
<file path=[Content_Types].xml><?xml version="1.0" encoding="utf-8"?>
<Types xmlns="http://schemas.openxmlformats.org/package/2006/content-types">
  <Default Extension="emf" ContentType="image/x-emf"/>
  <Default Extension="jpeg" ContentType="image/jpeg"/>
  <Default Extension="jpg" ContentType="image/jpeg"/>
  <Default Extension="png" ContentType="image/png"/>
  <Default Extension="rels" ContentType="application/vnd.openxmlformats-package.relationships+xml"/>
  <Default Extension="svg" ContentType="image/svg+xml"/>
  <Default Extension="tiff" ContentType="image/tiff"/>
  <Default Extension="xlsx" ContentType="application/vnd.openxmlformats-officedocument.spreadsheetml.sheet"/>
  <Default Extension="xml" ContentType="application/xml"/>
  <Override PartName="/ppt/presentation.xml" ContentType="application/vnd.openxmlformats-officedocument.presentationml.presentation.main+xml"/>
  <Override PartName="/customXml/itemProps1.xml" ContentType="application/vnd.openxmlformats-officedocument.customXmlProperties+xml"/>
  <Override PartName="/customXml/itemProps2.xml" ContentType="application/vnd.openxmlformats-officedocument.customXmlProperties+xml"/>
  <Override PartName="/customXml/itemProps3.xml" ContentType="application/vnd.openxmlformats-officedocument.customXmlProperties+xml"/>
  <Override PartName="/ppt/slideMasters/slideMaster1.xml" ContentType="application/vnd.openxmlformats-officedocument.presentationml.slideMaster+xml"/>
  <Override PartName="/ppt/slideMasters/slideMaster2.xml" ContentType="application/vnd.openxmlformats-officedocument.presentationml.slideMaster+xml"/>
  <Override PartName="/ppt/slideMasters/slideMaster3.xml" ContentType="application/vnd.openxmlformats-officedocument.presentationml.slideMaster+xml"/>
  <Override PartName="/ppt/slideMasters/slideMaster4.xml" ContentType="application/vnd.openxmlformats-officedocument.presentationml.slideMaster+xml"/>
  <Override PartName="/ppt/slides/slide1.xml" ContentType="application/vnd.openxmlformats-officedocument.presentationml.slide+xml"/>
  <Override PartName="/ppt/slides/slide2.xml" ContentType="application/vnd.openxmlformats-officedocument.presentationml.slide+xml"/>
  <Override PartName="/ppt/slides/slide3.xml" ContentType="application/vnd.openxmlformats-officedocument.presentationml.slide+xml"/>
  <Override PartName="/ppt/slides/slide4.xml" ContentType="application/vnd.openxmlformats-officedocument.presentationml.slide+xml"/>
  <Override PartName="/ppt/slides/slide5.xml" ContentType="application/vnd.openxmlformats-officedocument.presentationml.slide+xml"/>
  <Override PartName="/ppt/slides/slide6.xml" ContentType="application/vnd.openxmlformats-officedocument.presentationml.slide+xml"/>
  <Override PartName="/ppt/slides/slide7.xml" ContentType="application/vnd.openxmlformats-officedocument.presentationml.slide+xml"/>
  <Override PartName="/ppt/slides/slide8.xml" ContentType="application/vnd.openxmlformats-officedocument.presentationml.slide+xml"/>
  <Override PartName="/ppt/slides/slide9.xml" ContentType="application/vnd.openxmlformats-officedocument.presentationml.slide+xml"/>
  <Override PartName="/ppt/slides/slide10.xml" ContentType="application/vnd.openxmlformats-officedocument.presentationml.slide+xml"/>
  <Override PartName="/ppt/slides/slide11.xml" ContentType="application/vnd.openxmlformats-officedocument.presentationml.slide+xml"/>
  <Override PartName="/ppt/slides/slide12.xml" ContentType="application/vnd.openxmlformats-officedocument.presentationml.slide+xml"/>
  <Override PartName="/ppt/slides/slide13.xml" ContentType="application/vnd.openxmlformats-officedocument.presentationml.slide+xml"/>
  <Override PartName="/ppt/slides/slide14.xml" ContentType="application/vnd.openxmlformats-officedocument.presentationml.slide+xml"/>
  <Override PartName="/ppt/slides/slide15.xml" ContentType="application/vnd.openxmlformats-officedocument.presentationml.slide+xml"/>
  <Override PartName="/ppt/slides/slide16.xml" ContentType="application/vnd.openxmlformats-officedocument.presentationml.slide+xml"/>
  <Override PartName="/ppt/slides/slide17.xml" ContentType="application/vnd.openxmlformats-officedocument.presentationml.slide+xml"/>
  <Override PartName="/ppt/slides/slide18.xml" ContentType="application/vnd.openxmlformats-officedocument.presentationml.slide+xml"/>
  <Override PartName="/ppt/slides/slide19.xml" ContentType="application/vnd.openxmlformats-officedocument.presentationml.slide+xml"/>
  <Override PartName="/ppt/slides/slide20.xml" ContentType="application/vnd.openxmlformats-officedocument.presentationml.slide+xml"/>
  <Override PartName="/ppt/slides/slide21.xml" ContentType="application/vnd.openxmlformats-officedocument.presentationml.slide+xml"/>
  <Override PartName="/ppt/slides/slide22.xml" ContentType="application/vnd.openxmlformats-officedocument.presentationml.slide+xml"/>
  <Override PartName="/ppt/slides/slide23.xml" ContentType="application/vnd.openxmlformats-officedocument.presentationml.slide+xml"/>
  <Override PartName="/ppt/slides/slide24.xml" ContentType="application/vnd.openxmlformats-officedocument.presentationml.slide+xml"/>
  <Override PartName="/ppt/slides/slide25.xml" ContentType="application/vnd.openxmlformats-officedocument.presentationml.slide+xml"/>
  <Override PartName="/ppt/slides/slide26.xml" ContentType="application/vnd.openxmlformats-officedocument.presentationml.slide+xml"/>
  <Override PartName="/ppt/slides/slide27.xml" ContentType="application/vnd.openxmlformats-officedocument.presentationml.slide+xml"/>
  <Override PartName="/ppt/slides/slide28.xml" ContentType="application/vnd.openxmlformats-officedocument.presentationml.slide+xml"/>
  <Override PartName="/ppt/slides/slide29.xml" ContentType="application/vnd.openxmlformats-officedocument.presentationml.slide+xml"/>
  <Override PartName="/ppt/slides/slide30.xml" ContentType="application/vnd.openxmlformats-officedocument.presentationml.slide+xml"/>
  <Override PartName="/ppt/slides/slide31.xml" ContentType="application/vnd.openxmlformats-officedocument.presentationml.slide+xml"/>
  <Override PartName="/ppt/slides/slide32.xml" ContentType="application/vnd.openxmlformats-officedocument.presentationml.slide+xml"/>
  <Override PartName="/ppt/slides/slide33.xml" ContentType="application/vnd.openxmlformats-officedocument.presentationml.slide+xml"/>
  <Override PartName="/ppt/slides/slide34.xml" ContentType="application/vnd.openxmlformats-officedocument.presentationml.slide+xml"/>
  <Override PartName="/ppt/slides/slide35.xml" ContentType="application/vnd.openxmlformats-officedocument.presentationml.slide+xml"/>
  <Override PartName="/ppt/slides/slide36.xml" ContentType="application/vnd.openxmlformats-officedocument.presentationml.slide+xml"/>
  <Override PartName="/ppt/slides/slide37.xml" ContentType="application/vnd.openxmlformats-officedocument.presentationml.slide+xml"/>
  <Override PartName="/ppt/slides/slide38.xml" ContentType="application/vnd.openxmlformats-officedocument.presentationml.slide+xml"/>
  <Override PartName="/ppt/slides/slide39.xml" ContentType="application/vnd.openxmlformats-officedocument.presentationml.slide+xml"/>
  <Override PartName="/ppt/slides/slide40.xml" ContentType="application/vnd.openxmlformats-officedocument.presentationml.slide+xml"/>
  <Override PartName="/ppt/slides/slide41.xml" ContentType="application/vnd.openxmlformats-officedocument.presentationml.slide+xml"/>
  <Override PartName="/ppt/slides/slide42.xml" ContentType="application/vnd.openxmlformats-officedocument.presentationml.slide+xml"/>
  <Override PartName="/ppt/slides/slide43.xml" ContentType="application/vnd.openxmlformats-officedocument.presentationml.slide+xml"/>
  <Override PartName="/ppt/slides/slide44.xml" ContentType="application/vnd.openxmlformats-officedocument.presentationml.slide+xml"/>
  <Override PartName="/ppt/slides/slide45.xml" ContentType="application/vnd.openxmlformats-officedocument.presentationml.slide+xml"/>
  <Override PartName="/ppt/slides/slide46.xml" ContentType="application/vnd.openxmlformats-officedocument.presentationml.slide+xml"/>
  <Override PartName="/ppt/slides/slide47.xml" ContentType="application/vnd.openxmlformats-officedocument.presentationml.slide+xml"/>
  <Override PartName="/ppt/slides/slide48.xml" ContentType="application/vnd.openxmlformats-officedocument.presentationml.slide+xml"/>
  <Override PartName="/ppt/slides/slide49.xml" ContentType="application/vnd.openxmlformats-officedocument.presentationml.slide+xml"/>
  <Override PartName="/ppt/slides/slide50.xml" ContentType="application/vnd.openxmlformats-officedocument.presentationml.slide+xml"/>
  <Override PartName="/ppt/slides/slide51.xml" ContentType="application/vnd.openxmlformats-officedocument.presentationml.slide+xml"/>
  <Override PartName="/ppt/slides/slide52.xml" ContentType="application/vnd.openxmlformats-officedocument.presentationml.slide+xml"/>
  <Override PartName="/ppt/slides/slide53.xml" ContentType="application/vnd.openxmlformats-officedocument.presentationml.slide+xml"/>
  <Override PartName="/ppt/slides/slide54.xml" ContentType="application/vnd.openxmlformats-officedocument.presentationml.slide+xml"/>
  <Override PartName="/ppt/slides/slide55.xml" ContentType="application/vnd.openxmlformats-officedocument.presentationml.slide+xml"/>
  <Override PartName="/ppt/slides/slide56.xml" ContentType="application/vnd.openxmlformats-officedocument.presentationml.slide+xml"/>
  <Override PartName="/ppt/slides/slide57.xml" ContentType="application/vnd.openxmlformats-officedocument.presentationml.slide+xml"/>
  <Override PartName="/ppt/slides/slide58.xml" ContentType="application/vnd.openxmlformats-officedocument.presentationml.slide+xml"/>
  <Override PartName="/ppt/slides/slide59.xml" ContentType="application/vnd.openxmlformats-officedocument.presentationml.slide+xml"/>
  <Override PartName="/ppt/slides/slide60.xml" ContentType="application/vnd.openxmlformats-officedocument.presentationml.slide+xml"/>
  <Override PartName="/ppt/slides/slide61.xml" ContentType="application/vnd.openxmlformats-officedocument.presentationml.slide+xml"/>
  <Override PartName="/ppt/slides/slide62.xml" ContentType="application/vnd.openxmlformats-officedocument.presentationml.slide+xml"/>
  <Override PartName="/ppt/slides/slide63.xml" ContentType="application/vnd.openxmlformats-officedocument.presentationml.slide+xml"/>
  <Override PartName="/ppt/slides/slide64.xml" ContentType="application/vnd.openxmlformats-officedocument.presentationml.slide+xml"/>
  <Override PartName="/ppt/slides/slide65.xml" ContentType="application/vnd.openxmlformats-officedocument.presentationml.slide+xml"/>
  <Override PartName="/ppt/slides/slide66.xml" ContentType="application/vnd.openxmlformats-officedocument.presentationml.slide+xml"/>
  <Override PartName="/ppt/slides/slide67.xml" ContentType="application/vnd.openxmlformats-officedocument.presentationml.slide+xml"/>
  <Override PartName="/ppt/slides/slide68.xml" ContentType="application/vnd.openxmlformats-officedocument.presentationml.slide+xml"/>
  <Override PartName="/ppt/slides/slide69.xml" ContentType="application/vnd.openxmlformats-officedocument.presentationml.slide+xml"/>
  <Override PartName="/ppt/slides/slide70.xml" ContentType="application/vnd.openxmlformats-officedocument.presentationml.slide+xml"/>
  <Override PartName="/ppt/slides/slide71.xml" ContentType="application/vnd.openxmlformats-officedocument.presentationml.slide+xml"/>
  <Override PartName="/ppt/slides/slide72.xml" ContentType="application/vnd.openxmlformats-officedocument.presentationml.slide+xml"/>
  <Override PartName="/ppt/slides/slide73.xml" ContentType="application/vnd.openxmlformats-officedocument.presentationml.slide+xml"/>
  <Override PartName="/ppt/slides/slide74.xml" ContentType="application/vnd.openxmlformats-officedocument.presentationml.slide+xml"/>
  <Override PartName="/ppt/slides/slide75.xml" ContentType="application/vnd.openxmlformats-officedocument.presentationml.slide+xml"/>
  <Override PartName="/ppt/slides/slide76.xml" ContentType="application/vnd.openxmlformats-officedocument.presentationml.slide+xml"/>
  <Override PartName="/ppt/slides/slide77.xml" ContentType="application/vnd.openxmlformats-officedocument.presentationml.slide+xml"/>
  <Override PartName="/ppt/slides/slide78.xml" ContentType="application/vnd.openxmlformats-officedocument.presentationml.slide+xml"/>
  <Override PartName="/ppt/slides/slide79.xml" ContentType="application/vnd.openxmlformats-officedocument.presentationml.slide+xml"/>
  <Override PartName="/ppt/slides/slide80.xml" ContentType="application/vnd.openxmlformats-officedocument.presentationml.slide+xml"/>
  <Override PartName="/ppt/slides/slide81.xml" ContentType="application/vnd.openxmlformats-officedocument.presentationml.slide+xml"/>
  <Override PartName="/ppt/slides/slide82.xml" ContentType="application/vnd.openxmlformats-officedocument.presentationml.slide+xml"/>
  <Override PartName="/ppt/slides/slide83.xml" ContentType="application/vnd.openxmlformats-officedocument.presentationml.slide+xml"/>
  <Override PartName="/ppt/slides/slide84.xml" ContentType="application/vnd.openxmlformats-officedocument.presentationml.slide+xml"/>
  <Override PartName="/ppt/slides/slide85.xml" ContentType="application/vnd.openxmlformats-officedocument.presentationml.slide+xml"/>
  <Override PartName="/ppt/slides/slide86.xml" ContentType="application/vnd.openxmlformats-officedocument.presentationml.slide+xml"/>
  <Override PartName="/ppt/slides/slide87.xml" ContentType="application/vnd.openxmlformats-officedocument.presentationml.slide+xml"/>
  <Override PartName="/ppt/slides/slide88.xml" ContentType="application/vnd.openxmlformats-officedocument.presentationml.slide+xml"/>
  <Override PartName="/ppt/slides/slide89.xml" ContentType="application/vnd.openxmlformats-officedocument.presentationml.slide+xml"/>
  <Override PartName="/ppt/slides/slide90.xml" ContentType="application/vnd.openxmlformats-officedocument.presentationml.slide+xml"/>
  <Override PartName="/ppt/slides/slide91.xml" ContentType="application/vnd.openxmlformats-officedocument.presentationml.slide+xml"/>
  <Override PartName="/ppt/slides/slide92.xml" ContentType="application/vnd.openxmlformats-officedocument.presentationml.slide+xml"/>
  <Override PartName="/ppt/slides/slide93.xml" ContentType="application/vnd.openxmlformats-officedocument.presentationml.slide+xml"/>
  <Override PartName="/ppt/slides/slide94.xml" ContentType="application/vnd.openxmlformats-officedocument.presentationml.slide+xml"/>
  <Override PartName="/ppt/slides/slide95.xml" ContentType="application/vnd.openxmlformats-officedocument.presentationml.slide+xml"/>
  <Override PartName="/ppt/slides/slide96.xml" ContentType="application/vnd.openxmlformats-officedocument.presentationml.slide+xml"/>
  <Override PartName="/ppt/notesMasters/notesMaster1.xml" ContentType="application/vnd.openxmlformats-officedocument.presentationml.notesMaster+xml"/>
  <Override PartName="/ppt/presProps.xml" ContentType="application/vnd.openxmlformats-officedocument.presentationml.presProps+xml"/>
  <Override PartName="/ppt/viewProps.xml" ContentType="application/vnd.openxmlformats-officedocument.presentationml.viewProps+xml"/>
  <Override PartName="/ppt/theme/theme1.xml" ContentType="application/vnd.openxmlformats-officedocument.theme+xml"/>
  <Override PartName="/ppt/tableStyles.xml" ContentType="application/vnd.openxmlformats-officedocument.presentationml.tableStyles+xml"/>
  <Override PartName="/ppt/slideLayouts/slideLayout1.xml" ContentType="application/vnd.openxmlformats-officedocument.presentationml.slideLayout+xml"/>
  <Override PartName="/ppt/slideLayouts/slideLayout2.xml" ContentType="application/vnd.openxmlformats-officedocument.presentationml.slideLayout+xml"/>
  <Override PartName="/ppt/slideLayouts/slideLayout3.xml" ContentType="application/vnd.openxmlformats-officedocument.presentationml.slideLayout+xml"/>
  <Override PartName="/ppt/slideLayouts/slideLayout4.xml" ContentType="application/vnd.openxmlformats-officedocument.presentationml.slideLayout+xml"/>
  <Override PartName="/ppt/slideLayouts/slideLayout5.xml" ContentType="application/vnd.openxmlformats-officedocument.presentationml.slideLayout+xml"/>
  <Override PartName="/ppt/slideLayouts/slideLayout6.xml" ContentType="application/vnd.openxmlformats-officedocument.presentationml.slideLayout+xml"/>
  <Override PartName="/ppt/slideLayouts/slideLayout7.xml" ContentType="application/vnd.openxmlformats-officedocument.presentationml.slideLayout+xml"/>
  <Override PartName="/ppt/slideLayouts/slideLayout8.xml" ContentType="application/vnd.openxmlformats-officedocument.presentationml.slideLayout+xml"/>
  <Override PartName="/ppt/slideLayouts/slideLayout9.xml" ContentType="application/vnd.openxmlformats-officedocument.presentationml.slideLayout+xml"/>
  <Override PartName="/ppt/slideLayouts/slideLayout10.xml" ContentType="application/vnd.openxmlformats-officedocument.presentationml.slideLayout+xml"/>
  <Override PartName="/ppt/slideLayouts/slideLayout11.xml" ContentType="application/vnd.openxmlformats-officedocument.presentationml.slideLayout+xml"/>
  <Override PartName="/ppt/slideLayouts/slideLayout12.xml" ContentType="application/vnd.openxmlformats-officedocument.presentationml.slideLayout+xml"/>
  <Override PartName="/ppt/slideLayouts/slideLayout13.xml" ContentType="application/vnd.openxmlformats-officedocument.presentationml.slideLayout+xml"/>
  <Override PartName="/ppt/slideLayouts/slideLayout14.xml" ContentType="application/vnd.openxmlformats-officedocument.presentationml.slideLayout+xml"/>
  <Override PartName="/ppt/slideLayouts/slideLayout15.xml" ContentType="application/vnd.openxmlformats-officedocument.presentationml.slideLayout+xml"/>
  <Override PartName="/ppt/slideLayouts/slideLayout16.xml" ContentType="application/vnd.openxmlformats-officedocument.presentationml.slideLayout+xml"/>
  <Override PartName="/ppt/slideLayouts/slideLayout17.xml" ContentType="application/vnd.openxmlformats-officedocument.presentationml.slideLayout+xml"/>
  <Override PartName="/ppt/slideLayouts/slideLayout18.xml" ContentType="application/vnd.openxmlformats-officedocument.presentationml.slideLayout+xml"/>
  <Override PartName="/ppt/slideLayouts/slideLayout19.xml" ContentType="application/vnd.openxmlformats-officedocument.presentationml.slideLayout+xml"/>
  <Override PartName="/ppt/slideLayouts/slideLayout20.xml" ContentType="application/vnd.openxmlformats-officedocument.presentationml.slideLayout+xml"/>
  <Override PartName="/ppt/slideLayouts/slideLayout21.xml" ContentType="application/vnd.openxmlformats-officedocument.presentationml.slideLayout+xml"/>
  <Override PartName="/ppt/slideLayouts/slideLayout22.xml" ContentType="application/vnd.openxmlformats-officedocument.presentationml.slideLayout+xml"/>
  <Override PartName="/ppt/slideLayouts/slideLayout23.xml" ContentType="application/vnd.openxmlformats-officedocument.presentationml.slideLayout+xml"/>
  <Override PartName="/ppt/slideLayouts/slideLayout24.xml" ContentType="application/vnd.openxmlformats-officedocument.presentationml.slideLayout+xml"/>
  <Override PartName="/ppt/slideLayouts/slideLayout25.xml" ContentType="application/vnd.openxmlformats-officedocument.presentationml.slideLayout+xml"/>
  <Override PartName="/ppt/slideLayouts/slideLayout26.xml" ContentType="application/vnd.openxmlformats-officedocument.presentationml.slideLayout+xml"/>
  <Override PartName="/ppt/slideLayouts/slideLayout27.xml" ContentType="application/vnd.openxmlformats-officedocument.presentationml.slideLayout+xml"/>
  <Override PartName="/ppt/slideLayouts/slideLayout28.xml" ContentType="application/vnd.openxmlformats-officedocument.presentationml.slideLayout+xml"/>
  <Override PartName="/ppt/slideLayouts/slideLayout29.xml" ContentType="application/vnd.openxmlformats-officedocument.presentationml.slideLayout+xml"/>
  <Override PartName="/ppt/slideLayouts/slideLayout30.xml" ContentType="application/vnd.openxmlformats-officedocument.presentationml.slideLayout+xml"/>
  <Override PartName="/ppt/slideLayouts/slideLayout31.xml" ContentType="application/vnd.openxmlformats-officedocument.presentationml.slideLayout+xml"/>
  <Override PartName="/ppt/slideLayouts/slideLayout32.xml" ContentType="application/vnd.openxmlformats-officedocument.presentationml.slideLayout+xml"/>
  <Override PartName="/ppt/slideLayouts/slideLayout33.xml" ContentType="application/vnd.openxmlformats-officedocument.presentationml.slideLayout+xml"/>
  <Override PartName="/ppt/slideLayouts/slideLayout34.xml" ContentType="application/vnd.openxmlformats-officedocument.presentationml.slideLayout+xml"/>
  <Override PartName="/ppt/slideLayouts/slideLayout35.xml" ContentType="application/vnd.openxmlformats-officedocument.presentationml.slideLayout+xml"/>
  <Override PartName="/ppt/theme/theme2.xml" ContentType="application/vnd.openxmlformats-officedocument.theme+xml"/>
  <Override PartName="/ppt/slideLayouts/slideLayout36.xml" ContentType="application/vnd.openxmlformats-officedocument.presentationml.slideLayout+xml"/>
  <Override PartName="/ppt/slideLayouts/slideLayout37.xml" ContentType="application/vnd.openxmlformats-officedocument.presentationml.slideLayout+xml"/>
  <Override PartName="/ppt/slideLayouts/slideLayout38.xml" ContentType="application/vnd.openxmlformats-officedocument.presentationml.slideLayout+xml"/>
  <Override PartName="/ppt/slideLayouts/slideLayout39.xml" ContentType="application/vnd.openxmlformats-officedocument.presentationml.slideLayout+xml"/>
  <Override PartName="/ppt/slideLayouts/slideLayout40.xml" ContentType="application/vnd.openxmlformats-officedocument.presentationml.slideLayout+xml"/>
  <Override PartName="/ppt/slideLayouts/slideLayout41.xml" ContentType="application/vnd.openxmlformats-officedocument.presentationml.slideLayout+xml"/>
  <Override PartName="/ppt/slideLayouts/slideLayout42.xml" ContentType="application/vnd.openxmlformats-officedocument.presentationml.slideLayout+xml"/>
  <Override PartName="/ppt/slideLayouts/slideLayout43.xml" ContentType="application/vnd.openxmlformats-officedocument.presentationml.slideLayout+xml"/>
  <Override PartName="/ppt/slideLayouts/slideLayout44.xml" ContentType="application/vnd.openxmlformats-officedocument.presentationml.slideLayout+xml"/>
  <Override PartName="/ppt/theme/theme3.xml" ContentType="application/vnd.openxmlformats-officedocument.theme+xml"/>
  <Override PartName="/ppt/charts/chart1.xml" ContentType="application/vnd.openxmlformats-officedocument.drawingml.chart+xml"/>
  <Override PartName="/ppt/charts/chart2.xml" ContentType="application/vnd.openxmlformats-officedocument.drawingml.chart+xml"/>
  <Override PartName="/ppt/charts/style1.xml" ContentType="application/vnd.ms-office.chartstyle+xml"/>
  <Override PartName="/ppt/charts/colors1.xml" ContentType="application/vnd.ms-office.chartcolorstyle+xml"/>
  <Override PartName="/ppt/charts/chart3.xml" ContentType="application/vnd.openxmlformats-officedocument.drawingml.chart+xml"/>
  <Override PartName="/ppt/charts/style2.xml" ContentType="application/vnd.ms-office.chartstyle+xml"/>
  <Override PartName="/ppt/charts/colors2.xml" ContentType="application/vnd.ms-office.chartcolorstyle+xml"/>
  <Override PartName="/ppt/charts/chart4.xml" ContentType="application/vnd.openxmlformats-officedocument.drawingml.chart+xml"/>
  <Override PartName="/ppt/charts/style3.xml" ContentType="application/vnd.ms-office.chartstyle+xml"/>
  <Override PartName="/ppt/charts/colors3.xml" ContentType="application/vnd.ms-office.chartcolorstyle+xml"/>
  <Override PartName="/ppt/charts/chart5.xml" ContentType="application/vnd.openxmlformats-officedocument.drawingml.chart+xml"/>
  <Override PartName="/ppt/charts/style4.xml" ContentType="application/vnd.ms-office.chartstyle+xml"/>
  <Override PartName="/ppt/charts/colors4.xml" ContentType="application/vnd.ms-office.chartcolorstyle+xml"/>
  <Override PartName="/ppt/charts/chart6.xml" ContentType="application/vnd.openxmlformats-officedocument.drawingml.chart+xml"/>
  <Override PartName="/ppt/charts/style5.xml" ContentType="application/vnd.ms-office.chartstyle+xml"/>
  <Override PartName="/ppt/charts/colors5.xml" ContentType="application/vnd.ms-office.chartcolorstyle+xml"/>
  <Override PartName="/ppt/slideLayouts/slideLayout45.xml" ContentType="application/vnd.openxmlformats-officedocument.presentationml.slideLayout+xml"/>
  <Override PartName="/ppt/slideLayouts/slideLayout46.xml" ContentType="application/vnd.openxmlformats-officedocument.presentationml.slideLayout+xml"/>
  <Override PartName="/ppt/slideLayouts/slideLayout47.xml" ContentType="application/vnd.openxmlformats-officedocument.presentationml.slideLayout+xml"/>
  <Override PartName="/ppt/slideLayouts/slideLayout48.xml" ContentType="application/vnd.openxmlformats-officedocument.presentationml.slideLayout+xml"/>
  <Override PartName="/ppt/slideLayouts/slideLayout49.xml" ContentType="application/vnd.openxmlformats-officedocument.presentationml.slideLayout+xml"/>
  <Override PartName="/ppt/slideLayouts/slideLayout50.xml" ContentType="application/vnd.openxmlformats-officedocument.presentationml.slideLayout+xml"/>
  <Override PartName="/ppt/slideLayouts/slideLayout51.xml" ContentType="application/vnd.openxmlformats-officedocument.presentationml.slideLayout+xml"/>
  <Override PartName="/ppt/slideLayouts/slideLayout52.xml" ContentType="application/vnd.openxmlformats-officedocument.presentationml.slideLayout+xml"/>
  <Override PartName="/ppt/slideLayouts/slideLayout53.xml" ContentType="application/vnd.openxmlformats-officedocument.presentationml.slideLayout+xml"/>
  <Override PartName="/ppt/slideLayouts/slideLayout54.xml" ContentType="application/vnd.openxmlformats-officedocument.presentationml.slideLayout+xml"/>
  <Override PartName="/ppt/slideLayouts/slideLayout55.xml" ContentType="application/vnd.openxmlformats-officedocument.presentationml.slideLayout+xml"/>
  <Override PartName="/ppt/slideLayouts/slideLayout56.xml" ContentType="application/vnd.openxmlformats-officedocument.presentationml.slideLayout+xml"/>
  <Override PartName="/ppt/theme/theme4.xml" ContentType="application/vnd.openxmlformats-officedocument.theme+xml"/>
  <Override PartName="/ppt/theme/theme5.xml" ContentType="application/vnd.openxmlformats-officedocument.theme+xml"/>
  <Override PartName="/ppt/notesSlides/notesSlide1.xml" ContentType="application/vnd.openxmlformats-officedocument.presentationml.notesSlide+xml"/>
  <Override PartName="/ppt/notesSlides/notesSlide2.xml" ContentType="application/vnd.openxmlformats-officedocument.presentationml.notesSlide+xml"/>
  <Override PartName="/ppt/notesSlides/notesSlide3.xml" ContentType="application/vnd.openxmlformats-officedocument.presentationml.notesSlide+xml"/>
  <Override PartName="/ppt/notesSlides/notesSlide4.xml" ContentType="application/vnd.openxmlformats-officedocument.presentationml.notesSlide+xml"/>
  <Override PartName="/ppt/notesSlides/notesSlide5.xml" ContentType="application/vnd.openxmlformats-officedocument.presentationml.notesSlide+xml"/>
  <Override PartName="/ppt/notesSlides/notesSlide6.xml" ContentType="application/vnd.openxmlformats-officedocument.presentationml.notesSlide+xml"/>
  <Override PartName="/ppt/notesSlides/notesSlide7.xml" ContentType="application/vnd.openxmlformats-officedocument.presentationml.notesSlide+xml"/>
  <Override PartName="/ppt/notesSlides/notesSlide8.xml" ContentType="application/vnd.openxmlformats-officedocument.presentationml.notesSlide+xml"/>
  <Override PartName="/ppt/notesSlides/notesSlide9.xml" ContentType="application/vnd.openxmlformats-officedocument.presentationml.notesSlide+xml"/>
  <Override PartName="/ppt/notesSlides/notesSlide10.xml" ContentType="application/vnd.openxmlformats-officedocument.presentationml.notesSlide+xml"/>
  <Override PartName="/ppt/notesSlides/notesSlide11.xml" ContentType="application/vnd.openxmlformats-officedocument.presentationml.notesSlide+xml"/>
  <Override PartName="/ppt/notesSlides/notesSlide12.xml" ContentType="application/vnd.openxmlformats-officedocument.presentationml.notesSlide+xml"/>
  <Override PartName="/ppt/notesSlides/notesSlide13.xml" ContentType="application/vnd.openxmlformats-officedocument.presentationml.notesSlide+xml"/>
  <Override PartName="/ppt/notesSlides/notesSlide14.xml" ContentType="application/vnd.openxmlformats-officedocument.presentationml.notesSlide+xml"/>
  <Override PartName="/ppt/notesSlides/notesSlide15.xml" ContentType="application/vnd.openxmlformats-officedocument.presentationml.notesSlide+xml"/>
  <Override PartName="/ppt/notesSlides/notesSlide16.xml" ContentType="application/vnd.openxmlformats-officedocument.presentationml.notesSlide+xml"/>
  <Override PartName="/ppt/charts/chart7.xml" ContentType="application/vnd.openxmlformats-officedocument.drawingml.chart+xml"/>
  <Override PartName="/ppt/charts/chart8.xml" ContentType="application/vnd.openxmlformats-officedocument.drawingml.chart+xml"/>
  <Override PartName="/ppt/charts/style6.xml" ContentType="application/vnd.ms-office.chartstyle+xml"/>
  <Override PartName="/ppt/charts/colors6.xml" ContentType="application/vnd.ms-office.chartcolorstyle+xml"/>
  <Override PartName="/ppt/charts/chart9.xml" ContentType="application/vnd.openxmlformats-officedocument.drawingml.chart+xml"/>
  <Override PartName="/ppt/charts/chart10.xml" ContentType="application/vnd.openxmlformats-officedocument.drawingml.chart+xml"/>
  <Override PartName="/ppt/charts/style7.xml" ContentType="application/vnd.ms-office.chartstyle+xml"/>
  <Override PartName="/ppt/charts/colors7.xml" ContentType="application/vnd.ms-office.chartcolorstyle+xml"/>
  <Override PartName="/ppt/charts/chart11.xml" ContentType="application/vnd.openxmlformats-officedocument.drawingml.chart+xml"/>
  <Override PartName="/ppt/charts/chart12.xml" ContentType="application/vnd.openxmlformats-officedocument.drawingml.chart+xml"/>
  <Override PartName="/ppt/charts/style8.xml" ContentType="application/vnd.ms-office.chartstyle+xml"/>
  <Override PartName="/ppt/charts/colors8.xml" ContentType="application/vnd.ms-office.chartcolorstyle+xml"/>
  <Override PartName="/ppt/charts/chart13.xml" ContentType="application/vnd.openxmlformats-officedocument.drawingml.chart+xml"/>
  <Override PartName="/ppt/charts/style9.xml" ContentType="application/vnd.ms-office.chartstyle+xml"/>
  <Override PartName="/ppt/charts/colors9.xml" ContentType="application/vnd.ms-office.chartcolorstyle+xml"/>
  <Override PartName="/ppt/charts/chart14.xml" ContentType="application/vnd.openxmlformats-officedocument.drawingml.chart+xml"/>
  <Override PartName="/ppt/charts/style10.xml" ContentType="application/vnd.ms-office.chartstyle+xml"/>
  <Override PartName="/ppt/charts/colors10.xml" ContentType="application/vnd.ms-office.chartcolorstyle+xml"/>
  <Override PartName="/ppt/charts/chart15.xml" ContentType="application/vnd.openxmlformats-officedocument.drawingml.chart+xml"/>
  <Override PartName="/ppt/charts/style11.xml" ContentType="application/vnd.ms-office.chartstyle+xml"/>
  <Override PartName="/ppt/charts/colors11.xml" ContentType="application/vnd.ms-office.chartcolorstyle+xml"/>
  <Override PartName="/ppt/notesSlides/notesSlide17.xml" ContentType="application/vnd.openxmlformats-officedocument.presentationml.notesSlide+xml"/>
  <Override PartName="/ppt/changesInfos/changesInfo1.xml" ContentType="application/vnd.ms-powerpoint.changesinfo+xml"/>
  <Override PartName="/ppt/authors.xml" ContentType="application/vnd.ms-powerpoint.authors+xml"/>
  <Override PartName="/docProps/core.xml" ContentType="application/vnd.openxmlformats-package.core-properties+xml"/>
  <Override PartName="/docProps/app.xml" ContentType="application/vnd.openxmlformats-officedocument.extended-properties+xml"/>
  <Override PartName="/docProps/custom.xml" ContentType="application/vnd.openxmlformats-officedocument.custom-properties+xml"/>
</Types>
</file>

<file path=_rels/.rels><?xml version="1.0" encoding="UTF-8" standalone="yes"?>
<Relationships xmlns="http://schemas.openxmlformats.org/package/2006/relationships"><Relationship Id="rId3" Type="http://schemas.openxmlformats.org/officeDocument/2006/relationships/extended-properties" Target="docProps/app.xml"/><Relationship Id="rId2" Type="http://schemas.openxmlformats.org/package/2006/relationships/metadata/core-properties" Target="docProps/core.xml"/><Relationship Id="rId1" Type="http://schemas.openxmlformats.org/officeDocument/2006/relationships/officeDocument" Target="ppt/presentation.xml"/><Relationship Id="rId4" Type="http://schemas.openxmlformats.org/officeDocument/2006/relationships/custom-properties" Target="docProps/custom.xml"/></Relationships>
</file>

<file path=ppt/presentation.xml><?xml version="1.0" encoding="utf-8"?>
<p:presentation xmlns:a="http://schemas.openxmlformats.org/drawingml/2006/main" xmlns:r="http://schemas.openxmlformats.org/officeDocument/2006/relationships" xmlns:p="http://schemas.openxmlformats.org/presentationml/2006/main" autoCompressPictures="0">
  <p:sldMasterIdLst>
    <p:sldMasterId id="2147483755" r:id="rId4"/>
    <p:sldMasterId id="2147483764" r:id="rId5"/>
    <p:sldMasterId id="2147483767" r:id="rId6"/>
    <p:sldMasterId id="2147483777" r:id="rId7"/>
  </p:sldMasterIdLst>
  <p:notesMasterIdLst>
    <p:notesMasterId r:id="rId104"/>
  </p:notesMasterIdLst>
  <p:sldIdLst>
    <p:sldId id="1254" r:id="rId8"/>
    <p:sldId id="1313" r:id="rId9"/>
    <p:sldId id="1301" r:id="rId10"/>
    <p:sldId id="1325" r:id="rId11"/>
    <p:sldId id="1314" r:id="rId12"/>
    <p:sldId id="1326" r:id="rId13"/>
    <p:sldId id="1260" r:id="rId14"/>
    <p:sldId id="1261" r:id="rId15"/>
    <p:sldId id="1262" r:id="rId16"/>
    <p:sldId id="498" r:id="rId17"/>
    <p:sldId id="506" r:id="rId18"/>
    <p:sldId id="505" r:id="rId19"/>
    <p:sldId id="504" r:id="rId20"/>
    <p:sldId id="503" r:id="rId21"/>
    <p:sldId id="514" r:id="rId22"/>
    <p:sldId id="1263" r:id="rId23"/>
    <p:sldId id="1264" r:id="rId24"/>
    <p:sldId id="1265" r:id="rId25"/>
    <p:sldId id="1266" r:id="rId26"/>
    <p:sldId id="257" r:id="rId27"/>
    <p:sldId id="1350" r:id="rId28"/>
    <p:sldId id="1267" r:id="rId29"/>
    <p:sldId id="1268" r:id="rId30"/>
    <p:sldId id="1315" r:id="rId31"/>
    <p:sldId id="1270" r:id="rId32"/>
    <p:sldId id="1271" r:id="rId33"/>
    <p:sldId id="1272" r:id="rId34"/>
    <p:sldId id="435" r:id="rId35"/>
    <p:sldId id="1277" r:id="rId36"/>
    <p:sldId id="1286" r:id="rId37"/>
    <p:sldId id="1287" r:id="rId38"/>
    <p:sldId id="1292" r:id="rId39"/>
    <p:sldId id="1288" r:id="rId40"/>
    <p:sldId id="1289" r:id="rId41"/>
    <p:sldId id="1279" r:id="rId42"/>
    <p:sldId id="432" r:id="rId43"/>
    <p:sldId id="439" r:id="rId44"/>
    <p:sldId id="492" r:id="rId45"/>
    <p:sldId id="1278" r:id="rId46"/>
    <p:sldId id="1327" r:id="rId47"/>
    <p:sldId id="1259" r:id="rId48"/>
    <p:sldId id="1284" r:id="rId49"/>
    <p:sldId id="1285" r:id="rId50"/>
    <p:sldId id="1339" r:id="rId51"/>
    <p:sldId id="1338" r:id="rId52"/>
    <p:sldId id="1344" r:id="rId53"/>
    <p:sldId id="1275" r:id="rId54"/>
    <p:sldId id="1323" r:id="rId55"/>
    <p:sldId id="1324" r:id="rId56"/>
    <p:sldId id="1321" r:id="rId57"/>
    <p:sldId id="1294" r:id="rId58"/>
    <p:sldId id="1295" r:id="rId59"/>
    <p:sldId id="1345" r:id="rId60"/>
    <p:sldId id="1296" r:id="rId61"/>
    <p:sldId id="264" r:id="rId62"/>
    <p:sldId id="490" r:id="rId63"/>
    <p:sldId id="1346" r:id="rId64"/>
    <p:sldId id="1347" r:id="rId65"/>
    <p:sldId id="1348" r:id="rId66"/>
    <p:sldId id="1349" r:id="rId67"/>
    <p:sldId id="488" r:id="rId68"/>
    <p:sldId id="1316" r:id="rId69"/>
    <p:sldId id="1319" r:id="rId70"/>
    <p:sldId id="1320" r:id="rId71"/>
    <p:sldId id="1343" r:id="rId72"/>
    <p:sldId id="1318" r:id="rId73"/>
    <p:sldId id="1317" r:id="rId74"/>
    <p:sldId id="1329" r:id="rId75"/>
    <p:sldId id="1331" r:id="rId76"/>
    <p:sldId id="1332" r:id="rId77"/>
    <p:sldId id="1334" r:id="rId78"/>
    <p:sldId id="1335" r:id="rId79"/>
    <p:sldId id="1330" r:id="rId80"/>
    <p:sldId id="1341" r:id="rId81"/>
    <p:sldId id="1333" r:id="rId82"/>
    <p:sldId id="265" r:id="rId83"/>
    <p:sldId id="391" r:id="rId84"/>
    <p:sldId id="392" r:id="rId85"/>
    <p:sldId id="266" r:id="rId86"/>
    <p:sldId id="267" r:id="rId87"/>
    <p:sldId id="260" r:id="rId88"/>
    <p:sldId id="261" r:id="rId89"/>
    <p:sldId id="262" r:id="rId90"/>
    <p:sldId id="268" r:id="rId91"/>
    <p:sldId id="269" r:id="rId92"/>
    <p:sldId id="270" r:id="rId93"/>
    <p:sldId id="271" r:id="rId94"/>
    <p:sldId id="272" r:id="rId95"/>
    <p:sldId id="273" r:id="rId96"/>
    <p:sldId id="275" r:id="rId97"/>
    <p:sldId id="274" r:id="rId98"/>
    <p:sldId id="276" r:id="rId99"/>
    <p:sldId id="518" r:id="rId100"/>
    <p:sldId id="303" r:id="rId101"/>
    <p:sldId id="1273" r:id="rId102"/>
    <p:sldId id="1300" r:id="rId103"/>
  </p:sldIdLst>
  <p:sldSz cx="9144000" cy="5143500" type="screen16x9"/>
  <p:notesSz cx="6858000" cy="9144000"/>
  <p:defaultTextStyle>
    <a:defPPr marL="0" marR="0" indent="0" algn="l" defTabSz="342900" rtl="0" fontAlgn="auto" latinLnBrk="1" hangingPunct="0">
      <a:lnSpc>
        <a:spcPct val="100000"/>
      </a:lnSpc>
      <a:spcBef>
        <a:spcPts val="0"/>
      </a:spcBef>
      <a:spcAft>
        <a:spcPts val="0"/>
      </a:spcAft>
      <a:buClrTx/>
      <a:buSzTx/>
      <a:buFontTx/>
      <a:buNone/>
      <a:tabLst/>
      <a:defRPr kumimoji="0" sz="675" b="0" i="0" u="none" strike="noStrike" cap="none" spc="0" normalizeH="0" baseline="0">
        <a:ln>
          <a:noFill/>
        </a:ln>
        <a:solidFill>
          <a:srgbClr val="000000"/>
        </a:solidFill>
        <a:effectLst/>
        <a:uFillTx/>
      </a:defRPr>
    </a:defPPr>
    <a:lvl1pPr marL="0" marR="0" indent="0" algn="l" defTabSz="914377" rtl="0" fontAlgn="auto" latinLnBrk="0" hangingPunct="0">
      <a:lnSpc>
        <a:spcPct val="90000"/>
      </a:lnSpc>
      <a:spcBef>
        <a:spcPts val="1688"/>
      </a:spcBef>
      <a:spcAft>
        <a:spcPts val="0"/>
      </a:spcAft>
      <a:buClrTx/>
      <a:buSzTx/>
      <a:buFontTx/>
      <a:buNone/>
      <a:tabLst/>
      <a:defRPr kumimoji="0" sz="1800" b="0" i="0" u="none" strike="noStrike" cap="none" spc="0" normalizeH="0" baseline="0">
        <a:ln>
          <a:noFill/>
        </a:ln>
        <a:solidFill>
          <a:srgbClr val="000000"/>
        </a:solidFill>
        <a:effectLst/>
        <a:uFillTx/>
        <a:latin typeface="+mn-lt"/>
        <a:ea typeface="+mn-ea"/>
        <a:cs typeface="+mn-cs"/>
        <a:sym typeface="Helvetica Neue"/>
      </a:defRPr>
    </a:lvl1pPr>
    <a:lvl2pPr marL="0" marR="0" indent="0" algn="l" defTabSz="914377" rtl="0" fontAlgn="auto" latinLnBrk="0" hangingPunct="0">
      <a:lnSpc>
        <a:spcPct val="90000"/>
      </a:lnSpc>
      <a:spcBef>
        <a:spcPts val="1688"/>
      </a:spcBef>
      <a:spcAft>
        <a:spcPts val="0"/>
      </a:spcAft>
      <a:buClrTx/>
      <a:buSzTx/>
      <a:buFontTx/>
      <a:buNone/>
      <a:tabLst/>
      <a:defRPr kumimoji="0" sz="1800" b="0" i="0" u="none" strike="noStrike" cap="none" spc="0" normalizeH="0" baseline="0">
        <a:ln>
          <a:noFill/>
        </a:ln>
        <a:solidFill>
          <a:srgbClr val="000000"/>
        </a:solidFill>
        <a:effectLst/>
        <a:uFillTx/>
        <a:latin typeface="+mn-lt"/>
        <a:ea typeface="+mn-ea"/>
        <a:cs typeface="+mn-cs"/>
        <a:sym typeface="Helvetica Neue"/>
      </a:defRPr>
    </a:lvl2pPr>
    <a:lvl3pPr marL="0" marR="0" indent="0" algn="l" defTabSz="914377" rtl="0" fontAlgn="auto" latinLnBrk="0" hangingPunct="0">
      <a:lnSpc>
        <a:spcPct val="90000"/>
      </a:lnSpc>
      <a:spcBef>
        <a:spcPts val="1688"/>
      </a:spcBef>
      <a:spcAft>
        <a:spcPts val="0"/>
      </a:spcAft>
      <a:buClrTx/>
      <a:buSzTx/>
      <a:buFontTx/>
      <a:buNone/>
      <a:tabLst/>
      <a:defRPr kumimoji="0" sz="1800" b="0" i="0" u="none" strike="noStrike" cap="none" spc="0" normalizeH="0" baseline="0">
        <a:ln>
          <a:noFill/>
        </a:ln>
        <a:solidFill>
          <a:srgbClr val="000000"/>
        </a:solidFill>
        <a:effectLst/>
        <a:uFillTx/>
        <a:latin typeface="+mn-lt"/>
        <a:ea typeface="+mn-ea"/>
        <a:cs typeface="+mn-cs"/>
        <a:sym typeface="Helvetica Neue"/>
      </a:defRPr>
    </a:lvl3pPr>
    <a:lvl4pPr marL="0" marR="0" indent="0" algn="l" defTabSz="914377" rtl="0" fontAlgn="auto" latinLnBrk="0" hangingPunct="0">
      <a:lnSpc>
        <a:spcPct val="90000"/>
      </a:lnSpc>
      <a:spcBef>
        <a:spcPts val="1688"/>
      </a:spcBef>
      <a:spcAft>
        <a:spcPts val="0"/>
      </a:spcAft>
      <a:buClrTx/>
      <a:buSzTx/>
      <a:buFontTx/>
      <a:buNone/>
      <a:tabLst/>
      <a:defRPr kumimoji="0" sz="1800" b="0" i="0" u="none" strike="noStrike" cap="none" spc="0" normalizeH="0" baseline="0">
        <a:ln>
          <a:noFill/>
        </a:ln>
        <a:solidFill>
          <a:srgbClr val="000000"/>
        </a:solidFill>
        <a:effectLst/>
        <a:uFillTx/>
        <a:latin typeface="+mn-lt"/>
        <a:ea typeface="+mn-ea"/>
        <a:cs typeface="+mn-cs"/>
        <a:sym typeface="Helvetica Neue"/>
      </a:defRPr>
    </a:lvl4pPr>
    <a:lvl5pPr marL="0" marR="0" indent="0" algn="l" defTabSz="914377" rtl="0" fontAlgn="auto" latinLnBrk="0" hangingPunct="0">
      <a:lnSpc>
        <a:spcPct val="90000"/>
      </a:lnSpc>
      <a:spcBef>
        <a:spcPts val="1688"/>
      </a:spcBef>
      <a:spcAft>
        <a:spcPts val="0"/>
      </a:spcAft>
      <a:buClrTx/>
      <a:buSzTx/>
      <a:buFontTx/>
      <a:buNone/>
      <a:tabLst/>
      <a:defRPr kumimoji="0" sz="1800" b="0" i="0" u="none" strike="noStrike" cap="none" spc="0" normalizeH="0" baseline="0">
        <a:ln>
          <a:noFill/>
        </a:ln>
        <a:solidFill>
          <a:srgbClr val="000000"/>
        </a:solidFill>
        <a:effectLst/>
        <a:uFillTx/>
        <a:latin typeface="+mn-lt"/>
        <a:ea typeface="+mn-ea"/>
        <a:cs typeface="+mn-cs"/>
        <a:sym typeface="Helvetica Neue"/>
      </a:defRPr>
    </a:lvl5pPr>
    <a:lvl6pPr marL="0" marR="0" indent="0" algn="l" defTabSz="914377" rtl="0" fontAlgn="auto" latinLnBrk="0" hangingPunct="0">
      <a:lnSpc>
        <a:spcPct val="90000"/>
      </a:lnSpc>
      <a:spcBef>
        <a:spcPts val="1688"/>
      </a:spcBef>
      <a:spcAft>
        <a:spcPts val="0"/>
      </a:spcAft>
      <a:buClrTx/>
      <a:buSzTx/>
      <a:buFontTx/>
      <a:buNone/>
      <a:tabLst/>
      <a:defRPr kumimoji="0" sz="1800" b="0" i="0" u="none" strike="noStrike" cap="none" spc="0" normalizeH="0" baseline="0">
        <a:ln>
          <a:noFill/>
        </a:ln>
        <a:solidFill>
          <a:srgbClr val="000000"/>
        </a:solidFill>
        <a:effectLst/>
        <a:uFillTx/>
        <a:latin typeface="+mn-lt"/>
        <a:ea typeface="+mn-ea"/>
        <a:cs typeface="+mn-cs"/>
        <a:sym typeface="Helvetica Neue"/>
      </a:defRPr>
    </a:lvl6pPr>
    <a:lvl7pPr marL="0" marR="0" indent="0" algn="l" defTabSz="914377" rtl="0" fontAlgn="auto" latinLnBrk="0" hangingPunct="0">
      <a:lnSpc>
        <a:spcPct val="90000"/>
      </a:lnSpc>
      <a:spcBef>
        <a:spcPts val="1688"/>
      </a:spcBef>
      <a:spcAft>
        <a:spcPts val="0"/>
      </a:spcAft>
      <a:buClrTx/>
      <a:buSzTx/>
      <a:buFontTx/>
      <a:buNone/>
      <a:tabLst/>
      <a:defRPr kumimoji="0" sz="1800" b="0" i="0" u="none" strike="noStrike" cap="none" spc="0" normalizeH="0" baseline="0">
        <a:ln>
          <a:noFill/>
        </a:ln>
        <a:solidFill>
          <a:srgbClr val="000000"/>
        </a:solidFill>
        <a:effectLst/>
        <a:uFillTx/>
        <a:latin typeface="+mn-lt"/>
        <a:ea typeface="+mn-ea"/>
        <a:cs typeface="+mn-cs"/>
        <a:sym typeface="Helvetica Neue"/>
      </a:defRPr>
    </a:lvl7pPr>
    <a:lvl8pPr marL="0" marR="0" indent="0" algn="l" defTabSz="914377" rtl="0" fontAlgn="auto" latinLnBrk="0" hangingPunct="0">
      <a:lnSpc>
        <a:spcPct val="90000"/>
      </a:lnSpc>
      <a:spcBef>
        <a:spcPts val="1688"/>
      </a:spcBef>
      <a:spcAft>
        <a:spcPts val="0"/>
      </a:spcAft>
      <a:buClrTx/>
      <a:buSzTx/>
      <a:buFontTx/>
      <a:buNone/>
      <a:tabLst/>
      <a:defRPr kumimoji="0" sz="1800" b="0" i="0" u="none" strike="noStrike" cap="none" spc="0" normalizeH="0" baseline="0">
        <a:ln>
          <a:noFill/>
        </a:ln>
        <a:solidFill>
          <a:srgbClr val="000000"/>
        </a:solidFill>
        <a:effectLst/>
        <a:uFillTx/>
        <a:latin typeface="+mn-lt"/>
        <a:ea typeface="+mn-ea"/>
        <a:cs typeface="+mn-cs"/>
        <a:sym typeface="Helvetica Neue"/>
      </a:defRPr>
    </a:lvl8pPr>
    <a:lvl9pPr marL="0" marR="0" indent="0" algn="l" defTabSz="914377" rtl="0" fontAlgn="auto" latinLnBrk="0" hangingPunct="0">
      <a:lnSpc>
        <a:spcPct val="90000"/>
      </a:lnSpc>
      <a:spcBef>
        <a:spcPts val="1688"/>
      </a:spcBef>
      <a:spcAft>
        <a:spcPts val="0"/>
      </a:spcAft>
      <a:buClrTx/>
      <a:buSzTx/>
      <a:buFontTx/>
      <a:buNone/>
      <a:tabLst/>
      <a:defRPr kumimoji="0" sz="1800" b="0" i="0" u="none" strike="noStrike" cap="none" spc="0" normalizeH="0" baseline="0">
        <a:ln>
          <a:noFill/>
        </a:ln>
        <a:solidFill>
          <a:srgbClr val="000000"/>
        </a:solidFill>
        <a:effectLst/>
        <a:uFillTx/>
        <a:latin typeface="+mn-lt"/>
        <a:ea typeface="+mn-ea"/>
        <a:cs typeface="+mn-cs"/>
        <a:sym typeface="Helvetica Neue"/>
      </a:defRPr>
    </a:lvl9pPr>
  </p:defaultTextStyle>
  <p:extLst>
    <p:ext uri="{EFAFB233-063F-42B5-8137-9DF3F51BA10A}">
      <p15:sldGuideLst xmlns:p15="http://schemas.microsoft.com/office/powerpoint/2012/main">
        <p15:guide id="1" orient="horz" pos="554" userDrawn="1">
          <p15:clr>
            <a:srgbClr val="A4A3A4"/>
          </p15:clr>
        </p15:guide>
        <p15:guide id="3" orient="horz" pos="2028" userDrawn="1">
          <p15:clr>
            <a:srgbClr val="A4A3A4"/>
          </p15:clr>
        </p15:guide>
        <p15:guide id="4" pos="5452" userDrawn="1">
          <p15:clr>
            <a:srgbClr val="A4A3A4"/>
          </p15:clr>
        </p15:guide>
        <p15:guide id="5" orient="horz" pos="2142" userDrawn="1">
          <p15:clr>
            <a:srgbClr val="A4A3A4"/>
          </p15:clr>
        </p15:guide>
        <p15:guide id="6" pos="431" userDrawn="1">
          <p15:clr>
            <a:srgbClr val="A4A3A4"/>
          </p15:clr>
        </p15:guide>
      </p15:sldGuideLst>
    </p:ext>
  </p:extLst>
</p:presentation>
</file>

<file path=ppt/authors.xml><?xml version="1.0" encoding="utf-8"?>
<p188:authorLst xmlns:a="http://schemas.openxmlformats.org/drawingml/2006/main" xmlns:r="http://schemas.openxmlformats.org/officeDocument/2006/relationships" xmlns:p188="http://schemas.microsoft.com/office/powerpoint/2018/8/main">
  <p188:author id="{D3741732-505D-B215-8C93-735DBD7A47CF}" name="Pedro Silveira" initials="PS" userId="14931fad3b928a6c" providerId="Windows Live"/>
  <p188:author id="{7DAC7B63-9F2B-A603-F50D-EDB8FE8D5EFA}" name="Jessica Demetria" initials="JD" userId="a82fbc7e499ca387" providerId="Windows Live"/>
  <p188:author id="{F236288A-975C-ADF1-9D30-75468A7C9CE4}" name="Beatriz Moraes" initials="BM" userId="08478a3e7880c127" providerId="Windows Live"/>
  <p188:author id="{A0A893D5-E7B2-2E16-B14C-EE7149F27DE3}" name="PAULA ARAUJO MARCHIORI" initials="PA" userId="S::paula.marchiori@embraer.com.br::1211280d-da24-4f23-b9bc-38d0237d76da" providerId="AD"/>
</p188:authorLst>
</file>

<file path=ppt/presProps.xml><?xml version="1.0" encoding="utf-8"?>
<p:presentationPr xmlns:a="http://schemas.openxmlformats.org/drawingml/2006/main" xmlns:r="http://schemas.openxmlformats.org/officeDocument/2006/relationships" xmlns:p="http://schemas.openxmlformats.org/presentationml/2006/main">
  <p:showPr>
    <p:present/>
    <p:sldAll/>
    <p:penClr>
      <a:prstClr val="red"/>
    </p:penClr>
    <p:extLst>
      <p:ext uri="{EC167BDD-8182-4AB7-AECC-EB403E3ABB37}">
        <p14:laserClr xmlns:p14="http://schemas.microsoft.com/office/powerpoint/2010/main">
          <a:srgbClr val="FF0000"/>
        </p14:laserClr>
      </p:ext>
      <p:ext uri="{2FDB2607-1784-4EEB-B798-7EB5836EED8A}">
        <p14:showMediaCtrls xmlns:p14="http://schemas.microsoft.com/office/powerpoint/2010/main" val="1"/>
      </p:ext>
    </p:extLst>
  </p:showPr>
  <p:clrMru>
    <a:srgbClr val="1F3B92"/>
    <a:srgbClr val="120080"/>
    <a:srgbClr val="0A1A5C"/>
    <a:srgbClr val="615BA8"/>
    <a:srgbClr val="A8C8E9"/>
    <a:srgbClr val="005BAF"/>
    <a:srgbClr val="2D2C7C"/>
    <a:srgbClr val="A3C1E5"/>
    <a:srgbClr val="231C7D"/>
    <a:srgbClr val="004AE6"/>
  </p:clrMru>
  <p:extLst>
    <p:ext uri="{E76CE94A-603C-4142-B9EB-6D1370010A27}">
      <p14:discardImageEditData xmlns:p14="http://schemas.microsoft.com/office/powerpoint/2010/main" val="0"/>
    </p:ext>
    <p:ext uri="{D31A062A-798A-4329-ABDD-BBA856620510}">
      <p14:defaultImageDpi xmlns:p14="http://schemas.microsoft.com/office/powerpoint/2010/main" val="32767"/>
    </p:ext>
    <p:ext uri="{FD5EFAAD-0ECE-453E-9831-46B23BE46B34}">
      <p15:chartTrackingRefBased xmlns:p15="http://schemas.microsoft.com/office/powerpoint/2012/main" val="0"/>
    </p:ext>
  </p:extLst>
</p:presentationPr>
</file>

<file path=ppt/tableStyles.xml><?xml version="1.0" encoding="utf-8"?>
<a:tblStyleLst xmlns:a="http://schemas.openxmlformats.org/drawingml/2006/main" def="{5940675A-B579-460E-94D1-54222C63F5DA}">
  <a:tblStyle styleId="{4C3C2611-4C71-4FC5-86AE-919BDF0F9419}" styleName="">
    <a:tblBg/>
    <a:wholeTbl>
      <a:tcTxStyle b="off" i="off">
        <a:fontRef idx="minor">
          <a:srgbClr val="000000"/>
        </a:fontRef>
        <a:srgbClr val="000000"/>
      </a:tcTxStyle>
      <a:tcStyle>
        <a:tcBdr>
          <a:left>
            <a:ln w="12700" cap="flat">
              <a:solidFill>
                <a:srgbClr val="000000"/>
              </a:solidFill>
              <a:prstDash val="solid"/>
              <a:miter lim="400000"/>
            </a:ln>
          </a:left>
          <a:right>
            <a:ln w="12700" cap="flat">
              <a:solidFill>
                <a:srgbClr val="000000"/>
              </a:solidFill>
              <a:prstDash val="solid"/>
              <a:miter lim="400000"/>
            </a:ln>
          </a:right>
          <a:top>
            <a:ln w="12700" cap="flat">
              <a:solidFill>
                <a:srgbClr val="000000"/>
              </a:solidFill>
              <a:prstDash val="solid"/>
              <a:miter lim="400000"/>
            </a:ln>
          </a:top>
          <a:bottom>
            <a:ln w="12700" cap="flat">
              <a:solidFill>
                <a:srgbClr val="000000"/>
              </a:solidFill>
              <a:prstDash val="solid"/>
              <a:miter lim="400000"/>
            </a:ln>
          </a:bottom>
          <a:insideH>
            <a:ln w="12700" cap="flat">
              <a:solidFill>
                <a:srgbClr val="000000"/>
              </a:solidFill>
              <a:prstDash val="solid"/>
              <a:miter lim="400000"/>
            </a:ln>
          </a:insideH>
          <a:insideV>
            <a:ln w="12700" cap="flat">
              <a:solidFill>
                <a:srgbClr val="000000"/>
              </a:solidFill>
              <a:prstDash val="solid"/>
              <a:miter lim="400000"/>
            </a:ln>
          </a:insideV>
        </a:tcBdr>
        <a:fill>
          <a:noFill/>
        </a:fill>
      </a:tcStyle>
    </a:wholeTbl>
    <a:band2H>
      <a:tcTxStyle/>
      <a:tcStyle>
        <a:tcBdr/>
        <a:fill>
          <a:solidFill>
            <a:srgbClr val="E3E5E8"/>
          </a:solidFill>
        </a:fill>
      </a:tcStyle>
    </a:band2H>
    <a:firstCol>
      <a:tcTxStyle b="on" i="off">
        <a:fontRef idx="minor">
          <a:srgbClr val="000000"/>
        </a:fontRef>
        <a:srgbClr val="000000"/>
      </a:tcTxStyle>
      <a:tcStyle>
        <a:tcBdr>
          <a:left>
            <a:ln w="12700" cap="flat">
              <a:solidFill>
                <a:srgbClr val="000000"/>
              </a:solidFill>
              <a:prstDash val="solid"/>
              <a:miter lim="400000"/>
            </a:ln>
          </a:left>
          <a:right>
            <a:ln w="38100" cap="flat">
              <a:solidFill>
                <a:srgbClr val="000000"/>
              </a:solidFill>
              <a:prstDash val="solid"/>
              <a:miter lim="400000"/>
            </a:ln>
          </a:right>
          <a:top>
            <a:ln w="12700" cap="flat">
              <a:solidFill>
                <a:srgbClr val="000000"/>
              </a:solidFill>
              <a:prstDash val="solid"/>
              <a:miter lim="400000"/>
            </a:ln>
          </a:top>
          <a:bottom>
            <a:ln w="12700" cap="flat">
              <a:solidFill>
                <a:srgbClr val="000000"/>
              </a:solidFill>
              <a:prstDash val="solid"/>
              <a:miter lim="400000"/>
            </a:ln>
          </a:bottom>
          <a:insideH>
            <a:ln w="12700" cap="flat">
              <a:solidFill>
                <a:srgbClr val="000000"/>
              </a:solidFill>
              <a:prstDash val="solid"/>
              <a:miter lim="400000"/>
            </a:ln>
          </a:insideH>
          <a:insideV>
            <a:ln w="12700" cap="flat">
              <a:solidFill>
                <a:srgbClr val="000000"/>
              </a:solidFill>
              <a:prstDash val="solid"/>
              <a:miter lim="400000"/>
            </a:ln>
          </a:insideV>
        </a:tcBdr>
        <a:fill>
          <a:noFill/>
        </a:fill>
      </a:tcStyle>
    </a:firstCol>
    <a:lastRow>
      <a:tcTxStyle b="on" i="off">
        <a:fontRef idx="minor">
          <a:srgbClr val="000000"/>
        </a:fontRef>
        <a:srgbClr val="000000"/>
      </a:tcTxStyle>
      <a:tcStyle>
        <a:tcBdr>
          <a:left>
            <a:ln w="12700" cap="flat">
              <a:solidFill>
                <a:srgbClr val="000000"/>
              </a:solidFill>
              <a:prstDash val="solid"/>
              <a:miter lim="400000"/>
            </a:ln>
          </a:left>
          <a:right>
            <a:ln w="12700" cap="flat">
              <a:solidFill>
                <a:srgbClr val="000000"/>
              </a:solidFill>
              <a:prstDash val="solid"/>
              <a:miter lim="400000"/>
            </a:ln>
          </a:right>
          <a:top>
            <a:ln w="38100" cap="flat">
              <a:solidFill>
                <a:srgbClr val="000000"/>
              </a:solidFill>
              <a:prstDash val="solid"/>
              <a:miter lim="400000"/>
            </a:ln>
          </a:top>
          <a:bottom>
            <a:ln w="12700" cap="flat">
              <a:solidFill>
                <a:srgbClr val="000000"/>
              </a:solidFill>
              <a:prstDash val="solid"/>
              <a:miter lim="400000"/>
            </a:ln>
          </a:bottom>
          <a:insideH>
            <a:ln w="12700" cap="flat">
              <a:solidFill>
                <a:srgbClr val="000000"/>
              </a:solidFill>
              <a:prstDash val="solid"/>
              <a:miter lim="400000"/>
            </a:ln>
          </a:insideH>
          <a:insideV>
            <a:ln w="12700" cap="flat">
              <a:solidFill>
                <a:srgbClr val="000000"/>
              </a:solidFill>
              <a:prstDash val="solid"/>
              <a:miter lim="400000"/>
            </a:ln>
          </a:insideV>
        </a:tcBdr>
        <a:fill>
          <a:noFill/>
        </a:fill>
      </a:tcStyle>
    </a:lastRow>
    <a:firstRow>
      <a:tcTxStyle b="on" i="off">
        <a:fontRef idx="minor">
          <a:srgbClr val="000000"/>
        </a:fontRef>
        <a:srgbClr val="000000"/>
      </a:tcTxStyle>
      <a:tcStyle>
        <a:tcBdr>
          <a:left>
            <a:ln w="12700" cap="flat">
              <a:solidFill>
                <a:srgbClr val="000000"/>
              </a:solidFill>
              <a:prstDash val="solid"/>
              <a:miter lim="400000"/>
            </a:ln>
          </a:left>
          <a:right>
            <a:ln w="12700" cap="flat">
              <a:solidFill>
                <a:srgbClr val="000000"/>
              </a:solidFill>
              <a:prstDash val="solid"/>
              <a:miter lim="400000"/>
            </a:ln>
          </a:right>
          <a:top>
            <a:ln w="12700" cap="flat">
              <a:solidFill>
                <a:srgbClr val="000000"/>
              </a:solidFill>
              <a:prstDash val="solid"/>
              <a:miter lim="400000"/>
            </a:ln>
          </a:top>
          <a:bottom>
            <a:ln w="38100" cap="flat">
              <a:solidFill>
                <a:srgbClr val="000000"/>
              </a:solidFill>
              <a:prstDash val="solid"/>
              <a:miter lim="400000"/>
            </a:ln>
          </a:bottom>
          <a:insideH>
            <a:ln w="12700" cap="flat">
              <a:solidFill>
                <a:srgbClr val="000000"/>
              </a:solidFill>
              <a:prstDash val="solid"/>
              <a:miter lim="400000"/>
            </a:ln>
          </a:insideH>
          <a:insideV>
            <a:ln w="12700" cap="flat">
              <a:solidFill>
                <a:srgbClr val="000000"/>
              </a:solidFill>
              <a:prstDash val="solid"/>
              <a:miter lim="400000"/>
            </a:ln>
          </a:insideV>
        </a:tcBdr>
        <a:fill>
          <a:noFill/>
        </a:fill>
      </a:tcStyle>
    </a:firstRow>
  </a:tblStyle>
  <a:tblStyle styleId="{C7B018BB-80A7-4F77-B60F-C8B233D01FF8}" styleName="">
    <a:tblBg/>
    <a:wholeTbl>
      <a:tcTxStyle b="off" i="off">
        <a:fontRef idx="minor">
          <a:srgbClr val="000000"/>
        </a:fontRef>
        <a:srgbClr val="000000"/>
      </a:tcTxStyle>
      <a:tcStyle>
        <a:tcBdr>
          <a:left>
            <a:ln w="12700" cap="flat">
              <a:solidFill>
                <a:srgbClr val="536773"/>
              </a:solidFill>
              <a:prstDash val="solid"/>
              <a:miter lim="400000"/>
            </a:ln>
          </a:left>
          <a:right>
            <a:ln w="12700" cap="flat">
              <a:solidFill>
                <a:srgbClr val="536773"/>
              </a:solidFill>
              <a:prstDash val="solid"/>
              <a:miter lim="400000"/>
            </a:ln>
          </a:right>
          <a:top>
            <a:ln w="12700" cap="flat">
              <a:solidFill>
                <a:srgbClr val="536773"/>
              </a:solidFill>
              <a:prstDash val="solid"/>
              <a:miter lim="400000"/>
            </a:ln>
          </a:top>
          <a:bottom>
            <a:ln w="12700" cap="flat">
              <a:solidFill>
                <a:srgbClr val="536773"/>
              </a:solidFill>
              <a:prstDash val="solid"/>
              <a:miter lim="400000"/>
            </a:ln>
          </a:bottom>
          <a:insideH>
            <a:ln w="12700" cap="flat">
              <a:solidFill>
                <a:srgbClr val="536773"/>
              </a:solidFill>
              <a:prstDash val="solid"/>
              <a:miter lim="400000"/>
            </a:ln>
          </a:insideH>
          <a:insideV>
            <a:ln w="12700" cap="flat">
              <a:solidFill>
                <a:srgbClr val="536773"/>
              </a:solidFill>
              <a:prstDash val="solid"/>
              <a:miter lim="400000"/>
            </a:ln>
          </a:insideV>
        </a:tcBdr>
        <a:fill>
          <a:noFill/>
        </a:fill>
      </a:tcStyle>
    </a:wholeTbl>
    <a:band2H>
      <a:tcTxStyle/>
      <a:tcStyle>
        <a:tcBdr/>
        <a:fill>
          <a:solidFill>
            <a:srgbClr val="E3E5E8"/>
          </a:solidFill>
        </a:fill>
      </a:tcStyle>
    </a:band2H>
    <a:firstCol>
      <a:tcTxStyle b="on" i="off">
        <a:fontRef idx="minor">
          <a:srgbClr val="000000"/>
        </a:fontRef>
        <a:srgbClr val="000000"/>
      </a:tcTxStyle>
      <a:tcStyle>
        <a:tcBdr>
          <a:left>
            <a:ln w="12700" cap="flat">
              <a:solidFill>
                <a:srgbClr val="000000"/>
              </a:solidFill>
              <a:prstDash val="solid"/>
              <a:miter lim="400000"/>
            </a:ln>
          </a:left>
          <a:right>
            <a:ln w="25400" cap="flat">
              <a:solidFill>
                <a:srgbClr val="000000"/>
              </a:solidFill>
              <a:prstDash val="solid"/>
              <a:miter lim="400000"/>
            </a:ln>
          </a:right>
          <a:top>
            <a:ln w="12700" cap="flat">
              <a:solidFill>
                <a:srgbClr val="536773"/>
              </a:solidFill>
              <a:prstDash val="solid"/>
              <a:miter lim="400000"/>
            </a:ln>
          </a:top>
          <a:bottom>
            <a:ln w="12700" cap="flat">
              <a:solidFill>
                <a:srgbClr val="536773"/>
              </a:solidFill>
              <a:prstDash val="solid"/>
              <a:miter lim="400000"/>
            </a:ln>
          </a:bottom>
          <a:insideH>
            <a:ln w="12700" cap="flat">
              <a:solidFill>
                <a:srgbClr val="536773"/>
              </a:solidFill>
              <a:prstDash val="solid"/>
              <a:miter lim="400000"/>
            </a:ln>
          </a:insideH>
          <a:insideV>
            <a:ln w="12700" cap="flat">
              <a:solidFill>
                <a:srgbClr val="536773"/>
              </a:solidFill>
              <a:prstDash val="solid"/>
              <a:miter lim="400000"/>
            </a:ln>
          </a:insideV>
        </a:tcBdr>
        <a:fill>
          <a:noFill/>
        </a:fill>
      </a:tcStyle>
    </a:firstCol>
    <a:lastRow>
      <a:tcTxStyle b="off" i="off">
        <a:fontRef idx="minor">
          <a:srgbClr val="000000"/>
        </a:fontRef>
        <a:srgbClr val="000000"/>
      </a:tcTxStyle>
      <a:tcStyle>
        <a:tcBdr>
          <a:left>
            <a:ln w="12700" cap="flat">
              <a:solidFill>
                <a:srgbClr val="536773"/>
              </a:solidFill>
              <a:prstDash val="solid"/>
              <a:miter lim="400000"/>
            </a:ln>
          </a:left>
          <a:right>
            <a:ln w="12700" cap="flat">
              <a:solidFill>
                <a:srgbClr val="536773"/>
              </a:solidFill>
              <a:prstDash val="solid"/>
              <a:miter lim="400000"/>
            </a:ln>
          </a:right>
          <a:top>
            <a:ln w="38100" cap="flat">
              <a:solidFill>
                <a:srgbClr val="000000"/>
              </a:solidFill>
              <a:prstDash val="solid"/>
              <a:miter lim="400000"/>
            </a:ln>
          </a:top>
          <a:bottom>
            <a:ln w="12700" cap="flat">
              <a:solidFill>
                <a:srgbClr val="000000"/>
              </a:solidFill>
              <a:prstDash val="solid"/>
              <a:miter lim="400000"/>
            </a:ln>
          </a:bottom>
          <a:insideH>
            <a:ln w="12700" cap="flat">
              <a:solidFill>
                <a:srgbClr val="536773"/>
              </a:solidFill>
              <a:prstDash val="solid"/>
              <a:miter lim="400000"/>
            </a:ln>
          </a:insideH>
          <a:insideV>
            <a:ln w="12700" cap="flat">
              <a:solidFill>
                <a:srgbClr val="536773"/>
              </a:solidFill>
              <a:prstDash val="solid"/>
              <a:miter lim="400000"/>
            </a:ln>
          </a:insideV>
        </a:tcBdr>
        <a:fill>
          <a:noFill/>
        </a:fill>
      </a:tcStyle>
    </a:lastRow>
    <a:firstRow>
      <a:tcTxStyle b="on" i="off">
        <a:fontRef idx="minor">
          <a:srgbClr val="000000"/>
        </a:fontRef>
        <a:srgbClr val="000000"/>
      </a:tcTxStyle>
      <a:tcStyle>
        <a:tcBdr>
          <a:left>
            <a:ln w="12700" cap="flat">
              <a:solidFill>
                <a:srgbClr val="536773"/>
              </a:solidFill>
              <a:prstDash val="solid"/>
              <a:miter lim="400000"/>
            </a:ln>
          </a:left>
          <a:right>
            <a:ln w="12700" cap="flat">
              <a:solidFill>
                <a:srgbClr val="536773"/>
              </a:solidFill>
              <a:prstDash val="solid"/>
              <a:miter lim="400000"/>
            </a:ln>
          </a:right>
          <a:top>
            <a:ln w="12700" cap="flat">
              <a:solidFill>
                <a:srgbClr val="000000"/>
              </a:solidFill>
              <a:prstDash val="solid"/>
              <a:miter lim="400000"/>
            </a:ln>
          </a:top>
          <a:bottom>
            <a:ln w="12700" cap="flat">
              <a:solidFill>
                <a:srgbClr val="000000"/>
              </a:solidFill>
              <a:prstDash val="solid"/>
              <a:miter lim="400000"/>
            </a:ln>
          </a:bottom>
          <a:insideH>
            <a:ln w="12700" cap="flat">
              <a:solidFill>
                <a:srgbClr val="536773"/>
              </a:solidFill>
              <a:prstDash val="solid"/>
              <a:miter lim="400000"/>
            </a:ln>
          </a:insideH>
          <a:insideV>
            <a:ln w="12700" cap="flat">
              <a:solidFill>
                <a:srgbClr val="536773"/>
              </a:solidFill>
              <a:prstDash val="solid"/>
              <a:miter lim="400000"/>
            </a:ln>
          </a:insideV>
        </a:tcBdr>
        <a:fill>
          <a:solidFill>
            <a:schemeClr val="accent1">
              <a:lumOff val="16847"/>
            </a:schemeClr>
          </a:solidFill>
        </a:fill>
      </a:tcStyle>
    </a:firstRow>
  </a:tblStyle>
  <a:tblStyle styleId="{EEE7283C-3CF3-47DC-8721-378D4A62B228}" styleName="">
    <a:tblBg/>
    <a:wholeTbl>
      <a:tcTxStyle b="off" i="off">
        <a:fontRef idx="minor">
          <a:srgbClr val="000000"/>
        </a:fontRef>
        <a:srgbClr val="000000"/>
      </a:tcTxStyle>
      <a:tcStyle>
        <a:tcBdr>
          <a:left>
            <a:ln w="12700" cap="flat">
              <a:solidFill>
                <a:srgbClr val="838383"/>
              </a:solidFill>
              <a:prstDash val="solid"/>
              <a:miter lim="400000"/>
            </a:ln>
          </a:left>
          <a:right>
            <a:ln w="12700" cap="flat">
              <a:solidFill>
                <a:srgbClr val="838383"/>
              </a:solidFill>
              <a:prstDash val="solid"/>
              <a:miter lim="400000"/>
            </a:ln>
          </a:right>
          <a:top>
            <a:ln w="12700" cap="flat">
              <a:solidFill>
                <a:srgbClr val="838383"/>
              </a:solidFill>
              <a:prstDash val="solid"/>
              <a:miter lim="400000"/>
            </a:ln>
          </a:top>
          <a:bottom>
            <a:ln w="12700" cap="flat">
              <a:solidFill>
                <a:srgbClr val="838383"/>
              </a:solidFill>
              <a:prstDash val="solid"/>
              <a:miter lim="400000"/>
            </a:ln>
          </a:bottom>
          <a:insideH>
            <a:ln w="12700" cap="flat">
              <a:solidFill>
                <a:srgbClr val="838383"/>
              </a:solidFill>
              <a:prstDash val="solid"/>
              <a:miter lim="400000"/>
            </a:ln>
          </a:insideH>
          <a:insideV>
            <a:ln w="12700" cap="flat">
              <a:solidFill>
                <a:srgbClr val="838383"/>
              </a:solidFill>
              <a:prstDash val="solid"/>
              <a:miter lim="400000"/>
            </a:ln>
          </a:insideV>
        </a:tcBdr>
        <a:fill>
          <a:noFill/>
        </a:fill>
      </a:tcStyle>
    </a:wholeTbl>
    <a:band2H>
      <a:tcTxStyle/>
      <a:tcStyle>
        <a:tcBdr/>
        <a:fill>
          <a:solidFill>
            <a:srgbClr val="EDEEEE"/>
          </a:solidFill>
        </a:fill>
      </a:tcStyle>
    </a:band2H>
    <a:firstCol>
      <a:tcTxStyle b="off" i="off">
        <a:font>
          <a:latin typeface="Helvetica Neue Medium"/>
          <a:ea typeface="Helvetica Neue Medium"/>
          <a:cs typeface="Helvetica Neue Medium"/>
        </a:font>
        <a:srgbClr val="000000"/>
      </a:tcTxStyle>
      <a:tcStyle>
        <a:tcBdr>
          <a:left>
            <a:ln w="12700" cap="flat">
              <a:solidFill>
                <a:srgbClr val="4D4D4D"/>
              </a:solidFill>
              <a:prstDash val="solid"/>
              <a:miter lim="400000"/>
            </a:ln>
          </a:left>
          <a:right>
            <a:ln w="12700" cap="flat">
              <a:solidFill>
                <a:srgbClr val="808080"/>
              </a:solidFill>
              <a:prstDash val="solid"/>
              <a:miter lim="400000"/>
            </a:ln>
          </a:right>
          <a:top>
            <a:ln w="12700" cap="flat">
              <a:solidFill>
                <a:srgbClr val="808080"/>
              </a:solidFill>
              <a:prstDash val="solid"/>
              <a:miter lim="400000"/>
            </a:ln>
          </a:top>
          <a:bottom>
            <a:ln w="12700" cap="flat">
              <a:solidFill>
                <a:srgbClr val="808080"/>
              </a:solidFill>
              <a:prstDash val="solid"/>
              <a:miter lim="400000"/>
            </a:ln>
          </a:bottom>
          <a:insideH>
            <a:ln w="12700" cap="flat">
              <a:solidFill>
                <a:srgbClr val="808080"/>
              </a:solidFill>
              <a:prstDash val="solid"/>
              <a:miter lim="400000"/>
            </a:ln>
          </a:insideH>
          <a:insideV>
            <a:ln w="12700" cap="flat">
              <a:solidFill>
                <a:srgbClr val="808080"/>
              </a:solidFill>
              <a:prstDash val="solid"/>
              <a:miter lim="400000"/>
            </a:ln>
          </a:insideV>
        </a:tcBdr>
        <a:fill>
          <a:solidFill>
            <a:srgbClr val="88FA4F"/>
          </a:solidFill>
        </a:fill>
      </a:tcStyle>
    </a:firstCol>
    <a:lastRow>
      <a:tcTxStyle b="off" i="off">
        <a:fontRef idx="minor">
          <a:srgbClr val="000000"/>
        </a:fontRef>
        <a:srgbClr val="000000"/>
      </a:tcTxStyle>
      <a:tcStyle>
        <a:tcBdr>
          <a:left>
            <a:ln w="12700" cap="flat">
              <a:solidFill>
                <a:srgbClr val="000000"/>
              </a:solidFill>
              <a:prstDash val="solid"/>
              <a:miter lim="400000"/>
            </a:ln>
          </a:left>
          <a:right>
            <a:ln w="12700" cap="flat">
              <a:solidFill>
                <a:srgbClr val="000000"/>
              </a:solidFill>
              <a:prstDash val="solid"/>
              <a:miter lim="400000"/>
            </a:ln>
          </a:right>
          <a:top>
            <a:ln w="38100" cap="flat">
              <a:solidFill>
                <a:schemeClr val="accent3"/>
              </a:solidFill>
              <a:prstDash val="solid"/>
              <a:miter lim="400000"/>
            </a:ln>
          </a:top>
          <a:bottom>
            <a:ln w="12700" cap="flat">
              <a:solidFill>
                <a:srgbClr val="4D4D4D"/>
              </a:solidFill>
              <a:prstDash val="solid"/>
              <a:miter lim="400000"/>
            </a:ln>
          </a:bottom>
          <a:insideH>
            <a:ln w="12700" cap="flat">
              <a:solidFill>
                <a:srgbClr val="000000"/>
              </a:solidFill>
              <a:prstDash val="solid"/>
              <a:miter lim="400000"/>
            </a:ln>
          </a:insideH>
          <a:insideV>
            <a:ln w="12700" cap="flat">
              <a:solidFill>
                <a:srgbClr val="000000"/>
              </a:solidFill>
              <a:prstDash val="solid"/>
              <a:miter lim="400000"/>
            </a:ln>
          </a:insideV>
        </a:tcBdr>
        <a:fill>
          <a:noFill/>
        </a:fill>
      </a:tcStyle>
    </a:lastRow>
    <a:firstRow>
      <a:tcTxStyle b="off" i="off">
        <a:font>
          <a:latin typeface="Helvetica Neue Medium"/>
          <a:ea typeface="Helvetica Neue Medium"/>
          <a:cs typeface="Helvetica Neue Medium"/>
        </a:font>
        <a:srgbClr val="000000"/>
      </a:tcTxStyle>
      <a:tcStyle>
        <a:tcBdr>
          <a:left>
            <a:ln w="12700" cap="flat">
              <a:solidFill>
                <a:srgbClr val="4D4D4D"/>
              </a:solidFill>
              <a:prstDash val="solid"/>
              <a:miter lim="400000"/>
            </a:ln>
          </a:left>
          <a:right>
            <a:ln w="12700" cap="flat">
              <a:solidFill>
                <a:srgbClr val="4D4D4D"/>
              </a:solidFill>
              <a:prstDash val="solid"/>
              <a:miter lim="400000"/>
            </a:ln>
          </a:right>
          <a:top>
            <a:ln w="12700" cap="flat">
              <a:solidFill>
                <a:srgbClr val="4D4D4D"/>
              </a:solidFill>
              <a:prstDash val="solid"/>
              <a:miter lim="400000"/>
            </a:ln>
          </a:top>
          <a:bottom>
            <a:ln w="12700" cap="flat">
              <a:solidFill>
                <a:srgbClr val="4D4D4D"/>
              </a:solidFill>
              <a:prstDash val="solid"/>
              <a:miter lim="400000"/>
            </a:ln>
          </a:bottom>
          <a:insideH>
            <a:ln w="12700" cap="flat">
              <a:solidFill>
                <a:srgbClr val="4D4D4D"/>
              </a:solidFill>
              <a:prstDash val="solid"/>
              <a:miter lim="400000"/>
            </a:ln>
          </a:insideH>
          <a:insideV>
            <a:ln w="12700" cap="flat">
              <a:solidFill>
                <a:srgbClr val="4D4D4D"/>
              </a:solidFill>
              <a:prstDash val="solid"/>
              <a:miter lim="400000"/>
            </a:ln>
          </a:insideV>
        </a:tcBdr>
        <a:fill>
          <a:solidFill>
            <a:srgbClr val="60D937"/>
          </a:solidFill>
        </a:fill>
      </a:tcStyle>
    </a:firstRow>
  </a:tblStyle>
  <a:tblStyle styleId="{CF821DB8-F4EB-4A41-A1BA-3FCAFE7338EE}" styleName="">
    <a:tblBg/>
    <a:wholeTbl>
      <a:tcTxStyle b="off" i="off">
        <a:fontRef idx="minor">
          <a:srgbClr val="000000"/>
        </a:fontRef>
        <a:srgbClr val="000000"/>
      </a:tcTxStyle>
      <a:tcStyle>
        <a:tcBdr>
          <a:left>
            <a:ln w="12700" cap="flat">
              <a:solidFill>
                <a:srgbClr val="5B5A5A"/>
              </a:solidFill>
              <a:prstDash val="solid"/>
              <a:miter lim="400000"/>
            </a:ln>
          </a:left>
          <a:right>
            <a:ln w="12700" cap="flat">
              <a:solidFill>
                <a:srgbClr val="5B5A5A"/>
              </a:solidFill>
              <a:prstDash val="solid"/>
              <a:miter lim="400000"/>
            </a:ln>
          </a:right>
          <a:top>
            <a:ln w="12700" cap="flat">
              <a:solidFill>
                <a:srgbClr val="5B5A5A"/>
              </a:solidFill>
              <a:prstDash val="solid"/>
              <a:miter lim="400000"/>
            </a:ln>
          </a:top>
          <a:bottom>
            <a:ln w="12700" cap="flat">
              <a:solidFill>
                <a:srgbClr val="5B5A5A"/>
              </a:solidFill>
              <a:prstDash val="solid"/>
              <a:miter lim="400000"/>
            </a:ln>
          </a:bottom>
          <a:insideH>
            <a:ln w="12700" cap="flat">
              <a:solidFill>
                <a:srgbClr val="5B5A5A"/>
              </a:solidFill>
              <a:prstDash val="solid"/>
              <a:miter lim="400000"/>
            </a:ln>
          </a:insideH>
          <a:insideV>
            <a:ln w="12700" cap="flat">
              <a:solidFill>
                <a:srgbClr val="5B5A5A"/>
              </a:solidFill>
              <a:prstDash val="solid"/>
              <a:miter lim="400000"/>
            </a:ln>
          </a:insideV>
        </a:tcBdr>
        <a:fill>
          <a:solidFill>
            <a:srgbClr val="FAF7E9"/>
          </a:solidFill>
        </a:fill>
      </a:tcStyle>
    </a:wholeTbl>
    <a:band2H>
      <a:tcTxStyle/>
      <a:tcStyle>
        <a:tcBdr/>
        <a:fill>
          <a:solidFill>
            <a:schemeClr val="accent4">
              <a:hueOff val="348544"/>
              <a:lumOff val="7139"/>
            </a:schemeClr>
          </a:solidFill>
        </a:fill>
      </a:tcStyle>
    </a:band2H>
    <a:firstCol>
      <a:tcTxStyle b="off" i="off">
        <a:font>
          <a:latin typeface="Helvetica Neue Medium"/>
          <a:ea typeface="Helvetica Neue Medium"/>
          <a:cs typeface="Helvetica Neue Medium"/>
        </a:font>
        <a:srgbClr val="000000"/>
      </a:tcTxStyle>
      <a:tcStyle>
        <a:tcBdr>
          <a:left>
            <a:ln w="12700" cap="flat">
              <a:solidFill>
                <a:srgbClr val="5B5A5A"/>
              </a:solidFill>
              <a:prstDash val="solid"/>
              <a:miter lim="400000"/>
            </a:ln>
          </a:left>
          <a:right>
            <a:ln w="12700" cap="flat">
              <a:solidFill>
                <a:srgbClr val="5B5A5A"/>
              </a:solidFill>
              <a:prstDash val="solid"/>
              <a:miter lim="400000"/>
            </a:ln>
          </a:right>
          <a:top>
            <a:ln w="12700" cap="flat">
              <a:solidFill>
                <a:srgbClr val="5B5A5A"/>
              </a:solidFill>
              <a:prstDash val="solid"/>
              <a:miter lim="400000"/>
            </a:ln>
          </a:top>
          <a:bottom>
            <a:ln w="12700" cap="flat">
              <a:solidFill>
                <a:srgbClr val="5B5A5A"/>
              </a:solidFill>
              <a:prstDash val="solid"/>
              <a:miter lim="400000"/>
            </a:ln>
          </a:bottom>
          <a:insideH>
            <a:ln w="12700" cap="flat">
              <a:solidFill>
                <a:srgbClr val="5B5A5A"/>
              </a:solidFill>
              <a:prstDash val="solid"/>
              <a:miter lim="400000"/>
            </a:ln>
          </a:insideH>
          <a:insideV>
            <a:ln w="12700" cap="flat">
              <a:solidFill>
                <a:srgbClr val="5B5A5A"/>
              </a:solidFill>
              <a:prstDash val="solid"/>
              <a:miter lim="400000"/>
            </a:ln>
          </a:insideV>
        </a:tcBdr>
        <a:fill>
          <a:solidFill>
            <a:srgbClr val="F8BB00"/>
          </a:solidFill>
        </a:fill>
      </a:tcStyle>
    </a:firstCol>
    <a:lastRow>
      <a:tcTxStyle b="off" i="off">
        <a:font>
          <a:latin typeface="Helvetica Neue Medium"/>
          <a:ea typeface="Helvetica Neue Medium"/>
          <a:cs typeface="Helvetica Neue Medium"/>
        </a:font>
        <a:srgbClr val="000000"/>
      </a:tcTxStyle>
      <a:tcStyle>
        <a:tcBdr>
          <a:left>
            <a:ln w="12700" cap="flat">
              <a:solidFill>
                <a:srgbClr val="5B5A5A"/>
              </a:solidFill>
              <a:prstDash val="solid"/>
              <a:miter lim="400000"/>
            </a:ln>
          </a:left>
          <a:right>
            <a:ln w="12700" cap="flat">
              <a:solidFill>
                <a:srgbClr val="5B5A5A"/>
              </a:solidFill>
              <a:prstDash val="solid"/>
              <a:miter lim="400000"/>
            </a:ln>
          </a:right>
          <a:top>
            <a:ln w="38100" cap="flat">
              <a:solidFill>
                <a:srgbClr val="F8BA00"/>
              </a:solidFill>
              <a:prstDash val="solid"/>
              <a:miter lim="400000"/>
            </a:ln>
          </a:top>
          <a:bottom>
            <a:ln w="12700" cap="flat">
              <a:solidFill>
                <a:srgbClr val="5B5A5A"/>
              </a:solidFill>
              <a:prstDash val="solid"/>
              <a:miter lim="400000"/>
            </a:ln>
          </a:bottom>
          <a:insideH>
            <a:ln w="12700" cap="flat">
              <a:solidFill>
                <a:srgbClr val="5B5A5A"/>
              </a:solidFill>
              <a:prstDash val="solid"/>
              <a:miter lim="400000"/>
            </a:ln>
          </a:insideH>
          <a:insideV>
            <a:ln w="12700" cap="flat">
              <a:solidFill>
                <a:srgbClr val="5B5A5A"/>
              </a:solidFill>
              <a:prstDash val="solid"/>
              <a:miter lim="400000"/>
            </a:ln>
          </a:insideV>
        </a:tcBdr>
        <a:fill>
          <a:solidFill>
            <a:srgbClr val="FAF7E9"/>
          </a:solidFill>
        </a:fill>
      </a:tcStyle>
    </a:lastRow>
    <a:firstRow>
      <a:tcTxStyle b="off" i="off">
        <a:font>
          <a:latin typeface="Helvetica Neue Medium"/>
          <a:ea typeface="Helvetica Neue Medium"/>
          <a:cs typeface="Helvetica Neue Medium"/>
        </a:font>
        <a:srgbClr val="000000"/>
      </a:tcTxStyle>
      <a:tcStyle>
        <a:tcBdr>
          <a:left>
            <a:ln w="12700" cap="flat">
              <a:solidFill>
                <a:srgbClr val="5B5A5A"/>
              </a:solidFill>
              <a:prstDash val="solid"/>
              <a:miter lim="400000"/>
            </a:ln>
          </a:left>
          <a:right>
            <a:ln w="12700" cap="flat">
              <a:solidFill>
                <a:srgbClr val="5B5A5A"/>
              </a:solidFill>
              <a:prstDash val="solid"/>
              <a:miter lim="400000"/>
            </a:ln>
          </a:right>
          <a:top>
            <a:ln w="12700" cap="flat">
              <a:solidFill>
                <a:srgbClr val="5B5A5A"/>
              </a:solidFill>
              <a:prstDash val="solid"/>
              <a:miter lim="400000"/>
            </a:ln>
          </a:top>
          <a:bottom>
            <a:ln w="12700" cap="flat">
              <a:solidFill>
                <a:srgbClr val="5B5A5A"/>
              </a:solidFill>
              <a:prstDash val="solid"/>
              <a:miter lim="400000"/>
            </a:ln>
          </a:bottom>
          <a:insideH>
            <a:ln w="12700" cap="flat">
              <a:solidFill>
                <a:srgbClr val="5B5A5A"/>
              </a:solidFill>
              <a:prstDash val="solid"/>
              <a:miter lim="400000"/>
            </a:ln>
          </a:insideH>
          <a:insideV>
            <a:ln w="12700" cap="flat">
              <a:solidFill>
                <a:srgbClr val="5B5A5A"/>
              </a:solidFill>
              <a:prstDash val="solid"/>
              <a:miter lim="400000"/>
            </a:ln>
          </a:insideV>
        </a:tcBdr>
        <a:fill>
          <a:solidFill>
            <a:srgbClr val="FF9400"/>
          </a:solidFill>
        </a:fill>
      </a:tcStyle>
    </a:firstRow>
  </a:tblStyle>
  <a:tblStyle styleId="{33BA23B1-9221-436E-865A-0063620EA4FD}" styleName="">
    <a:tblBg/>
    <a:wholeTbl>
      <a:tcTxStyle b="off" i="off">
        <a:fontRef idx="minor">
          <a:srgbClr val="000000"/>
        </a:fontRef>
        <a:srgbClr val="000000"/>
      </a:tcTxStyle>
      <a:tcStyle>
        <a:tcBdr>
          <a:left>
            <a:ln w="12700" cap="flat">
              <a:solidFill>
                <a:srgbClr val="464646"/>
              </a:solidFill>
              <a:prstDash val="solid"/>
              <a:miter lim="400000"/>
            </a:ln>
          </a:left>
          <a:right>
            <a:ln w="12700" cap="flat">
              <a:solidFill>
                <a:srgbClr val="464646"/>
              </a:solidFill>
              <a:prstDash val="solid"/>
              <a:miter lim="400000"/>
            </a:ln>
          </a:right>
          <a:top>
            <a:ln w="12700" cap="flat">
              <a:solidFill>
                <a:srgbClr val="464646"/>
              </a:solidFill>
              <a:prstDash val="solid"/>
              <a:miter lim="400000"/>
            </a:ln>
          </a:top>
          <a:bottom>
            <a:ln w="12700" cap="flat">
              <a:solidFill>
                <a:srgbClr val="464646"/>
              </a:solidFill>
              <a:prstDash val="solid"/>
              <a:miter lim="400000"/>
            </a:ln>
          </a:bottom>
          <a:insideH>
            <a:ln w="12700" cap="flat">
              <a:solidFill>
                <a:srgbClr val="464646"/>
              </a:solidFill>
              <a:prstDash val="solid"/>
              <a:miter lim="400000"/>
            </a:ln>
          </a:insideH>
          <a:insideV>
            <a:ln w="12700" cap="flat">
              <a:solidFill>
                <a:srgbClr val="464646"/>
              </a:solidFill>
              <a:prstDash val="solid"/>
              <a:miter lim="400000"/>
            </a:ln>
          </a:insideV>
        </a:tcBdr>
        <a:fill>
          <a:noFill/>
        </a:fill>
      </a:tcStyle>
    </a:wholeTbl>
    <a:band2H>
      <a:tcTxStyle/>
      <a:tcStyle>
        <a:tcBdr/>
        <a:fill>
          <a:solidFill>
            <a:srgbClr val="D4D5D5"/>
          </a:solidFill>
        </a:fill>
      </a:tcStyle>
    </a:band2H>
    <a:firstCol>
      <a:tcTxStyle b="on" i="off">
        <a:fontRef idx="minor">
          <a:srgbClr val="FFFFFF"/>
        </a:fontRef>
        <a:srgbClr val="FFFFFF"/>
      </a:tcTxStyle>
      <a:tcStyle>
        <a:tcBdr>
          <a:left>
            <a:ln w="12700" cap="flat">
              <a:solidFill>
                <a:srgbClr val="5E5E5E"/>
              </a:solidFill>
              <a:prstDash val="solid"/>
              <a:miter lim="400000"/>
            </a:ln>
          </a:left>
          <a:right>
            <a:ln w="12700" cap="flat">
              <a:solidFill>
                <a:srgbClr val="A6AAA9"/>
              </a:solidFill>
              <a:prstDash val="solid"/>
              <a:miter lim="400000"/>
            </a:ln>
          </a:right>
          <a:top>
            <a:ln w="12700" cap="flat">
              <a:solidFill>
                <a:srgbClr val="C3C3C3"/>
              </a:solidFill>
              <a:prstDash val="solid"/>
              <a:miter lim="400000"/>
            </a:ln>
          </a:top>
          <a:bottom>
            <a:ln w="12700" cap="flat">
              <a:solidFill>
                <a:srgbClr val="C3C3C3"/>
              </a:solidFill>
              <a:prstDash val="solid"/>
              <a:miter lim="400000"/>
            </a:ln>
          </a:bottom>
          <a:insideH>
            <a:ln w="12700" cap="flat">
              <a:solidFill>
                <a:srgbClr val="C3C3C3"/>
              </a:solidFill>
              <a:prstDash val="solid"/>
              <a:miter lim="400000"/>
            </a:ln>
          </a:insideH>
          <a:insideV>
            <a:ln w="12700" cap="flat">
              <a:solidFill>
                <a:srgbClr val="C3C3C3"/>
              </a:solidFill>
              <a:prstDash val="solid"/>
              <a:miter lim="400000"/>
            </a:ln>
          </a:insideV>
        </a:tcBdr>
        <a:fill>
          <a:solidFill>
            <a:srgbClr val="CB2A7B"/>
          </a:solidFill>
        </a:fill>
      </a:tcStyle>
    </a:firstCol>
    <a:lastRow>
      <a:tcTxStyle b="on" i="off">
        <a:fontRef idx="minor">
          <a:srgbClr val="000000"/>
        </a:fontRef>
        <a:srgbClr val="000000"/>
      </a:tcTxStyle>
      <a:tcStyle>
        <a:tcBdr>
          <a:left>
            <a:ln w="12700" cap="flat">
              <a:solidFill>
                <a:srgbClr val="5E5E5E"/>
              </a:solidFill>
              <a:prstDash val="solid"/>
              <a:miter lim="400000"/>
            </a:ln>
          </a:left>
          <a:right>
            <a:ln w="12700" cap="flat">
              <a:solidFill>
                <a:srgbClr val="5E5E5E"/>
              </a:solidFill>
              <a:prstDash val="solid"/>
              <a:miter lim="400000"/>
            </a:ln>
          </a:right>
          <a:top>
            <a:ln w="38100" cap="flat">
              <a:solidFill>
                <a:srgbClr val="CB297B"/>
              </a:solidFill>
              <a:prstDash val="solid"/>
              <a:miter lim="400000"/>
            </a:ln>
          </a:top>
          <a:bottom>
            <a:ln w="12700" cap="flat">
              <a:solidFill>
                <a:srgbClr val="5E5E5E"/>
              </a:solidFill>
              <a:prstDash val="solid"/>
              <a:miter lim="400000"/>
            </a:ln>
          </a:bottom>
          <a:insideH>
            <a:ln w="12700" cap="flat">
              <a:solidFill>
                <a:srgbClr val="5E5E5E"/>
              </a:solidFill>
              <a:prstDash val="solid"/>
              <a:miter lim="400000"/>
            </a:ln>
          </a:insideH>
          <a:insideV>
            <a:ln w="12700" cap="flat">
              <a:solidFill>
                <a:srgbClr val="5E5E5E"/>
              </a:solidFill>
              <a:prstDash val="solid"/>
              <a:miter lim="400000"/>
            </a:ln>
          </a:insideV>
        </a:tcBdr>
        <a:fill>
          <a:solidFill>
            <a:srgbClr val="FFFFFF"/>
          </a:solidFill>
        </a:fill>
      </a:tcStyle>
    </a:lastRow>
    <a:firstRow>
      <a:tcTxStyle b="on" i="off">
        <a:fontRef idx="minor">
          <a:srgbClr val="FFFFFF"/>
        </a:fontRef>
        <a:srgbClr val="FFFFFF"/>
      </a:tcTxStyle>
      <a:tcStyle>
        <a:tcBdr>
          <a:left>
            <a:ln w="12700" cap="flat">
              <a:solidFill>
                <a:srgbClr val="A6AAA9"/>
              </a:solidFill>
              <a:prstDash val="solid"/>
              <a:miter lim="400000"/>
            </a:ln>
          </a:left>
          <a:right>
            <a:ln w="12700" cap="flat">
              <a:solidFill>
                <a:srgbClr val="A6AAA9"/>
              </a:solidFill>
              <a:prstDash val="solid"/>
              <a:miter lim="400000"/>
            </a:ln>
          </a:right>
          <a:top>
            <a:ln w="12700" cap="flat">
              <a:solidFill>
                <a:srgbClr val="5E5E5E"/>
              </a:solidFill>
              <a:prstDash val="solid"/>
              <a:miter lim="400000"/>
            </a:ln>
          </a:top>
          <a:bottom>
            <a:ln w="12700" cap="flat">
              <a:solidFill>
                <a:srgbClr val="A6AAA9"/>
              </a:solidFill>
              <a:prstDash val="solid"/>
              <a:miter lim="400000"/>
            </a:ln>
          </a:bottom>
          <a:insideH>
            <a:ln w="12700" cap="flat">
              <a:solidFill>
                <a:srgbClr val="A6AAA9"/>
              </a:solidFill>
              <a:prstDash val="solid"/>
              <a:miter lim="400000"/>
            </a:ln>
          </a:insideH>
          <a:insideV>
            <a:ln w="12700" cap="flat">
              <a:solidFill>
                <a:srgbClr val="A6AAA9"/>
              </a:solidFill>
              <a:prstDash val="solid"/>
              <a:miter lim="400000"/>
            </a:ln>
          </a:insideV>
        </a:tcBdr>
        <a:fill>
          <a:solidFill>
            <a:srgbClr val="991A5F"/>
          </a:solidFill>
        </a:fill>
      </a:tcStyle>
    </a:firstRow>
  </a:tblStyle>
  <a:tblStyle styleId="{2708684C-4D16-4618-839F-0558EEFCDFE6}" styleName="">
    <a:tblBg/>
    <a:wholeTbl>
      <a:tcTxStyle b="off" i="off">
        <a:fontRef idx="minor">
          <a:srgbClr val="000000"/>
        </a:fontRef>
        <a:srgbClr val="000000"/>
      </a:tcTxStyle>
      <a:tcStyle>
        <a:tcBdr>
          <a:left>
            <a:ln w="12700" cap="flat">
              <a:solidFill>
                <a:srgbClr val="000000"/>
              </a:solidFill>
              <a:prstDash val="solid"/>
              <a:miter lim="400000"/>
            </a:ln>
          </a:left>
          <a:right>
            <a:ln w="12700" cap="flat">
              <a:solidFill>
                <a:srgbClr val="000000"/>
              </a:solidFill>
              <a:prstDash val="solid"/>
              <a:miter lim="400000"/>
            </a:ln>
          </a:right>
          <a:top>
            <a:ln w="12700" cap="flat">
              <a:solidFill>
                <a:srgbClr val="000000"/>
              </a:solidFill>
              <a:custDash>
                <a:ds d="200000" sp="200000"/>
              </a:custDash>
              <a:miter lim="400000"/>
            </a:ln>
          </a:top>
          <a:bottom>
            <a:ln w="12700" cap="flat">
              <a:solidFill>
                <a:srgbClr val="000000"/>
              </a:solidFill>
              <a:custDash>
                <a:ds d="200000" sp="200000"/>
              </a:custDash>
              <a:miter lim="400000"/>
            </a:ln>
          </a:bottom>
          <a:insideH>
            <a:ln w="12700" cap="flat">
              <a:solidFill>
                <a:srgbClr val="000000"/>
              </a:solidFill>
              <a:custDash>
                <a:ds d="200000" sp="200000"/>
              </a:custDash>
              <a:miter lim="400000"/>
            </a:ln>
          </a:insideH>
          <a:insideV>
            <a:ln w="12700" cap="flat">
              <a:solidFill>
                <a:srgbClr val="000000"/>
              </a:solidFill>
              <a:prstDash val="solid"/>
              <a:miter lim="400000"/>
            </a:ln>
          </a:insideV>
        </a:tcBdr>
        <a:fill>
          <a:noFill/>
        </a:fill>
      </a:tcStyle>
    </a:wholeTbl>
    <a:band2H>
      <a:tcTxStyle/>
      <a:tcStyle>
        <a:tcBdr/>
        <a:fill>
          <a:solidFill>
            <a:srgbClr val="EDEEEE"/>
          </a:solidFill>
        </a:fill>
      </a:tcStyle>
    </a:band2H>
    <a:firstCol>
      <a:tcTxStyle b="on" i="off">
        <a:fontRef idx="minor">
          <a:srgbClr val="000000"/>
        </a:fontRef>
        <a:srgbClr val="000000"/>
      </a:tcTxStyle>
      <a:tcStyle>
        <a:tcBdr>
          <a:left>
            <a:ln w="12700" cap="flat">
              <a:solidFill>
                <a:srgbClr val="6C6C6C"/>
              </a:solidFill>
              <a:prstDash val="solid"/>
              <a:miter lim="400000"/>
            </a:ln>
          </a:left>
          <a:right>
            <a:ln w="25400" cap="flat">
              <a:solidFill>
                <a:srgbClr val="000000"/>
              </a:solidFill>
              <a:prstDash val="solid"/>
              <a:miter lim="400000"/>
            </a:ln>
          </a:right>
          <a:top>
            <a:ln w="12700" cap="flat">
              <a:solidFill>
                <a:srgbClr val="000000"/>
              </a:solidFill>
              <a:custDash>
                <a:ds d="200000" sp="200000"/>
              </a:custDash>
              <a:miter lim="400000"/>
            </a:ln>
          </a:top>
          <a:bottom>
            <a:ln w="12700" cap="flat">
              <a:solidFill>
                <a:srgbClr val="000000"/>
              </a:solidFill>
              <a:custDash>
                <a:ds d="200000" sp="200000"/>
              </a:custDash>
              <a:miter lim="400000"/>
            </a:ln>
          </a:bottom>
          <a:insideH>
            <a:ln w="12700" cap="flat">
              <a:solidFill>
                <a:srgbClr val="000000"/>
              </a:solidFill>
              <a:custDash>
                <a:ds d="200000" sp="200000"/>
              </a:custDash>
              <a:miter lim="400000"/>
            </a:ln>
          </a:insideH>
          <a:insideV>
            <a:ln w="12700" cap="flat">
              <a:solidFill>
                <a:srgbClr val="000000"/>
              </a:solidFill>
              <a:prstDash val="solid"/>
              <a:miter lim="400000"/>
            </a:ln>
          </a:insideV>
        </a:tcBdr>
        <a:fill>
          <a:noFill/>
        </a:fill>
      </a:tcStyle>
    </a:firstCol>
    <a:lastRow>
      <a:tcTxStyle b="on" i="off">
        <a:fontRef idx="minor">
          <a:srgbClr val="000000"/>
        </a:fontRef>
        <a:srgbClr val="000000"/>
      </a:tcTxStyle>
      <a:tcStyle>
        <a:tcBdr>
          <a:left>
            <a:ln w="12700" cap="flat">
              <a:solidFill>
                <a:srgbClr val="000000"/>
              </a:solidFill>
              <a:prstDash val="solid"/>
              <a:miter lim="400000"/>
            </a:ln>
          </a:left>
          <a:right>
            <a:ln w="12700" cap="flat">
              <a:solidFill>
                <a:srgbClr val="000000"/>
              </a:solidFill>
              <a:prstDash val="solid"/>
              <a:miter lim="400000"/>
            </a:ln>
          </a:right>
          <a:top>
            <a:ln w="25400" cap="flat">
              <a:solidFill>
                <a:srgbClr val="000000"/>
              </a:solidFill>
              <a:prstDash val="solid"/>
              <a:miter lim="400000"/>
            </a:ln>
          </a:top>
          <a:bottom>
            <a:ln w="12700" cap="flat">
              <a:solidFill>
                <a:srgbClr val="6C6C6C"/>
              </a:solidFill>
              <a:prstDash val="solid"/>
              <a:miter lim="400000"/>
            </a:ln>
          </a:bottom>
          <a:insideH>
            <a:ln w="12700" cap="flat">
              <a:solidFill>
                <a:srgbClr val="000000"/>
              </a:solidFill>
              <a:custDash>
                <a:ds d="200000" sp="200000"/>
              </a:custDash>
              <a:miter lim="400000"/>
            </a:ln>
          </a:insideH>
          <a:insideV>
            <a:ln w="12700" cap="flat">
              <a:solidFill>
                <a:srgbClr val="000000"/>
              </a:solidFill>
              <a:prstDash val="solid"/>
              <a:miter lim="400000"/>
            </a:ln>
          </a:insideV>
        </a:tcBdr>
        <a:fill>
          <a:noFill/>
        </a:fill>
      </a:tcStyle>
    </a:lastRow>
    <a:firstRow>
      <a:tcTxStyle b="on" i="off">
        <a:fontRef idx="minor">
          <a:srgbClr val="000000"/>
        </a:fontRef>
        <a:srgbClr val="000000"/>
      </a:tcTxStyle>
      <a:tcStyle>
        <a:tcBdr>
          <a:left>
            <a:ln w="12700" cap="flat">
              <a:solidFill>
                <a:srgbClr val="000000"/>
              </a:solidFill>
              <a:prstDash val="solid"/>
              <a:miter lim="400000"/>
            </a:ln>
          </a:left>
          <a:right>
            <a:ln w="12700" cap="flat">
              <a:solidFill>
                <a:srgbClr val="000000"/>
              </a:solidFill>
              <a:prstDash val="solid"/>
              <a:miter lim="400000"/>
            </a:ln>
          </a:right>
          <a:top>
            <a:ln w="12700" cap="flat">
              <a:solidFill>
                <a:srgbClr val="6C6C6C"/>
              </a:solidFill>
              <a:prstDash val="solid"/>
              <a:miter lim="400000"/>
            </a:ln>
          </a:top>
          <a:bottom>
            <a:ln w="12700" cap="flat">
              <a:solidFill>
                <a:srgbClr val="000000"/>
              </a:solidFill>
              <a:prstDash val="solid"/>
              <a:miter lim="400000"/>
            </a:ln>
          </a:bottom>
          <a:insideH>
            <a:ln w="12700" cap="flat">
              <a:solidFill>
                <a:srgbClr val="000000"/>
              </a:solidFill>
              <a:prstDash val="solid"/>
              <a:miter lim="400000"/>
            </a:ln>
          </a:insideH>
          <a:insideV>
            <a:ln w="12700" cap="flat">
              <a:solidFill>
                <a:srgbClr val="000000"/>
              </a:solidFill>
              <a:prstDash val="solid"/>
              <a:miter lim="400000"/>
            </a:ln>
          </a:insideV>
        </a:tcBdr>
        <a:fill>
          <a:solidFill>
            <a:srgbClr val="D6DCE0"/>
          </a:solidFill>
        </a:fill>
      </a:tcStyle>
    </a:firstRow>
  </a:tblStyle>
  <a:tblStyle styleId="{5940675A-B579-460E-94D1-54222C63F5DA}" styleName="Nenhum Estilo, Grade de Tabela">
    <a:wholeTbl>
      <a:tcTxStyle>
        <a:fontRef idx="minor">
          <a:scrgbClr r="0" g="0" b="0"/>
        </a:fontRef>
        <a:schemeClr val="tx1"/>
      </a:tcTxStyle>
      <a:tcStyle>
        <a:tcBdr>
          <a:left>
            <a:ln w="12700" cmpd="sng">
              <a:solidFill>
                <a:schemeClr val="tx1"/>
              </a:solidFill>
            </a:ln>
          </a:left>
          <a:right>
            <a:ln w="12700" cmpd="sng">
              <a:solidFill>
                <a:schemeClr val="tx1"/>
              </a:solidFill>
            </a:ln>
          </a:right>
          <a:top>
            <a:ln w="12700" cmpd="sng">
              <a:solidFill>
                <a:schemeClr val="tx1"/>
              </a:solidFill>
            </a:ln>
          </a:top>
          <a:bottom>
            <a:ln w="12700" cmpd="sng">
              <a:solidFill>
                <a:schemeClr val="tx1"/>
              </a:solidFill>
            </a:ln>
          </a:bottom>
          <a:insideH>
            <a:ln w="12700" cmpd="sng">
              <a:solidFill>
                <a:schemeClr val="tx1"/>
              </a:solidFill>
            </a:ln>
          </a:insideH>
          <a:insideV>
            <a:ln w="12700" cmpd="sng">
              <a:solidFill>
                <a:schemeClr val="tx1"/>
              </a:solidFill>
            </a:ln>
          </a:insideV>
        </a:tcBdr>
        <a:fill>
          <a:noFill/>
        </a:fill>
      </a:tcStyle>
    </a:wholeTbl>
  </a:tblStyle>
  <a:tblStyle styleId="{F5AB1C69-6EDB-4FF4-983F-18BD219EF322}" styleName="Estilo Médio 2 - Ênfase 3">
    <a:wholeTbl>
      <a:tcTxStyle>
        <a:fontRef idx="minor">
          <a:prstClr val="black"/>
        </a:fontRef>
        <a:schemeClr val="dk1"/>
      </a:tcTxStyle>
      <a:tcStyle>
        <a:tcBdr>
          <a:left>
            <a:ln w="12700" cmpd="sng">
              <a:solidFill>
                <a:schemeClr val="lt1"/>
              </a:solidFill>
            </a:ln>
          </a:left>
          <a:right>
            <a:ln w="12700" cmpd="sng">
              <a:solidFill>
                <a:schemeClr val="lt1"/>
              </a:solidFill>
            </a:ln>
          </a:right>
          <a:top>
            <a:ln w="12700" cmpd="sng">
              <a:solidFill>
                <a:schemeClr val="lt1"/>
              </a:solidFill>
            </a:ln>
          </a:top>
          <a:bottom>
            <a:ln w="12700" cmpd="sng">
              <a:solidFill>
                <a:schemeClr val="lt1"/>
              </a:solidFill>
            </a:ln>
          </a:bottom>
          <a:insideH>
            <a:ln w="12700" cmpd="sng">
              <a:solidFill>
                <a:schemeClr val="lt1"/>
              </a:solidFill>
            </a:ln>
          </a:insideH>
          <a:insideV>
            <a:ln w="12700" cmpd="sng">
              <a:solidFill>
                <a:schemeClr val="lt1"/>
              </a:solidFill>
            </a:ln>
          </a:insideV>
        </a:tcBdr>
        <a:fill>
          <a:solidFill>
            <a:schemeClr val="accent3">
              <a:tint val="20000"/>
            </a:schemeClr>
          </a:solidFill>
        </a:fill>
      </a:tcStyle>
    </a:wholeTbl>
    <a:band1H>
      <a:tcStyle>
        <a:tcBdr/>
        <a:fill>
          <a:solidFill>
            <a:schemeClr val="accent3">
              <a:tint val="40000"/>
            </a:schemeClr>
          </a:solidFill>
        </a:fill>
      </a:tcStyle>
    </a:band1H>
    <a:band2H>
      <a:tcStyle>
        <a:tcBdr/>
      </a:tcStyle>
    </a:band2H>
    <a:band1V>
      <a:tcStyle>
        <a:tcBdr/>
        <a:fill>
          <a:solidFill>
            <a:schemeClr val="accent3">
              <a:tint val="40000"/>
            </a:schemeClr>
          </a:solidFill>
        </a:fill>
      </a:tcStyle>
    </a:band1V>
    <a:band2V>
      <a:tcStyle>
        <a:tcBdr/>
      </a:tcStyle>
    </a:band2V>
    <a:lastCol>
      <a:tcTxStyle b="on">
        <a:fontRef idx="minor">
          <a:prstClr val="black"/>
        </a:fontRef>
        <a:schemeClr val="lt1"/>
      </a:tcTxStyle>
      <a:tcStyle>
        <a:tcBdr/>
        <a:fill>
          <a:solidFill>
            <a:schemeClr val="accent3"/>
          </a:solidFill>
        </a:fill>
      </a:tcStyle>
    </a:lastCol>
    <a:firstCol>
      <a:tcTxStyle b="on">
        <a:fontRef idx="minor">
          <a:prstClr val="black"/>
        </a:fontRef>
        <a:schemeClr val="lt1"/>
      </a:tcTxStyle>
      <a:tcStyle>
        <a:tcBdr/>
        <a:fill>
          <a:solidFill>
            <a:schemeClr val="accent3"/>
          </a:solidFill>
        </a:fill>
      </a:tcStyle>
    </a:firstCol>
    <a:lastRow>
      <a:tcTxStyle b="on">
        <a:fontRef idx="minor">
          <a:prstClr val="black"/>
        </a:fontRef>
        <a:schemeClr val="lt1"/>
      </a:tcTxStyle>
      <a:tcStyle>
        <a:tcBdr>
          <a:top>
            <a:ln w="38100" cmpd="sng">
              <a:solidFill>
                <a:schemeClr val="lt1"/>
              </a:solidFill>
            </a:ln>
          </a:top>
        </a:tcBdr>
        <a:fill>
          <a:solidFill>
            <a:schemeClr val="accent3"/>
          </a:solidFill>
        </a:fill>
      </a:tcStyle>
    </a:lastRow>
    <a:firstRow>
      <a:tcTxStyle b="on">
        <a:fontRef idx="minor">
          <a:prstClr val="black"/>
        </a:fontRef>
        <a:schemeClr val="lt1"/>
      </a:tcTxStyle>
      <a:tcStyle>
        <a:tcBdr>
          <a:bottom>
            <a:ln w="38100" cmpd="sng">
              <a:solidFill>
                <a:schemeClr val="lt1"/>
              </a:solidFill>
            </a:ln>
          </a:bottom>
        </a:tcBdr>
        <a:fill>
          <a:solidFill>
            <a:schemeClr val="accent3"/>
          </a:solidFill>
        </a:fill>
      </a:tcStyle>
    </a:firstRow>
  </a:tblStyle>
</a:tblStyleLst>
</file>

<file path=ppt/viewProps.xml><?xml version="1.0" encoding="utf-8"?>
<p:viewPr xmlns:a="http://schemas.openxmlformats.org/drawingml/2006/main" xmlns:r="http://schemas.openxmlformats.org/officeDocument/2006/relationships" xmlns:p="http://schemas.openxmlformats.org/presentationml/2006/main" lastView="sldThumbnailView">
  <p:normalViewPr>
    <p:restoredLeft sz="15413" autoAdjust="0"/>
    <p:restoredTop sz="94660"/>
  </p:normalViewPr>
  <p:slideViewPr>
    <p:cSldViewPr snapToGrid="0">
      <p:cViewPr varScale="1">
        <p:scale>
          <a:sx n="80" d="100"/>
          <a:sy n="80" d="100"/>
        </p:scale>
        <p:origin x="1038" y="84"/>
      </p:cViewPr>
      <p:guideLst>
        <p:guide orient="horz" pos="554"/>
        <p:guide orient="horz" pos="2028"/>
        <p:guide pos="5452"/>
        <p:guide orient="horz" pos="2142"/>
        <p:guide pos="431"/>
      </p:guideLst>
    </p:cSldViewPr>
  </p:slideViewPr>
  <p:notesTextViewPr>
    <p:cViewPr>
      <p:scale>
        <a:sx n="1" d="1"/>
        <a:sy n="1" d="1"/>
      </p:scale>
      <p:origin x="0" y="0"/>
    </p:cViewPr>
  </p:notesTextViewPr>
  <p:sorterViewPr>
    <p:cViewPr>
      <p:scale>
        <a:sx n="150" d="100"/>
        <a:sy n="150" d="100"/>
      </p:scale>
      <p:origin x="0" y="0"/>
    </p:cViewPr>
  </p:sorterViewPr>
  <p:gridSpacing cx="76200" cy="76200"/>
</p:viewPr>
</file>

<file path=ppt/_rels/presentation.xml.rels><?xml version="1.0" encoding="UTF-8" standalone="yes"?>
<Relationships xmlns="http://schemas.openxmlformats.org/package/2006/relationships"><Relationship Id="rId26" Type="http://schemas.openxmlformats.org/officeDocument/2006/relationships/slide" Target="slides/slide19.xml"/><Relationship Id="rId21" Type="http://schemas.openxmlformats.org/officeDocument/2006/relationships/slide" Target="slides/slide14.xml"/><Relationship Id="rId42" Type="http://schemas.openxmlformats.org/officeDocument/2006/relationships/slide" Target="slides/slide35.xml"/><Relationship Id="rId47" Type="http://schemas.openxmlformats.org/officeDocument/2006/relationships/slide" Target="slides/slide40.xml"/><Relationship Id="rId63" Type="http://schemas.openxmlformats.org/officeDocument/2006/relationships/slide" Target="slides/slide56.xml"/><Relationship Id="rId68" Type="http://schemas.openxmlformats.org/officeDocument/2006/relationships/slide" Target="slides/slide61.xml"/><Relationship Id="rId84" Type="http://schemas.openxmlformats.org/officeDocument/2006/relationships/slide" Target="slides/slide77.xml"/><Relationship Id="rId89" Type="http://schemas.openxmlformats.org/officeDocument/2006/relationships/slide" Target="slides/slide82.xml"/><Relationship Id="rId16" Type="http://schemas.openxmlformats.org/officeDocument/2006/relationships/slide" Target="slides/slide9.xml"/><Relationship Id="rId107" Type="http://schemas.openxmlformats.org/officeDocument/2006/relationships/theme" Target="theme/theme1.xml"/><Relationship Id="rId11" Type="http://schemas.openxmlformats.org/officeDocument/2006/relationships/slide" Target="slides/slide4.xml"/><Relationship Id="rId32" Type="http://schemas.openxmlformats.org/officeDocument/2006/relationships/slide" Target="slides/slide25.xml"/><Relationship Id="rId37" Type="http://schemas.openxmlformats.org/officeDocument/2006/relationships/slide" Target="slides/slide30.xml"/><Relationship Id="rId53" Type="http://schemas.openxmlformats.org/officeDocument/2006/relationships/slide" Target="slides/slide46.xml"/><Relationship Id="rId58" Type="http://schemas.openxmlformats.org/officeDocument/2006/relationships/slide" Target="slides/slide51.xml"/><Relationship Id="rId74" Type="http://schemas.openxmlformats.org/officeDocument/2006/relationships/slide" Target="slides/slide67.xml"/><Relationship Id="rId79" Type="http://schemas.openxmlformats.org/officeDocument/2006/relationships/slide" Target="slides/slide72.xml"/><Relationship Id="rId102" Type="http://schemas.openxmlformats.org/officeDocument/2006/relationships/slide" Target="slides/slide95.xml"/><Relationship Id="rId5" Type="http://schemas.openxmlformats.org/officeDocument/2006/relationships/slideMaster" Target="slideMasters/slideMaster2.xml"/><Relationship Id="rId90" Type="http://schemas.openxmlformats.org/officeDocument/2006/relationships/slide" Target="slides/slide83.xml"/><Relationship Id="rId95" Type="http://schemas.openxmlformats.org/officeDocument/2006/relationships/slide" Target="slides/slide88.xml"/><Relationship Id="rId22" Type="http://schemas.openxmlformats.org/officeDocument/2006/relationships/slide" Target="slides/slide15.xml"/><Relationship Id="rId27" Type="http://schemas.openxmlformats.org/officeDocument/2006/relationships/slide" Target="slides/slide20.xml"/><Relationship Id="rId43" Type="http://schemas.openxmlformats.org/officeDocument/2006/relationships/slide" Target="slides/slide36.xml"/><Relationship Id="rId48" Type="http://schemas.openxmlformats.org/officeDocument/2006/relationships/slide" Target="slides/slide41.xml"/><Relationship Id="rId64" Type="http://schemas.openxmlformats.org/officeDocument/2006/relationships/slide" Target="slides/slide57.xml"/><Relationship Id="rId69" Type="http://schemas.openxmlformats.org/officeDocument/2006/relationships/slide" Target="slides/slide62.xml"/><Relationship Id="rId80" Type="http://schemas.openxmlformats.org/officeDocument/2006/relationships/slide" Target="slides/slide73.xml"/><Relationship Id="rId85" Type="http://schemas.openxmlformats.org/officeDocument/2006/relationships/slide" Target="slides/slide78.xml"/><Relationship Id="rId12" Type="http://schemas.openxmlformats.org/officeDocument/2006/relationships/slide" Target="slides/slide5.xml"/><Relationship Id="rId17" Type="http://schemas.openxmlformats.org/officeDocument/2006/relationships/slide" Target="slides/slide10.xml"/><Relationship Id="rId33" Type="http://schemas.openxmlformats.org/officeDocument/2006/relationships/slide" Target="slides/slide26.xml"/><Relationship Id="rId38" Type="http://schemas.openxmlformats.org/officeDocument/2006/relationships/slide" Target="slides/slide31.xml"/><Relationship Id="rId59" Type="http://schemas.openxmlformats.org/officeDocument/2006/relationships/slide" Target="slides/slide52.xml"/><Relationship Id="rId103" Type="http://schemas.openxmlformats.org/officeDocument/2006/relationships/slide" Target="slides/slide96.xml"/><Relationship Id="rId108" Type="http://schemas.openxmlformats.org/officeDocument/2006/relationships/tableStyles" Target="tableStyles.xml"/><Relationship Id="rId54" Type="http://schemas.openxmlformats.org/officeDocument/2006/relationships/slide" Target="slides/slide47.xml"/><Relationship Id="rId70" Type="http://schemas.openxmlformats.org/officeDocument/2006/relationships/slide" Target="slides/slide63.xml"/><Relationship Id="rId75" Type="http://schemas.openxmlformats.org/officeDocument/2006/relationships/slide" Target="slides/slide68.xml"/><Relationship Id="rId91" Type="http://schemas.openxmlformats.org/officeDocument/2006/relationships/slide" Target="slides/slide84.xml"/><Relationship Id="rId96" Type="http://schemas.openxmlformats.org/officeDocument/2006/relationships/slide" Target="slides/slide89.xml"/><Relationship Id="rId1" Type="http://schemas.openxmlformats.org/officeDocument/2006/relationships/customXml" Target="../customXml/item1.xml"/><Relationship Id="rId6" Type="http://schemas.openxmlformats.org/officeDocument/2006/relationships/slideMaster" Target="slideMasters/slideMaster3.xml"/><Relationship Id="rId15" Type="http://schemas.openxmlformats.org/officeDocument/2006/relationships/slide" Target="slides/slide8.xml"/><Relationship Id="rId23" Type="http://schemas.openxmlformats.org/officeDocument/2006/relationships/slide" Target="slides/slide16.xml"/><Relationship Id="rId28" Type="http://schemas.openxmlformats.org/officeDocument/2006/relationships/slide" Target="slides/slide21.xml"/><Relationship Id="rId36" Type="http://schemas.openxmlformats.org/officeDocument/2006/relationships/slide" Target="slides/slide29.xml"/><Relationship Id="rId49" Type="http://schemas.openxmlformats.org/officeDocument/2006/relationships/slide" Target="slides/slide42.xml"/><Relationship Id="rId57" Type="http://schemas.openxmlformats.org/officeDocument/2006/relationships/slide" Target="slides/slide50.xml"/><Relationship Id="rId106" Type="http://schemas.openxmlformats.org/officeDocument/2006/relationships/viewProps" Target="viewProps.xml"/><Relationship Id="rId10" Type="http://schemas.openxmlformats.org/officeDocument/2006/relationships/slide" Target="slides/slide3.xml"/><Relationship Id="rId31" Type="http://schemas.openxmlformats.org/officeDocument/2006/relationships/slide" Target="slides/slide24.xml"/><Relationship Id="rId44" Type="http://schemas.openxmlformats.org/officeDocument/2006/relationships/slide" Target="slides/slide37.xml"/><Relationship Id="rId52" Type="http://schemas.openxmlformats.org/officeDocument/2006/relationships/slide" Target="slides/slide45.xml"/><Relationship Id="rId60" Type="http://schemas.openxmlformats.org/officeDocument/2006/relationships/slide" Target="slides/slide53.xml"/><Relationship Id="rId65" Type="http://schemas.openxmlformats.org/officeDocument/2006/relationships/slide" Target="slides/slide58.xml"/><Relationship Id="rId73" Type="http://schemas.openxmlformats.org/officeDocument/2006/relationships/slide" Target="slides/slide66.xml"/><Relationship Id="rId78" Type="http://schemas.openxmlformats.org/officeDocument/2006/relationships/slide" Target="slides/slide71.xml"/><Relationship Id="rId81" Type="http://schemas.openxmlformats.org/officeDocument/2006/relationships/slide" Target="slides/slide74.xml"/><Relationship Id="rId86" Type="http://schemas.openxmlformats.org/officeDocument/2006/relationships/slide" Target="slides/slide79.xml"/><Relationship Id="rId94" Type="http://schemas.openxmlformats.org/officeDocument/2006/relationships/slide" Target="slides/slide87.xml"/><Relationship Id="rId99" Type="http://schemas.openxmlformats.org/officeDocument/2006/relationships/slide" Target="slides/slide92.xml"/><Relationship Id="rId101" Type="http://schemas.openxmlformats.org/officeDocument/2006/relationships/slide" Target="slides/slide94.xml"/><Relationship Id="rId4" Type="http://schemas.openxmlformats.org/officeDocument/2006/relationships/slideMaster" Target="slideMasters/slideMaster1.xml"/><Relationship Id="rId9" Type="http://schemas.openxmlformats.org/officeDocument/2006/relationships/slide" Target="slides/slide2.xml"/><Relationship Id="rId13" Type="http://schemas.openxmlformats.org/officeDocument/2006/relationships/slide" Target="slides/slide6.xml"/><Relationship Id="rId18" Type="http://schemas.openxmlformats.org/officeDocument/2006/relationships/slide" Target="slides/slide11.xml"/><Relationship Id="rId39" Type="http://schemas.openxmlformats.org/officeDocument/2006/relationships/slide" Target="slides/slide32.xml"/><Relationship Id="rId109" Type="http://schemas.microsoft.com/office/2016/11/relationships/changesInfo" Target="changesInfos/changesInfo1.xml"/><Relationship Id="rId34" Type="http://schemas.openxmlformats.org/officeDocument/2006/relationships/slide" Target="slides/slide27.xml"/><Relationship Id="rId50" Type="http://schemas.openxmlformats.org/officeDocument/2006/relationships/slide" Target="slides/slide43.xml"/><Relationship Id="rId55" Type="http://schemas.openxmlformats.org/officeDocument/2006/relationships/slide" Target="slides/slide48.xml"/><Relationship Id="rId76" Type="http://schemas.openxmlformats.org/officeDocument/2006/relationships/slide" Target="slides/slide69.xml"/><Relationship Id="rId97" Type="http://schemas.openxmlformats.org/officeDocument/2006/relationships/slide" Target="slides/slide90.xml"/><Relationship Id="rId104" Type="http://schemas.openxmlformats.org/officeDocument/2006/relationships/notesMaster" Target="notesMasters/notesMaster1.xml"/><Relationship Id="rId7" Type="http://schemas.openxmlformats.org/officeDocument/2006/relationships/slideMaster" Target="slideMasters/slideMaster4.xml"/><Relationship Id="rId71" Type="http://schemas.openxmlformats.org/officeDocument/2006/relationships/slide" Target="slides/slide64.xml"/><Relationship Id="rId92" Type="http://schemas.openxmlformats.org/officeDocument/2006/relationships/slide" Target="slides/slide85.xml"/><Relationship Id="rId2" Type="http://schemas.openxmlformats.org/officeDocument/2006/relationships/customXml" Target="../customXml/item2.xml"/><Relationship Id="rId29" Type="http://schemas.openxmlformats.org/officeDocument/2006/relationships/slide" Target="slides/slide22.xml"/><Relationship Id="rId24" Type="http://schemas.openxmlformats.org/officeDocument/2006/relationships/slide" Target="slides/slide17.xml"/><Relationship Id="rId40" Type="http://schemas.openxmlformats.org/officeDocument/2006/relationships/slide" Target="slides/slide33.xml"/><Relationship Id="rId45" Type="http://schemas.openxmlformats.org/officeDocument/2006/relationships/slide" Target="slides/slide38.xml"/><Relationship Id="rId66" Type="http://schemas.openxmlformats.org/officeDocument/2006/relationships/slide" Target="slides/slide59.xml"/><Relationship Id="rId87" Type="http://schemas.openxmlformats.org/officeDocument/2006/relationships/slide" Target="slides/slide80.xml"/><Relationship Id="rId110" Type="http://schemas.microsoft.com/office/2018/10/relationships/authors" Target="authors.xml"/><Relationship Id="rId61" Type="http://schemas.openxmlformats.org/officeDocument/2006/relationships/slide" Target="slides/slide54.xml"/><Relationship Id="rId82" Type="http://schemas.openxmlformats.org/officeDocument/2006/relationships/slide" Target="slides/slide75.xml"/><Relationship Id="rId19" Type="http://schemas.openxmlformats.org/officeDocument/2006/relationships/slide" Target="slides/slide12.xml"/><Relationship Id="rId14" Type="http://schemas.openxmlformats.org/officeDocument/2006/relationships/slide" Target="slides/slide7.xml"/><Relationship Id="rId30" Type="http://schemas.openxmlformats.org/officeDocument/2006/relationships/slide" Target="slides/slide23.xml"/><Relationship Id="rId35" Type="http://schemas.openxmlformats.org/officeDocument/2006/relationships/slide" Target="slides/slide28.xml"/><Relationship Id="rId56" Type="http://schemas.openxmlformats.org/officeDocument/2006/relationships/slide" Target="slides/slide49.xml"/><Relationship Id="rId77" Type="http://schemas.openxmlformats.org/officeDocument/2006/relationships/slide" Target="slides/slide70.xml"/><Relationship Id="rId100" Type="http://schemas.openxmlformats.org/officeDocument/2006/relationships/slide" Target="slides/slide93.xml"/><Relationship Id="rId105" Type="http://schemas.openxmlformats.org/officeDocument/2006/relationships/presProps" Target="presProps.xml"/><Relationship Id="rId8" Type="http://schemas.openxmlformats.org/officeDocument/2006/relationships/slide" Target="slides/slide1.xml"/><Relationship Id="rId51" Type="http://schemas.openxmlformats.org/officeDocument/2006/relationships/slide" Target="slides/slide44.xml"/><Relationship Id="rId72" Type="http://schemas.openxmlformats.org/officeDocument/2006/relationships/slide" Target="slides/slide65.xml"/><Relationship Id="rId93" Type="http://schemas.openxmlformats.org/officeDocument/2006/relationships/slide" Target="slides/slide86.xml"/><Relationship Id="rId98" Type="http://schemas.openxmlformats.org/officeDocument/2006/relationships/slide" Target="slides/slide91.xml"/><Relationship Id="rId3" Type="http://schemas.openxmlformats.org/officeDocument/2006/relationships/customXml" Target="../customXml/item3.xml"/><Relationship Id="rId25" Type="http://schemas.openxmlformats.org/officeDocument/2006/relationships/slide" Target="slides/slide18.xml"/><Relationship Id="rId46" Type="http://schemas.openxmlformats.org/officeDocument/2006/relationships/slide" Target="slides/slide39.xml"/><Relationship Id="rId67" Type="http://schemas.openxmlformats.org/officeDocument/2006/relationships/slide" Target="slides/slide60.xml"/><Relationship Id="rId20" Type="http://schemas.openxmlformats.org/officeDocument/2006/relationships/slide" Target="slides/slide13.xml"/><Relationship Id="rId41" Type="http://schemas.openxmlformats.org/officeDocument/2006/relationships/slide" Target="slides/slide34.xml"/><Relationship Id="rId62" Type="http://schemas.openxmlformats.org/officeDocument/2006/relationships/slide" Target="slides/slide55.xml"/><Relationship Id="rId83" Type="http://schemas.openxmlformats.org/officeDocument/2006/relationships/slide" Target="slides/slide76.xml"/><Relationship Id="rId88" Type="http://schemas.openxmlformats.org/officeDocument/2006/relationships/slide" Target="slides/slide81.xml"/></Relationships>
</file>

<file path=ppt/changesInfos/changesInfo1.xml><?xml version="1.0" encoding="utf-8"?>
<pc:chgInfo xmlns:a="http://schemas.openxmlformats.org/drawingml/2006/main" xmlns:r="http://schemas.openxmlformats.org/officeDocument/2006/relationships" xmlns:ac="http://schemas.microsoft.com/office/drawing/2013/main/command" xmlns:pc="http://schemas.microsoft.com/office/powerpoint/2013/main/command">
  <pc:docChgLst>
    <pc:chgData name="Beatriz Moraes" userId="08478a3e7880c127" providerId="Windows Live" clId="Web-{3904A282-001C-D8DD-5E08-0097DA849013}"/>
    <pc:docChg chg="modSld">
      <pc:chgData name="Beatriz Moraes" userId="08478a3e7880c127" providerId="Windows Live" clId="Web-{3904A282-001C-D8DD-5E08-0097DA849013}" dt="2025-06-06T19:57:12.109" v="38" actId="20577"/>
      <pc:docMkLst>
        <pc:docMk/>
      </pc:docMkLst>
      <pc:sldChg chg="modSp">
        <pc:chgData name="Beatriz Moraes" userId="08478a3e7880c127" providerId="Windows Live" clId="Web-{3904A282-001C-D8DD-5E08-0097DA849013}" dt="2025-06-06T19:57:12.109" v="38" actId="20577"/>
        <pc:sldMkLst>
          <pc:docMk/>
          <pc:sldMk cId="3768085079" sldId="1286"/>
        </pc:sldMkLst>
        <pc:spChg chg="mod">
          <ac:chgData name="Beatriz Moraes" userId="08478a3e7880c127" providerId="Windows Live" clId="Web-{3904A282-001C-D8DD-5E08-0097DA849013}" dt="2025-06-06T19:57:12.109" v="38" actId="20577"/>
          <ac:spMkLst>
            <pc:docMk/>
            <pc:sldMk cId="3768085079" sldId="1286"/>
            <ac:spMk id="14" creationId="{32BAD26A-6E67-DA7D-51F8-7D80030C01A6}"/>
          </ac:spMkLst>
        </pc:spChg>
      </pc:sldChg>
      <pc:sldChg chg="modSp">
        <pc:chgData name="Beatriz Moraes" userId="08478a3e7880c127" providerId="Windows Live" clId="Web-{3904A282-001C-D8DD-5E08-0097DA849013}" dt="2025-06-06T19:54:59.432" v="18" actId="20577"/>
        <pc:sldMkLst>
          <pc:docMk/>
          <pc:sldMk cId="2519931542" sldId="1287"/>
        </pc:sldMkLst>
        <pc:spChg chg="mod">
          <ac:chgData name="Beatriz Moraes" userId="08478a3e7880c127" providerId="Windows Live" clId="Web-{3904A282-001C-D8DD-5E08-0097DA849013}" dt="2025-06-06T19:54:59.432" v="18" actId="20577"/>
          <ac:spMkLst>
            <pc:docMk/>
            <pc:sldMk cId="2519931542" sldId="1287"/>
            <ac:spMk id="20" creationId="{5502E9BC-E111-44EC-B5A0-C48D78243979}"/>
          </ac:spMkLst>
        </pc:spChg>
      </pc:sldChg>
      <pc:sldChg chg="modSp">
        <pc:chgData name="Beatriz Moraes" userId="08478a3e7880c127" providerId="Windows Live" clId="Web-{3904A282-001C-D8DD-5E08-0097DA849013}" dt="2025-06-06T19:55:53.278" v="26" actId="20577"/>
        <pc:sldMkLst>
          <pc:docMk/>
          <pc:sldMk cId="4050322013" sldId="1288"/>
        </pc:sldMkLst>
        <pc:spChg chg="mod">
          <ac:chgData name="Beatriz Moraes" userId="08478a3e7880c127" providerId="Windows Live" clId="Web-{3904A282-001C-D8DD-5E08-0097DA849013}" dt="2025-06-06T19:55:44.480" v="22" actId="20577"/>
          <ac:spMkLst>
            <pc:docMk/>
            <pc:sldMk cId="4050322013" sldId="1288"/>
            <ac:spMk id="20" creationId="{6FE12F7C-FF5C-6CFC-8EF7-DC212B4C5DCD}"/>
          </ac:spMkLst>
        </pc:spChg>
        <pc:spChg chg="mod">
          <ac:chgData name="Beatriz Moraes" userId="08478a3e7880c127" providerId="Windows Live" clId="Web-{3904A282-001C-D8DD-5E08-0097DA849013}" dt="2025-06-06T19:55:53.278" v="26" actId="20577"/>
          <ac:spMkLst>
            <pc:docMk/>
            <pc:sldMk cId="4050322013" sldId="1288"/>
            <ac:spMk id="27" creationId="{71E42263-595C-8C9E-B06C-20F0F21F6C18}"/>
          </ac:spMkLst>
        </pc:spChg>
      </pc:sldChg>
      <pc:sldChg chg="modSp">
        <pc:chgData name="Beatriz Moraes" userId="08478a3e7880c127" providerId="Windows Live" clId="Web-{3904A282-001C-D8DD-5E08-0097DA849013}" dt="2025-06-06T19:56:37.608" v="37" actId="20577"/>
        <pc:sldMkLst>
          <pc:docMk/>
          <pc:sldMk cId="1635658996" sldId="1289"/>
        </pc:sldMkLst>
        <pc:spChg chg="mod">
          <ac:chgData name="Beatriz Moraes" userId="08478a3e7880c127" providerId="Windows Live" clId="Web-{3904A282-001C-D8DD-5E08-0097DA849013}" dt="2025-06-06T19:56:37.608" v="37" actId="20577"/>
          <ac:spMkLst>
            <pc:docMk/>
            <pc:sldMk cId="1635658996" sldId="1289"/>
            <ac:spMk id="13" creationId="{C9C03C70-F0E1-EA89-7632-F6CA4F6D2211}"/>
          </ac:spMkLst>
        </pc:spChg>
      </pc:sldChg>
    </pc:docChg>
  </pc:docChgLst>
  <pc:docChgLst>
    <pc:chgData name="LIGIA FERREIRA FIOROTTO" userId="6eca1eed-57b8-414e-9b09-7093b013ac81" providerId="ADAL" clId="{782110E8-452A-4AAC-A5CA-C3F8BC64AF38}"/>
    <pc:docChg chg="custSel modSld">
      <pc:chgData name="LIGIA FERREIRA FIOROTTO" userId="6eca1eed-57b8-414e-9b09-7093b013ac81" providerId="ADAL" clId="{782110E8-452A-4AAC-A5CA-C3F8BC64AF38}" dt="2025-07-07T15:53:50.999" v="94" actId="122"/>
      <pc:docMkLst>
        <pc:docMk/>
      </pc:docMkLst>
      <pc:sldChg chg="modSp mod">
        <pc:chgData name="LIGIA FERREIRA FIOROTTO" userId="6eca1eed-57b8-414e-9b09-7093b013ac81" providerId="ADAL" clId="{782110E8-452A-4AAC-A5CA-C3F8BC64AF38}" dt="2025-06-30T17:41:29.815" v="18" actId="20577"/>
        <pc:sldMkLst>
          <pc:docMk/>
          <pc:sldMk cId="515314510" sldId="257"/>
        </pc:sldMkLst>
        <pc:spChg chg="mod">
          <ac:chgData name="LIGIA FERREIRA FIOROTTO" userId="6eca1eed-57b8-414e-9b09-7093b013ac81" providerId="ADAL" clId="{782110E8-452A-4AAC-A5CA-C3F8BC64AF38}" dt="2025-06-30T17:41:29.815" v="18" actId="20577"/>
          <ac:spMkLst>
            <pc:docMk/>
            <pc:sldMk cId="515314510" sldId="257"/>
            <ac:spMk id="24" creationId="{1DDE0EAC-149A-8F2D-1533-234383893F70}"/>
          </ac:spMkLst>
        </pc:spChg>
      </pc:sldChg>
      <pc:sldChg chg="modSp mod">
        <pc:chgData name="LIGIA FERREIRA FIOROTTO" userId="6eca1eed-57b8-414e-9b09-7093b013ac81" providerId="ADAL" clId="{782110E8-452A-4AAC-A5CA-C3F8BC64AF38}" dt="2025-07-07T15:53:50.999" v="94" actId="122"/>
        <pc:sldMkLst>
          <pc:docMk/>
          <pc:sldMk cId="0" sldId="274"/>
        </pc:sldMkLst>
        <pc:graphicFrameChg chg="modGraphic">
          <ac:chgData name="LIGIA FERREIRA FIOROTTO" userId="6eca1eed-57b8-414e-9b09-7093b013ac81" providerId="ADAL" clId="{782110E8-452A-4AAC-A5CA-C3F8BC64AF38}" dt="2025-07-07T15:53:50.999" v="94" actId="122"/>
          <ac:graphicFrameMkLst>
            <pc:docMk/>
            <pc:sldMk cId="0" sldId="274"/>
            <ac:graphicFrameMk id="418" creationId="{00000000-0000-0000-0000-000000000000}"/>
          </ac:graphicFrameMkLst>
        </pc:graphicFrameChg>
      </pc:sldChg>
      <pc:sldChg chg="modSp mod">
        <pc:chgData name="LIGIA FERREIRA FIOROTTO" userId="6eca1eed-57b8-414e-9b09-7093b013ac81" providerId="ADAL" clId="{782110E8-452A-4AAC-A5CA-C3F8BC64AF38}" dt="2025-06-30T17:40:18.564" v="17" actId="20577"/>
        <pc:sldMkLst>
          <pc:docMk/>
          <pc:sldMk cId="1893603551" sldId="498"/>
        </pc:sldMkLst>
        <pc:spChg chg="mod">
          <ac:chgData name="LIGIA FERREIRA FIOROTTO" userId="6eca1eed-57b8-414e-9b09-7093b013ac81" providerId="ADAL" clId="{782110E8-452A-4AAC-A5CA-C3F8BC64AF38}" dt="2025-06-30T17:40:18.564" v="17" actId="20577"/>
          <ac:spMkLst>
            <pc:docMk/>
            <pc:sldMk cId="1893603551" sldId="498"/>
            <ac:spMk id="14" creationId="{EA912A66-2F34-D248-8E16-3AC136A314CE}"/>
          </ac:spMkLst>
        </pc:spChg>
      </pc:sldChg>
      <pc:sldChg chg="modSp mod">
        <pc:chgData name="LIGIA FERREIRA FIOROTTO" userId="6eca1eed-57b8-414e-9b09-7093b013ac81" providerId="ADAL" clId="{782110E8-452A-4AAC-A5CA-C3F8BC64AF38}" dt="2025-06-30T17:46:57.479" v="79" actId="20577"/>
        <pc:sldMkLst>
          <pc:docMk/>
          <pc:sldMk cId="4174153375" sldId="1275"/>
        </pc:sldMkLst>
        <pc:spChg chg="mod">
          <ac:chgData name="LIGIA FERREIRA FIOROTTO" userId="6eca1eed-57b8-414e-9b09-7093b013ac81" providerId="ADAL" clId="{782110E8-452A-4AAC-A5CA-C3F8BC64AF38}" dt="2025-06-30T17:46:57.479" v="79" actId="20577"/>
          <ac:spMkLst>
            <pc:docMk/>
            <pc:sldMk cId="4174153375" sldId="1275"/>
            <ac:spMk id="17" creationId="{653C3C74-0FD4-6ADA-D687-51F2E5E396B5}"/>
          </ac:spMkLst>
        </pc:spChg>
      </pc:sldChg>
      <pc:sldChg chg="modSp mod">
        <pc:chgData name="LIGIA FERREIRA FIOROTTO" userId="6eca1eed-57b8-414e-9b09-7093b013ac81" providerId="ADAL" clId="{782110E8-452A-4AAC-A5CA-C3F8BC64AF38}" dt="2025-06-30T17:38:18.587" v="14" actId="20577"/>
        <pc:sldMkLst>
          <pc:docMk/>
          <pc:sldMk cId="723576452" sldId="1314"/>
        </pc:sldMkLst>
        <pc:spChg chg="mod">
          <ac:chgData name="LIGIA FERREIRA FIOROTTO" userId="6eca1eed-57b8-414e-9b09-7093b013ac81" providerId="ADAL" clId="{782110E8-452A-4AAC-A5CA-C3F8BC64AF38}" dt="2025-06-30T17:38:18.587" v="14" actId="20577"/>
          <ac:spMkLst>
            <pc:docMk/>
            <pc:sldMk cId="723576452" sldId="1314"/>
            <ac:spMk id="26" creationId="{8A655FA3-D89C-7DC9-01D6-2DE5C2321E58}"/>
          </ac:spMkLst>
        </pc:spChg>
      </pc:sldChg>
      <pc:sldChg chg="modSp mod">
        <pc:chgData name="LIGIA FERREIRA FIOROTTO" userId="6eca1eed-57b8-414e-9b09-7093b013ac81" providerId="ADAL" clId="{782110E8-452A-4AAC-A5CA-C3F8BC64AF38}" dt="2025-06-30T17:47:02.133" v="86" actId="20577"/>
        <pc:sldMkLst>
          <pc:docMk/>
          <pc:sldMk cId="3940410212" sldId="1323"/>
        </pc:sldMkLst>
        <pc:spChg chg="mod">
          <ac:chgData name="LIGIA FERREIRA FIOROTTO" userId="6eca1eed-57b8-414e-9b09-7093b013ac81" providerId="ADAL" clId="{782110E8-452A-4AAC-A5CA-C3F8BC64AF38}" dt="2025-06-30T17:47:02.133" v="86" actId="20577"/>
          <ac:spMkLst>
            <pc:docMk/>
            <pc:sldMk cId="3940410212" sldId="1323"/>
            <ac:spMk id="233" creationId="{340D5146-F707-5289-1EA2-DF414686138F}"/>
          </ac:spMkLst>
        </pc:spChg>
      </pc:sldChg>
      <pc:sldChg chg="modSp mod">
        <pc:chgData name="LIGIA FERREIRA FIOROTTO" userId="6eca1eed-57b8-414e-9b09-7093b013ac81" providerId="ADAL" clId="{782110E8-452A-4AAC-A5CA-C3F8BC64AF38}" dt="2025-06-30T17:47:09.219" v="93" actId="20577"/>
        <pc:sldMkLst>
          <pc:docMk/>
          <pc:sldMk cId="2765984784" sldId="1324"/>
        </pc:sldMkLst>
        <pc:spChg chg="mod">
          <ac:chgData name="LIGIA FERREIRA FIOROTTO" userId="6eca1eed-57b8-414e-9b09-7093b013ac81" providerId="ADAL" clId="{782110E8-452A-4AAC-A5CA-C3F8BC64AF38}" dt="2025-06-30T17:47:09.219" v="93" actId="20577"/>
          <ac:spMkLst>
            <pc:docMk/>
            <pc:sldMk cId="2765984784" sldId="1324"/>
            <ac:spMk id="2" creationId="{104AD656-C03A-9B4E-9509-32D127447C78}"/>
          </ac:spMkLst>
        </pc:spChg>
      </pc:sldChg>
      <pc:sldChg chg="modSp mod">
        <pc:chgData name="LIGIA FERREIRA FIOROTTO" userId="6eca1eed-57b8-414e-9b09-7093b013ac81" providerId="ADAL" clId="{782110E8-452A-4AAC-A5CA-C3F8BC64AF38}" dt="2025-06-30T17:36:37.067" v="5" actId="20577"/>
        <pc:sldMkLst>
          <pc:docMk/>
          <pc:sldMk cId="2166577034" sldId="1325"/>
        </pc:sldMkLst>
        <pc:spChg chg="mod">
          <ac:chgData name="LIGIA FERREIRA FIOROTTO" userId="6eca1eed-57b8-414e-9b09-7093b013ac81" providerId="ADAL" clId="{782110E8-452A-4AAC-A5CA-C3F8BC64AF38}" dt="2025-06-30T17:36:37.067" v="5" actId="20577"/>
          <ac:spMkLst>
            <pc:docMk/>
            <pc:sldMk cId="2166577034" sldId="1325"/>
            <ac:spMk id="26" creationId="{FC93FF96-3119-0C0F-7986-217CB463F569}"/>
          </ac:spMkLst>
        </pc:spChg>
      </pc:sldChg>
      <pc:sldChg chg="modSp mod">
        <pc:chgData name="LIGIA FERREIRA FIOROTTO" userId="6eca1eed-57b8-414e-9b09-7093b013ac81" providerId="ADAL" clId="{782110E8-452A-4AAC-A5CA-C3F8BC64AF38}" dt="2025-06-30T17:46:47.905" v="65" actId="20577"/>
        <pc:sldMkLst>
          <pc:docMk/>
          <pc:sldMk cId="1746265535" sldId="1338"/>
        </pc:sldMkLst>
        <pc:spChg chg="mod">
          <ac:chgData name="LIGIA FERREIRA FIOROTTO" userId="6eca1eed-57b8-414e-9b09-7093b013ac81" providerId="ADAL" clId="{782110E8-452A-4AAC-A5CA-C3F8BC64AF38}" dt="2025-06-30T17:46:47.905" v="65" actId="20577"/>
          <ac:spMkLst>
            <pc:docMk/>
            <pc:sldMk cId="1746265535" sldId="1338"/>
            <ac:spMk id="7" creationId="{ADBF3BEF-E464-B395-7A4E-50DA35608787}"/>
          </ac:spMkLst>
        </pc:spChg>
      </pc:sldChg>
      <pc:sldChg chg="modSp mod">
        <pc:chgData name="LIGIA FERREIRA FIOROTTO" userId="6eca1eed-57b8-414e-9b09-7093b013ac81" providerId="ADAL" clId="{782110E8-452A-4AAC-A5CA-C3F8BC64AF38}" dt="2025-06-30T17:46:52.577" v="72" actId="20577"/>
        <pc:sldMkLst>
          <pc:docMk/>
          <pc:sldMk cId="1743751362" sldId="1344"/>
        </pc:sldMkLst>
        <pc:spChg chg="mod">
          <ac:chgData name="LIGIA FERREIRA FIOROTTO" userId="6eca1eed-57b8-414e-9b09-7093b013ac81" providerId="ADAL" clId="{782110E8-452A-4AAC-A5CA-C3F8BC64AF38}" dt="2025-06-30T17:46:52.577" v="72" actId="20577"/>
          <ac:spMkLst>
            <pc:docMk/>
            <pc:sldMk cId="1743751362" sldId="1344"/>
            <ac:spMk id="4" creationId="{2FF7399E-D2C1-EC50-14D0-3D7641D5D22C}"/>
          </ac:spMkLst>
        </pc:spChg>
      </pc:sldChg>
      <pc:sldChg chg="modSp mod">
        <pc:chgData name="LIGIA FERREIRA FIOROTTO" userId="6eca1eed-57b8-414e-9b09-7093b013ac81" providerId="ADAL" clId="{782110E8-452A-4AAC-A5CA-C3F8BC64AF38}" dt="2025-06-30T17:42:02.114" v="19" actId="20577"/>
        <pc:sldMkLst>
          <pc:docMk/>
          <pc:sldMk cId="1088495718" sldId="1350"/>
        </pc:sldMkLst>
        <pc:spChg chg="mod">
          <ac:chgData name="LIGIA FERREIRA FIOROTTO" userId="6eca1eed-57b8-414e-9b09-7093b013ac81" providerId="ADAL" clId="{782110E8-452A-4AAC-A5CA-C3F8BC64AF38}" dt="2025-06-30T17:42:02.114" v="19" actId="20577"/>
          <ac:spMkLst>
            <pc:docMk/>
            <pc:sldMk cId="1088495718" sldId="1350"/>
            <ac:spMk id="30" creationId="{61FD9E19-1754-8803-2183-7ADBEC026759}"/>
          </ac:spMkLst>
        </pc:spChg>
      </pc:sldChg>
    </pc:docChg>
  </pc:docChgLst>
</pc:chgInfo>
</file>

<file path=ppt/charts/_rels/chart1.xml.rels><?xml version="1.0" encoding="UTF-8" standalone="yes"?>
<Relationships xmlns="http://schemas.openxmlformats.org/package/2006/relationships"><Relationship Id="rId1" Type="http://schemas.openxmlformats.org/officeDocument/2006/relationships/package" Target="../embeddings/Microsoft_Excel_Worksheet.xlsx"/></Relationships>
</file>

<file path=ppt/charts/_rels/chart2.xml.rels><?xml version="1.0" encoding="UTF-8" standalone="yes"?>
<Relationships xmlns="http://schemas.openxmlformats.org/package/2006/relationships"><Relationship Id="rId3" Type="http://schemas.openxmlformats.org/officeDocument/2006/relationships/package" Target="../embeddings/Microsoft_Excel_Worksheet1.xlsx"/><Relationship Id="rId2" Type="http://schemas.microsoft.com/office/2011/relationships/chartColorStyle" Target="colors1.xml"/><Relationship Id="rId1" Type="http://schemas.microsoft.com/office/2011/relationships/chartStyle" Target="style1.xml"/></Relationships>
</file>

<file path=ppt/charts/_rels/chart3.xml.rels><?xml version="1.0" encoding="UTF-8" standalone="yes"?>
<Relationships xmlns="http://schemas.openxmlformats.org/package/2006/relationships"><Relationship Id="rId3" Type="http://schemas.openxmlformats.org/officeDocument/2006/relationships/package" Target="../embeddings/Microsoft_Excel_Worksheet2.xlsx"/><Relationship Id="rId2" Type="http://schemas.microsoft.com/office/2011/relationships/chartColorStyle" Target="colors2.xml"/><Relationship Id="rId1" Type="http://schemas.microsoft.com/office/2011/relationships/chartStyle" Target="style2.xml"/></Relationships>
</file>

<file path=ppt/charts/_rels/chart4.xml.rels><?xml version="1.0" encoding="UTF-8" standalone="yes"?>
<Relationships xmlns="http://schemas.openxmlformats.org/package/2006/relationships"><Relationship Id="rId3" Type="http://schemas.openxmlformats.org/officeDocument/2006/relationships/package" Target="../embeddings/Microsoft_Excel_Worksheet3.xlsx"/><Relationship Id="rId2" Type="http://schemas.microsoft.com/office/2011/relationships/chartColorStyle" Target="colors3.xml"/><Relationship Id="rId1" Type="http://schemas.microsoft.com/office/2011/relationships/chartStyle" Target="style3.xml"/></Relationships>
</file>

<file path=ppt/charts/_rels/chart5.xml.rels><?xml version="1.0" encoding="UTF-8" standalone="yes"?>
<Relationships xmlns="http://schemas.openxmlformats.org/package/2006/relationships"><Relationship Id="rId3" Type="http://schemas.openxmlformats.org/officeDocument/2006/relationships/package" Target="../embeddings/Microsoft_Excel_Worksheet4.xlsx"/><Relationship Id="rId2" Type="http://schemas.microsoft.com/office/2011/relationships/chartColorStyle" Target="colors4.xml"/><Relationship Id="rId1" Type="http://schemas.microsoft.com/office/2011/relationships/chartStyle" Target="style4.xml"/></Relationships>
</file>

<file path=ppt/charts/_rels/chart6.xml.rels><?xml version="1.0" encoding="UTF-8" standalone="yes"?>
<Relationships xmlns="http://schemas.openxmlformats.org/package/2006/relationships"><Relationship Id="rId3" Type="http://schemas.openxmlformats.org/officeDocument/2006/relationships/package" Target="../embeddings/Microsoft_Excel_Worksheet5.xlsx"/><Relationship Id="rId2" Type="http://schemas.microsoft.com/office/2011/relationships/chartColorStyle" Target="colors5.xml"/><Relationship Id="rId1" Type="http://schemas.microsoft.com/office/2011/relationships/chartStyle" Target="style5.xml"/></Relationships>
</file>

<file path=ppt/charts/_rels/chart7.xml.rels><?xml version="1.0" encoding="UTF-8" standalone="yes"?>
<Relationships xmlns="http://schemas.openxmlformats.org/package/2006/relationships"><Relationship Id="rId1" Type="http://schemas.openxmlformats.org/officeDocument/2006/relationships/package" Target="../embeddings/Microsoft_Excel_Worksheet6.xlsx"/></Relationships>
</file>

<file path=ppt/charts/_rels/chart8.xml.rels><?xml version="1.0" encoding="UTF-8" standalone="yes"?>
<Relationships xmlns="http://schemas.openxmlformats.org/package/2006/relationships"><Relationship Id="rId3" Type="http://schemas.openxmlformats.org/officeDocument/2006/relationships/package" Target="../embeddings/Microsoft_Excel_Worksheet7.xlsx"/><Relationship Id="rId2" Type="http://schemas.microsoft.com/office/2011/relationships/chartColorStyle" Target="colors6.xml"/><Relationship Id="rId1" Type="http://schemas.microsoft.com/office/2011/relationships/chartStyle" Target="style6.xml"/></Relationships>
</file>

<file path=ppt/charts/_rels/chart9.xml.rels><?xml version="1.0" encoding="UTF-8" standalone="yes"?>
<Relationships xmlns="http://schemas.openxmlformats.org/package/2006/relationships"><Relationship Id="rId1" Type="http://schemas.openxmlformats.org/officeDocument/2006/relationships/package" Target="../embeddings/Microsoft_Excel_Worksheet8.xlsx"/></Relationships>
</file>

<file path=ppt/charts/_rels/chart10.xml.rels><?xml version="1.0" encoding="UTF-8" standalone="yes"?>
<Relationships xmlns="http://schemas.openxmlformats.org/package/2006/relationships"><Relationship Id="rId3" Type="http://schemas.openxmlformats.org/officeDocument/2006/relationships/package" Target="../embeddings/Microsoft_Excel_Worksheet9.xlsx"/><Relationship Id="rId2" Type="http://schemas.microsoft.com/office/2011/relationships/chartColorStyle" Target="colors7.xml"/><Relationship Id="rId1" Type="http://schemas.microsoft.com/office/2011/relationships/chartStyle" Target="style7.xml"/></Relationships>
</file>

<file path=ppt/charts/_rels/chart11.xml.rels><?xml version="1.0" encoding="UTF-8" standalone="yes"?>
<Relationships xmlns="http://schemas.openxmlformats.org/package/2006/relationships"><Relationship Id="rId1" Type="http://schemas.openxmlformats.org/officeDocument/2006/relationships/package" Target="../embeddings/Microsoft_Excel_Worksheet10.xlsx"/></Relationships>
</file>

<file path=ppt/charts/_rels/chart12.xml.rels><?xml version="1.0" encoding="UTF-8" standalone="yes"?>
<Relationships xmlns="http://schemas.openxmlformats.org/package/2006/relationships"><Relationship Id="rId3" Type="http://schemas.openxmlformats.org/officeDocument/2006/relationships/package" Target="../embeddings/Microsoft_Excel_Worksheet11.xlsx"/><Relationship Id="rId2" Type="http://schemas.microsoft.com/office/2011/relationships/chartColorStyle" Target="colors8.xml"/><Relationship Id="rId1" Type="http://schemas.microsoft.com/office/2011/relationships/chartStyle" Target="style8.xml"/></Relationships>
</file>

<file path=ppt/charts/_rels/chart13.xml.rels><?xml version="1.0" encoding="UTF-8" standalone="yes"?>
<Relationships xmlns="http://schemas.openxmlformats.org/package/2006/relationships"><Relationship Id="rId3" Type="http://schemas.openxmlformats.org/officeDocument/2006/relationships/package" Target="../embeddings/Microsoft_Excel_Worksheet12.xlsx"/><Relationship Id="rId2" Type="http://schemas.microsoft.com/office/2011/relationships/chartColorStyle" Target="colors9.xml"/><Relationship Id="rId1" Type="http://schemas.microsoft.com/office/2011/relationships/chartStyle" Target="style9.xml"/></Relationships>
</file>

<file path=ppt/charts/_rels/chart14.xml.rels><?xml version="1.0" encoding="UTF-8" standalone="yes"?>
<Relationships xmlns="http://schemas.openxmlformats.org/package/2006/relationships"><Relationship Id="rId3" Type="http://schemas.openxmlformats.org/officeDocument/2006/relationships/package" Target="../embeddings/Microsoft_Excel_Worksheet13.xlsx"/><Relationship Id="rId2" Type="http://schemas.microsoft.com/office/2011/relationships/chartColorStyle" Target="colors10.xml"/><Relationship Id="rId1" Type="http://schemas.microsoft.com/office/2011/relationships/chartStyle" Target="style10.xml"/></Relationships>
</file>

<file path=ppt/charts/_rels/chart15.xml.rels><?xml version="1.0" encoding="UTF-8" standalone="yes"?>
<Relationships xmlns="http://schemas.openxmlformats.org/package/2006/relationships"><Relationship Id="rId3" Type="http://schemas.openxmlformats.org/officeDocument/2006/relationships/package" Target="../embeddings/Microsoft_Excel_Worksheet14.xlsx"/><Relationship Id="rId2" Type="http://schemas.microsoft.com/office/2011/relationships/chartColorStyle" Target="colors11.xml"/><Relationship Id="rId1" Type="http://schemas.microsoft.com/office/2011/relationships/chartStyle" Target="style11.xml"/></Relationships>
</file>

<file path=ppt/charts/chart1.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barChart>
        <c:barDir val="bar"/>
        <c:grouping val="clustered"/>
        <c:varyColors val="0"/>
        <c:ser>
          <c:idx val="0"/>
          <c:order val="0"/>
          <c:tx>
            <c:strRef>
              <c:f>Planilha1!$B$1</c:f>
              <c:strCache>
                <c:ptCount val="1"/>
                <c:pt idx="0">
                  <c:v>Série 1</c:v>
                </c:pt>
              </c:strCache>
            </c:strRef>
          </c:tx>
          <c:spPr>
            <a:solidFill>
              <a:srgbClr val="DEE9EF"/>
            </a:solidFill>
            <a:ln>
              <a:noFill/>
            </a:ln>
            <a:effectLst/>
          </c:spPr>
          <c:invertIfNegative val="0"/>
          <c:dLbls>
            <c:dLbl>
              <c:idx val="0"/>
              <c:tx>
                <c:rich>
                  <a:bodyPr/>
                  <a:lstStyle/>
                  <a:p>
                    <a:fld id="{E23FA19D-5193-E74D-852C-5E7FEB7FFE36}" type="VALUE">
                      <a:rPr lang="en-US" sz="1400" b="0">
                        <a:solidFill>
                          <a:srgbClr val="001637"/>
                        </a:solidFill>
                      </a:rPr>
                      <a:pPr/>
                      <a:t>[VALUE]</a:t>
                    </a:fld>
                    <a:endParaRPr lang="pt-BR"/>
                  </a:p>
                </c:rich>
              </c:tx>
              <c:dLblPos val="inEnd"/>
              <c:showLegendKey val="0"/>
              <c:showVal val="1"/>
              <c:showCatName val="0"/>
              <c:showSerName val="0"/>
              <c:showPercent val="0"/>
              <c:showBubbleSize val="0"/>
              <c:extLst>
                <c:ext xmlns:c15="http://schemas.microsoft.com/office/drawing/2012/chart" uri="{CE6537A1-D6FC-4f65-9D91-7224C49458BB}">
                  <c15:layout>
                    <c:manualLayout>
                      <c:w val="6.6540832236629696E-2"/>
                      <c:h val="0.10167142237954201"/>
                    </c:manualLayout>
                  </c15:layout>
                  <c15:dlblFieldTable/>
                  <c15:showDataLabelsRange val="0"/>
                </c:ext>
                <c:ext xmlns:c16="http://schemas.microsoft.com/office/drawing/2014/chart" uri="{C3380CC4-5D6E-409C-BE32-E72D297353CC}">
                  <c16:uniqueId val="{00000000-E4BD-4FC7-BD38-5005E7655CAA}"/>
                </c:ext>
              </c:extLst>
            </c:dLbl>
            <c:spPr>
              <a:noFill/>
              <a:ln>
                <a:noFill/>
              </a:ln>
              <a:effectLst/>
            </c:spPr>
            <c:txPr>
              <a:bodyPr rot="0" spcFirstLastPara="1" vertOverflow="ellipsis" vert="horz" wrap="square" lIns="0" tIns="0" rIns="0" bIns="0" anchor="ctr" anchorCtr="1">
                <a:spAutoFit/>
              </a:bodyPr>
              <a:lstStyle/>
              <a:p>
                <a:pPr>
                  <a:defRPr sz="1400" b="1" i="0" u="none" strike="noStrike" kern="1200" baseline="0">
                    <a:solidFill>
                      <a:srgbClr val="0A1A5C"/>
                    </a:solidFill>
                    <a:latin typeface="Arial Narrow" panose="020B0604020202020204" pitchFamily="34" charset="0"/>
                    <a:ea typeface="+mn-ea"/>
                    <a:cs typeface="Arial Narrow" panose="020B0604020202020204" pitchFamily="34" charset="0"/>
                  </a:defRPr>
                </a:pPr>
                <a:endParaRPr lang="en-BR"/>
              </a:p>
            </c:txPr>
            <c:dLblPos val="inEnd"/>
            <c:showLegendKey val="0"/>
            <c:showVal val="1"/>
            <c:showCatName val="0"/>
            <c:showSerName val="0"/>
            <c:showPercent val="0"/>
            <c:showBubbleSize val="0"/>
            <c:showLeaderLines val="0"/>
            <c:extLst>
              <c:ext xmlns:c15="http://schemas.microsoft.com/office/drawing/2012/chart" uri="{CE6537A1-D6FC-4f65-9D91-7224C49458BB}">
                <c15:spPr xmlns:c15="http://schemas.microsoft.com/office/drawing/2012/chart">
                  <a:prstGeom prst="rect">
                    <a:avLst/>
                  </a:prstGeom>
                </c15:spPr>
                <c15:showLeaderLines val="1"/>
                <c15:leaderLines>
                  <c:spPr>
                    <a:ln w="9525" cap="flat" cmpd="sng" algn="ctr">
                      <a:solidFill>
                        <a:schemeClr val="tx1">
                          <a:lumMod val="35000"/>
                          <a:lumOff val="65000"/>
                        </a:schemeClr>
                      </a:solidFill>
                      <a:round/>
                    </a:ln>
                    <a:effectLst/>
                  </c:spPr>
                </c15:leaderLines>
              </c:ext>
            </c:extLst>
          </c:dLbls>
          <c:cat>
            <c:strRef>
              <c:f>Planilha1!$A$2</c:f>
              <c:strCache>
                <c:ptCount val="1"/>
                <c:pt idx="0">
                  <c:v>Categoria 1</c:v>
                </c:pt>
              </c:strCache>
            </c:strRef>
          </c:cat>
          <c:val>
            <c:numRef>
              <c:f>Planilha1!$B$2</c:f>
              <c:numCache>
                <c:formatCode>General</c:formatCode>
                <c:ptCount val="1"/>
                <c:pt idx="0">
                  <c:v>3.5</c:v>
                </c:pt>
              </c:numCache>
            </c:numRef>
          </c:val>
          <c:extLst>
            <c:ext xmlns:c16="http://schemas.microsoft.com/office/drawing/2014/chart" uri="{C3380CC4-5D6E-409C-BE32-E72D297353CC}">
              <c16:uniqueId val="{00000001-E4BD-4FC7-BD38-5005E7655CAA}"/>
            </c:ext>
          </c:extLst>
        </c:ser>
        <c:ser>
          <c:idx val="1"/>
          <c:order val="1"/>
          <c:tx>
            <c:strRef>
              <c:f>Planilha1!$C$1</c:f>
              <c:strCache>
                <c:ptCount val="1"/>
                <c:pt idx="0">
                  <c:v>Série 2</c:v>
                </c:pt>
              </c:strCache>
            </c:strRef>
          </c:tx>
          <c:spPr>
            <a:solidFill>
              <a:srgbClr val="DEE9EF"/>
            </a:solidFill>
            <a:ln>
              <a:noFill/>
            </a:ln>
            <a:effectLst/>
          </c:spPr>
          <c:invertIfNegative val="0"/>
          <c:dLbls>
            <c:dLbl>
              <c:idx val="0"/>
              <c:tx>
                <c:rich>
                  <a:bodyPr rot="0" spcFirstLastPara="1" vertOverflow="ellipsis" vert="horz" wrap="square" lIns="0" tIns="19050" rIns="0" bIns="19050" anchor="ctr" anchorCtr="1">
                    <a:spAutoFit/>
                  </a:bodyPr>
                  <a:lstStyle/>
                  <a:p>
                    <a:pPr>
                      <a:defRPr sz="1400" b="0" i="0" u="none" strike="noStrike" kern="1200" baseline="0">
                        <a:solidFill>
                          <a:srgbClr val="0A1A5C"/>
                        </a:solidFill>
                        <a:latin typeface="Arial Narrow" panose="020B0604020202020204" pitchFamily="34" charset="0"/>
                        <a:ea typeface="+mn-ea"/>
                        <a:cs typeface="Arial Narrow" panose="020B0604020202020204" pitchFamily="34" charset="0"/>
                      </a:defRPr>
                    </a:pPr>
                    <a:fld id="{E5A1FA74-1CB2-3246-8004-56A2086633C2}" type="VALUE">
                      <a:rPr lang="en-US" sz="1400">
                        <a:solidFill>
                          <a:srgbClr val="0A1A5C"/>
                        </a:solidFill>
                      </a:rPr>
                      <a:pPr>
                        <a:defRPr sz="1400" b="0" i="0" u="none" strike="noStrike" kern="1200" baseline="0">
                          <a:solidFill>
                            <a:srgbClr val="0A1A5C"/>
                          </a:solidFill>
                          <a:latin typeface="Arial Narrow" panose="020B0604020202020204" pitchFamily="34" charset="0"/>
                          <a:ea typeface="+mn-ea"/>
                          <a:cs typeface="Arial Narrow" panose="020B0604020202020204" pitchFamily="34" charset="0"/>
                        </a:defRPr>
                      </a:pPr>
                      <a:t>[VALUE]</a:t>
                    </a:fld>
                    <a:endParaRPr lang="pt-BR"/>
                  </a:p>
                </c:rich>
              </c:tx>
              <c:spPr>
                <a:noFill/>
                <a:ln>
                  <a:noFill/>
                </a:ln>
                <a:effectLst/>
              </c:spPr>
              <c:dLblPos val="inEnd"/>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15:layout>
                    <c:manualLayout>
                      <c:w val="7.4720821631627687E-2"/>
                      <c:h val="0.10167142237954201"/>
                    </c:manualLayout>
                  </c15:layout>
                  <c15:dlblFieldTable/>
                  <c15:showDataLabelsRange val="0"/>
                </c:ext>
                <c:ext xmlns:c16="http://schemas.microsoft.com/office/drawing/2014/chart" uri="{C3380CC4-5D6E-409C-BE32-E72D297353CC}">
                  <c16:uniqueId val="{00000002-E4BD-4FC7-BD38-5005E7655CAA}"/>
                </c:ext>
              </c:extLst>
            </c:dLbl>
            <c:spPr>
              <a:noFill/>
              <a:ln>
                <a:noFill/>
              </a:ln>
              <a:effectLst/>
            </c:spPr>
            <c:txPr>
              <a:bodyPr rot="0" spcFirstLastPara="1" vertOverflow="ellipsis" vert="horz" wrap="square" lIns="38100" tIns="19050" rIns="38100" bIns="19050" anchor="ctr" anchorCtr="1">
                <a:spAutoFit/>
              </a:bodyPr>
              <a:lstStyle/>
              <a:p>
                <a:pPr>
                  <a:defRPr sz="1400" b="0" i="0" u="none" strike="noStrike" kern="1200" baseline="0">
                    <a:solidFill>
                      <a:srgbClr val="0A1A5C"/>
                    </a:solidFill>
                    <a:latin typeface="Arial Narrow" panose="020B0604020202020204" pitchFamily="34" charset="0"/>
                    <a:ea typeface="+mn-ea"/>
                    <a:cs typeface="Arial Narrow" panose="020B0604020202020204" pitchFamily="34" charset="0"/>
                  </a:defRPr>
                </a:pPr>
                <a:endParaRPr lang="en-BR"/>
              </a:p>
            </c:txPr>
            <c:dLblPos val="in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Planilha1!$A$2</c:f>
              <c:strCache>
                <c:ptCount val="1"/>
                <c:pt idx="0">
                  <c:v>Categoria 1</c:v>
                </c:pt>
              </c:strCache>
            </c:strRef>
          </c:cat>
          <c:val>
            <c:numRef>
              <c:f>Planilha1!$C$2</c:f>
              <c:numCache>
                <c:formatCode>General</c:formatCode>
                <c:ptCount val="1"/>
                <c:pt idx="0">
                  <c:v>2.4</c:v>
                </c:pt>
              </c:numCache>
            </c:numRef>
          </c:val>
          <c:extLst>
            <c:ext xmlns:c16="http://schemas.microsoft.com/office/drawing/2014/chart" uri="{C3380CC4-5D6E-409C-BE32-E72D297353CC}">
              <c16:uniqueId val="{00000003-E4BD-4FC7-BD38-5005E7655CAA}"/>
            </c:ext>
          </c:extLst>
        </c:ser>
        <c:ser>
          <c:idx val="2"/>
          <c:order val="2"/>
          <c:tx>
            <c:strRef>
              <c:f>Planilha1!$D$1</c:f>
              <c:strCache>
                <c:ptCount val="1"/>
                <c:pt idx="0">
                  <c:v>Série 3</c:v>
                </c:pt>
              </c:strCache>
            </c:strRef>
          </c:tx>
          <c:spPr>
            <a:solidFill>
              <a:srgbClr val="DEE9EF"/>
            </a:solidFill>
            <a:ln>
              <a:noFill/>
            </a:ln>
            <a:effectLst/>
          </c:spPr>
          <c:invertIfNegative val="0"/>
          <c:dLbls>
            <c:dLbl>
              <c:idx val="0"/>
              <c:tx>
                <c:rich>
                  <a:bodyPr rot="0" spcFirstLastPara="1" vertOverflow="ellipsis" vert="horz" wrap="square" lIns="0" tIns="0" rIns="0" bIns="0" anchor="ctr" anchorCtr="1">
                    <a:noAutofit/>
                  </a:bodyPr>
                  <a:lstStyle/>
                  <a:p>
                    <a:pPr>
                      <a:defRPr sz="1400" b="0" i="0" u="none" strike="noStrike" kern="1200" baseline="0">
                        <a:solidFill>
                          <a:srgbClr val="0A1A5C"/>
                        </a:solidFill>
                        <a:latin typeface="Arial Narrow" panose="020B0604020202020204" pitchFamily="34" charset="0"/>
                        <a:ea typeface="+mn-ea"/>
                        <a:cs typeface="Arial Narrow" panose="020B0604020202020204" pitchFamily="34" charset="0"/>
                      </a:defRPr>
                    </a:pPr>
                    <a:fld id="{135B8A79-E12C-1642-AC88-51866F841009}" type="VALUE">
                      <a:rPr lang="en-US" sz="1400">
                        <a:solidFill>
                          <a:srgbClr val="0A1A5C"/>
                        </a:solidFill>
                      </a:rPr>
                      <a:pPr>
                        <a:defRPr sz="1400" b="0" i="0" u="none" strike="noStrike" kern="1200" baseline="0">
                          <a:solidFill>
                            <a:srgbClr val="0A1A5C"/>
                          </a:solidFill>
                          <a:latin typeface="Arial Narrow" panose="020B0604020202020204" pitchFamily="34" charset="0"/>
                          <a:ea typeface="+mn-ea"/>
                          <a:cs typeface="Arial Narrow" panose="020B0604020202020204" pitchFamily="34" charset="0"/>
                        </a:defRPr>
                      </a:pPr>
                      <a:t>[VALUE]</a:t>
                    </a:fld>
                    <a:endParaRPr lang="pt-BR"/>
                  </a:p>
                </c:rich>
              </c:tx>
              <c:spPr>
                <a:noFill/>
                <a:ln>
                  <a:noFill/>
                </a:ln>
                <a:effectLst/>
              </c:spPr>
              <c:dLblPos val="inEnd"/>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15:layout>
                    <c:manualLayout>
                      <c:w val="7.2489681217118004E-2"/>
                      <c:h val="5.5094181174600874E-2"/>
                    </c:manualLayout>
                  </c15:layout>
                  <c15:dlblFieldTable/>
                  <c15:showDataLabelsRange val="0"/>
                </c:ext>
                <c:ext xmlns:c16="http://schemas.microsoft.com/office/drawing/2014/chart" uri="{C3380CC4-5D6E-409C-BE32-E72D297353CC}">
                  <c16:uniqueId val="{00000004-E4BD-4FC7-BD38-5005E7655CAA}"/>
                </c:ext>
              </c:extLst>
            </c:dLbl>
            <c:spPr>
              <a:noFill/>
              <a:ln>
                <a:noFill/>
              </a:ln>
              <a:effectLst/>
            </c:spPr>
            <c:txPr>
              <a:bodyPr rot="0" spcFirstLastPara="1" vertOverflow="ellipsis" vert="horz" wrap="square" lIns="0" tIns="0" rIns="0" bIns="0" anchor="ctr" anchorCtr="1">
                <a:spAutoFit/>
              </a:bodyPr>
              <a:lstStyle/>
              <a:p>
                <a:pPr>
                  <a:defRPr sz="1400" b="0" i="0" u="none" strike="noStrike" kern="1200" baseline="0">
                    <a:solidFill>
                      <a:srgbClr val="0A1A5C"/>
                    </a:solidFill>
                    <a:latin typeface="Arial Narrow" panose="020B0604020202020204" pitchFamily="34" charset="0"/>
                    <a:ea typeface="+mn-ea"/>
                    <a:cs typeface="Arial Narrow" panose="020B0604020202020204" pitchFamily="34" charset="0"/>
                  </a:defRPr>
                </a:pPr>
                <a:endParaRPr lang="en-BR"/>
              </a:p>
            </c:txPr>
            <c:dLblPos val="inEnd"/>
            <c:showLegendKey val="0"/>
            <c:showVal val="1"/>
            <c:showCatName val="0"/>
            <c:showSerName val="0"/>
            <c:showPercent val="0"/>
            <c:showBubbleSize val="0"/>
            <c:showLeaderLines val="0"/>
            <c:extLst>
              <c:ext xmlns:c15="http://schemas.microsoft.com/office/drawing/2012/chart" uri="{CE6537A1-D6FC-4f65-9D91-7224C49458BB}">
                <c15:spPr xmlns:c15="http://schemas.microsoft.com/office/drawing/2012/chart">
                  <a:prstGeom prst="rect">
                    <a:avLst/>
                  </a:prstGeom>
                </c15:spPr>
                <c15:showLeaderLines val="1"/>
                <c15:leaderLines>
                  <c:spPr>
                    <a:ln w="9525" cap="flat" cmpd="sng" algn="ctr">
                      <a:solidFill>
                        <a:schemeClr val="tx1">
                          <a:lumMod val="35000"/>
                          <a:lumOff val="65000"/>
                        </a:schemeClr>
                      </a:solidFill>
                      <a:round/>
                    </a:ln>
                    <a:effectLst/>
                  </c:spPr>
                </c15:leaderLines>
              </c:ext>
            </c:extLst>
          </c:dLbls>
          <c:cat>
            <c:strRef>
              <c:f>Planilha1!$A$2</c:f>
              <c:strCache>
                <c:ptCount val="1"/>
                <c:pt idx="0">
                  <c:v>Categoria 1</c:v>
                </c:pt>
              </c:strCache>
            </c:strRef>
          </c:cat>
          <c:val>
            <c:numRef>
              <c:f>Planilha1!$D$2</c:f>
              <c:numCache>
                <c:formatCode>General</c:formatCode>
                <c:ptCount val="1"/>
                <c:pt idx="0">
                  <c:v>3</c:v>
                </c:pt>
              </c:numCache>
            </c:numRef>
          </c:val>
          <c:extLst>
            <c:ext xmlns:c16="http://schemas.microsoft.com/office/drawing/2014/chart" uri="{C3380CC4-5D6E-409C-BE32-E72D297353CC}">
              <c16:uniqueId val="{00000005-E4BD-4FC7-BD38-5005E7655CAA}"/>
            </c:ext>
          </c:extLst>
        </c:ser>
        <c:ser>
          <c:idx val="3"/>
          <c:order val="3"/>
          <c:tx>
            <c:strRef>
              <c:f>Planilha1!$E$1</c:f>
              <c:strCache>
                <c:ptCount val="1"/>
                <c:pt idx="0">
                  <c:v>Série 4</c:v>
                </c:pt>
              </c:strCache>
            </c:strRef>
          </c:tx>
          <c:spPr>
            <a:solidFill>
              <a:srgbClr val="100690"/>
            </a:solidFill>
            <a:ln>
              <a:noFill/>
            </a:ln>
            <a:effectLst/>
          </c:spPr>
          <c:invertIfNegative val="0"/>
          <c:dPt>
            <c:idx val="0"/>
            <c:invertIfNegative val="0"/>
            <c:bubble3D val="0"/>
            <c:extLst>
              <c:ext xmlns:c16="http://schemas.microsoft.com/office/drawing/2014/chart" uri="{C3380CC4-5D6E-409C-BE32-E72D297353CC}">
                <c16:uniqueId val="{00000006-E4BD-4FC7-BD38-5005E7655CAA}"/>
              </c:ext>
            </c:extLst>
          </c:dPt>
          <c:dLbls>
            <c:dLbl>
              <c:idx val="0"/>
              <c:layout>
                <c:manualLayout>
                  <c:x val="-7.8564933577036908E-2"/>
                  <c:y val="0"/>
                </c:manualLayout>
              </c:layout>
              <c:tx>
                <c:rich>
                  <a:bodyPr rot="0" spcFirstLastPara="1" vertOverflow="ellipsis" vert="horz" wrap="square" lIns="0" tIns="0" rIns="0" bIns="0" anchor="ctr" anchorCtr="1">
                    <a:spAutoFit/>
                  </a:bodyPr>
                  <a:lstStyle/>
                  <a:p>
                    <a:pPr>
                      <a:defRPr sz="1600" b="0" i="0" u="none" strike="noStrike" kern="1200" baseline="0">
                        <a:solidFill>
                          <a:schemeClr val="tx1">
                            <a:lumMod val="75000"/>
                            <a:lumOff val="25000"/>
                          </a:schemeClr>
                        </a:solidFill>
                        <a:latin typeface="Arial Narrow" panose="020B0604020202020204" pitchFamily="34" charset="0"/>
                        <a:ea typeface="+mn-ea"/>
                        <a:cs typeface="Arial Narrow" panose="020B0604020202020204" pitchFamily="34" charset="0"/>
                      </a:defRPr>
                    </a:pPr>
                    <a:fld id="{2CDE3FCB-1CA4-C141-BF93-EDBA7567DBDE}" type="VALUE">
                      <a:rPr lang="en-US" sz="1600" b="1">
                        <a:solidFill>
                          <a:schemeClr val="bg1"/>
                        </a:solidFill>
                      </a:rPr>
                      <a:pPr>
                        <a:defRPr sz="1600" b="0" i="0" u="none" strike="noStrike" kern="1200" baseline="0">
                          <a:solidFill>
                            <a:schemeClr val="tx1">
                              <a:lumMod val="75000"/>
                              <a:lumOff val="25000"/>
                            </a:schemeClr>
                          </a:solidFill>
                          <a:latin typeface="Arial Narrow" panose="020B0604020202020204" pitchFamily="34" charset="0"/>
                          <a:ea typeface="+mn-ea"/>
                          <a:cs typeface="Arial Narrow" panose="020B0604020202020204" pitchFamily="34" charset="0"/>
                        </a:defRPr>
                      </a:pPr>
                      <a:t>[VALUE]</a:t>
                    </a:fld>
                    <a:endParaRPr lang="pt-BR"/>
                  </a:p>
                </c:rich>
              </c:tx>
              <c:spPr>
                <a:noFill/>
                <a:ln>
                  <a:noFill/>
                </a:ln>
                <a:effectLst/>
              </c:spPr>
              <c:dLblPos val="outEnd"/>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15:dlblFieldTable/>
                  <c15:showDataLabelsRange val="0"/>
                </c:ext>
                <c:ext xmlns:c16="http://schemas.microsoft.com/office/drawing/2014/chart" uri="{C3380CC4-5D6E-409C-BE32-E72D297353CC}">
                  <c16:uniqueId val="{00000006-E4BD-4FC7-BD38-5005E7655CAA}"/>
                </c:ext>
              </c:extLst>
            </c:dLbl>
            <c:spPr>
              <a:noFill/>
              <a:ln>
                <a:noFill/>
              </a:ln>
              <a:effectLst/>
            </c:spPr>
            <c:txPr>
              <a:bodyPr rot="0" spcFirstLastPara="1" vertOverflow="ellipsis" vert="horz" wrap="square" lIns="0" tIns="0" rIns="0" bIns="0" anchor="ctr" anchorCtr="1">
                <a:spAutoFit/>
              </a:bodyPr>
              <a:lstStyle/>
              <a:p>
                <a:pPr>
                  <a:defRPr sz="1400" b="0" i="0" u="none" strike="noStrike" kern="1200" baseline="0">
                    <a:solidFill>
                      <a:schemeClr val="tx1">
                        <a:lumMod val="75000"/>
                        <a:lumOff val="25000"/>
                      </a:schemeClr>
                    </a:solidFill>
                    <a:latin typeface="Arial Narrow" panose="020B0604020202020204" pitchFamily="34" charset="0"/>
                    <a:ea typeface="+mn-ea"/>
                    <a:cs typeface="Arial Narrow" panose="020B0604020202020204" pitchFamily="34" charset="0"/>
                  </a:defRPr>
                </a:pPr>
                <a:endParaRPr lang="en-BR"/>
              </a:p>
            </c:txPr>
            <c:dLblPos val="inEnd"/>
            <c:showLegendKey val="0"/>
            <c:showVal val="1"/>
            <c:showCatName val="0"/>
            <c:showSerName val="0"/>
            <c:showPercent val="0"/>
            <c:showBubbleSize val="0"/>
            <c:showLeaderLines val="0"/>
            <c:extLst>
              <c:ext xmlns:c15="http://schemas.microsoft.com/office/drawing/2012/chart" uri="{CE6537A1-D6FC-4f65-9D91-7224C49458BB}">
                <c15:spPr xmlns:c15="http://schemas.microsoft.com/office/drawing/2012/chart">
                  <a:prstGeom prst="rect">
                    <a:avLst/>
                  </a:prstGeom>
                </c15:spPr>
                <c15:showLeaderLines val="1"/>
                <c15:leaderLines>
                  <c:spPr>
                    <a:ln w="9525" cap="flat" cmpd="sng" algn="ctr">
                      <a:solidFill>
                        <a:schemeClr val="tx1">
                          <a:lumMod val="35000"/>
                          <a:lumOff val="65000"/>
                        </a:schemeClr>
                      </a:solidFill>
                      <a:round/>
                    </a:ln>
                    <a:effectLst/>
                  </c:spPr>
                </c15:leaderLines>
              </c:ext>
            </c:extLst>
          </c:dLbls>
          <c:cat>
            <c:strRef>
              <c:f>Planilha1!$A$2</c:f>
              <c:strCache>
                <c:ptCount val="1"/>
                <c:pt idx="0">
                  <c:v>Categoria 1</c:v>
                </c:pt>
              </c:strCache>
            </c:strRef>
          </c:cat>
          <c:val>
            <c:numRef>
              <c:f>Planilha1!$E$2</c:f>
              <c:numCache>
                <c:formatCode>General</c:formatCode>
                <c:ptCount val="1"/>
                <c:pt idx="0">
                  <c:v>4.3</c:v>
                </c:pt>
              </c:numCache>
            </c:numRef>
          </c:val>
          <c:extLst>
            <c:ext xmlns:c16="http://schemas.microsoft.com/office/drawing/2014/chart" uri="{C3380CC4-5D6E-409C-BE32-E72D297353CC}">
              <c16:uniqueId val="{00000007-E4BD-4FC7-BD38-5005E7655CAA}"/>
            </c:ext>
          </c:extLst>
        </c:ser>
        <c:ser>
          <c:idx val="4"/>
          <c:order val="4"/>
          <c:tx>
            <c:strRef>
              <c:f>Planilha1!$F$1</c:f>
              <c:strCache>
                <c:ptCount val="1"/>
                <c:pt idx="0">
                  <c:v>Série 5</c:v>
                </c:pt>
              </c:strCache>
            </c:strRef>
          </c:tx>
          <c:spPr>
            <a:solidFill>
              <a:srgbClr val="DEE9EF"/>
            </a:solidFill>
            <a:ln>
              <a:noFill/>
            </a:ln>
            <a:effectLst/>
          </c:spPr>
          <c:invertIfNegative val="0"/>
          <c:dLbls>
            <c:dLbl>
              <c:idx val="0"/>
              <c:layout>
                <c:manualLayout>
                  <c:x val="-4.3859718334624938E-2"/>
                  <c:y val="0"/>
                </c:manualLayout>
              </c:layout>
              <c:tx>
                <c:rich>
                  <a:bodyPr/>
                  <a:lstStyle/>
                  <a:p>
                    <a:fld id="{B4346DA9-7C58-CE4E-9FD9-802ECE7B16B9}" type="VALUE">
                      <a:rPr lang="en-US" sz="1400" b="0">
                        <a:solidFill>
                          <a:srgbClr val="001637"/>
                        </a:solidFill>
                      </a:rPr>
                      <a:pPr/>
                      <a:t>[VALUE]</a:t>
                    </a:fld>
                    <a:endParaRPr lang="pt-BR"/>
                  </a:p>
                </c:rich>
              </c:tx>
              <c:dLblPos val="outEnd"/>
              <c:showLegendKey val="0"/>
              <c:showVal val="1"/>
              <c:showCatName val="0"/>
              <c:showSerName val="0"/>
              <c:showPercent val="0"/>
              <c:showBubbleSize val="0"/>
              <c:extLst>
                <c:ext xmlns:c15="http://schemas.microsoft.com/office/drawing/2012/chart" uri="{CE6537A1-D6FC-4f65-9D91-7224C49458BB}">
                  <c15:dlblFieldTable/>
                  <c15:showDataLabelsRange val="0"/>
                </c:ext>
                <c:ext xmlns:c16="http://schemas.microsoft.com/office/drawing/2014/chart" uri="{C3380CC4-5D6E-409C-BE32-E72D297353CC}">
                  <c16:uniqueId val="{00000008-E4BD-4FC7-BD38-5005E7655CAA}"/>
                </c:ext>
              </c:extLst>
            </c:dLbl>
            <c:spPr>
              <a:noFill/>
              <a:ln>
                <a:noFill/>
              </a:ln>
              <a:effectLst/>
            </c:spPr>
            <c:txPr>
              <a:bodyPr rot="0" spcFirstLastPara="1" vertOverflow="ellipsis" vert="horz" wrap="square" lIns="0" tIns="0" rIns="0" bIns="0" anchor="ctr" anchorCtr="1">
                <a:spAutoFit/>
              </a:bodyPr>
              <a:lstStyle/>
              <a:p>
                <a:pPr>
                  <a:defRPr sz="1400" b="0" i="0" u="none" strike="noStrike" kern="1200" baseline="0">
                    <a:solidFill>
                      <a:srgbClr val="0A1A5C"/>
                    </a:solidFill>
                    <a:latin typeface="Arial Narrow" panose="020B0604020202020204" pitchFamily="34" charset="0"/>
                    <a:ea typeface="+mn-ea"/>
                    <a:cs typeface="Arial Narrow" panose="020B0604020202020204" pitchFamily="34" charset="0"/>
                  </a:defRPr>
                </a:pPr>
                <a:endParaRPr lang="en-BR"/>
              </a:p>
            </c:txPr>
            <c:dLblPos val="inEnd"/>
            <c:showLegendKey val="0"/>
            <c:showVal val="1"/>
            <c:showCatName val="0"/>
            <c:showSerName val="0"/>
            <c:showPercent val="0"/>
            <c:showBubbleSize val="0"/>
            <c:showLeaderLines val="0"/>
            <c:extLst>
              <c:ext xmlns:c15="http://schemas.microsoft.com/office/drawing/2012/chart" uri="{CE6537A1-D6FC-4f65-9D91-7224C49458BB}">
                <c15:spPr xmlns:c15="http://schemas.microsoft.com/office/drawing/2012/chart">
                  <a:prstGeom prst="rect">
                    <a:avLst/>
                  </a:prstGeom>
                </c15:spPr>
                <c15:showLeaderLines val="1"/>
                <c15:leaderLines>
                  <c:spPr>
                    <a:ln w="9525" cap="flat" cmpd="sng" algn="ctr">
                      <a:solidFill>
                        <a:schemeClr val="tx1">
                          <a:lumMod val="35000"/>
                          <a:lumOff val="65000"/>
                        </a:schemeClr>
                      </a:solidFill>
                      <a:round/>
                    </a:ln>
                    <a:effectLst/>
                  </c:spPr>
                </c15:leaderLines>
              </c:ext>
            </c:extLst>
          </c:dLbls>
          <c:cat>
            <c:strRef>
              <c:f>Planilha1!$A$2</c:f>
              <c:strCache>
                <c:ptCount val="1"/>
                <c:pt idx="0">
                  <c:v>Categoria 1</c:v>
                </c:pt>
              </c:strCache>
            </c:strRef>
          </c:cat>
          <c:val>
            <c:numRef>
              <c:f>Planilha1!$F$2</c:f>
              <c:numCache>
                <c:formatCode>General</c:formatCode>
                <c:ptCount val="1"/>
                <c:pt idx="0">
                  <c:v>2</c:v>
                </c:pt>
              </c:numCache>
            </c:numRef>
          </c:val>
          <c:extLst>
            <c:ext xmlns:c16="http://schemas.microsoft.com/office/drawing/2014/chart" uri="{C3380CC4-5D6E-409C-BE32-E72D297353CC}">
              <c16:uniqueId val="{00000009-E4BD-4FC7-BD38-5005E7655CAA}"/>
            </c:ext>
          </c:extLst>
        </c:ser>
        <c:dLbls>
          <c:dLblPos val="inEnd"/>
          <c:showLegendKey val="0"/>
          <c:showVal val="1"/>
          <c:showCatName val="0"/>
          <c:showSerName val="0"/>
          <c:showPercent val="0"/>
          <c:showBubbleSize val="0"/>
        </c:dLbls>
        <c:gapWidth val="39"/>
        <c:overlap val="-15"/>
        <c:axId val="1626737711"/>
        <c:axId val="1626634191"/>
      </c:barChart>
      <c:catAx>
        <c:axId val="1626737711"/>
        <c:scaling>
          <c:orientation val="minMax"/>
        </c:scaling>
        <c:delete val="1"/>
        <c:axPos val="r"/>
        <c:numFmt formatCode="General" sourceLinked="1"/>
        <c:majorTickMark val="out"/>
        <c:minorTickMark val="none"/>
        <c:tickLblPos val="nextTo"/>
        <c:crossAx val="1626634191"/>
        <c:crosses val="autoZero"/>
        <c:auto val="1"/>
        <c:lblAlgn val="ctr"/>
        <c:lblOffset val="100"/>
        <c:noMultiLvlLbl val="0"/>
      </c:catAx>
      <c:valAx>
        <c:axId val="1626634191"/>
        <c:scaling>
          <c:orientation val="maxMin"/>
        </c:scaling>
        <c:delete val="1"/>
        <c:axPos val="b"/>
        <c:majorGridlines>
          <c:spPr>
            <a:ln w="9525" cap="flat" cmpd="sng" algn="ctr">
              <a:noFill/>
              <a:round/>
            </a:ln>
            <a:effectLst/>
          </c:spPr>
        </c:majorGridlines>
        <c:numFmt formatCode="General" sourceLinked="1"/>
        <c:majorTickMark val="out"/>
        <c:minorTickMark val="none"/>
        <c:tickLblPos val="nextTo"/>
        <c:crossAx val="1626737711"/>
        <c:crosses val="autoZero"/>
        <c:crossBetween val="between"/>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w="0">
      <a:noFill/>
    </a:ln>
    <a:effectLst/>
  </c:spPr>
  <c:txPr>
    <a:bodyPr/>
    <a:lstStyle/>
    <a:p>
      <a:pPr>
        <a:defRPr/>
      </a:pPr>
      <a:endParaRPr lang="en-BR"/>
    </a:p>
  </c:txPr>
  <c:externalData r:id="rId1">
    <c:autoUpdate val="0"/>
  </c:externalData>
</c:chartSpace>
</file>

<file path=ppt/charts/chart2.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doughnutChart>
        <c:varyColors val="1"/>
        <c:dLbls>
          <c:showLegendKey val="0"/>
          <c:showVal val="0"/>
          <c:showCatName val="0"/>
          <c:showSerName val="0"/>
          <c:showPercent val="1"/>
          <c:showBubbleSize val="0"/>
          <c:showLeaderLines val="0"/>
        </c:dLbls>
        <c:firstSliceAng val="0"/>
        <c:holeSize val="60"/>
      </c:doughnutChart>
      <c:spPr>
        <a:noFill/>
        <a:ln>
          <a:noFill/>
        </a:ln>
        <a:effectLst/>
      </c:spPr>
    </c:plotArea>
    <c:legend>
      <c:legendPos val="b"/>
      <c:layout>
        <c:manualLayout>
          <c:xMode val="edge"/>
          <c:yMode val="edge"/>
          <c:x val="0.29588651364861446"/>
          <c:y val="0.91273369481163413"/>
          <c:w val="0.40822697270277108"/>
          <c:h val="4.9715927182743654E-2"/>
        </c:manualLayout>
      </c:layout>
      <c:overlay val="0"/>
      <c:spPr>
        <a:noFill/>
        <a:ln>
          <a:noFill/>
        </a:ln>
        <a:effectLst/>
      </c:spPr>
      <c:txPr>
        <a:bodyPr rot="0" spcFirstLastPara="1" vertOverflow="ellipsis" vert="horz" wrap="square" anchor="ctr" anchorCtr="1"/>
        <a:lstStyle/>
        <a:p>
          <a:pPr>
            <a:defRPr sz="1100" b="0" i="0" u="none" strike="noStrike" kern="1200" baseline="0">
              <a:solidFill>
                <a:srgbClr val="80807F"/>
              </a:solidFill>
              <a:latin typeface="Arial Narrow" panose="020B0604020202020204" pitchFamily="34" charset="0"/>
              <a:ea typeface="+mn-ea"/>
              <a:cs typeface="Arial Narrow" panose="020B0604020202020204" pitchFamily="34" charset="0"/>
            </a:defRPr>
          </a:pPr>
          <a:endParaRPr lang="en-BR"/>
        </a:p>
      </c:txPr>
    </c:legend>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BR"/>
    </a:p>
  </c:txPr>
  <c:externalData r:id="rId3">
    <c:autoUpdate val="0"/>
  </c:externalData>
</c:chartSpace>
</file>

<file path=ppt/charts/chart3.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doughnutChart>
        <c:varyColors val="1"/>
        <c:ser>
          <c:idx val="0"/>
          <c:order val="0"/>
          <c:tx>
            <c:strRef>
              <c:f>Planilha1!$B$1</c:f>
              <c:strCache>
                <c:ptCount val="1"/>
                <c:pt idx="0">
                  <c:v>Vendas</c:v>
                </c:pt>
              </c:strCache>
            </c:strRef>
          </c:tx>
          <c:spPr>
            <a:solidFill>
              <a:srgbClr val="004BE7"/>
            </a:solidFill>
            <a:ln>
              <a:noFill/>
            </a:ln>
          </c:spPr>
          <c:dPt>
            <c:idx val="0"/>
            <c:bubble3D val="0"/>
            <c:spPr>
              <a:solidFill>
                <a:srgbClr val="100690"/>
              </a:solidFill>
              <a:ln w="19050">
                <a:noFill/>
              </a:ln>
              <a:effectLst/>
            </c:spPr>
            <c:extLst>
              <c:ext xmlns:c16="http://schemas.microsoft.com/office/drawing/2014/chart" uri="{C3380CC4-5D6E-409C-BE32-E72D297353CC}">
                <c16:uniqueId val="{00000001-9CA0-46EB-B94D-D687DBAC4292}"/>
              </c:ext>
            </c:extLst>
          </c:dPt>
          <c:dPt>
            <c:idx val="1"/>
            <c:bubble3D val="0"/>
            <c:spPr>
              <a:noFill/>
              <a:ln w="19050">
                <a:noFill/>
              </a:ln>
              <a:effectLst/>
            </c:spPr>
            <c:extLst>
              <c:ext xmlns:c16="http://schemas.microsoft.com/office/drawing/2014/chart" uri="{C3380CC4-5D6E-409C-BE32-E72D297353CC}">
                <c16:uniqueId val="{00000003-9CA0-46EB-B94D-D687DBAC4292}"/>
              </c:ext>
            </c:extLst>
          </c:dPt>
          <c:cat>
            <c:strRef>
              <c:f>Planilha1!$A$2:$A$3</c:f>
              <c:strCache>
                <c:ptCount val="2"/>
                <c:pt idx="0">
                  <c:v>1º Tri</c:v>
                </c:pt>
                <c:pt idx="1">
                  <c:v>2º Tri</c:v>
                </c:pt>
              </c:strCache>
            </c:strRef>
          </c:cat>
          <c:val>
            <c:numRef>
              <c:f>Planilha1!$B$2:$B$3</c:f>
              <c:numCache>
                <c:formatCode>General</c:formatCode>
                <c:ptCount val="2"/>
                <c:pt idx="0">
                  <c:v>8.1999999999999993</c:v>
                </c:pt>
                <c:pt idx="1">
                  <c:v>3.2</c:v>
                </c:pt>
              </c:numCache>
            </c:numRef>
          </c:val>
          <c:extLst>
            <c:ext xmlns:c16="http://schemas.microsoft.com/office/drawing/2014/chart" uri="{C3380CC4-5D6E-409C-BE32-E72D297353CC}">
              <c16:uniqueId val="{00000004-9CA0-46EB-B94D-D687DBAC4292}"/>
            </c:ext>
          </c:extLst>
        </c:ser>
        <c:dLbls>
          <c:showLegendKey val="0"/>
          <c:showVal val="0"/>
          <c:showCatName val="0"/>
          <c:showSerName val="0"/>
          <c:showPercent val="0"/>
          <c:showBubbleSize val="0"/>
          <c:showLeaderLines val="1"/>
        </c:dLbls>
        <c:firstSliceAng val="0"/>
        <c:holeSize val="90"/>
      </c:doughnutChart>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BR"/>
    </a:p>
  </c:txPr>
  <c:externalData r:id="rId3">
    <c:autoUpdate val="0"/>
  </c:externalData>
</c:chartSpace>
</file>

<file path=ppt/charts/chart4.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doughnutChart>
        <c:varyColors val="1"/>
        <c:ser>
          <c:idx val="0"/>
          <c:order val="0"/>
          <c:tx>
            <c:strRef>
              <c:f>Planilha1!$B$1</c:f>
              <c:strCache>
                <c:ptCount val="1"/>
                <c:pt idx="0">
                  <c:v>Vendas</c:v>
                </c:pt>
              </c:strCache>
            </c:strRef>
          </c:tx>
          <c:spPr>
            <a:solidFill>
              <a:srgbClr val="004BE7"/>
            </a:solidFill>
            <a:ln>
              <a:noFill/>
            </a:ln>
          </c:spPr>
          <c:dPt>
            <c:idx val="0"/>
            <c:bubble3D val="0"/>
            <c:spPr>
              <a:solidFill>
                <a:srgbClr val="100690"/>
              </a:solidFill>
              <a:ln w="19050">
                <a:noFill/>
              </a:ln>
              <a:effectLst/>
            </c:spPr>
            <c:extLst>
              <c:ext xmlns:c16="http://schemas.microsoft.com/office/drawing/2014/chart" uri="{C3380CC4-5D6E-409C-BE32-E72D297353CC}">
                <c16:uniqueId val="{00000001-ACC3-44B9-A1FC-86F5AAB0B3A0}"/>
              </c:ext>
            </c:extLst>
          </c:dPt>
          <c:dPt>
            <c:idx val="1"/>
            <c:bubble3D val="0"/>
            <c:spPr>
              <a:noFill/>
              <a:ln w="19050">
                <a:noFill/>
              </a:ln>
              <a:effectLst/>
            </c:spPr>
            <c:extLst>
              <c:ext xmlns:c16="http://schemas.microsoft.com/office/drawing/2014/chart" uri="{C3380CC4-5D6E-409C-BE32-E72D297353CC}">
                <c16:uniqueId val="{00000003-ACC3-44B9-A1FC-86F5AAB0B3A0}"/>
              </c:ext>
            </c:extLst>
          </c:dPt>
          <c:cat>
            <c:strRef>
              <c:f>Planilha1!$A$2:$A$3</c:f>
              <c:strCache>
                <c:ptCount val="2"/>
                <c:pt idx="0">
                  <c:v>1º Tri</c:v>
                </c:pt>
                <c:pt idx="1">
                  <c:v>2º Tri</c:v>
                </c:pt>
              </c:strCache>
            </c:strRef>
          </c:cat>
          <c:val>
            <c:numRef>
              <c:f>Planilha1!$B$2:$B$3</c:f>
              <c:numCache>
                <c:formatCode>General</c:formatCode>
                <c:ptCount val="2"/>
                <c:pt idx="0">
                  <c:v>8.1999999999999993</c:v>
                </c:pt>
                <c:pt idx="1">
                  <c:v>3.2</c:v>
                </c:pt>
              </c:numCache>
            </c:numRef>
          </c:val>
          <c:extLst>
            <c:ext xmlns:c16="http://schemas.microsoft.com/office/drawing/2014/chart" uri="{C3380CC4-5D6E-409C-BE32-E72D297353CC}">
              <c16:uniqueId val="{00000004-ACC3-44B9-A1FC-86F5AAB0B3A0}"/>
            </c:ext>
          </c:extLst>
        </c:ser>
        <c:dLbls>
          <c:showLegendKey val="0"/>
          <c:showVal val="0"/>
          <c:showCatName val="0"/>
          <c:showSerName val="0"/>
          <c:showPercent val="0"/>
          <c:showBubbleSize val="0"/>
          <c:showLeaderLines val="1"/>
        </c:dLbls>
        <c:firstSliceAng val="0"/>
        <c:holeSize val="90"/>
      </c:doughnutChart>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BR"/>
    </a:p>
  </c:txPr>
  <c:externalData r:id="rId3">
    <c:autoUpdate val="0"/>
  </c:externalData>
</c:chartSpace>
</file>

<file path=ppt/charts/chart5.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doughnutChart>
        <c:varyColors val="1"/>
        <c:ser>
          <c:idx val="0"/>
          <c:order val="0"/>
          <c:tx>
            <c:strRef>
              <c:f>Planilha1!$B$1</c:f>
              <c:strCache>
                <c:ptCount val="1"/>
                <c:pt idx="0">
                  <c:v>Vendas</c:v>
                </c:pt>
              </c:strCache>
            </c:strRef>
          </c:tx>
          <c:spPr>
            <a:solidFill>
              <a:srgbClr val="004BE7"/>
            </a:solidFill>
            <a:ln>
              <a:noFill/>
            </a:ln>
          </c:spPr>
          <c:dPt>
            <c:idx val="0"/>
            <c:bubble3D val="0"/>
            <c:spPr>
              <a:solidFill>
                <a:srgbClr val="100690"/>
              </a:solidFill>
              <a:ln w="19050">
                <a:noFill/>
              </a:ln>
              <a:effectLst/>
            </c:spPr>
            <c:extLst>
              <c:ext xmlns:c16="http://schemas.microsoft.com/office/drawing/2014/chart" uri="{C3380CC4-5D6E-409C-BE32-E72D297353CC}">
                <c16:uniqueId val="{00000001-A7D7-4851-85CB-29CC7A1C8846}"/>
              </c:ext>
            </c:extLst>
          </c:dPt>
          <c:dPt>
            <c:idx val="1"/>
            <c:bubble3D val="0"/>
            <c:spPr>
              <a:noFill/>
              <a:ln w="19050">
                <a:noFill/>
              </a:ln>
              <a:effectLst/>
            </c:spPr>
            <c:extLst>
              <c:ext xmlns:c16="http://schemas.microsoft.com/office/drawing/2014/chart" uri="{C3380CC4-5D6E-409C-BE32-E72D297353CC}">
                <c16:uniqueId val="{00000003-A7D7-4851-85CB-29CC7A1C8846}"/>
              </c:ext>
            </c:extLst>
          </c:dPt>
          <c:cat>
            <c:strRef>
              <c:f>Planilha1!$A$2:$A$3</c:f>
              <c:strCache>
                <c:ptCount val="2"/>
                <c:pt idx="0">
                  <c:v>1º Tri</c:v>
                </c:pt>
                <c:pt idx="1">
                  <c:v>2º Tri</c:v>
                </c:pt>
              </c:strCache>
            </c:strRef>
          </c:cat>
          <c:val>
            <c:numRef>
              <c:f>Planilha1!$B$2:$B$3</c:f>
              <c:numCache>
                <c:formatCode>General</c:formatCode>
                <c:ptCount val="2"/>
                <c:pt idx="0">
                  <c:v>8.1999999999999993</c:v>
                </c:pt>
                <c:pt idx="1">
                  <c:v>3.2</c:v>
                </c:pt>
              </c:numCache>
            </c:numRef>
          </c:val>
          <c:extLst>
            <c:ext xmlns:c16="http://schemas.microsoft.com/office/drawing/2014/chart" uri="{C3380CC4-5D6E-409C-BE32-E72D297353CC}">
              <c16:uniqueId val="{00000004-A7D7-4851-85CB-29CC7A1C8846}"/>
            </c:ext>
          </c:extLst>
        </c:ser>
        <c:dLbls>
          <c:showLegendKey val="0"/>
          <c:showVal val="0"/>
          <c:showCatName val="0"/>
          <c:showSerName val="0"/>
          <c:showPercent val="0"/>
          <c:showBubbleSize val="0"/>
          <c:showLeaderLines val="1"/>
        </c:dLbls>
        <c:firstSliceAng val="0"/>
        <c:holeSize val="90"/>
      </c:doughnutChart>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BR"/>
    </a:p>
  </c:txPr>
  <c:externalData r:id="rId3">
    <c:autoUpdate val="0"/>
  </c:externalData>
</c:chartSpace>
</file>

<file path=ppt/charts/chart6.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doughnutChart>
        <c:varyColors val="1"/>
        <c:ser>
          <c:idx val="0"/>
          <c:order val="0"/>
          <c:tx>
            <c:strRef>
              <c:f>Planilha1!$B$1</c:f>
              <c:strCache>
                <c:ptCount val="1"/>
                <c:pt idx="0">
                  <c:v>Vendas</c:v>
                </c:pt>
              </c:strCache>
            </c:strRef>
          </c:tx>
          <c:spPr>
            <a:solidFill>
              <a:srgbClr val="004BE7"/>
            </a:solidFill>
            <a:ln>
              <a:noFill/>
            </a:ln>
          </c:spPr>
          <c:dPt>
            <c:idx val="0"/>
            <c:bubble3D val="0"/>
            <c:spPr>
              <a:solidFill>
                <a:srgbClr val="100690"/>
              </a:solidFill>
              <a:ln w="19050">
                <a:noFill/>
              </a:ln>
              <a:effectLst/>
            </c:spPr>
            <c:extLst>
              <c:ext xmlns:c16="http://schemas.microsoft.com/office/drawing/2014/chart" uri="{C3380CC4-5D6E-409C-BE32-E72D297353CC}">
                <c16:uniqueId val="{00000001-BEC3-42CE-AB56-9054BB4C1E4F}"/>
              </c:ext>
            </c:extLst>
          </c:dPt>
          <c:dPt>
            <c:idx val="1"/>
            <c:bubble3D val="0"/>
            <c:spPr>
              <a:noFill/>
              <a:ln w="19050">
                <a:noFill/>
              </a:ln>
              <a:effectLst/>
            </c:spPr>
            <c:extLst>
              <c:ext xmlns:c16="http://schemas.microsoft.com/office/drawing/2014/chart" uri="{C3380CC4-5D6E-409C-BE32-E72D297353CC}">
                <c16:uniqueId val="{00000003-BEC3-42CE-AB56-9054BB4C1E4F}"/>
              </c:ext>
            </c:extLst>
          </c:dPt>
          <c:cat>
            <c:strRef>
              <c:f>Planilha1!$A$2:$A$3</c:f>
              <c:strCache>
                <c:ptCount val="2"/>
                <c:pt idx="0">
                  <c:v>1º Tri</c:v>
                </c:pt>
                <c:pt idx="1">
                  <c:v>2º Tri</c:v>
                </c:pt>
              </c:strCache>
            </c:strRef>
          </c:cat>
          <c:val>
            <c:numRef>
              <c:f>Planilha1!$B$2:$B$3</c:f>
              <c:numCache>
                <c:formatCode>General</c:formatCode>
                <c:ptCount val="2"/>
                <c:pt idx="0">
                  <c:v>8.1999999999999993</c:v>
                </c:pt>
                <c:pt idx="1">
                  <c:v>3.2</c:v>
                </c:pt>
              </c:numCache>
            </c:numRef>
          </c:val>
          <c:extLst>
            <c:ext xmlns:c16="http://schemas.microsoft.com/office/drawing/2014/chart" uri="{C3380CC4-5D6E-409C-BE32-E72D297353CC}">
              <c16:uniqueId val="{00000004-BEC3-42CE-AB56-9054BB4C1E4F}"/>
            </c:ext>
          </c:extLst>
        </c:ser>
        <c:dLbls>
          <c:showLegendKey val="0"/>
          <c:showVal val="0"/>
          <c:showCatName val="0"/>
          <c:showSerName val="0"/>
          <c:showPercent val="0"/>
          <c:showBubbleSize val="0"/>
          <c:showLeaderLines val="1"/>
        </c:dLbls>
        <c:firstSliceAng val="0"/>
        <c:holeSize val="90"/>
      </c:doughnutChart>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BR"/>
    </a:p>
  </c:txPr>
  <c:externalData r:id="rId3">
    <c:autoUpdate val="0"/>
  </c:externalData>
</c:chartSpace>
</file>

<file path=ppt/charts/chart7.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8.1262399999999999E-2"/>
          <c:y val="3.9721300000000001E-2"/>
          <c:w val="0.89988000000000001"/>
          <c:h val="0.89095500000000005"/>
        </c:manualLayout>
      </c:layout>
      <c:barChart>
        <c:barDir val="bar"/>
        <c:grouping val="clustered"/>
        <c:varyColors val="0"/>
        <c:ser>
          <c:idx val="0"/>
          <c:order val="0"/>
          <c:tx>
            <c:strRef>
              <c:f>Sheet1!$A$2</c:f>
              <c:strCache>
                <c:ptCount val="1"/>
                <c:pt idx="0">
                  <c:v>Região 1</c:v>
                </c:pt>
              </c:strCache>
            </c:strRef>
          </c:tx>
          <c:spPr>
            <a:solidFill>
              <a:srgbClr val="1E4BDE"/>
            </a:solidFill>
            <a:ln w="12700" cap="flat">
              <a:noFill/>
              <a:miter lim="400000"/>
            </a:ln>
            <a:effectLst/>
          </c:spPr>
          <c:invertIfNegative val="0"/>
          <c:dPt>
            <c:idx val="0"/>
            <c:invertIfNegative val="0"/>
            <c:bubble3D val="0"/>
            <c:spPr>
              <a:solidFill>
                <a:srgbClr val="A3B5BF"/>
              </a:solidFill>
              <a:ln w="12700" cap="flat">
                <a:noFill/>
                <a:miter lim="400000"/>
              </a:ln>
              <a:effectLst/>
            </c:spPr>
            <c:extLst>
              <c:ext xmlns:c16="http://schemas.microsoft.com/office/drawing/2014/chart" uri="{C3380CC4-5D6E-409C-BE32-E72D297353CC}">
                <c16:uniqueId val="{00000001-2087-476C-B991-36F43D8C7506}"/>
              </c:ext>
            </c:extLst>
          </c:dPt>
          <c:dPt>
            <c:idx val="1"/>
            <c:invertIfNegative val="0"/>
            <c:bubble3D val="0"/>
            <c:spPr>
              <a:solidFill>
                <a:srgbClr val="A3B5BF"/>
              </a:solidFill>
              <a:ln w="12700" cap="flat">
                <a:noFill/>
                <a:miter lim="400000"/>
              </a:ln>
              <a:effectLst/>
            </c:spPr>
            <c:extLst>
              <c:ext xmlns:c16="http://schemas.microsoft.com/office/drawing/2014/chart" uri="{C3380CC4-5D6E-409C-BE32-E72D297353CC}">
                <c16:uniqueId val="{00000003-2087-476C-B991-36F43D8C7506}"/>
              </c:ext>
            </c:extLst>
          </c:dPt>
          <c:dPt>
            <c:idx val="2"/>
            <c:invertIfNegative val="0"/>
            <c:bubble3D val="0"/>
            <c:spPr>
              <a:solidFill>
                <a:srgbClr val="A3B5BF"/>
              </a:solidFill>
              <a:ln w="12700" cap="flat">
                <a:noFill/>
                <a:miter lim="400000"/>
              </a:ln>
              <a:effectLst/>
            </c:spPr>
            <c:extLst>
              <c:ext xmlns:c16="http://schemas.microsoft.com/office/drawing/2014/chart" uri="{C3380CC4-5D6E-409C-BE32-E72D297353CC}">
                <c16:uniqueId val="{00000005-2087-476C-B991-36F43D8C7506}"/>
              </c:ext>
            </c:extLst>
          </c:dPt>
          <c:dPt>
            <c:idx val="3"/>
            <c:invertIfNegative val="0"/>
            <c:bubble3D val="0"/>
            <c:spPr>
              <a:solidFill>
                <a:srgbClr val="100690"/>
              </a:solidFill>
              <a:ln w="12700" cap="flat">
                <a:noFill/>
                <a:miter lim="400000"/>
              </a:ln>
              <a:effectLst/>
            </c:spPr>
            <c:extLst>
              <c:ext xmlns:c16="http://schemas.microsoft.com/office/drawing/2014/chart" uri="{C3380CC4-5D6E-409C-BE32-E72D297353CC}">
                <c16:uniqueId val="{00000007-2087-476C-B991-36F43D8C7506}"/>
              </c:ext>
            </c:extLst>
          </c:dPt>
          <c:cat>
            <c:strRef>
              <c:f>Sheet1!$B$1:$E$1</c:f>
              <c:strCache>
                <c:ptCount val="4"/>
                <c:pt idx="0">
                  <c:v>Abril</c:v>
                </c:pt>
                <c:pt idx="1">
                  <c:v>Maio</c:v>
                </c:pt>
                <c:pt idx="2">
                  <c:v>Junho</c:v>
                </c:pt>
                <c:pt idx="3">
                  <c:v>Julho</c:v>
                </c:pt>
              </c:strCache>
            </c:strRef>
          </c:cat>
          <c:val>
            <c:numRef>
              <c:f>Sheet1!$B$2:$E$2</c:f>
              <c:numCache>
                <c:formatCode>General</c:formatCode>
                <c:ptCount val="4"/>
                <c:pt idx="0">
                  <c:v>27</c:v>
                </c:pt>
                <c:pt idx="1">
                  <c:v>36</c:v>
                </c:pt>
                <c:pt idx="2">
                  <c:v>63</c:v>
                </c:pt>
                <c:pt idx="3">
                  <c:v>143</c:v>
                </c:pt>
              </c:numCache>
            </c:numRef>
          </c:val>
          <c:extLst>
            <c:ext xmlns:c16="http://schemas.microsoft.com/office/drawing/2014/chart" uri="{C3380CC4-5D6E-409C-BE32-E72D297353CC}">
              <c16:uniqueId val="{00000008-2087-476C-B991-36F43D8C7506}"/>
            </c:ext>
          </c:extLst>
        </c:ser>
        <c:dLbls>
          <c:showLegendKey val="0"/>
          <c:showVal val="0"/>
          <c:showCatName val="0"/>
          <c:showSerName val="0"/>
          <c:showPercent val="0"/>
          <c:showBubbleSize val="0"/>
        </c:dLbls>
        <c:gapWidth val="40"/>
        <c:overlap val="-10"/>
        <c:axId val="2094734552"/>
        <c:axId val="2094734553"/>
      </c:barChart>
      <c:catAx>
        <c:axId val="2094734552"/>
        <c:scaling>
          <c:orientation val="maxMin"/>
        </c:scaling>
        <c:delete val="0"/>
        <c:axPos val="l"/>
        <c:numFmt formatCode="General" sourceLinked="0"/>
        <c:majorTickMark val="none"/>
        <c:minorTickMark val="none"/>
        <c:tickLblPos val="nextTo"/>
        <c:spPr>
          <a:ln w="12700" cap="flat">
            <a:noFill/>
            <a:prstDash val="solid"/>
            <a:miter lim="400000"/>
          </a:ln>
        </c:spPr>
        <c:txPr>
          <a:bodyPr rot="0"/>
          <a:lstStyle/>
          <a:p>
            <a:pPr>
              <a:defRPr sz="1100" b="0" i="0" u="none" strike="noStrike">
                <a:solidFill>
                  <a:srgbClr val="5C6C74"/>
                </a:solidFill>
                <a:latin typeface="Arial Narrow"/>
              </a:defRPr>
            </a:pPr>
            <a:endParaRPr lang="en-BR"/>
          </a:p>
        </c:txPr>
        <c:crossAx val="2094734553"/>
        <c:crosses val="autoZero"/>
        <c:auto val="1"/>
        <c:lblAlgn val="ctr"/>
        <c:lblOffset val="100"/>
        <c:noMultiLvlLbl val="1"/>
      </c:catAx>
      <c:valAx>
        <c:axId val="2094734553"/>
        <c:scaling>
          <c:orientation val="minMax"/>
        </c:scaling>
        <c:delete val="0"/>
        <c:axPos val="t"/>
        <c:majorGridlines>
          <c:spPr>
            <a:ln w="6350" cap="flat">
              <a:solidFill>
                <a:srgbClr val="B8B8B8"/>
              </a:solidFill>
              <a:prstDash val="solid"/>
              <a:miter lim="400000"/>
            </a:ln>
          </c:spPr>
        </c:majorGridlines>
        <c:numFmt formatCode="General" sourceLinked="0"/>
        <c:majorTickMark val="none"/>
        <c:minorTickMark val="none"/>
        <c:tickLblPos val="high"/>
        <c:spPr>
          <a:ln w="12700" cap="flat">
            <a:noFill/>
            <a:prstDash val="solid"/>
            <a:miter lim="400000"/>
          </a:ln>
        </c:spPr>
        <c:txPr>
          <a:bodyPr rot="0"/>
          <a:lstStyle/>
          <a:p>
            <a:pPr>
              <a:defRPr sz="1100" b="0" i="0" u="none" strike="noStrike">
                <a:solidFill>
                  <a:srgbClr val="5C6C74"/>
                </a:solidFill>
                <a:latin typeface="Arial Narrow"/>
              </a:defRPr>
            </a:pPr>
            <a:endParaRPr lang="en-BR"/>
          </a:p>
        </c:txPr>
        <c:crossAx val="2094734552"/>
        <c:crosses val="autoZero"/>
        <c:crossBetween val="between"/>
        <c:majorUnit val="40"/>
        <c:minorUnit val="20"/>
      </c:valAx>
      <c:spPr>
        <a:noFill/>
        <a:ln w="12700" cap="flat">
          <a:noFill/>
          <a:miter lim="400000"/>
        </a:ln>
        <a:effectLst/>
      </c:spPr>
    </c:plotArea>
    <c:plotVisOnly val="1"/>
    <c:dispBlanksAs val="gap"/>
    <c:showDLblsOverMax val="1"/>
  </c:chart>
  <c:spPr>
    <a:noFill/>
    <a:ln>
      <a:noFill/>
    </a:ln>
    <a:effectLst/>
  </c:spPr>
  <c:externalData r:id="rId1">
    <c:autoUpdate val="0"/>
  </c:externalData>
</c:chartSpace>
</file>

<file path=ppt/charts/chart8.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barChart>
        <c:barDir val="col"/>
        <c:grouping val="clustered"/>
        <c:varyColors val="0"/>
        <c:ser>
          <c:idx val="0"/>
          <c:order val="0"/>
          <c:tx>
            <c:strRef>
              <c:f>Planilha1!$B$1</c:f>
              <c:strCache>
                <c:ptCount val="1"/>
                <c:pt idx="0">
                  <c:v>Série 1</c:v>
                </c:pt>
              </c:strCache>
            </c:strRef>
          </c:tx>
          <c:spPr>
            <a:solidFill>
              <a:srgbClr val="005BAF"/>
            </a:solidFill>
            <a:ln>
              <a:noFill/>
            </a:ln>
            <a:effectLst/>
          </c:spPr>
          <c:invertIfNegative val="0"/>
          <c:cat>
            <c:strRef>
              <c:f>Planilha1!$A$2:$A$5</c:f>
              <c:strCache>
                <c:ptCount val="4"/>
                <c:pt idx="0">
                  <c:v>Categoria 1</c:v>
                </c:pt>
                <c:pt idx="1">
                  <c:v>Categoria 2</c:v>
                </c:pt>
                <c:pt idx="2">
                  <c:v>Categoria 3</c:v>
                </c:pt>
                <c:pt idx="3">
                  <c:v>Categoria 4</c:v>
                </c:pt>
              </c:strCache>
            </c:strRef>
          </c:cat>
          <c:val>
            <c:numRef>
              <c:f>Planilha1!$B$2:$B$5</c:f>
              <c:numCache>
                <c:formatCode>General</c:formatCode>
                <c:ptCount val="4"/>
                <c:pt idx="0">
                  <c:v>4.3</c:v>
                </c:pt>
                <c:pt idx="1">
                  <c:v>2.5</c:v>
                </c:pt>
                <c:pt idx="2">
                  <c:v>3.5</c:v>
                </c:pt>
                <c:pt idx="3">
                  <c:v>4.5</c:v>
                </c:pt>
              </c:numCache>
            </c:numRef>
          </c:val>
          <c:extLst>
            <c:ext xmlns:c16="http://schemas.microsoft.com/office/drawing/2014/chart" uri="{C3380CC4-5D6E-409C-BE32-E72D297353CC}">
              <c16:uniqueId val="{00000000-589E-4E76-A8F7-BF3C1086B719}"/>
            </c:ext>
          </c:extLst>
        </c:ser>
        <c:ser>
          <c:idx val="1"/>
          <c:order val="1"/>
          <c:tx>
            <c:strRef>
              <c:f>Planilha1!$C$1</c:f>
              <c:strCache>
                <c:ptCount val="1"/>
                <c:pt idx="0">
                  <c:v>Série 2</c:v>
                </c:pt>
              </c:strCache>
            </c:strRef>
          </c:tx>
          <c:spPr>
            <a:solidFill>
              <a:srgbClr val="A3B5BF"/>
            </a:solidFill>
            <a:ln>
              <a:noFill/>
            </a:ln>
            <a:effectLst/>
          </c:spPr>
          <c:invertIfNegative val="0"/>
          <c:cat>
            <c:strRef>
              <c:f>Planilha1!$A$2:$A$5</c:f>
              <c:strCache>
                <c:ptCount val="4"/>
                <c:pt idx="0">
                  <c:v>Categoria 1</c:v>
                </c:pt>
                <c:pt idx="1">
                  <c:v>Categoria 2</c:v>
                </c:pt>
                <c:pt idx="2">
                  <c:v>Categoria 3</c:v>
                </c:pt>
                <c:pt idx="3">
                  <c:v>Categoria 4</c:v>
                </c:pt>
              </c:strCache>
            </c:strRef>
          </c:cat>
          <c:val>
            <c:numRef>
              <c:f>Planilha1!$C$2:$C$5</c:f>
              <c:numCache>
                <c:formatCode>General</c:formatCode>
                <c:ptCount val="4"/>
                <c:pt idx="0">
                  <c:v>2.4</c:v>
                </c:pt>
                <c:pt idx="1">
                  <c:v>4.4000000000000004</c:v>
                </c:pt>
                <c:pt idx="2">
                  <c:v>1.8</c:v>
                </c:pt>
                <c:pt idx="3">
                  <c:v>2.8</c:v>
                </c:pt>
              </c:numCache>
            </c:numRef>
          </c:val>
          <c:extLst>
            <c:ext xmlns:c16="http://schemas.microsoft.com/office/drawing/2014/chart" uri="{C3380CC4-5D6E-409C-BE32-E72D297353CC}">
              <c16:uniqueId val="{00000001-589E-4E76-A8F7-BF3C1086B719}"/>
            </c:ext>
          </c:extLst>
        </c:ser>
        <c:ser>
          <c:idx val="2"/>
          <c:order val="2"/>
          <c:tx>
            <c:strRef>
              <c:f>Planilha1!$D$1</c:f>
              <c:strCache>
                <c:ptCount val="1"/>
                <c:pt idx="0">
                  <c:v>Série 3</c:v>
                </c:pt>
              </c:strCache>
            </c:strRef>
          </c:tx>
          <c:spPr>
            <a:solidFill>
              <a:srgbClr val="0A1A5C"/>
            </a:solidFill>
            <a:ln>
              <a:noFill/>
            </a:ln>
            <a:effectLst/>
          </c:spPr>
          <c:invertIfNegative val="0"/>
          <c:cat>
            <c:strRef>
              <c:f>Planilha1!$A$2:$A$5</c:f>
              <c:strCache>
                <c:ptCount val="4"/>
                <c:pt idx="0">
                  <c:v>Categoria 1</c:v>
                </c:pt>
                <c:pt idx="1">
                  <c:v>Categoria 2</c:v>
                </c:pt>
                <c:pt idx="2">
                  <c:v>Categoria 3</c:v>
                </c:pt>
                <c:pt idx="3">
                  <c:v>Categoria 4</c:v>
                </c:pt>
              </c:strCache>
            </c:strRef>
          </c:cat>
          <c:val>
            <c:numRef>
              <c:f>Planilha1!$D$2:$D$5</c:f>
              <c:numCache>
                <c:formatCode>General</c:formatCode>
                <c:ptCount val="4"/>
                <c:pt idx="0">
                  <c:v>2</c:v>
                </c:pt>
                <c:pt idx="1">
                  <c:v>2</c:v>
                </c:pt>
                <c:pt idx="2">
                  <c:v>3</c:v>
                </c:pt>
                <c:pt idx="3">
                  <c:v>5</c:v>
                </c:pt>
              </c:numCache>
            </c:numRef>
          </c:val>
          <c:extLst>
            <c:ext xmlns:c16="http://schemas.microsoft.com/office/drawing/2014/chart" uri="{C3380CC4-5D6E-409C-BE32-E72D297353CC}">
              <c16:uniqueId val="{00000002-589E-4E76-A8F7-BF3C1086B719}"/>
            </c:ext>
          </c:extLst>
        </c:ser>
        <c:dLbls>
          <c:showLegendKey val="0"/>
          <c:showVal val="0"/>
          <c:showCatName val="0"/>
          <c:showSerName val="0"/>
          <c:showPercent val="0"/>
          <c:showBubbleSize val="0"/>
        </c:dLbls>
        <c:gapWidth val="219"/>
        <c:overlap val="-27"/>
        <c:axId val="1561001775"/>
        <c:axId val="1626586223"/>
      </c:barChart>
      <c:catAx>
        <c:axId val="1561001775"/>
        <c:scaling>
          <c:orientation val="minMax"/>
        </c:scaling>
        <c:delete val="1"/>
        <c:axPos val="b"/>
        <c:numFmt formatCode="General" sourceLinked="1"/>
        <c:majorTickMark val="none"/>
        <c:minorTickMark val="none"/>
        <c:tickLblPos val="nextTo"/>
        <c:crossAx val="1626586223"/>
        <c:crosses val="autoZero"/>
        <c:auto val="1"/>
        <c:lblAlgn val="ctr"/>
        <c:lblOffset val="100"/>
        <c:noMultiLvlLbl val="0"/>
      </c:catAx>
      <c:valAx>
        <c:axId val="1626586223"/>
        <c:scaling>
          <c:orientation val="minMax"/>
        </c:scaling>
        <c:delete val="0"/>
        <c:axPos val="l"/>
        <c:majorGridlines>
          <c:spPr>
            <a:ln w="9525" cap="flat" cmpd="sng" algn="ctr">
              <a:solidFill>
                <a:schemeClr val="tx1">
                  <a:lumMod val="15000"/>
                  <a:lumOff val="85000"/>
                </a:schemeClr>
              </a:solidFill>
              <a:round/>
            </a:ln>
            <a:effectLst/>
          </c:spPr>
        </c:majorGridlines>
        <c:numFmt formatCode="General" sourceLinked="1"/>
        <c:majorTickMark val="none"/>
        <c:minorTickMark val="none"/>
        <c:tickLblPos val="nextTo"/>
        <c:spPr>
          <a:noFill/>
          <a:ln>
            <a:noFill/>
          </a:ln>
          <a:effectLst/>
        </c:spPr>
        <c:txPr>
          <a:bodyPr rot="-60000000" spcFirstLastPara="1" vertOverflow="ellipsis" vert="horz" wrap="square" anchor="ctr" anchorCtr="1"/>
          <a:lstStyle/>
          <a:p>
            <a:pPr>
              <a:defRPr sz="1100" b="0" i="0" u="none" strike="noStrike" kern="1200" baseline="0">
                <a:solidFill>
                  <a:srgbClr val="808080"/>
                </a:solidFill>
                <a:latin typeface="Arial Narrow" panose="020B0604020202020204" pitchFamily="34" charset="0"/>
                <a:ea typeface="+mn-ea"/>
                <a:cs typeface="Arial Narrow" panose="020B0604020202020204" pitchFamily="34" charset="0"/>
              </a:defRPr>
            </a:pPr>
            <a:endParaRPr lang="en-BR"/>
          </a:p>
        </c:txPr>
        <c:crossAx val="1561001775"/>
        <c:crosses val="autoZero"/>
        <c:crossBetween val="between"/>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BR"/>
    </a:p>
  </c:txPr>
  <c:externalData r:id="rId3">
    <c:autoUpdate val="0"/>
  </c:externalData>
</c:chartSpace>
</file>

<file path=ppt/charts/chart9.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barChart>
        <c:barDir val="bar"/>
        <c:grouping val="clustered"/>
        <c:varyColors val="0"/>
        <c:ser>
          <c:idx val="0"/>
          <c:order val="0"/>
          <c:tx>
            <c:strRef>
              <c:f>Planilha1!$B$1</c:f>
              <c:strCache>
                <c:ptCount val="1"/>
                <c:pt idx="0">
                  <c:v>Série 1</c:v>
                </c:pt>
              </c:strCache>
            </c:strRef>
          </c:tx>
          <c:spPr>
            <a:solidFill>
              <a:srgbClr val="DEE9EF"/>
            </a:solidFill>
            <a:ln>
              <a:noFill/>
            </a:ln>
            <a:effectLst/>
          </c:spPr>
          <c:invertIfNegative val="0"/>
          <c:dLbls>
            <c:dLbl>
              <c:idx val="0"/>
              <c:tx>
                <c:rich>
                  <a:bodyPr/>
                  <a:lstStyle/>
                  <a:p>
                    <a:fld id="{E23FA19D-5193-E74D-852C-5E7FEB7FFE36}" type="VALUE">
                      <a:rPr lang="en-US" sz="1400" b="0">
                        <a:solidFill>
                          <a:srgbClr val="001637"/>
                        </a:solidFill>
                      </a:rPr>
                      <a:pPr/>
                      <a:t>[VALUE]</a:t>
                    </a:fld>
                    <a:endParaRPr lang="pt-BR"/>
                  </a:p>
                </c:rich>
              </c:tx>
              <c:dLblPos val="inEnd"/>
              <c:showLegendKey val="0"/>
              <c:showVal val="1"/>
              <c:showCatName val="0"/>
              <c:showSerName val="0"/>
              <c:showPercent val="0"/>
              <c:showBubbleSize val="0"/>
              <c:extLst>
                <c:ext xmlns:c15="http://schemas.microsoft.com/office/drawing/2012/chart" uri="{CE6537A1-D6FC-4f65-9D91-7224C49458BB}">
                  <c15:layout>
                    <c:manualLayout>
                      <c:w val="6.6540832236629696E-2"/>
                      <c:h val="0.10167142237954201"/>
                    </c:manualLayout>
                  </c15:layout>
                  <c15:dlblFieldTable/>
                  <c15:showDataLabelsRange val="0"/>
                </c:ext>
                <c:ext xmlns:c16="http://schemas.microsoft.com/office/drawing/2014/chart" uri="{C3380CC4-5D6E-409C-BE32-E72D297353CC}">
                  <c16:uniqueId val="{00000000-86EE-4BAA-B7DD-6A7F0DCE4DC3}"/>
                </c:ext>
              </c:extLst>
            </c:dLbl>
            <c:spPr>
              <a:noFill/>
              <a:ln>
                <a:noFill/>
              </a:ln>
              <a:effectLst/>
            </c:spPr>
            <c:txPr>
              <a:bodyPr rot="0" spcFirstLastPara="1" vertOverflow="ellipsis" vert="horz" wrap="square" lIns="0" tIns="0" rIns="0" bIns="0" anchor="ctr" anchorCtr="1">
                <a:spAutoFit/>
              </a:bodyPr>
              <a:lstStyle/>
              <a:p>
                <a:pPr>
                  <a:defRPr sz="1400" b="1" i="0" u="none" strike="noStrike" kern="1200" baseline="0">
                    <a:solidFill>
                      <a:srgbClr val="0A1A5C"/>
                    </a:solidFill>
                    <a:latin typeface="Arial Narrow" panose="020B0604020202020204" pitchFamily="34" charset="0"/>
                    <a:ea typeface="+mn-ea"/>
                    <a:cs typeface="Arial Narrow" panose="020B0604020202020204" pitchFamily="34" charset="0"/>
                  </a:defRPr>
                </a:pPr>
                <a:endParaRPr lang="en-BR"/>
              </a:p>
            </c:txPr>
            <c:dLblPos val="inEnd"/>
            <c:showLegendKey val="0"/>
            <c:showVal val="1"/>
            <c:showCatName val="0"/>
            <c:showSerName val="0"/>
            <c:showPercent val="0"/>
            <c:showBubbleSize val="0"/>
            <c:showLeaderLines val="0"/>
            <c:extLst>
              <c:ext xmlns:c15="http://schemas.microsoft.com/office/drawing/2012/chart" uri="{CE6537A1-D6FC-4f65-9D91-7224C49458BB}">
                <c15:spPr xmlns:c15="http://schemas.microsoft.com/office/drawing/2012/chart">
                  <a:prstGeom prst="rect">
                    <a:avLst/>
                  </a:prstGeom>
                </c15:spPr>
                <c15:showLeaderLines val="1"/>
                <c15:leaderLines>
                  <c:spPr>
                    <a:ln w="9525" cap="flat" cmpd="sng" algn="ctr">
                      <a:solidFill>
                        <a:schemeClr val="tx1">
                          <a:lumMod val="35000"/>
                          <a:lumOff val="65000"/>
                        </a:schemeClr>
                      </a:solidFill>
                      <a:round/>
                    </a:ln>
                    <a:effectLst/>
                  </c:spPr>
                </c15:leaderLines>
              </c:ext>
            </c:extLst>
          </c:dLbls>
          <c:cat>
            <c:strRef>
              <c:f>Planilha1!$A$2</c:f>
              <c:strCache>
                <c:ptCount val="1"/>
                <c:pt idx="0">
                  <c:v>Categoria 1</c:v>
                </c:pt>
              </c:strCache>
            </c:strRef>
          </c:cat>
          <c:val>
            <c:numRef>
              <c:f>Planilha1!$B$2</c:f>
              <c:numCache>
                <c:formatCode>General</c:formatCode>
                <c:ptCount val="1"/>
                <c:pt idx="0">
                  <c:v>3.5</c:v>
                </c:pt>
              </c:numCache>
            </c:numRef>
          </c:val>
          <c:extLst>
            <c:ext xmlns:c16="http://schemas.microsoft.com/office/drawing/2014/chart" uri="{C3380CC4-5D6E-409C-BE32-E72D297353CC}">
              <c16:uniqueId val="{00000001-86EE-4BAA-B7DD-6A7F0DCE4DC3}"/>
            </c:ext>
          </c:extLst>
        </c:ser>
        <c:ser>
          <c:idx val="1"/>
          <c:order val="1"/>
          <c:tx>
            <c:strRef>
              <c:f>Planilha1!$C$1</c:f>
              <c:strCache>
                <c:ptCount val="1"/>
                <c:pt idx="0">
                  <c:v>Série 2</c:v>
                </c:pt>
              </c:strCache>
            </c:strRef>
          </c:tx>
          <c:spPr>
            <a:solidFill>
              <a:srgbClr val="DEE9EF"/>
            </a:solidFill>
            <a:ln>
              <a:noFill/>
            </a:ln>
            <a:effectLst/>
          </c:spPr>
          <c:invertIfNegative val="0"/>
          <c:dLbls>
            <c:dLbl>
              <c:idx val="0"/>
              <c:tx>
                <c:rich>
                  <a:bodyPr rot="0" spcFirstLastPara="1" vertOverflow="ellipsis" vert="horz" wrap="square" lIns="0" tIns="19050" rIns="0" bIns="19050" anchor="ctr" anchorCtr="1">
                    <a:spAutoFit/>
                  </a:bodyPr>
                  <a:lstStyle/>
                  <a:p>
                    <a:pPr>
                      <a:defRPr sz="1400" b="0" i="0" u="none" strike="noStrike" kern="1200" baseline="0">
                        <a:solidFill>
                          <a:srgbClr val="0A1A5C"/>
                        </a:solidFill>
                        <a:latin typeface="Arial Narrow" panose="020B0604020202020204" pitchFamily="34" charset="0"/>
                        <a:ea typeface="+mn-ea"/>
                        <a:cs typeface="Arial Narrow" panose="020B0604020202020204" pitchFamily="34" charset="0"/>
                      </a:defRPr>
                    </a:pPr>
                    <a:fld id="{E5A1FA74-1CB2-3246-8004-56A2086633C2}" type="VALUE">
                      <a:rPr lang="en-US" sz="1400">
                        <a:solidFill>
                          <a:srgbClr val="0A1A5C"/>
                        </a:solidFill>
                      </a:rPr>
                      <a:pPr>
                        <a:defRPr sz="1400" b="0" i="0" u="none" strike="noStrike" kern="1200" baseline="0">
                          <a:solidFill>
                            <a:srgbClr val="0A1A5C"/>
                          </a:solidFill>
                          <a:latin typeface="Arial Narrow" panose="020B0604020202020204" pitchFamily="34" charset="0"/>
                          <a:ea typeface="+mn-ea"/>
                          <a:cs typeface="Arial Narrow" panose="020B0604020202020204" pitchFamily="34" charset="0"/>
                        </a:defRPr>
                      </a:pPr>
                      <a:t>[VALUE]</a:t>
                    </a:fld>
                    <a:endParaRPr lang="pt-BR"/>
                  </a:p>
                </c:rich>
              </c:tx>
              <c:spPr>
                <a:noFill/>
                <a:ln>
                  <a:noFill/>
                </a:ln>
                <a:effectLst/>
              </c:spPr>
              <c:dLblPos val="inEnd"/>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15:layout>
                    <c:manualLayout>
                      <c:w val="7.4720821631627687E-2"/>
                      <c:h val="0.10167142237954201"/>
                    </c:manualLayout>
                  </c15:layout>
                  <c15:dlblFieldTable/>
                  <c15:showDataLabelsRange val="0"/>
                </c:ext>
                <c:ext xmlns:c16="http://schemas.microsoft.com/office/drawing/2014/chart" uri="{C3380CC4-5D6E-409C-BE32-E72D297353CC}">
                  <c16:uniqueId val="{00000002-86EE-4BAA-B7DD-6A7F0DCE4DC3}"/>
                </c:ext>
              </c:extLst>
            </c:dLbl>
            <c:spPr>
              <a:noFill/>
              <a:ln>
                <a:noFill/>
              </a:ln>
              <a:effectLst/>
            </c:spPr>
            <c:txPr>
              <a:bodyPr rot="0" spcFirstLastPara="1" vertOverflow="ellipsis" vert="horz" wrap="square" lIns="38100" tIns="19050" rIns="38100" bIns="19050" anchor="ctr" anchorCtr="1">
                <a:spAutoFit/>
              </a:bodyPr>
              <a:lstStyle/>
              <a:p>
                <a:pPr>
                  <a:defRPr sz="1400" b="0" i="0" u="none" strike="noStrike" kern="1200" baseline="0">
                    <a:solidFill>
                      <a:srgbClr val="0A1A5C"/>
                    </a:solidFill>
                    <a:latin typeface="Arial Narrow" panose="020B0604020202020204" pitchFamily="34" charset="0"/>
                    <a:ea typeface="+mn-ea"/>
                    <a:cs typeface="Arial Narrow" panose="020B0604020202020204" pitchFamily="34" charset="0"/>
                  </a:defRPr>
                </a:pPr>
                <a:endParaRPr lang="en-BR"/>
              </a:p>
            </c:txPr>
            <c:dLblPos val="in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Planilha1!$A$2</c:f>
              <c:strCache>
                <c:ptCount val="1"/>
                <c:pt idx="0">
                  <c:v>Categoria 1</c:v>
                </c:pt>
              </c:strCache>
            </c:strRef>
          </c:cat>
          <c:val>
            <c:numRef>
              <c:f>Planilha1!$C$2</c:f>
              <c:numCache>
                <c:formatCode>General</c:formatCode>
                <c:ptCount val="1"/>
                <c:pt idx="0">
                  <c:v>2.4</c:v>
                </c:pt>
              </c:numCache>
            </c:numRef>
          </c:val>
          <c:extLst>
            <c:ext xmlns:c16="http://schemas.microsoft.com/office/drawing/2014/chart" uri="{C3380CC4-5D6E-409C-BE32-E72D297353CC}">
              <c16:uniqueId val="{00000003-86EE-4BAA-B7DD-6A7F0DCE4DC3}"/>
            </c:ext>
          </c:extLst>
        </c:ser>
        <c:ser>
          <c:idx val="2"/>
          <c:order val="2"/>
          <c:tx>
            <c:strRef>
              <c:f>Planilha1!$D$1</c:f>
              <c:strCache>
                <c:ptCount val="1"/>
                <c:pt idx="0">
                  <c:v>Série 3</c:v>
                </c:pt>
              </c:strCache>
            </c:strRef>
          </c:tx>
          <c:spPr>
            <a:solidFill>
              <a:srgbClr val="DEE9EF"/>
            </a:solidFill>
            <a:ln>
              <a:noFill/>
            </a:ln>
            <a:effectLst/>
          </c:spPr>
          <c:invertIfNegative val="0"/>
          <c:dLbls>
            <c:dLbl>
              <c:idx val="0"/>
              <c:tx>
                <c:rich>
                  <a:bodyPr rot="0" spcFirstLastPara="1" vertOverflow="ellipsis" vert="horz" wrap="square" lIns="0" tIns="0" rIns="0" bIns="0" anchor="ctr" anchorCtr="1">
                    <a:noAutofit/>
                  </a:bodyPr>
                  <a:lstStyle/>
                  <a:p>
                    <a:pPr>
                      <a:defRPr sz="1400" b="0" i="0" u="none" strike="noStrike" kern="1200" baseline="0">
                        <a:solidFill>
                          <a:srgbClr val="0A1A5C"/>
                        </a:solidFill>
                        <a:latin typeface="Arial Narrow" panose="020B0604020202020204" pitchFamily="34" charset="0"/>
                        <a:ea typeface="+mn-ea"/>
                        <a:cs typeface="Arial Narrow" panose="020B0604020202020204" pitchFamily="34" charset="0"/>
                      </a:defRPr>
                    </a:pPr>
                    <a:fld id="{135B8A79-E12C-1642-AC88-51866F841009}" type="VALUE">
                      <a:rPr lang="en-US" sz="1400">
                        <a:solidFill>
                          <a:srgbClr val="0A1A5C"/>
                        </a:solidFill>
                      </a:rPr>
                      <a:pPr>
                        <a:defRPr sz="1400" b="0" i="0" u="none" strike="noStrike" kern="1200" baseline="0">
                          <a:solidFill>
                            <a:srgbClr val="0A1A5C"/>
                          </a:solidFill>
                          <a:latin typeface="Arial Narrow" panose="020B0604020202020204" pitchFamily="34" charset="0"/>
                          <a:ea typeface="+mn-ea"/>
                          <a:cs typeface="Arial Narrow" panose="020B0604020202020204" pitchFamily="34" charset="0"/>
                        </a:defRPr>
                      </a:pPr>
                      <a:t>[VALUE]</a:t>
                    </a:fld>
                    <a:endParaRPr lang="pt-BR"/>
                  </a:p>
                </c:rich>
              </c:tx>
              <c:spPr>
                <a:noFill/>
                <a:ln>
                  <a:noFill/>
                </a:ln>
                <a:effectLst/>
              </c:spPr>
              <c:dLblPos val="inEnd"/>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15:layout>
                    <c:manualLayout>
                      <c:w val="7.2489681217118004E-2"/>
                      <c:h val="5.5094181174600874E-2"/>
                    </c:manualLayout>
                  </c15:layout>
                  <c15:dlblFieldTable/>
                  <c15:showDataLabelsRange val="0"/>
                </c:ext>
                <c:ext xmlns:c16="http://schemas.microsoft.com/office/drawing/2014/chart" uri="{C3380CC4-5D6E-409C-BE32-E72D297353CC}">
                  <c16:uniqueId val="{00000004-86EE-4BAA-B7DD-6A7F0DCE4DC3}"/>
                </c:ext>
              </c:extLst>
            </c:dLbl>
            <c:spPr>
              <a:noFill/>
              <a:ln>
                <a:noFill/>
              </a:ln>
              <a:effectLst/>
            </c:spPr>
            <c:txPr>
              <a:bodyPr rot="0" spcFirstLastPara="1" vertOverflow="ellipsis" vert="horz" wrap="square" lIns="0" tIns="0" rIns="0" bIns="0" anchor="ctr" anchorCtr="1">
                <a:spAutoFit/>
              </a:bodyPr>
              <a:lstStyle/>
              <a:p>
                <a:pPr>
                  <a:defRPr sz="1400" b="0" i="0" u="none" strike="noStrike" kern="1200" baseline="0">
                    <a:solidFill>
                      <a:srgbClr val="0A1A5C"/>
                    </a:solidFill>
                    <a:latin typeface="Arial Narrow" panose="020B0604020202020204" pitchFamily="34" charset="0"/>
                    <a:ea typeface="+mn-ea"/>
                    <a:cs typeface="Arial Narrow" panose="020B0604020202020204" pitchFamily="34" charset="0"/>
                  </a:defRPr>
                </a:pPr>
                <a:endParaRPr lang="en-BR"/>
              </a:p>
            </c:txPr>
            <c:dLblPos val="inEnd"/>
            <c:showLegendKey val="0"/>
            <c:showVal val="1"/>
            <c:showCatName val="0"/>
            <c:showSerName val="0"/>
            <c:showPercent val="0"/>
            <c:showBubbleSize val="0"/>
            <c:showLeaderLines val="0"/>
            <c:extLst>
              <c:ext xmlns:c15="http://schemas.microsoft.com/office/drawing/2012/chart" uri="{CE6537A1-D6FC-4f65-9D91-7224C49458BB}">
                <c15:spPr xmlns:c15="http://schemas.microsoft.com/office/drawing/2012/chart">
                  <a:prstGeom prst="rect">
                    <a:avLst/>
                  </a:prstGeom>
                </c15:spPr>
                <c15:showLeaderLines val="1"/>
                <c15:leaderLines>
                  <c:spPr>
                    <a:ln w="9525" cap="flat" cmpd="sng" algn="ctr">
                      <a:solidFill>
                        <a:schemeClr val="tx1">
                          <a:lumMod val="35000"/>
                          <a:lumOff val="65000"/>
                        </a:schemeClr>
                      </a:solidFill>
                      <a:round/>
                    </a:ln>
                    <a:effectLst/>
                  </c:spPr>
                </c15:leaderLines>
              </c:ext>
            </c:extLst>
          </c:dLbls>
          <c:cat>
            <c:strRef>
              <c:f>Planilha1!$A$2</c:f>
              <c:strCache>
                <c:ptCount val="1"/>
                <c:pt idx="0">
                  <c:v>Categoria 1</c:v>
                </c:pt>
              </c:strCache>
            </c:strRef>
          </c:cat>
          <c:val>
            <c:numRef>
              <c:f>Planilha1!$D$2</c:f>
              <c:numCache>
                <c:formatCode>General</c:formatCode>
                <c:ptCount val="1"/>
                <c:pt idx="0">
                  <c:v>3</c:v>
                </c:pt>
              </c:numCache>
            </c:numRef>
          </c:val>
          <c:extLst>
            <c:ext xmlns:c16="http://schemas.microsoft.com/office/drawing/2014/chart" uri="{C3380CC4-5D6E-409C-BE32-E72D297353CC}">
              <c16:uniqueId val="{00000005-86EE-4BAA-B7DD-6A7F0DCE4DC3}"/>
            </c:ext>
          </c:extLst>
        </c:ser>
        <c:ser>
          <c:idx val="3"/>
          <c:order val="3"/>
          <c:tx>
            <c:strRef>
              <c:f>Planilha1!$E$1</c:f>
              <c:strCache>
                <c:ptCount val="1"/>
                <c:pt idx="0">
                  <c:v>Série 4</c:v>
                </c:pt>
              </c:strCache>
            </c:strRef>
          </c:tx>
          <c:spPr>
            <a:solidFill>
              <a:srgbClr val="100690"/>
            </a:solidFill>
            <a:ln>
              <a:noFill/>
            </a:ln>
            <a:effectLst/>
          </c:spPr>
          <c:invertIfNegative val="0"/>
          <c:dPt>
            <c:idx val="0"/>
            <c:invertIfNegative val="0"/>
            <c:bubble3D val="0"/>
            <c:extLst>
              <c:ext xmlns:c16="http://schemas.microsoft.com/office/drawing/2014/chart" uri="{C3380CC4-5D6E-409C-BE32-E72D297353CC}">
                <c16:uniqueId val="{00000006-86EE-4BAA-B7DD-6A7F0DCE4DC3}"/>
              </c:ext>
            </c:extLst>
          </c:dPt>
          <c:dLbls>
            <c:dLbl>
              <c:idx val="0"/>
              <c:layout>
                <c:manualLayout>
                  <c:x val="-7.8564933577036908E-2"/>
                  <c:y val="0"/>
                </c:manualLayout>
              </c:layout>
              <c:tx>
                <c:rich>
                  <a:bodyPr rot="0" spcFirstLastPara="1" vertOverflow="ellipsis" vert="horz" wrap="square" lIns="0" tIns="0" rIns="0" bIns="0" anchor="ctr" anchorCtr="1">
                    <a:spAutoFit/>
                  </a:bodyPr>
                  <a:lstStyle/>
                  <a:p>
                    <a:pPr>
                      <a:defRPr sz="1600" b="0" i="0" u="none" strike="noStrike" kern="1200" baseline="0">
                        <a:solidFill>
                          <a:schemeClr val="tx1">
                            <a:lumMod val="75000"/>
                            <a:lumOff val="25000"/>
                          </a:schemeClr>
                        </a:solidFill>
                        <a:latin typeface="Arial Narrow" panose="020B0604020202020204" pitchFamily="34" charset="0"/>
                        <a:ea typeface="+mn-ea"/>
                        <a:cs typeface="Arial Narrow" panose="020B0604020202020204" pitchFamily="34" charset="0"/>
                      </a:defRPr>
                    </a:pPr>
                    <a:fld id="{2CDE3FCB-1CA4-C141-BF93-EDBA7567DBDE}" type="VALUE">
                      <a:rPr lang="en-US" sz="1600" b="1">
                        <a:solidFill>
                          <a:schemeClr val="bg1"/>
                        </a:solidFill>
                      </a:rPr>
                      <a:pPr>
                        <a:defRPr sz="1600" b="0" i="0" u="none" strike="noStrike" kern="1200" baseline="0">
                          <a:solidFill>
                            <a:schemeClr val="tx1">
                              <a:lumMod val="75000"/>
                              <a:lumOff val="25000"/>
                            </a:schemeClr>
                          </a:solidFill>
                          <a:latin typeface="Arial Narrow" panose="020B0604020202020204" pitchFamily="34" charset="0"/>
                          <a:ea typeface="+mn-ea"/>
                          <a:cs typeface="Arial Narrow" panose="020B0604020202020204" pitchFamily="34" charset="0"/>
                        </a:defRPr>
                      </a:pPr>
                      <a:t>[VALUE]</a:t>
                    </a:fld>
                    <a:endParaRPr lang="pt-BR"/>
                  </a:p>
                </c:rich>
              </c:tx>
              <c:spPr>
                <a:noFill/>
                <a:ln>
                  <a:noFill/>
                </a:ln>
                <a:effectLst/>
              </c:spPr>
              <c:dLblPos val="outEnd"/>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15:dlblFieldTable/>
                  <c15:showDataLabelsRange val="0"/>
                </c:ext>
                <c:ext xmlns:c16="http://schemas.microsoft.com/office/drawing/2014/chart" uri="{C3380CC4-5D6E-409C-BE32-E72D297353CC}">
                  <c16:uniqueId val="{00000006-86EE-4BAA-B7DD-6A7F0DCE4DC3}"/>
                </c:ext>
              </c:extLst>
            </c:dLbl>
            <c:spPr>
              <a:noFill/>
              <a:ln>
                <a:noFill/>
              </a:ln>
              <a:effectLst/>
            </c:spPr>
            <c:txPr>
              <a:bodyPr rot="0" spcFirstLastPara="1" vertOverflow="ellipsis" vert="horz" wrap="square" lIns="0" tIns="0" rIns="0" bIns="0" anchor="ctr" anchorCtr="1">
                <a:spAutoFit/>
              </a:bodyPr>
              <a:lstStyle/>
              <a:p>
                <a:pPr>
                  <a:defRPr sz="1400" b="0" i="0" u="none" strike="noStrike" kern="1200" baseline="0">
                    <a:solidFill>
                      <a:schemeClr val="tx1">
                        <a:lumMod val="75000"/>
                        <a:lumOff val="25000"/>
                      </a:schemeClr>
                    </a:solidFill>
                    <a:latin typeface="Arial Narrow" panose="020B0604020202020204" pitchFamily="34" charset="0"/>
                    <a:ea typeface="+mn-ea"/>
                    <a:cs typeface="Arial Narrow" panose="020B0604020202020204" pitchFamily="34" charset="0"/>
                  </a:defRPr>
                </a:pPr>
                <a:endParaRPr lang="en-BR"/>
              </a:p>
            </c:txPr>
            <c:dLblPos val="inEnd"/>
            <c:showLegendKey val="0"/>
            <c:showVal val="1"/>
            <c:showCatName val="0"/>
            <c:showSerName val="0"/>
            <c:showPercent val="0"/>
            <c:showBubbleSize val="0"/>
            <c:showLeaderLines val="0"/>
            <c:extLst>
              <c:ext xmlns:c15="http://schemas.microsoft.com/office/drawing/2012/chart" uri="{CE6537A1-D6FC-4f65-9D91-7224C49458BB}">
                <c15:spPr xmlns:c15="http://schemas.microsoft.com/office/drawing/2012/chart">
                  <a:prstGeom prst="rect">
                    <a:avLst/>
                  </a:prstGeom>
                </c15:spPr>
                <c15:showLeaderLines val="1"/>
                <c15:leaderLines>
                  <c:spPr>
                    <a:ln w="9525" cap="flat" cmpd="sng" algn="ctr">
                      <a:solidFill>
                        <a:schemeClr val="tx1">
                          <a:lumMod val="35000"/>
                          <a:lumOff val="65000"/>
                        </a:schemeClr>
                      </a:solidFill>
                      <a:round/>
                    </a:ln>
                    <a:effectLst/>
                  </c:spPr>
                </c15:leaderLines>
              </c:ext>
            </c:extLst>
          </c:dLbls>
          <c:cat>
            <c:strRef>
              <c:f>Planilha1!$A$2</c:f>
              <c:strCache>
                <c:ptCount val="1"/>
                <c:pt idx="0">
                  <c:v>Categoria 1</c:v>
                </c:pt>
              </c:strCache>
            </c:strRef>
          </c:cat>
          <c:val>
            <c:numRef>
              <c:f>Planilha1!$E$2</c:f>
              <c:numCache>
                <c:formatCode>General</c:formatCode>
                <c:ptCount val="1"/>
                <c:pt idx="0">
                  <c:v>4.3</c:v>
                </c:pt>
              </c:numCache>
            </c:numRef>
          </c:val>
          <c:extLst>
            <c:ext xmlns:c16="http://schemas.microsoft.com/office/drawing/2014/chart" uri="{C3380CC4-5D6E-409C-BE32-E72D297353CC}">
              <c16:uniqueId val="{00000007-86EE-4BAA-B7DD-6A7F0DCE4DC3}"/>
            </c:ext>
          </c:extLst>
        </c:ser>
        <c:ser>
          <c:idx val="4"/>
          <c:order val="4"/>
          <c:tx>
            <c:strRef>
              <c:f>Planilha1!$F$1</c:f>
              <c:strCache>
                <c:ptCount val="1"/>
                <c:pt idx="0">
                  <c:v>Série 5</c:v>
                </c:pt>
              </c:strCache>
            </c:strRef>
          </c:tx>
          <c:spPr>
            <a:solidFill>
              <a:srgbClr val="DEE9EF"/>
            </a:solidFill>
            <a:ln>
              <a:noFill/>
            </a:ln>
            <a:effectLst/>
          </c:spPr>
          <c:invertIfNegative val="0"/>
          <c:dLbls>
            <c:dLbl>
              <c:idx val="0"/>
              <c:layout>
                <c:manualLayout>
                  <c:x val="-4.3859718334624938E-2"/>
                  <c:y val="0"/>
                </c:manualLayout>
              </c:layout>
              <c:tx>
                <c:rich>
                  <a:bodyPr/>
                  <a:lstStyle/>
                  <a:p>
                    <a:fld id="{B4346DA9-7C58-CE4E-9FD9-802ECE7B16B9}" type="VALUE">
                      <a:rPr lang="en-US" sz="1400" b="0">
                        <a:solidFill>
                          <a:srgbClr val="001637"/>
                        </a:solidFill>
                      </a:rPr>
                      <a:pPr/>
                      <a:t>[VALUE]</a:t>
                    </a:fld>
                    <a:endParaRPr lang="pt-BR"/>
                  </a:p>
                </c:rich>
              </c:tx>
              <c:dLblPos val="outEnd"/>
              <c:showLegendKey val="0"/>
              <c:showVal val="1"/>
              <c:showCatName val="0"/>
              <c:showSerName val="0"/>
              <c:showPercent val="0"/>
              <c:showBubbleSize val="0"/>
              <c:extLst>
                <c:ext xmlns:c15="http://schemas.microsoft.com/office/drawing/2012/chart" uri="{CE6537A1-D6FC-4f65-9D91-7224C49458BB}">
                  <c15:dlblFieldTable/>
                  <c15:showDataLabelsRange val="0"/>
                </c:ext>
                <c:ext xmlns:c16="http://schemas.microsoft.com/office/drawing/2014/chart" uri="{C3380CC4-5D6E-409C-BE32-E72D297353CC}">
                  <c16:uniqueId val="{00000008-86EE-4BAA-B7DD-6A7F0DCE4DC3}"/>
                </c:ext>
              </c:extLst>
            </c:dLbl>
            <c:spPr>
              <a:noFill/>
              <a:ln>
                <a:noFill/>
              </a:ln>
              <a:effectLst/>
            </c:spPr>
            <c:txPr>
              <a:bodyPr rot="0" spcFirstLastPara="1" vertOverflow="ellipsis" vert="horz" wrap="square" lIns="0" tIns="0" rIns="0" bIns="0" anchor="ctr" anchorCtr="1">
                <a:spAutoFit/>
              </a:bodyPr>
              <a:lstStyle/>
              <a:p>
                <a:pPr>
                  <a:defRPr sz="1400" b="0" i="0" u="none" strike="noStrike" kern="1200" baseline="0">
                    <a:solidFill>
                      <a:srgbClr val="0A1A5C"/>
                    </a:solidFill>
                    <a:latin typeface="Arial Narrow" panose="020B0604020202020204" pitchFamily="34" charset="0"/>
                    <a:ea typeface="+mn-ea"/>
                    <a:cs typeface="Arial Narrow" panose="020B0604020202020204" pitchFamily="34" charset="0"/>
                  </a:defRPr>
                </a:pPr>
                <a:endParaRPr lang="en-BR"/>
              </a:p>
            </c:txPr>
            <c:dLblPos val="inEnd"/>
            <c:showLegendKey val="0"/>
            <c:showVal val="1"/>
            <c:showCatName val="0"/>
            <c:showSerName val="0"/>
            <c:showPercent val="0"/>
            <c:showBubbleSize val="0"/>
            <c:showLeaderLines val="0"/>
            <c:extLst>
              <c:ext xmlns:c15="http://schemas.microsoft.com/office/drawing/2012/chart" uri="{CE6537A1-D6FC-4f65-9D91-7224C49458BB}">
                <c15:spPr xmlns:c15="http://schemas.microsoft.com/office/drawing/2012/chart">
                  <a:prstGeom prst="rect">
                    <a:avLst/>
                  </a:prstGeom>
                </c15:spPr>
                <c15:showLeaderLines val="1"/>
                <c15:leaderLines>
                  <c:spPr>
                    <a:ln w="9525" cap="flat" cmpd="sng" algn="ctr">
                      <a:solidFill>
                        <a:schemeClr val="tx1">
                          <a:lumMod val="35000"/>
                          <a:lumOff val="65000"/>
                        </a:schemeClr>
                      </a:solidFill>
                      <a:round/>
                    </a:ln>
                    <a:effectLst/>
                  </c:spPr>
                </c15:leaderLines>
              </c:ext>
            </c:extLst>
          </c:dLbls>
          <c:cat>
            <c:strRef>
              <c:f>Planilha1!$A$2</c:f>
              <c:strCache>
                <c:ptCount val="1"/>
                <c:pt idx="0">
                  <c:v>Categoria 1</c:v>
                </c:pt>
              </c:strCache>
            </c:strRef>
          </c:cat>
          <c:val>
            <c:numRef>
              <c:f>Planilha1!$F$2</c:f>
              <c:numCache>
                <c:formatCode>General</c:formatCode>
                <c:ptCount val="1"/>
                <c:pt idx="0">
                  <c:v>2</c:v>
                </c:pt>
              </c:numCache>
            </c:numRef>
          </c:val>
          <c:extLst>
            <c:ext xmlns:c16="http://schemas.microsoft.com/office/drawing/2014/chart" uri="{C3380CC4-5D6E-409C-BE32-E72D297353CC}">
              <c16:uniqueId val="{00000009-86EE-4BAA-B7DD-6A7F0DCE4DC3}"/>
            </c:ext>
          </c:extLst>
        </c:ser>
        <c:dLbls>
          <c:dLblPos val="inEnd"/>
          <c:showLegendKey val="0"/>
          <c:showVal val="1"/>
          <c:showCatName val="0"/>
          <c:showSerName val="0"/>
          <c:showPercent val="0"/>
          <c:showBubbleSize val="0"/>
        </c:dLbls>
        <c:gapWidth val="39"/>
        <c:overlap val="-15"/>
        <c:axId val="1626737711"/>
        <c:axId val="1626634191"/>
      </c:barChart>
      <c:catAx>
        <c:axId val="1626737711"/>
        <c:scaling>
          <c:orientation val="minMax"/>
        </c:scaling>
        <c:delete val="1"/>
        <c:axPos val="r"/>
        <c:numFmt formatCode="General" sourceLinked="1"/>
        <c:majorTickMark val="out"/>
        <c:minorTickMark val="none"/>
        <c:tickLblPos val="nextTo"/>
        <c:crossAx val="1626634191"/>
        <c:crosses val="autoZero"/>
        <c:auto val="1"/>
        <c:lblAlgn val="ctr"/>
        <c:lblOffset val="100"/>
        <c:noMultiLvlLbl val="0"/>
      </c:catAx>
      <c:valAx>
        <c:axId val="1626634191"/>
        <c:scaling>
          <c:orientation val="maxMin"/>
        </c:scaling>
        <c:delete val="1"/>
        <c:axPos val="b"/>
        <c:majorGridlines>
          <c:spPr>
            <a:ln w="9525" cap="flat" cmpd="sng" algn="ctr">
              <a:noFill/>
              <a:round/>
            </a:ln>
            <a:effectLst/>
          </c:spPr>
        </c:majorGridlines>
        <c:numFmt formatCode="General" sourceLinked="1"/>
        <c:majorTickMark val="out"/>
        <c:minorTickMark val="none"/>
        <c:tickLblPos val="nextTo"/>
        <c:crossAx val="1626737711"/>
        <c:crosses val="autoZero"/>
        <c:crossBetween val="between"/>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w="0">
      <a:noFill/>
    </a:ln>
    <a:effectLst/>
  </c:spPr>
  <c:txPr>
    <a:bodyPr/>
    <a:lstStyle/>
    <a:p>
      <a:pPr>
        <a:defRPr/>
      </a:pPr>
      <a:endParaRPr lang="en-BR"/>
    </a:p>
  </c:txPr>
  <c:externalData r:id="rId1">
    <c:autoUpdate val="0"/>
  </c:externalData>
</c:chartSpace>
</file>

<file path=ppt/charts/chart10.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doughnutChart>
        <c:varyColors val="1"/>
        <c:ser>
          <c:idx val="0"/>
          <c:order val="0"/>
          <c:tx>
            <c:strRef>
              <c:f>Planilha1!$B$1</c:f>
              <c:strCache>
                <c:ptCount val="1"/>
                <c:pt idx="0">
                  <c:v>Vendas</c:v>
                </c:pt>
              </c:strCache>
            </c:strRef>
          </c:tx>
          <c:spPr>
            <a:ln>
              <a:noFill/>
            </a:ln>
          </c:spPr>
          <c:dPt>
            <c:idx val="0"/>
            <c:bubble3D val="0"/>
            <c:spPr>
              <a:solidFill>
                <a:srgbClr val="100690"/>
              </a:solidFill>
              <a:ln w="19050">
                <a:noFill/>
              </a:ln>
              <a:effectLst/>
            </c:spPr>
            <c:extLst>
              <c:ext xmlns:c16="http://schemas.microsoft.com/office/drawing/2014/chart" uri="{C3380CC4-5D6E-409C-BE32-E72D297353CC}">
                <c16:uniqueId val="{00000001-EA24-4D4D-8193-C5B977FAE092}"/>
              </c:ext>
            </c:extLst>
          </c:dPt>
          <c:dPt>
            <c:idx val="1"/>
            <c:bubble3D val="0"/>
            <c:spPr>
              <a:solidFill>
                <a:srgbClr val="0A1A5C"/>
              </a:solidFill>
              <a:ln w="19050">
                <a:noFill/>
              </a:ln>
              <a:effectLst/>
            </c:spPr>
            <c:extLst>
              <c:ext xmlns:c16="http://schemas.microsoft.com/office/drawing/2014/chart" uri="{C3380CC4-5D6E-409C-BE32-E72D297353CC}">
                <c16:uniqueId val="{00000003-EA24-4D4D-8193-C5B977FAE092}"/>
              </c:ext>
            </c:extLst>
          </c:dPt>
          <c:dPt>
            <c:idx val="2"/>
            <c:bubble3D val="0"/>
            <c:spPr>
              <a:solidFill>
                <a:srgbClr val="A3B5BF"/>
              </a:solidFill>
              <a:ln w="19050">
                <a:noFill/>
              </a:ln>
              <a:effectLst/>
            </c:spPr>
            <c:extLst>
              <c:ext xmlns:c16="http://schemas.microsoft.com/office/drawing/2014/chart" uri="{C3380CC4-5D6E-409C-BE32-E72D297353CC}">
                <c16:uniqueId val="{00000005-EA24-4D4D-8193-C5B977FAE092}"/>
              </c:ext>
            </c:extLst>
          </c:dPt>
          <c:dPt>
            <c:idx val="3"/>
            <c:bubble3D val="0"/>
            <c:spPr>
              <a:solidFill>
                <a:srgbClr val="5C6C74"/>
              </a:solidFill>
              <a:ln w="19050">
                <a:noFill/>
              </a:ln>
              <a:effectLst/>
            </c:spPr>
            <c:extLst>
              <c:ext xmlns:c16="http://schemas.microsoft.com/office/drawing/2014/chart" uri="{C3380CC4-5D6E-409C-BE32-E72D297353CC}">
                <c16:uniqueId val="{00000007-EA24-4D4D-8193-C5B977FAE092}"/>
              </c:ext>
            </c:extLst>
          </c:dPt>
          <c:dLbls>
            <c:spPr>
              <a:noFill/>
              <a:ln>
                <a:noFill/>
              </a:ln>
              <a:effectLst/>
            </c:spPr>
            <c:txPr>
              <a:bodyPr rot="0" spcFirstLastPara="1" vertOverflow="ellipsis" vert="horz" wrap="square" lIns="38100" tIns="19050" rIns="38100" bIns="19050" anchor="ctr" anchorCtr="1">
                <a:spAutoFit/>
              </a:bodyPr>
              <a:lstStyle/>
              <a:p>
                <a:pPr>
                  <a:defRPr sz="1400" b="1" i="0" u="none" strike="noStrike" kern="1200" baseline="0">
                    <a:solidFill>
                      <a:schemeClr val="bg1"/>
                    </a:solidFill>
                    <a:latin typeface="Arial Narrow" panose="020B0604020202020204" pitchFamily="34" charset="0"/>
                    <a:ea typeface="+mn-ea"/>
                    <a:cs typeface="Arial Narrow" panose="020B0604020202020204" pitchFamily="34" charset="0"/>
                  </a:defRPr>
                </a:pPr>
                <a:endParaRPr lang="en-BR"/>
              </a:p>
            </c:txPr>
            <c:showLegendKey val="0"/>
            <c:showVal val="0"/>
            <c:showCatName val="0"/>
            <c:showSerName val="0"/>
            <c:showPercent val="1"/>
            <c:showBubbleSize val="0"/>
            <c:showLeaderLines val="1"/>
            <c:leaderLines>
              <c:spPr>
                <a:ln w="9525" cap="flat" cmpd="sng" algn="ctr">
                  <a:solidFill>
                    <a:schemeClr val="tx1">
                      <a:lumMod val="35000"/>
                      <a:lumOff val="65000"/>
                    </a:schemeClr>
                  </a:solidFill>
                  <a:round/>
                </a:ln>
                <a:effectLst/>
              </c:spPr>
            </c:leaderLines>
            <c:extLst>
              <c:ext xmlns:c15="http://schemas.microsoft.com/office/drawing/2012/chart" uri="{CE6537A1-D6FC-4f65-9D91-7224C49458BB}"/>
            </c:extLst>
          </c:dLbls>
          <c:cat>
            <c:strRef>
              <c:f>Planilha1!$A$2:$A$5</c:f>
              <c:strCache>
                <c:ptCount val="4"/>
                <c:pt idx="0">
                  <c:v>1º Tri</c:v>
                </c:pt>
                <c:pt idx="1">
                  <c:v>2º Tri</c:v>
                </c:pt>
                <c:pt idx="2">
                  <c:v>3º Tri</c:v>
                </c:pt>
                <c:pt idx="3">
                  <c:v>4º Tri</c:v>
                </c:pt>
              </c:strCache>
            </c:strRef>
          </c:cat>
          <c:val>
            <c:numRef>
              <c:f>Planilha1!$B$2:$B$5</c:f>
              <c:numCache>
                <c:formatCode>General</c:formatCode>
                <c:ptCount val="4"/>
                <c:pt idx="0">
                  <c:v>8.1999999999999993</c:v>
                </c:pt>
                <c:pt idx="1">
                  <c:v>3.2</c:v>
                </c:pt>
                <c:pt idx="2">
                  <c:v>1.4</c:v>
                </c:pt>
                <c:pt idx="3">
                  <c:v>1.2</c:v>
                </c:pt>
              </c:numCache>
            </c:numRef>
          </c:val>
          <c:extLst>
            <c:ext xmlns:c16="http://schemas.microsoft.com/office/drawing/2014/chart" uri="{C3380CC4-5D6E-409C-BE32-E72D297353CC}">
              <c16:uniqueId val="{00000008-EA24-4D4D-8193-C5B977FAE092}"/>
            </c:ext>
          </c:extLst>
        </c:ser>
        <c:dLbls>
          <c:showLegendKey val="0"/>
          <c:showVal val="0"/>
          <c:showCatName val="0"/>
          <c:showSerName val="0"/>
          <c:showPercent val="1"/>
          <c:showBubbleSize val="0"/>
          <c:showLeaderLines val="1"/>
        </c:dLbls>
        <c:firstSliceAng val="0"/>
        <c:holeSize val="60"/>
      </c:doughnutChart>
      <c:spPr>
        <a:noFill/>
        <a:ln>
          <a:noFill/>
        </a:ln>
        <a:effectLst/>
      </c:spPr>
    </c:plotArea>
    <c:legend>
      <c:legendPos val="b"/>
      <c:layout>
        <c:manualLayout>
          <c:xMode val="edge"/>
          <c:yMode val="edge"/>
          <c:x val="0.29588651364861446"/>
          <c:y val="0.91273369481163413"/>
          <c:w val="0.40822697270277108"/>
          <c:h val="4.9715927182743654E-2"/>
        </c:manualLayout>
      </c:layout>
      <c:overlay val="0"/>
      <c:spPr>
        <a:noFill/>
        <a:ln>
          <a:noFill/>
        </a:ln>
        <a:effectLst/>
      </c:spPr>
      <c:txPr>
        <a:bodyPr rot="0" spcFirstLastPara="1" vertOverflow="ellipsis" vert="horz" wrap="square" anchor="ctr" anchorCtr="1"/>
        <a:lstStyle/>
        <a:p>
          <a:pPr>
            <a:defRPr sz="1100" b="0" i="0" u="none" strike="noStrike" kern="1200" baseline="0">
              <a:solidFill>
                <a:srgbClr val="80807F"/>
              </a:solidFill>
              <a:latin typeface="Arial Narrow" panose="020B0604020202020204" pitchFamily="34" charset="0"/>
              <a:ea typeface="+mn-ea"/>
              <a:cs typeface="Arial Narrow" panose="020B0604020202020204" pitchFamily="34" charset="0"/>
            </a:defRPr>
          </a:pPr>
          <a:endParaRPr lang="en-BR"/>
        </a:p>
      </c:txPr>
    </c:legend>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BR"/>
    </a:p>
  </c:txPr>
  <c:externalData r:id="rId3">
    <c:autoUpdate val="0"/>
  </c:externalData>
</c:chartSpace>
</file>

<file path=ppt/charts/chart11.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0.13714599999999999"/>
          <c:y val="4.0627400000000001E-2"/>
          <c:w val="0.83632200000000001"/>
          <c:h val="0.77671699999999999"/>
        </c:manualLayout>
      </c:layout>
      <c:barChart>
        <c:barDir val="col"/>
        <c:grouping val="clustered"/>
        <c:varyColors val="0"/>
        <c:ser>
          <c:idx val="1"/>
          <c:order val="0"/>
          <c:tx>
            <c:strRef>
              <c:f>Sheet1!$A$3</c:f>
              <c:strCache>
                <c:ptCount val="1"/>
                <c:pt idx="0">
                  <c:v>Região 2</c:v>
                </c:pt>
              </c:strCache>
            </c:strRef>
          </c:tx>
          <c:spPr>
            <a:solidFill>
              <a:srgbClr val="100690"/>
            </a:solidFill>
            <a:ln w="12700" cap="flat">
              <a:noFill/>
              <a:prstDash val="solid"/>
              <a:miter lim="400000"/>
            </a:ln>
            <a:effectLst/>
          </c:spPr>
          <c:invertIfNegative val="0"/>
          <c:cat>
            <c:strRef>
              <c:f>Sheet1!$B$1:$E$1</c:f>
              <c:strCache>
                <c:ptCount val="4"/>
                <c:pt idx="0">
                  <c:v>Abril</c:v>
                </c:pt>
                <c:pt idx="1">
                  <c:v>Maio</c:v>
                </c:pt>
                <c:pt idx="2">
                  <c:v>Junho</c:v>
                </c:pt>
                <c:pt idx="3">
                  <c:v>Julho</c:v>
                </c:pt>
              </c:strCache>
            </c:strRef>
          </c:cat>
          <c:val>
            <c:numRef>
              <c:f>Sheet1!$B$3:$E$3</c:f>
              <c:numCache>
                <c:formatCode>General</c:formatCode>
                <c:ptCount val="4"/>
                <c:pt idx="0">
                  <c:v>55</c:v>
                </c:pt>
                <c:pt idx="1">
                  <c:v>43</c:v>
                </c:pt>
                <c:pt idx="2">
                  <c:v>70</c:v>
                </c:pt>
                <c:pt idx="3">
                  <c:v>58</c:v>
                </c:pt>
              </c:numCache>
            </c:numRef>
          </c:val>
          <c:extLst>
            <c:ext xmlns:c16="http://schemas.microsoft.com/office/drawing/2014/chart" uri="{C3380CC4-5D6E-409C-BE32-E72D297353CC}">
              <c16:uniqueId val="{00000000-7391-4F04-A54B-94CE4A1C3D13}"/>
            </c:ext>
          </c:extLst>
        </c:ser>
        <c:dLbls>
          <c:showLegendKey val="0"/>
          <c:showVal val="0"/>
          <c:showCatName val="0"/>
          <c:showSerName val="0"/>
          <c:showPercent val="0"/>
          <c:showBubbleSize val="0"/>
        </c:dLbls>
        <c:gapWidth val="40"/>
        <c:overlap val="-10"/>
        <c:axId val="2094734555"/>
        <c:axId val="2094734556"/>
      </c:barChart>
      <c:lineChart>
        <c:grouping val="standard"/>
        <c:varyColors val="0"/>
        <c:ser>
          <c:idx val="0"/>
          <c:order val="1"/>
          <c:tx>
            <c:strRef>
              <c:f>Sheet1!$A$2</c:f>
              <c:strCache>
                <c:ptCount val="1"/>
                <c:pt idx="0">
                  <c:v>Região 1</c:v>
                </c:pt>
              </c:strCache>
            </c:strRef>
          </c:tx>
          <c:spPr>
            <a:ln w="38100" cap="flat">
              <a:solidFill>
                <a:srgbClr val="A3B5BF"/>
              </a:solidFill>
              <a:prstDash val="solid"/>
              <a:miter lim="400000"/>
            </a:ln>
            <a:effectLst/>
          </c:spPr>
          <c:marker>
            <c:symbol val="circle"/>
            <c:size val="6"/>
            <c:spPr>
              <a:solidFill>
                <a:srgbClr val="FFFFFF"/>
              </a:solidFill>
              <a:ln w="38100" cap="flat">
                <a:solidFill>
                  <a:srgbClr val="A3B5BF"/>
                </a:solidFill>
                <a:prstDash val="solid"/>
                <a:miter lim="400000"/>
              </a:ln>
              <a:effectLst/>
            </c:spPr>
          </c:marker>
          <c:cat>
            <c:strRef>
              <c:f>Sheet1!$B$1:$E$1</c:f>
              <c:strCache>
                <c:ptCount val="4"/>
                <c:pt idx="0">
                  <c:v>Abril</c:v>
                </c:pt>
                <c:pt idx="1">
                  <c:v>Maio</c:v>
                </c:pt>
                <c:pt idx="2">
                  <c:v>Junho</c:v>
                </c:pt>
                <c:pt idx="3">
                  <c:v>Julho</c:v>
                </c:pt>
              </c:strCache>
            </c:strRef>
          </c:cat>
          <c:val>
            <c:numRef>
              <c:f>Sheet1!$B$2:$E$2</c:f>
              <c:numCache>
                <c:formatCode>General</c:formatCode>
                <c:ptCount val="4"/>
                <c:pt idx="0">
                  <c:v>17</c:v>
                </c:pt>
                <c:pt idx="1">
                  <c:v>26</c:v>
                </c:pt>
                <c:pt idx="2">
                  <c:v>53</c:v>
                </c:pt>
                <c:pt idx="3">
                  <c:v>96</c:v>
                </c:pt>
              </c:numCache>
            </c:numRef>
          </c:val>
          <c:smooth val="0"/>
          <c:extLst>
            <c:ext xmlns:c16="http://schemas.microsoft.com/office/drawing/2014/chart" uri="{C3380CC4-5D6E-409C-BE32-E72D297353CC}">
              <c16:uniqueId val="{00000001-7391-4F04-A54B-94CE4A1C3D13}"/>
            </c:ext>
          </c:extLst>
        </c:ser>
        <c:dLbls>
          <c:showLegendKey val="0"/>
          <c:showVal val="0"/>
          <c:showCatName val="0"/>
          <c:showSerName val="0"/>
          <c:showPercent val="0"/>
          <c:showBubbleSize val="0"/>
        </c:dLbls>
        <c:marker val="1"/>
        <c:smooth val="0"/>
        <c:axId val="2094734552"/>
        <c:axId val="2094734553"/>
      </c:lineChart>
      <c:catAx>
        <c:axId val="2094734552"/>
        <c:scaling>
          <c:orientation val="minMax"/>
        </c:scaling>
        <c:delete val="0"/>
        <c:axPos val="b"/>
        <c:numFmt formatCode="General" sourceLinked="0"/>
        <c:majorTickMark val="none"/>
        <c:minorTickMark val="none"/>
        <c:tickLblPos val="low"/>
        <c:spPr>
          <a:ln w="12700" cap="flat">
            <a:noFill/>
            <a:prstDash val="solid"/>
            <a:miter lim="400000"/>
          </a:ln>
        </c:spPr>
        <c:txPr>
          <a:bodyPr rot="0"/>
          <a:lstStyle/>
          <a:p>
            <a:pPr>
              <a:defRPr sz="1100" b="0" i="0" u="none" strike="noStrike">
                <a:solidFill>
                  <a:srgbClr val="80807F"/>
                </a:solidFill>
                <a:latin typeface="Arial Narrow"/>
              </a:defRPr>
            </a:pPr>
            <a:endParaRPr lang="en-BR"/>
          </a:p>
        </c:txPr>
        <c:crossAx val="2094734553"/>
        <c:crosses val="autoZero"/>
        <c:auto val="1"/>
        <c:lblAlgn val="ctr"/>
        <c:lblOffset val="100"/>
        <c:noMultiLvlLbl val="1"/>
      </c:catAx>
      <c:valAx>
        <c:axId val="2094734553"/>
        <c:scaling>
          <c:orientation val="minMax"/>
        </c:scaling>
        <c:delete val="0"/>
        <c:axPos val="l"/>
        <c:majorGridlines>
          <c:spPr>
            <a:ln w="6350" cap="flat">
              <a:solidFill>
                <a:srgbClr val="B8B8B8"/>
              </a:solidFill>
              <a:prstDash val="solid"/>
              <a:miter lim="400000"/>
            </a:ln>
          </c:spPr>
        </c:majorGridlines>
        <c:title>
          <c:tx>
            <c:rich>
              <a:bodyPr rot="-5400000"/>
              <a:lstStyle/>
              <a:p>
                <a:pPr>
                  <a:defRPr sz="1100" b="0" i="0" u="none" strike="noStrike">
                    <a:solidFill>
                      <a:srgbClr val="80807F"/>
                    </a:solidFill>
                    <a:latin typeface="Arial Narrow"/>
                  </a:defRPr>
                </a:pPr>
                <a:r>
                  <a:rPr lang="pt-BR" sz="1100" b="0" i="0" u="none" strike="noStrike">
                    <a:solidFill>
                      <a:srgbClr val="80807F"/>
                    </a:solidFill>
                    <a:latin typeface="Arial Narrow"/>
                  </a:rPr>
                  <a:t>Eixo de Valores</a:t>
                </a:r>
              </a:p>
            </c:rich>
          </c:tx>
          <c:overlay val="1"/>
        </c:title>
        <c:numFmt formatCode="General" sourceLinked="0"/>
        <c:majorTickMark val="none"/>
        <c:minorTickMark val="none"/>
        <c:tickLblPos val="nextTo"/>
        <c:spPr>
          <a:ln w="12700" cap="flat">
            <a:noFill/>
            <a:prstDash val="solid"/>
            <a:miter lim="400000"/>
          </a:ln>
        </c:spPr>
        <c:txPr>
          <a:bodyPr rot="0"/>
          <a:lstStyle/>
          <a:p>
            <a:pPr>
              <a:defRPr sz="1100" b="0" i="0" u="none" strike="noStrike">
                <a:solidFill>
                  <a:srgbClr val="5C6C74"/>
                </a:solidFill>
                <a:latin typeface="Arial Narrow"/>
              </a:defRPr>
            </a:pPr>
            <a:endParaRPr lang="en-BR"/>
          </a:p>
        </c:txPr>
        <c:crossAx val="2094734552"/>
        <c:crosses val="autoZero"/>
        <c:crossBetween val="between"/>
        <c:majorUnit val="25"/>
        <c:minorUnit val="12.5"/>
      </c:valAx>
      <c:catAx>
        <c:axId val="2094734555"/>
        <c:scaling>
          <c:orientation val="minMax"/>
        </c:scaling>
        <c:delete val="0"/>
        <c:axPos val="b"/>
        <c:numFmt formatCode="General" sourceLinked="1"/>
        <c:majorTickMark val="out"/>
        <c:minorTickMark val="none"/>
        <c:tickLblPos val="none"/>
        <c:spPr>
          <a:ln w="12700" cap="flat">
            <a:noFill/>
            <a:prstDash val="solid"/>
            <a:miter lim="400000"/>
          </a:ln>
        </c:spPr>
        <c:crossAx val="2094734556"/>
        <c:crosses val="autoZero"/>
        <c:auto val="1"/>
        <c:lblAlgn val="ctr"/>
        <c:lblOffset val="100"/>
        <c:noMultiLvlLbl val="1"/>
      </c:catAx>
      <c:valAx>
        <c:axId val="2094734556"/>
        <c:scaling>
          <c:orientation val="minMax"/>
        </c:scaling>
        <c:delete val="0"/>
        <c:axPos val="r"/>
        <c:numFmt formatCode="General" sourceLinked="0"/>
        <c:majorTickMark val="none"/>
        <c:minorTickMark val="none"/>
        <c:tickLblPos val="none"/>
        <c:spPr>
          <a:ln w="12700" cap="flat">
            <a:noFill/>
            <a:prstDash val="solid"/>
            <a:miter lim="400000"/>
          </a:ln>
        </c:spPr>
        <c:txPr>
          <a:bodyPr rot="0"/>
          <a:lstStyle/>
          <a:p>
            <a:pPr>
              <a:defRPr sz="2750" b="0" i="0" u="none" strike="noStrike">
                <a:solidFill>
                  <a:srgbClr val="000000"/>
                </a:solidFill>
                <a:latin typeface="Arial Narrow"/>
              </a:defRPr>
            </a:pPr>
            <a:endParaRPr lang="en-BR"/>
          </a:p>
        </c:txPr>
        <c:crossAx val="2094734555"/>
        <c:crosses val="max"/>
        <c:crossBetween val="between"/>
        <c:majorUnit val="17.5"/>
        <c:minorUnit val="8.75"/>
      </c:valAx>
      <c:spPr>
        <a:noFill/>
        <a:ln w="12700" cap="flat">
          <a:noFill/>
          <a:miter lim="400000"/>
        </a:ln>
        <a:effectLst/>
      </c:spPr>
    </c:plotArea>
    <c:legend>
      <c:legendPos val="b"/>
      <c:layout>
        <c:manualLayout>
          <c:xMode val="edge"/>
          <c:yMode val="edge"/>
          <c:x val="0.14663342864479884"/>
          <c:y val="0.95448998079994052"/>
          <c:w val="0.74211015924770241"/>
          <c:h val="4.5509800000000003E-2"/>
        </c:manualLayout>
      </c:layout>
      <c:overlay val="1"/>
      <c:spPr>
        <a:noFill/>
        <a:ln w="12700" cap="flat">
          <a:noFill/>
          <a:miter lim="400000"/>
        </a:ln>
        <a:effectLst/>
      </c:spPr>
      <c:txPr>
        <a:bodyPr rot="0"/>
        <a:lstStyle/>
        <a:p>
          <a:pPr>
            <a:defRPr sz="1000" b="0" i="0" u="none" strike="noStrike">
              <a:solidFill>
                <a:srgbClr val="80807F"/>
              </a:solidFill>
              <a:latin typeface="Arial Narrow"/>
            </a:defRPr>
          </a:pPr>
          <a:endParaRPr lang="en-BR"/>
        </a:p>
      </c:txPr>
    </c:legend>
    <c:plotVisOnly val="1"/>
    <c:dispBlanksAs val="gap"/>
    <c:showDLblsOverMax val="1"/>
  </c:chart>
  <c:spPr>
    <a:noFill/>
    <a:ln>
      <a:noFill/>
    </a:ln>
    <a:effectLst/>
  </c:spPr>
  <c:externalData r:id="rId1">
    <c:autoUpdate val="0"/>
  </c:externalData>
</c:chartSpace>
</file>

<file path=ppt/charts/chart12.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doughnutChart>
        <c:varyColors val="1"/>
        <c:ser>
          <c:idx val="0"/>
          <c:order val="0"/>
          <c:tx>
            <c:strRef>
              <c:f>Planilha1!$B$1</c:f>
              <c:strCache>
                <c:ptCount val="1"/>
                <c:pt idx="0">
                  <c:v>Vendas</c:v>
                </c:pt>
              </c:strCache>
            </c:strRef>
          </c:tx>
          <c:spPr>
            <a:solidFill>
              <a:srgbClr val="004BE7"/>
            </a:solidFill>
            <a:ln>
              <a:noFill/>
            </a:ln>
          </c:spPr>
          <c:dPt>
            <c:idx val="0"/>
            <c:bubble3D val="0"/>
            <c:spPr>
              <a:solidFill>
                <a:srgbClr val="100690"/>
              </a:solidFill>
              <a:ln w="19050">
                <a:noFill/>
              </a:ln>
              <a:effectLst/>
            </c:spPr>
            <c:extLst>
              <c:ext xmlns:c16="http://schemas.microsoft.com/office/drawing/2014/chart" uri="{C3380CC4-5D6E-409C-BE32-E72D297353CC}">
                <c16:uniqueId val="{00000001-518D-4847-94B6-7B0A2C21F0E9}"/>
              </c:ext>
            </c:extLst>
          </c:dPt>
          <c:dPt>
            <c:idx val="1"/>
            <c:bubble3D val="0"/>
            <c:spPr>
              <a:noFill/>
              <a:ln w="19050">
                <a:noFill/>
              </a:ln>
              <a:effectLst/>
            </c:spPr>
            <c:extLst>
              <c:ext xmlns:c16="http://schemas.microsoft.com/office/drawing/2014/chart" uri="{C3380CC4-5D6E-409C-BE32-E72D297353CC}">
                <c16:uniqueId val="{00000003-518D-4847-94B6-7B0A2C21F0E9}"/>
              </c:ext>
            </c:extLst>
          </c:dPt>
          <c:cat>
            <c:strRef>
              <c:f>Planilha1!$A$2:$A$3</c:f>
              <c:strCache>
                <c:ptCount val="2"/>
                <c:pt idx="0">
                  <c:v>1º Tri</c:v>
                </c:pt>
                <c:pt idx="1">
                  <c:v>2º Tri</c:v>
                </c:pt>
              </c:strCache>
            </c:strRef>
          </c:cat>
          <c:val>
            <c:numRef>
              <c:f>Planilha1!$B$2:$B$3</c:f>
              <c:numCache>
                <c:formatCode>General</c:formatCode>
                <c:ptCount val="2"/>
                <c:pt idx="0">
                  <c:v>8.1999999999999993</c:v>
                </c:pt>
                <c:pt idx="1">
                  <c:v>3.2</c:v>
                </c:pt>
              </c:numCache>
            </c:numRef>
          </c:val>
          <c:extLst>
            <c:ext xmlns:c16="http://schemas.microsoft.com/office/drawing/2014/chart" uri="{C3380CC4-5D6E-409C-BE32-E72D297353CC}">
              <c16:uniqueId val="{00000004-518D-4847-94B6-7B0A2C21F0E9}"/>
            </c:ext>
          </c:extLst>
        </c:ser>
        <c:dLbls>
          <c:showLegendKey val="0"/>
          <c:showVal val="0"/>
          <c:showCatName val="0"/>
          <c:showSerName val="0"/>
          <c:showPercent val="0"/>
          <c:showBubbleSize val="0"/>
          <c:showLeaderLines val="1"/>
        </c:dLbls>
        <c:firstSliceAng val="0"/>
        <c:holeSize val="90"/>
      </c:doughnutChart>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BR"/>
    </a:p>
  </c:txPr>
  <c:externalData r:id="rId3">
    <c:autoUpdate val="0"/>
  </c:externalData>
</c:chartSpace>
</file>

<file path=ppt/charts/chart13.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doughnutChart>
        <c:varyColors val="1"/>
        <c:ser>
          <c:idx val="0"/>
          <c:order val="0"/>
          <c:tx>
            <c:strRef>
              <c:f>Planilha1!$B$1</c:f>
              <c:strCache>
                <c:ptCount val="1"/>
                <c:pt idx="0">
                  <c:v>Vendas</c:v>
                </c:pt>
              </c:strCache>
            </c:strRef>
          </c:tx>
          <c:spPr>
            <a:solidFill>
              <a:srgbClr val="004BE7"/>
            </a:solidFill>
            <a:ln>
              <a:noFill/>
            </a:ln>
          </c:spPr>
          <c:dPt>
            <c:idx val="0"/>
            <c:bubble3D val="0"/>
            <c:spPr>
              <a:solidFill>
                <a:srgbClr val="100690"/>
              </a:solidFill>
              <a:ln w="19050">
                <a:noFill/>
              </a:ln>
              <a:effectLst/>
            </c:spPr>
            <c:extLst>
              <c:ext xmlns:c16="http://schemas.microsoft.com/office/drawing/2014/chart" uri="{C3380CC4-5D6E-409C-BE32-E72D297353CC}">
                <c16:uniqueId val="{00000001-8772-424E-9AFB-2756D9BDE04B}"/>
              </c:ext>
            </c:extLst>
          </c:dPt>
          <c:dPt>
            <c:idx val="1"/>
            <c:bubble3D val="0"/>
            <c:spPr>
              <a:noFill/>
              <a:ln w="19050">
                <a:noFill/>
              </a:ln>
              <a:effectLst/>
            </c:spPr>
            <c:extLst>
              <c:ext xmlns:c16="http://schemas.microsoft.com/office/drawing/2014/chart" uri="{C3380CC4-5D6E-409C-BE32-E72D297353CC}">
                <c16:uniqueId val="{00000003-8772-424E-9AFB-2756D9BDE04B}"/>
              </c:ext>
            </c:extLst>
          </c:dPt>
          <c:cat>
            <c:strRef>
              <c:f>Planilha1!$A$2:$A$3</c:f>
              <c:strCache>
                <c:ptCount val="2"/>
                <c:pt idx="0">
                  <c:v>1º Tri</c:v>
                </c:pt>
                <c:pt idx="1">
                  <c:v>2º Tri</c:v>
                </c:pt>
              </c:strCache>
            </c:strRef>
          </c:cat>
          <c:val>
            <c:numRef>
              <c:f>Planilha1!$B$2:$B$3</c:f>
              <c:numCache>
                <c:formatCode>General</c:formatCode>
                <c:ptCount val="2"/>
                <c:pt idx="0">
                  <c:v>8.1999999999999993</c:v>
                </c:pt>
                <c:pt idx="1">
                  <c:v>3.2</c:v>
                </c:pt>
              </c:numCache>
            </c:numRef>
          </c:val>
          <c:extLst>
            <c:ext xmlns:c16="http://schemas.microsoft.com/office/drawing/2014/chart" uri="{C3380CC4-5D6E-409C-BE32-E72D297353CC}">
              <c16:uniqueId val="{00000004-8772-424E-9AFB-2756D9BDE04B}"/>
            </c:ext>
          </c:extLst>
        </c:ser>
        <c:dLbls>
          <c:showLegendKey val="0"/>
          <c:showVal val="0"/>
          <c:showCatName val="0"/>
          <c:showSerName val="0"/>
          <c:showPercent val="0"/>
          <c:showBubbleSize val="0"/>
          <c:showLeaderLines val="1"/>
        </c:dLbls>
        <c:firstSliceAng val="0"/>
        <c:holeSize val="90"/>
      </c:doughnutChart>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BR"/>
    </a:p>
  </c:txPr>
  <c:externalData r:id="rId3">
    <c:autoUpdate val="0"/>
  </c:externalData>
</c:chartSpace>
</file>

<file path=ppt/charts/chart14.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doughnutChart>
        <c:varyColors val="1"/>
        <c:ser>
          <c:idx val="0"/>
          <c:order val="0"/>
          <c:tx>
            <c:strRef>
              <c:f>Planilha1!$B$1</c:f>
              <c:strCache>
                <c:ptCount val="1"/>
                <c:pt idx="0">
                  <c:v>Vendas</c:v>
                </c:pt>
              </c:strCache>
            </c:strRef>
          </c:tx>
          <c:spPr>
            <a:solidFill>
              <a:srgbClr val="004BE7"/>
            </a:solidFill>
            <a:ln>
              <a:noFill/>
            </a:ln>
          </c:spPr>
          <c:dPt>
            <c:idx val="0"/>
            <c:bubble3D val="0"/>
            <c:spPr>
              <a:solidFill>
                <a:srgbClr val="100690"/>
              </a:solidFill>
              <a:ln w="19050">
                <a:noFill/>
              </a:ln>
              <a:effectLst/>
            </c:spPr>
            <c:extLst>
              <c:ext xmlns:c16="http://schemas.microsoft.com/office/drawing/2014/chart" uri="{C3380CC4-5D6E-409C-BE32-E72D297353CC}">
                <c16:uniqueId val="{00000001-9F76-4905-ACD0-CAADFED16ADB}"/>
              </c:ext>
            </c:extLst>
          </c:dPt>
          <c:dPt>
            <c:idx val="1"/>
            <c:bubble3D val="0"/>
            <c:spPr>
              <a:noFill/>
              <a:ln w="19050">
                <a:noFill/>
              </a:ln>
              <a:effectLst/>
            </c:spPr>
            <c:extLst>
              <c:ext xmlns:c16="http://schemas.microsoft.com/office/drawing/2014/chart" uri="{C3380CC4-5D6E-409C-BE32-E72D297353CC}">
                <c16:uniqueId val="{00000003-9F76-4905-ACD0-CAADFED16ADB}"/>
              </c:ext>
            </c:extLst>
          </c:dPt>
          <c:cat>
            <c:strRef>
              <c:f>Planilha1!$A$2:$A$3</c:f>
              <c:strCache>
                <c:ptCount val="2"/>
                <c:pt idx="0">
                  <c:v>1º Tri</c:v>
                </c:pt>
                <c:pt idx="1">
                  <c:v>2º Tri</c:v>
                </c:pt>
              </c:strCache>
            </c:strRef>
          </c:cat>
          <c:val>
            <c:numRef>
              <c:f>Planilha1!$B$2:$B$3</c:f>
              <c:numCache>
                <c:formatCode>General</c:formatCode>
                <c:ptCount val="2"/>
                <c:pt idx="0">
                  <c:v>8.1999999999999993</c:v>
                </c:pt>
                <c:pt idx="1">
                  <c:v>3.2</c:v>
                </c:pt>
              </c:numCache>
            </c:numRef>
          </c:val>
          <c:extLst>
            <c:ext xmlns:c16="http://schemas.microsoft.com/office/drawing/2014/chart" uri="{C3380CC4-5D6E-409C-BE32-E72D297353CC}">
              <c16:uniqueId val="{00000004-9F76-4905-ACD0-CAADFED16ADB}"/>
            </c:ext>
          </c:extLst>
        </c:ser>
        <c:dLbls>
          <c:showLegendKey val="0"/>
          <c:showVal val="0"/>
          <c:showCatName val="0"/>
          <c:showSerName val="0"/>
          <c:showPercent val="0"/>
          <c:showBubbleSize val="0"/>
          <c:showLeaderLines val="1"/>
        </c:dLbls>
        <c:firstSliceAng val="0"/>
        <c:holeSize val="90"/>
      </c:doughnutChart>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BR"/>
    </a:p>
  </c:txPr>
  <c:externalData r:id="rId3">
    <c:autoUpdate val="0"/>
  </c:externalData>
</c:chartSpace>
</file>

<file path=ppt/charts/chart15.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doughnutChart>
        <c:varyColors val="1"/>
        <c:ser>
          <c:idx val="0"/>
          <c:order val="0"/>
          <c:tx>
            <c:strRef>
              <c:f>Planilha1!$B$1</c:f>
              <c:strCache>
                <c:ptCount val="1"/>
                <c:pt idx="0">
                  <c:v>Vendas</c:v>
                </c:pt>
              </c:strCache>
            </c:strRef>
          </c:tx>
          <c:spPr>
            <a:solidFill>
              <a:srgbClr val="004BE7"/>
            </a:solidFill>
            <a:ln>
              <a:noFill/>
            </a:ln>
          </c:spPr>
          <c:dPt>
            <c:idx val="0"/>
            <c:bubble3D val="0"/>
            <c:spPr>
              <a:solidFill>
                <a:srgbClr val="100690"/>
              </a:solidFill>
              <a:ln w="19050">
                <a:noFill/>
              </a:ln>
              <a:effectLst/>
            </c:spPr>
            <c:extLst>
              <c:ext xmlns:c16="http://schemas.microsoft.com/office/drawing/2014/chart" uri="{C3380CC4-5D6E-409C-BE32-E72D297353CC}">
                <c16:uniqueId val="{00000001-1C24-4038-9666-8A6147AE0CAB}"/>
              </c:ext>
            </c:extLst>
          </c:dPt>
          <c:dPt>
            <c:idx val="1"/>
            <c:bubble3D val="0"/>
            <c:spPr>
              <a:noFill/>
              <a:ln w="19050">
                <a:noFill/>
              </a:ln>
              <a:effectLst/>
            </c:spPr>
            <c:extLst>
              <c:ext xmlns:c16="http://schemas.microsoft.com/office/drawing/2014/chart" uri="{C3380CC4-5D6E-409C-BE32-E72D297353CC}">
                <c16:uniqueId val="{00000003-1C24-4038-9666-8A6147AE0CAB}"/>
              </c:ext>
            </c:extLst>
          </c:dPt>
          <c:cat>
            <c:strRef>
              <c:f>Planilha1!$A$2:$A$3</c:f>
              <c:strCache>
                <c:ptCount val="2"/>
                <c:pt idx="0">
                  <c:v>1º Tri</c:v>
                </c:pt>
                <c:pt idx="1">
                  <c:v>2º Tri</c:v>
                </c:pt>
              </c:strCache>
            </c:strRef>
          </c:cat>
          <c:val>
            <c:numRef>
              <c:f>Planilha1!$B$2:$B$3</c:f>
              <c:numCache>
                <c:formatCode>General</c:formatCode>
                <c:ptCount val="2"/>
                <c:pt idx="0">
                  <c:v>8.1999999999999993</c:v>
                </c:pt>
                <c:pt idx="1">
                  <c:v>3.2</c:v>
                </c:pt>
              </c:numCache>
            </c:numRef>
          </c:val>
          <c:extLst>
            <c:ext xmlns:c16="http://schemas.microsoft.com/office/drawing/2014/chart" uri="{C3380CC4-5D6E-409C-BE32-E72D297353CC}">
              <c16:uniqueId val="{00000004-1C24-4038-9666-8A6147AE0CAB}"/>
            </c:ext>
          </c:extLst>
        </c:ser>
        <c:dLbls>
          <c:showLegendKey val="0"/>
          <c:showVal val="0"/>
          <c:showCatName val="0"/>
          <c:showSerName val="0"/>
          <c:showPercent val="0"/>
          <c:showBubbleSize val="0"/>
          <c:showLeaderLines val="1"/>
        </c:dLbls>
        <c:firstSliceAng val="0"/>
        <c:holeSize val="90"/>
      </c:doughnutChart>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BR"/>
    </a:p>
  </c:txPr>
  <c:externalData r:id="rId3">
    <c:autoUpdate val="0"/>
  </c:externalData>
</c:chartSpace>
</file>

<file path=ppt/charts/colors1.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2.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3.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4.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5.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6.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7.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8.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9.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10.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11.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style1.xml><?xml version="1.0" encoding="utf-8"?>
<cs:chartStyle xmlns:cs="http://schemas.microsoft.com/office/drawing/2012/chartStyle" xmlns:a="http://schemas.openxmlformats.org/drawingml/2006/main" id="25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197"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spPr>
      <a:ln w="19050">
        <a:solidFill>
          <a:schemeClr val="lt1"/>
        </a:solidFill>
      </a:ln>
    </cs:spPr>
  </cs:dataPoint>
  <cs:dataPoint3D>
    <cs:lnRef idx="0"/>
    <cs:fillRef idx="1">
      <cs:styleClr val="auto"/>
    </cs:fillRef>
    <cs:effectRef idx="0"/>
    <cs:fontRef idx="minor">
      <a:schemeClr val="tx1"/>
    </cs:fontRef>
    <cs:spPr>
      <a:ln w="25400">
        <a:solidFill>
          <a:schemeClr val="lt1"/>
        </a:solidFill>
      </a:ln>
    </cs:spPr>
  </cs:dataPoint3D>
  <cs:dataPointLine>
    <cs:lnRef idx="0">
      <cs:styleClr val="auto"/>
    </cs:lnRef>
    <cs:fillRef idx="0"/>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0"/>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tx1"/>
    </cs:fontRef>
    <cs:spPr>
      <a:solidFill>
        <a:schemeClr val="dk1">
          <a:lumMod val="75000"/>
          <a:lumOff val="25000"/>
        </a:schemeClr>
      </a:solidFill>
      <a:ln w="9525" cap="flat" cmpd="sng" algn="ctr">
        <a:solidFill>
          <a:schemeClr val="tx1">
            <a:lumMod val="65000"/>
            <a:lumOff val="35000"/>
          </a:schemeClr>
        </a:solidFill>
        <a:round/>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50000"/>
            <a:lumOff val="50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tx1"/>
    </cs:fontRef>
    <cs:spPr>
      <a:solidFill>
        <a:schemeClr val="lt1"/>
      </a:solidFill>
      <a:ln w="9525" cap="flat" cmpd="sng" algn="ctr">
        <a:solidFill>
          <a:schemeClr val="tx1">
            <a:lumMod val="65000"/>
            <a:lumOff val="35000"/>
          </a:schemeClr>
        </a:solidFill>
        <a:round/>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2.xml><?xml version="1.0" encoding="utf-8"?>
<cs:chartStyle xmlns:cs="http://schemas.microsoft.com/office/drawing/2012/chartStyle" xmlns:a="http://schemas.openxmlformats.org/drawingml/2006/main" id="25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197"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spPr>
      <a:ln w="19050">
        <a:solidFill>
          <a:schemeClr val="lt1"/>
        </a:solidFill>
      </a:ln>
    </cs:spPr>
  </cs:dataPoint>
  <cs:dataPoint3D>
    <cs:lnRef idx="0"/>
    <cs:fillRef idx="1">
      <cs:styleClr val="auto"/>
    </cs:fillRef>
    <cs:effectRef idx="0"/>
    <cs:fontRef idx="minor">
      <a:schemeClr val="tx1"/>
    </cs:fontRef>
    <cs:spPr>
      <a:ln w="25400">
        <a:solidFill>
          <a:schemeClr val="lt1"/>
        </a:solidFill>
      </a:ln>
    </cs:spPr>
  </cs:dataPoint3D>
  <cs:dataPointLine>
    <cs:lnRef idx="0">
      <cs:styleClr val="auto"/>
    </cs:lnRef>
    <cs:fillRef idx="0"/>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0"/>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tx1"/>
    </cs:fontRef>
    <cs:spPr>
      <a:solidFill>
        <a:schemeClr val="dk1">
          <a:lumMod val="75000"/>
          <a:lumOff val="25000"/>
        </a:schemeClr>
      </a:solidFill>
      <a:ln w="9525" cap="flat" cmpd="sng" algn="ctr">
        <a:solidFill>
          <a:schemeClr val="tx1">
            <a:lumMod val="65000"/>
            <a:lumOff val="35000"/>
          </a:schemeClr>
        </a:solidFill>
        <a:round/>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50000"/>
            <a:lumOff val="50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tx1"/>
    </cs:fontRef>
    <cs:spPr>
      <a:solidFill>
        <a:schemeClr val="lt1"/>
      </a:solidFill>
      <a:ln w="9525" cap="flat" cmpd="sng" algn="ctr">
        <a:solidFill>
          <a:schemeClr val="tx1">
            <a:lumMod val="65000"/>
            <a:lumOff val="35000"/>
          </a:schemeClr>
        </a:solidFill>
        <a:round/>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3.xml><?xml version="1.0" encoding="utf-8"?>
<cs:chartStyle xmlns:cs="http://schemas.microsoft.com/office/drawing/2012/chartStyle" xmlns:a="http://schemas.openxmlformats.org/drawingml/2006/main" id="25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197"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spPr>
      <a:ln w="19050">
        <a:solidFill>
          <a:schemeClr val="lt1"/>
        </a:solidFill>
      </a:ln>
    </cs:spPr>
  </cs:dataPoint>
  <cs:dataPoint3D>
    <cs:lnRef idx="0"/>
    <cs:fillRef idx="1">
      <cs:styleClr val="auto"/>
    </cs:fillRef>
    <cs:effectRef idx="0"/>
    <cs:fontRef idx="minor">
      <a:schemeClr val="tx1"/>
    </cs:fontRef>
    <cs:spPr>
      <a:ln w="25400">
        <a:solidFill>
          <a:schemeClr val="lt1"/>
        </a:solidFill>
      </a:ln>
    </cs:spPr>
  </cs:dataPoint3D>
  <cs:dataPointLine>
    <cs:lnRef idx="0">
      <cs:styleClr val="auto"/>
    </cs:lnRef>
    <cs:fillRef idx="0"/>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0"/>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tx1"/>
    </cs:fontRef>
    <cs:spPr>
      <a:solidFill>
        <a:schemeClr val="dk1">
          <a:lumMod val="75000"/>
          <a:lumOff val="25000"/>
        </a:schemeClr>
      </a:solidFill>
      <a:ln w="9525" cap="flat" cmpd="sng" algn="ctr">
        <a:solidFill>
          <a:schemeClr val="tx1">
            <a:lumMod val="65000"/>
            <a:lumOff val="35000"/>
          </a:schemeClr>
        </a:solidFill>
        <a:round/>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50000"/>
            <a:lumOff val="50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tx1"/>
    </cs:fontRef>
    <cs:spPr>
      <a:solidFill>
        <a:schemeClr val="lt1"/>
      </a:solidFill>
      <a:ln w="9525" cap="flat" cmpd="sng" algn="ctr">
        <a:solidFill>
          <a:schemeClr val="tx1">
            <a:lumMod val="65000"/>
            <a:lumOff val="35000"/>
          </a:schemeClr>
        </a:solidFill>
        <a:round/>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4.xml><?xml version="1.0" encoding="utf-8"?>
<cs:chartStyle xmlns:cs="http://schemas.microsoft.com/office/drawing/2012/chartStyle" xmlns:a="http://schemas.openxmlformats.org/drawingml/2006/main" id="25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197"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spPr>
      <a:ln w="19050">
        <a:solidFill>
          <a:schemeClr val="lt1"/>
        </a:solidFill>
      </a:ln>
    </cs:spPr>
  </cs:dataPoint>
  <cs:dataPoint3D>
    <cs:lnRef idx="0"/>
    <cs:fillRef idx="1">
      <cs:styleClr val="auto"/>
    </cs:fillRef>
    <cs:effectRef idx="0"/>
    <cs:fontRef idx="minor">
      <a:schemeClr val="tx1"/>
    </cs:fontRef>
    <cs:spPr>
      <a:ln w="25400">
        <a:solidFill>
          <a:schemeClr val="lt1"/>
        </a:solidFill>
      </a:ln>
    </cs:spPr>
  </cs:dataPoint3D>
  <cs:dataPointLine>
    <cs:lnRef idx="0">
      <cs:styleClr val="auto"/>
    </cs:lnRef>
    <cs:fillRef idx="0"/>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0"/>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tx1"/>
    </cs:fontRef>
    <cs:spPr>
      <a:solidFill>
        <a:schemeClr val="dk1">
          <a:lumMod val="75000"/>
          <a:lumOff val="25000"/>
        </a:schemeClr>
      </a:solidFill>
      <a:ln w="9525" cap="flat" cmpd="sng" algn="ctr">
        <a:solidFill>
          <a:schemeClr val="tx1">
            <a:lumMod val="65000"/>
            <a:lumOff val="35000"/>
          </a:schemeClr>
        </a:solidFill>
        <a:round/>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50000"/>
            <a:lumOff val="50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tx1"/>
    </cs:fontRef>
    <cs:spPr>
      <a:solidFill>
        <a:schemeClr val="lt1"/>
      </a:solidFill>
      <a:ln w="9525" cap="flat" cmpd="sng" algn="ctr">
        <a:solidFill>
          <a:schemeClr val="tx1">
            <a:lumMod val="65000"/>
            <a:lumOff val="35000"/>
          </a:schemeClr>
        </a:solidFill>
        <a:round/>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5.xml><?xml version="1.0" encoding="utf-8"?>
<cs:chartStyle xmlns:cs="http://schemas.microsoft.com/office/drawing/2012/chartStyle" xmlns:a="http://schemas.openxmlformats.org/drawingml/2006/main" id="25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197"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spPr>
      <a:ln w="19050">
        <a:solidFill>
          <a:schemeClr val="lt1"/>
        </a:solidFill>
      </a:ln>
    </cs:spPr>
  </cs:dataPoint>
  <cs:dataPoint3D>
    <cs:lnRef idx="0"/>
    <cs:fillRef idx="1">
      <cs:styleClr val="auto"/>
    </cs:fillRef>
    <cs:effectRef idx="0"/>
    <cs:fontRef idx="minor">
      <a:schemeClr val="tx1"/>
    </cs:fontRef>
    <cs:spPr>
      <a:ln w="25400">
        <a:solidFill>
          <a:schemeClr val="lt1"/>
        </a:solidFill>
      </a:ln>
    </cs:spPr>
  </cs:dataPoint3D>
  <cs:dataPointLine>
    <cs:lnRef idx="0">
      <cs:styleClr val="auto"/>
    </cs:lnRef>
    <cs:fillRef idx="0"/>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0"/>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tx1"/>
    </cs:fontRef>
    <cs:spPr>
      <a:solidFill>
        <a:schemeClr val="dk1">
          <a:lumMod val="75000"/>
          <a:lumOff val="25000"/>
        </a:schemeClr>
      </a:solidFill>
      <a:ln w="9525" cap="flat" cmpd="sng" algn="ctr">
        <a:solidFill>
          <a:schemeClr val="tx1">
            <a:lumMod val="65000"/>
            <a:lumOff val="35000"/>
          </a:schemeClr>
        </a:solidFill>
        <a:round/>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50000"/>
            <a:lumOff val="50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tx1"/>
    </cs:fontRef>
    <cs:spPr>
      <a:solidFill>
        <a:schemeClr val="lt1"/>
      </a:solidFill>
      <a:ln w="9525" cap="flat" cmpd="sng" algn="ctr">
        <a:solidFill>
          <a:schemeClr val="tx1">
            <a:lumMod val="65000"/>
            <a:lumOff val="35000"/>
          </a:schemeClr>
        </a:solidFill>
        <a:round/>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6.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7.xml><?xml version="1.0" encoding="utf-8"?>
<cs:chartStyle xmlns:cs="http://schemas.microsoft.com/office/drawing/2012/chartStyle" xmlns:a="http://schemas.openxmlformats.org/drawingml/2006/main" id="25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197"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spPr>
      <a:ln w="19050">
        <a:solidFill>
          <a:schemeClr val="lt1"/>
        </a:solidFill>
      </a:ln>
    </cs:spPr>
  </cs:dataPoint>
  <cs:dataPoint3D>
    <cs:lnRef idx="0"/>
    <cs:fillRef idx="1">
      <cs:styleClr val="auto"/>
    </cs:fillRef>
    <cs:effectRef idx="0"/>
    <cs:fontRef idx="minor">
      <a:schemeClr val="tx1"/>
    </cs:fontRef>
    <cs:spPr>
      <a:ln w="25400">
        <a:solidFill>
          <a:schemeClr val="lt1"/>
        </a:solidFill>
      </a:ln>
    </cs:spPr>
  </cs:dataPoint3D>
  <cs:dataPointLine>
    <cs:lnRef idx="0">
      <cs:styleClr val="auto"/>
    </cs:lnRef>
    <cs:fillRef idx="0"/>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0"/>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tx1"/>
    </cs:fontRef>
    <cs:spPr>
      <a:solidFill>
        <a:schemeClr val="dk1">
          <a:lumMod val="75000"/>
          <a:lumOff val="25000"/>
        </a:schemeClr>
      </a:solidFill>
      <a:ln w="9525" cap="flat" cmpd="sng" algn="ctr">
        <a:solidFill>
          <a:schemeClr val="tx1">
            <a:lumMod val="65000"/>
            <a:lumOff val="35000"/>
          </a:schemeClr>
        </a:solidFill>
        <a:round/>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50000"/>
            <a:lumOff val="50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tx1"/>
    </cs:fontRef>
    <cs:spPr>
      <a:solidFill>
        <a:schemeClr val="lt1"/>
      </a:solidFill>
      <a:ln w="9525" cap="flat" cmpd="sng" algn="ctr">
        <a:solidFill>
          <a:schemeClr val="tx1">
            <a:lumMod val="65000"/>
            <a:lumOff val="35000"/>
          </a:schemeClr>
        </a:solidFill>
        <a:round/>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8.xml><?xml version="1.0" encoding="utf-8"?>
<cs:chartStyle xmlns:cs="http://schemas.microsoft.com/office/drawing/2012/chartStyle" xmlns:a="http://schemas.openxmlformats.org/drawingml/2006/main" id="25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197"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spPr>
      <a:ln w="19050">
        <a:solidFill>
          <a:schemeClr val="lt1"/>
        </a:solidFill>
      </a:ln>
    </cs:spPr>
  </cs:dataPoint>
  <cs:dataPoint3D>
    <cs:lnRef idx="0"/>
    <cs:fillRef idx="1">
      <cs:styleClr val="auto"/>
    </cs:fillRef>
    <cs:effectRef idx="0"/>
    <cs:fontRef idx="minor">
      <a:schemeClr val="tx1"/>
    </cs:fontRef>
    <cs:spPr>
      <a:ln w="25400">
        <a:solidFill>
          <a:schemeClr val="lt1"/>
        </a:solidFill>
      </a:ln>
    </cs:spPr>
  </cs:dataPoint3D>
  <cs:dataPointLine>
    <cs:lnRef idx="0">
      <cs:styleClr val="auto"/>
    </cs:lnRef>
    <cs:fillRef idx="0"/>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0"/>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tx1"/>
    </cs:fontRef>
    <cs:spPr>
      <a:solidFill>
        <a:schemeClr val="dk1">
          <a:lumMod val="75000"/>
          <a:lumOff val="25000"/>
        </a:schemeClr>
      </a:solidFill>
      <a:ln w="9525" cap="flat" cmpd="sng" algn="ctr">
        <a:solidFill>
          <a:schemeClr val="tx1">
            <a:lumMod val="65000"/>
            <a:lumOff val="35000"/>
          </a:schemeClr>
        </a:solidFill>
        <a:round/>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50000"/>
            <a:lumOff val="50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tx1"/>
    </cs:fontRef>
    <cs:spPr>
      <a:solidFill>
        <a:schemeClr val="lt1"/>
      </a:solidFill>
      <a:ln w="9525" cap="flat" cmpd="sng" algn="ctr">
        <a:solidFill>
          <a:schemeClr val="tx1">
            <a:lumMod val="65000"/>
            <a:lumOff val="35000"/>
          </a:schemeClr>
        </a:solidFill>
        <a:round/>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9.xml><?xml version="1.0" encoding="utf-8"?>
<cs:chartStyle xmlns:cs="http://schemas.microsoft.com/office/drawing/2012/chartStyle" xmlns:a="http://schemas.openxmlformats.org/drawingml/2006/main" id="25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197"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spPr>
      <a:ln w="19050">
        <a:solidFill>
          <a:schemeClr val="lt1"/>
        </a:solidFill>
      </a:ln>
    </cs:spPr>
  </cs:dataPoint>
  <cs:dataPoint3D>
    <cs:lnRef idx="0"/>
    <cs:fillRef idx="1">
      <cs:styleClr val="auto"/>
    </cs:fillRef>
    <cs:effectRef idx="0"/>
    <cs:fontRef idx="minor">
      <a:schemeClr val="tx1"/>
    </cs:fontRef>
    <cs:spPr>
      <a:ln w="25400">
        <a:solidFill>
          <a:schemeClr val="lt1"/>
        </a:solidFill>
      </a:ln>
    </cs:spPr>
  </cs:dataPoint3D>
  <cs:dataPointLine>
    <cs:lnRef idx="0">
      <cs:styleClr val="auto"/>
    </cs:lnRef>
    <cs:fillRef idx="0"/>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0"/>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tx1"/>
    </cs:fontRef>
    <cs:spPr>
      <a:solidFill>
        <a:schemeClr val="dk1">
          <a:lumMod val="75000"/>
          <a:lumOff val="25000"/>
        </a:schemeClr>
      </a:solidFill>
      <a:ln w="9525" cap="flat" cmpd="sng" algn="ctr">
        <a:solidFill>
          <a:schemeClr val="tx1">
            <a:lumMod val="65000"/>
            <a:lumOff val="35000"/>
          </a:schemeClr>
        </a:solidFill>
        <a:round/>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50000"/>
            <a:lumOff val="50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tx1"/>
    </cs:fontRef>
    <cs:spPr>
      <a:solidFill>
        <a:schemeClr val="lt1"/>
      </a:solidFill>
      <a:ln w="9525" cap="flat" cmpd="sng" algn="ctr">
        <a:solidFill>
          <a:schemeClr val="tx1">
            <a:lumMod val="65000"/>
            <a:lumOff val="35000"/>
          </a:schemeClr>
        </a:solidFill>
        <a:round/>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10.xml><?xml version="1.0" encoding="utf-8"?>
<cs:chartStyle xmlns:cs="http://schemas.microsoft.com/office/drawing/2012/chartStyle" xmlns:a="http://schemas.openxmlformats.org/drawingml/2006/main" id="25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197"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spPr>
      <a:ln w="19050">
        <a:solidFill>
          <a:schemeClr val="lt1"/>
        </a:solidFill>
      </a:ln>
    </cs:spPr>
  </cs:dataPoint>
  <cs:dataPoint3D>
    <cs:lnRef idx="0"/>
    <cs:fillRef idx="1">
      <cs:styleClr val="auto"/>
    </cs:fillRef>
    <cs:effectRef idx="0"/>
    <cs:fontRef idx="minor">
      <a:schemeClr val="tx1"/>
    </cs:fontRef>
    <cs:spPr>
      <a:ln w="25400">
        <a:solidFill>
          <a:schemeClr val="lt1"/>
        </a:solidFill>
      </a:ln>
    </cs:spPr>
  </cs:dataPoint3D>
  <cs:dataPointLine>
    <cs:lnRef idx="0">
      <cs:styleClr val="auto"/>
    </cs:lnRef>
    <cs:fillRef idx="0"/>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0"/>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tx1"/>
    </cs:fontRef>
    <cs:spPr>
      <a:solidFill>
        <a:schemeClr val="dk1">
          <a:lumMod val="75000"/>
          <a:lumOff val="25000"/>
        </a:schemeClr>
      </a:solidFill>
      <a:ln w="9525" cap="flat" cmpd="sng" algn="ctr">
        <a:solidFill>
          <a:schemeClr val="tx1">
            <a:lumMod val="65000"/>
            <a:lumOff val="35000"/>
          </a:schemeClr>
        </a:solidFill>
        <a:round/>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50000"/>
            <a:lumOff val="50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tx1"/>
    </cs:fontRef>
    <cs:spPr>
      <a:solidFill>
        <a:schemeClr val="lt1"/>
      </a:solidFill>
      <a:ln w="9525" cap="flat" cmpd="sng" algn="ctr">
        <a:solidFill>
          <a:schemeClr val="tx1">
            <a:lumMod val="65000"/>
            <a:lumOff val="35000"/>
          </a:schemeClr>
        </a:solidFill>
        <a:round/>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11.xml><?xml version="1.0" encoding="utf-8"?>
<cs:chartStyle xmlns:cs="http://schemas.microsoft.com/office/drawing/2012/chartStyle" xmlns:a="http://schemas.openxmlformats.org/drawingml/2006/main" id="25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197"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spPr>
      <a:ln w="19050">
        <a:solidFill>
          <a:schemeClr val="lt1"/>
        </a:solidFill>
      </a:ln>
    </cs:spPr>
  </cs:dataPoint>
  <cs:dataPoint3D>
    <cs:lnRef idx="0"/>
    <cs:fillRef idx="1">
      <cs:styleClr val="auto"/>
    </cs:fillRef>
    <cs:effectRef idx="0"/>
    <cs:fontRef idx="minor">
      <a:schemeClr val="tx1"/>
    </cs:fontRef>
    <cs:spPr>
      <a:ln w="25400">
        <a:solidFill>
          <a:schemeClr val="lt1"/>
        </a:solidFill>
      </a:ln>
    </cs:spPr>
  </cs:dataPoint3D>
  <cs:dataPointLine>
    <cs:lnRef idx="0">
      <cs:styleClr val="auto"/>
    </cs:lnRef>
    <cs:fillRef idx="0"/>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0"/>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tx1"/>
    </cs:fontRef>
    <cs:spPr>
      <a:solidFill>
        <a:schemeClr val="dk1">
          <a:lumMod val="75000"/>
          <a:lumOff val="25000"/>
        </a:schemeClr>
      </a:solidFill>
      <a:ln w="9525" cap="flat" cmpd="sng" algn="ctr">
        <a:solidFill>
          <a:schemeClr val="tx1">
            <a:lumMod val="65000"/>
            <a:lumOff val="35000"/>
          </a:schemeClr>
        </a:solidFill>
        <a:round/>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50000"/>
            <a:lumOff val="50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tx1"/>
    </cs:fontRef>
    <cs:spPr>
      <a:solidFill>
        <a:schemeClr val="lt1"/>
      </a:solidFill>
      <a:ln w="9525" cap="flat" cmpd="sng" algn="ctr">
        <a:solidFill>
          <a:schemeClr val="tx1">
            <a:lumMod val="65000"/>
            <a:lumOff val="35000"/>
          </a:schemeClr>
        </a:solidFill>
        <a:round/>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notesMasters/_rels/notesMaster1.xml.rels><?xml version="1.0" encoding="UTF-8" standalone="yes"?>
<Relationships xmlns="http://schemas.openxmlformats.org/package/2006/relationships"><Relationship Id="rId1" Type="http://schemas.openxmlformats.org/officeDocument/2006/relationships/theme" Target="../theme/theme5.xml"/></Relationships>
</file>

<file path=ppt/notesMasters/notesMaster1.xml><?xml version="1.0" encoding="utf-8"?>
<p:notes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148" name="Shape 148"/>
          <p:cNvSpPr>
            <a:spLocks noGrp="1" noRot="1" noChangeAspect="1"/>
          </p:cNvSpPr>
          <p:nvPr>
            <p:ph type="sldImg"/>
          </p:nvPr>
        </p:nvSpPr>
        <p:spPr>
          <a:xfrm>
            <a:off x="381000" y="685800"/>
            <a:ext cx="6096000" cy="3429000"/>
          </a:xfrm>
          <a:prstGeom prst="rect">
            <a:avLst/>
          </a:prstGeom>
        </p:spPr>
        <p:txBody>
          <a:bodyPr/>
          <a:lstStyle/>
          <a:p>
            <a:endParaRPr/>
          </a:p>
        </p:txBody>
      </p:sp>
      <p:sp>
        <p:nvSpPr>
          <p:cNvPr id="149" name="Shape 149"/>
          <p:cNvSpPr>
            <a:spLocks noGrp="1"/>
          </p:cNvSpPr>
          <p:nvPr>
            <p:ph type="body" sz="quarter" idx="1"/>
          </p:nvPr>
        </p:nvSpPr>
        <p:spPr>
          <a:xfrm>
            <a:off x="914400" y="4343400"/>
            <a:ext cx="5029200" cy="4114800"/>
          </a:xfrm>
          <a:prstGeom prst="rect">
            <a:avLst/>
          </a:prstGeom>
        </p:spPr>
        <p:txBody>
          <a:bodyPr/>
          <a:lstStyle/>
          <a:p>
            <a:endParaRPr/>
          </a:p>
        </p:txBody>
      </p:sp>
    </p:spTree>
  </p:cSld>
  <p:clrMap bg1="lt1" tx1="dk1" bg2="lt2" tx2="dk2" accent1="accent1" accent2="accent2" accent3="accent3" accent4="accent4" accent5="accent5" accent6="accent6" hlink="hlink" folHlink="folHlink"/>
  <p:notesStyle>
    <a:lvl1pPr defTabSz="171450" latinLnBrk="0">
      <a:lnSpc>
        <a:spcPct val="117999"/>
      </a:lnSpc>
      <a:defRPr sz="825">
        <a:latin typeface="+mn-lt"/>
        <a:ea typeface="+mn-ea"/>
        <a:cs typeface="+mn-cs"/>
        <a:sym typeface="Helvetica Neue"/>
      </a:defRPr>
    </a:lvl1pPr>
    <a:lvl2pPr indent="85725" defTabSz="171450" latinLnBrk="0">
      <a:lnSpc>
        <a:spcPct val="117999"/>
      </a:lnSpc>
      <a:defRPr sz="825">
        <a:latin typeface="+mn-lt"/>
        <a:ea typeface="+mn-ea"/>
        <a:cs typeface="+mn-cs"/>
        <a:sym typeface="Helvetica Neue"/>
      </a:defRPr>
    </a:lvl2pPr>
    <a:lvl3pPr indent="171450" defTabSz="171450" latinLnBrk="0">
      <a:lnSpc>
        <a:spcPct val="117999"/>
      </a:lnSpc>
      <a:defRPr sz="825">
        <a:latin typeface="+mn-lt"/>
        <a:ea typeface="+mn-ea"/>
        <a:cs typeface="+mn-cs"/>
        <a:sym typeface="Helvetica Neue"/>
      </a:defRPr>
    </a:lvl3pPr>
    <a:lvl4pPr indent="257175" defTabSz="171450" latinLnBrk="0">
      <a:lnSpc>
        <a:spcPct val="117999"/>
      </a:lnSpc>
      <a:defRPr sz="825">
        <a:latin typeface="+mn-lt"/>
        <a:ea typeface="+mn-ea"/>
        <a:cs typeface="+mn-cs"/>
        <a:sym typeface="Helvetica Neue"/>
      </a:defRPr>
    </a:lvl4pPr>
    <a:lvl5pPr indent="342900" defTabSz="171450" latinLnBrk="0">
      <a:lnSpc>
        <a:spcPct val="117999"/>
      </a:lnSpc>
      <a:defRPr sz="825">
        <a:latin typeface="+mn-lt"/>
        <a:ea typeface="+mn-ea"/>
        <a:cs typeface="+mn-cs"/>
        <a:sym typeface="Helvetica Neue"/>
      </a:defRPr>
    </a:lvl5pPr>
    <a:lvl6pPr indent="428625" defTabSz="171450" latinLnBrk="0">
      <a:lnSpc>
        <a:spcPct val="117999"/>
      </a:lnSpc>
      <a:defRPr sz="825">
        <a:latin typeface="+mn-lt"/>
        <a:ea typeface="+mn-ea"/>
        <a:cs typeface="+mn-cs"/>
        <a:sym typeface="Helvetica Neue"/>
      </a:defRPr>
    </a:lvl6pPr>
    <a:lvl7pPr indent="514350" defTabSz="171450" latinLnBrk="0">
      <a:lnSpc>
        <a:spcPct val="117999"/>
      </a:lnSpc>
      <a:defRPr sz="825">
        <a:latin typeface="+mn-lt"/>
        <a:ea typeface="+mn-ea"/>
        <a:cs typeface="+mn-cs"/>
        <a:sym typeface="Helvetica Neue"/>
      </a:defRPr>
    </a:lvl7pPr>
    <a:lvl8pPr indent="600075" defTabSz="171450" latinLnBrk="0">
      <a:lnSpc>
        <a:spcPct val="117999"/>
      </a:lnSpc>
      <a:defRPr sz="825">
        <a:latin typeface="+mn-lt"/>
        <a:ea typeface="+mn-ea"/>
        <a:cs typeface="+mn-cs"/>
        <a:sym typeface="Helvetica Neue"/>
      </a:defRPr>
    </a:lvl8pPr>
    <a:lvl9pPr indent="685800" defTabSz="171450" latinLnBrk="0">
      <a:lnSpc>
        <a:spcPct val="117999"/>
      </a:lnSpc>
      <a:defRPr sz="825">
        <a:latin typeface="+mn-lt"/>
        <a:ea typeface="+mn-ea"/>
        <a:cs typeface="+mn-cs"/>
        <a:sym typeface="Helvetica Neue"/>
      </a:defRPr>
    </a:lvl9pPr>
  </p:notesStyle>
</p:notesMaster>
</file>

<file path=ppt/notesSlides/_rels/notesSlide1.xml.rels><?xml version="1.0" encoding="UTF-8" standalone="yes"?>
<Relationships xmlns="http://schemas.openxmlformats.org/package/2006/relationships"><Relationship Id="rId2" Type="http://schemas.openxmlformats.org/officeDocument/2006/relationships/slide" Target="../slides/slide7.xml"/><Relationship Id="rId1" Type="http://schemas.openxmlformats.org/officeDocument/2006/relationships/notesMaster" Target="../notesMasters/notesMaster1.xml"/></Relationships>
</file>

<file path=ppt/notesSlides/_rels/notesSlide2.xml.rels><?xml version="1.0" encoding="UTF-8" standalone="yes"?>
<Relationships xmlns="http://schemas.openxmlformats.org/package/2006/relationships"><Relationship Id="rId2" Type="http://schemas.openxmlformats.org/officeDocument/2006/relationships/slide" Target="../slides/slide8.xml"/><Relationship Id="rId1" Type="http://schemas.openxmlformats.org/officeDocument/2006/relationships/notesMaster" Target="../notesMasters/notesMaster1.xml"/></Relationships>
</file>

<file path=ppt/notesSlides/_rels/notesSlide3.xml.rels><?xml version="1.0" encoding="UTF-8" standalone="yes"?>
<Relationships xmlns="http://schemas.openxmlformats.org/package/2006/relationships"><Relationship Id="rId2" Type="http://schemas.openxmlformats.org/officeDocument/2006/relationships/slide" Target="../slides/slide14.xml"/><Relationship Id="rId1" Type="http://schemas.openxmlformats.org/officeDocument/2006/relationships/notesMaster" Target="../notesMasters/notesMaster1.xml"/></Relationships>
</file>

<file path=ppt/notesSlides/_rels/notesSlide4.xml.rels><?xml version="1.0" encoding="UTF-8" standalone="yes"?>
<Relationships xmlns="http://schemas.openxmlformats.org/package/2006/relationships"><Relationship Id="rId2" Type="http://schemas.openxmlformats.org/officeDocument/2006/relationships/slide" Target="../slides/slide18.xml"/><Relationship Id="rId1" Type="http://schemas.openxmlformats.org/officeDocument/2006/relationships/notesMaster" Target="../notesMasters/notesMaster1.xml"/></Relationships>
</file>

<file path=ppt/notesSlides/_rels/notesSlide5.xml.rels><?xml version="1.0" encoding="UTF-8" standalone="yes"?>
<Relationships xmlns="http://schemas.openxmlformats.org/package/2006/relationships"><Relationship Id="rId2" Type="http://schemas.openxmlformats.org/officeDocument/2006/relationships/slide" Target="../slides/slide19.xml"/><Relationship Id="rId1" Type="http://schemas.openxmlformats.org/officeDocument/2006/relationships/notesMaster" Target="../notesMasters/notesMaster1.xml"/></Relationships>
</file>

<file path=ppt/notesSlides/_rels/notesSlide6.xml.rels><?xml version="1.0" encoding="UTF-8" standalone="yes"?>
<Relationships xmlns="http://schemas.openxmlformats.org/package/2006/relationships"><Relationship Id="rId2" Type="http://schemas.openxmlformats.org/officeDocument/2006/relationships/slide" Target="../slides/slide20.xml"/><Relationship Id="rId1" Type="http://schemas.openxmlformats.org/officeDocument/2006/relationships/notesMaster" Target="../notesMasters/notesMaster1.xml"/></Relationships>
</file>

<file path=ppt/notesSlides/_rels/notesSlide7.xml.rels><?xml version="1.0" encoding="UTF-8" standalone="yes"?>
<Relationships xmlns="http://schemas.openxmlformats.org/package/2006/relationships"><Relationship Id="rId2" Type="http://schemas.openxmlformats.org/officeDocument/2006/relationships/slide" Target="../slides/slide21.xml"/><Relationship Id="rId1" Type="http://schemas.openxmlformats.org/officeDocument/2006/relationships/notesMaster" Target="../notesMasters/notesMaster1.xml"/></Relationships>
</file>

<file path=ppt/notesSlides/_rels/notesSlide8.xml.rels><?xml version="1.0" encoding="UTF-8" standalone="yes"?>
<Relationships xmlns="http://schemas.openxmlformats.org/package/2006/relationships"><Relationship Id="rId2" Type="http://schemas.openxmlformats.org/officeDocument/2006/relationships/slide" Target="../slides/slide22.xml"/><Relationship Id="rId1" Type="http://schemas.openxmlformats.org/officeDocument/2006/relationships/notesMaster" Target="../notesMasters/notesMaster1.xml"/></Relationships>
</file>

<file path=ppt/notesSlides/_rels/notesSlide9.xml.rels><?xml version="1.0" encoding="UTF-8" standalone="yes"?>
<Relationships xmlns="http://schemas.openxmlformats.org/package/2006/relationships"><Relationship Id="rId2" Type="http://schemas.openxmlformats.org/officeDocument/2006/relationships/slide" Target="../slides/slide23.xml"/><Relationship Id="rId1" Type="http://schemas.openxmlformats.org/officeDocument/2006/relationships/notesMaster" Target="../notesMasters/notesMaster1.xml"/></Relationships>
</file>

<file path=ppt/notesSlides/_rels/notesSlide10.xml.rels><?xml version="1.0" encoding="UTF-8" standalone="yes"?>
<Relationships xmlns="http://schemas.openxmlformats.org/package/2006/relationships"><Relationship Id="rId2" Type="http://schemas.openxmlformats.org/officeDocument/2006/relationships/slide" Target="../slides/slide24.xml"/><Relationship Id="rId1" Type="http://schemas.openxmlformats.org/officeDocument/2006/relationships/notesMaster" Target="../notesMasters/notesMaster1.xml"/></Relationships>
</file>

<file path=ppt/notesSlides/_rels/notesSlide11.xml.rels><?xml version="1.0" encoding="UTF-8" standalone="yes"?>
<Relationships xmlns="http://schemas.openxmlformats.org/package/2006/relationships"><Relationship Id="rId2" Type="http://schemas.openxmlformats.org/officeDocument/2006/relationships/slide" Target="../slides/slide30.xml"/><Relationship Id="rId1" Type="http://schemas.openxmlformats.org/officeDocument/2006/relationships/notesMaster" Target="../notesMasters/notesMaster1.xml"/></Relationships>
</file>

<file path=ppt/notesSlides/_rels/notesSlide12.xml.rels><?xml version="1.0" encoding="UTF-8" standalone="yes"?>
<Relationships xmlns="http://schemas.openxmlformats.org/package/2006/relationships"><Relationship Id="rId2" Type="http://schemas.openxmlformats.org/officeDocument/2006/relationships/slide" Target="../slides/slide31.xml"/><Relationship Id="rId1" Type="http://schemas.openxmlformats.org/officeDocument/2006/relationships/notesMaster" Target="../notesMasters/notesMaster1.xml"/></Relationships>
</file>

<file path=ppt/notesSlides/_rels/notesSlide13.xml.rels><?xml version="1.0" encoding="UTF-8" standalone="yes"?>
<Relationships xmlns="http://schemas.openxmlformats.org/package/2006/relationships"><Relationship Id="rId2" Type="http://schemas.openxmlformats.org/officeDocument/2006/relationships/slide" Target="../slides/slide32.xml"/><Relationship Id="rId1" Type="http://schemas.openxmlformats.org/officeDocument/2006/relationships/notesMaster" Target="../notesMasters/notesMaster1.xml"/></Relationships>
</file>

<file path=ppt/notesSlides/_rels/notesSlide14.xml.rels><?xml version="1.0" encoding="UTF-8" standalone="yes"?>
<Relationships xmlns="http://schemas.openxmlformats.org/package/2006/relationships"><Relationship Id="rId2" Type="http://schemas.openxmlformats.org/officeDocument/2006/relationships/slide" Target="../slides/slide33.xml"/><Relationship Id="rId1" Type="http://schemas.openxmlformats.org/officeDocument/2006/relationships/notesMaster" Target="../notesMasters/notesMaster1.xml"/></Relationships>
</file>

<file path=ppt/notesSlides/_rels/notesSlide15.xml.rels><?xml version="1.0" encoding="UTF-8" standalone="yes"?>
<Relationships xmlns="http://schemas.openxmlformats.org/package/2006/relationships"><Relationship Id="rId2" Type="http://schemas.openxmlformats.org/officeDocument/2006/relationships/slide" Target="../slides/slide34.xml"/><Relationship Id="rId1" Type="http://schemas.openxmlformats.org/officeDocument/2006/relationships/notesMaster" Target="../notesMasters/notesMaster1.xml"/></Relationships>
</file>

<file path=ppt/notesSlides/_rels/notesSlide16.xml.rels><?xml version="1.0" encoding="UTF-8" standalone="yes"?>
<Relationships xmlns="http://schemas.openxmlformats.org/package/2006/relationships"><Relationship Id="rId2" Type="http://schemas.openxmlformats.org/officeDocument/2006/relationships/slide" Target="../slides/slide38.xml"/><Relationship Id="rId1" Type="http://schemas.openxmlformats.org/officeDocument/2006/relationships/notesMaster" Target="../notesMasters/notesMaster1.xml"/></Relationships>
</file>

<file path=ppt/notesSlides/_rels/notesSlide17.xml.rels><?xml version="1.0" encoding="UTF-8" standalone="yes"?>
<Relationships xmlns="http://schemas.openxmlformats.org/package/2006/relationships"><Relationship Id="rId2" Type="http://schemas.openxmlformats.org/officeDocument/2006/relationships/slide" Target="../slides/slide87.xml"/><Relationship Id="rId1" Type="http://schemas.openxmlformats.org/officeDocument/2006/relationships/notesMaster" Target="../notesMasters/notesMaster1.xml"/></Relationships>
</file>

<file path=ppt/notesSlides/notesSlide1.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51AEEF98-580D-6C7D-2242-234FA2D0B8FF}"/>
            </a:ext>
          </a:extLst>
        </p:cNvPr>
        <p:cNvGrpSpPr/>
        <p:nvPr/>
      </p:nvGrpSpPr>
      <p:grpSpPr>
        <a:xfrm>
          <a:off x="0" y="0"/>
          <a:ext cx="0" cy="0"/>
          <a:chOff x="0" y="0"/>
          <a:chExt cx="0" cy="0"/>
        </a:xfrm>
      </p:grpSpPr>
      <p:sp>
        <p:nvSpPr>
          <p:cNvPr id="2" name="Espaço Reservado para Imagem de Slide 1">
            <a:extLst>
              <a:ext uri="{FF2B5EF4-FFF2-40B4-BE49-F238E27FC236}">
                <a16:creationId xmlns:a16="http://schemas.microsoft.com/office/drawing/2014/main" id="{E75C34E7-00A2-A558-076D-0D7CE6A3ACB6}"/>
              </a:ext>
            </a:extLst>
          </p:cNvPr>
          <p:cNvSpPr>
            <a:spLocks noGrp="1" noRot="1" noChangeAspect="1"/>
          </p:cNvSpPr>
          <p:nvPr>
            <p:ph type="sldImg"/>
          </p:nvPr>
        </p:nvSpPr>
        <p:spPr/>
      </p:sp>
      <p:sp>
        <p:nvSpPr>
          <p:cNvPr id="3" name="Espaço Reservado para Anotações 2">
            <a:extLst>
              <a:ext uri="{FF2B5EF4-FFF2-40B4-BE49-F238E27FC236}">
                <a16:creationId xmlns:a16="http://schemas.microsoft.com/office/drawing/2014/main" id="{F3AF4CDE-2844-9548-2261-547D1F6F85B7}"/>
              </a:ext>
            </a:extLst>
          </p:cNvPr>
          <p:cNvSpPr>
            <a:spLocks noGrp="1"/>
          </p:cNvSpPr>
          <p:nvPr>
            <p:ph type="body" idx="1"/>
          </p:nvPr>
        </p:nvSpPr>
        <p:spPr/>
        <p:txBody>
          <a:bodyPr/>
          <a:lstStyle/>
          <a:p>
            <a:endParaRPr lang="pt-BR"/>
          </a:p>
        </p:txBody>
      </p:sp>
    </p:spTree>
    <p:extLst>
      <p:ext uri="{BB962C8B-B14F-4D97-AF65-F5344CB8AC3E}">
        <p14:creationId xmlns:p14="http://schemas.microsoft.com/office/powerpoint/2010/main" val="4040834089"/>
      </p:ext>
    </p:extLst>
  </p:cSld>
  <p:clrMapOvr>
    <a:masterClrMapping/>
  </p:clrMapOvr>
</p:notes>
</file>

<file path=ppt/notesSlides/notesSlide2.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A8A6B527-18F4-31D6-BC9C-415030BFEDC8}"/>
            </a:ext>
          </a:extLst>
        </p:cNvPr>
        <p:cNvGrpSpPr/>
        <p:nvPr/>
      </p:nvGrpSpPr>
      <p:grpSpPr>
        <a:xfrm>
          <a:off x="0" y="0"/>
          <a:ext cx="0" cy="0"/>
          <a:chOff x="0" y="0"/>
          <a:chExt cx="0" cy="0"/>
        </a:xfrm>
      </p:grpSpPr>
      <p:sp>
        <p:nvSpPr>
          <p:cNvPr id="2" name="Espaço Reservado para Imagem de Slide 1">
            <a:extLst>
              <a:ext uri="{FF2B5EF4-FFF2-40B4-BE49-F238E27FC236}">
                <a16:creationId xmlns:a16="http://schemas.microsoft.com/office/drawing/2014/main" id="{3AA0DF7F-CAD8-DEBC-0718-D1815A55BC1D}"/>
              </a:ext>
            </a:extLst>
          </p:cNvPr>
          <p:cNvSpPr>
            <a:spLocks noGrp="1" noRot="1" noChangeAspect="1"/>
          </p:cNvSpPr>
          <p:nvPr>
            <p:ph type="sldImg"/>
          </p:nvPr>
        </p:nvSpPr>
        <p:spPr/>
      </p:sp>
      <p:sp>
        <p:nvSpPr>
          <p:cNvPr id="3" name="Espaço Reservado para Anotações 2">
            <a:extLst>
              <a:ext uri="{FF2B5EF4-FFF2-40B4-BE49-F238E27FC236}">
                <a16:creationId xmlns:a16="http://schemas.microsoft.com/office/drawing/2014/main" id="{7F9772FD-0127-E7F7-6552-5E09ABB954B6}"/>
              </a:ext>
            </a:extLst>
          </p:cNvPr>
          <p:cNvSpPr>
            <a:spLocks noGrp="1"/>
          </p:cNvSpPr>
          <p:nvPr>
            <p:ph type="body" idx="1"/>
          </p:nvPr>
        </p:nvSpPr>
        <p:spPr/>
        <p:txBody>
          <a:bodyPr/>
          <a:lstStyle/>
          <a:p>
            <a:endParaRPr lang="pt-BR"/>
          </a:p>
        </p:txBody>
      </p:sp>
    </p:spTree>
    <p:extLst>
      <p:ext uri="{BB962C8B-B14F-4D97-AF65-F5344CB8AC3E}">
        <p14:creationId xmlns:p14="http://schemas.microsoft.com/office/powerpoint/2010/main" val="1424827743"/>
      </p:ext>
    </p:extLst>
  </p:cSld>
  <p:clrMapOvr>
    <a:masterClrMapping/>
  </p:clrMapOvr>
</p:notes>
</file>

<file path=ppt/notesSlides/notesSlide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ço Reservado para Imagem de Slide 1"/>
          <p:cNvSpPr>
            <a:spLocks noGrp="1" noRot="1" noChangeAspect="1"/>
          </p:cNvSpPr>
          <p:nvPr>
            <p:ph type="sldImg"/>
          </p:nvPr>
        </p:nvSpPr>
        <p:spPr/>
      </p:sp>
      <p:sp>
        <p:nvSpPr>
          <p:cNvPr id="3" name="Espaço Reservado para Anotações 2"/>
          <p:cNvSpPr>
            <a:spLocks noGrp="1"/>
          </p:cNvSpPr>
          <p:nvPr>
            <p:ph type="body" idx="1"/>
          </p:nvPr>
        </p:nvSpPr>
        <p:spPr/>
        <p:txBody>
          <a:bodyPr/>
          <a:lstStyle/>
          <a:p>
            <a:endParaRPr lang="pt-BR" dirty="0"/>
          </a:p>
        </p:txBody>
      </p:sp>
    </p:spTree>
    <p:extLst>
      <p:ext uri="{BB962C8B-B14F-4D97-AF65-F5344CB8AC3E}">
        <p14:creationId xmlns:p14="http://schemas.microsoft.com/office/powerpoint/2010/main" val="530483876"/>
      </p:ext>
    </p:extLst>
  </p:cSld>
  <p:clrMapOvr>
    <a:masterClrMapping/>
  </p:clrMapOvr>
</p:notes>
</file>

<file path=ppt/notesSlides/notesSlide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Tree>
    <p:extLst>
      <p:ext uri="{BB962C8B-B14F-4D97-AF65-F5344CB8AC3E}">
        <p14:creationId xmlns:p14="http://schemas.microsoft.com/office/powerpoint/2010/main" val="1849499650"/>
      </p:ext>
    </p:extLst>
  </p:cSld>
  <p:clrMapOvr>
    <a:masterClrMapping/>
  </p:clrMapOvr>
</p:notes>
</file>

<file path=ppt/notesSlides/notesSlide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ço Reservado para Imagem de Slide 1"/>
          <p:cNvSpPr>
            <a:spLocks noGrp="1" noRot="1" noChangeAspect="1"/>
          </p:cNvSpPr>
          <p:nvPr>
            <p:ph type="sldImg"/>
          </p:nvPr>
        </p:nvSpPr>
        <p:spPr/>
      </p:sp>
      <p:sp>
        <p:nvSpPr>
          <p:cNvPr id="3" name="Espaço Reservado para Anotações 2"/>
          <p:cNvSpPr>
            <a:spLocks noGrp="1"/>
          </p:cNvSpPr>
          <p:nvPr>
            <p:ph type="body" idx="1"/>
          </p:nvPr>
        </p:nvSpPr>
        <p:spPr/>
        <p:txBody>
          <a:bodyPr/>
          <a:lstStyle/>
          <a:p>
            <a:endParaRPr lang="pt-BR"/>
          </a:p>
        </p:txBody>
      </p:sp>
    </p:spTree>
    <p:extLst>
      <p:ext uri="{BB962C8B-B14F-4D97-AF65-F5344CB8AC3E}">
        <p14:creationId xmlns:p14="http://schemas.microsoft.com/office/powerpoint/2010/main" val="3207761379"/>
      </p:ext>
    </p:extLst>
  </p:cSld>
  <p:clrMapOvr>
    <a:masterClrMapping/>
  </p:clrMapOvr>
</p:notes>
</file>

<file path=ppt/notesSlides/notesSlide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42E37767-2583-134D-A47F-31A1F104ABF4}" type="slidenum">
              <a:rPr lang="en-US" smtClean="0"/>
              <a:t>20</a:t>
            </a:fld>
            <a:endParaRPr lang="en-US"/>
          </a:p>
        </p:txBody>
      </p:sp>
    </p:spTree>
    <p:extLst>
      <p:ext uri="{BB962C8B-B14F-4D97-AF65-F5344CB8AC3E}">
        <p14:creationId xmlns:p14="http://schemas.microsoft.com/office/powerpoint/2010/main" val="4089469423"/>
      </p:ext>
    </p:extLst>
  </p:cSld>
  <p:clrMapOvr>
    <a:masterClrMapping/>
  </p:clrMapOvr>
</p:notes>
</file>

<file path=ppt/notesSlides/notesSlide7.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82466897-FD47-90D7-6659-3198398827BB}"/>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96527136-6FF6-15B4-CA4B-20F83181FC0B}"/>
              </a:ext>
            </a:extLst>
          </p:cNvPr>
          <p:cNvSpPr>
            <a:spLocks noGrp="1" noRot="1" noChangeAspect="1"/>
          </p:cNvSpPr>
          <p:nvPr>
            <p:ph type="sldImg"/>
          </p:nvPr>
        </p:nvSpPr>
        <p:spPr/>
      </p:sp>
      <p:sp>
        <p:nvSpPr>
          <p:cNvPr id="3" name="Notes Placeholder 2">
            <a:extLst>
              <a:ext uri="{FF2B5EF4-FFF2-40B4-BE49-F238E27FC236}">
                <a16:creationId xmlns:a16="http://schemas.microsoft.com/office/drawing/2014/main" id="{45989DC5-C8A1-992A-F977-2E21B20D0540}"/>
              </a:ext>
            </a:extLst>
          </p:cNvPr>
          <p:cNvSpPr>
            <a:spLocks noGrp="1"/>
          </p:cNvSpPr>
          <p:nvPr>
            <p:ph type="body" idx="1"/>
          </p:nvPr>
        </p:nvSpPr>
        <p:spPr/>
        <p:txBody>
          <a:bodyPr/>
          <a:lstStyle/>
          <a:p>
            <a:endParaRPr lang="en-US" dirty="0"/>
          </a:p>
        </p:txBody>
      </p:sp>
      <p:sp>
        <p:nvSpPr>
          <p:cNvPr id="4" name="Slide Number Placeholder 3">
            <a:extLst>
              <a:ext uri="{FF2B5EF4-FFF2-40B4-BE49-F238E27FC236}">
                <a16:creationId xmlns:a16="http://schemas.microsoft.com/office/drawing/2014/main" id="{1C8CF221-E3D1-EB92-96B9-621EFA634421}"/>
              </a:ext>
            </a:extLst>
          </p:cNvPr>
          <p:cNvSpPr>
            <a:spLocks noGrp="1"/>
          </p:cNvSpPr>
          <p:nvPr>
            <p:ph type="sldNum" sz="quarter" idx="5"/>
          </p:nvPr>
        </p:nvSpPr>
        <p:spPr/>
        <p:txBody>
          <a:bodyPr/>
          <a:lstStyle/>
          <a:p>
            <a:fld id="{42E37767-2583-134D-A47F-31A1F104ABF4}" type="slidenum">
              <a:rPr lang="en-US" smtClean="0"/>
              <a:t>21</a:t>
            </a:fld>
            <a:endParaRPr lang="en-US"/>
          </a:p>
        </p:txBody>
      </p:sp>
    </p:spTree>
    <p:extLst>
      <p:ext uri="{BB962C8B-B14F-4D97-AF65-F5344CB8AC3E}">
        <p14:creationId xmlns:p14="http://schemas.microsoft.com/office/powerpoint/2010/main" val="3431995798"/>
      </p:ext>
    </p:extLst>
  </p:cSld>
  <p:clrMapOvr>
    <a:masterClrMapping/>
  </p:clrMapOvr>
</p:notes>
</file>

<file path=ppt/notesSlides/notesSlide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ço Reservado para Imagem de Slide 1"/>
          <p:cNvSpPr>
            <a:spLocks noGrp="1" noRot="1" noChangeAspect="1"/>
          </p:cNvSpPr>
          <p:nvPr>
            <p:ph type="sldImg"/>
          </p:nvPr>
        </p:nvSpPr>
        <p:spPr/>
      </p:sp>
      <p:sp>
        <p:nvSpPr>
          <p:cNvPr id="3" name="Espaço Reservado para Anotações 2"/>
          <p:cNvSpPr>
            <a:spLocks noGrp="1"/>
          </p:cNvSpPr>
          <p:nvPr>
            <p:ph type="body" idx="1"/>
          </p:nvPr>
        </p:nvSpPr>
        <p:spPr/>
        <p:txBody>
          <a:bodyPr/>
          <a:lstStyle/>
          <a:p>
            <a:endParaRPr lang="pt-BR"/>
          </a:p>
        </p:txBody>
      </p:sp>
    </p:spTree>
    <p:extLst>
      <p:ext uri="{BB962C8B-B14F-4D97-AF65-F5344CB8AC3E}">
        <p14:creationId xmlns:p14="http://schemas.microsoft.com/office/powerpoint/2010/main" val="2749712756"/>
      </p:ext>
    </p:extLst>
  </p:cSld>
  <p:clrMapOvr>
    <a:masterClrMapping/>
  </p:clrMapOvr>
</p:notes>
</file>

<file path=ppt/notesSlides/notesSlide9.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F98BC041-7B8E-8E1A-C794-0C9507EA9361}"/>
            </a:ext>
          </a:extLst>
        </p:cNvPr>
        <p:cNvGrpSpPr/>
        <p:nvPr/>
      </p:nvGrpSpPr>
      <p:grpSpPr>
        <a:xfrm>
          <a:off x="0" y="0"/>
          <a:ext cx="0" cy="0"/>
          <a:chOff x="0" y="0"/>
          <a:chExt cx="0" cy="0"/>
        </a:xfrm>
      </p:grpSpPr>
      <p:sp>
        <p:nvSpPr>
          <p:cNvPr id="2" name="Espaço Reservado para Imagem de Slide 1">
            <a:extLst>
              <a:ext uri="{FF2B5EF4-FFF2-40B4-BE49-F238E27FC236}">
                <a16:creationId xmlns:a16="http://schemas.microsoft.com/office/drawing/2014/main" id="{68C2BD70-B83A-2699-5A19-FC46A9D7A792}"/>
              </a:ext>
            </a:extLst>
          </p:cNvPr>
          <p:cNvSpPr>
            <a:spLocks noGrp="1" noRot="1" noChangeAspect="1"/>
          </p:cNvSpPr>
          <p:nvPr>
            <p:ph type="sldImg"/>
          </p:nvPr>
        </p:nvSpPr>
        <p:spPr/>
      </p:sp>
      <p:sp>
        <p:nvSpPr>
          <p:cNvPr id="3" name="Espaço Reservado para Anotações 2">
            <a:extLst>
              <a:ext uri="{FF2B5EF4-FFF2-40B4-BE49-F238E27FC236}">
                <a16:creationId xmlns:a16="http://schemas.microsoft.com/office/drawing/2014/main" id="{7165AFFB-6B37-ED12-CF14-C4AE5A2749F3}"/>
              </a:ext>
            </a:extLst>
          </p:cNvPr>
          <p:cNvSpPr>
            <a:spLocks noGrp="1"/>
          </p:cNvSpPr>
          <p:nvPr>
            <p:ph type="body" idx="1"/>
          </p:nvPr>
        </p:nvSpPr>
        <p:spPr/>
        <p:txBody>
          <a:bodyPr/>
          <a:lstStyle/>
          <a:p>
            <a:endParaRPr lang="pt-BR"/>
          </a:p>
        </p:txBody>
      </p:sp>
    </p:spTree>
    <p:extLst>
      <p:ext uri="{BB962C8B-B14F-4D97-AF65-F5344CB8AC3E}">
        <p14:creationId xmlns:p14="http://schemas.microsoft.com/office/powerpoint/2010/main" val="1038203682"/>
      </p:ext>
    </p:extLst>
  </p:cSld>
  <p:clrMapOvr>
    <a:masterClrMapping/>
  </p:clrMapOvr>
</p:notes>
</file>

<file path=ppt/notesSlides/notesSlide1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Tree>
    <p:extLst>
      <p:ext uri="{BB962C8B-B14F-4D97-AF65-F5344CB8AC3E}">
        <p14:creationId xmlns:p14="http://schemas.microsoft.com/office/powerpoint/2010/main" val="1837494741"/>
      </p:ext>
    </p:extLst>
  </p:cSld>
  <p:clrMapOvr>
    <a:masterClrMapping/>
  </p:clrMapOvr>
</p:notes>
</file>

<file path=ppt/notesSlides/notesSlide1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ço Reservado para Imagem de Slide 1"/>
          <p:cNvSpPr>
            <a:spLocks noGrp="1" noRot="1" noChangeAspect="1"/>
          </p:cNvSpPr>
          <p:nvPr>
            <p:ph type="sldImg"/>
          </p:nvPr>
        </p:nvSpPr>
        <p:spPr/>
      </p:sp>
      <p:sp>
        <p:nvSpPr>
          <p:cNvPr id="3" name="Espaço Reservado para Anotações 2"/>
          <p:cNvSpPr>
            <a:spLocks noGrp="1"/>
          </p:cNvSpPr>
          <p:nvPr>
            <p:ph type="body" idx="1"/>
          </p:nvPr>
        </p:nvSpPr>
        <p:spPr/>
        <p:txBody>
          <a:bodyPr/>
          <a:lstStyle/>
          <a:p>
            <a:endParaRPr lang="pt-BR" dirty="0"/>
          </a:p>
        </p:txBody>
      </p:sp>
    </p:spTree>
    <p:extLst>
      <p:ext uri="{BB962C8B-B14F-4D97-AF65-F5344CB8AC3E}">
        <p14:creationId xmlns:p14="http://schemas.microsoft.com/office/powerpoint/2010/main" val="2043380050"/>
      </p:ext>
    </p:extLst>
  </p:cSld>
  <p:clrMapOvr>
    <a:masterClrMapping/>
  </p:clrMapOvr>
</p:notes>
</file>

<file path=ppt/notesSlides/notesSlide12.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ACF28A19-95AC-DE91-493F-E03F0F845218}"/>
            </a:ext>
          </a:extLst>
        </p:cNvPr>
        <p:cNvGrpSpPr/>
        <p:nvPr/>
      </p:nvGrpSpPr>
      <p:grpSpPr>
        <a:xfrm>
          <a:off x="0" y="0"/>
          <a:ext cx="0" cy="0"/>
          <a:chOff x="0" y="0"/>
          <a:chExt cx="0" cy="0"/>
        </a:xfrm>
      </p:grpSpPr>
      <p:sp>
        <p:nvSpPr>
          <p:cNvPr id="2" name="Espaço Reservado para Imagem de Slide 1">
            <a:extLst>
              <a:ext uri="{FF2B5EF4-FFF2-40B4-BE49-F238E27FC236}">
                <a16:creationId xmlns:a16="http://schemas.microsoft.com/office/drawing/2014/main" id="{1C578DB0-D307-5CA6-B967-2A1F51D63025}"/>
              </a:ext>
            </a:extLst>
          </p:cNvPr>
          <p:cNvSpPr>
            <a:spLocks noGrp="1" noRot="1" noChangeAspect="1"/>
          </p:cNvSpPr>
          <p:nvPr>
            <p:ph type="sldImg"/>
          </p:nvPr>
        </p:nvSpPr>
        <p:spPr/>
      </p:sp>
      <p:sp>
        <p:nvSpPr>
          <p:cNvPr id="3" name="Espaço Reservado para Anotações 2">
            <a:extLst>
              <a:ext uri="{FF2B5EF4-FFF2-40B4-BE49-F238E27FC236}">
                <a16:creationId xmlns:a16="http://schemas.microsoft.com/office/drawing/2014/main" id="{5A85075B-C1A6-7EDD-DEDC-A8BC26C4F1C1}"/>
              </a:ext>
            </a:extLst>
          </p:cNvPr>
          <p:cNvSpPr>
            <a:spLocks noGrp="1"/>
          </p:cNvSpPr>
          <p:nvPr>
            <p:ph type="body" idx="1"/>
          </p:nvPr>
        </p:nvSpPr>
        <p:spPr/>
        <p:txBody>
          <a:bodyPr/>
          <a:lstStyle/>
          <a:p>
            <a:endParaRPr lang="pt-BR" dirty="0"/>
          </a:p>
        </p:txBody>
      </p:sp>
    </p:spTree>
    <p:extLst>
      <p:ext uri="{BB962C8B-B14F-4D97-AF65-F5344CB8AC3E}">
        <p14:creationId xmlns:p14="http://schemas.microsoft.com/office/powerpoint/2010/main" val="3479457521"/>
      </p:ext>
    </p:extLst>
  </p:cSld>
  <p:clrMapOvr>
    <a:masterClrMapping/>
  </p:clrMapOvr>
</p:notes>
</file>

<file path=ppt/notesSlides/notesSlide13.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4AD13F75-9A44-1746-6CCC-22B88455831A}"/>
            </a:ext>
          </a:extLst>
        </p:cNvPr>
        <p:cNvGrpSpPr/>
        <p:nvPr/>
      </p:nvGrpSpPr>
      <p:grpSpPr>
        <a:xfrm>
          <a:off x="0" y="0"/>
          <a:ext cx="0" cy="0"/>
          <a:chOff x="0" y="0"/>
          <a:chExt cx="0" cy="0"/>
        </a:xfrm>
      </p:grpSpPr>
      <p:sp>
        <p:nvSpPr>
          <p:cNvPr id="2" name="Espaço Reservado para Imagem de Slide 1">
            <a:extLst>
              <a:ext uri="{FF2B5EF4-FFF2-40B4-BE49-F238E27FC236}">
                <a16:creationId xmlns:a16="http://schemas.microsoft.com/office/drawing/2014/main" id="{2B0DA478-751E-B900-F00F-51508D826D77}"/>
              </a:ext>
            </a:extLst>
          </p:cNvPr>
          <p:cNvSpPr>
            <a:spLocks noGrp="1" noRot="1" noChangeAspect="1"/>
          </p:cNvSpPr>
          <p:nvPr>
            <p:ph type="sldImg"/>
          </p:nvPr>
        </p:nvSpPr>
        <p:spPr/>
      </p:sp>
      <p:sp>
        <p:nvSpPr>
          <p:cNvPr id="3" name="Espaço Reservado para Anotações 2">
            <a:extLst>
              <a:ext uri="{FF2B5EF4-FFF2-40B4-BE49-F238E27FC236}">
                <a16:creationId xmlns:a16="http://schemas.microsoft.com/office/drawing/2014/main" id="{04B5FD0D-79B1-8735-2672-CBC448969E1D}"/>
              </a:ext>
            </a:extLst>
          </p:cNvPr>
          <p:cNvSpPr>
            <a:spLocks noGrp="1"/>
          </p:cNvSpPr>
          <p:nvPr>
            <p:ph type="body" idx="1"/>
          </p:nvPr>
        </p:nvSpPr>
        <p:spPr/>
        <p:txBody>
          <a:bodyPr/>
          <a:lstStyle/>
          <a:p>
            <a:endParaRPr lang="pt-BR" dirty="0"/>
          </a:p>
        </p:txBody>
      </p:sp>
    </p:spTree>
    <p:extLst>
      <p:ext uri="{BB962C8B-B14F-4D97-AF65-F5344CB8AC3E}">
        <p14:creationId xmlns:p14="http://schemas.microsoft.com/office/powerpoint/2010/main" val="435296478"/>
      </p:ext>
    </p:extLst>
  </p:cSld>
  <p:clrMapOvr>
    <a:masterClrMapping/>
  </p:clrMapOvr>
</p:notes>
</file>

<file path=ppt/notesSlides/notesSlide14.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BCD7C507-86CA-2C52-5FA8-8E056BD8186C}"/>
            </a:ext>
          </a:extLst>
        </p:cNvPr>
        <p:cNvGrpSpPr/>
        <p:nvPr/>
      </p:nvGrpSpPr>
      <p:grpSpPr>
        <a:xfrm>
          <a:off x="0" y="0"/>
          <a:ext cx="0" cy="0"/>
          <a:chOff x="0" y="0"/>
          <a:chExt cx="0" cy="0"/>
        </a:xfrm>
      </p:grpSpPr>
      <p:sp>
        <p:nvSpPr>
          <p:cNvPr id="2" name="Espaço Reservado para Imagem de Slide 1">
            <a:extLst>
              <a:ext uri="{FF2B5EF4-FFF2-40B4-BE49-F238E27FC236}">
                <a16:creationId xmlns:a16="http://schemas.microsoft.com/office/drawing/2014/main" id="{BC2EE073-D1E2-4221-401D-106A5A763D8A}"/>
              </a:ext>
            </a:extLst>
          </p:cNvPr>
          <p:cNvSpPr>
            <a:spLocks noGrp="1" noRot="1" noChangeAspect="1"/>
          </p:cNvSpPr>
          <p:nvPr>
            <p:ph type="sldImg"/>
          </p:nvPr>
        </p:nvSpPr>
        <p:spPr/>
      </p:sp>
      <p:sp>
        <p:nvSpPr>
          <p:cNvPr id="3" name="Espaço Reservado para Anotações 2">
            <a:extLst>
              <a:ext uri="{FF2B5EF4-FFF2-40B4-BE49-F238E27FC236}">
                <a16:creationId xmlns:a16="http://schemas.microsoft.com/office/drawing/2014/main" id="{57D5E72B-094B-EF2F-FE7F-1F14E041CFC4}"/>
              </a:ext>
            </a:extLst>
          </p:cNvPr>
          <p:cNvSpPr>
            <a:spLocks noGrp="1"/>
          </p:cNvSpPr>
          <p:nvPr>
            <p:ph type="body" idx="1"/>
          </p:nvPr>
        </p:nvSpPr>
        <p:spPr/>
        <p:txBody>
          <a:bodyPr/>
          <a:lstStyle/>
          <a:p>
            <a:endParaRPr lang="pt-BR" dirty="0"/>
          </a:p>
        </p:txBody>
      </p:sp>
    </p:spTree>
    <p:extLst>
      <p:ext uri="{BB962C8B-B14F-4D97-AF65-F5344CB8AC3E}">
        <p14:creationId xmlns:p14="http://schemas.microsoft.com/office/powerpoint/2010/main" val="3048504969"/>
      </p:ext>
    </p:extLst>
  </p:cSld>
  <p:clrMapOvr>
    <a:masterClrMapping/>
  </p:clrMapOvr>
</p:notes>
</file>

<file path=ppt/notesSlides/notesSlide15.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AB4949BF-4257-9B9A-D1A2-F04EE9F247D9}"/>
            </a:ext>
          </a:extLst>
        </p:cNvPr>
        <p:cNvGrpSpPr/>
        <p:nvPr/>
      </p:nvGrpSpPr>
      <p:grpSpPr>
        <a:xfrm>
          <a:off x="0" y="0"/>
          <a:ext cx="0" cy="0"/>
          <a:chOff x="0" y="0"/>
          <a:chExt cx="0" cy="0"/>
        </a:xfrm>
      </p:grpSpPr>
      <p:sp>
        <p:nvSpPr>
          <p:cNvPr id="2" name="Espaço Reservado para Imagem de Slide 1">
            <a:extLst>
              <a:ext uri="{FF2B5EF4-FFF2-40B4-BE49-F238E27FC236}">
                <a16:creationId xmlns:a16="http://schemas.microsoft.com/office/drawing/2014/main" id="{063573B5-3F7A-2C14-3FBD-ADFBEEE65802}"/>
              </a:ext>
            </a:extLst>
          </p:cNvPr>
          <p:cNvSpPr>
            <a:spLocks noGrp="1" noRot="1" noChangeAspect="1"/>
          </p:cNvSpPr>
          <p:nvPr>
            <p:ph type="sldImg"/>
          </p:nvPr>
        </p:nvSpPr>
        <p:spPr/>
      </p:sp>
      <p:sp>
        <p:nvSpPr>
          <p:cNvPr id="3" name="Espaço Reservado para Anotações 2">
            <a:extLst>
              <a:ext uri="{FF2B5EF4-FFF2-40B4-BE49-F238E27FC236}">
                <a16:creationId xmlns:a16="http://schemas.microsoft.com/office/drawing/2014/main" id="{3DA2B3A7-F630-4C78-09A7-09900D28C4CE}"/>
              </a:ext>
            </a:extLst>
          </p:cNvPr>
          <p:cNvSpPr>
            <a:spLocks noGrp="1"/>
          </p:cNvSpPr>
          <p:nvPr>
            <p:ph type="body" idx="1"/>
          </p:nvPr>
        </p:nvSpPr>
        <p:spPr/>
        <p:txBody>
          <a:bodyPr/>
          <a:lstStyle/>
          <a:p>
            <a:endParaRPr lang="pt-BR" dirty="0"/>
          </a:p>
        </p:txBody>
      </p:sp>
    </p:spTree>
    <p:extLst>
      <p:ext uri="{BB962C8B-B14F-4D97-AF65-F5344CB8AC3E}">
        <p14:creationId xmlns:p14="http://schemas.microsoft.com/office/powerpoint/2010/main" val="2253620826"/>
      </p:ext>
    </p:extLst>
  </p:cSld>
  <p:clrMapOvr>
    <a:masterClrMapping/>
  </p:clrMapOvr>
</p:notes>
</file>

<file path=ppt/notesSlides/notesSlide1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ço Reservado para Imagem de Slide 1"/>
          <p:cNvSpPr>
            <a:spLocks noGrp="1" noRot="1" noChangeAspect="1"/>
          </p:cNvSpPr>
          <p:nvPr>
            <p:ph type="sldImg"/>
          </p:nvPr>
        </p:nvSpPr>
        <p:spPr/>
      </p:sp>
      <p:sp>
        <p:nvSpPr>
          <p:cNvPr id="3" name="Espaço Reservado para Anotações 2"/>
          <p:cNvSpPr>
            <a:spLocks noGrp="1"/>
          </p:cNvSpPr>
          <p:nvPr>
            <p:ph type="body" idx="1"/>
          </p:nvPr>
        </p:nvSpPr>
        <p:spPr/>
        <p:txBody>
          <a:bodyPr/>
          <a:lstStyle/>
          <a:p>
            <a:endParaRPr lang="pt-BR"/>
          </a:p>
        </p:txBody>
      </p:sp>
    </p:spTree>
    <p:extLst>
      <p:ext uri="{BB962C8B-B14F-4D97-AF65-F5344CB8AC3E}">
        <p14:creationId xmlns:p14="http://schemas.microsoft.com/office/powerpoint/2010/main" val="3633705654"/>
      </p:ext>
    </p:extLst>
  </p:cSld>
  <p:clrMapOvr>
    <a:masterClrMapping/>
  </p:clrMapOvr>
</p:notes>
</file>

<file path=ppt/notesSlides/notesSlide1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Tree>
    <p:extLst>
      <p:ext uri="{BB962C8B-B14F-4D97-AF65-F5344CB8AC3E}">
        <p14:creationId xmlns:p14="http://schemas.microsoft.com/office/powerpoint/2010/main" val="3034508832"/>
      </p:ext>
    </p:extLst>
  </p:cSld>
  <p:clrMapOvr>
    <a:masterClrMapping/>
  </p:clrMapOvr>
</p:notes>
</file>

<file path=ppt/slideLayouts/_rels/slideLayout1.xml.rels><?xml version="1.0" encoding="UTF-8" standalone="yes"?>
<Relationships xmlns="http://schemas.openxmlformats.org/package/2006/relationships"><Relationship Id="rId3" Type="http://schemas.openxmlformats.org/officeDocument/2006/relationships/image" Target="../media/image2.png"/><Relationship Id="rId2" Type="http://schemas.openxmlformats.org/officeDocument/2006/relationships/image" Target="../media/image1.jpeg"/><Relationship Id="rId1" Type="http://schemas.openxmlformats.org/officeDocument/2006/relationships/slideMaster" Target="../slideMasters/slideMaster1.xml"/></Relationships>
</file>

<file path=ppt/slideLayouts/_rels/slideLayout2.xml.rels><?xml version="1.0" encoding="UTF-8" standalone="yes"?>
<Relationships xmlns="http://schemas.openxmlformats.org/package/2006/relationships"><Relationship Id="rId2" Type="http://schemas.openxmlformats.org/officeDocument/2006/relationships/image" Target="../media/image3.jpeg"/><Relationship Id="rId1" Type="http://schemas.openxmlformats.org/officeDocument/2006/relationships/slideMaster" Target="../slideMasters/slideMaster1.xml"/></Relationships>
</file>

<file path=ppt/slideLayouts/_rels/slideLayout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0.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0.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0.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3.xml.rels><?xml version="1.0" encoding="UTF-8" standalone="yes"?>
<Relationships xmlns="http://schemas.openxmlformats.org/package/2006/relationships"><Relationship Id="rId3" Type="http://schemas.openxmlformats.org/officeDocument/2006/relationships/image" Target="../media/image5.png"/><Relationship Id="rId2" Type="http://schemas.openxmlformats.org/officeDocument/2006/relationships/image" Target="../media/image4.jpeg"/><Relationship Id="rId1" Type="http://schemas.openxmlformats.org/officeDocument/2006/relationships/slideMaster" Target="../slideMasters/slideMaster2.xml"/></Relationships>
</file>

<file path=ppt/slideLayouts/_rels/slideLayout34.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35.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36.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37.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38.xml.rels><?xml version="1.0" encoding="UTF-8" standalone="yes"?>
<Relationships xmlns="http://schemas.openxmlformats.org/package/2006/relationships"><Relationship Id="rId2" Type="http://schemas.openxmlformats.org/officeDocument/2006/relationships/chart" Target="../charts/chart1.xml"/><Relationship Id="rId1" Type="http://schemas.openxmlformats.org/officeDocument/2006/relationships/slideMaster" Target="../slideMasters/slideMaster3.xml"/></Relationships>
</file>

<file path=ppt/slideLayouts/_rels/slideLayout39.xml.rels><?xml version="1.0" encoding="UTF-8" standalone="yes"?>
<Relationships xmlns="http://schemas.openxmlformats.org/package/2006/relationships"><Relationship Id="rId2" Type="http://schemas.openxmlformats.org/officeDocument/2006/relationships/chart" Target="../charts/chart2.xml"/><Relationship Id="rId1" Type="http://schemas.openxmlformats.org/officeDocument/2006/relationships/slideMaster" Target="../slideMasters/slideMaster3.xml"/></Relationships>
</file>

<file path=ppt/slideLayouts/_rels/slideLayout40.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41.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42.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43.xml.rels><?xml version="1.0" encoding="UTF-8" standalone="yes"?>
<Relationships xmlns="http://schemas.openxmlformats.org/package/2006/relationships"><Relationship Id="rId3" Type="http://schemas.openxmlformats.org/officeDocument/2006/relationships/chart" Target="../charts/chart4.xml"/><Relationship Id="rId2" Type="http://schemas.openxmlformats.org/officeDocument/2006/relationships/chart" Target="../charts/chart3.xml"/><Relationship Id="rId1" Type="http://schemas.openxmlformats.org/officeDocument/2006/relationships/slideMaster" Target="../slideMasters/slideMaster3.xml"/><Relationship Id="rId5" Type="http://schemas.openxmlformats.org/officeDocument/2006/relationships/chart" Target="../charts/chart6.xml"/><Relationship Id="rId4" Type="http://schemas.openxmlformats.org/officeDocument/2006/relationships/chart" Target="../charts/chart5.xml"/></Relationships>
</file>

<file path=ppt/slideLayouts/_rels/slideLayout44.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45.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46.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47.xml.rels><?xml version="1.0" encoding="UTF-8" standalone="yes"?>
<Relationships xmlns="http://schemas.openxmlformats.org/package/2006/relationships"><Relationship Id="rId2" Type="http://schemas.openxmlformats.org/officeDocument/2006/relationships/image" Target="../media/image6.png"/><Relationship Id="rId1" Type="http://schemas.openxmlformats.org/officeDocument/2006/relationships/slideMaster" Target="../slideMasters/slideMaster4.xml"/></Relationships>
</file>

<file path=ppt/slideLayouts/_rels/slideLayout48.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49.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50.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51.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52.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53.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54.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55.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56.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slideLayout1.xml><?xml version="1.0" encoding="utf-8"?>
<p:sldLayout xmlns:a="http://schemas.openxmlformats.org/drawingml/2006/main" xmlns:r="http://schemas.openxmlformats.org/officeDocument/2006/relationships" xmlns:p="http://schemas.openxmlformats.org/presentationml/2006/main" preserve="1" userDrawn="1">
  <p:cSld name="1_Slide de Título">
    <p:spTree>
      <p:nvGrpSpPr>
        <p:cNvPr id="1" name=""/>
        <p:cNvGrpSpPr/>
        <p:nvPr/>
      </p:nvGrpSpPr>
      <p:grpSpPr>
        <a:xfrm>
          <a:off x="0" y="0"/>
          <a:ext cx="0" cy="0"/>
          <a:chOff x="0" y="0"/>
          <a:chExt cx="0" cy="0"/>
        </a:xfrm>
      </p:grpSpPr>
      <p:grpSp>
        <p:nvGrpSpPr>
          <p:cNvPr id="7" name="Agrupar 6">
            <a:extLst>
              <a:ext uri="{FF2B5EF4-FFF2-40B4-BE49-F238E27FC236}">
                <a16:creationId xmlns:a16="http://schemas.microsoft.com/office/drawing/2014/main" id="{7A0C7CBB-B1ED-08E9-8E7C-1C67735FE8E1}"/>
              </a:ext>
            </a:extLst>
          </p:cNvPr>
          <p:cNvGrpSpPr/>
          <p:nvPr userDrawn="1"/>
        </p:nvGrpSpPr>
        <p:grpSpPr>
          <a:xfrm>
            <a:off x="0" y="0"/>
            <a:ext cx="9144000" cy="5143500"/>
            <a:chOff x="0" y="-1"/>
            <a:chExt cx="24384001" cy="13716001"/>
          </a:xfrm>
        </p:grpSpPr>
        <p:pic>
          <p:nvPicPr>
            <p:cNvPr id="8" name="rastro_B.jpg" descr="rastro_B.jpg">
              <a:extLst>
                <a:ext uri="{FF2B5EF4-FFF2-40B4-BE49-F238E27FC236}">
                  <a16:creationId xmlns:a16="http://schemas.microsoft.com/office/drawing/2014/main" id="{3989FE3B-1D66-E92F-DE8F-0125D6A33945}"/>
                </a:ext>
              </a:extLst>
            </p:cNvPr>
            <p:cNvPicPr>
              <a:picLocks noChangeAspect="1"/>
            </p:cNvPicPr>
            <p:nvPr/>
          </p:nvPicPr>
          <p:blipFill>
            <a:blip r:embed="rId2" cstate="screen">
              <a:extLst>
                <a:ext uri="{28A0092B-C50C-407E-A947-70E740481C1C}">
                  <a14:useLocalDpi xmlns:a14="http://schemas.microsoft.com/office/drawing/2010/main"/>
                </a:ext>
              </a:extLst>
            </a:blip>
            <a:stretch>
              <a:fillRect/>
            </a:stretch>
          </p:blipFill>
          <p:spPr>
            <a:xfrm>
              <a:off x="0" y="-1"/>
              <a:ext cx="24384001" cy="13716001"/>
            </a:xfrm>
            <a:prstGeom prst="rect">
              <a:avLst/>
            </a:prstGeom>
            <a:ln w="12700">
              <a:miter lim="400000"/>
            </a:ln>
          </p:spPr>
        </p:pic>
        <p:sp>
          <p:nvSpPr>
            <p:cNvPr id="9" name="Forma Livre: Forma 61">
              <a:extLst>
                <a:ext uri="{FF2B5EF4-FFF2-40B4-BE49-F238E27FC236}">
                  <a16:creationId xmlns:a16="http://schemas.microsoft.com/office/drawing/2014/main" id="{5B8A2835-DDF5-508C-5B5E-7A7ED7476B72}"/>
                </a:ext>
              </a:extLst>
            </p:cNvPr>
            <p:cNvSpPr/>
            <p:nvPr/>
          </p:nvSpPr>
          <p:spPr>
            <a:xfrm flipH="1">
              <a:off x="20120403" y="6491837"/>
              <a:ext cx="612488" cy="612403"/>
            </a:xfrm>
            <a:custGeom>
              <a:avLst/>
              <a:gdLst/>
              <a:ahLst/>
              <a:cxnLst>
                <a:cxn ang="0">
                  <a:pos x="wd2" y="hd2"/>
                </a:cxn>
                <a:cxn ang="5400000">
                  <a:pos x="wd2" y="hd2"/>
                </a:cxn>
                <a:cxn ang="10800000">
                  <a:pos x="wd2" y="hd2"/>
                </a:cxn>
                <a:cxn ang="16200000">
                  <a:pos x="wd2" y="hd2"/>
                </a:cxn>
              </a:cxnLst>
              <a:rect l="0" t="0" r="r" b="b"/>
              <a:pathLst>
                <a:path w="21600" h="21600" extrusionOk="0">
                  <a:moveTo>
                    <a:pt x="17278" y="0"/>
                  </a:moveTo>
                  <a:lnTo>
                    <a:pt x="4322" y="9935"/>
                  </a:lnTo>
                  <a:lnTo>
                    <a:pt x="1728" y="9935"/>
                  </a:lnTo>
                  <a:lnTo>
                    <a:pt x="0" y="11665"/>
                  </a:lnTo>
                  <a:lnTo>
                    <a:pt x="4322" y="11665"/>
                  </a:lnTo>
                  <a:lnTo>
                    <a:pt x="17278" y="21600"/>
                  </a:lnTo>
                  <a:lnTo>
                    <a:pt x="21600" y="21600"/>
                  </a:lnTo>
                  <a:lnTo>
                    <a:pt x="12961" y="11665"/>
                  </a:lnTo>
                  <a:lnTo>
                    <a:pt x="21559" y="11665"/>
                  </a:lnTo>
                  <a:lnTo>
                    <a:pt x="21559" y="9935"/>
                  </a:lnTo>
                  <a:lnTo>
                    <a:pt x="12961" y="9935"/>
                  </a:lnTo>
                  <a:lnTo>
                    <a:pt x="21600" y="0"/>
                  </a:lnTo>
                  <a:close/>
                </a:path>
              </a:pathLst>
            </a:custGeom>
            <a:solidFill>
              <a:schemeClr val="bg1"/>
            </a:solidFill>
            <a:ln w="12700" cap="flat">
              <a:noFill/>
              <a:miter lim="400000"/>
            </a:ln>
            <a:effectLst/>
          </p:spPr>
          <p:txBody>
            <a:bodyPr wrap="square" lIns="17145" tIns="17145" rIns="17145" bIns="17145" numCol="1" anchor="ctr">
              <a:noAutofit/>
            </a:bodyPr>
            <a:lstStyle/>
            <a:p>
              <a:pPr>
                <a:defRPr>
                  <a:solidFill>
                    <a:srgbClr val="100690"/>
                  </a:solidFill>
                  <a:latin typeface="GT America Condensed Regular"/>
                  <a:ea typeface="GT America Condensed Regular"/>
                  <a:cs typeface="GT America Condensed Regular"/>
                  <a:sym typeface="GT America Condensed Regular"/>
                </a:defRPr>
              </a:pPr>
              <a:endParaRPr sz="675"/>
            </a:p>
          </p:txBody>
        </p:sp>
      </p:grpSp>
      <p:pic>
        <p:nvPicPr>
          <p:cNvPr id="10" name="Picture 4">
            <a:extLst>
              <a:ext uri="{FF2B5EF4-FFF2-40B4-BE49-F238E27FC236}">
                <a16:creationId xmlns:a16="http://schemas.microsoft.com/office/drawing/2014/main" id="{269F8651-657F-EE75-6090-C3E9F4DE23DE}"/>
              </a:ext>
            </a:extLst>
          </p:cNvPr>
          <p:cNvPicPr>
            <a:picLocks noChangeAspect="1"/>
          </p:cNvPicPr>
          <p:nvPr userDrawn="1"/>
        </p:nvPicPr>
        <p:blipFill>
          <a:blip r:embed="rId3" cstate="screen">
            <a:extLst>
              <a:ext uri="{28A0092B-C50C-407E-A947-70E740481C1C}">
                <a14:useLocalDpi xmlns:a14="http://schemas.microsoft.com/office/drawing/2010/main"/>
              </a:ext>
            </a:extLst>
          </a:blip>
          <a:stretch>
            <a:fillRect/>
          </a:stretch>
        </p:blipFill>
        <p:spPr>
          <a:xfrm>
            <a:off x="-838306" y="0"/>
            <a:ext cx="10288024" cy="5143500"/>
          </a:xfrm>
          <a:prstGeom prst="rect">
            <a:avLst/>
          </a:prstGeom>
        </p:spPr>
      </p:pic>
      <p:sp>
        <p:nvSpPr>
          <p:cNvPr id="11" name="Rectangle 2">
            <a:extLst>
              <a:ext uri="{FF2B5EF4-FFF2-40B4-BE49-F238E27FC236}">
                <a16:creationId xmlns:a16="http://schemas.microsoft.com/office/drawing/2014/main" id="{60926BF5-294C-AB54-CB87-B95C34017274}"/>
              </a:ext>
            </a:extLst>
          </p:cNvPr>
          <p:cNvSpPr/>
          <p:nvPr userDrawn="1"/>
        </p:nvSpPr>
        <p:spPr>
          <a:xfrm>
            <a:off x="0" y="2189851"/>
            <a:ext cx="9144000" cy="763799"/>
          </a:xfrm>
          <a:prstGeom prst="rect">
            <a:avLst/>
          </a:prstGeom>
          <a:noFill/>
          <a:ln w="12700" cap="flat">
            <a:noFill/>
            <a:miter lim="400000"/>
          </a:ln>
          <a:effectLst/>
          <a:sp3d/>
        </p:spPr>
        <p:style>
          <a:lnRef idx="0">
            <a:scrgbClr r="0" g="0" b="0"/>
          </a:lnRef>
          <a:fillRef idx="0">
            <a:scrgbClr r="0" g="0" b="0"/>
          </a:fillRef>
          <a:effectRef idx="0">
            <a:scrgbClr r="0" g="0" b="0"/>
          </a:effectRef>
          <a:fontRef idx="none"/>
        </p:style>
        <p:txBody>
          <a:bodyPr rot="0" spcFirstLastPara="1" vertOverflow="overflow" horzOverflow="overflow" vert="horz" wrap="square" lIns="50800" tIns="50800" rIns="50800" bIns="50800" numCol="1" spcCol="38100" rtlCol="0" anchor="ctr">
            <a:spAutoFit/>
          </a:bodyPr>
          <a:lstStyle/>
          <a:p>
            <a:pPr algn="ctr" defTabSz="825458"/>
            <a:endParaRPr lang="en-BR" sz="3200">
              <a:solidFill>
                <a:srgbClr val="FFFFFF"/>
              </a:solidFill>
              <a:latin typeface="Helvetica 65 Medium"/>
              <a:ea typeface="Helvetica 65 Medium"/>
              <a:cs typeface="Helvetica 65 Medium"/>
              <a:sym typeface="Helvetica Neue Medium"/>
            </a:endParaRPr>
          </a:p>
        </p:txBody>
      </p:sp>
      <p:sp>
        <p:nvSpPr>
          <p:cNvPr id="14" name="Espaço Reservado para Texto 13">
            <a:extLst>
              <a:ext uri="{FF2B5EF4-FFF2-40B4-BE49-F238E27FC236}">
                <a16:creationId xmlns:a16="http://schemas.microsoft.com/office/drawing/2014/main" id="{CB23C863-424B-5E08-961E-7A375CF5F6C3}"/>
              </a:ext>
            </a:extLst>
          </p:cNvPr>
          <p:cNvSpPr>
            <a:spLocks noGrp="1"/>
          </p:cNvSpPr>
          <p:nvPr>
            <p:ph type="body" sz="quarter" idx="10" hasCustomPrompt="1"/>
          </p:nvPr>
        </p:nvSpPr>
        <p:spPr>
          <a:xfrm>
            <a:off x="2275681" y="2316919"/>
            <a:ext cx="4592638" cy="371475"/>
          </a:xfrm>
          <a:prstGeom prst="rect">
            <a:avLst/>
          </a:prstGeom>
        </p:spPr>
        <p:txBody>
          <a:bodyPr/>
          <a:lstStyle>
            <a:lvl1pPr marL="0" indent="0" algn="r">
              <a:buNone/>
              <a:defRPr kumimoji="0" lang="pt-BR" sz="2400" b="1" i="0" u="none" strike="noStrike" cap="all" spc="0" normalizeH="0" baseline="0" dirty="0" smtClean="0">
                <a:ln>
                  <a:noFill/>
                </a:ln>
                <a:solidFill>
                  <a:srgbClr val="FFFFFF"/>
                </a:solidFill>
                <a:effectLst/>
                <a:uFillTx/>
                <a:latin typeface="Arial Narrow" panose="020B0606020202030204" pitchFamily="34" charset="0"/>
                <a:ea typeface="Arial"/>
                <a:cs typeface="Arial" panose="020B0604020202020204" pitchFamily="34" charset="0"/>
                <a:sym typeface="Arial"/>
              </a:defRPr>
            </a:lvl1pPr>
          </a:lstStyle>
          <a:p>
            <a:pPr lvl="0"/>
            <a:r>
              <a:rPr lang="pt-BR" dirty="0"/>
              <a:t>INSTITUTIONAL COVER EXAMPLE</a:t>
            </a:r>
          </a:p>
        </p:txBody>
      </p:sp>
    </p:spTree>
    <p:extLst>
      <p:ext uri="{BB962C8B-B14F-4D97-AF65-F5344CB8AC3E}">
        <p14:creationId xmlns:p14="http://schemas.microsoft.com/office/powerpoint/2010/main" val="1848336965"/>
      </p:ext>
    </p:extLst>
  </p:cSld>
  <p:clrMapOvr>
    <a:masterClrMapping/>
  </p:clrMapOvr>
</p:sldLayout>
</file>

<file path=ppt/slideLayouts/slideLayout2.xml><?xml version="1.0" encoding="utf-8"?>
<p:sldLayout xmlns:a="http://schemas.openxmlformats.org/drawingml/2006/main" xmlns:r="http://schemas.openxmlformats.org/officeDocument/2006/relationships" xmlns:p="http://schemas.openxmlformats.org/presentationml/2006/main" userDrawn="1">
  <p:cSld name="Limpo">
    <p:spTree>
      <p:nvGrpSpPr>
        <p:cNvPr id="1" name=""/>
        <p:cNvGrpSpPr/>
        <p:nvPr/>
      </p:nvGrpSpPr>
      <p:grpSpPr>
        <a:xfrm>
          <a:off x="0" y="0"/>
          <a:ext cx="0" cy="0"/>
          <a:chOff x="0" y="0"/>
          <a:chExt cx="0" cy="0"/>
        </a:xfrm>
      </p:grpSpPr>
      <p:pic>
        <p:nvPicPr>
          <p:cNvPr id="12" name="DSC_0033.jpg">
            <a:extLst>
              <a:ext uri="{FF2B5EF4-FFF2-40B4-BE49-F238E27FC236}">
                <a16:creationId xmlns:a16="http://schemas.microsoft.com/office/drawing/2014/main" id="{28F62B70-B0D5-184F-B795-FDA6E3D6A341}"/>
              </a:ext>
            </a:extLst>
          </p:cNvPr>
          <p:cNvPicPr>
            <a:picLocks noChangeAspect="1"/>
          </p:cNvPicPr>
          <p:nvPr userDrawn="1"/>
        </p:nvPicPr>
        <p:blipFill>
          <a:blip r:embed="rId2" cstate="screen">
            <a:extLst>
              <a:ext uri="{28A0092B-C50C-407E-A947-70E740481C1C}">
                <a14:useLocalDpi xmlns:a14="http://schemas.microsoft.com/office/drawing/2010/main"/>
              </a:ext>
            </a:extLst>
          </a:blip>
          <a:srcRect/>
          <a:stretch>
            <a:fillRect/>
          </a:stretch>
        </p:blipFill>
        <p:spPr>
          <a:xfrm>
            <a:off x="-50800" y="-63500"/>
            <a:ext cx="9261390" cy="5283200"/>
          </a:xfrm>
          <a:prstGeom prst="rect">
            <a:avLst/>
          </a:prstGeom>
          <a:ln w="12700">
            <a:miter lim="400000"/>
          </a:ln>
        </p:spPr>
      </p:pic>
      <p:sp>
        <p:nvSpPr>
          <p:cNvPr id="4" name="Linha">
            <a:extLst>
              <a:ext uri="{FF2B5EF4-FFF2-40B4-BE49-F238E27FC236}">
                <a16:creationId xmlns:a16="http://schemas.microsoft.com/office/drawing/2014/main" id="{A6A4CF17-1FBB-F24A-AAAF-4034A7335F54}"/>
              </a:ext>
            </a:extLst>
          </p:cNvPr>
          <p:cNvSpPr/>
          <p:nvPr userDrawn="1"/>
        </p:nvSpPr>
        <p:spPr>
          <a:xfrm flipV="1">
            <a:off x="3630491" y="2212975"/>
            <a:ext cx="249684" cy="717551"/>
          </a:xfrm>
          <a:prstGeom prst="line">
            <a:avLst/>
          </a:prstGeom>
          <a:ln w="19050">
            <a:solidFill>
              <a:schemeClr val="bg1"/>
            </a:solidFill>
            <a:miter lim="400000"/>
          </a:ln>
        </p:spPr>
        <p:txBody>
          <a:bodyPr lIns="19050" tIns="19050" rIns="19050" bIns="19050" anchor="ctr"/>
          <a:lstStyle/>
          <a:p>
            <a:endParaRPr sz="675"/>
          </a:p>
        </p:txBody>
      </p:sp>
      <p:sp>
        <p:nvSpPr>
          <p:cNvPr id="5" name="Lorem ipsum dolor sit amet">
            <a:extLst>
              <a:ext uri="{FF2B5EF4-FFF2-40B4-BE49-F238E27FC236}">
                <a16:creationId xmlns:a16="http://schemas.microsoft.com/office/drawing/2014/main" id="{D31CFC4D-245C-9242-B1D1-4F8117459642}"/>
              </a:ext>
            </a:extLst>
          </p:cNvPr>
          <p:cNvSpPr txBox="1"/>
          <p:nvPr userDrawn="1"/>
        </p:nvSpPr>
        <p:spPr>
          <a:xfrm>
            <a:off x="4127061" y="2410336"/>
            <a:ext cx="3521771" cy="370871"/>
          </a:xfrm>
          <a:prstGeom prst="rect">
            <a:avLst/>
          </a:prstGeom>
          <a:ln w="12700">
            <a:miter lim="400000"/>
          </a:ln>
          <a:extLst>
            <a:ext uri="{C572A759-6A51-4108-AA02-DFA0A04FC94B}">
              <ma14:wrappingTextBoxFlag xmlns:ma14="http://schemas.microsoft.com/office/mac/drawingml/2011/main" xmlns="" val="1"/>
            </a:ext>
          </a:extLst>
        </p:spPr>
        <p:txBody>
          <a:bodyPr wrap="square" lIns="19050" tIns="19050" rIns="19050" bIns="19050" anchor="ctr">
            <a:spAutoFit/>
          </a:bodyPr>
          <a:lstStyle>
            <a:lvl1pPr>
              <a:defRPr sz="7000" b="1" cap="all">
                <a:solidFill>
                  <a:srgbClr val="FFFFFF"/>
                </a:solidFill>
                <a:latin typeface="Arial"/>
                <a:ea typeface="Arial"/>
                <a:cs typeface="Arial"/>
                <a:sym typeface="Arial"/>
              </a:defRPr>
            </a:lvl1pPr>
          </a:lstStyle>
          <a:p>
            <a:endParaRPr sz="2400" dirty="0">
              <a:solidFill>
                <a:schemeClr val="bg1"/>
              </a:solidFill>
              <a:latin typeface="Arial Narrow" panose="020B0606020202030204" pitchFamily="34" charset="0"/>
            </a:endParaRPr>
          </a:p>
        </p:txBody>
      </p:sp>
      <p:grpSp>
        <p:nvGrpSpPr>
          <p:cNvPr id="7" name="Gráfico 12">
            <a:extLst>
              <a:ext uri="{FF2B5EF4-FFF2-40B4-BE49-F238E27FC236}">
                <a16:creationId xmlns:a16="http://schemas.microsoft.com/office/drawing/2014/main" id="{22354396-8AB0-9748-94B7-F55AFDC9FCE9}"/>
              </a:ext>
            </a:extLst>
          </p:cNvPr>
          <p:cNvGrpSpPr/>
          <p:nvPr userDrawn="1"/>
        </p:nvGrpSpPr>
        <p:grpSpPr>
          <a:xfrm>
            <a:off x="1746051" y="2426079"/>
            <a:ext cx="1622127" cy="272293"/>
            <a:chOff x="0" y="0"/>
            <a:chExt cx="2091159" cy="358462"/>
          </a:xfrm>
          <a:solidFill>
            <a:schemeClr val="bg1"/>
          </a:solidFill>
        </p:grpSpPr>
        <p:sp>
          <p:nvSpPr>
            <p:cNvPr id="8" name="Forma Livre: Forma 61">
              <a:extLst>
                <a:ext uri="{FF2B5EF4-FFF2-40B4-BE49-F238E27FC236}">
                  <a16:creationId xmlns:a16="http://schemas.microsoft.com/office/drawing/2014/main" id="{34D9F2C8-8A90-C649-BD4D-38B639AE35C3}"/>
                </a:ext>
              </a:extLst>
            </p:cNvPr>
            <p:cNvSpPr/>
            <p:nvPr/>
          </p:nvSpPr>
          <p:spPr>
            <a:xfrm>
              <a:off x="0" y="-1"/>
              <a:ext cx="351076" cy="358464"/>
            </a:xfrm>
            <a:custGeom>
              <a:avLst/>
              <a:gdLst/>
              <a:ahLst/>
              <a:cxnLst>
                <a:cxn ang="0">
                  <a:pos x="wd2" y="hd2"/>
                </a:cxn>
                <a:cxn ang="5400000">
                  <a:pos x="wd2" y="hd2"/>
                </a:cxn>
                <a:cxn ang="10800000">
                  <a:pos x="wd2" y="hd2"/>
                </a:cxn>
                <a:cxn ang="16200000">
                  <a:pos x="wd2" y="hd2"/>
                </a:cxn>
              </a:cxnLst>
              <a:rect l="0" t="0" r="r" b="b"/>
              <a:pathLst>
                <a:path w="21600" h="21600" extrusionOk="0">
                  <a:moveTo>
                    <a:pt x="17278" y="0"/>
                  </a:moveTo>
                  <a:lnTo>
                    <a:pt x="4322" y="9935"/>
                  </a:lnTo>
                  <a:lnTo>
                    <a:pt x="1728" y="9935"/>
                  </a:lnTo>
                  <a:lnTo>
                    <a:pt x="0" y="11665"/>
                  </a:lnTo>
                  <a:lnTo>
                    <a:pt x="4322" y="11665"/>
                  </a:lnTo>
                  <a:lnTo>
                    <a:pt x="17278" y="21600"/>
                  </a:lnTo>
                  <a:lnTo>
                    <a:pt x="21600" y="21600"/>
                  </a:lnTo>
                  <a:lnTo>
                    <a:pt x="12961" y="11665"/>
                  </a:lnTo>
                  <a:lnTo>
                    <a:pt x="21559" y="11665"/>
                  </a:lnTo>
                  <a:lnTo>
                    <a:pt x="21559" y="9935"/>
                  </a:lnTo>
                  <a:lnTo>
                    <a:pt x="12961" y="9935"/>
                  </a:lnTo>
                  <a:lnTo>
                    <a:pt x="21600" y="0"/>
                  </a:lnTo>
                  <a:close/>
                </a:path>
              </a:pathLst>
            </a:custGeom>
            <a:grpFill/>
            <a:ln w="12700" cap="flat">
              <a:noFill/>
              <a:miter lim="400000"/>
            </a:ln>
            <a:effectLst/>
          </p:spPr>
          <p:txBody>
            <a:bodyPr wrap="square" lIns="17145" tIns="17145" rIns="17145" bIns="17145" numCol="1" anchor="ctr">
              <a:noAutofit/>
            </a:bodyPr>
            <a:lstStyle/>
            <a:p>
              <a:pPr>
                <a:defRPr>
                  <a:solidFill>
                    <a:srgbClr val="100690"/>
                  </a:solidFill>
                  <a:latin typeface="GT America Condensed Regular"/>
                  <a:ea typeface="GT America Condensed Regular"/>
                  <a:cs typeface="GT America Condensed Regular"/>
                  <a:sym typeface="GT America Condensed Regular"/>
                </a:defRPr>
              </a:pPr>
              <a:endParaRPr sz="675"/>
            </a:p>
          </p:txBody>
        </p:sp>
        <p:sp>
          <p:nvSpPr>
            <p:cNvPr id="9" name="Forma Livre: Forma 62">
              <a:extLst>
                <a:ext uri="{FF2B5EF4-FFF2-40B4-BE49-F238E27FC236}">
                  <a16:creationId xmlns:a16="http://schemas.microsoft.com/office/drawing/2014/main" id="{E6975ED0-ABE6-0340-9E87-E5F30AC8915F}"/>
                </a:ext>
              </a:extLst>
            </p:cNvPr>
            <p:cNvSpPr/>
            <p:nvPr/>
          </p:nvSpPr>
          <p:spPr>
            <a:xfrm>
              <a:off x="438785" y="89592"/>
              <a:ext cx="1652375" cy="179514"/>
            </a:xfrm>
            <a:custGeom>
              <a:avLst/>
              <a:gdLst/>
              <a:ahLst/>
              <a:cxnLst>
                <a:cxn ang="0">
                  <a:pos x="wd2" y="hd2"/>
                </a:cxn>
                <a:cxn ang="5400000">
                  <a:pos x="wd2" y="hd2"/>
                </a:cxn>
                <a:cxn ang="10800000">
                  <a:pos x="wd2" y="hd2"/>
                </a:cxn>
                <a:cxn ang="16200000">
                  <a:pos x="wd2" y="hd2"/>
                </a:cxn>
              </a:cxnLst>
              <a:rect l="0" t="0" r="r" b="b"/>
              <a:pathLst>
                <a:path w="21600" h="21600" extrusionOk="0">
                  <a:moveTo>
                    <a:pt x="656" y="5265"/>
                  </a:moveTo>
                  <a:lnTo>
                    <a:pt x="656" y="8521"/>
                  </a:lnTo>
                  <a:lnTo>
                    <a:pt x="2300" y="8521"/>
                  </a:lnTo>
                  <a:lnTo>
                    <a:pt x="2300" y="13068"/>
                  </a:lnTo>
                  <a:lnTo>
                    <a:pt x="656" y="13068"/>
                  </a:lnTo>
                  <a:lnTo>
                    <a:pt x="656" y="16368"/>
                  </a:lnTo>
                  <a:lnTo>
                    <a:pt x="2462" y="16368"/>
                  </a:lnTo>
                  <a:lnTo>
                    <a:pt x="2462" y="21594"/>
                  </a:lnTo>
                  <a:lnTo>
                    <a:pt x="0" y="21594"/>
                  </a:lnTo>
                  <a:lnTo>
                    <a:pt x="0" y="0"/>
                  </a:lnTo>
                  <a:lnTo>
                    <a:pt x="2461" y="0"/>
                  </a:lnTo>
                  <a:lnTo>
                    <a:pt x="2461" y="5265"/>
                  </a:lnTo>
                  <a:lnTo>
                    <a:pt x="656" y="5265"/>
                  </a:lnTo>
                  <a:close/>
                  <a:moveTo>
                    <a:pt x="2789" y="21594"/>
                  </a:moveTo>
                  <a:lnTo>
                    <a:pt x="2789" y="0"/>
                  </a:lnTo>
                  <a:lnTo>
                    <a:pt x="3893" y="0"/>
                  </a:lnTo>
                  <a:lnTo>
                    <a:pt x="4666" y="13481"/>
                  </a:lnTo>
                  <a:lnTo>
                    <a:pt x="5438" y="0"/>
                  </a:lnTo>
                  <a:lnTo>
                    <a:pt x="6561" y="0"/>
                  </a:lnTo>
                  <a:lnTo>
                    <a:pt x="6561" y="21594"/>
                  </a:lnTo>
                  <a:lnTo>
                    <a:pt x="5903" y="21594"/>
                  </a:lnTo>
                  <a:lnTo>
                    <a:pt x="5903" y="6228"/>
                  </a:lnTo>
                  <a:lnTo>
                    <a:pt x="5875" y="6228"/>
                  </a:lnTo>
                  <a:lnTo>
                    <a:pt x="4989" y="21594"/>
                  </a:lnTo>
                  <a:lnTo>
                    <a:pt x="4340" y="21594"/>
                  </a:lnTo>
                  <a:lnTo>
                    <a:pt x="3459" y="6211"/>
                  </a:lnTo>
                  <a:lnTo>
                    <a:pt x="3443" y="6211"/>
                  </a:lnTo>
                  <a:lnTo>
                    <a:pt x="3443" y="21594"/>
                  </a:lnTo>
                  <a:lnTo>
                    <a:pt x="2789" y="21594"/>
                  </a:lnTo>
                  <a:close/>
                  <a:moveTo>
                    <a:pt x="6892" y="21594"/>
                  </a:moveTo>
                  <a:lnTo>
                    <a:pt x="6892" y="0"/>
                  </a:lnTo>
                  <a:lnTo>
                    <a:pt x="8828" y="0"/>
                  </a:lnTo>
                  <a:cubicBezTo>
                    <a:pt x="9310" y="0"/>
                    <a:pt x="9543" y="1970"/>
                    <a:pt x="9543" y="6030"/>
                  </a:cubicBezTo>
                  <a:cubicBezTo>
                    <a:pt x="9543" y="8346"/>
                    <a:pt x="9443" y="9767"/>
                    <a:pt x="9227" y="10599"/>
                  </a:cubicBezTo>
                  <a:cubicBezTo>
                    <a:pt x="9499" y="11052"/>
                    <a:pt x="9618" y="12649"/>
                    <a:pt x="9618" y="15734"/>
                  </a:cubicBezTo>
                  <a:cubicBezTo>
                    <a:pt x="9618" y="19896"/>
                    <a:pt x="9404" y="21589"/>
                    <a:pt x="8929" y="21589"/>
                  </a:cubicBezTo>
                  <a:lnTo>
                    <a:pt x="6892" y="21589"/>
                  </a:lnTo>
                  <a:close/>
                  <a:moveTo>
                    <a:pt x="8869" y="6630"/>
                  </a:moveTo>
                  <a:cubicBezTo>
                    <a:pt x="8869" y="5549"/>
                    <a:pt x="8801" y="4847"/>
                    <a:pt x="8700" y="4847"/>
                  </a:cubicBezTo>
                  <a:lnTo>
                    <a:pt x="7548" y="4847"/>
                  </a:lnTo>
                  <a:lnTo>
                    <a:pt x="7548" y="8408"/>
                  </a:lnTo>
                  <a:lnTo>
                    <a:pt x="8700" y="8408"/>
                  </a:lnTo>
                  <a:cubicBezTo>
                    <a:pt x="8811" y="8408"/>
                    <a:pt x="8869" y="7785"/>
                    <a:pt x="8869" y="6630"/>
                  </a:cubicBezTo>
                  <a:moveTo>
                    <a:pt x="8941" y="14704"/>
                  </a:moveTo>
                  <a:cubicBezTo>
                    <a:pt x="8941" y="13549"/>
                    <a:pt x="8869" y="12807"/>
                    <a:pt x="8760" y="12807"/>
                  </a:cubicBezTo>
                  <a:lnTo>
                    <a:pt x="7549" y="12807"/>
                  </a:lnTo>
                  <a:lnTo>
                    <a:pt x="7549" y="16691"/>
                  </a:lnTo>
                  <a:lnTo>
                    <a:pt x="8760" y="16691"/>
                  </a:lnTo>
                  <a:cubicBezTo>
                    <a:pt x="8875" y="16691"/>
                    <a:pt x="8941" y="15978"/>
                    <a:pt x="8941" y="14704"/>
                  </a:cubicBezTo>
                  <a:moveTo>
                    <a:pt x="14775" y="12807"/>
                  </a:moveTo>
                  <a:lnTo>
                    <a:pt x="14336" y="5175"/>
                  </a:lnTo>
                  <a:lnTo>
                    <a:pt x="13905" y="12807"/>
                  </a:lnTo>
                  <a:lnTo>
                    <a:pt x="14775" y="12807"/>
                  </a:lnTo>
                  <a:close/>
                  <a:moveTo>
                    <a:pt x="12666" y="21594"/>
                  </a:moveTo>
                  <a:lnTo>
                    <a:pt x="13904" y="0"/>
                  </a:lnTo>
                  <a:lnTo>
                    <a:pt x="14788" y="0"/>
                  </a:lnTo>
                  <a:lnTo>
                    <a:pt x="16003" y="21594"/>
                  </a:lnTo>
                  <a:lnTo>
                    <a:pt x="15242" y="21594"/>
                  </a:lnTo>
                  <a:lnTo>
                    <a:pt x="15024" y="17999"/>
                  </a:lnTo>
                  <a:lnTo>
                    <a:pt x="13642" y="17999"/>
                  </a:lnTo>
                  <a:lnTo>
                    <a:pt x="13420" y="21594"/>
                  </a:lnTo>
                  <a:lnTo>
                    <a:pt x="12666" y="21594"/>
                  </a:lnTo>
                  <a:close/>
                  <a:moveTo>
                    <a:pt x="19446" y="5379"/>
                  </a:moveTo>
                  <a:lnTo>
                    <a:pt x="19446" y="10661"/>
                  </a:lnTo>
                  <a:lnTo>
                    <a:pt x="20696" y="10661"/>
                  </a:lnTo>
                  <a:cubicBezTo>
                    <a:pt x="20879" y="10661"/>
                    <a:pt x="20932" y="9863"/>
                    <a:pt x="20932" y="7813"/>
                  </a:cubicBezTo>
                  <a:cubicBezTo>
                    <a:pt x="20932" y="6149"/>
                    <a:pt x="20864" y="5379"/>
                    <a:pt x="20696" y="5379"/>
                  </a:cubicBezTo>
                  <a:lnTo>
                    <a:pt x="19446" y="5379"/>
                  </a:lnTo>
                  <a:close/>
                  <a:moveTo>
                    <a:pt x="21600" y="7072"/>
                  </a:moveTo>
                  <a:cubicBezTo>
                    <a:pt x="21600" y="10633"/>
                    <a:pt x="21511" y="12416"/>
                    <a:pt x="21242" y="13073"/>
                  </a:cubicBezTo>
                  <a:cubicBezTo>
                    <a:pt x="21467" y="13617"/>
                    <a:pt x="21582" y="14976"/>
                    <a:pt x="21582" y="17172"/>
                  </a:cubicBezTo>
                  <a:lnTo>
                    <a:pt x="21582" y="21600"/>
                  </a:lnTo>
                  <a:lnTo>
                    <a:pt x="20926" y="21600"/>
                  </a:lnTo>
                  <a:lnTo>
                    <a:pt x="20926" y="18305"/>
                  </a:lnTo>
                  <a:cubicBezTo>
                    <a:pt x="20926" y="16465"/>
                    <a:pt x="20847" y="16074"/>
                    <a:pt x="20630" y="16074"/>
                  </a:cubicBezTo>
                  <a:lnTo>
                    <a:pt x="19445" y="16074"/>
                  </a:lnTo>
                  <a:lnTo>
                    <a:pt x="19445" y="21600"/>
                  </a:lnTo>
                  <a:lnTo>
                    <a:pt x="18786" y="21600"/>
                  </a:lnTo>
                  <a:lnTo>
                    <a:pt x="18786" y="0"/>
                  </a:lnTo>
                  <a:lnTo>
                    <a:pt x="20719" y="0"/>
                  </a:lnTo>
                  <a:cubicBezTo>
                    <a:pt x="21370" y="0"/>
                    <a:pt x="21600" y="1455"/>
                    <a:pt x="21600" y="7072"/>
                  </a:cubicBezTo>
                  <a:moveTo>
                    <a:pt x="10529" y="5379"/>
                  </a:moveTo>
                  <a:lnTo>
                    <a:pt x="10529" y="10661"/>
                  </a:lnTo>
                  <a:lnTo>
                    <a:pt x="11780" y="10661"/>
                  </a:lnTo>
                  <a:cubicBezTo>
                    <a:pt x="11963" y="10661"/>
                    <a:pt x="12017" y="9863"/>
                    <a:pt x="12017" y="7813"/>
                  </a:cubicBezTo>
                  <a:cubicBezTo>
                    <a:pt x="12017" y="6149"/>
                    <a:pt x="11948" y="5379"/>
                    <a:pt x="11780" y="5379"/>
                  </a:cubicBezTo>
                  <a:lnTo>
                    <a:pt x="10529" y="5379"/>
                  </a:lnTo>
                  <a:close/>
                  <a:moveTo>
                    <a:pt x="12683" y="7072"/>
                  </a:moveTo>
                  <a:cubicBezTo>
                    <a:pt x="12683" y="10633"/>
                    <a:pt x="12595" y="12416"/>
                    <a:pt x="12326" y="13073"/>
                  </a:cubicBezTo>
                  <a:cubicBezTo>
                    <a:pt x="12550" y="13617"/>
                    <a:pt x="12666" y="14976"/>
                    <a:pt x="12666" y="17172"/>
                  </a:cubicBezTo>
                  <a:lnTo>
                    <a:pt x="12666" y="21600"/>
                  </a:lnTo>
                  <a:lnTo>
                    <a:pt x="12010" y="21600"/>
                  </a:lnTo>
                  <a:lnTo>
                    <a:pt x="12010" y="18305"/>
                  </a:lnTo>
                  <a:cubicBezTo>
                    <a:pt x="12010" y="16465"/>
                    <a:pt x="11930" y="16074"/>
                    <a:pt x="11714" y="16074"/>
                  </a:cubicBezTo>
                  <a:lnTo>
                    <a:pt x="10529" y="16074"/>
                  </a:lnTo>
                  <a:lnTo>
                    <a:pt x="10529" y="21600"/>
                  </a:lnTo>
                  <a:lnTo>
                    <a:pt x="9869" y="21600"/>
                  </a:lnTo>
                  <a:lnTo>
                    <a:pt x="9869" y="0"/>
                  </a:lnTo>
                  <a:lnTo>
                    <a:pt x="11803" y="0"/>
                  </a:lnTo>
                  <a:cubicBezTo>
                    <a:pt x="12453" y="0"/>
                    <a:pt x="12683" y="1455"/>
                    <a:pt x="12683" y="7072"/>
                  </a:cubicBezTo>
                  <a:moveTo>
                    <a:pt x="16660" y="5265"/>
                  </a:moveTo>
                  <a:lnTo>
                    <a:pt x="16660" y="8521"/>
                  </a:lnTo>
                  <a:lnTo>
                    <a:pt x="18304" y="8521"/>
                  </a:lnTo>
                  <a:lnTo>
                    <a:pt x="18304" y="13068"/>
                  </a:lnTo>
                  <a:lnTo>
                    <a:pt x="16660" y="13068"/>
                  </a:lnTo>
                  <a:lnTo>
                    <a:pt x="16660" y="16368"/>
                  </a:lnTo>
                  <a:lnTo>
                    <a:pt x="18465" y="16368"/>
                  </a:lnTo>
                  <a:lnTo>
                    <a:pt x="18465" y="21594"/>
                  </a:lnTo>
                  <a:lnTo>
                    <a:pt x="16004" y="21594"/>
                  </a:lnTo>
                  <a:lnTo>
                    <a:pt x="16004" y="0"/>
                  </a:lnTo>
                  <a:lnTo>
                    <a:pt x="18465" y="0"/>
                  </a:lnTo>
                  <a:lnTo>
                    <a:pt x="18465" y="5265"/>
                  </a:lnTo>
                  <a:lnTo>
                    <a:pt x="16660" y="5265"/>
                  </a:lnTo>
                  <a:close/>
                </a:path>
              </a:pathLst>
            </a:custGeom>
            <a:grpFill/>
            <a:ln w="12700" cap="flat">
              <a:noFill/>
              <a:miter lim="400000"/>
            </a:ln>
            <a:effectLst/>
          </p:spPr>
          <p:txBody>
            <a:bodyPr wrap="square" lIns="17145" tIns="17145" rIns="17145" bIns="17145" numCol="1" anchor="ctr">
              <a:noAutofit/>
            </a:bodyPr>
            <a:lstStyle/>
            <a:p>
              <a:pPr>
                <a:defRPr>
                  <a:solidFill>
                    <a:srgbClr val="100690"/>
                  </a:solidFill>
                  <a:latin typeface="GT America Condensed Regular"/>
                  <a:ea typeface="GT America Condensed Regular"/>
                  <a:cs typeface="GT America Condensed Regular"/>
                  <a:sym typeface="GT America Condensed Regular"/>
                </a:defRPr>
              </a:pPr>
              <a:endParaRPr sz="675"/>
            </a:p>
          </p:txBody>
        </p:sp>
      </p:grpSp>
      <p:sp>
        <p:nvSpPr>
          <p:cNvPr id="2" name="Espaço Reservado para Texto 13">
            <a:extLst>
              <a:ext uri="{FF2B5EF4-FFF2-40B4-BE49-F238E27FC236}">
                <a16:creationId xmlns:a16="http://schemas.microsoft.com/office/drawing/2014/main" id="{9F0BFEB4-A9F5-E66D-B96E-98E3D9AF66ED}"/>
              </a:ext>
            </a:extLst>
          </p:cNvPr>
          <p:cNvSpPr>
            <a:spLocks noGrp="1"/>
          </p:cNvSpPr>
          <p:nvPr>
            <p:ph type="body" sz="quarter" idx="10" hasCustomPrompt="1"/>
          </p:nvPr>
        </p:nvSpPr>
        <p:spPr>
          <a:xfrm>
            <a:off x="4049353" y="2350787"/>
            <a:ext cx="4592638" cy="371475"/>
          </a:xfrm>
          <a:prstGeom prst="rect">
            <a:avLst/>
          </a:prstGeom>
        </p:spPr>
        <p:txBody>
          <a:bodyPr/>
          <a:lstStyle>
            <a:lvl1pPr marL="0" indent="0" algn="l">
              <a:buNone/>
              <a:defRPr kumimoji="0" lang="pt-BR" sz="2400" b="1" i="0" u="none" strike="noStrike" cap="all" spc="0" normalizeH="0" baseline="0" dirty="0" smtClean="0">
                <a:ln>
                  <a:noFill/>
                </a:ln>
                <a:solidFill>
                  <a:srgbClr val="FFFFFF"/>
                </a:solidFill>
                <a:effectLst/>
                <a:uFillTx/>
                <a:latin typeface="Arial Narrow" panose="020B0606020202030204" pitchFamily="34" charset="0"/>
                <a:ea typeface="Arial"/>
                <a:cs typeface="Arial" panose="020B0604020202020204" pitchFamily="34" charset="0"/>
                <a:sym typeface="Arial"/>
              </a:defRPr>
            </a:lvl1pPr>
          </a:lstStyle>
          <a:p>
            <a:pPr lvl="0"/>
            <a:r>
              <a:rPr lang="pt-BR" dirty="0"/>
              <a:t>INSTITUTIONAL COVER EXAMPLE</a:t>
            </a:r>
          </a:p>
        </p:txBody>
      </p:sp>
    </p:spTree>
    <p:extLst>
      <p:ext uri="{BB962C8B-B14F-4D97-AF65-F5344CB8AC3E}">
        <p14:creationId xmlns:p14="http://schemas.microsoft.com/office/powerpoint/2010/main" val="1134741960"/>
      </p:ext>
    </p:extLst>
  </p:cSld>
  <p:clrMapOvr>
    <a:masterClrMapping/>
  </p:clrMapOvr>
  <p:transition spd="med"/>
</p:sldLayout>
</file>

<file path=ppt/slideLayouts/slideLayout3.xml><?xml version="1.0" encoding="utf-8"?>
<p:sldLayout xmlns:a="http://schemas.openxmlformats.org/drawingml/2006/main" xmlns:r="http://schemas.openxmlformats.org/officeDocument/2006/relationships" xmlns:p="http://schemas.openxmlformats.org/presentationml/2006/main" preserve="1" userDrawn="1">
  <p:cSld name="Layout Personalizado">
    <p:bg>
      <p:bgPr>
        <a:solidFill>
          <a:srgbClr val="0A1A5C"/>
        </a:solidFill>
        <a:effectLst/>
      </p:bgPr>
    </p:bg>
    <p:spTree>
      <p:nvGrpSpPr>
        <p:cNvPr id="1" name=""/>
        <p:cNvGrpSpPr/>
        <p:nvPr/>
      </p:nvGrpSpPr>
      <p:grpSpPr>
        <a:xfrm>
          <a:off x="0" y="0"/>
          <a:ext cx="0" cy="0"/>
          <a:chOff x="0" y="0"/>
          <a:chExt cx="0" cy="0"/>
        </a:xfrm>
      </p:grpSpPr>
      <p:sp>
        <p:nvSpPr>
          <p:cNvPr id="3" name="Linha">
            <a:extLst>
              <a:ext uri="{FF2B5EF4-FFF2-40B4-BE49-F238E27FC236}">
                <a16:creationId xmlns:a16="http://schemas.microsoft.com/office/drawing/2014/main" id="{312129C5-05EB-5C02-351C-18DDBB615E6E}"/>
              </a:ext>
            </a:extLst>
          </p:cNvPr>
          <p:cNvSpPr/>
          <p:nvPr userDrawn="1"/>
        </p:nvSpPr>
        <p:spPr>
          <a:xfrm flipV="1">
            <a:off x="8383141" y="2212975"/>
            <a:ext cx="249684" cy="717551"/>
          </a:xfrm>
          <a:prstGeom prst="line">
            <a:avLst/>
          </a:prstGeom>
          <a:ln w="12700">
            <a:solidFill>
              <a:srgbClr val="005BAF"/>
            </a:solidFill>
            <a:miter lim="400000"/>
          </a:ln>
        </p:spPr>
        <p:txBody>
          <a:bodyPr lIns="19050" tIns="19050" rIns="19050" bIns="19050" anchor="ctr"/>
          <a:lstStyle/>
          <a:p>
            <a:pPr marL="0" marR="0" lvl="0" indent="0" algn="l" defTabSz="914377" rtl="0" eaLnBrk="1" fontAlgn="auto" latinLnBrk="0" hangingPunct="0">
              <a:lnSpc>
                <a:spcPct val="90000"/>
              </a:lnSpc>
              <a:spcBef>
                <a:spcPts val="1688"/>
              </a:spcBef>
              <a:spcAft>
                <a:spcPts val="0"/>
              </a:spcAft>
              <a:buClrTx/>
              <a:buSzTx/>
              <a:buFontTx/>
              <a:buNone/>
              <a:tabLst/>
              <a:defRPr/>
            </a:pPr>
            <a:endParaRPr kumimoji="0" sz="675" b="0" i="0" u="none" strike="noStrike" kern="0" cap="none" spc="0" normalizeH="0" baseline="0" noProof="0">
              <a:ln>
                <a:noFill/>
              </a:ln>
              <a:solidFill>
                <a:srgbClr val="000000"/>
              </a:solidFill>
              <a:effectLst/>
              <a:uLnTx/>
              <a:uFillTx/>
              <a:latin typeface="Arial"/>
              <a:sym typeface="Helvetica Neue"/>
            </a:endParaRPr>
          </a:p>
        </p:txBody>
      </p:sp>
      <p:sp>
        <p:nvSpPr>
          <p:cNvPr id="12" name="Espaço Reservado para Texto 11">
            <a:extLst>
              <a:ext uri="{FF2B5EF4-FFF2-40B4-BE49-F238E27FC236}">
                <a16:creationId xmlns:a16="http://schemas.microsoft.com/office/drawing/2014/main" id="{AE4A0F22-CF92-3ABE-256E-0D2930EE2BE9}"/>
              </a:ext>
            </a:extLst>
          </p:cNvPr>
          <p:cNvSpPr>
            <a:spLocks noGrp="1"/>
          </p:cNvSpPr>
          <p:nvPr>
            <p:ph type="body" sz="quarter" idx="10" hasCustomPrompt="1"/>
          </p:nvPr>
        </p:nvSpPr>
        <p:spPr>
          <a:xfrm>
            <a:off x="4688124" y="2212975"/>
            <a:ext cx="3629025" cy="814387"/>
          </a:xfrm>
          <a:prstGeom prst="rect">
            <a:avLst/>
          </a:prstGeom>
        </p:spPr>
        <p:txBody>
          <a:bodyPr/>
          <a:lstStyle>
            <a:lvl1pPr marL="0" indent="0" algn="r">
              <a:buNone/>
              <a:defRPr kumimoji="0" lang="pt-BR" sz="2400" b="0" i="0" u="none" strike="noStrike" kern="0" cap="all" spc="0" normalizeH="0" baseline="0" dirty="0" smtClean="0">
                <a:ln>
                  <a:noFill/>
                </a:ln>
                <a:solidFill>
                  <a:srgbClr val="FFFFFF"/>
                </a:solidFill>
                <a:effectLst/>
                <a:uLnTx/>
                <a:uFillTx/>
                <a:latin typeface="Arial Narrow" panose="020B0606020202030204" pitchFamily="34" charset="0"/>
                <a:ea typeface="Arial"/>
                <a:cs typeface="Arial"/>
                <a:sym typeface="Arial"/>
              </a:defRPr>
            </a:lvl1pPr>
          </a:lstStyle>
          <a:p>
            <a:pPr lvl="0"/>
            <a:r>
              <a:rPr lang="en-US" dirty="0"/>
              <a:t>Cover Example for Chapter Subdivision</a:t>
            </a:r>
            <a:endParaRPr lang="pt-BR" dirty="0"/>
          </a:p>
        </p:txBody>
      </p:sp>
    </p:spTree>
    <p:extLst>
      <p:ext uri="{BB962C8B-B14F-4D97-AF65-F5344CB8AC3E}">
        <p14:creationId xmlns:p14="http://schemas.microsoft.com/office/powerpoint/2010/main" val="275880695"/>
      </p:ext>
    </p:extLst>
  </p:cSld>
  <p:clrMapOvr>
    <a:masterClrMapping/>
  </p:clrMapOvr>
</p:sldLayout>
</file>

<file path=ppt/slideLayouts/slideLayout4.xml><?xml version="1.0" encoding="utf-8"?>
<p:sldLayout xmlns:a="http://schemas.openxmlformats.org/drawingml/2006/main" xmlns:r="http://schemas.openxmlformats.org/officeDocument/2006/relationships" xmlns:p="http://schemas.openxmlformats.org/presentationml/2006/main" preserve="1" userDrawn="1">
  <p:cSld name="1_Layout Personalizado">
    <p:bg>
      <p:bgPr>
        <a:solidFill>
          <a:srgbClr val="0A1A5C"/>
        </a:solidFill>
        <a:effectLst/>
      </p:bgPr>
    </p:bg>
    <p:spTree>
      <p:nvGrpSpPr>
        <p:cNvPr id="1" name=""/>
        <p:cNvGrpSpPr/>
        <p:nvPr/>
      </p:nvGrpSpPr>
      <p:grpSpPr>
        <a:xfrm>
          <a:off x="0" y="0"/>
          <a:ext cx="0" cy="0"/>
          <a:chOff x="0" y="0"/>
          <a:chExt cx="0" cy="0"/>
        </a:xfrm>
      </p:grpSpPr>
      <p:sp>
        <p:nvSpPr>
          <p:cNvPr id="2" name="Retângulo 1">
            <a:extLst>
              <a:ext uri="{FF2B5EF4-FFF2-40B4-BE49-F238E27FC236}">
                <a16:creationId xmlns:a16="http://schemas.microsoft.com/office/drawing/2014/main" id="{D43E1ABB-3587-04F1-D6F1-966D842F0BD2}"/>
              </a:ext>
            </a:extLst>
          </p:cNvPr>
          <p:cNvSpPr/>
          <p:nvPr userDrawn="1"/>
        </p:nvSpPr>
        <p:spPr>
          <a:xfrm>
            <a:off x="0" y="9704"/>
            <a:ext cx="9144000" cy="5143500"/>
          </a:xfrm>
          <a:prstGeom prst="rect">
            <a:avLst/>
          </a:prstGeom>
          <a:solidFill>
            <a:srgbClr val="005BAF"/>
          </a:solidFill>
          <a:ln w="12700" cap="flat">
            <a:noFill/>
            <a:miter lim="400000"/>
          </a:ln>
          <a:effectLst/>
          <a:sp3d/>
        </p:spPr>
        <p:style>
          <a:lnRef idx="0">
            <a:scrgbClr r="0" g="0" b="0"/>
          </a:lnRef>
          <a:fillRef idx="0">
            <a:scrgbClr r="0" g="0" b="0"/>
          </a:fillRef>
          <a:effectRef idx="0">
            <a:scrgbClr r="0" g="0" b="0"/>
          </a:effectRef>
          <a:fontRef idx="none"/>
        </p:style>
        <p:txBody>
          <a:bodyPr rot="0" spcFirstLastPara="1" vertOverflow="overflow" horzOverflow="overflow" vert="horz" wrap="square" lIns="19050" tIns="19050" rIns="19050" bIns="19050" numCol="1" spcCol="38100" rtlCol="0" anchor="ctr">
            <a:spAutoFit/>
          </a:bodyPr>
          <a:lstStyle/>
          <a:p>
            <a:pPr marL="0" marR="0" lvl="0" indent="0" algn="ctr" defTabSz="309563" rtl="0" eaLnBrk="1" fontAlgn="auto" latinLnBrk="0" hangingPunct="0">
              <a:lnSpc>
                <a:spcPct val="100000"/>
              </a:lnSpc>
              <a:spcBef>
                <a:spcPts val="0"/>
              </a:spcBef>
              <a:spcAft>
                <a:spcPts val="0"/>
              </a:spcAft>
              <a:buClrTx/>
              <a:buSzTx/>
              <a:buFontTx/>
              <a:buNone/>
              <a:tabLst/>
              <a:defRPr/>
            </a:pPr>
            <a:endParaRPr kumimoji="0" lang="pt-BR" sz="1200" b="0" i="0" u="none" strike="noStrike" kern="0" cap="none" spc="0" normalizeH="0" baseline="0" noProof="0">
              <a:ln>
                <a:noFill/>
              </a:ln>
              <a:solidFill>
                <a:srgbClr val="FFFFFF"/>
              </a:solidFill>
              <a:effectLst/>
              <a:uLnTx/>
              <a:uFillTx/>
              <a:latin typeface="Helvetica Neue Medium"/>
              <a:ea typeface="Helvetica Neue Medium"/>
              <a:cs typeface="Helvetica Neue Medium"/>
              <a:sym typeface="Helvetica Neue Medium"/>
            </a:endParaRPr>
          </a:p>
        </p:txBody>
      </p:sp>
      <p:sp>
        <p:nvSpPr>
          <p:cNvPr id="12" name="Espaço Reservado para Texto 11">
            <a:extLst>
              <a:ext uri="{FF2B5EF4-FFF2-40B4-BE49-F238E27FC236}">
                <a16:creationId xmlns:a16="http://schemas.microsoft.com/office/drawing/2014/main" id="{AE4A0F22-CF92-3ABE-256E-0D2930EE2BE9}"/>
              </a:ext>
            </a:extLst>
          </p:cNvPr>
          <p:cNvSpPr>
            <a:spLocks noGrp="1"/>
          </p:cNvSpPr>
          <p:nvPr>
            <p:ph type="body" sz="quarter" idx="10" hasCustomPrompt="1"/>
          </p:nvPr>
        </p:nvSpPr>
        <p:spPr>
          <a:xfrm>
            <a:off x="4688124" y="2212975"/>
            <a:ext cx="3629025" cy="814387"/>
          </a:xfrm>
          <a:prstGeom prst="rect">
            <a:avLst/>
          </a:prstGeom>
        </p:spPr>
        <p:txBody>
          <a:bodyPr/>
          <a:lstStyle>
            <a:lvl1pPr marL="0" indent="0" algn="r">
              <a:buNone/>
              <a:defRPr kumimoji="0" lang="pt-BR" sz="2400" b="0" i="0" u="none" strike="noStrike" kern="0" cap="all" spc="0" normalizeH="0" baseline="0" dirty="0" smtClean="0">
                <a:ln>
                  <a:noFill/>
                </a:ln>
                <a:solidFill>
                  <a:srgbClr val="FFFFFF"/>
                </a:solidFill>
                <a:effectLst/>
                <a:uLnTx/>
                <a:uFillTx/>
                <a:latin typeface="Arial Narrow" panose="020B0606020202030204" pitchFamily="34" charset="0"/>
                <a:ea typeface="Arial"/>
                <a:cs typeface="Arial"/>
                <a:sym typeface="Arial"/>
              </a:defRPr>
            </a:lvl1pPr>
          </a:lstStyle>
          <a:p>
            <a:pPr lvl="0"/>
            <a:r>
              <a:rPr lang="en-US" dirty="0"/>
              <a:t>Cover Example for Chapter Subdivision</a:t>
            </a:r>
            <a:endParaRPr lang="pt-BR" dirty="0"/>
          </a:p>
        </p:txBody>
      </p:sp>
      <p:sp>
        <p:nvSpPr>
          <p:cNvPr id="4" name="Linha">
            <a:extLst>
              <a:ext uri="{FF2B5EF4-FFF2-40B4-BE49-F238E27FC236}">
                <a16:creationId xmlns:a16="http://schemas.microsoft.com/office/drawing/2014/main" id="{9523E1B1-6777-201A-CE5C-070F2EEDBF2A}"/>
              </a:ext>
            </a:extLst>
          </p:cNvPr>
          <p:cNvSpPr/>
          <p:nvPr userDrawn="1"/>
        </p:nvSpPr>
        <p:spPr>
          <a:xfrm flipV="1">
            <a:off x="8383141" y="2212975"/>
            <a:ext cx="249684" cy="717551"/>
          </a:xfrm>
          <a:prstGeom prst="line">
            <a:avLst/>
          </a:prstGeom>
          <a:ln w="12700">
            <a:solidFill>
              <a:schemeClr val="bg1"/>
            </a:solidFill>
            <a:miter lim="400000"/>
          </a:ln>
        </p:spPr>
        <p:txBody>
          <a:bodyPr lIns="19050" tIns="19050" rIns="19050" bIns="19050" anchor="ctr"/>
          <a:lstStyle/>
          <a:p>
            <a:pPr marL="0" marR="0" lvl="0" indent="0" algn="l" defTabSz="914377" rtl="0" eaLnBrk="1" fontAlgn="auto" latinLnBrk="0" hangingPunct="0">
              <a:lnSpc>
                <a:spcPct val="90000"/>
              </a:lnSpc>
              <a:spcBef>
                <a:spcPts val="1688"/>
              </a:spcBef>
              <a:spcAft>
                <a:spcPts val="0"/>
              </a:spcAft>
              <a:buClrTx/>
              <a:buSzTx/>
              <a:buFontTx/>
              <a:buNone/>
              <a:tabLst/>
              <a:defRPr/>
            </a:pPr>
            <a:endParaRPr kumimoji="0" sz="675" b="0" i="0" u="none" strike="noStrike" kern="0" cap="none" spc="0" normalizeH="0" baseline="0" noProof="0">
              <a:ln>
                <a:noFill/>
              </a:ln>
              <a:solidFill>
                <a:srgbClr val="000000"/>
              </a:solidFill>
              <a:effectLst/>
              <a:uLnTx/>
              <a:uFillTx/>
              <a:latin typeface="Arial"/>
              <a:sym typeface="Helvetica Neue"/>
            </a:endParaRPr>
          </a:p>
        </p:txBody>
      </p:sp>
      <p:grpSp>
        <p:nvGrpSpPr>
          <p:cNvPr id="11" name="Agrupar 10">
            <a:extLst>
              <a:ext uri="{FF2B5EF4-FFF2-40B4-BE49-F238E27FC236}">
                <a16:creationId xmlns:a16="http://schemas.microsoft.com/office/drawing/2014/main" id="{E80C288F-27B2-B163-0F1C-C341C69104F1}"/>
              </a:ext>
            </a:extLst>
          </p:cNvPr>
          <p:cNvGrpSpPr/>
          <p:nvPr userDrawn="1"/>
        </p:nvGrpSpPr>
        <p:grpSpPr>
          <a:xfrm>
            <a:off x="8870259" y="167554"/>
            <a:ext cx="258135" cy="4841082"/>
            <a:chOff x="23654022" y="446811"/>
            <a:chExt cx="688359" cy="12909555"/>
          </a:xfrm>
        </p:grpSpPr>
        <p:grpSp>
          <p:nvGrpSpPr>
            <p:cNvPr id="13" name="Grupo">
              <a:extLst>
                <a:ext uri="{FF2B5EF4-FFF2-40B4-BE49-F238E27FC236}">
                  <a16:creationId xmlns:a16="http://schemas.microsoft.com/office/drawing/2014/main" id="{908DC75C-AA61-DF77-6A20-ED57428D5CBF}"/>
                </a:ext>
              </a:extLst>
            </p:cNvPr>
            <p:cNvGrpSpPr/>
            <p:nvPr/>
          </p:nvGrpSpPr>
          <p:grpSpPr>
            <a:xfrm rot="16200000">
              <a:off x="18313987" y="7327972"/>
              <a:ext cx="11768659" cy="288129"/>
              <a:chOff x="-1695228" y="6522"/>
              <a:chExt cx="11768658" cy="288128"/>
            </a:xfrm>
          </p:grpSpPr>
          <p:sp>
            <p:nvSpPr>
              <p:cNvPr id="15" name="This information belongs to Embraer and cannot be used or reproduced without written permission from the Company.">
                <a:extLst>
                  <a:ext uri="{FF2B5EF4-FFF2-40B4-BE49-F238E27FC236}">
                    <a16:creationId xmlns:a16="http://schemas.microsoft.com/office/drawing/2014/main" id="{038A4965-BC44-831F-0291-CD3AE8C2274B}"/>
                  </a:ext>
                </a:extLst>
              </p:cNvPr>
              <p:cNvSpPr txBox="1"/>
              <p:nvPr/>
            </p:nvSpPr>
            <p:spPr>
              <a:xfrm>
                <a:off x="1071885" y="6522"/>
                <a:ext cx="9001545" cy="282814"/>
              </a:xfrm>
              <a:prstGeom prst="rect">
                <a:avLst/>
              </a:prstGeom>
              <a:noFill/>
              <a:ln w="12700" cap="flat">
                <a:noFill/>
                <a:miter lim="400000"/>
              </a:ln>
              <a:effectLst/>
              <a:extLst>
                <a:ext uri="{C572A759-6A51-4108-AA02-DFA0A04FC94B}">
                  <ma14:wrappingTextBoxFlag xmlns="" xmlns:ma14="http://schemas.microsoft.com/office/mac/drawingml/2011/main" val="1"/>
                </a:ext>
              </a:extLst>
            </p:spPr>
            <p:txBody>
              <a:bodyPr wrap="square" lIns="19050" tIns="19050" rIns="19050" bIns="19050" numCol="1" anchor="ctr">
                <a:spAutoFit/>
              </a:bodyPr>
              <a:lstStyle>
                <a:lvl1pPr>
                  <a:defRPr sz="1300">
                    <a:solidFill>
                      <a:srgbClr val="6E6D6D"/>
                    </a:solidFill>
                    <a:latin typeface="Arial"/>
                    <a:ea typeface="Arial"/>
                    <a:cs typeface="Arial"/>
                    <a:sym typeface="Arial"/>
                  </a:defRPr>
                </a:lvl1pPr>
              </a:lstStyle>
              <a:p>
                <a:r>
                  <a:rPr lang="pt-BR" sz="488">
                    <a:solidFill>
                      <a:schemeClr val="bg1"/>
                    </a:solidFill>
                  </a:rPr>
                  <a:t>Esta informação pertence à Embraer e não pode ser usada ou reproduzida sem a autorização por escrito da Empresa.</a:t>
                </a:r>
                <a:endParaRPr sz="488">
                  <a:solidFill>
                    <a:schemeClr val="bg1"/>
                  </a:solidFill>
                </a:endParaRPr>
              </a:p>
            </p:txBody>
          </p:sp>
          <p:sp>
            <p:nvSpPr>
              <p:cNvPr id="16" name="Linha">
                <a:extLst>
                  <a:ext uri="{FF2B5EF4-FFF2-40B4-BE49-F238E27FC236}">
                    <a16:creationId xmlns:a16="http://schemas.microsoft.com/office/drawing/2014/main" id="{E652262D-2250-7FAA-B4BF-BFD50122E282}"/>
                  </a:ext>
                </a:extLst>
              </p:cNvPr>
              <p:cNvSpPr/>
              <p:nvPr/>
            </p:nvSpPr>
            <p:spPr>
              <a:xfrm flipV="1">
                <a:off x="898999" y="21128"/>
                <a:ext cx="83625" cy="273522"/>
              </a:xfrm>
              <a:prstGeom prst="line">
                <a:avLst/>
              </a:prstGeom>
              <a:noFill/>
              <a:ln w="9525" cap="flat">
                <a:solidFill>
                  <a:schemeClr val="bg1"/>
                </a:solidFill>
                <a:prstDash val="solid"/>
                <a:miter lim="400000"/>
              </a:ln>
              <a:effectLst/>
            </p:spPr>
            <p:txBody>
              <a:bodyPr wrap="square" lIns="19050" tIns="19050" rIns="19050" bIns="19050" numCol="1" anchor="ctr">
                <a:noAutofit/>
              </a:bodyPr>
              <a:lstStyle/>
              <a:p>
                <a:endParaRPr sz="675"/>
              </a:p>
            </p:txBody>
          </p:sp>
          <p:sp>
            <p:nvSpPr>
              <p:cNvPr id="17" name="This information belongs to Embraer and cannot be used or reproduced without written permission from the Company.">
                <a:extLst>
                  <a:ext uri="{FF2B5EF4-FFF2-40B4-BE49-F238E27FC236}">
                    <a16:creationId xmlns:a16="http://schemas.microsoft.com/office/drawing/2014/main" id="{1A72E08C-0F82-6A07-A3E7-77D7736EE810}"/>
                  </a:ext>
                </a:extLst>
              </p:cNvPr>
              <p:cNvSpPr txBox="1"/>
              <p:nvPr/>
            </p:nvSpPr>
            <p:spPr>
              <a:xfrm>
                <a:off x="-1695228" y="6558"/>
                <a:ext cx="2621118" cy="282812"/>
              </a:xfrm>
              <a:prstGeom prst="rect">
                <a:avLst/>
              </a:prstGeom>
              <a:noFill/>
              <a:ln w="12700" cap="flat">
                <a:noFill/>
                <a:miter lim="400000"/>
              </a:ln>
              <a:effectLst/>
              <a:extLst>
                <a:ext uri="{C572A759-6A51-4108-AA02-DFA0A04FC94B}">
                  <ma14:wrappingTextBoxFlag xmlns="" xmlns:ma14="http://schemas.microsoft.com/office/mac/drawingml/2011/main" val="1"/>
                </a:ext>
              </a:extLst>
            </p:spPr>
            <p:txBody>
              <a:bodyPr wrap="square" lIns="19050" tIns="19050" rIns="19050" bIns="19050" numCol="1" anchor="ctr">
                <a:spAutoFit/>
              </a:bodyPr>
              <a:lstStyle>
                <a:lvl1pPr>
                  <a:defRPr sz="1300">
                    <a:solidFill>
                      <a:srgbClr val="6E6D6D"/>
                    </a:solidFill>
                    <a:latin typeface="Arial"/>
                    <a:ea typeface="Arial"/>
                    <a:cs typeface="Arial"/>
                    <a:sym typeface="Arial"/>
                  </a:defRPr>
                </a:lvl1pPr>
              </a:lstStyle>
              <a:p>
                <a:r>
                  <a:rPr lang="en-US" sz="488">
                    <a:solidFill>
                      <a:schemeClr val="bg1"/>
                    </a:solidFill>
                  </a:rPr>
                  <a:t>INFORMAÇÃO CONFIDENCIAL</a:t>
                </a:r>
                <a:endParaRPr sz="488">
                  <a:solidFill>
                    <a:schemeClr val="bg1"/>
                  </a:solidFill>
                </a:endParaRPr>
              </a:p>
            </p:txBody>
          </p:sp>
        </p:grpSp>
        <p:sp>
          <p:nvSpPr>
            <p:cNvPr id="14" name="Forma Livre: Forma 61">
              <a:extLst>
                <a:ext uri="{FF2B5EF4-FFF2-40B4-BE49-F238E27FC236}">
                  <a16:creationId xmlns:a16="http://schemas.microsoft.com/office/drawing/2014/main" id="{08C5641C-A324-5999-5CB1-BA5FA5CAD098}"/>
                </a:ext>
              </a:extLst>
            </p:cNvPr>
            <p:cNvSpPr/>
            <p:nvPr/>
          </p:nvSpPr>
          <p:spPr>
            <a:xfrm flipH="1">
              <a:off x="23654022" y="446811"/>
              <a:ext cx="359396" cy="359346"/>
            </a:xfrm>
            <a:custGeom>
              <a:avLst/>
              <a:gdLst/>
              <a:ahLst/>
              <a:cxnLst>
                <a:cxn ang="0">
                  <a:pos x="wd2" y="hd2"/>
                </a:cxn>
                <a:cxn ang="5400000">
                  <a:pos x="wd2" y="hd2"/>
                </a:cxn>
                <a:cxn ang="10800000">
                  <a:pos x="wd2" y="hd2"/>
                </a:cxn>
                <a:cxn ang="16200000">
                  <a:pos x="wd2" y="hd2"/>
                </a:cxn>
              </a:cxnLst>
              <a:rect l="0" t="0" r="r" b="b"/>
              <a:pathLst>
                <a:path w="21600" h="21600" extrusionOk="0">
                  <a:moveTo>
                    <a:pt x="17278" y="0"/>
                  </a:moveTo>
                  <a:lnTo>
                    <a:pt x="4322" y="9935"/>
                  </a:lnTo>
                  <a:lnTo>
                    <a:pt x="1728" y="9935"/>
                  </a:lnTo>
                  <a:lnTo>
                    <a:pt x="0" y="11665"/>
                  </a:lnTo>
                  <a:lnTo>
                    <a:pt x="4322" y="11665"/>
                  </a:lnTo>
                  <a:lnTo>
                    <a:pt x="17278" y="21600"/>
                  </a:lnTo>
                  <a:lnTo>
                    <a:pt x="21600" y="21600"/>
                  </a:lnTo>
                  <a:lnTo>
                    <a:pt x="12961" y="11665"/>
                  </a:lnTo>
                  <a:lnTo>
                    <a:pt x="21559" y="11665"/>
                  </a:lnTo>
                  <a:lnTo>
                    <a:pt x="21559" y="9935"/>
                  </a:lnTo>
                  <a:lnTo>
                    <a:pt x="12961" y="9935"/>
                  </a:lnTo>
                  <a:lnTo>
                    <a:pt x="21600" y="0"/>
                  </a:lnTo>
                  <a:close/>
                </a:path>
              </a:pathLst>
            </a:custGeom>
            <a:solidFill>
              <a:schemeClr val="bg1"/>
            </a:solidFill>
            <a:ln w="12700" cap="flat">
              <a:noFill/>
              <a:miter lim="400000"/>
            </a:ln>
            <a:effectLst/>
          </p:spPr>
          <p:txBody>
            <a:bodyPr wrap="square" lIns="17145" tIns="17145" rIns="17145" bIns="17145" numCol="1" anchor="ctr">
              <a:noAutofit/>
            </a:bodyPr>
            <a:lstStyle/>
            <a:p>
              <a:pPr>
                <a:defRPr>
                  <a:solidFill>
                    <a:srgbClr val="100690"/>
                  </a:solidFill>
                  <a:latin typeface="GT America Condensed Regular"/>
                  <a:ea typeface="GT America Condensed Regular"/>
                  <a:cs typeface="GT America Condensed Regular"/>
                  <a:sym typeface="GT America Condensed Regular"/>
                </a:defRPr>
              </a:pPr>
              <a:endParaRPr sz="675"/>
            </a:p>
          </p:txBody>
        </p:sp>
      </p:grpSp>
    </p:spTree>
    <p:extLst>
      <p:ext uri="{BB962C8B-B14F-4D97-AF65-F5344CB8AC3E}">
        <p14:creationId xmlns:p14="http://schemas.microsoft.com/office/powerpoint/2010/main" val="396835826"/>
      </p:ext>
    </p:extLst>
  </p:cSld>
  <p:clrMapOvr>
    <a:masterClrMapping/>
  </p:clrMapOvr>
</p:sldLayout>
</file>

<file path=ppt/slideLayouts/slideLayout5.xml><?xml version="1.0" encoding="utf-8"?>
<p:sldLayout xmlns:a="http://schemas.openxmlformats.org/drawingml/2006/main" xmlns:r="http://schemas.openxmlformats.org/officeDocument/2006/relationships" xmlns:p="http://schemas.openxmlformats.org/presentationml/2006/main" preserve="1" userDrawn="1">
  <p:cSld name="2_Layout Personalizado">
    <p:bg>
      <p:bgPr>
        <a:solidFill>
          <a:srgbClr val="1E3137"/>
        </a:solidFill>
        <a:effectLst/>
      </p:bgPr>
    </p:bg>
    <p:spTree>
      <p:nvGrpSpPr>
        <p:cNvPr id="1" name=""/>
        <p:cNvGrpSpPr/>
        <p:nvPr/>
      </p:nvGrpSpPr>
      <p:grpSpPr>
        <a:xfrm>
          <a:off x="0" y="0"/>
          <a:ext cx="0" cy="0"/>
          <a:chOff x="0" y="0"/>
          <a:chExt cx="0" cy="0"/>
        </a:xfrm>
      </p:grpSpPr>
      <p:sp>
        <p:nvSpPr>
          <p:cNvPr id="5" name="Linha">
            <a:extLst>
              <a:ext uri="{FF2B5EF4-FFF2-40B4-BE49-F238E27FC236}">
                <a16:creationId xmlns:a16="http://schemas.microsoft.com/office/drawing/2014/main" id="{3B1D75DD-DDFE-ED7A-B733-7B67398CA682}"/>
              </a:ext>
            </a:extLst>
          </p:cNvPr>
          <p:cNvSpPr/>
          <p:nvPr userDrawn="1"/>
        </p:nvSpPr>
        <p:spPr>
          <a:xfrm flipV="1">
            <a:off x="8381148" y="2212975"/>
            <a:ext cx="249684" cy="717551"/>
          </a:xfrm>
          <a:prstGeom prst="line">
            <a:avLst/>
          </a:prstGeom>
          <a:ln w="12700">
            <a:solidFill>
              <a:schemeClr val="bg1"/>
            </a:solidFill>
            <a:miter lim="400000"/>
          </a:ln>
        </p:spPr>
        <p:txBody>
          <a:bodyPr lIns="19050" tIns="19050" rIns="19050" bIns="19050" anchor="ctr"/>
          <a:lstStyle/>
          <a:p>
            <a:pPr marL="0" marR="0" lvl="0" indent="0" algn="l" defTabSz="914377" rtl="0" eaLnBrk="1" fontAlgn="auto" latinLnBrk="0" hangingPunct="0">
              <a:lnSpc>
                <a:spcPct val="90000"/>
              </a:lnSpc>
              <a:spcBef>
                <a:spcPts val="1688"/>
              </a:spcBef>
              <a:spcAft>
                <a:spcPts val="0"/>
              </a:spcAft>
              <a:buClrTx/>
              <a:buSzTx/>
              <a:buFontTx/>
              <a:buNone/>
              <a:tabLst/>
              <a:defRPr/>
            </a:pPr>
            <a:endParaRPr kumimoji="0" sz="675" b="0" i="0" u="none" strike="noStrike" kern="0" cap="none" spc="0" normalizeH="0" baseline="0" noProof="0">
              <a:ln>
                <a:noFill/>
              </a:ln>
              <a:solidFill>
                <a:srgbClr val="000000"/>
              </a:solidFill>
              <a:effectLst/>
              <a:uLnTx/>
              <a:uFillTx/>
              <a:latin typeface="Arial"/>
              <a:sym typeface="Helvetica Neue"/>
            </a:endParaRPr>
          </a:p>
        </p:txBody>
      </p:sp>
      <p:sp>
        <p:nvSpPr>
          <p:cNvPr id="12" name="Espaço Reservado para Texto 11">
            <a:extLst>
              <a:ext uri="{FF2B5EF4-FFF2-40B4-BE49-F238E27FC236}">
                <a16:creationId xmlns:a16="http://schemas.microsoft.com/office/drawing/2014/main" id="{AE4A0F22-CF92-3ABE-256E-0D2930EE2BE9}"/>
              </a:ext>
            </a:extLst>
          </p:cNvPr>
          <p:cNvSpPr>
            <a:spLocks noGrp="1"/>
          </p:cNvSpPr>
          <p:nvPr>
            <p:ph type="body" sz="quarter" idx="10" hasCustomPrompt="1"/>
          </p:nvPr>
        </p:nvSpPr>
        <p:spPr>
          <a:xfrm>
            <a:off x="4688124" y="2212975"/>
            <a:ext cx="3629025" cy="814387"/>
          </a:xfrm>
          <a:prstGeom prst="rect">
            <a:avLst/>
          </a:prstGeom>
        </p:spPr>
        <p:txBody>
          <a:bodyPr/>
          <a:lstStyle>
            <a:lvl1pPr marL="0" indent="0" algn="r">
              <a:buNone/>
              <a:defRPr kumimoji="0" lang="pt-BR" sz="2400" b="0" i="0" u="none" strike="noStrike" kern="0" cap="all" spc="0" normalizeH="0" baseline="0" dirty="0" smtClean="0">
                <a:ln>
                  <a:noFill/>
                </a:ln>
                <a:solidFill>
                  <a:srgbClr val="FFFFFF"/>
                </a:solidFill>
                <a:effectLst/>
                <a:uLnTx/>
                <a:uFillTx/>
                <a:latin typeface="Arial Narrow" panose="020B0606020202030204" pitchFamily="34" charset="0"/>
                <a:ea typeface="Arial"/>
                <a:cs typeface="Arial"/>
                <a:sym typeface="Arial"/>
              </a:defRPr>
            </a:lvl1pPr>
          </a:lstStyle>
          <a:p>
            <a:pPr lvl="0"/>
            <a:r>
              <a:rPr lang="en-US" dirty="0"/>
              <a:t>Cover Example for Chapter Subdivision</a:t>
            </a:r>
            <a:endParaRPr lang="pt-BR" dirty="0"/>
          </a:p>
        </p:txBody>
      </p:sp>
      <p:sp>
        <p:nvSpPr>
          <p:cNvPr id="4" name="Linha">
            <a:extLst>
              <a:ext uri="{FF2B5EF4-FFF2-40B4-BE49-F238E27FC236}">
                <a16:creationId xmlns:a16="http://schemas.microsoft.com/office/drawing/2014/main" id="{9523E1B1-6777-201A-CE5C-070F2EEDBF2A}"/>
              </a:ext>
            </a:extLst>
          </p:cNvPr>
          <p:cNvSpPr/>
          <p:nvPr userDrawn="1"/>
        </p:nvSpPr>
        <p:spPr>
          <a:xfrm flipV="1">
            <a:off x="8383141" y="2212975"/>
            <a:ext cx="249684" cy="717551"/>
          </a:xfrm>
          <a:prstGeom prst="line">
            <a:avLst/>
          </a:prstGeom>
          <a:ln w="12700">
            <a:solidFill>
              <a:schemeClr val="bg1"/>
            </a:solidFill>
            <a:miter lim="400000"/>
          </a:ln>
        </p:spPr>
        <p:txBody>
          <a:bodyPr lIns="19050" tIns="19050" rIns="19050" bIns="19050" anchor="ctr"/>
          <a:lstStyle/>
          <a:p>
            <a:pPr marL="0" marR="0" lvl="0" indent="0" algn="l" defTabSz="914377" rtl="0" eaLnBrk="1" fontAlgn="auto" latinLnBrk="0" hangingPunct="0">
              <a:lnSpc>
                <a:spcPct val="90000"/>
              </a:lnSpc>
              <a:spcBef>
                <a:spcPts val="1688"/>
              </a:spcBef>
              <a:spcAft>
                <a:spcPts val="0"/>
              </a:spcAft>
              <a:buClrTx/>
              <a:buSzTx/>
              <a:buFontTx/>
              <a:buNone/>
              <a:tabLst/>
              <a:defRPr/>
            </a:pPr>
            <a:endParaRPr kumimoji="0" sz="675" b="0" i="0" u="none" strike="noStrike" kern="0" cap="none" spc="0" normalizeH="0" baseline="0" noProof="0">
              <a:ln>
                <a:noFill/>
              </a:ln>
              <a:solidFill>
                <a:srgbClr val="000000"/>
              </a:solidFill>
              <a:effectLst/>
              <a:uLnTx/>
              <a:uFillTx/>
              <a:latin typeface="Arial"/>
              <a:sym typeface="Helvetica Neue"/>
            </a:endParaRPr>
          </a:p>
        </p:txBody>
      </p:sp>
    </p:spTree>
    <p:extLst>
      <p:ext uri="{BB962C8B-B14F-4D97-AF65-F5344CB8AC3E}">
        <p14:creationId xmlns:p14="http://schemas.microsoft.com/office/powerpoint/2010/main" val="2523125160"/>
      </p:ext>
    </p:extLst>
  </p:cSld>
  <p:clrMapOvr>
    <a:masterClrMapping/>
  </p:clrMapOvr>
</p:sldLayout>
</file>

<file path=ppt/slideLayouts/slideLayout6.xml><?xml version="1.0" encoding="utf-8"?>
<p:sldLayout xmlns:a="http://schemas.openxmlformats.org/drawingml/2006/main" xmlns:r="http://schemas.openxmlformats.org/officeDocument/2006/relationships" xmlns:p="http://schemas.openxmlformats.org/presentationml/2006/main" preserve="1" userDrawn="1">
  <p:cSld name="9_Layout Personalizado">
    <p:bg>
      <p:bgPr>
        <a:solidFill>
          <a:srgbClr val="A3B5BF"/>
        </a:solidFill>
        <a:effectLst/>
      </p:bgPr>
    </p:bg>
    <p:spTree>
      <p:nvGrpSpPr>
        <p:cNvPr id="1" name=""/>
        <p:cNvGrpSpPr/>
        <p:nvPr/>
      </p:nvGrpSpPr>
      <p:grpSpPr>
        <a:xfrm>
          <a:off x="0" y="0"/>
          <a:ext cx="0" cy="0"/>
          <a:chOff x="0" y="0"/>
          <a:chExt cx="0" cy="0"/>
        </a:xfrm>
      </p:grpSpPr>
      <p:sp>
        <p:nvSpPr>
          <p:cNvPr id="5" name="Linha">
            <a:extLst>
              <a:ext uri="{FF2B5EF4-FFF2-40B4-BE49-F238E27FC236}">
                <a16:creationId xmlns:a16="http://schemas.microsoft.com/office/drawing/2014/main" id="{3B1D75DD-DDFE-ED7A-B733-7B67398CA682}"/>
              </a:ext>
            </a:extLst>
          </p:cNvPr>
          <p:cNvSpPr/>
          <p:nvPr userDrawn="1"/>
        </p:nvSpPr>
        <p:spPr>
          <a:xfrm flipV="1">
            <a:off x="8381148" y="2212975"/>
            <a:ext cx="249684" cy="717551"/>
          </a:xfrm>
          <a:prstGeom prst="line">
            <a:avLst/>
          </a:prstGeom>
          <a:ln w="12700">
            <a:solidFill>
              <a:schemeClr val="bg1"/>
            </a:solidFill>
            <a:miter lim="400000"/>
          </a:ln>
        </p:spPr>
        <p:txBody>
          <a:bodyPr lIns="19050" tIns="19050" rIns="19050" bIns="19050" anchor="ctr"/>
          <a:lstStyle/>
          <a:p>
            <a:pPr marL="0" marR="0" lvl="0" indent="0" algn="l" defTabSz="914377" rtl="0" eaLnBrk="1" fontAlgn="auto" latinLnBrk="0" hangingPunct="0">
              <a:lnSpc>
                <a:spcPct val="90000"/>
              </a:lnSpc>
              <a:spcBef>
                <a:spcPts val="1688"/>
              </a:spcBef>
              <a:spcAft>
                <a:spcPts val="0"/>
              </a:spcAft>
              <a:buClrTx/>
              <a:buSzTx/>
              <a:buFontTx/>
              <a:buNone/>
              <a:tabLst/>
              <a:defRPr/>
            </a:pPr>
            <a:endParaRPr kumimoji="0" sz="675" b="0" i="0" u="none" strike="noStrike" kern="0" cap="none" spc="0" normalizeH="0" baseline="0" noProof="0">
              <a:ln>
                <a:noFill/>
              </a:ln>
              <a:solidFill>
                <a:srgbClr val="000000"/>
              </a:solidFill>
              <a:effectLst/>
              <a:uLnTx/>
              <a:uFillTx/>
              <a:latin typeface="Arial"/>
              <a:sym typeface="Helvetica Neue"/>
            </a:endParaRPr>
          </a:p>
        </p:txBody>
      </p:sp>
      <p:grpSp>
        <p:nvGrpSpPr>
          <p:cNvPr id="6" name="Agrupar 5">
            <a:extLst>
              <a:ext uri="{FF2B5EF4-FFF2-40B4-BE49-F238E27FC236}">
                <a16:creationId xmlns:a16="http://schemas.microsoft.com/office/drawing/2014/main" id="{F59EC73E-FCDD-7084-D87F-8F297E6ABC28}"/>
              </a:ext>
            </a:extLst>
          </p:cNvPr>
          <p:cNvGrpSpPr/>
          <p:nvPr userDrawn="1"/>
        </p:nvGrpSpPr>
        <p:grpSpPr>
          <a:xfrm>
            <a:off x="8868266" y="167554"/>
            <a:ext cx="258135" cy="4841082"/>
            <a:chOff x="23654022" y="446811"/>
            <a:chExt cx="688359" cy="12909555"/>
          </a:xfrm>
        </p:grpSpPr>
        <p:grpSp>
          <p:nvGrpSpPr>
            <p:cNvPr id="7" name="Grupo">
              <a:extLst>
                <a:ext uri="{FF2B5EF4-FFF2-40B4-BE49-F238E27FC236}">
                  <a16:creationId xmlns:a16="http://schemas.microsoft.com/office/drawing/2014/main" id="{F481B082-718C-6B33-18A4-CBAD8EEFF980}"/>
                </a:ext>
              </a:extLst>
            </p:cNvPr>
            <p:cNvGrpSpPr/>
            <p:nvPr/>
          </p:nvGrpSpPr>
          <p:grpSpPr>
            <a:xfrm rot="16200000">
              <a:off x="18313987" y="7327972"/>
              <a:ext cx="11768659" cy="288129"/>
              <a:chOff x="-1695228" y="6522"/>
              <a:chExt cx="11768658" cy="288128"/>
            </a:xfrm>
          </p:grpSpPr>
          <p:sp>
            <p:nvSpPr>
              <p:cNvPr id="9" name="This information belongs to Embraer and cannot be used or reproduced without written permission from the Company.">
                <a:extLst>
                  <a:ext uri="{FF2B5EF4-FFF2-40B4-BE49-F238E27FC236}">
                    <a16:creationId xmlns:a16="http://schemas.microsoft.com/office/drawing/2014/main" id="{D5E703EE-2AE1-7348-A6A5-6A6AB0228635}"/>
                  </a:ext>
                </a:extLst>
              </p:cNvPr>
              <p:cNvSpPr txBox="1"/>
              <p:nvPr/>
            </p:nvSpPr>
            <p:spPr>
              <a:xfrm>
                <a:off x="1071885" y="6522"/>
                <a:ext cx="9001545" cy="282814"/>
              </a:xfrm>
              <a:prstGeom prst="rect">
                <a:avLst/>
              </a:prstGeom>
              <a:noFill/>
              <a:ln w="12700" cap="flat">
                <a:noFill/>
                <a:miter lim="400000"/>
              </a:ln>
              <a:effectLst/>
              <a:extLst>
                <a:ext uri="{C572A759-6A51-4108-AA02-DFA0A04FC94B}">
                  <ma14:wrappingTextBoxFlag xmlns="" xmlns:ma14="http://schemas.microsoft.com/office/mac/drawingml/2011/main" val="1"/>
                </a:ext>
              </a:extLst>
            </p:spPr>
            <p:txBody>
              <a:bodyPr wrap="square" lIns="19050" tIns="19050" rIns="19050" bIns="19050" numCol="1" anchor="ctr">
                <a:spAutoFit/>
              </a:bodyPr>
              <a:lstStyle>
                <a:lvl1pPr>
                  <a:defRPr sz="1300">
                    <a:solidFill>
                      <a:srgbClr val="6E6D6D"/>
                    </a:solidFill>
                    <a:latin typeface="Arial"/>
                    <a:ea typeface="Arial"/>
                    <a:cs typeface="Arial"/>
                    <a:sym typeface="Arial"/>
                  </a:defRPr>
                </a:lvl1pPr>
              </a:lstStyle>
              <a:p>
                <a:r>
                  <a:rPr lang="pt-BR" sz="488">
                    <a:solidFill>
                      <a:schemeClr val="bg1"/>
                    </a:solidFill>
                  </a:rPr>
                  <a:t>Esta informação pertence à Embraer e não pode ser usada ou reproduzida sem a autorização por escrito da Empresa.</a:t>
                </a:r>
                <a:endParaRPr sz="488">
                  <a:solidFill>
                    <a:schemeClr val="bg1"/>
                  </a:solidFill>
                </a:endParaRPr>
              </a:p>
            </p:txBody>
          </p:sp>
          <p:sp>
            <p:nvSpPr>
              <p:cNvPr id="10" name="Linha">
                <a:extLst>
                  <a:ext uri="{FF2B5EF4-FFF2-40B4-BE49-F238E27FC236}">
                    <a16:creationId xmlns:a16="http://schemas.microsoft.com/office/drawing/2014/main" id="{C70F51EF-BC51-5901-BC6E-D7F7B87ABD52}"/>
                  </a:ext>
                </a:extLst>
              </p:cNvPr>
              <p:cNvSpPr/>
              <p:nvPr/>
            </p:nvSpPr>
            <p:spPr>
              <a:xfrm flipV="1">
                <a:off x="898999" y="21128"/>
                <a:ext cx="83625" cy="273522"/>
              </a:xfrm>
              <a:prstGeom prst="line">
                <a:avLst/>
              </a:prstGeom>
              <a:noFill/>
              <a:ln w="9525" cap="flat">
                <a:solidFill>
                  <a:schemeClr val="bg1"/>
                </a:solidFill>
                <a:prstDash val="solid"/>
                <a:miter lim="400000"/>
              </a:ln>
              <a:effectLst/>
            </p:spPr>
            <p:txBody>
              <a:bodyPr wrap="square" lIns="19050" tIns="19050" rIns="19050" bIns="19050" numCol="1" anchor="ctr">
                <a:noAutofit/>
              </a:bodyPr>
              <a:lstStyle/>
              <a:p>
                <a:endParaRPr sz="675"/>
              </a:p>
            </p:txBody>
          </p:sp>
          <p:sp>
            <p:nvSpPr>
              <p:cNvPr id="18" name="This information belongs to Embraer and cannot be used or reproduced without written permission from the Company.">
                <a:extLst>
                  <a:ext uri="{FF2B5EF4-FFF2-40B4-BE49-F238E27FC236}">
                    <a16:creationId xmlns:a16="http://schemas.microsoft.com/office/drawing/2014/main" id="{CD82A9C4-9AEC-4F7E-5662-C03A4462EE16}"/>
                  </a:ext>
                </a:extLst>
              </p:cNvPr>
              <p:cNvSpPr txBox="1"/>
              <p:nvPr/>
            </p:nvSpPr>
            <p:spPr>
              <a:xfrm>
                <a:off x="-1695228" y="6558"/>
                <a:ext cx="2621118" cy="282812"/>
              </a:xfrm>
              <a:prstGeom prst="rect">
                <a:avLst/>
              </a:prstGeom>
              <a:noFill/>
              <a:ln w="12700" cap="flat">
                <a:noFill/>
                <a:miter lim="400000"/>
              </a:ln>
              <a:effectLst/>
              <a:extLst>
                <a:ext uri="{C572A759-6A51-4108-AA02-DFA0A04FC94B}">
                  <ma14:wrappingTextBoxFlag xmlns="" xmlns:ma14="http://schemas.microsoft.com/office/mac/drawingml/2011/main" val="1"/>
                </a:ext>
              </a:extLst>
            </p:spPr>
            <p:txBody>
              <a:bodyPr wrap="square" lIns="19050" tIns="19050" rIns="19050" bIns="19050" numCol="1" anchor="ctr">
                <a:spAutoFit/>
              </a:bodyPr>
              <a:lstStyle>
                <a:lvl1pPr>
                  <a:defRPr sz="1300">
                    <a:solidFill>
                      <a:srgbClr val="6E6D6D"/>
                    </a:solidFill>
                    <a:latin typeface="Arial"/>
                    <a:ea typeface="Arial"/>
                    <a:cs typeface="Arial"/>
                    <a:sym typeface="Arial"/>
                  </a:defRPr>
                </a:lvl1pPr>
              </a:lstStyle>
              <a:p>
                <a:r>
                  <a:rPr lang="en-US" sz="488">
                    <a:solidFill>
                      <a:schemeClr val="bg1"/>
                    </a:solidFill>
                  </a:rPr>
                  <a:t>INFORMAÇÃO CONFIDENCIAL</a:t>
                </a:r>
                <a:endParaRPr sz="488">
                  <a:solidFill>
                    <a:schemeClr val="bg1"/>
                  </a:solidFill>
                </a:endParaRPr>
              </a:p>
            </p:txBody>
          </p:sp>
        </p:grpSp>
        <p:sp>
          <p:nvSpPr>
            <p:cNvPr id="8" name="Forma Livre: Forma 61">
              <a:extLst>
                <a:ext uri="{FF2B5EF4-FFF2-40B4-BE49-F238E27FC236}">
                  <a16:creationId xmlns:a16="http://schemas.microsoft.com/office/drawing/2014/main" id="{2EB6D06B-37F4-F3B1-04B2-D0E6A0188C1A}"/>
                </a:ext>
              </a:extLst>
            </p:cNvPr>
            <p:cNvSpPr/>
            <p:nvPr/>
          </p:nvSpPr>
          <p:spPr>
            <a:xfrm flipH="1">
              <a:off x="23654022" y="446811"/>
              <a:ext cx="359396" cy="359346"/>
            </a:xfrm>
            <a:custGeom>
              <a:avLst/>
              <a:gdLst/>
              <a:ahLst/>
              <a:cxnLst>
                <a:cxn ang="0">
                  <a:pos x="wd2" y="hd2"/>
                </a:cxn>
                <a:cxn ang="5400000">
                  <a:pos x="wd2" y="hd2"/>
                </a:cxn>
                <a:cxn ang="10800000">
                  <a:pos x="wd2" y="hd2"/>
                </a:cxn>
                <a:cxn ang="16200000">
                  <a:pos x="wd2" y="hd2"/>
                </a:cxn>
              </a:cxnLst>
              <a:rect l="0" t="0" r="r" b="b"/>
              <a:pathLst>
                <a:path w="21600" h="21600" extrusionOk="0">
                  <a:moveTo>
                    <a:pt x="17278" y="0"/>
                  </a:moveTo>
                  <a:lnTo>
                    <a:pt x="4322" y="9935"/>
                  </a:lnTo>
                  <a:lnTo>
                    <a:pt x="1728" y="9935"/>
                  </a:lnTo>
                  <a:lnTo>
                    <a:pt x="0" y="11665"/>
                  </a:lnTo>
                  <a:lnTo>
                    <a:pt x="4322" y="11665"/>
                  </a:lnTo>
                  <a:lnTo>
                    <a:pt x="17278" y="21600"/>
                  </a:lnTo>
                  <a:lnTo>
                    <a:pt x="21600" y="21600"/>
                  </a:lnTo>
                  <a:lnTo>
                    <a:pt x="12961" y="11665"/>
                  </a:lnTo>
                  <a:lnTo>
                    <a:pt x="21559" y="11665"/>
                  </a:lnTo>
                  <a:lnTo>
                    <a:pt x="21559" y="9935"/>
                  </a:lnTo>
                  <a:lnTo>
                    <a:pt x="12961" y="9935"/>
                  </a:lnTo>
                  <a:lnTo>
                    <a:pt x="21600" y="0"/>
                  </a:lnTo>
                  <a:close/>
                </a:path>
              </a:pathLst>
            </a:custGeom>
            <a:solidFill>
              <a:schemeClr val="bg1"/>
            </a:solidFill>
            <a:ln w="12700" cap="flat">
              <a:noFill/>
              <a:miter lim="400000"/>
            </a:ln>
            <a:effectLst/>
          </p:spPr>
          <p:txBody>
            <a:bodyPr wrap="square" lIns="17145" tIns="17145" rIns="17145" bIns="17145" numCol="1" anchor="ctr">
              <a:noAutofit/>
            </a:bodyPr>
            <a:lstStyle/>
            <a:p>
              <a:pPr>
                <a:defRPr>
                  <a:solidFill>
                    <a:srgbClr val="100690"/>
                  </a:solidFill>
                  <a:latin typeface="GT America Condensed Regular"/>
                  <a:ea typeface="GT America Condensed Regular"/>
                  <a:cs typeface="GT America Condensed Regular"/>
                  <a:sym typeface="GT America Condensed Regular"/>
                </a:defRPr>
              </a:pPr>
              <a:endParaRPr sz="675"/>
            </a:p>
          </p:txBody>
        </p:sp>
      </p:grpSp>
      <p:sp>
        <p:nvSpPr>
          <p:cNvPr id="12" name="Espaço Reservado para Texto 11">
            <a:extLst>
              <a:ext uri="{FF2B5EF4-FFF2-40B4-BE49-F238E27FC236}">
                <a16:creationId xmlns:a16="http://schemas.microsoft.com/office/drawing/2014/main" id="{AE4A0F22-CF92-3ABE-256E-0D2930EE2BE9}"/>
              </a:ext>
            </a:extLst>
          </p:cNvPr>
          <p:cNvSpPr>
            <a:spLocks noGrp="1"/>
          </p:cNvSpPr>
          <p:nvPr>
            <p:ph type="body" sz="quarter" idx="10" hasCustomPrompt="1"/>
          </p:nvPr>
        </p:nvSpPr>
        <p:spPr>
          <a:xfrm>
            <a:off x="4688124" y="2212975"/>
            <a:ext cx="3629025" cy="814387"/>
          </a:xfrm>
          <a:prstGeom prst="rect">
            <a:avLst/>
          </a:prstGeom>
        </p:spPr>
        <p:txBody>
          <a:bodyPr/>
          <a:lstStyle>
            <a:lvl1pPr marL="0" indent="0" algn="r">
              <a:buNone/>
              <a:defRPr kumimoji="0" lang="pt-BR" sz="2400" b="0" i="0" u="none" strike="noStrike" kern="0" cap="all" spc="0" normalizeH="0" baseline="0" dirty="0" smtClean="0">
                <a:ln>
                  <a:noFill/>
                </a:ln>
                <a:solidFill>
                  <a:srgbClr val="FFFFFF"/>
                </a:solidFill>
                <a:effectLst/>
                <a:uLnTx/>
                <a:uFillTx/>
                <a:latin typeface="Arial Narrow" panose="020B0606020202030204" pitchFamily="34" charset="0"/>
                <a:ea typeface="Arial"/>
                <a:cs typeface="Arial"/>
                <a:sym typeface="Arial"/>
              </a:defRPr>
            </a:lvl1pPr>
          </a:lstStyle>
          <a:p>
            <a:pPr lvl="0"/>
            <a:r>
              <a:rPr lang="en-US" dirty="0"/>
              <a:t>Cover Example for Chapter Subdivision</a:t>
            </a:r>
            <a:endParaRPr lang="pt-BR" dirty="0"/>
          </a:p>
        </p:txBody>
      </p:sp>
      <p:sp>
        <p:nvSpPr>
          <p:cNvPr id="4" name="Linha">
            <a:extLst>
              <a:ext uri="{FF2B5EF4-FFF2-40B4-BE49-F238E27FC236}">
                <a16:creationId xmlns:a16="http://schemas.microsoft.com/office/drawing/2014/main" id="{9523E1B1-6777-201A-CE5C-070F2EEDBF2A}"/>
              </a:ext>
            </a:extLst>
          </p:cNvPr>
          <p:cNvSpPr/>
          <p:nvPr userDrawn="1"/>
        </p:nvSpPr>
        <p:spPr>
          <a:xfrm flipV="1">
            <a:off x="8383141" y="2212975"/>
            <a:ext cx="249684" cy="717551"/>
          </a:xfrm>
          <a:prstGeom prst="line">
            <a:avLst/>
          </a:prstGeom>
          <a:ln w="12700">
            <a:solidFill>
              <a:schemeClr val="bg1"/>
            </a:solidFill>
            <a:miter lim="400000"/>
          </a:ln>
        </p:spPr>
        <p:txBody>
          <a:bodyPr lIns="19050" tIns="19050" rIns="19050" bIns="19050" anchor="ctr"/>
          <a:lstStyle/>
          <a:p>
            <a:pPr marL="0" marR="0" lvl="0" indent="0" algn="l" defTabSz="914377" rtl="0" eaLnBrk="1" fontAlgn="auto" latinLnBrk="0" hangingPunct="0">
              <a:lnSpc>
                <a:spcPct val="90000"/>
              </a:lnSpc>
              <a:spcBef>
                <a:spcPts val="1688"/>
              </a:spcBef>
              <a:spcAft>
                <a:spcPts val="0"/>
              </a:spcAft>
              <a:buClrTx/>
              <a:buSzTx/>
              <a:buFontTx/>
              <a:buNone/>
              <a:tabLst/>
              <a:defRPr/>
            </a:pPr>
            <a:endParaRPr kumimoji="0" sz="675" b="0" i="0" u="none" strike="noStrike" kern="0" cap="none" spc="0" normalizeH="0" baseline="0" noProof="0">
              <a:ln>
                <a:noFill/>
              </a:ln>
              <a:solidFill>
                <a:srgbClr val="000000"/>
              </a:solidFill>
              <a:effectLst/>
              <a:uLnTx/>
              <a:uFillTx/>
              <a:latin typeface="Arial"/>
              <a:sym typeface="Helvetica Neue"/>
            </a:endParaRPr>
          </a:p>
        </p:txBody>
      </p:sp>
    </p:spTree>
    <p:extLst>
      <p:ext uri="{BB962C8B-B14F-4D97-AF65-F5344CB8AC3E}">
        <p14:creationId xmlns:p14="http://schemas.microsoft.com/office/powerpoint/2010/main" val="2047858286"/>
      </p:ext>
    </p:extLst>
  </p:cSld>
  <p:clrMapOvr>
    <a:masterClrMapping/>
  </p:clrMapOvr>
</p:sldLayout>
</file>

<file path=ppt/slideLayouts/slideLayout7.xml><?xml version="1.0" encoding="utf-8"?>
<p:sldLayout xmlns:a="http://schemas.openxmlformats.org/drawingml/2006/main" xmlns:r="http://schemas.openxmlformats.org/officeDocument/2006/relationships" xmlns:p="http://schemas.openxmlformats.org/presentationml/2006/main" preserve="1" userDrawn="1">
  <p:cSld name="8_Layout Personalizado">
    <p:bg>
      <p:bgPr>
        <a:solidFill>
          <a:srgbClr val="5C6C74"/>
        </a:solidFill>
        <a:effectLst/>
      </p:bgPr>
    </p:bg>
    <p:spTree>
      <p:nvGrpSpPr>
        <p:cNvPr id="1" name=""/>
        <p:cNvGrpSpPr/>
        <p:nvPr/>
      </p:nvGrpSpPr>
      <p:grpSpPr>
        <a:xfrm>
          <a:off x="0" y="0"/>
          <a:ext cx="0" cy="0"/>
          <a:chOff x="0" y="0"/>
          <a:chExt cx="0" cy="0"/>
        </a:xfrm>
      </p:grpSpPr>
      <p:sp>
        <p:nvSpPr>
          <p:cNvPr id="5" name="Linha">
            <a:extLst>
              <a:ext uri="{FF2B5EF4-FFF2-40B4-BE49-F238E27FC236}">
                <a16:creationId xmlns:a16="http://schemas.microsoft.com/office/drawing/2014/main" id="{3B1D75DD-DDFE-ED7A-B733-7B67398CA682}"/>
              </a:ext>
            </a:extLst>
          </p:cNvPr>
          <p:cNvSpPr/>
          <p:nvPr userDrawn="1"/>
        </p:nvSpPr>
        <p:spPr>
          <a:xfrm flipV="1">
            <a:off x="8381148" y="2212975"/>
            <a:ext cx="249684" cy="717551"/>
          </a:xfrm>
          <a:prstGeom prst="line">
            <a:avLst/>
          </a:prstGeom>
          <a:ln w="12700">
            <a:solidFill>
              <a:schemeClr val="bg1"/>
            </a:solidFill>
            <a:miter lim="400000"/>
          </a:ln>
        </p:spPr>
        <p:txBody>
          <a:bodyPr lIns="19050" tIns="19050" rIns="19050" bIns="19050" anchor="ctr"/>
          <a:lstStyle/>
          <a:p>
            <a:pPr marL="0" marR="0" lvl="0" indent="0" algn="l" defTabSz="914377" rtl="0" eaLnBrk="1" fontAlgn="auto" latinLnBrk="0" hangingPunct="0">
              <a:lnSpc>
                <a:spcPct val="90000"/>
              </a:lnSpc>
              <a:spcBef>
                <a:spcPts val="1688"/>
              </a:spcBef>
              <a:spcAft>
                <a:spcPts val="0"/>
              </a:spcAft>
              <a:buClrTx/>
              <a:buSzTx/>
              <a:buFontTx/>
              <a:buNone/>
              <a:tabLst/>
              <a:defRPr/>
            </a:pPr>
            <a:endParaRPr kumimoji="0" sz="675" b="0" i="0" u="none" strike="noStrike" kern="0" cap="none" spc="0" normalizeH="0" baseline="0" noProof="0">
              <a:ln>
                <a:noFill/>
              </a:ln>
              <a:solidFill>
                <a:srgbClr val="000000"/>
              </a:solidFill>
              <a:effectLst/>
              <a:uLnTx/>
              <a:uFillTx/>
              <a:latin typeface="Arial"/>
              <a:sym typeface="Helvetica Neue"/>
            </a:endParaRPr>
          </a:p>
        </p:txBody>
      </p:sp>
      <p:grpSp>
        <p:nvGrpSpPr>
          <p:cNvPr id="6" name="Agrupar 5">
            <a:extLst>
              <a:ext uri="{FF2B5EF4-FFF2-40B4-BE49-F238E27FC236}">
                <a16:creationId xmlns:a16="http://schemas.microsoft.com/office/drawing/2014/main" id="{F59EC73E-FCDD-7084-D87F-8F297E6ABC28}"/>
              </a:ext>
            </a:extLst>
          </p:cNvPr>
          <p:cNvGrpSpPr/>
          <p:nvPr userDrawn="1"/>
        </p:nvGrpSpPr>
        <p:grpSpPr>
          <a:xfrm>
            <a:off x="8868266" y="167554"/>
            <a:ext cx="258135" cy="4841082"/>
            <a:chOff x="23654022" y="446811"/>
            <a:chExt cx="688359" cy="12909555"/>
          </a:xfrm>
        </p:grpSpPr>
        <p:grpSp>
          <p:nvGrpSpPr>
            <p:cNvPr id="7" name="Grupo">
              <a:extLst>
                <a:ext uri="{FF2B5EF4-FFF2-40B4-BE49-F238E27FC236}">
                  <a16:creationId xmlns:a16="http://schemas.microsoft.com/office/drawing/2014/main" id="{F481B082-718C-6B33-18A4-CBAD8EEFF980}"/>
                </a:ext>
              </a:extLst>
            </p:cNvPr>
            <p:cNvGrpSpPr/>
            <p:nvPr/>
          </p:nvGrpSpPr>
          <p:grpSpPr>
            <a:xfrm rot="16200000">
              <a:off x="18313987" y="7327972"/>
              <a:ext cx="11768659" cy="288129"/>
              <a:chOff x="-1695228" y="6522"/>
              <a:chExt cx="11768658" cy="288128"/>
            </a:xfrm>
          </p:grpSpPr>
          <p:sp>
            <p:nvSpPr>
              <p:cNvPr id="9" name="This information belongs to Embraer and cannot be used or reproduced without written permission from the Company.">
                <a:extLst>
                  <a:ext uri="{FF2B5EF4-FFF2-40B4-BE49-F238E27FC236}">
                    <a16:creationId xmlns:a16="http://schemas.microsoft.com/office/drawing/2014/main" id="{D5E703EE-2AE1-7348-A6A5-6A6AB0228635}"/>
                  </a:ext>
                </a:extLst>
              </p:cNvPr>
              <p:cNvSpPr txBox="1"/>
              <p:nvPr/>
            </p:nvSpPr>
            <p:spPr>
              <a:xfrm>
                <a:off x="1071885" y="6522"/>
                <a:ext cx="9001545" cy="282814"/>
              </a:xfrm>
              <a:prstGeom prst="rect">
                <a:avLst/>
              </a:prstGeom>
              <a:noFill/>
              <a:ln w="12700" cap="flat">
                <a:noFill/>
                <a:miter lim="400000"/>
              </a:ln>
              <a:effectLst/>
              <a:extLst>
                <a:ext uri="{C572A759-6A51-4108-AA02-DFA0A04FC94B}">
                  <ma14:wrappingTextBoxFlag xmlns="" xmlns:ma14="http://schemas.microsoft.com/office/mac/drawingml/2011/main" val="1"/>
                </a:ext>
              </a:extLst>
            </p:spPr>
            <p:txBody>
              <a:bodyPr wrap="square" lIns="19050" tIns="19050" rIns="19050" bIns="19050" numCol="1" anchor="ctr">
                <a:spAutoFit/>
              </a:bodyPr>
              <a:lstStyle>
                <a:lvl1pPr>
                  <a:defRPr sz="1300">
                    <a:solidFill>
                      <a:srgbClr val="6E6D6D"/>
                    </a:solidFill>
                    <a:latin typeface="Arial"/>
                    <a:ea typeface="Arial"/>
                    <a:cs typeface="Arial"/>
                    <a:sym typeface="Arial"/>
                  </a:defRPr>
                </a:lvl1pPr>
              </a:lstStyle>
              <a:p>
                <a:r>
                  <a:rPr lang="pt-BR" sz="488">
                    <a:solidFill>
                      <a:schemeClr val="bg1"/>
                    </a:solidFill>
                  </a:rPr>
                  <a:t>Esta informação pertence à Embraer e não pode ser usada ou reproduzida sem a autorização por escrito da Empresa.</a:t>
                </a:r>
                <a:endParaRPr sz="488">
                  <a:solidFill>
                    <a:schemeClr val="bg1"/>
                  </a:solidFill>
                </a:endParaRPr>
              </a:p>
            </p:txBody>
          </p:sp>
          <p:sp>
            <p:nvSpPr>
              <p:cNvPr id="10" name="Linha">
                <a:extLst>
                  <a:ext uri="{FF2B5EF4-FFF2-40B4-BE49-F238E27FC236}">
                    <a16:creationId xmlns:a16="http://schemas.microsoft.com/office/drawing/2014/main" id="{C70F51EF-BC51-5901-BC6E-D7F7B87ABD52}"/>
                  </a:ext>
                </a:extLst>
              </p:cNvPr>
              <p:cNvSpPr/>
              <p:nvPr/>
            </p:nvSpPr>
            <p:spPr>
              <a:xfrm flipV="1">
                <a:off x="898999" y="21128"/>
                <a:ext cx="83625" cy="273522"/>
              </a:xfrm>
              <a:prstGeom prst="line">
                <a:avLst/>
              </a:prstGeom>
              <a:noFill/>
              <a:ln w="9525" cap="flat">
                <a:solidFill>
                  <a:schemeClr val="bg1"/>
                </a:solidFill>
                <a:prstDash val="solid"/>
                <a:miter lim="400000"/>
              </a:ln>
              <a:effectLst/>
            </p:spPr>
            <p:txBody>
              <a:bodyPr wrap="square" lIns="19050" tIns="19050" rIns="19050" bIns="19050" numCol="1" anchor="ctr">
                <a:noAutofit/>
              </a:bodyPr>
              <a:lstStyle/>
              <a:p>
                <a:endParaRPr sz="675"/>
              </a:p>
            </p:txBody>
          </p:sp>
          <p:sp>
            <p:nvSpPr>
              <p:cNvPr id="18" name="This information belongs to Embraer and cannot be used or reproduced without written permission from the Company.">
                <a:extLst>
                  <a:ext uri="{FF2B5EF4-FFF2-40B4-BE49-F238E27FC236}">
                    <a16:creationId xmlns:a16="http://schemas.microsoft.com/office/drawing/2014/main" id="{CD82A9C4-9AEC-4F7E-5662-C03A4462EE16}"/>
                  </a:ext>
                </a:extLst>
              </p:cNvPr>
              <p:cNvSpPr txBox="1"/>
              <p:nvPr/>
            </p:nvSpPr>
            <p:spPr>
              <a:xfrm>
                <a:off x="-1695228" y="6558"/>
                <a:ext cx="2621118" cy="282812"/>
              </a:xfrm>
              <a:prstGeom prst="rect">
                <a:avLst/>
              </a:prstGeom>
              <a:noFill/>
              <a:ln w="12700" cap="flat">
                <a:noFill/>
                <a:miter lim="400000"/>
              </a:ln>
              <a:effectLst/>
              <a:extLst>
                <a:ext uri="{C572A759-6A51-4108-AA02-DFA0A04FC94B}">
                  <ma14:wrappingTextBoxFlag xmlns="" xmlns:ma14="http://schemas.microsoft.com/office/mac/drawingml/2011/main" val="1"/>
                </a:ext>
              </a:extLst>
            </p:spPr>
            <p:txBody>
              <a:bodyPr wrap="square" lIns="19050" tIns="19050" rIns="19050" bIns="19050" numCol="1" anchor="ctr">
                <a:spAutoFit/>
              </a:bodyPr>
              <a:lstStyle>
                <a:lvl1pPr>
                  <a:defRPr sz="1300">
                    <a:solidFill>
                      <a:srgbClr val="6E6D6D"/>
                    </a:solidFill>
                    <a:latin typeface="Arial"/>
                    <a:ea typeface="Arial"/>
                    <a:cs typeface="Arial"/>
                    <a:sym typeface="Arial"/>
                  </a:defRPr>
                </a:lvl1pPr>
              </a:lstStyle>
              <a:p>
                <a:r>
                  <a:rPr lang="en-US" sz="488">
                    <a:solidFill>
                      <a:schemeClr val="bg1"/>
                    </a:solidFill>
                  </a:rPr>
                  <a:t>INFORMAÇÃO CONFIDENCIAL</a:t>
                </a:r>
                <a:endParaRPr sz="488">
                  <a:solidFill>
                    <a:schemeClr val="bg1"/>
                  </a:solidFill>
                </a:endParaRPr>
              </a:p>
            </p:txBody>
          </p:sp>
        </p:grpSp>
        <p:sp>
          <p:nvSpPr>
            <p:cNvPr id="8" name="Forma Livre: Forma 61">
              <a:extLst>
                <a:ext uri="{FF2B5EF4-FFF2-40B4-BE49-F238E27FC236}">
                  <a16:creationId xmlns:a16="http://schemas.microsoft.com/office/drawing/2014/main" id="{2EB6D06B-37F4-F3B1-04B2-D0E6A0188C1A}"/>
                </a:ext>
              </a:extLst>
            </p:cNvPr>
            <p:cNvSpPr/>
            <p:nvPr/>
          </p:nvSpPr>
          <p:spPr>
            <a:xfrm flipH="1">
              <a:off x="23654022" y="446811"/>
              <a:ext cx="359396" cy="359346"/>
            </a:xfrm>
            <a:custGeom>
              <a:avLst/>
              <a:gdLst/>
              <a:ahLst/>
              <a:cxnLst>
                <a:cxn ang="0">
                  <a:pos x="wd2" y="hd2"/>
                </a:cxn>
                <a:cxn ang="5400000">
                  <a:pos x="wd2" y="hd2"/>
                </a:cxn>
                <a:cxn ang="10800000">
                  <a:pos x="wd2" y="hd2"/>
                </a:cxn>
                <a:cxn ang="16200000">
                  <a:pos x="wd2" y="hd2"/>
                </a:cxn>
              </a:cxnLst>
              <a:rect l="0" t="0" r="r" b="b"/>
              <a:pathLst>
                <a:path w="21600" h="21600" extrusionOk="0">
                  <a:moveTo>
                    <a:pt x="17278" y="0"/>
                  </a:moveTo>
                  <a:lnTo>
                    <a:pt x="4322" y="9935"/>
                  </a:lnTo>
                  <a:lnTo>
                    <a:pt x="1728" y="9935"/>
                  </a:lnTo>
                  <a:lnTo>
                    <a:pt x="0" y="11665"/>
                  </a:lnTo>
                  <a:lnTo>
                    <a:pt x="4322" y="11665"/>
                  </a:lnTo>
                  <a:lnTo>
                    <a:pt x="17278" y="21600"/>
                  </a:lnTo>
                  <a:lnTo>
                    <a:pt x="21600" y="21600"/>
                  </a:lnTo>
                  <a:lnTo>
                    <a:pt x="12961" y="11665"/>
                  </a:lnTo>
                  <a:lnTo>
                    <a:pt x="21559" y="11665"/>
                  </a:lnTo>
                  <a:lnTo>
                    <a:pt x="21559" y="9935"/>
                  </a:lnTo>
                  <a:lnTo>
                    <a:pt x="12961" y="9935"/>
                  </a:lnTo>
                  <a:lnTo>
                    <a:pt x="21600" y="0"/>
                  </a:lnTo>
                  <a:close/>
                </a:path>
              </a:pathLst>
            </a:custGeom>
            <a:solidFill>
              <a:schemeClr val="bg1"/>
            </a:solidFill>
            <a:ln w="12700" cap="flat">
              <a:noFill/>
              <a:miter lim="400000"/>
            </a:ln>
            <a:effectLst/>
          </p:spPr>
          <p:txBody>
            <a:bodyPr wrap="square" lIns="17145" tIns="17145" rIns="17145" bIns="17145" numCol="1" anchor="ctr">
              <a:noAutofit/>
            </a:bodyPr>
            <a:lstStyle/>
            <a:p>
              <a:pPr>
                <a:defRPr>
                  <a:solidFill>
                    <a:srgbClr val="100690"/>
                  </a:solidFill>
                  <a:latin typeface="GT America Condensed Regular"/>
                  <a:ea typeface="GT America Condensed Regular"/>
                  <a:cs typeface="GT America Condensed Regular"/>
                  <a:sym typeface="GT America Condensed Regular"/>
                </a:defRPr>
              </a:pPr>
              <a:endParaRPr sz="675"/>
            </a:p>
          </p:txBody>
        </p:sp>
      </p:grpSp>
      <p:sp>
        <p:nvSpPr>
          <p:cNvPr id="12" name="Espaço Reservado para Texto 11">
            <a:extLst>
              <a:ext uri="{FF2B5EF4-FFF2-40B4-BE49-F238E27FC236}">
                <a16:creationId xmlns:a16="http://schemas.microsoft.com/office/drawing/2014/main" id="{AE4A0F22-CF92-3ABE-256E-0D2930EE2BE9}"/>
              </a:ext>
            </a:extLst>
          </p:cNvPr>
          <p:cNvSpPr>
            <a:spLocks noGrp="1"/>
          </p:cNvSpPr>
          <p:nvPr>
            <p:ph type="body" sz="quarter" idx="10" hasCustomPrompt="1"/>
          </p:nvPr>
        </p:nvSpPr>
        <p:spPr>
          <a:xfrm>
            <a:off x="4688124" y="2212975"/>
            <a:ext cx="3629025" cy="814387"/>
          </a:xfrm>
          <a:prstGeom prst="rect">
            <a:avLst/>
          </a:prstGeom>
        </p:spPr>
        <p:txBody>
          <a:bodyPr/>
          <a:lstStyle>
            <a:lvl1pPr marL="0" indent="0" algn="r">
              <a:buNone/>
              <a:defRPr kumimoji="0" lang="pt-BR" sz="2400" b="0" i="0" u="none" strike="noStrike" kern="0" cap="all" spc="0" normalizeH="0" baseline="0" dirty="0" smtClean="0">
                <a:ln>
                  <a:noFill/>
                </a:ln>
                <a:solidFill>
                  <a:srgbClr val="FFFFFF"/>
                </a:solidFill>
                <a:effectLst/>
                <a:uLnTx/>
                <a:uFillTx/>
                <a:latin typeface="Arial Narrow" panose="020B0606020202030204" pitchFamily="34" charset="0"/>
                <a:ea typeface="Arial"/>
                <a:cs typeface="Arial"/>
                <a:sym typeface="Arial"/>
              </a:defRPr>
            </a:lvl1pPr>
          </a:lstStyle>
          <a:p>
            <a:pPr lvl="0"/>
            <a:r>
              <a:rPr lang="en-US" dirty="0"/>
              <a:t>Cover Example for Chapter Subdivision</a:t>
            </a:r>
            <a:endParaRPr lang="pt-BR" dirty="0"/>
          </a:p>
        </p:txBody>
      </p:sp>
      <p:sp>
        <p:nvSpPr>
          <p:cNvPr id="4" name="Linha">
            <a:extLst>
              <a:ext uri="{FF2B5EF4-FFF2-40B4-BE49-F238E27FC236}">
                <a16:creationId xmlns:a16="http://schemas.microsoft.com/office/drawing/2014/main" id="{9523E1B1-6777-201A-CE5C-070F2EEDBF2A}"/>
              </a:ext>
            </a:extLst>
          </p:cNvPr>
          <p:cNvSpPr/>
          <p:nvPr userDrawn="1"/>
        </p:nvSpPr>
        <p:spPr>
          <a:xfrm flipV="1">
            <a:off x="8383141" y="2212975"/>
            <a:ext cx="249684" cy="717551"/>
          </a:xfrm>
          <a:prstGeom prst="line">
            <a:avLst/>
          </a:prstGeom>
          <a:ln w="12700">
            <a:solidFill>
              <a:schemeClr val="bg1"/>
            </a:solidFill>
            <a:miter lim="400000"/>
          </a:ln>
        </p:spPr>
        <p:txBody>
          <a:bodyPr lIns="19050" tIns="19050" rIns="19050" bIns="19050" anchor="ctr"/>
          <a:lstStyle/>
          <a:p>
            <a:pPr marL="0" marR="0" lvl="0" indent="0" algn="l" defTabSz="914377" rtl="0" eaLnBrk="1" fontAlgn="auto" latinLnBrk="0" hangingPunct="0">
              <a:lnSpc>
                <a:spcPct val="90000"/>
              </a:lnSpc>
              <a:spcBef>
                <a:spcPts val="1688"/>
              </a:spcBef>
              <a:spcAft>
                <a:spcPts val="0"/>
              </a:spcAft>
              <a:buClrTx/>
              <a:buSzTx/>
              <a:buFontTx/>
              <a:buNone/>
              <a:tabLst/>
              <a:defRPr/>
            </a:pPr>
            <a:endParaRPr kumimoji="0" sz="675" b="0" i="0" u="none" strike="noStrike" kern="0" cap="none" spc="0" normalizeH="0" baseline="0" noProof="0">
              <a:ln>
                <a:noFill/>
              </a:ln>
              <a:solidFill>
                <a:srgbClr val="000000"/>
              </a:solidFill>
              <a:effectLst/>
              <a:uLnTx/>
              <a:uFillTx/>
              <a:latin typeface="Arial"/>
              <a:sym typeface="Helvetica Neue"/>
            </a:endParaRPr>
          </a:p>
        </p:txBody>
      </p:sp>
    </p:spTree>
    <p:extLst>
      <p:ext uri="{BB962C8B-B14F-4D97-AF65-F5344CB8AC3E}">
        <p14:creationId xmlns:p14="http://schemas.microsoft.com/office/powerpoint/2010/main" val="2712555655"/>
      </p:ext>
    </p:extLst>
  </p:cSld>
  <p:clrMapOvr>
    <a:masterClrMapping/>
  </p:clrMapOvr>
</p:sldLayout>
</file>

<file path=ppt/slideLayouts/slideLayout8.xml><?xml version="1.0" encoding="utf-8"?>
<p:sldLayout xmlns:a="http://schemas.openxmlformats.org/drawingml/2006/main" xmlns:r="http://schemas.openxmlformats.org/officeDocument/2006/relationships" xmlns:p="http://schemas.openxmlformats.org/presentationml/2006/main" preserve="1" userDrawn="1">
  <p:cSld name="13_Layout Personalizado">
    <p:bg>
      <p:bgPr>
        <a:gradFill>
          <a:gsLst>
            <a:gs pos="47000">
              <a:srgbClr val="0A1FAB"/>
            </a:gs>
            <a:gs pos="0">
              <a:srgbClr val="120080"/>
            </a:gs>
            <a:gs pos="100000">
              <a:srgbClr val="004AE6"/>
            </a:gs>
          </a:gsLst>
          <a:lin ang="5400000" scaled="1"/>
        </a:gradFill>
        <a:effectLst/>
      </p:bgPr>
    </p:bg>
    <p:spTree>
      <p:nvGrpSpPr>
        <p:cNvPr id="1" name=""/>
        <p:cNvGrpSpPr/>
        <p:nvPr/>
      </p:nvGrpSpPr>
      <p:grpSpPr>
        <a:xfrm>
          <a:off x="0" y="0"/>
          <a:ext cx="0" cy="0"/>
          <a:chOff x="0" y="0"/>
          <a:chExt cx="0" cy="0"/>
        </a:xfrm>
      </p:grpSpPr>
      <p:sp>
        <p:nvSpPr>
          <p:cNvPr id="5" name="Linha">
            <a:extLst>
              <a:ext uri="{FF2B5EF4-FFF2-40B4-BE49-F238E27FC236}">
                <a16:creationId xmlns:a16="http://schemas.microsoft.com/office/drawing/2014/main" id="{3B1D75DD-DDFE-ED7A-B733-7B67398CA682}"/>
              </a:ext>
            </a:extLst>
          </p:cNvPr>
          <p:cNvSpPr/>
          <p:nvPr userDrawn="1"/>
        </p:nvSpPr>
        <p:spPr>
          <a:xfrm flipV="1">
            <a:off x="8381148" y="2212975"/>
            <a:ext cx="249684" cy="717551"/>
          </a:xfrm>
          <a:prstGeom prst="line">
            <a:avLst/>
          </a:prstGeom>
          <a:ln w="12700">
            <a:solidFill>
              <a:schemeClr val="bg1"/>
            </a:solidFill>
            <a:miter lim="400000"/>
          </a:ln>
        </p:spPr>
        <p:txBody>
          <a:bodyPr lIns="19050" tIns="19050" rIns="19050" bIns="19050" anchor="ctr"/>
          <a:lstStyle/>
          <a:p>
            <a:pPr marL="0" marR="0" lvl="0" indent="0" algn="l" defTabSz="914377" rtl="0" eaLnBrk="1" fontAlgn="auto" latinLnBrk="0" hangingPunct="0">
              <a:lnSpc>
                <a:spcPct val="90000"/>
              </a:lnSpc>
              <a:spcBef>
                <a:spcPts val="1688"/>
              </a:spcBef>
              <a:spcAft>
                <a:spcPts val="0"/>
              </a:spcAft>
              <a:buClrTx/>
              <a:buSzTx/>
              <a:buFontTx/>
              <a:buNone/>
              <a:tabLst/>
              <a:defRPr/>
            </a:pPr>
            <a:endParaRPr kumimoji="0" sz="675" b="0" i="0" u="none" strike="noStrike" kern="0" cap="none" spc="0" normalizeH="0" baseline="0" noProof="0">
              <a:ln>
                <a:noFill/>
              </a:ln>
              <a:solidFill>
                <a:srgbClr val="000000"/>
              </a:solidFill>
              <a:effectLst/>
              <a:uLnTx/>
              <a:uFillTx/>
              <a:latin typeface="Arial"/>
              <a:sym typeface="Helvetica Neue"/>
            </a:endParaRPr>
          </a:p>
        </p:txBody>
      </p:sp>
      <p:grpSp>
        <p:nvGrpSpPr>
          <p:cNvPr id="6" name="Agrupar 5">
            <a:extLst>
              <a:ext uri="{FF2B5EF4-FFF2-40B4-BE49-F238E27FC236}">
                <a16:creationId xmlns:a16="http://schemas.microsoft.com/office/drawing/2014/main" id="{F59EC73E-FCDD-7084-D87F-8F297E6ABC28}"/>
              </a:ext>
            </a:extLst>
          </p:cNvPr>
          <p:cNvGrpSpPr/>
          <p:nvPr userDrawn="1"/>
        </p:nvGrpSpPr>
        <p:grpSpPr>
          <a:xfrm>
            <a:off x="8868266" y="167554"/>
            <a:ext cx="258135" cy="4841082"/>
            <a:chOff x="23654022" y="446811"/>
            <a:chExt cx="688359" cy="12909555"/>
          </a:xfrm>
        </p:grpSpPr>
        <p:grpSp>
          <p:nvGrpSpPr>
            <p:cNvPr id="7" name="Grupo">
              <a:extLst>
                <a:ext uri="{FF2B5EF4-FFF2-40B4-BE49-F238E27FC236}">
                  <a16:creationId xmlns:a16="http://schemas.microsoft.com/office/drawing/2014/main" id="{F481B082-718C-6B33-18A4-CBAD8EEFF980}"/>
                </a:ext>
              </a:extLst>
            </p:cNvPr>
            <p:cNvGrpSpPr/>
            <p:nvPr/>
          </p:nvGrpSpPr>
          <p:grpSpPr>
            <a:xfrm rot="16200000">
              <a:off x="18313987" y="7327972"/>
              <a:ext cx="11768659" cy="288129"/>
              <a:chOff x="-1695228" y="6522"/>
              <a:chExt cx="11768658" cy="288128"/>
            </a:xfrm>
          </p:grpSpPr>
          <p:sp>
            <p:nvSpPr>
              <p:cNvPr id="9" name="This information belongs to Embraer and cannot be used or reproduced without written permission from the Company.">
                <a:extLst>
                  <a:ext uri="{FF2B5EF4-FFF2-40B4-BE49-F238E27FC236}">
                    <a16:creationId xmlns:a16="http://schemas.microsoft.com/office/drawing/2014/main" id="{D5E703EE-2AE1-7348-A6A5-6A6AB0228635}"/>
                  </a:ext>
                </a:extLst>
              </p:cNvPr>
              <p:cNvSpPr txBox="1"/>
              <p:nvPr/>
            </p:nvSpPr>
            <p:spPr>
              <a:xfrm>
                <a:off x="1071885" y="6522"/>
                <a:ext cx="9001545" cy="282814"/>
              </a:xfrm>
              <a:prstGeom prst="rect">
                <a:avLst/>
              </a:prstGeom>
              <a:noFill/>
              <a:ln w="12700" cap="flat">
                <a:noFill/>
                <a:miter lim="400000"/>
              </a:ln>
              <a:effectLst/>
              <a:extLst>
                <a:ext uri="{C572A759-6A51-4108-AA02-DFA0A04FC94B}">
                  <ma14:wrappingTextBoxFlag xmlns="" xmlns:ma14="http://schemas.microsoft.com/office/mac/drawingml/2011/main" val="1"/>
                </a:ext>
              </a:extLst>
            </p:spPr>
            <p:txBody>
              <a:bodyPr wrap="square" lIns="19050" tIns="19050" rIns="19050" bIns="19050" numCol="1" anchor="ctr">
                <a:spAutoFit/>
              </a:bodyPr>
              <a:lstStyle>
                <a:lvl1pPr>
                  <a:defRPr sz="1300">
                    <a:solidFill>
                      <a:srgbClr val="6E6D6D"/>
                    </a:solidFill>
                    <a:latin typeface="Arial"/>
                    <a:ea typeface="Arial"/>
                    <a:cs typeface="Arial"/>
                    <a:sym typeface="Arial"/>
                  </a:defRPr>
                </a:lvl1pPr>
              </a:lstStyle>
              <a:p>
                <a:r>
                  <a:rPr lang="pt-BR" sz="488">
                    <a:solidFill>
                      <a:schemeClr val="bg1"/>
                    </a:solidFill>
                  </a:rPr>
                  <a:t>Esta informação pertence à Embraer e não pode ser usada ou reproduzida sem a autorização por escrito da Empresa.</a:t>
                </a:r>
                <a:endParaRPr sz="488">
                  <a:solidFill>
                    <a:schemeClr val="bg1"/>
                  </a:solidFill>
                </a:endParaRPr>
              </a:p>
            </p:txBody>
          </p:sp>
          <p:sp>
            <p:nvSpPr>
              <p:cNvPr id="10" name="Linha">
                <a:extLst>
                  <a:ext uri="{FF2B5EF4-FFF2-40B4-BE49-F238E27FC236}">
                    <a16:creationId xmlns:a16="http://schemas.microsoft.com/office/drawing/2014/main" id="{C70F51EF-BC51-5901-BC6E-D7F7B87ABD52}"/>
                  </a:ext>
                </a:extLst>
              </p:cNvPr>
              <p:cNvSpPr/>
              <p:nvPr/>
            </p:nvSpPr>
            <p:spPr>
              <a:xfrm flipV="1">
                <a:off x="898999" y="21128"/>
                <a:ext cx="83625" cy="273522"/>
              </a:xfrm>
              <a:prstGeom prst="line">
                <a:avLst/>
              </a:prstGeom>
              <a:noFill/>
              <a:ln w="9525" cap="flat">
                <a:solidFill>
                  <a:schemeClr val="bg1"/>
                </a:solidFill>
                <a:prstDash val="solid"/>
                <a:miter lim="400000"/>
              </a:ln>
              <a:effectLst/>
            </p:spPr>
            <p:txBody>
              <a:bodyPr wrap="square" lIns="19050" tIns="19050" rIns="19050" bIns="19050" numCol="1" anchor="ctr">
                <a:noAutofit/>
              </a:bodyPr>
              <a:lstStyle/>
              <a:p>
                <a:endParaRPr sz="675"/>
              </a:p>
            </p:txBody>
          </p:sp>
          <p:sp>
            <p:nvSpPr>
              <p:cNvPr id="18" name="This information belongs to Embraer and cannot be used or reproduced without written permission from the Company.">
                <a:extLst>
                  <a:ext uri="{FF2B5EF4-FFF2-40B4-BE49-F238E27FC236}">
                    <a16:creationId xmlns:a16="http://schemas.microsoft.com/office/drawing/2014/main" id="{CD82A9C4-9AEC-4F7E-5662-C03A4462EE16}"/>
                  </a:ext>
                </a:extLst>
              </p:cNvPr>
              <p:cNvSpPr txBox="1"/>
              <p:nvPr/>
            </p:nvSpPr>
            <p:spPr>
              <a:xfrm>
                <a:off x="-1695228" y="6558"/>
                <a:ext cx="2621118" cy="282812"/>
              </a:xfrm>
              <a:prstGeom prst="rect">
                <a:avLst/>
              </a:prstGeom>
              <a:noFill/>
              <a:ln w="12700" cap="flat">
                <a:noFill/>
                <a:miter lim="400000"/>
              </a:ln>
              <a:effectLst/>
              <a:extLst>
                <a:ext uri="{C572A759-6A51-4108-AA02-DFA0A04FC94B}">
                  <ma14:wrappingTextBoxFlag xmlns="" xmlns:ma14="http://schemas.microsoft.com/office/mac/drawingml/2011/main" val="1"/>
                </a:ext>
              </a:extLst>
            </p:spPr>
            <p:txBody>
              <a:bodyPr wrap="square" lIns="19050" tIns="19050" rIns="19050" bIns="19050" numCol="1" anchor="ctr">
                <a:spAutoFit/>
              </a:bodyPr>
              <a:lstStyle>
                <a:lvl1pPr>
                  <a:defRPr sz="1300">
                    <a:solidFill>
                      <a:srgbClr val="6E6D6D"/>
                    </a:solidFill>
                    <a:latin typeface="Arial"/>
                    <a:ea typeface="Arial"/>
                    <a:cs typeface="Arial"/>
                    <a:sym typeface="Arial"/>
                  </a:defRPr>
                </a:lvl1pPr>
              </a:lstStyle>
              <a:p>
                <a:r>
                  <a:rPr lang="en-US" sz="488">
                    <a:solidFill>
                      <a:schemeClr val="bg1"/>
                    </a:solidFill>
                  </a:rPr>
                  <a:t>INFORMAÇÃO CONFIDENCIAL</a:t>
                </a:r>
                <a:endParaRPr sz="488">
                  <a:solidFill>
                    <a:schemeClr val="bg1"/>
                  </a:solidFill>
                </a:endParaRPr>
              </a:p>
            </p:txBody>
          </p:sp>
        </p:grpSp>
        <p:sp>
          <p:nvSpPr>
            <p:cNvPr id="8" name="Forma Livre: Forma 61">
              <a:extLst>
                <a:ext uri="{FF2B5EF4-FFF2-40B4-BE49-F238E27FC236}">
                  <a16:creationId xmlns:a16="http://schemas.microsoft.com/office/drawing/2014/main" id="{2EB6D06B-37F4-F3B1-04B2-D0E6A0188C1A}"/>
                </a:ext>
              </a:extLst>
            </p:cNvPr>
            <p:cNvSpPr/>
            <p:nvPr/>
          </p:nvSpPr>
          <p:spPr>
            <a:xfrm flipH="1">
              <a:off x="23654022" y="446811"/>
              <a:ext cx="359396" cy="359346"/>
            </a:xfrm>
            <a:custGeom>
              <a:avLst/>
              <a:gdLst/>
              <a:ahLst/>
              <a:cxnLst>
                <a:cxn ang="0">
                  <a:pos x="wd2" y="hd2"/>
                </a:cxn>
                <a:cxn ang="5400000">
                  <a:pos x="wd2" y="hd2"/>
                </a:cxn>
                <a:cxn ang="10800000">
                  <a:pos x="wd2" y="hd2"/>
                </a:cxn>
                <a:cxn ang="16200000">
                  <a:pos x="wd2" y="hd2"/>
                </a:cxn>
              </a:cxnLst>
              <a:rect l="0" t="0" r="r" b="b"/>
              <a:pathLst>
                <a:path w="21600" h="21600" extrusionOk="0">
                  <a:moveTo>
                    <a:pt x="17278" y="0"/>
                  </a:moveTo>
                  <a:lnTo>
                    <a:pt x="4322" y="9935"/>
                  </a:lnTo>
                  <a:lnTo>
                    <a:pt x="1728" y="9935"/>
                  </a:lnTo>
                  <a:lnTo>
                    <a:pt x="0" y="11665"/>
                  </a:lnTo>
                  <a:lnTo>
                    <a:pt x="4322" y="11665"/>
                  </a:lnTo>
                  <a:lnTo>
                    <a:pt x="17278" y="21600"/>
                  </a:lnTo>
                  <a:lnTo>
                    <a:pt x="21600" y="21600"/>
                  </a:lnTo>
                  <a:lnTo>
                    <a:pt x="12961" y="11665"/>
                  </a:lnTo>
                  <a:lnTo>
                    <a:pt x="21559" y="11665"/>
                  </a:lnTo>
                  <a:lnTo>
                    <a:pt x="21559" y="9935"/>
                  </a:lnTo>
                  <a:lnTo>
                    <a:pt x="12961" y="9935"/>
                  </a:lnTo>
                  <a:lnTo>
                    <a:pt x="21600" y="0"/>
                  </a:lnTo>
                  <a:close/>
                </a:path>
              </a:pathLst>
            </a:custGeom>
            <a:solidFill>
              <a:schemeClr val="bg1"/>
            </a:solidFill>
            <a:ln w="12700" cap="flat">
              <a:noFill/>
              <a:miter lim="400000"/>
            </a:ln>
            <a:effectLst/>
          </p:spPr>
          <p:txBody>
            <a:bodyPr wrap="square" lIns="17145" tIns="17145" rIns="17145" bIns="17145" numCol="1" anchor="ctr">
              <a:noAutofit/>
            </a:bodyPr>
            <a:lstStyle/>
            <a:p>
              <a:pPr>
                <a:defRPr>
                  <a:solidFill>
                    <a:srgbClr val="100690"/>
                  </a:solidFill>
                  <a:latin typeface="GT America Condensed Regular"/>
                  <a:ea typeface="GT America Condensed Regular"/>
                  <a:cs typeface="GT America Condensed Regular"/>
                  <a:sym typeface="GT America Condensed Regular"/>
                </a:defRPr>
              </a:pPr>
              <a:endParaRPr sz="675"/>
            </a:p>
          </p:txBody>
        </p:sp>
      </p:grpSp>
      <p:sp>
        <p:nvSpPr>
          <p:cNvPr id="12" name="Espaço Reservado para Texto 11">
            <a:extLst>
              <a:ext uri="{FF2B5EF4-FFF2-40B4-BE49-F238E27FC236}">
                <a16:creationId xmlns:a16="http://schemas.microsoft.com/office/drawing/2014/main" id="{AE4A0F22-CF92-3ABE-256E-0D2930EE2BE9}"/>
              </a:ext>
            </a:extLst>
          </p:cNvPr>
          <p:cNvSpPr>
            <a:spLocks noGrp="1"/>
          </p:cNvSpPr>
          <p:nvPr>
            <p:ph type="body" sz="quarter" idx="10" hasCustomPrompt="1"/>
          </p:nvPr>
        </p:nvSpPr>
        <p:spPr>
          <a:xfrm>
            <a:off x="4688124" y="2212975"/>
            <a:ext cx="3629025" cy="814387"/>
          </a:xfrm>
          <a:prstGeom prst="rect">
            <a:avLst/>
          </a:prstGeom>
        </p:spPr>
        <p:txBody>
          <a:bodyPr/>
          <a:lstStyle>
            <a:lvl1pPr marL="0" indent="0" algn="r">
              <a:buNone/>
              <a:defRPr kumimoji="0" lang="pt-BR" sz="2400" b="0" i="0" u="none" strike="noStrike" kern="0" cap="all" spc="0" normalizeH="0" baseline="0" dirty="0" smtClean="0">
                <a:ln>
                  <a:noFill/>
                </a:ln>
                <a:solidFill>
                  <a:srgbClr val="FFFFFF"/>
                </a:solidFill>
                <a:effectLst/>
                <a:uLnTx/>
                <a:uFillTx/>
                <a:latin typeface="Arial Narrow" panose="020B0606020202030204" pitchFamily="34" charset="0"/>
                <a:ea typeface="Arial"/>
                <a:cs typeface="Arial"/>
                <a:sym typeface="Arial"/>
              </a:defRPr>
            </a:lvl1pPr>
          </a:lstStyle>
          <a:p>
            <a:pPr lvl="0"/>
            <a:r>
              <a:rPr lang="en-US" dirty="0"/>
              <a:t>Cover Example for Chapter Subdivision</a:t>
            </a:r>
            <a:endParaRPr lang="pt-BR" dirty="0"/>
          </a:p>
        </p:txBody>
      </p:sp>
      <p:sp>
        <p:nvSpPr>
          <p:cNvPr id="4" name="Linha">
            <a:extLst>
              <a:ext uri="{FF2B5EF4-FFF2-40B4-BE49-F238E27FC236}">
                <a16:creationId xmlns:a16="http://schemas.microsoft.com/office/drawing/2014/main" id="{9523E1B1-6777-201A-CE5C-070F2EEDBF2A}"/>
              </a:ext>
            </a:extLst>
          </p:cNvPr>
          <p:cNvSpPr/>
          <p:nvPr userDrawn="1"/>
        </p:nvSpPr>
        <p:spPr>
          <a:xfrm flipV="1">
            <a:off x="8383141" y="2212975"/>
            <a:ext cx="249684" cy="717551"/>
          </a:xfrm>
          <a:prstGeom prst="line">
            <a:avLst/>
          </a:prstGeom>
          <a:ln w="12700">
            <a:solidFill>
              <a:schemeClr val="bg1"/>
            </a:solidFill>
            <a:miter lim="400000"/>
          </a:ln>
        </p:spPr>
        <p:txBody>
          <a:bodyPr lIns="19050" tIns="19050" rIns="19050" bIns="19050" anchor="ctr"/>
          <a:lstStyle/>
          <a:p>
            <a:pPr marL="0" marR="0" lvl="0" indent="0" algn="l" defTabSz="914377" rtl="0" eaLnBrk="1" fontAlgn="auto" latinLnBrk="0" hangingPunct="0">
              <a:lnSpc>
                <a:spcPct val="90000"/>
              </a:lnSpc>
              <a:spcBef>
                <a:spcPts val="1688"/>
              </a:spcBef>
              <a:spcAft>
                <a:spcPts val="0"/>
              </a:spcAft>
              <a:buClrTx/>
              <a:buSzTx/>
              <a:buFontTx/>
              <a:buNone/>
              <a:tabLst/>
              <a:defRPr/>
            </a:pPr>
            <a:endParaRPr kumimoji="0" sz="675" b="0" i="0" u="none" strike="noStrike" kern="0" cap="none" spc="0" normalizeH="0" baseline="0" noProof="0">
              <a:ln>
                <a:noFill/>
              </a:ln>
              <a:solidFill>
                <a:srgbClr val="000000"/>
              </a:solidFill>
              <a:effectLst/>
              <a:uLnTx/>
              <a:uFillTx/>
              <a:latin typeface="Arial"/>
              <a:sym typeface="Helvetica Neue"/>
            </a:endParaRPr>
          </a:p>
        </p:txBody>
      </p:sp>
    </p:spTree>
    <p:extLst>
      <p:ext uri="{BB962C8B-B14F-4D97-AF65-F5344CB8AC3E}">
        <p14:creationId xmlns:p14="http://schemas.microsoft.com/office/powerpoint/2010/main" val="3426511253"/>
      </p:ext>
    </p:extLst>
  </p:cSld>
  <p:clrMapOvr>
    <a:masterClrMapping/>
  </p:clrMapOvr>
</p:sldLayout>
</file>

<file path=ppt/slideLayouts/slideLayout9.xml><?xml version="1.0" encoding="utf-8"?>
<p:sldLayout xmlns:a="http://schemas.openxmlformats.org/drawingml/2006/main" xmlns:r="http://schemas.openxmlformats.org/officeDocument/2006/relationships" xmlns:p="http://schemas.openxmlformats.org/presentationml/2006/main" preserve="1" userDrawn="1">
  <p:cSld name="Slide de Título">
    <p:bg>
      <p:bgPr>
        <a:solidFill>
          <a:srgbClr val="DEE9EF"/>
        </a:solidFill>
        <a:effectLst/>
      </p:bgPr>
    </p:bg>
    <p:spTree>
      <p:nvGrpSpPr>
        <p:cNvPr id="1" name=""/>
        <p:cNvGrpSpPr/>
        <p:nvPr/>
      </p:nvGrpSpPr>
      <p:grpSpPr>
        <a:xfrm>
          <a:off x="0" y="0"/>
          <a:ext cx="0" cy="0"/>
          <a:chOff x="0" y="0"/>
          <a:chExt cx="0" cy="0"/>
        </a:xfrm>
      </p:grpSpPr>
      <p:sp>
        <p:nvSpPr>
          <p:cNvPr id="17" name="Linha">
            <a:extLst>
              <a:ext uri="{FF2B5EF4-FFF2-40B4-BE49-F238E27FC236}">
                <a16:creationId xmlns:a16="http://schemas.microsoft.com/office/drawing/2014/main" id="{31CA5A6C-11C8-9150-B820-FD0EDE52AA66}"/>
              </a:ext>
            </a:extLst>
          </p:cNvPr>
          <p:cNvSpPr/>
          <p:nvPr userDrawn="1"/>
        </p:nvSpPr>
        <p:spPr>
          <a:xfrm flipV="1">
            <a:off x="4458960" y="1824881"/>
            <a:ext cx="574998" cy="1614389"/>
          </a:xfrm>
          <a:prstGeom prst="line">
            <a:avLst/>
          </a:prstGeom>
          <a:ln w="12700">
            <a:solidFill>
              <a:srgbClr val="100690"/>
            </a:solidFill>
            <a:miter lim="400000"/>
          </a:ln>
        </p:spPr>
        <p:txBody>
          <a:bodyPr lIns="19050" tIns="19050" rIns="19050" bIns="19050" anchor="ctr"/>
          <a:lstStyle/>
          <a:p>
            <a:pPr marL="0" marR="0" lvl="0" indent="0" algn="l" defTabSz="914377" rtl="0" eaLnBrk="1" fontAlgn="auto" latinLnBrk="0" hangingPunct="0">
              <a:lnSpc>
                <a:spcPct val="90000"/>
              </a:lnSpc>
              <a:spcBef>
                <a:spcPts val="1688"/>
              </a:spcBef>
              <a:spcAft>
                <a:spcPts val="0"/>
              </a:spcAft>
              <a:buClrTx/>
              <a:buSzTx/>
              <a:buFontTx/>
              <a:buNone/>
              <a:tabLst/>
              <a:defRPr/>
            </a:pPr>
            <a:endParaRPr kumimoji="0" sz="675" b="0" i="0" u="none" strike="noStrike" kern="0" cap="none" spc="0" normalizeH="0" baseline="0" noProof="0">
              <a:ln>
                <a:noFill/>
              </a:ln>
              <a:solidFill>
                <a:srgbClr val="000000"/>
              </a:solidFill>
              <a:effectLst/>
              <a:uLnTx/>
              <a:uFillTx/>
              <a:latin typeface="Arial"/>
              <a:sym typeface="Helvetica Neue"/>
            </a:endParaRPr>
          </a:p>
        </p:txBody>
      </p:sp>
      <p:sp>
        <p:nvSpPr>
          <p:cNvPr id="27" name="Espaço Reservado para Texto 26">
            <a:extLst>
              <a:ext uri="{FF2B5EF4-FFF2-40B4-BE49-F238E27FC236}">
                <a16:creationId xmlns:a16="http://schemas.microsoft.com/office/drawing/2014/main" id="{CF70A034-FC23-E509-46D1-259D1605C2C1}"/>
              </a:ext>
            </a:extLst>
          </p:cNvPr>
          <p:cNvSpPr>
            <a:spLocks noGrp="1"/>
          </p:cNvSpPr>
          <p:nvPr>
            <p:ph type="body" sz="quarter" idx="10" hasCustomPrompt="1"/>
          </p:nvPr>
        </p:nvSpPr>
        <p:spPr>
          <a:xfrm>
            <a:off x="1257740" y="2283180"/>
            <a:ext cx="3396342" cy="524147"/>
          </a:xfrm>
          <a:prstGeom prst="rect">
            <a:avLst/>
          </a:prstGeom>
        </p:spPr>
        <p:txBody>
          <a:bodyPr/>
          <a:lstStyle>
            <a:lvl1pPr marL="0" indent="0" algn="l">
              <a:buNone/>
              <a:defRPr kumimoji="0" lang="pt-BR" sz="2625" b="1" i="0" u="none" strike="noStrike" kern="0" cap="all" spc="0" normalizeH="0" baseline="0" dirty="0" smtClean="0">
                <a:ln>
                  <a:noFill/>
                </a:ln>
                <a:solidFill>
                  <a:srgbClr val="100690"/>
                </a:solidFill>
                <a:effectLst/>
                <a:uLnTx/>
                <a:uFillTx/>
                <a:latin typeface="Arial Narrow" panose="020B0606020202030204" pitchFamily="34" charset="0"/>
                <a:ea typeface="Arial"/>
                <a:cs typeface="Arial"/>
                <a:sym typeface="Arial"/>
              </a:defRPr>
            </a:lvl1pPr>
          </a:lstStyle>
          <a:p>
            <a:pPr marL="0" marR="0" lvl="0" indent="0" algn="r" defTabSz="914377" rtl="0" eaLnBrk="1" fontAlgn="auto" latinLnBrk="0" hangingPunct="0">
              <a:lnSpc>
                <a:spcPct val="90000"/>
              </a:lnSpc>
              <a:spcBef>
                <a:spcPts val="1688"/>
              </a:spcBef>
              <a:spcAft>
                <a:spcPts val="0"/>
              </a:spcAft>
              <a:buClrTx/>
              <a:buSzTx/>
              <a:buFontTx/>
              <a:buNone/>
              <a:tabLst/>
              <a:defRPr/>
            </a:pPr>
            <a:r>
              <a:rPr lang="pt-BR" dirty="0"/>
              <a:t>Chapter </a:t>
            </a:r>
            <a:r>
              <a:rPr lang="pt-BR" dirty="0" err="1"/>
              <a:t>Divider</a:t>
            </a:r>
            <a:endParaRPr lang="pt-BR" dirty="0"/>
          </a:p>
        </p:txBody>
      </p:sp>
      <p:sp>
        <p:nvSpPr>
          <p:cNvPr id="28" name="Espaço Reservado para Texto 26">
            <a:extLst>
              <a:ext uri="{FF2B5EF4-FFF2-40B4-BE49-F238E27FC236}">
                <a16:creationId xmlns:a16="http://schemas.microsoft.com/office/drawing/2014/main" id="{7F6C5BC8-3DC2-183D-6142-A0F95182D238}"/>
              </a:ext>
            </a:extLst>
          </p:cNvPr>
          <p:cNvSpPr>
            <a:spLocks noGrp="1"/>
          </p:cNvSpPr>
          <p:nvPr>
            <p:ph type="body" sz="quarter" idx="11" hasCustomPrompt="1"/>
          </p:nvPr>
        </p:nvSpPr>
        <p:spPr>
          <a:xfrm>
            <a:off x="4787819" y="2534642"/>
            <a:ext cx="3116262" cy="403225"/>
          </a:xfrm>
          <a:prstGeom prst="rect">
            <a:avLst/>
          </a:prstGeom>
        </p:spPr>
        <p:txBody>
          <a:bodyPr/>
          <a:lstStyle>
            <a:lvl1pPr marL="0" indent="0">
              <a:buNone/>
              <a:defRPr kumimoji="0" lang="pt-BR" sz="2625" b="1" i="0" u="none" strike="noStrike" kern="0" cap="all" spc="0" normalizeH="0" baseline="0" dirty="0" smtClean="0">
                <a:ln>
                  <a:noFill/>
                </a:ln>
                <a:solidFill>
                  <a:srgbClr val="100690"/>
                </a:solidFill>
                <a:effectLst/>
                <a:uLnTx/>
                <a:uFillTx/>
                <a:latin typeface="Arial Narrow" panose="020B0606020202030204" pitchFamily="34" charset="0"/>
                <a:ea typeface="Arial"/>
                <a:cs typeface="Arial"/>
                <a:sym typeface="Arial"/>
              </a:defRPr>
            </a:lvl1pPr>
          </a:lstStyle>
          <a:p>
            <a:pPr lvl="0"/>
            <a:r>
              <a:rPr lang="pt-BR" dirty="0"/>
              <a:t>Institutional</a:t>
            </a:r>
          </a:p>
        </p:txBody>
      </p:sp>
    </p:spTree>
    <p:extLst>
      <p:ext uri="{BB962C8B-B14F-4D97-AF65-F5344CB8AC3E}">
        <p14:creationId xmlns:p14="http://schemas.microsoft.com/office/powerpoint/2010/main" val="2260033876"/>
      </p:ext>
    </p:extLst>
  </p:cSld>
  <p:clrMapOvr>
    <a:masterClrMapping/>
  </p:clrMapOvr>
</p:sldLayout>
</file>

<file path=ppt/slideLayouts/slideLayout10.xml><?xml version="1.0" encoding="utf-8"?>
<p:sldLayout xmlns:a="http://schemas.openxmlformats.org/drawingml/2006/main" xmlns:r="http://schemas.openxmlformats.org/officeDocument/2006/relationships" xmlns:p="http://schemas.openxmlformats.org/presentationml/2006/main" preserve="1" userDrawn="1">
  <p:cSld name="3_Layout Personalizado">
    <p:bg>
      <p:bgPr>
        <a:gradFill>
          <a:gsLst>
            <a:gs pos="0">
              <a:srgbClr val="004BE7"/>
            </a:gs>
            <a:gs pos="98000">
              <a:srgbClr val="120080"/>
            </a:gs>
          </a:gsLst>
          <a:lin ang="16200000" scaled="1"/>
        </a:gradFill>
        <a:effectLst/>
      </p:bgPr>
    </p:bg>
    <p:spTree>
      <p:nvGrpSpPr>
        <p:cNvPr id="1" name=""/>
        <p:cNvGrpSpPr/>
        <p:nvPr/>
      </p:nvGrpSpPr>
      <p:grpSpPr>
        <a:xfrm>
          <a:off x="0" y="0"/>
          <a:ext cx="0" cy="0"/>
          <a:chOff x="0" y="0"/>
          <a:chExt cx="0" cy="0"/>
        </a:xfrm>
      </p:grpSpPr>
      <p:grpSp>
        <p:nvGrpSpPr>
          <p:cNvPr id="13" name="Agrupar 12">
            <a:extLst>
              <a:ext uri="{FF2B5EF4-FFF2-40B4-BE49-F238E27FC236}">
                <a16:creationId xmlns:a16="http://schemas.microsoft.com/office/drawing/2014/main" id="{A9F7A522-7F80-6F30-373C-0E4EA01FB754}"/>
              </a:ext>
            </a:extLst>
          </p:cNvPr>
          <p:cNvGrpSpPr/>
          <p:nvPr userDrawn="1"/>
        </p:nvGrpSpPr>
        <p:grpSpPr>
          <a:xfrm>
            <a:off x="8870259" y="167554"/>
            <a:ext cx="258135" cy="4841082"/>
            <a:chOff x="23654022" y="446811"/>
            <a:chExt cx="688359" cy="12909555"/>
          </a:xfrm>
        </p:grpSpPr>
        <p:grpSp>
          <p:nvGrpSpPr>
            <p:cNvPr id="14" name="Grupo">
              <a:extLst>
                <a:ext uri="{FF2B5EF4-FFF2-40B4-BE49-F238E27FC236}">
                  <a16:creationId xmlns:a16="http://schemas.microsoft.com/office/drawing/2014/main" id="{114AAA7B-9B30-A06B-FCD6-C28AD1C4F093}"/>
                </a:ext>
              </a:extLst>
            </p:cNvPr>
            <p:cNvGrpSpPr/>
            <p:nvPr/>
          </p:nvGrpSpPr>
          <p:grpSpPr>
            <a:xfrm rot="16200000">
              <a:off x="18313987" y="7327972"/>
              <a:ext cx="11768659" cy="288129"/>
              <a:chOff x="-1695228" y="6522"/>
              <a:chExt cx="11768658" cy="288128"/>
            </a:xfrm>
          </p:grpSpPr>
          <p:sp>
            <p:nvSpPr>
              <p:cNvPr id="16" name="This information belongs to Embraer and cannot be used or reproduced without written permission from the Company.">
                <a:extLst>
                  <a:ext uri="{FF2B5EF4-FFF2-40B4-BE49-F238E27FC236}">
                    <a16:creationId xmlns:a16="http://schemas.microsoft.com/office/drawing/2014/main" id="{8AE044EC-B996-BEF9-7748-7EB988E26669}"/>
                  </a:ext>
                </a:extLst>
              </p:cNvPr>
              <p:cNvSpPr txBox="1"/>
              <p:nvPr/>
            </p:nvSpPr>
            <p:spPr>
              <a:xfrm>
                <a:off x="1071885" y="6522"/>
                <a:ext cx="9001545" cy="282814"/>
              </a:xfrm>
              <a:prstGeom prst="rect">
                <a:avLst/>
              </a:prstGeom>
              <a:noFill/>
              <a:ln w="12700" cap="flat">
                <a:noFill/>
                <a:miter lim="400000"/>
              </a:ln>
              <a:effectLst/>
              <a:extLst>
                <a:ext uri="{C572A759-6A51-4108-AA02-DFA0A04FC94B}">
                  <ma14:wrappingTextBoxFlag xmlns="" xmlns:ma14="http://schemas.microsoft.com/office/mac/drawingml/2011/main" val="1"/>
                </a:ext>
              </a:extLst>
            </p:spPr>
            <p:txBody>
              <a:bodyPr wrap="square" lIns="19050" tIns="19050" rIns="19050" bIns="19050" numCol="1" anchor="ctr">
                <a:spAutoFit/>
              </a:bodyPr>
              <a:lstStyle>
                <a:lvl1pPr>
                  <a:defRPr sz="1300">
                    <a:solidFill>
                      <a:srgbClr val="6E6D6D"/>
                    </a:solidFill>
                    <a:latin typeface="Arial"/>
                    <a:ea typeface="Arial"/>
                    <a:cs typeface="Arial"/>
                    <a:sym typeface="Arial"/>
                  </a:defRPr>
                </a:lvl1pPr>
              </a:lstStyle>
              <a:p>
                <a:r>
                  <a:rPr lang="pt-BR" sz="488">
                    <a:solidFill>
                      <a:schemeClr val="bg1"/>
                    </a:solidFill>
                  </a:rPr>
                  <a:t>Esta informação pertence à Embraer e não pode ser usada ou reproduzida sem a autorização por escrito da Empresa.</a:t>
                </a:r>
                <a:endParaRPr sz="488">
                  <a:solidFill>
                    <a:schemeClr val="bg1"/>
                  </a:solidFill>
                </a:endParaRPr>
              </a:p>
            </p:txBody>
          </p:sp>
          <p:sp>
            <p:nvSpPr>
              <p:cNvPr id="17" name="Linha">
                <a:extLst>
                  <a:ext uri="{FF2B5EF4-FFF2-40B4-BE49-F238E27FC236}">
                    <a16:creationId xmlns:a16="http://schemas.microsoft.com/office/drawing/2014/main" id="{20C31EF7-6912-CA37-F524-AF8F82D2CB42}"/>
                  </a:ext>
                </a:extLst>
              </p:cNvPr>
              <p:cNvSpPr/>
              <p:nvPr/>
            </p:nvSpPr>
            <p:spPr>
              <a:xfrm flipV="1">
                <a:off x="898999" y="21128"/>
                <a:ext cx="83625" cy="273522"/>
              </a:xfrm>
              <a:prstGeom prst="line">
                <a:avLst/>
              </a:prstGeom>
              <a:noFill/>
              <a:ln w="9525" cap="flat">
                <a:solidFill>
                  <a:schemeClr val="bg1"/>
                </a:solidFill>
                <a:prstDash val="solid"/>
                <a:miter lim="400000"/>
              </a:ln>
              <a:effectLst/>
            </p:spPr>
            <p:txBody>
              <a:bodyPr wrap="square" lIns="19050" tIns="19050" rIns="19050" bIns="19050" numCol="1" anchor="ctr">
                <a:noAutofit/>
              </a:bodyPr>
              <a:lstStyle/>
              <a:p>
                <a:endParaRPr sz="675"/>
              </a:p>
            </p:txBody>
          </p:sp>
          <p:sp>
            <p:nvSpPr>
              <p:cNvPr id="19" name="This information belongs to Embraer and cannot be used or reproduced without written permission from the Company.">
                <a:extLst>
                  <a:ext uri="{FF2B5EF4-FFF2-40B4-BE49-F238E27FC236}">
                    <a16:creationId xmlns:a16="http://schemas.microsoft.com/office/drawing/2014/main" id="{9C47CFB8-9E8B-5550-B4EB-72899EF7400E}"/>
                  </a:ext>
                </a:extLst>
              </p:cNvPr>
              <p:cNvSpPr txBox="1"/>
              <p:nvPr/>
            </p:nvSpPr>
            <p:spPr>
              <a:xfrm>
                <a:off x="-1695228" y="6558"/>
                <a:ext cx="2621118" cy="282812"/>
              </a:xfrm>
              <a:prstGeom prst="rect">
                <a:avLst/>
              </a:prstGeom>
              <a:noFill/>
              <a:ln w="12700" cap="flat">
                <a:noFill/>
                <a:miter lim="400000"/>
              </a:ln>
              <a:effectLst/>
              <a:extLst>
                <a:ext uri="{C572A759-6A51-4108-AA02-DFA0A04FC94B}">
                  <ma14:wrappingTextBoxFlag xmlns="" xmlns:ma14="http://schemas.microsoft.com/office/mac/drawingml/2011/main" val="1"/>
                </a:ext>
              </a:extLst>
            </p:spPr>
            <p:txBody>
              <a:bodyPr wrap="square" lIns="19050" tIns="19050" rIns="19050" bIns="19050" numCol="1" anchor="ctr">
                <a:spAutoFit/>
              </a:bodyPr>
              <a:lstStyle>
                <a:lvl1pPr>
                  <a:defRPr sz="1300">
                    <a:solidFill>
                      <a:srgbClr val="6E6D6D"/>
                    </a:solidFill>
                    <a:latin typeface="Arial"/>
                    <a:ea typeface="Arial"/>
                    <a:cs typeface="Arial"/>
                    <a:sym typeface="Arial"/>
                  </a:defRPr>
                </a:lvl1pPr>
              </a:lstStyle>
              <a:p>
                <a:r>
                  <a:rPr lang="en-US" sz="488">
                    <a:solidFill>
                      <a:schemeClr val="bg1"/>
                    </a:solidFill>
                  </a:rPr>
                  <a:t>INFORMAÇÃO CONFIDENCIAL</a:t>
                </a:r>
                <a:endParaRPr sz="488">
                  <a:solidFill>
                    <a:schemeClr val="bg1"/>
                  </a:solidFill>
                </a:endParaRPr>
              </a:p>
            </p:txBody>
          </p:sp>
        </p:grpSp>
        <p:sp>
          <p:nvSpPr>
            <p:cNvPr id="15" name="Forma Livre: Forma 61">
              <a:extLst>
                <a:ext uri="{FF2B5EF4-FFF2-40B4-BE49-F238E27FC236}">
                  <a16:creationId xmlns:a16="http://schemas.microsoft.com/office/drawing/2014/main" id="{1482A7F8-893B-9B05-BD31-E027F1BCCF00}"/>
                </a:ext>
              </a:extLst>
            </p:cNvPr>
            <p:cNvSpPr/>
            <p:nvPr/>
          </p:nvSpPr>
          <p:spPr>
            <a:xfrm flipH="1">
              <a:off x="23654022" y="446811"/>
              <a:ext cx="359396" cy="359346"/>
            </a:xfrm>
            <a:custGeom>
              <a:avLst/>
              <a:gdLst/>
              <a:ahLst/>
              <a:cxnLst>
                <a:cxn ang="0">
                  <a:pos x="wd2" y="hd2"/>
                </a:cxn>
                <a:cxn ang="5400000">
                  <a:pos x="wd2" y="hd2"/>
                </a:cxn>
                <a:cxn ang="10800000">
                  <a:pos x="wd2" y="hd2"/>
                </a:cxn>
                <a:cxn ang="16200000">
                  <a:pos x="wd2" y="hd2"/>
                </a:cxn>
              </a:cxnLst>
              <a:rect l="0" t="0" r="r" b="b"/>
              <a:pathLst>
                <a:path w="21600" h="21600" extrusionOk="0">
                  <a:moveTo>
                    <a:pt x="17278" y="0"/>
                  </a:moveTo>
                  <a:lnTo>
                    <a:pt x="4322" y="9935"/>
                  </a:lnTo>
                  <a:lnTo>
                    <a:pt x="1728" y="9935"/>
                  </a:lnTo>
                  <a:lnTo>
                    <a:pt x="0" y="11665"/>
                  </a:lnTo>
                  <a:lnTo>
                    <a:pt x="4322" y="11665"/>
                  </a:lnTo>
                  <a:lnTo>
                    <a:pt x="17278" y="21600"/>
                  </a:lnTo>
                  <a:lnTo>
                    <a:pt x="21600" y="21600"/>
                  </a:lnTo>
                  <a:lnTo>
                    <a:pt x="12961" y="11665"/>
                  </a:lnTo>
                  <a:lnTo>
                    <a:pt x="21559" y="11665"/>
                  </a:lnTo>
                  <a:lnTo>
                    <a:pt x="21559" y="9935"/>
                  </a:lnTo>
                  <a:lnTo>
                    <a:pt x="12961" y="9935"/>
                  </a:lnTo>
                  <a:lnTo>
                    <a:pt x="21600" y="0"/>
                  </a:lnTo>
                  <a:close/>
                </a:path>
              </a:pathLst>
            </a:custGeom>
            <a:solidFill>
              <a:schemeClr val="bg1"/>
            </a:solidFill>
            <a:ln w="12700" cap="flat">
              <a:noFill/>
              <a:miter lim="400000"/>
            </a:ln>
            <a:effectLst/>
          </p:spPr>
          <p:txBody>
            <a:bodyPr wrap="square" lIns="17145" tIns="17145" rIns="17145" bIns="17145" numCol="1" anchor="ctr">
              <a:noAutofit/>
            </a:bodyPr>
            <a:lstStyle/>
            <a:p>
              <a:pPr>
                <a:defRPr>
                  <a:solidFill>
                    <a:srgbClr val="100690"/>
                  </a:solidFill>
                  <a:latin typeface="GT America Condensed Regular"/>
                  <a:ea typeface="GT America Condensed Regular"/>
                  <a:cs typeface="GT America Condensed Regular"/>
                  <a:sym typeface="GT America Condensed Regular"/>
                </a:defRPr>
              </a:pPr>
              <a:endParaRPr sz="675"/>
            </a:p>
          </p:txBody>
        </p:sp>
      </p:grpSp>
      <p:sp>
        <p:nvSpPr>
          <p:cNvPr id="3" name="Linha">
            <a:extLst>
              <a:ext uri="{FF2B5EF4-FFF2-40B4-BE49-F238E27FC236}">
                <a16:creationId xmlns:a16="http://schemas.microsoft.com/office/drawing/2014/main" id="{28A977A6-BDD7-C426-D12F-8245AA222BAC}"/>
              </a:ext>
            </a:extLst>
          </p:cNvPr>
          <p:cNvSpPr/>
          <p:nvPr userDrawn="1"/>
        </p:nvSpPr>
        <p:spPr>
          <a:xfrm flipV="1">
            <a:off x="4458960" y="1824881"/>
            <a:ext cx="574998" cy="1614389"/>
          </a:xfrm>
          <a:prstGeom prst="line">
            <a:avLst/>
          </a:prstGeom>
          <a:ln w="12700">
            <a:solidFill>
              <a:schemeClr val="bg1"/>
            </a:solidFill>
            <a:miter lim="400000"/>
          </a:ln>
        </p:spPr>
        <p:txBody>
          <a:bodyPr lIns="19050" tIns="19050" rIns="19050" bIns="19050" anchor="ctr"/>
          <a:lstStyle/>
          <a:p>
            <a:pPr marL="0" marR="0" lvl="0" indent="0" algn="l" defTabSz="914377" rtl="0" eaLnBrk="1" fontAlgn="auto" latinLnBrk="0" hangingPunct="0">
              <a:lnSpc>
                <a:spcPct val="90000"/>
              </a:lnSpc>
              <a:spcBef>
                <a:spcPts val="1688"/>
              </a:spcBef>
              <a:spcAft>
                <a:spcPts val="0"/>
              </a:spcAft>
              <a:buClrTx/>
              <a:buSzTx/>
              <a:buFontTx/>
              <a:buNone/>
              <a:tabLst/>
              <a:defRPr/>
            </a:pPr>
            <a:endParaRPr kumimoji="0" sz="675" b="0" i="0" u="none" strike="noStrike" kern="0" cap="none" spc="0" normalizeH="0" baseline="0" noProof="0">
              <a:ln>
                <a:noFill/>
              </a:ln>
              <a:solidFill>
                <a:srgbClr val="000000"/>
              </a:solidFill>
              <a:effectLst/>
              <a:uLnTx/>
              <a:uFillTx/>
              <a:latin typeface="Arial"/>
              <a:sym typeface="Helvetica Neue"/>
            </a:endParaRPr>
          </a:p>
        </p:txBody>
      </p:sp>
      <p:sp>
        <p:nvSpPr>
          <p:cNvPr id="4" name="Espaço Reservado para Texto 26">
            <a:extLst>
              <a:ext uri="{FF2B5EF4-FFF2-40B4-BE49-F238E27FC236}">
                <a16:creationId xmlns:a16="http://schemas.microsoft.com/office/drawing/2014/main" id="{19C88C4D-84C0-B34F-693F-F341980EA545}"/>
              </a:ext>
            </a:extLst>
          </p:cNvPr>
          <p:cNvSpPr>
            <a:spLocks noGrp="1"/>
          </p:cNvSpPr>
          <p:nvPr>
            <p:ph type="body" sz="quarter" idx="10" hasCustomPrompt="1"/>
          </p:nvPr>
        </p:nvSpPr>
        <p:spPr>
          <a:xfrm>
            <a:off x="1257740" y="2283180"/>
            <a:ext cx="3396342" cy="524147"/>
          </a:xfrm>
          <a:prstGeom prst="rect">
            <a:avLst/>
          </a:prstGeom>
        </p:spPr>
        <p:txBody>
          <a:bodyPr/>
          <a:lstStyle>
            <a:lvl1pPr marL="0" indent="0" algn="l">
              <a:buNone/>
              <a:defRPr kumimoji="0" lang="pt-BR" sz="2625" b="1" i="0" u="none" strike="noStrike" kern="0" cap="all" spc="0" normalizeH="0" baseline="0" dirty="0" smtClean="0">
                <a:ln>
                  <a:noFill/>
                </a:ln>
                <a:solidFill>
                  <a:schemeClr val="bg1"/>
                </a:solidFill>
                <a:effectLst/>
                <a:uLnTx/>
                <a:uFillTx/>
                <a:latin typeface="Arial Narrow" panose="020B0606020202030204" pitchFamily="34" charset="0"/>
                <a:ea typeface="Arial"/>
                <a:cs typeface="Arial"/>
                <a:sym typeface="Arial"/>
              </a:defRPr>
            </a:lvl1pPr>
          </a:lstStyle>
          <a:p>
            <a:pPr marL="0" marR="0" lvl="0" indent="0" algn="r" defTabSz="914377" rtl="0" eaLnBrk="1" fontAlgn="auto" latinLnBrk="0" hangingPunct="0">
              <a:lnSpc>
                <a:spcPct val="90000"/>
              </a:lnSpc>
              <a:spcBef>
                <a:spcPts val="1688"/>
              </a:spcBef>
              <a:spcAft>
                <a:spcPts val="0"/>
              </a:spcAft>
              <a:buClrTx/>
              <a:buSzTx/>
              <a:buFontTx/>
              <a:buNone/>
              <a:tabLst/>
              <a:defRPr/>
            </a:pPr>
            <a:r>
              <a:rPr lang="pt-BR" dirty="0"/>
              <a:t>Chapter </a:t>
            </a:r>
            <a:r>
              <a:rPr lang="pt-BR" dirty="0" err="1"/>
              <a:t>Divider</a:t>
            </a:r>
            <a:endParaRPr lang="pt-BR" dirty="0"/>
          </a:p>
        </p:txBody>
      </p:sp>
      <p:sp>
        <p:nvSpPr>
          <p:cNvPr id="5" name="Espaço Reservado para Texto 26">
            <a:extLst>
              <a:ext uri="{FF2B5EF4-FFF2-40B4-BE49-F238E27FC236}">
                <a16:creationId xmlns:a16="http://schemas.microsoft.com/office/drawing/2014/main" id="{03F56E1B-5E3C-6A87-717E-BD4B1B55E897}"/>
              </a:ext>
            </a:extLst>
          </p:cNvPr>
          <p:cNvSpPr>
            <a:spLocks noGrp="1"/>
          </p:cNvSpPr>
          <p:nvPr>
            <p:ph type="body" sz="quarter" idx="11" hasCustomPrompt="1"/>
          </p:nvPr>
        </p:nvSpPr>
        <p:spPr>
          <a:xfrm>
            <a:off x="4787819" y="2534642"/>
            <a:ext cx="3116262" cy="403225"/>
          </a:xfrm>
          <a:prstGeom prst="rect">
            <a:avLst/>
          </a:prstGeom>
        </p:spPr>
        <p:txBody>
          <a:bodyPr/>
          <a:lstStyle>
            <a:lvl1pPr marL="0" indent="0">
              <a:buNone/>
              <a:defRPr kumimoji="0" lang="pt-BR" sz="2625" b="1" i="0" u="none" strike="noStrike" kern="0" cap="all" spc="0" normalizeH="0" baseline="0" dirty="0" smtClean="0">
                <a:ln>
                  <a:noFill/>
                </a:ln>
                <a:solidFill>
                  <a:schemeClr val="bg1"/>
                </a:solidFill>
                <a:effectLst/>
                <a:uLnTx/>
                <a:uFillTx/>
                <a:latin typeface="Arial Narrow" panose="020B0606020202030204" pitchFamily="34" charset="0"/>
                <a:ea typeface="Arial"/>
                <a:cs typeface="Arial"/>
                <a:sym typeface="Arial"/>
              </a:defRPr>
            </a:lvl1pPr>
          </a:lstStyle>
          <a:p>
            <a:pPr lvl="0"/>
            <a:r>
              <a:rPr lang="pt-BR" dirty="0"/>
              <a:t>Institucional</a:t>
            </a:r>
          </a:p>
        </p:txBody>
      </p:sp>
    </p:spTree>
    <p:extLst>
      <p:ext uri="{BB962C8B-B14F-4D97-AF65-F5344CB8AC3E}">
        <p14:creationId xmlns:p14="http://schemas.microsoft.com/office/powerpoint/2010/main" val="2626724572"/>
      </p:ext>
    </p:extLst>
  </p:cSld>
  <p:clrMapOvr>
    <a:masterClrMapping/>
  </p:clrMapOvr>
</p:sldLayout>
</file>

<file path=ppt/slideLayouts/slideLayout11.xml><?xml version="1.0" encoding="utf-8"?>
<p:sldLayout xmlns:a="http://schemas.openxmlformats.org/drawingml/2006/main" xmlns:r="http://schemas.openxmlformats.org/officeDocument/2006/relationships" xmlns:p="http://schemas.openxmlformats.org/presentationml/2006/main" preserve="1" userDrawn="1">
  <p:cSld name="4_Layout Personalizado">
    <p:bg>
      <p:bgPr>
        <a:gradFill>
          <a:gsLst>
            <a:gs pos="41000">
              <a:srgbClr val="0093C1"/>
            </a:gs>
            <a:gs pos="0">
              <a:srgbClr val="008D87"/>
            </a:gs>
            <a:gs pos="98000">
              <a:srgbClr val="1F3B92"/>
            </a:gs>
          </a:gsLst>
          <a:lin ang="16200000" scaled="1"/>
        </a:gradFill>
        <a:effectLst/>
      </p:bgPr>
    </p:bg>
    <p:spTree>
      <p:nvGrpSpPr>
        <p:cNvPr id="1" name=""/>
        <p:cNvGrpSpPr/>
        <p:nvPr/>
      </p:nvGrpSpPr>
      <p:grpSpPr>
        <a:xfrm>
          <a:off x="0" y="0"/>
          <a:ext cx="0" cy="0"/>
          <a:chOff x="0" y="0"/>
          <a:chExt cx="0" cy="0"/>
        </a:xfrm>
      </p:grpSpPr>
      <p:grpSp>
        <p:nvGrpSpPr>
          <p:cNvPr id="5" name="Agrupar 4">
            <a:extLst>
              <a:ext uri="{FF2B5EF4-FFF2-40B4-BE49-F238E27FC236}">
                <a16:creationId xmlns:a16="http://schemas.microsoft.com/office/drawing/2014/main" id="{C25E9B07-9AB1-F55D-F65A-CCBAED52EFE3}"/>
              </a:ext>
            </a:extLst>
          </p:cNvPr>
          <p:cNvGrpSpPr/>
          <p:nvPr userDrawn="1"/>
        </p:nvGrpSpPr>
        <p:grpSpPr>
          <a:xfrm>
            <a:off x="8870259" y="167554"/>
            <a:ext cx="258135" cy="4841082"/>
            <a:chOff x="23654022" y="446811"/>
            <a:chExt cx="688359" cy="12909555"/>
          </a:xfrm>
        </p:grpSpPr>
        <p:grpSp>
          <p:nvGrpSpPr>
            <p:cNvPr id="6" name="Grupo">
              <a:extLst>
                <a:ext uri="{FF2B5EF4-FFF2-40B4-BE49-F238E27FC236}">
                  <a16:creationId xmlns:a16="http://schemas.microsoft.com/office/drawing/2014/main" id="{A92DE1FB-66C5-CB05-D032-0577C58EAACE}"/>
                </a:ext>
              </a:extLst>
            </p:cNvPr>
            <p:cNvGrpSpPr/>
            <p:nvPr/>
          </p:nvGrpSpPr>
          <p:grpSpPr>
            <a:xfrm rot="16200000">
              <a:off x="18313987" y="7327972"/>
              <a:ext cx="11768659" cy="288129"/>
              <a:chOff x="-1695228" y="6522"/>
              <a:chExt cx="11768658" cy="288128"/>
            </a:xfrm>
          </p:grpSpPr>
          <p:sp>
            <p:nvSpPr>
              <p:cNvPr id="8" name="This information belongs to Embraer and cannot be used or reproduced without written permission from the Company.">
                <a:extLst>
                  <a:ext uri="{FF2B5EF4-FFF2-40B4-BE49-F238E27FC236}">
                    <a16:creationId xmlns:a16="http://schemas.microsoft.com/office/drawing/2014/main" id="{3F30189E-C523-950F-A873-CD7C3E5F0F9A}"/>
                  </a:ext>
                </a:extLst>
              </p:cNvPr>
              <p:cNvSpPr txBox="1"/>
              <p:nvPr/>
            </p:nvSpPr>
            <p:spPr>
              <a:xfrm>
                <a:off x="1071885" y="6522"/>
                <a:ext cx="9001545" cy="282814"/>
              </a:xfrm>
              <a:prstGeom prst="rect">
                <a:avLst/>
              </a:prstGeom>
              <a:noFill/>
              <a:ln w="12700" cap="flat">
                <a:noFill/>
                <a:miter lim="400000"/>
              </a:ln>
              <a:effectLst/>
              <a:extLst>
                <a:ext uri="{C572A759-6A51-4108-AA02-DFA0A04FC94B}">
                  <ma14:wrappingTextBoxFlag xmlns="" xmlns:ma14="http://schemas.microsoft.com/office/mac/drawingml/2011/main" val="1"/>
                </a:ext>
              </a:extLst>
            </p:spPr>
            <p:txBody>
              <a:bodyPr wrap="square" lIns="19050" tIns="19050" rIns="19050" bIns="19050" numCol="1" anchor="ctr">
                <a:spAutoFit/>
              </a:bodyPr>
              <a:lstStyle>
                <a:lvl1pPr>
                  <a:defRPr sz="1300">
                    <a:solidFill>
                      <a:srgbClr val="6E6D6D"/>
                    </a:solidFill>
                    <a:latin typeface="Arial"/>
                    <a:ea typeface="Arial"/>
                    <a:cs typeface="Arial"/>
                    <a:sym typeface="Arial"/>
                  </a:defRPr>
                </a:lvl1pPr>
              </a:lstStyle>
              <a:p>
                <a:r>
                  <a:rPr lang="pt-BR" sz="488">
                    <a:solidFill>
                      <a:schemeClr val="bg1"/>
                    </a:solidFill>
                  </a:rPr>
                  <a:t>Esta informação pertence à Embraer e não pode ser usada ou reproduzida sem a autorização por escrito da Empresa.</a:t>
                </a:r>
                <a:endParaRPr sz="488">
                  <a:solidFill>
                    <a:schemeClr val="bg1"/>
                  </a:solidFill>
                </a:endParaRPr>
              </a:p>
            </p:txBody>
          </p:sp>
          <p:sp>
            <p:nvSpPr>
              <p:cNvPr id="9" name="Linha">
                <a:extLst>
                  <a:ext uri="{FF2B5EF4-FFF2-40B4-BE49-F238E27FC236}">
                    <a16:creationId xmlns:a16="http://schemas.microsoft.com/office/drawing/2014/main" id="{2BCBAA69-F07B-ED1E-7F96-7C5E9E4F2DEB}"/>
                  </a:ext>
                </a:extLst>
              </p:cNvPr>
              <p:cNvSpPr/>
              <p:nvPr/>
            </p:nvSpPr>
            <p:spPr>
              <a:xfrm flipV="1">
                <a:off x="898999" y="21128"/>
                <a:ext cx="83625" cy="273522"/>
              </a:xfrm>
              <a:prstGeom prst="line">
                <a:avLst/>
              </a:prstGeom>
              <a:noFill/>
              <a:ln w="9525" cap="flat">
                <a:solidFill>
                  <a:schemeClr val="bg1"/>
                </a:solidFill>
                <a:prstDash val="solid"/>
                <a:miter lim="400000"/>
              </a:ln>
              <a:effectLst/>
            </p:spPr>
            <p:txBody>
              <a:bodyPr wrap="square" lIns="19050" tIns="19050" rIns="19050" bIns="19050" numCol="1" anchor="ctr">
                <a:noAutofit/>
              </a:bodyPr>
              <a:lstStyle/>
              <a:p>
                <a:endParaRPr sz="675"/>
              </a:p>
            </p:txBody>
          </p:sp>
          <p:sp>
            <p:nvSpPr>
              <p:cNvPr id="10" name="This information belongs to Embraer and cannot be used or reproduced without written permission from the Company.">
                <a:extLst>
                  <a:ext uri="{FF2B5EF4-FFF2-40B4-BE49-F238E27FC236}">
                    <a16:creationId xmlns:a16="http://schemas.microsoft.com/office/drawing/2014/main" id="{5BF441DF-84CC-2150-6269-5D20F89DAFE9}"/>
                  </a:ext>
                </a:extLst>
              </p:cNvPr>
              <p:cNvSpPr txBox="1"/>
              <p:nvPr/>
            </p:nvSpPr>
            <p:spPr>
              <a:xfrm>
                <a:off x="-1695228" y="6558"/>
                <a:ext cx="2621118" cy="282812"/>
              </a:xfrm>
              <a:prstGeom prst="rect">
                <a:avLst/>
              </a:prstGeom>
              <a:noFill/>
              <a:ln w="12700" cap="flat">
                <a:noFill/>
                <a:miter lim="400000"/>
              </a:ln>
              <a:effectLst/>
              <a:extLst>
                <a:ext uri="{C572A759-6A51-4108-AA02-DFA0A04FC94B}">
                  <ma14:wrappingTextBoxFlag xmlns="" xmlns:ma14="http://schemas.microsoft.com/office/mac/drawingml/2011/main" val="1"/>
                </a:ext>
              </a:extLst>
            </p:spPr>
            <p:txBody>
              <a:bodyPr wrap="square" lIns="19050" tIns="19050" rIns="19050" bIns="19050" numCol="1" anchor="ctr">
                <a:spAutoFit/>
              </a:bodyPr>
              <a:lstStyle>
                <a:lvl1pPr>
                  <a:defRPr sz="1300">
                    <a:solidFill>
                      <a:srgbClr val="6E6D6D"/>
                    </a:solidFill>
                    <a:latin typeface="Arial"/>
                    <a:ea typeface="Arial"/>
                    <a:cs typeface="Arial"/>
                    <a:sym typeface="Arial"/>
                  </a:defRPr>
                </a:lvl1pPr>
              </a:lstStyle>
              <a:p>
                <a:r>
                  <a:rPr lang="en-US" sz="488">
                    <a:solidFill>
                      <a:schemeClr val="bg1"/>
                    </a:solidFill>
                  </a:rPr>
                  <a:t>INFORMAÇÃO CONFIDENCIAL</a:t>
                </a:r>
                <a:endParaRPr sz="488">
                  <a:solidFill>
                    <a:schemeClr val="bg1"/>
                  </a:solidFill>
                </a:endParaRPr>
              </a:p>
            </p:txBody>
          </p:sp>
        </p:grpSp>
        <p:sp>
          <p:nvSpPr>
            <p:cNvPr id="7" name="Forma Livre: Forma 61">
              <a:extLst>
                <a:ext uri="{FF2B5EF4-FFF2-40B4-BE49-F238E27FC236}">
                  <a16:creationId xmlns:a16="http://schemas.microsoft.com/office/drawing/2014/main" id="{6D06D099-B671-7B21-8E55-686E11986AA1}"/>
                </a:ext>
              </a:extLst>
            </p:cNvPr>
            <p:cNvSpPr/>
            <p:nvPr/>
          </p:nvSpPr>
          <p:spPr>
            <a:xfrm flipH="1">
              <a:off x="23654022" y="446811"/>
              <a:ext cx="359396" cy="359346"/>
            </a:xfrm>
            <a:custGeom>
              <a:avLst/>
              <a:gdLst/>
              <a:ahLst/>
              <a:cxnLst>
                <a:cxn ang="0">
                  <a:pos x="wd2" y="hd2"/>
                </a:cxn>
                <a:cxn ang="5400000">
                  <a:pos x="wd2" y="hd2"/>
                </a:cxn>
                <a:cxn ang="10800000">
                  <a:pos x="wd2" y="hd2"/>
                </a:cxn>
                <a:cxn ang="16200000">
                  <a:pos x="wd2" y="hd2"/>
                </a:cxn>
              </a:cxnLst>
              <a:rect l="0" t="0" r="r" b="b"/>
              <a:pathLst>
                <a:path w="21600" h="21600" extrusionOk="0">
                  <a:moveTo>
                    <a:pt x="17278" y="0"/>
                  </a:moveTo>
                  <a:lnTo>
                    <a:pt x="4322" y="9935"/>
                  </a:lnTo>
                  <a:lnTo>
                    <a:pt x="1728" y="9935"/>
                  </a:lnTo>
                  <a:lnTo>
                    <a:pt x="0" y="11665"/>
                  </a:lnTo>
                  <a:lnTo>
                    <a:pt x="4322" y="11665"/>
                  </a:lnTo>
                  <a:lnTo>
                    <a:pt x="17278" y="21600"/>
                  </a:lnTo>
                  <a:lnTo>
                    <a:pt x="21600" y="21600"/>
                  </a:lnTo>
                  <a:lnTo>
                    <a:pt x="12961" y="11665"/>
                  </a:lnTo>
                  <a:lnTo>
                    <a:pt x="21559" y="11665"/>
                  </a:lnTo>
                  <a:lnTo>
                    <a:pt x="21559" y="9935"/>
                  </a:lnTo>
                  <a:lnTo>
                    <a:pt x="12961" y="9935"/>
                  </a:lnTo>
                  <a:lnTo>
                    <a:pt x="21600" y="0"/>
                  </a:lnTo>
                  <a:close/>
                </a:path>
              </a:pathLst>
            </a:custGeom>
            <a:solidFill>
              <a:schemeClr val="bg1"/>
            </a:solidFill>
            <a:ln w="12700" cap="flat">
              <a:noFill/>
              <a:miter lim="400000"/>
            </a:ln>
            <a:effectLst/>
          </p:spPr>
          <p:txBody>
            <a:bodyPr wrap="square" lIns="17145" tIns="17145" rIns="17145" bIns="17145" numCol="1" anchor="ctr">
              <a:noAutofit/>
            </a:bodyPr>
            <a:lstStyle/>
            <a:p>
              <a:pPr>
                <a:defRPr>
                  <a:solidFill>
                    <a:srgbClr val="100690"/>
                  </a:solidFill>
                  <a:latin typeface="GT America Condensed Regular"/>
                  <a:ea typeface="GT America Condensed Regular"/>
                  <a:cs typeface="GT America Condensed Regular"/>
                  <a:sym typeface="GT America Condensed Regular"/>
                </a:defRPr>
              </a:pPr>
              <a:endParaRPr sz="675"/>
            </a:p>
          </p:txBody>
        </p:sp>
      </p:grpSp>
      <p:sp>
        <p:nvSpPr>
          <p:cNvPr id="2" name="Linha">
            <a:extLst>
              <a:ext uri="{FF2B5EF4-FFF2-40B4-BE49-F238E27FC236}">
                <a16:creationId xmlns:a16="http://schemas.microsoft.com/office/drawing/2014/main" id="{59E29CD5-5191-A749-77D2-1144F6314D67}"/>
              </a:ext>
            </a:extLst>
          </p:cNvPr>
          <p:cNvSpPr/>
          <p:nvPr userDrawn="1"/>
        </p:nvSpPr>
        <p:spPr>
          <a:xfrm flipV="1">
            <a:off x="4458960" y="1824881"/>
            <a:ext cx="574998" cy="1614389"/>
          </a:xfrm>
          <a:prstGeom prst="line">
            <a:avLst/>
          </a:prstGeom>
          <a:ln w="12700">
            <a:solidFill>
              <a:schemeClr val="bg1"/>
            </a:solidFill>
            <a:miter lim="400000"/>
          </a:ln>
        </p:spPr>
        <p:txBody>
          <a:bodyPr lIns="19050" tIns="19050" rIns="19050" bIns="19050" anchor="ctr"/>
          <a:lstStyle/>
          <a:p>
            <a:pPr marL="0" marR="0" lvl="0" indent="0" algn="l" defTabSz="914377" rtl="0" eaLnBrk="1" fontAlgn="auto" latinLnBrk="0" hangingPunct="0">
              <a:lnSpc>
                <a:spcPct val="90000"/>
              </a:lnSpc>
              <a:spcBef>
                <a:spcPts val="1688"/>
              </a:spcBef>
              <a:spcAft>
                <a:spcPts val="0"/>
              </a:spcAft>
              <a:buClrTx/>
              <a:buSzTx/>
              <a:buFontTx/>
              <a:buNone/>
              <a:tabLst/>
              <a:defRPr/>
            </a:pPr>
            <a:endParaRPr kumimoji="0" sz="675" b="0" i="0" u="none" strike="noStrike" kern="0" cap="none" spc="0" normalizeH="0" baseline="0" noProof="0">
              <a:ln>
                <a:noFill/>
              </a:ln>
              <a:solidFill>
                <a:srgbClr val="000000"/>
              </a:solidFill>
              <a:effectLst/>
              <a:uLnTx/>
              <a:uFillTx/>
              <a:latin typeface="Arial"/>
              <a:sym typeface="Helvetica Neue"/>
            </a:endParaRPr>
          </a:p>
        </p:txBody>
      </p:sp>
      <p:sp>
        <p:nvSpPr>
          <p:cNvPr id="11" name="Espaço Reservado para Texto 26">
            <a:extLst>
              <a:ext uri="{FF2B5EF4-FFF2-40B4-BE49-F238E27FC236}">
                <a16:creationId xmlns:a16="http://schemas.microsoft.com/office/drawing/2014/main" id="{CB39ED45-EF33-A815-4E8C-FD708075887C}"/>
              </a:ext>
            </a:extLst>
          </p:cNvPr>
          <p:cNvSpPr>
            <a:spLocks noGrp="1"/>
          </p:cNvSpPr>
          <p:nvPr>
            <p:ph type="body" sz="quarter" idx="10" hasCustomPrompt="1"/>
          </p:nvPr>
        </p:nvSpPr>
        <p:spPr>
          <a:xfrm>
            <a:off x="1257740" y="2283180"/>
            <a:ext cx="3396342" cy="524147"/>
          </a:xfrm>
          <a:prstGeom prst="rect">
            <a:avLst/>
          </a:prstGeom>
        </p:spPr>
        <p:txBody>
          <a:bodyPr/>
          <a:lstStyle>
            <a:lvl1pPr marL="0" indent="0" algn="l">
              <a:buNone/>
              <a:defRPr kumimoji="0" lang="pt-BR" sz="2625" b="1" i="0" u="none" strike="noStrike" kern="0" cap="all" spc="0" normalizeH="0" baseline="0" dirty="0" smtClean="0">
                <a:ln>
                  <a:noFill/>
                </a:ln>
                <a:solidFill>
                  <a:schemeClr val="bg1"/>
                </a:solidFill>
                <a:effectLst/>
                <a:uLnTx/>
                <a:uFillTx/>
                <a:latin typeface="Arial Narrow" panose="020B0606020202030204" pitchFamily="34" charset="0"/>
                <a:ea typeface="Arial"/>
                <a:cs typeface="Arial"/>
                <a:sym typeface="Arial"/>
              </a:defRPr>
            </a:lvl1pPr>
          </a:lstStyle>
          <a:p>
            <a:pPr marL="0" marR="0" lvl="0" indent="0" algn="r" defTabSz="914377" rtl="0" eaLnBrk="1" fontAlgn="auto" latinLnBrk="0" hangingPunct="0">
              <a:lnSpc>
                <a:spcPct val="90000"/>
              </a:lnSpc>
              <a:spcBef>
                <a:spcPts val="1688"/>
              </a:spcBef>
              <a:spcAft>
                <a:spcPts val="0"/>
              </a:spcAft>
              <a:buClrTx/>
              <a:buSzTx/>
              <a:buFontTx/>
              <a:buNone/>
              <a:tabLst/>
              <a:defRPr/>
            </a:pPr>
            <a:r>
              <a:rPr lang="pt-BR" dirty="0"/>
              <a:t>Chapter </a:t>
            </a:r>
            <a:r>
              <a:rPr lang="pt-BR" dirty="0" err="1"/>
              <a:t>Divider</a:t>
            </a:r>
            <a:endParaRPr lang="pt-BR" dirty="0"/>
          </a:p>
        </p:txBody>
      </p:sp>
      <p:sp>
        <p:nvSpPr>
          <p:cNvPr id="13" name="Espaço Reservado para Texto 26">
            <a:extLst>
              <a:ext uri="{FF2B5EF4-FFF2-40B4-BE49-F238E27FC236}">
                <a16:creationId xmlns:a16="http://schemas.microsoft.com/office/drawing/2014/main" id="{FFA1560E-BB38-EE4E-A84F-A0B9BE9BACB9}"/>
              </a:ext>
            </a:extLst>
          </p:cNvPr>
          <p:cNvSpPr>
            <a:spLocks noGrp="1"/>
          </p:cNvSpPr>
          <p:nvPr>
            <p:ph type="body" sz="quarter" idx="11" hasCustomPrompt="1"/>
          </p:nvPr>
        </p:nvSpPr>
        <p:spPr>
          <a:xfrm>
            <a:off x="4787819" y="2534642"/>
            <a:ext cx="3116262" cy="403225"/>
          </a:xfrm>
          <a:prstGeom prst="rect">
            <a:avLst/>
          </a:prstGeom>
        </p:spPr>
        <p:txBody>
          <a:bodyPr/>
          <a:lstStyle>
            <a:lvl1pPr marL="0" indent="0">
              <a:buNone/>
              <a:defRPr kumimoji="0" lang="pt-BR" sz="2625" b="1" i="0" u="none" strike="noStrike" kern="0" cap="all" spc="0" normalizeH="0" baseline="0" dirty="0" smtClean="0">
                <a:ln>
                  <a:noFill/>
                </a:ln>
                <a:solidFill>
                  <a:schemeClr val="bg1"/>
                </a:solidFill>
                <a:effectLst/>
                <a:uLnTx/>
                <a:uFillTx/>
                <a:latin typeface="Arial Narrow" panose="020B0606020202030204" pitchFamily="34" charset="0"/>
                <a:ea typeface="Arial"/>
                <a:cs typeface="Arial"/>
                <a:sym typeface="Arial"/>
              </a:defRPr>
            </a:lvl1pPr>
          </a:lstStyle>
          <a:p>
            <a:pPr lvl="0"/>
            <a:r>
              <a:rPr lang="pt-BR"/>
              <a:t>Institucional</a:t>
            </a:r>
          </a:p>
        </p:txBody>
      </p:sp>
    </p:spTree>
    <p:extLst>
      <p:ext uri="{BB962C8B-B14F-4D97-AF65-F5344CB8AC3E}">
        <p14:creationId xmlns:p14="http://schemas.microsoft.com/office/powerpoint/2010/main" val="2446730383"/>
      </p:ext>
    </p:extLst>
  </p:cSld>
  <p:clrMapOvr>
    <a:masterClrMapping/>
  </p:clrMapOvr>
</p:sldLayout>
</file>

<file path=ppt/slideLayouts/slideLayout12.xml><?xml version="1.0" encoding="utf-8"?>
<p:sldLayout xmlns:a="http://schemas.openxmlformats.org/drawingml/2006/main" xmlns:r="http://schemas.openxmlformats.org/officeDocument/2006/relationships" xmlns:p="http://schemas.openxmlformats.org/presentationml/2006/main" preserve="1" userDrawn="1">
  <p:cSld name="11_Layout Personalizado">
    <p:bg>
      <p:bgPr>
        <a:gradFill>
          <a:gsLst>
            <a:gs pos="39000">
              <a:srgbClr val="58C3F0"/>
            </a:gs>
            <a:gs pos="72000">
              <a:srgbClr val="3B7EC0"/>
            </a:gs>
            <a:gs pos="1105">
              <a:srgbClr val="EEC852"/>
            </a:gs>
            <a:gs pos="16000">
              <a:srgbClr val="CFCFC7"/>
            </a:gs>
            <a:gs pos="98000">
              <a:srgbClr val="1F3B92"/>
            </a:gs>
          </a:gsLst>
          <a:lin ang="16200000" scaled="1"/>
        </a:gradFill>
        <a:effectLst/>
      </p:bgPr>
    </p:bg>
    <p:spTree>
      <p:nvGrpSpPr>
        <p:cNvPr id="1" name=""/>
        <p:cNvGrpSpPr/>
        <p:nvPr/>
      </p:nvGrpSpPr>
      <p:grpSpPr>
        <a:xfrm>
          <a:off x="0" y="0"/>
          <a:ext cx="0" cy="0"/>
          <a:chOff x="0" y="0"/>
          <a:chExt cx="0" cy="0"/>
        </a:xfrm>
      </p:grpSpPr>
      <p:grpSp>
        <p:nvGrpSpPr>
          <p:cNvPr id="5" name="Agrupar 4">
            <a:extLst>
              <a:ext uri="{FF2B5EF4-FFF2-40B4-BE49-F238E27FC236}">
                <a16:creationId xmlns:a16="http://schemas.microsoft.com/office/drawing/2014/main" id="{C25E9B07-9AB1-F55D-F65A-CCBAED52EFE3}"/>
              </a:ext>
            </a:extLst>
          </p:cNvPr>
          <p:cNvGrpSpPr/>
          <p:nvPr userDrawn="1"/>
        </p:nvGrpSpPr>
        <p:grpSpPr>
          <a:xfrm>
            <a:off x="8870259" y="167554"/>
            <a:ext cx="258135" cy="4841082"/>
            <a:chOff x="23654022" y="446811"/>
            <a:chExt cx="688359" cy="12909555"/>
          </a:xfrm>
        </p:grpSpPr>
        <p:grpSp>
          <p:nvGrpSpPr>
            <p:cNvPr id="6" name="Grupo">
              <a:extLst>
                <a:ext uri="{FF2B5EF4-FFF2-40B4-BE49-F238E27FC236}">
                  <a16:creationId xmlns:a16="http://schemas.microsoft.com/office/drawing/2014/main" id="{A92DE1FB-66C5-CB05-D032-0577C58EAACE}"/>
                </a:ext>
              </a:extLst>
            </p:cNvPr>
            <p:cNvGrpSpPr/>
            <p:nvPr/>
          </p:nvGrpSpPr>
          <p:grpSpPr>
            <a:xfrm rot="16200000">
              <a:off x="18313987" y="7327972"/>
              <a:ext cx="11768659" cy="288129"/>
              <a:chOff x="-1695228" y="6522"/>
              <a:chExt cx="11768658" cy="288128"/>
            </a:xfrm>
          </p:grpSpPr>
          <p:sp>
            <p:nvSpPr>
              <p:cNvPr id="8" name="This information belongs to Embraer and cannot be used or reproduced without written permission from the Company.">
                <a:extLst>
                  <a:ext uri="{FF2B5EF4-FFF2-40B4-BE49-F238E27FC236}">
                    <a16:creationId xmlns:a16="http://schemas.microsoft.com/office/drawing/2014/main" id="{3F30189E-C523-950F-A873-CD7C3E5F0F9A}"/>
                  </a:ext>
                </a:extLst>
              </p:cNvPr>
              <p:cNvSpPr txBox="1"/>
              <p:nvPr/>
            </p:nvSpPr>
            <p:spPr>
              <a:xfrm>
                <a:off x="1071885" y="6522"/>
                <a:ext cx="9001545" cy="282814"/>
              </a:xfrm>
              <a:prstGeom prst="rect">
                <a:avLst/>
              </a:prstGeom>
              <a:noFill/>
              <a:ln w="12700" cap="flat">
                <a:noFill/>
                <a:miter lim="400000"/>
              </a:ln>
              <a:effectLst/>
              <a:extLst>
                <a:ext uri="{C572A759-6A51-4108-AA02-DFA0A04FC94B}">
                  <ma14:wrappingTextBoxFlag xmlns="" xmlns:ma14="http://schemas.microsoft.com/office/mac/drawingml/2011/main" val="1"/>
                </a:ext>
              </a:extLst>
            </p:spPr>
            <p:txBody>
              <a:bodyPr wrap="square" lIns="19050" tIns="19050" rIns="19050" bIns="19050" numCol="1" anchor="ctr">
                <a:spAutoFit/>
              </a:bodyPr>
              <a:lstStyle>
                <a:lvl1pPr>
                  <a:defRPr sz="1300">
                    <a:solidFill>
                      <a:srgbClr val="6E6D6D"/>
                    </a:solidFill>
                    <a:latin typeface="Arial"/>
                    <a:ea typeface="Arial"/>
                    <a:cs typeface="Arial"/>
                    <a:sym typeface="Arial"/>
                  </a:defRPr>
                </a:lvl1pPr>
              </a:lstStyle>
              <a:p>
                <a:r>
                  <a:rPr lang="pt-BR" sz="488">
                    <a:solidFill>
                      <a:schemeClr val="bg1"/>
                    </a:solidFill>
                  </a:rPr>
                  <a:t>Esta informação pertence à Embraer e não pode ser usada ou reproduzida sem a autorização por escrito da Empresa.</a:t>
                </a:r>
                <a:endParaRPr sz="488">
                  <a:solidFill>
                    <a:schemeClr val="bg1"/>
                  </a:solidFill>
                </a:endParaRPr>
              </a:p>
            </p:txBody>
          </p:sp>
          <p:sp>
            <p:nvSpPr>
              <p:cNvPr id="9" name="Linha">
                <a:extLst>
                  <a:ext uri="{FF2B5EF4-FFF2-40B4-BE49-F238E27FC236}">
                    <a16:creationId xmlns:a16="http://schemas.microsoft.com/office/drawing/2014/main" id="{2BCBAA69-F07B-ED1E-7F96-7C5E9E4F2DEB}"/>
                  </a:ext>
                </a:extLst>
              </p:cNvPr>
              <p:cNvSpPr/>
              <p:nvPr/>
            </p:nvSpPr>
            <p:spPr>
              <a:xfrm flipV="1">
                <a:off x="898999" y="21128"/>
                <a:ext cx="83625" cy="273522"/>
              </a:xfrm>
              <a:prstGeom prst="line">
                <a:avLst/>
              </a:prstGeom>
              <a:noFill/>
              <a:ln w="9525" cap="flat">
                <a:solidFill>
                  <a:schemeClr val="bg1"/>
                </a:solidFill>
                <a:prstDash val="solid"/>
                <a:miter lim="400000"/>
              </a:ln>
              <a:effectLst/>
            </p:spPr>
            <p:txBody>
              <a:bodyPr wrap="square" lIns="19050" tIns="19050" rIns="19050" bIns="19050" numCol="1" anchor="ctr">
                <a:noAutofit/>
              </a:bodyPr>
              <a:lstStyle/>
              <a:p>
                <a:endParaRPr sz="675"/>
              </a:p>
            </p:txBody>
          </p:sp>
          <p:sp>
            <p:nvSpPr>
              <p:cNvPr id="10" name="This information belongs to Embraer and cannot be used or reproduced without written permission from the Company.">
                <a:extLst>
                  <a:ext uri="{FF2B5EF4-FFF2-40B4-BE49-F238E27FC236}">
                    <a16:creationId xmlns:a16="http://schemas.microsoft.com/office/drawing/2014/main" id="{5BF441DF-84CC-2150-6269-5D20F89DAFE9}"/>
                  </a:ext>
                </a:extLst>
              </p:cNvPr>
              <p:cNvSpPr txBox="1"/>
              <p:nvPr/>
            </p:nvSpPr>
            <p:spPr>
              <a:xfrm>
                <a:off x="-1695228" y="6558"/>
                <a:ext cx="2621118" cy="282812"/>
              </a:xfrm>
              <a:prstGeom prst="rect">
                <a:avLst/>
              </a:prstGeom>
              <a:noFill/>
              <a:ln w="12700" cap="flat">
                <a:noFill/>
                <a:miter lim="400000"/>
              </a:ln>
              <a:effectLst/>
              <a:extLst>
                <a:ext uri="{C572A759-6A51-4108-AA02-DFA0A04FC94B}">
                  <ma14:wrappingTextBoxFlag xmlns="" xmlns:ma14="http://schemas.microsoft.com/office/mac/drawingml/2011/main" val="1"/>
                </a:ext>
              </a:extLst>
            </p:spPr>
            <p:txBody>
              <a:bodyPr wrap="square" lIns="19050" tIns="19050" rIns="19050" bIns="19050" numCol="1" anchor="ctr">
                <a:spAutoFit/>
              </a:bodyPr>
              <a:lstStyle>
                <a:lvl1pPr>
                  <a:defRPr sz="1300">
                    <a:solidFill>
                      <a:srgbClr val="6E6D6D"/>
                    </a:solidFill>
                    <a:latin typeface="Arial"/>
                    <a:ea typeface="Arial"/>
                    <a:cs typeface="Arial"/>
                    <a:sym typeface="Arial"/>
                  </a:defRPr>
                </a:lvl1pPr>
              </a:lstStyle>
              <a:p>
                <a:r>
                  <a:rPr lang="en-US" sz="488">
                    <a:solidFill>
                      <a:schemeClr val="bg1"/>
                    </a:solidFill>
                  </a:rPr>
                  <a:t>INFORMAÇÃO CONFIDENCIAL</a:t>
                </a:r>
                <a:endParaRPr sz="488">
                  <a:solidFill>
                    <a:schemeClr val="bg1"/>
                  </a:solidFill>
                </a:endParaRPr>
              </a:p>
            </p:txBody>
          </p:sp>
        </p:grpSp>
        <p:sp>
          <p:nvSpPr>
            <p:cNvPr id="7" name="Forma Livre: Forma 61">
              <a:extLst>
                <a:ext uri="{FF2B5EF4-FFF2-40B4-BE49-F238E27FC236}">
                  <a16:creationId xmlns:a16="http://schemas.microsoft.com/office/drawing/2014/main" id="{6D06D099-B671-7B21-8E55-686E11986AA1}"/>
                </a:ext>
              </a:extLst>
            </p:cNvPr>
            <p:cNvSpPr/>
            <p:nvPr/>
          </p:nvSpPr>
          <p:spPr>
            <a:xfrm flipH="1">
              <a:off x="23654022" y="446811"/>
              <a:ext cx="359396" cy="359346"/>
            </a:xfrm>
            <a:custGeom>
              <a:avLst/>
              <a:gdLst/>
              <a:ahLst/>
              <a:cxnLst>
                <a:cxn ang="0">
                  <a:pos x="wd2" y="hd2"/>
                </a:cxn>
                <a:cxn ang="5400000">
                  <a:pos x="wd2" y="hd2"/>
                </a:cxn>
                <a:cxn ang="10800000">
                  <a:pos x="wd2" y="hd2"/>
                </a:cxn>
                <a:cxn ang="16200000">
                  <a:pos x="wd2" y="hd2"/>
                </a:cxn>
              </a:cxnLst>
              <a:rect l="0" t="0" r="r" b="b"/>
              <a:pathLst>
                <a:path w="21600" h="21600" extrusionOk="0">
                  <a:moveTo>
                    <a:pt x="17278" y="0"/>
                  </a:moveTo>
                  <a:lnTo>
                    <a:pt x="4322" y="9935"/>
                  </a:lnTo>
                  <a:lnTo>
                    <a:pt x="1728" y="9935"/>
                  </a:lnTo>
                  <a:lnTo>
                    <a:pt x="0" y="11665"/>
                  </a:lnTo>
                  <a:lnTo>
                    <a:pt x="4322" y="11665"/>
                  </a:lnTo>
                  <a:lnTo>
                    <a:pt x="17278" y="21600"/>
                  </a:lnTo>
                  <a:lnTo>
                    <a:pt x="21600" y="21600"/>
                  </a:lnTo>
                  <a:lnTo>
                    <a:pt x="12961" y="11665"/>
                  </a:lnTo>
                  <a:lnTo>
                    <a:pt x="21559" y="11665"/>
                  </a:lnTo>
                  <a:lnTo>
                    <a:pt x="21559" y="9935"/>
                  </a:lnTo>
                  <a:lnTo>
                    <a:pt x="12961" y="9935"/>
                  </a:lnTo>
                  <a:lnTo>
                    <a:pt x="21600" y="0"/>
                  </a:lnTo>
                  <a:close/>
                </a:path>
              </a:pathLst>
            </a:custGeom>
            <a:solidFill>
              <a:schemeClr val="bg1"/>
            </a:solidFill>
            <a:ln w="12700" cap="flat">
              <a:noFill/>
              <a:miter lim="400000"/>
            </a:ln>
            <a:effectLst/>
          </p:spPr>
          <p:txBody>
            <a:bodyPr wrap="square" lIns="17145" tIns="17145" rIns="17145" bIns="17145" numCol="1" anchor="ctr">
              <a:noAutofit/>
            </a:bodyPr>
            <a:lstStyle/>
            <a:p>
              <a:pPr>
                <a:defRPr>
                  <a:solidFill>
                    <a:srgbClr val="100690"/>
                  </a:solidFill>
                  <a:latin typeface="GT America Condensed Regular"/>
                  <a:ea typeface="GT America Condensed Regular"/>
                  <a:cs typeface="GT America Condensed Regular"/>
                  <a:sym typeface="GT America Condensed Regular"/>
                </a:defRPr>
              </a:pPr>
              <a:endParaRPr sz="675"/>
            </a:p>
          </p:txBody>
        </p:sp>
      </p:grpSp>
      <p:sp>
        <p:nvSpPr>
          <p:cNvPr id="2" name="Linha">
            <a:extLst>
              <a:ext uri="{FF2B5EF4-FFF2-40B4-BE49-F238E27FC236}">
                <a16:creationId xmlns:a16="http://schemas.microsoft.com/office/drawing/2014/main" id="{59E29CD5-5191-A749-77D2-1144F6314D67}"/>
              </a:ext>
            </a:extLst>
          </p:cNvPr>
          <p:cNvSpPr/>
          <p:nvPr userDrawn="1"/>
        </p:nvSpPr>
        <p:spPr>
          <a:xfrm flipV="1">
            <a:off x="4458960" y="1824881"/>
            <a:ext cx="574998" cy="1614389"/>
          </a:xfrm>
          <a:prstGeom prst="line">
            <a:avLst/>
          </a:prstGeom>
          <a:ln w="12700">
            <a:solidFill>
              <a:schemeClr val="bg1"/>
            </a:solidFill>
            <a:miter lim="400000"/>
          </a:ln>
        </p:spPr>
        <p:txBody>
          <a:bodyPr lIns="19050" tIns="19050" rIns="19050" bIns="19050" anchor="ctr"/>
          <a:lstStyle/>
          <a:p>
            <a:pPr marL="0" marR="0" lvl="0" indent="0" algn="l" defTabSz="914377" rtl="0" eaLnBrk="1" fontAlgn="auto" latinLnBrk="0" hangingPunct="0">
              <a:lnSpc>
                <a:spcPct val="90000"/>
              </a:lnSpc>
              <a:spcBef>
                <a:spcPts val="1688"/>
              </a:spcBef>
              <a:spcAft>
                <a:spcPts val="0"/>
              </a:spcAft>
              <a:buClrTx/>
              <a:buSzTx/>
              <a:buFontTx/>
              <a:buNone/>
              <a:tabLst/>
              <a:defRPr/>
            </a:pPr>
            <a:endParaRPr kumimoji="0" sz="675" b="0" i="0" u="none" strike="noStrike" kern="0" cap="none" spc="0" normalizeH="0" baseline="0" noProof="0">
              <a:ln>
                <a:noFill/>
              </a:ln>
              <a:solidFill>
                <a:srgbClr val="000000"/>
              </a:solidFill>
              <a:effectLst/>
              <a:uLnTx/>
              <a:uFillTx/>
              <a:latin typeface="Arial"/>
              <a:sym typeface="Helvetica Neue"/>
            </a:endParaRPr>
          </a:p>
        </p:txBody>
      </p:sp>
      <p:sp>
        <p:nvSpPr>
          <p:cNvPr id="11" name="Espaço Reservado para Texto 26">
            <a:extLst>
              <a:ext uri="{FF2B5EF4-FFF2-40B4-BE49-F238E27FC236}">
                <a16:creationId xmlns:a16="http://schemas.microsoft.com/office/drawing/2014/main" id="{CB39ED45-EF33-A815-4E8C-FD708075887C}"/>
              </a:ext>
            </a:extLst>
          </p:cNvPr>
          <p:cNvSpPr>
            <a:spLocks noGrp="1"/>
          </p:cNvSpPr>
          <p:nvPr>
            <p:ph type="body" sz="quarter" idx="10" hasCustomPrompt="1"/>
          </p:nvPr>
        </p:nvSpPr>
        <p:spPr>
          <a:xfrm>
            <a:off x="1257740" y="2283180"/>
            <a:ext cx="3396342" cy="524147"/>
          </a:xfrm>
          <a:prstGeom prst="rect">
            <a:avLst/>
          </a:prstGeom>
        </p:spPr>
        <p:txBody>
          <a:bodyPr/>
          <a:lstStyle>
            <a:lvl1pPr marL="0" indent="0" algn="l">
              <a:buNone/>
              <a:defRPr kumimoji="0" lang="pt-BR" sz="2625" b="1" i="0" u="none" strike="noStrike" kern="0" cap="all" spc="0" normalizeH="0" baseline="0" dirty="0" smtClean="0">
                <a:ln>
                  <a:noFill/>
                </a:ln>
                <a:solidFill>
                  <a:schemeClr val="bg1"/>
                </a:solidFill>
                <a:effectLst/>
                <a:uLnTx/>
                <a:uFillTx/>
                <a:latin typeface="Arial Narrow" panose="020B0606020202030204" pitchFamily="34" charset="0"/>
                <a:ea typeface="Arial"/>
                <a:cs typeface="Arial"/>
                <a:sym typeface="Arial"/>
              </a:defRPr>
            </a:lvl1pPr>
          </a:lstStyle>
          <a:p>
            <a:pPr marL="0" marR="0" lvl="0" indent="0" algn="r" defTabSz="914377" rtl="0" eaLnBrk="1" fontAlgn="auto" latinLnBrk="0" hangingPunct="0">
              <a:lnSpc>
                <a:spcPct val="90000"/>
              </a:lnSpc>
              <a:spcBef>
                <a:spcPts val="1688"/>
              </a:spcBef>
              <a:spcAft>
                <a:spcPts val="0"/>
              </a:spcAft>
              <a:buClrTx/>
              <a:buSzTx/>
              <a:buFontTx/>
              <a:buNone/>
              <a:tabLst/>
              <a:defRPr/>
            </a:pPr>
            <a:r>
              <a:rPr lang="pt-BR" dirty="0"/>
              <a:t>Chapter </a:t>
            </a:r>
            <a:r>
              <a:rPr lang="pt-BR" dirty="0" err="1"/>
              <a:t>Divider</a:t>
            </a:r>
            <a:endParaRPr lang="pt-BR" dirty="0"/>
          </a:p>
        </p:txBody>
      </p:sp>
      <p:sp>
        <p:nvSpPr>
          <p:cNvPr id="13" name="Espaço Reservado para Texto 26">
            <a:extLst>
              <a:ext uri="{FF2B5EF4-FFF2-40B4-BE49-F238E27FC236}">
                <a16:creationId xmlns:a16="http://schemas.microsoft.com/office/drawing/2014/main" id="{FFA1560E-BB38-EE4E-A84F-A0B9BE9BACB9}"/>
              </a:ext>
            </a:extLst>
          </p:cNvPr>
          <p:cNvSpPr>
            <a:spLocks noGrp="1"/>
          </p:cNvSpPr>
          <p:nvPr>
            <p:ph type="body" sz="quarter" idx="11" hasCustomPrompt="1"/>
          </p:nvPr>
        </p:nvSpPr>
        <p:spPr>
          <a:xfrm>
            <a:off x="4787819" y="2534642"/>
            <a:ext cx="3116262" cy="403225"/>
          </a:xfrm>
          <a:prstGeom prst="rect">
            <a:avLst/>
          </a:prstGeom>
        </p:spPr>
        <p:txBody>
          <a:bodyPr/>
          <a:lstStyle>
            <a:lvl1pPr marL="0" indent="0">
              <a:buNone/>
              <a:defRPr kumimoji="0" lang="pt-BR" sz="2625" b="1" i="0" u="none" strike="noStrike" kern="0" cap="all" spc="0" normalizeH="0" baseline="0" dirty="0" smtClean="0">
                <a:ln>
                  <a:noFill/>
                </a:ln>
                <a:solidFill>
                  <a:schemeClr val="bg1"/>
                </a:solidFill>
                <a:effectLst/>
                <a:uLnTx/>
                <a:uFillTx/>
                <a:latin typeface="Arial Narrow" panose="020B0606020202030204" pitchFamily="34" charset="0"/>
                <a:ea typeface="Arial"/>
                <a:cs typeface="Arial"/>
                <a:sym typeface="Arial"/>
              </a:defRPr>
            </a:lvl1pPr>
          </a:lstStyle>
          <a:p>
            <a:pPr lvl="0"/>
            <a:r>
              <a:rPr lang="pt-BR"/>
              <a:t>Institucional</a:t>
            </a:r>
          </a:p>
        </p:txBody>
      </p:sp>
    </p:spTree>
    <p:extLst>
      <p:ext uri="{BB962C8B-B14F-4D97-AF65-F5344CB8AC3E}">
        <p14:creationId xmlns:p14="http://schemas.microsoft.com/office/powerpoint/2010/main" val="1875296720"/>
      </p:ext>
    </p:extLst>
  </p:cSld>
  <p:clrMapOvr>
    <a:masterClrMapping/>
  </p:clrMapOvr>
</p:sldLayout>
</file>

<file path=ppt/slideLayouts/slideLayout13.xml><?xml version="1.0" encoding="utf-8"?>
<p:sldLayout xmlns:a="http://schemas.openxmlformats.org/drawingml/2006/main" xmlns:r="http://schemas.openxmlformats.org/officeDocument/2006/relationships" xmlns:p="http://schemas.openxmlformats.org/presentationml/2006/main" preserve="1" userDrawn="1">
  <p:cSld name="14_Layout Personalizado">
    <p:bg>
      <p:bgPr>
        <a:gradFill>
          <a:gsLst>
            <a:gs pos="0">
              <a:srgbClr val="A8C8E9"/>
            </a:gs>
            <a:gs pos="41000">
              <a:srgbClr val="615BA8"/>
            </a:gs>
            <a:gs pos="98000">
              <a:srgbClr val="1F3B92"/>
            </a:gs>
          </a:gsLst>
          <a:lin ang="16200000" scaled="1"/>
        </a:gradFill>
        <a:effectLst/>
      </p:bgPr>
    </p:bg>
    <p:spTree>
      <p:nvGrpSpPr>
        <p:cNvPr id="1" name=""/>
        <p:cNvGrpSpPr/>
        <p:nvPr/>
      </p:nvGrpSpPr>
      <p:grpSpPr>
        <a:xfrm>
          <a:off x="0" y="0"/>
          <a:ext cx="0" cy="0"/>
          <a:chOff x="0" y="0"/>
          <a:chExt cx="0" cy="0"/>
        </a:xfrm>
      </p:grpSpPr>
      <p:grpSp>
        <p:nvGrpSpPr>
          <p:cNvPr id="5" name="Agrupar 4">
            <a:extLst>
              <a:ext uri="{FF2B5EF4-FFF2-40B4-BE49-F238E27FC236}">
                <a16:creationId xmlns:a16="http://schemas.microsoft.com/office/drawing/2014/main" id="{C25E9B07-9AB1-F55D-F65A-CCBAED52EFE3}"/>
              </a:ext>
            </a:extLst>
          </p:cNvPr>
          <p:cNvGrpSpPr/>
          <p:nvPr userDrawn="1"/>
        </p:nvGrpSpPr>
        <p:grpSpPr>
          <a:xfrm>
            <a:off x="8870259" y="167554"/>
            <a:ext cx="258135" cy="4841082"/>
            <a:chOff x="23654022" y="446811"/>
            <a:chExt cx="688359" cy="12909555"/>
          </a:xfrm>
        </p:grpSpPr>
        <p:grpSp>
          <p:nvGrpSpPr>
            <p:cNvPr id="6" name="Grupo">
              <a:extLst>
                <a:ext uri="{FF2B5EF4-FFF2-40B4-BE49-F238E27FC236}">
                  <a16:creationId xmlns:a16="http://schemas.microsoft.com/office/drawing/2014/main" id="{A92DE1FB-66C5-CB05-D032-0577C58EAACE}"/>
                </a:ext>
              </a:extLst>
            </p:cNvPr>
            <p:cNvGrpSpPr/>
            <p:nvPr/>
          </p:nvGrpSpPr>
          <p:grpSpPr>
            <a:xfrm rot="16200000">
              <a:off x="18313987" y="7327972"/>
              <a:ext cx="11768659" cy="288129"/>
              <a:chOff x="-1695228" y="6522"/>
              <a:chExt cx="11768658" cy="288128"/>
            </a:xfrm>
          </p:grpSpPr>
          <p:sp>
            <p:nvSpPr>
              <p:cNvPr id="8" name="This information belongs to Embraer and cannot be used or reproduced without written permission from the Company.">
                <a:extLst>
                  <a:ext uri="{FF2B5EF4-FFF2-40B4-BE49-F238E27FC236}">
                    <a16:creationId xmlns:a16="http://schemas.microsoft.com/office/drawing/2014/main" id="{3F30189E-C523-950F-A873-CD7C3E5F0F9A}"/>
                  </a:ext>
                </a:extLst>
              </p:cNvPr>
              <p:cNvSpPr txBox="1"/>
              <p:nvPr/>
            </p:nvSpPr>
            <p:spPr>
              <a:xfrm>
                <a:off x="1071885" y="6522"/>
                <a:ext cx="9001545" cy="282814"/>
              </a:xfrm>
              <a:prstGeom prst="rect">
                <a:avLst/>
              </a:prstGeom>
              <a:noFill/>
              <a:ln w="12700" cap="flat">
                <a:noFill/>
                <a:miter lim="400000"/>
              </a:ln>
              <a:effectLst/>
              <a:extLst>
                <a:ext uri="{C572A759-6A51-4108-AA02-DFA0A04FC94B}">
                  <ma14:wrappingTextBoxFlag xmlns="" xmlns:ma14="http://schemas.microsoft.com/office/mac/drawingml/2011/main" val="1"/>
                </a:ext>
              </a:extLst>
            </p:spPr>
            <p:txBody>
              <a:bodyPr wrap="square" lIns="19050" tIns="19050" rIns="19050" bIns="19050" numCol="1" anchor="ctr">
                <a:spAutoFit/>
              </a:bodyPr>
              <a:lstStyle>
                <a:lvl1pPr>
                  <a:defRPr sz="1300">
                    <a:solidFill>
                      <a:srgbClr val="6E6D6D"/>
                    </a:solidFill>
                    <a:latin typeface="Arial"/>
                    <a:ea typeface="Arial"/>
                    <a:cs typeface="Arial"/>
                    <a:sym typeface="Arial"/>
                  </a:defRPr>
                </a:lvl1pPr>
              </a:lstStyle>
              <a:p>
                <a:r>
                  <a:rPr lang="pt-BR" sz="488">
                    <a:solidFill>
                      <a:schemeClr val="bg1"/>
                    </a:solidFill>
                  </a:rPr>
                  <a:t>Esta informação pertence à Embraer e não pode ser usada ou reproduzida sem a autorização por escrito da Empresa.</a:t>
                </a:r>
                <a:endParaRPr sz="488">
                  <a:solidFill>
                    <a:schemeClr val="bg1"/>
                  </a:solidFill>
                </a:endParaRPr>
              </a:p>
            </p:txBody>
          </p:sp>
          <p:sp>
            <p:nvSpPr>
              <p:cNvPr id="9" name="Linha">
                <a:extLst>
                  <a:ext uri="{FF2B5EF4-FFF2-40B4-BE49-F238E27FC236}">
                    <a16:creationId xmlns:a16="http://schemas.microsoft.com/office/drawing/2014/main" id="{2BCBAA69-F07B-ED1E-7F96-7C5E9E4F2DEB}"/>
                  </a:ext>
                </a:extLst>
              </p:cNvPr>
              <p:cNvSpPr/>
              <p:nvPr/>
            </p:nvSpPr>
            <p:spPr>
              <a:xfrm flipV="1">
                <a:off x="898999" y="21128"/>
                <a:ext cx="83625" cy="273522"/>
              </a:xfrm>
              <a:prstGeom prst="line">
                <a:avLst/>
              </a:prstGeom>
              <a:noFill/>
              <a:ln w="9525" cap="flat">
                <a:solidFill>
                  <a:schemeClr val="bg1"/>
                </a:solidFill>
                <a:prstDash val="solid"/>
                <a:miter lim="400000"/>
              </a:ln>
              <a:effectLst/>
            </p:spPr>
            <p:txBody>
              <a:bodyPr wrap="square" lIns="19050" tIns="19050" rIns="19050" bIns="19050" numCol="1" anchor="ctr">
                <a:noAutofit/>
              </a:bodyPr>
              <a:lstStyle/>
              <a:p>
                <a:endParaRPr sz="675"/>
              </a:p>
            </p:txBody>
          </p:sp>
          <p:sp>
            <p:nvSpPr>
              <p:cNvPr id="10" name="This information belongs to Embraer and cannot be used or reproduced without written permission from the Company.">
                <a:extLst>
                  <a:ext uri="{FF2B5EF4-FFF2-40B4-BE49-F238E27FC236}">
                    <a16:creationId xmlns:a16="http://schemas.microsoft.com/office/drawing/2014/main" id="{5BF441DF-84CC-2150-6269-5D20F89DAFE9}"/>
                  </a:ext>
                </a:extLst>
              </p:cNvPr>
              <p:cNvSpPr txBox="1"/>
              <p:nvPr/>
            </p:nvSpPr>
            <p:spPr>
              <a:xfrm>
                <a:off x="-1695228" y="6558"/>
                <a:ext cx="2621118" cy="282812"/>
              </a:xfrm>
              <a:prstGeom prst="rect">
                <a:avLst/>
              </a:prstGeom>
              <a:noFill/>
              <a:ln w="12700" cap="flat">
                <a:noFill/>
                <a:miter lim="400000"/>
              </a:ln>
              <a:effectLst/>
              <a:extLst>
                <a:ext uri="{C572A759-6A51-4108-AA02-DFA0A04FC94B}">
                  <ma14:wrappingTextBoxFlag xmlns="" xmlns:ma14="http://schemas.microsoft.com/office/mac/drawingml/2011/main" val="1"/>
                </a:ext>
              </a:extLst>
            </p:spPr>
            <p:txBody>
              <a:bodyPr wrap="square" lIns="19050" tIns="19050" rIns="19050" bIns="19050" numCol="1" anchor="ctr">
                <a:spAutoFit/>
              </a:bodyPr>
              <a:lstStyle>
                <a:lvl1pPr>
                  <a:defRPr sz="1300">
                    <a:solidFill>
                      <a:srgbClr val="6E6D6D"/>
                    </a:solidFill>
                    <a:latin typeface="Arial"/>
                    <a:ea typeface="Arial"/>
                    <a:cs typeface="Arial"/>
                    <a:sym typeface="Arial"/>
                  </a:defRPr>
                </a:lvl1pPr>
              </a:lstStyle>
              <a:p>
                <a:r>
                  <a:rPr lang="en-US" sz="488">
                    <a:solidFill>
                      <a:schemeClr val="bg1"/>
                    </a:solidFill>
                  </a:rPr>
                  <a:t>INFORMAÇÃO CONFIDENCIAL</a:t>
                </a:r>
                <a:endParaRPr sz="488">
                  <a:solidFill>
                    <a:schemeClr val="bg1"/>
                  </a:solidFill>
                </a:endParaRPr>
              </a:p>
            </p:txBody>
          </p:sp>
        </p:grpSp>
        <p:sp>
          <p:nvSpPr>
            <p:cNvPr id="7" name="Forma Livre: Forma 61">
              <a:extLst>
                <a:ext uri="{FF2B5EF4-FFF2-40B4-BE49-F238E27FC236}">
                  <a16:creationId xmlns:a16="http://schemas.microsoft.com/office/drawing/2014/main" id="{6D06D099-B671-7B21-8E55-686E11986AA1}"/>
                </a:ext>
              </a:extLst>
            </p:cNvPr>
            <p:cNvSpPr/>
            <p:nvPr/>
          </p:nvSpPr>
          <p:spPr>
            <a:xfrm flipH="1">
              <a:off x="23654022" y="446811"/>
              <a:ext cx="359396" cy="359346"/>
            </a:xfrm>
            <a:custGeom>
              <a:avLst/>
              <a:gdLst/>
              <a:ahLst/>
              <a:cxnLst>
                <a:cxn ang="0">
                  <a:pos x="wd2" y="hd2"/>
                </a:cxn>
                <a:cxn ang="5400000">
                  <a:pos x="wd2" y="hd2"/>
                </a:cxn>
                <a:cxn ang="10800000">
                  <a:pos x="wd2" y="hd2"/>
                </a:cxn>
                <a:cxn ang="16200000">
                  <a:pos x="wd2" y="hd2"/>
                </a:cxn>
              </a:cxnLst>
              <a:rect l="0" t="0" r="r" b="b"/>
              <a:pathLst>
                <a:path w="21600" h="21600" extrusionOk="0">
                  <a:moveTo>
                    <a:pt x="17278" y="0"/>
                  </a:moveTo>
                  <a:lnTo>
                    <a:pt x="4322" y="9935"/>
                  </a:lnTo>
                  <a:lnTo>
                    <a:pt x="1728" y="9935"/>
                  </a:lnTo>
                  <a:lnTo>
                    <a:pt x="0" y="11665"/>
                  </a:lnTo>
                  <a:lnTo>
                    <a:pt x="4322" y="11665"/>
                  </a:lnTo>
                  <a:lnTo>
                    <a:pt x="17278" y="21600"/>
                  </a:lnTo>
                  <a:lnTo>
                    <a:pt x="21600" y="21600"/>
                  </a:lnTo>
                  <a:lnTo>
                    <a:pt x="12961" y="11665"/>
                  </a:lnTo>
                  <a:lnTo>
                    <a:pt x="21559" y="11665"/>
                  </a:lnTo>
                  <a:lnTo>
                    <a:pt x="21559" y="9935"/>
                  </a:lnTo>
                  <a:lnTo>
                    <a:pt x="12961" y="9935"/>
                  </a:lnTo>
                  <a:lnTo>
                    <a:pt x="21600" y="0"/>
                  </a:lnTo>
                  <a:close/>
                </a:path>
              </a:pathLst>
            </a:custGeom>
            <a:solidFill>
              <a:schemeClr val="bg1"/>
            </a:solidFill>
            <a:ln w="12700" cap="flat">
              <a:noFill/>
              <a:miter lim="400000"/>
            </a:ln>
            <a:effectLst/>
          </p:spPr>
          <p:txBody>
            <a:bodyPr wrap="square" lIns="17145" tIns="17145" rIns="17145" bIns="17145" numCol="1" anchor="ctr">
              <a:noAutofit/>
            </a:bodyPr>
            <a:lstStyle/>
            <a:p>
              <a:pPr>
                <a:defRPr>
                  <a:solidFill>
                    <a:srgbClr val="100690"/>
                  </a:solidFill>
                  <a:latin typeface="GT America Condensed Regular"/>
                  <a:ea typeface="GT America Condensed Regular"/>
                  <a:cs typeface="GT America Condensed Regular"/>
                  <a:sym typeface="GT America Condensed Regular"/>
                </a:defRPr>
              </a:pPr>
              <a:endParaRPr sz="675"/>
            </a:p>
          </p:txBody>
        </p:sp>
      </p:grpSp>
      <p:sp>
        <p:nvSpPr>
          <p:cNvPr id="2" name="Linha">
            <a:extLst>
              <a:ext uri="{FF2B5EF4-FFF2-40B4-BE49-F238E27FC236}">
                <a16:creationId xmlns:a16="http://schemas.microsoft.com/office/drawing/2014/main" id="{59E29CD5-5191-A749-77D2-1144F6314D67}"/>
              </a:ext>
            </a:extLst>
          </p:cNvPr>
          <p:cNvSpPr/>
          <p:nvPr userDrawn="1"/>
        </p:nvSpPr>
        <p:spPr>
          <a:xfrm flipV="1">
            <a:off x="4458960" y="1824881"/>
            <a:ext cx="574998" cy="1614389"/>
          </a:xfrm>
          <a:prstGeom prst="line">
            <a:avLst/>
          </a:prstGeom>
          <a:ln w="12700">
            <a:solidFill>
              <a:schemeClr val="bg1"/>
            </a:solidFill>
            <a:miter lim="400000"/>
          </a:ln>
        </p:spPr>
        <p:txBody>
          <a:bodyPr lIns="19050" tIns="19050" rIns="19050" bIns="19050" anchor="ctr"/>
          <a:lstStyle/>
          <a:p>
            <a:pPr marL="0" marR="0" lvl="0" indent="0" algn="l" defTabSz="914377" rtl="0" eaLnBrk="1" fontAlgn="auto" latinLnBrk="0" hangingPunct="0">
              <a:lnSpc>
                <a:spcPct val="90000"/>
              </a:lnSpc>
              <a:spcBef>
                <a:spcPts val="1688"/>
              </a:spcBef>
              <a:spcAft>
                <a:spcPts val="0"/>
              </a:spcAft>
              <a:buClrTx/>
              <a:buSzTx/>
              <a:buFontTx/>
              <a:buNone/>
              <a:tabLst/>
              <a:defRPr/>
            </a:pPr>
            <a:endParaRPr kumimoji="0" sz="675" b="0" i="0" u="none" strike="noStrike" kern="0" cap="none" spc="0" normalizeH="0" baseline="0" noProof="0">
              <a:ln>
                <a:noFill/>
              </a:ln>
              <a:solidFill>
                <a:srgbClr val="000000"/>
              </a:solidFill>
              <a:effectLst/>
              <a:uLnTx/>
              <a:uFillTx/>
              <a:latin typeface="Arial"/>
              <a:sym typeface="Helvetica Neue"/>
            </a:endParaRPr>
          </a:p>
        </p:txBody>
      </p:sp>
      <p:sp>
        <p:nvSpPr>
          <p:cNvPr id="11" name="Espaço Reservado para Texto 26">
            <a:extLst>
              <a:ext uri="{FF2B5EF4-FFF2-40B4-BE49-F238E27FC236}">
                <a16:creationId xmlns:a16="http://schemas.microsoft.com/office/drawing/2014/main" id="{CB39ED45-EF33-A815-4E8C-FD708075887C}"/>
              </a:ext>
            </a:extLst>
          </p:cNvPr>
          <p:cNvSpPr>
            <a:spLocks noGrp="1"/>
          </p:cNvSpPr>
          <p:nvPr>
            <p:ph type="body" sz="quarter" idx="10" hasCustomPrompt="1"/>
          </p:nvPr>
        </p:nvSpPr>
        <p:spPr>
          <a:xfrm>
            <a:off x="1257740" y="2283180"/>
            <a:ext cx="3396342" cy="524147"/>
          </a:xfrm>
          <a:prstGeom prst="rect">
            <a:avLst/>
          </a:prstGeom>
        </p:spPr>
        <p:txBody>
          <a:bodyPr/>
          <a:lstStyle>
            <a:lvl1pPr marL="0" indent="0" algn="l">
              <a:buNone/>
              <a:defRPr kumimoji="0" lang="pt-BR" sz="2625" b="1" i="0" u="none" strike="noStrike" kern="0" cap="all" spc="0" normalizeH="0" baseline="0" dirty="0" smtClean="0">
                <a:ln>
                  <a:noFill/>
                </a:ln>
                <a:solidFill>
                  <a:schemeClr val="bg1"/>
                </a:solidFill>
                <a:effectLst/>
                <a:uLnTx/>
                <a:uFillTx/>
                <a:latin typeface="Arial Narrow" panose="020B0606020202030204" pitchFamily="34" charset="0"/>
                <a:ea typeface="Arial"/>
                <a:cs typeface="Arial"/>
                <a:sym typeface="Arial"/>
              </a:defRPr>
            </a:lvl1pPr>
          </a:lstStyle>
          <a:p>
            <a:pPr marL="0" marR="0" lvl="0" indent="0" algn="r" defTabSz="914377" rtl="0" eaLnBrk="1" fontAlgn="auto" latinLnBrk="0" hangingPunct="0">
              <a:lnSpc>
                <a:spcPct val="90000"/>
              </a:lnSpc>
              <a:spcBef>
                <a:spcPts val="1688"/>
              </a:spcBef>
              <a:spcAft>
                <a:spcPts val="0"/>
              </a:spcAft>
              <a:buClrTx/>
              <a:buSzTx/>
              <a:buFontTx/>
              <a:buNone/>
              <a:tabLst/>
              <a:defRPr/>
            </a:pPr>
            <a:r>
              <a:rPr lang="pt-BR" dirty="0"/>
              <a:t>Chapter </a:t>
            </a:r>
            <a:r>
              <a:rPr lang="pt-BR" dirty="0" err="1"/>
              <a:t>Divider</a:t>
            </a:r>
            <a:endParaRPr lang="pt-BR" dirty="0"/>
          </a:p>
        </p:txBody>
      </p:sp>
      <p:sp>
        <p:nvSpPr>
          <p:cNvPr id="13" name="Espaço Reservado para Texto 26">
            <a:extLst>
              <a:ext uri="{FF2B5EF4-FFF2-40B4-BE49-F238E27FC236}">
                <a16:creationId xmlns:a16="http://schemas.microsoft.com/office/drawing/2014/main" id="{FFA1560E-BB38-EE4E-A84F-A0B9BE9BACB9}"/>
              </a:ext>
            </a:extLst>
          </p:cNvPr>
          <p:cNvSpPr>
            <a:spLocks noGrp="1"/>
          </p:cNvSpPr>
          <p:nvPr>
            <p:ph type="body" sz="quarter" idx="11" hasCustomPrompt="1"/>
          </p:nvPr>
        </p:nvSpPr>
        <p:spPr>
          <a:xfrm>
            <a:off x="4787819" y="2534642"/>
            <a:ext cx="3116262" cy="403225"/>
          </a:xfrm>
          <a:prstGeom prst="rect">
            <a:avLst/>
          </a:prstGeom>
        </p:spPr>
        <p:txBody>
          <a:bodyPr/>
          <a:lstStyle>
            <a:lvl1pPr marL="0" indent="0">
              <a:buNone/>
              <a:defRPr kumimoji="0" lang="pt-BR" sz="2625" b="1" i="0" u="none" strike="noStrike" kern="0" cap="all" spc="0" normalizeH="0" baseline="0" dirty="0" smtClean="0">
                <a:ln>
                  <a:noFill/>
                </a:ln>
                <a:solidFill>
                  <a:schemeClr val="bg1"/>
                </a:solidFill>
                <a:effectLst/>
                <a:uLnTx/>
                <a:uFillTx/>
                <a:latin typeface="Arial Narrow" panose="020B0606020202030204" pitchFamily="34" charset="0"/>
                <a:ea typeface="Arial"/>
                <a:cs typeface="Arial"/>
                <a:sym typeface="Arial"/>
              </a:defRPr>
            </a:lvl1pPr>
          </a:lstStyle>
          <a:p>
            <a:pPr lvl="0"/>
            <a:r>
              <a:rPr lang="pt-BR"/>
              <a:t>Institucional</a:t>
            </a:r>
          </a:p>
        </p:txBody>
      </p:sp>
    </p:spTree>
    <p:extLst>
      <p:ext uri="{BB962C8B-B14F-4D97-AF65-F5344CB8AC3E}">
        <p14:creationId xmlns:p14="http://schemas.microsoft.com/office/powerpoint/2010/main" val="958078564"/>
      </p:ext>
    </p:extLst>
  </p:cSld>
  <p:clrMapOvr>
    <a:masterClrMapping/>
  </p:clrMapOvr>
</p:sldLayout>
</file>

<file path=ppt/slideLayouts/slideLayout14.xml><?xml version="1.0" encoding="utf-8"?>
<p:sldLayout xmlns:a="http://schemas.openxmlformats.org/drawingml/2006/main" xmlns:r="http://schemas.openxmlformats.org/officeDocument/2006/relationships" xmlns:p="http://schemas.openxmlformats.org/presentationml/2006/main" preserve="1" userDrawn="1">
  <p:cSld name="12_Layout Personalizado">
    <p:bg>
      <p:bgPr>
        <a:solidFill>
          <a:srgbClr val="0A1A5C"/>
        </a:solidFill>
        <a:effectLst/>
      </p:bgPr>
    </p:bg>
    <p:spTree>
      <p:nvGrpSpPr>
        <p:cNvPr id="1" name=""/>
        <p:cNvGrpSpPr/>
        <p:nvPr/>
      </p:nvGrpSpPr>
      <p:grpSpPr>
        <a:xfrm>
          <a:off x="0" y="0"/>
          <a:ext cx="0" cy="0"/>
          <a:chOff x="0" y="0"/>
          <a:chExt cx="0" cy="0"/>
        </a:xfrm>
      </p:grpSpPr>
      <p:grpSp>
        <p:nvGrpSpPr>
          <p:cNvPr id="5" name="Agrupar 4">
            <a:extLst>
              <a:ext uri="{FF2B5EF4-FFF2-40B4-BE49-F238E27FC236}">
                <a16:creationId xmlns:a16="http://schemas.microsoft.com/office/drawing/2014/main" id="{C25E9B07-9AB1-F55D-F65A-CCBAED52EFE3}"/>
              </a:ext>
            </a:extLst>
          </p:cNvPr>
          <p:cNvGrpSpPr/>
          <p:nvPr userDrawn="1"/>
        </p:nvGrpSpPr>
        <p:grpSpPr>
          <a:xfrm>
            <a:off x="8870259" y="167554"/>
            <a:ext cx="258135" cy="4841082"/>
            <a:chOff x="23654022" y="446811"/>
            <a:chExt cx="688359" cy="12909555"/>
          </a:xfrm>
        </p:grpSpPr>
        <p:grpSp>
          <p:nvGrpSpPr>
            <p:cNvPr id="6" name="Grupo">
              <a:extLst>
                <a:ext uri="{FF2B5EF4-FFF2-40B4-BE49-F238E27FC236}">
                  <a16:creationId xmlns:a16="http://schemas.microsoft.com/office/drawing/2014/main" id="{A92DE1FB-66C5-CB05-D032-0577C58EAACE}"/>
                </a:ext>
              </a:extLst>
            </p:cNvPr>
            <p:cNvGrpSpPr/>
            <p:nvPr/>
          </p:nvGrpSpPr>
          <p:grpSpPr>
            <a:xfrm rot="16200000">
              <a:off x="18313987" y="7327972"/>
              <a:ext cx="11768659" cy="288129"/>
              <a:chOff x="-1695228" y="6522"/>
              <a:chExt cx="11768658" cy="288128"/>
            </a:xfrm>
          </p:grpSpPr>
          <p:sp>
            <p:nvSpPr>
              <p:cNvPr id="8" name="This information belongs to Embraer and cannot be used or reproduced without written permission from the Company.">
                <a:extLst>
                  <a:ext uri="{FF2B5EF4-FFF2-40B4-BE49-F238E27FC236}">
                    <a16:creationId xmlns:a16="http://schemas.microsoft.com/office/drawing/2014/main" id="{3F30189E-C523-950F-A873-CD7C3E5F0F9A}"/>
                  </a:ext>
                </a:extLst>
              </p:cNvPr>
              <p:cNvSpPr txBox="1"/>
              <p:nvPr/>
            </p:nvSpPr>
            <p:spPr>
              <a:xfrm>
                <a:off x="1071885" y="6522"/>
                <a:ext cx="9001545" cy="282814"/>
              </a:xfrm>
              <a:prstGeom prst="rect">
                <a:avLst/>
              </a:prstGeom>
              <a:noFill/>
              <a:ln w="12700" cap="flat">
                <a:noFill/>
                <a:miter lim="400000"/>
              </a:ln>
              <a:effectLst/>
              <a:extLst>
                <a:ext uri="{C572A759-6A51-4108-AA02-DFA0A04FC94B}">
                  <ma14:wrappingTextBoxFlag xmlns="" xmlns:ma14="http://schemas.microsoft.com/office/mac/drawingml/2011/main" val="1"/>
                </a:ext>
              </a:extLst>
            </p:spPr>
            <p:txBody>
              <a:bodyPr wrap="square" lIns="19050" tIns="19050" rIns="19050" bIns="19050" numCol="1" anchor="ctr">
                <a:spAutoFit/>
              </a:bodyPr>
              <a:lstStyle>
                <a:lvl1pPr>
                  <a:defRPr sz="1300">
                    <a:solidFill>
                      <a:srgbClr val="6E6D6D"/>
                    </a:solidFill>
                    <a:latin typeface="Arial"/>
                    <a:ea typeface="Arial"/>
                    <a:cs typeface="Arial"/>
                    <a:sym typeface="Arial"/>
                  </a:defRPr>
                </a:lvl1pPr>
              </a:lstStyle>
              <a:p>
                <a:r>
                  <a:rPr lang="pt-BR" sz="488">
                    <a:solidFill>
                      <a:schemeClr val="bg1"/>
                    </a:solidFill>
                  </a:rPr>
                  <a:t>Esta informação pertence à Embraer e não pode ser usada ou reproduzida sem a autorização por escrito da Empresa.</a:t>
                </a:r>
                <a:endParaRPr sz="488">
                  <a:solidFill>
                    <a:schemeClr val="bg1"/>
                  </a:solidFill>
                </a:endParaRPr>
              </a:p>
            </p:txBody>
          </p:sp>
          <p:sp>
            <p:nvSpPr>
              <p:cNvPr id="9" name="Linha">
                <a:extLst>
                  <a:ext uri="{FF2B5EF4-FFF2-40B4-BE49-F238E27FC236}">
                    <a16:creationId xmlns:a16="http://schemas.microsoft.com/office/drawing/2014/main" id="{2BCBAA69-F07B-ED1E-7F96-7C5E9E4F2DEB}"/>
                  </a:ext>
                </a:extLst>
              </p:cNvPr>
              <p:cNvSpPr/>
              <p:nvPr/>
            </p:nvSpPr>
            <p:spPr>
              <a:xfrm flipV="1">
                <a:off x="898999" y="21128"/>
                <a:ext cx="83625" cy="273522"/>
              </a:xfrm>
              <a:prstGeom prst="line">
                <a:avLst/>
              </a:prstGeom>
              <a:noFill/>
              <a:ln w="9525" cap="flat">
                <a:solidFill>
                  <a:schemeClr val="bg1"/>
                </a:solidFill>
                <a:prstDash val="solid"/>
                <a:miter lim="400000"/>
              </a:ln>
              <a:effectLst/>
            </p:spPr>
            <p:txBody>
              <a:bodyPr wrap="square" lIns="19050" tIns="19050" rIns="19050" bIns="19050" numCol="1" anchor="ctr">
                <a:noAutofit/>
              </a:bodyPr>
              <a:lstStyle/>
              <a:p>
                <a:endParaRPr sz="675"/>
              </a:p>
            </p:txBody>
          </p:sp>
          <p:sp>
            <p:nvSpPr>
              <p:cNvPr id="10" name="This information belongs to Embraer and cannot be used or reproduced without written permission from the Company.">
                <a:extLst>
                  <a:ext uri="{FF2B5EF4-FFF2-40B4-BE49-F238E27FC236}">
                    <a16:creationId xmlns:a16="http://schemas.microsoft.com/office/drawing/2014/main" id="{5BF441DF-84CC-2150-6269-5D20F89DAFE9}"/>
                  </a:ext>
                </a:extLst>
              </p:cNvPr>
              <p:cNvSpPr txBox="1"/>
              <p:nvPr/>
            </p:nvSpPr>
            <p:spPr>
              <a:xfrm>
                <a:off x="-1695228" y="6558"/>
                <a:ext cx="2621118" cy="282812"/>
              </a:xfrm>
              <a:prstGeom prst="rect">
                <a:avLst/>
              </a:prstGeom>
              <a:noFill/>
              <a:ln w="12700" cap="flat">
                <a:noFill/>
                <a:miter lim="400000"/>
              </a:ln>
              <a:effectLst/>
              <a:extLst>
                <a:ext uri="{C572A759-6A51-4108-AA02-DFA0A04FC94B}">
                  <ma14:wrappingTextBoxFlag xmlns="" xmlns:ma14="http://schemas.microsoft.com/office/mac/drawingml/2011/main" val="1"/>
                </a:ext>
              </a:extLst>
            </p:spPr>
            <p:txBody>
              <a:bodyPr wrap="square" lIns="19050" tIns="19050" rIns="19050" bIns="19050" numCol="1" anchor="ctr">
                <a:spAutoFit/>
              </a:bodyPr>
              <a:lstStyle>
                <a:lvl1pPr>
                  <a:defRPr sz="1300">
                    <a:solidFill>
                      <a:srgbClr val="6E6D6D"/>
                    </a:solidFill>
                    <a:latin typeface="Arial"/>
                    <a:ea typeface="Arial"/>
                    <a:cs typeface="Arial"/>
                    <a:sym typeface="Arial"/>
                  </a:defRPr>
                </a:lvl1pPr>
              </a:lstStyle>
              <a:p>
                <a:r>
                  <a:rPr lang="en-US" sz="488">
                    <a:solidFill>
                      <a:schemeClr val="bg1"/>
                    </a:solidFill>
                  </a:rPr>
                  <a:t>INFORMAÇÃO CONFIDENCIAL</a:t>
                </a:r>
                <a:endParaRPr sz="488">
                  <a:solidFill>
                    <a:schemeClr val="bg1"/>
                  </a:solidFill>
                </a:endParaRPr>
              </a:p>
            </p:txBody>
          </p:sp>
        </p:grpSp>
        <p:sp>
          <p:nvSpPr>
            <p:cNvPr id="7" name="Forma Livre: Forma 61">
              <a:extLst>
                <a:ext uri="{FF2B5EF4-FFF2-40B4-BE49-F238E27FC236}">
                  <a16:creationId xmlns:a16="http://schemas.microsoft.com/office/drawing/2014/main" id="{6D06D099-B671-7B21-8E55-686E11986AA1}"/>
                </a:ext>
              </a:extLst>
            </p:cNvPr>
            <p:cNvSpPr/>
            <p:nvPr/>
          </p:nvSpPr>
          <p:spPr>
            <a:xfrm flipH="1">
              <a:off x="23654022" y="446811"/>
              <a:ext cx="359396" cy="359346"/>
            </a:xfrm>
            <a:custGeom>
              <a:avLst/>
              <a:gdLst/>
              <a:ahLst/>
              <a:cxnLst>
                <a:cxn ang="0">
                  <a:pos x="wd2" y="hd2"/>
                </a:cxn>
                <a:cxn ang="5400000">
                  <a:pos x="wd2" y="hd2"/>
                </a:cxn>
                <a:cxn ang="10800000">
                  <a:pos x="wd2" y="hd2"/>
                </a:cxn>
                <a:cxn ang="16200000">
                  <a:pos x="wd2" y="hd2"/>
                </a:cxn>
              </a:cxnLst>
              <a:rect l="0" t="0" r="r" b="b"/>
              <a:pathLst>
                <a:path w="21600" h="21600" extrusionOk="0">
                  <a:moveTo>
                    <a:pt x="17278" y="0"/>
                  </a:moveTo>
                  <a:lnTo>
                    <a:pt x="4322" y="9935"/>
                  </a:lnTo>
                  <a:lnTo>
                    <a:pt x="1728" y="9935"/>
                  </a:lnTo>
                  <a:lnTo>
                    <a:pt x="0" y="11665"/>
                  </a:lnTo>
                  <a:lnTo>
                    <a:pt x="4322" y="11665"/>
                  </a:lnTo>
                  <a:lnTo>
                    <a:pt x="17278" y="21600"/>
                  </a:lnTo>
                  <a:lnTo>
                    <a:pt x="21600" y="21600"/>
                  </a:lnTo>
                  <a:lnTo>
                    <a:pt x="12961" y="11665"/>
                  </a:lnTo>
                  <a:lnTo>
                    <a:pt x="21559" y="11665"/>
                  </a:lnTo>
                  <a:lnTo>
                    <a:pt x="21559" y="9935"/>
                  </a:lnTo>
                  <a:lnTo>
                    <a:pt x="12961" y="9935"/>
                  </a:lnTo>
                  <a:lnTo>
                    <a:pt x="21600" y="0"/>
                  </a:lnTo>
                  <a:close/>
                </a:path>
              </a:pathLst>
            </a:custGeom>
            <a:solidFill>
              <a:schemeClr val="bg1"/>
            </a:solidFill>
            <a:ln w="12700" cap="flat">
              <a:noFill/>
              <a:miter lim="400000"/>
            </a:ln>
            <a:effectLst/>
          </p:spPr>
          <p:txBody>
            <a:bodyPr wrap="square" lIns="17145" tIns="17145" rIns="17145" bIns="17145" numCol="1" anchor="ctr">
              <a:noAutofit/>
            </a:bodyPr>
            <a:lstStyle/>
            <a:p>
              <a:pPr>
                <a:defRPr>
                  <a:solidFill>
                    <a:srgbClr val="100690"/>
                  </a:solidFill>
                  <a:latin typeface="GT America Condensed Regular"/>
                  <a:ea typeface="GT America Condensed Regular"/>
                  <a:cs typeface="GT America Condensed Regular"/>
                  <a:sym typeface="GT America Condensed Regular"/>
                </a:defRPr>
              </a:pPr>
              <a:endParaRPr sz="675"/>
            </a:p>
          </p:txBody>
        </p:sp>
      </p:grpSp>
      <p:sp>
        <p:nvSpPr>
          <p:cNvPr id="2" name="Linha">
            <a:extLst>
              <a:ext uri="{FF2B5EF4-FFF2-40B4-BE49-F238E27FC236}">
                <a16:creationId xmlns:a16="http://schemas.microsoft.com/office/drawing/2014/main" id="{59E29CD5-5191-A749-77D2-1144F6314D67}"/>
              </a:ext>
            </a:extLst>
          </p:cNvPr>
          <p:cNvSpPr/>
          <p:nvPr userDrawn="1"/>
        </p:nvSpPr>
        <p:spPr>
          <a:xfrm flipV="1">
            <a:off x="4458960" y="1824881"/>
            <a:ext cx="574998" cy="1614389"/>
          </a:xfrm>
          <a:prstGeom prst="line">
            <a:avLst/>
          </a:prstGeom>
          <a:ln w="12700">
            <a:solidFill>
              <a:schemeClr val="bg1"/>
            </a:solidFill>
            <a:miter lim="400000"/>
          </a:ln>
        </p:spPr>
        <p:txBody>
          <a:bodyPr lIns="19050" tIns="19050" rIns="19050" bIns="19050" anchor="ctr"/>
          <a:lstStyle/>
          <a:p>
            <a:pPr marL="0" marR="0" lvl="0" indent="0" algn="l" defTabSz="914377" rtl="0" eaLnBrk="1" fontAlgn="auto" latinLnBrk="0" hangingPunct="0">
              <a:lnSpc>
                <a:spcPct val="90000"/>
              </a:lnSpc>
              <a:spcBef>
                <a:spcPts val="1688"/>
              </a:spcBef>
              <a:spcAft>
                <a:spcPts val="0"/>
              </a:spcAft>
              <a:buClrTx/>
              <a:buSzTx/>
              <a:buFontTx/>
              <a:buNone/>
              <a:tabLst/>
              <a:defRPr/>
            </a:pPr>
            <a:endParaRPr kumimoji="0" sz="675" b="0" i="0" u="none" strike="noStrike" kern="0" cap="none" spc="0" normalizeH="0" baseline="0" noProof="0">
              <a:ln>
                <a:noFill/>
              </a:ln>
              <a:solidFill>
                <a:srgbClr val="000000"/>
              </a:solidFill>
              <a:effectLst/>
              <a:uLnTx/>
              <a:uFillTx/>
              <a:latin typeface="Arial"/>
              <a:sym typeface="Helvetica Neue"/>
            </a:endParaRPr>
          </a:p>
        </p:txBody>
      </p:sp>
      <p:sp>
        <p:nvSpPr>
          <p:cNvPr id="11" name="Espaço Reservado para Texto 26">
            <a:extLst>
              <a:ext uri="{FF2B5EF4-FFF2-40B4-BE49-F238E27FC236}">
                <a16:creationId xmlns:a16="http://schemas.microsoft.com/office/drawing/2014/main" id="{CB39ED45-EF33-A815-4E8C-FD708075887C}"/>
              </a:ext>
            </a:extLst>
          </p:cNvPr>
          <p:cNvSpPr>
            <a:spLocks noGrp="1"/>
          </p:cNvSpPr>
          <p:nvPr>
            <p:ph type="body" sz="quarter" idx="10" hasCustomPrompt="1"/>
          </p:nvPr>
        </p:nvSpPr>
        <p:spPr>
          <a:xfrm>
            <a:off x="1257740" y="2283180"/>
            <a:ext cx="3396342" cy="524147"/>
          </a:xfrm>
          <a:prstGeom prst="rect">
            <a:avLst/>
          </a:prstGeom>
        </p:spPr>
        <p:txBody>
          <a:bodyPr/>
          <a:lstStyle>
            <a:lvl1pPr marL="0" indent="0" algn="l">
              <a:buNone/>
              <a:defRPr kumimoji="0" lang="pt-BR" sz="2625" b="1" i="0" u="none" strike="noStrike" kern="0" cap="all" spc="0" normalizeH="0" baseline="0" dirty="0" smtClean="0">
                <a:ln>
                  <a:noFill/>
                </a:ln>
                <a:solidFill>
                  <a:schemeClr val="bg1"/>
                </a:solidFill>
                <a:effectLst/>
                <a:uLnTx/>
                <a:uFillTx/>
                <a:latin typeface="Arial Narrow" panose="020B0606020202030204" pitchFamily="34" charset="0"/>
                <a:ea typeface="Arial"/>
                <a:cs typeface="Arial"/>
                <a:sym typeface="Arial"/>
              </a:defRPr>
            </a:lvl1pPr>
          </a:lstStyle>
          <a:p>
            <a:pPr marL="0" marR="0" lvl="0" indent="0" algn="r" defTabSz="914377" rtl="0" eaLnBrk="1" fontAlgn="auto" latinLnBrk="0" hangingPunct="0">
              <a:lnSpc>
                <a:spcPct val="90000"/>
              </a:lnSpc>
              <a:spcBef>
                <a:spcPts val="1688"/>
              </a:spcBef>
              <a:spcAft>
                <a:spcPts val="0"/>
              </a:spcAft>
              <a:buClrTx/>
              <a:buSzTx/>
              <a:buFontTx/>
              <a:buNone/>
              <a:tabLst/>
              <a:defRPr/>
            </a:pPr>
            <a:r>
              <a:rPr lang="pt-BR" dirty="0"/>
              <a:t>Chapter </a:t>
            </a:r>
            <a:r>
              <a:rPr lang="pt-BR" dirty="0" err="1"/>
              <a:t>Divider</a:t>
            </a:r>
            <a:endParaRPr lang="pt-BR" dirty="0"/>
          </a:p>
        </p:txBody>
      </p:sp>
      <p:sp>
        <p:nvSpPr>
          <p:cNvPr id="13" name="Espaço Reservado para Texto 26">
            <a:extLst>
              <a:ext uri="{FF2B5EF4-FFF2-40B4-BE49-F238E27FC236}">
                <a16:creationId xmlns:a16="http://schemas.microsoft.com/office/drawing/2014/main" id="{FFA1560E-BB38-EE4E-A84F-A0B9BE9BACB9}"/>
              </a:ext>
            </a:extLst>
          </p:cNvPr>
          <p:cNvSpPr>
            <a:spLocks noGrp="1"/>
          </p:cNvSpPr>
          <p:nvPr>
            <p:ph type="body" sz="quarter" idx="11" hasCustomPrompt="1"/>
          </p:nvPr>
        </p:nvSpPr>
        <p:spPr>
          <a:xfrm>
            <a:off x="4787819" y="2534642"/>
            <a:ext cx="3116262" cy="403225"/>
          </a:xfrm>
          <a:prstGeom prst="rect">
            <a:avLst/>
          </a:prstGeom>
        </p:spPr>
        <p:txBody>
          <a:bodyPr/>
          <a:lstStyle>
            <a:lvl1pPr marL="0" indent="0">
              <a:buNone/>
              <a:defRPr kumimoji="0" lang="pt-BR" sz="2625" b="1" i="0" u="none" strike="noStrike" kern="0" cap="all" spc="0" normalizeH="0" baseline="0" dirty="0" smtClean="0">
                <a:ln>
                  <a:noFill/>
                </a:ln>
                <a:solidFill>
                  <a:schemeClr val="bg1"/>
                </a:solidFill>
                <a:effectLst/>
                <a:uLnTx/>
                <a:uFillTx/>
                <a:latin typeface="Arial Narrow" panose="020B0606020202030204" pitchFamily="34" charset="0"/>
                <a:ea typeface="Arial"/>
                <a:cs typeface="Arial"/>
                <a:sym typeface="Arial"/>
              </a:defRPr>
            </a:lvl1pPr>
          </a:lstStyle>
          <a:p>
            <a:pPr lvl="0"/>
            <a:r>
              <a:rPr lang="pt-BR"/>
              <a:t>Institucional</a:t>
            </a:r>
          </a:p>
        </p:txBody>
      </p:sp>
    </p:spTree>
    <p:extLst>
      <p:ext uri="{BB962C8B-B14F-4D97-AF65-F5344CB8AC3E}">
        <p14:creationId xmlns:p14="http://schemas.microsoft.com/office/powerpoint/2010/main" val="1732907935"/>
      </p:ext>
    </p:extLst>
  </p:cSld>
  <p:clrMapOvr>
    <a:masterClrMapping/>
  </p:clrMapOvr>
</p:sldLayout>
</file>

<file path=ppt/slideLayouts/slideLayout15.xml><?xml version="1.0" encoding="utf-8"?>
<p:sldLayout xmlns:a="http://schemas.openxmlformats.org/drawingml/2006/main" xmlns:r="http://schemas.openxmlformats.org/officeDocument/2006/relationships" xmlns:p="http://schemas.openxmlformats.org/presentationml/2006/main" preserve="1" userDrawn="1">
  <p:cSld name="5_Layout Personalizado">
    <p:bg>
      <p:bgPr>
        <a:solidFill>
          <a:srgbClr val="005BAF"/>
        </a:solidFill>
        <a:effectLst/>
      </p:bgPr>
    </p:bg>
    <p:spTree>
      <p:nvGrpSpPr>
        <p:cNvPr id="1" name=""/>
        <p:cNvGrpSpPr/>
        <p:nvPr/>
      </p:nvGrpSpPr>
      <p:grpSpPr>
        <a:xfrm>
          <a:off x="0" y="0"/>
          <a:ext cx="0" cy="0"/>
          <a:chOff x="0" y="0"/>
          <a:chExt cx="0" cy="0"/>
        </a:xfrm>
      </p:grpSpPr>
      <p:grpSp>
        <p:nvGrpSpPr>
          <p:cNvPr id="5" name="Agrupar 4">
            <a:extLst>
              <a:ext uri="{FF2B5EF4-FFF2-40B4-BE49-F238E27FC236}">
                <a16:creationId xmlns:a16="http://schemas.microsoft.com/office/drawing/2014/main" id="{C25E9B07-9AB1-F55D-F65A-CCBAED52EFE3}"/>
              </a:ext>
            </a:extLst>
          </p:cNvPr>
          <p:cNvGrpSpPr/>
          <p:nvPr userDrawn="1"/>
        </p:nvGrpSpPr>
        <p:grpSpPr>
          <a:xfrm>
            <a:off x="8870259" y="167554"/>
            <a:ext cx="258135" cy="4841082"/>
            <a:chOff x="23654022" y="446811"/>
            <a:chExt cx="688359" cy="12909555"/>
          </a:xfrm>
        </p:grpSpPr>
        <p:grpSp>
          <p:nvGrpSpPr>
            <p:cNvPr id="6" name="Grupo">
              <a:extLst>
                <a:ext uri="{FF2B5EF4-FFF2-40B4-BE49-F238E27FC236}">
                  <a16:creationId xmlns:a16="http://schemas.microsoft.com/office/drawing/2014/main" id="{A92DE1FB-66C5-CB05-D032-0577C58EAACE}"/>
                </a:ext>
              </a:extLst>
            </p:cNvPr>
            <p:cNvGrpSpPr/>
            <p:nvPr/>
          </p:nvGrpSpPr>
          <p:grpSpPr>
            <a:xfrm rot="16200000">
              <a:off x="18313987" y="7327972"/>
              <a:ext cx="11768659" cy="288129"/>
              <a:chOff x="-1695228" y="6522"/>
              <a:chExt cx="11768658" cy="288128"/>
            </a:xfrm>
          </p:grpSpPr>
          <p:sp>
            <p:nvSpPr>
              <p:cNvPr id="8" name="This information belongs to Embraer and cannot be used or reproduced without written permission from the Company.">
                <a:extLst>
                  <a:ext uri="{FF2B5EF4-FFF2-40B4-BE49-F238E27FC236}">
                    <a16:creationId xmlns:a16="http://schemas.microsoft.com/office/drawing/2014/main" id="{3F30189E-C523-950F-A873-CD7C3E5F0F9A}"/>
                  </a:ext>
                </a:extLst>
              </p:cNvPr>
              <p:cNvSpPr txBox="1"/>
              <p:nvPr/>
            </p:nvSpPr>
            <p:spPr>
              <a:xfrm>
                <a:off x="1071885" y="6522"/>
                <a:ext cx="9001545" cy="282814"/>
              </a:xfrm>
              <a:prstGeom prst="rect">
                <a:avLst/>
              </a:prstGeom>
              <a:noFill/>
              <a:ln w="12700" cap="flat">
                <a:noFill/>
                <a:miter lim="400000"/>
              </a:ln>
              <a:effectLst/>
              <a:extLst>
                <a:ext uri="{C572A759-6A51-4108-AA02-DFA0A04FC94B}">
                  <ma14:wrappingTextBoxFlag xmlns="" xmlns:ma14="http://schemas.microsoft.com/office/mac/drawingml/2011/main" val="1"/>
                </a:ext>
              </a:extLst>
            </p:spPr>
            <p:txBody>
              <a:bodyPr wrap="square" lIns="19050" tIns="19050" rIns="19050" bIns="19050" numCol="1" anchor="ctr">
                <a:spAutoFit/>
              </a:bodyPr>
              <a:lstStyle>
                <a:lvl1pPr>
                  <a:defRPr sz="1300">
                    <a:solidFill>
                      <a:srgbClr val="6E6D6D"/>
                    </a:solidFill>
                    <a:latin typeface="Arial"/>
                    <a:ea typeface="Arial"/>
                    <a:cs typeface="Arial"/>
                    <a:sym typeface="Arial"/>
                  </a:defRPr>
                </a:lvl1pPr>
              </a:lstStyle>
              <a:p>
                <a:r>
                  <a:rPr lang="pt-BR" sz="488">
                    <a:solidFill>
                      <a:schemeClr val="bg1"/>
                    </a:solidFill>
                  </a:rPr>
                  <a:t>Esta informação pertence à Embraer e não pode ser usada ou reproduzida sem a autorização por escrito da Empresa.</a:t>
                </a:r>
                <a:endParaRPr sz="488">
                  <a:solidFill>
                    <a:schemeClr val="bg1"/>
                  </a:solidFill>
                </a:endParaRPr>
              </a:p>
            </p:txBody>
          </p:sp>
          <p:sp>
            <p:nvSpPr>
              <p:cNvPr id="9" name="Linha">
                <a:extLst>
                  <a:ext uri="{FF2B5EF4-FFF2-40B4-BE49-F238E27FC236}">
                    <a16:creationId xmlns:a16="http://schemas.microsoft.com/office/drawing/2014/main" id="{2BCBAA69-F07B-ED1E-7F96-7C5E9E4F2DEB}"/>
                  </a:ext>
                </a:extLst>
              </p:cNvPr>
              <p:cNvSpPr/>
              <p:nvPr/>
            </p:nvSpPr>
            <p:spPr>
              <a:xfrm flipV="1">
                <a:off x="898999" y="21128"/>
                <a:ext cx="83625" cy="273522"/>
              </a:xfrm>
              <a:prstGeom prst="line">
                <a:avLst/>
              </a:prstGeom>
              <a:noFill/>
              <a:ln w="9525" cap="flat">
                <a:solidFill>
                  <a:schemeClr val="bg1"/>
                </a:solidFill>
                <a:prstDash val="solid"/>
                <a:miter lim="400000"/>
              </a:ln>
              <a:effectLst/>
            </p:spPr>
            <p:txBody>
              <a:bodyPr wrap="square" lIns="19050" tIns="19050" rIns="19050" bIns="19050" numCol="1" anchor="ctr">
                <a:noAutofit/>
              </a:bodyPr>
              <a:lstStyle/>
              <a:p>
                <a:endParaRPr sz="675"/>
              </a:p>
            </p:txBody>
          </p:sp>
          <p:sp>
            <p:nvSpPr>
              <p:cNvPr id="10" name="This information belongs to Embraer and cannot be used or reproduced without written permission from the Company.">
                <a:extLst>
                  <a:ext uri="{FF2B5EF4-FFF2-40B4-BE49-F238E27FC236}">
                    <a16:creationId xmlns:a16="http://schemas.microsoft.com/office/drawing/2014/main" id="{5BF441DF-84CC-2150-6269-5D20F89DAFE9}"/>
                  </a:ext>
                </a:extLst>
              </p:cNvPr>
              <p:cNvSpPr txBox="1"/>
              <p:nvPr/>
            </p:nvSpPr>
            <p:spPr>
              <a:xfrm>
                <a:off x="-1695228" y="6558"/>
                <a:ext cx="2621118" cy="282812"/>
              </a:xfrm>
              <a:prstGeom prst="rect">
                <a:avLst/>
              </a:prstGeom>
              <a:noFill/>
              <a:ln w="12700" cap="flat">
                <a:noFill/>
                <a:miter lim="400000"/>
              </a:ln>
              <a:effectLst/>
              <a:extLst>
                <a:ext uri="{C572A759-6A51-4108-AA02-DFA0A04FC94B}">
                  <ma14:wrappingTextBoxFlag xmlns="" xmlns:ma14="http://schemas.microsoft.com/office/mac/drawingml/2011/main" val="1"/>
                </a:ext>
              </a:extLst>
            </p:spPr>
            <p:txBody>
              <a:bodyPr wrap="square" lIns="19050" tIns="19050" rIns="19050" bIns="19050" numCol="1" anchor="ctr">
                <a:spAutoFit/>
              </a:bodyPr>
              <a:lstStyle>
                <a:lvl1pPr>
                  <a:defRPr sz="1300">
                    <a:solidFill>
                      <a:srgbClr val="6E6D6D"/>
                    </a:solidFill>
                    <a:latin typeface="Arial"/>
                    <a:ea typeface="Arial"/>
                    <a:cs typeface="Arial"/>
                    <a:sym typeface="Arial"/>
                  </a:defRPr>
                </a:lvl1pPr>
              </a:lstStyle>
              <a:p>
                <a:r>
                  <a:rPr lang="en-US" sz="488">
                    <a:solidFill>
                      <a:schemeClr val="bg1"/>
                    </a:solidFill>
                  </a:rPr>
                  <a:t>INFORMAÇÃO CONFIDENCIAL</a:t>
                </a:r>
                <a:endParaRPr sz="488">
                  <a:solidFill>
                    <a:schemeClr val="bg1"/>
                  </a:solidFill>
                </a:endParaRPr>
              </a:p>
            </p:txBody>
          </p:sp>
        </p:grpSp>
        <p:sp>
          <p:nvSpPr>
            <p:cNvPr id="7" name="Forma Livre: Forma 61">
              <a:extLst>
                <a:ext uri="{FF2B5EF4-FFF2-40B4-BE49-F238E27FC236}">
                  <a16:creationId xmlns:a16="http://schemas.microsoft.com/office/drawing/2014/main" id="{6D06D099-B671-7B21-8E55-686E11986AA1}"/>
                </a:ext>
              </a:extLst>
            </p:cNvPr>
            <p:cNvSpPr/>
            <p:nvPr/>
          </p:nvSpPr>
          <p:spPr>
            <a:xfrm flipH="1">
              <a:off x="23654022" y="446811"/>
              <a:ext cx="359396" cy="359346"/>
            </a:xfrm>
            <a:custGeom>
              <a:avLst/>
              <a:gdLst/>
              <a:ahLst/>
              <a:cxnLst>
                <a:cxn ang="0">
                  <a:pos x="wd2" y="hd2"/>
                </a:cxn>
                <a:cxn ang="5400000">
                  <a:pos x="wd2" y="hd2"/>
                </a:cxn>
                <a:cxn ang="10800000">
                  <a:pos x="wd2" y="hd2"/>
                </a:cxn>
                <a:cxn ang="16200000">
                  <a:pos x="wd2" y="hd2"/>
                </a:cxn>
              </a:cxnLst>
              <a:rect l="0" t="0" r="r" b="b"/>
              <a:pathLst>
                <a:path w="21600" h="21600" extrusionOk="0">
                  <a:moveTo>
                    <a:pt x="17278" y="0"/>
                  </a:moveTo>
                  <a:lnTo>
                    <a:pt x="4322" y="9935"/>
                  </a:lnTo>
                  <a:lnTo>
                    <a:pt x="1728" y="9935"/>
                  </a:lnTo>
                  <a:lnTo>
                    <a:pt x="0" y="11665"/>
                  </a:lnTo>
                  <a:lnTo>
                    <a:pt x="4322" y="11665"/>
                  </a:lnTo>
                  <a:lnTo>
                    <a:pt x="17278" y="21600"/>
                  </a:lnTo>
                  <a:lnTo>
                    <a:pt x="21600" y="21600"/>
                  </a:lnTo>
                  <a:lnTo>
                    <a:pt x="12961" y="11665"/>
                  </a:lnTo>
                  <a:lnTo>
                    <a:pt x="21559" y="11665"/>
                  </a:lnTo>
                  <a:lnTo>
                    <a:pt x="21559" y="9935"/>
                  </a:lnTo>
                  <a:lnTo>
                    <a:pt x="12961" y="9935"/>
                  </a:lnTo>
                  <a:lnTo>
                    <a:pt x="21600" y="0"/>
                  </a:lnTo>
                  <a:close/>
                </a:path>
              </a:pathLst>
            </a:custGeom>
            <a:solidFill>
              <a:schemeClr val="bg1"/>
            </a:solidFill>
            <a:ln w="12700" cap="flat">
              <a:noFill/>
              <a:miter lim="400000"/>
            </a:ln>
            <a:effectLst/>
          </p:spPr>
          <p:txBody>
            <a:bodyPr wrap="square" lIns="17145" tIns="17145" rIns="17145" bIns="17145" numCol="1" anchor="ctr">
              <a:noAutofit/>
            </a:bodyPr>
            <a:lstStyle/>
            <a:p>
              <a:pPr>
                <a:defRPr>
                  <a:solidFill>
                    <a:srgbClr val="100690"/>
                  </a:solidFill>
                  <a:latin typeface="GT America Condensed Regular"/>
                  <a:ea typeface="GT America Condensed Regular"/>
                  <a:cs typeface="GT America Condensed Regular"/>
                  <a:sym typeface="GT America Condensed Regular"/>
                </a:defRPr>
              </a:pPr>
              <a:endParaRPr sz="675"/>
            </a:p>
          </p:txBody>
        </p:sp>
      </p:grpSp>
      <p:sp>
        <p:nvSpPr>
          <p:cNvPr id="2" name="Linha">
            <a:extLst>
              <a:ext uri="{FF2B5EF4-FFF2-40B4-BE49-F238E27FC236}">
                <a16:creationId xmlns:a16="http://schemas.microsoft.com/office/drawing/2014/main" id="{59E29CD5-5191-A749-77D2-1144F6314D67}"/>
              </a:ext>
            </a:extLst>
          </p:cNvPr>
          <p:cNvSpPr/>
          <p:nvPr userDrawn="1"/>
        </p:nvSpPr>
        <p:spPr>
          <a:xfrm flipV="1">
            <a:off x="4458960" y="1824881"/>
            <a:ext cx="574998" cy="1614389"/>
          </a:xfrm>
          <a:prstGeom prst="line">
            <a:avLst/>
          </a:prstGeom>
          <a:ln w="12700">
            <a:solidFill>
              <a:schemeClr val="bg1"/>
            </a:solidFill>
            <a:miter lim="400000"/>
          </a:ln>
        </p:spPr>
        <p:txBody>
          <a:bodyPr lIns="19050" tIns="19050" rIns="19050" bIns="19050" anchor="ctr"/>
          <a:lstStyle/>
          <a:p>
            <a:pPr marL="0" marR="0" lvl="0" indent="0" algn="l" defTabSz="914377" rtl="0" eaLnBrk="1" fontAlgn="auto" latinLnBrk="0" hangingPunct="0">
              <a:lnSpc>
                <a:spcPct val="90000"/>
              </a:lnSpc>
              <a:spcBef>
                <a:spcPts val="1688"/>
              </a:spcBef>
              <a:spcAft>
                <a:spcPts val="0"/>
              </a:spcAft>
              <a:buClrTx/>
              <a:buSzTx/>
              <a:buFontTx/>
              <a:buNone/>
              <a:tabLst/>
              <a:defRPr/>
            </a:pPr>
            <a:endParaRPr kumimoji="0" sz="675" b="0" i="0" u="none" strike="noStrike" kern="0" cap="none" spc="0" normalizeH="0" baseline="0" noProof="0">
              <a:ln>
                <a:noFill/>
              </a:ln>
              <a:solidFill>
                <a:srgbClr val="000000"/>
              </a:solidFill>
              <a:effectLst/>
              <a:uLnTx/>
              <a:uFillTx/>
              <a:latin typeface="Arial"/>
              <a:sym typeface="Helvetica Neue"/>
            </a:endParaRPr>
          </a:p>
        </p:txBody>
      </p:sp>
      <p:sp>
        <p:nvSpPr>
          <p:cNvPr id="11" name="Espaço Reservado para Texto 26">
            <a:extLst>
              <a:ext uri="{FF2B5EF4-FFF2-40B4-BE49-F238E27FC236}">
                <a16:creationId xmlns:a16="http://schemas.microsoft.com/office/drawing/2014/main" id="{CB39ED45-EF33-A815-4E8C-FD708075887C}"/>
              </a:ext>
            </a:extLst>
          </p:cNvPr>
          <p:cNvSpPr>
            <a:spLocks noGrp="1"/>
          </p:cNvSpPr>
          <p:nvPr>
            <p:ph type="body" sz="quarter" idx="10" hasCustomPrompt="1"/>
          </p:nvPr>
        </p:nvSpPr>
        <p:spPr>
          <a:xfrm>
            <a:off x="1257740" y="2283180"/>
            <a:ext cx="3396342" cy="524147"/>
          </a:xfrm>
          <a:prstGeom prst="rect">
            <a:avLst/>
          </a:prstGeom>
        </p:spPr>
        <p:txBody>
          <a:bodyPr/>
          <a:lstStyle>
            <a:lvl1pPr marL="0" indent="0" algn="l">
              <a:buNone/>
              <a:defRPr kumimoji="0" lang="pt-BR" sz="2625" b="1" i="0" u="none" strike="noStrike" kern="0" cap="all" spc="0" normalizeH="0" baseline="0" dirty="0" smtClean="0">
                <a:ln>
                  <a:noFill/>
                </a:ln>
                <a:solidFill>
                  <a:schemeClr val="bg1"/>
                </a:solidFill>
                <a:effectLst/>
                <a:uLnTx/>
                <a:uFillTx/>
                <a:latin typeface="Arial Narrow" panose="020B0606020202030204" pitchFamily="34" charset="0"/>
                <a:ea typeface="Arial"/>
                <a:cs typeface="Arial"/>
                <a:sym typeface="Arial"/>
              </a:defRPr>
            </a:lvl1pPr>
          </a:lstStyle>
          <a:p>
            <a:pPr marL="0" marR="0" lvl="0" indent="0" algn="r" defTabSz="914377" rtl="0" eaLnBrk="1" fontAlgn="auto" latinLnBrk="0" hangingPunct="0">
              <a:lnSpc>
                <a:spcPct val="90000"/>
              </a:lnSpc>
              <a:spcBef>
                <a:spcPts val="1688"/>
              </a:spcBef>
              <a:spcAft>
                <a:spcPts val="0"/>
              </a:spcAft>
              <a:buClrTx/>
              <a:buSzTx/>
              <a:buFontTx/>
              <a:buNone/>
              <a:tabLst/>
              <a:defRPr/>
            </a:pPr>
            <a:r>
              <a:rPr lang="pt-BR" dirty="0"/>
              <a:t>Chapter </a:t>
            </a:r>
            <a:r>
              <a:rPr lang="pt-BR" dirty="0" err="1"/>
              <a:t>Divider</a:t>
            </a:r>
            <a:endParaRPr lang="pt-BR" dirty="0"/>
          </a:p>
        </p:txBody>
      </p:sp>
      <p:sp>
        <p:nvSpPr>
          <p:cNvPr id="13" name="Espaço Reservado para Texto 26">
            <a:extLst>
              <a:ext uri="{FF2B5EF4-FFF2-40B4-BE49-F238E27FC236}">
                <a16:creationId xmlns:a16="http://schemas.microsoft.com/office/drawing/2014/main" id="{FFA1560E-BB38-EE4E-A84F-A0B9BE9BACB9}"/>
              </a:ext>
            </a:extLst>
          </p:cNvPr>
          <p:cNvSpPr>
            <a:spLocks noGrp="1"/>
          </p:cNvSpPr>
          <p:nvPr>
            <p:ph type="body" sz="quarter" idx="11" hasCustomPrompt="1"/>
          </p:nvPr>
        </p:nvSpPr>
        <p:spPr>
          <a:xfrm>
            <a:off x="4787819" y="2534642"/>
            <a:ext cx="3116262" cy="403225"/>
          </a:xfrm>
          <a:prstGeom prst="rect">
            <a:avLst/>
          </a:prstGeom>
        </p:spPr>
        <p:txBody>
          <a:bodyPr/>
          <a:lstStyle>
            <a:lvl1pPr marL="0" indent="0">
              <a:buNone/>
              <a:defRPr kumimoji="0" lang="pt-BR" sz="2625" b="1" i="0" u="none" strike="noStrike" kern="0" cap="all" spc="0" normalizeH="0" baseline="0" dirty="0" smtClean="0">
                <a:ln>
                  <a:noFill/>
                </a:ln>
                <a:solidFill>
                  <a:schemeClr val="bg1"/>
                </a:solidFill>
                <a:effectLst/>
                <a:uLnTx/>
                <a:uFillTx/>
                <a:latin typeface="Arial Narrow" panose="020B0606020202030204" pitchFamily="34" charset="0"/>
                <a:ea typeface="Arial"/>
                <a:cs typeface="Arial"/>
                <a:sym typeface="Arial"/>
              </a:defRPr>
            </a:lvl1pPr>
          </a:lstStyle>
          <a:p>
            <a:pPr lvl="0"/>
            <a:r>
              <a:rPr lang="pt-BR"/>
              <a:t>Institucional</a:t>
            </a:r>
          </a:p>
        </p:txBody>
      </p:sp>
    </p:spTree>
    <p:extLst>
      <p:ext uri="{BB962C8B-B14F-4D97-AF65-F5344CB8AC3E}">
        <p14:creationId xmlns:p14="http://schemas.microsoft.com/office/powerpoint/2010/main" val="3256769887"/>
      </p:ext>
    </p:extLst>
  </p:cSld>
  <p:clrMapOvr>
    <a:masterClrMapping/>
  </p:clrMapOvr>
</p:sldLayout>
</file>

<file path=ppt/slideLayouts/slideLayout16.xml><?xml version="1.0" encoding="utf-8"?>
<p:sldLayout xmlns:a="http://schemas.openxmlformats.org/drawingml/2006/main" xmlns:r="http://schemas.openxmlformats.org/officeDocument/2006/relationships" xmlns:p="http://schemas.openxmlformats.org/presentationml/2006/main" preserve="1" userDrawn="1">
  <p:cSld name="6_Layout Personalizado">
    <p:bg>
      <p:bgPr>
        <a:solidFill>
          <a:srgbClr val="100690"/>
        </a:solidFill>
        <a:effectLst/>
      </p:bgPr>
    </p:bg>
    <p:spTree>
      <p:nvGrpSpPr>
        <p:cNvPr id="1" name=""/>
        <p:cNvGrpSpPr/>
        <p:nvPr/>
      </p:nvGrpSpPr>
      <p:grpSpPr>
        <a:xfrm>
          <a:off x="0" y="0"/>
          <a:ext cx="0" cy="0"/>
          <a:chOff x="0" y="0"/>
          <a:chExt cx="0" cy="0"/>
        </a:xfrm>
      </p:grpSpPr>
      <p:grpSp>
        <p:nvGrpSpPr>
          <p:cNvPr id="5" name="Agrupar 4">
            <a:extLst>
              <a:ext uri="{FF2B5EF4-FFF2-40B4-BE49-F238E27FC236}">
                <a16:creationId xmlns:a16="http://schemas.microsoft.com/office/drawing/2014/main" id="{C25E9B07-9AB1-F55D-F65A-CCBAED52EFE3}"/>
              </a:ext>
            </a:extLst>
          </p:cNvPr>
          <p:cNvGrpSpPr/>
          <p:nvPr userDrawn="1"/>
        </p:nvGrpSpPr>
        <p:grpSpPr>
          <a:xfrm>
            <a:off x="8870259" y="167554"/>
            <a:ext cx="258135" cy="4841082"/>
            <a:chOff x="23654022" y="446811"/>
            <a:chExt cx="688359" cy="12909555"/>
          </a:xfrm>
        </p:grpSpPr>
        <p:grpSp>
          <p:nvGrpSpPr>
            <p:cNvPr id="6" name="Grupo">
              <a:extLst>
                <a:ext uri="{FF2B5EF4-FFF2-40B4-BE49-F238E27FC236}">
                  <a16:creationId xmlns:a16="http://schemas.microsoft.com/office/drawing/2014/main" id="{A92DE1FB-66C5-CB05-D032-0577C58EAACE}"/>
                </a:ext>
              </a:extLst>
            </p:cNvPr>
            <p:cNvGrpSpPr/>
            <p:nvPr/>
          </p:nvGrpSpPr>
          <p:grpSpPr>
            <a:xfrm rot="16200000">
              <a:off x="18313987" y="7327972"/>
              <a:ext cx="11768659" cy="288129"/>
              <a:chOff x="-1695228" y="6522"/>
              <a:chExt cx="11768658" cy="288128"/>
            </a:xfrm>
          </p:grpSpPr>
          <p:sp>
            <p:nvSpPr>
              <p:cNvPr id="8" name="This information belongs to Embraer and cannot be used or reproduced without written permission from the Company.">
                <a:extLst>
                  <a:ext uri="{FF2B5EF4-FFF2-40B4-BE49-F238E27FC236}">
                    <a16:creationId xmlns:a16="http://schemas.microsoft.com/office/drawing/2014/main" id="{3F30189E-C523-950F-A873-CD7C3E5F0F9A}"/>
                  </a:ext>
                </a:extLst>
              </p:cNvPr>
              <p:cNvSpPr txBox="1"/>
              <p:nvPr/>
            </p:nvSpPr>
            <p:spPr>
              <a:xfrm>
                <a:off x="1071885" y="6522"/>
                <a:ext cx="9001545" cy="282814"/>
              </a:xfrm>
              <a:prstGeom prst="rect">
                <a:avLst/>
              </a:prstGeom>
              <a:noFill/>
              <a:ln w="12700" cap="flat">
                <a:noFill/>
                <a:miter lim="400000"/>
              </a:ln>
              <a:effectLst/>
              <a:extLst>
                <a:ext uri="{C572A759-6A51-4108-AA02-DFA0A04FC94B}">
                  <ma14:wrappingTextBoxFlag xmlns="" xmlns:ma14="http://schemas.microsoft.com/office/mac/drawingml/2011/main" val="1"/>
                </a:ext>
              </a:extLst>
            </p:spPr>
            <p:txBody>
              <a:bodyPr wrap="square" lIns="19050" tIns="19050" rIns="19050" bIns="19050" numCol="1" anchor="ctr">
                <a:spAutoFit/>
              </a:bodyPr>
              <a:lstStyle>
                <a:lvl1pPr>
                  <a:defRPr sz="1300">
                    <a:solidFill>
                      <a:srgbClr val="6E6D6D"/>
                    </a:solidFill>
                    <a:latin typeface="Arial"/>
                    <a:ea typeface="Arial"/>
                    <a:cs typeface="Arial"/>
                    <a:sym typeface="Arial"/>
                  </a:defRPr>
                </a:lvl1pPr>
              </a:lstStyle>
              <a:p>
                <a:r>
                  <a:rPr lang="pt-BR" sz="488">
                    <a:solidFill>
                      <a:schemeClr val="bg1"/>
                    </a:solidFill>
                  </a:rPr>
                  <a:t>Esta informação pertence à Embraer e não pode ser usada ou reproduzida sem a autorização por escrito da Empresa.</a:t>
                </a:r>
                <a:endParaRPr sz="488">
                  <a:solidFill>
                    <a:schemeClr val="bg1"/>
                  </a:solidFill>
                </a:endParaRPr>
              </a:p>
            </p:txBody>
          </p:sp>
          <p:sp>
            <p:nvSpPr>
              <p:cNvPr id="9" name="Linha">
                <a:extLst>
                  <a:ext uri="{FF2B5EF4-FFF2-40B4-BE49-F238E27FC236}">
                    <a16:creationId xmlns:a16="http://schemas.microsoft.com/office/drawing/2014/main" id="{2BCBAA69-F07B-ED1E-7F96-7C5E9E4F2DEB}"/>
                  </a:ext>
                </a:extLst>
              </p:cNvPr>
              <p:cNvSpPr/>
              <p:nvPr/>
            </p:nvSpPr>
            <p:spPr>
              <a:xfrm flipV="1">
                <a:off x="898999" y="21128"/>
                <a:ext cx="83625" cy="273522"/>
              </a:xfrm>
              <a:prstGeom prst="line">
                <a:avLst/>
              </a:prstGeom>
              <a:noFill/>
              <a:ln w="9525" cap="flat">
                <a:solidFill>
                  <a:schemeClr val="bg1"/>
                </a:solidFill>
                <a:prstDash val="solid"/>
                <a:miter lim="400000"/>
              </a:ln>
              <a:effectLst/>
            </p:spPr>
            <p:txBody>
              <a:bodyPr wrap="square" lIns="19050" tIns="19050" rIns="19050" bIns="19050" numCol="1" anchor="ctr">
                <a:noAutofit/>
              </a:bodyPr>
              <a:lstStyle/>
              <a:p>
                <a:endParaRPr sz="675"/>
              </a:p>
            </p:txBody>
          </p:sp>
          <p:sp>
            <p:nvSpPr>
              <p:cNvPr id="10" name="This information belongs to Embraer and cannot be used or reproduced without written permission from the Company.">
                <a:extLst>
                  <a:ext uri="{FF2B5EF4-FFF2-40B4-BE49-F238E27FC236}">
                    <a16:creationId xmlns:a16="http://schemas.microsoft.com/office/drawing/2014/main" id="{5BF441DF-84CC-2150-6269-5D20F89DAFE9}"/>
                  </a:ext>
                </a:extLst>
              </p:cNvPr>
              <p:cNvSpPr txBox="1"/>
              <p:nvPr/>
            </p:nvSpPr>
            <p:spPr>
              <a:xfrm>
                <a:off x="-1695228" y="6558"/>
                <a:ext cx="2621118" cy="282812"/>
              </a:xfrm>
              <a:prstGeom prst="rect">
                <a:avLst/>
              </a:prstGeom>
              <a:noFill/>
              <a:ln w="12700" cap="flat">
                <a:noFill/>
                <a:miter lim="400000"/>
              </a:ln>
              <a:effectLst/>
              <a:extLst>
                <a:ext uri="{C572A759-6A51-4108-AA02-DFA0A04FC94B}">
                  <ma14:wrappingTextBoxFlag xmlns="" xmlns:ma14="http://schemas.microsoft.com/office/mac/drawingml/2011/main" val="1"/>
                </a:ext>
              </a:extLst>
            </p:spPr>
            <p:txBody>
              <a:bodyPr wrap="square" lIns="19050" tIns="19050" rIns="19050" bIns="19050" numCol="1" anchor="ctr">
                <a:spAutoFit/>
              </a:bodyPr>
              <a:lstStyle>
                <a:lvl1pPr>
                  <a:defRPr sz="1300">
                    <a:solidFill>
                      <a:srgbClr val="6E6D6D"/>
                    </a:solidFill>
                    <a:latin typeface="Arial"/>
                    <a:ea typeface="Arial"/>
                    <a:cs typeface="Arial"/>
                    <a:sym typeface="Arial"/>
                  </a:defRPr>
                </a:lvl1pPr>
              </a:lstStyle>
              <a:p>
                <a:r>
                  <a:rPr lang="en-US" sz="488">
                    <a:solidFill>
                      <a:schemeClr val="bg1"/>
                    </a:solidFill>
                  </a:rPr>
                  <a:t>INFORMAÇÃO CONFIDENCIAL</a:t>
                </a:r>
                <a:endParaRPr sz="488">
                  <a:solidFill>
                    <a:schemeClr val="bg1"/>
                  </a:solidFill>
                </a:endParaRPr>
              </a:p>
            </p:txBody>
          </p:sp>
        </p:grpSp>
        <p:sp>
          <p:nvSpPr>
            <p:cNvPr id="7" name="Forma Livre: Forma 61">
              <a:extLst>
                <a:ext uri="{FF2B5EF4-FFF2-40B4-BE49-F238E27FC236}">
                  <a16:creationId xmlns:a16="http://schemas.microsoft.com/office/drawing/2014/main" id="{6D06D099-B671-7B21-8E55-686E11986AA1}"/>
                </a:ext>
              </a:extLst>
            </p:cNvPr>
            <p:cNvSpPr/>
            <p:nvPr/>
          </p:nvSpPr>
          <p:spPr>
            <a:xfrm flipH="1">
              <a:off x="23654022" y="446811"/>
              <a:ext cx="359396" cy="359346"/>
            </a:xfrm>
            <a:custGeom>
              <a:avLst/>
              <a:gdLst/>
              <a:ahLst/>
              <a:cxnLst>
                <a:cxn ang="0">
                  <a:pos x="wd2" y="hd2"/>
                </a:cxn>
                <a:cxn ang="5400000">
                  <a:pos x="wd2" y="hd2"/>
                </a:cxn>
                <a:cxn ang="10800000">
                  <a:pos x="wd2" y="hd2"/>
                </a:cxn>
                <a:cxn ang="16200000">
                  <a:pos x="wd2" y="hd2"/>
                </a:cxn>
              </a:cxnLst>
              <a:rect l="0" t="0" r="r" b="b"/>
              <a:pathLst>
                <a:path w="21600" h="21600" extrusionOk="0">
                  <a:moveTo>
                    <a:pt x="17278" y="0"/>
                  </a:moveTo>
                  <a:lnTo>
                    <a:pt x="4322" y="9935"/>
                  </a:lnTo>
                  <a:lnTo>
                    <a:pt x="1728" y="9935"/>
                  </a:lnTo>
                  <a:lnTo>
                    <a:pt x="0" y="11665"/>
                  </a:lnTo>
                  <a:lnTo>
                    <a:pt x="4322" y="11665"/>
                  </a:lnTo>
                  <a:lnTo>
                    <a:pt x="17278" y="21600"/>
                  </a:lnTo>
                  <a:lnTo>
                    <a:pt x="21600" y="21600"/>
                  </a:lnTo>
                  <a:lnTo>
                    <a:pt x="12961" y="11665"/>
                  </a:lnTo>
                  <a:lnTo>
                    <a:pt x="21559" y="11665"/>
                  </a:lnTo>
                  <a:lnTo>
                    <a:pt x="21559" y="9935"/>
                  </a:lnTo>
                  <a:lnTo>
                    <a:pt x="12961" y="9935"/>
                  </a:lnTo>
                  <a:lnTo>
                    <a:pt x="21600" y="0"/>
                  </a:lnTo>
                  <a:close/>
                </a:path>
              </a:pathLst>
            </a:custGeom>
            <a:solidFill>
              <a:schemeClr val="bg1"/>
            </a:solidFill>
            <a:ln w="12700" cap="flat">
              <a:noFill/>
              <a:miter lim="400000"/>
            </a:ln>
            <a:effectLst/>
          </p:spPr>
          <p:txBody>
            <a:bodyPr wrap="square" lIns="17145" tIns="17145" rIns="17145" bIns="17145" numCol="1" anchor="ctr">
              <a:noAutofit/>
            </a:bodyPr>
            <a:lstStyle/>
            <a:p>
              <a:pPr>
                <a:defRPr>
                  <a:solidFill>
                    <a:srgbClr val="100690"/>
                  </a:solidFill>
                  <a:latin typeface="GT America Condensed Regular"/>
                  <a:ea typeface="GT America Condensed Regular"/>
                  <a:cs typeface="GT America Condensed Regular"/>
                  <a:sym typeface="GT America Condensed Regular"/>
                </a:defRPr>
              </a:pPr>
              <a:endParaRPr sz="675"/>
            </a:p>
          </p:txBody>
        </p:sp>
      </p:grpSp>
      <p:sp>
        <p:nvSpPr>
          <p:cNvPr id="2" name="Linha">
            <a:extLst>
              <a:ext uri="{FF2B5EF4-FFF2-40B4-BE49-F238E27FC236}">
                <a16:creationId xmlns:a16="http://schemas.microsoft.com/office/drawing/2014/main" id="{59E29CD5-5191-A749-77D2-1144F6314D67}"/>
              </a:ext>
            </a:extLst>
          </p:cNvPr>
          <p:cNvSpPr/>
          <p:nvPr userDrawn="1"/>
        </p:nvSpPr>
        <p:spPr>
          <a:xfrm flipV="1">
            <a:off x="4458960" y="1824881"/>
            <a:ext cx="574998" cy="1614389"/>
          </a:xfrm>
          <a:prstGeom prst="line">
            <a:avLst/>
          </a:prstGeom>
          <a:ln w="12700">
            <a:solidFill>
              <a:schemeClr val="bg1"/>
            </a:solidFill>
            <a:miter lim="400000"/>
          </a:ln>
        </p:spPr>
        <p:txBody>
          <a:bodyPr lIns="19050" tIns="19050" rIns="19050" bIns="19050" anchor="ctr"/>
          <a:lstStyle/>
          <a:p>
            <a:pPr marL="0" marR="0" lvl="0" indent="0" algn="l" defTabSz="914377" rtl="0" eaLnBrk="1" fontAlgn="auto" latinLnBrk="0" hangingPunct="0">
              <a:lnSpc>
                <a:spcPct val="90000"/>
              </a:lnSpc>
              <a:spcBef>
                <a:spcPts val="1688"/>
              </a:spcBef>
              <a:spcAft>
                <a:spcPts val="0"/>
              </a:spcAft>
              <a:buClrTx/>
              <a:buSzTx/>
              <a:buFontTx/>
              <a:buNone/>
              <a:tabLst/>
              <a:defRPr/>
            </a:pPr>
            <a:endParaRPr kumimoji="0" sz="675" b="0" i="0" u="none" strike="noStrike" kern="0" cap="none" spc="0" normalizeH="0" baseline="0" noProof="0">
              <a:ln>
                <a:noFill/>
              </a:ln>
              <a:solidFill>
                <a:srgbClr val="000000"/>
              </a:solidFill>
              <a:effectLst/>
              <a:uLnTx/>
              <a:uFillTx/>
              <a:latin typeface="Arial"/>
              <a:sym typeface="Helvetica Neue"/>
            </a:endParaRPr>
          </a:p>
        </p:txBody>
      </p:sp>
      <p:sp>
        <p:nvSpPr>
          <p:cNvPr id="11" name="Espaço Reservado para Texto 26">
            <a:extLst>
              <a:ext uri="{FF2B5EF4-FFF2-40B4-BE49-F238E27FC236}">
                <a16:creationId xmlns:a16="http://schemas.microsoft.com/office/drawing/2014/main" id="{CB39ED45-EF33-A815-4E8C-FD708075887C}"/>
              </a:ext>
            </a:extLst>
          </p:cNvPr>
          <p:cNvSpPr>
            <a:spLocks noGrp="1"/>
          </p:cNvSpPr>
          <p:nvPr>
            <p:ph type="body" sz="quarter" idx="10" hasCustomPrompt="1"/>
          </p:nvPr>
        </p:nvSpPr>
        <p:spPr>
          <a:xfrm>
            <a:off x="1257740" y="2283180"/>
            <a:ext cx="3396342" cy="524147"/>
          </a:xfrm>
          <a:prstGeom prst="rect">
            <a:avLst/>
          </a:prstGeom>
        </p:spPr>
        <p:txBody>
          <a:bodyPr/>
          <a:lstStyle>
            <a:lvl1pPr marL="0" indent="0" algn="l">
              <a:buNone/>
              <a:defRPr kumimoji="0" lang="pt-BR" sz="2625" b="1" i="0" u="none" strike="noStrike" kern="0" cap="all" spc="0" normalizeH="0" baseline="0" dirty="0" smtClean="0">
                <a:ln>
                  <a:noFill/>
                </a:ln>
                <a:solidFill>
                  <a:schemeClr val="bg1"/>
                </a:solidFill>
                <a:effectLst/>
                <a:uLnTx/>
                <a:uFillTx/>
                <a:latin typeface="Arial Narrow" panose="020B0606020202030204" pitchFamily="34" charset="0"/>
                <a:ea typeface="Arial"/>
                <a:cs typeface="Arial"/>
                <a:sym typeface="Arial"/>
              </a:defRPr>
            </a:lvl1pPr>
          </a:lstStyle>
          <a:p>
            <a:pPr marL="0" marR="0" lvl="0" indent="0" algn="r" defTabSz="914377" rtl="0" eaLnBrk="1" fontAlgn="auto" latinLnBrk="0" hangingPunct="0">
              <a:lnSpc>
                <a:spcPct val="90000"/>
              </a:lnSpc>
              <a:spcBef>
                <a:spcPts val="1688"/>
              </a:spcBef>
              <a:spcAft>
                <a:spcPts val="0"/>
              </a:spcAft>
              <a:buClrTx/>
              <a:buSzTx/>
              <a:buFontTx/>
              <a:buNone/>
              <a:tabLst/>
              <a:defRPr/>
            </a:pPr>
            <a:r>
              <a:rPr lang="pt-BR" dirty="0"/>
              <a:t>Chapter </a:t>
            </a:r>
            <a:r>
              <a:rPr lang="pt-BR" dirty="0" err="1"/>
              <a:t>Divider</a:t>
            </a:r>
            <a:endParaRPr lang="pt-BR" dirty="0"/>
          </a:p>
        </p:txBody>
      </p:sp>
      <p:sp>
        <p:nvSpPr>
          <p:cNvPr id="13" name="Espaço Reservado para Texto 26">
            <a:extLst>
              <a:ext uri="{FF2B5EF4-FFF2-40B4-BE49-F238E27FC236}">
                <a16:creationId xmlns:a16="http://schemas.microsoft.com/office/drawing/2014/main" id="{FFA1560E-BB38-EE4E-A84F-A0B9BE9BACB9}"/>
              </a:ext>
            </a:extLst>
          </p:cNvPr>
          <p:cNvSpPr>
            <a:spLocks noGrp="1"/>
          </p:cNvSpPr>
          <p:nvPr>
            <p:ph type="body" sz="quarter" idx="11" hasCustomPrompt="1"/>
          </p:nvPr>
        </p:nvSpPr>
        <p:spPr>
          <a:xfrm>
            <a:off x="4787819" y="2534642"/>
            <a:ext cx="3116262" cy="403225"/>
          </a:xfrm>
          <a:prstGeom prst="rect">
            <a:avLst/>
          </a:prstGeom>
        </p:spPr>
        <p:txBody>
          <a:bodyPr/>
          <a:lstStyle>
            <a:lvl1pPr marL="0" indent="0">
              <a:buNone/>
              <a:defRPr kumimoji="0" lang="pt-BR" sz="2625" b="1" i="0" u="none" strike="noStrike" kern="0" cap="all" spc="0" normalizeH="0" baseline="0" dirty="0" smtClean="0">
                <a:ln>
                  <a:noFill/>
                </a:ln>
                <a:solidFill>
                  <a:schemeClr val="bg1"/>
                </a:solidFill>
                <a:effectLst/>
                <a:uLnTx/>
                <a:uFillTx/>
                <a:latin typeface="Arial Narrow" panose="020B0606020202030204" pitchFamily="34" charset="0"/>
                <a:ea typeface="Arial"/>
                <a:cs typeface="Arial"/>
                <a:sym typeface="Arial"/>
              </a:defRPr>
            </a:lvl1pPr>
          </a:lstStyle>
          <a:p>
            <a:pPr lvl="0"/>
            <a:r>
              <a:rPr lang="pt-BR"/>
              <a:t>Institucional</a:t>
            </a:r>
          </a:p>
        </p:txBody>
      </p:sp>
    </p:spTree>
    <p:extLst>
      <p:ext uri="{BB962C8B-B14F-4D97-AF65-F5344CB8AC3E}">
        <p14:creationId xmlns:p14="http://schemas.microsoft.com/office/powerpoint/2010/main" val="525110742"/>
      </p:ext>
    </p:extLst>
  </p:cSld>
  <p:clrMapOvr>
    <a:masterClrMapping/>
  </p:clrMapOvr>
</p:sldLayout>
</file>

<file path=ppt/slideLayouts/slideLayout17.xml><?xml version="1.0" encoding="utf-8"?>
<p:sldLayout xmlns:a="http://schemas.openxmlformats.org/drawingml/2006/main" xmlns:r="http://schemas.openxmlformats.org/officeDocument/2006/relationships" xmlns:p="http://schemas.openxmlformats.org/presentationml/2006/main" preserve="1" userDrawn="1">
  <p:cSld name="7_Layout Personalizado">
    <p:bg>
      <p:bgPr>
        <a:solidFill>
          <a:srgbClr val="5C6C74"/>
        </a:solidFill>
        <a:effectLst/>
      </p:bgPr>
    </p:bg>
    <p:spTree>
      <p:nvGrpSpPr>
        <p:cNvPr id="1" name=""/>
        <p:cNvGrpSpPr/>
        <p:nvPr/>
      </p:nvGrpSpPr>
      <p:grpSpPr>
        <a:xfrm>
          <a:off x="0" y="0"/>
          <a:ext cx="0" cy="0"/>
          <a:chOff x="0" y="0"/>
          <a:chExt cx="0" cy="0"/>
        </a:xfrm>
      </p:grpSpPr>
      <p:grpSp>
        <p:nvGrpSpPr>
          <p:cNvPr id="5" name="Agrupar 4">
            <a:extLst>
              <a:ext uri="{FF2B5EF4-FFF2-40B4-BE49-F238E27FC236}">
                <a16:creationId xmlns:a16="http://schemas.microsoft.com/office/drawing/2014/main" id="{C25E9B07-9AB1-F55D-F65A-CCBAED52EFE3}"/>
              </a:ext>
            </a:extLst>
          </p:cNvPr>
          <p:cNvGrpSpPr/>
          <p:nvPr userDrawn="1"/>
        </p:nvGrpSpPr>
        <p:grpSpPr>
          <a:xfrm>
            <a:off x="8870259" y="167554"/>
            <a:ext cx="258135" cy="4841082"/>
            <a:chOff x="23654022" y="446811"/>
            <a:chExt cx="688359" cy="12909555"/>
          </a:xfrm>
        </p:grpSpPr>
        <p:grpSp>
          <p:nvGrpSpPr>
            <p:cNvPr id="6" name="Grupo">
              <a:extLst>
                <a:ext uri="{FF2B5EF4-FFF2-40B4-BE49-F238E27FC236}">
                  <a16:creationId xmlns:a16="http://schemas.microsoft.com/office/drawing/2014/main" id="{A92DE1FB-66C5-CB05-D032-0577C58EAACE}"/>
                </a:ext>
              </a:extLst>
            </p:cNvPr>
            <p:cNvGrpSpPr/>
            <p:nvPr/>
          </p:nvGrpSpPr>
          <p:grpSpPr>
            <a:xfrm rot="16200000">
              <a:off x="18313987" y="7327972"/>
              <a:ext cx="11768659" cy="288129"/>
              <a:chOff x="-1695228" y="6522"/>
              <a:chExt cx="11768658" cy="288128"/>
            </a:xfrm>
          </p:grpSpPr>
          <p:sp>
            <p:nvSpPr>
              <p:cNvPr id="8" name="This information belongs to Embraer and cannot be used or reproduced without written permission from the Company.">
                <a:extLst>
                  <a:ext uri="{FF2B5EF4-FFF2-40B4-BE49-F238E27FC236}">
                    <a16:creationId xmlns:a16="http://schemas.microsoft.com/office/drawing/2014/main" id="{3F30189E-C523-950F-A873-CD7C3E5F0F9A}"/>
                  </a:ext>
                </a:extLst>
              </p:cNvPr>
              <p:cNvSpPr txBox="1"/>
              <p:nvPr/>
            </p:nvSpPr>
            <p:spPr>
              <a:xfrm>
                <a:off x="1071885" y="6522"/>
                <a:ext cx="9001545" cy="282814"/>
              </a:xfrm>
              <a:prstGeom prst="rect">
                <a:avLst/>
              </a:prstGeom>
              <a:noFill/>
              <a:ln w="12700" cap="flat">
                <a:noFill/>
                <a:miter lim="400000"/>
              </a:ln>
              <a:effectLst/>
              <a:extLst>
                <a:ext uri="{C572A759-6A51-4108-AA02-DFA0A04FC94B}">
                  <ma14:wrappingTextBoxFlag xmlns="" xmlns:ma14="http://schemas.microsoft.com/office/mac/drawingml/2011/main" val="1"/>
                </a:ext>
              </a:extLst>
            </p:spPr>
            <p:txBody>
              <a:bodyPr wrap="square" lIns="19050" tIns="19050" rIns="19050" bIns="19050" numCol="1" anchor="ctr">
                <a:spAutoFit/>
              </a:bodyPr>
              <a:lstStyle>
                <a:lvl1pPr>
                  <a:defRPr sz="1300">
                    <a:solidFill>
                      <a:srgbClr val="6E6D6D"/>
                    </a:solidFill>
                    <a:latin typeface="Arial"/>
                    <a:ea typeface="Arial"/>
                    <a:cs typeface="Arial"/>
                    <a:sym typeface="Arial"/>
                  </a:defRPr>
                </a:lvl1pPr>
              </a:lstStyle>
              <a:p>
                <a:r>
                  <a:rPr lang="pt-BR" sz="488">
                    <a:solidFill>
                      <a:schemeClr val="bg1"/>
                    </a:solidFill>
                  </a:rPr>
                  <a:t>Esta informação pertence à Embraer e não pode ser usada ou reproduzida sem a autorização por escrito da Empresa.</a:t>
                </a:r>
                <a:endParaRPr sz="488">
                  <a:solidFill>
                    <a:schemeClr val="bg1"/>
                  </a:solidFill>
                </a:endParaRPr>
              </a:p>
            </p:txBody>
          </p:sp>
          <p:sp>
            <p:nvSpPr>
              <p:cNvPr id="9" name="Linha">
                <a:extLst>
                  <a:ext uri="{FF2B5EF4-FFF2-40B4-BE49-F238E27FC236}">
                    <a16:creationId xmlns:a16="http://schemas.microsoft.com/office/drawing/2014/main" id="{2BCBAA69-F07B-ED1E-7F96-7C5E9E4F2DEB}"/>
                  </a:ext>
                </a:extLst>
              </p:cNvPr>
              <p:cNvSpPr/>
              <p:nvPr/>
            </p:nvSpPr>
            <p:spPr>
              <a:xfrm flipV="1">
                <a:off x="898999" y="21128"/>
                <a:ext cx="83625" cy="273522"/>
              </a:xfrm>
              <a:prstGeom prst="line">
                <a:avLst/>
              </a:prstGeom>
              <a:noFill/>
              <a:ln w="9525" cap="flat">
                <a:solidFill>
                  <a:schemeClr val="bg1"/>
                </a:solidFill>
                <a:prstDash val="solid"/>
                <a:miter lim="400000"/>
              </a:ln>
              <a:effectLst/>
            </p:spPr>
            <p:txBody>
              <a:bodyPr wrap="square" lIns="19050" tIns="19050" rIns="19050" bIns="19050" numCol="1" anchor="ctr">
                <a:noAutofit/>
              </a:bodyPr>
              <a:lstStyle/>
              <a:p>
                <a:endParaRPr sz="675"/>
              </a:p>
            </p:txBody>
          </p:sp>
          <p:sp>
            <p:nvSpPr>
              <p:cNvPr id="10" name="This information belongs to Embraer and cannot be used or reproduced without written permission from the Company.">
                <a:extLst>
                  <a:ext uri="{FF2B5EF4-FFF2-40B4-BE49-F238E27FC236}">
                    <a16:creationId xmlns:a16="http://schemas.microsoft.com/office/drawing/2014/main" id="{5BF441DF-84CC-2150-6269-5D20F89DAFE9}"/>
                  </a:ext>
                </a:extLst>
              </p:cNvPr>
              <p:cNvSpPr txBox="1"/>
              <p:nvPr/>
            </p:nvSpPr>
            <p:spPr>
              <a:xfrm>
                <a:off x="-1695228" y="6558"/>
                <a:ext cx="2621118" cy="282812"/>
              </a:xfrm>
              <a:prstGeom prst="rect">
                <a:avLst/>
              </a:prstGeom>
              <a:noFill/>
              <a:ln w="12700" cap="flat">
                <a:noFill/>
                <a:miter lim="400000"/>
              </a:ln>
              <a:effectLst/>
              <a:extLst>
                <a:ext uri="{C572A759-6A51-4108-AA02-DFA0A04FC94B}">
                  <ma14:wrappingTextBoxFlag xmlns="" xmlns:ma14="http://schemas.microsoft.com/office/mac/drawingml/2011/main" val="1"/>
                </a:ext>
              </a:extLst>
            </p:spPr>
            <p:txBody>
              <a:bodyPr wrap="square" lIns="19050" tIns="19050" rIns="19050" bIns="19050" numCol="1" anchor="ctr">
                <a:spAutoFit/>
              </a:bodyPr>
              <a:lstStyle>
                <a:lvl1pPr>
                  <a:defRPr sz="1300">
                    <a:solidFill>
                      <a:srgbClr val="6E6D6D"/>
                    </a:solidFill>
                    <a:latin typeface="Arial"/>
                    <a:ea typeface="Arial"/>
                    <a:cs typeface="Arial"/>
                    <a:sym typeface="Arial"/>
                  </a:defRPr>
                </a:lvl1pPr>
              </a:lstStyle>
              <a:p>
                <a:r>
                  <a:rPr lang="en-US" sz="488">
                    <a:solidFill>
                      <a:schemeClr val="bg1"/>
                    </a:solidFill>
                  </a:rPr>
                  <a:t>INFORMAÇÃO CONFIDENCIAL</a:t>
                </a:r>
                <a:endParaRPr sz="488">
                  <a:solidFill>
                    <a:schemeClr val="bg1"/>
                  </a:solidFill>
                </a:endParaRPr>
              </a:p>
            </p:txBody>
          </p:sp>
        </p:grpSp>
        <p:sp>
          <p:nvSpPr>
            <p:cNvPr id="7" name="Forma Livre: Forma 61">
              <a:extLst>
                <a:ext uri="{FF2B5EF4-FFF2-40B4-BE49-F238E27FC236}">
                  <a16:creationId xmlns:a16="http://schemas.microsoft.com/office/drawing/2014/main" id="{6D06D099-B671-7B21-8E55-686E11986AA1}"/>
                </a:ext>
              </a:extLst>
            </p:cNvPr>
            <p:cNvSpPr/>
            <p:nvPr/>
          </p:nvSpPr>
          <p:spPr>
            <a:xfrm flipH="1">
              <a:off x="23654022" y="446811"/>
              <a:ext cx="359396" cy="359346"/>
            </a:xfrm>
            <a:custGeom>
              <a:avLst/>
              <a:gdLst/>
              <a:ahLst/>
              <a:cxnLst>
                <a:cxn ang="0">
                  <a:pos x="wd2" y="hd2"/>
                </a:cxn>
                <a:cxn ang="5400000">
                  <a:pos x="wd2" y="hd2"/>
                </a:cxn>
                <a:cxn ang="10800000">
                  <a:pos x="wd2" y="hd2"/>
                </a:cxn>
                <a:cxn ang="16200000">
                  <a:pos x="wd2" y="hd2"/>
                </a:cxn>
              </a:cxnLst>
              <a:rect l="0" t="0" r="r" b="b"/>
              <a:pathLst>
                <a:path w="21600" h="21600" extrusionOk="0">
                  <a:moveTo>
                    <a:pt x="17278" y="0"/>
                  </a:moveTo>
                  <a:lnTo>
                    <a:pt x="4322" y="9935"/>
                  </a:lnTo>
                  <a:lnTo>
                    <a:pt x="1728" y="9935"/>
                  </a:lnTo>
                  <a:lnTo>
                    <a:pt x="0" y="11665"/>
                  </a:lnTo>
                  <a:lnTo>
                    <a:pt x="4322" y="11665"/>
                  </a:lnTo>
                  <a:lnTo>
                    <a:pt x="17278" y="21600"/>
                  </a:lnTo>
                  <a:lnTo>
                    <a:pt x="21600" y="21600"/>
                  </a:lnTo>
                  <a:lnTo>
                    <a:pt x="12961" y="11665"/>
                  </a:lnTo>
                  <a:lnTo>
                    <a:pt x="21559" y="11665"/>
                  </a:lnTo>
                  <a:lnTo>
                    <a:pt x="21559" y="9935"/>
                  </a:lnTo>
                  <a:lnTo>
                    <a:pt x="12961" y="9935"/>
                  </a:lnTo>
                  <a:lnTo>
                    <a:pt x="21600" y="0"/>
                  </a:lnTo>
                  <a:close/>
                </a:path>
              </a:pathLst>
            </a:custGeom>
            <a:solidFill>
              <a:schemeClr val="bg1"/>
            </a:solidFill>
            <a:ln w="12700" cap="flat">
              <a:noFill/>
              <a:miter lim="400000"/>
            </a:ln>
            <a:effectLst/>
          </p:spPr>
          <p:txBody>
            <a:bodyPr wrap="square" lIns="17145" tIns="17145" rIns="17145" bIns="17145" numCol="1" anchor="ctr">
              <a:noAutofit/>
            </a:bodyPr>
            <a:lstStyle/>
            <a:p>
              <a:pPr>
                <a:defRPr>
                  <a:solidFill>
                    <a:srgbClr val="100690"/>
                  </a:solidFill>
                  <a:latin typeface="GT America Condensed Regular"/>
                  <a:ea typeface="GT America Condensed Regular"/>
                  <a:cs typeface="GT America Condensed Regular"/>
                  <a:sym typeface="GT America Condensed Regular"/>
                </a:defRPr>
              </a:pPr>
              <a:endParaRPr sz="675"/>
            </a:p>
          </p:txBody>
        </p:sp>
      </p:grpSp>
      <p:sp>
        <p:nvSpPr>
          <p:cNvPr id="2" name="Linha">
            <a:extLst>
              <a:ext uri="{FF2B5EF4-FFF2-40B4-BE49-F238E27FC236}">
                <a16:creationId xmlns:a16="http://schemas.microsoft.com/office/drawing/2014/main" id="{59E29CD5-5191-A749-77D2-1144F6314D67}"/>
              </a:ext>
            </a:extLst>
          </p:cNvPr>
          <p:cNvSpPr/>
          <p:nvPr userDrawn="1"/>
        </p:nvSpPr>
        <p:spPr>
          <a:xfrm flipV="1">
            <a:off x="4458960" y="1824881"/>
            <a:ext cx="574998" cy="1614389"/>
          </a:xfrm>
          <a:prstGeom prst="line">
            <a:avLst/>
          </a:prstGeom>
          <a:ln w="12700">
            <a:solidFill>
              <a:schemeClr val="bg1"/>
            </a:solidFill>
            <a:miter lim="400000"/>
          </a:ln>
        </p:spPr>
        <p:txBody>
          <a:bodyPr lIns="19050" tIns="19050" rIns="19050" bIns="19050" anchor="ctr"/>
          <a:lstStyle/>
          <a:p>
            <a:pPr marL="0" marR="0" lvl="0" indent="0" algn="l" defTabSz="914377" rtl="0" eaLnBrk="1" fontAlgn="auto" latinLnBrk="0" hangingPunct="0">
              <a:lnSpc>
                <a:spcPct val="90000"/>
              </a:lnSpc>
              <a:spcBef>
                <a:spcPts val="1688"/>
              </a:spcBef>
              <a:spcAft>
                <a:spcPts val="0"/>
              </a:spcAft>
              <a:buClrTx/>
              <a:buSzTx/>
              <a:buFontTx/>
              <a:buNone/>
              <a:tabLst/>
              <a:defRPr/>
            </a:pPr>
            <a:endParaRPr kumimoji="0" sz="675" b="0" i="0" u="none" strike="noStrike" kern="0" cap="none" spc="0" normalizeH="0" baseline="0" noProof="0">
              <a:ln>
                <a:noFill/>
              </a:ln>
              <a:solidFill>
                <a:srgbClr val="000000"/>
              </a:solidFill>
              <a:effectLst/>
              <a:uLnTx/>
              <a:uFillTx/>
              <a:latin typeface="Arial"/>
              <a:sym typeface="Helvetica Neue"/>
            </a:endParaRPr>
          </a:p>
        </p:txBody>
      </p:sp>
      <p:sp>
        <p:nvSpPr>
          <p:cNvPr id="11" name="Espaço Reservado para Texto 26">
            <a:extLst>
              <a:ext uri="{FF2B5EF4-FFF2-40B4-BE49-F238E27FC236}">
                <a16:creationId xmlns:a16="http://schemas.microsoft.com/office/drawing/2014/main" id="{CB39ED45-EF33-A815-4E8C-FD708075887C}"/>
              </a:ext>
            </a:extLst>
          </p:cNvPr>
          <p:cNvSpPr>
            <a:spLocks noGrp="1"/>
          </p:cNvSpPr>
          <p:nvPr>
            <p:ph type="body" sz="quarter" idx="10" hasCustomPrompt="1"/>
          </p:nvPr>
        </p:nvSpPr>
        <p:spPr>
          <a:xfrm>
            <a:off x="1257740" y="2283180"/>
            <a:ext cx="3396342" cy="524147"/>
          </a:xfrm>
          <a:prstGeom prst="rect">
            <a:avLst/>
          </a:prstGeom>
        </p:spPr>
        <p:txBody>
          <a:bodyPr/>
          <a:lstStyle>
            <a:lvl1pPr marL="0" indent="0" algn="l">
              <a:buNone/>
              <a:defRPr kumimoji="0" lang="pt-BR" sz="2625" b="1" i="0" u="none" strike="noStrike" kern="0" cap="all" spc="0" normalizeH="0" baseline="0" dirty="0" smtClean="0">
                <a:ln>
                  <a:noFill/>
                </a:ln>
                <a:solidFill>
                  <a:schemeClr val="bg1"/>
                </a:solidFill>
                <a:effectLst/>
                <a:uLnTx/>
                <a:uFillTx/>
                <a:latin typeface="Arial Narrow" panose="020B0606020202030204" pitchFamily="34" charset="0"/>
                <a:ea typeface="Arial"/>
                <a:cs typeface="Arial"/>
                <a:sym typeface="Arial"/>
              </a:defRPr>
            </a:lvl1pPr>
          </a:lstStyle>
          <a:p>
            <a:pPr marL="0" marR="0" lvl="0" indent="0" algn="r" defTabSz="914377" rtl="0" eaLnBrk="1" fontAlgn="auto" latinLnBrk="0" hangingPunct="0">
              <a:lnSpc>
                <a:spcPct val="90000"/>
              </a:lnSpc>
              <a:spcBef>
                <a:spcPts val="1688"/>
              </a:spcBef>
              <a:spcAft>
                <a:spcPts val="0"/>
              </a:spcAft>
              <a:buClrTx/>
              <a:buSzTx/>
              <a:buFontTx/>
              <a:buNone/>
              <a:tabLst/>
              <a:defRPr/>
            </a:pPr>
            <a:r>
              <a:rPr lang="pt-BR" dirty="0"/>
              <a:t>Divisão de capítulo</a:t>
            </a:r>
          </a:p>
        </p:txBody>
      </p:sp>
      <p:sp>
        <p:nvSpPr>
          <p:cNvPr id="13" name="Espaço Reservado para Texto 26">
            <a:extLst>
              <a:ext uri="{FF2B5EF4-FFF2-40B4-BE49-F238E27FC236}">
                <a16:creationId xmlns:a16="http://schemas.microsoft.com/office/drawing/2014/main" id="{FFA1560E-BB38-EE4E-A84F-A0B9BE9BACB9}"/>
              </a:ext>
            </a:extLst>
          </p:cNvPr>
          <p:cNvSpPr>
            <a:spLocks noGrp="1"/>
          </p:cNvSpPr>
          <p:nvPr>
            <p:ph type="body" sz="quarter" idx="11" hasCustomPrompt="1"/>
          </p:nvPr>
        </p:nvSpPr>
        <p:spPr>
          <a:xfrm>
            <a:off x="4787819" y="2534642"/>
            <a:ext cx="3116262" cy="403225"/>
          </a:xfrm>
          <a:prstGeom prst="rect">
            <a:avLst/>
          </a:prstGeom>
        </p:spPr>
        <p:txBody>
          <a:bodyPr/>
          <a:lstStyle>
            <a:lvl1pPr marL="0" indent="0">
              <a:buNone/>
              <a:defRPr kumimoji="0" lang="pt-BR" sz="2625" b="1" i="0" u="none" strike="noStrike" kern="0" cap="all" spc="0" normalizeH="0" baseline="0" dirty="0" smtClean="0">
                <a:ln>
                  <a:noFill/>
                </a:ln>
                <a:solidFill>
                  <a:schemeClr val="bg1"/>
                </a:solidFill>
                <a:effectLst/>
                <a:uLnTx/>
                <a:uFillTx/>
                <a:latin typeface="Arial Narrow" panose="020B0606020202030204" pitchFamily="34" charset="0"/>
                <a:ea typeface="Arial"/>
                <a:cs typeface="Arial"/>
                <a:sym typeface="Arial"/>
              </a:defRPr>
            </a:lvl1pPr>
          </a:lstStyle>
          <a:p>
            <a:pPr lvl="0"/>
            <a:r>
              <a:rPr lang="pt-BR"/>
              <a:t>Institucional</a:t>
            </a:r>
          </a:p>
        </p:txBody>
      </p:sp>
    </p:spTree>
    <p:extLst>
      <p:ext uri="{BB962C8B-B14F-4D97-AF65-F5344CB8AC3E}">
        <p14:creationId xmlns:p14="http://schemas.microsoft.com/office/powerpoint/2010/main" val="568593549"/>
      </p:ext>
    </p:extLst>
  </p:cSld>
  <p:clrMapOvr>
    <a:masterClrMapping/>
  </p:clrMapOvr>
</p:sldLayout>
</file>

<file path=ppt/slideLayouts/slideLayout18.xml><?xml version="1.0" encoding="utf-8"?>
<p:sldLayout xmlns:a="http://schemas.openxmlformats.org/drawingml/2006/main" xmlns:r="http://schemas.openxmlformats.org/officeDocument/2006/relationships" xmlns:p="http://schemas.openxmlformats.org/presentationml/2006/main" preserve="1" userDrawn="1">
  <p:cSld name="10_Layout Personalizado">
    <p:bg>
      <p:bgPr>
        <a:solidFill>
          <a:srgbClr val="A3B5BF"/>
        </a:solidFill>
        <a:effectLst/>
      </p:bgPr>
    </p:bg>
    <p:spTree>
      <p:nvGrpSpPr>
        <p:cNvPr id="1" name=""/>
        <p:cNvGrpSpPr/>
        <p:nvPr/>
      </p:nvGrpSpPr>
      <p:grpSpPr>
        <a:xfrm>
          <a:off x="0" y="0"/>
          <a:ext cx="0" cy="0"/>
          <a:chOff x="0" y="0"/>
          <a:chExt cx="0" cy="0"/>
        </a:xfrm>
      </p:grpSpPr>
      <p:grpSp>
        <p:nvGrpSpPr>
          <p:cNvPr id="5" name="Agrupar 4">
            <a:extLst>
              <a:ext uri="{FF2B5EF4-FFF2-40B4-BE49-F238E27FC236}">
                <a16:creationId xmlns:a16="http://schemas.microsoft.com/office/drawing/2014/main" id="{C25E9B07-9AB1-F55D-F65A-CCBAED52EFE3}"/>
              </a:ext>
            </a:extLst>
          </p:cNvPr>
          <p:cNvGrpSpPr/>
          <p:nvPr userDrawn="1"/>
        </p:nvGrpSpPr>
        <p:grpSpPr>
          <a:xfrm>
            <a:off x="8870259" y="167554"/>
            <a:ext cx="258135" cy="4841082"/>
            <a:chOff x="23654022" y="446811"/>
            <a:chExt cx="688359" cy="12909555"/>
          </a:xfrm>
        </p:grpSpPr>
        <p:grpSp>
          <p:nvGrpSpPr>
            <p:cNvPr id="6" name="Grupo">
              <a:extLst>
                <a:ext uri="{FF2B5EF4-FFF2-40B4-BE49-F238E27FC236}">
                  <a16:creationId xmlns:a16="http://schemas.microsoft.com/office/drawing/2014/main" id="{A92DE1FB-66C5-CB05-D032-0577C58EAACE}"/>
                </a:ext>
              </a:extLst>
            </p:cNvPr>
            <p:cNvGrpSpPr/>
            <p:nvPr/>
          </p:nvGrpSpPr>
          <p:grpSpPr>
            <a:xfrm rot="16200000">
              <a:off x="18313987" y="7327972"/>
              <a:ext cx="11768659" cy="288129"/>
              <a:chOff x="-1695228" y="6522"/>
              <a:chExt cx="11768658" cy="288128"/>
            </a:xfrm>
          </p:grpSpPr>
          <p:sp>
            <p:nvSpPr>
              <p:cNvPr id="8" name="This information belongs to Embraer and cannot be used or reproduced without written permission from the Company.">
                <a:extLst>
                  <a:ext uri="{FF2B5EF4-FFF2-40B4-BE49-F238E27FC236}">
                    <a16:creationId xmlns:a16="http://schemas.microsoft.com/office/drawing/2014/main" id="{3F30189E-C523-950F-A873-CD7C3E5F0F9A}"/>
                  </a:ext>
                </a:extLst>
              </p:cNvPr>
              <p:cNvSpPr txBox="1"/>
              <p:nvPr/>
            </p:nvSpPr>
            <p:spPr>
              <a:xfrm>
                <a:off x="1071885" y="6522"/>
                <a:ext cx="9001545" cy="282814"/>
              </a:xfrm>
              <a:prstGeom prst="rect">
                <a:avLst/>
              </a:prstGeom>
              <a:noFill/>
              <a:ln w="12700" cap="flat">
                <a:noFill/>
                <a:miter lim="400000"/>
              </a:ln>
              <a:effectLst/>
              <a:extLst>
                <a:ext uri="{C572A759-6A51-4108-AA02-DFA0A04FC94B}">
                  <ma14:wrappingTextBoxFlag xmlns="" xmlns:ma14="http://schemas.microsoft.com/office/mac/drawingml/2011/main" val="1"/>
                </a:ext>
              </a:extLst>
            </p:spPr>
            <p:txBody>
              <a:bodyPr wrap="square" lIns="19050" tIns="19050" rIns="19050" bIns="19050" numCol="1" anchor="ctr">
                <a:spAutoFit/>
              </a:bodyPr>
              <a:lstStyle>
                <a:lvl1pPr>
                  <a:defRPr sz="1300">
                    <a:solidFill>
                      <a:srgbClr val="6E6D6D"/>
                    </a:solidFill>
                    <a:latin typeface="Arial"/>
                    <a:ea typeface="Arial"/>
                    <a:cs typeface="Arial"/>
                    <a:sym typeface="Arial"/>
                  </a:defRPr>
                </a:lvl1pPr>
              </a:lstStyle>
              <a:p>
                <a:r>
                  <a:rPr lang="pt-BR" sz="488">
                    <a:solidFill>
                      <a:schemeClr val="bg1"/>
                    </a:solidFill>
                  </a:rPr>
                  <a:t>Esta informação pertence à Embraer e não pode ser usada ou reproduzida sem a autorização por escrito da Empresa.</a:t>
                </a:r>
                <a:endParaRPr sz="488">
                  <a:solidFill>
                    <a:schemeClr val="bg1"/>
                  </a:solidFill>
                </a:endParaRPr>
              </a:p>
            </p:txBody>
          </p:sp>
          <p:sp>
            <p:nvSpPr>
              <p:cNvPr id="9" name="Linha">
                <a:extLst>
                  <a:ext uri="{FF2B5EF4-FFF2-40B4-BE49-F238E27FC236}">
                    <a16:creationId xmlns:a16="http://schemas.microsoft.com/office/drawing/2014/main" id="{2BCBAA69-F07B-ED1E-7F96-7C5E9E4F2DEB}"/>
                  </a:ext>
                </a:extLst>
              </p:cNvPr>
              <p:cNvSpPr/>
              <p:nvPr/>
            </p:nvSpPr>
            <p:spPr>
              <a:xfrm flipV="1">
                <a:off x="898999" y="21128"/>
                <a:ext cx="83625" cy="273522"/>
              </a:xfrm>
              <a:prstGeom prst="line">
                <a:avLst/>
              </a:prstGeom>
              <a:noFill/>
              <a:ln w="9525" cap="flat">
                <a:solidFill>
                  <a:schemeClr val="bg1"/>
                </a:solidFill>
                <a:prstDash val="solid"/>
                <a:miter lim="400000"/>
              </a:ln>
              <a:effectLst/>
            </p:spPr>
            <p:txBody>
              <a:bodyPr wrap="square" lIns="19050" tIns="19050" rIns="19050" bIns="19050" numCol="1" anchor="ctr">
                <a:noAutofit/>
              </a:bodyPr>
              <a:lstStyle/>
              <a:p>
                <a:endParaRPr sz="675"/>
              </a:p>
            </p:txBody>
          </p:sp>
          <p:sp>
            <p:nvSpPr>
              <p:cNvPr id="10" name="This information belongs to Embraer and cannot be used or reproduced without written permission from the Company.">
                <a:extLst>
                  <a:ext uri="{FF2B5EF4-FFF2-40B4-BE49-F238E27FC236}">
                    <a16:creationId xmlns:a16="http://schemas.microsoft.com/office/drawing/2014/main" id="{5BF441DF-84CC-2150-6269-5D20F89DAFE9}"/>
                  </a:ext>
                </a:extLst>
              </p:cNvPr>
              <p:cNvSpPr txBox="1"/>
              <p:nvPr/>
            </p:nvSpPr>
            <p:spPr>
              <a:xfrm>
                <a:off x="-1695228" y="6558"/>
                <a:ext cx="2621118" cy="282812"/>
              </a:xfrm>
              <a:prstGeom prst="rect">
                <a:avLst/>
              </a:prstGeom>
              <a:noFill/>
              <a:ln w="12700" cap="flat">
                <a:noFill/>
                <a:miter lim="400000"/>
              </a:ln>
              <a:effectLst/>
              <a:extLst>
                <a:ext uri="{C572A759-6A51-4108-AA02-DFA0A04FC94B}">
                  <ma14:wrappingTextBoxFlag xmlns="" xmlns:ma14="http://schemas.microsoft.com/office/mac/drawingml/2011/main" val="1"/>
                </a:ext>
              </a:extLst>
            </p:spPr>
            <p:txBody>
              <a:bodyPr wrap="square" lIns="19050" tIns="19050" rIns="19050" bIns="19050" numCol="1" anchor="ctr">
                <a:spAutoFit/>
              </a:bodyPr>
              <a:lstStyle>
                <a:lvl1pPr>
                  <a:defRPr sz="1300">
                    <a:solidFill>
                      <a:srgbClr val="6E6D6D"/>
                    </a:solidFill>
                    <a:latin typeface="Arial"/>
                    <a:ea typeface="Arial"/>
                    <a:cs typeface="Arial"/>
                    <a:sym typeface="Arial"/>
                  </a:defRPr>
                </a:lvl1pPr>
              </a:lstStyle>
              <a:p>
                <a:r>
                  <a:rPr lang="en-US" sz="488">
                    <a:solidFill>
                      <a:schemeClr val="bg1"/>
                    </a:solidFill>
                  </a:rPr>
                  <a:t>INFORMAÇÃO CONFIDENCIAL</a:t>
                </a:r>
                <a:endParaRPr sz="488">
                  <a:solidFill>
                    <a:schemeClr val="bg1"/>
                  </a:solidFill>
                </a:endParaRPr>
              </a:p>
            </p:txBody>
          </p:sp>
        </p:grpSp>
        <p:sp>
          <p:nvSpPr>
            <p:cNvPr id="7" name="Forma Livre: Forma 61">
              <a:extLst>
                <a:ext uri="{FF2B5EF4-FFF2-40B4-BE49-F238E27FC236}">
                  <a16:creationId xmlns:a16="http://schemas.microsoft.com/office/drawing/2014/main" id="{6D06D099-B671-7B21-8E55-686E11986AA1}"/>
                </a:ext>
              </a:extLst>
            </p:cNvPr>
            <p:cNvSpPr/>
            <p:nvPr/>
          </p:nvSpPr>
          <p:spPr>
            <a:xfrm flipH="1">
              <a:off x="23654022" y="446811"/>
              <a:ext cx="359396" cy="359346"/>
            </a:xfrm>
            <a:custGeom>
              <a:avLst/>
              <a:gdLst/>
              <a:ahLst/>
              <a:cxnLst>
                <a:cxn ang="0">
                  <a:pos x="wd2" y="hd2"/>
                </a:cxn>
                <a:cxn ang="5400000">
                  <a:pos x="wd2" y="hd2"/>
                </a:cxn>
                <a:cxn ang="10800000">
                  <a:pos x="wd2" y="hd2"/>
                </a:cxn>
                <a:cxn ang="16200000">
                  <a:pos x="wd2" y="hd2"/>
                </a:cxn>
              </a:cxnLst>
              <a:rect l="0" t="0" r="r" b="b"/>
              <a:pathLst>
                <a:path w="21600" h="21600" extrusionOk="0">
                  <a:moveTo>
                    <a:pt x="17278" y="0"/>
                  </a:moveTo>
                  <a:lnTo>
                    <a:pt x="4322" y="9935"/>
                  </a:lnTo>
                  <a:lnTo>
                    <a:pt x="1728" y="9935"/>
                  </a:lnTo>
                  <a:lnTo>
                    <a:pt x="0" y="11665"/>
                  </a:lnTo>
                  <a:lnTo>
                    <a:pt x="4322" y="11665"/>
                  </a:lnTo>
                  <a:lnTo>
                    <a:pt x="17278" y="21600"/>
                  </a:lnTo>
                  <a:lnTo>
                    <a:pt x="21600" y="21600"/>
                  </a:lnTo>
                  <a:lnTo>
                    <a:pt x="12961" y="11665"/>
                  </a:lnTo>
                  <a:lnTo>
                    <a:pt x="21559" y="11665"/>
                  </a:lnTo>
                  <a:lnTo>
                    <a:pt x="21559" y="9935"/>
                  </a:lnTo>
                  <a:lnTo>
                    <a:pt x="12961" y="9935"/>
                  </a:lnTo>
                  <a:lnTo>
                    <a:pt x="21600" y="0"/>
                  </a:lnTo>
                  <a:close/>
                </a:path>
              </a:pathLst>
            </a:custGeom>
            <a:solidFill>
              <a:schemeClr val="bg1"/>
            </a:solidFill>
            <a:ln w="12700" cap="flat">
              <a:noFill/>
              <a:miter lim="400000"/>
            </a:ln>
            <a:effectLst/>
          </p:spPr>
          <p:txBody>
            <a:bodyPr wrap="square" lIns="17145" tIns="17145" rIns="17145" bIns="17145" numCol="1" anchor="ctr">
              <a:noAutofit/>
            </a:bodyPr>
            <a:lstStyle/>
            <a:p>
              <a:pPr>
                <a:defRPr>
                  <a:solidFill>
                    <a:srgbClr val="100690"/>
                  </a:solidFill>
                  <a:latin typeface="GT America Condensed Regular"/>
                  <a:ea typeface="GT America Condensed Regular"/>
                  <a:cs typeface="GT America Condensed Regular"/>
                  <a:sym typeface="GT America Condensed Regular"/>
                </a:defRPr>
              </a:pPr>
              <a:endParaRPr sz="675"/>
            </a:p>
          </p:txBody>
        </p:sp>
      </p:grpSp>
      <p:sp>
        <p:nvSpPr>
          <p:cNvPr id="2" name="Linha">
            <a:extLst>
              <a:ext uri="{FF2B5EF4-FFF2-40B4-BE49-F238E27FC236}">
                <a16:creationId xmlns:a16="http://schemas.microsoft.com/office/drawing/2014/main" id="{59E29CD5-5191-A749-77D2-1144F6314D67}"/>
              </a:ext>
            </a:extLst>
          </p:cNvPr>
          <p:cNvSpPr/>
          <p:nvPr userDrawn="1"/>
        </p:nvSpPr>
        <p:spPr>
          <a:xfrm flipV="1">
            <a:off x="4458960" y="1824881"/>
            <a:ext cx="574998" cy="1614389"/>
          </a:xfrm>
          <a:prstGeom prst="line">
            <a:avLst/>
          </a:prstGeom>
          <a:ln w="12700">
            <a:solidFill>
              <a:schemeClr val="bg1"/>
            </a:solidFill>
            <a:miter lim="400000"/>
          </a:ln>
        </p:spPr>
        <p:txBody>
          <a:bodyPr lIns="19050" tIns="19050" rIns="19050" bIns="19050" anchor="ctr"/>
          <a:lstStyle/>
          <a:p>
            <a:pPr marL="0" marR="0" lvl="0" indent="0" algn="l" defTabSz="914377" rtl="0" eaLnBrk="1" fontAlgn="auto" latinLnBrk="0" hangingPunct="0">
              <a:lnSpc>
                <a:spcPct val="90000"/>
              </a:lnSpc>
              <a:spcBef>
                <a:spcPts val="1688"/>
              </a:spcBef>
              <a:spcAft>
                <a:spcPts val="0"/>
              </a:spcAft>
              <a:buClrTx/>
              <a:buSzTx/>
              <a:buFontTx/>
              <a:buNone/>
              <a:tabLst/>
              <a:defRPr/>
            </a:pPr>
            <a:endParaRPr kumimoji="0" sz="675" b="0" i="0" u="none" strike="noStrike" kern="0" cap="none" spc="0" normalizeH="0" baseline="0" noProof="0">
              <a:ln>
                <a:noFill/>
              </a:ln>
              <a:solidFill>
                <a:srgbClr val="000000"/>
              </a:solidFill>
              <a:effectLst/>
              <a:uLnTx/>
              <a:uFillTx/>
              <a:latin typeface="Arial"/>
              <a:sym typeface="Helvetica Neue"/>
            </a:endParaRPr>
          </a:p>
        </p:txBody>
      </p:sp>
      <p:sp>
        <p:nvSpPr>
          <p:cNvPr id="11" name="Espaço Reservado para Texto 26">
            <a:extLst>
              <a:ext uri="{FF2B5EF4-FFF2-40B4-BE49-F238E27FC236}">
                <a16:creationId xmlns:a16="http://schemas.microsoft.com/office/drawing/2014/main" id="{CB39ED45-EF33-A815-4E8C-FD708075887C}"/>
              </a:ext>
            </a:extLst>
          </p:cNvPr>
          <p:cNvSpPr>
            <a:spLocks noGrp="1"/>
          </p:cNvSpPr>
          <p:nvPr>
            <p:ph type="body" sz="quarter" idx="10" hasCustomPrompt="1"/>
          </p:nvPr>
        </p:nvSpPr>
        <p:spPr>
          <a:xfrm>
            <a:off x="1257740" y="2283180"/>
            <a:ext cx="3396342" cy="524147"/>
          </a:xfrm>
          <a:prstGeom prst="rect">
            <a:avLst/>
          </a:prstGeom>
        </p:spPr>
        <p:txBody>
          <a:bodyPr/>
          <a:lstStyle>
            <a:lvl1pPr marL="0" indent="0" algn="l">
              <a:buNone/>
              <a:defRPr kumimoji="0" lang="pt-BR" sz="2625" b="1" i="0" u="none" strike="noStrike" kern="0" cap="all" spc="0" normalizeH="0" baseline="0" dirty="0" smtClean="0">
                <a:ln>
                  <a:noFill/>
                </a:ln>
                <a:solidFill>
                  <a:schemeClr val="bg1"/>
                </a:solidFill>
                <a:effectLst/>
                <a:uLnTx/>
                <a:uFillTx/>
                <a:latin typeface="Arial Narrow" panose="020B0606020202030204" pitchFamily="34" charset="0"/>
                <a:ea typeface="Arial"/>
                <a:cs typeface="Arial"/>
                <a:sym typeface="Arial"/>
              </a:defRPr>
            </a:lvl1pPr>
          </a:lstStyle>
          <a:p>
            <a:pPr marL="0" marR="0" lvl="0" indent="0" algn="r" defTabSz="914377" rtl="0" eaLnBrk="1" fontAlgn="auto" latinLnBrk="0" hangingPunct="0">
              <a:lnSpc>
                <a:spcPct val="90000"/>
              </a:lnSpc>
              <a:spcBef>
                <a:spcPts val="1688"/>
              </a:spcBef>
              <a:spcAft>
                <a:spcPts val="0"/>
              </a:spcAft>
              <a:buClrTx/>
              <a:buSzTx/>
              <a:buFontTx/>
              <a:buNone/>
              <a:tabLst/>
              <a:defRPr/>
            </a:pPr>
            <a:r>
              <a:rPr lang="pt-BR" dirty="0"/>
              <a:t>Chapter </a:t>
            </a:r>
            <a:r>
              <a:rPr lang="pt-BR" dirty="0" err="1"/>
              <a:t>Divider</a:t>
            </a:r>
            <a:endParaRPr lang="pt-BR" dirty="0"/>
          </a:p>
        </p:txBody>
      </p:sp>
      <p:sp>
        <p:nvSpPr>
          <p:cNvPr id="13" name="Espaço Reservado para Texto 26">
            <a:extLst>
              <a:ext uri="{FF2B5EF4-FFF2-40B4-BE49-F238E27FC236}">
                <a16:creationId xmlns:a16="http://schemas.microsoft.com/office/drawing/2014/main" id="{FFA1560E-BB38-EE4E-A84F-A0B9BE9BACB9}"/>
              </a:ext>
            </a:extLst>
          </p:cNvPr>
          <p:cNvSpPr>
            <a:spLocks noGrp="1"/>
          </p:cNvSpPr>
          <p:nvPr>
            <p:ph type="body" sz="quarter" idx="11" hasCustomPrompt="1"/>
          </p:nvPr>
        </p:nvSpPr>
        <p:spPr>
          <a:xfrm>
            <a:off x="4787819" y="2534642"/>
            <a:ext cx="3116262" cy="403225"/>
          </a:xfrm>
          <a:prstGeom prst="rect">
            <a:avLst/>
          </a:prstGeom>
        </p:spPr>
        <p:txBody>
          <a:bodyPr/>
          <a:lstStyle>
            <a:lvl1pPr marL="0" indent="0">
              <a:buNone/>
              <a:defRPr kumimoji="0" lang="pt-BR" sz="2625" b="1" i="0" u="none" strike="noStrike" kern="0" cap="all" spc="0" normalizeH="0" baseline="0" dirty="0" smtClean="0">
                <a:ln>
                  <a:noFill/>
                </a:ln>
                <a:solidFill>
                  <a:schemeClr val="bg1"/>
                </a:solidFill>
                <a:effectLst/>
                <a:uLnTx/>
                <a:uFillTx/>
                <a:latin typeface="Arial Narrow" panose="020B0606020202030204" pitchFamily="34" charset="0"/>
                <a:ea typeface="Arial"/>
                <a:cs typeface="Arial"/>
                <a:sym typeface="Arial"/>
              </a:defRPr>
            </a:lvl1pPr>
          </a:lstStyle>
          <a:p>
            <a:pPr lvl="0"/>
            <a:r>
              <a:rPr lang="pt-BR"/>
              <a:t>Institucional</a:t>
            </a:r>
          </a:p>
        </p:txBody>
      </p:sp>
    </p:spTree>
    <p:extLst>
      <p:ext uri="{BB962C8B-B14F-4D97-AF65-F5344CB8AC3E}">
        <p14:creationId xmlns:p14="http://schemas.microsoft.com/office/powerpoint/2010/main" val="3537755512"/>
      </p:ext>
    </p:extLst>
  </p:cSld>
  <p:clrMapOvr>
    <a:masterClrMapping/>
  </p:clrMapOvr>
</p:sldLayout>
</file>

<file path=ppt/slideLayouts/slideLayout19.xml><?xml version="1.0" encoding="utf-8"?>
<p:sldLayout xmlns:a="http://schemas.openxmlformats.org/drawingml/2006/main" xmlns:r="http://schemas.openxmlformats.org/officeDocument/2006/relationships" xmlns:p="http://schemas.openxmlformats.org/presentationml/2006/main" preserve="1" userDrawn="1">
  <p:cSld name="5_Slide de Título">
    <p:bg>
      <p:bgPr>
        <a:solidFill>
          <a:srgbClr val="0A1A5C"/>
        </a:solidFill>
        <a:effectLst/>
      </p:bgPr>
    </p:bg>
    <p:spTree>
      <p:nvGrpSpPr>
        <p:cNvPr id="1" name=""/>
        <p:cNvGrpSpPr/>
        <p:nvPr/>
      </p:nvGrpSpPr>
      <p:grpSpPr>
        <a:xfrm>
          <a:off x="0" y="0"/>
          <a:ext cx="0" cy="0"/>
          <a:chOff x="0" y="0"/>
          <a:chExt cx="0" cy="0"/>
        </a:xfrm>
      </p:grpSpPr>
      <p:grpSp>
        <p:nvGrpSpPr>
          <p:cNvPr id="20" name="Agrupar 19">
            <a:extLst>
              <a:ext uri="{FF2B5EF4-FFF2-40B4-BE49-F238E27FC236}">
                <a16:creationId xmlns:a16="http://schemas.microsoft.com/office/drawing/2014/main" id="{43045D23-9355-32B5-E7F7-4614C6871157}"/>
              </a:ext>
            </a:extLst>
          </p:cNvPr>
          <p:cNvGrpSpPr/>
          <p:nvPr userDrawn="1"/>
        </p:nvGrpSpPr>
        <p:grpSpPr>
          <a:xfrm>
            <a:off x="8870259" y="167554"/>
            <a:ext cx="258135" cy="4841082"/>
            <a:chOff x="23654022" y="446811"/>
            <a:chExt cx="688359" cy="12909555"/>
          </a:xfrm>
        </p:grpSpPr>
        <p:grpSp>
          <p:nvGrpSpPr>
            <p:cNvPr id="21" name="Grupo">
              <a:extLst>
                <a:ext uri="{FF2B5EF4-FFF2-40B4-BE49-F238E27FC236}">
                  <a16:creationId xmlns:a16="http://schemas.microsoft.com/office/drawing/2014/main" id="{F9A9B1A2-9FF3-D885-F151-96FD9F7B3AF5}"/>
                </a:ext>
              </a:extLst>
            </p:cNvPr>
            <p:cNvGrpSpPr/>
            <p:nvPr/>
          </p:nvGrpSpPr>
          <p:grpSpPr>
            <a:xfrm rot="16200000">
              <a:off x="18313987" y="7327972"/>
              <a:ext cx="11768659" cy="288129"/>
              <a:chOff x="-1695228" y="6522"/>
              <a:chExt cx="11768658" cy="288128"/>
            </a:xfrm>
          </p:grpSpPr>
          <p:sp>
            <p:nvSpPr>
              <p:cNvPr id="23" name="This information belongs to Embraer and cannot be used or reproduced without written permission from the Company.">
                <a:extLst>
                  <a:ext uri="{FF2B5EF4-FFF2-40B4-BE49-F238E27FC236}">
                    <a16:creationId xmlns:a16="http://schemas.microsoft.com/office/drawing/2014/main" id="{C8BA7A49-DC17-6164-F10F-0E419064E81C}"/>
                  </a:ext>
                </a:extLst>
              </p:cNvPr>
              <p:cNvSpPr txBox="1"/>
              <p:nvPr/>
            </p:nvSpPr>
            <p:spPr>
              <a:xfrm>
                <a:off x="1071885" y="6522"/>
                <a:ext cx="9001545" cy="282814"/>
              </a:xfrm>
              <a:prstGeom prst="rect">
                <a:avLst/>
              </a:prstGeom>
              <a:noFill/>
              <a:ln w="12700" cap="flat">
                <a:noFill/>
                <a:miter lim="400000"/>
              </a:ln>
              <a:effectLst/>
              <a:extLst>
                <a:ext uri="{C572A759-6A51-4108-AA02-DFA0A04FC94B}">
                  <ma14:wrappingTextBoxFlag xmlns:ma14="http://schemas.microsoft.com/office/mac/drawingml/2011/main" xmlns="" val="1"/>
                </a:ext>
              </a:extLst>
            </p:spPr>
            <p:txBody>
              <a:bodyPr wrap="square" lIns="19050" tIns="19050" rIns="19050" bIns="19050" numCol="1" anchor="ctr">
                <a:spAutoFit/>
              </a:bodyPr>
              <a:lstStyle>
                <a:lvl1pPr>
                  <a:defRPr sz="1300">
                    <a:solidFill>
                      <a:srgbClr val="6E6D6D"/>
                    </a:solidFill>
                    <a:latin typeface="Arial"/>
                    <a:ea typeface="Arial"/>
                    <a:cs typeface="Arial"/>
                    <a:sym typeface="Arial"/>
                  </a:defRPr>
                </a:lvl1pPr>
              </a:lstStyle>
              <a:p>
                <a:r>
                  <a:rPr lang="pt-BR" sz="488" dirty="0">
                    <a:solidFill>
                      <a:schemeClr val="bg1"/>
                    </a:solidFill>
                  </a:rPr>
                  <a:t>Esta informação pertence à Embraer e não pode ser usada ou reproduzida sem a autorização por escrito da Empresa.</a:t>
                </a:r>
                <a:endParaRPr sz="488" dirty="0">
                  <a:solidFill>
                    <a:schemeClr val="bg1"/>
                  </a:solidFill>
                </a:endParaRPr>
              </a:p>
            </p:txBody>
          </p:sp>
          <p:sp>
            <p:nvSpPr>
              <p:cNvPr id="24" name="Linha">
                <a:extLst>
                  <a:ext uri="{FF2B5EF4-FFF2-40B4-BE49-F238E27FC236}">
                    <a16:creationId xmlns:a16="http://schemas.microsoft.com/office/drawing/2014/main" id="{3D595C91-EDC4-3C5C-C74D-E975D73F567D}"/>
                  </a:ext>
                </a:extLst>
              </p:cNvPr>
              <p:cNvSpPr/>
              <p:nvPr/>
            </p:nvSpPr>
            <p:spPr>
              <a:xfrm flipV="1">
                <a:off x="898999" y="21128"/>
                <a:ext cx="83625" cy="273522"/>
              </a:xfrm>
              <a:prstGeom prst="line">
                <a:avLst/>
              </a:prstGeom>
              <a:noFill/>
              <a:ln w="9525" cap="flat">
                <a:solidFill>
                  <a:schemeClr val="bg1"/>
                </a:solidFill>
                <a:prstDash val="solid"/>
                <a:miter lim="400000"/>
              </a:ln>
              <a:effectLst/>
            </p:spPr>
            <p:txBody>
              <a:bodyPr wrap="square" lIns="19050" tIns="19050" rIns="19050" bIns="19050" numCol="1" anchor="ctr">
                <a:noAutofit/>
              </a:bodyPr>
              <a:lstStyle/>
              <a:p>
                <a:endParaRPr sz="675"/>
              </a:p>
            </p:txBody>
          </p:sp>
          <p:sp>
            <p:nvSpPr>
              <p:cNvPr id="25" name="This information belongs to Embraer and cannot be used or reproduced without written permission from the Company.">
                <a:extLst>
                  <a:ext uri="{FF2B5EF4-FFF2-40B4-BE49-F238E27FC236}">
                    <a16:creationId xmlns:a16="http://schemas.microsoft.com/office/drawing/2014/main" id="{00A54887-619C-CBDF-1AA9-E162343E64A4}"/>
                  </a:ext>
                </a:extLst>
              </p:cNvPr>
              <p:cNvSpPr txBox="1"/>
              <p:nvPr/>
            </p:nvSpPr>
            <p:spPr>
              <a:xfrm>
                <a:off x="-1695228" y="6558"/>
                <a:ext cx="2621118" cy="282812"/>
              </a:xfrm>
              <a:prstGeom prst="rect">
                <a:avLst/>
              </a:prstGeom>
              <a:noFill/>
              <a:ln w="12700" cap="flat">
                <a:noFill/>
                <a:miter lim="400000"/>
              </a:ln>
              <a:effectLst/>
              <a:extLst>
                <a:ext uri="{C572A759-6A51-4108-AA02-DFA0A04FC94B}">
                  <ma14:wrappingTextBoxFlag xmlns:ma14="http://schemas.microsoft.com/office/mac/drawingml/2011/main" xmlns="" val="1"/>
                </a:ext>
              </a:extLst>
            </p:spPr>
            <p:txBody>
              <a:bodyPr wrap="square" lIns="19050" tIns="19050" rIns="19050" bIns="19050" numCol="1" anchor="ctr">
                <a:spAutoFit/>
              </a:bodyPr>
              <a:lstStyle>
                <a:lvl1pPr>
                  <a:defRPr sz="1300">
                    <a:solidFill>
                      <a:srgbClr val="6E6D6D"/>
                    </a:solidFill>
                    <a:latin typeface="Arial"/>
                    <a:ea typeface="Arial"/>
                    <a:cs typeface="Arial"/>
                    <a:sym typeface="Arial"/>
                  </a:defRPr>
                </a:lvl1pPr>
              </a:lstStyle>
              <a:p>
                <a:r>
                  <a:rPr lang="en-US" sz="488" dirty="0">
                    <a:solidFill>
                      <a:schemeClr val="bg1"/>
                    </a:solidFill>
                  </a:rPr>
                  <a:t>INFORMAÇÃO CONFIDENCIAL</a:t>
                </a:r>
                <a:endParaRPr sz="488" dirty="0">
                  <a:solidFill>
                    <a:schemeClr val="bg1"/>
                  </a:solidFill>
                </a:endParaRPr>
              </a:p>
            </p:txBody>
          </p:sp>
        </p:grpSp>
        <p:sp>
          <p:nvSpPr>
            <p:cNvPr id="22" name="Forma Livre: Forma 61">
              <a:extLst>
                <a:ext uri="{FF2B5EF4-FFF2-40B4-BE49-F238E27FC236}">
                  <a16:creationId xmlns:a16="http://schemas.microsoft.com/office/drawing/2014/main" id="{997C4B69-F66D-8280-94D9-DE014A0FAA27}"/>
                </a:ext>
              </a:extLst>
            </p:cNvPr>
            <p:cNvSpPr/>
            <p:nvPr/>
          </p:nvSpPr>
          <p:spPr>
            <a:xfrm flipH="1">
              <a:off x="23654022" y="446811"/>
              <a:ext cx="359396" cy="359346"/>
            </a:xfrm>
            <a:custGeom>
              <a:avLst/>
              <a:gdLst/>
              <a:ahLst/>
              <a:cxnLst>
                <a:cxn ang="0">
                  <a:pos x="wd2" y="hd2"/>
                </a:cxn>
                <a:cxn ang="5400000">
                  <a:pos x="wd2" y="hd2"/>
                </a:cxn>
                <a:cxn ang="10800000">
                  <a:pos x="wd2" y="hd2"/>
                </a:cxn>
                <a:cxn ang="16200000">
                  <a:pos x="wd2" y="hd2"/>
                </a:cxn>
              </a:cxnLst>
              <a:rect l="0" t="0" r="r" b="b"/>
              <a:pathLst>
                <a:path w="21600" h="21600" extrusionOk="0">
                  <a:moveTo>
                    <a:pt x="17278" y="0"/>
                  </a:moveTo>
                  <a:lnTo>
                    <a:pt x="4322" y="9935"/>
                  </a:lnTo>
                  <a:lnTo>
                    <a:pt x="1728" y="9935"/>
                  </a:lnTo>
                  <a:lnTo>
                    <a:pt x="0" y="11665"/>
                  </a:lnTo>
                  <a:lnTo>
                    <a:pt x="4322" y="11665"/>
                  </a:lnTo>
                  <a:lnTo>
                    <a:pt x="17278" y="21600"/>
                  </a:lnTo>
                  <a:lnTo>
                    <a:pt x="21600" y="21600"/>
                  </a:lnTo>
                  <a:lnTo>
                    <a:pt x="12961" y="11665"/>
                  </a:lnTo>
                  <a:lnTo>
                    <a:pt x="21559" y="11665"/>
                  </a:lnTo>
                  <a:lnTo>
                    <a:pt x="21559" y="9935"/>
                  </a:lnTo>
                  <a:lnTo>
                    <a:pt x="12961" y="9935"/>
                  </a:lnTo>
                  <a:lnTo>
                    <a:pt x="21600" y="0"/>
                  </a:lnTo>
                  <a:close/>
                </a:path>
              </a:pathLst>
            </a:custGeom>
            <a:solidFill>
              <a:schemeClr val="bg1"/>
            </a:solidFill>
            <a:ln w="12700" cap="flat">
              <a:noFill/>
              <a:miter lim="400000"/>
            </a:ln>
            <a:effectLst/>
          </p:spPr>
          <p:txBody>
            <a:bodyPr wrap="square" lIns="17145" tIns="17145" rIns="17145" bIns="17145" numCol="1" anchor="ctr">
              <a:noAutofit/>
            </a:bodyPr>
            <a:lstStyle/>
            <a:p>
              <a:pPr>
                <a:defRPr>
                  <a:solidFill>
                    <a:srgbClr val="100690"/>
                  </a:solidFill>
                  <a:latin typeface="GT America Condensed Regular"/>
                  <a:ea typeface="GT America Condensed Regular"/>
                  <a:cs typeface="GT America Condensed Regular"/>
                  <a:sym typeface="GT America Condensed Regular"/>
                </a:defRPr>
              </a:pPr>
              <a:endParaRPr sz="675" dirty="0"/>
            </a:p>
          </p:txBody>
        </p:sp>
      </p:grpSp>
      <p:sp>
        <p:nvSpPr>
          <p:cNvPr id="2" name="Linha">
            <a:extLst>
              <a:ext uri="{FF2B5EF4-FFF2-40B4-BE49-F238E27FC236}">
                <a16:creationId xmlns:a16="http://schemas.microsoft.com/office/drawing/2014/main" id="{ABFAF06E-DEEF-0A0F-0E1C-F6FDB0C8EEE1}"/>
              </a:ext>
            </a:extLst>
          </p:cNvPr>
          <p:cNvSpPr/>
          <p:nvPr userDrawn="1"/>
        </p:nvSpPr>
        <p:spPr>
          <a:xfrm flipV="1">
            <a:off x="4458960" y="1824881"/>
            <a:ext cx="574998" cy="1614389"/>
          </a:xfrm>
          <a:prstGeom prst="line">
            <a:avLst/>
          </a:prstGeom>
          <a:ln w="12700">
            <a:solidFill>
              <a:schemeClr val="bg1"/>
            </a:solidFill>
            <a:miter lim="400000"/>
          </a:ln>
        </p:spPr>
        <p:txBody>
          <a:bodyPr lIns="19050" tIns="19050" rIns="19050" bIns="19050" anchor="ctr"/>
          <a:lstStyle/>
          <a:p>
            <a:pPr marL="0" marR="0" lvl="0" indent="0" algn="l" defTabSz="914377" rtl="0" eaLnBrk="1" fontAlgn="auto" latinLnBrk="0" hangingPunct="0">
              <a:lnSpc>
                <a:spcPct val="90000"/>
              </a:lnSpc>
              <a:spcBef>
                <a:spcPts val="1688"/>
              </a:spcBef>
              <a:spcAft>
                <a:spcPts val="0"/>
              </a:spcAft>
              <a:buClrTx/>
              <a:buSzTx/>
              <a:buFontTx/>
              <a:buNone/>
              <a:tabLst/>
              <a:defRPr/>
            </a:pPr>
            <a:endParaRPr kumimoji="0" sz="675" b="0" i="0" u="none" strike="noStrike" kern="0" cap="none" spc="0" normalizeH="0" baseline="0" noProof="0">
              <a:ln>
                <a:noFill/>
              </a:ln>
              <a:solidFill>
                <a:srgbClr val="000000"/>
              </a:solidFill>
              <a:effectLst/>
              <a:uLnTx/>
              <a:uFillTx/>
              <a:latin typeface="Arial"/>
              <a:sym typeface="Helvetica Neue"/>
            </a:endParaRPr>
          </a:p>
        </p:txBody>
      </p:sp>
      <p:sp>
        <p:nvSpPr>
          <p:cNvPr id="3" name="Espaço Reservado para Texto 26">
            <a:extLst>
              <a:ext uri="{FF2B5EF4-FFF2-40B4-BE49-F238E27FC236}">
                <a16:creationId xmlns:a16="http://schemas.microsoft.com/office/drawing/2014/main" id="{CD17AE1C-A67D-3771-84F9-6D5C29362E9C}"/>
              </a:ext>
            </a:extLst>
          </p:cNvPr>
          <p:cNvSpPr>
            <a:spLocks noGrp="1"/>
          </p:cNvSpPr>
          <p:nvPr>
            <p:ph type="body" sz="quarter" idx="10" hasCustomPrompt="1"/>
          </p:nvPr>
        </p:nvSpPr>
        <p:spPr>
          <a:xfrm>
            <a:off x="1257740" y="2283180"/>
            <a:ext cx="3396342" cy="524147"/>
          </a:xfrm>
          <a:prstGeom prst="rect">
            <a:avLst/>
          </a:prstGeom>
        </p:spPr>
        <p:txBody>
          <a:bodyPr/>
          <a:lstStyle>
            <a:lvl1pPr marL="0" indent="0" algn="l">
              <a:buNone/>
              <a:defRPr kumimoji="0" lang="pt-BR" sz="2625" b="1" i="0" u="none" strike="noStrike" kern="0" cap="all" spc="0" normalizeH="0" baseline="0" dirty="0" smtClean="0">
                <a:ln>
                  <a:noFill/>
                </a:ln>
                <a:solidFill>
                  <a:schemeClr val="bg1"/>
                </a:solidFill>
                <a:effectLst/>
                <a:uLnTx/>
                <a:uFillTx/>
                <a:latin typeface="Arial Narrow" panose="020B0606020202030204" pitchFamily="34" charset="0"/>
                <a:ea typeface="Arial"/>
                <a:cs typeface="Arial"/>
                <a:sym typeface="Arial"/>
              </a:defRPr>
            </a:lvl1pPr>
          </a:lstStyle>
          <a:p>
            <a:pPr marL="0" marR="0" lvl="0" indent="0" algn="r" defTabSz="914377" rtl="0" eaLnBrk="1" fontAlgn="auto" latinLnBrk="0" hangingPunct="0">
              <a:lnSpc>
                <a:spcPct val="90000"/>
              </a:lnSpc>
              <a:spcBef>
                <a:spcPts val="1688"/>
              </a:spcBef>
              <a:spcAft>
                <a:spcPts val="0"/>
              </a:spcAft>
              <a:buClrTx/>
              <a:buSzTx/>
              <a:buFontTx/>
              <a:buNone/>
              <a:tabLst/>
              <a:defRPr/>
            </a:pPr>
            <a:r>
              <a:rPr lang="pt-BR" dirty="0"/>
              <a:t>Chapter </a:t>
            </a:r>
            <a:r>
              <a:rPr lang="pt-BR" dirty="0" err="1"/>
              <a:t>Divider</a:t>
            </a:r>
            <a:endParaRPr lang="pt-BR" dirty="0"/>
          </a:p>
        </p:txBody>
      </p:sp>
      <p:sp>
        <p:nvSpPr>
          <p:cNvPr id="4" name="Espaço Reservado para Texto 26">
            <a:extLst>
              <a:ext uri="{FF2B5EF4-FFF2-40B4-BE49-F238E27FC236}">
                <a16:creationId xmlns:a16="http://schemas.microsoft.com/office/drawing/2014/main" id="{99A72507-B208-DD85-89B2-60516C0132F4}"/>
              </a:ext>
            </a:extLst>
          </p:cNvPr>
          <p:cNvSpPr>
            <a:spLocks noGrp="1"/>
          </p:cNvSpPr>
          <p:nvPr>
            <p:ph type="body" sz="quarter" idx="11" hasCustomPrompt="1"/>
          </p:nvPr>
        </p:nvSpPr>
        <p:spPr>
          <a:xfrm>
            <a:off x="4787819" y="2534642"/>
            <a:ext cx="3116262" cy="403225"/>
          </a:xfrm>
          <a:prstGeom prst="rect">
            <a:avLst/>
          </a:prstGeom>
        </p:spPr>
        <p:txBody>
          <a:bodyPr/>
          <a:lstStyle>
            <a:lvl1pPr marL="0" indent="0">
              <a:buNone/>
              <a:defRPr kumimoji="0" lang="pt-BR" sz="2625" b="1" i="0" u="none" strike="noStrike" kern="0" cap="all" spc="0" normalizeH="0" baseline="0" dirty="0" smtClean="0">
                <a:ln>
                  <a:noFill/>
                </a:ln>
                <a:solidFill>
                  <a:schemeClr val="bg1"/>
                </a:solidFill>
                <a:effectLst/>
                <a:uLnTx/>
                <a:uFillTx/>
                <a:latin typeface="Arial Narrow" panose="020B0606020202030204" pitchFamily="34" charset="0"/>
                <a:ea typeface="Arial"/>
                <a:cs typeface="Arial"/>
                <a:sym typeface="Arial"/>
              </a:defRPr>
            </a:lvl1pPr>
          </a:lstStyle>
          <a:p>
            <a:pPr lvl="0"/>
            <a:r>
              <a:rPr lang="pt-BR"/>
              <a:t>Institucional</a:t>
            </a:r>
          </a:p>
        </p:txBody>
      </p:sp>
    </p:spTree>
    <p:extLst>
      <p:ext uri="{BB962C8B-B14F-4D97-AF65-F5344CB8AC3E}">
        <p14:creationId xmlns:p14="http://schemas.microsoft.com/office/powerpoint/2010/main" val="3059703642"/>
      </p:ext>
    </p:extLst>
  </p:cSld>
  <p:clrMapOvr>
    <a:masterClrMapping/>
  </p:clrMapOvr>
</p:sldLayout>
</file>

<file path=ppt/slideLayouts/slideLayout20.xml><?xml version="1.0" encoding="utf-8"?>
<p:sldLayout xmlns:a="http://schemas.openxmlformats.org/drawingml/2006/main" xmlns:r="http://schemas.openxmlformats.org/officeDocument/2006/relationships" xmlns:p="http://schemas.openxmlformats.org/presentationml/2006/main" preserve="1" userDrawn="1">
  <p:cSld name="Título e Conteúdo">
    <p:spTree>
      <p:nvGrpSpPr>
        <p:cNvPr id="1" name=""/>
        <p:cNvGrpSpPr/>
        <p:nvPr/>
      </p:nvGrpSpPr>
      <p:grpSpPr>
        <a:xfrm>
          <a:off x="0" y="0"/>
          <a:ext cx="0" cy="0"/>
          <a:chOff x="0" y="0"/>
          <a:chExt cx="0" cy="0"/>
        </a:xfrm>
      </p:grpSpPr>
      <p:sp>
        <p:nvSpPr>
          <p:cNvPr id="9" name="Linha">
            <a:extLst>
              <a:ext uri="{FF2B5EF4-FFF2-40B4-BE49-F238E27FC236}">
                <a16:creationId xmlns:a16="http://schemas.microsoft.com/office/drawing/2014/main" id="{4A7A101D-1106-8207-8BC6-04102510781F}"/>
              </a:ext>
            </a:extLst>
          </p:cNvPr>
          <p:cNvSpPr/>
          <p:nvPr userDrawn="1"/>
        </p:nvSpPr>
        <p:spPr>
          <a:xfrm flipV="1">
            <a:off x="4084861" y="1455613"/>
            <a:ext cx="759371" cy="2112430"/>
          </a:xfrm>
          <a:prstGeom prst="line">
            <a:avLst/>
          </a:prstGeom>
          <a:ln w="12700">
            <a:solidFill>
              <a:srgbClr val="100690"/>
            </a:solidFill>
            <a:miter lim="400000"/>
          </a:ln>
        </p:spPr>
        <p:txBody>
          <a:bodyPr lIns="19050" tIns="19050" rIns="19050" bIns="19050" anchor="ctr"/>
          <a:lstStyle/>
          <a:p>
            <a:endParaRPr sz="675"/>
          </a:p>
        </p:txBody>
      </p:sp>
      <p:sp>
        <p:nvSpPr>
          <p:cNvPr id="10" name="Institucional Embraer">
            <a:extLst>
              <a:ext uri="{FF2B5EF4-FFF2-40B4-BE49-F238E27FC236}">
                <a16:creationId xmlns:a16="http://schemas.microsoft.com/office/drawing/2014/main" id="{82A5DE8C-24D2-D3D7-182D-FB75BEE4B013}"/>
              </a:ext>
            </a:extLst>
          </p:cNvPr>
          <p:cNvSpPr txBox="1"/>
          <p:nvPr userDrawn="1"/>
        </p:nvSpPr>
        <p:spPr>
          <a:xfrm>
            <a:off x="169444" y="158054"/>
            <a:ext cx="525499" cy="192360"/>
          </a:xfrm>
          <a:prstGeom prst="rect">
            <a:avLst/>
          </a:prstGeom>
          <a:ln w="12700">
            <a:miter lim="400000"/>
          </a:ln>
          <a:extLst>
            <a:ext uri="{C572A759-6A51-4108-AA02-DFA0A04FC94B}">
              <ma14:wrappingTextBoxFlag xmlns="" xmlns:ma14="http://schemas.microsoft.com/office/mac/drawingml/2011/main" val="1"/>
            </a:ext>
          </a:extLst>
        </p:spPr>
        <p:txBody>
          <a:bodyPr wrap="square" lIns="19050" tIns="19050" rIns="19050" bIns="19050" anchor="ctr">
            <a:spAutoFit/>
          </a:bodyPr>
          <a:lstStyle>
            <a:lvl1pPr>
              <a:lnSpc>
                <a:spcPct val="100000"/>
              </a:lnSpc>
              <a:defRPr sz="1300" cap="all">
                <a:solidFill>
                  <a:srgbClr val="1E4BDE"/>
                </a:solidFill>
              </a:defRPr>
            </a:lvl1pPr>
          </a:lstStyle>
          <a:p>
            <a:r>
              <a:rPr lang="pt-BR" sz="500">
                <a:solidFill>
                  <a:srgbClr val="100690"/>
                </a:solidFill>
                <a:latin typeface="Arial" panose="020B0604020202020204" pitchFamily="34" charset="0"/>
                <a:cs typeface="Arial" panose="020B0604020202020204" pitchFamily="34" charset="0"/>
              </a:rPr>
              <a:t>EMBRAER </a:t>
            </a:r>
            <a:r>
              <a:rPr lang="en-US" sz="500">
                <a:solidFill>
                  <a:srgbClr val="100690"/>
                </a:solidFill>
                <a:latin typeface="Arial" panose="020B0604020202020204" pitchFamily="34" charset="0"/>
                <a:cs typeface="Arial" panose="020B0604020202020204" pitchFamily="34" charset="0"/>
              </a:rPr>
              <a:t>INSTITUCIONAL</a:t>
            </a:r>
          </a:p>
        </p:txBody>
      </p:sp>
      <p:grpSp>
        <p:nvGrpSpPr>
          <p:cNvPr id="11" name="Agrupar 10">
            <a:extLst>
              <a:ext uri="{FF2B5EF4-FFF2-40B4-BE49-F238E27FC236}">
                <a16:creationId xmlns:a16="http://schemas.microsoft.com/office/drawing/2014/main" id="{D82F0355-6688-5189-1690-BB05FB1D9755}"/>
              </a:ext>
            </a:extLst>
          </p:cNvPr>
          <p:cNvGrpSpPr/>
          <p:nvPr userDrawn="1"/>
        </p:nvGrpSpPr>
        <p:grpSpPr>
          <a:xfrm>
            <a:off x="8870259" y="167554"/>
            <a:ext cx="258135" cy="4841082"/>
            <a:chOff x="23654022" y="446811"/>
            <a:chExt cx="688359" cy="12909555"/>
          </a:xfrm>
        </p:grpSpPr>
        <p:grpSp>
          <p:nvGrpSpPr>
            <p:cNvPr id="12" name="Grupo">
              <a:extLst>
                <a:ext uri="{FF2B5EF4-FFF2-40B4-BE49-F238E27FC236}">
                  <a16:creationId xmlns:a16="http://schemas.microsoft.com/office/drawing/2014/main" id="{F4834200-6CA7-00B3-B257-74ED37E34396}"/>
                </a:ext>
              </a:extLst>
            </p:cNvPr>
            <p:cNvGrpSpPr/>
            <p:nvPr/>
          </p:nvGrpSpPr>
          <p:grpSpPr>
            <a:xfrm rot="16200000">
              <a:off x="18313987" y="7327972"/>
              <a:ext cx="11768659" cy="288129"/>
              <a:chOff x="-1695228" y="6522"/>
              <a:chExt cx="11768658" cy="288128"/>
            </a:xfrm>
          </p:grpSpPr>
          <p:sp>
            <p:nvSpPr>
              <p:cNvPr id="14" name="This information belongs to Embraer and cannot be used or reproduced without written permission from the Company.">
                <a:extLst>
                  <a:ext uri="{FF2B5EF4-FFF2-40B4-BE49-F238E27FC236}">
                    <a16:creationId xmlns:a16="http://schemas.microsoft.com/office/drawing/2014/main" id="{04760834-9FE0-577D-F9D4-55CBDA3DBD2A}"/>
                  </a:ext>
                </a:extLst>
              </p:cNvPr>
              <p:cNvSpPr txBox="1"/>
              <p:nvPr/>
            </p:nvSpPr>
            <p:spPr>
              <a:xfrm>
                <a:off x="1071885" y="6522"/>
                <a:ext cx="9001545" cy="282814"/>
              </a:xfrm>
              <a:prstGeom prst="rect">
                <a:avLst/>
              </a:prstGeom>
              <a:noFill/>
              <a:ln w="12700" cap="flat">
                <a:noFill/>
                <a:miter lim="400000"/>
              </a:ln>
              <a:effectLst/>
              <a:extLst>
                <a:ext uri="{C572A759-6A51-4108-AA02-DFA0A04FC94B}">
                  <ma14:wrappingTextBoxFlag xmlns="" xmlns:ma14="http://schemas.microsoft.com/office/mac/drawingml/2011/main" val="1"/>
                </a:ext>
              </a:extLst>
            </p:spPr>
            <p:txBody>
              <a:bodyPr wrap="square" lIns="19050" tIns="19050" rIns="19050" bIns="19050" numCol="1" anchor="ctr">
                <a:spAutoFit/>
              </a:bodyPr>
              <a:lstStyle>
                <a:lvl1pPr>
                  <a:defRPr sz="1300">
                    <a:solidFill>
                      <a:srgbClr val="6E6D6D"/>
                    </a:solidFill>
                    <a:latin typeface="Arial"/>
                    <a:ea typeface="Arial"/>
                    <a:cs typeface="Arial"/>
                    <a:sym typeface="Arial"/>
                  </a:defRPr>
                </a:lvl1pPr>
              </a:lstStyle>
              <a:p>
                <a:r>
                  <a:rPr lang="pt-BR" sz="488"/>
                  <a:t>Esta informação pertence à Embraer e não pode ser usada ou reproduzida sem a autorização por escrito da Empresa.</a:t>
                </a:r>
                <a:endParaRPr sz="488"/>
              </a:p>
            </p:txBody>
          </p:sp>
          <p:sp>
            <p:nvSpPr>
              <p:cNvPr id="15" name="Linha">
                <a:extLst>
                  <a:ext uri="{FF2B5EF4-FFF2-40B4-BE49-F238E27FC236}">
                    <a16:creationId xmlns:a16="http://schemas.microsoft.com/office/drawing/2014/main" id="{03B71A85-1D26-94EE-7CCA-802D6DDD39CB}"/>
                  </a:ext>
                </a:extLst>
              </p:cNvPr>
              <p:cNvSpPr/>
              <p:nvPr/>
            </p:nvSpPr>
            <p:spPr>
              <a:xfrm flipV="1">
                <a:off x="898999" y="21128"/>
                <a:ext cx="83625" cy="273522"/>
              </a:xfrm>
              <a:prstGeom prst="line">
                <a:avLst/>
              </a:prstGeom>
              <a:noFill/>
              <a:ln w="9525" cap="flat">
                <a:solidFill>
                  <a:srgbClr val="100690"/>
                </a:solidFill>
                <a:prstDash val="solid"/>
                <a:miter lim="400000"/>
              </a:ln>
              <a:effectLst/>
            </p:spPr>
            <p:txBody>
              <a:bodyPr wrap="square" lIns="19050" tIns="19050" rIns="19050" bIns="19050" numCol="1" anchor="ctr">
                <a:noAutofit/>
              </a:bodyPr>
              <a:lstStyle/>
              <a:p>
                <a:endParaRPr sz="675"/>
              </a:p>
            </p:txBody>
          </p:sp>
          <p:sp>
            <p:nvSpPr>
              <p:cNvPr id="16" name="This information belongs to Embraer and cannot be used or reproduced without written permission from the Company.">
                <a:extLst>
                  <a:ext uri="{FF2B5EF4-FFF2-40B4-BE49-F238E27FC236}">
                    <a16:creationId xmlns:a16="http://schemas.microsoft.com/office/drawing/2014/main" id="{ED0A93FA-74DF-8ED0-782A-F58371EC4F70}"/>
                  </a:ext>
                </a:extLst>
              </p:cNvPr>
              <p:cNvSpPr txBox="1"/>
              <p:nvPr/>
            </p:nvSpPr>
            <p:spPr>
              <a:xfrm>
                <a:off x="-1695228" y="6558"/>
                <a:ext cx="2621118" cy="282812"/>
              </a:xfrm>
              <a:prstGeom prst="rect">
                <a:avLst/>
              </a:prstGeom>
              <a:noFill/>
              <a:ln w="12700" cap="flat">
                <a:noFill/>
                <a:miter lim="400000"/>
              </a:ln>
              <a:effectLst/>
              <a:extLst>
                <a:ext uri="{C572A759-6A51-4108-AA02-DFA0A04FC94B}">
                  <ma14:wrappingTextBoxFlag xmlns="" xmlns:ma14="http://schemas.microsoft.com/office/mac/drawingml/2011/main" val="1"/>
                </a:ext>
              </a:extLst>
            </p:spPr>
            <p:txBody>
              <a:bodyPr wrap="square" lIns="19050" tIns="19050" rIns="19050" bIns="19050" numCol="1" anchor="ctr">
                <a:spAutoFit/>
              </a:bodyPr>
              <a:lstStyle>
                <a:lvl1pPr>
                  <a:defRPr sz="1300">
                    <a:solidFill>
                      <a:srgbClr val="6E6D6D"/>
                    </a:solidFill>
                    <a:latin typeface="Arial"/>
                    <a:ea typeface="Arial"/>
                    <a:cs typeface="Arial"/>
                    <a:sym typeface="Arial"/>
                  </a:defRPr>
                </a:lvl1pPr>
              </a:lstStyle>
              <a:p>
                <a:r>
                  <a:rPr lang="en-US" sz="488"/>
                  <a:t>INFORMAÇÃO CONFIDENCIAL</a:t>
                </a:r>
                <a:endParaRPr sz="488"/>
              </a:p>
            </p:txBody>
          </p:sp>
        </p:grpSp>
        <p:sp>
          <p:nvSpPr>
            <p:cNvPr id="13" name="Forma Livre: Forma 61">
              <a:extLst>
                <a:ext uri="{FF2B5EF4-FFF2-40B4-BE49-F238E27FC236}">
                  <a16:creationId xmlns:a16="http://schemas.microsoft.com/office/drawing/2014/main" id="{973E3C09-FDF4-F76C-31E6-AFA9D8886CCE}"/>
                </a:ext>
              </a:extLst>
            </p:cNvPr>
            <p:cNvSpPr/>
            <p:nvPr/>
          </p:nvSpPr>
          <p:spPr>
            <a:xfrm flipH="1">
              <a:off x="23654022" y="446811"/>
              <a:ext cx="359396" cy="359346"/>
            </a:xfrm>
            <a:custGeom>
              <a:avLst/>
              <a:gdLst/>
              <a:ahLst/>
              <a:cxnLst>
                <a:cxn ang="0">
                  <a:pos x="wd2" y="hd2"/>
                </a:cxn>
                <a:cxn ang="5400000">
                  <a:pos x="wd2" y="hd2"/>
                </a:cxn>
                <a:cxn ang="10800000">
                  <a:pos x="wd2" y="hd2"/>
                </a:cxn>
                <a:cxn ang="16200000">
                  <a:pos x="wd2" y="hd2"/>
                </a:cxn>
              </a:cxnLst>
              <a:rect l="0" t="0" r="r" b="b"/>
              <a:pathLst>
                <a:path w="21600" h="21600" extrusionOk="0">
                  <a:moveTo>
                    <a:pt x="17278" y="0"/>
                  </a:moveTo>
                  <a:lnTo>
                    <a:pt x="4322" y="9935"/>
                  </a:lnTo>
                  <a:lnTo>
                    <a:pt x="1728" y="9935"/>
                  </a:lnTo>
                  <a:lnTo>
                    <a:pt x="0" y="11665"/>
                  </a:lnTo>
                  <a:lnTo>
                    <a:pt x="4322" y="11665"/>
                  </a:lnTo>
                  <a:lnTo>
                    <a:pt x="17278" y="21600"/>
                  </a:lnTo>
                  <a:lnTo>
                    <a:pt x="21600" y="21600"/>
                  </a:lnTo>
                  <a:lnTo>
                    <a:pt x="12961" y="11665"/>
                  </a:lnTo>
                  <a:lnTo>
                    <a:pt x="21559" y="11665"/>
                  </a:lnTo>
                  <a:lnTo>
                    <a:pt x="21559" y="9935"/>
                  </a:lnTo>
                  <a:lnTo>
                    <a:pt x="12961" y="9935"/>
                  </a:lnTo>
                  <a:lnTo>
                    <a:pt x="21600" y="0"/>
                  </a:lnTo>
                  <a:close/>
                </a:path>
              </a:pathLst>
            </a:custGeom>
            <a:solidFill>
              <a:srgbClr val="100690"/>
            </a:solidFill>
            <a:ln w="12700" cap="flat">
              <a:noFill/>
              <a:miter lim="400000"/>
            </a:ln>
            <a:effectLst/>
          </p:spPr>
          <p:txBody>
            <a:bodyPr wrap="square" lIns="17145" tIns="17145" rIns="17145" bIns="17145" numCol="1" anchor="ctr">
              <a:noAutofit/>
            </a:bodyPr>
            <a:lstStyle/>
            <a:p>
              <a:pPr>
                <a:defRPr>
                  <a:solidFill>
                    <a:srgbClr val="100690"/>
                  </a:solidFill>
                  <a:latin typeface="GT America Condensed Regular"/>
                  <a:ea typeface="GT America Condensed Regular"/>
                  <a:cs typeface="GT America Condensed Regular"/>
                  <a:sym typeface="GT America Condensed Regular"/>
                </a:defRPr>
              </a:pPr>
              <a:endParaRPr sz="675"/>
            </a:p>
          </p:txBody>
        </p:sp>
      </p:grpSp>
      <p:sp>
        <p:nvSpPr>
          <p:cNvPr id="17" name="Espaço Reservado para Texto 20">
            <a:extLst>
              <a:ext uri="{FF2B5EF4-FFF2-40B4-BE49-F238E27FC236}">
                <a16:creationId xmlns:a16="http://schemas.microsoft.com/office/drawing/2014/main" id="{B369154C-9AED-4E4B-6154-4667D51A57AF}"/>
              </a:ext>
            </a:extLst>
          </p:cNvPr>
          <p:cNvSpPr>
            <a:spLocks noGrp="1"/>
          </p:cNvSpPr>
          <p:nvPr>
            <p:ph type="body" sz="quarter" idx="10" hasCustomPrompt="1"/>
          </p:nvPr>
        </p:nvSpPr>
        <p:spPr>
          <a:xfrm>
            <a:off x="1278195" y="1455613"/>
            <a:ext cx="2946830" cy="1398587"/>
          </a:xfrm>
          <a:prstGeom prst="rect">
            <a:avLst/>
          </a:prstGeom>
        </p:spPr>
        <p:txBody>
          <a:bodyPr/>
          <a:lstStyle>
            <a:lvl1pPr marL="0" indent="0" algn="r">
              <a:buNone/>
              <a:defRPr kumimoji="0" lang="pt-BR" sz="3200" b="0" i="0" u="none" strike="noStrike" cap="all" spc="0" normalizeH="0" baseline="0" dirty="0" smtClean="0">
                <a:ln>
                  <a:noFill/>
                </a:ln>
                <a:solidFill>
                  <a:srgbClr val="100690"/>
                </a:solidFill>
                <a:effectLst/>
                <a:uFillTx/>
                <a:latin typeface="Arial Narrow" panose="020B0606020202030204" pitchFamily="34" charset="0"/>
                <a:ea typeface="Arial"/>
                <a:cs typeface="Arial"/>
                <a:sym typeface="Arial"/>
              </a:defRPr>
            </a:lvl1pPr>
          </a:lstStyle>
          <a:p>
            <a:pPr lvl="0"/>
            <a:r>
              <a:rPr lang="en-US" dirty="0"/>
              <a:t>headline example up to three lines</a:t>
            </a:r>
          </a:p>
          <a:p>
            <a:pPr lvl="0"/>
            <a:endParaRPr lang="pt-BR" dirty="0"/>
          </a:p>
        </p:txBody>
      </p:sp>
      <p:sp>
        <p:nvSpPr>
          <p:cNvPr id="18" name="Espaço Reservado para Texto 22">
            <a:extLst>
              <a:ext uri="{FF2B5EF4-FFF2-40B4-BE49-F238E27FC236}">
                <a16:creationId xmlns:a16="http://schemas.microsoft.com/office/drawing/2014/main" id="{B7D5CF85-361D-3235-D489-96A9C7F776B2}"/>
              </a:ext>
            </a:extLst>
          </p:cNvPr>
          <p:cNvSpPr>
            <a:spLocks noGrp="1"/>
          </p:cNvSpPr>
          <p:nvPr>
            <p:ph type="body" sz="quarter" idx="11" hasCustomPrompt="1"/>
          </p:nvPr>
        </p:nvSpPr>
        <p:spPr>
          <a:xfrm>
            <a:off x="4714133" y="2154906"/>
            <a:ext cx="3402012" cy="1527175"/>
          </a:xfrm>
          <a:prstGeom prst="rect">
            <a:avLst/>
          </a:prstGeom>
        </p:spPr>
        <p:txBody>
          <a:bodyPr/>
          <a:lstStyle>
            <a:lvl1pPr marL="0" indent="0">
              <a:lnSpc>
                <a:spcPct val="100000"/>
              </a:lnSpc>
              <a:buNone/>
              <a:defRPr kumimoji="0" lang="pt-BR" sz="1100" b="0" i="0" u="none" strike="noStrike" cap="none" spc="0" normalizeH="0" baseline="0" dirty="0" smtClean="0">
                <a:ln>
                  <a:noFill/>
                </a:ln>
                <a:solidFill>
                  <a:srgbClr val="80807F"/>
                </a:solidFill>
                <a:effectLst/>
                <a:uFillTx/>
                <a:latin typeface="Arial"/>
                <a:ea typeface="Arial"/>
                <a:cs typeface="Arial"/>
                <a:sym typeface="Arial"/>
              </a:defRPr>
            </a:lvl1pPr>
          </a:lstStyle>
          <a:p>
            <a:pPr lvl="0"/>
            <a:r>
              <a:rPr lang="pt-BR" err="1"/>
              <a:t>Lorem</a:t>
            </a:r>
            <a:r>
              <a:rPr lang="pt-BR"/>
              <a:t> ipsum </a:t>
            </a:r>
            <a:r>
              <a:rPr lang="pt-BR" err="1"/>
              <a:t>dolor</a:t>
            </a:r>
            <a:r>
              <a:rPr lang="pt-BR"/>
              <a:t> </a:t>
            </a:r>
            <a:r>
              <a:rPr lang="pt-BR" err="1"/>
              <a:t>sit</a:t>
            </a:r>
            <a:r>
              <a:rPr lang="pt-BR"/>
              <a:t> </a:t>
            </a:r>
            <a:r>
              <a:rPr lang="pt-BR" err="1"/>
              <a:t>amet</a:t>
            </a:r>
            <a:r>
              <a:rPr lang="pt-BR"/>
              <a:t>, </a:t>
            </a:r>
            <a:r>
              <a:rPr lang="pt-BR" err="1"/>
              <a:t>consectetur</a:t>
            </a:r>
            <a:r>
              <a:rPr lang="pt-BR"/>
              <a:t> </a:t>
            </a:r>
            <a:r>
              <a:rPr lang="pt-BR" err="1"/>
              <a:t>adipiscing</a:t>
            </a:r>
            <a:r>
              <a:rPr lang="pt-BR"/>
              <a:t> </a:t>
            </a:r>
            <a:r>
              <a:rPr lang="pt-BR" err="1"/>
              <a:t>elit</a:t>
            </a:r>
            <a:r>
              <a:rPr lang="pt-BR"/>
              <a:t>, </a:t>
            </a:r>
            <a:r>
              <a:rPr lang="pt-BR" err="1"/>
              <a:t>sed</a:t>
            </a:r>
            <a:r>
              <a:rPr lang="pt-BR"/>
              <a:t> do </a:t>
            </a:r>
            <a:r>
              <a:rPr lang="pt-BR" err="1"/>
              <a:t>eiusmod</a:t>
            </a:r>
            <a:r>
              <a:rPr lang="pt-BR"/>
              <a:t> </a:t>
            </a:r>
            <a:r>
              <a:rPr lang="pt-BR" err="1"/>
              <a:t>tempor</a:t>
            </a:r>
            <a:r>
              <a:rPr lang="pt-BR"/>
              <a:t> </a:t>
            </a:r>
            <a:r>
              <a:rPr lang="pt-BR" err="1"/>
              <a:t>incididunt</a:t>
            </a:r>
            <a:r>
              <a:rPr lang="pt-BR"/>
              <a:t> ut labore et </a:t>
            </a:r>
            <a:r>
              <a:rPr lang="pt-BR" err="1"/>
              <a:t>dolore</a:t>
            </a:r>
            <a:r>
              <a:rPr lang="pt-BR"/>
              <a:t> magna </a:t>
            </a:r>
            <a:r>
              <a:rPr lang="pt-BR" err="1"/>
              <a:t>aliqua</a:t>
            </a:r>
            <a:r>
              <a:rPr lang="pt-BR"/>
              <a:t>. Ut </a:t>
            </a:r>
            <a:r>
              <a:rPr lang="pt-BR" err="1"/>
              <a:t>enim</a:t>
            </a:r>
            <a:r>
              <a:rPr lang="pt-BR"/>
              <a:t> ad </a:t>
            </a:r>
            <a:r>
              <a:rPr lang="pt-BR" err="1"/>
              <a:t>minim</a:t>
            </a:r>
            <a:r>
              <a:rPr lang="pt-BR"/>
              <a:t> </a:t>
            </a:r>
            <a:r>
              <a:rPr lang="pt-BR" err="1"/>
              <a:t>veniam</a:t>
            </a:r>
            <a:r>
              <a:rPr lang="pt-BR"/>
              <a:t>, quis </a:t>
            </a:r>
            <a:r>
              <a:rPr lang="pt-BR" err="1"/>
              <a:t>nostrud</a:t>
            </a:r>
            <a:r>
              <a:rPr lang="pt-BR"/>
              <a:t> </a:t>
            </a:r>
            <a:r>
              <a:rPr lang="pt-BR" err="1"/>
              <a:t>exercitation</a:t>
            </a:r>
            <a:r>
              <a:rPr lang="pt-BR"/>
              <a:t> </a:t>
            </a:r>
            <a:r>
              <a:rPr lang="pt-BR" err="1"/>
              <a:t>ullamco</a:t>
            </a:r>
            <a:r>
              <a:rPr lang="pt-BR"/>
              <a:t> </a:t>
            </a:r>
            <a:r>
              <a:rPr lang="pt-BR" err="1"/>
              <a:t>laboris</a:t>
            </a:r>
            <a:r>
              <a:rPr lang="pt-BR"/>
              <a:t> </a:t>
            </a:r>
            <a:r>
              <a:rPr lang="pt-BR" err="1"/>
              <a:t>nisi</a:t>
            </a:r>
            <a:r>
              <a:rPr lang="pt-BR"/>
              <a:t> ut </a:t>
            </a:r>
            <a:r>
              <a:rPr lang="pt-BR" err="1"/>
              <a:t>aliquip</a:t>
            </a:r>
            <a:r>
              <a:rPr lang="pt-BR"/>
              <a:t> </a:t>
            </a:r>
            <a:r>
              <a:rPr lang="pt-BR" err="1"/>
              <a:t>ex</a:t>
            </a:r>
            <a:r>
              <a:rPr lang="pt-BR"/>
              <a:t> </a:t>
            </a:r>
            <a:r>
              <a:rPr lang="pt-BR" err="1"/>
              <a:t>ea</a:t>
            </a:r>
            <a:r>
              <a:rPr lang="pt-BR"/>
              <a:t> </a:t>
            </a:r>
            <a:r>
              <a:rPr lang="pt-BR" err="1"/>
              <a:t>commodo</a:t>
            </a:r>
            <a:r>
              <a:rPr lang="pt-BR"/>
              <a:t> </a:t>
            </a:r>
            <a:r>
              <a:rPr lang="pt-BR" err="1"/>
              <a:t>consequat</a:t>
            </a:r>
            <a:r>
              <a:rPr lang="pt-BR"/>
              <a:t>. </a:t>
            </a:r>
            <a:r>
              <a:rPr lang="pt-BR" err="1"/>
              <a:t>Duis</a:t>
            </a:r>
            <a:r>
              <a:rPr lang="pt-BR"/>
              <a:t> </a:t>
            </a:r>
            <a:r>
              <a:rPr lang="pt-BR" err="1"/>
              <a:t>aute</a:t>
            </a:r>
            <a:r>
              <a:rPr lang="pt-BR"/>
              <a:t> </a:t>
            </a:r>
            <a:r>
              <a:rPr lang="pt-BR" err="1"/>
              <a:t>irure</a:t>
            </a:r>
            <a:r>
              <a:rPr lang="pt-BR"/>
              <a:t> </a:t>
            </a:r>
            <a:r>
              <a:rPr lang="pt-BR" err="1"/>
              <a:t>dolor</a:t>
            </a:r>
            <a:r>
              <a:rPr lang="pt-BR"/>
              <a:t> in </a:t>
            </a:r>
            <a:r>
              <a:rPr lang="pt-BR" err="1"/>
              <a:t>reprehenderit</a:t>
            </a:r>
            <a:r>
              <a:rPr lang="pt-BR"/>
              <a:t> in </a:t>
            </a:r>
            <a:r>
              <a:rPr lang="pt-BR" err="1"/>
              <a:t>voluptate</a:t>
            </a:r>
            <a:r>
              <a:rPr lang="pt-BR"/>
              <a:t> </a:t>
            </a:r>
            <a:r>
              <a:rPr lang="pt-BR" err="1"/>
              <a:t>velit</a:t>
            </a:r>
            <a:r>
              <a:rPr lang="pt-BR"/>
              <a:t> esse </a:t>
            </a:r>
            <a:r>
              <a:rPr lang="pt-BR" err="1"/>
              <a:t>cillum</a:t>
            </a:r>
            <a:r>
              <a:rPr lang="pt-BR"/>
              <a:t> </a:t>
            </a:r>
            <a:r>
              <a:rPr lang="pt-BR" err="1"/>
              <a:t>dolore</a:t>
            </a:r>
            <a:r>
              <a:rPr lang="pt-BR"/>
              <a:t> eu </a:t>
            </a:r>
            <a:r>
              <a:rPr lang="pt-BR" err="1"/>
              <a:t>fugiat</a:t>
            </a:r>
            <a:r>
              <a:rPr lang="pt-BR"/>
              <a:t> </a:t>
            </a:r>
            <a:r>
              <a:rPr lang="pt-BR" err="1"/>
              <a:t>nulla</a:t>
            </a:r>
            <a:r>
              <a:rPr lang="pt-BR"/>
              <a:t> </a:t>
            </a:r>
            <a:r>
              <a:rPr lang="pt-BR" err="1"/>
              <a:t>pariatur</a:t>
            </a:r>
            <a:r>
              <a:rPr lang="pt-BR"/>
              <a:t>.</a:t>
            </a:r>
          </a:p>
          <a:p>
            <a:pPr lvl="0"/>
            <a:endParaRPr lang="pt-BR"/>
          </a:p>
        </p:txBody>
      </p:sp>
    </p:spTree>
    <p:extLst>
      <p:ext uri="{BB962C8B-B14F-4D97-AF65-F5344CB8AC3E}">
        <p14:creationId xmlns:p14="http://schemas.microsoft.com/office/powerpoint/2010/main" val="3614655800"/>
      </p:ext>
    </p:extLst>
  </p:cSld>
  <p:clrMapOvr>
    <a:masterClrMapping/>
  </p:clrMapOvr>
</p:sldLayout>
</file>

<file path=ppt/slideLayouts/slideLayout21.xml><?xml version="1.0" encoding="utf-8"?>
<p:sldLayout xmlns:a="http://schemas.openxmlformats.org/drawingml/2006/main" xmlns:r="http://schemas.openxmlformats.org/officeDocument/2006/relationships" xmlns:p="http://schemas.openxmlformats.org/presentationml/2006/main" preserve="1" userDrawn="1">
  <p:cSld name="Cabeçalho da Seção">
    <p:bg>
      <p:bgPr>
        <a:gradFill>
          <a:gsLst>
            <a:gs pos="0">
              <a:srgbClr val="004BE7"/>
            </a:gs>
            <a:gs pos="98000">
              <a:srgbClr val="120080"/>
            </a:gs>
          </a:gsLst>
          <a:lin ang="16200000" scaled="1"/>
        </a:gradFill>
        <a:effectLst/>
      </p:bgPr>
    </p:bg>
    <p:spTree>
      <p:nvGrpSpPr>
        <p:cNvPr id="1" name=""/>
        <p:cNvGrpSpPr/>
        <p:nvPr/>
      </p:nvGrpSpPr>
      <p:grpSpPr>
        <a:xfrm>
          <a:off x="0" y="0"/>
          <a:ext cx="0" cy="0"/>
          <a:chOff x="0" y="0"/>
          <a:chExt cx="0" cy="0"/>
        </a:xfrm>
      </p:grpSpPr>
      <p:sp>
        <p:nvSpPr>
          <p:cNvPr id="10" name="Linha">
            <a:extLst>
              <a:ext uri="{FF2B5EF4-FFF2-40B4-BE49-F238E27FC236}">
                <a16:creationId xmlns:a16="http://schemas.microsoft.com/office/drawing/2014/main" id="{F8FED3D2-51CC-31EF-CD05-66BDA95F281D}"/>
              </a:ext>
            </a:extLst>
          </p:cNvPr>
          <p:cNvSpPr/>
          <p:nvPr userDrawn="1"/>
        </p:nvSpPr>
        <p:spPr>
          <a:xfrm flipV="1">
            <a:off x="4084861" y="1455613"/>
            <a:ext cx="759371" cy="2112430"/>
          </a:xfrm>
          <a:prstGeom prst="line">
            <a:avLst/>
          </a:prstGeom>
          <a:ln w="12700">
            <a:solidFill>
              <a:schemeClr val="bg1"/>
            </a:solidFill>
            <a:miter lim="400000"/>
          </a:ln>
        </p:spPr>
        <p:txBody>
          <a:bodyPr lIns="19050" tIns="19050" rIns="19050" bIns="19050" anchor="ctr"/>
          <a:lstStyle/>
          <a:p>
            <a:endParaRPr sz="675"/>
          </a:p>
        </p:txBody>
      </p:sp>
      <p:sp>
        <p:nvSpPr>
          <p:cNvPr id="11" name="Institucional Embraer">
            <a:extLst>
              <a:ext uri="{FF2B5EF4-FFF2-40B4-BE49-F238E27FC236}">
                <a16:creationId xmlns:a16="http://schemas.microsoft.com/office/drawing/2014/main" id="{B102E827-619B-201C-6018-CE36F94D38DB}"/>
              </a:ext>
            </a:extLst>
          </p:cNvPr>
          <p:cNvSpPr txBox="1"/>
          <p:nvPr userDrawn="1"/>
        </p:nvSpPr>
        <p:spPr>
          <a:xfrm>
            <a:off x="169444" y="158054"/>
            <a:ext cx="525499" cy="192360"/>
          </a:xfrm>
          <a:prstGeom prst="rect">
            <a:avLst/>
          </a:prstGeom>
          <a:ln w="12700">
            <a:miter lim="400000"/>
          </a:ln>
          <a:extLst>
            <a:ext uri="{C572A759-6A51-4108-AA02-DFA0A04FC94B}">
              <ma14:wrappingTextBoxFlag xmlns="" xmlns:ma14="http://schemas.microsoft.com/office/mac/drawingml/2011/main" val="1"/>
            </a:ext>
          </a:extLst>
        </p:spPr>
        <p:txBody>
          <a:bodyPr wrap="square" lIns="19050" tIns="19050" rIns="19050" bIns="19050" anchor="ctr">
            <a:spAutoFit/>
          </a:bodyPr>
          <a:lstStyle>
            <a:lvl1pPr>
              <a:lnSpc>
                <a:spcPct val="100000"/>
              </a:lnSpc>
              <a:defRPr sz="1300" cap="all">
                <a:solidFill>
                  <a:srgbClr val="1E4BDE"/>
                </a:solidFill>
              </a:defRPr>
            </a:lvl1pPr>
          </a:lstStyle>
          <a:p>
            <a:r>
              <a:rPr lang="pt-BR" sz="500">
                <a:solidFill>
                  <a:schemeClr val="bg1"/>
                </a:solidFill>
                <a:latin typeface="Arial" panose="020B0604020202020204" pitchFamily="34" charset="0"/>
                <a:cs typeface="Arial" panose="020B0604020202020204" pitchFamily="34" charset="0"/>
              </a:rPr>
              <a:t>EMBRAER </a:t>
            </a:r>
            <a:r>
              <a:rPr lang="en-US" sz="500">
                <a:solidFill>
                  <a:schemeClr val="bg1"/>
                </a:solidFill>
                <a:latin typeface="Arial" panose="020B0604020202020204" pitchFamily="34" charset="0"/>
                <a:cs typeface="Arial" panose="020B0604020202020204" pitchFamily="34" charset="0"/>
              </a:rPr>
              <a:t>INSTITUCIONAL</a:t>
            </a:r>
          </a:p>
        </p:txBody>
      </p:sp>
      <p:grpSp>
        <p:nvGrpSpPr>
          <p:cNvPr id="12" name="Agrupar 11">
            <a:extLst>
              <a:ext uri="{FF2B5EF4-FFF2-40B4-BE49-F238E27FC236}">
                <a16:creationId xmlns:a16="http://schemas.microsoft.com/office/drawing/2014/main" id="{BC4C0D20-7F23-9F0D-D504-FE88A1E01985}"/>
              </a:ext>
            </a:extLst>
          </p:cNvPr>
          <p:cNvGrpSpPr/>
          <p:nvPr userDrawn="1"/>
        </p:nvGrpSpPr>
        <p:grpSpPr>
          <a:xfrm>
            <a:off x="8870259" y="167554"/>
            <a:ext cx="258135" cy="4841082"/>
            <a:chOff x="23654022" y="446811"/>
            <a:chExt cx="688359" cy="12909555"/>
          </a:xfrm>
        </p:grpSpPr>
        <p:grpSp>
          <p:nvGrpSpPr>
            <p:cNvPr id="13" name="Grupo">
              <a:extLst>
                <a:ext uri="{FF2B5EF4-FFF2-40B4-BE49-F238E27FC236}">
                  <a16:creationId xmlns:a16="http://schemas.microsoft.com/office/drawing/2014/main" id="{2423C6F0-FD3D-752C-4C7A-997EED756C1A}"/>
                </a:ext>
              </a:extLst>
            </p:cNvPr>
            <p:cNvGrpSpPr/>
            <p:nvPr/>
          </p:nvGrpSpPr>
          <p:grpSpPr>
            <a:xfrm rot="16200000">
              <a:off x="18313987" y="7327972"/>
              <a:ext cx="11768659" cy="288129"/>
              <a:chOff x="-1695228" y="6522"/>
              <a:chExt cx="11768658" cy="288128"/>
            </a:xfrm>
          </p:grpSpPr>
          <p:sp>
            <p:nvSpPr>
              <p:cNvPr id="15" name="This information belongs to Embraer and cannot be used or reproduced without written permission from the Company.">
                <a:extLst>
                  <a:ext uri="{FF2B5EF4-FFF2-40B4-BE49-F238E27FC236}">
                    <a16:creationId xmlns:a16="http://schemas.microsoft.com/office/drawing/2014/main" id="{2D1E2A6F-48FD-65F7-4E7F-59A4A2990EA9}"/>
                  </a:ext>
                </a:extLst>
              </p:cNvPr>
              <p:cNvSpPr txBox="1"/>
              <p:nvPr/>
            </p:nvSpPr>
            <p:spPr>
              <a:xfrm>
                <a:off x="1071885" y="6522"/>
                <a:ext cx="9001545" cy="282814"/>
              </a:xfrm>
              <a:prstGeom prst="rect">
                <a:avLst/>
              </a:prstGeom>
              <a:noFill/>
              <a:ln w="12700" cap="flat">
                <a:noFill/>
                <a:miter lim="400000"/>
              </a:ln>
              <a:effectLst/>
              <a:extLst>
                <a:ext uri="{C572A759-6A51-4108-AA02-DFA0A04FC94B}">
                  <ma14:wrappingTextBoxFlag xmlns="" xmlns:ma14="http://schemas.microsoft.com/office/mac/drawingml/2011/main" val="1"/>
                </a:ext>
              </a:extLst>
            </p:spPr>
            <p:txBody>
              <a:bodyPr wrap="square" lIns="19050" tIns="19050" rIns="19050" bIns="19050" numCol="1" anchor="ctr">
                <a:spAutoFit/>
              </a:bodyPr>
              <a:lstStyle>
                <a:lvl1pPr>
                  <a:defRPr sz="1300">
                    <a:solidFill>
                      <a:srgbClr val="6E6D6D"/>
                    </a:solidFill>
                    <a:latin typeface="Arial"/>
                    <a:ea typeface="Arial"/>
                    <a:cs typeface="Arial"/>
                    <a:sym typeface="Arial"/>
                  </a:defRPr>
                </a:lvl1pPr>
              </a:lstStyle>
              <a:p>
                <a:r>
                  <a:rPr lang="pt-BR" sz="488" dirty="0">
                    <a:solidFill>
                      <a:schemeClr val="bg1"/>
                    </a:solidFill>
                  </a:rPr>
                  <a:t>Esta informação pertence à Embraer e não pode ser usada ou reproduzida sem a autorização por escrito da Empresa.</a:t>
                </a:r>
                <a:endParaRPr sz="488" dirty="0">
                  <a:solidFill>
                    <a:schemeClr val="bg1"/>
                  </a:solidFill>
                </a:endParaRPr>
              </a:p>
            </p:txBody>
          </p:sp>
          <p:sp>
            <p:nvSpPr>
              <p:cNvPr id="16" name="Linha">
                <a:extLst>
                  <a:ext uri="{FF2B5EF4-FFF2-40B4-BE49-F238E27FC236}">
                    <a16:creationId xmlns:a16="http://schemas.microsoft.com/office/drawing/2014/main" id="{26B8ABEF-55B2-5B38-6623-EC207F0D6C79}"/>
                  </a:ext>
                </a:extLst>
              </p:cNvPr>
              <p:cNvSpPr/>
              <p:nvPr/>
            </p:nvSpPr>
            <p:spPr>
              <a:xfrm flipV="1">
                <a:off x="898999" y="21128"/>
                <a:ext cx="83625" cy="273522"/>
              </a:xfrm>
              <a:prstGeom prst="line">
                <a:avLst/>
              </a:prstGeom>
              <a:noFill/>
              <a:ln w="9525" cap="flat">
                <a:solidFill>
                  <a:schemeClr val="bg1"/>
                </a:solidFill>
                <a:prstDash val="solid"/>
                <a:miter lim="400000"/>
              </a:ln>
              <a:effectLst/>
            </p:spPr>
            <p:txBody>
              <a:bodyPr wrap="square" lIns="19050" tIns="19050" rIns="19050" bIns="19050" numCol="1" anchor="ctr">
                <a:noAutofit/>
              </a:bodyPr>
              <a:lstStyle/>
              <a:p>
                <a:endParaRPr sz="675"/>
              </a:p>
            </p:txBody>
          </p:sp>
          <p:sp>
            <p:nvSpPr>
              <p:cNvPr id="17" name="This information belongs to Embraer and cannot be used or reproduced without written permission from the Company.">
                <a:extLst>
                  <a:ext uri="{FF2B5EF4-FFF2-40B4-BE49-F238E27FC236}">
                    <a16:creationId xmlns:a16="http://schemas.microsoft.com/office/drawing/2014/main" id="{62EF79B1-7ADA-1F6B-585E-FD43BDB5F359}"/>
                  </a:ext>
                </a:extLst>
              </p:cNvPr>
              <p:cNvSpPr txBox="1"/>
              <p:nvPr/>
            </p:nvSpPr>
            <p:spPr>
              <a:xfrm>
                <a:off x="-1695228" y="6558"/>
                <a:ext cx="2621118" cy="282812"/>
              </a:xfrm>
              <a:prstGeom prst="rect">
                <a:avLst/>
              </a:prstGeom>
              <a:noFill/>
              <a:ln w="12700" cap="flat">
                <a:noFill/>
                <a:miter lim="400000"/>
              </a:ln>
              <a:effectLst/>
              <a:extLst>
                <a:ext uri="{C572A759-6A51-4108-AA02-DFA0A04FC94B}">
                  <ma14:wrappingTextBoxFlag xmlns="" xmlns:ma14="http://schemas.microsoft.com/office/mac/drawingml/2011/main" val="1"/>
                </a:ext>
              </a:extLst>
            </p:spPr>
            <p:txBody>
              <a:bodyPr wrap="square" lIns="19050" tIns="19050" rIns="19050" bIns="19050" numCol="1" anchor="ctr">
                <a:spAutoFit/>
              </a:bodyPr>
              <a:lstStyle>
                <a:lvl1pPr>
                  <a:defRPr sz="1300">
                    <a:solidFill>
                      <a:srgbClr val="6E6D6D"/>
                    </a:solidFill>
                    <a:latin typeface="Arial"/>
                    <a:ea typeface="Arial"/>
                    <a:cs typeface="Arial"/>
                    <a:sym typeface="Arial"/>
                  </a:defRPr>
                </a:lvl1pPr>
              </a:lstStyle>
              <a:p>
                <a:r>
                  <a:rPr lang="en-US" sz="488">
                    <a:solidFill>
                      <a:schemeClr val="bg1"/>
                    </a:solidFill>
                  </a:rPr>
                  <a:t>INFORMAÇÃO CONFIDENCIAL</a:t>
                </a:r>
                <a:endParaRPr sz="488">
                  <a:solidFill>
                    <a:schemeClr val="bg1"/>
                  </a:solidFill>
                </a:endParaRPr>
              </a:p>
            </p:txBody>
          </p:sp>
        </p:grpSp>
        <p:sp>
          <p:nvSpPr>
            <p:cNvPr id="14" name="Forma Livre: Forma 61">
              <a:extLst>
                <a:ext uri="{FF2B5EF4-FFF2-40B4-BE49-F238E27FC236}">
                  <a16:creationId xmlns:a16="http://schemas.microsoft.com/office/drawing/2014/main" id="{C1782B51-EC17-CFE3-C849-4F02FB87EED5}"/>
                </a:ext>
              </a:extLst>
            </p:cNvPr>
            <p:cNvSpPr/>
            <p:nvPr/>
          </p:nvSpPr>
          <p:spPr>
            <a:xfrm flipH="1">
              <a:off x="23654022" y="446811"/>
              <a:ext cx="359396" cy="359346"/>
            </a:xfrm>
            <a:custGeom>
              <a:avLst/>
              <a:gdLst/>
              <a:ahLst/>
              <a:cxnLst>
                <a:cxn ang="0">
                  <a:pos x="wd2" y="hd2"/>
                </a:cxn>
                <a:cxn ang="5400000">
                  <a:pos x="wd2" y="hd2"/>
                </a:cxn>
                <a:cxn ang="10800000">
                  <a:pos x="wd2" y="hd2"/>
                </a:cxn>
                <a:cxn ang="16200000">
                  <a:pos x="wd2" y="hd2"/>
                </a:cxn>
              </a:cxnLst>
              <a:rect l="0" t="0" r="r" b="b"/>
              <a:pathLst>
                <a:path w="21600" h="21600" extrusionOk="0">
                  <a:moveTo>
                    <a:pt x="17278" y="0"/>
                  </a:moveTo>
                  <a:lnTo>
                    <a:pt x="4322" y="9935"/>
                  </a:lnTo>
                  <a:lnTo>
                    <a:pt x="1728" y="9935"/>
                  </a:lnTo>
                  <a:lnTo>
                    <a:pt x="0" y="11665"/>
                  </a:lnTo>
                  <a:lnTo>
                    <a:pt x="4322" y="11665"/>
                  </a:lnTo>
                  <a:lnTo>
                    <a:pt x="17278" y="21600"/>
                  </a:lnTo>
                  <a:lnTo>
                    <a:pt x="21600" y="21600"/>
                  </a:lnTo>
                  <a:lnTo>
                    <a:pt x="12961" y="11665"/>
                  </a:lnTo>
                  <a:lnTo>
                    <a:pt x="21559" y="11665"/>
                  </a:lnTo>
                  <a:lnTo>
                    <a:pt x="21559" y="9935"/>
                  </a:lnTo>
                  <a:lnTo>
                    <a:pt x="12961" y="9935"/>
                  </a:lnTo>
                  <a:lnTo>
                    <a:pt x="21600" y="0"/>
                  </a:lnTo>
                  <a:close/>
                </a:path>
              </a:pathLst>
            </a:custGeom>
            <a:solidFill>
              <a:schemeClr val="bg1"/>
            </a:solidFill>
            <a:ln w="12700" cap="flat">
              <a:noFill/>
              <a:miter lim="400000"/>
            </a:ln>
            <a:effectLst/>
          </p:spPr>
          <p:txBody>
            <a:bodyPr wrap="square" lIns="17145" tIns="17145" rIns="17145" bIns="17145" numCol="1" anchor="ctr">
              <a:noAutofit/>
            </a:bodyPr>
            <a:lstStyle/>
            <a:p>
              <a:pPr>
                <a:defRPr>
                  <a:solidFill>
                    <a:srgbClr val="100690"/>
                  </a:solidFill>
                  <a:latin typeface="GT America Condensed Regular"/>
                  <a:ea typeface="GT America Condensed Regular"/>
                  <a:cs typeface="GT America Condensed Regular"/>
                  <a:sym typeface="GT America Condensed Regular"/>
                </a:defRPr>
              </a:pPr>
              <a:endParaRPr sz="675"/>
            </a:p>
          </p:txBody>
        </p:sp>
      </p:grpSp>
      <p:sp>
        <p:nvSpPr>
          <p:cNvPr id="21" name="Espaço Reservado para Texto 20">
            <a:extLst>
              <a:ext uri="{FF2B5EF4-FFF2-40B4-BE49-F238E27FC236}">
                <a16:creationId xmlns:a16="http://schemas.microsoft.com/office/drawing/2014/main" id="{E4E5C971-023B-5375-2036-EF07A562FF28}"/>
              </a:ext>
            </a:extLst>
          </p:cNvPr>
          <p:cNvSpPr>
            <a:spLocks noGrp="1"/>
          </p:cNvSpPr>
          <p:nvPr>
            <p:ph type="body" sz="quarter" idx="10" hasCustomPrompt="1"/>
          </p:nvPr>
        </p:nvSpPr>
        <p:spPr>
          <a:xfrm>
            <a:off x="1288027" y="1455613"/>
            <a:ext cx="2936998" cy="1398587"/>
          </a:xfrm>
          <a:prstGeom prst="rect">
            <a:avLst/>
          </a:prstGeom>
        </p:spPr>
        <p:txBody>
          <a:bodyPr/>
          <a:lstStyle>
            <a:lvl1pPr marL="0" indent="0" algn="r">
              <a:buNone/>
              <a:defRPr kumimoji="0" lang="pt-BR" sz="3200" b="0" i="0" u="none" strike="noStrike" cap="all" spc="0" normalizeH="0" baseline="0" dirty="0" smtClean="0">
                <a:ln>
                  <a:noFill/>
                </a:ln>
                <a:solidFill>
                  <a:schemeClr val="bg1"/>
                </a:solidFill>
                <a:effectLst/>
                <a:uFillTx/>
                <a:latin typeface="Arial Narrow" panose="020B0606020202030204" pitchFamily="34" charset="0"/>
                <a:ea typeface="Arial"/>
                <a:cs typeface="Arial"/>
                <a:sym typeface="Arial"/>
              </a:defRPr>
            </a:lvl1pPr>
          </a:lstStyle>
          <a:p>
            <a:pPr lvl="0"/>
            <a:r>
              <a:rPr lang="en-US" dirty="0"/>
              <a:t>headline example up to three lines</a:t>
            </a:r>
          </a:p>
          <a:p>
            <a:pPr lvl="0"/>
            <a:endParaRPr lang="pt-BR" dirty="0"/>
          </a:p>
        </p:txBody>
      </p:sp>
      <p:sp>
        <p:nvSpPr>
          <p:cNvPr id="23" name="Espaço Reservado para Texto 22">
            <a:extLst>
              <a:ext uri="{FF2B5EF4-FFF2-40B4-BE49-F238E27FC236}">
                <a16:creationId xmlns:a16="http://schemas.microsoft.com/office/drawing/2014/main" id="{A99A0725-C3CA-7C39-453F-56612094300A}"/>
              </a:ext>
            </a:extLst>
          </p:cNvPr>
          <p:cNvSpPr>
            <a:spLocks noGrp="1"/>
          </p:cNvSpPr>
          <p:nvPr>
            <p:ph type="body" sz="quarter" idx="11" hasCustomPrompt="1"/>
          </p:nvPr>
        </p:nvSpPr>
        <p:spPr>
          <a:xfrm>
            <a:off x="4714133" y="2154906"/>
            <a:ext cx="3402012" cy="1527175"/>
          </a:xfrm>
          <a:prstGeom prst="rect">
            <a:avLst/>
          </a:prstGeom>
        </p:spPr>
        <p:txBody>
          <a:bodyPr/>
          <a:lstStyle>
            <a:lvl1pPr marL="0" indent="0">
              <a:lnSpc>
                <a:spcPct val="100000"/>
              </a:lnSpc>
              <a:buNone/>
              <a:defRPr kumimoji="0" lang="pt-BR" sz="1100" b="0" i="0" u="none" strike="noStrike" cap="none" spc="0" normalizeH="0" baseline="0" dirty="0" smtClean="0">
                <a:ln>
                  <a:noFill/>
                </a:ln>
                <a:solidFill>
                  <a:schemeClr val="bg1">
                    <a:lumMod val="95000"/>
                  </a:schemeClr>
                </a:solidFill>
                <a:effectLst/>
                <a:uFillTx/>
                <a:latin typeface="Arial"/>
                <a:ea typeface="Arial"/>
                <a:cs typeface="Arial"/>
                <a:sym typeface="Arial"/>
              </a:defRPr>
            </a:lvl1pPr>
          </a:lstStyle>
          <a:p>
            <a:pPr lvl="0"/>
            <a:r>
              <a:rPr lang="pt-BR" err="1"/>
              <a:t>Lorem</a:t>
            </a:r>
            <a:r>
              <a:rPr lang="pt-BR"/>
              <a:t> ipsum </a:t>
            </a:r>
            <a:r>
              <a:rPr lang="pt-BR" err="1"/>
              <a:t>dolor</a:t>
            </a:r>
            <a:r>
              <a:rPr lang="pt-BR"/>
              <a:t> </a:t>
            </a:r>
            <a:r>
              <a:rPr lang="pt-BR" err="1"/>
              <a:t>sit</a:t>
            </a:r>
            <a:r>
              <a:rPr lang="pt-BR"/>
              <a:t> </a:t>
            </a:r>
            <a:r>
              <a:rPr lang="pt-BR" err="1"/>
              <a:t>amet</a:t>
            </a:r>
            <a:r>
              <a:rPr lang="pt-BR"/>
              <a:t>, </a:t>
            </a:r>
            <a:r>
              <a:rPr lang="pt-BR" err="1"/>
              <a:t>consectetur</a:t>
            </a:r>
            <a:r>
              <a:rPr lang="pt-BR"/>
              <a:t> </a:t>
            </a:r>
            <a:r>
              <a:rPr lang="pt-BR" err="1"/>
              <a:t>adipiscing</a:t>
            </a:r>
            <a:r>
              <a:rPr lang="pt-BR"/>
              <a:t> </a:t>
            </a:r>
            <a:r>
              <a:rPr lang="pt-BR" err="1"/>
              <a:t>elit</a:t>
            </a:r>
            <a:r>
              <a:rPr lang="pt-BR"/>
              <a:t>, </a:t>
            </a:r>
            <a:r>
              <a:rPr lang="pt-BR" err="1"/>
              <a:t>sed</a:t>
            </a:r>
            <a:r>
              <a:rPr lang="pt-BR"/>
              <a:t> do </a:t>
            </a:r>
            <a:r>
              <a:rPr lang="pt-BR" err="1"/>
              <a:t>eiusmod</a:t>
            </a:r>
            <a:r>
              <a:rPr lang="pt-BR"/>
              <a:t> </a:t>
            </a:r>
            <a:r>
              <a:rPr lang="pt-BR" err="1"/>
              <a:t>tempor</a:t>
            </a:r>
            <a:r>
              <a:rPr lang="pt-BR"/>
              <a:t> </a:t>
            </a:r>
            <a:r>
              <a:rPr lang="pt-BR" err="1"/>
              <a:t>incididunt</a:t>
            </a:r>
            <a:r>
              <a:rPr lang="pt-BR"/>
              <a:t> ut labore et </a:t>
            </a:r>
            <a:r>
              <a:rPr lang="pt-BR" err="1"/>
              <a:t>dolore</a:t>
            </a:r>
            <a:r>
              <a:rPr lang="pt-BR"/>
              <a:t> magna </a:t>
            </a:r>
            <a:r>
              <a:rPr lang="pt-BR" err="1"/>
              <a:t>aliqua</a:t>
            </a:r>
            <a:r>
              <a:rPr lang="pt-BR"/>
              <a:t>. Ut </a:t>
            </a:r>
            <a:r>
              <a:rPr lang="pt-BR" err="1"/>
              <a:t>enim</a:t>
            </a:r>
            <a:r>
              <a:rPr lang="pt-BR"/>
              <a:t> ad </a:t>
            </a:r>
            <a:r>
              <a:rPr lang="pt-BR" err="1"/>
              <a:t>minim</a:t>
            </a:r>
            <a:r>
              <a:rPr lang="pt-BR"/>
              <a:t> </a:t>
            </a:r>
            <a:r>
              <a:rPr lang="pt-BR" err="1"/>
              <a:t>veniam</a:t>
            </a:r>
            <a:r>
              <a:rPr lang="pt-BR"/>
              <a:t>, quis </a:t>
            </a:r>
            <a:r>
              <a:rPr lang="pt-BR" err="1"/>
              <a:t>nostrud</a:t>
            </a:r>
            <a:r>
              <a:rPr lang="pt-BR"/>
              <a:t> </a:t>
            </a:r>
            <a:r>
              <a:rPr lang="pt-BR" err="1"/>
              <a:t>exercitation</a:t>
            </a:r>
            <a:r>
              <a:rPr lang="pt-BR"/>
              <a:t> </a:t>
            </a:r>
            <a:r>
              <a:rPr lang="pt-BR" err="1"/>
              <a:t>ullamco</a:t>
            </a:r>
            <a:r>
              <a:rPr lang="pt-BR"/>
              <a:t> </a:t>
            </a:r>
            <a:r>
              <a:rPr lang="pt-BR" err="1"/>
              <a:t>laboris</a:t>
            </a:r>
            <a:r>
              <a:rPr lang="pt-BR"/>
              <a:t> </a:t>
            </a:r>
            <a:r>
              <a:rPr lang="pt-BR" err="1"/>
              <a:t>nisi</a:t>
            </a:r>
            <a:r>
              <a:rPr lang="pt-BR"/>
              <a:t> ut </a:t>
            </a:r>
            <a:r>
              <a:rPr lang="pt-BR" err="1"/>
              <a:t>aliquip</a:t>
            </a:r>
            <a:r>
              <a:rPr lang="pt-BR"/>
              <a:t> </a:t>
            </a:r>
            <a:r>
              <a:rPr lang="pt-BR" err="1"/>
              <a:t>ex</a:t>
            </a:r>
            <a:r>
              <a:rPr lang="pt-BR"/>
              <a:t> </a:t>
            </a:r>
            <a:r>
              <a:rPr lang="pt-BR" err="1"/>
              <a:t>ea</a:t>
            </a:r>
            <a:r>
              <a:rPr lang="pt-BR"/>
              <a:t> </a:t>
            </a:r>
            <a:r>
              <a:rPr lang="pt-BR" err="1"/>
              <a:t>commodo</a:t>
            </a:r>
            <a:r>
              <a:rPr lang="pt-BR"/>
              <a:t> </a:t>
            </a:r>
            <a:r>
              <a:rPr lang="pt-BR" err="1"/>
              <a:t>consequat</a:t>
            </a:r>
            <a:r>
              <a:rPr lang="pt-BR"/>
              <a:t>. </a:t>
            </a:r>
            <a:r>
              <a:rPr lang="pt-BR" err="1"/>
              <a:t>Duis</a:t>
            </a:r>
            <a:r>
              <a:rPr lang="pt-BR"/>
              <a:t> </a:t>
            </a:r>
            <a:r>
              <a:rPr lang="pt-BR" err="1"/>
              <a:t>aute</a:t>
            </a:r>
            <a:r>
              <a:rPr lang="pt-BR"/>
              <a:t> </a:t>
            </a:r>
            <a:r>
              <a:rPr lang="pt-BR" err="1"/>
              <a:t>irure</a:t>
            </a:r>
            <a:r>
              <a:rPr lang="pt-BR"/>
              <a:t> </a:t>
            </a:r>
            <a:r>
              <a:rPr lang="pt-BR" err="1"/>
              <a:t>dolor</a:t>
            </a:r>
            <a:r>
              <a:rPr lang="pt-BR"/>
              <a:t> in </a:t>
            </a:r>
            <a:r>
              <a:rPr lang="pt-BR" err="1"/>
              <a:t>reprehenderit</a:t>
            </a:r>
            <a:r>
              <a:rPr lang="pt-BR"/>
              <a:t> in </a:t>
            </a:r>
            <a:r>
              <a:rPr lang="pt-BR" err="1"/>
              <a:t>voluptate</a:t>
            </a:r>
            <a:r>
              <a:rPr lang="pt-BR"/>
              <a:t> </a:t>
            </a:r>
            <a:r>
              <a:rPr lang="pt-BR" err="1"/>
              <a:t>velit</a:t>
            </a:r>
            <a:r>
              <a:rPr lang="pt-BR"/>
              <a:t> esse </a:t>
            </a:r>
            <a:r>
              <a:rPr lang="pt-BR" err="1"/>
              <a:t>cillum</a:t>
            </a:r>
            <a:r>
              <a:rPr lang="pt-BR"/>
              <a:t> </a:t>
            </a:r>
            <a:r>
              <a:rPr lang="pt-BR" err="1"/>
              <a:t>dolore</a:t>
            </a:r>
            <a:r>
              <a:rPr lang="pt-BR"/>
              <a:t> eu </a:t>
            </a:r>
            <a:r>
              <a:rPr lang="pt-BR" err="1"/>
              <a:t>fugiat</a:t>
            </a:r>
            <a:r>
              <a:rPr lang="pt-BR"/>
              <a:t> </a:t>
            </a:r>
            <a:r>
              <a:rPr lang="pt-BR" err="1"/>
              <a:t>nulla</a:t>
            </a:r>
            <a:r>
              <a:rPr lang="pt-BR"/>
              <a:t> </a:t>
            </a:r>
            <a:r>
              <a:rPr lang="pt-BR" err="1"/>
              <a:t>pariatur</a:t>
            </a:r>
            <a:r>
              <a:rPr lang="pt-BR"/>
              <a:t>.</a:t>
            </a:r>
          </a:p>
          <a:p>
            <a:pPr lvl="0"/>
            <a:endParaRPr lang="pt-BR"/>
          </a:p>
        </p:txBody>
      </p:sp>
    </p:spTree>
    <p:extLst>
      <p:ext uri="{BB962C8B-B14F-4D97-AF65-F5344CB8AC3E}">
        <p14:creationId xmlns:p14="http://schemas.microsoft.com/office/powerpoint/2010/main" val="1704877739"/>
      </p:ext>
    </p:extLst>
  </p:cSld>
  <p:clrMapOvr>
    <a:masterClrMapping/>
  </p:clrMapOvr>
</p:sldLayout>
</file>

<file path=ppt/slideLayouts/slideLayout22.xml><?xml version="1.0" encoding="utf-8"?>
<p:sldLayout xmlns:a="http://schemas.openxmlformats.org/drawingml/2006/main" xmlns:r="http://schemas.openxmlformats.org/officeDocument/2006/relationships" xmlns:p="http://schemas.openxmlformats.org/presentationml/2006/main" preserve="1" userDrawn="1">
  <p:cSld name="4_Slide de Título">
    <p:bg>
      <p:bgPr>
        <a:solidFill>
          <a:srgbClr val="0A1A5C"/>
        </a:solidFill>
        <a:effectLst/>
      </p:bgPr>
    </p:bg>
    <p:spTree>
      <p:nvGrpSpPr>
        <p:cNvPr id="1" name=""/>
        <p:cNvGrpSpPr/>
        <p:nvPr/>
      </p:nvGrpSpPr>
      <p:grpSpPr>
        <a:xfrm>
          <a:off x="0" y="0"/>
          <a:ext cx="0" cy="0"/>
          <a:chOff x="0" y="0"/>
          <a:chExt cx="0" cy="0"/>
        </a:xfrm>
      </p:grpSpPr>
    </p:spTree>
    <p:extLst>
      <p:ext uri="{BB962C8B-B14F-4D97-AF65-F5344CB8AC3E}">
        <p14:creationId xmlns:p14="http://schemas.microsoft.com/office/powerpoint/2010/main" val="1155329518"/>
      </p:ext>
    </p:extLst>
  </p:cSld>
  <p:clrMapOvr>
    <a:masterClrMapping/>
  </p:clrMapOvr>
</p:sldLayout>
</file>

<file path=ppt/slideLayouts/slideLayout23.xml><?xml version="1.0" encoding="utf-8"?>
<p:sldLayout xmlns:a="http://schemas.openxmlformats.org/drawingml/2006/main" xmlns:r="http://schemas.openxmlformats.org/officeDocument/2006/relationships" xmlns:p="http://schemas.openxmlformats.org/presentationml/2006/main" type="blank">
  <p:cSld name="Blank">
    <p:spTree>
      <p:nvGrpSpPr>
        <p:cNvPr id="1" name=""/>
        <p:cNvGrpSpPr/>
        <p:nvPr/>
      </p:nvGrpSpPr>
      <p:grpSpPr>
        <a:xfrm>
          <a:off x="0" y="0"/>
          <a:ext cx="0" cy="0"/>
          <a:chOff x="0" y="0"/>
          <a:chExt cx="0" cy="0"/>
        </a:xfrm>
      </p:grpSpPr>
      <p:grpSp>
        <p:nvGrpSpPr>
          <p:cNvPr id="4" name="Agrupar 1">
            <a:extLst>
              <a:ext uri="{FF2B5EF4-FFF2-40B4-BE49-F238E27FC236}">
                <a16:creationId xmlns:a16="http://schemas.microsoft.com/office/drawing/2014/main" id="{2472AC79-09C9-90A9-63DC-40FB97EDBDC3}"/>
              </a:ext>
            </a:extLst>
          </p:cNvPr>
          <p:cNvGrpSpPr/>
          <p:nvPr userDrawn="1"/>
        </p:nvGrpSpPr>
        <p:grpSpPr>
          <a:xfrm>
            <a:off x="8870259" y="167554"/>
            <a:ext cx="258135" cy="4841082"/>
            <a:chOff x="23654022" y="446811"/>
            <a:chExt cx="688359" cy="12909555"/>
          </a:xfrm>
        </p:grpSpPr>
        <p:grpSp>
          <p:nvGrpSpPr>
            <p:cNvPr id="5" name="Grupo">
              <a:extLst>
                <a:ext uri="{FF2B5EF4-FFF2-40B4-BE49-F238E27FC236}">
                  <a16:creationId xmlns:a16="http://schemas.microsoft.com/office/drawing/2014/main" id="{1B8442CC-DF3B-25E5-1C85-F333E6A286A6}"/>
                </a:ext>
              </a:extLst>
            </p:cNvPr>
            <p:cNvGrpSpPr/>
            <p:nvPr/>
          </p:nvGrpSpPr>
          <p:grpSpPr>
            <a:xfrm rot="16200000">
              <a:off x="18313987" y="7327972"/>
              <a:ext cx="11768659" cy="288129"/>
              <a:chOff x="-1695228" y="6522"/>
              <a:chExt cx="11768658" cy="288128"/>
            </a:xfrm>
          </p:grpSpPr>
          <p:sp>
            <p:nvSpPr>
              <p:cNvPr id="7" name="This information belongs to Embraer and cannot be used or reproduced without written permission from the Company.">
                <a:extLst>
                  <a:ext uri="{FF2B5EF4-FFF2-40B4-BE49-F238E27FC236}">
                    <a16:creationId xmlns:a16="http://schemas.microsoft.com/office/drawing/2014/main" id="{5A9185CE-1DF6-8AD3-BDE5-2BD033AC3D1E}"/>
                  </a:ext>
                </a:extLst>
              </p:cNvPr>
              <p:cNvSpPr txBox="1"/>
              <p:nvPr/>
            </p:nvSpPr>
            <p:spPr>
              <a:xfrm>
                <a:off x="1071885" y="6522"/>
                <a:ext cx="9001545" cy="282814"/>
              </a:xfrm>
              <a:prstGeom prst="rect">
                <a:avLst/>
              </a:prstGeom>
              <a:noFill/>
              <a:ln w="12700" cap="flat">
                <a:noFill/>
                <a:miter lim="400000"/>
              </a:ln>
              <a:effectLst/>
              <a:extLst>
                <a:ext uri="{C572A759-6A51-4108-AA02-DFA0A04FC94B}">
                  <ma14:wrappingTextBoxFlag xmlns:ma14="http://schemas.microsoft.com/office/mac/drawingml/2011/main" xmlns="" val="1"/>
                </a:ext>
              </a:extLst>
            </p:spPr>
            <p:txBody>
              <a:bodyPr wrap="square" lIns="19050" tIns="19050" rIns="19050" bIns="19050" numCol="1" anchor="ctr">
                <a:spAutoFit/>
              </a:bodyPr>
              <a:lstStyle>
                <a:lvl1pPr>
                  <a:defRPr sz="1300">
                    <a:solidFill>
                      <a:srgbClr val="6E6D6D"/>
                    </a:solidFill>
                    <a:latin typeface="Arial"/>
                    <a:ea typeface="Arial"/>
                    <a:cs typeface="Arial"/>
                    <a:sym typeface="Arial"/>
                  </a:defRPr>
                </a:lvl1pPr>
              </a:lstStyle>
              <a:p>
                <a:r>
                  <a:rPr lang="pt-BR" sz="488"/>
                  <a:t>Esta informação pertence à Embraer e não pode ser usada ou reproduzida sem a autorização por escrito da Empresa.</a:t>
                </a:r>
                <a:endParaRPr sz="488"/>
              </a:p>
            </p:txBody>
          </p:sp>
          <p:sp>
            <p:nvSpPr>
              <p:cNvPr id="8" name="Linha">
                <a:extLst>
                  <a:ext uri="{FF2B5EF4-FFF2-40B4-BE49-F238E27FC236}">
                    <a16:creationId xmlns:a16="http://schemas.microsoft.com/office/drawing/2014/main" id="{6EA0DA95-6DCF-C5FE-5A5D-5A7E9EF3A921}"/>
                  </a:ext>
                </a:extLst>
              </p:cNvPr>
              <p:cNvSpPr/>
              <p:nvPr/>
            </p:nvSpPr>
            <p:spPr>
              <a:xfrm flipV="1">
                <a:off x="898999" y="21128"/>
                <a:ext cx="83625" cy="273522"/>
              </a:xfrm>
              <a:prstGeom prst="line">
                <a:avLst/>
              </a:prstGeom>
              <a:noFill/>
              <a:ln w="9525" cap="flat">
                <a:solidFill>
                  <a:srgbClr val="100690"/>
                </a:solidFill>
                <a:prstDash val="solid"/>
                <a:miter lim="400000"/>
              </a:ln>
              <a:effectLst/>
            </p:spPr>
            <p:txBody>
              <a:bodyPr wrap="square" lIns="19050" tIns="19050" rIns="19050" bIns="19050" numCol="1" anchor="ctr">
                <a:noAutofit/>
              </a:bodyPr>
              <a:lstStyle/>
              <a:p>
                <a:endParaRPr sz="675"/>
              </a:p>
            </p:txBody>
          </p:sp>
          <p:sp>
            <p:nvSpPr>
              <p:cNvPr id="9" name="This information belongs to Embraer and cannot be used or reproduced without written permission from the Company.">
                <a:extLst>
                  <a:ext uri="{FF2B5EF4-FFF2-40B4-BE49-F238E27FC236}">
                    <a16:creationId xmlns:a16="http://schemas.microsoft.com/office/drawing/2014/main" id="{D0D9399B-7DDF-41DD-48C7-31A7212C20D6}"/>
                  </a:ext>
                </a:extLst>
              </p:cNvPr>
              <p:cNvSpPr txBox="1"/>
              <p:nvPr/>
            </p:nvSpPr>
            <p:spPr>
              <a:xfrm>
                <a:off x="-1695228" y="6558"/>
                <a:ext cx="2621118" cy="282812"/>
              </a:xfrm>
              <a:prstGeom prst="rect">
                <a:avLst/>
              </a:prstGeom>
              <a:noFill/>
              <a:ln w="12700" cap="flat">
                <a:noFill/>
                <a:miter lim="400000"/>
              </a:ln>
              <a:effectLst/>
              <a:extLst>
                <a:ext uri="{C572A759-6A51-4108-AA02-DFA0A04FC94B}">
                  <ma14:wrappingTextBoxFlag xmlns:ma14="http://schemas.microsoft.com/office/mac/drawingml/2011/main" xmlns="" val="1"/>
                </a:ext>
              </a:extLst>
            </p:spPr>
            <p:txBody>
              <a:bodyPr wrap="square" lIns="19050" tIns="19050" rIns="19050" bIns="19050" numCol="1" anchor="ctr">
                <a:spAutoFit/>
              </a:bodyPr>
              <a:lstStyle>
                <a:lvl1pPr>
                  <a:defRPr sz="1300">
                    <a:solidFill>
                      <a:srgbClr val="6E6D6D"/>
                    </a:solidFill>
                    <a:latin typeface="Arial"/>
                    <a:ea typeface="Arial"/>
                    <a:cs typeface="Arial"/>
                    <a:sym typeface="Arial"/>
                  </a:defRPr>
                </a:lvl1pPr>
              </a:lstStyle>
              <a:p>
                <a:r>
                  <a:rPr lang="en-US" sz="488"/>
                  <a:t>INFORMAÇÃO CONFIDENCIAL</a:t>
                </a:r>
                <a:endParaRPr sz="488"/>
              </a:p>
            </p:txBody>
          </p:sp>
        </p:grpSp>
        <p:sp>
          <p:nvSpPr>
            <p:cNvPr id="6" name="Forma Livre: Forma 61">
              <a:extLst>
                <a:ext uri="{FF2B5EF4-FFF2-40B4-BE49-F238E27FC236}">
                  <a16:creationId xmlns:a16="http://schemas.microsoft.com/office/drawing/2014/main" id="{43B4FA92-0A9B-6B49-7B71-19882BF64083}"/>
                </a:ext>
              </a:extLst>
            </p:cNvPr>
            <p:cNvSpPr/>
            <p:nvPr/>
          </p:nvSpPr>
          <p:spPr>
            <a:xfrm flipH="1">
              <a:off x="23654022" y="446811"/>
              <a:ext cx="359396" cy="359346"/>
            </a:xfrm>
            <a:custGeom>
              <a:avLst/>
              <a:gdLst/>
              <a:ahLst/>
              <a:cxnLst>
                <a:cxn ang="0">
                  <a:pos x="wd2" y="hd2"/>
                </a:cxn>
                <a:cxn ang="5400000">
                  <a:pos x="wd2" y="hd2"/>
                </a:cxn>
                <a:cxn ang="10800000">
                  <a:pos x="wd2" y="hd2"/>
                </a:cxn>
                <a:cxn ang="16200000">
                  <a:pos x="wd2" y="hd2"/>
                </a:cxn>
              </a:cxnLst>
              <a:rect l="0" t="0" r="r" b="b"/>
              <a:pathLst>
                <a:path w="21600" h="21600" extrusionOk="0">
                  <a:moveTo>
                    <a:pt x="17278" y="0"/>
                  </a:moveTo>
                  <a:lnTo>
                    <a:pt x="4322" y="9935"/>
                  </a:lnTo>
                  <a:lnTo>
                    <a:pt x="1728" y="9935"/>
                  </a:lnTo>
                  <a:lnTo>
                    <a:pt x="0" y="11665"/>
                  </a:lnTo>
                  <a:lnTo>
                    <a:pt x="4322" y="11665"/>
                  </a:lnTo>
                  <a:lnTo>
                    <a:pt x="17278" y="21600"/>
                  </a:lnTo>
                  <a:lnTo>
                    <a:pt x="21600" y="21600"/>
                  </a:lnTo>
                  <a:lnTo>
                    <a:pt x="12961" y="11665"/>
                  </a:lnTo>
                  <a:lnTo>
                    <a:pt x="21559" y="11665"/>
                  </a:lnTo>
                  <a:lnTo>
                    <a:pt x="21559" y="9935"/>
                  </a:lnTo>
                  <a:lnTo>
                    <a:pt x="12961" y="9935"/>
                  </a:lnTo>
                  <a:lnTo>
                    <a:pt x="21600" y="0"/>
                  </a:lnTo>
                  <a:close/>
                </a:path>
              </a:pathLst>
            </a:custGeom>
            <a:solidFill>
              <a:srgbClr val="100690"/>
            </a:solidFill>
            <a:ln w="12700" cap="flat">
              <a:noFill/>
              <a:miter lim="400000"/>
            </a:ln>
            <a:effectLst/>
          </p:spPr>
          <p:txBody>
            <a:bodyPr wrap="square" lIns="17145" tIns="17145" rIns="17145" bIns="17145" numCol="1" anchor="ctr">
              <a:noAutofit/>
            </a:bodyPr>
            <a:lstStyle/>
            <a:p>
              <a:pPr>
                <a:defRPr>
                  <a:solidFill>
                    <a:srgbClr val="100690"/>
                  </a:solidFill>
                  <a:latin typeface="GT America Condensed Regular"/>
                  <a:ea typeface="GT America Condensed Regular"/>
                  <a:cs typeface="GT America Condensed Regular"/>
                  <a:sym typeface="GT America Condensed Regular"/>
                </a:defRPr>
              </a:pPr>
              <a:endParaRPr sz="675"/>
            </a:p>
          </p:txBody>
        </p:sp>
      </p:grpSp>
    </p:spTree>
    <p:extLst>
      <p:ext uri="{BB962C8B-B14F-4D97-AF65-F5344CB8AC3E}">
        <p14:creationId xmlns:p14="http://schemas.microsoft.com/office/powerpoint/2010/main" val="39036672"/>
      </p:ext>
    </p:extLst>
  </p:cSld>
  <p:clrMapOvr>
    <a:masterClrMapping/>
  </p:clrMapOvr>
</p:sldLayout>
</file>

<file path=ppt/slideLayouts/slideLayout24.xml><?xml version="1.0" encoding="utf-8"?>
<p:sldLayout xmlns:a="http://schemas.openxmlformats.org/drawingml/2006/main" xmlns:r="http://schemas.openxmlformats.org/officeDocument/2006/relationships" xmlns:p="http://schemas.openxmlformats.org/presentationml/2006/main">
  <p:cSld name="Clean">
    <p:bg>
      <p:bgPr>
        <a:solidFill>
          <a:srgbClr val="100690"/>
        </a:solidFill>
        <a:effectLst/>
      </p:bgPr>
    </p:bg>
    <p:spTree>
      <p:nvGrpSpPr>
        <p:cNvPr id="1" name=""/>
        <p:cNvGrpSpPr/>
        <p:nvPr/>
      </p:nvGrpSpPr>
      <p:grpSpPr>
        <a:xfrm>
          <a:off x="0" y="0"/>
          <a:ext cx="0" cy="0"/>
          <a:chOff x="0" y="0"/>
          <a:chExt cx="0" cy="0"/>
        </a:xfrm>
      </p:grpSpPr>
      <p:grpSp>
        <p:nvGrpSpPr>
          <p:cNvPr id="2" name="Agrupar 19">
            <a:extLst>
              <a:ext uri="{FF2B5EF4-FFF2-40B4-BE49-F238E27FC236}">
                <a16:creationId xmlns:a16="http://schemas.microsoft.com/office/drawing/2014/main" id="{33D71452-C2F6-3743-E8C6-63EE10C96ECC}"/>
              </a:ext>
            </a:extLst>
          </p:cNvPr>
          <p:cNvGrpSpPr/>
          <p:nvPr userDrawn="1"/>
        </p:nvGrpSpPr>
        <p:grpSpPr>
          <a:xfrm>
            <a:off x="8870259" y="167554"/>
            <a:ext cx="258135" cy="4841082"/>
            <a:chOff x="23654022" y="446811"/>
            <a:chExt cx="688359" cy="12909555"/>
          </a:xfrm>
        </p:grpSpPr>
        <p:grpSp>
          <p:nvGrpSpPr>
            <p:cNvPr id="3" name="Grupo">
              <a:extLst>
                <a:ext uri="{FF2B5EF4-FFF2-40B4-BE49-F238E27FC236}">
                  <a16:creationId xmlns:a16="http://schemas.microsoft.com/office/drawing/2014/main" id="{A4E2D9B1-FC87-F9EE-279C-C334BE5E2592}"/>
                </a:ext>
              </a:extLst>
            </p:cNvPr>
            <p:cNvGrpSpPr/>
            <p:nvPr/>
          </p:nvGrpSpPr>
          <p:grpSpPr>
            <a:xfrm rot="16200000">
              <a:off x="18313987" y="7327972"/>
              <a:ext cx="11768659" cy="288129"/>
              <a:chOff x="-1695228" y="6522"/>
              <a:chExt cx="11768658" cy="288128"/>
            </a:xfrm>
          </p:grpSpPr>
          <p:sp>
            <p:nvSpPr>
              <p:cNvPr id="5" name="This information belongs to Embraer and cannot be used or reproduced without written permission from the Company.">
                <a:extLst>
                  <a:ext uri="{FF2B5EF4-FFF2-40B4-BE49-F238E27FC236}">
                    <a16:creationId xmlns:a16="http://schemas.microsoft.com/office/drawing/2014/main" id="{8267EC14-0621-ACD2-32BC-0BEDE22954EC}"/>
                  </a:ext>
                </a:extLst>
              </p:cNvPr>
              <p:cNvSpPr txBox="1"/>
              <p:nvPr/>
            </p:nvSpPr>
            <p:spPr>
              <a:xfrm>
                <a:off x="1071885" y="6522"/>
                <a:ext cx="9001545" cy="282814"/>
              </a:xfrm>
              <a:prstGeom prst="rect">
                <a:avLst/>
              </a:prstGeom>
              <a:noFill/>
              <a:ln w="12700" cap="flat">
                <a:noFill/>
                <a:miter lim="400000"/>
              </a:ln>
              <a:effectLst/>
              <a:extLst>
                <a:ext uri="{C572A759-6A51-4108-AA02-DFA0A04FC94B}">
                  <ma14:wrappingTextBoxFlag xmlns:ma14="http://schemas.microsoft.com/office/mac/drawingml/2011/main" xmlns="" val="1"/>
                </a:ext>
              </a:extLst>
            </p:spPr>
            <p:txBody>
              <a:bodyPr wrap="square" lIns="19050" tIns="19050" rIns="19050" bIns="19050" numCol="1" anchor="ctr">
                <a:spAutoFit/>
              </a:bodyPr>
              <a:lstStyle>
                <a:lvl1pPr>
                  <a:defRPr sz="1300">
                    <a:solidFill>
                      <a:srgbClr val="6E6D6D"/>
                    </a:solidFill>
                    <a:latin typeface="Arial"/>
                    <a:ea typeface="Arial"/>
                    <a:cs typeface="Arial"/>
                    <a:sym typeface="Arial"/>
                  </a:defRPr>
                </a:lvl1pPr>
              </a:lstStyle>
              <a:p>
                <a:r>
                  <a:rPr lang="pt-BR" sz="488" dirty="0">
                    <a:solidFill>
                      <a:schemeClr val="bg1"/>
                    </a:solidFill>
                  </a:rPr>
                  <a:t>Esta informação pertence à Embraer e não pode ser usada ou reproduzida sem a autorização por escrito da Empresa.</a:t>
                </a:r>
                <a:endParaRPr sz="488" dirty="0">
                  <a:solidFill>
                    <a:schemeClr val="bg1"/>
                  </a:solidFill>
                </a:endParaRPr>
              </a:p>
            </p:txBody>
          </p:sp>
          <p:sp>
            <p:nvSpPr>
              <p:cNvPr id="6" name="Linha">
                <a:extLst>
                  <a:ext uri="{FF2B5EF4-FFF2-40B4-BE49-F238E27FC236}">
                    <a16:creationId xmlns:a16="http://schemas.microsoft.com/office/drawing/2014/main" id="{CA6C4E7F-5FE9-2859-DAAD-0FEE0151CE08}"/>
                  </a:ext>
                </a:extLst>
              </p:cNvPr>
              <p:cNvSpPr/>
              <p:nvPr/>
            </p:nvSpPr>
            <p:spPr>
              <a:xfrm flipV="1">
                <a:off x="898999" y="21128"/>
                <a:ext cx="83625" cy="273522"/>
              </a:xfrm>
              <a:prstGeom prst="line">
                <a:avLst/>
              </a:prstGeom>
              <a:noFill/>
              <a:ln w="9525" cap="flat">
                <a:solidFill>
                  <a:schemeClr val="bg1"/>
                </a:solidFill>
                <a:prstDash val="solid"/>
                <a:miter lim="400000"/>
              </a:ln>
              <a:effectLst/>
            </p:spPr>
            <p:txBody>
              <a:bodyPr wrap="square" lIns="19050" tIns="19050" rIns="19050" bIns="19050" numCol="1" anchor="ctr">
                <a:noAutofit/>
              </a:bodyPr>
              <a:lstStyle/>
              <a:p>
                <a:endParaRPr sz="675"/>
              </a:p>
            </p:txBody>
          </p:sp>
          <p:sp>
            <p:nvSpPr>
              <p:cNvPr id="7" name="This information belongs to Embraer and cannot be used or reproduced without written permission from the Company.">
                <a:extLst>
                  <a:ext uri="{FF2B5EF4-FFF2-40B4-BE49-F238E27FC236}">
                    <a16:creationId xmlns:a16="http://schemas.microsoft.com/office/drawing/2014/main" id="{8D27B06E-5C1D-14F1-BB59-853F70F8D7DC}"/>
                  </a:ext>
                </a:extLst>
              </p:cNvPr>
              <p:cNvSpPr txBox="1"/>
              <p:nvPr/>
            </p:nvSpPr>
            <p:spPr>
              <a:xfrm>
                <a:off x="-1695228" y="6558"/>
                <a:ext cx="2621118" cy="282812"/>
              </a:xfrm>
              <a:prstGeom prst="rect">
                <a:avLst/>
              </a:prstGeom>
              <a:noFill/>
              <a:ln w="12700" cap="flat">
                <a:noFill/>
                <a:miter lim="400000"/>
              </a:ln>
              <a:effectLst/>
              <a:extLst>
                <a:ext uri="{C572A759-6A51-4108-AA02-DFA0A04FC94B}">
                  <ma14:wrappingTextBoxFlag xmlns:ma14="http://schemas.microsoft.com/office/mac/drawingml/2011/main" xmlns="" val="1"/>
                </a:ext>
              </a:extLst>
            </p:spPr>
            <p:txBody>
              <a:bodyPr wrap="square" lIns="19050" tIns="19050" rIns="19050" bIns="19050" numCol="1" anchor="ctr">
                <a:spAutoFit/>
              </a:bodyPr>
              <a:lstStyle>
                <a:lvl1pPr>
                  <a:defRPr sz="1300">
                    <a:solidFill>
                      <a:srgbClr val="6E6D6D"/>
                    </a:solidFill>
                    <a:latin typeface="Arial"/>
                    <a:ea typeface="Arial"/>
                    <a:cs typeface="Arial"/>
                    <a:sym typeface="Arial"/>
                  </a:defRPr>
                </a:lvl1pPr>
              </a:lstStyle>
              <a:p>
                <a:r>
                  <a:rPr lang="en-US" sz="488" dirty="0">
                    <a:solidFill>
                      <a:schemeClr val="bg1"/>
                    </a:solidFill>
                  </a:rPr>
                  <a:t>INFORMAÇÃO CONFIDENCIAL</a:t>
                </a:r>
                <a:endParaRPr sz="488" dirty="0">
                  <a:solidFill>
                    <a:schemeClr val="bg1"/>
                  </a:solidFill>
                </a:endParaRPr>
              </a:p>
            </p:txBody>
          </p:sp>
        </p:grpSp>
        <p:sp>
          <p:nvSpPr>
            <p:cNvPr id="4" name="Forma Livre: Forma 61">
              <a:extLst>
                <a:ext uri="{FF2B5EF4-FFF2-40B4-BE49-F238E27FC236}">
                  <a16:creationId xmlns:a16="http://schemas.microsoft.com/office/drawing/2014/main" id="{54DBFA65-9C9B-E404-BC17-EFCCCC466D4B}"/>
                </a:ext>
              </a:extLst>
            </p:cNvPr>
            <p:cNvSpPr/>
            <p:nvPr/>
          </p:nvSpPr>
          <p:spPr>
            <a:xfrm flipH="1">
              <a:off x="23654022" y="446811"/>
              <a:ext cx="359396" cy="359346"/>
            </a:xfrm>
            <a:custGeom>
              <a:avLst/>
              <a:gdLst/>
              <a:ahLst/>
              <a:cxnLst>
                <a:cxn ang="0">
                  <a:pos x="wd2" y="hd2"/>
                </a:cxn>
                <a:cxn ang="5400000">
                  <a:pos x="wd2" y="hd2"/>
                </a:cxn>
                <a:cxn ang="10800000">
                  <a:pos x="wd2" y="hd2"/>
                </a:cxn>
                <a:cxn ang="16200000">
                  <a:pos x="wd2" y="hd2"/>
                </a:cxn>
              </a:cxnLst>
              <a:rect l="0" t="0" r="r" b="b"/>
              <a:pathLst>
                <a:path w="21600" h="21600" extrusionOk="0">
                  <a:moveTo>
                    <a:pt x="17278" y="0"/>
                  </a:moveTo>
                  <a:lnTo>
                    <a:pt x="4322" y="9935"/>
                  </a:lnTo>
                  <a:lnTo>
                    <a:pt x="1728" y="9935"/>
                  </a:lnTo>
                  <a:lnTo>
                    <a:pt x="0" y="11665"/>
                  </a:lnTo>
                  <a:lnTo>
                    <a:pt x="4322" y="11665"/>
                  </a:lnTo>
                  <a:lnTo>
                    <a:pt x="17278" y="21600"/>
                  </a:lnTo>
                  <a:lnTo>
                    <a:pt x="21600" y="21600"/>
                  </a:lnTo>
                  <a:lnTo>
                    <a:pt x="12961" y="11665"/>
                  </a:lnTo>
                  <a:lnTo>
                    <a:pt x="21559" y="11665"/>
                  </a:lnTo>
                  <a:lnTo>
                    <a:pt x="21559" y="9935"/>
                  </a:lnTo>
                  <a:lnTo>
                    <a:pt x="12961" y="9935"/>
                  </a:lnTo>
                  <a:lnTo>
                    <a:pt x="21600" y="0"/>
                  </a:lnTo>
                  <a:close/>
                </a:path>
              </a:pathLst>
            </a:custGeom>
            <a:solidFill>
              <a:schemeClr val="bg1"/>
            </a:solidFill>
            <a:ln w="12700" cap="flat">
              <a:noFill/>
              <a:miter lim="400000"/>
            </a:ln>
            <a:effectLst/>
          </p:spPr>
          <p:txBody>
            <a:bodyPr wrap="square" lIns="17145" tIns="17145" rIns="17145" bIns="17145" numCol="1" anchor="ctr">
              <a:noAutofit/>
            </a:bodyPr>
            <a:lstStyle/>
            <a:p>
              <a:pPr>
                <a:defRPr>
                  <a:solidFill>
                    <a:srgbClr val="100690"/>
                  </a:solidFill>
                  <a:latin typeface="GT America Condensed Regular"/>
                  <a:ea typeface="GT America Condensed Regular"/>
                  <a:cs typeface="GT America Condensed Regular"/>
                  <a:sym typeface="GT America Condensed Regular"/>
                </a:defRPr>
              </a:pPr>
              <a:endParaRPr sz="675" dirty="0"/>
            </a:p>
          </p:txBody>
        </p:sp>
      </p:grpSp>
    </p:spTree>
    <p:extLst>
      <p:ext uri="{BB962C8B-B14F-4D97-AF65-F5344CB8AC3E}">
        <p14:creationId xmlns:p14="http://schemas.microsoft.com/office/powerpoint/2010/main" val="1655195048"/>
      </p:ext>
    </p:extLst>
  </p:cSld>
  <p:clrMapOvr>
    <a:masterClrMapping/>
  </p:clrMapOvr>
  <p:transition spd="med"/>
</p:sldLayout>
</file>

<file path=ppt/slideLayouts/slideLayout25.xml><?xml version="1.0" encoding="utf-8"?>
<p:sldLayout xmlns:a="http://schemas.openxmlformats.org/drawingml/2006/main" xmlns:r="http://schemas.openxmlformats.org/officeDocument/2006/relationships" xmlns:p="http://schemas.openxmlformats.org/presentationml/2006/main" preserve="1">
  <p:cSld name="1_Clean">
    <p:bg>
      <p:bgPr>
        <a:solidFill>
          <a:srgbClr val="5C6C74"/>
        </a:solidFill>
        <a:effectLst/>
      </p:bgPr>
    </p:bg>
    <p:spTree>
      <p:nvGrpSpPr>
        <p:cNvPr id="1" name=""/>
        <p:cNvGrpSpPr/>
        <p:nvPr/>
      </p:nvGrpSpPr>
      <p:grpSpPr>
        <a:xfrm>
          <a:off x="0" y="0"/>
          <a:ext cx="0" cy="0"/>
          <a:chOff x="0" y="0"/>
          <a:chExt cx="0" cy="0"/>
        </a:xfrm>
      </p:grpSpPr>
      <p:grpSp>
        <p:nvGrpSpPr>
          <p:cNvPr id="2" name="Agrupar 19">
            <a:extLst>
              <a:ext uri="{FF2B5EF4-FFF2-40B4-BE49-F238E27FC236}">
                <a16:creationId xmlns:a16="http://schemas.microsoft.com/office/drawing/2014/main" id="{33D71452-C2F6-3743-E8C6-63EE10C96ECC}"/>
              </a:ext>
            </a:extLst>
          </p:cNvPr>
          <p:cNvGrpSpPr/>
          <p:nvPr userDrawn="1"/>
        </p:nvGrpSpPr>
        <p:grpSpPr>
          <a:xfrm>
            <a:off x="8870259" y="167554"/>
            <a:ext cx="258135" cy="4841082"/>
            <a:chOff x="23654022" y="446811"/>
            <a:chExt cx="688359" cy="12909555"/>
          </a:xfrm>
        </p:grpSpPr>
        <p:grpSp>
          <p:nvGrpSpPr>
            <p:cNvPr id="3" name="Grupo">
              <a:extLst>
                <a:ext uri="{FF2B5EF4-FFF2-40B4-BE49-F238E27FC236}">
                  <a16:creationId xmlns:a16="http://schemas.microsoft.com/office/drawing/2014/main" id="{A4E2D9B1-FC87-F9EE-279C-C334BE5E2592}"/>
                </a:ext>
              </a:extLst>
            </p:cNvPr>
            <p:cNvGrpSpPr/>
            <p:nvPr/>
          </p:nvGrpSpPr>
          <p:grpSpPr>
            <a:xfrm rot="16200000">
              <a:off x="18313987" y="7327972"/>
              <a:ext cx="11768659" cy="288129"/>
              <a:chOff x="-1695228" y="6522"/>
              <a:chExt cx="11768658" cy="288128"/>
            </a:xfrm>
          </p:grpSpPr>
          <p:sp>
            <p:nvSpPr>
              <p:cNvPr id="5" name="This information belongs to Embraer and cannot be used or reproduced without written permission from the Company.">
                <a:extLst>
                  <a:ext uri="{FF2B5EF4-FFF2-40B4-BE49-F238E27FC236}">
                    <a16:creationId xmlns:a16="http://schemas.microsoft.com/office/drawing/2014/main" id="{8267EC14-0621-ACD2-32BC-0BEDE22954EC}"/>
                  </a:ext>
                </a:extLst>
              </p:cNvPr>
              <p:cNvSpPr txBox="1"/>
              <p:nvPr/>
            </p:nvSpPr>
            <p:spPr>
              <a:xfrm>
                <a:off x="1071885" y="6522"/>
                <a:ext cx="9001545" cy="282814"/>
              </a:xfrm>
              <a:prstGeom prst="rect">
                <a:avLst/>
              </a:prstGeom>
              <a:noFill/>
              <a:ln w="12700" cap="flat">
                <a:noFill/>
                <a:miter lim="400000"/>
              </a:ln>
              <a:effectLst/>
              <a:extLst>
                <a:ext uri="{C572A759-6A51-4108-AA02-DFA0A04FC94B}">
                  <ma14:wrappingTextBoxFlag xmlns:ma14="http://schemas.microsoft.com/office/mac/drawingml/2011/main" xmlns="" val="1"/>
                </a:ext>
              </a:extLst>
            </p:spPr>
            <p:txBody>
              <a:bodyPr wrap="square" lIns="19050" tIns="19050" rIns="19050" bIns="19050" numCol="1" anchor="ctr">
                <a:spAutoFit/>
              </a:bodyPr>
              <a:lstStyle>
                <a:lvl1pPr>
                  <a:defRPr sz="1300">
                    <a:solidFill>
                      <a:srgbClr val="6E6D6D"/>
                    </a:solidFill>
                    <a:latin typeface="Arial"/>
                    <a:ea typeface="Arial"/>
                    <a:cs typeface="Arial"/>
                    <a:sym typeface="Arial"/>
                  </a:defRPr>
                </a:lvl1pPr>
              </a:lstStyle>
              <a:p>
                <a:r>
                  <a:rPr lang="pt-BR" sz="488" dirty="0">
                    <a:solidFill>
                      <a:schemeClr val="bg1"/>
                    </a:solidFill>
                  </a:rPr>
                  <a:t>Esta informação pertence à Embraer e não pode ser usada ou reproduzida sem a autorização por escrito da Empresa.</a:t>
                </a:r>
                <a:endParaRPr sz="488" dirty="0">
                  <a:solidFill>
                    <a:schemeClr val="bg1"/>
                  </a:solidFill>
                </a:endParaRPr>
              </a:p>
            </p:txBody>
          </p:sp>
          <p:sp>
            <p:nvSpPr>
              <p:cNvPr id="6" name="Linha">
                <a:extLst>
                  <a:ext uri="{FF2B5EF4-FFF2-40B4-BE49-F238E27FC236}">
                    <a16:creationId xmlns:a16="http://schemas.microsoft.com/office/drawing/2014/main" id="{CA6C4E7F-5FE9-2859-DAAD-0FEE0151CE08}"/>
                  </a:ext>
                </a:extLst>
              </p:cNvPr>
              <p:cNvSpPr/>
              <p:nvPr/>
            </p:nvSpPr>
            <p:spPr>
              <a:xfrm flipV="1">
                <a:off x="898999" y="21128"/>
                <a:ext cx="83625" cy="273522"/>
              </a:xfrm>
              <a:prstGeom prst="line">
                <a:avLst/>
              </a:prstGeom>
              <a:noFill/>
              <a:ln w="9525" cap="flat">
                <a:solidFill>
                  <a:schemeClr val="bg1"/>
                </a:solidFill>
                <a:prstDash val="solid"/>
                <a:miter lim="400000"/>
              </a:ln>
              <a:effectLst/>
            </p:spPr>
            <p:txBody>
              <a:bodyPr wrap="square" lIns="19050" tIns="19050" rIns="19050" bIns="19050" numCol="1" anchor="ctr">
                <a:noAutofit/>
              </a:bodyPr>
              <a:lstStyle/>
              <a:p>
                <a:endParaRPr sz="675"/>
              </a:p>
            </p:txBody>
          </p:sp>
          <p:sp>
            <p:nvSpPr>
              <p:cNvPr id="7" name="This information belongs to Embraer and cannot be used or reproduced without written permission from the Company.">
                <a:extLst>
                  <a:ext uri="{FF2B5EF4-FFF2-40B4-BE49-F238E27FC236}">
                    <a16:creationId xmlns:a16="http://schemas.microsoft.com/office/drawing/2014/main" id="{8D27B06E-5C1D-14F1-BB59-853F70F8D7DC}"/>
                  </a:ext>
                </a:extLst>
              </p:cNvPr>
              <p:cNvSpPr txBox="1"/>
              <p:nvPr/>
            </p:nvSpPr>
            <p:spPr>
              <a:xfrm>
                <a:off x="-1695228" y="6558"/>
                <a:ext cx="2621118" cy="282812"/>
              </a:xfrm>
              <a:prstGeom prst="rect">
                <a:avLst/>
              </a:prstGeom>
              <a:noFill/>
              <a:ln w="12700" cap="flat">
                <a:noFill/>
                <a:miter lim="400000"/>
              </a:ln>
              <a:effectLst/>
              <a:extLst>
                <a:ext uri="{C572A759-6A51-4108-AA02-DFA0A04FC94B}">
                  <ma14:wrappingTextBoxFlag xmlns:ma14="http://schemas.microsoft.com/office/mac/drawingml/2011/main" xmlns="" val="1"/>
                </a:ext>
              </a:extLst>
            </p:spPr>
            <p:txBody>
              <a:bodyPr wrap="square" lIns="19050" tIns="19050" rIns="19050" bIns="19050" numCol="1" anchor="ctr">
                <a:spAutoFit/>
              </a:bodyPr>
              <a:lstStyle>
                <a:lvl1pPr>
                  <a:defRPr sz="1300">
                    <a:solidFill>
                      <a:srgbClr val="6E6D6D"/>
                    </a:solidFill>
                    <a:latin typeface="Arial"/>
                    <a:ea typeface="Arial"/>
                    <a:cs typeface="Arial"/>
                    <a:sym typeface="Arial"/>
                  </a:defRPr>
                </a:lvl1pPr>
              </a:lstStyle>
              <a:p>
                <a:r>
                  <a:rPr lang="en-US" sz="488" dirty="0">
                    <a:solidFill>
                      <a:schemeClr val="bg1"/>
                    </a:solidFill>
                  </a:rPr>
                  <a:t>INFORMAÇÃO CONFIDENCIAL</a:t>
                </a:r>
                <a:endParaRPr sz="488" dirty="0">
                  <a:solidFill>
                    <a:schemeClr val="bg1"/>
                  </a:solidFill>
                </a:endParaRPr>
              </a:p>
            </p:txBody>
          </p:sp>
        </p:grpSp>
        <p:sp>
          <p:nvSpPr>
            <p:cNvPr id="4" name="Forma Livre: Forma 61">
              <a:extLst>
                <a:ext uri="{FF2B5EF4-FFF2-40B4-BE49-F238E27FC236}">
                  <a16:creationId xmlns:a16="http://schemas.microsoft.com/office/drawing/2014/main" id="{54DBFA65-9C9B-E404-BC17-EFCCCC466D4B}"/>
                </a:ext>
              </a:extLst>
            </p:cNvPr>
            <p:cNvSpPr/>
            <p:nvPr/>
          </p:nvSpPr>
          <p:spPr>
            <a:xfrm flipH="1">
              <a:off x="23654022" y="446811"/>
              <a:ext cx="359396" cy="359346"/>
            </a:xfrm>
            <a:custGeom>
              <a:avLst/>
              <a:gdLst/>
              <a:ahLst/>
              <a:cxnLst>
                <a:cxn ang="0">
                  <a:pos x="wd2" y="hd2"/>
                </a:cxn>
                <a:cxn ang="5400000">
                  <a:pos x="wd2" y="hd2"/>
                </a:cxn>
                <a:cxn ang="10800000">
                  <a:pos x="wd2" y="hd2"/>
                </a:cxn>
                <a:cxn ang="16200000">
                  <a:pos x="wd2" y="hd2"/>
                </a:cxn>
              </a:cxnLst>
              <a:rect l="0" t="0" r="r" b="b"/>
              <a:pathLst>
                <a:path w="21600" h="21600" extrusionOk="0">
                  <a:moveTo>
                    <a:pt x="17278" y="0"/>
                  </a:moveTo>
                  <a:lnTo>
                    <a:pt x="4322" y="9935"/>
                  </a:lnTo>
                  <a:lnTo>
                    <a:pt x="1728" y="9935"/>
                  </a:lnTo>
                  <a:lnTo>
                    <a:pt x="0" y="11665"/>
                  </a:lnTo>
                  <a:lnTo>
                    <a:pt x="4322" y="11665"/>
                  </a:lnTo>
                  <a:lnTo>
                    <a:pt x="17278" y="21600"/>
                  </a:lnTo>
                  <a:lnTo>
                    <a:pt x="21600" y="21600"/>
                  </a:lnTo>
                  <a:lnTo>
                    <a:pt x="12961" y="11665"/>
                  </a:lnTo>
                  <a:lnTo>
                    <a:pt x="21559" y="11665"/>
                  </a:lnTo>
                  <a:lnTo>
                    <a:pt x="21559" y="9935"/>
                  </a:lnTo>
                  <a:lnTo>
                    <a:pt x="12961" y="9935"/>
                  </a:lnTo>
                  <a:lnTo>
                    <a:pt x="21600" y="0"/>
                  </a:lnTo>
                  <a:close/>
                </a:path>
              </a:pathLst>
            </a:custGeom>
            <a:solidFill>
              <a:schemeClr val="bg1"/>
            </a:solidFill>
            <a:ln w="12700" cap="flat">
              <a:noFill/>
              <a:miter lim="400000"/>
            </a:ln>
            <a:effectLst/>
          </p:spPr>
          <p:txBody>
            <a:bodyPr wrap="square" lIns="17145" tIns="17145" rIns="17145" bIns="17145" numCol="1" anchor="ctr">
              <a:noAutofit/>
            </a:bodyPr>
            <a:lstStyle/>
            <a:p>
              <a:pPr>
                <a:defRPr>
                  <a:solidFill>
                    <a:srgbClr val="100690"/>
                  </a:solidFill>
                  <a:latin typeface="GT America Condensed Regular"/>
                  <a:ea typeface="GT America Condensed Regular"/>
                  <a:cs typeface="GT America Condensed Regular"/>
                  <a:sym typeface="GT America Condensed Regular"/>
                </a:defRPr>
              </a:pPr>
              <a:endParaRPr sz="675" dirty="0"/>
            </a:p>
          </p:txBody>
        </p:sp>
      </p:grpSp>
    </p:spTree>
    <p:extLst>
      <p:ext uri="{BB962C8B-B14F-4D97-AF65-F5344CB8AC3E}">
        <p14:creationId xmlns:p14="http://schemas.microsoft.com/office/powerpoint/2010/main" val="4115099756"/>
      </p:ext>
    </p:extLst>
  </p:cSld>
  <p:clrMapOvr>
    <a:masterClrMapping/>
  </p:clrMapOvr>
  <p:transition spd="med"/>
</p:sldLayout>
</file>

<file path=ppt/slideLayouts/slideLayout26.xml><?xml version="1.0" encoding="utf-8"?>
<p:sldLayout xmlns:a="http://schemas.openxmlformats.org/drawingml/2006/main" xmlns:r="http://schemas.openxmlformats.org/officeDocument/2006/relationships" xmlns:p="http://schemas.openxmlformats.org/presentationml/2006/main" preserve="1">
  <p:cSld name="3_Clean">
    <p:bg>
      <p:bgPr>
        <a:solidFill>
          <a:srgbClr val="A3B5BF"/>
        </a:solidFill>
        <a:effectLst/>
      </p:bgPr>
    </p:bg>
    <p:spTree>
      <p:nvGrpSpPr>
        <p:cNvPr id="1" name=""/>
        <p:cNvGrpSpPr/>
        <p:nvPr/>
      </p:nvGrpSpPr>
      <p:grpSpPr>
        <a:xfrm>
          <a:off x="0" y="0"/>
          <a:ext cx="0" cy="0"/>
          <a:chOff x="0" y="0"/>
          <a:chExt cx="0" cy="0"/>
        </a:xfrm>
      </p:grpSpPr>
    </p:spTree>
    <p:extLst>
      <p:ext uri="{BB962C8B-B14F-4D97-AF65-F5344CB8AC3E}">
        <p14:creationId xmlns:p14="http://schemas.microsoft.com/office/powerpoint/2010/main" val="3922169507"/>
      </p:ext>
    </p:extLst>
  </p:cSld>
  <p:clrMapOvr>
    <a:masterClrMapping/>
  </p:clrMapOvr>
  <p:transition spd="med"/>
</p:sldLayout>
</file>

<file path=ppt/slideLayouts/slideLayout27.xml><?xml version="1.0" encoding="utf-8"?>
<p:sldLayout xmlns:a="http://schemas.openxmlformats.org/drawingml/2006/main" xmlns:r="http://schemas.openxmlformats.org/officeDocument/2006/relationships" xmlns:p="http://schemas.openxmlformats.org/presentationml/2006/main" preserve="1">
  <p:cSld name="2_Clean">
    <p:bg>
      <p:bgPr>
        <a:solidFill>
          <a:srgbClr val="DEE9EF"/>
        </a:solidFill>
        <a:effectLst/>
      </p:bgPr>
    </p:bg>
    <p:spTree>
      <p:nvGrpSpPr>
        <p:cNvPr id="1" name=""/>
        <p:cNvGrpSpPr/>
        <p:nvPr/>
      </p:nvGrpSpPr>
      <p:grpSpPr>
        <a:xfrm>
          <a:off x="0" y="0"/>
          <a:ext cx="0" cy="0"/>
          <a:chOff x="0" y="0"/>
          <a:chExt cx="0" cy="0"/>
        </a:xfrm>
      </p:grpSpPr>
      <p:grpSp>
        <p:nvGrpSpPr>
          <p:cNvPr id="8" name="Agrupar 19">
            <a:extLst>
              <a:ext uri="{FF2B5EF4-FFF2-40B4-BE49-F238E27FC236}">
                <a16:creationId xmlns:a16="http://schemas.microsoft.com/office/drawing/2014/main" id="{98385BE1-2D80-3944-4C57-915E76911022}"/>
              </a:ext>
            </a:extLst>
          </p:cNvPr>
          <p:cNvGrpSpPr/>
          <p:nvPr userDrawn="1"/>
        </p:nvGrpSpPr>
        <p:grpSpPr>
          <a:xfrm>
            <a:off x="8870259" y="167554"/>
            <a:ext cx="258135" cy="4841082"/>
            <a:chOff x="23654022" y="446811"/>
            <a:chExt cx="688359" cy="12909555"/>
          </a:xfrm>
        </p:grpSpPr>
        <p:grpSp>
          <p:nvGrpSpPr>
            <p:cNvPr id="9" name="Grupo">
              <a:extLst>
                <a:ext uri="{FF2B5EF4-FFF2-40B4-BE49-F238E27FC236}">
                  <a16:creationId xmlns:a16="http://schemas.microsoft.com/office/drawing/2014/main" id="{ECC5A746-B69C-8B0D-7996-11A3A89B9B50}"/>
                </a:ext>
              </a:extLst>
            </p:cNvPr>
            <p:cNvGrpSpPr/>
            <p:nvPr/>
          </p:nvGrpSpPr>
          <p:grpSpPr>
            <a:xfrm rot="16200000">
              <a:off x="18313987" y="7327972"/>
              <a:ext cx="11768659" cy="288129"/>
              <a:chOff x="-1695228" y="6522"/>
              <a:chExt cx="11768658" cy="288128"/>
            </a:xfrm>
          </p:grpSpPr>
          <p:sp>
            <p:nvSpPr>
              <p:cNvPr id="11" name="This information belongs to Embraer and cannot be used or reproduced without written permission from the Company.">
                <a:extLst>
                  <a:ext uri="{FF2B5EF4-FFF2-40B4-BE49-F238E27FC236}">
                    <a16:creationId xmlns:a16="http://schemas.microsoft.com/office/drawing/2014/main" id="{D05F164A-F7F0-9F1B-4108-93B749E1A1AD}"/>
                  </a:ext>
                </a:extLst>
              </p:cNvPr>
              <p:cNvSpPr txBox="1"/>
              <p:nvPr/>
            </p:nvSpPr>
            <p:spPr>
              <a:xfrm>
                <a:off x="1071885" y="6522"/>
                <a:ext cx="9001545" cy="282814"/>
              </a:xfrm>
              <a:prstGeom prst="rect">
                <a:avLst/>
              </a:prstGeom>
              <a:noFill/>
              <a:ln w="12700" cap="flat">
                <a:noFill/>
                <a:miter lim="400000"/>
              </a:ln>
              <a:effectLst/>
              <a:extLst>
                <a:ext uri="{C572A759-6A51-4108-AA02-DFA0A04FC94B}">
                  <ma14:wrappingTextBoxFlag xmlns="" xmlns:ma14="http://schemas.microsoft.com/office/mac/drawingml/2011/main" val="1"/>
                </a:ext>
              </a:extLst>
            </p:spPr>
            <p:txBody>
              <a:bodyPr wrap="square" lIns="19050" tIns="19050" rIns="19050" bIns="19050" numCol="1" anchor="ctr">
                <a:spAutoFit/>
              </a:bodyPr>
              <a:lstStyle>
                <a:lvl1pPr>
                  <a:defRPr sz="1300">
                    <a:solidFill>
                      <a:srgbClr val="6E6D6D"/>
                    </a:solidFill>
                    <a:latin typeface="Arial"/>
                    <a:ea typeface="Arial"/>
                    <a:cs typeface="Arial"/>
                    <a:sym typeface="Arial"/>
                  </a:defRPr>
                </a:lvl1pPr>
              </a:lstStyle>
              <a:p>
                <a:r>
                  <a:rPr lang="pt-BR" sz="488" dirty="0"/>
                  <a:t>Esta informação pertence à Embraer e não pode ser usada ou reproduzida sem a autorização por escrito da Empresa.</a:t>
                </a:r>
                <a:endParaRPr sz="488" dirty="0"/>
              </a:p>
            </p:txBody>
          </p:sp>
          <p:sp>
            <p:nvSpPr>
              <p:cNvPr id="12" name="Linha">
                <a:extLst>
                  <a:ext uri="{FF2B5EF4-FFF2-40B4-BE49-F238E27FC236}">
                    <a16:creationId xmlns:a16="http://schemas.microsoft.com/office/drawing/2014/main" id="{9F7CAF00-B0D7-6A3A-5EDF-DFC6083CE386}"/>
                  </a:ext>
                </a:extLst>
              </p:cNvPr>
              <p:cNvSpPr/>
              <p:nvPr/>
            </p:nvSpPr>
            <p:spPr>
              <a:xfrm flipV="1">
                <a:off x="898999" y="21128"/>
                <a:ext cx="83625" cy="273522"/>
              </a:xfrm>
              <a:prstGeom prst="line">
                <a:avLst/>
              </a:prstGeom>
              <a:noFill/>
              <a:ln w="9525" cap="flat">
                <a:solidFill>
                  <a:srgbClr val="100690"/>
                </a:solidFill>
                <a:prstDash val="solid"/>
                <a:miter lim="400000"/>
              </a:ln>
              <a:effectLst/>
            </p:spPr>
            <p:txBody>
              <a:bodyPr wrap="square" lIns="19050" tIns="19050" rIns="19050" bIns="19050" numCol="1" anchor="ctr">
                <a:noAutofit/>
              </a:bodyPr>
              <a:lstStyle/>
              <a:p>
                <a:endParaRPr sz="675"/>
              </a:p>
            </p:txBody>
          </p:sp>
          <p:sp>
            <p:nvSpPr>
              <p:cNvPr id="13" name="This information belongs to Embraer and cannot be used or reproduced without written permission from the Company.">
                <a:extLst>
                  <a:ext uri="{FF2B5EF4-FFF2-40B4-BE49-F238E27FC236}">
                    <a16:creationId xmlns:a16="http://schemas.microsoft.com/office/drawing/2014/main" id="{F184C39C-4E7A-665C-649E-F3402C8A12A8}"/>
                  </a:ext>
                </a:extLst>
              </p:cNvPr>
              <p:cNvSpPr txBox="1"/>
              <p:nvPr/>
            </p:nvSpPr>
            <p:spPr>
              <a:xfrm>
                <a:off x="-1695228" y="6558"/>
                <a:ext cx="2621118" cy="282812"/>
              </a:xfrm>
              <a:prstGeom prst="rect">
                <a:avLst/>
              </a:prstGeom>
              <a:noFill/>
              <a:ln w="12700" cap="flat">
                <a:noFill/>
                <a:miter lim="400000"/>
              </a:ln>
              <a:effectLst/>
              <a:extLst>
                <a:ext uri="{C572A759-6A51-4108-AA02-DFA0A04FC94B}">
                  <ma14:wrappingTextBoxFlag xmlns="" xmlns:ma14="http://schemas.microsoft.com/office/mac/drawingml/2011/main" val="1"/>
                </a:ext>
              </a:extLst>
            </p:spPr>
            <p:txBody>
              <a:bodyPr wrap="square" lIns="19050" tIns="19050" rIns="19050" bIns="19050" numCol="1" anchor="ctr">
                <a:spAutoFit/>
              </a:bodyPr>
              <a:lstStyle>
                <a:lvl1pPr>
                  <a:defRPr sz="1300">
                    <a:solidFill>
                      <a:srgbClr val="6E6D6D"/>
                    </a:solidFill>
                    <a:latin typeface="Arial"/>
                    <a:ea typeface="Arial"/>
                    <a:cs typeface="Arial"/>
                    <a:sym typeface="Arial"/>
                  </a:defRPr>
                </a:lvl1pPr>
              </a:lstStyle>
              <a:p>
                <a:r>
                  <a:rPr lang="en-US" sz="488"/>
                  <a:t>INFORMAÇÃO CONFIDENCIAL</a:t>
                </a:r>
                <a:endParaRPr sz="488"/>
              </a:p>
            </p:txBody>
          </p:sp>
        </p:grpSp>
        <p:sp>
          <p:nvSpPr>
            <p:cNvPr id="10" name="Forma Livre: Forma 61">
              <a:extLst>
                <a:ext uri="{FF2B5EF4-FFF2-40B4-BE49-F238E27FC236}">
                  <a16:creationId xmlns:a16="http://schemas.microsoft.com/office/drawing/2014/main" id="{EBE93183-701B-A7F3-FBF3-1ACF50CE4A5C}"/>
                </a:ext>
              </a:extLst>
            </p:cNvPr>
            <p:cNvSpPr/>
            <p:nvPr/>
          </p:nvSpPr>
          <p:spPr>
            <a:xfrm flipH="1">
              <a:off x="23654022" y="446811"/>
              <a:ext cx="359396" cy="359346"/>
            </a:xfrm>
            <a:custGeom>
              <a:avLst/>
              <a:gdLst/>
              <a:ahLst/>
              <a:cxnLst>
                <a:cxn ang="0">
                  <a:pos x="wd2" y="hd2"/>
                </a:cxn>
                <a:cxn ang="5400000">
                  <a:pos x="wd2" y="hd2"/>
                </a:cxn>
                <a:cxn ang="10800000">
                  <a:pos x="wd2" y="hd2"/>
                </a:cxn>
                <a:cxn ang="16200000">
                  <a:pos x="wd2" y="hd2"/>
                </a:cxn>
              </a:cxnLst>
              <a:rect l="0" t="0" r="r" b="b"/>
              <a:pathLst>
                <a:path w="21600" h="21600" extrusionOk="0">
                  <a:moveTo>
                    <a:pt x="17278" y="0"/>
                  </a:moveTo>
                  <a:lnTo>
                    <a:pt x="4322" y="9935"/>
                  </a:lnTo>
                  <a:lnTo>
                    <a:pt x="1728" y="9935"/>
                  </a:lnTo>
                  <a:lnTo>
                    <a:pt x="0" y="11665"/>
                  </a:lnTo>
                  <a:lnTo>
                    <a:pt x="4322" y="11665"/>
                  </a:lnTo>
                  <a:lnTo>
                    <a:pt x="17278" y="21600"/>
                  </a:lnTo>
                  <a:lnTo>
                    <a:pt x="21600" y="21600"/>
                  </a:lnTo>
                  <a:lnTo>
                    <a:pt x="12961" y="11665"/>
                  </a:lnTo>
                  <a:lnTo>
                    <a:pt x="21559" y="11665"/>
                  </a:lnTo>
                  <a:lnTo>
                    <a:pt x="21559" y="9935"/>
                  </a:lnTo>
                  <a:lnTo>
                    <a:pt x="12961" y="9935"/>
                  </a:lnTo>
                  <a:lnTo>
                    <a:pt x="21600" y="0"/>
                  </a:lnTo>
                  <a:close/>
                </a:path>
              </a:pathLst>
            </a:custGeom>
            <a:solidFill>
              <a:srgbClr val="100690"/>
            </a:solidFill>
            <a:ln w="12700" cap="flat">
              <a:noFill/>
              <a:miter lim="400000"/>
            </a:ln>
            <a:effectLst/>
          </p:spPr>
          <p:txBody>
            <a:bodyPr wrap="square" lIns="17145" tIns="17145" rIns="17145" bIns="17145" numCol="1" anchor="ctr">
              <a:noAutofit/>
            </a:bodyPr>
            <a:lstStyle/>
            <a:p>
              <a:pPr>
                <a:defRPr>
                  <a:solidFill>
                    <a:srgbClr val="100690"/>
                  </a:solidFill>
                  <a:latin typeface="GT America Condensed Regular"/>
                  <a:ea typeface="GT America Condensed Regular"/>
                  <a:cs typeface="GT America Condensed Regular"/>
                  <a:sym typeface="GT America Condensed Regular"/>
                </a:defRPr>
              </a:pPr>
              <a:endParaRPr sz="675"/>
            </a:p>
          </p:txBody>
        </p:sp>
      </p:grpSp>
    </p:spTree>
    <p:extLst>
      <p:ext uri="{BB962C8B-B14F-4D97-AF65-F5344CB8AC3E}">
        <p14:creationId xmlns:p14="http://schemas.microsoft.com/office/powerpoint/2010/main" val="3499071206"/>
      </p:ext>
    </p:extLst>
  </p:cSld>
  <p:clrMapOvr>
    <a:masterClrMapping/>
  </p:clrMapOvr>
  <p:transition spd="med"/>
</p:sldLayout>
</file>

<file path=ppt/slideLayouts/slideLayout28.xml><?xml version="1.0" encoding="utf-8"?>
<p:sldLayout xmlns:a="http://schemas.openxmlformats.org/drawingml/2006/main" xmlns:r="http://schemas.openxmlformats.org/officeDocument/2006/relationships" xmlns:p="http://schemas.openxmlformats.org/presentationml/2006/main" type="blank" preserve="1">
  <p:cSld name="1_Blank">
    <p:spTree>
      <p:nvGrpSpPr>
        <p:cNvPr id="1" name=""/>
        <p:cNvGrpSpPr/>
        <p:nvPr/>
      </p:nvGrpSpPr>
      <p:grpSpPr>
        <a:xfrm>
          <a:off x="0" y="0"/>
          <a:ext cx="0" cy="0"/>
          <a:chOff x="0" y="0"/>
          <a:chExt cx="0" cy="0"/>
        </a:xfrm>
      </p:grpSpPr>
    </p:spTree>
    <p:extLst>
      <p:ext uri="{BB962C8B-B14F-4D97-AF65-F5344CB8AC3E}">
        <p14:creationId xmlns:p14="http://schemas.microsoft.com/office/powerpoint/2010/main" val="1867267612"/>
      </p:ext>
    </p:extLst>
  </p:cSld>
  <p:clrMapOvr>
    <a:masterClrMapping/>
  </p:clrMapOvr>
</p:sldLayout>
</file>

<file path=ppt/slideLayouts/slideLayout29.xml><?xml version="1.0" encoding="utf-8"?>
<p:sldLayout xmlns:a="http://schemas.openxmlformats.org/drawingml/2006/main" xmlns:r="http://schemas.openxmlformats.org/officeDocument/2006/relationships" xmlns:p="http://schemas.openxmlformats.org/presentationml/2006/main" preserve="1">
  <p:cSld name="4_Clean">
    <p:bg>
      <p:bgPr>
        <a:solidFill>
          <a:srgbClr val="100690"/>
        </a:solidFill>
        <a:effectLst/>
      </p:bgPr>
    </p:bg>
    <p:spTree>
      <p:nvGrpSpPr>
        <p:cNvPr id="1" name=""/>
        <p:cNvGrpSpPr/>
        <p:nvPr/>
      </p:nvGrpSpPr>
      <p:grpSpPr>
        <a:xfrm>
          <a:off x="0" y="0"/>
          <a:ext cx="0" cy="0"/>
          <a:chOff x="0" y="0"/>
          <a:chExt cx="0" cy="0"/>
        </a:xfrm>
      </p:grpSpPr>
    </p:spTree>
    <p:extLst>
      <p:ext uri="{BB962C8B-B14F-4D97-AF65-F5344CB8AC3E}">
        <p14:creationId xmlns:p14="http://schemas.microsoft.com/office/powerpoint/2010/main" val="3900521928"/>
      </p:ext>
    </p:extLst>
  </p:cSld>
  <p:clrMapOvr>
    <a:masterClrMapping/>
  </p:clrMapOvr>
  <p:transition spd="med"/>
</p:sldLayout>
</file>

<file path=ppt/slideLayouts/slideLayout30.xml><?xml version="1.0" encoding="utf-8"?>
<p:sldLayout xmlns:a="http://schemas.openxmlformats.org/drawingml/2006/main" xmlns:r="http://schemas.openxmlformats.org/officeDocument/2006/relationships" xmlns:p="http://schemas.openxmlformats.org/presentationml/2006/main" preserve="1">
  <p:cSld name="5_Clean">
    <p:bg>
      <p:bgPr>
        <a:solidFill>
          <a:srgbClr val="5C6C74"/>
        </a:solidFill>
        <a:effectLst/>
      </p:bgPr>
    </p:bg>
    <p:spTree>
      <p:nvGrpSpPr>
        <p:cNvPr id="1" name=""/>
        <p:cNvGrpSpPr/>
        <p:nvPr/>
      </p:nvGrpSpPr>
      <p:grpSpPr>
        <a:xfrm>
          <a:off x="0" y="0"/>
          <a:ext cx="0" cy="0"/>
          <a:chOff x="0" y="0"/>
          <a:chExt cx="0" cy="0"/>
        </a:xfrm>
      </p:grpSpPr>
    </p:spTree>
    <p:extLst>
      <p:ext uri="{BB962C8B-B14F-4D97-AF65-F5344CB8AC3E}">
        <p14:creationId xmlns:p14="http://schemas.microsoft.com/office/powerpoint/2010/main" val="3575674627"/>
      </p:ext>
    </p:extLst>
  </p:cSld>
  <p:clrMapOvr>
    <a:masterClrMapping/>
  </p:clrMapOvr>
  <p:transition spd="med"/>
</p:sldLayout>
</file>

<file path=ppt/slideLayouts/slideLayout31.xml><?xml version="1.0" encoding="utf-8"?>
<p:sldLayout xmlns:a="http://schemas.openxmlformats.org/drawingml/2006/main" xmlns:r="http://schemas.openxmlformats.org/officeDocument/2006/relationships" xmlns:p="http://schemas.openxmlformats.org/presentationml/2006/main" preserve="1">
  <p:cSld name="6_Clean">
    <p:bg>
      <p:bgPr>
        <a:solidFill>
          <a:srgbClr val="A3B5BF"/>
        </a:solidFill>
        <a:effectLst/>
      </p:bgPr>
    </p:bg>
    <p:spTree>
      <p:nvGrpSpPr>
        <p:cNvPr id="1" name=""/>
        <p:cNvGrpSpPr/>
        <p:nvPr/>
      </p:nvGrpSpPr>
      <p:grpSpPr>
        <a:xfrm>
          <a:off x="0" y="0"/>
          <a:ext cx="0" cy="0"/>
          <a:chOff x="0" y="0"/>
          <a:chExt cx="0" cy="0"/>
        </a:xfrm>
      </p:grpSpPr>
    </p:spTree>
    <p:extLst>
      <p:ext uri="{BB962C8B-B14F-4D97-AF65-F5344CB8AC3E}">
        <p14:creationId xmlns:p14="http://schemas.microsoft.com/office/powerpoint/2010/main" val="794218057"/>
      </p:ext>
    </p:extLst>
  </p:cSld>
  <p:clrMapOvr>
    <a:masterClrMapping/>
  </p:clrMapOvr>
  <p:transition spd="med"/>
</p:sldLayout>
</file>

<file path=ppt/slideLayouts/slideLayout32.xml><?xml version="1.0" encoding="utf-8"?>
<p:sldLayout xmlns:a="http://schemas.openxmlformats.org/drawingml/2006/main" xmlns:r="http://schemas.openxmlformats.org/officeDocument/2006/relationships" xmlns:p="http://schemas.openxmlformats.org/presentationml/2006/main" preserve="1">
  <p:cSld name="7_Clean">
    <p:bg>
      <p:bgPr>
        <a:solidFill>
          <a:srgbClr val="DEE9EF"/>
        </a:solidFill>
        <a:effectLst/>
      </p:bgPr>
    </p:bg>
    <p:spTree>
      <p:nvGrpSpPr>
        <p:cNvPr id="1" name=""/>
        <p:cNvGrpSpPr/>
        <p:nvPr/>
      </p:nvGrpSpPr>
      <p:grpSpPr>
        <a:xfrm>
          <a:off x="0" y="0"/>
          <a:ext cx="0" cy="0"/>
          <a:chOff x="0" y="0"/>
          <a:chExt cx="0" cy="0"/>
        </a:xfrm>
      </p:grpSpPr>
    </p:spTree>
    <p:extLst>
      <p:ext uri="{BB962C8B-B14F-4D97-AF65-F5344CB8AC3E}">
        <p14:creationId xmlns:p14="http://schemas.microsoft.com/office/powerpoint/2010/main" val="2376220798"/>
      </p:ext>
    </p:extLst>
  </p:cSld>
  <p:clrMapOvr>
    <a:masterClrMapping/>
  </p:clrMapOvr>
  <p:transition spd="med"/>
</p:sldLayout>
</file>

<file path=ppt/slideLayouts/slideLayout33.xml><?xml version="1.0" encoding="utf-8"?>
<p:sldLayout xmlns:a="http://schemas.openxmlformats.org/drawingml/2006/main" xmlns:r="http://schemas.openxmlformats.org/officeDocument/2006/relationships" xmlns:p="http://schemas.openxmlformats.org/presentationml/2006/main" preserve="1" userDrawn="1">
  <p:cSld name="Slide de Título">
    <p:spTree>
      <p:nvGrpSpPr>
        <p:cNvPr id="1" name=""/>
        <p:cNvGrpSpPr/>
        <p:nvPr/>
      </p:nvGrpSpPr>
      <p:grpSpPr>
        <a:xfrm>
          <a:off x="0" y="0"/>
          <a:ext cx="0" cy="0"/>
          <a:chOff x="0" y="0"/>
          <a:chExt cx="0" cy="0"/>
        </a:xfrm>
      </p:grpSpPr>
      <p:pic>
        <p:nvPicPr>
          <p:cNvPr id="7" name="Imagem 6">
            <a:extLst>
              <a:ext uri="{FF2B5EF4-FFF2-40B4-BE49-F238E27FC236}">
                <a16:creationId xmlns:a16="http://schemas.microsoft.com/office/drawing/2014/main" id="{92382252-776A-5F83-957A-34F46DF1D6CD}"/>
              </a:ext>
            </a:extLst>
          </p:cNvPr>
          <p:cNvPicPr>
            <a:picLocks noChangeAspect="1"/>
          </p:cNvPicPr>
          <p:nvPr userDrawn="1"/>
        </p:nvPicPr>
        <p:blipFill>
          <a:blip r:embed="rId2">
            <a:extLst>
              <a:ext uri="{28A0092B-C50C-407E-A947-70E740481C1C}">
                <a14:useLocalDpi xmlns:a14="http://schemas.microsoft.com/office/drawing/2010/main"/>
              </a:ext>
            </a:extLst>
          </a:blip>
          <a:stretch>
            <a:fillRect/>
          </a:stretch>
        </p:blipFill>
        <p:spPr>
          <a:xfrm>
            <a:off x="0" y="0"/>
            <a:ext cx="9144000" cy="5143500"/>
          </a:xfrm>
          <a:prstGeom prst="rect">
            <a:avLst/>
          </a:prstGeom>
        </p:spPr>
      </p:pic>
      <p:sp>
        <p:nvSpPr>
          <p:cNvPr id="8" name="Retângulo 1">
            <a:extLst>
              <a:ext uri="{FF2B5EF4-FFF2-40B4-BE49-F238E27FC236}">
                <a16:creationId xmlns:a16="http://schemas.microsoft.com/office/drawing/2014/main" id="{BE08F080-8517-0D7C-A9BB-9E711E5B6515}"/>
              </a:ext>
            </a:extLst>
          </p:cNvPr>
          <p:cNvSpPr/>
          <p:nvPr userDrawn="1"/>
        </p:nvSpPr>
        <p:spPr>
          <a:xfrm>
            <a:off x="-3990" y="0"/>
            <a:ext cx="6872708" cy="5148578"/>
          </a:xfrm>
          <a:custGeom>
            <a:avLst/>
            <a:gdLst>
              <a:gd name="connsiteX0" fmla="*/ 0 w 6872708"/>
              <a:gd name="connsiteY0" fmla="*/ 0 h 5143500"/>
              <a:gd name="connsiteX1" fmla="*/ 6872708 w 6872708"/>
              <a:gd name="connsiteY1" fmla="*/ 0 h 5143500"/>
              <a:gd name="connsiteX2" fmla="*/ 6872708 w 6872708"/>
              <a:gd name="connsiteY2" fmla="*/ 5143500 h 5143500"/>
              <a:gd name="connsiteX3" fmla="*/ 0 w 6872708"/>
              <a:gd name="connsiteY3" fmla="*/ 5143500 h 5143500"/>
              <a:gd name="connsiteX4" fmla="*/ 0 w 6872708"/>
              <a:gd name="connsiteY4" fmla="*/ 0 h 5143500"/>
              <a:gd name="connsiteX0" fmla="*/ 0 w 6872708"/>
              <a:gd name="connsiteY0" fmla="*/ 0 h 5143500"/>
              <a:gd name="connsiteX1" fmla="*/ 6872708 w 6872708"/>
              <a:gd name="connsiteY1" fmla="*/ 0 h 5143500"/>
              <a:gd name="connsiteX2" fmla="*/ 4582589 w 6872708"/>
              <a:gd name="connsiteY2" fmla="*/ 5135262 h 5143500"/>
              <a:gd name="connsiteX3" fmla="*/ 0 w 6872708"/>
              <a:gd name="connsiteY3" fmla="*/ 5143500 h 5143500"/>
              <a:gd name="connsiteX4" fmla="*/ 0 w 6872708"/>
              <a:gd name="connsiteY4" fmla="*/ 0 h 5143500"/>
              <a:gd name="connsiteX0" fmla="*/ 0 w 6872708"/>
              <a:gd name="connsiteY0" fmla="*/ 0 h 5143500"/>
              <a:gd name="connsiteX1" fmla="*/ 6872708 w 6872708"/>
              <a:gd name="connsiteY1" fmla="*/ 0 h 5143500"/>
              <a:gd name="connsiteX2" fmla="*/ 5439324 w 6872708"/>
              <a:gd name="connsiteY2" fmla="*/ 5135262 h 5143500"/>
              <a:gd name="connsiteX3" fmla="*/ 0 w 6872708"/>
              <a:gd name="connsiteY3" fmla="*/ 5143500 h 5143500"/>
              <a:gd name="connsiteX4" fmla="*/ 0 w 6872708"/>
              <a:gd name="connsiteY4" fmla="*/ 0 h 5143500"/>
              <a:gd name="connsiteX0" fmla="*/ 0 w 6872708"/>
              <a:gd name="connsiteY0" fmla="*/ 0 h 5153017"/>
              <a:gd name="connsiteX1" fmla="*/ 6872708 w 6872708"/>
              <a:gd name="connsiteY1" fmla="*/ 0 h 5153017"/>
              <a:gd name="connsiteX2" fmla="*/ 5430446 w 6872708"/>
              <a:gd name="connsiteY2" fmla="*/ 5153017 h 5153017"/>
              <a:gd name="connsiteX3" fmla="*/ 0 w 6872708"/>
              <a:gd name="connsiteY3" fmla="*/ 5143500 h 5153017"/>
              <a:gd name="connsiteX4" fmla="*/ 0 w 6872708"/>
              <a:gd name="connsiteY4" fmla="*/ 0 h 5153017"/>
              <a:gd name="connsiteX0" fmla="*/ 0 w 6872708"/>
              <a:gd name="connsiteY0" fmla="*/ 0 h 5148578"/>
              <a:gd name="connsiteX1" fmla="*/ 6872708 w 6872708"/>
              <a:gd name="connsiteY1" fmla="*/ 0 h 5148578"/>
              <a:gd name="connsiteX2" fmla="*/ 5434885 w 6872708"/>
              <a:gd name="connsiteY2" fmla="*/ 5148578 h 5148578"/>
              <a:gd name="connsiteX3" fmla="*/ 0 w 6872708"/>
              <a:gd name="connsiteY3" fmla="*/ 5143500 h 5148578"/>
              <a:gd name="connsiteX4" fmla="*/ 0 w 6872708"/>
              <a:gd name="connsiteY4" fmla="*/ 0 h 514857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872708" h="5148578">
                <a:moveTo>
                  <a:pt x="0" y="0"/>
                </a:moveTo>
                <a:lnTo>
                  <a:pt x="6872708" y="0"/>
                </a:lnTo>
                <a:lnTo>
                  <a:pt x="5434885" y="5148578"/>
                </a:lnTo>
                <a:lnTo>
                  <a:pt x="0" y="5143500"/>
                </a:lnTo>
                <a:lnTo>
                  <a:pt x="0" y="0"/>
                </a:lnTo>
                <a:close/>
              </a:path>
            </a:pathLst>
          </a:custGeom>
          <a:solidFill>
            <a:schemeClr val="bg1"/>
          </a:solidFill>
          <a:ln w="12700" cap="flat">
            <a:noFill/>
            <a:miter lim="400000"/>
          </a:ln>
          <a:effectLst/>
          <a:sp3d/>
        </p:spPr>
        <p:style>
          <a:lnRef idx="0">
            <a:scrgbClr r="0" g="0" b="0"/>
          </a:lnRef>
          <a:fillRef idx="0">
            <a:scrgbClr r="0" g="0" b="0"/>
          </a:fillRef>
          <a:effectRef idx="0">
            <a:scrgbClr r="0" g="0" b="0"/>
          </a:effectRef>
          <a:fontRef idx="none"/>
        </p:style>
        <p:txBody>
          <a:bodyPr rot="0" spcFirstLastPara="1" vertOverflow="overflow" horzOverflow="overflow" vert="horz" wrap="square" lIns="50800" tIns="50800" rIns="50800" bIns="50800" numCol="1" spcCol="38100" rtlCol="0" anchor="ctr">
            <a:spAutoFit/>
          </a:bodyPr>
          <a:lstStyle/>
          <a:p>
            <a:pPr marL="0" marR="0" indent="0" algn="ctr" defTabSz="825500" rtl="0" fontAlgn="auto" latinLnBrk="0" hangingPunct="0">
              <a:lnSpc>
                <a:spcPct val="100000"/>
              </a:lnSpc>
              <a:spcBef>
                <a:spcPts val="0"/>
              </a:spcBef>
              <a:spcAft>
                <a:spcPts val="0"/>
              </a:spcAft>
              <a:buClrTx/>
              <a:buSzTx/>
              <a:buFontTx/>
              <a:buNone/>
              <a:tabLst/>
            </a:pPr>
            <a:endParaRPr kumimoji="0" lang="pt-BR" sz="3200" b="0" i="0" u="none" strike="noStrike" cap="none" spc="0" normalizeH="0" baseline="0">
              <a:ln>
                <a:noFill/>
              </a:ln>
              <a:solidFill>
                <a:srgbClr val="FFFFFF"/>
              </a:solidFill>
              <a:effectLst/>
              <a:uFillTx/>
              <a:latin typeface="Helvetica Neue Medium"/>
              <a:ea typeface="Helvetica Neue Medium"/>
              <a:cs typeface="Helvetica Neue Medium"/>
              <a:sym typeface="Helvetica Neue Medium"/>
            </a:endParaRPr>
          </a:p>
        </p:txBody>
      </p:sp>
      <p:pic>
        <p:nvPicPr>
          <p:cNvPr id="12" name="Imagem 11">
            <a:extLst>
              <a:ext uri="{FF2B5EF4-FFF2-40B4-BE49-F238E27FC236}">
                <a16:creationId xmlns:a16="http://schemas.microsoft.com/office/drawing/2014/main" id="{977534D2-D0DB-DCC6-CE6F-E96F6D40D99A}"/>
              </a:ext>
            </a:extLst>
          </p:cNvPr>
          <p:cNvPicPr>
            <a:picLocks noChangeAspect="1"/>
          </p:cNvPicPr>
          <p:nvPr userDrawn="1"/>
        </p:nvPicPr>
        <p:blipFill rotWithShape="1">
          <a:blip r:embed="rId3" cstate="print">
            <a:extLst>
              <a:ext uri="{28A0092B-C50C-407E-A947-70E740481C1C}">
                <a14:useLocalDpi xmlns:a14="http://schemas.microsoft.com/office/drawing/2010/main"/>
              </a:ext>
            </a:extLst>
          </a:blip>
          <a:srcRect l="-1" t="1924" r="41707" b="34378"/>
          <a:stretch/>
        </p:blipFill>
        <p:spPr>
          <a:xfrm>
            <a:off x="6107488" y="1984779"/>
            <a:ext cx="3036512" cy="3158722"/>
          </a:xfrm>
          <a:prstGeom prst="rect">
            <a:avLst/>
          </a:prstGeom>
        </p:spPr>
      </p:pic>
      <p:sp>
        <p:nvSpPr>
          <p:cNvPr id="13" name="Institucional Embraer">
            <a:extLst>
              <a:ext uri="{FF2B5EF4-FFF2-40B4-BE49-F238E27FC236}">
                <a16:creationId xmlns:a16="http://schemas.microsoft.com/office/drawing/2014/main" id="{6B17AC31-41D7-3934-FCF3-FAC406B6FE8F}"/>
              </a:ext>
            </a:extLst>
          </p:cNvPr>
          <p:cNvSpPr txBox="1"/>
          <p:nvPr userDrawn="1"/>
        </p:nvSpPr>
        <p:spPr>
          <a:xfrm>
            <a:off x="169444" y="158054"/>
            <a:ext cx="525499" cy="192360"/>
          </a:xfrm>
          <a:prstGeom prst="rect">
            <a:avLst/>
          </a:prstGeom>
          <a:ln w="12700">
            <a:miter lim="400000"/>
          </a:ln>
          <a:extLst>
            <a:ext uri="{C572A759-6A51-4108-AA02-DFA0A04FC94B}">
              <ma14:wrappingTextBoxFlag xmlns:ma14="http://schemas.microsoft.com/office/mac/drawingml/2011/main" xmlns="" val="1"/>
            </a:ext>
          </a:extLst>
        </p:spPr>
        <p:txBody>
          <a:bodyPr wrap="square" lIns="19050" tIns="19050" rIns="19050" bIns="19050" anchor="ctr">
            <a:spAutoFit/>
          </a:bodyPr>
          <a:lstStyle>
            <a:lvl1pPr>
              <a:lnSpc>
                <a:spcPct val="100000"/>
              </a:lnSpc>
              <a:defRPr sz="1300" cap="all">
                <a:solidFill>
                  <a:srgbClr val="1E4BDE"/>
                </a:solidFill>
              </a:defRPr>
            </a:lvl1pPr>
          </a:lstStyle>
          <a:p>
            <a:r>
              <a:rPr lang="pt-BR" sz="500">
                <a:solidFill>
                  <a:srgbClr val="100690"/>
                </a:solidFill>
                <a:latin typeface="Arial" panose="020B0604020202020204" pitchFamily="34" charset="0"/>
                <a:cs typeface="Arial" panose="020B0604020202020204" pitchFamily="34" charset="0"/>
              </a:rPr>
              <a:t>EMBRAER </a:t>
            </a:r>
            <a:r>
              <a:rPr lang="en-US" sz="500">
                <a:solidFill>
                  <a:srgbClr val="100690"/>
                </a:solidFill>
                <a:latin typeface="Arial" panose="020B0604020202020204" pitchFamily="34" charset="0"/>
                <a:cs typeface="Arial" panose="020B0604020202020204" pitchFamily="34" charset="0"/>
              </a:rPr>
              <a:t>INSTITUCIONAL</a:t>
            </a:r>
          </a:p>
        </p:txBody>
      </p:sp>
      <p:sp>
        <p:nvSpPr>
          <p:cNvPr id="23" name="Espaço Reservado para Texto 22">
            <a:extLst>
              <a:ext uri="{FF2B5EF4-FFF2-40B4-BE49-F238E27FC236}">
                <a16:creationId xmlns:a16="http://schemas.microsoft.com/office/drawing/2014/main" id="{2BBC693E-990D-DC77-7FAD-F83F2B2F064C}"/>
              </a:ext>
            </a:extLst>
          </p:cNvPr>
          <p:cNvSpPr>
            <a:spLocks noGrp="1"/>
          </p:cNvSpPr>
          <p:nvPr>
            <p:ph type="body" sz="quarter" idx="11" hasCustomPrompt="1"/>
          </p:nvPr>
        </p:nvSpPr>
        <p:spPr>
          <a:xfrm>
            <a:off x="846810" y="1949675"/>
            <a:ext cx="3259137" cy="350999"/>
          </a:xfrm>
          <a:prstGeom prst="rect">
            <a:avLst/>
          </a:prstGeom>
        </p:spPr>
        <p:txBody>
          <a:bodyPr/>
          <a:lstStyle>
            <a:lvl1pPr marL="0" indent="0">
              <a:buNone/>
              <a:defRPr kumimoji="0" lang="pt-BR" sz="1763" b="1" i="0" u="none" strike="noStrike" cap="all" spc="0" normalizeH="0" baseline="0" dirty="0" smtClean="0">
                <a:ln>
                  <a:noFill/>
                </a:ln>
                <a:solidFill>
                  <a:srgbClr val="0A1A5C"/>
                </a:solidFill>
                <a:effectLst/>
                <a:uFillTx/>
                <a:latin typeface="Arial"/>
                <a:ea typeface="Arial"/>
                <a:cs typeface="Arial"/>
                <a:sym typeface="Arial"/>
              </a:defRPr>
            </a:lvl1pPr>
          </a:lstStyle>
          <a:p>
            <a:pPr lvl="0"/>
            <a:r>
              <a:rPr lang="pt-BR" err="1"/>
              <a:t>Lorem</a:t>
            </a:r>
            <a:r>
              <a:rPr lang="pt-BR"/>
              <a:t> ipsum </a:t>
            </a:r>
            <a:r>
              <a:rPr lang="pt-BR" err="1"/>
              <a:t>dolor</a:t>
            </a:r>
            <a:r>
              <a:rPr lang="pt-BR"/>
              <a:t> </a:t>
            </a:r>
            <a:r>
              <a:rPr lang="pt-BR" err="1"/>
              <a:t>sit</a:t>
            </a:r>
            <a:endParaRPr lang="pt-BR"/>
          </a:p>
          <a:p>
            <a:pPr lvl="0"/>
            <a:endParaRPr lang="pt-BR"/>
          </a:p>
        </p:txBody>
      </p:sp>
      <p:sp>
        <p:nvSpPr>
          <p:cNvPr id="25" name="Espaço Reservado para Texto 24">
            <a:extLst>
              <a:ext uri="{FF2B5EF4-FFF2-40B4-BE49-F238E27FC236}">
                <a16:creationId xmlns:a16="http://schemas.microsoft.com/office/drawing/2014/main" id="{7D4BAE75-AF3E-2924-4E7A-63195F93299C}"/>
              </a:ext>
            </a:extLst>
          </p:cNvPr>
          <p:cNvSpPr>
            <a:spLocks noGrp="1"/>
          </p:cNvSpPr>
          <p:nvPr>
            <p:ph type="body" sz="quarter" idx="12" hasCustomPrompt="1"/>
          </p:nvPr>
        </p:nvSpPr>
        <p:spPr>
          <a:xfrm>
            <a:off x="848709" y="2431907"/>
            <a:ext cx="3605212" cy="1965325"/>
          </a:xfrm>
          <a:prstGeom prst="rect">
            <a:avLst/>
          </a:prstGeom>
        </p:spPr>
        <p:txBody>
          <a:bodyPr/>
          <a:lstStyle>
            <a:lvl1pPr marL="0" marR="0" indent="0" algn="l" defTabSz="914377" rtl="0" fontAlgn="auto" latinLnBrk="0" hangingPunct="0">
              <a:lnSpc>
                <a:spcPct val="120000"/>
              </a:lnSpc>
              <a:spcBef>
                <a:spcPts val="1688"/>
              </a:spcBef>
              <a:spcAft>
                <a:spcPts val="0"/>
              </a:spcAft>
              <a:buClrTx/>
              <a:buSzTx/>
              <a:buFontTx/>
              <a:buNone/>
              <a:tabLst/>
              <a:defRPr kumimoji="0" lang="pt-BR" sz="1100" b="0" i="0" u="none" strike="noStrike" cap="none" spc="0" normalizeH="0" baseline="0" dirty="0" smtClean="0">
                <a:ln>
                  <a:noFill/>
                </a:ln>
                <a:solidFill>
                  <a:srgbClr val="80807F"/>
                </a:solidFill>
                <a:effectLst/>
                <a:uFillTx/>
                <a:latin typeface="Arial"/>
                <a:ea typeface="Arial"/>
                <a:cs typeface="Arial"/>
                <a:sym typeface="Arial"/>
              </a:defRPr>
            </a:lvl1pPr>
          </a:lstStyle>
          <a:p>
            <a:pPr lvl="0"/>
            <a:r>
              <a:rPr lang="pt-BR" err="1"/>
              <a:t>Lorem</a:t>
            </a:r>
            <a:r>
              <a:rPr lang="pt-BR"/>
              <a:t> ipsum </a:t>
            </a:r>
            <a:r>
              <a:rPr lang="pt-BR" err="1"/>
              <a:t>dolor</a:t>
            </a:r>
            <a:r>
              <a:rPr lang="pt-BR"/>
              <a:t> </a:t>
            </a:r>
            <a:r>
              <a:rPr lang="pt-BR" err="1"/>
              <a:t>sit</a:t>
            </a:r>
            <a:r>
              <a:rPr lang="pt-BR"/>
              <a:t> </a:t>
            </a:r>
            <a:r>
              <a:rPr lang="pt-BR" err="1"/>
              <a:t>amet</a:t>
            </a:r>
            <a:r>
              <a:rPr lang="pt-BR"/>
              <a:t>, </a:t>
            </a:r>
            <a:r>
              <a:rPr lang="pt-BR" err="1"/>
              <a:t>consectetur</a:t>
            </a:r>
            <a:r>
              <a:rPr lang="pt-BR"/>
              <a:t> </a:t>
            </a:r>
            <a:r>
              <a:rPr lang="pt-BR" err="1"/>
              <a:t>adipiscing</a:t>
            </a:r>
            <a:r>
              <a:rPr lang="pt-BR"/>
              <a:t> </a:t>
            </a:r>
            <a:r>
              <a:rPr lang="pt-BR" err="1"/>
              <a:t>elit</a:t>
            </a:r>
            <a:r>
              <a:rPr lang="pt-BR"/>
              <a:t>, </a:t>
            </a:r>
            <a:r>
              <a:rPr lang="pt-BR" err="1"/>
              <a:t>sed</a:t>
            </a:r>
            <a:r>
              <a:rPr lang="pt-BR"/>
              <a:t> do </a:t>
            </a:r>
            <a:r>
              <a:rPr lang="pt-BR" err="1"/>
              <a:t>eiusmod</a:t>
            </a:r>
            <a:r>
              <a:rPr lang="pt-BR"/>
              <a:t> </a:t>
            </a:r>
            <a:r>
              <a:rPr lang="pt-BR" err="1"/>
              <a:t>tempor</a:t>
            </a:r>
            <a:r>
              <a:rPr lang="pt-BR"/>
              <a:t> </a:t>
            </a:r>
            <a:r>
              <a:rPr lang="pt-BR" err="1"/>
              <a:t>incididunt</a:t>
            </a:r>
            <a:r>
              <a:rPr lang="pt-BR"/>
              <a:t> ut labore et </a:t>
            </a:r>
            <a:r>
              <a:rPr lang="pt-BR" err="1"/>
              <a:t>dolore</a:t>
            </a:r>
            <a:r>
              <a:rPr lang="pt-BR"/>
              <a:t> magna </a:t>
            </a:r>
            <a:r>
              <a:rPr lang="pt-BR" err="1"/>
              <a:t>aliqua</a:t>
            </a:r>
            <a:r>
              <a:rPr lang="pt-BR"/>
              <a:t>. Ut </a:t>
            </a:r>
            <a:r>
              <a:rPr lang="pt-BR" err="1"/>
              <a:t>enim</a:t>
            </a:r>
            <a:r>
              <a:rPr lang="pt-BR"/>
              <a:t> ad </a:t>
            </a:r>
            <a:r>
              <a:rPr lang="pt-BR" err="1"/>
              <a:t>minim</a:t>
            </a:r>
            <a:r>
              <a:rPr lang="pt-BR"/>
              <a:t> </a:t>
            </a:r>
            <a:r>
              <a:rPr lang="pt-BR" err="1"/>
              <a:t>veniam</a:t>
            </a:r>
            <a:r>
              <a:rPr lang="pt-BR"/>
              <a:t>, quis </a:t>
            </a:r>
            <a:r>
              <a:rPr lang="pt-BR" err="1"/>
              <a:t>nostrud</a:t>
            </a:r>
            <a:r>
              <a:rPr lang="pt-BR"/>
              <a:t> </a:t>
            </a:r>
            <a:r>
              <a:rPr lang="pt-BR" err="1"/>
              <a:t>exercitation</a:t>
            </a:r>
            <a:r>
              <a:rPr lang="pt-BR"/>
              <a:t> </a:t>
            </a:r>
            <a:r>
              <a:rPr lang="pt-BR" err="1"/>
              <a:t>ullamco</a:t>
            </a:r>
            <a:r>
              <a:rPr lang="pt-BR"/>
              <a:t> </a:t>
            </a:r>
            <a:r>
              <a:rPr lang="pt-BR" err="1"/>
              <a:t>laboris</a:t>
            </a:r>
            <a:r>
              <a:rPr lang="pt-BR"/>
              <a:t> </a:t>
            </a:r>
            <a:r>
              <a:rPr lang="pt-BR" err="1"/>
              <a:t>nisi</a:t>
            </a:r>
            <a:r>
              <a:rPr lang="pt-BR"/>
              <a:t> ut </a:t>
            </a:r>
            <a:r>
              <a:rPr lang="pt-BR" err="1"/>
              <a:t>aliquip</a:t>
            </a:r>
            <a:r>
              <a:rPr lang="pt-BR"/>
              <a:t> </a:t>
            </a:r>
            <a:r>
              <a:rPr lang="pt-BR" err="1"/>
              <a:t>ex</a:t>
            </a:r>
            <a:r>
              <a:rPr lang="pt-BR"/>
              <a:t> </a:t>
            </a:r>
            <a:r>
              <a:rPr lang="pt-BR" err="1"/>
              <a:t>ea</a:t>
            </a:r>
            <a:r>
              <a:rPr lang="pt-BR"/>
              <a:t> </a:t>
            </a:r>
            <a:r>
              <a:rPr lang="pt-BR" err="1"/>
              <a:t>commodo</a:t>
            </a:r>
            <a:r>
              <a:rPr lang="pt-BR"/>
              <a:t> </a:t>
            </a:r>
            <a:r>
              <a:rPr lang="pt-BR" err="1"/>
              <a:t>consequat</a:t>
            </a:r>
            <a:r>
              <a:rPr lang="pt-BR"/>
              <a:t>. </a:t>
            </a:r>
            <a:r>
              <a:rPr lang="pt-BR" err="1"/>
              <a:t>Duis</a:t>
            </a:r>
            <a:r>
              <a:rPr lang="pt-BR"/>
              <a:t> </a:t>
            </a:r>
            <a:r>
              <a:rPr lang="pt-BR" err="1"/>
              <a:t>aute</a:t>
            </a:r>
            <a:r>
              <a:rPr lang="pt-BR"/>
              <a:t> </a:t>
            </a:r>
            <a:r>
              <a:rPr lang="pt-BR" err="1"/>
              <a:t>irure</a:t>
            </a:r>
            <a:r>
              <a:rPr lang="pt-BR"/>
              <a:t> </a:t>
            </a:r>
            <a:r>
              <a:rPr lang="pt-BR" err="1"/>
              <a:t>dolor</a:t>
            </a:r>
            <a:r>
              <a:rPr lang="pt-BR"/>
              <a:t> in </a:t>
            </a:r>
            <a:r>
              <a:rPr lang="pt-BR" err="1"/>
              <a:t>reprehenderit</a:t>
            </a:r>
            <a:r>
              <a:rPr lang="pt-BR"/>
              <a:t> in </a:t>
            </a:r>
            <a:r>
              <a:rPr lang="pt-BR" err="1"/>
              <a:t>voluptate</a:t>
            </a:r>
            <a:r>
              <a:rPr lang="pt-BR"/>
              <a:t> </a:t>
            </a:r>
            <a:r>
              <a:rPr lang="pt-BR" err="1"/>
              <a:t>velit</a:t>
            </a:r>
            <a:r>
              <a:rPr lang="pt-BR"/>
              <a:t> esse </a:t>
            </a:r>
            <a:r>
              <a:rPr lang="pt-BR" err="1"/>
              <a:t>cillum</a:t>
            </a:r>
            <a:r>
              <a:rPr lang="pt-BR"/>
              <a:t> </a:t>
            </a:r>
            <a:r>
              <a:rPr lang="pt-BR" err="1"/>
              <a:t>dolore</a:t>
            </a:r>
            <a:r>
              <a:rPr lang="pt-BR"/>
              <a:t> eu </a:t>
            </a:r>
            <a:r>
              <a:rPr lang="pt-BR" err="1"/>
              <a:t>fugiat</a:t>
            </a:r>
            <a:r>
              <a:rPr lang="pt-BR"/>
              <a:t> </a:t>
            </a:r>
            <a:r>
              <a:rPr lang="pt-BR" err="1"/>
              <a:t>nulla</a:t>
            </a:r>
            <a:r>
              <a:rPr lang="pt-BR"/>
              <a:t> </a:t>
            </a:r>
            <a:r>
              <a:rPr lang="pt-BR" err="1"/>
              <a:t>pariatur</a:t>
            </a:r>
            <a:r>
              <a:rPr lang="pt-BR"/>
              <a:t>. </a:t>
            </a:r>
            <a:r>
              <a:rPr lang="pt-BR" err="1"/>
              <a:t>Excepteur</a:t>
            </a:r>
            <a:r>
              <a:rPr lang="pt-BR"/>
              <a:t> </a:t>
            </a:r>
            <a:r>
              <a:rPr lang="pt-BR" err="1"/>
              <a:t>sint</a:t>
            </a:r>
            <a:r>
              <a:rPr lang="pt-BR"/>
              <a:t> </a:t>
            </a:r>
            <a:r>
              <a:rPr lang="pt-BR" err="1"/>
              <a:t>occaecat</a:t>
            </a:r>
            <a:r>
              <a:rPr lang="pt-BR"/>
              <a:t> </a:t>
            </a:r>
            <a:r>
              <a:rPr lang="pt-BR" err="1"/>
              <a:t>cupidatat</a:t>
            </a:r>
            <a:r>
              <a:rPr lang="pt-BR"/>
              <a:t> non </a:t>
            </a:r>
            <a:r>
              <a:rPr lang="pt-BR" err="1"/>
              <a:t>proident</a:t>
            </a:r>
            <a:r>
              <a:rPr lang="pt-BR"/>
              <a:t>, sunt in culpa </a:t>
            </a:r>
            <a:r>
              <a:rPr lang="pt-BR" err="1"/>
              <a:t>qui</a:t>
            </a:r>
            <a:r>
              <a:rPr lang="pt-BR"/>
              <a:t> </a:t>
            </a:r>
            <a:r>
              <a:rPr lang="pt-BR" err="1"/>
              <a:t>officia</a:t>
            </a:r>
            <a:r>
              <a:rPr lang="pt-BR"/>
              <a:t> </a:t>
            </a:r>
            <a:r>
              <a:rPr lang="pt-BR" err="1"/>
              <a:t>deserunt</a:t>
            </a:r>
            <a:r>
              <a:rPr lang="pt-BR"/>
              <a:t> </a:t>
            </a:r>
            <a:r>
              <a:rPr lang="pt-BR" err="1"/>
              <a:t>mollit</a:t>
            </a:r>
            <a:r>
              <a:rPr lang="pt-BR"/>
              <a:t> </a:t>
            </a:r>
            <a:r>
              <a:rPr lang="pt-BR" err="1"/>
              <a:t>anim</a:t>
            </a:r>
            <a:r>
              <a:rPr lang="pt-BR"/>
              <a:t> id est </a:t>
            </a:r>
            <a:r>
              <a:rPr lang="pt-BR" err="1"/>
              <a:t>laborum</a:t>
            </a:r>
            <a:r>
              <a:rPr lang="pt-BR"/>
              <a:t>.</a:t>
            </a:r>
          </a:p>
          <a:p>
            <a:pPr lvl="0"/>
            <a:endParaRPr lang="pt-BR"/>
          </a:p>
        </p:txBody>
      </p:sp>
      <p:sp>
        <p:nvSpPr>
          <p:cNvPr id="27" name="Espaço Reservado para Texto 26">
            <a:extLst>
              <a:ext uri="{FF2B5EF4-FFF2-40B4-BE49-F238E27FC236}">
                <a16:creationId xmlns:a16="http://schemas.microsoft.com/office/drawing/2014/main" id="{2B7371A2-5496-BA8F-5FF0-6376AEC9B610}"/>
              </a:ext>
            </a:extLst>
          </p:cNvPr>
          <p:cNvSpPr>
            <a:spLocks noGrp="1"/>
          </p:cNvSpPr>
          <p:nvPr>
            <p:ph type="body" sz="quarter" idx="13" hasCustomPrompt="1"/>
          </p:nvPr>
        </p:nvSpPr>
        <p:spPr>
          <a:xfrm>
            <a:off x="846137" y="753272"/>
            <a:ext cx="3259810" cy="1160372"/>
          </a:xfrm>
          <a:prstGeom prst="rect">
            <a:avLst/>
          </a:prstGeom>
        </p:spPr>
        <p:txBody>
          <a:bodyPr/>
          <a:lstStyle>
            <a:lvl1pPr marL="0" indent="0">
              <a:buNone/>
              <a:defRPr kumimoji="0" lang="pt-BR" sz="4088" b="1" i="0" u="none" strike="noStrike" cap="all" spc="0" normalizeH="0" baseline="0" dirty="0" smtClean="0">
                <a:ln>
                  <a:noFill/>
                </a:ln>
                <a:solidFill>
                  <a:srgbClr val="100690"/>
                </a:solidFill>
                <a:effectLst/>
                <a:uFillTx/>
                <a:latin typeface="Arial Narrow"/>
                <a:ea typeface="Arial Narrow"/>
                <a:cs typeface="Arial Narrow"/>
                <a:sym typeface="Arial Narrow"/>
              </a:defRPr>
            </a:lvl1pPr>
          </a:lstStyle>
          <a:p>
            <a:pPr lvl="0"/>
            <a:r>
              <a:rPr lang="en-US" dirty="0"/>
              <a:t>Title up to two lines</a:t>
            </a:r>
          </a:p>
          <a:p>
            <a:pPr lvl="0"/>
            <a:endParaRPr lang="pt-BR" dirty="0"/>
          </a:p>
        </p:txBody>
      </p:sp>
      <p:grpSp>
        <p:nvGrpSpPr>
          <p:cNvPr id="2" name="Agrupar 1">
            <a:extLst>
              <a:ext uri="{FF2B5EF4-FFF2-40B4-BE49-F238E27FC236}">
                <a16:creationId xmlns:a16="http://schemas.microsoft.com/office/drawing/2014/main" id="{B8F05328-7300-F594-3D0B-664DB8632196}"/>
              </a:ext>
            </a:extLst>
          </p:cNvPr>
          <p:cNvGrpSpPr/>
          <p:nvPr userDrawn="1"/>
        </p:nvGrpSpPr>
        <p:grpSpPr>
          <a:xfrm>
            <a:off x="8870259" y="167554"/>
            <a:ext cx="258135" cy="4841082"/>
            <a:chOff x="23654022" y="446811"/>
            <a:chExt cx="688359" cy="12909555"/>
          </a:xfrm>
        </p:grpSpPr>
        <p:grpSp>
          <p:nvGrpSpPr>
            <p:cNvPr id="3" name="Grupo">
              <a:extLst>
                <a:ext uri="{FF2B5EF4-FFF2-40B4-BE49-F238E27FC236}">
                  <a16:creationId xmlns:a16="http://schemas.microsoft.com/office/drawing/2014/main" id="{2B9012DC-8277-4AD8-919D-26EC0E3AC345}"/>
                </a:ext>
              </a:extLst>
            </p:cNvPr>
            <p:cNvGrpSpPr/>
            <p:nvPr/>
          </p:nvGrpSpPr>
          <p:grpSpPr>
            <a:xfrm rot="16200000">
              <a:off x="18313987" y="7327972"/>
              <a:ext cx="11768659" cy="288129"/>
              <a:chOff x="-1695228" y="6522"/>
              <a:chExt cx="11768658" cy="288128"/>
            </a:xfrm>
          </p:grpSpPr>
          <p:sp>
            <p:nvSpPr>
              <p:cNvPr id="5" name="This information belongs to Embraer and cannot be used or reproduced without written permission from the Company.">
                <a:extLst>
                  <a:ext uri="{FF2B5EF4-FFF2-40B4-BE49-F238E27FC236}">
                    <a16:creationId xmlns:a16="http://schemas.microsoft.com/office/drawing/2014/main" id="{0C9C70C5-988B-1BAA-74F4-6F1755F20571}"/>
                  </a:ext>
                </a:extLst>
              </p:cNvPr>
              <p:cNvSpPr txBox="1"/>
              <p:nvPr/>
            </p:nvSpPr>
            <p:spPr>
              <a:xfrm>
                <a:off x="1071885" y="6522"/>
                <a:ext cx="9001545" cy="282814"/>
              </a:xfrm>
              <a:prstGeom prst="rect">
                <a:avLst/>
              </a:prstGeom>
              <a:noFill/>
              <a:ln w="12700" cap="flat">
                <a:noFill/>
                <a:miter lim="400000"/>
              </a:ln>
              <a:effectLst/>
              <a:extLst>
                <a:ext uri="{C572A759-6A51-4108-AA02-DFA0A04FC94B}">
                  <ma14:wrappingTextBoxFlag xmlns:ma14="http://schemas.microsoft.com/office/mac/drawingml/2011/main" xmlns="" val="1"/>
                </a:ext>
              </a:extLst>
            </p:spPr>
            <p:txBody>
              <a:bodyPr wrap="square" lIns="19050" tIns="19050" rIns="19050" bIns="19050" numCol="1" anchor="ctr">
                <a:spAutoFit/>
              </a:bodyPr>
              <a:lstStyle>
                <a:lvl1pPr>
                  <a:defRPr sz="1300">
                    <a:solidFill>
                      <a:srgbClr val="6E6D6D"/>
                    </a:solidFill>
                    <a:latin typeface="Arial"/>
                    <a:ea typeface="Arial"/>
                    <a:cs typeface="Arial"/>
                    <a:sym typeface="Arial"/>
                  </a:defRPr>
                </a:lvl1pPr>
              </a:lstStyle>
              <a:p>
                <a:r>
                  <a:rPr sz="488">
                    <a:solidFill>
                      <a:schemeClr val="bg1"/>
                    </a:solidFill>
                  </a:rPr>
                  <a:t>This information belongs to Embraer and cannot be used or reproduced without written permission from the Company.</a:t>
                </a:r>
              </a:p>
            </p:txBody>
          </p:sp>
          <p:sp>
            <p:nvSpPr>
              <p:cNvPr id="6" name="Linha">
                <a:extLst>
                  <a:ext uri="{FF2B5EF4-FFF2-40B4-BE49-F238E27FC236}">
                    <a16:creationId xmlns:a16="http://schemas.microsoft.com/office/drawing/2014/main" id="{6854AC02-6808-8FBE-6AB3-9BA80A327919}"/>
                  </a:ext>
                </a:extLst>
              </p:cNvPr>
              <p:cNvSpPr/>
              <p:nvPr/>
            </p:nvSpPr>
            <p:spPr>
              <a:xfrm flipV="1">
                <a:off x="898999" y="21128"/>
                <a:ext cx="83625" cy="273522"/>
              </a:xfrm>
              <a:prstGeom prst="line">
                <a:avLst/>
              </a:prstGeom>
              <a:noFill/>
              <a:ln w="9525" cap="flat">
                <a:solidFill>
                  <a:schemeClr val="bg1"/>
                </a:solidFill>
                <a:prstDash val="solid"/>
                <a:miter lim="400000"/>
              </a:ln>
              <a:effectLst/>
            </p:spPr>
            <p:txBody>
              <a:bodyPr wrap="square" lIns="19050" tIns="19050" rIns="19050" bIns="19050" numCol="1" anchor="ctr">
                <a:noAutofit/>
              </a:bodyPr>
              <a:lstStyle/>
              <a:p>
                <a:endParaRPr sz="675"/>
              </a:p>
            </p:txBody>
          </p:sp>
          <p:sp>
            <p:nvSpPr>
              <p:cNvPr id="9" name="This information belongs to Embraer and cannot be used or reproduced without written permission from the Company.">
                <a:extLst>
                  <a:ext uri="{FF2B5EF4-FFF2-40B4-BE49-F238E27FC236}">
                    <a16:creationId xmlns:a16="http://schemas.microsoft.com/office/drawing/2014/main" id="{645DB5F1-3ACE-6CE9-F512-4B0467FDEB97}"/>
                  </a:ext>
                </a:extLst>
              </p:cNvPr>
              <p:cNvSpPr txBox="1"/>
              <p:nvPr/>
            </p:nvSpPr>
            <p:spPr>
              <a:xfrm>
                <a:off x="-1695228" y="6558"/>
                <a:ext cx="2621118" cy="282812"/>
              </a:xfrm>
              <a:prstGeom prst="rect">
                <a:avLst/>
              </a:prstGeom>
              <a:noFill/>
              <a:ln w="12700" cap="flat">
                <a:noFill/>
                <a:miter lim="400000"/>
              </a:ln>
              <a:effectLst/>
              <a:extLst>
                <a:ext uri="{C572A759-6A51-4108-AA02-DFA0A04FC94B}">
                  <ma14:wrappingTextBoxFlag xmlns:ma14="http://schemas.microsoft.com/office/mac/drawingml/2011/main" xmlns="" val="1"/>
                </a:ext>
              </a:extLst>
            </p:spPr>
            <p:txBody>
              <a:bodyPr wrap="square" lIns="19050" tIns="19050" rIns="19050" bIns="19050" numCol="1" anchor="ctr">
                <a:spAutoFit/>
              </a:bodyPr>
              <a:lstStyle>
                <a:lvl1pPr>
                  <a:defRPr sz="1300">
                    <a:solidFill>
                      <a:srgbClr val="6E6D6D"/>
                    </a:solidFill>
                    <a:latin typeface="Arial"/>
                    <a:ea typeface="Arial"/>
                    <a:cs typeface="Arial"/>
                    <a:sym typeface="Arial"/>
                  </a:defRPr>
                </a:lvl1pPr>
              </a:lstStyle>
              <a:p>
                <a:r>
                  <a:rPr lang="en-US" sz="488">
                    <a:solidFill>
                      <a:schemeClr val="bg1"/>
                    </a:solidFill>
                  </a:rPr>
                  <a:t>CONFIDENTIAL INFORMATION</a:t>
                </a:r>
                <a:endParaRPr sz="488">
                  <a:solidFill>
                    <a:schemeClr val="bg1"/>
                  </a:solidFill>
                </a:endParaRPr>
              </a:p>
            </p:txBody>
          </p:sp>
        </p:grpSp>
        <p:sp>
          <p:nvSpPr>
            <p:cNvPr id="4" name="Forma Livre: Forma 61">
              <a:extLst>
                <a:ext uri="{FF2B5EF4-FFF2-40B4-BE49-F238E27FC236}">
                  <a16:creationId xmlns:a16="http://schemas.microsoft.com/office/drawing/2014/main" id="{1AF35C4F-7023-13E8-88D4-D7732B0829E9}"/>
                </a:ext>
              </a:extLst>
            </p:cNvPr>
            <p:cNvSpPr/>
            <p:nvPr/>
          </p:nvSpPr>
          <p:spPr>
            <a:xfrm flipH="1">
              <a:off x="23654022" y="446811"/>
              <a:ext cx="359396" cy="359346"/>
            </a:xfrm>
            <a:custGeom>
              <a:avLst/>
              <a:gdLst/>
              <a:ahLst/>
              <a:cxnLst>
                <a:cxn ang="0">
                  <a:pos x="wd2" y="hd2"/>
                </a:cxn>
                <a:cxn ang="5400000">
                  <a:pos x="wd2" y="hd2"/>
                </a:cxn>
                <a:cxn ang="10800000">
                  <a:pos x="wd2" y="hd2"/>
                </a:cxn>
                <a:cxn ang="16200000">
                  <a:pos x="wd2" y="hd2"/>
                </a:cxn>
              </a:cxnLst>
              <a:rect l="0" t="0" r="r" b="b"/>
              <a:pathLst>
                <a:path w="21600" h="21600" extrusionOk="0">
                  <a:moveTo>
                    <a:pt x="17278" y="0"/>
                  </a:moveTo>
                  <a:lnTo>
                    <a:pt x="4322" y="9935"/>
                  </a:lnTo>
                  <a:lnTo>
                    <a:pt x="1728" y="9935"/>
                  </a:lnTo>
                  <a:lnTo>
                    <a:pt x="0" y="11665"/>
                  </a:lnTo>
                  <a:lnTo>
                    <a:pt x="4322" y="11665"/>
                  </a:lnTo>
                  <a:lnTo>
                    <a:pt x="17278" y="21600"/>
                  </a:lnTo>
                  <a:lnTo>
                    <a:pt x="21600" y="21600"/>
                  </a:lnTo>
                  <a:lnTo>
                    <a:pt x="12961" y="11665"/>
                  </a:lnTo>
                  <a:lnTo>
                    <a:pt x="21559" y="11665"/>
                  </a:lnTo>
                  <a:lnTo>
                    <a:pt x="21559" y="9935"/>
                  </a:lnTo>
                  <a:lnTo>
                    <a:pt x="12961" y="9935"/>
                  </a:lnTo>
                  <a:lnTo>
                    <a:pt x="21600" y="0"/>
                  </a:lnTo>
                  <a:close/>
                </a:path>
              </a:pathLst>
            </a:custGeom>
            <a:solidFill>
              <a:schemeClr val="bg1"/>
            </a:solidFill>
            <a:ln w="12700" cap="flat">
              <a:noFill/>
              <a:miter lim="400000"/>
            </a:ln>
            <a:effectLst/>
          </p:spPr>
          <p:txBody>
            <a:bodyPr wrap="square" lIns="17145" tIns="17145" rIns="17145" bIns="17145" numCol="1" anchor="ctr">
              <a:noAutofit/>
            </a:bodyPr>
            <a:lstStyle/>
            <a:p>
              <a:pPr>
                <a:defRPr>
                  <a:solidFill>
                    <a:srgbClr val="100690"/>
                  </a:solidFill>
                  <a:latin typeface="GT America Condensed Regular"/>
                  <a:ea typeface="GT America Condensed Regular"/>
                  <a:cs typeface="GT America Condensed Regular"/>
                  <a:sym typeface="GT America Condensed Regular"/>
                </a:defRPr>
              </a:pPr>
              <a:endParaRPr sz="675"/>
            </a:p>
          </p:txBody>
        </p:sp>
      </p:grpSp>
    </p:spTree>
    <p:extLst>
      <p:ext uri="{BB962C8B-B14F-4D97-AF65-F5344CB8AC3E}">
        <p14:creationId xmlns:p14="http://schemas.microsoft.com/office/powerpoint/2010/main" val="3582083333"/>
      </p:ext>
    </p:extLst>
  </p:cSld>
  <p:clrMapOvr>
    <a:masterClrMapping/>
  </p:clrMapOvr>
</p:sldLayout>
</file>

<file path=ppt/slideLayouts/slideLayout34.xml><?xml version="1.0" encoding="utf-8"?>
<p:sldLayout xmlns:a="http://schemas.openxmlformats.org/drawingml/2006/main" xmlns:r="http://schemas.openxmlformats.org/officeDocument/2006/relationships" xmlns:p="http://schemas.openxmlformats.org/presentationml/2006/main" preserve="1" userDrawn="1">
  <p:cSld name="Título e Conteúdo">
    <p:spTree>
      <p:nvGrpSpPr>
        <p:cNvPr id="1" name=""/>
        <p:cNvGrpSpPr/>
        <p:nvPr/>
      </p:nvGrpSpPr>
      <p:grpSpPr>
        <a:xfrm>
          <a:off x="0" y="0"/>
          <a:ext cx="0" cy="0"/>
          <a:chOff x="0" y="0"/>
          <a:chExt cx="0" cy="0"/>
        </a:xfrm>
      </p:grpSpPr>
      <p:sp>
        <p:nvSpPr>
          <p:cNvPr id="7" name="Retângulo 6">
            <a:extLst>
              <a:ext uri="{FF2B5EF4-FFF2-40B4-BE49-F238E27FC236}">
                <a16:creationId xmlns:a16="http://schemas.microsoft.com/office/drawing/2014/main" id="{9FB0D417-144B-B554-0676-DBE42E310234}"/>
              </a:ext>
            </a:extLst>
          </p:cNvPr>
          <p:cNvSpPr/>
          <p:nvPr userDrawn="1"/>
        </p:nvSpPr>
        <p:spPr>
          <a:xfrm>
            <a:off x="-8574" y="1672"/>
            <a:ext cx="9152574" cy="5141828"/>
          </a:xfrm>
          <a:prstGeom prst="rect">
            <a:avLst/>
          </a:prstGeom>
          <a:gradFill flip="none" rotWithShape="1">
            <a:gsLst>
              <a:gs pos="0">
                <a:srgbClr val="004BE7"/>
              </a:gs>
              <a:gs pos="98000">
                <a:srgbClr val="120080"/>
              </a:gs>
            </a:gsLst>
            <a:lin ang="16200000" scaled="1"/>
            <a:tileRect/>
          </a:gradFill>
          <a:ln w="12700" cap="flat">
            <a:noFill/>
            <a:miter lim="400000"/>
          </a:ln>
          <a:effectLst/>
          <a:sp3d/>
        </p:spPr>
        <p:style>
          <a:lnRef idx="0">
            <a:scrgbClr r="0" g="0" b="0"/>
          </a:lnRef>
          <a:fillRef idx="0">
            <a:scrgbClr r="0" g="0" b="0"/>
          </a:fillRef>
          <a:effectRef idx="0">
            <a:scrgbClr r="0" g="0" b="0"/>
          </a:effectRef>
          <a:fontRef idx="none"/>
        </p:style>
        <p:txBody>
          <a:bodyPr rot="0" spcFirstLastPara="1" vertOverflow="overflow" horzOverflow="overflow" vert="horz" wrap="square" lIns="19050" tIns="19050" rIns="19050" bIns="19050" numCol="1" spcCol="38100" rtlCol="0" anchor="ctr">
            <a:spAutoFit/>
          </a:bodyPr>
          <a:lstStyle/>
          <a:p>
            <a:pPr algn="ctr" defTabSz="309563">
              <a:lnSpc>
                <a:spcPct val="100000"/>
              </a:lnSpc>
              <a:spcBef>
                <a:spcPts val="0"/>
              </a:spcBef>
            </a:pPr>
            <a:endParaRPr lang="pt-BR" sz="1200">
              <a:solidFill>
                <a:srgbClr val="FFFFFF"/>
              </a:solidFill>
              <a:latin typeface="Helvetica Neue Medium"/>
              <a:ea typeface="Helvetica Neue Medium"/>
              <a:cs typeface="Helvetica Neue Medium"/>
              <a:sym typeface="Helvetica Neue Medium"/>
            </a:endParaRPr>
          </a:p>
        </p:txBody>
      </p:sp>
      <p:sp>
        <p:nvSpPr>
          <p:cNvPr id="8" name="Retângulo 1">
            <a:extLst>
              <a:ext uri="{FF2B5EF4-FFF2-40B4-BE49-F238E27FC236}">
                <a16:creationId xmlns:a16="http://schemas.microsoft.com/office/drawing/2014/main" id="{92BA2BD0-9088-A59C-8D19-4FFF511E9C1A}"/>
              </a:ext>
            </a:extLst>
          </p:cNvPr>
          <p:cNvSpPr/>
          <p:nvPr userDrawn="1"/>
        </p:nvSpPr>
        <p:spPr>
          <a:xfrm rot="10800000">
            <a:off x="2278294" y="0"/>
            <a:ext cx="6872708" cy="5148578"/>
          </a:xfrm>
          <a:custGeom>
            <a:avLst/>
            <a:gdLst>
              <a:gd name="connsiteX0" fmla="*/ 0 w 6872708"/>
              <a:gd name="connsiteY0" fmla="*/ 0 h 5143500"/>
              <a:gd name="connsiteX1" fmla="*/ 6872708 w 6872708"/>
              <a:gd name="connsiteY1" fmla="*/ 0 h 5143500"/>
              <a:gd name="connsiteX2" fmla="*/ 6872708 w 6872708"/>
              <a:gd name="connsiteY2" fmla="*/ 5143500 h 5143500"/>
              <a:gd name="connsiteX3" fmla="*/ 0 w 6872708"/>
              <a:gd name="connsiteY3" fmla="*/ 5143500 h 5143500"/>
              <a:gd name="connsiteX4" fmla="*/ 0 w 6872708"/>
              <a:gd name="connsiteY4" fmla="*/ 0 h 5143500"/>
              <a:gd name="connsiteX0" fmla="*/ 0 w 6872708"/>
              <a:gd name="connsiteY0" fmla="*/ 0 h 5143500"/>
              <a:gd name="connsiteX1" fmla="*/ 6872708 w 6872708"/>
              <a:gd name="connsiteY1" fmla="*/ 0 h 5143500"/>
              <a:gd name="connsiteX2" fmla="*/ 4582589 w 6872708"/>
              <a:gd name="connsiteY2" fmla="*/ 5135262 h 5143500"/>
              <a:gd name="connsiteX3" fmla="*/ 0 w 6872708"/>
              <a:gd name="connsiteY3" fmla="*/ 5143500 h 5143500"/>
              <a:gd name="connsiteX4" fmla="*/ 0 w 6872708"/>
              <a:gd name="connsiteY4" fmla="*/ 0 h 5143500"/>
              <a:gd name="connsiteX0" fmla="*/ 0 w 6872708"/>
              <a:gd name="connsiteY0" fmla="*/ 0 h 5143500"/>
              <a:gd name="connsiteX1" fmla="*/ 6872708 w 6872708"/>
              <a:gd name="connsiteY1" fmla="*/ 0 h 5143500"/>
              <a:gd name="connsiteX2" fmla="*/ 5439324 w 6872708"/>
              <a:gd name="connsiteY2" fmla="*/ 5135262 h 5143500"/>
              <a:gd name="connsiteX3" fmla="*/ 0 w 6872708"/>
              <a:gd name="connsiteY3" fmla="*/ 5143500 h 5143500"/>
              <a:gd name="connsiteX4" fmla="*/ 0 w 6872708"/>
              <a:gd name="connsiteY4" fmla="*/ 0 h 5143500"/>
              <a:gd name="connsiteX0" fmla="*/ 0 w 6872708"/>
              <a:gd name="connsiteY0" fmla="*/ 0 h 5153017"/>
              <a:gd name="connsiteX1" fmla="*/ 6872708 w 6872708"/>
              <a:gd name="connsiteY1" fmla="*/ 0 h 5153017"/>
              <a:gd name="connsiteX2" fmla="*/ 5430446 w 6872708"/>
              <a:gd name="connsiteY2" fmla="*/ 5153017 h 5153017"/>
              <a:gd name="connsiteX3" fmla="*/ 0 w 6872708"/>
              <a:gd name="connsiteY3" fmla="*/ 5143500 h 5153017"/>
              <a:gd name="connsiteX4" fmla="*/ 0 w 6872708"/>
              <a:gd name="connsiteY4" fmla="*/ 0 h 5153017"/>
              <a:gd name="connsiteX0" fmla="*/ 0 w 6872708"/>
              <a:gd name="connsiteY0" fmla="*/ 0 h 5148578"/>
              <a:gd name="connsiteX1" fmla="*/ 6872708 w 6872708"/>
              <a:gd name="connsiteY1" fmla="*/ 0 h 5148578"/>
              <a:gd name="connsiteX2" fmla="*/ 5434885 w 6872708"/>
              <a:gd name="connsiteY2" fmla="*/ 5148578 h 5148578"/>
              <a:gd name="connsiteX3" fmla="*/ 0 w 6872708"/>
              <a:gd name="connsiteY3" fmla="*/ 5143500 h 5148578"/>
              <a:gd name="connsiteX4" fmla="*/ 0 w 6872708"/>
              <a:gd name="connsiteY4" fmla="*/ 0 h 514857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872708" h="5148578">
                <a:moveTo>
                  <a:pt x="0" y="0"/>
                </a:moveTo>
                <a:lnTo>
                  <a:pt x="6872708" y="0"/>
                </a:lnTo>
                <a:lnTo>
                  <a:pt x="5434885" y="5148578"/>
                </a:lnTo>
                <a:lnTo>
                  <a:pt x="0" y="5143500"/>
                </a:lnTo>
                <a:lnTo>
                  <a:pt x="0" y="0"/>
                </a:lnTo>
                <a:close/>
              </a:path>
            </a:pathLst>
          </a:custGeom>
          <a:solidFill>
            <a:schemeClr val="bg1"/>
          </a:solidFill>
          <a:ln w="12700" cap="flat">
            <a:noFill/>
            <a:miter lim="400000"/>
          </a:ln>
          <a:effectLst/>
          <a:sp3d/>
        </p:spPr>
        <p:style>
          <a:lnRef idx="0">
            <a:scrgbClr r="0" g="0" b="0"/>
          </a:lnRef>
          <a:fillRef idx="0">
            <a:scrgbClr r="0" g="0" b="0"/>
          </a:fillRef>
          <a:effectRef idx="0">
            <a:scrgbClr r="0" g="0" b="0"/>
          </a:effectRef>
          <a:fontRef idx="none"/>
        </p:style>
        <p:txBody>
          <a:bodyPr rot="0" spcFirstLastPara="1" vertOverflow="overflow" horzOverflow="overflow" vert="horz" wrap="square" lIns="50800" tIns="50800" rIns="50800" bIns="50800" numCol="1" spcCol="38100" rtlCol="0" anchor="ctr">
            <a:spAutoFit/>
          </a:bodyPr>
          <a:lstStyle/>
          <a:p>
            <a:pPr marL="0" marR="0" indent="0" algn="ctr" defTabSz="825500" rtl="0" fontAlgn="auto" latinLnBrk="0" hangingPunct="0">
              <a:lnSpc>
                <a:spcPct val="100000"/>
              </a:lnSpc>
              <a:spcBef>
                <a:spcPts val="0"/>
              </a:spcBef>
              <a:spcAft>
                <a:spcPts val="0"/>
              </a:spcAft>
              <a:buClrTx/>
              <a:buSzTx/>
              <a:buFontTx/>
              <a:buNone/>
              <a:tabLst/>
            </a:pPr>
            <a:endParaRPr kumimoji="0" lang="pt-BR" sz="3200" b="0" i="0" u="none" strike="noStrike" cap="none" spc="0" normalizeH="0" baseline="0">
              <a:ln>
                <a:noFill/>
              </a:ln>
              <a:solidFill>
                <a:srgbClr val="FFFFFF"/>
              </a:solidFill>
              <a:effectLst/>
              <a:uFillTx/>
              <a:latin typeface="Helvetica Neue Medium"/>
              <a:ea typeface="Helvetica Neue Medium"/>
              <a:cs typeface="Helvetica Neue Medium"/>
              <a:sym typeface="Helvetica Neue Medium"/>
            </a:endParaRPr>
          </a:p>
        </p:txBody>
      </p:sp>
      <p:sp>
        <p:nvSpPr>
          <p:cNvPr id="12" name="Institucional Embraer">
            <a:extLst>
              <a:ext uri="{FF2B5EF4-FFF2-40B4-BE49-F238E27FC236}">
                <a16:creationId xmlns:a16="http://schemas.microsoft.com/office/drawing/2014/main" id="{F6E4B52A-8A0C-5A6B-382F-15BA7375D1DD}"/>
              </a:ext>
            </a:extLst>
          </p:cNvPr>
          <p:cNvSpPr txBox="1"/>
          <p:nvPr userDrawn="1"/>
        </p:nvSpPr>
        <p:spPr>
          <a:xfrm>
            <a:off x="169444" y="158054"/>
            <a:ext cx="525499" cy="192360"/>
          </a:xfrm>
          <a:prstGeom prst="rect">
            <a:avLst/>
          </a:prstGeom>
          <a:ln w="12700">
            <a:miter lim="400000"/>
          </a:ln>
          <a:extLst>
            <a:ext uri="{C572A759-6A51-4108-AA02-DFA0A04FC94B}">
              <ma14:wrappingTextBoxFlag xmlns="" xmlns:ma14="http://schemas.microsoft.com/office/mac/drawingml/2011/main" val="1"/>
            </a:ext>
          </a:extLst>
        </p:spPr>
        <p:txBody>
          <a:bodyPr wrap="square" lIns="19050" tIns="19050" rIns="19050" bIns="19050" anchor="ctr">
            <a:spAutoFit/>
          </a:bodyPr>
          <a:lstStyle>
            <a:lvl1pPr>
              <a:lnSpc>
                <a:spcPct val="100000"/>
              </a:lnSpc>
              <a:defRPr sz="1300" cap="all">
                <a:solidFill>
                  <a:srgbClr val="1E4BDE"/>
                </a:solidFill>
              </a:defRPr>
            </a:lvl1pPr>
          </a:lstStyle>
          <a:p>
            <a:r>
              <a:rPr lang="pt-BR" sz="500">
                <a:solidFill>
                  <a:schemeClr val="bg1"/>
                </a:solidFill>
                <a:latin typeface="Arial" panose="020B0604020202020204" pitchFamily="34" charset="0"/>
                <a:cs typeface="Arial" panose="020B0604020202020204" pitchFamily="34" charset="0"/>
              </a:rPr>
              <a:t>EMBRAER </a:t>
            </a:r>
            <a:r>
              <a:rPr lang="en-US" sz="500">
                <a:solidFill>
                  <a:schemeClr val="bg1"/>
                </a:solidFill>
                <a:latin typeface="Arial" panose="020B0604020202020204" pitchFamily="34" charset="0"/>
                <a:cs typeface="Arial" panose="020B0604020202020204" pitchFamily="34" charset="0"/>
              </a:rPr>
              <a:t>INSTITUCIONAL</a:t>
            </a:r>
          </a:p>
        </p:txBody>
      </p:sp>
      <p:sp>
        <p:nvSpPr>
          <p:cNvPr id="21" name="Espaço Reservado para Texto 20">
            <a:extLst>
              <a:ext uri="{FF2B5EF4-FFF2-40B4-BE49-F238E27FC236}">
                <a16:creationId xmlns:a16="http://schemas.microsoft.com/office/drawing/2014/main" id="{F6B6CACA-00E6-A2B2-0EBA-576904AD8383}"/>
              </a:ext>
            </a:extLst>
          </p:cNvPr>
          <p:cNvSpPr>
            <a:spLocks noGrp="1"/>
          </p:cNvSpPr>
          <p:nvPr>
            <p:ph type="body" sz="quarter" idx="10" hasCustomPrompt="1"/>
          </p:nvPr>
        </p:nvSpPr>
        <p:spPr>
          <a:xfrm>
            <a:off x="601409" y="879347"/>
            <a:ext cx="2681287" cy="911225"/>
          </a:xfrm>
          <a:prstGeom prst="rect">
            <a:avLst/>
          </a:prstGeom>
        </p:spPr>
        <p:txBody>
          <a:bodyPr/>
          <a:lstStyle>
            <a:lvl1pPr marL="0" indent="0">
              <a:buNone/>
              <a:defRPr kumimoji="0" lang="pt-BR" sz="3200" b="1" i="0" u="none" strike="noStrike" cap="all" spc="0" normalizeH="0" baseline="0" dirty="0" smtClean="0">
                <a:ln>
                  <a:noFill/>
                </a:ln>
                <a:solidFill>
                  <a:schemeClr val="bg1"/>
                </a:solidFill>
                <a:effectLst/>
                <a:uFillTx/>
                <a:latin typeface="Arial Narrow"/>
                <a:ea typeface="Arial Narrow"/>
                <a:cs typeface="Arial Narrow"/>
                <a:sym typeface="Arial Narrow"/>
              </a:defRPr>
            </a:lvl1pPr>
          </a:lstStyle>
          <a:p>
            <a:pPr lvl="0"/>
            <a:r>
              <a:rPr lang="en-US" dirty="0"/>
              <a:t>Title up to two lines</a:t>
            </a:r>
          </a:p>
          <a:p>
            <a:pPr lvl="0"/>
            <a:endParaRPr lang="pt-BR" dirty="0"/>
          </a:p>
        </p:txBody>
      </p:sp>
      <p:sp>
        <p:nvSpPr>
          <p:cNvPr id="23" name="Espaço Reservado para Texto 22">
            <a:extLst>
              <a:ext uri="{FF2B5EF4-FFF2-40B4-BE49-F238E27FC236}">
                <a16:creationId xmlns:a16="http://schemas.microsoft.com/office/drawing/2014/main" id="{7C6BC57A-96D7-282C-5E42-BF101038E22D}"/>
              </a:ext>
            </a:extLst>
          </p:cNvPr>
          <p:cNvSpPr>
            <a:spLocks noGrp="1"/>
          </p:cNvSpPr>
          <p:nvPr>
            <p:ph type="body" sz="quarter" idx="11" hasCustomPrompt="1"/>
          </p:nvPr>
        </p:nvSpPr>
        <p:spPr>
          <a:xfrm>
            <a:off x="3962400" y="1406483"/>
            <a:ext cx="2778125" cy="255587"/>
          </a:xfrm>
          <a:prstGeom prst="rect">
            <a:avLst/>
          </a:prstGeom>
        </p:spPr>
        <p:txBody>
          <a:bodyPr/>
          <a:lstStyle>
            <a:lvl1pPr marL="0" indent="0">
              <a:buNone/>
              <a:defRPr kumimoji="0" lang="pt-BR" sz="1763" b="0" i="0" u="none" strike="noStrike" cap="none" spc="0" normalizeH="0" baseline="0" dirty="0" smtClean="0">
                <a:ln>
                  <a:noFill/>
                </a:ln>
                <a:solidFill>
                  <a:srgbClr val="005BAF"/>
                </a:solidFill>
                <a:effectLst/>
                <a:uFillTx/>
                <a:latin typeface="Arial"/>
                <a:ea typeface="Arial"/>
                <a:cs typeface="Arial"/>
                <a:sym typeface="Arial"/>
              </a:defRPr>
            </a:lvl1pPr>
          </a:lstStyle>
          <a:p>
            <a:pPr lvl="0"/>
            <a:r>
              <a:rPr lang="pt-BR" err="1"/>
              <a:t>Lorem</a:t>
            </a:r>
            <a:r>
              <a:rPr lang="pt-BR"/>
              <a:t> ipsum </a:t>
            </a:r>
            <a:r>
              <a:rPr lang="pt-BR" err="1"/>
              <a:t>dolor</a:t>
            </a:r>
            <a:r>
              <a:rPr lang="pt-BR"/>
              <a:t> </a:t>
            </a:r>
            <a:r>
              <a:rPr lang="pt-BR" err="1"/>
              <a:t>sit</a:t>
            </a:r>
            <a:endParaRPr lang="pt-BR"/>
          </a:p>
          <a:p>
            <a:pPr lvl="0"/>
            <a:endParaRPr lang="pt-BR"/>
          </a:p>
        </p:txBody>
      </p:sp>
      <p:sp>
        <p:nvSpPr>
          <p:cNvPr id="25" name="Espaço Reservado para Texto 24">
            <a:extLst>
              <a:ext uri="{FF2B5EF4-FFF2-40B4-BE49-F238E27FC236}">
                <a16:creationId xmlns:a16="http://schemas.microsoft.com/office/drawing/2014/main" id="{62A392D8-0933-ED07-3014-78C964945349}"/>
              </a:ext>
            </a:extLst>
          </p:cNvPr>
          <p:cNvSpPr>
            <a:spLocks noGrp="1"/>
          </p:cNvSpPr>
          <p:nvPr>
            <p:ph type="body" sz="quarter" idx="12" hasCustomPrompt="1"/>
          </p:nvPr>
        </p:nvSpPr>
        <p:spPr>
          <a:xfrm>
            <a:off x="3962209" y="1876582"/>
            <a:ext cx="4289425" cy="2179638"/>
          </a:xfrm>
          <a:prstGeom prst="rect">
            <a:avLst/>
          </a:prstGeom>
        </p:spPr>
        <p:txBody>
          <a:bodyPr/>
          <a:lstStyle>
            <a:lvl1pPr marL="0" marR="0" indent="0" algn="l" defTabSz="914377" rtl="0" fontAlgn="auto" latinLnBrk="0" hangingPunct="0">
              <a:lnSpc>
                <a:spcPct val="120000"/>
              </a:lnSpc>
              <a:spcBef>
                <a:spcPts val="1688"/>
              </a:spcBef>
              <a:spcAft>
                <a:spcPts val="0"/>
              </a:spcAft>
              <a:buClrTx/>
              <a:buSzTx/>
              <a:buFontTx/>
              <a:buNone/>
              <a:tabLst/>
              <a:defRPr kumimoji="0" lang="pt-BR" sz="1100" b="0" i="0" u="none" strike="noStrike" cap="none" spc="0" normalizeH="0" baseline="0" dirty="0" smtClean="0">
                <a:ln>
                  <a:noFill/>
                </a:ln>
                <a:solidFill>
                  <a:srgbClr val="5C6C74"/>
                </a:solidFill>
                <a:effectLst/>
                <a:uFillTx/>
                <a:latin typeface="Arial"/>
                <a:ea typeface="Arial"/>
                <a:cs typeface="Arial"/>
                <a:sym typeface="Arial"/>
              </a:defRPr>
            </a:lvl1pPr>
          </a:lstStyle>
          <a:p>
            <a:pPr lvl="0"/>
            <a:r>
              <a:rPr lang="pt-BR" err="1"/>
              <a:t>Lorem</a:t>
            </a:r>
            <a:r>
              <a:rPr lang="pt-BR"/>
              <a:t> ipsum </a:t>
            </a:r>
            <a:r>
              <a:rPr lang="pt-BR" err="1"/>
              <a:t>dolor</a:t>
            </a:r>
            <a:r>
              <a:rPr lang="pt-BR"/>
              <a:t> </a:t>
            </a:r>
            <a:r>
              <a:rPr lang="pt-BR" err="1"/>
              <a:t>sit</a:t>
            </a:r>
            <a:r>
              <a:rPr lang="pt-BR"/>
              <a:t> </a:t>
            </a:r>
            <a:r>
              <a:rPr lang="pt-BR" err="1"/>
              <a:t>amet</a:t>
            </a:r>
            <a:r>
              <a:rPr lang="pt-BR"/>
              <a:t>, </a:t>
            </a:r>
            <a:r>
              <a:rPr lang="pt-BR" err="1"/>
              <a:t>consectetur</a:t>
            </a:r>
            <a:r>
              <a:rPr lang="pt-BR"/>
              <a:t> </a:t>
            </a:r>
            <a:r>
              <a:rPr lang="pt-BR" err="1"/>
              <a:t>adipiscing</a:t>
            </a:r>
            <a:r>
              <a:rPr lang="pt-BR"/>
              <a:t> </a:t>
            </a:r>
            <a:r>
              <a:rPr lang="pt-BR" err="1"/>
              <a:t>elit</a:t>
            </a:r>
            <a:r>
              <a:rPr lang="pt-BR"/>
              <a:t>, </a:t>
            </a:r>
            <a:r>
              <a:rPr lang="pt-BR" err="1"/>
              <a:t>sed</a:t>
            </a:r>
            <a:r>
              <a:rPr lang="pt-BR"/>
              <a:t> do </a:t>
            </a:r>
            <a:r>
              <a:rPr lang="pt-BR" err="1"/>
              <a:t>eiusmod</a:t>
            </a:r>
            <a:r>
              <a:rPr lang="pt-BR"/>
              <a:t> </a:t>
            </a:r>
            <a:r>
              <a:rPr lang="pt-BR" err="1"/>
              <a:t>tempor</a:t>
            </a:r>
            <a:r>
              <a:rPr lang="pt-BR"/>
              <a:t> </a:t>
            </a:r>
            <a:r>
              <a:rPr lang="pt-BR" err="1"/>
              <a:t>incididunt</a:t>
            </a:r>
            <a:r>
              <a:rPr lang="pt-BR"/>
              <a:t> ut labore et </a:t>
            </a:r>
            <a:r>
              <a:rPr lang="pt-BR" err="1"/>
              <a:t>dolore</a:t>
            </a:r>
            <a:r>
              <a:rPr lang="pt-BR"/>
              <a:t> magna </a:t>
            </a:r>
            <a:r>
              <a:rPr lang="pt-BR" err="1"/>
              <a:t>aliqua</a:t>
            </a:r>
            <a:r>
              <a:rPr lang="pt-BR"/>
              <a:t>. Ut </a:t>
            </a:r>
            <a:r>
              <a:rPr lang="pt-BR" err="1"/>
              <a:t>enim</a:t>
            </a:r>
            <a:r>
              <a:rPr lang="pt-BR"/>
              <a:t> ad </a:t>
            </a:r>
            <a:r>
              <a:rPr lang="pt-BR" err="1"/>
              <a:t>minim</a:t>
            </a:r>
            <a:r>
              <a:rPr lang="pt-BR"/>
              <a:t> </a:t>
            </a:r>
            <a:r>
              <a:rPr lang="pt-BR" err="1"/>
              <a:t>veniam</a:t>
            </a:r>
            <a:r>
              <a:rPr lang="pt-BR"/>
              <a:t>, quis </a:t>
            </a:r>
            <a:r>
              <a:rPr lang="pt-BR" err="1"/>
              <a:t>nostrud</a:t>
            </a:r>
            <a:r>
              <a:rPr lang="pt-BR"/>
              <a:t> </a:t>
            </a:r>
            <a:r>
              <a:rPr lang="pt-BR" err="1"/>
              <a:t>exercitation</a:t>
            </a:r>
            <a:r>
              <a:rPr lang="pt-BR"/>
              <a:t> </a:t>
            </a:r>
            <a:r>
              <a:rPr lang="pt-BR" err="1"/>
              <a:t>ullamco</a:t>
            </a:r>
            <a:r>
              <a:rPr lang="pt-BR"/>
              <a:t> </a:t>
            </a:r>
            <a:r>
              <a:rPr lang="pt-BR" err="1"/>
              <a:t>laboris</a:t>
            </a:r>
            <a:r>
              <a:rPr lang="pt-BR"/>
              <a:t> </a:t>
            </a:r>
            <a:r>
              <a:rPr lang="pt-BR" err="1"/>
              <a:t>nisi</a:t>
            </a:r>
            <a:r>
              <a:rPr lang="pt-BR"/>
              <a:t> ut </a:t>
            </a:r>
            <a:r>
              <a:rPr lang="pt-BR" err="1"/>
              <a:t>aliquip</a:t>
            </a:r>
            <a:r>
              <a:rPr lang="pt-BR"/>
              <a:t> </a:t>
            </a:r>
            <a:r>
              <a:rPr lang="pt-BR" err="1"/>
              <a:t>ex</a:t>
            </a:r>
            <a:r>
              <a:rPr lang="pt-BR"/>
              <a:t> </a:t>
            </a:r>
            <a:r>
              <a:rPr lang="pt-BR" err="1"/>
              <a:t>ea</a:t>
            </a:r>
            <a:r>
              <a:rPr lang="pt-BR"/>
              <a:t> </a:t>
            </a:r>
            <a:r>
              <a:rPr lang="pt-BR" err="1"/>
              <a:t>commodo</a:t>
            </a:r>
            <a:r>
              <a:rPr lang="pt-BR"/>
              <a:t> </a:t>
            </a:r>
            <a:r>
              <a:rPr lang="pt-BR" err="1"/>
              <a:t>consequat</a:t>
            </a:r>
            <a:r>
              <a:rPr lang="pt-BR"/>
              <a:t>. </a:t>
            </a:r>
            <a:r>
              <a:rPr lang="pt-BR" err="1"/>
              <a:t>Duis</a:t>
            </a:r>
            <a:r>
              <a:rPr lang="pt-BR"/>
              <a:t> </a:t>
            </a:r>
            <a:r>
              <a:rPr lang="pt-BR" err="1"/>
              <a:t>aute</a:t>
            </a:r>
            <a:r>
              <a:rPr lang="pt-BR"/>
              <a:t> </a:t>
            </a:r>
            <a:r>
              <a:rPr lang="pt-BR" err="1"/>
              <a:t>irure</a:t>
            </a:r>
            <a:r>
              <a:rPr lang="pt-BR"/>
              <a:t> </a:t>
            </a:r>
            <a:r>
              <a:rPr lang="pt-BR" err="1"/>
              <a:t>dolor</a:t>
            </a:r>
            <a:r>
              <a:rPr lang="pt-BR"/>
              <a:t> in </a:t>
            </a:r>
            <a:r>
              <a:rPr lang="pt-BR" err="1"/>
              <a:t>reprehenderit</a:t>
            </a:r>
            <a:r>
              <a:rPr lang="pt-BR"/>
              <a:t> in </a:t>
            </a:r>
            <a:r>
              <a:rPr lang="pt-BR" err="1"/>
              <a:t>voluptate</a:t>
            </a:r>
            <a:r>
              <a:rPr lang="pt-BR"/>
              <a:t> </a:t>
            </a:r>
            <a:r>
              <a:rPr lang="pt-BR" err="1"/>
              <a:t>velit</a:t>
            </a:r>
            <a:r>
              <a:rPr lang="pt-BR"/>
              <a:t> esse </a:t>
            </a:r>
            <a:r>
              <a:rPr lang="pt-BR" err="1"/>
              <a:t>cillum</a:t>
            </a:r>
            <a:r>
              <a:rPr lang="pt-BR"/>
              <a:t> </a:t>
            </a:r>
            <a:r>
              <a:rPr lang="pt-BR" err="1"/>
              <a:t>dolore</a:t>
            </a:r>
            <a:r>
              <a:rPr lang="pt-BR"/>
              <a:t> eu </a:t>
            </a:r>
            <a:r>
              <a:rPr lang="pt-BR" err="1"/>
              <a:t>fugiat</a:t>
            </a:r>
            <a:r>
              <a:rPr lang="pt-BR"/>
              <a:t> </a:t>
            </a:r>
            <a:r>
              <a:rPr lang="pt-BR" err="1"/>
              <a:t>nulla</a:t>
            </a:r>
            <a:r>
              <a:rPr lang="pt-BR"/>
              <a:t> </a:t>
            </a:r>
            <a:r>
              <a:rPr lang="pt-BR" err="1"/>
              <a:t>pariatur</a:t>
            </a:r>
            <a:r>
              <a:rPr lang="pt-BR"/>
              <a:t>. </a:t>
            </a:r>
            <a:r>
              <a:rPr lang="pt-BR" err="1"/>
              <a:t>Excepteur</a:t>
            </a:r>
            <a:r>
              <a:rPr lang="pt-BR"/>
              <a:t> </a:t>
            </a:r>
            <a:r>
              <a:rPr lang="pt-BR" err="1"/>
              <a:t>sint</a:t>
            </a:r>
            <a:r>
              <a:rPr lang="pt-BR"/>
              <a:t> </a:t>
            </a:r>
            <a:r>
              <a:rPr lang="pt-BR" err="1"/>
              <a:t>occaecat</a:t>
            </a:r>
            <a:r>
              <a:rPr lang="pt-BR"/>
              <a:t> </a:t>
            </a:r>
            <a:r>
              <a:rPr lang="pt-BR" err="1"/>
              <a:t>cupidatat</a:t>
            </a:r>
            <a:r>
              <a:rPr lang="pt-BR"/>
              <a:t> non </a:t>
            </a:r>
            <a:r>
              <a:rPr lang="pt-BR" err="1"/>
              <a:t>proident</a:t>
            </a:r>
            <a:r>
              <a:rPr lang="pt-BR"/>
              <a:t>, sunt in culpa </a:t>
            </a:r>
            <a:r>
              <a:rPr lang="pt-BR" err="1"/>
              <a:t>qui</a:t>
            </a:r>
            <a:r>
              <a:rPr lang="pt-BR"/>
              <a:t> </a:t>
            </a:r>
            <a:r>
              <a:rPr lang="pt-BR" err="1"/>
              <a:t>officia</a:t>
            </a:r>
            <a:r>
              <a:rPr lang="pt-BR"/>
              <a:t> </a:t>
            </a:r>
            <a:r>
              <a:rPr lang="pt-BR" err="1"/>
              <a:t>deserunt</a:t>
            </a:r>
            <a:r>
              <a:rPr lang="pt-BR"/>
              <a:t> </a:t>
            </a:r>
            <a:r>
              <a:rPr lang="pt-BR" err="1"/>
              <a:t>mollit</a:t>
            </a:r>
            <a:r>
              <a:rPr lang="pt-BR"/>
              <a:t> </a:t>
            </a:r>
            <a:r>
              <a:rPr lang="pt-BR" err="1"/>
              <a:t>anim</a:t>
            </a:r>
            <a:r>
              <a:rPr lang="pt-BR"/>
              <a:t> id est </a:t>
            </a:r>
            <a:r>
              <a:rPr lang="pt-BR" err="1"/>
              <a:t>laborum</a:t>
            </a:r>
            <a:r>
              <a:rPr lang="pt-BR"/>
              <a:t>. </a:t>
            </a:r>
            <a:r>
              <a:rPr lang="pt-BR" err="1"/>
              <a:t>Lorem</a:t>
            </a:r>
            <a:r>
              <a:rPr lang="pt-BR"/>
              <a:t> ipsum </a:t>
            </a:r>
            <a:r>
              <a:rPr lang="pt-BR" err="1"/>
              <a:t>dolor</a:t>
            </a:r>
            <a:r>
              <a:rPr lang="pt-BR"/>
              <a:t> </a:t>
            </a:r>
            <a:r>
              <a:rPr lang="pt-BR" err="1"/>
              <a:t>sit</a:t>
            </a:r>
            <a:r>
              <a:rPr lang="pt-BR"/>
              <a:t> </a:t>
            </a:r>
            <a:r>
              <a:rPr lang="pt-BR" err="1"/>
              <a:t>amet</a:t>
            </a:r>
            <a:r>
              <a:rPr lang="pt-BR"/>
              <a:t>, </a:t>
            </a:r>
            <a:r>
              <a:rPr lang="pt-BR" err="1"/>
              <a:t>consectetur</a:t>
            </a:r>
            <a:r>
              <a:rPr lang="pt-BR"/>
              <a:t> </a:t>
            </a:r>
            <a:r>
              <a:rPr lang="pt-BR" err="1"/>
              <a:t>adipiscing</a:t>
            </a:r>
            <a:r>
              <a:rPr lang="pt-BR"/>
              <a:t> </a:t>
            </a:r>
            <a:r>
              <a:rPr lang="pt-BR" err="1"/>
              <a:t>elit</a:t>
            </a:r>
            <a:r>
              <a:rPr lang="pt-BR"/>
              <a:t>, </a:t>
            </a:r>
            <a:r>
              <a:rPr lang="pt-BR" err="1"/>
              <a:t>sed</a:t>
            </a:r>
            <a:r>
              <a:rPr lang="pt-BR"/>
              <a:t> do </a:t>
            </a:r>
            <a:r>
              <a:rPr lang="pt-BR" err="1"/>
              <a:t>eiusmod</a:t>
            </a:r>
            <a:r>
              <a:rPr lang="pt-BR"/>
              <a:t> </a:t>
            </a:r>
            <a:r>
              <a:rPr lang="pt-BR" err="1"/>
              <a:t>tempor</a:t>
            </a:r>
            <a:r>
              <a:rPr lang="pt-BR"/>
              <a:t> </a:t>
            </a:r>
            <a:r>
              <a:rPr lang="pt-BR" err="1"/>
              <a:t>incididunt</a:t>
            </a:r>
            <a:r>
              <a:rPr lang="pt-BR"/>
              <a:t> ut labore et </a:t>
            </a:r>
            <a:r>
              <a:rPr lang="pt-BR" err="1"/>
              <a:t>dolore</a:t>
            </a:r>
            <a:r>
              <a:rPr lang="pt-BR"/>
              <a:t> magna </a:t>
            </a:r>
            <a:r>
              <a:rPr lang="pt-BR" err="1"/>
              <a:t>aliqua</a:t>
            </a:r>
            <a:r>
              <a:rPr lang="pt-BR"/>
              <a:t>.</a:t>
            </a:r>
          </a:p>
          <a:p>
            <a:pPr lvl="0"/>
            <a:endParaRPr lang="pt-BR"/>
          </a:p>
        </p:txBody>
      </p:sp>
      <p:grpSp>
        <p:nvGrpSpPr>
          <p:cNvPr id="2" name="Agrupar 1">
            <a:extLst>
              <a:ext uri="{FF2B5EF4-FFF2-40B4-BE49-F238E27FC236}">
                <a16:creationId xmlns:a16="http://schemas.microsoft.com/office/drawing/2014/main" id="{CF0E7443-0922-E7A2-598F-8BF7D51D247E}"/>
              </a:ext>
            </a:extLst>
          </p:cNvPr>
          <p:cNvGrpSpPr/>
          <p:nvPr userDrawn="1"/>
        </p:nvGrpSpPr>
        <p:grpSpPr>
          <a:xfrm>
            <a:off x="8870294" y="167554"/>
            <a:ext cx="258136" cy="4683954"/>
            <a:chOff x="23654022" y="446811"/>
            <a:chExt cx="688359" cy="12490546"/>
          </a:xfrm>
        </p:grpSpPr>
        <p:grpSp>
          <p:nvGrpSpPr>
            <p:cNvPr id="3" name="Grupo">
              <a:extLst>
                <a:ext uri="{FF2B5EF4-FFF2-40B4-BE49-F238E27FC236}">
                  <a16:creationId xmlns:a16="http://schemas.microsoft.com/office/drawing/2014/main" id="{364B4323-AEC1-5072-9C31-0FEE005D5564}"/>
                </a:ext>
              </a:extLst>
            </p:cNvPr>
            <p:cNvGrpSpPr/>
            <p:nvPr/>
          </p:nvGrpSpPr>
          <p:grpSpPr>
            <a:xfrm rot="16200000">
              <a:off x="18519882" y="7114857"/>
              <a:ext cx="11349650" cy="295349"/>
              <a:chOff x="-1276219" y="-698"/>
              <a:chExt cx="11349649" cy="295348"/>
            </a:xfrm>
          </p:grpSpPr>
          <p:sp>
            <p:nvSpPr>
              <p:cNvPr id="5" name="This information belongs to Embraer and cannot be used or reproduced without written permission from the Company.">
                <a:extLst>
                  <a:ext uri="{FF2B5EF4-FFF2-40B4-BE49-F238E27FC236}">
                    <a16:creationId xmlns:a16="http://schemas.microsoft.com/office/drawing/2014/main" id="{9C2AF8C9-27C8-E773-F479-0CE7EDEFCE44}"/>
                  </a:ext>
                </a:extLst>
              </p:cNvPr>
              <p:cNvSpPr txBox="1"/>
              <p:nvPr/>
            </p:nvSpPr>
            <p:spPr>
              <a:xfrm>
                <a:off x="1071885" y="6522"/>
                <a:ext cx="9001545" cy="282814"/>
              </a:xfrm>
              <a:prstGeom prst="rect">
                <a:avLst/>
              </a:prstGeom>
              <a:noFill/>
              <a:ln w="12700" cap="flat">
                <a:noFill/>
                <a:miter lim="400000"/>
              </a:ln>
              <a:effectLst/>
              <a:extLst>
                <a:ext uri="{C572A759-6A51-4108-AA02-DFA0A04FC94B}">
                  <ma14:wrappingTextBoxFlag xmlns="" xmlns:ma14="http://schemas.microsoft.com/office/mac/drawingml/2011/main" val="1"/>
                </a:ext>
              </a:extLst>
            </p:spPr>
            <p:txBody>
              <a:bodyPr wrap="square" lIns="19050" tIns="19050" rIns="19050" bIns="19050" numCol="1" anchor="ctr">
                <a:spAutoFit/>
              </a:bodyPr>
              <a:lstStyle>
                <a:lvl1pPr>
                  <a:defRPr sz="1300">
                    <a:solidFill>
                      <a:srgbClr val="6E6D6D"/>
                    </a:solidFill>
                    <a:latin typeface="Arial"/>
                    <a:ea typeface="Arial"/>
                    <a:cs typeface="Arial"/>
                    <a:sym typeface="Arial"/>
                  </a:defRPr>
                </a:lvl1pPr>
              </a:lstStyle>
              <a:p>
                <a:r>
                  <a:rPr lang="en-US" sz="488" dirty="0"/>
                  <a:t>This information belongs to Embraer and cannot be used or reproduced without written permission from the Company.</a:t>
                </a:r>
              </a:p>
            </p:txBody>
          </p:sp>
          <p:sp>
            <p:nvSpPr>
              <p:cNvPr id="6" name="Linha">
                <a:extLst>
                  <a:ext uri="{FF2B5EF4-FFF2-40B4-BE49-F238E27FC236}">
                    <a16:creationId xmlns:a16="http://schemas.microsoft.com/office/drawing/2014/main" id="{06BEDEF7-FA04-46C2-8204-D94C07D943F1}"/>
                  </a:ext>
                </a:extLst>
              </p:cNvPr>
              <p:cNvSpPr/>
              <p:nvPr/>
            </p:nvSpPr>
            <p:spPr>
              <a:xfrm flipV="1">
                <a:off x="898999" y="21128"/>
                <a:ext cx="83625" cy="273522"/>
              </a:xfrm>
              <a:prstGeom prst="line">
                <a:avLst/>
              </a:prstGeom>
              <a:noFill/>
              <a:ln w="9525" cap="flat">
                <a:solidFill>
                  <a:srgbClr val="100690"/>
                </a:solidFill>
                <a:prstDash val="solid"/>
                <a:miter lim="400000"/>
              </a:ln>
              <a:effectLst/>
            </p:spPr>
            <p:txBody>
              <a:bodyPr wrap="square" lIns="19050" tIns="19050" rIns="19050" bIns="19050" numCol="1" anchor="ctr">
                <a:noAutofit/>
              </a:bodyPr>
              <a:lstStyle/>
              <a:p>
                <a:endParaRPr sz="675"/>
              </a:p>
            </p:txBody>
          </p:sp>
          <p:sp>
            <p:nvSpPr>
              <p:cNvPr id="9" name="This information belongs to Embraer and cannot be used or reproduced without written permission from the Company.">
                <a:extLst>
                  <a:ext uri="{FF2B5EF4-FFF2-40B4-BE49-F238E27FC236}">
                    <a16:creationId xmlns:a16="http://schemas.microsoft.com/office/drawing/2014/main" id="{F4B50F02-42F3-54BB-2759-284BACF55A3C}"/>
                  </a:ext>
                </a:extLst>
              </p:cNvPr>
              <p:cNvSpPr txBox="1"/>
              <p:nvPr/>
            </p:nvSpPr>
            <p:spPr>
              <a:xfrm>
                <a:off x="-1276219" y="-698"/>
                <a:ext cx="2621118" cy="282811"/>
              </a:xfrm>
              <a:prstGeom prst="rect">
                <a:avLst/>
              </a:prstGeom>
              <a:noFill/>
              <a:ln w="12700" cap="flat">
                <a:noFill/>
                <a:miter lim="400000"/>
              </a:ln>
              <a:effectLst/>
              <a:extLst>
                <a:ext uri="{C572A759-6A51-4108-AA02-DFA0A04FC94B}">
                  <ma14:wrappingTextBoxFlag xmlns="" xmlns:ma14="http://schemas.microsoft.com/office/mac/drawingml/2011/main" val="1"/>
                </a:ext>
              </a:extLst>
            </p:spPr>
            <p:txBody>
              <a:bodyPr wrap="square" lIns="19050" tIns="19050" rIns="19050" bIns="19050" numCol="1" anchor="ctr">
                <a:spAutoFit/>
              </a:bodyPr>
              <a:lstStyle>
                <a:lvl1pPr>
                  <a:defRPr sz="1300">
                    <a:solidFill>
                      <a:srgbClr val="6E6D6D"/>
                    </a:solidFill>
                    <a:latin typeface="Arial"/>
                    <a:ea typeface="Arial"/>
                    <a:cs typeface="Arial"/>
                    <a:sym typeface="Arial"/>
                  </a:defRPr>
                </a:lvl1pPr>
              </a:lstStyle>
              <a:p>
                <a:r>
                  <a:rPr lang="en-US" sz="488" dirty="0"/>
                  <a:t>SECRET INFORMATION</a:t>
                </a:r>
              </a:p>
            </p:txBody>
          </p:sp>
        </p:grpSp>
        <p:sp>
          <p:nvSpPr>
            <p:cNvPr id="4" name="Forma Livre: Forma 61">
              <a:extLst>
                <a:ext uri="{FF2B5EF4-FFF2-40B4-BE49-F238E27FC236}">
                  <a16:creationId xmlns:a16="http://schemas.microsoft.com/office/drawing/2014/main" id="{42688E13-5A2F-866C-86E4-DA5350E322EA}"/>
                </a:ext>
              </a:extLst>
            </p:cNvPr>
            <p:cNvSpPr/>
            <p:nvPr/>
          </p:nvSpPr>
          <p:spPr>
            <a:xfrm flipH="1">
              <a:off x="23654022" y="446811"/>
              <a:ext cx="359396" cy="359346"/>
            </a:xfrm>
            <a:custGeom>
              <a:avLst/>
              <a:gdLst/>
              <a:ahLst/>
              <a:cxnLst>
                <a:cxn ang="0">
                  <a:pos x="wd2" y="hd2"/>
                </a:cxn>
                <a:cxn ang="5400000">
                  <a:pos x="wd2" y="hd2"/>
                </a:cxn>
                <a:cxn ang="10800000">
                  <a:pos x="wd2" y="hd2"/>
                </a:cxn>
                <a:cxn ang="16200000">
                  <a:pos x="wd2" y="hd2"/>
                </a:cxn>
              </a:cxnLst>
              <a:rect l="0" t="0" r="r" b="b"/>
              <a:pathLst>
                <a:path w="21600" h="21600" extrusionOk="0">
                  <a:moveTo>
                    <a:pt x="17278" y="0"/>
                  </a:moveTo>
                  <a:lnTo>
                    <a:pt x="4322" y="9935"/>
                  </a:lnTo>
                  <a:lnTo>
                    <a:pt x="1728" y="9935"/>
                  </a:lnTo>
                  <a:lnTo>
                    <a:pt x="0" y="11665"/>
                  </a:lnTo>
                  <a:lnTo>
                    <a:pt x="4322" y="11665"/>
                  </a:lnTo>
                  <a:lnTo>
                    <a:pt x="17278" y="21600"/>
                  </a:lnTo>
                  <a:lnTo>
                    <a:pt x="21600" y="21600"/>
                  </a:lnTo>
                  <a:lnTo>
                    <a:pt x="12961" y="11665"/>
                  </a:lnTo>
                  <a:lnTo>
                    <a:pt x="21559" y="11665"/>
                  </a:lnTo>
                  <a:lnTo>
                    <a:pt x="21559" y="9935"/>
                  </a:lnTo>
                  <a:lnTo>
                    <a:pt x="12961" y="9935"/>
                  </a:lnTo>
                  <a:lnTo>
                    <a:pt x="21600" y="0"/>
                  </a:lnTo>
                  <a:close/>
                </a:path>
              </a:pathLst>
            </a:custGeom>
            <a:solidFill>
              <a:srgbClr val="100690"/>
            </a:solidFill>
            <a:ln w="12700" cap="flat">
              <a:noFill/>
              <a:miter lim="400000"/>
            </a:ln>
            <a:effectLst/>
          </p:spPr>
          <p:txBody>
            <a:bodyPr wrap="square" lIns="17145" tIns="17145" rIns="17145" bIns="17145" numCol="1" anchor="ctr">
              <a:noAutofit/>
            </a:bodyPr>
            <a:lstStyle/>
            <a:p>
              <a:pPr>
                <a:defRPr>
                  <a:solidFill>
                    <a:srgbClr val="100690"/>
                  </a:solidFill>
                  <a:latin typeface="GT America Condensed Regular"/>
                  <a:ea typeface="GT America Condensed Regular"/>
                  <a:cs typeface="GT America Condensed Regular"/>
                  <a:sym typeface="GT America Condensed Regular"/>
                </a:defRPr>
              </a:pPr>
              <a:endParaRPr sz="675"/>
            </a:p>
          </p:txBody>
        </p:sp>
      </p:grpSp>
    </p:spTree>
    <p:extLst>
      <p:ext uri="{BB962C8B-B14F-4D97-AF65-F5344CB8AC3E}">
        <p14:creationId xmlns:p14="http://schemas.microsoft.com/office/powerpoint/2010/main" val="2397547902"/>
      </p:ext>
    </p:extLst>
  </p:cSld>
  <p:clrMapOvr>
    <a:masterClrMapping/>
  </p:clrMapOvr>
</p:sldLayout>
</file>

<file path=ppt/slideLayouts/slideLayout35.xml><?xml version="1.0" encoding="utf-8"?>
<p:sldLayout xmlns:a="http://schemas.openxmlformats.org/drawingml/2006/main" xmlns:r="http://schemas.openxmlformats.org/officeDocument/2006/relationships" xmlns:p="http://schemas.openxmlformats.org/presentationml/2006/main" preserve="1" userDrawn="1">
  <p:cSld name="Closing">
    <p:bg>
      <p:bgPr>
        <a:gradFill>
          <a:gsLst>
            <a:gs pos="97701">
              <a:srgbClr val="005BAF"/>
            </a:gs>
            <a:gs pos="50000">
              <a:srgbClr val="100690"/>
            </a:gs>
            <a:gs pos="0">
              <a:srgbClr val="0A1A5C"/>
            </a:gs>
          </a:gsLst>
          <a:lin ang="5400000" scaled="1"/>
        </a:gradFill>
        <a:effectLst/>
      </p:bgPr>
    </p:bg>
    <p:spTree>
      <p:nvGrpSpPr>
        <p:cNvPr id="1" name=""/>
        <p:cNvGrpSpPr/>
        <p:nvPr/>
      </p:nvGrpSpPr>
      <p:grpSpPr>
        <a:xfrm>
          <a:off x="0" y="0"/>
          <a:ext cx="0" cy="0"/>
          <a:chOff x="0" y="0"/>
          <a:chExt cx="0" cy="0"/>
        </a:xfrm>
      </p:grpSpPr>
      <p:sp>
        <p:nvSpPr>
          <p:cNvPr id="2" name="Espaço Reservado para Texto 26">
            <a:extLst>
              <a:ext uri="{FF2B5EF4-FFF2-40B4-BE49-F238E27FC236}">
                <a16:creationId xmlns:a16="http://schemas.microsoft.com/office/drawing/2014/main" id="{BEF15AF6-4F1A-9DCD-5801-8F49CA3C9176}"/>
              </a:ext>
            </a:extLst>
          </p:cNvPr>
          <p:cNvSpPr>
            <a:spLocks noGrp="1"/>
          </p:cNvSpPr>
          <p:nvPr>
            <p:ph type="body" sz="quarter" idx="11" hasCustomPrompt="1"/>
          </p:nvPr>
        </p:nvSpPr>
        <p:spPr>
          <a:xfrm>
            <a:off x="5985403" y="2321859"/>
            <a:ext cx="3116262" cy="403225"/>
          </a:xfrm>
          <a:prstGeom prst="rect">
            <a:avLst/>
          </a:prstGeom>
        </p:spPr>
        <p:txBody>
          <a:bodyPr/>
          <a:lstStyle>
            <a:lvl1pPr marL="0" indent="0">
              <a:buNone/>
              <a:defRPr kumimoji="0" lang="pt-BR" sz="2625" b="1" i="0" u="none" strike="noStrike" kern="0" cap="all" spc="0" normalizeH="0" baseline="0" dirty="0" smtClean="0">
                <a:ln>
                  <a:noFill/>
                </a:ln>
                <a:solidFill>
                  <a:schemeClr val="bg1"/>
                </a:solidFill>
                <a:effectLst/>
                <a:uLnTx/>
                <a:uFillTx/>
                <a:latin typeface="Arial Narrow" panose="020B0606020202030204" pitchFamily="34" charset="0"/>
                <a:ea typeface="Arial"/>
                <a:cs typeface="Arial"/>
                <a:sym typeface="Arial"/>
              </a:defRPr>
            </a:lvl1pPr>
          </a:lstStyle>
          <a:p>
            <a:pPr lvl="0"/>
            <a:r>
              <a:rPr lang="pt-BR" dirty="0" err="1"/>
              <a:t>thank</a:t>
            </a:r>
            <a:r>
              <a:rPr lang="pt-BR" dirty="0"/>
              <a:t> </a:t>
            </a:r>
            <a:r>
              <a:rPr lang="pt-BR" dirty="0" err="1"/>
              <a:t>you</a:t>
            </a:r>
            <a:endParaRPr lang="pt-BR" dirty="0"/>
          </a:p>
          <a:p>
            <a:pPr lvl="0"/>
            <a:endParaRPr lang="pt-BR" dirty="0"/>
          </a:p>
        </p:txBody>
      </p:sp>
      <p:sp>
        <p:nvSpPr>
          <p:cNvPr id="13" name="Linha">
            <a:extLst>
              <a:ext uri="{FF2B5EF4-FFF2-40B4-BE49-F238E27FC236}">
                <a16:creationId xmlns:a16="http://schemas.microsoft.com/office/drawing/2014/main" id="{AF5403B1-E123-FA75-6208-1CDD38865625}"/>
              </a:ext>
            </a:extLst>
          </p:cNvPr>
          <p:cNvSpPr/>
          <p:nvPr userDrawn="1"/>
        </p:nvSpPr>
        <p:spPr>
          <a:xfrm flipV="1">
            <a:off x="5617567" y="2212975"/>
            <a:ext cx="249684" cy="717551"/>
          </a:xfrm>
          <a:prstGeom prst="line">
            <a:avLst/>
          </a:prstGeom>
          <a:ln w="12700">
            <a:solidFill>
              <a:srgbClr val="005BAF"/>
            </a:solidFill>
            <a:miter lim="400000"/>
          </a:ln>
        </p:spPr>
        <p:txBody>
          <a:bodyPr lIns="19050" tIns="19050" rIns="19050" bIns="19050" anchor="ctr"/>
          <a:lstStyle/>
          <a:p>
            <a:pPr marL="0" marR="0" lvl="0" indent="0" algn="l" defTabSz="914377" rtl="0" eaLnBrk="1" fontAlgn="auto" latinLnBrk="0" hangingPunct="0">
              <a:lnSpc>
                <a:spcPct val="90000"/>
              </a:lnSpc>
              <a:spcBef>
                <a:spcPts val="1688"/>
              </a:spcBef>
              <a:spcAft>
                <a:spcPts val="0"/>
              </a:spcAft>
              <a:buClrTx/>
              <a:buSzTx/>
              <a:buFontTx/>
              <a:buNone/>
              <a:tabLst/>
              <a:defRPr/>
            </a:pPr>
            <a:endParaRPr kumimoji="0" sz="675" b="0" i="0" u="none" strike="noStrike" kern="0" cap="none" spc="0" normalizeH="0" baseline="0" noProof="0">
              <a:ln>
                <a:noFill/>
              </a:ln>
              <a:solidFill>
                <a:srgbClr val="000000"/>
              </a:solidFill>
              <a:effectLst/>
              <a:uLnTx/>
              <a:uFillTx/>
              <a:latin typeface="Arial"/>
              <a:sym typeface="Helvetica Neue"/>
            </a:endParaRPr>
          </a:p>
        </p:txBody>
      </p:sp>
      <p:grpSp>
        <p:nvGrpSpPr>
          <p:cNvPr id="15" name="Gráfico 12">
            <a:extLst>
              <a:ext uri="{FF2B5EF4-FFF2-40B4-BE49-F238E27FC236}">
                <a16:creationId xmlns:a16="http://schemas.microsoft.com/office/drawing/2014/main" id="{EC9F307F-D791-5700-E703-BD27A51EA27F}"/>
              </a:ext>
            </a:extLst>
          </p:cNvPr>
          <p:cNvGrpSpPr/>
          <p:nvPr userDrawn="1"/>
        </p:nvGrpSpPr>
        <p:grpSpPr>
          <a:xfrm>
            <a:off x="3765585" y="2431688"/>
            <a:ext cx="1622128" cy="272295"/>
            <a:chOff x="0" y="-2"/>
            <a:chExt cx="2091160" cy="358464"/>
          </a:xfrm>
          <a:solidFill>
            <a:schemeClr val="bg1"/>
          </a:solidFill>
        </p:grpSpPr>
        <p:sp>
          <p:nvSpPr>
            <p:cNvPr id="16" name="Forma Livre: Forma 61">
              <a:extLst>
                <a:ext uri="{FF2B5EF4-FFF2-40B4-BE49-F238E27FC236}">
                  <a16:creationId xmlns:a16="http://schemas.microsoft.com/office/drawing/2014/main" id="{F0B7B2B8-5AF1-BF36-0EB1-3D55D9DEB26C}"/>
                </a:ext>
              </a:extLst>
            </p:cNvPr>
            <p:cNvSpPr/>
            <p:nvPr/>
          </p:nvSpPr>
          <p:spPr>
            <a:xfrm>
              <a:off x="0" y="-2"/>
              <a:ext cx="351076" cy="358464"/>
            </a:xfrm>
            <a:custGeom>
              <a:avLst/>
              <a:gdLst/>
              <a:ahLst/>
              <a:cxnLst>
                <a:cxn ang="0">
                  <a:pos x="wd2" y="hd2"/>
                </a:cxn>
                <a:cxn ang="5400000">
                  <a:pos x="wd2" y="hd2"/>
                </a:cxn>
                <a:cxn ang="10800000">
                  <a:pos x="wd2" y="hd2"/>
                </a:cxn>
                <a:cxn ang="16200000">
                  <a:pos x="wd2" y="hd2"/>
                </a:cxn>
              </a:cxnLst>
              <a:rect l="0" t="0" r="r" b="b"/>
              <a:pathLst>
                <a:path w="21600" h="21600" extrusionOk="0">
                  <a:moveTo>
                    <a:pt x="17278" y="0"/>
                  </a:moveTo>
                  <a:lnTo>
                    <a:pt x="4322" y="9935"/>
                  </a:lnTo>
                  <a:lnTo>
                    <a:pt x="1728" y="9935"/>
                  </a:lnTo>
                  <a:lnTo>
                    <a:pt x="0" y="11665"/>
                  </a:lnTo>
                  <a:lnTo>
                    <a:pt x="4322" y="11665"/>
                  </a:lnTo>
                  <a:lnTo>
                    <a:pt x="17278" y="21600"/>
                  </a:lnTo>
                  <a:lnTo>
                    <a:pt x="21600" y="21600"/>
                  </a:lnTo>
                  <a:lnTo>
                    <a:pt x="12961" y="11665"/>
                  </a:lnTo>
                  <a:lnTo>
                    <a:pt x="21559" y="11665"/>
                  </a:lnTo>
                  <a:lnTo>
                    <a:pt x="21559" y="9935"/>
                  </a:lnTo>
                  <a:lnTo>
                    <a:pt x="12961" y="9935"/>
                  </a:lnTo>
                  <a:lnTo>
                    <a:pt x="21600" y="0"/>
                  </a:lnTo>
                  <a:close/>
                </a:path>
              </a:pathLst>
            </a:custGeom>
            <a:grpFill/>
            <a:ln w="12700" cap="flat">
              <a:noFill/>
              <a:miter lim="400000"/>
            </a:ln>
            <a:effectLst/>
          </p:spPr>
          <p:txBody>
            <a:bodyPr wrap="square" lIns="17145" tIns="17145" rIns="17145" bIns="17145" numCol="1" anchor="ctr">
              <a:noAutofit/>
            </a:bodyPr>
            <a:lstStyle/>
            <a:p>
              <a:pPr marL="0" marR="0" lvl="0" indent="0" algn="l" defTabSz="914377" rtl="0" eaLnBrk="1" fontAlgn="auto" latinLnBrk="0" hangingPunct="0">
                <a:lnSpc>
                  <a:spcPct val="90000"/>
                </a:lnSpc>
                <a:spcBef>
                  <a:spcPts val="1688"/>
                </a:spcBef>
                <a:spcAft>
                  <a:spcPts val="0"/>
                </a:spcAft>
                <a:buClrTx/>
                <a:buSzTx/>
                <a:buFontTx/>
                <a:buNone/>
                <a:tabLst/>
                <a:defRPr>
                  <a:solidFill>
                    <a:srgbClr val="100690"/>
                  </a:solidFill>
                  <a:latin typeface="GT America Condensed Regular"/>
                  <a:ea typeface="GT America Condensed Regular"/>
                  <a:cs typeface="GT America Condensed Regular"/>
                  <a:sym typeface="GT America Condensed Regular"/>
                </a:defRPr>
              </a:pPr>
              <a:endParaRPr kumimoji="0" sz="675" b="0" i="0" u="none" strike="noStrike" kern="0" cap="none" spc="0" normalizeH="0" baseline="0" noProof="0">
                <a:ln>
                  <a:noFill/>
                </a:ln>
                <a:solidFill>
                  <a:srgbClr val="100690"/>
                </a:solidFill>
                <a:effectLst/>
                <a:uLnTx/>
                <a:uFillTx/>
                <a:latin typeface="GT America Condensed Regular"/>
                <a:sym typeface="GT America Condensed Regular"/>
              </a:endParaRPr>
            </a:p>
          </p:txBody>
        </p:sp>
        <p:sp>
          <p:nvSpPr>
            <p:cNvPr id="17" name="Forma Livre: Forma 62">
              <a:extLst>
                <a:ext uri="{FF2B5EF4-FFF2-40B4-BE49-F238E27FC236}">
                  <a16:creationId xmlns:a16="http://schemas.microsoft.com/office/drawing/2014/main" id="{47E24E90-622E-05FD-A19B-33BAC08B0FE6}"/>
                </a:ext>
              </a:extLst>
            </p:cNvPr>
            <p:cNvSpPr/>
            <p:nvPr/>
          </p:nvSpPr>
          <p:spPr>
            <a:xfrm>
              <a:off x="438785" y="89591"/>
              <a:ext cx="1652375" cy="179513"/>
            </a:xfrm>
            <a:custGeom>
              <a:avLst/>
              <a:gdLst/>
              <a:ahLst/>
              <a:cxnLst>
                <a:cxn ang="0">
                  <a:pos x="wd2" y="hd2"/>
                </a:cxn>
                <a:cxn ang="5400000">
                  <a:pos x="wd2" y="hd2"/>
                </a:cxn>
                <a:cxn ang="10800000">
                  <a:pos x="wd2" y="hd2"/>
                </a:cxn>
                <a:cxn ang="16200000">
                  <a:pos x="wd2" y="hd2"/>
                </a:cxn>
              </a:cxnLst>
              <a:rect l="0" t="0" r="r" b="b"/>
              <a:pathLst>
                <a:path w="21600" h="21600" extrusionOk="0">
                  <a:moveTo>
                    <a:pt x="656" y="5265"/>
                  </a:moveTo>
                  <a:lnTo>
                    <a:pt x="656" y="8521"/>
                  </a:lnTo>
                  <a:lnTo>
                    <a:pt x="2300" y="8521"/>
                  </a:lnTo>
                  <a:lnTo>
                    <a:pt x="2300" y="13068"/>
                  </a:lnTo>
                  <a:lnTo>
                    <a:pt x="656" y="13068"/>
                  </a:lnTo>
                  <a:lnTo>
                    <a:pt x="656" y="16368"/>
                  </a:lnTo>
                  <a:lnTo>
                    <a:pt x="2462" y="16368"/>
                  </a:lnTo>
                  <a:lnTo>
                    <a:pt x="2462" y="21594"/>
                  </a:lnTo>
                  <a:lnTo>
                    <a:pt x="0" y="21594"/>
                  </a:lnTo>
                  <a:lnTo>
                    <a:pt x="0" y="0"/>
                  </a:lnTo>
                  <a:lnTo>
                    <a:pt x="2461" y="0"/>
                  </a:lnTo>
                  <a:lnTo>
                    <a:pt x="2461" y="5265"/>
                  </a:lnTo>
                  <a:lnTo>
                    <a:pt x="656" y="5265"/>
                  </a:lnTo>
                  <a:close/>
                  <a:moveTo>
                    <a:pt x="2789" y="21594"/>
                  </a:moveTo>
                  <a:lnTo>
                    <a:pt x="2789" y="0"/>
                  </a:lnTo>
                  <a:lnTo>
                    <a:pt x="3893" y="0"/>
                  </a:lnTo>
                  <a:lnTo>
                    <a:pt x="4666" y="13481"/>
                  </a:lnTo>
                  <a:lnTo>
                    <a:pt x="5438" y="0"/>
                  </a:lnTo>
                  <a:lnTo>
                    <a:pt x="6561" y="0"/>
                  </a:lnTo>
                  <a:lnTo>
                    <a:pt x="6561" y="21594"/>
                  </a:lnTo>
                  <a:lnTo>
                    <a:pt x="5903" y="21594"/>
                  </a:lnTo>
                  <a:lnTo>
                    <a:pt x="5903" y="6228"/>
                  </a:lnTo>
                  <a:lnTo>
                    <a:pt x="5875" y="6228"/>
                  </a:lnTo>
                  <a:lnTo>
                    <a:pt x="4989" y="21594"/>
                  </a:lnTo>
                  <a:lnTo>
                    <a:pt x="4340" y="21594"/>
                  </a:lnTo>
                  <a:lnTo>
                    <a:pt x="3459" y="6211"/>
                  </a:lnTo>
                  <a:lnTo>
                    <a:pt x="3443" y="6211"/>
                  </a:lnTo>
                  <a:lnTo>
                    <a:pt x="3443" y="21594"/>
                  </a:lnTo>
                  <a:lnTo>
                    <a:pt x="2789" y="21594"/>
                  </a:lnTo>
                  <a:close/>
                  <a:moveTo>
                    <a:pt x="6892" y="21594"/>
                  </a:moveTo>
                  <a:lnTo>
                    <a:pt x="6892" y="0"/>
                  </a:lnTo>
                  <a:lnTo>
                    <a:pt x="8828" y="0"/>
                  </a:lnTo>
                  <a:cubicBezTo>
                    <a:pt x="9310" y="0"/>
                    <a:pt x="9543" y="1970"/>
                    <a:pt x="9543" y="6030"/>
                  </a:cubicBezTo>
                  <a:cubicBezTo>
                    <a:pt x="9543" y="8346"/>
                    <a:pt x="9443" y="9767"/>
                    <a:pt x="9227" y="10599"/>
                  </a:cubicBezTo>
                  <a:cubicBezTo>
                    <a:pt x="9499" y="11052"/>
                    <a:pt x="9618" y="12649"/>
                    <a:pt x="9618" y="15734"/>
                  </a:cubicBezTo>
                  <a:cubicBezTo>
                    <a:pt x="9618" y="19896"/>
                    <a:pt x="9404" y="21589"/>
                    <a:pt x="8929" y="21589"/>
                  </a:cubicBezTo>
                  <a:lnTo>
                    <a:pt x="6892" y="21589"/>
                  </a:lnTo>
                  <a:close/>
                  <a:moveTo>
                    <a:pt x="8869" y="6630"/>
                  </a:moveTo>
                  <a:cubicBezTo>
                    <a:pt x="8869" y="5549"/>
                    <a:pt x="8801" y="4847"/>
                    <a:pt x="8700" y="4847"/>
                  </a:cubicBezTo>
                  <a:lnTo>
                    <a:pt x="7548" y="4847"/>
                  </a:lnTo>
                  <a:lnTo>
                    <a:pt x="7548" y="8408"/>
                  </a:lnTo>
                  <a:lnTo>
                    <a:pt x="8700" y="8408"/>
                  </a:lnTo>
                  <a:cubicBezTo>
                    <a:pt x="8811" y="8408"/>
                    <a:pt x="8869" y="7785"/>
                    <a:pt x="8869" y="6630"/>
                  </a:cubicBezTo>
                  <a:moveTo>
                    <a:pt x="8941" y="14704"/>
                  </a:moveTo>
                  <a:cubicBezTo>
                    <a:pt x="8941" y="13549"/>
                    <a:pt x="8869" y="12807"/>
                    <a:pt x="8760" y="12807"/>
                  </a:cubicBezTo>
                  <a:lnTo>
                    <a:pt x="7549" y="12807"/>
                  </a:lnTo>
                  <a:lnTo>
                    <a:pt x="7549" y="16691"/>
                  </a:lnTo>
                  <a:lnTo>
                    <a:pt x="8760" y="16691"/>
                  </a:lnTo>
                  <a:cubicBezTo>
                    <a:pt x="8875" y="16691"/>
                    <a:pt x="8941" y="15978"/>
                    <a:pt x="8941" y="14704"/>
                  </a:cubicBezTo>
                  <a:moveTo>
                    <a:pt x="14775" y="12807"/>
                  </a:moveTo>
                  <a:lnTo>
                    <a:pt x="14336" y="5175"/>
                  </a:lnTo>
                  <a:lnTo>
                    <a:pt x="13905" y="12807"/>
                  </a:lnTo>
                  <a:lnTo>
                    <a:pt x="14775" y="12807"/>
                  </a:lnTo>
                  <a:close/>
                  <a:moveTo>
                    <a:pt x="12666" y="21594"/>
                  </a:moveTo>
                  <a:lnTo>
                    <a:pt x="13904" y="0"/>
                  </a:lnTo>
                  <a:lnTo>
                    <a:pt x="14788" y="0"/>
                  </a:lnTo>
                  <a:lnTo>
                    <a:pt x="16003" y="21594"/>
                  </a:lnTo>
                  <a:lnTo>
                    <a:pt x="15242" y="21594"/>
                  </a:lnTo>
                  <a:lnTo>
                    <a:pt x="15024" y="17999"/>
                  </a:lnTo>
                  <a:lnTo>
                    <a:pt x="13642" y="17999"/>
                  </a:lnTo>
                  <a:lnTo>
                    <a:pt x="13420" y="21594"/>
                  </a:lnTo>
                  <a:lnTo>
                    <a:pt x="12666" y="21594"/>
                  </a:lnTo>
                  <a:close/>
                  <a:moveTo>
                    <a:pt x="19446" y="5379"/>
                  </a:moveTo>
                  <a:lnTo>
                    <a:pt x="19446" y="10661"/>
                  </a:lnTo>
                  <a:lnTo>
                    <a:pt x="20696" y="10661"/>
                  </a:lnTo>
                  <a:cubicBezTo>
                    <a:pt x="20879" y="10661"/>
                    <a:pt x="20932" y="9863"/>
                    <a:pt x="20932" y="7813"/>
                  </a:cubicBezTo>
                  <a:cubicBezTo>
                    <a:pt x="20932" y="6149"/>
                    <a:pt x="20864" y="5379"/>
                    <a:pt x="20696" y="5379"/>
                  </a:cubicBezTo>
                  <a:lnTo>
                    <a:pt x="19446" y="5379"/>
                  </a:lnTo>
                  <a:close/>
                  <a:moveTo>
                    <a:pt x="21600" y="7072"/>
                  </a:moveTo>
                  <a:cubicBezTo>
                    <a:pt x="21600" y="10633"/>
                    <a:pt x="21511" y="12416"/>
                    <a:pt x="21242" y="13073"/>
                  </a:cubicBezTo>
                  <a:cubicBezTo>
                    <a:pt x="21467" y="13617"/>
                    <a:pt x="21582" y="14976"/>
                    <a:pt x="21582" y="17172"/>
                  </a:cubicBezTo>
                  <a:lnTo>
                    <a:pt x="21582" y="21600"/>
                  </a:lnTo>
                  <a:lnTo>
                    <a:pt x="20926" y="21600"/>
                  </a:lnTo>
                  <a:lnTo>
                    <a:pt x="20926" y="18305"/>
                  </a:lnTo>
                  <a:cubicBezTo>
                    <a:pt x="20926" y="16465"/>
                    <a:pt x="20847" y="16074"/>
                    <a:pt x="20630" y="16074"/>
                  </a:cubicBezTo>
                  <a:lnTo>
                    <a:pt x="19445" y="16074"/>
                  </a:lnTo>
                  <a:lnTo>
                    <a:pt x="19445" y="21600"/>
                  </a:lnTo>
                  <a:lnTo>
                    <a:pt x="18786" y="21600"/>
                  </a:lnTo>
                  <a:lnTo>
                    <a:pt x="18786" y="0"/>
                  </a:lnTo>
                  <a:lnTo>
                    <a:pt x="20719" y="0"/>
                  </a:lnTo>
                  <a:cubicBezTo>
                    <a:pt x="21370" y="0"/>
                    <a:pt x="21600" y="1455"/>
                    <a:pt x="21600" y="7072"/>
                  </a:cubicBezTo>
                  <a:moveTo>
                    <a:pt x="10529" y="5379"/>
                  </a:moveTo>
                  <a:lnTo>
                    <a:pt x="10529" y="10661"/>
                  </a:lnTo>
                  <a:lnTo>
                    <a:pt x="11780" y="10661"/>
                  </a:lnTo>
                  <a:cubicBezTo>
                    <a:pt x="11963" y="10661"/>
                    <a:pt x="12017" y="9863"/>
                    <a:pt x="12017" y="7813"/>
                  </a:cubicBezTo>
                  <a:cubicBezTo>
                    <a:pt x="12017" y="6149"/>
                    <a:pt x="11948" y="5379"/>
                    <a:pt x="11780" y="5379"/>
                  </a:cubicBezTo>
                  <a:lnTo>
                    <a:pt x="10529" y="5379"/>
                  </a:lnTo>
                  <a:close/>
                  <a:moveTo>
                    <a:pt x="12683" y="7072"/>
                  </a:moveTo>
                  <a:cubicBezTo>
                    <a:pt x="12683" y="10633"/>
                    <a:pt x="12595" y="12416"/>
                    <a:pt x="12326" y="13073"/>
                  </a:cubicBezTo>
                  <a:cubicBezTo>
                    <a:pt x="12550" y="13617"/>
                    <a:pt x="12666" y="14976"/>
                    <a:pt x="12666" y="17172"/>
                  </a:cubicBezTo>
                  <a:lnTo>
                    <a:pt x="12666" y="21600"/>
                  </a:lnTo>
                  <a:lnTo>
                    <a:pt x="12010" y="21600"/>
                  </a:lnTo>
                  <a:lnTo>
                    <a:pt x="12010" y="18305"/>
                  </a:lnTo>
                  <a:cubicBezTo>
                    <a:pt x="12010" y="16465"/>
                    <a:pt x="11930" y="16074"/>
                    <a:pt x="11714" y="16074"/>
                  </a:cubicBezTo>
                  <a:lnTo>
                    <a:pt x="10529" y="16074"/>
                  </a:lnTo>
                  <a:lnTo>
                    <a:pt x="10529" y="21600"/>
                  </a:lnTo>
                  <a:lnTo>
                    <a:pt x="9869" y="21600"/>
                  </a:lnTo>
                  <a:lnTo>
                    <a:pt x="9869" y="0"/>
                  </a:lnTo>
                  <a:lnTo>
                    <a:pt x="11803" y="0"/>
                  </a:lnTo>
                  <a:cubicBezTo>
                    <a:pt x="12453" y="0"/>
                    <a:pt x="12683" y="1455"/>
                    <a:pt x="12683" y="7072"/>
                  </a:cubicBezTo>
                  <a:moveTo>
                    <a:pt x="16660" y="5265"/>
                  </a:moveTo>
                  <a:lnTo>
                    <a:pt x="16660" y="8521"/>
                  </a:lnTo>
                  <a:lnTo>
                    <a:pt x="18304" y="8521"/>
                  </a:lnTo>
                  <a:lnTo>
                    <a:pt x="18304" y="13068"/>
                  </a:lnTo>
                  <a:lnTo>
                    <a:pt x="16660" y="13068"/>
                  </a:lnTo>
                  <a:lnTo>
                    <a:pt x="16660" y="16368"/>
                  </a:lnTo>
                  <a:lnTo>
                    <a:pt x="18465" y="16368"/>
                  </a:lnTo>
                  <a:lnTo>
                    <a:pt x="18465" y="21594"/>
                  </a:lnTo>
                  <a:lnTo>
                    <a:pt x="16004" y="21594"/>
                  </a:lnTo>
                  <a:lnTo>
                    <a:pt x="16004" y="0"/>
                  </a:lnTo>
                  <a:lnTo>
                    <a:pt x="18465" y="0"/>
                  </a:lnTo>
                  <a:lnTo>
                    <a:pt x="18465" y="5265"/>
                  </a:lnTo>
                  <a:lnTo>
                    <a:pt x="16660" y="5265"/>
                  </a:lnTo>
                  <a:close/>
                </a:path>
              </a:pathLst>
            </a:custGeom>
            <a:grpFill/>
            <a:ln w="12700" cap="flat">
              <a:noFill/>
              <a:miter lim="400000"/>
            </a:ln>
            <a:effectLst/>
          </p:spPr>
          <p:txBody>
            <a:bodyPr wrap="square" lIns="17145" tIns="17145" rIns="17145" bIns="17145" numCol="1" anchor="ctr">
              <a:noAutofit/>
            </a:bodyPr>
            <a:lstStyle/>
            <a:p>
              <a:pPr marL="0" marR="0" lvl="0" indent="0" algn="l" defTabSz="914377" rtl="0" eaLnBrk="1" fontAlgn="auto" latinLnBrk="0" hangingPunct="0">
                <a:lnSpc>
                  <a:spcPct val="90000"/>
                </a:lnSpc>
                <a:spcBef>
                  <a:spcPts val="1688"/>
                </a:spcBef>
                <a:spcAft>
                  <a:spcPts val="0"/>
                </a:spcAft>
                <a:buClrTx/>
                <a:buSzTx/>
                <a:buFontTx/>
                <a:buNone/>
                <a:tabLst/>
                <a:defRPr>
                  <a:solidFill>
                    <a:srgbClr val="100690"/>
                  </a:solidFill>
                  <a:latin typeface="GT America Condensed Regular"/>
                  <a:ea typeface="GT America Condensed Regular"/>
                  <a:cs typeface="GT America Condensed Regular"/>
                  <a:sym typeface="GT America Condensed Regular"/>
                </a:defRPr>
              </a:pPr>
              <a:endParaRPr kumimoji="0" sz="675" b="0" i="0" u="none" strike="noStrike" kern="0" cap="none" spc="0" normalizeH="0" baseline="0" noProof="0">
                <a:ln>
                  <a:noFill/>
                </a:ln>
                <a:solidFill>
                  <a:srgbClr val="100690"/>
                </a:solidFill>
                <a:effectLst/>
                <a:uLnTx/>
                <a:uFillTx/>
                <a:latin typeface="GT America Condensed Regular"/>
                <a:sym typeface="GT America Condensed Regular"/>
              </a:endParaRPr>
            </a:p>
          </p:txBody>
        </p:sp>
      </p:grpSp>
    </p:spTree>
    <p:extLst>
      <p:ext uri="{BB962C8B-B14F-4D97-AF65-F5344CB8AC3E}">
        <p14:creationId xmlns:p14="http://schemas.microsoft.com/office/powerpoint/2010/main" val="791573695"/>
      </p:ext>
    </p:extLst>
  </p:cSld>
  <p:clrMapOvr>
    <a:masterClrMapping/>
  </p:clrMapOvr>
  <p:transition spd="med"/>
</p:sldLayout>
</file>

<file path=ppt/slideLayouts/slideLayout36.xml><?xml version="1.0" encoding="utf-8"?>
<p:sldLayout xmlns:a="http://schemas.openxmlformats.org/drawingml/2006/main" xmlns:r="http://schemas.openxmlformats.org/officeDocument/2006/relationships" xmlns:p="http://schemas.openxmlformats.org/presentationml/2006/main" preserve="1" userDrawn="1">
  <p:cSld name="Slide de Título">
    <p:spTree>
      <p:nvGrpSpPr>
        <p:cNvPr id="1" name=""/>
        <p:cNvGrpSpPr/>
        <p:nvPr/>
      </p:nvGrpSpPr>
      <p:grpSpPr>
        <a:xfrm>
          <a:off x="0" y="0"/>
          <a:ext cx="0" cy="0"/>
          <a:chOff x="0" y="0"/>
          <a:chExt cx="0" cy="0"/>
        </a:xfrm>
      </p:grpSpPr>
      <p:sp>
        <p:nvSpPr>
          <p:cNvPr id="21" name="Espaço Reservado para Texto 20">
            <a:extLst>
              <a:ext uri="{FF2B5EF4-FFF2-40B4-BE49-F238E27FC236}">
                <a16:creationId xmlns:a16="http://schemas.microsoft.com/office/drawing/2014/main" id="{A6DB139C-A286-4943-C6BD-69BEFC3966B6}"/>
              </a:ext>
            </a:extLst>
          </p:cNvPr>
          <p:cNvSpPr>
            <a:spLocks noGrp="1"/>
          </p:cNvSpPr>
          <p:nvPr>
            <p:ph type="body" sz="quarter" idx="10" hasCustomPrompt="1"/>
          </p:nvPr>
        </p:nvSpPr>
        <p:spPr>
          <a:xfrm>
            <a:off x="896354" y="912492"/>
            <a:ext cx="1488017" cy="817562"/>
          </a:xfrm>
          <a:prstGeom prst="rect">
            <a:avLst/>
          </a:prstGeom>
        </p:spPr>
        <p:txBody>
          <a:bodyPr/>
          <a:lstStyle>
            <a:lvl1pPr marL="0" indent="0">
              <a:buNone/>
              <a:defRPr kumimoji="0" lang="pt-BR" sz="1875" b="1" i="0" u="none" strike="noStrike" cap="all" spc="0" normalizeH="0" baseline="0" dirty="0" smtClean="0">
                <a:ln>
                  <a:noFill/>
                </a:ln>
                <a:solidFill>
                  <a:srgbClr val="100690"/>
                </a:solidFill>
                <a:effectLst/>
                <a:uFillTx/>
                <a:latin typeface="Arial Narrow"/>
                <a:ea typeface="Arial Narrow"/>
                <a:cs typeface="Arial Narrow"/>
                <a:sym typeface="Helvetica Neue"/>
              </a:defRPr>
            </a:lvl1pPr>
          </a:lstStyle>
          <a:p>
            <a:pPr lvl="0"/>
            <a:r>
              <a:rPr lang="pt-BR" dirty="0"/>
              <a:t>Bar </a:t>
            </a:r>
            <a:r>
              <a:rPr lang="pt-BR" dirty="0" err="1"/>
              <a:t>chart</a:t>
            </a:r>
            <a:r>
              <a:rPr lang="pt-BR" dirty="0"/>
              <a:t> </a:t>
            </a:r>
            <a:r>
              <a:rPr lang="pt-BR" dirty="0" err="1"/>
              <a:t>template</a:t>
            </a:r>
            <a:r>
              <a:rPr lang="pt-BR" dirty="0"/>
              <a:t> </a:t>
            </a:r>
            <a:r>
              <a:rPr lang="pt-BR" dirty="0" err="1"/>
              <a:t>example</a:t>
            </a:r>
            <a:endParaRPr lang="pt-BR" dirty="0"/>
          </a:p>
          <a:p>
            <a:pPr lvl="0"/>
            <a:endParaRPr lang="pt-BR" dirty="0"/>
          </a:p>
        </p:txBody>
      </p:sp>
      <p:sp>
        <p:nvSpPr>
          <p:cNvPr id="23" name="Espaço Reservado para Texto 22">
            <a:extLst>
              <a:ext uri="{FF2B5EF4-FFF2-40B4-BE49-F238E27FC236}">
                <a16:creationId xmlns:a16="http://schemas.microsoft.com/office/drawing/2014/main" id="{7DE80541-2FEF-C35B-0D13-6CBB9E46389A}"/>
              </a:ext>
            </a:extLst>
          </p:cNvPr>
          <p:cNvSpPr>
            <a:spLocks noGrp="1"/>
          </p:cNvSpPr>
          <p:nvPr>
            <p:ph type="body" sz="quarter" idx="11" hasCustomPrompt="1"/>
          </p:nvPr>
        </p:nvSpPr>
        <p:spPr>
          <a:xfrm>
            <a:off x="896354" y="2675278"/>
            <a:ext cx="931862" cy="238125"/>
          </a:xfrm>
          <a:prstGeom prst="rect">
            <a:avLst/>
          </a:prstGeom>
        </p:spPr>
        <p:txBody>
          <a:bodyPr/>
          <a:lstStyle>
            <a:lvl1pPr marL="0" marR="0" indent="0" algn="l" defTabSz="914377" rtl="0" fontAlgn="auto" latinLnBrk="0" hangingPunct="0">
              <a:lnSpc>
                <a:spcPct val="90000"/>
              </a:lnSpc>
              <a:spcBef>
                <a:spcPts val="1688"/>
              </a:spcBef>
              <a:spcAft>
                <a:spcPts val="0"/>
              </a:spcAft>
              <a:buClrTx/>
              <a:buSzTx/>
              <a:buFontTx/>
              <a:buNone/>
              <a:tabLst/>
              <a:defRPr kumimoji="0" lang="pt-BR" sz="1313" b="1" i="0" u="none" strike="noStrike" cap="none" spc="0" normalizeH="0" baseline="0" dirty="0" smtClean="0">
                <a:ln>
                  <a:noFill/>
                </a:ln>
                <a:solidFill>
                  <a:srgbClr val="005BAF"/>
                </a:solidFill>
                <a:effectLst/>
                <a:uFillTx/>
                <a:latin typeface="Arial"/>
                <a:ea typeface="Arial"/>
                <a:cs typeface="Arial"/>
                <a:sym typeface="Arial"/>
              </a:defRPr>
            </a:lvl1pPr>
          </a:lstStyle>
          <a:p>
            <a:pPr lvl="0"/>
            <a:r>
              <a:rPr lang="pt-BR" dirty="0"/>
              <a:t>Subtitle</a:t>
            </a:r>
          </a:p>
        </p:txBody>
      </p:sp>
      <p:sp>
        <p:nvSpPr>
          <p:cNvPr id="25" name="Espaço Reservado para Texto 24">
            <a:extLst>
              <a:ext uri="{FF2B5EF4-FFF2-40B4-BE49-F238E27FC236}">
                <a16:creationId xmlns:a16="http://schemas.microsoft.com/office/drawing/2014/main" id="{03665447-AF95-C850-B1AC-0C5C0FFA9514}"/>
              </a:ext>
            </a:extLst>
          </p:cNvPr>
          <p:cNvSpPr>
            <a:spLocks noGrp="1"/>
          </p:cNvSpPr>
          <p:nvPr>
            <p:ph type="body" sz="quarter" idx="12" hasCustomPrompt="1"/>
          </p:nvPr>
        </p:nvSpPr>
        <p:spPr>
          <a:xfrm>
            <a:off x="896354" y="2964580"/>
            <a:ext cx="2264359" cy="1314450"/>
          </a:xfrm>
          <a:prstGeom prst="rect">
            <a:avLst/>
          </a:prstGeom>
        </p:spPr>
        <p:txBody>
          <a:bodyPr/>
          <a:lstStyle>
            <a:lvl1pPr marL="0" marR="0" indent="0" algn="l" defTabSz="914377" rtl="0" fontAlgn="auto" latinLnBrk="0" hangingPunct="0">
              <a:lnSpc>
                <a:spcPct val="120000"/>
              </a:lnSpc>
              <a:spcBef>
                <a:spcPts val="1688"/>
              </a:spcBef>
              <a:spcAft>
                <a:spcPts val="0"/>
              </a:spcAft>
              <a:buClrTx/>
              <a:buSzTx/>
              <a:buFontTx/>
              <a:buNone/>
              <a:tabLst/>
              <a:defRPr kumimoji="0" lang="pt-BR" sz="1000" b="0" i="0" u="none" strike="noStrike" cap="none" spc="0" normalizeH="0" baseline="0" dirty="0" smtClean="0">
                <a:ln>
                  <a:noFill/>
                </a:ln>
                <a:solidFill>
                  <a:srgbClr val="808080"/>
                </a:solidFill>
                <a:effectLst/>
                <a:uFillTx/>
                <a:latin typeface="Arial"/>
                <a:ea typeface="Arial"/>
                <a:cs typeface="Arial"/>
                <a:sym typeface="Arial"/>
              </a:defRPr>
            </a:lvl1pPr>
          </a:lstStyle>
          <a:p>
            <a:pPr lvl="0"/>
            <a:r>
              <a:rPr lang="pt-BR" err="1"/>
              <a:t>Lorem</a:t>
            </a:r>
            <a:r>
              <a:rPr lang="pt-BR"/>
              <a:t> ipsum </a:t>
            </a:r>
            <a:r>
              <a:rPr lang="pt-BR" err="1"/>
              <a:t>dolor</a:t>
            </a:r>
            <a:r>
              <a:rPr lang="pt-BR"/>
              <a:t> </a:t>
            </a:r>
            <a:r>
              <a:rPr lang="pt-BR" err="1"/>
              <a:t>sit</a:t>
            </a:r>
            <a:r>
              <a:rPr lang="pt-BR"/>
              <a:t> </a:t>
            </a:r>
            <a:r>
              <a:rPr lang="pt-BR" err="1"/>
              <a:t>amet</a:t>
            </a:r>
            <a:r>
              <a:rPr lang="pt-BR"/>
              <a:t>, </a:t>
            </a:r>
            <a:r>
              <a:rPr lang="pt-BR" err="1"/>
              <a:t>consectetur</a:t>
            </a:r>
            <a:r>
              <a:rPr lang="pt-BR"/>
              <a:t> </a:t>
            </a:r>
            <a:r>
              <a:rPr lang="pt-BR" err="1"/>
              <a:t>adipiscing</a:t>
            </a:r>
            <a:r>
              <a:rPr lang="pt-BR"/>
              <a:t> </a:t>
            </a:r>
            <a:r>
              <a:rPr lang="pt-BR" err="1"/>
              <a:t>elit</a:t>
            </a:r>
            <a:r>
              <a:rPr lang="pt-BR"/>
              <a:t>, </a:t>
            </a:r>
            <a:r>
              <a:rPr lang="pt-BR" err="1"/>
              <a:t>sed</a:t>
            </a:r>
            <a:r>
              <a:rPr lang="pt-BR"/>
              <a:t> do </a:t>
            </a:r>
            <a:r>
              <a:rPr lang="pt-BR" err="1"/>
              <a:t>eiusmod</a:t>
            </a:r>
            <a:r>
              <a:rPr lang="pt-BR"/>
              <a:t> </a:t>
            </a:r>
            <a:r>
              <a:rPr lang="pt-BR" err="1"/>
              <a:t>tempor</a:t>
            </a:r>
            <a:r>
              <a:rPr lang="pt-BR"/>
              <a:t> </a:t>
            </a:r>
            <a:r>
              <a:rPr lang="pt-BR" err="1"/>
              <a:t>incididunt</a:t>
            </a:r>
            <a:r>
              <a:rPr lang="pt-BR"/>
              <a:t> ut labore et </a:t>
            </a:r>
            <a:r>
              <a:rPr lang="pt-BR" err="1"/>
              <a:t>dolore</a:t>
            </a:r>
            <a:r>
              <a:rPr lang="pt-BR"/>
              <a:t> magna </a:t>
            </a:r>
            <a:r>
              <a:rPr lang="pt-BR" err="1"/>
              <a:t>aliqua</a:t>
            </a:r>
            <a:r>
              <a:rPr lang="pt-BR"/>
              <a:t>. Ut </a:t>
            </a:r>
            <a:r>
              <a:rPr lang="pt-BR" err="1"/>
              <a:t>enim</a:t>
            </a:r>
            <a:r>
              <a:rPr lang="pt-BR"/>
              <a:t> ad </a:t>
            </a:r>
            <a:r>
              <a:rPr lang="pt-BR" err="1"/>
              <a:t>minim</a:t>
            </a:r>
            <a:r>
              <a:rPr lang="pt-BR"/>
              <a:t> </a:t>
            </a:r>
            <a:r>
              <a:rPr lang="pt-BR" err="1"/>
              <a:t>veniam</a:t>
            </a:r>
            <a:r>
              <a:rPr lang="pt-BR"/>
              <a:t>, quis </a:t>
            </a:r>
            <a:r>
              <a:rPr lang="pt-BR" err="1"/>
              <a:t>nostrud</a:t>
            </a:r>
            <a:r>
              <a:rPr lang="pt-BR"/>
              <a:t> </a:t>
            </a:r>
            <a:r>
              <a:rPr lang="pt-BR" err="1"/>
              <a:t>exercitation</a:t>
            </a:r>
            <a:r>
              <a:rPr lang="pt-BR"/>
              <a:t> </a:t>
            </a:r>
            <a:r>
              <a:rPr lang="pt-BR" err="1"/>
              <a:t>ullamco</a:t>
            </a:r>
            <a:r>
              <a:rPr lang="pt-BR"/>
              <a:t> </a:t>
            </a:r>
            <a:r>
              <a:rPr lang="pt-BR" err="1"/>
              <a:t>laboris</a:t>
            </a:r>
            <a:r>
              <a:rPr lang="pt-BR"/>
              <a:t> </a:t>
            </a:r>
            <a:r>
              <a:rPr lang="pt-BR" err="1"/>
              <a:t>nisi</a:t>
            </a:r>
            <a:r>
              <a:rPr lang="pt-BR"/>
              <a:t> ut </a:t>
            </a:r>
            <a:r>
              <a:rPr lang="pt-BR" err="1"/>
              <a:t>aliquip</a:t>
            </a:r>
            <a:r>
              <a:rPr lang="pt-BR"/>
              <a:t> </a:t>
            </a:r>
            <a:r>
              <a:rPr lang="pt-BR" err="1"/>
              <a:t>ex</a:t>
            </a:r>
            <a:r>
              <a:rPr lang="pt-BR"/>
              <a:t> </a:t>
            </a:r>
            <a:r>
              <a:rPr lang="pt-BR" err="1"/>
              <a:t>ea</a:t>
            </a:r>
            <a:r>
              <a:rPr lang="pt-BR"/>
              <a:t> </a:t>
            </a:r>
            <a:r>
              <a:rPr lang="pt-BR" err="1"/>
              <a:t>commodo</a:t>
            </a:r>
            <a:r>
              <a:rPr lang="pt-BR"/>
              <a:t> </a:t>
            </a:r>
            <a:r>
              <a:rPr lang="pt-BR" err="1"/>
              <a:t>consequat</a:t>
            </a:r>
            <a:r>
              <a:rPr lang="pt-BR"/>
              <a:t>.</a:t>
            </a:r>
          </a:p>
        </p:txBody>
      </p:sp>
      <p:sp>
        <p:nvSpPr>
          <p:cNvPr id="27" name="Espaço Reservado para Texto 26">
            <a:extLst>
              <a:ext uri="{FF2B5EF4-FFF2-40B4-BE49-F238E27FC236}">
                <a16:creationId xmlns:a16="http://schemas.microsoft.com/office/drawing/2014/main" id="{F7F02B37-A1B5-0EDB-5509-9637E4679712}"/>
              </a:ext>
            </a:extLst>
          </p:cNvPr>
          <p:cNvSpPr>
            <a:spLocks noGrp="1"/>
          </p:cNvSpPr>
          <p:nvPr>
            <p:ph type="body" sz="quarter" idx="13" hasCustomPrompt="1"/>
          </p:nvPr>
        </p:nvSpPr>
        <p:spPr>
          <a:xfrm>
            <a:off x="896354" y="4420893"/>
            <a:ext cx="2264359" cy="298450"/>
          </a:xfrm>
          <a:prstGeom prst="rect">
            <a:avLst/>
          </a:prstGeom>
        </p:spPr>
        <p:txBody>
          <a:bodyPr/>
          <a:lstStyle>
            <a:lvl1pPr marL="0" marR="0" indent="0" algn="l" defTabSz="914377" rtl="0" fontAlgn="auto" latinLnBrk="0" hangingPunct="0">
              <a:lnSpc>
                <a:spcPct val="120000"/>
              </a:lnSpc>
              <a:spcBef>
                <a:spcPts val="1688"/>
              </a:spcBef>
              <a:spcAft>
                <a:spcPts val="0"/>
              </a:spcAft>
              <a:buClrTx/>
              <a:buSzTx/>
              <a:buFontTx/>
              <a:buNone/>
              <a:tabLst/>
              <a:defRPr kumimoji="0" lang="pt-BR" sz="563" b="0" i="1" u="none" strike="noStrike" cap="none" spc="0" normalizeH="0" baseline="0" dirty="0" smtClean="0">
                <a:ln>
                  <a:noFill/>
                </a:ln>
                <a:solidFill>
                  <a:srgbClr val="808080"/>
                </a:solidFill>
                <a:effectLst/>
                <a:uFillTx/>
                <a:latin typeface="Arial"/>
                <a:ea typeface="Arial"/>
                <a:cs typeface="Arial"/>
                <a:sym typeface="Arial"/>
              </a:defRPr>
            </a:lvl1pPr>
          </a:lstStyle>
          <a:p>
            <a:pPr lvl="0"/>
            <a:r>
              <a:rPr lang="pt-BR" err="1"/>
              <a:t>Lorem</a:t>
            </a:r>
            <a:r>
              <a:rPr lang="pt-BR"/>
              <a:t> ipsum </a:t>
            </a:r>
            <a:r>
              <a:rPr lang="pt-BR" err="1"/>
              <a:t>dolor</a:t>
            </a:r>
            <a:r>
              <a:rPr lang="pt-BR"/>
              <a:t> </a:t>
            </a:r>
            <a:r>
              <a:rPr lang="pt-BR" err="1"/>
              <a:t>sit</a:t>
            </a:r>
            <a:r>
              <a:rPr lang="pt-BR"/>
              <a:t> </a:t>
            </a:r>
            <a:r>
              <a:rPr lang="pt-BR" err="1"/>
              <a:t>amet</a:t>
            </a:r>
            <a:r>
              <a:rPr lang="pt-BR"/>
              <a:t>, </a:t>
            </a:r>
            <a:r>
              <a:rPr lang="pt-BR" err="1"/>
              <a:t>consectetur</a:t>
            </a:r>
            <a:r>
              <a:rPr lang="pt-BR"/>
              <a:t> </a:t>
            </a:r>
            <a:r>
              <a:rPr lang="pt-BR" err="1"/>
              <a:t>adipiscing</a:t>
            </a:r>
            <a:r>
              <a:rPr lang="pt-BR"/>
              <a:t> </a:t>
            </a:r>
            <a:r>
              <a:rPr lang="pt-BR" err="1"/>
              <a:t>elit</a:t>
            </a:r>
            <a:r>
              <a:rPr lang="pt-BR"/>
              <a:t>, </a:t>
            </a:r>
            <a:r>
              <a:rPr lang="pt-BR" err="1"/>
              <a:t>sed</a:t>
            </a:r>
            <a:r>
              <a:rPr lang="pt-BR"/>
              <a:t> do </a:t>
            </a:r>
            <a:r>
              <a:rPr lang="pt-BR" err="1"/>
              <a:t>eiusmod</a:t>
            </a:r>
            <a:r>
              <a:rPr lang="pt-BR"/>
              <a:t> </a:t>
            </a:r>
            <a:r>
              <a:rPr lang="pt-BR" err="1"/>
              <a:t>tempor</a:t>
            </a:r>
            <a:r>
              <a:rPr lang="pt-BR"/>
              <a:t> </a:t>
            </a:r>
            <a:r>
              <a:rPr lang="pt-BR" err="1"/>
              <a:t>incididunt</a:t>
            </a:r>
            <a:r>
              <a:rPr lang="pt-BR"/>
              <a:t> ut labore et </a:t>
            </a:r>
            <a:r>
              <a:rPr lang="pt-BR" err="1"/>
              <a:t>dolore</a:t>
            </a:r>
            <a:r>
              <a:rPr lang="pt-BR"/>
              <a:t> magna </a:t>
            </a:r>
            <a:r>
              <a:rPr lang="pt-BR" err="1"/>
              <a:t>aliqua</a:t>
            </a:r>
            <a:r>
              <a:rPr lang="pt-BR"/>
              <a:t>.</a:t>
            </a:r>
          </a:p>
          <a:p>
            <a:pPr lvl="0"/>
            <a:endParaRPr lang="pt-BR"/>
          </a:p>
        </p:txBody>
      </p:sp>
      <p:sp>
        <p:nvSpPr>
          <p:cNvPr id="2" name="Espaço Reservado para Gráfico 36">
            <a:extLst>
              <a:ext uri="{FF2B5EF4-FFF2-40B4-BE49-F238E27FC236}">
                <a16:creationId xmlns:a16="http://schemas.microsoft.com/office/drawing/2014/main" id="{BE5BFE69-0EB3-9193-1CBE-E40B4A4338CD}"/>
              </a:ext>
            </a:extLst>
          </p:cNvPr>
          <p:cNvSpPr>
            <a:spLocks noGrp="1"/>
          </p:cNvSpPr>
          <p:nvPr>
            <p:ph type="chart" sz="quarter" idx="14"/>
          </p:nvPr>
        </p:nvSpPr>
        <p:spPr>
          <a:xfrm>
            <a:off x="4071258" y="869278"/>
            <a:ext cx="4298588" cy="3853151"/>
          </a:xfrm>
          <a:prstGeom prst="rect">
            <a:avLst/>
          </a:prstGeom>
        </p:spPr>
        <p:txBody>
          <a:bodyPr/>
          <a:lstStyle>
            <a:lvl1pPr marL="0" indent="0">
              <a:buNone/>
              <a:defRPr sz="1100">
                <a:solidFill>
                  <a:srgbClr val="7E90AB"/>
                </a:solidFill>
              </a:defRPr>
            </a:lvl1pPr>
          </a:lstStyle>
          <a:p>
            <a:r>
              <a:rPr lang="pt-BR"/>
              <a:t>Clique no ícone para adicionar gráfico</a:t>
            </a:r>
          </a:p>
        </p:txBody>
      </p:sp>
    </p:spTree>
    <p:extLst>
      <p:ext uri="{BB962C8B-B14F-4D97-AF65-F5344CB8AC3E}">
        <p14:creationId xmlns:p14="http://schemas.microsoft.com/office/powerpoint/2010/main" val="2530499136"/>
      </p:ext>
    </p:extLst>
  </p:cSld>
  <p:clrMapOvr>
    <a:masterClrMapping/>
  </p:clrMapOvr>
  <p:extLst>
    <p:ext uri="{DCECCB84-F9BA-43D5-87BE-67443E8EF086}">
      <p15:sldGuideLst xmlns:p15="http://schemas.microsoft.com/office/powerpoint/2012/main">
        <p15:guide id="1" orient="horz" pos="1620" userDrawn="1">
          <p15:clr>
            <a:srgbClr val="FBAE40"/>
          </p15:clr>
        </p15:guide>
        <p15:guide id="2" pos="612" userDrawn="1">
          <p15:clr>
            <a:srgbClr val="FBAE40"/>
          </p15:clr>
        </p15:guide>
      </p15:sldGuideLst>
    </p:ext>
  </p:extLst>
</p:sldLayout>
</file>

<file path=ppt/slideLayouts/slideLayout37.xml><?xml version="1.0" encoding="utf-8"?>
<p:sldLayout xmlns:a="http://schemas.openxmlformats.org/drawingml/2006/main" xmlns:r="http://schemas.openxmlformats.org/officeDocument/2006/relationships" xmlns:p="http://schemas.openxmlformats.org/presentationml/2006/main" preserve="1" userDrawn="1">
  <p:cSld name="Título e Conteúdo">
    <p:spTree>
      <p:nvGrpSpPr>
        <p:cNvPr id="1" name=""/>
        <p:cNvGrpSpPr/>
        <p:nvPr/>
      </p:nvGrpSpPr>
      <p:grpSpPr>
        <a:xfrm>
          <a:off x="0" y="0"/>
          <a:ext cx="0" cy="0"/>
          <a:chOff x="0" y="0"/>
          <a:chExt cx="0" cy="0"/>
        </a:xfrm>
      </p:grpSpPr>
      <p:cxnSp>
        <p:nvCxnSpPr>
          <p:cNvPr id="9" name="Conector Reto 3">
            <a:extLst>
              <a:ext uri="{FF2B5EF4-FFF2-40B4-BE49-F238E27FC236}">
                <a16:creationId xmlns:a16="http://schemas.microsoft.com/office/drawing/2014/main" id="{293E0FD3-9712-5457-CEA3-B58A4C154282}"/>
              </a:ext>
            </a:extLst>
          </p:cNvPr>
          <p:cNvCxnSpPr>
            <a:cxnSpLocks/>
          </p:cNvCxnSpPr>
          <p:nvPr userDrawn="1"/>
        </p:nvCxnSpPr>
        <p:spPr>
          <a:xfrm>
            <a:off x="994086" y="3788228"/>
            <a:ext cx="312200" cy="0"/>
          </a:xfrm>
          <a:prstGeom prst="line">
            <a:avLst/>
          </a:prstGeom>
          <a:noFill/>
          <a:ln w="38100" cap="flat">
            <a:solidFill>
              <a:srgbClr val="004BE7"/>
            </a:solidFill>
            <a:prstDash val="solid"/>
            <a:miter lim="400000"/>
          </a:ln>
          <a:effectLst/>
          <a:sp3d/>
        </p:spPr>
        <p:style>
          <a:lnRef idx="0">
            <a:scrgbClr r="0" g="0" b="0"/>
          </a:lnRef>
          <a:fillRef idx="0">
            <a:scrgbClr r="0" g="0" b="0"/>
          </a:fillRef>
          <a:effectRef idx="0">
            <a:scrgbClr r="0" g="0" b="0"/>
          </a:effectRef>
          <a:fontRef idx="none"/>
        </p:style>
      </p:cxnSp>
      <p:sp>
        <p:nvSpPr>
          <p:cNvPr id="10" name="Lorem ipsum dolor sit amet, consectetur adipiscing elit, sed do eiusmod tempor incididunt ut labore et dolore magna aliqua.">
            <a:extLst>
              <a:ext uri="{FF2B5EF4-FFF2-40B4-BE49-F238E27FC236}">
                <a16:creationId xmlns:a16="http://schemas.microsoft.com/office/drawing/2014/main" id="{60A96077-91B7-B847-0FAE-5EAE03174A11}"/>
              </a:ext>
            </a:extLst>
          </p:cNvPr>
          <p:cNvSpPr txBox="1"/>
          <p:nvPr userDrawn="1"/>
        </p:nvSpPr>
        <p:spPr>
          <a:xfrm>
            <a:off x="1381754" y="3706013"/>
            <a:ext cx="1051202" cy="151260"/>
          </a:xfrm>
          <a:prstGeom prst="rect">
            <a:avLst/>
          </a:prstGeom>
          <a:ln w="12700">
            <a:miter lim="400000"/>
          </a:ln>
          <a:extLst>
            <a:ext uri="{C572A759-6A51-4108-AA02-DFA0A04FC94B}">
              <ma14:wrappingTextBoxFlag xmlns="" xmlns:ma14="http://schemas.microsoft.com/office/mac/drawingml/2011/main" val="1"/>
            </a:ext>
          </a:extLst>
        </p:spPr>
        <p:txBody>
          <a:bodyPr wrap="square" lIns="19050" tIns="19050" rIns="19050" bIns="19050">
            <a:spAutoFit/>
          </a:bodyPr>
          <a:lstStyle>
            <a:lvl1pPr>
              <a:lnSpc>
                <a:spcPct val="120000"/>
              </a:lnSpc>
              <a:defRPr sz="1500" i="1">
                <a:solidFill>
                  <a:srgbClr val="808080"/>
                </a:solidFill>
                <a:latin typeface="Arial"/>
                <a:ea typeface="Arial"/>
                <a:cs typeface="Arial"/>
                <a:sym typeface="Arial"/>
              </a:defRPr>
            </a:lvl1pPr>
          </a:lstStyle>
          <a:p>
            <a:r>
              <a:rPr sz="675" i="0">
                <a:latin typeface="Arial Narrow" panose="020B0604020202020204" pitchFamily="34" charset="0"/>
                <a:cs typeface="Arial Narrow" panose="020B0604020202020204" pitchFamily="34" charset="0"/>
              </a:rPr>
              <a:t>Lorem ipsum dolor sit amet</a:t>
            </a:r>
          </a:p>
        </p:txBody>
      </p:sp>
      <p:cxnSp>
        <p:nvCxnSpPr>
          <p:cNvPr id="11" name="Conector Reto 24">
            <a:extLst>
              <a:ext uri="{FF2B5EF4-FFF2-40B4-BE49-F238E27FC236}">
                <a16:creationId xmlns:a16="http://schemas.microsoft.com/office/drawing/2014/main" id="{30EF3CF6-CCDE-35CB-B04C-6165D95C924E}"/>
              </a:ext>
            </a:extLst>
          </p:cNvPr>
          <p:cNvCxnSpPr>
            <a:cxnSpLocks/>
          </p:cNvCxnSpPr>
          <p:nvPr userDrawn="1"/>
        </p:nvCxnSpPr>
        <p:spPr>
          <a:xfrm>
            <a:off x="994086" y="3939327"/>
            <a:ext cx="312200" cy="0"/>
          </a:xfrm>
          <a:prstGeom prst="line">
            <a:avLst/>
          </a:prstGeom>
          <a:noFill/>
          <a:ln w="38100" cap="flat">
            <a:solidFill>
              <a:srgbClr val="CBD4DA"/>
            </a:solidFill>
            <a:prstDash val="solid"/>
            <a:miter lim="400000"/>
          </a:ln>
          <a:effectLst/>
          <a:sp3d/>
        </p:spPr>
        <p:style>
          <a:lnRef idx="0">
            <a:scrgbClr r="0" g="0" b="0"/>
          </a:lnRef>
          <a:fillRef idx="0">
            <a:scrgbClr r="0" g="0" b="0"/>
          </a:fillRef>
          <a:effectRef idx="0">
            <a:scrgbClr r="0" g="0" b="0"/>
          </a:effectRef>
          <a:fontRef idx="none"/>
        </p:style>
      </p:cxnSp>
      <p:sp>
        <p:nvSpPr>
          <p:cNvPr id="12" name="Lorem ipsum dolor sit amet, consectetur adipiscing elit, sed do eiusmod tempor incididunt ut labore et dolore magna aliqua.">
            <a:extLst>
              <a:ext uri="{FF2B5EF4-FFF2-40B4-BE49-F238E27FC236}">
                <a16:creationId xmlns:a16="http://schemas.microsoft.com/office/drawing/2014/main" id="{BC65CAC5-5109-4B17-4E6E-33A6AC52F170}"/>
              </a:ext>
            </a:extLst>
          </p:cNvPr>
          <p:cNvSpPr txBox="1"/>
          <p:nvPr userDrawn="1"/>
        </p:nvSpPr>
        <p:spPr>
          <a:xfrm>
            <a:off x="1381754" y="3857112"/>
            <a:ext cx="1051202" cy="151260"/>
          </a:xfrm>
          <a:prstGeom prst="rect">
            <a:avLst/>
          </a:prstGeom>
          <a:ln w="12700">
            <a:miter lim="400000"/>
          </a:ln>
          <a:extLst>
            <a:ext uri="{C572A759-6A51-4108-AA02-DFA0A04FC94B}">
              <ma14:wrappingTextBoxFlag xmlns="" xmlns:ma14="http://schemas.microsoft.com/office/mac/drawingml/2011/main" val="1"/>
            </a:ext>
          </a:extLst>
        </p:spPr>
        <p:txBody>
          <a:bodyPr wrap="square" lIns="19050" tIns="19050" rIns="19050" bIns="19050">
            <a:spAutoFit/>
          </a:bodyPr>
          <a:lstStyle>
            <a:lvl1pPr>
              <a:lnSpc>
                <a:spcPct val="120000"/>
              </a:lnSpc>
              <a:defRPr sz="1500" i="1">
                <a:solidFill>
                  <a:srgbClr val="808080"/>
                </a:solidFill>
                <a:latin typeface="Arial"/>
                <a:ea typeface="Arial"/>
                <a:cs typeface="Arial"/>
                <a:sym typeface="Arial"/>
              </a:defRPr>
            </a:lvl1pPr>
          </a:lstStyle>
          <a:p>
            <a:r>
              <a:rPr sz="675" i="0">
                <a:latin typeface="Arial Narrow" panose="020B0604020202020204" pitchFamily="34" charset="0"/>
                <a:cs typeface="Arial Narrow" panose="020B0604020202020204" pitchFamily="34" charset="0"/>
              </a:rPr>
              <a:t>Lorem ipsum dolor sit amet</a:t>
            </a:r>
          </a:p>
        </p:txBody>
      </p:sp>
      <p:cxnSp>
        <p:nvCxnSpPr>
          <p:cNvPr id="13" name="Conector Reto 26">
            <a:extLst>
              <a:ext uri="{FF2B5EF4-FFF2-40B4-BE49-F238E27FC236}">
                <a16:creationId xmlns:a16="http://schemas.microsoft.com/office/drawing/2014/main" id="{06C505B2-E483-E2F7-1AA6-2F96B056AF36}"/>
              </a:ext>
            </a:extLst>
          </p:cNvPr>
          <p:cNvCxnSpPr>
            <a:cxnSpLocks/>
          </p:cNvCxnSpPr>
          <p:nvPr userDrawn="1"/>
        </p:nvCxnSpPr>
        <p:spPr>
          <a:xfrm>
            <a:off x="994086" y="4086079"/>
            <a:ext cx="312200" cy="0"/>
          </a:xfrm>
          <a:prstGeom prst="line">
            <a:avLst/>
          </a:prstGeom>
          <a:noFill/>
          <a:ln w="38100" cap="flat">
            <a:solidFill>
              <a:srgbClr val="001637"/>
            </a:solidFill>
            <a:prstDash val="solid"/>
            <a:miter lim="400000"/>
          </a:ln>
          <a:effectLst/>
          <a:sp3d/>
        </p:spPr>
        <p:style>
          <a:lnRef idx="0">
            <a:scrgbClr r="0" g="0" b="0"/>
          </a:lnRef>
          <a:fillRef idx="0">
            <a:scrgbClr r="0" g="0" b="0"/>
          </a:fillRef>
          <a:effectRef idx="0">
            <a:scrgbClr r="0" g="0" b="0"/>
          </a:effectRef>
          <a:fontRef idx="none"/>
        </p:style>
      </p:cxnSp>
      <p:sp>
        <p:nvSpPr>
          <p:cNvPr id="14" name="Lorem ipsum dolor sit amet, consectetur adipiscing elit, sed do eiusmod tempor incididunt ut labore et dolore magna aliqua.">
            <a:extLst>
              <a:ext uri="{FF2B5EF4-FFF2-40B4-BE49-F238E27FC236}">
                <a16:creationId xmlns:a16="http://schemas.microsoft.com/office/drawing/2014/main" id="{9F2C176C-9D56-FE57-B6C3-4C9BBD9AC7F9}"/>
              </a:ext>
            </a:extLst>
          </p:cNvPr>
          <p:cNvSpPr txBox="1"/>
          <p:nvPr userDrawn="1"/>
        </p:nvSpPr>
        <p:spPr>
          <a:xfrm>
            <a:off x="1381754" y="4003864"/>
            <a:ext cx="1051202" cy="151260"/>
          </a:xfrm>
          <a:prstGeom prst="rect">
            <a:avLst/>
          </a:prstGeom>
          <a:ln w="12700">
            <a:miter lim="400000"/>
          </a:ln>
          <a:extLst>
            <a:ext uri="{C572A759-6A51-4108-AA02-DFA0A04FC94B}">
              <ma14:wrappingTextBoxFlag xmlns="" xmlns:ma14="http://schemas.microsoft.com/office/mac/drawingml/2011/main" val="1"/>
            </a:ext>
          </a:extLst>
        </p:spPr>
        <p:txBody>
          <a:bodyPr wrap="square" lIns="19050" tIns="19050" rIns="19050" bIns="19050">
            <a:spAutoFit/>
          </a:bodyPr>
          <a:lstStyle>
            <a:lvl1pPr>
              <a:lnSpc>
                <a:spcPct val="120000"/>
              </a:lnSpc>
              <a:defRPr sz="1500" i="1">
                <a:solidFill>
                  <a:srgbClr val="808080"/>
                </a:solidFill>
                <a:latin typeface="Arial"/>
                <a:ea typeface="Arial"/>
                <a:cs typeface="Arial"/>
                <a:sym typeface="Arial"/>
              </a:defRPr>
            </a:lvl1pPr>
          </a:lstStyle>
          <a:p>
            <a:r>
              <a:rPr sz="675" i="0">
                <a:latin typeface="Arial Narrow" panose="020B0604020202020204" pitchFamily="34" charset="0"/>
                <a:cs typeface="Arial Narrow" panose="020B0604020202020204" pitchFamily="34" charset="0"/>
              </a:rPr>
              <a:t>Lorem ipsum dolor sit amet</a:t>
            </a:r>
          </a:p>
        </p:txBody>
      </p:sp>
      <p:grpSp>
        <p:nvGrpSpPr>
          <p:cNvPr id="33" name="Agrupar 32">
            <a:extLst>
              <a:ext uri="{FF2B5EF4-FFF2-40B4-BE49-F238E27FC236}">
                <a16:creationId xmlns:a16="http://schemas.microsoft.com/office/drawing/2014/main" id="{1A4F1750-CFD8-35D7-5AE3-A81237701090}"/>
              </a:ext>
            </a:extLst>
          </p:cNvPr>
          <p:cNvGrpSpPr/>
          <p:nvPr userDrawn="1"/>
        </p:nvGrpSpPr>
        <p:grpSpPr>
          <a:xfrm>
            <a:off x="8870259" y="167554"/>
            <a:ext cx="258135" cy="4841082"/>
            <a:chOff x="23654022" y="446811"/>
            <a:chExt cx="688359" cy="12909555"/>
          </a:xfrm>
        </p:grpSpPr>
        <p:grpSp>
          <p:nvGrpSpPr>
            <p:cNvPr id="34" name="Grupo">
              <a:extLst>
                <a:ext uri="{FF2B5EF4-FFF2-40B4-BE49-F238E27FC236}">
                  <a16:creationId xmlns:a16="http://schemas.microsoft.com/office/drawing/2014/main" id="{E0C84334-1110-CF7B-C552-D5FAF6AD805C}"/>
                </a:ext>
              </a:extLst>
            </p:cNvPr>
            <p:cNvGrpSpPr/>
            <p:nvPr/>
          </p:nvGrpSpPr>
          <p:grpSpPr>
            <a:xfrm rot="16200000">
              <a:off x="18313987" y="7327972"/>
              <a:ext cx="11768659" cy="288129"/>
              <a:chOff x="-1695228" y="6522"/>
              <a:chExt cx="11768658" cy="288128"/>
            </a:xfrm>
          </p:grpSpPr>
          <p:sp>
            <p:nvSpPr>
              <p:cNvPr id="36" name="This information belongs to Embraer and cannot be used or reproduced without written permission from the Company.">
                <a:extLst>
                  <a:ext uri="{FF2B5EF4-FFF2-40B4-BE49-F238E27FC236}">
                    <a16:creationId xmlns:a16="http://schemas.microsoft.com/office/drawing/2014/main" id="{350C891F-8FE3-7B29-9ECC-8375A12187D9}"/>
                  </a:ext>
                </a:extLst>
              </p:cNvPr>
              <p:cNvSpPr txBox="1"/>
              <p:nvPr/>
            </p:nvSpPr>
            <p:spPr>
              <a:xfrm>
                <a:off x="1071885" y="6522"/>
                <a:ext cx="9001545" cy="282814"/>
              </a:xfrm>
              <a:prstGeom prst="rect">
                <a:avLst/>
              </a:prstGeom>
              <a:noFill/>
              <a:ln w="12700" cap="flat">
                <a:noFill/>
                <a:miter lim="400000"/>
              </a:ln>
              <a:effectLst/>
              <a:extLst>
                <a:ext uri="{C572A759-6A51-4108-AA02-DFA0A04FC94B}">
                  <ma14:wrappingTextBoxFlag xmlns="" xmlns:ma14="http://schemas.microsoft.com/office/mac/drawingml/2011/main" val="1"/>
                </a:ext>
              </a:extLst>
            </p:spPr>
            <p:txBody>
              <a:bodyPr wrap="square" lIns="19050" tIns="19050" rIns="19050" bIns="19050" numCol="1" anchor="ctr">
                <a:spAutoFit/>
              </a:bodyPr>
              <a:lstStyle>
                <a:lvl1pPr>
                  <a:defRPr sz="1300">
                    <a:solidFill>
                      <a:srgbClr val="6E6D6D"/>
                    </a:solidFill>
                    <a:latin typeface="Arial"/>
                    <a:ea typeface="Arial"/>
                    <a:cs typeface="Arial"/>
                    <a:sym typeface="Arial"/>
                  </a:defRPr>
                </a:lvl1pPr>
              </a:lstStyle>
              <a:p>
                <a:r>
                  <a:rPr lang="pt-BR" sz="488"/>
                  <a:t>Esta informação pertence à Embraer e não pode ser usada ou reproduzida sem a autorização por escrito da Empresa.</a:t>
                </a:r>
                <a:endParaRPr sz="488"/>
              </a:p>
            </p:txBody>
          </p:sp>
          <p:sp>
            <p:nvSpPr>
              <p:cNvPr id="37" name="Linha">
                <a:extLst>
                  <a:ext uri="{FF2B5EF4-FFF2-40B4-BE49-F238E27FC236}">
                    <a16:creationId xmlns:a16="http://schemas.microsoft.com/office/drawing/2014/main" id="{114CE766-3DCA-03D2-CDED-7AFF4F567942}"/>
                  </a:ext>
                </a:extLst>
              </p:cNvPr>
              <p:cNvSpPr/>
              <p:nvPr/>
            </p:nvSpPr>
            <p:spPr>
              <a:xfrm flipV="1">
                <a:off x="898999" y="21128"/>
                <a:ext cx="83625" cy="273522"/>
              </a:xfrm>
              <a:prstGeom prst="line">
                <a:avLst/>
              </a:prstGeom>
              <a:noFill/>
              <a:ln w="9525" cap="flat">
                <a:solidFill>
                  <a:srgbClr val="100690"/>
                </a:solidFill>
                <a:prstDash val="solid"/>
                <a:miter lim="400000"/>
              </a:ln>
              <a:effectLst/>
            </p:spPr>
            <p:txBody>
              <a:bodyPr wrap="square" lIns="19050" tIns="19050" rIns="19050" bIns="19050" numCol="1" anchor="ctr">
                <a:noAutofit/>
              </a:bodyPr>
              <a:lstStyle/>
              <a:p>
                <a:endParaRPr sz="675"/>
              </a:p>
            </p:txBody>
          </p:sp>
          <p:sp>
            <p:nvSpPr>
              <p:cNvPr id="38" name="This information belongs to Embraer and cannot be used or reproduced without written permission from the Company.">
                <a:extLst>
                  <a:ext uri="{FF2B5EF4-FFF2-40B4-BE49-F238E27FC236}">
                    <a16:creationId xmlns:a16="http://schemas.microsoft.com/office/drawing/2014/main" id="{CA660003-0B08-EA02-43C2-578A09CDCBD1}"/>
                  </a:ext>
                </a:extLst>
              </p:cNvPr>
              <p:cNvSpPr txBox="1"/>
              <p:nvPr/>
            </p:nvSpPr>
            <p:spPr>
              <a:xfrm>
                <a:off x="-1695228" y="6558"/>
                <a:ext cx="2621118" cy="282812"/>
              </a:xfrm>
              <a:prstGeom prst="rect">
                <a:avLst/>
              </a:prstGeom>
              <a:noFill/>
              <a:ln w="12700" cap="flat">
                <a:noFill/>
                <a:miter lim="400000"/>
              </a:ln>
              <a:effectLst/>
              <a:extLst>
                <a:ext uri="{C572A759-6A51-4108-AA02-DFA0A04FC94B}">
                  <ma14:wrappingTextBoxFlag xmlns="" xmlns:ma14="http://schemas.microsoft.com/office/mac/drawingml/2011/main" val="1"/>
                </a:ext>
              </a:extLst>
            </p:spPr>
            <p:txBody>
              <a:bodyPr wrap="square" lIns="19050" tIns="19050" rIns="19050" bIns="19050" numCol="1" anchor="ctr">
                <a:spAutoFit/>
              </a:bodyPr>
              <a:lstStyle>
                <a:lvl1pPr>
                  <a:defRPr sz="1300">
                    <a:solidFill>
                      <a:srgbClr val="6E6D6D"/>
                    </a:solidFill>
                    <a:latin typeface="Arial"/>
                    <a:ea typeface="Arial"/>
                    <a:cs typeface="Arial"/>
                    <a:sym typeface="Arial"/>
                  </a:defRPr>
                </a:lvl1pPr>
              </a:lstStyle>
              <a:p>
                <a:r>
                  <a:rPr lang="en-US" sz="488"/>
                  <a:t>INFORMAÇÃO CONFIDENCIAL</a:t>
                </a:r>
                <a:endParaRPr sz="488"/>
              </a:p>
            </p:txBody>
          </p:sp>
        </p:grpSp>
        <p:sp>
          <p:nvSpPr>
            <p:cNvPr id="35" name="Forma Livre: Forma 61">
              <a:extLst>
                <a:ext uri="{FF2B5EF4-FFF2-40B4-BE49-F238E27FC236}">
                  <a16:creationId xmlns:a16="http://schemas.microsoft.com/office/drawing/2014/main" id="{168C4ABD-672A-0D59-AE1C-409647519D2B}"/>
                </a:ext>
              </a:extLst>
            </p:cNvPr>
            <p:cNvSpPr/>
            <p:nvPr/>
          </p:nvSpPr>
          <p:spPr>
            <a:xfrm flipH="1">
              <a:off x="23654022" y="446811"/>
              <a:ext cx="359396" cy="359346"/>
            </a:xfrm>
            <a:custGeom>
              <a:avLst/>
              <a:gdLst/>
              <a:ahLst/>
              <a:cxnLst>
                <a:cxn ang="0">
                  <a:pos x="wd2" y="hd2"/>
                </a:cxn>
                <a:cxn ang="5400000">
                  <a:pos x="wd2" y="hd2"/>
                </a:cxn>
                <a:cxn ang="10800000">
                  <a:pos x="wd2" y="hd2"/>
                </a:cxn>
                <a:cxn ang="16200000">
                  <a:pos x="wd2" y="hd2"/>
                </a:cxn>
              </a:cxnLst>
              <a:rect l="0" t="0" r="r" b="b"/>
              <a:pathLst>
                <a:path w="21600" h="21600" extrusionOk="0">
                  <a:moveTo>
                    <a:pt x="17278" y="0"/>
                  </a:moveTo>
                  <a:lnTo>
                    <a:pt x="4322" y="9935"/>
                  </a:lnTo>
                  <a:lnTo>
                    <a:pt x="1728" y="9935"/>
                  </a:lnTo>
                  <a:lnTo>
                    <a:pt x="0" y="11665"/>
                  </a:lnTo>
                  <a:lnTo>
                    <a:pt x="4322" y="11665"/>
                  </a:lnTo>
                  <a:lnTo>
                    <a:pt x="17278" y="21600"/>
                  </a:lnTo>
                  <a:lnTo>
                    <a:pt x="21600" y="21600"/>
                  </a:lnTo>
                  <a:lnTo>
                    <a:pt x="12961" y="11665"/>
                  </a:lnTo>
                  <a:lnTo>
                    <a:pt x="21559" y="11665"/>
                  </a:lnTo>
                  <a:lnTo>
                    <a:pt x="21559" y="9935"/>
                  </a:lnTo>
                  <a:lnTo>
                    <a:pt x="12961" y="9935"/>
                  </a:lnTo>
                  <a:lnTo>
                    <a:pt x="21600" y="0"/>
                  </a:lnTo>
                  <a:close/>
                </a:path>
              </a:pathLst>
            </a:custGeom>
            <a:solidFill>
              <a:srgbClr val="100690"/>
            </a:solidFill>
            <a:ln w="12700" cap="flat">
              <a:noFill/>
              <a:miter lim="400000"/>
            </a:ln>
            <a:effectLst/>
          </p:spPr>
          <p:txBody>
            <a:bodyPr wrap="square" lIns="17145" tIns="17145" rIns="17145" bIns="17145" numCol="1" anchor="ctr">
              <a:noAutofit/>
            </a:bodyPr>
            <a:lstStyle/>
            <a:p>
              <a:pPr>
                <a:defRPr>
                  <a:solidFill>
                    <a:srgbClr val="100690"/>
                  </a:solidFill>
                  <a:latin typeface="GT America Condensed Regular"/>
                  <a:ea typeface="GT America Condensed Regular"/>
                  <a:cs typeface="GT America Condensed Regular"/>
                  <a:sym typeface="GT America Condensed Regular"/>
                </a:defRPr>
              </a:pPr>
              <a:endParaRPr sz="675"/>
            </a:p>
          </p:txBody>
        </p:sp>
      </p:grpSp>
      <p:sp>
        <p:nvSpPr>
          <p:cNvPr id="3" name="Espaço Reservado para Texto 20">
            <a:extLst>
              <a:ext uri="{FF2B5EF4-FFF2-40B4-BE49-F238E27FC236}">
                <a16:creationId xmlns:a16="http://schemas.microsoft.com/office/drawing/2014/main" id="{86C46EC5-B178-94C8-9760-702679CF6D44}"/>
              </a:ext>
            </a:extLst>
          </p:cNvPr>
          <p:cNvSpPr>
            <a:spLocks noGrp="1"/>
          </p:cNvSpPr>
          <p:nvPr>
            <p:ph type="body" sz="quarter" idx="10" hasCustomPrompt="1"/>
          </p:nvPr>
        </p:nvSpPr>
        <p:spPr>
          <a:xfrm>
            <a:off x="896354" y="912492"/>
            <a:ext cx="1669865" cy="817562"/>
          </a:xfrm>
          <a:prstGeom prst="rect">
            <a:avLst/>
          </a:prstGeom>
        </p:spPr>
        <p:txBody>
          <a:bodyPr/>
          <a:lstStyle>
            <a:lvl1pPr marL="0" indent="0">
              <a:buNone/>
              <a:defRPr kumimoji="0" lang="pt-BR" sz="1875" b="1" i="0" u="none" strike="noStrike" cap="all" spc="0" normalizeH="0" baseline="0" dirty="0" smtClean="0">
                <a:ln>
                  <a:noFill/>
                </a:ln>
                <a:solidFill>
                  <a:srgbClr val="100690"/>
                </a:solidFill>
                <a:effectLst/>
                <a:uFillTx/>
                <a:latin typeface="Arial Narrow"/>
                <a:ea typeface="Arial Narrow"/>
                <a:cs typeface="Arial Narrow"/>
                <a:sym typeface="Helvetica Neue"/>
              </a:defRPr>
            </a:lvl1pPr>
          </a:lstStyle>
          <a:p>
            <a:pPr lvl="0"/>
            <a:r>
              <a:rPr lang="pt-BR" dirty="0"/>
              <a:t>Column </a:t>
            </a:r>
            <a:r>
              <a:rPr lang="pt-BR" dirty="0" err="1"/>
              <a:t>chart</a:t>
            </a:r>
            <a:r>
              <a:rPr lang="pt-BR" dirty="0"/>
              <a:t> model </a:t>
            </a:r>
            <a:r>
              <a:rPr lang="pt-BR" dirty="0" err="1"/>
              <a:t>example</a:t>
            </a:r>
            <a:endParaRPr lang="pt-BR" dirty="0"/>
          </a:p>
          <a:p>
            <a:pPr lvl="0"/>
            <a:endParaRPr lang="pt-BR" dirty="0"/>
          </a:p>
        </p:txBody>
      </p:sp>
      <p:sp>
        <p:nvSpPr>
          <p:cNvPr id="4" name="Espaço Reservado para Texto 24">
            <a:extLst>
              <a:ext uri="{FF2B5EF4-FFF2-40B4-BE49-F238E27FC236}">
                <a16:creationId xmlns:a16="http://schemas.microsoft.com/office/drawing/2014/main" id="{ABFDA9DB-7C7C-29FC-0D0B-DA0860E8CA88}"/>
              </a:ext>
            </a:extLst>
          </p:cNvPr>
          <p:cNvSpPr>
            <a:spLocks noGrp="1"/>
          </p:cNvSpPr>
          <p:nvPr>
            <p:ph type="body" sz="quarter" idx="12" hasCustomPrompt="1"/>
          </p:nvPr>
        </p:nvSpPr>
        <p:spPr>
          <a:xfrm>
            <a:off x="896059" y="1974326"/>
            <a:ext cx="2264359" cy="1314450"/>
          </a:xfrm>
          <a:prstGeom prst="rect">
            <a:avLst/>
          </a:prstGeom>
        </p:spPr>
        <p:txBody>
          <a:bodyPr/>
          <a:lstStyle>
            <a:lvl1pPr marL="0" marR="0" indent="0" algn="l" defTabSz="914377" rtl="0" fontAlgn="auto" latinLnBrk="0" hangingPunct="0">
              <a:lnSpc>
                <a:spcPct val="120000"/>
              </a:lnSpc>
              <a:spcBef>
                <a:spcPts val="1688"/>
              </a:spcBef>
              <a:spcAft>
                <a:spcPts val="0"/>
              </a:spcAft>
              <a:buClrTx/>
              <a:buSzTx/>
              <a:buFontTx/>
              <a:buNone/>
              <a:tabLst/>
              <a:defRPr kumimoji="0" lang="pt-BR" sz="1000" b="0" i="0" u="none" strike="noStrike" cap="none" spc="0" normalizeH="0" baseline="0" dirty="0" smtClean="0">
                <a:ln>
                  <a:noFill/>
                </a:ln>
                <a:solidFill>
                  <a:srgbClr val="808080"/>
                </a:solidFill>
                <a:effectLst/>
                <a:uFillTx/>
                <a:latin typeface="Arial"/>
                <a:ea typeface="Arial"/>
                <a:cs typeface="Arial"/>
                <a:sym typeface="Arial"/>
              </a:defRPr>
            </a:lvl1pPr>
          </a:lstStyle>
          <a:p>
            <a:pPr lvl="0"/>
            <a:r>
              <a:rPr lang="pt-BR"/>
              <a:t>Lorem ipsum </a:t>
            </a:r>
            <a:r>
              <a:rPr lang="pt-BR" err="1"/>
              <a:t>dolor</a:t>
            </a:r>
            <a:r>
              <a:rPr lang="pt-BR"/>
              <a:t> </a:t>
            </a:r>
            <a:r>
              <a:rPr lang="pt-BR" err="1"/>
              <a:t>sit</a:t>
            </a:r>
            <a:r>
              <a:rPr lang="pt-BR"/>
              <a:t> </a:t>
            </a:r>
            <a:r>
              <a:rPr lang="pt-BR" err="1"/>
              <a:t>amet</a:t>
            </a:r>
            <a:r>
              <a:rPr lang="pt-BR"/>
              <a:t>, </a:t>
            </a:r>
            <a:r>
              <a:rPr lang="pt-BR" err="1"/>
              <a:t>consectetur</a:t>
            </a:r>
            <a:r>
              <a:rPr lang="pt-BR"/>
              <a:t> </a:t>
            </a:r>
            <a:r>
              <a:rPr lang="pt-BR" err="1"/>
              <a:t>adipiscing</a:t>
            </a:r>
            <a:r>
              <a:rPr lang="pt-BR"/>
              <a:t> </a:t>
            </a:r>
            <a:r>
              <a:rPr lang="pt-BR" err="1"/>
              <a:t>elit</a:t>
            </a:r>
            <a:r>
              <a:rPr lang="pt-BR"/>
              <a:t>, </a:t>
            </a:r>
            <a:r>
              <a:rPr lang="pt-BR" err="1"/>
              <a:t>sed</a:t>
            </a:r>
            <a:r>
              <a:rPr lang="pt-BR"/>
              <a:t> do </a:t>
            </a:r>
            <a:r>
              <a:rPr lang="pt-BR" err="1"/>
              <a:t>eiusmod</a:t>
            </a:r>
            <a:r>
              <a:rPr lang="pt-BR"/>
              <a:t> </a:t>
            </a:r>
            <a:r>
              <a:rPr lang="pt-BR" err="1"/>
              <a:t>tempor</a:t>
            </a:r>
            <a:r>
              <a:rPr lang="pt-BR"/>
              <a:t> </a:t>
            </a:r>
            <a:r>
              <a:rPr lang="pt-BR" err="1"/>
              <a:t>incididunt</a:t>
            </a:r>
            <a:r>
              <a:rPr lang="pt-BR"/>
              <a:t> ut labore et </a:t>
            </a:r>
            <a:r>
              <a:rPr lang="pt-BR" err="1"/>
              <a:t>dolore</a:t>
            </a:r>
            <a:r>
              <a:rPr lang="pt-BR"/>
              <a:t> magna </a:t>
            </a:r>
            <a:r>
              <a:rPr lang="pt-BR" err="1"/>
              <a:t>aliqua</a:t>
            </a:r>
            <a:r>
              <a:rPr lang="pt-BR"/>
              <a:t>. Ut </a:t>
            </a:r>
            <a:r>
              <a:rPr lang="pt-BR" err="1"/>
              <a:t>enim</a:t>
            </a:r>
            <a:r>
              <a:rPr lang="pt-BR"/>
              <a:t> ad </a:t>
            </a:r>
            <a:r>
              <a:rPr lang="pt-BR" err="1"/>
              <a:t>minim</a:t>
            </a:r>
            <a:r>
              <a:rPr lang="pt-BR"/>
              <a:t> </a:t>
            </a:r>
            <a:r>
              <a:rPr lang="pt-BR" err="1"/>
              <a:t>veniam</a:t>
            </a:r>
            <a:r>
              <a:rPr lang="pt-BR"/>
              <a:t>, quis </a:t>
            </a:r>
            <a:r>
              <a:rPr lang="pt-BR" err="1"/>
              <a:t>nostrud</a:t>
            </a:r>
            <a:r>
              <a:rPr lang="pt-BR"/>
              <a:t> </a:t>
            </a:r>
            <a:r>
              <a:rPr lang="pt-BR" err="1"/>
              <a:t>exercitation</a:t>
            </a:r>
            <a:r>
              <a:rPr lang="pt-BR"/>
              <a:t> </a:t>
            </a:r>
            <a:r>
              <a:rPr lang="pt-BR" err="1"/>
              <a:t>ullamco</a:t>
            </a:r>
            <a:r>
              <a:rPr lang="pt-BR"/>
              <a:t> </a:t>
            </a:r>
            <a:r>
              <a:rPr lang="pt-BR" err="1"/>
              <a:t>laboris</a:t>
            </a:r>
            <a:r>
              <a:rPr lang="pt-BR"/>
              <a:t> </a:t>
            </a:r>
            <a:r>
              <a:rPr lang="pt-BR" err="1"/>
              <a:t>nisi</a:t>
            </a:r>
            <a:r>
              <a:rPr lang="pt-BR"/>
              <a:t> ut </a:t>
            </a:r>
            <a:r>
              <a:rPr lang="pt-BR" err="1"/>
              <a:t>aliquip</a:t>
            </a:r>
            <a:r>
              <a:rPr lang="pt-BR"/>
              <a:t> </a:t>
            </a:r>
            <a:r>
              <a:rPr lang="pt-BR" err="1"/>
              <a:t>ex</a:t>
            </a:r>
            <a:r>
              <a:rPr lang="pt-BR"/>
              <a:t> </a:t>
            </a:r>
            <a:r>
              <a:rPr lang="pt-BR" err="1"/>
              <a:t>ea</a:t>
            </a:r>
            <a:r>
              <a:rPr lang="pt-BR"/>
              <a:t> </a:t>
            </a:r>
            <a:r>
              <a:rPr lang="pt-BR" err="1"/>
              <a:t>commodo</a:t>
            </a:r>
            <a:r>
              <a:rPr lang="pt-BR"/>
              <a:t> </a:t>
            </a:r>
            <a:r>
              <a:rPr lang="pt-BR" err="1"/>
              <a:t>consequat</a:t>
            </a:r>
            <a:r>
              <a:rPr lang="pt-BR"/>
              <a:t>.</a:t>
            </a:r>
          </a:p>
        </p:txBody>
      </p:sp>
      <p:sp>
        <p:nvSpPr>
          <p:cNvPr id="5" name="Espaço Reservado para Texto 26">
            <a:extLst>
              <a:ext uri="{FF2B5EF4-FFF2-40B4-BE49-F238E27FC236}">
                <a16:creationId xmlns:a16="http://schemas.microsoft.com/office/drawing/2014/main" id="{D0ABAD39-D75A-FA11-7607-225171524E71}"/>
              </a:ext>
            </a:extLst>
          </p:cNvPr>
          <p:cNvSpPr>
            <a:spLocks noGrp="1"/>
          </p:cNvSpPr>
          <p:nvPr>
            <p:ph type="body" sz="quarter" idx="13" hasCustomPrompt="1"/>
          </p:nvPr>
        </p:nvSpPr>
        <p:spPr>
          <a:xfrm>
            <a:off x="896354" y="4420893"/>
            <a:ext cx="2264359" cy="298450"/>
          </a:xfrm>
          <a:prstGeom prst="rect">
            <a:avLst/>
          </a:prstGeom>
        </p:spPr>
        <p:txBody>
          <a:bodyPr/>
          <a:lstStyle>
            <a:lvl1pPr marL="0" marR="0" indent="0" algn="l" defTabSz="914377" rtl="0" fontAlgn="auto" latinLnBrk="0" hangingPunct="0">
              <a:lnSpc>
                <a:spcPct val="120000"/>
              </a:lnSpc>
              <a:spcBef>
                <a:spcPts val="1688"/>
              </a:spcBef>
              <a:spcAft>
                <a:spcPts val="0"/>
              </a:spcAft>
              <a:buClrTx/>
              <a:buSzTx/>
              <a:buFontTx/>
              <a:buNone/>
              <a:tabLst/>
              <a:defRPr kumimoji="0" lang="pt-BR" sz="563" b="0" i="1" u="none" strike="noStrike" cap="none" spc="0" normalizeH="0" baseline="0" dirty="0" smtClean="0">
                <a:ln>
                  <a:noFill/>
                </a:ln>
                <a:solidFill>
                  <a:srgbClr val="808080"/>
                </a:solidFill>
                <a:effectLst/>
                <a:uFillTx/>
                <a:latin typeface="Arial"/>
                <a:ea typeface="Arial"/>
                <a:cs typeface="Arial"/>
                <a:sym typeface="Arial"/>
              </a:defRPr>
            </a:lvl1pPr>
          </a:lstStyle>
          <a:p>
            <a:pPr lvl="0"/>
            <a:r>
              <a:rPr lang="pt-BR" err="1"/>
              <a:t>Lorem</a:t>
            </a:r>
            <a:r>
              <a:rPr lang="pt-BR"/>
              <a:t> ipsum </a:t>
            </a:r>
            <a:r>
              <a:rPr lang="pt-BR" err="1"/>
              <a:t>dolor</a:t>
            </a:r>
            <a:r>
              <a:rPr lang="pt-BR"/>
              <a:t> </a:t>
            </a:r>
            <a:r>
              <a:rPr lang="pt-BR" err="1"/>
              <a:t>sit</a:t>
            </a:r>
            <a:r>
              <a:rPr lang="pt-BR"/>
              <a:t> </a:t>
            </a:r>
            <a:r>
              <a:rPr lang="pt-BR" err="1"/>
              <a:t>amet</a:t>
            </a:r>
            <a:r>
              <a:rPr lang="pt-BR"/>
              <a:t>, </a:t>
            </a:r>
            <a:r>
              <a:rPr lang="pt-BR" err="1"/>
              <a:t>consectetur</a:t>
            </a:r>
            <a:r>
              <a:rPr lang="pt-BR"/>
              <a:t> </a:t>
            </a:r>
            <a:r>
              <a:rPr lang="pt-BR" err="1"/>
              <a:t>adipiscing</a:t>
            </a:r>
            <a:r>
              <a:rPr lang="pt-BR"/>
              <a:t> </a:t>
            </a:r>
            <a:r>
              <a:rPr lang="pt-BR" err="1"/>
              <a:t>elit</a:t>
            </a:r>
            <a:r>
              <a:rPr lang="pt-BR"/>
              <a:t>, </a:t>
            </a:r>
            <a:r>
              <a:rPr lang="pt-BR" err="1"/>
              <a:t>sed</a:t>
            </a:r>
            <a:r>
              <a:rPr lang="pt-BR"/>
              <a:t> do </a:t>
            </a:r>
            <a:r>
              <a:rPr lang="pt-BR" err="1"/>
              <a:t>eiusmod</a:t>
            </a:r>
            <a:r>
              <a:rPr lang="pt-BR"/>
              <a:t> </a:t>
            </a:r>
            <a:r>
              <a:rPr lang="pt-BR" err="1"/>
              <a:t>tempor</a:t>
            </a:r>
            <a:r>
              <a:rPr lang="pt-BR"/>
              <a:t> </a:t>
            </a:r>
            <a:r>
              <a:rPr lang="pt-BR" err="1"/>
              <a:t>incididunt</a:t>
            </a:r>
            <a:r>
              <a:rPr lang="pt-BR"/>
              <a:t> ut labore et </a:t>
            </a:r>
            <a:r>
              <a:rPr lang="pt-BR" err="1"/>
              <a:t>dolore</a:t>
            </a:r>
            <a:r>
              <a:rPr lang="pt-BR"/>
              <a:t> magna </a:t>
            </a:r>
            <a:r>
              <a:rPr lang="pt-BR" err="1"/>
              <a:t>aliqua</a:t>
            </a:r>
            <a:r>
              <a:rPr lang="pt-BR"/>
              <a:t>.</a:t>
            </a:r>
          </a:p>
          <a:p>
            <a:pPr lvl="0"/>
            <a:endParaRPr lang="pt-BR"/>
          </a:p>
        </p:txBody>
      </p:sp>
      <p:sp>
        <p:nvSpPr>
          <p:cNvPr id="6" name="Espaço Reservado para Gráfico 36">
            <a:extLst>
              <a:ext uri="{FF2B5EF4-FFF2-40B4-BE49-F238E27FC236}">
                <a16:creationId xmlns:a16="http://schemas.microsoft.com/office/drawing/2014/main" id="{E035CA1C-CD07-FFDD-0BAD-A108A970C913}"/>
              </a:ext>
            </a:extLst>
          </p:cNvPr>
          <p:cNvSpPr>
            <a:spLocks noGrp="1"/>
          </p:cNvSpPr>
          <p:nvPr>
            <p:ph type="chart" sz="quarter" idx="14"/>
          </p:nvPr>
        </p:nvSpPr>
        <p:spPr>
          <a:xfrm>
            <a:off x="4071258" y="869278"/>
            <a:ext cx="4298588" cy="3853151"/>
          </a:xfrm>
          <a:prstGeom prst="rect">
            <a:avLst/>
          </a:prstGeom>
        </p:spPr>
        <p:txBody>
          <a:bodyPr/>
          <a:lstStyle>
            <a:lvl1pPr marL="0" indent="0">
              <a:buNone/>
              <a:defRPr sz="1100">
                <a:solidFill>
                  <a:srgbClr val="7E90AB"/>
                </a:solidFill>
              </a:defRPr>
            </a:lvl1pPr>
          </a:lstStyle>
          <a:p>
            <a:r>
              <a:rPr lang="pt-BR"/>
              <a:t>Clique no ícone para adicionar gráfico</a:t>
            </a:r>
          </a:p>
        </p:txBody>
      </p:sp>
    </p:spTree>
    <p:extLst>
      <p:ext uri="{BB962C8B-B14F-4D97-AF65-F5344CB8AC3E}">
        <p14:creationId xmlns:p14="http://schemas.microsoft.com/office/powerpoint/2010/main" val="3742394614"/>
      </p:ext>
    </p:extLst>
  </p:cSld>
  <p:clrMapOvr>
    <a:masterClrMapping/>
  </p:clrMapOvr>
  <p:extLst>
    <p:ext uri="{DCECCB84-F9BA-43D5-87BE-67443E8EF086}">
      <p15:sldGuideLst xmlns:p15="http://schemas.microsoft.com/office/powerpoint/2012/main">
        <p15:guide id="1" orient="horz" pos="1620" userDrawn="1">
          <p15:clr>
            <a:srgbClr val="FBAE40"/>
          </p15:clr>
        </p15:guide>
        <p15:guide id="2" pos="2880" userDrawn="1">
          <p15:clr>
            <a:srgbClr val="FBAE40"/>
          </p15:clr>
        </p15:guide>
      </p15:sldGuideLst>
    </p:ext>
  </p:extLst>
</p:sldLayout>
</file>

<file path=ppt/slideLayouts/slideLayout38.xml><?xml version="1.0" encoding="utf-8"?>
<p:sldLayout xmlns:a="http://schemas.openxmlformats.org/drawingml/2006/main" xmlns:r="http://schemas.openxmlformats.org/officeDocument/2006/relationships" xmlns:p="http://schemas.openxmlformats.org/presentationml/2006/main" preserve="1" userDrawn="1">
  <p:cSld name="Cabeçalho da Seção">
    <p:spTree>
      <p:nvGrpSpPr>
        <p:cNvPr id="1" name=""/>
        <p:cNvGrpSpPr/>
        <p:nvPr/>
      </p:nvGrpSpPr>
      <p:grpSpPr>
        <a:xfrm>
          <a:off x="0" y="0"/>
          <a:ext cx="0" cy="0"/>
          <a:chOff x="0" y="0"/>
          <a:chExt cx="0" cy="0"/>
        </a:xfrm>
      </p:grpSpPr>
      <p:graphicFrame>
        <p:nvGraphicFramePr>
          <p:cNvPr id="13" name="Gráfico 12">
            <a:extLst>
              <a:ext uri="{FF2B5EF4-FFF2-40B4-BE49-F238E27FC236}">
                <a16:creationId xmlns:a16="http://schemas.microsoft.com/office/drawing/2014/main" id="{E13AB06D-691F-3F3F-F524-9F03B82DD080}"/>
              </a:ext>
            </a:extLst>
          </p:cNvPr>
          <p:cNvGraphicFramePr/>
          <p:nvPr userDrawn="1"/>
        </p:nvGraphicFramePr>
        <p:xfrm>
          <a:off x="2677886" y="356870"/>
          <a:ext cx="6210277" cy="4429760"/>
        </p:xfrm>
        <a:graphic>
          <a:graphicData uri="http://schemas.openxmlformats.org/drawingml/2006/chart">
            <c:chart xmlns:c="http://schemas.openxmlformats.org/drawingml/2006/chart" xmlns:r="http://schemas.openxmlformats.org/officeDocument/2006/relationships" r:id="rId2"/>
          </a:graphicData>
        </a:graphic>
      </p:graphicFrame>
      <p:sp>
        <p:nvSpPr>
          <p:cNvPr id="14" name="Lorem ipsum dolor sit amet, consectetur adipiscing elit, sed do eiusmod tempor incididunt ut labore et dolore magna aliqua.">
            <a:extLst>
              <a:ext uri="{FF2B5EF4-FFF2-40B4-BE49-F238E27FC236}">
                <a16:creationId xmlns:a16="http://schemas.microsoft.com/office/drawing/2014/main" id="{0D2E23B4-7D26-8991-3791-6574DDF6A429}"/>
              </a:ext>
            </a:extLst>
          </p:cNvPr>
          <p:cNvSpPr txBox="1"/>
          <p:nvPr userDrawn="1"/>
        </p:nvSpPr>
        <p:spPr>
          <a:xfrm>
            <a:off x="5048800" y="4017857"/>
            <a:ext cx="1468448" cy="315471"/>
          </a:xfrm>
          <a:prstGeom prst="rect">
            <a:avLst/>
          </a:prstGeom>
          <a:ln w="12700">
            <a:miter lim="400000"/>
          </a:ln>
          <a:extLst>
            <a:ext uri="{C572A759-6A51-4108-AA02-DFA0A04FC94B}">
              <ma14:wrappingTextBoxFlag xmlns="" xmlns:ma14="http://schemas.microsoft.com/office/mac/drawingml/2011/main" xmlns:a14="http://schemas.microsoft.com/office/drawing/2010/main" xmlns:m="http://schemas.openxmlformats.org/officeDocument/2006/math" val="1"/>
            </a:ext>
          </a:extLst>
        </p:spPr>
        <p:txBody>
          <a:bodyPr wrap="square" lIns="19050" tIns="19050" rIns="19050" bIns="19050">
            <a:spAutoFit/>
          </a:bodyPr>
          <a:lstStyle>
            <a:lvl1pPr>
              <a:lnSpc>
                <a:spcPct val="120000"/>
              </a:lnSpc>
              <a:defRPr sz="1500" i="1">
                <a:solidFill>
                  <a:srgbClr val="808080"/>
                </a:solidFill>
                <a:latin typeface="Arial"/>
                <a:ea typeface="Arial"/>
                <a:cs typeface="Arial"/>
                <a:sym typeface="Arial"/>
              </a:defRPr>
            </a:lvl1pPr>
          </a:lstStyle>
          <a:p>
            <a:pPr marL="0" marR="0" lvl="0" indent="0" algn="l" defTabSz="914377" rtl="0" eaLnBrk="1" fontAlgn="auto" latinLnBrk="0" hangingPunct="0">
              <a:lnSpc>
                <a:spcPct val="100000"/>
              </a:lnSpc>
              <a:spcBef>
                <a:spcPts val="1688"/>
              </a:spcBef>
              <a:spcAft>
                <a:spcPts val="0"/>
              </a:spcAft>
              <a:buClrTx/>
              <a:buSzTx/>
              <a:buFontTx/>
              <a:buNone/>
              <a:tabLst/>
              <a:defRPr/>
            </a:pPr>
            <a:r>
              <a:rPr kumimoji="0" sz="900" b="0" i="0" u="none" strike="noStrike" kern="0" cap="none" spc="0" normalizeH="0" baseline="0" noProof="0">
                <a:ln>
                  <a:noFill/>
                </a:ln>
                <a:solidFill>
                  <a:srgbClr val="0A1A5C"/>
                </a:solidFill>
                <a:effectLst/>
                <a:uLnTx/>
                <a:uFillTx/>
                <a:latin typeface="Arial"/>
                <a:cs typeface="Arial"/>
                <a:sym typeface="Arial"/>
              </a:rPr>
              <a:t>Lorem ipsum dolor sit </a:t>
            </a:r>
            <a:r>
              <a:rPr kumimoji="0" sz="900" b="0" i="0" u="none" strike="noStrike" kern="0" cap="none" spc="0" normalizeH="0" baseline="0" noProof="0" err="1">
                <a:ln>
                  <a:noFill/>
                </a:ln>
                <a:solidFill>
                  <a:srgbClr val="0A1A5C"/>
                </a:solidFill>
                <a:effectLst/>
                <a:uLnTx/>
                <a:uFillTx/>
                <a:latin typeface="Arial"/>
                <a:cs typeface="Arial"/>
                <a:sym typeface="Arial"/>
              </a:rPr>
              <a:t>amet</a:t>
            </a:r>
            <a:r>
              <a:rPr kumimoji="0" sz="900" b="0" i="0" u="none" strike="noStrike" kern="0" cap="none" spc="0" normalizeH="0" baseline="0" noProof="0">
                <a:ln>
                  <a:noFill/>
                </a:ln>
                <a:solidFill>
                  <a:srgbClr val="0A1A5C"/>
                </a:solidFill>
                <a:effectLst/>
                <a:uLnTx/>
                <a:uFillTx/>
                <a:latin typeface="Arial"/>
                <a:cs typeface="Arial"/>
                <a:sym typeface="Arial"/>
              </a:rPr>
              <a:t>, </a:t>
            </a:r>
            <a:r>
              <a:rPr kumimoji="0" sz="900" b="0" i="0" u="none" strike="noStrike" kern="0" cap="none" spc="0" normalizeH="0" baseline="0" noProof="0" err="1">
                <a:ln>
                  <a:noFill/>
                </a:ln>
                <a:solidFill>
                  <a:srgbClr val="0A1A5C"/>
                </a:solidFill>
                <a:effectLst/>
                <a:uLnTx/>
                <a:uFillTx/>
                <a:latin typeface="Arial"/>
                <a:cs typeface="Arial"/>
                <a:sym typeface="Arial"/>
              </a:rPr>
              <a:t>consectetur</a:t>
            </a:r>
            <a:r>
              <a:rPr kumimoji="0" sz="900" b="0" i="0" u="none" strike="noStrike" kern="0" cap="none" spc="0" normalizeH="0" baseline="0" noProof="0">
                <a:ln>
                  <a:noFill/>
                </a:ln>
                <a:solidFill>
                  <a:srgbClr val="0A1A5C"/>
                </a:solidFill>
                <a:effectLst/>
                <a:uLnTx/>
                <a:uFillTx/>
                <a:latin typeface="Arial"/>
                <a:cs typeface="Arial"/>
                <a:sym typeface="Arial"/>
              </a:rPr>
              <a:t> </a:t>
            </a:r>
            <a:r>
              <a:rPr kumimoji="0" sz="900" b="0" i="0" u="none" strike="noStrike" kern="0" cap="none" spc="0" normalizeH="0" baseline="0" noProof="0" err="1">
                <a:ln>
                  <a:noFill/>
                </a:ln>
                <a:solidFill>
                  <a:srgbClr val="0A1A5C"/>
                </a:solidFill>
                <a:effectLst/>
                <a:uLnTx/>
                <a:uFillTx/>
                <a:latin typeface="Arial"/>
                <a:cs typeface="Arial"/>
                <a:sym typeface="Arial"/>
              </a:rPr>
              <a:t>adipiscing</a:t>
            </a:r>
            <a:r>
              <a:rPr kumimoji="0" sz="900" b="0" i="0" u="none" strike="noStrike" kern="0" cap="none" spc="0" normalizeH="0" baseline="0" noProof="0">
                <a:ln>
                  <a:noFill/>
                </a:ln>
                <a:solidFill>
                  <a:srgbClr val="0A1A5C"/>
                </a:solidFill>
                <a:effectLst/>
                <a:uLnTx/>
                <a:uFillTx/>
                <a:latin typeface="Arial"/>
                <a:cs typeface="Arial"/>
                <a:sym typeface="Arial"/>
              </a:rPr>
              <a:t> elit</a:t>
            </a:r>
            <a:r>
              <a:rPr kumimoji="0" lang="pt-BR" sz="900" b="0" i="0" u="none" strike="noStrike" kern="0" cap="none" spc="0" normalizeH="0" baseline="0" noProof="0">
                <a:ln>
                  <a:noFill/>
                </a:ln>
                <a:solidFill>
                  <a:srgbClr val="0A1A5C"/>
                </a:solidFill>
                <a:effectLst/>
                <a:uLnTx/>
                <a:uFillTx/>
                <a:latin typeface="Arial"/>
                <a:cs typeface="Arial"/>
                <a:sym typeface="Arial"/>
              </a:rPr>
              <a:t>.</a:t>
            </a:r>
            <a:endParaRPr kumimoji="0" sz="900" b="0" i="0" u="none" strike="noStrike" kern="0" cap="none" spc="0" normalizeH="0" baseline="0" noProof="0">
              <a:ln>
                <a:noFill/>
              </a:ln>
              <a:solidFill>
                <a:srgbClr val="0A1A5C"/>
              </a:solidFill>
              <a:effectLst/>
              <a:uLnTx/>
              <a:uFillTx/>
              <a:latin typeface="Arial"/>
              <a:cs typeface="Arial"/>
              <a:sym typeface="Arial"/>
            </a:endParaRPr>
          </a:p>
        </p:txBody>
      </p:sp>
      <p:sp>
        <p:nvSpPr>
          <p:cNvPr id="15" name="Lorem ipsum dolor sit amet, consectetur adipiscing elit, sed do eiusmod tempor incididunt ut labore et dolore magna aliqua.">
            <a:extLst>
              <a:ext uri="{FF2B5EF4-FFF2-40B4-BE49-F238E27FC236}">
                <a16:creationId xmlns:a16="http://schemas.microsoft.com/office/drawing/2014/main" id="{211A969F-8127-1FD8-DA38-0E7F871D62A1}"/>
              </a:ext>
            </a:extLst>
          </p:cNvPr>
          <p:cNvSpPr txBox="1"/>
          <p:nvPr userDrawn="1"/>
        </p:nvSpPr>
        <p:spPr>
          <a:xfrm>
            <a:off x="6351283" y="3210219"/>
            <a:ext cx="1468448" cy="315471"/>
          </a:xfrm>
          <a:prstGeom prst="rect">
            <a:avLst/>
          </a:prstGeom>
          <a:ln w="12700">
            <a:miter lim="400000"/>
          </a:ln>
          <a:extLst>
            <a:ext uri="{C572A759-6A51-4108-AA02-DFA0A04FC94B}">
              <ma14:wrappingTextBoxFlag xmlns="" xmlns:ma14="http://schemas.microsoft.com/office/mac/drawingml/2011/main" xmlns:a14="http://schemas.microsoft.com/office/drawing/2010/main" xmlns:m="http://schemas.openxmlformats.org/officeDocument/2006/math" val="1"/>
            </a:ext>
          </a:extLst>
        </p:spPr>
        <p:txBody>
          <a:bodyPr wrap="square" lIns="19050" tIns="19050" rIns="19050" bIns="19050">
            <a:spAutoFit/>
          </a:bodyPr>
          <a:lstStyle>
            <a:lvl1pPr>
              <a:lnSpc>
                <a:spcPct val="120000"/>
              </a:lnSpc>
              <a:defRPr sz="1500" i="1">
                <a:solidFill>
                  <a:srgbClr val="808080"/>
                </a:solidFill>
                <a:latin typeface="Arial"/>
                <a:ea typeface="Arial"/>
                <a:cs typeface="Arial"/>
                <a:sym typeface="Arial"/>
              </a:defRPr>
            </a:lvl1pPr>
          </a:lstStyle>
          <a:p>
            <a:pPr marL="0" marR="0" lvl="0" indent="0" algn="l" defTabSz="914377" rtl="0" eaLnBrk="1" fontAlgn="auto" latinLnBrk="0" hangingPunct="0">
              <a:lnSpc>
                <a:spcPct val="100000"/>
              </a:lnSpc>
              <a:spcBef>
                <a:spcPts val="1688"/>
              </a:spcBef>
              <a:spcAft>
                <a:spcPts val="0"/>
              </a:spcAft>
              <a:buClrTx/>
              <a:buSzTx/>
              <a:buFontTx/>
              <a:buNone/>
              <a:tabLst/>
              <a:defRPr/>
            </a:pPr>
            <a:r>
              <a:rPr kumimoji="0" sz="900" b="0" i="0" u="none" strike="noStrike" kern="0" cap="none" spc="0" normalizeH="0" baseline="0" noProof="0">
                <a:ln>
                  <a:noFill/>
                </a:ln>
                <a:solidFill>
                  <a:srgbClr val="0A1A5C"/>
                </a:solidFill>
                <a:effectLst/>
                <a:uLnTx/>
                <a:uFillTx/>
                <a:latin typeface="Arial"/>
                <a:cs typeface="Arial"/>
                <a:sym typeface="Arial"/>
              </a:rPr>
              <a:t>Lorem ipsum dolor sit </a:t>
            </a:r>
            <a:r>
              <a:rPr kumimoji="0" sz="900" b="0" i="0" u="none" strike="noStrike" kern="0" cap="none" spc="0" normalizeH="0" baseline="0" noProof="0" err="1">
                <a:ln>
                  <a:noFill/>
                </a:ln>
                <a:solidFill>
                  <a:srgbClr val="0A1A5C"/>
                </a:solidFill>
                <a:effectLst/>
                <a:uLnTx/>
                <a:uFillTx/>
                <a:latin typeface="Arial"/>
                <a:cs typeface="Arial"/>
                <a:sym typeface="Arial"/>
              </a:rPr>
              <a:t>amet</a:t>
            </a:r>
            <a:r>
              <a:rPr kumimoji="0" sz="900" b="0" i="0" u="none" strike="noStrike" kern="0" cap="none" spc="0" normalizeH="0" baseline="0" noProof="0">
                <a:ln>
                  <a:noFill/>
                </a:ln>
                <a:solidFill>
                  <a:srgbClr val="0A1A5C"/>
                </a:solidFill>
                <a:effectLst/>
                <a:uLnTx/>
                <a:uFillTx/>
                <a:latin typeface="Arial"/>
                <a:cs typeface="Arial"/>
                <a:sym typeface="Arial"/>
              </a:rPr>
              <a:t>, </a:t>
            </a:r>
            <a:r>
              <a:rPr kumimoji="0" sz="900" b="0" i="0" u="none" strike="noStrike" kern="0" cap="none" spc="0" normalizeH="0" baseline="0" noProof="0" err="1">
                <a:ln>
                  <a:noFill/>
                </a:ln>
                <a:solidFill>
                  <a:srgbClr val="0A1A5C"/>
                </a:solidFill>
                <a:effectLst/>
                <a:uLnTx/>
                <a:uFillTx/>
                <a:latin typeface="Arial"/>
                <a:cs typeface="Arial"/>
                <a:sym typeface="Arial"/>
              </a:rPr>
              <a:t>consectetur</a:t>
            </a:r>
            <a:r>
              <a:rPr kumimoji="0" sz="900" b="0" i="0" u="none" strike="noStrike" kern="0" cap="none" spc="0" normalizeH="0" baseline="0" noProof="0">
                <a:ln>
                  <a:noFill/>
                </a:ln>
                <a:solidFill>
                  <a:srgbClr val="0A1A5C"/>
                </a:solidFill>
                <a:effectLst/>
                <a:uLnTx/>
                <a:uFillTx/>
                <a:latin typeface="Arial"/>
                <a:cs typeface="Arial"/>
                <a:sym typeface="Arial"/>
              </a:rPr>
              <a:t> </a:t>
            </a:r>
            <a:r>
              <a:rPr kumimoji="0" sz="900" b="0" i="0" u="none" strike="noStrike" kern="0" cap="none" spc="0" normalizeH="0" baseline="0" noProof="0" err="1">
                <a:ln>
                  <a:noFill/>
                </a:ln>
                <a:solidFill>
                  <a:srgbClr val="0A1A5C"/>
                </a:solidFill>
                <a:effectLst/>
                <a:uLnTx/>
                <a:uFillTx/>
                <a:latin typeface="Arial"/>
                <a:cs typeface="Arial"/>
                <a:sym typeface="Arial"/>
              </a:rPr>
              <a:t>adipiscing</a:t>
            </a:r>
            <a:r>
              <a:rPr kumimoji="0" sz="900" b="0" i="0" u="none" strike="noStrike" kern="0" cap="none" spc="0" normalizeH="0" baseline="0" noProof="0">
                <a:ln>
                  <a:noFill/>
                </a:ln>
                <a:solidFill>
                  <a:srgbClr val="0A1A5C"/>
                </a:solidFill>
                <a:effectLst/>
                <a:uLnTx/>
                <a:uFillTx/>
                <a:latin typeface="Arial"/>
                <a:cs typeface="Arial"/>
                <a:sym typeface="Arial"/>
              </a:rPr>
              <a:t> elit</a:t>
            </a:r>
            <a:r>
              <a:rPr kumimoji="0" lang="pt-BR" sz="900" b="0" i="0" u="none" strike="noStrike" kern="0" cap="none" spc="0" normalizeH="0" baseline="0" noProof="0">
                <a:ln>
                  <a:noFill/>
                </a:ln>
                <a:solidFill>
                  <a:srgbClr val="0A1A5C"/>
                </a:solidFill>
                <a:effectLst/>
                <a:uLnTx/>
                <a:uFillTx/>
                <a:latin typeface="Arial"/>
                <a:cs typeface="Arial"/>
                <a:sym typeface="Arial"/>
              </a:rPr>
              <a:t>.</a:t>
            </a:r>
            <a:endParaRPr kumimoji="0" sz="900" b="0" i="0" u="none" strike="noStrike" kern="0" cap="none" spc="0" normalizeH="0" baseline="0" noProof="0">
              <a:ln>
                <a:noFill/>
              </a:ln>
              <a:solidFill>
                <a:srgbClr val="0A1A5C"/>
              </a:solidFill>
              <a:effectLst/>
              <a:uLnTx/>
              <a:uFillTx/>
              <a:latin typeface="Arial"/>
              <a:cs typeface="Arial"/>
              <a:sym typeface="Arial"/>
            </a:endParaRPr>
          </a:p>
        </p:txBody>
      </p:sp>
      <p:sp>
        <p:nvSpPr>
          <p:cNvPr id="16" name="Lorem ipsum dolor sit amet, consectetur adipiscing elit, sed do eiusmod tempor incididunt ut labore et dolore magna aliqua.">
            <a:extLst>
              <a:ext uri="{FF2B5EF4-FFF2-40B4-BE49-F238E27FC236}">
                <a16:creationId xmlns:a16="http://schemas.microsoft.com/office/drawing/2014/main" id="{15E44871-9D35-59D9-BE92-47F876CB9370}"/>
              </a:ext>
            </a:extLst>
          </p:cNvPr>
          <p:cNvSpPr txBox="1"/>
          <p:nvPr userDrawn="1"/>
        </p:nvSpPr>
        <p:spPr>
          <a:xfrm>
            <a:off x="5635913" y="2425261"/>
            <a:ext cx="1468448" cy="276999"/>
          </a:xfrm>
          <a:prstGeom prst="rect">
            <a:avLst/>
          </a:prstGeom>
          <a:ln w="12700">
            <a:miter lim="400000"/>
          </a:ln>
          <a:extLst>
            <a:ext uri="{C572A759-6A51-4108-AA02-DFA0A04FC94B}">
              <ma14:wrappingTextBoxFlag xmlns="" xmlns:ma14="http://schemas.microsoft.com/office/mac/drawingml/2011/main" xmlns:a14="http://schemas.microsoft.com/office/drawing/2010/main" xmlns:m="http://schemas.openxmlformats.org/officeDocument/2006/math" val="1"/>
            </a:ext>
          </a:extLst>
        </p:spPr>
        <p:txBody>
          <a:bodyPr wrap="square" lIns="0" tIns="0" rIns="0" bIns="0">
            <a:spAutoFit/>
          </a:bodyPr>
          <a:lstStyle>
            <a:lvl1pPr>
              <a:lnSpc>
                <a:spcPct val="120000"/>
              </a:lnSpc>
              <a:defRPr sz="1500" i="1">
                <a:solidFill>
                  <a:srgbClr val="808080"/>
                </a:solidFill>
                <a:latin typeface="Arial"/>
                <a:ea typeface="Arial"/>
                <a:cs typeface="Arial"/>
                <a:sym typeface="Arial"/>
              </a:defRPr>
            </a:lvl1pPr>
          </a:lstStyle>
          <a:p>
            <a:pPr marL="0" marR="0" lvl="0" indent="0" algn="l" defTabSz="914377" rtl="0" eaLnBrk="1" fontAlgn="auto" latinLnBrk="0" hangingPunct="0">
              <a:lnSpc>
                <a:spcPct val="100000"/>
              </a:lnSpc>
              <a:spcBef>
                <a:spcPts val="1688"/>
              </a:spcBef>
              <a:spcAft>
                <a:spcPts val="0"/>
              </a:spcAft>
              <a:buClrTx/>
              <a:buSzTx/>
              <a:buFontTx/>
              <a:buNone/>
              <a:tabLst/>
              <a:defRPr/>
            </a:pPr>
            <a:r>
              <a:rPr kumimoji="0" sz="900" b="0" i="0" u="none" strike="noStrike" kern="0" cap="none" spc="0" normalizeH="0" baseline="0" noProof="0">
                <a:ln>
                  <a:noFill/>
                </a:ln>
                <a:solidFill>
                  <a:srgbClr val="0A1A5C"/>
                </a:solidFill>
                <a:effectLst/>
                <a:uLnTx/>
                <a:uFillTx/>
                <a:latin typeface="Arial"/>
                <a:cs typeface="Arial"/>
                <a:sym typeface="Arial"/>
              </a:rPr>
              <a:t>Lorem ipsum dolor sit </a:t>
            </a:r>
            <a:r>
              <a:rPr kumimoji="0" sz="900" b="0" i="0" u="none" strike="noStrike" kern="0" cap="none" spc="0" normalizeH="0" baseline="0" noProof="0" err="1">
                <a:ln>
                  <a:noFill/>
                </a:ln>
                <a:solidFill>
                  <a:srgbClr val="0A1A5C"/>
                </a:solidFill>
                <a:effectLst/>
                <a:uLnTx/>
                <a:uFillTx/>
                <a:latin typeface="Arial"/>
                <a:cs typeface="Arial"/>
                <a:sym typeface="Arial"/>
              </a:rPr>
              <a:t>amet</a:t>
            </a:r>
            <a:r>
              <a:rPr kumimoji="0" sz="900" b="0" i="0" u="none" strike="noStrike" kern="0" cap="none" spc="0" normalizeH="0" baseline="0" noProof="0">
                <a:ln>
                  <a:noFill/>
                </a:ln>
                <a:solidFill>
                  <a:srgbClr val="0A1A5C"/>
                </a:solidFill>
                <a:effectLst/>
                <a:uLnTx/>
                <a:uFillTx/>
                <a:latin typeface="Arial"/>
                <a:cs typeface="Arial"/>
                <a:sym typeface="Arial"/>
              </a:rPr>
              <a:t>, </a:t>
            </a:r>
            <a:r>
              <a:rPr kumimoji="0" sz="900" b="0" i="0" u="none" strike="noStrike" kern="0" cap="none" spc="0" normalizeH="0" baseline="0" noProof="0" err="1">
                <a:ln>
                  <a:noFill/>
                </a:ln>
                <a:solidFill>
                  <a:srgbClr val="0A1A5C"/>
                </a:solidFill>
                <a:effectLst/>
                <a:uLnTx/>
                <a:uFillTx/>
                <a:latin typeface="Arial"/>
                <a:cs typeface="Arial"/>
                <a:sym typeface="Arial"/>
              </a:rPr>
              <a:t>consectetur</a:t>
            </a:r>
            <a:r>
              <a:rPr kumimoji="0" sz="900" b="0" i="0" u="none" strike="noStrike" kern="0" cap="none" spc="0" normalizeH="0" baseline="0" noProof="0">
                <a:ln>
                  <a:noFill/>
                </a:ln>
                <a:solidFill>
                  <a:srgbClr val="0A1A5C"/>
                </a:solidFill>
                <a:effectLst/>
                <a:uLnTx/>
                <a:uFillTx/>
                <a:latin typeface="Arial"/>
                <a:cs typeface="Arial"/>
                <a:sym typeface="Arial"/>
              </a:rPr>
              <a:t> </a:t>
            </a:r>
            <a:r>
              <a:rPr kumimoji="0" sz="900" b="0" i="0" u="none" strike="noStrike" kern="0" cap="none" spc="0" normalizeH="0" baseline="0" noProof="0" err="1">
                <a:ln>
                  <a:noFill/>
                </a:ln>
                <a:solidFill>
                  <a:srgbClr val="0A1A5C"/>
                </a:solidFill>
                <a:effectLst/>
                <a:uLnTx/>
                <a:uFillTx/>
                <a:latin typeface="Arial"/>
                <a:cs typeface="Arial"/>
                <a:sym typeface="Arial"/>
              </a:rPr>
              <a:t>adipiscing</a:t>
            </a:r>
            <a:r>
              <a:rPr kumimoji="0" sz="900" b="0" i="0" u="none" strike="noStrike" kern="0" cap="none" spc="0" normalizeH="0" baseline="0" noProof="0">
                <a:ln>
                  <a:noFill/>
                </a:ln>
                <a:solidFill>
                  <a:srgbClr val="0A1A5C"/>
                </a:solidFill>
                <a:effectLst/>
                <a:uLnTx/>
                <a:uFillTx/>
                <a:latin typeface="Arial"/>
                <a:cs typeface="Arial"/>
                <a:sym typeface="Arial"/>
              </a:rPr>
              <a:t> elit</a:t>
            </a:r>
            <a:r>
              <a:rPr kumimoji="0" lang="pt-BR" sz="900" b="0" i="0" u="none" strike="noStrike" kern="0" cap="none" spc="0" normalizeH="0" baseline="0" noProof="0">
                <a:ln>
                  <a:noFill/>
                </a:ln>
                <a:solidFill>
                  <a:srgbClr val="0A1A5C"/>
                </a:solidFill>
                <a:effectLst/>
                <a:uLnTx/>
                <a:uFillTx/>
                <a:latin typeface="Arial"/>
                <a:cs typeface="Arial"/>
                <a:sym typeface="Arial"/>
              </a:rPr>
              <a:t>.</a:t>
            </a:r>
            <a:endParaRPr kumimoji="0" sz="900" b="0" i="0" u="none" strike="noStrike" kern="0" cap="none" spc="0" normalizeH="0" baseline="0" noProof="0">
              <a:ln>
                <a:noFill/>
              </a:ln>
              <a:solidFill>
                <a:srgbClr val="0A1A5C"/>
              </a:solidFill>
              <a:effectLst/>
              <a:uLnTx/>
              <a:uFillTx/>
              <a:latin typeface="Arial"/>
              <a:cs typeface="Arial"/>
              <a:sym typeface="Arial"/>
            </a:endParaRPr>
          </a:p>
        </p:txBody>
      </p:sp>
      <p:sp>
        <p:nvSpPr>
          <p:cNvPr id="17" name="Lorem ipsum dolor sit amet, consectetur adipiscing elit, sed do eiusmod tempor incididunt ut labore et dolore magna aliqua.">
            <a:extLst>
              <a:ext uri="{FF2B5EF4-FFF2-40B4-BE49-F238E27FC236}">
                <a16:creationId xmlns:a16="http://schemas.microsoft.com/office/drawing/2014/main" id="{684A424A-8D03-1763-6420-EF6E5596F81B}"/>
              </a:ext>
            </a:extLst>
          </p:cNvPr>
          <p:cNvSpPr txBox="1"/>
          <p:nvPr userDrawn="1"/>
        </p:nvSpPr>
        <p:spPr>
          <a:xfrm>
            <a:off x="4204137" y="1600580"/>
            <a:ext cx="1841895" cy="346249"/>
          </a:xfrm>
          <a:prstGeom prst="rect">
            <a:avLst/>
          </a:prstGeom>
          <a:ln w="12700">
            <a:miter lim="400000"/>
          </a:ln>
          <a:extLst>
            <a:ext uri="{C572A759-6A51-4108-AA02-DFA0A04FC94B}">
              <ma14:wrappingTextBoxFlag xmlns="" xmlns:ma14="http://schemas.microsoft.com/office/mac/drawingml/2011/main" xmlns:a14="http://schemas.microsoft.com/office/drawing/2010/main" xmlns:m="http://schemas.openxmlformats.org/officeDocument/2006/math" val="1"/>
            </a:ext>
          </a:extLst>
        </p:spPr>
        <p:txBody>
          <a:bodyPr wrap="square" lIns="19050" tIns="19050" rIns="19050" bIns="19050">
            <a:spAutoFit/>
          </a:bodyPr>
          <a:lstStyle>
            <a:lvl1pPr>
              <a:lnSpc>
                <a:spcPct val="120000"/>
              </a:lnSpc>
              <a:defRPr sz="1500" i="1">
                <a:solidFill>
                  <a:srgbClr val="808080"/>
                </a:solidFill>
                <a:latin typeface="Arial"/>
                <a:ea typeface="Arial"/>
                <a:cs typeface="Arial"/>
                <a:sym typeface="Arial"/>
              </a:defRPr>
            </a:lvl1pPr>
          </a:lstStyle>
          <a:p>
            <a:pPr marL="0" marR="0" lvl="0" indent="0" algn="l" defTabSz="914377" rtl="0" eaLnBrk="1" fontAlgn="auto" latinLnBrk="0" hangingPunct="0">
              <a:lnSpc>
                <a:spcPct val="100000"/>
              </a:lnSpc>
              <a:spcBef>
                <a:spcPts val="1688"/>
              </a:spcBef>
              <a:spcAft>
                <a:spcPts val="0"/>
              </a:spcAft>
              <a:buClrTx/>
              <a:buSzTx/>
              <a:buFontTx/>
              <a:buNone/>
              <a:tabLst/>
              <a:defRPr/>
            </a:pPr>
            <a:r>
              <a:rPr kumimoji="0" sz="1000" b="0" i="0" u="none" strike="noStrike" kern="0" cap="none" spc="0" normalizeH="0" baseline="0" noProof="0">
                <a:ln>
                  <a:noFill/>
                </a:ln>
                <a:solidFill>
                  <a:srgbClr val="FFFFFF"/>
                </a:solidFill>
                <a:effectLst/>
                <a:uLnTx/>
                <a:uFillTx/>
                <a:latin typeface="Arial"/>
                <a:cs typeface="Arial"/>
                <a:sym typeface="Arial"/>
              </a:rPr>
              <a:t>Lorem ipsum dolor sit </a:t>
            </a:r>
            <a:r>
              <a:rPr kumimoji="0" sz="1000" b="0" i="0" u="none" strike="noStrike" kern="0" cap="none" spc="0" normalizeH="0" baseline="0" noProof="0" err="1">
                <a:ln>
                  <a:noFill/>
                </a:ln>
                <a:solidFill>
                  <a:srgbClr val="FFFFFF"/>
                </a:solidFill>
                <a:effectLst/>
                <a:uLnTx/>
                <a:uFillTx/>
                <a:latin typeface="Arial"/>
                <a:cs typeface="Arial"/>
                <a:sym typeface="Arial"/>
              </a:rPr>
              <a:t>amet</a:t>
            </a:r>
            <a:r>
              <a:rPr kumimoji="0" sz="1000" b="0" i="0" u="none" strike="noStrike" kern="0" cap="none" spc="0" normalizeH="0" baseline="0" noProof="0">
                <a:ln>
                  <a:noFill/>
                </a:ln>
                <a:solidFill>
                  <a:srgbClr val="FFFFFF"/>
                </a:solidFill>
                <a:effectLst/>
                <a:uLnTx/>
                <a:uFillTx/>
                <a:latin typeface="Arial"/>
                <a:cs typeface="Arial"/>
                <a:sym typeface="Arial"/>
              </a:rPr>
              <a:t>, </a:t>
            </a:r>
            <a:r>
              <a:rPr kumimoji="0" sz="1000" b="0" i="0" u="none" strike="noStrike" kern="0" cap="none" spc="0" normalizeH="0" baseline="0" noProof="0" err="1">
                <a:ln>
                  <a:noFill/>
                </a:ln>
                <a:solidFill>
                  <a:srgbClr val="FFFFFF"/>
                </a:solidFill>
                <a:effectLst/>
                <a:uLnTx/>
                <a:uFillTx/>
                <a:latin typeface="Arial"/>
                <a:cs typeface="Arial"/>
                <a:sym typeface="Arial"/>
              </a:rPr>
              <a:t>consectetur</a:t>
            </a:r>
            <a:r>
              <a:rPr kumimoji="0" sz="1000" b="0" i="0" u="none" strike="noStrike" kern="0" cap="none" spc="0" normalizeH="0" baseline="0" noProof="0">
                <a:ln>
                  <a:noFill/>
                </a:ln>
                <a:solidFill>
                  <a:srgbClr val="FFFFFF"/>
                </a:solidFill>
                <a:effectLst/>
                <a:uLnTx/>
                <a:uFillTx/>
                <a:latin typeface="Arial"/>
                <a:cs typeface="Arial"/>
                <a:sym typeface="Arial"/>
              </a:rPr>
              <a:t> </a:t>
            </a:r>
            <a:r>
              <a:rPr kumimoji="0" sz="1000" b="0" i="0" u="none" strike="noStrike" kern="0" cap="none" spc="0" normalizeH="0" baseline="0" noProof="0" err="1">
                <a:ln>
                  <a:noFill/>
                </a:ln>
                <a:solidFill>
                  <a:srgbClr val="FFFFFF"/>
                </a:solidFill>
                <a:effectLst/>
                <a:uLnTx/>
                <a:uFillTx/>
                <a:latin typeface="Arial"/>
                <a:cs typeface="Arial"/>
                <a:sym typeface="Arial"/>
              </a:rPr>
              <a:t>adipiscing</a:t>
            </a:r>
            <a:r>
              <a:rPr kumimoji="0" sz="1000" b="0" i="0" u="none" strike="noStrike" kern="0" cap="none" spc="0" normalizeH="0" baseline="0" noProof="0">
                <a:ln>
                  <a:noFill/>
                </a:ln>
                <a:solidFill>
                  <a:srgbClr val="FFFFFF"/>
                </a:solidFill>
                <a:effectLst/>
                <a:uLnTx/>
                <a:uFillTx/>
                <a:latin typeface="Arial"/>
                <a:cs typeface="Arial"/>
                <a:sym typeface="Arial"/>
              </a:rPr>
              <a:t> elit</a:t>
            </a:r>
            <a:r>
              <a:rPr kumimoji="0" lang="pt-BR" sz="1000" b="0" i="0" u="none" strike="noStrike" kern="0" cap="none" spc="0" normalizeH="0" baseline="0" noProof="0">
                <a:ln>
                  <a:noFill/>
                </a:ln>
                <a:solidFill>
                  <a:srgbClr val="FFFFFF"/>
                </a:solidFill>
                <a:effectLst/>
                <a:uLnTx/>
                <a:uFillTx/>
                <a:latin typeface="Arial"/>
                <a:cs typeface="Arial"/>
                <a:sym typeface="Arial"/>
              </a:rPr>
              <a:t>.</a:t>
            </a:r>
            <a:endParaRPr kumimoji="0" sz="1000" b="0" i="0" u="none" strike="noStrike" kern="0" cap="none" spc="0" normalizeH="0" baseline="0" noProof="0">
              <a:ln>
                <a:noFill/>
              </a:ln>
              <a:solidFill>
                <a:srgbClr val="FFFFFF"/>
              </a:solidFill>
              <a:effectLst/>
              <a:uLnTx/>
              <a:uFillTx/>
              <a:latin typeface="Arial"/>
              <a:cs typeface="Arial"/>
              <a:sym typeface="Arial"/>
            </a:endParaRPr>
          </a:p>
        </p:txBody>
      </p:sp>
      <p:sp>
        <p:nvSpPr>
          <p:cNvPr id="18" name="Lorem ipsum dolor sit amet, consectetur adipiscing elit, sed do eiusmod tempor incididunt ut labore et dolore magna aliqua.">
            <a:extLst>
              <a:ext uri="{FF2B5EF4-FFF2-40B4-BE49-F238E27FC236}">
                <a16:creationId xmlns:a16="http://schemas.microsoft.com/office/drawing/2014/main" id="{55F441A7-B4D7-C436-48B3-EA8B39CB6CFB}"/>
              </a:ext>
            </a:extLst>
          </p:cNvPr>
          <p:cNvSpPr txBox="1"/>
          <p:nvPr userDrawn="1"/>
        </p:nvSpPr>
        <p:spPr>
          <a:xfrm>
            <a:off x="6736639" y="825064"/>
            <a:ext cx="1468448" cy="315471"/>
          </a:xfrm>
          <a:prstGeom prst="rect">
            <a:avLst/>
          </a:prstGeom>
          <a:ln w="12700">
            <a:miter lim="400000"/>
          </a:ln>
          <a:extLst>
            <a:ext uri="{C572A759-6A51-4108-AA02-DFA0A04FC94B}">
              <ma14:wrappingTextBoxFlag xmlns="" xmlns:ma14="http://schemas.microsoft.com/office/mac/drawingml/2011/main" xmlns:a14="http://schemas.microsoft.com/office/drawing/2010/main" xmlns:m="http://schemas.openxmlformats.org/officeDocument/2006/math" val="1"/>
            </a:ext>
          </a:extLst>
        </p:spPr>
        <p:txBody>
          <a:bodyPr wrap="square" lIns="19050" tIns="19050" rIns="19050" bIns="19050">
            <a:spAutoFit/>
          </a:bodyPr>
          <a:lstStyle>
            <a:lvl1pPr>
              <a:lnSpc>
                <a:spcPct val="120000"/>
              </a:lnSpc>
              <a:defRPr sz="1500" i="1">
                <a:solidFill>
                  <a:srgbClr val="808080"/>
                </a:solidFill>
                <a:latin typeface="Arial"/>
                <a:ea typeface="Arial"/>
                <a:cs typeface="Arial"/>
                <a:sym typeface="Arial"/>
              </a:defRPr>
            </a:lvl1pPr>
          </a:lstStyle>
          <a:p>
            <a:pPr marL="0" marR="0" lvl="0" indent="0" algn="l" defTabSz="914377" rtl="0" eaLnBrk="1" fontAlgn="auto" latinLnBrk="0" hangingPunct="0">
              <a:lnSpc>
                <a:spcPct val="100000"/>
              </a:lnSpc>
              <a:spcBef>
                <a:spcPts val="1688"/>
              </a:spcBef>
              <a:spcAft>
                <a:spcPts val="0"/>
              </a:spcAft>
              <a:buClrTx/>
              <a:buSzTx/>
              <a:buFontTx/>
              <a:buNone/>
              <a:tabLst/>
              <a:defRPr/>
            </a:pPr>
            <a:r>
              <a:rPr kumimoji="0" sz="900" b="0" i="0" u="none" strike="noStrike" kern="0" cap="none" spc="0" normalizeH="0" baseline="0" noProof="0">
                <a:ln>
                  <a:noFill/>
                </a:ln>
                <a:solidFill>
                  <a:srgbClr val="0A1A5C"/>
                </a:solidFill>
                <a:effectLst/>
                <a:uLnTx/>
                <a:uFillTx/>
                <a:latin typeface="Arial"/>
                <a:cs typeface="Arial"/>
                <a:sym typeface="Arial"/>
              </a:rPr>
              <a:t>Lorem ipsum dolor sit </a:t>
            </a:r>
            <a:r>
              <a:rPr kumimoji="0" sz="900" b="0" i="0" u="none" strike="noStrike" kern="0" cap="none" spc="0" normalizeH="0" baseline="0" noProof="0" err="1">
                <a:ln>
                  <a:noFill/>
                </a:ln>
                <a:solidFill>
                  <a:srgbClr val="0A1A5C"/>
                </a:solidFill>
                <a:effectLst/>
                <a:uLnTx/>
                <a:uFillTx/>
                <a:latin typeface="Arial"/>
                <a:cs typeface="Arial"/>
                <a:sym typeface="Arial"/>
              </a:rPr>
              <a:t>amet</a:t>
            </a:r>
            <a:r>
              <a:rPr kumimoji="0" sz="900" b="0" i="0" u="none" strike="noStrike" kern="0" cap="none" spc="0" normalizeH="0" baseline="0" noProof="0">
                <a:ln>
                  <a:noFill/>
                </a:ln>
                <a:solidFill>
                  <a:srgbClr val="0A1A5C"/>
                </a:solidFill>
                <a:effectLst/>
                <a:uLnTx/>
                <a:uFillTx/>
                <a:latin typeface="Arial"/>
                <a:cs typeface="Arial"/>
                <a:sym typeface="Arial"/>
              </a:rPr>
              <a:t>, </a:t>
            </a:r>
            <a:r>
              <a:rPr kumimoji="0" sz="900" b="0" i="0" u="none" strike="noStrike" kern="0" cap="none" spc="0" normalizeH="0" baseline="0" noProof="0" err="1">
                <a:ln>
                  <a:noFill/>
                </a:ln>
                <a:solidFill>
                  <a:srgbClr val="0A1A5C"/>
                </a:solidFill>
                <a:effectLst/>
                <a:uLnTx/>
                <a:uFillTx/>
                <a:latin typeface="Arial"/>
                <a:cs typeface="Arial"/>
                <a:sym typeface="Arial"/>
              </a:rPr>
              <a:t>consectetur</a:t>
            </a:r>
            <a:r>
              <a:rPr kumimoji="0" sz="900" b="0" i="0" u="none" strike="noStrike" kern="0" cap="none" spc="0" normalizeH="0" baseline="0" noProof="0">
                <a:ln>
                  <a:noFill/>
                </a:ln>
                <a:solidFill>
                  <a:srgbClr val="0A1A5C"/>
                </a:solidFill>
                <a:effectLst/>
                <a:uLnTx/>
                <a:uFillTx/>
                <a:latin typeface="Arial"/>
                <a:cs typeface="Arial"/>
                <a:sym typeface="Arial"/>
              </a:rPr>
              <a:t> </a:t>
            </a:r>
            <a:r>
              <a:rPr kumimoji="0" sz="900" b="0" i="0" u="none" strike="noStrike" kern="0" cap="none" spc="0" normalizeH="0" baseline="0" noProof="0" err="1">
                <a:ln>
                  <a:noFill/>
                </a:ln>
                <a:solidFill>
                  <a:srgbClr val="0A1A5C"/>
                </a:solidFill>
                <a:effectLst/>
                <a:uLnTx/>
                <a:uFillTx/>
                <a:latin typeface="Arial"/>
                <a:cs typeface="Arial"/>
                <a:sym typeface="Arial"/>
              </a:rPr>
              <a:t>adipiscing</a:t>
            </a:r>
            <a:r>
              <a:rPr kumimoji="0" sz="900" b="0" i="0" u="none" strike="noStrike" kern="0" cap="none" spc="0" normalizeH="0" baseline="0" noProof="0">
                <a:ln>
                  <a:noFill/>
                </a:ln>
                <a:solidFill>
                  <a:srgbClr val="0A1A5C"/>
                </a:solidFill>
                <a:effectLst/>
                <a:uLnTx/>
                <a:uFillTx/>
                <a:latin typeface="Arial"/>
                <a:cs typeface="Arial"/>
                <a:sym typeface="Arial"/>
              </a:rPr>
              <a:t> elit</a:t>
            </a:r>
            <a:r>
              <a:rPr kumimoji="0" lang="pt-BR" sz="900" b="0" i="0" u="none" strike="noStrike" kern="0" cap="none" spc="0" normalizeH="0" baseline="0" noProof="0">
                <a:ln>
                  <a:noFill/>
                </a:ln>
                <a:solidFill>
                  <a:srgbClr val="0A1A5C"/>
                </a:solidFill>
                <a:effectLst/>
                <a:uLnTx/>
                <a:uFillTx/>
                <a:latin typeface="Arial"/>
                <a:cs typeface="Arial"/>
                <a:sym typeface="Arial"/>
              </a:rPr>
              <a:t>.</a:t>
            </a:r>
            <a:endParaRPr kumimoji="0" sz="900" b="0" i="0" u="none" strike="noStrike" kern="0" cap="none" spc="0" normalizeH="0" baseline="0" noProof="0">
              <a:ln>
                <a:noFill/>
              </a:ln>
              <a:solidFill>
                <a:srgbClr val="0A1A5C"/>
              </a:solidFill>
              <a:effectLst/>
              <a:uLnTx/>
              <a:uFillTx/>
              <a:latin typeface="Arial"/>
              <a:cs typeface="Arial"/>
              <a:sym typeface="Arial"/>
            </a:endParaRPr>
          </a:p>
        </p:txBody>
      </p:sp>
      <p:grpSp>
        <p:nvGrpSpPr>
          <p:cNvPr id="19" name="Agrupar 18">
            <a:extLst>
              <a:ext uri="{FF2B5EF4-FFF2-40B4-BE49-F238E27FC236}">
                <a16:creationId xmlns:a16="http://schemas.microsoft.com/office/drawing/2014/main" id="{61FEE586-5CB7-3BBE-F8E2-C31361585462}"/>
              </a:ext>
            </a:extLst>
          </p:cNvPr>
          <p:cNvGrpSpPr/>
          <p:nvPr userDrawn="1"/>
        </p:nvGrpSpPr>
        <p:grpSpPr>
          <a:xfrm>
            <a:off x="8870259" y="167554"/>
            <a:ext cx="258135" cy="4841082"/>
            <a:chOff x="23654022" y="446811"/>
            <a:chExt cx="688359" cy="12909555"/>
          </a:xfrm>
        </p:grpSpPr>
        <p:grpSp>
          <p:nvGrpSpPr>
            <p:cNvPr id="20" name="Grupo">
              <a:extLst>
                <a:ext uri="{FF2B5EF4-FFF2-40B4-BE49-F238E27FC236}">
                  <a16:creationId xmlns:a16="http://schemas.microsoft.com/office/drawing/2014/main" id="{4F9ED575-2D5B-F875-7A0D-7572EEB50515}"/>
                </a:ext>
              </a:extLst>
            </p:cNvPr>
            <p:cNvGrpSpPr/>
            <p:nvPr/>
          </p:nvGrpSpPr>
          <p:grpSpPr>
            <a:xfrm rot="16200000">
              <a:off x="18313987" y="7327972"/>
              <a:ext cx="11768659" cy="288129"/>
              <a:chOff x="-1695228" y="6522"/>
              <a:chExt cx="11768658" cy="288128"/>
            </a:xfrm>
          </p:grpSpPr>
          <p:sp>
            <p:nvSpPr>
              <p:cNvPr id="22" name="This information belongs to Embraer and cannot be used or reproduced without written permission from the Company.">
                <a:extLst>
                  <a:ext uri="{FF2B5EF4-FFF2-40B4-BE49-F238E27FC236}">
                    <a16:creationId xmlns:a16="http://schemas.microsoft.com/office/drawing/2014/main" id="{747AF35A-DB11-55E4-7A87-AE56BD49F6D7}"/>
                  </a:ext>
                </a:extLst>
              </p:cNvPr>
              <p:cNvSpPr txBox="1"/>
              <p:nvPr/>
            </p:nvSpPr>
            <p:spPr>
              <a:xfrm>
                <a:off x="1071885" y="6522"/>
                <a:ext cx="9001545" cy="282814"/>
              </a:xfrm>
              <a:prstGeom prst="rect">
                <a:avLst/>
              </a:prstGeom>
              <a:noFill/>
              <a:ln w="12700" cap="flat">
                <a:noFill/>
                <a:miter lim="400000"/>
              </a:ln>
              <a:effectLst/>
              <a:extLst>
                <a:ext uri="{C572A759-6A51-4108-AA02-DFA0A04FC94B}">
                  <ma14:wrappingTextBoxFlag xmlns="" xmlns:ma14="http://schemas.microsoft.com/office/mac/drawingml/2011/main" val="1"/>
                </a:ext>
              </a:extLst>
            </p:spPr>
            <p:txBody>
              <a:bodyPr wrap="square" lIns="19050" tIns="19050" rIns="19050" bIns="19050" numCol="1" anchor="ctr">
                <a:spAutoFit/>
              </a:bodyPr>
              <a:lstStyle>
                <a:lvl1pPr>
                  <a:defRPr sz="1300">
                    <a:solidFill>
                      <a:srgbClr val="6E6D6D"/>
                    </a:solidFill>
                    <a:latin typeface="Arial"/>
                    <a:ea typeface="Arial"/>
                    <a:cs typeface="Arial"/>
                    <a:sym typeface="Arial"/>
                  </a:defRPr>
                </a:lvl1pPr>
              </a:lstStyle>
              <a:p>
                <a:r>
                  <a:rPr lang="pt-BR" sz="488"/>
                  <a:t>Esta informação pertence à Embraer e não pode ser usada ou reproduzida sem a autorização por escrito da Empresa.</a:t>
                </a:r>
                <a:endParaRPr sz="488"/>
              </a:p>
            </p:txBody>
          </p:sp>
          <p:sp>
            <p:nvSpPr>
              <p:cNvPr id="23" name="Linha">
                <a:extLst>
                  <a:ext uri="{FF2B5EF4-FFF2-40B4-BE49-F238E27FC236}">
                    <a16:creationId xmlns:a16="http://schemas.microsoft.com/office/drawing/2014/main" id="{6B5854D4-4DD5-9727-B601-1EA4E210B6A3}"/>
                  </a:ext>
                </a:extLst>
              </p:cNvPr>
              <p:cNvSpPr/>
              <p:nvPr/>
            </p:nvSpPr>
            <p:spPr>
              <a:xfrm flipV="1">
                <a:off x="898999" y="21128"/>
                <a:ext cx="83625" cy="273522"/>
              </a:xfrm>
              <a:prstGeom prst="line">
                <a:avLst/>
              </a:prstGeom>
              <a:noFill/>
              <a:ln w="9525" cap="flat">
                <a:solidFill>
                  <a:srgbClr val="100690"/>
                </a:solidFill>
                <a:prstDash val="solid"/>
                <a:miter lim="400000"/>
              </a:ln>
              <a:effectLst/>
            </p:spPr>
            <p:txBody>
              <a:bodyPr wrap="square" lIns="19050" tIns="19050" rIns="19050" bIns="19050" numCol="1" anchor="ctr">
                <a:noAutofit/>
              </a:bodyPr>
              <a:lstStyle/>
              <a:p>
                <a:endParaRPr sz="675"/>
              </a:p>
            </p:txBody>
          </p:sp>
          <p:sp>
            <p:nvSpPr>
              <p:cNvPr id="24" name="This information belongs to Embraer and cannot be used or reproduced without written permission from the Company.">
                <a:extLst>
                  <a:ext uri="{FF2B5EF4-FFF2-40B4-BE49-F238E27FC236}">
                    <a16:creationId xmlns:a16="http://schemas.microsoft.com/office/drawing/2014/main" id="{F1AFBC98-DC5F-4264-ADCF-3C445AEC7725}"/>
                  </a:ext>
                </a:extLst>
              </p:cNvPr>
              <p:cNvSpPr txBox="1"/>
              <p:nvPr/>
            </p:nvSpPr>
            <p:spPr>
              <a:xfrm>
                <a:off x="-1695228" y="6558"/>
                <a:ext cx="2621118" cy="282812"/>
              </a:xfrm>
              <a:prstGeom prst="rect">
                <a:avLst/>
              </a:prstGeom>
              <a:noFill/>
              <a:ln w="12700" cap="flat">
                <a:noFill/>
                <a:miter lim="400000"/>
              </a:ln>
              <a:effectLst/>
              <a:extLst>
                <a:ext uri="{C572A759-6A51-4108-AA02-DFA0A04FC94B}">
                  <ma14:wrappingTextBoxFlag xmlns="" xmlns:ma14="http://schemas.microsoft.com/office/mac/drawingml/2011/main" val="1"/>
                </a:ext>
              </a:extLst>
            </p:spPr>
            <p:txBody>
              <a:bodyPr wrap="square" lIns="19050" tIns="19050" rIns="19050" bIns="19050" numCol="1" anchor="ctr">
                <a:spAutoFit/>
              </a:bodyPr>
              <a:lstStyle>
                <a:lvl1pPr>
                  <a:defRPr sz="1300">
                    <a:solidFill>
                      <a:srgbClr val="6E6D6D"/>
                    </a:solidFill>
                    <a:latin typeface="Arial"/>
                    <a:ea typeface="Arial"/>
                    <a:cs typeface="Arial"/>
                    <a:sym typeface="Arial"/>
                  </a:defRPr>
                </a:lvl1pPr>
              </a:lstStyle>
              <a:p>
                <a:r>
                  <a:rPr lang="en-US" sz="488"/>
                  <a:t>INFORMAÇÃO CONFIDENCIAL</a:t>
                </a:r>
                <a:endParaRPr sz="488"/>
              </a:p>
            </p:txBody>
          </p:sp>
        </p:grpSp>
        <p:sp>
          <p:nvSpPr>
            <p:cNvPr id="21" name="Forma Livre: Forma 61">
              <a:extLst>
                <a:ext uri="{FF2B5EF4-FFF2-40B4-BE49-F238E27FC236}">
                  <a16:creationId xmlns:a16="http://schemas.microsoft.com/office/drawing/2014/main" id="{79209B2E-E87C-9F0F-91A3-FB815F9D2422}"/>
                </a:ext>
              </a:extLst>
            </p:cNvPr>
            <p:cNvSpPr/>
            <p:nvPr/>
          </p:nvSpPr>
          <p:spPr>
            <a:xfrm flipH="1">
              <a:off x="23654022" y="446811"/>
              <a:ext cx="359396" cy="359346"/>
            </a:xfrm>
            <a:custGeom>
              <a:avLst/>
              <a:gdLst/>
              <a:ahLst/>
              <a:cxnLst>
                <a:cxn ang="0">
                  <a:pos x="wd2" y="hd2"/>
                </a:cxn>
                <a:cxn ang="5400000">
                  <a:pos x="wd2" y="hd2"/>
                </a:cxn>
                <a:cxn ang="10800000">
                  <a:pos x="wd2" y="hd2"/>
                </a:cxn>
                <a:cxn ang="16200000">
                  <a:pos x="wd2" y="hd2"/>
                </a:cxn>
              </a:cxnLst>
              <a:rect l="0" t="0" r="r" b="b"/>
              <a:pathLst>
                <a:path w="21600" h="21600" extrusionOk="0">
                  <a:moveTo>
                    <a:pt x="17278" y="0"/>
                  </a:moveTo>
                  <a:lnTo>
                    <a:pt x="4322" y="9935"/>
                  </a:lnTo>
                  <a:lnTo>
                    <a:pt x="1728" y="9935"/>
                  </a:lnTo>
                  <a:lnTo>
                    <a:pt x="0" y="11665"/>
                  </a:lnTo>
                  <a:lnTo>
                    <a:pt x="4322" y="11665"/>
                  </a:lnTo>
                  <a:lnTo>
                    <a:pt x="17278" y="21600"/>
                  </a:lnTo>
                  <a:lnTo>
                    <a:pt x="21600" y="21600"/>
                  </a:lnTo>
                  <a:lnTo>
                    <a:pt x="12961" y="11665"/>
                  </a:lnTo>
                  <a:lnTo>
                    <a:pt x="21559" y="11665"/>
                  </a:lnTo>
                  <a:lnTo>
                    <a:pt x="21559" y="9935"/>
                  </a:lnTo>
                  <a:lnTo>
                    <a:pt x="12961" y="9935"/>
                  </a:lnTo>
                  <a:lnTo>
                    <a:pt x="21600" y="0"/>
                  </a:lnTo>
                  <a:close/>
                </a:path>
              </a:pathLst>
            </a:custGeom>
            <a:solidFill>
              <a:srgbClr val="100690"/>
            </a:solidFill>
            <a:ln w="12700" cap="flat">
              <a:noFill/>
              <a:miter lim="400000"/>
            </a:ln>
            <a:effectLst/>
          </p:spPr>
          <p:txBody>
            <a:bodyPr wrap="square" lIns="17145" tIns="17145" rIns="17145" bIns="17145" numCol="1" anchor="ctr">
              <a:noAutofit/>
            </a:bodyPr>
            <a:lstStyle/>
            <a:p>
              <a:pPr>
                <a:defRPr>
                  <a:solidFill>
                    <a:srgbClr val="100690"/>
                  </a:solidFill>
                  <a:latin typeface="GT America Condensed Regular"/>
                  <a:ea typeface="GT America Condensed Regular"/>
                  <a:cs typeface="GT America Condensed Regular"/>
                  <a:sym typeface="GT America Condensed Regular"/>
                </a:defRPr>
              </a:pPr>
              <a:endParaRPr sz="675"/>
            </a:p>
          </p:txBody>
        </p:sp>
      </p:grpSp>
      <p:sp>
        <p:nvSpPr>
          <p:cNvPr id="2" name="Espaço Reservado para Texto 20">
            <a:extLst>
              <a:ext uri="{FF2B5EF4-FFF2-40B4-BE49-F238E27FC236}">
                <a16:creationId xmlns:a16="http://schemas.microsoft.com/office/drawing/2014/main" id="{B5399550-9DC6-95A9-264A-DA3B5610DBBB}"/>
              </a:ext>
            </a:extLst>
          </p:cNvPr>
          <p:cNvSpPr>
            <a:spLocks noGrp="1"/>
          </p:cNvSpPr>
          <p:nvPr>
            <p:ph type="body" sz="quarter" idx="10" hasCustomPrompt="1"/>
          </p:nvPr>
        </p:nvSpPr>
        <p:spPr>
          <a:xfrm>
            <a:off x="896354" y="912492"/>
            <a:ext cx="1964833" cy="817562"/>
          </a:xfrm>
          <a:prstGeom prst="rect">
            <a:avLst/>
          </a:prstGeom>
        </p:spPr>
        <p:txBody>
          <a:bodyPr/>
          <a:lstStyle>
            <a:lvl1pPr marL="0" indent="0">
              <a:buNone/>
              <a:defRPr kumimoji="0" lang="pt-BR" sz="2000" b="1" i="0" u="none" strike="noStrike" cap="all" spc="0" normalizeH="0" baseline="0" dirty="0" smtClean="0">
                <a:ln>
                  <a:noFill/>
                </a:ln>
                <a:solidFill>
                  <a:srgbClr val="100690"/>
                </a:solidFill>
                <a:effectLst/>
                <a:uFillTx/>
                <a:latin typeface="Arial Narrow"/>
                <a:ea typeface="Arial Narrow"/>
                <a:cs typeface="Arial Narrow"/>
                <a:sym typeface="Helvetica Neue"/>
              </a:defRPr>
            </a:lvl1pPr>
          </a:lstStyle>
          <a:p>
            <a:pPr lvl="0"/>
            <a:r>
              <a:rPr lang="en-US" dirty="0"/>
              <a:t>Example of bar chart template option b</a:t>
            </a:r>
          </a:p>
          <a:p>
            <a:pPr lvl="0"/>
            <a:endParaRPr lang="pt-BR" dirty="0"/>
          </a:p>
        </p:txBody>
      </p:sp>
      <p:sp>
        <p:nvSpPr>
          <p:cNvPr id="3" name="Espaço Reservado para Texto 22">
            <a:extLst>
              <a:ext uri="{FF2B5EF4-FFF2-40B4-BE49-F238E27FC236}">
                <a16:creationId xmlns:a16="http://schemas.microsoft.com/office/drawing/2014/main" id="{2B06B827-783B-616E-459B-E25BA546B345}"/>
              </a:ext>
            </a:extLst>
          </p:cNvPr>
          <p:cNvSpPr>
            <a:spLocks noGrp="1"/>
          </p:cNvSpPr>
          <p:nvPr>
            <p:ph type="body" sz="quarter" idx="11" hasCustomPrompt="1"/>
          </p:nvPr>
        </p:nvSpPr>
        <p:spPr>
          <a:xfrm>
            <a:off x="896354" y="2675278"/>
            <a:ext cx="931862" cy="238125"/>
          </a:xfrm>
          <a:prstGeom prst="rect">
            <a:avLst/>
          </a:prstGeom>
        </p:spPr>
        <p:txBody>
          <a:bodyPr/>
          <a:lstStyle>
            <a:lvl1pPr marL="0" marR="0" indent="0" algn="l" defTabSz="914377" rtl="0" fontAlgn="auto" latinLnBrk="0" hangingPunct="0">
              <a:lnSpc>
                <a:spcPct val="90000"/>
              </a:lnSpc>
              <a:spcBef>
                <a:spcPts val="1688"/>
              </a:spcBef>
              <a:spcAft>
                <a:spcPts val="0"/>
              </a:spcAft>
              <a:buClrTx/>
              <a:buSzTx/>
              <a:buFontTx/>
              <a:buNone/>
              <a:tabLst/>
              <a:defRPr kumimoji="0" lang="pt-BR" sz="1313" b="1" i="0" u="none" strike="noStrike" cap="none" spc="0" normalizeH="0" baseline="0" dirty="0" smtClean="0">
                <a:ln>
                  <a:noFill/>
                </a:ln>
                <a:solidFill>
                  <a:srgbClr val="005BAF"/>
                </a:solidFill>
                <a:effectLst/>
                <a:uFillTx/>
                <a:latin typeface="Arial"/>
                <a:ea typeface="Arial"/>
                <a:cs typeface="Arial"/>
                <a:sym typeface="Arial"/>
              </a:defRPr>
            </a:lvl1pPr>
          </a:lstStyle>
          <a:p>
            <a:pPr lvl="0"/>
            <a:r>
              <a:rPr lang="pt-BR" dirty="0"/>
              <a:t>Subtitle</a:t>
            </a:r>
          </a:p>
        </p:txBody>
      </p:sp>
      <p:sp>
        <p:nvSpPr>
          <p:cNvPr id="4" name="Espaço Reservado para Texto 24">
            <a:extLst>
              <a:ext uri="{FF2B5EF4-FFF2-40B4-BE49-F238E27FC236}">
                <a16:creationId xmlns:a16="http://schemas.microsoft.com/office/drawing/2014/main" id="{573D34BD-5D3B-6D14-E83D-8D65F4F1B37C}"/>
              </a:ext>
            </a:extLst>
          </p:cNvPr>
          <p:cNvSpPr>
            <a:spLocks noGrp="1"/>
          </p:cNvSpPr>
          <p:nvPr>
            <p:ph type="body" sz="quarter" idx="12" hasCustomPrompt="1"/>
          </p:nvPr>
        </p:nvSpPr>
        <p:spPr>
          <a:xfrm>
            <a:off x="896354" y="2964580"/>
            <a:ext cx="2264359" cy="1314450"/>
          </a:xfrm>
          <a:prstGeom prst="rect">
            <a:avLst/>
          </a:prstGeom>
        </p:spPr>
        <p:txBody>
          <a:bodyPr/>
          <a:lstStyle>
            <a:lvl1pPr marL="0" marR="0" indent="0" algn="l" defTabSz="914377" rtl="0" fontAlgn="auto" latinLnBrk="0" hangingPunct="0">
              <a:lnSpc>
                <a:spcPct val="120000"/>
              </a:lnSpc>
              <a:spcBef>
                <a:spcPts val="1688"/>
              </a:spcBef>
              <a:spcAft>
                <a:spcPts val="0"/>
              </a:spcAft>
              <a:buClrTx/>
              <a:buSzTx/>
              <a:buFontTx/>
              <a:buNone/>
              <a:tabLst/>
              <a:defRPr kumimoji="0" lang="pt-BR" sz="1000" b="0" i="0" u="none" strike="noStrike" cap="none" spc="0" normalizeH="0" baseline="0" dirty="0" smtClean="0">
                <a:ln>
                  <a:noFill/>
                </a:ln>
                <a:solidFill>
                  <a:srgbClr val="808080"/>
                </a:solidFill>
                <a:effectLst/>
                <a:uFillTx/>
                <a:latin typeface="Arial"/>
                <a:ea typeface="Arial"/>
                <a:cs typeface="Arial"/>
                <a:sym typeface="Arial"/>
              </a:defRPr>
            </a:lvl1pPr>
          </a:lstStyle>
          <a:p>
            <a:pPr lvl="0"/>
            <a:r>
              <a:rPr lang="pt-BR" err="1"/>
              <a:t>Lorem</a:t>
            </a:r>
            <a:r>
              <a:rPr lang="pt-BR"/>
              <a:t> ipsum </a:t>
            </a:r>
            <a:r>
              <a:rPr lang="pt-BR" err="1"/>
              <a:t>dolor</a:t>
            </a:r>
            <a:r>
              <a:rPr lang="pt-BR"/>
              <a:t> </a:t>
            </a:r>
            <a:r>
              <a:rPr lang="pt-BR" err="1"/>
              <a:t>sit</a:t>
            </a:r>
            <a:r>
              <a:rPr lang="pt-BR"/>
              <a:t> </a:t>
            </a:r>
            <a:r>
              <a:rPr lang="pt-BR" err="1"/>
              <a:t>amet</a:t>
            </a:r>
            <a:r>
              <a:rPr lang="pt-BR"/>
              <a:t>, </a:t>
            </a:r>
            <a:r>
              <a:rPr lang="pt-BR" err="1"/>
              <a:t>consectetur</a:t>
            </a:r>
            <a:r>
              <a:rPr lang="pt-BR"/>
              <a:t> </a:t>
            </a:r>
            <a:r>
              <a:rPr lang="pt-BR" err="1"/>
              <a:t>adipiscing</a:t>
            </a:r>
            <a:r>
              <a:rPr lang="pt-BR"/>
              <a:t> </a:t>
            </a:r>
            <a:r>
              <a:rPr lang="pt-BR" err="1"/>
              <a:t>elit</a:t>
            </a:r>
            <a:r>
              <a:rPr lang="pt-BR"/>
              <a:t>, </a:t>
            </a:r>
            <a:r>
              <a:rPr lang="pt-BR" err="1"/>
              <a:t>sed</a:t>
            </a:r>
            <a:r>
              <a:rPr lang="pt-BR"/>
              <a:t> do </a:t>
            </a:r>
            <a:r>
              <a:rPr lang="pt-BR" err="1"/>
              <a:t>eiusmod</a:t>
            </a:r>
            <a:r>
              <a:rPr lang="pt-BR"/>
              <a:t> </a:t>
            </a:r>
            <a:r>
              <a:rPr lang="pt-BR" err="1"/>
              <a:t>tempor</a:t>
            </a:r>
            <a:r>
              <a:rPr lang="pt-BR"/>
              <a:t> </a:t>
            </a:r>
            <a:r>
              <a:rPr lang="pt-BR" err="1"/>
              <a:t>incididunt</a:t>
            </a:r>
            <a:r>
              <a:rPr lang="pt-BR"/>
              <a:t> ut labore et </a:t>
            </a:r>
            <a:r>
              <a:rPr lang="pt-BR" err="1"/>
              <a:t>dolore</a:t>
            </a:r>
            <a:r>
              <a:rPr lang="pt-BR"/>
              <a:t> magna </a:t>
            </a:r>
            <a:r>
              <a:rPr lang="pt-BR" err="1"/>
              <a:t>aliqua</a:t>
            </a:r>
            <a:r>
              <a:rPr lang="pt-BR"/>
              <a:t>. Ut </a:t>
            </a:r>
            <a:r>
              <a:rPr lang="pt-BR" err="1"/>
              <a:t>enim</a:t>
            </a:r>
            <a:r>
              <a:rPr lang="pt-BR"/>
              <a:t> ad </a:t>
            </a:r>
            <a:r>
              <a:rPr lang="pt-BR" err="1"/>
              <a:t>minim</a:t>
            </a:r>
            <a:r>
              <a:rPr lang="pt-BR"/>
              <a:t> </a:t>
            </a:r>
            <a:r>
              <a:rPr lang="pt-BR" err="1"/>
              <a:t>veniam</a:t>
            </a:r>
            <a:r>
              <a:rPr lang="pt-BR"/>
              <a:t>, quis </a:t>
            </a:r>
            <a:r>
              <a:rPr lang="pt-BR" err="1"/>
              <a:t>nostrud</a:t>
            </a:r>
            <a:r>
              <a:rPr lang="pt-BR"/>
              <a:t> </a:t>
            </a:r>
            <a:r>
              <a:rPr lang="pt-BR" err="1"/>
              <a:t>exercitation</a:t>
            </a:r>
            <a:r>
              <a:rPr lang="pt-BR"/>
              <a:t> </a:t>
            </a:r>
            <a:r>
              <a:rPr lang="pt-BR" err="1"/>
              <a:t>ullamco</a:t>
            </a:r>
            <a:r>
              <a:rPr lang="pt-BR"/>
              <a:t> </a:t>
            </a:r>
            <a:r>
              <a:rPr lang="pt-BR" err="1"/>
              <a:t>laboris</a:t>
            </a:r>
            <a:r>
              <a:rPr lang="pt-BR"/>
              <a:t> </a:t>
            </a:r>
            <a:r>
              <a:rPr lang="pt-BR" err="1"/>
              <a:t>nisi</a:t>
            </a:r>
            <a:r>
              <a:rPr lang="pt-BR"/>
              <a:t> ut </a:t>
            </a:r>
            <a:r>
              <a:rPr lang="pt-BR" err="1"/>
              <a:t>aliquip</a:t>
            </a:r>
            <a:r>
              <a:rPr lang="pt-BR"/>
              <a:t> </a:t>
            </a:r>
            <a:r>
              <a:rPr lang="pt-BR" err="1"/>
              <a:t>ex</a:t>
            </a:r>
            <a:r>
              <a:rPr lang="pt-BR"/>
              <a:t> </a:t>
            </a:r>
            <a:r>
              <a:rPr lang="pt-BR" err="1"/>
              <a:t>ea</a:t>
            </a:r>
            <a:r>
              <a:rPr lang="pt-BR"/>
              <a:t> </a:t>
            </a:r>
            <a:r>
              <a:rPr lang="pt-BR" err="1"/>
              <a:t>commodo</a:t>
            </a:r>
            <a:r>
              <a:rPr lang="pt-BR"/>
              <a:t> </a:t>
            </a:r>
            <a:r>
              <a:rPr lang="pt-BR" err="1"/>
              <a:t>consequat</a:t>
            </a:r>
            <a:r>
              <a:rPr lang="pt-BR"/>
              <a:t>.</a:t>
            </a:r>
          </a:p>
        </p:txBody>
      </p:sp>
      <p:sp>
        <p:nvSpPr>
          <p:cNvPr id="5" name="Espaço Reservado para Texto 26">
            <a:extLst>
              <a:ext uri="{FF2B5EF4-FFF2-40B4-BE49-F238E27FC236}">
                <a16:creationId xmlns:a16="http://schemas.microsoft.com/office/drawing/2014/main" id="{A20C42C4-526C-FB51-D9C9-4F974E165732}"/>
              </a:ext>
            </a:extLst>
          </p:cNvPr>
          <p:cNvSpPr>
            <a:spLocks noGrp="1"/>
          </p:cNvSpPr>
          <p:nvPr>
            <p:ph type="body" sz="quarter" idx="13" hasCustomPrompt="1"/>
          </p:nvPr>
        </p:nvSpPr>
        <p:spPr>
          <a:xfrm>
            <a:off x="896354" y="4420893"/>
            <a:ext cx="2264359" cy="298450"/>
          </a:xfrm>
          <a:prstGeom prst="rect">
            <a:avLst/>
          </a:prstGeom>
        </p:spPr>
        <p:txBody>
          <a:bodyPr/>
          <a:lstStyle>
            <a:lvl1pPr marL="0" marR="0" indent="0" algn="l" defTabSz="914377" rtl="0" fontAlgn="auto" latinLnBrk="0" hangingPunct="0">
              <a:lnSpc>
                <a:spcPct val="120000"/>
              </a:lnSpc>
              <a:spcBef>
                <a:spcPts val="1688"/>
              </a:spcBef>
              <a:spcAft>
                <a:spcPts val="0"/>
              </a:spcAft>
              <a:buClrTx/>
              <a:buSzTx/>
              <a:buFontTx/>
              <a:buNone/>
              <a:tabLst/>
              <a:defRPr kumimoji="0" lang="pt-BR" sz="563" b="0" i="1" u="none" strike="noStrike" cap="none" spc="0" normalizeH="0" baseline="0" dirty="0" smtClean="0">
                <a:ln>
                  <a:noFill/>
                </a:ln>
                <a:solidFill>
                  <a:srgbClr val="808080"/>
                </a:solidFill>
                <a:effectLst/>
                <a:uFillTx/>
                <a:latin typeface="Arial"/>
                <a:ea typeface="Arial"/>
                <a:cs typeface="Arial"/>
                <a:sym typeface="Arial"/>
              </a:defRPr>
            </a:lvl1pPr>
          </a:lstStyle>
          <a:p>
            <a:pPr lvl="0"/>
            <a:r>
              <a:rPr lang="pt-BR" err="1"/>
              <a:t>Lorem</a:t>
            </a:r>
            <a:r>
              <a:rPr lang="pt-BR"/>
              <a:t> ipsum </a:t>
            </a:r>
            <a:r>
              <a:rPr lang="pt-BR" err="1"/>
              <a:t>dolor</a:t>
            </a:r>
            <a:r>
              <a:rPr lang="pt-BR"/>
              <a:t> </a:t>
            </a:r>
            <a:r>
              <a:rPr lang="pt-BR" err="1"/>
              <a:t>sit</a:t>
            </a:r>
            <a:r>
              <a:rPr lang="pt-BR"/>
              <a:t> </a:t>
            </a:r>
            <a:r>
              <a:rPr lang="pt-BR" err="1"/>
              <a:t>amet</a:t>
            </a:r>
            <a:r>
              <a:rPr lang="pt-BR"/>
              <a:t>, </a:t>
            </a:r>
            <a:r>
              <a:rPr lang="pt-BR" err="1"/>
              <a:t>consectetur</a:t>
            </a:r>
            <a:r>
              <a:rPr lang="pt-BR"/>
              <a:t> </a:t>
            </a:r>
            <a:r>
              <a:rPr lang="pt-BR" err="1"/>
              <a:t>adipiscing</a:t>
            </a:r>
            <a:r>
              <a:rPr lang="pt-BR"/>
              <a:t> </a:t>
            </a:r>
            <a:r>
              <a:rPr lang="pt-BR" err="1"/>
              <a:t>elit</a:t>
            </a:r>
            <a:r>
              <a:rPr lang="pt-BR"/>
              <a:t>, </a:t>
            </a:r>
            <a:r>
              <a:rPr lang="pt-BR" err="1"/>
              <a:t>sed</a:t>
            </a:r>
            <a:r>
              <a:rPr lang="pt-BR"/>
              <a:t> do </a:t>
            </a:r>
            <a:r>
              <a:rPr lang="pt-BR" err="1"/>
              <a:t>eiusmod</a:t>
            </a:r>
            <a:r>
              <a:rPr lang="pt-BR"/>
              <a:t> </a:t>
            </a:r>
            <a:r>
              <a:rPr lang="pt-BR" err="1"/>
              <a:t>tempor</a:t>
            </a:r>
            <a:r>
              <a:rPr lang="pt-BR"/>
              <a:t> </a:t>
            </a:r>
            <a:r>
              <a:rPr lang="pt-BR" err="1"/>
              <a:t>incididunt</a:t>
            </a:r>
            <a:r>
              <a:rPr lang="pt-BR"/>
              <a:t> ut labore et </a:t>
            </a:r>
            <a:r>
              <a:rPr lang="pt-BR" err="1"/>
              <a:t>dolore</a:t>
            </a:r>
            <a:r>
              <a:rPr lang="pt-BR"/>
              <a:t> magna </a:t>
            </a:r>
            <a:r>
              <a:rPr lang="pt-BR" err="1"/>
              <a:t>aliqua</a:t>
            </a:r>
            <a:r>
              <a:rPr lang="pt-BR"/>
              <a:t>.</a:t>
            </a:r>
          </a:p>
          <a:p>
            <a:pPr lvl="0"/>
            <a:endParaRPr lang="pt-BR"/>
          </a:p>
        </p:txBody>
      </p:sp>
    </p:spTree>
    <p:extLst>
      <p:ext uri="{BB962C8B-B14F-4D97-AF65-F5344CB8AC3E}">
        <p14:creationId xmlns:p14="http://schemas.microsoft.com/office/powerpoint/2010/main" val="1681534554"/>
      </p:ext>
    </p:extLst>
  </p:cSld>
  <p:clrMapOvr>
    <a:masterClrMapping/>
  </p:clrMapOvr>
</p:sldLayout>
</file>

<file path=ppt/slideLayouts/slideLayout39.xml><?xml version="1.0" encoding="utf-8"?>
<p:sldLayout xmlns:a="http://schemas.openxmlformats.org/drawingml/2006/main" xmlns:r="http://schemas.openxmlformats.org/officeDocument/2006/relationships" xmlns:p="http://schemas.openxmlformats.org/presentationml/2006/main" preserve="1" userDrawn="1">
  <p:cSld name="Layout Personalizado">
    <p:spTree>
      <p:nvGrpSpPr>
        <p:cNvPr id="1" name=""/>
        <p:cNvGrpSpPr/>
        <p:nvPr/>
      </p:nvGrpSpPr>
      <p:grpSpPr>
        <a:xfrm>
          <a:off x="0" y="0"/>
          <a:ext cx="0" cy="0"/>
          <a:chOff x="0" y="0"/>
          <a:chExt cx="0" cy="0"/>
        </a:xfrm>
      </p:grpSpPr>
      <p:graphicFrame>
        <p:nvGraphicFramePr>
          <p:cNvPr id="8" name="Gráfico 7">
            <a:extLst>
              <a:ext uri="{FF2B5EF4-FFF2-40B4-BE49-F238E27FC236}">
                <a16:creationId xmlns:a16="http://schemas.microsoft.com/office/drawing/2014/main" id="{BAD6BE3A-747A-2F9C-2689-D7E476F8CFDE}"/>
              </a:ext>
            </a:extLst>
          </p:cNvPr>
          <p:cNvGraphicFramePr/>
          <p:nvPr userDrawn="1"/>
        </p:nvGraphicFramePr>
        <p:xfrm>
          <a:off x="4170082" y="402240"/>
          <a:ext cx="4417518" cy="4396760"/>
        </p:xfrm>
        <a:graphic>
          <a:graphicData uri="http://schemas.openxmlformats.org/drawingml/2006/chart">
            <c:chart xmlns:c="http://schemas.openxmlformats.org/drawingml/2006/chart" xmlns:r="http://schemas.openxmlformats.org/officeDocument/2006/relationships" r:id="rId2"/>
          </a:graphicData>
        </a:graphic>
      </p:graphicFrame>
      <p:grpSp>
        <p:nvGrpSpPr>
          <p:cNvPr id="12" name="Agrupar 11">
            <a:extLst>
              <a:ext uri="{FF2B5EF4-FFF2-40B4-BE49-F238E27FC236}">
                <a16:creationId xmlns:a16="http://schemas.microsoft.com/office/drawing/2014/main" id="{9DEA9837-B7E5-2710-0A18-61B77E67BDEE}"/>
              </a:ext>
            </a:extLst>
          </p:cNvPr>
          <p:cNvGrpSpPr/>
          <p:nvPr userDrawn="1"/>
        </p:nvGrpSpPr>
        <p:grpSpPr>
          <a:xfrm>
            <a:off x="8870259" y="167554"/>
            <a:ext cx="258135" cy="4841082"/>
            <a:chOff x="23654022" y="446811"/>
            <a:chExt cx="688359" cy="12909555"/>
          </a:xfrm>
        </p:grpSpPr>
        <p:grpSp>
          <p:nvGrpSpPr>
            <p:cNvPr id="13" name="Grupo">
              <a:extLst>
                <a:ext uri="{FF2B5EF4-FFF2-40B4-BE49-F238E27FC236}">
                  <a16:creationId xmlns:a16="http://schemas.microsoft.com/office/drawing/2014/main" id="{389CB4F4-3BEF-2597-3975-BF9FABDBDD0A}"/>
                </a:ext>
              </a:extLst>
            </p:cNvPr>
            <p:cNvGrpSpPr/>
            <p:nvPr/>
          </p:nvGrpSpPr>
          <p:grpSpPr>
            <a:xfrm rot="16200000">
              <a:off x="18313987" y="7327972"/>
              <a:ext cx="11768659" cy="288129"/>
              <a:chOff x="-1695228" y="6522"/>
              <a:chExt cx="11768658" cy="288128"/>
            </a:xfrm>
          </p:grpSpPr>
          <p:sp>
            <p:nvSpPr>
              <p:cNvPr id="15" name="This information belongs to Embraer and cannot be used or reproduced without written permission from the Company.">
                <a:extLst>
                  <a:ext uri="{FF2B5EF4-FFF2-40B4-BE49-F238E27FC236}">
                    <a16:creationId xmlns:a16="http://schemas.microsoft.com/office/drawing/2014/main" id="{E468B7B4-C265-803B-B1F8-96C139B81816}"/>
                  </a:ext>
                </a:extLst>
              </p:cNvPr>
              <p:cNvSpPr txBox="1"/>
              <p:nvPr/>
            </p:nvSpPr>
            <p:spPr>
              <a:xfrm>
                <a:off x="1071885" y="6522"/>
                <a:ext cx="9001545" cy="282814"/>
              </a:xfrm>
              <a:prstGeom prst="rect">
                <a:avLst/>
              </a:prstGeom>
              <a:noFill/>
              <a:ln w="12700" cap="flat">
                <a:noFill/>
                <a:miter lim="400000"/>
              </a:ln>
              <a:effectLst/>
              <a:extLst>
                <a:ext uri="{C572A759-6A51-4108-AA02-DFA0A04FC94B}">
                  <ma14:wrappingTextBoxFlag xmlns="" xmlns:ma14="http://schemas.microsoft.com/office/mac/drawingml/2011/main" val="1"/>
                </a:ext>
              </a:extLst>
            </p:spPr>
            <p:txBody>
              <a:bodyPr wrap="square" lIns="19050" tIns="19050" rIns="19050" bIns="19050" numCol="1" anchor="ctr">
                <a:spAutoFit/>
              </a:bodyPr>
              <a:lstStyle>
                <a:lvl1pPr>
                  <a:defRPr sz="1300">
                    <a:solidFill>
                      <a:srgbClr val="6E6D6D"/>
                    </a:solidFill>
                    <a:latin typeface="Arial"/>
                    <a:ea typeface="Arial"/>
                    <a:cs typeface="Arial"/>
                    <a:sym typeface="Arial"/>
                  </a:defRPr>
                </a:lvl1pPr>
              </a:lstStyle>
              <a:p>
                <a:r>
                  <a:rPr lang="pt-BR" sz="488"/>
                  <a:t>Esta informação pertence à Embraer e não pode ser usada ou reproduzida sem a autorização por escrito da Empresa.</a:t>
                </a:r>
                <a:endParaRPr sz="488"/>
              </a:p>
            </p:txBody>
          </p:sp>
          <p:sp>
            <p:nvSpPr>
              <p:cNvPr id="16" name="Linha">
                <a:extLst>
                  <a:ext uri="{FF2B5EF4-FFF2-40B4-BE49-F238E27FC236}">
                    <a16:creationId xmlns:a16="http://schemas.microsoft.com/office/drawing/2014/main" id="{693330AB-C744-EEAC-BDBB-8969D7276145}"/>
                  </a:ext>
                </a:extLst>
              </p:cNvPr>
              <p:cNvSpPr/>
              <p:nvPr/>
            </p:nvSpPr>
            <p:spPr>
              <a:xfrm flipV="1">
                <a:off x="898999" y="21128"/>
                <a:ext cx="83625" cy="273522"/>
              </a:xfrm>
              <a:prstGeom prst="line">
                <a:avLst/>
              </a:prstGeom>
              <a:noFill/>
              <a:ln w="9525" cap="flat">
                <a:solidFill>
                  <a:srgbClr val="100690"/>
                </a:solidFill>
                <a:prstDash val="solid"/>
                <a:miter lim="400000"/>
              </a:ln>
              <a:effectLst/>
            </p:spPr>
            <p:txBody>
              <a:bodyPr wrap="square" lIns="19050" tIns="19050" rIns="19050" bIns="19050" numCol="1" anchor="ctr">
                <a:noAutofit/>
              </a:bodyPr>
              <a:lstStyle/>
              <a:p>
                <a:endParaRPr sz="675"/>
              </a:p>
            </p:txBody>
          </p:sp>
          <p:sp>
            <p:nvSpPr>
              <p:cNvPr id="17" name="This information belongs to Embraer and cannot be used or reproduced without written permission from the Company.">
                <a:extLst>
                  <a:ext uri="{FF2B5EF4-FFF2-40B4-BE49-F238E27FC236}">
                    <a16:creationId xmlns:a16="http://schemas.microsoft.com/office/drawing/2014/main" id="{6E4EA746-9C0E-20C0-1876-043315F2C6BB}"/>
                  </a:ext>
                </a:extLst>
              </p:cNvPr>
              <p:cNvSpPr txBox="1"/>
              <p:nvPr/>
            </p:nvSpPr>
            <p:spPr>
              <a:xfrm>
                <a:off x="-1695228" y="6558"/>
                <a:ext cx="2621118" cy="282812"/>
              </a:xfrm>
              <a:prstGeom prst="rect">
                <a:avLst/>
              </a:prstGeom>
              <a:noFill/>
              <a:ln w="12700" cap="flat">
                <a:noFill/>
                <a:miter lim="400000"/>
              </a:ln>
              <a:effectLst/>
              <a:extLst>
                <a:ext uri="{C572A759-6A51-4108-AA02-DFA0A04FC94B}">
                  <ma14:wrappingTextBoxFlag xmlns="" xmlns:ma14="http://schemas.microsoft.com/office/mac/drawingml/2011/main" val="1"/>
                </a:ext>
              </a:extLst>
            </p:spPr>
            <p:txBody>
              <a:bodyPr wrap="square" lIns="19050" tIns="19050" rIns="19050" bIns="19050" numCol="1" anchor="ctr">
                <a:spAutoFit/>
              </a:bodyPr>
              <a:lstStyle>
                <a:lvl1pPr>
                  <a:defRPr sz="1300">
                    <a:solidFill>
                      <a:srgbClr val="6E6D6D"/>
                    </a:solidFill>
                    <a:latin typeface="Arial"/>
                    <a:ea typeface="Arial"/>
                    <a:cs typeface="Arial"/>
                    <a:sym typeface="Arial"/>
                  </a:defRPr>
                </a:lvl1pPr>
              </a:lstStyle>
              <a:p>
                <a:r>
                  <a:rPr lang="en-US" sz="488"/>
                  <a:t>INFORMAÇÃO CONFIDENCIAL</a:t>
                </a:r>
                <a:endParaRPr sz="488"/>
              </a:p>
            </p:txBody>
          </p:sp>
        </p:grpSp>
        <p:sp>
          <p:nvSpPr>
            <p:cNvPr id="14" name="Forma Livre: Forma 61">
              <a:extLst>
                <a:ext uri="{FF2B5EF4-FFF2-40B4-BE49-F238E27FC236}">
                  <a16:creationId xmlns:a16="http://schemas.microsoft.com/office/drawing/2014/main" id="{91467DE5-D601-BF37-3980-8B18F75D0043}"/>
                </a:ext>
              </a:extLst>
            </p:cNvPr>
            <p:cNvSpPr/>
            <p:nvPr/>
          </p:nvSpPr>
          <p:spPr>
            <a:xfrm flipH="1">
              <a:off x="23654022" y="446811"/>
              <a:ext cx="359396" cy="359346"/>
            </a:xfrm>
            <a:custGeom>
              <a:avLst/>
              <a:gdLst/>
              <a:ahLst/>
              <a:cxnLst>
                <a:cxn ang="0">
                  <a:pos x="wd2" y="hd2"/>
                </a:cxn>
                <a:cxn ang="5400000">
                  <a:pos x="wd2" y="hd2"/>
                </a:cxn>
                <a:cxn ang="10800000">
                  <a:pos x="wd2" y="hd2"/>
                </a:cxn>
                <a:cxn ang="16200000">
                  <a:pos x="wd2" y="hd2"/>
                </a:cxn>
              </a:cxnLst>
              <a:rect l="0" t="0" r="r" b="b"/>
              <a:pathLst>
                <a:path w="21600" h="21600" extrusionOk="0">
                  <a:moveTo>
                    <a:pt x="17278" y="0"/>
                  </a:moveTo>
                  <a:lnTo>
                    <a:pt x="4322" y="9935"/>
                  </a:lnTo>
                  <a:lnTo>
                    <a:pt x="1728" y="9935"/>
                  </a:lnTo>
                  <a:lnTo>
                    <a:pt x="0" y="11665"/>
                  </a:lnTo>
                  <a:lnTo>
                    <a:pt x="4322" y="11665"/>
                  </a:lnTo>
                  <a:lnTo>
                    <a:pt x="17278" y="21600"/>
                  </a:lnTo>
                  <a:lnTo>
                    <a:pt x="21600" y="21600"/>
                  </a:lnTo>
                  <a:lnTo>
                    <a:pt x="12961" y="11665"/>
                  </a:lnTo>
                  <a:lnTo>
                    <a:pt x="21559" y="11665"/>
                  </a:lnTo>
                  <a:lnTo>
                    <a:pt x="21559" y="9935"/>
                  </a:lnTo>
                  <a:lnTo>
                    <a:pt x="12961" y="9935"/>
                  </a:lnTo>
                  <a:lnTo>
                    <a:pt x="21600" y="0"/>
                  </a:lnTo>
                  <a:close/>
                </a:path>
              </a:pathLst>
            </a:custGeom>
            <a:solidFill>
              <a:srgbClr val="100690"/>
            </a:solidFill>
            <a:ln w="12700" cap="flat">
              <a:noFill/>
              <a:miter lim="400000"/>
            </a:ln>
            <a:effectLst/>
          </p:spPr>
          <p:txBody>
            <a:bodyPr wrap="square" lIns="17145" tIns="17145" rIns="17145" bIns="17145" numCol="1" anchor="ctr">
              <a:noAutofit/>
            </a:bodyPr>
            <a:lstStyle/>
            <a:p>
              <a:pPr>
                <a:defRPr>
                  <a:solidFill>
                    <a:srgbClr val="100690"/>
                  </a:solidFill>
                  <a:latin typeface="GT America Condensed Regular"/>
                  <a:ea typeface="GT America Condensed Regular"/>
                  <a:cs typeface="GT America Condensed Regular"/>
                  <a:sym typeface="GT America Condensed Regular"/>
                </a:defRPr>
              </a:pPr>
              <a:endParaRPr sz="675"/>
            </a:p>
          </p:txBody>
        </p:sp>
      </p:grpSp>
      <p:sp>
        <p:nvSpPr>
          <p:cNvPr id="18" name="Espaço Reservado para Texto 17">
            <a:extLst>
              <a:ext uri="{FF2B5EF4-FFF2-40B4-BE49-F238E27FC236}">
                <a16:creationId xmlns:a16="http://schemas.microsoft.com/office/drawing/2014/main" id="{4911BA16-0D1C-36F9-7235-9C99DD72BCAB}"/>
              </a:ext>
            </a:extLst>
          </p:cNvPr>
          <p:cNvSpPr>
            <a:spLocks noGrp="1"/>
          </p:cNvSpPr>
          <p:nvPr>
            <p:ph type="body" sz="quarter" idx="10" hasCustomPrompt="1"/>
          </p:nvPr>
        </p:nvSpPr>
        <p:spPr>
          <a:xfrm>
            <a:off x="902308" y="859472"/>
            <a:ext cx="3742419" cy="827088"/>
          </a:xfrm>
          <a:prstGeom prst="rect">
            <a:avLst/>
          </a:prstGeom>
        </p:spPr>
        <p:txBody>
          <a:bodyPr/>
          <a:lstStyle>
            <a:lvl1pPr marL="0" marR="0" indent="0" algn="l" defTabSz="914377" rtl="0" fontAlgn="auto" latinLnBrk="0" hangingPunct="0">
              <a:lnSpc>
                <a:spcPct val="80000"/>
              </a:lnSpc>
              <a:spcBef>
                <a:spcPts val="1688"/>
              </a:spcBef>
              <a:spcAft>
                <a:spcPts val="0"/>
              </a:spcAft>
              <a:buClrTx/>
              <a:buSzTx/>
              <a:buFontTx/>
              <a:buNone/>
              <a:tabLst/>
              <a:defRPr kumimoji="0" lang="pt-BR" sz="3200" b="1" i="0" u="none" strike="noStrike" cap="all" spc="0" normalizeH="0" baseline="0" dirty="0" smtClean="0">
                <a:ln>
                  <a:noFill/>
                </a:ln>
                <a:solidFill>
                  <a:srgbClr val="100690"/>
                </a:solidFill>
                <a:effectLst/>
                <a:uFillTx/>
                <a:latin typeface="Arial Narrow"/>
                <a:ea typeface="Arial Narrow"/>
                <a:cs typeface="Arial Narrow"/>
                <a:sym typeface="Arial Narrow"/>
              </a:defRPr>
            </a:lvl1pPr>
          </a:lstStyle>
          <a:p>
            <a:pPr lvl="0"/>
            <a:r>
              <a:rPr lang="pt-BR" dirty="0"/>
              <a:t>Donut </a:t>
            </a:r>
            <a:r>
              <a:rPr lang="pt-BR" dirty="0" err="1"/>
              <a:t>chart</a:t>
            </a:r>
            <a:r>
              <a:rPr lang="pt-BR" dirty="0"/>
              <a:t> </a:t>
            </a:r>
            <a:r>
              <a:rPr lang="pt-BR" dirty="0" err="1"/>
              <a:t>Template</a:t>
            </a:r>
            <a:r>
              <a:rPr lang="pt-BR" dirty="0"/>
              <a:t> </a:t>
            </a:r>
            <a:r>
              <a:rPr lang="pt-BR" dirty="0" err="1"/>
              <a:t>example</a:t>
            </a:r>
            <a:endParaRPr lang="pt-BR" dirty="0"/>
          </a:p>
          <a:p>
            <a:pPr lvl="0"/>
            <a:endParaRPr lang="pt-BR" dirty="0"/>
          </a:p>
        </p:txBody>
      </p:sp>
      <p:sp>
        <p:nvSpPr>
          <p:cNvPr id="20" name="Espaço Reservado para Texto 19">
            <a:extLst>
              <a:ext uri="{FF2B5EF4-FFF2-40B4-BE49-F238E27FC236}">
                <a16:creationId xmlns:a16="http://schemas.microsoft.com/office/drawing/2014/main" id="{82EE0DED-F093-4745-6C45-A3FDE32F80BE}"/>
              </a:ext>
            </a:extLst>
          </p:cNvPr>
          <p:cNvSpPr>
            <a:spLocks noGrp="1"/>
          </p:cNvSpPr>
          <p:nvPr>
            <p:ph type="body" sz="quarter" idx="11" hasCustomPrompt="1"/>
          </p:nvPr>
        </p:nvSpPr>
        <p:spPr>
          <a:xfrm>
            <a:off x="902308" y="1686560"/>
            <a:ext cx="3790950" cy="255588"/>
          </a:xfrm>
          <a:prstGeom prst="rect">
            <a:avLst/>
          </a:prstGeom>
        </p:spPr>
        <p:txBody>
          <a:bodyPr/>
          <a:lstStyle>
            <a:lvl1pPr marL="0" indent="0">
              <a:buNone/>
              <a:defRPr kumimoji="0" lang="pt-BR" sz="1763" b="1" i="0" u="none" strike="noStrike" cap="all" spc="0" normalizeH="0" baseline="0" dirty="0" smtClean="0">
                <a:ln>
                  <a:noFill/>
                </a:ln>
                <a:solidFill>
                  <a:srgbClr val="0A1A5C"/>
                </a:solidFill>
                <a:effectLst/>
                <a:uFillTx/>
                <a:latin typeface="Arial"/>
                <a:ea typeface="Arial"/>
                <a:cs typeface="Arial"/>
                <a:sym typeface="Arial"/>
              </a:defRPr>
            </a:lvl1pPr>
          </a:lstStyle>
          <a:p>
            <a:pPr lvl="0"/>
            <a:r>
              <a:rPr lang="pt-BR"/>
              <a:t>Lorem ipsum </a:t>
            </a:r>
            <a:r>
              <a:rPr lang="pt-BR" err="1"/>
              <a:t>dolor</a:t>
            </a:r>
            <a:r>
              <a:rPr lang="pt-BR"/>
              <a:t> </a:t>
            </a:r>
            <a:r>
              <a:rPr lang="pt-BR" err="1"/>
              <a:t>sit</a:t>
            </a:r>
            <a:endParaRPr lang="pt-BR"/>
          </a:p>
          <a:p>
            <a:pPr lvl="0"/>
            <a:endParaRPr lang="pt-BR"/>
          </a:p>
        </p:txBody>
      </p:sp>
      <p:sp>
        <p:nvSpPr>
          <p:cNvPr id="21" name="Espaço Reservado para Texto 24">
            <a:extLst>
              <a:ext uri="{FF2B5EF4-FFF2-40B4-BE49-F238E27FC236}">
                <a16:creationId xmlns:a16="http://schemas.microsoft.com/office/drawing/2014/main" id="{91D979F7-D230-8C6E-9987-5B1F1402275E}"/>
              </a:ext>
            </a:extLst>
          </p:cNvPr>
          <p:cNvSpPr>
            <a:spLocks noGrp="1"/>
          </p:cNvSpPr>
          <p:nvPr>
            <p:ph type="body" sz="quarter" idx="12" hasCustomPrompt="1"/>
          </p:nvPr>
        </p:nvSpPr>
        <p:spPr>
          <a:xfrm>
            <a:off x="883211" y="2410840"/>
            <a:ext cx="3050159" cy="1873187"/>
          </a:xfrm>
          <a:prstGeom prst="rect">
            <a:avLst/>
          </a:prstGeom>
        </p:spPr>
        <p:txBody>
          <a:bodyPr/>
          <a:lstStyle>
            <a:lvl1pPr marL="0" marR="0" indent="0" algn="l" defTabSz="914377" rtl="0" fontAlgn="auto" latinLnBrk="0" hangingPunct="0">
              <a:lnSpc>
                <a:spcPct val="120000"/>
              </a:lnSpc>
              <a:spcBef>
                <a:spcPts val="1688"/>
              </a:spcBef>
              <a:spcAft>
                <a:spcPts val="0"/>
              </a:spcAft>
              <a:buClrTx/>
              <a:buSzTx/>
              <a:buFontTx/>
              <a:buNone/>
              <a:tabLst/>
              <a:defRPr kumimoji="0" lang="pt-BR" sz="1000" b="0" i="0" u="none" strike="noStrike" cap="none" spc="0" normalizeH="0" baseline="0" dirty="0" err="1" smtClean="0">
                <a:ln>
                  <a:noFill/>
                </a:ln>
                <a:solidFill>
                  <a:srgbClr val="80807F"/>
                </a:solidFill>
                <a:effectLst/>
                <a:uFillTx/>
                <a:latin typeface="Arial"/>
                <a:ea typeface="Arial"/>
                <a:cs typeface="Arial"/>
                <a:sym typeface="Arial"/>
              </a:defRPr>
            </a:lvl1pPr>
          </a:lstStyle>
          <a:p>
            <a:pPr lvl="0"/>
            <a:r>
              <a:rPr lang="pt-BR"/>
              <a:t>Lorem ipsum </a:t>
            </a:r>
            <a:r>
              <a:rPr lang="pt-BR" err="1"/>
              <a:t>dolor</a:t>
            </a:r>
            <a:r>
              <a:rPr lang="pt-BR"/>
              <a:t> </a:t>
            </a:r>
            <a:r>
              <a:rPr lang="pt-BR" err="1"/>
              <a:t>sit</a:t>
            </a:r>
            <a:r>
              <a:rPr lang="pt-BR"/>
              <a:t> </a:t>
            </a:r>
            <a:r>
              <a:rPr lang="pt-BR" err="1"/>
              <a:t>amet</a:t>
            </a:r>
            <a:r>
              <a:rPr lang="pt-BR"/>
              <a:t>, </a:t>
            </a:r>
            <a:r>
              <a:rPr lang="pt-BR" err="1"/>
              <a:t>consectetur</a:t>
            </a:r>
            <a:r>
              <a:rPr lang="pt-BR"/>
              <a:t> </a:t>
            </a:r>
            <a:r>
              <a:rPr lang="pt-BR" err="1"/>
              <a:t>adipiscing</a:t>
            </a:r>
            <a:r>
              <a:rPr lang="pt-BR"/>
              <a:t> </a:t>
            </a:r>
            <a:r>
              <a:rPr lang="pt-BR" err="1"/>
              <a:t>elit</a:t>
            </a:r>
            <a:r>
              <a:rPr lang="pt-BR"/>
              <a:t>, </a:t>
            </a:r>
            <a:r>
              <a:rPr lang="pt-BR" err="1"/>
              <a:t>sed</a:t>
            </a:r>
            <a:r>
              <a:rPr lang="pt-BR"/>
              <a:t> do </a:t>
            </a:r>
            <a:r>
              <a:rPr lang="pt-BR" err="1"/>
              <a:t>eiusmod</a:t>
            </a:r>
            <a:r>
              <a:rPr lang="pt-BR"/>
              <a:t> </a:t>
            </a:r>
            <a:r>
              <a:rPr lang="pt-BR" err="1"/>
              <a:t>tempor</a:t>
            </a:r>
            <a:r>
              <a:rPr lang="pt-BR"/>
              <a:t> </a:t>
            </a:r>
            <a:r>
              <a:rPr lang="pt-BR" err="1"/>
              <a:t>incididunt</a:t>
            </a:r>
            <a:r>
              <a:rPr lang="pt-BR"/>
              <a:t> ut labore et </a:t>
            </a:r>
            <a:r>
              <a:rPr lang="pt-BR" err="1"/>
              <a:t>dolore</a:t>
            </a:r>
            <a:r>
              <a:rPr lang="pt-BR"/>
              <a:t> magna </a:t>
            </a:r>
            <a:r>
              <a:rPr lang="pt-BR" err="1"/>
              <a:t>aliqua</a:t>
            </a:r>
            <a:r>
              <a:rPr lang="pt-BR"/>
              <a:t>. Ut </a:t>
            </a:r>
            <a:r>
              <a:rPr lang="pt-BR" err="1"/>
              <a:t>enim</a:t>
            </a:r>
            <a:r>
              <a:rPr lang="pt-BR"/>
              <a:t> ad </a:t>
            </a:r>
            <a:r>
              <a:rPr lang="pt-BR" err="1"/>
              <a:t>minim</a:t>
            </a:r>
            <a:r>
              <a:rPr lang="pt-BR"/>
              <a:t> </a:t>
            </a:r>
            <a:r>
              <a:rPr lang="pt-BR" err="1"/>
              <a:t>veniam</a:t>
            </a:r>
            <a:r>
              <a:rPr lang="pt-BR"/>
              <a:t>, quis </a:t>
            </a:r>
            <a:r>
              <a:rPr lang="pt-BR" err="1"/>
              <a:t>nostrud</a:t>
            </a:r>
            <a:r>
              <a:rPr lang="pt-BR"/>
              <a:t> </a:t>
            </a:r>
            <a:r>
              <a:rPr lang="pt-BR" err="1"/>
              <a:t>exercitation</a:t>
            </a:r>
            <a:r>
              <a:rPr lang="pt-BR"/>
              <a:t> </a:t>
            </a:r>
            <a:r>
              <a:rPr lang="pt-BR" err="1"/>
              <a:t>ullamco</a:t>
            </a:r>
            <a:r>
              <a:rPr lang="pt-BR"/>
              <a:t> </a:t>
            </a:r>
            <a:r>
              <a:rPr lang="pt-BR" err="1"/>
              <a:t>laboris</a:t>
            </a:r>
            <a:r>
              <a:rPr lang="pt-BR"/>
              <a:t> </a:t>
            </a:r>
            <a:r>
              <a:rPr lang="pt-BR" err="1"/>
              <a:t>nisi</a:t>
            </a:r>
            <a:r>
              <a:rPr lang="pt-BR"/>
              <a:t> ut </a:t>
            </a:r>
            <a:r>
              <a:rPr lang="pt-BR" err="1"/>
              <a:t>aliquip</a:t>
            </a:r>
            <a:r>
              <a:rPr lang="pt-BR"/>
              <a:t> </a:t>
            </a:r>
            <a:r>
              <a:rPr lang="pt-BR" err="1"/>
              <a:t>ex</a:t>
            </a:r>
            <a:r>
              <a:rPr lang="pt-BR"/>
              <a:t> </a:t>
            </a:r>
            <a:r>
              <a:rPr lang="pt-BR" err="1"/>
              <a:t>ea</a:t>
            </a:r>
            <a:r>
              <a:rPr lang="pt-BR"/>
              <a:t> </a:t>
            </a:r>
            <a:r>
              <a:rPr lang="pt-BR" err="1"/>
              <a:t>commodo</a:t>
            </a:r>
            <a:r>
              <a:rPr lang="pt-BR"/>
              <a:t> </a:t>
            </a:r>
            <a:r>
              <a:rPr lang="pt-BR" err="1"/>
              <a:t>consequat</a:t>
            </a:r>
            <a:r>
              <a:rPr lang="pt-BR"/>
              <a:t>. </a:t>
            </a:r>
            <a:r>
              <a:rPr lang="pt-BR" err="1"/>
              <a:t>Duis</a:t>
            </a:r>
            <a:r>
              <a:rPr lang="pt-BR"/>
              <a:t> </a:t>
            </a:r>
            <a:r>
              <a:rPr lang="pt-BR" err="1"/>
              <a:t>aute</a:t>
            </a:r>
            <a:r>
              <a:rPr lang="pt-BR"/>
              <a:t> </a:t>
            </a:r>
            <a:r>
              <a:rPr lang="pt-BR" err="1"/>
              <a:t>irure</a:t>
            </a:r>
            <a:r>
              <a:rPr lang="pt-BR"/>
              <a:t> </a:t>
            </a:r>
            <a:r>
              <a:rPr lang="pt-BR" err="1"/>
              <a:t>dolor</a:t>
            </a:r>
            <a:r>
              <a:rPr lang="pt-BR"/>
              <a:t> in </a:t>
            </a:r>
            <a:r>
              <a:rPr lang="pt-BR" err="1"/>
              <a:t>reprehenderit</a:t>
            </a:r>
            <a:r>
              <a:rPr lang="pt-BR"/>
              <a:t> in </a:t>
            </a:r>
            <a:r>
              <a:rPr lang="pt-BR" err="1"/>
              <a:t>voluptate</a:t>
            </a:r>
            <a:r>
              <a:rPr lang="pt-BR"/>
              <a:t> </a:t>
            </a:r>
            <a:r>
              <a:rPr lang="pt-BR" err="1"/>
              <a:t>velit</a:t>
            </a:r>
            <a:r>
              <a:rPr lang="pt-BR"/>
              <a:t> esse </a:t>
            </a:r>
            <a:r>
              <a:rPr lang="pt-BR" err="1"/>
              <a:t>cillum</a:t>
            </a:r>
            <a:r>
              <a:rPr lang="pt-BR"/>
              <a:t> </a:t>
            </a:r>
            <a:r>
              <a:rPr lang="pt-BR" err="1"/>
              <a:t>dolore</a:t>
            </a:r>
            <a:r>
              <a:rPr lang="pt-BR"/>
              <a:t> eu </a:t>
            </a:r>
            <a:r>
              <a:rPr lang="pt-BR" err="1"/>
              <a:t>fugiat</a:t>
            </a:r>
            <a:r>
              <a:rPr lang="pt-BR"/>
              <a:t> </a:t>
            </a:r>
            <a:r>
              <a:rPr lang="pt-BR" err="1"/>
              <a:t>nulla</a:t>
            </a:r>
            <a:r>
              <a:rPr lang="pt-BR"/>
              <a:t> </a:t>
            </a:r>
            <a:r>
              <a:rPr lang="pt-BR" err="1"/>
              <a:t>pariatur</a:t>
            </a:r>
            <a:r>
              <a:rPr lang="pt-BR"/>
              <a:t>. </a:t>
            </a:r>
            <a:r>
              <a:rPr lang="pt-BR" err="1"/>
              <a:t>Excepteur</a:t>
            </a:r>
            <a:r>
              <a:rPr lang="pt-BR"/>
              <a:t> </a:t>
            </a:r>
            <a:r>
              <a:rPr lang="pt-BR" err="1"/>
              <a:t>sint</a:t>
            </a:r>
            <a:r>
              <a:rPr lang="pt-BR"/>
              <a:t> </a:t>
            </a:r>
            <a:r>
              <a:rPr lang="pt-BR" err="1"/>
              <a:t>occaecat</a:t>
            </a:r>
            <a:r>
              <a:rPr lang="pt-BR"/>
              <a:t> </a:t>
            </a:r>
            <a:r>
              <a:rPr lang="pt-BR" err="1"/>
              <a:t>cupidatat</a:t>
            </a:r>
            <a:r>
              <a:rPr lang="pt-BR"/>
              <a:t> non </a:t>
            </a:r>
            <a:r>
              <a:rPr lang="pt-BR" err="1"/>
              <a:t>proident</a:t>
            </a:r>
            <a:r>
              <a:rPr lang="pt-BR"/>
              <a:t>, sunt in culpa </a:t>
            </a:r>
            <a:r>
              <a:rPr lang="pt-BR" err="1"/>
              <a:t>qui</a:t>
            </a:r>
            <a:r>
              <a:rPr lang="pt-BR"/>
              <a:t> </a:t>
            </a:r>
            <a:r>
              <a:rPr lang="pt-BR" err="1"/>
              <a:t>officia</a:t>
            </a:r>
            <a:r>
              <a:rPr lang="pt-BR"/>
              <a:t> </a:t>
            </a:r>
            <a:r>
              <a:rPr lang="pt-BR" err="1"/>
              <a:t>deserunt</a:t>
            </a:r>
            <a:r>
              <a:rPr lang="pt-BR"/>
              <a:t> </a:t>
            </a:r>
            <a:r>
              <a:rPr lang="pt-BR" err="1"/>
              <a:t>mollit</a:t>
            </a:r>
            <a:r>
              <a:rPr lang="pt-BR"/>
              <a:t> </a:t>
            </a:r>
            <a:r>
              <a:rPr lang="pt-BR" err="1"/>
              <a:t>anim</a:t>
            </a:r>
            <a:r>
              <a:rPr lang="pt-BR"/>
              <a:t> id est </a:t>
            </a:r>
            <a:r>
              <a:rPr lang="pt-BR" err="1"/>
              <a:t>laborum</a:t>
            </a:r>
            <a:r>
              <a:rPr lang="pt-BR"/>
              <a:t>.</a:t>
            </a:r>
          </a:p>
        </p:txBody>
      </p:sp>
      <p:sp>
        <p:nvSpPr>
          <p:cNvPr id="22" name="Espaço Reservado para Texto 26">
            <a:extLst>
              <a:ext uri="{FF2B5EF4-FFF2-40B4-BE49-F238E27FC236}">
                <a16:creationId xmlns:a16="http://schemas.microsoft.com/office/drawing/2014/main" id="{9555F940-0C93-46A2-EC73-9F9AB72D0C0A}"/>
              </a:ext>
            </a:extLst>
          </p:cNvPr>
          <p:cNvSpPr>
            <a:spLocks noGrp="1"/>
          </p:cNvSpPr>
          <p:nvPr>
            <p:ph type="body" sz="quarter" idx="13" hasCustomPrompt="1"/>
          </p:nvPr>
        </p:nvSpPr>
        <p:spPr>
          <a:xfrm>
            <a:off x="896354" y="4420893"/>
            <a:ext cx="2264359" cy="298450"/>
          </a:xfrm>
          <a:prstGeom prst="rect">
            <a:avLst/>
          </a:prstGeom>
        </p:spPr>
        <p:txBody>
          <a:bodyPr/>
          <a:lstStyle>
            <a:lvl1pPr marL="0" marR="0" indent="0" algn="l" defTabSz="914377" rtl="0" fontAlgn="auto" latinLnBrk="0" hangingPunct="0">
              <a:lnSpc>
                <a:spcPct val="120000"/>
              </a:lnSpc>
              <a:spcBef>
                <a:spcPts val="1688"/>
              </a:spcBef>
              <a:spcAft>
                <a:spcPts val="0"/>
              </a:spcAft>
              <a:buClrTx/>
              <a:buSzTx/>
              <a:buFontTx/>
              <a:buNone/>
              <a:tabLst/>
              <a:defRPr kumimoji="0" lang="pt-BR" sz="563" b="0" i="1" u="none" strike="noStrike" cap="none" spc="0" normalizeH="0" baseline="0" dirty="0" smtClean="0">
                <a:ln>
                  <a:noFill/>
                </a:ln>
                <a:solidFill>
                  <a:srgbClr val="808080"/>
                </a:solidFill>
                <a:effectLst/>
                <a:uFillTx/>
                <a:latin typeface="Arial"/>
                <a:ea typeface="Arial"/>
                <a:cs typeface="Arial"/>
                <a:sym typeface="Arial"/>
              </a:defRPr>
            </a:lvl1pPr>
          </a:lstStyle>
          <a:p>
            <a:pPr lvl="0"/>
            <a:r>
              <a:rPr lang="pt-BR" err="1"/>
              <a:t>Lorem</a:t>
            </a:r>
            <a:r>
              <a:rPr lang="pt-BR"/>
              <a:t> ipsum </a:t>
            </a:r>
            <a:r>
              <a:rPr lang="pt-BR" err="1"/>
              <a:t>dolor</a:t>
            </a:r>
            <a:r>
              <a:rPr lang="pt-BR"/>
              <a:t> </a:t>
            </a:r>
            <a:r>
              <a:rPr lang="pt-BR" err="1"/>
              <a:t>sit</a:t>
            </a:r>
            <a:r>
              <a:rPr lang="pt-BR"/>
              <a:t> </a:t>
            </a:r>
            <a:r>
              <a:rPr lang="pt-BR" err="1"/>
              <a:t>amet</a:t>
            </a:r>
            <a:r>
              <a:rPr lang="pt-BR"/>
              <a:t>, </a:t>
            </a:r>
            <a:r>
              <a:rPr lang="pt-BR" err="1"/>
              <a:t>consectetur</a:t>
            </a:r>
            <a:r>
              <a:rPr lang="pt-BR"/>
              <a:t> </a:t>
            </a:r>
            <a:r>
              <a:rPr lang="pt-BR" err="1"/>
              <a:t>adipiscing</a:t>
            </a:r>
            <a:r>
              <a:rPr lang="pt-BR"/>
              <a:t> </a:t>
            </a:r>
            <a:r>
              <a:rPr lang="pt-BR" err="1"/>
              <a:t>elit</a:t>
            </a:r>
            <a:r>
              <a:rPr lang="pt-BR"/>
              <a:t>, </a:t>
            </a:r>
            <a:r>
              <a:rPr lang="pt-BR" err="1"/>
              <a:t>sed</a:t>
            </a:r>
            <a:r>
              <a:rPr lang="pt-BR"/>
              <a:t> do </a:t>
            </a:r>
            <a:r>
              <a:rPr lang="pt-BR" err="1"/>
              <a:t>eiusmod</a:t>
            </a:r>
            <a:r>
              <a:rPr lang="pt-BR"/>
              <a:t> </a:t>
            </a:r>
            <a:r>
              <a:rPr lang="pt-BR" err="1"/>
              <a:t>tempor</a:t>
            </a:r>
            <a:r>
              <a:rPr lang="pt-BR"/>
              <a:t> </a:t>
            </a:r>
            <a:r>
              <a:rPr lang="pt-BR" err="1"/>
              <a:t>incididunt</a:t>
            </a:r>
            <a:r>
              <a:rPr lang="pt-BR"/>
              <a:t> ut labore et </a:t>
            </a:r>
            <a:r>
              <a:rPr lang="pt-BR" err="1"/>
              <a:t>dolore</a:t>
            </a:r>
            <a:r>
              <a:rPr lang="pt-BR"/>
              <a:t> magna </a:t>
            </a:r>
            <a:r>
              <a:rPr lang="pt-BR" err="1"/>
              <a:t>aliqua</a:t>
            </a:r>
            <a:r>
              <a:rPr lang="pt-BR"/>
              <a:t>.</a:t>
            </a:r>
          </a:p>
          <a:p>
            <a:pPr lvl="0"/>
            <a:endParaRPr lang="pt-BR"/>
          </a:p>
        </p:txBody>
      </p:sp>
      <p:sp>
        <p:nvSpPr>
          <p:cNvPr id="23" name="Espaço Reservado para Gráfico 36">
            <a:extLst>
              <a:ext uri="{FF2B5EF4-FFF2-40B4-BE49-F238E27FC236}">
                <a16:creationId xmlns:a16="http://schemas.microsoft.com/office/drawing/2014/main" id="{40BF9C12-DD2C-EB9F-1088-F8A7DE35E313}"/>
              </a:ext>
            </a:extLst>
          </p:cNvPr>
          <p:cNvSpPr>
            <a:spLocks noGrp="1"/>
          </p:cNvSpPr>
          <p:nvPr>
            <p:ph type="chart" sz="quarter" idx="14"/>
          </p:nvPr>
        </p:nvSpPr>
        <p:spPr>
          <a:xfrm>
            <a:off x="4366115" y="869278"/>
            <a:ext cx="4298588" cy="3853151"/>
          </a:xfrm>
          <a:prstGeom prst="rect">
            <a:avLst/>
          </a:prstGeom>
        </p:spPr>
        <p:txBody>
          <a:bodyPr/>
          <a:lstStyle>
            <a:lvl1pPr marL="0" indent="0">
              <a:buNone/>
              <a:defRPr sz="1100">
                <a:solidFill>
                  <a:srgbClr val="7E90AB"/>
                </a:solidFill>
              </a:defRPr>
            </a:lvl1pPr>
          </a:lstStyle>
          <a:p>
            <a:r>
              <a:rPr lang="pt-BR"/>
              <a:t>Clique no ícone para adicionar gráfico</a:t>
            </a:r>
          </a:p>
        </p:txBody>
      </p:sp>
    </p:spTree>
    <p:extLst>
      <p:ext uri="{BB962C8B-B14F-4D97-AF65-F5344CB8AC3E}">
        <p14:creationId xmlns:p14="http://schemas.microsoft.com/office/powerpoint/2010/main" val="4141379743"/>
      </p:ext>
    </p:extLst>
  </p:cSld>
  <p:clrMapOvr>
    <a:masterClrMapping/>
  </p:clrMapOvr>
</p:sldLayout>
</file>

<file path=ppt/slideLayouts/slideLayout40.xml><?xml version="1.0" encoding="utf-8"?>
<p:sldLayout xmlns:a="http://schemas.openxmlformats.org/drawingml/2006/main" xmlns:r="http://schemas.openxmlformats.org/officeDocument/2006/relationships" xmlns:p="http://schemas.openxmlformats.org/presentationml/2006/main" preserve="1" userDrawn="1">
  <p:cSld name="1_Layout Personalizado">
    <p:spTree>
      <p:nvGrpSpPr>
        <p:cNvPr id="1" name=""/>
        <p:cNvGrpSpPr/>
        <p:nvPr/>
      </p:nvGrpSpPr>
      <p:grpSpPr>
        <a:xfrm>
          <a:off x="0" y="0"/>
          <a:ext cx="0" cy="0"/>
          <a:chOff x="0" y="0"/>
          <a:chExt cx="0" cy="0"/>
        </a:xfrm>
      </p:grpSpPr>
      <p:grpSp>
        <p:nvGrpSpPr>
          <p:cNvPr id="8" name="Agrupar 7">
            <a:extLst>
              <a:ext uri="{FF2B5EF4-FFF2-40B4-BE49-F238E27FC236}">
                <a16:creationId xmlns:a16="http://schemas.microsoft.com/office/drawing/2014/main" id="{88D130F2-E4F4-5B66-0EB4-50BD02598129}"/>
              </a:ext>
            </a:extLst>
          </p:cNvPr>
          <p:cNvGrpSpPr/>
          <p:nvPr userDrawn="1"/>
        </p:nvGrpSpPr>
        <p:grpSpPr>
          <a:xfrm>
            <a:off x="8870259" y="167554"/>
            <a:ext cx="258135" cy="4841082"/>
            <a:chOff x="23654022" y="446811"/>
            <a:chExt cx="688359" cy="12909555"/>
          </a:xfrm>
        </p:grpSpPr>
        <p:grpSp>
          <p:nvGrpSpPr>
            <p:cNvPr id="9" name="Grupo">
              <a:extLst>
                <a:ext uri="{FF2B5EF4-FFF2-40B4-BE49-F238E27FC236}">
                  <a16:creationId xmlns:a16="http://schemas.microsoft.com/office/drawing/2014/main" id="{6449F874-A9B7-CFEB-44FD-BEC7DB467F49}"/>
                </a:ext>
              </a:extLst>
            </p:cNvPr>
            <p:cNvGrpSpPr/>
            <p:nvPr/>
          </p:nvGrpSpPr>
          <p:grpSpPr>
            <a:xfrm rot="16200000">
              <a:off x="18313987" y="7327972"/>
              <a:ext cx="11768659" cy="288129"/>
              <a:chOff x="-1695228" y="6522"/>
              <a:chExt cx="11768658" cy="288128"/>
            </a:xfrm>
          </p:grpSpPr>
          <p:sp>
            <p:nvSpPr>
              <p:cNvPr id="11" name="This information belongs to Embraer and cannot be used or reproduced without written permission from the Company.">
                <a:extLst>
                  <a:ext uri="{FF2B5EF4-FFF2-40B4-BE49-F238E27FC236}">
                    <a16:creationId xmlns:a16="http://schemas.microsoft.com/office/drawing/2014/main" id="{1E19CB6B-8538-934A-97B6-E3C2B4F22FD7}"/>
                  </a:ext>
                </a:extLst>
              </p:cNvPr>
              <p:cNvSpPr txBox="1"/>
              <p:nvPr/>
            </p:nvSpPr>
            <p:spPr>
              <a:xfrm>
                <a:off x="1071885" y="6522"/>
                <a:ext cx="9001545" cy="282814"/>
              </a:xfrm>
              <a:prstGeom prst="rect">
                <a:avLst/>
              </a:prstGeom>
              <a:noFill/>
              <a:ln w="12700" cap="flat">
                <a:noFill/>
                <a:miter lim="400000"/>
              </a:ln>
              <a:effectLst/>
              <a:extLst>
                <a:ext uri="{C572A759-6A51-4108-AA02-DFA0A04FC94B}">
                  <ma14:wrappingTextBoxFlag xmlns="" xmlns:ma14="http://schemas.microsoft.com/office/mac/drawingml/2011/main" val="1"/>
                </a:ext>
              </a:extLst>
            </p:spPr>
            <p:txBody>
              <a:bodyPr wrap="square" lIns="19050" tIns="19050" rIns="19050" bIns="19050" numCol="1" anchor="ctr">
                <a:spAutoFit/>
              </a:bodyPr>
              <a:lstStyle>
                <a:lvl1pPr>
                  <a:defRPr sz="1300">
                    <a:solidFill>
                      <a:srgbClr val="6E6D6D"/>
                    </a:solidFill>
                    <a:latin typeface="Arial"/>
                    <a:ea typeface="Arial"/>
                    <a:cs typeface="Arial"/>
                    <a:sym typeface="Arial"/>
                  </a:defRPr>
                </a:lvl1pPr>
              </a:lstStyle>
              <a:p>
                <a:r>
                  <a:rPr lang="pt-BR" sz="488"/>
                  <a:t>Esta informação pertence à Embraer e não pode ser usada ou reproduzida sem a autorização por escrito da Empresa.</a:t>
                </a:r>
                <a:endParaRPr sz="488"/>
              </a:p>
            </p:txBody>
          </p:sp>
          <p:sp>
            <p:nvSpPr>
              <p:cNvPr id="12" name="Linha">
                <a:extLst>
                  <a:ext uri="{FF2B5EF4-FFF2-40B4-BE49-F238E27FC236}">
                    <a16:creationId xmlns:a16="http://schemas.microsoft.com/office/drawing/2014/main" id="{F864CEB0-B460-64B0-6468-775D71726C06}"/>
                  </a:ext>
                </a:extLst>
              </p:cNvPr>
              <p:cNvSpPr/>
              <p:nvPr/>
            </p:nvSpPr>
            <p:spPr>
              <a:xfrm flipV="1">
                <a:off x="898999" y="21128"/>
                <a:ext cx="83625" cy="273522"/>
              </a:xfrm>
              <a:prstGeom prst="line">
                <a:avLst/>
              </a:prstGeom>
              <a:noFill/>
              <a:ln w="9525" cap="flat">
                <a:solidFill>
                  <a:srgbClr val="100690"/>
                </a:solidFill>
                <a:prstDash val="solid"/>
                <a:miter lim="400000"/>
              </a:ln>
              <a:effectLst/>
            </p:spPr>
            <p:txBody>
              <a:bodyPr wrap="square" lIns="19050" tIns="19050" rIns="19050" bIns="19050" numCol="1" anchor="ctr">
                <a:noAutofit/>
              </a:bodyPr>
              <a:lstStyle/>
              <a:p>
                <a:endParaRPr sz="675"/>
              </a:p>
            </p:txBody>
          </p:sp>
          <p:sp>
            <p:nvSpPr>
              <p:cNvPr id="13" name="This information belongs to Embraer and cannot be used or reproduced without written permission from the Company.">
                <a:extLst>
                  <a:ext uri="{FF2B5EF4-FFF2-40B4-BE49-F238E27FC236}">
                    <a16:creationId xmlns:a16="http://schemas.microsoft.com/office/drawing/2014/main" id="{525C9E17-C5F0-E619-3F01-40108FA67B03}"/>
                  </a:ext>
                </a:extLst>
              </p:cNvPr>
              <p:cNvSpPr txBox="1"/>
              <p:nvPr/>
            </p:nvSpPr>
            <p:spPr>
              <a:xfrm>
                <a:off x="-1695228" y="6558"/>
                <a:ext cx="2621118" cy="282812"/>
              </a:xfrm>
              <a:prstGeom prst="rect">
                <a:avLst/>
              </a:prstGeom>
              <a:noFill/>
              <a:ln w="12700" cap="flat">
                <a:noFill/>
                <a:miter lim="400000"/>
              </a:ln>
              <a:effectLst/>
              <a:extLst>
                <a:ext uri="{C572A759-6A51-4108-AA02-DFA0A04FC94B}">
                  <ma14:wrappingTextBoxFlag xmlns="" xmlns:ma14="http://schemas.microsoft.com/office/mac/drawingml/2011/main" val="1"/>
                </a:ext>
              </a:extLst>
            </p:spPr>
            <p:txBody>
              <a:bodyPr wrap="square" lIns="19050" tIns="19050" rIns="19050" bIns="19050" numCol="1" anchor="ctr">
                <a:spAutoFit/>
              </a:bodyPr>
              <a:lstStyle>
                <a:lvl1pPr>
                  <a:defRPr sz="1300">
                    <a:solidFill>
                      <a:srgbClr val="6E6D6D"/>
                    </a:solidFill>
                    <a:latin typeface="Arial"/>
                    <a:ea typeface="Arial"/>
                    <a:cs typeface="Arial"/>
                    <a:sym typeface="Arial"/>
                  </a:defRPr>
                </a:lvl1pPr>
              </a:lstStyle>
              <a:p>
                <a:r>
                  <a:rPr lang="en-US" sz="488"/>
                  <a:t>INFORMAÇÃO CONFIDENCIAL</a:t>
                </a:r>
                <a:endParaRPr sz="488"/>
              </a:p>
            </p:txBody>
          </p:sp>
        </p:grpSp>
        <p:sp>
          <p:nvSpPr>
            <p:cNvPr id="10" name="Forma Livre: Forma 61">
              <a:extLst>
                <a:ext uri="{FF2B5EF4-FFF2-40B4-BE49-F238E27FC236}">
                  <a16:creationId xmlns:a16="http://schemas.microsoft.com/office/drawing/2014/main" id="{3067689B-F2E0-7001-F730-6396219C3914}"/>
                </a:ext>
              </a:extLst>
            </p:cNvPr>
            <p:cNvSpPr/>
            <p:nvPr/>
          </p:nvSpPr>
          <p:spPr>
            <a:xfrm flipH="1">
              <a:off x="23654022" y="446811"/>
              <a:ext cx="359396" cy="359346"/>
            </a:xfrm>
            <a:custGeom>
              <a:avLst/>
              <a:gdLst/>
              <a:ahLst/>
              <a:cxnLst>
                <a:cxn ang="0">
                  <a:pos x="wd2" y="hd2"/>
                </a:cxn>
                <a:cxn ang="5400000">
                  <a:pos x="wd2" y="hd2"/>
                </a:cxn>
                <a:cxn ang="10800000">
                  <a:pos x="wd2" y="hd2"/>
                </a:cxn>
                <a:cxn ang="16200000">
                  <a:pos x="wd2" y="hd2"/>
                </a:cxn>
              </a:cxnLst>
              <a:rect l="0" t="0" r="r" b="b"/>
              <a:pathLst>
                <a:path w="21600" h="21600" extrusionOk="0">
                  <a:moveTo>
                    <a:pt x="17278" y="0"/>
                  </a:moveTo>
                  <a:lnTo>
                    <a:pt x="4322" y="9935"/>
                  </a:lnTo>
                  <a:lnTo>
                    <a:pt x="1728" y="9935"/>
                  </a:lnTo>
                  <a:lnTo>
                    <a:pt x="0" y="11665"/>
                  </a:lnTo>
                  <a:lnTo>
                    <a:pt x="4322" y="11665"/>
                  </a:lnTo>
                  <a:lnTo>
                    <a:pt x="17278" y="21600"/>
                  </a:lnTo>
                  <a:lnTo>
                    <a:pt x="21600" y="21600"/>
                  </a:lnTo>
                  <a:lnTo>
                    <a:pt x="12961" y="11665"/>
                  </a:lnTo>
                  <a:lnTo>
                    <a:pt x="21559" y="11665"/>
                  </a:lnTo>
                  <a:lnTo>
                    <a:pt x="21559" y="9935"/>
                  </a:lnTo>
                  <a:lnTo>
                    <a:pt x="12961" y="9935"/>
                  </a:lnTo>
                  <a:lnTo>
                    <a:pt x="21600" y="0"/>
                  </a:lnTo>
                  <a:close/>
                </a:path>
              </a:pathLst>
            </a:custGeom>
            <a:solidFill>
              <a:srgbClr val="100690"/>
            </a:solidFill>
            <a:ln w="12700" cap="flat">
              <a:noFill/>
              <a:miter lim="400000"/>
            </a:ln>
            <a:effectLst/>
          </p:spPr>
          <p:txBody>
            <a:bodyPr wrap="square" lIns="17145" tIns="17145" rIns="17145" bIns="17145" numCol="1" anchor="ctr">
              <a:noAutofit/>
            </a:bodyPr>
            <a:lstStyle/>
            <a:p>
              <a:pPr>
                <a:defRPr>
                  <a:solidFill>
                    <a:srgbClr val="100690"/>
                  </a:solidFill>
                  <a:latin typeface="GT America Condensed Regular"/>
                  <a:ea typeface="GT America Condensed Regular"/>
                  <a:cs typeface="GT America Condensed Regular"/>
                  <a:sym typeface="GT America Condensed Regular"/>
                </a:defRPr>
              </a:pPr>
              <a:endParaRPr sz="675"/>
            </a:p>
          </p:txBody>
        </p:sp>
      </p:grpSp>
      <p:sp>
        <p:nvSpPr>
          <p:cNvPr id="2" name="Espaço Reservado para Texto 17">
            <a:extLst>
              <a:ext uri="{FF2B5EF4-FFF2-40B4-BE49-F238E27FC236}">
                <a16:creationId xmlns:a16="http://schemas.microsoft.com/office/drawing/2014/main" id="{83DB7CE7-10E5-D201-0267-447A0303782F}"/>
              </a:ext>
            </a:extLst>
          </p:cNvPr>
          <p:cNvSpPr>
            <a:spLocks noGrp="1"/>
          </p:cNvSpPr>
          <p:nvPr>
            <p:ph type="body" sz="quarter" idx="10" hasCustomPrompt="1"/>
          </p:nvPr>
        </p:nvSpPr>
        <p:spPr>
          <a:xfrm>
            <a:off x="902308" y="859472"/>
            <a:ext cx="3742419" cy="1082676"/>
          </a:xfrm>
          <a:prstGeom prst="rect">
            <a:avLst/>
          </a:prstGeom>
        </p:spPr>
        <p:txBody>
          <a:bodyPr/>
          <a:lstStyle>
            <a:lvl1pPr marL="0" marR="0" indent="0" algn="l" defTabSz="914377" rtl="0" fontAlgn="auto" latinLnBrk="0" hangingPunct="0">
              <a:lnSpc>
                <a:spcPct val="80000"/>
              </a:lnSpc>
              <a:spcBef>
                <a:spcPts val="1688"/>
              </a:spcBef>
              <a:spcAft>
                <a:spcPts val="0"/>
              </a:spcAft>
              <a:buClrTx/>
              <a:buSzTx/>
              <a:buFontTx/>
              <a:buNone/>
              <a:tabLst/>
              <a:defRPr kumimoji="0" lang="pt-BR" sz="3200" b="1" i="0" u="none" strike="noStrike" cap="all" spc="0" normalizeH="0" baseline="0" dirty="0" smtClean="0">
                <a:ln>
                  <a:noFill/>
                </a:ln>
                <a:solidFill>
                  <a:srgbClr val="100690"/>
                </a:solidFill>
                <a:effectLst/>
                <a:uFillTx/>
                <a:latin typeface="Arial Narrow"/>
                <a:ea typeface="Arial Narrow"/>
                <a:cs typeface="Arial Narrow"/>
                <a:sym typeface="Arial Narrow"/>
              </a:defRPr>
            </a:lvl1pPr>
          </a:lstStyle>
          <a:p>
            <a:pPr lvl="0"/>
            <a:r>
              <a:rPr lang="en-US" dirty="0"/>
              <a:t>Example of a column chart template</a:t>
            </a:r>
          </a:p>
          <a:p>
            <a:pPr lvl="0"/>
            <a:endParaRPr lang="pt-BR" dirty="0"/>
          </a:p>
        </p:txBody>
      </p:sp>
      <p:sp>
        <p:nvSpPr>
          <p:cNvPr id="15" name="Espaço Reservado para Texto 19">
            <a:extLst>
              <a:ext uri="{FF2B5EF4-FFF2-40B4-BE49-F238E27FC236}">
                <a16:creationId xmlns:a16="http://schemas.microsoft.com/office/drawing/2014/main" id="{010AE555-7F19-EFFA-7636-FC2C306BACFB}"/>
              </a:ext>
            </a:extLst>
          </p:cNvPr>
          <p:cNvSpPr>
            <a:spLocks noGrp="1"/>
          </p:cNvSpPr>
          <p:nvPr>
            <p:ph type="body" sz="quarter" idx="11" hasCustomPrompt="1"/>
          </p:nvPr>
        </p:nvSpPr>
        <p:spPr>
          <a:xfrm>
            <a:off x="902308" y="2035780"/>
            <a:ext cx="3790950" cy="255588"/>
          </a:xfrm>
          <a:prstGeom prst="rect">
            <a:avLst/>
          </a:prstGeom>
        </p:spPr>
        <p:txBody>
          <a:bodyPr/>
          <a:lstStyle>
            <a:lvl1pPr marL="0" indent="0">
              <a:buNone/>
              <a:defRPr kumimoji="0" lang="pt-BR" sz="1763" b="1" i="0" u="none" strike="noStrike" cap="all" spc="0" normalizeH="0" baseline="0" dirty="0" smtClean="0">
                <a:ln>
                  <a:noFill/>
                </a:ln>
                <a:solidFill>
                  <a:srgbClr val="0A1A5C"/>
                </a:solidFill>
                <a:effectLst/>
                <a:uFillTx/>
                <a:latin typeface="Arial"/>
                <a:ea typeface="Arial"/>
                <a:cs typeface="Arial"/>
                <a:sym typeface="Arial"/>
              </a:defRPr>
            </a:lvl1pPr>
          </a:lstStyle>
          <a:p>
            <a:pPr lvl="0"/>
            <a:r>
              <a:rPr lang="pt-BR" dirty="0"/>
              <a:t>Option b</a:t>
            </a:r>
          </a:p>
          <a:p>
            <a:pPr lvl="0"/>
            <a:endParaRPr lang="pt-BR" dirty="0"/>
          </a:p>
        </p:txBody>
      </p:sp>
      <p:sp>
        <p:nvSpPr>
          <p:cNvPr id="16" name="Espaço Reservado para Texto 24">
            <a:extLst>
              <a:ext uri="{FF2B5EF4-FFF2-40B4-BE49-F238E27FC236}">
                <a16:creationId xmlns:a16="http://schemas.microsoft.com/office/drawing/2014/main" id="{8392132A-8E15-B899-E7CD-D98B20B37FCB}"/>
              </a:ext>
            </a:extLst>
          </p:cNvPr>
          <p:cNvSpPr>
            <a:spLocks noGrp="1"/>
          </p:cNvSpPr>
          <p:nvPr>
            <p:ph type="body" sz="quarter" idx="12" hasCustomPrompt="1"/>
          </p:nvPr>
        </p:nvSpPr>
        <p:spPr>
          <a:xfrm>
            <a:off x="883211" y="2410840"/>
            <a:ext cx="3050159" cy="1873187"/>
          </a:xfrm>
          <a:prstGeom prst="rect">
            <a:avLst/>
          </a:prstGeom>
        </p:spPr>
        <p:txBody>
          <a:bodyPr/>
          <a:lstStyle>
            <a:lvl1pPr marL="0" marR="0" indent="0" algn="l" defTabSz="914377" rtl="0" fontAlgn="auto" latinLnBrk="0" hangingPunct="0">
              <a:lnSpc>
                <a:spcPct val="120000"/>
              </a:lnSpc>
              <a:spcBef>
                <a:spcPts val="1688"/>
              </a:spcBef>
              <a:spcAft>
                <a:spcPts val="0"/>
              </a:spcAft>
              <a:buClrTx/>
              <a:buSzTx/>
              <a:buFontTx/>
              <a:buNone/>
              <a:tabLst/>
              <a:defRPr kumimoji="0" lang="pt-BR" sz="1000" b="0" i="0" u="none" strike="noStrike" cap="none" spc="0" normalizeH="0" baseline="0" dirty="0" err="1" smtClean="0">
                <a:ln>
                  <a:noFill/>
                </a:ln>
                <a:solidFill>
                  <a:srgbClr val="80807F"/>
                </a:solidFill>
                <a:effectLst/>
                <a:uFillTx/>
                <a:latin typeface="Arial"/>
                <a:ea typeface="Arial"/>
                <a:cs typeface="Arial"/>
                <a:sym typeface="Arial"/>
              </a:defRPr>
            </a:lvl1pPr>
          </a:lstStyle>
          <a:p>
            <a:pPr lvl="0"/>
            <a:r>
              <a:rPr lang="pt-BR"/>
              <a:t>Lorem ipsum </a:t>
            </a:r>
            <a:r>
              <a:rPr lang="pt-BR" err="1"/>
              <a:t>dolor</a:t>
            </a:r>
            <a:r>
              <a:rPr lang="pt-BR"/>
              <a:t> </a:t>
            </a:r>
            <a:r>
              <a:rPr lang="pt-BR" err="1"/>
              <a:t>sit</a:t>
            </a:r>
            <a:r>
              <a:rPr lang="pt-BR"/>
              <a:t> </a:t>
            </a:r>
            <a:r>
              <a:rPr lang="pt-BR" err="1"/>
              <a:t>amet</a:t>
            </a:r>
            <a:r>
              <a:rPr lang="pt-BR"/>
              <a:t>, </a:t>
            </a:r>
            <a:r>
              <a:rPr lang="pt-BR" err="1"/>
              <a:t>consectetur</a:t>
            </a:r>
            <a:r>
              <a:rPr lang="pt-BR"/>
              <a:t> </a:t>
            </a:r>
            <a:r>
              <a:rPr lang="pt-BR" err="1"/>
              <a:t>adipiscing</a:t>
            </a:r>
            <a:r>
              <a:rPr lang="pt-BR"/>
              <a:t> </a:t>
            </a:r>
            <a:r>
              <a:rPr lang="pt-BR" err="1"/>
              <a:t>elit</a:t>
            </a:r>
            <a:r>
              <a:rPr lang="pt-BR"/>
              <a:t>, </a:t>
            </a:r>
            <a:r>
              <a:rPr lang="pt-BR" err="1"/>
              <a:t>sed</a:t>
            </a:r>
            <a:r>
              <a:rPr lang="pt-BR"/>
              <a:t> do </a:t>
            </a:r>
            <a:r>
              <a:rPr lang="pt-BR" err="1"/>
              <a:t>eiusmod</a:t>
            </a:r>
            <a:r>
              <a:rPr lang="pt-BR"/>
              <a:t> </a:t>
            </a:r>
            <a:r>
              <a:rPr lang="pt-BR" err="1"/>
              <a:t>tempor</a:t>
            </a:r>
            <a:r>
              <a:rPr lang="pt-BR"/>
              <a:t> </a:t>
            </a:r>
            <a:r>
              <a:rPr lang="pt-BR" err="1"/>
              <a:t>incididunt</a:t>
            </a:r>
            <a:r>
              <a:rPr lang="pt-BR"/>
              <a:t> ut labore et </a:t>
            </a:r>
            <a:r>
              <a:rPr lang="pt-BR" err="1"/>
              <a:t>dolore</a:t>
            </a:r>
            <a:r>
              <a:rPr lang="pt-BR"/>
              <a:t> magna </a:t>
            </a:r>
            <a:r>
              <a:rPr lang="pt-BR" err="1"/>
              <a:t>aliqua</a:t>
            </a:r>
            <a:r>
              <a:rPr lang="pt-BR"/>
              <a:t>. Ut </a:t>
            </a:r>
            <a:r>
              <a:rPr lang="pt-BR" err="1"/>
              <a:t>enim</a:t>
            </a:r>
            <a:r>
              <a:rPr lang="pt-BR"/>
              <a:t> ad </a:t>
            </a:r>
            <a:r>
              <a:rPr lang="pt-BR" err="1"/>
              <a:t>minim</a:t>
            </a:r>
            <a:r>
              <a:rPr lang="pt-BR"/>
              <a:t> </a:t>
            </a:r>
            <a:r>
              <a:rPr lang="pt-BR" err="1"/>
              <a:t>veniam</a:t>
            </a:r>
            <a:r>
              <a:rPr lang="pt-BR"/>
              <a:t>, quis </a:t>
            </a:r>
            <a:r>
              <a:rPr lang="pt-BR" err="1"/>
              <a:t>nostrud</a:t>
            </a:r>
            <a:r>
              <a:rPr lang="pt-BR"/>
              <a:t> </a:t>
            </a:r>
            <a:r>
              <a:rPr lang="pt-BR" err="1"/>
              <a:t>exercitation</a:t>
            </a:r>
            <a:r>
              <a:rPr lang="pt-BR"/>
              <a:t> </a:t>
            </a:r>
            <a:r>
              <a:rPr lang="pt-BR" err="1"/>
              <a:t>ullamco</a:t>
            </a:r>
            <a:r>
              <a:rPr lang="pt-BR"/>
              <a:t> </a:t>
            </a:r>
            <a:r>
              <a:rPr lang="pt-BR" err="1"/>
              <a:t>laboris</a:t>
            </a:r>
            <a:r>
              <a:rPr lang="pt-BR"/>
              <a:t> </a:t>
            </a:r>
            <a:r>
              <a:rPr lang="pt-BR" err="1"/>
              <a:t>nisi</a:t>
            </a:r>
            <a:r>
              <a:rPr lang="pt-BR"/>
              <a:t> ut </a:t>
            </a:r>
            <a:r>
              <a:rPr lang="pt-BR" err="1"/>
              <a:t>aliquip</a:t>
            </a:r>
            <a:r>
              <a:rPr lang="pt-BR"/>
              <a:t> </a:t>
            </a:r>
            <a:r>
              <a:rPr lang="pt-BR" err="1"/>
              <a:t>ex</a:t>
            </a:r>
            <a:r>
              <a:rPr lang="pt-BR"/>
              <a:t> </a:t>
            </a:r>
            <a:r>
              <a:rPr lang="pt-BR" err="1"/>
              <a:t>ea</a:t>
            </a:r>
            <a:r>
              <a:rPr lang="pt-BR"/>
              <a:t> </a:t>
            </a:r>
            <a:r>
              <a:rPr lang="pt-BR" err="1"/>
              <a:t>commodo</a:t>
            </a:r>
            <a:r>
              <a:rPr lang="pt-BR"/>
              <a:t> </a:t>
            </a:r>
            <a:r>
              <a:rPr lang="pt-BR" err="1"/>
              <a:t>consequat</a:t>
            </a:r>
            <a:r>
              <a:rPr lang="pt-BR"/>
              <a:t>. </a:t>
            </a:r>
            <a:r>
              <a:rPr lang="pt-BR" err="1"/>
              <a:t>Duis</a:t>
            </a:r>
            <a:r>
              <a:rPr lang="pt-BR"/>
              <a:t> </a:t>
            </a:r>
            <a:r>
              <a:rPr lang="pt-BR" err="1"/>
              <a:t>aute</a:t>
            </a:r>
            <a:r>
              <a:rPr lang="pt-BR"/>
              <a:t> </a:t>
            </a:r>
            <a:r>
              <a:rPr lang="pt-BR" err="1"/>
              <a:t>irure</a:t>
            </a:r>
            <a:r>
              <a:rPr lang="pt-BR"/>
              <a:t> </a:t>
            </a:r>
            <a:r>
              <a:rPr lang="pt-BR" err="1"/>
              <a:t>dolor</a:t>
            </a:r>
            <a:r>
              <a:rPr lang="pt-BR"/>
              <a:t> in </a:t>
            </a:r>
            <a:r>
              <a:rPr lang="pt-BR" err="1"/>
              <a:t>reprehenderit</a:t>
            </a:r>
            <a:r>
              <a:rPr lang="pt-BR"/>
              <a:t> in </a:t>
            </a:r>
            <a:r>
              <a:rPr lang="pt-BR" err="1"/>
              <a:t>voluptate</a:t>
            </a:r>
            <a:r>
              <a:rPr lang="pt-BR"/>
              <a:t> </a:t>
            </a:r>
            <a:r>
              <a:rPr lang="pt-BR" err="1"/>
              <a:t>velit</a:t>
            </a:r>
            <a:r>
              <a:rPr lang="pt-BR"/>
              <a:t> esse </a:t>
            </a:r>
            <a:r>
              <a:rPr lang="pt-BR" err="1"/>
              <a:t>cillum</a:t>
            </a:r>
            <a:r>
              <a:rPr lang="pt-BR"/>
              <a:t> </a:t>
            </a:r>
            <a:r>
              <a:rPr lang="pt-BR" err="1"/>
              <a:t>dolore</a:t>
            </a:r>
            <a:r>
              <a:rPr lang="pt-BR"/>
              <a:t> eu </a:t>
            </a:r>
            <a:r>
              <a:rPr lang="pt-BR" err="1"/>
              <a:t>fugiat</a:t>
            </a:r>
            <a:r>
              <a:rPr lang="pt-BR"/>
              <a:t> </a:t>
            </a:r>
            <a:r>
              <a:rPr lang="pt-BR" err="1"/>
              <a:t>nulla</a:t>
            </a:r>
            <a:r>
              <a:rPr lang="pt-BR"/>
              <a:t> </a:t>
            </a:r>
            <a:r>
              <a:rPr lang="pt-BR" err="1"/>
              <a:t>pariatur</a:t>
            </a:r>
            <a:r>
              <a:rPr lang="pt-BR"/>
              <a:t>. </a:t>
            </a:r>
            <a:r>
              <a:rPr lang="pt-BR" err="1"/>
              <a:t>Excepteur</a:t>
            </a:r>
            <a:r>
              <a:rPr lang="pt-BR"/>
              <a:t> </a:t>
            </a:r>
            <a:r>
              <a:rPr lang="pt-BR" err="1"/>
              <a:t>sint</a:t>
            </a:r>
            <a:r>
              <a:rPr lang="pt-BR"/>
              <a:t> </a:t>
            </a:r>
            <a:r>
              <a:rPr lang="pt-BR" err="1"/>
              <a:t>occaecat</a:t>
            </a:r>
            <a:r>
              <a:rPr lang="pt-BR"/>
              <a:t> </a:t>
            </a:r>
            <a:r>
              <a:rPr lang="pt-BR" err="1"/>
              <a:t>cupidatat</a:t>
            </a:r>
            <a:r>
              <a:rPr lang="pt-BR"/>
              <a:t> non </a:t>
            </a:r>
            <a:r>
              <a:rPr lang="pt-BR" err="1"/>
              <a:t>proident</a:t>
            </a:r>
            <a:r>
              <a:rPr lang="pt-BR"/>
              <a:t>, sunt in culpa </a:t>
            </a:r>
            <a:r>
              <a:rPr lang="pt-BR" err="1"/>
              <a:t>qui</a:t>
            </a:r>
            <a:r>
              <a:rPr lang="pt-BR"/>
              <a:t> </a:t>
            </a:r>
            <a:r>
              <a:rPr lang="pt-BR" err="1"/>
              <a:t>officia</a:t>
            </a:r>
            <a:r>
              <a:rPr lang="pt-BR"/>
              <a:t> </a:t>
            </a:r>
            <a:r>
              <a:rPr lang="pt-BR" err="1"/>
              <a:t>deserunt</a:t>
            </a:r>
            <a:r>
              <a:rPr lang="pt-BR"/>
              <a:t> </a:t>
            </a:r>
            <a:r>
              <a:rPr lang="pt-BR" err="1"/>
              <a:t>mollit</a:t>
            </a:r>
            <a:r>
              <a:rPr lang="pt-BR"/>
              <a:t> </a:t>
            </a:r>
            <a:r>
              <a:rPr lang="pt-BR" err="1"/>
              <a:t>anim</a:t>
            </a:r>
            <a:r>
              <a:rPr lang="pt-BR"/>
              <a:t> id est </a:t>
            </a:r>
            <a:r>
              <a:rPr lang="pt-BR" err="1"/>
              <a:t>laborum</a:t>
            </a:r>
            <a:r>
              <a:rPr lang="pt-BR"/>
              <a:t>.</a:t>
            </a:r>
          </a:p>
        </p:txBody>
      </p:sp>
      <p:sp>
        <p:nvSpPr>
          <p:cNvPr id="17" name="Espaço Reservado para Texto 26">
            <a:extLst>
              <a:ext uri="{FF2B5EF4-FFF2-40B4-BE49-F238E27FC236}">
                <a16:creationId xmlns:a16="http://schemas.microsoft.com/office/drawing/2014/main" id="{084A63C4-A6D8-1D52-1977-B0737A022E1A}"/>
              </a:ext>
            </a:extLst>
          </p:cNvPr>
          <p:cNvSpPr>
            <a:spLocks noGrp="1"/>
          </p:cNvSpPr>
          <p:nvPr>
            <p:ph type="body" sz="quarter" idx="13" hasCustomPrompt="1"/>
          </p:nvPr>
        </p:nvSpPr>
        <p:spPr>
          <a:xfrm>
            <a:off x="896354" y="4420893"/>
            <a:ext cx="2264359" cy="298450"/>
          </a:xfrm>
          <a:prstGeom prst="rect">
            <a:avLst/>
          </a:prstGeom>
        </p:spPr>
        <p:txBody>
          <a:bodyPr/>
          <a:lstStyle>
            <a:lvl1pPr marL="0" marR="0" indent="0" algn="l" defTabSz="914377" rtl="0" fontAlgn="auto" latinLnBrk="0" hangingPunct="0">
              <a:lnSpc>
                <a:spcPct val="120000"/>
              </a:lnSpc>
              <a:spcBef>
                <a:spcPts val="1688"/>
              </a:spcBef>
              <a:spcAft>
                <a:spcPts val="0"/>
              </a:spcAft>
              <a:buClrTx/>
              <a:buSzTx/>
              <a:buFontTx/>
              <a:buNone/>
              <a:tabLst/>
              <a:defRPr kumimoji="0" lang="pt-BR" sz="563" b="0" i="1" u="none" strike="noStrike" cap="none" spc="0" normalizeH="0" baseline="0" dirty="0" smtClean="0">
                <a:ln>
                  <a:noFill/>
                </a:ln>
                <a:solidFill>
                  <a:srgbClr val="808080"/>
                </a:solidFill>
                <a:effectLst/>
                <a:uFillTx/>
                <a:latin typeface="Arial"/>
                <a:ea typeface="Arial"/>
                <a:cs typeface="Arial"/>
                <a:sym typeface="Arial"/>
              </a:defRPr>
            </a:lvl1pPr>
          </a:lstStyle>
          <a:p>
            <a:pPr lvl="0"/>
            <a:r>
              <a:rPr lang="pt-BR" err="1"/>
              <a:t>Lorem</a:t>
            </a:r>
            <a:r>
              <a:rPr lang="pt-BR"/>
              <a:t> ipsum </a:t>
            </a:r>
            <a:r>
              <a:rPr lang="pt-BR" err="1"/>
              <a:t>dolor</a:t>
            </a:r>
            <a:r>
              <a:rPr lang="pt-BR"/>
              <a:t> </a:t>
            </a:r>
            <a:r>
              <a:rPr lang="pt-BR" err="1"/>
              <a:t>sit</a:t>
            </a:r>
            <a:r>
              <a:rPr lang="pt-BR"/>
              <a:t> </a:t>
            </a:r>
            <a:r>
              <a:rPr lang="pt-BR" err="1"/>
              <a:t>amet</a:t>
            </a:r>
            <a:r>
              <a:rPr lang="pt-BR"/>
              <a:t>, </a:t>
            </a:r>
            <a:r>
              <a:rPr lang="pt-BR" err="1"/>
              <a:t>consectetur</a:t>
            </a:r>
            <a:r>
              <a:rPr lang="pt-BR"/>
              <a:t> </a:t>
            </a:r>
            <a:r>
              <a:rPr lang="pt-BR" err="1"/>
              <a:t>adipiscing</a:t>
            </a:r>
            <a:r>
              <a:rPr lang="pt-BR"/>
              <a:t> </a:t>
            </a:r>
            <a:r>
              <a:rPr lang="pt-BR" err="1"/>
              <a:t>elit</a:t>
            </a:r>
            <a:r>
              <a:rPr lang="pt-BR"/>
              <a:t>, </a:t>
            </a:r>
            <a:r>
              <a:rPr lang="pt-BR" err="1"/>
              <a:t>sed</a:t>
            </a:r>
            <a:r>
              <a:rPr lang="pt-BR"/>
              <a:t> do </a:t>
            </a:r>
            <a:r>
              <a:rPr lang="pt-BR" err="1"/>
              <a:t>eiusmod</a:t>
            </a:r>
            <a:r>
              <a:rPr lang="pt-BR"/>
              <a:t> </a:t>
            </a:r>
            <a:r>
              <a:rPr lang="pt-BR" err="1"/>
              <a:t>tempor</a:t>
            </a:r>
            <a:r>
              <a:rPr lang="pt-BR"/>
              <a:t> </a:t>
            </a:r>
            <a:r>
              <a:rPr lang="pt-BR" err="1"/>
              <a:t>incididunt</a:t>
            </a:r>
            <a:r>
              <a:rPr lang="pt-BR"/>
              <a:t> ut labore et </a:t>
            </a:r>
            <a:r>
              <a:rPr lang="pt-BR" err="1"/>
              <a:t>dolore</a:t>
            </a:r>
            <a:r>
              <a:rPr lang="pt-BR"/>
              <a:t> magna </a:t>
            </a:r>
            <a:r>
              <a:rPr lang="pt-BR" err="1"/>
              <a:t>aliqua</a:t>
            </a:r>
            <a:r>
              <a:rPr lang="pt-BR"/>
              <a:t>.</a:t>
            </a:r>
          </a:p>
          <a:p>
            <a:pPr lvl="0"/>
            <a:endParaRPr lang="pt-BR"/>
          </a:p>
        </p:txBody>
      </p:sp>
      <p:sp>
        <p:nvSpPr>
          <p:cNvPr id="18" name="Espaço Reservado para Gráfico 36">
            <a:extLst>
              <a:ext uri="{FF2B5EF4-FFF2-40B4-BE49-F238E27FC236}">
                <a16:creationId xmlns:a16="http://schemas.microsoft.com/office/drawing/2014/main" id="{976D09D1-AF70-5246-503B-D2419F4661ED}"/>
              </a:ext>
            </a:extLst>
          </p:cNvPr>
          <p:cNvSpPr>
            <a:spLocks noGrp="1"/>
          </p:cNvSpPr>
          <p:nvPr>
            <p:ph type="chart" sz="quarter" idx="14"/>
          </p:nvPr>
        </p:nvSpPr>
        <p:spPr>
          <a:xfrm>
            <a:off x="4366115" y="869278"/>
            <a:ext cx="4298588" cy="3853151"/>
          </a:xfrm>
          <a:prstGeom prst="rect">
            <a:avLst/>
          </a:prstGeom>
        </p:spPr>
        <p:txBody>
          <a:bodyPr/>
          <a:lstStyle>
            <a:lvl1pPr marL="0" indent="0">
              <a:buNone/>
              <a:defRPr sz="1100">
                <a:solidFill>
                  <a:srgbClr val="7E90AB"/>
                </a:solidFill>
              </a:defRPr>
            </a:lvl1pPr>
          </a:lstStyle>
          <a:p>
            <a:r>
              <a:rPr lang="pt-BR"/>
              <a:t>Clique no ícone para adicionar gráfico</a:t>
            </a:r>
          </a:p>
        </p:txBody>
      </p:sp>
    </p:spTree>
    <p:extLst>
      <p:ext uri="{BB962C8B-B14F-4D97-AF65-F5344CB8AC3E}">
        <p14:creationId xmlns:p14="http://schemas.microsoft.com/office/powerpoint/2010/main" val="238673079"/>
      </p:ext>
    </p:extLst>
  </p:cSld>
  <p:clrMapOvr>
    <a:masterClrMapping/>
  </p:clrMapOvr>
</p:sldLayout>
</file>

<file path=ppt/slideLayouts/slideLayout41.xml><?xml version="1.0" encoding="utf-8"?>
<p:sldLayout xmlns:a="http://schemas.openxmlformats.org/drawingml/2006/main" xmlns:r="http://schemas.openxmlformats.org/officeDocument/2006/relationships" xmlns:p="http://schemas.openxmlformats.org/presentationml/2006/main" preserve="1" userDrawn="1">
  <p:cSld name="2_Layout Personalizado">
    <p:spTree>
      <p:nvGrpSpPr>
        <p:cNvPr id="1" name=""/>
        <p:cNvGrpSpPr/>
        <p:nvPr/>
      </p:nvGrpSpPr>
      <p:grpSpPr>
        <a:xfrm>
          <a:off x="0" y="0"/>
          <a:ext cx="0" cy="0"/>
          <a:chOff x="0" y="0"/>
          <a:chExt cx="0" cy="0"/>
        </a:xfrm>
      </p:grpSpPr>
      <p:grpSp>
        <p:nvGrpSpPr>
          <p:cNvPr id="5" name="Grupo">
            <a:extLst>
              <a:ext uri="{FF2B5EF4-FFF2-40B4-BE49-F238E27FC236}">
                <a16:creationId xmlns:a16="http://schemas.microsoft.com/office/drawing/2014/main" id="{27A5B55E-57D5-CEB9-E051-E11AA35A7D5A}"/>
              </a:ext>
            </a:extLst>
          </p:cNvPr>
          <p:cNvGrpSpPr/>
          <p:nvPr userDrawn="1"/>
        </p:nvGrpSpPr>
        <p:grpSpPr>
          <a:xfrm>
            <a:off x="1616091" y="600114"/>
            <a:ext cx="7123873" cy="3943272"/>
            <a:chOff x="0" y="0"/>
            <a:chExt cx="23896625" cy="13227479"/>
          </a:xfrm>
        </p:grpSpPr>
        <p:sp>
          <p:nvSpPr>
            <p:cNvPr id="6" name="Google Shape;10384;p32">
              <a:extLst>
                <a:ext uri="{FF2B5EF4-FFF2-40B4-BE49-F238E27FC236}">
                  <a16:creationId xmlns:a16="http://schemas.microsoft.com/office/drawing/2014/main" id="{57137777-D725-0B65-725C-537C7027F89F}"/>
                </a:ext>
              </a:extLst>
            </p:cNvPr>
            <p:cNvSpPr/>
            <p:nvPr/>
          </p:nvSpPr>
          <p:spPr>
            <a:xfrm>
              <a:off x="14459725" y="5551108"/>
              <a:ext cx="285338" cy="215730"/>
            </a:xfrm>
            <a:custGeom>
              <a:avLst/>
              <a:gdLst/>
              <a:ahLst/>
              <a:cxnLst>
                <a:cxn ang="0">
                  <a:pos x="wd2" y="hd2"/>
                </a:cxn>
                <a:cxn ang="5400000">
                  <a:pos x="wd2" y="hd2"/>
                </a:cxn>
                <a:cxn ang="10800000">
                  <a:pos x="wd2" y="hd2"/>
                </a:cxn>
                <a:cxn ang="16200000">
                  <a:pos x="wd2" y="hd2"/>
                </a:cxn>
              </a:cxnLst>
              <a:rect l="0" t="0" r="r" b="b"/>
              <a:pathLst>
                <a:path w="21600" h="21600" extrusionOk="0">
                  <a:moveTo>
                    <a:pt x="21600" y="10800"/>
                  </a:moveTo>
                  <a:lnTo>
                    <a:pt x="17546" y="5680"/>
                  </a:lnTo>
                  <a:lnTo>
                    <a:pt x="0" y="0"/>
                  </a:lnTo>
                  <a:lnTo>
                    <a:pt x="898" y="9953"/>
                  </a:lnTo>
                  <a:lnTo>
                    <a:pt x="8995" y="17614"/>
                  </a:lnTo>
                  <a:lnTo>
                    <a:pt x="18444" y="21600"/>
                  </a:lnTo>
                  <a:close/>
                </a:path>
              </a:pathLst>
            </a:custGeom>
            <a:solidFill>
              <a:srgbClr val="CAD4D8"/>
            </a:solidFill>
            <a:ln w="12700" cap="flat">
              <a:noFill/>
              <a:miter lim="400000"/>
            </a:ln>
            <a:effectLst/>
          </p:spPr>
          <p:txBody>
            <a:bodyPr wrap="square" lIns="0" tIns="0" rIns="0" bIns="0" numCol="1" anchor="t">
              <a:noAutofit/>
            </a:bodyPr>
            <a:lstStyle/>
            <a:p>
              <a:pPr defTabSz="342900">
                <a:lnSpc>
                  <a:spcPct val="100000"/>
                </a:lnSpc>
                <a:spcBef>
                  <a:spcPts val="0"/>
                </a:spcBef>
                <a:defRPr sz="1400">
                  <a:latin typeface="Arial"/>
                  <a:ea typeface="Arial"/>
                  <a:cs typeface="Arial"/>
                  <a:sym typeface="Arial"/>
                </a:defRPr>
              </a:pPr>
              <a:endParaRPr sz="525"/>
            </a:p>
          </p:txBody>
        </p:sp>
        <p:sp>
          <p:nvSpPr>
            <p:cNvPr id="7" name="Google Shape;10385;p32">
              <a:extLst>
                <a:ext uri="{FF2B5EF4-FFF2-40B4-BE49-F238E27FC236}">
                  <a16:creationId xmlns:a16="http://schemas.microsoft.com/office/drawing/2014/main" id="{26EA23E8-21F5-C494-F6CC-D8466FA3EE79}"/>
                </a:ext>
              </a:extLst>
            </p:cNvPr>
            <p:cNvSpPr/>
            <p:nvPr/>
          </p:nvSpPr>
          <p:spPr>
            <a:xfrm>
              <a:off x="14489431" y="5623693"/>
              <a:ext cx="391810" cy="309173"/>
            </a:xfrm>
            <a:custGeom>
              <a:avLst/>
              <a:gdLst/>
              <a:ahLst/>
              <a:cxnLst>
                <a:cxn ang="0">
                  <a:pos x="wd2" y="hd2"/>
                </a:cxn>
                <a:cxn ang="5400000">
                  <a:pos x="wd2" y="hd2"/>
                </a:cxn>
                <a:cxn ang="10800000">
                  <a:pos x="wd2" y="hd2"/>
                </a:cxn>
                <a:cxn ang="16200000">
                  <a:pos x="wd2" y="hd2"/>
                </a:cxn>
              </a:cxnLst>
              <a:rect l="0" t="0" r="r" b="b"/>
              <a:pathLst>
                <a:path w="21600" h="21600" extrusionOk="0">
                  <a:moveTo>
                    <a:pt x="13824" y="0"/>
                  </a:moveTo>
                  <a:lnTo>
                    <a:pt x="12524" y="2090"/>
                  </a:lnTo>
                  <a:lnTo>
                    <a:pt x="11230" y="2606"/>
                  </a:lnTo>
                  <a:lnTo>
                    <a:pt x="10941" y="3481"/>
                  </a:lnTo>
                  <a:lnTo>
                    <a:pt x="9069" y="3306"/>
                  </a:lnTo>
                  <a:lnTo>
                    <a:pt x="8636" y="2265"/>
                  </a:lnTo>
                  <a:lnTo>
                    <a:pt x="6764" y="516"/>
                  </a:lnTo>
                  <a:lnTo>
                    <a:pt x="5760" y="341"/>
                  </a:lnTo>
                  <a:lnTo>
                    <a:pt x="5471" y="516"/>
                  </a:lnTo>
                  <a:lnTo>
                    <a:pt x="5182" y="2090"/>
                  </a:lnTo>
                  <a:lnTo>
                    <a:pt x="6193" y="2606"/>
                  </a:lnTo>
                  <a:lnTo>
                    <a:pt x="6764" y="3830"/>
                  </a:lnTo>
                  <a:lnTo>
                    <a:pt x="6627" y="5571"/>
                  </a:lnTo>
                  <a:lnTo>
                    <a:pt x="5182" y="4705"/>
                  </a:lnTo>
                  <a:lnTo>
                    <a:pt x="3743" y="4355"/>
                  </a:lnTo>
                  <a:lnTo>
                    <a:pt x="1438" y="2956"/>
                  </a:lnTo>
                  <a:lnTo>
                    <a:pt x="0" y="3481"/>
                  </a:lnTo>
                  <a:lnTo>
                    <a:pt x="0" y="4355"/>
                  </a:lnTo>
                  <a:lnTo>
                    <a:pt x="723" y="5221"/>
                  </a:lnTo>
                  <a:lnTo>
                    <a:pt x="2161" y="5571"/>
                  </a:lnTo>
                  <a:lnTo>
                    <a:pt x="2883" y="6620"/>
                  </a:lnTo>
                  <a:lnTo>
                    <a:pt x="2594" y="7661"/>
                  </a:lnTo>
                  <a:lnTo>
                    <a:pt x="2594" y="8535"/>
                  </a:lnTo>
                  <a:lnTo>
                    <a:pt x="4321" y="10101"/>
                  </a:lnTo>
                  <a:lnTo>
                    <a:pt x="4321" y="11150"/>
                  </a:lnTo>
                  <a:lnTo>
                    <a:pt x="3743" y="11841"/>
                  </a:lnTo>
                  <a:lnTo>
                    <a:pt x="4321" y="13415"/>
                  </a:lnTo>
                  <a:lnTo>
                    <a:pt x="6049" y="14456"/>
                  </a:lnTo>
                  <a:lnTo>
                    <a:pt x="7342" y="14456"/>
                  </a:lnTo>
                  <a:lnTo>
                    <a:pt x="8209" y="15505"/>
                  </a:lnTo>
                  <a:lnTo>
                    <a:pt x="7198" y="15680"/>
                  </a:lnTo>
                  <a:lnTo>
                    <a:pt x="7631" y="17070"/>
                  </a:lnTo>
                  <a:lnTo>
                    <a:pt x="7487" y="17420"/>
                  </a:lnTo>
                  <a:lnTo>
                    <a:pt x="7487" y="18636"/>
                  </a:lnTo>
                  <a:lnTo>
                    <a:pt x="8065" y="18810"/>
                  </a:lnTo>
                  <a:lnTo>
                    <a:pt x="8780" y="18294"/>
                  </a:lnTo>
                  <a:lnTo>
                    <a:pt x="8780" y="17944"/>
                  </a:lnTo>
                  <a:lnTo>
                    <a:pt x="9069" y="17420"/>
                  </a:lnTo>
                  <a:lnTo>
                    <a:pt x="9503" y="17245"/>
                  </a:lnTo>
                  <a:lnTo>
                    <a:pt x="10225" y="16196"/>
                  </a:lnTo>
                  <a:lnTo>
                    <a:pt x="10797" y="16029"/>
                  </a:lnTo>
                  <a:lnTo>
                    <a:pt x="11086" y="15155"/>
                  </a:lnTo>
                  <a:lnTo>
                    <a:pt x="11664" y="15155"/>
                  </a:lnTo>
                  <a:lnTo>
                    <a:pt x="12524" y="14456"/>
                  </a:lnTo>
                  <a:lnTo>
                    <a:pt x="12957" y="14456"/>
                  </a:lnTo>
                  <a:lnTo>
                    <a:pt x="12957" y="14630"/>
                  </a:lnTo>
                  <a:lnTo>
                    <a:pt x="13246" y="14630"/>
                  </a:lnTo>
                  <a:lnTo>
                    <a:pt x="13680" y="15505"/>
                  </a:lnTo>
                  <a:lnTo>
                    <a:pt x="14113" y="16196"/>
                  </a:lnTo>
                  <a:lnTo>
                    <a:pt x="13824" y="16546"/>
                  </a:lnTo>
                  <a:lnTo>
                    <a:pt x="13969" y="17070"/>
                  </a:lnTo>
                  <a:lnTo>
                    <a:pt x="14829" y="17770"/>
                  </a:lnTo>
                  <a:lnTo>
                    <a:pt x="13680" y="18810"/>
                  </a:lnTo>
                  <a:lnTo>
                    <a:pt x="14829" y="20559"/>
                  </a:lnTo>
                  <a:lnTo>
                    <a:pt x="15551" y="20901"/>
                  </a:lnTo>
                  <a:lnTo>
                    <a:pt x="15840" y="21425"/>
                  </a:lnTo>
                  <a:lnTo>
                    <a:pt x="16556" y="21600"/>
                  </a:lnTo>
                  <a:lnTo>
                    <a:pt x="16845" y="21425"/>
                  </a:lnTo>
                  <a:lnTo>
                    <a:pt x="16845" y="19685"/>
                  </a:lnTo>
                  <a:lnTo>
                    <a:pt x="16701" y="19160"/>
                  </a:lnTo>
                  <a:lnTo>
                    <a:pt x="16701" y="18294"/>
                  </a:lnTo>
                  <a:lnTo>
                    <a:pt x="16556" y="17245"/>
                  </a:lnTo>
                  <a:lnTo>
                    <a:pt x="16701" y="16371"/>
                  </a:lnTo>
                  <a:lnTo>
                    <a:pt x="16990" y="16196"/>
                  </a:lnTo>
                  <a:lnTo>
                    <a:pt x="17568" y="16895"/>
                  </a:lnTo>
                  <a:lnTo>
                    <a:pt x="17279" y="17770"/>
                  </a:lnTo>
                  <a:lnTo>
                    <a:pt x="17568" y="18294"/>
                  </a:lnTo>
                  <a:lnTo>
                    <a:pt x="17712" y="17770"/>
                  </a:lnTo>
                  <a:lnTo>
                    <a:pt x="17712" y="16196"/>
                  </a:lnTo>
                  <a:lnTo>
                    <a:pt x="18139" y="15680"/>
                  </a:lnTo>
                  <a:lnTo>
                    <a:pt x="18139" y="14805"/>
                  </a:lnTo>
                  <a:lnTo>
                    <a:pt x="17712" y="14456"/>
                  </a:lnTo>
                  <a:lnTo>
                    <a:pt x="18001" y="13590"/>
                  </a:lnTo>
                  <a:lnTo>
                    <a:pt x="18283" y="12890"/>
                  </a:lnTo>
                  <a:lnTo>
                    <a:pt x="18139" y="12016"/>
                  </a:lnTo>
                  <a:lnTo>
                    <a:pt x="18139" y="10800"/>
                  </a:lnTo>
                  <a:lnTo>
                    <a:pt x="19150" y="9576"/>
                  </a:lnTo>
                  <a:lnTo>
                    <a:pt x="20299" y="9401"/>
                  </a:lnTo>
                  <a:lnTo>
                    <a:pt x="20877" y="9060"/>
                  </a:lnTo>
                  <a:lnTo>
                    <a:pt x="21600" y="9060"/>
                  </a:lnTo>
                  <a:lnTo>
                    <a:pt x="20877" y="8185"/>
                  </a:lnTo>
                  <a:lnTo>
                    <a:pt x="19873" y="7486"/>
                  </a:lnTo>
                  <a:lnTo>
                    <a:pt x="18861" y="7661"/>
                  </a:lnTo>
                  <a:lnTo>
                    <a:pt x="18001" y="6795"/>
                  </a:lnTo>
                  <a:lnTo>
                    <a:pt x="17712" y="5920"/>
                  </a:lnTo>
                  <a:lnTo>
                    <a:pt x="16556" y="4871"/>
                  </a:lnTo>
                  <a:lnTo>
                    <a:pt x="15985" y="3481"/>
                  </a:lnTo>
                  <a:lnTo>
                    <a:pt x="15985" y="2606"/>
                  </a:lnTo>
                  <a:lnTo>
                    <a:pt x="14684" y="691"/>
                  </a:lnTo>
                  <a:lnTo>
                    <a:pt x="13824" y="0"/>
                  </a:lnTo>
                  <a:close/>
                </a:path>
              </a:pathLst>
            </a:custGeom>
            <a:solidFill>
              <a:srgbClr val="CAD4D8"/>
            </a:solidFill>
            <a:ln w="12700" cap="flat">
              <a:noFill/>
              <a:miter lim="400000"/>
            </a:ln>
            <a:effectLst/>
          </p:spPr>
          <p:txBody>
            <a:bodyPr wrap="square" lIns="0" tIns="0" rIns="0" bIns="0" numCol="1" anchor="ctr">
              <a:noAutofit/>
            </a:bodyPr>
            <a:lstStyle/>
            <a:p>
              <a:pPr defTabSz="342900">
                <a:lnSpc>
                  <a:spcPct val="100000"/>
                </a:lnSpc>
                <a:spcBef>
                  <a:spcPts val="0"/>
                </a:spcBef>
                <a:defRPr sz="1400">
                  <a:latin typeface="Arial"/>
                  <a:ea typeface="Arial"/>
                  <a:cs typeface="Arial"/>
                  <a:sym typeface="Arial"/>
                </a:defRPr>
              </a:pPr>
              <a:endParaRPr sz="525"/>
            </a:p>
          </p:txBody>
        </p:sp>
        <p:sp>
          <p:nvSpPr>
            <p:cNvPr id="8" name="Google Shape;10387;p32">
              <a:extLst>
                <a:ext uri="{FF2B5EF4-FFF2-40B4-BE49-F238E27FC236}">
                  <a16:creationId xmlns:a16="http://schemas.microsoft.com/office/drawing/2014/main" id="{33AFD51D-68CA-A831-2159-35B175347672}"/>
                </a:ext>
              </a:extLst>
            </p:cNvPr>
            <p:cNvSpPr/>
            <p:nvPr/>
          </p:nvSpPr>
          <p:spPr>
            <a:xfrm>
              <a:off x="13883813" y="4876860"/>
              <a:ext cx="300813" cy="310727"/>
            </a:xfrm>
            <a:custGeom>
              <a:avLst/>
              <a:gdLst/>
              <a:ahLst/>
              <a:cxnLst>
                <a:cxn ang="0">
                  <a:pos x="wd2" y="hd2"/>
                </a:cxn>
                <a:cxn ang="5400000">
                  <a:pos x="wd2" y="hd2"/>
                </a:cxn>
                <a:cxn ang="10800000">
                  <a:pos x="wd2" y="hd2"/>
                </a:cxn>
                <a:cxn ang="16200000">
                  <a:pos x="wd2" y="hd2"/>
                </a:cxn>
              </a:cxnLst>
              <a:rect l="0" t="0" r="r" b="b"/>
              <a:pathLst>
                <a:path w="21600" h="21600" extrusionOk="0">
                  <a:moveTo>
                    <a:pt x="5727" y="19968"/>
                  </a:moveTo>
                  <a:lnTo>
                    <a:pt x="10576" y="21600"/>
                  </a:lnTo>
                  <a:lnTo>
                    <a:pt x="21600" y="16712"/>
                  </a:lnTo>
                  <a:lnTo>
                    <a:pt x="20274" y="0"/>
                  </a:lnTo>
                  <a:lnTo>
                    <a:pt x="4849" y="0"/>
                  </a:lnTo>
                  <a:lnTo>
                    <a:pt x="0" y="14673"/>
                  </a:lnTo>
                  <a:close/>
                </a:path>
              </a:pathLst>
            </a:custGeom>
            <a:solidFill>
              <a:srgbClr val="CBD4D8"/>
            </a:solidFill>
            <a:ln w="12700" cap="flat">
              <a:noFill/>
              <a:miter lim="400000"/>
            </a:ln>
            <a:effectLst/>
          </p:spPr>
          <p:txBody>
            <a:bodyPr wrap="square" lIns="0" tIns="0" rIns="0" bIns="0" numCol="1" anchor="t">
              <a:noAutofit/>
            </a:bodyPr>
            <a:lstStyle/>
            <a:p>
              <a:pPr defTabSz="342900">
                <a:lnSpc>
                  <a:spcPct val="100000"/>
                </a:lnSpc>
                <a:spcBef>
                  <a:spcPts val="0"/>
                </a:spcBef>
                <a:defRPr sz="1400">
                  <a:latin typeface="Arial"/>
                  <a:ea typeface="Arial"/>
                  <a:cs typeface="Arial"/>
                  <a:sym typeface="Arial"/>
                </a:defRPr>
              </a:pPr>
              <a:endParaRPr sz="525"/>
            </a:p>
          </p:txBody>
        </p:sp>
        <p:sp>
          <p:nvSpPr>
            <p:cNvPr id="9" name="Google Shape;10389;p32">
              <a:extLst>
                <a:ext uri="{FF2B5EF4-FFF2-40B4-BE49-F238E27FC236}">
                  <a16:creationId xmlns:a16="http://schemas.microsoft.com/office/drawing/2014/main" id="{AB2F8D13-CB09-7E6E-6CBE-32EF96011F5A}"/>
                </a:ext>
              </a:extLst>
            </p:cNvPr>
            <p:cNvSpPr/>
            <p:nvPr/>
          </p:nvSpPr>
          <p:spPr>
            <a:xfrm>
              <a:off x="12995730" y="2811434"/>
              <a:ext cx="7718154" cy="2431457"/>
            </a:xfrm>
            <a:custGeom>
              <a:avLst/>
              <a:gdLst/>
              <a:ahLst/>
              <a:cxnLst>
                <a:cxn ang="0">
                  <a:pos x="wd2" y="hd2"/>
                </a:cxn>
                <a:cxn ang="5400000">
                  <a:pos x="wd2" y="hd2"/>
                </a:cxn>
                <a:cxn ang="10800000">
                  <a:pos x="wd2" y="hd2"/>
                </a:cxn>
                <a:cxn ang="16200000">
                  <a:pos x="wd2" y="hd2"/>
                </a:cxn>
              </a:cxnLst>
              <a:rect l="0" t="0" r="r" b="b"/>
              <a:pathLst>
                <a:path w="21600" h="21600" extrusionOk="0">
                  <a:moveTo>
                    <a:pt x="557" y="338"/>
                  </a:moveTo>
                  <a:lnTo>
                    <a:pt x="37" y="0"/>
                  </a:lnTo>
                  <a:lnTo>
                    <a:pt x="0" y="2588"/>
                  </a:lnTo>
                  <a:lnTo>
                    <a:pt x="371" y="9562"/>
                  </a:lnTo>
                  <a:lnTo>
                    <a:pt x="1373" y="10350"/>
                  </a:lnTo>
                  <a:lnTo>
                    <a:pt x="742" y="10800"/>
                  </a:lnTo>
                  <a:lnTo>
                    <a:pt x="185" y="11026"/>
                  </a:lnTo>
                  <a:lnTo>
                    <a:pt x="519" y="14400"/>
                  </a:lnTo>
                  <a:lnTo>
                    <a:pt x="1373" y="18224"/>
                  </a:lnTo>
                  <a:lnTo>
                    <a:pt x="2932" y="19688"/>
                  </a:lnTo>
                  <a:lnTo>
                    <a:pt x="3489" y="19238"/>
                  </a:lnTo>
                  <a:lnTo>
                    <a:pt x="4639" y="21600"/>
                  </a:lnTo>
                  <a:lnTo>
                    <a:pt x="5010" y="20024"/>
                  </a:lnTo>
                  <a:lnTo>
                    <a:pt x="10058" y="18338"/>
                  </a:lnTo>
                  <a:lnTo>
                    <a:pt x="12470" y="17888"/>
                  </a:lnTo>
                  <a:lnTo>
                    <a:pt x="16887" y="17888"/>
                  </a:lnTo>
                  <a:lnTo>
                    <a:pt x="17332" y="16088"/>
                  </a:lnTo>
                  <a:lnTo>
                    <a:pt x="20709" y="21488"/>
                  </a:lnTo>
                  <a:lnTo>
                    <a:pt x="21006" y="20362"/>
                  </a:lnTo>
                  <a:lnTo>
                    <a:pt x="21600" y="19574"/>
                  </a:lnTo>
                  <a:lnTo>
                    <a:pt x="21340" y="14288"/>
                  </a:lnTo>
                  <a:lnTo>
                    <a:pt x="16181" y="3376"/>
                  </a:lnTo>
                  <a:lnTo>
                    <a:pt x="4528" y="11026"/>
                  </a:lnTo>
                  <a:lnTo>
                    <a:pt x="1596" y="7426"/>
                  </a:lnTo>
                  <a:lnTo>
                    <a:pt x="854" y="3713"/>
                  </a:lnTo>
                  <a:lnTo>
                    <a:pt x="705" y="1913"/>
                  </a:lnTo>
                  <a:close/>
                </a:path>
              </a:pathLst>
            </a:custGeom>
            <a:solidFill>
              <a:srgbClr val="CBD4D8"/>
            </a:solidFill>
            <a:ln w="12700" cap="flat">
              <a:noFill/>
              <a:miter lim="400000"/>
            </a:ln>
            <a:effectLst/>
          </p:spPr>
          <p:txBody>
            <a:bodyPr wrap="square" lIns="0" tIns="0" rIns="0" bIns="0" numCol="1" anchor="t">
              <a:noAutofit/>
            </a:bodyPr>
            <a:lstStyle/>
            <a:p>
              <a:pPr defTabSz="342900">
                <a:lnSpc>
                  <a:spcPct val="100000"/>
                </a:lnSpc>
                <a:spcBef>
                  <a:spcPts val="0"/>
                </a:spcBef>
                <a:defRPr sz="1400">
                  <a:latin typeface="Arial"/>
                  <a:ea typeface="Arial"/>
                  <a:cs typeface="Arial"/>
                  <a:sym typeface="Arial"/>
                </a:defRPr>
              </a:pPr>
              <a:endParaRPr sz="525"/>
            </a:p>
          </p:txBody>
        </p:sp>
        <p:sp>
          <p:nvSpPr>
            <p:cNvPr id="10" name="Google Shape;10390;p32">
              <a:extLst>
                <a:ext uri="{FF2B5EF4-FFF2-40B4-BE49-F238E27FC236}">
                  <a16:creationId xmlns:a16="http://schemas.microsoft.com/office/drawing/2014/main" id="{073D0080-B703-E7AD-A727-C2CF211CCAF9}"/>
                </a:ext>
              </a:extLst>
            </p:cNvPr>
            <p:cNvSpPr/>
            <p:nvPr/>
          </p:nvSpPr>
          <p:spPr>
            <a:xfrm>
              <a:off x="16111325" y="531229"/>
              <a:ext cx="289829" cy="351608"/>
            </a:xfrm>
            <a:custGeom>
              <a:avLst/>
              <a:gdLst/>
              <a:ahLst/>
              <a:cxnLst>
                <a:cxn ang="0">
                  <a:pos x="wd2" y="hd2"/>
                </a:cxn>
                <a:cxn ang="5400000">
                  <a:pos x="wd2" y="hd2"/>
                </a:cxn>
                <a:cxn ang="10800000">
                  <a:pos x="wd2" y="hd2"/>
                </a:cxn>
                <a:cxn ang="16200000">
                  <a:pos x="wd2" y="hd2"/>
                </a:cxn>
              </a:cxnLst>
              <a:rect l="0" t="0" r="r" b="b"/>
              <a:pathLst>
                <a:path w="21600" h="21600" extrusionOk="0">
                  <a:moveTo>
                    <a:pt x="1944" y="0"/>
                  </a:moveTo>
                  <a:lnTo>
                    <a:pt x="1163" y="608"/>
                  </a:lnTo>
                  <a:lnTo>
                    <a:pt x="1358" y="1377"/>
                  </a:lnTo>
                  <a:lnTo>
                    <a:pt x="2335" y="1838"/>
                  </a:lnTo>
                  <a:lnTo>
                    <a:pt x="3107" y="2599"/>
                  </a:lnTo>
                  <a:lnTo>
                    <a:pt x="2530" y="3061"/>
                  </a:lnTo>
                  <a:lnTo>
                    <a:pt x="1944" y="3061"/>
                  </a:lnTo>
                  <a:lnTo>
                    <a:pt x="1358" y="2446"/>
                  </a:lnTo>
                  <a:lnTo>
                    <a:pt x="577" y="2138"/>
                  </a:lnTo>
                  <a:lnTo>
                    <a:pt x="195" y="2138"/>
                  </a:lnTo>
                  <a:lnTo>
                    <a:pt x="381" y="2599"/>
                  </a:lnTo>
                  <a:lnTo>
                    <a:pt x="195" y="3983"/>
                  </a:lnTo>
                  <a:lnTo>
                    <a:pt x="0" y="4130"/>
                  </a:lnTo>
                  <a:lnTo>
                    <a:pt x="0" y="5206"/>
                  </a:lnTo>
                  <a:lnTo>
                    <a:pt x="381" y="5513"/>
                  </a:lnTo>
                  <a:lnTo>
                    <a:pt x="1163" y="5667"/>
                  </a:lnTo>
                  <a:lnTo>
                    <a:pt x="1749" y="6275"/>
                  </a:lnTo>
                  <a:lnTo>
                    <a:pt x="1358" y="7044"/>
                  </a:lnTo>
                  <a:lnTo>
                    <a:pt x="2726" y="9189"/>
                  </a:lnTo>
                  <a:lnTo>
                    <a:pt x="3302" y="9804"/>
                  </a:lnTo>
                  <a:lnTo>
                    <a:pt x="4279" y="9804"/>
                  </a:lnTo>
                  <a:lnTo>
                    <a:pt x="3693" y="10258"/>
                  </a:lnTo>
                  <a:lnTo>
                    <a:pt x="2726" y="10566"/>
                  </a:lnTo>
                  <a:lnTo>
                    <a:pt x="2140" y="11796"/>
                  </a:lnTo>
                  <a:lnTo>
                    <a:pt x="3107" y="13326"/>
                  </a:lnTo>
                  <a:lnTo>
                    <a:pt x="3693" y="14549"/>
                  </a:lnTo>
                  <a:lnTo>
                    <a:pt x="3693" y="15471"/>
                  </a:lnTo>
                  <a:lnTo>
                    <a:pt x="4084" y="15933"/>
                  </a:lnTo>
                  <a:lnTo>
                    <a:pt x="4279" y="16694"/>
                  </a:lnTo>
                  <a:lnTo>
                    <a:pt x="3888" y="17002"/>
                  </a:lnTo>
                  <a:lnTo>
                    <a:pt x="4670" y="18378"/>
                  </a:lnTo>
                  <a:lnTo>
                    <a:pt x="5060" y="19608"/>
                  </a:lnTo>
                  <a:lnTo>
                    <a:pt x="6028" y="20216"/>
                  </a:lnTo>
                  <a:lnTo>
                    <a:pt x="6028" y="20985"/>
                  </a:lnTo>
                  <a:lnTo>
                    <a:pt x="6809" y="21600"/>
                  </a:lnTo>
                  <a:lnTo>
                    <a:pt x="8167" y="21292"/>
                  </a:lnTo>
                  <a:lnTo>
                    <a:pt x="8949" y="20070"/>
                  </a:lnTo>
                  <a:lnTo>
                    <a:pt x="10121" y="18686"/>
                  </a:lnTo>
                  <a:lnTo>
                    <a:pt x="10893" y="18378"/>
                  </a:lnTo>
                  <a:lnTo>
                    <a:pt x="10698" y="17771"/>
                  </a:lnTo>
                  <a:lnTo>
                    <a:pt x="10893" y="17002"/>
                  </a:lnTo>
                  <a:lnTo>
                    <a:pt x="13228" y="15625"/>
                  </a:lnTo>
                  <a:lnTo>
                    <a:pt x="14205" y="15471"/>
                  </a:lnTo>
                  <a:lnTo>
                    <a:pt x="14986" y="15933"/>
                  </a:lnTo>
                  <a:lnTo>
                    <a:pt x="15758" y="15933"/>
                  </a:lnTo>
                  <a:lnTo>
                    <a:pt x="16149" y="15164"/>
                  </a:lnTo>
                  <a:lnTo>
                    <a:pt x="16735" y="14549"/>
                  </a:lnTo>
                  <a:lnTo>
                    <a:pt x="17907" y="14095"/>
                  </a:lnTo>
                  <a:lnTo>
                    <a:pt x="19656" y="13019"/>
                  </a:lnTo>
                  <a:lnTo>
                    <a:pt x="19851" y="12250"/>
                  </a:lnTo>
                  <a:lnTo>
                    <a:pt x="20633" y="11796"/>
                  </a:lnTo>
                  <a:lnTo>
                    <a:pt x="21600" y="10112"/>
                  </a:lnTo>
                  <a:lnTo>
                    <a:pt x="21405" y="9189"/>
                  </a:lnTo>
                  <a:lnTo>
                    <a:pt x="19851" y="7813"/>
                  </a:lnTo>
                  <a:lnTo>
                    <a:pt x="19070" y="6890"/>
                  </a:lnTo>
                  <a:lnTo>
                    <a:pt x="19070" y="6121"/>
                  </a:lnTo>
                  <a:lnTo>
                    <a:pt x="17516" y="5206"/>
                  </a:lnTo>
                  <a:lnTo>
                    <a:pt x="16540" y="5206"/>
                  </a:lnTo>
                  <a:lnTo>
                    <a:pt x="15953" y="5360"/>
                  </a:lnTo>
                  <a:lnTo>
                    <a:pt x="15181" y="4898"/>
                  </a:lnTo>
                  <a:lnTo>
                    <a:pt x="14009" y="4591"/>
                  </a:lnTo>
                  <a:lnTo>
                    <a:pt x="12847" y="3676"/>
                  </a:lnTo>
                  <a:lnTo>
                    <a:pt x="12260" y="3368"/>
                  </a:lnTo>
                  <a:lnTo>
                    <a:pt x="12065" y="3829"/>
                  </a:lnTo>
                  <a:lnTo>
                    <a:pt x="11284" y="3676"/>
                  </a:lnTo>
                  <a:lnTo>
                    <a:pt x="11088" y="3061"/>
                  </a:lnTo>
                  <a:lnTo>
                    <a:pt x="10316" y="2292"/>
                  </a:lnTo>
                  <a:lnTo>
                    <a:pt x="9730" y="2292"/>
                  </a:lnTo>
                  <a:lnTo>
                    <a:pt x="9340" y="3061"/>
                  </a:lnTo>
                  <a:lnTo>
                    <a:pt x="8949" y="3061"/>
                  </a:lnTo>
                  <a:lnTo>
                    <a:pt x="7972" y="1838"/>
                  </a:lnTo>
                  <a:lnTo>
                    <a:pt x="7200" y="1530"/>
                  </a:lnTo>
                  <a:lnTo>
                    <a:pt x="7200" y="1838"/>
                  </a:lnTo>
                  <a:lnTo>
                    <a:pt x="7972" y="2599"/>
                  </a:lnTo>
                  <a:lnTo>
                    <a:pt x="7972" y="3214"/>
                  </a:lnTo>
                  <a:lnTo>
                    <a:pt x="7200" y="3676"/>
                  </a:lnTo>
                  <a:lnTo>
                    <a:pt x="7200" y="4437"/>
                  </a:lnTo>
                  <a:lnTo>
                    <a:pt x="6809" y="4437"/>
                  </a:lnTo>
                  <a:lnTo>
                    <a:pt x="6223" y="3829"/>
                  </a:lnTo>
                  <a:lnTo>
                    <a:pt x="6028" y="1069"/>
                  </a:lnTo>
                  <a:lnTo>
                    <a:pt x="5060" y="761"/>
                  </a:lnTo>
                  <a:lnTo>
                    <a:pt x="4084" y="608"/>
                  </a:lnTo>
                  <a:lnTo>
                    <a:pt x="2530" y="0"/>
                  </a:lnTo>
                  <a:close/>
                </a:path>
              </a:pathLst>
            </a:custGeom>
            <a:solidFill>
              <a:srgbClr val="CBD4D8"/>
            </a:solidFill>
            <a:ln w="12700" cap="flat">
              <a:noFill/>
              <a:miter lim="400000"/>
            </a:ln>
            <a:effectLst/>
          </p:spPr>
          <p:txBody>
            <a:bodyPr wrap="square" lIns="0" tIns="0" rIns="0" bIns="0" numCol="1" anchor="ctr">
              <a:noAutofit/>
            </a:bodyPr>
            <a:lstStyle/>
            <a:p>
              <a:pPr defTabSz="342900">
                <a:lnSpc>
                  <a:spcPct val="100000"/>
                </a:lnSpc>
                <a:spcBef>
                  <a:spcPts val="0"/>
                </a:spcBef>
                <a:defRPr sz="1400">
                  <a:latin typeface="Arial"/>
                  <a:ea typeface="Arial"/>
                  <a:cs typeface="Arial"/>
                  <a:sym typeface="Arial"/>
                </a:defRPr>
              </a:pPr>
              <a:endParaRPr sz="525"/>
            </a:p>
          </p:txBody>
        </p:sp>
        <p:sp>
          <p:nvSpPr>
            <p:cNvPr id="11" name="Google Shape;10391;p32">
              <a:extLst>
                <a:ext uri="{FF2B5EF4-FFF2-40B4-BE49-F238E27FC236}">
                  <a16:creationId xmlns:a16="http://schemas.microsoft.com/office/drawing/2014/main" id="{F2383C2A-8299-5675-9CF4-45898547028D}"/>
                </a:ext>
              </a:extLst>
            </p:cNvPr>
            <p:cNvSpPr/>
            <p:nvPr/>
          </p:nvSpPr>
          <p:spPr>
            <a:xfrm>
              <a:off x="15487107" y="249347"/>
              <a:ext cx="585025" cy="496304"/>
            </a:xfrm>
            <a:custGeom>
              <a:avLst/>
              <a:gdLst/>
              <a:ahLst/>
              <a:cxnLst>
                <a:cxn ang="0">
                  <a:pos x="wd2" y="hd2"/>
                </a:cxn>
                <a:cxn ang="5400000">
                  <a:pos x="wd2" y="hd2"/>
                </a:cxn>
                <a:cxn ang="10800000">
                  <a:pos x="wd2" y="hd2"/>
                </a:cxn>
                <a:cxn ang="16200000">
                  <a:pos x="wd2" y="hd2"/>
                </a:cxn>
              </a:cxnLst>
              <a:rect l="0" t="0" r="r" b="b"/>
              <a:pathLst>
                <a:path w="21600" h="21600" extrusionOk="0">
                  <a:moveTo>
                    <a:pt x="1830" y="0"/>
                  </a:moveTo>
                  <a:lnTo>
                    <a:pt x="1641" y="327"/>
                  </a:lnTo>
                  <a:lnTo>
                    <a:pt x="1544" y="871"/>
                  </a:lnTo>
                  <a:lnTo>
                    <a:pt x="1641" y="1302"/>
                  </a:lnTo>
                  <a:lnTo>
                    <a:pt x="1641" y="2065"/>
                  </a:lnTo>
                  <a:lnTo>
                    <a:pt x="1157" y="2713"/>
                  </a:lnTo>
                  <a:lnTo>
                    <a:pt x="673" y="3693"/>
                  </a:lnTo>
                  <a:lnTo>
                    <a:pt x="97" y="4560"/>
                  </a:lnTo>
                  <a:lnTo>
                    <a:pt x="0" y="5104"/>
                  </a:lnTo>
                  <a:lnTo>
                    <a:pt x="97" y="7382"/>
                  </a:lnTo>
                  <a:lnTo>
                    <a:pt x="479" y="7817"/>
                  </a:lnTo>
                  <a:lnTo>
                    <a:pt x="963" y="8035"/>
                  </a:lnTo>
                  <a:lnTo>
                    <a:pt x="1060" y="8575"/>
                  </a:lnTo>
                  <a:lnTo>
                    <a:pt x="866" y="10203"/>
                  </a:lnTo>
                  <a:lnTo>
                    <a:pt x="576" y="10857"/>
                  </a:lnTo>
                  <a:lnTo>
                    <a:pt x="479" y="11397"/>
                  </a:lnTo>
                  <a:lnTo>
                    <a:pt x="576" y="11832"/>
                  </a:lnTo>
                  <a:lnTo>
                    <a:pt x="866" y="11723"/>
                  </a:lnTo>
                  <a:lnTo>
                    <a:pt x="1254" y="11179"/>
                  </a:lnTo>
                  <a:lnTo>
                    <a:pt x="1926" y="10857"/>
                  </a:lnTo>
                  <a:lnTo>
                    <a:pt x="2217" y="11179"/>
                  </a:lnTo>
                  <a:lnTo>
                    <a:pt x="2313" y="11723"/>
                  </a:lnTo>
                  <a:lnTo>
                    <a:pt x="2991" y="12372"/>
                  </a:lnTo>
                  <a:lnTo>
                    <a:pt x="3470" y="12372"/>
                  </a:lnTo>
                  <a:lnTo>
                    <a:pt x="3761" y="12159"/>
                  </a:lnTo>
                  <a:lnTo>
                    <a:pt x="4148" y="12268"/>
                  </a:lnTo>
                  <a:cubicBezTo>
                    <a:pt x="3954" y="12699"/>
                    <a:pt x="3954" y="13025"/>
                    <a:pt x="3954" y="13461"/>
                  </a:cubicBezTo>
                  <a:lnTo>
                    <a:pt x="3857" y="13461"/>
                  </a:lnTo>
                  <a:lnTo>
                    <a:pt x="3373" y="13783"/>
                  </a:lnTo>
                  <a:lnTo>
                    <a:pt x="2894" y="13461"/>
                  </a:lnTo>
                  <a:lnTo>
                    <a:pt x="2507" y="13461"/>
                  </a:lnTo>
                  <a:lnTo>
                    <a:pt x="2023" y="13892"/>
                  </a:lnTo>
                  <a:lnTo>
                    <a:pt x="1447" y="13892"/>
                  </a:lnTo>
                  <a:lnTo>
                    <a:pt x="1350" y="14001"/>
                  </a:lnTo>
                  <a:lnTo>
                    <a:pt x="1544" y="14436"/>
                  </a:lnTo>
                  <a:lnTo>
                    <a:pt x="2217" y="14545"/>
                  </a:lnTo>
                  <a:lnTo>
                    <a:pt x="2410" y="15090"/>
                  </a:lnTo>
                  <a:lnTo>
                    <a:pt x="2991" y="15412"/>
                  </a:lnTo>
                  <a:lnTo>
                    <a:pt x="3373" y="15956"/>
                  </a:lnTo>
                  <a:lnTo>
                    <a:pt x="4148" y="16174"/>
                  </a:lnTo>
                  <a:lnTo>
                    <a:pt x="5111" y="16174"/>
                  </a:lnTo>
                  <a:lnTo>
                    <a:pt x="5401" y="16283"/>
                  </a:lnTo>
                  <a:lnTo>
                    <a:pt x="5208" y="16501"/>
                  </a:lnTo>
                  <a:lnTo>
                    <a:pt x="4433" y="16714"/>
                  </a:lnTo>
                  <a:lnTo>
                    <a:pt x="3857" y="16714"/>
                  </a:lnTo>
                  <a:lnTo>
                    <a:pt x="3857" y="17040"/>
                  </a:lnTo>
                  <a:lnTo>
                    <a:pt x="4337" y="17258"/>
                  </a:lnTo>
                  <a:lnTo>
                    <a:pt x="4917" y="17258"/>
                  </a:lnTo>
                  <a:lnTo>
                    <a:pt x="5401" y="16822"/>
                  </a:lnTo>
                  <a:lnTo>
                    <a:pt x="6074" y="16283"/>
                  </a:lnTo>
                  <a:lnTo>
                    <a:pt x="6364" y="16065"/>
                  </a:lnTo>
                  <a:lnTo>
                    <a:pt x="6655" y="15194"/>
                  </a:lnTo>
                  <a:lnTo>
                    <a:pt x="7037" y="14327"/>
                  </a:lnTo>
                  <a:lnTo>
                    <a:pt x="6844" y="13892"/>
                  </a:lnTo>
                  <a:lnTo>
                    <a:pt x="5784" y="13134"/>
                  </a:lnTo>
                  <a:lnTo>
                    <a:pt x="5304" y="13025"/>
                  </a:lnTo>
                  <a:lnTo>
                    <a:pt x="5304" y="12372"/>
                  </a:lnTo>
                  <a:lnTo>
                    <a:pt x="5784" y="12481"/>
                  </a:lnTo>
                  <a:lnTo>
                    <a:pt x="6364" y="12372"/>
                  </a:lnTo>
                  <a:lnTo>
                    <a:pt x="7231" y="11832"/>
                  </a:lnTo>
                  <a:lnTo>
                    <a:pt x="7618" y="11288"/>
                  </a:lnTo>
                  <a:lnTo>
                    <a:pt x="7618" y="10748"/>
                  </a:lnTo>
                  <a:lnTo>
                    <a:pt x="8194" y="10095"/>
                  </a:lnTo>
                  <a:lnTo>
                    <a:pt x="9065" y="9337"/>
                  </a:lnTo>
                  <a:lnTo>
                    <a:pt x="9738" y="10203"/>
                  </a:lnTo>
                  <a:lnTo>
                    <a:pt x="9258" y="10421"/>
                  </a:lnTo>
                  <a:lnTo>
                    <a:pt x="9065" y="10857"/>
                  </a:lnTo>
                  <a:lnTo>
                    <a:pt x="9065" y="11288"/>
                  </a:lnTo>
                  <a:lnTo>
                    <a:pt x="8291" y="11397"/>
                  </a:lnTo>
                  <a:lnTo>
                    <a:pt x="7811" y="11832"/>
                  </a:lnTo>
                  <a:lnTo>
                    <a:pt x="7618" y="12807"/>
                  </a:lnTo>
                  <a:lnTo>
                    <a:pt x="7618" y="13352"/>
                  </a:lnTo>
                  <a:lnTo>
                    <a:pt x="8097" y="13679"/>
                  </a:lnTo>
                  <a:lnTo>
                    <a:pt x="8387" y="13679"/>
                  </a:lnTo>
                  <a:lnTo>
                    <a:pt x="8678" y="14110"/>
                  </a:lnTo>
                  <a:lnTo>
                    <a:pt x="8097" y="14872"/>
                  </a:lnTo>
                  <a:lnTo>
                    <a:pt x="7908" y="15412"/>
                  </a:lnTo>
                  <a:lnTo>
                    <a:pt x="8194" y="16283"/>
                  </a:lnTo>
                  <a:lnTo>
                    <a:pt x="8097" y="16714"/>
                  </a:lnTo>
                  <a:lnTo>
                    <a:pt x="7231" y="17258"/>
                  </a:lnTo>
                  <a:lnTo>
                    <a:pt x="7134" y="17585"/>
                  </a:lnTo>
                  <a:lnTo>
                    <a:pt x="7715" y="17912"/>
                  </a:lnTo>
                  <a:lnTo>
                    <a:pt x="8005" y="18233"/>
                  </a:lnTo>
                  <a:lnTo>
                    <a:pt x="8194" y="18124"/>
                  </a:lnTo>
                  <a:lnTo>
                    <a:pt x="8097" y="17694"/>
                  </a:lnTo>
                  <a:lnTo>
                    <a:pt x="8194" y="17367"/>
                  </a:lnTo>
                  <a:lnTo>
                    <a:pt x="8678" y="17694"/>
                  </a:lnTo>
                  <a:lnTo>
                    <a:pt x="9162" y="18124"/>
                  </a:lnTo>
                  <a:lnTo>
                    <a:pt x="9641" y="17803"/>
                  </a:lnTo>
                  <a:lnTo>
                    <a:pt x="10028" y="17803"/>
                  </a:lnTo>
                  <a:lnTo>
                    <a:pt x="10318" y="18342"/>
                  </a:lnTo>
                  <a:lnTo>
                    <a:pt x="10701" y="19432"/>
                  </a:lnTo>
                  <a:lnTo>
                    <a:pt x="11088" y="19862"/>
                  </a:lnTo>
                  <a:lnTo>
                    <a:pt x="11669" y="19971"/>
                  </a:lnTo>
                  <a:lnTo>
                    <a:pt x="12245" y="20407"/>
                  </a:lnTo>
                  <a:lnTo>
                    <a:pt x="12729" y="20516"/>
                  </a:lnTo>
                  <a:lnTo>
                    <a:pt x="13401" y="20080"/>
                  </a:lnTo>
                  <a:lnTo>
                    <a:pt x="14079" y="19862"/>
                  </a:lnTo>
                  <a:lnTo>
                    <a:pt x="14461" y="20080"/>
                  </a:lnTo>
                  <a:lnTo>
                    <a:pt x="15139" y="20516"/>
                  </a:lnTo>
                  <a:lnTo>
                    <a:pt x="16489" y="20625"/>
                  </a:lnTo>
                  <a:lnTo>
                    <a:pt x="16968" y="20516"/>
                  </a:lnTo>
                  <a:lnTo>
                    <a:pt x="17356" y="20625"/>
                  </a:lnTo>
                  <a:lnTo>
                    <a:pt x="17839" y="20625"/>
                  </a:lnTo>
                  <a:lnTo>
                    <a:pt x="18706" y="21600"/>
                  </a:lnTo>
                  <a:lnTo>
                    <a:pt x="19190" y="21600"/>
                  </a:lnTo>
                  <a:lnTo>
                    <a:pt x="19669" y="21164"/>
                  </a:lnTo>
                  <a:lnTo>
                    <a:pt x="20250" y="20516"/>
                  </a:lnTo>
                  <a:lnTo>
                    <a:pt x="20923" y="20298"/>
                  </a:lnTo>
                  <a:lnTo>
                    <a:pt x="21600" y="19323"/>
                  </a:lnTo>
                  <a:lnTo>
                    <a:pt x="21600" y="18778"/>
                  </a:lnTo>
                  <a:lnTo>
                    <a:pt x="20923" y="17912"/>
                  </a:lnTo>
                  <a:lnTo>
                    <a:pt x="20637" y="17803"/>
                  </a:lnTo>
                  <a:lnTo>
                    <a:pt x="19959" y="17040"/>
                  </a:lnTo>
                  <a:lnTo>
                    <a:pt x="19287" y="16822"/>
                  </a:lnTo>
                  <a:lnTo>
                    <a:pt x="18706" y="16501"/>
                  </a:lnTo>
                  <a:lnTo>
                    <a:pt x="18512" y="15738"/>
                  </a:lnTo>
                  <a:lnTo>
                    <a:pt x="18899" y="15738"/>
                  </a:lnTo>
                  <a:lnTo>
                    <a:pt x="19287" y="16065"/>
                  </a:lnTo>
                  <a:lnTo>
                    <a:pt x="19766" y="16065"/>
                  </a:lnTo>
                  <a:lnTo>
                    <a:pt x="19766" y="15629"/>
                  </a:lnTo>
                  <a:lnTo>
                    <a:pt x="19190" y="14654"/>
                  </a:lnTo>
                  <a:lnTo>
                    <a:pt x="18319" y="13783"/>
                  </a:lnTo>
                  <a:lnTo>
                    <a:pt x="18319" y="12916"/>
                  </a:lnTo>
                  <a:lnTo>
                    <a:pt x="18222" y="12159"/>
                  </a:lnTo>
                  <a:lnTo>
                    <a:pt x="17743" y="11832"/>
                  </a:lnTo>
                  <a:lnTo>
                    <a:pt x="17743" y="11179"/>
                  </a:lnTo>
                  <a:lnTo>
                    <a:pt x="17452" y="10857"/>
                  </a:lnTo>
                  <a:lnTo>
                    <a:pt x="17259" y="10857"/>
                  </a:lnTo>
                  <a:lnTo>
                    <a:pt x="15526" y="9446"/>
                  </a:lnTo>
                  <a:lnTo>
                    <a:pt x="14558" y="9228"/>
                  </a:lnTo>
                  <a:lnTo>
                    <a:pt x="13692" y="9446"/>
                  </a:lnTo>
                  <a:lnTo>
                    <a:pt x="13595" y="9768"/>
                  </a:lnTo>
                  <a:lnTo>
                    <a:pt x="13692" y="10203"/>
                  </a:lnTo>
                  <a:lnTo>
                    <a:pt x="14461" y="11179"/>
                  </a:lnTo>
                  <a:lnTo>
                    <a:pt x="14461" y="11614"/>
                  </a:lnTo>
                  <a:lnTo>
                    <a:pt x="14176" y="12159"/>
                  </a:lnTo>
                  <a:lnTo>
                    <a:pt x="14176" y="12699"/>
                  </a:lnTo>
                  <a:lnTo>
                    <a:pt x="14079" y="13352"/>
                  </a:lnTo>
                  <a:lnTo>
                    <a:pt x="13692" y="14110"/>
                  </a:lnTo>
                  <a:lnTo>
                    <a:pt x="13498" y="14436"/>
                  </a:lnTo>
                  <a:lnTo>
                    <a:pt x="13401" y="14001"/>
                  </a:lnTo>
                  <a:lnTo>
                    <a:pt x="13595" y="13461"/>
                  </a:lnTo>
                  <a:lnTo>
                    <a:pt x="13692" y="12916"/>
                  </a:lnTo>
                  <a:lnTo>
                    <a:pt x="13498" y="12699"/>
                  </a:lnTo>
                  <a:lnTo>
                    <a:pt x="13692" y="11723"/>
                  </a:lnTo>
                  <a:lnTo>
                    <a:pt x="13498" y="11179"/>
                  </a:lnTo>
                  <a:lnTo>
                    <a:pt x="12632" y="9768"/>
                  </a:lnTo>
                  <a:lnTo>
                    <a:pt x="11954" y="9228"/>
                  </a:lnTo>
                  <a:lnTo>
                    <a:pt x="10991" y="9119"/>
                  </a:lnTo>
                  <a:lnTo>
                    <a:pt x="10701" y="9228"/>
                  </a:lnTo>
                  <a:lnTo>
                    <a:pt x="10512" y="9986"/>
                  </a:lnTo>
                  <a:lnTo>
                    <a:pt x="10318" y="10095"/>
                  </a:lnTo>
                  <a:cubicBezTo>
                    <a:pt x="10125" y="9768"/>
                    <a:pt x="9738" y="9550"/>
                    <a:pt x="9544" y="9446"/>
                  </a:cubicBezTo>
                  <a:lnTo>
                    <a:pt x="9738" y="9228"/>
                  </a:lnTo>
                  <a:lnTo>
                    <a:pt x="10028" y="8684"/>
                  </a:lnTo>
                  <a:lnTo>
                    <a:pt x="10028" y="8035"/>
                  </a:lnTo>
                  <a:lnTo>
                    <a:pt x="9162" y="7490"/>
                  </a:lnTo>
                  <a:lnTo>
                    <a:pt x="8291" y="6728"/>
                  </a:lnTo>
                  <a:lnTo>
                    <a:pt x="7811" y="5753"/>
                  </a:lnTo>
                  <a:lnTo>
                    <a:pt x="7811" y="5104"/>
                  </a:lnTo>
                  <a:lnTo>
                    <a:pt x="8097" y="4342"/>
                  </a:lnTo>
                  <a:lnTo>
                    <a:pt x="8097" y="3802"/>
                  </a:lnTo>
                  <a:lnTo>
                    <a:pt x="7811" y="3693"/>
                  </a:lnTo>
                  <a:lnTo>
                    <a:pt x="6461" y="3693"/>
                  </a:lnTo>
                  <a:lnTo>
                    <a:pt x="5498" y="3258"/>
                  </a:lnTo>
                  <a:lnTo>
                    <a:pt x="4820" y="2713"/>
                  </a:lnTo>
                  <a:lnTo>
                    <a:pt x="3761" y="1302"/>
                  </a:lnTo>
                  <a:lnTo>
                    <a:pt x="2991" y="545"/>
                  </a:lnTo>
                  <a:lnTo>
                    <a:pt x="2120" y="0"/>
                  </a:lnTo>
                  <a:close/>
                </a:path>
              </a:pathLst>
            </a:custGeom>
            <a:solidFill>
              <a:srgbClr val="CBD4D8"/>
            </a:solidFill>
            <a:ln w="12700" cap="flat">
              <a:noFill/>
              <a:miter lim="400000"/>
            </a:ln>
            <a:effectLst/>
          </p:spPr>
          <p:txBody>
            <a:bodyPr wrap="square" lIns="0" tIns="0" rIns="0" bIns="0" numCol="1" anchor="ctr">
              <a:noAutofit/>
            </a:bodyPr>
            <a:lstStyle/>
            <a:p>
              <a:pPr defTabSz="342900">
                <a:lnSpc>
                  <a:spcPct val="100000"/>
                </a:lnSpc>
                <a:spcBef>
                  <a:spcPts val="0"/>
                </a:spcBef>
                <a:defRPr sz="1400">
                  <a:latin typeface="Arial"/>
                  <a:ea typeface="Arial"/>
                  <a:cs typeface="Arial"/>
                  <a:sym typeface="Arial"/>
                </a:defRPr>
              </a:pPr>
              <a:endParaRPr sz="525"/>
            </a:p>
          </p:txBody>
        </p:sp>
        <p:sp>
          <p:nvSpPr>
            <p:cNvPr id="12" name="Google Shape;10392;p32">
              <a:extLst>
                <a:ext uri="{FF2B5EF4-FFF2-40B4-BE49-F238E27FC236}">
                  <a16:creationId xmlns:a16="http://schemas.microsoft.com/office/drawing/2014/main" id="{404EDBB9-3F5F-B923-3448-710244F41F7C}"/>
                </a:ext>
              </a:extLst>
            </p:cNvPr>
            <p:cNvSpPr/>
            <p:nvPr/>
          </p:nvSpPr>
          <p:spPr>
            <a:xfrm>
              <a:off x="14202100" y="1414062"/>
              <a:ext cx="652927" cy="1174609"/>
            </a:xfrm>
            <a:custGeom>
              <a:avLst/>
              <a:gdLst/>
              <a:ahLst/>
              <a:cxnLst>
                <a:cxn ang="0">
                  <a:pos x="wd2" y="hd2"/>
                </a:cxn>
                <a:cxn ang="5400000">
                  <a:pos x="wd2" y="hd2"/>
                </a:cxn>
                <a:cxn ang="10800000">
                  <a:pos x="wd2" y="hd2"/>
                </a:cxn>
                <a:cxn ang="16200000">
                  <a:pos x="wd2" y="hd2"/>
                </a:cxn>
              </a:cxnLst>
              <a:rect l="0" t="0" r="r" b="b"/>
              <a:pathLst>
                <a:path w="21600" h="21600" extrusionOk="0">
                  <a:moveTo>
                    <a:pt x="19614" y="0"/>
                  </a:moveTo>
                  <a:lnTo>
                    <a:pt x="19098" y="136"/>
                  </a:lnTo>
                  <a:lnTo>
                    <a:pt x="19011" y="274"/>
                  </a:lnTo>
                  <a:lnTo>
                    <a:pt x="18664" y="228"/>
                  </a:lnTo>
                  <a:lnTo>
                    <a:pt x="18317" y="90"/>
                  </a:lnTo>
                  <a:lnTo>
                    <a:pt x="17888" y="136"/>
                  </a:lnTo>
                  <a:lnTo>
                    <a:pt x="17368" y="366"/>
                  </a:lnTo>
                  <a:lnTo>
                    <a:pt x="17281" y="596"/>
                  </a:lnTo>
                  <a:lnTo>
                    <a:pt x="16934" y="732"/>
                  </a:lnTo>
                  <a:lnTo>
                    <a:pt x="16591" y="778"/>
                  </a:lnTo>
                  <a:lnTo>
                    <a:pt x="16244" y="962"/>
                  </a:lnTo>
                  <a:lnTo>
                    <a:pt x="16244" y="1146"/>
                  </a:lnTo>
                  <a:lnTo>
                    <a:pt x="15984" y="1374"/>
                  </a:lnTo>
                  <a:lnTo>
                    <a:pt x="15984" y="1466"/>
                  </a:lnTo>
                  <a:lnTo>
                    <a:pt x="16244" y="1696"/>
                  </a:lnTo>
                  <a:lnTo>
                    <a:pt x="16244" y="1878"/>
                  </a:lnTo>
                  <a:lnTo>
                    <a:pt x="15811" y="1878"/>
                  </a:lnTo>
                  <a:lnTo>
                    <a:pt x="15642" y="1970"/>
                  </a:lnTo>
                  <a:lnTo>
                    <a:pt x="15642" y="2155"/>
                  </a:lnTo>
                  <a:lnTo>
                    <a:pt x="15381" y="2293"/>
                  </a:lnTo>
                  <a:lnTo>
                    <a:pt x="15121" y="2428"/>
                  </a:lnTo>
                  <a:lnTo>
                    <a:pt x="14258" y="2751"/>
                  </a:lnTo>
                  <a:lnTo>
                    <a:pt x="13911" y="2843"/>
                  </a:lnTo>
                  <a:lnTo>
                    <a:pt x="13651" y="2797"/>
                  </a:lnTo>
                  <a:lnTo>
                    <a:pt x="13222" y="2797"/>
                  </a:lnTo>
                  <a:lnTo>
                    <a:pt x="12962" y="2889"/>
                  </a:lnTo>
                  <a:lnTo>
                    <a:pt x="12528" y="3255"/>
                  </a:lnTo>
                  <a:lnTo>
                    <a:pt x="12185" y="3347"/>
                  </a:lnTo>
                  <a:lnTo>
                    <a:pt x="11925" y="3301"/>
                  </a:lnTo>
                  <a:lnTo>
                    <a:pt x="11839" y="3117"/>
                  </a:lnTo>
                  <a:lnTo>
                    <a:pt x="11665" y="3117"/>
                  </a:lnTo>
                  <a:lnTo>
                    <a:pt x="11492" y="3301"/>
                  </a:lnTo>
                  <a:lnTo>
                    <a:pt x="11665" y="3577"/>
                  </a:lnTo>
                  <a:lnTo>
                    <a:pt x="11492" y="3713"/>
                  </a:lnTo>
                  <a:lnTo>
                    <a:pt x="11405" y="3485"/>
                  </a:lnTo>
                  <a:lnTo>
                    <a:pt x="11236" y="3255"/>
                  </a:lnTo>
                  <a:lnTo>
                    <a:pt x="10455" y="3301"/>
                  </a:lnTo>
                  <a:lnTo>
                    <a:pt x="9592" y="3439"/>
                  </a:lnTo>
                  <a:lnTo>
                    <a:pt x="9332" y="3531"/>
                  </a:lnTo>
                  <a:lnTo>
                    <a:pt x="9072" y="3577"/>
                  </a:lnTo>
                  <a:lnTo>
                    <a:pt x="8903" y="3713"/>
                  </a:lnTo>
                  <a:lnTo>
                    <a:pt x="9159" y="4035"/>
                  </a:lnTo>
                  <a:lnTo>
                    <a:pt x="9332" y="4173"/>
                  </a:lnTo>
                  <a:lnTo>
                    <a:pt x="9332" y="4263"/>
                  </a:lnTo>
                  <a:lnTo>
                    <a:pt x="9159" y="4355"/>
                  </a:lnTo>
                  <a:lnTo>
                    <a:pt x="8816" y="4585"/>
                  </a:lnTo>
                  <a:lnTo>
                    <a:pt x="8642" y="4493"/>
                  </a:lnTo>
                  <a:lnTo>
                    <a:pt x="8642" y="4401"/>
                  </a:lnTo>
                  <a:lnTo>
                    <a:pt x="8816" y="4263"/>
                  </a:lnTo>
                  <a:lnTo>
                    <a:pt x="8816" y="4127"/>
                  </a:lnTo>
                  <a:lnTo>
                    <a:pt x="8469" y="4127"/>
                  </a:lnTo>
                  <a:lnTo>
                    <a:pt x="8035" y="4401"/>
                  </a:lnTo>
                  <a:lnTo>
                    <a:pt x="7779" y="4493"/>
                  </a:lnTo>
                  <a:lnTo>
                    <a:pt x="7779" y="4677"/>
                  </a:lnTo>
                  <a:lnTo>
                    <a:pt x="8035" y="4723"/>
                  </a:lnTo>
                  <a:lnTo>
                    <a:pt x="7866" y="4859"/>
                  </a:lnTo>
                  <a:lnTo>
                    <a:pt x="7606" y="5089"/>
                  </a:lnTo>
                  <a:lnTo>
                    <a:pt x="7086" y="5089"/>
                  </a:lnTo>
                  <a:lnTo>
                    <a:pt x="6739" y="5181"/>
                  </a:lnTo>
                  <a:lnTo>
                    <a:pt x="6656" y="5365"/>
                  </a:lnTo>
                  <a:lnTo>
                    <a:pt x="6223" y="5412"/>
                  </a:lnTo>
                  <a:lnTo>
                    <a:pt x="6049" y="5593"/>
                  </a:lnTo>
                  <a:lnTo>
                    <a:pt x="5876" y="5962"/>
                  </a:lnTo>
                  <a:lnTo>
                    <a:pt x="6049" y="6008"/>
                  </a:lnTo>
                  <a:lnTo>
                    <a:pt x="6309" y="6008"/>
                  </a:lnTo>
                  <a:lnTo>
                    <a:pt x="6049" y="6190"/>
                  </a:lnTo>
                  <a:lnTo>
                    <a:pt x="5273" y="6190"/>
                  </a:lnTo>
                  <a:lnTo>
                    <a:pt x="5013" y="6282"/>
                  </a:lnTo>
                  <a:lnTo>
                    <a:pt x="4926" y="6648"/>
                  </a:lnTo>
                  <a:lnTo>
                    <a:pt x="5013" y="6786"/>
                  </a:lnTo>
                  <a:lnTo>
                    <a:pt x="5273" y="6786"/>
                  </a:lnTo>
                  <a:lnTo>
                    <a:pt x="5616" y="6740"/>
                  </a:lnTo>
                  <a:lnTo>
                    <a:pt x="5702" y="6878"/>
                  </a:lnTo>
                  <a:lnTo>
                    <a:pt x="5616" y="6970"/>
                  </a:lnTo>
                  <a:lnTo>
                    <a:pt x="5616" y="7200"/>
                  </a:lnTo>
                  <a:lnTo>
                    <a:pt x="5273" y="7336"/>
                  </a:lnTo>
                  <a:lnTo>
                    <a:pt x="4926" y="7244"/>
                  </a:lnTo>
                  <a:lnTo>
                    <a:pt x="4410" y="7200"/>
                  </a:lnTo>
                  <a:lnTo>
                    <a:pt x="3890" y="7336"/>
                  </a:lnTo>
                  <a:lnTo>
                    <a:pt x="3716" y="7474"/>
                  </a:lnTo>
                  <a:lnTo>
                    <a:pt x="3716" y="7658"/>
                  </a:lnTo>
                  <a:lnTo>
                    <a:pt x="3543" y="7886"/>
                  </a:lnTo>
                  <a:lnTo>
                    <a:pt x="3113" y="8070"/>
                  </a:lnTo>
                  <a:lnTo>
                    <a:pt x="2767" y="7932"/>
                  </a:lnTo>
                  <a:lnTo>
                    <a:pt x="2593" y="7796"/>
                  </a:lnTo>
                  <a:lnTo>
                    <a:pt x="2420" y="7612"/>
                  </a:lnTo>
                  <a:lnTo>
                    <a:pt x="2246" y="7658"/>
                  </a:lnTo>
                  <a:lnTo>
                    <a:pt x="2164" y="8024"/>
                  </a:lnTo>
                  <a:lnTo>
                    <a:pt x="2246" y="8300"/>
                  </a:lnTo>
                  <a:lnTo>
                    <a:pt x="2680" y="8482"/>
                  </a:lnTo>
                  <a:lnTo>
                    <a:pt x="3027" y="8392"/>
                  </a:lnTo>
                  <a:lnTo>
                    <a:pt x="3113" y="8482"/>
                  </a:lnTo>
                  <a:lnTo>
                    <a:pt x="3113" y="8620"/>
                  </a:lnTo>
                  <a:lnTo>
                    <a:pt x="2853" y="8942"/>
                  </a:lnTo>
                  <a:lnTo>
                    <a:pt x="3027" y="9032"/>
                  </a:lnTo>
                  <a:lnTo>
                    <a:pt x="3287" y="9078"/>
                  </a:lnTo>
                  <a:lnTo>
                    <a:pt x="3543" y="8942"/>
                  </a:lnTo>
                  <a:lnTo>
                    <a:pt x="3716" y="8942"/>
                  </a:lnTo>
                  <a:lnTo>
                    <a:pt x="3976" y="8988"/>
                  </a:lnTo>
                  <a:lnTo>
                    <a:pt x="4410" y="8988"/>
                  </a:lnTo>
                  <a:lnTo>
                    <a:pt x="4753" y="8850"/>
                  </a:lnTo>
                  <a:lnTo>
                    <a:pt x="4839" y="8942"/>
                  </a:lnTo>
                  <a:lnTo>
                    <a:pt x="4579" y="9078"/>
                  </a:lnTo>
                  <a:lnTo>
                    <a:pt x="4323" y="9170"/>
                  </a:lnTo>
                  <a:lnTo>
                    <a:pt x="3716" y="9170"/>
                  </a:lnTo>
                  <a:lnTo>
                    <a:pt x="3543" y="9308"/>
                  </a:lnTo>
                  <a:lnTo>
                    <a:pt x="3200" y="9262"/>
                  </a:lnTo>
                  <a:lnTo>
                    <a:pt x="3027" y="9447"/>
                  </a:lnTo>
                  <a:lnTo>
                    <a:pt x="3113" y="9721"/>
                  </a:lnTo>
                  <a:lnTo>
                    <a:pt x="3456" y="9859"/>
                  </a:lnTo>
                  <a:lnTo>
                    <a:pt x="3716" y="9905"/>
                  </a:lnTo>
                  <a:lnTo>
                    <a:pt x="4063" y="9859"/>
                  </a:lnTo>
                  <a:lnTo>
                    <a:pt x="4150" y="9905"/>
                  </a:lnTo>
                  <a:lnTo>
                    <a:pt x="4063" y="9997"/>
                  </a:lnTo>
                  <a:lnTo>
                    <a:pt x="3543" y="10135"/>
                  </a:lnTo>
                  <a:lnTo>
                    <a:pt x="3027" y="10135"/>
                  </a:lnTo>
                  <a:lnTo>
                    <a:pt x="2680" y="10225"/>
                  </a:lnTo>
                  <a:lnTo>
                    <a:pt x="2680" y="10363"/>
                  </a:lnTo>
                  <a:lnTo>
                    <a:pt x="2853" y="10455"/>
                  </a:lnTo>
                  <a:lnTo>
                    <a:pt x="3287" y="10409"/>
                  </a:lnTo>
                  <a:lnTo>
                    <a:pt x="3716" y="10409"/>
                  </a:lnTo>
                  <a:lnTo>
                    <a:pt x="3716" y="10547"/>
                  </a:lnTo>
                  <a:lnTo>
                    <a:pt x="3456" y="10593"/>
                  </a:lnTo>
                  <a:lnTo>
                    <a:pt x="3027" y="10639"/>
                  </a:lnTo>
                  <a:lnTo>
                    <a:pt x="3027" y="10731"/>
                  </a:lnTo>
                  <a:lnTo>
                    <a:pt x="3113" y="10821"/>
                  </a:lnTo>
                  <a:lnTo>
                    <a:pt x="3630" y="10867"/>
                  </a:lnTo>
                  <a:lnTo>
                    <a:pt x="4063" y="11051"/>
                  </a:lnTo>
                  <a:lnTo>
                    <a:pt x="4063" y="11143"/>
                  </a:lnTo>
                  <a:lnTo>
                    <a:pt x="3543" y="11143"/>
                  </a:lnTo>
                  <a:lnTo>
                    <a:pt x="3113" y="11051"/>
                  </a:lnTo>
                  <a:lnTo>
                    <a:pt x="2680" y="11051"/>
                  </a:lnTo>
                  <a:lnTo>
                    <a:pt x="2333" y="11143"/>
                  </a:lnTo>
                  <a:lnTo>
                    <a:pt x="2246" y="11327"/>
                  </a:lnTo>
                  <a:lnTo>
                    <a:pt x="1990" y="11417"/>
                  </a:lnTo>
                  <a:lnTo>
                    <a:pt x="1990" y="11555"/>
                  </a:lnTo>
                  <a:lnTo>
                    <a:pt x="2246" y="11647"/>
                  </a:lnTo>
                  <a:lnTo>
                    <a:pt x="2164" y="11785"/>
                  </a:lnTo>
                  <a:lnTo>
                    <a:pt x="1904" y="11831"/>
                  </a:lnTo>
                  <a:lnTo>
                    <a:pt x="1730" y="11831"/>
                  </a:lnTo>
                  <a:lnTo>
                    <a:pt x="1383" y="12015"/>
                  </a:lnTo>
                  <a:lnTo>
                    <a:pt x="1297" y="12197"/>
                  </a:lnTo>
                  <a:lnTo>
                    <a:pt x="1383" y="12289"/>
                  </a:lnTo>
                  <a:lnTo>
                    <a:pt x="1297" y="12427"/>
                  </a:lnTo>
                  <a:lnTo>
                    <a:pt x="867" y="12473"/>
                  </a:lnTo>
                  <a:lnTo>
                    <a:pt x="867" y="12519"/>
                  </a:lnTo>
                  <a:lnTo>
                    <a:pt x="1383" y="12793"/>
                  </a:lnTo>
                  <a:lnTo>
                    <a:pt x="1817" y="12932"/>
                  </a:lnTo>
                  <a:lnTo>
                    <a:pt x="1990" y="12885"/>
                  </a:lnTo>
                  <a:lnTo>
                    <a:pt x="2164" y="12701"/>
                  </a:lnTo>
                  <a:lnTo>
                    <a:pt x="2420" y="12565"/>
                  </a:lnTo>
                  <a:lnTo>
                    <a:pt x="3113" y="12335"/>
                  </a:lnTo>
                  <a:lnTo>
                    <a:pt x="3543" y="12243"/>
                  </a:lnTo>
                  <a:lnTo>
                    <a:pt x="3543" y="12335"/>
                  </a:lnTo>
                  <a:lnTo>
                    <a:pt x="3456" y="12335"/>
                  </a:lnTo>
                  <a:lnTo>
                    <a:pt x="3287" y="12519"/>
                  </a:lnTo>
                  <a:lnTo>
                    <a:pt x="2680" y="12747"/>
                  </a:lnTo>
                  <a:lnTo>
                    <a:pt x="2420" y="12978"/>
                  </a:lnTo>
                  <a:lnTo>
                    <a:pt x="2333" y="13208"/>
                  </a:lnTo>
                  <a:lnTo>
                    <a:pt x="2420" y="13436"/>
                  </a:lnTo>
                  <a:lnTo>
                    <a:pt x="2333" y="13574"/>
                  </a:lnTo>
                  <a:lnTo>
                    <a:pt x="2333" y="13666"/>
                  </a:lnTo>
                  <a:lnTo>
                    <a:pt x="3113" y="13666"/>
                  </a:lnTo>
                  <a:lnTo>
                    <a:pt x="3456" y="13574"/>
                  </a:lnTo>
                  <a:lnTo>
                    <a:pt x="3456" y="13712"/>
                  </a:lnTo>
                  <a:lnTo>
                    <a:pt x="3200" y="13804"/>
                  </a:lnTo>
                  <a:lnTo>
                    <a:pt x="2420" y="13804"/>
                  </a:lnTo>
                  <a:lnTo>
                    <a:pt x="2164" y="13894"/>
                  </a:lnTo>
                  <a:lnTo>
                    <a:pt x="1470" y="14124"/>
                  </a:lnTo>
                  <a:lnTo>
                    <a:pt x="1470" y="14400"/>
                  </a:lnTo>
                  <a:lnTo>
                    <a:pt x="1383" y="14582"/>
                  </a:lnTo>
                  <a:lnTo>
                    <a:pt x="1470" y="14812"/>
                  </a:lnTo>
                  <a:lnTo>
                    <a:pt x="1904" y="14812"/>
                  </a:lnTo>
                  <a:lnTo>
                    <a:pt x="2164" y="14950"/>
                  </a:lnTo>
                  <a:lnTo>
                    <a:pt x="1990" y="15040"/>
                  </a:lnTo>
                  <a:lnTo>
                    <a:pt x="1557" y="15040"/>
                  </a:lnTo>
                  <a:lnTo>
                    <a:pt x="1041" y="15086"/>
                  </a:lnTo>
                  <a:lnTo>
                    <a:pt x="607" y="15454"/>
                  </a:lnTo>
                  <a:lnTo>
                    <a:pt x="607" y="15728"/>
                  </a:lnTo>
                  <a:lnTo>
                    <a:pt x="867" y="15866"/>
                  </a:lnTo>
                  <a:lnTo>
                    <a:pt x="1123" y="15774"/>
                  </a:lnTo>
                  <a:lnTo>
                    <a:pt x="1817" y="15636"/>
                  </a:lnTo>
                  <a:lnTo>
                    <a:pt x="1904" y="15728"/>
                  </a:lnTo>
                  <a:lnTo>
                    <a:pt x="1470" y="15912"/>
                  </a:lnTo>
                  <a:lnTo>
                    <a:pt x="1383" y="16142"/>
                  </a:lnTo>
                  <a:lnTo>
                    <a:pt x="1557" y="16142"/>
                  </a:lnTo>
                  <a:lnTo>
                    <a:pt x="1904" y="15958"/>
                  </a:lnTo>
                  <a:lnTo>
                    <a:pt x="2246" y="15912"/>
                  </a:lnTo>
                  <a:lnTo>
                    <a:pt x="2333" y="16004"/>
                  </a:lnTo>
                  <a:lnTo>
                    <a:pt x="1990" y="16188"/>
                  </a:lnTo>
                  <a:lnTo>
                    <a:pt x="1904" y="16370"/>
                  </a:lnTo>
                  <a:lnTo>
                    <a:pt x="2246" y="16555"/>
                  </a:lnTo>
                  <a:lnTo>
                    <a:pt x="2680" y="16555"/>
                  </a:lnTo>
                  <a:lnTo>
                    <a:pt x="2333" y="16601"/>
                  </a:lnTo>
                  <a:lnTo>
                    <a:pt x="1990" y="16601"/>
                  </a:lnTo>
                  <a:lnTo>
                    <a:pt x="1730" y="16785"/>
                  </a:lnTo>
                  <a:lnTo>
                    <a:pt x="1730" y="16921"/>
                  </a:lnTo>
                  <a:lnTo>
                    <a:pt x="1904" y="17151"/>
                  </a:lnTo>
                  <a:lnTo>
                    <a:pt x="1730" y="17289"/>
                  </a:lnTo>
                  <a:lnTo>
                    <a:pt x="1470" y="17243"/>
                  </a:lnTo>
                  <a:lnTo>
                    <a:pt x="1041" y="17289"/>
                  </a:lnTo>
                  <a:lnTo>
                    <a:pt x="694" y="17151"/>
                  </a:lnTo>
                  <a:lnTo>
                    <a:pt x="434" y="17151"/>
                  </a:lnTo>
                  <a:lnTo>
                    <a:pt x="0" y="17471"/>
                  </a:lnTo>
                  <a:lnTo>
                    <a:pt x="0" y="17701"/>
                  </a:lnTo>
                  <a:lnTo>
                    <a:pt x="694" y="18113"/>
                  </a:lnTo>
                  <a:lnTo>
                    <a:pt x="607" y="18389"/>
                  </a:lnTo>
                  <a:lnTo>
                    <a:pt x="694" y="18619"/>
                  </a:lnTo>
                  <a:lnTo>
                    <a:pt x="1383" y="18893"/>
                  </a:lnTo>
                  <a:lnTo>
                    <a:pt x="1383" y="19077"/>
                  </a:lnTo>
                  <a:lnTo>
                    <a:pt x="1990" y="19351"/>
                  </a:lnTo>
                  <a:lnTo>
                    <a:pt x="2420" y="19443"/>
                  </a:lnTo>
                  <a:lnTo>
                    <a:pt x="2680" y="19397"/>
                  </a:lnTo>
                  <a:lnTo>
                    <a:pt x="3027" y="19351"/>
                  </a:lnTo>
                  <a:lnTo>
                    <a:pt x="3456" y="18985"/>
                  </a:lnTo>
                  <a:lnTo>
                    <a:pt x="3287" y="18663"/>
                  </a:lnTo>
                  <a:lnTo>
                    <a:pt x="3456" y="18435"/>
                  </a:lnTo>
                  <a:lnTo>
                    <a:pt x="3716" y="18205"/>
                  </a:lnTo>
                  <a:lnTo>
                    <a:pt x="3543" y="18481"/>
                  </a:lnTo>
                  <a:lnTo>
                    <a:pt x="3543" y="18663"/>
                  </a:lnTo>
                  <a:lnTo>
                    <a:pt x="3716" y="18847"/>
                  </a:lnTo>
                  <a:lnTo>
                    <a:pt x="3976" y="19169"/>
                  </a:lnTo>
                  <a:lnTo>
                    <a:pt x="4323" y="19259"/>
                  </a:lnTo>
                  <a:lnTo>
                    <a:pt x="4579" y="19123"/>
                  </a:lnTo>
                  <a:lnTo>
                    <a:pt x="4579" y="18939"/>
                  </a:lnTo>
                  <a:lnTo>
                    <a:pt x="4839" y="18709"/>
                  </a:lnTo>
                  <a:lnTo>
                    <a:pt x="4926" y="18847"/>
                  </a:lnTo>
                  <a:lnTo>
                    <a:pt x="4839" y="18939"/>
                  </a:lnTo>
                  <a:lnTo>
                    <a:pt x="4839" y="19169"/>
                  </a:lnTo>
                  <a:lnTo>
                    <a:pt x="5273" y="19581"/>
                  </a:lnTo>
                  <a:lnTo>
                    <a:pt x="5789" y="19765"/>
                  </a:lnTo>
                  <a:lnTo>
                    <a:pt x="6223" y="19765"/>
                  </a:lnTo>
                  <a:lnTo>
                    <a:pt x="6570" y="19627"/>
                  </a:lnTo>
                  <a:lnTo>
                    <a:pt x="6739" y="19719"/>
                  </a:lnTo>
                  <a:lnTo>
                    <a:pt x="6656" y="19812"/>
                  </a:lnTo>
                  <a:lnTo>
                    <a:pt x="6483" y="19812"/>
                  </a:lnTo>
                  <a:lnTo>
                    <a:pt x="6309" y="19993"/>
                  </a:lnTo>
                  <a:lnTo>
                    <a:pt x="5963" y="20085"/>
                  </a:lnTo>
                  <a:lnTo>
                    <a:pt x="5876" y="20270"/>
                  </a:lnTo>
                  <a:lnTo>
                    <a:pt x="6309" y="20452"/>
                  </a:lnTo>
                  <a:lnTo>
                    <a:pt x="6309" y="20636"/>
                  </a:lnTo>
                  <a:lnTo>
                    <a:pt x="5963" y="20636"/>
                  </a:lnTo>
                  <a:lnTo>
                    <a:pt x="5702" y="20544"/>
                  </a:lnTo>
                  <a:lnTo>
                    <a:pt x="5702" y="20728"/>
                  </a:lnTo>
                  <a:lnTo>
                    <a:pt x="5876" y="20866"/>
                  </a:lnTo>
                  <a:lnTo>
                    <a:pt x="6656" y="20912"/>
                  </a:lnTo>
                  <a:lnTo>
                    <a:pt x="7086" y="21004"/>
                  </a:lnTo>
                  <a:lnTo>
                    <a:pt x="7519" y="20958"/>
                  </a:lnTo>
                  <a:lnTo>
                    <a:pt x="8122" y="21048"/>
                  </a:lnTo>
                  <a:lnTo>
                    <a:pt x="8122" y="20866"/>
                  </a:lnTo>
                  <a:lnTo>
                    <a:pt x="8469" y="20912"/>
                  </a:lnTo>
                  <a:lnTo>
                    <a:pt x="8556" y="21094"/>
                  </a:lnTo>
                  <a:lnTo>
                    <a:pt x="8816" y="21416"/>
                  </a:lnTo>
                  <a:lnTo>
                    <a:pt x="9159" y="21600"/>
                  </a:lnTo>
                  <a:lnTo>
                    <a:pt x="9419" y="21600"/>
                  </a:lnTo>
                  <a:lnTo>
                    <a:pt x="9766" y="21370"/>
                  </a:lnTo>
                  <a:lnTo>
                    <a:pt x="9679" y="21094"/>
                  </a:lnTo>
                  <a:lnTo>
                    <a:pt x="8989" y="20912"/>
                  </a:lnTo>
                  <a:lnTo>
                    <a:pt x="8816" y="20866"/>
                  </a:lnTo>
                  <a:lnTo>
                    <a:pt x="8989" y="20774"/>
                  </a:lnTo>
                  <a:lnTo>
                    <a:pt x="9332" y="20866"/>
                  </a:lnTo>
                  <a:lnTo>
                    <a:pt x="9766" y="21004"/>
                  </a:lnTo>
                  <a:lnTo>
                    <a:pt x="10026" y="21186"/>
                  </a:lnTo>
                  <a:lnTo>
                    <a:pt x="10195" y="21416"/>
                  </a:lnTo>
                  <a:lnTo>
                    <a:pt x="10455" y="21416"/>
                  </a:lnTo>
                  <a:lnTo>
                    <a:pt x="10542" y="21186"/>
                  </a:lnTo>
                  <a:lnTo>
                    <a:pt x="10715" y="21140"/>
                  </a:lnTo>
                  <a:lnTo>
                    <a:pt x="11062" y="21370"/>
                  </a:lnTo>
                  <a:lnTo>
                    <a:pt x="11578" y="21462"/>
                  </a:lnTo>
                  <a:lnTo>
                    <a:pt x="11925" y="21462"/>
                  </a:lnTo>
                  <a:lnTo>
                    <a:pt x="11925" y="21324"/>
                  </a:lnTo>
                  <a:lnTo>
                    <a:pt x="11492" y="21140"/>
                  </a:lnTo>
                  <a:lnTo>
                    <a:pt x="11492" y="21004"/>
                  </a:lnTo>
                  <a:lnTo>
                    <a:pt x="11752" y="20958"/>
                  </a:lnTo>
                  <a:lnTo>
                    <a:pt x="12185" y="21048"/>
                  </a:lnTo>
                  <a:lnTo>
                    <a:pt x="12359" y="21186"/>
                  </a:lnTo>
                  <a:lnTo>
                    <a:pt x="12441" y="21186"/>
                  </a:lnTo>
                  <a:lnTo>
                    <a:pt x="12615" y="21416"/>
                  </a:lnTo>
                  <a:lnTo>
                    <a:pt x="12875" y="21508"/>
                  </a:lnTo>
                  <a:lnTo>
                    <a:pt x="13135" y="21462"/>
                  </a:lnTo>
                  <a:lnTo>
                    <a:pt x="13222" y="21232"/>
                  </a:lnTo>
                  <a:lnTo>
                    <a:pt x="13048" y="21048"/>
                  </a:lnTo>
                  <a:lnTo>
                    <a:pt x="12702" y="21048"/>
                  </a:lnTo>
                  <a:lnTo>
                    <a:pt x="12441" y="20958"/>
                  </a:lnTo>
                  <a:lnTo>
                    <a:pt x="12615" y="20820"/>
                  </a:lnTo>
                  <a:lnTo>
                    <a:pt x="12788" y="20912"/>
                  </a:lnTo>
                  <a:lnTo>
                    <a:pt x="13048" y="20912"/>
                  </a:lnTo>
                  <a:lnTo>
                    <a:pt x="13309" y="20682"/>
                  </a:lnTo>
                  <a:lnTo>
                    <a:pt x="13482" y="20498"/>
                  </a:lnTo>
                  <a:lnTo>
                    <a:pt x="13482" y="20408"/>
                  </a:lnTo>
                  <a:lnTo>
                    <a:pt x="12875" y="20178"/>
                  </a:lnTo>
                  <a:lnTo>
                    <a:pt x="12615" y="20224"/>
                  </a:lnTo>
                  <a:lnTo>
                    <a:pt x="12185" y="20178"/>
                  </a:lnTo>
                  <a:lnTo>
                    <a:pt x="11839" y="19812"/>
                  </a:lnTo>
                  <a:lnTo>
                    <a:pt x="11405" y="19812"/>
                  </a:lnTo>
                  <a:lnTo>
                    <a:pt x="10629" y="19443"/>
                  </a:lnTo>
                  <a:lnTo>
                    <a:pt x="10282" y="19259"/>
                  </a:lnTo>
                  <a:lnTo>
                    <a:pt x="9766" y="19259"/>
                  </a:lnTo>
                  <a:lnTo>
                    <a:pt x="9245" y="18663"/>
                  </a:lnTo>
                  <a:lnTo>
                    <a:pt x="8382" y="18159"/>
                  </a:lnTo>
                  <a:lnTo>
                    <a:pt x="8035" y="17563"/>
                  </a:lnTo>
                  <a:lnTo>
                    <a:pt x="7606" y="17197"/>
                  </a:lnTo>
                  <a:lnTo>
                    <a:pt x="7606" y="16555"/>
                  </a:lnTo>
                  <a:lnTo>
                    <a:pt x="7259" y="16188"/>
                  </a:lnTo>
                  <a:lnTo>
                    <a:pt x="7086" y="15500"/>
                  </a:lnTo>
                  <a:lnTo>
                    <a:pt x="6999" y="15362"/>
                  </a:lnTo>
                  <a:lnTo>
                    <a:pt x="7172" y="15132"/>
                  </a:lnTo>
                  <a:lnTo>
                    <a:pt x="7172" y="14950"/>
                  </a:lnTo>
                  <a:lnTo>
                    <a:pt x="6739" y="14904"/>
                  </a:lnTo>
                  <a:lnTo>
                    <a:pt x="6396" y="14996"/>
                  </a:lnTo>
                  <a:lnTo>
                    <a:pt x="6136" y="14904"/>
                  </a:lnTo>
                  <a:lnTo>
                    <a:pt x="6223" y="14812"/>
                  </a:lnTo>
                  <a:lnTo>
                    <a:pt x="6826" y="14812"/>
                  </a:lnTo>
                  <a:lnTo>
                    <a:pt x="7433" y="14674"/>
                  </a:lnTo>
                  <a:lnTo>
                    <a:pt x="7519" y="14216"/>
                  </a:lnTo>
                  <a:lnTo>
                    <a:pt x="7433" y="13986"/>
                  </a:lnTo>
                  <a:lnTo>
                    <a:pt x="6999" y="14032"/>
                  </a:lnTo>
                  <a:lnTo>
                    <a:pt x="6570" y="14078"/>
                  </a:lnTo>
                  <a:lnTo>
                    <a:pt x="6739" y="13986"/>
                  </a:lnTo>
                  <a:lnTo>
                    <a:pt x="7433" y="13848"/>
                  </a:lnTo>
                  <a:lnTo>
                    <a:pt x="7519" y="13666"/>
                  </a:lnTo>
                  <a:lnTo>
                    <a:pt x="7346" y="13574"/>
                  </a:lnTo>
                  <a:lnTo>
                    <a:pt x="6483" y="13574"/>
                  </a:lnTo>
                  <a:lnTo>
                    <a:pt x="5876" y="13528"/>
                  </a:lnTo>
                  <a:lnTo>
                    <a:pt x="5876" y="13390"/>
                  </a:lnTo>
                  <a:lnTo>
                    <a:pt x="6223" y="13298"/>
                  </a:lnTo>
                  <a:lnTo>
                    <a:pt x="6049" y="13162"/>
                  </a:lnTo>
                  <a:lnTo>
                    <a:pt x="6049" y="12978"/>
                  </a:lnTo>
                  <a:lnTo>
                    <a:pt x="6223" y="13070"/>
                  </a:lnTo>
                  <a:lnTo>
                    <a:pt x="6483" y="13298"/>
                  </a:lnTo>
                  <a:lnTo>
                    <a:pt x="6912" y="13390"/>
                  </a:lnTo>
                  <a:lnTo>
                    <a:pt x="7519" y="13390"/>
                  </a:lnTo>
                  <a:lnTo>
                    <a:pt x="7606" y="13298"/>
                  </a:lnTo>
                  <a:lnTo>
                    <a:pt x="7949" y="13208"/>
                  </a:lnTo>
                  <a:lnTo>
                    <a:pt x="8209" y="12932"/>
                  </a:lnTo>
                  <a:lnTo>
                    <a:pt x="8209" y="12655"/>
                  </a:lnTo>
                  <a:lnTo>
                    <a:pt x="8469" y="12381"/>
                  </a:lnTo>
                  <a:lnTo>
                    <a:pt x="8642" y="12151"/>
                  </a:lnTo>
                  <a:lnTo>
                    <a:pt x="8296" y="11969"/>
                  </a:lnTo>
                  <a:lnTo>
                    <a:pt x="8035" y="11693"/>
                  </a:lnTo>
                  <a:lnTo>
                    <a:pt x="7606" y="11601"/>
                  </a:lnTo>
                  <a:lnTo>
                    <a:pt x="7346" y="11601"/>
                  </a:lnTo>
                  <a:lnTo>
                    <a:pt x="7086" y="11509"/>
                  </a:lnTo>
                  <a:lnTo>
                    <a:pt x="7433" y="11463"/>
                  </a:lnTo>
                  <a:lnTo>
                    <a:pt x="7779" y="11509"/>
                  </a:lnTo>
                  <a:lnTo>
                    <a:pt x="8035" y="11463"/>
                  </a:lnTo>
                  <a:lnTo>
                    <a:pt x="8296" y="11601"/>
                  </a:lnTo>
                  <a:lnTo>
                    <a:pt x="8296" y="11785"/>
                  </a:lnTo>
                  <a:lnTo>
                    <a:pt x="8469" y="11831"/>
                  </a:lnTo>
                  <a:lnTo>
                    <a:pt x="8729" y="11693"/>
                  </a:lnTo>
                  <a:lnTo>
                    <a:pt x="8469" y="11281"/>
                  </a:lnTo>
                  <a:lnTo>
                    <a:pt x="7949" y="10913"/>
                  </a:lnTo>
                  <a:lnTo>
                    <a:pt x="7519" y="10593"/>
                  </a:lnTo>
                  <a:lnTo>
                    <a:pt x="7606" y="10455"/>
                  </a:lnTo>
                  <a:lnTo>
                    <a:pt x="7949" y="10639"/>
                  </a:lnTo>
                  <a:lnTo>
                    <a:pt x="8035" y="10821"/>
                  </a:lnTo>
                  <a:lnTo>
                    <a:pt x="8903" y="11005"/>
                  </a:lnTo>
                  <a:lnTo>
                    <a:pt x="9072" y="10821"/>
                  </a:lnTo>
                  <a:lnTo>
                    <a:pt x="9072" y="10639"/>
                  </a:lnTo>
                  <a:lnTo>
                    <a:pt x="8816" y="10547"/>
                  </a:lnTo>
                  <a:lnTo>
                    <a:pt x="8816" y="10363"/>
                  </a:lnTo>
                  <a:lnTo>
                    <a:pt x="9159" y="10135"/>
                  </a:lnTo>
                  <a:lnTo>
                    <a:pt x="9159" y="9905"/>
                  </a:lnTo>
                  <a:lnTo>
                    <a:pt x="8816" y="9675"/>
                  </a:lnTo>
                  <a:lnTo>
                    <a:pt x="8296" y="9308"/>
                  </a:lnTo>
                  <a:lnTo>
                    <a:pt x="8642" y="9308"/>
                  </a:lnTo>
                  <a:lnTo>
                    <a:pt x="9072" y="9493"/>
                  </a:lnTo>
                  <a:lnTo>
                    <a:pt x="9332" y="9447"/>
                  </a:lnTo>
                  <a:lnTo>
                    <a:pt x="9592" y="9170"/>
                  </a:lnTo>
                  <a:lnTo>
                    <a:pt x="9505" y="9078"/>
                  </a:lnTo>
                  <a:lnTo>
                    <a:pt x="9159" y="9078"/>
                  </a:lnTo>
                  <a:lnTo>
                    <a:pt x="9159" y="8758"/>
                  </a:lnTo>
                  <a:lnTo>
                    <a:pt x="9505" y="8712"/>
                  </a:lnTo>
                  <a:lnTo>
                    <a:pt x="9939" y="8850"/>
                  </a:lnTo>
                  <a:lnTo>
                    <a:pt x="10542" y="8988"/>
                  </a:lnTo>
                  <a:lnTo>
                    <a:pt x="10802" y="8804"/>
                  </a:lnTo>
                  <a:lnTo>
                    <a:pt x="10455" y="8712"/>
                  </a:lnTo>
                  <a:lnTo>
                    <a:pt x="10455" y="8574"/>
                  </a:lnTo>
                  <a:lnTo>
                    <a:pt x="10802" y="8574"/>
                  </a:lnTo>
                  <a:lnTo>
                    <a:pt x="11062" y="8620"/>
                  </a:lnTo>
                  <a:lnTo>
                    <a:pt x="11405" y="8482"/>
                  </a:lnTo>
                  <a:lnTo>
                    <a:pt x="11405" y="8254"/>
                  </a:lnTo>
                  <a:lnTo>
                    <a:pt x="11318" y="8116"/>
                  </a:lnTo>
                  <a:lnTo>
                    <a:pt x="11405" y="8024"/>
                  </a:lnTo>
                  <a:lnTo>
                    <a:pt x="12099" y="7840"/>
                  </a:lnTo>
                  <a:lnTo>
                    <a:pt x="12185" y="7658"/>
                  </a:lnTo>
                  <a:lnTo>
                    <a:pt x="11752" y="7566"/>
                  </a:lnTo>
                  <a:lnTo>
                    <a:pt x="11492" y="7382"/>
                  </a:lnTo>
                  <a:lnTo>
                    <a:pt x="11752" y="7154"/>
                  </a:lnTo>
                  <a:lnTo>
                    <a:pt x="11925" y="7382"/>
                  </a:lnTo>
                  <a:lnTo>
                    <a:pt x="12272" y="7244"/>
                  </a:lnTo>
                  <a:lnTo>
                    <a:pt x="12962" y="6786"/>
                  </a:lnTo>
                  <a:lnTo>
                    <a:pt x="13135" y="6512"/>
                  </a:lnTo>
                  <a:lnTo>
                    <a:pt x="13482" y="6420"/>
                  </a:lnTo>
                  <a:lnTo>
                    <a:pt x="13565" y="6098"/>
                  </a:lnTo>
                  <a:lnTo>
                    <a:pt x="14258" y="5870"/>
                  </a:lnTo>
                  <a:lnTo>
                    <a:pt x="14518" y="5547"/>
                  </a:lnTo>
                  <a:lnTo>
                    <a:pt x="14861" y="5089"/>
                  </a:lnTo>
                  <a:lnTo>
                    <a:pt x="15208" y="5089"/>
                  </a:lnTo>
                  <a:lnTo>
                    <a:pt x="16071" y="4723"/>
                  </a:lnTo>
                  <a:lnTo>
                    <a:pt x="17021" y="4173"/>
                  </a:lnTo>
                  <a:lnTo>
                    <a:pt x="17801" y="3805"/>
                  </a:lnTo>
                  <a:lnTo>
                    <a:pt x="18144" y="3805"/>
                  </a:lnTo>
                  <a:lnTo>
                    <a:pt x="18751" y="3531"/>
                  </a:lnTo>
                  <a:lnTo>
                    <a:pt x="19527" y="3439"/>
                  </a:lnTo>
                  <a:lnTo>
                    <a:pt x="19961" y="3255"/>
                  </a:lnTo>
                  <a:lnTo>
                    <a:pt x="20564" y="2797"/>
                  </a:lnTo>
                  <a:lnTo>
                    <a:pt x="20910" y="2659"/>
                  </a:lnTo>
                  <a:lnTo>
                    <a:pt x="21171" y="2659"/>
                  </a:lnTo>
                  <a:lnTo>
                    <a:pt x="21431" y="2613"/>
                  </a:lnTo>
                  <a:lnTo>
                    <a:pt x="21431" y="2428"/>
                  </a:lnTo>
                  <a:lnTo>
                    <a:pt x="21344" y="2339"/>
                  </a:lnTo>
                  <a:lnTo>
                    <a:pt x="21600" y="2108"/>
                  </a:lnTo>
                  <a:lnTo>
                    <a:pt x="21431" y="1878"/>
                  </a:lnTo>
                  <a:lnTo>
                    <a:pt x="21431" y="1512"/>
                  </a:lnTo>
                  <a:lnTo>
                    <a:pt x="21344" y="1466"/>
                  </a:lnTo>
                  <a:lnTo>
                    <a:pt x="20997" y="1466"/>
                  </a:lnTo>
                  <a:lnTo>
                    <a:pt x="20997" y="1146"/>
                  </a:lnTo>
                  <a:lnTo>
                    <a:pt x="21257" y="824"/>
                  </a:lnTo>
                  <a:lnTo>
                    <a:pt x="21171" y="732"/>
                  </a:lnTo>
                  <a:lnTo>
                    <a:pt x="20737" y="686"/>
                  </a:lnTo>
                  <a:lnTo>
                    <a:pt x="20477" y="550"/>
                  </a:lnTo>
                  <a:lnTo>
                    <a:pt x="20047" y="504"/>
                  </a:lnTo>
                  <a:lnTo>
                    <a:pt x="19874" y="320"/>
                  </a:lnTo>
                  <a:lnTo>
                    <a:pt x="19874" y="90"/>
                  </a:lnTo>
                  <a:lnTo>
                    <a:pt x="19614" y="0"/>
                  </a:lnTo>
                  <a:close/>
                </a:path>
              </a:pathLst>
            </a:custGeom>
            <a:solidFill>
              <a:srgbClr val="CBD4D8"/>
            </a:solidFill>
            <a:ln w="12700" cap="flat">
              <a:noFill/>
              <a:miter lim="400000"/>
            </a:ln>
            <a:effectLst/>
          </p:spPr>
          <p:txBody>
            <a:bodyPr wrap="square" lIns="0" tIns="0" rIns="0" bIns="0" numCol="1" anchor="ctr">
              <a:noAutofit/>
            </a:bodyPr>
            <a:lstStyle/>
            <a:p>
              <a:pPr defTabSz="342900">
                <a:lnSpc>
                  <a:spcPct val="100000"/>
                </a:lnSpc>
                <a:spcBef>
                  <a:spcPts val="0"/>
                </a:spcBef>
                <a:defRPr sz="1400">
                  <a:latin typeface="Arial"/>
                  <a:ea typeface="Arial"/>
                  <a:cs typeface="Arial"/>
                  <a:sym typeface="Arial"/>
                </a:defRPr>
              </a:pPr>
              <a:endParaRPr sz="525"/>
            </a:p>
          </p:txBody>
        </p:sp>
        <p:sp>
          <p:nvSpPr>
            <p:cNvPr id="13" name="Google Shape;10393;p32">
              <a:extLst>
                <a:ext uri="{FF2B5EF4-FFF2-40B4-BE49-F238E27FC236}">
                  <a16:creationId xmlns:a16="http://schemas.microsoft.com/office/drawing/2014/main" id="{B223268B-7607-B170-03EB-EBC637C5FDEE}"/>
                </a:ext>
              </a:extLst>
            </p:cNvPr>
            <p:cNvSpPr/>
            <p:nvPr/>
          </p:nvSpPr>
          <p:spPr>
            <a:xfrm>
              <a:off x="13072118" y="837902"/>
              <a:ext cx="9495945" cy="4850518"/>
            </a:xfrm>
            <a:custGeom>
              <a:avLst/>
              <a:gdLst/>
              <a:ahLst/>
              <a:cxnLst>
                <a:cxn ang="0">
                  <a:pos x="wd2" y="hd2"/>
                </a:cxn>
                <a:cxn ang="5400000">
                  <a:pos x="wd2" y="hd2"/>
                </a:cxn>
                <a:cxn ang="10800000">
                  <a:pos x="wd2" y="hd2"/>
                </a:cxn>
                <a:cxn ang="16200000">
                  <a:pos x="wd2" y="hd2"/>
                </a:cxn>
              </a:cxnLst>
              <a:rect l="0" t="0" r="r" b="b"/>
              <a:pathLst>
                <a:path w="21600" h="21600" extrusionOk="0">
                  <a:moveTo>
                    <a:pt x="7830" y="0"/>
                  </a:moveTo>
                  <a:lnTo>
                    <a:pt x="7788" y="66"/>
                  </a:lnTo>
                  <a:lnTo>
                    <a:pt x="7776" y="122"/>
                  </a:lnTo>
                  <a:lnTo>
                    <a:pt x="7747" y="144"/>
                  </a:lnTo>
                  <a:lnTo>
                    <a:pt x="7770" y="200"/>
                  </a:lnTo>
                  <a:lnTo>
                    <a:pt x="7741" y="255"/>
                  </a:lnTo>
                  <a:lnTo>
                    <a:pt x="7735" y="344"/>
                  </a:lnTo>
                  <a:lnTo>
                    <a:pt x="7747" y="422"/>
                  </a:lnTo>
                  <a:lnTo>
                    <a:pt x="7711" y="488"/>
                  </a:lnTo>
                  <a:lnTo>
                    <a:pt x="7705" y="766"/>
                  </a:lnTo>
                  <a:lnTo>
                    <a:pt x="7741" y="833"/>
                  </a:lnTo>
                  <a:lnTo>
                    <a:pt x="7741" y="899"/>
                  </a:lnTo>
                  <a:lnTo>
                    <a:pt x="7711" y="899"/>
                  </a:lnTo>
                  <a:lnTo>
                    <a:pt x="7717" y="977"/>
                  </a:lnTo>
                  <a:lnTo>
                    <a:pt x="7747" y="1043"/>
                  </a:lnTo>
                  <a:lnTo>
                    <a:pt x="7776" y="1043"/>
                  </a:lnTo>
                  <a:lnTo>
                    <a:pt x="7818" y="1144"/>
                  </a:lnTo>
                  <a:lnTo>
                    <a:pt x="7859" y="1155"/>
                  </a:lnTo>
                  <a:lnTo>
                    <a:pt x="7818" y="1210"/>
                  </a:lnTo>
                  <a:lnTo>
                    <a:pt x="7830" y="1277"/>
                  </a:lnTo>
                  <a:lnTo>
                    <a:pt x="7830" y="1322"/>
                  </a:lnTo>
                  <a:lnTo>
                    <a:pt x="7889" y="1332"/>
                  </a:lnTo>
                  <a:lnTo>
                    <a:pt x="7925" y="1310"/>
                  </a:lnTo>
                  <a:lnTo>
                    <a:pt x="7978" y="1343"/>
                  </a:lnTo>
                  <a:lnTo>
                    <a:pt x="8032" y="1343"/>
                  </a:lnTo>
                  <a:lnTo>
                    <a:pt x="8044" y="1388"/>
                  </a:lnTo>
                  <a:lnTo>
                    <a:pt x="8014" y="1433"/>
                  </a:lnTo>
                  <a:lnTo>
                    <a:pt x="7984" y="1421"/>
                  </a:lnTo>
                  <a:lnTo>
                    <a:pt x="7966" y="1433"/>
                  </a:lnTo>
                  <a:lnTo>
                    <a:pt x="7931" y="1388"/>
                  </a:lnTo>
                  <a:lnTo>
                    <a:pt x="7853" y="1444"/>
                  </a:lnTo>
                  <a:lnTo>
                    <a:pt x="7830" y="1421"/>
                  </a:lnTo>
                  <a:lnTo>
                    <a:pt x="7800" y="1444"/>
                  </a:lnTo>
                  <a:lnTo>
                    <a:pt x="7770" y="1433"/>
                  </a:lnTo>
                  <a:lnTo>
                    <a:pt x="7741" y="1433"/>
                  </a:lnTo>
                  <a:lnTo>
                    <a:pt x="7723" y="1477"/>
                  </a:lnTo>
                  <a:lnTo>
                    <a:pt x="7652" y="1477"/>
                  </a:lnTo>
                  <a:lnTo>
                    <a:pt x="7634" y="1532"/>
                  </a:lnTo>
                  <a:lnTo>
                    <a:pt x="7640" y="1555"/>
                  </a:lnTo>
                  <a:lnTo>
                    <a:pt x="7675" y="1566"/>
                  </a:lnTo>
                  <a:lnTo>
                    <a:pt x="7681" y="1621"/>
                  </a:lnTo>
                  <a:lnTo>
                    <a:pt x="7723" y="1610"/>
                  </a:lnTo>
                  <a:lnTo>
                    <a:pt x="7741" y="1643"/>
                  </a:lnTo>
                  <a:lnTo>
                    <a:pt x="7782" y="1599"/>
                  </a:lnTo>
                  <a:lnTo>
                    <a:pt x="7812" y="1677"/>
                  </a:lnTo>
                  <a:lnTo>
                    <a:pt x="7853" y="1732"/>
                  </a:lnTo>
                  <a:lnTo>
                    <a:pt x="7889" y="1866"/>
                  </a:lnTo>
                  <a:lnTo>
                    <a:pt x="7859" y="1988"/>
                  </a:lnTo>
                  <a:lnTo>
                    <a:pt x="7782" y="2132"/>
                  </a:lnTo>
                  <a:lnTo>
                    <a:pt x="7812" y="1988"/>
                  </a:lnTo>
                  <a:lnTo>
                    <a:pt x="7788" y="1943"/>
                  </a:lnTo>
                  <a:lnTo>
                    <a:pt x="7788" y="1854"/>
                  </a:lnTo>
                  <a:lnTo>
                    <a:pt x="7735" y="1832"/>
                  </a:lnTo>
                  <a:lnTo>
                    <a:pt x="7717" y="1821"/>
                  </a:lnTo>
                  <a:lnTo>
                    <a:pt x="7717" y="1776"/>
                  </a:lnTo>
                  <a:lnTo>
                    <a:pt x="7699" y="1765"/>
                  </a:lnTo>
                  <a:lnTo>
                    <a:pt x="7670" y="1810"/>
                  </a:lnTo>
                  <a:lnTo>
                    <a:pt x="7622" y="1810"/>
                  </a:lnTo>
                  <a:lnTo>
                    <a:pt x="7586" y="1877"/>
                  </a:lnTo>
                  <a:lnTo>
                    <a:pt x="7622" y="1910"/>
                  </a:lnTo>
                  <a:lnTo>
                    <a:pt x="7610" y="1943"/>
                  </a:lnTo>
                  <a:lnTo>
                    <a:pt x="7568" y="1943"/>
                  </a:lnTo>
                  <a:lnTo>
                    <a:pt x="7592" y="1999"/>
                  </a:lnTo>
                  <a:lnTo>
                    <a:pt x="7586" y="2043"/>
                  </a:lnTo>
                  <a:lnTo>
                    <a:pt x="7539" y="2110"/>
                  </a:lnTo>
                  <a:lnTo>
                    <a:pt x="7533" y="2043"/>
                  </a:lnTo>
                  <a:lnTo>
                    <a:pt x="7521" y="2043"/>
                  </a:lnTo>
                  <a:lnTo>
                    <a:pt x="7497" y="2076"/>
                  </a:lnTo>
                  <a:lnTo>
                    <a:pt x="7509" y="2143"/>
                  </a:lnTo>
                  <a:lnTo>
                    <a:pt x="7497" y="2210"/>
                  </a:lnTo>
                  <a:lnTo>
                    <a:pt x="7467" y="2210"/>
                  </a:lnTo>
                  <a:lnTo>
                    <a:pt x="7461" y="2110"/>
                  </a:lnTo>
                  <a:lnTo>
                    <a:pt x="7432" y="2054"/>
                  </a:lnTo>
                  <a:lnTo>
                    <a:pt x="7420" y="2087"/>
                  </a:lnTo>
                  <a:lnTo>
                    <a:pt x="7432" y="2143"/>
                  </a:lnTo>
                  <a:lnTo>
                    <a:pt x="7402" y="2243"/>
                  </a:lnTo>
                  <a:lnTo>
                    <a:pt x="7384" y="2321"/>
                  </a:lnTo>
                  <a:lnTo>
                    <a:pt x="7349" y="2276"/>
                  </a:lnTo>
                  <a:lnTo>
                    <a:pt x="7349" y="2243"/>
                  </a:lnTo>
                  <a:lnTo>
                    <a:pt x="7384" y="2099"/>
                  </a:lnTo>
                  <a:lnTo>
                    <a:pt x="7372" y="2043"/>
                  </a:lnTo>
                  <a:lnTo>
                    <a:pt x="7331" y="2032"/>
                  </a:lnTo>
                  <a:lnTo>
                    <a:pt x="7242" y="2087"/>
                  </a:lnTo>
                  <a:lnTo>
                    <a:pt x="7212" y="2054"/>
                  </a:lnTo>
                  <a:lnTo>
                    <a:pt x="7170" y="2132"/>
                  </a:lnTo>
                  <a:lnTo>
                    <a:pt x="7141" y="2110"/>
                  </a:lnTo>
                  <a:lnTo>
                    <a:pt x="7111" y="2087"/>
                  </a:lnTo>
                  <a:lnTo>
                    <a:pt x="7063" y="2099"/>
                  </a:lnTo>
                  <a:lnTo>
                    <a:pt x="7105" y="2166"/>
                  </a:lnTo>
                  <a:lnTo>
                    <a:pt x="7081" y="2210"/>
                  </a:lnTo>
                  <a:lnTo>
                    <a:pt x="7075" y="2198"/>
                  </a:lnTo>
                  <a:lnTo>
                    <a:pt x="7063" y="2166"/>
                  </a:lnTo>
                  <a:lnTo>
                    <a:pt x="7052" y="2154"/>
                  </a:lnTo>
                  <a:lnTo>
                    <a:pt x="7034" y="2210"/>
                  </a:lnTo>
                  <a:lnTo>
                    <a:pt x="7022" y="2243"/>
                  </a:lnTo>
                  <a:lnTo>
                    <a:pt x="7022" y="2376"/>
                  </a:lnTo>
                  <a:lnTo>
                    <a:pt x="7046" y="2421"/>
                  </a:lnTo>
                  <a:lnTo>
                    <a:pt x="7081" y="2354"/>
                  </a:lnTo>
                  <a:lnTo>
                    <a:pt x="7105" y="2376"/>
                  </a:lnTo>
                  <a:lnTo>
                    <a:pt x="7152" y="2310"/>
                  </a:lnTo>
                  <a:lnTo>
                    <a:pt x="7176" y="2321"/>
                  </a:lnTo>
                  <a:lnTo>
                    <a:pt x="7170" y="2376"/>
                  </a:lnTo>
                  <a:lnTo>
                    <a:pt x="7081" y="2443"/>
                  </a:lnTo>
                  <a:lnTo>
                    <a:pt x="7063" y="2521"/>
                  </a:lnTo>
                  <a:lnTo>
                    <a:pt x="7028" y="2554"/>
                  </a:lnTo>
                  <a:lnTo>
                    <a:pt x="6957" y="2576"/>
                  </a:lnTo>
                  <a:lnTo>
                    <a:pt x="6945" y="2610"/>
                  </a:lnTo>
                  <a:lnTo>
                    <a:pt x="6963" y="2654"/>
                  </a:lnTo>
                  <a:lnTo>
                    <a:pt x="6903" y="2687"/>
                  </a:lnTo>
                  <a:lnTo>
                    <a:pt x="6873" y="2654"/>
                  </a:lnTo>
                  <a:lnTo>
                    <a:pt x="6856" y="2665"/>
                  </a:lnTo>
                  <a:lnTo>
                    <a:pt x="6850" y="2721"/>
                  </a:lnTo>
                  <a:lnTo>
                    <a:pt x="6826" y="2743"/>
                  </a:lnTo>
                  <a:lnTo>
                    <a:pt x="6784" y="2765"/>
                  </a:lnTo>
                  <a:lnTo>
                    <a:pt x="6766" y="2809"/>
                  </a:lnTo>
                  <a:lnTo>
                    <a:pt x="6790" y="2865"/>
                  </a:lnTo>
                  <a:lnTo>
                    <a:pt x="6778" y="2865"/>
                  </a:lnTo>
                  <a:lnTo>
                    <a:pt x="6766" y="2921"/>
                  </a:lnTo>
                  <a:lnTo>
                    <a:pt x="6754" y="2931"/>
                  </a:lnTo>
                  <a:lnTo>
                    <a:pt x="6737" y="2887"/>
                  </a:lnTo>
                  <a:lnTo>
                    <a:pt x="6725" y="2887"/>
                  </a:lnTo>
                  <a:lnTo>
                    <a:pt x="6695" y="2976"/>
                  </a:lnTo>
                  <a:lnTo>
                    <a:pt x="6701" y="2998"/>
                  </a:lnTo>
                  <a:lnTo>
                    <a:pt x="6689" y="3032"/>
                  </a:lnTo>
                  <a:lnTo>
                    <a:pt x="6689" y="3087"/>
                  </a:lnTo>
                  <a:lnTo>
                    <a:pt x="6660" y="3154"/>
                  </a:lnTo>
                  <a:lnTo>
                    <a:pt x="6666" y="3210"/>
                  </a:lnTo>
                  <a:lnTo>
                    <a:pt x="6618" y="3242"/>
                  </a:lnTo>
                  <a:lnTo>
                    <a:pt x="6570" y="3242"/>
                  </a:lnTo>
                  <a:lnTo>
                    <a:pt x="6541" y="3276"/>
                  </a:lnTo>
                  <a:lnTo>
                    <a:pt x="6541" y="3332"/>
                  </a:lnTo>
                  <a:lnTo>
                    <a:pt x="6559" y="3332"/>
                  </a:lnTo>
                  <a:lnTo>
                    <a:pt x="6576" y="3298"/>
                  </a:lnTo>
                  <a:lnTo>
                    <a:pt x="6648" y="3320"/>
                  </a:lnTo>
                  <a:lnTo>
                    <a:pt x="6636" y="3365"/>
                  </a:lnTo>
                  <a:lnTo>
                    <a:pt x="6600" y="3354"/>
                  </a:lnTo>
                  <a:lnTo>
                    <a:pt x="6588" y="3376"/>
                  </a:lnTo>
                  <a:lnTo>
                    <a:pt x="6612" y="3420"/>
                  </a:lnTo>
                  <a:lnTo>
                    <a:pt x="6606" y="3542"/>
                  </a:lnTo>
                  <a:lnTo>
                    <a:pt x="6576" y="3587"/>
                  </a:lnTo>
                  <a:lnTo>
                    <a:pt x="6582" y="3631"/>
                  </a:lnTo>
                  <a:lnTo>
                    <a:pt x="6576" y="3687"/>
                  </a:lnTo>
                  <a:lnTo>
                    <a:pt x="6541" y="3587"/>
                  </a:lnTo>
                  <a:lnTo>
                    <a:pt x="6511" y="3598"/>
                  </a:lnTo>
                  <a:lnTo>
                    <a:pt x="6469" y="3520"/>
                  </a:lnTo>
                  <a:lnTo>
                    <a:pt x="6451" y="3498"/>
                  </a:lnTo>
                  <a:lnTo>
                    <a:pt x="6440" y="3531"/>
                  </a:lnTo>
                  <a:lnTo>
                    <a:pt x="6463" y="3576"/>
                  </a:lnTo>
                  <a:lnTo>
                    <a:pt x="6463" y="3631"/>
                  </a:lnTo>
                  <a:lnTo>
                    <a:pt x="6451" y="3664"/>
                  </a:lnTo>
                  <a:lnTo>
                    <a:pt x="6469" y="3720"/>
                  </a:lnTo>
                  <a:lnTo>
                    <a:pt x="6499" y="3698"/>
                  </a:lnTo>
                  <a:lnTo>
                    <a:pt x="6553" y="3720"/>
                  </a:lnTo>
                  <a:lnTo>
                    <a:pt x="6588" y="3742"/>
                  </a:lnTo>
                  <a:lnTo>
                    <a:pt x="6600" y="3798"/>
                  </a:lnTo>
                  <a:lnTo>
                    <a:pt x="6630" y="3831"/>
                  </a:lnTo>
                  <a:lnTo>
                    <a:pt x="6660" y="3820"/>
                  </a:lnTo>
                  <a:lnTo>
                    <a:pt x="6671" y="3809"/>
                  </a:lnTo>
                  <a:lnTo>
                    <a:pt x="6689" y="3853"/>
                  </a:lnTo>
                  <a:lnTo>
                    <a:pt x="6648" y="3876"/>
                  </a:lnTo>
                  <a:lnTo>
                    <a:pt x="6612" y="3876"/>
                  </a:lnTo>
                  <a:lnTo>
                    <a:pt x="6582" y="3820"/>
                  </a:lnTo>
                  <a:lnTo>
                    <a:pt x="6570" y="3831"/>
                  </a:lnTo>
                  <a:lnTo>
                    <a:pt x="6559" y="3876"/>
                  </a:lnTo>
                  <a:lnTo>
                    <a:pt x="6547" y="3909"/>
                  </a:lnTo>
                  <a:lnTo>
                    <a:pt x="6582" y="3987"/>
                  </a:lnTo>
                  <a:lnTo>
                    <a:pt x="6606" y="3964"/>
                  </a:lnTo>
                  <a:lnTo>
                    <a:pt x="6660" y="3964"/>
                  </a:lnTo>
                  <a:lnTo>
                    <a:pt x="6671" y="4042"/>
                  </a:lnTo>
                  <a:lnTo>
                    <a:pt x="6695" y="4076"/>
                  </a:lnTo>
                  <a:lnTo>
                    <a:pt x="6707" y="4031"/>
                  </a:lnTo>
                  <a:lnTo>
                    <a:pt x="6760" y="4031"/>
                  </a:lnTo>
                  <a:lnTo>
                    <a:pt x="6754" y="4087"/>
                  </a:lnTo>
                  <a:lnTo>
                    <a:pt x="6796" y="4142"/>
                  </a:lnTo>
                  <a:lnTo>
                    <a:pt x="6838" y="4142"/>
                  </a:lnTo>
                  <a:lnTo>
                    <a:pt x="6856" y="4220"/>
                  </a:lnTo>
                  <a:lnTo>
                    <a:pt x="6838" y="4331"/>
                  </a:lnTo>
                  <a:lnTo>
                    <a:pt x="6766" y="4409"/>
                  </a:lnTo>
                  <a:lnTo>
                    <a:pt x="6748" y="4475"/>
                  </a:lnTo>
                  <a:lnTo>
                    <a:pt x="6748" y="4520"/>
                  </a:lnTo>
                  <a:lnTo>
                    <a:pt x="6808" y="4631"/>
                  </a:lnTo>
                  <a:lnTo>
                    <a:pt x="6844" y="4653"/>
                  </a:lnTo>
                  <a:lnTo>
                    <a:pt x="6784" y="4653"/>
                  </a:lnTo>
                  <a:lnTo>
                    <a:pt x="6719" y="4553"/>
                  </a:lnTo>
                  <a:lnTo>
                    <a:pt x="6719" y="4487"/>
                  </a:lnTo>
                  <a:lnTo>
                    <a:pt x="6748" y="4364"/>
                  </a:lnTo>
                  <a:lnTo>
                    <a:pt x="6766" y="4331"/>
                  </a:lnTo>
                  <a:lnTo>
                    <a:pt x="6766" y="4298"/>
                  </a:lnTo>
                  <a:lnTo>
                    <a:pt x="6784" y="4220"/>
                  </a:lnTo>
                  <a:lnTo>
                    <a:pt x="6766" y="4198"/>
                  </a:lnTo>
                  <a:lnTo>
                    <a:pt x="6660" y="4298"/>
                  </a:lnTo>
                  <a:lnTo>
                    <a:pt x="6600" y="4331"/>
                  </a:lnTo>
                  <a:lnTo>
                    <a:pt x="6582" y="4409"/>
                  </a:lnTo>
                  <a:lnTo>
                    <a:pt x="6547" y="4431"/>
                  </a:lnTo>
                  <a:lnTo>
                    <a:pt x="6517" y="4409"/>
                  </a:lnTo>
                  <a:lnTo>
                    <a:pt x="6481" y="4420"/>
                  </a:lnTo>
                  <a:lnTo>
                    <a:pt x="6434" y="4487"/>
                  </a:lnTo>
                  <a:lnTo>
                    <a:pt x="6309" y="4575"/>
                  </a:lnTo>
                  <a:lnTo>
                    <a:pt x="6220" y="4609"/>
                  </a:lnTo>
                  <a:lnTo>
                    <a:pt x="6184" y="4609"/>
                  </a:lnTo>
                  <a:lnTo>
                    <a:pt x="6137" y="4697"/>
                  </a:lnTo>
                  <a:lnTo>
                    <a:pt x="6095" y="4697"/>
                  </a:lnTo>
                  <a:lnTo>
                    <a:pt x="6071" y="4742"/>
                  </a:lnTo>
                  <a:lnTo>
                    <a:pt x="6107" y="4798"/>
                  </a:lnTo>
                  <a:lnTo>
                    <a:pt x="6107" y="4864"/>
                  </a:lnTo>
                  <a:lnTo>
                    <a:pt x="6101" y="4931"/>
                  </a:lnTo>
                  <a:lnTo>
                    <a:pt x="6125" y="4975"/>
                  </a:lnTo>
                  <a:lnTo>
                    <a:pt x="6155" y="4975"/>
                  </a:lnTo>
                  <a:lnTo>
                    <a:pt x="6160" y="5019"/>
                  </a:lnTo>
                  <a:lnTo>
                    <a:pt x="6143" y="5053"/>
                  </a:lnTo>
                  <a:lnTo>
                    <a:pt x="6202" y="5130"/>
                  </a:lnTo>
                  <a:lnTo>
                    <a:pt x="6250" y="5264"/>
                  </a:lnTo>
                  <a:lnTo>
                    <a:pt x="6250" y="5375"/>
                  </a:lnTo>
                  <a:lnTo>
                    <a:pt x="6262" y="5430"/>
                  </a:lnTo>
                  <a:lnTo>
                    <a:pt x="6279" y="5430"/>
                  </a:lnTo>
                  <a:lnTo>
                    <a:pt x="6285" y="5519"/>
                  </a:lnTo>
                  <a:lnTo>
                    <a:pt x="6333" y="5575"/>
                  </a:lnTo>
                  <a:lnTo>
                    <a:pt x="6368" y="5552"/>
                  </a:lnTo>
                  <a:lnTo>
                    <a:pt x="6481" y="5575"/>
                  </a:lnTo>
                  <a:lnTo>
                    <a:pt x="6517" y="5531"/>
                  </a:lnTo>
                  <a:lnTo>
                    <a:pt x="6517" y="5575"/>
                  </a:lnTo>
                  <a:lnTo>
                    <a:pt x="6529" y="5630"/>
                  </a:lnTo>
                  <a:lnTo>
                    <a:pt x="6529" y="5708"/>
                  </a:lnTo>
                  <a:lnTo>
                    <a:pt x="6582" y="5752"/>
                  </a:lnTo>
                  <a:lnTo>
                    <a:pt x="6612" y="5830"/>
                  </a:lnTo>
                  <a:lnTo>
                    <a:pt x="6695" y="5830"/>
                  </a:lnTo>
                  <a:lnTo>
                    <a:pt x="6754" y="5908"/>
                  </a:lnTo>
                  <a:lnTo>
                    <a:pt x="6778" y="5908"/>
                  </a:lnTo>
                  <a:lnTo>
                    <a:pt x="6808" y="5975"/>
                  </a:lnTo>
                  <a:lnTo>
                    <a:pt x="6814" y="6130"/>
                  </a:lnTo>
                  <a:lnTo>
                    <a:pt x="6826" y="6197"/>
                  </a:lnTo>
                  <a:lnTo>
                    <a:pt x="6814" y="6296"/>
                  </a:lnTo>
                  <a:lnTo>
                    <a:pt x="6850" y="6374"/>
                  </a:lnTo>
                  <a:lnTo>
                    <a:pt x="6879" y="6419"/>
                  </a:lnTo>
                  <a:lnTo>
                    <a:pt x="6933" y="6552"/>
                  </a:lnTo>
                  <a:lnTo>
                    <a:pt x="6957" y="6697"/>
                  </a:lnTo>
                  <a:lnTo>
                    <a:pt x="6998" y="6763"/>
                  </a:lnTo>
                  <a:lnTo>
                    <a:pt x="7016" y="6830"/>
                  </a:lnTo>
                  <a:lnTo>
                    <a:pt x="6980" y="6974"/>
                  </a:lnTo>
                  <a:lnTo>
                    <a:pt x="6957" y="6985"/>
                  </a:lnTo>
                  <a:lnTo>
                    <a:pt x="6933" y="6974"/>
                  </a:lnTo>
                  <a:lnTo>
                    <a:pt x="6963" y="7052"/>
                  </a:lnTo>
                  <a:lnTo>
                    <a:pt x="7022" y="7074"/>
                  </a:lnTo>
                  <a:lnTo>
                    <a:pt x="7052" y="7107"/>
                  </a:lnTo>
                  <a:lnTo>
                    <a:pt x="7111" y="7241"/>
                  </a:lnTo>
                  <a:lnTo>
                    <a:pt x="7170" y="7274"/>
                  </a:lnTo>
                  <a:lnTo>
                    <a:pt x="7176" y="7263"/>
                  </a:lnTo>
                  <a:lnTo>
                    <a:pt x="7200" y="7274"/>
                  </a:lnTo>
                  <a:lnTo>
                    <a:pt x="7254" y="7196"/>
                  </a:lnTo>
                  <a:lnTo>
                    <a:pt x="7307" y="7174"/>
                  </a:lnTo>
                  <a:lnTo>
                    <a:pt x="7366" y="7263"/>
                  </a:lnTo>
                  <a:lnTo>
                    <a:pt x="7408" y="7296"/>
                  </a:lnTo>
                  <a:lnTo>
                    <a:pt x="7438" y="7296"/>
                  </a:lnTo>
                  <a:lnTo>
                    <a:pt x="7461" y="7374"/>
                  </a:lnTo>
                  <a:lnTo>
                    <a:pt x="7467" y="7496"/>
                  </a:lnTo>
                  <a:lnTo>
                    <a:pt x="7449" y="7385"/>
                  </a:lnTo>
                  <a:lnTo>
                    <a:pt x="7432" y="7329"/>
                  </a:lnTo>
                  <a:lnTo>
                    <a:pt x="7378" y="7329"/>
                  </a:lnTo>
                  <a:lnTo>
                    <a:pt x="7313" y="7241"/>
                  </a:lnTo>
                  <a:lnTo>
                    <a:pt x="7271" y="7241"/>
                  </a:lnTo>
                  <a:lnTo>
                    <a:pt x="7224" y="7329"/>
                  </a:lnTo>
                  <a:lnTo>
                    <a:pt x="7224" y="7418"/>
                  </a:lnTo>
                  <a:lnTo>
                    <a:pt x="7230" y="7463"/>
                  </a:lnTo>
                  <a:lnTo>
                    <a:pt x="7164" y="7329"/>
                  </a:lnTo>
                  <a:lnTo>
                    <a:pt x="7093" y="7329"/>
                  </a:lnTo>
                  <a:lnTo>
                    <a:pt x="7057" y="7274"/>
                  </a:lnTo>
                  <a:lnTo>
                    <a:pt x="7057" y="7207"/>
                  </a:lnTo>
                  <a:lnTo>
                    <a:pt x="7028" y="7130"/>
                  </a:lnTo>
                  <a:lnTo>
                    <a:pt x="6974" y="7096"/>
                  </a:lnTo>
                  <a:lnTo>
                    <a:pt x="6927" y="7096"/>
                  </a:lnTo>
                  <a:lnTo>
                    <a:pt x="6867" y="7029"/>
                  </a:lnTo>
                  <a:lnTo>
                    <a:pt x="6879" y="6996"/>
                  </a:lnTo>
                  <a:lnTo>
                    <a:pt x="6879" y="6930"/>
                  </a:lnTo>
                  <a:lnTo>
                    <a:pt x="6903" y="6907"/>
                  </a:lnTo>
                  <a:lnTo>
                    <a:pt x="6891" y="6852"/>
                  </a:lnTo>
                  <a:lnTo>
                    <a:pt x="6879" y="6707"/>
                  </a:lnTo>
                  <a:lnTo>
                    <a:pt x="6861" y="6596"/>
                  </a:lnTo>
                  <a:lnTo>
                    <a:pt x="6838" y="6574"/>
                  </a:lnTo>
                  <a:lnTo>
                    <a:pt x="6820" y="6663"/>
                  </a:lnTo>
                  <a:lnTo>
                    <a:pt x="6802" y="6686"/>
                  </a:lnTo>
                  <a:lnTo>
                    <a:pt x="6808" y="6763"/>
                  </a:lnTo>
                  <a:lnTo>
                    <a:pt x="6784" y="6808"/>
                  </a:lnTo>
                  <a:lnTo>
                    <a:pt x="6790" y="6852"/>
                  </a:lnTo>
                  <a:lnTo>
                    <a:pt x="6784" y="6919"/>
                  </a:lnTo>
                  <a:lnTo>
                    <a:pt x="6760" y="6919"/>
                  </a:lnTo>
                  <a:lnTo>
                    <a:pt x="6748" y="6718"/>
                  </a:lnTo>
                  <a:lnTo>
                    <a:pt x="6772" y="6663"/>
                  </a:lnTo>
                  <a:lnTo>
                    <a:pt x="6760" y="6596"/>
                  </a:lnTo>
                  <a:lnTo>
                    <a:pt x="6713" y="6519"/>
                  </a:lnTo>
                  <a:lnTo>
                    <a:pt x="6713" y="6419"/>
                  </a:lnTo>
                  <a:lnTo>
                    <a:pt x="6689" y="6352"/>
                  </a:lnTo>
                  <a:lnTo>
                    <a:pt x="6689" y="6264"/>
                  </a:lnTo>
                  <a:lnTo>
                    <a:pt x="6731" y="6208"/>
                  </a:lnTo>
                  <a:lnTo>
                    <a:pt x="6731" y="6163"/>
                  </a:lnTo>
                  <a:lnTo>
                    <a:pt x="6725" y="6108"/>
                  </a:lnTo>
                  <a:lnTo>
                    <a:pt x="6731" y="5997"/>
                  </a:lnTo>
                  <a:lnTo>
                    <a:pt x="6695" y="5985"/>
                  </a:lnTo>
                  <a:lnTo>
                    <a:pt x="6683" y="5997"/>
                  </a:lnTo>
                  <a:lnTo>
                    <a:pt x="6660" y="5953"/>
                  </a:lnTo>
                  <a:lnTo>
                    <a:pt x="6594" y="6041"/>
                  </a:lnTo>
                  <a:lnTo>
                    <a:pt x="6505" y="6063"/>
                  </a:lnTo>
                  <a:lnTo>
                    <a:pt x="6457" y="6063"/>
                  </a:lnTo>
                  <a:lnTo>
                    <a:pt x="6392" y="5941"/>
                  </a:lnTo>
                  <a:lnTo>
                    <a:pt x="6356" y="5897"/>
                  </a:lnTo>
                  <a:lnTo>
                    <a:pt x="6345" y="5841"/>
                  </a:lnTo>
                  <a:lnTo>
                    <a:pt x="6250" y="5819"/>
                  </a:lnTo>
                  <a:lnTo>
                    <a:pt x="6214" y="5764"/>
                  </a:lnTo>
                  <a:lnTo>
                    <a:pt x="6178" y="5675"/>
                  </a:lnTo>
                  <a:lnTo>
                    <a:pt x="6065" y="5675"/>
                  </a:lnTo>
                  <a:lnTo>
                    <a:pt x="6036" y="5653"/>
                  </a:lnTo>
                  <a:lnTo>
                    <a:pt x="6000" y="5697"/>
                  </a:lnTo>
                  <a:lnTo>
                    <a:pt x="5959" y="5808"/>
                  </a:lnTo>
                  <a:lnTo>
                    <a:pt x="5953" y="5875"/>
                  </a:lnTo>
                  <a:lnTo>
                    <a:pt x="5941" y="5897"/>
                  </a:lnTo>
                  <a:lnTo>
                    <a:pt x="5923" y="5886"/>
                  </a:lnTo>
                  <a:lnTo>
                    <a:pt x="5917" y="5930"/>
                  </a:lnTo>
                  <a:lnTo>
                    <a:pt x="5941" y="5975"/>
                  </a:lnTo>
                  <a:lnTo>
                    <a:pt x="5988" y="5908"/>
                  </a:lnTo>
                  <a:lnTo>
                    <a:pt x="6047" y="5930"/>
                  </a:lnTo>
                  <a:lnTo>
                    <a:pt x="6077" y="6041"/>
                  </a:lnTo>
                  <a:lnTo>
                    <a:pt x="6042" y="6163"/>
                  </a:lnTo>
                  <a:lnTo>
                    <a:pt x="6000" y="6186"/>
                  </a:lnTo>
                  <a:lnTo>
                    <a:pt x="5923" y="6130"/>
                  </a:lnTo>
                  <a:lnTo>
                    <a:pt x="5881" y="6030"/>
                  </a:lnTo>
                  <a:lnTo>
                    <a:pt x="5852" y="6030"/>
                  </a:lnTo>
                  <a:lnTo>
                    <a:pt x="5804" y="6086"/>
                  </a:lnTo>
                  <a:lnTo>
                    <a:pt x="5792" y="6130"/>
                  </a:lnTo>
                  <a:lnTo>
                    <a:pt x="5768" y="6141"/>
                  </a:lnTo>
                  <a:lnTo>
                    <a:pt x="5822" y="6274"/>
                  </a:lnTo>
                  <a:lnTo>
                    <a:pt x="5840" y="6274"/>
                  </a:lnTo>
                  <a:lnTo>
                    <a:pt x="5858" y="6352"/>
                  </a:lnTo>
                  <a:lnTo>
                    <a:pt x="5917" y="6441"/>
                  </a:lnTo>
                  <a:lnTo>
                    <a:pt x="5970" y="6441"/>
                  </a:lnTo>
                  <a:lnTo>
                    <a:pt x="5994" y="6485"/>
                  </a:lnTo>
                  <a:lnTo>
                    <a:pt x="6077" y="6497"/>
                  </a:lnTo>
                  <a:lnTo>
                    <a:pt x="6101" y="6463"/>
                  </a:lnTo>
                  <a:lnTo>
                    <a:pt x="6113" y="6463"/>
                  </a:lnTo>
                  <a:lnTo>
                    <a:pt x="6125" y="6519"/>
                  </a:lnTo>
                  <a:lnTo>
                    <a:pt x="6184" y="6519"/>
                  </a:lnTo>
                  <a:lnTo>
                    <a:pt x="6196" y="6596"/>
                  </a:lnTo>
                  <a:lnTo>
                    <a:pt x="6220" y="6607"/>
                  </a:lnTo>
                  <a:lnTo>
                    <a:pt x="6226" y="6663"/>
                  </a:lnTo>
                  <a:lnTo>
                    <a:pt x="6291" y="6686"/>
                  </a:lnTo>
                  <a:lnTo>
                    <a:pt x="6321" y="6641"/>
                  </a:lnTo>
                  <a:lnTo>
                    <a:pt x="6303" y="6697"/>
                  </a:lnTo>
                  <a:lnTo>
                    <a:pt x="6232" y="6718"/>
                  </a:lnTo>
                  <a:lnTo>
                    <a:pt x="6190" y="6674"/>
                  </a:lnTo>
                  <a:lnTo>
                    <a:pt x="6160" y="6663"/>
                  </a:lnTo>
                  <a:lnTo>
                    <a:pt x="6113" y="6563"/>
                  </a:lnTo>
                  <a:lnTo>
                    <a:pt x="6083" y="6552"/>
                  </a:lnTo>
                  <a:lnTo>
                    <a:pt x="6053" y="6585"/>
                  </a:lnTo>
                  <a:lnTo>
                    <a:pt x="6018" y="6585"/>
                  </a:lnTo>
                  <a:lnTo>
                    <a:pt x="5988" y="6652"/>
                  </a:lnTo>
                  <a:lnTo>
                    <a:pt x="5976" y="6596"/>
                  </a:lnTo>
                  <a:lnTo>
                    <a:pt x="5947" y="6552"/>
                  </a:lnTo>
                  <a:lnTo>
                    <a:pt x="5917" y="6585"/>
                  </a:lnTo>
                  <a:lnTo>
                    <a:pt x="5858" y="6585"/>
                  </a:lnTo>
                  <a:lnTo>
                    <a:pt x="5810" y="6530"/>
                  </a:lnTo>
                  <a:lnTo>
                    <a:pt x="5774" y="6541"/>
                  </a:lnTo>
                  <a:lnTo>
                    <a:pt x="5762" y="6485"/>
                  </a:lnTo>
                  <a:lnTo>
                    <a:pt x="5792" y="6441"/>
                  </a:lnTo>
                  <a:lnTo>
                    <a:pt x="5792" y="6397"/>
                  </a:lnTo>
                  <a:lnTo>
                    <a:pt x="5762" y="6363"/>
                  </a:lnTo>
                  <a:lnTo>
                    <a:pt x="5762" y="6308"/>
                  </a:lnTo>
                  <a:lnTo>
                    <a:pt x="5709" y="6219"/>
                  </a:lnTo>
                  <a:lnTo>
                    <a:pt x="5685" y="6152"/>
                  </a:lnTo>
                  <a:lnTo>
                    <a:pt x="5703" y="6063"/>
                  </a:lnTo>
                  <a:lnTo>
                    <a:pt x="5673" y="5985"/>
                  </a:lnTo>
                  <a:lnTo>
                    <a:pt x="5673" y="5841"/>
                  </a:lnTo>
                  <a:lnTo>
                    <a:pt x="5632" y="5775"/>
                  </a:lnTo>
                  <a:lnTo>
                    <a:pt x="5632" y="5675"/>
                  </a:lnTo>
                  <a:lnTo>
                    <a:pt x="5620" y="5653"/>
                  </a:lnTo>
                  <a:lnTo>
                    <a:pt x="5596" y="5641"/>
                  </a:lnTo>
                  <a:lnTo>
                    <a:pt x="5590" y="5552"/>
                  </a:lnTo>
                  <a:lnTo>
                    <a:pt x="5543" y="5486"/>
                  </a:lnTo>
                  <a:lnTo>
                    <a:pt x="5525" y="5508"/>
                  </a:lnTo>
                  <a:lnTo>
                    <a:pt x="5590" y="5764"/>
                  </a:lnTo>
                  <a:lnTo>
                    <a:pt x="5608" y="5930"/>
                  </a:lnTo>
                  <a:lnTo>
                    <a:pt x="5596" y="6063"/>
                  </a:lnTo>
                  <a:lnTo>
                    <a:pt x="5543" y="6197"/>
                  </a:lnTo>
                  <a:lnTo>
                    <a:pt x="5507" y="6264"/>
                  </a:lnTo>
                  <a:lnTo>
                    <a:pt x="5507" y="6308"/>
                  </a:lnTo>
                  <a:lnTo>
                    <a:pt x="5531" y="6341"/>
                  </a:lnTo>
                  <a:lnTo>
                    <a:pt x="5537" y="6441"/>
                  </a:lnTo>
                  <a:lnTo>
                    <a:pt x="5513" y="6552"/>
                  </a:lnTo>
                  <a:lnTo>
                    <a:pt x="5513" y="6619"/>
                  </a:lnTo>
                  <a:lnTo>
                    <a:pt x="5572" y="6697"/>
                  </a:lnTo>
                  <a:lnTo>
                    <a:pt x="5650" y="6819"/>
                  </a:lnTo>
                  <a:lnTo>
                    <a:pt x="5661" y="6896"/>
                  </a:lnTo>
                  <a:lnTo>
                    <a:pt x="5709" y="6896"/>
                  </a:lnTo>
                  <a:lnTo>
                    <a:pt x="5745" y="6974"/>
                  </a:lnTo>
                  <a:lnTo>
                    <a:pt x="5774" y="7096"/>
                  </a:lnTo>
                  <a:lnTo>
                    <a:pt x="5768" y="7285"/>
                  </a:lnTo>
                  <a:lnTo>
                    <a:pt x="5756" y="7374"/>
                  </a:lnTo>
                  <a:lnTo>
                    <a:pt x="5798" y="7485"/>
                  </a:lnTo>
                  <a:lnTo>
                    <a:pt x="5786" y="7618"/>
                  </a:lnTo>
                  <a:lnTo>
                    <a:pt x="5810" y="7696"/>
                  </a:lnTo>
                  <a:lnTo>
                    <a:pt x="5869" y="7818"/>
                  </a:lnTo>
                  <a:lnTo>
                    <a:pt x="5881" y="7885"/>
                  </a:lnTo>
                  <a:lnTo>
                    <a:pt x="5869" y="7974"/>
                  </a:lnTo>
                  <a:lnTo>
                    <a:pt x="5887" y="8007"/>
                  </a:lnTo>
                  <a:lnTo>
                    <a:pt x="5929" y="8040"/>
                  </a:lnTo>
                  <a:lnTo>
                    <a:pt x="5982" y="7985"/>
                  </a:lnTo>
                  <a:lnTo>
                    <a:pt x="6042" y="8007"/>
                  </a:lnTo>
                  <a:lnTo>
                    <a:pt x="6065" y="7985"/>
                  </a:lnTo>
                  <a:lnTo>
                    <a:pt x="6071" y="7896"/>
                  </a:lnTo>
                  <a:lnTo>
                    <a:pt x="6107" y="7829"/>
                  </a:lnTo>
                  <a:lnTo>
                    <a:pt x="6155" y="7863"/>
                  </a:lnTo>
                  <a:lnTo>
                    <a:pt x="6184" y="7840"/>
                  </a:lnTo>
                  <a:lnTo>
                    <a:pt x="6244" y="7918"/>
                  </a:lnTo>
                  <a:lnTo>
                    <a:pt x="6279" y="7885"/>
                  </a:lnTo>
                  <a:lnTo>
                    <a:pt x="6303" y="7951"/>
                  </a:lnTo>
                  <a:lnTo>
                    <a:pt x="6374" y="8007"/>
                  </a:lnTo>
                  <a:lnTo>
                    <a:pt x="6428" y="8007"/>
                  </a:lnTo>
                  <a:lnTo>
                    <a:pt x="6463" y="8107"/>
                  </a:lnTo>
                  <a:lnTo>
                    <a:pt x="6463" y="8162"/>
                  </a:lnTo>
                  <a:lnTo>
                    <a:pt x="6517" y="8218"/>
                  </a:lnTo>
                  <a:lnTo>
                    <a:pt x="6535" y="8274"/>
                  </a:lnTo>
                  <a:lnTo>
                    <a:pt x="6541" y="8285"/>
                  </a:lnTo>
                  <a:lnTo>
                    <a:pt x="6547" y="8329"/>
                  </a:lnTo>
                  <a:lnTo>
                    <a:pt x="6570" y="8373"/>
                  </a:lnTo>
                  <a:lnTo>
                    <a:pt x="6547" y="8418"/>
                  </a:lnTo>
                  <a:lnTo>
                    <a:pt x="6517" y="8429"/>
                  </a:lnTo>
                  <a:lnTo>
                    <a:pt x="6517" y="8529"/>
                  </a:lnTo>
                  <a:lnTo>
                    <a:pt x="6541" y="8606"/>
                  </a:lnTo>
                  <a:lnTo>
                    <a:pt x="6564" y="8640"/>
                  </a:lnTo>
                  <a:lnTo>
                    <a:pt x="6553" y="8696"/>
                  </a:lnTo>
                  <a:lnTo>
                    <a:pt x="6576" y="8751"/>
                  </a:lnTo>
                  <a:lnTo>
                    <a:pt x="6612" y="8751"/>
                  </a:lnTo>
                  <a:lnTo>
                    <a:pt x="6636" y="8806"/>
                  </a:lnTo>
                  <a:lnTo>
                    <a:pt x="6677" y="8806"/>
                  </a:lnTo>
                  <a:lnTo>
                    <a:pt x="6701" y="8718"/>
                  </a:lnTo>
                  <a:lnTo>
                    <a:pt x="6719" y="8762"/>
                  </a:lnTo>
                  <a:lnTo>
                    <a:pt x="6748" y="8751"/>
                  </a:lnTo>
                  <a:lnTo>
                    <a:pt x="6766" y="8762"/>
                  </a:lnTo>
                  <a:lnTo>
                    <a:pt x="6754" y="8773"/>
                  </a:lnTo>
                  <a:lnTo>
                    <a:pt x="6737" y="8806"/>
                  </a:lnTo>
                  <a:lnTo>
                    <a:pt x="6689" y="8818"/>
                  </a:lnTo>
                  <a:lnTo>
                    <a:pt x="6660" y="8829"/>
                  </a:lnTo>
                  <a:lnTo>
                    <a:pt x="6612" y="8840"/>
                  </a:lnTo>
                  <a:lnTo>
                    <a:pt x="6570" y="8784"/>
                  </a:lnTo>
                  <a:lnTo>
                    <a:pt x="6529" y="8784"/>
                  </a:lnTo>
                  <a:lnTo>
                    <a:pt x="6511" y="8718"/>
                  </a:lnTo>
                  <a:lnTo>
                    <a:pt x="6523" y="8696"/>
                  </a:lnTo>
                  <a:lnTo>
                    <a:pt x="6517" y="8617"/>
                  </a:lnTo>
                  <a:lnTo>
                    <a:pt x="6487" y="8551"/>
                  </a:lnTo>
                  <a:lnTo>
                    <a:pt x="6481" y="8484"/>
                  </a:lnTo>
                  <a:lnTo>
                    <a:pt x="6451" y="8451"/>
                  </a:lnTo>
                  <a:lnTo>
                    <a:pt x="6457" y="8384"/>
                  </a:lnTo>
                  <a:lnTo>
                    <a:pt x="6422" y="8285"/>
                  </a:lnTo>
                  <a:lnTo>
                    <a:pt x="6404" y="8285"/>
                  </a:lnTo>
                  <a:lnTo>
                    <a:pt x="6368" y="8240"/>
                  </a:lnTo>
                  <a:lnTo>
                    <a:pt x="6315" y="8184"/>
                  </a:lnTo>
                  <a:lnTo>
                    <a:pt x="6315" y="8096"/>
                  </a:lnTo>
                  <a:lnTo>
                    <a:pt x="6262" y="7996"/>
                  </a:lnTo>
                  <a:lnTo>
                    <a:pt x="6220" y="7996"/>
                  </a:lnTo>
                  <a:lnTo>
                    <a:pt x="6155" y="8129"/>
                  </a:lnTo>
                  <a:lnTo>
                    <a:pt x="6107" y="8140"/>
                  </a:lnTo>
                  <a:lnTo>
                    <a:pt x="6077" y="8207"/>
                  </a:lnTo>
                  <a:lnTo>
                    <a:pt x="6024" y="8274"/>
                  </a:lnTo>
                  <a:lnTo>
                    <a:pt x="6036" y="8462"/>
                  </a:lnTo>
                  <a:lnTo>
                    <a:pt x="6053" y="8518"/>
                  </a:lnTo>
                  <a:lnTo>
                    <a:pt x="6125" y="8585"/>
                  </a:lnTo>
                  <a:lnTo>
                    <a:pt x="6178" y="8806"/>
                  </a:lnTo>
                  <a:lnTo>
                    <a:pt x="6166" y="8862"/>
                  </a:lnTo>
                  <a:lnTo>
                    <a:pt x="6113" y="9029"/>
                  </a:lnTo>
                  <a:lnTo>
                    <a:pt x="6107" y="9117"/>
                  </a:lnTo>
                  <a:lnTo>
                    <a:pt x="6137" y="9217"/>
                  </a:lnTo>
                  <a:lnTo>
                    <a:pt x="6107" y="9362"/>
                  </a:lnTo>
                  <a:lnTo>
                    <a:pt x="6107" y="9417"/>
                  </a:lnTo>
                  <a:lnTo>
                    <a:pt x="6065" y="9495"/>
                  </a:lnTo>
                  <a:lnTo>
                    <a:pt x="6065" y="9539"/>
                  </a:lnTo>
                  <a:lnTo>
                    <a:pt x="6036" y="9562"/>
                  </a:lnTo>
                  <a:lnTo>
                    <a:pt x="6012" y="9617"/>
                  </a:lnTo>
                  <a:lnTo>
                    <a:pt x="6012" y="9695"/>
                  </a:lnTo>
                  <a:lnTo>
                    <a:pt x="6036" y="9728"/>
                  </a:lnTo>
                  <a:lnTo>
                    <a:pt x="6036" y="9784"/>
                  </a:lnTo>
                  <a:lnTo>
                    <a:pt x="5982" y="9839"/>
                  </a:lnTo>
                  <a:lnTo>
                    <a:pt x="5917" y="9817"/>
                  </a:lnTo>
                  <a:lnTo>
                    <a:pt x="5905" y="9784"/>
                  </a:lnTo>
                  <a:lnTo>
                    <a:pt x="5846" y="9784"/>
                  </a:lnTo>
                  <a:lnTo>
                    <a:pt x="5786" y="9806"/>
                  </a:lnTo>
                  <a:lnTo>
                    <a:pt x="5739" y="9772"/>
                  </a:lnTo>
                  <a:lnTo>
                    <a:pt x="5620" y="9728"/>
                  </a:lnTo>
                  <a:lnTo>
                    <a:pt x="5572" y="9650"/>
                  </a:lnTo>
                  <a:lnTo>
                    <a:pt x="5561" y="9595"/>
                  </a:lnTo>
                  <a:lnTo>
                    <a:pt x="5507" y="9606"/>
                  </a:lnTo>
                  <a:lnTo>
                    <a:pt x="5489" y="9662"/>
                  </a:lnTo>
                  <a:lnTo>
                    <a:pt x="5483" y="9639"/>
                  </a:lnTo>
                  <a:lnTo>
                    <a:pt x="5459" y="9617"/>
                  </a:lnTo>
                  <a:lnTo>
                    <a:pt x="5483" y="9539"/>
                  </a:lnTo>
                  <a:lnTo>
                    <a:pt x="5531" y="9528"/>
                  </a:lnTo>
                  <a:lnTo>
                    <a:pt x="5620" y="9495"/>
                  </a:lnTo>
                  <a:lnTo>
                    <a:pt x="5632" y="9451"/>
                  </a:lnTo>
                  <a:lnTo>
                    <a:pt x="5709" y="9539"/>
                  </a:lnTo>
                  <a:lnTo>
                    <a:pt x="5727" y="9539"/>
                  </a:lnTo>
                  <a:lnTo>
                    <a:pt x="5739" y="9495"/>
                  </a:lnTo>
                  <a:lnTo>
                    <a:pt x="5774" y="9495"/>
                  </a:lnTo>
                  <a:lnTo>
                    <a:pt x="5774" y="9539"/>
                  </a:lnTo>
                  <a:lnTo>
                    <a:pt x="5721" y="9595"/>
                  </a:lnTo>
                  <a:lnTo>
                    <a:pt x="5750" y="9650"/>
                  </a:lnTo>
                  <a:lnTo>
                    <a:pt x="5810" y="9639"/>
                  </a:lnTo>
                  <a:lnTo>
                    <a:pt x="5834" y="9584"/>
                  </a:lnTo>
                  <a:lnTo>
                    <a:pt x="5869" y="9551"/>
                  </a:lnTo>
                  <a:lnTo>
                    <a:pt x="5869" y="9506"/>
                  </a:lnTo>
                  <a:lnTo>
                    <a:pt x="5840" y="9440"/>
                  </a:lnTo>
                  <a:lnTo>
                    <a:pt x="5840" y="9395"/>
                  </a:lnTo>
                  <a:lnTo>
                    <a:pt x="5875" y="9440"/>
                  </a:lnTo>
                  <a:lnTo>
                    <a:pt x="5893" y="9395"/>
                  </a:lnTo>
                  <a:lnTo>
                    <a:pt x="5893" y="9273"/>
                  </a:lnTo>
                  <a:lnTo>
                    <a:pt x="5929" y="9228"/>
                  </a:lnTo>
                  <a:lnTo>
                    <a:pt x="5923" y="9195"/>
                  </a:lnTo>
                  <a:lnTo>
                    <a:pt x="5899" y="9206"/>
                  </a:lnTo>
                  <a:lnTo>
                    <a:pt x="5893" y="9173"/>
                  </a:lnTo>
                  <a:lnTo>
                    <a:pt x="5929" y="9151"/>
                  </a:lnTo>
                  <a:lnTo>
                    <a:pt x="5929" y="9029"/>
                  </a:lnTo>
                  <a:lnTo>
                    <a:pt x="5917" y="8984"/>
                  </a:lnTo>
                  <a:lnTo>
                    <a:pt x="5935" y="8929"/>
                  </a:lnTo>
                  <a:lnTo>
                    <a:pt x="5935" y="8895"/>
                  </a:lnTo>
                  <a:lnTo>
                    <a:pt x="5965" y="8862"/>
                  </a:lnTo>
                  <a:lnTo>
                    <a:pt x="5959" y="8762"/>
                  </a:lnTo>
                  <a:lnTo>
                    <a:pt x="5923" y="8696"/>
                  </a:lnTo>
                  <a:lnTo>
                    <a:pt x="5899" y="8585"/>
                  </a:lnTo>
                  <a:lnTo>
                    <a:pt x="5905" y="8495"/>
                  </a:lnTo>
                  <a:lnTo>
                    <a:pt x="5905" y="8429"/>
                  </a:lnTo>
                  <a:lnTo>
                    <a:pt x="5923" y="8440"/>
                  </a:lnTo>
                  <a:lnTo>
                    <a:pt x="5923" y="8396"/>
                  </a:lnTo>
                  <a:lnTo>
                    <a:pt x="5869" y="8306"/>
                  </a:lnTo>
                  <a:lnTo>
                    <a:pt x="5846" y="8285"/>
                  </a:lnTo>
                  <a:lnTo>
                    <a:pt x="5828" y="8229"/>
                  </a:lnTo>
                  <a:lnTo>
                    <a:pt x="5774" y="8207"/>
                  </a:lnTo>
                  <a:lnTo>
                    <a:pt x="5709" y="8051"/>
                  </a:lnTo>
                  <a:lnTo>
                    <a:pt x="5691" y="7929"/>
                  </a:lnTo>
                  <a:lnTo>
                    <a:pt x="5679" y="7896"/>
                  </a:lnTo>
                  <a:lnTo>
                    <a:pt x="5691" y="7852"/>
                  </a:lnTo>
                  <a:lnTo>
                    <a:pt x="5655" y="7807"/>
                  </a:lnTo>
                  <a:lnTo>
                    <a:pt x="5632" y="7729"/>
                  </a:lnTo>
                  <a:lnTo>
                    <a:pt x="5650" y="7652"/>
                  </a:lnTo>
                  <a:lnTo>
                    <a:pt x="5596" y="7507"/>
                  </a:lnTo>
                  <a:lnTo>
                    <a:pt x="5596" y="7418"/>
                  </a:lnTo>
                  <a:lnTo>
                    <a:pt x="5561" y="7340"/>
                  </a:lnTo>
                  <a:lnTo>
                    <a:pt x="5567" y="7307"/>
                  </a:lnTo>
                  <a:lnTo>
                    <a:pt x="5567" y="7263"/>
                  </a:lnTo>
                  <a:lnTo>
                    <a:pt x="5537" y="7207"/>
                  </a:lnTo>
                  <a:lnTo>
                    <a:pt x="5519" y="7018"/>
                  </a:lnTo>
                  <a:lnTo>
                    <a:pt x="5501" y="6941"/>
                  </a:lnTo>
                  <a:lnTo>
                    <a:pt x="5459" y="6885"/>
                  </a:lnTo>
                  <a:lnTo>
                    <a:pt x="5477" y="6852"/>
                  </a:lnTo>
                  <a:lnTo>
                    <a:pt x="5465" y="6819"/>
                  </a:lnTo>
                  <a:lnTo>
                    <a:pt x="5442" y="6830"/>
                  </a:lnTo>
                  <a:lnTo>
                    <a:pt x="5442" y="6819"/>
                  </a:lnTo>
                  <a:lnTo>
                    <a:pt x="5406" y="6796"/>
                  </a:lnTo>
                  <a:lnTo>
                    <a:pt x="5382" y="6707"/>
                  </a:lnTo>
                  <a:lnTo>
                    <a:pt x="5346" y="6652"/>
                  </a:lnTo>
                  <a:lnTo>
                    <a:pt x="5329" y="6585"/>
                  </a:lnTo>
                  <a:lnTo>
                    <a:pt x="5352" y="6574"/>
                  </a:lnTo>
                  <a:lnTo>
                    <a:pt x="5358" y="6519"/>
                  </a:lnTo>
                  <a:lnTo>
                    <a:pt x="5346" y="6463"/>
                  </a:lnTo>
                  <a:lnTo>
                    <a:pt x="5352" y="6419"/>
                  </a:lnTo>
                  <a:lnTo>
                    <a:pt x="5335" y="6363"/>
                  </a:lnTo>
                  <a:lnTo>
                    <a:pt x="5352" y="6197"/>
                  </a:lnTo>
                  <a:lnTo>
                    <a:pt x="5329" y="6097"/>
                  </a:lnTo>
                  <a:lnTo>
                    <a:pt x="5329" y="5985"/>
                  </a:lnTo>
                  <a:lnTo>
                    <a:pt x="5317" y="5941"/>
                  </a:lnTo>
                  <a:lnTo>
                    <a:pt x="5317" y="5875"/>
                  </a:lnTo>
                  <a:lnTo>
                    <a:pt x="5293" y="5808"/>
                  </a:lnTo>
                  <a:lnTo>
                    <a:pt x="5323" y="5775"/>
                  </a:lnTo>
                  <a:lnTo>
                    <a:pt x="5305" y="5719"/>
                  </a:lnTo>
                  <a:lnTo>
                    <a:pt x="5269" y="5708"/>
                  </a:lnTo>
                  <a:lnTo>
                    <a:pt x="5228" y="5708"/>
                  </a:lnTo>
                  <a:lnTo>
                    <a:pt x="5127" y="5641"/>
                  </a:lnTo>
                  <a:lnTo>
                    <a:pt x="5091" y="5641"/>
                  </a:lnTo>
                  <a:lnTo>
                    <a:pt x="5079" y="5664"/>
                  </a:lnTo>
                  <a:lnTo>
                    <a:pt x="5050" y="5641"/>
                  </a:lnTo>
                  <a:lnTo>
                    <a:pt x="5020" y="5641"/>
                  </a:lnTo>
                  <a:lnTo>
                    <a:pt x="4978" y="5686"/>
                  </a:lnTo>
                  <a:lnTo>
                    <a:pt x="4937" y="5686"/>
                  </a:lnTo>
                  <a:lnTo>
                    <a:pt x="4901" y="5708"/>
                  </a:lnTo>
                  <a:lnTo>
                    <a:pt x="4889" y="5686"/>
                  </a:lnTo>
                  <a:lnTo>
                    <a:pt x="4901" y="5653"/>
                  </a:lnTo>
                  <a:lnTo>
                    <a:pt x="4871" y="5630"/>
                  </a:lnTo>
                  <a:lnTo>
                    <a:pt x="4842" y="5641"/>
                  </a:lnTo>
                  <a:lnTo>
                    <a:pt x="4848" y="5764"/>
                  </a:lnTo>
                  <a:lnTo>
                    <a:pt x="4842" y="5875"/>
                  </a:lnTo>
                  <a:lnTo>
                    <a:pt x="4871" y="5941"/>
                  </a:lnTo>
                  <a:lnTo>
                    <a:pt x="4860" y="5975"/>
                  </a:lnTo>
                  <a:lnTo>
                    <a:pt x="4848" y="6086"/>
                  </a:lnTo>
                  <a:lnTo>
                    <a:pt x="4871" y="6130"/>
                  </a:lnTo>
                  <a:lnTo>
                    <a:pt x="4871" y="6197"/>
                  </a:lnTo>
                  <a:lnTo>
                    <a:pt x="4883" y="6241"/>
                  </a:lnTo>
                  <a:lnTo>
                    <a:pt x="4871" y="6274"/>
                  </a:lnTo>
                  <a:lnTo>
                    <a:pt x="4871" y="6374"/>
                  </a:lnTo>
                  <a:lnTo>
                    <a:pt x="4889" y="6441"/>
                  </a:lnTo>
                  <a:lnTo>
                    <a:pt x="4871" y="6530"/>
                  </a:lnTo>
                  <a:lnTo>
                    <a:pt x="4871" y="6585"/>
                  </a:lnTo>
                  <a:lnTo>
                    <a:pt x="4883" y="6652"/>
                  </a:lnTo>
                  <a:lnTo>
                    <a:pt x="4877" y="6697"/>
                  </a:lnTo>
                  <a:lnTo>
                    <a:pt x="4842" y="6741"/>
                  </a:lnTo>
                  <a:lnTo>
                    <a:pt x="4782" y="6907"/>
                  </a:lnTo>
                  <a:lnTo>
                    <a:pt x="4758" y="6930"/>
                  </a:lnTo>
                  <a:lnTo>
                    <a:pt x="4764" y="6985"/>
                  </a:lnTo>
                  <a:lnTo>
                    <a:pt x="4788" y="7041"/>
                  </a:lnTo>
                  <a:lnTo>
                    <a:pt x="4770" y="7096"/>
                  </a:lnTo>
                  <a:lnTo>
                    <a:pt x="4764" y="7196"/>
                  </a:lnTo>
                  <a:lnTo>
                    <a:pt x="4800" y="7263"/>
                  </a:lnTo>
                  <a:lnTo>
                    <a:pt x="4824" y="7241"/>
                  </a:lnTo>
                  <a:lnTo>
                    <a:pt x="4848" y="7274"/>
                  </a:lnTo>
                  <a:lnTo>
                    <a:pt x="4871" y="7385"/>
                  </a:lnTo>
                  <a:lnTo>
                    <a:pt x="4907" y="7385"/>
                  </a:lnTo>
                  <a:lnTo>
                    <a:pt x="4937" y="7440"/>
                  </a:lnTo>
                  <a:lnTo>
                    <a:pt x="4913" y="7430"/>
                  </a:lnTo>
                  <a:lnTo>
                    <a:pt x="4889" y="7485"/>
                  </a:lnTo>
                  <a:lnTo>
                    <a:pt x="4889" y="7574"/>
                  </a:lnTo>
                  <a:lnTo>
                    <a:pt x="4943" y="7640"/>
                  </a:lnTo>
                  <a:lnTo>
                    <a:pt x="4943" y="7707"/>
                  </a:lnTo>
                  <a:lnTo>
                    <a:pt x="4919" y="7751"/>
                  </a:lnTo>
                  <a:lnTo>
                    <a:pt x="4901" y="7718"/>
                  </a:lnTo>
                  <a:lnTo>
                    <a:pt x="4901" y="7762"/>
                  </a:lnTo>
                  <a:lnTo>
                    <a:pt x="4931" y="7907"/>
                  </a:lnTo>
                  <a:lnTo>
                    <a:pt x="4949" y="7940"/>
                  </a:lnTo>
                  <a:lnTo>
                    <a:pt x="4966" y="8040"/>
                  </a:lnTo>
                  <a:lnTo>
                    <a:pt x="4978" y="7996"/>
                  </a:lnTo>
                  <a:lnTo>
                    <a:pt x="5008" y="8040"/>
                  </a:lnTo>
                  <a:lnTo>
                    <a:pt x="5044" y="8040"/>
                  </a:lnTo>
                  <a:lnTo>
                    <a:pt x="5085" y="8085"/>
                  </a:lnTo>
                  <a:lnTo>
                    <a:pt x="5115" y="7996"/>
                  </a:lnTo>
                  <a:lnTo>
                    <a:pt x="5127" y="8029"/>
                  </a:lnTo>
                  <a:lnTo>
                    <a:pt x="5127" y="8140"/>
                  </a:lnTo>
                  <a:lnTo>
                    <a:pt x="5151" y="8196"/>
                  </a:lnTo>
                  <a:lnTo>
                    <a:pt x="5163" y="8207"/>
                  </a:lnTo>
                  <a:lnTo>
                    <a:pt x="5234" y="8362"/>
                  </a:lnTo>
                  <a:lnTo>
                    <a:pt x="5269" y="8373"/>
                  </a:lnTo>
                  <a:lnTo>
                    <a:pt x="5293" y="8351"/>
                  </a:lnTo>
                  <a:lnTo>
                    <a:pt x="5323" y="8351"/>
                  </a:lnTo>
                  <a:lnTo>
                    <a:pt x="5329" y="8373"/>
                  </a:lnTo>
                  <a:lnTo>
                    <a:pt x="5358" y="8373"/>
                  </a:lnTo>
                  <a:lnTo>
                    <a:pt x="5329" y="8418"/>
                  </a:lnTo>
                  <a:lnTo>
                    <a:pt x="5329" y="8585"/>
                  </a:lnTo>
                  <a:lnTo>
                    <a:pt x="5323" y="8629"/>
                  </a:lnTo>
                  <a:lnTo>
                    <a:pt x="5341" y="8696"/>
                  </a:lnTo>
                  <a:lnTo>
                    <a:pt x="5335" y="8718"/>
                  </a:lnTo>
                  <a:lnTo>
                    <a:pt x="5311" y="8718"/>
                  </a:lnTo>
                  <a:lnTo>
                    <a:pt x="5323" y="8806"/>
                  </a:lnTo>
                  <a:lnTo>
                    <a:pt x="5323" y="8851"/>
                  </a:lnTo>
                  <a:lnTo>
                    <a:pt x="5281" y="8829"/>
                  </a:lnTo>
                  <a:lnTo>
                    <a:pt x="5246" y="8696"/>
                  </a:lnTo>
                  <a:lnTo>
                    <a:pt x="5204" y="8629"/>
                  </a:lnTo>
                  <a:lnTo>
                    <a:pt x="5151" y="8606"/>
                  </a:lnTo>
                  <a:lnTo>
                    <a:pt x="5127" y="8529"/>
                  </a:lnTo>
                  <a:lnTo>
                    <a:pt x="5091" y="8473"/>
                  </a:lnTo>
                  <a:lnTo>
                    <a:pt x="5002" y="8462"/>
                  </a:lnTo>
                  <a:lnTo>
                    <a:pt x="4913" y="8362"/>
                  </a:lnTo>
                  <a:lnTo>
                    <a:pt x="4860" y="8351"/>
                  </a:lnTo>
                  <a:lnTo>
                    <a:pt x="4854" y="8296"/>
                  </a:lnTo>
                  <a:lnTo>
                    <a:pt x="4830" y="8296"/>
                  </a:lnTo>
                  <a:lnTo>
                    <a:pt x="4800" y="8251"/>
                  </a:lnTo>
                  <a:lnTo>
                    <a:pt x="4758" y="8274"/>
                  </a:lnTo>
                  <a:lnTo>
                    <a:pt x="4729" y="8329"/>
                  </a:lnTo>
                  <a:lnTo>
                    <a:pt x="4711" y="8262"/>
                  </a:lnTo>
                  <a:lnTo>
                    <a:pt x="4717" y="8240"/>
                  </a:lnTo>
                  <a:lnTo>
                    <a:pt x="4711" y="8196"/>
                  </a:lnTo>
                  <a:lnTo>
                    <a:pt x="4610" y="8129"/>
                  </a:lnTo>
                  <a:lnTo>
                    <a:pt x="4563" y="8073"/>
                  </a:lnTo>
                  <a:lnTo>
                    <a:pt x="4408" y="8051"/>
                  </a:lnTo>
                  <a:lnTo>
                    <a:pt x="4283" y="8085"/>
                  </a:lnTo>
                  <a:lnTo>
                    <a:pt x="4254" y="8062"/>
                  </a:lnTo>
                  <a:lnTo>
                    <a:pt x="4224" y="8085"/>
                  </a:lnTo>
                  <a:lnTo>
                    <a:pt x="4194" y="8051"/>
                  </a:lnTo>
                  <a:lnTo>
                    <a:pt x="4176" y="8073"/>
                  </a:lnTo>
                  <a:lnTo>
                    <a:pt x="4147" y="8051"/>
                  </a:lnTo>
                  <a:lnTo>
                    <a:pt x="4123" y="8085"/>
                  </a:lnTo>
                  <a:lnTo>
                    <a:pt x="4141" y="8151"/>
                  </a:lnTo>
                  <a:lnTo>
                    <a:pt x="4141" y="8207"/>
                  </a:lnTo>
                  <a:lnTo>
                    <a:pt x="4105" y="8229"/>
                  </a:lnTo>
                  <a:lnTo>
                    <a:pt x="4105" y="8262"/>
                  </a:lnTo>
                  <a:lnTo>
                    <a:pt x="4123" y="8329"/>
                  </a:lnTo>
                  <a:lnTo>
                    <a:pt x="4147" y="8362"/>
                  </a:lnTo>
                  <a:lnTo>
                    <a:pt x="4165" y="8473"/>
                  </a:lnTo>
                  <a:lnTo>
                    <a:pt x="4176" y="8529"/>
                  </a:lnTo>
                  <a:lnTo>
                    <a:pt x="4188" y="8473"/>
                  </a:lnTo>
                  <a:lnTo>
                    <a:pt x="4206" y="8473"/>
                  </a:lnTo>
                  <a:lnTo>
                    <a:pt x="4236" y="8562"/>
                  </a:lnTo>
                  <a:lnTo>
                    <a:pt x="4236" y="8617"/>
                  </a:lnTo>
                  <a:lnTo>
                    <a:pt x="4271" y="8640"/>
                  </a:lnTo>
                  <a:lnTo>
                    <a:pt x="4319" y="8729"/>
                  </a:lnTo>
                  <a:lnTo>
                    <a:pt x="4271" y="8718"/>
                  </a:lnTo>
                  <a:lnTo>
                    <a:pt x="4259" y="8696"/>
                  </a:lnTo>
                  <a:lnTo>
                    <a:pt x="4236" y="8696"/>
                  </a:lnTo>
                  <a:lnTo>
                    <a:pt x="4224" y="8784"/>
                  </a:lnTo>
                  <a:lnTo>
                    <a:pt x="4194" y="8829"/>
                  </a:lnTo>
                  <a:lnTo>
                    <a:pt x="4147" y="8784"/>
                  </a:lnTo>
                  <a:lnTo>
                    <a:pt x="4123" y="8818"/>
                  </a:lnTo>
                  <a:lnTo>
                    <a:pt x="4123" y="8840"/>
                  </a:lnTo>
                  <a:lnTo>
                    <a:pt x="4165" y="8929"/>
                  </a:lnTo>
                  <a:lnTo>
                    <a:pt x="4176" y="8951"/>
                  </a:lnTo>
                  <a:lnTo>
                    <a:pt x="4176" y="8995"/>
                  </a:lnTo>
                  <a:lnTo>
                    <a:pt x="4165" y="9039"/>
                  </a:lnTo>
                  <a:lnTo>
                    <a:pt x="4081" y="9039"/>
                  </a:lnTo>
                  <a:lnTo>
                    <a:pt x="4057" y="8995"/>
                  </a:lnTo>
                  <a:lnTo>
                    <a:pt x="4063" y="8951"/>
                  </a:lnTo>
                  <a:lnTo>
                    <a:pt x="4052" y="8895"/>
                  </a:lnTo>
                  <a:lnTo>
                    <a:pt x="4081" y="8862"/>
                  </a:lnTo>
                  <a:lnTo>
                    <a:pt x="4081" y="8829"/>
                  </a:lnTo>
                  <a:lnTo>
                    <a:pt x="4052" y="8773"/>
                  </a:lnTo>
                  <a:lnTo>
                    <a:pt x="4028" y="8762"/>
                  </a:lnTo>
                  <a:lnTo>
                    <a:pt x="4052" y="8707"/>
                  </a:lnTo>
                  <a:lnTo>
                    <a:pt x="4046" y="8696"/>
                  </a:lnTo>
                  <a:lnTo>
                    <a:pt x="4022" y="8718"/>
                  </a:lnTo>
                  <a:lnTo>
                    <a:pt x="4004" y="8718"/>
                  </a:lnTo>
                  <a:lnTo>
                    <a:pt x="3962" y="8806"/>
                  </a:lnTo>
                  <a:lnTo>
                    <a:pt x="3939" y="8818"/>
                  </a:lnTo>
                  <a:lnTo>
                    <a:pt x="3909" y="8873"/>
                  </a:lnTo>
                  <a:lnTo>
                    <a:pt x="3909" y="8895"/>
                  </a:lnTo>
                  <a:lnTo>
                    <a:pt x="3873" y="8895"/>
                  </a:lnTo>
                  <a:lnTo>
                    <a:pt x="3856" y="8940"/>
                  </a:lnTo>
                  <a:lnTo>
                    <a:pt x="3856" y="8984"/>
                  </a:lnTo>
                  <a:lnTo>
                    <a:pt x="3838" y="9007"/>
                  </a:lnTo>
                  <a:lnTo>
                    <a:pt x="3761" y="9007"/>
                  </a:lnTo>
                  <a:lnTo>
                    <a:pt x="3737" y="8995"/>
                  </a:lnTo>
                  <a:lnTo>
                    <a:pt x="3725" y="9007"/>
                  </a:lnTo>
                  <a:lnTo>
                    <a:pt x="3701" y="9007"/>
                  </a:lnTo>
                  <a:lnTo>
                    <a:pt x="3677" y="8984"/>
                  </a:lnTo>
                  <a:lnTo>
                    <a:pt x="3636" y="9039"/>
                  </a:lnTo>
                  <a:lnTo>
                    <a:pt x="3630" y="9062"/>
                  </a:lnTo>
                  <a:lnTo>
                    <a:pt x="3600" y="9084"/>
                  </a:lnTo>
                  <a:lnTo>
                    <a:pt x="3570" y="9140"/>
                  </a:lnTo>
                  <a:lnTo>
                    <a:pt x="3570" y="9162"/>
                  </a:lnTo>
                  <a:lnTo>
                    <a:pt x="3588" y="9195"/>
                  </a:lnTo>
                  <a:lnTo>
                    <a:pt x="3582" y="9228"/>
                  </a:lnTo>
                  <a:lnTo>
                    <a:pt x="3588" y="9273"/>
                  </a:lnTo>
                  <a:lnTo>
                    <a:pt x="3582" y="9306"/>
                  </a:lnTo>
                  <a:lnTo>
                    <a:pt x="3553" y="9262"/>
                  </a:lnTo>
                  <a:lnTo>
                    <a:pt x="3541" y="9217"/>
                  </a:lnTo>
                  <a:lnTo>
                    <a:pt x="3523" y="9217"/>
                  </a:lnTo>
                  <a:lnTo>
                    <a:pt x="3487" y="9284"/>
                  </a:lnTo>
                  <a:lnTo>
                    <a:pt x="3469" y="9362"/>
                  </a:lnTo>
                  <a:lnTo>
                    <a:pt x="3469" y="9284"/>
                  </a:lnTo>
                  <a:lnTo>
                    <a:pt x="3434" y="9262"/>
                  </a:lnTo>
                  <a:lnTo>
                    <a:pt x="3410" y="9284"/>
                  </a:lnTo>
                  <a:lnTo>
                    <a:pt x="3392" y="9284"/>
                  </a:lnTo>
                  <a:lnTo>
                    <a:pt x="3368" y="9306"/>
                  </a:lnTo>
                  <a:lnTo>
                    <a:pt x="3339" y="9284"/>
                  </a:lnTo>
                  <a:lnTo>
                    <a:pt x="3333" y="9228"/>
                  </a:lnTo>
                  <a:lnTo>
                    <a:pt x="3368" y="9173"/>
                  </a:lnTo>
                  <a:lnTo>
                    <a:pt x="3398" y="9173"/>
                  </a:lnTo>
                  <a:lnTo>
                    <a:pt x="3410" y="9140"/>
                  </a:lnTo>
                  <a:lnTo>
                    <a:pt x="3392" y="9062"/>
                  </a:lnTo>
                  <a:lnTo>
                    <a:pt x="3398" y="9039"/>
                  </a:lnTo>
                  <a:lnTo>
                    <a:pt x="3422" y="9007"/>
                  </a:lnTo>
                  <a:lnTo>
                    <a:pt x="3380" y="8940"/>
                  </a:lnTo>
                  <a:lnTo>
                    <a:pt x="3368" y="8951"/>
                  </a:lnTo>
                  <a:lnTo>
                    <a:pt x="3345" y="8940"/>
                  </a:lnTo>
                  <a:lnTo>
                    <a:pt x="3339" y="8917"/>
                  </a:lnTo>
                  <a:lnTo>
                    <a:pt x="3398" y="8862"/>
                  </a:lnTo>
                  <a:lnTo>
                    <a:pt x="3422" y="8862"/>
                  </a:lnTo>
                  <a:lnTo>
                    <a:pt x="3452" y="8829"/>
                  </a:lnTo>
                  <a:lnTo>
                    <a:pt x="3440" y="8806"/>
                  </a:lnTo>
                  <a:lnTo>
                    <a:pt x="3380" y="8818"/>
                  </a:lnTo>
                  <a:lnTo>
                    <a:pt x="3291" y="8884"/>
                  </a:lnTo>
                  <a:lnTo>
                    <a:pt x="3273" y="8929"/>
                  </a:lnTo>
                  <a:lnTo>
                    <a:pt x="3285" y="8962"/>
                  </a:lnTo>
                  <a:lnTo>
                    <a:pt x="3291" y="9007"/>
                  </a:lnTo>
                  <a:lnTo>
                    <a:pt x="3309" y="9051"/>
                  </a:lnTo>
                  <a:lnTo>
                    <a:pt x="3291" y="9095"/>
                  </a:lnTo>
                  <a:lnTo>
                    <a:pt x="3273" y="9106"/>
                  </a:lnTo>
                  <a:lnTo>
                    <a:pt x="3244" y="9051"/>
                  </a:lnTo>
                  <a:lnTo>
                    <a:pt x="3249" y="9029"/>
                  </a:lnTo>
                  <a:lnTo>
                    <a:pt x="3261" y="9018"/>
                  </a:lnTo>
                  <a:lnTo>
                    <a:pt x="3255" y="8973"/>
                  </a:lnTo>
                  <a:lnTo>
                    <a:pt x="3249" y="8973"/>
                  </a:lnTo>
                  <a:lnTo>
                    <a:pt x="3190" y="9084"/>
                  </a:lnTo>
                  <a:lnTo>
                    <a:pt x="3190" y="9106"/>
                  </a:lnTo>
                  <a:lnTo>
                    <a:pt x="3214" y="9151"/>
                  </a:lnTo>
                  <a:lnTo>
                    <a:pt x="3232" y="9162"/>
                  </a:lnTo>
                  <a:lnTo>
                    <a:pt x="3232" y="9206"/>
                  </a:lnTo>
                  <a:lnTo>
                    <a:pt x="3196" y="9273"/>
                  </a:lnTo>
                  <a:lnTo>
                    <a:pt x="3184" y="9251"/>
                  </a:lnTo>
                  <a:lnTo>
                    <a:pt x="3196" y="9206"/>
                  </a:lnTo>
                  <a:lnTo>
                    <a:pt x="3190" y="9162"/>
                  </a:lnTo>
                  <a:lnTo>
                    <a:pt x="3172" y="9162"/>
                  </a:lnTo>
                  <a:lnTo>
                    <a:pt x="3172" y="9129"/>
                  </a:lnTo>
                  <a:lnTo>
                    <a:pt x="3107" y="9162"/>
                  </a:lnTo>
                  <a:lnTo>
                    <a:pt x="3101" y="9206"/>
                  </a:lnTo>
                  <a:lnTo>
                    <a:pt x="3054" y="9251"/>
                  </a:lnTo>
                  <a:lnTo>
                    <a:pt x="3018" y="9240"/>
                  </a:lnTo>
                  <a:lnTo>
                    <a:pt x="2994" y="9251"/>
                  </a:lnTo>
                  <a:lnTo>
                    <a:pt x="2994" y="9273"/>
                  </a:lnTo>
                  <a:lnTo>
                    <a:pt x="2929" y="9429"/>
                  </a:lnTo>
                  <a:lnTo>
                    <a:pt x="2917" y="9440"/>
                  </a:lnTo>
                  <a:lnTo>
                    <a:pt x="2857" y="9584"/>
                  </a:lnTo>
                  <a:lnTo>
                    <a:pt x="2828" y="9606"/>
                  </a:lnTo>
                  <a:lnTo>
                    <a:pt x="2804" y="9573"/>
                  </a:lnTo>
                  <a:lnTo>
                    <a:pt x="2786" y="9573"/>
                  </a:lnTo>
                  <a:lnTo>
                    <a:pt x="2804" y="9628"/>
                  </a:lnTo>
                  <a:lnTo>
                    <a:pt x="2846" y="9684"/>
                  </a:lnTo>
                  <a:lnTo>
                    <a:pt x="2857" y="9717"/>
                  </a:lnTo>
                  <a:lnTo>
                    <a:pt x="2804" y="9684"/>
                  </a:lnTo>
                  <a:lnTo>
                    <a:pt x="2786" y="9706"/>
                  </a:lnTo>
                  <a:lnTo>
                    <a:pt x="2697" y="9717"/>
                  </a:lnTo>
                  <a:lnTo>
                    <a:pt x="2685" y="9751"/>
                  </a:lnTo>
                  <a:lnTo>
                    <a:pt x="2709" y="9806"/>
                  </a:lnTo>
                  <a:lnTo>
                    <a:pt x="2709" y="9862"/>
                  </a:lnTo>
                  <a:lnTo>
                    <a:pt x="2685" y="9928"/>
                  </a:lnTo>
                  <a:lnTo>
                    <a:pt x="2697" y="10028"/>
                  </a:lnTo>
                  <a:lnTo>
                    <a:pt x="2685" y="10095"/>
                  </a:lnTo>
                  <a:lnTo>
                    <a:pt x="2626" y="10139"/>
                  </a:lnTo>
                  <a:lnTo>
                    <a:pt x="2620" y="10161"/>
                  </a:lnTo>
                  <a:lnTo>
                    <a:pt x="2578" y="10161"/>
                  </a:lnTo>
                  <a:lnTo>
                    <a:pt x="2566" y="10206"/>
                  </a:lnTo>
                  <a:lnTo>
                    <a:pt x="2543" y="10139"/>
                  </a:lnTo>
                  <a:lnTo>
                    <a:pt x="2501" y="10194"/>
                  </a:lnTo>
                  <a:lnTo>
                    <a:pt x="2436" y="10194"/>
                  </a:lnTo>
                  <a:lnTo>
                    <a:pt x="2364" y="10039"/>
                  </a:lnTo>
                  <a:lnTo>
                    <a:pt x="2299" y="9928"/>
                  </a:lnTo>
                  <a:lnTo>
                    <a:pt x="2275" y="9895"/>
                  </a:lnTo>
                  <a:lnTo>
                    <a:pt x="2275" y="9806"/>
                  </a:lnTo>
                  <a:lnTo>
                    <a:pt x="2287" y="9772"/>
                  </a:lnTo>
                  <a:lnTo>
                    <a:pt x="2299" y="9795"/>
                  </a:lnTo>
                  <a:lnTo>
                    <a:pt x="2317" y="9751"/>
                  </a:lnTo>
                  <a:lnTo>
                    <a:pt x="2305" y="9717"/>
                  </a:lnTo>
                  <a:lnTo>
                    <a:pt x="2323" y="9695"/>
                  </a:lnTo>
                  <a:lnTo>
                    <a:pt x="2376" y="9695"/>
                  </a:lnTo>
                  <a:lnTo>
                    <a:pt x="2388" y="9650"/>
                  </a:lnTo>
                  <a:lnTo>
                    <a:pt x="2448" y="9650"/>
                  </a:lnTo>
                  <a:lnTo>
                    <a:pt x="2454" y="9606"/>
                  </a:lnTo>
                  <a:lnTo>
                    <a:pt x="2412" y="9495"/>
                  </a:lnTo>
                  <a:lnTo>
                    <a:pt x="2406" y="9451"/>
                  </a:lnTo>
                  <a:lnTo>
                    <a:pt x="2364" y="9440"/>
                  </a:lnTo>
                  <a:lnTo>
                    <a:pt x="2329" y="9373"/>
                  </a:lnTo>
                  <a:lnTo>
                    <a:pt x="2329" y="9318"/>
                  </a:lnTo>
                  <a:lnTo>
                    <a:pt x="2293" y="9262"/>
                  </a:lnTo>
                  <a:lnTo>
                    <a:pt x="2204" y="9251"/>
                  </a:lnTo>
                  <a:lnTo>
                    <a:pt x="2145" y="9262"/>
                  </a:lnTo>
                  <a:lnTo>
                    <a:pt x="2115" y="9284"/>
                  </a:lnTo>
                  <a:lnTo>
                    <a:pt x="2079" y="9284"/>
                  </a:lnTo>
                  <a:lnTo>
                    <a:pt x="2008" y="9206"/>
                  </a:lnTo>
                  <a:lnTo>
                    <a:pt x="1972" y="9206"/>
                  </a:lnTo>
                  <a:lnTo>
                    <a:pt x="1972" y="9228"/>
                  </a:lnTo>
                  <a:lnTo>
                    <a:pt x="2056" y="9362"/>
                  </a:lnTo>
                  <a:lnTo>
                    <a:pt x="2097" y="9417"/>
                  </a:lnTo>
                  <a:lnTo>
                    <a:pt x="2121" y="9539"/>
                  </a:lnTo>
                  <a:lnTo>
                    <a:pt x="2121" y="9606"/>
                  </a:lnTo>
                  <a:lnTo>
                    <a:pt x="2139" y="9650"/>
                  </a:lnTo>
                  <a:lnTo>
                    <a:pt x="2121" y="9673"/>
                  </a:lnTo>
                  <a:lnTo>
                    <a:pt x="2121" y="9728"/>
                  </a:lnTo>
                  <a:lnTo>
                    <a:pt x="2127" y="9772"/>
                  </a:lnTo>
                  <a:lnTo>
                    <a:pt x="2115" y="9784"/>
                  </a:lnTo>
                  <a:lnTo>
                    <a:pt x="2115" y="9928"/>
                  </a:lnTo>
                  <a:lnTo>
                    <a:pt x="2097" y="10006"/>
                  </a:lnTo>
                  <a:lnTo>
                    <a:pt x="2115" y="10083"/>
                  </a:lnTo>
                  <a:lnTo>
                    <a:pt x="2156" y="10083"/>
                  </a:lnTo>
                  <a:lnTo>
                    <a:pt x="2198" y="10117"/>
                  </a:lnTo>
                  <a:lnTo>
                    <a:pt x="2216" y="10173"/>
                  </a:lnTo>
                  <a:lnTo>
                    <a:pt x="2210" y="10206"/>
                  </a:lnTo>
                  <a:lnTo>
                    <a:pt x="2216" y="10250"/>
                  </a:lnTo>
                  <a:lnTo>
                    <a:pt x="2210" y="10272"/>
                  </a:lnTo>
                  <a:lnTo>
                    <a:pt x="2210" y="10306"/>
                  </a:lnTo>
                  <a:lnTo>
                    <a:pt x="2228" y="10328"/>
                  </a:lnTo>
                  <a:lnTo>
                    <a:pt x="2210" y="10372"/>
                  </a:lnTo>
                  <a:lnTo>
                    <a:pt x="2210" y="10505"/>
                  </a:lnTo>
                  <a:lnTo>
                    <a:pt x="2198" y="10539"/>
                  </a:lnTo>
                  <a:lnTo>
                    <a:pt x="2216" y="10617"/>
                  </a:lnTo>
                  <a:lnTo>
                    <a:pt x="2228" y="10728"/>
                  </a:lnTo>
                  <a:lnTo>
                    <a:pt x="2204" y="10706"/>
                  </a:lnTo>
                  <a:lnTo>
                    <a:pt x="2186" y="10639"/>
                  </a:lnTo>
                  <a:lnTo>
                    <a:pt x="2151" y="10583"/>
                  </a:lnTo>
                  <a:lnTo>
                    <a:pt x="2115" y="10650"/>
                  </a:lnTo>
                  <a:lnTo>
                    <a:pt x="2121" y="10583"/>
                  </a:lnTo>
                  <a:lnTo>
                    <a:pt x="2109" y="10539"/>
                  </a:lnTo>
                  <a:lnTo>
                    <a:pt x="2056" y="10528"/>
                  </a:lnTo>
                  <a:lnTo>
                    <a:pt x="2008" y="10539"/>
                  </a:lnTo>
                  <a:lnTo>
                    <a:pt x="1978" y="10494"/>
                  </a:lnTo>
                  <a:lnTo>
                    <a:pt x="1937" y="10484"/>
                  </a:lnTo>
                  <a:lnTo>
                    <a:pt x="1913" y="10505"/>
                  </a:lnTo>
                  <a:lnTo>
                    <a:pt x="1877" y="10661"/>
                  </a:lnTo>
                  <a:lnTo>
                    <a:pt x="1824" y="10750"/>
                  </a:lnTo>
                  <a:lnTo>
                    <a:pt x="1788" y="10761"/>
                  </a:lnTo>
                  <a:lnTo>
                    <a:pt x="1759" y="10816"/>
                  </a:lnTo>
                  <a:lnTo>
                    <a:pt x="1753" y="10894"/>
                  </a:lnTo>
                  <a:lnTo>
                    <a:pt x="1711" y="10983"/>
                  </a:lnTo>
                  <a:lnTo>
                    <a:pt x="1693" y="11017"/>
                  </a:lnTo>
                  <a:lnTo>
                    <a:pt x="1693" y="11061"/>
                  </a:lnTo>
                  <a:lnTo>
                    <a:pt x="1705" y="11161"/>
                  </a:lnTo>
                  <a:lnTo>
                    <a:pt x="1782" y="11305"/>
                  </a:lnTo>
                  <a:lnTo>
                    <a:pt x="1824" y="11427"/>
                  </a:lnTo>
                  <a:lnTo>
                    <a:pt x="1800" y="11483"/>
                  </a:lnTo>
                  <a:lnTo>
                    <a:pt x="1782" y="11483"/>
                  </a:lnTo>
                  <a:lnTo>
                    <a:pt x="1782" y="11549"/>
                  </a:lnTo>
                  <a:lnTo>
                    <a:pt x="1753" y="11594"/>
                  </a:lnTo>
                  <a:lnTo>
                    <a:pt x="1735" y="11649"/>
                  </a:lnTo>
                  <a:lnTo>
                    <a:pt x="1693" y="11561"/>
                  </a:lnTo>
                  <a:lnTo>
                    <a:pt x="1586" y="11472"/>
                  </a:lnTo>
                  <a:lnTo>
                    <a:pt x="1550" y="11472"/>
                  </a:lnTo>
                  <a:lnTo>
                    <a:pt x="1533" y="11427"/>
                  </a:lnTo>
                  <a:lnTo>
                    <a:pt x="1473" y="11427"/>
                  </a:lnTo>
                  <a:lnTo>
                    <a:pt x="1444" y="11383"/>
                  </a:lnTo>
                  <a:lnTo>
                    <a:pt x="1426" y="11316"/>
                  </a:lnTo>
                  <a:lnTo>
                    <a:pt x="1378" y="11305"/>
                  </a:lnTo>
                  <a:lnTo>
                    <a:pt x="1343" y="11261"/>
                  </a:lnTo>
                  <a:lnTo>
                    <a:pt x="1307" y="11261"/>
                  </a:lnTo>
                  <a:lnTo>
                    <a:pt x="1295" y="11305"/>
                  </a:lnTo>
                  <a:lnTo>
                    <a:pt x="1307" y="11339"/>
                  </a:lnTo>
                  <a:lnTo>
                    <a:pt x="1295" y="11372"/>
                  </a:lnTo>
                  <a:lnTo>
                    <a:pt x="1307" y="11394"/>
                  </a:lnTo>
                  <a:lnTo>
                    <a:pt x="1283" y="11439"/>
                  </a:lnTo>
                  <a:lnTo>
                    <a:pt x="1254" y="11439"/>
                  </a:lnTo>
                  <a:lnTo>
                    <a:pt x="1277" y="11527"/>
                  </a:lnTo>
                  <a:lnTo>
                    <a:pt x="1283" y="11594"/>
                  </a:lnTo>
                  <a:lnTo>
                    <a:pt x="1325" y="11639"/>
                  </a:lnTo>
                  <a:lnTo>
                    <a:pt x="1355" y="11705"/>
                  </a:lnTo>
                  <a:lnTo>
                    <a:pt x="1396" y="11750"/>
                  </a:lnTo>
                  <a:lnTo>
                    <a:pt x="1426" y="11716"/>
                  </a:lnTo>
                  <a:lnTo>
                    <a:pt x="1444" y="11716"/>
                  </a:lnTo>
                  <a:lnTo>
                    <a:pt x="1467" y="11694"/>
                  </a:lnTo>
                  <a:lnTo>
                    <a:pt x="1473" y="11727"/>
                  </a:lnTo>
                  <a:lnTo>
                    <a:pt x="1515" y="11761"/>
                  </a:lnTo>
                  <a:lnTo>
                    <a:pt x="1515" y="11783"/>
                  </a:lnTo>
                  <a:lnTo>
                    <a:pt x="1497" y="11816"/>
                  </a:lnTo>
                  <a:lnTo>
                    <a:pt x="1521" y="11860"/>
                  </a:lnTo>
                  <a:lnTo>
                    <a:pt x="1521" y="11949"/>
                  </a:lnTo>
                  <a:lnTo>
                    <a:pt x="1497" y="11971"/>
                  </a:lnTo>
                  <a:lnTo>
                    <a:pt x="1467" y="11971"/>
                  </a:lnTo>
                  <a:lnTo>
                    <a:pt x="1432" y="12038"/>
                  </a:lnTo>
                  <a:lnTo>
                    <a:pt x="1414" y="12038"/>
                  </a:lnTo>
                  <a:lnTo>
                    <a:pt x="1384" y="11983"/>
                  </a:lnTo>
                  <a:lnTo>
                    <a:pt x="1343" y="11983"/>
                  </a:lnTo>
                  <a:lnTo>
                    <a:pt x="1319" y="11949"/>
                  </a:lnTo>
                  <a:lnTo>
                    <a:pt x="1265" y="11949"/>
                  </a:lnTo>
                  <a:lnTo>
                    <a:pt x="1254" y="11927"/>
                  </a:lnTo>
                  <a:lnTo>
                    <a:pt x="1254" y="11860"/>
                  </a:lnTo>
                  <a:lnTo>
                    <a:pt x="1224" y="11827"/>
                  </a:lnTo>
                  <a:lnTo>
                    <a:pt x="1200" y="11772"/>
                  </a:lnTo>
                  <a:lnTo>
                    <a:pt x="1188" y="11772"/>
                  </a:lnTo>
                  <a:lnTo>
                    <a:pt x="1158" y="11816"/>
                  </a:lnTo>
                  <a:lnTo>
                    <a:pt x="1087" y="11772"/>
                  </a:lnTo>
                  <a:lnTo>
                    <a:pt x="1075" y="11716"/>
                  </a:lnTo>
                  <a:lnTo>
                    <a:pt x="1058" y="11694"/>
                  </a:lnTo>
                  <a:lnTo>
                    <a:pt x="1075" y="11649"/>
                  </a:lnTo>
                  <a:lnTo>
                    <a:pt x="1069" y="11583"/>
                  </a:lnTo>
                  <a:lnTo>
                    <a:pt x="1069" y="11527"/>
                  </a:lnTo>
                  <a:lnTo>
                    <a:pt x="1040" y="11483"/>
                  </a:lnTo>
                  <a:lnTo>
                    <a:pt x="1040" y="11427"/>
                  </a:lnTo>
                  <a:lnTo>
                    <a:pt x="992" y="11350"/>
                  </a:lnTo>
                  <a:lnTo>
                    <a:pt x="992" y="11272"/>
                  </a:lnTo>
                  <a:lnTo>
                    <a:pt x="968" y="11261"/>
                  </a:lnTo>
                  <a:lnTo>
                    <a:pt x="980" y="11206"/>
                  </a:lnTo>
                  <a:lnTo>
                    <a:pt x="998" y="11194"/>
                  </a:lnTo>
                  <a:lnTo>
                    <a:pt x="1010" y="11094"/>
                  </a:lnTo>
                  <a:lnTo>
                    <a:pt x="1010" y="11039"/>
                  </a:lnTo>
                  <a:lnTo>
                    <a:pt x="998" y="11028"/>
                  </a:lnTo>
                  <a:lnTo>
                    <a:pt x="998" y="10983"/>
                  </a:lnTo>
                  <a:lnTo>
                    <a:pt x="1016" y="10939"/>
                  </a:lnTo>
                  <a:lnTo>
                    <a:pt x="998" y="10927"/>
                  </a:lnTo>
                  <a:lnTo>
                    <a:pt x="962" y="10828"/>
                  </a:lnTo>
                  <a:lnTo>
                    <a:pt x="891" y="10772"/>
                  </a:lnTo>
                  <a:lnTo>
                    <a:pt x="867" y="10805"/>
                  </a:lnTo>
                  <a:lnTo>
                    <a:pt x="849" y="10772"/>
                  </a:lnTo>
                  <a:lnTo>
                    <a:pt x="832" y="10772"/>
                  </a:lnTo>
                  <a:lnTo>
                    <a:pt x="814" y="10794"/>
                  </a:lnTo>
                  <a:lnTo>
                    <a:pt x="778" y="10772"/>
                  </a:lnTo>
                  <a:lnTo>
                    <a:pt x="790" y="10750"/>
                  </a:lnTo>
                  <a:lnTo>
                    <a:pt x="820" y="10739"/>
                  </a:lnTo>
                  <a:lnTo>
                    <a:pt x="832" y="10694"/>
                  </a:lnTo>
                  <a:lnTo>
                    <a:pt x="790" y="10672"/>
                  </a:lnTo>
                  <a:lnTo>
                    <a:pt x="790" y="10661"/>
                  </a:lnTo>
                  <a:lnTo>
                    <a:pt x="814" y="10650"/>
                  </a:lnTo>
                  <a:lnTo>
                    <a:pt x="790" y="10617"/>
                  </a:lnTo>
                  <a:lnTo>
                    <a:pt x="772" y="10650"/>
                  </a:lnTo>
                  <a:lnTo>
                    <a:pt x="719" y="10672"/>
                  </a:lnTo>
                  <a:lnTo>
                    <a:pt x="713" y="10661"/>
                  </a:lnTo>
                  <a:lnTo>
                    <a:pt x="725" y="10617"/>
                  </a:lnTo>
                  <a:lnTo>
                    <a:pt x="755" y="10595"/>
                  </a:lnTo>
                  <a:lnTo>
                    <a:pt x="749" y="10583"/>
                  </a:lnTo>
                  <a:lnTo>
                    <a:pt x="695" y="10561"/>
                  </a:lnTo>
                  <a:lnTo>
                    <a:pt x="689" y="10528"/>
                  </a:lnTo>
                  <a:lnTo>
                    <a:pt x="654" y="10484"/>
                  </a:lnTo>
                  <a:lnTo>
                    <a:pt x="642" y="10394"/>
                  </a:lnTo>
                  <a:lnTo>
                    <a:pt x="606" y="10361"/>
                  </a:lnTo>
                  <a:lnTo>
                    <a:pt x="612" y="10339"/>
                  </a:lnTo>
                  <a:lnTo>
                    <a:pt x="642" y="10339"/>
                  </a:lnTo>
                  <a:lnTo>
                    <a:pt x="654" y="10361"/>
                  </a:lnTo>
                  <a:lnTo>
                    <a:pt x="695" y="10372"/>
                  </a:lnTo>
                  <a:lnTo>
                    <a:pt x="701" y="10428"/>
                  </a:lnTo>
                  <a:lnTo>
                    <a:pt x="772" y="10539"/>
                  </a:lnTo>
                  <a:lnTo>
                    <a:pt x="790" y="10539"/>
                  </a:lnTo>
                  <a:lnTo>
                    <a:pt x="802" y="10505"/>
                  </a:lnTo>
                  <a:lnTo>
                    <a:pt x="838" y="10550"/>
                  </a:lnTo>
                  <a:lnTo>
                    <a:pt x="891" y="10550"/>
                  </a:lnTo>
                  <a:lnTo>
                    <a:pt x="897" y="10528"/>
                  </a:lnTo>
                  <a:lnTo>
                    <a:pt x="921" y="10561"/>
                  </a:lnTo>
                  <a:lnTo>
                    <a:pt x="897" y="10595"/>
                  </a:lnTo>
                  <a:lnTo>
                    <a:pt x="909" y="10606"/>
                  </a:lnTo>
                  <a:lnTo>
                    <a:pt x="909" y="10639"/>
                  </a:lnTo>
                  <a:lnTo>
                    <a:pt x="939" y="10639"/>
                  </a:lnTo>
                  <a:lnTo>
                    <a:pt x="957" y="10606"/>
                  </a:lnTo>
                  <a:lnTo>
                    <a:pt x="1010" y="10606"/>
                  </a:lnTo>
                  <a:lnTo>
                    <a:pt x="992" y="10617"/>
                  </a:lnTo>
                  <a:lnTo>
                    <a:pt x="1022" y="10617"/>
                  </a:lnTo>
                  <a:lnTo>
                    <a:pt x="1052" y="10606"/>
                  </a:lnTo>
                  <a:lnTo>
                    <a:pt x="1052" y="10650"/>
                  </a:lnTo>
                  <a:lnTo>
                    <a:pt x="1099" y="10717"/>
                  </a:lnTo>
                  <a:lnTo>
                    <a:pt x="1117" y="10694"/>
                  </a:lnTo>
                  <a:lnTo>
                    <a:pt x="1146" y="10706"/>
                  </a:lnTo>
                  <a:lnTo>
                    <a:pt x="1158" y="10728"/>
                  </a:lnTo>
                  <a:lnTo>
                    <a:pt x="1200" y="10728"/>
                  </a:lnTo>
                  <a:lnTo>
                    <a:pt x="1230" y="10750"/>
                  </a:lnTo>
                  <a:lnTo>
                    <a:pt x="1254" y="10717"/>
                  </a:lnTo>
                  <a:lnTo>
                    <a:pt x="1289" y="10772"/>
                  </a:lnTo>
                  <a:lnTo>
                    <a:pt x="1343" y="10805"/>
                  </a:lnTo>
                  <a:lnTo>
                    <a:pt x="1438" y="10816"/>
                  </a:lnTo>
                  <a:lnTo>
                    <a:pt x="1515" y="10805"/>
                  </a:lnTo>
                  <a:lnTo>
                    <a:pt x="1521" y="10772"/>
                  </a:lnTo>
                  <a:lnTo>
                    <a:pt x="1574" y="10772"/>
                  </a:lnTo>
                  <a:lnTo>
                    <a:pt x="1592" y="10750"/>
                  </a:lnTo>
                  <a:lnTo>
                    <a:pt x="1646" y="10728"/>
                  </a:lnTo>
                  <a:lnTo>
                    <a:pt x="1693" y="10694"/>
                  </a:lnTo>
                  <a:lnTo>
                    <a:pt x="1753" y="10539"/>
                  </a:lnTo>
                  <a:lnTo>
                    <a:pt x="1759" y="10494"/>
                  </a:lnTo>
                  <a:lnTo>
                    <a:pt x="1794" y="10417"/>
                  </a:lnTo>
                  <a:lnTo>
                    <a:pt x="1794" y="10372"/>
                  </a:lnTo>
                  <a:lnTo>
                    <a:pt x="1800" y="10328"/>
                  </a:lnTo>
                  <a:lnTo>
                    <a:pt x="1812" y="10250"/>
                  </a:lnTo>
                  <a:lnTo>
                    <a:pt x="1812" y="10106"/>
                  </a:lnTo>
                  <a:lnTo>
                    <a:pt x="1794" y="10083"/>
                  </a:lnTo>
                  <a:lnTo>
                    <a:pt x="1782" y="10083"/>
                  </a:lnTo>
                  <a:lnTo>
                    <a:pt x="1753" y="9995"/>
                  </a:lnTo>
                  <a:lnTo>
                    <a:pt x="1729" y="9973"/>
                  </a:lnTo>
                  <a:lnTo>
                    <a:pt x="1723" y="9895"/>
                  </a:lnTo>
                  <a:lnTo>
                    <a:pt x="1693" y="9761"/>
                  </a:lnTo>
                  <a:lnTo>
                    <a:pt x="1663" y="9751"/>
                  </a:lnTo>
                  <a:lnTo>
                    <a:pt x="1652" y="9772"/>
                  </a:lnTo>
                  <a:lnTo>
                    <a:pt x="1616" y="9751"/>
                  </a:lnTo>
                  <a:lnTo>
                    <a:pt x="1616" y="9706"/>
                  </a:lnTo>
                  <a:lnTo>
                    <a:pt x="1550" y="9617"/>
                  </a:lnTo>
                  <a:lnTo>
                    <a:pt x="1550" y="9562"/>
                  </a:lnTo>
                  <a:lnTo>
                    <a:pt x="1515" y="9495"/>
                  </a:lnTo>
                  <a:lnTo>
                    <a:pt x="1497" y="9495"/>
                  </a:lnTo>
                  <a:lnTo>
                    <a:pt x="1503" y="9528"/>
                  </a:lnTo>
                  <a:lnTo>
                    <a:pt x="1527" y="9595"/>
                  </a:lnTo>
                  <a:lnTo>
                    <a:pt x="1503" y="9606"/>
                  </a:lnTo>
                  <a:lnTo>
                    <a:pt x="1467" y="9539"/>
                  </a:lnTo>
                  <a:lnTo>
                    <a:pt x="1444" y="9539"/>
                  </a:lnTo>
                  <a:lnTo>
                    <a:pt x="1402" y="9451"/>
                  </a:lnTo>
                  <a:lnTo>
                    <a:pt x="1384" y="9451"/>
                  </a:lnTo>
                  <a:lnTo>
                    <a:pt x="1384" y="9484"/>
                  </a:lnTo>
                  <a:lnTo>
                    <a:pt x="1396" y="9506"/>
                  </a:lnTo>
                  <a:lnTo>
                    <a:pt x="1372" y="9495"/>
                  </a:lnTo>
                  <a:lnTo>
                    <a:pt x="1337" y="9384"/>
                  </a:lnTo>
                  <a:lnTo>
                    <a:pt x="1307" y="9373"/>
                  </a:lnTo>
                  <a:lnTo>
                    <a:pt x="1283" y="9318"/>
                  </a:lnTo>
                  <a:lnTo>
                    <a:pt x="1170" y="9173"/>
                  </a:lnTo>
                  <a:lnTo>
                    <a:pt x="998" y="9007"/>
                  </a:lnTo>
                  <a:lnTo>
                    <a:pt x="962" y="8984"/>
                  </a:lnTo>
                  <a:lnTo>
                    <a:pt x="957" y="9007"/>
                  </a:lnTo>
                  <a:lnTo>
                    <a:pt x="921" y="8973"/>
                  </a:lnTo>
                  <a:lnTo>
                    <a:pt x="879" y="8951"/>
                  </a:lnTo>
                  <a:lnTo>
                    <a:pt x="879" y="8984"/>
                  </a:lnTo>
                  <a:lnTo>
                    <a:pt x="861" y="9007"/>
                  </a:lnTo>
                  <a:lnTo>
                    <a:pt x="832" y="8984"/>
                  </a:lnTo>
                  <a:lnTo>
                    <a:pt x="784" y="8984"/>
                  </a:lnTo>
                  <a:lnTo>
                    <a:pt x="760" y="8929"/>
                  </a:lnTo>
                  <a:lnTo>
                    <a:pt x="731" y="8895"/>
                  </a:lnTo>
                  <a:lnTo>
                    <a:pt x="731" y="8917"/>
                  </a:lnTo>
                  <a:lnTo>
                    <a:pt x="749" y="8951"/>
                  </a:lnTo>
                  <a:lnTo>
                    <a:pt x="743" y="8984"/>
                  </a:lnTo>
                  <a:lnTo>
                    <a:pt x="719" y="8951"/>
                  </a:lnTo>
                  <a:lnTo>
                    <a:pt x="683" y="8973"/>
                  </a:lnTo>
                  <a:lnTo>
                    <a:pt x="666" y="8995"/>
                  </a:lnTo>
                  <a:lnTo>
                    <a:pt x="671" y="9039"/>
                  </a:lnTo>
                  <a:lnTo>
                    <a:pt x="654" y="9106"/>
                  </a:lnTo>
                  <a:lnTo>
                    <a:pt x="612" y="9106"/>
                  </a:lnTo>
                  <a:lnTo>
                    <a:pt x="636" y="9051"/>
                  </a:lnTo>
                  <a:lnTo>
                    <a:pt x="660" y="9029"/>
                  </a:lnTo>
                  <a:lnTo>
                    <a:pt x="642" y="8995"/>
                  </a:lnTo>
                  <a:lnTo>
                    <a:pt x="624" y="8995"/>
                  </a:lnTo>
                  <a:lnTo>
                    <a:pt x="630" y="8973"/>
                  </a:lnTo>
                  <a:lnTo>
                    <a:pt x="636" y="8940"/>
                  </a:lnTo>
                  <a:lnTo>
                    <a:pt x="624" y="8929"/>
                  </a:lnTo>
                  <a:lnTo>
                    <a:pt x="606" y="8962"/>
                  </a:lnTo>
                  <a:lnTo>
                    <a:pt x="576" y="9029"/>
                  </a:lnTo>
                  <a:lnTo>
                    <a:pt x="576" y="8962"/>
                  </a:lnTo>
                  <a:lnTo>
                    <a:pt x="570" y="8940"/>
                  </a:lnTo>
                  <a:lnTo>
                    <a:pt x="553" y="8984"/>
                  </a:lnTo>
                  <a:lnTo>
                    <a:pt x="547" y="8984"/>
                  </a:lnTo>
                  <a:lnTo>
                    <a:pt x="547" y="8940"/>
                  </a:lnTo>
                  <a:lnTo>
                    <a:pt x="517" y="8929"/>
                  </a:lnTo>
                  <a:lnTo>
                    <a:pt x="487" y="8973"/>
                  </a:lnTo>
                  <a:lnTo>
                    <a:pt x="481" y="8917"/>
                  </a:lnTo>
                  <a:lnTo>
                    <a:pt x="463" y="8895"/>
                  </a:lnTo>
                  <a:lnTo>
                    <a:pt x="445" y="8940"/>
                  </a:lnTo>
                  <a:lnTo>
                    <a:pt x="434" y="8884"/>
                  </a:lnTo>
                  <a:lnTo>
                    <a:pt x="434" y="8818"/>
                  </a:lnTo>
                  <a:lnTo>
                    <a:pt x="451" y="8773"/>
                  </a:lnTo>
                  <a:lnTo>
                    <a:pt x="451" y="8818"/>
                  </a:lnTo>
                  <a:lnTo>
                    <a:pt x="475" y="8862"/>
                  </a:lnTo>
                  <a:lnTo>
                    <a:pt x="511" y="8840"/>
                  </a:lnTo>
                  <a:lnTo>
                    <a:pt x="535" y="8873"/>
                  </a:lnTo>
                  <a:lnTo>
                    <a:pt x="564" y="8829"/>
                  </a:lnTo>
                  <a:lnTo>
                    <a:pt x="564" y="8806"/>
                  </a:lnTo>
                  <a:lnTo>
                    <a:pt x="541" y="8773"/>
                  </a:lnTo>
                  <a:lnTo>
                    <a:pt x="535" y="8762"/>
                  </a:lnTo>
                  <a:lnTo>
                    <a:pt x="511" y="8751"/>
                  </a:lnTo>
                  <a:lnTo>
                    <a:pt x="493" y="8773"/>
                  </a:lnTo>
                  <a:lnTo>
                    <a:pt x="481" y="8751"/>
                  </a:lnTo>
                  <a:lnTo>
                    <a:pt x="463" y="8707"/>
                  </a:lnTo>
                  <a:lnTo>
                    <a:pt x="434" y="8673"/>
                  </a:lnTo>
                  <a:lnTo>
                    <a:pt x="404" y="8673"/>
                  </a:lnTo>
                  <a:lnTo>
                    <a:pt x="398" y="8696"/>
                  </a:lnTo>
                  <a:lnTo>
                    <a:pt x="416" y="8718"/>
                  </a:lnTo>
                  <a:lnTo>
                    <a:pt x="422" y="8718"/>
                  </a:lnTo>
                  <a:lnTo>
                    <a:pt x="422" y="8751"/>
                  </a:lnTo>
                  <a:lnTo>
                    <a:pt x="398" y="8762"/>
                  </a:lnTo>
                  <a:lnTo>
                    <a:pt x="386" y="8762"/>
                  </a:lnTo>
                  <a:lnTo>
                    <a:pt x="386" y="8784"/>
                  </a:lnTo>
                  <a:lnTo>
                    <a:pt x="416" y="8829"/>
                  </a:lnTo>
                  <a:lnTo>
                    <a:pt x="398" y="8840"/>
                  </a:lnTo>
                  <a:lnTo>
                    <a:pt x="374" y="8840"/>
                  </a:lnTo>
                  <a:lnTo>
                    <a:pt x="363" y="8884"/>
                  </a:lnTo>
                  <a:lnTo>
                    <a:pt x="357" y="8962"/>
                  </a:lnTo>
                  <a:lnTo>
                    <a:pt x="339" y="8917"/>
                  </a:lnTo>
                  <a:lnTo>
                    <a:pt x="339" y="8862"/>
                  </a:lnTo>
                  <a:lnTo>
                    <a:pt x="327" y="8829"/>
                  </a:lnTo>
                  <a:lnTo>
                    <a:pt x="285" y="8818"/>
                  </a:lnTo>
                  <a:lnTo>
                    <a:pt x="285" y="8884"/>
                  </a:lnTo>
                  <a:lnTo>
                    <a:pt x="267" y="8929"/>
                  </a:lnTo>
                  <a:lnTo>
                    <a:pt x="226" y="8906"/>
                  </a:lnTo>
                  <a:lnTo>
                    <a:pt x="196" y="8906"/>
                  </a:lnTo>
                  <a:lnTo>
                    <a:pt x="196" y="8984"/>
                  </a:lnTo>
                  <a:lnTo>
                    <a:pt x="178" y="9051"/>
                  </a:lnTo>
                  <a:lnTo>
                    <a:pt x="137" y="9073"/>
                  </a:lnTo>
                  <a:lnTo>
                    <a:pt x="95" y="9151"/>
                  </a:lnTo>
                  <a:lnTo>
                    <a:pt x="95" y="9262"/>
                  </a:lnTo>
                  <a:lnTo>
                    <a:pt x="71" y="9262"/>
                  </a:lnTo>
                  <a:lnTo>
                    <a:pt x="30" y="9295"/>
                  </a:lnTo>
                  <a:lnTo>
                    <a:pt x="0" y="9318"/>
                  </a:lnTo>
                  <a:lnTo>
                    <a:pt x="30" y="9328"/>
                  </a:lnTo>
                  <a:lnTo>
                    <a:pt x="18" y="9417"/>
                  </a:lnTo>
                  <a:lnTo>
                    <a:pt x="6" y="9517"/>
                  </a:lnTo>
                  <a:lnTo>
                    <a:pt x="30" y="9573"/>
                  </a:lnTo>
                  <a:lnTo>
                    <a:pt x="59" y="9706"/>
                  </a:lnTo>
                  <a:lnTo>
                    <a:pt x="77" y="9706"/>
                  </a:lnTo>
                  <a:lnTo>
                    <a:pt x="125" y="9751"/>
                  </a:lnTo>
                  <a:lnTo>
                    <a:pt x="148" y="9817"/>
                  </a:lnTo>
                  <a:lnTo>
                    <a:pt x="160" y="9873"/>
                  </a:lnTo>
                  <a:lnTo>
                    <a:pt x="238" y="9961"/>
                  </a:lnTo>
                  <a:lnTo>
                    <a:pt x="256" y="9995"/>
                  </a:lnTo>
                  <a:lnTo>
                    <a:pt x="244" y="10095"/>
                  </a:lnTo>
                  <a:lnTo>
                    <a:pt x="214" y="10194"/>
                  </a:lnTo>
                  <a:lnTo>
                    <a:pt x="184" y="10328"/>
                  </a:lnTo>
                  <a:lnTo>
                    <a:pt x="220" y="10417"/>
                  </a:lnTo>
                  <a:lnTo>
                    <a:pt x="238" y="10494"/>
                  </a:lnTo>
                  <a:lnTo>
                    <a:pt x="303" y="10739"/>
                  </a:lnTo>
                  <a:lnTo>
                    <a:pt x="374" y="11050"/>
                  </a:lnTo>
                  <a:lnTo>
                    <a:pt x="345" y="11072"/>
                  </a:lnTo>
                  <a:lnTo>
                    <a:pt x="339" y="11261"/>
                  </a:lnTo>
                  <a:lnTo>
                    <a:pt x="339" y="11316"/>
                  </a:lnTo>
                  <a:lnTo>
                    <a:pt x="368" y="11328"/>
                  </a:lnTo>
                  <a:lnTo>
                    <a:pt x="345" y="11383"/>
                  </a:lnTo>
                  <a:lnTo>
                    <a:pt x="345" y="11483"/>
                  </a:lnTo>
                  <a:lnTo>
                    <a:pt x="368" y="11538"/>
                  </a:lnTo>
                  <a:lnTo>
                    <a:pt x="404" y="11549"/>
                  </a:lnTo>
                  <a:lnTo>
                    <a:pt x="422" y="11605"/>
                  </a:lnTo>
                  <a:lnTo>
                    <a:pt x="404" y="11639"/>
                  </a:lnTo>
                  <a:lnTo>
                    <a:pt x="404" y="11750"/>
                  </a:lnTo>
                  <a:lnTo>
                    <a:pt x="422" y="11816"/>
                  </a:lnTo>
                  <a:lnTo>
                    <a:pt x="475" y="11883"/>
                  </a:lnTo>
                  <a:lnTo>
                    <a:pt x="475" y="11983"/>
                  </a:lnTo>
                  <a:lnTo>
                    <a:pt x="445" y="12072"/>
                  </a:lnTo>
                  <a:lnTo>
                    <a:pt x="428" y="12160"/>
                  </a:lnTo>
                  <a:lnTo>
                    <a:pt x="505" y="12360"/>
                  </a:lnTo>
                  <a:lnTo>
                    <a:pt x="547" y="12382"/>
                  </a:lnTo>
                  <a:lnTo>
                    <a:pt x="624" y="12538"/>
                  </a:lnTo>
                  <a:lnTo>
                    <a:pt x="630" y="12638"/>
                  </a:lnTo>
                  <a:lnTo>
                    <a:pt x="582" y="12860"/>
                  </a:lnTo>
                  <a:lnTo>
                    <a:pt x="517" y="13071"/>
                  </a:lnTo>
                  <a:lnTo>
                    <a:pt x="481" y="13216"/>
                  </a:lnTo>
                  <a:lnTo>
                    <a:pt x="434" y="13349"/>
                  </a:lnTo>
                  <a:lnTo>
                    <a:pt x="392" y="13482"/>
                  </a:lnTo>
                  <a:lnTo>
                    <a:pt x="357" y="13527"/>
                  </a:lnTo>
                  <a:lnTo>
                    <a:pt x="279" y="13660"/>
                  </a:lnTo>
                  <a:lnTo>
                    <a:pt x="285" y="13748"/>
                  </a:lnTo>
                  <a:cubicBezTo>
                    <a:pt x="285" y="13737"/>
                    <a:pt x="297" y="13737"/>
                    <a:pt x="297" y="13737"/>
                  </a:cubicBezTo>
                  <a:cubicBezTo>
                    <a:pt x="303" y="13737"/>
                    <a:pt x="339" y="13693"/>
                    <a:pt x="339" y="13693"/>
                  </a:cubicBezTo>
                  <a:lnTo>
                    <a:pt x="374" y="13682"/>
                  </a:lnTo>
                  <a:lnTo>
                    <a:pt x="357" y="13715"/>
                  </a:lnTo>
                  <a:lnTo>
                    <a:pt x="368" y="13760"/>
                  </a:lnTo>
                  <a:lnTo>
                    <a:pt x="368" y="13815"/>
                  </a:lnTo>
                  <a:lnTo>
                    <a:pt x="333" y="13760"/>
                  </a:lnTo>
                  <a:lnTo>
                    <a:pt x="327" y="13804"/>
                  </a:lnTo>
                  <a:lnTo>
                    <a:pt x="363" y="13882"/>
                  </a:lnTo>
                  <a:lnTo>
                    <a:pt x="398" y="13882"/>
                  </a:lnTo>
                  <a:lnTo>
                    <a:pt x="422" y="13937"/>
                  </a:lnTo>
                  <a:lnTo>
                    <a:pt x="457" y="13937"/>
                  </a:lnTo>
                  <a:lnTo>
                    <a:pt x="475" y="13926"/>
                  </a:lnTo>
                  <a:lnTo>
                    <a:pt x="505" y="13926"/>
                  </a:lnTo>
                  <a:lnTo>
                    <a:pt x="535" y="13993"/>
                  </a:lnTo>
                  <a:lnTo>
                    <a:pt x="511" y="14037"/>
                  </a:lnTo>
                  <a:lnTo>
                    <a:pt x="457" y="14015"/>
                  </a:lnTo>
                  <a:lnTo>
                    <a:pt x="434" y="14026"/>
                  </a:lnTo>
                  <a:lnTo>
                    <a:pt x="428" y="14082"/>
                  </a:lnTo>
                  <a:lnTo>
                    <a:pt x="392" y="14137"/>
                  </a:lnTo>
                  <a:lnTo>
                    <a:pt x="363" y="14093"/>
                  </a:lnTo>
                  <a:lnTo>
                    <a:pt x="345" y="14126"/>
                  </a:lnTo>
                  <a:lnTo>
                    <a:pt x="345" y="14182"/>
                  </a:lnTo>
                  <a:lnTo>
                    <a:pt x="315" y="14193"/>
                  </a:lnTo>
                  <a:lnTo>
                    <a:pt x="303" y="14137"/>
                  </a:lnTo>
                  <a:lnTo>
                    <a:pt x="285" y="14148"/>
                  </a:lnTo>
                  <a:lnTo>
                    <a:pt x="285" y="14182"/>
                  </a:lnTo>
                  <a:lnTo>
                    <a:pt x="303" y="14215"/>
                  </a:lnTo>
                  <a:lnTo>
                    <a:pt x="297" y="14292"/>
                  </a:lnTo>
                  <a:lnTo>
                    <a:pt x="309" y="14326"/>
                  </a:lnTo>
                  <a:lnTo>
                    <a:pt x="309" y="14348"/>
                  </a:lnTo>
                  <a:lnTo>
                    <a:pt x="303" y="14359"/>
                  </a:lnTo>
                  <a:lnTo>
                    <a:pt x="279" y="14415"/>
                  </a:lnTo>
                  <a:lnTo>
                    <a:pt x="267" y="14493"/>
                  </a:lnTo>
                  <a:lnTo>
                    <a:pt x="244" y="14526"/>
                  </a:lnTo>
                  <a:lnTo>
                    <a:pt x="226" y="14759"/>
                  </a:lnTo>
                  <a:lnTo>
                    <a:pt x="303" y="15014"/>
                  </a:lnTo>
                  <a:lnTo>
                    <a:pt x="303" y="15070"/>
                  </a:lnTo>
                  <a:lnTo>
                    <a:pt x="279" y="15103"/>
                  </a:lnTo>
                  <a:lnTo>
                    <a:pt x="285" y="15159"/>
                  </a:lnTo>
                  <a:lnTo>
                    <a:pt x="267" y="15237"/>
                  </a:lnTo>
                  <a:lnTo>
                    <a:pt x="297" y="15248"/>
                  </a:lnTo>
                  <a:lnTo>
                    <a:pt x="303" y="15303"/>
                  </a:lnTo>
                  <a:lnTo>
                    <a:pt x="297" y="15325"/>
                  </a:lnTo>
                  <a:lnTo>
                    <a:pt x="309" y="15359"/>
                  </a:lnTo>
                  <a:lnTo>
                    <a:pt x="315" y="15414"/>
                  </a:lnTo>
                  <a:lnTo>
                    <a:pt x="309" y="15459"/>
                  </a:lnTo>
                  <a:lnTo>
                    <a:pt x="333" y="15525"/>
                  </a:lnTo>
                  <a:lnTo>
                    <a:pt x="339" y="15548"/>
                  </a:lnTo>
                  <a:lnTo>
                    <a:pt x="357" y="15636"/>
                  </a:lnTo>
                  <a:lnTo>
                    <a:pt x="374" y="15692"/>
                  </a:lnTo>
                  <a:lnTo>
                    <a:pt x="386" y="15770"/>
                  </a:lnTo>
                  <a:lnTo>
                    <a:pt x="398" y="15770"/>
                  </a:lnTo>
                  <a:lnTo>
                    <a:pt x="428" y="15814"/>
                  </a:lnTo>
                  <a:lnTo>
                    <a:pt x="463" y="15770"/>
                  </a:lnTo>
                  <a:lnTo>
                    <a:pt x="493" y="15869"/>
                  </a:lnTo>
                  <a:lnTo>
                    <a:pt x="535" y="15825"/>
                  </a:lnTo>
                  <a:lnTo>
                    <a:pt x="570" y="15848"/>
                  </a:lnTo>
                  <a:lnTo>
                    <a:pt x="600" y="15936"/>
                  </a:lnTo>
                  <a:lnTo>
                    <a:pt x="642" y="15880"/>
                  </a:lnTo>
                  <a:lnTo>
                    <a:pt x="689" y="15859"/>
                  </a:lnTo>
                  <a:lnTo>
                    <a:pt x="713" y="15903"/>
                  </a:lnTo>
                  <a:lnTo>
                    <a:pt x="731" y="15903"/>
                  </a:lnTo>
                  <a:lnTo>
                    <a:pt x="808" y="15936"/>
                  </a:lnTo>
                  <a:lnTo>
                    <a:pt x="814" y="16014"/>
                  </a:lnTo>
                  <a:lnTo>
                    <a:pt x="802" y="16092"/>
                  </a:lnTo>
                  <a:lnTo>
                    <a:pt x="832" y="16147"/>
                  </a:lnTo>
                  <a:lnTo>
                    <a:pt x="832" y="16247"/>
                  </a:lnTo>
                  <a:lnTo>
                    <a:pt x="867" y="16314"/>
                  </a:lnTo>
                  <a:lnTo>
                    <a:pt x="891" y="16403"/>
                  </a:lnTo>
                  <a:lnTo>
                    <a:pt x="933" y="16514"/>
                  </a:lnTo>
                  <a:lnTo>
                    <a:pt x="962" y="16547"/>
                  </a:lnTo>
                  <a:lnTo>
                    <a:pt x="980" y="16647"/>
                  </a:lnTo>
                  <a:lnTo>
                    <a:pt x="1028" y="16680"/>
                  </a:lnTo>
                  <a:lnTo>
                    <a:pt x="1087" y="16769"/>
                  </a:lnTo>
                  <a:lnTo>
                    <a:pt x="1099" y="16825"/>
                  </a:lnTo>
                  <a:lnTo>
                    <a:pt x="1141" y="16880"/>
                  </a:lnTo>
                  <a:lnTo>
                    <a:pt x="1117" y="16913"/>
                  </a:lnTo>
                  <a:lnTo>
                    <a:pt x="1087" y="17014"/>
                  </a:lnTo>
                  <a:lnTo>
                    <a:pt x="1010" y="17035"/>
                  </a:lnTo>
                  <a:lnTo>
                    <a:pt x="968" y="16980"/>
                  </a:lnTo>
                  <a:lnTo>
                    <a:pt x="957" y="17035"/>
                  </a:lnTo>
                  <a:lnTo>
                    <a:pt x="957" y="17102"/>
                  </a:lnTo>
                  <a:lnTo>
                    <a:pt x="986" y="17202"/>
                  </a:lnTo>
                  <a:lnTo>
                    <a:pt x="980" y="17291"/>
                  </a:lnTo>
                  <a:lnTo>
                    <a:pt x="1016" y="17369"/>
                  </a:lnTo>
                  <a:lnTo>
                    <a:pt x="1016" y="17458"/>
                  </a:lnTo>
                  <a:lnTo>
                    <a:pt x="1046" y="17469"/>
                  </a:lnTo>
                  <a:lnTo>
                    <a:pt x="1081" y="17458"/>
                  </a:lnTo>
                  <a:lnTo>
                    <a:pt x="1081" y="17380"/>
                  </a:lnTo>
                  <a:lnTo>
                    <a:pt x="1105" y="17346"/>
                  </a:lnTo>
                  <a:lnTo>
                    <a:pt x="1188" y="17402"/>
                  </a:lnTo>
                  <a:lnTo>
                    <a:pt x="1265" y="17402"/>
                  </a:lnTo>
                  <a:lnTo>
                    <a:pt x="1313" y="17358"/>
                  </a:lnTo>
                  <a:lnTo>
                    <a:pt x="1349" y="17358"/>
                  </a:lnTo>
                  <a:lnTo>
                    <a:pt x="1372" y="17491"/>
                  </a:lnTo>
                  <a:lnTo>
                    <a:pt x="1408" y="17547"/>
                  </a:lnTo>
                  <a:lnTo>
                    <a:pt x="1384" y="17624"/>
                  </a:lnTo>
                  <a:lnTo>
                    <a:pt x="1432" y="17736"/>
                  </a:lnTo>
                  <a:lnTo>
                    <a:pt x="1521" y="17702"/>
                  </a:lnTo>
                  <a:lnTo>
                    <a:pt x="1550" y="17757"/>
                  </a:lnTo>
                  <a:lnTo>
                    <a:pt x="1556" y="17824"/>
                  </a:lnTo>
                  <a:lnTo>
                    <a:pt x="1586" y="17846"/>
                  </a:lnTo>
                  <a:lnTo>
                    <a:pt x="1586" y="17924"/>
                  </a:lnTo>
                  <a:lnTo>
                    <a:pt x="1604" y="18024"/>
                  </a:lnTo>
                  <a:lnTo>
                    <a:pt x="1675" y="18157"/>
                  </a:lnTo>
                  <a:lnTo>
                    <a:pt x="1705" y="18102"/>
                  </a:lnTo>
                  <a:lnTo>
                    <a:pt x="1753" y="18146"/>
                  </a:lnTo>
                  <a:lnTo>
                    <a:pt x="1788" y="18135"/>
                  </a:lnTo>
                  <a:lnTo>
                    <a:pt x="1824" y="18146"/>
                  </a:lnTo>
                  <a:lnTo>
                    <a:pt x="1877" y="18068"/>
                  </a:lnTo>
                  <a:lnTo>
                    <a:pt x="1901" y="18068"/>
                  </a:lnTo>
                  <a:lnTo>
                    <a:pt x="1937" y="18213"/>
                  </a:lnTo>
                  <a:lnTo>
                    <a:pt x="1990" y="18268"/>
                  </a:lnTo>
                  <a:lnTo>
                    <a:pt x="2002" y="18324"/>
                  </a:lnTo>
                  <a:lnTo>
                    <a:pt x="2026" y="18291"/>
                  </a:lnTo>
                  <a:lnTo>
                    <a:pt x="2085" y="18313"/>
                  </a:lnTo>
                  <a:lnTo>
                    <a:pt x="2127" y="18313"/>
                  </a:lnTo>
                  <a:lnTo>
                    <a:pt x="2156" y="18357"/>
                  </a:lnTo>
                  <a:lnTo>
                    <a:pt x="2198" y="18346"/>
                  </a:lnTo>
                  <a:lnTo>
                    <a:pt x="2240" y="18402"/>
                  </a:lnTo>
                  <a:lnTo>
                    <a:pt x="2293" y="18413"/>
                  </a:lnTo>
                  <a:lnTo>
                    <a:pt x="2317" y="18368"/>
                  </a:lnTo>
                  <a:lnTo>
                    <a:pt x="2329" y="18435"/>
                  </a:lnTo>
                  <a:lnTo>
                    <a:pt x="2353" y="18468"/>
                  </a:lnTo>
                  <a:lnTo>
                    <a:pt x="2353" y="18546"/>
                  </a:lnTo>
                  <a:lnTo>
                    <a:pt x="2323" y="18624"/>
                  </a:lnTo>
                  <a:lnTo>
                    <a:pt x="2287" y="18635"/>
                  </a:lnTo>
                  <a:lnTo>
                    <a:pt x="2275" y="18768"/>
                  </a:lnTo>
                  <a:lnTo>
                    <a:pt x="2323" y="18824"/>
                  </a:lnTo>
                  <a:lnTo>
                    <a:pt x="2329" y="18913"/>
                  </a:lnTo>
                  <a:lnTo>
                    <a:pt x="2305" y="19024"/>
                  </a:lnTo>
                  <a:lnTo>
                    <a:pt x="2317" y="19101"/>
                  </a:lnTo>
                  <a:lnTo>
                    <a:pt x="2287" y="19146"/>
                  </a:lnTo>
                  <a:lnTo>
                    <a:pt x="2204" y="19157"/>
                  </a:lnTo>
                  <a:lnTo>
                    <a:pt x="2168" y="19268"/>
                  </a:lnTo>
                  <a:lnTo>
                    <a:pt x="2145" y="19290"/>
                  </a:lnTo>
                  <a:lnTo>
                    <a:pt x="2139" y="19423"/>
                  </a:lnTo>
                  <a:lnTo>
                    <a:pt x="2145" y="19423"/>
                  </a:lnTo>
                  <a:lnTo>
                    <a:pt x="2174" y="19434"/>
                  </a:lnTo>
                  <a:lnTo>
                    <a:pt x="2210" y="19401"/>
                  </a:lnTo>
                  <a:lnTo>
                    <a:pt x="2257" y="19379"/>
                  </a:lnTo>
                  <a:lnTo>
                    <a:pt x="2263" y="19412"/>
                  </a:lnTo>
                  <a:lnTo>
                    <a:pt x="2257" y="19457"/>
                  </a:lnTo>
                  <a:lnTo>
                    <a:pt x="2168" y="19534"/>
                  </a:lnTo>
                  <a:lnTo>
                    <a:pt x="2127" y="19579"/>
                  </a:lnTo>
                  <a:lnTo>
                    <a:pt x="2145" y="19601"/>
                  </a:lnTo>
                  <a:lnTo>
                    <a:pt x="2168" y="19601"/>
                  </a:lnTo>
                  <a:lnTo>
                    <a:pt x="2145" y="19645"/>
                  </a:lnTo>
                  <a:lnTo>
                    <a:pt x="2109" y="19635"/>
                  </a:lnTo>
                  <a:lnTo>
                    <a:pt x="2056" y="19645"/>
                  </a:lnTo>
                  <a:lnTo>
                    <a:pt x="2079" y="19746"/>
                  </a:lnTo>
                  <a:lnTo>
                    <a:pt x="2097" y="19790"/>
                  </a:lnTo>
                  <a:lnTo>
                    <a:pt x="2115" y="19757"/>
                  </a:lnTo>
                  <a:lnTo>
                    <a:pt x="2121" y="19790"/>
                  </a:lnTo>
                  <a:lnTo>
                    <a:pt x="2151" y="19801"/>
                  </a:lnTo>
                  <a:lnTo>
                    <a:pt x="2151" y="19823"/>
                  </a:lnTo>
                  <a:lnTo>
                    <a:pt x="2127" y="19845"/>
                  </a:lnTo>
                  <a:lnTo>
                    <a:pt x="2115" y="19879"/>
                  </a:lnTo>
                  <a:lnTo>
                    <a:pt x="2091" y="19879"/>
                  </a:lnTo>
                  <a:lnTo>
                    <a:pt x="2079" y="19912"/>
                  </a:lnTo>
                  <a:lnTo>
                    <a:pt x="2079" y="19934"/>
                  </a:lnTo>
                  <a:lnTo>
                    <a:pt x="2038" y="20012"/>
                  </a:lnTo>
                  <a:lnTo>
                    <a:pt x="2038" y="20079"/>
                  </a:lnTo>
                  <a:lnTo>
                    <a:pt x="2056" y="20089"/>
                  </a:lnTo>
                  <a:lnTo>
                    <a:pt x="2050" y="20179"/>
                  </a:lnTo>
                  <a:lnTo>
                    <a:pt x="2020" y="20156"/>
                  </a:lnTo>
                  <a:lnTo>
                    <a:pt x="2008" y="20179"/>
                  </a:lnTo>
                  <a:lnTo>
                    <a:pt x="1978" y="20134"/>
                  </a:lnTo>
                  <a:lnTo>
                    <a:pt x="1943" y="20123"/>
                  </a:lnTo>
                  <a:lnTo>
                    <a:pt x="1943" y="20145"/>
                  </a:lnTo>
                  <a:lnTo>
                    <a:pt x="1960" y="20190"/>
                  </a:lnTo>
                  <a:lnTo>
                    <a:pt x="1937" y="20201"/>
                  </a:lnTo>
                  <a:lnTo>
                    <a:pt x="1913" y="20245"/>
                  </a:lnTo>
                  <a:lnTo>
                    <a:pt x="1949" y="20256"/>
                  </a:lnTo>
                  <a:lnTo>
                    <a:pt x="1972" y="20256"/>
                  </a:lnTo>
                  <a:lnTo>
                    <a:pt x="2020" y="20323"/>
                  </a:lnTo>
                  <a:lnTo>
                    <a:pt x="2020" y="20368"/>
                  </a:lnTo>
                  <a:lnTo>
                    <a:pt x="2056" y="20434"/>
                  </a:lnTo>
                  <a:lnTo>
                    <a:pt x="2115" y="20423"/>
                  </a:lnTo>
                  <a:lnTo>
                    <a:pt x="2180" y="20490"/>
                  </a:lnTo>
                  <a:lnTo>
                    <a:pt x="2228" y="20512"/>
                  </a:lnTo>
                  <a:lnTo>
                    <a:pt x="2329" y="20645"/>
                  </a:lnTo>
                  <a:lnTo>
                    <a:pt x="2353" y="20712"/>
                  </a:lnTo>
                  <a:lnTo>
                    <a:pt x="2382" y="20734"/>
                  </a:lnTo>
                  <a:lnTo>
                    <a:pt x="2388" y="20767"/>
                  </a:lnTo>
                  <a:lnTo>
                    <a:pt x="2418" y="20811"/>
                  </a:lnTo>
                  <a:lnTo>
                    <a:pt x="2442" y="20811"/>
                  </a:lnTo>
                  <a:lnTo>
                    <a:pt x="2448" y="20856"/>
                  </a:lnTo>
                  <a:lnTo>
                    <a:pt x="2477" y="20878"/>
                  </a:lnTo>
                  <a:lnTo>
                    <a:pt x="2495" y="20878"/>
                  </a:lnTo>
                  <a:lnTo>
                    <a:pt x="2525" y="20956"/>
                  </a:lnTo>
                  <a:lnTo>
                    <a:pt x="2554" y="20967"/>
                  </a:lnTo>
                  <a:lnTo>
                    <a:pt x="2566" y="20978"/>
                  </a:lnTo>
                  <a:lnTo>
                    <a:pt x="2584" y="20967"/>
                  </a:lnTo>
                  <a:lnTo>
                    <a:pt x="2626" y="21034"/>
                  </a:lnTo>
                  <a:lnTo>
                    <a:pt x="2626" y="21078"/>
                  </a:lnTo>
                  <a:lnTo>
                    <a:pt x="2661" y="21089"/>
                  </a:lnTo>
                  <a:lnTo>
                    <a:pt x="2703" y="21189"/>
                  </a:lnTo>
                  <a:lnTo>
                    <a:pt x="2721" y="21234"/>
                  </a:lnTo>
                  <a:lnTo>
                    <a:pt x="2733" y="21356"/>
                  </a:lnTo>
                  <a:lnTo>
                    <a:pt x="2763" y="21456"/>
                  </a:lnTo>
                  <a:lnTo>
                    <a:pt x="2751" y="21489"/>
                  </a:lnTo>
                  <a:lnTo>
                    <a:pt x="2763" y="21534"/>
                  </a:lnTo>
                  <a:cubicBezTo>
                    <a:pt x="2822" y="21534"/>
                    <a:pt x="2976" y="21534"/>
                    <a:pt x="2970" y="21467"/>
                  </a:cubicBezTo>
                  <a:lnTo>
                    <a:pt x="2958" y="21378"/>
                  </a:lnTo>
                  <a:lnTo>
                    <a:pt x="3149" y="21367"/>
                  </a:lnTo>
                  <a:cubicBezTo>
                    <a:pt x="3149" y="21367"/>
                    <a:pt x="3184" y="21433"/>
                    <a:pt x="3214" y="21433"/>
                  </a:cubicBezTo>
                  <a:cubicBezTo>
                    <a:pt x="3244" y="21433"/>
                    <a:pt x="3392" y="21311"/>
                    <a:pt x="3392" y="21311"/>
                  </a:cubicBezTo>
                  <a:cubicBezTo>
                    <a:pt x="3392" y="21311"/>
                    <a:pt x="3428" y="21322"/>
                    <a:pt x="3446" y="21378"/>
                  </a:cubicBezTo>
                  <a:cubicBezTo>
                    <a:pt x="3452" y="21409"/>
                    <a:pt x="3466" y="21416"/>
                    <a:pt x="3479" y="21416"/>
                  </a:cubicBezTo>
                  <a:cubicBezTo>
                    <a:pt x="3490" y="21416"/>
                    <a:pt x="3500" y="21411"/>
                    <a:pt x="3505" y="21411"/>
                  </a:cubicBezTo>
                  <a:lnTo>
                    <a:pt x="3505" y="21400"/>
                  </a:lnTo>
                  <a:lnTo>
                    <a:pt x="3547" y="21411"/>
                  </a:lnTo>
                  <a:lnTo>
                    <a:pt x="3624" y="21523"/>
                  </a:lnTo>
                  <a:lnTo>
                    <a:pt x="3642" y="21589"/>
                  </a:lnTo>
                  <a:lnTo>
                    <a:pt x="3719" y="21600"/>
                  </a:lnTo>
                  <a:lnTo>
                    <a:pt x="3731" y="21544"/>
                  </a:lnTo>
                  <a:lnTo>
                    <a:pt x="3778" y="21489"/>
                  </a:lnTo>
                  <a:lnTo>
                    <a:pt x="3832" y="21367"/>
                  </a:lnTo>
                  <a:lnTo>
                    <a:pt x="3814" y="21356"/>
                  </a:lnTo>
                  <a:lnTo>
                    <a:pt x="3725" y="21211"/>
                  </a:lnTo>
                  <a:lnTo>
                    <a:pt x="3665" y="21078"/>
                  </a:lnTo>
                  <a:lnTo>
                    <a:pt x="3659" y="20989"/>
                  </a:lnTo>
                  <a:lnTo>
                    <a:pt x="3636" y="20934"/>
                  </a:lnTo>
                  <a:lnTo>
                    <a:pt x="3636" y="20856"/>
                  </a:lnTo>
                  <a:lnTo>
                    <a:pt x="3630" y="20811"/>
                  </a:lnTo>
                  <a:lnTo>
                    <a:pt x="3624" y="20790"/>
                  </a:lnTo>
                  <a:lnTo>
                    <a:pt x="3600" y="20790"/>
                  </a:lnTo>
                  <a:lnTo>
                    <a:pt x="3600" y="20734"/>
                  </a:lnTo>
                  <a:lnTo>
                    <a:pt x="3612" y="20745"/>
                  </a:lnTo>
                  <a:lnTo>
                    <a:pt x="3624" y="20689"/>
                  </a:lnTo>
                  <a:lnTo>
                    <a:pt x="3636" y="20634"/>
                  </a:lnTo>
                  <a:lnTo>
                    <a:pt x="3612" y="20634"/>
                  </a:lnTo>
                  <a:lnTo>
                    <a:pt x="3600" y="20656"/>
                  </a:lnTo>
                  <a:lnTo>
                    <a:pt x="3564" y="20623"/>
                  </a:lnTo>
                  <a:lnTo>
                    <a:pt x="3564" y="20523"/>
                  </a:lnTo>
                  <a:lnTo>
                    <a:pt x="3535" y="20512"/>
                  </a:lnTo>
                  <a:lnTo>
                    <a:pt x="3511" y="20467"/>
                  </a:lnTo>
                  <a:lnTo>
                    <a:pt x="3487" y="20478"/>
                  </a:lnTo>
                  <a:lnTo>
                    <a:pt x="3458" y="20478"/>
                  </a:lnTo>
                  <a:lnTo>
                    <a:pt x="3446" y="20368"/>
                  </a:lnTo>
                  <a:lnTo>
                    <a:pt x="3452" y="20312"/>
                  </a:lnTo>
                  <a:lnTo>
                    <a:pt x="3464" y="20290"/>
                  </a:lnTo>
                  <a:lnTo>
                    <a:pt x="3464" y="20179"/>
                  </a:lnTo>
                  <a:lnTo>
                    <a:pt x="3481" y="20123"/>
                  </a:lnTo>
                  <a:lnTo>
                    <a:pt x="3487" y="20045"/>
                  </a:lnTo>
                  <a:lnTo>
                    <a:pt x="3505" y="20023"/>
                  </a:lnTo>
                  <a:lnTo>
                    <a:pt x="3511" y="19956"/>
                  </a:lnTo>
                  <a:lnTo>
                    <a:pt x="3523" y="19912"/>
                  </a:lnTo>
                  <a:lnTo>
                    <a:pt x="3523" y="19868"/>
                  </a:lnTo>
                  <a:lnTo>
                    <a:pt x="3541" y="19879"/>
                  </a:lnTo>
                  <a:lnTo>
                    <a:pt x="3553" y="19912"/>
                  </a:lnTo>
                  <a:lnTo>
                    <a:pt x="3570" y="19901"/>
                  </a:lnTo>
                  <a:lnTo>
                    <a:pt x="3576" y="19856"/>
                  </a:lnTo>
                  <a:lnTo>
                    <a:pt x="3594" y="19879"/>
                  </a:lnTo>
                  <a:lnTo>
                    <a:pt x="3606" y="19856"/>
                  </a:lnTo>
                  <a:lnTo>
                    <a:pt x="3630" y="19856"/>
                  </a:lnTo>
                  <a:lnTo>
                    <a:pt x="3653" y="19823"/>
                  </a:lnTo>
                  <a:lnTo>
                    <a:pt x="3642" y="19801"/>
                  </a:lnTo>
                  <a:lnTo>
                    <a:pt x="3624" y="19790"/>
                  </a:lnTo>
                  <a:lnTo>
                    <a:pt x="3636" y="19790"/>
                  </a:lnTo>
                  <a:cubicBezTo>
                    <a:pt x="3636" y="19790"/>
                    <a:pt x="3642" y="19801"/>
                    <a:pt x="3653" y="19801"/>
                  </a:cubicBezTo>
                  <a:cubicBezTo>
                    <a:pt x="3659" y="19801"/>
                    <a:pt x="3671" y="19790"/>
                    <a:pt x="3671" y="19790"/>
                  </a:cubicBezTo>
                  <a:lnTo>
                    <a:pt x="3689" y="19812"/>
                  </a:lnTo>
                  <a:lnTo>
                    <a:pt x="3701" y="19801"/>
                  </a:lnTo>
                  <a:lnTo>
                    <a:pt x="3695" y="19768"/>
                  </a:lnTo>
                  <a:lnTo>
                    <a:pt x="3648" y="19712"/>
                  </a:lnTo>
                  <a:lnTo>
                    <a:pt x="3671" y="19701"/>
                  </a:lnTo>
                  <a:lnTo>
                    <a:pt x="3701" y="19712"/>
                  </a:lnTo>
                  <a:lnTo>
                    <a:pt x="3719" y="19701"/>
                  </a:lnTo>
                  <a:lnTo>
                    <a:pt x="3737" y="19712"/>
                  </a:lnTo>
                  <a:lnTo>
                    <a:pt x="3737" y="19679"/>
                  </a:lnTo>
                  <a:lnTo>
                    <a:pt x="3725" y="19656"/>
                  </a:lnTo>
                  <a:lnTo>
                    <a:pt x="3737" y="19656"/>
                  </a:lnTo>
                  <a:lnTo>
                    <a:pt x="3737" y="19635"/>
                  </a:lnTo>
                  <a:lnTo>
                    <a:pt x="3725" y="19601"/>
                  </a:lnTo>
                  <a:lnTo>
                    <a:pt x="3749" y="19590"/>
                  </a:lnTo>
                  <a:lnTo>
                    <a:pt x="3749" y="19534"/>
                  </a:lnTo>
                  <a:lnTo>
                    <a:pt x="3707" y="19490"/>
                  </a:lnTo>
                  <a:lnTo>
                    <a:pt x="3665" y="19523"/>
                  </a:lnTo>
                  <a:lnTo>
                    <a:pt x="3606" y="19457"/>
                  </a:lnTo>
                  <a:lnTo>
                    <a:pt x="3606" y="19401"/>
                  </a:lnTo>
                  <a:lnTo>
                    <a:pt x="3665" y="19401"/>
                  </a:lnTo>
                  <a:lnTo>
                    <a:pt x="3600" y="19190"/>
                  </a:lnTo>
                  <a:lnTo>
                    <a:pt x="3523" y="19046"/>
                  </a:lnTo>
                  <a:lnTo>
                    <a:pt x="3422" y="18990"/>
                  </a:lnTo>
                  <a:lnTo>
                    <a:pt x="3404" y="19035"/>
                  </a:lnTo>
                  <a:lnTo>
                    <a:pt x="3356" y="18957"/>
                  </a:lnTo>
                  <a:lnTo>
                    <a:pt x="3362" y="18913"/>
                  </a:lnTo>
                  <a:lnTo>
                    <a:pt x="3333" y="18824"/>
                  </a:lnTo>
                  <a:lnTo>
                    <a:pt x="3267" y="18790"/>
                  </a:lnTo>
                  <a:lnTo>
                    <a:pt x="3285" y="18679"/>
                  </a:lnTo>
                  <a:lnTo>
                    <a:pt x="3303" y="18480"/>
                  </a:lnTo>
                  <a:lnTo>
                    <a:pt x="3279" y="18435"/>
                  </a:lnTo>
                  <a:lnTo>
                    <a:pt x="3273" y="18291"/>
                  </a:lnTo>
                  <a:lnTo>
                    <a:pt x="3303" y="18257"/>
                  </a:lnTo>
                  <a:lnTo>
                    <a:pt x="3345" y="18157"/>
                  </a:lnTo>
                  <a:lnTo>
                    <a:pt x="3345" y="18079"/>
                  </a:lnTo>
                  <a:lnTo>
                    <a:pt x="3368" y="18024"/>
                  </a:lnTo>
                  <a:lnTo>
                    <a:pt x="3458" y="18180"/>
                  </a:lnTo>
                  <a:lnTo>
                    <a:pt x="3464" y="18235"/>
                  </a:lnTo>
                  <a:lnTo>
                    <a:pt x="3517" y="18291"/>
                  </a:lnTo>
                  <a:lnTo>
                    <a:pt x="3570" y="18268"/>
                  </a:lnTo>
                  <a:lnTo>
                    <a:pt x="3564" y="18180"/>
                  </a:lnTo>
                  <a:lnTo>
                    <a:pt x="3582" y="18146"/>
                  </a:lnTo>
                  <a:lnTo>
                    <a:pt x="3547" y="17902"/>
                  </a:lnTo>
                  <a:lnTo>
                    <a:pt x="3600" y="17880"/>
                  </a:lnTo>
                  <a:lnTo>
                    <a:pt x="3653" y="17880"/>
                  </a:lnTo>
                  <a:lnTo>
                    <a:pt x="3653" y="17813"/>
                  </a:lnTo>
                  <a:lnTo>
                    <a:pt x="3630" y="17757"/>
                  </a:lnTo>
                  <a:lnTo>
                    <a:pt x="3636" y="17691"/>
                  </a:lnTo>
                  <a:lnTo>
                    <a:pt x="3689" y="17635"/>
                  </a:lnTo>
                  <a:lnTo>
                    <a:pt x="3713" y="17635"/>
                  </a:lnTo>
                  <a:lnTo>
                    <a:pt x="3725" y="17547"/>
                  </a:lnTo>
                  <a:lnTo>
                    <a:pt x="3749" y="17513"/>
                  </a:lnTo>
                  <a:lnTo>
                    <a:pt x="3784" y="17524"/>
                  </a:lnTo>
                  <a:lnTo>
                    <a:pt x="3790" y="17469"/>
                  </a:lnTo>
                  <a:lnTo>
                    <a:pt x="3784" y="17413"/>
                  </a:lnTo>
                  <a:lnTo>
                    <a:pt x="3790" y="17369"/>
                  </a:lnTo>
                  <a:lnTo>
                    <a:pt x="3844" y="17424"/>
                  </a:lnTo>
                  <a:lnTo>
                    <a:pt x="3879" y="17458"/>
                  </a:lnTo>
                  <a:lnTo>
                    <a:pt x="3873" y="17491"/>
                  </a:lnTo>
                  <a:lnTo>
                    <a:pt x="3850" y="17547"/>
                  </a:lnTo>
                  <a:lnTo>
                    <a:pt x="3867" y="17580"/>
                  </a:lnTo>
                  <a:lnTo>
                    <a:pt x="3897" y="17547"/>
                  </a:lnTo>
                  <a:lnTo>
                    <a:pt x="3903" y="17513"/>
                  </a:lnTo>
                  <a:lnTo>
                    <a:pt x="3927" y="17480"/>
                  </a:lnTo>
                  <a:lnTo>
                    <a:pt x="3927" y="17535"/>
                  </a:lnTo>
                  <a:lnTo>
                    <a:pt x="3950" y="17491"/>
                  </a:lnTo>
                  <a:lnTo>
                    <a:pt x="3956" y="17458"/>
                  </a:lnTo>
                  <a:lnTo>
                    <a:pt x="3986" y="17458"/>
                  </a:lnTo>
                  <a:lnTo>
                    <a:pt x="4022" y="17413"/>
                  </a:lnTo>
                  <a:lnTo>
                    <a:pt x="4052" y="17413"/>
                  </a:lnTo>
                  <a:lnTo>
                    <a:pt x="4063" y="17491"/>
                  </a:lnTo>
                  <a:lnTo>
                    <a:pt x="4105" y="17535"/>
                  </a:lnTo>
                  <a:lnTo>
                    <a:pt x="4165" y="17491"/>
                  </a:lnTo>
                  <a:lnTo>
                    <a:pt x="4194" y="17491"/>
                  </a:lnTo>
                  <a:lnTo>
                    <a:pt x="4206" y="17535"/>
                  </a:lnTo>
                  <a:lnTo>
                    <a:pt x="4230" y="17535"/>
                  </a:lnTo>
                  <a:lnTo>
                    <a:pt x="4259" y="17624"/>
                  </a:lnTo>
                  <a:lnTo>
                    <a:pt x="4295" y="17624"/>
                  </a:lnTo>
                  <a:lnTo>
                    <a:pt x="4325" y="17691"/>
                  </a:lnTo>
                  <a:lnTo>
                    <a:pt x="4372" y="17757"/>
                  </a:lnTo>
                  <a:lnTo>
                    <a:pt x="4390" y="17757"/>
                  </a:lnTo>
                  <a:lnTo>
                    <a:pt x="4408" y="17802"/>
                  </a:lnTo>
                  <a:lnTo>
                    <a:pt x="4408" y="17869"/>
                  </a:lnTo>
                  <a:lnTo>
                    <a:pt x="4432" y="17880"/>
                  </a:lnTo>
                  <a:lnTo>
                    <a:pt x="4450" y="17824"/>
                  </a:lnTo>
                  <a:lnTo>
                    <a:pt x="4450" y="17747"/>
                  </a:lnTo>
                  <a:lnTo>
                    <a:pt x="4479" y="17702"/>
                  </a:lnTo>
                  <a:lnTo>
                    <a:pt x="4503" y="17757"/>
                  </a:lnTo>
                  <a:lnTo>
                    <a:pt x="4563" y="17768"/>
                  </a:lnTo>
                  <a:lnTo>
                    <a:pt x="4586" y="17824"/>
                  </a:lnTo>
                  <a:lnTo>
                    <a:pt x="4616" y="17846"/>
                  </a:lnTo>
                  <a:lnTo>
                    <a:pt x="4651" y="17791"/>
                  </a:lnTo>
                  <a:lnTo>
                    <a:pt x="4651" y="17680"/>
                  </a:lnTo>
                  <a:lnTo>
                    <a:pt x="4687" y="17680"/>
                  </a:lnTo>
                  <a:lnTo>
                    <a:pt x="4687" y="17624"/>
                  </a:lnTo>
                  <a:lnTo>
                    <a:pt x="4717" y="17602"/>
                  </a:lnTo>
                  <a:lnTo>
                    <a:pt x="4741" y="17646"/>
                  </a:lnTo>
                  <a:lnTo>
                    <a:pt x="4758" y="17591"/>
                  </a:lnTo>
                  <a:lnTo>
                    <a:pt x="4794" y="17580"/>
                  </a:lnTo>
                  <a:lnTo>
                    <a:pt x="4836" y="17657"/>
                  </a:lnTo>
                  <a:lnTo>
                    <a:pt x="4848" y="17691"/>
                  </a:lnTo>
                  <a:lnTo>
                    <a:pt x="4889" y="17680"/>
                  </a:lnTo>
                  <a:lnTo>
                    <a:pt x="4883" y="17602"/>
                  </a:lnTo>
                  <a:lnTo>
                    <a:pt x="4907" y="17591"/>
                  </a:lnTo>
                  <a:lnTo>
                    <a:pt x="4943" y="17591"/>
                  </a:lnTo>
                  <a:lnTo>
                    <a:pt x="4955" y="17547"/>
                  </a:lnTo>
                  <a:lnTo>
                    <a:pt x="4996" y="17591"/>
                  </a:lnTo>
                  <a:lnTo>
                    <a:pt x="5014" y="17624"/>
                  </a:lnTo>
                  <a:lnTo>
                    <a:pt x="5008" y="17657"/>
                  </a:lnTo>
                  <a:lnTo>
                    <a:pt x="4984" y="17691"/>
                  </a:lnTo>
                  <a:lnTo>
                    <a:pt x="5014" y="17757"/>
                  </a:lnTo>
                  <a:lnTo>
                    <a:pt x="5044" y="17768"/>
                  </a:lnTo>
                  <a:lnTo>
                    <a:pt x="5061" y="17757"/>
                  </a:lnTo>
                  <a:lnTo>
                    <a:pt x="5085" y="17791"/>
                  </a:lnTo>
                  <a:lnTo>
                    <a:pt x="5133" y="17791"/>
                  </a:lnTo>
                  <a:lnTo>
                    <a:pt x="5192" y="17846"/>
                  </a:lnTo>
                  <a:lnTo>
                    <a:pt x="5234" y="17824"/>
                  </a:lnTo>
                  <a:lnTo>
                    <a:pt x="5246" y="17757"/>
                  </a:lnTo>
                  <a:lnTo>
                    <a:pt x="5246" y="17702"/>
                  </a:lnTo>
                  <a:lnTo>
                    <a:pt x="5264" y="17680"/>
                  </a:lnTo>
                  <a:lnTo>
                    <a:pt x="5311" y="17736"/>
                  </a:lnTo>
                  <a:lnTo>
                    <a:pt x="5358" y="17747"/>
                  </a:lnTo>
                  <a:lnTo>
                    <a:pt x="5412" y="17702"/>
                  </a:lnTo>
                  <a:lnTo>
                    <a:pt x="5424" y="17646"/>
                  </a:lnTo>
                  <a:lnTo>
                    <a:pt x="5418" y="17413"/>
                  </a:lnTo>
                  <a:lnTo>
                    <a:pt x="5400" y="17380"/>
                  </a:lnTo>
                  <a:lnTo>
                    <a:pt x="5352" y="17380"/>
                  </a:lnTo>
                  <a:lnTo>
                    <a:pt x="5323" y="17346"/>
                  </a:lnTo>
                  <a:lnTo>
                    <a:pt x="5311" y="17314"/>
                  </a:lnTo>
                  <a:lnTo>
                    <a:pt x="5275" y="17302"/>
                  </a:lnTo>
                  <a:lnTo>
                    <a:pt x="5252" y="17258"/>
                  </a:lnTo>
                  <a:lnTo>
                    <a:pt x="5216" y="17258"/>
                  </a:lnTo>
                  <a:lnTo>
                    <a:pt x="5216" y="17213"/>
                  </a:lnTo>
                  <a:lnTo>
                    <a:pt x="5210" y="17180"/>
                  </a:lnTo>
                  <a:lnTo>
                    <a:pt x="5216" y="17147"/>
                  </a:lnTo>
                  <a:lnTo>
                    <a:pt x="5246" y="17147"/>
                  </a:lnTo>
                  <a:lnTo>
                    <a:pt x="5252" y="17080"/>
                  </a:lnTo>
                  <a:lnTo>
                    <a:pt x="5275" y="17025"/>
                  </a:lnTo>
                  <a:lnTo>
                    <a:pt x="5269" y="16958"/>
                  </a:lnTo>
                  <a:lnTo>
                    <a:pt x="5246" y="16958"/>
                  </a:lnTo>
                  <a:lnTo>
                    <a:pt x="5246" y="16880"/>
                  </a:lnTo>
                  <a:lnTo>
                    <a:pt x="5281" y="16791"/>
                  </a:lnTo>
                  <a:lnTo>
                    <a:pt x="5323" y="16714"/>
                  </a:lnTo>
                  <a:lnTo>
                    <a:pt x="5388" y="16703"/>
                  </a:lnTo>
                  <a:lnTo>
                    <a:pt x="5418" y="16714"/>
                  </a:lnTo>
                  <a:lnTo>
                    <a:pt x="5442" y="16691"/>
                  </a:lnTo>
                  <a:lnTo>
                    <a:pt x="5442" y="16636"/>
                  </a:lnTo>
                  <a:lnTo>
                    <a:pt x="5412" y="16625"/>
                  </a:lnTo>
                  <a:lnTo>
                    <a:pt x="5388" y="16569"/>
                  </a:lnTo>
                  <a:lnTo>
                    <a:pt x="5358" y="16569"/>
                  </a:lnTo>
                  <a:lnTo>
                    <a:pt x="5335" y="16591"/>
                  </a:lnTo>
                  <a:lnTo>
                    <a:pt x="5305" y="16569"/>
                  </a:lnTo>
                  <a:lnTo>
                    <a:pt x="5264" y="16569"/>
                  </a:lnTo>
                  <a:lnTo>
                    <a:pt x="5264" y="16525"/>
                  </a:lnTo>
                  <a:lnTo>
                    <a:pt x="5275" y="16491"/>
                  </a:lnTo>
                  <a:lnTo>
                    <a:pt x="5323" y="16491"/>
                  </a:lnTo>
                  <a:lnTo>
                    <a:pt x="5305" y="16425"/>
                  </a:lnTo>
                  <a:lnTo>
                    <a:pt x="5264" y="16436"/>
                  </a:lnTo>
                  <a:lnTo>
                    <a:pt x="5234" y="16425"/>
                  </a:lnTo>
                  <a:lnTo>
                    <a:pt x="5246" y="16403"/>
                  </a:lnTo>
                  <a:lnTo>
                    <a:pt x="5234" y="16325"/>
                  </a:lnTo>
                  <a:lnTo>
                    <a:pt x="5246" y="16314"/>
                  </a:lnTo>
                  <a:lnTo>
                    <a:pt x="5281" y="16314"/>
                  </a:lnTo>
                  <a:lnTo>
                    <a:pt x="5299" y="16270"/>
                  </a:lnTo>
                  <a:lnTo>
                    <a:pt x="5323" y="16270"/>
                  </a:lnTo>
                  <a:lnTo>
                    <a:pt x="5329" y="16302"/>
                  </a:lnTo>
                  <a:lnTo>
                    <a:pt x="5364" y="16292"/>
                  </a:lnTo>
                  <a:lnTo>
                    <a:pt x="5394" y="16325"/>
                  </a:lnTo>
                  <a:lnTo>
                    <a:pt x="5412" y="16302"/>
                  </a:lnTo>
                  <a:lnTo>
                    <a:pt x="5412" y="16258"/>
                  </a:lnTo>
                  <a:lnTo>
                    <a:pt x="5442" y="16236"/>
                  </a:lnTo>
                  <a:lnTo>
                    <a:pt x="5471" y="16236"/>
                  </a:lnTo>
                  <a:lnTo>
                    <a:pt x="5489" y="16292"/>
                  </a:lnTo>
                  <a:lnTo>
                    <a:pt x="5507" y="16247"/>
                  </a:lnTo>
                  <a:lnTo>
                    <a:pt x="5507" y="16203"/>
                  </a:lnTo>
                  <a:lnTo>
                    <a:pt x="5567" y="16180"/>
                  </a:lnTo>
                  <a:lnTo>
                    <a:pt x="5602" y="16180"/>
                  </a:lnTo>
                  <a:lnTo>
                    <a:pt x="5650" y="16136"/>
                  </a:lnTo>
                  <a:lnTo>
                    <a:pt x="5691" y="16136"/>
                  </a:lnTo>
                  <a:lnTo>
                    <a:pt x="5697" y="16103"/>
                  </a:lnTo>
                  <a:lnTo>
                    <a:pt x="5745" y="16047"/>
                  </a:lnTo>
                  <a:lnTo>
                    <a:pt x="5780" y="16047"/>
                  </a:lnTo>
                  <a:lnTo>
                    <a:pt x="5804" y="16025"/>
                  </a:lnTo>
                  <a:lnTo>
                    <a:pt x="5828" y="16025"/>
                  </a:lnTo>
                  <a:lnTo>
                    <a:pt x="5846" y="16036"/>
                  </a:lnTo>
                  <a:lnTo>
                    <a:pt x="5863" y="16014"/>
                  </a:lnTo>
                  <a:lnTo>
                    <a:pt x="5863" y="15936"/>
                  </a:lnTo>
                  <a:lnTo>
                    <a:pt x="5887" y="15914"/>
                  </a:lnTo>
                  <a:lnTo>
                    <a:pt x="5923" y="15914"/>
                  </a:lnTo>
                  <a:lnTo>
                    <a:pt x="5929" y="15869"/>
                  </a:lnTo>
                  <a:lnTo>
                    <a:pt x="5953" y="15848"/>
                  </a:lnTo>
                  <a:lnTo>
                    <a:pt x="5965" y="15869"/>
                  </a:lnTo>
                  <a:lnTo>
                    <a:pt x="5988" y="15880"/>
                  </a:lnTo>
                  <a:lnTo>
                    <a:pt x="6018" y="15859"/>
                  </a:lnTo>
                  <a:lnTo>
                    <a:pt x="6053" y="15825"/>
                  </a:lnTo>
                  <a:lnTo>
                    <a:pt x="6125" y="15747"/>
                  </a:lnTo>
                  <a:lnTo>
                    <a:pt x="6137" y="15747"/>
                  </a:lnTo>
                  <a:lnTo>
                    <a:pt x="6155" y="15736"/>
                  </a:lnTo>
                  <a:lnTo>
                    <a:pt x="6190" y="15714"/>
                  </a:lnTo>
                  <a:lnTo>
                    <a:pt x="6214" y="15659"/>
                  </a:lnTo>
                  <a:lnTo>
                    <a:pt x="6232" y="15681"/>
                  </a:lnTo>
                  <a:lnTo>
                    <a:pt x="6279" y="15659"/>
                  </a:lnTo>
                  <a:lnTo>
                    <a:pt x="6279" y="15625"/>
                  </a:lnTo>
                  <a:lnTo>
                    <a:pt x="6262" y="15581"/>
                  </a:lnTo>
                  <a:lnTo>
                    <a:pt x="6279" y="15570"/>
                  </a:lnTo>
                  <a:lnTo>
                    <a:pt x="6327" y="15570"/>
                  </a:lnTo>
                  <a:lnTo>
                    <a:pt x="6333" y="15514"/>
                  </a:lnTo>
                  <a:lnTo>
                    <a:pt x="6362" y="15481"/>
                  </a:lnTo>
                  <a:lnTo>
                    <a:pt x="6380" y="15481"/>
                  </a:lnTo>
                  <a:lnTo>
                    <a:pt x="6404" y="15470"/>
                  </a:lnTo>
                  <a:lnTo>
                    <a:pt x="6440" y="15492"/>
                  </a:lnTo>
                  <a:lnTo>
                    <a:pt x="6487" y="15481"/>
                  </a:lnTo>
                  <a:lnTo>
                    <a:pt x="6523" y="15537"/>
                  </a:lnTo>
                  <a:lnTo>
                    <a:pt x="6559" y="15537"/>
                  </a:lnTo>
                  <a:lnTo>
                    <a:pt x="6600" y="15503"/>
                  </a:lnTo>
                  <a:lnTo>
                    <a:pt x="6636" y="15503"/>
                  </a:lnTo>
                  <a:lnTo>
                    <a:pt x="6648" y="15581"/>
                  </a:lnTo>
                  <a:lnTo>
                    <a:pt x="6666" y="15592"/>
                  </a:lnTo>
                  <a:lnTo>
                    <a:pt x="6683" y="15659"/>
                  </a:lnTo>
                  <a:lnTo>
                    <a:pt x="6701" y="15714"/>
                  </a:lnTo>
                  <a:lnTo>
                    <a:pt x="6725" y="15747"/>
                  </a:lnTo>
                  <a:lnTo>
                    <a:pt x="6725" y="15770"/>
                  </a:lnTo>
                  <a:lnTo>
                    <a:pt x="6719" y="15825"/>
                  </a:lnTo>
                  <a:lnTo>
                    <a:pt x="6725" y="15880"/>
                  </a:lnTo>
                  <a:lnTo>
                    <a:pt x="6725" y="15914"/>
                  </a:lnTo>
                  <a:lnTo>
                    <a:pt x="6701" y="15925"/>
                  </a:lnTo>
                  <a:lnTo>
                    <a:pt x="6719" y="15981"/>
                  </a:lnTo>
                  <a:lnTo>
                    <a:pt x="6743" y="16003"/>
                  </a:lnTo>
                  <a:lnTo>
                    <a:pt x="6778" y="15970"/>
                  </a:lnTo>
                  <a:lnTo>
                    <a:pt x="6796" y="16003"/>
                  </a:lnTo>
                  <a:lnTo>
                    <a:pt x="6814" y="15992"/>
                  </a:lnTo>
                  <a:lnTo>
                    <a:pt x="6820" y="15936"/>
                  </a:lnTo>
                  <a:lnTo>
                    <a:pt x="6844" y="15925"/>
                  </a:lnTo>
                  <a:lnTo>
                    <a:pt x="6850" y="15981"/>
                  </a:lnTo>
                  <a:lnTo>
                    <a:pt x="6873" y="15981"/>
                  </a:lnTo>
                  <a:lnTo>
                    <a:pt x="6879" y="15936"/>
                  </a:lnTo>
                  <a:lnTo>
                    <a:pt x="6867" y="15880"/>
                  </a:lnTo>
                  <a:lnTo>
                    <a:pt x="6873" y="15869"/>
                  </a:lnTo>
                  <a:lnTo>
                    <a:pt x="6933" y="15936"/>
                  </a:lnTo>
                  <a:lnTo>
                    <a:pt x="6939" y="16036"/>
                  </a:lnTo>
                  <a:lnTo>
                    <a:pt x="6963" y="16103"/>
                  </a:lnTo>
                  <a:lnTo>
                    <a:pt x="6986" y="16103"/>
                  </a:lnTo>
                  <a:lnTo>
                    <a:pt x="7004" y="16058"/>
                  </a:lnTo>
                  <a:lnTo>
                    <a:pt x="6992" y="16047"/>
                  </a:lnTo>
                  <a:lnTo>
                    <a:pt x="6986" y="16025"/>
                  </a:lnTo>
                  <a:lnTo>
                    <a:pt x="7022" y="16003"/>
                  </a:lnTo>
                  <a:lnTo>
                    <a:pt x="7081" y="16058"/>
                  </a:lnTo>
                  <a:lnTo>
                    <a:pt x="7105" y="16058"/>
                  </a:lnTo>
                  <a:lnTo>
                    <a:pt x="7123" y="16025"/>
                  </a:lnTo>
                  <a:lnTo>
                    <a:pt x="7141" y="16036"/>
                  </a:lnTo>
                  <a:lnTo>
                    <a:pt x="7123" y="16092"/>
                  </a:lnTo>
                  <a:lnTo>
                    <a:pt x="7105" y="16114"/>
                  </a:lnTo>
                  <a:lnTo>
                    <a:pt x="7105" y="16203"/>
                  </a:lnTo>
                  <a:lnTo>
                    <a:pt x="7123" y="16258"/>
                  </a:lnTo>
                  <a:lnTo>
                    <a:pt x="7147" y="16258"/>
                  </a:lnTo>
                  <a:lnTo>
                    <a:pt x="7170" y="16214"/>
                  </a:lnTo>
                  <a:lnTo>
                    <a:pt x="7206" y="16203"/>
                  </a:lnTo>
                  <a:lnTo>
                    <a:pt x="7271" y="16225"/>
                  </a:lnTo>
                  <a:lnTo>
                    <a:pt x="7289" y="16247"/>
                  </a:lnTo>
                  <a:lnTo>
                    <a:pt x="7313" y="16214"/>
                  </a:lnTo>
                  <a:lnTo>
                    <a:pt x="7301" y="16147"/>
                  </a:lnTo>
                  <a:lnTo>
                    <a:pt x="7331" y="16114"/>
                  </a:lnTo>
                  <a:lnTo>
                    <a:pt x="7378" y="16103"/>
                  </a:lnTo>
                  <a:lnTo>
                    <a:pt x="7408" y="16058"/>
                  </a:lnTo>
                  <a:lnTo>
                    <a:pt x="7420" y="16003"/>
                  </a:lnTo>
                  <a:lnTo>
                    <a:pt x="7444" y="15970"/>
                  </a:lnTo>
                  <a:lnTo>
                    <a:pt x="7444" y="15925"/>
                  </a:lnTo>
                  <a:lnTo>
                    <a:pt x="7479" y="15859"/>
                  </a:lnTo>
                  <a:lnTo>
                    <a:pt x="7509" y="15836"/>
                  </a:lnTo>
                  <a:lnTo>
                    <a:pt x="7533" y="15781"/>
                  </a:lnTo>
                  <a:lnTo>
                    <a:pt x="7568" y="15770"/>
                  </a:lnTo>
                  <a:lnTo>
                    <a:pt x="7616" y="15747"/>
                  </a:lnTo>
                  <a:lnTo>
                    <a:pt x="7628" y="15770"/>
                  </a:lnTo>
                  <a:lnTo>
                    <a:pt x="7628" y="15825"/>
                  </a:lnTo>
                  <a:lnTo>
                    <a:pt x="7705" y="15869"/>
                  </a:lnTo>
                  <a:lnTo>
                    <a:pt x="7681" y="15880"/>
                  </a:lnTo>
                  <a:lnTo>
                    <a:pt x="7699" y="15925"/>
                  </a:lnTo>
                  <a:lnTo>
                    <a:pt x="7996" y="16347"/>
                  </a:lnTo>
                  <a:lnTo>
                    <a:pt x="8394" y="17291"/>
                  </a:lnTo>
                  <a:lnTo>
                    <a:pt x="8436" y="17269"/>
                  </a:lnTo>
                  <a:lnTo>
                    <a:pt x="8465" y="17247"/>
                  </a:lnTo>
                  <a:lnTo>
                    <a:pt x="8471" y="17202"/>
                  </a:lnTo>
                  <a:lnTo>
                    <a:pt x="8465" y="17191"/>
                  </a:lnTo>
                  <a:lnTo>
                    <a:pt x="8465" y="17125"/>
                  </a:lnTo>
                  <a:lnTo>
                    <a:pt x="8483" y="17091"/>
                  </a:lnTo>
                  <a:lnTo>
                    <a:pt x="8531" y="17136"/>
                  </a:lnTo>
                  <a:lnTo>
                    <a:pt x="8525" y="17180"/>
                  </a:lnTo>
                  <a:lnTo>
                    <a:pt x="8525" y="17213"/>
                  </a:lnTo>
                  <a:lnTo>
                    <a:pt x="8560" y="17236"/>
                  </a:lnTo>
                  <a:lnTo>
                    <a:pt x="8578" y="17269"/>
                  </a:lnTo>
                  <a:lnTo>
                    <a:pt x="8608" y="17269"/>
                  </a:lnTo>
                  <a:lnTo>
                    <a:pt x="8632" y="17247"/>
                  </a:lnTo>
                  <a:lnTo>
                    <a:pt x="8662" y="17236"/>
                  </a:lnTo>
                  <a:lnTo>
                    <a:pt x="8709" y="17269"/>
                  </a:lnTo>
                  <a:lnTo>
                    <a:pt x="8745" y="17247"/>
                  </a:lnTo>
                  <a:lnTo>
                    <a:pt x="8774" y="17258"/>
                  </a:lnTo>
                  <a:lnTo>
                    <a:pt x="8804" y="17236"/>
                  </a:lnTo>
                  <a:lnTo>
                    <a:pt x="8810" y="17202"/>
                  </a:lnTo>
                  <a:lnTo>
                    <a:pt x="8804" y="17180"/>
                  </a:lnTo>
                  <a:lnTo>
                    <a:pt x="8810" y="17147"/>
                  </a:lnTo>
                  <a:lnTo>
                    <a:pt x="8863" y="17136"/>
                  </a:lnTo>
                  <a:lnTo>
                    <a:pt x="8923" y="17136"/>
                  </a:lnTo>
                  <a:lnTo>
                    <a:pt x="8976" y="17158"/>
                  </a:lnTo>
                  <a:lnTo>
                    <a:pt x="9024" y="17236"/>
                  </a:lnTo>
                  <a:lnTo>
                    <a:pt x="9054" y="17314"/>
                  </a:lnTo>
                  <a:lnTo>
                    <a:pt x="9071" y="17380"/>
                  </a:lnTo>
                  <a:lnTo>
                    <a:pt x="9089" y="17380"/>
                  </a:lnTo>
                  <a:lnTo>
                    <a:pt x="9125" y="17402"/>
                  </a:lnTo>
                  <a:lnTo>
                    <a:pt x="9160" y="17436"/>
                  </a:lnTo>
                  <a:lnTo>
                    <a:pt x="9178" y="17436"/>
                  </a:lnTo>
                  <a:lnTo>
                    <a:pt x="9196" y="17469"/>
                  </a:lnTo>
                  <a:lnTo>
                    <a:pt x="9196" y="17513"/>
                  </a:lnTo>
                  <a:lnTo>
                    <a:pt x="9190" y="17535"/>
                  </a:lnTo>
                  <a:lnTo>
                    <a:pt x="9190" y="17591"/>
                  </a:lnTo>
                  <a:lnTo>
                    <a:pt x="9196" y="17635"/>
                  </a:lnTo>
                  <a:lnTo>
                    <a:pt x="9214" y="17657"/>
                  </a:lnTo>
                  <a:lnTo>
                    <a:pt x="9220" y="17680"/>
                  </a:lnTo>
                  <a:lnTo>
                    <a:pt x="9238" y="17680"/>
                  </a:lnTo>
                  <a:lnTo>
                    <a:pt x="9267" y="17702"/>
                  </a:lnTo>
                  <a:lnTo>
                    <a:pt x="9285" y="17736"/>
                  </a:lnTo>
                  <a:lnTo>
                    <a:pt x="9297" y="17702"/>
                  </a:lnTo>
                  <a:lnTo>
                    <a:pt x="9327" y="17680"/>
                  </a:lnTo>
                  <a:lnTo>
                    <a:pt x="9398" y="17657"/>
                  </a:lnTo>
                  <a:lnTo>
                    <a:pt x="9434" y="17646"/>
                  </a:lnTo>
                  <a:lnTo>
                    <a:pt x="9452" y="17591"/>
                  </a:lnTo>
                  <a:lnTo>
                    <a:pt x="9481" y="17569"/>
                  </a:lnTo>
                  <a:lnTo>
                    <a:pt x="9493" y="17580"/>
                  </a:lnTo>
                  <a:lnTo>
                    <a:pt x="9481" y="17646"/>
                  </a:lnTo>
                  <a:lnTo>
                    <a:pt x="9487" y="17702"/>
                  </a:lnTo>
                  <a:lnTo>
                    <a:pt x="9511" y="17713"/>
                  </a:lnTo>
                  <a:lnTo>
                    <a:pt x="9546" y="17768"/>
                  </a:lnTo>
                  <a:lnTo>
                    <a:pt x="9594" y="17802"/>
                  </a:lnTo>
                  <a:lnTo>
                    <a:pt x="9600" y="17813"/>
                  </a:lnTo>
                  <a:lnTo>
                    <a:pt x="9624" y="17813"/>
                  </a:lnTo>
                  <a:lnTo>
                    <a:pt x="9654" y="17846"/>
                  </a:lnTo>
                  <a:lnTo>
                    <a:pt x="9665" y="17846"/>
                  </a:lnTo>
                  <a:lnTo>
                    <a:pt x="9665" y="17824"/>
                  </a:lnTo>
                  <a:lnTo>
                    <a:pt x="9689" y="17713"/>
                  </a:lnTo>
                  <a:lnTo>
                    <a:pt x="9719" y="17691"/>
                  </a:lnTo>
                  <a:lnTo>
                    <a:pt x="9790" y="17691"/>
                  </a:lnTo>
                  <a:lnTo>
                    <a:pt x="9802" y="17657"/>
                  </a:lnTo>
                  <a:lnTo>
                    <a:pt x="9832" y="17602"/>
                  </a:lnTo>
                  <a:lnTo>
                    <a:pt x="9879" y="17569"/>
                  </a:lnTo>
                  <a:lnTo>
                    <a:pt x="9879" y="17513"/>
                  </a:lnTo>
                  <a:lnTo>
                    <a:pt x="9897" y="17458"/>
                  </a:lnTo>
                  <a:lnTo>
                    <a:pt x="9939" y="17413"/>
                  </a:lnTo>
                  <a:lnTo>
                    <a:pt x="9939" y="17369"/>
                  </a:lnTo>
                  <a:lnTo>
                    <a:pt x="9968" y="17314"/>
                  </a:lnTo>
                  <a:lnTo>
                    <a:pt x="9998" y="17302"/>
                  </a:lnTo>
                  <a:lnTo>
                    <a:pt x="10022" y="17247"/>
                  </a:lnTo>
                  <a:lnTo>
                    <a:pt x="10040" y="17213"/>
                  </a:lnTo>
                  <a:lnTo>
                    <a:pt x="10022" y="17191"/>
                  </a:lnTo>
                  <a:lnTo>
                    <a:pt x="10022" y="17147"/>
                  </a:lnTo>
                  <a:lnTo>
                    <a:pt x="10028" y="17125"/>
                  </a:lnTo>
                  <a:lnTo>
                    <a:pt x="10081" y="17147"/>
                  </a:lnTo>
                  <a:lnTo>
                    <a:pt x="10105" y="17125"/>
                  </a:lnTo>
                  <a:lnTo>
                    <a:pt x="10117" y="17035"/>
                  </a:lnTo>
                  <a:lnTo>
                    <a:pt x="10141" y="17025"/>
                  </a:lnTo>
                  <a:lnTo>
                    <a:pt x="10200" y="17014"/>
                  </a:lnTo>
                  <a:lnTo>
                    <a:pt x="10230" y="16991"/>
                  </a:lnTo>
                  <a:lnTo>
                    <a:pt x="10295" y="16991"/>
                  </a:lnTo>
                  <a:lnTo>
                    <a:pt x="10319" y="16969"/>
                  </a:lnTo>
                  <a:lnTo>
                    <a:pt x="10325" y="16969"/>
                  </a:lnTo>
                  <a:lnTo>
                    <a:pt x="10349" y="17025"/>
                  </a:lnTo>
                  <a:lnTo>
                    <a:pt x="10349" y="17069"/>
                  </a:lnTo>
                  <a:lnTo>
                    <a:pt x="10372" y="17102"/>
                  </a:lnTo>
                  <a:lnTo>
                    <a:pt x="10408" y="17102"/>
                  </a:lnTo>
                  <a:lnTo>
                    <a:pt x="10420" y="17091"/>
                  </a:lnTo>
                  <a:lnTo>
                    <a:pt x="10450" y="17091"/>
                  </a:lnTo>
                  <a:lnTo>
                    <a:pt x="10473" y="17069"/>
                  </a:lnTo>
                  <a:lnTo>
                    <a:pt x="10527" y="17069"/>
                  </a:lnTo>
                  <a:lnTo>
                    <a:pt x="10533" y="17102"/>
                  </a:lnTo>
                  <a:lnTo>
                    <a:pt x="10539" y="17158"/>
                  </a:lnTo>
                  <a:lnTo>
                    <a:pt x="10551" y="17202"/>
                  </a:lnTo>
                  <a:lnTo>
                    <a:pt x="10634" y="17291"/>
                  </a:lnTo>
                  <a:lnTo>
                    <a:pt x="10657" y="17324"/>
                  </a:lnTo>
                  <a:lnTo>
                    <a:pt x="10717" y="17380"/>
                  </a:lnTo>
                  <a:lnTo>
                    <a:pt x="10741" y="17358"/>
                  </a:lnTo>
                  <a:lnTo>
                    <a:pt x="10770" y="17324"/>
                  </a:lnTo>
                  <a:lnTo>
                    <a:pt x="10806" y="17291"/>
                  </a:lnTo>
                  <a:lnTo>
                    <a:pt x="10836" y="17291"/>
                  </a:lnTo>
                  <a:lnTo>
                    <a:pt x="10865" y="17302"/>
                  </a:lnTo>
                  <a:lnTo>
                    <a:pt x="10889" y="17324"/>
                  </a:lnTo>
                  <a:lnTo>
                    <a:pt x="10913" y="17314"/>
                  </a:lnTo>
                  <a:lnTo>
                    <a:pt x="10984" y="17314"/>
                  </a:lnTo>
                  <a:lnTo>
                    <a:pt x="11014" y="17346"/>
                  </a:lnTo>
                  <a:lnTo>
                    <a:pt x="11044" y="17346"/>
                  </a:lnTo>
                  <a:lnTo>
                    <a:pt x="11056" y="17324"/>
                  </a:lnTo>
                  <a:lnTo>
                    <a:pt x="11085" y="17346"/>
                  </a:lnTo>
                  <a:lnTo>
                    <a:pt x="11133" y="17324"/>
                  </a:lnTo>
                  <a:lnTo>
                    <a:pt x="11163" y="17236"/>
                  </a:lnTo>
                  <a:lnTo>
                    <a:pt x="11151" y="17191"/>
                  </a:lnTo>
                  <a:lnTo>
                    <a:pt x="11121" y="17147"/>
                  </a:lnTo>
                  <a:lnTo>
                    <a:pt x="11121" y="17047"/>
                  </a:lnTo>
                  <a:lnTo>
                    <a:pt x="11127" y="16958"/>
                  </a:lnTo>
                  <a:lnTo>
                    <a:pt x="11121" y="16913"/>
                  </a:lnTo>
                  <a:lnTo>
                    <a:pt x="11091" y="16902"/>
                  </a:lnTo>
                  <a:lnTo>
                    <a:pt x="11073" y="16858"/>
                  </a:lnTo>
                  <a:lnTo>
                    <a:pt x="11026" y="16825"/>
                  </a:lnTo>
                  <a:lnTo>
                    <a:pt x="11008" y="16758"/>
                  </a:lnTo>
                  <a:lnTo>
                    <a:pt x="11008" y="16602"/>
                  </a:lnTo>
                  <a:lnTo>
                    <a:pt x="11038" y="16536"/>
                  </a:lnTo>
                  <a:lnTo>
                    <a:pt x="11038" y="16491"/>
                  </a:lnTo>
                  <a:lnTo>
                    <a:pt x="11056" y="16436"/>
                  </a:lnTo>
                  <a:lnTo>
                    <a:pt x="11085" y="16425"/>
                  </a:lnTo>
                  <a:lnTo>
                    <a:pt x="11097" y="16436"/>
                  </a:lnTo>
                  <a:lnTo>
                    <a:pt x="11115" y="16380"/>
                  </a:lnTo>
                  <a:lnTo>
                    <a:pt x="11103" y="16325"/>
                  </a:lnTo>
                  <a:lnTo>
                    <a:pt x="11115" y="16292"/>
                  </a:lnTo>
                  <a:lnTo>
                    <a:pt x="11133" y="16258"/>
                  </a:lnTo>
                  <a:lnTo>
                    <a:pt x="11163" y="16258"/>
                  </a:lnTo>
                  <a:lnTo>
                    <a:pt x="11186" y="16292"/>
                  </a:lnTo>
                  <a:lnTo>
                    <a:pt x="11234" y="16314"/>
                  </a:lnTo>
                  <a:lnTo>
                    <a:pt x="11275" y="16358"/>
                  </a:lnTo>
                  <a:lnTo>
                    <a:pt x="11281" y="16380"/>
                  </a:lnTo>
                  <a:lnTo>
                    <a:pt x="11323" y="16414"/>
                  </a:lnTo>
                  <a:lnTo>
                    <a:pt x="11424" y="16414"/>
                  </a:lnTo>
                  <a:lnTo>
                    <a:pt x="11448" y="16436"/>
                  </a:lnTo>
                  <a:lnTo>
                    <a:pt x="11460" y="16469"/>
                  </a:lnTo>
                  <a:lnTo>
                    <a:pt x="11507" y="16480"/>
                  </a:lnTo>
                  <a:lnTo>
                    <a:pt x="11531" y="16514"/>
                  </a:lnTo>
                  <a:lnTo>
                    <a:pt x="11561" y="16525"/>
                  </a:lnTo>
                  <a:lnTo>
                    <a:pt x="11626" y="16525"/>
                  </a:lnTo>
                  <a:lnTo>
                    <a:pt x="11649" y="16536"/>
                  </a:lnTo>
                  <a:lnTo>
                    <a:pt x="11661" y="16581"/>
                  </a:lnTo>
                  <a:lnTo>
                    <a:pt x="11661" y="16625"/>
                  </a:lnTo>
                  <a:lnTo>
                    <a:pt x="11679" y="16658"/>
                  </a:lnTo>
                  <a:lnTo>
                    <a:pt x="11679" y="16703"/>
                  </a:lnTo>
                  <a:lnTo>
                    <a:pt x="11691" y="16736"/>
                  </a:lnTo>
                  <a:lnTo>
                    <a:pt x="11709" y="16802"/>
                  </a:lnTo>
                  <a:lnTo>
                    <a:pt x="11709" y="16858"/>
                  </a:lnTo>
                  <a:lnTo>
                    <a:pt x="11727" y="16880"/>
                  </a:lnTo>
                  <a:lnTo>
                    <a:pt x="11751" y="16880"/>
                  </a:lnTo>
                  <a:lnTo>
                    <a:pt x="11780" y="16936"/>
                  </a:lnTo>
                  <a:lnTo>
                    <a:pt x="11786" y="16969"/>
                  </a:lnTo>
                  <a:lnTo>
                    <a:pt x="11834" y="16991"/>
                  </a:lnTo>
                  <a:lnTo>
                    <a:pt x="11887" y="17047"/>
                  </a:lnTo>
                  <a:lnTo>
                    <a:pt x="11905" y="17047"/>
                  </a:lnTo>
                  <a:lnTo>
                    <a:pt x="11923" y="17025"/>
                  </a:lnTo>
                  <a:lnTo>
                    <a:pt x="11976" y="17025"/>
                  </a:lnTo>
                  <a:lnTo>
                    <a:pt x="11994" y="16991"/>
                  </a:lnTo>
                  <a:lnTo>
                    <a:pt x="12018" y="16991"/>
                  </a:lnTo>
                  <a:lnTo>
                    <a:pt x="12042" y="17014"/>
                  </a:lnTo>
                  <a:lnTo>
                    <a:pt x="12065" y="16991"/>
                  </a:lnTo>
                  <a:lnTo>
                    <a:pt x="12095" y="16936"/>
                  </a:lnTo>
                  <a:lnTo>
                    <a:pt x="12137" y="16913"/>
                  </a:lnTo>
                  <a:lnTo>
                    <a:pt x="12202" y="16902"/>
                  </a:lnTo>
                  <a:lnTo>
                    <a:pt x="12244" y="16858"/>
                  </a:lnTo>
                  <a:lnTo>
                    <a:pt x="12285" y="16858"/>
                  </a:lnTo>
                  <a:lnTo>
                    <a:pt x="12321" y="16825"/>
                  </a:lnTo>
                  <a:lnTo>
                    <a:pt x="12362" y="16869"/>
                  </a:lnTo>
                  <a:lnTo>
                    <a:pt x="12410" y="16880"/>
                  </a:lnTo>
                  <a:lnTo>
                    <a:pt x="12481" y="16880"/>
                  </a:lnTo>
                  <a:lnTo>
                    <a:pt x="12511" y="16969"/>
                  </a:lnTo>
                  <a:lnTo>
                    <a:pt x="12571" y="17014"/>
                  </a:lnTo>
                  <a:lnTo>
                    <a:pt x="12612" y="17014"/>
                  </a:lnTo>
                  <a:lnTo>
                    <a:pt x="12648" y="16991"/>
                  </a:lnTo>
                  <a:lnTo>
                    <a:pt x="12665" y="17025"/>
                  </a:lnTo>
                  <a:lnTo>
                    <a:pt x="12677" y="17125"/>
                  </a:lnTo>
                  <a:lnTo>
                    <a:pt x="12707" y="17158"/>
                  </a:lnTo>
                  <a:lnTo>
                    <a:pt x="12731" y="17191"/>
                  </a:lnTo>
                  <a:lnTo>
                    <a:pt x="12754" y="17202"/>
                  </a:lnTo>
                  <a:lnTo>
                    <a:pt x="12784" y="17258"/>
                  </a:lnTo>
                  <a:lnTo>
                    <a:pt x="12808" y="17258"/>
                  </a:lnTo>
                  <a:lnTo>
                    <a:pt x="12879" y="17247"/>
                  </a:lnTo>
                  <a:lnTo>
                    <a:pt x="12945" y="17291"/>
                  </a:lnTo>
                  <a:lnTo>
                    <a:pt x="13046" y="17291"/>
                  </a:lnTo>
                  <a:lnTo>
                    <a:pt x="13087" y="17269"/>
                  </a:lnTo>
                  <a:lnTo>
                    <a:pt x="13105" y="17247"/>
                  </a:lnTo>
                  <a:lnTo>
                    <a:pt x="13141" y="17247"/>
                  </a:lnTo>
                  <a:lnTo>
                    <a:pt x="13170" y="17269"/>
                  </a:lnTo>
                  <a:lnTo>
                    <a:pt x="13194" y="17269"/>
                  </a:lnTo>
                  <a:lnTo>
                    <a:pt x="13212" y="17202"/>
                  </a:lnTo>
                  <a:lnTo>
                    <a:pt x="13272" y="17136"/>
                  </a:lnTo>
                  <a:lnTo>
                    <a:pt x="13313" y="17136"/>
                  </a:lnTo>
                  <a:lnTo>
                    <a:pt x="13331" y="17080"/>
                  </a:lnTo>
                  <a:lnTo>
                    <a:pt x="13438" y="17080"/>
                  </a:lnTo>
                  <a:lnTo>
                    <a:pt x="13467" y="17025"/>
                  </a:lnTo>
                  <a:lnTo>
                    <a:pt x="13473" y="16969"/>
                  </a:lnTo>
                  <a:lnTo>
                    <a:pt x="13473" y="16936"/>
                  </a:lnTo>
                  <a:lnTo>
                    <a:pt x="13497" y="16880"/>
                  </a:lnTo>
                  <a:lnTo>
                    <a:pt x="13533" y="16858"/>
                  </a:lnTo>
                  <a:lnTo>
                    <a:pt x="13557" y="16814"/>
                  </a:lnTo>
                  <a:lnTo>
                    <a:pt x="13568" y="16747"/>
                  </a:lnTo>
                  <a:lnTo>
                    <a:pt x="13592" y="16703"/>
                  </a:lnTo>
                  <a:lnTo>
                    <a:pt x="13622" y="16703"/>
                  </a:lnTo>
                  <a:lnTo>
                    <a:pt x="13628" y="16714"/>
                  </a:lnTo>
                  <a:lnTo>
                    <a:pt x="13681" y="16691"/>
                  </a:lnTo>
                  <a:lnTo>
                    <a:pt x="13711" y="16691"/>
                  </a:lnTo>
                  <a:lnTo>
                    <a:pt x="13747" y="16736"/>
                  </a:lnTo>
                  <a:lnTo>
                    <a:pt x="13770" y="16791"/>
                  </a:lnTo>
                  <a:lnTo>
                    <a:pt x="13794" y="16802"/>
                  </a:lnTo>
                  <a:lnTo>
                    <a:pt x="13824" y="16769"/>
                  </a:lnTo>
                  <a:lnTo>
                    <a:pt x="13836" y="16802"/>
                  </a:lnTo>
                  <a:lnTo>
                    <a:pt x="13865" y="16802"/>
                  </a:lnTo>
                  <a:lnTo>
                    <a:pt x="13907" y="16758"/>
                  </a:lnTo>
                  <a:lnTo>
                    <a:pt x="13907" y="16736"/>
                  </a:lnTo>
                  <a:lnTo>
                    <a:pt x="13955" y="16714"/>
                  </a:lnTo>
                  <a:lnTo>
                    <a:pt x="14014" y="16758"/>
                  </a:lnTo>
                  <a:lnTo>
                    <a:pt x="14032" y="16791"/>
                  </a:lnTo>
                  <a:lnTo>
                    <a:pt x="14044" y="16769"/>
                  </a:lnTo>
                  <a:lnTo>
                    <a:pt x="14067" y="16769"/>
                  </a:lnTo>
                  <a:lnTo>
                    <a:pt x="14073" y="16802"/>
                  </a:lnTo>
                  <a:lnTo>
                    <a:pt x="14103" y="16791"/>
                  </a:lnTo>
                  <a:lnTo>
                    <a:pt x="14151" y="16802"/>
                  </a:lnTo>
                  <a:lnTo>
                    <a:pt x="14174" y="16847"/>
                  </a:lnTo>
                  <a:lnTo>
                    <a:pt x="14186" y="16847"/>
                  </a:lnTo>
                  <a:lnTo>
                    <a:pt x="14269" y="16703"/>
                  </a:lnTo>
                  <a:lnTo>
                    <a:pt x="14305" y="16647"/>
                  </a:lnTo>
                  <a:lnTo>
                    <a:pt x="14365" y="16636"/>
                  </a:lnTo>
                  <a:lnTo>
                    <a:pt x="14388" y="16591"/>
                  </a:lnTo>
                  <a:lnTo>
                    <a:pt x="14394" y="16536"/>
                  </a:lnTo>
                  <a:lnTo>
                    <a:pt x="14388" y="16469"/>
                  </a:lnTo>
                  <a:lnTo>
                    <a:pt x="14370" y="16458"/>
                  </a:lnTo>
                  <a:lnTo>
                    <a:pt x="14359" y="16469"/>
                  </a:lnTo>
                  <a:lnTo>
                    <a:pt x="14341" y="16458"/>
                  </a:lnTo>
                  <a:lnTo>
                    <a:pt x="14329" y="16458"/>
                  </a:lnTo>
                  <a:lnTo>
                    <a:pt x="14329" y="16369"/>
                  </a:lnTo>
                  <a:lnTo>
                    <a:pt x="14335" y="16347"/>
                  </a:lnTo>
                  <a:lnTo>
                    <a:pt x="14335" y="16258"/>
                  </a:lnTo>
                  <a:lnTo>
                    <a:pt x="14323" y="16203"/>
                  </a:lnTo>
                  <a:lnTo>
                    <a:pt x="14329" y="16158"/>
                  </a:lnTo>
                  <a:lnTo>
                    <a:pt x="14353" y="16147"/>
                  </a:lnTo>
                  <a:lnTo>
                    <a:pt x="14353" y="16092"/>
                  </a:lnTo>
                  <a:lnTo>
                    <a:pt x="14329" y="16047"/>
                  </a:lnTo>
                  <a:lnTo>
                    <a:pt x="14323" y="15981"/>
                  </a:lnTo>
                  <a:lnTo>
                    <a:pt x="14329" y="15959"/>
                  </a:lnTo>
                  <a:lnTo>
                    <a:pt x="14311" y="15903"/>
                  </a:lnTo>
                  <a:lnTo>
                    <a:pt x="14311" y="15848"/>
                  </a:lnTo>
                  <a:lnTo>
                    <a:pt x="14335" y="15792"/>
                  </a:lnTo>
                  <a:lnTo>
                    <a:pt x="14359" y="15758"/>
                  </a:lnTo>
                  <a:lnTo>
                    <a:pt x="14365" y="15692"/>
                  </a:lnTo>
                  <a:lnTo>
                    <a:pt x="14388" y="15636"/>
                  </a:lnTo>
                  <a:lnTo>
                    <a:pt x="14412" y="15603"/>
                  </a:lnTo>
                  <a:lnTo>
                    <a:pt x="14412" y="15537"/>
                  </a:lnTo>
                  <a:lnTo>
                    <a:pt x="14400" y="15492"/>
                  </a:lnTo>
                  <a:lnTo>
                    <a:pt x="14400" y="15459"/>
                  </a:lnTo>
                  <a:lnTo>
                    <a:pt x="14382" y="15426"/>
                  </a:lnTo>
                  <a:lnTo>
                    <a:pt x="14365" y="15370"/>
                  </a:lnTo>
                  <a:lnTo>
                    <a:pt x="14341" y="15303"/>
                  </a:lnTo>
                  <a:lnTo>
                    <a:pt x="14323" y="15292"/>
                  </a:lnTo>
                  <a:lnTo>
                    <a:pt x="14299" y="15303"/>
                  </a:lnTo>
                  <a:lnTo>
                    <a:pt x="14264" y="15348"/>
                  </a:lnTo>
                  <a:lnTo>
                    <a:pt x="14246" y="15348"/>
                  </a:lnTo>
                  <a:lnTo>
                    <a:pt x="14240" y="15314"/>
                  </a:lnTo>
                  <a:lnTo>
                    <a:pt x="14240" y="15181"/>
                  </a:lnTo>
                  <a:lnTo>
                    <a:pt x="14246" y="15147"/>
                  </a:lnTo>
                  <a:lnTo>
                    <a:pt x="14246" y="15126"/>
                  </a:lnTo>
                  <a:lnTo>
                    <a:pt x="14264" y="15092"/>
                  </a:lnTo>
                  <a:lnTo>
                    <a:pt x="14269" y="15037"/>
                  </a:lnTo>
                  <a:lnTo>
                    <a:pt x="14293" y="14981"/>
                  </a:lnTo>
                  <a:lnTo>
                    <a:pt x="14293" y="14937"/>
                  </a:lnTo>
                  <a:lnTo>
                    <a:pt x="14305" y="14914"/>
                  </a:lnTo>
                  <a:lnTo>
                    <a:pt x="14353" y="14903"/>
                  </a:lnTo>
                  <a:lnTo>
                    <a:pt x="14370" y="14881"/>
                  </a:lnTo>
                  <a:lnTo>
                    <a:pt x="14394" y="14881"/>
                  </a:lnTo>
                  <a:lnTo>
                    <a:pt x="14400" y="14870"/>
                  </a:lnTo>
                  <a:lnTo>
                    <a:pt x="14424" y="14870"/>
                  </a:lnTo>
                  <a:lnTo>
                    <a:pt x="14448" y="14859"/>
                  </a:lnTo>
                  <a:lnTo>
                    <a:pt x="14459" y="14815"/>
                  </a:lnTo>
                  <a:lnTo>
                    <a:pt x="14489" y="14815"/>
                  </a:lnTo>
                  <a:lnTo>
                    <a:pt x="14513" y="14770"/>
                  </a:lnTo>
                  <a:lnTo>
                    <a:pt x="14549" y="14792"/>
                  </a:lnTo>
                  <a:lnTo>
                    <a:pt x="14608" y="14792"/>
                  </a:lnTo>
                  <a:lnTo>
                    <a:pt x="14626" y="14759"/>
                  </a:lnTo>
                  <a:lnTo>
                    <a:pt x="14638" y="14759"/>
                  </a:lnTo>
                  <a:lnTo>
                    <a:pt x="14650" y="14714"/>
                  </a:lnTo>
                  <a:lnTo>
                    <a:pt x="14691" y="14703"/>
                  </a:lnTo>
                  <a:lnTo>
                    <a:pt x="14697" y="14693"/>
                  </a:lnTo>
                  <a:lnTo>
                    <a:pt x="14721" y="14703"/>
                  </a:lnTo>
                  <a:lnTo>
                    <a:pt x="14745" y="14703"/>
                  </a:lnTo>
                  <a:lnTo>
                    <a:pt x="14768" y="14726"/>
                  </a:lnTo>
                  <a:lnTo>
                    <a:pt x="14816" y="14748"/>
                  </a:lnTo>
                  <a:lnTo>
                    <a:pt x="14840" y="14770"/>
                  </a:lnTo>
                  <a:lnTo>
                    <a:pt x="14846" y="14804"/>
                  </a:lnTo>
                  <a:lnTo>
                    <a:pt x="14887" y="14804"/>
                  </a:lnTo>
                  <a:lnTo>
                    <a:pt x="14905" y="14781"/>
                  </a:lnTo>
                  <a:lnTo>
                    <a:pt x="14917" y="14804"/>
                  </a:lnTo>
                  <a:lnTo>
                    <a:pt x="14947" y="14826"/>
                  </a:lnTo>
                  <a:lnTo>
                    <a:pt x="14959" y="14815"/>
                  </a:lnTo>
                  <a:lnTo>
                    <a:pt x="14959" y="14770"/>
                  </a:lnTo>
                  <a:lnTo>
                    <a:pt x="14976" y="14759"/>
                  </a:lnTo>
                  <a:lnTo>
                    <a:pt x="14988" y="14770"/>
                  </a:lnTo>
                  <a:lnTo>
                    <a:pt x="15012" y="14770"/>
                  </a:lnTo>
                  <a:lnTo>
                    <a:pt x="15024" y="14759"/>
                  </a:lnTo>
                  <a:lnTo>
                    <a:pt x="15042" y="14804"/>
                  </a:lnTo>
                  <a:lnTo>
                    <a:pt x="15054" y="14804"/>
                  </a:lnTo>
                  <a:lnTo>
                    <a:pt x="15077" y="14815"/>
                  </a:lnTo>
                  <a:lnTo>
                    <a:pt x="15083" y="14837"/>
                  </a:lnTo>
                  <a:lnTo>
                    <a:pt x="15077" y="14870"/>
                  </a:lnTo>
                  <a:lnTo>
                    <a:pt x="15083" y="14892"/>
                  </a:lnTo>
                  <a:lnTo>
                    <a:pt x="15101" y="14892"/>
                  </a:lnTo>
                  <a:lnTo>
                    <a:pt x="15107" y="14926"/>
                  </a:lnTo>
                  <a:lnTo>
                    <a:pt x="15125" y="14892"/>
                  </a:lnTo>
                  <a:lnTo>
                    <a:pt x="15143" y="14914"/>
                  </a:lnTo>
                  <a:lnTo>
                    <a:pt x="15154" y="14937"/>
                  </a:lnTo>
                  <a:lnTo>
                    <a:pt x="15143" y="14970"/>
                  </a:lnTo>
                  <a:lnTo>
                    <a:pt x="15154" y="14992"/>
                  </a:lnTo>
                  <a:lnTo>
                    <a:pt x="15184" y="15003"/>
                  </a:lnTo>
                  <a:lnTo>
                    <a:pt x="15196" y="15003"/>
                  </a:lnTo>
                  <a:lnTo>
                    <a:pt x="15214" y="15025"/>
                  </a:lnTo>
                  <a:lnTo>
                    <a:pt x="15214" y="15048"/>
                  </a:lnTo>
                  <a:lnTo>
                    <a:pt x="15226" y="15059"/>
                  </a:lnTo>
                  <a:lnTo>
                    <a:pt x="15244" y="15103"/>
                  </a:lnTo>
                  <a:lnTo>
                    <a:pt x="15244" y="15147"/>
                  </a:lnTo>
                  <a:lnTo>
                    <a:pt x="15250" y="15192"/>
                  </a:lnTo>
                  <a:lnTo>
                    <a:pt x="15250" y="15214"/>
                  </a:lnTo>
                  <a:lnTo>
                    <a:pt x="15256" y="15226"/>
                  </a:lnTo>
                  <a:lnTo>
                    <a:pt x="15303" y="15226"/>
                  </a:lnTo>
                  <a:lnTo>
                    <a:pt x="15309" y="15259"/>
                  </a:lnTo>
                  <a:lnTo>
                    <a:pt x="15303" y="15303"/>
                  </a:lnTo>
                  <a:lnTo>
                    <a:pt x="15303" y="15325"/>
                  </a:lnTo>
                  <a:lnTo>
                    <a:pt x="15339" y="15370"/>
                  </a:lnTo>
                  <a:lnTo>
                    <a:pt x="15351" y="15426"/>
                  </a:lnTo>
                  <a:lnTo>
                    <a:pt x="15375" y="15470"/>
                  </a:lnTo>
                  <a:lnTo>
                    <a:pt x="15380" y="15503"/>
                  </a:lnTo>
                  <a:lnTo>
                    <a:pt x="15398" y="15525"/>
                  </a:lnTo>
                  <a:lnTo>
                    <a:pt x="15404" y="15581"/>
                  </a:lnTo>
                  <a:lnTo>
                    <a:pt x="15428" y="15603"/>
                  </a:lnTo>
                  <a:lnTo>
                    <a:pt x="15428" y="15636"/>
                  </a:lnTo>
                  <a:lnTo>
                    <a:pt x="15422" y="15659"/>
                  </a:lnTo>
                  <a:lnTo>
                    <a:pt x="15428" y="15670"/>
                  </a:lnTo>
                  <a:lnTo>
                    <a:pt x="15440" y="15659"/>
                  </a:lnTo>
                  <a:lnTo>
                    <a:pt x="15457" y="15703"/>
                  </a:lnTo>
                  <a:lnTo>
                    <a:pt x="15463" y="15747"/>
                  </a:lnTo>
                  <a:lnTo>
                    <a:pt x="15493" y="15825"/>
                  </a:lnTo>
                  <a:lnTo>
                    <a:pt x="15553" y="15903"/>
                  </a:lnTo>
                  <a:lnTo>
                    <a:pt x="15558" y="15947"/>
                  </a:lnTo>
                  <a:lnTo>
                    <a:pt x="15570" y="16003"/>
                  </a:lnTo>
                  <a:lnTo>
                    <a:pt x="15582" y="16025"/>
                  </a:lnTo>
                  <a:lnTo>
                    <a:pt x="15582" y="16081"/>
                  </a:lnTo>
                  <a:lnTo>
                    <a:pt x="15606" y="16092"/>
                  </a:lnTo>
                  <a:lnTo>
                    <a:pt x="15618" y="16092"/>
                  </a:lnTo>
                  <a:lnTo>
                    <a:pt x="15630" y="16147"/>
                  </a:lnTo>
                  <a:lnTo>
                    <a:pt x="15630" y="16192"/>
                  </a:lnTo>
                  <a:lnTo>
                    <a:pt x="15642" y="16247"/>
                  </a:lnTo>
                  <a:lnTo>
                    <a:pt x="15677" y="16314"/>
                  </a:lnTo>
                  <a:lnTo>
                    <a:pt x="15707" y="16325"/>
                  </a:lnTo>
                  <a:lnTo>
                    <a:pt x="15725" y="16369"/>
                  </a:lnTo>
                  <a:lnTo>
                    <a:pt x="15749" y="16369"/>
                  </a:lnTo>
                  <a:lnTo>
                    <a:pt x="15761" y="16358"/>
                  </a:lnTo>
                  <a:lnTo>
                    <a:pt x="15778" y="16369"/>
                  </a:lnTo>
                  <a:lnTo>
                    <a:pt x="15790" y="16358"/>
                  </a:lnTo>
                  <a:lnTo>
                    <a:pt x="15826" y="16369"/>
                  </a:lnTo>
                  <a:lnTo>
                    <a:pt x="15844" y="16336"/>
                  </a:lnTo>
                  <a:lnTo>
                    <a:pt x="15867" y="16336"/>
                  </a:lnTo>
                  <a:lnTo>
                    <a:pt x="15867" y="16358"/>
                  </a:lnTo>
                  <a:lnTo>
                    <a:pt x="15850" y="16380"/>
                  </a:lnTo>
                  <a:lnTo>
                    <a:pt x="15855" y="16403"/>
                  </a:lnTo>
                  <a:lnTo>
                    <a:pt x="15897" y="16403"/>
                  </a:lnTo>
                  <a:lnTo>
                    <a:pt x="15909" y="16414"/>
                  </a:lnTo>
                  <a:lnTo>
                    <a:pt x="15915" y="16436"/>
                  </a:lnTo>
                  <a:lnTo>
                    <a:pt x="15939" y="16469"/>
                  </a:lnTo>
                  <a:lnTo>
                    <a:pt x="15945" y="16436"/>
                  </a:lnTo>
                  <a:lnTo>
                    <a:pt x="15963" y="16425"/>
                  </a:lnTo>
                  <a:lnTo>
                    <a:pt x="15974" y="16436"/>
                  </a:lnTo>
                  <a:lnTo>
                    <a:pt x="15986" y="16403"/>
                  </a:lnTo>
                  <a:lnTo>
                    <a:pt x="15998" y="16403"/>
                  </a:lnTo>
                  <a:lnTo>
                    <a:pt x="16016" y="16425"/>
                  </a:lnTo>
                  <a:lnTo>
                    <a:pt x="16022" y="16458"/>
                  </a:lnTo>
                  <a:lnTo>
                    <a:pt x="16034" y="16491"/>
                  </a:lnTo>
                  <a:lnTo>
                    <a:pt x="16052" y="16491"/>
                  </a:lnTo>
                  <a:lnTo>
                    <a:pt x="16058" y="16525"/>
                  </a:lnTo>
                  <a:lnTo>
                    <a:pt x="16076" y="16547"/>
                  </a:lnTo>
                  <a:lnTo>
                    <a:pt x="16081" y="16547"/>
                  </a:lnTo>
                  <a:lnTo>
                    <a:pt x="16093" y="16581"/>
                  </a:lnTo>
                  <a:lnTo>
                    <a:pt x="16105" y="16602"/>
                  </a:lnTo>
                  <a:lnTo>
                    <a:pt x="16141" y="16636"/>
                  </a:lnTo>
                  <a:lnTo>
                    <a:pt x="16147" y="16647"/>
                  </a:lnTo>
                  <a:lnTo>
                    <a:pt x="16164" y="16647"/>
                  </a:lnTo>
                  <a:lnTo>
                    <a:pt x="16176" y="16669"/>
                  </a:lnTo>
                  <a:lnTo>
                    <a:pt x="16200" y="16691"/>
                  </a:lnTo>
                  <a:lnTo>
                    <a:pt x="16218" y="16669"/>
                  </a:lnTo>
                  <a:lnTo>
                    <a:pt x="16236" y="16669"/>
                  </a:lnTo>
                  <a:lnTo>
                    <a:pt x="16254" y="16647"/>
                  </a:lnTo>
                  <a:lnTo>
                    <a:pt x="16265" y="16647"/>
                  </a:lnTo>
                  <a:lnTo>
                    <a:pt x="16283" y="16658"/>
                  </a:lnTo>
                  <a:lnTo>
                    <a:pt x="16283" y="16703"/>
                  </a:lnTo>
                  <a:lnTo>
                    <a:pt x="16265" y="16747"/>
                  </a:lnTo>
                  <a:lnTo>
                    <a:pt x="16265" y="16825"/>
                  </a:lnTo>
                  <a:lnTo>
                    <a:pt x="16295" y="16825"/>
                  </a:lnTo>
                  <a:lnTo>
                    <a:pt x="16307" y="16880"/>
                  </a:lnTo>
                  <a:lnTo>
                    <a:pt x="16313" y="16936"/>
                  </a:lnTo>
                  <a:lnTo>
                    <a:pt x="16307" y="16991"/>
                  </a:lnTo>
                  <a:lnTo>
                    <a:pt x="16295" y="17014"/>
                  </a:lnTo>
                  <a:lnTo>
                    <a:pt x="16295" y="17047"/>
                  </a:lnTo>
                  <a:lnTo>
                    <a:pt x="16325" y="17125"/>
                  </a:lnTo>
                  <a:lnTo>
                    <a:pt x="16343" y="17136"/>
                  </a:lnTo>
                  <a:lnTo>
                    <a:pt x="16367" y="17191"/>
                  </a:lnTo>
                  <a:lnTo>
                    <a:pt x="16372" y="17213"/>
                  </a:lnTo>
                  <a:lnTo>
                    <a:pt x="16396" y="17202"/>
                  </a:lnTo>
                  <a:lnTo>
                    <a:pt x="16414" y="17180"/>
                  </a:lnTo>
                  <a:lnTo>
                    <a:pt x="16438" y="17180"/>
                  </a:lnTo>
                  <a:lnTo>
                    <a:pt x="16450" y="17213"/>
                  </a:lnTo>
                  <a:lnTo>
                    <a:pt x="16462" y="17258"/>
                  </a:lnTo>
                  <a:lnTo>
                    <a:pt x="16479" y="17247"/>
                  </a:lnTo>
                  <a:lnTo>
                    <a:pt x="16497" y="17213"/>
                  </a:lnTo>
                  <a:lnTo>
                    <a:pt x="16521" y="17236"/>
                  </a:lnTo>
                  <a:lnTo>
                    <a:pt x="16533" y="17213"/>
                  </a:lnTo>
                  <a:lnTo>
                    <a:pt x="16580" y="17202"/>
                  </a:lnTo>
                  <a:lnTo>
                    <a:pt x="16598" y="17158"/>
                  </a:lnTo>
                  <a:lnTo>
                    <a:pt x="16616" y="17147"/>
                  </a:lnTo>
                  <a:lnTo>
                    <a:pt x="16616" y="17113"/>
                  </a:lnTo>
                  <a:lnTo>
                    <a:pt x="16622" y="17069"/>
                  </a:lnTo>
                  <a:lnTo>
                    <a:pt x="16646" y="17035"/>
                  </a:lnTo>
                  <a:lnTo>
                    <a:pt x="16646" y="16980"/>
                  </a:lnTo>
                  <a:lnTo>
                    <a:pt x="16652" y="16936"/>
                  </a:lnTo>
                  <a:lnTo>
                    <a:pt x="16705" y="16936"/>
                  </a:lnTo>
                  <a:lnTo>
                    <a:pt x="16711" y="16880"/>
                  </a:lnTo>
                  <a:lnTo>
                    <a:pt x="16729" y="16880"/>
                  </a:lnTo>
                  <a:lnTo>
                    <a:pt x="16741" y="16869"/>
                  </a:lnTo>
                  <a:lnTo>
                    <a:pt x="16753" y="16825"/>
                  </a:lnTo>
                  <a:lnTo>
                    <a:pt x="16765" y="16802"/>
                  </a:lnTo>
                  <a:lnTo>
                    <a:pt x="16794" y="16802"/>
                  </a:lnTo>
                  <a:lnTo>
                    <a:pt x="16812" y="16769"/>
                  </a:lnTo>
                  <a:lnTo>
                    <a:pt x="16842" y="16802"/>
                  </a:lnTo>
                  <a:lnTo>
                    <a:pt x="16854" y="16825"/>
                  </a:lnTo>
                  <a:lnTo>
                    <a:pt x="16883" y="16825"/>
                  </a:lnTo>
                  <a:lnTo>
                    <a:pt x="16889" y="16858"/>
                  </a:lnTo>
                  <a:lnTo>
                    <a:pt x="16907" y="16913"/>
                  </a:lnTo>
                  <a:lnTo>
                    <a:pt x="16889" y="16936"/>
                  </a:lnTo>
                  <a:lnTo>
                    <a:pt x="16901" y="16969"/>
                  </a:lnTo>
                  <a:lnTo>
                    <a:pt x="16931" y="17025"/>
                  </a:lnTo>
                  <a:lnTo>
                    <a:pt x="16931" y="17058"/>
                  </a:lnTo>
                  <a:lnTo>
                    <a:pt x="16943" y="17091"/>
                  </a:lnTo>
                  <a:lnTo>
                    <a:pt x="16966" y="17113"/>
                  </a:lnTo>
                  <a:lnTo>
                    <a:pt x="16960" y="17191"/>
                  </a:lnTo>
                  <a:lnTo>
                    <a:pt x="16960" y="17247"/>
                  </a:lnTo>
                  <a:lnTo>
                    <a:pt x="16949" y="17269"/>
                  </a:lnTo>
                  <a:lnTo>
                    <a:pt x="16931" y="17280"/>
                  </a:lnTo>
                  <a:lnTo>
                    <a:pt x="16907" y="17335"/>
                  </a:lnTo>
                  <a:lnTo>
                    <a:pt x="16907" y="17369"/>
                  </a:lnTo>
                  <a:lnTo>
                    <a:pt x="16919" y="17413"/>
                  </a:lnTo>
                  <a:lnTo>
                    <a:pt x="16931" y="17424"/>
                  </a:lnTo>
                  <a:lnTo>
                    <a:pt x="16931" y="17480"/>
                  </a:lnTo>
                  <a:lnTo>
                    <a:pt x="16919" y="17524"/>
                  </a:lnTo>
                  <a:lnTo>
                    <a:pt x="16931" y="17547"/>
                  </a:lnTo>
                  <a:lnTo>
                    <a:pt x="16943" y="17558"/>
                  </a:lnTo>
                  <a:lnTo>
                    <a:pt x="16943" y="17591"/>
                  </a:lnTo>
                  <a:lnTo>
                    <a:pt x="16949" y="17613"/>
                  </a:lnTo>
                  <a:lnTo>
                    <a:pt x="16949" y="17646"/>
                  </a:lnTo>
                  <a:lnTo>
                    <a:pt x="16937" y="17669"/>
                  </a:lnTo>
                  <a:lnTo>
                    <a:pt x="16937" y="17747"/>
                  </a:lnTo>
                  <a:lnTo>
                    <a:pt x="16949" y="17813"/>
                  </a:lnTo>
                  <a:lnTo>
                    <a:pt x="16960" y="17835"/>
                  </a:lnTo>
                  <a:lnTo>
                    <a:pt x="16960" y="17869"/>
                  </a:lnTo>
                  <a:lnTo>
                    <a:pt x="16943" y="17891"/>
                  </a:lnTo>
                  <a:lnTo>
                    <a:pt x="16937" y="17935"/>
                  </a:lnTo>
                  <a:lnTo>
                    <a:pt x="16943" y="17969"/>
                  </a:lnTo>
                  <a:lnTo>
                    <a:pt x="16943" y="17991"/>
                  </a:lnTo>
                  <a:lnTo>
                    <a:pt x="16949" y="18024"/>
                  </a:lnTo>
                  <a:lnTo>
                    <a:pt x="16931" y="18046"/>
                  </a:lnTo>
                  <a:lnTo>
                    <a:pt x="16919" y="18057"/>
                  </a:lnTo>
                  <a:lnTo>
                    <a:pt x="16931" y="18091"/>
                  </a:lnTo>
                  <a:lnTo>
                    <a:pt x="16937" y="18135"/>
                  </a:lnTo>
                  <a:lnTo>
                    <a:pt x="16931" y="18157"/>
                  </a:lnTo>
                  <a:lnTo>
                    <a:pt x="16913" y="18213"/>
                  </a:lnTo>
                  <a:lnTo>
                    <a:pt x="16919" y="18246"/>
                  </a:lnTo>
                  <a:lnTo>
                    <a:pt x="16931" y="18268"/>
                  </a:lnTo>
                  <a:lnTo>
                    <a:pt x="16919" y="18302"/>
                  </a:lnTo>
                  <a:lnTo>
                    <a:pt x="16919" y="18324"/>
                  </a:lnTo>
                  <a:lnTo>
                    <a:pt x="16931" y="18357"/>
                  </a:lnTo>
                  <a:lnTo>
                    <a:pt x="16937" y="18390"/>
                  </a:lnTo>
                  <a:lnTo>
                    <a:pt x="16919" y="18424"/>
                  </a:lnTo>
                  <a:lnTo>
                    <a:pt x="16907" y="18424"/>
                  </a:lnTo>
                  <a:lnTo>
                    <a:pt x="16889" y="18413"/>
                  </a:lnTo>
                  <a:lnTo>
                    <a:pt x="16788" y="18368"/>
                  </a:lnTo>
                  <a:lnTo>
                    <a:pt x="16765" y="18357"/>
                  </a:lnTo>
                  <a:lnTo>
                    <a:pt x="16735" y="18335"/>
                  </a:lnTo>
                  <a:lnTo>
                    <a:pt x="16723" y="18335"/>
                  </a:lnTo>
                  <a:lnTo>
                    <a:pt x="16693" y="18424"/>
                  </a:lnTo>
                  <a:lnTo>
                    <a:pt x="16681" y="18468"/>
                  </a:lnTo>
                  <a:lnTo>
                    <a:pt x="16669" y="18501"/>
                  </a:lnTo>
                  <a:lnTo>
                    <a:pt x="16646" y="18501"/>
                  </a:lnTo>
                  <a:lnTo>
                    <a:pt x="16622" y="18535"/>
                  </a:lnTo>
                  <a:lnTo>
                    <a:pt x="16616" y="18557"/>
                  </a:lnTo>
                  <a:lnTo>
                    <a:pt x="16634" y="18613"/>
                  </a:lnTo>
                  <a:lnTo>
                    <a:pt x="16669" y="18724"/>
                  </a:lnTo>
                  <a:lnTo>
                    <a:pt x="16675" y="18768"/>
                  </a:lnTo>
                  <a:lnTo>
                    <a:pt x="16681" y="18812"/>
                  </a:lnTo>
                  <a:lnTo>
                    <a:pt x="16705" y="18868"/>
                  </a:lnTo>
                  <a:lnTo>
                    <a:pt x="16705" y="19157"/>
                  </a:lnTo>
                  <a:lnTo>
                    <a:pt x="16729" y="19190"/>
                  </a:lnTo>
                  <a:lnTo>
                    <a:pt x="16729" y="19301"/>
                  </a:lnTo>
                  <a:lnTo>
                    <a:pt x="16723" y="19324"/>
                  </a:lnTo>
                  <a:lnTo>
                    <a:pt x="16723" y="19368"/>
                  </a:lnTo>
                  <a:lnTo>
                    <a:pt x="16729" y="19390"/>
                  </a:lnTo>
                  <a:lnTo>
                    <a:pt x="16729" y="19446"/>
                  </a:lnTo>
                  <a:lnTo>
                    <a:pt x="16711" y="19446"/>
                  </a:lnTo>
                  <a:lnTo>
                    <a:pt x="16675" y="19434"/>
                  </a:lnTo>
                  <a:lnTo>
                    <a:pt x="16652" y="19468"/>
                  </a:lnTo>
                  <a:lnTo>
                    <a:pt x="16652" y="19490"/>
                  </a:lnTo>
                  <a:lnTo>
                    <a:pt x="16663" y="19545"/>
                  </a:lnTo>
                  <a:lnTo>
                    <a:pt x="16675" y="19557"/>
                  </a:lnTo>
                  <a:lnTo>
                    <a:pt x="16675" y="19612"/>
                  </a:lnTo>
                  <a:lnTo>
                    <a:pt x="16705" y="19690"/>
                  </a:lnTo>
                  <a:lnTo>
                    <a:pt x="16711" y="19690"/>
                  </a:lnTo>
                  <a:lnTo>
                    <a:pt x="16729" y="19601"/>
                  </a:lnTo>
                  <a:lnTo>
                    <a:pt x="16771" y="19590"/>
                  </a:lnTo>
                  <a:lnTo>
                    <a:pt x="16788" y="19612"/>
                  </a:lnTo>
                  <a:lnTo>
                    <a:pt x="16800" y="19523"/>
                  </a:lnTo>
                  <a:lnTo>
                    <a:pt x="16824" y="19490"/>
                  </a:lnTo>
                  <a:lnTo>
                    <a:pt x="16824" y="19379"/>
                  </a:lnTo>
                  <a:lnTo>
                    <a:pt x="16854" y="19335"/>
                  </a:lnTo>
                  <a:lnTo>
                    <a:pt x="16854" y="19279"/>
                  </a:lnTo>
                  <a:lnTo>
                    <a:pt x="16859" y="19257"/>
                  </a:lnTo>
                  <a:lnTo>
                    <a:pt x="16901" y="19301"/>
                  </a:lnTo>
                  <a:lnTo>
                    <a:pt x="16937" y="19268"/>
                  </a:lnTo>
                  <a:lnTo>
                    <a:pt x="16949" y="19301"/>
                  </a:lnTo>
                  <a:lnTo>
                    <a:pt x="16949" y="19412"/>
                  </a:lnTo>
                  <a:lnTo>
                    <a:pt x="17002" y="19434"/>
                  </a:lnTo>
                  <a:lnTo>
                    <a:pt x="17056" y="19490"/>
                  </a:lnTo>
                  <a:lnTo>
                    <a:pt x="17068" y="19468"/>
                  </a:lnTo>
                  <a:lnTo>
                    <a:pt x="17091" y="19501"/>
                  </a:lnTo>
                  <a:lnTo>
                    <a:pt x="17127" y="19434"/>
                  </a:lnTo>
                  <a:lnTo>
                    <a:pt x="17174" y="19423"/>
                  </a:lnTo>
                  <a:lnTo>
                    <a:pt x="17180" y="19379"/>
                  </a:lnTo>
                  <a:lnTo>
                    <a:pt x="17204" y="19379"/>
                  </a:lnTo>
                  <a:lnTo>
                    <a:pt x="17228" y="19301"/>
                  </a:lnTo>
                  <a:lnTo>
                    <a:pt x="17275" y="19168"/>
                  </a:lnTo>
                  <a:lnTo>
                    <a:pt x="17269" y="19146"/>
                  </a:lnTo>
                  <a:lnTo>
                    <a:pt x="17305" y="19112"/>
                  </a:lnTo>
                  <a:lnTo>
                    <a:pt x="17305" y="19068"/>
                  </a:lnTo>
                  <a:lnTo>
                    <a:pt x="17293" y="18990"/>
                  </a:lnTo>
                  <a:lnTo>
                    <a:pt x="17317" y="19013"/>
                  </a:lnTo>
                  <a:lnTo>
                    <a:pt x="17317" y="19024"/>
                  </a:lnTo>
                  <a:lnTo>
                    <a:pt x="17353" y="18923"/>
                  </a:lnTo>
                  <a:lnTo>
                    <a:pt x="17335" y="18868"/>
                  </a:lnTo>
                  <a:lnTo>
                    <a:pt x="17353" y="18857"/>
                  </a:lnTo>
                  <a:lnTo>
                    <a:pt x="17353" y="18757"/>
                  </a:lnTo>
                  <a:lnTo>
                    <a:pt x="17382" y="18735"/>
                  </a:lnTo>
                  <a:lnTo>
                    <a:pt x="17382" y="18679"/>
                  </a:lnTo>
                  <a:lnTo>
                    <a:pt x="17424" y="18624"/>
                  </a:lnTo>
                  <a:lnTo>
                    <a:pt x="17436" y="18591"/>
                  </a:lnTo>
                  <a:lnTo>
                    <a:pt x="17418" y="18568"/>
                  </a:lnTo>
                  <a:lnTo>
                    <a:pt x="17424" y="18490"/>
                  </a:lnTo>
                  <a:lnTo>
                    <a:pt x="17448" y="18480"/>
                  </a:lnTo>
                  <a:lnTo>
                    <a:pt x="17477" y="18213"/>
                  </a:lnTo>
                  <a:lnTo>
                    <a:pt x="17513" y="18135"/>
                  </a:lnTo>
                  <a:lnTo>
                    <a:pt x="17513" y="18079"/>
                  </a:lnTo>
                  <a:lnTo>
                    <a:pt x="17554" y="18024"/>
                  </a:lnTo>
                  <a:lnTo>
                    <a:pt x="17560" y="17957"/>
                  </a:lnTo>
                  <a:lnTo>
                    <a:pt x="17596" y="17869"/>
                  </a:lnTo>
                  <a:lnTo>
                    <a:pt x="17596" y="17802"/>
                  </a:lnTo>
                  <a:lnTo>
                    <a:pt x="17584" y="17791"/>
                  </a:lnTo>
                  <a:lnTo>
                    <a:pt x="17572" y="17702"/>
                  </a:lnTo>
                  <a:lnTo>
                    <a:pt x="17614" y="17635"/>
                  </a:lnTo>
                  <a:lnTo>
                    <a:pt x="17596" y="17491"/>
                  </a:lnTo>
                  <a:lnTo>
                    <a:pt x="17626" y="17424"/>
                  </a:lnTo>
                  <a:lnTo>
                    <a:pt x="17626" y="17380"/>
                  </a:lnTo>
                  <a:lnTo>
                    <a:pt x="17614" y="17380"/>
                  </a:lnTo>
                  <a:lnTo>
                    <a:pt x="17632" y="17291"/>
                  </a:lnTo>
                  <a:lnTo>
                    <a:pt x="17632" y="17202"/>
                  </a:lnTo>
                  <a:lnTo>
                    <a:pt x="17661" y="17147"/>
                  </a:lnTo>
                  <a:lnTo>
                    <a:pt x="17661" y="17047"/>
                  </a:lnTo>
                  <a:lnTo>
                    <a:pt x="17656" y="17035"/>
                  </a:lnTo>
                  <a:lnTo>
                    <a:pt x="17650" y="16936"/>
                  </a:lnTo>
                  <a:lnTo>
                    <a:pt x="17673" y="16847"/>
                  </a:lnTo>
                  <a:lnTo>
                    <a:pt x="17673" y="16758"/>
                  </a:lnTo>
                  <a:lnTo>
                    <a:pt x="17715" y="16658"/>
                  </a:lnTo>
                  <a:lnTo>
                    <a:pt x="17715" y="16581"/>
                  </a:lnTo>
                  <a:lnTo>
                    <a:pt x="17703" y="16525"/>
                  </a:lnTo>
                  <a:lnTo>
                    <a:pt x="17703" y="16425"/>
                  </a:lnTo>
                  <a:lnTo>
                    <a:pt x="17715" y="16403"/>
                  </a:lnTo>
                  <a:lnTo>
                    <a:pt x="17715" y="16325"/>
                  </a:lnTo>
                  <a:lnTo>
                    <a:pt x="17691" y="16325"/>
                  </a:lnTo>
                  <a:lnTo>
                    <a:pt x="17679" y="16180"/>
                  </a:lnTo>
                  <a:lnTo>
                    <a:pt x="17679" y="16136"/>
                  </a:lnTo>
                  <a:lnTo>
                    <a:pt x="17673" y="16092"/>
                  </a:lnTo>
                  <a:lnTo>
                    <a:pt x="17673" y="15981"/>
                  </a:lnTo>
                  <a:lnTo>
                    <a:pt x="17626" y="15880"/>
                  </a:lnTo>
                  <a:lnTo>
                    <a:pt x="17614" y="15880"/>
                  </a:lnTo>
                  <a:lnTo>
                    <a:pt x="17596" y="15825"/>
                  </a:lnTo>
                  <a:lnTo>
                    <a:pt x="17614" y="15803"/>
                  </a:lnTo>
                  <a:lnTo>
                    <a:pt x="17632" y="15714"/>
                  </a:lnTo>
                  <a:lnTo>
                    <a:pt x="17632" y="15692"/>
                  </a:lnTo>
                  <a:lnTo>
                    <a:pt x="17602" y="15736"/>
                  </a:lnTo>
                  <a:lnTo>
                    <a:pt x="17572" y="15714"/>
                  </a:lnTo>
                  <a:lnTo>
                    <a:pt x="17543" y="15514"/>
                  </a:lnTo>
                  <a:lnTo>
                    <a:pt x="17543" y="15459"/>
                  </a:lnTo>
                  <a:lnTo>
                    <a:pt x="17537" y="15414"/>
                  </a:lnTo>
                  <a:lnTo>
                    <a:pt x="17531" y="15303"/>
                  </a:lnTo>
                  <a:lnTo>
                    <a:pt x="17543" y="15259"/>
                  </a:lnTo>
                  <a:lnTo>
                    <a:pt x="17513" y="15103"/>
                  </a:lnTo>
                  <a:lnTo>
                    <a:pt x="17537" y="15070"/>
                  </a:lnTo>
                  <a:lnTo>
                    <a:pt x="17525" y="15048"/>
                  </a:lnTo>
                  <a:lnTo>
                    <a:pt x="17531" y="15025"/>
                  </a:lnTo>
                  <a:lnTo>
                    <a:pt x="17531" y="14981"/>
                  </a:lnTo>
                  <a:lnTo>
                    <a:pt x="17513" y="14959"/>
                  </a:lnTo>
                  <a:lnTo>
                    <a:pt x="17531" y="14903"/>
                  </a:lnTo>
                  <a:lnTo>
                    <a:pt x="17513" y="14848"/>
                  </a:lnTo>
                  <a:lnTo>
                    <a:pt x="17513" y="14804"/>
                  </a:lnTo>
                  <a:lnTo>
                    <a:pt x="17537" y="14770"/>
                  </a:lnTo>
                  <a:lnTo>
                    <a:pt x="17507" y="14737"/>
                  </a:lnTo>
                  <a:lnTo>
                    <a:pt x="17501" y="14659"/>
                  </a:lnTo>
                  <a:lnTo>
                    <a:pt x="17513" y="14626"/>
                  </a:lnTo>
                  <a:lnTo>
                    <a:pt x="17507" y="14570"/>
                  </a:lnTo>
                  <a:lnTo>
                    <a:pt x="17483" y="14603"/>
                  </a:lnTo>
                  <a:lnTo>
                    <a:pt x="17454" y="14592"/>
                  </a:lnTo>
                  <a:lnTo>
                    <a:pt x="17418" y="14537"/>
                  </a:lnTo>
                  <a:lnTo>
                    <a:pt x="17418" y="14470"/>
                  </a:lnTo>
                  <a:lnTo>
                    <a:pt x="17436" y="14426"/>
                  </a:lnTo>
                  <a:lnTo>
                    <a:pt x="17436" y="14370"/>
                  </a:lnTo>
                  <a:lnTo>
                    <a:pt x="17388" y="14270"/>
                  </a:lnTo>
                  <a:lnTo>
                    <a:pt x="17364" y="14270"/>
                  </a:lnTo>
                  <a:lnTo>
                    <a:pt x="17335" y="14204"/>
                  </a:lnTo>
                  <a:lnTo>
                    <a:pt x="17359" y="14182"/>
                  </a:lnTo>
                  <a:lnTo>
                    <a:pt x="17359" y="14126"/>
                  </a:lnTo>
                  <a:lnTo>
                    <a:pt x="17376" y="14071"/>
                  </a:lnTo>
                  <a:lnTo>
                    <a:pt x="17347" y="13971"/>
                  </a:lnTo>
                  <a:lnTo>
                    <a:pt x="17323" y="13971"/>
                  </a:lnTo>
                  <a:lnTo>
                    <a:pt x="17299" y="13926"/>
                  </a:lnTo>
                  <a:lnTo>
                    <a:pt x="17269" y="13915"/>
                  </a:lnTo>
                  <a:lnTo>
                    <a:pt x="17263" y="13870"/>
                  </a:lnTo>
                  <a:lnTo>
                    <a:pt x="17186" y="13826"/>
                  </a:lnTo>
                  <a:lnTo>
                    <a:pt x="17174" y="13793"/>
                  </a:lnTo>
                  <a:lnTo>
                    <a:pt x="17127" y="13771"/>
                  </a:lnTo>
                  <a:lnTo>
                    <a:pt x="17109" y="13748"/>
                  </a:lnTo>
                  <a:lnTo>
                    <a:pt x="17091" y="13682"/>
                  </a:lnTo>
                  <a:lnTo>
                    <a:pt x="17068" y="13637"/>
                  </a:lnTo>
                  <a:lnTo>
                    <a:pt x="17032" y="13637"/>
                  </a:lnTo>
                  <a:lnTo>
                    <a:pt x="16996" y="13582"/>
                  </a:lnTo>
                  <a:lnTo>
                    <a:pt x="16960" y="13637"/>
                  </a:lnTo>
                  <a:lnTo>
                    <a:pt x="16931" y="13637"/>
                  </a:lnTo>
                  <a:lnTo>
                    <a:pt x="16913" y="13682"/>
                  </a:lnTo>
                  <a:lnTo>
                    <a:pt x="16889" y="13682"/>
                  </a:lnTo>
                  <a:lnTo>
                    <a:pt x="16877" y="13649"/>
                  </a:lnTo>
                  <a:lnTo>
                    <a:pt x="16877" y="13626"/>
                  </a:lnTo>
                  <a:lnTo>
                    <a:pt x="16848" y="13593"/>
                  </a:lnTo>
                  <a:lnTo>
                    <a:pt x="16818" y="13593"/>
                  </a:lnTo>
                  <a:lnTo>
                    <a:pt x="16830" y="13693"/>
                  </a:lnTo>
                  <a:lnTo>
                    <a:pt x="16859" y="13748"/>
                  </a:lnTo>
                  <a:lnTo>
                    <a:pt x="16848" y="13804"/>
                  </a:lnTo>
                  <a:lnTo>
                    <a:pt x="16859" y="13904"/>
                  </a:lnTo>
                  <a:lnTo>
                    <a:pt x="16848" y="13981"/>
                  </a:lnTo>
                  <a:lnTo>
                    <a:pt x="16824" y="14015"/>
                  </a:lnTo>
                  <a:lnTo>
                    <a:pt x="16824" y="13926"/>
                  </a:lnTo>
                  <a:lnTo>
                    <a:pt x="16830" y="13859"/>
                  </a:lnTo>
                  <a:lnTo>
                    <a:pt x="16812" y="13771"/>
                  </a:lnTo>
                  <a:lnTo>
                    <a:pt x="16794" y="13815"/>
                  </a:lnTo>
                  <a:lnTo>
                    <a:pt x="16800" y="13870"/>
                  </a:lnTo>
                  <a:lnTo>
                    <a:pt x="16788" y="13971"/>
                  </a:lnTo>
                  <a:lnTo>
                    <a:pt x="16753" y="14015"/>
                  </a:lnTo>
                  <a:lnTo>
                    <a:pt x="16675" y="14026"/>
                  </a:lnTo>
                  <a:lnTo>
                    <a:pt x="16669" y="13993"/>
                  </a:lnTo>
                  <a:lnTo>
                    <a:pt x="16699" y="13960"/>
                  </a:lnTo>
                  <a:lnTo>
                    <a:pt x="16711" y="13960"/>
                  </a:lnTo>
                  <a:lnTo>
                    <a:pt x="16711" y="13870"/>
                  </a:lnTo>
                  <a:lnTo>
                    <a:pt x="16729" y="13826"/>
                  </a:lnTo>
                  <a:lnTo>
                    <a:pt x="16741" y="13804"/>
                  </a:lnTo>
                  <a:lnTo>
                    <a:pt x="16705" y="13804"/>
                  </a:lnTo>
                  <a:lnTo>
                    <a:pt x="16693" y="13826"/>
                  </a:lnTo>
                  <a:lnTo>
                    <a:pt x="16675" y="13804"/>
                  </a:lnTo>
                  <a:lnTo>
                    <a:pt x="16652" y="13815"/>
                  </a:lnTo>
                  <a:lnTo>
                    <a:pt x="16640" y="13870"/>
                  </a:lnTo>
                  <a:lnTo>
                    <a:pt x="16616" y="13904"/>
                  </a:lnTo>
                  <a:lnTo>
                    <a:pt x="16610" y="13904"/>
                  </a:lnTo>
                  <a:lnTo>
                    <a:pt x="16586" y="13960"/>
                  </a:lnTo>
                  <a:lnTo>
                    <a:pt x="16545" y="13882"/>
                  </a:lnTo>
                  <a:lnTo>
                    <a:pt x="16550" y="13804"/>
                  </a:lnTo>
                  <a:lnTo>
                    <a:pt x="16533" y="13704"/>
                  </a:lnTo>
                  <a:lnTo>
                    <a:pt x="16497" y="13604"/>
                  </a:lnTo>
                  <a:lnTo>
                    <a:pt x="16497" y="13449"/>
                  </a:lnTo>
                  <a:lnTo>
                    <a:pt x="16462" y="13471"/>
                  </a:lnTo>
                  <a:lnTo>
                    <a:pt x="16444" y="13471"/>
                  </a:lnTo>
                  <a:lnTo>
                    <a:pt x="16414" y="13493"/>
                  </a:lnTo>
                  <a:lnTo>
                    <a:pt x="16396" y="13515"/>
                  </a:lnTo>
                  <a:lnTo>
                    <a:pt x="16355" y="13559"/>
                  </a:lnTo>
                  <a:lnTo>
                    <a:pt x="16325" y="13559"/>
                  </a:lnTo>
                  <a:lnTo>
                    <a:pt x="16295" y="13527"/>
                  </a:lnTo>
                  <a:lnTo>
                    <a:pt x="16265" y="13548"/>
                  </a:lnTo>
                  <a:lnTo>
                    <a:pt x="16236" y="13504"/>
                  </a:lnTo>
                  <a:lnTo>
                    <a:pt x="16224" y="13449"/>
                  </a:lnTo>
                  <a:lnTo>
                    <a:pt x="16236" y="13404"/>
                  </a:lnTo>
                  <a:lnTo>
                    <a:pt x="16248" y="13326"/>
                  </a:lnTo>
                  <a:lnTo>
                    <a:pt x="16277" y="13238"/>
                  </a:lnTo>
                  <a:lnTo>
                    <a:pt x="16319" y="13149"/>
                  </a:lnTo>
                  <a:lnTo>
                    <a:pt x="16319" y="13049"/>
                  </a:lnTo>
                  <a:lnTo>
                    <a:pt x="16372" y="12971"/>
                  </a:lnTo>
                  <a:lnTo>
                    <a:pt x="16372" y="12882"/>
                  </a:lnTo>
                  <a:lnTo>
                    <a:pt x="16384" y="12871"/>
                  </a:lnTo>
                  <a:lnTo>
                    <a:pt x="16384" y="12838"/>
                  </a:lnTo>
                  <a:lnTo>
                    <a:pt x="16414" y="12749"/>
                  </a:lnTo>
                  <a:lnTo>
                    <a:pt x="16426" y="12671"/>
                  </a:lnTo>
                  <a:lnTo>
                    <a:pt x="16444" y="12605"/>
                  </a:lnTo>
                  <a:lnTo>
                    <a:pt x="16432" y="12538"/>
                  </a:lnTo>
                  <a:lnTo>
                    <a:pt x="16444" y="12494"/>
                  </a:lnTo>
                  <a:lnTo>
                    <a:pt x="16444" y="12382"/>
                  </a:lnTo>
                  <a:lnTo>
                    <a:pt x="16462" y="12227"/>
                  </a:lnTo>
                  <a:lnTo>
                    <a:pt x="16473" y="12227"/>
                  </a:lnTo>
                  <a:lnTo>
                    <a:pt x="16485" y="12116"/>
                  </a:lnTo>
                  <a:lnTo>
                    <a:pt x="16515" y="12093"/>
                  </a:lnTo>
                  <a:lnTo>
                    <a:pt x="16503" y="12027"/>
                  </a:lnTo>
                  <a:lnTo>
                    <a:pt x="16550" y="11927"/>
                  </a:lnTo>
                  <a:lnTo>
                    <a:pt x="16556" y="11838"/>
                  </a:lnTo>
                  <a:lnTo>
                    <a:pt x="16586" y="11805"/>
                  </a:lnTo>
                  <a:lnTo>
                    <a:pt x="16574" y="11694"/>
                  </a:lnTo>
                  <a:lnTo>
                    <a:pt x="16586" y="11660"/>
                  </a:lnTo>
                  <a:lnTo>
                    <a:pt x="16586" y="11594"/>
                  </a:lnTo>
                  <a:lnTo>
                    <a:pt x="16610" y="11561"/>
                  </a:lnTo>
                  <a:lnTo>
                    <a:pt x="16622" y="11561"/>
                  </a:lnTo>
                  <a:lnTo>
                    <a:pt x="16622" y="11494"/>
                  </a:lnTo>
                  <a:lnTo>
                    <a:pt x="16610" y="11450"/>
                  </a:lnTo>
                  <a:lnTo>
                    <a:pt x="16610" y="11328"/>
                  </a:lnTo>
                  <a:lnTo>
                    <a:pt x="16604" y="11261"/>
                  </a:lnTo>
                  <a:lnTo>
                    <a:pt x="16622" y="11161"/>
                  </a:lnTo>
                  <a:lnTo>
                    <a:pt x="16669" y="11061"/>
                  </a:lnTo>
                  <a:lnTo>
                    <a:pt x="16681" y="10950"/>
                  </a:lnTo>
                  <a:lnTo>
                    <a:pt x="16640" y="10828"/>
                  </a:lnTo>
                  <a:lnTo>
                    <a:pt x="16646" y="10761"/>
                  </a:lnTo>
                  <a:lnTo>
                    <a:pt x="16675" y="10706"/>
                  </a:lnTo>
                  <a:lnTo>
                    <a:pt x="16681" y="10639"/>
                  </a:lnTo>
                  <a:lnTo>
                    <a:pt x="16741" y="10550"/>
                  </a:lnTo>
                  <a:lnTo>
                    <a:pt x="16753" y="10494"/>
                  </a:lnTo>
                  <a:lnTo>
                    <a:pt x="16771" y="10494"/>
                  </a:lnTo>
                  <a:lnTo>
                    <a:pt x="16794" y="10539"/>
                  </a:lnTo>
                  <a:lnTo>
                    <a:pt x="16830" y="10528"/>
                  </a:lnTo>
                  <a:lnTo>
                    <a:pt x="16889" y="10439"/>
                  </a:lnTo>
                  <a:lnTo>
                    <a:pt x="16943" y="10439"/>
                  </a:lnTo>
                  <a:lnTo>
                    <a:pt x="16990" y="10383"/>
                  </a:lnTo>
                  <a:lnTo>
                    <a:pt x="17026" y="10383"/>
                  </a:lnTo>
                  <a:lnTo>
                    <a:pt x="17056" y="10339"/>
                  </a:lnTo>
                  <a:lnTo>
                    <a:pt x="17085" y="10339"/>
                  </a:lnTo>
                  <a:lnTo>
                    <a:pt x="17115" y="10328"/>
                  </a:lnTo>
                  <a:lnTo>
                    <a:pt x="17127" y="10284"/>
                  </a:lnTo>
                  <a:lnTo>
                    <a:pt x="17157" y="10328"/>
                  </a:lnTo>
                  <a:lnTo>
                    <a:pt x="17145" y="10394"/>
                  </a:lnTo>
                  <a:lnTo>
                    <a:pt x="17168" y="10417"/>
                  </a:lnTo>
                  <a:lnTo>
                    <a:pt x="17198" y="10473"/>
                  </a:lnTo>
                  <a:lnTo>
                    <a:pt x="17210" y="10417"/>
                  </a:lnTo>
                  <a:lnTo>
                    <a:pt x="17240" y="10372"/>
                  </a:lnTo>
                  <a:lnTo>
                    <a:pt x="17198" y="10306"/>
                  </a:lnTo>
                  <a:lnTo>
                    <a:pt x="17198" y="10272"/>
                  </a:lnTo>
                  <a:lnTo>
                    <a:pt x="17234" y="10228"/>
                  </a:lnTo>
                  <a:lnTo>
                    <a:pt x="17293" y="10250"/>
                  </a:lnTo>
                  <a:lnTo>
                    <a:pt x="17323" y="10217"/>
                  </a:lnTo>
                  <a:lnTo>
                    <a:pt x="17388" y="10217"/>
                  </a:lnTo>
                  <a:lnTo>
                    <a:pt x="17406" y="10261"/>
                  </a:lnTo>
                  <a:lnTo>
                    <a:pt x="17418" y="10261"/>
                  </a:lnTo>
                  <a:lnTo>
                    <a:pt x="17442" y="10217"/>
                  </a:lnTo>
                  <a:lnTo>
                    <a:pt x="17466" y="10217"/>
                  </a:lnTo>
                  <a:lnTo>
                    <a:pt x="17454" y="10161"/>
                  </a:lnTo>
                  <a:lnTo>
                    <a:pt x="17477" y="10139"/>
                  </a:lnTo>
                  <a:lnTo>
                    <a:pt x="17531" y="10139"/>
                  </a:lnTo>
                  <a:lnTo>
                    <a:pt x="17554" y="10194"/>
                  </a:lnTo>
                  <a:lnTo>
                    <a:pt x="17614" y="10150"/>
                  </a:lnTo>
                  <a:lnTo>
                    <a:pt x="17614" y="10106"/>
                  </a:lnTo>
                  <a:lnTo>
                    <a:pt x="17590" y="10083"/>
                  </a:lnTo>
                  <a:lnTo>
                    <a:pt x="17572" y="10106"/>
                  </a:lnTo>
                  <a:lnTo>
                    <a:pt x="17537" y="10061"/>
                  </a:lnTo>
                  <a:lnTo>
                    <a:pt x="17560" y="9995"/>
                  </a:lnTo>
                  <a:lnTo>
                    <a:pt x="17566" y="10039"/>
                  </a:lnTo>
                  <a:lnTo>
                    <a:pt x="17614" y="10006"/>
                  </a:lnTo>
                  <a:lnTo>
                    <a:pt x="17566" y="9950"/>
                  </a:lnTo>
                  <a:lnTo>
                    <a:pt x="17566" y="9917"/>
                  </a:lnTo>
                  <a:lnTo>
                    <a:pt x="17590" y="9917"/>
                  </a:lnTo>
                  <a:lnTo>
                    <a:pt x="17632" y="9817"/>
                  </a:lnTo>
                  <a:lnTo>
                    <a:pt x="17679" y="9817"/>
                  </a:lnTo>
                  <a:lnTo>
                    <a:pt x="17703" y="9862"/>
                  </a:lnTo>
                  <a:lnTo>
                    <a:pt x="17733" y="9828"/>
                  </a:lnTo>
                  <a:lnTo>
                    <a:pt x="17792" y="9862"/>
                  </a:lnTo>
                  <a:lnTo>
                    <a:pt x="17834" y="9862"/>
                  </a:lnTo>
                  <a:lnTo>
                    <a:pt x="17834" y="9884"/>
                  </a:lnTo>
                  <a:lnTo>
                    <a:pt x="17858" y="9917"/>
                  </a:lnTo>
                  <a:lnTo>
                    <a:pt x="17875" y="9895"/>
                  </a:lnTo>
                  <a:lnTo>
                    <a:pt x="17864" y="9862"/>
                  </a:lnTo>
                  <a:lnTo>
                    <a:pt x="17917" y="9862"/>
                  </a:lnTo>
                  <a:lnTo>
                    <a:pt x="17958" y="9873"/>
                  </a:lnTo>
                  <a:lnTo>
                    <a:pt x="17988" y="9873"/>
                  </a:lnTo>
                  <a:lnTo>
                    <a:pt x="18018" y="9917"/>
                  </a:lnTo>
                  <a:lnTo>
                    <a:pt x="18018" y="9939"/>
                  </a:lnTo>
                  <a:lnTo>
                    <a:pt x="18065" y="9950"/>
                  </a:lnTo>
                  <a:lnTo>
                    <a:pt x="18095" y="9906"/>
                  </a:lnTo>
                  <a:lnTo>
                    <a:pt x="18113" y="9917"/>
                  </a:lnTo>
                  <a:lnTo>
                    <a:pt x="18125" y="9961"/>
                  </a:lnTo>
                  <a:lnTo>
                    <a:pt x="18065" y="10039"/>
                  </a:lnTo>
                  <a:lnTo>
                    <a:pt x="18012" y="10039"/>
                  </a:lnTo>
                  <a:lnTo>
                    <a:pt x="17994" y="10072"/>
                  </a:lnTo>
                  <a:lnTo>
                    <a:pt x="17994" y="10128"/>
                  </a:lnTo>
                  <a:lnTo>
                    <a:pt x="17964" y="10128"/>
                  </a:lnTo>
                  <a:lnTo>
                    <a:pt x="17958" y="10150"/>
                  </a:lnTo>
                  <a:lnTo>
                    <a:pt x="17976" y="10161"/>
                  </a:lnTo>
                  <a:lnTo>
                    <a:pt x="17994" y="10161"/>
                  </a:lnTo>
                  <a:lnTo>
                    <a:pt x="18042" y="10272"/>
                  </a:lnTo>
                  <a:lnTo>
                    <a:pt x="18054" y="10250"/>
                  </a:lnTo>
                  <a:lnTo>
                    <a:pt x="18107" y="10217"/>
                  </a:lnTo>
                  <a:lnTo>
                    <a:pt x="18131" y="10161"/>
                  </a:lnTo>
                  <a:lnTo>
                    <a:pt x="18125" y="10139"/>
                  </a:lnTo>
                  <a:lnTo>
                    <a:pt x="18161" y="10106"/>
                  </a:lnTo>
                  <a:lnTo>
                    <a:pt x="18137" y="10039"/>
                  </a:lnTo>
                  <a:lnTo>
                    <a:pt x="18161" y="10039"/>
                  </a:lnTo>
                  <a:lnTo>
                    <a:pt x="18196" y="10128"/>
                  </a:lnTo>
                  <a:lnTo>
                    <a:pt x="18220" y="10139"/>
                  </a:lnTo>
                  <a:lnTo>
                    <a:pt x="18232" y="10095"/>
                  </a:lnTo>
                  <a:lnTo>
                    <a:pt x="18220" y="10072"/>
                  </a:lnTo>
                  <a:lnTo>
                    <a:pt x="18244" y="10039"/>
                  </a:lnTo>
                  <a:lnTo>
                    <a:pt x="18255" y="9995"/>
                  </a:lnTo>
                  <a:lnTo>
                    <a:pt x="18261" y="9995"/>
                  </a:lnTo>
                  <a:lnTo>
                    <a:pt x="18261" y="9939"/>
                  </a:lnTo>
                  <a:lnTo>
                    <a:pt x="18255" y="9906"/>
                  </a:lnTo>
                  <a:lnTo>
                    <a:pt x="18279" y="9884"/>
                  </a:lnTo>
                  <a:lnTo>
                    <a:pt x="18303" y="9917"/>
                  </a:lnTo>
                  <a:lnTo>
                    <a:pt x="18321" y="9884"/>
                  </a:lnTo>
                  <a:lnTo>
                    <a:pt x="18339" y="9917"/>
                  </a:lnTo>
                  <a:lnTo>
                    <a:pt x="18345" y="9961"/>
                  </a:lnTo>
                  <a:lnTo>
                    <a:pt x="18368" y="9984"/>
                  </a:lnTo>
                  <a:lnTo>
                    <a:pt x="18410" y="9906"/>
                  </a:lnTo>
                  <a:lnTo>
                    <a:pt x="18392" y="9873"/>
                  </a:lnTo>
                  <a:lnTo>
                    <a:pt x="18392" y="9862"/>
                  </a:lnTo>
                  <a:lnTo>
                    <a:pt x="18410" y="9828"/>
                  </a:lnTo>
                  <a:lnTo>
                    <a:pt x="18434" y="9850"/>
                  </a:lnTo>
                  <a:lnTo>
                    <a:pt x="18458" y="9817"/>
                  </a:lnTo>
                  <a:lnTo>
                    <a:pt x="18481" y="9817"/>
                  </a:lnTo>
                  <a:lnTo>
                    <a:pt x="18487" y="9795"/>
                  </a:lnTo>
                  <a:lnTo>
                    <a:pt x="18458" y="9740"/>
                  </a:lnTo>
                  <a:lnTo>
                    <a:pt x="18464" y="9706"/>
                  </a:lnTo>
                  <a:lnTo>
                    <a:pt x="18464" y="9684"/>
                  </a:lnTo>
                  <a:lnTo>
                    <a:pt x="18434" y="9650"/>
                  </a:lnTo>
                  <a:lnTo>
                    <a:pt x="18422" y="9628"/>
                  </a:lnTo>
                  <a:lnTo>
                    <a:pt x="18422" y="9662"/>
                  </a:lnTo>
                  <a:lnTo>
                    <a:pt x="18404" y="9662"/>
                  </a:lnTo>
                  <a:lnTo>
                    <a:pt x="18374" y="9639"/>
                  </a:lnTo>
                  <a:lnTo>
                    <a:pt x="18368" y="9650"/>
                  </a:lnTo>
                  <a:lnTo>
                    <a:pt x="18368" y="9684"/>
                  </a:lnTo>
                  <a:lnTo>
                    <a:pt x="18339" y="9684"/>
                  </a:lnTo>
                  <a:lnTo>
                    <a:pt x="18321" y="9706"/>
                  </a:lnTo>
                  <a:lnTo>
                    <a:pt x="18303" y="9684"/>
                  </a:lnTo>
                  <a:lnTo>
                    <a:pt x="18309" y="9628"/>
                  </a:lnTo>
                  <a:lnTo>
                    <a:pt x="18321" y="9606"/>
                  </a:lnTo>
                  <a:lnTo>
                    <a:pt x="18279" y="9495"/>
                  </a:lnTo>
                  <a:lnTo>
                    <a:pt x="18309" y="9462"/>
                  </a:lnTo>
                  <a:lnTo>
                    <a:pt x="18279" y="9373"/>
                  </a:lnTo>
                  <a:lnTo>
                    <a:pt x="18291" y="9262"/>
                  </a:lnTo>
                  <a:lnTo>
                    <a:pt x="18291" y="9195"/>
                  </a:lnTo>
                  <a:lnTo>
                    <a:pt x="18315" y="9140"/>
                  </a:lnTo>
                  <a:lnTo>
                    <a:pt x="18315" y="9039"/>
                  </a:lnTo>
                  <a:lnTo>
                    <a:pt x="18345" y="8984"/>
                  </a:lnTo>
                  <a:lnTo>
                    <a:pt x="18345" y="8917"/>
                  </a:lnTo>
                  <a:lnTo>
                    <a:pt x="18339" y="8906"/>
                  </a:lnTo>
                  <a:lnTo>
                    <a:pt x="18374" y="8873"/>
                  </a:lnTo>
                  <a:lnTo>
                    <a:pt x="18339" y="8795"/>
                  </a:lnTo>
                  <a:lnTo>
                    <a:pt x="18351" y="8585"/>
                  </a:lnTo>
                  <a:lnTo>
                    <a:pt x="18380" y="8540"/>
                  </a:lnTo>
                  <a:lnTo>
                    <a:pt x="18351" y="8462"/>
                  </a:lnTo>
                  <a:lnTo>
                    <a:pt x="18345" y="8373"/>
                  </a:lnTo>
                  <a:lnTo>
                    <a:pt x="18321" y="8351"/>
                  </a:lnTo>
                  <a:lnTo>
                    <a:pt x="18321" y="8318"/>
                  </a:lnTo>
                  <a:lnTo>
                    <a:pt x="18351" y="8274"/>
                  </a:lnTo>
                  <a:lnTo>
                    <a:pt x="18345" y="8196"/>
                  </a:lnTo>
                  <a:lnTo>
                    <a:pt x="18368" y="8162"/>
                  </a:lnTo>
                  <a:lnTo>
                    <a:pt x="18404" y="8051"/>
                  </a:lnTo>
                  <a:lnTo>
                    <a:pt x="18440" y="8073"/>
                  </a:lnTo>
                  <a:lnTo>
                    <a:pt x="18464" y="8040"/>
                  </a:lnTo>
                  <a:lnTo>
                    <a:pt x="18487" y="8051"/>
                  </a:lnTo>
                  <a:lnTo>
                    <a:pt x="18499" y="8018"/>
                  </a:lnTo>
                  <a:lnTo>
                    <a:pt x="18559" y="8018"/>
                  </a:lnTo>
                  <a:lnTo>
                    <a:pt x="18570" y="7985"/>
                  </a:lnTo>
                  <a:lnTo>
                    <a:pt x="18588" y="7974"/>
                  </a:lnTo>
                  <a:lnTo>
                    <a:pt x="18600" y="7918"/>
                  </a:lnTo>
                  <a:lnTo>
                    <a:pt x="18612" y="7918"/>
                  </a:lnTo>
                  <a:lnTo>
                    <a:pt x="18630" y="7907"/>
                  </a:lnTo>
                  <a:lnTo>
                    <a:pt x="18665" y="7907"/>
                  </a:lnTo>
                  <a:lnTo>
                    <a:pt x="18671" y="7963"/>
                  </a:lnTo>
                  <a:lnTo>
                    <a:pt x="18689" y="7940"/>
                  </a:lnTo>
                  <a:lnTo>
                    <a:pt x="18701" y="7940"/>
                  </a:lnTo>
                  <a:lnTo>
                    <a:pt x="18725" y="8018"/>
                  </a:lnTo>
                  <a:lnTo>
                    <a:pt x="18737" y="8018"/>
                  </a:lnTo>
                  <a:lnTo>
                    <a:pt x="18766" y="7940"/>
                  </a:lnTo>
                  <a:lnTo>
                    <a:pt x="18766" y="7873"/>
                  </a:lnTo>
                  <a:lnTo>
                    <a:pt x="18790" y="7863"/>
                  </a:lnTo>
                  <a:lnTo>
                    <a:pt x="18796" y="7796"/>
                  </a:lnTo>
                  <a:lnTo>
                    <a:pt x="18814" y="7796"/>
                  </a:lnTo>
                  <a:lnTo>
                    <a:pt x="18820" y="7852"/>
                  </a:lnTo>
                  <a:lnTo>
                    <a:pt x="18856" y="7885"/>
                  </a:lnTo>
                  <a:lnTo>
                    <a:pt x="18856" y="7963"/>
                  </a:lnTo>
                  <a:lnTo>
                    <a:pt x="18850" y="7985"/>
                  </a:lnTo>
                  <a:lnTo>
                    <a:pt x="18868" y="8018"/>
                  </a:lnTo>
                  <a:lnTo>
                    <a:pt x="18874" y="8073"/>
                  </a:lnTo>
                  <a:lnTo>
                    <a:pt x="18850" y="8107"/>
                  </a:lnTo>
                  <a:lnTo>
                    <a:pt x="18868" y="8129"/>
                  </a:lnTo>
                  <a:lnTo>
                    <a:pt x="18874" y="8196"/>
                  </a:lnTo>
                  <a:lnTo>
                    <a:pt x="18868" y="8196"/>
                  </a:lnTo>
                  <a:lnTo>
                    <a:pt x="18868" y="8240"/>
                  </a:lnTo>
                  <a:lnTo>
                    <a:pt x="18874" y="8262"/>
                  </a:lnTo>
                  <a:lnTo>
                    <a:pt x="18856" y="8306"/>
                  </a:lnTo>
                  <a:lnTo>
                    <a:pt x="18850" y="8329"/>
                  </a:lnTo>
                  <a:lnTo>
                    <a:pt x="18856" y="8362"/>
                  </a:lnTo>
                  <a:lnTo>
                    <a:pt x="18885" y="8306"/>
                  </a:lnTo>
                  <a:lnTo>
                    <a:pt x="18897" y="8351"/>
                  </a:lnTo>
                  <a:lnTo>
                    <a:pt x="18927" y="8362"/>
                  </a:lnTo>
                  <a:lnTo>
                    <a:pt x="18933" y="8473"/>
                  </a:lnTo>
                  <a:lnTo>
                    <a:pt x="18945" y="8440"/>
                  </a:lnTo>
                  <a:lnTo>
                    <a:pt x="18945" y="8407"/>
                  </a:lnTo>
                  <a:lnTo>
                    <a:pt x="18974" y="8351"/>
                  </a:lnTo>
                  <a:lnTo>
                    <a:pt x="18998" y="8351"/>
                  </a:lnTo>
                  <a:lnTo>
                    <a:pt x="19016" y="8373"/>
                  </a:lnTo>
                  <a:lnTo>
                    <a:pt x="18986" y="8462"/>
                  </a:lnTo>
                  <a:lnTo>
                    <a:pt x="19016" y="8518"/>
                  </a:lnTo>
                  <a:lnTo>
                    <a:pt x="19022" y="8585"/>
                  </a:lnTo>
                  <a:lnTo>
                    <a:pt x="19046" y="8484"/>
                  </a:lnTo>
                  <a:lnTo>
                    <a:pt x="19063" y="8462"/>
                  </a:lnTo>
                  <a:lnTo>
                    <a:pt x="19063" y="8418"/>
                  </a:lnTo>
                  <a:lnTo>
                    <a:pt x="19081" y="8373"/>
                  </a:lnTo>
                  <a:lnTo>
                    <a:pt x="19081" y="8218"/>
                  </a:lnTo>
                  <a:lnTo>
                    <a:pt x="19105" y="8184"/>
                  </a:lnTo>
                  <a:lnTo>
                    <a:pt x="19081" y="8140"/>
                  </a:lnTo>
                  <a:lnTo>
                    <a:pt x="19111" y="8096"/>
                  </a:lnTo>
                  <a:lnTo>
                    <a:pt x="19111" y="8040"/>
                  </a:lnTo>
                  <a:lnTo>
                    <a:pt x="19093" y="8029"/>
                  </a:lnTo>
                  <a:lnTo>
                    <a:pt x="19093" y="7996"/>
                  </a:lnTo>
                  <a:lnTo>
                    <a:pt x="19111" y="7985"/>
                  </a:lnTo>
                  <a:lnTo>
                    <a:pt x="19117" y="7885"/>
                  </a:lnTo>
                  <a:lnTo>
                    <a:pt x="19093" y="7852"/>
                  </a:lnTo>
                  <a:lnTo>
                    <a:pt x="19111" y="7751"/>
                  </a:lnTo>
                  <a:lnTo>
                    <a:pt x="19135" y="7707"/>
                  </a:lnTo>
                  <a:lnTo>
                    <a:pt x="19176" y="7696"/>
                  </a:lnTo>
                  <a:lnTo>
                    <a:pt x="19194" y="7740"/>
                  </a:lnTo>
                  <a:lnTo>
                    <a:pt x="19212" y="7774"/>
                  </a:lnTo>
                  <a:lnTo>
                    <a:pt x="19230" y="7740"/>
                  </a:lnTo>
                  <a:lnTo>
                    <a:pt x="19206" y="7696"/>
                  </a:lnTo>
                  <a:lnTo>
                    <a:pt x="19218" y="7629"/>
                  </a:lnTo>
                  <a:lnTo>
                    <a:pt x="19171" y="7585"/>
                  </a:lnTo>
                  <a:lnTo>
                    <a:pt x="19159" y="7463"/>
                  </a:lnTo>
                  <a:lnTo>
                    <a:pt x="19135" y="7430"/>
                  </a:lnTo>
                  <a:lnTo>
                    <a:pt x="19135" y="7407"/>
                  </a:lnTo>
                  <a:lnTo>
                    <a:pt x="19105" y="7363"/>
                  </a:lnTo>
                  <a:lnTo>
                    <a:pt x="19099" y="7274"/>
                  </a:lnTo>
                  <a:lnTo>
                    <a:pt x="19111" y="7252"/>
                  </a:lnTo>
                  <a:lnTo>
                    <a:pt x="19105" y="7185"/>
                  </a:lnTo>
                  <a:lnTo>
                    <a:pt x="19069" y="7130"/>
                  </a:lnTo>
                  <a:lnTo>
                    <a:pt x="19075" y="7074"/>
                  </a:lnTo>
                  <a:lnTo>
                    <a:pt x="19058" y="7041"/>
                  </a:lnTo>
                  <a:lnTo>
                    <a:pt x="19105" y="6974"/>
                  </a:lnTo>
                  <a:lnTo>
                    <a:pt x="19141" y="6974"/>
                  </a:lnTo>
                  <a:lnTo>
                    <a:pt x="19171" y="6907"/>
                  </a:lnTo>
                  <a:lnTo>
                    <a:pt x="19218" y="6907"/>
                  </a:lnTo>
                  <a:lnTo>
                    <a:pt x="19230" y="6874"/>
                  </a:lnTo>
                  <a:lnTo>
                    <a:pt x="19277" y="6941"/>
                  </a:lnTo>
                  <a:lnTo>
                    <a:pt x="19319" y="6941"/>
                  </a:lnTo>
                  <a:lnTo>
                    <a:pt x="19337" y="6963"/>
                  </a:lnTo>
                  <a:lnTo>
                    <a:pt x="19366" y="6974"/>
                  </a:lnTo>
                  <a:lnTo>
                    <a:pt x="19384" y="6963"/>
                  </a:lnTo>
                  <a:lnTo>
                    <a:pt x="19343" y="6996"/>
                  </a:lnTo>
                  <a:lnTo>
                    <a:pt x="19366" y="7029"/>
                  </a:lnTo>
                  <a:lnTo>
                    <a:pt x="19325" y="7052"/>
                  </a:lnTo>
                  <a:lnTo>
                    <a:pt x="19289" y="7041"/>
                  </a:lnTo>
                  <a:lnTo>
                    <a:pt x="19248" y="7130"/>
                  </a:lnTo>
                  <a:lnTo>
                    <a:pt x="19248" y="7163"/>
                  </a:lnTo>
                  <a:lnTo>
                    <a:pt x="19260" y="7241"/>
                  </a:lnTo>
                  <a:lnTo>
                    <a:pt x="19260" y="7307"/>
                  </a:lnTo>
                  <a:lnTo>
                    <a:pt x="19283" y="7329"/>
                  </a:lnTo>
                  <a:lnTo>
                    <a:pt x="19289" y="7374"/>
                  </a:lnTo>
                  <a:lnTo>
                    <a:pt x="19325" y="7463"/>
                  </a:lnTo>
                  <a:lnTo>
                    <a:pt x="19325" y="7485"/>
                  </a:lnTo>
                  <a:lnTo>
                    <a:pt x="19337" y="7485"/>
                  </a:lnTo>
                  <a:lnTo>
                    <a:pt x="19325" y="7518"/>
                  </a:lnTo>
                  <a:lnTo>
                    <a:pt x="19366" y="7541"/>
                  </a:lnTo>
                  <a:lnTo>
                    <a:pt x="19372" y="7607"/>
                  </a:lnTo>
                  <a:lnTo>
                    <a:pt x="19372" y="7640"/>
                  </a:lnTo>
                  <a:lnTo>
                    <a:pt x="19354" y="7663"/>
                  </a:lnTo>
                  <a:lnTo>
                    <a:pt x="19366" y="7807"/>
                  </a:lnTo>
                  <a:lnTo>
                    <a:pt x="19378" y="7818"/>
                  </a:lnTo>
                  <a:lnTo>
                    <a:pt x="19396" y="7774"/>
                  </a:lnTo>
                  <a:lnTo>
                    <a:pt x="19408" y="7774"/>
                  </a:lnTo>
                  <a:lnTo>
                    <a:pt x="19432" y="7829"/>
                  </a:lnTo>
                  <a:lnTo>
                    <a:pt x="19444" y="7873"/>
                  </a:lnTo>
                  <a:lnTo>
                    <a:pt x="19426" y="7974"/>
                  </a:lnTo>
                  <a:lnTo>
                    <a:pt x="19426" y="8085"/>
                  </a:lnTo>
                  <a:lnTo>
                    <a:pt x="19444" y="8129"/>
                  </a:lnTo>
                  <a:lnTo>
                    <a:pt x="19467" y="8096"/>
                  </a:lnTo>
                  <a:lnTo>
                    <a:pt x="19497" y="8107"/>
                  </a:lnTo>
                  <a:lnTo>
                    <a:pt x="19503" y="8140"/>
                  </a:lnTo>
                  <a:lnTo>
                    <a:pt x="19497" y="8184"/>
                  </a:lnTo>
                  <a:lnTo>
                    <a:pt x="19473" y="8184"/>
                  </a:lnTo>
                  <a:lnTo>
                    <a:pt x="19444" y="8218"/>
                  </a:lnTo>
                  <a:lnTo>
                    <a:pt x="19438" y="8218"/>
                  </a:lnTo>
                  <a:lnTo>
                    <a:pt x="19402" y="8296"/>
                  </a:lnTo>
                  <a:lnTo>
                    <a:pt x="19396" y="8351"/>
                  </a:lnTo>
                  <a:lnTo>
                    <a:pt x="19354" y="8384"/>
                  </a:lnTo>
                  <a:lnTo>
                    <a:pt x="19349" y="8418"/>
                  </a:lnTo>
                  <a:lnTo>
                    <a:pt x="19325" y="8429"/>
                  </a:lnTo>
                  <a:lnTo>
                    <a:pt x="19325" y="8484"/>
                  </a:lnTo>
                  <a:lnTo>
                    <a:pt x="19313" y="8529"/>
                  </a:lnTo>
                  <a:lnTo>
                    <a:pt x="19325" y="8595"/>
                  </a:lnTo>
                  <a:lnTo>
                    <a:pt x="19349" y="8585"/>
                  </a:lnTo>
                  <a:lnTo>
                    <a:pt x="19349" y="8662"/>
                  </a:lnTo>
                  <a:lnTo>
                    <a:pt x="19319" y="8762"/>
                  </a:lnTo>
                  <a:lnTo>
                    <a:pt x="19325" y="8806"/>
                  </a:lnTo>
                  <a:lnTo>
                    <a:pt x="19343" y="8818"/>
                  </a:lnTo>
                  <a:lnTo>
                    <a:pt x="19337" y="8940"/>
                  </a:lnTo>
                  <a:lnTo>
                    <a:pt x="19343" y="9039"/>
                  </a:lnTo>
                  <a:lnTo>
                    <a:pt x="19325" y="9084"/>
                  </a:lnTo>
                  <a:lnTo>
                    <a:pt x="19289" y="9106"/>
                  </a:lnTo>
                  <a:lnTo>
                    <a:pt x="19283" y="9162"/>
                  </a:lnTo>
                  <a:lnTo>
                    <a:pt x="19295" y="9195"/>
                  </a:lnTo>
                  <a:lnTo>
                    <a:pt x="19289" y="9306"/>
                  </a:lnTo>
                  <a:lnTo>
                    <a:pt x="19283" y="9328"/>
                  </a:lnTo>
                  <a:lnTo>
                    <a:pt x="19289" y="9373"/>
                  </a:lnTo>
                  <a:lnTo>
                    <a:pt x="19319" y="9429"/>
                  </a:lnTo>
                  <a:lnTo>
                    <a:pt x="19295" y="9429"/>
                  </a:lnTo>
                  <a:lnTo>
                    <a:pt x="19289" y="9528"/>
                  </a:lnTo>
                  <a:lnTo>
                    <a:pt x="19295" y="9551"/>
                  </a:lnTo>
                  <a:lnTo>
                    <a:pt x="19295" y="9628"/>
                  </a:lnTo>
                  <a:lnTo>
                    <a:pt x="19265" y="9684"/>
                  </a:lnTo>
                  <a:lnTo>
                    <a:pt x="19289" y="9751"/>
                  </a:lnTo>
                  <a:lnTo>
                    <a:pt x="19289" y="9873"/>
                  </a:lnTo>
                  <a:lnTo>
                    <a:pt x="19313" y="9984"/>
                  </a:lnTo>
                  <a:lnTo>
                    <a:pt x="19260" y="10161"/>
                  </a:lnTo>
                  <a:lnTo>
                    <a:pt x="19289" y="10239"/>
                  </a:lnTo>
                  <a:lnTo>
                    <a:pt x="19260" y="10217"/>
                  </a:lnTo>
                  <a:lnTo>
                    <a:pt x="19200" y="10239"/>
                  </a:lnTo>
                  <a:lnTo>
                    <a:pt x="19200" y="10350"/>
                  </a:lnTo>
                  <a:lnTo>
                    <a:pt x="19206" y="10383"/>
                  </a:lnTo>
                  <a:lnTo>
                    <a:pt x="19171" y="10461"/>
                  </a:lnTo>
                  <a:lnTo>
                    <a:pt x="19105" y="10406"/>
                  </a:lnTo>
                  <a:lnTo>
                    <a:pt x="19075" y="10461"/>
                  </a:lnTo>
                  <a:lnTo>
                    <a:pt x="19075" y="10494"/>
                  </a:lnTo>
                  <a:lnTo>
                    <a:pt x="19117" y="10494"/>
                  </a:lnTo>
                  <a:lnTo>
                    <a:pt x="19176" y="10661"/>
                  </a:lnTo>
                  <a:lnTo>
                    <a:pt x="19176" y="10816"/>
                  </a:lnTo>
                  <a:lnTo>
                    <a:pt x="19165" y="10861"/>
                  </a:lnTo>
                  <a:lnTo>
                    <a:pt x="19176" y="10906"/>
                  </a:lnTo>
                  <a:lnTo>
                    <a:pt x="19147" y="10917"/>
                  </a:lnTo>
                  <a:lnTo>
                    <a:pt x="19141" y="11028"/>
                  </a:lnTo>
                  <a:lnTo>
                    <a:pt x="19105" y="11105"/>
                  </a:lnTo>
                  <a:lnTo>
                    <a:pt x="19099" y="11238"/>
                  </a:lnTo>
                  <a:lnTo>
                    <a:pt x="19129" y="11350"/>
                  </a:lnTo>
                  <a:lnTo>
                    <a:pt x="19141" y="11549"/>
                  </a:lnTo>
                  <a:lnTo>
                    <a:pt x="19188" y="11694"/>
                  </a:lnTo>
                  <a:lnTo>
                    <a:pt x="19188" y="11805"/>
                  </a:lnTo>
                  <a:lnTo>
                    <a:pt x="19260" y="12105"/>
                  </a:lnTo>
                  <a:lnTo>
                    <a:pt x="19349" y="12427"/>
                  </a:lnTo>
                  <a:lnTo>
                    <a:pt x="19438" y="12693"/>
                  </a:lnTo>
                  <a:lnTo>
                    <a:pt x="19485" y="12771"/>
                  </a:lnTo>
                  <a:lnTo>
                    <a:pt x="19485" y="12871"/>
                  </a:lnTo>
                  <a:lnTo>
                    <a:pt x="19604" y="13126"/>
                  </a:lnTo>
                  <a:lnTo>
                    <a:pt x="19729" y="13548"/>
                  </a:lnTo>
                  <a:lnTo>
                    <a:pt x="19788" y="13604"/>
                  </a:lnTo>
                  <a:lnTo>
                    <a:pt x="19830" y="13604"/>
                  </a:lnTo>
                  <a:lnTo>
                    <a:pt x="19854" y="13582"/>
                  </a:lnTo>
                  <a:lnTo>
                    <a:pt x="19842" y="13637"/>
                  </a:lnTo>
                  <a:lnTo>
                    <a:pt x="19812" y="13660"/>
                  </a:lnTo>
                  <a:lnTo>
                    <a:pt x="19788" y="13660"/>
                  </a:lnTo>
                  <a:lnTo>
                    <a:pt x="19830" y="13793"/>
                  </a:lnTo>
                  <a:lnTo>
                    <a:pt x="19889" y="14048"/>
                  </a:lnTo>
                  <a:lnTo>
                    <a:pt x="19901" y="14159"/>
                  </a:lnTo>
                  <a:lnTo>
                    <a:pt x="19937" y="14260"/>
                  </a:lnTo>
                  <a:lnTo>
                    <a:pt x="20002" y="14270"/>
                  </a:lnTo>
                  <a:lnTo>
                    <a:pt x="20008" y="14315"/>
                  </a:lnTo>
                  <a:lnTo>
                    <a:pt x="20008" y="14370"/>
                  </a:lnTo>
                  <a:lnTo>
                    <a:pt x="20020" y="14415"/>
                  </a:lnTo>
                  <a:lnTo>
                    <a:pt x="20008" y="14481"/>
                  </a:lnTo>
                  <a:lnTo>
                    <a:pt x="20050" y="14348"/>
                  </a:lnTo>
                  <a:lnTo>
                    <a:pt x="20061" y="14204"/>
                  </a:lnTo>
                  <a:lnTo>
                    <a:pt x="20067" y="14193"/>
                  </a:lnTo>
                  <a:lnTo>
                    <a:pt x="20067" y="14137"/>
                  </a:lnTo>
                  <a:lnTo>
                    <a:pt x="20109" y="14071"/>
                  </a:lnTo>
                  <a:lnTo>
                    <a:pt x="20115" y="14015"/>
                  </a:lnTo>
                  <a:lnTo>
                    <a:pt x="20109" y="13981"/>
                  </a:lnTo>
                  <a:lnTo>
                    <a:pt x="20121" y="13926"/>
                  </a:lnTo>
                  <a:lnTo>
                    <a:pt x="20139" y="13793"/>
                  </a:lnTo>
                  <a:lnTo>
                    <a:pt x="20121" y="13737"/>
                  </a:lnTo>
                  <a:lnTo>
                    <a:pt x="20127" y="13637"/>
                  </a:lnTo>
                  <a:lnTo>
                    <a:pt x="20157" y="13593"/>
                  </a:lnTo>
                  <a:lnTo>
                    <a:pt x="20127" y="13538"/>
                  </a:lnTo>
                  <a:lnTo>
                    <a:pt x="20115" y="13548"/>
                  </a:lnTo>
                  <a:lnTo>
                    <a:pt x="20091" y="13538"/>
                  </a:lnTo>
                  <a:lnTo>
                    <a:pt x="20109" y="13493"/>
                  </a:lnTo>
                  <a:lnTo>
                    <a:pt x="20085" y="13415"/>
                  </a:lnTo>
                  <a:lnTo>
                    <a:pt x="20097" y="13426"/>
                  </a:lnTo>
                  <a:lnTo>
                    <a:pt x="20115" y="13404"/>
                  </a:lnTo>
                  <a:lnTo>
                    <a:pt x="20085" y="13349"/>
                  </a:lnTo>
                  <a:lnTo>
                    <a:pt x="20091" y="13304"/>
                  </a:lnTo>
                  <a:lnTo>
                    <a:pt x="20097" y="13238"/>
                  </a:lnTo>
                  <a:lnTo>
                    <a:pt x="20061" y="13238"/>
                  </a:lnTo>
                  <a:lnTo>
                    <a:pt x="20038" y="13204"/>
                  </a:lnTo>
                  <a:lnTo>
                    <a:pt x="20055" y="13149"/>
                  </a:lnTo>
                  <a:lnTo>
                    <a:pt x="20085" y="13204"/>
                  </a:lnTo>
                  <a:lnTo>
                    <a:pt x="20127" y="13126"/>
                  </a:lnTo>
                  <a:lnTo>
                    <a:pt x="20151" y="13137"/>
                  </a:lnTo>
                  <a:lnTo>
                    <a:pt x="20180" y="13082"/>
                  </a:lnTo>
                  <a:lnTo>
                    <a:pt x="20210" y="13038"/>
                  </a:lnTo>
                  <a:lnTo>
                    <a:pt x="20216" y="13049"/>
                  </a:lnTo>
                  <a:lnTo>
                    <a:pt x="20258" y="13071"/>
                  </a:lnTo>
                  <a:lnTo>
                    <a:pt x="20234" y="13015"/>
                  </a:lnTo>
                  <a:lnTo>
                    <a:pt x="20186" y="12971"/>
                  </a:lnTo>
                  <a:lnTo>
                    <a:pt x="20186" y="12904"/>
                  </a:lnTo>
                  <a:lnTo>
                    <a:pt x="20145" y="12860"/>
                  </a:lnTo>
                  <a:lnTo>
                    <a:pt x="20115" y="12682"/>
                  </a:lnTo>
                  <a:lnTo>
                    <a:pt x="20139" y="12527"/>
                  </a:lnTo>
                  <a:lnTo>
                    <a:pt x="20109" y="12471"/>
                  </a:lnTo>
                  <a:lnTo>
                    <a:pt x="20127" y="12427"/>
                  </a:lnTo>
                  <a:lnTo>
                    <a:pt x="20139" y="12349"/>
                  </a:lnTo>
                  <a:lnTo>
                    <a:pt x="20168" y="12238"/>
                  </a:lnTo>
                  <a:lnTo>
                    <a:pt x="20180" y="12405"/>
                  </a:lnTo>
                  <a:lnTo>
                    <a:pt x="20204" y="12416"/>
                  </a:lnTo>
                  <a:lnTo>
                    <a:pt x="20258" y="12360"/>
                  </a:lnTo>
                  <a:lnTo>
                    <a:pt x="20264" y="12382"/>
                  </a:lnTo>
                  <a:lnTo>
                    <a:pt x="20358" y="12316"/>
                  </a:lnTo>
                  <a:lnTo>
                    <a:pt x="20358" y="12238"/>
                  </a:lnTo>
                  <a:lnTo>
                    <a:pt x="20382" y="12194"/>
                  </a:lnTo>
                  <a:lnTo>
                    <a:pt x="20347" y="12149"/>
                  </a:lnTo>
                  <a:lnTo>
                    <a:pt x="20287" y="11994"/>
                  </a:lnTo>
                  <a:lnTo>
                    <a:pt x="20264" y="11994"/>
                  </a:lnTo>
                  <a:lnTo>
                    <a:pt x="20180" y="11761"/>
                  </a:lnTo>
                  <a:lnTo>
                    <a:pt x="20180" y="11705"/>
                  </a:lnTo>
                  <a:lnTo>
                    <a:pt x="20157" y="11660"/>
                  </a:lnTo>
                  <a:lnTo>
                    <a:pt x="20151" y="11461"/>
                  </a:lnTo>
                  <a:lnTo>
                    <a:pt x="20157" y="11427"/>
                  </a:lnTo>
                  <a:lnTo>
                    <a:pt x="20145" y="11328"/>
                  </a:lnTo>
                  <a:lnTo>
                    <a:pt x="20168" y="11261"/>
                  </a:lnTo>
                  <a:lnTo>
                    <a:pt x="20168" y="11194"/>
                  </a:lnTo>
                  <a:lnTo>
                    <a:pt x="20127" y="11206"/>
                  </a:lnTo>
                  <a:lnTo>
                    <a:pt x="20121" y="11161"/>
                  </a:lnTo>
                  <a:lnTo>
                    <a:pt x="20151" y="11083"/>
                  </a:lnTo>
                  <a:lnTo>
                    <a:pt x="20180" y="11061"/>
                  </a:lnTo>
                  <a:lnTo>
                    <a:pt x="20180" y="11017"/>
                  </a:lnTo>
                  <a:lnTo>
                    <a:pt x="20204" y="10972"/>
                  </a:lnTo>
                  <a:lnTo>
                    <a:pt x="20210" y="11028"/>
                  </a:lnTo>
                  <a:lnTo>
                    <a:pt x="20210" y="11094"/>
                  </a:lnTo>
                  <a:lnTo>
                    <a:pt x="20198" y="11161"/>
                  </a:lnTo>
                  <a:lnTo>
                    <a:pt x="20198" y="11250"/>
                  </a:lnTo>
                  <a:lnTo>
                    <a:pt x="20246" y="11272"/>
                  </a:lnTo>
                  <a:lnTo>
                    <a:pt x="20293" y="11328"/>
                  </a:lnTo>
                  <a:lnTo>
                    <a:pt x="20317" y="11316"/>
                  </a:lnTo>
                  <a:lnTo>
                    <a:pt x="20317" y="11227"/>
                  </a:lnTo>
                  <a:lnTo>
                    <a:pt x="20329" y="11194"/>
                  </a:lnTo>
                  <a:lnTo>
                    <a:pt x="20299" y="11094"/>
                  </a:lnTo>
                  <a:lnTo>
                    <a:pt x="20228" y="10972"/>
                  </a:lnTo>
                  <a:lnTo>
                    <a:pt x="20228" y="10828"/>
                  </a:lnTo>
                  <a:lnTo>
                    <a:pt x="20186" y="10805"/>
                  </a:lnTo>
                  <a:lnTo>
                    <a:pt x="20180" y="10783"/>
                  </a:lnTo>
                  <a:lnTo>
                    <a:pt x="20174" y="10816"/>
                  </a:lnTo>
                  <a:lnTo>
                    <a:pt x="20151" y="10861"/>
                  </a:lnTo>
                  <a:lnTo>
                    <a:pt x="20151" y="10883"/>
                  </a:lnTo>
                  <a:lnTo>
                    <a:pt x="20139" y="10917"/>
                  </a:lnTo>
                  <a:lnTo>
                    <a:pt x="20097" y="10872"/>
                  </a:lnTo>
                  <a:lnTo>
                    <a:pt x="20097" y="10761"/>
                  </a:lnTo>
                  <a:lnTo>
                    <a:pt x="20079" y="10694"/>
                  </a:lnTo>
                  <a:lnTo>
                    <a:pt x="20050" y="10583"/>
                  </a:lnTo>
                  <a:lnTo>
                    <a:pt x="20067" y="10528"/>
                  </a:lnTo>
                  <a:lnTo>
                    <a:pt x="20085" y="10505"/>
                  </a:lnTo>
                  <a:lnTo>
                    <a:pt x="20079" y="10450"/>
                  </a:lnTo>
                  <a:lnTo>
                    <a:pt x="20097" y="10394"/>
                  </a:lnTo>
                  <a:lnTo>
                    <a:pt x="20079" y="10361"/>
                  </a:lnTo>
                  <a:lnTo>
                    <a:pt x="20085" y="10317"/>
                  </a:lnTo>
                  <a:lnTo>
                    <a:pt x="20085" y="10261"/>
                  </a:lnTo>
                  <a:lnTo>
                    <a:pt x="20061" y="10228"/>
                  </a:lnTo>
                  <a:lnTo>
                    <a:pt x="20032" y="10250"/>
                  </a:lnTo>
                  <a:lnTo>
                    <a:pt x="19978" y="10161"/>
                  </a:lnTo>
                  <a:lnTo>
                    <a:pt x="19943" y="10161"/>
                  </a:lnTo>
                  <a:lnTo>
                    <a:pt x="19919" y="10206"/>
                  </a:lnTo>
                  <a:lnTo>
                    <a:pt x="19919" y="10250"/>
                  </a:lnTo>
                  <a:lnTo>
                    <a:pt x="19961" y="10328"/>
                  </a:lnTo>
                  <a:lnTo>
                    <a:pt x="19949" y="10383"/>
                  </a:lnTo>
                  <a:lnTo>
                    <a:pt x="19937" y="10417"/>
                  </a:lnTo>
                  <a:lnTo>
                    <a:pt x="19901" y="10383"/>
                  </a:lnTo>
                  <a:lnTo>
                    <a:pt x="19854" y="10272"/>
                  </a:lnTo>
                  <a:lnTo>
                    <a:pt x="19824" y="10217"/>
                  </a:lnTo>
                  <a:lnTo>
                    <a:pt x="19800" y="10194"/>
                  </a:lnTo>
                  <a:lnTo>
                    <a:pt x="19818" y="10161"/>
                  </a:lnTo>
                  <a:lnTo>
                    <a:pt x="19788" y="10050"/>
                  </a:lnTo>
                  <a:lnTo>
                    <a:pt x="19788" y="9939"/>
                  </a:lnTo>
                  <a:lnTo>
                    <a:pt x="19770" y="9884"/>
                  </a:lnTo>
                  <a:lnTo>
                    <a:pt x="19788" y="9839"/>
                  </a:lnTo>
                  <a:lnTo>
                    <a:pt x="19770" y="9751"/>
                  </a:lnTo>
                  <a:lnTo>
                    <a:pt x="19794" y="9695"/>
                  </a:lnTo>
                  <a:lnTo>
                    <a:pt x="19794" y="9639"/>
                  </a:lnTo>
                  <a:lnTo>
                    <a:pt x="19800" y="9573"/>
                  </a:lnTo>
                  <a:lnTo>
                    <a:pt x="19800" y="9495"/>
                  </a:lnTo>
                  <a:lnTo>
                    <a:pt x="19788" y="9517"/>
                  </a:lnTo>
                  <a:lnTo>
                    <a:pt x="19758" y="9440"/>
                  </a:lnTo>
                  <a:lnTo>
                    <a:pt x="19764" y="9417"/>
                  </a:lnTo>
                  <a:lnTo>
                    <a:pt x="19788" y="9406"/>
                  </a:lnTo>
                  <a:lnTo>
                    <a:pt x="19818" y="9440"/>
                  </a:lnTo>
                  <a:lnTo>
                    <a:pt x="19818" y="9417"/>
                  </a:lnTo>
                  <a:lnTo>
                    <a:pt x="19794" y="9373"/>
                  </a:lnTo>
                  <a:lnTo>
                    <a:pt x="19770" y="9328"/>
                  </a:lnTo>
                  <a:lnTo>
                    <a:pt x="19782" y="9295"/>
                  </a:lnTo>
                  <a:lnTo>
                    <a:pt x="19794" y="9295"/>
                  </a:lnTo>
                  <a:lnTo>
                    <a:pt x="19788" y="9251"/>
                  </a:lnTo>
                  <a:lnTo>
                    <a:pt x="19764" y="9206"/>
                  </a:lnTo>
                  <a:lnTo>
                    <a:pt x="19729" y="9195"/>
                  </a:lnTo>
                  <a:lnTo>
                    <a:pt x="19723" y="9151"/>
                  </a:lnTo>
                  <a:lnTo>
                    <a:pt x="19735" y="9140"/>
                  </a:lnTo>
                  <a:lnTo>
                    <a:pt x="19729" y="9062"/>
                  </a:lnTo>
                  <a:lnTo>
                    <a:pt x="19699" y="9007"/>
                  </a:lnTo>
                  <a:lnTo>
                    <a:pt x="19705" y="8962"/>
                  </a:lnTo>
                  <a:lnTo>
                    <a:pt x="19711" y="8906"/>
                  </a:lnTo>
                  <a:lnTo>
                    <a:pt x="19729" y="8873"/>
                  </a:lnTo>
                  <a:lnTo>
                    <a:pt x="19705" y="8818"/>
                  </a:lnTo>
                  <a:lnTo>
                    <a:pt x="19711" y="8773"/>
                  </a:lnTo>
                  <a:lnTo>
                    <a:pt x="19735" y="8773"/>
                  </a:lnTo>
                  <a:lnTo>
                    <a:pt x="19764" y="8806"/>
                  </a:lnTo>
                  <a:lnTo>
                    <a:pt x="19788" y="8795"/>
                  </a:lnTo>
                  <a:lnTo>
                    <a:pt x="19800" y="8707"/>
                  </a:lnTo>
                  <a:lnTo>
                    <a:pt x="19824" y="8707"/>
                  </a:lnTo>
                  <a:lnTo>
                    <a:pt x="19842" y="8751"/>
                  </a:lnTo>
                  <a:lnTo>
                    <a:pt x="19854" y="8751"/>
                  </a:lnTo>
                  <a:lnTo>
                    <a:pt x="19877" y="8818"/>
                  </a:lnTo>
                  <a:lnTo>
                    <a:pt x="19913" y="8684"/>
                  </a:lnTo>
                  <a:lnTo>
                    <a:pt x="19877" y="8651"/>
                  </a:lnTo>
                  <a:lnTo>
                    <a:pt x="19883" y="8595"/>
                  </a:lnTo>
                  <a:lnTo>
                    <a:pt x="19907" y="8573"/>
                  </a:lnTo>
                  <a:lnTo>
                    <a:pt x="19943" y="8440"/>
                  </a:lnTo>
                  <a:lnTo>
                    <a:pt x="19943" y="8373"/>
                  </a:lnTo>
                  <a:lnTo>
                    <a:pt x="19966" y="8429"/>
                  </a:lnTo>
                  <a:lnTo>
                    <a:pt x="19996" y="8462"/>
                  </a:lnTo>
                  <a:lnTo>
                    <a:pt x="19996" y="8529"/>
                  </a:lnTo>
                  <a:lnTo>
                    <a:pt x="20032" y="8718"/>
                  </a:lnTo>
                  <a:lnTo>
                    <a:pt x="20055" y="8762"/>
                  </a:lnTo>
                  <a:lnTo>
                    <a:pt x="20067" y="8740"/>
                  </a:lnTo>
                  <a:lnTo>
                    <a:pt x="20079" y="8573"/>
                  </a:lnTo>
                  <a:lnTo>
                    <a:pt x="20085" y="8518"/>
                  </a:lnTo>
                  <a:lnTo>
                    <a:pt x="20079" y="8440"/>
                  </a:lnTo>
                  <a:lnTo>
                    <a:pt x="20097" y="8384"/>
                  </a:lnTo>
                  <a:lnTo>
                    <a:pt x="20079" y="8306"/>
                  </a:lnTo>
                  <a:lnTo>
                    <a:pt x="20109" y="8329"/>
                  </a:lnTo>
                  <a:lnTo>
                    <a:pt x="20127" y="8296"/>
                  </a:lnTo>
                  <a:lnTo>
                    <a:pt x="20145" y="8184"/>
                  </a:lnTo>
                  <a:lnTo>
                    <a:pt x="20174" y="8184"/>
                  </a:lnTo>
                  <a:lnTo>
                    <a:pt x="20210" y="8096"/>
                  </a:lnTo>
                  <a:lnTo>
                    <a:pt x="20246" y="8085"/>
                  </a:lnTo>
                  <a:lnTo>
                    <a:pt x="20264" y="8107"/>
                  </a:lnTo>
                  <a:lnTo>
                    <a:pt x="20317" y="8040"/>
                  </a:lnTo>
                  <a:lnTo>
                    <a:pt x="20358" y="8051"/>
                  </a:lnTo>
                  <a:lnTo>
                    <a:pt x="20448" y="8151"/>
                  </a:lnTo>
                  <a:lnTo>
                    <a:pt x="20454" y="8207"/>
                  </a:lnTo>
                  <a:lnTo>
                    <a:pt x="20477" y="8218"/>
                  </a:lnTo>
                  <a:lnTo>
                    <a:pt x="20507" y="8207"/>
                  </a:lnTo>
                  <a:lnTo>
                    <a:pt x="20525" y="8218"/>
                  </a:lnTo>
                  <a:lnTo>
                    <a:pt x="20507" y="8251"/>
                  </a:lnTo>
                  <a:lnTo>
                    <a:pt x="20555" y="8340"/>
                  </a:lnTo>
                  <a:lnTo>
                    <a:pt x="20567" y="8318"/>
                  </a:lnTo>
                  <a:lnTo>
                    <a:pt x="20596" y="8373"/>
                  </a:lnTo>
                  <a:lnTo>
                    <a:pt x="20632" y="8362"/>
                  </a:lnTo>
                  <a:lnTo>
                    <a:pt x="20656" y="8373"/>
                  </a:lnTo>
                  <a:lnTo>
                    <a:pt x="20656" y="8318"/>
                  </a:lnTo>
                  <a:lnTo>
                    <a:pt x="20626" y="8240"/>
                  </a:lnTo>
                  <a:lnTo>
                    <a:pt x="20644" y="8196"/>
                  </a:lnTo>
                  <a:lnTo>
                    <a:pt x="20632" y="8151"/>
                  </a:lnTo>
                  <a:lnTo>
                    <a:pt x="20614" y="8140"/>
                  </a:lnTo>
                  <a:lnTo>
                    <a:pt x="20614" y="8085"/>
                  </a:lnTo>
                  <a:lnTo>
                    <a:pt x="20632" y="8029"/>
                  </a:lnTo>
                  <a:lnTo>
                    <a:pt x="20650" y="7885"/>
                  </a:lnTo>
                  <a:lnTo>
                    <a:pt x="20673" y="7774"/>
                  </a:lnTo>
                  <a:lnTo>
                    <a:pt x="20662" y="7718"/>
                  </a:lnTo>
                  <a:lnTo>
                    <a:pt x="20703" y="7629"/>
                  </a:lnTo>
                  <a:lnTo>
                    <a:pt x="20685" y="7585"/>
                  </a:lnTo>
                  <a:lnTo>
                    <a:pt x="20709" y="7552"/>
                  </a:lnTo>
                  <a:lnTo>
                    <a:pt x="20685" y="7463"/>
                  </a:lnTo>
                  <a:lnTo>
                    <a:pt x="20662" y="7430"/>
                  </a:lnTo>
                  <a:lnTo>
                    <a:pt x="20662" y="7407"/>
                  </a:lnTo>
                  <a:lnTo>
                    <a:pt x="20709" y="7407"/>
                  </a:lnTo>
                  <a:lnTo>
                    <a:pt x="20721" y="7329"/>
                  </a:lnTo>
                  <a:lnTo>
                    <a:pt x="20673" y="7296"/>
                  </a:lnTo>
                  <a:lnTo>
                    <a:pt x="20656" y="7241"/>
                  </a:lnTo>
                  <a:lnTo>
                    <a:pt x="20679" y="7218"/>
                  </a:lnTo>
                  <a:lnTo>
                    <a:pt x="20691" y="7252"/>
                  </a:lnTo>
                  <a:lnTo>
                    <a:pt x="20715" y="7241"/>
                  </a:lnTo>
                  <a:lnTo>
                    <a:pt x="20721" y="7196"/>
                  </a:lnTo>
                  <a:lnTo>
                    <a:pt x="20709" y="7152"/>
                  </a:lnTo>
                  <a:lnTo>
                    <a:pt x="20745" y="7096"/>
                  </a:lnTo>
                  <a:lnTo>
                    <a:pt x="20745" y="7052"/>
                  </a:lnTo>
                  <a:lnTo>
                    <a:pt x="20721" y="7018"/>
                  </a:lnTo>
                  <a:lnTo>
                    <a:pt x="20745" y="6985"/>
                  </a:lnTo>
                  <a:lnTo>
                    <a:pt x="20768" y="6996"/>
                  </a:lnTo>
                  <a:lnTo>
                    <a:pt x="20780" y="6941"/>
                  </a:lnTo>
                  <a:lnTo>
                    <a:pt x="20792" y="6919"/>
                  </a:lnTo>
                  <a:lnTo>
                    <a:pt x="20774" y="6885"/>
                  </a:lnTo>
                  <a:lnTo>
                    <a:pt x="20804" y="6874"/>
                  </a:lnTo>
                  <a:lnTo>
                    <a:pt x="20840" y="6808"/>
                  </a:lnTo>
                  <a:lnTo>
                    <a:pt x="20828" y="6763"/>
                  </a:lnTo>
                  <a:lnTo>
                    <a:pt x="20834" y="6707"/>
                  </a:lnTo>
                  <a:lnTo>
                    <a:pt x="20846" y="6752"/>
                  </a:lnTo>
                  <a:lnTo>
                    <a:pt x="20875" y="6697"/>
                  </a:lnTo>
                  <a:lnTo>
                    <a:pt x="20858" y="6607"/>
                  </a:lnTo>
                  <a:lnTo>
                    <a:pt x="20858" y="6530"/>
                  </a:lnTo>
                  <a:lnTo>
                    <a:pt x="20887" y="6530"/>
                  </a:lnTo>
                  <a:lnTo>
                    <a:pt x="20893" y="6541"/>
                  </a:lnTo>
                  <a:lnTo>
                    <a:pt x="20911" y="6519"/>
                  </a:lnTo>
                  <a:lnTo>
                    <a:pt x="20959" y="6408"/>
                  </a:lnTo>
                  <a:lnTo>
                    <a:pt x="20941" y="6386"/>
                  </a:lnTo>
                  <a:lnTo>
                    <a:pt x="20941" y="6330"/>
                  </a:lnTo>
                  <a:lnTo>
                    <a:pt x="20971" y="6330"/>
                  </a:lnTo>
                  <a:lnTo>
                    <a:pt x="21030" y="6241"/>
                  </a:lnTo>
                  <a:lnTo>
                    <a:pt x="21006" y="6208"/>
                  </a:lnTo>
                  <a:lnTo>
                    <a:pt x="21018" y="6186"/>
                  </a:lnTo>
                  <a:lnTo>
                    <a:pt x="21059" y="6186"/>
                  </a:lnTo>
                  <a:lnTo>
                    <a:pt x="21107" y="6130"/>
                  </a:lnTo>
                  <a:lnTo>
                    <a:pt x="21095" y="6086"/>
                  </a:lnTo>
                  <a:lnTo>
                    <a:pt x="21101" y="6052"/>
                  </a:lnTo>
                  <a:lnTo>
                    <a:pt x="21125" y="6086"/>
                  </a:lnTo>
                  <a:lnTo>
                    <a:pt x="21131" y="6141"/>
                  </a:lnTo>
                  <a:lnTo>
                    <a:pt x="21160" y="6152"/>
                  </a:lnTo>
                  <a:lnTo>
                    <a:pt x="21184" y="6130"/>
                  </a:lnTo>
                  <a:lnTo>
                    <a:pt x="21220" y="6163"/>
                  </a:lnTo>
                  <a:lnTo>
                    <a:pt x="21339" y="6163"/>
                  </a:lnTo>
                  <a:lnTo>
                    <a:pt x="21363" y="6197"/>
                  </a:lnTo>
                  <a:lnTo>
                    <a:pt x="21374" y="6186"/>
                  </a:lnTo>
                  <a:lnTo>
                    <a:pt x="21363" y="6097"/>
                  </a:lnTo>
                  <a:lnTo>
                    <a:pt x="21333" y="6052"/>
                  </a:lnTo>
                  <a:lnTo>
                    <a:pt x="21333" y="6030"/>
                  </a:lnTo>
                  <a:lnTo>
                    <a:pt x="21357" y="6019"/>
                  </a:lnTo>
                  <a:lnTo>
                    <a:pt x="21357" y="5830"/>
                  </a:lnTo>
                  <a:lnTo>
                    <a:pt x="21309" y="5708"/>
                  </a:lnTo>
                  <a:lnTo>
                    <a:pt x="21273" y="5697"/>
                  </a:lnTo>
                  <a:lnTo>
                    <a:pt x="21226" y="5586"/>
                  </a:lnTo>
                  <a:lnTo>
                    <a:pt x="21250" y="5542"/>
                  </a:lnTo>
                  <a:lnTo>
                    <a:pt x="21202" y="5475"/>
                  </a:lnTo>
                  <a:lnTo>
                    <a:pt x="21131" y="5441"/>
                  </a:lnTo>
                  <a:lnTo>
                    <a:pt x="21053" y="5353"/>
                  </a:lnTo>
                  <a:lnTo>
                    <a:pt x="21024" y="5264"/>
                  </a:lnTo>
                  <a:lnTo>
                    <a:pt x="21018" y="5319"/>
                  </a:lnTo>
                  <a:lnTo>
                    <a:pt x="20994" y="5308"/>
                  </a:lnTo>
                  <a:lnTo>
                    <a:pt x="20982" y="5319"/>
                  </a:lnTo>
                  <a:lnTo>
                    <a:pt x="20976" y="5386"/>
                  </a:lnTo>
                  <a:lnTo>
                    <a:pt x="20935" y="5408"/>
                  </a:lnTo>
                  <a:lnTo>
                    <a:pt x="20923" y="5364"/>
                  </a:lnTo>
                  <a:lnTo>
                    <a:pt x="20923" y="5297"/>
                  </a:lnTo>
                  <a:lnTo>
                    <a:pt x="20959" y="5252"/>
                  </a:lnTo>
                  <a:lnTo>
                    <a:pt x="20935" y="5197"/>
                  </a:lnTo>
                  <a:lnTo>
                    <a:pt x="20947" y="5164"/>
                  </a:lnTo>
                  <a:lnTo>
                    <a:pt x="20965" y="5164"/>
                  </a:lnTo>
                  <a:lnTo>
                    <a:pt x="20988" y="5208"/>
                  </a:lnTo>
                  <a:lnTo>
                    <a:pt x="20923" y="5019"/>
                  </a:lnTo>
                  <a:lnTo>
                    <a:pt x="20875" y="4942"/>
                  </a:lnTo>
                  <a:lnTo>
                    <a:pt x="20875" y="5053"/>
                  </a:lnTo>
                  <a:lnTo>
                    <a:pt x="20858" y="5053"/>
                  </a:lnTo>
                  <a:lnTo>
                    <a:pt x="20798" y="4942"/>
                  </a:lnTo>
                  <a:lnTo>
                    <a:pt x="20798" y="4886"/>
                  </a:lnTo>
                  <a:lnTo>
                    <a:pt x="20828" y="4909"/>
                  </a:lnTo>
                  <a:lnTo>
                    <a:pt x="20810" y="4853"/>
                  </a:lnTo>
                  <a:lnTo>
                    <a:pt x="20727" y="4720"/>
                  </a:lnTo>
                  <a:lnTo>
                    <a:pt x="20715" y="4720"/>
                  </a:lnTo>
                  <a:lnTo>
                    <a:pt x="20721" y="4764"/>
                  </a:lnTo>
                  <a:lnTo>
                    <a:pt x="20709" y="4819"/>
                  </a:lnTo>
                  <a:lnTo>
                    <a:pt x="20662" y="4830"/>
                  </a:lnTo>
                  <a:lnTo>
                    <a:pt x="20626" y="4764"/>
                  </a:lnTo>
                  <a:lnTo>
                    <a:pt x="20590" y="4753"/>
                  </a:lnTo>
                  <a:lnTo>
                    <a:pt x="20549" y="4631"/>
                  </a:lnTo>
                  <a:lnTo>
                    <a:pt x="20549" y="4586"/>
                  </a:lnTo>
                  <a:lnTo>
                    <a:pt x="20531" y="4553"/>
                  </a:lnTo>
                  <a:lnTo>
                    <a:pt x="20501" y="4575"/>
                  </a:lnTo>
                  <a:lnTo>
                    <a:pt x="20448" y="4653"/>
                  </a:lnTo>
                  <a:lnTo>
                    <a:pt x="20448" y="4686"/>
                  </a:lnTo>
                  <a:lnTo>
                    <a:pt x="20418" y="4664"/>
                  </a:lnTo>
                  <a:lnTo>
                    <a:pt x="20394" y="4697"/>
                  </a:lnTo>
                  <a:lnTo>
                    <a:pt x="20394" y="4819"/>
                  </a:lnTo>
                  <a:lnTo>
                    <a:pt x="20412" y="4853"/>
                  </a:lnTo>
                  <a:lnTo>
                    <a:pt x="20382" y="4819"/>
                  </a:lnTo>
                  <a:lnTo>
                    <a:pt x="20358" y="4708"/>
                  </a:lnTo>
                  <a:lnTo>
                    <a:pt x="20370" y="4631"/>
                  </a:lnTo>
                  <a:lnTo>
                    <a:pt x="20323" y="4575"/>
                  </a:lnTo>
                  <a:lnTo>
                    <a:pt x="20305" y="4487"/>
                  </a:lnTo>
                  <a:lnTo>
                    <a:pt x="20293" y="4487"/>
                  </a:lnTo>
                  <a:lnTo>
                    <a:pt x="20323" y="4475"/>
                  </a:lnTo>
                  <a:lnTo>
                    <a:pt x="20353" y="4542"/>
                  </a:lnTo>
                  <a:lnTo>
                    <a:pt x="20353" y="4475"/>
                  </a:lnTo>
                  <a:lnTo>
                    <a:pt x="20388" y="4475"/>
                  </a:lnTo>
                  <a:lnTo>
                    <a:pt x="20418" y="4498"/>
                  </a:lnTo>
                  <a:lnTo>
                    <a:pt x="20459" y="4442"/>
                  </a:lnTo>
                  <a:lnTo>
                    <a:pt x="20448" y="4386"/>
                  </a:lnTo>
                  <a:lnTo>
                    <a:pt x="20358" y="4320"/>
                  </a:lnTo>
                  <a:lnTo>
                    <a:pt x="20335" y="4386"/>
                  </a:lnTo>
                  <a:lnTo>
                    <a:pt x="20293" y="4386"/>
                  </a:lnTo>
                  <a:lnTo>
                    <a:pt x="20252" y="4364"/>
                  </a:lnTo>
                  <a:lnTo>
                    <a:pt x="20293" y="4364"/>
                  </a:lnTo>
                  <a:lnTo>
                    <a:pt x="20323" y="4298"/>
                  </a:lnTo>
                  <a:lnTo>
                    <a:pt x="20353" y="4275"/>
                  </a:lnTo>
                  <a:lnTo>
                    <a:pt x="20382" y="4309"/>
                  </a:lnTo>
                  <a:lnTo>
                    <a:pt x="20424" y="4320"/>
                  </a:lnTo>
                  <a:lnTo>
                    <a:pt x="20459" y="4376"/>
                  </a:lnTo>
                  <a:lnTo>
                    <a:pt x="20507" y="4475"/>
                  </a:lnTo>
                  <a:lnTo>
                    <a:pt x="20543" y="4475"/>
                  </a:lnTo>
                  <a:lnTo>
                    <a:pt x="20561" y="4531"/>
                  </a:lnTo>
                  <a:lnTo>
                    <a:pt x="20578" y="4542"/>
                  </a:lnTo>
                  <a:lnTo>
                    <a:pt x="20620" y="4498"/>
                  </a:lnTo>
                  <a:lnTo>
                    <a:pt x="20632" y="4542"/>
                  </a:lnTo>
                  <a:lnTo>
                    <a:pt x="20709" y="4431"/>
                  </a:lnTo>
                  <a:lnTo>
                    <a:pt x="20715" y="4453"/>
                  </a:lnTo>
                  <a:lnTo>
                    <a:pt x="20709" y="4509"/>
                  </a:lnTo>
                  <a:lnTo>
                    <a:pt x="20739" y="4475"/>
                  </a:lnTo>
                  <a:lnTo>
                    <a:pt x="20739" y="4397"/>
                  </a:lnTo>
                  <a:lnTo>
                    <a:pt x="20774" y="4286"/>
                  </a:lnTo>
                  <a:lnTo>
                    <a:pt x="20768" y="4253"/>
                  </a:lnTo>
                  <a:lnTo>
                    <a:pt x="20768" y="4164"/>
                  </a:lnTo>
                  <a:lnTo>
                    <a:pt x="20751" y="4042"/>
                  </a:lnTo>
                  <a:lnTo>
                    <a:pt x="20780" y="3842"/>
                  </a:lnTo>
                  <a:lnTo>
                    <a:pt x="20780" y="3720"/>
                  </a:lnTo>
                  <a:lnTo>
                    <a:pt x="20751" y="3653"/>
                  </a:lnTo>
                  <a:lnTo>
                    <a:pt x="20739" y="3587"/>
                  </a:lnTo>
                  <a:lnTo>
                    <a:pt x="20691" y="3509"/>
                  </a:lnTo>
                  <a:lnTo>
                    <a:pt x="20667" y="3420"/>
                  </a:lnTo>
                  <a:lnTo>
                    <a:pt x="20685" y="3420"/>
                  </a:lnTo>
                  <a:lnTo>
                    <a:pt x="20715" y="3487"/>
                  </a:lnTo>
                  <a:lnTo>
                    <a:pt x="20721" y="3487"/>
                  </a:lnTo>
                  <a:lnTo>
                    <a:pt x="20709" y="3398"/>
                  </a:lnTo>
                  <a:lnTo>
                    <a:pt x="20662" y="3365"/>
                  </a:lnTo>
                  <a:lnTo>
                    <a:pt x="20626" y="3387"/>
                  </a:lnTo>
                  <a:lnTo>
                    <a:pt x="20561" y="3365"/>
                  </a:lnTo>
                  <a:lnTo>
                    <a:pt x="20471" y="3154"/>
                  </a:lnTo>
                  <a:lnTo>
                    <a:pt x="20448" y="3120"/>
                  </a:lnTo>
                  <a:lnTo>
                    <a:pt x="20454" y="3087"/>
                  </a:lnTo>
                  <a:lnTo>
                    <a:pt x="20501" y="3087"/>
                  </a:lnTo>
                  <a:lnTo>
                    <a:pt x="20513" y="3009"/>
                  </a:lnTo>
                  <a:lnTo>
                    <a:pt x="20489" y="2976"/>
                  </a:lnTo>
                  <a:lnTo>
                    <a:pt x="20454" y="2976"/>
                  </a:lnTo>
                  <a:lnTo>
                    <a:pt x="20442" y="2943"/>
                  </a:lnTo>
                  <a:lnTo>
                    <a:pt x="20459" y="2921"/>
                  </a:lnTo>
                  <a:lnTo>
                    <a:pt x="20448" y="2832"/>
                  </a:lnTo>
                  <a:lnTo>
                    <a:pt x="20454" y="2820"/>
                  </a:lnTo>
                  <a:lnTo>
                    <a:pt x="20489" y="2899"/>
                  </a:lnTo>
                  <a:lnTo>
                    <a:pt x="20543" y="2954"/>
                  </a:lnTo>
                  <a:lnTo>
                    <a:pt x="20549" y="2921"/>
                  </a:lnTo>
                  <a:lnTo>
                    <a:pt x="20531" y="2876"/>
                  </a:lnTo>
                  <a:lnTo>
                    <a:pt x="20531" y="2820"/>
                  </a:lnTo>
                  <a:lnTo>
                    <a:pt x="20519" y="2776"/>
                  </a:lnTo>
                  <a:lnTo>
                    <a:pt x="20537" y="2754"/>
                  </a:lnTo>
                  <a:lnTo>
                    <a:pt x="20549" y="2787"/>
                  </a:lnTo>
                  <a:lnTo>
                    <a:pt x="20561" y="2832"/>
                  </a:lnTo>
                  <a:lnTo>
                    <a:pt x="20590" y="2843"/>
                  </a:lnTo>
                  <a:lnTo>
                    <a:pt x="20602" y="2998"/>
                  </a:lnTo>
                  <a:lnTo>
                    <a:pt x="20596" y="3043"/>
                  </a:lnTo>
                  <a:lnTo>
                    <a:pt x="20679" y="3154"/>
                  </a:lnTo>
                  <a:lnTo>
                    <a:pt x="20709" y="3120"/>
                  </a:lnTo>
                  <a:lnTo>
                    <a:pt x="20745" y="3154"/>
                  </a:lnTo>
                  <a:lnTo>
                    <a:pt x="20745" y="3265"/>
                  </a:lnTo>
                  <a:lnTo>
                    <a:pt x="20774" y="3265"/>
                  </a:lnTo>
                  <a:lnTo>
                    <a:pt x="20834" y="3109"/>
                  </a:lnTo>
                  <a:lnTo>
                    <a:pt x="20846" y="3043"/>
                  </a:lnTo>
                  <a:lnTo>
                    <a:pt x="20834" y="2976"/>
                  </a:lnTo>
                  <a:lnTo>
                    <a:pt x="20840" y="2843"/>
                  </a:lnTo>
                  <a:lnTo>
                    <a:pt x="20834" y="2787"/>
                  </a:lnTo>
                  <a:lnTo>
                    <a:pt x="20846" y="2843"/>
                  </a:lnTo>
                  <a:lnTo>
                    <a:pt x="20846" y="2931"/>
                  </a:lnTo>
                  <a:lnTo>
                    <a:pt x="20869" y="2931"/>
                  </a:lnTo>
                  <a:lnTo>
                    <a:pt x="20899" y="2876"/>
                  </a:lnTo>
                  <a:lnTo>
                    <a:pt x="20953" y="2843"/>
                  </a:lnTo>
                  <a:lnTo>
                    <a:pt x="20959" y="2776"/>
                  </a:lnTo>
                  <a:lnTo>
                    <a:pt x="21012" y="2809"/>
                  </a:lnTo>
                  <a:lnTo>
                    <a:pt x="21006" y="2832"/>
                  </a:lnTo>
                  <a:lnTo>
                    <a:pt x="21012" y="2865"/>
                  </a:lnTo>
                  <a:lnTo>
                    <a:pt x="21095" y="2976"/>
                  </a:lnTo>
                  <a:lnTo>
                    <a:pt x="21107" y="2987"/>
                  </a:lnTo>
                  <a:lnTo>
                    <a:pt x="21125" y="3065"/>
                  </a:lnTo>
                  <a:lnTo>
                    <a:pt x="21125" y="3098"/>
                  </a:lnTo>
                  <a:lnTo>
                    <a:pt x="21137" y="3109"/>
                  </a:lnTo>
                  <a:lnTo>
                    <a:pt x="21208" y="3087"/>
                  </a:lnTo>
                  <a:lnTo>
                    <a:pt x="21220" y="3098"/>
                  </a:lnTo>
                  <a:lnTo>
                    <a:pt x="21220" y="3120"/>
                  </a:lnTo>
                  <a:lnTo>
                    <a:pt x="21226" y="3120"/>
                  </a:lnTo>
                  <a:lnTo>
                    <a:pt x="21256" y="3065"/>
                  </a:lnTo>
                  <a:lnTo>
                    <a:pt x="21244" y="3009"/>
                  </a:lnTo>
                  <a:lnTo>
                    <a:pt x="21250" y="2998"/>
                  </a:lnTo>
                  <a:lnTo>
                    <a:pt x="21273" y="2998"/>
                  </a:lnTo>
                  <a:lnTo>
                    <a:pt x="21262" y="2921"/>
                  </a:lnTo>
                  <a:lnTo>
                    <a:pt x="21285" y="2931"/>
                  </a:lnTo>
                  <a:lnTo>
                    <a:pt x="21303" y="2976"/>
                  </a:lnTo>
                  <a:lnTo>
                    <a:pt x="21291" y="3009"/>
                  </a:lnTo>
                  <a:lnTo>
                    <a:pt x="21321" y="3009"/>
                  </a:lnTo>
                  <a:lnTo>
                    <a:pt x="21351" y="2987"/>
                  </a:lnTo>
                  <a:lnTo>
                    <a:pt x="21428" y="2998"/>
                  </a:lnTo>
                  <a:lnTo>
                    <a:pt x="21452" y="3032"/>
                  </a:lnTo>
                  <a:lnTo>
                    <a:pt x="21469" y="3032"/>
                  </a:lnTo>
                  <a:lnTo>
                    <a:pt x="21481" y="3054"/>
                  </a:lnTo>
                  <a:lnTo>
                    <a:pt x="21493" y="3054"/>
                  </a:lnTo>
                  <a:lnTo>
                    <a:pt x="21517" y="3009"/>
                  </a:lnTo>
                  <a:lnTo>
                    <a:pt x="21499" y="2899"/>
                  </a:lnTo>
                  <a:lnTo>
                    <a:pt x="21517" y="2921"/>
                  </a:lnTo>
                  <a:lnTo>
                    <a:pt x="21553" y="3009"/>
                  </a:lnTo>
                  <a:lnTo>
                    <a:pt x="21600" y="2976"/>
                  </a:lnTo>
                  <a:lnTo>
                    <a:pt x="21600" y="2931"/>
                  </a:lnTo>
                  <a:lnTo>
                    <a:pt x="21576" y="2843"/>
                  </a:lnTo>
                  <a:lnTo>
                    <a:pt x="21541" y="2854"/>
                  </a:lnTo>
                  <a:lnTo>
                    <a:pt x="21505" y="2809"/>
                  </a:lnTo>
                  <a:lnTo>
                    <a:pt x="21523" y="2754"/>
                  </a:lnTo>
                  <a:lnTo>
                    <a:pt x="21553" y="2776"/>
                  </a:lnTo>
                  <a:lnTo>
                    <a:pt x="21576" y="2765"/>
                  </a:lnTo>
                  <a:lnTo>
                    <a:pt x="21576" y="2687"/>
                  </a:lnTo>
                  <a:lnTo>
                    <a:pt x="21547" y="2665"/>
                  </a:lnTo>
                  <a:lnTo>
                    <a:pt x="21523" y="2643"/>
                  </a:lnTo>
                  <a:lnTo>
                    <a:pt x="21505" y="2665"/>
                  </a:lnTo>
                  <a:lnTo>
                    <a:pt x="21505" y="2721"/>
                  </a:lnTo>
                  <a:lnTo>
                    <a:pt x="21487" y="2687"/>
                  </a:lnTo>
                  <a:lnTo>
                    <a:pt x="21452" y="2698"/>
                  </a:lnTo>
                  <a:lnTo>
                    <a:pt x="21457" y="2610"/>
                  </a:lnTo>
                  <a:lnTo>
                    <a:pt x="21434" y="2576"/>
                  </a:lnTo>
                  <a:lnTo>
                    <a:pt x="21404" y="2587"/>
                  </a:lnTo>
                  <a:lnTo>
                    <a:pt x="21404" y="2643"/>
                  </a:lnTo>
                  <a:lnTo>
                    <a:pt x="21392" y="2599"/>
                  </a:lnTo>
                  <a:lnTo>
                    <a:pt x="21392" y="2554"/>
                  </a:lnTo>
                  <a:lnTo>
                    <a:pt x="21428" y="2532"/>
                  </a:lnTo>
                  <a:lnTo>
                    <a:pt x="21422" y="2432"/>
                  </a:lnTo>
                  <a:lnTo>
                    <a:pt x="21398" y="2421"/>
                  </a:lnTo>
                  <a:lnTo>
                    <a:pt x="21434" y="2365"/>
                  </a:lnTo>
                  <a:lnTo>
                    <a:pt x="21416" y="2276"/>
                  </a:lnTo>
                  <a:lnTo>
                    <a:pt x="21422" y="2243"/>
                  </a:lnTo>
                  <a:lnTo>
                    <a:pt x="21374" y="2166"/>
                  </a:lnTo>
                  <a:lnTo>
                    <a:pt x="21339" y="2177"/>
                  </a:lnTo>
                  <a:lnTo>
                    <a:pt x="21303" y="2254"/>
                  </a:lnTo>
                  <a:lnTo>
                    <a:pt x="21309" y="2154"/>
                  </a:lnTo>
                  <a:lnTo>
                    <a:pt x="21339" y="2132"/>
                  </a:lnTo>
                  <a:lnTo>
                    <a:pt x="21309" y="2043"/>
                  </a:lnTo>
                  <a:lnTo>
                    <a:pt x="21309" y="1988"/>
                  </a:lnTo>
                  <a:lnTo>
                    <a:pt x="21297" y="1988"/>
                  </a:lnTo>
                  <a:lnTo>
                    <a:pt x="21273" y="2032"/>
                  </a:lnTo>
                  <a:lnTo>
                    <a:pt x="21256" y="1988"/>
                  </a:lnTo>
                  <a:lnTo>
                    <a:pt x="21220" y="1988"/>
                  </a:lnTo>
                  <a:lnTo>
                    <a:pt x="21178" y="1999"/>
                  </a:lnTo>
                  <a:lnTo>
                    <a:pt x="21214" y="1943"/>
                  </a:lnTo>
                  <a:lnTo>
                    <a:pt x="21256" y="1943"/>
                  </a:lnTo>
                  <a:lnTo>
                    <a:pt x="21297" y="1888"/>
                  </a:lnTo>
                  <a:lnTo>
                    <a:pt x="21309" y="1921"/>
                  </a:lnTo>
                  <a:lnTo>
                    <a:pt x="21339" y="1821"/>
                  </a:lnTo>
                  <a:lnTo>
                    <a:pt x="21374" y="1810"/>
                  </a:lnTo>
                  <a:lnTo>
                    <a:pt x="21386" y="1755"/>
                  </a:lnTo>
                  <a:lnTo>
                    <a:pt x="21363" y="1699"/>
                  </a:lnTo>
                  <a:lnTo>
                    <a:pt x="21285" y="1666"/>
                  </a:lnTo>
                  <a:lnTo>
                    <a:pt x="21339" y="1654"/>
                  </a:lnTo>
                  <a:lnTo>
                    <a:pt x="21392" y="1654"/>
                  </a:lnTo>
                  <a:lnTo>
                    <a:pt x="21404" y="1610"/>
                  </a:lnTo>
                  <a:lnTo>
                    <a:pt x="21392" y="1543"/>
                  </a:lnTo>
                  <a:lnTo>
                    <a:pt x="21357" y="1521"/>
                  </a:lnTo>
                  <a:lnTo>
                    <a:pt x="21333" y="1444"/>
                  </a:lnTo>
                  <a:lnTo>
                    <a:pt x="21303" y="1466"/>
                  </a:lnTo>
                  <a:lnTo>
                    <a:pt x="21297" y="1421"/>
                  </a:lnTo>
                  <a:lnTo>
                    <a:pt x="21309" y="1332"/>
                  </a:lnTo>
                  <a:lnTo>
                    <a:pt x="21279" y="1166"/>
                  </a:lnTo>
                  <a:lnTo>
                    <a:pt x="21285" y="1133"/>
                  </a:lnTo>
                  <a:lnTo>
                    <a:pt x="21303" y="1088"/>
                  </a:lnTo>
                  <a:lnTo>
                    <a:pt x="21303" y="1043"/>
                  </a:lnTo>
                  <a:lnTo>
                    <a:pt x="21273" y="1011"/>
                  </a:lnTo>
                  <a:lnTo>
                    <a:pt x="21244" y="1088"/>
                  </a:lnTo>
                  <a:lnTo>
                    <a:pt x="21214" y="1133"/>
                  </a:lnTo>
                  <a:lnTo>
                    <a:pt x="21214" y="1043"/>
                  </a:lnTo>
                  <a:lnTo>
                    <a:pt x="21184" y="1043"/>
                  </a:lnTo>
                  <a:lnTo>
                    <a:pt x="21184" y="1088"/>
                  </a:lnTo>
                  <a:lnTo>
                    <a:pt x="21160" y="1099"/>
                  </a:lnTo>
                  <a:lnTo>
                    <a:pt x="21155" y="1077"/>
                  </a:lnTo>
                  <a:lnTo>
                    <a:pt x="21160" y="999"/>
                  </a:lnTo>
                  <a:lnTo>
                    <a:pt x="21059" y="977"/>
                  </a:lnTo>
                  <a:lnTo>
                    <a:pt x="21036" y="999"/>
                  </a:lnTo>
                  <a:lnTo>
                    <a:pt x="20988" y="988"/>
                  </a:lnTo>
                  <a:lnTo>
                    <a:pt x="20959" y="933"/>
                  </a:lnTo>
                  <a:lnTo>
                    <a:pt x="20953" y="910"/>
                  </a:lnTo>
                  <a:lnTo>
                    <a:pt x="20923" y="889"/>
                  </a:lnTo>
                  <a:lnTo>
                    <a:pt x="20911" y="910"/>
                  </a:lnTo>
                  <a:lnTo>
                    <a:pt x="20893" y="866"/>
                  </a:lnTo>
                  <a:lnTo>
                    <a:pt x="20864" y="866"/>
                  </a:lnTo>
                  <a:lnTo>
                    <a:pt x="20834" y="944"/>
                  </a:lnTo>
                  <a:lnTo>
                    <a:pt x="20804" y="966"/>
                  </a:lnTo>
                  <a:lnTo>
                    <a:pt x="20792" y="977"/>
                  </a:lnTo>
                  <a:lnTo>
                    <a:pt x="20774" y="999"/>
                  </a:lnTo>
                  <a:lnTo>
                    <a:pt x="20810" y="999"/>
                  </a:lnTo>
                  <a:lnTo>
                    <a:pt x="20798" y="1043"/>
                  </a:lnTo>
                  <a:lnTo>
                    <a:pt x="20762" y="1088"/>
                  </a:lnTo>
                  <a:lnTo>
                    <a:pt x="20745" y="1088"/>
                  </a:lnTo>
                  <a:lnTo>
                    <a:pt x="20751" y="1144"/>
                  </a:lnTo>
                  <a:lnTo>
                    <a:pt x="20780" y="1188"/>
                  </a:lnTo>
                  <a:lnTo>
                    <a:pt x="20774" y="1210"/>
                  </a:lnTo>
                  <a:lnTo>
                    <a:pt x="20745" y="1199"/>
                  </a:lnTo>
                  <a:lnTo>
                    <a:pt x="20721" y="1088"/>
                  </a:lnTo>
                  <a:lnTo>
                    <a:pt x="20733" y="1055"/>
                  </a:lnTo>
                  <a:lnTo>
                    <a:pt x="20709" y="1077"/>
                  </a:lnTo>
                  <a:lnTo>
                    <a:pt x="20662" y="1188"/>
                  </a:lnTo>
                  <a:lnTo>
                    <a:pt x="20644" y="1266"/>
                  </a:lnTo>
                  <a:lnTo>
                    <a:pt x="20614" y="1322"/>
                  </a:lnTo>
                  <a:lnTo>
                    <a:pt x="20620" y="1355"/>
                  </a:lnTo>
                  <a:lnTo>
                    <a:pt x="20662" y="1277"/>
                  </a:lnTo>
                  <a:lnTo>
                    <a:pt x="20685" y="1277"/>
                  </a:lnTo>
                  <a:lnTo>
                    <a:pt x="20703" y="1332"/>
                  </a:lnTo>
                  <a:lnTo>
                    <a:pt x="20733" y="1388"/>
                  </a:lnTo>
                  <a:lnTo>
                    <a:pt x="20792" y="1477"/>
                  </a:lnTo>
                  <a:lnTo>
                    <a:pt x="20798" y="1543"/>
                  </a:lnTo>
                  <a:lnTo>
                    <a:pt x="20774" y="1588"/>
                  </a:lnTo>
                  <a:lnTo>
                    <a:pt x="20780" y="1643"/>
                  </a:lnTo>
                  <a:lnTo>
                    <a:pt x="20828" y="1632"/>
                  </a:lnTo>
                  <a:lnTo>
                    <a:pt x="20869" y="1588"/>
                  </a:lnTo>
                  <a:lnTo>
                    <a:pt x="20893" y="1643"/>
                  </a:lnTo>
                  <a:lnTo>
                    <a:pt x="20893" y="1699"/>
                  </a:lnTo>
                  <a:lnTo>
                    <a:pt x="20917" y="1799"/>
                  </a:lnTo>
                  <a:lnTo>
                    <a:pt x="20917" y="1821"/>
                  </a:lnTo>
                  <a:lnTo>
                    <a:pt x="20887" y="1765"/>
                  </a:lnTo>
                  <a:lnTo>
                    <a:pt x="20864" y="1688"/>
                  </a:lnTo>
                  <a:lnTo>
                    <a:pt x="20840" y="1666"/>
                  </a:lnTo>
                  <a:lnTo>
                    <a:pt x="20828" y="1721"/>
                  </a:lnTo>
                  <a:lnTo>
                    <a:pt x="20834" y="1776"/>
                  </a:lnTo>
                  <a:lnTo>
                    <a:pt x="20852" y="1799"/>
                  </a:lnTo>
                  <a:lnTo>
                    <a:pt x="20840" y="1810"/>
                  </a:lnTo>
                  <a:lnTo>
                    <a:pt x="20810" y="1799"/>
                  </a:lnTo>
                  <a:lnTo>
                    <a:pt x="20780" y="1710"/>
                  </a:lnTo>
                  <a:lnTo>
                    <a:pt x="20739" y="1699"/>
                  </a:lnTo>
                  <a:lnTo>
                    <a:pt x="20709" y="1755"/>
                  </a:lnTo>
                  <a:lnTo>
                    <a:pt x="20685" y="1744"/>
                  </a:lnTo>
                  <a:lnTo>
                    <a:pt x="20679" y="1666"/>
                  </a:lnTo>
                  <a:lnTo>
                    <a:pt x="20691" y="1643"/>
                  </a:lnTo>
                  <a:lnTo>
                    <a:pt x="20673" y="1577"/>
                  </a:lnTo>
                  <a:lnTo>
                    <a:pt x="20644" y="1532"/>
                  </a:lnTo>
                  <a:lnTo>
                    <a:pt x="20632" y="1466"/>
                  </a:lnTo>
                  <a:lnTo>
                    <a:pt x="20572" y="1433"/>
                  </a:lnTo>
                  <a:lnTo>
                    <a:pt x="20525" y="1255"/>
                  </a:lnTo>
                  <a:lnTo>
                    <a:pt x="20495" y="1188"/>
                  </a:lnTo>
                  <a:lnTo>
                    <a:pt x="20501" y="1155"/>
                  </a:lnTo>
                  <a:lnTo>
                    <a:pt x="20477" y="1110"/>
                  </a:lnTo>
                  <a:lnTo>
                    <a:pt x="20448" y="1099"/>
                  </a:lnTo>
                  <a:lnTo>
                    <a:pt x="20454" y="1133"/>
                  </a:lnTo>
                  <a:lnTo>
                    <a:pt x="20448" y="1188"/>
                  </a:lnTo>
                  <a:lnTo>
                    <a:pt x="20436" y="1166"/>
                  </a:lnTo>
                  <a:lnTo>
                    <a:pt x="20418" y="1099"/>
                  </a:lnTo>
                  <a:lnTo>
                    <a:pt x="20353" y="1033"/>
                  </a:lnTo>
                  <a:lnTo>
                    <a:pt x="20317" y="1022"/>
                  </a:lnTo>
                  <a:lnTo>
                    <a:pt x="20287" y="1033"/>
                  </a:lnTo>
                  <a:lnTo>
                    <a:pt x="20293" y="1077"/>
                  </a:lnTo>
                  <a:lnTo>
                    <a:pt x="20323" y="1099"/>
                  </a:lnTo>
                  <a:lnTo>
                    <a:pt x="20382" y="1144"/>
                  </a:lnTo>
                  <a:lnTo>
                    <a:pt x="20335" y="1166"/>
                  </a:lnTo>
                  <a:lnTo>
                    <a:pt x="20276" y="1133"/>
                  </a:lnTo>
                  <a:lnTo>
                    <a:pt x="20246" y="1077"/>
                  </a:lnTo>
                  <a:lnTo>
                    <a:pt x="20258" y="1033"/>
                  </a:lnTo>
                  <a:lnTo>
                    <a:pt x="20240" y="1022"/>
                  </a:lnTo>
                  <a:lnTo>
                    <a:pt x="20186" y="1022"/>
                  </a:lnTo>
                  <a:lnTo>
                    <a:pt x="20204" y="1033"/>
                  </a:lnTo>
                  <a:lnTo>
                    <a:pt x="20204" y="1055"/>
                  </a:lnTo>
                  <a:lnTo>
                    <a:pt x="20157" y="1088"/>
                  </a:lnTo>
                  <a:lnTo>
                    <a:pt x="20139" y="1033"/>
                  </a:lnTo>
                  <a:lnTo>
                    <a:pt x="20145" y="999"/>
                  </a:lnTo>
                  <a:lnTo>
                    <a:pt x="20091" y="988"/>
                  </a:lnTo>
                  <a:lnTo>
                    <a:pt x="20079" y="999"/>
                  </a:lnTo>
                  <a:lnTo>
                    <a:pt x="20085" y="1055"/>
                  </a:lnTo>
                  <a:lnTo>
                    <a:pt x="20055" y="1043"/>
                  </a:lnTo>
                  <a:lnTo>
                    <a:pt x="20038" y="988"/>
                  </a:lnTo>
                  <a:lnTo>
                    <a:pt x="19996" y="988"/>
                  </a:lnTo>
                  <a:lnTo>
                    <a:pt x="20008" y="1043"/>
                  </a:lnTo>
                  <a:lnTo>
                    <a:pt x="19871" y="988"/>
                  </a:lnTo>
                  <a:lnTo>
                    <a:pt x="19830" y="1022"/>
                  </a:lnTo>
                  <a:lnTo>
                    <a:pt x="19782" y="977"/>
                  </a:lnTo>
                  <a:lnTo>
                    <a:pt x="19782" y="933"/>
                  </a:lnTo>
                  <a:lnTo>
                    <a:pt x="19735" y="910"/>
                  </a:lnTo>
                  <a:lnTo>
                    <a:pt x="19729" y="921"/>
                  </a:lnTo>
                  <a:lnTo>
                    <a:pt x="19729" y="944"/>
                  </a:lnTo>
                  <a:lnTo>
                    <a:pt x="19711" y="921"/>
                  </a:lnTo>
                  <a:lnTo>
                    <a:pt x="19681" y="910"/>
                  </a:lnTo>
                  <a:lnTo>
                    <a:pt x="19652" y="866"/>
                  </a:lnTo>
                  <a:lnTo>
                    <a:pt x="19634" y="877"/>
                  </a:lnTo>
                  <a:lnTo>
                    <a:pt x="19640" y="933"/>
                  </a:lnTo>
                  <a:lnTo>
                    <a:pt x="19592" y="933"/>
                  </a:lnTo>
                  <a:lnTo>
                    <a:pt x="19551" y="944"/>
                  </a:lnTo>
                  <a:lnTo>
                    <a:pt x="19545" y="999"/>
                  </a:lnTo>
                  <a:lnTo>
                    <a:pt x="19491" y="999"/>
                  </a:lnTo>
                  <a:lnTo>
                    <a:pt x="19396" y="933"/>
                  </a:lnTo>
                  <a:lnTo>
                    <a:pt x="19402" y="910"/>
                  </a:lnTo>
                  <a:lnTo>
                    <a:pt x="19462" y="944"/>
                  </a:lnTo>
                  <a:lnTo>
                    <a:pt x="19491" y="977"/>
                  </a:lnTo>
                  <a:lnTo>
                    <a:pt x="19497" y="944"/>
                  </a:lnTo>
                  <a:lnTo>
                    <a:pt x="19402" y="822"/>
                  </a:lnTo>
                  <a:lnTo>
                    <a:pt x="19289" y="799"/>
                  </a:lnTo>
                  <a:lnTo>
                    <a:pt x="19248" y="822"/>
                  </a:lnTo>
                  <a:lnTo>
                    <a:pt x="19230" y="799"/>
                  </a:lnTo>
                  <a:lnTo>
                    <a:pt x="19248" y="766"/>
                  </a:lnTo>
                  <a:lnTo>
                    <a:pt x="19218" y="744"/>
                  </a:lnTo>
                  <a:lnTo>
                    <a:pt x="19176" y="755"/>
                  </a:lnTo>
                  <a:lnTo>
                    <a:pt x="19194" y="766"/>
                  </a:lnTo>
                  <a:lnTo>
                    <a:pt x="19171" y="777"/>
                  </a:lnTo>
                  <a:lnTo>
                    <a:pt x="19135" y="755"/>
                  </a:lnTo>
                  <a:lnTo>
                    <a:pt x="19028" y="700"/>
                  </a:lnTo>
                  <a:lnTo>
                    <a:pt x="18980" y="711"/>
                  </a:lnTo>
                  <a:lnTo>
                    <a:pt x="18962" y="755"/>
                  </a:lnTo>
                  <a:lnTo>
                    <a:pt x="18939" y="744"/>
                  </a:lnTo>
                  <a:lnTo>
                    <a:pt x="18927" y="700"/>
                  </a:lnTo>
                  <a:lnTo>
                    <a:pt x="18897" y="722"/>
                  </a:lnTo>
                  <a:lnTo>
                    <a:pt x="18838" y="722"/>
                  </a:lnTo>
                  <a:lnTo>
                    <a:pt x="18808" y="688"/>
                  </a:lnTo>
                  <a:lnTo>
                    <a:pt x="18784" y="700"/>
                  </a:lnTo>
                  <a:lnTo>
                    <a:pt x="18743" y="711"/>
                  </a:lnTo>
                  <a:lnTo>
                    <a:pt x="18725" y="700"/>
                  </a:lnTo>
                  <a:lnTo>
                    <a:pt x="18695" y="744"/>
                  </a:lnTo>
                  <a:lnTo>
                    <a:pt x="18689" y="799"/>
                  </a:lnTo>
                  <a:lnTo>
                    <a:pt x="18671" y="744"/>
                  </a:lnTo>
                  <a:lnTo>
                    <a:pt x="18541" y="810"/>
                  </a:lnTo>
                  <a:lnTo>
                    <a:pt x="18541" y="866"/>
                  </a:lnTo>
                  <a:lnTo>
                    <a:pt x="18511" y="855"/>
                  </a:lnTo>
                  <a:lnTo>
                    <a:pt x="18493" y="921"/>
                  </a:lnTo>
                  <a:lnTo>
                    <a:pt x="18481" y="921"/>
                  </a:lnTo>
                  <a:lnTo>
                    <a:pt x="18464" y="877"/>
                  </a:lnTo>
                  <a:lnTo>
                    <a:pt x="18422" y="889"/>
                  </a:lnTo>
                  <a:lnTo>
                    <a:pt x="18422" y="944"/>
                  </a:lnTo>
                  <a:lnTo>
                    <a:pt x="18398" y="944"/>
                  </a:lnTo>
                  <a:lnTo>
                    <a:pt x="18368" y="977"/>
                  </a:lnTo>
                  <a:lnTo>
                    <a:pt x="18321" y="921"/>
                  </a:lnTo>
                  <a:lnTo>
                    <a:pt x="18285" y="944"/>
                  </a:lnTo>
                  <a:lnTo>
                    <a:pt x="18285" y="988"/>
                  </a:lnTo>
                  <a:lnTo>
                    <a:pt x="18214" y="988"/>
                  </a:lnTo>
                  <a:lnTo>
                    <a:pt x="18125" y="999"/>
                  </a:lnTo>
                  <a:lnTo>
                    <a:pt x="18101" y="977"/>
                  </a:lnTo>
                  <a:lnTo>
                    <a:pt x="18024" y="999"/>
                  </a:lnTo>
                  <a:lnTo>
                    <a:pt x="18018" y="1011"/>
                  </a:lnTo>
                  <a:lnTo>
                    <a:pt x="18065" y="1066"/>
                  </a:lnTo>
                  <a:lnTo>
                    <a:pt x="18083" y="1166"/>
                  </a:lnTo>
                  <a:lnTo>
                    <a:pt x="18107" y="1199"/>
                  </a:lnTo>
                  <a:lnTo>
                    <a:pt x="18113" y="1266"/>
                  </a:lnTo>
                  <a:lnTo>
                    <a:pt x="18137" y="1366"/>
                  </a:lnTo>
                  <a:lnTo>
                    <a:pt x="18125" y="1399"/>
                  </a:lnTo>
                  <a:lnTo>
                    <a:pt x="18125" y="1488"/>
                  </a:lnTo>
                  <a:lnTo>
                    <a:pt x="18137" y="1488"/>
                  </a:lnTo>
                  <a:lnTo>
                    <a:pt x="18167" y="1433"/>
                  </a:lnTo>
                  <a:lnTo>
                    <a:pt x="18226" y="1488"/>
                  </a:lnTo>
                  <a:lnTo>
                    <a:pt x="18244" y="1532"/>
                  </a:lnTo>
                  <a:lnTo>
                    <a:pt x="18261" y="1543"/>
                  </a:lnTo>
                  <a:lnTo>
                    <a:pt x="18321" y="1654"/>
                  </a:lnTo>
                  <a:lnTo>
                    <a:pt x="18333" y="1755"/>
                  </a:lnTo>
                  <a:lnTo>
                    <a:pt x="18374" y="1776"/>
                  </a:lnTo>
                  <a:lnTo>
                    <a:pt x="18404" y="1866"/>
                  </a:lnTo>
                  <a:lnTo>
                    <a:pt x="18404" y="1899"/>
                  </a:lnTo>
                  <a:lnTo>
                    <a:pt x="18410" y="1943"/>
                  </a:lnTo>
                  <a:lnTo>
                    <a:pt x="18398" y="1977"/>
                  </a:lnTo>
                  <a:lnTo>
                    <a:pt x="18422" y="2032"/>
                  </a:lnTo>
                  <a:lnTo>
                    <a:pt x="18404" y="2054"/>
                  </a:lnTo>
                  <a:lnTo>
                    <a:pt x="18380" y="2043"/>
                  </a:lnTo>
                  <a:lnTo>
                    <a:pt x="18345" y="2087"/>
                  </a:lnTo>
                  <a:lnTo>
                    <a:pt x="18351" y="2143"/>
                  </a:lnTo>
                  <a:lnTo>
                    <a:pt x="18315" y="2154"/>
                  </a:lnTo>
                  <a:lnTo>
                    <a:pt x="18285" y="2198"/>
                  </a:lnTo>
                  <a:lnTo>
                    <a:pt x="18232" y="2177"/>
                  </a:lnTo>
                  <a:lnTo>
                    <a:pt x="18214" y="2143"/>
                  </a:lnTo>
                  <a:lnTo>
                    <a:pt x="18214" y="2065"/>
                  </a:lnTo>
                  <a:lnTo>
                    <a:pt x="18161" y="1932"/>
                  </a:lnTo>
                  <a:lnTo>
                    <a:pt x="18137" y="1932"/>
                  </a:lnTo>
                  <a:lnTo>
                    <a:pt x="18125" y="1943"/>
                  </a:lnTo>
                  <a:lnTo>
                    <a:pt x="18048" y="1921"/>
                  </a:lnTo>
                  <a:lnTo>
                    <a:pt x="17994" y="1932"/>
                  </a:lnTo>
                  <a:lnTo>
                    <a:pt x="17976" y="1899"/>
                  </a:lnTo>
                  <a:lnTo>
                    <a:pt x="17929" y="1810"/>
                  </a:lnTo>
                  <a:lnTo>
                    <a:pt x="17929" y="1744"/>
                  </a:lnTo>
                  <a:lnTo>
                    <a:pt x="17899" y="1699"/>
                  </a:lnTo>
                  <a:lnTo>
                    <a:pt x="17858" y="1688"/>
                  </a:lnTo>
                  <a:lnTo>
                    <a:pt x="17846" y="1643"/>
                  </a:lnTo>
                  <a:lnTo>
                    <a:pt x="17834" y="1566"/>
                  </a:lnTo>
                  <a:lnTo>
                    <a:pt x="17780" y="1543"/>
                  </a:lnTo>
                  <a:lnTo>
                    <a:pt x="17769" y="1566"/>
                  </a:lnTo>
                  <a:lnTo>
                    <a:pt x="17769" y="1721"/>
                  </a:lnTo>
                  <a:lnTo>
                    <a:pt x="17774" y="1765"/>
                  </a:lnTo>
                  <a:lnTo>
                    <a:pt x="17739" y="1866"/>
                  </a:lnTo>
                  <a:lnTo>
                    <a:pt x="17721" y="1932"/>
                  </a:lnTo>
                  <a:lnTo>
                    <a:pt x="17697" y="1888"/>
                  </a:lnTo>
                  <a:lnTo>
                    <a:pt x="17691" y="1843"/>
                  </a:lnTo>
                  <a:lnTo>
                    <a:pt x="17679" y="1843"/>
                  </a:lnTo>
                  <a:lnTo>
                    <a:pt x="17650" y="1888"/>
                  </a:lnTo>
                  <a:lnTo>
                    <a:pt x="17578" y="1877"/>
                  </a:lnTo>
                  <a:lnTo>
                    <a:pt x="17519" y="1921"/>
                  </a:lnTo>
                  <a:lnTo>
                    <a:pt x="17501" y="1899"/>
                  </a:lnTo>
                  <a:lnTo>
                    <a:pt x="17454" y="1977"/>
                  </a:lnTo>
                  <a:lnTo>
                    <a:pt x="17412" y="1988"/>
                  </a:lnTo>
                  <a:lnTo>
                    <a:pt x="17382" y="1977"/>
                  </a:lnTo>
                  <a:lnTo>
                    <a:pt x="17353" y="1921"/>
                  </a:lnTo>
                  <a:lnTo>
                    <a:pt x="17329" y="1921"/>
                  </a:lnTo>
                  <a:lnTo>
                    <a:pt x="17311" y="1943"/>
                  </a:lnTo>
                  <a:lnTo>
                    <a:pt x="17323" y="1988"/>
                  </a:lnTo>
                  <a:lnTo>
                    <a:pt x="17263" y="2032"/>
                  </a:lnTo>
                  <a:lnTo>
                    <a:pt x="17234" y="2076"/>
                  </a:lnTo>
                  <a:lnTo>
                    <a:pt x="17163" y="2087"/>
                  </a:lnTo>
                  <a:lnTo>
                    <a:pt x="17127" y="2166"/>
                  </a:lnTo>
                  <a:lnTo>
                    <a:pt x="17127" y="2421"/>
                  </a:lnTo>
                  <a:lnTo>
                    <a:pt x="17186" y="2576"/>
                  </a:lnTo>
                  <a:lnTo>
                    <a:pt x="17192" y="2665"/>
                  </a:lnTo>
                  <a:lnTo>
                    <a:pt x="17151" y="2554"/>
                  </a:lnTo>
                  <a:lnTo>
                    <a:pt x="17115" y="2488"/>
                  </a:lnTo>
                  <a:lnTo>
                    <a:pt x="17085" y="2498"/>
                  </a:lnTo>
                  <a:lnTo>
                    <a:pt x="17044" y="2454"/>
                  </a:lnTo>
                  <a:lnTo>
                    <a:pt x="17056" y="2509"/>
                  </a:lnTo>
                  <a:lnTo>
                    <a:pt x="17085" y="2543"/>
                  </a:lnTo>
                  <a:lnTo>
                    <a:pt x="17097" y="2643"/>
                  </a:lnTo>
                  <a:lnTo>
                    <a:pt x="17097" y="2665"/>
                  </a:lnTo>
                  <a:lnTo>
                    <a:pt x="17056" y="2554"/>
                  </a:lnTo>
                  <a:lnTo>
                    <a:pt x="17026" y="2554"/>
                  </a:lnTo>
                  <a:lnTo>
                    <a:pt x="17014" y="2443"/>
                  </a:lnTo>
                  <a:lnTo>
                    <a:pt x="16966" y="2343"/>
                  </a:lnTo>
                  <a:lnTo>
                    <a:pt x="16943" y="2265"/>
                  </a:lnTo>
                  <a:lnTo>
                    <a:pt x="16913" y="2265"/>
                  </a:lnTo>
                  <a:lnTo>
                    <a:pt x="16925" y="2365"/>
                  </a:lnTo>
                  <a:lnTo>
                    <a:pt x="16919" y="2421"/>
                  </a:lnTo>
                  <a:lnTo>
                    <a:pt x="16907" y="2343"/>
                  </a:lnTo>
                  <a:lnTo>
                    <a:pt x="16865" y="2310"/>
                  </a:lnTo>
                  <a:lnTo>
                    <a:pt x="16824" y="2321"/>
                  </a:lnTo>
                  <a:lnTo>
                    <a:pt x="16824" y="2365"/>
                  </a:lnTo>
                  <a:lnTo>
                    <a:pt x="16800" y="2321"/>
                  </a:lnTo>
                  <a:lnTo>
                    <a:pt x="16759" y="2321"/>
                  </a:lnTo>
                  <a:lnTo>
                    <a:pt x="16717" y="2399"/>
                  </a:lnTo>
                  <a:lnTo>
                    <a:pt x="16681" y="2421"/>
                  </a:lnTo>
                  <a:lnTo>
                    <a:pt x="16705" y="2343"/>
                  </a:lnTo>
                  <a:lnTo>
                    <a:pt x="16705" y="2288"/>
                  </a:lnTo>
                  <a:lnTo>
                    <a:pt x="16669" y="2166"/>
                  </a:lnTo>
                  <a:lnTo>
                    <a:pt x="16669" y="2087"/>
                  </a:lnTo>
                  <a:lnTo>
                    <a:pt x="16652" y="2054"/>
                  </a:lnTo>
                  <a:lnTo>
                    <a:pt x="16652" y="1999"/>
                  </a:lnTo>
                  <a:lnTo>
                    <a:pt x="16622" y="1888"/>
                  </a:lnTo>
                  <a:lnTo>
                    <a:pt x="16562" y="1765"/>
                  </a:lnTo>
                  <a:lnTo>
                    <a:pt x="16497" y="1699"/>
                  </a:lnTo>
                  <a:lnTo>
                    <a:pt x="16432" y="1555"/>
                  </a:lnTo>
                  <a:lnTo>
                    <a:pt x="16271" y="1455"/>
                  </a:lnTo>
                  <a:lnTo>
                    <a:pt x="16194" y="1455"/>
                  </a:lnTo>
                  <a:lnTo>
                    <a:pt x="16153" y="1477"/>
                  </a:lnTo>
                  <a:lnTo>
                    <a:pt x="16087" y="1555"/>
                  </a:lnTo>
                  <a:lnTo>
                    <a:pt x="16087" y="1588"/>
                  </a:lnTo>
                  <a:lnTo>
                    <a:pt x="16052" y="1566"/>
                  </a:lnTo>
                  <a:lnTo>
                    <a:pt x="15992" y="1610"/>
                  </a:lnTo>
                  <a:lnTo>
                    <a:pt x="15867" y="1721"/>
                  </a:lnTo>
                  <a:lnTo>
                    <a:pt x="15820" y="1732"/>
                  </a:lnTo>
                  <a:lnTo>
                    <a:pt x="15766" y="1832"/>
                  </a:lnTo>
                  <a:lnTo>
                    <a:pt x="15737" y="1866"/>
                  </a:lnTo>
                  <a:lnTo>
                    <a:pt x="15671" y="1954"/>
                  </a:lnTo>
                  <a:lnTo>
                    <a:pt x="15636" y="1988"/>
                  </a:lnTo>
                  <a:lnTo>
                    <a:pt x="15600" y="2054"/>
                  </a:lnTo>
                  <a:lnTo>
                    <a:pt x="15547" y="2087"/>
                  </a:lnTo>
                  <a:lnTo>
                    <a:pt x="15499" y="2054"/>
                  </a:lnTo>
                  <a:lnTo>
                    <a:pt x="15434" y="2087"/>
                  </a:lnTo>
                  <a:lnTo>
                    <a:pt x="15392" y="2121"/>
                  </a:lnTo>
                  <a:lnTo>
                    <a:pt x="15428" y="2054"/>
                  </a:lnTo>
                  <a:lnTo>
                    <a:pt x="15481" y="1999"/>
                  </a:lnTo>
                  <a:lnTo>
                    <a:pt x="15487" y="1943"/>
                  </a:lnTo>
                  <a:lnTo>
                    <a:pt x="15440" y="1843"/>
                  </a:lnTo>
                  <a:lnTo>
                    <a:pt x="15363" y="1810"/>
                  </a:lnTo>
                  <a:lnTo>
                    <a:pt x="15285" y="1710"/>
                  </a:lnTo>
                  <a:lnTo>
                    <a:pt x="15262" y="1677"/>
                  </a:lnTo>
                  <a:lnTo>
                    <a:pt x="15250" y="1710"/>
                  </a:lnTo>
                  <a:lnTo>
                    <a:pt x="15220" y="1832"/>
                  </a:lnTo>
                  <a:lnTo>
                    <a:pt x="15220" y="1899"/>
                  </a:lnTo>
                  <a:lnTo>
                    <a:pt x="15202" y="1866"/>
                  </a:lnTo>
                  <a:lnTo>
                    <a:pt x="15190" y="1877"/>
                  </a:lnTo>
                  <a:lnTo>
                    <a:pt x="15172" y="1943"/>
                  </a:lnTo>
                  <a:lnTo>
                    <a:pt x="15154" y="1977"/>
                  </a:lnTo>
                  <a:lnTo>
                    <a:pt x="15143" y="1943"/>
                  </a:lnTo>
                  <a:lnTo>
                    <a:pt x="15160" y="1866"/>
                  </a:lnTo>
                  <a:lnTo>
                    <a:pt x="15172" y="1821"/>
                  </a:lnTo>
                  <a:lnTo>
                    <a:pt x="15160" y="1732"/>
                  </a:lnTo>
                  <a:lnTo>
                    <a:pt x="15125" y="1699"/>
                  </a:lnTo>
                  <a:lnTo>
                    <a:pt x="15083" y="1765"/>
                  </a:lnTo>
                  <a:lnTo>
                    <a:pt x="15095" y="1810"/>
                  </a:lnTo>
                  <a:lnTo>
                    <a:pt x="15071" y="1877"/>
                  </a:lnTo>
                  <a:lnTo>
                    <a:pt x="15048" y="1832"/>
                  </a:lnTo>
                  <a:lnTo>
                    <a:pt x="15042" y="1755"/>
                  </a:lnTo>
                  <a:lnTo>
                    <a:pt x="15024" y="1677"/>
                  </a:lnTo>
                  <a:lnTo>
                    <a:pt x="15012" y="1599"/>
                  </a:lnTo>
                  <a:lnTo>
                    <a:pt x="14982" y="1654"/>
                  </a:lnTo>
                  <a:lnTo>
                    <a:pt x="14923" y="1666"/>
                  </a:lnTo>
                  <a:lnTo>
                    <a:pt x="14834" y="1710"/>
                  </a:lnTo>
                  <a:lnTo>
                    <a:pt x="14810" y="1699"/>
                  </a:lnTo>
                  <a:lnTo>
                    <a:pt x="14840" y="1654"/>
                  </a:lnTo>
                  <a:lnTo>
                    <a:pt x="14834" y="1599"/>
                  </a:lnTo>
                  <a:lnTo>
                    <a:pt x="14834" y="1543"/>
                  </a:lnTo>
                  <a:lnTo>
                    <a:pt x="14828" y="1477"/>
                  </a:lnTo>
                  <a:lnTo>
                    <a:pt x="14834" y="1466"/>
                  </a:lnTo>
                  <a:lnTo>
                    <a:pt x="14893" y="1543"/>
                  </a:lnTo>
                  <a:lnTo>
                    <a:pt x="14923" y="1499"/>
                  </a:lnTo>
                  <a:lnTo>
                    <a:pt x="14929" y="1433"/>
                  </a:lnTo>
                  <a:lnTo>
                    <a:pt x="14875" y="1288"/>
                  </a:lnTo>
                  <a:lnTo>
                    <a:pt x="14768" y="1221"/>
                  </a:lnTo>
                  <a:lnTo>
                    <a:pt x="14679" y="1210"/>
                  </a:lnTo>
                  <a:lnTo>
                    <a:pt x="14578" y="1255"/>
                  </a:lnTo>
                  <a:lnTo>
                    <a:pt x="14489" y="1277"/>
                  </a:lnTo>
                  <a:lnTo>
                    <a:pt x="14430" y="1366"/>
                  </a:lnTo>
                  <a:lnTo>
                    <a:pt x="14448" y="1666"/>
                  </a:lnTo>
                  <a:lnTo>
                    <a:pt x="14442" y="1755"/>
                  </a:lnTo>
                  <a:lnTo>
                    <a:pt x="14453" y="1810"/>
                  </a:lnTo>
                  <a:lnTo>
                    <a:pt x="14424" y="1899"/>
                  </a:lnTo>
                  <a:lnTo>
                    <a:pt x="14424" y="1988"/>
                  </a:lnTo>
                  <a:lnTo>
                    <a:pt x="14382" y="2043"/>
                  </a:lnTo>
                  <a:lnTo>
                    <a:pt x="14353" y="2043"/>
                  </a:lnTo>
                  <a:lnTo>
                    <a:pt x="14335" y="2010"/>
                  </a:lnTo>
                  <a:lnTo>
                    <a:pt x="14335" y="1977"/>
                  </a:lnTo>
                  <a:lnTo>
                    <a:pt x="14299" y="1921"/>
                  </a:lnTo>
                  <a:lnTo>
                    <a:pt x="14323" y="1877"/>
                  </a:lnTo>
                  <a:lnTo>
                    <a:pt x="14341" y="1888"/>
                  </a:lnTo>
                  <a:lnTo>
                    <a:pt x="14365" y="1788"/>
                  </a:lnTo>
                  <a:lnTo>
                    <a:pt x="14353" y="1666"/>
                  </a:lnTo>
                  <a:lnTo>
                    <a:pt x="14311" y="1643"/>
                  </a:lnTo>
                  <a:lnTo>
                    <a:pt x="14293" y="1532"/>
                  </a:lnTo>
                  <a:lnTo>
                    <a:pt x="14311" y="1543"/>
                  </a:lnTo>
                  <a:lnTo>
                    <a:pt x="14341" y="1488"/>
                  </a:lnTo>
                  <a:lnTo>
                    <a:pt x="14341" y="1555"/>
                  </a:lnTo>
                  <a:lnTo>
                    <a:pt x="14370" y="1610"/>
                  </a:lnTo>
                  <a:lnTo>
                    <a:pt x="14394" y="1710"/>
                  </a:lnTo>
                  <a:lnTo>
                    <a:pt x="14400" y="1677"/>
                  </a:lnTo>
                  <a:lnTo>
                    <a:pt x="14394" y="1532"/>
                  </a:lnTo>
                  <a:lnTo>
                    <a:pt x="14382" y="1421"/>
                  </a:lnTo>
                  <a:lnTo>
                    <a:pt x="14269" y="1499"/>
                  </a:lnTo>
                  <a:lnTo>
                    <a:pt x="14180" y="1610"/>
                  </a:lnTo>
                  <a:lnTo>
                    <a:pt x="14180" y="1677"/>
                  </a:lnTo>
                  <a:lnTo>
                    <a:pt x="14127" y="1755"/>
                  </a:lnTo>
                  <a:lnTo>
                    <a:pt x="14097" y="1710"/>
                  </a:lnTo>
                  <a:lnTo>
                    <a:pt x="14103" y="1666"/>
                  </a:lnTo>
                  <a:lnTo>
                    <a:pt x="14133" y="1654"/>
                  </a:lnTo>
                  <a:lnTo>
                    <a:pt x="14103" y="1588"/>
                  </a:lnTo>
                  <a:lnTo>
                    <a:pt x="14127" y="1455"/>
                  </a:lnTo>
                  <a:lnTo>
                    <a:pt x="14162" y="1488"/>
                  </a:lnTo>
                  <a:lnTo>
                    <a:pt x="14180" y="1477"/>
                  </a:lnTo>
                  <a:lnTo>
                    <a:pt x="14216" y="1499"/>
                  </a:lnTo>
                  <a:lnTo>
                    <a:pt x="14329" y="1399"/>
                  </a:lnTo>
                  <a:lnTo>
                    <a:pt x="14370" y="1377"/>
                  </a:lnTo>
                  <a:lnTo>
                    <a:pt x="14293" y="1377"/>
                  </a:lnTo>
                  <a:lnTo>
                    <a:pt x="14246" y="1388"/>
                  </a:lnTo>
                  <a:lnTo>
                    <a:pt x="14180" y="1377"/>
                  </a:lnTo>
                  <a:lnTo>
                    <a:pt x="14038" y="1377"/>
                  </a:lnTo>
                  <a:lnTo>
                    <a:pt x="14008" y="1399"/>
                  </a:lnTo>
                  <a:lnTo>
                    <a:pt x="13818" y="1433"/>
                  </a:lnTo>
                  <a:lnTo>
                    <a:pt x="13705" y="1433"/>
                  </a:lnTo>
                  <a:lnTo>
                    <a:pt x="13640" y="1455"/>
                  </a:lnTo>
                  <a:lnTo>
                    <a:pt x="13563" y="1399"/>
                  </a:lnTo>
                  <a:lnTo>
                    <a:pt x="13497" y="1421"/>
                  </a:lnTo>
                  <a:lnTo>
                    <a:pt x="13450" y="1455"/>
                  </a:lnTo>
                  <a:lnTo>
                    <a:pt x="13491" y="1543"/>
                  </a:lnTo>
                  <a:lnTo>
                    <a:pt x="13539" y="1543"/>
                  </a:lnTo>
                  <a:lnTo>
                    <a:pt x="13568" y="1566"/>
                  </a:lnTo>
                  <a:lnTo>
                    <a:pt x="13598" y="1555"/>
                  </a:lnTo>
                  <a:lnTo>
                    <a:pt x="13640" y="1621"/>
                  </a:lnTo>
                  <a:lnTo>
                    <a:pt x="13640" y="1666"/>
                  </a:lnTo>
                  <a:lnTo>
                    <a:pt x="13580" y="1765"/>
                  </a:lnTo>
                  <a:lnTo>
                    <a:pt x="13539" y="1755"/>
                  </a:lnTo>
                  <a:lnTo>
                    <a:pt x="13491" y="1788"/>
                  </a:lnTo>
                  <a:lnTo>
                    <a:pt x="13479" y="1877"/>
                  </a:lnTo>
                  <a:lnTo>
                    <a:pt x="13467" y="1932"/>
                  </a:lnTo>
                  <a:lnTo>
                    <a:pt x="13503" y="2054"/>
                  </a:lnTo>
                  <a:lnTo>
                    <a:pt x="13563" y="2087"/>
                  </a:lnTo>
                  <a:lnTo>
                    <a:pt x="13568" y="2010"/>
                  </a:lnTo>
                  <a:lnTo>
                    <a:pt x="13610" y="1943"/>
                  </a:lnTo>
                  <a:lnTo>
                    <a:pt x="13669" y="1899"/>
                  </a:lnTo>
                  <a:lnTo>
                    <a:pt x="13658" y="2010"/>
                  </a:lnTo>
                  <a:lnTo>
                    <a:pt x="13598" y="2010"/>
                  </a:lnTo>
                  <a:lnTo>
                    <a:pt x="13628" y="2087"/>
                  </a:lnTo>
                  <a:lnTo>
                    <a:pt x="13622" y="2099"/>
                  </a:lnTo>
                  <a:lnTo>
                    <a:pt x="13640" y="2154"/>
                  </a:lnTo>
                  <a:lnTo>
                    <a:pt x="13598" y="2198"/>
                  </a:lnTo>
                  <a:lnTo>
                    <a:pt x="13640" y="2210"/>
                  </a:lnTo>
                  <a:lnTo>
                    <a:pt x="13675" y="2177"/>
                  </a:lnTo>
                  <a:lnTo>
                    <a:pt x="13687" y="2232"/>
                  </a:lnTo>
                  <a:lnTo>
                    <a:pt x="13681" y="2310"/>
                  </a:lnTo>
                  <a:lnTo>
                    <a:pt x="13717" y="2376"/>
                  </a:lnTo>
                  <a:lnTo>
                    <a:pt x="13758" y="2387"/>
                  </a:lnTo>
                  <a:lnTo>
                    <a:pt x="13806" y="2498"/>
                  </a:lnTo>
                  <a:lnTo>
                    <a:pt x="13800" y="2554"/>
                  </a:lnTo>
                  <a:lnTo>
                    <a:pt x="13776" y="2532"/>
                  </a:lnTo>
                  <a:lnTo>
                    <a:pt x="13741" y="2554"/>
                  </a:lnTo>
                  <a:lnTo>
                    <a:pt x="13758" y="2621"/>
                  </a:lnTo>
                  <a:lnTo>
                    <a:pt x="13735" y="2654"/>
                  </a:lnTo>
                  <a:lnTo>
                    <a:pt x="13717" y="2621"/>
                  </a:lnTo>
                  <a:lnTo>
                    <a:pt x="13699" y="2643"/>
                  </a:lnTo>
                  <a:lnTo>
                    <a:pt x="13681" y="2565"/>
                  </a:lnTo>
                  <a:lnTo>
                    <a:pt x="13628" y="2498"/>
                  </a:lnTo>
                  <a:lnTo>
                    <a:pt x="13610" y="2509"/>
                  </a:lnTo>
                  <a:lnTo>
                    <a:pt x="13622" y="2554"/>
                  </a:lnTo>
                  <a:lnTo>
                    <a:pt x="13592" y="2599"/>
                  </a:lnTo>
                  <a:lnTo>
                    <a:pt x="13568" y="2565"/>
                  </a:lnTo>
                  <a:lnTo>
                    <a:pt x="13551" y="2599"/>
                  </a:lnTo>
                  <a:lnTo>
                    <a:pt x="13563" y="2665"/>
                  </a:lnTo>
                  <a:lnTo>
                    <a:pt x="13568" y="2765"/>
                  </a:lnTo>
                  <a:lnTo>
                    <a:pt x="13610" y="2776"/>
                  </a:lnTo>
                  <a:lnTo>
                    <a:pt x="13652" y="2732"/>
                  </a:lnTo>
                  <a:lnTo>
                    <a:pt x="13681" y="2787"/>
                  </a:lnTo>
                  <a:lnTo>
                    <a:pt x="13658" y="2832"/>
                  </a:lnTo>
                  <a:lnTo>
                    <a:pt x="13699" y="2865"/>
                  </a:lnTo>
                  <a:lnTo>
                    <a:pt x="13669" y="2899"/>
                  </a:lnTo>
                  <a:lnTo>
                    <a:pt x="13622" y="2876"/>
                  </a:lnTo>
                  <a:lnTo>
                    <a:pt x="13622" y="2899"/>
                  </a:lnTo>
                  <a:lnTo>
                    <a:pt x="13669" y="2954"/>
                  </a:lnTo>
                  <a:lnTo>
                    <a:pt x="13592" y="2954"/>
                  </a:lnTo>
                  <a:lnTo>
                    <a:pt x="13580" y="2899"/>
                  </a:lnTo>
                  <a:lnTo>
                    <a:pt x="13527" y="2899"/>
                  </a:lnTo>
                  <a:lnTo>
                    <a:pt x="13503" y="2832"/>
                  </a:lnTo>
                  <a:lnTo>
                    <a:pt x="13467" y="2820"/>
                  </a:lnTo>
                  <a:lnTo>
                    <a:pt x="13432" y="2754"/>
                  </a:lnTo>
                  <a:lnTo>
                    <a:pt x="13378" y="2754"/>
                  </a:lnTo>
                  <a:lnTo>
                    <a:pt x="13343" y="2710"/>
                  </a:lnTo>
                  <a:lnTo>
                    <a:pt x="13313" y="2721"/>
                  </a:lnTo>
                  <a:lnTo>
                    <a:pt x="13295" y="2710"/>
                  </a:lnTo>
                  <a:lnTo>
                    <a:pt x="13182" y="2787"/>
                  </a:lnTo>
                  <a:lnTo>
                    <a:pt x="13176" y="2843"/>
                  </a:lnTo>
                  <a:lnTo>
                    <a:pt x="13164" y="2876"/>
                  </a:lnTo>
                  <a:lnTo>
                    <a:pt x="13182" y="2921"/>
                  </a:lnTo>
                  <a:lnTo>
                    <a:pt x="13176" y="2954"/>
                  </a:lnTo>
                  <a:lnTo>
                    <a:pt x="13200" y="3032"/>
                  </a:lnTo>
                  <a:lnTo>
                    <a:pt x="13194" y="3043"/>
                  </a:lnTo>
                  <a:lnTo>
                    <a:pt x="13164" y="2987"/>
                  </a:lnTo>
                  <a:lnTo>
                    <a:pt x="13141" y="3009"/>
                  </a:lnTo>
                  <a:lnTo>
                    <a:pt x="13111" y="2987"/>
                  </a:lnTo>
                  <a:lnTo>
                    <a:pt x="12986" y="3009"/>
                  </a:lnTo>
                  <a:lnTo>
                    <a:pt x="12927" y="2998"/>
                  </a:lnTo>
                  <a:lnTo>
                    <a:pt x="12885" y="2931"/>
                  </a:lnTo>
                  <a:lnTo>
                    <a:pt x="12850" y="2921"/>
                  </a:lnTo>
                  <a:lnTo>
                    <a:pt x="12814" y="2843"/>
                  </a:lnTo>
                  <a:lnTo>
                    <a:pt x="12790" y="2765"/>
                  </a:lnTo>
                  <a:lnTo>
                    <a:pt x="12760" y="2732"/>
                  </a:lnTo>
                  <a:lnTo>
                    <a:pt x="12760" y="2776"/>
                  </a:lnTo>
                  <a:lnTo>
                    <a:pt x="12784" y="2876"/>
                  </a:lnTo>
                  <a:lnTo>
                    <a:pt x="12790" y="3043"/>
                  </a:lnTo>
                  <a:lnTo>
                    <a:pt x="12838" y="3220"/>
                  </a:lnTo>
                  <a:lnTo>
                    <a:pt x="12873" y="3365"/>
                  </a:lnTo>
                  <a:lnTo>
                    <a:pt x="12903" y="3676"/>
                  </a:lnTo>
                  <a:lnTo>
                    <a:pt x="12897" y="3754"/>
                  </a:lnTo>
                  <a:lnTo>
                    <a:pt x="12873" y="3754"/>
                  </a:lnTo>
                  <a:lnTo>
                    <a:pt x="12850" y="3698"/>
                  </a:lnTo>
                  <a:lnTo>
                    <a:pt x="12844" y="3643"/>
                  </a:lnTo>
                  <a:lnTo>
                    <a:pt x="12814" y="3587"/>
                  </a:lnTo>
                  <a:lnTo>
                    <a:pt x="12796" y="3609"/>
                  </a:lnTo>
                  <a:lnTo>
                    <a:pt x="12814" y="3653"/>
                  </a:lnTo>
                  <a:lnTo>
                    <a:pt x="12808" y="3698"/>
                  </a:lnTo>
                  <a:lnTo>
                    <a:pt x="12754" y="3664"/>
                  </a:lnTo>
                  <a:lnTo>
                    <a:pt x="12707" y="3565"/>
                  </a:lnTo>
                  <a:lnTo>
                    <a:pt x="12636" y="3553"/>
                  </a:lnTo>
                  <a:lnTo>
                    <a:pt x="12600" y="3476"/>
                  </a:lnTo>
                  <a:lnTo>
                    <a:pt x="12571" y="3454"/>
                  </a:lnTo>
                  <a:lnTo>
                    <a:pt x="12463" y="3276"/>
                  </a:lnTo>
                  <a:lnTo>
                    <a:pt x="12458" y="3276"/>
                  </a:lnTo>
                  <a:lnTo>
                    <a:pt x="12434" y="3309"/>
                  </a:lnTo>
                  <a:lnTo>
                    <a:pt x="12404" y="3309"/>
                  </a:lnTo>
                  <a:lnTo>
                    <a:pt x="12392" y="3265"/>
                  </a:lnTo>
                  <a:lnTo>
                    <a:pt x="12458" y="3154"/>
                  </a:lnTo>
                  <a:lnTo>
                    <a:pt x="12487" y="3154"/>
                  </a:lnTo>
                  <a:lnTo>
                    <a:pt x="12463" y="3120"/>
                  </a:lnTo>
                  <a:lnTo>
                    <a:pt x="12428" y="3087"/>
                  </a:lnTo>
                  <a:lnTo>
                    <a:pt x="12392" y="3009"/>
                  </a:lnTo>
                  <a:lnTo>
                    <a:pt x="12386" y="3009"/>
                  </a:lnTo>
                  <a:lnTo>
                    <a:pt x="12392" y="3054"/>
                  </a:lnTo>
                  <a:lnTo>
                    <a:pt x="12422" y="3109"/>
                  </a:lnTo>
                  <a:lnTo>
                    <a:pt x="12422" y="3165"/>
                  </a:lnTo>
                  <a:lnTo>
                    <a:pt x="12386" y="3210"/>
                  </a:lnTo>
                  <a:lnTo>
                    <a:pt x="12327" y="3176"/>
                  </a:lnTo>
                  <a:lnTo>
                    <a:pt x="12267" y="3098"/>
                  </a:lnTo>
                  <a:lnTo>
                    <a:pt x="12250" y="3054"/>
                  </a:lnTo>
                  <a:lnTo>
                    <a:pt x="12190" y="3043"/>
                  </a:lnTo>
                  <a:lnTo>
                    <a:pt x="12178" y="2976"/>
                  </a:lnTo>
                  <a:lnTo>
                    <a:pt x="12149" y="2943"/>
                  </a:lnTo>
                  <a:lnTo>
                    <a:pt x="12220" y="2943"/>
                  </a:lnTo>
                  <a:lnTo>
                    <a:pt x="12285" y="2976"/>
                  </a:lnTo>
                  <a:lnTo>
                    <a:pt x="12315" y="3009"/>
                  </a:lnTo>
                  <a:lnTo>
                    <a:pt x="12356" y="2987"/>
                  </a:lnTo>
                  <a:lnTo>
                    <a:pt x="12386" y="2887"/>
                  </a:lnTo>
                  <a:lnTo>
                    <a:pt x="12386" y="2854"/>
                  </a:lnTo>
                  <a:lnTo>
                    <a:pt x="12362" y="2876"/>
                  </a:lnTo>
                  <a:lnTo>
                    <a:pt x="12356" y="2832"/>
                  </a:lnTo>
                  <a:lnTo>
                    <a:pt x="12327" y="2843"/>
                  </a:lnTo>
                  <a:lnTo>
                    <a:pt x="12339" y="2754"/>
                  </a:lnTo>
                  <a:lnTo>
                    <a:pt x="12303" y="2676"/>
                  </a:lnTo>
                  <a:lnTo>
                    <a:pt x="12279" y="2710"/>
                  </a:lnTo>
                  <a:lnTo>
                    <a:pt x="12273" y="2654"/>
                  </a:lnTo>
                  <a:lnTo>
                    <a:pt x="12250" y="2643"/>
                  </a:lnTo>
                  <a:lnTo>
                    <a:pt x="12226" y="2665"/>
                  </a:lnTo>
                  <a:lnTo>
                    <a:pt x="12214" y="2698"/>
                  </a:lnTo>
                  <a:lnTo>
                    <a:pt x="12161" y="2676"/>
                  </a:lnTo>
                  <a:lnTo>
                    <a:pt x="12155" y="2599"/>
                  </a:lnTo>
                  <a:lnTo>
                    <a:pt x="12214" y="2498"/>
                  </a:lnTo>
                  <a:lnTo>
                    <a:pt x="12208" y="2454"/>
                  </a:lnTo>
                  <a:lnTo>
                    <a:pt x="12178" y="2454"/>
                  </a:lnTo>
                  <a:lnTo>
                    <a:pt x="12131" y="2543"/>
                  </a:lnTo>
                  <a:lnTo>
                    <a:pt x="12125" y="2477"/>
                  </a:lnTo>
                  <a:lnTo>
                    <a:pt x="12143" y="2421"/>
                  </a:lnTo>
                  <a:lnTo>
                    <a:pt x="12131" y="2343"/>
                  </a:lnTo>
                  <a:lnTo>
                    <a:pt x="12113" y="2365"/>
                  </a:lnTo>
                  <a:lnTo>
                    <a:pt x="12101" y="2387"/>
                  </a:lnTo>
                  <a:lnTo>
                    <a:pt x="12095" y="2332"/>
                  </a:lnTo>
                  <a:lnTo>
                    <a:pt x="12065" y="2332"/>
                  </a:lnTo>
                  <a:lnTo>
                    <a:pt x="12054" y="2310"/>
                  </a:lnTo>
                  <a:lnTo>
                    <a:pt x="12036" y="2265"/>
                  </a:lnTo>
                  <a:lnTo>
                    <a:pt x="12048" y="2177"/>
                  </a:lnTo>
                  <a:lnTo>
                    <a:pt x="12036" y="2154"/>
                  </a:lnTo>
                  <a:lnTo>
                    <a:pt x="12012" y="2177"/>
                  </a:lnTo>
                  <a:lnTo>
                    <a:pt x="11988" y="2254"/>
                  </a:lnTo>
                  <a:lnTo>
                    <a:pt x="11982" y="2143"/>
                  </a:lnTo>
                  <a:lnTo>
                    <a:pt x="11953" y="2099"/>
                  </a:lnTo>
                  <a:lnTo>
                    <a:pt x="11923" y="2143"/>
                  </a:lnTo>
                  <a:lnTo>
                    <a:pt x="11899" y="2143"/>
                  </a:lnTo>
                  <a:lnTo>
                    <a:pt x="11887" y="2054"/>
                  </a:lnTo>
                  <a:lnTo>
                    <a:pt x="11858" y="2110"/>
                  </a:lnTo>
                  <a:lnTo>
                    <a:pt x="11840" y="2110"/>
                  </a:lnTo>
                  <a:lnTo>
                    <a:pt x="11834" y="2154"/>
                  </a:lnTo>
                  <a:lnTo>
                    <a:pt x="11828" y="2065"/>
                  </a:lnTo>
                  <a:lnTo>
                    <a:pt x="11828" y="2032"/>
                  </a:lnTo>
                  <a:lnTo>
                    <a:pt x="11780" y="2032"/>
                  </a:lnTo>
                  <a:lnTo>
                    <a:pt x="11757" y="2043"/>
                  </a:lnTo>
                  <a:lnTo>
                    <a:pt x="11745" y="2010"/>
                  </a:lnTo>
                  <a:lnTo>
                    <a:pt x="11697" y="2043"/>
                  </a:lnTo>
                  <a:lnTo>
                    <a:pt x="11667" y="2043"/>
                  </a:lnTo>
                  <a:lnTo>
                    <a:pt x="11661" y="2065"/>
                  </a:lnTo>
                  <a:lnTo>
                    <a:pt x="11679" y="2099"/>
                  </a:lnTo>
                  <a:lnTo>
                    <a:pt x="11691" y="2166"/>
                  </a:lnTo>
                  <a:lnTo>
                    <a:pt x="11673" y="2154"/>
                  </a:lnTo>
                  <a:lnTo>
                    <a:pt x="11655" y="2166"/>
                  </a:lnTo>
                  <a:lnTo>
                    <a:pt x="11655" y="2210"/>
                  </a:lnTo>
                  <a:lnTo>
                    <a:pt x="11649" y="2198"/>
                  </a:lnTo>
                  <a:lnTo>
                    <a:pt x="11608" y="2210"/>
                  </a:lnTo>
                  <a:lnTo>
                    <a:pt x="11596" y="2198"/>
                  </a:lnTo>
                  <a:lnTo>
                    <a:pt x="11608" y="2143"/>
                  </a:lnTo>
                  <a:lnTo>
                    <a:pt x="11632" y="2110"/>
                  </a:lnTo>
                  <a:lnTo>
                    <a:pt x="11620" y="2054"/>
                  </a:lnTo>
                  <a:lnTo>
                    <a:pt x="11590" y="2043"/>
                  </a:lnTo>
                  <a:lnTo>
                    <a:pt x="11590" y="2099"/>
                  </a:lnTo>
                  <a:lnTo>
                    <a:pt x="11566" y="2121"/>
                  </a:lnTo>
                  <a:lnTo>
                    <a:pt x="11543" y="2065"/>
                  </a:lnTo>
                  <a:lnTo>
                    <a:pt x="11513" y="2054"/>
                  </a:lnTo>
                  <a:lnTo>
                    <a:pt x="11483" y="1999"/>
                  </a:lnTo>
                  <a:lnTo>
                    <a:pt x="11477" y="2043"/>
                  </a:lnTo>
                  <a:lnTo>
                    <a:pt x="11454" y="2054"/>
                  </a:lnTo>
                  <a:lnTo>
                    <a:pt x="11412" y="2054"/>
                  </a:lnTo>
                  <a:lnTo>
                    <a:pt x="11394" y="2010"/>
                  </a:lnTo>
                  <a:lnTo>
                    <a:pt x="11388" y="2065"/>
                  </a:lnTo>
                  <a:lnTo>
                    <a:pt x="11364" y="2099"/>
                  </a:lnTo>
                  <a:lnTo>
                    <a:pt x="11329" y="2043"/>
                  </a:lnTo>
                  <a:lnTo>
                    <a:pt x="11305" y="2043"/>
                  </a:lnTo>
                  <a:lnTo>
                    <a:pt x="11317" y="2099"/>
                  </a:lnTo>
                  <a:lnTo>
                    <a:pt x="11323" y="2121"/>
                  </a:lnTo>
                  <a:lnTo>
                    <a:pt x="11287" y="2177"/>
                  </a:lnTo>
                  <a:lnTo>
                    <a:pt x="11269" y="2166"/>
                  </a:lnTo>
                  <a:lnTo>
                    <a:pt x="11263" y="2121"/>
                  </a:lnTo>
                  <a:lnTo>
                    <a:pt x="11246" y="2177"/>
                  </a:lnTo>
                  <a:lnTo>
                    <a:pt x="11252" y="2265"/>
                  </a:lnTo>
                  <a:lnTo>
                    <a:pt x="11275" y="2310"/>
                  </a:lnTo>
                  <a:lnTo>
                    <a:pt x="11281" y="2365"/>
                  </a:lnTo>
                  <a:lnTo>
                    <a:pt x="11299" y="2376"/>
                  </a:lnTo>
                  <a:lnTo>
                    <a:pt x="11305" y="2454"/>
                  </a:lnTo>
                  <a:lnTo>
                    <a:pt x="11347" y="2477"/>
                  </a:lnTo>
                  <a:lnTo>
                    <a:pt x="11358" y="2509"/>
                  </a:lnTo>
                  <a:lnTo>
                    <a:pt x="11358" y="2565"/>
                  </a:lnTo>
                  <a:lnTo>
                    <a:pt x="11388" y="2610"/>
                  </a:lnTo>
                  <a:lnTo>
                    <a:pt x="11394" y="2654"/>
                  </a:lnTo>
                  <a:lnTo>
                    <a:pt x="11376" y="2710"/>
                  </a:lnTo>
                  <a:lnTo>
                    <a:pt x="11358" y="2698"/>
                  </a:lnTo>
                  <a:lnTo>
                    <a:pt x="11353" y="2654"/>
                  </a:lnTo>
                  <a:lnTo>
                    <a:pt x="11305" y="2676"/>
                  </a:lnTo>
                  <a:lnTo>
                    <a:pt x="11275" y="2665"/>
                  </a:lnTo>
                  <a:lnTo>
                    <a:pt x="11246" y="2676"/>
                  </a:lnTo>
                  <a:lnTo>
                    <a:pt x="11263" y="2721"/>
                  </a:lnTo>
                  <a:lnTo>
                    <a:pt x="11240" y="2776"/>
                  </a:lnTo>
                  <a:lnTo>
                    <a:pt x="11204" y="2776"/>
                  </a:lnTo>
                  <a:lnTo>
                    <a:pt x="11180" y="2765"/>
                  </a:lnTo>
                  <a:lnTo>
                    <a:pt x="11109" y="2832"/>
                  </a:lnTo>
                  <a:lnTo>
                    <a:pt x="11002" y="2865"/>
                  </a:lnTo>
                  <a:lnTo>
                    <a:pt x="10966" y="2832"/>
                  </a:lnTo>
                  <a:lnTo>
                    <a:pt x="10913" y="2832"/>
                  </a:lnTo>
                  <a:lnTo>
                    <a:pt x="10907" y="2843"/>
                  </a:lnTo>
                  <a:lnTo>
                    <a:pt x="10877" y="2832"/>
                  </a:lnTo>
                  <a:lnTo>
                    <a:pt x="10729" y="2820"/>
                  </a:lnTo>
                  <a:lnTo>
                    <a:pt x="10681" y="2754"/>
                  </a:lnTo>
                  <a:lnTo>
                    <a:pt x="10669" y="2643"/>
                  </a:lnTo>
                  <a:lnTo>
                    <a:pt x="10693" y="2565"/>
                  </a:lnTo>
                  <a:lnTo>
                    <a:pt x="10705" y="2554"/>
                  </a:lnTo>
                  <a:lnTo>
                    <a:pt x="10705" y="2509"/>
                  </a:lnTo>
                  <a:lnTo>
                    <a:pt x="10663" y="2488"/>
                  </a:lnTo>
                  <a:lnTo>
                    <a:pt x="10610" y="2488"/>
                  </a:lnTo>
                  <a:lnTo>
                    <a:pt x="10515" y="2565"/>
                  </a:lnTo>
                  <a:lnTo>
                    <a:pt x="10378" y="2587"/>
                  </a:lnTo>
                  <a:lnTo>
                    <a:pt x="10265" y="2643"/>
                  </a:lnTo>
                  <a:lnTo>
                    <a:pt x="10200" y="2665"/>
                  </a:lnTo>
                  <a:lnTo>
                    <a:pt x="10188" y="2710"/>
                  </a:lnTo>
                  <a:lnTo>
                    <a:pt x="10165" y="2710"/>
                  </a:lnTo>
                  <a:lnTo>
                    <a:pt x="10147" y="2754"/>
                  </a:lnTo>
                  <a:lnTo>
                    <a:pt x="10111" y="2787"/>
                  </a:lnTo>
                  <a:lnTo>
                    <a:pt x="10069" y="2865"/>
                  </a:lnTo>
                  <a:lnTo>
                    <a:pt x="10087" y="2943"/>
                  </a:lnTo>
                  <a:lnTo>
                    <a:pt x="10111" y="2954"/>
                  </a:lnTo>
                  <a:lnTo>
                    <a:pt x="10141" y="2931"/>
                  </a:lnTo>
                  <a:lnTo>
                    <a:pt x="10159" y="2943"/>
                  </a:lnTo>
                  <a:lnTo>
                    <a:pt x="10141" y="2987"/>
                  </a:lnTo>
                  <a:lnTo>
                    <a:pt x="10123" y="2998"/>
                  </a:lnTo>
                  <a:lnTo>
                    <a:pt x="10093" y="3054"/>
                  </a:lnTo>
                  <a:lnTo>
                    <a:pt x="10093" y="3087"/>
                  </a:lnTo>
                  <a:lnTo>
                    <a:pt x="10081" y="3054"/>
                  </a:lnTo>
                  <a:lnTo>
                    <a:pt x="10075" y="2943"/>
                  </a:lnTo>
                  <a:lnTo>
                    <a:pt x="10028" y="2876"/>
                  </a:lnTo>
                  <a:lnTo>
                    <a:pt x="10022" y="2832"/>
                  </a:lnTo>
                  <a:lnTo>
                    <a:pt x="10028" y="2787"/>
                  </a:lnTo>
                  <a:lnTo>
                    <a:pt x="9992" y="2732"/>
                  </a:lnTo>
                  <a:lnTo>
                    <a:pt x="9968" y="2732"/>
                  </a:lnTo>
                  <a:lnTo>
                    <a:pt x="9903" y="2621"/>
                  </a:lnTo>
                  <a:lnTo>
                    <a:pt x="9885" y="2621"/>
                  </a:lnTo>
                  <a:lnTo>
                    <a:pt x="9885" y="2665"/>
                  </a:lnTo>
                  <a:lnTo>
                    <a:pt x="9939" y="2776"/>
                  </a:lnTo>
                  <a:lnTo>
                    <a:pt x="9945" y="2843"/>
                  </a:lnTo>
                  <a:lnTo>
                    <a:pt x="9915" y="2899"/>
                  </a:lnTo>
                  <a:lnTo>
                    <a:pt x="9861" y="2921"/>
                  </a:lnTo>
                  <a:lnTo>
                    <a:pt x="9838" y="2943"/>
                  </a:lnTo>
                  <a:lnTo>
                    <a:pt x="9790" y="2943"/>
                  </a:lnTo>
                  <a:lnTo>
                    <a:pt x="9701" y="2809"/>
                  </a:lnTo>
                  <a:lnTo>
                    <a:pt x="9701" y="2754"/>
                  </a:lnTo>
                  <a:lnTo>
                    <a:pt x="9719" y="2710"/>
                  </a:lnTo>
                  <a:lnTo>
                    <a:pt x="9713" y="2665"/>
                  </a:lnTo>
                  <a:lnTo>
                    <a:pt x="9665" y="2698"/>
                  </a:lnTo>
                  <a:lnTo>
                    <a:pt x="9665" y="2765"/>
                  </a:lnTo>
                  <a:lnTo>
                    <a:pt x="9642" y="2809"/>
                  </a:lnTo>
                  <a:lnTo>
                    <a:pt x="9582" y="2732"/>
                  </a:lnTo>
                  <a:lnTo>
                    <a:pt x="9541" y="2732"/>
                  </a:lnTo>
                  <a:lnTo>
                    <a:pt x="9511" y="2787"/>
                  </a:lnTo>
                  <a:lnTo>
                    <a:pt x="9517" y="2887"/>
                  </a:lnTo>
                  <a:lnTo>
                    <a:pt x="9493" y="2954"/>
                  </a:lnTo>
                  <a:lnTo>
                    <a:pt x="9517" y="3043"/>
                  </a:lnTo>
                  <a:lnTo>
                    <a:pt x="9552" y="3065"/>
                  </a:lnTo>
                  <a:lnTo>
                    <a:pt x="9600" y="2998"/>
                  </a:lnTo>
                  <a:lnTo>
                    <a:pt x="9606" y="2954"/>
                  </a:lnTo>
                  <a:lnTo>
                    <a:pt x="9665" y="2887"/>
                  </a:lnTo>
                  <a:lnTo>
                    <a:pt x="9683" y="2931"/>
                  </a:lnTo>
                  <a:lnTo>
                    <a:pt x="9671" y="2998"/>
                  </a:lnTo>
                  <a:lnTo>
                    <a:pt x="9612" y="3087"/>
                  </a:lnTo>
                  <a:lnTo>
                    <a:pt x="9636" y="3120"/>
                  </a:lnTo>
                  <a:lnTo>
                    <a:pt x="9612" y="3198"/>
                  </a:lnTo>
                  <a:lnTo>
                    <a:pt x="9576" y="3220"/>
                  </a:lnTo>
                  <a:lnTo>
                    <a:pt x="9541" y="3176"/>
                  </a:lnTo>
                  <a:lnTo>
                    <a:pt x="9541" y="3210"/>
                  </a:lnTo>
                  <a:lnTo>
                    <a:pt x="9552" y="3276"/>
                  </a:lnTo>
                  <a:lnTo>
                    <a:pt x="9535" y="3343"/>
                  </a:lnTo>
                  <a:lnTo>
                    <a:pt x="9481" y="3420"/>
                  </a:lnTo>
                  <a:lnTo>
                    <a:pt x="9493" y="3476"/>
                  </a:lnTo>
                  <a:lnTo>
                    <a:pt x="9481" y="3498"/>
                  </a:lnTo>
                  <a:lnTo>
                    <a:pt x="9458" y="3498"/>
                  </a:lnTo>
                  <a:lnTo>
                    <a:pt x="9416" y="3587"/>
                  </a:lnTo>
                  <a:lnTo>
                    <a:pt x="9297" y="3609"/>
                  </a:lnTo>
                  <a:lnTo>
                    <a:pt x="9279" y="3676"/>
                  </a:lnTo>
                  <a:lnTo>
                    <a:pt x="9297" y="3765"/>
                  </a:lnTo>
                  <a:lnTo>
                    <a:pt x="9345" y="3876"/>
                  </a:lnTo>
                  <a:lnTo>
                    <a:pt x="9368" y="3887"/>
                  </a:lnTo>
                  <a:lnTo>
                    <a:pt x="9345" y="3898"/>
                  </a:lnTo>
                  <a:lnTo>
                    <a:pt x="9303" y="3898"/>
                  </a:lnTo>
                  <a:lnTo>
                    <a:pt x="9297" y="3943"/>
                  </a:lnTo>
                  <a:lnTo>
                    <a:pt x="9303" y="3975"/>
                  </a:lnTo>
                  <a:lnTo>
                    <a:pt x="9285" y="4031"/>
                  </a:lnTo>
                  <a:lnTo>
                    <a:pt x="9255" y="4087"/>
                  </a:lnTo>
                  <a:lnTo>
                    <a:pt x="9226" y="4087"/>
                  </a:lnTo>
                  <a:lnTo>
                    <a:pt x="9220" y="4120"/>
                  </a:lnTo>
                  <a:lnTo>
                    <a:pt x="9226" y="4065"/>
                  </a:lnTo>
                  <a:lnTo>
                    <a:pt x="9255" y="4031"/>
                  </a:lnTo>
                  <a:lnTo>
                    <a:pt x="9279" y="3864"/>
                  </a:lnTo>
                  <a:lnTo>
                    <a:pt x="9255" y="3831"/>
                  </a:lnTo>
                  <a:lnTo>
                    <a:pt x="9255" y="3776"/>
                  </a:lnTo>
                  <a:lnTo>
                    <a:pt x="9273" y="3754"/>
                  </a:lnTo>
                  <a:lnTo>
                    <a:pt x="9273" y="3676"/>
                  </a:lnTo>
                  <a:lnTo>
                    <a:pt x="9255" y="3598"/>
                  </a:lnTo>
                  <a:lnTo>
                    <a:pt x="9273" y="3509"/>
                  </a:lnTo>
                  <a:lnTo>
                    <a:pt x="9303" y="3476"/>
                  </a:lnTo>
                  <a:lnTo>
                    <a:pt x="9315" y="3420"/>
                  </a:lnTo>
                  <a:lnTo>
                    <a:pt x="9303" y="3287"/>
                  </a:lnTo>
                  <a:lnTo>
                    <a:pt x="9297" y="3265"/>
                  </a:lnTo>
                  <a:lnTo>
                    <a:pt x="9309" y="3220"/>
                  </a:lnTo>
                  <a:lnTo>
                    <a:pt x="9333" y="3220"/>
                  </a:lnTo>
                  <a:lnTo>
                    <a:pt x="9345" y="3231"/>
                  </a:lnTo>
                  <a:lnTo>
                    <a:pt x="9392" y="3210"/>
                  </a:lnTo>
                  <a:lnTo>
                    <a:pt x="9422" y="3065"/>
                  </a:lnTo>
                  <a:lnTo>
                    <a:pt x="9416" y="3009"/>
                  </a:lnTo>
                  <a:lnTo>
                    <a:pt x="9398" y="2943"/>
                  </a:lnTo>
                  <a:lnTo>
                    <a:pt x="9422" y="2787"/>
                  </a:lnTo>
                  <a:lnTo>
                    <a:pt x="9446" y="2721"/>
                  </a:lnTo>
                  <a:lnTo>
                    <a:pt x="9475" y="2621"/>
                  </a:lnTo>
                  <a:lnTo>
                    <a:pt x="9458" y="2543"/>
                  </a:lnTo>
                  <a:lnTo>
                    <a:pt x="9452" y="2543"/>
                  </a:lnTo>
                  <a:lnTo>
                    <a:pt x="9428" y="2587"/>
                  </a:lnTo>
                  <a:lnTo>
                    <a:pt x="9404" y="2587"/>
                  </a:lnTo>
                  <a:lnTo>
                    <a:pt x="9368" y="2554"/>
                  </a:lnTo>
                  <a:lnTo>
                    <a:pt x="9404" y="2554"/>
                  </a:lnTo>
                  <a:lnTo>
                    <a:pt x="9446" y="2498"/>
                  </a:lnTo>
                  <a:lnTo>
                    <a:pt x="9475" y="2477"/>
                  </a:lnTo>
                  <a:lnTo>
                    <a:pt x="9487" y="2421"/>
                  </a:lnTo>
                  <a:lnTo>
                    <a:pt x="9481" y="2387"/>
                  </a:lnTo>
                  <a:lnTo>
                    <a:pt x="9493" y="2343"/>
                  </a:lnTo>
                  <a:lnTo>
                    <a:pt x="9517" y="2254"/>
                  </a:lnTo>
                  <a:lnTo>
                    <a:pt x="9511" y="2221"/>
                  </a:lnTo>
                  <a:lnTo>
                    <a:pt x="9523" y="2166"/>
                  </a:lnTo>
                  <a:lnTo>
                    <a:pt x="9570" y="2121"/>
                  </a:lnTo>
                  <a:lnTo>
                    <a:pt x="9570" y="2065"/>
                  </a:lnTo>
                  <a:lnTo>
                    <a:pt x="9546" y="2032"/>
                  </a:lnTo>
                  <a:lnTo>
                    <a:pt x="9546" y="1999"/>
                  </a:lnTo>
                  <a:lnTo>
                    <a:pt x="9570" y="1932"/>
                  </a:lnTo>
                  <a:lnTo>
                    <a:pt x="9564" y="1877"/>
                  </a:lnTo>
                  <a:lnTo>
                    <a:pt x="9576" y="1821"/>
                  </a:lnTo>
                  <a:lnTo>
                    <a:pt x="9594" y="1810"/>
                  </a:lnTo>
                  <a:lnTo>
                    <a:pt x="9612" y="1710"/>
                  </a:lnTo>
                  <a:lnTo>
                    <a:pt x="9612" y="1599"/>
                  </a:lnTo>
                  <a:lnTo>
                    <a:pt x="9600" y="1488"/>
                  </a:lnTo>
                  <a:lnTo>
                    <a:pt x="9570" y="1388"/>
                  </a:lnTo>
                  <a:lnTo>
                    <a:pt x="9576" y="1366"/>
                  </a:lnTo>
                  <a:lnTo>
                    <a:pt x="9570" y="1322"/>
                  </a:lnTo>
                  <a:lnTo>
                    <a:pt x="9552" y="1310"/>
                  </a:lnTo>
                  <a:lnTo>
                    <a:pt x="9541" y="1322"/>
                  </a:lnTo>
                  <a:lnTo>
                    <a:pt x="9517" y="1288"/>
                  </a:lnTo>
                  <a:lnTo>
                    <a:pt x="9505" y="1255"/>
                  </a:lnTo>
                  <a:lnTo>
                    <a:pt x="9493" y="1255"/>
                  </a:lnTo>
                  <a:lnTo>
                    <a:pt x="9481" y="1322"/>
                  </a:lnTo>
                  <a:lnTo>
                    <a:pt x="9464" y="1343"/>
                  </a:lnTo>
                  <a:lnTo>
                    <a:pt x="9452" y="1322"/>
                  </a:lnTo>
                  <a:lnTo>
                    <a:pt x="9428" y="1255"/>
                  </a:lnTo>
                  <a:lnTo>
                    <a:pt x="9434" y="1232"/>
                  </a:lnTo>
                  <a:lnTo>
                    <a:pt x="9422" y="1221"/>
                  </a:lnTo>
                  <a:lnTo>
                    <a:pt x="9374" y="1210"/>
                  </a:lnTo>
                  <a:lnTo>
                    <a:pt x="9357" y="1155"/>
                  </a:lnTo>
                  <a:lnTo>
                    <a:pt x="9363" y="1144"/>
                  </a:lnTo>
                  <a:lnTo>
                    <a:pt x="9404" y="1144"/>
                  </a:lnTo>
                  <a:lnTo>
                    <a:pt x="9464" y="1177"/>
                  </a:lnTo>
                  <a:lnTo>
                    <a:pt x="9487" y="1221"/>
                  </a:lnTo>
                  <a:lnTo>
                    <a:pt x="9505" y="1199"/>
                  </a:lnTo>
                  <a:lnTo>
                    <a:pt x="9517" y="1199"/>
                  </a:lnTo>
                  <a:lnTo>
                    <a:pt x="9535" y="1232"/>
                  </a:lnTo>
                  <a:lnTo>
                    <a:pt x="9541" y="1266"/>
                  </a:lnTo>
                  <a:lnTo>
                    <a:pt x="9552" y="1266"/>
                  </a:lnTo>
                  <a:lnTo>
                    <a:pt x="9552" y="1221"/>
                  </a:lnTo>
                  <a:lnTo>
                    <a:pt x="9523" y="1155"/>
                  </a:lnTo>
                  <a:lnTo>
                    <a:pt x="9523" y="1099"/>
                  </a:lnTo>
                  <a:lnTo>
                    <a:pt x="9505" y="1043"/>
                  </a:lnTo>
                  <a:lnTo>
                    <a:pt x="9481" y="1011"/>
                  </a:lnTo>
                  <a:lnTo>
                    <a:pt x="9464" y="1011"/>
                  </a:lnTo>
                  <a:lnTo>
                    <a:pt x="9452" y="1043"/>
                  </a:lnTo>
                  <a:lnTo>
                    <a:pt x="9428" y="1033"/>
                  </a:lnTo>
                  <a:lnTo>
                    <a:pt x="9422" y="955"/>
                  </a:lnTo>
                  <a:lnTo>
                    <a:pt x="9374" y="877"/>
                  </a:lnTo>
                  <a:lnTo>
                    <a:pt x="9374" y="822"/>
                  </a:lnTo>
                  <a:lnTo>
                    <a:pt x="9357" y="777"/>
                  </a:lnTo>
                  <a:lnTo>
                    <a:pt x="9339" y="733"/>
                  </a:lnTo>
                  <a:lnTo>
                    <a:pt x="9315" y="733"/>
                  </a:lnTo>
                  <a:lnTo>
                    <a:pt x="9285" y="766"/>
                  </a:lnTo>
                  <a:lnTo>
                    <a:pt x="9285" y="822"/>
                  </a:lnTo>
                  <a:lnTo>
                    <a:pt x="9315" y="822"/>
                  </a:lnTo>
                  <a:lnTo>
                    <a:pt x="9339" y="844"/>
                  </a:lnTo>
                  <a:lnTo>
                    <a:pt x="9333" y="877"/>
                  </a:lnTo>
                  <a:lnTo>
                    <a:pt x="9309" y="899"/>
                  </a:lnTo>
                  <a:lnTo>
                    <a:pt x="9309" y="944"/>
                  </a:lnTo>
                  <a:lnTo>
                    <a:pt x="9297" y="955"/>
                  </a:lnTo>
                  <a:lnTo>
                    <a:pt x="9238" y="833"/>
                  </a:lnTo>
                  <a:lnTo>
                    <a:pt x="9238" y="788"/>
                  </a:lnTo>
                  <a:lnTo>
                    <a:pt x="9220" y="722"/>
                  </a:lnTo>
                  <a:lnTo>
                    <a:pt x="9190" y="711"/>
                  </a:lnTo>
                  <a:lnTo>
                    <a:pt x="9066" y="566"/>
                  </a:lnTo>
                  <a:lnTo>
                    <a:pt x="9036" y="544"/>
                  </a:lnTo>
                  <a:lnTo>
                    <a:pt x="9030" y="533"/>
                  </a:lnTo>
                  <a:lnTo>
                    <a:pt x="8953" y="544"/>
                  </a:lnTo>
                  <a:lnTo>
                    <a:pt x="8947" y="488"/>
                  </a:lnTo>
                  <a:lnTo>
                    <a:pt x="8959" y="455"/>
                  </a:lnTo>
                  <a:lnTo>
                    <a:pt x="8953" y="422"/>
                  </a:lnTo>
                  <a:lnTo>
                    <a:pt x="8917" y="433"/>
                  </a:lnTo>
                  <a:lnTo>
                    <a:pt x="8899" y="400"/>
                  </a:lnTo>
                  <a:lnTo>
                    <a:pt x="8863" y="422"/>
                  </a:lnTo>
                  <a:lnTo>
                    <a:pt x="8840" y="455"/>
                  </a:lnTo>
                  <a:lnTo>
                    <a:pt x="8828" y="444"/>
                  </a:lnTo>
                  <a:lnTo>
                    <a:pt x="8798" y="499"/>
                  </a:lnTo>
                  <a:lnTo>
                    <a:pt x="8780" y="555"/>
                  </a:lnTo>
                  <a:lnTo>
                    <a:pt x="8739" y="555"/>
                  </a:lnTo>
                  <a:lnTo>
                    <a:pt x="8715" y="544"/>
                  </a:lnTo>
                  <a:lnTo>
                    <a:pt x="8679" y="622"/>
                  </a:lnTo>
                  <a:lnTo>
                    <a:pt x="8626" y="655"/>
                  </a:lnTo>
                  <a:lnTo>
                    <a:pt x="8602" y="666"/>
                  </a:lnTo>
                  <a:lnTo>
                    <a:pt x="8590" y="644"/>
                  </a:lnTo>
                  <a:lnTo>
                    <a:pt x="8566" y="644"/>
                  </a:lnTo>
                  <a:lnTo>
                    <a:pt x="8554" y="666"/>
                  </a:lnTo>
                  <a:lnTo>
                    <a:pt x="8554" y="722"/>
                  </a:lnTo>
                  <a:lnTo>
                    <a:pt x="8572" y="733"/>
                  </a:lnTo>
                  <a:lnTo>
                    <a:pt x="8590" y="733"/>
                  </a:lnTo>
                  <a:lnTo>
                    <a:pt x="8602" y="822"/>
                  </a:lnTo>
                  <a:lnTo>
                    <a:pt x="8614" y="933"/>
                  </a:lnTo>
                  <a:lnTo>
                    <a:pt x="8590" y="1011"/>
                  </a:lnTo>
                  <a:lnTo>
                    <a:pt x="8537" y="1011"/>
                  </a:lnTo>
                  <a:lnTo>
                    <a:pt x="8501" y="1088"/>
                  </a:lnTo>
                  <a:lnTo>
                    <a:pt x="8442" y="1110"/>
                  </a:lnTo>
                  <a:lnTo>
                    <a:pt x="8418" y="1099"/>
                  </a:lnTo>
                  <a:lnTo>
                    <a:pt x="8448" y="1055"/>
                  </a:lnTo>
                  <a:lnTo>
                    <a:pt x="8471" y="1043"/>
                  </a:lnTo>
                  <a:lnTo>
                    <a:pt x="8477" y="977"/>
                  </a:lnTo>
                  <a:lnTo>
                    <a:pt x="8442" y="844"/>
                  </a:lnTo>
                  <a:lnTo>
                    <a:pt x="8465" y="766"/>
                  </a:lnTo>
                  <a:lnTo>
                    <a:pt x="8465" y="711"/>
                  </a:lnTo>
                  <a:lnTo>
                    <a:pt x="8477" y="666"/>
                  </a:lnTo>
                  <a:lnTo>
                    <a:pt x="8454" y="566"/>
                  </a:lnTo>
                  <a:lnTo>
                    <a:pt x="8454" y="511"/>
                  </a:lnTo>
                  <a:lnTo>
                    <a:pt x="8412" y="433"/>
                  </a:lnTo>
                  <a:lnTo>
                    <a:pt x="8382" y="455"/>
                  </a:lnTo>
                  <a:lnTo>
                    <a:pt x="8359" y="433"/>
                  </a:lnTo>
                  <a:lnTo>
                    <a:pt x="8347" y="433"/>
                  </a:lnTo>
                  <a:lnTo>
                    <a:pt x="8335" y="499"/>
                  </a:lnTo>
                  <a:lnTo>
                    <a:pt x="8293" y="511"/>
                  </a:lnTo>
                  <a:lnTo>
                    <a:pt x="8275" y="488"/>
                  </a:lnTo>
                  <a:lnTo>
                    <a:pt x="8246" y="511"/>
                  </a:lnTo>
                  <a:lnTo>
                    <a:pt x="8216" y="599"/>
                  </a:lnTo>
                  <a:lnTo>
                    <a:pt x="8150" y="599"/>
                  </a:lnTo>
                  <a:lnTo>
                    <a:pt x="8150" y="555"/>
                  </a:lnTo>
                  <a:lnTo>
                    <a:pt x="8174" y="488"/>
                  </a:lnTo>
                  <a:lnTo>
                    <a:pt x="8174" y="444"/>
                  </a:lnTo>
                  <a:lnTo>
                    <a:pt x="8150" y="433"/>
                  </a:lnTo>
                  <a:lnTo>
                    <a:pt x="8097" y="589"/>
                  </a:lnTo>
                  <a:lnTo>
                    <a:pt x="8026" y="644"/>
                  </a:lnTo>
                  <a:lnTo>
                    <a:pt x="7996" y="622"/>
                  </a:lnTo>
                  <a:lnTo>
                    <a:pt x="8026" y="544"/>
                  </a:lnTo>
                  <a:lnTo>
                    <a:pt x="8062" y="533"/>
                  </a:lnTo>
                  <a:lnTo>
                    <a:pt x="8097" y="433"/>
                  </a:lnTo>
                  <a:lnTo>
                    <a:pt x="8091" y="366"/>
                  </a:lnTo>
                  <a:lnTo>
                    <a:pt x="8109" y="310"/>
                  </a:lnTo>
                  <a:lnTo>
                    <a:pt x="8109" y="278"/>
                  </a:lnTo>
                  <a:lnTo>
                    <a:pt x="8133" y="233"/>
                  </a:lnTo>
                  <a:lnTo>
                    <a:pt x="8133" y="211"/>
                  </a:lnTo>
                  <a:lnTo>
                    <a:pt x="8085" y="177"/>
                  </a:lnTo>
                  <a:lnTo>
                    <a:pt x="8067" y="156"/>
                  </a:lnTo>
                  <a:lnTo>
                    <a:pt x="8067" y="66"/>
                  </a:lnTo>
                  <a:lnTo>
                    <a:pt x="8056" y="55"/>
                  </a:lnTo>
                  <a:lnTo>
                    <a:pt x="8008" y="122"/>
                  </a:lnTo>
                  <a:lnTo>
                    <a:pt x="7966" y="111"/>
                  </a:lnTo>
                  <a:lnTo>
                    <a:pt x="7949" y="33"/>
                  </a:lnTo>
                  <a:lnTo>
                    <a:pt x="7919" y="33"/>
                  </a:lnTo>
                  <a:lnTo>
                    <a:pt x="7889" y="89"/>
                  </a:lnTo>
                  <a:lnTo>
                    <a:pt x="7853" y="0"/>
                  </a:lnTo>
                  <a:close/>
                </a:path>
              </a:pathLst>
            </a:custGeom>
            <a:solidFill>
              <a:srgbClr val="CAD4D8"/>
            </a:solidFill>
            <a:ln w="12700" cap="flat">
              <a:noFill/>
              <a:miter lim="400000"/>
            </a:ln>
            <a:effectLst/>
          </p:spPr>
          <p:txBody>
            <a:bodyPr wrap="square" lIns="0" tIns="0" rIns="0" bIns="0" numCol="1" anchor="ctr">
              <a:noAutofit/>
            </a:bodyPr>
            <a:lstStyle/>
            <a:p>
              <a:pPr defTabSz="342900">
                <a:lnSpc>
                  <a:spcPct val="100000"/>
                </a:lnSpc>
                <a:spcBef>
                  <a:spcPts val="0"/>
                </a:spcBef>
                <a:defRPr sz="1400">
                  <a:solidFill>
                    <a:srgbClr val="A6CBC2"/>
                  </a:solidFill>
                  <a:latin typeface="Arial"/>
                  <a:ea typeface="Arial"/>
                  <a:cs typeface="Arial"/>
                  <a:sym typeface="Arial"/>
                </a:defRPr>
              </a:pPr>
              <a:endParaRPr sz="525"/>
            </a:p>
          </p:txBody>
        </p:sp>
        <p:sp>
          <p:nvSpPr>
            <p:cNvPr id="14" name="Google Shape;10394;p32">
              <a:extLst>
                <a:ext uri="{FF2B5EF4-FFF2-40B4-BE49-F238E27FC236}">
                  <a16:creationId xmlns:a16="http://schemas.microsoft.com/office/drawing/2014/main" id="{40BB9525-D940-60A9-1D0E-22673F8B31E5}"/>
                </a:ext>
              </a:extLst>
            </p:cNvPr>
            <p:cNvSpPr/>
            <p:nvPr/>
          </p:nvSpPr>
          <p:spPr>
            <a:xfrm>
              <a:off x="20673817" y="3828116"/>
              <a:ext cx="470067" cy="994991"/>
            </a:xfrm>
            <a:custGeom>
              <a:avLst/>
              <a:gdLst/>
              <a:ahLst/>
              <a:cxnLst>
                <a:cxn ang="0">
                  <a:pos x="wd2" y="hd2"/>
                </a:cxn>
                <a:cxn ang="5400000">
                  <a:pos x="wd2" y="hd2"/>
                </a:cxn>
                <a:cxn ang="10800000">
                  <a:pos x="wd2" y="hd2"/>
                </a:cxn>
                <a:cxn ang="16200000">
                  <a:pos x="wd2" y="hd2"/>
                </a:cxn>
              </a:cxnLst>
              <a:rect l="0" t="0" r="r" b="b"/>
              <a:pathLst>
                <a:path w="21600" h="21600" extrusionOk="0">
                  <a:moveTo>
                    <a:pt x="1440" y="0"/>
                  </a:moveTo>
                  <a:lnTo>
                    <a:pt x="1199" y="160"/>
                  </a:lnTo>
                  <a:lnTo>
                    <a:pt x="1440" y="269"/>
                  </a:lnTo>
                  <a:lnTo>
                    <a:pt x="1440" y="486"/>
                  </a:lnTo>
                  <a:lnTo>
                    <a:pt x="1078" y="541"/>
                  </a:lnTo>
                  <a:lnTo>
                    <a:pt x="602" y="432"/>
                  </a:lnTo>
                  <a:lnTo>
                    <a:pt x="0" y="432"/>
                  </a:lnTo>
                  <a:lnTo>
                    <a:pt x="964" y="810"/>
                  </a:lnTo>
                  <a:lnTo>
                    <a:pt x="2042" y="1190"/>
                  </a:lnTo>
                  <a:lnTo>
                    <a:pt x="2403" y="1353"/>
                  </a:lnTo>
                  <a:lnTo>
                    <a:pt x="2283" y="1731"/>
                  </a:lnTo>
                  <a:lnTo>
                    <a:pt x="2638" y="1568"/>
                  </a:lnTo>
                  <a:lnTo>
                    <a:pt x="2879" y="1568"/>
                  </a:lnTo>
                  <a:lnTo>
                    <a:pt x="3241" y="1785"/>
                  </a:lnTo>
                  <a:lnTo>
                    <a:pt x="2879" y="1894"/>
                  </a:lnTo>
                  <a:lnTo>
                    <a:pt x="2403" y="2003"/>
                  </a:lnTo>
                  <a:lnTo>
                    <a:pt x="2638" y="2166"/>
                  </a:lnTo>
                  <a:lnTo>
                    <a:pt x="3000" y="2166"/>
                  </a:lnTo>
                  <a:lnTo>
                    <a:pt x="3241" y="2543"/>
                  </a:lnTo>
                  <a:lnTo>
                    <a:pt x="2759" y="2652"/>
                  </a:lnTo>
                  <a:lnTo>
                    <a:pt x="2162" y="2598"/>
                  </a:lnTo>
                  <a:lnTo>
                    <a:pt x="1801" y="2326"/>
                  </a:lnTo>
                  <a:lnTo>
                    <a:pt x="1440" y="2543"/>
                  </a:lnTo>
                  <a:lnTo>
                    <a:pt x="964" y="2921"/>
                  </a:lnTo>
                  <a:lnTo>
                    <a:pt x="1560" y="3193"/>
                  </a:lnTo>
                  <a:lnTo>
                    <a:pt x="1801" y="3573"/>
                  </a:lnTo>
                  <a:lnTo>
                    <a:pt x="2403" y="3951"/>
                  </a:lnTo>
                  <a:lnTo>
                    <a:pt x="3000" y="4437"/>
                  </a:lnTo>
                  <a:lnTo>
                    <a:pt x="3000" y="5033"/>
                  </a:lnTo>
                  <a:lnTo>
                    <a:pt x="3361" y="5141"/>
                  </a:lnTo>
                  <a:lnTo>
                    <a:pt x="3481" y="5630"/>
                  </a:lnTo>
                  <a:lnTo>
                    <a:pt x="3963" y="6388"/>
                  </a:lnTo>
                  <a:lnTo>
                    <a:pt x="4439" y="6875"/>
                  </a:lnTo>
                  <a:lnTo>
                    <a:pt x="5162" y="6984"/>
                  </a:lnTo>
                  <a:lnTo>
                    <a:pt x="5162" y="7144"/>
                  </a:lnTo>
                  <a:lnTo>
                    <a:pt x="4801" y="7253"/>
                  </a:lnTo>
                  <a:lnTo>
                    <a:pt x="6481" y="8011"/>
                  </a:lnTo>
                  <a:lnTo>
                    <a:pt x="7083" y="8065"/>
                  </a:lnTo>
                  <a:lnTo>
                    <a:pt x="7800" y="8554"/>
                  </a:lnTo>
                  <a:lnTo>
                    <a:pt x="8041" y="9095"/>
                  </a:lnTo>
                  <a:lnTo>
                    <a:pt x="8041" y="9418"/>
                  </a:lnTo>
                  <a:lnTo>
                    <a:pt x="8403" y="9853"/>
                  </a:lnTo>
                  <a:lnTo>
                    <a:pt x="8403" y="10176"/>
                  </a:lnTo>
                  <a:lnTo>
                    <a:pt x="8999" y="10285"/>
                  </a:lnTo>
                  <a:lnTo>
                    <a:pt x="9601" y="10665"/>
                  </a:lnTo>
                  <a:lnTo>
                    <a:pt x="9481" y="10717"/>
                  </a:lnTo>
                  <a:lnTo>
                    <a:pt x="9481" y="10935"/>
                  </a:lnTo>
                  <a:lnTo>
                    <a:pt x="10204" y="11475"/>
                  </a:lnTo>
                  <a:lnTo>
                    <a:pt x="10444" y="11801"/>
                  </a:lnTo>
                  <a:lnTo>
                    <a:pt x="10800" y="12179"/>
                  </a:lnTo>
                  <a:lnTo>
                    <a:pt x="10800" y="12722"/>
                  </a:lnTo>
                  <a:lnTo>
                    <a:pt x="11161" y="12937"/>
                  </a:lnTo>
                  <a:lnTo>
                    <a:pt x="11041" y="13209"/>
                  </a:lnTo>
                  <a:lnTo>
                    <a:pt x="11161" y="13750"/>
                  </a:lnTo>
                  <a:lnTo>
                    <a:pt x="11764" y="14290"/>
                  </a:lnTo>
                  <a:lnTo>
                    <a:pt x="11643" y="14508"/>
                  </a:lnTo>
                  <a:lnTo>
                    <a:pt x="11643" y="14888"/>
                  </a:lnTo>
                  <a:lnTo>
                    <a:pt x="12360" y="15157"/>
                  </a:lnTo>
                  <a:lnTo>
                    <a:pt x="13565" y="15861"/>
                  </a:lnTo>
                  <a:lnTo>
                    <a:pt x="13565" y="16187"/>
                  </a:lnTo>
                  <a:lnTo>
                    <a:pt x="14041" y="16619"/>
                  </a:lnTo>
                  <a:lnTo>
                    <a:pt x="13800" y="17214"/>
                  </a:lnTo>
                  <a:lnTo>
                    <a:pt x="14041" y="17703"/>
                  </a:lnTo>
                  <a:lnTo>
                    <a:pt x="14643" y="18135"/>
                  </a:lnTo>
                  <a:lnTo>
                    <a:pt x="14763" y="18513"/>
                  </a:lnTo>
                  <a:lnTo>
                    <a:pt x="15601" y="18948"/>
                  </a:lnTo>
                  <a:lnTo>
                    <a:pt x="15842" y="19165"/>
                  </a:lnTo>
                  <a:lnTo>
                    <a:pt x="15480" y="19652"/>
                  </a:lnTo>
                  <a:lnTo>
                    <a:pt x="15480" y="20301"/>
                  </a:lnTo>
                  <a:lnTo>
                    <a:pt x="15842" y="20679"/>
                  </a:lnTo>
                  <a:lnTo>
                    <a:pt x="16444" y="20951"/>
                  </a:lnTo>
                  <a:lnTo>
                    <a:pt x="16799" y="21328"/>
                  </a:lnTo>
                  <a:lnTo>
                    <a:pt x="17763" y="21600"/>
                  </a:lnTo>
                  <a:lnTo>
                    <a:pt x="17642" y="21277"/>
                  </a:lnTo>
                  <a:lnTo>
                    <a:pt x="17763" y="20951"/>
                  </a:lnTo>
                  <a:lnTo>
                    <a:pt x="17402" y="20679"/>
                  </a:lnTo>
                  <a:lnTo>
                    <a:pt x="17281" y="20301"/>
                  </a:lnTo>
                  <a:lnTo>
                    <a:pt x="17402" y="19869"/>
                  </a:lnTo>
                  <a:lnTo>
                    <a:pt x="18004" y="19597"/>
                  </a:lnTo>
                  <a:lnTo>
                    <a:pt x="18359" y="19652"/>
                  </a:lnTo>
                  <a:lnTo>
                    <a:pt x="18359" y="19869"/>
                  </a:lnTo>
                  <a:lnTo>
                    <a:pt x="18600" y="19975"/>
                  </a:lnTo>
                  <a:lnTo>
                    <a:pt x="20040" y="19921"/>
                  </a:lnTo>
                  <a:lnTo>
                    <a:pt x="20160" y="19760"/>
                  </a:lnTo>
                  <a:lnTo>
                    <a:pt x="20401" y="19760"/>
                  </a:lnTo>
                  <a:lnTo>
                    <a:pt x="20642" y="19921"/>
                  </a:lnTo>
                  <a:lnTo>
                    <a:pt x="20401" y="19975"/>
                  </a:lnTo>
                  <a:lnTo>
                    <a:pt x="20401" y="20247"/>
                  </a:lnTo>
                  <a:lnTo>
                    <a:pt x="21244" y="20573"/>
                  </a:lnTo>
                  <a:lnTo>
                    <a:pt x="21365" y="20842"/>
                  </a:lnTo>
                  <a:lnTo>
                    <a:pt x="21600" y="21005"/>
                  </a:lnTo>
                  <a:lnTo>
                    <a:pt x="21600" y="20788"/>
                  </a:lnTo>
                  <a:lnTo>
                    <a:pt x="21480" y="20679"/>
                  </a:lnTo>
                  <a:lnTo>
                    <a:pt x="21600" y="20301"/>
                  </a:lnTo>
                  <a:lnTo>
                    <a:pt x="21600" y="19975"/>
                  </a:lnTo>
                  <a:lnTo>
                    <a:pt x="21004" y="19760"/>
                  </a:lnTo>
                  <a:lnTo>
                    <a:pt x="20883" y="19380"/>
                  </a:lnTo>
                  <a:lnTo>
                    <a:pt x="20642" y="19111"/>
                  </a:lnTo>
                  <a:lnTo>
                    <a:pt x="20160" y="19217"/>
                  </a:lnTo>
                  <a:lnTo>
                    <a:pt x="19684" y="19217"/>
                  </a:lnTo>
                  <a:lnTo>
                    <a:pt x="18841" y="18948"/>
                  </a:lnTo>
                  <a:lnTo>
                    <a:pt x="18600" y="18513"/>
                  </a:lnTo>
                  <a:lnTo>
                    <a:pt x="18245" y="18135"/>
                  </a:lnTo>
                  <a:lnTo>
                    <a:pt x="17402" y="17864"/>
                  </a:lnTo>
                  <a:lnTo>
                    <a:pt x="16799" y="17809"/>
                  </a:lnTo>
                  <a:lnTo>
                    <a:pt x="16444" y="17540"/>
                  </a:lnTo>
                  <a:lnTo>
                    <a:pt x="16082" y="17000"/>
                  </a:lnTo>
                  <a:lnTo>
                    <a:pt x="15601" y="16619"/>
                  </a:lnTo>
                  <a:lnTo>
                    <a:pt x="15360" y="16241"/>
                  </a:lnTo>
                  <a:lnTo>
                    <a:pt x="15360" y="15752"/>
                  </a:lnTo>
                  <a:lnTo>
                    <a:pt x="15239" y="15157"/>
                  </a:lnTo>
                  <a:lnTo>
                    <a:pt x="14884" y="14888"/>
                  </a:lnTo>
                  <a:lnTo>
                    <a:pt x="15004" y="14345"/>
                  </a:lnTo>
                  <a:lnTo>
                    <a:pt x="14884" y="14076"/>
                  </a:lnTo>
                  <a:lnTo>
                    <a:pt x="14402" y="13695"/>
                  </a:lnTo>
                  <a:lnTo>
                    <a:pt x="14763" y="13481"/>
                  </a:lnTo>
                  <a:lnTo>
                    <a:pt x="14884" y="13263"/>
                  </a:lnTo>
                  <a:lnTo>
                    <a:pt x="14884" y="13155"/>
                  </a:lnTo>
                  <a:lnTo>
                    <a:pt x="15239" y="13046"/>
                  </a:lnTo>
                  <a:lnTo>
                    <a:pt x="15601" y="13155"/>
                  </a:lnTo>
                  <a:lnTo>
                    <a:pt x="16444" y="13046"/>
                  </a:lnTo>
                  <a:lnTo>
                    <a:pt x="17161" y="13046"/>
                  </a:lnTo>
                  <a:lnTo>
                    <a:pt x="17883" y="13263"/>
                  </a:lnTo>
                  <a:lnTo>
                    <a:pt x="18359" y="13750"/>
                  </a:lnTo>
                  <a:lnTo>
                    <a:pt x="18962" y="13804"/>
                  </a:lnTo>
                  <a:lnTo>
                    <a:pt x="19564" y="14021"/>
                  </a:lnTo>
                  <a:lnTo>
                    <a:pt x="20160" y="14399"/>
                  </a:lnTo>
                  <a:lnTo>
                    <a:pt x="20642" y="14508"/>
                  </a:lnTo>
                  <a:lnTo>
                    <a:pt x="20281" y="14184"/>
                  </a:lnTo>
                  <a:lnTo>
                    <a:pt x="19564" y="13750"/>
                  </a:lnTo>
                  <a:lnTo>
                    <a:pt x="18600" y="13481"/>
                  </a:lnTo>
                  <a:lnTo>
                    <a:pt x="18004" y="12992"/>
                  </a:lnTo>
                  <a:lnTo>
                    <a:pt x="17402" y="12668"/>
                  </a:lnTo>
                  <a:lnTo>
                    <a:pt x="17402" y="12451"/>
                  </a:lnTo>
                  <a:lnTo>
                    <a:pt x="17161" y="12342"/>
                  </a:lnTo>
                  <a:lnTo>
                    <a:pt x="16564" y="11801"/>
                  </a:lnTo>
                  <a:lnTo>
                    <a:pt x="16203" y="11475"/>
                  </a:lnTo>
                  <a:lnTo>
                    <a:pt x="15842" y="11369"/>
                  </a:lnTo>
                  <a:lnTo>
                    <a:pt x="15601" y="11043"/>
                  </a:lnTo>
                  <a:lnTo>
                    <a:pt x="14763" y="10502"/>
                  </a:lnTo>
                  <a:lnTo>
                    <a:pt x="13800" y="9853"/>
                  </a:lnTo>
                  <a:lnTo>
                    <a:pt x="13565" y="9418"/>
                  </a:lnTo>
                  <a:lnTo>
                    <a:pt x="12360" y="8769"/>
                  </a:lnTo>
                  <a:lnTo>
                    <a:pt x="11884" y="8228"/>
                  </a:lnTo>
                  <a:lnTo>
                    <a:pt x="11282" y="8065"/>
                  </a:lnTo>
                  <a:lnTo>
                    <a:pt x="11282" y="7796"/>
                  </a:lnTo>
                  <a:lnTo>
                    <a:pt x="11041" y="7470"/>
                  </a:lnTo>
                  <a:lnTo>
                    <a:pt x="10559" y="7416"/>
                  </a:lnTo>
                  <a:lnTo>
                    <a:pt x="10559" y="7524"/>
                  </a:lnTo>
                  <a:lnTo>
                    <a:pt x="10083" y="7524"/>
                  </a:lnTo>
                  <a:lnTo>
                    <a:pt x="9963" y="7416"/>
                  </a:lnTo>
                  <a:lnTo>
                    <a:pt x="10083" y="7144"/>
                  </a:lnTo>
                  <a:lnTo>
                    <a:pt x="9963" y="6929"/>
                  </a:lnTo>
                  <a:lnTo>
                    <a:pt x="9360" y="6766"/>
                  </a:lnTo>
                  <a:lnTo>
                    <a:pt x="8764" y="6440"/>
                  </a:lnTo>
                  <a:lnTo>
                    <a:pt x="8403" y="6062"/>
                  </a:lnTo>
                  <a:lnTo>
                    <a:pt x="8041" y="5845"/>
                  </a:lnTo>
                  <a:lnTo>
                    <a:pt x="8041" y="5522"/>
                  </a:lnTo>
                  <a:lnTo>
                    <a:pt x="8162" y="5250"/>
                  </a:lnTo>
                  <a:lnTo>
                    <a:pt x="8282" y="5304"/>
                  </a:lnTo>
                  <a:lnTo>
                    <a:pt x="8162" y="4872"/>
                  </a:lnTo>
                  <a:lnTo>
                    <a:pt x="8041" y="4437"/>
                  </a:lnTo>
                  <a:lnTo>
                    <a:pt x="7800" y="4060"/>
                  </a:lnTo>
                  <a:lnTo>
                    <a:pt x="7083" y="3951"/>
                  </a:lnTo>
                  <a:lnTo>
                    <a:pt x="6361" y="3573"/>
                  </a:lnTo>
                  <a:lnTo>
                    <a:pt x="6361" y="3410"/>
                  </a:lnTo>
                  <a:lnTo>
                    <a:pt x="5999" y="3247"/>
                  </a:lnTo>
                  <a:lnTo>
                    <a:pt x="5999" y="3084"/>
                  </a:lnTo>
                  <a:lnTo>
                    <a:pt x="6361" y="3084"/>
                  </a:lnTo>
                  <a:lnTo>
                    <a:pt x="6963" y="3356"/>
                  </a:lnTo>
                  <a:lnTo>
                    <a:pt x="7559" y="3734"/>
                  </a:lnTo>
                  <a:lnTo>
                    <a:pt x="7204" y="3356"/>
                  </a:lnTo>
                  <a:lnTo>
                    <a:pt x="6481" y="2869"/>
                  </a:lnTo>
                  <a:lnTo>
                    <a:pt x="5764" y="2435"/>
                  </a:lnTo>
                  <a:lnTo>
                    <a:pt x="5403" y="2435"/>
                  </a:lnTo>
                  <a:lnTo>
                    <a:pt x="5282" y="2217"/>
                  </a:lnTo>
                  <a:lnTo>
                    <a:pt x="3963" y="1731"/>
                  </a:lnTo>
                  <a:lnTo>
                    <a:pt x="3481" y="1462"/>
                  </a:lnTo>
                  <a:lnTo>
                    <a:pt x="3481" y="864"/>
                  </a:lnTo>
                  <a:lnTo>
                    <a:pt x="3000" y="704"/>
                  </a:lnTo>
                  <a:lnTo>
                    <a:pt x="2162" y="541"/>
                  </a:lnTo>
                  <a:lnTo>
                    <a:pt x="1681" y="160"/>
                  </a:lnTo>
                  <a:lnTo>
                    <a:pt x="1440" y="0"/>
                  </a:lnTo>
                  <a:close/>
                </a:path>
              </a:pathLst>
            </a:custGeom>
            <a:solidFill>
              <a:srgbClr val="CBD4D8"/>
            </a:solidFill>
            <a:ln w="12700" cap="flat">
              <a:noFill/>
              <a:miter lim="400000"/>
            </a:ln>
            <a:effectLst/>
          </p:spPr>
          <p:txBody>
            <a:bodyPr wrap="square" lIns="0" tIns="0" rIns="0" bIns="0" numCol="1" anchor="ctr">
              <a:noAutofit/>
            </a:bodyPr>
            <a:lstStyle/>
            <a:p>
              <a:pPr defTabSz="342900">
                <a:lnSpc>
                  <a:spcPct val="100000"/>
                </a:lnSpc>
                <a:spcBef>
                  <a:spcPts val="0"/>
                </a:spcBef>
                <a:defRPr sz="1400">
                  <a:latin typeface="Arial"/>
                  <a:ea typeface="Arial"/>
                  <a:cs typeface="Arial"/>
                  <a:sym typeface="Arial"/>
                </a:defRPr>
              </a:pPr>
              <a:endParaRPr sz="525"/>
            </a:p>
          </p:txBody>
        </p:sp>
        <p:sp>
          <p:nvSpPr>
            <p:cNvPr id="15" name="Google Shape;10396;p32">
              <a:extLst>
                <a:ext uri="{FF2B5EF4-FFF2-40B4-BE49-F238E27FC236}">
                  <a16:creationId xmlns:a16="http://schemas.microsoft.com/office/drawing/2014/main" id="{F378F6AD-9D8D-9CF1-9421-29B978173377}"/>
                </a:ext>
              </a:extLst>
            </p:cNvPr>
            <p:cNvSpPr/>
            <p:nvPr/>
          </p:nvSpPr>
          <p:spPr>
            <a:xfrm>
              <a:off x="12798263" y="5613560"/>
              <a:ext cx="469568" cy="244098"/>
            </a:xfrm>
            <a:custGeom>
              <a:avLst/>
              <a:gdLst/>
              <a:ahLst/>
              <a:cxnLst>
                <a:cxn ang="0">
                  <a:pos x="wd2" y="hd2"/>
                </a:cxn>
                <a:cxn ang="5400000">
                  <a:pos x="wd2" y="hd2"/>
                </a:cxn>
                <a:cxn ang="10800000">
                  <a:pos x="wd2" y="hd2"/>
                </a:cxn>
                <a:cxn ang="16200000">
                  <a:pos x="wd2" y="hd2"/>
                </a:cxn>
              </a:cxnLst>
              <a:rect l="0" t="0" r="r" b="b"/>
              <a:pathLst>
                <a:path w="21600" h="21600" extrusionOk="0">
                  <a:moveTo>
                    <a:pt x="1091" y="21600"/>
                  </a:moveTo>
                  <a:lnTo>
                    <a:pt x="0" y="18584"/>
                  </a:lnTo>
                  <a:lnTo>
                    <a:pt x="1774" y="11053"/>
                  </a:lnTo>
                  <a:lnTo>
                    <a:pt x="21600" y="0"/>
                  </a:lnTo>
                  <a:lnTo>
                    <a:pt x="21324" y="11306"/>
                  </a:lnTo>
                  <a:lnTo>
                    <a:pt x="16817" y="12055"/>
                  </a:lnTo>
                  <a:lnTo>
                    <a:pt x="12442" y="10547"/>
                  </a:lnTo>
                  <a:close/>
                </a:path>
              </a:pathLst>
            </a:custGeom>
            <a:solidFill>
              <a:srgbClr val="CCD4DB"/>
            </a:solidFill>
            <a:ln w="12700" cap="flat">
              <a:noFill/>
              <a:miter lim="400000"/>
            </a:ln>
            <a:effectLst/>
          </p:spPr>
          <p:txBody>
            <a:bodyPr wrap="square" lIns="0" tIns="0" rIns="0" bIns="0" numCol="1" anchor="t">
              <a:noAutofit/>
            </a:bodyPr>
            <a:lstStyle/>
            <a:p>
              <a:pPr defTabSz="342900">
                <a:lnSpc>
                  <a:spcPct val="100000"/>
                </a:lnSpc>
                <a:spcBef>
                  <a:spcPts val="0"/>
                </a:spcBef>
                <a:defRPr sz="1400">
                  <a:latin typeface="Arial"/>
                  <a:ea typeface="Arial"/>
                  <a:cs typeface="Arial"/>
                  <a:sym typeface="Arial"/>
                </a:defRPr>
              </a:pPr>
              <a:endParaRPr sz="525"/>
            </a:p>
          </p:txBody>
        </p:sp>
        <p:sp>
          <p:nvSpPr>
            <p:cNvPr id="16" name="Google Shape;10397;p32">
              <a:extLst>
                <a:ext uri="{FF2B5EF4-FFF2-40B4-BE49-F238E27FC236}">
                  <a16:creationId xmlns:a16="http://schemas.microsoft.com/office/drawing/2014/main" id="{D931DA24-F4CC-B1AA-41E5-B84BAC149286}"/>
                </a:ext>
              </a:extLst>
            </p:cNvPr>
            <p:cNvSpPr/>
            <p:nvPr/>
          </p:nvSpPr>
          <p:spPr>
            <a:xfrm>
              <a:off x="12810120" y="5656110"/>
              <a:ext cx="433496" cy="453869"/>
            </a:xfrm>
            <a:custGeom>
              <a:avLst/>
              <a:gdLst/>
              <a:ahLst/>
              <a:cxnLst>
                <a:cxn ang="0">
                  <a:pos x="wd2" y="hd2"/>
                </a:cxn>
                <a:cxn ang="5400000">
                  <a:pos x="wd2" y="hd2"/>
                </a:cxn>
                <a:cxn ang="10800000">
                  <a:pos x="wd2" y="hd2"/>
                </a:cxn>
                <a:cxn ang="16200000">
                  <a:pos x="wd2" y="hd2"/>
                </a:cxn>
              </a:cxnLst>
              <a:rect l="0" t="0" r="r" b="b"/>
              <a:pathLst>
                <a:path w="21600" h="21600" extrusionOk="0">
                  <a:moveTo>
                    <a:pt x="9634" y="11390"/>
                  </a:moveTo>
                  <a:lnTo>
                    <a:pt x="10150" y="11509"/>
                  </a:lnTo>
                  <a:lnTo>
                    <a:pt x="10542" y="11866"/>
                  </a:lnTo>
                  <a:lnTo>
                    <a:pt x="10411" y="12105"/>
                  </a:lnTo>
                  <a:lnTo>
                    <a:pt x="10411" y="12411"/>
                  </a:lnTo>
                  <a:cubicBezTo>
                    <a:pt x="10231" y="12286"/>
                    <a:pt x="10032" y="12167"/>
                    <a:pt x="9758" y="12105"/>
                  </a:cubicBezTo>
                  <a:cubicBezTo>
                    <a:pt x="9634" y="11986"/>
                    <a:pt x="9503" y="11986"/>
                    <a:pt x="9242" y="11986"/>
                  </a:cubicBezTo>
                  <a:lnTo>
                    <a:pt x="9634" y="11747"/>
                  </a:lnTo>
                  <a:lnTo>
                    <a:pt x="9634" y="11390"/>
                  </a:lnTo>
                  <a:close/>
                  <a:moveTo>
                    <a:pt x="20692" y="0"/>
                  </a:moveTo>
                  <a:lnTo>
                    <a:pt x="19908" y="590"/>
                  </a:lnTo>
                  <a:lnTo>
                    <a:pt x="19908" y="1305"/>
                  </a:lnTo>
                  <a:lnTo>
                    <a:pt x="20170" y="1895"/>
                  </a:lnTo>
                  <a:lnTo>
                    <a:pt x="19653" y="2133"/>
                  </a:lnTo>
                  <a:lnTo>
                    <a:pt x="18217" y="2014"/>
                  </a:lnTo>
                  <a:lnTo>
                    <a:pt x="17570" y="2371"/>
                  </a:lnTo>
                  <a:lnTo>
                    <a:pt x="16917" y="2014"/>
                  </a:lnTo>
                  <a:lnTo>
                    <a:pt x="16270" y="2014"/>
                  </a:lnTo>
                  <a:lnTo>
                    <a:pt x="15748" y="2371"/>
                  </a:lnTo>
                  <a:lnTo>
                    <a:pt x="15095" y="2371"/>
                  </a:lnTo>
                  <a:lnTo>
                    <a:pt x="14964" y="1775"/>
                  </a:lnTo>
                  <a:lnTo>
                    <a:pt x="14056" y="1775"/>
                  </a:lnTo>
                  <a:lnTo>
                    <a:pt x="13142" y="1543"/>
                  </a:lnTo>
                  <a:lnTo>
                    <a:pt x="12495" y="2133"/>
                  </a:lnTo>
                  <a:lnTo>
                    <a:pt x="11581" y="2371"/>
                  </a:lnTo>
                  <a:lnTo>
                    <a:pt x="10411" y="2371"/>
                  </a:lnTo>
                  <a:lnTo>
                    <a:pt x="10150" y="2133"/>
                  </a:lnTo>
                  <a:lnTo>
                    <a:pt x="9634" y="2490"/>
                  </a:lnTo>
                  <a:lnTo>
                    <a:pt x="8981" y="2490"/>
                  </a:lnTo>
                  <a:lnTo>
                    <a:pt x="8197" y="2967"/>
                  </a:lnTo>
                  <a:lnTo>
                    <a:pt x="6375" y="2967"/>
                  </a:lnTo>
                  <a:lnTo>
                    <a:pt x="5597" y="3318"/>
                  </a:lnTo>
                  <a:lnTo>
                    <a:pt x="5597" y="3676"/>
                  </a:lnTo>
                  <a:lnTo>
                    <a:pt x="4553" y="3914"/>
                  </a:lnTo>
                  <a:lnTo>
                    <a:pt x="3122" y="4748"/>
                  </a:lnTo>
                  <a:lnTo>
                    <a:pt x="2992" y="5576"/>
                  </a:lnTo>
                  <a:lnTo>
                    <a:pt x="2475" y="6523"/>
                  </a:lnTo>
                  <a:lnTo>
                    <a:pt x="1045" y="6880"/>
                  </a:lnTo>
                  <a:lnTo>
                    <a:pt x="1045" y="7714"/>
                  </a:lnTo>
                  <a:lnTo>
                    <a:pt x="522" y="8542"/>
                  </a:lnTo>
                  <a:lnTo>
                    <a:pt x="0" y="8900"/>
                  </a:lnTo>
                  <a:lnTo>
                    <a:pt x="0" y="9728"/>
                  </a:lnTo>
                  <a:lnTo>
                    <a:pt x="1300" y="10681"/>
                  </a:lnTo>
                  <a:lnTo>
                    <a:pt x="2084" y="11747"/>
                  </a:lnTo>
                  <a:lnTo>
                    <a:pt x="2475" y="11866"/>
                  </a:lnTo>
                  <a:lnTo>
                    <a:pt x="2475" y="12105"/>
                  </a:lnTo>
                  <a:lnTo>
                    <a:pt x="3383" y="13409"/>
                  </a:lnTo>
                  <a:lnTo>
                    <a:pt x="3645" y="14357"/>
                  </a:lnTo>
                  <a:lnTo>
                    <a:pt x="4036" y="14476"/>
                  </a:lnTo>
                  <a:lnTo>
                    <a:pt x="4683" y="13886"/>
                  </a:lnTo>
                  <a:lnTo>
                    <a:pt x="5206" y="14476"/>
                  </a:lnTo>
                  <a:lnTo>
                    <a:pt x="5989" y="14714"/>
                  </a:lnTo>
                  <a:lnTo>
                    <a:pt x="6375" y="14237"/>
                  </a:lnTo>
                  <a:lnTo>
                    <a:pt x="7028" y="14237"/>
                  </a:lnTo>
                  <a:lnTo>
                    <a:pt x="7942" y="14714"/>
                  </a:lnTo>
                  <a:lnTo>
                    <a:pt x="8458" y="14357"/>
                  </a:lnTo>
                  <a:lnTo>
                    <a:pt x="8589" y="14833"/>
                  </a:lnTo>
                  <a:lnTo>
                    <a:pt x="9111" y="14833"/>
                  </a:lnTo>
                  <a:lnTo>
                    <a:pt x="9503" y="15071"/>
                  </a:lnTo>
                  <a:lnTo>
                    <a:pt x="10281" y="15309"/>
                  </a:lnTo>
                  <a:lnTo>
                    <a:pt x="9758" y="15548"/>
                  </a:lnTo>
                  <a:lnTo>
                    <a:pt x="9242" y="16018"/>
                  </a:lnTo>
                  <a:lnTo>
                    <a:pt x="8850" y="15661"/>
                  </a:lnTo>
                  <a:lnTo>
                    <a:pt x="8197" y="15548"/>
                  </a:lnTo>
                  <a:lnTo>
                    <a:pt x="6636" y="14714"/>
                  </a:lnTo>
                  <a:lnTo>
                    <a:pt x="5989" y="14833"/>
                  </a:lnTo>
                  <a:lnTo>
                    <a:pt x="5336" y="15071"/>
                  </a:lnTo>
                  <a:lnTo>
                    <a:pt x="4683" y="14833"/>
                  </a:lnTo>
                  <a:lnTo>
                    <a:pt x="4298" y="15429"/>
                  </a:lnTo>
                  <a:lnTo>
                    <a:pt x="3906" y="15548"/>
                  </a:lnTo>
                  <a:lnTo>
                    <a:pt x="3775" y="16138"/>
                  </a:lnTo>
                  <a:lnTo>
                    <a:pt x="4553" y="16852"/>
                  </a:lnTo>
                  <a:lnTo>
                    <a:pt x="5336" y="17210"/>
                  </a:lnTo>
                  <a:lnTo>
                    <a:pt x="6244" y="17800"/>
                  </a:lnTo>
                  <a:lnTo>
                    <a:pt x="6244" y="18276"/>
                  </a:lnTo>
                  <a:lnTo>
                    <a:pt x="5859" y="18514"/>
                  </a:lnTo>
                  <a:lnTo>
                    <a:pt x="5859" y="19104"/>
                  </a:lnTo>
                  <a:lnTo>
                    <a:pt x="6505" y="19819"/>
                  </a:lnTo>
                  <a:lnTo>
                    <a:pt x="7028" y="20295"/>
                  </a:lnTo>
                  <a:lnTo>
                    <a:pt x="7159" y="19819"/>
                  </a:lnTo>
                  <a:lnTo>
                    <a:pt x="7028" y="19581"/>
                  </a:lnTo>
                  <a:lnTo>
                    <a:pt x="7289" y="18985"/>
                  </a:lnTo>
                  <a:lnTo>
                    <a:pt x="7550" y="19700"/>
                  </a:lnTo>
                  <a:lnTo>
                    <a:pt x="8458" y="20057"/>
                  </a:lnTo>
                  <a:lnTo>
                    <a:pt x="8589" y="20409"/>
                  </a:lnTo>
                  <a:lnTo>
                    <a:pt x="8458" y="21004"/>
                  </a:lnTo>
                  <a:lnTo>
                    <a:pt x="8850" y="21481"/>
                  </a:lnTo>
                  <a:lnTo>
                    <a:pt x="8850" y="21243"/>
                  </a:lnTo>
                  <a:lnTo>
                    <a:pt x="9111" y="20409"/>
                  </a:lnTo>
                  <a:lnTo>
                    <a:pt x="9758" y="20409"/>
                  </a:lnTo>
                  <a:lnTo>
                    <a:pt x="10150" y="21004"/>
                  </a:lnTo>
                  <a:lnTo>
                    <a:pt x="11195" y="21600"/>
                  </a:lnTo>
                  <a:lnTo>
                    <a:pt x="10803" y="21004"/>
                  </a:lnTo>
                  <a:lnTo>
                    <a:pt x="10934" y="20647"/>
                  </a:lnTo>
                  <a:lnTo>
                    <a:pt x="10542" y="20057"/>
                  </a:lnTo>
                  <a:lnTo>
                    <a:pt x="10150" y="18985"/>
                  </a:lnTo>
                  <a:lnTo>
                    <a:pt x="9634" y="18395"/>
                  </a:lnTo>
                  <a:lnTo>
                    <a:pt x="9634" y="18038"/>
                  </a:lnTo>
                  <a:lnTo>
                    <a:pt x="10150" y="18038"/>
                  </a:lnTo>
                  <a:lnTo>
                    <a:pt x="10934" y="18514"/>
                  </a:lnTo>
                  <a:lnTo>
                    <a:pt x="10803" y="18866"/>
                  </a:lnTo>
                  <a:lnTo>
                    <a:pt x="10934" y="19104"/>
                  </a:lnTo>
                  <a:lnTo>
                    <a:pt x="11450" y="18633"/>
                  </a:lnTo>
                  <a:lnTo>
                    <a:pt x="12234" y="18985"/>
                  </a:lnTo>
                  <a:lnTo>
                    <a:pt x="12234" y="18633"/>
                  </a:lnTo>
                  <a:lnTo>
                    <a:pt x="11842" y="18395"/>
                  </a:lnTo>
                  <a:lnTo>
                    <a:pt x="11842" y="18038"/>
                  </a:lnTo>
                  <a:lnTo>
                    <a:pt x="11581" y="18038"/>
                  </a:lnTo>
                  <a:lnTo>
                    <a:pt x="10934" y="17800"/>
                  </a:lnTo>
                  <a:lnTo>
                    <a:pt x="10934" y="17442"/>
                  </a:lnTo>
                  <a:lnTo>
                    <a:pt x="10281" y="17091"/>
                  </a:lnTo>
                  <a:lnTo>
                    <a:pt x="10934" y="16733"/>
                  </a:lnTo>
                  <a:lnTo>
                    <a:pt x="11581" y="16733"/>
                  </a:lnTo>
                  <a:lnTo>
                    <a:pt x="11842" y="16495"/>
                  </a:lnTo>
                  <a:lnTo>
                    <a:pt x="12887" y="17091"/>
                  </a:lnTo>
                  <a:lnTo>
                    <a:pt x="13017" y="17323"/>
                  </a:lnTo>
                  <a:lnTo>
                    <a:pt x="13664" y="17442"/>
                  </a:lnTo>
                  <a:lnTo>
                    <a:pt x="13795" y="17210"/>
                  </a:lnTo>
                  <a:lnTo>
                    <a:pt x="13142" y="16495"/>
                  </a:lnTo>
                  <a:lnTo>
                    <a:pt x="13403" y="15661"/>
                  </a:lnTo>
                  <a:lnTo>
                    <a:pt x="13017" y="15309"/>
                  </a:lnTo>
                  <a:lnTo>
                    <a:pt x="11450" y="14357"/>
                  </a:lnTo>
                  <a:lnTo>
                    <a:pt x="10934" y="14237"/>
                  </a:lnTo>
                  <a:lnTo>
                    <a:pt x="10803" y="14118"/>
                  </a:lnTo>
                  <a:cubicBezTo>
                    <a:pt x="10934" y="14118"/>
                    <a:pt x="11064" y="13886"/>
                    <a:pt x="11195" y="13647"/>
                  </a:cubicBezTo>
                  <a:lnTo>
                    <a:pt x="11581" y="13886"/>
                  </a:lnTo>
                  <a:lnTo>
                    <a:pt x="12103" y="14118"/>
                  </a:lnTo>
                  <a:lnTo>
                    <a:pt x="12364" y="14476"/>
                  </a:lnTo>
                  <a:lnTo>
                    <a:pt x="13017" y="14833"/>
                  </a:lnTo>
                  <a:lnTo>
                    <a:pt x="13533" y="14833"/>
                  </a:lnTo>
                  <a:lnTo>
                    <a:pt x="13664" y="15071"/>
                  </a:lnTo>
                  <a:lnTo>
                    <a:pt x="14186" y="15661"/>
                  </a:lnTo>
                  <a:lnTo>
                    <a:pt x="14448" y="16018"/>
                  </a:lnTo>
                  <a:lnTo>
                    <a:pt x="14448" y="16257"/>
                  </a:lnTo>
                  <a:lnTo>
                    <a:pt x="14709" y="16614"/>
                  </a:lnTo>
                  <a:lnTo>
                    <a:pt x="15095" y="16852"/>
                  </a:lnTo>
                  <a:lnTo>
                    <a:pt x="15486" y="16733"/>
                  </a:lnTo>
                  <a:lnTo>
                    <a:pt x="15748" y="16852"/>
                  </a:lnTo>
                  <a:lnTo>
                    <a:pt x="16139" y="16257"/>
                  </a:lnTo>
                  <a:lnTo>
                    <a:pt x="15486" y="16257"/>
                  </a:lnTo>
                  <a:lnTo>
                    <a:pt x="15356" y="16376"/>
                  </a:lnTo>
                  <a:lnTo>
                    <a:pt x="14833" y="16018"/>
                  </a:lnTo>
                  <a:lnTo>
                    <a:pt x="14833" y="15548"/>
                  </a:lnTo>
                  <a:lnTo>
                    <a:pt x="14709" y="15190"/>
                  </a:lnTo>
                  <a:lnTo>
                    <a:pt x="14709" y="14952"/>
                  </a:lnTo>
                  <a:lnTo>
                    <a:pt x="14317" y="14476"/>
                  </a:lnTo>
                  <a:lnTo>
                    <a:pt x="13533" y="13767"/>
                  </a:lnTo>
                  <a:lnTo>
                    <a:pt x="13533" y="13886"/>
                  </a:lnTo>
                  <a:lnTo>
                    <a:pt x="13017" y="13886"/>
                  </a:lnTo>
                  <a:lnTo>
                    <a:pt x="13017" y="13767"/>
                  </a:lnTo>
                  <a:lnTo>
                    <a:pt x="12364" y="13409"/>
                  </a:lnTo>
                  <a:lnTo>
                    <a:pt x="11711" y="13290"/>
                  </a:lnTo>
                  <a:lnTo>
                    <a:pt x="11195" y="12695"/>
                  </a:lnTo>
                  <a:lnTo>
                    <a:pt x="10934" y="12695"/>
                  </a:lnTo>
                  <a:cubicBezTo>
                    <a:pt x="10760" y="12643"/>
                    <a:pt x="10610" y="12541"/>
                    <a:pt x="10449" y="12434"/>
                  </a:cubicBezTo>
                  <a:lnTo>
                    <a:pt x="10803" y="12224"/>
                  </a:lnTo>
                  <a:lnTo>
                    <a:pt x="10934" y="11509"/>
                  </a:lnTo>
                  <a:lnTo>
                    <a:pt x="10411" y="11033"/>
                  </a:lnTo>
                  <a:lnTo>
                    <a:pt x="9242" y="9847"/>
                  </a:lnTo>
                  <a:lnTo>
                    <a:pt x="8850" y="9609"/>
                  </a:lnTo>
                  <a:lnTo>
                    <a:pt x="8589" y="9138"/>
                  </a:lnTo>
                  <a:lnTo>
                    <a:pt x="7812" y="8542"/>
                  </a:lnTo>
                  <a:lnTo>
                    <a:pt x="8197" y="8304"/>
                  </a:lnTo>
                  <a:lnTo>
                    <a:pt x="7942" y="7000"/>
                  </a:lnTo>
                  <a:lnTo>
                    <a:pt x="8458" y="6404"/>
                  </a:lnTo>
                  <a:lnTo>
                    <a:pt x="9242" y="6171"/>
                  </a:lnTo>
                  <a:lnTo>
                    <a:pt x="9503" y="6761"/>
                  </a:lnTo>
                  <a:lnTo>
                    <a:pt x="9111" y="6761"/>
                  </a:lnTo>
                  <a:lnTo>
                    <a:pt x="9111" y="7119"/>
                  </a:lnTo>
                  <a:lnTo>
                    <a:pt x="10281" y="7476"/>
                  </a:lnTo>
                  <a:lnTo>
                    <a:pt x="10411" y="8304"/>
                  </a:lnTo>
                  <a:lnTo>
                    <a:pt x="11064" y="8900"/>
                  </a:lnTo>
                  <a:lnTo>
                    <a:pt x="11842" y="8900"/>
                  </a:lnTo>
                  <a:lnTo>
                    <a:pt x="11450" y="8542"/>
                  </a:lnTo>
                  <a:lnTo>
                    <a:pt x="11064" y="8066"/>
                  </a:lnTo>
                  <a:lnTo>
                    <a:pt x="11195" y="7714"/>
                  </a:lnTo>
                  <a:lnTo>
                    <a:pt x="12103" y="7947"/>
                  </a:lnTo>
                  <a:lnTo>
                    <a:pt x="12495" y="8662"/>
                  </a:lnTo>
                  <a:lnTo>
                    <a:pt x="13017" y="8900"/>
                  </a:lnTo>
                  <a:lnTo>
                    <a:pt x="13403" y="8423"/>
                  </a:lnTo>
                  <a:lnTo>
                    <a:pt x="12887" y="8066"/>
                  </a:lnTo>
                  <a:lnTo>
                    <a:pt x="12364" y="7947"/>
                  </a:lnTo>
                  <a:lnTo>
                    <a:pt x="12364" y="7714"/>
                  </a:lnTo>
                  <a:lnTo>
                    <a:pt x="13664" y="7714"/>
                  </a:lnTo>
                  <a:lnTo>
                    <a:pt x="14186" y="8066"/>
                  </a:lnTo>
                  <a:lnTo>
                    <a:pt x="14317" y="7947"/>
                  </a:lnTo>
                  <a:lnTo>
                    <a:pt x="13533" y="7357"/>
                  </a:lnTo>
                  <a:lnTo>
                    <a:pt x="12756" y="7238"/>
                  </a:lnTo>
                  <a:lnTo>
                    <a:pt x="12103" y="6523"/>
                  </a:lnTo>
                  <a:lnTo>
                    <a:pt x="12364" y="6052"/>
                  </a:lnTo>
                  <a:lnTo>
                    <a:pt x="13017" y="6171"/>
                  </a:lnTo>
                  <a:lnTo>
                    <a:pt x="13533" y="5933"/>
                  </a:lnTo>
                  <a:lnTo>
                    <a:pt x="13795" y="4980"/>
                  </a:lnTo>
                  <a:lnTo>
                    <a:pt x="14317" y="4861"/>
                  </a:lnTo>
                  <a:lnTo>
                    <a:pt x="15095" y="5457"/>
                  </a:lnTo>
                  <a:lnTo>
                    <a:pt x="15748" y="5457"/>
                  </a:lnTo>
                  <a:lnTo>
                    <a:pt x="16401" y="4861"/>
                  </a:lnTo>
                  <a:lnTo>
                    <a:pt x="16401" y="4509"/>
                  </a:lnTo>
                  <a:lnTo>
                    <a:pt x="16786" y="4509"/>
                  </a:lnTo>
                  <a:lnTo>
                    <a:pt x="17309" y="4980"/>
                  </a:lnTo>
                  <a:lnTo>
                    <a:pt x="18739" y="4980"/>
                  </a:lnTo>
                  <a:lnTo>
                    <a:pt x="19908" y="5338"/>
                  </a:lnTo>
                  <a:lnTo>
                    <a:pt x="20692" y="5099"/>
                  </a:lnTo>
                  <a:lnTo>
                    <a:pt x="20823" y="3205"/>
                  </a:lnTo>
                  <a:lnTo>
                    <a:pt x="20692" y="2490"/>
                  </a:lnTo>
                  <a:lnTo>
                    <a:pt x="21600" y="1895"/>
                  </a:lnTo>
                  <a:lnTo>
                    <a:pt x="21600" y="1186"/>
                  </a:lnTo>
                  <a:lnTo>
                    <a:pt x="20953" y="828"/>
                  </a:lnTo>
                  <a:lnTo>
                    <a:pt x="21214" y="0"/>
                  </a:lnTo>
                  <a:close/>
                </a:path>
              </a:pathLst>
            </a:custGeom>
            <a:solidFill>
              <a:srgbClr val="CCD4DB"/>
            </a:solidFill>
            <a:ln w="12700" cap="flat">
              <a:noFill/>
              <a:miter lim="400000"/>
            </a:ln>
            <a:effectLst/>
          </p:spPr>
          <p:txBody>
            <a:bodyPr wrap="square" lIns="0" tIns="0" rIns="0" bIns="0" numCol="1" anchor="ctr">
              <a:noAutofit/>
            </a:bodyPr>
            <a:lstStyle/>
            <a:p>
              <a:pPr defTabSz="342900">
                <a:lnSpc>
                  <a:spcPct val="100000"/>
                </a:lnSpc>
                <a:spcBef>
                  <a:spcPts val="0"/>
                </a:spcBef>
                <a:defRPr sz="1400">
                  <a:latin typeface="Arial"/>
                  <a:ea typeface="Arial"/>
                  <a:cs typeface="Arial"/>
                  <a:sym typeface="Arial"/>
                </a:defRPr>
              </a:pPr>
              <a:endParaRPr sz="525"/>
            </a:p>
          </p:txBody>
        </p:sp>
        <p:sp>
          <p:nvSpPr>
            <p:cNvPr id="17" name="Google Shape;10399;p32">
              <a:extLst>
                <a:ext uri="{FF2B5EF4-FFF2-40B4-BE49-F238E27FC236}">
                  <a16:creationId xmlns:a16="http://schemas.microsoft.com/office/drawing/2014/main" id="{74B9B542-5155-B64B-46D1-41425B862964}"/>
                </a:ext>
              </a:extLst>
            </p:cNvPr>
            <p:cNvSpPr/>
            <p:nvPr/>
          </p:nvSpPr>
          <p:spPr>
            <a:xfrm>
              <a:off x="11823310" y="5199142"/>
              <a:ext cx="543962" cy="306555"/>
            </a:xfrm>
            <a:custGeom>
              <a:avLst/>
              <a:gdLst/>
              <a:ahLst/>
              <a:cxnLst>
                <a:cxn ang="0">
                  <a:pos x="wd2" y="hd2"/>
                </a:cxn>
                <a:cxn ang="5400000">
                  <a:pos x="wd2" y="hd2"/>
                </a:cxn>
                <a:cxn ang="10800000">
                  <a:pos x="wd2" y="hd2"/>
                </a:cxn>
                <a:cxn ang="16200000">
                  <a:pos x="wd2" y="hd2"/>
                </a:cxn>
              </a:cxnLst>
              <a:rect l="0" t="0" r="r" b="b"/>
              <a:pathLst>
                <a:path w="21600" h="21600" extrusionOk="0">
                  <a:moveTo>
                    <a:pt x="6374" y="5005"/>
                  </a:moveTo>
                  <a:lnTo>
                    <a:pt x="0" y="9003"/>
                  </a:lnTo>
                  <a:lnTo>
                    <a:pt x="2126" y="18803"/>
                  </a:lnTo>
                  <a:lnTo>
                    <a:pt x="4248" y="21600"/>
                  </a:lnTo>
                  <a:lnTo>
                    <a:pt x="10859" y="10204"/>
                  </a:lnTo>
                  <a:lnTo>
                    <a:pt x="19945" y="9003"/>
                  </a:lnTo>
                  <a:lnTo>
                    <a:pt x="21600" y="3603"/>
                  </a:lnTo>
                  <a:lnTo>
                    <a:pt x="15464" y="0"/>
                  </a:lnTo>
                  <a:lnTo>
                    <a:pt x="12277" y="3007"/>
                  </a:lnTo>
                  <a:close/>
                </a:path>
              </a:pathLst>
            </a:custGeom>
            <a:solidFill>
              <a:srgbClr val="CCD4D9"/>
            </a:solidFill>
            <a:ln w="12700" cap="flat">
              <a:noFill/>
              <a:miter lim="400000"/>
            </a:ln>
            <a:effectLst/>
          </p:spPr>
          <p:txBody>
            <a:bodyPr wrap="square" lIns="0" tIns="0" rIns="0" bIns="0" numCol="1" anchor="t">
              <a:noAutofit/>
            </a:bodyPr>
            <a:lstStyle/>
            <a:p>
              <a:pPr defTabSz="342900">
                <a:lnSpc>
                  <a:spcPct val="100000"/>
                </a:lnSpc>
                <a:spcBef>
                  <a:spcPts val="0"/>
                </a:spcBef>
                <a:defRPr sz="1400">
                  <a:latin typeface="Arial"/>
                  <a:ea typeface="Arial"/>
                  <a:cs typeface="Arial"/>
                  <a:sym typeface="Arial"/>
                </a:defRPr>
              </a:pPr>
              <a:endParaRPr sz="525"/>
            </a:p>
          </p:txBody>
        </p:sp>
        <p:sp>
          <p:nvSpPr>
            <p:cNvPr id="18" name="Google Shape;10400;p32">
              <a:extLst>
                <a:ext uri="{FF2B5EF4-FFF2-40B4-BE49-F238E27FC236}">
                  <a16:creationId xmlns:a16="http://schemas.microsoft.com/office/drawing/2014/main" id="{78527B07-84B6-4FD0-6855-F6379E24BC78}"/>
                </a:ext>
              </a:extLst>
            </p:cNvPr>
            <p:cNvSpPr/>
            <p:nvPr/>
          </p:nvSpPr>
          <p:spPr>
            <a:xfrm>
              <a:off x="11958820" y="5697212"/>
              <a:ext cx="59876" cy="59876"/>
            </a:xfrm>
            <a:custGeom>
              <a:avLst/>
              <a:gdLst/>
              <a:ahLst/>
              <a:cxnLst>
                <a:cxn ang="0">
                  <a:pos x="wd2" y="hd2"/>
                </a:cxn>
                <a:cxn ang="5400000">
                  <a:pos x="wd2" y="hd2"/>
                </a:cxn>
                <a:cxn ang="10800000">
                  <a:pos x="wd2" y="hd2"/>
                </a:cxn>
                <a:cxn ang="16200000">
                  <a:pos x="wd2" y="hd2"/>
                </a:cxn>
              </a:cxnLst>
              <a:rect l="0" t="0" r="r" b="b"/>
              <a:pathLst>
                <a:path w="21600" h="21600" extrusionOk="0">
                  <a:moveTo>
                    <a:pt x="8640" y="0"/>
                  </a:moveTo>
                  <a:lnTo>
                    <a:pt x="4320" y="6214"/>
                  </a:lnTo>
                  <a:lnTo>
                    <a:pt x="0" y="12279"/>
                  </a:lnTo>
                  <a:lnTo>
                    <a:pt x="0" y="21600"/>
                  </a:lnTo>
                  <a:lnTo>
                    <a:pt x="4320" y="21600"/>
                  </a:lnTo>
                  <a:lnTo>
                    <a:pt x="8640" y="15386"/>
                  </a:lnTo>
                  <a:lnTo>
                    <a:pt x="21600" y="3107"/>
                  </a:lnTo>
                  <a:lnTo>
                    <a:pt x="8640" y="0"/>
                  </a:lnTo>
                  <a:close/>
                </a:path>
              </a:pathLst>
            </a:custGeom>
            <a:solidFill>
              <a:srgbClr val="CCD4D9"/>
            </a:solidFill>
            <a:ln w="12700" cap="flat">
              <a:noFill/>
              <a:miter lim="400000"/>
            </a:ln>
            <a:effectLst/>
          </p:spPr>
          <p:txBody>
            <a:bodyPr wrap="square" lIns="0" tIns="0" rIns="0" bIns="0" numCol="1" anchor="ctr">
              <a:noAutofit/>
            </a:bodyPr>
            <a:lstStyle/>
            <a:p>
              <a:pPr defTabSz="342900">
                <a:lnSpc>
                  <a:spcPct val="100000"/>
                </a:lnSpc>
                <a:spcBef>
                  <a:spcPts val="0"/>
                </a:spcBef>
                <a:defRPr sz="1400">
                  <a:latin typeface="Arial"/>
                  <a:ea typeface="Arial"/>
                  <a:cs typeface="Arial"/>
                  <a:sym typeface="Arial"/>
                </a:defRPr>
              </a:pPr>
              <a:endParaRPr sz="525"/>
            </a:p>
          </p:txBody>
        </p:sp>
        <p:sp>
          <p:nvSpPr>
            <p:cNvPr id="19" name="Google Shape;10401;p32">
              <a:extLst>
                <a:ext uri="{FF2B5EF4-FFF2-40B4-BE49-F238E27FC236}">
                  <a16:creationId xmlns:a16="http://schemas.microsoft.com/office/drawing/2014/main" id="{2751F7D8-FC57-9AF2-8552-32454A33C78F}"/>
                </a:ext>
              </a:extLst>
            </p:cNvPr>
            <p:cNvSpPr/>
            <p:nvPr/>
          </p:nvSpPr>
          <p:spPr>
            <a:xfrm>
              <a:off x="11977087" y="5720951"/>
              <a:ext cx="112213" cy="199404"/>
            </a:xfrm>
            <a:custGeom>
              <a:avLst/>
              <a:gdLst/>
              <a:ahLst/>
              <a:cxnLst>
                <a:cxn ang="0">
                  <a:pos x="wd2" y="hd2"/>
                </a:cxn>
                <a:cxn ang="5400000">
                  <a:pos x="wd2" y="hd2"/>
                </a:cxn>
                <a:cxn ang="10800000">
                  <a:pos x="wd2" y="hd2"/>
                </a:cxn>
                <a:cxn ang="16200000">
                  <a:pos x="wd2" y="hd2"/>
                </a:cxn>
              </a:cxnLst>
              <a:rect l="0" t="0" r="r" b="b"/>
              <a:pathLst>
                <a:path w="21600" h="21600" extrusionOk="0">
                  <a:moveTo>
                    <a:pt x="13551" y="0"/>
                  </a:moveTo>
                  <a:lnTo>
                    <a:pt x="11052" y="271"/>
                  </a:lnTo>
                  <a:lnTo>
                    <a:pt x="6031" y="3512"/>
                  </a:lnTo>
                  <a:lnTo>
                    <a:pt x="4012" y="3512"/>
                  </a:lnTo>
                  <a:lnTo>
                    <a:pt x="985" y="2427"/>
                  </a:lnTo>
                  <a:lnTo>
                    <a:pt x="985" y="4041"/>
                  </a:lnTo>
                  <a:lnTo>
                    <a:pt x="0" y="5126"/>
                  </a:lnTo>
                  <a:lnTo>
                    <a:pt x="2499" y="6481"/>
                  </a:lnTo>
                  <a:lnTo>
                    <a:pt x="2499" y="7553"/>
                  </a:lnTo>
                  <a:lnTo>
                    <a:pt x="4517" y="8366"/>
                  </a:lnTo>
                  <a:lnTo>
                    <a:pt x="4517" y="10264"/>
                  </a:lnTo>
                  <a:lnTo>
                    <a:pt x="2499" y="11065"/>
                  </a:lnTo>
                  <a:lnTo>
                    <a:pt x="3508" y="12149"/>
                  </a:lnTo>
                  <a:lnTo>
                    <a:pt x="6535" y="12149"/>
                  </a:lnTo>
                  <a:lnTo>
                    <a:pt x="6535" y="12963"/>
                  </a:lnTo>
                  <a:lnTo>
                    <a:pt x="4517" y="13776"/>
                  </a:lnTo>
                  <a:lnTo>
                    <a:pt x="3508" y="16474"/>
                  </a:lnTo>
                  <a:lnTo>
                    <a:pt x="4517" y="17559"/>
                  </a:lnTo>
                  <a:lnTo>
                    <a:pt x="6031" y="20528"/>
                  </a:lnTo>
                  <a:lnTo>
                    <a:pt x="7520" y="21600"/>
                  </a:lnTo>
                  <a:lnTo>
                    <a:pt x="9034" y="21342"/>
                  </a:lnTo>
                  <a:lnTo>
                    <a:pt x="10043" y="21600"/>
                  </a:lnTo>
                  <a:lnTo>
                    <a:pt x="12061" y="21342"/>
                  </a:lnTo>
                  <a:lnTo>
                    <a:pt x="12566" y="19715"/>
                  </a:lnTo>
                  <a:lnTo>
                    <a:pt x="13551" y="18630"/>
                  </a:lnTo>
                  <a:lnTo>
                    <a:pt x="16074" y="18630"/>
                  </a:lnTo>
                  <a:lnTo>
                    <a:pt x="17588" y="19715"/>
                  </a:lnTo>
                  <a:lnTo>
                    <a:pt x="19101" y="19715"/>
                  </a:lnTo>
                  <a:lnTo>
                    <a:pt x="20086" y="18630"/>
                  </a:lnTo>
                  <a:lnTo>
                    <a:pt x="20086" y="15661"/>
                  </a:lnTo>
                  <a:lnTo>
                    <a:pt x="21095" y="14848"/>
                  </a:lnTo>
                  <a:lnTo>
                    <a:pt x="20086" y="11878"/>
                  </a:lnTo>
                  <a:lnTo>
                    <a:pt x="21600" y="9180"/>
                  </a:lnTo>
                  <a:lnTo>
                    <a:pt x="17588" y="7553"/>
                  </a:lnTo>
                  <a:lnTo>
                    <a:pt x="21095" y="6481"/>
                  </a:lnTo>
                  <a:lnTo>
                    <a:pt x="21095" y="5397"/>
                  </a:lnTo>
                  <a:lnTo>
                    <a:pt x="20086" y="3783"/>
                  </a:lnTo>
                  <a:lnTo>
                    <a:pt x="18597" y="2427"/>
                  </a:lnTo>
                  <a:lnTo>
                    <a:pt x="16578" y="800"/>
                  </a:lnTo>
                  <a:lnTo>
                    <a:pt x="16074" y="1072"/>
                  </a:lnTo>
                  <a:lnTo>
                    <a:pt x="13551" y="0"/>
                  </a:lnTo>
                  <a:close/>
                </a:path>
              </a:pathLst>
            </a:custGeom>
            <a:solidFill>
              <a:srgbClr val="CCD4D9"/>
            </a:solidFill>
            <a:ln w="12700" cap="flat">
              <a:noFill/>
              <a:miter lim="400000"/>
            </a:ln>
            <a:effectLst/>
          </p:spPr>
          <p:txBody>
            <a:bodyPr wrap="square" lIns="0" tIns="0" rIns="0" bIns="0" numCol="1" anchor="ctr">
              <a:noAutofit/>
            </a:bodyPr>
            <a:lstStyle/>
            <a:p>
              <a:pPr defTabSz="342900">
                <a:lnSpc>
                  <a:spcPct val="100000"/>
                </a:lnSpc>
                <a:spcBef>
                  <a:spcPts val="0"/>
                </a:spcBef>
                <a:defRPr sz="1400">
                  <a:latin typeface="Arial"/>
                  <a:ea typeface="Arial"/>
                  <a:cs typeface="Arial"/>
                  <a:sym typeface="Arial"/>
                </a:defRPr>
              </a:pPr>
              <a:endParaRPr sz="525"/>
            </a:p>
          </p:txBody>
        </p:sp>
        <p:sp>
          <p:nvSpPr>
            <p:cNvPr id="20" name="Google Shape;10402;p32">
              <a:extLst>
                <a:ext uri="{FF2B5EF4-FFF2-40B4-BE49-F238E27FC236}">
                  <a16:creationId xmlns:a16="http://schemas.microsoft.com/office/drawing/2014/main" id="{AFE70E58-A59B-2565-4DCC-7C74564ADB2F}"/>
                </a:ext>
              </a:extLst>
            </p:cNvPr>
            <p:cNvSpPr/>
            <p:nvPr/>
          </p:nvSpPr>
          <p:spPr>
            <a:xfrm>
              <a:off x="12088132" y="5553768"/>
              <a:ext cx="59876" cy="59876"/>
            </a:xfrm>
            <a:custGeom>
              <a:avLst/>
              <a:gdLst/>
              <a:ahLst/>
              <a:cxnLst>
                <a:cxn ang="0">
                  <a:pos x="wd2" y="hd2"/>
                </a:cxn>
                <a:cxn ang="5400000">
                  <a:pos x="wd2" y="hd2"/>
                </a:cxn>
                <a:cxn ang="10800000">
                  <a:pos x="wd2" y="hd2"/>
                </a:cxn>
                <a:cxn ang="16200000">
                  <a:pos x="wd2" y="hd2"/>
                </a:cxn>
              </a:cxnLst>
              <a:rect l="0" t="0" r="r" b="b"/>
              <a:pathLst>
                <a:path w="21600" h="21600" extrusionOk="0">
                  <a:moveTo>
                    <a:pt x="16178" y="0"/>
                  </a:moveTo>
                  <a:lnTo>
                    <a:pt x="12564" y="5432"/>
                  </a:lnTo>
                  <a:lnTo>
                    <a:pt x="3614" y="10865"/>
                  </a:lnTo>
                  <a:lnTo>
                    <a:pt x="0" y="19013"/>
                  </a:lnTo>
                  <a:lnTo>
                    <a:pt x="3614" y="21600"/>
                  </a:lnTo>
                  <a:lnTo>
                    <a:pt x="16178" y="19013"/>
                  </a:lnTo>
                  <a:lnTo>
                    <a:pt x="21600" y="19013"/>
                  </a:lnTo>
                  <a:lnTo>
                    <a:pt x="21600" y="8149"/>
                  </a:lnTo>
                  <a:lnTo>
                    <a:pt x="16178" y="0"/>
                  </a:lnTo>
                  <a:close/>
                </a:path>
              </a:pathLst>
            </a:custGeom>
            <a:solidFill>
              <a:srgbClr val="CCD4D9"/>
            </a:solidFill>
            <a:ln w="12700" cap="flat">
              <a:noFill/>
              <a:miter lim="400000"/>
            </a:ln>
            <a:effectLst/>
          </p:spPr>
          <p:txBody>
            <a:bodyPr wrap="square" lIns="0" tIns="0" rIns="0" bIns="0" numCol="1" anchor="ctr">
              <a:noAutofit/>
            </a:bodyPr>
            <a:lstStyle/>
            <a:p>
              <a:pPr defTabSz="342900">
                <a:lnSpc>
                  <a:spcPct val="100000"/>
                </a:lnSpc>
                <a:spcBef>
                  <a:spcPts val="0"/>
                </a:spcBef>
                <a:defRPr sz="1400">
                  <a:latin typeface="Arial"/>
                  <a:ea typeface="Arial"/>
                  <a:cs typeface="Arial"/>
                  <a:sym typeface="Arial"/>
                </a:defRPr>
              </a:pPr>
              <a:endParaRPr sz="525"/>
            </a:p>
          </p:txBody>
        </p:sp>
        <p:sp>
          <p:nvSpPr>
            <p:cNvPr id="21" name="Google Shape;10403;p32">
              <a:extLst>
                <a:ext uri="{FF2B5EF4-FFF2-40B4-BE49-F238E27FC236}">
                  <a16:creationId xmlns:a16="http://schemas.microsoft.com/office/drawing/2014/main" id="{316C253E-E19C-74F9-5F85-EF01075AD065}"/>
                </a:ext>
              </a:extLst>
            </p:cNvPr>
            <p:cNvSpPr/>
            <p:nvPr/>
          </p:nvSpPr>
          <p:spPr>
            <a:xfrm>
              <a:off x="12139059" y="5594948"/>
              <a:ext cx="59875" cy="59876"/>
            </a:xfrm>
            <a:custGeom>
              <a:avLst/>
              <a:gdLst/>
              <a:ahLst/>
              <a:cxnLst>
                <a:cxn ang="0">
                  <a:pos x="wd2" y="hd2"/>
                </a:cxn>
                <a:cxn ang="5400000">
                  <a:pos x="wd2" y="hd2"/>
                </a:cxn>
                <a:cxn ang="10800000">
                  <a:pos x="wd2" y="hd2"/>
                </a:cxn>
                <a:cxn ang="16200000">
                  <a:pos x="wd2" y="hd2"/>
                </a:cxn>
              </a:cxnLst>
              <a:rect l="0" t="0" r="r" b="b"/>
              <a:pathLst>
                <a:path w="21600" h="21600" extrusionOk="0">
                  <a:moveTo>
                    <a:pt x="14400" y="0"/>
                  </a:moveTo>
                  <a:lnTo>
                    <a:pt x="0" y="7316"/>
                  </a:lnTo>
                  <a:lnTo>
                    <a:pt x="21600" y="21600"/>
                  </a:lnTo>
                  <a:lnTo>
                    <a:pt x="14400" y="0"/>
                  </a:lnTo>
                  <a:close/>
                </a:path>
              </a:pathLst>
            </a:custGeom>
            <a:solidFill>
              <a:srgbClr val="CCD4D9"/>
            </a:solidFill>
            <a:ln w="12700" cap="flat">
              <a:noFill/>
              <a:miter lim="400000"/>
            </a:ln>
            <a:effectLst/>
          </p:spPr>
          <p:txBody>
            <a:bodyPr wrap="square" lIns="0" tIns="0" rIns="0" bIns="0" numCol="1" anchor="ctr">
              <a:noAutofit/>
            </a:bodyPr>
            <a:lstStyle/>
            <a:p>
              <a:pPr defTabSz="342900">
                <a:lnSpc>
                  <a:spcPct val="100000"/>
                </a:lnSpc>
                <a:spcBef>
                  <a:spcPts val="0"/>
                </a:spcBef>
                <a:defRPr sz="1400">
                  <a:latin typeface="Arial"/>
                  <a:ea typeface="Arial"/>
                  <a:cs typeface="Arial"/>
                  <a:sym typeface="Arial"/>
                </a:defRPr>
              </a:pPr>
              <a:endParaRPr sz="525"/>
            </a:p>
          </p:txBody>
        </p:sp>
        <p:sp>
          <p:nvSpPr>
            <p:cNvPr id="22" name="Google Shape;10404;p32">
              <a:extLst>
                <a:ext uri="{FF2B5EF4-FFF2-40B4-BE49-F238E27FC236}">
                  <a16:creationId xmlns:a16="http://schemas.microsoft.com/office/drawing/2014/main" id="{3D035D1B-EA34-371B-B3B3-0DD126FB3AA0}"/>
                </a:ext>
              </a:extLst>
            </p:cNvPr>
            <p:cNvSpPr/>
            <p:nvPr/>
          </p:nvSpPr>
          <p:spPr>
            <a:xfrm>
              <a:off x="11869992" y="5224649"/>
              <a:ext cx="820062" cy="870318"/>
            </a:xfrm>
            <a:custGeom>
              <a:avLst/>
              <a:gdLst/>
              <a:ahLst/>
              <a:cxnLst>
                <a:cxn ang="0">
                  <a:pos x="wd2" y="hd2"/>
                </a:cxn>
                <a:cxn ang="5400000">
                  <a:pos x="wd2" y="hd2"/>
                </a:cxn>
                <a:cxn ang="10800000">
                  <a:pos x="wd2" y="hd2"/>
                </a:cxn>
                <a:cxn ang="16200000">
                  <a:pos x="wd2" y="hd2"/>
                </a:cxn>
              </a:cxnLst>
              <a:rect l="0" t="0" r="r" b="b"/>
              <a:pathLst>
                <a:path w="21600" h="21600" extrusionOk="0">
                  <a:moveTo>
                    <a:pt x="8528" y="0"/>
                  </a:moveTo>
                  <a:lnTo>
                    <a:pt x="7565" y="556"/>
                  </a:lnTo>
                  <a:lnTo>
                    <a:pt x="6947" y="308"/>
                  </a:lnTo>
                  <a:lnTo>
                    <a:pt x="6602" y="742"/>
                  </a:lnTo>
                  <a:lnTo>
                    <a:pt x="6809" y="1236"/>
                  </a:lnTo>
                  <a:lnTo>
                    <a:pt x="6053" y="1423"/>
                  </a:lnTo>
                  <a:lnTo>
                    <a:pt x="5915" y="2041"/>
                  </a:lnTo>
                  <a:lnTo>
                    <a:pt x="5569" y="1796"/>
                  </a:lnTo>
                  <a:lnTo>
                    <a:pt x="5227" y="1796"/>
                  </a:lnTo>
                  <a:lnTo>
                    <a:pt x="4402" y="1547"/>
                  </a:lnTo>
                  <a:lnTo>
                    <a:pt x="4402" y="2041"/>
                  </a:lnTo>
                  <a:lnTo>
                    <a:pt x="4057" y="2662"/>
                  </a:lnTo>
                  <a:lnTo>
                    <a:pt x="3850" y="2352"/>
                  </a:lnTo>
                  <a:lnTo>
                    <a:pt x="3301" y="2103"/>
                  </a:lnTo>
                  <a:lnTo>
                    <a:pt x="3370" y="1733"/>
                  </a:lnTo>
                  <a:lnTo>
                    <a:pt x="2956" y="1485"/>
                  </a:lnTo>
                  <a:lnTo>
                    <a:pt x="2268" y="2600"/>
                  </a:lnTo>
                  <a:lnTo>
                    <a:pt x="1719" y="2352"/>
                  </a:lnTo>
                  <a:lnTo>
                    <a:pt x="963" y="2784"/>
                  </a:lnTo>
                  <a:lnTo>
                    <a:pt x="549" y="2662"/>
                  </a:lnTo>
                  <a:lnTo>
                    <a:pt x="342" y="2784"/>
                  </a:lnTo>
                  <a:lnTo>
                    <a:pt x="411" y="3218"/>
                  </a:lnTo>
                  <a:lnTo>
                    <a:pt x="756" y="3526"/>
                  </a:lnTo>
                  <a:lnTo>
                    <a:pt x="687" y="4023"/>
                  </a:lnTo>
                  <a:lnTo>
                    <a:pt x="273" y="4147"/>
                  </a:lnTo>
                  <a:lnTo>
                    <a:pt x="0" y="4331"/>
                  </a:lnTo>
                  <a:lnTo>
                    <a:pt x="411" y="4828"/>
                  </a:lnTo>
                  <a:lnTo>
                    <a:pt x="549" y="5694"/>
                  </a:lnTo>
                  <a:lnTo>
                    <a:pt x="1098" y="6064"/>
                  </a:lnTo>
                  <a:lnTo>
                    <a:pt x="1719" y="6064"/>
                  </a:lnTo>
                  <a:lnTo>
                    <a:pt x="1443" y="6623"/>
                  </a:lnTo>
                  <a:lnTo>
                    <a:pt x="1650" y="6993"/>
                  </a:lnTo>
                  <a:lnTo>
                    <a:pt x="2614" y="6807"/>
                  </a:lnTo>
                  <a:lnTo>
                    <a:pt x="2956" y="6437"/>
                  </a:lnTo>
                  <a:lnTo>
                    <a:pt x="2956" y="6126"/>
                  </a:lnTo>
                  <a:lnTo>
                    <a:pt x="3850" y="5694"/>
                  </a:lnTo>
                  <a:lnTo>
                    <a:pt x="5158" y="6002"/>
                  </a:lnTo>
                  <a:lnTo>
                    <a:pt x="5504" y="6188"/>
                  </a:lnTo>
                  <a:lnTo>
                    <a:pt x="6053" y="6375"/>
                  </a:lnTo>
                  <a:lnTo>
                    <a:pt x="6191" y="6685"/>
                  </a:lnTo>
                  <a:lnTo>
                    <a:pt x="6260" y="6807"/>
                  </a:lnTo>
                  <a:lnTo>
                    <a:pt x="6464" y="7055"/>
                  </a:lnTo>
                  <a:lnTo>
                    <a:pt x="6809" y="7611"/>
                  </a:lnTo>
                  <a:lnTo>
                    <a:pt x="6809" y="7922"/>
                  </a:lnTo>
                  <a:lnTo>
                    <a:pt x="7085" y="8046"/>
                  </a:lnTo>
                  <a:lnTo>
                    <a:pt x="7085" y="8540"/>
                  </a:lnTo>
                  <a:lnTo>
                    <a:pt x="7496" y="8664"/>
                  </a:lnTo>
                  <a:lnTo>
                    <a:pt x="7772" y="8975"/>
                  </a:lnTo>
                  <a:lnTo>
                    <a:pt x="8252" y="9469"/>
                  </a:lnTo>
                  <a:lnTo>
                    <a:pt x="8321" y="9779"/>
                  </a:lnTo>
                  <a:lnTo>
                    <a:pt x="8873" y="9779"/>
                  </a:lnTo>
                  <a:lnTo>
                    <a:pt x="9215" y="10149"/>
                  </a:lnTo>
                  <a:lnTo>
                    <a:pt x="9284" y="10460"/>
                  </a:lnTo>
                  <a:lnTo>
                    <a:pt x="9561" y="10522"/>
                  </a:lnTo>
                  <a:lnTo>
                    <a:pt x="10317" y="11389"/>
                  </a:lnTo>
                  <a:lnTo>
                    <a:pt x="11073" y="11883"/>
                  </a:lnTo>
                  <a:lnTo>
                    <a:pt x="11418" y="11945"/>
                  </a:lnTo>
                  <a:lnTo>
                    <a:pt x="11763" y="12069"/>
                  </a:lnTo>
                  <a:lnTo>
                    <a:pt x="11898" y="12380"/>
                  </a:lnTo>
                  <a:lnTo>
                    <a:pt x="12243" y="12380"/>
                  </a:lnTo>
                  <a:lnTo>
                    <a:pt x="12450" y="12193"/>
                  </a:lnTo>
                  <a:lnTo>
                    <a:pt x="12930" y="12318"/>
                  </a:lnTo>
                  <a:lnTo>
                    <a:pt x="13276" y="12318"/>
                  </a:lnTo>
                  <a:lnTo>
                    <a:pt x="13687" y="12998"/>
                  </a:lnTo>
                  <a:lnTo>
                    <a:pt x="13963" y="13184"/>
                  </a:lnTo>
                  <a:lnTo>
                    <a:pt x="14101" y="13060"/>
                  </a:lnTo>
                  <a:lnTo>
                    <a:pt x="14446" y="13184"/>
                  </a:lnTo>
                  <a:lnTo>
                    <a:pt x="14446" y="13368"/>
                  </a:lnTo>
                  <a:lnTo>
                    <a:pt x="15133" y="13368"/>
                  </a:lnTo>
                  <a:lnTo>
                    <a:pt x="15409" y="13678"/>
                  </a:lnTo>
                  <a:lnTo>
                    <a:pt x="15409" y="13989"/>
                  </a:lnTo>
                  <a:lnTo>
                    <a:pt x="15271" y="14172"/>
                  </a:lnTo>
                  <a:lnTo>
                    <a:pt x="15475" y="14296"/>
                  </a:lnTo>
                  <a:lnTo>
                    <a:pt x="15889" y="14296"/>
                  </a:lnTo>
                  <a:lnTo>
                    <a:pt x="16096" y="14607"/>
                  </a:lnTo>
                  <a:lnTo>
                    <a:pt x="16576" y="14731"/>
                  </a:lnTo>
                  <a:lnTo>
                    <a:pt x="16784" y="14607"/>
                  </a:lnTo>
                  <a:lnTo>
                    <a:pt x="16991" y="14793"/>
                  </a:lnTo>
                  <a:lnTo>
                    <a:pt x="17198" y="15350"/>
                  </a:lnTo>
                  <a:lnTo>
                    <a:pt x="17264" y="15844"/>
                  </a:lnTo>
                  <a:lnTo>
                    <a:pt x="17471" y="16092"/>
                  </a:lnTo>
                  <a:lnTo>
                    <a:pt x="17609" y="16710"/>
                  </a:lnTo>
                  <a:lnTo>
                    <a:pt x="17816" y="17021"/>
                  </a:lnTo>
                  <a:lnTo>
                    <a:pt x="17816" y="17329"/>
                  </a:lnTo>
                  <a:lnTo>
                    <a:pt x="17609" y="17577"/>
                  </a:lnTo>
                  <a:lnTo>
                    <a:pt x="17471" y="17577"/>
                  </a:lnTo>
                  <a:lnTo>
                    <a:pt x="17333" y="17639"/>
                  </a:lnTo>
                  <a:lnTo>
                    <a:pt x="17471" y="17950"/>
                  </a:lnTo>
                  <a:lnTo>
                    <a:pt x="17333" y="18257"/>
                  </a:lnTo>
                  <a:lnTo>
                    <a:pt x="17129" y="18506"/>
                  </a:lnTo>
                  <a:lnTo>
                    <a:pt x="16853" y="18568"/>
                  </a:lnTo>
                  <a:lnTo>
                    <a:pt x="16784" y="18754"/>
                  </a:lnTo>
                  <a:lnTo>
                    <a:pt x="16784" y="18816"/>
                  </a:lnTo>
                  <a:lnTo>
                    <a:pt x="17129" y="19124"/>
                  </a:lnTo>
                  <a:lnTo>
                    <a:pt x="17609" y="19062"/>
                  </a:lnTo>
                  <a:lnTo>
                    <a:pt x="17885" y="18754"/>
                  </a:lnTo>
                  <a:lnTo>
                    <a:pt x="17954" y="18319"/>
                  </a:lnTo>
                  <a:lnTo>
                    <a:pt x="18503" y="17950"/>
                  </a:lnTo>
                  <a:lnTo>
                    <a:pt x="18572" y="17207"/>
                  </a:lnTo>
                  <a:lnTo>
                    <a:pt x="18917" y="16897"/>
                  </a:lnTo>
                  <a:lnTo>
                    <a:pt x="19259" y="16772"/>
                  </a:lnTo>
                  <a:lnTo>
                    <a:pt x="19328" y="16586"/>
                  </a:lnTo>
                  <a:lnTo>
                    <a:pt x="19259" y="16403"/>
                  </a:lnTo>
                  <a:lnTo>
                    <a:pt x="19328" y="15968"/>
                  </a:lnTo>
                  <a:lnTo>
                    <a:pt x="19259" y="15781"/>
                  </a:lnTo>
                  <a:lnTo>
                    <a:pt x="18710" y="15350"/>
                  </a:lnTo>
                  <a:lnTo>
                    <a:pt x="18365" y="15350"/>
                  </a:lnTo>
                  <a:lnTo>
                    <a:pt x="18296" y="15163"/>
                  </a:lnTo>
                  <a:lnTo>
                    <a:pt x="18296" y="14915"/>
                  </a:lnTo>
                  <a:lnTo>
                    <a:pt x="18572" y="14793"/>
                  </a:lnTo>
                  <a:lnTo>
                    <a:pt x="18641" y="14545"/>
                  </a:lnTo>
                  <a:lnTo>
                    <a:pt x="18641" y="14296"/>
                  </a:lnTo>
                  <a:lnTo>
                    <a:pt x="18848" y="14110"/>
                  </a:lnTo>
                  <a:lnTo>
                    <a:pt x="18986" y="13678"/>
                  </a:lnTo>
                  <a:lnTo>
                    <a:pt x="19190" y="13616"/>
                  </a:lnTo>
                  <a:lnTo>
                    <a:pt x="19397" y="13616"/>
                  </a:lnTo>
                  <a:lnTo>
                    <a:pt x="19742" y="13802"/>
                  </a:lnTo>
                  <a:lnTo>
                    <a:pt x="19881" y="13927"/>
                  </a:lnTo>
                  <a:lnTo>
                    <a:pt x="20430" y="13927"/>
                  </a:lnTo>
                  <a:lnTo>
                    <a:pt x="20637" y="13989"/>
                  </a:lnTo>
                  <a:lnTo>
                    <a:pt x="20568" y="14234"/>
                  </a:lnTo>
                  <a:lnTo>
                    <a:pt x="20706" y="14545"/>
                  </a:lnTo>
                  <a:lnTo>
                    <a:pt x="20979" y="14853"/>
                  </a:lnTo>
                  <a:lnTo>
                    <a:pt x="21324" y="15039"/>
                  </a:lnTo>
                  <a:lnTo>
                    <a:pt x="21324" y="14915"/>
                  </a:lnTo>
                  <a:lnTo>
                    <a:pt x="21393" y="14853"/>
                  </a:lnTo>
                  <a:lnTo>
                    <a:pt x="21324" y="14793"/>
                  </a:lnTo>
                  <a:lnTo>
                    <a:pt x="21531" y="14545"/>
                  </a:lnTo>
                  <a:lnTo>
                    <a:pt x="21600" y="14110"/>
                  </a:lnTo>
                  <a:lnTo>
                    <a:pt x="21393" y="13865"/>
                  </a:lnTo>
                  <a:lnTo>
                    <a:pt x="21048" y="13616"/>
                  </a:lnTo>
                  <a:lnTo>
                    <a:pt x="20499" y="13492"/>
                  </a:lnTo>
                  <a:lnTo>
                    <a:pt x="20153" y="13060"/>
                  </a:lnTo>
                  <a:lnTo>
                    <a:pt x="19535" y="12687"/>
                  </a:lnTo>
                  <a:lnTo>
                    <a:pt x="18092" y="12007"/>
                  </a:lnTo>
                  <a:lnTo>
                    <a:pt x="17402" y="11883"/>
                  </a:lnTo>
                  <a:lnTo>
                    <a:pt x="16922" y="11883"/>
                  </a:lnTo>
                  <a:lnTo>
                    <a:pt x="16784" y="11575"/>
                  </a:lnTo>
                  <a:lnTo>
                    <a:pt x="16784" y="11389"/>
                  </a:lnTo>
                  <a:lnTo>
                    <a:pt x="17198" y="11078"/>
                  </a:lnTo>
                  <a:lnTo>
                    <a:pt x="17264" y="10830"/>
                  </a:lnTo>
                  <a:lnTo>
                    <a:pt x="16922" y="10708"/>
                  </a:lnTo>
                  <a:lnTo>
                    <a:pt x="16507" y="10770"/>
                  </a:lnTo>
                  <a:lnTo>
                    <a:pt x="16165" y="10708"/>
                  </a:lnTo>
                  <a:lnTo>
                    <a:pt x="15475" y="10708"/>
                  </a:lnTo>
                  <a:lnTo>
                    <a:pt x="15202" y="10522"/>
                  </a:lnTo>
                  <a:lnTo>
                    <a:pt x="14857" y="10460"/>
                  </a:lnTo>
                  <a:lnTo>
                    <a:pt x="14650" y="10211"/>
                  </a:lnTo>
                  <a:lnTo>
                    <a:pt x="14101" y="9842"/>
                  </a:lnTo>
                  <a:lnTo>
                    <a:pt x="13825" y="9469"/>
                  </a:lnTo>
                  <a:lnTo>
                    <a:pt x="13483" y="9158"/>
                  </a:lnTo>
                  <a:lnTo>
                    <a:pt x="13276" y="8851"/>
                  </a:lnTo>
                  <a:lnTo>
                    <a:pt x="13276" y="8478"/>
                  </a:lnTo>
                  <a:lnTo>
                    <a:pt x="13068" y="8354"/>
                  </a:lnTo>
                  <a:lnTo>
                    <a:pt x="13068" y="8046"/>
                  </a:lnTo>
                  <a:lnTo>
                    <a:pt x="11898" y="6993"/>
                  </a:lnTo>
                  <a:lnTo>
                    <a:pt x="11625" y="6685"/>
                  </a:lnTo>
                  <a:lnTo>
                    <a:pt x="11211" y="6437"/>
                  </a:lnTo>
                  <a:lnTo>
                    <a:pt x="10317" y="6064"/>
                  </a:lnTo>
                  <a:lnTo>
                    <a:pt x="10179" y="5819"/>
                  </a:lnTo>
                  <a:lnTo>
                    <a:pt x="10044" y="5384"/>
                  </a:lnTo>
                  <a:lnTo>
                    <a:pt x="9906" y="4890"/>
                  </a:lnTo>
                  <a:lnTo>
                    <a:pt x="10044" y="4765"/>
                  </a:lnTo>
                  <a:lnTo>
                    <a:pt x="10317" y="4331"/>
                  </a:lnTo>
                  <a:lnTo>
                    <a:pt x="10044" y="4023"/>
                  </a:lnTo>
                  <a:lnTo>
                    <a:pt x="9906" y="3650"/>
                  </a:lnTo>
                  <a:lnTo>
                    <a:pt x="10044" y="3405"/>
                  </a:lnTo>
                  <a:lnTo>
                    <a:pt x="10524" y="3343"/>
                  </a:lnTo>
                  <a:lnTo>
                    <a:pt x="10869" y="3032"/>
                  </a:lnTo>
                  <a:lnTo>
                    <a:pt x="11280" y="3032"/>
                  </a:lnTo>
                  <a:lnTo>
                    <a:pt x="11556" y="2784"/>
                  </a:lnTo>
                  <a:lnTo>
                    <a:pt x="11763" y="2662"/>
                  </a:lnTo>
                  <a:lnTo>
                    <a:pt x="12243" y="2721"/>
                  </a:lnTo>
                  <a:lnTo>
                    <a:pt x="12105" y="2103"/>
                  </a:lnTo>
                  <a:lnTo>
                    <a:pt x="12243" y="2041"/>
                  </a:lnTo>
                  <a:lnTo>
                    <a:pt x="12036" y="1733"/>
                  </a:lnTo>
                  <a:lnTo>
                    <a:pt x="12450" y="1174"/>
                  </a:lnTo>
                  <a:lnTo>
                    <a:pt x="12243" y="929"/>
                  </a:lnTo>
                  <a:lnTo>
                    <a:pt x="11625" y="1050"/>
                  </a:lnTo>
                  <a:lnTo>
                    <a:pt x="10524" y="805"/>
                  </a:lnTo>
                  <a:lnTo>
                    <a:pt x="9561" y="308"/>
                  </a:lnTo>
                  <a:lnTo>
                    <a:pt x="9630" y="0"/>
                  </a:lnTo>
                  <a:lnTo>
                    <a:pt x="8942" y="124"/>
                  </a:lnTo>
                  <a:lnTo>
                    <a:pt x="8528" y="0"/>
                  </a:lnTo>
                  <a:close/>
                  <a:moveTo>
                    <a:pt x="16304" y="18444"/>
                  </a:moveTo>
                  <a:lnTo>
                    <a:pt x="15820" y="18816"/>
                  </a:lnTo>
                  <a:lnTo>
                    <a:pt x="15613" y="18816"/>
                  </a:lnTo>
                  <a:lnTo>
                    <a:pt x="15202" y="18568"/>
                  </a:lnTo>
                  <a:lnTo>
                    <a:pt x="14788" y="18938"/>
                  </a:lnTo>
                  <a:lnTo>
                    <a:pt x="13894" y="18876"/>
                  </a:lnTo>
                  <a:lnTo>
                    <a:pt x="13207" y="19062"/>
                  </a:lnTo>
                  <a:lnTo>
                    <a:pt x="12727" y="18938"/>
                  </a:lnTo>
                  <a:lnTo>
                    <a:pt x="12381" y="18754"/>
                  </a:lnTo>
                  <a:lnTo>
                    <a:pt x="11967" y="18754"/>
                  </a:lnTo>
                  <a:lnTo>
                    <a:pt x="11694" y="18876"/>
                  </a:lnTo>
                  <a:lnTo>
                    <a:pt x="11487" y="18754"/>
                  </a:lnTo>
                  <a:lnTo>
                    <a:pt x="11073" y="18876"/>
                  </a:lnTo>
                  <a:lnTo>
                    <a:pt x="11004" y="19435"/>
                  </a:lnTo>
                  <a:lnTo>
                    <a:pt x="11418" y="19742"/>
                  </a:lnTo>
                  <a:lnTo>
                    <a:pt x="11832" y="19683"/>
                  </a:lnTo>
                  <a:lnTo>
                    <a:pt x="12519" y="20115"/>
                  </a:lnTo>
                  <a:lnTo>
                    <a:pt x="12999" y="20177"/>
                  </a:lnTo>
                  <a:lnTo>
                    <a:pt x="13345" y="20488"/>
                  </a:lnTo>
                  <a:lnTo>
                    <a:pt x="14170" y="20795"/>
                  </a:lnTo>
                  <a:lnTo>
                    <a:pt x="14377" y="20733"/>
                  </a:lnTo>
                  <a:lnTo>
                    <a:pt x="14719" y="20982"/>
                  </a:lnTo>
                  <a:lnTo>
                    <a:pt x="14788" y="21292"/>
                  </a:lnTo>
                  <a:lnTo>
                    <a:pt x="15613" y="21600"/>
                  </a:lnTo>
                  <a:lnTo>
                    <a:pt x="15958" y="21538"/>
                  </a:lnTo>
                  <a:lnTo>
                    <a:pt x="15958" y="21106"/>
                  </a:lnTo>
                  <a:lnTo>
                    <a:pt x="16165" y="20920"/>
                  </a:lnTo>
                  <a:lnTo>
                    <a:pt x="16165" y="20488"/>
                  </a:lnTo>
                  <a:lnTo>
                    <a:pt x="15820" y="20115"/>
                  </a:lnTo>
                  <a:lnTo>
                    <a:pt x="16165" y="19248"/>
                  </a:lnTo>
                  <a:lnTo>
                    <a:pt x="16507" y="18938"/>
                  </a:lnTo>
                  <a:lnTo>
                    <a:pt x="16507" y="18816"/>
                  </a:lnTo>
                  <a:lnTo>
                    <a:pt x="16576" y="18816"/>
                  </a:lnTo>
                  <a:lnTo>
                    <a:pt x="16576" y="18754"/>
                  </a:lnTo>
                  <a:lnTo>
                    <a:pt x="16304" y="18444"/>
                  </a:lnTo>
                  <a:close/>
                </a:path>
              </a:pathLst>
            </a:custGeom>
            <a:solidFill>
              <a:srgbClr val="CCD4D9"/>
            </a:solidFill>
            <a:ln w="12700" cap="flat">
              <a:noFill/>
              <a:miter lim="400000"/>
            </a:ln>
            <a:effectLst/>
          </p:spPr>
          <p:txBody>
            <a:bodyPr wrap="square" lIns="0" tIns="0" rIns="0" bIns="0" numCol="1" anchor="ctr">
              <a:noAutofit/>
            </a:bodyPr>
            <a:lstStyle/>
            <a:p>
              <a:pPr defTabSz="342900">
                <a:lnSpc>
                  <a:spcPct val="100000"/>
                </a:lnSpc>
                <a:spcBef>
                  <a:spcPts val="0"/>
                </a:spcBef>
                <a:defRPr sz="1400">
                  <a:latin typeface="Arial"/>
                  <a:ea typeface="Arial"/>
                  <a:cs typeface="Arial"/>
                  <a:sym typeface="Arial"/>
                </a:defRPr>
              </a:pPr>
              <a:endParaRPr sz="525"/>
            </a:p>
          </p:txBody>
        </p:sp>
        <p:sp>
          <p:nvSpPr>
            <p:cNvPr id="23" name="Google Shape;10406;p32">
              <a:extLst>
                <a:ext uri="{FF2B5EF4-FFF2-40B4-BE49-F238E27FC236}">
                  <a16:creationId xmlns:a16="http://schemas.microsoft.com/office/drawing/2014/main" id="{FF7EBEAA-F077-42CC-130F-2EA0DC751C3F}"/>
                </a:ext>
              </a:extLst>
            </p:cNvPr>
            <p:cNvSpPr/>
            <p:nvPr/>
          </p:nvSpPr>
          <p:spPr>
            <a:xfrm>
              <a:off x="11807208" y="5159809"/>
              <a:ext cx="323905" cy="174495"/>
            </a:xfrm>
            <a:custGeom>
              <a:avLst/>
              <a:gdLst/>
              <a:ahLst/>
              <a:cxnLst>
                <a:cxn ang="0">
                  <a:pos x="wd2" y="hd2"/>
                </a:cxn>
                <a:cxn ang="5400000">
                  <a:pos x="wd2" y="hd2"/>
                </a:cxn>
                <a:cxn ang="10800000">
                  <a:pos x="wd2" y="hd2"/>
                </a:cxn>
                <a:cxn ang="16200000">
                  <a:pos x="wd2" y="hd2"/>
                </a:cxn>
              </a:cxnLst>
              <a:rect l="0" t="0" r="r" b="b"/>
              <a:pathLst>
                <a:path w="21600" h="21600" extrusionOk="0">
                  <a:moveTo>
                    <a:pt x="12544" y="0"/>
                  </a:moveTo>
                  <a:lnTo>
                    <a:pt x="11329" y="930"/>
                  </a:lnTo>
                  <a:lnTo>
                    <a:pt x="11670" y="1534"/>
                  </a:lnTo>
                  <a:lnTo>
                    <a:pt x="11154" y="2774"/>
                  </a:lnTo>
                  <a:lnTo>
                    <a:pt x="10105" y="1844"/>
                  </a:lnTo>
                  <a:lnTo>
                    <a:pt x="9231" y="2774"/>
                  </a:lnTo>
                  <a:lnTo>
                    <a:pt x="8365" y="2464"/>
                  </a:lnTo>
                  <a:lnTo>
                    <a:pt x="6800" y="3084"/>
                  </a:lnTo>
                  <a:lnTo>
                    <a:pt x="5926" y="3084"/>
                  </a:lnTo>
                  <a:lnTo>
                    <a:pt x="5752" y="1844"/>
                  </a:lnTo>
                  <a:lnTo>
                    <a:pt x="4703" y="1844"/>
                  </a:lnTo>
                  <a:lnTo>
                    <a:pt x="4012" y="3393"/>
                  </a:lnTo>
                  <a:lnTo>
                    <a:pt x="5052" y="4323"/>
                  </a:lnTo>
                  <a:lnTo>
                    <a:pt x="5052" y="5857"/>
                  </a:lnTo>
                  <a:lnTo>
                    <a:pt x="4187" y="6477"/>
                  </a:lnTo>
                  <a:lnTo>
                    <a:pt x="3313" y="8956"/>
                  </a:lnTo>
                  <a:lnTo>
                    <a:pt x="2614" y="9251"/>
                  </a:lnTo>
                  <a:lnTo>
                    <a:pt x="1398" y="12659"/>
                  </a:lnTo>
                  <a:lnTo>
                    <a:pt x="1224" y="15433"/>
                  </a:lnTo>
                  <a:lnTo>
                    <a:pt x="1224" y="16982"/>
                  </a:lnTo>
                  <a:lnTo>
                    <a:pt x="699" y="16982"/>
                  </a:lnTo>
                  <a:lnTo>
                    <a:pt x="0" y="17292"/>
                  </a:lnTo>
                  <a:lnTo>
                    <a:pt x="350" y="18826"/>
                  </a:lnTo>
                  <a:lnTo>
                    <a:pt x="1224" y="18826"/>
                  </a:lnTo>
                  <a:lnTo>
                    <a:pt x="2439" y="18207"/>
                  </a:lnTo>
                  <a:lnTo>
                    <a:pt x="2098" y="15743"/>
                  </a:lnTo>
                  <a:lnTo>
                    <a:pt x="2614" y="15123"/>
                  </a:lnTo>
                  <a:lnTo>
                    <a:pt x="4012" y="15123"/>
                  </a:lnTo>
                  <a:lnTo>
                    <a:pt x="4362" y="16672"/>
                  </a:lnTo>
                  <a:lnTo>
                    <a:pt x="4878" y="18826"/>
                  </a:lnTo>
                  <a:lnTo>
                    <a:pt x="5577" y="19756"/>
                  </a:lnTo>
                  <a:lnTo>
                    <a:pt x="5577" y="20995"/>
                  </a:lnTo>
                  <a:lnTo>
                    <a:pt x="6626" y="21600"/>
                  </a:lnTo>
                  <a:lnTo>
                    <a:pt x="8540" y="19446"/>
                  </a:lnTo>
                  <a:lnTo>
                    <a:pt x="9581" y="20066"/>
                  </a:lnTo>
                  <a:lnTo>
                    <a:pt x="11329" y="15123"/>
                  </a:lnTo>
                  <a:lnTo>
                    <a:pt x="12544" y="16362"/>
                  </a:lnTo>
                  <a:lnTo>
                    <a:pt x="12544" y="18207"/>
                  </a:lnTo>
                  <a:lnTo>
                    <a:pt x="13934" y="19446"/>
                  </a:lnTo>
                  <a:lnTo>
                    <a:pt x="14458" y="21305"/>
                  </a:lnTo>
                  <a:lnTo>
                    <a:pt x="15332" y="18207"/>
                  </a:lnTo>
                  <a:lnTo>
                    <a:pt x="15332" y="15743"/>
                  </a:lnTo>
                  <a:lnTo>
                    <a:pt x="17422" y="16672"/>
                  </a:lnTo>
                  <a:lnTo>
                    <a:pt x="18287" y="16672"/>
                  </a:lnTo>
                  <a:lnTo>
                    <a:pt x="19161" y="17897"/>
                  </a:lnTo>
                  <a:lnTo>
                    <a:pt x="19161" y="14813"/>
                  </a:lnTo>
                  <a:lnTo>
                    <a:pt x="21250" y="13884"/>
                  </a:lnTo>
                  <a:lnTo>
                    <a:pt x="20726" y="11110"/>
                  </a:lnTo>
                  <a:lnTo>
                    <a:pt x="21600" y="9251"/>
                  </a:lnTo>
                  <a:lnTo>
                    <a:pt x="21250" y="7716"/>
                  </a:lnTo>
                  <a:lnTo>
                    <a:pt x="20551" y="7716"/>
                  </a:lnTo>
                  <a:lnTo>
                    <a:pt x="19686" y="9251"/>
                  </a:lnTo>
                  <a:lnTo>
                    <a:pt x="18812" y="7407"/>
                  </a:lnTo>
                  <a:lnTo>
                    <a:pt x="18121" y="7716"/>
                  </a:lnTo>
                  <a:lnTo>
                    <a:pt x="16897" y="7716"/>
                  </a:lnTo>
                  <a:lnTo>
                    <a:pt x="16548" y="6477"/>
                  </a:lnTo>
                  <a:lnTo>
                    <a:pt x="16897" y="5857"/>
                  </a:lnTo>
                  <a:lnTo>
                    <a:pt x="16897" y="4323"/>
                  </a:lnTo>
                  <a:lnTo>
                    <a:pt x="15682" y="3084"/>
                  </a:lnTo>
                  <a:lnTo>
                    <a:pt x="14458" y="1225"/>
                  </a:lnTo>
                  <a:lnTo>
                    <a:pt x="13759" y="1225"/>
                  </a:lnTo>
                  <a:lnTo>
                    <a:pt x="13418" y="1844"/>
                  </a:lnTo>
                  <a:lnTo>
                    <a:pt x="12719" y="1534"/>
                  </a:lnTo>
                  <a:lnTo>
                    <a:pt x="12544" y="0"/>
                  </a:lnTo>
                  <a:close/>
                </a:path>
              </a:pathLst>
            </a:custGeom>
            <a:solidFill>
              <a:srgbClr val="CCD4D9"/>
            </a:solidFill>
            <a:ln w="12700" cap="flat">
              <a:noFill/>
              <a:miter lim="400000"/>
            </a:ln>
            <a:effectLst/>
          </p:spPr>
          <p:txBody>
            <a:bodyPr wrap="square" lIns="0" tIns="0" rIns="0" bIns="0" numCol="1" anchor="ctr">
              <a:noAutofit/>
            </a:bodyPr>
            <a:lstStyle/>
            <a:p>
              <a:pPr defTabSz="342900">
                <a:lnSpc>
                  <a:spcPct val="100000"/>
                </a:lnSpc>
                <a:spcBef>
                  <a:spcPts val="0"/>
                </a:spcBef>
                <a:defRPr sz="1400">
                  <a:latin typeface="Arial"/>
                  <a:ea typeface="Arial"/>
                  <a:cs typeface="Arial"/>
                  <a:sym typeface="Arial"/>
                </a:defRPr>
              </a:pPr>
              <a:endParaRPr sz="525"/>
            </a:p>
          </p:txBody>
        </p:sp>
        <p:sp>
          <p:nvSpPr>
            <p:cNvPr id="24" name="Google Shape;10407;p32">
              <a:extLst>
                <a:ext uri="{FF2B5EF4-FFF2-40B4-BE49-F238E27FC236}">
                  <a16:creationId xmlns:a16="http://schemas.microsoft.com/office/drawing/2014/main" id="{F1CEDE1C-A7DA-E1FB-67E6-2BF372CE538D}"/>
                </a:ext>
              </a:extLst>
            </p:cNvPr>
            <p:cNvSpPr/>
            <p:nvPr/>
          </p:nvSpPr>
          <p:spPr>
            <a:xfrm>
              <a:off x="11749043" y="5108318"/>
              <a:ext cx="425007" cy="246963"/>
            </a:xfrm>
            <a:custGeom>
              <a:avLst/>
              <a:gdLst/>
              <a:ahLst/>
              <a:cxnLst>
                <a:cxn ang="0">
                  <a:pos x="wd2" y="hd2"/>
                </a:cxn>
                <a:cxn ang="5400000">
                  <a:pos x="wd2" y="hd2"/>
                </a:cxn>
                <a:cxn ang="10800000">
                  <a:pos x="wd2" y="hd2"/>
                </a:cxn>
                <a:cxn ang="16200000">
                  <a:pos x="wd2" y="hd2"/>
                </a:cxn>
              </a:cxnLst>
              <a:rect l="0" t="0" r="r" b="b"/>
              <a:pathLst>
                <a:path w="21600" h="21600" extrusionOk="0">
                  <a:moveTo>
                    <a:pt x="6946" y="2981"/>
                  </a:moveTo>
                  <a:lnTo>
                    <a:pt x="0" y="17378"/>
                  </a:lnTo>
                  <a:lnTo>
                    <a:pt x="3470" y="21600"/>
                  </a:lnTo>
                  <a:lnTo>
                    <a:pt x="7701" y="19369"/>
                  </a:lnTo>
                  <a:lnTo>
                    <a:pt x="11932" y="13156"/>
                  </a:lnTo>
                  <a:lnTo>
                    <a:pt x="18879" y="13406"/>
                  </a:lnTo>
                  <a:lnTo>
                    <a:pt x="21600" y="8194"/>
                  </a:lnTo>
                  <a:lnTo>
                    <a:pt x="13747" y="0"/>
                  </a:lnTo>
                  <a:close/>
                </a:path>
              </a:pathLst>
            </a:custGeom>
            <a:solidFill>
              <a:srgbClr val="CCD4D9"/>
            </a:solidFill>
            <a:ln w="12700" cap="flat">
              <a:noFill/>
              <a:miter lim="400000"/>
            </a:ln>
            <a:effectLst/>
          </p:spPr>
          <p:txBody>
            <a:bodyPr wrap="square" lIns="0" tIns="0" rIns="0" bIns="0" numCol="1" anchor="t">
              <a:noAutofit/>
            </a:bodyPr>
            <a:lstStyle/>
            <a:p>
              <a:pPr defTabSz="342900">
                <a:lnSpc>
                  <a:spcPct val="100000"/>
                </a:lnSpc>
                <a:spcBef>
                  <a:spcPts val="0"/>
                </a:spcBef>
                <a:defRPr sz="1400">
                  <a:latin typeface="Arial"/>
                  <a:ea typeface="Arial"/>
                  <a:cs typeface="Arial"/>
                  <a:sym typeface="Arial"/>
                </a:defRPr>
              </a:pPr>
              <a:endParaRPr sz="525"/>
            </a:p>
          </p:txBody>
        </p:sp>
        <p:sp>
          <p:nvSpPr>
            <p:cNvPr id="25" name="Google Shape;10409;p32">
              <a:extLst>
                <a:ext uri="{FF2B5EF4-FFF2-40B4-BE49-F238E27FC236}">
                  <a16:creationId xmlns:a16="http://schemas.microsoft.com/office/drawing/2014/main" id="{7A42A933-8170-4A68-BDEE-C64D29D1E59C}"/>
                </a:ext>
              </a:extLst>
            </p:cNvPr>
            <p:cNvSpPr/>
            <p:nvPr/>
          </p:nvSpPr>
          <p:spPr>
            <a:xfrm>
              <a:off x="11133436" y="4875424"/>
              <a:ext cx="822678" cy="748268"/>
            </a:xfrm>
            <a:custGeom>
              <a:avLst/>
              <a:gdLst/>
              <a:ahLst/>
              <a:cxnLst>
                <a:cxn ang="0">
                  <a:pos x="wd2" y="hd2"/>
                </a:cxn>
                <a:cxn ang="5400000">
                  <a:pos x="wd2" y="hd2"/>
                </a:cxn>
                <a:cxn ang="10800000">
                  <a:pos x="wd2" y="hd2"/>
                </a:cxn>
                <a:cxn ang="16200000">
                  <a:pos x="wd2" y="hd2"/>
                </a:cxn>
              </a:cxnLst>
              <a:rect l="0" t="0" r="r" b="b"/>
              <a:pathLst>
                <a:path w="21600" h="21600" extrusionOk="0">
                  <a:moveTo>
                    <a:pt x="12548" y="0"/>
                  </a:moveTo>
                  <a:lnTo>
                    <a:pt x="12480" y="145"/>
                  </a:lnTo>
                  <a:lnTo>
                    <a:pt x="11795" y="361"/>
                  </a:lnTo>
                  <a:lnTo>
                    <a:pt x="11726" y="217"/>
                  </a:lnTo>
                  <a:lnTo>
                    <a:pt x="11110" y="578"/>
                  </a:lnTo>
                  <a:lnTo>
                    <a:pt x="11041" y="936"/>
                  </a:lnTo>
                  <a:lnTo>
                    <a:pt x="11110" y="1369"/>
                  </a:lnTo>
                  <a:lnTo>
                    <a:pt x="10972" y="2088"/>
                  </a:lnTo>
                  <a:lnTo>
                    <a:pt x="10425" y="2739"/>
                  </a:lnTo>
                  <a:lnTo>
                    <a:pt x="10425" y="2880"/>
                  </a:lnTo>
                  <a:lnTo>
                    <a:pt x="9805" y="3097"/>
                  </a:lnTo>
                  <a:lnTo>
                    <a:pt x="9465" y="3097"/>
                  </a:lnTo>
                  <a:lnTo>
                    <a:pt x="9120" y="3024"/>
                  </a:lnTo>
                  <a:lnTo>
                    <a:pt x="8436" y="3458"/>
                  </a:lnTo>
                  <a:lnTo>
                    <a:pt x="8298" y="3747"/>
                  </a:lnTo>
                  <a:lnTo>
                    <a:pt x="8436" y="3960"/>
                  </a:lnTo>
                  <a:lnTo>
                    <a:pt x="8711" y="4105"/>
                  </a:lnTo>
                  <a:lnTo>
                    <a:pt x="8298" y="4466"/>
                  </a:lnTo>
                  <a:lnTo>
                    <a:pt x="7751" y="4538"/>
                  </a:lnTo>
                  <a:lnTo>
                    <a:pt x="6994" y="4466"/>
                  </a:lnTo>
                  <a:lnTo>
                    <a:pt x="6653" y="4249"/>
                  </a:lnTo>
                  <a:lnTo>
                    <a:pt x="6377" y="4466"/>
                  </a:lnTo>
                  <a:lnTo>
                    <a:pt x="6309" y="4177"/>
                  </a:lnTo>
                  <a:lnTo>
                    <a:pt x="6033" y="3960"/>
                  </a:lnTo>
                  <a:lnTo>
                    <a:pt x="6171" y="3602"/>
                  </a:lnTo>
                  <a:lnTo>
                    <a:pt x="5899" y="3530"/>
                  </a:lnTo>
                  <a:lnTo>
                    <a:pt x="5555" y="3602"/>
                  </a:lnTo>
                  <a:lnTo>
                    <a:pt x="5142" y="3602"/>
                  </a:lnTo>
                  <a:lnTo>
                    <a:pt x="4939" y="3530"/>
                  </a:lnTo>
                  <a:lnTo>
                    <a:pt x="5008" y="3960"/>
                  </a:lnTo>
                  <a:lnTo>
                    <a:pt x="4939" y="4177"/>
                  </a:lnTo>
                  <a:lnTo>
                    <a:pt x="5624" y="4824"/>
                  </a:lnTo>
                  <a:lnTo>
                    <a:pt x="5486" y="4968"/>
                  </a:lnTo>
                  <a:lnTo>
                    <a:pt x="5555" y="5257"/>
                  </a:lnTo>
                  <a:lnTo>
                    <a:pt x="5555" y="5618"/>
                  </a:lnTo>
                  <a:lnTo>
                    <a:pt x="5692" y="5904"/>
                  </a:lnTo>
                  <a:lnTo>
                    <a:pt x="5692" y="6265"/>
                  </a:lnTo>
                  <a:lnTo>
                    <a:pt x="5142" y="6121"/>
                  </a:lnTo>
                  <a:lnTo>
                    <a:pt x="4801" y="6265"/>
                  </a:lnTo>
                  <a:lnTo>
                    <a:pt x="4526" y="6121"/>
                  </a:lnTo>
                  <a:lnTo>
                    <a:pt x="4185" y="6265"/>
                  </a:lnTo>
                  <a:lnTo>
                    <a:pt x="4116" y="6049"/>
                  </a:lnTo>
                  <a:lnTo>
                    <a:pt x="3634" y="6410"/>
                  </a:lnTo>
                  <a:lnTo>
                    <a:pt x="3156" y="5687"/>
                  </a:lnTo>
                  <a:lnTo>
                    <a:pt x="2812" y="5618"/>
                  </a:lnTo>
                  <a:lnTo>
                    <a:pt x="2402" y="5687"/>
                  </a:lnTo>
                  <a:lnTo>
                    <a:pt x="2058" y="6049"/>
                  </a:lnTo>
                  <a:lnTo>
                    <a:pt x="1852" y="5976"/>
                  </a:lnTo>
                  <a:lnTo>
                    <a:pt x="1576" y="6121"/>
                  </a:lnTo>
                  <a:lnTo>
                    <a:pt x="1442" y="6049"/>
                  </a:lnTo>
                  <a:lnTo>
                    <a:pt x="1098" y="6049"/>
                  </a:lnTo>
                  <a:lnTo>
                    <a:pt x="823" y="6338"/>
                  </a:lnTo>
                  <a:lnTo>
                    <a:pt x="206" y="6410"/>
                  </a:lnTo>
                  <a:lnTo>
                    <a:pt x="0" y="6695"/>
                  </a:lnTo>
                  <a:lnTo>
                    <a:pt x="138" y="6984"/>
                  </a:lnTo>
                  <a:lnTo>
                    <a:pt x="482" y="6840"/>
                  </a:lnTo>
                  <a:lnTo>
                    <a:pt x="823" y="6984"/>
                  </a:lnTo>
                  <a:lnTo>
                    <a:pt x="891" y="7057"/>
                  </a:lnTo>
                  <a:lnTo>
                    <a:pt x="482" y="6984"/>
                  </a:lnTo>
                  <a:lnTo>
                    <a:pt x="344" y="7057"/>
                  </a:lnTo>
                  <a:lnTo>
                    <a:pt x="413" y="7418"/>
                  </a:lnTo>
                  <a:lnTo>
                    <a:pt x="551" y="7129"/>
                  </a:lnTo>
                  <a:lnTo>
                    <a:pt x="754" y="7201"/>
                  </a:lnTo>
                  <a:lnTo>
                    <a:pt x="823" y="7490"/>
                  </a:lnTo>
                  <a:lnTo>
                    <a:pt x="685" y="7559"/>
                  </a:lnTo>
                  <a:lnTo>
                    <a:pt x="344" y="7703"/>
                  </a:lnTo>
                  <a:lnTo>
                    <a:pt x="344" y="7776"/>
                  </a:lnTo>
                  <a:lnTo>
                    <a:pt x="685" y="7776"/>
                  </a:lnTo>
                  <a:lnTo>
                    <a:pt x="754" y="8209"/>
                  </a:lnTo>
                  <a:lnTo>
                    <a:pt x="754" y="8495"/>
                  </a:lnTo>
                  <a:lnTo>
                    <a:pt x="1098" y="8209"/>
                  </a:lnTo>
                  <a:lnTo>
                    <a:pt x="1576" y="8209"/>
                  </a:lnTo>
                  <a:lnTo>
                    <a:pt x="2196" y="8495"/>
                  </a:lnTo>
                  <a:lnTo>
                    <a:pt x="2402" y="8639"/>
                  </a:lnTo>
                  <a:lnTo>
                    <a:pt x="2537" y="8639"/>
                  </a:lnTo>
                  <a:lnTo>
                    <a:pt x="2949" y="8928"/>
                  </a:lnTo>
                  <a:lnTo>
                    <a:pt x="3294" y="8639"/>
                  </a:lnTo>
                  <a:lnTo>
                    <a:pt x="3497" y="8784"/>
                  </a:lnTo>
                  <a:lnTo>
                    <a:pt x="3428" y="8928"/>
                  </a:lnTo>
                  <a:lnTo>
                    <a:pt x="3497" y="9145"/>
                  </a:lnTo>
                  <a:lnTo>
                    <a:pt x="3841" y="8928"/>
                  </a:lnTo>
                  <a:lnTo>
                    <a:pt x="3979" y="9145"/>
                  </a:lnTo>
                  <a:lnTo>
                    <a:pt x="3841" y="9503"/>
                  </a:lnTo>
                  <a:lnTo>
                    <a:pt x="3979" y="9720"/>
                  </a:lnTo>
                  <a:lnTo>
                    <a:pt x="4251" y="9720"/>
                  </a:lnTo>
                  <a:lnTo>
                    <a:pt x="4595" y="9575"/>
                  </a:lnTo>
                  <a:lnTo>
                    <a:pt x="5008" y="9575"/>
                  </a:lnTo>
                  <a:lnTo>
                    <a:pt x="5280" y="9936"/>
                  </a:lnTo>
                  <a:lnTo>
                    <a:pt x="4939" y="9720"/>
                  </a:lnTo>
                  <a:lnTo>
                    <a:pt x="4595" y="9720"/>
                  </a:lnTo>
                  <a:lnTo>
                    <a:pt x="4457" y="10081"/>
                  </a:lnTo>
                  <a:lnTo>
                    <a:pt x="4595" y="10225"/>
                  </a:lnTo>
                  <a:lnTo>
                    <a:pt x="4663" y="10583"/>
                  </a:lnTo>
                  <a:lnTo>
                    <a:pt x="4526" y="10945"/>
                  </a:lnTo>
                  <a:lnTo>
                    <a:pt x="4595" y="11161"/>
                  </a:lnTo>
                  <a:lnTo>
                    <a:pt x="4870" y="11161"/>
                  </a:lnTo>
                  <a:lnTo>
                    <a:pt x="5348" y="11808"/>
                  </a:lnTo>
                  <a:lnTo>
                    <a:pt x="5830" y="11880"/>
                  </a:lnTo>
                  <a:lnTo>
                    <a:pt x="6240" y="12169"/>
                  </a:lnTo>
                  <a:lnTo>
                    <a:pt x="6240" y="12527"/>
                  </a:lnTo>
                  <a:lnTo>
                    <a:pt x="6377" y="12816"/>
                  </a:lnTo>
                  <a:lnTo>
                    <a:pt x="6240" y="13177"/>
                  </a:lnTo>
                  <a:lnTo>
                    <a:pt x="6171" y="13246"/>
                  </a:lnTo>
                  <a:lnTo>
                    <a:pt x="6033" y="13535"/>
                  </a:lnTo>
                  <a:lnTo>
                    <a:pt x="6377" y="13608"/>
                  </a:lnTo>
                  <a:lnTo>
                    <a:pt x="6994" y="14041"/>
                  </a:lnTo>
                  <a:lnTo>
                    <a:pt x="7406" y="15262"/>
                  </a:lnTo>
                  <a:lnTo>
                    <a:pt x="6925" y="14688"/>
                  </a:lnTo>
                  <a:lnTo>
                    <a:pt x="6859" y="14254"/>
                  </a:lnTo>
                  <a:lnTo>
                    <a:pt x="6377" y="14041"/>
                  </a:lnTo>
                  <a:lnTo>
                    <a:pt x="6240" y="14182"/>
                  </a:lnTo>
                  <a:lnTo>
                    <a:pt x="6033" y="15118"/>
                  </a:lnTo>
                  <a:lnTo>
                    <a:pt x="6033" y="15840"/>
                  </a:lnTo>
                  <a:lnTo>
                    <a:pt x="6377" y="16126"/>
                  </a:lnTo>
                  <a:lnTo>
                    <a:pt x="6171" y="16343"/>
                  </a:lnTo>
                  <a:lnTo>
                    <a:pt x="6033" y="17640"/>
                  </a:lnTo>
                  <a:lnTo>
                    <a:pt x="5692" y="18861"/>
                  </a:lnTo>
                  <a:lnTo>
                    <a:pt x="5211" y="19078"/>
                  </a:lnTo>
                  <a:lnTo>
                    <a:pt x="5555" y="19295"/>
                  </a:lnTo>
                  <a:lnTo>
                    <a:pt x="5624" y="19367"/>
                  </a:lnTo>
                  <a:lnTo>
                    <a:pt x="5830" y="19367"/>
                  </a:lnTo>
                  <a:lnTo>
                    <a:pt x="5899" y="19797"/>
                  </a:lnTo>
                  <a:lnTo>
                    <a:pt x="5899" y="20158"/>
                  </a:lnTo>
                  <a:lnTo>
                    <a:pt x="6377" y="20086"/>
                  </a:lnTo>
                  <a:lnTo>
                    <a:pt x="7200" y="20375"/>
                  </a:lnTo>
                  <a:lnTo>
                    <a:pt x="7544" y="20805"/>
                  </a:lnTo>
                  <a:lnTo>
                    <a:pt x="7885" y="20664"/>
                  </a:lnTo>
                  <a:lnTo>
                    <a:pt x="8298" y="21094"/>
                  </a:lnTo>
                  <a:lnTo>
                    <a:pt x="8776" y="21094"/>
                  </a:lnTo>
                  <a:lnTo>
                    <a:pt x="9052" y="21166"/>
                  </a:lnTo>
                  <a:lnTo>
                    <a:pt x="9396" y="20805"/>
                  </a:lnTo>
                  <a:lnTo>
                    <a:pt x="10287" y="20805"/>
                  </a:lnTo>
                  <a:lnTo>
                    <a:pt x="10628" y="21022"/>
                  </a:lnTo>
                  <a:lnTo>
                    <a:pt x="11110" y="20877"/>
                  </a:lnTo>
                  <a:lnTo>
                    <a:pt x="11657" y="21239"/>
                  </a:lnTo>
                  <a:lnTo>
                    <a:pt x="12548" y="21166"/>
                  </a:lnTo>
                  <a:lnTo>
                    <a:pt x="13168" y="21528"/>
                  </a:lnTo>
                  <a:lnTo>
                    <a:pt x="13440" y="21600"/>
                  </a:lnTo>
                  <a:lnTo>
                    <a:pt x="13440" y="21455"/>
                  </a:lnTo>
                  <a:lnTo>
                    <a:pt x="13233" y="20877"/>
                  </a:lnTo>
                  <a:lnTo>
                    <a:pt x="13440" y="20158"/>
                  </a:lnTo>
                  <a:lnTo>
                    <a:pt x="13440" y="19942"/>
                  </a:lnTo>
                  <a:lnTo>
                    <a:pt x="13853" y="19439"/>
                  </a:lnTo>
                  <a:lnTo>
                    <a:pt x="14538" y="18720"/>
                  </a:lnTo>
                  <a:lnTo>
                    <a:pt x="14744" y="18720"/>
                  </a:lnTo>
                  <a:lnTo>
                    <a:pt x="14951" y="18934"/>
                  </a:lnTo>
                  <a:lnTo>
                    <a:pt x="15429" y="18934"/>
                  </a:lnTo>
                  <a:lnTo>
                    <a:pt x="15842" y="19223"/>
                  </a:lnTo>
                  <a:lnTo>
                    <a:pt x="16183" y="19223"/>
                  </a:lnTo>
                  <a:lnTo>
                    <a:pt x="16458" y="19006"/>
                  </a:lnTo>
                  <a:lnTo>
                    <a:pt x="16665" y="18934"/>
                  </a:lnTo>
                  <a:lnTo>
                    <a:pt x="17897" y="19728"/>
                  </a:lnTo>
                  <a:lnTo>
                    <a:pt x="18172" y="20014"/>
                  </a:lnTo>
                  <a:lnTo>
                    <a:pt x="18995" y="20014"/>
                  </a:lnTo>
                  <a:lnTo>
                    <a:pt x="19339" y="19728"/>
                  </a:lnTo>
                  <a:lnTo>
                    <a:pt x="19270" y="19584"/>
                  </a:lnTo>
                  <a:lnTo>
                    <a:pt x="19611" y="19078"/>
                  </a:lnTo>
                  <a:lnTo>
                    <a:pt x="20777" y="18214"/>
                  </a:lnTo>
                  <a:lnTo>
                    <a:pt x="20915" y="18142"/>
                  </a:lnTo>
                  <a:lnTo>
                    <a:pt x="20709" y="17784"/>
                  </a:lnTo>
                  <a:lnTo>
                    <a:pt x="20984" y="17134"/>
                  </a:lnTo>
                  <a:lnTo>
                    <a:pt x="20433" y="17134"/>
                  </a:lnTo>
                  <a:lnTo>
                    <a:pt x="19886" y="16704"/>
                  </a:lnTo>
                  <a:lnTo>
                    <a:pt x="19748" y="15696"/>
                  </a:lnTo>
                  <a:lnTo>
                    <a:pt x="19270" y="15118"/>
                  </a:lnTo>
                  <a:lnTo>
                    <a:pt x="19542" y="14905"/>
                  </a:lnTo>
                  <a:lnTo>
                    <a:pt x="19955" y="14760"/>
                  </a:lnTo>
                  <a:lnTo>
                    <a:pt x="20092" y="14182"/>
                  </a:lnTo>
                  <a:lnTo>
                    <a:pt x="19748" y="13824"/>
                  </a:lnTo>
                  <a:lnTo>
                    <a:pt x="19680" y="13246"/>
                  </a:lnTo>
                  <a:lnTo>
                    <a:pt x="19886" y="13105"/>
                  </a:lnTo>
                  <a:lnTo>
                    <a:pt x="19886" y="12816"/>
                  </a:lnTo>
                  <a:lnTo>
                    <a:pt x="19611" y="12599"/>
                  </a:lnTo>
                  <a:lnTo>
                    <a:pt x="19408" y="12097"/>
                  </a:lnTo>
                  <a:lnTo>
                    <a:pt x="19270" y="11736"/>
                  </a:lnTo>
                  <a:lnTo>
                    <a:pt x="18719" y="11736"/>
                  </a:lnTo>
                  <a:lnTo>
                    <a:pt x="18516" y="11880"/>
                  </a:lnTo>
                  <a:lnTo>
                    <a:pt x="18651" y="12455"/>
                  </a:lnTo>
                  <a:lnTo>
                    <a:pt x="18172" y="12599"/>
                  </a:lnTo>
                  <a:lnTo>
                    <a:pt x="17828" y="12599"/>
                  </a:lnTo>
                  <a:lnTo>
                    <a:pt x="17690" y="12242"/>
                  </a:lnTo>
                  <a:lnTo>
                    <a:pt x="17966" y="12169"/>
                  </a:lnTo>
                  <a:lnTo>
                    <a:pt x="18172" y="12169"/>
                  </a:lnTo>
                  <a:lnTo>
                    <a:pt x="18172" y="11808"/>
                  </a:lnTo>
                  <a:lnTo>
                    <a:pt x="18241" y="11161"/>
                  </a:lnTo>
                  <a:lnTo>
                    <a:pt x="18719" y="10366"/>
                  </a:lnTo>
                  <a:lnTo>
                    <a:pt x="18995" y="10298"/>
                  </a:lnTo>
                  <a:lnTo>
                    <a:pt x="19339" y="9720"/>
                  </a:lnTo>
                  <a:lnTo>
                    <a:pt x="19680" y="9575"/>
                  </a:lnTo>
                  <a:lnTo>
                    <a:pt x="19680" y="9217"/>
                  </a:lnTo>
                  <a:lnTo>
                    <a:pt x="19270" y="9001"/>
                  </a:lnTo>
                  <a:lnTo>
                    <a:pt x="19542" y="8639"/>
                  </a:lnTo>
                  <a:lnTo>
                    <a:pt x="19955" y="8639"/>
                  </a:lnTo>
                  <a:lnTo>
                    <a:pt x="20024" y="8928"/>
                  </a:lnTo>
                  <a:lnTo>
                    <a:pt x="20368" y="8928"/>
                  </a:lnTo>
                  <a:lnTo>
                    <a:pt x="20984" y="8784"/>
                  </a:lnTo>
                  <a:lnTo>
                    <a:pt x="20777" y="8426"/>
                  </a:lnTo>
                  <a:lnTo>
                    <a:pt x="20433" y="8137"/>
                  </a:lnTo>
                  <a:lnTo>
                    <a:pt x="20433" y="7559"/>
                  </a:lnTo>
                  <a:lnTo>
                    <a:pt x="20640" y="6984"/>
                  </a:lnTo>
                  <a:lnTo>
                    <a:pt x="20915" y="6695"/>
                  </a:lnTo>
                  <a:lnTo>
                    <a:pt x="20915" y="6338"/>
                  </a:lnTo>
                  <a:lnTo>
                    <a:pt x="21122" y="5760"/>
                  </a:lnTo>
                  <a:lnTo>
                    <a:pt x="21600" y="5329"/>
                  </a:lnTo>
                  <a:lnTo>
                    <a:pt x="21122" y="5040"/>
                  </a:lnTo>
                  <a:lnTo>
                    <a:pt x="20777" y="5040"/>
                  </a:lnTo>
                  <a:lnTo>
                    <a:pt x="20368" y="4824"/>
                  </a:lnTo>
                  <a:lnTo>
                    <a:pt x="20024" y="4968"/>
                  </a:lnTo>
                  <a:lnTo>
                    <a:pt x="19748" y="4824"/>
                  </a:lnTo>
                  <a:lnTo>
                    <a:pt x="19408" y="4824"/>
                  </a:lnTo>
                  <a:lnTo>
                    <a:pt x="19201" y="4968"/>
                  </a:lnTo>
                  <a:lnTo>
                    <a:pt x="18857" y="4683"/>
                  </a:lnTo>
                  <a:lnTo>
                    <a:pt x="18857" y="4466"/>
                  </a:lnTo>
                  <a:lnTo>
                    <a:pt x="18516" y="4177"/>
                  </a:lnTo>
                  <a:lnTo>
                    <a:pt x="18241" y="4249"/>
                  </a:lnTo>
                  <a:lnTo>
                    <a:pt x="17690" y="4105"/>
                  </a:lnTo>
                  <a:lnTo>
                    <a:pt x="17556" y="3747"/>
                  </a:lnTo>
                  <a:lnTo>
                    <a:pt x="17212" y="3747"/>
                  </a:lnTo>
                  <a:lnTo>
                    <a:pt x="17005" y="3888"/>
                  </a:lnTo>
                  <a:lnTo>
                    <a:pt x="16665" y="3602"/>
                  </a:lnTo>
                  <a:lnTo>
                    <a:pt x="16320" y="3530"/>
                  </a:lnTo>
                  <a:lnTo>
                    <a:pt x="15908" y="3024"/>
                  </a:lnTo>
                  <a:lnTo>
                    <a:pt x="15636" y="2880"/>
                  </a:lnTo>
                  <a:lnTo>
                    <a:pt x="15498" y="2739"/>
                  </a:lnTo>
                  <a:lnTo>
                    <a:pt x="15223" y="2739"/>
                  </a:lnTo>
                  <a:lnTo>
                    <a:pt x="15085" y="2880"/>
                  </a:lnTo>
                  <a:lnTo>
                    <a:pt x="14606" y="2666"/>
                  </a:lnTo>
                  <a:lnTo>
                    <a:pt x="14606" y="2088"/>
                  </a:lnTo>
                  <a:lnTo>
                    <a:pt x="14400" y="2016"/>
                  </a:lnTo>
                  <a:lnTo>
                    <a:pt x="14125" y="1803"/>
                  </a:lnTo>
                  <a:lnTo>
                    <a:pt x="13853" y="1803"/>
                  </a:lnTo>
                  <a:lnTo>
                    <a:pt x="13371" y="1369"/>
                  </a:lnTo>
                  <a:lnTo>
                    <a:pt x="13233" y="1008"/>
                  </a:lnTo>
                  <a:lnTo>
                    <a:pt x="12824" y="867"/>
                  </a:lnTo>
                  <a:lnTo>
                    <a:pt x="12755" y="217"/>
                  </a:lnTo>
                  <a:lnTo>
                    <a:pt x="12548" y="0"/>
                  </a:lnTo>
                  <a:close/>
                </a:path>
              </a:pathLst>
            </a:custGeom>
            <a:solidFill>
              <a:srgbClr val="100690"/>
            </a:solidFill>
            <a:ln w="12700" cap="flat">
              <a:noFill/>
              <a:miter lim="400000"/>
            </a:ln>
            <a:effectLst/>
          </p:spPr>
          <p:txBody>
            <a:bodyPr wrap="square" lIns="0" tIns="0" rIns="0" bIns="0" numCol="1" anchor="ctr">
              <a:noAutofit/>
            </a:bodyPr>
            <a:lstStyle/>
            <a:p>
              <a:pPr defTabSz="342900">
                <a:lnSpc>
                  <a:spcPct val="100000"/>
                </a:lnSpc>
                <a:spcBef>
                  <a:spcPts val="0"/>
                </a:spcBef>
                <a:defRPr sz="1400">
                  <a:latin typeface="Arial"/>
                  <a:ea typeface="Arial"/>
                  <a:cs typeface="Arial"/>
                  <a:sym typeface="Arial"/>
                </a:defRPr>
              </a:pPr>
              <a:endParaRPr sz="525"/>
            </a:p>
          </p:txBody>
        </p:sp>
        <p:sp>
          <p:nvSpPr>
            <p:cNvPr id="26" name="Google Shape;10410;p32">
              <a:extLst>
                <a:ext uri="{FF2B5EF4-FFF2-40B4-BE49-F238E27FC236}">
                  <a16:creationId xmlns:a16="http://schemas.microsoft.com/office/drawing/2014/main" id="{B499CE51-A911-D9B0-4406-E575161F06D9}"/>
                </a:ext>
              </a:extLst>
            </p:cNvPr>
            <p:cNvSpPr/>
            <p:nvPr/>
          </p:nvSpPr>
          <p:spPr>
            <a:xfrm>
              <a:off x="11288335" y="5468865"/>
              <a:ext cx="353736" cy="210011"/>
            </a:xfrm>
            <a:custGeom>
              <a:avLst/>
              <a:gdLst/>
              <a:ahLst/>
              <a:cxnLst>
                <a:cxn ang="0">
                  <a:pos x="wd2" y="hd2"/>
                </a:cxn>
                <a:cxn ang="5400000">
                  <a:pos x="wd2" y="hd2"/>
                </a:cxn>
                <a:cxn ang="10800000">
                  <a:pos x="wd2" y="hd2"/>
                </a:cxn>
                <a:cxn ang="16200000">
                  <a:pos x="wd2" y="hd2"/>
                </a:cxn>
              </a:cxnLst>
              <a:rect l="0" t="0" r="r" b="b"/>
              <a:pathLst>
                <a:path w="21600" h="21600" extrusionOk="0">
                  <a:moveTo>
                    <a:pt x="4352" y="7294"/>
                  </a:moveTo>
                  <a:lnTo>
                    <a:pt x="0" y="13718"/>
                  </a:lnTo>
                  <a:lnTo>
                    <a:pt x="13971" y="21600"/>
                  </a:lnTo>
                  <a:lnTo>
                    <a:pt x="20685" y="18094"/>
                  </a:lnTo>
                  <a:lnTo>
                    <a:pt x="21600" y="13129"/>
                  </a:lnTo>
                  <a:lnTo>
                    <a:pt x="13971" y="0"/>
                  </a:lnTo>
                  <a:close/>
                </a:path>
              </a:pathLst>
            </a:custGeom>
            <a:solidFill>
              <a:srgbClr val="100690"/>
            </a:solidFill>
            <a:ln w="12700" cap="flat">
              <a:noFill/>
              <a:miter lim="400000"/>
            </a:ln>
            <a:effectLst/>
          </p:spPr>
          <p:txBody>
            <a:bodyPr wrap="square" lIns="0" tIns="0" rIns="0" bIns="0" numCol="1" anchor="t">
              <a:noAutofit/>
            </a:bodyPr>
            <a:lstStyle/>
            <a:p>
              <a:pPr defTabSz="342900">
                <a:lnSpc>
                  <a:spcPct val="100000"/>
                </a:lnSpc>
                <a:spcBef>
                  <a:spcPts val="0"/>
                </a:spcBef>
                <a:defRPr sz="1400">
                  <a:latin typeface="Arial"/>
                  <a:ea typeface="Arial"/>
                  <a:cs typeface="Arial"/>
                  <a:sym typeface="Arial"/>
                </a:defRPr>
              </a:pPr>
              <a:endParaRPr sz="525"/>
            </a:p>
          </p:txBody>
        </p:sp>
        <p:sp>
          <p:nvSpPr>
            <p:cNvPr id="27" name="Google Shape;10411;p32">
              <a:extLst>
                <a:ext uri="{FF2B5EF4-FFF2-40B4-BE49-F238E27FC236}">
                  <a16:creationId xmlns:a16="http://schemas.microsoft.com/office/drawing/2014/main" id="{80968D21-031C-F9BC-6C2E-70ADD2F91841}"/>
                </a:ext>
              </a:extLst>
            </p:cNvPr>
            <p:cNvSpPr/>
            <p:nvPr/>
          </p:nvSpPr>
          <p:spPr>
            <a:xfrm>
              <a:off x="11594514" y="4872802"/>
              <a:ext cx="398171" cy="428603"/>
            </a:xfrm>
            <a:custGeom>
              <a:avLst/>
              <a:gdLst/>
              <a:ahLst/>
              <a:cxnLst>
                <a:cxn ang="0">
                  <a:pos x="wd2" y="hd2"/>
                </a:cxn>
                <a:cxn ang="5400000">
                  <a:pos x="wd2" y="hd2"/>
                </a:cxn>
                <a:cxn ang="10800000">
                  <a:pos x="wd2" y="hd2"/>
                </a:cxn>
                <a:cxn ang="16200000">
                  <a:pos x="wd2" y="hd2"/>
                </a:cxn>
              </a:cxnLst>
              <a:rect l="0" t="0" r="r" b="b"/>
              <a:pathLst>
                <a:path w="21600" h="21600" extrusionOk="0">
                  <a:moveTo>
                    <a:pt x="0" y="1003"/>
                  </a:moveTo>
                  <a:lnTo>
                    <a:pt x="1767" y="0"/>
                  </a:lnTo>
                  <a:lnTo>
                    <a:pt x="10963" y="6577"/>
                  </a:lnTo>
                  <a:lnTo>
                    <a:pt x="16122" y="7725"/>
                  </a:lnTo>
                  <a:lnTo>
                    <a:pt x="21600" y="8584"/>
                  </a:lnTo>
                  <a:lnTo>
                    <a:pt x="19020" y="15587"/>
                  </a:lnTo>
                  <a:lnTo>
                    <a:pt x="14023" y="14590"/>
                  </a:lnTo>
                  <a:lnTo>
                    <a:pt x="10319" y="21600"/>
                  </a:lnTo>
                  <a:close/>
                </a:path>
              </a:pathLst>
            </a:custGeom>
            <a:solidFill>
              <a:srgbClr val="100690"/>
            </a:solidFill>
            <a:ln w="12700" cap="flat">
              <a:noFill/>
              <a:miter lim="400000"/>
            </a:ln>
            <a:effectLst/>
          </p:spPr>
          <p:txBody>
            <a:bodyPr wrap="square" lIns="0" tIns="0" rIns="0" bIns="0" numCol="1" anchor="t">
              <a:noAutofit/>
            </a:bodyPr>
            <a:lstStyle/>
            <a:p>
              <a:pPr defTabSz="342900">
                <a:lnSpc>
                  <a:spcPct val="100000"/>
                </a:lnSpc>
                <a:spcBef>
                  <a:spcPts val="0"/>
                </a:spcBef>
                <a:defRPr sz="1400">
                  <a:latin typeface="Arial"/>
                  <a:ea typeface="Arial"/>
                  <a:cs typeface="Arial"/>
                  <a:sym typeface="Arial"/>
                </a:defRPr>
              </a:pPr>
              <a:endParaRPr sz="525"/>
            </a:p>
          </p:txBody>
        </p:sp>
        <p:sp>
          <p:nvSpPr>
            <p:cNvPr id="28" name="Google Shape;10413;p32">
              <a:extLst>
                <a:ext uri="{FF2B5EF4-FFF2-40B4-BE49-F238E27FC236}">
                  <a16:creationId xmlns:a16="http://schemas.microsoft.com/office/drawing/2014/main" id="{AA6E5F33-EFEA-C9B2-766B-88EC661FA39D}"/>
                </a:ext>
              </a:extLst>
            </p:cNvPr>
            <p:cNvSpPr/>
            <p:nvPr/>
          </p:nvSpPr>
          <p:spPr>
            <a:xfrm rot="192277">
              <a:off x="10818148" y="5642403"/>
              <a:ext cx="221919" cy="426440"/>
            </a:xfrm>
            <a:custGeom>
              <a:avLst/>
              <a:gdLst/>
              <a:ahLst/>
              <a:cxnLst>
                <a:cxn ang="0">
                  <a:pos x="wd2" y="hd2"/>
                </a:cxn>
                <a:cxn ang="5400000">
                  <a:pos x="wd2" y="hd2"/>
                </a:cxn>
                <a:cxn ang="10800000">
                  <a:pos x="wd2" y="hd2"/>
                </a:cxn>
                <a:cxn ang="16200000">
                  <a:pos x="wd2" y="hd2"/>
                </a:cxn>
              </a:cxnLst>
              <a:rect l="0" t="0" r="r" b="b"/>
              <a:pathLst>
                <a:path w="21600" h="21600" extrusionOk="0">
                  <a:moveTo>
                    <a:pt x="7617" y="0"/>
                  </a:moveTo>
                  <a:lnTo>
                    <a:pt x="4313" y="127"/>
                  </a:lnTo>
                  <a:lnTo>
                    <a:pt x="4568" y="881"/>
                  </a:lnTo>
                  <a:lnTo>
                    <a:pt x="5588" y="2149"/>
                  </a:lnTo>
                  <a:lnTo>
                    <a:pt x="5333" y="4292"/>
                  </a:lnTo>
                  <a:lnTo>
                    <a:pt x="5333" y="4673"/>
                  </a:lnTo>
                  <a:lnTo>
                    <a:pt x="5078" y="5687"/>
                  </a:lnTo>
                  <a:lnTo>
                    <a:pt x="5843" y="6188"/>
                  </a:lnTo>
                  <a:lnTo>
                    <a:pt x="5333" y="6822"/>
                  </a:lnTo>
                  <a:lnTo>
                    <a:pt x="4313" y="7576"/>
                  </a:lnTo>
                  <a:lnTo>
                    <a:pt x="4313" y="8717"/>
                  </a:lnTo>
                  <a:lnTo>
                    <a:pt x="2794" y="9979"/>
                  </a:lnTo>
                  <a:lnTo>
                    <a:pt x="2794" y="10613"/>
                  </a:lnTo>
                  <a:lnTo>
                    <a:pt x="765" y="11875"/>
                  </a:lnTo>
                  <a:lnTo>
                    <a:pt x="0" y="13897"/>
                  </a:lnTo>
                  <a:lnTo>
                    <a:pt x="0" y="14398"/>
                  </a:lnTo>
                  <a:lnTo>
                    <a:pt x="1263" y="14398"/>
                  </a:lnTo>
                  <a:lnTo>
                    <a:pt x="2029" y="13897"/>
                  </a:lnTo>
                  <a:lnTo>
                    <a:pt x="3304" y="13390"/>
                  </a:lnTo>
                  <a:lnTo>
                    <a:pt x="3049" y="13897"/>
                  </a:lnTo>
                  <a:lnTo>
                    <a:pt x="3815" y="14144"/>
                  </a:lnTo>
                  <a:lnTo>
                    <a:pt x="1519" y="14652"/>
                  </a:lnTo>
                  <a:lnTo>
                    <a:pt x="1519" y="15412"/>
                  </a:lnTo>
                  <a:lnTo>
                    <a:pt x="2029" y="15786"/>
                  </a:lnTo>
                  <a:lnTo>
                    <a:pt x="3049" y="15285"/>
                  </a:lnTo>
                  <a:lnTo>
                    <a:pt x="5078" y="15285"/>
                  </a:lnTo>
                  <a:lnTo>
                    <a:pt x="4070" y="15786"/>
                  </a:lnTo>
                  <a:lnTo>
                    <a:pt x="4568" y="16674"/>
                  </a:lnTo>
                  <a:lnTo>
                    <a:pt x="4070" y="17555"/>
                  </a:lnTo>
                  <a:lnTo>
                    <a:pt x="4070" y="19451"/>
                  </a:lnTo>
                  <a:lnTo>
                    <a:pt x="3304" y="20713"/>
                  </a:lnTo>
                  <a:lnTo>
                    <a:pt x="2794" y="21093"/>
                  </a:lnTo>
                  <a:lnTo>
                    <a:pt x="3304" y="21346"/>
                  </a:lnTo>
                  <a:lnTo>
                    <a:pt x="5333" y="20713"/>
                  </a:lnTo>
                  <a:lnTo>
                    <a:pt x="8382" y="21093"/>
                  </a:lnTo>
                  <a:lnTo>
                    <a:pt x="9658" y="21600"/>
                  </a:lnTo>
                  <a:lnTo>
                    <a:pt x="11687" y="20966"/>
                  </a:lnTo>
                  <a:lnTo>
                    <a:pt x="13473" y="20966"/>
                  </a:lnTo>
                  <a:lnTo>
                    <a:pt x="13983" y="20713"/>
                  </a:lnTo>
                  <a:lnTo>
                    <a:pt x="13983" y="19831"/>
                  </a:lnTo>
                  <a:lnTo>
                    <a:pt x="12962" y="19071"/>
                  </a:lnTo>
                  <a:lnTo>
                    <a:pt x="14481" y="17555"/>
                  </a:lnTo>
                  <a:lnTo>
                    <a:pt x="16012" y="16927"/>
                  </a:lnTo>
                  <a:lnTo>
                    <a:pt x="16522" y="16040"/>
                  </a:lnTo>
                  <a:lnTo>
                    <a:pt x="14736" y="16040"/>
                  </a:lnTo>
                  <a:lnTo>
                    <a:pt x="13983" y="15159"/>
                  </a:lnTo>
                  <a:lnTo>
                    <a:pt x="16012" y="14018"/>
                  </a:lnTo>
                  <a:lnTo>
                    <a:pt x="16012" y="12629"/>
                  </a:lnTo>
                  <a:lnTo>
                    <a:pt x="14481" y="12128"/>
                  </a:lnTo>
                  <a:lnTo>
                    <a:pt x="12707" y="10359"/>
                  </a:lnTo>
                  <a:lnTo>
                    <a:pt x="14226" y="10233"/>
                  </a:lnTo>
                  <a:lnTo>
                    <a:pt x="15501" y="10233"/>
                  </a:lnTo>
                  <a:lnTo>
                    <a:pt x="17287" y="8971"/>
                  </a:lnTo>
                  <a:lnTo>
                    <a:pt x="16012" y="8337"/>
                  </a:lnTo>
                  <a:lnTo>
                    <a:pt x="17785" y="7703"/>
                  </a:lnTo>
                  <a:lnTo>
                    <a:pt x="17785" y="5560"/>
                  </a:lnTo>
                  <a:lnTo>
                    <a:pt x="17287" y="4546"/>
                  </a:lnTo>
                  <a:lnTo>
                    <a:pt x="20337" y="3284"/>
                  </a:lnTo>
                  <a:lnTo>
                    <a:pt x="21090" y="3284"/>
                  </a:lnTo>
                  <a:lnTo>
                    <a:pt x="21600" y="2650"/>
                  </a:lnTo>
                  <a:lnTo>
                    <a:pt x="20337" y="1515"/>
                  </a:lnTo>
                  <a:lnTo>
                    <a:pt x="19826" y="761"/>
                  </a:lnTo>
                  <a:lnTo>
                    <a:pt x="16777" y="507"/>
                  </a:lnTo>
                  <a:lnTo>
                    <a:pt x="15501" y="1262"/>
                  </a:lnTo>
                  <a:lnTo>
                    <a:pt x="11432" y="761"/>
                  </a:lnTo>
                  <a:lnTo>
                    <a:pt x="9148" y="1388"/>
                  </a:lnTo>
                  <a:lnTo>
                    <a:pt x="8382" y="881"/>
                  </a:lnTo>
                  <a:lnTo>
                    <a:pt x="8893" y="127"/>
                  </a:lnTo>
                  <a:lnTo>
                    <a:pt x="7617" y="0"/>
                  </a:lnTo>
                  <a:close/>
                </a:path>
              </a:pathLst>
            </a:custGeom>
            <a:solidFill>
              <a:srgbClr val="CCD4D9"/>
            </a:solidFill>
            <a:ln w="12700" cap="flat">
              <a:noFill/>
              <a:miter lim="400000"/>
            </a:ln>
            <a:effectLst/>
          </p:spPr>
          <p:txBody>
            <a:bodyPr wrap="square" lIns="0" tIns="0" rIns="0" bIns="0" numCol="1" anchor="ctr">
              <a:noAutofit/>
            </a:bodyPr>
            <a:lstStyle/>
            <a:p>
              <a:pPr defTabSz="342900">
                <a:lnSpc>
                  <a:spcPct val="100000"/>
                </a:lnSpc>
                <a:spcBef>
                  <a:spcPts val="0"/>
                </a:spcBef>
                <a:defRPr sz="1400">
                  <a:latin typeface="Arial"/>
                  <a:ea typeface="Arial"/>
                  <a:cs typeface="Arial"/>
                  <a:sym typeface="Arial"/>
                </a:defRPr>
              </a:pPr>
              <a:endParaRPr sz="525"/>
            </a:p>
          </p:txBody>
        </p:sp>
        <p:sp>
          <p:nvSpPr>
            <p:cNvPr id="29" name="Google Shape;10414;p32">
              <a:extLst>
                <a:ext uri="{FF2B5EF4-FFF2-40B4-BE49-F238E27FC236}">
                  <a16:creationId xmlns:a16="http://schemas.microsoft.com/office/drawing/2014/main" id="{83A7E613-B453-15A1-8AAD-0147B94BD20E}"/>
                </a:ext>
              </a:extLst>
            </p:cNvPr>
            <p:cNvSpPr/>
            <p:nvPr/>
          </p:nvSpPr>
          <p:spPr>
            <a:xfrm>
              <a:off x="10901895" y="5602242"/>
              <a:ext cx="211069" cy="445524"/>
            </a:xfrm>
            <a:custGeom>
              <a:avLst/>
              <a:gdLst/>
              <a:ahLst/>
              <a:cxnLst>
                <a:cxn ang="0">
                  <a:pos x="wd2" y="hd2"/>
                </a:cxn>
                <a:cxn ang="5400000">
                  <a:pos x="wd2" y="hd2"/>
                </a:cxn>
                <a:cxn ang="10800000">
                  <a:pos x="wd2" y="hd2"/>
                </a:cxn>
                <a:cxn ang="16200000">
                  <a:pos x="wd2" y="hd2"/>
                </a:cxn>
              </a:cxnLst>
              <a:rect l="0" t="0" r="r" b="b"/>
              <a:pathLst>
                <a:path w="21600" h="21600" extrusionOk="0">
                  <a:moveTo>
                    <a:pt x="5786" y="0"/>
                  </a:moveTo>
                  <a:lnTo>
                    <a:pt x="0" y="3161"/>
                  </a:lnTo>
                  <a:lnTo>
                    <a:pt x="0" y="19814"/>
                  </a:lnTo>
                  <a:lnTo>
                    <a:pt x="5480" y="21600"/>
                  </a:lnTo>
                  <a:lnTo>
                    <a:pt x="21600" y="15683"/>
                  </a:lnTo>
                  <a:lnTo>
                    <a:pt x="21600" y="2889"/>
                  </a:lnTo>
                  <a:close/>
                </a:path>
              </a:pathLst>
            </a:custGeom>
            <a:solidFill>
              <a:srgbClr val="CCD4D9"/>
            </a:solidFill>
            <a:ln w="12700" cap="flat">
              <a:noFill/>
              <a:miter lim="400000"/>
            </a:ln>
            <a:effectLst/>
          </p:spPr>
          <p:txBody>
            <a:bodyPr wrap="square" lIns="0" tIns="0" rIns="0" bIns="0" numCol="1" anchor="t">
              <a:noAutofit/>
            </a:bodyPr>
            <a:lstStyle/>
            <a:p>
              <a:pPr defTabSz="342900">
                <a:lnSpc>
                  <a:spcPct val="100000"/>
                </a:lnSpc>
                <a:spcBef>
                  <a:spcPts val="0"/>
                </a:spcBef>
                <a:defRPr sz="1400">
                  <a:latin typeface="Arial"/>
                  <a:ea typeface="Arial"/>
                  <a:cs typeface="Arial"/>
                  <a:sym typeface="Arial"/>
                </a:defRPr>
              </a:pPr>
              <a:endParaRPr sz="525"/>
            </a:p>
          </p:txBody>
        </p:sp>
        <p:sp>
          <p:nvSpPr>
            <p:cNvPr id="30" name="Google Shape;10416;p32">
              <a:extLst>
                <a:ext uri="{FF2B5EF4-FFF2-40B4-BE49-F238E27FC236}">
                  <a16:creationId xmlns:a16="http://schemas.microsoft.com/office/drawing/2014/main" id="{82CC24A7-034A-EEBA-B586-DA4BB5BA3180}"/>
                </a:ext>
              </a:extLst>
            </p:cNvPr>
            <p:cNvSpPr/>
            <p:nvPr/>
          </p:nvSpPr>
          <p:spPr>
            <a:xfrm>
              <a:off x="12527157" y="2737178"/>
              <a:ext cx="503398" cy="592131"/>
            </a:xfrm>
            <a:custGeom>
              <a:avLst/>
              <a:gdLst/>
              <a:ahLst/>
              <a:cxnLst>
                <a:cxn ang="0">
                  <a:pos x="wd2" y="hd2"/>
                </a:cxn>
                <a:cxn ang="5400000">
                  <a:pos x="wd2" y="hd2"/>
                </a:cxn>
                <a:cxn ang="10800000">
                  <a:pos x="wd2" y="hd2"/>
                </a:cxn>
                <a:cxn ang="16200000">
                  <a:pos x="wd2" y="hd2"/>
                </a:cxn>
              </a:cxnLst>
              <a:rect l="0" t="0" r="r" b="b"/>
              <a:pathLst>
                <a:path w="21600" h="21600" extrusionOk="0">
                  <a:moveTo>
                    <a:pt x="15537" y="21600"/>
                  </a:moveTo>
                  <a:lnTo>
                    <a:pt x="8162" y="20317"/>
                  </a:lnTo>
                  <a:lnTo>
                    <a:pt x="0" y="7700"/>
                  </a:lnTo>
                  <a:lnTo>
                    <a:pt x="3947" y="3852"/>
                  </a:lnTo>
                  <a:lnTo>
                    <a:pt x="13432" y="5135"/>
                  </a:lnTo>
                  <a:lnTo>
                    <a:pt x="14220" y="1500"/>
                  </a:lnTo>
                  <a:lnTo>
                    <a:pt x="18435" y="0"/>
                  </a:lnTo>
                  <a:lnTo>
                    <a:pt x="21600" y="1926"/>
                  </a:lnTo>
                  <a:close/>
                </a:path>
              </a:pathLst>
            </a:custGeom>
            <a:solidFill>
              <a:srgbClr val="CCD4D9"/>
            </a:solidFill>
            <a:ln w="12700" cap="flat">
              <a:noFill/>
              <a:miter lim="400000"/>
            </a:ln>
            <a:effectLst/>
          </p:spPr>
          <p:txBody>
            <a:bodyPr wrap="square" lIns="0" tIns="0" rIns="0" bIns="0" numCol="1" anchor="t">
              <a:noAutofit/>
            </a:bodyPr>
            <a:lstStyle/>
            <a:p>
              <a:pPr defTabSz="342900">
                <a:lnSpc>
                  <a:spcPct val="100000"/>
                </a:lnSpc>
                <a:spcBef>
                  <a:spcPts val="0"/>
                </a:spcBef>
                <a:defRPr sz="1400">
                  <a:latin typeface="Arial"/>
                  <a:ea typeface="Arial"/>
                  <a:cs typeface="Arial"/>
                  <a:sym typeface="Arial"/>
                </a:defRPr>
              </a:pPr>
              <a:endParaRPr sz="525"/>
            </a:p>
          </p:txBody>
        </p:sp>
        <p:sp>
          <p:nvSpPr>
            <p:cNvPr id="31" name="Google Shape;10417;p32">
              <a:extLst>
                <a:ext uri="{FF2B5EF4-FFF2-40B4-BE49-F238E27FC236}">
                  <a16:creationId xmlns:a16="http://schemas.microsoft.com/office/drawing/2014/main" id="{CF944472-8984-53D2-76DF-E9E969B4A3AA}"/>
                </a:ext>
              </a:extLst>
            </p:cNvPr>
            <p:cNvSpPr/>
            <p:nvPr/>
          </p:nvSpPr>
          <p:spPr>
            <a:xfrm>
              <a:off x="12593436" y="2763161"/>
              <a:ext cx="712969" cy="1227051"/>
            </a:xfrm>
            <a:custGeom>
              <a:avLst/>
              <a:gdLst/>
              <a:ahLst/>
              <a:cxnLst>
                <a:cxn ang="0">
                  <a:pos x="wd2" y="hd2"/>
                </a:cxn>
                <a:cxn ang="5400000">
                  <a:pos x="wd2" y="hd2"/>
                </a:cxn>
                <a:cxn ang="10800000">
                  <a:pos x="wd2" y="hd2"/>
                </a:cxn>
                <a:cxn ang="16200000">
                  <a:pos x="wd2" y="hd2"/>
                </a:cxn>
              </a:cxnLst>
              <a:rect l="0" t="0" r="r" b="b"/>
              <a:pathLst>
                <a:path w="21600" h="21600" extrusionOk="0">
                  <a:moveTo>
                    <a:pt x="10838" y="0"/>
                  </a:moveTo>
                  <a:lnTo>
                    <a:pt x="10441" y="220"/>
                  </a:lnTo>
                  <a:lnTo>
                    <a:pt x="10441" y="308"/>
                  </a:lnTo>
                  <a:lnTo>
                    <a:pt x="10127" y="397"/>
                  </a:lnTo>
                  <a:lnTo>
                    <a:pt x="9571" y="308"/>
                  </a:lnTo>
                  <a:lnTo>
                    <a:pt x="9019" y="439"/>
                  </a:lnTo>
                  <a:lnTo>
                    <a:pt x="9019" y="615"/>
                  </a:lnTo>
                  <a:lnTo>
                    <a:pt x="8781" y="879"/>
                  </a:lnTo>
                  <a:lnTo>
                    <a:pt x="8463" y="967"/>
                  </a:lnTo>
                  <a:lnTo>
                    <a:pt x="8622" y="1141"/>
                  </a:lnTo>
                  <a:lnTo>
                    <a:pt x="8542" y="1318"/>
                  </a:lnTo>
                  <a:lnTo>
                    <a:pt x="8463" y="1932"/>
                  </a:lnTo>
                  <a:lnTo>
                    <a:pt x="8622" y="2283"/>
                  </a:lnTo>
                  <a:lnTo>
                    <a:pt x="8860" y="2503"/>
                  </a:lnTo>
                  <a:lnTo>
                    <a:pt x="8622" y="2679"/>
                  </a:lnTo>
                  <a:lnTo>
                    <a:pt x="8229" y="2853"/>
                  </a:lnTo>
                  <a:lnTo>
                    <a:pt x="7832" y="2853"/>
                  </a:lnTo>
                  <a:lnTo>
                    <a:pt x="7434" y="3030"/>
                  </a:lnTo>
                  <a:lnTo>
                    <a:pt x="7200" y="3118"/>
                  </a:lnTo>
                  <a:lnTo>
                    <a:pt x="6882" y="3380"/>
                  </a:lnTo>
                  <a:lnTo>
                    <a:pt x="6326" y="3336"/>
                  </a:lnTo>
                  <a:lnTo>
                    <a:pt x="5695" y="3074"/>
                  </a:lnTo>
                  <a:lnTo>
                    <a:pt x="5218" y="3074"/>
                  </a:lnTo>
                  <a:lnTo>
                    <a:pt x="4905" y="3250"/>
                  </a:lnTo>
                  <a:lnTo>
                    <a:pt x="4349" y="3512"/>
                  </a:lnTo>
                  <a:lnTo>
                    <a:pt x="3400" y="3512"/>
                  </a:lnTo>
                  <a:lnTo>
                    <a:pt x="2768" y="3336"/>
                  </a:lnTo>
                  <a:lnTo>
                    <a:pt x="2530" y="3074"/>
                  </a:lnTo>
                  <a:lnTo>
                    <a:pt x="2292" y="2809"/>
                  </a:lnTo>
                  <a:lnTo>
                    <a:pt x="1422" y="2371"/>
                  </a:lnTo>
                  <a:lnTo>
                    <a:pt x="1104" y="2065"/>
                  </a:lnTo>
                  <a:lnTo>
                    <a:pt x="711" y="2020"/>
                  </a:lnTo>
                  <a:lnTo>
                    <a:pt x="393" y="2195"/>
                  </a:lnTo>
                  <a:lnTo>
                    <a:pt x="314" y="2415"/>
                  </a:lnTo>
                  <a:lnTo>
                    <a:pt x="393" y="2547"/>
                  </a:lnTo>
                  <a:lnTo>
                    <a:pt x="314" y="2635"/>
                  </a:lnTo>
                  <a:lnTo>
                    <a:pt x="155" y="2547"/>
                  </a:lnTo>
                  <a:lnTo>
                    <a:pt x="0" y="2635"/>
                  </a:lnTo>
                  <a:lnTo>
                    <a:pt x="393" y="2853"/>
                  </a:lnTo>
                  <a:lnTo>
                    <a:pt x="1029" y="2986"/>
                  </a:lnTo>
                  <a:lnTo>
                    <a:pt x="1819" y="3512"/>
                  </a:lnTo>
                  <a:lnTo>
                    <a:pt x="2371" y="3733"/>
                  </a:lnTo>
                  <a:lnTo>
                    <a:pt x="3320" y="3777"/>
                  </a:lnTo>
                  <a:lnTo>
                    <a:pt x="3558" y="3863"/>
                  </a:lnTo>
                  <a:lnTo>
                    <a:pt x="3876" y="3951"/>
                  </a:lnTo>
                  <a:lnTo>
                    <a:pt x="4269" y="4215"/>
                  </a:lnTo>
                  <a:lnTo>
                    <a:pt x="4508" y="4433"/>
                  </a:lnTo>
                  <a:lnTo>
                    <a:pt x="4905" y="4433"/>
                  </a:lnTo>
                  <a:lnTo>
                    <a:pt x="5298" y="4698"/>
                  </a:lnTo>
                  <a:lnTo>
                    <a:pt x="5536" y="4698"/>
                  </a:lnTo>
                  <a:lnTo>
                    <a:pt x="5774" y="4874"/>
                  </a:lnTo>
                  <a:lnTo>
                    <a:pt x="5536" y="5092"/>
                  </a:lnTo>
                  <a:lnTo>
                    <a:pt x="5695" y="5401"/>
                  </a:lnTo>
                  <a:lnTo>
                    <a:pt x="5457" y="5707"/>
                  </a:lnTo>
                  <a:lnTo>
                    <a:pt x="5457" y="5927"/>
                  </a:lnTo>
                  <a:lnTo>
                    <a:pt x="6092" y="5927"/>
                  </a:lnTo>
                  <a:lnTo>
                    <a:pt x="6171" y="6189"/>
                  </a:lnTo>
                  <a:lnTo>
                    <a:pt x="6013" y="6366"/>
                  </a:lnTo>
                  <a:lnTo>
                    <a:pt x="6092" y="6674"/>
                  </a:lnTo>
                  <a:lnTo>
                    <a:pt x="6247" y="6892"/>
                  </a:lnTo>
                  <a:lnTo>
                    <a:pt x="6406" y="7331"/>
                  </a:lnTo>
                  <a:lnTo>
                    <a:pt x="6247" y="7551"/>
                  </a:lnTo>
                  <a:lnTo>
                    <a:pt x="6406" y="7727"/>
                  </a:lnTo>
                  <a:lnTo>
                    <a:pt x="6406" y="8210"/>
                  </a:lnTo>
                  <a:lnTo>
                    <a:pt x="6247" y="8386"/>
                  </a:lnTo>
                  <a:lnTo>
                    <a:pt x="6485" y="8692"/>
                  </a:lnTo>
                  <a:lnTo>
                    <a:pt x="6882" y="8781"/>
                  </a:lnTo>
                  <a:lnTo>
                    <a:pt x="7276" y="9219"/>
                  </a:lnTo>
                  <a:lnTo>
                    <a:pt x="7434" y="9395"/>
                  </a:lnTo>
                  <a:lnTo>
                    <a:pt x="7434" y="9658"/>
                  </a:lnTo>
                  <a:lnTo>
                    <a:pt x="7514" y="9746"/>
                  </a:lnTo>
                  <a:lnTo>
                    <a:pt x="7911" y="9746"/>
                  </a:lnTo>
                  <a:lnTo>
                    <a:pt x="8304" y="9966"/>
                  </a:lnTo>
                  <a:lnTo>
                    <a:pt x="9098" y="9966"/>
                  </a:lnTo>
                  <a:lnTo>
                    <a:pt x="9730" y="10228"/>
                  </a:lnTo>
                  <a:lnTo>
                    <a:pt x="9412" y="10360"/>
                  </a:lnTo>
                  <a:lnTo>
                    <a:pt x="9650" y="10537"/>
                  </a:lnTo>
                  <a:lnTo>
                    <a:pt x="9650" y="10887"/>
                  </a:lnTo>
                  <a:lnTo>
                    <a:pt x="9412" y="10975"/>
                  </a:lnTo>
                  <a:lnTo>
                    <a:pt x="10127" y="11284"/>
                  </a:lnTo>
                  <a:lnTo>
                    <a:pt x="9650" y="11240"/>
                  </a:lnTo>
                  <a:lnTo>
                    <a:pt x="9412" y="11284"/>
                  </a:lnTo>
                  <a:lnTo>
                    <a:pt x="10047" y="11590"/>
                  </a:lnTo>
                  <a:lnTo>
                    <a:pt x="10047" y="11722"/>
                  </a:lnTo>
                  <a:lnTo>
                    <a:pt x="9333" y="11502"/>
                  </a:lnTo>
                  <a:lnTo>
                    <a:pt x="8701" y="11502"/>
                  </a:lnTo>
                  <a:lnTo>
                    <a:pt x="8149" y="11722"/>
                  </a:lnTo>
                  <a:lnTo>
                    <a:pt x="8149" y="11940"/>
                  </a:lnTo>
                  <a:lnTo>
                    <a:pt x="7752" y="12161"/>
                  </a:lnTo>
                  <a:lnTo>
                    <a:pt x="7752" y="12337"/>
                  </a:lnTo>
                  <a:lnTo>
                    <a:pt x="7514" y="12381"/>
                  </a:lnTo>
                  <a:lnTo>
                    <a:pt x="6882" y="12775"/>
                  </a:lnTo>
                  <a:lnTo>
                    <a:pt x="6724" y="13170"/>
                  </a:lnTo>
                  <a:lnTo>
                    <a:pt x="6565" y="13214"/>
                  </a:lnTo>
                  <a:lnTo>
                    <a:pt x="6485" y="13126"/>
                  </a:lnTo>
                  <a:lnTo>
                    <a:pt x="6247" y="13126"/>
                  </a:lnTo>
                  <a:lnTo>
                    <a:pt x="6485" y="13346"/>
                  </a:lnTo>
                  <a:lnTo>
                    <a:pt x="6326" y="13522"/>
                  </a:lnTo>
                  <a:lnTo>
                    <a:pt x="5854" y="13522"/>
                  </a:lnTo>
                  <a:lnTo>
                    <a:pt x="5536" y="13740"/>
                  </a:lnTo>
                  <a:lnTo>
                    <a:pt x="5695" y="14093"/>
                  </a:lnTo>
                  <a:lnTo>
                    <a:pt x="5933" y="14181"/>
                  </a:lnTo>
                  <a:lnTo>
                    <a:pt x="5457" y="14093"/>
                  </a:lnTo>
                  <a:lnTo>
                    <a:pt x="5298" y="13961"/>
                  </a:lnTo>
                  <a:lnTo>
                    <a:pt x="4984" y="14049"/>
                  </a:lnTo>
                  <a:lnTo>
                    <a:pt x="4746" y="14311"/>
                  </a:lnTo>
                  <a:lnTo>
                    <a:pt x="4905" y="14443"/>
                  </a:lnTo>
                  <a:lnTo>
                    <a:pt x="4587" y="14355"/>
                  </a:lnTo>
                  <a:lnTo>
                    <a:pt x="4508" y="14487"/>
                  </a:lnTo>
                  <a:lnTo>
                    <a:pt x="4746" y="14620"/>
                  </a:lnTo>
                  <a:lnTo>
                    <a:pt x="4746" y="14752"/>
                  </a:lnTo>
                  <a:lnTo>
                    <a:pt x="4508" y="14926"/>
                  </a:lnTo>
                  <a:lnTo>
                    <a:pt x="4349" y="15014"/>
                  </a:lnTo>
                  <a:lnTo>
                    <a:pt x="3955" y="15146"/>
                  </a:lnTo>
                  <a:lnTo>
                    <a:pt x="3797" y="15058"/>
                  </a:lnTo>
                  <a:lnTo>
                    <a:pt x="3717" y="14970"/>
                  </a:lnTo>
                  <a:lnTo>
                    <a:pt x="3400" y="14926"/>
                  </a:lnTo>
                  <a:lnTo>
                    <a:pt x="3086" y="14970"/>
                  </a:lnTo>
                  <a:lnTo>
                    <a:pt x="3161" y="15190"/>
                  </a:lnTo>
                  <a:lnTo>
                    <a:pt x="3006" y="15278"/>
                  </a:lnTo>
                  <a:lnTo>
                    <a:pt x="3161" y="15497"/>
                  </a:lnTo>
                  <a:lnTo>
                    <a:pt x="3006" y="15717"/>
                  </a:lnTo>
                  <a:lnTo>
                    <a:pt x="2768" y="15805"/>
                  </a:lnTo>
                  <a:lnTo>
                    <a:pt x="2609" y="16023"/>
                  </a:lnTo>
                  <a:lnTo>
                    <a:pt x="2768" y="16244"/>
                  </a:lnTo>
                  <a:lnTo>
                    <a:pt x="2927" y="16288"/>
                  </a:lnTo>
                  <a:lnTo>
                    <a:pt x="2768" y="16506"/>
                  </a:lnTo>
                  <a:lnTo>
                    <a:pt x="2927" y="16682"/>
                  </a:lnTo>
                  <a:lnTo>
                    <a:pt x="3241" y="16594"/>
                  </a:lnTo>
                  <a:lnTo>
                    <a:pt x="3400" y="16726"/>
                  </a:lnTo>
                  <a:lnTo>
                    <a:pt x="3320" y="16990"/>
                  </a:lnTo>
                  <a:lnTo>
                    <a:pt x="3161" y="17121"/>
                  </a:lnTo>
                  <a:lnTo>
                    <a:pt x="3320" y="17341"/>
                  </a:lnTo>
                  <a:lnTo>
                    <a:pt x="3161" y="17429"/>
                  </a:lnTo>
                  <a:lnTo>
                    <a:pt x="3558" y="17823"/>
                  </a:lnTo>
                  <a:lnTo>
                    <a:pt x="3797" y="17912"/>
                  </a:lnTo>
                  <a:lnTo>
                    <a:pt x="3558" y="18088"/>
                  </a:lnTo>
                  <a:lnTo>
                    <a:pt x="3876" y="18350"/>
                  </a:lnTo>
                  <a:lnTo>
                    <a:pt x="3558" y="18438"/>
                  </a:lnTo>
                  <a:lnTo>
                    <a:pt x="3717" y="18789"/>
                  </a:lnTo>
                  <a:lnTo>
                    <a:pt x="3558" y="18965"/>
                  </a:lnTo>
                  <a:lnTo>
                    <a:pt x="3558" y="19447"/>
                  </a:lnTo>
                  <a:lnTo>
                    <a:pt x="3797" y="19624"/>
                  </a:lnTo>
                  <a:lnTo>
                    <a:pt x="3558" y="19888"/>
                  </a:lnTo>
                  <a:lnTo>
                    <a:pt x="3558" y="20062"/>
                  </a:lnTo>
                  <a:lnTo>
                    <a:pt x="3797" y="20194"/>
                  </a:lnTo>
                  <a:lnTo>
                    <a:pt x="4349" y="20018"/>
                  </a:lnTo>
                  <a:lnTo>
                    <a:pt x="4587" y="20106"/>
                  </a:lnTo>
                  <a:lnTo>
                    <a:pt x="4666" y="19974"/>
                  </a:lnTo>
                  <a:lnTo>
                    <a:pt x="5143" y="20238"/>
                  </a:lnTo>
                  <a:lnTo>
                    <a:pt x="5457" y="20194"/>
                  </a:lnTo>
                  <a:lnTo>
                    <a:pt x="5774" y="20326"/>
                  </a:lnTo>
                  <a:lnTo>
                    <a:pt x="6326" y="20282"/>
                  </a:lnTo>
                  <a:lnTo>
                    <a:pt x="6565" y="20326"/>
                  </a:lnTo>
                  <a:lnTo>
                    <a:pt x="6326" y="20503"/>
                  </a:lnTo>
                  <a:lnTo>
                    <a:pt x="6565" y="20503"/>
                  </a:lnTo>
                  <a:lnTo>
                    <a:pt x="7041" y="20282"/>
                  </a:lnTo>
                  <a:lnTo>
                    <a:pt x="7041" y="20459"/>
                  </a:lnTo>
                  <a:lnTo>
                    <a:pt x="6724" y="20677"/>
                  </a:lnTo>
                  <a:lnTo>
                    <a:pt x="7355" y="21115"/>
                  </a:lnTo>
                  <a:lnTo>
                    <a:pt x="7434" y="21292"/>
                  </a:lnTo>
                  <a:lnTo>
                    <a:pt x="7355" y="21556"/>
                  </a:lnTo>
                  <a:lnTo>
                    <a:pt x="7434" y="21600"/>
                  </a:lnTo>
                  <a:lnTo>
                    <a:pt x="7673" y="21292"/>
                  </a:lnTo>
                  <a:lnTo>
                    <a:pt x="7990" y="21203"/>
                  </a:lnTo>
                  <a:lnTo>
                    <a:pt x="8070" y="21380"/>
                  </a:lnTo>
                  <a:lnTo>
                    <a:pt x="8463" y="21292"/>
                  </a:lnTo>
                  <a:lnTo>
                    <a:pt x="8781" y="21292"/>
                  </a:lnTo>
                  <a:lnTo>
                    <a:pt x="9412" y="20985"/>
                  </a:lnTo>
                  <a:lnTo>
                    <a:pt x="9809" y="20985"/>
                  </a:lnTo>
                  <a:lnTo>
                    <a:pt x="10679" y="20677"/>
                  </a:lnTo>
                  <a:lnTo>
                    <a:pt x="10838" y="20545"/>
                  </a:lnTo>
                  <a:lnTo>
                    <a:pt x="11394" y="20677"/>
                  </a:lnTo>
                  <a:lnTo>
                    <a:pt x="11787" y="20633"/>
                  </a:lnTo>
                  <a:lnTo>
                    <a:pt x="12184" y="20326"/>
                  </a:lnTo>
                  <a:lnTo>
                    <a:pt x="12263" y="20459"/>
                  </a:lnTo>
                  <a:lnTo>
                    <a:pt x="12105" y="20677"/>
                  </a:lnTo>
                  <a:lnTo>
                    <a:pt x="12263" y="20721"/>
                  </a:lnTo>
                  <a:lnTo>
                    <a:pt x="12498" y="20459"/>
                  </a:lnTo>
                  <a:lnTo>
                    <a:pt x="12657" y="20503"/>
                  </a:lnTo>
                  <a:lnTo>
                    <a:pt x="12498" y="20238"/>
                  </a:lnTo>
                  <a:lnTo>
                    <a:pt x="12657" y="20106"/>
                  </a:lnTo>
                  <a:lnTo>
                    <a:pt x="12895" y="20326"/>
                  </a:lnTo>
                  <a:lnTo>
                    <a:pt x="13054" y="20326"/>
                  </a:lnTo>
                  <a:lnTo>
                    <a:pt x="13213" y="20194"/>
                  </a:lnTo>
                  <a:lnTo>
                    <a:pt x="13371" y="20459"/>
                  </a:lnTo>
                  <a:lnTo>
                    <a:pt x="13685" y="20415"/>
                  </a:lnTo>
                  <a:lnTo>
                    <a:pt x="13685" y="20238"/>
                  </a:lnTo>
                  <a:lnTo>
                    <a:pt x="13844" y="20282"/>
                  </a:lnTo>
                  <a:lnTo>
                    <a:pt x="14003" y="20415"/>
                  </a:lnTo>
                  <a:lnTo>
                    <a:pt x="14241" y="20238"/>
                  </a:lnTo>
                  <a:lnTo>
                    <a:pt x="14873" y="20194"/>
                  </a:lnTo>
                  <a:lnTo>
                    <a:pt x="15190" y="20326"/>
                  </a:lnTo>
                  <a:lnTo>
                    <a:pt x="15901" y="20282"/>
                  </a:lnTo>
                  <a:lnTo>
                    <a:pt x="15901" y="20194"/>
                  </a:lnTo>
                  <a:lnTo>
                    <a:pt x="15663" y="20062"/>
                  </a:lnTo>
                  <a:lnTo>
                    <a:pt x="15901" y="20018"/>
                  </a:lnTo>
                  <a:lnTo>
                    <a:pt x="16139" y="20062"/>
                  </a:lnTo>
                  <a:lnTo>
                    <a:pt x="16298" y="20238"/>
                  </a:lnTo>
                  <a:lnTo>
                    <a:pt x="16692" y="20282"/>
                  </a:lnTo>
                  <a:lnTo>
                    <a:pt x="16850" y="20062"/>
                  </a:lnTo>
                  <a:lnTo>
                    <a:pt x="16771" y="19756"/>
                  </a:lnTo>
                  <a:lnTo>
                    <a:pt x="17720" y="19185"/>
                  </a:lnTo>
                  <a:lnTo>
                    <a:pt x="18435" y="19141"/>
                  </a:lnTo>
                  <a:lnTo>
                    <a:pt x="19066" y="18614"/>
                  </a:lnTo>
                  <a:lnTo>
                    <a:pt x="19622" y="18088"/>
                  </a:lnTo>
                  <a:lnTo>
                    <a:pt x="20095" y="17517"/>
                  </a:lnTo>
                  <a:lnTo>
                    <a:pt x="21044" y="16682"/>
                  </a:lnTo>
                  <a:lnTo>
                    <a:pt x="21600" y="15805"/>
                  </a:lnTo>
                  <a:lnTo>
                    <a:pt x="21521" y="15408"/>
                  </a:lnTo>
                  <a:lnTo>
                    <a:pt x="20492" y="14794"/>
                  </a:lnTo>
                  <a:lnTo>
                    <a:pt x="19936" y="14708"/>
                  </a:lnTo>
                  <a:lnTo>
                    <a:pt x="18908" y="13917"/>
                  </a:lnTo>
                  <a:lnTo>
                    <a:pt x="19146" y="13566"/>
                  </a:lnTo>
                  <a:lnTo>
                    <a:pt x="19543" y="13214"/>
                  </a:lnTo>
                  <a:lnTo>
                    <a:pt x="19543" y="12819"/>
                  </a:lnTo>
                  <a:lnTo>
                    <a:pt x="18828" y="12555"/>
                  </a:lnTo>
                  <a:lnTo>
                    <a:pt x="18669" y="12293"/>
                  </a:lnTo>
                  <a:lnTo>
                    <a:pt x="18669" y="11854"/>
                  </a:lnTo>
                  <a:lnTo>
                    <a:pt x="18828" y="11722"/>
                  </a:lnTo>
                  <a:lnTo>
                    <a:pt x="18669" y="11502"/>
                  </a:lnTo>
                  <a:lnTo>
                    <a:pt x="18117" y="11458"/>
                  </a:lnTo>
                  <a:lnTo>
                    <a:pt x="17879" y="11240"/>
                  </a:lnTo>
                  <a:lnTo>
                    <a:pt x="17879" y="10843"/>
                  </a:lnTo>
                  <a:lnTo>
                    <a:pt x="18117" y="10625"/>
                  </a:lnTo>
                  <a:lnTo>
                    <a:pt x="17720" y="10581"/>
                  </a:lnTo>
                  <a:lnTo>
                    <a:pt x="17720" y="10360"/>
                  </a:lnTo>
                  <a:lnTo>
                    <a:pt x="17879" y="9614"/>
                  </a:lnTo>
                  <a:lnTo>
                    <a:pt x="18276" y="9527"/>
                  </a:lnTo>
                  <a:lnTo>
                    <a:pt x="17247" y="8298"/>
                  </a:lnTo>
                  <a:lnTo>
                    <a:pt x="16378" y="7331"/>
                  </a:lnTo>
                  <a:lnTo>
                    <a:pt x="16139" y="7024"/>
                  </a:lnTo>
                  <a:lnTo>
                    <a:pt x="15663" y="6674"/>
                  </a:lnTo>
                  <a:lnTo>
                    <a:pt x="16060" y="6145"/>
                  </a:lnTo>
                  <a:lnTo>
                    <a:pt x="16457" y="5751"/>
                  </a:lnTo>
                  <a:lnTo>
                    <a:pt x="16692" y="5356"/>
                  </a:lnTo>
                  <a:lnTo>
                    <a:pt x="16378" y="5224"/>
                  </a:lnTo>
                  <a:lnTo>
                    <a:pt x="15349" y="4874"/>
                  </a:lnTo>
                  <a:lnTo>
                    <a:pt x="15190" y="4654"/>
                  </a:lnTo>
                  <a:lnTo>
                    <a:pt x="14873" y="4391"/>
                  </a:lnTo>
                  <a:lnTo>
                    <a:pt x="14241" y="4215"/>
                  </a:lnTo>
                  <a:lnTo>
                    <a:pt x="14003" y="4215"/>
                  </a:lnTo>
                  <a:lnTo>
                    <a:pt x="13606" y="3688"/>
                  </a:lnTo>
                  <a:lnTo>
                    <a:pt x="13292" y="3468"/>
                  </a:lnTo>
                  <a:lnTo>
                    <a:pt x="13451" y="3074"/>
                  </a:lnTo>
                  <a:lnTo>
                    <a:pt x="13606" y="2721"/>
                  </a:lnTo>
                  <a:lnTo>
                    <a:pt x="13213" y="2679"/>
                  </a:lnTo>
                  <a:lnTo>
                    <a:pt x="13606" y="2591"/>
                  </a:lnTo>
                  <a:lnTo>
                    <a:pt x="14162" y="2459"/>
                  </a:lnTo>
                  <a:lnTo>
                    <a:pt x="14082" y="1976"/>
                  </a:lnTo>
                  <a:lnTo>
                    <a:pt x="14479" y="1624"/>
                  </a:lnTo>
                  <a:lnTo>
                    <a:pt x="14555" y="1362"/>
                  </a:lnTo>
                  <a:lnTo>
                    <a:pt x="14162" y="1097"/>
                  </a:lnTo>
                  <a:lnTo>
                    <a:pt x="14082" y="879"/>
                  </a:lnTo>
                  <a:lnTo>
                    <a:pt x="13371" y="835"/>
                  </a:lnTo>
                  <a:lnTo>
                    <a:pt x="12895" y="703"/>
                  </a:lnTo>
                  <a:lnTo>
                    <a:pt x="12577" y="527"/>
                  </a:lnTo>
                  <a:lnTo>
                    <a:pt x="12105" y="176"/>
                  </a:lnTo>
                  <a:lnTo>
                    <a:pt x="11708" y="0"/>
                  </a:lnTo>
                  <a:close/>
                </a:path>
              </a:pathLst>
            </a:custGeom>
            <a:solidFill>
              <a:srgbClr val="CCD4D9"/>
            </a:solidFill>
            <a:ln w="12700" cap="flat">
              <a:noFill/>
              <a:miter lim="400000"/>
            </a:ln>
            <a:effectLst/>
          </p:spPr>
          <p:txBody>
            <a:bodyPr wrap="square" lIns="0" tIns="0" rIns="0" bIns="0" numCol="1" anchor="ctr">
              <a:noAutofit/>
            </a:bodyPr>
            <a:lstStyle/>
            <a:p>
              <a:pPr defTabSz="342900">
                <a:lnSpc>
                  <a:spcPct val="100000"/>
                </a:lnSpc>
                <a:spcBef>
                  <a:spcPts val="0"/>
                </a:spcBef>
                <a:defRPr sz="1400">
                  <a:latin typeface="Arial"/>
                  <a:ea typeface="Arial"/>
                  <a:cs typeface="Arial"/>
                  <a:sym typeface="Arial"/>
                </a:defRPr>
              </a:pPr>
              <a:endParaRPr sz="525"/>
            </a:p>
          </p:txBody>
        </p:sp>
        <p:sp>
          <p:nvSpPr>
            <p:cNvPr id="32" name="Google Shape;10419;p32">
              <a:extLst>
                <a:ext uri="{FF2B5EF4-FFF2-40B4-BE49-F238E27FC236}">
                  <a16:creationId xmlns:a16="http://schemas.microsoft.com/office/drawing/2014/main" id="{4813DAC7-66D5-B867-D37F-313AFAD89EA0}"/>
                </a:ext>
              </a:extLst>
            </p:cNvPr>
            <p:cNvSpPr/>
            <p:nvPr/>
          </p:nvSpPr>
          <p:spPr>
            <a:xfrm>
              <a:off x="3263629" y="4537888"/>
              <a:ext cx="3733946" cy="2370552"/>
            </a:xfrm>
            <a:custGeom>
              <a:avLst/>
              <a:gdLst/>
              <a:ahLst/>
              <a:cxnLst>
                <a:cxn ang="0">
                  <a:pos x="wd2" y="hd2"/>
                </a:cxn>
                <a:cxn ang="5400000">
                  <a:pos x="wd2" y="hd2"/>
                </a:cxn>
                <a:cxn ang="10800000">
                  <a:pos x="wd2" y="hd2"/>
                </a:cxn>
                <a:cxn ang="16200000">
                  <a:pos x="wd2" y="hd2"/>
                </a:cxn>
              </a:cxnLst>
              <a:rect l="0" t="0" r="r" b="b"/>
              <a:pathLst>
                <a:path w="21600" h="21600" extrusionOk="0">
                  <a:moveTo>
                    <a:pt x="77" y="1288"/>
                  </a:moveTo>
                  <a:lnTo>
                    <a:pt x="0" y="0"/>
                  </a:lnTo>
                  <a:lnTo>
                    <a:pt x="11247" y="1697"/>
                  </a:lnTo>
                  <a:lnTo>
                    <a:pt x="19148" y="5795"/>
                  </a:lnTo>
                  <a:lnTo>
                    <a:pt x="19809" y="5912"/>
                  </a:lnTo>
                  <a:lnTo>
                    <a:pt x="20783" y="4800"/>
                  </a:lnTo>
                  <a:lnTo>
                    <a:pt x="21483" y="4916"/>
                  </a:lnTo>
                  <a:lnTo>
                    <a:pt x="21600" y="6731"/>
                  </a:lnTo>
                  <a:lnTo>
                    <a:pt x="19109" y="7493"/>
                  </a:lnTo>
                  <a:lnTo>
                    <a:pt x="8056" y="17444"/>
                  </a:lnTo>
                  <a:lnTo>
                    <a:pt x="7433" y="20253"/>
                  </a:lnTo>
                  <a:lnTo>
                    <a:pt x="7433" y="21600"/>
                  </a:lnTo>
                  <a:lnTo>
                    <a:pt x="2024" y="17209"/>
                  </a:lnTo>
                  <a:lnTo>
                    <a:pt x="973" y="16156"/>
                  </a:lnTo>
                  <a:lnTo>
                    <a:pt x="0" y="15864"/>
                  </a:lnTo>
                  <a:lnTo>
                    <a:pt x="661" y="12644"/>
                  </a:lnTo>
                  <a:lnTo>
                    <a:pt x="1246" y="4215"/>
                  </a:lnTo>
                  <a:close/>
                </a:path>
              </a:pathLst>
            </a:custGeom>
            <a:solidFill>
              <a:srgbClr val="CCD4DA"/>
            </a:solidFill>
            <a:ln w="12700" cap="flat">
              <a:noFill/>
              <a:miter lim="400000"/>
            </a:ln>
            <a:effectLst/>
          </p:spPr>
          <p:txBody>
            <a:bodyPr wrap="square" lIns="0" tIns="0" rIns="0" bIns="0" numCol="1" anchor="t">
              <a:noAutofit/>
            </a:bodyPr>
            <a:lstStyle/>
            <a:p>
              <a:pPr defTabSz="342900">
                <a:lnSpc>
                  <a:spcPct val="100000"/>
                </a:lnSpc>
                <a:spcBef>
                  <a:spcPts val="0"/>
                </a:spcBef>
                <a:defRPr sz="1400">
                  <a:latin typeface="Arial"/>
                  <a:ea typeface="Arial"/>
                  <a:cs typeface="Arial"/>
                  <a:sym typeface="Arial"/>
                </a:defRPr>
              </a:pPr>
              <a:endParaRPr sz="525"/>
            </a:p>
          </p:txBody>
        </p:sp>
        <p:sp>
          <p:nvSpPr>
            <p:cNvPr id="33" name="Google Shape;10421;p32">
              <a:extLst>
                <a:ext uri="{FF2B5EF4-FFF2-40B4-BE49-F238E27FC236}">
                  <a16:creationId xmlns:a16="http://schemas.microsoft.com/office/drawing/2014/main" id="{1726DBB3-2437-0FC9-D12E-31A5E9EAD25A}"/>
                </a:ext>
              </a:extLst>
            </p:cNvPr>
            <p:cNvSpPr/>
            <p:nvPr/>
          </p:nvSpPr>
          <p:spPr>
            <a:xfrm>
              <a:off x="0" y="1082359"/>
              <a:ext cx="3457848" cy="2833005"/>
            </a:xfrm>
            <a:custGeom>
              <a:avLst/>
              <a:gdLst/>
              <a:ahLst/>
              <a:cxnLst>
                <a:cxn ang="0">
                  <a:pos x="wd2" y="hd2"/>
                </a:cxn>
                <a:cxn ang="5400000">
                  <a:pos x="wd2" y="hd2"/>
                </a:cxn>
                <a:cxn ang="10800000">
                  <a:pos x="wd2" y="hd2"/>
                </a:cxn>
                <a:cxn ang="16200000">
                  <a:pos x="wd2" y="hd2"/>
                </a:cxn>
              </a:cxnLst>
              <a:rect l="0" t="0" r="r" b="b"/>
              <a:pathLst>
                <a:path w="21600" h="21600" extrusionOk="0">
                  <a:moveTo>
                    <a:pt x="11589" y="14127"/>
                  </a:moveTo>
                  <a:lnTo>
                    <a:pt x="11567" y="14166"/>
                  </a:lnTo>
                  <a:lnTo>
                    <a:pt x="11567" y="14146"/>
                  </a:lnTo>
                  <a:lnTo>
                    <a:pt x="11589" y="14127"/>
                  </a:lnTo>
                  <a:close/>
                  <a:moveTo>
                    <a:pt x="15172" y="15230"/>
                  </a:moveTo>
                  <a:lnTo>
                    <a:pt x="15221" y="15287"/>
                  </a:lnTo>
                  <a:lnTo>
                    <a:pt x="15172" y="15306"/>
                  </a:lnTo>
                  <a:lnTo>
                    <a:pt x="15172" y="15230"/>
                  </a:lnTo>
                  <a:close/>
                  <a:moveTo>
                    <a:pt x="18467" y="16808"/>
                  </a:moveTo>
                  <a:lnTo>
                    <a:pt x="18419" y="16942"/>
                  </a:lnTo>
                  <a:lnTo>
                    <a:pt x="18370" y="17132"/>
                  </a:lnTo>
                  <a:lnTo>
                    <a:pt x="18386" y="17283"/>
                  </a:lnTo>
                  <a:lnTo>
                    <a:pt x="18304" y="17473"/>
                  </a:lnTo>
                  <a:lnTo>
                    <a:pt x="18304" y="17588"/>
                  </a:lnTo>
                  <a:lnTo>
                    <a:pt x="18337" y="17664"/>
                  </a:lnTo>
                  <a:lnTo>
                    <a:pt x="18239" y="17588"/>
                  </a:lnTo>
                  <a:lnTo>
                    <a:pt x="18239" y="17778"/>
                  </a:lnTo>
                  <a:cubicBezTo>
                    <a:pt x="18207" y="17854"/>
                    <a:pt x="18174" y="17950"/>
                    <a:pt x="18174" y="18025"/>
                  </a:cubicBezTo>
                  <a:lnTo>
                    <a:pt x="18174" y="18139"/>
                  </a:lnTo>
                  <a:lnTo>
                    <a:pt x="18158" y="18120"/>
                  </a:lnTo>
                  <a:lnTo>
                    <a:pt x="18158" y="18025"/>
                  </a:lnTo>
                  <a:lnTo>
                    <a:pt x="18133" y="17984"/>
                  </a:lnTo>
                  <a:lnTo>
                    <a:pt x="18141" y="17968"/>
                  </a:lnTo>
                  <a:lnTo>
                    <a:pt x="18141" y="17835"/>
                  </a:lnTo>
                  <a:lnTo>
                    <a:pt x="18190" y="17759"/>
                  </a:lnTo>
                  <a:lnTo>
                    <a:pt x="18207" y="17492"/>
                  </a:lnTo>
                  <a:lnTo>
                    <a:pt x="18271" y="17283"/>
                  </a:lnTo>
                  <a:lnTo>
                    <a:pt x="18271" y="17074"/>
                  </a:lnTo>
                  <a:lnTo>
                    <a:pt x="18255" y="16923"/>
                  </a:lnTo>
                  <a:lnTo>
                    <a:pt x="18207" y="16846"/>
                  </a:lnTo>
                  <a:lnTo>
                    <a:pt x="18207" y="16827"/>
                  </a:lnTo>
                  <a:lnTo>
                    <a:pt x="18255" y="16846"/>
                  </a:lnTo>
                  <a:lnTo>
                    <a:pt x="18288" y="16979"/>
                  </a:lnTo>
                  <a:lnTo>
                    <a:pt x="18337" y="16998"/>
                  </a:lnTo>
                  <a:lnTo>
                    <a:pt x="18370" y="16885"/>
                  </a:lnTo>
                  <a:lnTo>
                    <a:pt x="18467" y="16808"/>
                  </a:lnTo>
                  <a:close/>
                  <a:moveTo>
                    <a:pt x="18091" y="18073"/>
                  </a:moveTo>
                  <a:lnTo>
                    <a:pt x="18076" y="18120"/>
                  </a:lnTo>
                  <a:lnTo>
                    <a:pt x="18043" y="18444"/>
                  </a:lnTo>
                  <a:lnTo>
                    <a:pt x="17962" y="18596"/>
                  </a:lnTo>
                  <a:lnTo>
                    <a:pt x="17946" y="18747"/>
                  </a:lnTo>
                  <a:lnTo>
                    <a:pt x="18027" y="18805"/>
                  </a:lnTo>
                  <a:lnTo>
                    <a:pt x="17995" y="18881"/>
                  </a:lnTo>
                  <a:lnTo>
                    <a:pt x="18027" y="18938"/>
                  </a:lnTo>
                  <a:lnTo>
                    <a:pt x="17929" y="18938"/>
                  </a:lnTo>
                  <a:lnTo>
                    <a:pt x="17864" y="19014"/>
                  </a:lnTo>
                  <a:lnTo>
                    <a:pt x="17864" y="19128"/>
                  </a:lnTo>
                  <a:cubicBezTo>
                    <a:pt x="17847" y="19128"/>
                    <a:pt x="17831" y="19166"/>
                    <a:pt x="17831" y="19205"/>
                  </a:cubicBezTo>
                  <a:lnTo>
                    <a:pt x="17831" y="19223"/>
                  </a:lnTo>
                  <a:lnTo>
                    <a:pt x="17813" y="19245"/>
                  </a:lnTo>
                  <a:lnTo>
                    <a:pt x="17815" y="19223"/>
                  </a:lnTo>
                  <a:lnTo>
                    <a:pt x="17815" y="19033"/>
                  </a:lnTo>
                  <a:lnTo>
                    <a:pt x="17798" y="18976"/>
                  </a:lnTo>
                  <a:cubicBezTo>
                    <a:pt x="17798" y="18919"/>
                    <a:pt x="17815" y="18881"/>
                    <a:pt x="17815" y="18843"/>
                  </a:cubicBezTo>
                  <a:lnTo>
                    <a:pt x="17847" y="18881"/>
                  </a:lnTo>
                  <a:lnTo>
                    <a:pt x="17896" y="18881"/>
                  </a:lnTo>
                  <a:lnTo>
                    <a:pt x="17896" y="18728"/>
                  </a:lnTo>
                  <a:lnTo>
                    <a:pt x="17946" y="18691"/>
                  </a:lnTo>
                  <a:lnTo>
                    <a:pt x="17896" y="18615"/>
                  </a:lnTo>
                  <a:lnTo>
                    <a:pt x="17798" y="18596"/>
                  </a:lnTo>
                  <a:lnTo>
                    <a:pt x="17798" y="18519"/>
                  </a:lnTo>
                  <a:lnTo>
                    <a:pt x="17701" y="18310"/>
                  </a:lnTo>
                  <a:lnTo>
                    <a:pt x="17701" y="18272"/>
                  </a:lnTo>
                  <a:lnTo>
                    <a:pt x="17798" y="18406"/>
                  </a:lnTo>
                  <a:lnTo>
                    <a:pt x="17864" y="18519"/>
                  </a:lnTo>
                  <a:lnTo>
                    <a:pt x="17929" y="18538"/>
                  </a:lnTo>
                  <a:lnTo>
                    <a:pt x="17962" y="18500"/>
                  </a:lnTo>
                  <a:lnTo>
                    <a:pt x="17946" y="18425"/>
                  </a:lnTo>
                  <a:lnTo>
                    <a:pt x="18027" y="18406"/>
                  </a:lnTo>
                  <a:lnTo>
                    <a:pt x="18027" y="18329"/>
                  </a:lnTo>
                  <a:lnTo>
                    <a:pt x="17978" y="18272"/>
                  </a:lnTo>
                  <a:cubicBezTo>
                    <a:pt x="18011" y="18234"/>
                    <a:pt x="18027" y="18159"/>
                    <a:pt x="18043" y="18120"/>
                  </a:cubicBezTo>
                  <a:lnTo>
                    <a:pt x="18059" y="18139"/>
                  </a:lnTo>
                  <a:lnTo>
                    <a:pt x="18091" y="18073"/>
                  </a:lnTo>
                  <a:close/>
                  <a:moveTo>
                    <a:pt x="18337" y="18025"/>
                  </a:moveTo>
                  <a:lnTo>
                    <a:pt x="18353" y="18139"/>
                  </a:lnTo>
                  <a:lnTo>
                    <a:pt x="18386" y="18139"/>
                  </a:lnTo>
                  <a:lnTo>
                    <a:pt x="18386" y="18253"/>
                  </a:lnTo>
                  <a:lnTo>
                    <a:pt x="18451" y="18329"/>
                  </a:lnTo>
                  <a:lnTo>
                    <a:pt x="18500" y="18272"/>
                  </a:lnTo>
                  <a:lnTo>
                    <a:pt x="18533" y="18310"/>
                  </a:lnTo>
                  <a:lnTo>
                    <a:pt x="18615" y="18253"/>
                  </a:lnTo>
                  <a:lnTo>
                    <a:pt x="18728" y="18253"/>
                  </a:lnTo>
                  <a:lnTo>
                    <a:pt x="18728" y="18272"/>
                  </a:lnTo>
                  <a:lnTo>
                    <a:pt x="18598" y="18368"/>
                  </a:lnTo>
                  <a:lnTo>
                    <a:pt x="18565" y="18406"/>
                  </a:lnTo>
                  <a:lnTo>
                    <a:pt x="18565" y="18444"/>
                  </a:lnTo>
                  <a:lnTo>
                    <a:pt x="18615" y="18500"/>
                  </a:lnTo>
                  <a:lnTo>
                    <a:pt x="18598" y="18538"/>
                  </a:lnTo>
                  <a:lnTo>
                    <a:pt x="18533" y="18538"/>
                  </a:lnTo>
                  <a:lnTo>
                    <a:pt x="18533" y="18596"/>
                  </a:lnTo>
                  <a:lnTo>
                    <a:pt x="18598" y="18710"/>
                  </a:lnTo>
                  <a:lnTo>
                    <a:pt x="18598" y="18805"/>
                  </a:lnTo>
                  <a:lnTo>
                    <a:pt x="18565" y="18824"/>
                  </a:lnTo>
                  <a:lnTo>
                    <a:pt x="18500" y="18747"/>
                  </a:lnTo>
                  <a:lnTo>
                    <a:pt x="18451" y="18672"/>
                  </a:lnTo>
                  <a:lnTo>
                    <a:pt x="18435" y="18728"/>
                  </a:lnTo>
                  <a:lnTo>
                    <a:pt x="18451" y="18805"/>
                  </a:lnTo>
                  <a:lnTo>
                    <a:pt x="18419" y="18862"/>
                  </a:lnTo>
                  <a:lnTo>
                    <a:pt x="18419" y="18995"/>
                  </a:lnTo>
                  <a:lnTo>
                    <a:pt x="18435" y="19014"/>
                  </a:lnTo>
                  <a:cubicBezTo>
                    <a:pt x="18423" y="19009"/>
                    <a:pt x="18411" y="19006"/>
                    <a:pt x="18401" y="19006"/>
                  </a:cubicBezTo>
                  <a:cubicBezTo>
                    <a:pt x="18370" y="19006"/>
                    <a:pt x="18349" y="19028"/>
                    <a:pt x="18337" y="19071"/>
                  </a:cubicBezTo>
                  <a:cubicBezTo>
                    <a:pt x="18288" y="19147"/>
                    <a:pt x="18255" y="19223"/>
                    <a:pt x="18223" y="19318"/>
                  </a:cubicBezTo>
                  <a:lnTo>
                    <a:pt x="18141" y="19223"/>
                  </a:lnTo>
                  <a:lnTo>
                    <a:pt x="18027" y="19223"/>
                  </a:lnTo>
                  <a:lnTo>
                    <a:pt x="18027" y="19299"/>
                  </a:lnTo>
                  <a:lnTo>
                    <a:pt x="18059" y="19375"/>
                  </a:lnTo>
                  <a:lnTo>
                    <a:pt x="18043" y="19470"/>
                  </a:lnTo>
                  <a:lnTo>
                    <a:pt x="18125" y="19508"/>
                  </a:lnTo>
                  <a:lnTo>
                    <a:pt x="18092" y="19584"/>
                  </a:lnTo>
                  <a:lnTo>
                    <a:pt x="18027" y="19584"/>
                  </a:lnTo>
                  <a:lnTo>
                    <a:pt x="18011" y="19565"/>
                  </a:lnTo>
                  <a:lnTo>
                    <a:pt x="17962" y="19642"/>
                  </a:lnTo>
                  <a:lnTo>
                    <a:pt x="17962" y="19565"/>
                  </a:lnTo>
                  <a:lnTo>
                    <a:pt x="18011" y="19489"/>
                  </a:lnTo>
                  <a:lnTo>
                    <a:pt x="17929" y="19375"/>
                  </a:lnTo>
                  <a:cubicBezTo>
                    <a:pt x="17929" y="19318"/>
                    <a:pt x="17929" y="19261"/>
                    <a:pt x="17946" y="19205"/>
                  </a:cubicBezTo>
                  <a:lnTo>
                    <a:pt x="18059" y="19128"/>
                  </a:lnTo>
                  <a:lnTo>
                    <a:pt x="18092" y="18976"/>
                  </a:lnTo>
                  <a:lnTo>
                    <a:pt x="18141" y="18995"/>
                  </a:lnTo>
                  <a:lnTo>
                    <a:pt x="18190" y="18938"/>
                  </a:lnTo>
                  <a:lnTo>
                    <a:pt x="18190" y="18843"/>
                  </a:lnTo>
                  <a:lnTo>
                    <a:pt x="18207" y="18786"/>
                  </a:lnTo>
                  <a:lnTo>
                    <a:pt x="18207" y="18425"/>
                  </a:lnTo>
                  <a:lnTo>
                    <a:pt x="18223" y="18329"/>
                  </a:lnTo>
                  <a:lnTo>
                    <a:pt x="18271" y="18538"/>
                  </a:lnTo>
                  <a:lnTo>
                    <a:pt x="18255" y="18786"/>
                  </a:lnTo>
                  <a:lnTo>
                    <a:pt x="18288" y="18805"/>
                  </a:lnTo>
                  <a:lnTo>
                    <a:pt x="18353" y="18653"/>
                  </a:lnTo>
                  <a:lnTo>
                    <a:pt x="18337" y="18272"/>
                  </a:lnTo>
                  <a:lnTo>
                    <a:pt x="18271" y="18178"/>
                  </a:lnTo>
                  <a:cubicBezTo>
                    <a:pt x="18288" y="18159"/>
                    <a:pt x="18288" y="18120"/>
                    <a:pt x="18321" y="18082"/>
                  </a:cubicBezTo>
                  <a:cubicBezTo>
                    <a:pt x="18337" y="18063"/>
                    <a:pt x="18337" y="18044"/>
                    <a:pt x="18337" y="18025"/>
                  </a:cubicBezTo>
                  <a:close/>
                  <a:moveTo>
                    <a:pt x="17783" y="0"/>
                  </a:moveTo>
                  <a:lnTo>
                    <a:pt x="17619" y="95"/>
                  </a:lnTo>
                  <a:lnTo>
                    <a:pt x="17586" y="152"/>
                  </a:lnTo>
                  <a:lnTo>
                    <a:pt x="17456" y="152"/>
                  </a:lnTo>
                  <a:lnTo>
                    <a:pt x="17358" y="209"/>
                  </a:lnTo>
                  <a:lnTo>
                    <a:pt x="17178" y="399"/>
                  </a:lnTo>
                  <a:lnTo>
                    <a:pt x="17048" y="456"/>
                  </a:lnTo>
                  <a:lnTo>
                    <a:pt x="16852" y="456"/>
                  </a:lnTo>
                  <a:lnTo>
                    <a:pt x="16722" y="361"/>
                  </a:lnTo>
                  <a:lnTo>
                    <a:pt x="16689" y="304"/>
                  </a:lnTo>
                  <a:lnTo>
                    <a:pt x="16689" y="361"/>
                  </a:lnTo>
                  <a:lnTo>
                    <a:pt x="16624" y="361"/>
                  </a:lnTo>
                  <a:lnTo>
                    <a:pt x="16542" y="266"/>
                  </a:lnTo>
                  <a:lnTo>
                    <a:pt x="16461" y="304"/>
                  </a:lnTo>
                  <a:lnTo>
                    <a:pt x="16445" y="380"/>
                  </a:lnTo>
                  <a:lnTo>
                    <a:pt x="16396" y="380"/>
                  </a:lnTo>
                  <a:lnTo>
                    <a:pt x="16379" y="304"/>
                  </a:lnTo>
                  <a:lnTo>
                    <a:pt x="16396" y="247"/>
                  </a:lnTo>
                  <a:lnTo>
                    <a:pt x="16477" y="190"/>
                  </a:lnTo>
                  <a:lnTo>
                    <a:pt x="16445" y="152"/>
                  </a:lnTo>
                  <a:lnTo>
                    <a:pt x="16330" y="190"/>
                  </a:lnTo>
                  <a:lnTo>
                    <a:pt x="16167" y="285"/>
                  </a:lnTo>
                  <a:lnTo>
                    <a:pt x="16053" y="361"/>
                  </a:lnTo>
                  <a:lnTo>
                    <a:pt x="16004" y="475"/>
                  </a:lnTo>
                  <a:lnTo>
                    <a:pt x="16037" y="570"/>
                  </a:lnTo>
                  <a:lnTo>
                    <a:pt x="16134" y="589"/>
                  </a:lnTo>
                  <a:lnTo>
                    <a:pt x="16070" y="665"/>
                  </a:lnTo>
                  <a:lnTo>
                    <a:pt x="15792" y="665"/>
                  </a:lnTo>
                  <a:lnTo>
                    <a:pt x="15662" y="780"/>
                  </a:lnTo>
                  <a:lnTo>
                    <a:pt x="15580" y="1027"/>
                  </a:lnTo>
                  <a:lnTo>
                    <a:pt x="15547" y="1198"/>
                  </a:lnTo>
                  <a:lnTo>
                    <a:pt x="15498" y="1198"/>
                  </a:lnTo>
                  <a:lnTo>
                    <a:pt x="15482" y="1140"/>
                  </a:lnTo>
                  <a:lnTo>
                    <a:pt x="15498" y="970"/>
                  </a:lnTo>
                  <a:lnTo>
                    <a:pt x="15613" y="742"/>
                  </a:lnTo>
                  <a:lnTo>
                    <a:pt x="15613" y="665"/>
                  </a:lnTo>
                  <a:lnTo>
                    <a:pt x="15580" y="665"/>
                  </a:lnTo>
                  <a:lnTo>
                    <a:pt x="15384" y="951"/>
                  </a:lnTo>
                  <a:lnTo>
                    <a:pt x="15270" y="951"/>
                  </a:lnTo>
                  <a:lnTo>
                    <a:pt x="15221" y="931"/>
                  </a:lnTo>
                  <a:lnTo>
                    <a:pt x="15156" y="836"/>
                  </a:lnTo>
                  <a:lnTo>
                    <a:pt x="15058" y="817"/>
                  </a:lnTo>
                  <a:lnTo>
                    <a:pt x="14993" y="817"/>
                  </a:lnTo>
                  <a:lnTo>
                    <a:pt x="14993" y="855"/>
                  </a:lnTo>
                  <a:lnTo>
                    <a:pt x="15139" y="931"/>
                  </a:lnTo>
                  <a:lnTo>
                    <a:pt x="15172" y="1008"/>
                  </a:lnTo>
                  <a:lnTo>
                    <a:pt x="15139" y="1027"/>
                  </a:lnTo>
                  <a:lnTo>
                    <a:pt x="15009" y="970"/>
                  </a:lnTo>
                  <a:lnTo>
                    <a:pt x="14862" y="951"/>
                  </a:lnTo>
                  <a:lnTo>
                    <a:pt x="14683" y="1045"/>
                  </a:lnTo>
                  <a:lnTo>
                    <a:pt x="14454" y="1292"/>
                  </a:lnTo>
                  <a:lnTo>
                    <a:pt x="14193" y="1426"/>
                  </a:lnTo>
                  <a:lnTo>
                    <a:pt x="14014" y="1597"/>
                  </a:lnTo>
                  <a:lnTo>
                    <a:pt x="13834" y="1787"/>
                  </a:lnTo>
                  <a:lnTo>
                    <a:pt x="13606" y="2016"/>
                  </a:lnTo>
                  <a:lnTo>
                    <a:pt x="13459" y="2091"/>
                  </a:lnTo>
                  <a:lnTo>
                    <a:pt x="13377" y="2110"/>
                  </a:lnTo>
                  <a:lnTo>
                    <a:pt x="13263" y="2206"/>
                  </a:lnTo>
                  <a:lnTo>
                    <a:pt x="13149" y="2206"/>
                  </a:lnTo>
                  <a:lnTo>
                    <a:pt x="13019" y="2338"/>
                  </a:lnTo>
                  <a:lnTo>
                    <a:pt x="12872" y="2338"/>
                  </a:lnTo>
                  <a:lnTo>
                    <a:pt x="12807" y="2263"/>
                  </a:lnTo>
                  <a:lnTo>
                    <a:pt x="12660" y="2244"/>
                  </a:lnTo>
                  <a:lnTo>
                    <a:pt x="12545" y="2148"/>
                  </a:lnTo>
                  <a:lnTo>
                    <a:pt x="12463" y="2091"/>
                  </a:lnTo>
                  <a:lnTo>
                    <a:pt x="12317" y="2016"/>
                  </a:lnTo>
                  <a:lnTo>
                    <a:pt x="12251" y="2053"/>
                  </a:lnTo>
                  <a:lnTo>
                    <a:pt x="12154" y="2167"/>
                  </a:lnTo>
                  <a:lnTo>
                    <a:pt x="11991" y="2357"/>
                  </a:lnTo>
                  <a:lnTo>
                    <a:pt x="11958" y="2472"/>
                  </a:lnTo>
                  <a:lnTo>
                    <a:pt x="11876" y="2566"/>
                  </a:lnTo>
                  <a:lnTo>
                    <a:pt x="11827" y="2681"/>
                  </a:lnTo>
                  <a:lnTo>
                    <a:pt x="11763" y="2681"/>
                  </a:lnTo>
                  <a:lnTo>
                    <a:pt x="11713" y="2643"/>
                  </a:lnTo>
                  <a:lnTo>
                    <a:pt x="11648" y="2681"/>
                  </a:lnTo>
                  <a:lnTo>
                    <a:pt x="11730" y="2909"/>
                  </a:lnTo>
                  <a:lnTo>
                    <a:pt x="11827" y="3346"/>
                  </a:lnTo>
                  <a:lnTo>
                    <a:pt x="11925" y="3708"/>
                  </a:lnTo>
                  <a:lnTo>
                    <a:pt x="11975" y="4012"/>
                  </a:lnTo>
                  <a:lnTo>
                    <a:pt x="11958" y="4297"/>
                  </a:lnTo>
                  <a:lnTo>
                    <a:pt x="11844" y="4525"/>
                  </a:lnTo>
                  <a:lnTo>
                    <a:pt x="11763" y="4658"/>
                  </a:lnTo>
                  <a:lnTo>
                    <a:pt x="11763" y="4715"/>
                  </a:lnTo>
                  <a:lnTo>
                    <a:pt x="11925" y="4944"/>
                  </a:lnTo>
                  <a:lnTo>
                    <a:pt x="12039" y="5001"/>
                  </a:lnTo>
                  <a:lnTo>
                    <a:pt x="12039" y="4867"/>
                  </a:lnTo>
                  <a:lnTo>
                    <a:pt x="12072" y="4924"/>
                  </a:lnTo>
                  <a:lnTo>
                    <a:pt x="12154" y="4867"/>
                  </a:lnTo>
                  <a:lnTo>
                    <a:pt x="12219" y="4867"/>
                  </a:lnTo>
                  <a:lnTo>
                    <a:pt x="12154" y="4944"/>
                  </a:lnTo>
                  <a:lnTo>
                    <a:pt x="12154" y="5020"/>
                  </a:lnTo>
                  <a:lnTo>
                    <a:pt x="12382" y="5229"/>
                  </a:lnTo>
                  <a:lnTo>
                    <a:pt x="12317" y="5285"/>
                  </a:lnTo>
                  <a:lnTo>
                    <a:pt x="12219" y="5248"/>
                  </a:lnTo>
                  <a:lnTo>
                    <a:pt x="12203" y="5323"/>
                  </a:lnTo>
                  <a:lnTo>
                    <a:pt x="12170" y="5590"/>
                  </a:lnTo>
                  <a:lnTo>
                    <a:pt x="12170" y="5704"/>
                  </a:lnTo>
                  <a:lnTo>
                    <a:pt x="12219" y="5761"/>
                  </a:lnTo>
                  <a:lnTo>
                    <a:pt x="12284" y="5685"/>
                  </a:lnTo>
                  <a:lnTo>
                    <a:pt x="12382" y="5666"/>
                  </a:lnTo>
                  <a:lnTo>
                    <a:pt x="12463" y="5704"/>
                  </a:lnTo>
                  <a:lnTo>
                    <a:pt x="12496" y="5780"/>
                  </a:lnTo>
                  <a:lnTo>
                    <a:pt x="12627" y="5723"/>
                  </a:lnTo>
                  <a:lnTo>
                    <a:pt x="12774" y="5780"/>
                  </a:lnTo>
                  <a:lnTo>
                    <a:pt x="12888" y="5856"/>
                  </a:lnTo>
                  <a:lnTo>
                    <a:pt x="12774" y="5913"/>
                  </a:lnTo>
                  <a:lnTo>
                    <a:pt x="12790" y="6046"/>
                  </a:lnTo>
                  <a:lnTo>
                    <a:pt x="12774" y="6141"/>
                  </a:lnTo>
                  <a:lnTo>
                    <a:pt x="12627" y="6160"/>
                  </a:lnTo>
                  <a:lnTo>
                    <a:pt x="12644" y="6084"/>
                  </a:lnTo>
                  <a:lnTo>
                    <a:pt x="12562" y="6009"/>
                  </a:lnTo>
                  <a:lnTo>
                    <a:pt x="12496" y="6065"/>
                  </a:lnTo>
                  <a:lnTo>
                    <a:pt x="12382" y="6046"/>
                  </a:lnTo>
                  <a:lnTo>
                    <a:pt x="12333" y="5990"/>
                  </a:lnTo>
                  <a:lnTo>
                    <a:pt x="12301" y="5856"/>
                  </a:lnTo>
                  <a:lnTo>
                    <a:pt x="12219" y="5818"/>
                  </a:lnTo>
                  <a:lnTo>
                    <a:pt x="12170" y="5818"/>
                  </a:lnTo>
                  <a:lnTo>
                    <a:pt x="12072" y="5723"/>
                  </a:lnTo>
                  <a:lnTo>
                    <a:pt x="12088" y="5571"/>
                  </a:lnTo>
                  <a:lnTo>
                    <a:pt x="12203" y="5248"/>
                  </a:lnTo>
                  <a:lnTo>
                    <a:pt x="12170" y="5153"/>
                  </a:lnTo>
                  <a:lnTo>
                    <a:pt x="12138" y="5153"/>
                  </a:lnTo>
                  <a:lnTo>
                    <a:pt x="12056" y="5248"/>
                  </a:lnTo>
                  <a:lnTo>
                    <a:pt x="12056" y="5571"/>
                  </a:lnTo>
                  <a:lnTo>
                    <a:pt x="12007" y="5761"/>
                  </a:lnTo>
                  <a:lnTo>
                    <a:pt x="11925" y="5856"/>
                  </a:lnTo>
                  <a:lnTo>
                    <a:pt x="11925" y="5913"/>
                  </a:lnTo>
                  <a:lnTo>
                    <a:pt x="11991" y="5799"/>
                  </a:lnTo>
                  <a:lnTo>
                    <a:pt x="12056" y="5799"/>
                  </a:lnTo>
                  <a:lnTo>
                    <a:pt x="12088" y="5856"/>
                  </a:lnTo>
                  <a:lnTo>
                    <a:pt x="12203" y="5856"/>
                  </a:lnTo>
                  <a:lnTo>
                    <a:pt x="12236" y="5970"/>
                  </a:lnTo>
                  <a:lnTo>
                    <a:pt x="12236" y="6160"/>
                  </a:lnTo>
                  <a:lnTo>
                    <a:pt x="12154" y="6274"/>
                  </a:lnTo>
                  <a:lnTo>
                    <a:pt x="12039" y="6331"/>
                  </a:lnTo>
                  <a:lnTo>
                    <a:pt x="12154" y="6160"/>
                  </a:lnTo>
                  <a:lnTo>
                    <a:pt x="12154" y="6084"/>
                  </a:lnTo>
                  <a:lnTo>
                    <a:pt x="12088" y="6065"/>
                  </a:lnTo>
                  <a:lnTo>
                    <a:pt x="12056" y="6009"/>
                  </a:lnTo>
                  <a:lnTo>
                    <a:pt x="11991" y="6065"/>
                  </a:lnTo>
                  <a:lnTo>
                    <a:pt x="11844" y="6179"/>
                  </a:lnTo>
                  <a:lnTo>
                    <a:pt x="11844" y="6274"/>
                  </a:lnTo>
                  <a:lnTo>
                    <a:pt x="11763" y="6293"/>
                  </a:lnTo>
                  <a:lnTo>
                    <a:pt x="11681" y="6350"/>
                  </a:lnTo>
                  <a:lnTo>
                    <a:pt x="11664" y="6256"/>
                  </a:lnTo>
                  <a:lnTo>
                    <a:pt x="11615" y="6237"/>
                  </a:lnTo>
                  <a:lnTo>
                    <a:pt x="11501" y="6237"/>
                  </a:lnTo>
                  <a:lnTo>
                    <a:pt x="11436" y="6199"/>
                  </a:lnTo>
                  <a:lnTo>
                    <a:pt x="11419" y="6084"/>
                  </a:lnTo>
                  <a:lnTo>
                    <a:pt x="11355" y="6065"/>
                  </a:lnTo>
                  <a:lnTo>
                    <a:pt x="11322" y="6084"/>
                  </a:lnTo>
                  <a:lnTo>
                    <a:pt x="11240" y="6084"/>
                  </a:lnTo>
                  <a:lnTo>
                    <a:pt x="11240" y="6009"/>
                  </a:lnTo>
                  <a:lnTo>
                    <a:pt x="11175" y="5970"/>
                  </a:lnTo>
                  <a:lnTo>
                    <a:pt x="11110" y="6009"/>
                  </a:lnTo>
                  <a:lnTo>
                    <a:pt x="11077" y="6009"/>
                  </a:lnTo>
                  <a:lnTo>
                    <a:pt x="11077" y="5894"/>
                  </a:lnTo>
                  <a:lnTo>
                    <a:pt x="11028" y="5818"/>
                  </a:lnTo>
                  <a:lnTo>
                    <a:pt x="11028" y="5761"/>
                  </a:lnTo>
                  <a:lnTo>
                    <a:pt x="11110" y="5723"/>
                  </a:lnTo>
                  <a:lnTo>
                    <a:pt x="11224" y="5571"/>
                  </a:lnTo>
                  <a:lnTo>
                    <a:pt x="11273" y="5571"/>
                  </a:lnTo>
                  <a:lnTo>
                    <a:pt x="11338" y="5495"/>
                  </a:lnTo>
                  <a:lnTo>
                    <a:pt x="11338" y="5419"/>
                  </a:lnTo>
                  <a:lnTo>
                    <a:pt x="11224" y="5285"/>
                  </a:lnTo>
                  <a:lnTo>
                    <a:pt x="11159" y="5229"/>
                  </a:lnTo>
                  <a:lnTo>
                    <a:pt x="11077" y="5229"/>
                  </a:lnTo>
                  <a:lnTo>
                    <a:pt x="10931" y="5323"/>
                  </a:lnTo>
                  <a:lnTo>
                    <a:pt x="10849" y="5323"/>
                  </a:lnTo>
                  <a:lnTo>
                    <a:pt x="10767" y="5248"/>
                  </a:lnTo>
                  <a:lnTo>
                    <a:pt x="10686" y="5248"/>
                  </a:lnTo>
                  <a:lnTo>
                    <a:pt x="10425" y="5381"/>
                  </a:lnTo>
                  <a:lnTo>
                    <a:pt x="10392" y="5419"/>
                  </a:lnTo>
                  <a:lnTo>
                    <a:pt x="10441" y="5476"/>
                  </a:lnTo>
                  <a:lnTo>
                    <a:pt x="10538" y="5571"/>
                  </a:lnTo>
                  <a:lnTo>
                    <a:pt x="10523" y="5590"/>
                  </a:lnTo>
                  <a:lnTo>
                    <a:pt x="10441" y="5571"/>
                  </a:lnTo>
                  <a:lnTo>
                    <a:pt x="10359" y="5571"/>
                  </a:lnTo>
                  <a:lnTo>
                    <a:pt x="10311" y="5514"/>
                  </a:lnTo>
                  <a:lnTo>
                    <a:pt x="10229" y="5495"/>
                  </a:lnTo>
                  <a:lnTo>
                    <a:pt x="10066" y="5476"/>
                  </a:lnTo>
                  <a:lnTo>
                    <a:pt x="9902" y="5495"/>
                  </a:lnTo>
                  <a:lnTo>
                    <a:pt x="9854" y="5532"/>
                  </a:lnTo>
                  <a:lnTo>
                    <a:pt x="9854" y="5590"/>
                  </a:lnTo>
                  <a:lnTo>
                    <a:pt x="9772" y="5590"/>
                  </a:lnTo>
                  <a:lnTo>
                    <a:pt x="9739" y="5571"/>
                  </a:lnTo>
                  <a:lnTo>
                    <a:pt x="9690" y="5571"/>
                  </a:lnTo>
                  <a:lnTo>
                    <a:pt x="9560" y="5666"/>
                  </a:lnTo>
                  <a:lnTo>
                    <a:pt x="9560" y="5704"/>
                  </a:lnTo>
                  <a:lnTo>
                    <a:pt x="9494" y="5723"/>
                  </a:lnTo>
                  <a:lnTo>
                    <a:pt x="9364" y="5799"/>
                  </a:lnTo>
                  <a:lnTo>
                    <a:pt x="9250" y="5875"/>
                  </a:lnTo>
                  <a:lnTo>
                    <a:pt x="9201" y="5875"/>
                  </a:lnTo>
                  <a:lnTo>
                    <a:pt x="9218" y="5818"/>
                  </a:lnTo>
                  <a:lnTo>
                    <a:pt x="9234" y="5761"/>
                  </a:lnTo>
                  <a:lnTo>
                    <a:pt x="9152" y="5799"/>
                  </a:lnTo>
                  <a:lnTo>
                    <a:pt x="9070" y="5913"/>
                  </a:lnTo>
                  <a:lnTo>
                    <a:pt x="9070" y="5970"/>
                  </a:lnTo>
                  <a:lnTo>
                    <a:pt x="9201" y="6141"/>
                  </a:lnTo>
                  <a:lnTo>
                    <a:pt x="9315" y="6350"/>
                  </a:lnTo>
                  <a:lnTo>
                    <a:pt x="9446" y="6388"/>
                  </a:lnTo>
                  <a:lnTo>
                    <a:pt x="9544" y="6540"/>
                  </a:lnTo>
                  <a:lnTo>
                    <a:pt x="9642" y="6617"/>
                  </a:lnTo>
                  <a:lnTo>
                    <a:pt x="9690" y="6731"/>
                  </a:lnTo>
                  <a:lnTo>
                    <a:pt x="9772" y="6750"/>
                  </a:lnTo>
                  <a:lnTo>
                    <a:pt x="9870" y="6826"/>
                  </a:lnTo>
                  <a:lnTo>
                    <a:pt x="9821" y="6845"/>
                  </a:lnTo>
                  <a:lnTo>
                    <a:pt x="9690" y="6845"/>
                  </a:lnTo>
                  <a:lnTo>
                    <a:pt x="9658" y="6750"/>
                  </a:lnTo>
                  <a:lnTo>
                    <a:pt x="9560" y="6655"/>
                  </a:lnTo>
                  <a:lnTo>
                    <a:pt x="9494" y="6617"/>
                  </a:lnTo>
                  <a:lnTo>
                    <a:pt x="9462" y="6617"/>
                  </a:lnTo>
                  <a:lnTo>
                    <a:pt x="9364" y="6731"/>
                  </a:lnTo>
                  <a:lnTo>
                    <a:pt x="9266" y="6731"/>
                  </a:lnTo>
                  <a:lnTo>
                    <a:pt x="9201" y="6636"/>
                  </a:lnTo>
                  <a:lnTo>
                    <a:pt x="9282" y="6540"/>
                  </a:lnTo>
                  <a:lnTo>
                    <a:pt x="9282" y="6484"/>
                  </a:lnTo>
                  <a:lnTo>
                    <a:pt x="9218" y="6484"/>
                  </a:lnTo>
                  <a:lnTo>
                    <a:pt x="9152" y="6617"/>
                  </a:lnTo>
                  <a:lnTo>
                    <a:pt x="9185" y="6826"/>
                  </a:lnTo>
                  <a:lnTo>
                    <a:pt x="9201" y="6864"/>
                  </a:lnTo>
                  <a:lnTo>
                    <a:pt x="9201" y="6940"/>
                  </a:lnTo>
                  <a:lnTo>
                    <a:pt x="9103" y="7035"/>
                  </a:lnTo>
                  <a:lnTo>
                    <a:pt x="9038" y="7187"/>
                  </a:lnTo>
                  <a:lnTo>
                    <a:pt x="9022" y="7320"/>
                  </a:lnTo>
                  <a:lnTo>
                    <a:pt x="9038" y="7473"/>
                  </a:lnTo>
                  <a:lnTo>
                    <a:pt x="9201" y="7682"/>
                  </a:lnTo>
                  <a:lnTo>
                    <a:pt x="9348" y="7758"/>
                  </a:lnTo>
                  <a:lnTo>
                    <a:pt x="9446" y="7872"/>
                  </a:lnTo>
                  <a:lnTo>
                    <a:pt x="9511" y="7872"/>
                  </a:lnTo>
                  <a:lnTo>
                    <a:pt x="9625" y="7776"/>
                  </a:lnTo>
                  <a:lnTo>
                    <a:pt x="9739" y="7720"/>
                  </a:lnTo>
                  <a:lnTo>
                    <a:pt x="9854" y="7795"/>
                  </a:lnTo>
                  <a:lnTo>
                    <a:pt x="10050" y="7814"/>
                  </a:lnTo>
                  <a:lnTo>
                    <a:pt x="10131" y="7891"/>
                  </a:lnTo>
                  <a:lnTo>
                    <a:pt x="10147" y="8005"/>
                  </a:lnTo>
                  <a:lnTo>
                    <a:pt x="10196" y="8042"/>
                  </a:lnTo>
                  <a:lnTo>
                    <a:pt x="10245" y="7986"/>
                  </a:lnTo>
                  <a:lnTo>
                    <a:pt x="10245" y="7852"/>
                  </a:lnTo>
                  <a:lnTo>
                    <a:pt x="10262" y="7795"/>
                  </a:lnTo>
                  <a:lnTo>
                    <a:pt x="10343" y="7852"/>
                  </a:lnTo>
                  <a:lnTo>
                    <a:pt x="10343" y="7910"/>
                  </a:lnTo>
                  <a:lnTo>
                    <a:pt x="10262" y="8042"/>
                  </a:lnTo>
                  <a:lnTo>
                    <a:pt x="10262" y="8138"/>
                  </a:lnTo>
                  <a:lnTo>
                    <a:pt x="10294" y="8138"/>
                  </a:lnTo>
                  <a:lnTo>
                    <a:pt x="10425" y="8005"/>
                  </a:lnTo>
                  <a:lnTo>
                    <a:pt x="10457" y="7948"/>
                  </a:lnTo>
                  <a:lnTo>
                    <a:pt x="10604" y="7891"/>
                  </a:lnTo>
                  <a:lnTo>
                    <a:pt x="10783" y="7758"/>
                  </a:lnTo>
                  <a:lnTo>
                    <a:pt x="10914" y="7720"/>
                  </a:lnTo>
                  <a:lnTo>
                    <a:pt x="10979" y="7624"/>
                  </a:lnTo>
                  <a:lnTo>
                    <a:pt x="11012" y="7624"/>
                  </a:lnTo>
                  <a:lnTo>
                    <a:pt x="11028" y="7701"/>
                  </a:lnTo>
                  <a:lnTo>
                    <a:pt x="11077" y="7720"/>
                  </a:lnTo>
                  <a:lnTo>
                    <a:pt x="11224" y="7605"/>
                  </a:lnTo>
                  <a:lnTo>
                    <a:pt x="11338" y="7605"/>
                  </a:lnTo>
                  <a:lnTo>
                    <a:pt x="11388" y="7567"/>
                  </a:lnTo>
                  <a:lnTo>
                    <a:pt x="11338" y="7624"/>
                  </a:lnTo>
                  <a:lnTo>
                    <a:pt x="11240" y="7701"/>
                  </a:lnTo>
                  <a:lnTo>
                    <a:pt x="11240" y="7758"/>
                  </a:lnTo>
                  <a:lnTo>
                    <a:pt x="11273" y="7776"/>
                  </a:lnTo>
                  <a:lnTo>
                    <a:pt x="11191" y="7948"/>
                  </a:lnTo>
                  <a:lnTo>
                    <a:pt x="11077" y="7967"/>
                  </a:lnTo>
                  <a:lnTo>
                    <a:pt x="11028" y="7910"/>
                  </a:lnTo>
                  <a:lnTo>
                    <a:pt x="10979" y="7910"/>
                  </a:lnTo>
                  <a:lnTo>
                    <a:pt x="10849" y="8042"/>
                  </a:lnTo>
                  <a:lnTo>
                    <a:pt x="10849" y="8061"/>
                  </a:lnTo>
                  <a:lnTo>
                    <a:pt x="10947" y="8081"/>
                  </a:lnTo>
                  <a:lnTo>
                    <a:pt x="11012" y="8157"/>
                  </a:lnTo>
                  <a:lnTo>
                    <a:pt x="11012" y="8290"/>
                  </a:lnTo>
                  <a:lnTo>
                    <a:pt x="10865" y="8480"/>
                  </a:lnTo>
                  <a:lnTo>
                    <a:pt x="10849" y="8613"/>
                  </a:lnTo>
                  <a:lnTo>
                    <a:pt x="10816" y="8670"/>
                  </a:lnTo>
                  <a:lnTo>
                    <a:pt x="10783" y="8747"/>
                  </a:lnTo>
                  <a:lnTo>
                    <a:pt x="10816" y="8803"/>
                  </a:lnTo>
                  <a:lnTo>
                    <a:pt x="10832" y="8860"/>
                  </a:lnTo>
                  <a:lnTo>
                    <a:pt x="10816" y="8956"/>
                  </a:lnTo>
                  <a:lnTo>
                    <a:pt x="10719" y="9088"/>
                  </a:lnTo>
                  <a:lnTo>
                    <a:pt x="10637" y="9146"/>
                  </a:lnTo>
                  <a:lnTo>
                    <a:pt x="10555" y="9146"/>
                  </a:lnTo>
                  <a:lnTo>
                    <a:pt x="10506" y="9203"/>
                  </a:lnTo>
                  <a:lnTo>
                    <a:pt x="10425" y="9297"/>
                  </a:lnTo>
                  <a:lnTo>
                    <a:pt x="10359" y="9316"/>
                  </a:lnTo>
                  <a:lnTo>
                    <a:pt x="10262" y="9297"/>
                  </a:lnTo>
                  <a:lnTo>
                    <a:pt x="10131" y="9203"/>
                  </a:lnTo>
                  <a:lnTo>
                    <a:pt x="10099" y="9222"/>
                  </a:lnTo>
                  <a:lnTo>
                    <a:pt x="10050" y="9184"/>
                  </a:lnTo>
                  <a:lnTo>
                    <a:pt x="9984" y="9088"/>
                  </a:lnTo>
                  <a:lnTo>
                    <a:pt x="9968" y="9107"/>
                  </a:lnTo>
                  <a:lnTo>
                    <a:pt x="9887" y="9241"/>
                  </a:lnTo>
                  <a:lnTo>
                    <a:pt x="9788" y="9316"/>
                  </a:lnTo>
                  <a:lnTo>
                    <a:pt x="9723" y="9412"/>
                  </a:lnTo>
                  <a:lnTo>
                    <a:pt x="9544" y="9488"/>
                  </a:lnTo>
                  <a:lnTo>
                    <a:pt x="9478" y="9525"/>
                  </a:lnTo>
                  <a:lnTo>
                    <a:pt x="9397" y="9525"/>
                  </a:lnTo>
                  <a:lnTo>
                    <a:pt x="9315" y="9506"/>
                  </a:lnTo>
                  <a:lnTo>
                    <a:pt x="9168" y="9506"/>
                  </a:lnTo>
                  <a:lnTo>
                    <a:pt x="9070" y="9602"/>
                  </a:lnTo>
                  <a:lnTo>
                    <a:pt x="8973" y="9602"/>
                  </a:lnTo>
                  <a:lnTo>
                    <a:pt x="8907" y="9659"/>
                  </a:lnTo>
                  <a:lnTo>
                    <a:pt x="8907" y="9773"/>
                  </a:lnTo>
                  <a:lnTo>
                    <a:pt x="8842" y="9963"/>
                  </a:lnTo>
                  <a:lnTo>
                    <a:pt x="8793" y="10039"/>
                  </a:lnTo>
                  <a:lnTo>
                    <a:pt x="8793" y="9963"/>
                  </a:lnTo>
                  <a:lnTo>
                    <a:pt x="8679" y="9849"/>
                  </a:lnTo>
                  <a:lnTo>
                    <a:pt x="8565" y="9849"/>
                  </a:lnTo>
                  <a:lnTo>
                    <a:pt x="8499" y="9868"/>
                  </a:lnTo>
                  <a:lnTo>
                    <a:pt x="8516" y="9944"/>
                  </a:lnTo>
                  <a:lnTo>
                    <a:pt x="8581" y="9983"/>
                  </a:lnTo>
                  <a:lnTo>
                    <a:pt x="8549" y="10077"/>
                  </a:lnTo>
                  <a:lnTo>
                    <a:pt x="8499" y="10077"/>
                  </a:lnTo>
                  <a:lnTo>
                    <a:pt x="8467" y="9983"/>
                  </a:lnTo>
                  <a:lnTo>
                    <a:pt x="8386" y="9887"/>
                  </a:lnTo>
                  <a:lnTo>
                    <a:pt x="8337" y="9887"/>
                  </a:lnTo>
                  <a:lnTo>
                    <a:pt x="8222" y="10039"/>
                  </a:lnTo>
                  <a:lnTo>
                    <a:pt x="8174" y="10153"/>
                  </a:lnTo>
                  <a:lnTo>
                    <a:pt x="8108" y="10173"/>
                  </a:lnTo>
                  <a:lnTo>
                    <a:pt x="8059" y="10173"/>
                  </a:lnTo>
                  <a:lnTo>
                    <a:pt x="7847" y="10382"/>
                  </a:lnTo>
                  <a:lnTo>
                    <a:pt x="7814" y="10552"/>
                  </a:lnTo>
                  <a:lnTo>
                    <a:pt x="7765" y="10571"/>
                  </a:lnTo>
                  <a:lnTo>
                    <a:pt x="7668" y="10610"/>
                  </a:lnTo>
                  <a:lnTo>
                    <a:pt x="7586" y="10552"/>
                  </a:lnTo>
                  <a:lnTo>
                    <a:pt x="7569" y="10571"/>
                  </a:lnTo>
                  <a:lnTo>
                    <a:pt x="7651" y="10705"/>
                  </a:lnTo>
                  <a:lnTo>
                    <a:pt x="7618" y="10761"/>
                  </a:lnTo>
                  <a:lnTo>
                    <a:pt x="7569" y="10761"/>
                  </a:lnTo>
                  <a:lnTo>
                    <a:pt x="7521" y="10667"/>
                  </a:lnTo>
                  <a:lnTo>
                    <a:pt x="7488" y="10667"/>
                  </a:lnTo>
                  <a:lnTo>
                    <a:pt x="7439" y="10761"/>
                  </a:lnTo>
                  <a:lnTo>
                    <a:pt x="7341" y="10914"/>
                  </a:lnTo>
                  <a:lnTo>
                    <a:pt x="7341" y="10990"/>
                  </a:lnTo>
                  <a:lnTo>
                    <a:pt x="7423" y="11123"/>
                  </a:lnTo>
                  <a:lnTo>
                    <a:pt x="7439" y="11238"/>
                  </a:lnTo>
                  <a:lnTo>
                    <a:pt x="7423" y="11332"/>
                  </a:lnTo>
                  <a:lnTo>
                    <a:pt x="7374" y="11427"/>
                  </a:lnTo>
                  <a:lnTo>
                    <a:pt x="7406" y="11522"/>
                  </a:lnTo>
                  <a:lnTo>
                    <a:pt x="7455" y="11503"/>
                  </a:lnTo>
                  <a:lnTo>
                    <a:pt x="7521" y="11427"/>
                  </a:lnTo>
                  <a:lnTo>
                    <a:pt x="7537" y="11485"/>
                  </a:lnTo>
                  <a:lnTo>
                    <a:pt x="7569" y="11617"/>
                  </a:lnTo>
                  <a:lnTo>
                    <a:pt x="7521" y="11656"/>
                  </a:lnTo>
                  <a:lnTo>
                    <a:pt x="7488" y="11694"/>
                  </a:lnTo>
                  <a:lnTo>
                    <a:pt x="7505" y="11750"/>
                  </a:lnTo>
                  <a:lnTo>
                    <a:pt x="7569" y="11750"/>
                  </a:lnTo>
                  <a:lnTo>
                    <a:pt x="7602" y="11694"/>
                  </a:lnTo>
                  <a:lnTo>
                    <a:pt x="7668" y="11694"/>
                  </a:lnTo>
                  <a:lnTo>
                    <a:pt x="7684" y="11750"/>
                  </a:lnTo>
                  <a:lnTo>
                    <a:pt x="7684" y="11788"/>
                  </a:lnTo>
                  <a:lnTo>
                    <a:pt x="7781" y="11807"/>
                  </a:lnTo>
                  <a:lnTo>
                    <a:pt x="7863" y="11865"/>
                  </a:lnTo>
                  <a:lnTo>
                    <a:pt x="7977" y="11865"/>
                  </a:lnTo>
                  <a:lnTo>
                    <a:pt x="8059" y="11788"/>
                  </a:lnTo>
                  <a:lnTo>
                    <a:pt x="8092" y="11598"/>
                  </a:lnTo>
                  <a:lnTo>
                    <a:pt x="8157" y="11522"/>
                  </a:lnTo>
                  <a:lnTo>
                    <a:pt x="8320" y="11522"/>
                  </a:lnTo>
                  <a:lnTo>
                    <a:pt x="8386" y="11485"/>
                  </a:lnTo>
                  <a:lnTo>
                    <a:pt x="8304" y="11598"/>
                  </a:lnTo>
                  <a:lnTo>
                    <a:pt x="8222" y="11598"/>
                  </a:lnTo>
                  <a:lnTo>
                    <a:pt x="8075" y="11769"/>
                  </a:lnTo>
                  <a:lnTo>
                    <a:pt x="8059" y="11865"/>
                  </a:lnTo>
                  <a:lnTo>
                    <a:pt x="7993" y="11941"/>
                  </a:lnTo>
                  <a:lnTo>
                    <a:pt x="8075" y="12055"/>
                  </a:lnTo>
                  <a:lnTo>
                    <a:pt x="8075" y="12131"/>
                  </a:lnTo>
                  <a:lnTo>
                    <a:pt x="7945" y="12169"/>
                  </a:lnTo>
                  <a:lnTo>
                    <a:pt x="7912" y="12131"/>
                  </a:lnTo>
                  <a:lnTo>
                    <a:pt x="7912" y="12055"/>
                  </a:lnTo>
                  <a:lnTo>
                    <a:pt x="7863" y="11997"/>
                  </a:lnTo>
                  <a:lnTo>
                    <a:pt x="7781" y="11997"/>
                  </a:lnTo>
                  <a:lnTo>
                    <a:pt x="7749" y="11903"/>
                  </a:lnTo>
                  <a:lnTo>
                    <a:pt x="7618" y="11884"/>
                  </a:lnTo>
                  <a:lnTo>
                    <a:pt x="7586" y="11807"/>
                  </a:lnTo>
                  <a:lnTo>
                    <a:pt x="7521" y="11884"/>
                  </a:lnTo>
                  <a:lnTo>
                    <a:pt x="7439" y="11903"/>
                  </a:lnTo>
                  <a:lnTo>
                    <a:pt x="7423" y="11997"/>
                  </a:lnTo>
                  <a:lnTo>
                    <a:pt x="7357" y="12055"/>
                  </a:lnTo>
                  <a:lnTo>
                    <a:pt x="7260" y="12035"/>
                  </a:lnTo>
                  <a:lnTo>
                    <a:pt x="7243" y="12093"/>
                  </a:lnTo>
                  <a:lnTo>
                    <a:pt x="7276" y="12188"/>
                  </a:lnTo>
                  <a:lnTo>
                    <a:pt x="7325" y="12188"/>
                  </a:lnTo>
                  <a:lnTo>
                    <a:pt x="7260" y="12264"/>
                  </a:lnTo>
                  <a:lnTo>
                    <a:pt x="7243" y="12416"/>
                  </a:lnTo>
                  <a:lnTo>
                    <a:pt x="7260" y="12511"/>
                  </a:lnTo>
                  <a:lnTo>
                    <a:pt x="7325" y="12511"/>
                  </a:lnTo>
                  <a:lnTo>
                    <a:pt x="7325" y="12663"/>
                  </a:lnTo>
                  <a:lnTo>
                    <a:pt x="7341" y="12721"/>
                  </a:lnTo>
                  <a:lnTo>
                    <a:pt x="7341" y="12796"/>
                  </a:lnTo>
                  <a:lnTo>
                    <a:pt x="7423" y="12891"/>
                  </a:lnTo>
                  <a:lnTo>
                    <a:pt x="7423" y="12930"/>
                  </a:lnTo>
                  <a:lnTo>
                    <a:pt x="7325" y="12949"/>
                  </a:lnTo>
                  <a:lnTo>
                    <a:pt x="7293" y="13005"/>
                  </a:lnTo>
                  <a:lnTo>
                    <a:pt x="7586" y="13177"/>
                  </a:lnTo>
                  <a:lnTo>
                    <a:pt x="7700" y="13177"/>
                  </a:lnTo>
                  <a:lnTo>
                    <a:pt x="7847" y="13100"/>
                  </a:lnTo>
                  <a:lnTo>
                    <a:pt x="7929" y="13081"/>
                  </a:lnTo>
                  <a:lnTo>
                    <a:pt x="7977" y="13120"/>
                  </a:lnTo>
                  <a:lnTo>
                    <a:pt x="8026" y="13120"/>
                  </a:lnTo>
                  <a:lnTo>
                    <a:pt x="8157" y="12930"/>
                  </a:lnTo>
                  <a:lnTo>
                    <a:pt x="8157" y="12834"/>
                  </a:lnTo>
                  <a:lnTo>
                    <a:pt x="8108" y="12758"/>
                  </a:lnTo>
                  <a:lnTo>
                    <a:pt x="8108" y="12721"/>
                  </a:lnTo>
                  <a:lnTo>
                    <a:pt x="8238" y="12644"/>
                  </a:lnTo>
                  <a:lnTo>
                    <a:pt x="8353" y="12530"/>
                  </a:lnTo>
                  <a:lnTo>
                    <a:pt x="8565" y="12378"/>
                  </a:lnTo>
                  <a:lnTo>
                    <a:pt x="8646" y="12416"/>
                  </a:lnTo>
                  <a:lnTo>
                    <a:pt x="8565" y="12416"/>
                  </a:lnTo>
                  <a:lnTo>
                    <a:pt x="8386" y="12625"/>
                  </a:lnTo>
                  <a:lnTo>
                    <a:pt x="8255" y="12702"/>
                  </a:lnTo>
                  <a:lnTo>
                    <a:pt x="8255" y="12739"/>
                  </a:lnTo>
                  <a:lnTo>
                    <a:pt x="8337" y="12815"/>
                  </a:lnTo>
                  <a:lnTo>
                    <a:pt x="8337" y="12891"/>
                  </a:lnTo>
                  <a:lnTo>
                    <a:pt x="8255" y="13024"/>
                  </a:lnTo>
                  <a:lnTo>
                    <a:pt x="8157" y="13100"/>
                  </a:lnTo>
                  <a:lnTo>
                    <a:pt x="8141" y="13215"/>
                  </a:lnTo>
                  <a:lnTo>
                    <a:pt x="8157" y="13367"/>
                  </a:lnTo>
                  <a:lnTo>
                    <a:pt x="8141" y="13462"/>
                  </a:lnTo>
                  <a:lnTo>
                    <a:pt x="8141" y="13595"/>
                  </a:lnTo>
                  <a:lnTo>
                    <a:pt x="8157" y="13709"/>
                  </a:lnTo>
                  <a:lnTo>
                    <a:pt x="8026" y="13766"/>
                  </a:lnTo>
                  <a:lnTo>
                    <a:pt x="7977" y="13804"/>
                  </a:lnTo>
                  <a:lnTo>
                    <a:pt x="7945" y="13880"/>
                  </a:lnTo>
                  <a:lnTo>
                    <a:pt x="7831" y="14032"/>
                  </a:lnTo>
                  <a:lnTo>
                    <a:pt x="7798" y="14051"/>
                  </a:lnTo>
                  <a:lnTo>
                    <a:pt x="7831" y="14146"/>
                  </a:lnTo>
                  <a:lnTo>
                    <a:pt x="7831" y="14241"/>
                  </a:lnTo>
                  <a:lnTo>
                    <a:pt x="7880" y="14260"/>
                  </a:lnTo>
                  <a:lnTo>
                    <a:pt x="7962" y="14241"/>
                  </a:lnTo>
                  <a:lnTo>
                    <a:pt x="8010" y="14241"/>
                  </a:lnTo>
                  <a:lnTo>
                    <a:pt x="8043" y="14279"/>
                  </a:lnTo>
                  <a:lnTo>
                    <a:pt x="7993" y="14355"/>
                  </a:lnTo>
                  <a:lnTo>
                    <a:pt x="7896" y="14355"/>
                  </a:lnTo>
                  <a:lnTo>
                    <a:pt x="7847" y="14394"/>
                  </a:lnTo>
                  <a:lnTo>
                    <a:pt x="7863" y="14451"/>
                  </a:lnTo>
                  <a:lnTo>
                    <a:pt x="7847" y="14488"/>
                  </a:lnTo>
                  <a:lnTo>
                    <a:pt x="7863" y="14564"/>
                  </a:lnTo>
                  <a:lnTo>
                    <a:pt x="7814" y="14622"/>
                  </a:lnTo>
                  <a:lnTo>
                    <a:pt x="7749" y="14641"/>
                  </a:lnTo>
                  <a:lnTo>
                    <a:pt x="7668" y="14679"/>
                  </a:lnTo>
                  <a:lnTo>
                    <a:pt x="7602" y="14660"/>
                  </a:lnTo>
                  <a:lnTo>
                    <a:pt x="7569" y="14679"/>
                  </a:lnTo>
                  <a:lnTo>
                    <a:pt x="7618" y="14735"/>
                  </a:lnTo>
                  <a:lnTo>
                    <a:pt x="7700" y="14754"/>
                  </a:lnTo>
                  <a:lnTo>
                    <a:pt x="7765" y="14812"/>
                  </a:lnTo>
                  <a:lnTo>
                    <a:pt x="7863" y="14679"/>
                  </a:lnTo>
                  <a:lnTo>
                    <a:pt x="8059" y="14545"/>
                  </a:lnTo>
                  <a:lnTo>
                    <a:pt x="8092" y="14545"/>
                  </a:lnTo>
                  <a:lnTo>
                    <a:pt x="8157" y="14564"/>
                  </a:lnTo>
                  <a:lnTo>
                    <a:pt x="8222" y="14488"/>
                  </a:lnTo>
                  <a:lnTo>
                    <a:pt x="8353" y="14432"/>
                  </a:lnTo>
                  <a:lnTo>
                    <a:pt x="8337" y="14488"/>
                  </a:lnTo>
                  <a:lnTo>
                    <a:pt x="8287" y="14545"/>
                  </a:lnTo>
                  <a:lnTo>
                    <a:pt x="8287" y="14584"/>
                  </a:lnTo>
                  <a:lnTo>
                    <a:pt x="8337" y="14622"/>
                  </a:lnTo>
                  <a:lnTo>
                    <a:pt x="8353" y="14717"/>
                  </a:lnTo>
                  <a:lnTo>
                    <a:pt x="8337" y="14754"/>
                  </a:lnTo>
                  <a:lnTo>
                    <a:pt x="8401" y="14812"/>
                  </a:lnTo>
                  <a:lnTo>
                    <a:pt x="8483" y="14735"/>
                  </a:lnTo>
                  <a:lnTo>
                    <a:pt x="8532" y="14660"/>
                  </a:lnTo>
                  <a:lnTo>
                    <a:pt x="8565" y="14717"/>
                  </a:lnTo>
                  <a:lnTo>
                    <a:pt x="8549" y="14754"/>
                  </a:lnTo>
                  <a:lnTo>
                    <a:pt x="8614" y="14869"/>
                  </a:lnTo>
                  <a:lnTo>
                    <a:pt x="8630" y="15040"/>
                  </a:lnTo>
                  <a:lnTo>
                    <a:pt x="8614" y="15135"/>
                  </a:lnTo>
                  <a:lnTo>
                    <a:pt x="8646" y="15287"/>
                  </a:lnTo>
                  <a:lnTo>
                    <a:pt x="8695" y="15287"/>
                  </a:lnTo>
                  <a:lnTo>
                    <a:pt x="8728" y="15154"/>
                  </a:lnTo>
                  <a:lnTo>
                    <a:pt x="8728" y="15059"/>
                  </a:lnTo>
                  <a:lnTo>
                    <a:pt x="8810" y="14926"/>
                  </a:lnTo>
                  <a:lnTo>
                    <a:pt x="8826" y="14831"/>
                  </a:lnTo>
                  <a:lnTo>
                    <a:pt x="8940" y="14735"/>
                  </a:lnTo>
                  <a:lnTo>
                    <a:pt x="8956" y="14735"/>
                  </a:lnTo>
                  <a:lnTo>
                    <a:pt x="9038" y="14660"/>
                  </a:lnTo>
                  <a:lnTo>
                    <a:pt x="9152" y="14660"/>
                  </a:lnTo>
                  <a:lnTo>
                    <a:pt x="9038" y="14735"/>
                  </a:lnTo>
                  <a:lnTo>
                    <a:pt x="8907" y="14907"/>
                  </a:lnTo>
                  <a:lnTo>
                    <a:pt x="8907" y="14945"/>
                  </a:lnTo>
                  <a:lnTo>
                    <a:pt x="9022" y="15097"/>
                  </a:lnTo>
                  <a:lnTo>
                    <a:pt x="9070" y="15116"/>
                  </a:lnTo>
                  <a:lnTo>
                    <a:pt x="9201" y="15040"/>
                  </a:lnTo>
                  <a:lnTo>
                    <a:pt x="9381" y="15021"/>
                  </a:lnTo>
                  <a:lnTo>
                    <a:pt x="9462" y="14945"/>
                  </a:lnTo>
                  <a:lnTo>
                    <a:pt x="9527" y="14945"/>
                  </a:lnTo>
                  <a:lnTo>
                    <a:pt x="9690" y="14850"/>
                  </a:lnTo>
                  <a:lnTo>
                    <a:pt x="9756" y="14850"/>
                  </a:lnTo>
                  <a:lnTo>
                    <a:pt x="9690" y="14869"/>
                  </a:lnTo>
                  <a:lnTo>
                    <a:pt x="9593" y="15021"/>
                  </a:lnTo>
                  <a:lnTo>
                    <a:pt x="9593" y="15059"/>
                  </a:lnTo>
                  <a:lnTo>
                    <a:pt x="9527" y="15135"/>
                  </a:lnTo>
                  <a:lnTo>
                    <a:pt x="9282" y="15306"/>
                  </a:lnTo>
                  <a:lnTo>
                    <a:pt x="9185" y="15421"/>
                  </a:lnTo>
                  <a:lnTo>
                    <a:pt x="9103" y="15591"/>
                  </a:lnTo>
                  <a:lnTo>
                    <a:pt x="9070" y="15687"/>
                  </a:lnTo>
                  <a:lnTo>
                    <a:pt x="9119" y="15781"/>
                  </a:lnTo>
                  <a:lnTo>
                    <a:pt x="9201" y="15858"/>
                  </a:lnTo>
                  <a:lnTo>
                    <a:pt x="9054" y="15819"/>
                  </a:lnTo>
                  <a:lnTo>
                    <a:pt x="8989" y="15858"/>
                  </a:lnTo>
                  <a:lnTo>
                    <a:pt x="8907" y="15972"/>
                  </a:lnTo>
                  <a:lnTo>
                    <a:pt x="8875" y="16086"/>
                  </a:lnTo>
                  <a:lnTo>
                    <a:pt x="8744" y="16237"/>
                  </a:lnTo>
                  <a:lnTo>
                    <a:pt x="8695" y="16333"/>
                  </a:lnTo>
                  <a:lnTo>
                    <a:pt x="8712" y="16371"/>
                  </a:lnTo>
                  <a:lnTo>
                    <a:pt x="8744" y="16428"/>
                  </a:lnTo>
                  <a:lnTo>
                    <a:pt x="8728" y="16485"/>
                  </a:lnTo>
                  <a:lnTo>
                    <a:pt x="8662" y="16466"/>
                  </a:lnTo>
                  <a:lnTo>
                    <a:pt x="8646" y="16390"/>
                  </a:lnTo>
                  <a:lnTo>
                    <a:pt x="8581" y="16371"/>
                  </a:lnTo>
                  <a:lnTo>
                    <a:pt x="8532" y="16466"/>
                  </a:lnTo>
                  <a:lnTo>
                    <a:pt x="8401" y="16542"/>
                  </a:lnTo>
                  <a:lnTo>
                    <a:pt x="8450" y="16618"/>
                  </a:lnTo>
                  <a:lnTo>
                    <a:pt x="8401" y="16676"/>
                  </a:lnTo>
                  <a:lnTo>
                    <a:pt x="8337" y="16656"/>
                  </a:lnTo>
                  <a:lnTo>
                    <a:pt x="8320" y="16618"/>
                  </a:lnTo>
                  <a:lnTo>
                    <a:pt x="8287" y="16656"/>
                  </a:lnTo>
                  <a:lnTo>
                    <a:pt x="8075" y="16846"/>
                  </a:lnTo>
                  <a:lnTo>
                    <a:pt x="8010" y="16942"/>
                  </a:lnTo>
                  <a:lnTo>
                    <a:pt x="8043" y="17017"/>
                  </a:lnTo>
                  <a:lnTo>
                    <a:pt x="7993" y="17055"/>
                  </a:lnTo>
                  <a:lnTo>
                    <a:pt x="7929" y="17036"/>
                  </a:lnTo>
                  <a:lnTo>
                    <a:pt x="7929" y="16942"/>
                  </a:lnTo>
                  <a:lnTo>
                    <a:pt x="7814" y="17017"/>
                  </a:lnTo>
                  <a:lnTo>
                    <a:pt x="7717" y="17094"/>
                  </a:lnTo>
                  <a:lnTo>
                    <a:pt x="7635" y="17132"/>
                  </a:lnTo>
                  <a:lnTo>
                    <a:pt x="7602" y="17208"/>
                  </a:lnTo>
                  <a:lnTo>
                    <a:pt x="7521" y="17245"/>
                  </a:lnTo>
                  <a:lnTo>
                    <a:pt x="7406" y="17245"/>
                  </a:lnTo>
                  <a:lnTo>
                    <a:pt x="7276" y="17398"/>
                  </a:lnTo>
                  <a:lnTo>
                    <a:pt x="7080" y="17492"/>
                  </a:lnTo>
                  <a:lnTo>
                    <a:pt x="6933" y="17626"/>
                  </a:lnTo>
                  <a:lnTo>
                    <a:pt x="6868" y="17778"/>
                  </a:lnTo>
                  <a:lnTo>
                    <a:pt x="6868" y="17816"/>
                  </a:lnTo>
                  <a:lnTo>
                    <a:pt x="6917" y="17911"/>
                  </a:lnTo>
                  <a:lnTo>
                    <a:pt x="6917" y="17987"/>
                  </a:lnTo>
                  <a:lnTo>
                    <a:pt x="6901" y="18006"/>
                  </a:lnTo>
                  <a:lnTo>
                    <a:pt x="6836" y="17911"/>
                  </a:lnTo>
                  <a:lnTo>
                    <a:pt x="6819" y="17911"/>
                  </a:lnTo>
                  <a:lnTo>
                    <a:pt x="6786" y="17968"/>
                  </a:lnTo>
                  <a:lnTo>
                    <a:pt x="6819" y="18044"/>
                  </a:lnTo>
                  <a:lnTo>
                    <a:pt x="6770" y="18063"/>
                  </a:lnTo>
                  <a:lnTo>
                    <a:pt x="6721" y="17987"/>
                  </a:lnTo>
                  <a:lnTo>
                    <a:pt x="6786" y="17911"/>
                  </a:lnTo>
                  <a:cubicBezTo>
                    <a:pt x="6830" y="17877"/>
                    <a:pt x="6796" y="17813"/>
                    <a:pt x="6765" y="17813"/>
                  </a:cubicBezTo>
                  <a:cubicBezTo>
                    <a:pt x="6762" y="17813"/>
                    <a:pt x="6758" y="17814"/>
                    <a:pt x="6754" y="17816"/>
                  </a:cubicBezTo>
                  <a:lnTo>
                    <a:pt x="6705" y="17797"/>
                  </a:lnTo>
                  <a:lnTo>
                    <a:pt x="6624" y="17797"/>
                  </a:lnTo>
                  <a:lnTo>
                    <a:pt x="6591" y="17778"/>
                  </a:lnTo>
                  <a:lnTo>
                    <a:pt x="6509" y="17797"/>
                  </a:lnTo>
                  <a:lnTo>
                    <a:pt x="6362" y="17816"/>
                  </a:lnTo>
                  <a:lnTo>
                    <a:pt x="6280" y="17873"/>
                  </a:lnTo>
                  <a:lnTo>
                    <a:pt x="6216" y="17968"/>
                  </a:lnTo>
                  <a:lnTo>
                    <a:pt x="6101" y="18006"/>
                  </a:lnTo>
                  <a:lnTo>
                    <a:pt x="5987" y="18082"/>
                  </a:lnTo>
                  <a:lnTo>
                    <a:pt x="5889" y="18234"/>
                  </a:lnTo>
                  <a:lnTo>
                    <a:pt x="5905" y="18272"/>
                  </a:lnTo>
                  <a:lnTo>
                    <a:pt x="5873" y="18329"/>
                  </a:lnTo>
                  <a:lnTo>
                    <a:pt x="5824" y="18329"/>
                  </a:lnTo>
                  <a:lnTo>
                    <a:pt x="5726" y="18368"/>
                  </a:lnTo>
                  <a:lnTo>
                    <a:pt x="5661" y="18425"/>
                  </a:lnTo>
                  <a:lnTo>
                    <a:pt x="5661" y="18481"/>
                  </a:lnTo>
                  <a:lnTo>
                    <a:pt x="5628" y="18481"/>
                  </a:lnTo>
                  <a:lnTo>
                    <a:pt x="5547" y="18463"/>
                  </a:lnTo>
                  <a:lnTo>
                    <a:pt x="5465" y="18481"/>
                  </a:lnTo>
                  <a:lnTo>
                    <a:pt x="5449" y="18558"/>
                  </a:lnTo>
                  <a:lnTo>
                    <a:pt x="5416" y="18672"/>
                  </a:lnTo>
                  <a:lnTo>
                    <a:pt x="5416" y="18710"/>
                  </a:lnTo>
                  <a:cubicBezTo>
                    <a:pt x="5400" y="18710"/>
                    <a:pt x="5384" y="18728"/>
                    <a:pt x="5367" y="18728"/>
                  </a:cubicBezTo>
                  <a:lnTo>
                    <a:pt x="5335" y="18710"/>
                  </a:lnTo>
                  <a:lnTo>
                    <a:pt x="5384" y="18615"/>
                  </a:lnTo>
                  <a:lnTo>
                    <a:pt x="5318" y="18519"/>
                  </a:lnTo>
                  <a:lnTo>
                    <a:pt x="5204" y="18519"/>
                  </a:lnTo>
                  <a:lnTo>
                    <a:pt x="5172" y="18558"/>
                  </a:lnTo>
                  <a:lnTo>
                    <a:pt x="5123" y="18615"/>
                  </a:lnTo>
                  <a:lnTo>
                    <a:pt x="5041" y="18615"/>
                  </a:lnTo>
                  <a:lnTo>
                    <a:pt x="4992" y="18653"/>
                  </a:lnTo>
                  <a:lnTo>
                    <a:pt x="4911" y="18558"/>
                  </a:lnTo>
                  <a:lnTo>
                    <a:pt x="4878" y="18558"/>
                  </a:lnTo>
                  <a:lnTo>
                    <a:pt x="4796" y="18728"/>
                  </a:lnTo>
                  <a:lnTo>
                    <a:pt x="4748" y="18747"/>
                  </a:lnTo>
                  <a:lnTo>
                    <a:pt x="4666" y="18824"/>
                  </a:lnTo>
                  <a:lnTo>
                    <a:pt x="4633" y="18805"/>
                  </a:lnTo>
                  <a:lnTo>
                    <a:pt x="4584" y="18843"/>
                  </a:lnTo>
                  <a:lnTo>
                    <a:pt x="4567" y="18938"/>
                  </a:lnTo>
                  <a:lnTo>
                    <a:pt x="4584" y="19033"/>
                  </a:lnTo>
                  <a:lnTo>
                    <a:pt x="4633" y="19052"/>
                  </a:lnTo>
                  <a:cubicBezTo>
                    <a:pt x="4503" y="19109"/>
                    <a:pt x="4388" y="19147"/>
                    <a:pt x="4258" y="19223"/>
                  </a:cubicBezTo>
                  <a:lnTo>
                    <a:pt x="4242" y="19147"/>
                  </a:lnTo>
                  <a:lnTo>
                    <a:pt x="4192" y="19128"/>
                  </a:lnTo>
                  <a:lnTo>
                    <a:pt x="4192" y="19280"/>
                  </a:lnTo>
                  <a:cubicBezTo>
                    <a:pt x="4176" y="19280"/>
                    <a:pt x="4160" y="19299"/>
                    <a:pt x="4111" y="19299"/>
                  </a:cubicBezTo>
                  <a:lnTo>
                    <a:pt x="4079" y="19280"/>
                  </a:lnTo>
                  <a:lnTo>
                    <a:pt x="4029" y="19205"/>
                  </a:lnTo>
                  <a:lnTo>
                    <a:pt x="3948" y="19223"/>
                  </a:lnTo>
                  <a:lnTo>
                    <a:pt x="3948" y="19299"/>
                  </a:lnTo>
                  <a:lnTo>
                    <a:pt x="3997" y="19337"/>
                  </a:lnTo>
                  <a:cubicBezTo>
                    <a:pt x="3980" y="19375"/>
                    <a:pt x="3931" y="19375"/>
                    <a:pt x="3915" y="19394"/>
                  </a:cubicBezTo>
                  <a:lnTo>
                    <a:pt x="3867" y="19337"/>
                  </a:lnTo>
                  <a:lnTo>
                    <a:pt x="3867" y="19414"/>
                  </a:lnTo>
                  <a:cubicBezTo>
                    <a:pt x="3850" y="19433"/>
                    <a:pt x="3834" y="19433"/>
                    <a:pt x="3817" y="19433"/>
                  </a:cubicBezTo>
                  <a:lnTo>
                    <a:pt x="3785" y="19394"/>
                  </a:lnTo>
                  <a:lnTo>
                    <a:pt x="3687" y="19375"/>
                  </a:lnTo>
                  <a:lnTo>
                    <a:pt x="3654" y="19299"/>
                  </a:lnTo>
                  <a:lnTo>
                    <a:pt x="3573" y="19299"/>
                  </a:lnTo>
                  <a:lnTo>
                    <a:pt x="3491" y="19394"/>
                  </a:lnTo>
                  <a:lnTo>
                    <a:pt x="3491" y="19470"/>
                  </a:lnTo>
                  <a:lnTo>
                    <a:pt x="3540" y="19527"/>
                  </a:lnTo>
                  <a:cubicBezTo>
                    <a:pt x="3523" y="19527"/>
                    <a:pt x="3507" y="19565"/>
                    <a:pt x="3507" y="19565"/>
                  </a:cubicBezTo>
                  <a:lnTo>
                    <a:pt x="3426" y="19508"/>
                  </a:lnTo>
                  <a:lnTo>
                    <a:pt x="3344" y="19584"/>
                  </a:lnTo>
                  <a:lnTo>
                    <a:pt x="3344" y="19623"/>
                  </a:lnTo>
                  <a:cubicBezTo>
                    <a:pt x="3181" y="19699"/>
                    <a:pt x="3035" y="19774"/>
                    <a:pt x="2871" y="19851"/>
                  </a:cubicBezTo>
                  <a:lnTo>
                    <a:pt x="2887" y="19793"/>
                  </a:lnTo>
                  <a:lnTo>
                    <a:pt x="2969" y="19755"/>
                  </a:lnTo>
                  <a:lnTo>
                    <a:pt x="2920" y="19717"/>
                  </a:lnTo>
                  <a:lnTo>
                    <a:pt x="2887" y="19603"/>
                  </a:lnTo>
                  <a:lnTo>
                    <a:pt x="2806" y="19661"/>
                  </a:lnTo>
                  <a:lnTo>
                    <a:pt x="2675" y="19661"/>
                  </a:lnTo>
                  <a:lnTo>
                    <a:pt x="2692" y="19717"/>
                  </a:lnTo>
                  <a:lnTo>
                    <a:pt x="2642" y="19812"/>
                  </a:lnTo>
                  <a:lnTo>
                    <a:pt x="2561" y="19851"/>
                  </a:lnTo>
                  <a:lnTo>
                    <a:pt x="2463" y="19964"/>
                  </a:lnTo>
                  <a:lnTo>
                    <a:pt x="2463" y="20002"/>
                  </a:lnTo>
                  <a:cubicBezTo>
                    <a:pt x="2300" y="20079"/>
                    <a:pt x="2137" y="20136"/>
                    <a:pt x="1974" y="20174"/>
                  </a:cubicBezTo>
                  <a:lnTo>
                    <a:pt x="1958" y="20155"/>
                  </a:lnTo>
                  <a:lnTo>
                    <a:pt x="1860" y="20193"/>
                  </a:lnTo>
                  <a:lnTo>
                    <a:pt x="1876" y="20231"/>
                  </a:lnTo>
                  <a:cubicBezTo>
                    <a:pt x="1827" y="20231"/>
                    <a:pt x="1794" y="20250"/>
                    <a:pt x="1746" y="20250"/>
                  </a:cubicBezTo>
                  <a:cubicBezTo>
                    <a:pt x="1697" y="20269"/>
                    <a:pt x="1631" y="20269"/>
                    <a:pt x="1566" y="20288"/>
                  </a:cubicBezTo>
                  <a:lnTo>
                    <a:pt x="1501" y="20231"/>
                  </a:lnTo>
                  <a:lnTo>
                    <a:pt x="1419" y="20326"/>
                  </a:lnTo>
                  <a:lnTo>
                    <a:pt x="1419" y="20345"/>
                  </a:lnTo>
                  <a:cubicBezTo>
                    <a:pt x="1370" y="20364"/>
                    <a:pt x="1289" y="20364"/>
                    <a:pt x="1223" y="20383"/>
                  </a:cubicBezTo>
                  <a:cubicBezTo>
                    <a:pt x="985" y="20428"/>
                    <a:pt x="745" y="20446"/>
                    <a:pt x="507" y="20446"/>
                  </a:cubicBezTo>
                  <a:cubicBezTo>
                    <a:pt x="338" y="20446"/>
                    <a:pt x="169" y="20437"/>
                    <a:pt x="0" y="20421"/>
                  </a:cubicBezTo>
                  <a:cubicBezTo>
                    <a:pt x="258" y="20457"/>
                    <a:pt x="517" y="20470"/>
                    <a:pt x="771" y="20470"/>
                  </a:cubicBezTo>
                  <a:cubicBezTo>
                    <a:pt x="918" y="20470"/>
                    <a:pt x="1064" y="20466"/>
                    <a:pt x="1207" y="20459"/>
                  </a:cubicBezTo>
                  <a:lnTo>
                    <a:pt x="1207" y="20478"/>
                  </a:lnTo>
                  <a:lnTo>
                    <a:pt x="1289" y="20516"/>
                  </a:lnTo>
                  <a:lnTo>
                    <a:pt x="1256" y="20459"/>
                  </a:lnTo>
                  <a:cubicBezTo>
                    <a:pt x="1631" y="20421"/>
                    <a:pt x="1974" y="20345"/>
                    <a:pt x="2316" y="20231"/>
                  </a:cubicBezTo>
                  <a:lnTo>
                    <a:pt x="2235" y="20326"/>
                  </a:lnTo>
                  <a:lnTo>
                    <a:pt x="2398" y="20326"/>
                  </a:lnTo>
                  <a:lnTo>
                    <a:pt x="2512" y="20193"/>
                  </a:lnTo>
                  <a:lnTo>
                    <a:pt x="2627" y="20193"/>
                  </a:lnTo>
                  <a:lnTo>
                    <a:pt x="2692" y="20136"/>
                  </a:lnTo>
                  <a:cubicBezTo>
                    <a:pt x="2790" y="20079"/>
                    <a:pt x="2920" y="20060"/>
                    <a:pt x="3018" y="20002"/>
                  </a:cubicBezTo>
                  <a:lnTo>
                    <a:pt x="3035" y="20041"/>
                  </a:lnTo>
                  <a:lnTo>
                    <a:pt x="3181" y="20041"/>
                  </a:lnTo>
                  <a:lnTo>
                    <a:pt x="3295" y="19983"/>
                  </a:lnTo>
                  <a:lnTo>
                    <a:pt x="3344" y="19736"/>
                  </a:lnTo>
                  <a:lnTo>
                    <a:pt x="3361" y="19812"/>
                  </a:lnTo>
                  <a:lnTo>
                    <a:pt x="3410" y="19851"/>
                  </a:lnTo>
                  <a:lnTo>
                    <a:pt x="3442" y="19755"/>
                  </a:lnTo>
                  <a:lnTo>
                    <a:pt x="3475" y="19680"/>
                  </a:lnTo>
                  <a:lnTo>
                    <a:pt x="3523" y="19699"/>
                  </a:lnTo>
                  <a:lnTo>
                    <a:pt x="3556" y="19755"/>
                  </a:lnTo>
                  <a:lnTo>
                    <a:pt x="3589" y="19736"/>
                  </a:lnTo>
                  <a:lnTo>
                    <a:pt x="3654" y="19642"/>
                  </a:lnTo>
                  <a:lnTo>
                    <a:pt x="3768" y="19565"/>
                  </a:lnTo>
                  <a:lnTo>
                    <a:pt x="3768" y="19508"/>
                  </a:lnTo>
                  <a:cubicBezTo>
                    <a:pt x="3931" y="19452"/>
                    <a:pt x="4095" y="19356"/>
                    <a:pt x="4258" y="19280"/>
                  </a:cubicBezTo>
                  <a:lnTo>
                    <a:pt x="4225" y="19299"/>
                  </a:lnTo>
                  <a:lnTo>
                    <a:pt x="4323" y="19299"/>
                  </a:lnTo>
                  <a:lnTo>
                    <a:pt x="4291" y="19261"/>
                  </a:lnTo>
                  <a:cubicBezTo>
                    <a:pt x="4552" y="19128"/>
                    <a:pt x="4812" y="18995"/>
                    <a:pt x="5074" y="18881"/>
                  </a:cubicBezTo>
                  <a:lnTo>
                    <a:pt x="5123" y="18900"/>
                  </a:lnTo>
                  <a:lnTo>
                    <a:pt x="5269" y="18881"/>
                  </a:lnTo>
                  <a:lnTo>
                    <a:pt x="5318" y="18805"/>
                  </a:lnTo>
                  <a:lnTo>
                    <a:pt x="5449" y="18824"/>
                  </a:lnTo>
                  <a:lnTo>
                    <a:pt x="5449" y="18786"/>
                  </a:lnTo>
                  <a:lnTo>
                    <a:pt x="5400" y="18728"/>
                  </a:lnTo>
                  <a:cubicBezTo>
                    <a:pt x="5481" y="18691"/>
                    <a:pt x="5563" y="18653"/>
                    <a:pt x="5644" y="18615"/>
                  </a:cubicBezTo>
                  <a:lnTo>
                    <a:pt x="5677" y="18615"/>
                  </a:lnTo>
                  <a:cubicBezTo>
                    <a:pt x="5710" y="18596"/>
                    <a:pt x="5759" y="18558"/>
                    <a:pt x="5792" y="18558"/>
                  </a:cubicBezTo>
                  <a:lnTo>
                    <a:pt x="5808" y="18615"/>
                  </a:lnTo>
                  <a:lnTo>
                    <a:pt x="5889" y="18615"/>
                  </a:lnTo>
                  <a:lnTo>
                    <a:pt x="5938" y="18519"/>
                  </a:lnTo>
                  <a:lnTo>
                    <a:pt x="5955" y="18596"/>
                  </a:lnTo>
                  <a:lnTo>
                    <a:pt x="5971" y="18596"/>
                  </a:lnTo>
                  <a:lnTo>
                    <a:pt x="6004" y="18519"/>
                  </a:lnTo>
                  <a:lnTo>
                    <a:pt x="6052" y="18463"/>
                  </a:lnTo>
                  <a:lnTo>
                    <a:pt x="6134" y="18463"/>
                  </a:lnTo>
                  <a:lnTo>
                    <a:pt x="6216" y="18406"/>
                  </a:lnTo>
                  <a:lnTo>
                    <a:pt x="6249" y="18329"/>
                  </a:lnTo>
                  <a:cubicBezTo>
                    <a:pt x="6297" y="18310"/>
                    <a:pt x="6362" y="18253"/>
                    <a:pt x="6411" y="18234"/>
                  </a:cubicBezTo>
                  <a:lnTo>
                    <a:pt x="6379" y="18272"/>
                  </a:lnTo>
                  <a:lnTo>
                    <a:pt x="6379" y="18368"/>
                  </a:lnTo>
                  <a:lnTo>
                    <a:pt x="6411" y="18406"/>
                  </a:lnTo>
                  <a:lnTo>
                    <a:pt x="6525" y="18310"/>
                  </a:lnTo>
                  <a:lnTo>
                    <a:pt x="6542" y="18234"/>
                  </a:lnTo>
                  <a:lnTo>
                    <a:pt x="6607" y="18215"/>
                  </a:lnTo>
                  <a:lnTo>
                    <a:pt x="6624" y="18253"/>
                  </a:lnTo>
                  <a:lnTo>
                    <a:pt x="6656" y="18215"/>
                  </a:lnTo>
                  <a:lnTo>
                    <a:pt x="6689" y="18215"/>
                  </a:lnTo>
                  <a:lnTo>
                    <a:pt x="6705" y="18272"/>
                  </a:lnTo>
                  <a:lnTo>
                    <a:pt x="6689" y="18349"/>
                  </a:lnTo>
                  <a:lnTo>
                    <a:pt x="6737" y="18349"/>
                  </a:lnTo>
                  <a:lnTo>
                    <a:pt x="6786" y="18253"/>
                  </a:lnTo>
                  <a:lnTo>
                    <a:pt x="6852" y="18253"/>
                  </a:lnTo>
                  <a:lnTo>
                    <a:pt x="6917" y="18178"/>
                  </a:lnTo>
                  <a:lnTo>
                    <a:pt x="6999" y="18178"/>
                  </a:lnTo>
                  <a:lnTo>
                    <a:pt x="7080" y="18044"/>
                  </a:lnTo>
                  <a:lnTo>
                    <a:pt x="7162" y="17987"/>
                  </a:lnTo>
                  <a:lnTo>
                    <a:pt x="7227" y="18025"/>
                  </a:lnTo>
                  <a:lnTo>
                    <a:pt x="7227" y="18082"/>
                  </a:lnTo>
                  <a:lnTo>
                    <a:pt x="7162" y="18178"/>
                  </a:lnTo>
                  <a:lnTo>
                    <a:pt x="7097" y="18310"/>
                  </a:lnTo>
                  <a:lnTo>
                    <a:pt x="7097" y="18349"/>
                  </a:lnTo>
                  <a:lnTo>
                    <a:pt x="7145" y="18349"/>
                  </a:lnTo>
                  <a:lnTo>
                    <a:pt x="7260" y="18215"/>
                  </a:lnTo>
                  <a:lnTo>
                    <a:pt x="7260" y="18044"/>
                  </a:lnTo>
                  <a:lnTo>
                    <a:pt x="7276" y="18025"/>
                  </a:lnTo>
                  <a:lnTo>
                    <a:pt x="7325" y="18082"/>
                  </a:lnTo>
                  <a:lnTo>
                    <a:pt x="7390" y="18044"/>
                  </a:lnTo>
                  <a:lnTo>
                    <a:pt x="7439" y="18063"/>
                  </a:lnTo>
                  <a:lnTo>
                    <a:pt x="7521" y="18063"/>
                  </a:lnTo>
                  <a:lnTo>
                    <a:pt x="7602" y="17950"/>
                  </a:lnTo>
                  <a:lnTo>
                    <a:pt x="7635" y="17950"/>
                  </a:lnTo>
                  <a:lnTo>
                    <a:pt x="7651" y="17968"/>
                  </a:lnTo>
                  <a:lnTo>
                    <a:pt x="7684" y="17854"/>
                  </a:lnTo>
                  <a:lnTo>
                    <a:pt x="7733" y="17797"/>
                  </a:lnTo>
                  <a:lnTo>
                    <a:pt x="7749" y="17835"/>
                  </a:lnTo>
                  <a:lnTo>
                    <a:pt x="7733" y="17892"/>
                  </a:lnTo>
                  <a:lnTo>
                    <a:pt x="7733" y="17987"/>
                  </a:lnTo>
                  <a:lnTo>
                    <a:pt x="7765" y="17968"/>
                  </a:lnTo>
                  <a:lnTo>
                    <a:pt x="7831" y="17873"/>
                  </a:lnTo>
                  <a:lnTo>
                    <a:pt x="7798" y="17854"/>
                  </a:lnTo>
                  <a:lnTo>
                    <a:pt x="7847" y="17778"/>
                  </a:lnTo>
                  <a:lnTo>
                    <a:pt x="7847" y="17740"/>
                  </a:lnTo>
                  <a:lnTo>
                    <a:pt x="7717" y="17740"/>
                  </a:lnTo>
                  <a:lnTo>
                    <a:pt x="7684" y="17702"/>
                  </a:lnTo>
                  <a:lnTo>
                    <a:pt x="7814" y="17664"/>
                  </a:lnTo>
                  <a:lnTo>
                    <a:pt x="7962" y="17569"/>
                  </a:lnTo>
                  <a:lnTo>
                    <a:pt x="8141" y="17569"/>
                  </a:lnTo>
                  <a:lnTo>
                    <a:pt x="8174" y="17512"/>
                  </a:lnTo>
                  <a:lnTo>
                    <a:pt x="8174" y="17455"/>
                  </a:lnTo>
                  <a:lnTo>
                    <a:pt x="8141" y="17455"/>
                  </a:lnTo>
                  <a:lnTo>
                    <a:pt x="8174" y="17417"/>
                  </a:lnTo>
                  <a:lnTo>
                    <a:pt x="8238" y="17398"/>
                  </a:lnTo>
                  <a:lnTo>
                    <a:pt x="8304" y="17360"/>
                  </a:lnTo>
                  <a:lnTo>
                    <a:pt x="8337" y="17360"/>
                  </a:lnTo>
                  <a:lnTo>
                    <a:pt x="8369" y="17455"/>
                  </a:lnTo>
                  <a:lnTo>
                    <a:pt x="8450" y="17455"/>
                  </a:lnTo>
                  <a:lnTo>
                    <a:pt x="8483" y="17379"/>
                  </a:lnTo>
                  <a:lnTo>
                    <a:pt x="8467" y="17360"/>
                  </a:lnTo>
                  <a:lnTo>
                    <a:pt x="8532" y="17283"/>
                  </a:lnTo>
                  <a:lnTo>
                    <a:pt x="8532" y="17189"/>
                  </a:lnTo>
                  <a:lnTo>
                    <a:pt x="8565" y="17132"/>
                  </a:lnTo>
                  <a:lnTo>
                    <a:pt x="8614" y="17189"/>
                  </a:lnTo>
                  <a:lnTo>
                    <a:pt x="8614" y="17264"/>
                  </a:lnTo>
                  <a:lnTo>
                    <a:pt x="8646" y="17303"/>
                  </a:lnTo>
                  <a:lnTo>
                    <a:pt x="8744" y="17226"/>
                  </a:lnTo>
                  <a:lnTo>
                    <a:pt x="8793" y="17170"/>
                  </a:lnTo>
                  <a:lnTo>
                    <a:pt x="8858" y="17170"/>
                  </a:lnTo>
                  <a:lnTo>
                    <a:pt x="8891" y="17074"/>
                  </a:lnTo>
                  <a:lnTo>
                    <a:pt x="8907" y="17036"/>
                  </a:lnTo>
                  <a:lnTo>
                    <a:pt x="8956" y="17094"/>
                  </a:lnTo>
                  <a:lnTo>
                    <a:pt x="9038" y="17074"/>
                  </a:lnTo>
                  <a:lnTo>
                    <a:pt x="9136" y="16923"/>
                  </a:lnTo>
                  <a:lnTo>
                    <a:pt x="9136" y="16846"/>
                  </a:lnTo>
                  <a:lnTo>
                    <a:pt x="9054" y="16846"/>
                  </a:lnTo>
                  <a:lnTo>
                    <a:pt x="9038" y="16827"/>
                  </a:lnTo>
                  <a:lnTo>
                    <a:pt x="9152" y="16732"/>
                  </a:lnTo>
                  <a:lnTo>
                    <a:pt x="9234" y="16714"/>
                  </a:lnTo>
                  <a:lnTo>
                    <a:pt x="9299" y="16618"/>
                  </a:lnTo>
                  <a:lnTo>
                    <a:pt x="9348" y="16618"/>
                  </a:lnTo>
                  <a:lnTo>
                    <a:pt x="9364" y="16656"/>
                  </a:lnTo>
                  <a:lnTo>
                    <a:pt x="9462" y="16542"/>
                  </a:lnTo>
                  <a:lnTo>
                    <a:pt x="9544" y="16485"/>
                  </a:lnTo>
                  <a:lnTo>
                    <a:pt x="9560" y="16428"/>
                  </a:lnTo>
                  <a:lnTo>
                    <a:pt x="9625" y="16390"/>
                  </a:lnTo>
                  <a:lnTo>
                    <a:pt x="9642" y="16352"/>
                  </a:lnTo>
                  <a:lnTo>
                    <a:pt x="9706" y="16352"/>
                  </a:lnTo>
                  <a:lnTo>
                    <a:pt x="9723" y="16428"/>
                  </a:lnTo>
                  <a:lnTo>
                    <a:pt x="9772" y="16447"/>
                  </a:lnTo>
                  <a:lnTo>
                    <a:pt x="9788" y="16371"/>
                  </a:lnTo>
                  <a:lnTo>
                    <a:pt x="9870" y="16371"/>
                  </a:lnTo>
                  <a:lnTo>
                    <a:pt x="9919" y="16352"/>
                  </a:lnTo>
                  <a:lnTo>
                    <a:pt x="9919" y="16276"/>
                  </a:lnTo>
                  <a:lnTo>
                    <a:pt x="10000" y="16257"/>
                  </a:lnTo>
                  <a:lnTo>
                    <a:pt x="10017" y="16200"/>
                  </a:lnTo>
                  <a:lnTo>
                    <a:pt x="10033" y="16237"/>
                  </a:lnTo>
                  <a:lnTo>
                    <a:pt x="10163" y="16257"/>
                  </a:lnTo>
                  <a:lnTo>
                    <a:pt x="10180" y="16162"/>
                  </a:lnTo>
                  <a:lnTo>
                    <a:pt x="10212" y="16162"/>
                  </a:lnTo>
                  <a:lnTo>
                    <a:pt x="10212" y="16219"/>
                  </a:lnTo>
                  <a:lnTo>
                    <a:pt x="10262" y="16219"/>
                  </a:lnTo>
                  <a:lnTo>
                    <a:pt x="10294" y="16162"/>
                  </a:lnTo>
                  <a:lnTo>
                    <a:pt x="10343" y="16219"/>
                  </a:lnTo>
                  <a:lnTo>
                    <a:pt x="10375" y="16181"/>
                  </a:lnTo>
                  <a:lnTo>
                    <a:pt x="10425" y="16048"/>
                  </a:lnTo>
                  <a:lnTo>
                    <a:pt x="10375" y="16048"/>
                  </a:lnTo>
                  <a:lnTo>
                    <a:pt x="10343" y="16067"/>
                  </a:lnTo>
                  <a:lnTo>
                    <a:pt x="10359" y="15990"/>
                  </a:lnTo>
                  <a:lnTo>
                    <a:pt x="10408" y="15953"/>
                  </a:lnTo>
                  <a:cubicBezTo>
                    <a:pt x="10425" y="16009"/>
                    <a:pt x="10441" y="16086"/>
                    <a:pt x="10490" y="16143"/>
                  </a:cubicBezTo>
                  <a:cubicBezTo>
                    <a:pt x="10538" y="16219"/>
                    <a:pt x="10441" y="16352"/>
                    <a:pt x="10375" y="16428"/>
                  </a:cubicBezTo>
                  <a:lnTo>
                    <a:pt x="10326" y="16523"/>
                  </a:lnTo>
                  <a:lnTo>
                    <a:pt x="10343" y="16561"/>
                  </a:lnTo>
                  <a:lnTo>
                    <a:pt x="10425" y="16637"/>
                  </a:lnTo>
                  <a:lnTo>
                    <a:pt x="10408" y="16732"/>
                  </a:lnTo>
                  <a:lnTo>
                    <a:pt x="10343" y="16676"/>
                  </a:lnTo>
                  <a:lnTo>
                    <a:pt x="10326" y="16714"/>
                  </a:lnTo>
                  <a:lnTo>
                    <a:pt x="10343" y="16808"/>
                  </a:lnTo>
                  <a:lnTo>
                    <a:pt x="10262" y="16923"/>
                  </a:lnTo>
                  <a:lnTo>
                    <a:pt x="10212" y="16904"/>
                  </a:lnTo>
                  <a:lnTo>
                    <a:pt x="10212" y="16676"/>
                  </a:lnTo>
                  <a:lnTo>
                    <a:pt x="10180" y="16656"/>
                  </a:lnTo>
                  <a:lnTo>
                    <a:pt x="10050" y="16676"/>
                  </a:lnTo>
                  <a:lnTo>
                    <a:pt x="9854" y="16808"/>
                  </a:lnTo>
                  <a:lnTo>
                    <a:pt x="9723" y="16904"/>
                  </a:lnTo>
                  <a:lnTo>
                    <a:pt x="9706" y="16961"/>
                  </a:lnTo>
                  <a:lnTo>
                    <a:pt x="9723" y="17017"/>
                  </a:lnTo>
                  <a:lnTo>
                    <a:pt x="9723" y="17132"/>
                  </a:lnTo>
                  <a:lnTo>
                    <a:pt x="9706" y="17226"/>
                  </a:lnTo>
                  <a:lnTo>
                    <a:pt x="9675" y="17303"/>
                  </a:lnTo>
                  <a:lnTo>
                    <a:pt x="9675" y="17398"/>
                  </a:lnTo>
                  <a:lnTo>
                    <a:pt x="9723" y="17436"/>
                  </a:lnTo>
                  <a:lnTo>
                    <a:pt x="9788" y="17417"/>
                  </a:lnTo>
                  <a:lnTo>
                    <a:pt x="9805" y="17379"/>
                  </a:lnTo>
                  <a:lnTo>
                    <a:pt x="9788" y="17341"/>
                  </a:lnTo>
                  <a:lnTo>
                    <a:pt x="9756" y="17322"/>
                  </a:lnTo>
                  <a:lnTo>
                    <a:pt x="9788" y="17283"/>
                  </a:lnTo>
                  <a:lnTo>
                    <a:pt x="9887" y="17283"/>
                  </a:lnTo>
                  <a:lnTo>
                    <a:pt x="9870" y="17322"/>
                  </a:lnTo>
                  <a:lnTo>
                    <a:pt x="9919" y="17379"/>
                  </a:lnTo>
                  <a:lnTo>
                    <a:pt x="9968" y="17303"/>
                  </a:lnTo>
                  <a:lnTo>
                    <a:pt x="10017" y="17303"/>
                  </a:lnTo>
                  <a:lnTo>
                    <a:pt x="9951" y="17398"/>
                  </a:lnTo>
                  <a:lnTo>
                    <a:pt x="9951" y="17436"/>
                  </a:lnTo>
                  <a:lnTo>
                    <a:pt x="9788" y="17588"/>
                  </a:lnTo>
                  <a:lnTo>
                    <a:pt x="9772" y="17626"/>
                  </a:lnTo>
                  <a:lnTo>
                    <a:pt x="9854" y="17664"/>
                  </a:lnTo>
                  <a:lnTo>
                    <a:pt x="9887" y="17588"/>
                  </a:lnTo>
                  <a:lnTo>
                    <a:pt x="9951" y="17531"/>
                  </a:lnTo>
                  <a:lnTo>
                    <a:pt x="9951" y="17473"/>
                  </a:lnTo>
                  <a:lnTo>
                    <a:pt x="10050" y="17398"/>
                  </a:lnTo>
                  <a:lnTo>
                    <a:pt x="10033" y="17341"/>
                  </a:lnTo>
                  <a:lnTo>
                    <a:pt x="10082" y="17303"/>
                  </a:lnTo>
                  <a:lnTo>
                    <a:pt x="10114" y="17303"/>
                  </a:lnTo>
                  <a:lnTo>
                    <a:pt x="10163" y="17189"/>
                  </a:lnTo>
                  <a:lnTo>
                    <a:pt x="10196" y="17208"/>
                  </a:lnTo>
                  <a:lnTo>
                    <a:pt x="10278" y="17189"/>
                  </a:lnTo>
                  <a:lnTo>
                    <a:pt x="10359" y="17208"/>
                  </a:lnTo>
                  <a:lnTo>
                    <a:pt x="10490" y="17113"/>
                  </a:lnTo>
                  <a:lnTo>
                    <a:pt x="10457" y="17036"/>
                  </a:lnTo>
                  <a:lnTo>
                    <a:pt x="10359" y="16998"/>
                  </a:lnTo>
                  <a:lnTo>
                    <a:pt x="10425" y="16961"/>
                  </a:lnTo>
                  <a:lnTo>
                    <a:pt x="10523" y="16961"/>
                  </a:lnTo>
                  <a:lnTo>
                    <a:pt x="10588" y="17055"/>
                  </a:lnTo>
                  <a:lnTo>
                    <a:pt x="10653" y="17055"/>
                  </a:lnTo>
                  <a:lnTo>
                    <a:pt x="10702" y="16961"/>
                  </a:lnTo>
                  <a:lnTo>
                    <a:pt x="10669" y="16846"/>
                  </a:lnTo>
                  <a:lnTo>
                    <a:pt x="10588" y="16827"/>
                  </a:lnTo>
                  <a:lnTo>
                    <a:pt x="10620" y="16770"/>
                  </a:lnTo>
                  <a:lnTo>
                    <a:pt x="10686" y="16770"/>
                  </a:lnTo>
                  <a:lnTo>
                    <a:pt x="10750" y="16808"/>
                  </a:lnTo>
                  <a:lnTo>
                    <a:pt x="10800" y="16770"/>
                  </a:lnTo>
                  <a:lnTo>
                    <a:pt x="10832" y="16827"/>
                  </a:lnTo>
                  <a:lnTo>
                    <a:pt x="10881" y="16846"/>
                  </a:lnTo>
                  <a:lnTo>
                    <a:pt x="10947" y="16732"/>
                  </a:lnTo>
                  <a:lnTo>
                    <a:pt x="10931" y="16656"/>
                  </a:lnTo>
                  <a:lnTo>
                    <a:pt x="10881" y="16637"/>
                  </a:lnTo>
                  <a:lnTo>
                    <a:pt x="10881" y="16561"/>
                  </a:lnTo>
                  <a:lnTo>
                    <a:pt x="10963" y="16561"/>
                  </a:lnTo>
                  <a:lnTo>
                    <a:pt x="11044" y="16542"/>
                  </a:lnTo>
                  <a:lnTo>
                    <a:pt x="11012" y="16428"/>
                  </a:lnTo>
                  <a:lnTo>
                    <a:pt x="10947" y="16390"/>
                  </a:lnTo>
                  <a:lnTo>
                    <a:pt x="10881" y="16428"/>
                  </a:lnTo>
                  <a:lnTo>
                    <a:pt x="10947" y="16352"/>
                  </a:lnTo>
                  <a:cubicBezTo>
                    <a:pt x="10963" y="16333"/>
                    <a:pt x="10947" y="16295"/>
                    <a:pt x="10947" y="16295"/>
                  </a:cubicBezTo>
                  <a:lnTo>
                    <a:pt x="11028" y="16200"/>
                  </a:lnTo>
                  <a:lnTo>
                    <a:pt x="11044" y="16276"/>
                  </a:lnTo>
                  <a:lnTo>
                    <a:pt x="11094" y="16276"/>
                  </a:lnTo>
                  <a:lnTo>
                    <a:pt x="11159" y="16181"/>
                  </a:lnTo>
                  <a:lnTo>
                    <a:pt x="11191" y="16237"/>
                  </a:lnTo>
                  <a:lnTo>
                    <a:pt x="11257" y="16200"/>
                  </a:lnTo>
                  <a:lnTo>
                    <a:pt x="11240" y="16143"/>
                  </a:lnTo>
                  <a:lnTo>
                    <a:pt x="11175" y="16105"/>
                  </a:lnTo>
                  <a:lnTo>
                    <a:pt x="11224" y="16048"/>
                  </a:lnTo>
                  <a:lnTo>
                    <a:pt x="11257" y="15990"/>
                  </a:lnTo>
                  <a:lnTo>
                    <a:pt x="11224" y="15915"/>
                  </a:lnTo>
                  <a:lnTo>
                    <a:pt x="11159" y="15953"/>
                  </a:lnTo>
                  <a:lnTo>
                    <a:pt x="11143" y="15990"/>
                  </a:lnTo>
                  <a:lnTo>
                    <a:pt x="11094" y="15990"/>
                  </a:lnTo>
                  <a:lnTo>
                    <a:pt x="11110" y="15896"/>
                  </a:lnTo>
                  <a:lnTo>
                    <a:pt x="11077" y="15877"/>
                  </a:lnTo>
                  <a:lnTo>
                    <a:pt x="10995" y="15896"/>
                  </a:lnTo>
                  <a:lnTo>
                    <a:pt x="10947" y="15972"/>
                  </a:lnTo>
                  <a:lnTo>
                    <a:pt x="10995" y="16009"/>
                  </a:lnTo>
                  <a:lnTo>
                    <a:pt x="10947" y="16105"/>
                  </a:lnTo>
                  <a:lnTo>
                    <a:pt x="10914" y="16086"/>
                  </a:lnTo>
                  <a:lnTo>
                    <a:pt x="10898" y="16162"/>
                  </a:lnTo>
                  <a:lnTo>
                    <a:pt x="10832" y="16143"/>
                  </a:lnTo>
                  <a:lnTo>
                    <a:pt x="10783" y="16181"/>
                  </a:lnTo>
                  <a:lnTo>
                    <a:pt x="10816" y="16237"/>
                  </a:lnTo>
                  <a:lnTo>
                    <a:pt x="10914" y="16352"/>
                  </a:lnTo>
                  <a:lnTo>
                    <a:pt x="10783" y="16485"/>
                  </a:lnTo>
                  <a:lnTo>
                    <a:pt x="10783" y="16428"/>
                  </a:lnTo>
                  <a:lnTo>
                    <a:pt x="10702" y="16352"/>
                  </a:lnTo>
                  <a:lnTo>
                    <a:pt x="10669" y="16390"/>
                  </a:lnTo>
                  <a:lnTo>
                    <a:pt x="10686" y="16466"/>
                  </a:lnTo>
                  <a:lnTo>
                    <a:pt x="10669" y="16561"/>
                  </a:lnTo>
                  <a:lnTo>
                    <a:pt x="10620" y="16542"/>
                  </a:lnTo>
                  <a:lnTo>
                    <a:pt x="10588" y="16561"/>
                  </a:lnTo>
                  <a:lnTo>
                    <a:pt x="10538" y="16656"/>
                  </a:lnTo>
                  <a:lnTo>
                    <a:pt x="10474" y="16676"/>
                  </a:lnTo>
                  <a:lnTo>
                    <a:pt x="10474" y="16618"/>
                  </a:lnTo>
                  <a:lnTo>
                    <a:pt x="10523" y="16561"/>
                  </a:lnTo>
                  <a:lnTo>
                    <a:pt x="10523" y="16466"/>
                  </a:lnTo>
                  <a:lnTo>
                    <a:pt x="10457" y="16428"/>
                  </a:lnTo>
                  <a:lnTo>
                    <a:pt x="10425" y="16428"/>
                  </a:lnTo>
                  <a:cubicBezTo>
                    <a:pt x="10457" y="16352"/>
                    <a:pt x="10506" y="16276"/>
                    <a:pt x="10571" y="16219"/>
                  </a:cubicBezTo>
                  <a:lnTo>
                    <a:pt x="10571" y="16181"/>
                  </a:lnTo>
                  <a:cubicBezTo>
                    <a:pt x="10523" y="16086"/>
                    <a:pt x="10506" y="15990"/>
                    <a:pt x="10474" y="15896"/>
                  </a:cubicBezTo>
                  <a:lnTo>
                    <a:pt x="10506" y="15896"/>
                  </a:lnTo>
                  <a:lnTo>
                    <a:pt x="10538" y="15934"/>
                  </a:lnTo>
                  <a:lnTo>
                    <a:pt x="10555" y="15896"/>
                  </a:lnTo>
                  <a:lnTo>
                    <a:pt x="10523" y="15819"/>
                  </a:lnTo>
                  <a:lnTo>
                    <a:pt x="10457" y="15800"/>
                  </a:lnTo>
                  <a:lnTo>
                    <a:pt x="10506" y="15781"/>
                  </a:lnTo>
                  <a:lnTo>
                    <a:pt x="10588" y="15800"/>
                  </a:lnTo>
                  <a:lnTo>
                    <a:pt x="10686" y="15687"/>
                  </a:lnTo>
                  <a:lnTo>
                    <a:pt x="10783" y="15687"/>
                  </a:lnTo>
                  <a:lnTo>
                    <a:pt x="10865" y="15591"/>
                  </a:lnTo>
                  <a:lnTo>
                    <a:pt x="10931" y="15572"/>
                  </a:lnTo>
                  <a:lnTo>
                    <a:pt x="11028" y="15440"/>
                  </a:lnTo>
                  <a:lnTo>
                    <a:pt x="11028" y="15306"/>
                  </a:lnTo>
                  <a:lnTo>
                    <a:pt x="10995" y="15249"/>
                  </a:lnTo>
                  <a:lnTo>
                    <a:pt x="10979" y="15249"/>
                  </a:lnTo>
                  <a:lnTo>
                    <a:pt x="10931" y="15135"/>
                  </a:lnTo>
                  <a:lnTo>
                    <a:pt x="10881" y="15116"/>
                  </a:lnTo>
                  <a:lnTo>
                    <a:pt x="10767" y="15116"/>
                  </a:lnTo>
                  <a:lnTo>
                    <a:pt x="10783" y="15021"/>
                  </a:lnTo>
                  <a:lnTo>
                    <a:pt x="10783" y="14926"/>
                  </a:lnTo>
                  <a:lnTo>
                    <a:pt x="10914" y="14869"/>
                  </a:lnTo>
                  <a:lnTo>
                    <a:pt x="10931" y="14831"/>
                  </a:lnTo>
                  <a:lnTo>
                    <a:pt x="10995" y="14812"/>
                  </a:lnTo>
                  <a:lnTo>
                    <a:pt x="11012" y="14735"/>
                  </a:lnTo>
                  <a:lnTo>
                    <a:pt x="10995" y="14735"/>
                  </a:lnTo>
                  <a:lnTo>
                    <a:pt x="11028" y="14679"/>
                  </a:lnTo>
                  <a:lnTo>
                    <a:pt x="11110" y="14717"/>
                  </a:lnTo>
                  <a:lnTo>
                    <a:pt x="11240" y="14622"/>
                  </a:lnTo>
                  <a:lnTo>
                    <a:pt x="11322" y="14698"/>
                  </a:lnTo>
                  <a:lnTo>
                    <a:pt x="11419" y="14622"/>
                  </a:lnTo>
                  <a:lnTo>
                    <a:pt x="11403" y="14698"/>
                  </a:lnTo>
                  <a:lnTo>
                    <a:pt x="11419" y="14735"/>
                  </a:lnTo>
                  <a:lnTo>
                    <a:pt x="11485" y="14735"/>
                  </a:lnTo>
                  <a:lnTo>
                    <a:pt x="11583" y="14622"/>
                  </a:lnTo>
                  <a:lnTo>
                    <a:pt x="11567" y="14564"/>
                  </a:lnTo>
                  <a:lnTo>
                    <a:pt x="11518" y="14545"/>
                  </a:lnTo>
                  <a:lnTo>
                    <a:pt x="11501" y="14507"/>
                  </a:lnTo>
                  <a:lnTo>
                    <a:pt x="11534" y="14470"/>
                  </a:lnTo>
                  <a:lnTo>
                    <a:pt x="11632" y="14526"/>
                  </a:lnTo>
                  <a:lnTo>
                    <a:pt x="11795" y="14470"/>
                  </a:lnTo>
                  <a:lnTo>
                    <a:pt x="11827" y="14336"/>
                  </a:lnTo>
                  <a:lnTo>
                    <a:pt x="11795" y="14204"/>
                  </a:lnTo>
                  <a:lnTo>
                    <a:pt x="11664" y="14108"/>
                  </a:lnTo>
                  <a:lnTo>
                    <a:pt x="11610" y="14108"/>
                  </a:lnTo>
                  <a:lnTo>
                    <a:pt x="11632" y="14089"/>
                  </a:lnTo>
                  <a:lnTo>
                    <a:pt x="11746" y="14089"/>
                  </a:lnTo>
                  <a:lnTo>
                    <a:pt x="11812" y="14166"/>
                  </a:lnTo>
                  <a:lnTo>
                    <a:pt x="11925" y="14166"/>
                  </a:lnTo>
                  <a:lnTo>
                    <a:pt x="12007" y="14070"/>
                  </a:lnTo>
                  <a:lnTo>
                    <a:pt x="12007" y="13994"/>
                  </a:lnTo>
                  <a:lnTo>
                    <a:pt x="12219" y="13880"/>
                  </a:lnTo>
                  <a:lnTo>
                    <a:pt x="12317" y="13766"/>
                  </a:lnTo>
                  <a:lnTo>
                    <a:pt x="12415" y="13766"/>
                  </a:lnTo>
                  <a:lnTo>
                    <a:pt x="12463" y="13709"/>
                  </a:lnTo>
                  <a:lnTo>
                    <a:pt x="12463" y="13633"/>
                  </a:lnTo>
                  <a:lnTo>
                    <a:pt x="12644" y="13481"/>
                  </a:lnTo>
                  <a:lnTo>
                    <a:pt x="12807" y="13443"/>
                  </a:lnTo>
                  <a:lnTo>
                    <a:pt x="12986" y="13252"/>
                  </a:lnTo>
                  <a:lnTo>
                    <a:pt x="13132" y="13234"/>
                  </a:lnTo>
                  <a:lnTo>
                    <a:pt x="13280" y="13024"/>
                  </a:lnTo>
                  <a:lnTo>
                    <a:pt x="13214" y="13158"/>
                  </a:lnTo>
                  <a:lnTo>
                    <a:pt x="13214" y="13290"/>
                  </a:lnTo>
                  <a:lnTo>
                    <a:pt x="13313" y="13329"/>
                  </a:lnTo>
                  <a:lnTo>
                    <a:pt x="13345" y="13386"/>
                  </a:lnTo>
                  <a:lnTo>
                    <a:pt x="13459" y="13234"/>
                  </a:lnTo>
                  <a:lnTo>
                    <a:pt x="13540" y="13196"/>
                  </a:lnTo>
                  <a:lnTo>
                    <a:pt x="13720" y="13120"/>
                  </a:lnTo>
                  <a:lnTo>
                    <a:pt x="13785" y="13043"/>
                  </a:lnTo>
                  <a:lnTo>
                    <a:pt x="13752" y="13158"/>
                  </a:lnTo>
                  <a:lnTo>
                    <a:pt x="13606" y="13252"/>
                  </a:lnTo>
                  <a:lnTo>
                    <a:pt x="13508" y="13252"/>
                  </a:lnTo>
                  <a:lnTo>
                    <a:pt x="13296" y="13499"/>
                  </a:lnTo>
                  <a:lnTo>
                    <a:pt x="13280" y="13595"/>
                  </a:lnTo>
                  <a:lnTo>
                    <a:pt x="13377" y="13766"/>
                  </a:lnTo>
                  <a:lnTo>
                    <a:pt x="13394" y="13880"/>
                  </a:lnTo>
                  <a:lnTo>
                    <a:pt x="13296" y="13804"/>
                  </a:lnTo>
                  <a:lnTo>
                    <a:pt x="13214" y="13804"/>
                  </a:lnTo>
                  <a:lnTo>
                    <a:pt x="13165" y="13823"/>
                  </a:lnTo>
                  <a:lnTo>
                    <a:pt x="13116" y="13823"/>
                  </a:lnTo>
                  <a:lnTo>
                    <a:pt x="13035" y="13766"/>
                  </a:lnTo>
                  <a:lnTo>
                    <a:pt x="13019" y="13614"/>
                  </a:lnTo>
                  <a:lnTo>
                    <a:pt x="12872" y="13690"/>
                  </a:lnTo>
                  <a:lnTo>
                    <a:pt x="12790" y="13690"/>
                  </a:lnTo>
                  <a:lnTo>
                    <a:pt x="12660" y="13785"/>
                  </a:lnTo>
                  <a:lnTo>
                    <a:pt x="12545" y="13785"/>
                  </a:lnTo>
                  <a:lnTo>
                    <a:pt x="12463" y="13880"/>
                  </a:lnTo>
                  <a:lnTo>
                    <a:pt x="12463" y="13976"/>
                  </a:lnTo>
                  <a:lnTo>
                    <a:pt x="12480" y="14013"/>
                  </a:lnTo>
                  <a:lnTo>
                    <a:pt x="12399" y="14185"/>
                  </a:lnTo>
                  <a:lnTo>
                    <a:pt x="12301" y="14260"/>
                  </a:lnTo>
                  <a:lnTo>
                    <a:pt x="12251" y="14394"/>
                  </a:lnTo>
                  <a:lnTo>
                    <a:pt x="11991" y="14660"/>
                  </a:lnTo>
                  <a:lnTo>
                    <a:pt x="11925" y="14754"/>
                  </a:lnTo>
                  <a:lnTo>
                    <a:pt x="11925" y="14831"/>
                  </a:lnTo>
                  <a:lnTo>
                    <a:pt x="12007" y="14964"/>
                  </a:lnTo>
                  <a:lnTo>
                    <a:pt x="12056" y="14907"/>
                  </a:lnTo>
                  <a:lnTo>
                    <a:pt x="12088" y="14907"/>
                  </a:lnTo>
                  <a:lnTo>
                    <a:pt x="12170" y="14831"/>
                  </a:lnTo>
                  <a:lnTo>
                    <a:pt x="12236" y="14850"/>
                  </a:lnTo>
                  <a:lnTo>
                    <a:pt x="12236" y="14907"/>
                  </a:lnTo>
                  <a:lnTo>
                    <a:pt x="12072" y="15040"/>
                  </a:lnTo>
                  <a:lnTo>
                    <a:pt x="12007" y="15040"/>
                  </a:lnTo>
                  <a:lnTo>
                    <a:pt x="11975" y="15135"/>
                  </a:lnTo>
                  <a:lnTo>
                    <a:pt x="11893" y="15097"/>
                  </a:lnTo>
                  <a:lnTo>
                    <a:pt x="11827" y="15097"/>
                  </a:lnTo>
                  <a:lnTo>
                    <a:pt x="11763" y="15116"/>
                  </a:lnTo>
                  <a:lnTo>
                    <a:pt x="11763" y="15212"/>
                  </a:lnTo>
                  <a:lnTo>
                    <a:pt x="11713" y="15192"/>
                  </a:lnTo>
                  <a:lnTo>
                    <a:pt x="11632" y="15212"/>
                  </a:lnTo>
                  <a:lnTo>
                    <a:pt x="11632" y="15325"/>
                  </a:lnTo>
                  <a:lnTo>
                    <a:pt x="11746" y="15496"/>
                  </a:lnTo>
                  <a:lnTo>
                    <a:pt x="11795" y="15477"/>
                  </a:lnTo>
                  <a:lnTo>
                    <a:pt x="11827" y="15401"/>
                  </a:lnTo>
                  <a:lnTo>
                    <a:pt x="11876" y="15477"/>
                  </a:lnTo>
                  <a:lnTo>
                    <a:pt x="11909" y="15344"/>
                  </a:lnTo>
                  <a:lnTo>
                    <a:pt x="11975" y="15344"/>
                  </a:lnTo>
                  <a:lnTo>
                    <a:pt x="11975" y="15440"/>
                  </a:lnTo>
                  <a:lnTo>
                    <a:pt x="12039" y="15401"/>
                  </a:lnTo>
                  <a:lnTo>
                    <a:pt x="12056" y="15325"/>
                  </a:lnTo>
                  <a:lnTo>
                    <a:pt x="12105" y="15287"/>
                  </a:lnTo>
                  <a:lnTo>
                    <a:pt x="12203" y="15212"/>
                  </a:lnTo>
                  <a:lnTo>
                    <a:pt x="12203" y="15097"/>
                  </a:lnTo>
                  <a:lnTo>
                    <a:pt x="12251" y="15021"/>
                  </a:lnTo>
                  <a:lnTo>
                    <a:pt x="12251" y="15059"/>
                  </a:lnTo>
                  <a:lnTo>
                    <a:pt x="12219" y="15116"/>
                  </a:lnTo>
                  <a:lnTo>
                    <a:pt x="12251" y="15192"/>
                  </a:lnTo>
                  <a:lnTo>
                    <a:pt x="12350" y="15192"/>
                  </a:lnTo>
                  <a:lnTo>
                    <a:pt x="12496" y="15059"/>
                  </a:lnTo>
                  <a:lnTo>
                    <a:pt x="12611" y="15059"/>
                  </a:lnTo>
                  <a:lnTo>
                    <a:pt x="12627" y="15135"/>
                  </a:lnTo>
                  <a:lnTo>
                    <a:pt x="12676" y="15097"/>
                  </a:lnTo>
                  <a:lnTo>
                    <a:pt x="12725" y="14907"/>
                  </a:lnTo>
                  <a:lnTo>
                    <a:pt x="12823" y="14831"/>
                  </a:lnTo>
                  <a:lnTo>
                    <a:pt x="12872" y="14831"/>
                  </a:lnTo>
                  <a:lnTo>
                    <a:pt x="12757" y="14964"/>
                  </a:lnTo>
                  <a:lnTo>
                    <a:pt x="12757" y="15040"/>
                  </a:lnTo>
                  <a:lnTo>
                    <a:pt x="12823" y="15002"/>
                  </a:lnTo>
                  <a:lnTo>
                    <a:pt x="12920" y="14850"/>
                  </a:lnTo>
                  <a:lnTo>
                    <a:pt x="12986" y="14679"/>
                  </a:lnTo>
                  <a:lnTo>
                    <a:pt x="13051" y="14641"/>
                  </a:lnTo>
                  <a:lnTo>
                    <a:pt x="13051" y="14717"/>
                  </a:lnTo>
                  <a:lnTo>
                    <a:pt x="12986" y="14831"/>
                  </a:lnTo>
                  <a:lnTo>
                    <a:pt x="12986" y="14869"/>
                  </a:lnTo>
                  <a:lnTo>
                    <a:pt x="13084" y="14754"/>
                  </a:lnTo>
                  <a:lnTo>
                    <a:pt x="13132" y="14831"/>
                  </a:lnTo>
                  <a:lnTo>
                    <a:pt x="13132" y="14907"/>
                  </a:lnTo>
                  <a:lnTo>
                    <a:pt x="13231" y="14926"/>
                  </a:lnTo>
                  <a:lnTo>
                    <a:pt x="13280" y="14964"/>
                  </a:lnTo>
                  <a:lnTo>
                    <a:pt x="13328" y="14907"/>
                  </a:lnTo>
                  <a:lnTo>
                    <a:pt x="13377" y="14773"/>
                  </a:lnTo>
                  <a:lnTo>
                    <a:pt x="13492" y="14754"/>
                  </a:lnTo>
                  <a:lnTo>
                    <a:pt x="13573" y="14679"/>
                  </a:lnTo>
                  <a:lnTo>
                    <a:pt x="13525" y="14660"/>
                  </a:lnTo>
                  <a:lnTo>
                    <a:pt x="13540" y="14545"/>
                  </a:lnTo>
                  <a:lnTo>
                    <a:pt x="13704" y="14470"/>
                  </a:lnTo>
                  <a:lnTo>
                    <a:pt x="13720" y="14394"/>
                  </a:lnTo>
                  <a:lnTo>
                    <a:pt x="13720" y="14298"/>
                  </a:lnTo>
                  <a:lnTo>
                    <a:pt x="13638" y="14336"/>
                  </a:lnTo>
                  <a:lnTo>
                    <a:pt x="13573" y="14279"/>
                  </a:lnTo>
                  <a:lnTo>
                    <a:pt x="13476" y="14260"/>
                  </a:lnTo>
                  <a:lnTo>
                    <a:pt x="13525" y="14185"/>
                  </a:lnTo>
                  <a:lnTo>
                    <a:pt x="13606" y="14185"/>
                  </a:lnTo>
                  <a:lnTo>
                    <a:pt x="13655" y="14204"/>
                  </a:lnTo>
                  <a:lnTo>
                    <a:pt x="13704" y="14146"/>
                  </a:lnTo>
                  <a:lnTo>
                    <a:pt x="13704" y="14051"/>
                  </a:lnTo>
                  <a:lnTo>
                    <a:pt x="13622" y="14089"/>
                  </a:lnTo>
                  <a:lnTo>
                    <a:pt x="13540" y="13994"/>
                  </a:lnTo>
                  <a:lnTo>
                    <a:pt x="13540" y="13918"/>
                  </a:lnTo>
                  <a:lnTo>
                    <a:pt x="13655" y="13899"/>
                  </a:lnTo>
                  <a:lnTo>
                    <a:pt x="13720" y="13880"/>
                  </a:lnTo>
                  <a:lnTo>
                    <a:pt x="13769" y="13899"/>
                  </a:lnTo>
                  <a:lnTo>
                    <a:pt x="13785" y="13861"/>
                  </a:lnTo>
                  <a:lnTo>
                    <a:pt x="13737" y="13728"/>
                  </a:lnTo>
                  <a:lnTo>
                    <a:pt x="13883" y="13671"/>
                  </a:lnTo>
                  <a:lnTo>
                    <a:pt x="13964" y="13728"/>
                  </a:lnTo>
                  <a:lnTo>
                    <a:pt x="14030" y="13709"/>
                  </a:lnTo>
                  <a:lnTo>
                    <a:pt x="14128" y="13709"/>
                  </a:lnTo>
                  <a:lnTo>
                    <a:pt x="13964" y="13861"/>
                  </a:lnTo>
                  <a:lnTo>
                    <a:pt x="13964" y="13957"/>
                  </a:lnTo>
                  <a:lnTo>
                    <a:pt x="13981" y="14108"/>
                  </a:lnTo>
                  <a:lnTo>
                    <a:pt x="14030" y="14108"/>
                  </a:lnTo>
                  <a:lnTo>
                    <a:pt x="14095" y="13918"/>
                  </a:lnTo>
                  <a:lnTo>
                    <a:pt x="14145" y="13880"/>
                  </a:lnTo>
                  <a:lnTo>
                    <a:pt x="14193" y="13880"/>
                  </a:lnTo>
                  <a:lnTo>
                    <a:pt x="14176" y="13957"/>
                  </a:lnTo>
                  <a:lnTo>
                    <a:pt x="14128" y="14013"/>
                  </a:lnTo>
                  <a:lnTo>
                    <a:pt x="14145" y="14089"/>
                  </a:lnTo>
                  <a:lnTo>
                    <a:pt x="14258" y="13994"/>
                  </a:lnTo>
                  <a:lnTo>
                    <a:pt x="14275" y="13918"/>
                  </a:lnTo>
                  <a:lnTo>
                    <a:pt x="14340" y="13994"/>
                  </a:lnTo>
                  <a:lnTo>
                    <a:pt x="14421" y="13918"/>
                  </a:lnTo>
                  <a:lnTo>
                    <a:pt x="14454" y="13918"/>
                  </a:lnTo>
                  <a:lnTo>
                    <a:pt x="14536" y="13861"/>
                  </a:lnTo>
                  <a:lnTo>
                    <a:pt x="14633" y="13823"/>
                  </a:lnTo>
                  <a:lnTo>
                    <a:pt x="14715" y="13861"/>
                  </a:lnTo>
                  <a:lnTo>
                    <a:pt x="14699" y="13899"/>
                  </a:lnTo>
                  <a:lnTo>
                    <a:pt x="14601" y="13899"/>
                  </a:lnTo>
                  <a:lnTo>
                    <a:pt x="14503" y="14013"/>
                  </a:lnTo>
                  <a:lnTo>
                    <a:pt x="14569" y="14013"/>
                  </a:lnTo>
                  <a:lnTo>
                    <a:pt x="14520" y="14089"/>
                  </a:lnTo>
                  <a:lnTo>
                    <a:pt x="14569" y="14146"/>
                  </a:lnTo>
                  <a:lnTo>
                    <a:pt x="14732" y="14185"/>
                  </a:lnTo>
                  <a:lnTo>
                    <a:pt x="14781" y="14260"/>
                  </a:lnTo>
                  <a:lnTo>
                    <a:pt x="14781" y="14298"/>
                  </a:lnTo>
                  <a:lnTo>
                    <a:pt x="14683" y="14204"/>
                  </a:lnTo>
                  <a:lnTo>
                    <a:pt x="14569" y="14185"/>
                  </a:lnTo>
                  <a:lnTo>
                    <a:pt x="14487" y="14241"/>
                  </a:lnTo>
                  <a:lnTo>
                    <a:pt x="14487" y="14336"/>
                  </a:lnTo>
                  <a:lnTo>
                    <a:pt x="14536" y="14355"/>
                  </a:lnTo>
                  <a:lnTo>
                    <a:pt x="14617" y="14298"/>
                  </a:lnTo>
                  <a:lnTo>
                    <a:pt x="14683" y="14375"/>
                  </a:lnTo>
                  <a:lnTo>
                    <a:pt x="14650" y="14394"/>
                  </a:lnTo>
                  <a:lnTo>
                    <a:pt x="14536" y="14394"/>
                  </a:lnTo>
                  <a:lnTo>
                    <a:pt x="14536" y="14470"/>
                  </a:lnTo>
                  <a:lnTo>
                    <a:pt x="14666" y="14526"/>
                  </a:lnTo>
                  <a:lnTo>
                    <a:pt x="14699" y="14584"/>
                  </a:lnTo>
                  <a:lnTo>
                    <a:pt x="14650" y="14622"/>
                  </a:lnTo>
                  <a:lnTo>
                    <a:pt x="14585" y="14641"/>
                  </a:lnTo>
                  <a:lnTo>
                    <a:pt x="14585" y="14679"/>
                  </a:lnTo>
                  <a:lnTo>
                    <a:pt x="14666" y="14679"/>
                  </a:lnTo>
                  <a:lnTo>
                    <a:pt x="14748" y="14641"/>
                  </a:lnTo>
                  <a:lnTo>
                    <a:pt x="14829" y="14717"/>
                  </a:lnTo>
                  <a:lnTo>
                    <a:pt x="14911" y="14754"/>
                  </a:lnTo>
                  <a:lnTo>
                    <a:pt x="15025" y="14717"/>
                  </a:lnTo>
                  <a:lnTo>
                    <a:pt x="15074" y="14773"/>
                  </a:lnTo>
                  <a:lnTo>
                    <a:pt x="15074" y="14831"/>
                  </a:lnTo>
                  <a:lnTo>
                    <a:pt x="15009" y="14869"/>
                  </a:lnTo>
                  <a:lnTo>
                    <a:pt x="15025" y="14945"/>
                  </a:lnTo>
                  <a:lnTo>
                    <a:pt x="15074" y="14964"/>
                  </a:lnTo>
                  <a:lnTo>
                    <a:pt x="15090" y="15040"/>
                  </a:lnTo>
                  <a:lnTo>
                    <a:pt x="15156" y="15059"/>
                  </a:lnTo>
                  <a:lnTo>
                    <a:pt x="15221" y="14983"/>
                  </a:lnTo>
                  <a:lnTo>
                    <a:pt x="15189" y="14926"/>
                  </a:lnTo>
                  <a:lnTo>
                    <a:pt x="15221" y="14888"/>
                  </a:lnTo>
                  <a:lnTo>
                    <a:pt x="15319" y="14888"/>
                  </a:lnTo>
                  <a:lnTo>
                    <a:pt x="15253" y="14983"/>
                  </a:lnTo>
                  <a:lnTo>
                    <a:pt x="15253" y="15040"/>
                  </a:lnTo>
                  <a:lnTo>
                    <a:pt x="15139" y="15192"/>
                  </a:lnTo>
                  <a:lnTo>
                    <a:pt x="15159" y="15215"/>
                  </a:lnTo>
                  <a:lnTo>
                    <a:pt x="15107" y="15230"/>
                  </a:lnTo>
                  <a:lnTo>
                    <a:pt x="15139" y="15306"/>
                  </a:lnTo>
                  <a:lnTo>
                    <a:pt x="15351" y="15363"/>
                  </a:lnTo>
                  <a:lnTo>
                    <a:pt x="15417" y="15325"/>
                  </a:lnTo>
                  <a:lnTo>
                    <a:pt x="15482" y="15363"/>
                  </a:lnTo>
                  <a:lnTo>
                    <a:pt x="15677" y="15363"/>
                  </a:lnTo>
                  <a:lnTo>
                    <a:pt x="15776" y="15325"/>
                  </a:lnTo>
                  <a:lnTo>
                    <a:pt x="15825" y="15363"/>
                  </a:lnTo>
                  <a:lnTo>
                    <a:pt x="15825" y="15421"/>
                  </a:lnTo>
                  <a:lnTo>
                    <a:pt x="15889" y="15421"/>
                  </a:lnTo>
                  <a:lnTo>
                    <a:pt x="15939" y="15496"/>
                  </a:lnTo>
                  <a:lnTo>
                    <a:pt x="16004" y="15553"/>
                  </a:lnTo>
                  <a:lnTo>
                    <a:pt x="16020" y="15610"/>
                  </a:lnTo>
                  <a:lnTo>
                    <a:pt x="16102" y="15610"/>
                  </a:lnTo>
                  <a:lnTo>
                    <a:pt x="16233" y="15553"/>
                  </a:lnTo>
                  <a:lnTo>
                    <a:pt x="16249" y="15515"/>
                  </a:lnTo>
                  <a:lnTo>
                    <a:pt x="16298" y="15553"/>
                  </a:lnTo>
                  <a:lnTo>
                    <a:pt x="16298" y="15610"/>
                  </a:lnTo>
                  <a:lnTo>
                    <a:pt x="16233" y="15687"/>
                  </a:lnTo>
                  <a:lnTo>
                    <a:pt x="16151" y="15706"/>
                  </a:lnTo>
                  <a:lnTo>
                    <a:pt x="16167" y="15762"/>
                  </a:lnTo>
                  <a:lnTo>
                    <a:pt x="16298" y="15800"/>
                  </a:lnTo>
                  <a:lnTo>
                    <a:pt x="16314" y="15896"/>
                  </a:lnTo>
                  <a:lnTo>
                    <a:pt x="16379" y="15972"/>
                  </a:lnTo>
                  <a:lnTo>
                    <a:pt x="16510" y="16028"/>
                  </a:lnTo>
                  <a:lnTo>
                    <a:pt x="16673" y="15972"/>
                  </a:lnTo>
                  <a:lnTo>
                    <a:pt x="16738" y="15953"/>
                  </a:lnTo>
                  <a:lnTo>
                    <a:pt x="16754" y="15990"/>
                  </a:lnTo>
                  <a:lnTo>
                    <a:pt x="16820" y="15934"/>
                  </a:lnTo>
                  <a:lnTo>
                    <a:pt x="16950" y="15839"/>
                  </a:lnTo>
                  <a:lnTo>
                    <a:pt x="16983" y="15839"/>
                  </a:lnTo>
                  <a:lnTo>
                    <a:pt x="16950" y="15896"/>
                  </a:lnTo>
                  <a:lnTo>
                    <a:pt x="16869" y="15972"/>
                  </a:lnTo>
                  <a:lnTo>
                    <a:pt x="16836" y="16162"/>
                  </a:lnTo>
                  <a:lnTo>
                    <a:pt x="16803" y="16276"/>
                  </a:lnTo>
                  <a:lnTo>
                    <a:pt x="16738" y="16276"/>
                  </a:lnTo>
                  <a:lnTo>
                    <a:pt x="16640" y="16219"/>
                  </a:lnTo>
                  <a:lnTo>
                    <a:pt x="16591" y="16237"/>
                  </a:lnTo>
                  <a:lnTo>
                    <a:pt x="16657" y="16352"/>
                  </a:lnTo>
                  <a:lnTo>
                    <a:pt x="16673" y="16447"/>
                  </a:lnTo>
                  <a:lnTo>
                    <a:pt x="16738" y="16504"/>
                  </a:lnTo>
                  <a:lnTo>
                    <a:pt x="16820" y="16466"/>
                  </a:lnTo>
                  <a:lnTo>
                    <a:pt x="16885" y="16504"/>
                  </a:lnTo>
                  <a:lnTo>
                    <a:pt x="16869" y="16561"/>
                  </a:lnTo>
                  <a:lnTo>
                    <a:pt x="16803" y="16561"/>
                  </a:lnTo>
                  <a:lnTo>
                    <a:pt x="16803" y="16618"/>
                  </a:lnTo>
                  <a:lnTo>
                    <a:pt x="16934" y="16751"/>
                  </a:lnTo>
                  <a:lnTo>
                    <a:pt x="16966" y="16732"/>
                  </a:lnTo>
                  <a:lnTo>
                    <a:pt x="17064" y="16751"/>
                  </a:lnTo>
                  <a:lnTo>
                    <a:pt x="17114" y="16656"/>
                  </a:lnTo>
                  <a:lnTo>
                    <a:pt x="17211" y="16447"/>
                  </a:lnTo>
                  <a:lnTo>
                    <a:pt x="17178" y="16618"/>
                  </a:lnTo>
                  <a:lnTo>
                    <a:pt x="17178" y="16732"/>
                  </a:lnTo>
                  <a:lnTo>
                    <a:pt x="17146" y="16808"/>
                  </a:lnTo>
                  <a:lnTo>
                    <a:pt x="17114" y="16827"/>
                  </a:lnTo>
                  <a:lnTo>
                    <a:pt x="17048" y="16923"/>
                  </a:lnTo>
                  <a:lnTo>
                    <a:pt x="17064" y="16998"/>
                  </a:lnTo>
                  <a:lnTo>
                    <a:pt x="17130" y="17036"/>
                  </a:lnTo>
                  <a:lnTo>
                    <a:pt x="17097" y="17094"/>
                  </a:lnTo>
                  <a:lnTo>
                    <a:pt x="17097" y="17322"/>
                  </a:lnTo>
                  <a:lnTo>
                    <a:pt x="17130" y="17379"/>
                  </a:lnTo>
                  <a:lnTo>
                    <a:pt x="17195" y="17379"/>
                  </a:lnTo>
                  <a:lnTo>
                    <a:pt x="17178" y="17473"/>
                  </a:lnTo>
                  <a:lnTo>
                    <a:pt x="17195" y="17569"/>
                  </a:lnTo>
                  <a:lnTo>
                    <a:pt x="17342" y="17740"/>
                  </a:lnTo>
                  <a:lnTo>
                    <a:pt x="17374" y="17759"/>
                  </a:lnTo>
                  <a:lnTo>
                    <a:pt x="17374" y="17797"/>
                  </a:lnTo>
                  <a:lnTo>
                    <a:pt x="17423" y="17759"/>
                  </a:lnTo>
                  <a:lnTo>
                    <a:pt x="17456" y="17835"/>
                  </a:lnTo>
                  <a:lnTo>
                    <a:pt x="17521" y="17797"/>
                  </a:lnTo>
                  <a:lnTo>
                    <a:pt x="17505" y="17759"/>
                  </a:lnTo>
                  <a:lnTo>
                    <a:pt x="17521" y="17702"/>
                  </a:lnTo>
                  <a:lnTo>
                    <a:pt x="17554" y="17759"/>
                  </a:lnTo>
                  <a:lnTo>
                    <a:pt x="17619" y="17778"/>
                  </a:lnTo>
                  <a:lnTo>
                    <a:pt x="17668" y="17702"/>
                  </a:lnTo>
                  <a:lnTo>
                    <a:pt x="17602" y="17569"/>
                  </a:lnTo>
                  <a:lnTo>
                    <a:pt x="17554" y="17569"/>
                  </a:lnTo>
                  <a:lnTo>
                    <a:pt x="17521" y="17588"/>
                  </a:lnTo>
                  <a:lnTo>
                    <a:pt x="17505" y="17569"/>
                  </a:lnTo>
                  <a:lnTo>
                    <a:pt x="17554" y="17473"/>
                  </a:lnTo>
                  <a:lnTo>
                    <a:pt x="17554" y="17398"/>
                  </a:lnTo>
                  <a:lnTo>
                    <a:pt x="17538" y="17322"/>
                  </a:lnTo>
                  <a:lnTo>
                    <a:pt x="17472" y="17303"/>
                  </a:lnTo>
                  <a:lnTo>
                    <a:pt x="17472" y="17264"/>
                  </a:lnTo>
                  <a:lnTo>
                    <a:pt x="17521" y="17208"/>
                  </a:lnTo>
                  <a:lnTo>
                    <a:pt x="17538" y="17094"/>
                  </a:lnTo>
                  <a:lnTo>
                    <a:pt x="17602" y="17094"/>
                  </a:lnTo>
                  <a:lnTo>
                    <a:pt x="17602" y="17189"/>
                  </a:lnTo>
                  <a:lnTo>
                    <a:pt x="17619" y="17264"/>
                  </a:lnTo>
                  <a:lnTo>
                    <a:pt x="17684" y="17170"/>
                  </a:lnTo>
                  <a:lnTo>
                    <a:pt x="17701" y="17226"/>
                  </a:lnTo>
                  <a:lnTo>
                    <a:pt x="17750" y="17303"/>
                  </a:lnTo>
                  <a:lnTo>
                    <a:pt x="17701" y="17398"/>
                  </a:lnTo>
                  <a:lnTo>
                    <a:pt x="17717" y="17473"/>
                  </a:lnTo>
                  <a:lnTo>
                    <a:pt x="17766" y="17492"/>
                  </a:lnTo>
                  <a:lnTo>
                    <a:pt x="17847" y="17398"/>
                  </a:lnTo>
                  <a:lnTo>
                    <a:pt x="17880" y="17398"/>
                  </a:lnTo>
                  <a:lnTo>
                    <a:pt x="17864" y="17473"/>
                  </a:lnTo>
                  <a:lnTo>
                    <a:pt x="17798" y="17550"/>
                  </a:lnTo>
                  <a:lnTo>
                    <a:pt x="17798" y="17607"/>
                  </a:lnTo>
                  <a:lnTo>
                    <a:pt x="17831" y="17702"/>
                  </a:lnTo>
                  <a:lnTo>
                    <a:pt x="17783" y="17835"/>
                  </a:lnTo>
                  <a:lnTo>
                    <a:pt x="17798" y="17873"/>
                  </a:lnTo>
                  <a:lnTo>
                    <a:pt x="17847" y="17873"/>
                  </a:lnTo>
                  <a:lnTo>
                    <a:pt x="17847" y="18044"/>
                  </a:lnTo>
                  <a:cubicBezTo>
                    <a:pt x="17847" y="18082"/>
                    <a:pt x="17831" y="18159"/>
                    <a:pt x="17831" y="18215"/>
                  </a:cubicBezTo>
                  <a:lnTo>
                    <a:pt x="17798" y="18253"/>
                  </a:lnTo>
                  <a:lnTo>
                    <a:pt x="17783" y="18178"/>
                  </a:lnTo>
                  <a:lnTo>
                    <a:pt x="17831" y="18120"/>
                  </a:lnTo>
                  <a:lnTo>
                    <a:pt x="17831" y="18044"/>
                  </a:lnTo>
                  <a:lnTo>
                    <a:pt x="17750" y="17987"/>
                  </a:lnTo>
                  <a:lnTo>
                    <a:pt x="17619" y="18025"/>
                  </a:lnTo>
                  <a:lnTo>
                    <a:pt x="17602" y="18063"/>
                  </a:lnTo>
                  <a:lnTo>
                    <a:pt x="17554" y="18082"/>
                  </a:lnTo>
                  <a:lnTo>
                    <a:pt x="17521" y="17987"/>
                  </a:lnTo>
                  <a:lnTo>
                    <a:pt x="17472" y="18120"/>
                  </a:lnTo>
                  <a:lnTo>
                    <a:pt x="17505" y="18234"/>
                  </a:lnTo>
                  <a:lnTo>
                    <a:pt x="17554" y="18272"/>
                  </a:lnTo>
                  <a:lnTo>
                    <a:pt x="17521" y="18349"/>
                  </a:lnTo>
                  <a:lnTo>
                    <a:pt x="17472" y="18310"/>
                  </a:lnTo>
                  <a:lnTo>
                    <a:pt x="17440" y="18406"/>
                  </a:lnTo>
                  <a:lnTo>
                    <a:pt x="17505" y="18538"/>
                  </a:lnTo>
                  <a:lnTo>
                    <a:pt x="17472" y="18634"/>
                  </a:lnTo>
                  <a:lnTo>
                    <a:pt x="17538" y="18691"/>
                  </a:lnTo>
                  <a:lnTo>
                    <a:pt x="17472" y="18747"/>
                  </a:lnTo>
                  <a:lnTo>
                    <a:pt x="17554" y="18881"/>
                  </a:lnTo>
                  <a:lnTo>
                    <a:pt x="17635" y="18881"/>
                  </a:lnTo>
                  <a:lnTo>
                    <a:pt x="17701" y="18805"/>
                  </a:lnTo>
                  <a:lnTo>
                    <a:pt x="17701" y="18691"/>
                  </a:lnTo>
                  <a:lnTo>
                    <a:pt x="17635" y="18538"/>
                  </a:lnTo>
                  <a:lnTo>
                    <a:pt x="17668" y="18444"/>
                  </a:lnTo>
                  <a:lnTo>
                    <a:pt x="17766" y="18653"/>
                  </a:lnTo>
                  <a:lnTo>
                    <a:pt x="17766" y="18805"/>
                  </a:lnTo>
                  <a:cubicBezTo>
                    <a:pt x="17750" y="18805"/>
                    <a:pt x="17717" y="18805"/>
                    <a:pt x="17717" y="18824"/>
                  </a:cubicBezTo>
                  <a:lnTo>
                    <a:pt x="17717" y="18843"/>
                  </a:lnTo>
                  <a:lnTo>
                    <a:pt x="17684" y="18900"/>
                  </a:lnTo>
                  <a:lnTo>
                    <a:pt x="17602" y="18938"/>
                  </a:lnTo>
                  <a:lnTo>
                    <a:pt x="17619" y="19014"/>
                  </a:lnTo>
                  <a:lnTo>
                    <a:pt x="17684" y="19090"/>
                  </a:lnTo>
                  <a:lnTo>
                    <a:pt x="17619" y="19166"/>
                  </a:lnTo>
                  <a:lnTo>
                    <a:pt x="17619" y="19261"/>
                  </a:lnTo>
                  <a:lnTo>
                    <a:pt x="17571" y="19318"/>
                  </a:lnTo>
                  <a:lnTo>
                    <a:pt x="17489" y="19356"/>
                  </a:lnTo>
                  <a:lnTo>
                    <a:pt x="17489" y="19394"/>
                  </a:lnTo>
                  <a:lnTo>
                    <a:pt x="17602" y="19414"/>
                  </a:lnTo>
                  <a:lnTo>
                    <a:pt x="17571" y="19470"/>
                  </a:lnTo>
                  <a:lnTo>
                    <a:pt x="17538" y="19489"/>
                  </a:lnTo>
                  <a:lnTo>
                    <a:pt x="17538" y="19565"/>
                  </a:lnTo>
                  <a:lnTo>
                    <a:pt x="17571" y="19565"/>
                  </a:lnTo>
                  <a:lnTo>
                    <a:pt x="17635" y="19546"/>
                  </a:lnTo>
                  <a:lnTo>
                    <a:pt x="17652" y="19584"/>
                  </a:lnTo>
                  <a:lnTo>
                    <a:pt x="17619" y="19642"/>
                  </a:lnTo>
                  <a:lnTo>
                    <a:pt x="17554" y="19661"/>
                  </a:lnTo>
                  <a:lnTo>
                    <a:pt x="17521" y="19736"/>
                  </a:lnTo>
                  <a:lnTo>
                    <a:pt x="17538" y="19870"/>
                  </a:lnTo>
                  <a:lnTo>
                    <a:pt x="17571" y="19927"/>
                  </a:lnTo>
                  <a:lnTo>
                    <a:pt x="17554" y="19983"/>
                  </a:lnTo>
                  <a:lnTo>
                    <a:pt x="17571" y="20060"/>
                  </a:lnTo>
                  <a:lnTo>
                    <a:pt x="17619" y="20041"/>
                  </a:lnTo>
                  <a:lnTo>
                    <a:pt x="17635" y="19964"/>
                  </a:lnTo>
                  <a:lnTo>
                    <a:pt x="17652" y="19851"/>
                  </a:lnTo>
                  <a:lnTo>
                    <a:pt x="17701" y="19699"/>
                  </a:lnTo>
                  <a:lnTo>
                    <a:pt x="17733" y="19642"/>
                  </a:lnTo>
                  <a:lnTo>
                    <a:pt x="17766" y="19452"/>
                  </a:lnTo>
                  <a:lnTo>
                    <a:pt x="17798" y="19394"/>
                  </a:lnTo>
                  <a:lnTo>
                    <a:pt x="17811" y="19268"/>
                  </a:lnTo>
                  <a:lnTo>
                    <a:pt x="17831" y="19280"/>
                  </a:lnTo>
                  <a:cubicBezTo>
                    <a:pt x="17831" y="19356"/>
                    <a:pt x="17831" y="19414"/>
                    <a:pt x="17847" y="19489"/>
                  </a:cubicBezTo>
                  <a:lnTo>
                    <a:pt x="17831" y="19470"/>
                  </a:lnTo>
                  <a:lnTo>
                    <a:pt x="17783" y="19546"/>
                  </a:lnTo>
                  <a:lnTo>
                    <a:pt x="17783" y="19661"/>
                  </a:lnTo>
                  <a:lnTo>
                    <a:pt x="17831" y="19699"/>
                  </a:lnTo>
                  <a:lnTo>
                    <a:pt x="17766" y="19793"/>
                  </a:lnTo>
                  <a:lnTo>
                    <a:pt x="17847" y="19851"/>
                  </a:lnTo>
                  <a:lnTo>
                    <a:pt x="17847" y="19927"/>
                  </a:lnTo>
                  <a:lnTo>
                    <a:pt x="17798" y="19964"/>
                  </a:lnTo>
                  <a:lnTo>
                    <a:pt x="17750" y="19927"/>
                  </a:lnTo>
                  <a:lnTo>
                    <a:pt x="17701" y="19983"/>
                  </a:lnTo>
                  <a:lnTo>
                    <a:pt x="17701" y="20041"/>
                  </a:lnTo>
                  <a:lnTo>
                    <a:pt x="17668" y="20117"/>
                  </a:lnTo>
                  <a:lnTo>
                    <a:pt x="17635" y="20174"/>
                  </a:lnTo>
                  <a:lnTo>
                    <a:pt x="17684" y="20231"/>
                  </a:lnTo>
                  <a:lnTo>
                    <a:pt x="17750" y="20041"/>
                  </a:lnTo>
                  <a:lnTo>
                    <a:pt x="17766" y="20079"/>
                  </a:lnTo>
                  <a:lnTo>
                    <a:pt x="17717" y="20174"/>
                  </a:lnTo>
                  <a:lnTo>
                    <a:pt x="17798" y="20155"/>
                  </a:lnTo>
                  <a:lnTo>
                    <a:pt x="17847" y="20079"/>
                  </a:lnTo>
                  <a:lnTo>
                    <a:pt x="17847" y="19983"/>
                  </a:lnTo>
                  <a:lnTo>
                    <a:pt x="17946" y="19851"/>
                  </a:lnTo>
                  <a:cubicBezTo>
                    <a:pt x="17946" y="19927"/>
                    <a:pt x="17946" y="19983"/>
                    <a:pt x="17962" y="20060"/>
                  </a:cubicBezTo>
                  <a:lnTo>
                    <a:pt x="17946" y="20079"/>
                  </a:lnTo>
                  <a:lnTo>
                    <a:pt x="17995" y="20136"/>
                  </a:lnTo>
                  <a:cubicBezTo>
                    <a:pt x="18011" y="20174"/>
                    <a:pt x="18011" y="20250"/>
                    <a:pt x="18027" y="20288"/>
                  </a:cubicBezTo>
                  <a:lnTo>
                    <a:pt x="17995" y="20421"/>
                  </a:lnTo>
                  <a:lnTo>
                    <a:pt x="17995" y="20497"/>
                  </a:lnTo>
                  <a:lnTo>
                    <a:pt x="17962" y="20573"/>
                  </a:lnTo>
                  <a:lnTo>
                    <a:pt x="17880" y="20611"/>
                  </a:lnTo>
                  <a:lnTo>
                    <a:pt x="17864" y="20649"/>
                  </a:lnTo>
                  <a:lnTo>
                    <a:pt x="17880" y="20706"/>
                  </a:lnTo>
                  <a:lnTo>
                    <a:pt x="17946" y="20669"/>
                  </a:lnTo>
                  <a:lnTo>
                    <a:pt x="18011" y="20706"/>
                  </a:lnTo>
                  <a:lnTo>
                    <a:pt x="18011" y="20744"/>
                  </a:lnTo>
                  <a:lnTo>
                    <a:pt x="17929" y="20820"/>
                  </a:lnTo>
                  <a:lnTo>
                    <a:pt x="17929" y="20858"/>
                  </a:lnTo>
                  <a:lnTo>
                    <a:pt x="17913" y="20935"/>
                  </a:lnTo>
                  <a:lnTo>
                    <a:pt x="17864" y="20935"/>
                  </a:lnTo>
                  <a:lnTo>
                    <a:pt x="17831" y="20991"/>
                  </a:lnTo>
                  <a:lnTo>
                    <a:pt x="17847" y="21029"/>
                  </a:lnTo>
                  <a:lnTo>
                    <a:pt x="17913" y="21029"/>
                  </a:lnTo>
                  <a:lnTo>
                    <a:pt x="17946" y="21087"/>
                  </a:lnTo>
                  <a:lnTo>
                    <a:pt x="17962" y="21029"/>
                  </a:lnTo>
                  <a:lnTo>
                    <a:pt x="18027" y="21010"/>
                  </a:lnTo>
                  <a:lnTo>
                    <a:pt x="18076" y="21048"/>
                  </a:lnTo>
                  <a:lnTo>
                    <a:pt x="18011" y="21106"/>
                  </a:lnTo>
                  <a:lnTo>
                    <a:pt x="17995" y="21144"/>
                  </a:lnTo>
                  <a:lnTo>
                    <a:pt x="18027" y="21219"/>
                  </a:lnTo>
                  <a:lnTo>
                    <a:pt x="17962" y="21296"/>
                  </a:lnTo>
                  <a:lnTo>
                    <a:pt x="17946" y="21372"/>
                  </a:lnTo>
                  <a:lnTo>
                    <a:pt x="18027" y="21429"/>
                  </a:lnTo>
                  <a:lnTo>
                    <a:pt x="18011" y="21524"/>
                  </a:lnTo>
                  <a:lnTo>
                    <a:pt x="18043" y="21581"/>
                  </a:lnTo>
                  <a:lnTo>
                    <a:pt x="18125" y="21581"/>
                  </a:lnTo>
                  <a:lnTo>
                    <a:pt x="18174" y="21524"/>
                  </a:lnTo>
                  <a:lnTo>
                    <a:pt x="18125" y="21466"/>
                  </a:lnTo>
                  <a:lnTo>
                    <a:pt x="18174" y="21410"/>
                  </a:lnTo>
                  <a:lnTo>
                    <a:pt x="18125" y="21372"/>
                  </a:lnTo>
                  <a:lnTo>
                    <a:pt x="18092" y="21372"/>
                  </a:lnTo>
                  <a:lnTo>
                    <a:pt x="18125" y="21296"/>
                  </a:lnTo>
                  <a:lnTo>
                    <a:pt x="18190" y="21276"/>
                  </a:lnTo>
                  <a:lnTo>
                    <a:pt x="18271" y="21201"/>
                  </a:lnTo>
                  <a:lnTo>
                    <a:pt x="18271" y="21125"/>
                  </a:lnTo>
                  <a:lnTo>
                    <a:pt x="18239" y="21106"/>
                  </a:lnTo>
                  <a:lnTo>
                    <a:pt x="18174" y="21106"/>
                  </a:lnTo>
                  <a:lnTo>
                    <a:pt x="18174" y="21087"/>
                  </a:lnTo>
                  <a:lnTo>
                    <a:pt x="18255" y="21010"/>
                  </a:lnTo>
                  <a:lnTo>
                    <a:pt x="18239" y="20916"/>
                  </a:lnTo>
                  <a:lnTo>
                    <a:pt x="18125" y="20820"/>
                  </a:lnTo>
                  <a:lnTo>
                    <a:pt x="18174" y="20725"/>
                  </a:lnTo>
                  <a:lnTo>
                    <a:pt x="18190" y="20744"/>
                  </a:lnTo>
                  <a:lnTo>
                    <a:pt x="18255" y="20744"/>
                  </a:lnTo>
                  <a:lnTo>
                    <a:pt x="18255" y="20688"/>
                  </a:lnTo>
                  <a:lnTo>
                    <a:pt x="18174" y="20592"/>
                  </a:lnTo>
                  <a:lnTo>
                    <a:pt x="18223" y="20592"/>
                  </a:lnTo>
                  <a:lnTo>
                    <a:pt x="18223" y="20421"/>
                  </a:lnTo>
                  <a:lnTo>
                    <a:pt x="18125" y="20345"/>
                  </a:lnTo>
                  <a:lnTo>
                    <a:pt x="18109" y="20364"/>
                  </a:lnTo>
                  <a:lnTo>
                    <a:pt x="18043" y="20307"/>
                  </a:lnTo>
                  <a:lnTo>
                    <a:pt x="18059" y="20269"/>
                  </a:lnTo>
                  <a:lnTo>
                    <a:pt x="18059" y="20250"/>
                  </a:lnTo>
                  <a:lnTo>
                    <a:pt x="18125" y="20155"/>
                  </a:lnTo>
                  <a:lnTo>
                    <a:pt x="18092" y="20079"/>
                  </a:lnTo>
                  <a:cubicBezTo>
                    <a:pt x="18092" y="20041"/>
                    <a:pt x="18109" y="19983"/>
                    <a:pt x="18109" y="19946"/>
                  </a:cubicBezTo>
                  <a:lnTo>
                    <a:pt x="18109" y="19889"/>
                  </a:lnTo>
                  <a:lnTo>
                    <a:pt x="18141" y="19927"/>
                  </a:lnTo>
                  <a:lnTo>
                    <a:pt x="18207" y="19870"/>
                  </a:lnTo>
                  <a:lnTo>
                    <a:pt x="18174" y="19774"/>
                  </a:lnTo>
                  <a:lnTo>
                    <a:pt x="18207" y="19736"/>
                  </a:lnTo>
                  <a:lnTo>
                    <a:pt x="18207" y="19603"/>
                  </a:lnTo>
                  <a:lnTo>
                    <a:pt x="18255" y="19584"/>
                  </a:lnTo>
                  <a:lnTo>
                    <a:pt x="18271" y="19736"/>
                  </a:lnTo>
                  <a:lnTo>
                    <a:pt x="18304" y="19699"/>
                  </a:lnTo>
                  <a:lnTo>
                    <a:pt x="18337" y="19680"/>
                  </a:lnTo>
                  <a:lnTo>
                    <a:pt x="18337" y="19736"/>
                  </a:lnTo>
                  <a:lnTo>
                    <a:pt x="18304" y="19774"/>
                  </a:lnTo>
                  <a:lnTo>
                    <a:pt x="18304" y="19851"/>
                  </a:lnTo>
                  <a:lnTo>
                    <a:pt x="18353" y="19889"/>
                  </a:lnTo>
                  <a:lnTo>
                    <a:pt x="18451" y="19870"/>
                  </a:lnTo>
                  <a:lnTo>
                    <a:pt x="18516" y="19774"/>
                  </a:lnTo>
                  <a:lnTo>
                    <a:pt x="18500" y="19736"/>
                  </a:lnTo>
                  <a:cubicBezTo>
                    <a:pt x="18516" y="19680"/>
                    <a:pt x="18533" y="19603"/>
                    <a:pt x="18549" y="19546"/>
                  </a:cubicBezTo>
                  <a:lnTo>
                    <a:pt x="18582" y="19565"/>
                  </a:lnTo>
                  <a:lnTo>
                    <a:pt x="18598" y="19661"/>
                  </a:lnTo>
                  <a:lnTo>
                    <a:pt x="18679" y="19736"/>
                  </a:lnTo>
                  <a:lnTo>
                    <a:pt x="18712" y="19736"/>
                  </a:lnTo>
                  <a:lnTo>
                    <a:pt x="18663" y="19755"/>
                  </a:lnTo>
                  <a:lnTo>
                    <a:pt x="18598" y="19755"/>
                  </a:lnTo>
                  <a:lnTo>
                    <a:pt x="18582" y="19793"/>
                  </a:lnTo>
                  <a:cubicBezTo>
                    <a:pt x="18516" y="19832"/>
                    <a:pt x="18451" y="19870"/>
                    <a:pt x="18451" y="19964"/>
                  </a:cubicBezTo>
                  <a:cubicBezTo>
                    <a:pt x="18451" y="20041"/>
                    <a:pt x="18451" y="20079"/>
                    <a:pt x="18467" y="20155"/>
                  </a:cubicBezTo>
                  <a:lnTo>
                    <a:pt x="18451" y="20136"/>
                  </a:lnTo>
                  <a:lnTo>
                    <a:pt x="18451" y="20117"/>
                  </a:lnTo>
                  <a:lnTo>
                    <a:pt x="18435" y="20136"/>
                  </a:lnTo>
                  <a:cubicBezTo>
                    <a:pt x="18419" y="20136"/>
                    <a:pt x="18402" y="20117"/>
                    <a:pt x="18370" y="20117"/>
                  </a:cubicBezTo>
                  <a:lnTo>
                    <a:pt x="18419" y="20060"/>
                  </a:lnTo>
                  <a:lnTo>
                    <a:pt x="18435" y="19983"/>
                  </a:lnTo>
                  <a:lnTo>
                    <a:pt x="18288" y="19964"/>
                  </a:lnTo>
                  <a:lnTo>
                    <a:pt x="18207" y="20060"/>
                  </a:lnTo>
                  <a:lnTo>
                    <a:pt x="18255" y="20155"/>
                  </a:lnTo>
                  <a:lnTo>
                    <a:pt x="18271" y="20155"/>
                  </a:lnTo>
                  <a:cubicBezTo>
                    <a:pt x="18255" y="20174"/>
                    <a:pt x="18255" y="20193"/>
                    <a:pt x="18255" y="20231"/>
                  </a:cubicBezTo>
                  <a:cubicBezTo>
                    <a:pt x="18271" y="20250"/>
                    <a:pt x="18271" y="20288"/>
                    <a:pt x="18288" y="20326"/>
                  </a:cubicBezTo>
                  <a:cubicBezTo>
                    <a:pt x="18321" y="20345"/>
                    <a:pt x="18337" y="20383"/>
                    <a:pt x="18353" y="20440"/>
                  </a:cubicBezTo>
                  <a:lnTo>
                    <a:pt x="18370" y="20440"/>
                  </a:lnTo>
                  <a:cubicBezTo>
                    <a:pt x="18370" y="20440"/>
                    <a:pt x="18370" y="20459"/>
                    <a:pt x="18386" y="20459"/>
                  </a:cubicBezTo>
                  <a:cubicBezTo>
                    <a:pt x="18419" y="20516"/>
                    <a:pt x="18451" y="20516"/>
                    <a:pt x="18467" y="20535"/>
                  </a:cubicBezTo>
                  <a:lnTo>
                    <a:pt x="18451" y="20554"/>
                  </a:lnTo>
                  <a:lnTo>
                    <a:pt x="18353" y="20649"/>
                  </a:lnTo>
                  <a:lnTo>
                    <a:pt x="18353" y="20744"/>
                  </a:lnTo>
                  <a:lnTo>
                    <a:pt x="18402" y="20839"/>
                  </a:lnTo>
                  <a:lnTo>
                    <a:pt x="18500" y="20744"/>
                  </a:lnTo>
                  <a:lnTo>
                    <a:pt x="18565" y="20611"/>
                  </a:lnTo>
                  <a:lnTo>
                    <a:pt x="18565" y="20554"/>
                  </a:lnTo>
                  <a:lnTo>
                    <a:pt x="18615" y="20535"/>
                  </a:lnTo>
                  <a:lnTo>
                    <a:pt x="18728" y="20421"/>
                  </a:lnTo>
                  <a:lnTo>
                    <a:pt x="18745" y="20459"/>
                  </a:lnTo>
                  <a:lnTo>
                    <a:pt x="18908" y="20459"/>
                  </a:lnTo>
                  <a:lnTo>
                    <a:pt x="18843" y="20554"/>
                  </a:lnTo>
                  <a:lnTo>
                    <a:pt x="18859" y="20573"/>
                  </a:lnTo>
                  <a:lnTo>
                    <a:pt x="18957" y="20573"/>
                  </a:lnTo>
                  <a:lnTo>
                    <a:pt x="18957" y="20630"/>
                  </a:lnTo>
                  <a:lnTo>
                    <a:pt x="18875" y="20725"/>
                  </a:lnTo>
                  <a:cubicBezTo>
                    <a:pt x="18859" y="20725"/>
                    <a:pt x="18843" y="20744"/>
                    <a:pt x="18827" y="20744"/>
                  </a:cubicBezTo>
                  <a:lnTo>
                    <a:pt x="18843" y="20649"/>
                  </a:lnTo>
                  <a:lnTo>
                    <a:pt x="18794" y="20535"/>
                  </a:lnTo>
                  <a:lnTo>
                    <a:pt x="18696" y="20535"/>
                  </a:lnTo>
                  <a:lnTo>
                    <a:pt x="18696" y="20573"/>
                  </a:lnTo>
                  <a:lnTo>
                    <a:pt x="18615" y="20630"/>
                  </a:lnTo>
                  <a:lnTo>
                    <a:pt x="18582" y="20763"/>
                  </a:lnTo>
                  <a:lnTo>
                    <a:pt x="18582" y="20820"/>
                  </a:lnTo>
                  <a:lnTo>
                    <a:pt x="18500" y="20916"/>
                  </a:lnTo>
                  <a:lnTo>
                    <a:pt x="18516" y="20991"/>
                  </a:lnTo>
                  <a:lnTo>
                    <a:pt x="18663" y="20916"/>
                  </a:lnTo>
                  <a:cubicBezTo>
                    <a:pt x="18663" y="20935"/>
                    <a:pt x="18679" y="20935"/>
                    <a:pt x="18679" y="20935"/>
                  </a:cubicBezTo>
                  <a:lnTo>
                    <a:pt x="18598" y="21010"/>
                  </a:lnTo>
                  <a:lnTo>
                    <a:pt x="18533" y="21125"/>
                  </a:lnTo>
                  <a:lnTo>
                    <a:pt x="18582" y="21182"/>
                  </a:lnTo>
                  <a:lnTo>
                    <a:pt x="18712" y="21048"/>
                  </a:lnTo>
                  <a:lnTo>
                    <a:pt x="18761" y="20991"/>
                  </a:lnTo>
                  <a:cubicBezTo>
                    <a:pt x="18777" y="21010"/>
                    <a:pt x="18794" y="21010"/>
                    <a:pt x="18827" y="21029"/>
                  </a:cubicBezTo>
                  <a:lnTo>
                    <a:pt x="18827" y="21048"/>
                  </a:lnTo>
                  <a:lnTo>
                    <a:pt x="18843" y="21106"/>
                  </a:lnTo>
                  <a:lnTo>
                    <a:pt x="18859" y="21144"/>
                  </a:lnTo>
                  <a:lnTo>
                    <a:pt x="18712" y="21144"/>
                  </a:lnTo>
                  <a:lnTo>
                    <a:pt x="18663" y="21219"/>
                  </a:lnTo>
                  <a:lnTo>
                    <a:pt x="18663" y="21276"/>
                  </a:lnTo>
                  <a:lnTo>
                    <a:pt x="18712" y="21276"/>
                  </a:lnTo>
                  <a:lnTo>
                    <a:pt x="18761" y="21238"/>
                  </a:lnTo>
                  <a:lnTo>
                    <a:pt x="18843" y="21238"/>
                  </a:lnTo>
                  <a:lnTo>
                    <a:pt x="18843" y="21276"/>
                  </a:lnTo>
                  <a:lnTo>
                    <a:pt x="18761" y="21334"/>
                  </a:lnTo>
                  <a:lnTo>
                    <a:pt x="18663" y="21334"/>
                  </a:lnTo>
                  <a:lnTo>
                    <a:pt x="18615" y="21391"/>
                  </a:lnTo>
                  <a:lnTo>
                    <a:pt x="18598" y="21505"/>
                  </a:lnTo>
                  <a:lnTo>
                    <a:pt x="18631" y="21600"/>
                  </a:lnTo>
                  <a:lnTo>
                    <a:pt x="18696" y="21562"/>
                  </a:lnTo>
                  <a:lnTo>
                    <a:pt x="18712" y="21485"/>
                  </a:lnTo>
                  <a:lnTo>
                    <a:pt x="18777" y="21485"/>
                  </a:lnTo>
                  <a:lnTo>
                    <a:pt x="18859" y="21429"/>
                  </a:lnTo>
                  <a:lnTo>
                    <a:pt x="18957" y="21296"/>
                  </a:lnTo>
                  <a:lnTo>
                    <a:pt x="19071" y="21125"/>
                  </a:lnTo>
                  <a:lnTo>
                    <a:pt x="19103" y="20916"/>
                  </a:lnTo>
                  <a:lnTo>
                    <a:pt x="19202" y="20669"/>
                  </a:lnTo>
                  <a:lnTo>
                    <a:pt x="19251" y="20649"/>
                  </a:lnTo>
                  <a:lnTo>
                    <a:pt x="19251" y="20592"/>
                  </a:lnTo>
                  <a:lnTo>
                    <a:pt x="19234" y="20592"/>
                  </a:lnTo>
                  <a:lnTo>
                    <a:pt x="19267" y="20554"/>
                  </a:lnTo>
                  <a:lnTo>
                    <a:pt x="19267" y="20516"/>
                  </a:lnTo>
                  <a:lnTo>
                    <a:pt x="19299" y="20459"/>
                  </a:lnTo>
                  <a:lnTo>
                    <a:pt x="19267" y="20421"/>
                  </a:lnTo>
                  <a:lnTo>
                    <a:pt x="19234" y="20402"/>
                  </a:lnTo>
                  <a:lnTo>
                    <a:pt x="19234" y="20307"/>
                  </a:lnTo>
                  <a:lnTo>
                    <a:pt x="19185" y="20211"/>
                  </a:lnTo>
                  <a:lnTo>
                    <a:pt x="19087" y="20136"/>
                  </a:lnTo>
                  <a:lnTo>
                    <a:pt x="19022" y="20079"/>
                  </a:lnTo>
                  <a:lnTo>
                    <a:pt x="19006" y="20022"/>
                  </a:lnTo>
                  <a:lnTo>
                    <a:pt x="18924" y="19870"/>
                  </a:lnTo>
                  <a:lnTo>
                    <a:pt x="18859" y="19851"/>
                  </a:lnTo>
                  <a:lnTo>
                    <a:pt x="18777" y="19851"/>
                  </a:lnTo>
                  <a:lnTo>
                    <a:pt x="18777" y="19793"/>
                  </a:lnTo>
                  <a:lnTo>
                    <a:pt x="18810" y="19755"/>
                  </a:lnTo>
                  <a:lnTo>
                    <a:pt x="18777" y="19680"/>
                  </a:lnTo>
                  <a:lnTo>
                    <a:pt x="18745" y="19642"/>
                  </a:lnTo>
                  <a:lnTo>
                    <a:pt x="18728" y="19565"/>
                  </a:lnTo>
                  <a:lnTo>
                    <a:pt x="18761" y="19508"/>
                  </a:lnTo>
                  <a:lnTo>
                    <a:pt x="18810" y="19489"/>
                  </a:lnTo>
                  <a:lnTo>
                    <a:pt x="18777" y="19452"/>
                  </a:lnTo>
                  <a:lnTo>
                    <a:pt x="18728" y="19394"/>
                  </a:lnTo>
                  <a:lnTo>
                    <a:pt x="18679" y="19394"/>
                  </a:lnTo>
                  <a:lnTo>
                    <a:pt x="18679" y="19318"/>
                  </a:lnTo>
                  <a:lnTo>
                    <a:pt x="18761" y="19280"/>
                  </a:lnTo>
                  <a:lnTo>
                    <a:pt x="18745" y="18900"/>
                  </a:lnTo>
                  <a:lnTo>
                    <a:pt x="18745" y="18519"/>
                  </a:lnTo>
                  <a:lnTo>
                    <a:pt x="18777" y="18197"/>
                  </a:lnTo>
                  <a:lnTo>
                    <a:pt x="18761" y="18120"/>
                  </a:lnTo>
                  <a:lnTo>
                    <a:pt x="18761" y="18025"/>
                  </a:lnTo>
                  <a:lnTo>
                    <a:pt x="18810" y="17930"/>
                  </a:lnTo>
                  <a:lnTo>
                    <a:pt x="18777" y="17835"/>
                  </a:lnTo>
                  <a:lnTo>
                    <a:pt x="18745" y="17759"/>
                  </a:lnTo>
                  <a:lnTo>
                    <a:pt x="18728" y="17569"/>
                  </a:lnTo>
                  <a:lnTo>
                    <a:pt x="18615" y="17417"/>
                  </a:lnTo>
                  <a:lnTo>
                    <a:pt x="18582" y="17226"/>
                  </a:lnTo>
                  <a:lnTo>
                    <a:pt x="18598" y="17132"/>
                  </a:lnTo>
                  <a:lnTo>
                    <a:pt x="18500" y="16827"/>
                  </a:lnTo>
                  <a:lnTo>
                    <a:pt x="18516" y="16751"/>
                  </a:lnTo>
                  <a:lnTo>
                    <a:pt x="18582" y="16618"/>
                  </a:lnTo>
                  <a:lnTo>
                    <a:pt x="18565" y="16542"/>
                  </a:lnTo>
                  <a:lnTo>
                    <a:pt x="18565" y="16447"/>
                  </a:lnTo>
                  <a:lnTo>
                    <a:pt x="18451" y="16352"/>
                  </a:lnTo>
                  <a:lnTo>
                    <a:pt x="18321" y="16352"/>
                  </a:lnTo>
                  <a:lnTo>
                    <a:pt x="18158" y="16409"/>
                  </a:lnTo>
                  <a:lnTo>
                    <a:pt x="18109" y="16428"/>
                  </a:lnTo>
                  <a:lnTo>
                    <a:pt x="17946" y="16504"/>
                  </a:lnTo>
                  <a:lnTo>
                    <a:pt x="17847" y="16618"/>
                  </a:lnTo>
                  <a:lnTo>
                    <a:pt x="17717" y="16827"/>
                  </a:lnTo>
                  <a:lnTo>
                    <a:pt x="17619" y="16904"/>
                  </a:lnTo>
                  <a:lnTo>
                    <a:pt x="17472" y="16923"/>
                  </a:lnTo>
                  <a:lnTo>
                    <a:pt x="17309" y="16942"/>
                  </a:lnTo>
                  <a:lnTo>
                    <a:pt x="17277" y="16942"/>
                  </a:lnTo>
                  <a:lnTo>
                    <a:pt x="17277" y="16885"/>
                  </a:lnTo>
                  <a:lnTo>
                    <a:pt x="17358" y="16732"/>
                  </a:lnTo>
                  <a:lnTo>
                    <a:pt x="17309" y="16599"/>
                  </a:lnTo>
                  <a:lnTo>
                    <a:pt x="17195" y="15990"/>
                  </a:lnTo>
                  <a:lnTo>
                    <a:pt x="17114" y="15743"/>
                  </a:lnTo>
                  <a:lnTo>
                    <a:pt x="17064" y="15610"/>
                  </a:lnTo>
                  <a:lnTo>
                    <a:pt x="17178" y="15382"/>
                  </a:lnTo>
                  <a:lnTo>
                    <a:pt x="16950" y="15344"/>
                  </a:lnTo>
                  <a:lnTo>
                    <a:pt x="16787" y="15477"/>
                  </a:lnTo>
                  <a:lnTo>
                    <a:pt x="16689" y="15421"/>
                  </a:lnTo>
                  <a:lnTo>
                    <a:pt x="16396" y="15421"/>
                  </a:lnTo>
                  <a:lnTo>
                    <a:pt x="21600" y="4354"/>
                  </a:lnTo>
                  <a:lnTo>
                    <a:pt x="21584" y="4297"/>
                  </a:lnTo>
                  <a:lnTo>
                    <a:pt x="21469" y="4277"/>
                  </a:lnTo>
                  <a:lnTo>
                    <a:pt x="21421" y="4297"/>
                  </a:lnTo>
                  <a:lnTo>
                    <a:pt x="21372" y="4240"/>
                  </a:lnTo>
                  <a:lnTo>
                    <a:pt x="21339" y="4012"/>
                  </a:lnTo>
                  <a:lnTo>
                    <a:pt x="21290" y="3898"/>
                  </a:lnTo>
                  <a:lnTo>
                    <a:pt x="21224" y="3859"/>
                  </a:lnTo>
                  <a:lnTo>
                    <a:pt x="21209" y="3727"/>
                  </a:lnTo>
                  <a:lnTo>
                    <a:pt x="21143" y="3593"/>
                  </a:lnTo>
                  <a:lnTo>
                    <a:pt x="21110" y="3536"/>
                  </a:lnTo>
                  <a:lnTo>
                    <a:pt x="20947" y="3536"/>
                  </a:lnTo>
                  <a:lnTo>
                    <a:pt x="20931" y="3574"/>
                  </a:lnTo>
                  <a:lnTo>
                    <a:pt x="20800" y="3536"/>
                  </a:lnTo>
                  <a:lnTo>
                    <a:pt x="20686" y="3574"/>
                  </a:lnTo>
                  <a:lnTo>
                    <a:pt x="20621" y="3518"/>
                  </a:lnTo>
                  <a:lnTo>
                    <a:pt x="20572" y="3536"/>
                  </a:lnTo>
                  <a:lnTo>
                    <a:pt x="20540" y="3518"/>
                  </a:lnTo>
                  <a:lnTo>
                    <a:pt x="20523" y="3536"/>
                  </a:lnTo>
                  <a:lnTo>
                    <a:pt x="20458" y="3536"/>
                  </a:lnTo>
                  <a:lnTo>
                    <a:pt x="20458" y="3518"/>
                  </a:lnTo>
                  <a:lnTo>
                    <a:pt x="20490" y="3518"/>
                  </a:lnTo>
                  <a:lnTo>
                    <a:pt x="20490" y="3480"/>
                  </a:lnTo>
                  <a:lnTo>
                    <a:pt x="20409" y="3403"/>
                  </a:lnTo>
                  <a:lnTo>
                    <a:pt x="20360" y="3422"/>
                  </a:lnTo>
                  <a:lnTo>
                    <a:pt x="20295" y="3403"/>
                  </a:lnTo>
                  <a:lnTo>
                    <a:pt x="20311" y="3384"/>
                  </a:lnTo>
                  <a:lnTo>
                    <a:pt x="20360" y="3346"/>
                  </a:lnTo>
                  <a:lnTo>
                    <a:pt x="20311" y="3308"/>
                  </a:lnTo>
                  <a:lnTo>
                    <a:pt x="20246" y="3308"/>
                  </a:lnTo>
                  <a:lnTo>
                    <a:pt x="20197" y="3289"/>
                  </a:lnTo>
                  <a:lnTo>
                    <a:pt x="20197" y="3232"/>
                  </a:lnTo>
                  <a:lnTo>
                    <a:pt x="20132" y="3156"/>
                  </a:lnTo>
                  <a:lnTo>
                    <a:pt x="20066" y="3099"/>
                  </a:lnTo>
                  <a:lnTo>
                    <a:pt x="20050" y="3099"/>
                  </a:lnTo>
                  <a:lnTo>
                    <a:pt x="20001" y="3061"/>
                  </a:lnTo>
                  <a:lnTo>
                    <a:pt x="19968" y="3061"/>
                  </a:lnTo>
                  <a:lnTo>
                    <a:pt x="19920" y="3118"/>
                  </a:lnTo>
                  <a:lnTo>
                    <a:pt x="19920" y="3061"/>
                  </a:lnTo>
                  <a:lnTo>
                    <a:pt x="19903" y="3023"/>
                  </a:lnTo>
                  <a:lnTo>
                    <a:pt x="19838" y="2966"/>
                  </a:lnTo>
                  <a:lnTo>
                    <a:pt x="19789" y="3061"/>
                  </a:lnTo>
                  <a:lnTo>
                    <a:pt x="19740" y="3023"/>
                  </a:lnTo>
                  <a:lnTo>
                    <a:pt x="19740" y="2947"/>
                  </a:lnTo>
                  <a:lnTo>
                    <a:pt x="19789" y="2928"/>
                  </a:lnTo>
                  <a:lnTo>
                    <a:pt x="19756" y="2871"/>
                  </a:lnTo>
                  <a:lnTo>
                    <a:pt x="19708" y="2852"/>
                  </a:lnTo>
                  <a:lnTo>
                    <a:pt x="19642" y="2871"/>
                  </a:lnTo>
                  <a:lnTo>
                    <a:pt x="19659" y="2833"/>
                  </a:lnTo>
                  <a:lnTo>
                    <a:pt x="19659" y="2776"/>
                  </a:lnTo>
                  <a:lnTo>
                    <a:pt x="19577" y="2738"/>
                  </a:lnTo>
                  <a:lnTo>
                    <a:pt x="19511" y="2643"/>
                  </a:lnTo>
                  <a:lnTo>
                    <a:pt x="19544" y="2624"/>
                  </a:lnTo>
                  <a:lnTo>
                    <a:pt x="19511" y="2566"/>
                  </a:lnTo>
                  <a:lnTo>
                    <a:pt x="19463" y="2547"/>
                  </a:lnTo>
                  <a:lnTo>
                    <a:pt x="19414" y="2585"/>
                  </a:lnTo>
                  <a:lnTo>
                    <a:pt x="19251" y="2776"/>
                  </a:lnTo>
                  <a:lnTo>
                    <a:pt x="19071" y="2909"/>
                  </a:lnTo>
                  <a:lnTo>
                    <a:pt x="19234" y="2757"/>
                  </a:lnTo>
                  <a:lnTo>
                    <a:pt x="19332" y="2585"/>
                  </a:lnTo>
                  <a:lnTo>
                    <a:pt x="19430" y="2472"/>
                  </a:lnTo>
                  <a:lnTo>
                    <a:pt x="19463" y="2357"/>
                  </a:lnTo>
                  <a:lnTo>
                    <a:pt x="19397" y="2300"/>
                  </a:lnTo>
                  <a:lnTo>
                    <a:pt x="19267" y="2206"/>
                  </a:lnTo>
                  <a:lnTo>
                    <a:pt x="19169" y="2206"/>
                  </a:lnTo>
                  <a:lnTo>
                    <a:pt x="19055" y="2263"/>
                  </a:lnTo>
                  <a:lnTo>
                    <a:pt x="18990" y="2263"/>
                  </a:lnTo>
                  <a:lnTo>
                    <a:pt x="18940" y="2282"/>
                  </a:lnTo>
                  <a:lnTo>
                    <a:pt x="18827" y="2300"/>
                  </a:lnTo>
                  <a:lnTo>
                    <a:pt x="18696" y="2472"/>
                  </a:lnTo>
                  <a:lnTo>
                    <a:pt x="18598" y="2566"/>
                  </a:lnTo>
                  <a:lnTo>
                    <a:pt x="18679" y="2453"/>
                  </a:lnTo>
                  <a:lnTo>
                    <a:pt x="18663" y="2300"/>
                  </a:lnTo>
                  <a:lnTo>
                    <a:pt x="18679" y="2186"/>
                  </a:lnTo>
                  <a:lnTo>
                    <a:pt x="18679" y="2091"/>
                  </a:lnTo>
                  <a:lnTo>
                    <a:pt x="18533" y="1997"/>
                  </a:lnTo>
                  <a:lnTo>
                    <a:pt x="18533" y="1958"/>
                  </a:lnTo>
                  <a:lnTo>
                    <a:pt x="18615" y="1901"/>
                  </a:lnTo>
                  <a:lnTo>
                    <a:pt x="18696" y="1901"/>
                  </a:lnTo>
                  <a:lnTo>
                    <a:pt x="18696" y="1863"/>
                  </a:lnTo>
                  <a:lnTo>
                    <a:pt x="18484" y="1711"/>
                  </a:lnTo>
                  <a:lnTo>
                    <a:pt x="18451" y="1635"/>
                  </a:lnTo>
                  <a:lnTo>
                    <a:pt x="18500" y="1578"/>
                  </a:lnTo>
                  <a:lnTo>
                    <a:pt x="18615" y="1502"/>
                  </a:lnTo>
                  <a:lnTo>
                    <a:pt x="18679" y="1426"/>
                  </a:lnTo>
                  <a:lnTo>
                    <a:pt x="18647" y="1349"/>
                  </a:lnTo>
                  <a:lnTo>
                    <a:pt x="18598" y="1236"/>
                  </a:lnTo>
                  <a:lnTo>
                    <a:pt x="18565" y="1236"/>
                  </a:lnTo>
                  <a:lnTo>
                    <a:pt x="18516" y="1255"/>
                  </a:lnTo>
                  <a:lnTo>
                    <a:pt x="18484" y="1198"/>
                  </a:lnTo>
                  <a:lnTo>
                    <a:pt x="18419" y="1140"/>
                  </a:lnTo>
                  <a:lnTo>
                    <a:pt x="18337" y="1140"/>
                  </a:lnTo>
                  <a:lnTo>
                    <a:pt x="18239" y="1102"/>
                  </a:lnTo>
                  <a:lnTo>
                    <a:pt x="18190" y="1064"/>
                  </a:lnTo>
                  <a:lnTo>
                    <a:pt x="18125" y="1102"/>
                  </a:lnTo>
                  <a:lnTo>
                    <a:pt x="18027" y="1102"/>
                  </a:lnTo>
                  <a:lnTo>
                    <a:pt x="17995" y="1198"/>
                  </a:lnTo>
                  <a:lnTo>
                    <a:pt x="17995" y="1236"/>
                  </a:lnTo>
                  <a:lnTo>
                    <a:pt x="17929" y="1140"/>
                  </a:lnTo>
                  <a:lnTo>
                    <a:pt x="17962" y="1045"/>
                  </a:lnTo>
                  <a:lnTo>
                    <a:pt x="18011" y="1027"/>
                  </a:lnTo>
                  <a:lnTo>
                    <a:pt x="18011" y="931"/>
                  </a:lnTo>
                  <a:lnTo>
                    <a:pt x="18043" y="855"/>
                  </a:lnTo>
                  <a:lnTo>
                    <a:pt x="18092" y="836"/>
                  </a:lnTo>
                  <a:lnTo>
                    <a:pt x="18092" y="742"/>
                  </a:lnTo>
                  <a:lnTo>
                    <a:pt x="18109" y="646"/>
                  </a:lnTo>
                  <a:lnTo>
                    <a:pt x="18092" y="589"/>
                  </a:lnTo>
                  <a:lnTo>
                    <a:pt x="18076" y="589"/>
                  </a:lnTo>
                  <a:lnTo>
                    <a:pt x="17962" y="722"/>
                  </a:lnTo>
                  <a:lnTo>
                    <a:pt x="17946" y="817"/>
                  </a:lnTo>
                  <a:lnTo>
                    <a:pt x="17929" y="817"/>
                  </a:lnTo>
                  <a:lnTo>
                    <a:pt x="17864" y="761"/>
                  </a:lnTo>
                  <a:lnTo>
                    <a:pt x="17783" y="817"/>
                  </a:lnTo>
                  <a:lnTo>
                    <a:pt x="17766" y="855"/>
                  </a:lnTo>
                  <a:lnTo>
                    <a:pt x="17783" y="951"/>
                  </a:lnTo>
                  <a:lnTo>
                    <a:pt x="17717" y="1027"/>
                  </a:lnTo>
                  <a:lnTo>
                    <a:pt x="17684" y="1027"/>
                  </a:lnTo>
                  <a:lnTo>
                    <a:pt x="17668" y="970"/>
                  </a:lnTo>
                  <a:lnTo>
                    <a:pt x="17619" y="1102"/>
                  </a:lnTo>
                  <a:lnTo>
                    <a:pt x="17619" y="1198"/>
                  </a:lnTo>
                  <a:lnTo>
                    <a:pt x="17586" y="1064"/>
                  </a:lnTo>
                  <a:lnTo>
                    <a:pt x="17586" y="951"/>
                  </a:lnTo>
                  <a:lnTo>
                    <a:pt x="17619" y="855"/>
                  </a:lnTo>
                  <a:lnTo>
                    <a:pt x="17586" y="836"/>
                  </a:lnTo>
                  <a:lnTo>
                    <a:pt x="17521" y="912"/>
                  </a:lnTo>
                  <a:lnTo>
                    <a:pt x="17505" y="970"/>
                  </a:lnTo>
                  <a:lnTo>
                    <a:pt x="17440" y="1008"/>
                  </a:lnTo>
                  <a:lnTo>
                    <a:pt x="17472" y="836"/>
                  </a:lnTo>
                  <a:lnTo>
                    <a:pt x="17440" y="742"/>
                  </a:lnTo>
                  <a:lnTo>
                    <a:pt x="17358" y="742"/>
                  </a:lnTo>
                  <a:lnTo>
                    <a:pt x="17374" y="665"/>
                  </a:lnTo>
                  <a:lnTo>
                    <a:pt x="17472" y="570"/>
                  </a:lnTo>
                  <a:lnTo>
                    <a:pt x="17554" y="551"/>
                  </a:lnTo>
                  <a:lnTo>
                    <a:pt x="17668" y="646"/>
                  </a:lnTo>
                  <a:lnTo>
                    <a:pt x="17783" y="570"/>
                  </a:lnTo>
                  <a:lnTo>
                    <a:pt x="17864" y="551"/>
                  </a:lnTo>
                  <a:lnTo>
                    <a:pt x="17946" y="456"/>
                  </a:lnTo>
                  <a:lnTo>
                    <a:pt x="17946" y="399"/>
                  </a:lnTo>
                  <a:lnTo>
                    <a:pt x="17962" y="361"/>
                  </a:lnTo>
                  <a:lnTo>
                    <a:pt x="17946" y="304"/>
                  </a:lnTo>
                  <a:lnTo>
                    <a:pt x="17847" y="266"/>
                  </a:lnTo>
                  <a:lnTo>
                    <a:pt x="17798" y="266"/>
                  </a:lnTo>
                  <a:lnTo>
                    <a:pt x="17798" y="171"/>
                  </a:lnTo>
                  <a:lnTo>
                    <a:pt x="17766" y="114"/>
                  </a:lnTo>
                  <a:lnTo>
                    <a:pt x="17750" y="95"/>
                  </a:lnTo>
                  <a:lnTo>
                    <a:pt x="17766" y="75"/>
                  </a:lnTo>
                  <a:lnTo>
                    <a:pt x="17798" y="56"/>
                  </a:lnTo>
                  <a:lnTo>
                    <a:pt x="17831" y="0"/>
                  </a:lnTo>
                  <a:close/>
                </a:path>
              </a:pathLst>
            </a:custGeom>
            <a:solidFill>
              <a:srgbClr val="CCD4DA"/>
            </a:solidFill>
            <a:ln w="12700" cap="flat">
              <a:noFill/>
              <a:miter lim="400000"/>
            </a:ln>
            <a:effectLst/>
          </p:spPr>
          <p:txBody>
            <a:bodyPr wrap="square" lIns="0" tIns="0" rIns="0" bIns="0" numCol="1" anchor="ctr">
              <a:noAutofit/>
            </a:bodyPr>
            <a:lstStyle/>
            <a:p>
              <a:pPr defTabSz="342900">
                <a:lnSpc>
                  <a:spcPct val="100000"/>
                </a:lnSpc>
                <a:spcBef>
                  <a:spcPts val="0"/>
                </a:spcBef>
                <a:defRPr sz="1400">
                  <a:latin typeface="Arial"/>
                  <a:ea typeface="Arial"/>
                  <a:cs typeface="Arial"/>
                  <a:sym typeface="Arial"/>
                </a:defRPr>
              </a:pPr>
              <a:endParaRPr sz="525"/>
            </a:p>
          </p:txBody>
        </p:sp>
        <p:sp>
          <p:nvSpPr>
            <p:cNvPr id="34" name="Google Shape;10422;p32">
              <a:extLst>
                <a:ext uri="{FF2B5EF4-FFF2-40B4-BE49-F238E27FC236}">
                  <a16:creationId xmlns:a16="http://schemas.microsoft.com/office/drawing/2014/main" id="{546156F5-8417-ADC0-DD40-BBB46218B0E0}"/>
                </a:ext>
              </a:extLst>
            </p:cNvPr>
            <p:cNvSpPr/>
            <p:nvPr/>
          </p:nvSpPr>
          <p:spPr>
            <a:xfrm>
              <a:off x="2909394" y="4643608"/>
              <a:ext cx="4074201" cy="2294271"/>
            </a:xfrm>
            <a:custGeom>
              <a:avLst/>
              <a:gdLst/>
              <a:ahLst/>
              <a:cxnLst>
                <a:cxn ang="0">
                  <a:pos x="wd2" y="hd2"/>
                </a:cxn>
                <a:cxn ang="5400000">
                  <a:pos x="wd2" y="hd2"/>
                </a:cxn>
                <a:cxn ang="10800000">
                  <a:pos x="wd2" y="hd2"/>
                </a:cxn>
                <a:cxn ang="16200000">
                  <a:pos x="wd2" y="hd2"/>
                </a:cxn>
              </a:cxnLst>
              <a:rect l="0" t="0" r="r" b="b"/>
              <a:pathLst>
                <a:path w="21600" h="21600" extrusionOk="0">
                  <a:moveTo>
                    <a:pt x="1883" y="0"/>
                  </a:moveTo>
                  <a:lnTo>
                    <a:pt x="1924" y="235"/>
                  </a:lnTo>
                  <a:lnTo>
                    <a:pt x="2008" y="305"/>
                  </a:lnTo>
                  <a:lnTo>
                    <a:pt x="1980" y="398"/>
                  </a:lnTo>
                  <a:lnTo>
                    <a:pt x="1924" y="493"/>
                  </a:lnTo>
                  <a:lnTo>
                    <a:pt x="1938" y="610"/>
                  </a:lnTo>
                  <a:lnTo>
                    <a:pt x="1980" y="656"/>
                  </a:lnTo>
                  <a:lnTo>
                    <a:pt x="1966" y="727"/>
                  </a:lnTo>
                  <a:lnTo>
                    <a:pt x="1924" y="821"/>
                  </a:lnTo>
                  <a:lnTo>
                    <a:pt x="1952" y="869"/>
                  </a:lnTo>
                  <a:lnTo>
                    <a:pt x="1952" y="962"/>
                  </a:lnTo>
                  <a:lnTo>
                    <a:pt x="1980" y="1009"/>
                  </a:lnTo>
                  <a:lnTo>
                    <a:pt x="1924" y="1174"/>
                  </a:lnTo>
                  <a:lnTo>
                    <a:pt x="1869" y="1221"/>
                  </a:lnTo>
                  <a:lnTo>
                    <a:pt x="1828" y="1408"/>
                  </a:lnTo>
                  <a:lnTo>
                    <a:pt x="1800" y="1455"/>
                  </a:lnTo>
                  <a:lnTo>
                    <a:pt x="1800" y="1596"/>
                  </a:lnTo>
                  <a:lnTo>
                    <a:pt x="1744" y="1666"/>
                  </a:lnTo>
                  <a:lnTo>
                    <a:pt x="1730" y="1784"/>
                  </a:lnTo>
                  <a:lnTo>
                    <a:pt x="1634" y="1877"/>
                  </a:lnTo>
                  <a:lnTo>
                    <a:pt x="1578" y="1831"/>
                  </a:lnTo>
                  <a:lnTo>
                    <a:pt x="1550" y="1761"/>
                  </a:lnTo>
                  <a:lnTo>
                    <a:pt x="1606" y="1643"/>
                  </a:lnTo>
                  <a:lnTo>
                    <a:pt x="1620" y="1690"/>
                  </a:lnTo>
                  <a:lnTo>
                    <a:pt x="1675" y="1643"/>
                  </a:lnTo>
                  <a:lnTo>
                    <a:pt x="1689" y="1714"/>
                  </a:lnTo>
                  <a:lnTo>
                    <a:pt x="1717" y="1666"/>
                  </a:lnTo>
                  <a:lnTo>
                    <a:pt x="1717" y="1526"/>
                  </a:lnTo>
                  <a:lnTo>
                    <a:pt x="1758" y="1361"/>
                  </a:lnTo>
                  <a:lnTo>
                    <a:pt x="1814" y="1290"/>
                  </a:lnTo>
                  <a:lnTo>
                    <a:pt x="1814" y="1174"/>
                  </a:lnTo>
                  <a:lnTo>
                    <a:pt x="1786" y="1197"/>
                  </a:lnTo>
                  <a:lnTo>
                    <a:pt x="1689" y="1314"/>
                  </a:lnTo>
                  <a:lnTo>
                    <a:pt x="1662" y="1361"/>
                  </a:lnTo>
                  <a:lnTo>
                    <a:pt x="1606" y="1361"/>
                  </a:lnTo>
                  <a:lnTo>
                    <a:pt x="1606" y="1314"/>
                  </a:lnTo>
                  <a:lnTo>
                    <a:pt x="1675" y="1197"/>
                  </a:lnTo>
                  <a:lnTo>
                    <a:pt x="1758" y="1127"/>
                  </a:lnTo>
                  <a:lnTo>
                    <a:pt x="1786" y="1079"/>
                  </a:lnTo>
                  <a:lnTo>
                    <a:pt x="1758" y="985"/>
                  </a:lnTo>
                  <a:lnTo>
                    <a:pt x="1730" y="985"/>
                  </a:lnTo>
                  <a:lnTo>
                    <a:pt x="1675" y="1009"/>
                  </a:lnTo>
                  <a:lnTo>
                    <a:pt x="1634" y="892"/>
                  </a:lnTo>
                  <a:lnTo>
                    <a:pt x="1592" y="845"/>
                  </a:lnTo>
                  <a:lnTo>
                    <a:pt x="1412" y="845"/>
                  </a:lnTo>
                  <a:lnTo>
                    <a:pt x="1329" y="727"/>
                  </a:lnTo>
                  <a:lnTo>
                    <a:pt x="1135" y="469"/>
                  </a:lnTo>
                  <a:lnTo>
                    <a:pt x="1122" y="493"/>
                  </a:lnTo>
                  <a:lnTo>
                    <a:pt x="1108" y="610"/>
                  </a:lnTo>
                  <a:lnTo>
                    <a:pt x="1052" y="845"/>
                  </a:lnTo>
                  <a:lnTo>
                    <a:pt x="1052" y="962"/>
                  </a:lnTo>
                  <a:lnTo>
                    <a:pt x="1094" y="1197"/>
                  </a:lnTo>
                  <a:lnTo>
                    <a:pt x="1052" y="1550"/>
                  </a:lnTo>
                  <a:lnTo>
                    <a:pt x="1066" y="1690"/>
                  </a:lnTo>
                  <a:lnTo>
                    <a:pt x="1052" y="1877"/>
                  </a:lnTo>
                  <a:lnTo>
                    <a:pt x="1066" y="1948"/>
                  </a:lnTo>
                  <a:lnTo>
                    <a:pt x="1108" y="1948"/>
                  </a:lnTo>
                  <a:lnTo>
                    <a:pt x="1122" y="2019"/>
                  </a:lnTo>
                  <a:lnTo>
                    <a:pt x="1094" y="2113"/>
                  </a:lnTo>
                  <a:lnTo>
                    <a:pt x="1052" y="2113"/>
                  </a:lnTo>
                  <a:lnTo>
                    <a:pt x="1038" y="2183"/>
                  </a:lnTo>
                  <a:lnTo>
                    <a:pt x="1052" y="2253"/>
                  </a:lnTo>
                  <a:lnTo>
                    <a:pt x="1122" y="2277"/>
                  </a:lnTo>
                  <a:lnTo>
                    <a:pt x="1094" y="2395"/>
                  </a:lnTo>
                  <a:lnTo>
                    <a:pt x="1094" y="2511"/>
                  </a:lnTo>
                  <a:lnTo>
                    <a:pt x="1052" y="2606"/>
                  </a:lnTo>
                  <a:lnTo>
                    <a:pt x="1024" y="2582"/>
                  </a:lnTo>
                  <a:lnTo>
                    <a:pt x="997" y="2629"/>
                  </a:lnTo>
                  <a:lnTo>
                    <a:pt x="997" y="2723"/>
                  </a:lnTo>
                  <a:lnTo>
                    <a:pt x="1108" y="2747"/>
                  </a:lnTo>
                  <a:lnTo>
                    <a:pt x="1204" y="2771"/>
                  </a:lnTo>
                  <a:lnTo>
                    <a:pt x="1274" y="2864"/>
                  </a:lnTo>
                  <a:lnTo>
                    <a:pt x="1370" y="2864"/>
                  </a:lnTo>
                  <a:lnTo>
                    <a:pt x="1398" y="2958"/>
                  </a:lnTo>
                  <a:lnTo>
                    <a:pt x="1412" y="3122"/>
                  </a:lnTo>
                  <a:lnTo>
                    <a:pt x="1384" y="2982"/>
                  </a:lnTo>
                  <a:lnTo>
                    <a:pt x="1315" y="2887"/>
                  </a:lnTo>
                  <a:lnTo>
                    <a:pt x="1260" y="2934"/>
                  </a:lnTo>
                  <a:lnTo>
                    <a:pt x="1204" y="2864"/>
                  </a:lnTo>
                  <a:lnTo>
                    <a:pt x="1066" y="2840"/>
                  </a:lnTo>
                  <a:lnTo>
                    <a:pt x="1038" y="2771"/>
                  </a:lnTo>
                  <a:lnTo>
                    <a:pt x="997" y="2817"/>
                  </a:lnTo>
                  <a:lnTo>
                    <a:pt x="997" y="2934"/>
                  </a:lnTo>
                  <a:lnTo>
                    <a:pt x="928" y="3099"/>
                  </a:lnTo>
                  <a:lnTo>
                    <a:pt x="928" y="3287"/>
                  </a:lnTo>
                  <a:lnTo>
                    <a:pt x="886" y="3451"/>
                  </a:lnTo>
                  <a:lnTo>
                    <a:pt x="844" y="3592"/>
                  </a:lnTo>
                  <a:lnTo>
                    <a:pt x="748" y="3991"/>
                  </a:lnTo>
                  <a:lnTo>
                    <a:pt x="720" y="4273"/>
                  </a:lnTo>
                  <a:lnTo>
                    <a:pt x="623" y="4602"/>
                  </a:lnTo>
                  <a:lnTo>
                    <a:pt x="609" y="4953"/>
                  </a:lnTo>
                  <a:lnTo>
                    <a:pt x="554" y="5094"/>
                  </a:lnTo>
                  <a:lnTo>
                    <a:pt x="484" y="5236"/>
                  </a:lnTo>
                  <a:lnTo>
                    <a:pt x="429" y="5447"/>
                  </a:lnTo>
                  <a:lnTo>
                    <a:pt x="402" y="5541"/>
                  </a:lnTo>
                  <a:lnTo>
                    <a:pt x="374" y="5658"/>
                  </a:lnTo>
                  <a:lnTo>
                    <a:pt x="277" y="5869"/>
                  </a:lnTo>
                  <a:lnTo>
                    <a:pt x="235" y="5987"/>
                  </a:lnTo>
                  <a:lnTo>
                    <a:pt x="263" y="6245"/>
                  </a:lnTo>
                  <a:lnTo>
                    <a:pt x="222" y="6480"/>
                  </a:lnTo>
                  <a:lnTo>
                    <a:pt x="222" y="6644"/>
                  </a:lnTo>
                  <a:lnTo>
                    <a:pt x="277" y="6762"/>
                  </a:lnTo>
                  <a:lnTo>
                    <a:pt x="235" y="6855"/>
                  </a:lnTo>
                  <a:lnTo>
                    <a:pt x="222" y="6949"/>
                  </a:lnTo>
                  <a:lnTo>
                    <a:pt x="263" y="7113"/>
                  </a:lnTo>
                  <a:lnTo>
                    <a:pt x="235" y="7396"/>
                  </a:lnTo>
                  <a:lnTo>
                    <a:pt x="208" y="7536"/>
                  </a:lnTo>
                  <a:lnTo>
                    <a:pt x="152" y="7583"/>
                  </a:lnTo>
                  <a:lnTo>
                    <a:pt x="166" y="7678"/>
                  </a:lnTo>
                  <a:lnTo>
                    <a:pt x="194" y="7701"/>
                  </a:lnTo>
                  <a:lnTo>
                    <a:pt x="152" y="7889"/>
                  </a:lnTo>
                  <a:lnTo>
                    <a:pt x="55" y="8006"/>
                  </a:lnTo>
                  <a:lnTo>
                    <a:pt x="0" y="8147"/>
                  </a:lnTo>
                  <a:lnTo>
                    <a:pt x="0" y="8288"/>
                  </a:lnTo>
                  <a:lnTo>
                    <a:pt x="69" y="8475"/>
                  </a:lnTo>
                  <a:lnTo>
                    <a:pt x="138" y="8710"/>
                  </a:lnTo>
                  <a:lnTo>
                    <a:pt x="138" y="8968"/>
                  </a:lnTo>
                  <a:lnTo>
                    <a:pt x="124" y="9110"/>
                  </a:lnTo>
                  <a:lnTo>
                    <a:pt x="83" y="9204"/>
                  </a:lnTo>
                  <a:lnTo>
                    <a:pt x="83" y="9297"/>
                  </a:lnTo>
                  <a:lnTo>
                    <a:pt x="97" y="9391"/>
                  </a:lnTo>
                  <a:lnTo>
                    <a:pt x="124" y="9533"/>
                  </a:lnTo>
                  <a:lnTo>
                    <a:pt x="83" y="9626"/>
                  </a:lnTo>
                  <a:lnTo>
                    <a:pt x="69" y="9696"/>
                  </a:lnTo>
                  <a:lnTo>
                    <a:pt x="83" y="9791"/>
                  </a:lnTo>
                  <a:lnTo>
                    <a:pt x="235" y="10213"/>
                  </a:lnTo>
                  <a:lnTo>
                    <a:pt x="263" y="10330"/>
                  </a:lnTo>
                  <a:lnTo>
                    <a:pt x="235" y="10401"/>
                  </a:lnTo>
                  <a:lnTo>
                    <a:pt x="263" y="10494"/>
                  </a:lnTo>
                  <a:lnTo>
                    <a:pt x="346" y="10636"/>
                  </a:lnTo>
                  <a:lnTo>
                    <a:pt x="360" y="10706"/>
                  </a:lnTo>
                  <a:lnTo>
                    <a:pt x="415" y="10706"/>
                  </a:lnTo>
                  <a:lnTo>
                    <a:pt x="415" y="10448"/>
                  </a:lnTo>
                  <a:lnTo>
                    <a:pt x="471" y="10472"/>
                  </a:lnTo>
                  <a:lnTo>
                    <a:pt x="484" y="10448"/>
                  </a:lnTo>
                  <a:lnTo>
                    <a:pt x="484" y="10494"/>
                  </a:lnTo>
                  <a:lnTo>
                    <a:pt x="554" y="10494"/>
                  </a:lnTo>
                  <a:lnTo>
                    <a:pt x="568" y="10565"/>
                  </a:lnTo>
                  <a:lnTo>
                    <a:pt x="650" y="10588"/>
                  </a:lnTo>
                  <a:lnTo>
                    <a:pt x="582" y="10588"/>
                  </a:lnTo>
                  <a:lnTo>
                    <a:pt x="540" y="10636"/>
                  </a:lnTo>
                  <a:lnTo>
                    <a:pt x="498" y="10588"/>
                  </a:lnTo>
                  <a:lnTo>
                    <a:pt x="471" y="10588"/>
                  </a:lnTo>
                  <a:lnTo>
                    <a:pt x="471" y="10683"/>
                  </a:lnTo>
                  <a:lnTo>
                    <a:pt x="498" y="10706"/>
                  </a:lnTo>
                  <a:lnTo>
                    <a:pt x="498" y="10870"/>
                  </a:lnTo>
                  <a:lnTo>
                    <a:pt x="540" y="10988"/>
                  </a:lnTo>
                  <a:lnTo>
                    <a:pt x="554" y="11035"/>
                  </a:lnTo>
                  <a:lnTo>
                    <a:pt x="484" y="10988"/>
                  </a:lnTo>
                  <a:lnTo>
                    <a:pt x="443" y="10870"/>
                  </a:lnTo>
                  <a:lnTo>
                    <a:pt x="429" y="10823"/>
                  </a:lnTo>
                  <a:lnTo>
                    <a:pt x="402" y="10870"/>
                  </a:lnTo>
                  <a:lnTo>
                    <a:pt x="402" y="10964"/>
                  </a:lnTo>
                  <a:lnTo>
                    <a:pt x="360" y="11035"/>
                  </a:lnTo>
                  <a:lnTo>
                    <a:pt x="374" y="11082"/>
                  </a:lnTo>
                  <a:lnTo>
                    <a:pt x="360" y="11199"/>
                  </a:lnTo>
                  <a:lnTo>
                    <a:pt x="360" y="11317"/>
                  </a:lnTo>
                  <a:lnTo>
                    <a:pt x="402" y="11340"/>
                  </a:lnTo>
                  <a:lnTo>
                    <a:pt x="415" y="11457"/>
                  </a:lnTo>
                  <a:lnTo>
                    <a:pt x="484" y="11528"/>
                  </a:lnTo>
                  <a:lnTo>
                    <a:pt x="512" y="11622"/>
                  </a:lnTo>
                  <a:lnTo>
                    <a:pt x="512" y="11693"/>
                  </a:lnTo>
                  <a:lnTo>
                    <a:pt x="471" y="11786"/>
                  </a:lnTo>
                  <a:lnTo>
                    <a:pt x="429" y="11786"/>
                  </a:lnTo>
                  <a:lnTo>
                    <a:pt x="429" y="11856"/>
                  </a:lnTo>
                  <a:lnTo>
                    <a:pt x="443" y="11974"/>
                  </a:lnTo>
                  <a:lnTo>
                    <a:pt x="443" y="12115"/>
                  </a:lnTo>
                  <a:lnTo>
                    <a:pt x="471" y="12162"/>
                  </a:lnTo>
                  <a:lnTo>
                    <a:pt x="512" y="12256"/>
                  </a:lnTo>
                  <a:lnTo>
                    <a:pt x="540" y="12467"/>
                  </a:lnTo>
                  <a:lnTo>
                    <a:pt x="623" y="12749"/>
                  </a:lnTo>
                  <a:lnTo>
                    <a:pt x="678" y="12914"/>
                  </a:lnTo>
                  <a:lnTo>
                    <a:pt x="706" y="12937"/>
                  </a:lnTo>
                  <a:lnTo>
                    <a:pt x="692" y="12983"/>
                  </a:lnTo>
                  <a:lnTo>
                    <a:pt x="692" y="13030"/>
                  </a:lnTo>
                  <a:lnTo>
                    <a:pt x="762" y="13148"/>
                  </a:lnTo>
                  <a:lnTo>
                    <a:pt x="775" y="13288"/>
                  </a:lnTo>
                  <a:lnTo>
                    <a:pt x="762" y="13453"/>
                  </a:lnTo>
                  <a:lnTo>
                    <a:pt x="748" y="13570"/>
                  </a:lnTo>
                  <a:lnTo>
                    <a:pt x="720" y="13617"/>
                  </a:lnTo>
                  <a:lnTo>
                    <a:pt x="748" y="13688"/>
                  </a:lnTo>
                  <a:lnTo>
                    <a:pt x="775" y="13759"/>
                  </a:lnTo>
                  <a:lnTo>
                    <a:pt x="914" y="13759"/>
                  </a:lnTo>
                  <a:lnTo>
                    <a:pt x="983" y="13782"/>
                  </a:lnTo>
                  <a:lnTo>
                    <a:pt x="1052" y="13853"/>
                  </a:lnTo>
                  <a:lnTo>
                    <a:pt x="1108" y="13875"/>
                  </a:lnTo>
                  <a:lnTo>
                    <a:pt x="1204" y="13875"/>
                  </a:lnTo>
                  <a:lnTo>
                    <a:pt x="1246" y="13969"/>
                  </a:lnTo>
                  <a:lnTo>
                    <a:pt x="1246" y="14087"/>
                  </a:lnTo>
                  <a:lnTo>
                    <a:pt x="1343" y="14158"/>
                  </a:lnTo>
                  <a:lnTo>
                    <a:pt x="1412" y="14158"/>
                  </a:lnTo>
                  <a:lnTo>
                    <a:pt x="1509" y="14228"/>
                  </a:lnTo>
                  <a:lnTo>
                    <a:pt x="1523" y="14275"/>
                  </a:lnTo>
                  <a:lnTo>
                    <a:pt x="1523" y="14393"/>
                  </a:lnTo>
                  <a:lnTo>
                    <a:pt x="1550" y="14440"/>
                  </a:lnTo>
                  <a:lnTo>
                    <a:pt x="1592" y="14393"/>
                  </a:lnTo>
                  <a:lnTo>
                    <a:pt x="1634" y="14393"/>
                  </a:lnTo>
                  <a:lnTo>
                    <a:pt x="1730" y="14556"/>
                  </a:lnTo>
                  <a:lnTo>
                    <a:pt x="1856" y="14862"/>
                  </a:lnTo>
                  <a:lnTo>
                    <a:pt x="1869" y="15074"/>
                  </a:lnTo>
                  <a:lnTo>
                    <a:pt x="1856" y="15214"/>
                  </a:lnTo>
                  <a:lnTo>
                    <a:pt x="1856" y="15332"/>
                  </a:lnTo>
                  <a:lnTo>
                    <a:pt x="2769" y="15308"/>
                  </a:lnTo>
                  <a:lnTo>
                    <a:pt x="2783" y="15379"/>
                  </a:lnTo>
                  <a:lnTo>
                    <a:pt x="2783" y="15425"/>
                  </a:lnTo>
                  <a:lnTo>
                    <a:pt x="4056" y="16435"/>
                  </a:lnTo>
                  <a:lnTo>
                    <a:pt x="5150" y="16482"/>
                  </a:lnTo>
                  <a:lnTo>
                    <a:pt x="5178" y="16247"/>
                  </a:lnTo>
                  <a:lnTo>
                    <a:pt x="5788" y="16271"/>
                  </a:lnTo>
                  <a:lnTo>
                    <a:pt x="5870" y="16364"/>
                  </a:lnTo>
                  <a:lnTo>
                    <a:pt x="5912" y="16506"/>
                  </a:lnTo>
                  <a:lnTo>
                    <a:pt x="5954" y="16576"/>
                  </a:lnTo>
                  <a:lnTo>
                    <a:pt x="5968" y="16623"/>
                  </a:lnTo>
                  <a:lnTo>
                    <a:pt x="6009" y="16623"/>
                  </a:lnTo>
                  <a:lnTo>
                    <a:pt x="6036" y="16716"/>
                  </a:lnTo>
                  <a:lnTo>
                    <a:pt x="6023" y="16787"/>
                  </a:lnTo>
                  <a:lnTo>
                    <a:pt x="6092" y="16811"/>
                  </a:lnTo>
                  <a:lnTo>
                    <a:pt x="6134" y="16905"/>
                  </a:lnTo>
                  <a:lnTo>
                    <a:pt x="6134" y="16951"/>
                  </a:lnTo>
                  <a:lnTo>
                    <a:pt x="6106" y="17022"/>
                  </a:lnTo>
                  <a:lnTo>
                    <a:pt x="6162" y="17045"/>
                  </a:lnTo>
                  <a:lnTo>
                    <a:pt x="6216" y="17092"/>
                  </a:lnTo>
                  <a:lnTo>
                    <a:pt x="6244" y="17187"/>
                  </a:lnTo>
                  <a:lnTo>
                    <a:pt x="6258" y="17327"/>
                  </a:lnTo>
                  <a:lnTo>
                    <a:pt x="6369" y="17515"/>
                  </a:lnTo>
                  <a:lnTo>
                    <a:pt x="6369" y="17609"/>
                  </a:lnTo>
                  <a:lnTo>
                    <a:pt x="6355" y="17632"/>
                  </a:lnTo>
                  <a:lnTo>
                    <a:pt x="6300" y="17656"/>
                  </a:lnTo>
                  <a:lnTo>
                    <a:pt x="6300" y="17679"/>
                  </a:lnTo>
                  <a:lnTo>
                    <a:pt x="6369" y="17844"/>
                  </a:lnTo>
                  <a:lnTo>
                    <a:pt x="6424" y="17914"/>
                  </a:lnTo>
                  <a:lnTo>
                    <a:pt x="6438" y="18032"/>
                  </a:lnTo>
                  <a:lnTo>
                    <a:pt x="6438" y="18079"/>
                  </a:lnTo>
                  <a:lnTo>
                    <a:pt x="6452" y="18079"/>
                  </a:lnTo>
                  <a:lnTo>
                    <a:pt x="6480" y="18102"/>
                  </a:lnTo>
                  <a:lnTo>
                    <a:pt x="6508" y="18102"/>
                  </a:lnTo>
                  <a:lnTo>
                    <a:pt x="6535" y="18126"/>
                  </a:lnTo>
                  <a:lnTo>
                    <a:pt x="6563" y="18195"/>
                  </a:lnTo>
                  <a:lnTo>
                    <a:pt x="6563" y="18219"/>
                  </a:lnTo>
                  <a:lnTo>
                    <a:pt x="6590" y="18266"/>
                  </a:lnTo>
                  <a:lnTo>
                    <a:pt x="6632" y="18266"/>
                  </a:lnTo>
                  <a:lnTo>
                    <a:pt x="6715" y="18337"/>
                  </a:lnTo>
                  <a:lnTo>
                    <a:pt x="6729" y="18384"/>
                  </a:lnTo>
                  <a:lnTo>
                    <a:pt x="6784" y="18431"/>
                  </a:lnTo>
                  <a:lnTo>
                    <a:pt x="6868" y="18477"/>
                  </a:lnTo>
                  <a:lnTo>
                    <a:pt x="6881" y="18548"/>
                  </a:lnTo>
                  <a:lnTo>
                    <a:pt x="6923" y="18548"/>
                  </a:lnTo>
                  <a:lnTo>
                    <a:pt x="6950" y="18501"/>
                  </a:lnTo>
                  <a:lnTo>
                    <a:pt x="6950" y="18477"/>
                  </a:lnTo>
                  <a:lnTo>
                    <a:pt x="7020" y="18384"/>
                  </a:lnTo>
                  <a:lnTo>
                    <a:pt x="7061" y="18384"/>
                  </a:lnTo>
                  <a:lnTo>
                    <a:pt x="7061" y="18313"/>
                  </a:lnTo>
                  <a:lnTo>
                    <a:pt x="7089" y="18219"/>
                  </a:lnTo>
                  <a:lnTo>
                    <a:pt x="7144" y="18032"/>
                  </a:lnTo>
                  <a:lnTo>
                    <a:pt x="7172" y="17984"/>
                  </a:lnTo>
                  <a:lnTo>
                    <a:pt x="7228" y="17961"/>
                  </a:lnTo>
                  <a:lnTo>
                    <a:pt x="7255" y="17961"/>
                  </a:lnTo>
                  <a:lnTo>
                    <a:pt x="7269" y="17984"/>
                  </a:lnTo>
                  <a:lnTo>
                    <a:pt x="7296" y="17984"/>
                  </a:lnTo>
                  <a:lnTo>
                    <a:pt x="7324" y="17890"/>
                  </a:lnTo>
                  <a:lnTo>
                    <a:pt x="7394" y="17890"/>
                  </a:lnTo>
                  <a:lnTo>
                    <a:pt x="7463" y="17914"/>
                  </a:lnTo>
                  <a:lnTo>
                    <a:pt x="7532" y="17890"/>
                  </a:lnTo>
                  <a:lnTo>
                    <a:pt x="7546" y="17914"/>
                  </a:lnTo>
                  <a:lnTo>
                    <a:pt x="7560" y="17961"/>
                  </a:lnTo>
                  <a:lnTo>
                    <a:pt x="7615" y="17961"/>
                  </a:lnTo>
                  <a:lnTo>
                    <a:pt x="7670" y="17984"/>
                  </a:lnTo>
                  <a:lnTo>
                    <a:pt x="7698" y="18102"/>
                  </a:lnTo>
                  <a:lnTo>
                    <a:pt x="7768" y="18195"/>
                  </a:lnTo>
                  <a:lnTo>
                    <a:pt x="7837" y="18360"/>
                  </a:lnTo>
                  <a:lnTo>
                    <a:pt x="7850" y="18477"/>
                  </a:lnTo>
                  <a:lnTo>
                    <a:pt x="7892" y="18548"/>
                  </a:lnTo>
                  <a:lnTo>
                    <a:pt x="7892" y="18806"/>
                  </a:lnTo>
                  <a:lnTo>
                    <a:pt x="7948" y="18829"/>
                  </a:lnTo>
                  <a:lnTo>
                    <a:pt x="7961" y="18924"/>
                  </a:lnTo>
                  <a:lnTo>
                    <a:pt x="8017" y="19158"/>
                  </a:lnTo>
                  <a:lnTo>
                    <a:pt x="8044" y="19182"/>
                  </a:lnTo>
                  <a:lnTo>
                    <a:pt x="8058" y="19276"/>
                  </a:lnTo>
                  <a:lnTo>
                    <a:pt x="8114" y="19323"/>
                  </a:lnTo>
                  <a:lnTo>
                    <a:pt x="8128" y="19440"/>
                  </a:lnTo>
                  <a:lnTo>
                    <a:pt x="8169" y="19558"/>
                  </a:lnTo>
                  <a:lnTo>
                    <a:pt x="8238" y="19652"/>
                  </a:lnTo>
                  <a:lnTo>
                    <a:pt x="8224" y="19769"/>
                  </a:lnTo>
                  <a:lnTo>
                    <a:pt x="8224" y="19981"/>
                  </a:lnTo>
                  <a:lnTo>
                    <a:pt x="8308" y="20356"/>
                  </a:lnTo>
                  <a:lnTo>
                    <a:pt x="8294" y="20544"/>
                  </a:lnTo>
                  <a:lnTo>
                    <a:pt x="8321" y="20591"/>
                  </a:lnTo>
                  <a:lnTo>
                    <a:pt x="8335" y="20591"/>
                  </a:lnTo>
                  <a:lnTo>
                    <a:pt x="8377" y="20615"/>
                  </a:lnTo>
                  <a:lnTo>
                    <a:pt x="8432" y="20615"/>
                  </a:lnTo>
                  <a:lnTo>
                    <a:pt x="8474" y="20661"/>
                  </a:lnTo>
                  <a:lnTo>
                    <a:pt x="8543" y="20779"/>
                  </a:lnTo>
                  <a:lnTo>
                    <a:pt x="8668" y="20826"/>
                  </a:lnTo>
                  <a:lnTo>
                    <a:pt x="8737" y="20920"/>
                  </a:lnTo>
                  <a:lnTo>
                    <a:pt x="8806" y="20920"/>
                  </a:lnTo>
                  <a:lnTo>
                    <a:pt x="8820" y="21013"/>
                  </a:lnTo>
                  <a:lnTo>
                    <a:pt x="8861" y="21037"/>
                  </a:lnTo>
                  <a:lnTo>
                    <a:pt x="8917" y="20849"/>
                  </a:lnTo>
                  <a:lnTo>
                    <a:pt x="8930" y="20708"/>
                  </a:lnTo>
                  <a:lnTo>
                    <a:pt x="8917" y="20615"/>
                  </a:lnTo>
                  <a:lnTo>
                    <a:pt x="8917" y="20332"/>
                  </a:lnTo>
                  <a:lnTo>
                    <a:pt x="8875" y="20239"/>
                  </a:lnTo>
                  <a:lnTo>
                    <a:pt x="8930" y="20097"/>
                  </a:lnTo>
                  <a:lnTo>
                    <a:pt x="8958" y="19886"/>
                  </a:lnTo>
                  <a:lnTo>
                    <a:pt x="9014" y="19769"/>
                  </a:lnTo>
                  <a:lnTo>
                    <a:pt x="8986" y="19534"/>
                  </a:lnTo>
                  <a:lnTo>
                    <a:pt x="9055" y="19487"/>
                  </a:lnTo>
                  <a:lnTo>
                    <a:pt x="9124" y="19394"/>
                  </a:lnTo>
                  <a:lnTo>
                    <a:pt x="9083" y="19300"/>
                  </a:lnTo>
                  <a:lnTo>
                    <a:pt x="9152" y="19158"/>
                  </a:lnTo>
                  <a:lnTo>
                    <a:pt x="9194" y="19182"/>
                  </a:lnTo>
                  <a:lnTo>
                    <a:pt x="9263" y="19135"/>
                  </a:lnTo>
                  <a:lnTo>
                    <a:pt x="9235" y="18971"/>
                  </a:lnTo>
                  <a:lnTo>
                    <a:pt x="9290" y="19042"/>
                  </a:lnTo>
                  <a:lnTo>
                    <a:pt x="9360" y="18971"/>
                  </a:lnTo>
                  <a:lnTo>
                    <a:pt x="9332" y="18924"/>
                  </a:lnTo>
                  <a:lnTo>
                    <a:pt x="9401" y="18829"/>
                  </a:lnTo>
                  <a:lnTo>
                    <a:pt x="9429" y="18853"/>
                  </a:lnTo>
                  <a:lnTo>
                    <a:pt x="9470" y="18829"/>
                  </a:lnTo>
                  <a:lnTo>
                    <a:pt x="9512" y="18924"/>
                  </a:lnTo>
                  <a:lnTo>
                    <a:pt x="9443" y="19018"/>
                  </a:lnTo>
                  <a:lnTo>
                    <a:pt x="9498" y="19018"/>
                  </a:lnTo>
                  <a:lnTo>
                    <a:pt x="9568" y="18900"/>
                  </a:lnTo>
                  <a:lnTo>
                    <a:pt x="9623" y="18900"/>
                  </a:lnTo>
                  <a:lnTo>
                    <a:pt x="9789" y="18782"/>
                  </a:lnTo>
                  <a:lnTo>
                    <a:pt x="9914" y="18571"/>
                  </a:lnTo>
                  <a:lnTo>
                    <a:pt x="9969" y="18571"/>
                  </a:lnTo>
                  <a:lnTo>
                    <a:pt x="9997" y="18501"/>
                  </a:lnTo>
                  <a:lnTo>
                    <a:pt x="9983" y="18384"/>
                  </a:lnTo>
                  <a:lnTo>
                    <a:pt x="9997" y="18243"/>
                  </a:lnTo>
                  <a:lnTo>
                    <a:pt x="9955" y="18079"/>
                  </a:lnTo>
                  <a:lnTo>
                    <a:pt x="9983" y="18149"/>
                  </a:lnTo>
                  <a:lnTo>
                    <a:pt x="10038" y="18149"/>
                  </a:lnTo>
                  <a:lnTo>
                    <a:pt x="10107" y="18032"/>
                  </a:lnTo>
                  <a:lnTo>
                    <a:pt x="10107" y="17984"/>
                  </a:lnTo>
                  <a:lnTo>
                    <a:pt x="10135" y="18102"/>
                  </a:lnTo>
                  <a:lnTo>
                    <a:pt x="10094" y="18219"/>
                  </a:lnTo>
                  <a:lnTo>
                    <a:pt x="10107" y="18313"/>
                  </a:lnTo>
                  <a:lnTo>
                    <a:pt x="10107" y="18431"/>
                  </a:lnTo>
                  <a:lnTo>
                    <a:pt x="10191" y="18384"/>
                  </a:lnTo>
                  <a:lnTo>
                    <a:pt x="10246" y="18243"/>
                  </a:lnTo>
                  <a:lnTo>
                    <a:pt x="10301" y="18243"/>
                  </a:lnTo>
                  <a:lnTo>
                    <a:pt x="10343" y="18195"/>
                  </a:lnTo>
                  <a:lnTo>
                    <a:pt x="10481" y="18126"/>
                  </a:lnTo>
                  <a:lnTo>
                    <a:pt x="10592" y="18126"/>
                  </a:lnTo>
                  <a:lnTo>
                    <a:pt x="10758" y="18219"/>
                  </a:lnTo>
                  <a:lnTo>
                    <a:pt x="10800" y="18266"/>
                  </a:lnTo>
                  <a:lnTo>
                    <a:pt x="11007" y="18313"/>
                  </a:lnTo>
                  <a:lnTo>
                    <a:pt x="11077" y="18266"/>
                  </a:lnTo>
                  <a:lnTo>
                    <a:pt x="11077" y="18126"/>
                  </a:lnTo>
                  <a:lnTo>
                    <a:pt x="11146" y="18102"/>
                  </a:lnTo>
                  <a:lnTo>
                    <a:pt x="11201" y="18126"/>
                  </a:lnTo>
                  <a:lnTo>
                    <a:pt x="11160" y="18195"/>
                  </a:lnTo>
                  <a:lnTo>
                    <a:pt x="11201" y="18219"/>
                  </a:lnTo>
                  <a:lnTo>
                    <a:pt x="11243" y="18195"/>
                  </a:lnTo>
                  <a:lnTo>
                    <a:pt x="11284" y="18243"/>
                  </a:lnTo>
                  <a:lnTo>
                    <a:pt x="11284" y="18337"/>
                  </a:lnTo>
                  <a:lnTo>
                    <a:pt x="11298" y="18384"/>
                  </a:lnTo>
                  <a:lnTo>
                    <a:pt x="11381" y="18360"/>
                  </a:lnTo>
                  <a:lnTo>
                    <a:pt x="11409" y="18431"/>
                  </a:lnTo>
                  <a:lnTo>
                    <a:pt x="11354" y="18501"/>
                  </a:lnTo>
                  <a:lnTo>
                    <a:pt x="11312" y="18571"/>
                  </a:lnTo>
                  <a:lnTo>
                    <a:pt x="11367" y="18595"/>
                  </a:lnTo>
                  <a:lnTo>
                    <a:pt x="11423" y="18571"/>
                  </a:lnTo>
                  <a:lnTo>
                    <a:pt x="11478" y="18618"/>
                  </a:lnTo>
                  <a:lnTo>
                    <a:pt x="11575" y="18689"/>
                  </a:lnTo>
                  <a:lnTo>
                    <a:pt x="11617" y="18595"/>
                  </a:lnTo>
                  <a:lnTo>
                    <a:pt x="11658" y="18548"/>
                  </a:lnTo>
                  <a:lnTo>
                    <a:pt x="11727" y="18618"/>
                  </a:lnTo>
                  <a:lnTo>
                    <a:pt x="11769" y="18689"/>
                  </a:lnTo>
                  <a:lnTo>
                    <a:pt x="11825" y="18666"/>
                  </a:lnTo>
                  <a:lnTo>
                    <a:pt x="11825" y="18477"/>
                  </a:lnTo>
                  <a:lnTo>
                    <a:pt x="11783" y="18360"/>
                  </a:lnTo>
                  <a:lnTo>
                    <a:pt x="11852" y="18360"/>
                  </a:lnTo>
                  <a:lnTo>
                    <a:pt x="11921" y="18501"/>
                  </a:lnTo>
                  <a:lnTo>
                    <a:pt x="11977" y="18548"/>
                  </a:lnTo>
                  <a:lnTo>
                    <a:pt x="12005" y="18618"/>
                  </a:lnTo>
                  <a:lnTo>
                    <a:pt x="12046" y="18618"/>
                  </a:lnTo>
                  <a:lnTo>
                    <a:pt x="12101" y="18666"/>
                  </a:lnTo>
                  <a:lnTo>
                    <a:pt x="12101" y="18806"/>
                  </a:lnTo>
                  <a:lnTo>
                    <a:pt x="12115" y="18713"/>
                  </a:lnTo>
                  <a:lnTo>
                    <a:pt x="12185" y="18689"/>
                  </a:lnTo>
                  <a:lnTo>
                    <a:pt x="12185" y="18666"/>
                  </a:lnTo>
                  <a:lnTo>
                    <a:pt x="12101" y="18548"/>
                  </a:lnTo>
                  <a:lnTo>
                    <a:pt x="11977" y="18455"/>
                  </a:lnTo>
                  <a:lnTo>
                    <a:pt x="11935" y="18360"/>
                  </a:lnTo>
                  <a:lnTo>
                    <a:pt x="11935" y="18243"/>
                  </a:lnTo>
                  <a:lnTo>
                    <a:pt x="12060" y="18149"/>
                  </a:lnTo>
                  <a:lnTo>
                    <a:pt x="12101" y="18126"/>
                  </a:lnTo>
                  <a:lnTo>
                    <a:pt x="12032" y="18079"/>
                  </a:lnTo>
                  <a:lnTo>
                    <a:pt x="11991" y="18008"/>
                  </a:lnTo>
                  <a:lnTo>
                    <a:pt x="11977" y="18008"/>
                  </a:lnTo>
                  <a:lnTo>
                    <a:pt x="11921" y="18079"/>
                  </a:lnTo>
                  <a:lnTo>
                    <a:pt x="11866" y="18126"/>
                  </a:lnTo>
                  <a:lnTo>
                    <a:pt x="11866" y="18032"/>
                  </a:lnTo>
                  <a:lnTo>
                    <a:pt x="11935" y="17890"/>
                  </a:lnTo>
                  <a:lnTo>
                    <a:pt x="12074" y="17797"/>
                  </a:lnTo>
                  <a:lnTo>
                    <a:pt x="12129" y="17726"/>
                  </a:lnTo>
                  <a:lnTo>
                    <a:pt x="12351" y="17656"/>
                  </a:lnTo>
                  <a:lnTo>
                    <a:pt x="12447" y="17679"/>
                  </a:lnTo>
                  <a:lnTo>
                    <a:pt x="12489" y="17656"/>
                  </a:lnTo>
                  <a:lnTo>
                    <a:pt x="12545" y="17656"/>
                  </a:lnTo>
                  <a:lnTo>
                    <a:pt x="12586" y="17561"/>
                  </a:lnTo>
                  <a:lnTo>
                    <a:pt x="12614" y="17445"/>
                  </a:lnTo>
                  <a:lnTo>
                    <a:pt x="12669" y="17445"/>
                  </a:lnTo>
                  <a:lnTo>
                    <a:pt x="12655" y="17539"/>
                  </a:lnTo>
                  <a:lnTo>
                    <a:pt x="12655" y="17632"/>
                  </a:lnTo>
                  <a:lnTo>
                    <a:pt x="12738" y="17750"/>
                  </a:lnTo>
                  <a:lnTo>
                    <a:pt x="12794" y="17679"/>
                  </a:lnTo>
                  <a:lnTo>
                    <a:pt x="12891" y="17679"/>
                  </a:lnTo>
                  <a:lnTo>
                    <a:pt x="12960" y="17656"/>
                  </a:lnTo>
                  <a:lnTo>
                    <a:pt x="13001" y="17726"/>
                  </a:lnTo>
                  <a:lnTo>
                    <a:pt x="13112" y="17679"/>
                  </a:lnTo>
                  <a:lnTo>
                    <a:pt x="13153" y="17726"/>
                  </a:lnTo>
                  <a:lnTo>
                    <a:pt x="13237" y="17632"/>
                  </a:lnTo>
                  <a:lnTo>
                    <a:pt x="13306" y="17632"/>
                  </a:lnTo>
                  <a:lnTo>
                    <a:pt x="13320" y="17656"/>
                  </a:lnTo>
                  <a:lnTo>
                    <a:pt x="13292" y="17679"/>
                  </a:lnTo>
                  <a:lnTo>
                    <a:pt x="13209" y="17679"/>
                  </a:lnTo>
                  <a:lnTo>
                    <a:pt x="13181" y="17726"/>
                  </a:lnTo>
                  <a:lnTo>
                    <a:pt x="13292" y="17750"/>
                  </a:lnTo>
                  <a:lnTo>
                    <a:pt x="13375" y="17750"/>
                  </a:lnTo>
                  <a:lnTo>
                    <a:pt x="13445" y="17844"/>
                  </a:lnTo>
                  <a:lnTo>
                    <a:pt x="13500" y="17890"/>
                  </a:lnTo>
                  <a:lnTo>
                    <a:pt x="13458" y="17797"/>
                  </a:lnTo>
                  <a:lnTo>
                    <a:pt x="13458" y="17750"/>
                  </a:lnTo>
                  <a:lnTo>
                    <a:pt x="13500" y="17750"/>
                  </a:lnTo>
                  <a:lnTo>
                    <a:pt x="13513" y="17797"/>
                  </a:lnTo>
                  <a:lnTo>
                    <a:pt x="13583" y="17890"/>
                  </a:lnTo>
                  <a:lnTo>
                    <a:pt x="13569" y="17961"/>
                  </a:lnTo>
                  <a:lnTo>
                    <a:pt x="13527" y="17890"/>
                  </a:lnTo>
                  <a:lnTo>
                    <a:pt x="13513" y="17914"/>
                  </a:lnTo>
                  <a:lnTo>
                    <a:pt x="13597" y="18008"/>
                  </a:lnTo>
                  <a:lnTo>
                    <a:pt x="13638" y="18102"/>
                  </a:lnTo>
                  <a:lnTo>
                    <a:pt x="13666" y="18149"/>
                  </a:lnTo>
                  <a:lnTo>
                    <a:pt x="13652" y="18195"/>
                  </a:lnTo>
                  <a:lnTo>
                    <a:pt x="13638" y="18126"/>
                  </a:lnTo>
                  <a:lnTo>
                    <a:pt x="13625" y="18195"/>
                  </a:lnTo>
                  <a:lnTo>
                    <a:pt x="13638" y="18243"/>
                  </a:lnTo>
                  <a:lnTo>
                    <a:pt x="13763" y="18219"/>
                  </a:lnTo>
                  <a:lnTo>
                    <a:pt x="13832" y="18195"/>
                  </a:lnTo>
                  <a:lnTo>
                    <a:pt x="13915" y="18032"/>
                  </a:lnTo>
                  <a:lnTo>
                    <a:pt x="13971" y="18032"/>
                  </a:lnTo>
                  <a:lnTo>
                    <a:pt x="13971" y="18008"/>
                  </a:lnTo>
                  <a:lnTo>
                    <a:pt x="14012" y="17914"/>
                  </a:lnTo>
                  <a:lnTo>
                    <a:pt x="14081" y="17914"/>
                  </a:lnTo>
                  <a:lnTo>
                    <a:pt x="14137" y="17961"/>
                  </a:lnTo>
                  <a:lnTo>
                    <a:pt x="14220" y="18008"/>
                  </a:lnTo>
                  <a:lnTo>
                    <a:pt x="14261" y="18243"/>
                  </a:lnTo>
                  <a:lnTo>
                    <a:pt x="14317" y="18313"/>
                  </a:lnTo>
                  <a:lnTo>
                    <a:pt x="14331" y="18313"/>
                  </a:lnTo>
                  <a:lnTo>
                    <a:pt x="14345" y="18455"/>
                  </a:lnTo>
                  <a:lnTo>
                    <a:pt x="14400" y="18501"/>
                  </a:lnTo>
                  <a:lnTo>
                    <a:pt x="14427" y="18501"/>
                  </a:lnTo>
                  <a:lnTo>
                    <a:pt x="14427" y="18571"/>
                  </a:lnTo>
                  <a:lnTo>
                    <a:pt x="14469" y="18666"/>
                  </a:lnTo>
                  <a:lnTo>
                    <a:pt x="14525" y="18689"/>
                  </a:lnTo>
                  <a:lnTo>
                    <a:pt x="14566" y="18829"/>
                  </a:lnTo>
                  <a:lnTo>
                    <a:pt x="14552" y="18971"/>
                  </a:lnTo>
                  <a:lnTo>
                    <a:pt x="14497" y="19276"/>
                  </a:lnTo>
                  <a:lnTo>
                    <a:pt x="14427" y="19534"/>
                  </a:lnTo>
                  <a:lnTo>
                    <a:pt x="14427" y="19628"/>
                  </a:lnTo>
                  <a:lnTo>
                    <a:pt x="14483" y="19745"/>
                  </a:lnTo>
                  <a:lnTo>
                    <a:pt x="14497" y="19722"/>
                  </a:lnTo>
                  <a:lnTo>
                    <a:pt x="14539" y="19628"/>
                  </a:lnTo>
                  <a:lnTo>
                    <a:pt x="14539" y="19558"/>
                  </a:lnTo>
                  <a:lnTo>
                    <a:pt x="14552" y="19511"/>
                  </a:lnTo>
                  <a:lnTo>
                    <a:pt x="14607" y="19558"/>
                  </a:lnTo>
                  <a:lnTo>
                    <a:pt x="14621" y="19676"/>
                  </a:lnTo>
                  <a:lnTo>
                    <a:pt x="14525" y="19910"/>
                  </a:lnTo>
                  <a:lnTo>
                    <a:pt x="14539" y="19981"/>
                  </a:lnTo>
                  <a:lnTo>
                    <a:pt x="14552" y="20097"/>
                  </a:lnTo>
                  <a:lnTo>
                    <a:pt x="14593" y="20215"/>
                  </a:lnTo>
                  <a:lnTo>
                    <a:pt x="14607" y="20262"/>
                  </a:lnTo>
                  <a:lnTo>
                    <a:pt x="14635" y="20239"/>
                  </a:lnTo>
                  <a:lnTo>
                    <a:pt x="14663" y="20356"/>
                  </a:lnTo>
                  <a:lnTo>
                    <a:pt x="14691" y="20310"/>
                  </a:lnTo>
                  <a:lnTo>
                    <a:pt x="14691" y="20262"/>
                  </a:lnTo>
                  <a:lnTo>
                    <a:pt x="14705" y="20310"/>
                  </a:lnTo>
                  <a:lnTo>
                    <a:pt x="14801" y="20262"/>
                  </a:lnTo>
                  <a:lnTo>
                    <a:pt x="14732" y="20356"/>
                  </a:lnTo>
                  <a:lnTo>
                    <a:pt x="14705" y="20473"/>
                  </a:lnTo>
                  <a:lnTo>
                    <a:pt x="14691" y="20544"/>
                  </a:lnTo>
                  <a:lnTo>
                    <a:pt x="14691" y="20591"/>
                  </a:lnTo>
                  <a:lnTo>
                    <a:pt x="14801" y="20708"/>
                  </a:lnTo>
                  <a:lnTo>
                    <a:pt x="14801" y="21037"/>
                  </a:lnTo>
                  <a:lnTo>
                    <a:pt x="14829" y="21060"/>
                  </a:lnTo>
                  <a:lnTo>
                    <a:pt x="14885" y="21060"/>
                  </a:lnTo>
                  <a:lnTo>
                    <a:pt x="14912" y="21155"/>
                  </a:lnTo>
                  <a:lnTo>
                    <a:pt x="14899" y="21271"/>
                  </a:lnTo>
                  <a:lnTo>
                    <a:pt x="15009" y="21389"/>
                  </a:lnTo>
                  <a:lnTo>
                    <a:pt x="14953" y="21413"/>
                  </a:lnTo>
                  <a:lnTo>
                    <a:pt x="15037" y="21483"/>
                  </a:lnTo>
                  <a:lnTo>
                    <a:pt x="15079" y="21530"/>
                  </a:lnTo>
                  <a:lnTo>
                    <a:pt x="15147" y="21600"/>
                  </a:lnTo>
                  <a:lnTo>
                    <a:pt x="15217" y="21530"/>
                  </a:lnTo>
                  <a:lnTo>
                    <a:pt x="15286" y="21507"/>
                  </a:lnTo>
                  <a:lnTo>
                    <a:pt x="15286" y="21318"/>
                  </a:lnTo>
                  <a:lnTo>
                    <a:pt x="15327" y="21202"/>
                  </a:lnTo>
                  <a:lnTo>
                    <a:pt x="15369" y="21060"/>
                  </a:lnTo>
                  <a:lnTo>
                    <a:pt x="15438" y="20826"/>
                  </a:lnTo>
                  <a:lnTo>
                    <a:pt x="15425" y="20708"/>
                  </a:lnTo>
                  <a:lnTo>
                    <a:pt x="15452" y="20661"/>
                  </a:lnTo>
                  <a:lnTo>
                    <a:pt x="15452" y="20450"/>
                  </a:lnTo>
                  <a:lnTo>
                    <a:pt x="15438" y="20379"/>
                  </a:lnTo>
                  <a:lnTo>
                    <a:pt x="15493" y="20332"/>
                  </a:lnTo>
                  <a:lnTo>
                    <a:pt x="15452" y="20121"/>
                  </a:lnTo>
                  <a:lnTo>
                    <a:pt x="15383" y="20027"/>
                  </a:lnTo>
                  <a:lnTo>
                    <a:pt x="15355" y="19628"/>
                  </a:lnTo>
                  <a:lnTo>
                    <a:pt x="15313" y="19558"/>
                  </a:lnTo>
                  <a:lnTo>
                    <a:pt x="15327" y="19370"/>
                  </a:lnTo>
                  <a:lnTo>
                    <a:pt x="15355" y="19205"/>
                  </a:lnTo>
                  <a:lnTo>
                    <a:pt x="15327" y="19088"/>
                  </a:lnTo>
                  <a:lnTo>
                    <a:pt x="15286" y="18971"/>
                  </a:lnTo>
                  <a:lnTo>
                    <a:pt x="15245" y="18689"/>
                  </a:lnTo>
                  <a:lnTo>
                    <a:pt x="15217" y="18571"/>
                  </a:lnTo>
                  <a:lnTo>
                    <a:pt x="15189" y="18266"/>
                  </a:lnTo>
                  <a:lnTo>
                    <a:pt x="15161" y="18102"/>
                  </a:lnTo>
                  <a:lnTo>
                    <a:pt x="15175" y="17844"/>
                  </a:lnTo>
                  <a:lnTo>
                    <a:pt x="15161" y="17632"/>
                  </a:lnTo>
                  <a:lnTo>
                    <a:pt x="15175" y="17256"/>
                  </a:lnTo>
                  <a:lnTo>
                    <a:pt x="15175" y="17022"/>
                  </a:lnTo>
                  <a:lnTo>
                    <a:pt x="15245" y="16834"/>
                  </a:lnTo>
                  <a:lnTo>
                    <a:pt x="15300" y="16669"/>
                  </a:lnTo>
                  <a:lnTo>
                    <a:pt x="15369" y="16623"/>
                  </a:lnTo>
                  <a:lnTo>
                    <a:pt x="15397" y="16553"/>
                  </a:lnTo>
                  <a:lnTo>
                    <a:pt x="15438" y="16553"/>
                  </a:lnTo>
                  <a:lnTo>
                    <a:pt x="15493" y="16388"/>
                  </a:lnTo>
                  <a:lnTo>
                    <a:pt x="15493" y="16318"/>
                  </a:lnTo>
                  <a:lnTo>
                    <a:pt x="15466" y="16271"/>
                  </a:lnTo>
                  <a:lnTo>
                    <a:pt x="15493" y="16247"/>
                  </a:lnTo>
                  <a:lnTo>
                    <a:pt x="15577" y="16247"/>
                  </a:lnTo>
                  <a:lnTo>
                    <a:pt x="15591" y="16153"/>
                  </a:lnTo>
                  <a:lnTo>
                    <a:pt x="15660" y="16153"/>
                  </a:lnTo>
                  <a:lnTo>
                    <a:pt x="15673" y="16106"/>
                  </a:lnTo>
                  <a:lnTo>
                    <a:pt x="15798" y="16082"/>
                  </a:lnTo>
                  <a:lnTo>
                    <a:pt x="15840" y="15989"/>
                  </a:lnTo>
                  <a:lnTo>
                    <a:pt x="15923" y="15989"/>
                  </a:lnTo>
                  <a:lnTo>
                    <a:pt x="15937" y="15919"/>
                  </a:lnTo>
                  <a:lnTo>
                    <a:pt x="15992" y="15919"/>
                  </a:lnTo>
                  <a:lnTo>
                    <a:pt x="16020" y="15966"/>
                  </a:lnTo>
                  <a:lnTo>
                    <a:pt x="16089" y="15801"/>
                  </a:lnTo>
                  <a:lnTo>
                    <a:pt x="16089" y="15754"/>
                  </a:lnTo>
                  <a:lnTo>
                    <a:pt x="16131" y="15754"/>
                  </a:lnTo>
                  <a:lnTo>
                    <a:pt x="16200" y="15661"/>
                  </a:lnTo>
                  <a:lnTo>
                    <a:pt x="16200" y="15566"/>
                  </a:lnTo>
                  <a:lnTo>
                    <a:pt x="16338" y="15261"/>
                  </a:lnTo>
                  <a:lnTo>
                    <a:pt x="16407" y="15143"/>
                  </a:lnTo>
                  <a:lnTo>
                    <a:pt x="16532" y="15143"/>
                  </a:lnTo>
                  <a:lnTo>
                    <a:pt x="16559" y="15167"/>
                  </a:lnTo>
                  <a:lnTo>
                    <a:pt x="16601" y="15167"/>
                  </a:lnTo>
                  <a:lnTo>
                    <a:pt x="16671" y="14956"/>
                  </a:lnTo>
                  <a:lnTo>
                    <a:pt x="16851" y="14698"/>
                  </a:lnTo>
                  <a:lnTo>
                    <a:pt x="17031" y="14509"/>
                  </a:lnTo>
                  <a:lnTo>
                    <a:pt x="17113" y="14486"/>
                  </a:lnTo>
                  <a:lnTo>
                    <a:pt x="17155" y="14463"/>
                  </a:lnTo>
                  <a:lnTo>
                    <a:pt x="17197" y="14463"/>
                  </a:lnTo>
                  <a:lnTo>
                    <a:pt x="17197" y="14486"/>
                  </a:lnTo>
                  <a:lnTo>
                    <a:pt x="17266" y="14486"/>
                  </a:lnTo>
                  <a:lnTo>
                    <a:pt x="17335" y="14345"/>
                  </a:lnTo>
                  <a:lnTo>
                    <a:pt x="17307" y="14345"/>
                  </a:lnTo>
                  <a:lnTo>
                    <a:pt x="17293" y="14275"/>
                  </a:lnTo>
                  <a:lnTo>
                    <a:pt x="17225" y="14393"/>
                  </a:lnTo>
                  <a:lnTo>
                    <a:pt x="17127" y="14369"/>
                  </a:lnTo>
                  <a:lnTo>
                    <a:pt x="17086" y="14275"/>
                  </a:lnTo>
                  <a:lnTo>
                    <a:pt x="17155" y="14345"/>
                  </a:lnTo>
                  <a:lnTo>
                    <a:pt x="17238" y="14251"/>
                  </a:lnTo>
                  <a:lnTo>
                    <a:pt x="17225" y="14228"/>
                  </a:lnTo>
                  <a:lnTo>
                    <a:pt x="17266" y="14158"/>
                  </a:lnTo>
                  <a:lnTo>
                    <a:pt x="17238" y="14087"/>
                  </a:lnTo>
                  <a:lnTo>
                    <a:pt x="17155" y="14040"/>
                  </a:lnTo>
                  <a:lnTo>
                    <a:pt x="17113" y="13993"/>
                  </a:lnTo>
                  <a:lnTo>
                    <a:pt x="17169" y="13993"/>
                  </a:lnTo>
                  <a:lnTo>
                    <a:pt x="17225" y="14017"/>
                  </a:lnTo>
                  <a:lnTo>
                    <a:pt x="17266" y="13993"/>
                  </a:lnTo>
                  <a:lnTo>
                    <a:pt x="17266" y="13899"/>
                  </a:lnTo>
                  <a:lnTo>
                    <a:pt x="17307" y="14040"/>
                  </a:lnTo>
                  <a:lnTo>
                    <a:pt x="17363" y="14017"/>
                  </a:lnTo>
                  <a:lnTo>
                    <a:pt x="17405" y="14087"/>
                  </a:lnTo>
                  <a:lnTo>
                    <a:pt x="17446" y="14040"/>
                  </a:lnTo>
                  <a:lnTo>
                    <a:pt x="17459" y="13922"/>
                  </a:lnTo>
                  <a:lnTo>
                    <a:pt x="17543" y="13806"/>
                  </a:lnTo>
                  <a:lnTo>
                    <a:pt x="17571" y="13806"/>
                  </a:lnTo>
                  <a:lnTo>
                    <a:pt x="17585" y="13688"/>
                  </a:lnTo>
                  <a:lnTo>
                    <a:pt x="17571" y="13570"/>
                  </a:lnTo>
                  <a:lnTo>
                    <a:pt x="17543" y="13570"/>
                  </a:lnTo>
                  <a:lnTo>
                    <a:pt x="17501" y="13735"/>
                  </a:lnTo>
                  <a:lnTo>
                    <a:pt x="17501" y="13782"/>
                  </a:lnTo>
                  <a:lnTo>
                    <a:pt x="17459" y="13759"/>
                  </a:lnTo>
                  <a:lnTo>
                    <a:pt x="17446" y="13570"/>
                  </a:lnTo>
                  <a:lnTo>
                    <a:pt x="17432" y="13548"/>
                  </a:lnTo>
                  <a:lnTo>
                    <a:pt x="17266" y="13570"/>
                  </a:lnTo>
                  <a:lnTo>
                    <a:pt x="17183" y="13641"/>
                  </a:lnTo>
                  <a:lnTo>
                    <a:pt x="17197" y="13548"/>
                  </a:lnTo>
                  <a:lnTo>
                    <a:pt x="17197" y="13383"/>
                  </a:lnTo>
                  <a:lnTo>
                    <a:pt x="17238" y="13335"/>
                  </a:lnTo>
                  <a:lnTo>
                    <a:pt x="17266" y="13453"/>
                  </a:lnTo>
                  <a:lnTo>
                    <a:pt x="17321" y="13500"/>
                  </a:lnTo>
                  <a:lnTo>
                    <a:pt x="17363" y="13430"/>
                  </a:lnTo>
                  <a:lnTo>
                    <a:pt x="17459" y="13406"/>
                  </a:lnTo>
                  <a:lnTo>
                    <a:pt x="17473" y="13335"/>
                  </a:lnTo>
                  <a:lnTo>
                    <a:pt x="17529" y="13335"/>
                  </a:lnTo>
                  <a:lnTo>
                    <a:pt x="17543" y="13288"/>
                  </a:lnTo>
                  <a:lnTo>
                    <a:pt x="17529" y="13148"/>
                  </a:lnTo>
                  <a:lnTo>
                    <a:pt x="17501" y="13077"/>
                  </a:lnTo>
                  <a:lnTo>
                    <a:pt x="17515" y="13030"/>
                  </a:lnTo>
                  <a:lnTo>
                    <a:pt x="17543" y="13054"/>
                  </a:lnTo>
                  <a:lnTo>
                    <a:pt x="17585" y="12937"/>
                  </a:lnTo>
                  <a:lnTo>
                    <a:pt x="17543" y="12819"/>
                  </a:lnTo>
                  <a:lnTo>
                    <a:pt x="17515" y="12749"/>
                  </a:lnTo>
                  <a:lnTo>
                    <a:pt x="17459" y="12796"/>
                  </a:lnTo>
                  <a:lnTo>
                    <a:pt x="17405" y="12749"/>
                  </a:lnTo>
                  <a:lnTo>
                    <a:pt x="17377" y="12608"/>
                  </a:lnTo>
                  <a:lnTo>
                    <a:pt x="17321" y="12608"/>
                  </a:lnTo>
                  <a:lnTo>
                    <a:pt x="17266" y="12561"/>
                  </a:lnTo>
                  <a:lnTo>
                    <a:pt x="17225" y="12467"/>
                  </a:lnTo>
                  <a:lnTo>
                    <a:pt x="17266" y="12514"/>
                  </a:lnTo>
                  <a:lnTo>
                    <a:pt x="17377" y="12514"/>
                  </a:lnTo>
                  <a:lnTo>
                    <a:pt x="17405" y="12631"/>
                  </a:lnTo>
                  <a:lnTo>
                    <a:pt x="17459" y="12678"/>
                  </a:lnTo>
                  <a:lnTo>
                    <a:pt x="17473" y="12585"/>
                  </a:lnTo>
                  <a:lnTo>
                    <a:pt x="17391" y="12443"/>
                  </a:lnTo>
                  <a:lnTo>
                    <a:pt x="17459" y="12467"/>
                  </a:lnTo>
                  <a:lnTo>
                    <a:pt x="17473" y="12396"/>
                  </a:lnTo>
                  <a:lnTo>
                    <a:pt x="17501" y="12373"/>
                  </a:lnTo>
                  <a:lnTo>
                    <a:pt x="17473" y="12280"/>
                  </a:lnTo>
                  <a:lnTo>
                    <a:pt x="17391" y="12209"/>
                  </a:lnTo>
                  <a:lnTo>
                    <a:pt x="17363" y="12020"/>
                  </a:lnTo>
                  <a:lnTo>
                    <a:pt x="17391" y="12044"/>
                  </a:lnTo>
                  <a:lnTo>
                    <a:pt x="17432" y="12162"/>
                  </a:lnTo>
                  <a:lnTo>
                    <a:pt x="17473" y="12162"/>
                  </a:lnTo>
                  <a:lnTo>
                    <a:pt x="17501" y="12044"/>
                  </a:lnTo>
                  <a:lnTo>
                    <a:pt x="17501" y="11927"/>
                  </a:lnTo>
                  <a:lnTo>
                    <a:pt x="17432" y="11880"/>
                  </a:lnTo>
                  <a:lnTo>
                    <a:pt x="17335" y="11693"/>
                  </a:lnTo>
                  <a:lnTo>
                    <a:pt x="17266" y="11646"/>
                  </a:lnTo>
                  <a:lnTo>
                    <a:pt x="17225" y="11528"/>
                  </a:lnTo>
                  <a:lnTo>
                    <a:pt x="17169" y="11504"/>
                  </a:lnTo>
                  <a:lnTo>
                    <a:pt x="17169" y="11387"/>
                  </a:lnTo>
                  <a:lnTo>
                    <a:pt x="17225" y="11270"/>
                  </a:lnTo>
                  <a:lnTo>
                    <a:pt x="17183" y="11387"/>
                  </a:lnTo>
                  <a:lnTo>
                    <a:pt x="17197" y="11433"/>
                  </a:lnTo>
                  <a:lnTo>
                    <a:pt x="17238" y="11457"/>
                  </a:lnTo>
                  <a:lnTo>
                    <a:pt x="17293" y="11575"/>
                  </a:lnTo>
                  <a:lnTo>
                    <a:pt x="17363" y="11622"/>
                  </a:lnTo>
                  <a:lnTo>
                    <a:pt x="17446" y="11786"/>
                  </a:lnTo>
                  <a:lnTo>
                    <a:pt x="17459" y="11786"/>
                  </a:lnTo>
                  <a:lnTo>
                    <a:pt x="17473" y="11528"/>
                  </a:lnTo>
                  <a:lnTo>
                    <a:pt x="17473" y="11317"/>
                  </a:lnTo>
                  <a:lnTo>
                    <a:pt x="17459" y="11270"/>
                  </a:lnTo>
                  <a:lnTo>
                    <a:pt x="17473" y="11059"/>
                  </a:lnTo>
                  <a:lnTo>
                    <a:pt x="17501" y="10988"/>
                  </a:lnTo>
                  <a:lnTo>
                    <a:pt x="17475" y="10915"/>
                  </a:lnTo>
                  <a:lnTo>
                    <a:pt x="17529" y="10847"/>
                  </a:lnTo>
                  <a:lnTo>
                    <a:pt x="17612" y="10730"/>
                  </a:lnTo>
                  <a:lnTo>
                    <a:pt x="17639" y="10612"/>
                  </a:lnTo>
                  <a:lnTo>
                    <a:pt x="17639" y="10588"/>
                  </a:lnTo>
                  <a:lnTo>
                    <a:pt x="17653" y="10612"/>
                  </a:lnTo>
                  <a:lnTo>
                    <a:pt x="17639" y="10753"/>
                  </a:lnTo>
                  <a:lnTo>
                    <a:pt x="17653" y="10799"/>
                  </a:lnTo>
                  <a:lnTo>
                    <a:pt x="17585" y="10847"/>
                  </a:lnTo>
                  <a:lnTo>
                    <a:pt x="17543" y="10988"/>
                  </a:lnTo>
                  <a:lnTo>
                    <a:pt x="17598" y="11175"/>
                  </a:lnTo>
                  <a:lnTo>
                    <a:pt x="17585" y="11340"/>
                  </a:lnTo>
                  <a:lnTo>
                    <a:pt x="17529" y="11504"/>
                  </a:lnTo>
                  <a:lnTo>
                    <a:pt x="17529" y="11622"/>
                  </a:lnTo>
                  <a:lnTo>
                    <a:pt x="17598" y="11739"/>
                  </a:lnTo>
                  <a:lnTo>
                    <a:pt x="17612" y="11669"/>
                  </a:lnTo>
                  <a:lnTo>
                    <a:pt x="17639" y="11739"/>
                  </a:lnTo>
                  <a:lnTo>
                    <a:pt x="17667" y="11739"/>
                  </a:lnTo>
                  <a:lnTo>
                    <a:pt x="17667" y="11762"/>
                  </a:lnTo>
                  <a:lnTo>
                    <a:pt x="17653" y="11809"/>
                  </a:lnTo>
                  <a:lnTo>
                    <a:pt x="17667" y="11904"/>
                  </a:lnTo>
                  <a:lnTo>
                    <a:pt x="17751" y="11904"/>
                  </a:lnTo>
                  <a:lnTo>
                    <a:pt x="17709" y="11974"/>
                  </a:lnTo>
                  <a:lnTo>
                    <a:pt x="17709" y="11998"/>
                  </a:lnTo>
                  <a:lnTo>
                    <a:pt x="17667" y="12115"/>
                  </a:lnTo>
                  <a:lnTo>
                    <a:pt x="17667" y="12209"/>
                  </a:lnTo>
                  <a:lnTo>
                    <a:pt x="17639" y="12326"/>
                  </a:lnTo>
                  <a:lnTo>
                    <a:pt x="17612" y="12467"/>
                  </a:lnTo>
                  <a:lnTo>
                    <a:pt x="17612" y="12585"/>
                  </a:lnTo>
                  <a:lnTo>
                    <a:pt x="17639" y="12514"/>
                  </a:lnTo>
                  <a:lnTo>
                    <a:pt x="17653" y="12467"/>
                  </a:lnTo>
                  <a:lnTo>
                    <a:pt x="17723" y="12232"/>
                  </a:lnTo>
                  <a:lnTo>
                    <a:pt x="17737" y="12280"/>
                  </a:lnTo>
                  <a:lnTo>
                    <a:pt x="17737" y="12349"/>
                  </a:lnTo>
                  <a:lnTo>
                    <a:pt x="17751" y="12280"/>
                  </a:lnTo>
                  <a:lnTo>
                    <a:pt x="17751" y="12209"/>
                  </a:lnTo>
                  <a:lnTo>
                    <a:pt x="17806" y="12091"/>
                  </a:lnTo>
                  <a:lnTo>
                    <a:pt x="17861" y="11809"/>
                  </a:lnTo>
                  <a:lnTo>
                    <a:pt x="17945" y="11739"/>
                  </a:lnTo>
                  <a:lnTo>
                    <a:pt x="18013" y="11504"/>
                  </a:lnTo>
                  <a:lnTo>
                    <a:pt x="18013" y="11317"/>
                  </a:lnTo>
                  <a:lnTo>
                    <a:pt x="17958" y="11105"/>
                  </a:lnTo>
                  <a:lnTo>
                    <a:pt x="17931" y="11059"/>
                  </a:lnTo>
                  <a:lnTo>
                    <a:pt x="17917" y="10870"/>
                  </a:lnTo>
                  <a:lnTo>
                    <a:pt x="17875" y="10799"/>
                  </a:lnTo>
                  <a:lnTo>
                    <a:pt x="17875" y="10683"/>
                  </a:lnTo>
                  <a:lnTo>
                    <a:pt x="17917" y="10565"/>
                  </a:lnTo>
                  <a:lnTo>
                    <a:pt x="17986" y="10448"/>
                  </a:lnTo>
                  <a:lnTo>
                    <a:pt x="18069" y="10378"/>
                  </a:lnTo>
                  <a:lnTo>
                    <a:pt x="17945" y="10612"/>
                  </a:lnTo>
                  <a:lnTo>
                    <a:pt x="17917" y="10706"/>
                  </a:lnTo>
                  <a:lnTo>
                    <a:pt x="17945" y="10799"/>
                  </a:lnTo>
                  <a:lnTo>
                    <a:pt x="18027" y="10941"/>
                  </a:lnTo>
                  <a:lnTo>
                    <a:pt x="18083" y="10917"/>
                  </a:lnTo>
                  <a:lnTo>
                    <a:pt x="18125" y="10964"/>
                  </a:lnTo>
                  <a:lnTo>
                    <a:pt x="18083" y="11152"/>
                  </a:lnTo>
                  <a:lnTo>
                    <a:pt x="18138" y="11082"/>
                  </a:lnTo>
                  <a:lnTo>
                    <a:pt x="18152" y="11105"/>
                  </a:lnTo>
                  <a:lnTo>
                    <a:pt x="18207" y="10988"/>
                  </a:lnTo>
                  <a:lnTo>
                    <a:pt x="18207" y="10917"/>
                  </a:lnTo>
                  <a:lnTo>
                    <a:pt x="18235" y="10917"/>
                  </a:lnTo>
                  <a:lnTo>
                    <a:pt x="18277" y="10823"/>
                  </a:lnTo>
                  <a:lnTo>
                    <a:pt x="18332" y="10799"/>
                  </a:lnTo>
                  <a:lnTo>
                    <a:pt x="18359" y="10612"/>
                  </a:lnTo>
                  <a:lnTo>
                    <a:pt x="18401" y="10518"/>
                  </a:lnTo>
                  <a:lnTo>
                    <a:pt x="18429" y="10518"/>
                  </a:lnTo>
                  <a:lnTo>
                    <a:pt x="18471" y="10401"/>
                  </a:lnTo>
                  <a:lnTo>
                    <a:pt x="18485" y="10330"/>
                  </a:lnTo>
                  <a:lnTo>
                    <a:pt x="18485" y="10260"/>
                  </a:lnTo>
                  <a:lnTo>
                    <a:pt x="18512" y="10143"/>
                  </a:lnTo>
                  <a:lnTo>
                    <a:pt x="18512" y="10096"/>
                  </a:lnTo>
                  <a:lnTo>
                    <a:pt x="18553" y="10002"/>
                  </a:lnTo>
                  <a:lnTo>
                    <a:pt x="18539" y="9907"/>
                  </a:lnTo>
                  <a:lnTo>
                    <a:pt x="18498" y="9861"/>
                  </a:lnTo>
                  <a:lnTo>
                    <a:pt x="18471" y="9767"/>
                  </a:lnTo>
                  <a:lnTo>
                    <a:pt x="18567" y="9673"/>
                  </a:lnTo>
                  <a:lnTo>
                    <a:pt x="18567" y="9579"/>
                  </a:lnTo>
                  <a:lnTo>
                    <a:pt x="18637" y="9509"/>
                  </a:lnTo>
                  <a:lnTo>
                    <a:pt x="18692" y="9462"/>
                  </a:lnTo>
                  <a:lnTo>
                    <a:pt x="18817" y="9344"/>
                  </a:lnTo>
                  <a:lnTo>
                    <a:pt x="18899" y="9344"/>
                  </a:lnTo>
                  <a:lnTo>
                    <a:pt x="19024" y="9204"/>
                  </a:lnTo>
                  <a:lnTo>
                    <a:pt x="19066" y="9204"/>
                  </a:lnTo>
                  <a:lnTo>
                    <a:pt x="19093" y="9227"/>
                  </a:lnTo>
                  <a:lnTo>
                    <a:pt x="19246" y="9204"/>
                  </a:lnTo>
                  <a:lnTo>
                    <a:pt x="19315" y="9273"/>
                  </a:lnTo>
                  <a:lnTo>
                    <a:pt x="19412" y="9204"/>
                  </a:lnTo>
                  <a:lnTo>
                    <a:pt x="19578" y="9204"/>
                  </a:lnTo>
                  <a:lnTo>
                    <a:pt x="19606" y="9180"/>
                  </a:lnTo>
                  <a:lnTo>
                    <a:pt x="19592" y="9110"/>
                  </a:lnTo>
                  <a:lnTo>
                    <a:pt x="19592" y="8804"/>
                  </a:lnTo>
                  <a:lnTo>
                    <a:pt x="19675" y="8922"/>
                  </a:lnTo>
                  <a:lnTo>
                    <a:pt x="19675" y="9062"/>
                  </a:lnTo>
                  <a:lnTo>
                    <a:pt x="19661" y="9157"/>
                  </a:lnTo>
                  <a:lnTo>
                    <a:pt x="19717" y="9157"/>
                  </a:lnTo>
                  <a:lnTo>
                    <a:pt x="19786" y="9039"/>
                  </a:lnTo>
                  <a:lnTo>
                    <a:pt x="19855" y="8828"/>
                  </a:lnTo>
                  <a:lnTo>
                    <a:pt x="19883" y="8945"/>
                  </a:lnTo>
                  <a:lnTo>
                    <a:pt x="19883" y="9039"/>
                  </a:lnTo>
                  <a:lnTo>
                    <a:pt x="19938" y="9062"/>
                  </a:lnTo>
                  <a:lnTo>
                    <a:pt x="20104" y="8922"/>
                  </a:lnTo>
                  <a:lnTo>
                    <a:pt x="20160" y="8757"/>
                  </a:lnTo>
                  <a:lnTo>
                    <a:pt x="20132" y="8523"/>
                  </a:lnTo>
                  <a:lnTo>
                    <a:pt x="20091" y="8570"/>
                  </a:lnTo>
                  <a:lnTo>
                    <a:pt x="20091" y="8686"/>
                  </a:lnTo>
                  <a:lnTo>
                    <a:pt x="20063" y="8828"/>
                  </a:lnTo>
                  <a:lnTo>
                    <a:pt x="19952" y="8828"/>
                  </a:lnTo>
                  <a:lnTo>
                    <a:pt x="19938" y="8710"/>
                  </a:lnTo>
                  <a:lnTo>
                    <a:pt x="19897" y="8499"/>
                  </a:lnTo>
                  <a:lnTo>
                    <a:pt x="19800" y="8405"/>
                  </a:lnTo>
                  <a:lnTo>
                    <a:pt x="19800" y="8358"/>
                  </a:lnTo>
                  <a:lnTo>
                    <a:pt x="19938" y="8147"/>
                  </a:lnTo>
                  <a:lnTo>
                    <a:pt x="19938" y="8052"/>
                  </a:lnTo>
                  <a:lnTo>
                    <a:pt x="19883" y="8052"/>
                  </a:lnTo>
                  <a:lnTo>
                    <a:pt x="19883" y="7983"/>
                  </a:lnTo>
                  <a:lnTo>
                    <a:pt x="19938" y="7912"/>
                  </a:lnTo>
                  <a:lnTo>
                    <a:pt x="19952" y="7818"/>
                  </a:lnTo>
                  <a:lnTo>
                    <a:pt x="19993" y="7747"/>
                  </a:lnTo>
                  <a:lnTo>
                    <a:pt x="20035" y="7513"/>
                  </a:lnTo>
                  <a:lnTo>
                    <a:pt x="20173" y="7325"/>
                  </a:lnTo>
                  <a:lnTo>
                    <a:pt x="20229" y="7160"/>
                  </a:lnTo>
                  <a:lnTo>
                    <a:pt x="20271" y="7160"/>
                  </a:lnTo>
                  <a:lnTo>
                    <a:pt x="20312" y="7044"/>
                  </a:lnTo>
                  <a:lnTo>
                    <a:pt x="20312" y="7113"/>
                  </a:lnTo>
                  <a:lnTo>
                    <a:pt x="20367" y="7160"/>
                  </a:lnTo>
                  <a:lnTo>
                    <a:pt x="20409" y="7067"/>
                  </a:lnTo>
                  <a:lnTo>
                    <a:pt x="20451" y="6926"/>
                  </a:lnTo>
                  <a:lnTo>
                    <a:pt x="20451" y="7067"/>
                  </a:lnTo>
                  <a:lnTo>
                    <a:pt x="20506" y="7067"/>
                  </a:lnTo>
                  <a:lnTo>
                    <a:pt x="20547" y="6926"/>
                  </a:lnTo>
                  <a:lnTo>
                    <a:pt x="20575" y="6973"/>
                  </a:lnTo>
                  <a:lnTo>
                    <a:pt x="20617" y="6926"/>
                  </a:lnTo>
                  <a:lnTo>
                    <a:pt x="20686" y="6738"/>
                  </a:lnTo>
                  <a:lnTo>
                    <a:pt x="20783" y="6503"/>
                  </a:lnTo>
                  <a:lnTo>
                    <a:pt x="20769" y="6644"/>
                  </a:lnTo>
                  <a:lnTo>
                    <a:pt x="20783" y="6738"/>
                  </a:lnTo>
                  <a:lnTo>
                    <a:pt x="20852" y="6738"/>
                  </a:lnTo>
                  <a:lnTo>
                    <a:pt x="20921" y="6597"/>
                  </a:lnTo>
                  <a:lnTo>
                    <a:pt x="21004" y="6597"/>
                  </a:lnTo>
                  <a:lnTo>
                    <a:pt x="21032" y="6738"/>
                  </a:lnTo>
                  <a:lnTo>
                    <a:pt x="21073" y="6738"/>
                  </a:lnTo>
                  <a:lnTo>
                    <a:pt x="21143" y="6597"/>
                  </a:lnTo>
                  <a:lnTo>
                    <a:pt x="21198" y="6644"/>
                  </a:lnTo>
                  <a:lnTo>
                    <a:pt x="21240" y="6621"/>
                  </a:lnTo>
                  <a:lnTo>
                    <a:pt x="21309" y="6526"/>
                  </a:lnTo>
                  <a:lnTo>
                    <a:pt x="21378" y="6526"/>
                  </a:lnTo>
                  <a:lnTo>
                    <a:pt x="21461" y="6457"/>
                  </a:lnTo>
                  <a:lnTo>
                    <a:pt x="21489" y="6526"/>
                  </a:lnTo>
                  <a:lnTo>
                    <a:pt x="21544" y="6503"/>
                  </a:lnTo>
                  <a:lnTo>
                    <a:pt x="21600" y="6410"/>
                  </a:lnTo>
                  <a:lnTo>
                    <a:pt x="21531" y="6339"/>
                  </a:lnTo>
                  <a:lnTo>
                    <a:pt x="21489" y="6410"/>
                  </a:lnTo>
                  <a:lnTo>
                    <a:pt x="21447" y="6339"/>
                  </a:lnTo>
                  <a:lnTo>
                    <a:pt x="21475" y="6175"/>
                  </a:lnTo>
                  <a:lnTo>
                    <a:pt x="21323" y="6034"/>
                  </a:lnTo>
                  <a:lnTo>
                    <a:pt x="21309" y="6010"/>
                  </a:lnTo>
                  <a:lnTo>
                    <a:pt x="21323" y="5939"/>
                  </a:lnTo>
                  <a:lnTo>
                    <a:pt x="21323" y="5799"/>
                  </a:lnTo>
                  <a:lnTo>
                    <a:pt x="21337" y="5705"/>
                  </a:lnTo>
                  <a:lnTo>
                    <a:pt x="21309" y="5634"/>
                  </a:lnTo>
                  <a:lnTo>
                    <a:pt x="21267" y="5564"/>
                  </a:lnTo>
                  <a:lnTo>
                    <a:pt x="21240" y="5541"/>
                  </a:lnTo>
                  <a:lnTo>
                    <a:pt x="21253" y="5447"/>
                  </a:lnTo>
                  <a:lnTo>
                    <a:pt x="21337" y="4625"/>
                  </a:lnTo>
                  <a:lnTo>
                    <a:pt x="21337" y="4413"/>
                  </a:lnTo>
                  <a:lnTo>
                    <a:pt x="21184" y="4179"/>
                  </a:lnTo>
                  <a:lnTo>
                    <a:pt x="21143" y="4250"/>
                  </a:lnTo>
                  <a:lnTo>
                    <a:pt x="21046" y="4179"/>
                  </a:lnTo>
                  <a:lnTo>
                    <a:pt x="20977" y="4226"/>
                  </a:lnTo>
                  <a:lnTo>
                    <a:pt x="20921" y="4132"/>
                  </a:lnTo>
                  <a:lnTo>
                    <a:pt x="20866" y="4108"/>
                  </a:lnTo>
                  <a:lnTo>
                    <a:pt x="20852" y="4108"/>
                  </a:lnTo>
                  <a:lnTo>
                    <a:pt x="20783" y="4226"/>
                  </a:lnTo>
                  <a:lnTo>
                    <a:pt x="20755" y="4297"/>
                  </a:lnTo>
                  <a:lnTo>
                    <a:pt x="20617" y="4578"/>
                  </a:lnTo>
                  <a:lnTo>
                    <a:pt x="20561" y="4719"/>
                  </a:lnTo>
                  <a:lnTo>
                    <a:pt x="20561" y="4836"/>
                  </a:lnTo>
                  <a:lnTo>
                    <a:pt x="20451" y="4931"/>
                  </a:lnTo>
                  <a:lnTo>
                    <a:pt x="20451" y="5071"/>
                  </a:lnTo>
                  <a:lnTo>
                    <a:pt x="20423" y="5189"/>
                  </a:lnTo>
                  <a:lnTo>
                    <a:pt x="20312" y="5400"/>
                  </a:lnTo>
                  <a:lnTo>
                    <a:pt x="20271" y="5423"/>
                  </a:lnTo>
                  <a:lnTo>
                    <a:pt x="20146" y="5658"/>
                  </a:lnTo>
                  <a:lnTo>
                    <a:pt x="20132" y="5752"/>
                  </a:lnTo>
                  <a:lnTo>
                    <a:pt x="20077" y="5799"/>
                  </a:lnTo>
                  <a:lnTo>
                    <a:pt x="20007" y="5776"/>
                  </a:lnTo>
                  <a:lnTo>
                    <a:pt x="19966" y="5776"/>
                  </a:lnTo>
                  <a:lnTo>
                    <a:pt x="19938" y="5823"/>
                  </a:lnTo>
                  <a:lnTo>
                    <a:pt x="19897" y="5823"/>
                  </a:lnTo>
                  <a:lnTo>
                    <a:pt x="19813" y="5987"/>
                  </a:lnTo>
                  <a:lnTo>
                    <a:pt x="18706" y="5939"/>
                  </a:lnTo>
                  <a:lnTo>
                    <a:pt x="18567" y="5987"/>
                  </a:lnTo>
                  <a:lnTo>
                    <a:pt x="18498" y="6104"/>
                  </a:lnTo>
                  <a:lnTo>
                    <a:pt x="18415" y="6152"/>
                  </a:lnTo>
                  <a:lnTo>
                    <a:pt x="18332" y="6245"/>
                  </a:lnTo>
                  <a:lnTo>
                    <a:pt x="18166" y="6526"/>
                  </a:lnTo>
                  <a:lnTo>
                    <a:pt x="18055" y="6573"/>
                  </a:lnTo>
                  <a:lnTo>
                    <a:pt x="17986" y="6644"/>
                  </a:lnTo>
                  <a:lnTo>
                    <a:pt x="17667" y="7067"/>
                  </a:lnTo>
                  <a:lnTo>
                    <a:pt x="16947" y="7418"/>
                  </a:lnTo>
                  <a:lnTo>
                    <a:pt x="16919" y="7701"/>
                  </a:lnTo>
                  <a:lnTo>
                    <a:pt x="16753" y="7818"/>
                  </a:lnTo>
                  <a:lnTo>
                    <a:pt x="15438" y="8405"/>
                  </a:lnTo>
                  <a:lnTo>
                    <a:pt x="15383" y="8217"/>
                  </a:lnTo>
                  <a:lnTo>
                    <a:pt x="15452" y="8052"/>
                  </a:lnTo>
                  <a:lnTo>
                    <a:pt x="15591" y="7936"/>
                  </a:lnTo>
                  <a:lnTo>
                    <a:pt x="15660" y="7794"/>
                  </a:lnTo>
                  <a:lnTo>
                    <a:pt x="15701" y="7654"/>
                  </a:lnTo>
                  <a:lnTo>
                    <a:pt x="15729" y="7513"/>
                  </a:lnTo>
                  <a:lnTo>
                    <a:pt x="15771" y="6644"/>
                  </a:lnTo>
                  <a:lnTo>
                    <a:pt x="15521" y="4648"/>
                  </a:lnTo>
                  <a:lnTo>
                    <a:pt x="15286" y="4343"/>
                  </a:lnTo>
                  <a:lnTo>
                    <a:pt x="15189" y="4132"/>
                  </a:lnTo>
                  <a:lnTo>
                    <a:pt x="13666" y="2934"/>
                  </a:lnTo>
                  <a:lnTo>
                    <a:pt x="13597" y="2864"/>
                  </a:lnTo>
                  <a:lnTo>
                    <a:pt x="13513" y="2817"/>
                  </a:lnTo>
                  <a:lnTo>
                    <a:pt x="13486" y="2747"/>
                  </a:lnTo>
                  <a:lnTo>
                    <a:pt x="13292" y="2747"/>
                  </a:lnTo>
                  <a:lnTo>
                    <a:pt x="13278" y="2629"/>
                  </a:lnTo>
                  <a:lnTo>
                    <a:pt x="13223" y="2582"/>
                  </a:lnTo>
                  <a:lnTo>
                    <a:pt x="13167" y="2629"/>
                  </a:lnTo>
                  <a:lnTo>
                    <a:pt x="13043" y="2629"/>
                  </a:lnTo>
                  <a:lnTo>
                    <a:pt x="12974" y="2606"/>
                  </a:lnTo>
                  <a:lnTo>
                    <a:pt x="12932" y="2511"/>
                  </a:lnTo>
                  <a:lnTo>
                    <a:pt x="12863" y="2465"/>
                  </a:lnTo>
                  <a:lnTo>
                    <a:pt x="12725" y="2395"/>
                  </a:lnTo>
                  <a:lnTo>
                    <a:pt x="12683" y="2253"/>
                  </a:lnTo>
                  <a:lnTo>
                    <a:pt x="12627" y="2253"/>
                  </a:lnTo>
                  <a:lnTo>
                    <a:pt x="12545" y="2137"/>
                  </a:lnTo>
                  <a:lnTo>
                    <a:pt x="12475" y="2137"/>
                  </a:lnTo>
                  <a:lnTo>
                    <a:pt x="12420" y="2113"/>
                  </a:lnTo>
                  <a:lnTo>
                    <a:pt x="12337" y="2137"/>
                  </a:lnTo>
                  <a:lnTo>
                    <a:pt x="12323" y="2160"/>
                  </a:lnTo>
                  <a:lnTo>
                    <a:pt x="12281" y="2066"/>
                  </a:lnTo>
                  <a:lnTo>
                    <a:pt x="12198" y="2042"/>
                  </a:lnTo>
                  <a:lnTo>
                    <a:pt x="12185" y="2019"/>
                  </a:lnTo>
                  <a:lnTo>
                    <a:pt x="12115" y="1948"/>
                  </a:lnTo>
                  <a:lnTo>
                    <a:pt x="12101" y="1924"/>
                  </a:lnTo>
                  <a:lnTo>
                    <a:pt x="12046" y="1831"/>
                  </a:lnTo>
                  <a:lnTo>
                    <a:pt x="12046" y="1808"/>
                  </a:lnTo>
                  <a:lnTo>
                    <a:pt x="11963" y="1690"/>
                  </a:lnTo>
                  <a:lnTo>
                    <a:pt x="11866" y="1690"/>
                  </a:lnTo>
                  <a:lnTo>
                    <a:pt x="11783" y="1666"/>
                  </a:lnTo>
                  <a:lnTo>
                    <a:pt x="1883" y="0"/>
                  </a:lnTo>
                  <a:close/>
                </a:path>
              </a:pathLst>
            </a:custGeom>
            <a:solidFill>
              <a:srgbClr val="100690"/>
            </a:solidFill>
            <a:ln w="12700" cap="flat">
              <a:noFill/>
              <a:miter lim="400000"/>
            </a:ln>
            <a:effectLst/>
          </p:spPr>
          <p:txBody>
            <a:bodyPr wrap="square" lIns="0" tIns="0" rIns="0" bIns="0" numCol="1" anchor="ctr">
              <a:noAutofit/>
            </a:bodyPr>
            <a:lstStyle/>
            <a:p>
              <a:pPr defTabSz="342900">
                <a:lnSpc>
                  <a:spcPct val="100000"/>
                </a:lnSpc>
                <a:spcBef>
                  <a:spcPts val="0"/>
                </a:spcBef>
                <a:defRPr sz="1400">
                  <a:latin typeface="Arial"/>
                  <a:ea typeface="Arial"/>
                  <a:cs typeface="Arial"/>
                  <a:sym typeface="Arial"/>
                </a:defRPr>
              </a:pPr>
              <a:endParaRPr sz="525"/>
            </a:p>
          </p:txBody>
        </p:sp>
        <p:sp>
          <p:nvSpPr>
            <p:cNvPr id="35" name="Google Shape;10424;p32">
              <a:extLst>
                <a:ext uri="{FF2B5EF4-FFF2-40B4-BE49-F238E27FC236}">
                  <a16:creationId xmlns:a16="http://schemas.microsoft.com/office/drawing/2014/main" id="{6A98CFCB-EB05-7A71-E422-7A046A6EAEE9}"/>
                </a:ext>
              </a:extLst>
            </p:cNvPr>
            <p:cNvSpPr/>
            <p:nvPr/>
          </p:nvSpPr>
          <p:spPr>
            <a:xfrm>
              <a:off x="6033470" y="8307354"/>
              <a:ext cx="1896371" cy="2938009"/>
            </a:xfrm>
            <a:custGeom>
              <a:avLst/>
              <a:gdLst/>
              <a:ahLst/>
              <a:cxnLst>
                <a:cxn ang="0">
                  <a:pos x="wd2" y="hd2"/>
                </a:cxn>
                <a:cxn ang="5400000">
                  <a:pos x="wd2" y="hd2"/>
                </a:cxn>
                <a:cxn ang="10800000">
                  <a:pos x="wd2" y="hd2"/>
                </a:cxn>
                <a:cxn ang="16200000">
                  <a:pos x="wd2" y="hd2"/>
                </a:cxn>
              </a:cxnLst>
              <a:rect l="0" t="0" r="r" b="b"/>
              <a:pathLst>
                <a:path w="21600" h="21600" extrusionOk="0">
                  <a:moveTo>
                    <a:pt x="19938" y="2049"/>
                  </a:moveTo>
                  <a:lnTo>
                    <a:pt x="12537" y="0"/>
                  </a:lnTo>
                  <a:lnTo>
                    <a:pt x="5739" y="1397"/>
                  </a:lnTo>
                  <a:lnTo>
                    <a:pt x="0" y="6331"/>
                  </a:lnTo>
                  <a:lnTo>
                    <a:pt x="2869" y="9776"/>
                  </a:lnTo>
                  <a:lnTo>
                    <a:pt x="10423" y="10800"/>
                  </a:lnTo>
                  <a:lnTo>
                    <a:pt x="14954" y="15362"/>
                  </a:lnTo>
                  <a:lnTo>
                    <a:pt x="15708" y="20017"/>
                  </a:lnTo>
                  <a:lnTo>
                    <a:pt x="19484" y="21600"/>
                  </a:lnTo>
                  <a:lnTo>
                    <a:pt x="21600" y="16386"/>
                  </a:lnTo>
                  <a:lnTo>
                    <a:pt x="17370" y="5121"/>
                  </a:lnTo>
                  <a:close/>
                </a:path>
              </a:pathLst>
            </a:custGeom>
            <a:solidFill>
              <a:srgbClr val="CCD4DA"/>
            </a:solidFill>
            <a:ln w="12700" cap="flat">
              <a:noFill/>
              <a:miter lim="400000"/>
            </a:ln>
            <a:effectLst/>
          </p:spPr>
          <p:txBody>
            <a:bodyPr wrap="square" lIns="0" tIns="0" rIns="0" bIns="0" numCol="1" anchor="t">
              <a:noAutofit/>
            </a:bodyPr>
            <a:lstStyle/>
            <a:p>
              <a:pPr defTabSz="342900">
                <a:lnSpc>
                  <a:spcPct val="100000"/>
                </a:lnSpc>
                <a:spcBef>
                  <a:spcPts val="0"/>
                </a:spcBef>
                <a:defRPr sz="1400">
                  <a:latin typeface="Arial"/>
                  <a:ea typeface="Arial"/>
                  <a:cs typeface="Arial"/>
                  <a:sym typeface="Arial"/>
                </a:defRPr>
              </a:pPr>
              <a:endParaRPr sz="525"/>
            </a:p>
          </p:txBody>
        </p:sp>
        <p:sp>
          <p:nvSpPr>
            <p:cNvPr id="36" name="Google Shape;10425;p32">
              <a:extLst>
                <a:ext uri="{FF2B5EF4-FFF2-40B4-BE49-F238E27FC236}">
                  <a16:creationId xmlns:a16="http://schemas.microsoft.com/office/drawing/2014/main" id="{7C525310-68A0-4871-76E0-71E26D2C3A9C}"/>
                </a:ext>
              </a:extLst>
            </p:cNvPr>
            <p:cNvSpPr/>
            <p:nvPr/>
          </p:nvSpPr>
          <p:spPr>
            <a:xfrm>
              <a:off x="6168649" y="8381847"/>
              <a:ext cx="2831137" cy="2813099"/>
            </a:xfrm>
            <a:custGeom>
              <a:avLst/>
              <a:gdLst/>
              <a:ahLst/>
              <a:cxnLst>
                <a:cxn ang="0">
                  <a:pos x="wd2" y="hd2"/>
                </a:cxn>
                <a:cxn ang="5400000">
                  <a:pos x="wd2" y="hd2"/>
                </a:cxn>
                <a:cxn ang="10800000">
                  <a:pos x="wd2" y="hd2"/>
                </a:cxn>
                <a:cxn ang="16200000">
                  <a:pos x="wd2" y="hd2"/>
                </a:cxn>
              </a:cxnLst>
              <a:rect l="0" t="0" r="r" b="b"/>
              <a:pathLst>
                <a:path w="21600" h="21600" extrusionOk="0">
                  <a:moveTo>
                    <a:pt x="13191" y="19283"/>
                  </a:moveTo>
                  <a:lnTo>
                    <a:pt x="13231" y="19302"/>
                  </a:lnTo>
                  <a:lnTo>
                    <a:pt x="13310" y="19417"/>
                  </a:lnTo>
                  <a:lnTo>
                    <a:pt x="13430" y="19570"/>
                  </a:lnTo>
                  <a:lnTo>
                    <a:pt x="13490" y="19570"/>
                  </a:lnTo>
                  <a:lnTo>
                    <a:pt x="13530" y="19532"/>
                  </a:lnTo>
                  <a:lnTo>
                    <a:pt x="13549" y="19570"/>
                  </a:lnTo>
                  <a:lnTo>
                    <a:pt x="13549" y="19666"/>
                  </a:lnTo>
                  <a:lnTo>
                    <a:pt x="13510" y="19666"/>
                  </a:lnTo>
                  <a:lnTo>
                    <a:pt x="13450" y="19858"/>
                  </a:lnTo>
                  <a:lnTo>
                    <a:pt x="13330" y="20068"/>
                  </a:lnTo>
                  <a:lnTo>
                    <a:pt x="13211" y="20068"/>
                  </a:lnTo>
                  <a:lnTo>
                    <a:pt x="13191" y="20203"/>
                  </a:lnTo>
                  <a:lnTo>
                    <a:pt x="13131" y="20278"/>
                  </a:lnTo>
                  <a:lnTo>
                    <a:pt x="13111" y="20278"/>
                  </a:lnTo>
                  <a:lnTo>
                    <a:pt x="12992" y="20355"/>
                  </a:lnTo>
                  <a:lnTo>
                    <a:pt x="12912" y="20432"/>
                  </a:lnTo>
                  <a:lnTo>
                    <a:pt x="12912" y="20470"/>
                  </a:lnTo>
                  <a:lnTo>
                    <a:pt x="12812" y="20489"/>
                  </a:lnTo>
                  <a:lnTo>
                    <a:pt x="12753" y="20547"/>
                  </a:lnTo>
                  <a:lnTo>
                    <a:pt x="12753" y="20566"/>
                  </a:lnTo>
                  <a:lnTo>
                    <a:pt x="12693" y="20451"/>
                  </a:lnTo>
                  <a:lnTo>
                    <a:pt x="12733" y="20355"/>
                  </a:lnTo>
                  <a:lnTo>
                    <a:pt x="12812" y="20298"/>
                  </a:lnTo>
                  <a:lnTo>
                    <a:pt x="12812" y="20240"/>
                  </a:lnTo>
                  <a:lnTo>
                    <a:pt x="12912" y="20145"/>
                  </a:lnTo>
                  <a:lnTo>
                    <a:pt x="12912" y="20068"/>
                  </a:lnTo>
                  <a:lnTo>
                    <a:pt x="12952" y="20106"/>
                  </a:lnTo>
                  <a:lnTo>
                    <a:pt x="13031" y="20106"/>
                  </a:lnTo>
                  <a:lnTo>
                    <a:pt x="13131" y="20010"/>
                  </a:lnTo>
                  <a:lnTo>
                    <a:pt x="13131" y="19915"/>
                  </a:lnTo>
                  <a:lnTo>
                    <a:pt x="13151" y="19896"/>
                  </a:lnTo>
                  <a:lnTo>
                    <a:pt x="13151" y="19781"/>
                  </a:lnTo>
                  <a:lnTo>
                    <a:pt x="13211" y="19723"/>
                  </a:lnTo>
                  <a:lnTo>
                    <a:pt x="13251" y="19723"/>
                  </a:lnTo>
                  <a:lnTo>
                    <a:pt x="13310" y="19628"/>
                  </a:lnTo>
                  <a:lnTo>
                    <a:pt x="13290" y="19570"/>
                  </a:lnTo>
                  <a:lnTo>
                    <a:pt x="13231" y="19493"/>
                  </a:lnTo>
                  <a:lnTo>
                    <a:pt x="13231" y="19321"/>
                  </a:lnTo>
                  <a:lnTo>
                    <a:pt x="13191" y="19283"/>
                  </a:lnTo>
                  <a:close/>
                  <a:moveTo>
                    <a:pt x="7254" y="0"/>
                  </a:moveTo>
                  <a:lnTo>
                    <a:pt x="7254" y="135"/>
                  </a:lnTo>
                  <a:lnTo>
                    <a:pt x="7214" y="249"/>
                  </a:lnTo>
                  <a:lnTo>
                    <a:pt x="6935" y="440"/>
                  </a:lnTo>
                  <a:lnTo>
                    <a:pt x="6756" y="459"/>
                  </a:lnTo>
                  <a:lnTo>
                    <a:pt x="6516" y="556"/>
                  </a:lnTo>
                  <a:lnTo>
                    <a:pt x="6417" y="517"/>
                  </a:lnTo>
                  <a:lnTo>
                    <a:pt x="6257" y="536"/>
                  </a:lnTo>
                  <a:lnTo>
                    <a:pt x="6078" y="670"/>
                  </a:lnTo>
                  <a:lnTo>
                    <a:pt x="5919" y="728"/>
                  </a:lnTo>
                  <a:lnTo>
                    <a:pt x="5859" y="670"/>
                  </a:lnTo>
                  <a:lnTo>
                    <a:pt x="5620" y="708"/>
                  </a:lnTo>
                  <a:lnTo>
                    <a:pt x="5420" y="708"/>
                  </a:lnTo>
                  <a:lnTo>
                    <a:pt x="5240" y="613"/>
                  </a:lnTo>
                  <a:lnTo>
                    <a:pt x="5061" y="575"/>
                  </a:lnTo>
                  <a:lnTo>
                    <a:pt x="4922" y="536"/>
                  </a:lnTo>
                  <a:lnTo>
                    <a:pt x="4981" y="651"/>
                  </a:lnTo>
                  <a:lnTo>
                    <a:pt x="5121" y="708"/>
                  </a:lnTo>
                  <a:lnTo>
                    <a:pt x="5240" y="804"/>
                  </a:lnTo>
                  <a:lnTo>
                    <a:pt x="5280" y="901"/>
                  </a:lnTo>
                  <a:lnTo>
                    <a:pt x="5141" y="1130"/>
                  </a:lnTo>
                  <a:lnTo>
                    <a:pt x="5161" y="1187"/>
                  </a:lnTo>
                  <a:lnTo>
                    <a:pt x="5181" y="1225"/>
                  </a:lnTo>
                  <a:lnTo>
                    <a:pt x="5161" y="1398"/>
                  </a:lnTo>
                  <a:lnTo>
                    <a:pt x="5420" y="1474"/>
                  </a:lnTo>
                  <a:lnTo>
                    <a:pt x="5580" y="1436"/>
                  </a:lnTo>
                  <a:lnTo>
                    <a:pt x="5759" y="1474"/>
                  </a:lnTo>
                  <a:lnTo>
                    <a:pt x="5759" y="1570"/>
                  </a:lnTo>
                  <a:lnTo>
                    <a:pt x="5640" y="1609"/>
                  </a:lnTo>
                  <a:lnTo>
                    <a:pt x="5380" y="1666"/>
                  </a:lnTo>
                  <a:lnTo>
                    <a:pt x="5280" y="1762"/>
                  </a:lnTo>
                  <a:lnTo>
                    <a:pt x="5240" y="1896"/>
                  </a:lnTo>
                  <a:lnTo>
                    <a:pt x="4961" y="2049"/>
                  </a:lnTo>
                  <a:lnTo>
                    <a:pt x="4862" y="2145"/>
                  </a:lnTo>
                  <a:lnTo>
                    <a:pt x="4663" y="2260"/>
                  </a:lnTo>
                  <a:lnTo>
                    <a:pt x="4543" y="2394"/>
                  </a:lnTo>
                  <a:lnTo>
                    <a:pt x="4324" y="2394"/>
                  </a:lnTo>
                  <a:lnTo>
                    <a:pt x="4184" y="2375"/>
                  </a:lnTo>
                  <a:lnTo>
                    <a:pt x="3965" y="2202"/>
                  </a:lnTo>
                  <a:lnTo>
                    <a:pt x="3766" y="2068"/>
                  </a:lnTo>
                  <a:lnTo>
                    <a:pt x="3627" y="2088"/>
                  </a:lnTo>
                  <a:lnTo>
                    <a:pt x="3627" y="1953"/>
                  </a:lnTo>
                  <a:lnTo>
                    <a:pt x="3587" y="1819"/>
                  </a:lnTo>
                  <a:lnTo>
                    <a:pt x="3487" y="1723"/>
                  </a:lnTo>
                  <a:lnTo>
                    <a:pt x="3467" y="1666"/>
                  </a:lnTo>
                  <a:lnTo>
                    <a:pt x="3328" y="1704"/>
                  </a:lnTo>
                  <a:lnTo>
                    <a:pt x="3228" y="1819"/>
                  </a:lnTo>
                  <a:lnTo>
                    <a:pt x="3148" y="1819"/>
                  </a:lnTo>
                  <a:lnTo>
                    <a:pt x="3089" y="1781"/>
                  </a:lnTo>
                  <a:lnTo>
                    <a:pt x="2989" y="1781"/>
                  </a:lnTo>
                  <a:lnTo>
                    <a:pt x="2929" y="1858"/>
                  </a:lnTo>
                  <a:lnTo>
                    <a:pt x="2292" y="1858"/>
                  </a:lnTo>
                  <a:lnTo>
                    <a:pt x="2272" y="2011"/>
                  </a:lnTo>
                  <a:lnTo>
                    <a:pt x="2331" y="2145"/>
                  </a:lnTo>
                  <a:lnTo>
                    <a:pt x="2531" y="2183"/>
                  </a:lnTo>
                  <a:lnTo>
                    <a:pt x="2590" y="2336"/>
                  </a:lnTo>
                  <a:lnTo>
                    <a:pt x="2551" y="2394"/>
                  </a:lnTo>
                  <a:lnTo>
                    <a:pt x="2630" y="2470"/>
                  </a:lnTo>
                  <a:lnTo>
                    <a:pt x="2590" y="2566"/>
                  </a:lnTo>
                  <a:lnTo>
                    <a:pt x="2471" y="2489"/>
                  </a:lnTo>
                  <a:lnTo>
                    <a:pt x="2092" y="2624"/>
                  </a:lnTo>
                  <a:lnTo>
                    <a:pt x="2132" y="2910"/>
                  </a:lnTo>
                  <a:lnTo>
                    <a:pt x="2232" y="3026"/>
                  </a:lnTo>
                  <a:lnTo>
                    <a:pt x="2431" y="3159"/>
                  </a:lnTo>
                  <a:lnTo>
                    <a:pt x="2551" y="3408"/>
                  </a:lnTo>
                  <a:lnTo>
                    <a:pt x="2551" y="3639"/>
                  </a:lnTo>
                  <a:lnTo>
                    <a:pt x="2252" y="4749"/>
                  </a:lnTo>
                  <a:lnTo>
                    <a:pt x="2152" y="5036"/>
                  </a:lnTo>
                  <a:lnTo>
                    <a:pt x="2172" y="5075"/>
                  </a:lnTo>
                  <a:lnTo>
                    <a:pt x="2132" y="5152"/>
                  </a:lnTo>
                  <a:lnTo>
                    <a:pt x="1993" y="5132"/>
                  </a:lnTo>
                  <a:lnTo>
                    <a:pt x="1993" y="5113"/>
                  </a:lnTo>
                  <a:lnTo>
                    <a:pt x="1873" y="5036"/>
                  </a:lnTo>
                  <a:lnTo>
                    <a:pt x="1734" y="5036"/>
                  </a:lnTo>
                  <a:lnTo>
                    <a:pt x="1674" y="5017"/>
                  </a:lnTo>
                  <a:lnTo>
                    <a:pt x="1634" y="5075"/>
                  </a:lnTo>
                  <a:lnTo>
                    <a:pt x="1256" y="5208"/>
                  </a:lnTo>
                  <a:lnTo>
                    <a:pt x="977" y="5247"/>
                  </a:lnTo>
                  <a:lnTo>
                    <a:pt x="897" y="5324"/>
                  </a:lnTo>
                  <a:lnTo>
                    <a:pt x="837" y="5343"/>
                  </a:lnTo>
                  <a:lnTo>
                    <a:pt x="698" y="5457"/>
                  </a:lnTo>
                  <a:lnTo>
                    <a:pt x="578" y="5515"/>
                  </a:lnTo>
                  <a:lnTo>
                    <a:pt x="479" y="5592"/>
                  </a:lnTo>
                  <a:lnTo>
                    <a:pt x="498" y="5725"/>
                  </a:lnTo>
                  <a:lnTo>
                    <a:pt x="459" y="5802"/>
                  </a:lnTo>
                  <a:lnTo>
                    <a:pt x="479" y="5879"/>
                  </a:lnTo>
                  <a:lnTo>
                    <a:pt x="339" y="6013"/>
                  </a:lnTo>
                  <a:lnTo>
                    <a:pt x="379" y="6204"/>
                  </a:lnTo>
                  <a:lnTo>
                    <a:pt x="439" y="6300"/>
                  </a:lnTo>
                  <a:lnTo>
                    <a:pt x="339" y="6377"/>
                  </a:lnTo>
                  <a:lnTo>
                    <a:pt x="259" y="6358"/>
                  </a:lnTo>
                  <a:lnTo>
                    <a:pt x="100" y="6453"/>
                  </a:lnTo>
                  <a:lnTo>
                    <a:pt x="100" y="6549"/>
                  </a:lnTo>
                  <a:lnTo>
                    <a:pt x="60" y="6587"/>
                  </a:lnTo>
                  <a:lnTo>
                    <a:pt x="80" y="6664"/>
                  </a:lnTo>
                  <a:lnTo>
                    <a:pt x="60" y="6779"/>
                  </a:lnTo>
                  <a:lnTo>
                    <a:pt x="0" y="6875"/>
                  </a:lnTo>
                  <a:lnTo>
                    <a:pt x="60" y="6970"/>
                  </a:lnTo>
                  <a:lnTo>
                    <a:pt x="40" y="7047"/>
                  </a:lnTo>
                  <a:lnTo>
                    <a:pt x="180" y="7180"/>
                  </a:lnTo>
                  <a:lnTo>
                    <a:pt x="459" y="7602"/>
                  </a:lnTo>
                  <a:lnTo>
                    <a:pt x="299" y="7755"/>
                  </a:lnTo>
                  <a:lnTo>
                    <a:pt x="658" y="7736"/>
                  </a:lnTo>
                  <a:lnTo>
                    <a:pt x="837" y="7755"/>
                  </a:lnTo>
                  <a:lnTo>
                    <a:pt x="957" y="7927"/>
                  </a:lnTo>
                  <a:lnTo>
                    <a:pt x="977" y="8081"/>
                  </a:lnTo>
                  <a:lnTo>
                    <a:pt x="1196" y="8081"/>
                  </a:lnTo>
                  <a:lnTo>
                    <a:pt x="1475" y="8100"/>
                  </a:lnTo>
                  <a:lnTo>
                    <a:pt x="1694" y="7890"/>
                  </a:lnTo>
                  <a:lnTo>
                    <a:pt x="1893" y="7755"/>
                  </a:lnTo>
                  <a:lnTo>
                    <a:pt x="1953" y="7813"/>
                  </a:lnTo>
                  <a:lnTo>
                    <a:pt x="1933" y="7927"/>
                  </a:lnTo>
                  <a:lnTo>
                    <a:pt x="1873" y="7985"/>
                  </a:lnTo>
                  <a:lnTo>
                    <a:pt x="1873" y="8176"/>
                  </a:lnTo>
                  <a:lnTo>
                    <a:pt x="1893" y="8483"/>
                  </a:lnTo>
                  <a:lnTo>
                    <a:pt x="1893" y="8598"/>
                  </a:lnTo>
                  <a:lnTo>
                    <a:pt x="1973" y="8674"/>
                  </a:lnTo>
                  <a:lnTo>
                    <a:pt x="2072" y="8656"/>
                  </a:lnTo>
                  <a:lnTo>
                    <a:pt x="2172" y="8617"/>
                  </a:lnTo>
                  <a:lnTo>
                    <a:pt x="2351" y="8617"/>
                  </a:lnTo>
                  <a:lnTo>
                    <a:pt x="2391" y="8656"/>
                  </a:lnTo>
                  <a:lnTo>
                    <a:pt x="2929" y="8656"/>
                  </a:lnTo>
                  <a:lnTo>
                    <a:pt x="3069" y="8560"/>
                  </a:lnTo>
                  <a:lnTo>
                    <a:pt x="3148" y="8560"/>
                  </a:lnTo>
                  <a:lnTo>
                    <a:pt x="3268" y="8464"/>
                  </a:lnTo>
                  <a:lnTo>
                    <a:pt x="3387" y="8464"/>
                  </a:lnTo>
                  <a:lnTo>
                    <a:pt x="3547" y="8407"/>
                  </a:lnTo>
                  <a:lnTo>
                    <a:pt x="3646" y="8176"/>
                  </a:lnTo>
                  <a:lnTo>
                    <a:pt x="3886" y="8004"/>
                  </a:lnTo>
                  <a:lnTo>
                    <a:pt x="4065" y="7985"/>
                  </a:lnTo>
                  <a:lnTo>
                    <a:pt x="4244" y="7890"/>
                  </a:lnTo>
                  <a:lnTo>
                    <a:pt x="4364" y="7890"/>
                  </a:lnTo>
                  <a:lnTo>
                    <a:pt x="4463" y="7946"/>
                  </a:lnTo>
                  <a:lnTo>
                    <a:pt x="4583" y="7890"/>
                  </a:lnTo>
                  <a:lnTo>
                    <a:pt x="4663" y="7927"/>
                  </a:lnTo>
                  <a:lnTo>
                    <a:pt x="4643" y="8043"/>
                  </a:lnTo>
                  <a:lnTo>
                    <a:pt x="4722" y="8234"/>
                  </a:lnTo>
                  <a:lnTo>
                    <a:pt x="4842" y="8579"/>
                  </a:lnTo>
                  <a:lnTo>
                    <a:pt x="4922" y="8828"/>
                  </a:lnTo>
                  <a:lnTo>
                    <a:pt x="4862" y="8924"/>
                  </a:lnTo>
                  <a:lnTo>
                    <a:pt x="4961" y="9115"/>
                  </a:lnTo>
                  <a:lnTo>
                    <a:pt x="5101" y="9154"/>
                  </a:lnTo>
                  <a:lnTo>
                    <a:pt x="5141" y="9326"/>
                  </a:lnTo>
                  <a:lnTo>
                    <a:pt x="5260" y="9403"/>
                  </a:lnTo>
                  <a:lnTo>
                    <a:pt x="5440" y="9478"/>
                  </a:lnTo>
                  <a:lnTo>
                    <a:pt x="5560" y="9575"/>
                  </a:lnTo>
                  <a:lnTo>
                    <a:pt x="5620" y="9536"/>
                  </a:lnTo>
                  <a:lnTo>
                    <a:pt x="5839" y="9478"/>
                  </a:lnTo>
                  <a:lnTo>
                    <a:pt x="6038" y="9689"/>
                  </a:lnTo>
                  <a:lnTo>
                    <a:pt x="6198" y="9632"/>
                  </a:lnTo>
                  <a:lnTo>
                    <a:pt x="6397" y="9843"/>
                  </a:lnTo>
                  <a:lnTo>
                    <a:pt x="6497" y="9843"/>
                  </a:lnTo>
                  <a:lnTo>
                    <a:pt x="6736" y="9920"/>
                  </a:lnTo>
                  <a:lnTo>
                    <a:pt x="6895" y="9957"/>
                  </a:lnTo>
                  <a:lnTo>
                    <a:pt x="6915" y="10111"/>
                  </a:lnTo>
                  <a:lnTo>
                    <a:pt x="7015" y="10130"/>
                  </a:lnTo>
                  <a:lnTo>
                    <a:pt x="7154" y="10206"/>
                  </a:lnTo>
                  <a:lnTo>
                    <a:pt x="7493" y="10187"/>
                  </a:lnTo>
                  <a:lnTo>
                    <a:pt x="7712" y="10302"/>
                  </a:lnTo>
                  <a:lnTo>
                    <a:pt x="7752" y="10398"/>
                  </a:lnTo>
                  <a:lnTo>
                    <a:pt x="7732" y="10647"/>
                  </a:lnTo>
                  <a:lnTo>
                    <a:pt x="7792" y="10838"/>
                  </a:lnTo>
                  <a:lnTo>
                    <a:pt x="7712" y="10953"/>
                  </a:lnTo>
                  <a:lnTo>
                    <a:pt x="7911" y="11279"/>
                  </a:lnTo>
                  <a:lnTo>
                    <a:pt x="7891" y="11528"/>
                  </a:lnTo>
                  <a:lnTo>
                    <a:pt x="8847" y="11547"/>
                  </a:lnTo>
                  <a:lnTo>
                    <a:pt x="8907" y="11873"/>
                  </a:lnTo>
                  <a:lnTo>
                    <a:pt x="8887" y="12102"/>
                  </a:lnTo>
                  <a:lnTo>
                    <a:pt x="9146" y="12160"/>
                  </a:lnTo>
                  <a:lnTo>
                    <a:pt x="9425" y="12639"/>
                  </a:lnTo>
                  <a:lnTo>
                    <a:pt x="9445" y="12907"/>
                  </a:lnTo>
                  <a:lnTo>
                    <a:pt x="9186" y="13442"/>
                  </a:lnTo>
                  <a:lnTo>
                    <a:pt x="9206" y="13519"/>
                  </a:lnTo>
                  <a:lnTo>
                    <a:pt x="9126" y="13596"/>
                  </a:lnTo>
                  <a:lnTo>
                    <a:pt x="9186" y="13654"/>
                  </a:lnTo>
                  <a:lnTo>
                    <a:pt x="9146" y="13768"/>
                  </a:lnTo>
                  <a:lnTo>
                    <a:pt x="9286" y="13864"/>
                  </a:lnTo>
                  <a:lnTo>
                    <a:pt x="9286" y="14036"/>
                  </a:lnTo>
                  <a:lnTo>
                    <a:pt x="9385" y="14208"/>
                  </a:lnTo>
                  <a:lnTo>
                    <a:pt x="9326" y="14515"/>
                  </a:lnTo>
                  <a:lnTo>
                    <a:pt x="9346" y="14630"/>
                  </a:lnTo>
                  <a:lnTo>
                    <a:pt x="9306" y="14744"/>
                  </a:lnTo>
                  <a:lnTo>
                    <a:pt x="9346" y="14879"/>
                  </a:lnTo>
                  <a:lnTo>
                    <a:pt x="9545" y="14841"/>
                  </a:lnTo>
                  <a:lnTo>
                    <a:pt x="9625" y="14898"/>
                  </a:lnTo>
                  <a:lnTo>
                    <a:pt x="9884" y="14879"/>
                  </a:lnTo>
                  <a:lnTo>
                    <a:pt x="10023" y="14917"/>
                  </a:lnTo>
                  <a:lnTo>
                    <a:pt x="10282" y="14821"/>
                  </a:lnTo>
                  <a:lnTo>
                    <a:pt x="10402" y="14917"/>
                  </a:lnTo>
                  <a:lnTo>
                    <a:pt x="10501" y="14937"/>
                  </a:lnTo>
                  <a:lnTo>
                    <a:pt x="10541" y="15070"/>
                  </a:lnTo>
                  <a:lnTo>
                    <a:pt x="10700" y="15645"/>
                  </a:lnTo>
                  <a:lnTo>
                    <a:pt x="10800" y="15836"/>
                  </a:lnTo>
                  <a:lnTo>
                    <a:pt x="10900" y="15855"/>
                  </a:lnTo>
                  <a:lnTo>
                    <a:pt x="11119" y="15740"/>
                  </a:lnTo>
                  <a:lnTo>
                    <a:pt x="11238" y="15779"/>
                  </a:lnTo>
                  <a:lnTo>
                    <a:pt x="11318" y="15855"/>
                  </a:lnTo>
                  <a:lnTo>
                    <a:pt x="11398" y="15875"/>
                  </a:lnTo>
                  <a:lnTo>
                    <a:pt x="11338" y="15970"/>
                  </a:lnTo>
                  <a:lnTo>
                    <a:pt x="11318" y="16468"/>
                  </a:lnTo>
                  <a:lnTo>
                    <a:pt x="11298" y="16525"/>
                  </a:lnTo>
                  <a:lnTo>
                    <a:pt x="11258" y="16545"/>
                  </a:lnTo>
                  <a:lnTo>
                    <a:pt x="11258" y="16621"/>
                  </a:lnTo>
                  <a:lnTo>
                    <a:pt x="11238" y="16660"/>
                  </a:lnTo>
                  <a:lnTo>
                    <a:pt x="11238" y="16736"/>
                  </a:lnTo>
                  <a:lnTo>
                    <a:pt x="11338" y="16660"/>
                  </a:lnTo>
                  <a:lnTo>
                    <a:pt x="11597" y="16697"/>
                  </a:lnTo>
                  <a:lnTo>
                    <a:pt x="11597" y="16793"/>
                  </a:lnTo>
                  <a:lnTo>
                    <a:pt x="11697" y="17004"/>
                  </a:lnTo>
                  <a:lnTo>
                    <a:pt x="11697" y="17177"/>
                  </a:lnTo>
                  <a:lnTo>
                    <a:pt x="11716" y="17387"/>
                  </a:lnTo>
                  <a:lnTo>
                    <a:pt x="11736" y="17579"/>
                  </a:lnTo>
                  <a:lnTo>
                    <a:pt x="11716" y="17656"/>
                  </a:lnTo>
                  <a:lnTo>
                    <a:pt x="11617" y="17656"/>
                  </a:lnTo>
                  <a:lnTo>
                    <a:pt x="11497" y="17712"/>
                  </a:lnTo>
                  <a:lnTo>
                    <a:pt x="11457" y="17770"/>
                  </a:lnTo>
                  <a:lnTo>
                    <a:pt x="11398" y="17847"/>
                  </a:lnTo>
                  <a:lnTo>
                    <a:pt x="11358" y="17808"/>
                  </a:lnTo>
                  <a:lnTo>
                    <a:pt x="11139" y="17961"/>
                  </a:lnTo>
                  <a:lnTo>
                    <a:pt x="11099" y="18038"/>
                  </a:lnTo>
                  <a:lnTo>
                    <a:pt x="11019" y="18057"/>
                  </a:lnTo>
                  <a:lnTo>
                    <a:pt x="10820" y="18229"/>
                  </a:lnTo>
                  <a:lnTo>
                    <a:pt x="10740" y="18249"/>
                  </a:lnTo>
                  <a:lnTo>
                    <a:pt x="10740" y="18364"/>
                  </a:lnTo>
                  <a:lnTo>
                    <a:pt x="10661" y="18383"/>
                  </a:lnTo>
                  <a:lnTo>
                    <a:pt x="10601" y="18383"/>
                  </a:lnTo>
                  <a:lnTo>
                    <a:pt x="10421" y="18613"/>
                  </a:lnTo>
                  <a:lnTo>
                    <a:pt x="10402" y="18671"/>
                  </a:lnTo>
                  <a:lnTo>
                    <a:pt x="10402" y="18804"/>
                  </a:lnTo>
                  <a:lnTo>
                    <a:pt x="10322" y="18823"/>
                  </a:lnTo>
                  <a:lnTo>
                    <a:pt x="10262" y="18900"/>
                  </a:lnTo>
                  <a:lnTo>
                    <a:pt x="10162" y="19092"/>
                  </a:lnTo>
                  <a:lnTo>
                    <a:pt x="10103" y="19149"/>
                  </a:lnTo>
                  <a:lnTo>
                    <a:pt x="10003" y="19302"/>
                  </a:lnTo>
                  <a:lnTo>
                    <a:pt x="10003" y="19340"/>
                  </a:lnTo>
                  <a:lnTo>
                    <a:pt x="9903" y="19417"/>
                  </a:lnTo>
                  <a:lnTo>
                    <a:pt x="9864" y="19474"/>
                  </a:lnTo>
                  <a:lnTo>
                    <a:pt x="9943" y="19474"/>
                  </a:lnTo>
                  <a:lnTo>
                    <a:pt x="10003" y="19493"/>
                  </a:lnTo>
                  <a:lnTo>
                    <a:pt x="10262" y="19417"/>
                  </a:lnTo>
                  <a:lnTo>
                    <a:pt x="10402" y="19493"/>
                  </a:lnTo>
                  <a:lnTo>
                    <a:pt x="10521" y="19666"/>
                  </a:lnTo>
                  <a:lnTo>
                    <a:pt x="10621" y="19704"/>
                  </a:lnTo>
                  <a:lnTo>
                    <a:pt x="10700" y="19858"/>
                  </a:lnTo>
                  <a:lnTo>
                    <a:pt x="10820" y="20068"/>
                  </a:lnTo>
                  <a:lnTo>
                    <a:pt x="10900" y="20068"/>
                  </a:lnTo>
                  <a:lnTo>
                    <a:pt x="10999" y="19954"/>
                  </a:lnTo>
                  <a:lnTo>
                    <a:pt x="11039" y="19954"/>
                  </a:lnTo>
                  <a:lnTo>
                    <a:pt x="11159" y="20145"/>
                  </a:lnTo>
                  <a:lnTo>
                    <a:pt x="11318" y="20203"/>
                  </a:lnTo>
                  <a:lnTo>
                    <a:pt x="11438" y="20240"/>
                  </a:lnTo>
                  <a:lnTo>
                    <a:pt x="11557" y="20355"/>
                  </a:lnTo>
                  <a:lnTo>
                    <a:pt x="11557" y="20489"/>
                  </a:lnTo>
                  <a:lnTo>
                    <a:pt x="11657" y="20470"/>
                  </a:lnTo>
                  <a:lnTo>
                    <a:pt x="11896" y="20566"/>
                  </a:lnTo>
                  <a:lnTo>
                    <a:pt x="12015" y="20719"/>
                  </a:lnTo>
                  <a:lnTo>
                    <a:pt x="12135" y="20911"/>
                  </a:lnTo>
                  <a:lnTo>
                    <a:pt x="12254" y="20968"/>
                  </a:lnTo>
                  <a:lnTo>
                    <a:pt x="12235" y="21121"/>
                  </a:lnTo>
                  <a:lnTo>
                    <a:pt x="12135" y="21255"/>
                  </a:lnTo>
                  <a:lnTo>
                    <a:pt x="12195" y="21428"/>
                  </a:lnTo>
                  <a:lnTo>
                    <a:pt x="12215" y="21485"/>
                  </a:lnTo>
                  <a:lnTo>
                    <a:pt x="12235" y="21504"/>
                  </a:lnTo>
                  <a:lnTo>
                    <a:pt x="12314" y="21581"/>
                  </a:lnTo>
                  <a:lnTo>
                    <a:pt x="12334" y="21600"/>
                  </a:lnTo>
                  <a:lnTo>
                    <a:pt x="12533" y="21428"/>
                  </a:lnTo>
                  <a:lnTo>
                    <a:pt x="12613" y="21255"/>
                  </a:lnTo>
                  <a:lnTo>
                    <a:pt x="12713" y="20911"/>
                  </a:lnTo>
                  <a:lnTo>
                    <a:pt x="12792" y="20662"/>
                  </a:lnTo>
                  <a:lnTo>
                    <a:pt x="12812" y="20624"/>
                  </a:lnTo>
                  <a:lnTo>
                    <a:pt x="12786" y="20598"/>
                  </a:lnTo>
                  <a:lnTo>
                    <a:pt x="12852" y="20624"/>
                  </a:lnTo>
                  <a:lnTo>
                    <a:pt x="13211" y="20355"/>
                  </a:lnTo>
                  <a:lnTo>
                    <a:pt x="13390" y="20164"/>
                  </a:lnTo>
                  <a:lnTo>
                    <a:pt x="13629" y="19723"/>
                  </a:lnTo>
                  <a:lnTo>
                    <a:pt x="13729" y="19512"/>
                  </a:lnTo>
                  <a:lnTo>
                    <a:pt x="13828" y="19244"/>
                  </a:lnTo>
                  <a:lnTo>
                    <a:pt x="14087" y="18804"/>
                  </a:lnTo>
                  <a:lnTo>
                    <a:pt x="14326" y="18517"/>
                  </a:lnTo>
                  <a:lnTo>
                    <a:pt x="14386" y="18422"/>
                  </a:lnTo>
                  <a:lnTo>
                    <a:pt x="14346" y="18383"/>
                  </a:lnTo>
                  <a:lnTo>
                    <a:pt x="14346" y="18325"/>
                  </a:lnTo>
                  <a:lnTo>
                    <a:pt x="14406" y="18287"/>
                  </a:lnTo>
                  <a:lnTo>
                    <a:pt x="14446" y="18173"/>
                  </a:lnTo>
                  <a:lnTo>
                    <a:pt x="14526" y="18134"/>
                  </a:lnTo>
                  <a:lnTo>
                    <a:pt x="14506" y="18038"/>
                  </a:lnTo>
                  <a:lnTo>
                    <a:pt x="14526" y="17961"/>
                  </a:lnTo>
                  <a:lnTo>
                    <a:pt x="14506" y="17943"/>
                  </a:lnTo>
                  <a:lnTo>
                    <a:pt x="14566" y="17924"/>
                  </a:lnTo>
                  <a:lnTo>
                    <a:pt x="14566" y="17828"/>
                  </a:lnTo>
                  <a:lnTo>
                    <a:pt x="14466" y="17675"/>
                  </a:lnTo>
                  <a:lnTo>
                    <a:pt x="14466" y="17598"/>
                  </a:lnTo>
                  <a:lnTo>
                    <a:pt x="14486" y="17540"/>
                  </a:lnTo>
                  <a:lnTo>
                    <a:pt x="14466" y="17463"/>
                  </a:lnTo>
                  <a:lnTo>
                    <a:pt x="14386" y="17158"/>
                  </a:lnTo>
                  <a:lnTo>
                    <a:pt x="14426" y="17100"/>
                  </a:lnTo>
                  <a:lnTo>
                    <a:pt x="14585" y="17081"/>
                  </a:lnTo>
                  <a:lnTo>
                    <a:pt x="14566" y="16985"/>
                  </a:lnTo>
                  <a:lnTo>
                    <a:pt x="14486" y="16928"/>
                  </a:lnTo>
                  <a:lnTo>
                    <a:pt x="14605" y="16909"/>
                  </a:lnTo>
                  <a:lnTo>
                    <a:pt x="14605" y="16813"/>
                  </a:lnTo>
                  <a:lnTo>
                    <a:pt x="14486" y="16755"/>
                  </a:lnTo>
                  <a:lnTo>
                    <a:pt x="14585" y="16736"/>
                  </a:lnTo>
                  <a:lnTo>
                    <a:pt x="14645" y="16641"/>
                  </a:lnTo>
                  <a:lnTo>
                    <a:pt x="14705" y="16697"/>
                  </a:lnTo>
                  <a:lnTo>
                    <a:pt x="14884" y="16525"/>
                  </a:lnTo>
                  <a:lnTo>
                    <a:pt x="14984" y="16448"/>
                  </a:lnTo>
                  <a:lnTo>
                    <a:pt x="14984" y="16411"/>
                  </a:lnTo>
                  <a:lnTo>
                    <a:pt x="15123" y="16276"/>
                  </a:lnTo>
                  <a:lnTo>
                    <a:pt x="15303" y="16181"/>
                  </a:lnTo>
                  <a:lnTo>
                    <a:pt x="15522" y="15951"/>
                  </a:lnTo>
                  <a:lnTo>
                    <a:pt x="15721" y="15932"/>
                  </a:lnTo>
                  <a:lnTo>
                    <a:pt x="15821" y="15836"/>
                  </a:lnTo>
                  <a:lnTo>
                    <a:pt x="15940" y="15740"/>
                  </a:lnTo>
                  <a:lnTo>
                    <a:pt x="16040" y="15740"/>
                  </a:lnTo>
                  <a:lnTo>
                    <a:pt x="16120" y="15779"/>
                  </a:lnTo>
                  <a:lnTo>
                    <a:pt x="16200" y="15817"/>
                  </a:lnTo>
                  <a:lnTo>
                    <a:pt x="16200" y="15740"/>
                  </a:lnTo>
                  <a:lnTo>
                    <a:pt x="16280" y="15587"/>
                  </a:lnTo>
                  <a:lnTo>
                    <a:pt x="16499" y="15453"/>
                  </a:lnTo>
                  <a:lnTo>
                    <a:pt x="16599" y="15434"/>
                  </a:lnTo>
                  <a:lnTo>
                    <a:pt x="16599" y="15377"/>
                  </a:lnTo>
                  <a:lnTo>
                    <a:pt x="16539" y="15358"/>
                  </a:lnTo>
                  <a:lnTo>
                    <a:pt x="16479" y="15319"/>
                  </a:lnTo>
                  <a:lnTo>
                    <a:pt x="16439" y="15261"/>
                  </a:lnTo>
                  <a:lnTo>
                    <a:pt x="16519" y="15223"/>
                  </a:lnTo>
                  <a:lnTo>
                    <a:pt x="16678" y="15166"/>
                  </a:lnTo>
                  <a:lnTo>
                    <a:pt x="16738" y="15186"/>
                  </a:lnTo>
                  <a:lnTo>
                    <a:pt x="16838" y="15186"/>
                  </a:lnTo>
                  <a:lnTo>
                    <a:pt x="16918" y="15128"/>
                  </a:lnTo>
                  <a:lnTo>
                    <a:pt x="17017" y="15128"/>
                  </a:lnTo>
                  <a:lnTo>
                    <a:pt x="17017" y="15186"/>
                  </a:lnTo>
                  <a:lnTo>
                    <a:pt x="16898" y="15261"/>
                  </a:lnTo>
                  <a:lnTo>
                    <a:pt x="16738" y="15281"/>
                  </a:lnTo>
                  <a:lnTo>
                    <a:pt x="16718" y="15300"/>
                  </a:lnTo>
                  <a:lnTo>
                    <a:pt x="16778" y="15319"/>
                  </a:lnTo>
                  <a:lnTo>
                    <a:pt x="16997" y="15261"/>
                  </a:lnTo>
                  <a:lnTo>
                    <a:pt x="17236" y="15166"/>
                  </a:lnTo>
                  <a:lnTo>
                    <a:pt x="17216" y="15109"/>
                  </a:lnTo>
                  <a:lnTo>
                    <a:pt x="17296" y="15070"/>
                  </a:lnTo>
                  <a:lnTo>
                    <a:pt x="17376" y="15070"/>
                  </a:lnTo>
                  <a:lnTo>
                    <a:pt x="17336" y="15109"/>
                  </a:lnTo>
                  <a:cubicBezTo>
                    <a:pt x="17336" y="15109"/>
                    <a:pt x="17336" y="15204"/>
                    <a:pt x="17376" y="15204"/>
                  </a:cubicBezTo>
                  <a:lnTo>
                    <a:pt x="17515" y="15223"/>
                  </a:lnTo>
                  <a:lnTo>
                    <a:pt x="17615" y="15186"/>
                  </a:lnTo>
                  <a:lnTo>
                    <a:pt x="17774" y="15186"/>
                  </a:lnTo>
                  <a:lnTo>
                    <a:pt x="17934" y="15204"/>
                  </a:lnTo>
                  <a:lnTo>
                    <a:pt x="18033" y="15147"/>
                  </a:lnTo>
                  <a:lnTo>
                    <a:pt x="18033" y="15089"/>
                  </a:lnTo>
                  <a:lnTo>
                    <a:pt x="18013" y="15070"/>
                  </a:lnTo>
                  <a:lnTo>
                    <a:pt x="18033" y="15013"/>
                  </a:lnTo>
                  <a:lnTo>
                    <a:pt x="18292" y="14860"/>
                  </a:lnTo>
                  <a:lnTo>
                    <a:pt x="18492" y="14783"/>
                  </a:lnTo>
                  <a:lnTo>
                    <a:pt x="18591" y="14706"/>
                  </a:lnTo>
                  <a:lnTo>
                    <a:pt x="18611" y="14630"/>
                  </a:lnTo>
                  <a:lnTo>
                    <a:pt x="18591" y="14592"/>
                  </a:lnTo>
                  <a:lnTo>
                    <a:pt x="18492" y="14400"/>
                  </a:lnTo>
                  <a:lnTo>
                    <a:pt x="18571" y="14247"/>
                  </a:lnTo>
                  <a:lnTo>
                    <a:pt x="18631" y="14151"/>
                  </a:lnTo>
                  <a:lnTo>
                    <a:pt x="18631" y="14055"/>
                  </a:lnTo>
                  <a:lnTo>
                    <a:pt x="18691" y="14017"/>
                  </a:lnTo>
                  <a:lnTo>
                    <a:pt x="18790" y="13940"/>
                  </a:lnTo>
                  <a:lnTo>
                    <a:pt x="18810" y="13845"/>
                  </a:lnTo>
                  <a:lnTo>
                    <a:pt x="18790" y="13826"/>
                  </a:lnTo>
                  <a:lnTo>
                    <a:pt x="18930" y="13577"/>
                  </a:lnTo>
                  <a:lnTo>
                    <a:pt x="19129" y="13347"/>
                  </a:lnTo>
                  <a:lnTo>
                    <a:pt x="19129" y="13251"/>
                  </a:lnTo>
                  <a:lnTo>
                    <a:pt x="19089" y="12907"/>
                  </a:lnTo>
                  <a:lnTo>
                    <a:pt x="19049" y="12888"/>
                  </a:lnTo>
                  <a:lnTo>
                    <a:pt x="19109" y="12695"/>
                  </a:lnTo>
                  <a:lnTo>
                    <a:pt x="19169" y="12619"/>
                  </a:lnTo>
                  <a:lnTo>
                    <a:pt x="19169" y="12562"/>
                  </a:lnTo>
                  <a:lnTo>
                    <a:pt x="19348" y="12428"/>
                  </a:lnTo>
                  <a:lnTo>
                    <a:pt x="19368" y="12351"/>
                  </a:lnTo>
                  <a:lnTo>
                    <a:pt x="19308" y="12160"/>
                  </a:lnTo>
                  <a:lnTo>
                    <a:pt x="19388" y="11930"/>
                  </a:lnTo>
                  <a:lnTo>
                    <a:pt x="19368" y="11738"/>
                  </a:lnTo>
                  <a:lnTo>
                    <a:pt x="19388" y="11585"/>
                  </a:lnTo>
                  <a:lnTo>
                    <a:pt x="19388" y="11528"/>
                  </a:lnTo>
                  <a:lnTo>
                    <a:pt x="19448" y="11336"/>
                  </a:lnTo>
                  <a:lnTo>
                    <a:pt x="19388" y="10609"/>
                  </a:lnTo>
                  <a:lnTo>
                    <a:pt x="19388" y="10474"/>
                  </a:lnTo>
                  <a:lnTo>
                    <a:pt x="19448" y="10379"/>
                  </a:lnTo>
                  <a:lnTo>
                    <a:pt x="19448" y="10283"/>
                  </a:lnTo>
                  <a:lnTo>
                    <a:pt x="19388" y="10321"/>
                  </a:lnTo>
                  <a:lnTo>
                    <a:pt x="19308" y="10244"/>
                  </a:lnTo>
                  <a:lnTo>
                    <a:pt x="19308" y="10187"/>
                  </a:lnTo>
                  <a:lnTo>
                    <a:pt x="19388" y="10053"/>
                  </a:lnTo>
                  <a:lnTo>
                    <a:pt x="19368" y="9938"/>
                  </a:lnTo>
                  <a:lnTo>
                    <a:pt x="19388" y="9862"/>
                  </a:lnTo>
                  <a:lnTo>
                    <a:pt x="19468" y="9843"/>
                  </a:lnTo>
                  <a:lnTo>
                    <a:pt x="19488" y="9727"/>
                  </a:lnTo>
                  <a:lnTo>
                    <a:pt x="19408" y="9613"/>
                  </a:lnTo>
                  <a:lnTo>
                    <a:pt x="19269" y="9536"/>
                  </a:lnTo>
                  <a:lnTo>
                    <a:pt x="19308" y="9517"/>
                  </a:lnTo>
                  <a:lnTo>
                    <a:pt x="19348" y="9459"/>
                  </a:lnTo>
                  <a:lnTo>
                    <a:pt x="19368" y="9517"/>
                  </a:lnTo>
                  <a:lnTo>
                    <a:pt x="19448" y="9555"/>
                  </a:lnTo>
                  <a:lnTo>
                    <a:pt x="19508" y="9575"/>
                  </a:lnTo>
                  <a:lnTo>
                    <a:pt x="19547" y="9459"/>
                  </a:lnTo>
                  <a:lnTo>
                    <a:pt x="19607" y="9459"/>
                  </a:lnTo>
                  <a:lnTo>
                    <a:pt x="19647" y="9536"/>
                  </a:lnTo>
                  <a:lnTo>
                    <a:pt x="19687" y="9555"/>
                  </a:lnTo>
                  <a:lnTo>
                    <a:pt x="19647" y="9632"/>
                  </a:lnTo>
                  <a:lnTo>
                    <a:pt x="19567" y="9671"/>
                  </a:lnTo>
                  <a:lnTo>
                    <a:pt x="19547" y="9747"/>
                  </a:lnTo>
                  <a:lnTo>
                    <a:pt x="19587" y="9747"/>
                  </a:lnTo>
                  <a:lnTo>
                    <a:pt x="19687" y="9651"/>
                  </a:lnTo>
                  <a:lnTo>
                    <a:pt x="19846" y="9575"/>
                  </a:lnTo>
                  <a:lnTo>
                    <a:pt x="20006" y="9326"/>
                  </a:lnTo>
                  <a:lnTo>
                    <a:pt x="20085" y="9134"/>
                  </a:lnTo>
                  <a:lnTo>
                    <a:pt x="20105" y="9000"/>
                  </a:lnTo>
                  <a:lnTo>
                    <a:pt x="20185" y="8942"/>
                  </a:lnTo>
                  <a:lnTo>
                    <a:pt x="20265" y="8751"/>
                  </a:lnTo>
                  <a:lnTo>
                    <a:pt x="20344" y="8579"/>
                  </a:lnTo>
                  <a:lnTo>
                    <a:pt x="20643" y="8388"/>
                  </a:lnTo>
                  <a:lnTo>
                    <a:pt x="20663" y="8292"/>
                  </a:lnTo>
                  <a:lnTo>
                    <a:pt x="20763" y="8272"/>
                  </a:lnTo>
                  <a:lnTo>
                    <a:pt x="20843" y="8176"/>
                  </a:lnTo>
                  <a:lnTo>
                    <a:pt x="21082" y="7946"/>
                  </a:lnTo>
                  <a:lnTo>
                    <a:pt x="21301" y="7660"/>
                  </a:lnTo>
                  <a:lnTo>
                    <a:pt x="21361" y="7602"/>
                  </a:lnTo>
                  <a:lnTo>
                    <a:pt x="21480" y="7315"/>
                  </a:lnTo>
                  <a:lnTo>
                    <a:pt x="21500" y="7180"/>
                  </a:lnTo>
                  <a:lnTo>
                    <a:pt x="21580" y="7085"/>
                  </a:lnTo>
                  <a:lnTo>
                    <a:pt x="21580" y="6989"/>
                  </a:lnTo>
                  <a:lnTo>
                    <a:pt x="21500" y="6894"/>
                  </a:lnTo>
                  <a:lnTo>
                    <a:pt x="21540" y="6817"/>
                  </a:lnTo>
                  <a:lnTo>
                    <a:pt x="21600" y="6817"/>
                  </a:lnTo>
                  <a:lnTo>
                    <a:pt x="21580" y="6549"/>
                  </a:lnTo>
                  <a:lnTo>
                    <a:pt x="21500" y="6491"/>
                  </a:lnTo>
                  <a:lnTo>
                    <a:pt x="21480" y="6377"/>
                  </a:lnTo>
                  <a:lnTo>
                    <a:pt x="21281" y="5974"/>
                  </a:lnTo>
                  <a:lnTo>
                    <a:pt x="21281" y="5821"/>
                  </a:lnTo>
                  <a:lnTo>
                    <a:pt x="21261" y="5668"/>
                  </a:lnTo>
                  <a:lnTo>
                    <a:pt x="20902" y="5515"/>
                  </a:lnTo>
                  <a:lnTo>
                    <a:pt x="20703" y="5515"/>
                  </a:lnTo>
                  <a:lnTo>
                    <a:pt x="20564" y="5592"/>
                  </a:lnTo>
                  <a:lnTo>
                    <a:pt x="20464" y="5438"/>
                  </a:lnTo>
                  <a:lnTo>
                    <a:pt x="20324" y="5419"/>
                  </a:lnTo>
                  <a:lnTo>
                    <a:pt x="20205" y="5304"/>
                  </a:lnTo>
                  <a:lnTo>
                    <a:pt x="20065" y="5227"/>
                  </a:lnTo>
                  <a:lnTo>
                    <a:pt x="19966" y="5208"/>
                  </a:lnTo>
                  <a:lnTo>
                    <a:pt x="19707" y="4940"/>
                  </a:lnTo>
                  <a:lnTo>
                    <a:pt x="19508" y="4672"/>
                  </a:lnTo>
                  <a:lnTo>
                    <a:pt x="19408" y="4654"/>
                  </a:lnTo>
                  <a:lnTo>
                    <a:pt x="19288" y="4538"/>
                  </a:lnTo>
                  <a:lnTo>
                    <a:pt x="19169" y="4538"/>
                  </a:lnTo>
                  <a:lnTo>
                    <a:pt x="18830" y="4289"/>
                  </a:lnTo>
                  <a:lnTo>
                    <a:pt x="18691" y="4289"/>
                  </a:lnTo>
                  <a:lnTo>
                    <a:pt x="18511" y="4213"/>
                  </a:lnTo>
                  <a:lnTo>
                    <a:pt x="18412" y="4270"/>
                  </a:lnTo>
                  <a:lnTo>
                    <a:pt x="18272" y="4270"/>
                  </a:lnTo>
                  <a:lnTo>
                    <a:pt x="18173" y="4213"/>
                  </a:lnTo>
                  <a:lnTo>
                    <a:pt x="18073" y="4270"/>
                  </a:lnTo>
                  <a:lnTo>
                    <a:pt x="18013" y="4347"/>
                  </a:lnTo>
                  <a:lnTo>
                    <a:pt x="17934" y="4270"/>
                  </a:lnTo>
                  <a:lnTo>
                    <a:pt x="17794" y="4174"/>
                  </a:lnTo>
                  <a:lnTo>
                    <a:pt x="17794" y="4270"/>
                  </a:lnTo>
                  <a:lnTo>
                    <a:pt x="17715" y="4232"/>
                  </a:lnTo>
                  <a:lnTo>
                    <a:pt x="17695" y="4289"/>
                  </a:lnTo>
                  <a:lnTo>
                    <a:pt x="17695" y="4347"/>
                  </a:lnTo>
                  <a:lnTo>
                    <a:pt x="17595" y="4270"/>
                  </a:lnTo>
                  <a:lnTo>
                    <a:pt x="17575" y="4232"/>
                  </a:lnTo>
                  <a:lnTo>
                    <a:pt x="17495" y="4193"/>
                  </a:lnTo>
                  <a:lnTo>
                    <a:pt x="17515" y="4251"/>
                  </a:lnTo>
                  <a:lnTo>
                    <a:pt x="17495" y="4270"/>
                  </a:lnTo>
                  <a:lnTo>
                    <a:pt x="17316" y="4193"/>
                  </a:lnTo>
                  <a:lnTo>
                    <a:pt x="17276" y="4193"/>
                  </a:lnTo>
                  <a:lnTo>
                    <a:pt x="17137" y="4174"/>
                  </a:lnTo>
                  <a:lnTo>
                    <a:pt x="16858" y="4021"/>
                  </a:lnTo>
                  <a:lnTo>
                    <a:pt x="16718" y="4021"/>
                  </a:lnTo>
                  <a:lnTo>
                    <a:pt x="16718" y="4060"/>
                  </a:lnTo>
                  <a:lnTo>
                    <a:pt x="16758" y="4098"/>
                  </a:lnTo>
                  <a:lnTo>
                    <a:pt x="16718" y="4137"/>
                  </a:lnTo>
                  <a:lnTo>
                    <a:pt x="16639" y="4098"/>
                  </a:lnTo>
                  <a:lnTo>
                    <a:pt x="16619" y="4137"/>
                  </a:lnTo>
                  <a:lnTo>
                    <a:pt x="16599" y="4174"/>
                  </a:lnTo>
                  <a:lnTo>
                    <a:pt x="16499" y="4213"/>
                  </a:lnTo>
                  <a:lnTo>
                    <a:pt x="16439" y="4270"/>
                  </a:lnTo>
                  <a:lnTo>
                    <a:pt x="16419" y="4386"/>
                  </a:lnTo>
                  <a:lnTo>
                    <a:pt x="16380" y="4289"/>
                  </a:lnTo>
                  <a:lnTo>
                    <a:pt x="16340" y="4213"/>
                  </a:lnTo>
                  <a:lnTo>
                    <a:pt x="16300" y="4251"/>
                  </a:lnTo>
                  <a:lnTo>
                    <a:pt x="16300" y="4347"/>
                  </a:lnTo>
                  <a:lnTo>
                    <a:pt x="16200" y="4500"/>
                  </a:lnTo>
                  <a:lnTo>
                    <a:pt x="16200" y="4654"/>
                  </a:lnTo>
                  <a:lnTo>
                    <a:pt x="16180" y="4500"/>
                  </a:lnTo>
                  <a:lnTo>
                    <a:pt x="16200" y="4366"/>
                  </a:lnTo>
                  <a:lnTo>
                    <a:pt x="16180" y="4251"/>
                  </a:lnTo>
                  <a:lnTo>
                    <a:pt x="16220" y="4079"/>
                  </a:lnTo>
                  <a:lnTo>
                    <a:pt x="16280" y="4021"/>
                  </a:lnTo>
                  <a:lnTo>
                    <a:pt x="16220" y="4002"/>
                  </a:lnTo>
                  <a:lnTo>
                    <a:pt x="16120" y="4002"/>
                  </a:lnTo>
                  <a:lnTo>
                    <a:pt x="16240" y="3888"/>
                  </a:lnTo>
                  <a:lnTo>
                    <a:pt x="16100" y="3715"/>
                  </a:lnTo>
                  <a:lnTo>
                    <a:pt x="16020" y="3581"/>
                  </a:lnTo>
                  <a:lnTo>
                    <a:pt x="15940" y="3581"/>
                  </a:lnTo>
                  <a:lnTo>
                    <a:pt x="15821" y="3543"/>
                  </a:lnTo>
                  <a:lnTo>
                    <a:pt x="15741" y="3639"/>
                  </a:lnTo>
                  <a:lnTo>
                    <a:pt x="15681" y="3676"/>
                  </a:lnTo>
                  <a:lnTo>
                    <a:pt x="15641" y="3600"/>
                  </a:lnTo>
                  <a:lnTo>
                    <a:pt x="15602" y="3581"/>
                  </a:lnTo>
                  <a:lnTo>
                    <a:pt x="15582" y="3504"/>
                  </a:lnTo>
                  <a:lnTo>
                    <a:pt x="15502" y="3447"/>
                  </a:lnTo>
                  <a:lnTo>
                    <a:pt x="15422" y="3447"/>
                  </a:lnTo>
                  <a:lnTo>
                    <a:pt x="15382" y="3408"/>
                  </a:lnTo>
                  <a:lnTo>
                    <a:pt x="15303" y="3390"/>
                  </a:lnTo>
                  <a:lnTo>
                    <a:pt x="15243" y="3427"/>
                  </a:lnTo>
                  <a:lnTo>
                    <a:pt x="15243" y="3390"/>
                  </a:lnTo>
                  <a:lnTo>
                    <a:pt x="15143" y="3294"/>
                  </a:lnTo>
                  <a:lnTo>
                    <a:pt x="15084" y="3313"/>
                  </a:lnTo>
                  <a:lnTo>
                    <a:pt x="14944" y="3294"/>
                  </a:lnTo>
                  <a:lnTo>
                    <a:pt x="14785" y="3198"/>
                  </a:lnTo>
                  <a:lnTo>
                    <a:pt x="14725" y="3198"/>
                  </a:lnTo>
                  <a:lnTo>
                    <a:pt x="14705" y="3236"/>
                  </a:lnTo>
                  <a:lnTo>
                    <a:pt x="14605" y="3159"/>
                  </a:lnTo>
                  <a:lnTo>
                    <a:pt x="14526" y="3159"/>
                  </a:lnTo>
                  <a:lnTo>
                    <a:pt x="14506" y="3236"/>
                  </a:lnTo>
                  <a:lnTo>
                    <a:pt x="14446" y="3236"/>
                  </a:lnTo>
                  <a:lnTo>
                    <a:pt x="14426" y="3159"/>
                  </a:lnTo>
                  <a:lnTo>
                    <a:pt x="14307" y="3159"/>
                  </a:lnTo>
                  <a:lnTo>
                    <a:pt x="14207" y="3217"/>
                  </a:lnTo>
                  <a:lnTo>
                    <a:pt x="14147" y="3313"/>
                  </a:lnTo>
                  <a:lnTo>
                    <a:pt x="14147" y="3390"/>
                  </a:lnTo>
                  <a:lnTo>
                    <a:pt x="14028" y="3504"/>
                  </a:lnTo>
                  <a:lnTo>
                    <a:pt x="13888" y="3600"/>
                  </a:lnTo>
                  <a:lnTo>
                    <a:pt x="13689" y="3715"/>
                  </a:lnTo>
                  <a:lnTo>
                    <a:pt x="13589" y="3830"/>
                  </a:lnTo>
                  <a:lnTo>
                    <a:pt x="13530" y="3983"/>
                  </a:lnTo>
                  <a:lnTo>
                    <a:pt x="13510" y="4117"/>
                  </a:lnTo>
                  <a:lnTo>
                    <a:pt x="13450" y="4193"/>
                  </a:lnTo>
                  <a:lnTo>
                    <a:pt x="13350" y="4289"/>
                  </a:lnTo>
                  <a:lnTo>
                    <a:pt x="13350" y="4366"/>
                  </a:lnTo>
                  <a:lnTo>
                    <a:pt x="13390" y="4481"/>
                  </a:lnTo>
                  <a:lnTo>
                    <a:pt x="13350" y="4672"/>
                  </a:lnTo>
                  <a:lnTo>
                    <a:pt x="13330" y="4558"/>
                  </a:lnTo>
                  <a:lnTo>
                    <a:pt x="13251" y="4442"/>
                  </a:lnTo>
                  <a:lnTo>
                    <a:pt x="13251" y="4347"/>
                  </a:lnTo>
                  <a:lnTo>
                    <a:pt x="13330" y="4251"/>
                  </a:lnTo>
                  <a:lnTo>
                    <a:pt x="13430" y="4174"/>
                  </a:lnTo>
                  <a:lnTo>
                    <a:pt x="13410" y="4021"/>
                  </a:lnTo>
                  <a:lnTo>
                    <a:pt x="13450" y="3907"/>
                  </a:lnTo>
                  <a:lnTo>
                    <a:pt x="13450" y="3830"/>
                  </a:lnTo>
                  <a:lnTo>
                    <a:pt x="13390" y="3830"/>
                  </a:lnTo>
                  <a:lnTo>
                    <a:pt x="13251" y="3888"/>
                  </a:lnTo>
                  <a:lnTo>
                    <a:pt x="13111" y="3830"/>
                  </a:lnTo>
                  <a:lnTo>
                    <a:pt x="12992" y="3830"/>
                  </a:lnTo>
                  <a:lnTo>
                    <a:pt x="12892" y="3868"/>
                  </a:lnTo>
                  <a:lnTo>
                    <a:pt x="12812" y="3811"/>
                  </a:lnTo>
                  <a:lnTo>
                    <a:pt x="12892" y="3811"/>
                  </a:lnTo>
                  <a:lnTo>
                    <a:pt x="12992" y="3734"/>
                  </a:lnTo>
                  <a:lnTo>
                    <a:pt x="13091" y="3715"/>
                  </a:lnTo>
                  <a:lnTo>
                    <a:pt x="13251" y="3734"/>
                  </a:lnTo>
                  <a:lnTo>
                    <a:pt x="13350" y="3715"/>
                  </a:lnTo>
                  <a:lnTo>
                    <a:pt x="13430" y="3620"/>
                  </a:lnTo>
                  <a:lnTo>
                    <a:pt x="13490" y="3620"/>
                  </a:lnTo>
                  <a:lnTo>
                    <a:pt x="13530" y="3676"/>
                  </a:lnTo>
                  <a:lnTo>
                    <a:pt x="13589" y="3639"/>
                  </a:lnTo>
                  <a:lnTo>
                    <a:pt x="13689" y="3600"/>
                  </a:lnTo>
                  <a:lnTo>
                    <a:pt x="13828" y="3543"/>
                  </a:lnTo>
                  <a:lnTo>
                    <a:pt x="13828" y="3427"/>
                  </a:lnTo>
                  <a:lnTo>
                    <a:pt x="13988" y="3255"/>
                  </a:lnTo>
                  <a:lnTo>
                    <a:pt x="13988" y="3141"/>
                  </a:lnTo>
                  <a:lnTo>
                    <a:pt x="14028" y="3064"/>
                  </a:lnTo>
                  <a:lnTo>
                    <a:pt x="14028" y="2968"/>
                  </a:lnTo>
                  <a:lnTo>
                    <a:pt x="13888" y="2949"/>
                  </a:lnTo>
                  <a:lnTo>
                    <a:pt x="13749" y="2854"/>
                  </a:lnTo>
                  <a:lnTo>
                    <a:pt x="13649" y="2854"/>
                  </a:lnTo>
                  <a:lnTo>
                    <a:pt x="13510" y="2949"/>
                  </a:lnTo>
                  <a:lnTo>
                    <a:pt x="13390" y="2949"/>
                  </a:lnTo>
                  <a:lnTo>
                    <a:pt x="13191" y="2873"/>
                  </a:lnTo>
                  <a:lnTo>
                    <a:pt x="12992" y="2854"/>
                  </a:lnTo>
                  <a:lnTo>
                    <a:pt x="12832" y="3006"/>
                  </a:lnTo>
                  <a:lnTo>
                    <a:pt x="12832" y="3064"/>
                  </a:lnTo>
                  <a:lnTo>
                    <a:pt x="12892" y="3102"/>
                  </a:lnTo>
                  <a:lnTo>
                    <a:pt x="12912" y="3141"/>
                  </a:lnTo>
                  <a:lnTo>
                    <a:pt x="12832" y="3141"/>
                  </a:lnTo>
                  <a:lnTo>
                    <a:pt x="12792" y="3159"/>
                  </a:lnTo>
                  <a:lnTo>
                    <a:pt x="12733" y="3255"/>
                  </a:lnTo>
                  <a:lnTo>
                    <a:pt x="12713" y="3198"/>
                  </a:lnTo>
                  <a:lnTo>
                    <a:pt x="12653" y="3159"/>
                  </a:lnTo>
                  <a:lnTo>
                    <a:pt x="12533" y="3217"/>
                  </a:lnTo>
                  <a:lnTo>
                    <a:pt x="12414" y="3390"/>
                  </a:lnTo>
                  <a:lnTo>
                    <a:pt x="12235" y="3581"/>
                  </a:lnTo>
                  <a:lnTo>
                    <a:pt x="12354" y="3408"/>
                  </a:lnTo>
                  <a:lnTo>
                    <a:pt x="12354" y="3294"/>
                  </a:lnTo>
                  <a:lnTo>
                    <a:pt x="12394" y="3217"/>
                  </a:lnTo>
                  <a:lnTo>
                    <a:pt x="12394" y="3141"/>
                  </a:lnTo>
                  <a:lnTo>
                    <a:pt x="12334" y="3141"/>
                  </a:lnTo>
                  <a:lnTo>
                    <a:pt x="12235" y="3236"/>
                  </a:lnTo>
                  <a:lnTo>
                    <a:pt x="12195" y="3351"/>
                  </a:lnTo>
                  <a:lnTo>
                    <a:pt x="12135" y="3504"/>
                  </a:lnTo>
                  <a:lnTo>
                    <a:pt x="12035" y="3543"/>
                  </a:lnTo>
                  <a:lnTo>
                    <a:pt x="12115" y="3390"/>
                  </a:lnTo>
                  <a:lnTo>
                    <a:pt x="12135" y="3255"/>
                  </a:lnTo>
                  <a:lnTo>
                    <a:pt x="12334" y="3026"/>
                  </a:lnTo>
                  <a:lnTo>
                    <a:pt x="12394" y="2854"/>
                  </a:lnTo>
                  <a:lnTo>
                    <a:pt x="12454" y="2757"/>
                  </a:lnTo>
                  <a:lnTo>
                    <a:pt x="12553" y="2719"/>
                  </a:lnTo>
                  <a:lnTo>
                    <a:pt x="12693" y="2643"/>
                  </a:lnTo>
                  <a:lnTo>
                    <a:pt x="12753" y="2624"/>
                  </a:lnTo>
                  <a:lnTo>
                    <a:pt x="12852" y="2470"/>
                  </a:lnTo>
                  <a:lnTo>
                    <a:pt x="13111" y="2240"/>
                  </a:lnTo>
                  <a:lnTo>
                    <a:pt x="13131" y="2163"/>
                  </a:lnTo>
                  <a:lnTo>
                    <a:pt x="13191" y="2107"/>
                  </a:lnTo>
                  <a:lnTo>
                    <a:pt x="13131" y="2049"/>
                  </a:lnTo>
                  <a:lnTo>
                    <a:pt x="13151" y="1972"/>
                  </a:lnTo>
                  <a:lnTo>
                    <a:pt x="13191" y="1953"/>
                  </a:lnTo>
                  <a:lnTo>
                    <a:pt x="13191" y="1858"/>
                  </a:lnTo>
                  <a:lnTo>
                    <a:pt x="13091" y="1781"/>
                  </a:lnTo>
                  <a:lnTo>
                    <a:pt x="12952" y="1781"/>
                  </a:lnTo>
                  <a:lnTo>
                    <a:pt x="12932" y="1819"/>
                  </a:lnTo>
                  <a:lnTo>
                    <a:pt x="12892" y="1723"/>
                  </a:lnTo>
                  <a:lnTo>
                    <a:pt x="12812" y="1532"/>
                  </a:lnTo>
                  <a:lnTo>
                    <a:pt x="12693" y="1245"/>
                  </a:lnTo>
                  <a:lnTo>
                    <a:pt x="12593" y="1111"/>
                  </a:lnTo>
                  <a:lnTo>
                    <a:pt x="12513" y="919"/>
                  </a:lnTo>
                  <a:lnTo>
                    <a:pt x="12513" y="804"/>
                  </a:lnTo>
                  <a:lnTo>
                    <a:pt x="12494" y="670"/>
                  </a:lnTo>
                  <a:lnTo>
                    <a:pt x="12434" y="632"/>
                  </a:lnTo>
                  <a:lnTo>
                    <a:pt x="12414" y="536"/>
                  </a:lnTo>
                  <a:lnTo>
                    <a:pt x="12334" y="421"/>
                  </a:lnTo>
                  <a:lnTo>
                    <a:pt x="12314" y="440"/>
                  </a:lnTo>
                  <a:lnTo>
                    <a:pt x="12314" y="517"/>
                  </a:lnTo>
                  <a:lnTo>
                    <a:pt x="12254" y="575"/>
                  </a:lnTo>
                  <a:lnTo>
                    <a:pt x="12135" y="651"/>
                  </a:lnTo>
                  <a:lnTo>
                    <a:pt x="12095" y="728"/>
                  </a:lnTo>
                  <a:lnTo>
                    <a:pt x="11956" y="901"/>
                  </a:lnTo>
                  <a:lnTo>
                    <a:pt x="11816" y="1053"/>
                  </a:lnTo>
                  <a:lnTo>
                    <a:pt x="11816" y="1149"/>
                  </a:lnTo>
                  <a:lnTo>
                    <a:pt x="11716" y="1379"/>
                  </a:lnTo>
                  <a:lnTo>
                    <a:pt x="11617" y="1513"/>
                  </a:lnTo>
                  <a:lnTo>
                    <a:pt x="11537" y="1628"/>
                  </a:lnTo>
                  <a:lnTo>
                    <a:pt x="11438" y="1666"/>
                  </a:lnTo>
                  <a:lnTo>
                    <a:pt x="11398" y="1704"/>
                  </a:lnTo>
                  <a:lnTo>
                    <a:pt x="11358" y="1800"/>
                  </a:lnTo>
                  <a:lnTo>
                    <a:pt x="11258" y="1877"/>
                  </a:lnTo>
                  <a:lnTo>
                    <a:pt x="11198" y="1858"/>
                  </a:lnTo>
                  <a:lnTo>
                    <a:pt x="11198" y="1704"/>
                  </a:lnTo>
                  <a:lnTo>
                    <a:pt x="11139" y="1685"/>
                  </a:lnTo>
                  <a:lnTo>
                    <a:pt x="11119" y="1628"/>
                  </a:lnTo>
                  <a:lnTo>
                    <a:pt x="11059" y="1628"/>
                  </a:lnTo>
                  <a:lnTo>
                    <a:pt x="10999" y="1666"/>
                  </a:lnTo>
                  <a:lnTo>
                    <a:pt x="10939" y="1723"/>
                  </a:lnTo>
                  <a:lnTo>
                    <a:pt x="10840" y="1704"/>
                  </a:lnTo>
                  <a:lnTo>
                    <a:pt x="10760" y="1628"/>
                  </a:lnTo>
                  <a:lnTo>
                    <a:pt x="10760" y="1590"/>
                  </a:lnTo>
                  <a:lnTo>
                    <a:pt x="10740" y="1570"/>
                  </a:lnTo>
                  <a:lnTo>
                    <a:pt x="10720" y="1474"/>
                  </a:lnTo>
                  <a:lnTo>
                    <a:pt x="10700" y="1417"/>
                  </a:lnTo>
                  <a:lnTo>
                    <a:pt x="10621" y="1398"/>
                  </a:lnTo>
                  <a:lnTo>
                    <a:pt x="10521" y="1302"/>
                  </a:lnTo>
                  <a:lnTo>
                    <a:pt x="10362" y="1302"/>
                  </a:lnTo>
                  <a:lnTo>
                    <a:pt x="10262" y="1341"/>
                  </a:lnTo>
                  <a:lnTo>
                    <a:pt x="10043" y="1341"/>
                  </a:lnTo>
                  <a:lnTo>
                    <a:pt x="9923" y="1322"/>
                  </a:lnTo>
                  <a:lnTo>
                    <a:pt x="9824" y="1398"/>
                  </a:lnTo>
                  <a:lnTo>
                    <a:pt x="9804" y="1494"/>
                  </a:lnTo>
                  <a:lnTo>
                    <a:pt x="9903" y="1590"/>
                  </a:lnTo>
                  <a:lnTo>
                    <a:pt x="9923" y="1666"/>
                  </a:lnTo>
                  <a:lnTo>
                    <a:pt x="9963" y="1781"/>
                  </a:lnTo>
                  <a:lnTo>
                    <a:pt x="9943" y="1819"/>
                  </a:lnTo>
                  <a:lnTo>
                    <a:pt x="9844" y="1819"/>
                  </a:lnTo>
                  <a:lnTo>
                    <a:pt x="9704" y="1781"/>
                  </a:lnTo>
                  <a:lnTo>
                    <a:pt x="9664" y="1762"/>
                  </a:lnTo>
                  <a:lnTo>
                    <a:pt x="9445" y="1762"/>
                  </a:lnTo>
                  <a:lnTo>
                    <a:pt x="9346" y="1781"/>
                  </a:lnTo>
                  <a:lnTo>
                    <a:pt x="9306" y="1723"/>
                  </a:lnTo>
                  <a:lnTo>
                    <a:pt x="9146" y="1723"/>
                  </a:lnTo>
                  <a:lnTo>
                    <a:pt x="9027" y="1781"/>
                  </a:lnTo>
                  <a:lnTo>
                    <a:pt x="8947" y="1953"/>
                  </a:lnTo>
                  <a:lnTo>
                    <a:pt x="8728" y="1953"/>
                  </a:lnTo>
                  <a:lnTo>
                    <a:pt x="8608" y="1972"/>
                  </a:lnTo>
                  <a:lnTo>
                    <a:pt x="8569" y="2011"/>
                  </a:lnTo>
                  <a:lnTo>
                    <a:pt x="8509" y="2107"/>
                  </a:lnTo>
                  <a:lnTo>
                    <a:pt x="8369" y="2107"/>
                  </a:lnTo>
                  <a:lnTo>
                    <a:pt x="8349" y="2088"/>
                  </a:lnTo>
                  <a:lnTo>
                    <a:pt x="8270" y="2107"/>
                  </a:lnTo>
                  <a:lnTo>
                    <a:pt x="8210" y="2183"/>
                  </a:lnTo>
                  <a:lnTo>
                    <a:pt x="8130" y="2163"/>
                  </a:lnTo>
                  <a:lnTo>
                    <a:pt x="7911" y="1991"/>
                  </a:lnTo>
                  <a:lnTo>
                    <a:pt x="7831" y="1896"/>
                  </a:lnTo>
                  <a:lnTo>
                    <a:pt x="7831" y="1819"/>
                  </a:lnTo>
                  <a:lnTo>
                    <a:pt x="7712" y="1704"/>
                  </a:lnTo>
                  <a:lnTo>
                    <a:pt x="7612" y="1609"/>
                  </a:lnTo>
                  <a:lnTo>
                    <a:pt x="7612" y="1513"/>
                  </a:lnTo>
                  <a:lnTo>
                    <a:pt x="7632" y="1436"/>
                  </a:lnTo>
                  <a:lnTo>
                    <a:pt x="7612" y="1398"/>
                  </a:lnTo>
                  <a:lnTo>
                    <a:pt x="7632" y="1302"/>
                  </a:lnTo>
                  <a:lnTo>
                    <a:pt x="7672" y="1225"/>
                  </a:lnTo>
                  <a:lnTo>
                    <a:pt x="7672" y="1111"/>
                  </a:lnTo>
                  <a:lnTo>
                    <a:pt x="7772" y="938"/>
                  </a:lnTo>
                  <a:lnTo>
                    <a:pt x="7811" y="804"/>
                  </a:lnTo>
                  <a:lnTo>
                    <a:pt x="7911" y="670"/>
                  </a:lnTo>
                  <a:lnTo>
                    <a:pt x="7911" y="632"/>
                  </a:lnTo>
                  <a:lnTo>
                    <a:pt x="7811" y="632"/>
                  </a:lnTo>
                  <a:lnTo>
                    <a:pt x="7752" y="556"/>
                  </a:lnTo>
                  <a:lnTo>
                    <a:pt x="7732" y="479"/>
                  </a:lnTo>
                  <a:lnTo>
                    <a:pt x="7612" y="479"/>
                  </a:lnTo>
                  <a:lnTo>
                    <a:pt x="7513" y="440"/>
                  </a:lnTo>
                  <a:lnTo>
                    <a:pt x="7552" y="364"/>
                  </a:lnTo>
                  <a:lnTo>
                    <a:pt x="7632" y="268"/>
                  </a:lnTo>
                  <a:lnTo>
                    <a:pt x="7632" y="135"/>
                  </a:lnTo>
                  <a:lnTo>
                    <a:pt x="7533" y="0"/>
                  </a:lnTo>
                  <a:lnTo>
                    <a:pt x="7413" y="0"/>
                  </a:lnTo>
                  <a:lnTo>
                    <a:pt x="7353" y="58"/>
                  </a:lnTo>
                  <a:lnTo>
                    <a:pt x="7313" y="0"/>
                  </a:lnTo>
                  <a:close/>
                </a:path>
              </a:pathLst>
            </a:custGeom>
            <a:solidFill>
              <a:srgbClr val="100690"/>
            </a:solidFill>
            <a:ln w="12700" cap="flat">
              <a:noFill/>
              <a:miter lim="400000"/>
            </a:ln>
            <a:effectLst/>
          </p:spPr>
          <p:txBody>
            <a:bodyPr wrap="square" lIns="0" tIns="0" rIns="0" bIns="0" numCol="1" anchor="ctr">
              <a:noAutofit/>
            </a:bodyPr>
            <a:lstStyle/>
            <a:p>
              <a:pPr defTabSz="342900">
                <a:lnSpc>
                  <a:spcPct val="100000"/>
                </a:lnSpc>
                <a:spcBef>
                  <a:spcPts val="0"/>
                </a:spcBef>
                <a:defRPr sz="1400">
                  <a:solidFill>
                    <a:srgbClr val="FF6B65"/>
                  </a:solidFill>
                  <a:latin typeface="Arial"/>
                  <a:ea typeface="Arial"/>
                  <a:cs typeface="Arial"/>
                  <a:sym typeface="Arial"/>
                </a:defRPr>
              </a:pPr>
              <a:endParaRPr sz="525"/>
            </a:p>
          </p:txBody>
        </p:sp>
        <p:sp>
          <p:nvSpPr>
            <p:cNvPr id="37" name="Google Shape;10427;p32">
              <a:extLst>
                <a:ext uri="{FF2B5EF4-FFF2-40B4-BE49-F238E27FC236}">
                  <a16:creationId xmlns:a16="http://schemas.microsoft.com/office/drawing/2014/main" id="{A74C0CA1-C3D8-17AE-0086-9188FCC1C74B}"/>
                </a:ext>
              </a:extLst>
            </p:cNvPr>
            <p:cNvSpPr/>
            <p:nvPr/>
          </p:nvSpPr>
          <p:spPr>
            <a:xfrm>
              <a:off x="6497549" y="9599123"/>
              <a:ext cx="822305" cy="3355772"/>
            </a:xfrm>
            <a:custGeom>
              <a:avLst/>
              <a:gdLst/>
              <a:ahLst/>
              <a:cxnLst>
                <a:cxn ang="0">
                  <a:pos x="wd2" y="hd2"/>
                </a:cxn>
                <a:cxn ang="5400000">
                  <a:pos x="wd2" y="hd2"/>
                </a:cxn>
                <a:cxn ang="10800000">
                  <a:pos x="wd2" y="hd2"/>
                </a:cxn>
                <a:cxn ang="16200000">
                  <a:pos x="wd2" y="hd2"/>
                </a:cxn>
              </a:cxnLst>
              <a:rect l="0" t="0" r="r" b="b"/>
              <a:pathLst>
                <a:path w="21600" h="21600" extrusionOk="0">
                  <a:moveTo>
                    <a:pt x="1046" y="3504"/>
                  </a:moveTo>
                  <a:lnTo>
                    <a:pt x="351" y="977"/>
                  </a:lnTo>
                  <a:lnTo>
                    <a:pt x="1046" y="0"/>
                  </a:lnTo>
                  <a:lnTo>
                    <a:pt x="21600" y="3342"/>
                  </a:lnTo>
                  <a:lnTo>
                    <a:pt x="16374" y="5624"/>
                  </a:lnTo>
                  <a:lnTo>
                    <a:pt x="6272" y="12389"/>
                  </a:lnTo>
                  <a:lnTo>
                    <a:pt x="8708" y="18666"/>
                  </a:lnTo>
                  <a:lnTo>
                    <a:pt x="13587" y="21600"/>
                  </a:lnTo>
                  <a:lnTo>
                    <a:pt x="5574" y="21355"/>
                  </a:lnTo>
                  <a:lnTo>
                    <a:pt x="1744" y="19644"/>
                  </a:lnTo>
                  <a:lnTo>
                    <a:pt x="3485" y="17443"/>
                  </a:lnTo>
                  <a:lnTo>
                    <a:pt x="0" y="13449"/>
                  </a:lnTo>
                  <a:lnTo>
                    <a:pt x="2092" y="10759"/>
                  </a:lnTo>
                  <a:lnTo>
                    <a:pt x="698" y="9047"/>
                  </a:lnTo>
                  <a:lnTo>
                    <a:pt x="2439" y="5950"/>
                  </a:lnTo>
                  <a:close/>
                </a:path>
              </a:pathLst>
            </a:custGeom>
            <a:solidFill>
              <a:srgbClr val="CCD4DA"/>
            </a:solidFill>
            <a:ln w="12700" cap="flat">
              <a:noFill/>
              <a:miter lim="400000"/>
            </a:ln>
            <a:effectLst/>
          </p:spPr>
          <p:txBody>
            <a:bodyPr wrap="square" lIns="0" tIns="0" rIns="0" bIns="0" numCol="1" anchor="t">
              <a:noAutofit/>
            </a:bodyPr>
            <a:lstStyle/>
            <a:p>
              <a:pPr defTabSz="342900">
                <a:lnSpc>
                  <a:spcPct val="100000"/>
                </a:lnSpc>
                <a:spcBef>
                  <a:spcPts val="0"/>
                </a:spcBef>
                <a:defRPr sz="1400">
                  <a:latin typeface="Arial"/>
                  <a:ea typeface="Arial"/>
                  <a:cs typeface="Arial"/>
                  <a:sym typeface="Arial"/>
                </a:defRPr>
              </a:pPr>
              <a:endParaRPr sz="525"/>
            </a:p>
          </p:txBody>
        </p:sp>
        <p:sp>
          <p:nvSpPr>
            <p:cNvPr id="38" name="Google Shape;10428;p32">
              <a:extLst>
                <a:ext uri="{FF2B5EF4-FFF2-40B4-BE49-F238E27FC236}">
                  <a16:creationId xmlns:a16="http://schemas.microsoft.com/office/drawing/2014/main" id="{7E14F292-0F19-19B2-51C9-5DE4CF224DF9}"/>
                </a:ext>
              </a:extLst>
            </p:cNvPr>
            <p:cNvSpPr/>
            <p:nvPr/>
          </p:nvSpPr>
          <p:spPr>
            <a:xfrm>
              <a:off x="6406307" y="10010326"/>
              <a:ext cx="684256" cy="3217154"/>
            </a:xfrm>
            <a:custGeom>
              <a:avLst/>
              <a:gdLst/>
              <a:ahLst/>
              <a:cxnLst>
                <a:cxn ang="0">
                  <a:pos x="wd2" y="hd2"/>
                </a:cxn>
                <a:cxn ang="5400000">
                  <a:pos x="wd2" y="hd2"/>
                </a:cxn>
                <a:cxn ang="10800000">
                  <a:pos x="wd2" y="hd2"/>
                </a:cxn>
                <a:cxn ang="16200000">
                  <a:pos x="wd2" y="hd2"/>
                </a:cxn>
              </a:cxnLst>
              <a:rect l="0" t="0" r="r" b="b"/>
              <a:pathLst>
                <a:path w="21600" h="21600" extrusionOk="0">
                  <a:moveTo>
                    <a:pt x="3877" y="18418"/>
                  </a:moveTo>
                  <a:lnTo>
                    <a:pt x="3877" y="18502"/>
                  </a:lnTo>
                  <a:lnTo>
                    <a:pt x="4043" y="18452"/>
                  </a:lnTo>
                  <a:lnTo>
                    <a:pt x="4287" y="18418"/>
                  </a:lnTo>
                  <a:close/>
                  <a:moveTo>
                    <a:pt x="4125" y="0"/>
                  </a:moveTo>
                  <a:lnTo>
                    <a:pt x="3877" y="84"/>
                  </a:lnTo>
                  <a:lnTo>
                    <a:pt x="3794" y="167"/>
                  </a:lnTo>
                  <a:lnTo>
                    <a:pt x="4208" y="251"/>
                  </a:lnTo>
                  <a:lnTo>
                    <a:pt x="3960" y="335"/>
                  </a:lnTo>
                  <a:lnTo>
                    <a:pt x="3546" y="402"/>
                  </a:lnTo>
                  <a:lnTo>
                    <a:pt x="3298" y="369"/>
                  </a:lnTo>
                  <a:lnTo>
                    <a:pt x="2723" y="435"/>
                  </a:lnTo>
                  <a:lnTo>
                    <a:pt x="2226" y="503"/>
                  </a:lnTo>
                  <a:lnTo>
                    <a:pt x="2474" y="536"/>
                  </a:lnTo>
                  <a:lnTo>
                    <a:pt x="2474" y="670"/>
                  </a:lnTo>
                  <a:lnTo>
                    <a:pt x="2309" y="771"/>
                  </a:lnTo>
                  <a:lnTo>
                    <a:pt x="2474" y="904"/>
                  </a:lnTo>
                  <a:lnTo>
                    <a:pt x="2888" y="1240"/>
                  </a:lnTo>
                  <a:lnTo>
                    <a:pt x="2888" y="1356"/>
                  </a:lnTo>
                  <a:lnTo>
                    <a:pt x="2723" y="1440"/>
                  </a:lnTo>
                  <a:lnTo>
                    <a:pt x="2557" y="1507"/>
                  </a:lnTo>
                  <a:lnTo>
                    <a:pt x="2723" y="1675"/>
                  </a:lnTo>
                  <a:lnTo>
                    <a:pt x="3054" y="1842"/>
                  </a:lnTo>
                  <a:lnTo>
                    <a:pt x="3381" y="1993"/>
                  </a:lnTo>
                  <a:lnTo>
                    <a:pt x="3381" y="2210"/>
                  </a:lnTo>
                  <a:lnTo>
                    <a:pt x="3298" y="2277"/>
                  </a:lnTo>
                  <a:lnTo>
                    <a:pt x="3136" y="2328"/>
                  </a:lnTo>
                  <a:lnTo>
                    <a:pt x="3298" y="2662"/>
                  </a:lnTo>
                  <a:lnTo>
                    <a:pt x="3298" y="2746"/>
                  </a:lnTo>
                  <a:lnTo>
                    <a:pt x="2971" y="2780"/>
                  </a:lnTo>
                  <a:lnTo>
                    <a:pt x="2640" y="2830"/>
                  </a:lnTo>
                  <a:lnTo>
                    <a:pt x="2640" y="3014"/>
                  </a:lnTo>
                  <a:lnTo>
                    <a:pt x="2723" y="3064"/>
                  </a:lnTo>
                  <a:lnTo>
                    <a:pt x="3054" y="3014"/>
                  </a:lnTo>
                  <a:lnTo>
                    <a:pt x="3298" y="3064"/>
                  </a:lnTo>
                  <a:lnTo>
                    <a:pt x="2971" y="3115"/>
                  </a:lnTo>
                  <a:lnTo>
                    <a:pt x="2971" y="3600"/>
                  </a:lnTo>
                  <a:lnTo>
                    <a:pt x="3298" y="3784"/>
                  </a:lnTo>
                  <a:lnTo>
                    <a:pt x="3381" y="3935"/>
                  </a:lnTo>
                  <a:lnTo>
                    <a:pt x="3298" y="4052"/>
                  </a:lnTo>
                  <a:lnTo>
                    <a:pt x="2888" y="4186"/>
                  </a:lnTo>
                  <a:lnTo>
                    <a:pt x="2888" y="4320"/>
                  </a:lnTo>
                  <a:lnTo>
                    <a:pt x="3298" y="4454"/>
                  </a:lnTo>
                  <a:lnTo>
                    <a:pt x="3136" y="4571"/>
                  </a:lnTo>
                  <a:lnTo>
                    <a:pt x="3136" y="4789"/>
                  </a:lnTo>
                  <a:lnTo>
                    <a:pt x="2971" y="4873"/>
                  </a:lnTo>
                  <a:lnTo>
                    <a:pt x="2971" y="5006"/>
                  </a:lnTo>
                  <a:lnTo>
                    <a:pt x="3054" y="5074"/>
                  </a:lnTo>
                  <a:lnTo>
                    <a:pt x="3054" y="5124"/>
                  </a:lnTo>
                  <a:lnTo>
                    <a:pt x="2640" y="5258"/>
                  </a:lnTo>
                  <a:lnTo>
                    <a:pt x="2640" y="5375"/>
                  </a:lnTo>
                  <a:lnTo>
                    <a:pt x="2474" y="5458"/>
                  </a:lnTo>
                  <a:lnTo>
                    <a:pt x="2557" y="5610"/>
                  </a:lnTo>
                  <a:lnTo>
                    <a:pt x="2474" y="5676"/>
                  </a:lnTo>
                  <a:lnTo>
                    <a:pt x="2065" y="5844"/>
                  </a:lnTo>
                  <a:lnTo>
                    <a:pt x="2065" y="5927"/>
                  </a:lnTo>
                  <a:lnTo>
                    <a:pt x="2474" y="6045"/>
                  </a:lnTo>
                  <a:lnTo>
                    <a:pt x="2557" y="6179"/>
                  </a:lnTo>
                  <a:lnTo>
                    <a:pt x="2888" y="6263"/>
                  </a:lnTo>
                  <a:lnTo>
                    <a:pt x="2557" y="6295"/>
                  </a:lnTo>
                  <a:lnTo>
                    <a:pt x="2309" y="6413"/>
                  </a:lnTo>
                  <a:lnTo>
                    <a:pt x="2640" y="6497"/>
                  </a:lnTo>
                  <a:lnTo>
                    <a:pt x="2309" y="6564"/>
                  </a:lnTo>
                  <a:lnTo>
                    <a:pt x="2065" y="6597"/>
                  </a:lnTo>
                  <a:lnTo>
                    <a:pt x="2065" y="6715"/>
                  </a:lnTo>
                  <a:lnTo>
                    <a:pt x="2143" y="6832"/>
                  </a:lnTo>
                  <a:lnTo>
                    <a:pt x="2143" y="6932"/>
                  </a:lnTo>
                  <a:lnTo>
                    <a:pt x="2640" y="7200"/>
                  </a:lnTo>
                  <a:lnTo>
                    <a:pt x="2640" y="7351"/>
                  </a:lnTo>
                  <a:lnTo>
                    <a:pt x="2474" y="7385"/>
                  </a:lnTo>
                  <a:lnTo>
                    <a:pt x="2474" y="7468"/>
                  </a:lnTo>
                  <a:lnTo>
                    <a:pt x="2971" y="7618"/>
                  </a:lnTo>
                  <a:lnTo>
                    <a:pt x="2971" y="7786"/>
                  </a:lnTo>
                  <a:lnTo>
                    <a:pt x="2888" y="7886"/>
                  </a:lnTo>
                  <a:lnTo>
                    <a:pt x="2888" y="7937"/>
                  </a:lnTo>
                  <a:lnTo>
                    <a:pt x="2971" y="8021"/>
                  </a:lnTo>
                  <a:lnTo>
                    <a:pt x="2888" y="8087"/>
                  </a:lnTo>
                  <a:lnTo>
                    <a:pt x="2723" y="8171"/>
                  </a:lnTo>
                  <a:lnTo>
                    <a:pt x="2888" y="8205"/>
                  </a:lnTo>
                  <a:lnTo>
                    <a:pt x="3381" y="8355"/>
                  </a:lnTo>
                  <a:lnTo>
                    <a:pt x="3463" y="8439"/>
                  </a:lnTo>
                  <a:lnTo>
                    <a:pt x="3298" y="8523"/>
                  </a:lnTo>
                  <a:lnTo>
                    <a:pt x="2971" y="8556"/>
                  </a:lnTo>
                  <a:lnTo>
                    <a:pt x="2640" y="8691"/>
                  </a:lnTo>
                  <a:lnTo>
                    <a:pt x="2640" y="8723"/>
                  </a:lnTo>
                  <a:lnTo>
                    <a:pt x="2888" y="8774"/>
                  </a:lnTo>
                  <a:lnTo>
                    <a:pt x="2640" y="8875"/>
                  </a:lnTo>
                  <a:lnTo>
                    <a:pt x="2309" y="8941"/>
                  </a:lnTo>
                  <a:lnTo>
                    <a:pt x="2309" y="9025"/>
                  </a:lnTo>
                  <a:lnTo>
                    <a:pt x="2226" y="9176"/>
                  </a:lnTo>
                  <a:lnTo>
                    <a:pt x="2065" y="9260"/>
                  </a:lnTo>
                  <a:lnTo>
                    <a:pt x="2065" y="9344"/>
                  </a:lnTo>
                  <a:lnTo>
                    <a:pt x="1899" y="9376"/>
                  </a:lnTo>
                  <a:lnTo>
                    <a:pt x="1899" y="9477"/>
                  </a:lnTo>
                  <a:lnTo>
                    <a:pt x="1651" y="9544"/>
                  </a:lnTo>
                  <a:lnTo>
                    <a:pt x="1651" y="9594"/>
                  </a:lnTo>
                  <a:lnTo>
                    <a:pt x="1816" y="9644"/>
                  </a:lnTo>
                  <a:lnTo>
                    <a:pt x="1485" y="9728"/>
                  </a:lnTo>
                  <a:lnTo>
                    <a:pt x="1485" y="9946"/>
                  </a:lnTo>
                  <a:lnTo>
                    <a:pt x="1237" y="9980"/>
                  </a:lnTo>
                  <a:lnTo>
                    <a:pt x="1237" y="10063"/>
                  </a:lnTo>
                  <a:lnTo>
                    <a:pt x="1072" y="10130"/>
                  </a:lnTo>
                  <a:lnTo>
                    <a:pt x="1072" y="10197"/>
                  </a:lnTo>
                  <a:lnTo>
                    <a:pt x="1237" y="10281"/>
                  </a:lnTo>
                  <a:lnTo>
                    <a:pt x="1237" y="10365"/>
                  </a:lnTo>
                  <a:lnTo>
                    <a:pt x="910" y="10449"/>
                  </a:lnTo>
                  <a:lnTo>
                    <a:pt x="579" y="10449"/>
                  </a:lnTo>
                  <a:lnTo>
                    <a:pt x="248" y="10398"/>
                  </a:lnTo>
                  <a:lnTo>
                    <a:pt x="0" y="10415"/>
                  </a:lnTo>
                  <a:lnTo>
                    <a:pt x="0" y="10482"/>
                  </a:lnTo>
                  <a:lnTo>
                    <a:pt x="83" y="10582"/>
                  </a:lnTo>
                  <a:lnTo>
                    <a:pt x="83" y="10733"/>
                  </a:lnTo>
                  <a:lnTo>
                    <a:pt x="414" y="10817"/>
                  </a:lnTo>
                  <a:lnTo>
                    <a:pt x="910" y="10900"/>
                  </a:lnTo>
                  <a:lnTo>
                    <a:pt x="993" y="11001"/>
                  </a:lnTo>
                  <a:lnTo>
                    <a:pt x="910" y="11134"/>
                  </a:lnTo>
                  <a:lnTo>
                    <a:pt x="1568" y="11386"/>
                  </a:lnTo>
                  <a:lnTo>
                    <a:pt x="1734" y="11453"/>
                  </a:lnTo>
                  <a:lnTo>
                    <a:pt x="2065" y="11503"/>
                  </a:lnTo>
                  <a:lnTo>
                    <a:pt x="2065" y="11654"/>
                  </a:lnTo>
                  <a:lnTo>
                    <a:pt x="1816" y="11872"/>
                  </a:lnTo>
                  <a:lnTo>
                    <a:pt x="1651" y="11888"/>
                  </a:lnTo>
                  <a:lnTo>
                    <a:pt x="1734" y="11956"/>
                  </a:lnTo>
                  <a:lnTo>
                    <a:pt x="1651" y="12005"/>
                  </a:lnTo>
                  <a:lnTo>
                    <a:pt x="1403" y="11989"/>
                  </a:lnTo>
                  <a:lnTo>
                    <a:pt x="1237" y="11989"/>
                  </a:lnTo>
                  <a:lnTo>
                    <a:pt x="1072" y="12072"/>
                  </a:lnTo>
                  <a:lnTo>
                    <a:pt x="1237" y="12156"/>
                  </a:lnTo>
                  <a:lnTo>
                    <a:pt x="1485" y="12207"/>
                  </a:lnTo>
                  <a:lnTo>
                    <a:pt x="1320" y="12391"/>
                  </a:lnTo>
                  <a:lnTo>
                    <a:pt x="1403" y="12474"/>
                  </a:lnTo>
                  <a:lnTo>
                    <a:pt x="1237" y="12541"/>
                  </a:lnTo>
                  <a:lnTo>
                    <a:pt x="1403" y="12575"/>
                  </a:lnTo>
                  <a:lnTo>
                    <a:pt x="1320" y="12642"/>
                  </a:lnTo>
                  <a:lnTo>
                    <a:pt x="1237" y="12658"/>
                  </a:lnTo>
                  <a:lnTo>
                    <a:pt x="1320" y="12709"/>
                  </a:lnTo>
                  <a:lnTo>
                    <a:pt x="2065" y="12926"/>
                  </a:lnTo>
                  <a:lnTo>
                    <a:pt x="2226" y="12977"/>
                  </a:lnTo>
                  <a:lnTo>
                    <a:pt x="2226" y="13093"/>
                  </a:lnTo>
                  <a:lnTo>
                    <a:pt x="2065" y="13077"/>
                  </a:lnTo>
                  <a:lnTo>
                    <a:pt x="1485" y="13077"/>
                  </a:lnTo>
                  <a:lnTo>
                    <a:pt x="1237" y="13144"/>
                  </a:lnTo>
                  <a:lnTo>
                    <a:pt x="1237" y="13178"/>
                  </a:lnTo>
                  <a:lnTo>
                    <a:pt x="1403" y="13228"/>
                  </a:lnTo>
                  <a:lnTo>
                    <a:pt x="1403" y="13295"/>
                  </a:lnTo>
                  <a:lnTo>
                    <a:pt x="1237" y="13328"/>
                  </a:lnTo>
                  <a:lnTo>
                    <a:pt x="1072" y="13395"/>
                  </a:lnTo>
                  <a:lnTo>
                    <a:pt x="1237" y="13462"/>
                  </a:lnTo>
                  <a:lnTo>
                    <a:pt x="1320" y="13479"/>
                  </a:lnTo>
                  <a:lnTo>
                    <a:pt x="1485" y="13579"/>
                  </a:lnTo>
                  <a:lnTo>
                    <a:pt x="1651" y="13847"/>
                  </a:lnTo>
                  <a:lnTo>
                    <a:pt x="1403" y="13965"/>
                  </a:lnTo>
                  <a:lnTo>
                    <a:pt x="1899" y="13998"/>
                  </a:lnTo>
                  <a:lnTo>
                    <a:pt x="2640" y="13981"/>
                  </a:lnTo>
                  <a:lnTo>
                    <a:pt x="2640" y="13830"/>
                  </a:lnTo>
                  <a:lnTo>
                    <a:pt x="2888" y="13763"/>
                  </a:lnTo>
                  <a:lnTo>
                    <a:pt x="3298" y="13797"/>
                  </a:lnTo>
                  <a:lnTo>
                    <a:pt x="3381" y="13763"/>
                  </a:lnTo>
                  <a:lnTo>
                    <a:pt x="2888" y="13680"/>
                  </a:lnTo>
                  <a:lnTo>
                    <a:pt x="3054" y="13646"/>
                  </a:lnTo>
                  <a:lnTo>
                    <a:pt x="2557" y="13546"/>
                  </a:lnTo>
                  <a:lnTo>
                    <a:pt x="2557" y="13479"/>
                  </a:lnTo>
                  <a:lnTo>
                    <a:pt x="2888" y="13479"/>
                  </a:lnTo>
                  <a:lnTo>
                    <a:pt x="3298" y="13513"/>
                  </a:lnTo>
                  <a:lnTo>
                    <a:pt x="3298" y="13496"/>
                  </a:lnTo>
                  <a:lnTo>
                    <a:pt x="3054" y="13462"/>
                  </a:lnTo>
                  <a:lnTo>
                    <a:pt x="2557" y="13378"/>
                  </a:lnTo>
                  <a:lnTo>
                    <a:pt x="3054" y="13395"/>
                  </a:lnTo>
                  <a:lnTo>
                    <a:pt x="3054" y="13311"/>
                  </a:lnTo>
                  <a:lnTo>
                    <a:pt x="2971" y="13262"/>
                  </a:lnTo>
                  <a:lnTo>
                    <a:pt x="2971" y="13144"/>
                  </a:lnTo>
                  <a:lnTo>
                    <a:pt x="2888" y="13093"/>
                  </a:lnTo>
                  <a:cubicBezTo>
                    <a:pt x="2888" y="13061"/>
                    <a:pt x="2971" y="13010"/>
                    <a:pt x="3054" y="12993"/>
                  </a:cubicBezTo>
                  <a:lnTo>
                    <a:pt x="3298" y="13010"/>
                  </a:lnTo>
                  <a:lnTo>
                    <a:pt x="3463" y="12993"/>
                  </a:lnTo>
                  <a:cubicBezTo>
                    <a:pt x="3463" y="13077"/>
                    <a:pt x="3546" y="13178"/>
                    <a:pt x="3546" y="13262"/>
                  </a:cubicBezTo>
                  <a:lnTo>
                    <a:pt x="4208" y="14215"/>
                  </a:lnTo>
                  <a:lnTo>
                    <a:pt x="4125" y="14232"/>
                  </a:lnTo>
                  <a:lnTo>
                    <a:pt x="4208" y="14299"/>
                  </a:lnTo>
                  <a:lnTo>
                    <a:pt x="4208" y="14433"/>
                  </a:lnTo>
                  <a:lnTo>
                    <a:pt x="3960" y="14467"/>
                  </a:lnTo>
                  <a:lnTo>
                    <a:pt x="4125" y="14500"/>
                  </a:lnTo>
                  <a:lnTo>
                    <a:pt x="4125" y="14634"/>
                  </a:lnTo>
                  <a:lnTo>
                    <a:pt x="3960" y="14684"/>
                  </a:lnTo>
                  <a:lnTo>
                    <a:pt x="4125" y="14752"/>
                  </a:lnTo>
                  <a:lnTo>
                    <a:pt x="4125" y="14768"/>
                  </a:lnTo>
                  <a:cubicBezTo>
                    <a:pt x="4125" y="14919"/>
                    <a:pt x="3960" y="15086"/>
                    <a:pt x="3794" y="15237"/>
                  </a:cubicBezTo>
                  <a:cubicBezTo>
                    <a:pt x="3629" y="15354"/>
                    <a:pt x="3546" y="15472"/>
                    <a:pt x="3381" y="15572"/>
                  </a:cubicBezTo>
                  <a:lnTo>
                    <a:pt x="3136" y="15589"/>
                  </a:lnTo>
                  <a:lnTo>
                    <a:pt x="2723" y="15656"/>
                  </a:lnTo>
                  <a:lnTo>
                    <a:pt x="2557" y="15656"/>
                  </a:lnTo>
                  <a:lnTo>
                    <a:pt x="2557" y="15605"/>
                  </a:lnTo>
                  <a:lnTo>
                    <a:pt x="2971" y="15589"/>
                  </a:lnTo>
                  <a:lnTo>
                    <a:pt x="3298" y="15555"/>
                  </a:lnTo>
                  <a:lnTo>
                    <a:pt x="3298" y="15421"/>
                  </a:lnTo>
                  <a:lnTo>
                    <a:pt x="3054" y="15405"/>
                  </a:lnTo>
                  <a:lnTo>
                    <a:pt x="2640" y="15438"/>
                  </a:lnTo>
                  <a:lnTo>
                    <a:pt x="1816" y="15438"/>
                  </a:lnTo>
                  <a:lnTo>
                    <a:pt x="1485" y="15421"/>
                  </a:lnTo>
                  <a:lnTo>
                    <a:pt x="1154" y="15438"/>
                  </a:lnTo>
                  <a:lnTo>
                    <a:pt x="1154" y="15505"/>
                  </a:lnTo>
                  <a:lnTo>
                    <a:pt x="1403" y="15605"/>
                  </a:lnTo>
                  <a:lnTo>
                    <a:pt x="1568" y="15605"/>
                  </a:lnTo>
                  <a:lnTo>
                    <a:pt x="1734" y="15673"/>
                  </a:lnTo>
                  <a:lnTo>
                    <a:pt x="1403" y="15673"/>
                  </a:lnTo>
                  <a:lnTo>
                    <a:pt x="1320" y="15756"/>
                  </a:lnTo>
                  <a:lnTo>
                    <a:pt x="993" y="15806"/>
                  </a:lnTo>
                  <a:lnTo>
                    <a:pt x="745" y="15890"/>
                  </a:lnTo>
                  <a:lnTo>
                    <a:pt x="165" y="15940"/>
                  </a:lnTo>
                  <a:lnTo>
                    <a:pt x="165" y="16007"/>
                  </a:lnTo>
                  <a:lnTo>
                    <a:pt x="745" y="16158"/>
                  </a:lnTo>
                  <a:lnTo>
                    <a:pt x="1072" y="16158"/>
                  </a:lnTo>
                  <a:lnTo>
                    <a:pt x="1320" y="16108"/>
                  </a:lnTo>
                  <a:lnTo>
                    <a:pt x="1320" y="16058"/>
                  </a:lnTo>
                  <a:lnTo>
                    <a:pt x="910" y="16024"/>
                  </a:lnTo>
                  <a:lnTo>
                    <a:pt x="910" y="15990"/>
                  </a:lnTo>
                  <a:lnTo>
                    <a:pt x="1072" y="15907"/>
                  </a:lnTo>
                  <a:lnTo>
                    <a:pt x="1734" y="15907"/>
                  </a:lnTo>
                  <a:lnTo>
                    <a:pt x="1816" y="15890"/>
                  </a:lnTo>
                  <a:lnTo>
                    <a:pt x="1899" y="15990"/>
                  </a:lnTo>
                  <a:lnTo>
                    <a:pt x="2309" y="16058"/>
                  </a:lnTo>
                  <a:lnTo>
                    <a:pt x="2805" y="16058"/>
                  </a:lnTo>
                  <a:lnTo>
                    <a:pt x="2971" y="16007"/>
                  </a:lnTo>
                  <a:cubicBezTo>
                    <a:pt x="2640" y="16258"/>
                    <a:pt x="2557" y="16510"/>
                    <a:pt x="2557" y="16744"/>
                  </a:cubicBezTo>
                  <a:lnTo>
                    <a:pt x="2309" y="16778"/>
                  </a:lnTo>
                  <a:lnTo>
                    <a:pt x="2557" y="16811"/>
                  </a:lnTo>
                  <a:lnTo>
                    <a:pt x="2557" y="16928"/>
                  </a:lnTo>
                  <a:lnTo>
                    <a:pt x="2226" y="16827"/>
                  </a:lnTo>
                  <a:lnTo>
                    <a:pt x="1816" y="16811"/>
                  </a:lnTo>
                  <a:lnTo>
                    <a:pt x="1734" y="16844"/>
                  </a:lnTo>
                  <a:lnTo>
                    <a:pt x="1734" y="16911"/>
                  </a:lnTo>
                  <a:lnTo>
                    <a:pt x="1816" y="17012"/>
                  </a:lnTo>
                  <a:lnTo>
                    <a:pt x="2226" y="17029"/>
                  </a:lnTo>
                  <a:lnTo>
                    <a:pt x="2557" y="17079"/>
                  </a:lnTo>
                  <a:lnTo>
                    <a:pt x="2557" y="17112"/>
                  </a:lnTo>
                  <a:lnTo>
                    <a:pt x="2723" y="17247"/>
                  </a:lnTo>
                  <a:lnTo>
                    <a:pt x="2971" y="17263"/>
                  </a:lnTo>
                  <a:cubicBezTo>
                    <a:pt x="2971" y="17313"/>
                    <a:pt x="3054" y="17330"/>
                    <a:pt x="3136" y="17364"/>
                  </a:cubicBezTo>
                  <a:lnTo>
                    <a:pt x="2640" y="17330"/>
                  </a:lnTo>
                  <a:lnTo>
                    <a:pt x="2557" y="17313"/>
                  </a:lnTo>
                  <a:lnTo>
                    <a:pt x="2309" y="17347"/>
                  </a:lnTo>
                  <a:lnTo>
                    <a:pt x="2557" y="17497"/>
                  </a:lnTo>
                  <a:lnTo>
                    <a:pt x="2557" y="17564"/>
                  </a:lnTo>
                  <a:lnTo>
                    <a:pt x="2723" y="17581"/>
                  </a:lnTo>
                  <a:lnTo>
                    <a:pt x="3136" y="17448"/>
                  </a:lnTo>
                  <a:lnTo>
                    <a:pt x="3381" y="17431"/>
                  </a:lnTo>
                  <a:cubicBezTo>
                    <a:pt x="3463" y="17480"/>
                    <a:pt x="3546" y="17514"/>
                    <a:pt x="3629" y="17581"/>
                  </a:cubicBezTo>
                  <a:lnTo>
                    <a:pt x="3629" y="17615"/>
                  </a:lnTo>
                  <a:lnTo>
                    <a:pt x="3215" y="17648"/>
                  </a:lnTo>
                  <a:lnTo>
                    <a:pt x="3629" y="17832"/>
                  </a:lnTo>
                  <a:lnTo>
                    <a:pt x="3794" y="17933"/>
                  </a:lnTo>
                  <a:cubicBezTo>
                    <a:pt x="3794" y="18000"/>
                    <a:pt x="3877" y="18067"/>
                    <a:pt x="3960" y="18117"/>
                  </a:cubicBezTo>
                  <a:lnTo>
                    <a:pt x="3877" y="18150"/>
                  </a:lnTo>
                  <a:lnTo>
                    <a:pt x="3877" y="18201"/>
                  </a:lnTo>
                  <a:lnTo>
                    <a:pt x="3629" y="18251"/>
                  </a:lnTo>
                  <a:lnTo>
                    <a:pt x="3960" y="18285"/>
                  </a:lnTo>
                  <a:lnTo>
                    <a:pt x="4043" y="18351"/>
                  </a:lnTo>
                  <a:lnTo>
                    <a:pt x="4208" y="18351"/>
                  </a:lnTo>
                  <a:cubicBezTo>
                    <a:pt x="4208" y="18368"/>
                    <a:pt x="4208" y="18401"/>
                    <a:pt x="4287" y="18418"/>
                  </a:cubicBezTo>
                  <a:cubicBezTo>
                    <a:pt x="4452" y="18536"/>
                    <a:pt x="4701" y="18670"/>
                    <a:pt x="4866" y="18770"/>
                  </a:cubicBezTo>
                  <a:lnTo>
                    <a:pt x="5032" y="18820"/>
                  </a:lnTo>
                  <a:cubicBezTo>
                    <a:pt x="5032" y="18837"/>
                    <a:pt x="5032" y="18837"/>
                    <a:pt x="5114" y="18854"/>
                  </a:cubicBezTo>
                  <a:lnTo>
                    <a:pt x="4866" y="18938"/>
                  </a:lnTo>
                  <a:lnTo>
                    <a:pt x="4701" y="18988"/>
                  </a:lnTo>
                  <a:lnTo>
                    <a:pt x="4866" y="19005"/>
                  </a:lnTo>
                  <a:lnTo>
                    <a:pt x="5441" y="18988"/>
                  </a:lnTo>
                  <a:lnTo>
                    <a:pt x="5690" y="19105"/>
                  </a:lnTo>
                  <a:lnTo>
                    <a:pt x="5607" y="19105"/>
                  </a:lnTo>
                  <a:lnTo>
                    <a:pt x="5690" y="19155"/>
                  </a:lnTo>
                  <a:lnTo>
                    <a:pt x="5855" y="19172"/>
                  </a:lnTo>
                  <a:lnTo>
                    <a:pt x="5607" y="19206"/>
                  </a:lnTo>
                  <a:lnTo>
                    <a:pt x="5524" y="19255"/>
                  </a:lnTo>
                  <a:lnTo>
                    <a:pt x="5607" y="19323"/>
                  </a:lnTo>
                  <a:lnTo>
                    <a:pt x="6103" y="19356"/>
                  </a:lnTo>
                  <a:lnTo>
                    <a:pt x="5938" y="19289"/>
                  </a:lnTo>
                  <a:lnTo>
                    <a:pt x="6103" y="19272"/>
                  </a:lnTo>
                  <a:cubicBezTo>
                    <a:pt x="6352" y="19339"/>
                    <a:pt x="6513" y="19423"/>
                    <a:pt x="6761" y="19490"/>
                  </a:cubicBezTo>
                  <a:lnTo>
                    <a:pt x="6761" y="19523"/>
                  </a:lnTo>
                  <a:lnTo>
                    <a:pt x="6513" y="19574"/>
                  </a:lnTo>
                  <a:lnTo>
                    <a:pt x="6679" y="19591"/>
                  </a:lnTo>
                  <a:lnTo>
                    <a:pt x="6844" y="19574"/>
                  </a:lnTo>
                  <a:lnTo>
                    <a:pt x="6927" y="19540"/>
                  </a:lnTo>
                  <a:cubicBezTo>
                    <a:pt x="7750" y="19808"/>
                    <a:pt x="8739" y="20009"/>
                    <a:pt x="9728" y="20193"/>
                  </a:cubicBezTo>
                  <a:lnTo>
                    <a:pt x="9649" y="20193"/>
                  </a:lnTo>
                  <a:lnTo>
                    <a:pt x="9318" y="20160"/>
                  </a:lnTo>
                  <a:lnTo>
                    <a:pt x="8905" y="20126"/>
                  </a:lnTo>
                  <a:lnTo>
                    <a:pt x="8495" y="20126"/>
                  </a:lnTo>
                  <a:lnTo>
                    <a:pt x="8164" y="20093"/>
                  </a:lnTo>
                  <a:lnTo>
                    <a:pt x="7668" y="19992"/>
                  </a:lnTo>
                  <a:lnTo>
                    <a:pt x="7341" y="19942"/>
                  </a:lnTo>
                  <a:lnTo>
                    <a:pt x="7258" y="19992"/>
                  </a:lnTo>
                  <a:lnTo>
                    <a:pt x="7341" y="20076"/>
                  </a:lnTo>
                  <a:lnTo>
                    <a:pt x="7668" y="20176"/>
                  </a:lnTo>
                  <a:lnTo>
                    <a:pt x="8164" y="20193"/>
                  </a:lnTo>
                  <a:lnTo>
                    <a:pt x="8822" y="20260"/>
                  </a:lnTo>
                  <a:lnTo>
                    <a:pt x="8988" y="20327"/>
                  </a:lnTo>
                  <a:lnTo>
                    <a:pt x="9318" y="20327"/>
                  </a:lnTo>
                  <a:lnTo>
                    <a:pt x="9567" y="20294"/>
                  </a:lnTo>
                  <a:lnTo>
                    <a:pt x="10142" y="20344"/>
                  </a:lnTo>
                  <a:lnTo>
                    <a:pt x="10556" y="20377"/>
                  </a:lnTo>
                  <a:lnTo>
                    <a:pt x="10965" y="20377"/>
                  </a:lnTo>
                  <a:cubicBezTo>
                    <a:pt x="11048" y="20377"/>
                    <a:pt x="11214" y="20411"/>
                    <a:pt x="11214" y="20428"/>
                  </a:cubicBezTo>
                  <a:lnTo>
                    <a:pt x="11048" y="20428"/>
                  </a:lnTo>
                  <a:lnTo>
                    <a:pt x="10638" y="20461"/>
                  </a:lnTo>
                  <a:lnTo>
                    <a:pt x="10473" y="20444"/>
                  </a:lnTo>
                  <a:lnTo>
                    <a:pt x="10225" y="20411"/>
                  </a:lnTo>
                  <a:lnTo>
                    <a:pt x="9977" y="20411"/>
                  </a:lnTo>
                  <a:lnTo>
                    <a:pt x="9811" y="20444"/>
                  </a:lnTo>
                  <a:lnTo>
                    <a:pt x="9811" y="20495"/>
                  </a:lnTo>
                  <a:lnTo>
                    <a:pt x="10225" y="20528"/>
                  </a:lnTo>
                  <a:lnTo>
                    <a:pt x="10473" y="20612"/>
                  </a:lnTo>
                  <a:lnTo>
                    <a:pt x="10883" y="20645"/>
                  </a:lnTo>
                  <a:lnTo>
                    <a:pt x="11296" y="20746"/>
                  </a:lnTo>
                  <a:lnTo>
                    <a:pt x="11627" y="20762"/>
                  </a:lnTo>
                  <a:lnTo>
                    <a:pt x="12120" y="20746"/>
                  </a:lnTo>
                  <a:lnTo>
                    <a:pt x="12285" y="20762"/>
                  </a:lnTo>
                  <a:lnTo>
                    <a:pt x="12285" y="20829"/>
                  </a:lnTo>
                  <a:lnTo>
                    <a:pt x="12616" y="20880"/>
                  </a:lnTo>
                  <a:lnTo>
                    <a:pt x="12943" y="20863"/>
                  </a:lnTo>
                  <a:lnTo>
                    <a:pt x="12865" y="20829"/>
                  </a:lnTo>
                  <a:lnTo>
                    <a:pt x="13109" y="20762"/>
                  </a:lnTo>
                  <a:lnTo>
                    <a:pt x="13109" y="20713"/>
                  </a:lnTo>
                  <a:lnTo>
                    <a:pt x="12943" y="20696"/>
                  </a:lnTo>
                  <a:lnTo>
                    <a:pt x="13109" y="20679"/>
                  </a:lnTo>
                  <a:lnTo>
                    <a:pt x="13440" y="20679"/>
                  </a:lnTo>
                  <a:lnTo>
                    <a:pt x="13274" y="20612"/>
                  </a:lnTo>
                  <a:lnTo>
                    <a:pt x="12943" y="20595"/>
                  </a:lnTo>
                  <a:lnTo>
                    <a:pt x="12451" y="20612"/>
                  </a:lnTo>
                  <a:lnTo>
                    <a:pt x="12285" y="20578"/>
                  </a:lnTo>
                  <a:cubicBezTo>
                    <a:pt x="12376" y="20583"/>
                    <a:pt x="12467" y="20585"/>
                    <a:pt x="12565" y="20585"/>
                  </a:cubicBezTo>
                  <a:cubicBezTo>
                    <a:pt x="12829" y="20585"/>
                    <a:pt x="13117" y="20569"/>
                    <a:pt x="13357" y="20544"/>
                  </a:cubicBezTo>
                  <a:lnTo>
                    <a:pt x="13440" y="20578"/>
                  </a:lnTo>
                  <a:lnTo>
                    <a:pt x="14098" y="20595"/>
                  </a:lnTo>
                  <a:lnTo>
                    <a:pt x="14512" y="20629"/>
                  </a:lnTo>
                  <a:lnTo>
                    <a:pt x="14760" y="20629"/>
                  </a:lnTo>
                  <a:lnTo>
                    <a:pt x="15087" y="20679"/>
                  </a:lnTo>
                  <a:lnTo>
                    <a:pt x="15335" y="20629"/>
                  </a:lnTo>
                  <a:lnTo>
                    <a:pt x="15583" y="20528"/>
                  </a:lnTo>
                  <a:lnTo>
                    <a:pt x="15418" y="20377"/>
                  </a:lnTo>
                  <a:lnTo>
                    <a:pt x="15501" y="20327"/>
                  </a:lnTo>
                  <a:lnTo>
                    <a:pt x="15501" y="20260"/>
                  </a:lnTo>
                  <a:lnTo>
                    <a:pt x="15583" y="20126"/>
                  </a:lnTo>
                  <a:lnTo>
                    <a:pt x="15583" y="20093"/>
                  </a:lnTo>
                  <a:cubicBezTo>
                    <a:pt x="15832" y="20176"/>
                    <a:pt x="15997" y="20260"/>
                    <a:pt x="16324" y="20344"/>
                  </a:cubicBezTo>
                  <a:lnTo>
                    <a:pt x="16241" y="20428"/>
                  </a:lnTo>
                  <a:lnTo>
                    <a:pt x="15997" y="20512"/>
                  </a:lnTo>
                  <a:lnTo>
                    <a:pt x="16241" y="20595"/>
                  </a:lnTo>
                  <a:lnTo>
                    <a:pt x="15997" y="20662"/>
                  </a:lnTo>
                  <a:lnTo>
                    <a:pt x="15997" y="20713"/>
                  </a:lnTo>
                  <a:lnTo>
                    <a:pt x="16407" y="20762"/>
                  </a:lnTo>
                  <a:lnTo>
                    <a:pt x="16821" y="20779"/>
                  </a:lnTo>
                  <a:lnTo>
                    <a:pt x="17069" y="20796"/>
                  </a:lnTo>
                  <a:lnTo>
                    <a:pt x="17230" y="20762"/>
                  </a:lnTo>
                  <a:lnTo>
                    <a:pt x="16738" y="20679"/>
                  </a:lnTo>
                  <a:lnTo>
                    <a:pt x="17069" y="20612"/>
                  </a:lnTo>
                  <a:lnTo>
                    <a:pt x="17975" y="20930"/>
                  </a:lnTo>
                  <a:lnTo>
                    <a:pt x="17810" y="20913"/>
                  </a:lnTo>
                  <a:lnTo>
                    <a:pt x="17069" y="20846"/>
                  </a:lnTo>
                  <a:lnTo>
                    <a:pt x="16655" y="20796"/>
                  </a:lnTo>
                  <a:lnTo>
                    <a:pt x="16572" y="20829"/>
                  </a:lnTo>
                  <a:lnTo>
                    <a:pt x="16738" y="20863"/>
                  </a:lnTo>
                  <a:lnTo>
                    <a:pt x="17810" y="20964"/>
                  </a:lnTo>
                  <a:lnTo>
                    <a:pt x="17892" y="21013"/>
                  </a:lnTo>
                  <a:lnTo>
                    <a:pt x="17479" y="21013"/>
                  </a:lnTo>
                  <a:lnTo>
                    <a:pt x="17479" y="21064"/>
                  </a:lnTo>
                  <a:lnTo>
                    <a:pt x="17230" y="21064"/>
                  </a:lnTo>
                  <a:lnTo>
                    <a:pt x="17152" y="20997"/>
                  </a:lnTo>
                  <a:lnTo>
                    <a:pt x="16655" y="20930"/>
                  </a:lnTo>
                  <a:lnTo>
                    <a:pt x="16572" y="20947"/>
                  </a:lnTo>
                  <a:lnTo>
                    <a:pt x="16572" y="21013"/>
                  </a:lnTo>
                  <a:lnTo>
                    <a:pt x="16241" y="21013"/>
                  </a:lnTo>
                  <a:lnTo>
                    <a:pt x="15501" y="21030"/>
                  </a:lnTo>
                  <a:lnTo>
                    <a:pt x="15335" y="21064"/>
                  </a:lnTo>
                  <a:lnTo>
                    <a:pt x="15501" y="21097"/>
                  </a:lnTo>
                  <a:lnTo>
                    <a:pt x="15418" y="21114"/>
                  </a:lnTo>
                  <a:lnTo>
                    <a:pt x="15008" y="21097"/>
                  </a:lnTo>
                  <a:lnTo>
                    <a:pt x="14594" y="21114"/>
                  </a:lnTo>
                  <a:lnTo>
                    <a:pt x="14677" y="21165"/>
                  </a:lnTo>
                  <a:lnTo>
                    <a:pt x="15170" y="21181"/>
                  </a:lnTo>
                  <a:lnTo>
                    <a:pt x="15583" y="21181"/>
                  </a:lnTo>
                  <a:lnTo>
                    <a:pt x="15749" y="21148"/>
                  </a:lnTo>
                  <a:lnTo>
                    <a:pt x="15832" y="21114"/>
                  </a:lnTo>
                  <a:lnTo>
                    <a:pt x="16159" y="21148"/>
                  </a:lnTo>
                  <a:lnTo>
                    <a:pt x="16572" y="21198"/>
                  </a:lnTo>
                  <a:lnTo>
                    <a:pt x="16738" y="21181"/>
                  </a:lnTo>
                  <a:lnTo>
                    <a:pt x="16821" y="21231"/>
                  </a:lnTo>
                  <a:lnTo>
                    <a:pt x="16821" y="21265"/>
                  </a:lnTo>
                  <a:lnTo>
                    <a:pt x="17152" y="21315"/>
                  </a:lnTo>
                  <a:lnTo>
                    <a:pt x="16821" y="21349"/>
                  </a:lnTo>
                  <a:lnTo>
                    <a:pt x="16655" y="21432"/>
                  </a:lnTo>
                  <a:lnTo>
                    <a:pt x="16821" y="21499"/>
                  </a:lnTo>
                  <a:lnTo>
                    <a:pt x="17152" y="21499"/>
                  </a:lnTo>
                  <a:lnTo>
                    <a:pt x="17479" y="21516"/>
                  </a:lnTo>
                  <a:lnTo>
                    <a:pt x="17892" y="21600"/>
                  </a:lnTo>
                  <a:lnTo>
                    <a:pt x="18223" y="21600"/>
                  </a:lnTo>
                  <a:lnTo>
                    <a:pt x="18306" y="21583"/>
                  </a:lnTo>
                  <a:lnTo>
                    <a:pt x="17975" y="21533"/>
                  </a:lnTo>
                  <a:lnTo>
                    <a:pt x="17561" y="21482"/>
                  </a:lnTo>
                  <a:lnTo>
                    <a:pt x="17479" y="21432"/>
                  </a:lnTo>
                  <a:lnTo>
                    <a:pt x="17561" y="21432"/>
                  </a:lnTo>
                  <a:lnTo>
                    <a:pt x="17892" y="21449"/>
                  </a:lnTo>
                  <a:lnTo>
                    <a:pt x="18223" y="21416"/>
                  </a:lnTo>
                  <a:lnTo>
                    <a:pt x="18306" y="21366"/>
                  </a:lnTo>
                  <a:lnTo>
                    <a:pt x="17975" y="21349"/>
                  </a:lnTo>
                  <a:lnTo>
                    <a:pt x="17810" y="21315"/>
                  </a:lnTo>
                  <a:lnTo>
                    <a:pt x="18716" y="21231"/>
                  </a:lnTo>
                  <a:lnTo>
                    <a:pt x="19130" y="21181"/>
                  </a:lnTo>
                  <a:lnTo>
                    <a:pt x="19457" y="21198"/>
                  </a:lnTo>
                  <a:cubicBezTo>
                    <a:pt x="19539" y="21231"/>
                    <a:pt x="19539" y="21248"/>
                    <a:pt x="19622" y="21248"/>
                  </a:cubicBezTo>
                  <a:lnTo>
                    <a:pt x="19705" y="21248"/>
                  </a:lnTo>
                  <a:lnTo>
                    <a:pt x="19705" y="21231"/>
                  </a:lnTo>
                  <a:lnTo>
                    <a:pt x="20859" y="21282"/>
                  </a:lnTo>
                  <a:lnTo>
                    <a:pt x="21107" y="21265"/>
                  </a:lnTo>
                  <a:lnTo>
                    <a:pt x="21107" y="21214"/>
                  </a:lnTo>
                  <a:lnTo>
                    <a:pt x="21600" y="21214"/>
                  </a:lnTo>
                  <a:lnTo>
                    <a:pt x="21356" y="21064"/>
                  </a:lnTo>
                  <a:lnTo>
                    <a:pt x="21107" y="21064"/>
                  </a:lnTo>
                  <a:lnTo>
                    <a:pt x="20694" y="20997"/>
                  </a:lnTo>
                  <a:lnTo>
                    <a:pt x="20118" y="20947"/>
                  </a:lnTo>
                  <a:lnTo>
                    <a:pt x="20118" y="20897"/>
                  </a:lnTo>
                  <a:lnTo>
                    <a:pt x="20777" y="20981"/>
                  </a:lnTo>
                  <a:lnTo>
                    <a:pt x="21273" y="20997"/>
                  </a:lnTo>
                  <a:lnTo>
                    <a:pt x="20284" y="20143"/>
                  </a:lnTo>
                  <a:lnTo>
                    <a:pt x="20118" y="20143"/>
                  </a:lnTo>
                  <a:lnTo>
                    <a:pt x="20118" y="20109"/>
                  </a:lnTo>
                  <a:lnTo>
                    <a:pt x="19539" y="19591"/>
                  </a:lnTo>
                  <a:lnTo>
                    <a:pt x="18881" y="19641"/>
                  </a:lnTo>
                  <a:lnTo>
                    <a:pt x="18716" y="19674"/>
                  </a:lnTo>
                  <a:lnTo>
                    <a:pt x="18385" y="19607"/>
                  </a:lnTo>
                  <a:lnTo>
                    <a:pt x="18058" y="19591"/>
                  </a:lnTo>
                  <a:lnTo>
                    <a:pt x="17975" y="19641"/>
                  </a:lnTo>
                  <a:cubicBezTo>
                    <a:pt x="17975" y="19607"/>
                    <a:pt x="17892" y="19607"/>
                    <a:pt x="17892" y="19591"/>
                  </a:cubicBezTo>
                  <a:lnTo>
                    <a:pt x="17892" y="19473"/>
                  </a:lnTo>
                  <a:lnTo>
                    <a:pt x="18223" y="19423"/>
                  </a:lnTo>
                  <a:lnTo>
                    <a:pt x="18716" y="19407"/>
                  </a:lnTo>
                  <a:lnTo>
                    <a:pt x="19295" y="19473"/>
                  </a:lnTo>
                  <a:lnTo>
                    <a:pt x="19622" y="19423"/>
                  </a:lnTo>
                  <a:lnTo>
                    <a:pt x="19705" y="19423"/>
                  </a:lnTo>
                  <a:lnTo>
                    <a:pt x="19130" y="19323"/>
                  </a:lnTo>
                  <a:lnTo>
                    <a:pt x="17810" y="19155"/>
                  </a:lnTo>
                  <a:lnTo>
                    <a:pt x="17561" y="19105"/>
                  </a:lnTo>
                  <a:lnTo>
                    <a:pt x="14677" y="19105"/>
                  </a:lnTo>
                  <a:lnTo>
                    <a:pt x="13026" y="19172"/>
                  </a:lnTo>
                  <a:lnTo>
                    <a:pt x="12616" y="19122"/>
                  </a:lnTo>
                  <a:lnTo>
                    <a:pt x="11545" y="19105"/>
                  </a:lnTo>
                  <a:lnTo>
                    <a:pt x="11214" y="18921"/>
                  </a:lnTo>
                  <a:lnTo>
                    <a:pt x="10965" y="18754"/>
                  </a:lnTo>
                  <a:lnTo>
                    <a:pt x="10473" y="18670"/>
                  </a:lnTo>
                  <a:lnTo>
                    <a:pt x="10390" y="18401"/>
                  </a:lnTo>
                  <a:lnTo>
                    <a:pt x="10390" y="18268"/>
                  </a:lnTo>
                  <a:lnTo>
                    <a:pt x="9894" y="18268"/>
                  </a:lnTo>
                  <a:lnTo>
                    <a:pt x="9153" y="18335"/>
                  </a:lnTo>
                  <a:lnTo>
                    <a:pt x="8739" y="18418"/>
                  </a:lnTo>
                  <a:lnTo>
                    <a:pt x="8247" y="18418"/>
                  </a:lnTo>
                  <a:lnTo>
                    <a:pt x="7258" y="18067"/>
                  </a:lnTo>
                  <a:cubicBezTo>
                    <a:pt x="7175" y="18000"/>
                    <a:pt x="7092" y="17933"/>
                    <a:pt x="7092" y="17866"/>
                  </a:cubicBezTo>
                  <a:lnTo>
                    <a:pt x="7423" y="17480"/>
                  </a:lnTo>
                  <a:lnTo>
                    <a:pt x="7916" y="17330"/>
                  </a:lnTo>
                  <a:lnTo>
                    <a:pt x="8739" y="17163"/>
                  </a:lnTo>
                  <a:lnTo>
                    <a:pt x="8905" y="16928"/>
                  </a:lnTo>
                  <a:lnTo>
                    <a:pt x="8739" y="16677"/>
                  </a:lnTo>
                  <a:lnTo>
                    <a:pt x="8412" y="16493"/>
                  </a:lnTo>
                  <a:lnTo>
                    <a:pt x="8657" y="16275"/>
                  </a:lnTo>
                  <a:lnTo>
                    <a:pt x="9070" y="16174"/>
                  </a:lnTo>
                  <a:lnTo>
                    <a:pt x="8657" y="15974"/>
                  </a:lnTo>
                  <a:lnTo>
                    <a:pt x="8739" y="15857"/>
                  </a:lnTo>
                  <a:lnTo>
                    <a:pt x="9153" y="15773"/>
                  </a:lnTo>
                  <a:lnTo>
                    <a:pt x="8822" y="15589"/>
                  </a:lnTo>
                  <a:lnTo>
                    <a:pt x="8657" y="15337"/>
                  </a:lnTo>
                  <a:lnTo>
                    <a:pt x="8330" y="15221"/>
                  </a:lnTo>
                  <a:lnTo>
                    <a:pt x="8330" y="15136"/>
                  </a:lnTo>
                  <a:lnTo>
                    <a:pt x="8905" y="15020"/>
                  </a:lnTo>
                  <a:lnTo>
                    <a:pt x="8905" y="14919"/>
                  </a:lnTo>
                  <a:lnTo>
                    <a:pt x="8412" y="14752"/>
                  </a:lnTo>
                  <a:lnTo>
                    <a:pt x="7668" y="14651"/>
                  </a:lnTo>
                  <a:lnTo>
                    <a:pt x="7175" y="14651"/>
                  </a:lnTo>
                  <a:lnTo>
                    <a:pt x="7092" y="14668"/>
                  </a:lnTo>
                  <a:lnTo>
                    <a:pt x="6761" y="14601"/>
                  </a:lnTo>
                  <a:lnTo>
                    <a:pt x="7010" y="14517"/>
                  </a:lnTo>
                  <a:lnTo>
                    <a:pt x="7999" y="14517"/>
                  </a:lnTo>
                  <a:lnTo>
                    <a:pt x="8495" y="14400"/>
                  </a:lnTo>
                  <a:lnTo>
                    <a:pt x="8495" y="14299"/>
                  </a:lnTo>
                  <a:lnTo>
                    <a:pt x="8247" y="14266"/>
                  </a:lnTo>
                  <a:lnTo>
                    <a:pt x="7916" y="14316"/>
                  </a:lnTo>
                  <a:lnTo>
                    <a:pt x="7506" y="14299"/>
                  </a:lnTo>
                  <a:lnTo>
                    <a:pt x="7258" y="14082"/>
                  </a:lnTo>
                  <a:lnTo>
                    <a:pt x="6844" y="13898"/>
                  </a:lnTo>
                  <a:lnTo>
                    <a:pt x="6844" y="13630"/>
                  </a:lnTo>
                  <a:lnTo>
                    <a:pt x="6186" y="13579"/>
                  </a:lnTo>
                  <a:lnTo>
                    <a:pt x="6186" y="13562"/>
                  </a:lnTo>
                  <a:cubicBezTo>
                    <a:pt x="6021" y="13496"/>
                    <a:pt x="6021" y="13412"/>
                    <a:pt x="5938" y="13345"/>
                  </a:cubicBezTo>
                  <a:lnTo>
                    <a:pt x="5855" y="13093"/>
                  </a:lnTo>
                  <a:lnTo>
                    <a:pt x="6352" y="13044"/>
                  </a:lnTo>
                  <a:lnTo>
                    <a:pt x="6434" y="12909"/>
                  </a:lnTo>
                  <a:lnTo>
                    <a:pt x="6269" y="12826"/>
                  </a:lnTo>
                  <a:lnTo>
                    <a:pt x="5855" y="12793"/>
                  </a:lnTo>
                  <a:lnTo>
                    <a:pt x="5607" y="12575"/>
                  </a:lnTo>
                  <a:lnTo>
                    <a:pt x="5524" y="12290"/>
                  </a:lnTo>
                  <a:lnTo>
                    <a:pt x="5607" y="11956"/>
                  </a:lnTo>
                  <a:lnTo>
                    <a:pt x="5197" y="11804"/>
                  </a:lnTo>
                  <a:lnTo>
                    <a:pt x="5114" y="11637"/>
                  </a:lnTo>
                  <a:lnTo>
                    <a:pt x="5938" y="11403"/>
                  </a:lnTo>
                  <a:lnTo>
                    <a:pt x="6021" y="11151"/>
                  </a:lnTo>
                  <a:lnTo>
                    <a:pt x="6679" y="11085"/>
                  </a:lnTo>
                  <a:lnTo>
                    <a:pt x="7010" y="11001"/>
                  </a:lnTo>
                  <a:lnTo>
                    <a:pt x="5607" y="10465"/>
                  </a:lnTo>
                  <a:lnTo>
                    <a:pt x="5855" y="10281"/>
                  </a:lnTo>
                  <a:lnTo>
                    <a:pt x="5855" y="9829"/>
                  </a:lnTo>
                  <a:lnTo>
                    <a:pt x="6352" y="9644"/>
                  </a:lnTo>
                  <a:lnTo>
                    <a:pt x="6844" y="9544"/>
                  </a:lnTo>
                  <a:lnTo>
                    <a:pt x="6761" y="9376"/>
                  </a:lnTo>
                  <a:lnTo>
                    <a:pt x="6352" y="9226"/>
                  </a:lnTo>
                  <a:lnTo>
                    <a:pt x="6021" y="9159"/>
                  </a:lnTo>
                  <a:lnTo>
                    <a:pt x="6596" y="9025"/>
                  </a:lnTo>
                  <a:lnTo>
                    <a:pt x="6434" y="8824"/>
                  </a:lnTo>
                  <a:lnTo>
                    <a:pt x="6844" y="8640"/>
                  </a:lnTo>
                  <a:lnTo>
                    <a:pt x="7258" y="8623"/>
                  </a:lnTo>
                  <a:lnTo>
                    <a:pt x="7423" y="8406"/>
                  </a:lnTo>
                  <a:lnTo>
                    <a:pt x="7175" y="8054"/>
                  </a:lnTo>
                  <a:lnTo>
                    <a:pt x="6844" y="7987"/>
                  </a:lnTo>
                  <a:lnTo>
                    <a:pt x="6596" y="7719"/>
                  </a:lnTo>
                  <a:lnTo>
                    <a:pt x="6269" y="7569"/>
                  </a:lnTo>
                  <a:lnTo>
                    <a:pt x="5690" y="7401"/>
                  </a:lnTo>
                  <a:lnTo>
                    <a:pt x="5607" y="7317"/>
                  </a:lnTo>
                  <a:lnTo>
                    <a:pt x="5197" y="7217"/>
                  </a:lnTo>
                  <a:lnTo>
                    <a:pt x="5032" y="6982"/>
                  </a:lnTo>
                  <a:lnTo>
                    <a:pt x="5114" y="6815"/>
                  </a:lnTo>
                  <a:lnTo>
                    <a:pt x="5690" y="6764"/>
                  </a:lnTo>
                  <a:lnTo>
                    <a:pt x="5690" y="6530"/>
                  </a:lnTo>
                  <a:lnTo>
                    <a:pt x="6021" y="6447"/>
                  </a:lnTo>
                  <a:lnTo>
                    <a:pt x="6021" y="6229"/>
                  </a:lnTo>
                  <a:lnTo>
                    <a:pt x="5607" y="6095"/>
                  </a:lnTo>
                  <a:lnTo>
                    <a:pt x="5524" y="5794"/>
                  </a:lnTo>
                  <a:lnTo>
                    <a:pt x="5855" y="5726"/>
                  </a:lnTo>
                  <a:lnTo>
                    <a:pt x="6021" y="5392"/>
                  </a:lnTo>
                  <a:lnTo>
                    <a:pt x="6434" y="5274"/>
                  </a:lnTo>
                  <a:lnTo>
                    <a:pt x="7092" y="4957"/>
                  </a:lnTo>
                  <a:lnTo>
                    <a:pt x="7668" y="4839"/>
                  </a:lnTo>
                  <a:lnTo>
                    <a:pt x="8081" y="4789"/>
                  </a:lnTo>
                  <a:lnTo>
                    <a:pt x="8412" y="4705"/>
                  </a:lnTo>
                  <a:lnTo>
                    <a:pt x="8247" y="4672"/>
                  </a:lnTo>
                  <a:lnTo>
                    <a:pt x="8247" y="4538"/>
                  </a:lnTo>
                  <a:lnTo>
                    <a:pt x="7999" y="4471"/>
                  </a:lnTo>
                  <a:lnTo>
                    <a:pt x="7668" y="4437"/>
                  </a:lnTo>
                  <a:lnTo>
                    <a:pt x="7833" y="4353"/>
                  </a:lnTo>
                  <a:lnTo>
                    <a:pt x="8247" y="4287"/>
                  </a:lnTo>
                  <a:lnTo>
                    <a:pt x="8247" y="4169"/>
                  </a:lnTo>
                  <a:lnTo>
                    <a:pt x="7668" y="4036"/>
                  </a:lnTo>
                  <a:lnTo>
                    <a:pt x="7585" y="3884"/>
                  </a:lnTo>
                  <a:lnTo>
                    <a:pt x="7916" y="3784"/>
                  </a:lnTo>
                  <a:lnTo>
                    <a:pt x="7833" y="3700"/>
                  </a:lnTo>
                  <a:lnTo>
                    <a:pt x="7258" y="3617"/>
                  </a:lnTo>
                  <a:lnTo>
                    <a:pt x="7506" y="3499"/>
                  </a:lnTo>
                  <a:lnTo>
                    <a:pt x="10142" y="3199"/>
                  </a:lnTo>
                  <a:lnTo>
                    <a:pt x="10800" y="2679"/>
                  </a:lnTo>
                  <a:lnTo>
                    <a:pt x="10473" y="2546"/>
                  </a:lnTo>
                  <a:lnTo>
                    <a:pt x="10059" y="2578"/>
                  </a:lnTo>
                  <a:lnTo>
                    <a:pt x="9894" y="2629"/>
                  </a:lnTo>
                  <a:lnTo>
                    <a:pt x="9236" y="2629"/>
                  </a:lnTo>
                  <a:lnTo>
                    <a:pt x="7585" y="1708"/>
                  </a:lnTo>
                  <a:lnTo>
                    <a:pt x="6434" y="1507"/>
                  </a:lnTo>
                  <a:lnTo>
                    <a:pt x="6186" y="1424"/>
                  </a:lnTo>
                  <a:lnTo>
                    <a:pt x="6679" y="1172"/>
                  </a:lnTo>
                  <a:lnTo>
                    <a:pt x="6434" y="1088"/>
                  </a:lnTo>
                  <a:lnTo>
                    <a:pt x="6761" y="955"/>
                  </a:lnTo>
                  <a:lnTo>
                    <a:pt x="6679" y="904"/>
                  </a:lnTo>
                  <a:lnTo>
                    <a:pt x="5607" y="737"/>
                  </a:lnTo>
                  <a:lnTo>
                    <a:pt x="5359" y="619"/>
                  </a:lnTo>
                  <a:lnTo>
                    <a:pt x="5197" y="486"/>
                  </a:lnTo>
                  <a:lnTo>
                    <a:pt x="5114" y="435"/>
                  </a:lnTo>
                  <a:lnTo>
                    <a:pt x="5197" y="352"/>
                  </a:lnTo>
                  <a:lnTo>
                    <a:pt x="5114" y="268"/>
                  </a:lnTo>
                  <a:lnTo>
                    <a:pt x="4949" y="234"/>
                  </a:lnTo>
                  <a:lnTo>
                    <a:pt x="4535" y="151"/>
                  </a:lnTo>
                  <a:lnTo>
                    <a:pt x="4535" y="17"/>
                  </a:lnTo>
                  <a:lnTo>
                    <a:pt x="4370" y="17"/>
                  </a:lnTo>
                  <a:lnTo>
                    <a:pt x="4125" y="0"/>
                  </a:lnTo>
                  <a:close/>
                </a:path>
              </a:pathLst>
            </a:custGeom>
            <a:solidFill>
              <a:srgbClr val="CCD4DA"/>
            </a:solidFill>
            <a:ln w="12700" cap="flat">
              <a:noFill/>
              <a:miter lim="400000"/>
            </a:ln>
            <a:effectLst/>
          </p:spPr>
          <p:txBody>
            <a:bodyPr wrap="square" lIns="0" tIns="0" rIns="0" bIns="0" numCol="1" anchor="ctr">
              <a:noAutofit/>
            </a:bodyPr>
            <a:lstStyle/>
            <a:p>
              <a:pPr defTabSz="342900">
                <a:lnSpc>
                  <a:spcPct val="100000"/>
                </a:lnSpc>
                <a:spcBef>
                  <a:spcPts val="0"/>
                </a:spcBef>
                <a:defRPr sz="1400">
                  <a:latin typeface="Arial"/>
                  <a:ea typeface="Arial"/>
                  <a:cs typeface="Arial"/>
                  <a:sym typeface="Arial"/>
                </a:defRPr>
              </a:pPr>
              <a:endParaRPr sz="525"/>
            </a:p>
          </p:txBody>
        </p:sp>
        <p:sp>
          <p:nvSpPr>
            <p:cNvPr id="39" name="Google Shape;10430;p32">
              <a:extLst>
                <a:ext uri="{FF2B5EF4-FFF2-40B4-BE49-F238E27FC236}">
                  <a16:creationId xmlns:a16="http://schemas.microsoft.com/office/drawing/2014/main" id="{121ADD1B-03B2-5053-957F-C4AC38E5ED63}"/>
                </a:ext>
              </a:extLst>
            </p:cNvPr>
            <p:cNvSpPr/>
            <p:nvPr/>
          </p:nvSpPr>
          <p:spPr>
            <a:xfrm>
              <a:off x="12624393" y="10257526"/>
              <a:ext cx="1140469" cy="810488"/>
            </a:xfrm>
            <a:custGeom>
              <a:avLst/>
              <a:gdLst/>
              <a:ahLst/>
              <a:cxnLst>
                <a:cxn ang="0">
                  <a:pos x="wd2" y="hd2"/>
                </a:cxn>
                <a:cxn ang="5400000">
                  <a:pos x="wd2" y="hd2"/>
                </a:cxn>
                <a:cxn ang="10800000">
                  <a:pos x="wd2" y="hd2"/>
                </a:cxn>
                <a:cxn ang="16200000">
                  <a:pos x="wd2" y="hd2"/>
                </a:cxn>
              </a:cxnLst>
              <a:rect l="0" t="0" r="r" b="b"/>
              <a:pathLst>
                <a:path w="21600" h="21600" extrusionOk="0">
                  <a:moveTo>
                    <a:pt x="0" y="13837"/>
                  </a:moveTo>
                  <a:lnTo>
                    <a:pt x="3265" y="5063"/>
                  </a:lnTo>
                  <a:lnTo>
                    <a:pt x="16576" y="0"/>
                  </a:lnTo>
                  <a:lnTo>
                    <a:pt x="21600" y="1690"/>
                  </a:lnTo>
                  <a:lnTo>
                    <a:pt x="20094" y="7763"/>
                  </a:lnTo>
                  <a:lnTo>
                    <a:pt x="16326" y="16537"/>
                  </a:lnTo>
                  <a:lnTo>
                    <a:pt x="8792" y="21600"/>
                  </a:lnTo>
                  <a:close/>
                </a:path>
              </a:pathLst>
            </a:custGeom>
            <a:solidFill>
              <a:srgbClr val="CBD4D8"/>
            </a:solidFill>
            <a:ln w="12700" cap="flat">
              <a:noFill/>
              <a:miter lim="400000"/>
            </a:ln>
            <a:effectLst/>
          </p:spPr>
          <p:txBody>
            <a:bodyPr wrap="square" lIns="0" tIns="0" rIns="0" bIns="0" numCol="1" anchor="t">
              <a:noAutofit/>
            </a:bodyPr>
            <a:lstStyle/>
            <a:p>
              <a:pPr defTabSz="342900">
                <a:lnSpc>
                  <a:spcPct val="100000"/>
                </a:lnSpc>
                <a:spcBef>
                  <a:spcPts val="0"/>
                </a:spcBef>
                <a:defRPr sz="1400">
                  <a:latin typeface="Arial"/>
                  <a:ea typeface="Arial"/>
                  <a:cs typeface="Arial"/>
                  <a:sym typeface="Arial"/>
                </a:defRPr>
              </a:pPr>
              <a:endParaRPr sz="525"/>
            </a:p>
          </p:txBody>
        </p:sp>
        <p:sp>
          <p:nvSpPr>
            <p:cNvPr id="40" name="Google Shape;10431;p32">
              <a:extLst>
                <a:ext uri="{FF2B5EF4-FFF2-40B4-BE49-F238E27FC236}">
                  <a16:creationId xmlns:a16="http://schemas.microsoft.com/office/drawing/2014/main" id="{06EE3A40-BF41-A837-9085-AF768876C858}"/>
                </a:ext>
              </a:extLst>
            </p:cNvPr>
            <p:cNvSpPr/>
            <p:nvPr/>
          </p:nvSpPr>
          <p:spPr>
            <a:xfrm>
              <a:off x="12585575" y="10294713"/>
              <a:ext cx="1143838" cy="950059"/>
            </a:xfrm>
            <a:custGeom>
              <a:avLst/>
              <a:gdLst/>
              <a:ahLst/>
              <a:cxnLst>
                <a:cxn ang="0">
                  <a:pos x="wd2" y="hd2"/>
                </a:cxn>
                <a:cxn ang="5400000">
                  <a:pos x="wd2" y="hd2"/>
                </a:cxn>
                <a:cxn ang="10800000">
                  <a:pos x="wd2" y="hd2"/>
                </a:cxn>
                <a:cxn ang="16200000">
                  <a:pos x="wd2" y="hd2"/>
                </a:cxn>
              </a:cxnLst>
              <a:rect l="0" t="0" r="r" b="b"/>
              <a:pathLst>
                <a:path w="21600" h="21600" extrusionOk="0">
                  <a:moveTo>
                    <a:pt x="15780" y="10772"/>
                  </a:moveTo>
                  <a:lnTo>
                    <a:pt x="15879" y="10885"/>
                  </a:lnTo>
                  <a:lnTo>
                    <a:pt x="15978" y="10828"/>
                  </a:lnTo>
                  <a:lnTo>
                    <a:pt x="16127" y="10942"/>
                  </a:lnTo>
                  <a:lnTo>
                    <a:pt x="16323" y="10885"/>
                  </a:lnTo>
                  <a:lnTo>
                    <a:pt x="16620" y="11167"/>
                  </a:lnTo>
                  <a:lnTo>
                    <a:pt x="16818" y="11793"/>
                  </a:lnTo>
                  <a:lnTo>
                    <a:pt x="16818" y="12189"/>
                  </a:lnTo>
                  <a:lnTo>
                    <a:pt x="16719" y="12416"/>
                  </a:lnTo>
                  <a:lnTo>
                    <a:pt x="16471" y="12530"/>
                  </a:lnTo>
                  <a:lnTo>
                    <a:pt x="16471" y="12755"/>
                  </a:lnTo>
                  <a:lnTo>
                    <a:pt x="16570" y="12869"/>
                  </a:lnTo>
                  <a:lnTo>
                    <a:pt x="16570" y="13097"/>
                  </a:lnTo>
                  <a:lnTo>
                    <a:pt x="16323" y="13324"/>
                  </a:lnTo>
                  <a:lnTo>
                    <a:pt x="16127" y="13210"/>
                  </a:lnTo>
                  <a:lnTo>
                    <a:pt x="15879" y="13324"/>
                  </a:lnTo>
                  <a:lnTo>
                    <a:pt x="15731" y="13435"/>
                  </a:lnTo>
                  <a:lnTo>
                    <a:pt x="15486" y="13549"/>
                  </a:lnTo>
                  <a:lnTo>
                    <a:pt x="15337" y="13891"/>
                  </a:lnTo>
                  <a:lnTo>
                    <a:pt x="15238" y="14004"/>
                  </a:lnTo>
                  <a:lnTo>
                    <a:pt x="15139" y="14172"/>
                  </a:lnTo>
                  <a:lnTo>
                    <a:pt x="14894" y="14172"/>
                  </a:lnTo>
                  <a:lnTo>
                    <a:pt x="14597" y="14004"/>
                  </a:lnTo>
                  <a:lnTo>
                    <a:pt x="14498" y="13834"/>
                  </a:lnTo>
                  <a:lnTo>
                    <a:pt x="14303" y="13606"/>
                  </a:lnTo>
                  <a:lnTo>
                    <a:pt x="14303" y="13324"/>
                  </a:lnTo>
                  <a:lnTo>
                    <a:pt x="14105" y="13097"/>
                  </a:lnTo>
                  <a:lnTo>
                    <a:pt x="14055" y="12926"/>
                  </a:lnTo>
                  <a:lnTo>
                    <a:pt x="13857" y="12755"/>
                  </a:lnTo>
                  <a:lnTo>
                    <a:pt x="13758" y="12473"/>
                  </a:lnTo>
                  <a:lnTo>
                    <a:pt x="13907" y="12303"/>
                  </a:lnTo>
                  <a:lnTo>
                    <a:pt x="14303" y="11961"/>
                  </a:lnTo>
                  <a:lnTo>
                    <a:pt x="14399" y="11509"/>
                  </a:lnTo>
                  <a:lnTo>
                    <a:pt x="14746" y="11281"/>
                  </a:lnTo>
                  <a:lnTo>
                    <a:pt x="15238" y="11167"/>
                  </a:lnTo>
                  <a:lnTo>
                    <a:pt x="15337" y="11056"/>
                  </a:lnTo>
                  <a:lnTo>
                    <a:pt x="15535" y="10885"/>
                  </a:lnTo>
                  <a:lnTo>
                    <a:pt x="15585" y="10772"/>
                  </a:lnTo>
                  <a:close/>
                  <a:moveTo>
                    <a:pt x="18050" y="0"/>
                  </a:moveTo>
                  <a:lnTo>
                    <a:pt x="17605" y="54"/>
                  </a:lnTo>
                  <a:lnTo>
                    <a:pt x="17409" y="54"/>
                  </a:lnTo>
                  <a:lnTo>
                    <a:pt x="17310" y="168"/>
                  </a:lnTo>
                  <a:lnTo>
                    <a:pt x="17063" y="168"/>
                  </a:lnTo>
                  <a:lnTo>
                    <a:pt x="16917" y="339"/>
                  </a:lnTo>
                  <a:lnTo>
                    <a:pt x="16917" y="453"/>
                  </a:lnTo>
                  <a:lnTo>
                    <a:pt x="16867" y="680"/>
                  </a:lnTo>
                  <a:lnTo>
                    <a:pt x="16669" y="737"/>
                  </a:lnTo>
                  <a:lnTo>
                    <a:pt x="16521" y="962"/>
                  </a:lnTo>
                  <a:lnTo>
                    <a:pt x="16127" y="962"/>
                  </a:lnTo>
                  <a:lnTo>
                    <a:pt x="16077" y="905"/>
                  </a:lnTo>
                  <a:lnTo>
                    <a:pt x="15830" y="962"/>
                  </a:lnTo>
                  <a:lnTo>
                    <a:pt x="15535" y="1247"/>
                  </a:lnTo>
                  <a:lnTo>
                    <a:pt x="15387" y="1417"/>
                  </a:lnTo>
                  <a:lnTo>
                    <a:pt x="15189" y="1528"/>
                  </a:lnTo>
                  <a:lnTo>
                    <a:pt x="15139" y="1699"/>
                  </a:lnTo>
                  <a:lnTo>
                    <a:pt x="14944" y="1756"/>
                  </a:lnTo>
                  <a:lnTo>
                    <a:pt x="14845" y="1870"/>
                  </a:lnTo>
                  <a:lnTo>
                    <a:pt x="14696" y="1984"/>
                  </a:lnTo>
                  <a:lnTo>
                    <a:pt x="14548" y="2040"/>
                  </a:lnTo>
                  <a:lnTo>
                    <a:pt x="14154" y="2607"/>
                  </a:lnTo>
                  <a:lnTo>
                    <a:pt x="14105" y="2948"/>
                  </a:lnTo>
                  <a:lnTo>
                    <a:pt x="14154" y="3116"/>
                  </a:lnTo>
                  <a:lnTo>
                    <a:pt x="14154" y="3287"/>
                  </a:lnTo>
                  <a:lnTo>
                    <a:pt x="13956" y="3401"/>
                  </a:lnTo>
                  <a:lnTo>
                    <a:pt x="13907" y="3515"/>
                  </a:lnTo>
                  <a:lnTo>
                    <a:pt x="13808" y="3572"/>
                  </a:lnTo>
                  <a:lnTo>
                    <a:pt x="13612" y="3796"/>
                  </a:lnTo>
                  <a:lnTo>
                    <a:pt x="13562" y="4024"/>
                  </a:lnTo>
                  <a:lnTo>
                    <a:pt x="13463" y="4081"/>
                  </a:lnTo>
                  <a:lnTo>
                    <a:pt x="13414" y="4252"/>
                  </a:lnTo>
                  <a:lnTo>
                    <a:pt x="13216" y="4252"/>
                  </a:lnTo>
                  <a:lnTo>
                    <a:pt x="13067" y="4366"/>
                  </a:lnTo>
                  <a:lnTo>
                    <a:pt x="12723" y="4422"/>
                  </a:lnTo>
                  <a:lnTo>
                    <a:pt x="12624" y="4704"/>
                  </a:lnTo>
                  <a:lnTo>
                    <a:pt x="12624" y="5160"/>
                  </a:lnTo>
                  <a:lnTo>
                    <a:pt x="12476" y="5328"/>
                  </a:lnTo>
                  <a:lnTo>
                    <a:pt x="12476" y="5498"/>
                  </a:lnTo>
                  <a:lnTo>
                    <a:pt x="12426" y="5783"/>
                  </a:lnTo>
                  <a:lnTo>
                    <a:pt x="12476" y="5951"/>
                  </a:lnTo>
                  <a:lnTo>
                    <a:pt x="12181" y="6121"/>
                  </a:lnTo>
                  <a:lnTo>
                    <a:pt x="11983" y="6065"/>
                  </a:lnTo>
                  <a:lnTo>
                    <a:pt x="11884" y="5951"/>
                  </a:lnTo>
                  <a:lnTo>
                    <a:pt x="11392" y="5951"/>
                  </a:lnTo>
                  <a:lnTo>
                    <a:pt x="11097" y="6008"/>
                  </a:lnTo>
                  <a:lnTo>
                    <a:pt x="10849" y="5951"/>
                  </a:lnTo>
                  <a:lnTo>
                    <a:pt x="10652" y="6008"/>
                  </a:lnTo>
                  <a:lnTo>
                    <a:pt x="10159" y="5669"/>
                  </a:lnTo>
                  <a:lnTo>
                    <a:pt x="9961" y="5669"/>
                  </a:lnTo>
                  <a:lnTo>
                    <a:pt x="9862" y="5441"/>
                  </a:lnTo>
                  <a:lnTo>
                    <a:pt x="9419" y="5384"/>
                  </a:lnTo>
                  <a:lnTo>
                    <a:pt x="9124" y="5441"/>
                  </a:lnTo>
                  <a:lnTo>
                    <a:pt x="8728" y="5783"/>
                  </a:lnTo>
                  <a:lnTo>
                    <a:pt x="8533" y="6406"/>
                  </a:lnTo>
                  <a:lnTo>
                    <a:pt x="8285" y="6688"/>
                  </a:lnTo>
                  <a:lnTo>
                    <a:pt x="7891" y="6915"/>
                  </a:lnTo>
                  <a:lnTo>
                    <a:pt x="7743" y="7143"/>
                  </a:lnTo>
                  <a:lnTo>
                    <a:pt x="7495" y="7371"/>
                  </a:lnTo>
                  <a:lnTo>
                    <a:pt x="7201" y="7428"/>
                  </a:lnTo>
                  <a:lnTo>
                    <a:pt x="7003" y="7539"/>
                  </a:lnTo>
                  <a:lnTo>
                    <a:pt x="6706" y="7482"/>
                  </a:lnTo>
                  <a:lnTo>
                    <a:pt x="6510" y="7653"/>
                  </a:lnTo>
                  <a:lnTo>
                    <a:pt x="6164" y="7539"/>
                  </a:lnTo>
                  <a:lnTo>
                    <a:pt x="5770" y="7653"/>
                  </a:lnTo>
                  <a:lnTo>
                    <a:pt x="5770" y="7371"/>
                  </a:lnTo>
                  <a:lnTo>
                    <a:pt x="5966" y="6859"/>
                  </a:lnTo>
                  <a:lnTo>
                    <a:pt x="5966" y="6406"/>
                  </a:lnTo>
                  <a:lnTo>
                    <a:pt x="5572" y="5555"/>
                  </a:lnTo>
                  <a:lnTo>
                    <a:pt x="5473" y="5160"/>
                  </a:lnTo>
                  <a:lnTo>
                    <a:pt x="5030" y="4818"/>
                  </a:lnTo>
                  <a:lnTo>
                    <a:pt x="4832" y="10487"/>
                  </a:lnTo>
                  <a:lnTo>
                    <a:pt x="4290" y="10487"/>
                  </a:lnTo>
                  <a:lnTo>
                    <a:pt x="3946" y="10658"/>
                  </a:lnTo>
                  <a:lnTo>
                    <a:pt x="3797" y="10942"/>
                  </a:lnTo>
                  <a:lnTo>
                    <a:pt x="3599" y="11056"/>
                  </a:lnTo>
                  <a:lnTo>
                    <a:pt x="3500" y="11167"/>
                  </a:lnTo>
                  <a:lnTo>
                    <a:pt x="3500" y="11509"/>
                  </a:lnTo>
                  <a:lnTo>
                    <a:pt x="3305" y="11452"/>
                  </a:lnTo>
                  <a:lnTo>
                    <a:pt x="3107" y="11452"/>
                  </a:lnTo>
                  <a:lnTo>
                    <a:pt x="3008" y="11224"/>
                  </a:lnTo>
                  <a:lnTo>
                    <a:pt x="2810" y="11224"/>
                  </a:lnTo>
                  <a:lnTo>
                    <a:pt x="2713" y="11395"/>
                  </a:lnTo>
                  <a:lnTo>
                    <a:pt x="2465" y="11338"/>
                  </a:lnTo>
                  <a:lnTo>
                    <a:pt x="2317" y="11224"/>
                  </a:lnTo>
                  <a:lnTo>
                    <a:pt x="2072" y="11338"/>
                  </a:lnTo>
                  <a:lnTo>
                    <a:pt x="1775" y="11113"/>
                  </a:lnTo>
                  <a:lnTo>
                    <a:pt x="1332" y="10942"/>
                  </a:lnTo>
                  <a:lnTo>
                    <a:pt x="1134" y="10487"/>
                  </a:lnTo>
                  <a:lnTo>
                    <a:pt x="1282" y="10091"/>
                  </a:lnTo>
                  <a:lnTo>
                    <a:pt x="1035" y="10091"/>
                  </a:lnTo>
                  <a:lnTo>
                    <a:pt x="837" y="9750"/>
                  </a:lnTo>
                  <a:lnTo>
                    <a:pt x="542" y="9921"/>
                  </a:lnTo>
                  <a:lnTo>
                    <a:pt x="394" y="10205"/>
                  </a:lnTo>
                  <a:lnTo>
                    <a:pt x="493" y="10262"/>
                  </a:lnTo>
                  <a:lnTo>
                    <a:pt x="493" y="10487"/>
                  </a:lnTo>
                  <a:lnTo>
                    <a:pt x="148" y="10544"/>
                  </a:lnTo>
                  <a:lnTo>
                    <a:pt x="0" y="10658"/>
                  </a:lnTo>
                  <a:lnTo>
                    <a:pt x="49" y="11167"/>
                  </a:lnTo>
                  <a:lnTo>
                    <a:pt x="493" y="11509"/>
                  </a:lnTo>
                  <a:lnTo>
                    <a:pt x="790" y="12530"/>
                  </a:lnTo>
                  <a:lnTo>
                    <a:pt x="790" y="12926"/>
                  </a:lnTo>
                  <a:lnTo>
                    <a:pt x="1084" y="13777"/>
                  </a:lnTo>
                  <a:lnTo>
                    <a:pt x="1282" y="14741"/>
                  </a:lnTo>
                  <a:lnTo>
                    <a:pt x="1626" y="15308"/>
                  </a:lnTo>
                  <a:lnTo>
                    <a:pt x="1626" y="15647"/>
                  </a:lnTo>
                  <a:lnTo>
                    <a:pt x="2022" y="16329"/>
                  </a:lnTo>
                  <a:lnTo>
                    <a:pt x="2022" y="16554"/>
                  </a:lnTo>
                  <a:lnTo>
                    <a:pt x="2119" y="17066"/>
                  </a:lnTo>
                  <a:lnTo>
                    <a:pt x="2072" y="17576"/>
                  </a:lnTo>
                  <a:lnTo>
                    <a:pt x="1874" y="17747"/>
                  </a:lnTo>
                  <a:lnTo>
                    <a:pt x="1775" y="17747"/>
                  </a:lnTo>
                  <a:lnTo>
                    <a:pt x="1626" y="17633"/>
                  </a:lnTo>
                  <a:lnTo>
                    <a:pt x="1527" y="17747"/>
                  </a:lnTo>
                  <a:lnTo>
                    <a:pt x="1527" y="18199"/>
                  </a:lnTo>
                  <a:lnTo>
                    <a:pt x="1725" y="18595"/>
                  </a:lnTo>
                  <a:lnTo>
                    <a:pt x="1973" y="18879"/>
                  </a:lnTo>
                  <a:lnTo>
                    <a:pt x="2218" y="19389"/>
                  </a:lnTo>
                  <a:lnTo>
                    <a:pt x="2022" y="19730"/>
                  </a:lnTo>
                  <a:lnTo>
                    <a:pt x="2072" y="20183"/>
                  </a:lnTo>
                  <a:lnTo>
                    <a:pt x="1973" y="20467"/>
                  </a:lnTo>
                  <a:lnTo>
                    <a:pt x="1973" y="20752"/>
                  </a:lnTo>
                  <a:lnTo>
                    <a:pt x="2119" y="20863"/>
                  </a:lnTo>
                  <a:lnTo>
                    <a:pt x="2119" y="20581"/>
                  </a:lnTo>
                  <a:lnTo>
                    <a:pt x="2366" y="20410"/>
                  </a:lnTo>
                  <a:lnTo>
                    <a:pt x="2713" y="20467"/>
                  </a:lnTo>
                  <a:lnTo>
                    <a:pt x="2760" y="20806"/>
                  </a:lnTo>
                  <a:lnTo>
                    <a:pt x="2614" y="20920"/>
                  </a:lnTo>
                  <a:lnTo>
                    <a:pt x="2760" y="20977"/>
                  </a:lnTo>
                  <a:lnTo>
                    <a:pt x="2958" y="20806"/>
                  </a:lnTo>
                  <a:lnTo>
                    <a:pt x="3206" y="20977"/>
                  </a:lnTo>
                  <a:lnTo>
                    <a:pt x="3206" y="21318"/>
                  </a:lnTo>
                  <a:lnTo>
                    <a:pt x="3305" y="21261"/>
                  </a:lnTo>
                  <a:lnTo>
                    <a:pt x="3995" y="21600"/>
                  </a:lnTo>
                  <a:lnTo>
                    <a:pt x="4092" y="21543"/>
                  </a:lnTo>
                  <a:lnTo>
                    <a:pt x="4240" y="21600"/>
                  </a:lnTo>
                  <a:lnTo>
                    <a:pt x="4290" y="21375"/>
                  </a:lnTo>
                  <a:lnTo>
                    <a:pt x="4537" y="21318"/>
                  </a:lnTo>
                  <a:lnTo>
                    <a:pt x="4832" y="20977"/>
                  </a:lnTo>
                  <a:lnTo>
                    <a:pt x="5178" y="21034"/>
                  </a:lnTo>
                  <a:lnTo>
                    <a:pt x="5228" y="20920"/>
                  </a:lnTo>
                  <a:lnTo>
                    <a:pt x="5523" y="20920"/>
                  </a:lnTo>
                  <a:lnTo>
                    <a:pt x="5919" y="21034"/>
                  </a:lnTo>
                  <a:lnTo>
                    <a:pt x="6065" y="20977"/>
                  </a:lnTo>
                  <a:lnTo>
                    <a:pt x="6411" y="20977"/>
                  </a:lnTo>
                  <a:lnTo>
                    <a:pt x="6461" y="20806"/>
                  </a:lnTo>
                  <a:lnTo>
                    <a:pt x="6560" y="20695"/>
                  </a:lnTo>
                  <a:lnTo>
                    <a:pt x="6755" y="20581"/>
                  </a:lnTo>
                  <a:lnTo>
                    <a:pt x="6904" y="20695"/>
                  </a:lnTo>
                  <a:lnTo>
                    <a:pt x="6953" y="20410"/>
                  </a:lnTo>
                  <a:lnTo>
                    <a:pt x="7151" y="20240"/>
                  </a:lnTo>
                  <a:lnTo>
                    <a:pt x="7891" y="20240"/>
                  </a:lnTo>
                  <a:lnTo>
                    <a:pt x="8186" y="20467"/>
                  </a:lnTo>
                  <a:lnTo>
                    <a:pt x="8384" y="20410"/>
                  </a:lnTo>
                  <a:lnTo>
                    <a:pt x="8384" y="20240"/>
                  </a:lnTo>
                  <a:lnTo>
                    <a:pt x="8778" y="20183"/>
                  </a:lnTo>
                  <a:lnTo>
                    <a:pt x="9419" y="20410"/>
                  </a:lnTo>
                  <a:lnTo>
                    <a:pt x="9617" y="20524"/>
                  </a:lnTo>
                  <a:lnTo>
                    <a:pt x="10258" y="20695"/>
                  </a:lnTo>
                  <a:lnTo>
                    <a:pt x="10357" y="20581"/>
                  </a:lnTo>
                  <a:lnTo>
                    <a:pt x="10258" y="20410"/>
                  </a:lnTo>
                  <a:lnTo>
                    <a:pt x="10456" y="20183"/>
                  </a:lnTo>
                  <a:lnTo>
                    <a:pt x="10701" y="20183"/>
                  </a:lnTo>
                  <a:lnTo>
                    <a:pt x="10998" y="20297"/>
                  </a:lnTo>
                  <a:lnTo>
                    <a:pt x="11491" y="20297"/>
                  </a:lnTo>
                  <a:lnTo>
                    <a:pt x="11491" y="20240"/>
                  </a:lnTo>
                  <a:lnTo>
                    <a:pt x="11342" y="20015"/>
                  </a:lnTo>
                  <a:lnTo>
                    <a:pt x="11441" y="19787"/>
                  </a:lnTo>
                  <a:lnTo>
                    <a:pt x="11835" y="19616"/>
                  </a:lnTo>
                  <a:lnTo>
                    <a:pt x="12231" y="19616"/>
                  </a:lnTo>
                  <a:lnTo>
                    <a:pt x="12379" y="19787"/>
                  </a:lnTo>
                  <a:lnTo>
                    <a:pt x="12674" y="19787"/>
                  </a:lnTo>
                  <a:lnTo>
                    <a:pt x="12971" y="19560"/>
                  </a:lnTo>
                  <a:lnTo>
                    <a:pt x="13463" y="19389"/>
                  </a:lnTo>
                  <a:lnTo>
                    <a:pt x="13463" y="19332"/>
                  </a:lnTo>
                  <a:lnTo>
                    <a:pt x="13808" y="19164"/>
                  </a:lnTo>
                  <a:lnTo>
                    <a:pt x="13956" y="18879"/>
                  </a:lnTo>
                  <a:lnTo>
                    <a:pt x="14894" y="18199"/>
                  </a:lnTo>
                  <a:lnTo>
                    <a:pt x="15139" y="17915"/>
                  </a:lnTo>
                  <a:lnTo>
                    <a:pt x="15139" y="17858"/>
                  </a:lnTo>
                  <a:lnTo>
                    <a:pt x="15337" y="17858"/>
                  </a:lnTo>
                  <a:lnTo>
                    <a:pt x="16768" y="16216"/>
                  </a:lnTo>
                  <a:lnTo>
                    <a:pt x="16818" y="16045"/>
                  </a:lnTo>
                  <a:lnTo>
                    <a:pt x="16964" y="16045"/>
                  </a:lnTo>
                  <a:lnTo>
                    <a:pt x="17162" y="15703"/>
                  </a:lnTo>
                  <a:lnTo>
                    <a:pt x="17409" y="15592"/>
                  </a:lnTo>
                  <a:lnTo>
                    <a:pt x="17508" y="15137"/>
                  </a:lnTo>
                  <a:lnTo>
                    <a:pt x="17902" y="14628"/>
                  </a:lnTo>
                  <a:lnTo>
                    <a:pt x="18493" y="13606"/>
                  </a:lnTo>
                  <a:lnTo>
                    <a:pt x="18642" y="13097"/>
                  </a:lnTo>
                  <a:lnTo>
                    <a:pt x="18887" y="13097"/>
                  </a:lnTo>
                  <a:lnTo>
                    <a:pt x="19036" y="12755"/>
                  </a:lnTo>
                  <a:lnTo>
                    <a:pt x="19036" y="12587"/>
                  </a:lnTo>
                  <a:lnTo>
                    <a:pt x="19283" y="12246"/>
                  </a:lnTo>
                  <a:lnTo>
                    <a:pt x="19481" y="11904"/>
                  </a:lnTo>
                  <a:lnTo>
                    <a:pt x="19776" y="11679"/>
                  </a:lnTo>
                  <a:lnTo>
                    <a:pt x="19875" y="11452"/>
                  </a:lnTo>
                  <a:lnTo>
                    <a:pt x="20122" y="11338"/>
                  </a:lnTo>
                  <a:lnTo>
                    <a:pt x="20219" y="11167"/>
                  </a:lnTo>
                  <a:lnTo>
                    <a:pt x="20318" y="11167"/>
                  </a:lnTo>
                  <a:lnTo>
                    <a:pt x="20714" y="10658"/>
                  </a:lnTo>
                  <a:lnTo>
                    <a:pt x="20763" y="10376"/>
                  </a:lnTo>
                  <a:lnTo>
                    <a:pt x="20959" y="10091"/>
                  </a:lnTo>
                  <a:lnTo>
                    <a:pt x="21058" y="9525"/>
                  </a:lnTo>
                  <a:lnTo>
                    <a:pt x="21256" y="9070"/>
                  </a:lnTo>
                  <a:lnTo>
                    <a:pt x="21305" y="8560"/>
                  </a:lnTo>
                  <a:lnTo>
                    <a:pt x="21501" y="7994"/>
                  </a:lnTo>
                  <a:lnTo>
                    <a:pt x="21454" y="7994"/>
                  </a:lnTo>
                  <a:lnTo>
                    <a:pt x="21600" y="7709"/>
                  </a:lnTo>
                  <a:lnTo>
                    <a:pt x="21600" y="7653"/>
                  </a:lnTo>
                  <a:lnTo>
                    <a:pt x="21355" y="7653"/>
                  </a:lnTo>
                  <a:lnTo>
                    <a:pt x="21058" y="7482"/>
                  </a:lnTo>
                  <a:lnTo>
                    <a:pt x="20810" y="7482"/>
                  </a:lnTo>
                  <a:lnTo>
                    <a:pt x="20664" y="7653"/>
                  </a:lnTo>
                  <a:lnTo>
                    <a:pt x="20664" y="7880"/>
                  </a:lnTo>
                  <a:lnTo>
                    <a:pt x="20565" y="8165"/>
                  </a:lnTo>
                  <a:lnTo>
                    <a:pt x="20417" y="8219"/>
                  </a:lnTo>
                  <a:lnTo>
                    <a:pt x="19924" y="8219"/>
                  </a:lnTo>
                  <a:lnTo>
                    <a:pt x="19481" y="7937"/>
                  </a:lnTo>
                  <a:lnTo>
                    <a:pt x="19283" y="7596"/>
                  </a:lnTo>
                  <a:lnTo>
                    <a:pt x="19184" y="7428"/>
                  </a:lnTo>
                  <a:lnTo>
                    <a:pt x="19085" y="7200"/>
                  </a:lnTo>
                  <a:lnTo>
                    <a:pt x="19234" y="6859"/>
                  </a:lnTo>
                  <a:lnTo>
                    <a:pt x="19528" y="6178"/>
                  </a:lnTo>
                  <a:lnTo>
                    <a:pt x="19578" y="5897"/>
                  </a:lnTo>
                  <a:lnTo>
                    <a:pt x="19825" y="5726"/>
                  </a:lnTo>
                  <a:lnTo>
                    <a:pt x="20219" y="5951"/>
                  </a:lnTo>
                  <a:lnTo>
                    <a:pt x="20417" y="6121"/>
                  </a:lnTo>
                  <a:lnTo>
                    <a:pt x="20664" y="6292"/>
                  </a:lnTo>
                  <a:lnTo>
                    <a:pt x="20664" y="5384"/>
                  </a:lnTo>
                  <a:lnTo>
                    <a:pt x="20763" y="4875"/>
                  </a:lnTo>
                  <a:lnTo>
                    <a:pt x="20763" y="3685"/>
                  </a:lnTo>
                  <a:lnTo>
                    <a:pt x="20714" y="3287"/>
                  </a:lnTo>
                  <a:lnTo>
                    <a:pt x="20615" y="3002"/>
                  </a:lnTo>
                  <a:lnTo>
                    <a:pt x="20615" y="1984"/>
                  </a:lnTo>
                  <a:lnTo>
                    <a:pt x="20466" y="1585"/>
                  </a:lnTo>
                  <a:lnTo>
                    <a:pt x="20367" y="1190"/>
                  </a:lnTo>
                  <a:lnTo>
                    <a:pt x="20318" y="737"/>
                  </a:lnTo>
                  <a:lnTo>
                    <a:pt x="20073" y="453"/>
                  </a:lnTo>
                  <a:lnTo>
                    <a:pt x="19627" y="339"/>
                  </a:lnTo>
                  <a:lnTo>
                    <a:pt x="19283" y="396"/>
                  </a:lnTo>
                  <a:lnTo>
                    <a:pt x="19085" y="453"/>
                  </a:lnTo>
                  <a:lnTo>
                    <a:pt x="18986" y="396"/>
                  </a:lnTo>
                  <a:lnTo>
                    <a:pt x="18642" y="282"/>
                  </a:lnTo>
                  <a:lnTo>
                    <a:pt x="18493" y="282"/>
                  </a:lnTo>
                  <a:lnTo>
                    <a:pt x="18345" y="54"/>
                  </a:lnTo>
                  <a:lnTo>
                    <a:pt x="18050" y="0"/>
                  </a:lnTo>
                  <a:close/>
                </a:path>
              </a:pathLst>
            </a:custGeom>
            <a:solidFill>
              <a:srgbClr val="CBD4D8"/>
            </a:solidFill>
            <a:ln w="12700" cap="flat">
              <a:noFill/>
              <a:miter lim="400000"/>
            </a:ln>
            <a:effectLst/>
          </p:spPr>
          <p:txBody>
            <a:bodyPr wrap="square" lIns="0" tIns="0" rIns="0" bIns="0" numCol="1" anchor="ctr">
              <a:noAutofit/>
            </a:bodyPr>
            <a:lstStyle/>
            <a:p>
              <a:pPr defTabSz="342900">
                <a:lnSpc>
                  <a:spcPct val="100000"/>
                </a:lnSpc>
                <a:spcBef>
                  <a:spcPts val="0"/>
                </a:spcBef>
                <a:defRPr sz="1400">
                  <a:latin typeface="Arial"/>
                  <a:ea typeface="Arial"/>
                  <a:cs typeface="Arial"/>
                  <a:sym typeface="Arial"/>
                </a:defRPr>
              </a:pPr>
              <a:endParaRPr sz="525"/>
            </a:p>
          </p:txBody>
        </p:sp>
        <p:sp>
          <p:nvSpPr>
            <p:cNvPr id="41" name="Google Shape;10432;p32">
              <a:extLst>
                <a:ext uri="{FF2B5EF4-FFF2-40B4-BE49-F238E27FC236}">
                  <a16:creationId xmlns:a16="http://schemas.microsoft.com/office/drawing/2014/main" id="{A5C20AF4-EFE2-B9E2-B22A-4227A134B9E2}"/>
                </a:ext>
              </a:extLst>
            </p:cNvPr>
            <p:cNvSpPr/>
            <p:nvPr/>
          </p:nvSpPr>
          <p:spPr>
            <a:xfrm>
              <a:off x="6685776" y="7432904"/>
              <a:ext cx="195968" cy="59876"/>
            </a:xfrm>
            <a:custGeom>
              <a:avLst/>
              <a:gdLst/>
              <a:ahLst/>
              <a:cxnLst>
                <a:cxn ang="0">
                  <a:pos x="wd2" y="hd2"/>
                </a:cxn>
                <a:cxn ang="5400000">
                  <a:pos x="wd2" y="hd2"/>
                </a:cxn>
                <a:cxn ang="10800000">
                  <a:pos x="wd2" y="hd2"/>
                </a:cxn>
                <a:cxn ang="16200000">
                  <a:pos x="wd2" y="hd2"/>
                </a:cxn>
              </a:cxnLst>
              <a:rect l="0" t="0" r="r" b="b"/>
              <a:pathLst>
                <a:path w="21600" h="21600" extrusionOk="0">
                  <a:moveTo>
                    <a:pt x="2600" y="0"/>
                  </a:moveTo>
                  <a:lnTo>
                    <a:pt x="1734" y="3772"/>
                  </a:lnTo>
                  <a:lnTo>
                    <a:pt x="289" y="6601"/>
                  </a:lnTo>
                  <a:lnTo>
                    <a:pt x="289" y="9385"/>
                  </a:lnTo>
                  <a:lnTo>
                    <a:pt x="0" y="12215"/>
                  </a:lnTo>
                  <a:lnTo>
                    <a:pt x="578" y="16930"/>
                  </a:lnTo>
                  <a:lnTo>
                    <a:pt x="4320" y="16930"/>
                  </a:lnTo>
                  <a:lnTo>
                    <a:pt x="5476" y="17873"/>
                  </a:lnTo>
                  <a:lnTo>
                    <a:pt x="8351" y="15987"/>
                  </a:lnTo>
                  <a:lnTo>
                    <a:pt x="9507" y="16930"/>
                  </a:lnTo>
                  <a:lnTo>
                    <a:pt x="11515" y="13158"/>
                  </a:lnTo>
                  <a:cubicBezTo>
                    <a:pt x="14116" y="17873"/>
                    <a:pt x="16991" y="15987"/>
                    <a:pt x="19578" y="21600"/>
                  </a:cubicBezTo>
                  <a:lnTo>
                    <a:pt x="21600" y="20657"/>
                  </a:lnTo>
                  <a:lnTo>
                    <a:pt x="21022" y="17873"/>
                  </a:lnTo>
                  <a:lnTo>
                    <a:pt x="19866" y="20657"/>
                  </a:lnTo>
                  <a:lnTo>
                    <a:pt x="19866" y="19759"/>
                  </a:lnTo>
                  <a:cubicBezTo>
                    <a:pt x="18711" y="16930"/>
                    <a:pt x="18133" y="15987"/>
                    <a:pt x="16991" y="15044"/>
                  </a:cubicBezTo>
                  <a:lnTo>
                    <a:pt x="17569" y="13158"/>
                  </a:lnTo>
                  <a:lnTo>
                    <a:pt x="15546" y="11272"/>
                  </a:lnTo>
                  <a:lnTo>
                    <a:pt x="14391" y="15044"/>
                  </a:lnTo>
                  <a:cubicBezTo>
                    <a:pt x="13827" y="15044"/>
                    <a:pt x="12960" y="15044"/>
                    <a:pt x="12671" y="13158"/>
                  </a:cubicBezTo>
                  <a:lnTo>
                    <a:pt x="12671" y="12215"/>
                  </a:lnTo>
                  <a:lnTo>
                    <a:pt x="14391" y="6601"/>
                  </a:lnTo>
                  <a:lnTo>
                    <a:pt x="12960" y="4715"/>
                  </a:lnTo>
                  <a:lnTo>
                    <a:pt x="12671" y="1886"/>
                  </a:lnTo>
                  <a:lnTo>
                    <a:pt x="11515" y="0"/>
                  </a:lnTo>
                  <a:lnTo>
                    <a:pt x="8351" y="1886"/>
                  </a:lnTo>
                  <a:lnTo>
                    <a:pt x="2600" y="0"/>
                  </a:lnTo>
                  <a:close/>
                </a:path>
              </a:pathLst>
            </a:custGeom>
            <a:solidFill>
              <a:srgbClr val="CCD4D8"/>
            </a:solidFill>
            <a:ln w="12700" cap="flat">
              <a:noFill/>
              <a:miter lim="400000"/>
            </a:ln>
            <a:effectLst/>
          </p:spPr>
          <p:txBody>
            <a:bodyPr wrap="square" lIns="0" tIns="0" rIns="0" bIns="0" numCol="1" anchor="ctr">
              <a:noAutofit/>
            </a:bodyPr>
            <a:lstStyle/>
            <a:p>
              <a:pPr defTabSz="342900">
                <a:lnSpc>
                  <a:spcPct val="100000"/>
                </a:lnSpc>
                <a:spcBef>
                  <a:spcPts val="0"/>
                </a:spcBef>
                <a:defRPr sz="1400">
                  <a:latin typeface="Arial"/>
                  <a:ea typeface="Arial"/>
                  <a:cs typeface="Arial"/>
                  <a:sym typeface="Arial"/>
                </a:defRPr>
              </a:pPr>
              <a:endParaRPr sz="525"/>
            </a:p>
          </p:txBody>
        </p:sp>
        <p:sp>
          <p:nvSpPr>
            <p:cNvPr id="42" name="Google Shape;10433;p32">
              <a:extLst>
                <a:ext uri="{FF2B5EF4-FFF2-40B4-BE49-F238E27FC236}">
                  <a16:creationId xmlns:a16="http://schemas.microsoft.com/office/drawing/2014/main" id="{FF8C1CF8-D95F-629A-8613-60F75049AD72}"/>
                </a:ext>
              </a:extLst>
            </p:cNvPr>
            <p:cNvSpPr/>
            <p:nvPr/>
          </p:nvSpPr>
          <p:spPr>
            <a:xfrm>
              <a:off x="6346275" y="7331916"/>
              <a:ext cx="276851" cy="174615"/>
            </a:xfrm>
            <a:custGeom>
              <a:avLst/>
              <a:gdLst/>
              <a:ahLst/>
              <a:cxnLst>
                <a:cxn ang="0">
                  <a:pos x="wd2" y="hd2"/>
                </a:cxn>
                <a:cxn ang="5400000">
                  <a:pos x="wd2" y="hd2"/>
                </a:cxn>
                <a:cxn ang="10800000">
                  <a:pos x="wd2" y="hd2"/>
                </a:cxn>
                <a:cxn ang="16200000">
                  <a:pos x="wd2" y="hd2"/>
                </a:cxn>
              </a:cxnLst>
              <a:rect l="0" t="0" r="r" b="b"/>
              <a:pathLst>
                <a:path w="21600" h="21600" extrusionOk="0">
                  <a:moveTo>
                    <a:pt x="4684" y="0"/>
                  </a:moveTo>
                  <a:lnTo>
                    <a:pt x="2853" y="619"/>
                  </a:lnTo>
                  <a:lnTo>
                    <a:pt x="2240" y="2167"/>
                  </a:lnTo>
                  <a:lnTo>
                    <a:pt x="2240" y="3082"/>
                  </a:lnTo>
                  <a:lnTo>
                    <a:pt x="1841" y="4630"/>
                  </a:lnTo>
                  <a:lnTo>
                    <a:pt x="2240" y="5868"/>
                  </a:lnTo>
                  <a:lnTo>
                    <a:pt x="1841" y="7711"/>
                  </a:lnTo>
                  <a:lnTo>
                    <a:pt x="1023" y="8640"/>
                  </a:lnTo>
                  <a:lnTo>
                    <a:pt x="818" y="8950"/>
                  </a:lnTo>
                  <a:lnTo>
                    <a:pt x="1227" y="10807"/>
                  </a:lnTo>
                  <a:lnTo>
                    <a:pt x="1227" y="13270"/>
                  </a:lnTo>
                  <a:lnTo>
                    <a:pt x="0" y="15422"/>
                  </a:lnTo>
                  <a:lnTo>
                    <a:pt x="0" y="16351"/>
                  </a:lnTo>
                  <a:lnTo>
                    <a:pt x="614" y="16661"/>
                  </a:lnTo>
                  <a:lnTo>
                    <a:pt x="1227" y="18518"/>
                  </a:lnTo>
                  <a:lnTo>
                    <a:pt x="818" y="19742"/>
                  </a:lnTo>
                  <a:lnTo>
                    <a:pt x="1841" y="20671"/>
                  </a:lnTo>
                  <a:lnTo>
                    <a:pt x="2240" y="21290"/>
                  </a:lnTo>
                  <a:lnTo>
                    <a:pt x="2853" y="21600"/>
                  </a:lnTo>
                  <a:lnTo>
                    <a:pt x="3671" y="19433"/>
                  </a:lnTo>
                  <a:lnTo>
                    <a:pt x="4889" y="16661"/>
                  </a:lnTo>
                  <a:lnTo>
                    <a:pt x="4889" y="16042"/>
                  </a:lnTo>
                  <a:lnTo>
                    <a:pt x="5298" y="14508"/>
                  </a:lnTo>
                  <a:lnTo>
                    <a:pt x="5911" y="15422"/>
                  </a:lnTo>
                  <a:lnTo>
                    <a:pt x="6729" y="15422"/>
                  </a:lnTo>
                  <a:lnTo>
                    <a:pt x="7333" y="13579"/>
                  </a:lnTo>
                  <a:lnTo>
                    <a:pt x="8151" y="14508"/>
                  </a:lnTo>
                  <a:lnTo>
                    <a:pt x="8151" y="16042"/>
                  </a:lnTo>
                  <a:lnTo>
                    <a:pt x="8969" y="16661"/>
                  </a:lnTo>
                  <a:lnTo>
                    <a:pt x="10391" y="16042"/>
                  </a:lnTo>
                  <a:lnTo>
                    <a:pt x="12027" y="13889"/>
                  </a:lnTo>
                  <a:lnTo>
                    <a:pt x="13449" y="13270"/>
                  </a:lnTo>
                  <a:lnTo>
                    <a:pt x="15280" y="13579"/>
                  </a:lnTo>
                  <a:lnTo>
                    <a:pt x="16302" y="13270"/>
                  </a:lnTo>
                  <a:lnTo>
                    <a:pt x="17120" y="13889"/>
                  </a:lnTo>
                  <a:lnTo>
                    <a:pt x="18338" y="14508"/>
                  </a:lnTo>
                  <a:lnTo>
                    <a:pt x="20178" y="14818"/>
                  </a:lnTo>
                  <a:lnTo>
                    <a:pt x="20383" y="13579"/>
                  </a:lnTo>
                  <a:lnTo>
                    <a:pt x="21191" y="13579"/>
                  </a:lnTo>
                  <a:lnTo>
                    <a:pt x="21600" y="12031"/>
                  </a:lnTo>
                  <a:lnTo>
                    <a:pt x="21191" y="10807"/>
                  </a:lnTo>
                  <a:lnTo>
                    <a:pt x="18951" y="8950"/>
                  </a:lnTo>
                  <a:lnTo>
                    <a:pt x="18133" y="8950"/>
                  </a:lnTo>
                  <a:lnTo>
                    <a:pt x="16507" y="8330"/>
                  </a:lnTo>
                  <a:lnTo>
                    <a:pt x="15893" y="8330"/>
                  </a:lnTo>
                  <a:lnTo>
                    <a:pt x="14267" y="7402"/>
                  </a:lnTo>
                  <a:lnTo>
                    <a:pt x="12436" y="5868"/>
                  </a:lnTo>
                  <a:lnTo>
                    <a:pt x="11414" y="5868"/>
                  </a:lnTo>
                  <a:lnTo>
                    <a:pt x="12232" y="5558"/>
                  </a:lnTo>
                  <a:lnTo>
                    <a:pt x="13858" y="6178"/>
                  </a:lnTo>
                  <a:lnTo>
                    <a:pt x="16302" y="6178"/>
                  </a:lnTo>
                  <a:lnTo>
                    <a:pt x="17325" y="5868"/>
                  </a:lnTo>
                  <a:lnTo>
                    <a:pt x="16507" y="5249"/>
                  </a:lnTo>
                  <a:lnTo>
                    <a:pt x="15893" y="5249"/>
                  </a:lnTo>
                  <a:lnTo>
                    <a:pt x="14062" y="4630"/>
                  </a:lnTo>
                  <a:lnTo>
                    <a:pt x="13244" y="2167"/>
                  </a:lnTo>
                  <a:lnTo>
                    <a:pt x="12232" y="2167"/>
                  </a:lnTo>
                  <a:lnTo>
                    <a:pt x="11823" y="2477"/>
                  </a:lnTo>
                  <a:lnTo>
                    <a:pt x="11005" y="1548"/>
                  </a:lnTo>
                  <a:lnTo>
                    <a:pt x="6320" y="0"/>
                  </a:lnTo>
                  <a:lnTo>
                    <a:pt x="5707" y="619"/>
                  </a:lnTo>
                  <a:lnTo>
                    <a:pt x="4684" y="0"/>
                  </a:lnTo>
                  <a:close/>
                </a:path>
              </a:pathLst>
            </a:custGeom>
            <a:solidFill>
              <a:srgbClr val="CCD4D8"/>
            </a:solidFill>
            <a:ln w="12700" cap="flat">
              <a:noFill/>
              <a:miter lim="400000"/>
            </a:ln>
            <a:effectLst/>
          </p:spPr>
          <p:txBody>
            <a:bodyPr wrap="square" lIns="0" tIns="0" rIns="0" bIns="0" numCol="1" anchor="ctr">
              <a:noAutofit/>
            </a:bodyPr>
            <a:lstStyle/>
            <a:p>
              <a:pPr defTabSz="342900">
                <a:lnSpc>
                  <a:spcPct val="100000"/>
                </a:lnSpc>
                <a:spcBef>
                  <a:spcPts val="0"/>
                </a:spcBef>
                <a:defRPr sz="1400">
                  <a:latin typeface="Arial"/>
                  <a:ea typeface="Arial"/>
                  <a:cs typeface="Arial"/>
                  <a:sym typeface="Arial"/>
                </a:defRPr>
              </a:pPr>
              <a:endParaRPr sz="525"/>
            </a:p>
          </p:txBody>
        </p:sp>
        <p:sp>
          <p:nvSpPr>
            <p:cNvPr id="43" name="Google Shape;10434;p32">
              <a:extLst>
                <a:ext uri="{FF2B5EF4-FFF2-40B4-BE49-F238E27FC236}">
                  <a16:creationId xmlns:a16="http://schemas.microsoft.com/office/drawing/2014/main" id="{32190650-24C4-A58E-FAB2-D112788821F6}"/>
                </a:ext>
              </a:extLst>
            </p:cNvPr>
            <p:cNvSpPr/>
            <p:nvPr/>
          </p:nvSpPr>
          <p:spPr>
            <a:xfrm>
              <a:off x="7902881" y="197022"/>
              <a:ext cx="3037335" cy="3713335"/>
            </a:xfrm>
            <a:custGeom>
              <a:avLst/>
              <a:gdLst/>
              <a:ahLst/>
              <a:cxnLst>
                <a:cxn ang="0">
                  <a:pos x="wd2" y="hd2"/>
                </a:cxn>
                <a:cxn ang="5400000">
                  <a:pos x="wd2" y="hd2"/>
                </a:cxn>
                <a:cxn ang="10800000">
                  <a:pos x="wd2" y="hd2"/>
                </a:cxn>
                <a:cxn ang="16200000">
                  <a:pos x="wd2" y="hd2"/>
                </a:cxn>
              </a:cxnLst>
              <a:rect l="0" t="0" r="r" b="b"/>
              <a:pathLst>
                <a:path w="21600" h="21600" extrusionOk="0">
                  <a:moveTo>
                    <a:pt x="17013" y="11300"/>
                  </a:moveTo>
                  <a:lnTo>
                    <a:pt x="17007" y="11308"/>
                  </a:lnTo>
                  <a:lnTo>
                    <a:pt x="17013" y="11315"/>
                  </a:lnTo>
                  <a:lnTo>
                    <a:pt x="17013" y="11300"/>
                  </a:lnTo>
                  <a:close/>
                  <a:moveTo>
                    <a:pt x="14709" y="12374"/>
                  </a:moveTo>
                  <a:lnTo>
                    <a:pt x="14728" y="12389"/>
                  </a:lnTo>
                  <a:lnTo>
                    <a:pt x="14653" y="12389"/>
                  </a:lnTo>
                  <a:lnTo>
                    <a:pt x="14653" y="12374"/>
                  </a:lnTo>
                  <a:close/>
                  <a:moveTo>
                    <a:pt x="4234" y="15899"/>
                  </a:moveTo>
                  <a:lnTo>
                    <a:pt x="4271" y="15943"/>
                  </a:lnTo>
                  <a:lnTo>
                    <a:pt x="4253" y="15972"/>
                  </a:lnTo>
                  <a:lnTo>
                    <a:pt x="4215" y="15972"/>
                  </a:lnTo>
                  <a:lnTo>
                    <a:pt x="4160" y="15986"/>
                  </a:lnTo>
                  <a:lnTo>
                    <a:pt x="4179" y="16044"/>
                  </a:lnTo>
                  <a:lnTo>
                    <a:pt x="4253" y="16088"/>
                  </a:lnTo>
                  <a:lnTo>
                    <a:pt x="4402" y="16088"/>
                  </a:lnTo>
                  <a:lnTo>
                    <a:pt x="4420" y="16058"/>
                  </a:lnTo>
                  <a:lnTo>
                    <a:pt x="4402" y="16029"/>
                  </a:lnTo>
                  <a:lnTo>
                    <a:pt x="4402" y="15986"/>
                  </a:lnTo>
                  <a:lnTo>
                    <a:pt x="4438" y="15972"/>
                  </a:lnTo>
                  <a:lnTo>
                    <a:pt x="4550" y="15986"/>
                  </a:lnTo>
                  <a:lnTo>
                    <a:pt x="4587" y="16029"/>
                  </a:lnTo>
                  <a:lnTo>
                    <a:pt x="4531" y="16058"/>
                  </a:lnTo>
                  <a:lnTo>
                    <a:pt x="4402" y="16102"/>
                  </a:lnTo>
                  <a:lnTo>
                    <a:pt x="4215" y="16102"/>
                  </a:lnTo>
                  <a:lnTo>
                    <a:pt x="4215" y="16131"/>
                  </a:lnTo>
                  <a:lnTo>
                    <a:pt x="4309" y="16247"/>
                  </a:lnTo>
                  <a:lnTo>
                    <a:pt x="4420" y="16305"/>
                  </a:lnTo>
                  <a:lnTo>
                    <a:pt x="4494" y="16320"/>
                  </a:lnTo>
                  <a:lnTo>
                    <a:pt x="4513" y="16305"/>
                  </a:lnTo>
                  <a:lnTo>
                    <a:pt x="4606" y="16276"/>
                  </a:lnTo>
                  <a:lnTo>
                    <a:pt x="4625" y="16320"/>
                  </a:lnTo>
                  <a:lnTo>
                    <a:pt x="4606" y="16334"/>
                  </a:lnTo>
                  <a:lnTo>
                    <a:pt x="4550" y="16334"/>
                  </a:lnTo>
                  <a:lnTo>
                    <a:pt x="4494" y="16349"/>
                  </a:lnTo>
                  <a:lnTo>
                    <a:pt x="4346" y="16320"/>
                  </a:lnTo>
                  <a:lnTo>
                    <a:pt x="4234" y="16276"/>
                  </a:lnTo>
                  <a:lnTo>
                    <a:pt x="4123" y="16189"/>
                  </a:lnTo>
                  <a:lnTo>
                    <a:pt x="4030" y="16160"/>
                  </a:lnTo>
                  <a:lnTo>
                    <a:pt x="3937" y="16160"/>
                  </a:lnTo>
                  <a:lnTo>
                    <a:pt x="3844" y="16088"/>
                  </a:lnTo>
                  <a:lnTo>
                    <a:pt x="3714" y="16044"/>
                  </a:lnTo>
                  <a:lnTo>
                    <a:pt x="3695" y="16029"/>
                  </a:lnTo>
                  <a:lnTo>
                    <a:pt x="3622" y="16029"/>
                  </a:lnTo>
                  <a:lnTo>
                    <a:pt x="3566" y="16044"/>
                  </a:lnTo>
                  <a:lnTo>
                    <a:pt x="3472" y="16044"/>
                  </a:lnTo>
                  <a:lnTo>
                    <a:pt x="3454" y="16037"/>
                  </a:lnTo>
                  <a:lnTo>
                    <a:pt x="3472" y="16029"/>
                  </a:lnTo>
                  <a:lnTo>
                    <a:pt x="3528" y="16029"/>
                  </a:lnTo>
                  <a:lnTo>
                    <a:pt x="3659" y="16015"/>
                  </a:lnTo>
                  <a:lnTo>
                    <a:pt x="3695" y="15972"/>
                  </a:lnTo>
                  <a:lnTo>
                    <a:pt x="3714" y="15972"/>
                  </a:lnTo>
                  <a:lnTo>
                    <a:pt x="3714" y="16015"/>
                  </a:lnTo>
                  <a:lnTo>
                    <a:pt x="3770" y="16029"/>
                  </a:lnTo>
                  <a:lnTo>
                    <a:pt x="3844" y="16029"/>
                  </a:lnTo>
                  <a:lnTo>
                    <a:pt x="3937" y="16117"/>
                  </a:lnTo>
                  <a:lnTo>
                    <a:pt x="3974" y="16131"/>
                  </a:lnTo>
                  <a:lnTo>
                    <a:pt x="4049" y="16102"/>
                  </a:lnTo>
                  <a:lnTo>
                    <a:pt x="4086" y="16044"/>
                  </a:lnTo>
                  <a:lnTo>
                    <a:pt x="4086" y="15986"/>
                  </a:lnTo>
                  <a:lnTo>
                    <a:pt x="4067" y="15957"/>
                  </a:lnTo>
                  <a:lnTo>
                    <a:pt x="4067" y="15913"/>
                  </a:lnTo>
                  <a:lnTo>
                    <a:pt x="4160" y="15913"/>
                  </a:lnTo>
                  <a:lnTo>
                    <a:pt x="4179" y="15899"/>
                  </a:lnTo>
                  <a:close/>
                  <a:moveTo>
                    <a:pt x="3788" y="17466"/>
                  </a:moveTo>
                  <a:lnTo>
                    <a:pt x="3807" y="17524"/>
                  </a:lnTo>
                  <a:lnTo>
                    <a:pt x="3900" y="17538"/>
                  </a:lnTo>
                  <a:lnTo>
                    <a:pt x="3937" y="17567"/>
                  </a:lnTo>
                  <a:lnTo>
                    <a:pt x="3863" y="17567"/>
                  </a:lnTo>
                  <a:lnTo>
                    <a:pt x="3807" y="17552"/>
                  </a:lnTo>
                  <a:lnTo>
                    <a:pt x="3659" y="17552"/>
                  </a:lnTo>
                  <a:lnTo>
                    <a:pt x="3603" y="17596"/>
                  </a:lnTo>
                  <a:lnTo>
                    <a:pt x="3584" y="17552"/>
                  </a:lnTo>
                  <a:lnTo>
                    <a:pt x="3528" y="17567"/>
                  </a:lnTo>
                  <a:lnTo>
                    <a:pt x="3510" y="17640"/>
                  </a:lnTo>
                  <a:lnTo>
                    <a:pt x="3472" y="17669"/>
                  </a:lnTo>
                  <a:lnTo>
                    <a:pt x="3417" y="17698"/>
                  </a:lnTo>
                  <a:lnTo>
                    <a:pt x="3306" y="17713"/>
                  </a:lnTo>
                  <a:lnTo>
                    <a:pt x="3231" y="17756"/>
                  </a:lnTo>
                  <a:lnTo>
                    <a:pt x="3306" y="17698"/>
                  </a:lnTo>
                  <a:lnTo>
                    <a:pt x="3399" y="17684"/>
                  </a:lnTo>
                  <a:lnTo>
                    <a:pt x="3436" y="17640"/>
                  </a:lnTo>
                  <a:lnTo>
                    <a:pt x="3472" y="17596"/>
                  </a:lnTo>
                  <a:lnTo>
                    <a:pt x="3510" y="17552"/>
                  </a:lnTo>
                  <a:lnTo>
                    <a:pt x="3566" y="17552"/>
                  </a:lnTo>
                  <a:lnTo>
                    <a:pt x="3751" y="17466"/>
                  </a:lnTo>
                  <a:close/>
                  <a:moveTo>
                    <a:pt x="14746" y="0"/>
                  </a:moveTo>
                  <a:lnTo>
                    <a:pt x="14672" y="15"/>
                  </a:lnTo>
                  <a:lnTo>
                    <a:pt x="14636" y="58"/>
                  </a:lnTo>
                  <a:lnTo>
                    <a:pt x="14636" y="116"/>
                  </a:lnTo>
                  <a:lnTo>
                    <a:pt x="14653" y="189"/>
                  </a:lnTo>
                  <a:lnTo>
                    <a:pt x="14653" y="232"/>
                  </a:lnTo>
                  <a:lnTo>
                    <a:pt x="14617" y="275"/>
                  </a:lnTo>
                  <a:lnTo>
                    <a:pt x="14561" y="232"/>
                  </a:lnTo>
                  <a:lnTo>
                    <a:pt x="14542" y="145"/>
                  </a:lnTo>
                  <a:lnTo>
                    <a:pt x="14486" y="87"/>
                  </a:lnTo>
                  <a:lnTo>
                    <a:pt x="14449" y="87"/>
                  </a:lnTo>
                  <a:lnTo>
                    <a:pt x="14393" y="58"/>
                  </a:lnTo>
                  <a:lnTo>
                    <a:pt x="14357" y="44"/>
                  </a:lnTo>
                  <a:lnTo>
                    <a:pt x="14338" y="72"/>
                  </a:lnTo>
                  <a:lnTo>
                    <a:pt x="14301" y="145"/>
                  </a:lnTo>
                  <a:lnTo>
                    <a:pt x="14264" y="189"/>
                  </a:lnTo>
                  <a:lnTo>
                    <a:pt x="14189" y="159"/>
                  </a:lnTo>
                  <a:lnTo>
                    <a:pt x="14115" y="189"/>
                  </a:lnTo>
                  <a:lnTo>
                    <a:pt x="14097" y="261"/>
                  </a:lnTo>
                  <a:lnTo>
                    <a:pt x="14134" y="304"/>
                  </a:lnTo>
                  <a:lnTo>
                    <a:pt x="14170" y="348"/>
                  </a:lnTo>
                  <a:lnTo>
                    <a:pt x="14097" y="406"/>
                  </a:lnTo>
                  <a:lnTo>
                    <a:pt x="14004" y="493"/>
                  </a:lnTo>
                  <a:lnTo>
                    <a:pt x="14004" y="522"/>
                  </a:lnTo>
                  <a:lnTo>
                    <a:pt x="14078" y="551"/>
                  </a:lnTo>
                  <a:lnTo>
                    <a:pt x="14097" y="580"/>
                  </a:lnTo>
                  <a:lnTo>
                    <a:pt x="14059" y="624"/>
                  </a:lnTo>
                  <a:lnTo>
                    <a:pt x="14004" y="624"/>
                  </a:lnTo>
                  <a:lnTo>
                    <a:pt x="13874" y="566"/>
                  </a:lnTo>
                  <a:lnTo>
                    <a:pt x="13688" y="566"/>
                  </a:lnTo>
                  <a:lnTo>
                    <a:pt x="13651" y="667"/>
                  </a:lnTo>
                  <a:lnTo>
                    <a:pt x="13688" y="783"/>
                  </a:lnTo>
                  <a:lnTo>
                    <a:pt x="13743" y="885"/>
                  </a:lnTo>
                  <a:lnTo>
                    <a:pt x="13874" y="928"/>
                  </a:lnTo>
                  <a:lnTo>
                    <a:pt x="13910" y="957"/>
                  </a:lnTo>
                  <a:lnTo>
                    <a:pt x="13910" y="1001"/>
                  </a:lnTo>
                  <a:lnTo>
                    <a:pt x="13799" y="972"/>
                  </a:lnTo>
                  <a:lnTo>
                    <a:pt x="13688" y="928"/>
                  </a:lnTo>
                  <a:lnTo>
                    <a:pt x="13595" y="798"/>
                  </a:lnTo>
                  <a:lnTo>
                    <a:pt x="13427" y="711"/>
                  </a:lnTo>
                  <a:lnTo>
                    <a:pt x="13354" y="667"/>
                  </a:lnTo>
                  <a:lnTo>
                    <a:pt x="13335" y="711"/>
                  </a:lnTo>
                  <a:lnTo>
                    <a:pt x="13354" y="740"/>
                  </a:lnTo>
                  <a:lnTo>
                    <a:pt x="13354" y="813"/>
                  </a:lnTo>
                  <a:lnTo>
                    <a:pt x="13372" y="870"/>
                  </a:lnTo>
                  <a:lnTo>
                    <a:pt x="13427" y="928"/>
                  </a:lnTo>
                  <a:lnTo>
                    <a:pt x="13427" y="1015"/>
                  </a:lnTo>
                  <a:lnTo>
                    <a:pt x="13354" y="1073"/>
                  </a:lnTo>
                  <a:lnTo>
                    <a:pt x="13354" y="957"/>
                  </a:lnTo>
                  <a:lnTo>
                    <a:pt x="13316" y="870"/>
                  </a:lnTo>
                  <a:lnTo>
                    <a:pt x="13242" y="769"/>
                  </a:lnTo>
                  <a:lnTo>
                    <a:pt x="13242" y="711"/>
                  </a:lnTo>
                  <a:lnTo>
                    <a:pt x="13168" y="638"/>
                  </a:lnTo>
                  <a:lnTo>
                    <a:pt x="13075" y="595"/>
                  </a:lnTo>
                  <a:lnTo>
                    <a:pt x="13000" y="682"/>
                  </a:lnTo>
                  <a:lnTo>
                    <a:pt x="12963" y="740"/>
                  </a:lnTo>
                  <a:lnTo>
                    <a:pt x="12908" y="682"/>
                  </a:lnTo>
                  <a:lnTo>
                    <a:pt x="12963" y="638"/>
                  </a:lnTo>
                  <a:lnTo>
                    <a:pt x="12963" y="595"/>
                  </a:lnTo>
                  <a:lnTo>
                    <a:pt x="12890" y="566"/>
                  </a:lnTo>
                  <a:lnTo>
                    <a:pt x="12871" y="508"/>
                  </a:lnTo>
                  <a:lnTo>
                    <a:pt x="12852" y="478"/>
                  </a:lnTo>
                  <a:lnTo>
                    <a:pt x="12759" y="478"/>
                  </a:lnTo>
                  <a:lnTo>
                    <a:pt x="12685" y="508"/>
                  </a:lnTo>
                  <a:lnTo>
                    <a:pt x="12667" y="493"/>
                  </a:lnTo>
                  <a:lnTo>
                    <a:pt x="12685" y="435"/>
                  </a:lnTo>
                  <a:lnTo>
                    <a:pt x="12759" y="377"/>
                  </a:lnTo>
                  <a:lnTo>
                    <a:pt x="12667" y="392"/>
                  </a:lnTo>
                  <a:lnTo>
                    <a:pt x="12574" y="464"/>
                  </a:lnTo>
                  <a:lnTo>
                    <a:pt x="12536" y="522"/>
                  </a:lnTo>
                  <a:lnTo>
                    <a:pt x="12444" y="566"/>
                  </a:lnTo>
                  <a:lnTo>
                    <a:pt x="12388" y="580"/>
                  </a:lnTo>
                  <a:lnTo>
                    <a:pt x="12295" y="682"/>
                  </a:lnTo>
                  <a:lnTo>
                    <a:pt x="12258" y="682"/>
                  </a:lnTo>
                  <a:lnTo>
                    <a:pt x="12220" y="609"/>
                  </a:lnTo>
                  <a:lnTo>
                    <a:pt x="12147" y="566"/>
                  </a:lnTo>
                  <a:lnTo>
                    <a:pt x="12109" y="566"/>
                  </a:lnTo>
                  <a:lnTo>
                    <a:pt x="12072" y="609"/>
                  </a:lnTo>
                  <a:lnTo>
                    <a:pt x="12053" y="667"/>
                  </a:lnTo>
                  <a:lnTo>
                    <a:pt x="12072" y="754"/>
                  </a:lnTo>
                  <a:lnTo>
                    <a:pt x="12220" y="826"/>
                  </a:lnTo>
                  <a:lnTo>
                    <a:pt x="12220" y="870"/>
                  </a:lnTo>
                  <a:lnTo>
                    <a:pt x="12147" y="870"/>
                  </a:lnTo>
                  <a:lnTo>
                    <a:pt x="12109" y="957"/>
                  </a:lnTo>
                  <a:lnTo>
                    <a:pt x="12109" y="1044"/>
                  </a:lnTo>
                  <a:lnTo>
                    <a:pt x="12220" y="1102"/>
                  </a:lnTo>
                  <a:lnTo>
                    <a:pt x="12295" y="1088"/>
                  </a:lnTo>
                  <a:lnTo>
                    <a:pt x="12351" y="1044"/>
                  </a:lnTo>
                  <a:lnTo>
                    <a:pt x="12518" y="1044"/>
                  </a:lnTo>
                  <a:lnTo>
                    <a:pt x="12629" y="1161"/>
                  </a:lnTo>
                  <a:lnTo>
                    <a:pt x="12722" y="1190"/>
                  </a:lnTo>
                  <a:lnTo>
                    <a:pt x="12778" y="1247"/>
                  </a:lnTo>
                  <a:lnTo>
                    <a:pt x="12759" y="1291"/>
                  </a:lnTo>
                  <a:lnTo>
                    <a:pt x="12759" y="1335"/>
                  </a:lnTo>
                  <a:lnTo>
                    <a:pt x="12778" y="1436"/>
                  </a:lnTo>
                  <a:lnTo>
                    <a:pt x="12722" y="1538"/>
                  </a:lnTo>
                  <a:lnTo>
                    <a:pt x="12722" y="1595"/>
                  </a:lnTo>
                  <a:lnTo>
                    <a:pt x="12796" y="1668"/>
                  </a:lnTo>
                  <a:lnTo>
                    <a:pt x="12796" y="1755"/>
                  </a:lnTo>
                  <a:lnTo>
                    <a:pt x="12815" y="1813"/>
                  </a:lnTo>
                  <a:lnTo>
                    <a:pt x="12908" y="1871"/>
                  </a:lnTo>
                  <a:lnTo>
                    <a:pt x="12982" y="1871"/>
                  </a:lnTo>
                  <a:lnTo>
                    <a:pt x="13056" y="1929"/>
                  </a:lnTo>
                  <a:lnTo>
                    <a:pt x="13168" y="1972"/>
                  </a:lnTo>
                  <a:lnTo>
                    <a:pt x="13168" y="2016"/>
                  </a:lnTo>
                  <a:lnTo>
                    <a:pt x="13186" y="2074"/>
                  </a:lnTo>
                  <a:lnTo>
                    <a:pt x="13075" y="2002"/>
                  </a:lnTo>
                  <a:lnTo>
                    <a:pt x="12945" y="1944"/>
                  </a:lnTo>
                  <a:lnTo>
                    <a:pt x="12796" y="1944"/>
                  </a:lnTo>
                  <a:lnTo>
                    <a:pt x="12722" y="1900"/>
                  </a:lnTo>
                  <a:lnTo>
                    <a:pt x="12703" y="1857"/>
                  </a:lnTo>
                  <a:lnTo>
                    <a:pt x="12703" y="1755"/>
                  </a:lnTo>
                  <a:lnTo>
                    <a:pt x="12667" y="1610"/>
                  </a:lnTo>
                  <a:lnTo>
                    <a:pt x="12703" y="1538"/>
                  </a:lnTo>
                  <a:lnTo>
                    <a:pt x="12703" y="1465"/>
                  </a:lnTo>
                  <a:lnTo>
                    <a:pt x="12611" y="1392"/>
                  </a:lnTo>
                  <a:lnTo>
                    <a:pt x="12611" y="1335"/>
                  </a:lnTo>
                  <a:lnTo>
                    <a:pt x="12574" y="1233"/>
                  </a:lnTo>
                  <a:lnTo>
                    <a:pt x="12518" y="1204"/>
                  </a:lnTo>
                  <a:lnTo>
                    <a:pt x="12444" y="1175"/>
                  </a:lnTo>
                  <a:lnTo>
                    <a:pt x="12388" y="1146"/>
                  </a:lnTo>
                  <a:lnTo>
                    <a:pt x="12295" y="1131"/>
                  </a:lnTo>
                  <a:lnTo>
                    <a:pt x="12202" y="1161"/>
                  </a:lnTo>
                  <a:lnTo>
                    <a:pt x="12072" y="1175"/>
                  </a:lnTo>
                  <a:lnTo>
                    <a:pt x="12016" y="1161"/>
                  </a:lnTo>
                  <a:lnTo>
                    <a:pt x="11961" y="1161"/>
                  </a:lnTo>
                  <a:lnTo>
                    <a:pt x="11924" y="1291"/>
                  </a:lnTo>
                  <a:lnTo>
                    <a:pt x="11961" y="1320"/>
                  </a:lnTo>
                  <a:lnTo>
                    <a:pt x="11961" y="1392"/>
                  </a:lnTo>
                  <a:lnTo>
                    <a:pt x="11924" y="1436"/>
                  </a:lnTo>
                  <a:lnTo>
                    <a:pt x="11775" y="1378"/>
                  </a:lnTo>
                  <a:lnTo>
                    <a:pt x="11608" y="1233"/>
                  </a:lnTo>
                  <a:lnTo>
                    <a:pt x="11570" y="1233"/>
                  </a:lnTo>
                  <a:lnTo>
                    <a:pt x="11515" y="1262"/>
                  </a:lnTo>
                  <a:lnTo>
                    <a:pt x="11477" y="1262"/>
                  </a:lnTo>
                  <a:lnTo>
                    <a:pt x="11422" y="1218"/>
                  </a:lnTo>
                  <a:lnTo>
                    <a:pt x="11273" y="1190"/>
                  </a:lnTo>
                  <a:lnTo>
                    <a:pt x="11218" y="1233"/>
                  </a:lnTo>
                  <a:lnTo>
                    <a:pt x="11218" y="1305"/>
                  </a:lnTo>
                  <a:lnTo>
                    <a:pt x="11273" y="1392"/>
                  </a:lnTo>
                  <a:lnTo>
                    <a:pt x="11218" y="1450"/>
                  </a:lnTo>
                  <a:lnTo>
                    <a:pt x="11273" y="1523"/>
                  </a:lnTo>
                  <a:lnTo>
                    <a:pt x="11310" y="1624"/>
                  </a:lnTo>
                  <a:lnTo>
                    <a:pt x="11292" y="1726"/>
                  </a:lnTo>
                  <a:lnTo>
                    <a:pt x="11310" y="1755"/>
                  </a:lnTo>
                  <a:lnTo>
                    <a:pt x="11329" y="1871"/>
                  </a:lnTo>
                  <a:lnTo>
                    <a:pt x="11310" y="1900"/>
                  </a:lnTo>
                  <a:lnTo>
                    <a:pt x="11310" y="1972"/>
                  </a:lnTo>
                  <a:lnTo>
                    <a:pt x="11385" y="2089"/>
                  </a:lnTo>
                  <a:lnTo>
                    <a:pt x="11404" y="2161"/>
                  </a:lnTo>
                  <a:lnTo>
                    <a:pt x="11385" y="2263"/>
                  </a:lnTo>
                  <a:lnTo>
                    <a:pt x="11385" y="2321"/>
                  </a:lnTo>
                  <a:lnTo>
                    <a:pt x="11460" y="2393"/>
                  </a:lnTo>
                  <a:lnTo>
                    <a:pt x="11477" y="2481"/>
                  </a:lnTo>
                  <a:lnTo>
                    <a:pt x="11477" y="2538"/>
                  </a:lnTo>
                  <a:lnTo>
                    <a:pt x="11589" y="2611"/>
                  </a:lnTo>
                  <a:lnTo>
                    <a:pt x="11645" y="2669"/>
                  </a:lnTo>
                  <a:lnTo>
                    <a:pt x="11645" y="2741"/>
                  </a:lnTo>
                  <a:lnTo>
                    <a:pt x="11682" y="2770"/>
                  </a:lnTo>
                  <a:lnTo>
                    <a:pt x="11756" y="2770"/>
                  </a:lnTo>
                  <a:lnTo>
                    <a:pt x="11756" y="2814"/>
                  </a:lnTo>
                  <a:lnTo>
                    <a:pt x="11775" y="2858"/>
                  </a:lnTo>
                  <a:lnTo>
                    <a:pt x="11868" y="2901"/>
                  </a:lnTo>
                  <a:lnTo>
                    <a:pt x="11886" y="2915"/>
                  </a:lnTo>
                  <a:lnTo>
                    <a:pt x="11868" y="2930"/>
                  </a:lnTo>
                  <a:lnTo>
                    <a:pt x="11775" y="2930"/>
                  </a:lnTo>
                  <a:lnTo>
                    <a:pt x="11737" y="2915"/>
                  </a:lnTo>
                  <a:lnTo>
                    <a:pt x="11664" y="2915"/>
                  </a:lnTo>
                  <a:lnTo>
                    <a:pt x="11608" y="2887"/>
                  </a:lnTo>
                  <a:lnTo>
                    <a:pt x="11608" y="2829"/>
                  </a:lnTo>
                  <a:lnTo>
                    <a:pt x="11589" y="2785"/>
                  </a:lnTo>
                  <a:lnTo>
                    <a:pt x="11515" y="2770"/>
                  </a:lnTo>
                  <a:lnTo>
                    <a:pt x="11460" y="2785"/>
                  </a:lnTo>
                  <a:lnTo>
                    <a:pt x="11404" y="2785"/>
                  </a:lnTo>
                  <a:lnTo>
                    <a:pt x="11385" y="2756"/>
                  </a:lnTo>
                  <a:lnTo>
                    <a:pt x="11385" y="2684"/>
                  </a:lnTo>
                  <a:lnTo>
                    <a:pt x="11366" y="2669"/>
                  </a:lnTo>
                  <a:lnTo>
                    <a:pt x="11310" y="2698"/>
                  </a:lnTo>
                  <a:lnTo>
                    <a:pt x="11236" y="2814"/>
                  </a:lnTo>
                  <a:lnTo>
                    <a:pt x="11125" y="2843"/>
                  </a:lnTo>
                  <a:lnTo>
                    <a:pt x="11050" y="2843"/>
                  </a:lnTo>
                  <a:lnTo>
                    <a:pt x="10939" y="2770"/>
                  </a:lnTo>
                  <a:lnTo>
                    <a:pt x="10846" y="2770"/>
                  </a:lnTo>
                  <a:lnTo>
                    <a:pt x="10809" y="2713"/>
                  </a:lnTo>
                  <a:lnTo>
                    <a:pt x="10809" y="2640"/>
                  </a:lnTo>
                  <a:lnTo>
                    <a:pt x="10828" y="2553"/>
                  </a:lnTo>
                  <a:lnTo>
                    <a:pt x="10753" y="2422"/>
                  </a:lnTo>
                  <a:lnTo>
                    <a:pt x="10717" y="2393"/>
                  </a:lnTo>
                  <a:lnTo>
                    <a:pt x="10679" y="2307"/>
                  </a:lnTo>
                  <a:lnTo>
                    <a:pt x="10679" y="2248"/>
                  </a:lnTo>
                  <a:lnTo>
                    <a:pt x="10735" y="2205"/>
                  </a:lnTo>
                  <a:lnTo>
                    <a:pt x="10753" y="2176"/>
                  </a:lnTo>
                  <a:lnTo>
                    <a:pt x="10735" y="1987"/>
                  </a:lnTo>
                  <a:lnTo>
                    <a:pt x="10661" y="1900"/>
                  </a:lnTo>
                  <a:lnTo>
                    <a:pt x="10567" y="1798"/>
                  </a:lnTo>
                  <a:lnTo>
                    <a:pt x="10567" y="1726"/>
                  </a:lnTo>
                  <a:lnTo>
                    <a:pt x="10475" y="1552"/>
                  </a:lnTo>
                  <a:lnTo>
                    <a:pt x="10438" y="1480"/>
                  </a:lnTo>
                  <a:lnTo>
                    <a:pt x="10363" y="1450"/>
                  </a:lnTo>
                  <a:lnTo>
                    <a:pt x="10345" y="1392"/>
                  </a:lnTo>
                  <a:lnTo>
                    <a:pt x="10270" y="1378"/>
                  </a:lnTo>
                  <a:lnTo>
                    <a:pt x="10178" y="1364"/>
                  </a:lnTo>
                  <a:lnTo>
                    <a:pt x="10103" y="1320"/>
                  </a:lnTo>
                  <a:lnTo>
                    <a:pt x="10011" y="1335"/>
                  </a:lnTo>
                  <a:lnTo>
                    <a:pt x="9974" y="1378"/>
                  </a:lnTo>
                  <a:lnTo>
                    <a:pt x="9974" y="1465"/>
                  </a:lnTo>
                  <a:lnTo>
                    <a:pt x="9936" y="1509"/>
                  </a:lnTo>
                  <a:lnTo>
                    <a:pt x="9974" y="1552"/>
                  </a:lnTo>
                  <a:lnTo>
                    <a:pt x="9936" y="1610"/>
                  </a:lnTo>
                  <a:lnTo>
                    <a:pt x="9880" y="1755"/>
                  </a:lnTo>
                  <a:lnTo>
                    <a:pt x="9880" y="1842"/>
                  </a:lnTo>
                  <a:lnTo>
                    <a:pt x="9899" y="1958"/>
                  </a:lnTo>
                  <a:lnTo>
                    <a:pt x="9936" y="1987"/>
                  </a:lnTo>
                  <a:lnTo>
                    <a:pt x="9918" y="2103"/>
                  </a:lnTo>
                  <a:lnTo>
                    <a:pt x="9880" y="2205"/>
                  </a:lnTo>
                  <a:lnTo>
                    <a:pt x="9899" y="2278"/>
                  </a:lnTo>
                  <a:lnTo>
                    <a:pt x="9899" y="2422"/>
                  </a:lnTo>
                  <a:lnTo>
                    <a:pt x="9843" y="2452"/>
                  </a:lnTo>
                  <a:lnTo>
                    <a:pt x="9806" y="2408"/>
                  </a:lnTo>
                  <a:lnTo>
                    <a:pt x="9751" y="2393"/>
                  </a:lnTo>
                  <a:lnTo>
                    <a:pt x="9714" y="2422"/>
                  </a:lnTo>
                  <a:lnTo>
                    <a:pt x="9639" y="2408"/>
                  </a:lnTo>
                  <a:lnTo>
                    <a:pt x="9620" y="2393"/>
                  </a:lnTo>
                  <a:lnTo>
                    <a:pt x="9546" y="2379"/>
                  </a:lnTo>
                  <a:lnTo>
                    <a:pt x="9435" y="2350"/>
                  </a:lnTo>
                  <a:lnTo>
                    <a:pt x="9360" y="2307"/>
                  </a:lnTo>
                  <a:lnTo>
                    <a:pt x="9323" y="2307"/>
                  </a:lnTo>
                  <a:lnTo>
                    <a:pt x="9286" y="2321"/>
                  </a:lnTo>
                  <a:lnTo>
                    <a:pt x="9323" y="2379"/>
                  </a:lnTo>
                  <a:lnTo>
                    <a:pt x="9379" y="2422"/>
                  </a:lnTo>
                  <a:lnTo>
                    <a:pt x="9379" y="2466"/>
                  </a:lnTo>
                  <a:lnTo>
                    <a:pt x="9360" y="2495"/>
                  </a:lnTo>
                  <a:lnTo>
                    <a:pt x="9342" y="2538"/>
                  </a:lnTo>
                  <a:lnTo>
                    <a:pt x="9286" y="2538"/>
                  </a:lnTo>
                  <a:lnTo>
                    <a:pt x="9268" y="2524"/>
                  </a:lnTo>
                  <a:lnTo>
                    <a:pt x="9193" y="2524"/>
                  </a:lnTo>
                  <a:lnTo>
                    <a:pt x="9156" y="2481"/>
                  </a:lnTo>
                  <a:lnTo>
                    <a:pt x="9156" y="2379"/>
                  </a:lnTo>
                  <a:lnTo>
                    <a:pt x="9082" y="2278"/>
                  </a:lnTo>
                  <a:lnTo>
                    <a:pt x="9063" y="2190"/>
                  </a:lnTo>
                  <a:lnTo>
                    <a:pt x="9044" y="2118"/>
                  </a:lnTo>
                  <a:lnTo>
                    <a:pt x="8971" y="2060"/>
                  </a:lnTo>
                  <a:lnTo>
                    <a:pt x="8971" y="2016"/>
                  </a:lnTo>
                  <a:lnTo>
                    <a:pt x="8915" y="1958"/>
                  </a:lnTo>
                  <a:lnTo>
                    <a:pt x="8859" y="2016"/>
                  </a:lnTo>
                  <a:lnTo>
                    <a:pt x="8896" y="2074"/>
                  </a:lnTo>
                  <a:lnTo>
                    <a:pt x="8859" y="2103"/>
                  </a:lnTo>
                  <a:lnTo>
                    <a:pt x="8859" y="2161"/>
                  </a:lnTo>
                  <a:lnTo>
                    <a:pt x="8821" y="2219"/>
                  </a:lnTo>
                  <a:lnTo>
                    <a:pt x="8785" y="2248"/>
                  </a:lnTo>
                  <a:lnTo>
                    <a:pt x="8710" y="2263"/>
                  </a:lnTo>
                  <a:lnTo>
                    <a:pt x="8673" y="2335"/>
                  </a:lnTo>
                  <a:lnTo>
                    <a:pt x="8580" y="2452"/>
                  </a:lnTo>
                  <a:lnTo>
                    <a:pt x="8506" y="2510"/>
                  </a:lnTo>
                  <a:lnTo>
                    <a:pt x="8506" y="2538"/>
                  </a:lnTo>
                  <a:lnTo>
                    <a:pt x="8450" y="2582"/>
                  </a:lnTo>
                  <a:lnTo>
                    <a:pt x="8394" y="2669"/>
                  </a:lnTo>
                  <a:lnTo>
                    <a:pt x="8339" y="2669"/>
                  </a:lnTo>
                  <a:lnTo>
                    <a:pt x="8320" y="2626"/>
                  </a:lnTo>
                  <a:lnTo>
                    <a:pt x="8339" y="2553"/>
                  </a:lnTo>
                  <a:lnTo>
                    <a:pt x="8413" y="2481"/>
                  </a:lnTo>
                  <a:lnTo>
                    <a:pt x="8432" y="2408"/>
                  </a:lnTo>
                  <a:lnTo>
                    <a:pt x="8488" y="2379"/>
                  </a:lnTo>
                  <a:lnTo>
                    <a:pt x="8580" y="2335"/>
                  </a:lnTo>
                  <a:lnTo>
                    <a:pt x="8617" y="2248"/>
                  </a:lnTo>
                  <a:lnTo>
                    <a:pt x="8692" y="2190"/>
                  </a:lnTo>
                  <a:lnTo>
                    <a:pt x="8710" y="2133"/>
                  </a:lnTo>
                  <a:lnTo>
                    <a:pt x="8710" y="2103"/>
                  </a:lnTo>
                  <a:lnTo>
                    <a:pt x="8673" y="2074"/>
                  </a:lnTo>
                  <a:lnTo>
                    <a:pt x="8692" y="2031"/>
                  </a:lnTo>
                  <a:lnTo>
                    <a:pt x="8766" y="2016"/>
                  </a:lnTo>
                  <a:lnTo>
                    <a:pt x="8785" y="1958"/>
                  </a:lnTo>
                  <a:lnTo>
                    <a:pt x="8785" y="1900"/>
                  </a:lnTo>
                  <a:lnTo>
                    <a:pt x="8821" y="1828"/>
                  </a:lnTo>
                  <a:lnTo>
                    <a:pt x="8896" y="1712"/>
                  </a:lnTo>
                  <a:lnTo>
                    <a:pt x="8896" y="1639"/>
                  </a:lnTo>
                  <a:lnTo>
                    <a:pt x="8952" y="1523"/>
                  </a:lnTo>
                  <a:lnTo>
                    <a:pt x="8971" y="1349"/>
                  </a:lnTo>
                  <a:lnTo>
                    <a:pt x="8952" y="1291"/>
                  </a:lnTo>
                  <a:lnTo>
                    <a:pt x="8803" y="1276"/>
                  </a:lnTo>
                  <a:lnTo>
                    <a:pt x="8710" y="1291"/>
                  </a:lnTo>
                  <a:lnTo>
                    <a:pt x="8617" y="1349"/>
                  </a:lnTo>
                  <a:lnTo>
                    <a:pt x="8525" y="1305"/>
                  </a:lnTo>
                  <a:lnTo>
                    <a:pt x="8450" y="1291"/>
                  </a:lnTo>
                  <a:lnTo>
                    <a:pt x="8413" y="1305"/>
                  </a:lnTo>
                  <a:lnTo>
                    <a:pt x="8432" y="1364"/>
                  </a:lnTo>
                  <a:lnTo>
                    <a:pt x="8506" y="1421"/>
                  </a:lnTo>
                  <a:lnTo>
                    <a:pt x="8506" y="1523"/>
                  </a:lnTo>
                  <a:lnTo>
                    <a:pt x="8488" y="1581"/>
                  </a:lnTo>
                  <a:lnTo>
                    <a:pt x="8432" y="1538"/>
                  </a:lnTo>
                  <a:lnTo>
                    <a:pt x="8413" y="1450"/>
                  </a:lnTo>
                  <a:lnTo>
                    <a:pt x="8339" y="1392"/>
                  </a:lnTo>
                  <a:lnTo>
                    <a:pt x="8265" y="1378"/>
                  </a:lnTo>
                  <a:lnTo>
                    <a:pt x="8134" y="1465"/>
                  </a:lnTo>
                  <a:lnTo>
                    <a:pt x="8134" y="1538"/>
                  </a:lnTo>
                  <a:lnTo>
                    <a:pt x="8172" y="1595"/>
                  </a:lnTo>
                  <a:lnTo>
                    <a:pt x="8134" y="1654"/>
                  </a:lnTo>
                  <a:lnTo>
                    <a:pt x="8042" y="1654"/>
                  </a:lnTo>
                  <a:lnTo>
                    <a:pt x="8042" y="1538"/>
                  </a:lnTo>
                  <a:lnTo>
                    <a:pt x="8023" y="1465"/>
                  </a:lnTo>
                  <a:lnTo>
                    <a:pt x="7949" y="1436"/>
                  </a:lnTo>
                  <a:lnTo>
                    <a:pt x="7763" y="1436"/>
                  </a:lnTo>
                  <a:lnTo>
                    <a:pt x="7578" y="1494"/>
                  </a:lnTo>
                  <a:lnTo>
                    <a:pt x="7373" y="1494"/>
                  </a:lnTo>
                  <a:lnTo>
                    <a:pt x="7225" y="1450"/>
                  </a:lnTo>
                  <a:lnTo>
                    <a:pt x="7150" y="1450"/>
                  </a:lnTo>
                  <a:lnTo>
                    <a:pt x="7095" y="1465"/>
                  </a:lnTo>
                  <a:lnTo>
                    <a:pt x="7020" y="1450"/>
                  </a:lnTo>
                  <a:lnTo>
                    <a:pt x="6927" y="1450"/>
                  </a:lnTo>
                  <a:lnTo>
                    <a:pt x="6835" y="1509"/>
                  </a:lnTo>
                  <a:lnTo>
                    <a:pt x="6816" y="1538"/>
                  </a:lnTo>
                  <a:lnTo>
                    <a:pt x="6854" y="1595"/>
                  </a:lnTo>
                  <a:lnTo>
                    <a:pt x="6854" y="1654"/>
                  </a:lnTo>
                  <a:lnTo>
                    <a:pt x="6909" y="1726"/>
                  </a:lnTo>
                  <a:lnTo>
                    <a:pt x="6927" y="1755"/>
                  </a:lnTo>
                  <a:lnTo>
                    <a:pt x="6909" y="1813"/>
                  </a:lnTo>
                  <a:lnTo>
                    <a:pt x="6854" y="1929"/>
                  </a:lnTo>
                  <a:lnTo>
                    <a:pt x="6871" y="2031"/>
                  </a:lnTo>
                  <a:lnTo>
                    <a:pt x="7002" y="2161"/>
                  </a:lnTo>
                  <a:lnTo>
                    <a:pt x="7002" y="2234"/>
                  </a:lnTo>
                  <a:lnTo>
                    <a:pt x="7020" y="2379"/>
                  </a:lnTo>
                  <a:lnTo>
                    <a:pt x="7002" y="2393"/>
                  </a:lnTo>
                  <a:lnTo>
                    <a:pt x="6946" y="2364"/>
                  </a:lnTo>
                  <a:lnTo>
                    <a:pt x="6909" y="2292"/>
                  </a:lnTo>
                  <a:lnTo>
                    <a:pt x="6779" y="2190"/>
                  </a:lnTo>
                  <a:lnTo>
                    <a:pt x="6742" y="2161"/>
                  </a:lnTo>
                  <a:lnTo>
                    <a:pt x="6742" y="2016"/>
                  </a:lnTo>
                  <a:lnTo>
                    <a:pt x="6760" y="1871"/>
                  </a:lnTo>
                  <a:lnTo>
                    <a:pt x="6760" y="1798"/>
                  </a:lnTo>
                  <a:lnTo>
                    <a:pt x="6667" y="1683"/>
                  </a:lnTo>
                  <a:lnTo>
                    <a:pt x="6667" y="1610"/>
                  </a:lnTo>
                  <a:lnTo>
                    <a:pt x="6648" y="1581"/>
                  </a:lnTo>
                  <a:lnTo>
                    <a:pt x="6593" y="1567"/>
                  </a:lnTo>
                  <a:lnTo>
                    <a:pt x="6482" y="1595"/>
                  </a:lnTo>
                  <a:lnTo>
                    <a:pt x="6370" y="1654"/>
                  </a:lnTo>
                  <a:lnTo>
                    <a:pt x="6222" y="1668"/>
                  </a:lnTo>
                  <a:lnTo>
                    <a:pt x="6166" y="1712"/>
                  </a:lnTo>
                  <a:lnTo>
                    <a:pt x="6128" y="1798"/>
                  </a:lnTo>
                  <a:lnTo>
                    <a:pt x="6166" y="1871"/>
                  </a:lnTo>
                  <a:lnTo>
                    <a:pt x="6128" y="1958"/>
                  </a:lnTo>
                  <a:lnTo>
                    <a:pt x="6073" y="2031"/>
                  </a:lnTo>
                  <a:lnTo>
                    <a:pt x="6036" y="2074"/>
                  </a:lnTo>
                  <a:lnTo>
                    <a:pt x="6073" y="2103"/>
                  </a:lnTo>
                  <a:lnTo>
                    <a:pt x="6111" y="2103"/>
                  </a:lnTo>
                  <a:lnTo>
                    <a:pt x="6166" y="2118"/>
                  </a:lnTo>
                  <a:lnTo>
                    <a:pt x="6166" y="2219"/>
                  </a:lnTo>
                  <a:lnTo>
                    <a:pt x="6111" y="2292"/>
                  </a:lnTo>
                  <a:lnTo>
                    <a:pt x="5980" y="2364"/>
                  </a:lnTo>
                  <a:lnTo>
                    <a:pt x="5887" y="2364"/>
                  </a:lnTo>
                  <a:lnTo>
                    <a:pt x="5850" y="2393"/>
                  </a:lnTo>
                  <a:lnTo>
                    <a:pt x="5832" y="2466"/>
                  </a:lnTo>
                  <a:lnTo>
                    <a:pt x="5795" y="2510"/>
                  </a:lnTo>
                  <a:lnTo>
                    <a:pt x="5757" y="2553"/>
                  </a:lnTo>
                  <a:lnTo>
                    <a:pt x="5795" y="2611"/>
                  </a:lnTo>
                  <a:lnTo>
                    <a:pt x="5757" y="2655"/>
                  </a:lnTo>
                  <a:lnTo>
                    <a:pt x="5701" y="2655"/>
                  </a:lnTo>
                  <a:lnTo>
                    <a:pt x="5664" y="2669"/>
                  </a:lnTo>
                  <a:lnTo>
                    <a:pt x="5534" y="2684"/>
                  </a:lnTo>
                  <a:lnTo>
                    <a:pt x="5441" y="2655"/>
                  </a:lnTo>
                  <a:lnTo>
                    <a:pt x="5404" y="2611"/>
                  </a:lnTo>
                  <a:lnTo>
                    <a:pt x="5404" y="2553"/>
                  </a:lnTo>
                  <a:lnTo>
                    <a:pt x="5368" y="2538"/>
                  </a:lnTo>
                  <a:lnTo>
                    <a:pt x="5312" y="2538"/>
                  </a:lnTo>
                  <a:lnTo>
                    <a:pt x="5293" y="2510"/>
                  </a:lnTo>
                  <a:lnTo>
                    <a:pt x="5274" y="2452"/>
                  </a:lnTo>
                  <a:lnTo>
                    <a:pt x="5181" y="2452"/>
                  </a:lnTo>
                  <a:lnTo>
                    <a:pt x="5145" y="2481"/>
                  </a:lnTo>
                  <a:lnTo>
                    <a:pt x="5108" y="2524"/>
                  </a:lnTo>
                  <a:lnTo>
                    <a:pt x="5033" y="2524"/>
                  </a:lnTo>
                  <a:lnTo>
                    <a:pt x="4996" y="2538"/>
                  </a:lnTo>
                  <a:lnTo>
                    <a:pt x="4996" y="2655"/>
                  </a:lnTo>
                  <a:lnTo>
                    <a:pt x="4977" y="2698"/>
                  </a:lnTo>
                  <a:lnTo>
                    <a:pt x="4977" y="2770"/>
                  </a:lnTo>
                  <a:lnTo>
                    <a:pt x="5014" y="2887"/>
                  </a:lnTo>
                  <a:lnTo>
                    <a:pt x="4996" y="3017"/>
                  </a:lnTo>
                  <a:lnTo>
                    <a:pt x="4940" y="3061"/>
                  </a:lnTo>
                  <a:lnTo>
                    <a:pt x="4903" y="3061"/>
                  </a:lnTo>
                  <a:lnTo>
                    <a:pt x="4921" y="2915"/>
                  </a:lnTo>
                  <a:lnTo>
                    <a:pt x="4921" y="2814"/>
                  </a:lnTo>
                  <a:lnTo>
                    <a:pt x="4903" y="2756"/>
                  </a:lnTo>
                  <a:lnTo>
                    <a:pt x="4903" y="2611"/>
                  </a:lnTo>
                  <a:lnTo>
                    <a:pt x="4885" y="2538"/>
                  </a:lnTo>
                  <a:lnTo>
                    <a:pt x="4847" y="2524"/>
                  </a:lnTo>
                  <a:lnTo>
                    <a:pt x="4810" y="2538"/>
                  </a:lnTo>
                  <a:lnTo>
                    <a:pt x="4736" y="2538"/>
                  </a:lnTo>
                  <a:lnTo>
                    <a:pt x="4662" y="2611"/>
                  </a:lnTo>
                  <a:lnTo>
                    <a:pt x="4606" y="2626"/>
                  </a:lnTo>
                  <a:lnTo>
                    <a:pt x="4513" y="2684"/>
                  </a:lnTo>
                  <a:lnTo>
                    <a:pt x="4476" y="2741"/>
                  </a:lnTo>
                  <a:lnTo>
                    <a:pt x="4476" y="2800"/>
                  </a:lnTo>
                  <a:lnTo>
                    <a:pt x="4365" y="2901"/>
                  </a:lnTo>
                  <a:lnTo>
                    <a:pt x="4327" y="2915"/>
                  </a:lnTo>
                  <a:lnTo>
                    <a:pt x="4290" y="2887"/>
                  </a:lnTo>
                  <a:lnTo>
                    <a:pt x="4197" y="2887"/>
                  </a:lnTo>
                  <a:lnTo>
                    <a:pt x="4160" y="2901"/>
                  </a:lnTo>
                  <a:lnTo>
                    <a:pt x="4160" y="2944"/>
                  </a:lnTo>
                  <a:lnTo>
                    <a:pt x="4234" y="2959"/>
                  </a:lnTo>
                  <a:lnTo>
                    <a:pt x="4253" y="2974"/>
                  </a:lnTo>
                  <a:lnTo>
                    <a:pt x="4179" y="2988"/>
                  </a:lnTo>
                  <a:lnTo>
                    <a:pt x="4049" y="2988"/>
                  </a:lnTo>
                  <a:lnTo>
                    <a:pt x="3974" y="3017"/>
                  </a:lnTo>
                  <a:lnTo>
                    <a:pt x="3919" y="3061"/>
                  </a:lnTo>
                  <a:lnTo>
                    <a:pt x="3770" y="3104"/>
                  </a:lnTo>
                  <a:lnTo>
                    <a:pt x="3770" y="3133"/>
                  </a:lnTo>
                  <a:lnTo>
                    <a:pt x="3714" y="3177"/>
                  </a:lnTo>
                  <a:lnTo>
                    <a:pt x="3622" y="3206"/>
                  </a:lnTo>
                  <a:lnTo>
                    <a:pt x="3547" y="3206"/>
                  </a:lnTo>
                  <a:lnTo>
                    <a:pt x="3528" y="3250"/>
                  </a:lnTo>
                  <a:lnTo>
                    <a:pt x="3528" y="3307"/>
                  </a:lnTo>
                  <a:lnTo>
                    <a:pt x="3584" y="3336"/>
                  </a:lnTo>
                  <a:lnTo>
                    <a:pt x="3547" y="3380"/>
                  </a:lnTo>
                  <a:lnTo>
                    <a:pt x="3510" y="3394"/>
                  </a:lnTo>
                  <a:lnTo>
                    <a:pt x="3454" y="3424"/>
                  </a:lnTo>
                  <a:lnTo>
                    <a:pt x="3417" y="3481"/>
                  </a:lnTo>
                  <a:lnTo>
                    <a:pt x="3343" y="3496"/>
                  </a:lnTo>
                  <a:lnTo>
                    <a:pt x="3324" y="3554"/>
                  </a:lnTo>
                  <a:lnTo>
                    <a:pt x="3324" y="3583"/>
                  </a:lnTo>
                  <a:lnTo>
                    <a:pt x="3343" y="3612"/>
                  </a:lnTo>
                  <a:lnTo>
                    <a:pt x="3343" y="3699"/>
                  </a:lnTo>
                  <a:lnTo>
                    <a:pt x="3399" y="3713"/>
                  </a:lnTo>
                  <a:lnTo>
                    <a:pt x="3454" y="3713"/>
                  </a:lnTo>
                  <a:lnTo>
                    <a:pt x="3528" y="3757"/>
                  </a:lnTo>
                  <a:lnTo>
                    <a:pt x="3584" y="3757"/>
                  </a:lnTo>
                  <a:lnTo>
                    <a:pt x="3622" y="3713"/>
                  </a:lnTo>
                  <a:lnTo>
                    <a:pt x="3678" y="3713"/>
                  </a:lnTo>
                  <a:lnTo>
                    <a:pt x="3770" y="3772"/>
                  </a:lnTo>
                  <a:lnTo>
                    <a:pt x="3788" y="3830"/>
                  </a:lnTo>
                  <a:lnTo>
                    <a:pt x="3863" y="3830"/>
                  </a:lnTo>
                  <a:lnTo>
                    <a:pt x="3955" y="3772"/>
                  </a:lnTo>
                  <a:lnTo>
                    <a:pt x="3993" y="3772"/>
                  </a:lnTo>
                  <a:lnTo>
                    <a:pt x="4086" y="3786"/>
                  </a:lnTo>
                  <a:lnTo>
                    <a:pt x="4253" y="3786"/>
                  </a:lnTo>
                  <a:lnTo>
                    <a:pt x="4290" y="3772"/>
                  </a:lnTo>
                  <a:lnTo>
                    <a:pt x="4290" y="3699"/>
                  </a:lnTo>
                  <a:lnTo>
                    <a:pt x="4365" y="3641"/>
                  </a:lnTo>
                  <a:lnTo>
                    <a:pt x="4383" y="3641"/>
                  </a:lnTo>
                  <a:lnTo>
                    <a:pt x="4383" y="3713"/>
                  </a:lnTo>
                  <a:lnTo>
                    <a:pt x="4420" y="3728"/>
                  </a:lnTo>
                  <a:lnTo>
                    <a:pt x="4383" y="3772"/>
                  </a:lnTo>
                  <a:lnTo>
                    <a:pt x="4271" y="3801"/>
                  </a:lnTo>
                  <a:lnTo>
                    <a:pt x="4179" y="3858"/>
                  </a:lnTo>
                  <a:lnTo>
                    <a:pt x="4049" y="3844"/>
                  </a:lnTo>
                  <a:lnTo>
                    <a:pt x="3955" y="3858"/>
                  </a:lnTo>
                  <a:lnTo>
                    <a:pt x="3919" y="3902"/>
                  </a:lnTo>
                  <a:lnTo>
                    <a:pt x="3919" y="3931"/>
                  </a:lnTo>
                  <a:lnTo>
                    <a:pt x="4011" y="3989"/>
                  </a:lnTo>
                  <a:lnTo>
                    <a:pt x="4142" y="3989"/>
                  </a:lnTo>
                  <a:lnTo>
                    <a:pt x="4160" y="4004"/>
                  </a:lnTo>
                  <a:lnTo>
                    <a:pt x="4142" y="4061"/>
                  </a:lnTo>
                  <a:lnTo>
                    <a:pt x="4011" y="4120"/>
                  </a:lnTo>
                  <a:lnTo>
                    <a:pt x="3807" y="4120"/>
                  </a:lnTo>
                  <a:lnTo>
                    <a:pt x="3733" y="4192"/>
                  </a:lnTo>
                  <a:lnTo>
                    <a:pt x="3733" y="4265"/>
                  </a:lnTo>
                  <a:lnTo>
                    <a:pt x="3807" y="4294"/>
                  </a:lnTo>
                  <a:lnTo>
                    <a:pt x="3788" y="4366"/>
                  </a:lnTo>
                  <a:lnTo>
                    <a:pt x="3714" y="4381"/>
                  </a:lnTo>
                  <a:lnTo>
                    <a:pt x="3622" y="4497"/>
                  </a:lnTo>
                  <a:lnTo>
                    <a:pt x="3584" y="4555"/>
                  </a:lnTo>
                  <a:lnTo>
                    <a:pt x="3454" y="4584"/>
                  </a:lnTo>
                  <a:lnTo>
                    <a:pt x="3362" y="4671"/>
                  </a:lnTo>
                  <a:lnTo>
                    <a:pt x="3306" y="4744"/>
                  </a:lnTo>
                  <a:lnTo>
                    <a:pt x="3212" y="4816"/>
                  </a:lnTo>
                  <a:lnTo>
                    <a:pt x="3212" y="4859"/>
                  </a:lnTo>
                  <a:lnTo>
                    <a:pt x="3139" y="4874"/>
                  </a:lnTo>
                  <a:lnTo>
                    <a:pt x="3064" y="4874"/>
                  </a:lnTo>
                  <a:lnTo>
                    <a:pt x="2971" y="4816"/>
                  </a:lnTo>
                  <a:lnTo>
                    <a:pt x="2935" y="4787"/>
                  </a:lnTo>
                  <a:lnTo>
                    <a:pt x="2841" y="4773"/>
                  </a:lnTo>
                  <a:lnTo>
                    <a:pt x="2785" y="4729"/>
                  </a:lnTo>
                  <a:lnTo>
                    <a:pt x="2674" y="4714"/>
                  </a:lnTo>
                  <a:lnTo>
                    <a:pt x="2563" y="4729"/>
                  </a:lnTo>
                  <a:lnTo>
                    <a:pt x="2470" y="4773"/>
                  </a:lnTo>
                  <a:lnTo>
                    <a:pt x="2377" y="4744"/>
                  </a:lnTo>
                  <a:lnTo>
                    <a:pt x="2321" y="4729"/>
                  </a:lnTo>
                  <a:lnTo>
                    <a:pt x="2229" y="4744"/>
                  </a:lnTo>
                  <a:lnTo>
                    <a:pt x="2080" y="4744"/>
                  </a:lnTo>
                  <a:lnTo>
                    <a:pt x="1932" y="4802"/>
                  </a:lnTo>
                  <a:lnTo>
                    <a:pt x="1913" y="4859"/>
                  </a:lnTo>
                  <a:lnTo>
                    <a:pt x="1950" y="4889"/>
                  </a:lnTo>
                  <a:lnTo>
                    <a:pt x="1932" y="4932"/>
                  </a:lnTo>
                  <a:lnTo>
                    <a:pt x="1913" y="4889"/>
                  </a:lnTo>
                  <a:lnTo>
                    <a:pt x="1838" y="4889"/>
                  </a:lnTo>
                  <a:lnTo>
                    <a:pt x="1467" y="4961"/>
                  </a:lnTo>
                  <a:lnTo>
                    <a:pt x="1374" y="4961"/>
                  </a:lnTo>
                  <a:lnTo>
                    <a:pt x="1318" y="4990"/>
                  </a:lnTo>
                  <a:lnTo>
                    <a:pt x="1300" y="4990"/>
                  </a:lnTo>
                  <a:lnTo>
                    <a:pt x="1226" y="4961"/>
                  </a:lnTo>
                  <a:lnTo>
                    <a:pt x="1170" y="5004"/>
                  </a:lnTo>
                  <a:lnTo>
                    <a:pt x="1133" y="5033"/>
                  </a:lnTo>
                  <a:lnTo>
                    <a:pt x="1077" y="5063"/>
                  </a:lnTo>
                  <a:lnTo>
                    <a:pt x="1039" y="5033"/>
                  </a:lnTo>
                  <a:lnTo>
                    <a:pt x="1039" y="5019"/>
                  </a:lnTo>
                  <a:lnTo>
                    <a:pt x="984" y="5004"/>
                  </a:lnTo>
                  <a:lnTo>
                    <a:pt x="910" y="5004"/>
                  </a:lnTo>
                  <a:lnTo>
                    <a:pt x="835" y="5033"/>
                  </a:lnTo>
                  <a:lnTo>
                    <a:pt x="762" y="5033"/>
                  </a:lnTo>
                  <a:lnTo>
                    <a:pt x="724" y="5019"/>
                  </a:lnTo>
                  <a:lnTo>
                    <a:pt x="650" y="5019"/>
                  </a:lnTo>
                  <a:lnTo>
                    <a:pt x="612" y="5063"/>
                  </a:lnTo>
                  <a:lnTo>
                    <a:pt x="538" y="5077"/>
                  </a:lnTo>
                  <a:lnTo>
                    <a:pt x="538" y="5150"/>
                  </a:lnTo>
                  <a:lnTo>
                    <a:pt x="371" y="5207"/>
                  </a:lnTo>
                  <a:lnTo>
                    <a:pt x="279" y="5207"/>
                  </a:lnTo>
                  <a:lnTo>
                    <a:pt x="260" y="5237"/>
                  </a:lnTo>
                  <a:lnTo>
                    <a:pt x="296" y="5295"/>
                  </a:lnTo>
                  <a:lnTo>
                    <a:pt x="371" y="5295"/>
                  </a:lnTo>
                  <a:lnTo>
                    <a:pt x="427" y="5309"/>
                  </a:lnTo>
                  <a:lnTo>
                    <a:pt x="427" y="5353"/>
                  </a:lnTo>
                  <a:lnTo>
                    <a:pt x="352" y="5353"/>
                  </a:lnTo>
                  <a:lnTo>
                    <a:pt x="334" y="5324"/>
                  </a:lnTo>
                  <a:lnTo>
                    <a:pt x="296" y="5353"/>
                  </a:lnTo>
                  <a:lnTo>
                    <a:pt x="260" y="5396"/>
                  </a:lnTo>
                  <a:lnTo>
                    <a:pt x="167" y="5440"/>
                  </a:lnTo>
                  <a:lnTo>
                    <a:pt x="92" y="5454"/>
                  </a:lnTo>
                  <a:lnTo>
                    <a:pt x="148" y="5498"/>
                  </a:lnTo>
                  <a:lnTo>
                    <a:pt x="241" y="5527"/>
                  </a:lnTo>
                  <a:lnTo>
                    <a:pt x="279" y="5570"/>
                  </a:lnTo>
                  <a:lnTo>
                    <a:pt x="371" y="5730"/>
                  </a:lnTo>
                  <a:lnTo>
                    <a:pt x="427" y="5759"/>
                  </a:lnTo>
                  <a:lnTo>
                    <a:pt x="520" y="5759"/>
                  </a:lnTo>
                  <a:lnTo>
                    <a:pt x="557" y="5788"/>
                  </a:lnTo>
                  <a:lnTo>
                    <a:pt x="575" y="5817"/>
                  </a:lnTo>
                  <a:lnTo>
                    <a:pt x="538" y="5861"/>
                  </a:lnTo>
                  <a:lnTo>
                    <a:pt x="483" y="5890"/>
                  </a:lnTo>
                  <a:lnTo>
                    <a:pt x="464" y="5933"/>
                  </a:lnTo>
                  <a:lnTo>
                    <a:pt x="520" y="5976"/>
                  </a:lnTo>
                  <a:lnTo>
                    <a:pt x="612" y="6005"/>
                  </a:lnTo>
                  <a:lnTo>
                    <a:pt x="724" y="5976"/>
                  </a:lnTo>
                  <a:lnTo>
                    <a:pt x="817" y="5933"/>
                  </a:lnTo>
                  <a:lnTo>
                    <a:pt x="854" y="5890"/>
                  </a:lnTo>
                  <a:lnTo>
                    <a:pt x="891" y="5875"/>
                  </a:lnTo>
                  <a:lnTo>
                    <a:pt x="928" y="5890"/>
                  </a:lnTo>
                  <a:lnTo>
                    <a:pt x="947" y="5933"/>
                  </a:lnTo>
                  <a:lnTo>
                    <a:pt x="891" y="6020"/>
                  </a:lnTo>
                  <a:lnTo>
                    <a:pt x="798" y="6049"/>
                  </a:lnTo>
                  <a:lnTo>
                    <a:pt x="706" y="6078"/>
                  </a:lnTo>
                  <a:lnTo>
                    <a:pt x="668" y="6107"/>
                  </a:lnTo>
                  <a:lnTo>
                    <a:pt x="706" y="6165"/>
                  </a:lnTo>
                  <a:lnTo>
                    <a:pt x="798" y="6179"/>
                  </a:lnTo>
                  <a:lnTo>
                    <a:pt x="854" y="6150"/>
                  </a:lnTo>
                  <a:lnTo>
                    <a:pt x="984" y="6107"/>
                  </a:lnTo>
                  <a:lnTo>
                    <a:pt x="1021" y="6122"/>
                  </a:lnTo>
                  <a:lnTo>
                    <a:pt x="1021" y="6150"/>
                  </a:lnTo>
                  <a:lnTo>
                    <a:pt x="854" y="6194"/>
                  </a:lnTo>
                  <a:lnTo>
                    <a:pt x="743" y="6238"/>
                  </a:lnTo>
                  <a:lnTo>
                    <a:pt x="724" y="6267"/>
                  </a:lnTo>
                  <a:lnTo>
                    <a:pt x="891" y="6397"/>
                  </a:lnTo>
                  <a:lnTo>
                    <a:pt x="1003" y="6441"/>
                  </a:lnTo>
                  <a:lnTo>
                    <a:pt x="1133" y="6441"/>
                  </a:lnTo>
                  <a:lnTo>
                    <a:pt x="1189" y="6397"/>
                  </a:lnTo>
                  <a:lnTo>
                    <a:pt x="1207" y="6310"/>
                  </a:lnTo>
                  <a:lnTo>
                    <a:pt x="1170" y="6267"/>
                  </a:lnTo>
                  <a:lnTo>
                    <a:pt x="1133" y="6238"/>
                  </a:lnTo>
                  <a:lnTo>
                    <a:pt x="1170" y="6223"/>
                  </a:lnTo>
                  <a:lnTo>
                    <a:pt x="1207" y="6223"/>
                  </a:lnTo>
                  <a:lnTo>
                    <a:pt x="1281" y="6296"/>
                  </a:lnTo>
                  <a:lnTo>
                    <a:pt x="1300" y="6310"/>
                  </a:lnTo>
                  <a:lnTo>
                    <a:pt x="1300" y="6339"/>
                  </a:lnTo>
                  <a:lnTo>
                    <a:pt x="1393" y="6383"/>
                  </a:lnTo>
                  <a:lnTo>
                    <a:pt x="1560" y="6397"/>
                  </a:lnTo>
                  <a:lnTo>
                    <a:pt x="1671" y="6397"/>
                  </a:lnTo>
                  <a:lnTo>
                    <a:pt x="1764" y="6339"/>
                  </a:lnTo>
                  <a:lnTo>
                    <a:pt x="1820" y="6324"/>
                  </a:lnTo>
                  <a:lnTo>
                    <a:pt x="1876" y="6339"/>
                  </a:lnTo>
                  <a:lnTo>
                    <a:pt x="1876" y="6397"/>
                  </a:lnTo>
                  <a:lnTo>
                    <a:pt x="1932" y="6441"/>
                  </a:lnTo>
                  <a:lnTo>
                    <a:pt x="1969" y="6441"/>
                  </a:lnTo>
                  <a:lnTo>
                    <a:pt x="2024" y="6455"/>
                  </a:lnTo>
                  <a:lnTo>
                    <a:pt x="2042" y="6557"/>
                  </a:lnTo>
                  <a:lnTo>
                    <a:pt x="2005" y="6557"/>
                  </a:lnTo>
                  <a:lnTo>
                    <a:pt x="1876" y="6615"/>
                  </a:lnTo>
                  <a:lnTo>
                    <a:pt x="1876" y="6673"/>
                  </a:lnTo>
                  <a:lnTo>
                    <a:pt x="1913" y="6702"/>
                  </a:lnTo>
                  <a:lnTo>
                    <a:pt x="1913" y="6745"/>
                  </a:lnTo>
                  <a:lnTo>
                    <a:pt x="1838" y="6702"/>
                  </a:lnTo>
                  <a:lnTo>
                    <a:pt x="1820" y="6688"/>
                  </a:lnTo>
                  <a:lnTo>
                    <a:pt x="1746" y="6673"/>
                  </a:lnTo>
                  <a:lnTo>
                    <a:pt x="1671" y="6615"/>
                  </a:lnTo>
                  <a:lnTo>
                    <a:pt x="1505" y="6557"/>
                  </a:lnTo>
                  <a:lnTo>
                    <a:pt x="1300" y="6557"/>
                  </a:lnTo>
                  <a:lnTo>
                    <a:pt x="1170" y="6542"/>
                  </a:lnTo>
                  <a:lnTo>
                    <a:pt x="984" y="6586"/>
                  </a:lnTo>
                  <a:lnTo>
                    <a:pt x="984" y="6615"/>
                  </a:lnTo>
                  <a:lnTo>
                    <a:pt x="1077" y="6673"/>
                  </a:lnTo>
                  <a:lnTo>
                    <a:pt x="1207" y="6688"/>
                  </a:lnTo>
                  <a:lnTo>
                    <a:pt x="1318" y="6702"/>
                  </a:lnTo>
                  <a:lnTo>
                    <a:pt x="1467" y="6774"/>
                  </a:lnTo>
                  <a:lnTo>
                    <a:pt x="1634" y="6833"/>
                  </a:lnTo>
                  <a:lnTo>
                    <a:pt x="1727" y="6833"/>
                  </a:lnTo>
                  <a:lnTo>
                    <a:pt x="1782" y="6847"/>
                  </a:lnTo>
                  <a:lnTo>
                    <a:pt x="1671" y="6891"/>
                  </a:lnTo>
                  <a:lnTo>
                    <a:pt x="1467" y="6891"/>
                  </a:lnTo>
                  <a:lnTo>
                    <a:pt x="1281" y="6803"/>
                  </a:lnTo>
                  <a:lnTo>
                    <a:pt x="1207" y="6760"/>
                  </a:lnTo>
                  <a:lnTo>
                    <a:pt x="1077" y="6760"/>
                  </a:lnTo>
                  <a:lnTo>
                    <a:pt x="891" y="6688"/>
                  </a:lnTo>
                  <a:lnTo>
                    <a:pt x="706" y="6688"/>
                  </a:lnTo>
                  <a:lnTo>
                    <a:pt x="575" y="6629"/>
                  </a:lnTo>
                  <a:lnTo>
                    <a:pt x="427" y="6600"/>
                  </a:lnTo>
                  <a:lnTo>
                    <a:pt x="260" y="6659"/>
                  </a:lnTo>
                  <a:lnTo>
                    <a:pt x="260" y="6745"/>
                  </a:lnTo>
                  <a:lnTo>
                    <a:pt x="204" y="6702"/>
                  </a:lnTo>
                  <a:lnTo>
                    <a:pt x="148" y="6702"/>
                  </a:lnTo>
                  <a:lnTo>
                    <a:pt x="92" y="6745"/>
                  </a:lnTo>
                  <a:lnTo>
                    <a:pt x="55" y="6745"/>
                  </a:lnTo>
                  <a:lnTo>
                    <a:pt x="0" y="6803"/>
                  </a:lnTo>
                  <a:lnTo>
                    <a:pt x="0" y="6905"/>
                  </a:lnTo>
                  <a:lnTo>
                    <a:pt x="55" y="6891"/>
                  </a:lnTo>
                  <a:lnTo>
                    <a:pt x="92" y="6891"/>
                  </a:lnTo>
                  <a:lnTo>
                    <a:pt x="130" y="6905"/>
                  </a:lnTo>
                  <a:lnTo>
                    <a:pt x="55" y="6948"/>
                  </a:lnTo>
                  <a:lnTo>
                    <a:pt x="19" y="6992"/>
                  </a:lnTo>
                  <a:lnTo>
                    <a:pt x="55" y="7065"/>
                  </a:lnTo>
                  <a:lnTo>
                    <a:pt x="167" y="7108"/>
                  </a:lnTo>
                  <a:lnTo>
                    <a:pt x="241" y="7050"/>
                  </a:lnTo>
                  <a:lnTo>
                    <a:pt x="279" y="7036"/>
                  </a:lnTo>
                  <a:lnTo>
                    <a:pt x="334" y="7036"/>
                  </a:lnTo>
                  <a:lnTo>
                    <a:pt x="390" y="6948"/>
                  </a:lnTo>
                  <a:lnTo>
                    <a:pt x="446" y="6919"/>
                  </a:lnTo>
                  <a:lnTo>
                    <a:pt x="520" y="6919"/>
                  </a:lnTo>
                  <a:lnTo>
                    <a:pt x="464" y="6963"/>
                  </a:lnTo>
                  <a:lnTo>
                    <a:pt x="427" y="7050"/>
                  </a:lnTo>
                  <a:lnTo>
                    <a:pt x="352" y="7093"/>
                  </a:lnTo>
                  <a:lnTo>
                    <a:pt x="279" y="7122"/>
                  </a:lnTo>
                  <a:lnTo>
                    <a:pt x="315" y="7239"/>
                  </a:lnTo>
                  <a:lnTo>
                    <a:pt x="446" y="7340"/>
                  </a:lnTo>
                  <a:lnTo>
                    <a:pt x="502" y="7311"/>
                  </a:lnTo>
                  <a:lnTo>
                    <a:pt x="538" y="7311"/>
                  </a:lnTo>
                  <a:lnTo>
                    <a:pt x="687" y="7355"/>
                  </a:lnTo>
                  <a:lnTo>
                    <a:pt x="779" y="7355"/>
                  </a:lnTo>
                  <a:lnTo>
                    <a:pt x="779" y="7398"/>
                  </a:lnTo>
                  <a:lnTo>
                    <a:pt x="724" y="7457"/>
                  </a:lnTo>
                  <a:lnTo>
                    <a:pt x="650" y="7485"/>
                  </a:lnTo>
                  <a:lnTo>
                    <a:pt x="631" y="7470"/>
                  </a:lnTo>
                  <a:lnTo>
                    <a:pt x="483" y="7470"/>
                  </a:lnTo>
                  <a:lnTo>
                    <a:pt x="427" y="7485"/>
                  </a:lnTo>
                  <a:lnTo>
                    <a:pt x="371" y="7543"/>
                  </a:lnTo>
                  <a:lnTo>
                    <a:pt x="241" y="7543"/>
                  </a:lnTo>
                  <a:lnTo>
                    <a:pt x="186" y="7572"/>
                  </a:lnTo>
                  <a:lnTo>
                    <a:pt x="186" y="7674"/>
                  </a:lnTo>
                  <a:lnTo>
                    <a:pt x="260" y="7746"/>
                  </a:lnTo>
                  <a:lnTo>
                    <a:pt x="296" y="7790"/>
                  </a:lnTo>
                  <a:lnTo>
                    <a:pt x="371" y="7920"/>
                  </a:lnTo>
                  <a:lnTo>
                    <a:pt x="483" y="7964"/>
                  </a:lnTo>
                  <a:lnTo>
                    <a:pt x="446" y="7979"/>
                  </a:lnTo>
                  <a:lnTo>
                    <a:pt x="446" y="7993"/>
                  </a:lnTo>
                  <a:lnTo>
                    <a:pt x="520" y="8036"/>
                  </a:lnTo>
                  <a:lnTo>
                    <a:pt x="594" y="8109"/>
                  </a:lnTo>
                  <a:lnTo>
                    <a:pt x="668" y="8153"/>
                  </a:lnTo>
                  <a:lnTo>
                    <a:pt x="762" y="8196"/>
                  </a:lnTo>
                  <a:lnTo>
                    <a:pt x="854" y="8268"/>
                  </a:lnTo>
                  <a:lnTo>
                    <a:pt x="928" y="8298"/>
                  </a:lnTo>
                  <a:lnTo>
                    <a:pt x="947" y="8283"/>
                  </a:lnTo>
                  <a:lnTo>
                    <a:pt x="947" y="8225"/>
                  </a:lnTo>
                  <a:lnTo>
                    <a:pt x="928" y="8123"/>
                  </a:lnTo>
                  <a:lnTo>
                    <a:pt x="928" y="8065"/>
                  </a:lnTo>
                  <a:lnTo>
                    <a:pt x="984" y="8036"/>
                  </a:lnTo>
                  <a:lnTo>
                    <a:pt x="1003" y="7964"/>
                  </a:lnTo>
                  <a:lnTo>
                    <a:pt x="1003" y="7906"/>
                  </a:lnTo>
                  <a:lnTo>
                    <a:pt x="1039" y="7891"/>
                  </a:lnTo>
                  <a:lnTo>
                    <a:pt x="1077" y="7891"/>
                  </a:lnTo>
                  <a:lnTo>
                    <a:pt x="1095" y="7964"/>
                  </a:lnTo>
                  <a:lnTo>
                    <a:pt x="1133" y="8036"/>
                  </a:lnTo>
                  <a:lnTo>
                    <a:pt x="1133" y="8080"/>
                  </a:lnTo>
                  <a:lnTo>
                    <a:pt x="1170" y="8123"/>
                  </a:lnTo>
                  <a:lnTo>
                    <a:pt x="1189" y="8109"/>
                  </a:lnTo>
                  <a:lnTo>
                    <a:pt x="1207" y="8065"/>
                  </a:lnTo>
                  <a:lnTo>
                    <a:pt x="1281" y="8065"/>
                  </a:lnTo>
                  <a:lnTo>
                    <a:pt x="1374" y="8008"/>
                  </a:lnTo>
                  <a:lnTo>
                    <a:pt x="1393" y="8036"/>
                  </a:lnTo>
                  <a:lnTo>
                    <a:pt x="1467" y="8036"/>
                  </a:lnTo>
                  <a:lnTo>
                    <a:pt x="1486" y="8065"/>
                  </a:lnTo>
                  <a:lnTo>
                    <a:pt x="1430" y="8123"/>
                  </a:lnTo>
                  <a:lnTo>
                    <a:pt x="1374" y="8196"/>
                  </a:lnTo>
                  <a:lnTo>
                    <a:pt x="1374" y="8268"/>
                  </a:lnTo>
                  <a:lnTo>
                    <a:pt x="1449" y="8283"/>
                  </a:lnTo>
                  <a:lnTo>
                    <a:pt x="1486" y="8268"/>
                  </a:lnTo>
                  <a:lnTo>
                    <a:pt x="1541" y="8138"/>
                  </a:lnTo>
                  <a:lnTo>
                    <a:pt x="1560" y="8080"/>
                  </a:lnTo>
                  <a:lnTo>
                    <a:pt x="1634" y="8109"/>
                  </a:lnTo>
                  <a:lnTo>
                    <a:pt x="1709" y="8196"/>
                  </a:lnTo>
                  <a:lnTo>
                    <a:pt x="1746" y="8211"/>
                  </a:lnTo>
                  <a:lnTo>
                    <a:pt x="1820" y="8182"/>
                  </a:lnTo>
                  <a:lnTo>
                    <a:pt x="1820" y="8123"/>
                  </a:lnTo>
                  <a:lnTo>
                    <a:pt x="1857" y="8065"/>
                  </a:lnTo>
                  <a:lnTo>
                    <a:pt x="1950" y="8065"/>
                  </a:lnTo>
                  <a:lnTo>
                    <a:pt x="1987" y="8080"/>
                  </a:lnTo>
                  <a:lnTo>
                    <a:pt x="1987" y="8153"/>
                  </a:lnTo>
                  <a:lnTo>
                    <a:pt x="1932" y="8225"/>
                  </a:lnTo>
                  <a:lnTo>
                    <a:pt x="1932" y="8298"/>
                  </a:lnTo>
                  <a:lnTo>
                    <a:pt x="1987" y="8268"/>
                  </a:lnTo>
                  <a:lnTo>
                    <a:pt x="2080" y="8211"/>
                  </a:lnTo>
                  <a:lnTo>
                    <a:pt x="2117" y="8138"/>
                  </a:lnTo>
                  <a:lnTo>
                    <a:pt x="2192" y="8080"/>
                  </a:lnTo>
                  <a:lnTo>
                    <a:pt x="2303" y="8065"/>
                  </a:lnTo>
                  <a:lnTo>
                    <a:pt x="2396" y="8080"/>
                  </a:lnTo>
                  <a:lnTo>
                    <a:pt x="2470" y="8138"/>
                  </a:lnTo>
                  <a:lnTo>
                    <a:pt x="2581" y="8182"/>
                  </a:lnTo>
                  <a:lnTo>
                    <a:pt x="2730" y="8268"/>
                  </a:lnTo>
                  <a:lnTo>
                    <a:pt x="2823" y="8283"/>
                  </a:lnTo>
                  <a:lnTo>
                    <a:pt x="2860" y="8254"/>
                  </a:lnTo>
                  <a:lnTo>
                    <a:pt x="2916" y="8254"/>
                  </a:lnTo>
                  <a:lnTo>
                    <a:pt x="3008" y="8327"/>
                  </a:lnTo>
                  <a:lnTo>
                    <a:pt x="3120" y="8399"/>
                  </a:lnTo>
                  <a:lnTo>
                    <a:pt x="3101" y="8472"/>
                  </a:lnTo>
                  <a:lnTo>
                    <a:pt x="3101" y="8486"/>
                  </a:lnTo>
                  <a:lnTo>
                    <a:pt x="3139" y="8486"/>
                  </a:lnTo>
                  <a:lnTo>
                    <a:pt x="3157" y="8472"/>
                  </a:lnTo>
                  <a:lnTo>
                    <a:pt x="3212" y="8486"/>
                  </a:lnTo>
                  <a:lnTo>
                    <a:pt x="3250" y="8544"/>
                  </a:lnTo>
                  <a:lnTo>
                    <a:pt x="3324" y="8573"/>
                  </a:lnTo>
                  <a:lnTo>
                    <a:pt x="3380" y="8616"/>
                  </a:lnTo>
                  <a:lnTo>
                    <a:pt x="3399" y="8660"/>
                  </a:lnTo>
                  <a:lnTo>
                    <a:pt x="3417" y="8689"/>
                  </a:lnTo>
                  <a:lnTo>
                    <a:pt x="3472" y="8689"/>
                  </a:lnTo>
                  <a:lnTo>
                    <a:pt x="3472" y="8646"/>
                  </a:lnTo>
                  <a:lnTo>
                    <a:pt x="3510" y="8646"/>
                  </a:lnTo>
                  <a:lnTo>
                    <a:pt x="3566" y="8660"/>
                  </a:lnTo>
                  <a:lnTo>
                    <a:pt x="3584" y="8718"/>
                  </a:lnTo>
                  <a:lnTo>
                    <a:pt x="3695" y="8791"/>
                  </a:lnTo>
                  <a:lnTo>
                    <a:pt x="3770" y="8863"/>
                  </a:lnTo>
                  <a:lnTo>
                    <a:pt x="3807" y="8878"/>
                  </a:lnTo>
                  <a:lnTo>
                    <a:pt x="3863" y="8921"/>
                  </a:lnTo>
                  <a:lnTo>
                    <a:pt x="3844" y="8980"/>
                  </a:lnTo>
                  <a:lnTo>
                    <a:pt x="3863" y="8994"/>
                  </a:lnTo>
                  <a:lnTo>
                    <a:pt x="3863" y="9023"/>
                  </a:lnTo>
                  <a:lnTo>
                    <a:pt x="3807" y="9066"/>
                  </a:lnTo>
                  <a:lnTo>
                    <a:pt x="3770" y="9139"/>
                  </a:lnTo>
                  <a:lnTo>
                    <a:pt x="3695" y="9168"/>
                  </a:lnTo>
                  <a:lnTo>
                    <a:pt x="3695" y="9197"/>
                  </a:lnTo>
                  <a:lnTo>
                    <a:pt x="3788" y="9197"/>
                  </a:lnTo>
                  <a:lnTo>
                    <a:pt x="3807" y="9211"/>
                  </a:lnTo>
                  <a:lnTo>
                    <a:pt x="3788" y="9240"/>
                  </a:lnTo>
                  <a:lnTo>
                    <a:pt x="3751" y="9270"/>
                  </a:lnTo>
                  <a:lnTo>
                    <a:pt x="3659" y="9342"/>
                  </a:lnTo>
                  <a:lnTo>
                    <a:pt x="3622" y="9357"/>
                  </a:lnTo>
                  <a:lnTo>
                    <a:pt x="3622" y="9385"/>
                  </a:lnTo>
                  <a:lnTo>
                    <a:pt x="3678" y="9429"/>
                  </a:lnTo>
                  <a:lnTo>
                    <a:pt x="3714" y="9487"/>
                  </a:lnTo>
                  <a:lnTo>
                    <a:pt x="3714" y="9516"/>
                  </a:lnTo>
                  <a:lnTo>
                    <a:pt x="3882" y="9632"/>
                  </a:lnTo>
                  <a:lnTo>
                    <a:pt x="3919" y="9676"/>
                  </a:lnTo>
                  <a:lnTo>
                    <a:pt x="3919" y="9748"/>
                  </a:lnTo>
                  <a:lnTo>
                    <a:pt x="3955" y="9792"/>
                  </a:lnTo>
                  <a:lnTo>
                    <a:pt x="3919" y="9821"/>
                  </a:lnTo>
                  <a:lnTo>
                    <a:pt x="3919" y="9879"/>
                  </a:lnTo>
                  <a:lnTo>
                    <a:pt x="3974" y="9936"/>
                  </a:lnTo>
                  <a:lnTo>
                    <a:pt x="4011" y="9936"/>
                  </a:lnTo>
                  <a:lnTo>
                    <a:pt x="4049" y="9951"/>
                  </a:lnTo>
                  <a:lnTo>
                    <a:pt x="4067" y="10009"/>
                  </a:lnTo>
                  <a:lnTo>
                    <a:pt x="4142" y="10082"/>
                  </a:lnTo>
                  <a:lnTo>
                    <a:pt x="4179" y="10111"/>
                  </a:lnTo>
                  <a:lnTo>
                    <a:pt x="4179" y="10169"/>
                  </a:lnTo>
                  <a:lnTo>
                    <a:pt x="4160" y="10227"/>
                  </a:lnTo>
                  <a:lnTo>
                    <a:pt x="4086" y="10242"/>
                  </a:lnTo>
                  <a:lnTo>
                    <a:pt x="4011" y="10300"/>
                  </a:lnTo>
                  <a:lnTo>
                    <a:pt x="3993" y="10357"/>
                  </a:lnTo>
                  <a:lnTo>
                    <a:pt x="3955" y="10401"/>
                  </a:lnTo>
                  <a:lnTo>
                    <a:pt x="3900" y="10401"/>
                  </a:lnTo>
                  <a:lnTo>
                    <a:pt x="3807" y="10459"/>
                  </a:lnTo>
                  <a:lnTo>
                    <a:pt x="3788" y="10502"/>
                  </a:lnTo>
                  <a:lnTo>
                    <a:pt x="3826" y="10517"/>
                  </a:lnTo>
                  <a:lnTo>
                    <a:pt x="3882" y="10502"/>
                  </a:lnTo>
                  <a:lnTo>
                    <a:pt x="3919" y="10459"/>
                  </a:lnTo>
                  <a:lnTo>
                    <a:pt x="3974" y="10459"/>
                  </a:lnTo>
                  <a:lnTo>
                    <a:pt x="4067" y="10386"/>
                  </a:lnTo>
                  <a:lnTo>
                    <a:pt x="4160" y="10386"/>
                  </a:lnTo>
                  <a:lnTo>
                    <a:pt x="4142" y="10474"/>
                  </a:lnTo>
                  <a:lnTo>
                    <a:pt x="4104" y="10517"/>
                  </a:lnTo>
                  <a:lnTo>
                    <a:pt x="4142" y="10575"/>
                  </a:lnTo>
                  <a:lnTo>
                    <a:pt x="4142" y="10619"/>
                  </a:lnTo>
                  <a:lnTo>
                    <a:pt x="4179" y="10691"/>
                  </a:lnTo>
                  <a:lnTo>
                    <a:pt x="4197" y="10764"/>
                  </a:lnTo>
                  <a:lnTo>
                    <a:pt x="4160" y="10836"/>
                  </a:lnTo>
                  <a:lnTo>
                    <a:pt x="4160" y="10880"/>
                  </a:lnTo>
                  <a:lnTo>
                    <a:pt x="4179" y="10938"/>
                  </a:lnTo>
                  <a:lnTo>
                    <a:pt x="4179" y="10952"/>
                  </a:lnTo>
                  <a:lnTo>
                    <a:pt x="4142" y="10909"/>
                  </a:lnTo>
                  <a:lnTo>
                    <a:pt x="4086" y="10938"/>
                  </a:lnTo>
                  <a:lnTo>
                    <a:pt x="4104" y="11025"/>
                  </a:lnTo>
                  <a:lnTo>
                    <a:pt x="4160" y="11097"/>
                  </a:lnTo>
                  <a:lnTo>
                    <a:pt x="4160" y="11126"/>
                  </a:lnTo>
                  <a:lnTo>
                    <a:pt x="4142" y="11126"/>
                  </a:lnTo>
                  <a:lnTo>
                    <a:pt x="4086" y="11170"/>
                  </a:lnTo>
                  <a:lnTo>
                    <a:pt x="4104" y="11228"/>
                  </a:lnTo>
                  <a:lnTo>
                    <a:pt x="4142" y="11257"/>
                  </a:lnTo>
                  <a:lnTo>
                    <a:pt x="4197" y="11257"/>
                  </a:lnTo>
                  <a:lnTo>
                    <a:pt x="4253" y="11300"/>
                  </a:lnTo>
                  <a:lnTo>
                    <a:pt x="4253" y="11329"/>
                  </a:lnTo>
                  <a:lnTo>
                    <a:pt x="4197" y="11373"/>
                  </a:lnTo>
                  <a:lnTo>
                    <a:pt x="4197" y="11417"/>
                  </a:lnTo>
                  <a:lnTo>
                    <a:pt x="4142" y="11474"/>
                  </a:lnTo>
                  <a:lnTo>
                    <a:pt x="4086" y="11489"/>
                  </a:lnTo>
                  <a:lnTo>
                    <a:pt x="4011" y="11474"/>
                  </a:lnTo>
                  <a:lnTo>
                    <a:pt x="3974" y="11489"/>
                  </a:lnTo>
                  <a:lnTo>
                    <a:pt x="3974" y="11532"/>
                  </a:lnTo>
                  <a:lnTo>
                    <a:pt x="4049" y="11547"/>
                  </a:lnTo>
                  <a:lnTo>
                    <a:pt x="4104" y="11547"/>
                  </a:lnTo>
                  <a:lnTo>
                    <a:pt x="4160" y="11591"/>
                  </a:lnTo>
                  <a:lnTo>
                    <a:pt x="4197" y="11591"/>
                  </a:lnTo>
                  <a:lnTo>
                    <a:pt x="4271" y="11605"/>
                  </a:lnTo>
                  <a:lnTo>
                    <a:pt x="4309" y="11634"/>
                  </a:lnTo>
                  <a:lnTo>
                    <a:pt x="4309" y="11706"/>
                  </a:lnTo>
                  <a:lnTo>
                    <a:pt x="4327" y="11808"/>
                  </a:lnTo>
                  <a:lnTo>
                    <a:pt x="4234" y="11881"/>
                  </a:lnTo>
                  <a:lnTo>
                    <a:pt x="4215" y="11924"/>
                  </a:lnTo>
                  <a:lnTo>
                    <a:pt x="4253" y="11968"/>
                  </a:lnTo>
                  <a:lnTo>
                    <a:pt x="4179" y="12069"/>
                  </a:lnTo>
                  <a:lnTo>
                    <a:pt x="4086" y="12113"/>
                  </a:lnTo>
                  <a:lnTo>
                    <a:pt x="4030" y="12113"/>
                  </a:lnTo>
                  <a:lnTo>
                    <a:pt x="3974" y="12069"/>
                  </a:lnTo>
                  <a:lnTo>
                    <a:pt x="3937" y="12069"/>
                  </a:lnTo>
                  <a:lnTo>
                    <a:pt x="3844" y="12127"/>
                  </a:lnTo>
                  <a:lnTo>
                    <a:pt x="3807" y="12186"/>
                  </a:lnTo>
                  <a:lnTo>
                    <a:pt x="3844" y="12200"/>
                  </a:lnTo>
                  <a:lnTo>
                    <a:pt x="3882" y="12200"/>
                  </a:lnTo>
                  <a:lnTo>
                    <a:pt x="4030" y="12214"/>
                  </a:lnTo>
                  <a:lnTo>
                    <a:pt x="4067" y="12186"/>
                  </a:lnTo>
                  <a:lnTo>
                    <a:pt x="4086" y="12171"/>
                  </a:lnTo>
                  <a:lnTo>
                    <a:pt x="4123" y="12186"/>
                  </a:lnTo>
                  <a:lnTo>
                    <a:pt x="4123" y="12214"/>
                  </a:lnTo>
                  <a:lnTo>
                    <a:pt x="4142" y="12243"/>
                  </a:lnTo>
                  <a:lnTo>
                    <a:pt x="4086" y="12272"/>
                  </a:lnTo>
                  <a:lnTo>
                    <a:pt x="4049" y="12272"/>
                  </a:lnTo>
                  <a:lnTo>
                    <a:pt x="4030" y="12287"/>
                  </a:lnTo>
                  <a:lnTo>
                    <a:pt x="4030" y="12345"/>
                  </a:lnTo>
                  <a:lnTo>
                    <a:pt x="3993" y="12360"/>
                  </a:lnTo>
                  <a:lnTo>
                    <a:pt x="3937" y="12360"/>
                  </a:lnTo>
                  <a:lnTo>
                    <a:pt x="3807" y="12432"/>
                  </a:lnTo>
                  <a:lnTo>
                    <a:pt x="3714" y="12475"/>
                  </a:lnTo>
                  <a:lnTo>
                    <a:pt x="3714" y="12504"/>
                  </a:lnTo>
                  <a:lnTo>
                    <a:pt x="3788" y="12563"/>
                  </a:lnTo>
                  <a:lnTo>
                    <a:pt x="3900" y="12577"/>
                  </a:lnTo>
                  <a:lnTo>
                    <a:pt x="3993" y="12563"/>
                  </a:lnTo>
                  <a:lnTo>
                    <a:pt x="4067" y="12490"/>
                  </a:lnTo>
                  <a:lnTo>
                    <a:pt x="4123" y="12417"/>
                  </a:lnTo>
                  <a:lnTo>
                    <a:pt x="4160" y="12389"/>
                  </a:lnTo>
                  <a:lnTo>
                    <a:pt x="4179" y="12389"/>
                  </a:lnTo>
                  <a:lnTo>
                    <a:pt x="4179" y="12417"/>
                  </a:lnTo>
                  <a:lnTo>
                    <a:pt x="4086" y="12534"/>
                  </a:lnTo>
                  <a:lnTo>
                    <a:pt x="3974" y="12620"/>
                  </a:lnTo>
                  <a:lnTo>
                    <a:pt x="3937" y="12606"/>
                  </a:lnTo>
                  <a:lnTo>
                    <a:pt x="3788" y="12620"/>
                  </a:lnTo>
                  <a:lnTo>
                    <a:pt x="3751" y="12635"/>
                  </a:lnTo>
                  <a:lnTo>
                    <a:pt x="3695" y="12693"/>
                  </a:lnTo>
                  <a:lnTo>
                    <a:pt x="3678" y="12679"/>
                  </a:lnTo>
                  <a:lnTo>
                    <a:pt x="3584" y="12679"/>
                  </a:lnTo>
                  <a:lnTo>
                    <a:pt x="3491" y="12708"/>
                  </a:lnTo>
                  <a:lnTo>
                    <a:pt x="3491" y="12751"/>
                  </a:lnTo>
                  <a:lnTo>
                    <a:pt x="3510" y="12766"/>
                  </a:lnTo>
                  <a:lnTo>
                    <a:pt x="3528" y="12794"/>
                  </a:lnTo>
                  <a:lnTo>
                    <a:pt x="3510" y="12853"/>
                  </a:lnTo>
                  <a:lnTo>
                    <a:pt x="3566" y="12940"/>
                  </a:lnTo>
                  <a:lnTo>
                    <a:pt x="3584" y="12940"/>
                  </a:lnTo>
                  <a:lnTo>
                    <a:pt x="3603" y="12896"/>
                  </a:lnTo>
                  <a:lnTo>
                    <a:pt x="3659" y="12896"/>
                  </a:lnTo>
                  <a:lnTo>
                    <a:pt x="3695" y="12925"/>
                  </a:lnTo>
                  <a:lnTo>
                    <a:pt x="3714" y="12969"/>
                  </a:lnTo>
                  <a:lnTo>
                    <a:pt x="3714" y="13012"/>
                  </a:lnTo>
                  <a:lnTo>
                    <a:pt x="3770" y="13056"/>
                  </a:lnTo>
                  <a:lnTo>
                    <a:pt x="3882" y="13056"/>
                  </a:lnTo>
                  <a:lnTo>
                    <a:pt x="3955" y="13012"/>
                  </a:lnTo>
                  <a:lnTo>
                    <a:pt x="3974" y="12997"/>
                  </a:lnTo>
                  <a:lnTo>
                    <a:pt x="4030" y="12997"/>
                  </a:lnTo>
                  <a:lnTo>
                    <a:pt x="4123" y="12983"/>
                  </a:lnTo>
                  <a:lnTo>
                    <a:pt x="4160" y="12940"/>
                  </a:lnTo>
                  <a:lnTo>
                    <a:pt x="4179" y="12867"/>
                  </a:lnTo>
                  <a:lnTo>
                    <a:pt x="4160" y="12823"/>
                  </a:lnTo>
                  <a:lnTo>
                    <a:pt x="4123" y="12780"/>
                  </a:lnTo>
                  <a:lnTo>
                    <a:pt x="4215" y="12780"/>
                  </a:lnTo>
                  <a:lnTo>
                    <a:pt x="4215" y="12751"/>
                  </a:lnTo>
                  <a:lnTo>
                    <a:pt x="4234" y="12635"/>
                  </a:lnTo>
                  <a:lnTo>
                    <a:pt x="4271" y="12693"/>
                  </a:lnTo>
                  <a:lnTo>
                    <a:pt x="4327" y="12722"/>
                  </a:lnTo>
                  <a:lnTo>
                    <a:pt x="4365" y="12722"/>
                  </a:lnTo>
                  <a:lnTo>
                    <a:pt x="4420" y="12679"/>
                  </a:lnTo>
                  <a:lnTo>
                    <a:pt x="4420" y="12490"/>
                  </a:lnTo>
                  <a:lnTo>
                    <a:pt x="4365" y="12417"/>
                  </a:lnTo>
                  <a:lnTo>
                    <a:pt x="4346" y="12360"/>
                  </a:lnTo>
                  <a:lnTo>
                    <a:pt x="4365" y="12214"/>
                  </a:lnTo>
                  <a:lnTo>
                    <a:pt x="4402" y="12186"/>
                  </a:lnTo>
                  <a:lnTo>
                    <a:pt x="4420" y="12186"/>
                  </a:lnTo>
                  <a:lnTo>
                    <a:pt x="4420" y="12243"/>
                  </a:lnTo>
                  <a:lnTo>
                    <a:pt x="4402" y="12287"/>
                  </a:lnTo>
                  <a:lnTo>
                    <a:pt x="4420" y="12360"/>
                  </a:lnTo>
                  <a:lnTo>
                    <a:pt x="4457" y="12432"/>
                  </a:lnTo>
                  <a:lnTo>
                    <a:pt x="4457" y="12534"/>
                  </a:lnTo>
                  <a:lnTo>
                    <a:pt x="4438" y="12620"/>
                  </a:lnTo>
                  <a:lnTo>
                    <a:pt x="4438" y="12693"/>
                  </a:lnTo>
                  <a:lnTo>
                    <a:pt x="4494" y="12693"/>
                  </a:lnTo>
                  <a:lnTo>
                    <a:pt x="4513" y="12679"/>
                  </a:lnTo>
                  <a:lnTo>
                    <a:pt x="4587" y="12635"/>
                  </a:lnTo>
                  <a:lnTo>
                    <a:pt x="4587" y="12606"/>
                  </a:lnTo>
                  <a:lnTo>
                    <a:pt x="4680" y="12504"/>
                  </a:lnTo>
                  <a:lnTo>
                    <a:pt x="4773" y="12475"/>
                  </a:lnTo>
                  <a:lnTo>
                    <a:pt x="4810" y="12475"/>
                  </a:lnTo>
                  <a:lnTo>
                    <a:pt x="4810" y="12490"/>
                  </a:lnTo>
                  <a:lnTo>
                    <a:pt x="4736" y="12534"/>
                  </a:lnTo>
                  <a:lnTo>
                    <a:pt x="4698" y="12563"/>
                  </a:lnTo>
                  <a:lnTo>
                    <a:pt x="4643" y="12649"/>
                  </a:lnTo>
                  <a:lnTo>
                    <a:pt x="4587" y="12708"/>
                  </a:lnTo>
                  <a:lnTo>
                    <a:pt x="4587" y="12751"/>
                  </a:lnTo>
                  <a:lnTo>
                    <a:pt x="4625" y="12766"/>
                  </a:lnTo>
                  <a:lnTo>
                    <a:pt x="4698" y="12766"/>
                  </a:lnTo>
                  <a:lnTo>
                    <a:pt x="4736" y="12780"/>
                  </a:lnTo>
                  <a:lnTo>
                    <a:pt x="4792" y="12838"/>
                  </a:lnTo>
                  <a:lnTo>
                    <a:pt x="4866" y="12853"/>
                  </a:lnTo>
                  <a:lnTo>
                    <a:pt x="4958" y="12838"/>
                  </a:lnTo>
                  <a:lnTo>
                    <a:pt x="5014" y="12794"/>
                  </a:lnTo>
                  <a:lnTo>
                    <a:pt x="5070" y="12794"/>
                  </a:lnTo>
                  <a:lnTo>
                    <a:pt x="5089" y="12823"/>
                  </a:lnTo>
                  <a:lnTo>
                    <a:pt x="5089" y="12853"/>
                  </a:lnTo>
                  <a:lnTo>
                    <a:pt x="4977" y="12911"/>
                  </a:lnTo>
                  <a:lnTo>
                    <a:pt x="4810" y="12940"/>
                  </a:lnTo>
                  <a:lnTo>
                    <a:pt x="4698" y="12940"/>
                  </a:lnTo>
                  <a:lnTo>
                    <a:pt x="4625" y="12983"/>
                  </a:lnTo>
                  <a:lnTo>
                    <a:pt x="4587" y="13012"/>
                  </a:lnTo>
                  <a:lnTo>
                    <a:pt x="4587" y="13056"/>
                  </a:lnTo>
                  <a:lnTo>
                    <a:pt x="4606" y="13070"/>
                  </a:lnTo>
                  <a:lnTo>
                    <a:pt x="4717" y="13056"/>
                  </a:lnTo>
                  <a:lnTo>
                    <a:pt x="4773" y="13070"/>
                  </a:lnTo>
                  <a:lnTo>
                    <a:pt x="4810" y="13056"/>
                  </a:lnTo>
                  <a:lnTo>
                    <a:pt x="4885" y="13012"/>
                  </a:lnTo>
                  <a:lnTo>
                    <a:pt x="4996" y="13012"/>
                  </a:lnTo>
                  <a:lnTo>
                    <a:pt x="5014" y="13041"/>
                  </a:lnTo>
                  <a:lnTo>
                    <a:pt x="4996" y="13070"/>
                  </a:lnTo>
                  <a:lnTo>
                    <a:pt x="4921" y="13085"/>
                  </a:lnTo>
                  <a:lnTo>
                    <a:pt x="4866" y="13128"/>
                  </a:lnTo>
                  <a:lnTo>
                    <a:pt x="4736" y="13128"/>
                  </a:lnTo>
                  <a:lnTo>
                    <a:pt x="4698" y="13186"/>
                  </a:lnTo>
                  <a:lnTo>
                    <a:pt x="4680" y="13230"/>
                  </a:lnTo>
                  <a:lnTo>
                    <a:pt x="4625" y="13273"/>
                  </a:lnTo>
                  <a:lnTo>
                    <a:pt x="4625" y="13302"/>
                  </a:lnTo>
                  <a:lnTo>
                    <a:pt x="4680" y="13302"/>
                  </a:lnTo>
                  <a:lnTo>
                    <a:pt x="4810" y="13215"/>
                  </a:lnTo>
                  <a:lnTo>
                    <a:pt x="4866" y="13201"/>
                  </a:lnTo>
                  <a:lnTo>
                    <a:pt x="4921" y="13201"/>
                  </a:lnTo>
                  <a:lnTo>
                    <a:pt x="4958" y="13186"/>
                  </a:lnTo>
                  <a:lnTo>
                    <a:pt x="4996" y="13186"/>
                  </a:lnTo>
                  <a:lnTo>
                    <a:pt x="5052" y="13230"/>
                  </a:lnTo>
                  <a:lnTo>
                    <a:pt x="5052" y="13273"/>
                  </a:lnTo>
                  <a:lnTo>
                    <a:pt x="5014" y="13302"/>
                  </a:lnTo>
                  <a:lnTo>
                    <a:pt x="4958" y="13273"/>
                  </a:lnTo>
                  <a:lnTo>
                    <a:pt x="4903" y="13259"/>
                  </a:lnTo>
                  <a:lnTo>
                    <a:pt x="4792" y="13288"/>
                  </a:lnTo>
                  <a:lnTo>
                    <a:pt x="4773" y="13332"/>
                  </a:lnTo>
                  <a:lnTo>
                    <a:pt x="4792" y="13360"/>
                  </a:lnTo>
                  <a:lnTo>
                    <a:pt x="4958" y="13360"/>
                  </a:lnTo>
                  <a:lnTo>
                    <a:pt x="5014" y="13332"/>
                  </a:lnTo>
                  <a:lnTo>
                    <a:pt x="5070" y="13332"/>
                  </a:lnTo>
                  <a:lnTo>
                    <a:pt x="5145" y="13404"/>
                  </a:lnTo>
                  <a:lnTo>
                    <a:pt x="5145" y="13447"/>
                  </a:lnTo>
                  <a:lnTo>
                    <a:pt x="5089" y="13477"/>
                  </a:lnTo>
                  <a:lnTo>
                    <a:pt x="4903" y="13418"/>
                  </a:lnTo>
                  <a:lnTo>
                    <a:pt x="4810" y="13375"/>
                  </a:lnTo>
                  <a:lnTo>
                    <a:pt x="4792" y="13418"/>
                  </a:lnTo>
                  <a:lnTo>
                    <a:pt x="4810" y="13477"/>
                  </a:lnTo>
                  <a:lnTo>
                    <a:pt x="4903" y="13520"/>
                  </a:lnTo>
                  <a:lnTo>
                    <a:pt x="4996" y="13621"/>
                  </a:lnTo>
                  <a:lnTo>
                    <a:pt x="5052" y="13694"/>
                  </a:lnTo>
                  <a:lnTo>
                    <a:pt x="4996" y="13694"/>
                  </a:lnTo>
                  <a:lnTo>
                    <a:pt x="4921" y="13621"/>
                  </a:lnTo>
                  <a:lnTo>
                    <a:pt x="4903" y="13621"/>
                  </a:lnTo>
                  <a:lnTo>
                    <a:pt x="4885" y="13651"/>
                  </a:lnTo>
                  <a:lnTo>
                    <a:pt x="4903" y="13709"/>
                  </a:lnTo>
                  <a:lnTo>
                    <a:pt x="5014" y="13781"/>
                  </a:lnTo>
                  <a:lnTo>
                    <a:pt x="5145" y="13854"/>
                  </a:lnTo>
                  <a:lnTo>
                    <a:pt x="5145" y="13883"/>
                  </a:lnTo>
                  <a:lnTo>
                    <a:pt x="5089" y="13883"/>
                  </a:lnTo>
                  <a:lnTo>
                    <a:pt x="5089" y="13926"/>
                  </a:lnTo>
                  <a:lnTo>
                    <a:pt x="5052" y="13926"/>
                  </a:lnTo>
                  <a:lnTo>
                    <a:pt x="4958" y="13854"/>
                  </a:lnTo>
                  <a:lnTo>
                    <a:pt x="4921" y="13854"/>
                  </a:lnTo>
                  <a:lnTo>
                    <a:pt x="4921" y="13883"/>
                  </a:lnTo>
                  <a:lnTo>
                    <a:pt x="5014" y="13984"/>
                  </a:lnTo>
                  <a:lnTo>
                    <a:pt x="5070" y="14013"/>
                  </a:lnTo>
                  <a:lnTo>
                    <a:pt x="5108" y="14013"/>
                  </a:lnTo>
                  <a:lnTo>
                    <a:pt x="5163" y="13999"/>
                  </a:lnTo>
                  <a:lnTo>
                    <a:pt x="5181" y="14013"/>
                  </a:lnTo>
                  <a:lnTo>
                    <a:pt x="5145" y="14071"/>
                  </a:lnTo>
                  <a:lnTo>
                    <a:pt x="5089" y="14086"/>
                  </a:lnTo>
                  <a:lnTo>
                    <a:pt x="4996" y="14057"/>
                  </a:lnTo>
                  <a:lnTo>
                    <a:pt x="4921" y="13999"/>
                  </a:lnTo>
                  <a:lnTo>
                    <a:pt x="4829" y="13940"/>
                  </a:lnTo>
                  <a:lnTo>
                    <a:pt x="4773" y="13868"/>
                  </a:lnTo>
                  <a:lnTo>
                    <a:pt x="4698" y="13723"/>
                  </a:lnTo>
                  <a:lnTo>
                    <a:pt x="4643" y="13665"/>
                  </a:lnTo>
                  <a:lnTo>
                    <a:pt x="4587" y="13651"/>
                  </a:lnTo>
                  <a:lnTo>
                    <a:pt x="4513" y="13621"/>
                  </a:lnTo>
                  <a:lnTo>
                    <a:pt x="4420" y="13592"/>
                  </a:lnTo>
                  <a:lnTo>
                    <a:pt x="4327" y="13592"/>
                  </a:lnTo>
                  <a:lnTo>
                    <a:pt x="4271" y="13578"/>
                  </a:lnTo>
                  <a:lnTo>
                    <a:pt x="4215" y="13578"/>
                  </a:lnTo>
                  <a:lnTo>
                    <a:pt x="4123" y="13563"/>
                  </a:lnTo>
                  <a:lnTo>
                    <a:pt x="4030" y="13491"/>
                  </a:lnTo>
                  <a:lnTo>
                    <a:pt x="3937" y="13491"/>
                  </a:lnTo>
                  <a:lnTo>
                    <a:pt x="3863" y="13477"/>
                  </a:lnTo>
                  <a:lnTo>
                    <a:pt x="3807" y="13491"/>
                  </a:lnTo>
                  <a:lnTo>
                    <a:pt x="3714" y="13491"/>
                  </a:lnTo>
                  <a:lnTo>
                    <a:pt x="3603" y="13563"/>
                  </a:lnTo>
                  <a:lnTo>
                    <a:pt x="3603" y="13592"/>
                  </a:lnTo>
                  <a:lnTo>
                    <a:pt x="3659" y="13636"/>
                  </a:lnTo>
                  <a:lnTo>
                    <a:pt x="3714" y="13694"/>
                  </a:lnTo>
                  <a:lnTo>
                    <a:pt x="3770" y="13781"/>
                  </a:lnTo>
                  <a:lnTo>
                    <a:pt x="3770" y="13839"/>
                  </a:lnTo>
                  <a:lnTo>
                    <a:pt x="3863" y="13912"/>
                  </a:lnTo>
                  <a:lnTo>
                    <a:pt x="3993" y="13940"/>
                  </a:lnTo>
                  <a:lnTo>
                    <a:pt x="4179" y="13999"/>
                  </a:lnTo>
                  <a:lnTo>
                    <a:pt x="4309" y="14057"/>
                  </a:lnTo>
                  <a:lnTo>
                    <a:pt x="4346" y="14129"/>
                  </a:lnTo>
                  <a:lnTo>
                    <a:pt x="4346" y="14158"/>
                  </a:lnTo>
                  <a:lnTo>
                    <a:pt x="4420" y="14173"/>
                  </a:lnTo>
                  <a:lnTo>
                    <a:pt x="4494" y="14173"/>
                  </a:lnTo>
                  <a:lnTo>
                    <a:pt x="4550" y="14231"/>
                  </a:lnTo>
                  <a:lnTo>
                    <a:pt x="4625" y="14245"/>
                  </a:lnTo>
                  <a:lnTo>
                    <a:pt x="4680" y="14231"/>
                  </a:lnTo>
                  <a:lnTo>
                    <a:pt x="4717" y="14275"/>
                  </a:lnTo>
                  <a:lnTo>
                    <a:pt x="4792" y="14275"/>
                  </a:lnTo>
                  <a:lnTo>
                    <a:pt x="4829" y="14245"/>
                  </a:lnTo>
                  <a:lnTo>
                    <a:pt x="4885" y="14303"/>
                  </a:lnTo>
                  <a:lnTo>
                    <a:pt x="4977" y="14303"/>
                  </a:lnTo>
                  <a:lnTo>
                    <a:pt x="5052" y="14245"/>
                  </a:lnTo>
                  <a:lnTo>
                    <a:pt x="5145" y="14245"/>
                  </a:lnTo>
                  <a:lnTo>
                    <a:pt x="5181" y="14275"/>
                  </a:lnTo>
                  <a:lnTo>
                    <a:pt x="5181" y="14317"/>
                  </a:lnTo>
                  <a:lnTo>
                    <a:pt x="5108" y="14317"/>
                  </a:lnTo>
                  <a:lnTo>
                    <a:pt x="5052" y="14347"/>
                  </a:lnTo>
                  <a:lnTo>
                    <a:pt x="5052" y="14376"/>
                  </a:lnTo>
                  <a:lnTo>
                    <a:pt x="5108" y="14376"/>
                  </a:lnTo>
                  <a:lnTo>
                    <a:pt x="5163" y="14434"/>
                  </a:lnTo>
                  <a:lnTo>
                    <a:pt x="5089" y="14463"/>
                  </a:lnTo>
                  <a:lnTo>
                    <a:pt x="5089" y="14492"/>
                  </a:lnTo>
                  <a:lnTo>
                    <a:pt x="5014" y="14506"/>
                  </a:lnTo>
                  <a:lnTo>
                    <a:pt x="4977" y="14535"/>
                  </a:lnTo>
                  <a:lnTo>
                    <a:pt x="4885" y="14579"/>
                  </a:lnTo>
                  <a:lnTo>
                    <a:pt x="4866" y="14608"/>
                  </a:lnTo>
                  <a:lnTo>
                    <a:pt x="4885" y="14637"/>
                  </a:lnTo>
                  <a:lnTo>
                    <a:pt x="4977" y="14637"/>
                  </a:lnTo>
                  <a:lnTo>
                    <a:pt x="5052" y="14652"/>
                  </a:lnTo>
                  <a:lnTo>
                    <a:pt x="5070" y="14680"/>
                  </a:lnTo>
                  <a:lnTo>
                    <a:pt x="4996" y="14680"/>
                  </a:lnTo>
                  <a:lnTo>
                    <a:pt x="4958" y="14709"/>
                  </a:lnTo>
                  <a:lnTo>
                    <a:pt x="4921" y="14680"/>
                  </a:lnTo>
                  <a:lnTo>
                    <a:pt x="4885" y="14724"/>
                  </a:lnTo>
                  <a:lnTo>
                    <a:pt x="4810" y="14811"/>
                  </a:lnTo>
                  <a:lnTo>
                    <a:pt x="4773" y="14811"/>
                  </a:lnTo>
                  <a:lnTo>
                    <a:pt x="4717" y="14855"/>
                  </a:lnTo>
                  <a:lnTo>
                    <a:pt x="4717" y="14883"/>
                  </a:lnTo>
                  <a:lnTo>
                    <a:pt x="4792" y="14898"/>
                  </a:lnTo>
                  <a:lnTo>
                    <a:pt x="4829" y="14898"/>
                  </a:lnTo>
                  <a:lnTo>
                    <a:pt x="4885" y="14883"/>
                  </a:lnTo>
                  <a:lnTo>
                    <a:pt x="4903" y="14898"/>
                  </a:lnTo>
                  <a:lnTo>
                    <a:pt x="4921" y="14941"/>
                  </a:lnTo>
                  <a:lnTo>
                    <a:pt x="4977" y="14941"/>
                  </a:lnTo>
                  <a:lnTo>
                    <a:pt x="5014" y="14956"/>
                  </a:lnTo>
                  <a:lnTo>
                    <a:pt x="5014" y="15000"/>
                  </a:lnTo>
                  <a:lnTo>
                    <a:pt x="4921" y="15014"/>
                  </a:lnTo>
                  <a:lnTo>
                    <a:pt x="4866" y="15029"/>
                  </a:lnTo>
                  <a:lnTo>
                    <a:pt x="4866" y="15043"/>
                  </a:lnTo>
                  <a:lnTo>
                    <a:pt x="4977" y="15043"/>
                  </a:lnTo>
                  <a:lnTo>
                    <a:pt x="5014" y="15086"/>
                  </a:lnTo>
                  <a:lnTo>
                    <a:pt x="5014" y="15115"/>
                  </a:lnTo>
                  <a:lnTo>
                    <a:pt x="4977" y="15115"/>
                  </a:lnTo>
                  <a:lnTo>
                    <a:pt x="4921" y="15101"/>
                  </a:lnTo>
                  <a:lnTo>
                    <a:pt x="4903" y="15115"/>
                  </a:lnTo>
                  <a:lnTo>
                    <a:pt x="4866" y="15115"/>
                  </a:lnTo>
                  <a:lnTo>
                    <a:pt x="4810" y="15086"/>
                  </a:lnTo>
                  <a:lnTo>
                    <a:pt x="4736" y="15086"/>
                  </a:lnTo>
                  <a:lnTo>
                    <a:pt x="4643" y="15072"/>
                  </a:lnTo>
                  <a:lnTo>
                    <a:pt x="4643" y="15029"/>
                  </a:lnTo>
                  <a:lnTo>
                    <a:pt x="4680" y="15014"/>
                  </a:lnTo>
                  <a:lnTo>
                    <a:pt x="4625" y="14941"/>
                  </a:lnTo>
                  <a:lnTo>
                    <a:pt x="4606" y="14927"/>
                  </a:lnTo>
                  <a:lnTo>
                    <a:pt x="4550" y="14941"/>
                  </a:lnTo>
                  <a:lnTo>
                    <a:pt x="4550" y="15014"/>
                  </a:lnTo>
                  <a:lnTo>
                    <a:pt x="4494" y="15159"/>
                  </a:lnTo>
                  <a:lnTo>
                    <a:pt x="4438" y="15217"/>
                  </a:lnTo>
                  <a:lnTo>
                    <a:pt x="4457" y="15247"/>
                  </a:lnTo>
                  <a:lnTo>
                    <a:pt x="4513" y="15247"/>
                  </a:lnTo>
                  <a:lnTo>
                    <a:pt x="4587" y="15217"/>
                  </a:lnTo>
                  <a:lnTo>
                    <a:pt x="4606" y="15217"/>
                  </a:lnTo>
                  <a:lnTo>
                    <a:pt x="4587" y="15247"/>
                  </a:lnTo>
                  <a:lnTo>
                    <a:pt x="4513" y="15290"/>
                  </a:lnTo>
                  <a:lnTo>
                    <a:pt x="4457" y="15319"/>
                  </a:lnTo>
                  <a:lnTo>
                    <a:pt x="4420" y="15333"/>
                  </a:lnTo>
                  <a:lnTo>
                    <a:pt x="4420" y="15377"/>
                  </a:lnTo>
                  <a:lnTo>
                    <a:pt x="4309" y="15362"/>
                  </a:lnTo>
                  <a:lnTo>
                    <a:pt x="4215" y="15362"/>
                  </a:lnTo>
                  <a:lnTo>
                    <a:pt x="4123" y="15377"/>
                  </a:lnTo>
                  <a:lnTo>
                    <a:pt x="4086" y="15362"/>
                  </a:lnTo>
                  <a:lnTo>
                    <a:pt x="3974" y="15362"/>
                  </a:lnTo>
                  <a:lnTo>
                    <a:pt x="3900" y="15377"/>
                  </a:lnTo>
                  <a:lnTo>
                    <a:pt x="3770" y="15435"/>
                  </a:lnTo>
                  <a:lnTo>
                    <a:pt x="3659" y="15449"/>
                  </a:lnTo>
                  <a:lnTo>
                    <a:pt x="3678" y="15464"/>
                  </a:lnTo>
                  <a:lnTo>
                    <a:pt x="3770" y="15449"/>
                  </a:lnTo>
                  <a:lnTo>
                    <a:pt x="3807" y="15449"/>
                  </a:lnTo>
                  <a:lnTo>
                    <a:pt x="3770" y="15478"/>
                  </a:lnTo>
                  <a:lnTo>
                    <a:pt x="3714" y="15507"/>
                  </a:lnTo>
                  <a:lnTo>
                    <a:pt x="3751" y="15536"/>
                  </a:lnTo>
                  <a:lnTo>
                    <a:pt x="3807" y="15551"/>
                  </a:lnTo>
                  <a:lnTo>
                    <a:pt x="3863" y="15609"/>
                  </a:lnTo>
                  <a:lnTo>
                    <a:pt x="3955" y="15595"/>
                  </a:lnTo>
                  <a:lnTo>
                    <a:pt x="4030" y="15609"/>
                  </a:lnTo>
                  <a:lnTo>
                    <a:pt x="4067" y="15595"/>
                  </a:lnTo>
                  <a:lnTo>
                    <a:pt x="4179" y="15595"/>
                  </a:lnTo>
                  <a:lnTo>
                    <a:pt x="4215" y="15580"/>
                  </a:lnTo>
                  <a:lnTo>
                    <a:pt x="4142" y="15536"/>
                  </a:lnTo>
                  <a:lnTo>
                    <a:pt x="4123" y="15522"/>
                  </a:lnTo>
                  <a:lnTo>
                    <a:pt x="4160" y="15478"/>
                  </a:lnTo>
                  <a:lnTo>
                    <a:pt x="4309" y="15478"/>
                  </a:lnTo>
                  <a:lnTo>
                    <a:pt x="4365" y="15464"/>
                  </a:lnTo>
                  <a:lnTo>
                    <a:pt x="4438" y="15464"/>
                  </a:lnTo>
                  <a:lnTo>
                    <a:pt x="4438" y="15478"/>
                  </a:lnTo>
                  <a:lnTo>
                    <a:pt x="4402" y="15507"/>
                  </a:lnTo>
                  <a:lnTo>
                    <a:pt x="4365" y="15551"/>
                  </a:lnTo>
                  <a:lnTo>
                    <a:pt x="4365" y="15609"/>
                  </a:lnTo>
                  <a:lnTo>
                    <a:pt x="4253" y="15652"/>
                  </a:lnTo>
                  <a:lnTo>
                    <a:pt x="4253" y="15681"/>
                  </a:lnTo>
                  <a:lnTo>
                    <a:pt x="4271" y="15725"/>
                  </a:lnTo>
                  <a:lnTo>
                    <a:pt x="4494" y="15841"/>
                  </a:lnTo>
                  <a:lnTo>
                    <a:pt x="4587" y="15899"/>
                  </a:lnTo>
                  <a:lnTo>
                    <a:pt x="4587" y="15913"/>
                  </a:lnTo>
                  <a:lnTo>
                    <a:pt x="4513" y="15913"/>
                  </a:lnTo>
                  <a:lnTo>
                    <a:pt x="4494" y="15899"/>
                  </a:lnTo>
                  <a:lnTo>
                    <a:pt x="4402" y="15870"/>
                  </a:lnTo>
                  <a:lnTo>
                    <a:pt x="4271" y="15812"/>
                  </a:lnTo>
                  <a:lnTo>
                    <a:pt x="4234" y="15769"/>
                  </a:lnTo>
                  <a:lnTo>
                    <a:pt x="4142" y="15769"/>
                  </a:lnTo>
                  <a:lnTo>
                    <a:pt x="4086" y="15798"/>
                  </a:lnTo>
                  <a:lnTo>
                    <a:pt x="4030" y="15812"/>
                  </a:lnTo>
                  <a:lnTo>
                    <a:pt x="3844" y="15725"/>
                  </a:lnTo>
                  <a:lnTo>
                    <a:pt x="3807" y="15667"/>
                  </a:lnTo>
                  <a:lnTo>
                    <a:pt x="3770" y="15609"/>
                  </a:lnTo>
                  <a:lnTo>
                    <a:pt x="3751" y="15609"/>
                  </a:lnTo>
                  <a:lnTo>
                    <a:pt x="3770" y="15681"/>
                  </a:lnTo>
                  <a:lnTo>
                    <a:pt x="3788" y="15739"/>
                  </a:lnTo>
                  <a:lnTo>
                    <a:pt x="3770" y="15754"/>
                  </a:lnTo>
                  <a:lnTo>
                    <a:pt x="3678" y="15681"/>
                  </a:lnTo>
                  <a:lnTo>
                    <a:pt x="3584" y="15595"/>
                  </a:lnTo>
                  <a:lnTo>
                    <a:pt x="3472" y="15551"/>
                  </a:lnTo>
                  <a:lnTo>
                    <a:pt x="3417" y="15580"/>
                  </a:lnTo>
                  <a:lnTo>
                    <a:pt x="3436" y="15609"/>
                  </a:lnTo>
                  <a:lnTo>
                    <a:pt x="3510" y="15624"/>
                  </a:lnTo>
                  <a:lnTo>
                    <a:pt x="3528" y="15681"/>
                  </a:lnTo>
                  <a:lnTo>
                    <a:pt x="3659" y="15769"/>
                  </a:lnTo>
                  <a:lnTo>
                    <a:pt x="3695" y="15812"/>
                  </a:lnTo>
                  <a:lnTo>
                    <a:pt x="3751" y="15812"/>
                  </a:lnTo>
                  <a:lnTo>
                    <a:pt x="3807" y="15826"/>
                  </a:lnTo>
                  <a:lnTo>
                    <a:pt x="3844" y="15870"/>
                  </a:lnTo>
                  <a:lnTo>
                    <a:pt x="3695" y="15870"/>
                  </a:lnTo>
                  <a:lnTo>
                    <a:pt x="3603" y="15826"/>
                  </a:lnTo>
                  <a:lnTo>
                    <a:pt x="3528" y="15798"/>
                  </a:lnTo>
                  <a:lnTo>
                    <a:pt x="3491" y="15798"/>
                  </a:lnTo>
                  <a:lnTo>
                    <a:pt x="3472" y="15841"/>
                  </a:lnTo>
                  <a:lnTo>
                    <a:pt x="3472" y="15884"/>
                  </a:lnTo>
                  <a:lnTo>
                    <a:pt x="3417" y="15913"/>
                  </a:lnTo>
                  <a:lnTo>
                    <a:pt x="3399" y="15913"/>
                  </a:lnTo>
                  <a:lnTo>
                    <a:pt x="3399" y="15957"/>
                  </a:lnTo>
                  <a:lnTo>
                    <a:pt x="3343" y="15986"/>
                  </a:lnTo>
                  <a:lnTo>
                    <a:pt x="3306" y="16015"/>
                  </a:lnTo>
                  <a:lnTo>
                    <a:pt x="3195" y="16117"/>
                  </a:lnTo>
                  <a:lnTo>
                    <a:pt x="3195" y="16160"/>
                  </a:lnTo>
                  <a:lnTo>
                    <a:pt x="3219" y="16170"/>
                  </a:lnTo>
                  <a:lnTo>
                    <a:pt x="3157" y="16189"/>
                  </a:lnTo>
                  <a:lnTo>
                    <a:pt x="3101" y="16232"/>
                  </a:lnTo>
                  <a:lnTo>
                    <a:pt x="3008" y="16262"/>
                  </a:lnTo>
                  <a:lnTo>
                    <a:pt x="2953" y="16334"/>
                  </a:lnTo>
                  <a:lnTo>
                    <a:pt x="2953" y="16392"/>
                  </a:lnTo>
                  <a:lnTo>
                    <a:pt x="2971" y="16406"/>
                  </a:lnTo>
                  <a:lnTo>
                    <a:pt x="3046" y="16378"/>
                  </a:lnTo>
                  <a:lnTo>
                    <a:pt x="3139" y="16349"/>
                  </a:lnTo>
                  <a:lnTo>
                    <a:pt x="3195" y="16378"/>
                  </a:lnTo>
                  <a:lnTo>
                    <a:pt x="3212" y="16392"/>
                  </a:lnTo>
                  <a:lnTo>
                    <a:pt x="3306" y="16392"/>
                  </a:lnTo>
                  <a:lnTo>
                    <a:pt x="3472" y="16349"/>
                  </a:lnTo>
                  <a:lnTo>
                    <a:pt x="3603" y="16349"/>
                  </a:lnTo>
                  <a:lnTo>
                    <a:pt x="3714" y="16392"/>
                  </a:lnTo>
                  <a:lnTo>
                    <a:pt x="3714" y="16421"/>
                  </a:lnTo>
                  <a:lnTo>
                    <a:pt x="3678" y="16450"/>
                  </a:lnTo>
                  <a:lnTo>
                    <a:pt x="3566" y="16421"/>
                  </a:lnTo>
                  <a:lnTo>
                    <a:pt x="3491" y="16450"/>
                  </a:lnTo>
                  <a:lnTo>
                    <a:pt x="3157" y="16421"/>
                  </a:lnTo>
                  <a:lnTo>
                    <a:pt x="3064" y="16421"/>
                  </a:lnTo>
                  <a:lnTo>
                    <a:pt x="3046" y="16450"/>
                  </a:lnTo>
                  <a:lnTo>
                    <a:pt x="2916" y="16450"/>
                  </a:lnTo>
                  <a:lnTo>
                    <a:pt x="2916" y="16479"/>
                  </a:lnTo>
                  <a:lnTo>
                    <a:pt x="2935" y="16494"/>
                  </a:lnTo>
                  <a:lnTo>
                    <a:pt x="3027" y="16494"/>
                  </a:lnTo>
                  <a:lnTo>
                    <a:pt x="3046" y="16523"/>
                  </a:lnTo>
                  <a:lnTo>
                    <a:pt x="3008" y="16537"/>
                  </a:lnTo>
                  <a:lnTo>
                    <a:pt x="2935" y="16523"/>
                  </a:lnTo>
                  <a:lnTo>
                    <a:pt x="2841" y="16523"/>
                  </a:lnTo>
                  <a:lnTo>
                    <a:pt x="2841" y="16537"/>
                  </a:lnTo>
                  <a:lnTo>
                    <a:pt x="2879" y="16567"/>
                  </a:lnTo>
                  <a:lnTo>
                    <a:pt x="2971" y="16567"/>
                  </a:lnTo>
                  <a:lnTo>
                    <a:pt x="3212" y="16624"/>
                  </a:lnTo>
                  <a:lnTo>
                    <a:pt x="3287" y="16624"/>
                  </a:lnTo>
                  <a:lnTo>
                    <a:pt x="3324" y="16610"/>
                  </a:lnTo>
                  <a:lnTo>
                    <a:pt x="3399" y="16610"/>
                  </a:lnTo>
                  <a:lnTo>
                    <a:pt x="3417" y="16624"/>
                  </a:lnTo>
                  <a:lnTo>
                    <a:pt x="3417" y="16682"/>
                  </a:lnTo>
                  <a:lnTo>
                    <a:pt x="3436" y="16741"/>
                  </a:lnTo>
                  <a:lnTo>
                    <a:pt x="3399" y="16755"/>
                  </a:lnTo>
                  <a:lnTo>
                    <a:pt x="3324" y="16741"/>
                  </a:lnTo>
                  <a:lnTo>
                    <a:pt x="3306" y="16755"/>
                  </a:lnTo>
                  <a:lnTo>
                    <a:pt x="3287" y="16741"/>
                  </a:lnTo>
                  <a:lnTo>
                    <a:pt x="3195" y="16755"/>
                  </a:lnTo>
                  <a:lnTo>
                    <a:pt x="3195" y="16784"/>
                  </a:lnTo>
                  <a:lnTo>
                    <a:pt x="3212" y="16813"/>
                  </a:lnTo>
                  <a:lnTo>
                    <a:pt x="3250" y="16813"/>
                  </a:lnTo>
                  <a:lnTo>
                    <a:pt x="3324" y="16827"/>
                  </a:lnTo>
                  <a:lnTo>
                    <a:pt x="3343" y="16842"/>
                  </a:lnTo>
                  <a:lnTo>
                    <a:pt x="3250" y="16886"/>
                  </a:lnTo>
                  <a:lnTo>
                    <a:pt x="3195" y="16886"/>
                  </a:lnTo>
                  <a:lnTo>
                    <a:pt x="3101" y="16842"/>
                  </a:lnTo>
                  <a:lnTo>
                    <a:pt x="3008" y="16871"/>
                  </a:lnTo>
                  <a:lnTo>
                    <a:pt x="3008" y="16900"/>
                  </a:lnTo>
                  <a:lnTo>
                    <a:pt x="3027" y="16958"/>
                  </a:lnTo>
                  <a:lnTo>
                    <a:pt x="3064" y="16972"/>
                  </a:lnTo>
                  <a:lnTo>
                    <a:pt x="3120" y="16958"/>
                  </a:lnTo>
                  <a:lnTo>
                    <a:pt x="3212" y="16958"/>
                  </a:lnTo>
                  <a:lnTo>
                    <a:pt x="3287" y="16987"/>
                  </a:lnTo>
                  <a:lnTo>
                    <a:pt x="3306" y="17030"/>
                  </a:lnTo>
                  <a:lnTo>
                    <a:pt x="3101" y="17030"/>
                  </a:lnTo>
                  <a:lnTo>
                    <a:pt x="3046" y="17045"/>
                  </a:lnTo>
                  <a:lnTo>
                    <a:pt x="2971" y="17016"/>
                  </a:lnTo>
                  <a:lnTo>
                    <a:pt x="2935" y="17016"/>
                  </a:lnTo>
                  <a:lnTo>
                    <a:pt x="2879" y="17060"/>
                  </a:lnTo>
                  <a:lnTo>
                    <a:pt x="2879" y="17204"/>
                  </a:lnTo>
                  <a:lnTo>
                    <a:pt x="2860" y="17248"/>
                  </a:lnTo>
                  <a:lnTo>
                    <a:pt x="2879" y="17277"/>
                  </a:lnTo>
                  <a:lnTo>
                    <a:pt x="2953" y="17277"/>
                  </a:lnTo>
                  <a:lnTo>
                    <a:pt x="3157" y="17204"/>
                  </a:lnTo>
                  <a:lnTo>
                    <a:pt x="3212" y="17175"/>
                  </a:lnTo>
                  <a:lnTo>
                    <a:pt x="3380" y="17132"/>
                  </a:lnTo>
                  <a:lnTo>
                    <a:pt x="3472" y="17103"/>
                  </a:lnTo>
                  <a:lnTo>
                    <a:pt x="3528" y="17016"/>
                  </a:lnTo>
                  <a:lnTo>
                    <a:pt x="3659" y="16915"/>
                  </a:lnTo>
                  <a:lnTo>
                    <a:pt x="3900" y="16827"/>
                  </a:lnTo>
                  <a:lnTo>
                    <a:pt x="4030" y="16798"/>
                  </a:lnTo>
                  <a:lnTo>
                    <a:pt x="4086" y="16813"/>
                  </a:lnTo>
                  <a:lnTo>
                    <a:pt x="4086" y="16842"/>
                  </a:lnTo>
                  <a:lnTo>
                    <a:pt x="4049" y="16871"/>
                  </a:lnTo>
                  <a:lnTo>
                    <a:pt x="3974" y="16871"/>
                  </a:lnTo>
                  <a:lnTo>
                    <a:pt x="3844" y="16900"/>
                  </a:lnTo>
                  <a:lnTo>
                    <a:pt x="3678" y="16958"/>
                  </a:lnTo>
                  <a:lnTo>
                    <a:pt x="3510" y="17103"/>
                  </a:lnTo>
                  <a:lnTo>
                    <a:pt x="3436" y="17175"/>
                  </a:lnTo>
                  <a:lnTo>
                    <a:pt x="3306" y="17190"/>
                  </a:lnTo>
                  <a:lnTo>
                    <a:pt x="3231" y="17204"/>
                  </a:lnTo>
                  <a:lnTo>
                    <a:pt x="3101" y="17277"/>
                  </a:lnTo>
                  <a:lnTo>
                    <a:pt x="2953" y="17321"/>
                  </a:lnTo>
                  <a:lnTo>
                    <a:pt x="2879" y="17335"/>
                  </a:lnTo>
                  <a:lnTo>
                    <a:pt x="2860" y="17378"/>
                  </a:lnTo>
                  <a:lnTo>
                    <a:pt x="2935" y="17378"/>
                  </a:lnTo>
                  <a:lnTo>
                    <a:pt x="2971" y="17349"/>
                  </a:lnTo>
                  <a:lnTo>
                    <a:pt x="3027" y="17378"/>
                  </a:lnTo>
                  <a:lnTo>
                    <a:pt x="3027" y="17408"/>
                  </a:lnTo>
                  <a:lnTo>
                    <a:pt x="3120" y="17378"/>
                  </a:lnTo>
                  <a:lnTo>
                    <a:pt x="3157" y="17335"/>
                  </a:lnTo>
                  <a:lnTo>
                    <a:pt x="3212" y="17335"/>
                  </a:lnTo>
                  <a:lnTo>
                    <a:pt x="3287" y="17393"/>
                  </a:lnTo>
                  <a:lnTo>
                    <a:pt x="3324" y="17393"/>
                  </a:lnTo>
                  <a:lnTo>
                    <a:pt x="3399" y="17349"/>
                  </a:lnTo>
                  <a:lnTo>
                    <a:pt x="3491" y="17306"/>
                  </a:lnTo>
                  <a:lnTo>
                    <a:pt x="3566" y="17306"/>
                  </a:lnTo>
                  <a:lnTo>
                    <a:pt x="3584" y="17321"/>
                  </a:lnTo>
                  <a:lnTo>
                    <a:pt x="3566" y="17349"/>
                  </a:lnTo>
                  <a:lnTo>
                    <a:pt x="3491" y="17349"/>
                  </a:lnTo>
                  <a:lnTo>
                    <a:pt x="3417" y="17408"/>
                  </a:lnTo>
                  <a:lnTo>
                    <a:pt x="3343" y="17422"/>
                  </a:lnTo>
                  <a:lnTo>
                    <a:pt x="3250" y="17422"/>
                  </a:lnTo>
                  <a:lnTo>
                    <a:pt x="3212" y="17393"/>
                  </a:lnTo>
                  <a:lnTo>
                    <a:pt x="3157" y="17408"/>
                  </a:lnTo>
                  <a:lnTo>
                    <a:pt x="3120" y="17451"/>
                  </a:lnTo>
                  <a:lnTo>
                    <a:pt x="3008" y="17480"/>
                  </a:lnTo>
                  <a:lnTo>
                    <a:pt x="2971" y="17495"/>
                  </a:lnTo>
                  <a:lnTo>
                    <a:pt x="3046" y="17538"/>
                  </a:lnTo>
                  <a:lnTo>
                    <a:pt x="3101" y="17538"/>
                  </a:lnTo>
                  <a:lnTo>
                    <a:pt x="3195" y="17567"/>
                  </a:lnTo>
                  <a:lnTo>
                    <a:pt x="3120" y="17625"/>
                  </a:lnTo>
                  <a:lnTo>
                    <a:pt x="3120" y="17669"/>
                  </a:lnTo>
                  <a:lnTo>
                    <a:pt x="3195" y="17684"/>
                  </a:lnTo>
                  <a:lnTo>
                    <a:pt x="3157" y="17713"/>
                  </a:lnTo>
                  <a:lnTo>
                    <a:pt x="3195" y="17756"/>
                  </a:lnTo>
                  <a:lnTo>
                    <a:pt x="3139" y="17756"/>
                  </a:lnTo>
                  <a:lnTo>
                    <a:pt x="3064" y="17814"/>
                  </a:lnTo>
                  <a:lnTo>
                    <a:pt x="3101" y="17858"/>
                  </a:lnTo>
                  <a:lnTo>
                    <a:pt x="3139" y="17858"/>
                  </a:lnTo>
                  <a:lnTo>
                    <a:pt x="3195" y="17828"/>
                  </a:lnTo>
                  <a:lnTo>
                    <a:pt x="3212" y="17828"/>
                  </a:lnTo>
                  <a:lnTo>
                    <a:pt x="3231" y="17901"/>
                  </a:lnTo>
                  <a:lnTo>
                    <a:pt x="3231" y="17959"/>
                  </a:lnTo>
                  <a:lnTo>
                    <a:pt x="3157" y="17988"/>
                  </a:lnTo>
                  <a:lnTo>
                    <a:pt x="3157" y="18104"/>
                  </a:lnTo>
                  <a:lnTo>
                    <a:pt x="3212" y="18147"/>
                  </a:lnTo>
                  <a:lnTo>
                    <a:pt x="3287" y="18147"/>
                  </a:lnTo>
                  <a:lnTo>
                    <a:pt x="3343" y="18118"/>
                  </a:lnTo>
                  <a:lnTo>
                    <a:pt x="3380" y="18061"/>
                  </a:lnTo>
                  <a:lnTo>
                    <a:pt x="3417" y="18075"/>
                  </a:lnTo>
                  <a:lnTo>
                    <a:pt x="3472" y="18046"/>
                  </a:lnTo>
                  <a:lnTo>
                    <a:pt x="3510" y="18046"/>
                  </a:lnTo>
                  <a:lnTo>
                    <a:pt x="3566" y="18075"/>
                  </a:lnTo>
                  <a:lnTo>
                    <a:pt x="3528" y="18104"/>
                  </a:lnTo>
                  <a:lnTo>
                    <a:pt x="3436" y="18147"/>
                  </a:lnTo>
                  <a:lnTo>
                    <a:pt x="3380" y="18147"/>
                  </a:lnTo>
                  <a:lnTo>
                    <a:pt x="3231" y="18191"/>
                  </a:lnTo>
                  <a:lnTo>
                    <a:pt x="3157" y="18220"/>
                  </a:lnTo>
                  <a:lnTo>
                    <a:pt x="3157" y="18278"/>
                  </a:lnTo>
                  <a:lnTo>
                    <a:pt x="3139" y="18336"/>
                  </a:lnTo>
                  <a:lnTo>
                    <a:pt x="3212" y="18365"/>
                  </a:lnTo>
                  <a:lnTo>
                    <a:pt x="3157" y="18409"/>
                  </a:lnTo>
                  <a:lnTo>
                    <a:pt x="3139" y="18481"/>
                  </a:lnTo>
                  <a:lnTo>
                    <a:pt x="3157" y="18568"/>
                  </a:lnTo>
                  <a:lnTo>
                    <a:pt x="3212" y="18568"/>
                  </a:lnTo>
                  <a:lnTo>
                    <a:pt x="3287" y="18467"/>
                  </a:lnTo>
                  <a:lnTo>
                    <a:pt x="3436" y="18350"/>
                  </a:lnTo>
                  <a:lnTo>
                    <a:pt x="3491" y="18350"/>
                  </a:lnTo>
                  <a:lnTo>
                    <a:pt x="3528" y="18292"/>
                  </a:lnTo>
                  <a:lnTo>
                    <a:pt x="3603" y="18278"/>
                  </a:lnTo>
                  <a:lnTo>
                    <a:pt x="3603" y="18292"/>
                  </a:lnTo>
                  <a:lnTo>
                    <a:pt x="3566" y="18336"/>
                  </a:lnTo>
                  <a:lnTo>
                    <a:pt x="3566" y="18365"/>
                  </a:lnTo>
                  <a:lnTo>
                    <a:pt x="3584" y="18394"/>
                  </a:lnTo>
                  <a:lnTo>
                    <a:pt x="3659" y="18365"/>
                  </a:lnTo>
                  <a:lnTo>
                    <a:pt x="3770" y="18278"/>
                  </a:lnTo>
                  <a:lnTo>
                    <a:pt x="3788" y="18249"/>
                  </a:lnTo>
                  <a:lnTo>
                    <a:pt x="3844" y="18292"/>
                  </a:lnTo>
                  <a:lnTo>
                    <a:pt x="3882" y="18292"/>
                  </a:lnTo>
                  <a:lnTo>
                    <a:pt x="3937" y="18264"/>
                  </a:lnTo>
                  <a:lnTo>
                    <a:pt x="3993" y="18264"/>
                  </a:lnTo>
                  <a:lnTo>
                    <a:pt x="3993" y="18278"/>
                  </a:lnTo>
                  <a:lnTo>
                    <a:pt x="3937" y="18336"/>
                  </a:lnTo>
                  <a:lnTo>
                    <a:pt x="3937" y="18467"/>
                  </a:lnTo>
                  <a:lnTo>
                    <a:pt x="3974" y="18481"/>
                  </a:lnTo>
                  <a:lnTo>
                    <a:pt x="4030" y="18539"/>
                  </a:lnTo>
                  <a:lnTo>
                    <a:pt x="3993" y="18554"/>
                  </a:lnTo>
                  <a:lnTo>
                    <a:pt x="3937" y="18539"/>
                  </a:lnTo>
                  <a:lnTo>
                    <a:pt x="3844" y="18467"/>
                  </a:lnTo>
                  <a:lnTo>
                    <a:pt x="3788" y="18409"/>
                  </a:lnTo>
                  <a:lnTo>
                    <a:pt x="3751" y="18409"/>
                  </a:lnTo>
                  <a:lnTo>
                    <a:pt x="3695" y="18423"/>
                  </a:lnTo>
                  <a:lnTo>
                    <a:pt x="3622" y="18423"/>
                  </a:lnTo>
                  <a:lnTo>
                    <a:pt x="3603" y="18467"/>
                  </a:lnTo>
                  <a:lnTo>
                    <a:pt x="3659" y="18495"/>
                  </a:lnTo>
                  <a:lnTo>
                    <a:pt x="3695" y="18495"/>
                  </a:lnTo>
                  <a:lnTo>
                    <a:pt x="3770" y="18568"/>
                  </a:lnTo>
                  <a:lnTo>
                    <a:pt x="3807" y="18583"/>
                  </a:lnTo>
                  <a:lnTo>
                    <a:pt x="3788" y="18626"/>
                  </a:lnTo>
                  <a:lnTo>
                    <a:pt x="3714" y="18568"/>
                  </a:lnTo>
                  <a:lnTo>
                    <a:pt x="3678" y="18554"/>
                  </a:lnTo>
                  <a:lnTo>
                    <a:pt x="3603" y="18554"/>
                  </a:lnTo>
                  <a:lnTo>
                    <a:pt x="3510" y="18641"/>
                  </a:lnTo>
                  <a:lnTo>
                    <a:pt x="3436" y="18684"/>
                  </a:lnTo>
                  <a:lnTo>
                    <a:pt x="3287" y="18684"/>
                  </a:lnTo>
                  <a:lnTo>
                    <a:pt x="3250" y="18699"/>
                  </a:lnTo>
                  <a:lnTo>
                    <a:pt x="3306" y="18713"/>
                  </a:lnTo>
                  <a:lnTo>
                    <a:pt x="3399" y="18713"/>
                  </a:lnTo>
                  <a:lnTo>
                    <a:pt x="3454" y="18699"/>
                  </a:lnTo>
                  <a:lnTo>
                    <a:pt x="3603" y="18684"/>
                  </a:lnTo>
                  <a:lnTo>
                    <a:pt x="3695" y="18641"/>
                  </a:lnTo>
                  <a:lnTo>
                    <a:pt x="3770" y="18656"/>
                  </a:lnTo>
                  <a:lnTo>
                    <a:pt x="3863" y="18656"/>
                  </a:lnTo>
                  <a:lnTo>
                    <a:pt x="3826" y="18684"/>
                  </a:lnTo>
                  <a:lnTo>
                    <a:pt x="3770" y="18728"/>
                  </a:lnTo>
                  <a:lnTo>
                    <a:pt x="3640" y="18728"/>
                  </a:lnTo>
                  <a:lnTo>
                    <a:pt x="3528" y="18757"/>
                  </a:lnTo>
                  <a:lnTo>
                    <a:pt x="3343" y="18757"/>
                  </a:lnTo>
                  <a:lnTo>
                    <a:pt x="3250" y="18771"/>
                  </a:lnTo>
                  <a:lnTo>
                    <a:pt x="3231" y="18830"/>
                  </a:lnTo>
                  <a:lnTo>
                    <a:pt x="3250" y="18873"/>
                  </a:lnTo>
                  <a:lnTo>
                    <a:pt x="3343" y="18902"/>
                  </a:lnTo>
                  <a:lnTo>
                    <a:pt x="3436" y="18873"/>
                  </a:lnTo>
                  <a:lnTo>
                    <a:pt x="3454" y="18902"/>
                  </a:lnTo>
                  <a:lnTo>
                    <a:pt x="3399" y="18931"/>
                  </a:lnTo>
                  <a:lnTo>
                    <a:pt x="3306" y="18931"/>
                  </a:lnTo>
                  <a:lnTo>
                    <a:pt x="3250" y="18989"/>
                  </a:lnTo>
                  <a:lnTo>
                    <a:pt x="3268" y="19047"/>
                  </a:lnTo>
                  <a:lnTo>
                    <a:pt x="3343" y="19076"/>
                  </a:lnTo>
                  <a:lnTo>
                    <a:pt x="3399" y="19047"/>
                  </a:lnTo>
                  <a:lnTo>
                    <a:pt x="3417" y="19004"/>
                  </a:lnTo>
                  <a:lnTo>
                    <a:pt x="3491" y="19004"/>
                  </a:lnTo>
                  <a:lnTo>
                    <a:pt x="3528" y="19018"/>
                  </a:lnTo>
                  <a:lnTo>
                    <a:pt x="3603" y="19018"/>
                  </a:lnTo>
                  <a:lnTo>
                    <a:pt x="3678" y="19004"/>
                  </a:lnTo>
                  <a:lnTo>
                    <a:pt x="3714" y="18989"/>
                  </a:lnTo>
                  <a:lnTo>
                    <a:pt x="3751" y="19004"/>
                  </a:lnTo>
                  <a:lnTo>
                    <a:pt x="3695" y="19047"/>
                  </a:lnTo>
                  <a:lnTo>
                    <a:pt x="3584" y="19076"/>
                  </a:lnTo>
                  <a:lnTo>
                    <a:pt x="3472" y="19047"/>
                  </a:lnTo>
                  <a:lnTo>
                    <a:pt x="3417" y="19047"/>
                  </a:lnTo>
                  <a:lnTo>
                    <a:pt x="3472" y="19076"/>
                  </a:lnTo>
                  <a:lnTo>
                    <a:pt x="3528" y="19076"/>
                  </a:lnTo>
                  <a:lnTo>
                    <a:pt x="3584" y="19090"/>
                  </a:lnTo>
                  <a:lnTo>
                    <a:pt x="3528" y="19119"/>
                  </a:lnTo>
                  <a:lnTo>
                    <a:pt x="3417" y="19119"/>
                  </a:lnTo>
                  <a:lnTo>
                    <a:pt x="3324" y="19163"/>
                  </a:lnTo>
                  <a:lnTo>
                    <a:pt x="3380" y="19207"/>
                  </a:lnTo>
                  <a:lnTo>
                    <a:pt x="3417" y="19207"/>
                  </a:lnTo>
                  <a:lnTo>
                    <a:pt x="3472" y="19192"/>
                  </a:lnTo>
                  <a:lnTo>
                    <a:pt x="3584" y="19192"/>
                  </a:lnTo>
                  <a:lnTo>
                    <a:pt x="3622" y="19207"/>
                  </a:lnTo>
                  <a:lnTo>
                    <a:pt x="3678" y="19207"/>
                  </a:lnTo>
                  <a:lnTo>
                    <a:pt x="3622" y="19236"/>
                  </a:lnTo>
                  <a:lnTo>
                    <a:pt x="3510" y="19264"/>
                  </a:lnTo>
                  <a:lnTo>
                    <a:pt x="3436" y="19236"/>
                  </a:lnTo>
                  <a:lnTo>
                    <a:pt x="3380" y="19264"/>
                  </a:lnTo>
                  <a:lnTo>
                    <a:pt x="3343" y="19293"/>
                  </a:lnTo>
                  <a:lnTo>
                    <a:pt x="3380" y="19337"/>
                  </a:lnTo>
                  <a:lnTo>
                    <a:pt x="3417" y="19337"/>
                  </a:lnTo>
                  <a:lnTo>
                    <a:pt x="3491" y="19293"/>
                  </a:lnTo>
                  <a:lnTo>
                    <a:pt x="3566" y="19293"/>
                  </a:lnTo>
                  <a:lnTo>
                    <a:pt x="3622" y="19337"/>
                  </a:lnTo>
                  <a:lnTo>
                    <a:pt x="3622" y="19366"/>
                  </a:lnTo>
                  <a:lnTo>
                    <a:pt x="3491" y="19410"/>
                  </a:lnTo>
                  <a:lnTo>
                    <a:pt x="3454" y="19438"/>
                  </a:lnTo>
                  <a:lnTo>
                    <a:pt x="3510" y="19511"/>
                  </a:lnTo>
                  <a:lnTo>
                    <a:pt x="3547" y="19511"/>
                  </a:lnTo>
                  <a:lnTo>
                    <a:pt x="3584" y="19497"/>
                  </a:lnTo>
                  <a:lnTo>
                    <a:pt x="3640" y="19497"/>
                  </a:lnTo>
                  <a:lnTo>
                    <a:pt x="3695" y="19555"/>
                  </a:lnTo>
                  <a:lnTo>
                    <a:pt x="3714" y="19511"/>
                  </a:lnTo>
                  <a:lnTo>
                    <a:pt x="3751" y="19497"/>
                  </a:lnTo>
                  <a:lnTo>
                    <a:pt x="3788" y="19511"/>
                  </a:lnTo>
                  <a:lnTo>
                    <a:pt x="3770" y="19555"/>
                  </a:lnTo>
                  <a:lnTo>
                    <a:pt x="3733" y="19584"/>
                  </a:lnTo>
                  <a:lnTo>
                    <a:pt x="3788" y="19627"/>
                  </a:lnTo>
                  <a:lnTo>
                    <a:pt x="3695" y="19714"/>
                  </a:lnTo>
                  <a:lnTo>
                    <a:pt x="3678" y="19714"/>
                  </a:lnTo>
                  <a:lnTo>
                    <a:pt x="3622" y="19772"/>
                  </a:lnTo>
                  <a:lnTo>
                    <a:pt x="3584" y="19815"/>
                  </a:lnTo>
                  <a:lnTo>
                    <a:pt x="3584" y="19845"/>
                  </a:lnTo>
                  <a:lnTo>
                    <a:pt x="3640" y="19845"/>
                  </a:lnTo>
                  <a:lnTo>
                    <a:pt x="3695" y="19815"/>
                  </a:lnTo>
                  <a:lnTo>
                    <a:pt x="3770" y="19845"/>
                  </a:lnTo>
                  <a:lnTo>
                    <a:pt x="3788" y="19888"/>
                  </a:lnTo>
                  <a:lnTo>
                    <a:pt x="3751" y="19932"/>
                  </a:lnTo>
                  <a:lnTo>
                    <a:pt x="3751" y="19946"/>
                  </a:lnTo>
                  <a:lnTo>
                    <a:pt x="3807" y="19946"/>
                  </a:lnTo>
                  <a:lnTo>
                    <a:pt x="3863" y="19961"/>
                  </a:lnTo>
                  <a:lnTo>
                    <a:pt x="3863" y="20004"/>
                  </a:lnTo>
                  <a:lnTo>
                    <a:pt x="3807" y="20033"/>
                  </a:lnTo>
                  <a:lnTo>
                    <a:pt x="3863" y="20077"/>
                  </a:lnTo>
                  <a:lnTo>
                    <a:pt x="3844" y="20135"/>
                  </a:lnTo>
                  <a:lnTo>
                    <a:pt x="3770" y="20164"/>
                  </a:lnTo>
                  <a:lnTo>
                    <a:pt x="3733" y="20207"/>
                  </a:lnTo>
                  <a:lnTo>
                    <a:pt x="3826" y="20207"/>
                  </a:lnTo>
                  <a:lnTo>
                    <a:pt x="3882" y="20164"/>
                  </a:lnTo>
                  <a:lnTo>
                    <a:pt x="3900" y="20135"/>
                  </a:lnTo>
                  <a:lnTo>
                    <a:pt x="4011" y="20091"/>
                  </a:lnTo>
                  <a:lnTo>
                    <a:pt x="4049" y="20106"/>
                  </a:lnTo>
                  <a:lnTo>
                    <a:pt x="3993" y="20150"/>
                  </a:lnTo>
                  <a:lnTo>
                    <a:pt x="4030" y="20179"/>
                  </a:lnTo>
                  <a:lnTo>
                    <a:pt x="3955" y="20222"/>
                  </a:lnTo>
                  <a:lnTo>
                    <a:pt x="3900" y="20251"/>
                  </a:lnTo>
                  <a:lnTo>
                    <a:pt x="3844" y="20251"/>
                  </a:lnTo>
                  <a:lnTo>
                    <a:pt x="3770" y="20280"/>
                  </a:lnTo>
                  <a:lnTo>
                    <a:pt x="3714" y="20309"/>
                  </a:lnTo>
                  <a:lnTo>
                    <a:pt x="3770" y="20353"/>
                  </a:lnTo>
                  <a:lnTo>
                    <a:pt x="3844" y="20309"/>
                  </a:lnTo>
                  <a:lnTo>
                    <a:pt x="3882" y="20280"/>
                  </a:lnTo>
                  <a:lnTo>
                    <a:pt x="3974" y="20295"/>
                  </a:lnTo>
                  <a:lnTo>
                    <a:pt x="3993" y="20309"/>
                  </a:lnTo>
                  <a:lnTo>
                    <a:pt x="3955" y="20353"/>
                  </a:lnTo>
                  <a:lnTo>
                    <a:pt x="3844" y="20381"/>
                  </a:lnTo>
                  <a:lnTo>
                    <a:pt x="3844" y="20454"/>
                  </a:lnTo>
                  <a:lnTo>
                    <a:pt x="3788" y="20498"/>
                  </a:lnTo>
                  <a:lnTo>
                    <a:pt x="3714" y="20512"/>
                  </a:lnTo>
                  <a:lnTo>
                    <a:pt x="3695" y="20541"/>
                  </a:lnTo>
                  <a:lnTo>
                    <a:pt x="3770" y="20584"/>
                  </a:lnTo>
                  <a:lnTo>
                    <a:pt x="3882" y="20570"/>
                  </a:lnTo>
                  <a:lnTo>
                    <a:pt x="3955" y="20527"/>
                  </a:lnTo>
                  <a:lnTo>
                    <a:pt x="4049" y="20512"/>
                  </a:lnTo>
                  <a:lnTo>
                    <a:pt x="4104" y="20512"/>
                  </a:lnTo>
                  <a:lnTo>
                    <a:pt x="4142" y="20541"/>
                  </a:lnTo>
                  <a:lnTo>
                    <a:pt x="4104" y="20584"/>
                  </a:lnTo>
                  <a:lnTo>
                    <a:pt x="4049" y="20584"/>
                  </a:lnTo>
                  <a:lnTo>
                    <a:pt x="3919" y="20613"/>
                  </a:lnTo>
                  <a:lnTo>
                    <a:pt x="3919" y="20643"/>
                  </a:lnTo>
                  <a:lnTo>
                    <a:pt x="3993" y="20643"/>
                  </a:lnTo>
                  <a:lnTo>
                    <a:pt x="4030" y="20672"/>
                  </a:lnTo>
                  <a:lnTo>
                    <a:pt x="3955" y="20730"/>
                  </a:lnTo>
                  <a:lnTo>
                    <a:pt x="3974" y="20787"/>
                  </a:lnTo>
                  <a:lnTo>
                    <a:pt x="4049" y="20802"/>
                  </a:lnTo>
                  <a:lnTo>
                    <a:pt x="4160" y="20730"/>
                  </a:lnTo>
                  <a:lnTo>
                    <a:pt x="4215" y="20715"/>
                  </a:lnTo>
                  <a:lnTo>
                    <a:pt x="4234" y="20730"/>
                  </a:lnTo>
                  <a:lnTo>
                    <a:pt x="4309" y="20787"/>
                  </a:lnTo>
                  <a:lnTo>
                    <a:pt x="4309" y="20860"/>
                  </a:lnTo>
                  <a:lnTo>
                    <a:pt x="4365" y="20889"/>
                  </a:lnTo>
                  <a:lnTo>
                    <a:pt x="4365" y="20904"/>
                  </a:lnTo>
                  <a:lnTo>
                    <a:pt x="4327" y="20947"/>
                  </a:lnTo>
                  <a:lnTo>
                    <a:pt x="4253" y="20947"/>
                  </a:lnTo>
                  <a:lnTo>
                    <a:pt x="4215" y="21005"/>
                  </a:lnTo>
                  <a:lnTo>
                    <a:pt x="4234" y="21034"/>
                  </a:lnTo>
                  <a:lnTo>
                    <a:pt x="4365" y="21049"/>
                  </a:lnTo>
                  <a:lnTo>
                    <a:pt x="4420" y="21034"/>
                  </a:lnTo>
                  <a:lnTo>
                    <a:pt x="4402" y="21005"/>
                  </a:lnTo>
                  <a:lnTo>
                    <a:pt x="4402" y="20961"/>
                  </a:lnTo>
                  <a:lnTo>
                    <a:pt x="4438" y="20947"/>
                  </a:lnTo>
                  <a:lnTo>
                    <a:pt x="4494" y="20961"/>
                  </a:lnTo>
                  <a:lnTo>
                    <a:pt x="4550" y="20933"/>
                  </a:lnTo>
                  <a:lnTo>
                    <a:pt x="4625" y="20904"/>
                  </a:lnTo>
                  <a:lnTo>
                    <a:pt x="4680" y="20947"/>
                  </a:lnTo>
                  <a:lnTo>
                    <a:pt x="4717" y="20961"/>
                  </a:lnTo>
                  <a:lnTo>
                    <a:pt x="4773" y="20947"/>
                  </a:lnTo>
                  <a:lnTo>
                    <a:pt x="4810" y="20889"/>
                  </a:lnTo>
                  <a:lnTo>
                    <a:pt x="4866" y="20860"/>
                  </a:lnTo>
                  <a:lnTo>
                    <a:pt x="4921" y="20860"/>
                  </a:lnTo>
                  <a:lnTo>
                    <a:pt x="4996" y="20831"/>
                  </a:lnTo>
                  <a:lnTo>
                    <a:pt x="5070" y="20860"/>
                  </a:lnTo>
                  <a:lnTo>
                    <a:pt x="5108" y="20817"/>
                  </a:lnTo>
                  <a:lnTo>
                    <a:pt x="5108" y="20787"/>
                  </a:lnTo>
                  <a:lnTo>
                    <a:pt x="5070" y="20744"/>
                  </a:lnTo>
                  <a:lnTo>
                    <a:pt x="5070" y="20715"/>
                  </a:lnTo>
                  <a:lnTo>
                    <a:pt x="5108" y="20686"/>
                  </a:lnTo>
                  <a:lnTo>
                    <a:pt x="5163" y="20715"/>
                  </a:lnTo>
                  <a:lnTo>
                    <a:pt x="5200" y="20758"/>
                  </a:lnTo>
                  <a:lnTo>
                    <a:pt x="5200" y="20831"/>
                  </a:lnTo>
                  <a:lnTo>
                    <a:pt x="5145" y="20889"/>
                  </a:lnTo>
                  <a:lnTo>
                    <a:pt x="5089" y="20904"/>
                  </a:lnTo>
                  <a:lnTo>
                    <a:pt x="5052" y="20947"/>
                  </a:lnTo>
                  <a:lnTo>
                    <a:pt x="5070" y="20961"/>
                  </a:lnTo>
                  <a:lnTo>
                    <a:pt x="5181" y="20933"/>
                  </a:lnTo>
                  <a:lnTo>
                    <a:pt x="5349" y="20860"/>
                  </a:lnTo>
                  <a:lnTo>
                    <a:pt x="5441" y="20744"/>
                  </a:lnTo>
                  <a:lnTo>
                    <a:pt x="5479" y="20744"/>
                  </a:lnTo>
                  <a:lnTo>
                    <a:pt x="5516" y="20802"/>
                  </a:lnTo>
                  <a:lnTo>
                    <a:pt x="5516" y="20875"/>
                  </a:lnTo>
                  <a:lnTo>
                    <a:pt x="5441" y="20889"/>
                  </a:lnTo>
                  <a:lnTo>
                    <a:pt x="5368" y="20933"/>
                  </a:lnTo>
                  <a:lnTo>
                    <a:pt x="5293" y="20976"/>
                  </a:lnTo>
                  <a:lnTo>
                    <a:pt x="5200" y="21005"/>
                  </a:lnTo>
                  <a:lnTo>
                    <a:pt x="5181" y="21020"/>
                  </a:lnTo>
                  <a:lnTo>
                    <a:pt x="5200" y="21034"/>
                  </a:lnTo>
                  <a:lnTo>
                    <a:pt x="5293" y="21020"/>
                  </a:lnTo>
                  <a:lnTo>
                    <a:pt x="5423" y="20961"/>
                  </a:lnTo>
                  <a:lnTo>
                    <a:pt x="5441" y="20976"/>
                  </a:lnTo>
                  <a:lnTo>
                    <a:pt x="5349" y="21049"/>
                  </a:lnTo>
                  <a:lnTo>
                    <a:pt x="5274" y="21078"/>
                  </a:lnTo>
                  <a:lnTo>
                    <a:pt x="5274" y="21150"/>
                  </a:lnTo>
                  <a:lnTo>
                    <a:pt x="5145" y="21223"/>
                  </a:lnTo>
                  <a:lnTo>
                    <a:pt x="5108" y="21252"/>
                  </a:lnTo>
                  <a:lnTo>
                    <a:pt x="5163" y="21252"/>
                  </a:lnTo>
                  <a:lnTo>
                    <a:pt x="5200" y="21223"/>
                  </a:lnTo>
                  <a:lnTo>
                    <a:pt x="5237" y="21223"/>
                  </a:lnTo>
                  <a:lnTo>
                    <a:pt x="5237" y="21237"/>
                  </a:lnTo>
                  <a:lnTo>
                    <a:pt x="5256" y="21310"/>
                  </a:lnTo>
                  <a:lnTo>
                    <a:pt x="5274" y="21252"/>
                  </a:lnTo>
                  <a:lnTo>
                    <a:pt x="5349" y="21223"/>
                  </a:lnTo>
                  <a:lnTo>
                    <a:pt x="5368" y="21179"/>
                  </a:lnTo>
                  <a:lnTo>
                    <a:pt x="5423" y="21179"/>
                  </a:lnTo>
                  <a:lnTo>
                    <a:pt x="5441" y="21194"/>
                  </a:lnTo>
                  <a:lnTo>
                    <a:pt x="5368" y="21252"/>
                  </a:lnTo>
                  <a:lnTo>
                    <a:pt x="5349" y="21310"/>
                  </a:lnTo>
                  <a:lnTo>
                    <a:pt x="5368" y="21325"/>
                  </a:lnTo>
                  <a:lnTo>
                    <a:pt x="5441" y="21310"/>
                  </a:lnTo>
                  <a:lnTo>
                    <a:pt x="5479" y="21252"/>
                  </a:lnTo>
                  <a:lnTo>
                    <a:pt x="5534" y="21252"/>
                  </a:lnTo>
                  <a:lnTo>
                    <a:pt x="5609" y="21237"/>
                  </a:lnTo>
                  <a:lnTo>
                    <a:pt x="5534" y="21310"/>
                  </a:lnTo>
                  <a:lnTo>
                    <a:pt x="5516" y="21382"/>
                  </a:lnTo>
                  <a:lnTo>
                    <a:pt x="5423" y="21441"/>
                  </a:lnTo>
                  <a:lnTo>
                    <a:pt x="5423" y="21484"/>
                  </a:lnTo>
                  <a:lnTo>
                    <a:pt x="5441" y="21513"/>
                  </a:lnTo>
                  <a:lnTo>
                    <a:pt x="5534" y="21455"/>
                  </a:lnTo>
                  <a:lnTo>
                    <a:pt x="5609" y="21310"/>
                  </a:lnTo>
                  <a:lnTo>
                    <a:pt x="5664" y="21267"/>
                  </a:lnTo>
                  <a:lnTo>
                    <a:pt x="5701" y="21296"/>
                  </a:lnTo>
                  <a:lnTo>
                    <a:pt x="5609" y="21397"/>
                  </a:lnTo>
                  <a:lnTo>
                    <a:pt x="5609" y="21455"/>
                  </a:lnTo>
                  <a:lnTo>
                    <a:pt x="5553" y="21513"/>
                  </a:lnTo>
                  <a:lnTo>
                    <a:pt x="5534" y="21585"/>
                  </a:lnTo>
                  <a:lnTo>
                    <a:pt x="5572" y="21600"/>
                  </a:lnTo>
                  <a:lnTo>
                    <a:pt x="5628" y="21556"/>
                  </a:lnTo>
                  <a:lnTo>
                    <a:pt x="5628" y="21513"/>
                  </a:lnTo>
                  <a:lnTo>
                    <a:pt x="5645" y="21470"/>
                  </a:lnTo>
                  <a:lnTo>
                    <a:pt x="5701" y="21470"/>
                  </a:lnTo>
                  <a:lnTo>
                    <a:pt x="5757" y="21484"/>
                  </a:lnTo>
                  <a:lnTo>
                    <a:pt x="5757" y="21382"/>
                  </a:lnTo>
                  <a:lnTo>
                    <a:pt x="5813" y="21382"/>
                  </a:lnTo>
                  <a:lnTo>
                    <a:pt x="5850" y="21325"/>
                  </a:lnTo>
                  <a:lnTo>
                    <a:pt x="5906" y="21325"/>
                  </a:lnTo>
                  <a:lnTo>
                    <a:pt x="5906" y="21368"/>
                  </a:lnTo>
                  <a:lnTo>
                    <a:pt x="5887" y="21368"/>
                  </a:lnTo>
                  <a:lnTo>
                    <a:pt x="5850" y="21441"/>
                  </a:lnTo>
                  <a:lnTo>
                    <a:pt x="5850" y="21470"/>
                  </a:lnTo>
                  <a:lnTo>
                    <a:pt x="5999" y="21470"/>
                  </a:lnTo>
                  <a:lnTo>
                    <a:pt x="6222" y="21556"/>
                  </a:lnTo>
                  <a:lnTo>
                    <a:pt x="6259" y="21556"/>
                  </a:lnTo>
                  <a:lnTo>
                    <a:pt x="6259" y="21527"/>
                  </a:lnTo>
                  <a:lnTo>
                    <a:pt x="6296" y="21484"/>
                  </a:lnTo>
                  <a:lnTo>
                    <a:pt x="6352" y="21470"/>
                  </a:lnTo>
                  <a:lnTo>
                    <a:pt x="6352" y="21441"/>
                  </a:lnTo>
                  <a:lnTo>
                    <a:pt x="6296" y="21411"/>
                  </a:lnTo>
                  <a:lnTo>
                    <a:pt x="6277" y="21397"/>
                  </a:lnTo>
                  <a:lnTo>
                    <a:pt x="6203" y="21397"/>
                  </a:lnTo>
                  <a:lnTo>
                    <a:pt x="6184" y="21411"/>
                  </a:lnTo>
                  <a:lnTo>
                    <a:pt x="6184" y="21382"/>
                  </a:lnTo>
                  <a:lnTo>
                    <a:pt x="6203" y="21368"/>
                  </a:lnTo>
                  <a:lnTo>
                    <a:pt x="6203" y="21325"/>
                  </a:lnTo>
                  <a:lnTo>
                    <a:pt x="6111" y="21296"/>
                  </a:lnTo>
                  <a:lnTo>
                    <a:pt x="5943" y="21237"/>
                  </a:lnTo>
                  <a:lnTo>
                    <a:pt x="5924" y="21194"/>
                  </a:lnTo>
                  <a:lnTo>
                    <a:pt x="5943" y="21179"/>
                  </a:lnTo>
                  <a:lnTo>
                    <a:pt x="6017" y="21194"/>
                  </a:lnTo>
                  <a:lnTo>
                    <a:pt x="6073" y="21179"/>
                  </a:lnTo>
                  <a:lnTo>
                    <a:pt x="6092" y="21179"/>
                  </a:lnTo>
                  <a:lnTo>
                    <a:pt x="6111" y="21223"/>
                  </a:lnTo>
                  <a:lnTo>
                    <a:pt x="6184" y="21267"/>
                  </a:lnTo>
                  <a:lnTo>
                    <a:pt x="6259" y="21310"/>
                  </a:lnTo>
                  <a:lnTo>
                    <a:pt x="6315" y="21310"/>
                  </a:lnTo>
                  <a:lnTo>
                    <a:pt x="6407" y="21267"/>
                  </a:lnTo>
                  <a:lnTo>
                    <a:pt x="6482" y="21237"/>
                  </a:lnTo>
                  <a:lnTo>
                    <a:pt x="6500" y="21194"/>
                  </a:lnTo>
                  <a:lnTo>
                    <a:pt x="6444" y="21179"/>
                  </a:lnTo>
                  <a:lnTo>
                    <a:pt x="6352" y="21179"/>
                  </a:lnTo>
                  <a:lnTo>
                    <a:pt x="6296" y="21165"/>
                  </a:lnTo>
                  <a:lnTo>
                    <a:pt x="6296" y="21122"/>
                  </a:lnTo>
                  <a:lnTo>
                    <a:pt x="6407" y="21122"/>
                  </a:lnTo>
                  <a:lnTo>
                    <a:pt x="6482" y="21092"/>
                  </a:lnTo>
                  <a:lnTo>
                    <a:pt x="6482" y="21078"/>
                  </a:lnTo>
                  <a:lnTo>
                    <a:pt x="6407" y="21034"/>
                  </a:lnTo>
                  <a:lnTo>
                    <a:pt x="6352" y="21020"/>
                  </a:lnTo>
                  <a:lnTo>
                    <a:pt x="6352" y="21005"/>
                  </a:lnTo>
                  <a:lnTo>
                    <a:pt x="6388" y="21005"/>
                  </a:lnTo>
                  <a:lnTo>
                    <a:pt x="6407" y="20976"/>
                  </a:lnTo>
                  <a:lnTo>
                    <a:pt x="6388" y="20961"/>
                  </a:lnTo>
                  <a:lnTo>
                    <a:pt x="6296" y="20947"/>
                  </a:lnTo>
                  <a:lnTo>
                    <a:pt x="6259" y="20904"/>
                  </a:lnTo>
                  <a:lnTo>
                    <a:pt x="6277" y="20889"/>
                  </a:lnTo>
                  <a:lnTo>
                    <a:pt x="6352" y="20904"/>
                  </a:lnTo>
                  <a:lnTo>
                    <a:pt x="6444" y="20933"/>
                  </a:lnTo>
                  <a:lnTo>
                    <a:pt x="6575" y="20904"/>
                  </a:lnTo>
                  <a:lnTo>
                    <a:pt x="6648" y="20875"/>
                  </a:lnTo>
                  <a:lnTo>
                    <a:pt x="6667" y="20831"/>
                  </a:lnTo>
                  <a:lnTo>
                    <a:pt x="6648" y="20802"/>
                  </a:lnTo>
                  <a:lnTo>
                    <a:pt x="6556" y="20787"/>
                  </a:lnTo>
                  <a:lnTo>
                    <a:pt x="6388" y="20758"/>
                  </a:lnTo>
                  <a:lnTo>
                    <a:pt x="6315" y="20730"/>
                  </a:lnTo>
                  <a:lnTo>
                    <a:pt x="6315" y="20715"/>
                  </a:lnTo>
                  <a:lnTo>
                    <a:pt x="6370" y="20715"/>
                  </a:lnTo>
                  <a:lnTo>
                    <a:pt x="6444" y="20730"/>
                  </a:lnTo>
                  <a:lnTo>
                    <a:pt x="6575" y="20730"/>
                  </a:lnTo>
                  <a:lnTo>
                    <a:pt x="6648" y="20686"/>
                  </a:lnTo>
                  <a:lnTo>
                    <a:pt x="6648" y="20643"/>
                  </a:lnTo>
                  <a:lnTo>
                    <a:pt x="6575" y="20599"/>
                  </a:lnTo>
                  <a:lnTo>
                    <a:pt x="6500" y="20584"/>
                  </a:lnTo>
                  <a:lnTo>
                    <a:pt x="6482" y="20541"/>
                  </a:lnTo>
                  <a:lnTo>
                    <a:pt x="6538" y="20541"/>
                  </a:lnTo>
                  <a:lnTo>
                    <a:pt x="6575" y="20570"/>
                  </a:lnTo>
                  <a:lnTo>
                    <a:pt x="6593" y="20599"/>
                  </a:lnTo>
                  <a:lnTo>
                    <a:pt x="6667" y="20584"/>
                  </a:lnTo>
                  <a:lnTo>
                    <a:pt x="6723" y="20541"/>
                  </a:lnTo>
                  <a:lnTo>
                    <a:pt x="6723" y="20512"/>
                  </a:lnTo>
                  <a:lnTo>
                    <a:pt x="6667" y="20498"/>
                  </a:lnTo>
                  <a:lnTo>
                    <a:pt x="6593" y="20454"/>
                  </a:lnTo>
                  <a:lnTo>
                    <a:pt x="6593" y="20439"/>
                  </a:lnTo>
                  <a:lnTo>
                    <a:pt x="6648" y="20425"/>
                  </a:lnTo>
                  <a:lnTo>
                    <a:pt x="6667" y="20454"/>
                  </a:lnTo>
                  <a:lnTo>
                    <a:pt x="6723" y="20469"/>
                  </a:lnTo>
                  <a:lnTo>
                    <a:pt x="6779" y="20425"/>
                  </a:lnTo>
                  <a:lnTo>
                    <a:pt x="6779" y="20396"/>
                  </a:lnTo>
                  <a:lnTo>
                    <a:pt x="6686" y="20381"/>
                  </a:lnTo>
                  <a:lnTo>
                    <a:pt x="6630" y="20353"/>
                  </a:lnTo>
                  <a:lnTo>
                    <a:pt x="6593" y="20309"/>
                  </a:lnTo>
                  <a:lnTo>
                    <a:pt x="6648" y="20309"/>
                  </a:lnTo>
                  <a:lnTo>
                    <a:pt x="6723" y="20353"/>
                  </a:lnTo>
                  <a:lnTo>
                    <a:pt x="6779" y="20353"/>
                  </a:lnTo>
                  <a:lnTo>
                    <a:pt x="6835" y="20381"/>
                  </a:lnTo>
                  <a:lnTo>
                    <a:pt x="6871" y="20381"/>
                  </a:lnTo>
                  <a:lnTo>
                    <a:pt x="6909" y="20324"/>
                  </a:lnTo>
                  <a:lnTo>
                    <a:pt x="6909" y="20295"/>
                  </a:lnTo>
                  <a:lnTo>
                    <a:pt x="6946" y="20251"/>
                  </a:lnTo>
                  <a:lnTo>
                    <a:pt x="6946" y="20222"/>
                  </a:lnTo>
                  <a:lnTo>
                    <a:pt x="6927" y="20179"/>
                  </a:lnTo>
                  <a:lnTo>
                    <a:pt x="6946" y="20106"/>
                  </a:lnTo>
                  <a:lnTo>
                    <a:pt x="6946" y="20077"/>
                  </a:lnTo>
                  <a:lnTo>
                    <a:pt x="6871" y="20004"/>
                  </a:lnTo>
                  <a:lnTo>
                    <a:pt x="6760" y="19932"/>
                  </a:lnTo>
                  <a:lnTo>
                    <a:pt x="6667" y="19917"/>
                  </a:lnTo>
                  <a:lnTo>
                    <a:pt x="6630" y="19874"/>
                  </a:lnTo>
                  <a:lnTo>
                    <a:pt x="6630" y="19859"/>
                  </a:lnTo>
                  <a:lnTo>
                    <a:pt x="6686" y="19859"/>
                  </a:lnTo>
                  <a:lnTo>
                    <a:pt x="6742" y="19874"/>
                  </a:lnTo>
                  <a:lnTo>
                    <a:pt x="6854" y="19946"/>
                  </a:lnTo>
                  <a:lnTo>
                    <a:pt x="6927" y="20004"/>
                  </a:lnTo>
                  <a:lnTo>
                    <a:pt x="7002" y="20004"/>
                  </a:lnTo>
                  <a:lnTo>
                    <a:pt x="7020" y="19990"/>
                  </a:lnTo>
                  <a:lnTo>
                    <a:pt x="7002" y="19888"/>
                  </a:lnTo>
                  <a:lnTo>
                    <a:pt x="6946" y="19815"/>
                  </a:lnTo>
                  <a:lnTo>
                    <a:pt x="6835" y="19802"/>
                  </a:lnTo>
                  <a:lnTo>
                    <a:pt x="6648" y="19729"/>
                  </a:lnTo>
                  <a:lnTo>
                    <a:pt x="6648" y="19700"/>
                  </a:lnTo>
                  <a:lnTo>
                    <a:pt x="6686" y="19700"/>
                  </a:lnTo>
                  <a:lnTo>
                    <a:pt x="6742" y="19714"/>
                  </a:lnTo>
                  <a:lnTo>
                    <a:pt x="6779" y="19743"/>
                  </a:lnTo>
                  <a:lnTo>
                    <a:pt x="6871" y="19743"/>
                  </a:lnTo>
                  <a:lnTo>
                    <a:pt x="6927" y="19700"/>
                  </a:lnTo>
                  <a:lnTo>
                    <a:pt x="6946" y="19656"/>
                  </a:lnTo>
                  <a:lnTo>
                    <a:pt x="6946" y="19598"/>
                  </a:lnTo>
                  <a:lnTo>
                    <a:pt x="6964" y="19598"/>
                  </a:lnTo>
                  <a:lnTo>
                    <a:pt x="7020" y="19627"/>
                  </a:lnTo>
                  <a:lnTo>
                    <a:pt x="7020" y="19671"/>
                  </a:lnTo>
                  <a:lnTo>
                    <a:pt x="7113" y="19714"/>
                  </a:lnTo>
                  <a:lnTo>
                    <a:pt x="7150" y="19714"/>
                  </a:lnTo>
                  <a:lnTo>
                    <a:pt x="7206" y="19743"/>
                  </a:lnTo>
                  <a:lnTo>
                    <a:pt x="7243" y="19743"/>
                  </a:lnTo>
                  <a:lnTo>
                    <a:pt x="7280" y="19714"/>
                  </a:lnTo>
                  <a:lnTo>
                    <a:pt x="7318" y="19671"/>
                  </a:lnTo>
                  <a:lnTo>
                    <a:pt x="7336" y="19656"/>
                  </a:lnTo>
                  <a:lnTo>
                    <a:pt x="7318" y="19627"/>
                  </a:lnTo>
                  <a:lnTo>
                    <a:pt x="7243" y="19598"/>
                  </a:lnTo>
                  <a:lnTo>
                    <a:pt x="7113" y="19598"/>
                  </a:lnTo>
                  <a:lnTo>
                    <a:pt x="7095" y="19584"/>
                  </a:lnTo>
                  <a:lnTo>
                    <a:pt x="7095" y="19526"/>
                  </a:lnTo>
                  <a:lnTo>
                    <a:pt x="7039" y="19497"/>
                  </a:lnTo>
                  <a:lnTo>
                    <a:pt x="7039" y="19453"/>
                  </a:lnTo>
                  <a:lnTo>
                    <a:pt x="7095" y="19424"/>
                  </a:lnTo>
                  <a:lnTo>
                    <a:pt x="7113" y="19424"/>
                  </a:lnTo>
                  <a:lnTo>
                    <a:pt x="7150" y="19453"/>
                  </a:lnTo>
                  <a:lnTo>
                    <a:pt x="7150" y="19511"/>
                  </a:lnTo>
                  <a:lnTo>
                    <a:pt x="7206" y="19555"/>
                  </a:lnTo>
                  <a:lnTo>
                    <a:pt x="7318" y="19555"/>
                  </a:lnTo>
                  <a:lnTo>
                    <a:pt x="7373" y="19526"/>
                  </a:lnTo>
                  <a:lnTo>
                    <a:pt x="7373" y="19497"/>
                  </a:lnTo>
                  <a:lnTo>
                    <a:pt x="7336" y="19453"/>
                  </a:lnTo>
                  <a:lnTo>
                    <a:pt x="7243" y="19424"/>
                  </a:lnTo>
                  <a:lnTo>
                    <a:pt x="7187" y="19381"/>
                  </a:lnTo>
                  <a:lnTo>
                    <a:pt x="7150" y="19308"/>
                  </a:lnTo>
                  <a:lnTo>
                    <a:pt x="7187" y="19308"/>
                  </a:lnTo>
                  <a:lnTo>
                    <a:pt x="7225" y="19352"/>
                  </a:lnTo>
                  <a:lnTo>
                    <a:pt x="7318" y="19381"/>
                  </a:lnTo>
                  <a:lnTo>
                    <a:pt x="7373" y="19410"/>
                  </a:lnTo>
                  <a:lnTo>
                    <a:pt x="7429" y="19453"/>
                  </a:lnTo>
                  <a:lnTo>
                    <a:pt x="7466" y="19438"/>
                  </a:lnTo>
                  <a:lnTo>
                    <a:pt x="7466" y="19410"/>
                  </a:lnTo>
                  <a:lnTo>
                    <a:pt x="7429" y="19366"/>
                  </a:lnTo>
                  <a:lnTo>
                    <a:pt x="7336" y="19337"/>
                  </a:lnTo>
                  <a:lnTo>
                    <a:pt x="7280" y="19293"/>
                  </a:lnTo>
                  <a:lnTo>
                    <a:pt x="7280" y="19236"/>
                  </a:lnTo>
                  <a:lnTo>
                    <a:pt x="7318" y="19207"/>
                  </a:lnTo>
                  <a:lnTo>
                    <a:pt x="7336" y="19163"/>
                  </a:lnTo>
                  <a:lnTo>
                    <a:pt x="7391" y="19163"/>
                  </a:lnTo>
                  <a:lnTo>
                    <a:pt x="7410" y="19207"/>
                  </a:lnTo>
                  <a:lnTo>
                    <a:pt x="7522" y="19279"/>
                  </a:lnTo>
                  <a:lnTo>
                    <a:pt x="7596" y="19279"/>
                  </a:lnTo>
                  <a:lnTo>
                    <a:pt x="7652" y="19264"/>
                  </a:lnTo>
                  <a:lnTo>
                    <a:pt x="7707" y="19264"/>
                  </a:lnTo>
                  <a:lnTo>
                    <a:pt x="7782" y="19236"/>
                  </a:lnTo>
                  <a:lnTo>
                    <a:pt x="7801" y="19192"/>
                  </a:lnTo>
                  <a:lnTo>
                    <a:pt x="7782" y="19163"/>
                  </a:lnTo>
                  <a:lnTo>
                    <a:pt x="7707" y="19148"/>
                  </a:lnTo>
                  <a:lnTo>
                    <a:pt x="7652" y="19119"/>
                  </a:lnTo>
                  <a:lnTo>
                    <a:pt x="7559" y="19076"/>
                  </a:lnTo>
                  <a:lnTo>
                    <a:pt x="7503" y="19076"/>
                  </a:lnTo>
                  <a:lnTo>
                    <a:pt x="7429" y="19061"/>
                  </a:lnTo>
                  <a:lnTo>
                    <a:pt x="7466" y="19018"/>
                  </a:lnTo>
                  <a:lnTo>
                    <a:pt x="7485" y="19004"/>
                  </a:lnTo>
                  <a:lnTo>
                    <a:pt x="7559" y="19004"/>
                  </a:lnTo>
                  <a:lnTo>
                    <a:pt x="7614" y="19061"/>
                  </a:lnTo>
                  <a:lnTo>
                    <a:pt x="7670" y="19076"/>
                  </a:lnTo>
                  <a:lnTo>
                    <a:pt x="7707" y="19076"/>
                  </a:lnTo>
                  <a:lnTo>
                    <a:pt x="7782" y="19148"/>
                  </a:lnTo>
                  <a:lnTo>
                    <a:pt x="7856" y="19163"/>
                  </a:lnTo>
                  <a:lnTo>
                    <a:pt x="7893" y="19148"/>
                  </a:lnTo>
                  <a:lnTo>
                    <a:pt x="7930" y="19119"/>
                  </a:lnTo>
                  <a:lnTo>
                    <a:pt x="7930" y="19004"/>
                  </a:lnTo>
                  <a:lnTo>
                    <a:pt x="7856" y="18945"/>
                  </a:lnTo>
                  <a:lnTo>
                    <a:pt x="7856" y="18931"/>
                  </a:lnTo>
                  <a:lnTo>
                    <a:pt x="7949" y="18931"/>
                  </a:lnTo>
                  <a:lnTo>
                    <a:pt x="7968" y="18873"/>
                  </a:lnTo>
                  <a:lnTo>
                    <a:pt x="7968" y="18844"/>
                  </a:lnTo>
                  <a:lnTo>
                    <a:pt x="7930" y="18844"/>
                  </a:lnTo>
                  <a:lnTo>
                    <a:pt x="7874" y="18858"/>
                  </a:lnTo>
                  <a:lnTo>
                    <a:pt x="7837" y="18830"/>
                  </a:lnTo>
                  <a:lnTo>
                    <a:pt x="7782" y="18786"/>
                  </a:lnTo>
                  <a:lnTo>
                    <a:pt x="7707" y="18786"/>
                  </a:lnTo>
                  <a:lnTo>
                    <a:pt x="7596" y="18728"/>
                  </a:lnTo>
                  <a:lnTo>
                    <a:pt x="7578" y="18713"/>
                  </a:lnTo>
                  <a:lnTo>
                    <a:pt x="7614" y="18684"/>
                  </a:lnTo>
                  <a:lnTo>
                    <a:pt x="7707" y="18684"/>
                  </a:lnTo>
                  <a:lnTo>
                    <a:pt x="7801" y="18699"/>
                  </a:lnTo>
                  <a:lnTo>
                    <a:pt x="7874" y="18699"/>
                  </a:lnTo>
                  <a:lnTo>
                    <a:pt x="7893" y="18656"/>
                  </a:lnTo>
                  <a:lnTo>
                    <a:pt x="7949" y="18656"/>
                  </a:lnTo>
                  <a:lnTo>
                    <a:pt x="8023" y="18699"/>
                  </a:lnTo>
                  <a:lnTo>
                    <a:pt x="8042" y="18626"/>
                  </a:lnTo>
                  <a:lnTo>
                    <a:pt x="8023" y="18510"/>
                  </a:lnTo>
                  <a:lnTo>
                    <a:pt x="7986" y="18438"/>
                  </a:lnTo>
                  <a:lnTo>
                    <a:pt x="7949" y="18409"/>
                  </a:lnTo>
                  <a:lnTo>
                    <a:pt x="7930" y="18350"/>
                  </a:lnTo>
                  <a:lnTo>
                    <a:pt x="7930" y="18321"/>
                  </a:lnTo>
                  <a:lnTo>
                    <a:pt x="7968" y="18278"/>
                  </a:lnTo>
                  <a:lnTo>
                    <a:pt x="7949" y="18206"/>
                  </a:lnTo>
                  <a:lnTo>
                    <a:pt x="7949" y="18176"/>
                  </a:lnTo>
                  <a:lnTo>
                    <a:pt x="7968" y="18133"/>
                  </a:lnTo>
                  <a:lnTo>
                    <a:pt x="7986" y="18147"/>
                  </a:lnTo>
                  <a:lnTo>
                    <a:pt x="8023" y="18191"/>
                  </a:lnTo>
                  <a:lnTo>
                    <a:pt x="8078" y="18206"/>
                  </a:lnTo>
                  <a:lnTo>
                    <a:pt x="8078" y="18176"/>
                  </a:lnTo>
                  <a:lnTo>
                    <a:pt x="8134" y="18147"/>
                  </a:lnTo>
                  <a:lnTo>
                    <a:pt x="8172" y="18176"/>
                  </a:lnTo>
                  <a:lnTo>
                    <a:pt x="8209" y="18264"/>
                  </a:lnTo>
                  <a:lnTo>
                    <a:pt x="8246" y="18278"/>
                  </a:lnTo>
                  <a:lnTo>
                    <a:pt x="8320" y="18278"/>
                  </a:lnTo>
                  <a:lnTo>
                    <a:pt x="8413" y="18191"/>
                  </a:lnTo>
                  <a:lnTo>
                    <a:pt x="8450" y="18104"/>
                  </a:lnTo>
                  <a:lnTo>
                    <a:pt x="8450" y="18032"/>
                  </a:lnTo>
                  <a:lnTo>
                    <a:pt x="8432" y="17973"/>
                  </a:lnTo>
                  <a:lnTo>
                    <a:pt x="8432" y="17930"/>
                  </a:lnTo>
                  <a:lnTo>
                    <a:pt x="8488" y="17915"/>
                  </a:lnTo>
                  <a:lnTo>
                    <a:pt x="8525" y="17915"/>
                  </a:lnTo>
                  <a:lnTo>
                    <a:pt x="8544" y="17887"/>
                  </a:lnTo>
                  <a:lnTo>
                    <a:pt x="8580" y="17858"/>
                  </a:lnTo>
                  <a:lnTo>
                    <a:pt x="8599" y="17901"/>
                  </a:lnTo>
                  <a:lnTo>
                    <a:pt x="8636" y="17944"/>
                  </a:lnTo>
                  <a:lnTo>
                    <a:pt x="8710" y="17944"/>
                  </a:lnTo>
                  <a:lnTo>
                    <a:pt x="8766" y="17915"/>
                  </a:lnTo>
                  <a:lnTo>
                    <a:pt x="8766" y="17843"/>
                  </a:lnTo>
                  <a:lnTo>
                    <a:pt x="8785" y="17843"/>
                  </a:lnTo>
                  <a:lnTo>
                    <a:pt x="8803" y="17887"/>
                  </a:lnTo>
                  <a:lnTo>
                    <a:pt x="8821" y="17944"/>
                  </a:lnTo>
                  <a:lnTo>
                    <a:pt x="8859" y="17973"/>
                  </a:lnTo>
                  <a:lnTo>
                    <a:pt x="8915" y="17930"/>
                  </a:lnTo>
                  <a:lnTo>
                    <a:pt x="8971" y="17901"/>
                  </a:lnTo>
                  <a:lnTo>
                    <a:pt x="9008" y="17887"/>
                  </a:lnTo>
                  <a:lnTo>
                    <a:pt x="9063" y="17915"/>
                  </a:lnTo>
                  <a:lnTo>
                    <a:pt x="9137" y="17915"/>
                  </a:lnTo>
                  <a:lnTo>
                    <a:pt x="9193" y="17887"/>
                  </a:lnTo>
                  <a:lnTo>
                    <a:pt x="9249" y="17799"/>
                  </a:lnTo>
                  <a:lnTo>
                    <a:pt x="9249" y="17770"/>
                  </a:lnTo>
                  <a:lnTo>
                    <a:pt x="9193" y="17713"/>
                  </a:lnTo>
                  <a:lnTo>
                    <a:pt x="9156" y="17625"/>
                  </a:lnTo>
                  <a:lnTo>
                    <a:pt x="9137" y="17567"/>
                  </a:lnTo>
                  <a:lnTo>
                    <a:pt x="9175" y="17538"/>
                  </a:lnTo>
                  <a:lnTo>
                    <a:pt x="9193" y="17552"/>
                  </a:lnTo>
                  <a:lnTo>
                    <a:pt x="9231" y="17625"/>
                  </a:lnTo>
                  <a:lnTo>
                    <a:pt x="9268" y="17625"/>
                  </a:lnTo>
                  <a:lnTo>
                    <a:pt x="9342" y="17567"/>
                  </a:lnTo>
                  <a:lnTo>
                    <a:pt x="9360" y="17509"/>
                  </a:lnTo>
                  <a:lnTo>
                    <a:pt x="9416" y="17466"/>
                  </a:lnTo>
                  <a:lnTo>
                    <a:pt x="9435" y="17422"/>
                  </a:lnTo>
                  <a:lnTo>
                    <a:pt x="9360" y="17364"/>
                  </a:lnTo>
                  <a:lnTo>
                    <a:pt x="9360" y="17335"/>
                  </a:lnTo>
                  <a:lnTo>
                    <a:pt x="9416" y="17292"/>
                  </a:lnTo>
                  <a:lnTo>
                    <a:pt x="9453" y="17277"/>
                  </a:lnTo>
                  <a:lnTo>
                    <a:pt x="9472" y="17292"/>
                  </a:lnTo>
                  <a:lnTo>
                    <a:pt x="9472" y="17321"/>
                  </a:lnTo>
                  <a:lnTo>
                    <a:pt x="9528" y="17364"/>
                  </a:lnTo>
                  <a:lnTo>
                    <a:pt x="9620" y="17393"/>
                  </a:lnTo>
                  <a:lnTo>
                    <a:pt x="9658" y="17408"/>
                  </a:lnTo>
                  <a:lnTo>
                    <a:pt x="9620" y="17451"/>
                  </a:lnTo>
                  <a:lnTo>
                    <a:pt x="9546" y="17480"/>
                  </a:lnTo>
                  <a:lnTo>
                    <a:pt x="9509" y="17552"/>
                  </a:lnTo>
                  <a:lnTo>
                    <a:pt x="9509" y="17611"/>
                  </a:lnTo>
                  <a:lnTo>
                    <a:pt x="9620" y="17713"/>
                  </a:lnTo>
                  <a:lnTo>
                    <a:pt x="9658" y="17741"/>
                  </a:lnTo>
                  <a:lnTo>
                    <a:pt x="9695" y="17684"/>
                  </a:lnTo>
                  <a:lnTo>
                    <a:pt x="9695" y="17640"/>
                  </a:lnTo>
                  <a:lnTo>
                    <a:pt x="9714" y="17596"/>
                  </a:lnTo>
                  <a:lnTo>
                    <a:pt x="9732" y="17524"/>
                  </a:lnTo>
                  <a:lnTo>
                    <a:pt x="9751" y="17524"/>
                  </a:lnTo>
                  <a:lnTo>
                    <a:pt x="9787" y="17552"/>
                  </a:lnTo>
                  <a:lnTo>
                    <a:pt x="9751" y="17611"/>
                  </a:lnTo>
                  <a:lnTo>
                    <a:pt x="9751" y="17640"/>
                  </a:lnTo>
                  <a:lnTo>
                    <a:pt x="9806" y="17713"/>
                  </a:lnTo>
                  <a:lnTo>
                    <a:pt x="9880" y="17741"/>
                  </a:lnTo>
                  <a:lnTo>
                    <a:pt x="9936" y="17698"/>
                  </a:lnTo>
                  <a:lnTo>
                    <a:pt x="10011" y="17698"/>
                  </a:lnTo>
                  <a:lnTo>
                    <a:pt x="10029" y="17669"/>
                  </a:lnTo>
                  <a:lnTo>
                    <a:pt x="10029" y="17625"/>
                  </a:lnTo>
                  <a:lnTo>
                    <a:pt x="10066" y="17596"/>
                  </a:lnTo>
                  <a:lnTo>
                    <a:pt x="10085" y="17596"/>
                  </a:lnTo>
                  <a:lnTo>
                    <a:pt x="10103" y="17611"/>
                  </a:lnTo>
                  <a:lnTo>
                    <a:pt x="10085" y="17640"/>
                  </a:lnTo>
                  <a:lnTo>
                    <a:pt x="10085" y="17684"/>
                  </a:lnTo>
                  <a:lnTo>
                    <a:pt x="10122" y="17713"/>
                  </a:lnTo>
                  <a:lnTo>
                    <a:pt x="10196" y="17713"/>
                  </a:lnTo>
                  <a:lnTo>
                    <a:pt x="10270" y="17640"/>
                  </a:lnTo>
                  <a:lnTo>
                    <a:pt x="10401" y="17567"/>
                  </a:lnTo>
                  <a:lnTo>
                    <a:pt x="10456" y="17567"/>
                  </a:lnTo>
                  <a:lnTo>
                    <a:pt x="10494" y="17552"/>
                  </a:lnTo>
                  <a:lnTo>
                    <a:pt x="10494" y="17495"/>
                  </a:lnTo>
                  <a:lnTo>
                    <a:pt x="10456" y="17451"/>
                  </a:lnTo>
                  <a:lnTo>
                    <a:pt x="10401" y="17422"/>
                  </a:lnTo>
                  <a:lnTo>
                    <a:pt x="10363" y="17393"/>
                  </a:lnTo>
                  <a:lnTo>
                    <a:pt x="10382" y="17378"/>
                  </a:lnTo>
                  <a:lnTo>
                    <a:pt x="10438" y="17378"/>
                  </a:lnTo>
                  <a:lnTo>
                    <a:pt x="10456" y="17408"/>
                  </a:lnTo>
                  <a:lnTo>
                    <a:pt x="10549" y="17451"/>
                  </a:lnTo>
                  <a:lnTo>
                    <a:pt x="10586" y="17451"/>
                  </a:lnTo>
                  <a:lnTo>
                    <a:pt x="10586" y="17393"/>
                  </a:lnTo>
                  <a:lnTo>
                    <a:pt x="10642" y="17393"/>
                  </a:lnTo>
                  <a:lnTo>
                    <a:pt x="10661" y="17422"/>
                  </a:lnTo>
                  <a:lnTo>
                    <a:pt x="10661" y="17466"/>
                  </a:lnTo>
                  <a:lnTo>
                    <a:pt x="10679" y="17480"/>
                  </a:lnTo>
                  <a:lnTo>
                    <a:pt x="10735" y="17466"/>
                  </a:lnTo>
                  <a:lnTo>
                    <a:pt x="10846" y="17364"/>
                  </a:lnTo>
                  <a:lnTo>
                    <a:pt x="10865" y="17349"/>
                  </a:lnTo>
                  <a:lnTo>
                    <a:pt x="10865" y="17335"/>
                  </a:lnTo>
                  <a:lnTo>
                    <a:pt x="10921" y="17248"/>
                  </a:lnTo>
                  <a:lnTo>
                    <a:pt x="10958" y="17219"/>
                  </a:lnTo>
                  <a:lnTo>
                    <a:pt x="10939" y="17263"/>
                  </a:lnTo>
                  <a:lnTo>
                    <a:pt x="10958" y="17292"/>
                  </a:lnTo>
                  <a:lnTo>
                    <a:pt x="10994" y="17321"/>
                  </a:lnTo>
                  <a:lnTo>
                    <a:pt x="11032" y="17292"/>
                  </a:lnTo>
                  <a:lnTo>
                    <a:pt x="11106" y="17219"/>
                  </a:lnTo>
                  <a:lnTo>
                    <a:pt x="11125" y="17175"/>
                  </a:lnTo>
                  <a:lnTo>
                    <a:pt x="11106" y="17118"/>
                  </a:lnTo>
                  <a:lnTo>
                    <a:pt x="11106" y="17060"/>
                  </a:lnTo>
                  <a:lnTo>
                    <a:pt x="11218" y="16972"/>
                  </a:lnTo>
                  <a:lnTo>
                    <a:pt x="11292" y="16958"/>
                  </a:lnTo>
                  <a:lnTo>
                    <a:pt x="11329" y="16915"/>
                  </a:lnTo>
                  <a:lnTo>
                    <a:pt x="11310" y="16886"/>
                  </a:lnTo>
                  <a:lnTo>
                    <a:pt x="11292" y="16842"/>
                  </a:lnTo>
                  <a:lnTo>
                    <a:pt x="11292" y="16827"/>
                  </a:lnTo>
                  <a:lnTo>
                    <a:pt x="11329" y="16842"/>
                  </a:lnTo>
                  <a:lnTo>
                    <a:pt x="11385" y="16856"/>
                  </a:lnTo>
                  <a:lnTo>
                    <a:pt x="11422" y="16856"/>
                  </a:lnTo>
                  <a:lnTo>
                    <a:pt x="11460" y="16813"/>
                  </a:lnTo>
                  <a:lnTo>
                    <a:pt x="11422" y="16769"/>
                  </a:lnTo>
                  <a:lnTo>
                    <a:pt x="11385" y="16741"/>
                  </a:lnTo>
                  <a:lnTo>
                    <a:pt x="11422" y="16755"/>
                  </a:lnTo>
                  <a:lnTo>
                    <a:pt x="11477" y="16784"/>
                  </a:lnTo>
                  <a:lnTo>
                    <a:pt x="11477" y="16755"/>
                  </a:lnTo>
                  <a:lnTo>
                    <a:pt x="11496" y="16697"/>
                  </a:lnTo>
                  <a:lnTo>
                    <a:pt x="11570" y="16697"/>
                  </a:lnTo>
                  <a:lnTo>
                    <a:pt x="11645" y="16668"/>
                  </a:lnTo>
                  <a:lnTo>
                    <a:pt x="11645" y="16595"/>
                  </a:lnTo>
                  <a:lnTo>
                    <a:pt x="11664" y="16552"/>
                  </a:lnTo>
                  <a:lnTo>
                    <a:pt x="11737" y="16552"/>
                  </a:lnTo>
                  <a:lnTo>
                    <a:pt x="11775" y="16537"/>
                  </a:lnTo>
                  <a:lnTo>
                    <a:pt x="11849" y="16465"/>
                  </a:lnTo>
                  <a:lnTo>
                    <a:pt x="11924" y="16436"/>
                  </a:lnTo>
                  <a:lnTo>
                    <a:pt x="11961" y="16436"/>
                  </a:lnTo>
                  <a:lnTo>
                    <a:pt x="11979" y="16450"/>
                  </a:lnTo>
                  <a:lnTo>
                    <a:pt x="12053" y="16436"/>
                  </a:lnTo>
                  <a:lnTo>
                    <a:pt x="12109" y="16378"/>
                  </a:lnTo>
                  <a:lnTo>
                    <a:pt x="12128" y="16276"/>
                  </a:lnTo>
                  <a:lnTo>
                    <a:pt x="12109" y="16189"/>
                  </a:lnTo>
                  <a:lnTo>
                    <a:pt x="12053" y="16189"/>
                  </a:lnTo>
                  <a:lnTo>
                    <a:pt x="12035" y="16175"/>
                  </a:lnTo>
                  <a:lnTo>
                    <a:pt x="12053" y="16117"/>
                  </a:lnTo>
                  <a:lnTo>
                    <a:pt x="12053" y="16044"/>
                  </a:lnTo>
                  <a:lnTo>
                    <a:pt x="12035" y="15986"/>
                  </a:lnTo>
                  <a:lnTo>
                    <a:pt x="11979" y="15957"/>
                  </a:lnTo>
                  <a:lnTo>
                    <a:pt x="11961" y="15884"/>
                  </a:lnTo>
                  <a:lnTo>
                    <a:pt x="11942" y="15855"/>
                  </a:lnTo>
                  <a:lnTo>
                    <a:pt x="11942" y="15798"/>
                  </a:lnTo>
                  <a:lnTo>
                    <a:pt x="11979" y="15798"/>
                  </a:lnTo>
                  <a:lnTo>
                    <a:pt x="12035" y="15812"/>
                  </a:lnTo>
                  <a:lnTo>
                    <a:pt x="12053" y="15884"/>
                  </a:lnTo>
                  <a:lnTo>
                    <a:pt x="12109" y="15943"/>
                  </a:lnTo>
                  <a:lnTo>
                    <a:pt x="12109" y="16001"/>
                  </a:lnTo>
                  <a:lnTo>
                    <a:pt x="12147" y="16073"/>
                  </a:lnTo>
                  <a:lnTo>
                    <a:pt x="12202" y="16088"/>
                  </a:lnTo>
                  <a:lnTo>
                    <a:pt x="12239" y="16117"/>
                  </a:lnTo>
                  <a:lnTo>
                    <a:pt x="12220" y="16175"/>
                  </a:lnTo>
                  <a:lnTo>
                    <a:pt x="12239" y="16232"/>
                  </a:lnTo>
                  <a:lnTo>
                    <a:pt x="12313" y="16262"/>
                  </a:lnTo>
                  <a:lnTo>
                    <a:pt x="12351" y="16262"/>
                  </a:lnTo>
                  <a:lnTo>
                    <a:pt x="12351" y="16232"/>
                  </a:lnTo>
                  <a:lnTo>
                    <a:pt x="12388" y="16189"/>
                  </a:lnTo>
                  <a:lnTo>
                    <a:pt x="12425" y="16189"/>
                  </a:lnTo>
                  <a:lnTo>
                    <a:pt x="12480" y="16247"/>
                  </a:lnTo>
                  <a:lnTo>
                    <a:pt x="12629" y="16247"/>
                  </a:lnTo>
                  <a:lnTo>
                    <a:pt x="12685" y="16218"/>
                  </a:lnTo>
                  <a:lnTo>
                    <a:pt x="12703" y="16232"/>
                  </a:lnTo>
                  <a:lnTo>
                    <a:pt x="12759" y="16232"/>
                  </a:lnTo>
                  <a:lnTo>
                    <a:pt x="12815" y="16189"/>
                  </a:lnTo>
                  <a:lnTo>
                    <a:pt x="12852" y="16146"/>
                  </a:lnTo>
                  <a:lnTo>
                    <a:pt x="12890" y="16146"/>
                  </a:lnTo>
                  <a:lnTo>
                    <a:pt x="12890" y="16102"/>
                  </a:lnTo>
                  <a:lnTo>
                    <a:pt x="12945" y="16088"/>
                  </a:lnTo>
                  <a:lnTo>
                    <a:pt x="12982" y="16102"/>
                  </a:lnTo>
                  <a:lnTo>
                    <a:pt x="13075" y="16189"/>
                  </a:lnTo>
                  <a:lnTo>
                    <a:pt x="13094" y="16232"/>
                  </a:lnTo>
                  <a:lnTo>
                    <a:pt x="13150" y="16232"/>
                  </a:lnTo>
                  <a:lnTo>
                    <a:pt x="13186" y="16189"/>
                  </a:lnTo>
                  <a:lnTo>
                    <a:pt x="13242" y="16175"/>
                  </a:lnTo>
                  <a:lnTo>
                    <a:pt x="13242" y="16102"/>
                  </a:lnTo>
                  <a:lnTo>
                    <a:pt x="13261" y="16102"/>
                  </a:lnTo>
                  <a:lnTo>
                    <a:pt x="13279" y="16117"/>
                  </a:lnTo>
                  <a:lnTo>
                    <a:pt x="13335" y="16117"/>
                  </a:lnTo>
                  <a:lnTo>
                    <a:pt x="13335" y="16088"/>
                  </a:lnTo>
                  <a:lnTo>
                    <a:pt x="13372" y="16088"/>
                  </a:lnTo>
                  <a:lnTo>
                    <a:pt x="13410" y="16102"/>
                  </a:lnTo>
                  <a:lnTo>
                    <a:pt x="13465" y="16102"/>
                  </a:lnTo>
                  <a:lnTo>
                    <a:pt x="13502" y="16073"/>
                  </a:lnTo>
                  <a:lnTo>
                    <a:pt x="13502" y="16029"/>
                  </a:lnTo>
                  <a:lnTo>
                    <a:pt x="13539" y="16015"/>
                  </a:lnTo>
                  <a:lnTo>
                    <a:pt x="13614" y="16015"/>
                  </a:lnTo>
                  <a:lnTo>
                    <a:pt x="13632" y="16001"/>
                  </a:lnTo>
                  <a:lnTo>
                    <a:pt x="13632" y="15957"/>
                  </a:lnTo>
                  <a:lnTo>
                    <a:pt x="13651" y="15957"/>
                  </a:lnTo>
                  <a:lnTo>
                    <a:pt x="13651" y="16001"/>
                  </a:lnTo>
                  <a:lnTo>
                    <a:pt x="13706" y="16015"/>
                  </a:lnTo>
                  <a:lnTo>
                    <a:pt x="13743" y="15972"/>
                  </a:lnTo>
                  <a:lnTo>
                    <a:pt x="13781" y="15928"/>
                  </a:lnTo>
                  <a:lnTo>
                    <a:pt x="13799" y="15928"/>
                  </a:lnTo>
                  <a:lnTo>
                    <a:pt x="13837" y="15972"/>
                  </a:lnTo>
                  <a:lnTo>
                    <a:pt x="13893" y="16001"/>
                  </a:lnTo>
                  <a:lnTo>
                    <a:pt x="13929" y="15928"/>
                  </a:lnTo>
                  <a:lnTo>
                    <a:pt x="13966" y="15928"/>
                  </a:lnTo>
                  <a:lnTo>
                    <a:pt x="13985" y="15957"/>
                  </a:lnTo>
                  <a:lnTo>
                    <a:pt x="14022" y="15972"/>
                  </a:lnTo>
                  <a:lnTo>
                    <a:pt x="14078" y="15972"/>
                  </a:lnTo>
                  <a:lnTo>
                    <a:pt x="14097" y="15928"/>
                  </a:lnTo>
                  <a:lnTo>
                    <a:pt x="14152" y="15899"/>
                  </a:lnTo>
                  <a:lnTo>
                    <a:pt x="14208" y="15899"/>
                  </a:lnTo>
                  <a:lnTo>
                    <a:pt x="14301" y="15870"/>
                  </a:lnTo>
                  <a:lnTo>
                    <a:pt x="14357" y="15870"/>
                  </a:lnTo>
                  <a:lnTo>
                    <a:pt x="14375" y="15899"/>
                  </a:lnTo>
                  <a:lnTo>
                    <a:pt x="14430" y="15899"/>
                  </a:lnTo>
                  <a:lnTo>
                    <a:pt x="14449" y="15855"/>
                  </a:lnTo>
                  <a:lnTo>
                    <a:pt x="14486" y="15812"/>
                  </a:lnTo>
                  <a:lnTo>
                    <a:pt x="14580" y="15812"/>
                  </a:lnTo>
                  <a:lnTo>
                    <a:pt x="14617" y="15783"/>
                  </a:lnTo>
                  <a:lnTo>
                    <a:pt x="14709" y="15754"/>
                  </a:lnTo>
                  <a:lnTo>
                    <a:pt x="14746" y="15739"/>
                  </a:lnTo>
                  <a:lnTo>
                    <a:pt x="14746" y="15710"/>
                  </a:lnTo>
                  <a:lnTo>
                    <a:pt x="14709" y="15652"/>
                  </a:lnTo>
                  <a:lnTo>
                    <a:pt x="14709" y="15609"/>
                  </a:lnTo>
                  <a:lnTo>
                    <a:pt x="14840" y="15652"/>
                  </a:lnTo>
                  <a:lnTo>
                    <a:pt x="14913" y="15681"/>
                  </a:lnTo>
                  <a:lnTo>
                    <a:pt x="14932" y="15725"/>
                  </a:lnTo>
                  <a:lnTo>
                    <a:pt x="14988" y="15739"/>
                  </a:lnTo>
                  <a:lnTo>
                    <a:pt x="15081" y="15681"/>
                  </a:lnTo>
                  <a:lnTo>
                    <a:pt x="15081" y="15624"/>
                  </a:lnTo>
                  <a:lnTo>
                    <a:pt x="15025" y="15609"/>
                  </a:lnTo>
                  <a:lnTo>
                    <a:pt x="15025" y="15580"/>
                  </a:lnTo>
                  <a:lnTo>
                    <a:pt x="15100" y="15551"/>
                  </a:lnTo>
                  <a:lnTo>
                    <a:pt x="15118" y="15595"/>
                  </a:lnTo>
                  <a:lnTo>
                    <a:pt x="15192" y="15609"/>
                  </a:lnTo>
                  <a:lnTo>
                    <a:pt x="15229" y="15536"/>
                  </a:lnTo>
                  <a:lnTo>
                    <a:pt x="15211" y="15478"/>
                  </a:lnTo>
                  <a:lnTo>
                    <a:pt x="15211" y="15435"/>
                  </a:lnTo>
                  <a:lnTo>
                    <a:pt x="15267" y="15435"/>
                  </a:lnTo>
                  <a:lnTo>
                    <a:pt x="15285" y="15464"/>
                  </a:lnTo>
                  <a:lnTo>
                    <a:pt x="15360" y="15478"/>
                  </a:lnTo>
                  <a:lnTo>
                    <a:pt x="15396" y="15449"/>
                  </a:lnTo>
                  <a:lnTo>
                    <a:pt x="15452" y="15435"/>
                  </a:lnTo>
                  <a:lnTo>
                    <a:pt x="15489" y="15435"/>
                  </a:lnTo>
                  <a:lnTo>
                    <a:pt x="15489" y="15377"/>
                  </a:lnTo>
                  <a:lnTo>
                    <a:pt x="15471" y="15333"/>
                  </a:lnTo>
                  <a:lnTo>
                    <a:pt x="15489" y="15319"/>
                  </a:lnTo>
                  <a:lnTo>
                    <a:pt x="15545" y="15333"/>
                  </a:lnTo>
                  <a:lnTo>
                    <a:pt x="15583" y="15377"/>
                  </a:lnTo>
                  <a:lnTo>
                    <a:pt x="15656" y="15362"/>
                  </a:lnTo>
                  <a:lnTo>
                    <a:pt x="15694" y="15319"/>
                  </a:lnTo>
                  <a:lnTo>
                    <a:pt x="15694" y="15260"/>
                  </a:lnTo>
                  <a:lnTo>
                    <a:pt x="15675" y="15247"/>
                  </a:lnTo>
                  <a:lnTo>
                    <a:pt x="15675" y="15217"/>
                  </a:lnTo>
                  <a:lnTo>
                    <a:pt x="15694" y="15188"/>
                  </a:lnTo>
                  <a:lnTo>
                    <a:pt x="15787" y="15188"/>
                  </a:lnTo>
                  <a:lnTo>
                    <a:pt x="15843" y="15217"/>
                  </a:lnTo>
                  <a:lnTo>
                    <a:pt x="15860" y="15174"/>
                  </a:lnTo>
                  <a:lnTo>
                    <a:pt x="15879" y="15145"/>
                  </a:lnTo>
                  <a:lnTo>
                    <a:pt x="15935" y="15159"/>
                  </a:lnTo>
                  <a:lnTo>
                    <a:pt x="15972" y="15188"/>
                  </a:lnTo>
                  <a:lnTo>
                    <a:pt x="16028" y="15217"/>
                  </a:lnTo>
                  <a:lnTo>
                    <a:pt x="16047" y="15188"/>
                  </a:lnTo>
                  <a:lnTo>
                    <a:pt x="16047" y="15159"/>
                  </a:lnTo>
                  <a:lnTo>
                    <a:pt x="16010" y="15115"/>
                  </a:lnTo>
                  <a:lnTo>
                    <a:pt x="16010" y="15086"/>
                  </a:lnTo>
                  <a:lnTo>
                    <a:pt x="16066" y="15043"/>
                  </a:lnTo>
                  <a:lnTo>
                    <a:pt x="16121" y="15072"/>
                  </a:lnTo>
                  <a:lnTo>
                    <a:pt x="16232" y="15043"/>
                  </a:lnTo>
                  <a:lnTo>
                    <a:pt x="16326" y="15000"/>
                  </a:lnTo>
                  <a:lnTo>
                    <a:pt x="16381" y="14927"/>
                  </a:lnTo>
                  <a:lnTo>
                    <a:pt x="16381" y="14898"/>
                  </a:lnTo>
                  <a:lnTo>
                    <a:pt x="16251" y="14941"/>
                  </a:lnTo>
                  <a:lnTo>
                    <a:pt x="16139" y="14941"/>
                  </a:lnTo>
                  <a:lnTo>
                    <a:pt x="16102" y="14927"/>
                  </a:lnTo>
                  <a:lnTo>
                    <a:pt x="15879" y="14927"/>
                  </a:lnTo>
                  <a:lnTo>
                    <a:pt x="15768" y="14898"/>
                  </a:lnTo>
                  <a:lnTo>
                    <a:pt x="15656" y="14869"/>
                  </a:lnTo>
                  <a:lnTo>
                    <a:pt x="15508" y="14855"/>
                  </a:lnTo>
                  <a:lnTo>
                    <a:pt x="15378" y="14753"/>
                  </a:lnTo>
                  <a:lnTo>
                    <a:pt x="15323" y="14724"/>
                  </a:lnTo>
                  <a:lnTo>
                    <a:pt x="15285" y="14724"/>
                  </a:lnTo>
                  <a:lnTo>
                    <a:pt x="15173" y="14767"/>
                  </a:lnTo>
                  <a:lnTo>
                    <a:pt x="15136" y="14738"/>
                  </a:lnTo>
                  <a:lnTo>
                    <a:pt x="15173" y="14709"/>
                  </a:lnTo>
                  <a:lnTo>
                    <a:pt x="15173" y="14680"/>
                  </a:lnTo>
                  <a:lnTo>
                    <a:pt x="15118" y="14724"/>
                  </a:lnTo>
                  <a:lnTo>
                    <a:pt x="14988" y="14797"/>
                  </a:lnTo>
                  <a:lnTo>
                    <a:pt x="14913" y="14826"/>
                  </a:lnTo>
                  <a:lnTo>
                    <a:pt x="14765" y="14826"/>
                  </a:lnTo>
                  <a:lnTo>
                    <a:pt x="14728" y="14855"/>
                  </a:lnTo>
                  <a:lnTo>
                    <a:pt x="14672" y="14826"/>
                  </a:lnTo>
                  <a:lnTo>
                    <a:pt x="14636" y="14811"/>
                  </a:lnTo>
                  <a:cubicBezTo>
                    <a:pt x="14636" y="14811"/>
                    <a:pt x="14580" y="14826"/>
                    <a:pt x="14561" y="14826"/>
                  </a:cubicBezTo>
                  <a:lnTo>
                    <a:pt x="14486" y="14826"/>
                  </a:lnTo>
                  <a:lnTo>
                    <a:pt x="14375" y="14927"/>
                  </a:lnTo>
                  <a:lnTo>
                    <a:pt x="14338" y="14971"/>
                  </a:lnTo>
                  <a:lnTo>
                    <a:pt x="14245" y="14898"/>
                  </a:lnTo>
                  <a:lnTo>
                    <a:pt x="14078" y="14898"/>
                  </a:lnTo>
                  <a:lnTo>
                    <a:pt x="14004" y="14883"/>
                  </a:lnTo>
                  <a:lnTo>
                    <a:pt x="13966" y="14898"/>
                  </a:lnTo>
                  <a:lnTo>
                    <a:pt x="13910" y="14869"/>
                  </a:lnTo>
                  <a:lnTo>
                    <a:pt x="13966" y="14811"/>
                  </a:lnTo>
                  <a:lnTo>
                    <a:pt x="14059" y="14811"/>
                  </a:lnTo>
                  <a:lnTo>
                    <a:pt x="14097" y="14855"/>
                  </a:lnTo>
                  <a:lnTo>
                    <a:pt x="14170" y="14869"/>
                  </a:lnTo>
                  <a:lnTo>
                    <a:pt x="14245" y="14826"/>
                  </a:lnTo>
                  <a:lnTo>
                    <a:pt x="14357" y="14811"/>
                  </a:lnTo>
                  <a:lnTo>
                    <a:pt x="14430" y="14753"/>
                  </a:lnTo>
                  <a:lnTo>
                    <a:pt x="14486" y="14753"/>
                  </a:lnTo>
                  <a:lnTo>
                    <a:pt x="14580" y="14782"/>
                  </a:lnTo>
                  <a:lnTo>
                    <a:pt x="14672" y="14753"/>
                  </a:lnTo>
                  <a:lnTo>
                    <a:pt x="14709" y="14724"/>
                  </a:lnTo>
                  <a:lnTo>
                    <a:pt x="14672" y="14680"/>
                  </a:lnTo>
                  <a:lnTo>
                    <a:pt x="14636" y="14680"/>
                  </a:lnTo>
                  <a:lnTo>
                    <a:pt x="14617" y="14652"/>
                  </a:lnTo>
                  <a:lnTo>
                    <a:pt x="14561" y="14652"/>
                  </a:lnTo>
                  <a:lnTo>
                    <a:pt x="14468" y="14666"/>
                  </a:lnTo>
                  <a:lnTo>
                    <a:pt x="14393" y="14652"/>
                  </a:lnTo>
                  <a:lnTo>
                    <a:pt x="14245" y="14652"/>
                  </a:lnTo>
                  <a:lnTo>
                    <a:pt x="14152" y="14666"/>
                  </a:lnTo>
                  <a:lnTo>
                    <a:pt x="14059" y="14666"/>
                  </a:lnTo>
                  <a:lnTo>
                    <a:pt x="13929" y="14652"/>
                  </a:lnTo>
                  <a:lnTo>
                    <a:pt x="13910" y="14608"/>
                  </a:lnTo>
                  <a:lnTo>
                    <a:pt x="13874" y="14593"/>
                  </a:lnTo>
                  <a:lnTo>
                    <a:pt x="13781" y="14608"/>
                  </a:lnTo>
                  <a:lnTo>
                    <a:pt x="13651" y="14608"/>
                  </a:lnTo>
                  <a:lnTo>
                    <a:pt x="13502" y="14680"/>
                  </a:lnTo>
                  <a:lnTo>
                    <a:pt x="13465" y="14666"/>
                  </a:lnTo>
                  <a:lnTo>
                    <a:pt x="13502" y="14608"/>
                  </a:lnTo>
                  <a:lnTo>
                    <a:pt x="13558" y="14564"/>
                  </a:lnTo>
                  <a:lnTo>
                    <a:pt x="13725" y="14564"/>
                  </a:lnTo>
                  <a:lnTo>
                    <a:pt x="13910" y="14492"/>
                  </a:lnTo>
                  <a:lnTo>
                    <a:pt x="13985" y="14449"/>
                  </a:lnTo>
                  <a:lnTo>
                    <a:pt x="13985" y="14390"/>
                  </a:lnTo>
                  <a:lnTo>
                    <a:pt x="14004" y="14361"/>
                  </a:lnTo>
                  <a:lnTo>
                    <a:pt x="14078" y="14361"/>
                  </a:lnTo>
                  <a:lnTo>
                    <a:pt x="14115" y="14347"/>
                  </a:lnTo>
                  <a:lnTo>
                    <a:pt x="14170" y="14289"/>
                  </a:lnTo>
                  <a:lnTo>
                    <a:pt x="14152" y="14245"/>
                  </a:lnTo>
                  <a:lnTo>
                    <a:pt x="14097" y="14216"/>
                  </a:lnTo>
                  <a:lnTo>
                    <a:pt x="14022" y="14202"/>
                  </a:lnTo>
                  <a:lnTo>
                    <a:pt x="14004" y="14173"/>
                  </a:lnTo>
                  <a:lnTo>
                    <a:pt x="14078" y="14143"/>
                  </a:lnTo>
                  <a:lnTo>
                    <a:pt x="14115" y="14143"/>
                  </a:lnTo>
                  <a:lnTo>
                    <a:pt x="14115" y="14158"/>
                  </a:lnTo>
                  <a:lnTo>
                    <a:pt x="14189" y="14173"/>
                  </a:lnTo>
                  <a:lnTo>
                    <a:pt x="14208" y="14158"/>
                  </a:lnTo>
                  <a:lnTo>
                    <a:pt x="14189" y="14129"/>
                  </a:lnTo>
                  <a:lnTo>
                    <a:pt x="14170" y="14100"/>
                  </a:lnTo>
                  <a:lnTo>
                    <a:pt x="14170" y="14028"/>
                  </a:lnTo>
                  <a:lnTo>
                    <a:pt x="14245" y="14086"/>
                  </a:lnTo>
                  <a:lnTo>
                    <a:pt x="14245" y="14143"/>
                  </a:lnTo>
                  <a:lnTo>
                    <a:pt x="14282" y="14216"/>
                  </a:lnTo>
                  <a:lnTo>
                    <a:pt x="14357" y="14245"/>
                  </a:lnTo>
                  <a:lnTo>
                    <a:pt x="14449" y="14231"/>
                  </a:lnTo>
                  <a:lnTo>
                    <a:pt x="14561" y="14231"/>
                  </a:lnTo>
                  <a:lnTo>
                    <a:pt x="14821" y="14143"/>
                  </a:lnTo>
                  <a:lnTo>
                    <a:pt x="14895" y="14143"/>
                  </a:lnTo>
                  <a:lnTo>
                    <a:pt x="14951" y="14129"/>
                  </a:lnTo>
                  <a:lnTo>
                    <a:pt x="15007" y="14071"/>
                  </a:lnTo>
                  <a:lnTo>
                    <a:pt x="15081" y="14057"/>
                  </a:lnTo>
                  <a:lnTo>
                    <a:pt x="15118" y="13984"/>
                  </a:lnTo>
                  <a:lnTo>
                    <a:pt x="15081" y="13912"/>
                  </a:lnTo>
                  <a:lnTo>
                    <a:pt x="15044" y="13854"/>
                  </a:lnTo>
                  <a:lnTo>
                    <a:pt x="15007" y="13854"/>
                  </a:lnTo>
                  <a:lnTo>
                    <a:pt x="14913" y="13810"/>
                  </a:lnTo>
                  <a:lnTo>
                    <a:pt x="14672" y="13766"/>
                  </a:lnTo>
                  <a:lnTo>
                    <a:pt x="14636" y="13766"/>
                  </a:lnTo>
                  <a:lnTo>
                    <a:pt x="14542" y="13795"/>
                  </a:lnTo>
                  <a:lnTo>
                    <a:pt x="14486" y="13766"/>
                  </a:lnTo>
                  <a:lnTo>
                    <a:pt x="14486" y="13680"/>
                  </a:lnTo>
                  <a:lnTo>
                    <a:pt x="14468" y="13651"/>
                  </a:lnTo>
                  <a:lnTo>
                    <a:pt x="14375" y="13694"/>
                  </a:lnTo>
                  <a:lnTo>
                    <a:pt x="14301" y="13694"/>
                  </a:lnTo>
                  <a:lnTo>
                    <a:pt x="14208" y="13737"/>
                  </a:lnTo>
                  <a:lnTo>
                    <a:pt x="14152" y="13737"/>
                  </a:lnTo>
                  <a:lnTo>
                    <a:pt x="14078" y="13709"/>
                  </a:lnTo>
                  <a:lnTo>
                    <a:pt x="14078" y="13651"/>
                  </a:lnTo>
                  <a:lnTo>
                    <a:pt x="14152" y="13694"/>
                  </a:lnTo>
                  <a:lnTo>
                    <a:pt x="14208" y="13651"/>
                  </a:lnTo>
                  <a:lnTo>
                    <a:pt x="14264" y="13621"/>
                  </a:lnTo>
                  <a:lnTo>
                    <a:pt x="14375" y="13621"/>
                  </a:lnTo>
                  <a:lnTo>
                    <a:pt x="14393" y="13578"/>
                  </a:lnTo>
                  <a:lnTo>
                    <a:pt x="14357" y="13535"/>
                  </a:lnTo>
                  <a:lnTo>
                    <a:pt x="14282" y="13462"/>
                  </a:lnTo>
                  <a:lnTo>
                    <a:pt x="14245" y="13433"/>
                  </a:lnTo>
                  <a:lnTo>
                    <a:pt x="14152" y="13433"/>
                  </a:lnTo>
                  <a:lnTo>
                    <a:pt x="14170" y="13418"/>
                  </a:lnTo>
                  <a:lnTo>
                    <a:pt x="14264" y="13375"/>
                  </a:lnTo>
                  <a:lnTo>
                    <a:pt x="14264" y="13273"/>
                  </a:lnTo>
                  <a:lnTo>
                    <a:pt x="14282" y="13244"/>
                  </a:lnTo>
                  <a:lnTo>
                    <a:pt x="14338" y="13288"/>
                  </a:lnTo>
                  <a:lnTo>
                    <a:pt x="14357" y="13389"/>
                  </a:lnTo>
                  <a:lnTo>
                    <a:pt x="14393" y="13418"/>
                  </a:lnTo>
                  <a:lnTo>
                    <a:pt x="14393" y="13462"/>
                  </a:lnTo>
                  <a:lnTo>
                    <a:pt x="14524" y="13549"/>
                  </a:lnTo>
                  <a:lnTo>
                    <a:pt x="14524" y="13578"/>
                  </a:lnTo>
                  <a:lnTo>
                    <a:pt x="14580" y="13636"/>
                  </a:lnTo>
                  <a:lnTo>
                    <a:pt x="14636" y="13651"/>
                  </a:lnTo>
                  <a:lnTo>
                    <a:pt x="14709" y="13636"/>
                  </a:lnTo>
                  <a:lnTo>
                    <a:pt x="14746" y="13621"/>
                  </a:lnTo>
                  <a:lnTo>
                    <a:pt x="14821" y="13651"/>
                  </a:lnTo>
                  <a:lnTo>
                    <a:pt x="14913" y="13636"/>
                  </a:lnTo>
                  <a:lnTo>
                    <a:pt x="14988" y="13621"/>
                  </a:lnTo>
                  <a:lnTo>
                    <a:pt x="15025" y="13651"/>
                  </a:lnTo>
                  <a:lnTo>
                    <a:pt x="15025" y="13709"/>
                  </a:lnTo>
                  <a:lnTo>
                    <a:pt x="15192" y="13868"/>
                  </a:lnTo>
                  <a:lnTo>
                    <a:pt x="15267" y="13912"/>
                  </a:lnTo>
                  <a:lnTo>
                    <a:pt x="15285" y="13868"/>
                  </a:lnTo>
                  <a:lnTo>
                    <a:pt x="15378" y="13854"/>
                  </a:lnTo>
                  <a:lnTo>
                    <a:pt x="15396" y="13854"/>
                  </a:lnTo>
                  <a:lnTo>
                    <a:pt x="15415" y="13883"/>
                  </a:lnTo>
                  <a:lnTo>
                    <a:pt x="15396" y="13940"/>
                  </a:lnTo>
                  <a:lnTo>
                    <a:pt x="15378" y="14013"/>
                  </a:lnTo>
                  <a:lnTo>
                    <a:pt x="15396" y="14100"/>
                  </a:lnTo>
                  <a:lnTo>
                    <a:pt x="15452" y="14158"/>
                  </a:lnTo>
                  <a:lnTo>
                    <a:pt x="15489" y="14231"/>
                  </a:lnTo>
                  <a:lnTo>
                    <a:pt x="15508" y="14361"/>
                  </a:lnTo>
                  <a:lnTo>
                    <a:pt x="15564" y="14390"/>
                  </a:lnTo>
                  <a:lnTo>
                    <a:pt x="15638" y="14449"/>
                  </a:lnTo>
                  <a:lnTo>
                    <a:pt x="15694" y="14579"/>
                  </a:lnTo>
                  <a:lnTo>
                    <a:pt x="15824" y="14652"/>
                  </a:lnTo>
                  <a:lnTo>
                    <a:pt x="15860" y="14680"/>
                  </a:lnTo>
                  <a:lnTo>
                    <a:pt x="15935" y="14666"/>
                  </a:lnTo>
                  <a:lnTo>
                    <a:pt x="16010" y="14652"/>
                  </a:lnTo>
                  <a:lnTo>
                    <a:pt x="16066" y="14652"/>
                  </a:lnTo>
                  <a:lnTo>
                    <a:pt x="16102" y="14637"/>
                  </a:lnTo>
                  <a:lnTo>
                    <a:pt x="16102" y="14390"/>
                  </a:lnTo>
                  <a:lnTo>
                    <a:pt x="16121" y="14317"/>
                  </a:lnTo>
                  <a:lnTo>
                    <a:pt x="16139" y="14289"/>
                  </a:lnTo>
                  <a:lnTo>
                    <a:pt x="16158" y="14289"/>
                  </a:lnTo>
                  <a:lnTo>
                    <a:pt x="16195" y="14317"/>
                  </a:lnTo>
                  <a:lnTo>
                    <a:pt x="16158" y="14376"/>
                  </a:lnTo>
                  <a:lnTo>
                    <a:pt x="16158" y="14434"/>
                  </a:lnTo>
                  <a:lnTo>
                    <a:pt x="16214" y="14506"/>
                  </a:lnTo>
                  <a:lnTo>
                    <a:pt x="16158" y="14564"/>
                  </a:lnTo>
                  <a:lnTo>
                    <a:pt x="16158" y="14608"/>
                  </a:lnTo>
                  <a:lnTo>
                    <a:pt x="16214" y="14637"/>
                  </a:lnTo>
                  <a:lnTo>
                    <a:pt x="16251" y="14608"/>
                  </a:lnTo>
                  <a:lnTo>
                    <a:pt x="16326" y="14593"/>
                  </a:lnTo>
                  <a:lnTo>
                    <a:pt x="16381" y="14608"/>
                  </a:lnTo>
                  <a:lnTo>
                    <a:pt x="16399" y="14652"/>
                  </a:lnTo>
                  <a:lnTo>
                    <a:pt x="16381" y="14680"/>
                  </a:lnTo>
                  <a:lnTo>
                    <a:pt x="16399" y="14709"/>
                  </a:lnTo>
                  <a:lnTo>
                    <a:pt x="16492" y="14709"/>
                  </a:lnTo>
                  <a:lnTo>
                    <a:pt x="16530" y="14666"/>
                  </a:lnTo>
                  <a:lnTo>
                    <a:pt x="16530" y="14608"/>
                  </a:lnTo>
                  <a:lnTo>
                    <a:pt x="16511" y="14564"/>
                  </a:lnTo>
                  <a:lnTo>
                    <a:pt x="16511" y="14434"/>
                  </a:lnTo>
                  <a:lnTo>
                    <a:pt x="16530" y="14376"/>
                  </a:lnTo>
                  <a:lnTo>
                    <a:pt x="16530" y="14303"/>
                  </a:lnTo>
                  <a:lnTo>
                    <a:pt x="16567" y="14275"/>
                  </a:lnTo>
                  <a:lnTo>
                    <a:pt x="16530" y="14231"/>
                  </a:lnTo>
                  <a:lnTo>
                    <a:pt x="16492" y="14231"/>
                  </a:lnTo>
                  <a:lnTo>
                    <a:pt x="16511" y="14202"/>
                  </a:lnTo>
                  <a:lnTo>
                    <a:pt x="16530" y="14158"/>
                  </a:lnTo>
                  <a:lnTo>
                    <a:pt x="16511" y="14143"/>
                  </a:lnTo>
                  <a:lnTo>
                    <a:pt x="16418" y="14173"/>
                  </a:lnTo>
                  <a:lnTo>
                    <a:pt x="16418" y="14143"/>
                  </a:lnTo>
                  <a:lnTo>
                    <a:pt x="16437" y="14100"/>
                  </a:lnTo>
                  <a:lnTo>
                    <a:pt x="16530" y="14086"/>
                  </a:lnTo>
                  <a:lnTo>
                    <a:pt x="16585" y="14057"/>
                  </a:lnTo>
                  <a:lnTo>
                    <a:pt x="16585" y="13984"/>
                  </a:lnTo>
                  <a:lnTo>
                    <a:pt x="16567" y="13940"/>
                  </a:lnTo>
                  <a:lnTo>
                    <a:pt x="16511" y="13955"/>
                  </a:lnTo>
                  <a:lnTo>
                    <a:pt x="16492" y="13926"/>
                  </a:lnTo>
                  <a:lnTo>
                    <a:pt x="16530" y="13868"/>
                  </a:lnTo>
                  <a:lnTo>
                    <a:pt x="16585" y="13795"/>
                  </a:lnTo>
                  <a:lnTo>
                    <a:pt x="16585" y="13766"/>
                  </a:lnTo>
                  <a:lnTo>
                    <a:pt x="16530" y="13766"/>
                  </a:lnTo>
                  <a:lnTo>
                    <a:pt x="16474" y="13795"/>
                  </a:lnTo>
                  <a:lnTo>
                    <a:pt x="16399" y="13883"/>
                  </a:lnTo>
                  <a:lnTo>
                    <a:pt x="16381" y="13984"/>
                  </a:lnTo>
                  <a:lnTo>
                    <a:pt x="16326" y="13999"/>
                  </a:lnTo>
                  <a:lnTo>
                    <a:pt x="16326" y="13955"/>
                  </a:lnTo>
                  <a:lnTo>
                    <a:pt x="16343" y="13868"/>
                  </a:lnTo>
                  <a:lnTo>
                    <a:pt x="16343" y="13839"/>
                  </a:lnTo>
                  <a:lnTo>
                    <a:pt x="16326" y="13795"/>
                  </a:lnTo>
                  <a:lnTo>
                    <a:pt x="16326" y="13766"/>
                  </a:lnTo>
                  <a:lnTo>
                    <a:pt x="16343" y="13709"/>
                  </a:lnTo>
                  <a:lnTo>
                    <a:pt x="16418" y="13651"/>
                  </a:lnTo>
                  <a:lnTo>
                    <a:pt x="16492" y="13621"/>
                  </a:lnTo>
                  <a:lnTo>
                    <a:pt x="16511" y="13563"/>
                  </a:lnTo>
                  <a:lnTo>
                    <a:pt x="16474" y="13520"/>
                  </a:lnTo>
                  <a:lnTo>
                    <a:pt x="16399" y="13520"/>
                  </a:lnTo>
                  <a:lnTo>
                    <a:pt x="16343" y="13563"/>
                  </a:lnTo>
                  <a:lnTo>
                    <a:pt x="16326" y="13592"/>
                  </a:lnTo>
                  <a:lnTo>
                    <a:pt x="16307" y="13621"/>
                  </a:lnTo>
                  <a:lnTo>
                    <a:pt x="16326" y="13549"/>
                  </a:lnTo>
                  <a:lnTo>
                    <a:pt x="16343" y="13506"/>
                  </a:lnTo>
                  <a:lnTo>
                    <a:pt x="16326" y="13491"/>
                  </a:lnTo>
                  <a:lnTo>
                    <a:pt x="16288" y="13506"/>
                  </a:lnTo>
                  <a:lnTo>
                    <a:pt x="16195" y="13563"/>
                  </a:lnTo>
                  <a:lnTo>
                    <a:pt x="16121" y="13621"/>
                  </a:lnTo>
                  <a:lnTo>
                    <a:pt x="16121" y="13592"/>
                  </a:lnTo>
                  <a:lnTo>
                    <a:pt x="16139" y="13549"/>
                  </a:lnTo>
                  <a:lnTo>
                    <a:pt x="16195" y="13491"/>
                  </a:lnTo>
                  <a:lnTo>
                    <a:pt x="16232" y="13447"/>
                  </a:lnTo>
                  <a:lnTo>
                    <a:pt x="16288" y="13375"/>
                  </a:lnTo>
                  <a:lnTo>
                    <a:pt x="16288" y="13360"/>
                  </a:lnTo>
                  <a:lnTo>
                    <a:pt x="16232" y="13332"/>
                  </a:lnTo>
                  <a:lnTo>
                    <a:pt x="16214" y="13288"/>
                  </a:lnTo>
                  <a:lnTo>
                    <a:pt x="16158" y="13288"/>
                  </a:lnTo>
                  <a:lnTo>
                    <a:pt x="16121" y="13259"/>
                  </a:lnTo>
                  <a:lnTo>
                    <a:pt x="16102" y="13201"/>
                  </a:lnTo>
                  <a:lnTo>
                    <a:pt x="16047" y="13186"/>
                  </a:lnTo>
                  <a:lnTo>
                    <a:pt x="15972" y="13128"/>
                  </a:lnTo>
                  <a:lnTo>
                    <a:pt x="15935" y="13128"/>
                  </a:lnTo>
                  <a:lnTo>
                    <a:pt x="15916" y="13114"/>
                  </a:lnTo>
                  <a:lnTo>
                    <a:pt x="15860" y="13114"/>
                  </a:lnTo>
                  <a:lnTo>
                    <a:pt x="15860" y="13070"/>
                  </a:lnTo>
                  <a:lnTo>
                    <a:pt x="15843" y="13041"/>
                  </a:lnTo>
                  <a:lnTo>
                    <a:pt x="15675" y="12940"/>
                  </a:lnTo>
                  <a:lnTo>
                    <a:pt x="15656" y="12911"/>
                  </a:lnTo>
                  <a:lnTo>
                    <a:pt x="15564" y="12867"/>
                  </a:lnTo>
                  <a:lnTo>
                    <a:pt x="15471" y="12867"/>
                  </a:lnTo>
                  <a:lnTo>
                    <a:pt x="15378" y="12896"/>
                  </a:lnTo>
                  <a:lnTo>
                    <a:pt x="15304" y="12969"/>
                  </a:lnTo>
                  <a:lnTo>
                    <a:pt x="15304" y="12925"/>
                  </a:lnTo>
                  <a:lnTo>
                    <a:pt x="15285" y="12867"/>
                  </a:lnTo>
                  <a:lnTo>
                    <a:pt x="15136" y="12838"/>
                  </a:lnTo>
                  <a:lnTo>
                    <a:pt x="15044" y="12838"/>
                  </a:lnTo>
                  <a:lnTo>
                    <a:pt x="14951" y="12853"/>
                  </a:lnTo>
                  <a:lnTo>
                    <a:pt x="14932" y="12838"/>
                  </a:lnTo>
                  <a:lnTo>
                    <a:pt x="15007" y="12780"/>
                  </a:lnTo>
                  <a:lnTo>
                    <a:pt x="15044" y="12809"/>
                  </a:lnTo>
                  <a:lnTo>
                    <a:pt x="15211" y="12809"/>
                  </a:lnTo>
                  <a:lnTo>
                    <a:pt x="15285" y="12823"/>
                  </a:lnTo>
                  <a:lnTo>
                    <a:pt x="15378" y="12823"/>
                  </a:lnTo>
                  <a:lnTo>
                    <a:pt x="15471" y="12809"/>
                  </a:lnTo>
                  <a:lnTo>
                    <a:pt x="15508" y="12751"/>
                  </a:lnTo>
                  <a:lnTo>
                    <a:pt x="15545" y="12620"/>
                  </a:lnTo>
                  <a:lnTo>
                    <a:pt x="15508" y="12563"/>
                  </a:lnTo>
                  <a:lnTo>
                    <a:pt x="15489" y="12548"/>
                  </a:lnTo>
                  <a:lnTo>
                    <a:pt x="15452" y="12548"/>
                  </a:lnTo>
                  <a:lnTo>
                    <a:pt x="15323" y="12475"/>
                  </a:lnTo>
                  <a:lnTo>
                    <a:pt x="15285" y="12461"/>
                  </a:lnTo>
                  <a:lnTo>
                    <a:pt x="15229" y="12461"/>
                  </a:lnTo>
                  <a:lnTo>
                    <a:pt x="15136" y="12519"/>
                  </a:lnTo>
                  <a:lnTo>
                    <a:pt x="15100" y="12519"/>
                  </a:lnTo>
                  <a:lnTo>
                    <a:pt x="15025" y="12534"/>
                  </a:lnTo>
                  <a:lnTo>
                    <a:pt x="14988" y="12591"/>
                  </a:lnTo>
                  <a:lnTo>
                    <a:pt x="14951" y="12591"/>
                  </a:lnTo>
                  <a:lnTo>
                    <a:pt x="14951" y="12534"/>
                  </a:lnTo>
                  <a:lnTo>
                    <a:pt x="14932" y="12490"/>
                  </a:lnTo>
                  <a:lnTo>
                    <a:pt x="14895" y="12490"/>
                  </a:lnTo>
                  <a:lnTo>
                    <a:pt x="14765" y="12519"/>
                  </a:lnTo>
                  <a:lnTo>
                    <a:pt x="14728" y="12534"/>
                  </a:lnTo>
                  <a:lnTo>
                    <a:pt x="14672" y="12534"/>
                  </a:lnTo>
                  <a:lnTo>
                    <a:pt x="14709" y="12519"/>
                  </a:lnTo>
                  <a:lnTo>
                    <a:pt x="14802" y="12475"/>
                  </a:lnTo>
                  <a:lnTo>
                    <a:pt x="14895" y="12461"/>
                  </a:lnTo>
                  <a:lnTo>
                    <a:pt x="14913" y="12417"/>
                  </a:lnTo>
                  <a:lnTo>
                    <a:pt x="14895" y="12389"/>
                  </a:lnTo>
                  <a:lnTo>
                    <a:pt x="14840" y="12374"/>
                  </a:lnTo>
                  <a:lnTo>
                    <a:pt x="14802" y="12389"/>
                  </a:lnTo>
                  <a:lnTo>
                    <a:pt x="14840" y="12345"/>
                  </a:lnTo>
                  <a:lnTo>
                    <a:pt x="14895" y="12345"/>
                  </a:lnTo>
                  <a:lnTo>
                    <a:pt x="14932" y="12374"/>
                  </a:lnTo>
                  <a:lnTo>
                    <a:pt x="15025" y="12446"/>
                  </a:lnTo>
                  <a:lnTo>
                    <a:pt x="15100" y="12461"/>
                  </a:lnTo>
                  <a:lnTo>
                    <a:pt x="15173" y="12446"/>
                  </a:lnTo>
                  <a:lnTo>
                    <a:pt x="15267" y="12389"/>
                  </a:lnTo>
                  <a:lnTo>
                    <a:pt x="15415" y="12389"/>
                  </a:lnTo>
                  <a:lnTo>
                    <a:pt x="15471" y="12330"/>
                  </a:lnTo>
                  <a:lnTo>
                    <a:pt x="15508" y="12316"/>
                  </a:lnTo>
                  <a:lnTo>
                    <a:pt x="15545" y="12272"/>
                  </a:lnTo>
                  <a:lnTo>
                    <a:pt x="15508" y="12229"/>
                  </a:lnTo>
                  <a:lnTo>
                    <a:pt x="15452" y="12186"/>
                  </a:lnTo>
                  <a:lnTo>
                    <a:pt x="15323" y="12171"/>
                  </a:lnTo>
                  <a:lnTo>
                    <a:pt x="15267" y="12127"/>
                  </a:lnTo>
                  <a:lnTo>
                    <a:pt x="15211" y="12098"/>
                  </a:lnTo>
                  <a:lnTo>
                    <a:pt x="15118" y="12098"/>
                  </a:lnTo>
                  <a:lnTo>
                    <a:pt x="15025" y="12084"/>
                  </a:lnTo>
                  <a:lnTo>
                    <a:pt x="14951" y="12098"/>
                  </a:lnTo>
                  <a:lnTo>
                    <a:pt x="14932" y="12127"/>
                  </a:lnTo>
                  <a:lnTo>
                    <a:pt x="14858" y="12171"/>
                  </a:lnTo>
                  <a:lnTo>
                    <a:pt x="14802" y="12156"/>
                  </a:lnTo>
                  <a:lnTo>
                    <a:pt x="14728" y="12127"/>
                  </a:lnTo>
                  <a:lnTo>
                    <a:pt x="14636" y="12127"/>
                  </a:lnTo>
                  <a:lnTo>
                    <a:pt x="14617" y="12171"/>
                  </a:lnTo>
                  <a:lnTo>
                    <a:pt x="14580" y="12200"/>
                  </a:lnTo>
                  <a:lnTo>
                    <a:pt x="14542" y="12186"/>
                  </a:lnTo>
                  <a:lnTo>
                    <a:pt x="14486" y="12156"/>
                  </a:lnTo>
                  <a:lnTo>
                    <a:pt x="14468" y="12156"/>
                  </a:lnTo>
                  <a:lnTo>
                    <a:pt x="14449" y="12113"/>
                  </a:lnTo>
                  <a:lnTo>
                    <a:pt x="14486" y="12084"/>
                  </a:lnTo>
                  <a:lnTo>
                    <a:pt x="14580" y="12055"/>
                  </a:lnTo>
                  <a:lnTo>
                    <a:pt x="14709" y="12084"/>
                  </a:lnTo>
                  <a:lnTo>
                    <a:pt x="14858" y="12084"/>
                  </a:lnTo>
                  <a:lnTo>
                    <a:pt x="14913" y="12040"/>
                  </a:lnTo>
                  <a:lnTo>
                    <a:pt x="14913" y="12012"/>
                  </a:lnTo>
                  <a:lnTo>
                    <a:pt x="14858" y="11939"/>
                  </a:lnTo>
                  <a:lnTo>
                    <a:pt x="14765" y="11881"/>
                  </a:lnTo>
                  <a:lnTo>
                    <a:pt x="14672" y="11837"/>
                  </a:lnTo>
                  <a:lnTo>
                    <a:pt x="14636" y="11794"/>
                  </a:lnTo>
                  <a:lnTo>
                    <a:pt x="14636" y="11721"/>
                  </a:lnTo>
                  <a:lnTo>
                    <a:pt x="14653" y="11692"/>
                  </a:lnTo>
                  <a:lnTo>
                    <a:pt x="14709" y="11721"/>
                  </a:lnTo>
                  <a:lnTo>
                    <a:pt x="14728" y="11750"/>
                  </a:lnTo>
                  <a:lnTo>
                    <a:pt x="14728" y="11794"/>
                  </a:lnTo>
                  <a:lnTo>
                    <a:pt x="14802" y="11823"/>
                  </a:lnTo>
                  <a:lnTo>
                    <a:pt x="14913" y="11895"/>
                  </a:lnTo>
                  <a:lnTo>
                    <a:pt x="14932" y="11939"/>
                  </a:lnTo>
                  <a:lnTo>
                    <a:pt x="14988" y="11953"/>
                  </a:lnTo>
                  <a:lnTo>
                    <a:pt x="15025" y="11953"/>
                  </a:lnTo>
                  <a:lnTo>
                    <a:pt x="15100" y="12012"/>
                  </a:lnTo>
                  <a:lnTo>
                    <a:pt x="15173" y="12012"/>
                  </a:lnTo>
                  <a:lnTo>
                    <a:pt x="15267" y="11982"/>
                  </a:lnTo>
                  <a:lnTo>
                    <a:pt x="15323" y="11953"/>
                  </a:lnTo>
                  <a:lnTo>
                    <a:pt x="15396" y="11939"/>
                  </a:lnTo>
                  <a:lnTo>
                    <a:pt x="15452" y="11895"/>
                  </a:lnTo>
                  <a:lnTo>
                    <a:pt x="15508" y="11866"/>
                  </a:lnTo>
                  <a:lnTo>
                    <a:pt x="15583" y="11837"/>
                  </a:lnTo>
                  <a:lnTo>
                    <a:pt x="15627" y="11837"/>
                  </a:lnTo>
                  <a:lnTo>
                    <a:pt x="15638" y="11866"/>
                  </a:lnTo>
                  <a:lnTo>
                    <a:pt x="15638" y="11808"/>
                  </a:lnTo>
                  <a:lnTo>
                    <a:pt x="15601" y="11765"/>
                  </a:lnTo>
                  <a:lnTo>
                    <a:pt x="15611" y="11792"/>
                  </a:lnTo>
                  <a:lnTo>
                    <a:pt x="15508" y="11677"/>
                  </a:lnTo>
                  <a:lnTo>
                    <a:pt x="15452" y="11648"/>
                  </a:lnTo>
                  <a:lnTo>
                    <a:pt x="15452" y="11605"/>
                  </a:lnTo>
                  <a:lnTo>
                    <a:pt x="15471" y="11591"/>
                  </a:lnTo>
                  <a:lnTo>
                    <a:pt x="15508" y="11591"/>
                  </a:lnTo>
                  <a:lnTo>
                    <a:pt x="15564" y="11620"/>
                  </a:lnTo>
                  <a:lnTo>
                    <a:pt x="15564" y="11663"/>
                  </a:lnTo>
                  <a:lnTo>
                    <a:pt x="15601" y="11692"/>
                  </a:lnTo>
                  <a:lnTo>
                    <a:pt x="15694" y="11837"/>
                  </a:lnTo>
                  <a:lnTo>
                    <a:pt x="15860" y="11982"/>
                  </a:lnTo>
                  <a:lnTo>
                    <a:pt x="15879" y="12012"/>
                  </a:lnTo>
                  <a:lnTo>
                    <a:pt x="15916" y="11968"/>
                  </a:lnTo>
                  <a:lnTo>
                    <a:pt x="15916" y="11910"/>
                  </a:lnTo>
                  <a:lnTo>
                    <a:pt x="15935" y="11794"/>
                  </a:lnTo>
                  <a:lnTo>
                    <a:pt x="15935" y="11721"/>
                  </a:lnTo>
                  <a:lnTo>
                    <a:pt x="15972" y="11677"/>
                  </a:lnTo>
                  <a:lnTo>
                    <a:pt x="16028" y="11677"/>
                  </a:lnTo>
                  <a:lnTo>
                    <a:pt x="16066" y="11692"/>
                  </a:lnTo>
                  <a:lnTo>
                    <a:pt x="16066" y="11750"/>
                  </a:lnTo>
                  <a:lnTo>
                    <a:pt x="16102" y="11794"/>
                  </a:lnTo>
                  <a:lnTo>
                    <a:pt x="16139" y="11794"/>
                  </a:lnTo>
                  <a:lnTo>
                    <a:pt x="16307" y="11837"/>
                  </a:lnTo>
                  <a:lnTo>
                    <a:pt x="16437" y="11910"/>
                  </a:lnTo>
                  <a:lnTo>
                    <a:pt x="16511" y="11939"/>
                  </a:lnTo>
                  <a:lnTo>
                    <a:pt x="16567" y="11910"/>
                  </a:lnTo>
                  <a:lnTo>
                    <a:pt x="16603" y="11910"/>
                  </a:lnTo>
                  <a:lnTo>
                    <a:pt x="16659" y="11939"/>
                  </a:lnTo>
                  <a:lnTo>
                    <a:pt x="16659" y="11968"/>
                  </a:lnTo>
                  <a:lnTo>
                    <a:pt x="16511" y="11982"/>
                  </a:lnTo>
                  <a:lnTo>
                    <a:pt x="16492" y="12012"/>
                  </a:lnTo>
                  <a:lnTo>
                    <a:pt x="16399" y="11939"/>
                  </a:lnTo>
                  <a:lnTo>
                    <a:pt x="16232" y="11866"/>
                  </a:lnTo>
                  <a:lnTo>
                    <a:pt x="16195" y="11837"/>
                  </a:lnTo>
                  <a:lnTo>
                    <a:pt x="16158" y="11823"/>
                  </a:lnTo>
                  <a:lnTo>
                    <a:pt x="16121" y="11823"/>
                  </a:lnTo>
                  <a:lnTo>
                    <a:pt x="16084" y="11837"/>
                  </a:lnTo>
                  <a:lnTo>
                    <a:pt x="16084" y="11881"/>
                  </a:lnTo>
                  <a:lnTo>
                    <a:pt x="16139" y="11939"/>
                  </a:lnTo>
                  <a:lnTo>
                    <a:pt x="16343" y="12084"/>
                  </a:lnTo>
                  <a:lnTo>
                    <a:pt x="16437" y="12156"/>
                  </a:lnTo>
                  <a:lnTo>
                    <a:pt x="16585" y="12200"/>
                  </a:lnTo>
                  <a:lnTo>
                    <a:pt x="16678" y="12258"/>
                  </a:lnTo>
                  <a:lnTo>
                    <a:pt x="16715" y="12272"/>
                  </a:lnTo>
                  <a:lnTo>
                    <a:pt x="16790" y="12258"/>
                  </a:lnTo>
                  <a:lnTo>
                    <a:pt x="16808" y="12229"/>
                  </a:lnTo>
                  <a:lnTo>
                    <a:pt x="16864" y="12171"/>
                  </a:lnTo>
                  <a:lnTo>
                    <a:pt x="16975" y="12171"/>
                  </a:lnTo>
                  <a:lnTo>
                    <a:pt x="17013" y="12127"/>
                  </a:lnTo>
                  <a:lnTo>
                    <a:pt x="17013" y="12084"/>
                  </a:lnTo>
                  <a:lnTo>
                    <a:pt x="17086" y="12040"/>
                  </a:lnTo>
                  <a:lnTo>
                    <a:pt x="17142" y="12040"/>
                  </a:lnTo>
                  <a:lnTo>
                    <a:pt x="17198" y="12055"/>
                  </a:lnTo>
                  <a:lnTo>
                    <a:pt x="17273" y="12084"/>
                  </a:lnTo>
                  <a:lnTo>
                    <a:pt x="17365" y="12055"/>
                  </a:lnTo>
                  <a:lnTo>
                    <a:pt x="17458" y="12055"/>
                  </a:lnTo>
                  <a:lnTo>
                    <a:pt x="17477" y="12025"/>
                  </a:lnTo>
                  <a:lnTo>
                    <a:pt x="17514" y="11939"/>
                  </a:lnTo>
                  <a:lnTo>
                    <a:pt x="17514" y="11866"/>
                  </a:lnTo>
                  <a:lnTo>
                    <a:pt x="17551" y="11808"/>
                  </a:lnTo>
                  <a:lnTo>
                    <a:pt x="17625" y="11721"/>
                  </a:lnTo>
                  <a:lnTo>
                    <a:pt x="17625" y="11663"/>
                  </a:lnTo>
                  <a:lnTo>
                    <a:pt x="17606" y="11620"/>
                  </a:lnTo>
                  <a:lnTo>
                    <a:pt x="17533" y="11605"/>
                  </a:lnTo>
                  <a:lnTo>
                    <a:pt x="17440" y="11620"/>
                  </a:lnTo>
                  <a:lnTo>
                    <a:pt x="17421" y="11648"/>
                  </a:lnTo>
                  <a:lnTo>
                    <a:pt x="17384" y="11620"/>
                  </a:lnTo>
                  <a:lnTo>
                    <a:pt x="17346" y="11620"/>
                  </a:lnTo>
                  <a:lnTo>
                    <a:pt x="17328" y="11648"/>
                  </a:lnTo>
                  <a:lnTo>
                    <a:pt x="17254" y="11605"/>
                  </a:lnTo>
                  <a:lnTo>
                    <a:pt x="17198" y="11547"/>
                  </a:lnTo>
                  <a:lnTo>
                    <a:pt x="17161" y="11518"/>
                  </a:lnTo>
                  <a:lnTo>
                    <a:pt x="17142" y="11460"/>
                  </a:lnTo>
                  <a:lnTo>
                    <a:pt x="17105" y="11460"/>
                  </a:lnTo>
                  <a:lnTo>
                    <a:pt x="17086" y="11518"/>
                  </a:lnTo>
                  <a:lnTo>
                    <a:pt x="17086" y="11591"/>
                  </a:lnTo>
                  <a:lnTo>
                    <a:pt x="17142" y="11605"/>
                  </a:lnTo>
                  <a:lnTo>
                    <a:pt x="17142" y="11663"/>
                  </a:lnTo>
                  <a:lnTo>
                    <a:pt x="17086" y="11721"/>
                  </a:lnTo>
                  <a:lnTo>
                    <a:pt x="17068" y="11794"/>
                  </a:lnTo>
                  <a:lnTo>
                    <a:pt x="17050" y="11750"/>
                  </a:lnTo>
                  <a:lnTo>
                    <a:pt x="17068" y="11663"/>
                  </a:lnTo>
                  <a:lnTo>
                    <a:pt x="17050" y="11591"/>
                  </a:lnTo>
                  <a:lnTo>
                    <a:pt x="16994" y="11576"/>
                  </a:lnTo>
                  <a:lnTo>
                    <a:pt x="16975" y="11474"/>
                  </a:lnTo>
                  <a:lnTo>
                    <a:pt x="16919" y="11460"/>
                  </a:lnTo>
                  <a:lnTo>
                    <a:pt x="16901" y="11431"/>
                  </a:lnTo>
                  <a:lnTo>
                    <a:pt x="16901" y="11402"/>
                  </a:lnTo>
                  <a:lnTo>
                    <a:pt x="16957" y="11388"/>
                  </a:lnTo>
                  <a:lnTo>
                    <a:pt x="17007" y="11308"/>
                  </a:lnTo>
                  <a:lnTo>
                    <a:pt x="16994" y="11286"/>
                  </a:lnTo>
                  <a:lnTo>
                    <a:pt x="16957" y="11257"/>
                  </a:lnTo>
                  <a:lnTo>
                    <a:pt x="16994" y="11243"/>
                  </a:lnTo>
                  <a:lnTo>
                    <a:pt x="17068" y="11243"/>
                  </a:lnTo>
                  <a:lnTo>
                    <a:pt x="17105" y="11214"/>
                  </a:lnTo>
                  <a:lnTo>
                    <a:pt x="17142" y="11155"/>
                  </a:lnTo>
                  <a:lnTo>
                    <a:pt x="17142" y="11069"/>
                  </a:lnTo>
                  <a:lnTo>
                    <a:pt x="17105" y="11025"/>
                  </a:lnTo>
                  <a:lnTo>
                    <a:pt x="17105" y="10996"/>
                  </a:lnTo>
                  <a:lnTo>
                    <a:pt x="17161" y="10996"/>
                  </a:lnTo>
                  <a:lnTo>
                    <a:pt x="17198" y="11025"/>
                  </a:lnTo>
                  <a:lnTo>
                    <a:pt x="17254" y="11083"/>
                  </a:lnTo>
                  <a:lnTo>
                    <a:pt x="17291" y="11097"/>
                  </a:lnTo>
                  <a:lnTo>
                    <a:pt x="17365" y="11097"/>
                  </a:lnTo>
                  <a:lnTo>
                    <a:pt x="17440" y="11069"/>
                  </a:lnTo>
                  <a:lnTo>
                    <a:pt x="17514" y="11083"/>
                  </a:lnTo>
                  <a:lnTo>
                    <a:pt x="17569" y="11112"/>
                  </a:lnTo>
                  <a:lnTo>
                    <a:pt x="17662" y="11141"/>
                  </a:lnTo>
                  <a:lnTo>
                    <a:pt x="17793" y="11214"/>
                  </a:lnTo>
                  <a:lnTo>
                    <a:pt x="17793" y="11257"/>
                  </a:lnTo>
                  <a:lnTo>
                    <a:pt x="17811" y="11315"/>
                  </a:lnTo>
                  <a:lnTo>
                    <a:pt x="17885" y="11402"/>
                  </a:lnTo>
                  <a:lnTo>
                    <a:pt x="17922" y="11431"/>
                  </a:lnTo>
                  <a:lnTo>
                    <a:pt x="18034" y="11373"/>
                  </a:lnTo>
                  <a:lnTo>
                    <a:pt x="18127" y="11257"/>
                  </a:lnTo>
                  <a:lnTo>
                    <a:pt x="18183" y="11184"/>
                  </a:lnTo>
                  <a:lnTo>
                    <a:pt x="18127" y="11155"/>
                  </a:lnTo>
                  <a:lnTo>
                    <a:pt x="18108" y="11083"/>
                  </a:lnTo>
                  <a:lnTo>
                    <a:pt x="18164" y="11040"/>
                  </a:lnTo>
                  <a:lnTo>
                    <a:pt x="18164" y="11010"/>
                  </a:lnTo>
                  <a:lnTo>
                    <a:pt x="18071" y="10996"/>
                  </a:lnTo>
                  <a:lnTo>
                    <a:pt x="17997" y="11025"/>
                  </a:lnTo>
                  <a:lnTo>
                    <a:pt x="17978" y="11069"/>
                  </a:lnTo>
                  <a:lnTo>
                    <a:pt x="17848" y="11010"/>
                  </a:lnTo>
                  <a:lnTo>
                    <a:pt x="17793" y="10938"/>
                  </a:lnTo>
                  <a:lnTo>
                    <a:pt x="17662" y="10923"/>
                  </a:lnTo>
                  <a:lnTo>
                    <a:pt x="17625" y="10938"/>
                  </a:lnTo>
                  <a:lnTo>
                    <a:pt x="17569" y="10894"/>
                  </a:lnTo>
                  <a:lnTo>
                    <a:pt x="17569" y="10866"/>
                  </a:lnTo>
                  <a:lnTo>
                    <a:pt x="17625" y="10866"/>
                  </a:lnTo>
                  <a:lnTo>
                    <a:pt x="17662" y="10807"/>
                  </a:lnTo>
                  <a:lnTo>
                    <a:pt x="17700" y="10677"/>
                  </a:lnTo>
                  <a:lnTo>
                    <a:pt x="17718" y="10662"/>
                  </a:lnTo>
                  <a:lnTo>
                    <a:pt x="17718" y="10604"/>
                  </a:lnTo>
                  <a:lnTo>
                    <a:pt x="17606" y="10575"/>
                  </a:lnTo>
                  <a:lnTo>
                    <a:pt x="17551" y="10575"/>
                  </a:lnTo>
                  <a:lnTo>
                    <a:pt x="17458" y="10648"/>
                  </a:lnTo>
                  <a:lnTo>
                    <a:pt x="17365" y="10662"/>
                  </a:lnTo>
                  <a:lnTo>
                    <a:pt x="17273" y="10648"/>
                  </a:lnTo>
                  <a:lnTo>
                    <a:pt x="17254" y="10604"/>
                  </a:lnTo>
                  <a:lnTo>
                    <a:pt x="17235" y="10531"/>
                  </a:lnTo>
                  <a:lnTo>
                    <a:pt x="17198" y="10502"/>
                  </a:lnTo>
                  <a:lnTo>
                    <a:pt x="17198" y="10445"/>
                  </a:lnTo>
                  <a:lnTo>
                    <a:pt x="17273" y="10488"/>
                  </a:lnTo>
                  <a:lnTo>
                    <a:pt x="17291" y="10517"/>
                  </a:lnTo>
                  <a:lnTo>
                    <a:pt x="17273" y="10560"/>
                  </a:lnTo>
                  <a:lnTo>
                    <a:pt x="17291" y="10604"/>
                  </a:lnTo>
                  <a:lnTo>
                    <a:pt x="17365" y="10648"/>
                  </a:lnTo>
                  <a:lnTo>
                    <a:pt x="17440" y="10648"/>
                  </a:lnTo>
                  <a:lnTo>
                    <a:pt x="17533" y="10575"/>
                  </a:lnTo>
                  <a:lnTo>
                    <a:pt x="17606" y="10560"/>
                  </a:lnTo>
                  <a:lnTo>
                    <a:pt x="17700" y="10560"/>
                  </a:lnTo>
                  <a:lnTo>
                    <a:pt x="17737" y="10590"/>
                  </a:lnTo>
                  <a:lnTo>
                    <a:pt x="17793" y="10590"/>
                  </a:lnTo>
                  <a:lnTo>
                    <a:pt x="17811" y="10560"/>
                  </a:lnTo>
                  <a:lnTo>
                    <a:pt x="17793" y="10517"/>
                  </a:lnTo>
                  <a:lnTo>
                    <a:pt x="17606" y="10372"/>
                  </a:lnTo>
                  <a:lnTo>
                    <a:pt x="17458" y="10285"/>
                  </a:lnTo>
                  <a:lnTo>
                    <a:pt x="17328" y="10285"/>
                  </a:lnTo>
                  <a:lnTo>
                    <a:pt x="17180" y="10227"/>
                  </a:lnTo>
                  <a:lnTo>
                    <a:pt x="17105" y="10154"/>
                  </a:lnTo>
                  <a:lnTo>
                    <a:pt x="17105" y="10068"/>
                  </a:lnTo>
                  <a:lnTo>
                    <a:pt x="17161" y="10097"/>
                  </a:lnTo>
                  <a:lnTo>
                    <a:pt x="17198" y="10169"/>
                  </a:lnTo>
                  <a:lnTo>
                    <a:pt x="17273" y="10212"/>
                  </a:lnTo>
                  <a:lnTo>
                    <a:pt x="17384" y="10212"/>
                  </a:lnTo>
                  <a:lnTo>
                    <a:pt x="17421" y="10169"/>
                  </a:lnTo>
                  <a:lnTo>
                    <a:pt x="17421" y="10140"/>
                  </a:lnTo>
                  <a:lnTo>
                    <a:pt x="17328" y="10068"/>
                  </a:lnTo>
                  <a:lnTo>
                    <a:pt x="17291" y="10024"/>
                  </a:lnTo>
                  <a:lnTo>
                    <a:pt x="17291" y="10009"/>
                  </a:lnTo>
                  <a:lnTo>
                    <a:pt x="17328" y="10009"/>
                  </a:lnTo>
                  <a:lnTo>
                    <a:pt x="17365" y="10024"/>
                  </a:lnTo>
                  <a:lnTo>
                    <a:pt x="17477" y="10140"/>
                  </a:lnTo>
                  <a:lnTo>
                    <a:pt x="17533" y="10212"/>
                  </a:lnTo>
                  <a:lnTo>
                    <a:pt x="17533" y="10242"/>
                  </a:lnTo>
                  <a:lnTo>
                    <a:pt x="17625" y="10300"/>
                  </a:lnTo>
                  <a:lnTo>
                    <a:pt x="17718" y="10357"/>
                  </a:lnTo>
                  <a:lnTo>
                    <a:pt x="17829" y="10459"/>
                  </a:lnTo>
                  <a:lnTo>
                    <a:pt x="17904" y="10488"/>
                  </a:lnTo>
                  <a:lnTo>
                    <a:pt x="17941" y="10459"/>
                  </a:lnTo>
                  <a:lnTo>
                    <a:pt x="17997" y="10488"/>
                  </a:lnTo>
                  <a:lnTo>
                    <a:pt x="18016" y="10517"/>
                  </a:lnTo>
                  <a:lnTo>
                    <a:pt x="17941" y="10560"/>
                  </a:lnTo>
                  <a:lnTo>
                    <a:pt x="17997" y="10604"/>
                  </a:lnTo>
                  <a:lnTo>
                    <a:pt x="18034" y="10648"/>
                  </a:lnTo>
                  <a:lnTo>
                    <a:pt x="18089" y="10648"/>
                  </a:lnTo>
                  <a:lnTo>
                    <a:pt x="18127" y="10590"/>
                  </a:lnTo>
                  <a:lnTo>
                    <a:pt x="18183" y="10459"/>
                  </a:lnTo>
                  <a:lnTo>
                    <a:pt x="18201" y="10430"/>
                  </a:lnTo>
                  <a:lnTo>
                    <a:pt x="18220" y="10386"/>
                  </a:lnTo>
                  <a:lnTo>
                    <a:pt x="18201" y="10314"/>
                  </a:lnTo>
                  <a:lnTo>
                    <a:pt x="18201" y="10198"/>
                  </a:lnTo>
                  <a:lnTo>
                    <a:pt x="18164" y="10140"/>
                  </a:lnTo>
                  <a:lnTo>
                    <a:pt x="18164" y="10082"/>
                  </a:lnTo>
                  <a:lnTo>
                    <a:pt x="18201" y="10097"/>
                  </a:lnTo>
                  <a:lnTo>
                    <a:pt x="18276" y="10125"/>
                  </a:lnTo>
                  <a:lnTo>
                    <a:pt x="18294" y="10125"/>
                  </a:lnTo>
                  <a:lnTo>
                    <a:pt x="18276" y="10082"/>
                  </a:lnTo>
                  <a:lnTo>
                    <a:pt x="18201" y="10024"/>
                  </a:lnTo>
                  <a:lnTo>
                    <a:pt x="18164" y="9951"/>
                  </a:lnTo>
                  <a:lnTo>
                    <a:pt x="18108" y="9923"/>
                  </a:lnTo>
                  <a:lnTo>
                    <a:pt x="18034" y="9908"/>
                  </a:lnTo>
                  <a:lnTo>
                    <a:pt x="17718" y="9908"/>
                  </a:lnTo>
                  <a:lnTo>
                    <a:pt x="17681" y="9850"/>
                  </a:lnTo>
                  <a:lnTo>
                    <a:pt x="17606" y="9806"/>
                  </a:lnTo>
                  <a:lnTo>
                    <a:pt x="17440" y="9806"/>
                  </a:lnTo>
                  <a:lnTo>
                    <a:pt x="17365" y="9835"/>
                  </a:lnTo>
                  <a:lnTo>
                    <a:pt x="17310" y="9835"/>
                  </a:lnTo>
                  <a:lnTo>
                    <a:pt x="17273" y="9792"/>
                  </a:lnTo>
                  <a:lnTo>
                    <a:pt x="17254" y="9777"/>
                  </a:lnTo>
                  <a:lnTo>
                    <a:pt x="17273" y="9734"/>
                  </a:lnTo>
                  <a:lnTo>
                    <a:pt x="17310" y="9777"/>
                  </a:lnTo>
                  <a:lnTo>
                    <a:pt x="17346" y="9792"/>
                  </a:lnTo>
                  <a:lnTo>
                    <a:pt x="17458" y="9777"/>
                  </a:lnTo>
                  <a:lnTo>
                    <a:pt x="17606" y="9762"/>
                  </a:lnTo>
                  <a:lnTo>
                    <a:pt x="17644" y="9792"/>
                  </a:lnTo>
                  <a:lnTo>
                    <a:pt x="17700" y="9777"/>
                  </a:lnTo>
                  <a:lnTo>
                    <a:pt x="17774" y="9762"/>
                  </a:lnTo>
                  <a:lnTo>
                    <a:pt x="17829" y="9777"/>
                  </a:lnTo>
                  <a:lnTo>
                    <a:pt x="17885" y="9792"/>
                  </a:lnTo>
                  <a:lnTo>
                    <a:pt x="17960" y="9762"/>
                  </a:lnTo>
                  <a:lnTo>
                    <a:pt x="17960" y="9618"/>
                  </a:lnTo>
                  <a:lnTo>
                    <a:pt x="17904" y="9588"/>
                  </a:lnTo>
                  <a:lnTo>
                    <a:pt x="17867" y="9618"/>
                  </a:lnTo>
                  <a:lnTo>
                    <a:pt x="17811" y="9632"/>
                  </a:lnTo>
                  <a:lnTo>
                    <a:pt x="17737" y="9618"/>
                  </a:lnTo>
                  <a:lnTo>
                    <a:pt x="17625" y="9618"/>
                  </a:lnTo>
                  <a:lnTo>
                    <a:pt x="17588" y="9574"/>
                  </a:lnTo>
                  <a:lnTo>
                    <a:pt x="17496" y="9502"/>
                  </a:lnTo>
                  <a:lnTo>
                    <a:pt x="17402" y="9516"/>
                  </a:lnTo>
                  <a:lnTo>
                    <a:pt x="17365" y="9559"/>
                  </a:lnTo>
                  <a:lnTo>
                    <a:pt x="17346" y="9559"/>
                  </a:lnTo>
                  <a:lnTo>
                    <a:pt x="17346" y="9429"/>
                  </a:lnTo>
                  <a:lnTo>
                    <a:pt x="17328" y="9385"/>
                  </a:lnTo>
                  <a:lnTo>
                    <a:pt x="17142" y="9385"/>
                  </a:lnTo>
                  <a:lnTo>
                    <a:pt x="17068" y="9357"/>
                  </a:lnTo>
                  <a:lnTo>
                    <a:pt x="17086" y="9328"/>
                  </a:lnTo>
                  <a:lnTo>
                    <a:pt x="17142" y="9328"/>
                  </a:lnTo>
                  <a:lnTo>
                    <a:pt x="17235" y="9342"/>
                  </a:lnTo>
                  <a:lnTo>
                    <a:pt x="17273" y="9328"/>
                  </a:lnTo>
                  <a:lnTo>
                    <a:pt x="17273" y="9284"/>
                  </a:lnTo>
                  <a:lnTo>
                    <a:pt x="17254" y="9270"/>
                  </a:lnTo>
                  <a:lnTo>
                    <a:pt x="17291" y="9226"/>
                  </a:lnTo>
                  <a:lnTo>
                    <a:pt x="17273" y="9197"/>
                  </a:lnTo>
                  <a:lnTo>
                    <a:pt x="17254" y="9154"/>
                  </a:lnTo>
                  <a:lnTo>
                    <a:pt x="17291" y="9125"/>
                  </a:lnTo>
                  <a:lnTo>
                    <a:pt x="17273" y="9066"/>
                  </a:lnTo>
                  <a:lnTo>
                    <a:pt x="17273" y="9008"/>
                  </a:lnTo>
                  <a:lnTo>
                    <a:pt x="17328" y="8994"/>
                  </a:lnTo>
                  <a:lnTo>
                    <a:pt x="17346" y="9008"/>
                  </a:lnTo>
                  <a:lnTo>
                    <a:pt x="17346" y="9066"/>
                  </a:lnTo>
                  <a:lnTo>
                    <a:pt x="17384" y="9110"/>
                  </a:lnTo>
                  <a:lnTo>
                    <a:pt x="17440" y="9125"/>
                  </a:lnTo>
                  <a:lnTo>
                    <a:pt x="17625" y="8980"/>
                  </a:lnTo>
                  <a:lnTo>
                    <a:pt x="17700" y="8965"/>
                  </a:lnTo>
                  <a:lnTo>
                    <a:pt x="17700" y="8936"/>
                  </a:lnTo>
                  <a:lnTo>
                    <a:pt x="17662" y="8921"/>
                  </a:lnTo>
                  <a:lnTo>
                    <a:pt x="17569" y="8907"/>
                  </a:lnTo>
                  <a:lnTo>
                    <a:pt x="17514" y="8907"/>
                  </a:lnTo>
                  <a:lnTo>
                    <a:pt x="17477" y="8892"/>
                  </a:lnTo>
                  <a:lnTo>
                    <a:pt x="17551" y="8863"/>
                  </a:lnTo>
                  <a:lnTo>
                    <a:pt x="17644" y="8863"/>
                  </a:lnTo>
                  <a:lnTo>
                    <a:pt x="17700" y="8892"/>
                  </a:lnTo>
                  <a:lnTo>
                    <a:pt x="17737" y="8892"/>
                  </a:lnTo>
                  <a:lnTo>
                    <a:pt x="17737" y="8849"/>
                  </a:lnTo>
                  <a:lnTo>
                    <a:pt x="17718" y="8834"/>
                  </a:lnTo>
                  <a:lnTo>
                    <a:pt x="17793" y="8820"/>
                  </a:lnTo>
                  <a:lnTo>
                    <a:pt x="17885" y="8820"/>
                  </a:lnTo>
                  <a:lnTo>
                    <a:pt x="17941" y="8863"/>
                  </a:lnTo>
                  <a:lnTo>
                    <a:pt x="17997" y="8892"/>
                  </a:lnTo>
                  <a:lnTo>
                    <a:pt x="18034" y="8863"/>
                  </a:lnTo>
                  <a:lnTo>
                    <a:pt x="18089" y="8892"/>
                  </a:lnTo>
                  <a:lnTo>
                    <a:pt x="18127" y="8936"/>
                  </a:lnTo>
                  <a:lnTo>
                    <a:pt x="18108" y="8994"/>
                  </a:lnTo>
                  <a:lnTo>
                    <a:pt x="18127" y="9037"/>
                  </a:lnTo>
                  <a:lnTo>
                    <a:pt x="18201" y="9052"/>
                  </a:lnTo>
                  <a:lnTo>
                    <a:pt x="18220" y="9037"/>
                  </a:lnTo>
                  <a:lnTo>
                    <a:pt x="18276" y="9052"/>
                  </a:lnTo>
                  <a:lnTo>
                    <a:pt x="18312" y="9110"/>
                  </a:lnTo>
                  <a:lnTo>
                    <a:pt x="18443" y="9139"/>
                  </a:lnTo>
                  <a:lnTo>
                    <a:pt x="18480" y="9197"/>
                  </a:lnTo>
                  <a:lnTo>
                    <a:pt x="18499" y="9211"/>
                  </a:lnTo>
                  <a:lnTo>
                    <a:pt x="18535" y="9182"/>
                  </a:lnTo>
                  <a:lnTo>
                    <a:pt x="18554" y="9110"/>
                  </a:lnTo>
                  <a:lnTo>
                    <a:pt x="18591" y="9052"/>
                  </a:lnTo>
                  <a:lnTo>
                    <a:pt x="18647" y="8936"/>
                  </a:lnTo>
                  <a:lnTo>
                    <a:pt x="18647" y="8907"/>
                  </a:lnTo>
                  <a:lnTo>
                    <a:pt x="18665" y="8820"/>
                  </a:lnTo>
                  <a:lnTo>
                    <a:pt x="18684" y="8704"/>
                  </a:lnTo>
                  <a:lnTo>
                    <a:pt x="18721" y="8675"/>
                  </a:lnTo>
                  <a:lnTo>
                    <a:pt x="18721" y="8616"/>
                  </a:lnTo>
                  <a:lnTo>
                    <a:pt x="18684" y="8559"/>
                  </a:lnTo>
                  <a:lnTo>
                    <a:pt x="18628" y="8530"/>
                  </a:lnTo>
                  <a:lnTo>
                    <a:pt x="18572" y="8486"/>
                  </a:lnTo>
                  <a:lnTo>
                    <a:pt x="18535" y="8486"/>
                  </a:lnTo>
                  <a:lnTo>
                    <a:pt x="18499" y="8457"/>
                  </a:lnTo>
                  <a:lnTo>
                    <a:pt x="18499" y="8413"/>
                  </a:lnTo>
                  <a:lnTo>
                    <a:pt x="18424" y="8413"/>
                  </a:lnTo>
                  <a:lnTo>
                    <a:pt x="18368" y="8472"/>
                  </a:lnTo>
                  <a:lnTo>
                    <a:pt x="18276" y="8544"/>
                  </a:lnTo>
                  <a:lnTo>
                    <a:pt x="18201" y="8559"/>
                  </a:lnTo>
                  <a:lnTo>
                    <a:pt x="18164" y="8530"/>
                  </a:lnTo>
                  <a:lnTo>
                    <a:pt x="18183" y="8486"/>
                  </a:lnTo>
                  <a:lnTo>
                    <a:pt x="18183" y="8413"/>
                  </a:lnTo>
                  <a:lnTo>
                    <a:pt x="18089" y="8399"/>
                  </a:lnTo>
                  <a:lnTo>
                    <a:pt x="18016" y="8399"/>
                  </a:lnTo>
                  <a:lnTo>
                    <a:pt x="17997" y="8356"/>
                  </a:lnTo>
                  <a:lnTo>
                    <a:pt x="18052" y="8341"/>
                  </a:lnTo>
                  <a:lnTo>
                    <a:pt x="18052" y="8327"/>
                  </a:lnTo>
                  <a:lnTo>
                    <a:pt x="17978" y="8283"/>
                  </a:lnTo>
                  <a:lnTo>
                    <a:pt x="17941" y="8254"/>
                  </a:lnTo>
                  <a:lnTo>
                    <a:pt x="17978" y="8239"/>
                  </a:lnTo>
                  <a:lnTo>
                    <a:pt x="17997" y="8254"/>
                  </a:lnTo>
                  <a:lnTo>
                    <a:pt x="18071" y="8268"/>
                  </a:lnTo>
                  <a:lnTo>
                    <a:pt x="18071" y="8239"/>
                  </a:lnTo>
                  <a:lnTo>
                    <a:pt x="18016" y="8182"/>
                  </a:lnTo>
                  <a:lnTo>
                    <a:pt x="17997" y="8123"/>
                  </a:lnTo>
                  <a:lnTo>
                    <a:pt x="18016" y="8094"/>
                  </a:lnTo>
                  <a:lnTo>
                    <a:pt x="18071" y="8065"/>
                  </a:lnTo>
                  <a:lnTo>
                    <a:pt x="18089" y="8094"/>
                  </a:lnTo>
                  <a:lnTo>
                    <a:pt x="18145" y="8109"/>
                  </a:lnTo>
                  <a:lnTo>
                    <a:pt x="18164" y="8138"/>
                  </a:lnTo>
                  <a:lnTo>
                    <a:pt x="18276" y="8239"/>
                  </a:lnTo>
                  <a:lnTo>
                    <a:pt x="18349" y="8268"/>
                  </a:lnTo>
                  <a:lnTo>
                    <a:pt x="18424" y="8254"/>
                  </a:lnTo>
                  <a:lnTo>
                    <a:pt x="18461" y="8211"/>
                  </a:lnTo>
                  <a:lnTo>
                    <a:pt x="18424" y="8123"/>
                  </a:lnTo>
                  <a:lnTo>
                    <a:pt x="18331" y="8051"/>
                  </a:lnTo>
                  <a:lnTo>
                    <a:pt x="18257" y="8022"/>
                  </a:lnTo>
                  <a:lnTo>
                    <a:pt x="18164" y="7993"/>
                  </a:lnTo>
                  <a:lnTo>
                    <a:pt x="18145" y="7906"/>
                  </a:lnTo>
                  <a:lnTo>
                    <a:pt x="18089" y="7848"/>
                  </a:lnTo>
                  <a:lnTo>
                    <a:pt x="18052" y="7805"/>
                  </a:lnTo>
                  <a:lnTo>
                    <a:pt x="17978" y="7775"/>
                  </a:lnTo>
                  <a:lnTo>
                    <a:pt x="17904" y="7746"/>
                  </a:lnTo>
                  <a:lnTo>
                    <a:pt x="17904" y="7703"/>
                  </a:lnTo>
                  <a:lnTo>
                    <a:pt x="17960" y="7674"/>
                  </a:lnTo>
                  <a:lnTo>
                    <a:pt x="17960" y="7631"/>
                  </a:lnTo>
                  <a:lnTo>
                    <a:pt x="17922" y="7616"/>
                  </a:lnTo>
                  <a:lnTo>
                    <a:pt x="17922" y="7587"/>
                  </a:lnTo>
                  <a:lnTo>
                    <a:pt x="17978" y="7543"/>
                  </a:lnTo>
                  <a:lnTo>
                    <a:pt x="18016" y="7543"/>
                  </a:lnTo>
                  <a:lnTo>
                    <a:pt x="18071" y="7529"/>
                  </a:lnTo>
                  <a:lnTo>
                    <a:pt x="18145" y="7543"/>
                  </a:lnTo>
                  <a:lnTo>
                    <a:pt x="18183" y="7587"/>
                  </a:lnTo>
                  <a:lnTo>
                    <a:pt x="18108" y="7616"/>
                  </a:lnTo>
                  <a:lnTo>
                    <a:pt x="18164" y="7616"/>
                  </a:lnTo>
                  <a:lnTo>
                    <a:pt x="18238" y="7659"/>
                  </a:lnTo>
                  <a:lnTo>
                    <a:pt x="18238" y="7688"/>
                  </a:lnTo>
                  <a:lnTo>
                    <a:pt x="18257" y="7746"/>
                  </a:lnTo>
                  <a:lnTo>
                    <a:pt x="18331" y="7761"/>
                  </a:lnTo>
                  <a:lnTo>
                    <a:pt x="18424" y="7703"/>
                  </a:lnTo>
                  <a:lnTo>
                    <a:pt x="18461" y="7616"/>
                  </a:lnTo>
                  <a:lnTo>
                    <a:pt x="18480" y="7529"/>
                  </a:lnTo>
                  <a:lnTo>
                    <a:pt x="18535" y="7470"/>
                  </a:lnTo>
                  <a:lnTo>
                    <a:pt x="18554" y="7442"/>
                  </a:lnTo>
                  <a:lnTo>
                    <a:pt x="18535" y="7340"/>
                  </a:lnTo>
                  <a:lnTo>
                    <a:pt x="18610" y="7296"/>
                  </a:lnTo>
                  <a:lnTo>
                    <a:pt x="18665" y="7253"/>
                  </a:lnTo>
                  <a:lnTo>
                    <a:pt x="18703" y="7151"/>
                  </a:lnTo>
                  <a:lnTo>
                    <a:pt x="18665" y="7079"/>
                  </a:lnTo>
                  <a:lnTo>
                    <a:pt x="18628" y="7021"/>
                  </a:lnTo>
                  <a:lnTo>
                    <a:pt x="18665" y="6876"/>
                  </a:lnTo>
                  <a:lnTo>
                    <a:pt x="18721" y="6760"/>
                  </a:lnTo>
                  <a:lnTo>
                    <a:pt x="18721" y="6659"/>
                  </a:lnTo>
                  <a:lnTo>
                    <a:pt x="18795" y="6600"/>
                  </a:lnTo>
                  <a:lnTo>
                    <a:pt x="18795" y="6542"/>
                  </a:lnTo>
                  <a:lnTo>
                    <a:pt x="18814" y="6455"/>
                  </a:lnTo>
                  <a:lnTo>
                    <a:pt x="18814" y="6353"/>
                  </a:lnTo>
                  <a:lnTo>
                    <a:pt x="18888" y="6296"/>
                  </a:lnTo>
                  <a:lnTo>
                    <a:pt x="18944" y="6209"/>
                  </a:lnTo>
                  <a:lnTo>
                    <a:pt x="19111" y="6020"/>
                  </a:lnTo>
                  <a:lnTo>
                    <a:pt x="19186" y="5919"/>
                  </a:lnTo>
                  <a:lnTo>
                    <a:pt x="19315" y="5817"/>
                  </a:lnTo>
                  <a:lnTo>
                    <a:pt x="19371" y="5745"/>
                  </a:lnTo>
                  <a:lnTo>
                    <a:pt x="19446" y="5701"/>
                  </a:lnTo>
                  <a:lnTo>
                    <a:pt x="19483" y="5599"/>
                  </a:lnTo>
                  <a:lnTo>
                    <a:pt x="19594" y="5527"/>
                  </a:lnTo>
                  <a:lnTo>
                    <a:pt x="19631" y="5512"/>
                  </a:lnTo>
                  <a:lnTo>
                    <a:pt x="19538" y="5440"/>
                  </a:lnTo>
                  <a:lnTo>
                    <a:pt x="19446" y="5425"/>
                  </a:lnTo>
                  <a:lnTo>
                    <a:pt x="19390" y="5381"/>
                  </a:lnTo>
                  <a:lnTo>
                    <a:pt x="19352" y="5353"/>
                  </a:lnTo>
                  <a:lnTo>
                    <a:pt x="19278" y="5368"/>
                  </a:lnTo>
                  <a:lnTo>
                    <a:pt x="19130" y="5411"/>
                  </a:lnTo>
                  <a:lnTo>
                    <a:pt x="19000" y="5440"/>
                  </a:lnTo>
                  <a:lnTo>
                    <a:pt x="18888" y="5483"/>
                  </a:lnTo>
                  <a:lnTo>
                    <a:pt x="18814" y="5556"/>
                  </a:lnTo>
                  <a:lnTo>
                    <a:pt x="18721" y="5585"/>
                  </a:lnTo>
                  <a:lnTo>
                    <a:pt x="18703" y="5628"/>
                  </a:lnTo>
                  <a:lnTo>
                    <a:pt x="18647" y="5643"/>
                  </a:lnTo>
                  <a:lnTo>
                    <a:pt x="18554" y="5599"/>
                  </a:lnTo>
                  <a:lnTo>
                    <a:pt x="18517" y="5570"/>
                  </a:lnTo>
                  <a:lnTo>
                    <a:pt x="18517" y="5527"/>
                  </a:lnTo>
                  <a:lnTo>
                    <a:pt x="18572" y="5527"/>
                  </a:lnTo>
                  <a:lnTo>
                    <a:pt x="18628" y="5512"/>
                  </a:lnTo>
                  <a:lnTo>
                    <a:pt x="18628" y="5440"/>
                  </a:lnTo>
                  <a:lnTo>
                    <a:pt x="18610" y="5411"/>
                  </a:lnTo>
                  <a:lnTo>
                    <a:pt x="18535" y="5411"/>
                  </a:lnTo>
                  <a:lnTo>
                    <a:pt x="18480" y="5381"/>
                  </a:lnTo>
                  <a:lnTo>
                    <a:pt x="18554" y="5368"/>
                  </a:lnTo>
                  <a:lnTo>
                    <a:pt x="18610" y="5338"/>
                  </a:lnTo>
                  <a:lnTo>
                    <a:pt x="18703" y="5280"/>
                  </a:lnTo>
                  <a:lnTo>
                    <a:pt x="18759" y="5193"/>
                  </a:lnTo>
                  <a:lnTo>
                    <a:pt x="18851" y="5135"/>
                  </a:lnTo>
                  <a:lnTo>
                    <a:pt x="18926" y="5135"/>
                  </a:lnTo>
                  <a:lnTo>
                    <a:pt x="19036" y="5150"/>
                  </a:lnTo>
                  <a:lnTo>
                    <a:pt x="19259" y="5280"/>
                  </a:lnTo>
                  <a:lnTo>
                    <a:pt x="19315" y="5309"/>
                  </a:lnTo>
                  <a:lnTo>
                    <a:pt x="19501" y="5309"/>
                  </a:lnTo>
                  <a:lnTo>
                    <a:pt x="19594" y="5295"/>
                  </a:lnTo>
                  <a:lnTo>
                    <a:pt x="19687" y="5309"/>
                  </a:lnTo>
                  <a:lnTo>
                    <a:pt x="19873" y="5280"/>
                  </a:lnTo>
                  <a:lnTo>
                    <a:pt x="19966" y="5237"/>
                  </a:lnTo>
                  <a:lnTo>
                    <a:pt x="19966" y="5193"/>
                  </a:lnTo>
                  <a:lnTo>
                    <a:pt x="19947" y="5150"/>
                  </a:lnTo>
                  <a:lnTo>
                    <a:pt x="19984" y="5150"/>
                  </a:lnTo>
                  <a:lnTo>
                    <a:pt x="20058" y="5135"/>
                  </a:lnTo>
                  <a:lnTo>
                    <a:pt x="20133" y="5077"/>
                  </a:lnTo>
                  <a:lnTo>
                    <a:pt x="20133" y="5019"/>
                  </a:lnTo>
                  <a:lnTo>
                    <a:pt x="20095" y="4976"/>
                  </a:lnTo>
                  <a:lnTo>
                    <a:pt x="20002" y="4947"/>
                  </a:lnTo>
                  <a:lnTo>
                    <a:pt x="19947" y="4918"/>
                  </a:lnTo>
                  <a:lnTo>
                    <a:pt x="19910" y="4903"/>
                  </a:lnTo>
                  <a:lnTo>
                    <a:pt x="19835" y="4903"/>
                  </a:lnTo>
                  <a:lnTo>
                    <a:pt x="19761" y="4947"/>
                  </a:lnTo>
                  <a:lnTo>
                    <a:pt x="19724" y="4947"/>
                  </a:lnTo>
                  <a:lnTo>
                    <a:pt x="19650" y="4903"/>
                  </a:lnTo>
                  <a:lnTo>
                    <a:pt x="19446" y="4903"/>
                  </a:lnTo>
                  <a:lnTo>
                    <a:pt x="19315" y="4874"/>
                  </a:lnTo>
                  <a:lnTo>
                    <a:pt x="19223" y="4845"/>
                  </a:lnTo>
                  <a:lnTo>
                    <a:pt x="19167" y="4845"/>
                  </a:lnTo>
                  <a:lnTo>
                    <a:pt x="19092" y="4859"/>
                  </a:lnTo>
                  <a:lnTo>
                    <a:pt x="18814" y="4859"/>
                  </a:lnTo>
                  <a:lnTo>
                    <a:pt x="18721" y="4830"/>
                  </a:lnTo>
                  <a:lnTo>
                    <a:pt x="18814" y="4830"/>
                  </a:lnTo>
                  <a:lnTo>
                    <a:pt x="18907" y="4845"/>
                  </a:lnTo>
                  <a:lnTo>
                    <a:pt x="19000" y="4802"/>
                  </a:lnTo>
                  <a:lnTo>
                    <a:pt x="19111" y="4787"/>
                  </a:lnTo>
                  <a:lnTo>
                    <a:pt x="19204" y="4802"/>
                  </a:lnTo>
                  <a:lnTo>
                    <a:pt x="19297" y="4830"/>
                  </a:lnTo>
                  <a:lnTo>
                    <a:pt x="19334" y="4802"/>
                  </a:lnTo>
                  <a:lnTo>
                    <a:pt x="19390" y="4773"/>
                  </a:lnTo>
                  <a:lnTo>
                    <a:pt x="19483" y="4773"/>
                  </a:lnTo>
                  <a:lnTo>
                    <a:pt x="19519" y="4729"/>
                  </a:lnTo>
                  <a:lnTo>
                    <a:pt x="19575" y="4714"/>
                  </a:lnTo>
                  <a:lnTo>
                    <a:pt x="19650" y="4729"/>
                  </a:lnTo>
                  <a:lnTo>
                    <a:pt x="19687" y="4729"/>
                  </a:lnTo>
                  <a:lnTo>
                    <a:pt x="19706" y="4700"/>
                  </a:lnTo>
                  <a:lnTo>
                    <a:pt x="19742" y="4685"/>
                  </a:lnTo>
                  <a:lnTo>
                    <a:pt x="19779" y="4685"/>
                  </a:lnTo>
                  <a:lnTo>
                    <a:pt x="19798" y="4700"/>
                  </a:lnTo>
                  <a:lnTo>
                    <a:pt x="19854" y="4714"/>
                  </a:lnTo>
                  <a:lnTo>
                    <a:pt x="19891" y="4729"/>
                  </a:lnTo>
                  <a:lnTo>
                    <a:pt x="19984" y="4729"/>
                  </a:lnTo>
                  <a:lnTo>
                    <a:pt x="20077" y="4758"/>
                  </a:lnTo>
                  <a:lnTo>
                    <a:pt x="20151" y="4787"/>
                  </a:lnTo>
                  <a:lnTo>
                    <a:pt x="20318" y="4787"/>
                  </a:lnTo>
                  <a:lnTo>
                    <a:pt x="20411" y="4729"/>
                  </a:lnTo>
                  <a:lnTo>
                    <a:pt x="20578" y="4685"/>
                  </a:lnTo>
                  <a:lnTo>
                    <a:pt x="20709" y="4685"/>
                  </a:lnTo>
                  <a:lnTo>
                    <a:pt x="20727" y="4627"/>
                  </a:lnTo>
                  <a:lnTo>
                    <a:pt x="20727" y="4570"/>
                  </a:lnTo>
                  <a:lnTo>
                    <a:pt x="20690" y="4555"/>
                  </a:lnTo>
                  <a:lnTo>
                    <a:pt x="20634" y="4497"/>
                  </a:lnTo>
                  <a:lnTo>
                    <a:pt x="20634" y="4468"/>
                  </a:lnTo>
                  <a:lnTo>
                    <a:pt x="20616" y="4439"/>
                  </a:lnTo>
                  <a:lnTo>
                    <a:pt x="20616" y="4410"/>
                  </a:lnTo>
                  <a:lnTo>
                    <a:pt x="20672" y="4337"/>
                  </a:lnTo>
                  <a:lnTo>
                    <a:pt x="20727" y="4294"/>
                  </a:lnTo>
                  <a:lnTo>
                    <a:pt x="20782" y="4294"/>
                  </a:lnTo>
                  <a:lnTo>
                    <a:pt x="20913" y="4366"/>
                  </a:lnTo>
                  <a:lnTo>
                    <a:pt x="20987" y="4396"/>
                  </a:lnTo>
                  <a:lnTo>
                    <a:pt x="21043" y="4366"/>
                  </a:lnTo>
                  <a:lnTo>
                    <a:pt x="21080" y="4323"/>
                  </a:lnTo>
                  <a:lnTo>
                    <a:pt x="21173" y="4207"/>
                  </a:lnTo>
                  <a:lnTo>
                    <a:pt x="21265" y="4149"/>
                  </a:lnTo>
                  <a:lnTo>
                    <a:pt x="21340" y="4134"/>
                  </a:lnTo>
                  <a:lnTo>
                    <a:pt x="21359" y="4105"/>
                  </a:lnTo>
                  <a:lnTo>
                    <a:pt x="21451" y="4047"/>
                  </a:lnTo>
                  <a:lnTo>
                    <a:pt x="21544" y="4004"/>
                  </a:lnTo>
                  <a:lnTo>
                    <a:pt x="21600" y="3960"/>
                  </a:lnTo>
                  <a:lnTo>
                    <a:pt x="21600" y="3858"/>
                  </a:lnTo>
                  <a:lnTo>
                    <a:pt x="21544" y="3757"/>
                  </a:lnTo>
                  <a:lnTo>
                    <a:pt x="21470" y="3699"/>
                  </a:lnTo>
                  <a:lnTo>
                    <a:pt x="21451" y="3641"/>
                  </a:lnTo>
                  <a:lnTo>
                    <a:pt x="21321" y="3554"/>
                  </a:lnTo>
                  <a:lnTo>
                    <a:pt x="21321" y="3525"/>
                  </a:lnTo>
                  <a:lnTo>
                    <a:pt x="21265" y="3467"/>
                  </a:lnTo>
                  <a:lnTo>
                    <a:pt x="21173" y="3424"/>
                  </a:lnTo>
                  <a:lnTo>
                    <a:pt x="21136" y="3424"/>
                  </a:lnTo>
                  <a:lnTo>
                    <a:pt x="21061" y="3380"/>
                  </a:lnTo>
                  <a:lnTo>
                    <a:pt x="20968" y="3336"/>
                  </a:lnTo>
                  <a:lnTo>
                    <a:pt x="20857" y="3336"/>
                  </a:lnTo>
                  <a:lnTo>
                    <a:pt x="20709" y="3307"/>
                  </a:lnTo>
                  <a:lnTo>
                    <a:pt x="20578" y="3250"/>
                  </a:lnTo>
                  <a:lnTo>
                    <a:pt x="20449" y="3235"/>
                  </a:lnTo>
                  <a:lnTo>
                    <a:pt x="20393" y="3250"/>
                  </a:lnTo>
                  <a:lnTo>
                    <a:pt x="20262" y="3250"/>
                  </a:lnTo>
                  <a:lnTo>
                    <a:pt x="20133" y="3279"/>
                  </a:lnTo>
                  <a:lnTo>
                    <a:pt x="20077" y="3322"/>
                  </a:lnTo>
                  <a:lnTo>
                    <a:pt x="19984" y="3351"/>
                  </a:lnTo>
                  <a:lnTo>
                    <a:pt x="19891" y="3322"/>
                  </a:lnTo>
                  <a:lnTo>
                    <a:pt x="19873" y="3279"/>
                  </a:lnTo>
                  <a:lnTo>
                    <a:pt x="19835" y="3307"/>
                  </a:lnTo>
                  <a:lnTo>
                    <a:pt x="19798" y="3351"/>
                  </a:lnTo>
                  <a:lnTo>
                    <a:pt x="19835" y="3409"/>
                  </a:lnTo>
                  <a:lnTo>
                    <a:pt x="19835" y="3481"/>
                  </a:lnTo>
                  <a:lnTo>
                    <a:pt x="19779" y="3539"/>
                  </a:lnTo>
                  <a:lnTo>
                    <a:pt x="19742" y="3539"/>
                  </a:lnTo>
                  <a:lnTo>
                    <a:pt x="19742" y="3568"/>
                  </a:lnTo>
                  <a:lnTo>
                    <a:pt x="19761" y="3612"/>
                  </a:lnTo>
                  <a:lnTo>
                    <a:pt x="19742" y="3670"/>
                  </a:lnTo>
                  <a:lnTo>
                    <a:pt x="19650" y="3699"/>
                  </a:lnTo>
                  <a:lnTo>
                    <a:pt x="19557" y="3699"/>
                  </a:lnTo>
                  <a:lnTo>
                    <a:pt x="19501" y="3641"/>
                  </a:lnTo>
                  <a:lnTo>
                    <a:pt x="19501" y="3598"/>
                  </a:lnTo>
                  <a:lnTo>
                    <a:pt x="19464" y="3568"/>
                  </a:lnTo>
                  <a:lnTo>
                    <a:pt x="19408" y="3612"/>
                  </a:lnTo>
                  <a:lnTo>
                    <a:pt x="19408" y="3684"/>
                  </a:lnTo>
                  <a:lnTo>
                    <a:pt x="19427" y="3699"/>
                  </a:lnTo>
                  <a:lnTo>
                    <a:pt x="19390" y="3757"/>
                  </a:lnTo>
                  <a:lnTo>
                    <a:pt x="19371" y="3830"/>
                  </a:lnTo>
                  <a:lnTo>
                    <a:pt x="19334" y="3858"/>
                  </a:lnTo>
                  <a:lnTo>
                    <a:pt x="19334" y="3815"/>
                  </a:lnTo>
                  <a:lnTo>
                    <a:pt x="19371" y="3772"/>
                  </a:lnTo>
                  <a:lnTo>
                    <a:pt x="19334" y="3684"/>
                  </a:lnTo>
                  <a:lnTo>
                    <a:pt x="19297" y="3627"/>
                  </a:lnTo>
                  <a:lnTo>
                    <a:pt x="19315" y="3568"/>
                  </a:lnTo>
                  <a:lnTo>
                    <a:pt x="19315" y="3510"/>
                  </a:lnTo>
                  <a:lnTo>
                    <a:pt x="19278" y="3467"/>
                  </a:lnTo>
                  <a:lnTo>
                    <a:pt x="19278" y="3409"/>
                  </a:lnTo>
                  <a:lnTo>
                    <a:pt x="19223" y="3424"/>
                  </a:lnTo>
                  <a:lnTo>
                    <a:pt x="19204" y="3467"/>
                  </a:lnTo>
                  <a:lnTo>
                    <a:pt x="19130" y="3510"/>
                  </a:lnTo>
                  <a:lnTo>
                    <a:pt x="19130" y="3568"/>
                  </a:lnTo>
                  <a:lnTo>
                    <a:pt x="19111" y="3641"/>
                  </a:lnTo>
                  <a:lnTo>
                    <a:pt x="18907" y="3801"/>
                  </a:lnTo>
                  <a:lnTo>
                    <a:pt x="18832" y="3801"/>
                  </a:lnTo>
                  <a:lnTo>
                    <a:pt x="18776" y="3844"/>
                  </a:lnTo>
                  <a:lnTo>
                    <a:pt x="18684" y="3902"/>
                  </a:lnTo>
                  <a:lnTo>
                    <a:pt x="18591" y="3902"/>
                  </a:lnTo>
                  <a:lnTo>
                    <a:pt x="18499" y="3975"/>
                  </a:lnTo>
                  <a:lnTo>
                    <a:pt x="18368" y="4033"/>
                  </a:lnTo>
                  <a:lnTo>
                    <a:pt x="18127" y="4033"/>
                  </a:lnTo>
                  <a:lnTo>
                    <a:pt x="18127" y="4061"/>
                  </a:lnTo>
                  <a:lnTo>
                    <a:pt x="18071" y="4091"/>
                  </a:lnTo>
                  <a:lnTo>
                    <a:pt x="17978" y="4091"/>
                  </a:lnTo>
                  <a:lnTo>
                    <a:pt x="17904" y="4076"/>
                  </a:lnTo>
                  <a:lnTo>
                    <a:pt x="17829" y="4120"/>
                  </a:lnTo>
                  <a:lnTo>
                    <a:pt x="17496" y="4250"/>
                  </a:lnTo>
                  <a:lnTo>
                    <a:pt x="17328" y="4352"/>
                  </a:lnTo>
                  <a:lnTo>
                    <a:pt x="17310" y="4424"/>
                  </a:lnTo>
                  <a:lnTo>
                    <a:pt x="17254" y="4439"/>
                  </a:lnTo>
                  <a:lnTo>
                    <a:pt x="17068" y="4555"/>
                  </a:lnTo>
                  <a:lnTo>
                    <a:pt x="16975" y="4627"/>
                  </a:lnTo>
                  <a:lnTo>
                    <a:pt x="16957" y="4584"/>
                  </a:lnTo>
                  <a:lnTo>
                    <a:pt x="16938" y="4584"/>
                  </a:lnTo>
                  <a:lnTo>
                    <a:pt x="16845" y="4642"/>
                  </a:lnTo>
                  <a:lnTo>
                    <a:pt x="16771" y="4729"/>
                  </a:lnTo>
                  <a:lnTo>
                    <a:pt x="16678" y="4830"/>
                  </a:lnTo>
                  <a:lnTo>
                    <a:pt x="16659" y="4874"/>
                  </a:lnTo>
                  <a:lnTo>
                    <a:pt x="16622" y="4918"/>
                  </a:lnTo>
                  <a:lnTo>
                    <a:pt x="16603" y="4874"/>
                  </a:lnTo>
                  <a:lnTo>
                    <a:pt x="16641" y="4787"/>
                  </a:lnTo>
                  <a:lnTo>
                    <a:pt x="16641" y="4642"/>
                  </a:lnTo>
                  <a:lnTo>
                    <a:pt x="16734" y="4642"/>
                  </a:lnTo>
                  <a:lnTo>
                    <a:pt x="16771" y="4613"/>
                  </a:lnTo>
                  <a:lnTo>
                    <a:pt x="16882" y="4540"/>
                  </a:lnTo>
                  <a:lnTo>
                    <a:pt x="16957" y="4511"/>
                  </a:lnTo>
                  <a:lnTo>
                    <a:pt x="17050" y="4439"/>
                  </a:lnTo>
                  <a:lnTo>
                    <a:pt x="17180" y="4352"/>
                  </a:lnTo>
                  <a:lnTo>
                    <a:pt x="17235" y="4294"/>
                  </a:lnTo>
                  <a:lnTo>
                    <a:pt x="17328" y="4265"/>
                  </a:lnTo>
                  <a:lnTo>
                    <a:pt x="17421" y="4149"/>
                  </a:lnTo>
                  <a:lnTo>
                    <a:pt x="17458" y="4105"/>
                  </a:lnTo>
                  <a:lnTo>
                    <a:pt x="17440" y="4047"/>
                  </a:lnTo>
                  <a:lnTo>
                    <a:pt x="17458" y="4004"/>
                  </a:lnTo>
                  <a:lnTo>
                    <a:pt x="17477" y="4033"/>
                  </a:lnTo>
                  <a:lnTo>
                    <a:pt x="17533" y="4047"/>
                  </a:lnTo>
                  <a:lnTo>
                    <a:pt x="17606" y="3989"/>
                  </a:lnTo>
                  <a:lnTo>
                    <a:pt x="17700" y="3960"/>
                  </a:lnTo>
                  <a:lnTo>
                    <a:pt x="17700" y="3902"/>
                  </a:lnTo>
                  <a:lnTo>
                    <a:pt x="17756" y="3815"/>
                  </a:lnTo>
                  <a:lnTo>
                    <a:pt x="17811" y="3786"/>
                  </a:lnTo>
                  <a:lnTo>
                    <a:pt x="17885" y="3815"/>
                  </a:lnTo>
                  <a:lnTo>
                    <a:pt x="17941" y="3757"/>
                  </a:lnTo>
                  <a:lnTo>
                    <a:pt x="18016" y="3742"/>
                  </a:lnTo>
                  <a:lnTo>
                    <a:pt x="18034" y="3757"/>
                  </a:lnTo>
                  <a:lnTo>
                    <a:pt x="18108" y="3757"/>
                  </a:lnTo>
                  <a:lnTo>
                    <a:pt x="18387" y="3554"/>
                  </a:lnTo>
                  <a:lnTo>
                    <a:pt x="18443" y="3481"/>
                  </a:lnTo>
                  <a:lnTo>
                    <a:pt x="18461" y="3394"/>
                  </a:lnTo>
                  <a:lnTo>
                    <a:pt x="18535" y="3264"/>
                  </a:lnTo>
                  <a:lnTo>
                    <a:pt x="18628" y="3177"/>
                  </a:lnTo>
                  <a:lnTo>
                    <a:pt x="18628" y="2959"/>
                  </a:lnTo>
                  <a:lnTo>
                    <a:pt x="18591" y="2887"/>
                  </a:lnTo>
                  <a:lnTo>
                    <a:pt x="18535" y="2872"/>
                  </a:lnTo>
                  <a:lnTo>
                    <a:pt x="18405" y="2887"/>
                  </a:lnTo>
                  <a:lnTo>
                    <a:pt x="18276" y="2887"/>
                  </a:lnTo>
                  <a:lnTo>
                    <a:pt x="18164" y="2843"/>
                  </a:lnTo>
                  <a:lnTo>
                    <a:pt x="18034" y="2843"/>
                  </a:lnTo>
                  <a:lnTo>
                    <a:pt x="17978" y="2887"/>
                  </a:lnTo>
                  <a:lnTo>
                    <a:pt x="17941" y="2944"/>
                  </a:lnTo>
                  <a:lnTo>
                    <a:pt x="17978" y="2974"/>
                  </a:lnTo>
                  <a:lnTo>
                    <a:pt x="17941" y="3017"/>
                  </a:lnTo>
                  <a:lnTo>
                    <a:pt x="17941" y="3118"/>
                  </a:lnTo>
                  <a:lnTo>
                    <a:pt x="17904" y="3220"/>
                  </a:lnTo>
                  <a:lnTo>
                    <a:pt x="17811" y="3322"/>
                  </a:lnTo>
                  <a:lnTo>
                    <a:pt x="17756" y="3279"/>
                  </a:lnTo>
                  <a:lnTo>
                    <a:pt x="17700" y="3264"/>
                  </a:lnTo>
                  <a:lnTo>
                    <a:pt x="17662" y="3264"/>
                  </a:lnTo>
                  <a:lnTo>
                    <a:pt x="17625" y="3307"/>
                  </a:lnTo>
                  <a:lnTo>
                    <a:pt x="17569" y="3322"/>
                  </a:lnTo>
                  <a:lnTo>
                    <a:pt x="17514" y="3279"/>
                  </a:lnTo>
                  <a:lnTo>
                    <a:pt x="17458" y="3279"/>
                  </a:lnTo>
                  <a:cubicBezTo>
                    <a:pt x="17458" y="3279"/>
                    <a:pt x="17291" y="3250"/>
                    <a:pt x="17291" y="3220"/>
                  </a:cubicBezTo>
                  <a:lnTo>
                    <a:pt x="17105" y="3220"/>
                  </a:lnTo>
                  <a:lnTo>
                    <a:pt x="17013" y="3264"/>
                  </a:lnTo>
                  <a:lnTo>
                    <a:pt x="16882" y="3279"/>
                  </a:lnTo>
                  <a:lnTo>
                    <a:pt x="16771" y="3322"/>
                  </a:lnTo>
                  <a:lnTo>
                    <a:pt x="16715" y="3293"/>
                  </a:lnTo>
                  <a:lnTo>
                    <a:pt x="16715" y="3264"/>
                  </a:lnTo>
                  <a:lnTo>
                    <a:pt x="16734" y="3206"/>
                  </a:lnTo>
                  <a:lnTo>
                    <a:pt x="16734" y="3148"/>
                  </a:lnTo>
                  <a:lnTo>
                    <a:pt x="16771" y="3104"/>
                  </a:lnTo>
                  <a:lnTo>
                    <a:pt x="16790" y="3104"/>
                  </a:lnTo>
                  <a:lnTo>
                    <a:pt x="16826" y="3118"/>
                  </a:lnTo>
                  <a:lnTo>
                    <a:pt x="16882" y="3118"/>
                  </a:lnTo>
                  <a:lnTo>
                    <a:pt x="16994" y="3076"/>
                  </a:lnTo>
                  <a:lnTo>
                    <a:pt x="17254" y="3061"/>
                  </a:lnTo>
                  <a:lnTo>
                    <a:pt x="17291" y="3046"/>
                  </a:lnTo>
                  <a:lnTo>
                    <a:pt x="17346" y="2974"/>
                  </a:lnTo>
                  <a:lnTo>
                    <a:pt x="17365" y="2915"/>
                  </a:lnTo>
                  <a:lnTo>
                    <a:pt x="17440" y="2887"/>
                  </a:lnTo>
                  <a:lnTo>
                    <a:pt x="17458" y="2843"/>
                  </a:lnTo>
                  <a:lnTo>
                    <a:pt x="17421" y="2814"/>
                  </a:lnTo>
                  <a:lnTo>
                    <a:pt x="17421" y="2770"/>
                  </a:lnTo>
                  <a:lnTo>
                    <a:pt x="17142" y="2770"/>
                  </a:lnTo>
                  <a:lnTo>
                    <a:pt x="16975" y="2741"/>
                  </a:lnTo>
                  <a:lnTo>
                    <a:pt x="16882" y="2698"/>
                  </a:lnTo>
                  <a:lnTo>
                    <a:pt x="16808" y="2684"/>
                  </a:lnTo>
                  <a:lnTo>
                    <a:pt x="16585" y="2698"/>
                  </a:lnTo>
                  <a:lnTo>
                    <a:pt x="16474" y="2684"/>
                  </a:lnTo>
                  <a:lnTo>
                    <a:pt x="16381" y="2655"/>
                  </a:lnTo>
                  <a:lnTo>
                    <a:pt x="16232" y="2655"/>
                  </a:lnTo>
                  <a:lnTo>
                    <a:pt x="16121" y="2669"/>
                  </a:lnTo>
                  <a:lnTo>
                    <a:pt x="16066" y="2655"/>
                  </a:lnTo>
                  <a:lnTo>
                    <a:pt x="15972" y="2626"/>
                  </a:lnTo>
                  <a:lnTo>
                    <a:pt x="15916" y="2626"/>
                  </a:lnTo>
                  <a:lnTo>
                    <a:pt x="15843" y="2698"/>
                  </a:lnTo>
                  <a:lnTo>
                    <a:pt x="15843" y="2756"/>
                  </a:lnTo>
                  <a:lnTo>
                    <a:pt x="15768" y="2800"/>
                  </a:lnTo>
                  <a:lnTo>
                    <a:pt x="15750" y="2800"/>
                  </a:lnTo>
                  <a:lnTo>
                    <a:pt x="15768" y="2741"/>
                  </a:lnTo>
                  <a:lnTo>
                    <a:pt x="15768" y="2727"/>
                  </a:lnTo>
                  <a:lnTo>
                    <a:pt x="15694" y="2727"/>
                  </a:lnTo>
                  <a:lnTo>
                    <a:pt x="15489" y="2770"/>
                  </a:lnTo>
                  <a:lnTo>
                    <a:pt x="15360" y="2814"/>
                  </a:lnTo>
                  <a:lnTo>
                    <a:pt x="15285" y="2872"/>
                  </a:lnTo>
                  <a:lnTo>
                    <a:pt x="15229" y="2901"/>
                  </a:lnTo>
                  <a:lnTo>
                    <a:pt x="15136" y="2901"/>
                  </a:lnTo>
                  <a:lnTo>
                    <a:pt x="15044" y="2915"/>
                  </a:lnTo>
                  <a:lnTo>
                    <a:pt x="14988" y="2959"/>
                  </a:lnTo>
                  <a:lnTo>
                    <a:pt x="14895" y="2974"/>
                  </a:lnTo>
                  <a:lnTo>
                    <a:pt x="14821" y="3032"/>
                  </a:lnTo>
                  <a:lnTo>
                    <a:pt x="14821" y="3090"/>
                  </a:lnTo>
                  <a:lnTo>
                    <a:pt x="14765" y="3133"/>
                  </a:lnTo>
                  <a:lnTo>
                    <a:pt x="14728" y="3133"/>
                  </a:lnTo>
                  <a:lnTo>
                    <a:pt x="14672" y="3090"/>
                  </a:lnTo>
                  <a:lnTo>
                    <a:pt x="14672" y="3032"/>
                  </a:lnTo>
                  <a:lnTo>
                    <a:pt x="14653" y="2974"/>
                  </a:lnTo>
                  <a:lnTo>
                    <a:pt x="14617" y="2944"/>
                  </a:lnTo>
                  <a:lnTo>
                    <a:pt x="14617" y="2887"/>
                  </a:lnTo>
                  <a:lnTo>
                    <a:pt x="14653" y="2829"/>
                  </a:lnTo>
                  <a:lnTo>
                    <a:pt x="14728" y="2829"/>
                  </a:lnTo>
                  <a:lnTo>
                    <a:pt x="14821" y="2800"/>
                  </a:lnTo>
                  <a:lnTo>
                    <a:pt x="14913" y="2800"/>
                  </a:lnTo>
                  <a:lnTo>
                    <a:pt x="14988" y="2770"/>
                  </a:lnTo>
                  <a:lnTo>
                    <a:pt x="15025" y="2741"/>
                  </a:lnTo>
                  <a:lnTo>
                    <a:pt x="15100" y="2727"/>
                  </a:lnTo>
                  <a:lnTo>
                    <a:pt x="15229" y="2698"/>
                  </a:lnTo>
                  <a:lnTo>
                    <a:pt x="15323" y="2669"/>
                  </a:lnTo>
                  <a:lnTo>
                    <a:pt x="15396" y="2626"/>
                  </a:lnTo>
                  <a:lnTo>
                    <a:pt x="15508" y="2626"/>
                  </a:lnTo>
                  <a:lnTo>
                    <a:pt x="15583" y="2596"/>
                  </a:lnTo>
                  <a:lnTo>
                    <a:pt x="15601" y="2538"/>
                  </a:lnTo>
                  <a:lnTo>
                    <a:pt x="15583" y="2510"/>
                  </a:lnTo>
                  <a:lnTo>
                    <a:pt x="15545" y="2466"/>
                  </a:lnTo>
                  <a:lnTo>
                    <a:pt x="15396" y="2466"/>
                  </a:lnTo>
                  <a:lnTo>
                    <a:pt x="15396" y="2437"/>
                  </a:lnTo>
                  <a:lnTo>
                    <a:pt x="15471" y="2437"/>
                  </a:lnTo>
                  <a:lnTo>
                    <a:pt x="15489" y="2452"/>
                  </a:lnTo>
                  <a:lnTo>
                    <a:pt x="15564" y="2452"/>
                  </a:lnTo>
                  <a:lnTo>
                    <a:pt x="15601" y="2466"/>
                  </a:lnTo>
                  <a:lnTo>
                    <a:pt x="15638" y="2538"/>
                  </a:lnTo>
                  <a:lnTo>
                    <a:pt x="15656" y="2538"/>
                  </a:lnTo>
                  <a:lnTo>
                    <a:pt x="15675" y="2524"/>
                  </a:lnTo>
                  <a:lnTo>
                    <a:pt x="15768" y="2481"/>
                  </a:lnTo>
                  <a:lnTo>
                    <a:pt x="15879" y="2510"/>
                  </a:lnTo>
                  <a:lnTo>
                    <a:pt x="16028" y="2452"/>
                  </a:lnTo>
                  <a:lnTo>
                    <a:pt x="16102" y="2437"/>
                  </a:lnTo>
                  <a:lnTo>
                    <a:pt x="16195" y="2452"/>
                  </a:lnTo>
                  <a:lnTo>
                    <a:pt x="16288" y="2452"/>
                  </a:lnTo>
                  <a:lnTo>
                    <a:pt x="16381" y="2437"/>
                  </a:lnTo>
                  <a:lnTo>
                    <a:pt x="16437" y="2452"/>
                  </a:lnTo>
                  <a:lnTo>
                    <a:pt x="16511" y="2481"/>
                  </a:lnTo>
                  <a:lnTo>
                    <a:pt x="16659" y="2481"/>
                  </a:lnTo>
                  <a:lnTo>
                    <a:pt x="16678" y="2510"/>
                  </a:lnTo>
                  <a:lnTo>
                    <a:pt x="16715" y="2510"/>
                  </a:lnTo>
                  <a:lnTo>
                    <a:pt x="16845" y="2582"/>
                  </a:lnTo>
                  <a:lnTo>
                    <a:pt x="16901" y="2596"/>
                  </a:lnTo>
                  <a:lnTo>
                    <a:pt x="16994" y="2582"/>
                  </a:lnTo>
                  <a:lnTo>
                    <a:pt x="17050" y="2538"/>
                  </a:lnTo>
                  <a:lnTo>
                    <a:pt x="17124" y="2538"/>
                  </a:lnTo>
                  <a:lnTo>
                    <a:pt x="17180" y="2553"/>
                  </a:lnTo>
                  <a:lnTo>
                    <a:pt x="17254" y="2553"/>
                  </a:lnTo>
                  <a:lnTo>
                    <a:pt x="17310" y="2582"/>
                  </a:lnTo>
                  <a:lnTo>
                    <a:pt x="17365" y="2582"/>
                  </a:lnTo>
                  <a:lnTo>
                    <a:pt x="17514" y="2538"/>
                  </a:lnTo>
                  <a:lnTo>
                    <a:pt x="17588" y="2510"/>
                  </a:lnTo>
                  <a:lnTo>
                    <a:pt x="17681" y="2510"/>
                  </a:lnTo>
                  <a:lnTo>
                    <a:pt x="17737" y="2538"/>
                  </a:lnTo>
                  <a:lnTo>
                    <a:pt x="17793" y="2538"/>
                  </a:lnTo>
                  <a:lnTo>
                    <a:pt x="17867" y="2510"/>
                  </a:lnTo>
                  <a:lnTo>
                    <a:pt x="17960" y="2524"/>
                  </a:lnTo>
                  <a:lnTo>
                    <a:pt x="18052" y="2524"/>
                  </a:lnTo>
                  <a:lnTo>
                    <a:pt x="18052" y="2481"/>
                  </a:lnTo>
                  <a:lnTo>
                    <a:pt x="17997" y="2466"/>
                  </a:lnTo>
                  <a:lnTo>
                    <a:pt x="17997" y="2437"/>
                  </a:lnTo>
                  <a:lnTo>
                    <a:pt x="18016" y="2408"/>
                  </a:lnTo>
                  <a:lnTo>
                    <a:pt x="18071" y="2452"/>
                  </a:lnTo>
                  <a:lnTo>
                    <a:pt x="18108" y="2481"/>
                  </a:lnTo>
                  <a:lnTo>
                    <a:pt x="18183" y="2481"/>
                  </a:lnTo>
                  <a:lnTo>
                    <a:pt x="18238" y="2466"/>
                  </a:lnTo>
                  <a:lnTo>
                    <a:pt x="18368" y="2466"/>
                  </a:lnTo>
                  <a:lnTo>
                    <a:pt x="18554" y="2408"/>
                  </a:lnTo>
                  <a:lnTo>
                    <a:pt x="18647" y="2379"/>
                  </a:lnTo>
                  <a:lnTo>
                    <a:pt x="18665" y="2335"/>
                  </a:lnTo>
                  <a:lnTo>
                    <a:pt x="18665" y="2307"/>
                  </a:lnTo>
                  <a:lnTo>
                    <a:pt x="18721" y="2292"/>
                  </a:lnTo>
                  <a:lnTo>
                    <a:pt x="18759" y="2307"/>
                  </a:lnTo>
                  <a:lnTo>
                    <a:pt x="18832" y="2292"/>
                  </a:lnTo>
                  <a:lnTo>
                    <a:pt x="18926" y="2234"/>
                  </a:lnTo>
                  <a:lnTo>
                    <a:pt x="19000" y="2219"/>
                  </a:lnTo>
                  <a:lnTo>
                    <a:pt x="19000" y="2161"/>
                  </a:lnTo>
                  <a:lnTo>
                    <a:pt x="19018" y="2118"/>
                  </a:lnTo>
                  <a:lnTo>
                    <a:pt x="19074" y="2103"/>
                  </a:lnTo>
                  <a:lnTo>
                    <a:pt x="19074" y="2031"/>
                  </a:lnTo>
                  <a:lnTo>
                    <a:pt x="19036" y="2002"/>
                  </a:lnTo>
                  <a:lnTo>
                    <a:pt x="18944" y="1944"/>
                  </a:lnTo>
                  <a:lnTo>
                    <a:pt x="18832" y="1900"/>
                  </a:lnTo>
                  <a:lnTo>
                    <a:pt x="18740" y="1828"/>
                  </a:lnTo>
                  <a:lnTo>
                    <a:pt x="18721" y="1784"/>
                  </a:lnTo>
                  <a:lnTo>
                    <a:pt x="18665" y="1741"/>
                  </a:lnTo>
                  <a:lnTo>
                    <a:pt x="18535" y="1726"/>
                  </a:lnTo>
                  <a:lnTo>
                    <a:pt x="18461" y="1668"/>
                  </a:lnTo>
                  <a:lnTo>
                    <a:pt x="18443" y="1610"/>
                  </a:lnTo>
                  <a:lnTo>
                    <a:pt x="18387" y="1595"/>
                  </a:lnTo>
                  <a:lnTo>
                    <a:pt x="18368" y="1610"/>
                  </a:lnTo>
                  <a:lnTo>
                    <a:pt x="18294" y="1639"/>
                  </a:lnTo>
                  <a:lnTo>
                    <a:pt x="18257" y="1610"/>
                  </a:lnTo>
                  <a:lnTo>
                    <a:pt x="18238" y="1567"/>
                  </a:lnTo>
                  <a:lnTo>
                    <a:pt x="18183" y="1523"/>
                  </a:lnTo>
                  <a:lnTo>
                    <a:pt x="17978" y="1523"/>
                  </a:lnTo>
                  <a:lnTo>
                    <a:pt x="17904" y="1538"/>
                  </a:lnTo>
                  <a:lnTo>
                    <a:pt x="17904" y="1639"/>
                  </a:lnTo>
                  <a:lnTo>
                    <a:pt x="17867" y="1595"/>
                  </a:lnTo>
                  <a:lnTo>
                    <a:pt x="17811" y="1595"/>
                  </a:lnTo>
                  <a:lnTo>
                    <a:pt x="17681" y="1654"/>
                  </a:lnTo>
                  <a:lnTo>
                    <a:pt x="17606" y="1668"/>
                  </a:lnTo>
                  <a:lnTo>
                    <a:pt x="17496" y="1639"/>
                  </a:lnTo>
                  <a:lnTo>
                    <a:pt x="17402" y="1639"/>
                  </a:lnTo>
                  <a:lnTo>
                    <a:pt x="17328" y="1610"/>
                  </a:lnTo>
                  <a:lnTo>
                    <a:pt x="17273" y="1567"/>
                  </a:lnTo>
                  <a:lnTo>
                    <a:pt x="17273" y="1509"/>
                  </a:lnTo>
                  <a:lnTo>
                    <a:pt x="17328" y="1509"/>
                  </a:lnTo>
                  <a:lnTo>
                    <a:pt x="17365" y="1538"/>
                  </a:lnTo>
                  <a:lnTo>
                    <a:pt x="17458" y="1567"/>
                  </a:lnTo>
                  <a:lnTo>
                    <a:pt x="17496" y="1538"/>
                  </a:lnTo>
                  <a:lnTo>
                    <a:pt x="17496" y="1509"/>
                  </a:lnTo>
                  <a:lnTo>
                    <a:pt x="17402" y="1450"/>
                  </a:lnTo>
                  <a:lnTo>
                    <a:pt x="17402" y="1392"/>
                  </a:lnTo>
                  <a:lnTo>
                    <a:pt x="17421" y="1378"/>
                  </a:lnTo>
                  <a:lnTo>
                    <a:pt x="17458" y="1436"/>
                  </a:lnTo>
                  <a:lnTo>
                    <a:pt x="17551" y="1465"/>
                  </a:lnTo>
                  <a:lnTo>
                    <a:pt x="17625" y="1494"/>
                  </a:lnTo>
                  <a:lnTo>
                    <a:pt x="17774" y="1450"/>
                  </a:lnTo>
                  <a:lnTo>
                    <a:pt x="17904" y="1364"/>
                  </a:lnTo>
                  <a:lnTo>
                    <a:pt x="17904" y="1305"/>
                  </a:lnTo>
                  <a:lnTo>
                    <a:pt x="17885" y="1276"/>
                  </a:lnTo>
                  <a:lnTo>
                    <a:pt x="17829" y="1247"/>
                  </a:lnTo>
                  <a:lnTo>
                    <a:pt x="17829" y="1218"/>
                  </a:lnTo>
                  <a:lnTo>
                    <a:pt x="17885" y="1175"/>
                  </a:lnTo>
                  <a:lnTo>
                    <a:pt x="17885" y="1161"/>
                  </a:lnTo>
                  <a:lnTo>
                    <a:pt x="17793" y="1102"/>
                  </a:lnTo>
                  <a:lnTo>
                    <a:pt x="17718" y="1030"/>
                  </a:lnTo>
                  <a:lnTo>
                    <a:pt x="17681" y="1015"/>
                  </a:lnTo>
                  <a:lnTo>
                    <a:pt x="17625" y="1030"/>
                  </a:lnTo>
                  <a:lnTo>
                    <a:pt x="17551" y="1088"/>
                  </a:lnTo>
                  <a:lnTo>
                    <a:pt x="17421" y="1146"/>
                  </a:lnTo>
                  <a:lnTo>
                    <a:pt x="17254" y="1146"/>
                  </a:lnTo>
                  <a:lnTo>
                    <a:pt x="17161" y="1204"/>
                  </a:lnTo>
                  <a:lnTo>
                    <a:pt x="17124" y="1204"/>
                  </a:lnTo>
                  <a:lnTo>
                    <a:pt x="17068" y="1161"/>
                  </a:lnTo>
                  <a:lnTo>
                    <a:pt x="17031" y="1146"/>
                  </a:lnTo>
                  <a:lnTo>
                    <a:pt x="16882" y="1175"/>
                  </a:lnTo>
                  <a:lnTo>
                    <a:pt x="16808" y="1161"/>
                  </a:lnTo>
                  <a:lnTo>
                    <a:pt x="16753" y="1131"/>
                  </a:lnTo>
                  <a:lnTo>
                    <a:pt x="16659" y="1102"/>
                  </a:lnTo>
                  <a:lnTo>
                    <a:pt x="16585" y="1073"/>
                  </a:lnTo>
                  <a:lnTo>
                    <a:pt x="16492" y="1059"/>
                  </a:lnTo>
                  <a:lnTo>
                    <a:pt x="16399" y="1001"/>
                  </a:lnTo>
                  <a:lnTo>
                    <a:pt x="16251" y="987"/>
                  </a:lnTo>
                  <a:lnTo>
                    <a:pt x="16066" y="1001"/>
                  </a:lnTo>
                  <a:lnTo>
                    <a:pt x="15972" y="1015"/>
                  </a:lnTo>
                  <a:lnTo>
                    <a:pt x="15843" y="1059"/>
                  </a:lnTo>
                  <a:lnTo>
                    <a:pt x="15731" y="1073"/>
                  </a:lnTo>
                  <a:lnTo>
                    <a:pt x="15601" y="1088"/>
                  </a:lnTo>
                  <a:lnTo>
                    <a:pt x="15508" y="1073"/>
                  </a:lnTo>
                  <a:lnTo>
                    <a:pt x="15396" y="1088"/>
                  </a:lnTo>
                  <a:lnTo>
                    <a:pt x="15378" y="1102"/>
                  </a:lnTo>
                  <a:lnTo>
                    <a:pt x="15396" y="1204"/>
                  </a:lnTo>
                  <a:lnTo>
                    <a:pt x="15396" y="1247"/>
                  </a:lnTo>
                  <a:lnTo>
                    <a:pt x="15360" y="1247"/>
                  </a:lnTo>
                  <a:lnTo>
                    <a:pt x="15304" y="1233"/>
                  </a:lnTo>
                  <a:lnTo>
                    <a:pt x="15229" y="1146"/>
                  </a:lnTo>
                  <a:lnTo>
                    <a:pt x="15211" y="1088"/>
                  </a:lnTo>
                  <a:lnTo>
                    <a:pt x="15173" y="1073"/>
                  </a:lnTo>
                  <a:lnTo>
                    <a:pt x="15100" y="1088"/>
                  </a:lnTo>
                  <a:lnTo>
                    <a:pt x="14821" y="1088"/>
                  </a:lnTo>
                  <a:cubicBezTo>
                    <a:pt x="14821" y="1088"/>
                    <a:pt x="14728" y="1131"/>
                    <a:pt x="14709" y="1131"/>
                  </a:cubicBezTo>
                  <a:lnTo>
                    <a:pt x="14636" y="1204"/>
                  </a:lnTo>
                  <a:lnTo>
                    <a:pt x="14580" y="1305"/>
                  </a:lnTo>
                  <a:lnTo>
                    <a:pt x="14542" y="1364"/>
                  </a:lnTo>
                  <a:lnTo>
                    <a:pt x="14524" y="1364"/>
                  </a:lnTo>
                  <a:lnTo>
                    <a:pt x="14524" y="1320"/>
                  </a:lnTo>
                  <a:lnTo>
                    <a:pt x="14561" y="1247"/>
                  </a:lnTo>
                  <a:lnTo>
                    <a:pt x="14580" y="1204"/>
                  </a:lnTo>
                  <a:lnTo>
                    <a:pt x="14561" y="1175"/>
                  </a:lnTo>
                  <a:lnTo>
                    <a:pt x="14486" y="1204"/>
                  </a:lnTo>
                  <a:lnTo>
                    <a:pt x="14375" y="1204"/>
                  </a:lnTo>
                  <a:lnTo>
                    <a:pt x="14338" y="1233"/>
                  </a:lnTo>
                  <a:lnTo>
                    <a:pt x="14338" y="1276"/>
                  </a:lnTo>
                  <a:lnTo>
                    <a:pt x="14301" y="1305"/>
                  </a:lnTo>
                  <a:lnTo>
                    <a:pt x="14301" y="1378"/>
                  </a:lnTo>
                  <a:lnTo>
                    <a:pt x="14245" y="1392"/>
                  </a:lnTo>
                  <a:lnTo>
                    <a:pt x="14208" y="1364"/>
                  </a:lnTo>
                  <a:lnTo>
                    <a:pt x="14208" y="1320"/>
                  </a:lnTo>
                  <a:lnTo>
                    <a:pt x="14264" y="1276"/>
                  </a:lnTo>
                  <a:lnTo>
                    <a:pt x="14264" y="1161"/>
                  </a:lnTo>
                  <a:lnTo>
                    <a:pt x="14282" y="1102"/>
                  </a:lnTo>
                  <a:lnTo>
                    <a:pt x="14468" y="1015"/>
                  </a:lnTo>
                  <a:lnTo>
                    <a:pt x="14580" y="957"/>
                  </a:lnTo>
                  <a:lnTo>
                    <a:pt x="14728" y="957"/>
                  </a:lnTo>
                  <a:lnTo>
                    <a:pt x="14840" y="987"/>
                  </a:lnTo>
                  <a:lnTo>
                    <a:pt x="14932" y="987"/>
                  </a:lnTo>
                  <a:lnTo>
                    <a:pt x="14951" y="957"/>
                  </a:lnTo>
                  <a:lnTo>
                    <a:pt x="15192" y="957"/>
                  </a:lnTo>
                  <a:lnTo>
                    <a:pt x="15267" y="928"/>
                  </a:lnTo>
                  <a:lnTo>
                    <a:pt x="15285" y="870"/>
                  </a:lnTo>
                  <a:lnTo>
                    <a:pt x="15229" y="870"/>
                  </a:lnTo>
                  <a:lnTo>
                    <a:pt x="15173" y="813"/>
                  </a:lnTo>
                  <a:lnTo>
                    <a:pt x="15173" y="740"/>
                  </a:lnTo>
                  <a:lnTo>
                    <a:pt x="15267" y="696"/>
                  </a:lnTo>
                  <a:lnTo>
                    <a:pt x="15323" y="667"/>
                  </a:lnTo>
                  <a:lnTo>
                    <a:pt x="15396" y="667"/>
                  </a:lnTo>
                  <a:lnTo>
                    <a:pt x="15415" y="711"/>
                  </a:lnTo>
                  <a:lnTo>
                    <a:pt x="15396" y="740"/>
                  </a:lnTo>
                  <a:lnTo>
                    <a:pt x="15360" y="740"/>
                  </a:lnTo>
                  <a:lnTo>
                    <a:pt x="15396" y="798"/>
                  </a:lnTo>
                  <a:lnTo>
                    <a:pt x="15396" y="870"/>
                  </a:lnTo>
                  <a:lnTo>
                    <a:pt x="15452" y="928"/>
                  </a:lnTo>
                  <a:lnTo>
                    <a:pt x="15583" y="928"/>
                  </a:lnTo>
                  <a:lnTo>
                    <a:pt x="15694" y="885"/>
                  </a:lnTo>
                  <a:lnTo>
                    <a:pt x="15768" y="885"/>
                  </a:lnTo>
                  <a:lnTo>
                    <a:pt x="15860" y="914"/>
                  </a:lnTo>
                  <a:lnTo>
                    <a:pt x="15935" y="885"/>
                  </a:lnTo>
                  <a:lnTo>
                    <a:pt x="16102" y="841"/>
                  </a:lnTo>
                  <a:lnTo>
                    <a:pt x="16214" y="841"/>
                  </a:lnTo>
                  <a:lnTo>
                    <a:pt x="16251" y="870"/>
                  </a:lnTo>
                  <a:lnTo>
                    <a:pt x="16326" y="870"/>
                  </a:lnTo>
                  <a:lnTo>
                    <a:pt x="16381" y="841"/>
                  </a:lnTo>
                  <a:lnTo>
                    <a:pt x="16492" y="841"/>
                  </a:lnTo>
                  <a:lnTo>
                    <a:pt x="16585" y="870"/>
                  </a:lnTo>
                  <a:lnTo>
                    <a:pt x="16659" y="870"/>
                  </a:lnTo>
                  <a:lnTo>
                    <a:pt x="16734" y="885"/>
                  </a:lnTo>
                  <a:lnTo>
                    <a:pt x="16938" y="957"/>
                  </a:lnTo>
                  <a:lnTo>
                    <a:pt x="17050" y="957"/>
                  </a:lnTo>
                  <a:lnTo>
                    <a:pt x="17142" y="943"/>
                  </a:lnTo>
                  <a:lnTo>
                    <a:pt x="17254" y="943"/>
                  </a:lnTo>
                  <a:lnTo>
                    <a:pt x="17291" y="885"/>
                  </a:lnTo>
                  <a:lnTo>
                    <a:pt x="17365" y="856"/>
                  </a:lnTo>
                  <a:lnTo>
                    <a:pt x="17458" y="870"/>
                  </a:lnTo>
                  <a:lnTo>
                    <a:pt x="17551" y="870"/>
                  </a:lnTo>
                  <a:lnTo>
                    <a:pt x="17606" y="813"/>
                  </a:lnTo>
                  <a:lnTo>
                    <a:pt x="17606" y="783"/>
                  </a:lnTo>
                  <a:lnTo>
                    <a:pt x="17458" y="711"/>
                  </a:lnTo>
                  <a:lnTo>
                    <a:pt x="17384" y="667"/>
                  </a:lnTo>
                  <a:lnTo>
                    <a:pt x="17346" y="595"/>
                  </a:lnTo>
                  <a:lnTo>
                    <a:pt x="17254" y="551"/>
                  </a:lnTo>
                  <a:lnTo>
                    <a:pt x="17086" y="508"/>
                  </a:lnTo>
                  <a:lnTo>
                    <a:pt x="17013" y="449"/>
                  </a:lnTo>
                  <a:lnTo>
                    <a:pt x="16919" y="435"/>
                  </a:lnTo>
                  <a:lnTo>
                    <a:pt x="16826" y="449"/>
                  </a:lnTo>
                  <a:lnTo>
                    <a:pt x="16734" y="377"/>
                  </a:lnTo>
                  <a:lnTo>
                    <a:pt x="16622" y="406"/>
                  </a:lnTo>
                  <a:lnTo>
                    <a:pt x="16585" y="363"/>
                  </a:lnTo>
                  <a:lnTo>
                    <a:pt x="16381" y="348"/>
                  </a:lnTo>
                  <a:lnTo>
                    <a:pt x="16251" y="275"/>
                  </a:lnTo>
                  <a:lnTo>
                    <a:pt x="16195" y="275"/>
                  </a:lnTo>
                  <a:lnTo>
                    <a:pt x="16028" y="203"/>
                  </a:lnTo>
                  <a:lnTo>
                    <a:pt x="15972" y="203"/>
                  </a:lnTo>
                  <a:lnTo>
                    <a:pt x="15972" y="218"/>
                  </a:lnTo>
                  <a:lnTo>
                    <a:pt x="15916" y="232"/>
                  </a:lnTo>
                  <a:lnTo>
                    <a:pt x="15768" y="159"/>
                  </a:lnTo>
                  <a:lnTo>
                    <a:pt x="15750" y="116"/>
                  </a:lnTo>
                  <a:lnTo>
                    <a:pt x="15694" y="72"/>
                  </a:lnTo>
                  <a:lnTo>
                    <a:pt x="15619" y="87"/>
                  </a:lnTo>
                  <a:lnTo>
                    <a:pt x="15564" y="87"/>
                  </a:lnTo>
                  <a:lnTo>
                    <a:pt x="15508" y="58"/>
                  </a:lnTo>
                  <a:lnTo>
                    <a:pt x="15323" y="58"/>
                  </a:lnTo>
                  <a:lnTo>
                    <a:pt x="15229" y="15"/>
                  </a:lnTo>
                  <a:lnTo>
                    <a:pt x="15155" y="58"/>
                  </a:lnTo>
                  <a:lnTo>
                    <a:pt x="15118" y="58"/>
                  </a:lnTo>
                  <a:lnTo>
                    <a:pt x="15100" y="44"/>
                  </a:lnTo>
                  <a:lnTo>
                    <a:pt x="15025" y="0"/>
                  </a:lnTo>
                  <a:lnTo>
                    <a:pt x="14858" y="15"/>
                  </a:lnTo>
                  <a:lnTo>
                    <a:pt x="14746" y="0"/>
                  </a:lnTo>
                  <a:close/>
                </a:path>
              </a:pathLst>
            </a:custGeom>
            <a:solidFill>
              <a:srgbClr val="CCD4D9"/>
            </a:solidFill>
            <a:ln w="12700" cap="flat">
              <a:noFill/>
              <a:miter lim="400000"/>
            </a:ln>
            <a:effectLst/>
          </p:spPr>
          <p:txBody>
            <a:bodyPr wrap="square" lIns="0" tIns="0" rIns="0" bIns="0" numCol="1" anchor="ctr">
              <a:noAutofit/>
            </a:bodyPr>
            <a:lstStyle/>
            <a:p>
              <a:pPr defTabSz="342900">
                <a:lnSpc>
                  <a:spcPct val="100000"/>
                </a:lnSpc>
                <a:spcBef>
                  <a:spcPts val="0"/>
                </a:spcBef>
                <a:defRPr sz="1400">
                  <a:solidFill>
                    <a:srgbClr val="FF6B65"/>
                  </a:solidFill>
                  <a:latin typeface="Arial"/>
                  <a:ea typeface="Arial"/>
                  <a:cs typeface="Arial"/>
                  <a:sym typeface="Arial"/>
                </a:defRPr>
              </a:pPr>
              <a:endParaRPr sz="525"/>
            </a:p>
          </p:txBody>
        </p:sp>
        <p:sp>
          <p:nvSpPr>
            <p:cNvPr id="44" name="Google Shape;10436;p32">
              <a:extLst>
                <a:ext uri="{FF2B5EF4-FFF2-40B4-BE49-F238E27FC236}">
                  <a16:creationId xmlns:a16="http://schemas.microsoft.com/office/drawing/2014/main" id="{288EB7CD-FE94-9429-59E5-B7D46C2AFA2F}"/>
                </a:ext>
              </a:extLst>
            </p:cNvPr>
            <p:cNvSpPr/>
            <p:nvPr/>
          </p:nvSpPr>
          <p:spPr>
            <a:xfrm>
              <a:off x="2951211" y="4399149"/>
              <a:ext cx="261122" cy="314184"/>
            </a:xfrm>
            <a:custGeom>
              <a:avLst/>
              <a:gdLst/>
              <a:ahLst/>
              <a:cxnLst>
                <a:cxn ang="0">
                  <a:pos x="wd2" y="hd2"/>
                </a:cxn>
                <a:cxn ang="5400000">
                  <a:pos x="wd2" y="hd2"/>
                </a:cxn>
                <a:cxn ang="10800000">
                  <a:pos x="wd2" y="hd2"/>
                </a:cxn>
                <a:cxn ang="16200000">
                  <a:pos x="wd2" y="hd2"/>
                </a:cxn>
              </a:cxnLst>
              <a:rect l="0" t="0" r="r" b="b"/>
              <a:pathLst>
                <a:path w="21600" h="21600" extrusionOk="0">
                  <a:moveTo>
                    <a:pt x="2158" y="0"/>
                  </a:moveTo>
                  <a:lnTo>
                    <a:pt x="1941" y="516"/>
                  </a:lnTo>
                  <a:lnTo>
                    <a:pt x="0" y="172"/>
                  </a:lnTo>
                  <a:lnTo>
                    <a:pt x="640" y="1541"/>
                  </a:lnTo>
                  <a:lnTo>
                    <a:pt x="1074" y="1713"/>
                  </a:lnTo>
                  <a:lnTo>
                    <a:pt x="1724" y="2745"/>
                  </a:lnTo>
                  <a:lnTo>
                    <a:pt x="4533" y="3089"/>
                  </a:lnTo>
                  <a:lnTo>
                    <a:pt x="3232" y="3597"/>
                  </a:lnTo>
                  <a:lnTo>
                    <a:pt x="1941" y="3597"/>
                  </a:lnTo>
                  <a:lnTo>
                    <a:pt x="1074" y="4458"/>
                  </a:lnTo>
                  <a:lnTo>
                    <a:pt x="1724" y="4974"/>
                  </a:lnTo>
                  <a:lnTo>
                    <a:pt x="1074" y="5998"/>
                  </a:lnTo>
                  <a:lnTo>
                    <a:pt x="1291" y="6342"/>
                  </a:lnTo>
                  <a:lnTo>
                    <a:pt x="2808" y="5998"/>
                  </a:lnTo>
                  <a:lnTo>
                    <a:pt x="3015" y="6859"/>
                  </a:lnTo>
                  <a:lnTo>
                    <a:pt x="4316" y="6859"/>
                  </a:lnTo>
                  <a:lnTo>
                    <a:pt x="4316" y="7719"/>
                  </a:lnTo>
                  <a:lnTo>
                    <a:pt x="5400" y="8399"/>
                  </a:lnTo>
                  <a:lnTo>
                    <a:pt x="6691" y="7891"/>
                  </a:lnTo>
                  <a:lnTo>
                    <a:pt x="5183" y="9259"/>
                  </a:lnTo>
                  <a:lnTo>
                    <a:pt x="5617" y="10456"/>
                  </a:lnTo>
                  <a:lnTo>
                    <a:pt x="6691" y="10284"/>
                  </a:lnTo>
                  <a:lnTo>
                    <a:pt x="6691" y="9432"/>
                  </a:lnTo>
                  <a:lnTo>
                    <a:pt x="8425" y="9087"/>
                  </a:lnTo>
                  <a:lnTo>
                    <a:pt x="7775" y="10120"/>
                  </a:lnTo>
                  <a:lnTo>
                    <a:pt x="7124" y="10972"/>
                  </a:lnTo>
                  <a:lnTo>
                    <a:pt x="7124" y="11660"/>
                  </a:lnTo>
                  <a:lnTo>
                    <a:pt x="7558" y="11660"/>
                  </a:lnTo>
                  <a:lnTo>
                    <a:pt x="8208" y="12685"/>
                  </a:lnTo>
                  <a:lnTo>
                    <a:pt x="9933" y="12521"/>
                  </a:lnTo>
                  <a:lnTo>
                    <a:pt x="9933" y="13373"/>
                  </a:lnTo>
                  <a:lnTo>
                    <a:pt x="10800" y="13373"/>
                  </a:lnTo>
                  <a:lnTo>
                    <a:pt x="11017" y="14233"/>
                  </a:lnTo>
                  <a:lnTo>
                    <a:pt x="10800" y="14914"/>
                  </a:lnTo>
                  <a:lnTo>
                    <a:pt x="12091" y="16118"/>
                  </a:lnTo>
                  <a:lnTo>
                    <a:pt x="12958" y="15430"/>
                  </a:lnTo>
                  <a:lnTo>
                    <a:pt x="13608" y="15946"/>
                  </a:lnTo>
                  <a:lnTo>
                    <a:pt x="14682" y="15946"/>
                  </a:lnTo>
                  <a:lnTo>
                    <a:pt x="12958" y="17314"/>
                  </a:lnTo>
                  <a:lnTo>
                    <a:pt x="15116" y="19035"/>
                  </a:lnTo>
                  <a:lnTo>
                    <a:pt x="15983" y="19371"/>
                  </a:lnTo>
                  <a:lnTo>
                    <a:pt x="16417" y="19887"/>
                  </a:lnTo>
                  <a:lnTo>
                    <a:pt x="20082" y="21600"/>
                  </a:lnTo>
                  <a:lnTo>
                    <a:pt x="20516" y="21264"/>
                  </a:lnTo>
                  <a:lnTo>
                    <a:pt x="21600" y="21436"/>
                  </a:lnTo>
                  <a:lnTo>
                    <a:pt x="20733" y="18863"/>
                  </a:lnTo>
                  <a:lnTo>
                    <a:pt x="21166" y="17831"/>
                  </a:lnTo>
                  <a:lnTo>
                    <a:pt x="20733" y="16978"/>
                  </a:lnTo>
                  <a:lnTo>
                    <a:pt x="20733" y="14914"/>
                  </a:lnTo>
                  <a:lnTo>
                    <a:pt x="20082" y="13889"/>
                  </a:lnTo>
                  <a:lnTo>
                    <a:pt x="17274" y="12685"/>
                  </a:lnTo>
                  <a:lnTo>
                    <a:pt x="17057" y="9948"/>
                  </a:lnTo>
                  <a:lnTo>
                    <a:pt x="15766" y="8227"/>
                  </a:lnTo>
                  <a:lnTo>
                    <a:pt x="15333" y="6342"/>
                  </a:lnTo>
                  <a:lnTo>
                    <a:pt x="14899" y="5998"/>
                  </a:lnTo>
                  <a:lnTo>
                    <a:pt x="13608" y="5826"/>
                  </a:lnTo>
                  <a:lnTo>
                    <a:pt x="11657" y="4974"/>
                  </a:lnTo>
                  <a:lnTo>
                    <a:pt x="10366" y="4974"/>
                  </a:lnTo>
                  <a:lnTo>
                    <a:pt x="8849" y="4458"/>
                  </a:lnTo>
                  <a:lnTo>
                    <a:pt x="8425" y="3597"/>
                  </a:lnTo>
                  <a:lnTo>
                    <a:pt x="6474" y="3089"/>
                  </a:lnTo>
                  <a:lnTo>
                    <a:pt x="5617" y="2057"/>
                  </a:lnTo>
                  <a:lnTo>
                    <a:pt x="5400" y="1368"/>
                  </a:lnTo>
                  <a:lnTo>
                    <a:pt x="4099" y="1368"/>
                  </a:lnTo>
                  <a:lnTo>
                    <a:pt x="3232" y="172"/>
                  </a:lnTo>
                  <a:lnTo>
                    <a:pt x="2158" y="0"/>
                  </a:lnTo>
                  <a:close/>
                </a:path>
              </a:pathLst>
            </a:custGeom>
            <a:solidFill>
              <a:srgbClr val="CBD4D9"/>
            </a:solidFill>
            <a:ln w="12700" cap="flat">
              <a:noFill/>
              <a:miter lim="400000"/>
            </a:ln>
            <a:effectLst/>
          </p:spPr>
          <p:txBody>
            <a:bodyPr wrap="square" lIns="0" tIns="0" rIns="0" bIns="0" numCol="1" anchor="ctr">
              <a:noAutofit/>
            </a:bodyPr>
            <a:lstStyle/>
            <a:p>
              <a:pPr defTabSz="342900">
                <a:lnSpc>
                  <a:spcPct val="100000"/>
                </a:lnSpc>
                <a:spcBef>
                  <a:spcPts val="0"/>
                </a:spcBef>
                <a:defRPr sz="1400">
                  <a:latin typeface="Arial"/>
                  <a:ea typeface="Arial"/>
                  <a:cs typeface="Arial"/>
                  <a:sym typeface="Arial"/>
                </a:defRPr>
              </a:pPr>
              <a:endParaRPr sz="525"/>
            </a:p>
          </p:txBody>
        </p:sp>
        <p:sp>
          <p:nvSpPr>
            <p:cNvPr id="45" name="Google Shape;10437;p32">
              <a:extLst>
                <a:ext uri="{FF2B5EF4-FFF2-40B4-BE49-F238E27FC236}">
                  <a16:creationId xmlns:a16="http://schemas.microsoft.com/office/drawing/2014/main" id="{9922CB61-3848-746C-A4CC-B31B08AE73D6}"/>
                </a:ext>
              </a:extLst>
            </p:cNvPr>
            <p:cNvSpPr/>
            <p:nvPr/>
          </p:nvSpPr>
          <p:spPr>
            <a:xfrm>
              <a:off x="2778836" y="3965182"/>
              <a:ext cx="114835" cy="259356"/>
            </a:xfrm>
            <a:custGeom>
              <a:avLst/>
              <a:gdLst/>
              <a:ahLst/>
              <a:cxnLst>
                <a:cxn ang="0">
                  <a:pos x="wd2" y="hd2"/>
                </a:cxn>
                <a:cxn ang="5400000">
                  <a:pos x="wd2" y="hd2"/>
                </a:cxn>
                <a:cxn ang="10800000">
                  <a:pos x="wd2" y="hd2"/>
                </a:cxn>
                <a:cxn ang="16200000">
                  <a:pos x="wd2" y="hd2"/>
                </a:cxn>
              </a:cxnLst>
              <a:rect l="0" t="0" r="r" b="b"/>
              <a:pathLst>
                <a:path w="21600" h="21600" extrusionOk="0">
                  <a:moveTo>
                    <a:pt x="4907" y="0"/>
                  </a:moveTo>
                  <a:lnTo>
                    <a:pt x="470" y="3117"/>
                  </a:lnTo>
                  <a:lnTo>
                    <a:pt x="963" y="5192"/>
                  </a:lnTo>
                  <a:lnTo>
                    <a:pt x="0" y="6234"/>
                  </a:lnTo>
                  <a:lnTo>
                    <a:pt x="0" y="7276"/>
                  </a:lnTo>
                  <a:lnTo>
                    <a:pt x="2442" y="7485"/>
                  </a:lnTo>
                  <a:lnTo>
                    <a:pt x="4414" y="8308"/>
                  </a:lnTo>
                  <a:lnTo>
                    <a:pt x="4414" y="9351"/>
                  </a:lnTo>
                  <a:lnTo>
                    <a:pt x="2935" y="9142"/>
                  </a:lnTo>
                  <a:lnTo>
                    <a:pt x="470" y="8934"/>
                  </a:lnTo>
                  <a:lnTo>
                    <a:pt x="470" y="9768"/>
                  </a:lnTo>
                  <a:lnTo>
                    <a:pt x="2442" y="10393"/>
                  </a:lnTo>
                  <a:lnTo>
                    <a:pt x="470" y="11842"/>
                  </a:lnTo>
                  <a:lnTo>
                    <a:pt x="2442" y="12051"/>
                  </a:lnTo>
                  <a:lnTo>
                    <a:pt x="4907" y="13292"/>
                  </a:lnTo>
                  <a:lnTo>
                    <a:pt x="1949" y="13093"/>
                  </a:lnTo>
                  <a:lnTo>
                    <a:pt x="470" y="13917"/>
                  </a:lnTo>
                  <a:lnTo>
                    <a:pt x="963" y="14959"/>
                  </a:lnTo>
                  <a:lnTo>
                    <a:pt x="4907" y="15168"/>
                  </a:lnTo>
                  <a:lnTo>
                    <a:pt x="3428" y="15992"/>
                  </a:lnTo>
                  <a:lnTo>
                    <a:pt x="4414" y="17451"/>
                  </a:lnTo>
                  <a:lnTo>
                    <a:pt x="8335" y="21193"/>
                  </a:lnTo>
                  <a:lnTo>
                    <a:pt x="11786" y="21600"/>
                  </a:lnTo>
                  <a:lnTo>
                    <a:pt x="13242" y="20568"/>
                  </a:lnTo>
                  <a:lnTo>
                    <a:pt x="12279" y="19734"/>
                  </a:lnTo>
                  <a:lnTo>
                    <a:pt x="10307" y="19734"/>
                  </a:lnTo>
                  <a:lnTo>
                    <a:pt x="9321" y="18493"/>
                  </a:lnTo>
                  <a:lnTo>
                    <a:pt x="7842" y="16408"/>
                  </a:lnTo>
                  <a:lnTo>
                    <a:pt x="8335" y="14959"/>
                  </a:lnTo>
                  <a:lnTo>
                    <a:pt x="7349" y="13917"/>
                  </a:lnTo>
                  <a:lnTo>
                    <a:pt x="9321" y="12259"/>
                  </a:lnTo>
                  <a:lnTo>
                    <a:pt x="12772" y="12259"/>
                  </a:lnTo>
                  <a:lnTo>
                    <a:pt x="12279" y="11008"/>
                  </a:lnTo>
                  <a:lnTo>
                    <a:pt x="9814" y="11008"/>
                  </a:lnTo>
                  <a:lnTo>
                    <a:pt x="7842" y="11217"/>
                  </a:lnTo>
                  <a:lnTo>
                    <a:pt x="5400" y="11217"/>
                  </a:lnTo>
                  <a:lnTo>
                    <a:pt x="7349" y="10185"/>
                  </a:lnTo>
                  <a:lnTo>
                    <a:pt x="9814" y="10185"/>
                  </a:lnTo>
                  <a:lnTo>
                    <a:pt x="12772" y="9142"/>
                  </a:lnTo>
                  <a:lnTo>
                    <a:pt x="13242" y="7276"/>
                  </a:lnTo>
                  <a:lnTo>
                    <a:pt x="15707" y="6025"/>
                  </a:lnTo>
                  <a:lnTo>
                    <a:pt x="16693" y="4159"/>
                  </a:lnTo>
                  <a:lnTo>
                    <a:pt x="21600" y="2085"/>
                  </a:lnTo>
                  <a:lnTo>
                    <a:pt x="20121" y="1876"/>
                  </a:lnTo>
                  <a:lnTo>
                    <a:pt x="15707" y="2700"/>
                  </a:lnTo>
                  <a:lnTo>
                    <a:pt x="12772" y="4576"/>
                  </a:lnTo>
                  <a:lnTo>
                    <a:pt x="10800" y="6234"/>
                  </a:lnTo>
                  <a:lnTo>
                    <a:pt x="7842" y="6651"/>
                  </a:lnTo>
                  <a:lnTo>
                    <a:pt x="7842" y="5817"/>
                  </a:lnTo>
                  <a:lnTo>
                    <a:pt x="5893" y="5192"/>
                  </a:lnTo>
                  <a:lnTo>
                    <a:pt x="10800" y="4576"/>
                  </a:lnTo>
                  <a:lnTo>
                    <a:pt x="13242" y="3742"/>
                  </a:lnTo>
                  <a:lnTo>
                    <a:pt x="14228" y="2293"/>
                  </a:lnTo>
                  <a:lnTo>
                    <a:pt x="14228" y="1668"/>
                  </a:lnTo>
                  <a:lnTo>
                    <a:pt x="11786" y="1042"/>
                  </a:lnTo>
                  <a:lnTo>
                    <a:pt x="10307" y="1876"/>
                  </a:lnTo>
                  <a:lnTo>
                    <a:pt x="8335" y="2085"/>
                  </a:lnTo>
                  <a:lnTo>
                    <a:pt x="9321" y="625"/>
                  </a:lnTo>
                  <a:lnTo>
                    <a:pt x="4907" y="0"/>
                  </a:lnTo>
                  <a:close/>
                </a:path>
              </a:pathLst>
            </a:custGeom>
            <a:solidFill>
              <a:srgbClr val="CBD4D9"/>
            </a:solidFill>
            <a:ln w="12700" cap="flat">
              <a:noFill/>
              <a:miter lim="400000"/>
            </a:ln>
            <a:effectLst/>
          </p:spPr>
          <p:txBody>
            <a:bodyPr wrap="square" lIns="0" tIns="0" rIns="0" bIns="0" numCol="1" anchor="ctr">
              <a:noAutofit/>
            </a:bodyPr>
            <a:lstStyle/>
            <a:p>
              <a:pPr defTabSz="342900">
                <a:lnSpc>
                  <a:spcPct val="100000"/>
                </a:lnSpc>
                <a:spcBef>
                  <a:spcPts val="0"/>
                </a:spcBef>
                <a:defRPr sz="1400">
                  <a:latin typeface="Arial"/>
                  <a:ea typeface="Arial"/>
                  <a:cs typeface="Arial"/>
                  <a:sym typeface="Arial"/>
                </a:defRPr>
              </a:pPr>
              <a:endParaRPr sz="525"/>
            </a:p>
          </p:txBody>
        </p:sp>
        <p:sp>
          <p:nvSpPr>
            <p:cNvPr id="46" name="Google Shape;10438;p32">
              <a:extLst>
                <a:ext uri="{FF2B5EF4-FFF2-40B4-BE49-F238E27FC236}">
                  <a16:creationId xmlns:a16="http://schemas.microsoft.com/office/drawing/2014/main" id="{A789332F-4FCB-AA80-6020-827DA478C2C5}"/>
                </a:ext>
              </a:extLst>
            </p:cNvPr>
            <p:cNvSpPr/>
            <p:nvPr/>
          </p:nvSpPr>
          <p:spPr>
            <a:xfrm>
              <a:off x="5766495" y="2264354"/>
              <a:ext cx="240277" cy="231943"/>
            </a:xfrm>
            <a:custGeom>
              <a:avLst/>
              <a:gdLst/>
              <a:ahLst/>
              <a:cxnLst>
                <a:cxn ang="0">
                  <a:pos x="wd2" y="hd2"/>
                </a:cxn>
                <a:cxn ang="5400000">
                  <a:pos x="wd2" y="hd2"/>
                </a:cxn>
                <a:cxn ang="10800000">
                  <a:pos x="wd2" y="hd2"/>
                </a:cxn>
                <a:cxn ang="16200000">
                  <a:pos x="wd2" y="hd2"/>
                </a:cxn>
              </a:cxnLst>
              <a:rect l="0" t="0" r="r" b="b"/>
              <a:pathLst>
                <a:path w="21600" h="21600" extrusionOk="0">
                  <a:moveTo>
                    <a:pt x="15732" y="0"/>
                  </a:moveTo>
                  <a:lnTo>
                    <a:pt x="14093" y="233"/>
                  </a:lnTo>
                  <a:lnTo>
                    <a:pt x="11973" y="2098"/>
                  </a:lnTo>
                  <a:lnTo>
                    <a:pt x="11041" y="3951"/>
                  </a:lnTo>
                  <a:lnTo>
                    <a:pt x="11737" y="6038"/>
                  </a:lnTo>
                  <a:lnTo>
                    <a:pt x="10570" y="5816"/>
                  </a:lnTo>
                  <a:lnTo>
                    <a:pt x="10099" y="3951"/>
                  </a:lnTo>
                  <a:lnTo>
                    <a:pt x="9627" y="3951"/>
                  </a:lnTo>
                  <a:lnTo>
                    <a:pt x="9392" y="5583"/>
                  </a:lnTo>
                  <a:lnTo>
                    <a:pt x="8449" y="5583"/>
                  </a:lnTo>
                  <a:lnTo>
                    <a:pt x="8921" y="6738"/>
                  </a:lnTo>
                  <a:lnTo>
                    <a:pt x="8449" y="7903"/>
                  </a:lnTo>
                  <a:lnTo>
                    <a:pt x="7282" y="7903"/>
                  </a:lnTo>
                  <a:lnTo>
                    <a:pt x="6575" y="9057"/>
                  </a:lnTo>
                  <a:lnTo>
                    <a:pt x="4702" y="8602"/>
                  </a:lnTo>
                  <a:lnTo>
                    <a:pt x="3759" y="9290"/>
                  </a:lnTo>
                  <a:lnTo>
                    <a:pt x="2816" y="9057"/>
                  </a:lnTo>
                  <a:lnTo>
                    <a:pt x="0" y="10689"/>
                  </a:lnTo>
                  <a:lnTo>
                    <a:pt x="236" y="12076"/>
                  </a:lnTo>
                  <a:lnTo>
                    <a:pt x="1649" y="13708"/>
                  </a:lnTo>
                  <a:lnTo>
                    <a:pt x="2581" y="13009"/>
                  </a:lnTo>
                  <a:lnTo>
                    <a:pt x="2345" y="12076"/>
                  </a:lnTo>
                  <a:lnTo>
                    <a:pt x="2816" y="11388"/>
                  </a:lnTo>
                  <a:lnTo>
                    <a:pt x="3995" y="12543"/>
                  </a:lnTo>
                  <a:lnTo>
                    <a:pt x="3523" y="14174"/>
                  </a:lnTo>
                  <a:lnTo>
                    <a:pt x="4937" y="15329"/>
                  </a:lnTo>
                  <a:lnTo>
                    <a:pt x="5868" y="13941"/>
                  </a:lnTo>
                  <a:lnTo>
                    <a:pt x="6104" y="14874"/>
                  </a:lnTo>
                  <a:lnTo>
                    <a:pt x="5868" y="15795"/>
                  </a:lnTo>
                  <a:lnTo>
                    <a:pt x="7282" y="17660"/>
                  </a:lnTo>
                  <a:lnTo>
                    <a:pt x="8449" y="17893"/>
                  </a:lnTo>
                  <a:lnTo>
                    <a:pt x="8921" y="19746"/>
                  </a:lnTo>
                  <a:lnTo>
                    <a:pt x="9863" y="20679"/>
                  </a:lnTo>
                  <a:lnTo>
                    <a:pt x="10806" y="19047"/>
                  </a:lnTo>
                  <a:lnTo>
                    <a:pt x="11041" y="20213"/>
                  </a:lnTo>
                  <a:lnTo>
                    <a:pt x="12444" y="21600"/>
                  </a:lnTo>
                  <a:lnTo>
                    <a:pt x="13622" y="21367"/>
                  </a:lnTo>
                  <a:lnTo>
                    <a:pt x="14789" y="21367"/>
                  </a:lnTo>
                  <a:lnTo>
                    <a:pt x="15967" y="20213"/>
                  </a:lnTo>
                  <a:lnTo>
                    <a:pt x="16910" y="19979"/>
                  </a:lnTo>
                  <a:lnTo>
                    <a:pt x="18312" y="18814"/>
                  </a:lnTo>
                  <a:lnTo>
                    <a:pt x="19019" y="19979"/>
                  </a:lnTo>
                  <a:lnTo>
                    <a:pt x="19490" y="19513"/>
                  </a:lnTo>
                  <a:lnTo>
                    <a:pt x="21600" y="18348"/>
                  </a:lnTo>
                  <a:lnTo>
                    <a:pt x="21600" y="17193"/>
                  </a:lnTo>
                  <a:lnTo>
                    <a:pt x="20197" y="17660"/>
                  </a:lnTo>
                  <a:lnTo>
                    <a:pt x="19255" y="16727"/>
                  </a:lnTo>
                  <a:lnTo>
                    <a:pt x="20657" y="14174"/>
                  </a:lnTo>
                  <a:lnTo>
                    <a:pt x="21129" y="12776"/>
                  </a:lnTo>
                  <a:lnTo>
                    <a:pt x="19490" y="13708"/>
                  </a:lnTo>
                  <a:lnTo>
                    <a:pt x="18784" y="15562"/>
                  </a:lnTo>
                  <a:lnTo>
                    <a:pt x="18784" y="14174"/>
                  </a:lnTo>
                  <a:lnTo>
                    <a:pt x="19490" y="11388"/>
                  </a:lnTo>
                  <a:lnTo>
                    <a:pt x="19019" y="7204"/>
                  </a:lnTo>
                  <a:lnTo>
                    <a:pt x="17145" y="6038"/>
                  </a:lnTo>
                  <a:lnTo>
                    <a:pt x="17145" y="4651"/>
                  </a:lnTo>
                  <a:lnTo>
                    <a:pt x="15967" y="4651"/>
                  </a:lnTo>
                  <a:lnTo>
                    <a:pt x="15260" y="5816"/>
                  </a:lnTo>
                  <a:lnTo>
                    <a:pt x="15260" y="4418"/>
                  </a:lnTo>
                  <a:lnTo>
                    <a:pt x="15967" y="3485"/>
                  </a:lnTo>
                  <a:lnTo>
                    <a:pt x="15496" y="2331"/>
                  </a:lnTo>
                  <a:lnTo>
                    <a:pt x="15732" y="1165"/>
                  </a:lnTo>
                  <a:lnTo>
                    <a:pt x="15732" y="0"/>
                  </a:lnTo>
                  <a:close/>
                </a:path>
              </a:pathLst>
            </a:custGeom>
            <a:solidFill>
              <a:srgbClr val="CBD4D9"/>
            </a:solidFill>
            <a:ln w="12700" cap="flat">
              <a:noFill/>
              <a:miter lim="400000"/>
            </a:ln>
            <a:effectLst/>
          </p:spPr>
          <p:txBody>
            <a:bodyPr wrap="square" lIns="0" tIns="0" rIns="0" bIns="0" numCol="1" anchor="ctr">
              <a:noAutofit/>
            </a:bodyPr>
            <a:lstStyle/>
            <a:p>
              <a:pPr defTabSz="342900">
                <a:lnSpc>
                  <a:spcPct val="100000"/>
                </a:lnSpc>
                <a:spcBef>
                  <a:spcPts val="0"/>
                </a:spcBef>
                <a:defRPr sz="1400">
                  <a:latin typeface="Arial"/>
                  <a:ea typeface="Arial"/>
                  <a:cs typeface="Arial"/>
                  <a:sym typeface="Arial"/>
                </a:defRPr>
              </a:pPr>
              <a:endParaRPr sz="525"/>
            </a:p>
          </p:txBody>
        </p:sp>
        <p:sp>
          <p:nvSpPr>
            <p:cNvPr id="47" name="Google Shape;10439;p32">
              <a:extLst>
                <a:ext uri="{FF2B5EF4-FFF2-40B4-BE49-F238E27FC236}">
                  <a16:creationId xmlns:a16="http://schemas.microsoft.com/office/drawing/2014/main" id="{4C2D8674-707C-4011-EBBF-2313A82DE0D5}"/>
                </a:ext>
              </a:extLst>
            </p:cNvPr>
            <p:cNvSpPr/>
            <p:nvPr/>
          </p:nvSpPr>
          <p:spPr>
            <a:xfrm>
              <a:off x="6617882" y="1069841"/>
              <a:ext cx="728692" cy="638497"/>
            </a:xfrm>
            <a:custGeom>
              <a:avLst/>
              <a:gdLst/>
              <a:ahLst/>
              <a:cxnLst>
                <a:cxn ang="0">
                  <a:pos x="wd2" y="hd2"/>
                </a:cxn>
                <a:cxn ang="5400000">
                  <a:pos x="wd2" y="hd2"/>
                </a:cxn>
                <a:cxn ang="10800000">
                  <a:pos x="wd2" y="hd2"/>
                </a:cxn>
                <a:cxn ang="16200000">
                  <a:pos x="wd2" y="hd2"/>
                </a:cxn>
              </a:cxnLst>
              <a:rect l="0" t="0" r="r" b="b"/>
              <a:pathLst>
                <a:path w="21600" h="21600" extrusionOk="0">
                  <a:moveTo>
                    <a:pt x="1857" y="0"/>
                  </a:moveTo>
                  <a:lnTo>
                    <a:pt x="1628" y="339"/>
                  </a:lnTo>
                  <a:lnTo>
                    <a:pt x="851" y="423"/>
                  </a:lnTo>
                  <a:lnTo>
                    <a:pt x="777" y="508"/>
                  </a:lnTo>
                  <a:lnTo>
                    <a:pt x="544" y="508"/>
                  </a:lnTo>
                  <a:lnTo>
                    <a:pt x="388" y="927"/>
                  </a:lnTo>
                  <a:lnTo>
                    <a:pt x="699" y="1351"/>
                  </a:lnTo>
                  <a:lnTo>
                    <a:pt x="851" y="1770"/>
                  </a:lnTo>
                  <a:lnTo>
                    <a:pt x="544" y="1770"/>
                  </a:lnTo>
                  <a:lnTo>
                    <a:pt x="78" y="1097"/>
                  </a:lnTo>
                  <a:lnTo>
                    <a:pt x="0" y="1605"/>
                  </a:lnTo>
                  <a:lnTo>
                    <a:pt x="78" y="2024"/>
                  </a:lnTo>
                  <a:lnTo>
                    <a:pt x="544" y="2193"/>
                  </a:lnTo>
                  <a:lnTo>
                    <a:pt x="929" y="2952"/>
                  </a:lnTo>
                  <a:lnTo>
                    <a:pt x="1317" y="2952"/>
                  </a:lnTo>
                  <a:lnTo>
                    <a:pt x="1084" y="3290"/>
                  </a:lnTo>
                  <a:lnTo>
                    <a:pt x="777" y="3290"/>
                  </a:lnTo>
                  <a:lnTo>
                    <a:pt x="699" y="3714"/>
                  </a:lnTo>
                  <a:lnTo>
                    <a:pt x="1162" y="4472"/>
                  </a:lnTo>
                  <a:lnTo>
                    <a:pt x="1628" y="4641"/>
                  </a:lnTo>
                  <a:lnTo>
                    <a:pt x="1550" y="4980"/>
                  </a:lnTo>
                  <a:lnTo>
                    <a:pt x="1473" y="4726"/>
                  </a:lnTo>
                  <a:lnTo>
                    <a:pt x="777" y="4641"/>
                  </a:lnTo>
                  <a:lnTo>
                    <a:pt x="777" y="4980"/>
                  </a:lnTo>
                  <a:lnTo>
                    <a:pt x="544" y="5060"/>
                  </a:lnTo>
                  <a:lnTo>
                    <a:pt x="388" y="5484"/>
                  </a:lnTo>
                  <a:lnTo>
                    <a:pt x="929" y="5145"/>
                  </a:lnTo>
                  <a:lnTo>
                    <a:pt x="1239" y="5484"/>
                  </a:lnTo>
                  <a:lnTo>
                    <a:pt x="1935" y="5145"/>
                  </a:lnTo>
                  <a:lnTo>
                    <a:pt x="2013" y="5484"/>
                  </a:lnTo>
                  <a:lnTo>
                    <a:pt x="2401" y="5568"/>
                  </a:lnTo>
                  <a:lnTo>
                    <a:pt x="2479" y="5907"/>
                  </a:lnTo>
                  <a:lnTo>
                    <a:pt x="3097" y="6411"/>
                  </a:lnTo>
                  <a:lnTo>
                    <a:pt x="3252" y="6411"/>
                  </a:lnTo>
                  <a:lnTo>
                    <a:pt x="3252" y="6157"/>
                  </a:lnTo>
                  <a:lnTo>
                    <a:pt x="3485" y="6242"/>
                  </a:lnTo>
                  <a:lnTo>
                    <a:pt x="3870" y="5992"/>
                  </a:lnTo>
                  <a:lnTo>
                    <a:pt x="4181" y="6157"/>
                  </a:lnTo>
                  <a:lnTo>
                    <a:pt x="4259" y="6411"/>
                  </a:lnTo>
                  <a:lnTo>
                    <a:pt x="4181" y="6750"/>
                  </a:lnTo>
                  <a:lnTo>
                    <a:pt x="4181" y="7592"/>
                  </a:lnTo>
                  <a:lnTo>
                    <a:pt x="3948" y="8270"/>
                  </a:lnTo>
                  <a:lnTo>
                    <a:pt x="3948" y="8520"/>
                  </a:lnTo>
                  <a:lnTo>
                    <a:pt x="4259" y="9113"/>
                  </a:lnTo>
                  <a:lnTo>
                    <a:pt x="4025" y="9617"/>
                  </a:lnTo>
                  <a:lnTo>
                    <a:pt x="4025" y="9955"/>
                  </a:lnTo>
                  <a:lnTo>
                    <a:pt x="3948" y="10463"/>
                  </a:lnTo>
                  <a:lnTo>
                    <a:pt x="3252" y="10883"/>
                  </a:lnTo>
                  <a:lnTo>
                    <a:pt x="2790" y="11052"/>
                  </a:lnTo>
                  <a:lnTo>
                    <a:pt x="2712" y="11391"/>
                  </a:lnTo>
                  <a:lnTo>
                    <a:pt x="2324" y="12064"/>
                  </a:lnTo>
                  <a:lnTo>
                    <a:pt x="2324" y="12318"/>
                  </a:lnTo>
                  <a:lnTo>
                    <a:pt x="1935" y="12572"/>
                  </a:lnTo>
                  <a:lnTo>
                    <a:pt x="1706" y="12991"/>
                  </a:lnTo>
                  <a:lnTo>
                    <a:pt x="1706" y="13499"/>
                  </a:lnTo>
                  <a:lnTo>
                    <a:pt x="2013" y="13584"/>
                  </a:lnTo>
                  <a:lnTo>
                    <a:pt x="2013" y="13919"/>
                  </a:lnTo>
                  <a:lnTo>
                    <a:pt x="1628" y="14004"/>
                  </a:lnTo>
                  <a:lnTo>
                    <a:pt x="1550" y="14427"/>
                  </a:lnTo>
                  <a:lnTo>
                    <a:pt x="1706" y="14681"/>
                  </a:lnTo>
                  <a:lnTo>
                    <a:pt x="1473" y="15100"/>
                  </a:lnTo>
                  <a:lnTo>
                    <a:pt x="1317" y="15524"/>
                  </a:lnTo>
                  <a:lnTo>
                    <a:pt x="1550" y="15947"/>
                  </a:lnTo>
                  <a:lnTo>
                    <a:pt x="1857" y="16032"/>
                  </a:lnTo>
                  <a:lnTo>
                    <a:pt x="1857" y="16366"/>
                  </a:lnTo>
                  <a:lnTo>
                    <a:pt x="2090" y="16705"/>
                  </a:lnTo>
                  <a:lnTo>
                    <a:pt x="2324" y="16705"/>
                  </a:lnTo>
                  <a:lnTo>
                    <a:pt x="2401" y="16282"/>
                  </a:lnTo>
                  <a:lnTo>
                    <a:pt x="2479" y="15947"/>
                  </a:lnTo>
                  <a:lnTo>
                    <a:pt x="2712" y="16112"/>
                  </a:lnTo>
                  <a:lnTo>
                    <a:pt x="2864" y="16112"/>
                  </a:lnTo>
                  <a:lnTo>
                    <a:pt x="3252" y="15608"/>
                  </a:lnTo>
                  <a:lnTo>
                    <a:pt x="3485" y="15693"/>
                  </a:lnTo>
                  <a:lnTo>
                    <a:pt x="3252" y="16366"/>
                  </a:lnTo>
                  <a:lnTo>
                    <a:pt x="2864" y="16451"/>
                  </a:lnTo>
                  <a:lnTo>
                    <a:pt x="2790" y="16705"/>
                  </a:lnTo>
                  <a:lnTo>
                    <a:pt x="3019" y="16874"/>
                  </a:lnTo>
                  <a:lnTo>
                    <a:pt x="3019" y="17209"/>
                  </a:lnTo>
                  <a:lnTo>
                    <a:pt x="3408" y="17717"/>
                  </a:lnTo>
                  <a:lnTo>
                    <a:pt x="3796" y="17548"/>
                  </a:lnTo>
                  <a:lnTo>
                    <a:pt x="3948" y="17717"/>
                  </a:lnTo>
                  <a:lnTo>
                    <a:pt x="4414" y="17802"/>
                  </a:lnTo>
                  <a:lnTo>
                    <a:pt x="4647" y="17548"/>
                  </a:lnTo>
                  <a:lnTo>
                    <a:pt x="5187" y="17378"/>
                  </a:lnTo>
                  <a:lnTo>
                    <a:pt x="5110" y="16790"/>
                  </a:lnTo>
                  <a:lnTo>
                    <a:pt x="5420" y="16790"/>
                  </a:lnTo>
                  <a:lnTo>
                    <a:pt x="5576" y="16536"/>
                  </a:lnTo>
                  <a:lnTo>
                    <a:pt x="5576" y="16874"/>
                  </a:lnTo>
                  <a:lnTo>
                    <a:pt x="5498" y="16959"/>
                  </a:lnTo>
                  <a:lnTo>
                    <a:pt x="5576" y="17378"/>
                  </a:lnTo>
                  <a:lnTo>
                    <a:pt x="5809" y="17294"/>
                  </a:lnTo>
                  <a:lnTo>
                    <a:pt x="6116" y="16705"/>
                  </a:lnTo>
                  <a:lnTo>
                    <a:pt x="6271" y="16451"/>
                  </a:lnTo>
                  <a:lnTo>
                    <a:pt x="6349" y="16705"/>
                  </a:lnTo>
                  <a:lnTo>
                    <a:pt x="6271" y="17209"/>
                  </a:lnTo>
                  <a:lnTo>
                    <a:pt x="5809" y="18056"/>
                  </a:lnTo>
                  <a:lnTo>
                    <a:pt x="5498" y="18225"/>
                  </a:lnTo>
                  <a:lnTo>
                    <a:pt x="5498" y="18644"/>
                  </a:lnTo>
                  <a:lnTo>
                    <a:pt x="5961" y="18814"/>
                  </a:lnTo>
                  <a:lnTo>
                    <a:pt x="6271" y="19068"/>
                  </a:lnTo>
                  <a:lnTo>
                    <a:pt x="6660" y="19068"/>
                  </a:lnTo>
                  <a:lnTo>
                    <a:pt x="6738" y="19237"/>
                  </a:lnTo>
                  <a:lnTo>
                    <a:pt x="7278" y="19322"/>
                  </a:lnTo>
                  <a:lnTo>
                    <a:pt x="7355" y="18983"/>
                  </a:lnTo>
                  <a:lnTo>
                    <a:pt x="7822" y="18983"/>
                  </a:lnTo>
                  <a:lnTo>
                    <a:pt x="7666" y="19237"/>
                  </a:lnTo>
                  <a:lnTo>
                    <a:pt x="7744" y="19487"/>
                  </a:lnTo>
                  <a:lnTo>
                    <a:pt x="8051" y="19487"/>
                  </a:lnTo>
                  <a:lnTo>
                    <a:pt x="8284" y="19826"/>
                  </a:lnTo>
                  <a:lnTo>
                    <a:pt x="8595" y="19657"/>
                  </a:lnTo>
                  <a:lnTo>
                    <a:pt x="8517" y="19322"/>
                  </a:lnTo>
                  <a:lnTo>
                    <a:pt x="8439" y="18983"/>
                  </a:lnTo>
                  <a:lnTo>
                    <a:pt x="8673" y="18560"/>
                  </a:lnTo>
                  <a:lnTo>
                    <a:pt x="8828" y="18898"/>
                  </a:lnTo>
                  <a:lnTo>
                    <a:pt x="8673" y="19322"/>
                  </a:lnTo>
                  <a:lnTo>
                    <a:pt x="8828" y="19826"/>
                  </a:lnTo>
                  <a:lnTo>
                    <a:pt x="9057" y="19826"/>
                  </a:lnTo>
                  <a:lnTo>
                    <a:pt x="9213" y="19322"/>
                  </a:lnTo>
                  <a:lnTo>
                    <a:pt x="9368" y="19068"/>
                  </a:lnTo>
                  <a:lnTo>
                    <a:pt x="9679" y="18983"/>
                  </a:lnTo>
                  <a:lnTo>
                    <a:pt x="9679" y="19322"/>
                  </a:lnTo>
                  <a:lnTo>
                    <a:pt x="9446" y="19487"/>
                  </a:lnTo>
                  <a:lnTo>
                    <a:pt x="9446" y="19826"/>
                  </a:lnTo>
                  <a:lnTo>
                    <a:pt x="10064" y="19826"/>
                  </a:lnTo>
                  <a:lnTo>
                    <a:pt x="10375" y="19657"/>
                  </a:lnTo>
                  <a:lnTo>
                    <a:pt x="10608" y="18898"/>
                  </a:lnTo>
                  <a:lnTo>
                    <a:pt x="10763" y="19322"/>
                  </a:lnTo>
                  <a:lnTo>
                    <a:pt x="10530" y="19487"/>
                  </a:lnTo>
                  <a:lnTo>
                    <a:pt x="10530" y="19911"/>
                  </a:lnTo>
                  <a:lnTo>
                    <a:pt x="10992" y="19826"/>
                  </a:lnTo>
                  <a:lnTo>
                    <a:pt x="11148" y="19237"/>
                  </a:lnTo>
                  <a:lnTo>
                    <a:pt x="11303" y="18898"/>
                  </a:lnTo>
                  <a:lnTo>
                    <a:pt x="11225" y="19826"/>
                  </a:lnTo>
                  <a:lnTo>
                    <a:pt x="11303" y="20165"/>
                  </a:lnTo>
                  <a:lnTo>
                    <a:pt x="11692" y="20165"/>
                  </a:lnTo>
                  <a:lnTo>
                    <a:pt x="12310" y="20584"/>
                  </a:lnTo>
                  <a:lnTo>
                    <a:pt x="12698" y="20334"/>
                  </a:lnTo>
                  <a:lnTo>
                    <a:pt x="12931" y="20249"/>
                  </a:lnTo>
                  <a:lnTo>
                    <a:pt x="13083" y="20584"/>
                  </a:lnTo>
                  <a:lnTo>
                    <a:pt x="13549" y="20499"/>
                  </a:lnTo>
                  <a:lnTo>
                    <a:pt x="13860" y="20249"/>
                  </a:lnTo>
                  <a:lnTo>
                    <a:pt x="13860" y="19741"/>
                  </a:lnTo>
                  <a:lnTo>
                    <a:pt x="14245" y="19322"/>
                  </a:lnTo>
                  <a:lnTo>
                    <a:pt x="14400" y="19068"/>
                  </a:lnTo>
                  <a:lnTo>
                    <a:pt x="14245" y="18560"/>
                  </a:lnTo>
                  <a:lnTo>
                    <a:pt x="14322" y="18225"/>
                  </a:lnTo>
                  <a:lnTo>
                    <a:pt x="14478" y="18225"/>
                  </a:lnTo>
                  <a:lnTo>
                    <a:pt x="14633" y="18814"/>
                  </a:lnTo>
                  <a:lnTo>
                    <a:pt x="14788" y="18898"/>
                  </a:lnTo>
                  <a:lnTo>
                    <a:pt x="14788" y="19068"/>
                  </a:lnTo>
                  <a:lnTo>
                    <a:pt x="14478" y="19403"/>
                  </a:lnTo>
                  <a:lnTo>
                    <a:pt x="14322" y="20080"/>
                  </a:lnTo>
                  <a:lnTo>
                    <a:pt x="14400" y="21007"/>
                  </a:lnTo>
                  <a:lnTo>
                    <a:pt x="14788" y="21177"/>
                  </a:lnTo>
                  <a:lnTo>
                    <a:pt x="15173" y="21007"/>
                  </a:lnTo>
                  <a:lnTo>
                    <a:pt x="15251" y="21431"/>
                  </a:lnTo>
                  <a:lnTo>
                    <a:pt x="15639" y="21431"/>
                  </a:lnTo>
                  <a:lnTo>
                    <a:pt x="15795" y="21600"/>
                  </a:lnTo>
                  <a:lnTo>
                    <a:pt x="16180" y="21600"/>
                  </a:lnTo>
                  <a:lnTo>
                    <a:pt x="16957" y="21092"/>
                  </a:lnTo>
                  <a:lnTo>
                    <a:pt x="17341" y="21007"/>
                  </a:lnTo>
                  <a:lnTo>
                    <a:pt x="17963" y="21431"/>
                  </a:lnTo>
                  <a:lnTo>
                    <a:pt x="18270" y="21346"/>
                  </a:lnTo>
                  <a:lnTo>
                    <a:pt x="18581" y="21515"/>
                  </a:lnTo>
                  <a:lnTo>
                    <a:pt x="18736" y="21177"/>
                  </a:lnTo>
                  <a:lnTo>
                    <a:pt x="18736" y="21007"/>
                  </a:lnTo>
                  <a:lnTo>
                    <a:pt x="19043" y="20499"/>
                  </a:lnTo>
                  <a:lnTo>
                    <a:pt x="19354" y="20334"/>
                  </a:lnTo>
                  <a:lnTo>
                    <a:pt x="19354" y="20165"/>
                  </a:lnTo>
                  <a:lnTo>
                    <a:pt x="19121" y="19657"/>
                  </a:lnTo>
                  <a:lnTo>
                    <a:pt x="19121" y="19068"/>
                  </a:lnTo>
                  <a:lnTo>
                    <a:pt x="19354" y="19403"/>
                  </a:lnTo>
                  <a:lnTo>
                    <a:pt x="19354" y="19741"/>
                  </a:lnTo>
                  <a:lnTo>
                    <a:pt x="19743" y="20249"/>
                  </a:lnTo>
                  <a:lnTo>
                    <a:pt x="19898" y="19911"/>
                  </a:lnTo>
                  <a:lnTo>
                    <a:pt x="20438" y="19911"/>
                  </a:lnTo>
                  <a:lnTo>
                    <a:pt x="20594" y="20080"/>
                  </a:lnTo>
                  <a:lnTo>
                    <a:pt x="20671" y="19741"/>
                  </a:lnTo>
                  <a:lnTo>
                    <a:pt x="20594" y="19322"/>
                  </a:lnTo>
                  <a:lnTo>
                    <a:pt x="20594" y="18983"/>
                  </a:lnTo>
                  <a:lnTo>
                    <a:pt x="20438" y="18814"/>
                  </a:lnTo>
                  <a:lnTo>
                    <a:pt x="19898" y="18898"/>
                  </a:lnTo>
                  <a:lnTo>
                    <a:pt x="19432" y="18983"/>
                  </a:lnTo>
                  <a:lnTo>
                    <a:pt x="19354" y="18560"/>
                  </a:lnTo>
                  <a:lnTo>
                    <a:pt x="19510" y="18475"/>
                  </a:lnTo>
                  <a:lnTo>
                    <a:pt x="19743" y="18560"/>
                  </a:lnTo>
                  <a:lnTo>
                    <a:pt x="20205" y="18390"/>
                  </a:lnTo>
                  <a:lnTo>
                    <a:pt x="20516" y="17971"/>
                  </a:lnTo>
                  <a:lnTo>
                    <a:pt x="20671" y="18225"/>
                  </a:lnTo>
                  <a:lnTo>
                    <a:pt x="20982" y="18140"/>
                  </a:lnTo>
                  <a:lnTo>
                    <a:pt x="21212" y="17717"/>
                  </a:lnTo>
                  <a:lnTo>
                    <a:pt x="21056" y="17378"/>
                  </a:lnTo>
                  <a:lnTo>
                    <a:pt x="21367" y="16959"/>
                  </a:lnTo>
                  <a:lnTo>
                    <a:pt x="21289" y="16705"/>
                  </a:lnTo>
                  <a:lnTo>
                    <a:pt x="21445" y="16705"/>
                  </a:lnTo>
                  <a:lnTo>
                    <a:pt x="21600" y="16451"/>
                  </a:lnTo>
                  <a:lnTo>
                    <a:pt x="21056" y="16282"/>
                  </a:lnTo>
                  <a:lnTo>
                    <a:pt x="20594" y="16366"/>
                  </a:lnTo>
                  <a:lnTo>
                    <a:pt x="20827" y="16032"/>
                  </a:lnTo>
                  <a:lnTo>
                    <a:pt x="21056" y="15947"/>
                  </a:lnTo>
                  <a:lnTo>
                    <a:pt x="21056" y="15524"/>
                  </a:lnTo>
                  <a:lnTo>
                    <a:pt x="20671" y="15185"/>
                  </a:lnTo>
                  <a:lnTo>
                    <a:pt x="19820" y="15185"/>
                  </a:lnTo>
                  <a:lnTo>
                    <a:pt x="19743" y="15016"/>
                  </a:lnTo>
                  <a:lnTo>
                    <a:pt x="19743" y="14681"/>
                  </a:lnTo>
                  <a:lnTo>
                    <a:pt x="19898" y="14596"/>
                  </a:lnTo>
                  <a:lnTo>
                    <a:pt x="19820" y="14173"/>
                  </a:lnTo>
                  <a:lnTo>
                    <a:pt x="19121" y="13499"/>
                  </a:lnTo>
                  <a:lnTo>
                    <a:pt x="18892" y="13499"/>
                  </a:lnTo>
                  <a:lnTo>
                    <a:pt x="18503" y="13838"/>
                  </a:lnTo>
                  <a:lnTo>
                    <a:pt x="17885" y="13838"/>
                  </a:lnTo>
                  <a:lnTo>
                    <a:pt x="17341" y="13919"/>
                  </a:lnTo>
                  <a:lnTo>
                    <a:pt x="16568" y="13415"/>
                  </a:lnTo>
                  <a:lnTo>
                    <a:pt x="16413" y="13076"/>
                  </a:lnTo>
                  <a:lnTo>
                    <a:pt x="16257" y="12991"/>
                  </a:lnTo>
                  <a:lnTo>
                    <a:pt x="15873" y="13161"/>
                  </a:lnTo>
                  <a:lnTo>
                    <a:pt x="15562" y="13161"/>
                  </a:lnTo>
                  <a:lnTo>
                    <a:pt x="15251" y="13330"/>
                  </a:lnTo>
                  <a:lnTo>
                    <a:pt x="14866" y="13330"/>
                  </a:lnTo>
                  <a:lnTo>
                    <a:pt x="14711" y="13754"/>
                  </a:lnTo>
                  <a:lnTo>
                    <a:pt x="14478" y="13499"/>
                  </a:lnTo>
                  <a:lnTo>
                    <a:pt x="14089" y="13161"/>
                  </a:lnTo>
                  <a:lnTo>
                    <a:pt x="13704" y="13415"/>
                  </a:lnTo>
                  <a:lnTo>
                    <a:pt x="13238" y="13499"/>
                  </a:lnTo>
                  <a:lnTo>
                    <a:pt x="13238" y="13754"/>
                  </a:lnTo>
                  <a:lnTo>
                    <a:pt x="13083" y="13919"/>
                  </a:lnTo>
                  <a:lnTo>
                    <a:pt x="13083" y="13584"/>
                  </a:lnTo>
                  <a:lnTo>
                    <a:pt x="12853" y="13415"/>
                  </a:lnTo>
                  <a:lnTo>
                    <a:pt x="12465" y="13499"/>
                  </a:lnTo>
                  <a:lnTo>
                    <a:pt x="11614" y="13415"/>
                  </a:lnTo>
                  <a:lnTo>
                    <a:pt x="11381" y="13499"/>
                  </a:lnTo>
                  <a:lnTo>
                    <a:pt x="11692" y="13838"/>
                  </a:lnTo>
                  <a:lnTo>
                    <a:pt x="11692" y="14258"/>
                  </a:lnTo>
                  <a:lnTo>
                    <a:pt x="12076" y="14596"/>
                  </a:lnTo>
                  <a:lnTo>
                    <a:pt x="11614" y="14427"/>
                  </a:lnTo>
                  <a:lnTo>
                    <a:pt x="11381" y="14173"/>
                  </a:lnTo>
                  <a:lnTo>
                    <a:pt x="11148" y="14004"/>
                  </a:lnTo>
                  <a:lnTo>
                    <a:pt x="10608" y="14258"/>
                  </a:lnTo>
                  <a:lnTo>
                    <a:pt x="10375" y="14004"/>
                  </a:lnTo>
                  <a:lnTo>
                    <a:pt x="10841" y="13838"/>
                  </a:lnTo>
                  <a:lnTo>
                    <a:pt x="10841" y="13499"/>
                  </a:lnTo>
                  <a:lnTo>
                    <a:pt x="10375" y="12991"/>
                  </a:lnTo>
                  <a:lnTo>
                    <a:pt x="10452" y="12657"/>
                  </a:lnTo>
                  <a:lnTo>
                    <a:pt x="10219" y="12487"/>
                  </a:lnTo>
                  <a:lnTo>
                    <a:pt x="9757" y="12741"/>
                  </a:lnTo>
                  <a:lnTo>
                    <a:pt x="9834" y="13076"/>
                  </a:lnTo>
                  <a:lnTo>
                    <a:pt x="9757" y="13330"/>
                  </a:lnTo>
                  <a:lnTo>
                    <a:pt x="9368" y="13161"/>
                  </a:lnTo>
                  <a:lnTo>
                    <a:pt x="9601" y="12907"/>
                  </a:lnTo>
                  <a:lnTo>
                    <a:pt x="9446" y="12657"/>
                  </a:lnTo>
                  <a:lnTo>
                    <a:pt x="9057" y="12487"/>
                  </a:lnTo>
                  <a:lnTo>
                    <a:pt x="8902" y="12657"/>
                  </a:lnTo>
                  <a:lnTo>
                    <a:pt x="8595" y="12657"/>
                  </a:lnTo>
                  <a:lnTo>
                    <a:pt x="8673" y="12233"/>
                  </a:lnTo>
                  <a:lnTo>
                    <a:pt x="8673" y="12064"/>
                  </a:lnTo>
                  <a:lnTo>
                    <a:pt x="8595" y="11645"/>
                  </a:lnTo>
                  <a:lnTo>
                    <a:pt x="8206" y="11725"/>
                  </a:lnTo>
                  <a:lnTo>
                    <a:pt x="7744" y="12233"/>
                  </a:lnTo>
                  <a:lnTo>
                    <a:pt x="7822" y="12741"/>
                  </a:lnTo>
                  <a:lnTo>
                    <a:pt x="7511" y="12741"/>
                  </a:lnTo>
                  <a:lnTo>
                    <a:pt x="7355" y="12318"/>
                  </a:lnTo>
                  <a:lnTo>
                    <a:pt x="7511" y="12064"/>
                  </a:lnTo>
                  <a:lnTo>
                    <a:pt x="7511" y="11725"/>
                  </a:lnTo>
                  <a:lnTo>
                    <a:pt x="7744" y="10967"/>
                  </a:lnTo>
                  <a:lnTo>
                    <a:pt x="7433" y="10629"/>
                  </a:lnTo>
                  <a:lnTo>
                    <a:pt x="6967" y="10883"/>
                  </a:lnTo>
                  <a:lnTo>
                    <a:pt x="6967" y="10629"/>
                  </a:lnTo>
                  <a:lnTo>
                    <a:pt x="7355" y="10548"/>
                  </a:lnTo>
                  <a:lnTo>
                    <a:pt x="7511" y="10040"/>
                  </a:lnTo>
                  <a:lnTo>
                    <a:pt x="7433" y="9617"/>
                  </a:lnTo>
                  <a:lnTo>
                    <a:pt x="7122" y="9786"/>
                  </a:lnTo>
                  <a:lnTo>
                    <a:pt x="6889" y="9617"/>
                  </a:lnTo>
                  <a:lnTo>
                    <a:pt x="6660" y="9786"/>
                  </a:lnTo>
                  <a:lnTo>
                    <a:pt x="6271" y="9786"/>
                  </a:lnTo>
                  <a:lnTo>
                    <a:pt x="6504" y="9617"/>
                  </a:lnTo>
                  <a:lnTo>
                    <a:pt x="6504" y="9367"/>
                  </a:lnTo>
                  <a:lnTo>
                    <a:pt x="6116" y="9367"/>
                  </a:lnTo>
                  <a:lnTo>
                    <a:pt x="5883" y="9701"/>
                  </a:lnTo>
                  <a:lnTo>
                    <a:pt x="5343" y="9786"/>
                  </a:lnTo>
                  <a:lnTo>
                    <a:pt x="5343" y="9532"/>
                  </a:lnTo>
                  <a:lnTo>
                    <a:pt x="5576" y="9367"/>
                  </a:lnTo>
                  <a:lnTo>
                    <a:pt x="5809" y="8943"/>
                  </a:lnTo>
                  <a:lnTo>
                    <a:pt x="5883" y="8689"/>
                  </a:lnTo>
                  <a:lnTo>
                    <a:pt x="6194" y="8689"/>
                  </a:lnTo>
                  <a:lnTo>
                    <a:pt x="6582" y="9113"/>
                  </a:lnTo>
                  <a:lnTo>
                    <a:pt x="7122" y="9113"/>
                  </a:lnTo>
                  <a:lnTo>
                    <a:pt x="7045" y="8859"/>
                  </a:lnTo>
                  <a:lnTo>
                    <a:pt x="6660" y="8350"/>
                  </a:lnTo>
                  <a:lnTo>
                    <a:pt x="6271" y="8350"/>
                  </a:lnTo>
                  <a:lnTo>
                    <a:pt x="6504" y="8101"/>
                  </a:lnTo>
                  <a:lnTo>
                    <a:pt x="5961" y="7592"/>
                  </a:lnTo>
                  <a:lnTo>
                    <a:pt x="5576" y="7423"/>
                  </a:lnTo>
                  <a:lnTo>
                    <a:pt x="5809" y="7254"/>
                  </a:lnTo>
                  <a:lnTo>
                    <a:pt x="5883" y="7004"/>
                  </a:lnTo>
                  <a:lnTo>
                    <a:pt x="6116" y="7004"/>
                  </a:lnTo>
                  <a:lnTo>
                    <a:pt x="6271" y="7423"/>
                  </a:lnTo>
                  <a:lnTo>
                    <a:pt x="6660" y="7931"/>
                  </a:lnTo>
                  <a:lnTo>
                    <a:pt x="7278" y="8016"/>
                  </a:lnTo>
                  <a:lnTo>
                    <a:pt x="7511" y="8435"/>
                  </a:lnTo>
                  <a:lnTo>
                    <a:pt x="7822" y="8101"/>
                  </a:lnTo>
                  <a:lnTo>
                    <a:pt x="8051" y="8435"/>
                  </a:lnTo>
                  <a:lnTo>
                    <a:pt x="8673" y="8689"/>
                  </a:lnTo>
                  <a:lnTo>
                    <a:pt x="9057" y="8689"/>
                  </a:lnTo>
                  <a:lnTo>
                    <a:pt x="9290" y="8270"/>
                  </a:lnTo>
                  <a:lnTo>
                    <a:pt x="9213" y="7677"/>
                  </a:lnTo>
                  <a:lnTo>
                    <a:pt x="8284" y="7088"/>
                  </a:lnTo>
                  <a:lnTo>
                    <a:pt x="7896" y="6665"/>
                  </a:lnTo>
                  <a:lnTo>
                    <a:pt x="7666" y="6665"/>
                  </a:lnTo>
                  <a:lnTo>
                    <a:pt x="7511" y="6242"/>
                  </a:lnTo>
                  <a:lnTo>
                    <a:pt x="7122" y="5822"/>
                  </a:lnTo>
                  <a:lnTo>
                    <a:pt x="6967" y="5822"/>
                  </a:lnTo>
                  <a:lnTo>
                    <a:pt x="6738" y="5568"/>
                  </a:lnTo>
                  <a:lnTo>
                    <a:pt x="6967" y="5314"/>
                  </a:lnTo>
                  <a:lnTo>
                    <a:pt x="7278" y="5399"/>
                  </a:lnTo>
                  <a:lnTo>
                    <a:pt x="7511" y="5822"/>
                  </a:lnTo>
                  <a:lnTo>
                    <a:pt x="7822" y="5822"/>
                  </a:lnTo>
                  <a:lnTo>
                    <a:pt x="7896" y="6242"/>
                  </a:lnTo>
                  <a:lnTo>
                    <a:pt x="8129" y="6242"/>
                  </a:lnTo>
                  <a:lnTo>
                    <a:pt x="8284" y="5907"/>
                  </a:lnTo>
                  <a:lnTo>
                    <a:pt x="8129" y="5145"/>
                  </a:lnTo>
                  <a:lnTo>
                    <a:pt x="7666" y="4556"/>
                  </a:lnTo>
                  <a:lnTo>
                    <a:pt x="7355" y="4556"/>
                  </a:lnTo>
                  <a:lnTo>
                    <a:pt x="7278" y="4472"/>
                  </a:lnTo>
                  <a:lnTo>
                    <a:pt x="6738" y="4472"/>
                  </a:lnTo>
                  <a:lnTo>
                    <a:pt x="6271" y="4726"/>
                  </a:lnTo>
                  <a:lnTo>
                    <a:pt x="5883" y="4726"/>
                  </a:lnTo>
                  <a:lnTo>
                    <a:pt x="5498" y="4472"/>
                  </a:lnTo>
                  <a:lnTo>
                    <a:pt x="5187" y="4556"/>
                  </a:lnTo>
                  <a:lnTo>
                    <a:pt x="5032" y="4133"/>
                  </a:lnTo>
                  <a:lnTo>
                    <a:pt x="4569" y="4895"/>
                  </a:lnTo>
                  <a:lnTo>
                    <a:pt x="3948" y="5145"/>
                  </a:lnTo>
                  <a:lnTo>
                    <a:pt x="3870" y="5568"/>
                  </a:lnTo>
                  <a:lnTo>
                    <a:pt x="3563" y="5738"/>
                  </a:lnTo>
                  <a:lnTo>
                    <a:pt x="3563" y="5399"/>
                  </a:lnTo>
                  <a:lnTo>
                    <a:pt x="3870" y="4980"/>
                  </a:lnTo>
                  <a:lnTo>
                    <a:pt x="4025" y="4980"/>
                  </a:lnTo>
                  <a:lnTo>
                    <a:pt x="4954" y="4048"/>
                  </a:lnTo>
                  <a:lnTo>
                    <a:pt x="5032" y="3714"/>
                  </a:lnTo>
                  <a:lnTo>
                    <a:pt x="4802" y="3290"/>
                  </a:lnTo>
                  <a:lnTo>
                    <a:pt x="4802" y="2193"/>
                  </a:lnTo>
                  <a:lnTo>
                    <a:pt x="4954" y="2109"/>
                  </a:lnTo>
                  <a:lnTo>
                    <a:pt x="4647" y="1689"/>
                  </a:lnTo>
                  <a:lnTo>
                    <a:pt x="4414" y="1939"/>
                  </a:lnTo>
                  <a:lnTo>
                    <a:pt x="4025" y="1939"/>
                  </a:lnTo>
                  <a:lnTo>
                    <a:pt x="3796" y="1689"/>
                  </a:lnTo>
                  <a:lnTo>
                    <a:pt x="3796" y="927"/>
                  </a:lnTo>
                  <a:lnTo>
                    <a:pt x="3019" y="758"/>
                  </a:lnTo>
                  <a:lnTo>
                    <a:pt x="2712" y="339"/>
                  </a:lnTo>
                  <a:lnTo>
                    <a:pt x="2324" y="339"/>
                  </a:lnTo>
                  <a:lnTo>
                    <a:pt x="1857" y="0"/>
                  </a:lnTo>
                  <a:close/>
                </a:path>
              </a:pathLst>
            </a:custGeom>
            <a:solidFill>
              <a:srgbClr val="CBD4D9"/>
            </a:solidFill>
            <a:ln w="12700" cap="flat">
              <a:noFill/>
              <a:miter lim="400000"/>
            </a:ln>
            <a:effectLst/>
          </p:spPr>
          <p:txBody>
            <a:bodyPr wrap="square" lIns="0" tIns="0" rIns="0" bIns="0" numCol="1" anchor="ctr">
              <a:noAutofit/>
            </a:bodyPr>
            <a:lstStyle/>
            <a:p>
              <a:pPr defTabSz="342900">
                <a:lnSpc>
                  <a:spcPct val="100000"/>
                </a:lnSpc>
                <a:spcBef>
                  <a:spcPts val="0"/>
                </a:spcBef>
                <a:defRPr sz="1400">
                  <a:latin typeface="Arial"/>
                  <a:ea typeface="Arial"/>
                  <a:cs typeface="Arial"/>
                  <a:sym typeface="Arial"/>
                </a:defRPr>
              </a:pPr>
              <a:endParaRPr sz="525"/>
            </a:p>
          </p:txBody>
        </p:sp>
        <p:sp>
          <p:nvSpPr>
            <p:cNvPr id="48" name="Google Shape;10440;p32">
              <a:extLst>
                <a:ext uri="{FF2B5EF4-FFF2-40B4-BE49-F238E27FC236}">
                  <a16:creationId xmlns:a16="http://schemas.microsoft.com/office/drawing/2014/main" id="{904F0414-1EB9-66E9-F480-4A50DEB80A76}"/>
                </a:ext>
              </a:extLst>
            </p:cNvPr>
            <p:cNvSpPr/>
            <p:nvPr/>
          </p:nvSpPr>
          <p:spPr>
            <a:xfrm>
              <a:off x="6440265" y="1354107"/>
              <a:ext cx="167258" cy="179619"/>
            </a:xfrm>
            <a:custGeom>
              <a:avLst/>
              <a:gdLst/>
              <a:ahLst/>
              <a:cxnLst>
                <a:cxn ang="0">
                  <a:pos x="wd2" y="hd2"/>
                </a:cxn>
                <a:cxn ang="5400000">
                  <a:pos x="wd2" y="hd2"/>
                </a:cxn>
                <a:cxn ang="10800000">
                  <a:pos x="wd2" y="hd2"/>
                </a:cxn>
                <a:cxn ang="16200000">
                  <a:pos x="wd2" y="hd2"/>
                </a:cxn>
              </a:cxnLst>
              <a:rect l="0" t="0" r="r" b="b"/>
              <a:pathLst>
                <a:path w="21600" h="21600" extrusionOk="0">
                  <a:moveTo>
                    <a:pt x="12831" y="0"/>
                  </a:moveTo>
                  <a:lnTo>
                    <a:pt x="10800" y="301"/>
                  </a:lnTo>
                  <a:lnTo>
                    <a:pt x="9784" y="1204"/>
                  </a:lnTo>
                  <a:lnTo>
                    <a:pt x="11139" y="2107"/>
                  </a:lnTo>
                  <a:lnTo>
                    <a:pt x="11139" y="3311"/>
                  </a:lnTo>
                  <a:lnTo>
                    <a:pt x="10123" y="3010"/>
                  </a:lnTo>
                  <a:lnTo>
                    <a:pt x="9107" y="2107"/>
                  </a:lnTo>
                  <a:lnTo>
                    <a:pt x="7431" y="1806"/>
                  </a:lnTo>
                  <a:lnTo>
                    <a:pt x="6754" y="3010"/>
                  </a:lnTo>
                  <a:lnTo>
                    <a:pt x="8447" y="3010"/>
                  </a:lnTo>
                  <a:lnTo>
                    <a:pt x="9107" y="3598"/>
                  </a:lnTo>
                  <a:lnTo>
                    <a:pt x="8447" y="4200"/>
                  </a:lnTo>
                  <a:lnTo>
                    <a:pt x="6416" y="4501"/>
                  </a:lnTo>
                  <a:lnTo>
                    <a:pt x="5739" y="4802"/>
                  </a:lnTo>
                  <a:lnTo>
                    <a:pt x="6416" y="6307"/>
                  </a:lnTo>
                  <a:lnTo>
                    <a:pt x="6754" y="6608"/>
                  </a:lnTo>
                  <a:lnTo>
                    <a:pt x="6754" y="7496"/>
                  </a:lnTo>
                  <a:lnTo>
                    <a:pt x="4723" y="6608"/>
                  </a:lnTo>
                  <a:lnTo>
                    <a:pt x="2708" y="7210"/>
                  </a:lnTo>
                  <a:lnTo>
                    <a:pt x="1354" y="8098"/>
                  </a:lnTo>
                  <a:lnTo>
                    <a:pt x="677" y="10205"/>
                  </a:lnTo>
                  <a:lnTo>
                    <a:pt x="0" y="10506"/>
                  </a:lnTo>
                  <a:lnTo>
                    <a:pt x="0" y="10807"/>
                  </a:lnTo>
                  <a:lnTo>
                    <a:pt x="1016" y="10807"/>
                  </a:lnTo>
                  <a:lnTo>
                    <a:pt x="677" y="11997"/>
                  </a:lnTo>
                  <a:lnTo>
                    <a:pt x="677" y="12599"/>
                  </a:lnTo>
                  <a:lnTo>
                    <a:pt x="1016" y="13201"/>
                  </a:lnTo>
                  <a:lnTo>
                    <a:pt x="2370" y="11696"/>
                  </a:lnTo>
                  <a:lnTo>
                    <a:pt x="2708" y="11997"/>
                  </a:lnTo>
                  <a:lnTo>
                    <a:pt x="1693" y="13803"/>
                  </a:lnTo>
                  <a:lnTo>
                    <a:pt x="2370" y="14706"/>
                  </a:lnTo>
                  <a:lnTo>
                    <a:pt x="3385" y="15293"/>
                  </a:lnTo>
                  <a:lnTo>
                    <a:pt x="4384" y="15007"/>
                  </a:lnTo>
                  <a:lnTo>
                    <a:pt x="4723" y="15293"/>
                  </a:lnTo>
                  <a:lnTo>
                    <a:pt x="5061" y="16497"/>
                  </a:lnTo>
                  <a:lnTo>
                    <a:pt x="5739" y="16497"/>
                  </a:lnTo>
                  <a:lnTo>
                    <a:pt x="6416" y="15594"/>
                  </a:lnTo>
                  <a:lnTo>
                    <a:pt x="7431" y="16196"/>
                  </a:lnTo>
                  <a:lnTo>
                    <a:pt x="7431" y="18002"/>
                  </a:lnTo>
                  <a:lnTo>
                    <a:pt x="7770" y="18604"/>
                  </a:lnTo>
                  <a:lnTo>
                    <a:pt x="9446" y="18303"/>
                  </a:lnTo>
                  <a:lnTo>
                    <a:pt x="9784" y="20095"/>
                  </a:lnTo>
                  <a:lnTo>
                    <a:pt x="11477" y="20095"/>
                  </a:lnTo>
                  <a:lnTo>
                    <a:pt x="13492" y="21299"/>
                  </a:lnTo>
                  <a:lnTo>
                    <a:pt x="15184" y="21299"/>
                  </a:lnTo>
                  <a:lnTo>
                    <a:pt x="16200" y="21600"/>
                  </a:lnTo>
                  <a:lnTo>
                    <a:pt x="16539" y="21299"/>
                  </a:lnTo>
                  <a:lnTo>
                    <a:pt x="16200" y="20095"/>
                  </a:lnTo>
                  <a:lnTo>
                    <a:pt x="17538" y="19794"/>
                  </a:lnTo>
                  <a:lnTo>
                    <a:pt x="18553" y="17701"/>
                  </a:lnTo>
                  <a:lnTo>
                    <a:pt x="18215" y="15594"/>
                  </a:lnTo>
                  <a:lnTo>
                    <a:pt x="19569" y="13502"/>
                  </a:lnTo>
                  <a:lnTo>
                    <a:pt x="19907" y="13201"/>
                  </a:lnTo>
                  <a:lnTo>
                    <a:pt x="21261" y="10205"/>
                  </a:lnTo>
                  <a:lnTo>
                    <a:pt x="21261" y="8098"/>
                  </a:lnTo>
                  <a:lnTo>
                    <a:pt x="21600" y="7496"/>
                  </a:lnTo>
                  <a:lnTo>
                    <a:pt x="21261" y="6006"/>
                  </a:lnTo>
                  <a:lnTo>
                    <a:pt x="19907" y="4802"/>
                  </a:lnTo>
                  <a:lnTo>
                    <a:pt x="19907" y="3010"/>
                  </a:lnTo>
                  <a:lnTo>
                    <a:pt x="19230" y="2107"/>
                  </a:lnTo>
                  <a:lnTo>
                    <a:pt x="18553" y="602"/>
                  </a:lnTo>
                  <a:lnTo>
                    <a:pt x="16200" y="0"/>
                  </a:lnTo>
                  <a:lnTo>
                    <a:pt x="14507" y="602"/>
                  </a:lnTo>
                  <a:lnTo>
                    <a:pt x="12831" y="0"/>
                  </a:lnTo>
                  <a:close/>
                </a:path>
              </a:pathLst>
            </a:custGeom>
            <a:solidFill>
              <a:srgbClr val="CBD4D9"/>
            </a:solidFill>
            <a:ln w="12700" cap="flat">
              <a:noFill/>
              <a:miter lim="400000"/>
            </a:ln>
            <a:effectLst/>
          </p:spPr>
          <p:txBody>
            <a:bodyPr wrap="square" lIns="0" tIns="0" rIns="0" bIns="0" numCol="1" anchor="ctr">
              <a:noAutofit/>
            </a:bodyPr>
            <a:lstStyle/>
            <a:p>
              <a:pPr defTabSz="342900">
                <a:lnSpc>
                  <a:spcPct val="100000"/>
                </a:lnSpc>
                <a:spcBef>
                  <a:spcPts val="0"/>
                </a:spcBef>
                <a:defRPr sz="1400">
                  <a:latin typeface="Arial"/>
                  <a:ea typeface="Arial"/>
                  <a:cs typeface="Arial"/>
                  <a:sym typeface="Arial"/>
                </a:defRPr>
              </a:pPr>
              <a:endParaRPr sz="525"/>
            </a:p>
          </p:txBody>
        </p:sp>
        <p:sp>
          <p:nvSpPr>
            <p:cNvPr id="49" name="Google Shape;10441;p32">
              <a:extLst>
                <a:ext uri="{FF2B5EF4-FFF2-40B4-BE49-F238E27FC236}">
                  <a16:creationId xmlns:a16="http://schemas.microsoft.com/office/drawing/2014/main" id="{AD41D1FE-737A-AFFB-59F4-CB750B4D4009}"/>
                </a:ext>
              </a:extLst>
            </p:cNvPr>
            <p:cNvSpPr/>
            <p:nvPr/>
          </p:nvSpPr>
          <p:spPr>
            <a:xfrm>
              <a:off x="6030236" y="523716"/>
              <a:ext cx="211569" cy="124673"/>
            </a:xfrm>
            <a:custGeom>
              <a:avLst/>
              <a:gdLst/>
              <a:ahLst/>
              <a:cxnLst>
                <a:cxn ang="0">
                  <a:pos x="wd2" y="hd2"/>
                </a:cxn>
                <a:cxn ang="5400000">
                  <a:pos x="wd2" y="hd2"/>
                </a:cxn>
                <a:cxn ang="10800000">
                  <a:pos x="wd2" y="hd2"/>
                </a:cxn>
                <a:cxn ang="16200000">
                  <a:pos x="wd2" y="hd2"/>
                </a:cxn>
              </a:cxnLst>
              <a:rect l="0" t="0" r="r" b="b"/>
              <a:pathLst>
                <a:path w="21600" h="21600" extrusionOk="0">
                  <a:moveTo>
                    <a:pt x="20007" y="0"/>
                  </a:moveTo>
                  <a:lnTo>
                    <a:pt x="18937" y="1301"/>
                  </a:lnTo>
                  <a:lnTo>
                    <a:pt x="16006" y="1301"/>
                  </a:lnTo>
                  <a:lnTo>
                    <a:pt x="14400" y="3449"/>
                  </a:lnTo>
                  <a:lnTo>
                    <a:pt x="12272" y="3449"/>
                  </a:lnTo>
                  <a:lnTo>
                    <a:pt x="11737" y="3882"/>
                  </a:lnTo>
                  <a:lnTo>
                    <a:pt x="10399" y="2148"/>
                  </a:lnTo>
                  <a:lnTo>
                    <a:pt x="9073" y="1714"/>
                  </a:lnTo>
                  <a:lnTo>
                    <a:pt x="4537" y="3882"/>
                  </a:lnTo>
                  <a:lnTo>
                    <a:pt x="1606" y="3882"/>
                  </a:lnTo>
                  <a:lnTo>
                    <a:pt x="1338" y="5617"/>
                  </a:lnTo>
                  <a:lnTo>
                    <a:pt x="0" y="7764"/>
                  </a:lnTo>
                  <a:lnTo>
                    <a:pt x="0" y="9933"/>
                  </a:lnTo>
                  <a:lnTo>
                    <a:pt x="1338" y="9499"/>
                  </a:lnTo>
                  <a:lnTo>
                    <a:pt x="2944" y="9499"/>
                  </a:lnTo>
                  <a:lnTo>
                    <a:pt x="4001" y="8632"/>
                  </a:lnTo>
                  <a:lnTo>
                    <a:pt x="5072" y="9499"/>
                  </a:lnTo>
                  <a:lnTo>
                    <a:pt x="6410" y="9499"/>
                  </a:lnTo>
                  <a:lnTo>
                    <a:pt x="7200" y="10366"/>
                  </a:lnTo>
                  <a:lnTo>
                    <a:pt x="6410" y="12101"/>
                  </a:lnTo>
                  <a:lnTo>
                    <a:pt x="6932" y="14682"/>
                  </a:lnTo>
                  <a:lnTo>
                    <a:pt x="8003" y="16850"/>
                  </a:lnTo>
                  <a:lnTo>
                    <a:pt x="9073" y="14682"/>
                  </a:lnTo>
                  <a:lnTo>
                    <a:pt x="9073" y="12948"/>
                  </a:lnTo>
                  <a:lnTo>
                    <a:pt x="9608" y="12101"/>
                  </a:lnTo>
                  <a:lnTo>
                    <a:pt x="10934" y="14682"/>
                  </a:lnTo>
                  <a:lnTo>
                    <a:pt x="10666" y="17284"/>
                  </a:lnTo>
                  <a:lnTo>
                    <a:pt x="12539" y="20733"/>
                  </a:lnTo>
                  <a:lnTo>
                    <a:pt x="13865" y="20299"/>
                  </a:lnTo>
                  <a:lnTo>
                    <a:pt x="14668" y="21600"/>
                  </a:lnTo>
                  <a:lnTo>
                    <a:pt x="17331" y="21600"/>
                  </a:lnTo>
                  <a:lnTo>
                    <a:pt x="18669" y="19432"/>
                  </a:lnTo>
                  <a:lnTo>
                    <a:pt x="20275" y="18564"/>
                  </a:lnTo>
                  <a:lnTo>
                    <a:pt x="21332" y="13815"/>
                  </a:lnTo>
                  <a:lnTo>
                    <a:pt x="20275" y="10366"/>
                  </a:lnTo>
                  <a:lnTo>
                    <a:pt x="21600" y="7331"/>
                  </a:lnTo>
                  <a:lnTo>
                    <a:pt x="21600" y="5617"/>
                  </a:lnTo>
                  <a:lnTo>
                    <a:pt x="20542" y="3015"/>
                  </a:lnTo>
                  <a:lnTo>
                    <a:pt x="21065" y="1301"/>
                  </a:lnTo>
                  <a:lnTo>
                    <a:pt x="20007" y="0"/>
                  </a:lnTo>
                  <a:close/>
                </a:path>
              </a:pathLst>
            </a:custGeom>
            <a:solidFill>
              <a:srgbClr val="CBD4D9"/>
            </a:solidFill>
            <a:ln w="12700" cap="flat">
              <a:noFill/>
              <a:miter lim="400000"/>
            </a:ln>
            <a:effectLst/>
          </p:spPr>
          <p:txBody>
            <a:bodyPr wrap="square" lIns="0" tIns="0" rIns="0" bIns="0" numCol="1" anchor="ctr">
              <a:noAutofit/>
            </a:bodyPr>
            <a:lstStyle/>
            <a:p>
              <a:pPr defTabSz="342900">
                <a:lnSpc>
                  <a:spcPct val="100000"/>
                </a:lnSpc>
                <a:spcBef>
                  <a:spcPts val="0"/>
                </a:spcBef>
                <a:defRPr sz="1400">
                  <a:latin typeface="Arial"/>
                  <a:ea typeface="Arial"/>
                  <a:cs typeface="Arial"/>
                  <a:sym typeface="Arial"/>
                </a:defRPr>
              </a:pPr>
              <a:endParaRPr sz="525"/>
            </a:p>
          </p:txBody>
        </p:sp>
        <p:sp>
          <p:nvSpPr>
            <p:cNvPr id="50" name="Google Shape;10442;p32">
              <a:extLst>
                <a:ext uri="{FF2B5EF4-FFF2-40B4-BE49-F238E27FC236}">
                  <a16:creationId xmlns:a16="http://schemas.microsoft.com/office/drawing/2014/main" id="{63D006ED-CD06-20AA-D9E2-FBD0350D791F}"/>
                </a:ext>
              </a:extLst>
            </p:cNvPr>
            <p:cNvSpPr/>
            <p:nvPr/>
          </p:nvSpPr>
          <p:spPr>
            <a:xfrm>
              <a:off x="5223284" y="653394"/>
              <a:ext cx="548454" cy="289273"/>
            </a:xfrm>
            <a:custGeom>
              <a:avLst/>
              <a:gdLst/>
              <a:ahLst/>
              <a:cxnLst>
                <a:cxn ang="0">
                  <a:pos x="wd2" y="hd2"/>
                </a:cxn>
                <a:cxn ang="5400000">
                  <a:pos x="wd2" y="hd2"/>
                </a:cxn>
                <a:cxn ang="10800000">
                  <a:pos x="wd2" y="hd2"/>
                </a:cxn>
                <a:cxn ang="16200000">
                  <a:pos x="wd2" y="hd2"/>
                </a:cxn>
              </a:cxnLst>
              <a:rect l="0" t="0" r="r" b="b"/>
              <a:pathLst>
                <a:path w="21600" h="21600" extrusionOk="0">
                  <a:moveTo>
                    <a:pt x="20981" y="0"/>
                  </a:moveTo>
                  <a:lnTo>
                    <a:pt x="20573" y="374"/>
                  </a:lnTo>
                  <a:lnTo>
                    <a:pt x="19953" y="926"/>
                  </a:lnTo>
                  <a:lnTo>
                    <a:pt x="19953" y="2234"/>
                  </a:lnTo>
                  <a:lnTo>
                    <a:pt x="19850" y="2981"/>
                  </a:lnTo>
                  <a:lnTo>
                    <a:pt x="19953" y="3346"/>
                  </a:lnTo>
                  <a:lnTo>
                    <a:pt x="19442" y="3720"/>
                  </a:lnTo>
                  <a:lnTo>
                    <a:pt x="19339" y="2795"/>
                  </a:lnTo>
                  <a:lnTo>
                    <a:pt x="19132" y="2795"/>
                  </a:lnTo>
                  <a:lnTo>
                    <a:pt x="19029" y="3346"/>
                  </a:lnTo>
                  <a:lnTo>
                    <a:pt x="18823" y="3907"/>
                  </a:lnTo>
                  <a:lnTo>
                    <a:pt x="18513" y="3168"/>
                  </a:lnTo>
                  <a:lnTo>
                    <a:pt x="18410" y="1486"/>
                  </a:lnTo>
                  <a:lnTo>
                    <a:pt x="17898" y="561"/>
                  </a:lnTo>
                  <a:lnTo>
                    <a:pt x="17589" y="561"/>
                  </a:lnTo>
                  <a:lnTo>
                    <a:pt x="17485" y="1112"/>
                  </a:lnTo>
                  <a:lnTo>
                    <a:pt x="16871" y="1112"/>
                  </a:lnTo>
                  <a:lnTo>
                    <a:pt x="16252" y="561"/>
                  </a:lnTo>
                  <a:lnTo>
                    <a:pt x="15839" y="561"/>
                  </a:lnTo>
                  <a:lnTo>
                    <a:pt x="14708" y="374"/>
                  </a:lnTo>
                  <a:lnTo>
                    <a:pt x="13990" y="1112"/>
                  </a:lnTo>
                  <a:lnTo>
                    <a:pt x="13784" y="2047"/>
                  </a:lnTo>
                  <a:lnTo>
                    <a:pt x="13474" y="2795"/>
                  </a:lnTo>
                  <a:lnTo>
                    <a:pt x="13268" y="2421"/>
                  </a:lnTo>
                  <a:lnTo>
                    <a:pt x="12958" y="2421"/>
                  </a:lnTo>
                  <a:lnTo>
                    <a:pt x="11621" y="4281"/>
                  </a:lnTo>
                  <a:lnTo>
                    <a:pt x="11213" y="5028"/>
                  </a:lnTo>
                  <a:lnTo>
                    <a:pt x="10800" y="5028"/>
                  </a:lnTo>
                  <a:lnTo>
                    <a:pt x="10082" y="5954"/>
                  </a:lnTo>
                  <a:lnTo>
                    <a:pt x="9566" y="6141"/>
                  </a:lnTo>
                  <a:lnTo>
                    <a:pt x="9153" y="6889"/>
                  </a:lnTo>
                  <a:lnTo>
                    <a:pt x="9050" y="7636"/>
                  </a:lnTo>
                  <a:lnTo>
                    <a:pt x="8126" y="7636"/>
                  </a:lnTo>
                  <a:lnTo>
                    <a:pt x="7816" y="7823"/>
                  </a:lnTo>
                  <a:lnTo>
                    <a:pt x="7202" y="7636"/>
                  </a:lnTo>
                  <a:lnTo>
                    <a:pt x="6995" y="8010"/>
                  </a:lnTo>
                  <a:lnTo>
                    <a:pt x="6582" y="8010"/>
                  </a:lnTo>
                  <a:lnTo>
                    <a:pt x="5658" y="9496"/>
                  </a:lnTo>
                  <a:lnTo>
                    <a:pt x="5039" y="10244"/>
                  </a:lnTo>
                  <a:lnTo>
                    <a:pt x="4424" y="9683"/>
                  </a:lnTo>
                  <a:lnTo>
                    <a:pt x="3908" y="10244"/>
                  </a:lnTo>
                  <a:lnTo>
                    <a:pt x="2571" y="10609"/>
                  </a:lnTo>
                  <a:lnTo>
                    <a:pt x="1956" y="12291"/>
                  </a:lnTo>
                  <a:lnTo>
                    <a:pt x="1544" y="12291"/>
                  </a:lnTo>
                  <a:lnTo>
                    <a:pt x="821" y="12478"/>
                  </a:lnTo>
                  <a:lnTo>
                    <a:pt x="516" y="13590"/>
                  </a:lnTo>
                  <a:lnTo>
                    <a:pt x="1027" y="13590"/>
                  </a:lnTo>
                  <a:lnTo>
                    <a:pt x="1337" y="14151"/>
                  </a:lnTo>
                  <a:lnTo>
                    <a:pt x="821" y="14151"/>
                  </a:lnTo>
                  <a:lnTo>
                    <a:pt x="619" y="14525"/>
                  </a:lnTo>
                  <a:lnTo>
                    <a:pt x="1027" y="15272"/>
                  </a:lnTo>
                  <a:lnTo>
                    <a:pt x="924" y="15824"/>
                  </a:lnTo>
                  <a:lnTo>
                    <a:pt x="0" y="16385"/>
                  </a:lnTo>
                  <a:lnTo>
                    <a:pt x="0" y="16945"/>
                  </a:lnTo>
                  <a:lnTo>
                    <a:pt x="619" y="17132"/>
                  </a:lnTo>
                  <a:lnTo>
                    <a:pt x="1131" y="16945"/>
                  </a:lnTo>
                  <a:lnTo>
                    <a:pt x="1440" y="16198"/>
                  </a:lnTo>
                  <a:lnTo>
                    <a:pt x="1853" y="16011"/>
                  </a:lnTo>
                  <a:lnTo>
                    <a:pt x="2364" y="16385"/>
                  </a:lnTo>
                  <a:lnTo>
                    <a:pt x="2881" y="17693"/>
                  </a:lnTo>
                  <a:lnTo>
                    <a:pt x="2881" y="18805"/>
                  </a:lnTo>
                  <a:lnTo>
                    <a:pt x="3397" y="19179"/>
                  </a:lnTo>
                  <a:lnTo>
                    <a:pt x="3598" y="18805"/>
                  </a:lnTo>
                  <a:lnTo>
                    <a:pt x="3598" y="17871"/>
                  </a:lnTo>
                  <a:lnTo>
                    <a:pt x="3702" y="17693"/>
                  </a:lnTo>
                  <a:lnTo>
                    <a:pt x="4011" y="16198"/>
                  </a:lnTo>
                  <a:lnTo>
                    <a:pt x="4218" y="16198"/>
                  </a:lnTo>
                  <a:lnTo>
                    <a:pt x="4935" y="15824"/>
                  </a:lnTo>
                  <a:lnTo>
                    <a:pt x="5245" y="16011"/>
                  </a:lnTo>
                  <a:lnTo>
                    <a:pt x="5142" y="16758"/>
                  </a:lnTo>
                  <a:lnTo>
                    <a:pt x="4631" y="17132"/>
                  </a:lnTo>
                  <a:lnTo>
                    <a:pt x="4424" y="18619"/>
                  </a:lnTo>
                  <a:lnTo>
                    <a:pt x="4631" y="19179"/>
                  </a:lnTo>
                  <a:lnTo>
                    <a:pt x="4218" y="19927"/>
                  </a:lnTo>
                  <a:lnTo>
                    <a:pt x="4011" y="20666"/>
                  </a:lnTo>
                  <a:lnTo>
                    <a:pt x="4218" y="21413"/>
                  </a:lnTo>
                  <a:lnTo>
                    <a:pt x="4527" y="20666"/>
                  </a:lnTo>
                  <a:lnTo>
                    <a:pt x="4935" y="20852"/>
                  </a:lnTo>
                  <a:lnTo>
                    <a:pt x="4935" y="21600"/>
                  </a:lnTo>
                  <a:lnTo>
                    <a:pt x="5142" y="21600"/>
                  </a:lnTo>
                  <a:lnTo>
                    <a:pt x="6071" y="20666"/>
                  </a:lnTo>
                  <a:lnTo>
                    <a:pt x="6479" y="19740"/>
                  </a:lnTo>
                  <a:lnTo>
                    <a:pt x="6789" y="19927"/>
                  </a:lnTo>
                  <a:lnTo>
                    <a:pt x="7098" y="18992"/>
                  </a:lnTo>
                  <a:lnTo>
                    <a:pt x="7098" y="17871"/>
                  </a:lnTo>
                  <a:lnTo>
                    <a:pt x="7506" y="17871"/>
                  </a:lnTo>
                  <a:lnTo>
                    <a:pt x="7816" y="16945"/>
                  </a:lnTo>
                  <a:lnTo>
                    <a:pt x="7816" y="15824"/>
                  </a:lnTo>
                  <a:lnTo>
                    <a:pt x="8126" y="15272"/>
                  </a:lnTo>
                  <a:lnTo>
                    <a:pt x="8229" y="15824"/>
                  </a:lnTo>
                  <a:lnTo>
                    <a:pt x="8126" y="16385"/>
                  </a:lnTo>
                  <a:lnTo>
                    <a:pt x="8229" y="17132"/>
                  </a:lnTo>
                  <a:lnTo>
                    <a:pt x="8126" y="18245"/>
                  </a:lnTo>
                  <a:lnTo>
                    <a:pt x="8229" y="19553"/>
                  </a:lnTo>
                  <a:lnTo>
                    <a:pt x="8539" y="19553"/>
                  </a:lnTo>
                  <a:lnTo>
                    <a:pt x="9050" y="18245"/>
                  </a:lnTo>
                  <a:lnTo>
                    <a:pt x="9153" y="17132"/>
                  </a:lnTo>
                  <a:lnTo>
                    <a:pt x="9256" y="16758"/>
                  </a:lnTo>
                  <a:lnTo>
                    <a:pt x="9669" y="16385"/>
                  </a:lnTo>
                  <a:lnTo>
                    <a:pt x="10284" y="15085"/>
                  </a:lnTo>
                  <a:lnTo>
                    <a:pt x="10387" y="13964"/>
                  </a:lnTo>
                  <a:lnTo>
                    <a:pt x="10284" y="13029"/>
                  </a:lnTo>
                  <a:lnTo>
                    <a:pt x="10594" y="12104"/>
                  </a:lnTo>
                  <a:lnTo>
                    <a:pt x="10800" y="13216"/>
                  </a:lnTo>
                  <a:lnTo>
                    <a:pt x="11827" y="12104"/>
                  </a:lnTo>
                  <a:lnTo>
                    <a:pt x="12137" y="10609"/>
                  </a:lnTo>
                  <a:lnTo>
                    <a:pt x="12240" y="9683"/>
                  </a:lnTo>
                  <a:lnTo>
                    <a:pt x="12756" y="9496"/>
                  </a:lnTo>
                  <a:lnTo>
                    <a:pt x="12958" y="9309"/>
                  </a:lnTo>
                  <a:lnTo>
                    <a:pt x="13371" y="9683"/>
                  </a:lnTo>
                  <a:lnTo>
                    <a:pt x="13887" y="8749"/>
                  </a:lnTo>
                  <a:lnTo>
                    <a:pt x="14197" y="9309"/>
                  </a:lnTo>
                  <a:lnTo>
                    <a:pt x="13887" y="11169"/>
                  </a:lnTo>
                  <a:lnTo>
                    <a:pt x="13164" y="12478"/>
                  </a:lnTo>
                  <a:lnTo>
                    <a:pt x="12958" y="13403"/>
                  </a:lnTo>
                  <a:lnTo>
                    <a:pt x="12653" y="14151"/>
                  </a:lnTo>
                  <a:lnTo>
                    <a:pt x="12653" y="14525"/>
                  </a:lnTo>
                  <a:lnTo>
                    <a:pt x="12137" y="15085"/>
                  </a:lnTo>
                  <a:lnTo>
                    <a:pt x="11419" y="17132"/>
                  </a:lnTo>
                  <a:lnTo>
                    <a:pt x="11419" y="17693"/>
                  </a:lnTo>
                  <a:lnTo>
                    <a:pt x="11724" y="18619"/>
                  </a:lnTo>
                  <a:lnTo>
                    <a:pt x="11621" y="19553"/>
                  </a:lnTo>
                  <a:lnTo>
                    <a:pt x="11931" y="19740"/>
                  </a:lnTo>
                  <a:lnTo>
                    <a:pt x="12447" y="20114"/>
                  </a:lnTo>
                  <a:lnTo>
                    <a:pt x="12860" y="19553"/>
                  </a:lnTo>
                  <a:lnTo>
                    <a:pt x="13371" y="18992"/>
                  </a:lnTo>
                  <a:lnTo>
                    <a:pt x="13474" y="18058"/>
                  </a:lnTo>
                  <a:lnTo>
                    <a:pt x="13474" y="17132"/>
                  </a:lnTo>
                  <a:lnTo>
                    <a:pt x="13887" y="16385"/>
                  </a:lnTo>
                  <a:lnTo>
                    <a:pt x="14197" y="15450"/>
                  </a:lnTo>
                  <a:lnTo>
                    <a:pt x="14502" y="15450"/>
                  </a:lnTo>
                  <a:lnTo>
                    <a:pt x="14811" y="15272"/>
                  </a:lnTo>
                  <a:lnTo>
                    <a:pt x="15224" y="15824"/>
                  </a:lnTo>
                  <a:lnTo>
                    <a:pt x="15735" y="15824"/>
                  </a:lnTo>
                  <a:lnTo>
                    <a:pt x="15942" y="15272"/>
                  </a:lnTo>
                  <a:lnTo>
                    <a:pt x="16871" y="15272"/>
                  </a:lnTo>
                  <a:lnTo>
                    <a:pt x="17279" y="14338"/>
                  </a:lnTo>
                  <a:lnTo>
                    <a:pt x="17485" y="12478"/>
                  </a:lnTo>
                  <a:lnTo>
                    <a:pt x="18002" y="11169"/>
                  </a:lnTo>
                  <a:lnTo>
                    <a:pt x="18002" y="10244"/>
                  </a:lnTo>
                  <a:lnTo>
                    <a:pt x="18105" y="9683"/>
                  </a:lnTo>
                  <a:lnTo>
                    <a:pt x="18513" y="10796"/>
                  </a:lnTo>
                  <a:lnTo>
                    <a:pt x="19029" y="11169"/>
                  </a:lnTo>
                  <a:lnTo>
                    <a:pt x="19132" y="10609"/>
                  </a:lnTo>
                  <a:lnTo>
                    <a:pt x="19132" y="9870"/>
                  </a:lnTo>
                  <a:lnTo>
                    <a:pt x="18616" y="8562"/>
                  </a:lnTo>
                  <a:lnTo>
                    <a:pt x="18616" y="7823"/>
                  </a:lnTo>
                  <a:lnTo>
                    <a:pt x="19339" y="6889"/>
                  </a:lnTo>
                  <a:lnTo>
                    <a:pt x="19850" y="6702"/>
                  </a:lnTo>
                  <a:lnTo>
                    <a:pt x="20366" y="6141"/>
                  </a:lnTo>
                  <a:lnTo>
                    <a:pt x="20676" y="6515"/>
                  </a:lnTo>
                  <a:lnTo>
                    <a:pt x="21084" y="6515"/>
                  </a:lnTo>
                  <a:lnTo>
                    <a:pt x="21600" y="5215"/>
                  </a:lnTo>
                  <a:lnTo>
                    <a:pt x="21497" y="4655"/>
                  </a:lnTo>
                  <a:lnTo>
                    <a:pt x="21394" y="2421"/>
                  </a:lnTo>
                  <a:lnTo>
                    <a:pt x="21497" y="2047"/>
                  </a:lnTo>
                  <a:lnTo>
                    <a:pt x="21394" y="1486"/>
                  </a:lnTo>
                  <a:lnTo>
                    <a:pt x="21394" y="187"/>
                  </a:lnTo>
                  <a:lnTo>
                    <a:pt x="20981" y="0"/>
                  </a:lnTo>
                  <a:close/>
                </a:path>
              </a:pathLst>
            </a:custGeom>
            <a:solidFill>
              <a:srgbClr val="CBD4D9"/>
            </a:solidFill>
            <a:ln w="12700" cap="flat">
              <a:noFill/>
              <a:miter lim="400000"/>
            </a:ln>
            <a:effectLst/>
          </p:spPr>
          <p:txBody>
            <a:bodyPr wrap="square" lIns="0" tIns="0" rIns="0" bIns="0" numCol="1" anchor="ctr">
              <a:noAutofit/>
            </a:bodyPr>
            <a:lstStyle/>
            <a:p>
              <a:pPr defTabSz="342900">
                <a:lnSpc>
                  <a:spcPct val="100000"/>
                </a:lnSpc>
                <a:spcBef>
                  <a:spcPts val="0"/>
                </a:spcBef>
                <a:defRPr sz="1400">
                  <a:latin typeface="Arial"/>
                  <a:ea typeface="Arial"/>
                  <a:cs typeface="Arial"/>
                  <a:sym typeface="Arial"/>
                </a:defRPr>
              </a:pPr>
              <a:endParaRPr sz="525"/>
            </a:p>
          </p:txBody>
        </p:sp>
        <p:sp>
          <p:nvSpPr>
            <p:cNvPr id="51" name="Google Shape;10443;p32">
              <a:extLst>
                <a:ext uri="{FF2B5EF4-FFF2-40B4-BE49-F238E27FC236}">
                  <a16:creationId xmlns:a16="http://schemas.microsoft.com/office/drawing/2014/main" id="{916D0D53-B94C-F04B-7245-9ABA78AC5C4A}"/>
                </a:ext>
              </a:extLst>
            </p:cNvPr>
            <p:cNvSpPr/>
            <p:nvPr/>
          </p:nvSpPr>
          <p:spPr>
            <a:xfrm>
              <a:off x="5910161" y="653394"/>
              <a:ext cx="240277" cy="154589"/>
            </a:xfrm>
            <a:custGeom>
              <a:avLst/>
              <a:gdLst/>
              <a:ahLst/>
              <a:cxnLst>
                <a:cxn ang="0">
                  <a:pos x="wd2" y="hd2"/>
                </a:cxn>
                <a:cxn ang="5400000">
                  <a:pos x="wd2" y="hd2"/>
                </a:cxn>
                <a:cxn ang="10800000">
                  <a:pos x="wd2" y="hd2"/>
                </a:cxn>
                <a:cxn ang="16200000">
                  <a:pos x="wd2" y="hd2"/>
                </a:cxn>
              </a:cxnLst>
              <a:rect l="0" t="0" r="r" b="b"/>
              <a:pathLst>
                <a:path w="21600" h="21600" extrusionOk="0">
                  <a:moveTo>
                    <a:pt x="8921" y="0"/>
                  </a:moveTo>
                  <a:lnTo>
                    <a:pt x="5868" y="699"/>
                  </a:lnTo>
                  <a:lnTo>
                    <a:pt x="4926" y="699"/>
                  </a:lnTo>
                  <a:lnTo>
                    <a:pt x="3759" y="2082"/>
                  </a:lnTo>
                  <a:lnTo>
                    <a:pt x="2581" y="2781"/>
                  </a:lnTo>
                  <a:lnTo>
                    <a:pt x="2345" y="5229"/>
                  </a:lnTo>
                  <a:lnTo>
                    <a:pt x="707" y="6961"/>
                  </a:lnTo>
                  <a:lnTo>
                    <a:pt x="707" y="8710"/>
                  </a:lnTo>
                  <a:lnTo>
                    <a:pt x="0" y="10459"/>
                  </a:lnTo>
                  <a:lnTo>
                    <a:pt x="236" y="12540"/>
                  </a:lnTo>
                  <a:lnTo>
                    <a:pt x="236" y="14639"/>
                  </a:lnTo>
                  <a:lnTo>
                    <a:pt x="1178" y="14639"/>
                  </a:lnTo>
                  <a:lnTo>
                    <a:pt x="2581" y="16021"/>
                  </a:lnTo>
                  <a:lnTo>
                    <a:pt x="3523" y="18469"/>
                  </a:lnTo>
                  <a:lnTo>
                    <a:pt x="2581" y="19851"/>
                  </a:lnTo>
                  <a:lnTo>
                    <a:pt x="2816" y="20201"/>
                  </a:lnTo>
                  <a:lnTo>
                    <a:pt x="4230" y="20201"/>
                  </a:lnTo>
                  <a:lnTo>
                    <a:pt x="5868" y="20901"/>
                  </a:lnTo>
                  <a:lnTo>
                    <a:pt x="6340" y="20201"/>
                  </a:lnTo>
                  <a:lnTo>
                    <a:pt x="7742" y="21600"/>
                  </a:lnTo>
                  <a:lnTo>
                    <a:pt x="9392" y="21600"/>
                  </a:lnTo>
                  <a:lnTo>
                    <a:pt x="10570" y="20901"/>
                  </a:lnTo>
                  <a:lnTo>
                    <a:pt x="11973" y="20901"/>
                  </a:lnTo>
                  <a:lnTo>
                    <a:pt x="12444" y="19169"/>
                  </a:lnTo>
                  <a:lnTo>
                    <a:pt x="12444" y="18119"/>
                  </a:lnTo>
                  <a:lnTo>
                    <a:pt x="13622" y="17770"/>
                  </a:lnTo>
                  <a:lnTo>
                    <a:pt x="14082" y="16371"/>
                  </a:lnTo>
                  <a:lnTo>
                    <a:pt x="15732" y="13240"/>
                  </a:lnTo>
                  <a:lnTo>
                    <a:pt x="15496" y="12191"/>
                  </a:lnTo>
                  <a:lnTo>
                    <a:pt x="14789" y="12540"/>
                  </a:lnTo>
                  <a:lnTo>
                    <a:pt x="13622" y="12191"/>
                  </a:lnTo>
                  <a:lnTo>
                    <a:pt x="13622" y="11141"/>
                  </a:lnTo>
                  <a:lnTo>
                    <a:pt x="15260" y="9060"/>
                  </a:lnTo>
                  <a:lnTo>
                    <a:pt x="16438" y="9060"/>
                  </a:lnTo>
                  <a:lnTo>
                    <a:pt x="19490" y="7311"/>
                  </a:lnTo>
                  <a:lnTo>
                    <a:pt x="20422" y="7661"/>
                  </a:lnTo>
                  <a:lnTo>
                    <a:pt x="21600" y="4530"/>
                  </a:lnTo>
                  <a:lnTo>
                    <a:pt x="21364" y="3830"/>
                  </a:lnTo>
                  <a:lnTo>
                    <a:pt x="19951" y="3481"/>
                  </a:lnTo>
                  <a:lnTo>
                    <a:pt x="19255" y="2431"/>
                  </a:lnTo>
                  <a:lnTo>
                    <a:pt x="17841" y="2082"/>
                  </a:lnTo>
                  <a:lnTo>
                    <a:pt x="15967" y="2082"/>
                  </a:lnTo>
                  <a:lnTo>
                    <a:pt x="15732" y="1732"/>
                  </a:lnTo>
                  <a:lnTo>
                    <a:pt x="14082" y="699"/>
                  </a:lnTo>
                  <a:lnTo>
                    <a:pt x="13151" y="1049"/>
                  </a:lnTo>
                  <a:lnTo>
                    <a:pt x="11737" y="1049"/>
                  </a:lnTo>
                  <a:lnTo>
                    <a:pt x="10794" y="699"/>
                  </a:lnTo>
                  <a:lnTo>
                    <a:pt x="9627" y="699"/>
                  </a:lnTo>
                  <a:lnTo>
                    <a:pt x="8921" y="0"/>
                  </a:lnTo>
                  <a:close/>
                </a:path>
              </a:pathLst>
            </a:custGeom>
            <a:solidFill>
              <a:srgbClr val="CBD4D9"/>
            </a:solidFill>
            <a:ln w="12700" cap="flat">
              <a:noFill/>
              <a:miter lim="400000"/>
            </a:ln>
            <a:effectLst/>
          </p:spPr>
          <p:txBody>
            <a:bodyPr wrap="square" lIns="0" tIns="0" rIns="0" bIns="0" numCol="1" anchor="ctr">
              <a:noAutofit/>
            </a:bodyPr>
            <a:lstStyle/>
            <a:p>
              <a:pPr defTabSz="342900">
                <a:lnSpc>
                  <a:spcPct val="100000"/>
                </a:lnSpc>
                <a:spcBef>
                  <a:spcPts val="0"/>
                </a:spcBef>
                <a:defRPr sz="1400">
                  <a:latin typeface="Arial"/>
                  <a:ea typeface="Arial"/>
                  <a:cs typeface="Arial"/>
                  <a:sym typeface="Arial"/>
                </a:defRPr>
              </a:pPr>
              <a:endParaRPr sz="525"/>
            </a:p>
          </p:txBody>
        </p:sp>
        <p:sp>
          <p:nvSpPr>
            <p:cNvPr id="52" name="Google Shape;10444;p32">
              <a:extLst>
                <a:ext uri="{FF2B5EF4-FFF2-40B4-BE49-F238E27FC236}">
                  <a16:creationId xmlns:a16="http://schemas.microsoft.com/office/drawing/2014/main" id="{1EE3B82B-5672-8C9B-F4A2-3F8A63E978AA}"/>
                </a:ext>
              </a:extLst>
            </p:cNvPr>
            <p:cNvSpPr/>
            <p:nvPr/>
          </p:nvSpPr>
          <p:spPr>
            <a:xfrm>
              <a:off x="5379932" y="905240"/>
              <a:ext cx="713089" cy="421454"/>
            </a:xfrm>
            <a:custGeom>
              <a:avLst/>
              <a:gdLst/>
              <a:ahLst/>
              <a:cxnLst>
                <a:cxn ang="0">
                  <a:pos x="wd2" y="hd2"/>
                </a:cxn>
                <a:cxn ang="5400000">
                  <a:pos x="wd2" y="hd2"/>
                </a:cxn>
                <a:cxn ang="10800000">
                  <a:pos x="wd2" y="hd2"/>
                </a:cxn>
                <a:cxn ang="16200000">
                  <a:pos x="wd2" y="hd2"/>
                </a:cxn>
              </a:cxnLst>
              <a:rect l="0" t="0" r="r" b="b"/>
              <a:pathLst>
                <a:path w="21600" h="21600" extrusionOk="0">
                  <a:moveTo>
                    <a:pt x="8231" y="0"/>
                  </a:moveTo>
                  <a:lnTo>
                    <a:pt x="7044" y="513"/>
                  </a:lnTo>
                  <a:lnTo>
                    <a:pt x="6806" y="770"/>
                  </a:lnTo>
                  <a:lnTo>
                    <a:pt x="7044" y="1148"/>
                  </a:lnTo>
                  <a:lnTo>
                    <a:pt x="7044" y="1790"/>
                  </a:lnTo>
                  <a:lnTo>
                    <a:pt x="7516" y="2175"/>
                  </a:lnTo>
                  <a:lnTo>
                    <a:pt x="7755" y="2810"/>
                  </a:lnTo>
                  <a:lnTo>
                    <a:pt x="7437" y="2682"/>
                  </a:lnTo>
                  <a:lnTo>
                    <a:pt x="6964" y="2046"/>
                  </a:lnTo>
                  <a:lnTo>
                    <a:pt x="6647" y="2046"/>
                  </a:lnTo>
                  <a:lnTo>
                    <a:pt x="6409" y="1790"/>
                  </a:lnTo>
                  <a:lnTo>
                    <a:pt x="6015" y="1790"/>
                  </a:lnTo>
                  <a:lnTo>
                    <a:pt x="5539" y="2046"/>
                  </a:lnTo>
                  <a:lnTo>
                    <a:pt x="5221" y="2046"/>
                  </a:lnTo>
                  <a:lnTo>
                    <a:pt x="4987" y="2431"/>
                  </a:lnTo>
                  <a:lnTo>
                    <a:pt x="4749" y="3067"/>
                  </a:lnTo>
                  <a:lnTo>
                    <a:pt x="4272" y="3708"/>
                  </a:lnTo>
                  <a:lnTo>
                    <a:pt x="4590" y="4343"/>
                  </a:lnTo>
                  <a:lnTo>
                    <a:pt x="5460" y="4600"/>
                  </a:lnTo>
                  <a:lnTo>
                    <a:pt x="5857" y="4600"/>
                  </a:lnTo>
                  <a:lnTo>
                    <a:pt x="6250" y="5113"/>
                  </a:lnTo>
                  <a:lnTo>
                    <a:pt x="6567" y="5113"/>
                  </a:lnTo>
                  <a:lnTo>
                    <a:pt x="6647" y="5369"/>
                  </a:lnTo>
                  <a:lnTo>
                    <a:pt x="6409" y="5626"/>
                  </a:lnTo>
                  <a:lnTo>
                    <a:pt x="5936" y="5369"/>
                  </a:lnTo>
                  <a:lnTo>
                    <a:pt x="4987" y="5241"/>
                  </a:lnTo>
                  <a:lnTo>
                    <a:pt x="4193" y="5369"/>
                  </a:lnTo>
                  <a:lnTo>
                    <a:pt x="3879" y="5241"/>
                  </a:lnTo>
                  <a:lnTo>
                    <a:pt x="3482" y="5369"/>
                  </a:lnTo>
                  <a:lnTo>
                    <a:pt x="2295" y="7288"/>
                  </a:lnTo>
                  <a:lnTo>
                    <a:pt x="2374" y="7672"/>
                  </a:lnTo>
                  <a:lnTo>
                    <a:pt x="2851" y="7672"/>
                  </a:lnTo>
                  <a:lnTo>
                    <a:pt x="3562" y="7923"/>
                  </a:lnTo>
                  <a:lnTo>
                    <a:pt x="4038" y="7795"/>
                  </a:lnTo>
                  <a:lnTo>
                    <a:pt x="4590" y="7795"/>
                  </a:lnTo>
                  <a:lnTo>
                    <a:pt x="4749" y="8179"/>
                  </a:lnTo>
                  <a:lnTo>
                    <a:pt x="5066" y="8436"/>
                  </a:lnTo>
                  <a:lnTo>
                    <a:pt x="4590" y="9077"/>
                  </a:lnTo>
                  <a:lnTo>
                    <a:pt x="4038" y="9077"/>
                  </a:lnTo>
                  <a:lnTo>
                    <a:pt x="3641" y="9584"/>
                  </a:lnTo>
                  <a:lnTo>
                    <a:pt x="3165" y="9456"/>
                  </a:lnTo>
                  <a:lnTo>
                    <a:pt x="2692" y="8949"/>
                  </a:lnTo>
                  <a:lnTo>
                    <a:pt x="1902" y="8949"/>
                  </a:lnTo>
                  <a:lnTo>
                    <a:pt x="1584" y="8821"/>
                  </a:lnTo>
                  <a:lnTo>
                    <a:pt x="1187" y="8949"/>
                  </a:lnTo>
                  <a:lnTo>
                    <a:pt x="318" y="9841"/>
                  </a:lnTo>
                  <a:lnTo>
                    <a:pt x="476" y="10226"/>
                  </a:lnTo>
                  <a:lnTo>
                    <a:pt x="476" y="10995"/>
                  </a:lnTo>
                  <a:lnTo>
                    <a:pt x="0" y="10995"/>
                  </a:lnTo>
                  <a:lnTo>
                    <a:pt x="0" y="11374"/>
                  </a:lnTo>
                  <a:lnTo>
                    <a:pt x="715" y="12144"/>
                  </a:lnTo>
                  <a:lnTo>
                    <a:pt x="1187" y="13036"/>
                  </a:lnTo>
                  <a:lnTo>
                    <a:pt x="1425" y="13036"/>
                  </a:lnTo>
                  <a:lnTo>
                    <a:pt x="1505" y="12400"/>
                  </a:lnTo>
                  <a:lnTo>
                    <a:pt x="1822" y="12657"/>
                  </a:lnTo>
                  <a:lnTo>
                    <a:pt x="1584" y="13036"/>
                  </a:lnTo>
                  <a:lnTo>
                    <a:pt x="2057" y="13677"/>
                  </a:lnTo>
                  <a:lnTo>
                    <a:pt x="2057" y="14569"/>
                  </a:lnTo>
                  <a:lnTo>
                    <a:pt x="2454" y="14826"/>
                  </a:lnTo>
                  <a:lnTo>
                    <a:pt x="2771" y="14319"/>
                  </a:lnTo>
                  <a:lnTo>
                    <a:pt x="2771" y="13549"/>
                  </a:lnTo>
                  <a:lnTo>
                    <a:pt x="3010" y="13677"/>
                  </a:lnTo>
                  <a:lnTo>
                    <a:pt x="3403" y="13677"/>
                  </a:lnTo>
                  <a:lnTo>
                    <a:pt x="3165" y="14190"/>
                  </a:lnTo>
                  <a:lnTo>
                    <a:pt x="3165" y="14826"/>
                  </a:lnTo>
                  <a:lnTo>
                    <a:pt x="3641" y="15339"/>
                  </a:lnTo>
                  <a:lnTo>
                    <a:pt x="4038" y="15210"/>
                  </a:lnTo>
                  <a:lnTo>
                    <a:pt x="4193" y="14697"/>
                  </a:lnTo>
                  <a:lnTo>
                    <a:pt x="4828" y="14190"/>
                  </a:lnTo>
                  <a:lnTo>
                    <a:pt x="4987" y="13421"/>
                  </a:lnTo>
                  <a:lnTo>
                    <a:pt x="5066" y="13292"/>
                  </a:lnTo>
                  <a:lnTo>
                    <a:pt x="5380" y="13934"/>
                  </a:lnTo>
                  <a:lnTo>
                    <a:pt x="5539" y="13421"/>
                  </a:lnTo>
                  <a:lnTo>
                    <a:pt x="6015" y="13292"/>
                  </a:lnTo>
                  <a:lnTo>
                    <a:pt x="6329" y="13292"/>
                  </a:lnTo>
                  <a:lnTo>
                    <a:pt x="5857" y="13934"/>
                  </a:lnTo>
                  <a:lnTo>
                    <a:pt x="5380" y="14319"/>
                  </a:lnTo>
                  <a:lnTo>
                    <a:pt x="5380" y="14954"/>
                  </a:lnTo>
                  <a:lnTo>
                    <a:pt x="5936" y="15339"/>
                  </a:lnTo>
                  <a:lnTo>
                    <a:pt x="6329" y="15210"/>
                  </a:lnTo>
                  <a:lnTo>
                    <a:pt x="6567" y="15467"/>
                  </a:lnTo>
                  <a:lnTo>
                    <a:pt x="6964" y="15339"/>
                  </a:lnTo>
                  <a:lnTo>
                    <a:pt x="7358" y="15210"/>
                  </a:lnTo>
                  <a:lnTo>
                    <a:pt x="7596" y="14697"/>
                  </a:lnTo>
                  <a:lnTo>
                    <a:pt x="7913" y="15210"/>
                  </a:lnTo>
                  <a:lnTo>
                    <a:pt x="7913" y="15595"/>
                  </a:lnTo>
                  <a:lnTo>
                    <a:pt x="8545" y="15595"/>
                  </a:lnTo>
                  <a:lnTo>
                    <a:pt x="9101" y="15210"/>
                  </a:lnTo>
                  <a:lnTo>
                    <a:pt x="9101" y="15595"/>
                  </a:lnTo>
                  <a:lnTo>
                    <a:pt x="9732" y="15595"/>
                  </a:lnTo>
                  <a:lnTo>
                    <a:pt x="9970" y="15210"/>
                  </a:lnTo>
                  <a:lnTo>
                    <a:pt x="10208" y="15467"/>
                  </a:lnTo>
                  <a:lnTo>
                    <a:pt x="9891" y="15852"/>
                  </a:lnTo>
                  <a:lnTo>
                    <a:pt x="9811" y="16231"/>
                  </a:lnTo>
                  <a:lnTo>
                    <a:pt x="8783" y="16231"/>
                  </a:lnTo>
                  <a:lnTo>
                    <a:pt x="8386" y="16744"/>
                  </a:lnTo>
                  <a:lnTo>
                    <a:pt x="8152" y="16615"/>
                  </a:lnTo>
                  <a:lnTo>
                    <a:pt x="7596" y="16615"/>
                  </a:lnTo>
                  <a:lnTo>
                    <a:pt x="6964" y="16231"/>
                  </a:lnTo>
                  <a:lnTo>
                    <a:pt x="6250" y="16231"/>
                  </a:lnTo>
                  <a:lnTo>
                    <a:pt x="5618" y="16744"/>
                  </a:lnTo>
                  <a:lnTo>
                    <a:pt x="5221" y="16744"/>
                  </a:lnTo>
                  <a:lnTo>
                    <a:pt x="4749" y="16615"/>
                  </a:lnTo>
                  <a:lnTo>
                    <a:pt x="4431" y="16872"/>
                  </a:lnTo>
                  <a:lnTo>
                    <a:pt x="3800" y="16615"/>
                  </a:lnTo>
                  <a:lnTo>
                    <a:pt x="3165" y="16872"/>
                  </a:lnTo>
                  <a:lnTo>
                    <a:pt x="3085" y="18020"/>
                  </a:lnTo>
                  <a:lnTo>
                    <a:pt x="3165" y="18533"/>
                  </a:lnTo>
                  <a:lnTo>
                    <a:pt x="3010" y="19303"/>
                  </a:lnTo>
                  <a:lnTo>
                    <a:pt x="3482" y="20067"/>
                  </a:lnTo>
                  <a:lnTo>
                    <a:pt x="3641" y="20708"/>
                  </a:lnTo>
                  <a:lnTo>
                    <a:pt x="4272" y="20965"/>
                  </a:lnTo>
                  <a:lnTo>
                    <a:pt x="4987" y="21343"/>
                  </a:lnTo>
                  <a:lnTo>
                    <a:pt x="5539" y="21343"/>
                  </a:lnTo>
                  <a:lnTo>
                    <a:pt x="6174" y="21087"/>
                  </a:lnTo>
                  <a:lnTo>
                    <a:pt x="6726" y="21087"/>
                  </a:lnTo>
                  <a:lnTo>
                    <a:pt x="6806" y="21600"/>
                  </a:lnTo>
                  <a:lnTo>
                    <a:pt x="7358" y="21600"/>
                  </a:lnTo>
                  <a:lnTo>
                    <a:pt x="7834" y="21215"/>
                  </a:lnTo>
                  <a:lnTo>
                    <a:pt x="7913" y="21215"/>
                  </a:lnTo>
                  <a:lnTo>
                    <a:pt x="8386" y="21087"/>
                  </a:lnTo>
                  <a:lnTo>
                    <a:pt x="8545" y="20580"/>
                  </a:lnTo>
                  <a:lnTo>
                    <a:pt x="9021" y="20580"/>
                  </a:lnTo>
                  <a:lnTo>
                    <a:pt x="9180" y="20452"/>
                  </a:lnTo>
                  <a:lnTo>
                    <a:pt x="9335" y="19810"/>
                  </a:lnTo>
                  <a:lnTo>
                    <a:pt x="9573" y="19682"/>
                  </a:lnTo>
                  <a:lnTo>
                    <a:pt x="9891" y="19682"/>
                  </a:lnTo>
                  <a:lnTo>
                    <a:pt x="10129" y="19175"/>
                  </a:lnTo>
                  <a:lnTo>
                    <a:pt x="10363" y="19425"/>
                  </a:lnTo>
                  <a:lnTo>
                    <a:pt x="10998" y="19425"/>
                  </a:lnTo>
                  <a:lnTo>
                    <a:pt x="11078" y="19682"/>
                  </a:lnTo>
                  <a:lnTo>
                    <a:pt x="11550" y="19682"/>
                  </a:lnTo>
                  <a:lnTo>
                    <a:pt x="11789" y="19303"/>
                  </a:lnTo>
                  <a:lnTo>
                    <a:pt x="12499" y="18790"/>
                  </a:lnTo>
                  <a:lnTo>
                    <a:pt x="12738" y="18790"/>
                  </a:lnTo>
                  <a:lnTo>
                    <a:pt x="13055" y="18662"/>
                  </a:lnTo>
                  <a:lnTo>
                    <a:pt x="13055" y="18149"/>
                  </a:lnTo>
                  <a:lnTo>
                    <a:pt x="13373" y="18405"/>
                  </a:lnTo>
                  <a:lnTo>
                    <a:pt x="13448" y="18790"/>
                  </a:lnTo>
                  <a:lnTo>
                    <a:pt x="13293" y="19303"/>
                  </a:lnTo>
                  <a:lnTo>
                    <a:pt x="13293" y="19682"/>
                  </a:lnTo>
                  <a:lnTo>
                    <a:pt x="13845" y="19938"/>
                  </a:lnTo>
                  <a:lnTo>
                    <a:pt x="14163" y="19810"/>
                  </a:lnTo>
                  <a:lnTo>
                    <a:pt x="14242" y="19303"/>
                  </a:lnTo>
                  <a:lnTo>
                    <a:pt x="14715" y="19047"/>
                  </a:lnTo>
                  <a:lnTo>
                    <a:pt x="14874" y="19047"/>
                  </a:lnTo>
                  <a:lnTo>
                    <a:pt x="14953" y="19425"/>
                  </a:lnTo>
                  <a:lnTo>
                    <a:pt x="14636" y="19938"/>
                  </a:lnTo>
                  <a:lnTo>
                    <a:pt x="14715" y="20452"/>
                  </a:lnTo>
                  <a:lnTo>
                    <a:pt x="15271" y="20708"/>
                  </a:lnTo>
                  <a:lnTo>
                    <a:pt x="15902" y="20580"/>
                  </a:lnTo>
                  <a:lnTo>
                    <a:pt x="16613" y="20067"/>
                  </a:lnTo>
                  <a:lnTo>
                    <a:pt x="16931" y="20067"/>
                  </a:lnTo>
                  <a:lnTo>
                    <a:pt x="17328" y="19938"/>
                  </a:lnTo>
                  <a:lnTo>
                    <a:pt x="17641" y="20323"/>
                  </a:lnTo>
                  <a:lnTo>
                    <a:pt x="17800" y="20067"/>
                  </a:lnTo>
                  <a:lnTo>
                    <a:pt x="17800" y="19810"/>
                  </a:lnTo>
                  <a:lnTo>
                    <a:pt x="18038" y="19682"/>
                  </a:lnTo>
                  <a:lnTo>
                    <a:pt x="18277" y="19682"/>
                  </a:lnTo>
                  <a:lnTo>
                    <a:pt x="18435" y="19175"/>
                  </a:lnTo>
                  <a:lnTo>
                    <a:pt x="18435" y="18662"/>
                  </a:lnTo>
                  <a:lnTo>
                    <a:pt x="18829" y="18149"/>
                  </a:lnTo>
                  <a:lnTo>
                    <a:pt x="19226" y="18149"/>
                  </a:lnTo>
                  <a:lnTo>
                    <a:pt x="19623" y="17129"/>
                  </a:lnTo>
                  <a:lnTo>
                    <a:pt x="19623" y="16615"/>
                  </a:lnTo>
                  <a:lnTo>
                    <a:pt x="19698" y="16231"/>
                  </a:lnTo>
                  <a:lnTo>
                    <a:pt x="20016" y="16231"/>
                  </a:lnTo>
                  <a:lnTo>
                    <a:pt x="20413" y="15980"/>
                  </a:lnTo>
                  <a:lnTo>
                    <a:pt x="20885" y="15210"/>
                  </a:lnTo>
                  <a:lnTo>
                    <a:pt x="21362" y="13549"/>
                  </a:lnTo>
                  <a:lnTo>
                    <a:pt x="21600" y="12657"/>
                  </a:lnTo>
                  <a:lnTo>
                    <a:pt x="21362" y="12016"/>
                  </a:lnTo>
                  <a:lnTo>
                    <a:pt x="21044" y="10867"/>
                  </a:lnTo>
                  <a:lnTo>
                    <a:pt x="20572" y="10354"/>
                  </a:lnTo>
                  <a:lnTo>
                    <a:pt x="20254" y="10354"/>
                  </a:lnTo>
                  <a:lnTo>
                    <a:pt x="19623" y="11118"/>
                  </a:lnTo>
                  <a:lnTo>
                    <a:pt x="19623" y="11759"/>
                  </a:lnTo>
                  <a:lnTo>
                    <a:pt x="19305" y="12657"/>
                  </a:lnTo>
                  <a:lnTo>
                    <a:pt x="19384" y="12779"/>
                  </a:lnTo>
                  <a:lnTo>
                    <a:pt x="19305" y="13036"/>
                  </a:lnTo>
                  <a:lnTo>
                    <a:pt x="18987" y="13036"/>
                  </a:lnTo>
                  <a:lnTo>
                    <a:pt x="18594" y="13677"/>
                  </a:lnTo>
                  <a:lnTo>
                    <a:pt x="18515" y="13421"/>
                  </a:lnTo>
                  <a:lnTo>
                    <a:pt x="18829" y="12272"/>
                  </a:lnTo>
                  <a:lnTo>
                    <a:pt x="18908" y="11502"/>
                  </a:lnTo>
                  <a:lnTo>
                    <a:pt x="18277" y="10995"/>
                  </a:lnTo>
                  <a:lnTo>
                    <a:pt x="18038" y="11118"/>
                  </a:lnTo>
                  <a:lnTo>
                    <a:pt x="17721" y="11631"/>
                  </a:lnTo>
                  <a:lnTo>
                    <a:pt x="17010" y="12272"/>
                  </a:lnTo>
                  <a:lnTo>
                    <a:pt x="16851" y="12907"/>
                  </a:lnTo>
                  <a:lnTo>
                    <a:pt x="16613" y="12400"/>
                  </a:lnTo>
                  <a:lnTo>
                    <a:pt x="16692" y="11759"/>
                  </a:lnTo>
                  <a:lnTo>
                    <a:pt x="17328" y="10995"/>
                  </a:lnTo>
                  <a:lnTo>
                    <a:pt x="18038" y="10354"/>
                  </a:lnTo>
                  <a:lnTo>
                    <a:pt x="18277" y="9584"/>
                  </a:lnTo>
                  <a:lnTo>
                    <a:pt x="18197" y="9206"/>
                  </a:lnTo>
                  <a:lnTo>
                    <a:pt x="17641" y="9206"/>
                  </a:lnTo>
                  <a:lnTo>
                    <a:pt x="17248" y="9456"/>
                  </a:lnTo>
                  <a:lnTo>
                    <a:pt x="17010" y="9456"/>
                  </a:lnTo>
                  <a:lnTo>
                    <a:pt x="17010" y="9077"/>
                  </a:lnTo>
                  <a:lnTo>
                    <a:pt x="17328" y="8564"/>
                  </a:lnTo>
                  <a:lnTo>
                    <a:pt x="18038" y="7795"/>
                  </a:lnTo>
                  <a:lnTo>
                    <a:pt x="18197" y="7795"/>
                  </a:lnTo>
                  <a:lnTo>
                    <a:pt x="18435" y="7544"/>
                  </a:lnTo>
                  <a:lnTo>
                    <a:pt x="18435" y="5754"/>
                  </a:lnTo>
                  <a:lnTo>
                    <a:pt x="18277" y="5626"/>
                  </a:lnTo>
                  <a:lnTo>
                    <a:pt x="18277" y="4600"/>
                  </a:lnTo>
                  <a:lnTo>
                    <a:pt x="18435" y="3964"/>
                  </a:lnTo>
                  <a:lnTo>
                    <a:pt x="18435" y="3451"/>
                  </a:lnTo>
                  <a:lnTo>
                    <a:pt x="18670" y="3067"/>
                  </a:lnTo>
                  <a:lnTo>
                    <a:pt x="18987" y="3067"/>
                  </a:lnTo>
                  <a:lnTo>
                    <a:pt x="19226" y="2560"/>
                  </a:lnTo>
                  <a:lnTo>
                    <a:pt x="18987" y="2046"/>
                  </a:lnTo>
                  <a:lnTo>
                    <a:pt x="19067" y="1533"/>
                  </a:lnTo>
                  <a:lnTo>
                    <a:pt x="18515" y="1148"/>
                  </a:lnTo>
                  <a:lnTo>
                    <a:pt x="18197" y="1148"/>
                  </a:lnTo>
                  <a:lnTo>
                    <a:pt x="17248" y="2560"/>
                  </a:lnTo>
                  <a:lnTo>
                    <a:pt x="16692" y="2810"/>
                  </a:lnTo>
                  <a:lnTo>
                    <a:pt x="16537" y="3451"/>
                  </a:lnTo>
                  <a:lnTo>
                    <a:pt x="16613" y="3836"/>
                  </a:lnTo>
                  <a:lnTo>
                    <a:pt x="16220" y="3836"/>
                  </a:lnTo>
                  <a:lnTo>
                    <a:pt x="16061" y="3708"/>
                  </a:lnTo>
                  <a:lnTo>
                    <a:pt x="15664" y="3964"/>
                  </a:lnTo>
                  <a:lnTo>
                    <a:pt x="15271" y="4985"/>
                  </a:lnTo>
                  <a:lnTo>
                    <a:pt x="15430" y="5754"/>
                  </a:lnTo>
                  <a:lnTo>
                    <a:pt x="15430" y="6518"/>
                  </a:lnTo>
                  <a:lnTo>
                    <a:pt x="15664" y="6903"/>
                  </a:lnTo>
                  <a:lnTo>
                    <a:pt x="15902" y="7923"/>
                  </a:lnTo>
                  <a:lnTo>
                    <a:pt x="15664" y="8949"/>
                  </a:lnTo>
                  <a:lnTo>
                    <a:pt x="15271" y="8949"/>
                  </a:lnTo>
                  <a:lnTo>
                    <a:pt x="14636" y="9206"/>
                  </a:lnTo>
                  <a:lnTo>
                    <a:pt x="14322" y="9206"/>
                  </a:lnTo>
                  <a:lnTo>
                    <a:pt x="14163" y="9584"/>
                  </a:lnTo>
                  <a:lnTo>
                    <a:pt x="14322" y="10226"/>
                  </a:lnTo>
                  <a:lnTo>
                    <a:pt x="14322" y="10739"/>
                  </a:lnTo>
                  <a:lnTo>
                    <a:pt x="14715" y="11502"/>
                  </a:lnTo>
                  <a:lnTo>
                    <a:pt x="14953" y="12657"/>
                  </a:lnTo>
                  <a:lnTo>
                    <a:pt x="14242" y="13036"/>
                  </a:lnTo>
                  <a:lnTo>
                    <a:pt x="14322" y="13421"/>
                  </a:lnTo>
                  <a:lnTo>
                    <a:pt x="14477" y="13677"/>
                  </a:lnTo>
                  <a:lnTo>
                    <a:pt x="14163" y="13934"/>
                  </a:lnTo>
                  <a:lnTo>
                    <a:pt x="13845" y="13036"/>
                  </a:lnTo>
                  <a:lnTo>
                    <a:pt x="13055" y="12779"/>
                  </a:lnTo>
                  <a:lnTo>
                    <a:pt x="12896" y="12907"/>
                  </a:lnTo>
                  <a:lnTo>
                    <a:pt x="12344" y="12779"/>
                  </a:lnTo>
                  <a:lnTo>
                    <a:pt x="12265" y="12272"/>
                  </a:lnTo>
                  <a:lnTo>
                    <a:pt x="12106" y="12016"/>
                  </a:lnTo>
                  <a:lnTo>
                    <a:pt x="11789" y="12400"/>
                  </a:lnTo>
                  <a:lnTo>
                    <a:pt x="11316" y="12779"/>
                  </a:lnTo>
                  <a:lnTo>
                    <a:pt x="11078" y="12400"/>
                  </a:lnTo>
                  <a:lnTo>
                    <a:pt x="11078" y="11118"/>
                  </a:lnTo>
                  <a:lnTo>
                    <a:pt x="11471" y="10739"/>
                  </a:lnTo>
                  <a:lnTo>
                    <a:pt x="11789" y="9206"/>
                  </a:lnTo>
                  <a:lnTo>
                    <a:pt x="11471" y="9206"/>
                  </a:lnTo>
                  <a:lnTo>
                    <a:pt x="10998" y="8949"/>
                  </a:lnTo>
                  <a:lnTo>
                    <a:pt x="10602" y="9077"/>
                  </a:lnTo>
                  <a:lnTo>
                    <a:pt x="10522" y="8564"/>
                  </a:lnTo>
                  <a:lnTo>
                    <a:pt x="10919" y="8436"/>
                  </a:lnTo>
                  <a:lnTo>
                    <a:pt x="11316" y="8564"/>
                  </a:lnTo>
                  <a:lnTo>
                    <a:pt x="11471" y="8179"/>
                  </a:lnTo>
                  <a:lnTo>
                    <a:pt x="11392" y="6646"/>
                  </a:lnTo>
                  <a:lnTo>
                    <a:pt x="10998" y="5883"/>
                  </a:lnTo>
                  <a:lnTo>
                    <a:pt x="11157" y="5369"/>
                  </a:lnTo>
                  <a:lnTo>
                    <a:pt x="11392" y="5241"/>
                  </a:lnTo>
                  <a:lnTo>
                    <a:pt x="11471" y="4728"/>
                  </a:lnTo>
                  <a:lnTo>
                    <a:pt x="11157" y="4343"/>
                  </a:lnTo>
                  <a:lnTo>
                    <a:pt x="11157" y="3964"/>
                  </a:lnTo>
                  <a:lnTo>
                    <a:pt x="10998" y="3451"/>
                  </a:lnTo>
                  <a:lnTo>
                    <a:pt x="10681" y="3451"/>
                  </a:lnTo>
                  <a:lnTo>
                    <a:pt x="10522" y="3195"/>
                  </a:lnTo>
                  <a:lnTo>
                    <a:pt x="10208" y="3451"/>
                  </a:lnTo>
                  <a:lnTo>
                    <a:pt x="9414" y="3451"/>
                  </a:lnTo>
                  <a:lnTo>
                    <a:pt x="9180" y="3067"/>
                  </a:lnTo>
                  <a:lnTo>
                    <a:pt x="9573" y="2046"/>
                  </a:lnTo>
                  <a:lnTo>
                    <a:pt x="9891" y="1790"/>
                  </a:lnTo>
                  <a:lnTo>
                    <a:pt x="9732" y="770"/>
                  </a:lnTo>
                  <a:lnTo>
                    <a:pt x="9335" y="128"/>
                  </a:lnTo>
                  <a:lnTo>
                    <a:pt x="8624" y="128"/>
                  </a:lnTo>
                  <a:lnTo>
                    <a:pt x="8231" y="0"/>
                  </a:lnTo>
                  <a:close/>
                </a:path>
              </a:pathLst>
            </a:custGeom>
            <a:solidFill>
              <a:srgbClr val="CBD4D9"/>
            </a:solidFill>
            <a:ln w="12700" cap="flat">
              <a:noFill/>
              <a:miter lim="400000"/>
            </a:ln>
            <a:effectLst/>
          </p:spPr>
          <p:txBody>
            <a:bodyPr wrap="square" lIns="0" tIns="0" rIns="0" bIns="0" numCol="1" anchor="ctr">
              <a:noAutofit/>
            </a:bodyPr>
            <a:lstStyle/>
            <a:p>
              <a:pPr defTabSz="342900">
                <a:lnSpc>
                  <a:spcPct val="100000"/>
                </a:lnSpc>
                <a:spcBef>
                  <a:spcPts val="0"/>
                </a:spcBef>
                <a:defRPr sz="1400">
                  <a:latin typeface="Arial"/>
                  <a:ea typeface="Arial"/>
                  <a:cs typeface="Arial"/>
                  <a:sym typeface="Arial"/>
                </a:defRPr>
              </a:pPr>
              <a:endParaRPr sz="525"/>
            </a:p>
          </p:txBody>
        </p:sp>
        <p:sp>
          <p:nvSpPr>
            <p:cNvPr id="53" name="Google Shape;10445;p32">
              <a:extLst>
                <a:ext uri="{FF2B5EF4-FFF2-40B4-BE49-F238E27FC236}">
                  <a16:creationId xmlns:a16="http://schemas.microsoft.com/office/drawing/2014/main" id="{E6BDD482-F887-204E-ACF7-495F393367CD}"/>
                </a:ext>
              </a:extLst>
            </p:cNvPr>
            <p:cNvSpPr/>
            <p:nvPr/>
          </p:nvSpPr>
          <p:spPr>
            <a:xfrm>
              <a:off x="6194873" y="1084858"/>
              <a:ext cx="344750" cy="321693"/>
            </a:xfrm>
            <a:custGeom>
              <a:avLst/>
              <a:gdLst/>
              <a:ahLst/>
              <a:cxnLst>
                <a:cxn ang="0">
                  <a:pos x="wd2" y="hd2"/>
                </a:cxn>
                <a:cxn ang="5400000">
                  <a:pos x="wd2" y="hd2"/>
                </a:cxn>
                <a:cxn ang="10800000">
                  <a:pos x="wd2" y="hd2"/>
                </a:cxn>
                <a:cxn ang="16200000">
                  <a:pos x="wd2" y="hd2"/>
                </a:cxn>
              </a:cxnLst>
              <a:rect l="0" t="0" r="r" b="b"/>
              <a:pathLst>
                <a:path w="21600" h="21600" extrusionOk="0">
                  <a:moveTo>
                    <a:pt x="14726" y="0"/>
                  </a:moveTo>
                  <a:lnTo>
                    <a:pt x="13740" y="664"/>
                  </a:lnTo>
                  <a:lnTo>
                    <a:pt x="12927" y="664"/>
                  </a:lnTo>
                  <a:lnTo>
                    <a:pt x="12599" y="1000"/>
                  </a:lnTo>
                  <a:lnTo>
                    <a:pt x="11778" y="1000"/>
                  </a:lnTo>
                  <a:lnTo>
                    <a:pt x="11121" y="1505"/>
                  </a:lnTo>
                  <a:lnTo>
                    <a:pt x="11121" y="2673"/>
                  </a:lnTo>
                  <a:lnTo>
                    <a:pt x="10964" y="3177"/>
                  </a:lnTo>
                  <a:lnTo>
                    <a:pt x="11121" y="4354"/>
                  </a:lnTo>
                  <a:lnTo>
                    <a:pt x="11942" y="5186"/>
                  </a:lnTo>
                  <a:lnTo>
                    <a:pt x="12106" y="5858"/>
                  </a:lnTo>
                  <a:lnTo>
                    <a:pt x="11285" y="5522"/>
                  </a:lnTo>
                  <a:lnTo>
                    <a:pt x="10636" y="5522"/>
                  </a:lnTo>
                  <a:lnTo>
                    <a:pt x="10472" y="5858"/>
                  </a:lnTo>
                  <a:lnTo>
                    <a:pt x="11942" y="6859"/>
                  </a:lnTo>
                  <a:lnTo>
                    <a:pt x="11942" y="7699"/>
                  </a:lnTo>
                  <a:lnTo>
                    <a:pt x="11121" y="8035"/>
                  </a:lnTo>
                  <a:lnTo>
                    <a:pt x="10964" y="9203"/>
                  </a:lnTo>
                  <a:lnTo>
                    <a:pt x="11285" y="9876"/>
                  </a:lnTo>
                  <a:lnTo>
                    <a:pt x="10472" y="10548"/>
                  </a:lnTo>
                  <a:lnTo>
                    <a:pt x="9650" y="10044"/>
                  </a:lnTo>
                  <a:lnTo>
                    <a:pt x="9650" y="9708"/>
                  </a:lnTo>
                  <a:lnTo>
                    <a:pt x="9815" y="8875"/>
                  </a:lnTo>
                  <a:lnTo>
                    <a:pt x="9650" y="6362"/>
                  </a:lnTo>
                  <a:lnTo>
                    <a:pt x="8993" y="5690"/>
                  </a:lnTo>
                  <a:lnTo>
                    <a:pt x="8837" y="5018"/>
                  </a:lnTo>
                  <a:lnTo>
                    <a:pt x="8993" y="4682"/>
                  </a:lnTo>
                  <a:lnTo>
                    <a:pt x="8993" y="3849"/>
                  </a:lnTo>
                  <a:lnTo>
                    <a:pt x="8673" y="3345"/>
                  </a:lnTo>
                  <a:lnTo>
                    <a:pt x="8509" y="2505"/>
                  </a:lnTo>
                  <a:lnTo>
                    <a:pt x="8016" y="2177"/>
                  </a:lnTo>
                  <a:lnTo>
                    <a:pt x="7031" y="2505"/>
                  </a:lnTo>
                  <a:lnTo>
                    <a:pt x="6866" y="3009"/>
                  </a:lnTo>
                  <a:lnTo>
                    <a:pt x="6053" y="3681"/>
                  </a:lnTo>
                  <a:lnTo>
                    <a:pt x="5725" y="4186"/>
                  </a:lnTo>
                  <a:lnTo>
                    <a:pt x="6217" y="4522"/>
                  </a:lnTo>
                  <a:lnTo>
                    <a:pt x="6546" y="4522"/>
                  </a:lnTo>
                  <a:lnTo>
                    <a:pt x="7031" y="5018"/>
                  </a:lnTo>
                  <a:lnTo>
                    <a:pt x="6217" y="5354"/>
                  </a:lnTo>
                  <a:lnTo>
                    <a:pt x="6053" y="5858"/>
                  </a:lnTo>
                  <a:lnTo>
                    <a:pt x="5232" y="6362"/>
                  </a:lnTo>
                  <a:lnTo>
                    <a:pt x="4903" y="7531"/>
                  </a:lnTo>
                  <a:lnTo>
                    <a:pt x="5725" y="7867"/>
                  </a:lnTo>
                  <a:lnTo>
                    <a:pt x="5725" y="8203"/>
                  </a:lnTo>
                  <a:lnTo>
                    <a:pt x="4739" y="8539"/>
                  </a:lnTo>
                  <a:lnTo>
                    <a:pt x="4583" y="9371"/>
                  </a:lnTo>
                  <a:lnTo>
                    <a:pt x="4903" y="10044"/>
                  </a:lnTo>
                  <a:lnTo>
                    <a:pt x="5232" y="10884"/>
                  </a:lnTo>
                  <a:lnTo>
                    <a:pt x="4739" y="11380"/>
                  </a:lnTo>
                  <a:lnTo>
                    <a:pt x="4419" y="11052"/>
                  </a:lnTo>
                  <a:lnTo>
                    <a:pt x="4419" y="9876"/>
                  </a:lnTo>
                  <a:lnTo>
                    <a:pt x="3926" y="9708"/>
                  </a:lnTo>
                  <a:lnTo>
                    <a:pt x="3926" y="8875"/>
                  </a:lnTo>
                  <a:lnTo>
                    <a:pt x="3597" y="9035"/>
                  </a:lnTo>
                  <a:lnTo>
                    <a:pt x="2291" y="9035"/>
                  </a:lnTo>
                  <a:lnTo>
                    <a:pt x="2127" y="9708"/>
                  </a:lnTo>
                  <a:lnTo>
                    <a:pt x="2612" y="10044"/>
                  </a:lnTo>
                  <a:lnTo>
                    <a:pt x="1963" y="10380"/>
                  </a:lnTo>
                  <a:lnTo>
                    <a:pt x="1306" y="9876"/>
                  </a:lnTo>
                  <a:lnTo>
                    <a:pt x="649" y="10380"/>
                  </a:lnTo>
                  <a:lnTo>
                    <a:pt x="0" y="10044"/>
                  </a:lnTo>
                  <a:lnTo>
                    <a:pt x="0" y="11212"/>
                  </a:lnTo>
                  <a:lnTo>
                    <a:pt x="485" y="11548"/>
                  </a:lnTo>
                  <a:lnTo>
                    <a:pt x="1142" y="11548"/>
                  </a:lnTo>
                  <a:lnTo>
                    <a:pt x="1470" y="11716"/>
                  </a:lnTo>
                  <a:lnTo>
                    <a:pt x="1963" y="11548"/>
                  </a:lnTo>
                  <a:lnTo>
                    <a:pt x="2776" y="11548"/>
                  </a:lnTo>
                  <a:lnTo>
                    <a:pt x="3269" y="11716"/>
                  </a:lnTo>
                  <a:lnTo>
                    <a:pt x="3926" y="11548"/>
                  </a:lnTo>
                  <a:lnTo>
                    <a:pt x="4903" y="12052"/>
                  </a:lnTo>
                  <a:lnTo>
                    <a:pt x="6217" y="11716"/>
                  </a:lnTo>
                  <a:lnTo>
                    <a:pt x="6866" y="12221"/>
                  </a:lnTo>
                  <a:lnTo>
                    <a:pt x="7687" y="12221"/>
                  </a:lnTo>
                  <a:lnTo>
                    <a:pt x="11285" y="12893"/>
                  </a:lnTo>
                  <a:lnTo>
                    <a:pt x="11778" y="13229"/>
                  </a:lnTo>
                  <a:lnTo>
                    <a:pt x="11121" y="13557"/>
                  </a:lnTo>
                  <a:lnTo>
                    <a:pt x="10143" y="13389"/>
                  </a:lnTo>
                  <a:lnTo>
                    <a:pt x="8993" y="13389"/>
                  </a:lnTo>
                  <a:lnTo>
                    <a:pt x="8180" y="13893"/>
                  </a:lnTo>
                  <a:lnTo>
                    <a:pt x="6866" y="14061"/>
                  </a:lnTo>
                  <a:lnTo>
                    <a:pt x="7195" y="14061"/>
                  </a:lnTo>
                  <a:lnTo>
                    <a:pt x="7687" y="14397"/>
                  </a:lnTo>
                  <a:lnTo>
                    <a:pt x="7195" y="14733"/>
                  </a:lnTo>
                  <a:lnTo>
                    <a:pt x="5889" y="14229"/>
                  </a:lnTo>
                  <a:lnTo>
                    <a:pt x="5232" y="14061"/>
                  </a:lnTo>
                  <a:lnTo>
                    <a:pt x="4583" y="14397"/>
                  </a:lnTo>
                  <a:lnTo>
                    <a:pt x="4739" y="14902"/>
                  </a:lnTo>
                  <a:lnTo>
                    <a:pt x="4583" y="15238"/>
                  </a:lnTo>
                  <a:lnTo>
                    <a:pt x="4090" y="14902"/>
                  </a:lnTo>
                  <a:lnTo>
                    <a:pt x="3762" y="14902"/>
                  </a:lnTo>
                  <a:lnTo>
                    <a:pt x="3926" y="15238"/>
                  </a:lnTo>
                  <a:lnTo>
                    <a:pt x="3926" y="15734"/>
                  </a:lnTo>
                  <a:lnTo>
                    <a:pt x="4419" y="16070"/>
                  </a:lnTo>
                  <a:lnTo>
                    <a:pt x="5068" y="16406"/>
                  </a:lnTo>
                  <a:lnTo>
                    <a:pt x="4739" y="16910"/>
                  </a:lnTo>
                  <a:lnTo>
                    <a:pt x="5232" y="17583"/>
                  </a:lnTo>
                  <a:lnTo>
                    <a:pt x="4739" y="17583"/>
                  </a:lnTo>
                  <a:lnTo>
                    <a:pt x="4419" y="16910"/>
                  </a:lnTo>
                  <a:lnTo>
                    <a:pt x="3926" y="16910"/>
                  </a:lnTo>
                  <a:lnTo>
                    <a:pt x="3597" y="17743"/>
                  </a:lnTo>
                  <a:lnTo>
                    <a:pt x="3597" y="18247"/>
                  </a:lnTo>
                  <a:lnTo>
                    <a:pt x="3433" y="18583"/>
                  </a:lnTo>
                  <a:lnTo>
                    <a:pt x="3433" y="19423"/>
                  </a:lnTo>
                  <a:lnTo>
                    <a:pt x="3926" y="19927"/>
                  </a:lnTo>
                  <a:lnTo>
                    <a:pt x="4739" y="19927"/>
                  </a:lnTo>
                  <a:lnTo>
                    <a:pt x="5232" y="20256"/>
                  </a:lnTo>
                  <a:lnTo>
                    <a:pt x="5560" y="20256"/>
                  </a:lnTo>
                  <a:lnTo>
                    <a:pt x="6053" y="19759"/>
                  </a:lnTo>
                  <a:lnTo>
                    <a:pt x="7031" y="19255"/>
                  </a:lnTo>
                  <a:lnTo>
                    <a:pt x="6381" y="20087"/>
                  </a:lnTo>
                  <a:lnTo>
                    <a:pt x="6710" y="20760"/>
                  </a:lnTo>
                  <a:lnTo>
                    <a:pt x="7195" y="20760"/>
                  </a:lnTo>
                  <a:lnTo>
                    <a:pt x="7852" y="20087"/>
                  </a:lnTo>
                  <a:lnTo>
                    <a:pt x="8016" y="20592"/>
                  </a:lnTo>
                  <a:lnTo>
                    <a:pt x="8344" y="21432"/>
                  </a:lnTo>
                  <a:lnTo>
                    <a:pt x="10800" y="21600"/>
                  </a:lnTo>
                  <a:lnTo>
                    <a:pt x="11285" y="20760"/>
                  </a:lnTo>
                  <a:lnTo>
                    <a:pt x="11121" y="20087"/>
                  </a:lnTo>
                  <a:lnTo>
                    <a:pt x="11285" y="19255"/>
                  </a:lnTo>
                  <a:lnTo>
                    <a:pt x="11778" y="18919"/>
                  </a:lnTo>
                  <a:lnTo>
                    <a:pt x="11942" y="19255"/>
                  </a:lnTo>
                  <a:lnTo>
                    <a:pt x="11942" y="20087"/>
                  </a:lnTo>
                  <a:lnTo>
                    <a:pt x="12270" y="20928"/>
                  </a:lnTo>
                  <a:lnTo>
                    <a:pt x="12599" y="20592"/>
                  </a:lnTo>
                  <a:lnTo>
                    <a:pt x="12599" y="19255"/>
                  </a:lnTo>
                  <a:lnTo>
                    <a:pt x="13091" y="18247"/>
                  </a:lnTo>
                  <a:lnTo>
                    <a:pt x="12270" y="18415"/>
                  </a:lnTo>
                  <a:lnTo>
                    <a:pt x="11613" y="18751"/>
                  </a:lnTo>
                  <a:lnTo>
                    <a:pt x="11942" y="17911"/>
                  </a:lnTo>
                  <a:lnTo>
                    <a:pt x="12763" y="17583"/>
                  </a:lnTo>
                  <a:lnTo>
                    <a:pt x="13248" y="17078"/>
                  </a:lnTo>
                  <a:lnTo>
                    <a:pt x="13740" y="16574"/>
                  </a:lnTo>
                  <a:lnTo>
                    <a:pt x="13740" y="15902"/>
                  </a:lnTo>
                  <a:lnTo>
                    <a:pt x="14233" y="15734"/>
                  </a:lnTo>
                  <a:lnTo>
                    <a:pt x="14890" y="15902"/>
                  </a:lnTo>
                  <a:lnTo>
                    <a:pt x="14890" y="17246"/>
                  </a:lnTo>
                  <a:lnTo>
                    <a:pt x="15219" y="16742"/>
                  </a:lnTo>
                  <a:lnTo>
                    <a:pt x="16196" y="15406"/>
                  </a:lnTo>
                  <a:lnTo>
                    <a:pt x="16196" y="14902"/>
                  </a:lnTo>
                  <a:lnTo>
                    <a:pt x="15219" y="14229"/>
                  </a:lnTo>
                  <a:lnTo>
                    <a:pt x="15219" y="13893"/>
                  </a:lnTo>
                  <a:lnTo>
                    <a:pt x="15539" y="13389"/>
                  </a:lnTo>
                  <a:lnTo>
                    <a:pt x="16032" y="13725"/>
                  </a:lnTo>
                  <a:lnTo>
                    <a:pt x="16689" y="13725"/>
                  </a:lnTo>
                  <a:lnTo>
                    <a:pt x="16853" y="12893"/>
                  </a:lnTo>
                  <a:lnTo>
                    <a:pt x="16853" y="12389"/>
                  </a:lnTo>
                  <a:lnTo>
                    <a:pt x="17666" y="11380"/>
                  </a:lnTo>
                  <a:lnTo>
                    <a:pt x="17831" y="10716"/>
                  </a:lnTo>
                  <a:lnTo>
                    <a:pt x="18816" y="9708"/>
                  </a:lnTo>
                  <a:lnTo>
                    <a:pt x="19629" y="9203"/>
                  </a:lnTo>
                  <a:lnTo>
                    <a:pt x="19958" y="8707"/>
                  </a:lnTo>
                  <a:lnTo>
                    <a:pt x="19629" y="7531"/>
                  </a:lnTo>
                  <a:lnTo>
                    <a:pt x="20450" y="6194"/>
                  </a:lnTo>
                  <a:lnTo>
                    <a:pt x="21436" y="5522"/>
                  </a:lnTo>
                  <a:lnTo>
                    <a:pt x="21600" y="4682"/>
                  </a:lnTo>
                  <a:lnTo>
                    <a:pt x="21107" y="3849"/>
                  </a:lnTo>
                  <a:lnTo>
                    <a:pt x="20286" y="3681"/>
                  </a:lnTo>
                  <a:lnTo>
                    <a:pt x="19958" y="2841"/>
                  </a:lnTo>
                  <a:lnTo>
                    <a:pt x="20286" y="2841"/>
                  </a:lnTo>
                  <a:lnTo>
                    <a:pt x="20450" y="2345"/>
                  </a:lnTo>
                  <a:lnTo>
                    <a:pt x="20286" y="2009"/>
                  </a:lnTo>
                  <a:lnTo>
                    <a:pt x="20450" y="1336"/>
                  </a:lnTo>
                  <a:lnTo>
                    <a:pt x="20286" y="664"/>
                  </a:lnTo>
                  <a:lnTo>
                    <a:pt x="19629" y="664"/>
                  </a:lnTo>
                  <a:lnTo>
                    <a:pt x="19958" y="1168"/>
                  </a:lnTo>
                  <a:lnTo>
                    <a:pt x="19958" y="2009"/>
                  </a:lnTo>
                  <a:lnTo>
                    <a:pt x="19309" y="2177"/>
                  </a:lnTo>
                  <a:lnTo>
                    <a:pt x="18652" y="1505"/>
                  </a:lnTo>
                  <a:lnTo>
                    <a:pt x="17995" y="2177"/>
                  </a:lnTo>
                  <a:lnTo>
                    <a:pt x="17995" y="3681"/>
                  </a:lnTo>
                  <a:lnTo>
                    <a:pt x="17666" y="4017"/>
                  </a:lnTo>
                  <a:lnTo>
                    <a:pt x="17181" y="4017"/>
                  </a:lnTo>
                  <a:lnTo>
                    <a:pt x="16853" y="4522"/>
                  </a:lnTo>
                  <a:lnTo>
                    <a:pt x="16360" y="4522"/>
                  </a:lnTo>
                  <a:lnTo>
                    <a:pt x="16360" y="3849"/>
                  </a:lnTo>
                  <a:lnTo>
                    <a:pt x="17017" y="3177"/>
                  </a:lnTo>
                  <a:lnTo>
                    <a:pt x="17346" y="1336"/>
                  </a:lnTo>
                  <a:lnTo>
                    <a:pt x="16853" y="832"/>
                  </a:lnTo>
                  <a:lnTo>
                    <a:pt x="16196" y="1000"/>
                  </a:lnTo>
                  <a:lnTo>
                    <a:pt x="15539" y="664"/>
                  </a:lnTo>
                  <a:lnTo>
                    <a:pt x="15375" y="0"/>
                  </a:lnTo>
                  <a:close/>
                </a:path>
              </a:pathLst>
            </a:custGeom>
            <a:solidFill>
              <a:srgbClr val="CBD4D9"/>
            </a:solidFill>
            <a:ln w="12700" cap="flat">
              <a:noFill/>
              <a:miter lim="400000"/>
            </a:ln>
            <a:effectLst/>
          </p:spPr>
          <p:txBody>
            <a:bodyPr wrap="square" lIns="0" tIns="0" rIns="0" bIns="0" numCol="1" anchor="ctr">
              <a:noAutofit/>
            </a:bodyPr>
            <a:lstStyle/>
            <a:p>
              <a:pPr defTabSz="342900">
                <a:lnSpc>
                  <a:spcPct val="100000"/>
                </a:lnSpc>
                <a:spcBef>
                  <a:spcPts val="0"/>
                </a:spcBef>
                <a:defRPr sz="1400">
                  <a:latin typeface="Arial"/>
                  <a:ea typeface="Arial"/>
                  <a:cs typeface="Arial"/>
                  <a:sym typeface="Arial"/>
                </a:defRPr>
              </a:pPr>
              <a:endParaRPr sz="525"/>
            </a:p>
          </p:txBody>
        </p:sp>
        <p:sp>
          <p:nvSpPr>
            <p:cNvPr id="54" name="Google Shape;10446;p32">
              <a:extLst>
                <a:ext uri="{FF2B5EF4-FFF2-40B4-BE49-F238E27FC236}">
                  <a16:creationId xmlns:a16="http://schemas.microsoft.com/office/drawing/2014/main" id="{DAB500EF-2B4B-C185-2880-CD72499685AC}"/>
                </a:ext>
              </a:extLst>
            </p:cNvPr>
            <p:cNvSpPr/>
            <p:nvPr/>
          </p:nvSpPr>
          <p:spPr>
            <a:xfrm>
              <a:off x="6435148" y="478782"/>
              <a:ext cx="310799" cy="418951"/>
            </a:xfrm>
            <a:custGeom>
              <a:avLst/>
              <a:gdLst/>
              <a:ahLst/>
              <a:cxnLst>
                <a:cxn ang="0">
                  <a:pos x="wd2" y="hd2"/>
                </a:cxn>
                <a:cxn ang="5400000">
                  <a:pos x="wd2" y="hd2"/>
                </a:cxn>
                <a:cxn ang="10800000">
                  <a:pos x="wd2" y="hd2"/>
                </a:cxn>
                <a:cxn ang="16200000">
                  <a:pos x="wd2" y="hd2"/>
                </a:cxn>
              </a:cxnLst>
              <a:rect l="0" t="0" r="r" b="b"/>
              <a:pathLst>
                <a:path w="21600" h="21600" extrusionOk="0">
                  <a:moveTo>
                    <a:pt x="8892" y="0"/>
                  </a:moveTo>
                  <a:lnTo>
                    <a:pt x="7981" y="387"/>
                  </a:lnTo>
                  <a:lnTo>
                    <a:pt x="7616" y="903"/>
                  </a:lnTo>
                  <a:lnTo>
                    <a:pt x="6532" y="1413"/>
                  </a:lnTo>
                  <a:lnTo>
                    <a:pt x="6350" y="2059"/>
                  </a:lnTo>
                  <a:lnTo>
                    <a:pt x="5257" y="2956"/>
                  </a:lnTo>
                  <a:lnTo>
                    <a:pt x="5257" y="3601"/>
                  </a:lnTo>
                  <a:lnTo>
                    <a:pt x="6168" y="3988"/>
                  </a:lnTo>
                  <a:lnTo>
                    <a:pt x="6532" y="3601"/>
                  </a:lnTo>
                  <a:lnTo>
                    <a:pt x="7616" y="3472"/>
                  </a:lnTo>
                  <a:lnTo>
                    <a:pt x="7981" y="3859"/>
                  </a:lnTo>
                  <a:lnTo>
                    <a:pt x="6714" y="4627"/>
                  </a:lnTo>
                  <a:lnTo>
                    <a:pt x="5621" y="5143"/>
                  </a:lnTo>
                  <a:lnTo>
                    <a:pt x="4719" y="6047"/>
                  </a:lnTo>
                  <a:lnTo>
                    <a:pt x="4719" y="6428"/>
                  </a:lnTo>
                  <a:lnTo>
                    <a:pt x="6168" y="5918"/>
                  </a:lnTo>
                  <a:lnTo>
                    <a:pt x="7434" y="5143"/>
                  </a:lnTo>
                  <a:lnTo>
                    <a:pt x="8163" y="5143"/>
                  </a:lnTo>
                  <a:lnTo>
                    <a:pt x="8892" y="4756"/>
                  </a:lnTo>
                  <a:lnTo>
                    <a:pt x="9256" y="5272"/>
                  </a:lnTo>
                  <a:lnTo>
                    <a:pt x="9074" y="6047"/>
                  </a:lnTo>
                  <a:lnTo>
                    <a:pt x="8345" y="6047"/>
                  </a:lnTo>
                  <a:lnTo>
                    <a:pt x="7261" y="6815"/>
                  </a:lnTo>
                  <a:lnTo>
                    <a:pt x="6714" y="7331"/>
                  </a:lnTo>
                  <a:lnTo>
                    <a:pt x="7261" y="7841"/>
                  </a:lnTo>
                  <a:lnTo>
                    <a:pt x="8527" y="7718"/>
                  </a:lnTo>
                  <a:lnTo>
                    <a:pt x="9438" y="7970"/>
                  </a:lnTo>
                  <a:lnTo>
                    <a:pt x="8345" y="8486"/>
                  </a:lnTo>
                  <a:lnTo>
                    <a:pt x="7079" y="9003"/>
                  </a:lnTo>
                  <a:lnTo>
                    <a:pt x="6168" y="8615"/>
                  </a:lnTo>
                  <a:lnTo>
                    <a:pt x="6168" y="9132"/>
                  </a:lnTo>
                  <a:lnTo>
                    <a:pt x="7261" y="9390"/>
                  </a:lnTo>
                  <a:lnTo>
                    <a:pt x="7261" y="9771"/>
                  </a:lnTo>
                  <a:lnTo>
                    <a:pt x="5621" y="10932"/>
                  </a:lnTo>
                  <a:lnTo>
                    <a:pt x="5257" y="10932"/>
                  </a:lnTo>
                  <a:lnTo>
                    <a:pt x="4719" y="9900"/>
                  </a:lnTo>
                  <a:lnTo>
                    <a:pt x="3808" y="9642"/>
                  </a:lnTo>
                  <a:lnTo>
                    <a:pt x="2897" y="8744"/>
                  </a:lnTo>
                  <a:lnTo>
                    <a:pt x="1084" y="9390"/>
                  </a:lnTo>
                  <a:lnTo>
                    <a:pt x="1084" y="9771"/>
                  </a:lnTo>
                  <a:lnTo>
                    <a:pt x="0" y="11061"/>
                  </a:lnTo>
                  <a:lnTo>
                    <a:pt x="902" y="11829"/>
                  </a:lnTo>
                  <a:lnTo>
                    <a:pt x="902" y="12604"/>
                  </a:lnTo>
                  <a:lnTo>
                    <a:pt x="1631" y="12862"/>
                  </a:lnTo>
                  <a:lnTo>
                    <a:pt x="2542" y="12345"/>
                  </a:lnTo>
                  <a:lnTo>
                    <a:pt x="3080" y="12345"/>
                  </a:lnTo>
                  <a:lnTo>
                    <a:pt x="4719" y="12604"/>
                  </a:lnTo>
                  <a:lnTo>
                    <a:pt x="6350" y="12604"/>
                  </a:lnTo>
                  <a:lnTo>
                    <a:pt x="6532" y="12985"/>
                  </a:lnTo>
                  <a:lnTo>
                    <a:pt x="8163" y="12604"/>
                  </a:lnTo>
                  <a:lnTo>
                    <a:pt x="8163" y="13114"/>
                  </a:lnTo>
                  <a:lnTo>
                    <a:pt x="7261" y="13243"/>
                  </a:lnTo>
                  <a:lnTo>
                    <a:pt x="6714" y="13759"/>
                  </a:lnTo>
                  <a:lnTo>
                    <a:pt x="7079" y="14404"/>
                  </a:lnTo>
                  <a:lnTo>
                    <a:pt x="8345" y="14275"/>
                  </a:lnTo>
                  <a:lnTo>
                    <a:pt x="9438" y="14914"/>
                  </a:lnTo>
                  <a:lnTo>
                    <a:pt x="10158" y="16076"/>
                  </a:lnTo>
                  <a:lnTo>
                    <a:pt x="10887" y="16076"/>
                  </a:lnTo>
                  <a:lnTo>
                    <a:pt x="11251" y="16328"/>
                  </a:lnTo>
                  <a:lnTo>
                    <a:pt x="10887" y="16844"/>
                  </a:lnTo>
                  <a:lnTo>
                    <a:pt x="10887" y="17618"/>
                  </a:lnTo>
                  <a:lnTo>
                    <a:pt x="9256" y="19670"/>
                  </a:lnTo>
                  <a:lnTo>
                    <a:pt x="9794" y="20832"/>
                  </a:lnTo>
                  <a:lnTo>
                    <a:pt x="10158" y="21471"/>
                  </a:lnTo>
                  <a:lnTo>
                    <a:pt x="10887" y="21471"/>
                  </a:lnTo>
                  <a:lnTo>
                    <a:pt x="11798" y="21342"/>
                  </a:lnTo>
                  <a:lnTo>
                    <a:pt x="12162" y="21600"/>
                  </a:lnTo>
                  <a:lnTo>
                    <a:pt x="12882" y="21600"/>
                  </a:lnTo>
                  <a:lnTo>
                    <a:pt x="14339" y="20961"/>
                  </a:lnTo>
                  <a:lnTo>
                    <a:pt x="14339" y="20574"/>
                  </a:lnTo>
                  <a:lnTo>
                    <a:pt x="15241" y="20187"/>
                  </a:lnTo>
                  <a:lnTo>
                    <a:pt x="15788" y="19418"/>
                  </a:lnTo>
                  <a:lnTo>
                    <a:pt x="16152" y="18644"/>
                  </a:lnTo>
                  <a:lnTo>
                    <a:pt x="16334" y="17489"/>
                  </a:lnTo>
                  <a:lnTo>
                    <a:pt x="17237" y="16457"/>
                  </a:lnTo>
                  <a:lnTo>
                    <a:pt x="16517" y="16328"/>
                  </a:lnTo>
                  <a:lnTo>
                    <a:pt x="16517" y="15817"/>
                  </a:lnTo>
                  <a:lnTo>
                    <a:pt x="17237" y="15559"/>
                  </a:lnTo>
                  <a:lnTo>
                    <a:pt x="17965" y="14533"/>
                  </a:lnTo>
                  <a:lnTo>
                    <a:pt x="18512" y="14533"/>
                  </a:lnTo>
                  <a:lnTo>
                    <a:pt x="19240" y="13888"/>
                  </a:lnTo>
                  <a:lnTo>
                    <a:pt x="20325" y="13501"/>
                  </a:lnTo>
                  <a:lnTo>
                    <a:pt x="20689" y="12475"/>
                  </a:lnTo>
                  <a:lnTo>
                    <a:pt x="20689" y="11829"/>
                  </a:lnTo>
                  <a:lnTo>
                    <a:pt x="21600" y="11313"/>
                  </a:lnTo>
                  <a:lnTo>
                    <a:pt x="21600" y="11061"/>
                  </a:lnTo>
                  <a:lnTo>
                    <a:pt x="21053" y="10416"/>
                  </a:lnTo>
                  <a:lnTo>
                    <a:pt x="20871" y="9642"/>
                  </a:lnTo>
                  <a:lnTo>
                    <a:pt x="20325" y="9642"/>
                  </a:lnTo>
                  <a:lnTo>
                    <a:pt x="19414" y="9261"/>
                  </a:lnTo>
                  <a:lnTo>
                    <a:pt x="18330" y="9261"/>
                  </a:lnTo>
                  <a:lnTo>
                    <a:pt x="18147" y="9003"/>
                  </a:lnTo>
                  <a:lnTo>
                    <a:pt x="18512" y="8357"/>
                  </a:lnTo>
                  <a:lnTo>
                    <a:pt x="19960" y="7841"/>
                  </a:lnTo>
                  <a:lnTo>
                    <a:pt x="19960" y="7331"/>
                  </a:lnTo>
                  <a:lnTo>
                    <a:pt x="19414" y="6815"/>
                  </a:lnTo>
                  <a:lnTo>
                    <a:pt x="19414" y="6047"/>
                  </a:lnTo>
                  <a:lnTo>
                    <a:pt x="19778" y="5402"/>
                  </a:lnTo>
                  <a:lnTo>
                    <a:pt x="18876" y="4756"/>
                  </a:lnTo>
                  <a:lnTo>
                    <a:pt x="18147" y="4756"/>
                  </a:lnTo>
                  <a:lnTo>
                    <a:pt x="17054" y="5272"/>
                  </a:lnTo>
                  <a:lnTo>
                    <a:pt x="15424" y="5531"/>
                  </a:lnTo>
                  <a:lnTo>
                    <a:pt x="15241" y="6047"/>
                  </a:lnTo>
                  <a:lnTo>
                    <a:pt x="14521" y="6686"/>
                  </a:lnTo>
                  <a:lnTo>
                    <a:pt x="13793" y="6557"/>
                  </a:lnTo>
                  <a:lnTo>
                    <a:pt x="13611" y="5918"/>
                  </a:lnTo>
                  <a:lnTo>
                    <a:pt x="14695" y="5531"/>
                  </a:lnTo>
                  <a:lnTo>
                    <a:pt x="15241" y="5143"/>
                  </a:lnTo>
                  <a:lnTo>
                    <a:pt x="15241" y="4117"/>
                  </a:lnTo>
                  <a:lnTo>
                    <a:pt x="15606" y="2827"/>
                  </a:lnTo>
                  <a:lnTo>
                    <a:pt x="15241" y="2188"/>
                  </a:lnTo>
                  <a:lnTo>
                    <a:pt x="14695" y="1671"/>
                  </a:lnTo>
                  <a:lnTo>
                    <a:pt x="14339" y="1032"/>
                  </a:lnTo>
                  <a:lnTo>
                    <a:pt x="13064" y="645"/>
                  </a:lnTo>
                  <a:lnTo>
                    <a:pt x="12162" y="903"/>
                  </a:lnTo>
                  <a:lnTo>
                    <a:pt x="11069" y="645"/>
                  </a:lnTo>
                  <a:lnTo>
                    <a:pt x="9794" y="1413"/>
                  </a:lnTo>
                  <a:lnTo>
                    <a:pt x="9074" y="1284"/>
                  </a:lnTo>
                  <a:lnTo>
                    <a:pt x="9074" y="129"/>
                  </a:lnTo>
                  <a:lnTo>
                    <a:pt x="8892" y="0"/>
                  </a:lnTo>
                  <a:close/>
                </a:path>
              </a:pathLst>
            </a:custGeom>
            <a:solidFill>
              <a:srgbClr val="CBD4D9"/>
            </a:solidFill>
            <a:ln w="12700" cap="flat">
              <a:noFill/>
              <a:miter lim="400000"/>
            </a:ln>
            <a:effectLst/>
          </p:spPr>
          <p:txBody>
            <a:bodyPr wrap="square" lIns="0" tIns="0" rIns="0" bIns="0" numCol="1" anchor="ctr">
              <a:noAutofit/>
            </a:bodyPr>
            <a:lstStyle/>
            <a:p>
              <a:pPr defTabSz="342900">
                <a:lnSpc>
                  <a:spcPct val="100000"/>
                </a:lnSpc>
                <a:spcBef>
                  <a:spcPts val="0"/>
                </a:spcBef>
                <a:defRPr sz="1400">
                  <a:latin typeface="Arial"/>
                  <a:ea typeface="Arial"/>
                  <a:cs typeface="Arial"/>
                  <a:sym typeface="Arial"/>
                </a:defRPr>
              </a:pPr>
              <a:endParaRPr sz="525"/>
            </a:p>
          </p:txBody>
        </p:sp>
        <p:sp>
          <p:nvSpPr>
            <p:cNvPr id="55" name="Google Shape;10447;p32">
              <a:extLst>
                <a:ext uri="{FF2B5EF4-FFF2-40B4-BE49-F238E27FC236}">
                  <a16:creationId xmlns:a16="http://schemas.microsoft.com/office/drawing/2014/main" id="{07D8D3F2-DECE-6819-1B10-7486A4573EAC}"/>
                </a:ext>
              </a:extLst>
            </p:cNvPr>
            <p:cNvSpPr/>
            <p:nvPr/>
          </p:nvSpPr>
          <p:spPr>
            <a:xfrm>
              <a:off x="6999203" y="216924"/>
              <a:ext cx="483174" cy="755659"/>
            </a:xfrm>
            <a:custGeom>
              <a:avLst/>
              <a:gdLst/>
              <a:ahLst/>
              <a:cxnLst>
                <a:cxn ang="0">
                  <a:pos x="wd2" y="hd2"/>
                </a:cxn>
                <a:cxn ang="5400000">
                  <a:pos x="wd2" y="hd2"/>
                </a:cxn>
                <a:cxn ang="10800000">
                  <a:pos x="wd2" y="hd2"/>
                </a:cxn>
                <a:cxn ang="16200000">
                  <a:pos x="wd2" y="hd2"/>
                </a:cxn>
              </a:cxnLst>
              <a:rect l="0" t="0" r="r" b="b"/>
              <a:pathLst>
                <a:path w="21600" h="21600" extrusionOk="0">
                  <a:moveTo>
                    <a:pt x="13308" y="0"/>
                  </a:moveTo>
                  <a:lnTo>
                    <a:pt x="13308" y="429"/>
                  </a:lnTo>
                  <a:lnTo>
                    <a:pt x="12845" y="927"/>
                  </a:lnTo>
                  <a:lnTo>
                    <a:pt x="13308" y="1213"/>
                  </a:lnTo>
                  <a:lnTo>
                    <a:pt x="13894" y="1213"/>
                  </a:lnTo>
                  <a:lnTo>
                    <a:pt x="14480" y="1070"/>
                  </a:lnTo>
                  <a:lnTo>
                    <a:pt x="15295" y="1284"/>
                  </a:lnTo>
                  <a:lnTo>
                    <a:pt x="15529" y="1567"/>
                  </a:lnTo>
                  <a:lnTo>
                    <a:pt x="16115" y="1639"/>
                  </a:lnTo>
                  <a:lnTo>
                    <a:pt x="16115" y="1925"/>
                  </a:lnTo>
                  <a:lnTo>
                    <a:pt x="15060" y="2497"/>
                  </a:lnTo>
                  <a:lnTo>
                    <a:pt x="14597" y="2497"/>
                  </a:lnTo>
                  <a:lnTo>
                    <a:pt x="13894" y="2211"/>
                  </a:lnTo>
                  <a:lnTo>
                    <a:pt x="13308" y="2211"/>
                  </a:lnTo>
                  <a:lnTo>
                    <a:pt x="12728" y="2140"/>
                  </a:lnTo>
                  <a:lnTo>
                    <a:pt x="12962" y="2497"/>
                  </a:lnTo>
                  <a:lnTo>
                    <a:pt x="13425" y="2565"/>
                  </a:lnTo>
                  <a:lnTo>
                    <a:pt x="12962" y="2852"/>
                  </a:lnTo>
                  <a:lnTo>
                    <a:pt x="12376" y="2923"/>
                  </a:lnTo>
                  <a:lnTo>
                    <a:pt x="11562" y="2354"/>
                  </a:lnTo>
                  <a:lnTo>
                    <a:pt x="10624" y="2637"/>
                  </a:lnTo>
                  <a:lnTo>
                    <a:pt x="10390" y="3209"/>
                  </a:lnTo>
                  <a:lnTo>
                    <a:pt x="9927" y="3424"/>
                  </a:lnTo>
                  <a:lnTo>
                    <a:pt x="9927" y="3707"/>
                  </a:lnTo>
                  <a:lnTo>
                    <a:pt x="10507" y="3778"/>
                  </a:lnTo>
                  <a:lnTo>
                    <a:pt x="10624" y="4279"/>
                  </a:lnTo>
                  <a:lnTo>
                    <a:pt x="11444" y="4490"/>
                  </a:lnTo>
                  <a:lnTo>
                    <a:pt x="11444" y="4705"/>
                  </a:lnTo>
                  <a:lnTo>
                    <a:pt x="10859" y="4705"/>
                  </a:lnTo>
                  <a:lnTo>
                    <a:pt x="10859" y="4991"/>
                  </a:lnTo>
                  <a:lnTo>
                    <a:pt x="11093" y="5206"/>
                  </a:lnTo>
                  <a:lnTo>
                    <a:pt x="11093" y="5489"/>
                  </a:lnTo>
                  <a:lnTo>
                    <a:pt x="10624" y="5417"/>
                  </a:lnTo>
                  <a:lnTo>
                    <a:pt x="10273" y="5206"/>
                  </a:lnTo>
                  <a:lnTo>
                    <a:pt x="9458" y="5134"/>
                  </a:lnTo>
                  <a:lnTo>
                    <a:pt x="8872" y="4848"/>
                  </a:lnTo>
                  <a:lnTo>
                    <a:pt x="8526" y="4777"/>
                  </a:lnTo>
                  <a:lnTo>
                    <a:pt x="7940" y="5063"/>
                  </a:lnTo>
                  <a:lnTo>
                    <a:pt x="7706" y="5345"/>
                  </a:lnTo>
                  <a:lnTo>
                    <a:pt x="8175" y="5703"/>
                  </a:lnTo>
                  <a:lnTo>
                    <a:pt x="7940" y="6061"/>
                  </a:lnTo>
                  <a:lnTo>
                    <a:pt x="7589" y="5918"/>
                  </a:lnTo>
                  <a:lnTo>
                    <a:pt x="7589" y="5703"/>
                  </a:lnTo>
                  <a:lnTo>
                    <a:pt x="7120" y="5489"/>
                  </a:lnTo>
                  <a:lnTo>
                    <a:pt x="6423" y="5345"/>
                  </a:lnTo>
                  <a:lnTo>
                    <a:pt x="6188" y="5345"/>
                  </a:lnTo>
                  <a:lnTo>
                    <a:pt x="5719" y="5063"/>
                  </a:lnTo>
                  <a:lnTo>
                    <a:pt x="5256" y="4991"/>
                  </a:lnTo>
                  <a:lnTo>
                    <a:pt x="5139" y="5206"/>
                  </a:lnTo>
                  <a:lnTo>
                    <a:pt x="5373" y="5703"/>
                  </a:lnTo>
                  <a:lnTo>
                    <a:pt x="5373" y="6132"/>
                  </a:lnTo>
                  <a:lnTo>
                    <a:pt x="5602" y="6630"/>
                  </a:lnTo>
                  <a:lnTo>
                    <a:pt x="6188" y="6845"/>
                  </a:lnTo>
                  <a:lnTo>
                    <a:pt x="6891" y="6916"/>
                  </a:lnTo>
                  <a:lnTo>
                    <a:pt x="7120" y="7131"/>
                  </a:lnTo>
                  <a:lnTo>
                    <a:pt x="7008" y="7199"/>
                  </a:lnTo>
                  <a:lnTo>
                    <a:pt x="6305" y="7199"/>
                  </a:lnTo>
                  <a:lnTo>
                    <a:pt x="7008" y="7485"/>
                  </a:lnTo>
                  <a:lnTo>
                    <a:pt x="7354" y="7700"/>
                  </a:lnTo>
                  <a:lnTo>
                    <a:pt x="7940" y="7986"/>
                  </a:lnTo>
                  <a:lnTo>
                    <a:pt x="8638" y="7986"/>
                  </a:lnTo>
                  <a:lnTo>
                    <a:pt x="9106" y="7700"/>
                  </a:lnTo>
                  <a:lnTo>
                    <a:pt x="9341" y="7700"/>
                  </a:lnTo>
                  <a:lnTo>
                    <a:pt x="9341" y="7986"/>
                  </a:lnTo>
                  <a:lnTo>
                    <a:pt x="8872" y="8269"/>
                  </a:lnTo>
                  <a:lnTo>
                    <a:pt x="8638" y="8913"/>
                  </a:lnTo>
                  <a:lnTo>
                    <a:pt x="8292" y="8913"/>
                  </a:lnTo>
                  <a:lnTo>
                    <a:pt x="7472" y="8412"/>
                  </a:lnTo>
                  <a:lnTo>
                    <a:pt x="5719" y="8269"/>
                  </a:lnTo>
                  <a:lnTo>
                    <a:pt x="5139" y="7700"/>
                  </a:lnTo>
                  <a:lnTo>
                    <a:pt x="4670" y="7628"/>
                  </a:lnTo>
                  <a:lnTo>
                    <a:pt x="4436" y="7342"/>
                  </a:lnTo>
                  <a:lnTo>
                    <a:pt x="4202" y="7342"/>
                  </a:lnTo>
                  <a:lnTo>
                    <a:pt x="3973" y="7843"/>
                  </a:lnTo>
                  <a:lnTo>
                    <a:pt x="3973" y="7986"/>
                  </a:lnTo>
                  <a:lnTo>
                    <a:pt x="3621" y="8197"/>
                  </a:lnTo>
                  <a:lnTo>
                    <a:pt x="3973" y="8769"/>
                  </a:lnTo>
                  <a:lnTo>
                    <a:pt x="3504" y="8984"/>
                  </a:lnTo>
                  <a:lnTo>
                    <a:pt x="3035" y="8913"/>
                  </a:lnTo>
                  <a:lnTo>
                    <a:pt x="3035" y="9410"/>
                  </a:lnTo>
                  <a:lnTo>
                    <a:pt x="2801" y="9482"/>
                  </a:lnTo>
                  <a:lnTo>
                    <a:pt x="2801" y="10337"/>
                  </a:lnTo>
                  <a:lnTo>
                    <a:pt x="3270" y="10551"/>
                  </a:lnTo>
                  <a:lnTo>
                    <a:pt x="4085" y="10551"/>
                  </a:lnTo>
                  <a:lnTo>
                    <a:pt x="4670" y="10766"/>
                  </a:lnTo>
                  <a:lnTo>
                    <a:pt x="5256" y="10694"/>
                  </a:lnTo>
                  <a:lnTo>
                    <a:pt x="5256" y="10837"/>
                  </a:lnTo>
                  <a:lnTo>
                    <a:pt x="4788" y="11049"/>
                  </a:lnTo>
                  <a:lnTo>
                    <a:pt x="4202" y="10837"/>
                  </a:lnTo>
                  <a:lnTo>
                    <a:pt x="3270" y="10837"/>
                  </a:lnTo>
                  <a:lnTo>
                    <a:pt x="2918" y="10766"/>
                  </a:lnTo>
                  <a:lnTo>
                    <a:pt x="2338" y="10837"/>
                  </a:lnTo>
                  <a:lnTo>
                    <a:pt x="1518" y="11478"/>
                  </a:lnTo>
                  <a:lnTo>
                    <a:pt x="1283" y="11832"/>
                  </a:lnTo>
                  <a:lnTo>
                    <a:pt x="1752" y="12118"/>
                  </a:lnTo>
                  <a:lnTo>
                    <a:pt x="1635" y="12262"/>
                  </a:lnTo>
                  <a:lnTo>
                    <a:pt x="1166" y="12333"/>
                  </a:lnTo>
                  <a:lnTo>
                    <a:pt x="1166" y="12691"/>
                  </a:lnTo>
                  <a:lnTo>
                    <a:pt x="1635" y="12902"/>
                  </a:lnTo>
                  <a:lnTo>
                    <a:pt x="1869" y="12691"/>
                  </a:lnTo>
                  <a:lnTo>
                    <a:pt x="2801" y="12691"/>
                  </a:lnTo>
                  <a:lnTo>
                    <a:pt x="3270" y="12476"/>
                  </a:lnTo>
                  <a:lnTo>
                    <a:pt x="3504" y="12619"/>
                  </a:lnTo>
                  <a:lnTo>
                    <a:pt x="3504" y="12902"/>
                  </a:lnTo>
                  <a:lnTo>
                    <a:pt x="2918" y="12974"/>
                  </a:lnTo>
                  <a:lnTo>
                    <a:pt x="2455" y="13331"/>
                  </a:lnTo>
                  <a:lnTo>
                    <a:pt x="2801" y="13546"/>
                  </a:lnTo>
                  <a:lnTo>
                    <a:pt x="3270" y="13546"/>
                  </a:lnTo>
                  <a:lnTo>
                    <a:pt x="3856" y="13260"/>
                  </a:lnTo>
                  <a:lnTo>
                    <a:pt x="4202" y="13260"/>
                  </a:lnTo>
                  <a:lnTo>
                    <a:pt x="4788" y="12974"/>
                  </a:lnTo>
                  <a:lnTo>
                    <a:pt x="4788" y="13188"/>
                  </a:lnTo>
                  <a:lnTo>
                    <a:pt x="4553" y="13403"/>
                  </a:lnTo>
                  <a:lnTo>
                    <a:pt x="4788" y="13546"/>
                  </a:lnTo>
                  <a:lnTo>
                    <a:pt x="5837" y="13546"/>
                  </a:lnTo>
                  <a:lnTo>
                    <a:pt x="5954" y="13689"/>
                  </a:lnTo>
                  <a:lnTo>
                    <a:pt x="5373" y="13757"/>
                  </a:lnTo>
                  <a:lnTo>
                    <a:pt x="5373" y="14043"/>
                  </a:lnTo>
                  <a:lnTo>
                    <a:pt x="5954" y="14115"/>
                  </a:lnTo>
                  <a:lnTo>
                    <a:pt x="6540" y="14043"/>
                  </a:lnTo>
                  <a:lnTo>
                    <a:pt x="7354" y="14330"/>
                  </a:lnTo>
                  <a:lnTo>
                    <a:pt x="8872" y="14616"/>
                  </a:lnTo>
                  <a:lnTo>
                    <a:pt x="9106" y="14755"/>
                  </a:lnTo>
                  <a:lnTo>
                    <a:pt x="7706" y="14684"/>
                  </a:lnTo>
                  <a:lnTo>
                    <a:pt x="7120" y="14755"/>
                  </a:lnTo>
                  <a:lnTo>
                    <a:pt x="6305" y="14401"/>
                  </a:lnTo>
                  <a:lnTo>
                    <a:pt x="5373" y="14616"/>
                  </a:lnTo>
                  <a:lnTo>
                    <a:pt x="5373" y="14827"/>
                  </a:lnTo>
                  <a:lnTo>
                    <a:pt x="6305" y="15042"/>
                  </a:lnTo>
                  <a:lnTo>
                    <a:pt x="7472" y="15113"/>
                  </a:lnTo>
                  <a:lnTo>
                    <a:pt x="8755" y="15113"/>
                  </a:lnTo>
                  <a:lnTo>
                    <a:pt x="9224" y="15328"/>
                  </a:lnTo>
                  <a:lnTo>
                    <a:pt x="7940" y="15471"/>
                  </a:lnTo>
                  <a:lnTo>
                    <a:pt x="7472" y="15399"/>
                  </a:lnTo>
                  <a:lnTo>
                    <a:pt x="6188" y="15328"/>
                  </a:lnTo>
                  <a:lnTo>
                    <a:pt x="5256" y="15185"/>
                  </a:lnTo>
                  <a:lnTo>
                    <a:pt x="5022" y="14970"/>
                  </a:lnTo>
                  <a:lnTo>
                    <a:pt x="4202" y="14827"/>
                  </a:lnTo>
                  <a:lnTo>
                    <a:pt x="3387" y="14330"/>
                  </a:lnTo>
                  <a:lnTo>
                    <a:pt x="3035" y="14473"/>
                  </a:lnTo>
                  <a:lnTo>
                    <a:pt x="2684" y="14755"/>
                  </a:lnTo>
                  <a:lnTo>
                    <a:pt x="1635" y="14827"/>
                  </a:lnTo>
                  <a:lnTo>
                    <a:pt x="1166" y="15042"/>
                  </a:lnTo>
                  <a:lnTo>
                    <a:pt x="1049" y="15754"/>
                  </a:lnTo>
                  <a:lnTo>
                    <a:pt x="1752" y="16111"/>
                  </a:lnTo>
                  <a:lnTo>
                    <a:pt x="1752" y="16537"/>
                  </a:lnTo>
                  <a:lnTo>
                    <a:pt x="1518" y="16752"/>
                  </a:lnTo>
                  <a:lnTo>
                    <a:pt x="1049" y="16111"/>
                  </a:lnTo>
                  <a:lnTo>
                    <a:pt x="703" y="16111"/>
                  </a:lnTo>
                  <a:lnTo>
                    <a:pt x="352" y="16967"/>
                  </a:lnTo>
                  <a:lnTo>
                    <a:pt x="469" y="17464"/>
                  </a:lnTo>
                  <a:lnTo>
                    <a:pt x="937" y="17536"/>
                  </a:lnTo>
                  <a:lnTo>
                    <a:pt x="1049" y="17464"/>
                  </a:lnTo>
                  <a:lnTo>
                    <a:pt x="1518" y="17464"/>
                  </a:lnTo>
                  <a:lnTo>
                    <a:pt x="1869" y="17893"/>
                  </a:lnTo>
                  <a:lnTo>
                    <a:pt x="2338" y="17965"/>
                  </a:lnTo>
                  <a:lnTo>
                    <a:pt x="1869" y="18036"/>
                  </a:lnTo>
                  <a:lnTo>
                    <a:pt x="1518" y="18179"/>
                  </a:lnTo>
                  <a:lnTo>
                    <a:pt x="1049" y="17822"/>
                  </a:lnTo>
                  <a:lnTo>
                    <a:pt x="117" y="17893"/>
                  </a:lnTo>
                  <a:lnTo>
                    <a:pt x="0" y="18605"/>
                  </a:lnTo>
                  <a:lnTo>
                    <a:pt x="352" y="18748"/>
                  </a:lnTo>
                  <a:lnTo>
                    <a:pt x="703" y="18677"/>
                  </a:lnTo>
                  <a:lnTo>
                    <a:pt x="469" y="18963"/>
                  </a:lnTo>
                  <a:lnTo>
                    <a:pt x="469" y="19818"/>
                  </a:lnTo>
                  <a:lnTo>
                    <a:pt x="937" y="19604"/>
                  </a:lnTo>
                  <a:lnTo>
                    <a:pt x="1283" y="19675"/>
                  </a:lnTo>
                  <a:lnTo>
                    <a:pt x="1283" y="20316"/>
                  </a:lnTo>
                  <a:lnTo>
                    <a:pt x="2221" y="20459"/>
                  </a:lnTo>
                  <a:lnTo>
                    <a:pt x="3504" y="21031"/>
                  </a:lnTo>
                  <a:lnTo>
                    <a:pt x="4085" y="20816"/>
                  </a:lnTo>
                  <a:lnTo>
                    <a:pt x="4436" y="20459"/>
                  </a:lnTo>
                  <a:lnTo>
                    <a:pt x="4202" y="20176"/>
                  </a:lnTo>
                  <a:lnTo>
                    <a:pt x="5139" y="20176"/>
                  </a:lnTo>
                  <a:lnTo>
                    <a:pt x="5256" y="20530"/>
                  </a:lnTo>
                  <a:lnTo>
                    <a:pt x="5139" y="20888"/>
                  </a:lnTo>
                  <a:lnTo>
                    <a:pt x="5256" y="21242"/>
                  </a:lnTo>
                  <a:lnTo>
                    <a:pt x="5602" y="21171"/>
                  </a:lnTo>
                  <a:lnTo>
                    <a:pt x="5954" y="20316"/>
                  </a:lnTo>
                  <a:lnTo>
                    <a:pt x="5954" y="19460"/>
                  </a:lnTo>
                  <a:lnTo>
                    <a:pt x="6305" y="18963"/>
                  </a:lnTo>
                  <a:lnTo>
                    <a:pt x="7008" y="18534"/>
                  </a:lnTo>
                  <a:lnTo>
                    <a:pt x="7354" y="18036"/>
                  </a:lnTo>
                  <a:lnTo>
                    <a:pt x="7354" y="18605"/>
                  </a:lnTo>
                  <a:lnTo>
                    <a:pt x="6540" y="19317"/>
                  </a:lnTo>
                  <a:lnTo>
                    <a:pt x="6423" y="19818"/>
                  </a:lnTo>
                  <a:lnTo>
                    <a:pt x="6540" y="20176"/>
                  </a:lnTo>
                  <a:lnTo>
                    <a:pt x="6305" y="20888"/>
                  </a:lnTo>
                  <a:lnTo>
                    <a:pt x="6540" y="21242"/>
                  </a:lnTo>
                  <a:lnTo>
                    <a:pt x="6423" y="21528"/>
                  </a:lnTo>
                  <a:lnTo>
                    <a:pt x="6774" y="21600"/>
                  </a:lnTo>
                  <a:lnTo>
                    <a:pt x="7008" y="21457"/>
                  </a:lnTo>
                  <a:lnTo>
                    <a:pt x="7472" y="21031"/>
                  </a:lnTo>
                  <a:lnTo>
                    <a:pt x="8526" y="20387"/>
                  </a:lnTo>
                  <a:lnTo>
                    <a:pt x="8872" y="19389"/>
                  </a:lnTo>
                  <a:lnTo>
                    <a:pt x="9341" y="19249"/>
                  </a:lnTo>
                  <a:lnTo>
                    <a:pt x="9341" y="19604"/>
                  </a:lnTo>
                  <a:lnTo>
                    <a:pt x="9106" y="20033"/>
                  </a:lnTo>
                  <a:lnTo>
                    <a:pt x="9106" y="20316"/>
                  </a:lnTo>
                  <a:lnTo>
                    <a:pt x="9692" y="20387"/>
                  </a:lnTo>
                  <a:lnTo>
                    <a:pt x="10859" y="19675"/>
                  </a:lnTo>
                  <a:lnTo>
                    <a:pt x="10859" y="19317"/>
                  </a:lnTo>
                  <a:lnTo>
                    <a:pt x="10273" y="19249"/>
                  </a:lnTo>
                  <a:lnTo>
                    <a:pt x="10273" y="19106"/>
                  </a:lnTo>
                  <a:lnTo>
                    <a:pt x="10859" y="18963"/>
                  </a:lnTo>
                  <a:lnTo>
                    <a:pt x="10859" y="18391"/>
                  </a:lnTo>
                  <a:lnTo>
                    <a:pt x="10624" y="18179"/>
                  </a:lnTo>
                  <a:lnTo>
                    <a:pt x="10624" y="17822"/>
                  </a:lnTo>
                  <a:lnTo>
                    <a:pt x="11562" y="17464"/>
                  </a:lnTo>
                  <a:lnTo>
                    <a:pt x="11790" y="16823"/>
                  </a:lnTo>
                  <a:lnTo>
                    <a:pt x="12376" y="16609"/>
                  </a:lnTo>
                  <a:lnTo>
                    <a:pt x="12728" y="16398"/>
                  </a:lnTo>
                  <a:lnTo>
                    <a:pt x="12728" y="16895"/>
                  </a:lnTo>
                  <a:lnTo>
                    <a:pt x="12259" y="16967"/>
                  </a:lnTo>
                  <a:lnTo>
                    <a:pt x="11790" y="17607"/>
                  </a:lnTo>
                  <a:lnTo>
                    <a:pt x="11444" y="18036"/>
                  </a:lnTo>
                  <a:lnTo>
                    <a:pt x="11210" y="18605"/>
                  </a:lnTo>
                  <a:lnTo>
                    <a:pt x="11562" y="18963"/>
                  </a:lnTo>
                  <a:lnTo>
                    <a:pt x="11673" y="19389"/>
                  </a:lnTo>
                  <a:lnTo>
                    <a:pt x="12025" y="19249"/>
                  </a:lnTo>
                  <a:lnTo>
                    <a:pt x="12611" y="18605"/>
                  </a:lnTo>
                  <a:lnTo>
                    <a:pt x="13777" y="17965"/>
                  </a:lnTo>
                  <a:lnTo>
                    <a:pt x="14128" y="17536"/>
                  </a:lnTo>
                  <a:lnTo>
                    <a:pt x="14128" y="16967"/>
                  </a:lnTo>
                  <a:lnTo>
                    <a:pt x="14597" y="16609"/>
                  </a:lnTo>
                  <a:lnTo>
                    <a:pt x="15060" y="16537"/>
                  </a:lnTo>
                  <a:lnTo>
                    <a:pt x="15060" y="16752"/>
                  </a:lnTo>
                  <a:lnTo>
                    <a:pt x="14943" y="16895"/>
                  </a:lnTo>
                  <a:lnTo>
                    <a:pt x="14943" y="17324"/>
                  </a:lnTo>
                  <a:lnTo>
                    <a:pt x="15295" y="17253"/>
                  </a:lnTo>
                  <a:lnTo>
                    <a:pt x="16115" y="16609"/>
                  </a:lnTo>
                  <a:lnTo>
                    <a:pt x="16578" y="16609"/>
                  </a:lnTo>
                  <a:lnTo>
                    <a:pt x="17515" y="16752"/>
                  </a:lnTo>
                  <a:lnTo>
                    <a:pt x="18565" y="16537"/>
                  </a:lnTo>
                  <a:lnTo>
                    <a:pt x="19150" y="16469"/>
                  </a:lnTo>
                  <a:lnTo>
                    <a:pt x="19496" y="16183"/>
                  </a:lnTo>
                  <a:lnTo>
                    <a:pt x="20199" y="16111"/>
                  </a:lnTo>
                  <a:lnTo>
                    <a:pt x="20434" y="15754"/>
                  </a:lnTo>
                  <a:lnTo>
                    <a:pt x="20434" y="15471"/>
                  </a:lnTo>
                  <a:lnTo>
                    <a:pt x="20551" y="15185"/>
                  </a:lnTo>
                  <a:lnTo>
                    <a:pt x="20199" y="14970"/>
                  </a:lnTo>
                  <a:lnTo>
                    <a:pt x="20434" y="14401"/>
                  </a:lnTo>
                  <a:lnTo>
                    <a:pt x="20434" y="13546"/>
                  </a:lnTo>
                  <a:lnTo>
                    <a:pt x="20199" y="13546"/>
                  </a:lnTo>
                  <a:lnTo>
                    <a:pt x="19731" y="14043"/>
                  </a:lnTo>
                  <a:lnTo>
                    <a:pt x="19033" y="14616"/>
                  </a:lnTo>
                  <a:lnTo>
                    <a:pt x="18682" y="14616"/>
                  </a:lnTo>
                  <a:lnTo>
                    <a:pt x="18682" y="14330"/>
                  </a:lnTo>
                  <a:lnTo>
                    <a:pt x="19150" y="13972"/>
                  </a:lnTo>
                  <a:lnTo>
                    <a:pt x="19731" y="13689"/>
                  </a:lnTo>
                  <a:lnTo>
                    <a:pt x="19848" y="13403"/>
                  </a:lnTo>
                  <a:lnTo>
                    <a:pt x="19150" y="13045"/>
                  </a:lnTo>
                  <a:lnTo>
                    <a:pt x="19033" y="12691"/>
                  </a:lnTo>
                  <a:lnTo>
                    <a:pt x="18682" y="12691"/>
                  </a:lnTo>
                  <a:lnTo>
                    <a:pt x="18447" y="12831"/>
                  </a:lnTo>
                  <a:lnTo>
                    <a:pt x="18213" y="13045"/>
                  </a:lnTo>
                  <a:lnTo>
                    <a:pt x="17861" y="12902"/>
                  </a:lnTo>
                  <a:lnTo>
                    <a:pt x="17281" y="12974"/>
                  </a:lnTo>
                  <a:lnTo>
                    <a:pt x="16812" y="13188"/>
                  </a:lnTo>
                  <a:lnTo>
                    <a:pt x="16232" y="13045"/>
                  </a:lnTo>
                  <a:lnTo>
                    <a:pt x="16461" y="12902"/>
                  </a:lnTo>
                  <a:lnTo>
                    <a:pt x="17979" y="12548"/>
                  </a:lnTo>
                  <a:lnTo>
                    <a:pt x="18565" y="12476"/>
                  </a:lnTo>
                  <a:lnTo>
                    <a:pt x="19731" y="11764"/>
                  </a:lnTo>
                  <a:lnTo>
                    <a:pt x="19965" y="11550"/>
                  </a:lnTo>
                  <a:lnTo>
                    <a:pt x="20785" y="10766"/>
                  </a:lnTo>
                  <a:lnTo>
                    <a:pt x="21014" y="10122"/>
                  </a:lnTo>
                  <a:lnTo>
                    <a:pt x="20785" y="10050"/>
                  </a:lnTo>
                  <a:lnTo>
                    <a:pt x="20317" y="10122"/>
                  </a:lnTo>
                  <a:lnTo>
                    <a:pt x="19965" y="10337"/>
                  </a:lnTo>
                  <a:lnTo>
                    <a:pt x="19731" y="10050"/>
                  </a:lnTo>
                  <a:lnTo>
                    <a:pt x="19965" y="9839"/>
                  </a:lnTo>
                  <a:lnTo>
                    <a:pt x="20317" y="9696"/>
                  </a:lnTo>
                  <a:lnTo>
                    <a:pt x="20785" y="9768"/>
                  </a:lnTo>
                  <a:lnTo>
                    <a:pt x="21014" y="9482"/>
                  </a:lnTo>
                  <a:lnTo>
                    <a:pt x="21014" y="9052"/>
                  </a:lnTo>
                  <a:lnTo>
                    <a:pt x="21600" y="8698"/>
                  </a:lnTo>
                  <a:lnTo>
                    <a:pt x="21600" y="8269"/>
                  </a:lnTo>
                  <a:lnTo>
                    <a:pt x="21483" y="8057"/>
                  </a:lnTo>
                  <a:lnTo>
                    <a:pt x="21483" y="7843"/>
                  </a:lnTo>
                  <a:lnTo>
                    <a:pt x="20897" y="7700"/>
                  </a:lnTo>
                  <a:lnTo>
                    <a:pt x="20317" y="7843"/>
                  </a:lnTo>
                  <a:lnTo>
                    <a:pt x="19496" y="8698"/>
                  </a:lnTo>
                  <a:lnTo>
                    <a:pt x="19496" y="9124"/>
                  </a:lnTo>
                  <a:lnTo>
                    <a:pt x="19848" y="9410"/>
                  </a:lnTo>
                  <a:lnTo>
                    <a:pt x="19379" y="9696"/>
                  </a:lnTo>
                  <a:lnTo>
                    <a:pt x="19150" y="9839"/>
                  </a:lnTo>
                  <a:lnTo>
                    <a:pt x="18799" y="9768"/>
                  </a:lnTo>
                  <a:lnTo>
                    <a:pt x="19033" y="9625"/>
                  </a:lnTo>
                  <a:lnTo>
                    <a:pt x="18682" y="9410"/>
                  </a:lnTo>
                  <a:lnTo>
                    <a:pt x="18682" y="9052"/>
                  </a:lnTo>
                  <a:lnTo>
                    <a:pt x="19268" y="8340"/>
                  </a:lnTo>
                  <a:lnTo>
                    <a:pt x="19150" y="7986"/>
                  </a:lnTo>
                  <a:lnTo>
                    <a:pt x="19268" y="7843"/>
                  </a:lnTo>
                  <a:lnTo>
                    <a:pt x="19379" y="7914"/>
                  </a:lnTo>
                  <a:lnTo>
                    <a:pt x="19848" y="7843"/>
                  </a:lnTo>
                  <a:lnTo>
                    <a:pt x="19731" y="7270"/>
                  </a:lnTo>
                  <a:lnTo>
                    <a:pt x="19268" y="6916"/>
                  </a:lnTo>
                  <a:lnTo>
                    <a:pt x="18682" y="6916"/>
                  </a:lnTo>
                  <a:lnTo>
                    <a:pt x="17979" y="6988"/>
                  </a:lnTo>
                  <a:lnTo>
                    <a:pt x="17633" y="7342"/>
                  </a:lnTo>
                  <a:lnTo>
                    <a:pt x="17515" y="7199"/>
                  </a:lnTo>
                  <a:lnTo>
                    <a:pt x="17398" y="6988"/>
                  </a:lnTo>
                  <a:lnTo>
                    <a:pt x="17515" y="6487"/>
                  </a:lnTo>
                  <a:lnTo>
                    <a:pt x="17047" y="5918"/>
                  </a:lnTo>
                  <a:lnTo>
                    <a:pt x="17281" y="5134"/>
                  </a:lnTo>
                  <a:lnTo>
                    <a:pt x="17281" y="4490"/>
                  </a:lnTo>
                  <a:lnTo>
                    <a:pt x="17515" y="4064"/>
                  </a:lnTo>
                  <a:lnTo>
                    <a:pt x="17633" y="3424"/>
                  </a:lnTo>
                  <a:lnTo>
                    <a:pt x="17515" y="2923"/>
                  </a:lnTo>
                  <a:lnTo>
                    <a:pt x="18096" y="2283"/>
                  </a:lnTo>
                  <a:lnTo>
                    <a:pt x="18096" y="1782"/>
                  </a:lnTo>
                  <a:lnTo>
                    <a:pt x="17515" y="1428"/>
                  </a:lnTo>
                  <a:lnTo>
                    <a:pt x="17398" y="927"/>
                  </a:lnTo>
                  <a:lnTo>
                    <a:pt x="16461" y="501"/>
                  </a:lnTo>
                  <a:lnTo>
                    <a:pt x="16232" y="215"/>
                  </a:lnTo>
                  <a:lnTo>
                    <a:pt x="15295" y="0"/>
                  </a:lnTo>
                  <a:lnTo>
                    <a:pt x="15060" y="72"/>
                  </a:lnTo>
                  <a:lnTo>
                    <a:pt x="15060" y="358"/>
                  </a:lnTo>
                  <a:lnTo>
                    <a:pt x="14943" y="429"/>
                  </a:lnTo>
                  <a:lnTo>
                    <a:pt x="14011" y="0"/>
                  </a:lnTo>
                  <a:close/>
                </a:path>
              </a:pathLst>
            </a:custGeom>
            <a:solidFill>
              <a:srgbClr val="CBD4D9"/>
            </a:solidFill>
            <a:ln w="12700" cap="flat">
              <a:noFill/>
              <a:miter lim="400000"/>
            </a:ln>
            <a:effectLst/>
          </p:spPr>
          <p:txBody>
            <a:bodyPr wrap="square" lIns="0" tIns="0" rIns="0" bIns="0" numCol="1" anchor="ctr">
              <a:noAutofit/>
            </a:bodyPr>
            <a:lstStyle/>
            <a:p>
              <a:pPr defTabSz="342900">
                <a:lnSpc>
                  <a:spcPct val="100000"/>
                </a:lnSpc>
                <a:spcBef>
                  <a:spcPts val="0"/>
                </a:spcBef>
                <a:defRPr sz="1400">
                  <a:latin typeface="Arial"/>
                  <a:ea typeface="Arial"/>
                  <a:cs typeface="Arial"/>
                  <a:sym typeface="Arial"/>
                </a:defRPr>
              </a:pPr>
              <a:endParaRPr sz="525"/>
            </a:p>
          </p:txBody>
        </p:sp>
        <p:sp>
          <p:nvSpPr>
            <p:cNvPr id="56" name="Google Shape;10448;p32">
              <a:extLst>
                <a:ext uri="{FF2B5EF4-FFF2-40B4-BE49-F238E27FC236}">
                  <a16:creationId xmlns:a16="http://schemas.microsoft.com/office/drawing/2014/main" id="{A7BEC920-9557-10C5-B344-BD1DF53C7902}"/>
                </a:ext>
              </a:extLst>
            </p:cNvPr>
            <p:cNvSpPr/>
            <p:nvPr/>
          </p:nvSpPr>
          <p:spPr>
            <a:xfrm>
              <a:off x="6727598" y="703215"/>
              <a:ext cx="182860" cy="229440"/>
            </a:xfrm>
            <a:custGeom>
              <a:avLst/>
              <a:gdLst/>
              <a:ahLst/>
              <a:cxnLst>
                <a:cxn ang="0">
                  <a:pos x="wd2" y="hd2"/>
                </a:cxn>
                <a:cxn ang="5400000">
                  <a:pos x="wd2" y="hd2"/>
                </a:cxn>
                <a:cxn ang="10800000">
                  <a:pos x="wd2" y="hd2"/>
                </a:cxn>
                <a:cxn ang="16200000">
                  <a:pos x="wd2" y="hd2"/>
                </a:cxn>
              </a:cxnLst>
              <a:rect l="0" t="0" r="r" b="b"/>
              <a:pathLst>
                <a:path w="21600" h="21600" extrusionOk="0">
                  <a:moveTo>
                    <a:pt x="10483" y="0"/>
                  </a:moveTo>
                  <a:lnTo>
                    <a:pt x="8640" y="1178"/>
                  </a:lnTo>
                  <a:lnTo>
                    <a:pt x="7402" y="1885"/>
                  </a:lnTo>
                  <a:lnTo>
                    <a:pt x="7402" y="3995"/>
                  </a:lnTo>
                  <a:lnTo>
                    <a:pt x="6178" y="4702"/>
                  </a:lnTo>
                  <a:lnTo>
                    <a:pt x="5249" y="4230"/>
                  </a:lnTo>
                  <a:lnTo>
                    <a:pt x="4010" y="6104"/>
                  </a:lnTo>
                  <a:lnTo>
                    <a:pt x="4010" y="8225"/>
                  </a:lnTo>
                  <a:lnTo>
                    <a:pt x="2772" y="9392"/>
                  </a:lnTo>
                  <a:lnTo>
                    <a:pt x="4010" y="10806"/>
                  </a:lnTo>
                  <a:lnTo>
                    <a:pt x="2167" y="10806"/>
                  </a:lnTo>
                  <a:lnTo>
                    <a:pt x="2462" y="11277"/>
                  </a:lnTo>
                  <a:lnTo>
                    <a:pt x="4010" y="12208"/>
                  </a:lnTo>
                  <a:lnTo>
                    <a:pt x="5868" y="14093"/>
                  </a:lnTo>
                  <a:lnTo>
                    <a:pt x="5558" y="15260"/>
                  </a:lnTo>
                  <a:lnTo>
                    <a:pt x="5249" y="15260"/>
                  </a:lnTo>
                  <a:lnTo>
                    <a:pt x="3082" y="14093"/>
                  </a:lnTo>
                  <a:lnTo>
                    <a:pt x="1238" y="14093"/>
                  </a:lnTo>
                  <a:lnTo>
                    <a:pt x="929" y="14789"/>
                  </a:lnTo>
                  <a:lnTo>
                    <a:pt x="0" y="15732"/>
                  </a:lnTo>
                  <a:lnTo>
                    <a:pt x="1548" y="16438"/>
                  </a:lnTo>
                  <a:lnTo>
                    <a:pt x="2167" y="17841"/>
                  </a:lnTo>
                  <a:lnTo>
                    <a:pt x="2772" y="18312"/>
                  </a:lnTo>
                  <a:lnTo>
                    <a:pt x="1548" y="19490"/>
                  </a:lnTo>
                  <a:lnTo>
                    <a:pt x="1548" y="21129"/>
                  </a:lnTo>
                  <a:lnTo>
                    <a:pt x="3701" y="20433"/>
                  </a:lnTo>
                  <a:lnTo>
                    <a:pt x="4010" y="19490"/>
                  </a:lnTo>
                  <a:lnTo>
                    <a:pt x="5249" y="19490"/>
                  </a:lnTo>
                  <a:lnTo>
                    <a:pt x="5558" y="21129"/>
                  </a:lnTo>
                  <a:lnTo>
                    <a:pt x="6782" y="21129"/>
                  </a:lnTo>
                  <a:lnTo>
                    <a:pt x="8950" y="20669"/>
                  </a:lnTo>
                  <a:lnTo>
                    <a:pt x="10483" y="21129"/>
                  </a:lnTo>
                  <a:lnTo>
                    <a:pt x="12341" y="19962"/>
                  </a:lnTo>
                  <a:lnTo>
                    <a:pt x="13270" y="20433"/>
                  </a:lnTo>
                  <a:lnTo>
                    <a:pt x="13270" y="21600"/>
                  </a:lnTo>
                  <a:lnTo>
                    <a:pt x="14493" y="21600"/>
                  </a:lnTo>
                  <a:lnTo>
                    <a:pt x="15113" y="21129"/>
                  </a:lnTo>
                  <a:lnTo>
                    <a:pt x="18209" y="19490"/>
                  </a:lnTo>
                  <a:lnTo>
                    <a:pt x="18209" y="18312"/>
                  </a:lnTo>
                  <a:lnTo>
                    <a:pt x="17899" y="16438"/>
                  </a:lnTo>
                  <a:lnTo>
                    <a:pt x="16970" y="16438"/>
                  </a:lnTo>
                  <a:lnTo>
                    <a:pt x="16351" y="15732"/>
                  </a:lnTo>
                  <a:lnTo>
                    <a:pt x="17590" y="15260"/>
                  </a:lnTo>
                  <a:lnTo>
                    <a:pt x="19123" y="15496"/>
                  </a:lnTo>
                  <a:lnTo>
                    <a:pt x="19742" y="14565"/>
                  </a:lnTo>
                  <a:lnTo>
                    <a:pt x="21600" y="13622"/>
                  </a:lnTo>
                  <a:lnTo>
                    <a:pt x="20981" y="11041"/>
                  </a:lnTo>
                  <a:lnTo>
                    <a:pt x="20052" y="10099"/>
                  </a:lnTo>
                  <a:lnTo>
                    <a:pt x="20052" y="9392"/>
                  </a:lnTo>
                  <a:lnTo>
                    <a:pt x="18209" y="9392"/>
                  </a:lnTo>
                  <a:lnTo>
                    <a:pt x="17590" y="7754"/>
                  </a:lnTo>
                  <a:lnTo>
                    <a:pt x="17590" y="7282"/>
                  </a:lnTo>
                  <a:lnTo>
                    <a:pt x="16661" y="6575"/>
                  </a:lnTo>
                  <a:lnTo>
                    <a:pt x="16351" y="5408"/>
                  </a:lnTo>
                  <a:lnTo>
                    <a:pt x="15422" y="5173"/>
                  </a:lnTo>
                  <a:lnTo>
                    <a:pt x="14803" y="4230"/>
                  </a:lnTo>
                  <a:lnTo>
                    <a:pt x="15113" y="3052"/>
                  </a:lnTo>
                  <a:lnTo>
                    <a:pt x="14493" y="1885"/>
                  </a:lnTo>
                  <a:lnTo>
                    <a:pt x="12341" y="0"/>
                  </a:lnTo>
                  <a:close/>
                </a:path>
              </a:pathLst>
            </a:custGeom>
            <a:solidFill>
              <a:srgbClr val="CBD4D9"/>
            </a:solidFill>
            <a:ln w="12700" cap="flat">
              <a:noFill/>
              <a:miter lim="400000"/>
            </a:ln>
            <a:effectLst/>
          </p:spPr>
          <p:txBody>
            <a:bodyPr wrap="square" lIns="0" tIns="0" rIns="0" bIns="0" numCol="1" anchor="ctr">
              <a:noAutofit/>
            </a:bodyPr>
            <a:lstStyle/>
            <a:p>
              <a:pPr defTabSz="342900">
                <a:lnSpc>
                  <a:spcPct val="100000"/>
                </a:lnSpc>
                <a:spcBef>
                  <a:spcPts val="0"/>
                </a:spcBef>
                <a:defRPr sz="1400">
                  <a:latin typeface="Arial"/>
                  <a:ea typeface="Arial"/>
                  <a:cs typeface="Arial"/>
                  <a:sym typeface="Arial"/>
                </a:defRPr>
              </a:pPr>
              <a:endParaRPr sz="525"/>
            </a:p>
          </p:txBody>
        </p:sp>
        <p:sp>
          <p:nvSpPr>
            <p:cNvPr id="57" name="Google Shape;10449;p32">
              <a:extLst>
                <a:ext uri="{FF2B5EF4-FFF2-40B4-BE49-F238E27FC236}">
                  <a16:creationId xmlns:a16="http://schemas.microsoft.com/office/drawing/2014/main" id="{DBE6D5FA-F0FA-3CC3-9894-41A4588E6B63}"/>
                </a:ext>
              </a:extLst>
            </p:cNvPr>
            <p:cNvSpPr/>
            <p:nvPr/>
          </p:nvSpPr>
          <p:spPr>
            <a:xfrm>
              <a:off x="6949650" y="0"/>
              <a:ext cx="1929947" cy="1441473"/>
            </a:xfrm>
            <a:custGeom>
              <a:avLst/>
              <a:gdLst/>
              <a:ahLst/>
              <a:cxnLst>
                <a:cxn ang="0">
                  <a:pos x="wd2" y="hd2"/>
                </a:cxn>
                <a:cxn ang="5400000">
                  <a:pos x="wd2" y="hd2"/>
                </a:cxn>
                <a:cxn ang="10800000">
                  <a:pos x="wd2" y="hd2"/>
                </a:cxn>
                <a:cxn ang="16200000">
                  <a:pos x="wd2" y="hd2"/>
                </a:cxn>
              </a:cxnLst>
              <a:rect l="0" t="0" r="r" b="b"/>
              <a:pathLst>
                <a:path w="21600" h="21600" extrusionOk="0">
                  <a:moveTo>
                    <a:pt x="13444" y="0"/>
                  </a:moveTo>
                  <a:lnTo>
                    <a:pt x="13299" y="186"/>
                  </a:lnTo>
                  <a:lnTo>
                    <a:pt x="13153" y="186"/>
                  </a:lnTo>
                  <a:lnTo>
                    <a:pt x="13064" y="298"/>
                  </a:lnTo>
                  <a:lnTo>
                    <a:pt x="13153" y="448"/>
                  </a:lnTo>
                  <a:lnTo>
                    <a:pt x="13299" y="486"/>
                  </a:lnTo>
                  <a:lnTo>
                    <a:pt x="13387" y="561"/>
                  </a:lnTo>
                  <a:lnTo>
                    <a:pt x="13211" y="561"/>
                  </a:lnTo>
                  <a:lnTo>
                    <a:pt x="13123" y="672"/>
                  </a:lnTo>
                  <a:lnTo>
                    <a:pt x="13211" y="822"/>
                  </a:lnTo>
                  <a:lnTo>
                    <a:pt x="13387" y="1009"/>
                  </a:lnTo>
                  <a:lnTo>
                    <a:pt x="13358" y="1122"/>
                  </a:lnTo>
                  <a:lnTo>
                    <a:pt x="13299" y="1232"/>
                  </a:lnTo>
                  <a:lnTo>
                    <a:pt x="13444" y="1420"/>
                  </a:lnTo>
                  <a:lnTo>
                    <a:pt x="13562" y="1457"/>
                  </a:lnTo>
                  <a:lnTo>
                    <a:pt x="13562" y="1570"/>
                  </a:lnTo>
                  <a:lnTo>
                    <a:pt x="13417" y="1607"/>
                  </a:lnTo>
                  <a:lnTo>
                    <a:pt x="13417" y="1681"/>
                  </a:lnTo>
                  <a:lnTo>
                    <a:pt x="13123" y="1270"/>
                  </a:lnTo>
                  <a:lnTo>
                    <a:pt x="13064" y="1270"/>
                  </a:lnTo>
                  <a:lnTo>
                    <a:pt x="13007" y="1420"/>
                  </a:lnTo>
                  <a:lnTo>
                    <a:pt x="13007" y="1607"/>
                  </a:lnTo>
                  <a:lnTo>
                    <a:pt x="12949" y="1570"/>
                  </a:lnTo>
                  <a:lnTo>
                    <a:pt x="12919" y="1232"/>
                  </a:lnTo>
                  <a:lnTo>
                    <a:pt x="12949" y="1009"/>
                  </a:lnTo>
                  <a:lnTo>
                    <a:pt x="12831" y="747"/>
                  </a:lnTo>
                  <a:lnTo>
                    <a:pt x="12831" y="486"/>
                  </a:lnTo>
                  <a:lnTo>
                    <a:pt x="12743" y="373"/>
                  </a:lnTo>
                  <a:lnTo>
                    <a:pt x="12685" y="448"/>
                  </a:lnTo>
                  <a:lnTo>
                    <a:pt x="12510" y="261"/>
                  </a:lnTo>
                  <a:lnTo>
                    <a:pt x="12393" y="186"/>
                  </a:lnTo>
                  <a:lnTo>
                    <a:pt x="12363" y="448"/>
                  </a:lnTo>
                  <a:lnTo>
                    <a:pt x="12393" y="822"/>
                  </a:lnTo>
                  <a:lnTo>
                    <a:pt x="12363" y="1195"/>
                  </a:lnTo>
                  <a:lnTo>
                    <a:pt x="12422" y="1457"/>
                  </a:lnTo>
                  <a:lnTo>
                    <a:pt x="12481" y="1756"/>
                  </a:lnTo>
                  <a:lnTo>
                    <a:pt x="12481" y="2129"/>
                  </a:lnTo>
                  <a:lnTo>
                    <a:pt x="12393" y="2204"/>
                  </a:lnTo>
                  <a:lnTo>
                    <a:pt x="12334" y="2018"/>
                  </a:lnTo>
                  <a:lnTo>
                    <a:pt x="12275" y="1756"/>
                  </a:lnTo>
                  <a:lnTo>
                    <a:pt x="12218" y="1607"/>
                  </a:lnTo>
                  <a:lnTo>
                    <a:pt x="12218" y="1382"/>
                  </a:lnTo>
                  <a:lnTo>
                    <a:pt x="12189" y="1122"/>
                  </a:lnTo>
                  <a:lnTo>
                    <a:pt x="12130" y="859"/>
                  </a:lnTo>
                  <a:lnTo>
                    <a:pt x="11838" y="636"/>
                  </a:lnTo>
                  <a:lnTo>
                    <a:pt x="11750" y="636"/>
                  </a:lnTo>
                  <a:lnTo>
                    <a:pt x="11691" y="859"/>
                  </a:lnTo>
                  <a:lnTo>
                    <a:pt x="11662" y="934"/>
                  </a:lnTo>
                  <a:lnTo>
                    <a:pt x="11691" y="1232"/>
                  </a:lnTo>
                  <a:lnTo>
                    <a:pt x="11954" y="1457"/>
                  </a:lnTo>
                  <a:lnTo>
                    <a:pt x="11954" y="1607"/>
                  </a:lnTo>
                  <a:lnTo>
                    <a:pt x="11691" y="1570"/>
                  </a:lnTo>
                  <a:lnTo>
                    <a:pt x="11633" y="1495"/>
                  </a:lnTo>
                  <a:lnTo>
                    <a:pt x="11515" y="1495"/>
                  </a:lnTo>
                  <a:lnTo>
                    <a:pt x="11399" y="1643"/>
                  </a:lnTo>
                  <a:lnTo>
                    <a:pt x="11515" y="2018"/>
                  </a:lnTo>
                  <a:lnTo>
                    <a:pt x="11487" y="2129"/>
                  </a:lnTo>
                  <a:lnTo>
                    <a:pt x="11282" y="2204"/>
                  </a:lnTo>
                  <a:lnTo>
                    <a:pt x="11223" y="2391"/>
                  </a:lnTo>
                  <a:lnTo>
                    <a:pt x="11107" y="2504"/>
                  </a:lnTo>
                  <a:lnTo>
                    <a:pt x="11049" y="2354"/>
                  </a:lnTo>
                  <a:lnTo>
                    <a:pt x="11049" y="2166"/>
                  </a:lnTo>
                  <a:lnTo>
                    <a:pt x="10961" y="2166"/>
                  </a:lnTo>
                  <a:lnTo>
                    <a:pt x="10873" y="2429"/>
                  </a:lnTo>
                  <a:lnTo>
                    <a:pt x="10755" y="2504"/>
                  </a:lnTo>
                  <a:lnTo>
                    <a:pt x="10727" y="2018"/>
                  </a:lnTo>
                  <a:lnTo>
                    <a:pt x="10755" y="1756"/>
                  </a:lnTo>
                  <a:lnTo>
                    <a:pt x="10755" y="1643"/>
                  </a:lnTo>
                  <a:lnTo>
                    <a:pt x="10463" y="1495"/>
                  </a:lnTo>
                  <a:lnTo>
                    <a:pt x="10434" y="1382"/>
                  </a:lnTo>
                  <a:lnTo>
                    <a:pt x="10522" y="1232"/>
                  </a:lnTo>
                  <a:lnTo>
                    <a:pt x="10551" y="1084"/>
                  </a:lnTo>
                  <a:lnTo>
                    <a:pt x="10434" y="1009"/>
                  </a:lnTo>
                  <a:lnTo>
                    <a:pt x="10142" y="934"/>
                  </a:lnTo>
                  <a:lnTo>
                    <a:pt x="10083" y="859"/>
                  </a:lnTo>
                  <a:lnTo>
                    <a:pt x="9879" y="934"/>
                  </a:lnTo>
                  <a:lnTo>
                    <a:pt x="9821" y="1122"/>
                  </a:lnTo>
                  <a:lnTo>
                    <a:pt x="9938" y="1270"/>
                  </a:lnTo>
                  <a:lnTo>
                    <a:pt x="9938" y="1643"/>
                  </a:lnTo>
                  <a:lnTo>
                    <a:pt x="9879" y="1756"/>
                  </a:lnTo>
                  <a:lnTo>
                    <a:pt x="9733" y="1681"/>
                  </a:lnTo>
                  <a:lnTo>
                    <a:pt x="9587" y="1756"/>
                  </a:lnTo>
                  <a:lnTo>
                    <a:pt x="9470" y="1607"/>
                  </a:lnTo>
                  <a:lnTo>
                    <a:pt x="9294" y="1607"/>
                  </a:lnTo>
                  <a:lnTo>
                    <a:pt x="9265" y="1831"/>
                  </a:lnTo>
                  <a:lnTo>
                    <a:pt x="9323" y="1943"/>
                  </a:lnTo>
                  <a:lnTo>
                    <a:pt x="9411" y="2129"/>
                  </a:lnTo>
                  <a:lnTo>
                    <a:pt x="9499" y="2241"/>
                  </a:lnTo>
                  <a:lnTo>
                    <a:pt x="9499" y="2504"/>
                  </a:lnTo>
                  <a:lnTo>
                    <a:pt x="9587" y="2615"/>
                  </a:lnTo>
                  <a:lnTo>
                    <a:pt x="9645" y="2615"/>
                  </a:lnTo>
                  <a:lnTo>
                    <a:pt x="9791" y="2915"/>
                  </a:lnTo>
                  <a:lnTo>
                    <a:pt x="9791" y="3176"/>
                  </a:lnTo>
                  <a:lnTo>
                    <a:pt x="9733" y="3288"/>
                  </a:lnTo>
                  <a:lnTo>
                    <a:pt x="9762" y="3065"/>
                  </a:lnTo>
                  <a:lnTo>
                    <a:pt x="9703" y="3065"/>
                  </a:lnTo>
                  <a:lnTo>
                    <a:pt x="9558" y="3288"/>
                  </a:lnTo>
                  <a:lnTo>
                    <a:pt x="9470" y="3138"/>
                  </a:lnTo>
                  <a:lnTo>
                    <a:pt x="9470" y="2952"/>
                  </a:lnTo>
                  <a:lnTo>
                    <a:pt x="9499" y="2915"/>
                  </a:lnTo>
                  <a:lnTo>
                    <a:pt x="9470" y="2765"/>
                  </a:lnTo>
                  <a:lnTo>
                    <a:pt x="9411" y="2877"/>
                  </a:lnTo>
                  <a:lnTo>
                    <a:pt x="9294" y="2877"/>
                  </a:lnTo>
                  <a:lnTo>
                    <a:pt x="9294" y="3138"/>
                  </a:lnTo>
                  <a:lnTo>
                    <a:pt x="9207" y="3288"/>
                  </a:lnTo>
                  <a:lnTo>
                    <a:pt x="9178" y="3138"/>
                  </a:lnTo>
                  <a:lnTo>
                    <a:pt x="9090" y="2990"/>
                  </a:lnTo>
                  <a:lnTo>
                    <a:pt x="9149" y="2802"/>
                  </a:lnTo>
                  <a:lnTo>
                    <a:pt x="9149" y="2541"/>
                  </a:lnTo>
                  <a:lnTo>
                    <a:pt x="9002" y="2316"/>
                  </a:lnTo>
                  <a:lnTo>
                    <a:pt x="8914" y="2316"/>
                  </a:lnTo>
                  <a:lnTo>
                    <a:pt x="8739" y="2615"/>
                  </a:lnTo>
                  <a:lnTo>
                    <a:pt x="8681" y="2690"/>
                  </a:lnTo>
                  <a:lnTo>
                    <a:pt x="8681" y="2915"/>
                  </a:lnTo>
                  <a:lnTo>
                    <a:pt x="8739" y="3065"/>
                  </a:lnTo>
                  <a:lnTo>
                    <a:pt x="8681" y="3138"/>
                  </a:lnTo>
                  <a:lnTo>
                    <a:pt x="8563" y="2990"/>
                  </a:lnTo>
                  <a:lnTo>
                    <a:pt x="8593" y="2877"/>
                  </a:lnTo>
                  <a:lnTo>
                    <a:pt x="8534" y="2727"/>
                  </a:lnTo>
                  <a:lnTo>
                    <a:pt x="8563" y="2541"/>
                  </a:lnTo>
                  <a:lnTo>
                    <a:pt x="8534" y="2316"/>
                  </a:lnTo>
                  <a:lnTo>
                    <a:pt x="8359" y="2204"/>
                  </a:lnTo>
                  <a:lnTo>
                    <a:pt x="8359" y="1756"/>
                  </a:lnTo>
                  <a:lnTo>
                    <a:pt x="8301" y="1756"/>
                  </a:lnTo>
                  <a:lnTo>
                    <a:pt x="8095" y="1981"/>
                  </a:lnTo>
                  <a:lnTo>
                    <a:pt x="7980" y="2018"/>
                  </a:lnTo>
                  <a:lnTo>
                    <a:pt x="7950" y="2241"/>
                  </a:lnTo>
                  <a:lnTo>
                    <a:pt x="7980" y="2391"/>
                  </a:lnTo>
                  <a:lnTo>
                    <a:pt x="7950" y="2504"/>
                  </a:lnTo>
                  <a:lnTo>
                    <a:pt x="7950" y="2615"/>
                  </a:lnTo>
                  <a:lnTo>
                    <a:pt x="7833" y="2727"/>
                  </a:lnTo>
                  <a:lnTo>
                    <a:pt x="7833" y="2579"/>
                  </a:lnTo>
                  <a:lnTo>
                    <a:pt x="7862" y="2504"/>
                  </a:lnTo>
                  <a:lnTo>
                    <a:pt x="7833" y="2391"/>
                  </a:lnTo>
                  <a:lnTo>
                    <a:pt x="7715" y="2541"/>
                  </a:lnTo>
                  <a:lnTo>
                    <a:pt x="7629" y="2802"/>
                  </a:lnTo>
                  <a:lnTo>
                    <a:pt x="7541" y="2877"/>
                  </a:lnTo>
                  <a:lnTo>
                    <a:pt x="7541" y="2391"/>
                  </a:lnTo>
                  <a:lnTo>
                    <a:pt x="7570" y="2241"/>
                  </a:lnTo>
                  <a:lnTo>
                    <a:pt x="7570" y="2129"/>
                  </a:lnTo>
                  <a:lnTo>
                    <a:pt x="7453" y="2056"/>
                  </a:lnTo>
                  <a:lnTo>
                    <a:pt x="7365" y="2166"/>
                  </a:lnTo>
                  <a:lnTo>
                    <a:pt x="7014" y="2166"/>
                  </a:lnTo>
                  <a:lnTo>
                    <a:pt x="6810" y="2354"/>
                  </a:lnTo>
                  <a:lnTo>
                    <a:pt x="6664" y="2316"/>
                  </a:lnTo>
                  <a:lnTo>
                    <a:pt x="6489" y="2429"/>
                  </a:lnTo>
                  <a:lnTo>
                    <a:pt x="6401" y="2615"/>
                  </a:lnTo>
                  <a:lnTo>
                    <a:pt x="6225" y="2615"/>
                  </a:lnTo>
                  <a:lnTo>
                    <a:pt x="6080" y="2727"/>
                  </a:lnTo>
                  <a:lnTo>
                    <a:pt x="6050" y="2952"/>
                  </a:lnTo>
                  <a:lnTo>
                    <a:pt x="5933" y="2877"/>
                  </a:lnTo>
                  <a:lnTo>
                    <a:pt x="5904" y="2915"/>
                  </a:lnTo>
                  <a:lnTo>
                    <a:pt x="5933" y="3101"/>
                  </a:lnTo>
                  <a:lnTo>
                    <a:pt x="5992" y="3138"/>
                  </a:lnTo>
                  <a:lnTo>
                    <a:pt x="5962" y="3326"/>
                  </a:lnTo>
                  <a:lnTo>
                    <a:pt x="5992" y="3513"/>
                  </a:lnTo>
                  <a:lnTo>
                    <a:pt x="6166" y="3476"/>
                  </a:lnTo>
                  <a:lnTo>
                    <a:pt x="6254" y="3326"/>
                  </a:lnTo>
                  <a:lnTo>
                    <a:pt x="6254" y="3176"/>
                  </a:lnTo>
                  <a:lnTo>
                    <a:pt x="6430" y="3138"/>
                  </a:lnTo>
                  <a:lnTo>
                    <a:pt x="6518" y="3065"/>
                  </a:lnTo>
                  <a:lnTo>
                    <a:pt x="6576" y="2990"/>
                  </a:lnTo>
                  <a:lnTo>
                    <a:pt x="6634" y="3251"/>
                  </a:lnTo>
                  <a:lnTo>
                    <a:pt x="6722" y="3138"/>
                  </a:lnTo>
                  <a:lnTo>
                    <a:pt x="6781" y="2952"/>
                  </a:lnTo>
                  <a:lnTo>
                    <a:pt x="6840" y="2915"/>
                  </a:lnTo>
                  <a:lnTo>
                    <a:pt x="6810" y="3176"/>
                  </a:lnTo>
                  <a:lnTo>
                    <a:pt x="6869" y="3288"/>
                  </a:lnTo>
                  <a:lnTo>
                    <a:pt x="7073" y="3288"/>
                  </a:lnTo>
                  <a:lnTo>
                    <a:pt x="6898" y="3363"/>
                  </a:lnTo>
                  <a:lnTo>
                    <a:pt x="6664" y="3438"/>
                  </a:lnTo>
                  <a:lnTo>
                    <a:pt x="6430" y="3661"/>
                  </a:lnTo>
                  <a:lnTo>
                    <a:pt x="6254" y="3736"/>
                  </a:lnTo>
                  <a:lnTo>
                    <a:pt x="6284" y="3924"/>
                  </a:lnTo>
                  <a:lnTo>
                    <a:pt x="6284" y="4072"/>
                  </a:lnTo>
                  <a:lnTo>
                    <a:pt x="6401" y="4072"/>
                  </a:lnTo>
                  <a:lnTo>
                    <a:pt x="6518" y="3924"/>
                  </a:lnTo>
                  <a:lnTo>
                    <a:pt x="6664" y="3924"/>
                  </a:lnTo>
                  <a:lnTo>
                    <a:pt x="6869" y="3849"/>
                  </a:lnTo>
                  <a:lnTo>
                    <a:pt x="7161" y="3811"/>
                  </a:lnTo>
                  <a:lnTo>
                    <a:pt x="7512" y="3699"/>
                  </a:lnTo>
                  <a:lnTo>
                    <a:pt x="7570" y="3811"/>
                  </a:lnTo>
                  <a:lnTo>
                    <a:pt x="7570" y="3924"/>
                  </a:lnTo>
                  <a:lnTo>
                    <a:pt x="7453" y="3999"/>
                  </a:lnTo>
                  <a:lnTo>
                    <a:pt x="7365" y="3886"/>
                  </a:lnTo>
                  <a:lnTo>
                    <a:pt x="7220" y="3886"/>
                  </a:lnTo>
                  <a:lnTo>
                    <a:pt x="7073" y="4036"/>
                  </a:lnTo>
                  <a:lnTo>
                    <a:pt x="6810" y="4036"/>
                  </a:lnTo>
                  <a:lnTo>
                    <a:pt x="6576" y="4260"/>
                  </a:lnTo>
                  <a:lnTo>
                    <a:pt x="6372" y="4260"/>
                  </a:lnTo>
                  <a:lnTo>
                    <a:pt x="6342" y="4372"/>
                  </a:lnTo>
                  <a:lnTo>
                    <a:pt x="6430" y="4560"/>
                  </a:lnTo>
                  <a:lnTo>
                    <a:pt x="6576" y="4560"/>
                  </a:lnTo>
                  <a:lnTo>
                    <a:pt x="6722" y="4670"/>
                  </a:lnTo>
                  <a:lnTo>
                    <a:pt x="6634" y="4745"/>
                  </a:lnTo>
                  <a:lnTo>
                    <a:pt x="6372" y="4745"/>
                  </a:lnTo>
                  <a:lnTo>
                    <a:pt x="6254" y="4595"/>
                  </a:lnTo>
                  <a:lnTo>
                    <a:pt x="6166" y="4595"/>
                  </a:lnTo>
                  <a:lnTo>
                    <a:pt x="6080" y="4670"/>
                  </a:lnTo>
                  <a:lnTo>
                    <a:pt x="6080" y="4933"/>
                  </a:lnTo>
                  <a:lnTo>
                    <a:pt x="5992" y="5045"/>
                  </a:lnTo>
                  <a:lnTo>
                    <a:pt x="6050" y="5194"/>
                  </a:lnTo>
                  <a:lnTo>
                    <a:pt x="6166" y="5306"/>
                  </a:lnTo>
                  <a:lnTo>
                    <a:pt x="6372" y="5194"/>
                  </a:lnTo>
                  <a:lnTo>
                    <a:pt x="6634" y="5381"/>
                  </a:lnTo>
                  <a:lnTo>
                    <a:pt x="6840" y="5344"/>
                  </a:lnTo>
                  <a:lnTo>
                    <a:pt x="6869" y="5419"/>
                  </a:lnTo>
                  <a:lnTo>
                    <a:pt x="7014" y="5419"/>
                  </a:lnTo>
                  <a:lnTo>
                    <a:pt x="7220" y="5604"/>
                  </a:lnTo>
                  <a:lnTo>
                    <a:pt x="7306" y="5604"/>
                  </a:lnTo>
                  <a:lnTo>
                    <a:pt x="7424" y="5567"/>
                  </a:lnTo>
                  <a:lnTo>
                    <a:pt x="7629" y="5604"/>
                  </a:lnTo>
                  <a:lnTo>
                    <a:pt x="7745" y="5604"/>
                  </a:lnTo>
                  <a:lnTo>
                    <a:pt x="7980" y="5419"/>
                  </a:lnTo>
                  <a:lnTo>
                    <a:pt x="8301" y="5419"/>
                  </a:lnTo>
                  <a:lnTo>
                    <a:pt x="8534" y="5381"/>
                  </a:lnTo>
                  <a:lnTo>
                    <a:pt x="8710" y="5231"/>
                  </a:lnTo>
                  <a:lnTo>
                    <a:pt x="8827" y="5231"/>
                  </a:lnTo>
                  <a:lnTo>
                    <a:pt x="8827" y="5344"/>
                  </a:lnTo>
                  <a:lnTo>
                    <a:pt x="8769" y="5494"/>
                  </a:lnTo>
                  <a:lnTo>
                    <a:pt x="8475" y="5531"/>
                  </a:lnTo>
                  <a:lnTo>
                    <a:pt x="8154" y="5604"/>
                  </a:lnTo>
                  <a:lnTo>
                    <a:pt x="8038" y="5717"/>
                  </a:lnTo>
                  <a:lnTo>
                    <a:pt x="7892" y="5755"/>
                  </a:lnTo>
                  <a:lnTo>
                    <a:pt x="7862" y="5792"/>
                  </a:lnTo>
                  <a:lnTo>
                    <a:pt x="7629" y="5755"/>
                  </a:lnTo>
                  <a:lnTo>
                    <a:pt x="7453" y="5867"/>
                  </a:lnTo>
                  <a:lnTo>
                    <a:pt x="7306" y="5867"/>
                  </a:lnTo>
                  <a:lnTo>
                    <a:pt x="7249" y="5755"/>
                  </a:lnTo>
                  <a:lnTo>
                    <a:pt x="7102" y="5755"/>
                  </a:lnTo>
                  <a:lnTo>
                    <a:pt x="6840" y="5567"/>
                  </a:lnTo>
                  <a:lnTo>
                    <a:pt x="6372" y="5567"/>
                  </a:lnTo>
                  <a:lnTo>
                    <a:pt x="6284" y="5494"/>
                  </a:lnTo>
                  <a:lnTo>
                    <a:pt x="6109" y="5531"/>
                  </a:lnTo>
                  <a:lnTo>
                    <a:pt x="5962" y="5494"/>
                  </a:lnTo>
                  <a:lnTo>
                    <a:pt x="5904" y="5567"/>
                  </a:lnTo>
                  <a:lnTo>
                    <a:pt x="5933" y="5867"/>
                  </a:lnTo>
                  <a:lnTo>
                    <a:pt x="5992" y="5942"/>
                  </a:lnTo>
                  <a:lnTo>
                    <a:pt x="5992" y="6278"/>
                  </a:lnTo>
                  <a:lnTo>
                    <a:pt x="6080" y="6503"/>
                  </a:lnTo>
                  <a:lnTo>
                    <a:pt x="6138" y="6614"/>
                  </a:lnTo>
                  <a:lnTo>
                    <a:pt x="6254" y="6651"/>
                  </a:lnTo>
                  <a:lnTo>
                    <a:pt x="6489" y="7024"/>
                  </a:lnTo>
                  <a:lnTo>
                    <a:pt x="6576" y="7099"/>
                  </a:lnTo>
                  <a:lnTo>
                    <a:pt x="6664" y="7062"/>
                  </a:lnTo>
                  <a:lnTo>
                    <a:pt x="6840" y="6726"/>
                  </a:lnTo>
                  <a:lnTo>
                    <a:pt x="7132" y="6539"/>
                  </a:lnTo>
                  <a:lnTo>
                    <a:pt x="7424" y="6315"/>
                  </a:lnTo>
                  <a:lnTo>
                    <a:pt x="7600" y="6128"/>
                  </a:lnTo>
                  <a:lnTo>
                    <a:pt x="7686" y="5980"/>
                  </a:lnTo>
                  <a:lnTo>
                    <a:pt x="7745" y="5980"/>
                  </a:lnTo>
                  <a:lnTo>
                    <a:pt x="8125" y="6090"/>
                  </a:lnTo>
                  <a:lnTo>
                    <a:pt x="8418" y="6053"/>
                  </a:lnTo>
                  <a:lnTo>
                    <a:pt x="8622" y="6053"/>
                  </a:lnTo>
                  <a:lnTo>
                    <a:pt x="8827" y="6240"/>
                  </a:lnTo>
                  <a:lnTo>
                    <a:pt x="9178" y="6278"/>
                  </a:lnTo>
                  <a:lnTo>
                    <a:pt x="9470" y="6278"/>
                  </a:lnTo>
                  <a:lnTo>
                    <a:pt x="9587" y="6353"/>
                  </a:lnTo>
                  <a:lnTo>
                    <a:pt x="9558" y="6428"/>
                  </a:lnTo>
                  <a:lnTo>
                    <a:pt x="9294" y="6465"/>
                  </a:lnTo>
                  <a:lnTo>
                    <a:pt x="9149" y="6428"/>
                  </a:lnTo>
                  <a:lnTo>
                    <a:pt x="8885" y="6353"/>
                  </a:lnTo>
                  <a:lnTo>
                    <a:pt x="8593" y="6165"/>
                  </a:lnTo>
                  <a:lnTo>
                    <a:pt x="8446" y="6165"/>
                  </a:lnTo>
                  <a:lnTo>
                    <a:pt x="8330" y="6240"/>
                  </a:lnTo>
                  <a:lnTo>
                    <a:pt x="8009" y="6165"/>
                  </a:lnTo>
                  <a:lnTo>
                    <a:pt x="7833" y="6128"/>
                  </a:lnTo>
                  <a:lnTo>
                    <a:pt x="7745" y="6278"/>
                  </a:lnTo>
                  <a:lnTo>
                    <a:pt x="7541" y="6428"/>
                  </a:lnTo>
                  <a:lnTo>
                    <a:pt x="7394" y="6651"/>
                  </a:lnTo>
                  <a:lnTo>
                    <a:pt x="7132" y="6839"/>
                  </a:lnTo>
                  <a:lnTo>
                    <a:pt x="7014" y="7099"/>
                  </a:lnTo>
                  <a:lnTo>
                    <a:pt x="6898" y="7249"/>
                  </a:lnTo>
                  <a:lnTo>
                    <a:pt x="6869" y="7362"/>
                  </a:lnTo>
                  <a:lnTo>
                    <a:pt x="7073" y="7548"/>
                  </a:lnTo>
                  <a:lnTo>
                    <a:pt x="7249" y="7548"/>
                  </a:lnTo>
                  <a:lnTo>
                    <a:pt x="7249" y="7660"/>
                  </a:lnTo>
                  <a:lnTo>
                    <a:pt x="7394" y="7848"/>
                  </a:lnTo>
                  <a:lnTo>
                    <a:pt x="7686" y="7848"/>
                  </a:lnTo>
                  <a:lnTo>
                    <a:pt x="8038" y="7996"/>
                  </a:lnTo>
                  <a:lnTo>
                    <a:pt x="8301" y="7996"/>
                  </a:lnTo>
                  <a:lnTo>
                    <a:pt x="8534" y="7735"/>
                  </a:lnTo>
                  <a:lnTo>
                    <a:pt x="8563" y="7399"/>
                  </a:lnTo>
                  <a:lnTo>
                    <a:pt x="8769" y="7287"/>
                  </a:lnTo>
                  <a:lnTo>
                    <a:pt x="8914" y="7362"/>
                  </a:lnTo>
                  <a:lnTo>
                    <a:pt x="8739" y="7437"/>
                  </a:lnTo>
                  <a:lnTo>
                    <a:pt x="8739" y="7623"/>
                  </a:lnTo>
                  <a:lnTo>
                    <a:pt x="8885" y="7660"/>
                  </a:lnTo>
                  <a:lnTo>
                    <a:pt x="9090" y="7585"/>
                  </a:lnTo>
                  <a:lnTo>
                    <a:pt x="9294" y="7623"/>
                  </a:lnTo>
                  <a:lnTo>
                    <a:pt x="9470" y="7474"/>
                  </a:lnTo>
                  <a:lnTo>
                    <a:pt x="9615" y="7548"/>
                  </a:lnTo>
                  <a:lnTo>
                    <a:pt x="9470" y="7735"/>
                  </a:lnTo>
                  <a:lnTo>
                    <a:pt x="9178" y="7773"/>
                  </a:lnTo>
                  <a:lnTo>
                    <a:pt x="9031" y="7810"/>
                  </a:lnTo>
                  <a:lnTo>
                    <a:pt x="8827" y="7810"/>
                  </a:lnTo>
                  <a:lnTo>
                    <a:pt x="8593" y="8108"/>
                  </a:lnTo>
                  <a:lnTo>
                    <a:pt x="8622" y="8221"/>
                  </a:lnTo>
                  <a:lnTo>
                    <a:pt x="8739" y="8296"/>
                  </a:lnTo>
                  <a:lnTo>
                    <a:pt x="9002" y="8221"/>
                  </a:lnTo>
                  <a:lnTo>
                    <a:pt x="9178" y="8519"/>
                  </a:lnTo>
                  <a:lnTo>
                    <a:pt x="9791" y="8519"/>
                  </a:lnTo>
                  <a:lnTo>
                    <a:pt x="9995" y="8482"/>
                  </a:lnTo>
                  <a:lnTo>
                    <a:pt x="10551" y="8183"/>
                  </a:lnTo>
                  <a:lnTo>
                    <a:pt x="10727" y="8146"/>
                  </a:lnTo>
                  <a:lnTo>
                    <a:pt x="11019" y="7848"/>
                  </a:lnTo>
                  <a:lnTo>
                    <a:pt x="10961" y="7773"/>
                  </a:lnTo>
                  <a:lnTo>
                    <a:pt x="10902" y="7773"/>
                  </a:lnTo>
                  <a:lnTo>
                    <a:pt x="11107" y="7437"/>
                  </a:lnTo>
                  <a:lnTo>
                    <a:pt x="11253" y="7437"/>
                  </a:lnTo>
                  <a:lnTo>
                    <a:pt x="11370" y="7212"/>
                  </a:lnTo>
                  <a:lnTo>
                    <a:pt x="11399" y="7249"/>
                  </a:lnTo>
                  <a:lnTo>
                    <a:pt x="11487" y="7437"/>
                  </a:lnTo>
                  <a:lnTo>
                    <a:pt x="11545" y="7437"/>
                  </a:lnTo>
                  <a:lnTo>
                    <a:pt x="11545" y="7249"/>
                  </a:lnTo>
                  <a:lnTo>
                    <a:pt x="11983" y="6839"/>
                  </a:lnTo>
                  <a:lnTo>
                    <a:pt x="12275" y="6801"/>
                  </a:lnTo>
                  <a:lnTo>
                    <a:pt x="12743" y="6539"/>
                  </a:lnTo>
                  <a:lnTo>
                    <a:pt x="12743" y="6689"/>
                  </a:lnTo>
                  <a:lnTo>
                    <a:pt x="12363" y="6914"/>
                  </a:lnTo>
                  <a:lnTo>
                    <a:pt x="12130" y="6914"/>
                  </a:lnTo>
                  <a:lnTo>
                    <a:pt x="11691" y="7249"/>
                  </a:lnTo>
                  <a:lnTo>
                    <a:pt x="11633" y="7548"/>
                  </a:lnTo>
                  <a:lnTo>
                    <a:pt x="11458" y="7735"/>
                  </a:lnTo>
                  <a:lnTo>
                    <a:pt x="11253" y="7735"/>
                  </a:lnTo>
                  <a:lnTo>
                    <a:pt x="11194" y="7996"/>
                  </a:lnTo>
                  <a:lnTo>
                    <a:pt x="11107" y="8108"/>
                  </a:lnTo>
                  <a:lnTo>
                    <a:pt x="11107" y="8183"/>
                  </a:lnTo>
                  <a:lnTo>
                    <a:pt x="11515" y="8146"/>
                  </a:lnTo>
                  <a:lnTo>
                    <a:pt x="11633" y="8221"/>
                  </a:lnTo>
                  <a:lnTo>
                    <a:pt x="11809" y="8221"/>
                  </a:lnTo>
                  <a:lnTo>
                    <a:pt x="11983" y="8371"/>
                  </a:lnTo>
                  <a:lnTo>
                    <a:pt x="11954" y="8482"/>
                  </a:lnTo>
                  <a:lnTo>
                    <a:pt x="12101" y="8557"/>
                  </a:lnTo>
                  <a:lnTo>
                    <a:pt x="12218" y="8557"/>
                  </a:lnTo>
                  <a:lnTo>
                    <a:pt x="12275" y="8669"/>
                  </a:lnTo>
                  <a:lnTo>
                    <a:pt x="12101" y="8707"/>
                  </a:lnTo>
                  <a:lnTo>
                    <a:pt x="11954" y="8782"/>
                  </a:lnTo>
                  <a:lnTo>
                    <a:pt x="11779" y="8594"/>
                  </a:lnTo>
                  <a:lnTo>
                    <a:pt x="11487" y="8482"/>
                  </a:lnTo>
                  <a:lnTo>
                    <a:pt x="11107" y="8519"/>
                  </a:lnTo>
                  <a:lnTo>
                    <a:pt x="10551" y="8594"/>
                  </a:lnTo>
                  <a:lnTo>
                    <a:pt x="10347" y="8707"/>
                  </a:lnTo>
                  <a:lnTo>
                    <a:pt x="10201" y="8707"/>
                  </a:lnTo>
                  <a:lnTo>
                    <a:pt x="10201" y="8782"/>
                  </a:lnTo>
                  <a:lnTo>
                    <a:pt x="10230" y="8894"/>
                  </a:lnTo>
                  <a:lnTo>
                    <a:pt x="10493" y="8968"/>
                  </a:lnTo>
                  <a:lnTo>
                    <a:pt x="10727" y="8968"/>
                  </a:lnTo>
                  <a:lnTo>
                    <a:pt x="10873" y="9080"/>
                  </a:lnTo>
                  <a:lnTo>
                    <a:pt x="10873" y="9230"/>
                  </a:lnTo>
                  <a:lnTo>
                    <a:pt x="10669" y="9268"/>
                  </a:lnTo>
                  <a:lnTo>
                    <a:pt x="10522" y="9118"/>
                  </a:lnTo>
                  <a:lnTo>
                    <a:pt x="10230" y="9080"/>
                  </a:lnTo>
                  <a:lnTo>
                    <a:pt x="10083" y="8932"/>
                  </a:lnTo>
                  <a:lnTo>
                    <a:pt x="9938" y="8894"/>
                  </a:lnTo>
                  <a:lnTo>
                    <a:pt x="9703" y="9043"/>
                  </a:lnTo>
                  <a:lnTo>
                    <a:pt x="9353" y="9080"/>
                  </a:lnTo>
                  <a:lnTo>
                    <a:pt x="9090" y="8932"/>
                  </a:lnTo>
                  <a:lnTo>
                    <a:pt x="8885" y="8932"/>
                  </a:lnTo>
                  <a:lnTo>
                    <a:pt x="8681" y="8857"/>
                  </a:lnTo>
                  <a:lnTo>
                    <a:pt x="8563" y="8744"/>
                  </a:lnTo>
                  <a:lnTo>
                    <a:pt x="8271" y="8782"/>
                  </a:lnTo>
                  <a:lnTo>
                    <a:pt x="8183" y="9043"/>
                  </a:lnTo>
                  <a:lnTo>
                    <a:pt x="8271" y="9230"/>
                  </a:lnTo>
                  <a:lnTo>
                    <a:pt x="8271" y="9977"/>
                  </a:lnTo>
                  <a:lnTo>
                    <a:pt x="8301" y="10052"/>
                  </a:lnTo>
                  <a:lnTo>
                    <a:pt x="8154" y="10277"/>
                  </a:lnTo>
                  <a:lnTo>
                    <a:pt x="8154" y="10427"/>
                  </a:lnTo>
                  <a:lnTo>
                    <a:pt x="8271" y="10537"/>
                  </a:lnTo>
                  <a:lnTo>
                    <a:pt x="8359" y="10725"/>
                  </a:lnTo>
                  <a:lnTo>
                    <a:pt x="8563" y="10725"/>
                  </a:lnTo>
                  <a:lnTo>
                    <a:pt x="8710" y="10838"/>
                  </a:lnTo>
                  <a:lnTo>
                    <a:pt x="8534" y="10800"/>
                  </a:lnTo>
                  <a:lnTo>
                    <a:pt x="8418" y="10913"/>
                  </a:lnTo>
                  <a:lnTo>
                    <a:pt x="8359" y="11023"/>
                  </a:lnTo>
                  <a:lnTo>
                    <a:pt x="8330" y="10838"/>
                  </a:lnTo>
                  <a:lnTo>
                    <a:pt x="8183" y="10650"/>
                  </a:lnTo>
                  <a:lnTo>
                    <a:pt x="8125" y="10650"/>
                  </a:lnTo>
                  <a:lnTo>
                    <a:pt x="8095" y="10762"/>
                  </a:lnTo>
                  <a:lnTo>
                    <a:pt x="7980" y="10575"/>
                  </a:lnTo>
                  <a:lnTo>
                    <a:pt x="7950" y="10239"/>
                  </a:lnTo>
                  <a:lnTo>
                    <a:pt x="7950" y="9866"/>
                  </a:lnTo>
                  <a:lnTo>
                    <a:pt x="7862" y="9343"/>
                  </a:lnTo>
                  <a:lnTo>
                    <a:pt x="7686" y="9080"/>
                  </a:lnTo>
                  <a:lnTo>
                    <a:pt x="7686" y="8894"/>
                  </a:lnTo>
                  <a:lnTo>
                    <a:pt x="7306" y="8557"/>
                  </a:lnTo>
                  <a:lnTo>
                    <a:pt x="7220" y="8557"/>
                  </a:lnTo>
                  <a:lnTo>
                    <a:pt x="6985" y="8371"/>
                  </a:lnTo>
                  <a:lnTo>
                    <a:pt x="6956" y="8183"/>
                  </a:lnTo>
                  <a:lnTo>
                    <a:pt x="6810" y="8108"/>
                  </a:lnTo>
                  <a:lnTo>
                    <a:pt x="6576" y="8183"/>
                  </a:lnTo>
                  <a:lnTo>
                    <a:pt x="6080" y="8894"/>
                  </a:lnTo>
                  <a:lnTo>
                    <a:pt x="5992" y="9118"/>
                  </a:lnTo>
                  <a:lnTo>
                    <a:pt x="5992" y="9305"/>
                  </a:lnTo>
                  <a:lnTo>
                    <a:pt x="6109" y="9418"/>
                  </a:lnTo>
                  <a:lnTo>
                    <a:pt x="6284" y="9491"/>
                  </a:lnTo>
                  <a:lnTo>
                    <a:pt x="6372" y="9716"/>
                  </a:lnTo>
                  <a:lnTo>
                    <a:pt x="6372" y="9866"/>
                  </a:lnTo>
                  <a:lnTo>
                    <a:pt x="6342" y="9903"/>
                  </a:lnTo>
                  <a:lnTo>
                    <a:pt x="6225" y="9678"/>
                  </a:lnTo>
                  <a:lnTo>
                    <a:pt x="6109" y="9641"/>
                  </a:lnTo>
                  <a:lnTo>
                    <a:pt x="5992" y="9528"/>
                  </a:lnTo>
                  <a:lnTo>
                    <a:pt x="5933" y="9603"/>
                  </a:lnTo>
                  <a:lnTo>
                    <a:pt x="5816" y="9641"/>
                  </a:lnTo>
                  <a:lnTo>
                    <a:pt x="5786" y="9791"/>
                  </a:lnTo>
                  <a:lnTo>
                    <a:pt x="5845" y="10014"/>
                  </a:lnTo>
                  <a:lnTo>
                    <a:pt x="5962" y="10089"/>
                  </a:lnTo>
                  <a:lnTo>
                    <a:pt x="6050" y="10389"/>
                  </a:lnTo>
                  <a:lnTo>
                    <a:pt x="6080" y="10948"/>
                  </a:lnTo>
                  <a:lnTo>
                    <a:pt x="5962" y="11211"/>
                  </a:lnTo>
                  <a:lnTo>
                    <a:pt x="5962" y="11509"/>
                  </a:lnTo>
                  <a:lnTo>
                    <a:pt x="5845" y="11847"/>
                  </a:lnTo>
                  <a:lnTo>
                    <a:pt x="5845" y="12070"/>
                  </a:lnTo>
                  <a:lnTo>
                    <a:pt x="5904" y="12107"/>
                  </a:lnTo>
                  <a:lnTo>
                    <a:pt x="5992" y="12070"/>
                  </a:lnTo>
                  <a:lnTo>
                    <a:pt x="5962" y="12332"/>
                  </a:lnTo>
                  <a:lnTo>
                    <a:pt x="5845" y="12593"/>
                  </a:lnTo>
                  <a:lnTo>
                    <a:pt x="5786" y="12443"/>
                  </a:lnTo>
                  <a:lnTo>
                    <a:pt x="5758" y="12257"/>
                  </a:lnTo>
                  <a:lnTo>
                    <a:pt x="5612" y="12107"/>
                  </a:lnTo>
                  <a:lnTo>
                    <a:pt x="5494" y="12257"/>
                  </a:lnTo>
                  <a:lnTo>
                    <a:pt x="5494" y="12593"/>
                  </a:lnTo>
                  <a:lnTo>
                    <a:pt x="5700" y="13041"/>
                  </a:lnTo>
                  <a:lnTo>
                    <a:pt x="5933" y="13004"/>
                  </a:lnTo>
                  <a:lnTo>
                    <a:pt x="6080" y="13079"/>
                  </a:lnTo>
                  <a:lnTo>
                    <a:pt x="6138" y="13229"/>
                  </a:lnTo>
                  <a:lnTo>
                    <a:pt x="6401" y="13229"/>
                  </a:lnTo>
                  <a:lnTo>
                    <a:pt x="6693" y="13377"/>
                  </a:lnTo>
                  <a:lnTo>
                    <a:pt x="6810" y="13229"/>
                  </a:lnTo>
                  <a:lnTo>
                    <a:pt x="6985" y="13079"/>
                  </a:lnTo>
                  <a:lnTo>
                    <a:pt x="6985" y="12966"/>
                  </a:lnTo>
                  <a:lnTo>
                    <a:pt x="7102" y="12891"/>
                  </a:lnTo>
                  <a:lnTo>
                    <a:pt x="7102" y="13041"/>
                  </a:lnTo>
                  <a:lnTo>
                    <a:pt x="7014" y="13229"/>
                  </a:lnTo>
                  <a:lnTo>
                    <a:pt x="7014" y="13452"/>
                  </a:lnTo>
                  <a:lnTo>
                    <a:pt x="6956" y="13565"/>
                  </a:lnTo>
                  <a:lnTo>
                    <a:pt x="6810" y="13452"/>
                  </a:lnTo>
                  <a:lnTo>
                    <a:pt x="6489" y="13452"/>
                  </a:lnTo>
                  <a:lnTo>
                    <a:pt x="6342" y="13527"/>
                  </a:lnTo>
                  <a:lnTo>
                    <a:pt x="6342" y="13715"/>
                  </a:lnTo>
                  <a:lnTo>
                    <a:pt x="6401" y="13752"/>
                  </a:lnTo>
                  <a:lnTo>
                    <a:pt x="6576" y="13752"/>
                  </a:lnTo>
                  <a:lnTo>
                    <a:pt x="6634" y="13901"/>
                  </a:lnTo>
                  <a:lnTo>
                    <a:pt x="6489" y="13901"/>
                  </a:lnTo>
                  <a:lnTo>
                    <a:pt x="6489" y="14201"/>
                  </a:lnTo>
                  <a:lnTo>
                    <a:pt x="6254" y="13790"/>
                  </a:lnTo>
                  <a:lnTo>
                    <a:pt x="6138" y="13790"/>
                  </a:lnTo>
                  <a:lnTo>
                    <a:pt x="6080" y="13602"/>
                  </a:lnTo>
                  <a:lnTo>
                    <a:pt x="5992" y="13452"/>
                  </a:lnTo>
                  <a:lnTo>
                    <a:pt x="5641" y="13154"/>
                  </a:lnTo>
                  <a:lnTo>
                    <a:pt x="5553" y="13154"/>
                  </a:lnTo>
                  <a:lnTo>
                    <a:pt x="5349" y="12856"/>
                  </a:lnTo>
                  <a:lnTo>
                    <a:pt x="5349" y="12818"/>
                  </a:lnTo>
                  <a:lnTo>
                    <a:pt x="5202" y="12818"/>
                  </a:lnTo>
                  <a:lnTo>
                    <a:pt x="5056" y="12966"/>
                  </a:lnTo>
                  <a:lnTo>
                    <a:pt x="4910" y="12966"/>
                  </a:lnTo>
                  <a:lnTo>
                    <a:pt x="4793" y="13041"/>
                  </a:lnTo>
                  <a:lnTo>
                    <a:pt x="4589" y="12966"/>
                  </a:lnTo>
                  <a:lnTo>
                    <a:pt x="4237" y="13041"/>
                  </a:lnTo>
                  <a:lnTo>
                    <a:pt x="4150" y="13004"/>
                  </a:lnTo>
                  <a:lnTo>
                    <a:pt x="3886" y="13341"/>
                  </a:lnTo>
                  <a:lnTo>
                    <a:pt x="3770" y="13602"/>
                  </a:lnTo>
                  <a:lnTo>
                    <a:pt x="3770" y="13827"/>
                  </a:lnTo>
                  <a:lnTo>
                    <a:pt x="3624" y="13901"/>
                  </a:lnTo>
                  <a:lnTo>
                    <a:pt x="3477" y="14013"/>
                  </a:lnTo>
                  <a:lnTo>
                    <a:pt x="3302" y="14126"/>
                  </a:lnTo>
                  <a:lnTo>
                    <a:pt x="3273" y="14276"/>
                  </a:lnTo>
                  <a:lnTo>
                    <a:pt x="3069" y="14461"/>
                  </a:lnTo>
                  <a:lnTo>
                    <a:pt x="3040" y="14686"/>
                  </a:lnTo>
                  <a:lnTo>
                    <a:pt x="3156" y="14686"/>
                  </a:lnTo>
                  <a:lnTo>
                    <a:pt x="3185" y="14835"/>
                  </a:lnTo>
                  <a:lnTo>
                    <a:pt x="3040" y="14835"/>
                  </a:lnTo>
                  <a:lnTo>
                    <a:pt x="2922" y="14910"/>
                  </a:lnTo>
                  <a:lnTo>
                    <a:pt x="3156" y="15135"/>
                  </a:lnTo>
                  <a:lnTo>
                    <a:pt x="3361" y="15210"/>
                  </a:lnTo>
                  <a:lnTo>
                    <a:pt x="3506" y="15060"/>
                  </a:lnTo>
                  <a:lnTo>
                    <a:pt x="3477" y="14910"/>
                  </a:lnTo>
                  <a:lnTo>
                    <a:pt x="3712" y="14947"/>
                  </a:lnTo>
                  <a:lnTo>
                    <a:pt x="3945" y="14724"/>
                  </a:lnTo>
                  <a:lnTo>
                    <a:pt x="3945" y="14910"/>
                  </a:lnTo>
                  <a:lnTo>
                    <a:pt x="3770" y="15022"/>
                  </a:lnTo>
                  <a:lnTo>
                    <a:pt x="3653" y="15247"/>
                  </a:lnTo>
                  <a:lnTo>
                    <a:pt x="3653" y="15395"/>
                  </a:lnTo>
                  <a:lnTo>
                    <a:pt x="3886" y="15395"/>
                  </a:lnTo>
                  <a:lnTo>
                    <a:pt x="4033" y="15433"/>
                  </a:lnTo>
                  <a:lnTo>
                    <a:pt x="4209" y="15135"/>
                  </a:lnTo>
                  <a:lnTo>
                    <a:pt x="4472" y="14910"/>
                  </a:lnTo>
                  <a:lnTo>
                    <a:pt x="4618" y="14499"/>
                  </a:lnTo>
                  <a:lnTo>
                    <a:pt x="4822" y="14163"/>
                  </a:lnTo>
                  <a:lnTo>
                    <a:pt x="4969" y="14126"/>
                  </a:lnTo>
                  <a:lnTo>
                    <a:pt x="4940" y="14276"/>
                  </a:lnTo>
                  <a:lnTo>
                    <a:pt x="4822" y="14349"/>
                  </a:lnTo>
                  <a:lnTo>
                    <a:pt x="4618" y="14724"/>
                  </a:lnTo>
                  <a:lnTo>
                    <a:pt x="4676" y="14910"/>
                  </a:lnTo>
                  <a:lnTo>
                    <a:pt x="4530" y="14910"/>
                  </a:lnTo>
                  <a:lnTo>
                    <a:pt x="4442" y="15097"/>
                  </a:lnTo>
                  <a:lnTo>
                    <a:pt x="4472" y="15247"/>
                  </a:lnTo>
                  <a:lnTo>
                    <a:pt x="4589" y="15247"/>
                  </a:lnTo>
                  <a:lnTo>
                    <a:pt x="4501" y="15322"/>
                  </a:lnTo>
                  <a:lnTo>
                    <a:pt x="4384" y="15322"/>
                  </a:lnTo>
                  <a:lnTo>
                    <a:pt x="4237" y="15508"/>
                  </a:lnTo>
                  <a:lnTo>
                    <a:pt x="4296" y="15620"/>
                  </a:lnTo>
                  <a:lnTo>
                    <a:pt x="4472" y="15620"/>
                  </a:lnTo>
                  <a:lnTo>
                    <a:pt x="4354" y="15695"/>
                  </a:lnTo>
                  <a:lnTo>
                    <a:pt x="4180" y="15620"/>
                  </a:lnTo>
                  <a:lnTo>
                    <a:pt x="4033" y="15620"/>
                  </a:lnTo>
                  <a:lnTo>
                    <a:pt x="3916" y="15695"/>
                  </a:lnTo>
                  <a:lnTo>
                    <a:pt x="3800" y="15770"/>
                  </a:lnTo>
                  <a:lnTo>
                    <a:pt x="3741" y="15844"/>
                  </a:lnTo>
                  <a:lnTo>
                    <a:pt x="3800" y="16031"/>
                  </a:lnTo>
                  <a:lnTo>
                    <a:pt x="3916" y="16031"/>
                  </a:lnTo>
                  <a:lnTo>
                    <a:pt x="4004" y="15956"/>
                  </a:lnTo>
                  <a:lnTo>
                    <a:pt x="4062" y="15994"/>
                  </a:lnTo>
                  <a:lnTo>
                    <a:pt x="4209" y="15994"/>
                  </a:lnTo>
                  <a:lnTo>
                    <a:pt x="4209" y="16144"/>
                  </a:lnTo>
                  <a:lnTo>
                    <a:pt x="4092" y="16144"/>
                  </a:lnTo>
                  <a:lnTo>
                    <a:pt x="3945" y="16069"/>
                  </a:lnTo>
                  <a:lnTo>
                    <a:pt x="3886" y="16144"/>
                  </a:lnTo>
                  <a:lnTo>
                    <a:pt x="3886" y="16219"/>
                  </a:lnTo>
                  <a:lnTo>
                    <a:pt x="4033" y="16256"/>
                  </a:lnTo>
                  <a:lnTo>
                    <a:pt x="4004" y="16329"/>
                  </a:lnTo>
                  <a:lnTo>
                    <a:pt x="3886" y="16404"/>
                  </a:lnTo>
                  <a:lnTo>
                    <a:pt x="3770" y="16404"/>
                  </a:lnTo>
                  <a:lnTo>
                    <a:pt x="3770" y="16517"/>
                  </a:lnTo>
                  <a:lnTo>
                    <a:pt x="3886" y="16780"/>
                  </a:lnTo>
                  <a:lnTo>
                    <a:pt x="4004" y="16780"/>
                  </a:lnTo>
                  <a:lnTo>
                    <a:pt x="4062" y="16630"/>
                  </a:lnTo>
                  <a:lnTo>
                    <a:pt x="4237" y="16442"/>
                  </a:lnTo>
                  <a:lnTo>
                    <a:pt x="4209" y="16630"/>
                  </a:lnTo>
                  <a:lnTo>
                    <a:pt x="4062" y="16780"/>
                  </a:lnTo>
                  <a:lnTo>
                    <a:pt x="3945" y="16928"/>
                  </a:lnTo>
                  <a:lnTo>
                    <a:pt x="3916" y="17078"/>
                  </a:lnTo>
                  <a:lnTo>
                    <a:pt x="4150" y="17190"/>
                  </a:lnTo>
                  <a:lnTo>
                    <a:pt x="4325" y="17190"/>
                  </a:lnTo>
                  <a:lnTo>
                    <a:pt x="4354" y="17153"/>
                  </a:lnTo>
                  <a:lnTo>
                    <a:pt x="4442" y="17153"/>
                  </a:lnTo>
                  <a:lnTo>
                    <a:pt x="4530" y="17265"/>
                  </a:lnTo>
                  <a:lnTo>
                    <a:pt x="4793" y="17115"/>
                  </a:lnTo>
                  <a:lnTo>
                    <a:pt x="5056" y="16815"/>
                  </a:lnTo>
                  <a:lnTo>
                    <a:pt x="5056" y="16780"/>
                  </a:lnTo>
                  <a:lnTo>
                    <a:pt x="5202" y="16630"/>
                  </a:lnTo>
                  <a:lnTo>
                    <a:pt x="5494" y="16256"/>
                  </a:lnTo>
                  <a:lnTo>
                    <a:pt x="5494" y="16144"/>
                  </a:lnTo>
                  <a:lnTo>
                    <a:pt x="5612" y="15994"/>
                  </a:lnTo>
                  <a:lnTo>
                    <a:pt x="5700" y="15994"/>
                  </a:lnTo>
                  <a:lnTo>
                    <a:pt x="5612" y="16144"/>
                  </a:lnTo>
                  <a:lnTo>
                    <a:pt x="5553" y="16329"/>
                  </a:lnTo>
                  <a:lnTo>
                    <a:pt x="5320" y="16705"/>
                  </a:lnTo>
                  <a:lnTo>
                    <a:pt x="5026" y="16928"/>
                  </a:lnTo>
                  <a:lnTo>
                    <a:pt x="4822" y="17190"/>
                  </a:lnTo>
                  <a:lnTo>
                    <a:pt x="4618" y="17339"/>
                  </a:lnTo>
                  <a:lnTo>
                    <a:pt x="4501" y="17489"/>
                  </a:lnTo>
                  <a:lnTo>
                    <a:pt x="4589" y="17639"/>
                  </a:lnTo>
                  <a:lnTo>
                    <a:pt x="4501" y="17676"/>
                  </a:lnTo>
                  <a:lnTo>
                    <a:pt x="4296" y="17451"/>
                  </a:lnTo>
                  <a:lnTo>
                    <a:pt x="3945" y="17451"/>
                  </a:lnTo>
                  <a:lnTo>
                    <a:pt x="3945" y="17564"/>
                  </a:lnTo>
                  <a:lnTo>
                    <a:pt x="3886" y="17526"/>
                  </a:lnTo>
                  <a:lnTo>
                    <a:pt x="3770" y="17301"/>
                  </a:lnTo>
                  <a:lnTo>
                    <a:pt x="3477" y="17115"/>
                  </a:lnTo>
                  <a:lnTo>
                    <a:pt x="3361" y="17153"/>
                  </a:lnTo>
                  <a:lnTo>
                    <a:pt x="3302" y="17078"/>
                  </a:lnTo>
                  <a:lnTo>
                    <a:pt x="3361" y="16815"/>
                  </a:lnTo>
                  <a:lnTo>
                    <a:pt x="3361" y="16219"/>
                  </a:lnTo>
                  <a:lnTo>
                    <a:pt x="3302" y="15844"/>
                  </a:lnTo>
                  <a:lnTo>
                    <a:pt x="3126" y="15583"/>
                  </a:lnTo>
                  <a:lnTo>
                    <a:pt x="3010" y="15583"/>
                  </a:lnTo>
                  <a:lnTo>
                    <a:pt x="2834" y="15470"/>
                  </a:lnTo>
                  <a:lnTo>
                    <a:pt x="2717" y="15508"/>
                  </a:lnTo>
                  <a:lnTo>
                    <a:pt x="2542" y="15508"/>
                  </a:lnTo>
                  <a:lnTo>
                    <a:pt x="2425" y="15583"/>
                  </a:lnTo>
                  <a:lnTo>
                    <a:pt x="2280" y="15620"/>
                  </a:lnTo>
                  <a:lnTo>
                    <a:pt x="2280" y="15770"/>
                  </a:lnTo>
                  <a:lnTo>
                    <a:pt x="2309" y="15956"/>
                  </a:lnTo>
                  <a:lnTo>
                    <a:pt x="2280" y="16031"/>
                  </a:lnTo>
                  <a:lnTo>
                    <a:pt x="2251" y="16367"/>
                  </a:lnTo>
                  <a:lnTo>
                    <a:pt x="2309" y="16517"/>
                  </a:lnTo>
                  <a:lnTo>
                    <a:pt x="2396" y="16517"/>
                  </a:lnTo>
                  <a:lnTo>
                    <a:pt x="2396" y="16630"/>
                  </a:lnTo>
                  <a:lnTo>
                    <a:pt x="2251" y="16780"/>
                  </a:lnTo>
                  <a:lnTo>
                    <a:pt x="2192" y="16890"/>
                  </a:lnTo>
                  <a:lnTo>
                    <a:pt x="2309" y="17078"/>
                  </a:lnTo>
                  <a:lnTo>
                    <a:pt x="2425" y="17078"/>
                  </a:lnTo>
                  <a:lnTo>
                    <a:pt x="2454" y="16965"/>
                  </a:lnTo>
                  <a:lnTo>
                    <a:pt x="2631" y="17078"/>
                  </a:lnTo>
                  <a:lnTo>
                    <a:pt x="2601" y="17115"/>
                  </a:lnTo>
                  <a:lnTo>
                    <a:pt x="2425" y="17115"/>
                  </a:lnTo>
                  <a:lnTo>
                    <a:pt x="2425" y="17153"/>
                  </a:lnTo>
                  <a:lnTo>
                    <a:pt x="2542" y="17265"/>
                  </a:lnTo>
                  <a:lnTo>
                    <a:pt x="2542" y="17339"/>
                  </a:lnTo>
                  <a:lnTo>
                    <a:pt x="2425" y="17451"/>
                  </a:lnTo>
                  <a:lnTo>
                    <a:pt x="2396" y="17489"/>
                  </a:lnTo>
                  <a:lnTo>
                    <a:pt x="2484" y="17526"/>
                  </a:lnTo>
                  <a:lnTo>
                    <a:pt x="2572" y="17639"/>
                  </a:lnTo>
                  <a:lnTo>
                    <a:pt x="2717" y="17639"/>
                  </a:lnTo>
                  <a:lnTo>
                    <a:pt x="2746" y="17676"/>
                  </a:lnTo>
                  <a:lnTo>
                    <a:pt x="2689" y="17751"/>
                  </a:lnTo>
                  <a:lnTo>
                    <a:pt x="2542" y="17751"/>
                  </a:lnTo>
                  <a:lnTo>
                    <a:pt x="2484" y="17824"/>
                  </a:lnTo>
                  <a:lnTo>
                    <a:pt x="2309" y="17639"/>
                  </a:lnTo>
                  <a:lnTo>
                    <a:pt x="2251" y="17676"/>
                  </a:lnTo>
                  <a:lnTo>
                    <a:pt x="2192" y="17751"/>
                  </a:lnTo>
                  <a:lnTo>
                    <a:pt x="2104" y="17751"/>
                  </a:lnTo>
                  <a:lnTo>
                    <a:pt x="2016" y="17564"/>
                  </a:lnTo>
                  <a:lnTo>
                    <a:pt x="1900" y="17526"/>
                  </a:lnTo>
                  <a:lnTo>
                    <a:pt x="1812" y="17639"/>
                  </a:lnTo>
                  <a:lnTo>
                    <a:pt x="1549" y="17639"/>
                  </a:lnTo>
                  <a:lnTo>
                    <a:pt x="1373" y="17489"/>
                  </a:lnTo>
                  <a:lnTo>
                    <a:pt x="1227" y="17489"/>
                  </a:lnTo>
                  <a:lnTo>
                    <a:pt x="1140" y="17564"/>
                  </a:lnTo>
                  <a:lnTo>
                    <a:pt x="1140" y="17714"/>
                  </a:lnTo>
                  <a:lnTo>
                    <a:pt x="1023" y="17751"/>
                  </a:lnTo>
                  <a:lnTo>
                    <a:pt x="876" y="17824"/>
                  </a:lnTo>
                  <a:lnTo>
                    <a:pt x="817" y="17937"/>
                  </a:lnTo>
                  <a:lnTo>
                    <a:pt x="584" y="18012"/>
                  </a:lnTo>
                  <a:lnTo>
                    <a:pt x="525" y="18049"/>
                  </a:lnTo>
                  <a:lnTo>
                    <a:pt x="380" y="18087"/>
                  </a:lnTo>
                  <a:lnTo>
                    <a:pt x="263" y="18237"/>
                  </a:lnTo>
                  <a:lnTo>
                    <a:pt x="233" y="18423"/>
                  </a:lnTo>
                  <a:lnTo>
                    <a:pt x="233" y="18498"/>
                  </a:lnTo>
                  <a:lnTo>
                    <a:pt x="204" y="18648"/>
                  </a:lnTo>
                  <a:lnTo>
                    <a:pt x="0" y="18796"/>
                  </a:lnTo>
                  <a:lnTo>
                    <a:pt x="0" y="18946"/>
                  </a:lnTo>
                  <a:lnTo>
                    <a:pt x="57" y="19021"/>
                  </a:lnTo>
                  <a:lnTo>
                    <a:pt x="57" y="19319"/>
                  </a:lnTo>
                  <a:lnTo>
                    <a:pt x="87" y="19394"/>
                  </a:lnTo>
                  <a:lnTo>
                    <a:pt x="263" y="19394"/>
                  </a:lnTo>
                  <a:lnTo>
                    <a:pt x="351" y="19171"/>
                  </a:lnTo>
                  <a:lnTo>
                    <a:pt x="409" y="19171"/>
                  </a:lnTo>
                  <a:lnTo>
                    <a:pt x="380" y="19209"/>
                  </a:lnTo>
                  <a:lnTo>
                    <a:pt x="292" y="19394"/>
                  </a:lnTo>
                  <a:lnTo>
                    <a:pt x="380" y="19432"/>
                  </a:lnTo>
                  <a:lnTo>
                    <a:pt x="496" y="19319"/>
                  </a:lnTo>
                  <a:lnTo>
                    <a:pt x="496" y="19021"/>
                  </a:lnTo>
                  <a:lnTo>
                    <a:pt x="555" y="18610"/>
                  </a:lnTo>
                  <a:lnTo>
                    <a:pt x="672" y="18573"/>
                  </a:lnTo>
                  <a:lnTo>
                    <a:pt x="789" y="18460"/>
                  </a:lnTo>
                  <a:lnTo>
                    <a:pt x="584" y="18871"/>
                  </a:lnTo>
                  <a:lnTo>
                    <a:pt x="584" y="19059"/>
                  </a:lnTo>
                  <a:lnTo>
                    <a:pt x="555" y="19134"/>
                  </a:lnTo>
                  <a:lnTo>
                    <a:pt x="525" y="19357"/>
                  </a:lnTo>
                  <a:lnTo>
                    <a:pt x="437" y="19544"/>
                  </a:lnTo>
                  <a:lnTo>
                    <a:pt x="525" y="19619"/>
                  </a:lnTo>
                  <a:lnTo>
                    <a:pt x="584" y="19619"/>
                  </a:lnTo>
                  <a:lnTo>
                    <a:pt x="701" y="19768"/>
                  </a:lnTo>
                  <a:lnTo>
                    <a:pt x="847" y="19768"/>
                  </a:lnTo>
                  <a:lnTo>
                    <a:pt x="876" y="19582"/>
                  </a:lnTo>
                  <a:lnTo>
                    <a:pt x="847" y="19544"/>
                  </a:lnTo>
                  <a:lnTo>
                    <a:pt x="935" y="19357"/>
                  </a:lnTo>
                  <a:lnTo>
                    <a:pt x="964" y="19171"/>
                  </a:lnTo>
                  <a:lnTo>
                    <a:pt x="1023" y="19059"/>
                  </a:lnTo>
                  <a:lnTo>
                    <a:pt x="1023" y="19209"/>
                  </a:lnTo>
                  <a:lnTo>
                    <a:pt x="1081" y="19319"/>
                  </a:lnTo>
                  <a:lnTo>
                    <a:pt x="993" y="19544"/>
                  </a:lnTo>
                  <a:lnTo>
                    <a:pt x="993" y="19805"/>
                  </a:lnTo>
                  <a:lnTo>
                    <a:pt x="1111" y="19993"/>
                  </a:lnTo>
                  <a:lnTo>
                    <a:pt x="1169" y="20068"/>
                  </a:lnTo>
                  <a:lnTo>
                    <a:pt x="1285" y="19918"/>
                  </a:lnTo>
                  <a:lnTo>
                    <a:pt x="1256" y="19768"/>
                  </a:lnTo>
                  <a:lnTo>
                    <a:pt x="1256" y="19730"/>
                  </a:lnTo>
                  <a:lnTo>
                    <a:pt x="1285" y="19694"/>
                  </a:lnTo>
                  <a:lnTo>
                    <a:pt x="1403" y="19694"/>
                  </a:lnTo>
                  <a:lnTo>
                    <a:pt x="1461" y="19582"/>
                  </a:lnTo>
                  <a:lnTo>
                    <a:pt x="1432" y="19394"/>
                  </a:lnTo>
                  <a:lnTo>
                    <a:pt x="1373" y="19319"/>
                  </a:lnTo>
                  <a:lnTo>
                    <a:pt x="1373" y="19171"/>
                  </a:lnTo>
                  <a:lnTo>
                    <a:pt x="1432" y="19209"/>
                  </a:lnTo>
                  <a:lnTo>
                    <a:pt x="1549" y="19507"/>
                  </a:lnTo>
                  <a:lnTo>
                    <a:pt x="1549" y="19619"/>
                  </a:lnTo>
                  <a:lnTo>
                    <a:pt x="1461" y="19805"/>
                  </a:lnTo>
                  <a:lnTo>
                    <a:pt x="1403" y="19805"/>
                  </a:lnTo>
                  <a:lnTo>
                    <a:pt x="1315" y="19993"/>
                  </a:lnTo>
                  <a:lnTo>
                    <a:pt x="1373" y="20105"/>
                  </a:lnTo>
                  <a:lnTo>
                    <a:pt x="1432" y="20105"/>
                  </a:lnTo>
                  <a:lnTo>
                    <a:pt x="1520" y="20143"/>
                  </a:lnTo>
                  <a:lnTo>
                    <a:pt x="1549" y="20253"/>
                  </a:lnTo>
                  <a:lnTo>
                    <a:pt x="1607" y="20253"/>
                  </a:lnTo>
                  <a:lnTo>
                    <a:pt x="1871" y="20441"/>
                  </a:lnTo>
                  <a:lnTo>
                    <a:pt x="1957" y="20441"/>
                  </a:lnTo>
                  <a:lnTo>
                    <a:pt x="1957" y="20628"/>
                  </a:lnTo>
                  <a:lnTo>
                    <a:pt x="2251" y="20628"/>
                  </a:lnTo>
                  <a:lnTo>
                    <a:pt x="2337" y="20703"/>
                  </a:lnTo>
                  <a:lnTo>
                    <a:pt x="2425" y="20666"/>
                  </a:lnTo>
                  <a:lnTo>
                    <a:pt x="2484" y="20516"/>
                  </a:lnTo>
                  <a:lnTo>
                    <a:pt x="2396" y="20291"/>
                  </a:lnTo>
                  <a:lnTo>
                    <a:pt x="2309" y="19955"/>
                  </a:lnTo>
                  <a:lnTo>
                    <a:pt x="2396" y="19730"/>
                  </a:lnTo>
                  <a:lnTo>
                    <a:pt x="2454" y="19619"/>
                  </a:lnTo>
                  <a:lnTo>
                    <a:pt x="2484" y="19730"/>
                  </a:lnTo>
                  <a:lnTo>
                    <a:pt x="2542" y="19955"/>
                  </a:lnTo>
                  <a:lnTo>
                    <a:pt x="2542" y="20143"/>
                  </a:lnTo>
                  <a:lnTo>
                    <a:pt x="2572" y="20253"/>
                  </a:lnTo>
                  <a:lnTo>
                    <a:pt x="2689" y="20253"/>
                  </a:lnTo>
                  <a:lnTo>
                    <a:pt x="2717" y="20143"/>
                  </a:lnTo>
                  <a:lnTo>
                    <a:pt x="2834" y="20143"/>
                  </a:lnTo>
                  <a:lnTo>
                    <a:pt x="2864" y="20068"/>
                  </a:lnTo>
                  <a:lnTo>
                    <a:pt x="2893" y="19918"/>
                  </a:lnTo>
                  <a:lnTo>
                    <a:pt x="2981" y="19805"/>
                  </a:lnTo>
                  <a:lnTo>
                    <a:pt x="3010" y="19582"/>
                  </a:lnTo>
                  <a:lnTo>
                    <a:pt x="3040" y="19507"/>
                  </a:lnTo>
                  <a:lnTo>
                    <a:pt x="3069" y="19507"/>
                  </a:lnTo>
                  <a:lnTo>
                    <a:pt x="3156" y="19730"/>
                  </a:lnTo>
                  <a:lnTo>
                    <a:pt x="3126" y="19805"/>
                  </a:lnTo>
                  <a:lnTo>
                    <a:pt x="3040" y="19993"/>
                  </a:lnTo>
                  <a:lnTo>
                    <a:pt x="3010" y="20143"/>
                  </a:lnTo>
                  <a:lnTo>
                    <a:pt x="3069" y="20253"/>
                  </a:lnTo>
                  <a:lnTo>
                    <a:pt x="3069" y="20366"/>
                  </a:lnTo>
                  <a:lnTo>
                    <a:pt x="3214" y="20516"/>
                  </a:lnTo>
                  <a:lnTo>
                    <a:pt x="3332" y="20441"/>
                  </a:lnTo>
                  <a:lnTo>
                    <a:pt x="3477" y="20143"/>
                  </a:lnTo>
                  <a:lnTo>
                    <a:pt x="3420" y="19955"/>
                  </a:lnTo>
                  <a:lnTo>
                    <a:pt x="3449" y="19694"/>
                  </a:lnTo>
                  <a:lnTo>
                    <a:pt x="3594" y="19544"/>
                  </a:lnTo>
                  <a:lnTo>
                    <a:pt x="3741" y="19507"/>
                  </a:lnTo>
                  <a:lnTo>
                    <a:pt x="3594" y="19694"/>
                  </a:lnTo>
                  <a:lnTo>
                    <a:pt x="3565" y="19880"/>
                  </a:lnTo>
                  <a:lnTo>
                    <a:pt x="3624" y="20068"/>
                  </a:lnTo>
                  <a:lnTo>
                    <a:pt x="3506" y="20441"/>
                  </a:lnTo>
                  <a:lnTo>
                    <a:pt x="3506" y="20553"/>
                  </a:lnTo>
                  <a:lnTo>
                    <a:pt x="3624" y="20703"/>
                  </a:lnTo>
                  <a:lnTo>
                    <a:pt x="3770" y="20666"/>
                  </a:lnTo>
                  <a:lnTo>
                    <a:pt x="3886" y="20703"/>
                  </a:lnTo>
                  <a:lnTo>
                    <a:pt x="4004" y="20666"/>
                  </a:lnTo>
                  <a:lnTo>
                    <a:pt x="4004" y="20441"/>
                  </a:lnTo>
                  <a:lnTo>
                    <a:pt x="4092" y="20291"/>
                  </a:lnTo>
                  <a:lnTo>
                    <a:pt x="4062" y="20143"/>
                  </a:lnTo>
                  <a:lnTo>
                    <a:pt x="3945" y="19880"/>
                  </a:lnTo>
                  <a:lnTo>
                    <a:pt x="4062" y="19544"/>
                  </a:lnTo>
                  <a:lnTo>
                    <a:pt x="4062" y="19319"/>
                  </a:lnTo>
                  <a:lnTo>
                    <a:pt x="4150" y="19507"/>
                  </a:lnTo>
                  <a:lnTo>
                    <a:pt x="4092" y="19694"/>
                  </a:lnTo>
                  <a:lnTo>
                    <a:pt x="4062" y="19805"/>
                  </a:lnTo>
                  <a:lnTo>
                    <a:pt x="4180" y="20105"/>
                  </a:lnTo>
                  <a:lnTo>
                    <a:pt x="4296" y="20143"/>
                  </a:lnTo>
                  <a:lnTo>
                    <a:pt x="4354" y="20180"/>
                  </a:lnTo>
                  <a:lnTo>
                    <a:pt x="4237" y="20253"/>
                  </a:lnTo>
                  <a:lnTo>
                    <a:pt x="4180" y="20516"/>
                  </a:lnTo>
                  <a:lnTo>
                    <a:pt x="4209" y="20628"/>
                  </a:lnTo>
                  <a:lnTo>
                    <a:pt x="4442" y="20703"/>
                  </a:lnTo>
                  <a:lnTo>
                    <a:pt x="4530" y="20628"/>
                  </a:lnTo>
                  <a:lnTo>
                    <a:pt x="4676" y="20889"/>
                  </a:lnTo>
                  <a:lnTo>
                    <a:pt x="4676" y="21077"/>
                  </a:lnTo>
                  <a:lnTo>
                    <a:pt x="4589" y="21262"/>
                  </a:lnTo>
                  <a:lnTo>
                    <a:pt x="4442" y="21412"/>
                  </a:lnTo>
                  <a:lnTo>
                    <a:pt x="4501" y="21450"/>
                  </a:lnTo>
                  <a:lnTo>
                    <a:pt x="4589" y="21600"/>
                  </a:lnTo>
                  <a:lnTo>
                    <a:pt x="4705" y="21600"/>
                  </a:lnTo>
                  <a:lnTo>
                    <a:pt x="4881" y="21562"/>
                  </a:lnTo>
                  <a:lnTo>
                    <a:pt x="4940" y="21600"/>
                  </a:lnTo>
                  <a:lnTo>
                    <a:pt x="5202" y="21300"/>
                  </a:lnTo>
                  <a:lnTo>
                    <a:pt x="5349" y="21375"/>
                  </a:lnTo>
                  <a:lnTo>
                    <a:pt x="5406" y="21412"/>
                  </a:lnTo>
                  <a:lnTo>
                    <a:pt x="5641" y="21114"/>
                  </a:lnTo>
                  <a:lnTo>
                    <a:pt x="5758" y="21077"/>
                  </a:lnTo>
                  <a:lnTo>
                    <a:pt x="5904" y="20814"/>
                  </a:lnTo>
                  <a:lnTo>
                    <a:pt x="5992" y="20703"/>
                  </a:lnTo>
                  <a:lnTo>
                    <a:pt x="6050" y="20739"/>
                  </a:lnTo>
                  <a:lnTo>
                    <a:pt x="5992" y="21039"/>
                  </a:lnTo>
                  <a:lnTo>
                    <a:pt x="5962" y="21262"/>
                  </a:lnTo>
                  <a:lnTo>
                    <a:pt x="5992" y="21300"/>
                  </a:lnTo>
                  <a:lnTo>
                    <a:pt x="6138" y="21189"/>
                  </a:lnTo>
                  <a:lnTo>
                    <a:pt x="6254" y="20927"/>
                  </a:lnTo>
                  <a:lnTo>
                    <a:pt x="6401" y="20814"/>
                  </a:lnTo>
                  <a:lnTo>
                    <a:pt x="6546" y="20814"/>
                  </a:lnTo>
                  <a:lnTo>
                    <a:pt x="6722" y="20441"/>
                  </a:lnTo>
                  <a:lnTo>
                    <a:pt x="6810" y="20068"/>
                  </a:lnTo>
                  <a:lnTo>
                    <a:pt x="6781" y="19918"/>
                  </a:lnTo>
                  <a:lnTo>
                    <a:pt x="6810" y="19730"/>
                  </a:lnTo>
                  <a:lnTo>
                    <a:pt x="6693" y="19694"/>
                  </a:lnTo>
                  <a:lnTo>
                    <a:pt x="6634" y="19730"/>
                  </a:lnTo>
                  <a:lnTo>
                    <a:pt x="6518" y="19730"/>
                  </a:lnTo>
                  <a:lnTo>
                    <a:pt x="6342" y="19880"/>
                  </a:lnTo>
                  <a:lnTo>
                    <a:pt x="6254" y="19993"/>
                  </a:lnTo>
                  <a:lnTo>
                    <a:pt x="6109" y="19993"/>
                  </a:lnTo>
                  <a:lnTo>
                    <a:pt x="6225" y="19805"/>
                  </a:lnTo>
                  <a:lnTo>
                    <a:pt x="6254" y="19694"/>
                  </a:lnTo>
                  <a:lnTo>
                    <a:pt x="6109" y="19730"/>
                  </a:lnTo>
                  <a:lnTo>
                    <a:pt x="6080" y="19619"/>
                  </a:lnTo>
                  <a:lnTo>
                    <a:pt x="6109" y="19507"/>
                  </a:lnTo>
                  <a:lnTo>
                    <a:pt x="6225" y="19507"/>
                  </a:lnTo>
                  <a:lnTo>
                    <a:pt x="6284" y="19171"/>
                  </a:lnTo>
                  <a:lnTo>
                    <a:pt x="6372" y="19021"/>
                  </a:lnTo>
                  <a:lnTo>
                    <a:pt x="6342" y="18833"/>
                  </a:lnTo>
                  <a:lnTo>
                    <a:pt x="6138" y="18685"/>
                  </a:lnTo>
                  <a:lnTo>
                    <a:pt x="5845" y="18796"/>
                  </a:lnTo>
                  <a:lnTo>
                    <a:pt x="5670" y="18983"/>
                  </a:lnTo>
                  <a:lnTo>
                    <a:pt x="5758" y="18758"/>
                  </a:lnTo>
                  <a:lnTo>
                    <a:pt x="5641" y="18498"/>
                  </a:lnTo>
                  <a:lnTo>
                    <a:pt x="5436" y="18385"/>
                  </a:lnTo>
                  <a:lnTo>
                    <a:pt x="5349" y="18423"/>
                  </a:lnTo>
                  <a:lnTo>
                    <a:pt x="5261" y="18498"/>
                  </a:lnTo>
                  <a:lnTo>
                    <a:pt x="5202" y="18498"/>
                  </a:lnTo>
                  <a:lnTo>
                    <a:pt x="5026" y="18796"/>
                  </a:lnTo>
                  <a:lnTo>
                    <a:pt x="4881" y="18796"/>
                  </a:lnTo>
                  <a:lnTo>
                    <a:pt x="4969" y="18460"/>
                  </a:lnTo>
                  <a:lnTo>
                    <a:pt x="4822" y="18273"/>
                  </a:lnTo>
                  <a:lnTo>
                    <a:pt x="5320" y="18273"/>
                  </a:lnTo>
                  <a:lnTo>
                    <a:pt x="5349" y="18199"/>
                  </a:lnTo>
                  <a:lnTo>
                    <a:pt x="5202" y="17937"/>
                  </a:lnTo>
                  <a:lnTo>
                    <a:pt x="5261" y="17824"/>
                  </a:lnTo>
                  <a:lnTo>
                    <a:pt x="5349" y="17489"/>
                  </a:lnTo>
                  <a:lnTo>
                    <a:pt x="5349" y="17339"/>
                  </a:lnTo>
                  <a:lnTo>
                    <a:pt x="5494" y="17153"/>
                  </a:lnTo>
                  <a:lnTo>
                    <a:pt x="5494" y="17265"/>
                  </a:lnTo>
                  <a:lnTo>
                    <a:pt x="5524" y="17376"/>
                  </a:lnTo>
                  <a:lnTo>
                    <a:pt x="5494" y="17564"/>
                  </a:lnTo>
                  <a:lnTo>
                    <a:pt x="5406" y="17676"/>
                  </a:lnTo>
                  <a:lnTo>
                    <a:pt x="5494" y="18087"/>
                  </a:lnTo>
                  <a:lnTo>
                    <a:pt x="5816" y="18610"/>
                  </a:lnTo>
                  <a:lnTo>
                    <a:pt x="6050" y="18648"/>
                  </a:lnTo>
                  <a:lnTo>
                    <a:pt x="6080" y="18610"/>
                  </a:lnTo>
                  <a:lnTo>
                    <a:pt x="6254" y="18610"/>
                  </a:lnTo>
                  <a:lnTo>
                    <a:pt x="6664" y="18833"/>
                  </a:lnTo>
                  <a:lnTo>
                    <a:pt x="6722" y="18796"/>
                  </a:lnTo>
                  <a:lnTo>
                    <a:pt x="6840" y="18498"/>
                  </a:lnTo>
                  <a:lnTo>
                    <a:pt x="6956" y="18385"/>
                  </a:lnTo>
                  <a:lnTo>
                    <a:pt x="7014" y="18385"/>
                  </a:lnTo>
                  <a:lnTo>
                    <a:pt x="6956" y="18498"/>
                  </a:lnTo>
                  <a:lnTo>
                    <a:pt x="7073" y="18573"/>
                  </a:lnTo>
                  <a:lnTo>
                    <a:pt x="7220" y="18460"/>
                  </a:lnTo>
                  <a:lnTo>
                    <a:pt x="7249" y="18310"/>
                  </a:lnTo>
                  <a:lnTo>
                    <a:pt x="7278" y="18237"/>
                  </a:lnTo>
                  <a:lnTo>
                    <a:pt x="7365" y="18310"/>
                  </a:lnTo>
                  <a:lnTo>
                    <a:pt x="7541" y="18237"/>
                  </a:lnTo>
                  <a:lnTo>
                    <a:pt x="7541" y="18012"/>
                  </a:lnTo>
                  <a:lnTo>
                    <a:pt x="7745" y="17824"/>
                  </a:lnTo>
                  <a:lnTo>
                    <a:pt x="7745" y="17639"/>
                  </a:lnTo>
                  <a:lnTo>
                    <a:pt x="7715" y="17564"/>
                  </a:lnTo>
                  <a:lnTo>
                    <a:pt x="7570" y="17564"/>
                  </a:lnTo>
                  <a:lnTo>
                    <a:pt x="7715" y="17376"/>
                  </a:lnTo>
                  <a:lnTo>
                    <a:pt x="7745" y="17003"/>
                  </a:lnTo>
                  <a:lnTo>
                    <a:pt x="7980" y="16965"/>
                  </a:lnTo>
                  <a:lnTo>
                    <a:pt x="8301" y="17078"/>
                  </a:lnTo>
                  <a:lnTo>
                    <a:pt x="8418" y="17190"/>
                  </a:lnTo>
                  <a:lnTo>
                    <a:pt x="8622" y="17190"/>
                  </a:lnTo>
                  <a:lnTo>
                    <a:pt x="8769" y="17078"/>
                  </a:lnTo>
                  <a:lnTo>
                    <a:pt x="8914" y="17078"/>
                  </a:lnTo>
                  <a:lnTo>
                    <a:pt x="9031" y="17265"/>
                  </a:lnTo>
                  <a:lnTo>
                    <a:pt x="9178" y="17190"/>
                  </a:lnTo>
                  <a:lnTo>
                    <a:pt x="9323" y="17003"/>
                  </a:lnTo>
                  <a:lnTo>
                    <a:pt x="9441" y="16928"/>
                  </a:lnTo>
                  <a:lnTo>
                    <a:pt x="9441" y="16780"/>
                  </a:lnTo>
                  <a:lnTo>
                    <a:pt x="9265" y="16780"/>
                  </a:lnTo>
                  <a:lnTo>
                    <a:pt x="8769" y="16442"/>
                  </a:lnTo>
                  <a:lnTo>
                    <a:pt x="8739" y="16329"/>
                  </a:lnTo>
                  <a:lnTo>
                    <a:pt x="8855" y="16219"/>
                  </a:lnTo>
                  <a:lnTo>
                    <a:pt x="9002" y="16256"/>
                  </a:lnTo>
                  <a:lnTo>
                    <a:pt x="9061" y="16367"/>
                  </a:lnTo>
                  <a:lnTo>
                    <a:pt x="9207" y="16329"/>
                  </a:lnTo>
                  <a:lnTo>
                    <a:pt x="9470" y="16592"/>
                  </a:lnTo>
                  <a:lnTo>
                    <a:pt x="9587" y="16555"/>
                  </a:lnTo>
                  <a:lnTo>
                    <a:pt x="9762" y="16367"/>
                  </a:lnTo>
                  <a:lnTo>
                    <a:pt x="9879" y="16329"/>
                  </a:lnTo>
                  <a:lnTo>
                    <a:pt x="9938" y="16181"/>
                  </a:lnTo>
                  <a:lnTo>
                    <a:pt x="9909" y="15956"/>
                  </a:lnTo>
                  <a:lnTo>
                    <a:pt x="9733" y="15770"/>
                  </a:lnTo>
                  <a:lnTo>
                    <a:pt x="9615" y="15770"/>
                  </a:lnTo>
                  <a:lnTo>
                    <a:pt x="9587" y="15620"/>
                  </a:lnTo>
                  <a:lnTo>
                    <a:pt x="9411" y="15508"/>
                  </a:lnTo>
                  <a:lnTo>
                    <a:pt x="9411" y="15433"/>
                  </a:lnTo>
                  <a:lnTo>
                    <a:pt x="9587" y="15470"/>
                  </a:lnTo>
                  <a:lnTo>
                    <a:pt x="9703" y="15508"/>
                  </a:lnTo>
                  <a:lnTo>
                    <a:pt x="9733" y="15658"/>
                  </a:lnTo>
                  <a:lnTo>
                    <a:pt x="9821" y="15695"/>
                  </a:lnTo>
                  <a:lnTo>
                    <a:pt x="9995" y="15695"/>
                  </a:lnTo>
                  <a:lnTo>
                    <a:pt x="10054" y="15808"/>
                  </a:lnTo>
                  <a:lnTo>
                    <a:pt x="10318" y="15583"/>
                  </a:lnTo>
                  <a:lnTo>
                    <a:pt x="10375" y="15583"/>
                  </a:lnTo>
                  <a:lnTo>
                    <a:pt x="10434" y="15247"/>
                  </a:lnTo>
                  <a:lnTo>
                    <a:pt x="10610" y="14872"/>
                  </a:lnTo>
                  <a:lnTo>
                    <a:pt x="10610" y="14686"/>
                  </a:lnTo>
                  <a:lnTo>
                    <a:pt x="10493" y="14574"/>
                  </a:lnTo>
                  <a:lnTo>
                    <a:pt x="10318" y="14386"/>
                  </a:lnTo>
                  <a:lnTo>
                    <a:pt x="10054" y="14386"/>
                  </a:lnTo>
                  <a:lnTo>
                    <a:pt x="9909" y="14499"/>
                  </a:lnTo>
                  <a:lnTo>
                    <a:pt x="9909" y="14349"/>
                  </a:lnTo>
                  <a:lnTo>
                    <a:pt x="10083" y="14276"/>
                  </a:lnTo>
                  <a:lnTo>
                    <a:pt x="10289" y="14276"/>
                  </a:lnTo>
                  <a:lnTo>
                    <a:pt x="10318" y="14163"/>
                  </a:lnTo>
                  <a:lnTo>
                    <a:pt x="10054" y="13901"/>
                  </a:lnTo>
                  <a:lnTo>
                    <a:pt x="9938" y="13827"/>
                  </a:lnTo>
                  <a:lnTo>
                    <a:pt x="9791" y="13827"/>
                  </a:lnTo>
                  <a:lnTo>
                    <a:pt x="9733" y="13790"/>
                  </a:lnTo>
                  <a:lnTo>
                    <a:pt x="9703" y="13827"/>
                  </a:lnTo>
                  <a:lnTo>
                    <a:pt x="9558" y="13901"/>
                  </a:lnTo>
                  <a:lnTo>
                    <a:pt x="9499" y="13827"/>
                  </a:lnTo>
                  <a:lnTo>
                    <a:pt x="9470" y="13901"/>
                  </a:lnTo>
                  <a:lnTo>
                    <a:pt x="9323" y="13901"/>
                  </a:lnTo>
                  <a:lnTo>
                    <a:pt x="9323" y="13752"/>
                  </a:lnTo>
                  <a:lnTo>
                    <a:pt x="9353" y="13640"/>
                  </a:lnTo>
                  <a:lnTo>
                    <a:pt x="9061" y="13452"/>
                  </a:lnTo>
                  <a:lnTo>
                    <a:pt x="9031" y="13377"/>
                  </a:lnTo>
                  <a:lnTo>
                    <a:pt x="9178" y="13452"/>
                  </a:lnTo>
                  <a:lnTo>
                    <a:pt x="9441" y="13527"/>
                  </a:lnTo>
                  <a:lnTo>
                    <a:pt x="9558" y="13602"/>
                  </a:lnTo>
                  <a:lnTo>
                    <a:pt x="9499" y="13752"/>
                  </a:lnTo>
                  <a:lnTo>
                    <a:pt x="9762" y="13640"/>
                  </a:lnTo>
                  <a:lnTo>
                    <a:pt x="10054" y="13640"/>
                  </a:lnTo>
                  <a:lnTo>
                    <a:pt x="10230" y="13827"/>
                  </a:lnTo>
                  <a:lnTo>
                    <a:pt x="10289" y="13790"/>
                  </a:lnTo>
                  <a:lnTo>
                    <a:pt x="10318" y="13565"/>
                  </a:lnTo>
                  <a:lnTo>
                    <a:pt x="9938" y="13415"/>
                  </a:lnTo>
                  <a:lnTo>
                    <a:pt x="9645" y="13377"/>
                  </a:lnTo>
                  <a:lnTo>
                    <a:pt x="9441" y="13266"/>
                  </a:lnTo>
                  <a:lnTo>
                    <a:pt x="9470" y="13191"/>
                  </a:lnTo>
                  <a:lnTo>
                    <a:pt x="9615" y="13154"/>
                  </a:lnTo>
                  <a:lnTo>
                    <a:pt x="9762" y="13266"/>
                  </a:lnTo>
                  <a:lnTo>
                    <a:pt x="10083" y="13377"/>
                  </a:lnTo>
                  <a:lnTo>
                    <a:pt x="10347" y="13377"/>
                  </a:lnTo>
                  <a:lnTo>
                    <a:pt x="10434" y="13565"/>
                  </a:lnTo>
                  <a:lnTo>
                    <a:pt x="10434" y="13790"/>
                  </a:lnTo>
                  <a:lnTo>
                    <a:pt x="10463" y="13938"/>
                  </a:lnTo>
                  <a:lnTo>
                    <a:pt x="10669" y="14126"/>
                  </a:lnTo>
                  <a:lnTo>
                    <a:pt x="10902" y="14201"/>
                  </a:lnTo>
                  <a:lnTo>
                    <a:pt x="11019" y="14349"/>
                  </a:lnTo>
                  <a:lnTo>
                    <a:pt x="11049" y="14349"/>
                  </a:lnTo>
                  <a:lnTo>
                    <a:pt x="11165" y="14276"/>
                  </a:lnTo>
                  <a:lnTo>
                    <a:pt x="11107" y="14013"/>
                  </a:lnTo>
                  <a:lnTo>
                    <a:pt x="11165" y="13827"/>
                  </a:lnTo>
                  <a:lnTo>
                    <a:pt x="11107" y="13752"/>
                  </a:lnTo>
                  <a:lnTo>
                    <a:pt x="11253" y="13602"/>
                  </a:lnTo>
                  <a:lnTo>
                    <a:pt x="11165" y="13527"/>
                  </a:lnTo>
                  <a:lnTo>
                    <a:pt x="10727" y="13377"/>
                  </a:lnTo>
                  <a:lnTo>
                    <a:pt x="10551" y="13415"/>
                  </a:lnTo>
                  <a:lnTo>
                    <a:pt x="10493" y="13415"/>
                  </a:lnTo>
                  <a:lnTo>
                    <a:pt x="10347" y="13229"/>
                  </a:lnTo>
                  <a:lnTo>
                    <a:pt x="10171" y="13191"/>
                  </a:lnTo>
                  <a:lnTo>
                    <a:pt x="10054" y="13004"/>
                  </a:lnTo>
                  <a:lnTo>
                    <a:pt x="9938" y="13004"/>
                  </a:lnTo>
                  <a:lnTo>
                    <a:pt x="9879" y="13079"/>
                  </a:lnTo>
                  <a:lnTo>
                    <a:pt x="9762" y="13079"/>
                  </a:lnTo>
                  <a:lnTo>
                    <a:pt x="9791" y="12891"/>
                  </a:lnTo>
                  <a:lnTo>
                    <a:pt x="9587" y="12818"/>
                  </a:lnTo>
                  <a:lnTo>
                    <a:pt x="9558" y="12668"/>
                  </a:lnTo>
                  <a:lnTo>
                    <a:pt x="9703" y="12631"/>
                  </a:lnTo>
                  <a:lnTo>
                    <a:pt x="9762" y="12706"/>
                  </a:lnTo>
                  <a:lnTo>
                    <a:pt x="9909" y="12781"/>
                  </a:lnTo>
                  <a:lnTo>
                    <a:pt x="9995" y="12631"/>
                  </a:lnTo>
                  <a:lnTo>
                    <a:pt x="9938" y="12518"/>
                  </a:lnTo>
                  <a:lnTo>
                    <a:pt x="9995" y="12443"/>
                  </a:lnTo>
                  <a:lnTo>
                    <a:pt x="10083" y="12593"/>
                  </a:lnTo>
                  <a:lnTo>
                    <a:pt x="10083" y="12818"/>
                  </a:lnTo>
                  <a:lnTo>
                    <a:pt x="10230" y="12891"/>
                  </a:lnTo>
                  <a:lnTo>
                    <a:pt x="10669" y="13041"/>
                  </a:lnTo>
                  <a:lnTo>
                    <a:pt x="10755" y="12966"/>
                  </a:lnTo>
                  <a:lnTo>
                    <a:pt x="10551" y="12593"/>
                  </a:lnTo>
                  <a:lnTo>
                    <a:pt x="10347" y="12481"/>
                  </a:lnTo>
                  <a:lnTo>
                    <a:pt x="10201" y="12406"/>
                  </a:lnTo>
                  <a:lnTo>
                    <a:pt x="10201" y="12257"/>
                  </a:lnTo>
                  <a:lnTo>
                    <a:pt x="10230" y="12145"/>
                  </a:lnTo>
                  <a:lnTo>
                    <a:pt x="10347" y="12332"/>
                  </a:lnTo>
                  <a:lnTo>
                    <a:pt x="10551" y="12332"/>
                  </a:lnTo>
                  <a:lnTo>
                    <a:pt x="10669" y="12443"/>
                  </a:lnTo>
                  <a:lnTo>
                    <a:pt x="10727" y="12631"/>
                  </a:lnTo>
                  <a:lnTo>
                    <a:pt x="10785" y="12593"/>
                  </a:lnTo>
                  <a:lnTo>
                    <a:pt x="10902" y="12781"/>
                  </a:lnTo>
                  <a:lnTo>
                    <a:pt x="11049" y="12856"/>
                  </a:lnTo>
                  <a:lnTo>
                    <a:pt x="11107" y="12966"/>
                  </a:lnTo>
                  <a:lnTo>
                    <a:pt x="11194" y="13004"/>
                  </a:lnTo>
                  <a:lnTo>
                    <a:pt x="11282" y="12818"/>
                  </a:lnTo>
                  <a:lnTo>
                    <a:pt x="11458" y="12818"/>
                  </a:lnTo>
                  <a:lnTo>
                    <a:pt x="11603" y="13004"/>
                  </a:lnTo>
                  <a:lnTo>
                    <a:pt x="11662" y="12966"/>
                  </a:lnTo>
                  <a:lnTo>
                    <a:pt x="11662" y="12781"/>
                  </a:lnTo>
                  <a:lnTo>
                    <a:pt x="11750" y="12781"/>
                  </a:lnTo>
                  <a:lnTo>
                    <a:pt x="11895" y="12966"/>
                  </a:lnTo>
                  <a:lnTo>
                    <a:pt x="12071" y="12966"/>
                  </a:lnTo>
                  <a:lnTo>
                    <a:pt x="12130" y="12856"/>
                  </a:lnTo>
                  <a:lnTo>
                    <a:pt x="12130" y="12295"/>
                  </a:lnTo>
                  <a:lnTo>
                    <a:pt x="11779" y="11847"/>
                  </a:lnTo>
                  <a:lnTo>
                    <a:pt x="11662" y="11847"/>
                  </a:lnTo>
                  <a:lnTo>
                    <a:pt x="11603" y="11884"/>
                  </a:lnTo>
                  <a:lnTo>
                    <a:pt x="11487" y="11847"/>
                  </a:lnTo>
                  <a:lnTo>
                    <a:pt x="11515" y="11734"/>
                  </a:lnTo>
                  <a:lnTo>
                    <a:pt x="11779" y="11697"/>
                  </a:lnTo>
                  <a:lnTo>
                    <a:pt x="11895" y="11734"/>
                  </a:lnTo>
                  <a:lnTo>
                    <a:pt x="11954" y="11697"/>
                  </a:lnTo>
                  <a:lnTo>
                    <a:pt x="12071" y="11772"/>
                  </a:lnTo>
                  <a:lnTo>
                    <a:pt x="12071" y="11957"/>
                  </a:lnTo>
                  <a:lnTo>
                    <a:pt x="12130" y="12070"/>
                  </a:lnTo>
                  <a:lnTo>
                    <a:pt x="12363" y="12107"/>
                  </a:lnTo>
                  <a:lnTo>
                    <a:pt x="12363" y="12443"/>
                  </a:lnTo>
                  <a:lnTo>
                    <a:pt x="12422" y="12593"/>
                  </a:lnTo>
                  <a:lnTo>
                    <a:pt x="12569" y="12593"/>
                  </a:lnTo>
                  <a:lnTo>
                    <a:pt x="12655" y="12668"/>
                  </a:lnTo>
                  <a:lnTo>
                    <a:pt x="13064" y="12706"/>
                  </a:lnTo>
                  <a:lnTo>
                    <a:pt x="13270" y="12706"/>
                  </a:lnTo>
                  <a:lnTo>
                    <a:pt x="13532" y="12406"/>
                  </a:lnTo>
                  <a:lnTo>
                    <a:pt x="13562" y="12257"/>
                  </a:lnTo>
                  <a:lnTo>
                    <a:pt x="13417" y="12145"/>
                  </a:lnTo>
                  <a:lnTo>
                    <a:pt x="13358" y="12220"/>
                  </a:lnTo>
                  <a:lnTo>
                    <a:pt x="13270" y="12107"/>
                  </a:lnTo>
                  <a:lnTo>
                    <a:pt x="13358" y="12070"/>
                  </a:lnTo>
                  <a:lnTo>
                    <a:pt x="13562" y="11957"/>
                  </a:lnTo>
                  <a:lnTo>
                    <a:pt x="13738" y="12032"/>
                  </a:lnTo>
                  <a:lnTo>
                    <a:pt x="13942" y="11920"/>
                  </a:lnTo>
                  <a:lnTo>
                    <a:pt x="13971" y="11734"/>
                  </a:lnTo>
                  <a:lnTo>
                    <a:pt x="13854" y="11547"/>
                  </a:lnTo>
                  <a:lnTo>
                    <a:pt x="13444" y="11547"/>
                  </a:lnTo>
                  <a:lnTo>
                    <a:pt x="13123" y="11472"/>
                  </a:lnTo>
                  <a:lnTo>
                    <a:pt x="13153" y="11361"/>
                  </a:lnTo>
                  <a:lnTo>
                    <a:pt x="13299" y="11361"/>
                  </a:lnTo>
                  <a:lnTo>
                    <a:pt x="13358" y="11173"/>
                  </a:lnTo>
                  <a:lnTo>
                    <a:pt x="13417" y="11211"/>
                  </a:lnTo>
                  <a:lnTo>
                    <a:pt x="13444" y="11398"/>
                  </a:lnTo>
                  <a:lnTo>
                    <a:pt x="13562" y="11398"/>
                  </a:lnTo>
                  <a:lnTo>
                    <a:pt x="13650" y="11323"/>
                  </a:lnTo>
                  <a:lnTo>
                    <a:pt x="13942" y="11472"/>
                  </a:lnTo>
                  <a:lnTo>
                    <a:pt x="14030" y="11361"/>
                  </a:lnTo>
                  <a:lnTo>
                    <a:pt x="14176" y="11509"/>
                  </a:lnTo>
                  <a:lnTo>
                    <a:pt x="14263" y="11509"/>
                  </a:lnTo>
                  <a:lnTo>
                    <a:pt x="14410" y="11286"/>
                  </a:lnTo>
                  <a:lnTo>
                    <a:pt x="14380" y="11136"/>
                  </a:lnTo>
                  <a:lnTo>
                    <a:pt x="14176" y="10986"/>
                  </a:lnTo>
                  <a:lnTo>
                    <a:pt x="14263" y="10800"/>
                  </a:lnTo>
                  <a:lnTo>
                    <a:pt x="14322" y="10725"/>
                  </a:lnTo>
                  <a:lnTo>
                    <a:pt x="14292" y="10427"/>
                  </a:lnTo>
                  <a:lnTo>
                    <a:pt x="14410" y="10537"/>
                  </a:lnTo>
                  <a:lnTo>
                    <a:pt x="14410" y="10725"/>
                  </a:lnTo>
                  <a:lnTo>
                    <a:pt x="14322" y="10838"/>
                  </a:lnTo>
                  <a:lnTo>
                    <a:pt x="14380" y="10986"/>
                  </a:lnTo>
                  <a:lnTo>
                    <a:pt x="14468" y="11023"/>
                  </a:lnTo>
                  <a:lnTo>
                    <a:pt x="14584" y="10913"/>
                  </a:lnTo>
                  <a:lnTo>
                    <a:pt x="14994" y="10913"/>
                  </a:lnTo>
                  <a:lnTo>
                    <a:pt x="15052" y="10762"/>
                  </a:lnTo>
                  <a:lnTo>
                    <a:pt x="15258" y="10575"/>
                  </a:lnTo>
                  <a:lnTo>
                    <a:pt x="15199" y="10352"/>
                  </a:lnTo>
                  <a:lnTo>
                    <a:pt x="15287" y="10277"/>
                  </a:lnTo>
                  <a:lnTo>
                    <a:pt x="15432" y="10277"/>
                  </a:lnTo>
                  <a:lnTo>
                    <a:pt x="15550" y="10089"/>
                  </a:lnTo>
                  <a:lnTo>
                    <a:pt x="15667" y="10164"/>
                  </a:lnTo>
                  <a:lnTo>
                    <a:pt x="15783" y="10052"/>
                  </a:lnTo>
                  <a:lnTo>
                    <a:pt x="16134" y="10014"/>
                  </a:lnTo>
                  <a:lnTo>
                    <a:pt x="16222" y="9791"/>
                  </a:lnTo>
                  <a:lnTo>
                    <a:pt x="16514" y="9678"/>
                  </a:lnTo>
                  <a:lnTo>
                    <a:pt x="16660" y="9528"/>
                  </a:lnTo>
                  <a:lnTo>
                    <a:pt x="16864" y="9528"/>
                  </a:lnTo>
                  <a:lnTo>
                    <a:pt x="16952" y="9491"/>
                  </a:lnTo>
                  <a:lnTo>
                    <a:pt x="17128" y="9491"/>
                  </a:lnTo>
                  <a:lnTo>
                    <a:pt x="17362" y="9343"/>
                  </a:lnTo>
                  <a:lnTo>
                    <a:pt x="17538" y="9118"/>
                  </a:lnTo>
                  <a:lnTo>
                    <a:pt x="17683" y="9080"/>
                  </a:lnTo>
                  <a:lnTo>
                    <a:pt x="17800" y="8857"/>
                  </a:lnTo>
                  <a:lnTo>
                    <a:pt x="18092" y="8782"/>
                  </a:lnTo>
                  <a:lnTo>
                    <a:pt x="18210" y="8707"/>
                  </a:lnTo>
                  <a:lnTo>
                    <a:pt x="18472" y="8519"/>
                  </a:lnTo>
                  <a:lnTo>
                    <a:pt x="18590" y="8221"/>
                  </a:lnTo>
                  <a:lnTo>
                    <a:pt x="18678" y="7960"/>
                  </a:lnTo>
                  <a:lnTo>
                    <a:pt x="18414" y="7960"/>
                  </a:lnTo>
                  <a:lnTo>
                    <a:pt x="18239" y="7996"/>
                  </a:lnTo>
                  <a:lnTo>
                    <a:pt x="18122" y="7923"/>
                  </a:lnTo>
                  <a:lnTo>
                    <a:pt x="17947" y="7960"/>
                  </a:lnTo>
                  <a:lnTo>
                    <a:pt x="17683" y="8296"/>
                  </a:lnTo>
                  <a:lnTo>
                    <a:pt x="17303" y="8334"/>
                  </a:lnTo>
                  <a:lnTo>
                    <a:pt x="16660" y="8409"/>
                  </a:lnTo>
                  <a:lnTo>
                    <a:pt x="16484" y="8371"/>
                  </a:lnTo>
                  <a:lnTo>
                    <a:pt x="16047" y="8371"/>
                  </a:lnTo>
                  <a:lnTo>
                    <a:pt x="15783" y="8519"/>
                  </a:lnTo>
                  <a:lnTo>
                    <a:pt x="15783" y="8334"/>
                  </a:lnTo>
                  <a:lnTo>
                    <a:pt x="15608" y="8334"/>
                  </a:lnTo>
                  <a:lnTo>
                    <a:pt x="15667" y="8146"/>
                  </a:lnTo>
                  <a:lnTo>
                    <a:pt x="15871" y="8146"/>
                  </a:lnTo>
                  <a:lnTo>
                    <a:pt x="15988" y="8183"/>
                  </a:lnTo>
                  <a:lnTo>
                    <a:pt x="16134" y="8108"/>
                  </a:lnTo>
                  <a:lnTo>
                    <a:pt x="16163" y="8221"/>
                  </a:lnTo>
                  <a:lnTo>
                    <a:pt x="16368" y="8221"/>
                  </a:lnTo>
                  <a:lnTo>
                    <a:pt x="16631" y="8183"/>
                  </a:lnTo>
                  <a:lnTo>
                    <a:pt x="16807" y="8183"/>
                  </a:lnTo>
                  <a:lnTo>
                    <a:pt x="17246" y="8108"/>
                  </a:lnTo>
                  <a:lnTo>
                    <a:pt x="17947" y="7735"/>
                  </a:lnTo>
                  <a:lnTo>
                    <a:pt x="18063" y="7623"/>
                  </a:lnTo>
                  <a:lnTo>
                    <a:pt x="17947" y="7474"/>
                  </a:lnTo>
                  <a:lnTo>
                    <a:pt x="17654" y="7399"/>
                  </a:lnTo>
                  <a:lnTo>
                    <a:pt x="17128" y="7287"/>
                  </a:lnTo>
                  <a:lnTo>
                    <a:pt x="17040" y="7099"/>
                  </a:lnTo>
                  <a:lnTo>
                    <a:pt x="17246" y="7249"/>
                  </a:lnTo>
                  <a:lnTo>
                    <a:pt x="17391" y="7212"/>
                  </a:lnTo>
                  <a:lnTo>
                    <a:pt x="17391" y="7099"/>
                  </a:lnTo>
                  <a:lnTo>
                    <a:pt x="17216" y="6876"/>
                  </a:lnTo>
                  <a:lnTo>
                    <a:pt x="17187" y="6651"/>
                  </a:lnTo>
                  <a:lnTo>
                    <a:pt x="17332" y="6876"/>
                  </a:lnTo>
                  <a:lnTo>
                    <a:pt x="17596" y="7249"/>
                  </a:lnTo>
                  <a:lnTo>
                    <a:pt x="17654" y="7249"/>
                  </a:lnTo>
                  <a:lnTo>
                    <a:pt x="17771" y="7174"/>
                  </a:lnTo>
                  <a:lnTo>
                    <a:pt x="17830" y="7287"/>
                  </a:lnTo>
                  <a:lnTo>
                    <a:pt x="18122" y="7287"/>
                  </a:lnTo>
                  <a:lnTo>
                    <a:pt x="18239" y="7399"/>
                  </a:lnTo>
                  <a:lnTo>
                    <a:pt x="18356" y="7399"/>
                  </a:lnTo>
                  <a:lnTo>
                    <a:pt x="18560" y="7437"/>
                  </a:lnTo>
                  <a:lnTo>
                    <a:pt x="18678" y="7362"/>
                  </a:lnTo>
                  <a:lnTo>
                    <a:pt x="18590" y="7287"/>
                  </a:lnTo>
                  <a:lnTo>
                    <a:pt x="18386" y="7249"/>
                  </a:lnTo>
                  <a:lnTo>
                    <a:pt x="18386" y="7099"/>
                  </a:lnTo>
                  <a:lnTo>
                    <a:pt x="18648" y="7174"/>
                  </a:lnTo>
                  <a:lnTo>
                    <a:pt x="18823" y="7249"/>
                  </a:lnTo>
                  <a:lnTo>
                    <a:pt x="18999" y="7437"/>
                  </a:lnTo>
                  <a:lnTo>
                    <a:pt x="19087" y="7399"/>
                  </a:lnTo>
                  <a:lnTo>
                    <a:pt x="19146" y="7174"/>
                  </a:lnTo>
                  <a:lnTo>
                    <a:pt x="19291" y="7287"/>
                  </a:lnTo>
                  <a:lnTo>
                    <a:pt x="19525" y="7287"/>
                  </a:lnTo>
                  <a:lnTo>
                    <a:pt x="19729" y="7212"/>
                  </a:lnTo>
                  <a:lnTo>
                    <a:pt x="19876" y="7174"/>
                  </a:lnTo>
                  <a:lnTo>
                    <a:pt x="20051" y="6989"/>
                  </a:lnTo>
                  <a:lnTo>
                    <a:pt x="20548" y="6689"/>
                  </a:lnTo>
                  <a:lnTo>
                    <a:pt x="20665" y="6539"/>
                  </a:lnTo>
                  <a:lnTo>
                    <a:pt x="20665" y="6465"/>
                  </a:lnTo>
                  <a:lnTo>
                    <a:pt x="20781" y="6428"/>
                  </a:lnTo>
                  <a:lnTo>
                    <a:pt x="20957" y="6465"/>
                  </a:lnTo>
                  <a:lnTo>
                    <a:pt x="21016" y="6353"/>
                  </a:lnTo>
                  <a:lnTo>
                    <a:pt x="21337" y="6128"/>
                  </a:lnTo>
                  <a:lnTo>
                    <a:pt x="21512" y="5680"/>
                  </a:lnTo>
                  <a:lnTo>
                    <a:pt x="21600" y="5194"/>
                  </a:lnTo>
                  <a:lnTo>
                    <a:pt x="21571" y="4858"/>
                  </a:lnTo>
                  <a:lnTo>
                    <a:pt x="21483" y="4633"/>
                  </a:lnTo>
                  <a:lnTo>
                    <a:pt x="21279" y="4485"/>
                  </a:lnTo>
                  <a:lnTo>
                    <a:pt x="21161" y="4485"/>
                  </a:lnTo>
                  <a:lnTo>
                    <a:pt x="21132" y="4560"/>
                  </a:lnTo>
                  <a:lnTo>
                    <a:pt x="20987" y="4560"/>
                  </a:lnTo>
                  <a:lnTo>
                    <a:pt x="20899" y="4745"/>
                  </a:lnTo>
                  <a:lnTo>
                    <a:pt x="20781" y="4820"/>
                  </a:lnTo>
                  <a:lnTo>
                    <a:pt x="20723" y="4745"/>
                  </a:lnTo>
                  <a:lnTo>
                    <a:pt x="20899" y="4410"/>
                  </a:lnTo>
                  <a:lnTo>
                    <a:pt x="20957" y="4260"/>
                  </a:lnTo>
                  <a:lnTo>
                    <a:pt x="21103" y="4110"/>
                  </a:lnTo>
                  <a:lnTo>
                    <a:pt x="21132" y="3849"/>
                  </a:lnTo>
                  <a:lnTo>
                    <a:pt x="21045" y="3661"/>
                  </a:lnTo>
                  <a:lnTo>
                    <a:pt x="20987" y="3624"/>
                  </a:lnTo>
                  <a:lnTo>
                    <a:pt x="21103" y="3513"/>
                  </a:lnTo>
                  <a:lnTo>
                    <a:pt x="21191" y="3101"/>
                  </a:lnTo>
                  <a:lnTo>
                    <a:pt x="21045" y="3065"/>
                  </a:lnTo>
                  <a:lnTo>
                    <a:pt x="20869" y="3101"/>
                  </a:lnTo>
                  <a:lnTo>
                    <a:pt x="20840" y="3288"/>
                  </a:lnTo>
                  <a:lnTo>
                    <a:pt x="20752" y="3363"/>
                  </a:lnTo>
                  <a:lnTo>
                    <a:pt x="20665" y="3438"/>
                  </a:lnTo>
                  <a:lnTo>
                    <a:pt x="20577" y="3326"/>
                  </a:lnTo>
                  <a:lnTo>
                    <a:pt x="20665" y="3176"/>
                  </a:lnTo>
                  <a:lnTo>
                    <a:pt x="20665" y="3065"/>
                  </a:lnTo>
                  <a:lnTo>
                    <a:pt x="20723" y="2915"/>
                  </a:lnTo>
                  <a:lnTo>
                    <a:pt x="20693" y="2802"/>
                  </a:lnTo>
                  <a:lnTo>
                    <a:pt x="20519" y="2952"/>
                  </a:lnTo>
                  <a:lnTo>
                    <a:pt x="20431" y="3176"/>
                  </a:lnTo>
                  <a:lnTo>
                    <a:pt x="20372" y="3251"/>
                  </a:lnTo>
                  <a:lnTo>
                    <a:pt x="20285" y="3138"/>
                  </a:lnTo>
                  <a:lnTo>
                    <a:pt x="20372" y="2915"/>
                  </a:lnTo>
                  <a:lnTo>
                    <a:pt x="20313" y="2765"/>
                  </a:lnTo>
                  <a:lnTo>
                    <a:pt x="20139" y="2765"/>
                  </a:lnTo>
                  <a:lnTo>
                    <a:pt x="19933" y="2915"/>
                  </a:lnTo>
                  <a:lnTo>
                    <a:pt x="19847" y="3101"/>
                  </a:lnTo>
                  <a:lnTo>
                    <a:pt x="19671" y="3101"/>
                  </a:lnTo>
                  <a:lnTo>
                    <a:pt x="19583" y="3176"/>
                  </a:lnTo>
                  <a:lnTo>
                    <a:pt x="19525" y="3363"/>
                  </a:lnTo>
                  <a:lnTo>
                    <a:pt x="19408" y="3363"/>
                  </a:lnTo>
                  <a:lnTo>
                    <a:pt x="19261" y="3288"/>
                  </a:lnTo>
                  <a:lnTo>
                    <a:pt x="18970" y="3251"/>
                  </a:lnTo>
                  <a:lnTo>
                    <a:pt x="18590" y="3251"/>
                  </a:lnTo>
                  <a:lnTo>
                    <a:pt x="18852" y="3138"/>
                  </a:lnTo>
                  <a:lnTo>
                    <a:pt x="18940" y="3065"/>
                  </a:lnTo>
                  <a:lnTo>
                    <a:pt x="19058" y="3101"/>
                  </a:lnTo>
                  <a:lnTo>
                    <a:pt x="19203" y="3101"/>
                  </a:lnTo>
                  <a:lnTo>
                    <a:pt x="19408" y="2952"/>
                  </a:lnTo>
                  <a:lnTo>
                    <a:pt x="19583" y="2915"/>
                  </a:lnTo>
                  <a:lnTo>
                    <a:pt x="19729" y="2690"/>
                  </a:lnTo>
                  <a:lnTo>
                    <a:pt x="20021" y="2504"/>
                  </a:lnTo>
                  <a:lnTo>
                    <a:pt x="20109" y="2391"/>
                  </a:lnTo>
                  <a:lnTo>
                    <a:pt x="20051" y="2316"/>
                  </a:lnTo>
                  <a:lnTo>
                    <a:pt x="19933" y="2316"/>
                  </a:lnTo>
                  <a:lnTo>
                    <a:pt x="19641" y="2056"/>
                  </a:lnTo>
                  <a:lnTo>
                    <a:pt x="19583" y="1943"/>
                  </a:lnTo>
                  <a:lnTo>
                    <a:pt x="19525" y="1943"/>
                  </a:lnTo>
                  <a:lnTo>
                    <a:pt x="19379" y="2018"/>
                  </a:lnTo>
                  <a:lnTo>
                    <a:pt x="19291" y="2129"/>
                  </a:lnTo>
                  <a:lnTo>
                    <a:pt x="19203" y="2056"/>
                  </a:lnTo>
                  <a:lnTo>
                    <a:pt x="19146" y="1943"/>
                  </a:lnTo>
                  <a:lnTo>
                    <a:pt x="19261" y="1793"/>
                  </a:lnTo>
                  <a:lnTo>
                    <a:pt x="19232" y="1643"/>
                  </a:lnTo>
                  <a:lnTo>
                    <a:pt x="18999" y="1681"/>
                  </a:lnTo>
                  <a:lnTo>
                    <a:pt x="18911" y="1868"/>
                  </a:lnTo>
                  <a:lnTo>
                    <a:pt x="18793" y="1831"/>
                  </a:lnTo>
                  <a:lnTo>
                    <a:pt x="18793" y="1607"/>
                  </a:lnTo>
                  <a:lnTo>
                    <a:pt x="18590" y="1681"/>
                  </a:lnTo>
                  <a:lnTo>
                    <a:pt x="18531" y="1793"/>
                  </a:lnTo>
                  <a:lnTo>
                    <a:pt x="18472" y="1643"/>
                  </a:lnTo>
                  <a:lnTo>
                    <a:pt x="18560" y="1495"/>
                  </a:lnTo>
                  <a:lnTo>
                    <a:pt x="18502" y="1382"/>
                  </a:lnTo>
                  <a:lnTo>
                    <a:pt x="18590" y="1382"/>
                  </a:lnTo>
                  <a:lnTo>
                    <a:pt x="18678" y="1232"/>
                  </a:lnTo>
                  <a:lnTo>
                    <a:pt x="18560" y="1084"/>
                  </a:lnTo>
                  <a:lnTo>
                    <a:pt x="18268" y="1047"/>
                  </a:lnTo>
                  <a:lnTo>
                    <a:pt x="18034" y="897"/>
                  </a:lnTo>
                  <a:lnTo>
                    <a:pt x="17859" y="934"/>
                  </a:lnTo>
                  <a:lnTo>
                    <a:pt x="17683" y="1122"/>
                  </a:lnTo>
                  <a:lnTo>
                    <a:pt x="17654" y="1307"/>
                  </a:lnTo>
                  <a:lnTo>
                    <a:pt x="17596" y="1382"/>
                  </a:lnTo>
                  <a:lnTo>
                    <a:pt x="17479" y="1195"/>
                  </a:lnTo>
                  <a:lnTo>
                    <a:pt x="17654" y="934"/>
                  </a:lnTo>
                  <a:lnTo>
                    <a:pt x="17683" y="822"/>
                  </a:lnTo>
                  <a:lnTo>
                    <a:pt x="17479" y="822"/>
                  </a:lnTo>
                  <a:lnTo>
                    <a:pt x="17303" y="672"/>
                  </a:lnTo>
                  <a:lnTo>
                    <a:pt x="17128" y="672"/>
                  </a:lnTo>
                  <a:lnTo>
                    <a:pt x="17040" y="859"/>
                  </a:lnTo>
                  <a:lnTo>
                    <a:pt x="16778" y="1084"/>
                  </a:lnTo>
                  <a:lnTo>
                    <a:pt x="16602" y="1307"/>
                  </a:lnTo>
                  <a:lnTo>
                    <a:pt x="16484" y="1382"/>
                  </a:lnTo>
                  <a:lnTo>
                    <a:pt x="16456" y="1270"/>
                  </a:lnTo>
                  <a:lnTo>
                    <a:pt x="16514" y="1047"/>
                  </a:lnTo>
                  <a:lnTo>
                    <a:pt x="16514" y="747"/>
                  </a:lnTo>
                  <a:lnTo>
                    <a:pt x="16456" y="672"/>
                  </a:lnTo>
                  <a:lnTo>
                    <a:pt x="16398" y="486"/>
                  </a:lnTo>
                  <a:lnTo>
                    <a:pt x="16192" y="336"/>
                  </a:lnTo>
                  <a:lnTo>
                    <a:pt x="16018" y="373"/>
                  </a:lnTo>
                  <a:lnTo>
                    <a:pt x="15842" y="336"/>
                  </a:lnTo>
                  <a:lnTo>
                    <a:pt x="15754" y="150"/>
                  </a:lnTo>
                  <a:lnTo>
                    <a:pt x="15579" y="113"/>
                  </a:lnTo>
                  <a:lnTo>
                    <a:pt x="15344" y="186"/>
                  </a:lnTo>
                  <a:lnTo>
                    <a:pt x="15199" y="150"/>
                  </a:lnTo>
                  <a:lnTo>
                    <a:pt x="15111" y="113"/>
                  </a:lnTo>
                  <a:lnTo>
                    <a:pt x="14994" y="0"/>
                  </a:lnTo>
                  <a:lnTo>
                    <a:pt x="14878" y="113"/>
                  </a:lnTo>
                  <a:lnTo>
                    <a:pt x="14848" y="373"/>
                  </a:lnTo>
                  <a:lnTo>
                    <a:pt x="14994" y="822"/>
                  </a:lnTo>
                  <a:lnTo>
                    <a:pt x="14878" y="1195"/>
                  </a:lnTo>
                  <a:lnTo>
                    <a:pt x="14878" y="1457"/>
                  </a:lnTo>
                  <a:lnTo>
                    <a:pt x="14819" y="1570"/>
                  </a:lnTo>
                  <a:lnTo>
                    <a:pt x="14702" y="1495"/>
                  </a:lnTo>
                  <a:lnTo>
                    <a:pt x="14527" y="1570"/>
                  </a:lnTo>
                  <a:lnTo>
                    <a:pt x="14439" y="1457"/>
                  </a:lnTo>
                  <a:lnTo>
                    <a:pt x="14556" y="1307"/>
                  </a:lnTo>
                  <a:lnTo>
                    <a:pt x="14468" y="1009"/>
                  </a:lnTo>
                  <a:lnTo>
                    <a:pt x="14556" y="822"/>
                  </a:lnTo>
                  <a:lnTo>
                    <a:pt x="14584" y="561"/>
                  </a:lnTo>
                  <a:lnTo>
                    <a:pt x="14527" y="486"/>
                  </a:lnTo>
                  <a:lnTo>
                    <a:pt x="14292" y="709"/>
                  </a:lnTo>
                  <a:lnTo>
                    <a:pt x="14292" y="822"/>
                  </a:lnTo>
                  <a:lnTo>
                    <a:pt x="14176" y="859"/>
                  </a:lnTo>
                  <a:lnTo>
                    <a:pt x="14118" y="747"/>
                  </a:lnTo>
                  <a:lnTo>
                    <a:pt x="14176" y="486"/>
                  </a:lnTo>
                  <a:lnTo>
                    <a:pt x="14118" y="373"/>
                  </a:lnTo>
                  <a:lnTo>
                    <a:pt x="14030" y="448"/>
                  </a:lnTo>
                  <a:lnTo>
                    <a:pt x="13942" y="709"/>
                  </a:lnTo>
                  <a:lnTo>
                    <a:pt x="13824" y="709"/>
                  </a:lnTo>
                  <a:lnTo>
                    <a:pt x="13797" y="636"/>
                  </a:lnTo>
                  <a:lnTo>
                    <a:pt x="13854" y="448"/>
                  </a:lnTo>
                  <a:lnTo>
                    <a:pt x="13854" y="186"/>
                  </a:lnTo>
                  <a:lnTo>
                    <a:pt x="13824" y="113"/>
                  </a:lnTo>
                  <a:lnTo>
                    <a:pt x="13444" y="0"/>
                  </a:lnTo>
                  <a:close/>
                </a:path>
              </a:pathLst>
            </a:custGeom>
            <a:solidFill>
              <a:srgbClr val="CBD4D9"/>
            </a:solidFill>
            <a:ln w="12700" cap="flat">
              <a:noFill/>
              <a:miter lim="400000"/>
            </a:ln>
            <a:effectLst/>
          </p:spPr>
          <p:txBody>
            <a:bodyPr wrap="square" lIns="0" tIns="0" rIns="0" bIns="0" numCol="1" anchor="ctr">
              <a:noAutofit/>
            </a:bodyPr>
            <a:lstStyle/>
            <a:p>
              <a:pPr defTabSz="342900">
                <a:lnSpc>
                  <a:spcPct val="100000"/>
                </a:lnSpc>
                <a:spcBef>
                  <a:spcPts val="0"/>
                </a:spcBef>
                <a:defRPr sz="1400">
                  <a:latin typeface="Arial"/>
                  <a:ea typeface="Arial"/>
                  <a:cs typeface="Arial"/>
                  <a:sym typeface="Arial"/>
                </a:defRPr>
              </a:pPr>
              <a:endParaRPr sz="525"/>
            </a:p>
          </p:txBody>
        </p:sp>
        <p:sp>
          <p:nvSpPr>
            <p:cNvPr id="58" name="Google Shape;10450;p32">
              <a:extLst>
                <a:ext uri="{FF2B5EF4-FFF2-40B4-BE49-F238E27FC236}">
                  <a16:creationId xmlns:a16="http://schemas.microsoft.com/office/drawing/2014/main" id="{AF3A6241-1AAF-9742-5143-AADE4733D7F4}"/>
                </a:ext>
              </a:extLst>
            </p:cNvPr>
            <p:cNvSpPr/>
            <p:nvPr/>
          </p:nvSpPr>
          <p:spPr>
            <a:xfrm>
              <a:off x="7529433" y="4725846"/>
              <a:ext cx="456962" cy="471394"/>
            </a:xfrm>
            <a:custGeom>
              <a:avLst/>
              <a:gdLst/>
              <a:ahLst/>
              <a:cxnLst>
                <a:cxn ang="0">
                  <a:pos x="wd2" y="hd2"/>
                </a:cxn>
                <a:cxn ang="5400000">
                  <a:pos x="wd2" y="hd2"/>
                </a:cxn>
                <a:cxn ang="10800000">
                  <a:pos x="wd2" y="hd2"/>
                </a:cxn>
                <a:cxn ang="16200000">
                  <a:pos x="wd2" y="hd2"/>
                </a:cxn>
              </a:cxnLst>
              <a:rect l="0" t="0" r="r" b="b"/>
              <a:pathLst>
                <a:path w="21600" h="21600" extrusionOk="0">
                  <a:moveTo>
                    <a:pt x="17157" y="11769"/>
                  </a:moveTo>
                  <a:lnTo>
                    <a:pt x="16939" y="11824"/>
                  </a:lnTo>
                  <a:lnTo>
                    <a:pt x="16974" y="11829"/>
                  </a:lnTo>
                  <a:lnTo>
                    <a:pt x="17281" y="11769"/>
                  </a:lnTo>
                  <a:close/>
                  <a:moveTo>
                    <a:pt x="13700" y="0"/>
                  </a:moveTo>
                  <a:lnTo>
                    <a:pt x="13328" y="229"/>
                  </a:lnTo>
                  <a:lnTo>
                    <a:pt x="13086" y="459"/>
                  </a:lnTo>
                  <a:lnTo>
                    <a:pt x="12591" y="459"/>
                  </a:lnTo>
                  <a:lnTo>
                    <a:pt x="12219" y="803"/>
                  </a:lnTo>
                  <a:lnTo>
                    <a:pt x="11847" y="1027"/>
                  </a:lnTo>
                  <a:lnTo>
                    <a:pt x="11234" y="1027"/>
                  </a:lnTo>
                  <a:lnTo>
                    <a:pt x="10490" y="1600"/>
                  </a:lnTo>
                  <a:lnTo>
                    <a:pt x="9877" y="2059"/>
                  </a:lnTo>
                  <a:lnTo>
                    <a:pt x="9877" y="2512"/>
                  </a:lnTo>
                  <a:lnTo>
                    <a:pt x="9505" y="2512"/>
                  </a:lnTo>
                  <a:lnTo>
                    <a:pt x="9257" y="2288"/>
                  </a:lnTo>
                  <a:lnTo>
                    <a:pt x="9257" y="2512"/>
                  </a:lnTo>
                  <a:lnTo>
                    <a:pt x="9381" y="2627"/>
                  </a:lnTo>
                  <a:lnTo>
                    <a:pt x="9381" y="2856"/>
                  </a:lnTo>
                  <a:lnTo>
                    <a:pt x="9009" y="3200"/>
                  </a:lnTo>
                  <a:lnTo>
                    <a:pt x="8390" y="3659"/>
                  </a:lnTo>
                  <a:lnTo>
                    <a:pt x="8148" y="3774"/>
                  </a:lnTo>
                  <a:lnTo>
                    <a:pt x="8266" y="3883"/>
                  </a:lnTo>
                  <a:lnTo>
                    <a:pt x="8148" y="4227"/>
                  </a:lnTo>
                  <a:lnTo>
                    <a:pt x="7776" y="4227"/>
                  </a:lnTo>
                  <a:lnTo>
                    <a:pt x="7776" y="4457"/>
                  </a:lnTo>
                  <a:lnTo>
                    <a:pt x="8148" y="4571"/>
                  </a:lnTo>
                  <a:lnTo>
                    <a:pt x="7776" y="4801"/>
                  </a:lnTo>
                  <a:lnTo>
                    <a:pt x="7405" y="4801"/>
                  </a:lnTo>
                  <a:lnTo>
                    <a:pt x="7033" y="5145"/>
                  </a:lnTo>
                  <a:lnTo>
                    <a:pt x="7033" y="5483"/>
                  </a:lnTo>
                  <a:lnTo>
                    <a:pt x="7157" y="5483"/>
                  </a:lnTo>
                  <a:lnTo>
                    <a:pt x="7405" y="5598"/>
                  </a:lnTo>
                  <a:lnTo>
                    <a:pt x="7033" y="5713"/>
                  </a:lnTo>
                  <a:lnTo>
                    <a:pt x="6785" y="5713"/>
                  </a:lnTo>
                  <a:lnTo>
                    <a:pt x="6419" y="6286"/>
                  </a:lnTo>
                  <a:lnTo>
                    <a:pt x="6295" y="6630"/>
                  </a:lnTo>
                  <a:lnTo>
                    <a:pt x="5552" y="7657"/>
                  </a:lnTo>
                  <a:lnTo>
                    <a:pt x="5552" y="7886"/>
                  </a:lnTo>
                  <a:lnTo>
                    <a:pt x="5800" y="8230"/>
                  </a:lnTo>
                  <a:lnTo>
                    <a:pt x="5800" y="8454"/>
                  </a:lnTo>
                  <a:lnTo>
                    <a:pt x="5676" y="8454"/>
                  </a:lnTo>
                  <a:lnTo>
                    <a:pt x="5552" y="8340"/>
                  </a:lnTo>
                  <a:lnTo>
                    <a:pt x="5304" y="8340"/>
                  </a:lnTo>
                  <a:lnTo>
                    <a:pt x="4691" y="8569"/>
                  </a:lnTo>
                  <a:lnTo>
                    <a:pt x="4443" y="9028"/>
                  </a:lnTo>
                  <a:lnTo>
                    <a:pt x="4443" y="9372"/>
                  </a:lnTo>
                  <a:lnTo>
                    <a:pt x="4691" y="9372"/>
                  </a:lnTo>
                  <a:lnTo>
                    <a:pt x="5056" y="9601"/>
                  </a:lnTo>
                  <a:lnTo>
                    <a:pt x="4938" y="9716"/>
                  </a:lnTo>
                  <a:lnTo>
                    <a:pt x="4938" y="10055"/>
                  </a:lnTo>
                  <a:lnTo>
                    <a:pt x="4567" y="10284"/>
                  </a:lnTo>
                  <a:lnTo>
                    <a:pt x="3823" y="10169"/>
                  </a:lnTo>
                  <a:lnTo>
                    <a:pt x="3699" y="10284"/>
                  </a:lnTo>
                  <a:lnTo>
                    <a:pt x="3699" y="10628"/>
                  </a:lnTo>
                  <a:lnTo>
                    <a:pt x="3210" y="11087"/>
                  </a:lnTo>
                  <a:lnTo>
                    <a:pt x="2838" y="11655"/>
                  </a:lnTo>
                  <a:lnTo>
                    <a:pt x="2590" y="11999"/>
                  </a:lnTo>
                  <a:lnTo>
                    <a:pt x="2466" y="11999"/>
                  </a:lnTo>
                  <a:lnTo>
                    <a:pt x="2466" y="11655"/>
                  </a:lnTo>
                  <a:lnTo>
                    <a:pt x="2218" y="11999"/>
                  </a:lnTo>
                  <a:lnTo>
                    <a:pt x="1971" y="11655"/>
                  </a:lnTo>
                  <a:lnTo>
                    <a:pt x="2095" y="11316"/>
                  </a:lnTo>
                  <a:lnTo>
                    <a:pt x="2590" y="11087"/>
                  </a:lnTo>
                  <a:lnTo>
                    <a:pt x="2714" y="10743"/>
                  </a:lnTo>
                  <a:lnTo>
                    <a:pt x="2590" y="10857"/>
                  </a:lnTo>
                  <a:lnTo>
                    <a:pt x="2095" y="11201"/>
                  </a:lnTo>
                  <a:lnTo>
                    <a:pt x="1357" y="11655"/>
                  </a:lnTo>
                  <a:lnTo>
                    <a:pt x="985" y="12343"/>
                  </a:lnTo>
                  <a:lnTo>
                    <a:pt x="1357" y="12343"/>
                  </a:lnTo>
                  <a:lnTo>
                    <a:pt x="1847" y="12228"/>
                  </a:lnTo>
                  <a:lnTo>
                    <a:pt x="2714" y="11999"/>
                  </a:lnTo>
                  <a:lnTo>
                    <a:pt x="3452" y="11999"/>
                  </a:lnTo>
                  <a:lnTo>
                    <a:pt x="3086" y="12458"/>
                  </a:lnTo>
                  <a:lnTo>
                    <a:pt x="2466" y="13140"/>
                  </a:lnTo>
                  <a:lnTo>
                    <a:pt x="1971" y="13714"/>
                  </a:lnTo>
                  <a:lnTo>
                    <a:pt x="1233" y="14172"/>
                  </a:lnTo>
                  <a:lnTo>
                    <a:pt x="614" y="14740"/>
                  </a:lnTo>
                  <a:lnTo>
                    <a:pt x="124" y="14740"/>
                  </a:lnTo>
                  <a:lnTo>
                    <a:pt x="0" y="15085"/>
                  </a:lnTo>
                  <a:lnTo>
                    <a:pt x="124" y="15314"/>
                  </a:lnTo>
                  <a:lnTo>
                    <a:pt x="0" y="15773"/>
                  </a:lnTo>
                  <a:lnTo>
                    <a:pt x="124" y="15997"/>
                  </a:lnTo>
                  <a:lnTo>
                    <a:pt x="366" y="15997"/>
                  </a:lnTo>
                  <a:lnTo>
                    <a:pt x="985" y="16226"/>
                  </a:lnTo>
                  <a:lnTo>
                    <a:pt x="1847" y="15997"/>
                  </a:lnTo>
                  <a:lnTo>
                    <a:pt x="2218" y="15773"/>
                  </a:lnTo>
                  <a:lnTo>
                    <a:pt x="2838" y="15773"/>
                  </a:lnTo>
                  <a:lnTo>
                    <a:pt x="3334" y="15429"/>
                  </a:lnTo>
                  <a:lnTo>
                    <a:pt x="3452" y="15199"/>
                  </a:lnTo>
                  <a:lnTo>
                    <a:pt x="3452" y="15314"/>
                  </a:lnTo>
                  <a:lnTo>
                    <a:pt x="3210" y="15773"/>
                  </a:lnTo>
                  <a:lnTo>
                    <a:pt x="3947" y="15882"/>
                  </a:lnTo>
                  <a:lnTo>
                    <a:pt x="4443" y="15773"/>
                  </a:lnTo>
                  <a:lnTo>
                    <a:pt x="4691" y="15997"/>
                  </a:lnTo>
                  <a:lnTo>
                    <a:pt x="5676" y="15997"/>
                  </a:lnTo>
                  <a:lnTo>
                    <a:pt x="6171" y="15882"/>
                  </a:lnTo>
                  <a:lnTo>
                    <a:pt x="6295" y="16226"/>
                  </a:lnTo>
                  <a:lnTo>
                    <a:pt x="6543" y="16455"/>
                  </a:lnTo>
                  <a:lnTo>
                    <a:pt x="7157" y="16455"/>
                  </a:lnTo>
                  <a:lnTo>
                    <a:pt x="7405" y="16341"/>
                  </a:lnTo>
                  <a:lnTo>
                    <a:pt x="7528" y="16455"/>
                  </a:lnTo>
                  <a:lnTo>
                    <a:pt x="8024" y="16455"/>
                  </a:lnTo>
                  <a:lnTo>
                    <a:pt x="8266" y="16341"/>
                  </a:lnTo>
                  <a:lnTo>
                    <a:pt x="8266" y="16111"/>
                  </a:lnTo>
                  <a:lnTo>
                    <a:pt x="8762" y="16111"/>
                  </a:lnTo>
                  <a:lnTo>
                    <a:pt x="8885" y="16341"/>
                  </a:lnTo>
                  <a:lnTo>
                    <a:pt x="9257" y="16341"/>
                  </a:lnTo>
                  <a:lnTo>
                    <a:pt x="9381" y="15997"/>
                  </a:lnTo>
                  <a:lnTo>
                    <a:pt x="9629" y="15997"/>
                  </a:lnTo>
                  <a:lnTo>
                    <a:pt x="9995" y="16226"/>
                  </a:lnTo>
                  <a:lnTo>
                    <a:pt x="10119" y="15882"/>
                  </a:lnTo>
                  <a:lnTo>
                    <a:pt x="10119" y="15199"/>
                  </a:lnTo>
                  <a:lnTo>
                    <a:pt x="10242" y="15314"/>
                  </a:lnTo>
                  <a:lnTo>
                    <a:pt x="10490" y="15085"/>
                  </a:lnTo>
                  <a:lnTo>
                    <a:pt x="10738" y="15085"/>
                  </a:lnTo>
                  <a:lnTo>
                    <a:pt x="10614" y="15199"/>
                  </a:lnTo>
                  <a:lnTo>
                    <a:pt x="10490" y="15773"/>
                  </a:lnTo>
                  <a:lnTo>
                    <a:pt x="10614" y="15882"/>
                  </a:lnTo>
                  <a:lnTo>
                    <a:pt x="10738" y="15658"/>
                  </a:lnTo>
                  <a:lnTo>
                    <a:pt x="11110" y="15199"/>
                  </a:lnTo>
                  <a:lnTo>
                    <a:pt x="11234" y="15199"/>
                  </a:lnTo>
                  <a:lnTo>
                    <a:pt x="11234" y="15658"/>
                  </a:lnTo>
                  <a:lnTo>
                    <a:pt x="11110" y="15882"/>
                  </a:lnTo>
                  <a:lnTo>
                    <a:pt x="11110" y="16226"/>
                  </a:lnTo>
                  <a:lnTo>
                    <a:pt x="11481" y="15997"/>
                  </a:lnTo>
                  <a:lnTo>
                    <a:pt x="11723" y="15997"/>
                  </a:lnTo>
                  <a:lnTo>
                    <a:pt x="11723" y="16226"/>
                  </a:lnTo>
                  <a:lnTo>
                    <a:pt x="11110" y="16570"/>
                  </a:lnTo>
                  <a:lnTo>
                    <a:pt x="10490" y="16914"/>
                  </a:lnTo>
                  <a:lnTo>
                    <a:pt x="10614" y="17029"/>
                  </a:lnTo>
                  <a:lnTo>
                    <a:pt x="10738" y="16914"/>
                  </a:lnTo>
                  <a:lnTo>
                    <a:pt x="11110" y="16914"/>
                  </a:lnTo>
                  <a:lnTo>
                    <a:pt x="11234" y="17029"/>
                  </a:lnTo>
                  <a:lnTo>
                    <a:pt x="11481" y="17029"/>
                  </a:lnTo>
                  <a:lnTo>
                    <a:pt x="11723" y="17143"/>
                  </a:lnTo>
                  <a:lnTo>
                    <a:pt x="11971" y="17029"/>
                  </a:lnTo>
                  <a:lnTo>
                    <a:pt x="12467" y="16914"/>
                  </a:lnTo>
                  <a:lnTo>
                    <a:pt x="12591" y="16455"/>
                  </a:lnTo>
                  <a:lnTo>
                    <a:pt x="12591" y="16226"/>
                  </a:lnTo>
                  <a:lnTo>
                    <a:pt x="12962" y="16341"/>
                  </a:lnTo>
                  <a:lnTo>
                    <a:pt x="13328" y="16455"/>
                  </a:lnTo>
                  <a:lnTo>
                    <a:pt x="13700" y="16799"/>
                  </a:lnTo>
                  <a:lnTo>
                    <a:pt x="13948" y="16570"/>
                  </a:lnTo>
                  <a:lnTo>
                    <a:pt x="14319" y="16455"/>
                  </a:lnTo>
                  <a:lnTo>
                    <a:pt x="14809" y="16455"/>
                  </a:lnTo>
                  <a:lnTo>
                    <a:pt x="14443" y="16799"/>
                  </a:lnTo>
                  <a:lnTo>
                    <a:pt x="14443" y="16914"/>
                  </a:lnTo>
                  <a:lnTo>
                    <a:pt x="13824" y="17143"/>
                  </a:lnTo>
                  <a:lnTo>
                    <a:pt x="13204" y="17143"/>
                  </a:lnTo>
                  <a:lnTo>
                    <a:pt x="12962" y="17482"/>
                  </a:lnTo>
                  <a:lnTo>
                    <a:pt x="12962" y="17711"/>
                  </a:lnTo>
                  <a:lnTo>
                    <a:pt x="12715" y="17941"/>
                  </a:lnTo>
                  <a:lnTo>
                    <a:pt x="12591" y="18170"/>
                  </a:lnTo>
                  <a:lnTo>
                    <a:pt x="12095" y="18170"/>
                  </a:lnTo>
                  <a:lnTo>
                    <a:pt x="11847" y="18285"/>
                  </a:lnTo>
                  <a:lnTo>
                    <a:pt x="11723" y="18629"/>
                  </a:lnTo>
                  <a:lnTo>
                    <a:pt x="11358" y="18744"/>
                  </a:lnTo>
                  <a:lnTo>
                    <a:pt x="10738" y="18853"/>
                  </a:lnTo>
                  <a:lnTo>
                    <a:pt x="10242" y="19197"/>
                  </a:lnTo>
                  <a:lnTo>
                    <a:pt x="10119" y="19426"/>
                  </a:lnTo>
                  <a:lnTo>
                    <a:pt x="10242" y="19656"/>
                  </a:lnTo>
                  <a:lnTo>
                    <a:pt x="10490" y="19770"/>
                  </a:lnTo>
                  <a:lnTo>
                    <a:pt x="10862" y="19770"/>
                  </a:lnTo>
                  <a:lnTo>
                    <a:pt x="11110" y="19426"/>
                  </a:lnTo>
                  <a:lnTo>
                    <a:pt x="11234" y="19312"/>
                  </a:lnTo>
                  <a:lnTo>
                    <a:pt x="11481" y="19312"/>
                  </a:lnTo>
                  <a:lnTo>
                    <a:pt x="11481" y="19656"/>
                  </a:lnTo>
                  <a:lnTo>
                    <a:pt x="11723" y="19770"/>
                  </a:lnTo>
                  <a:lnTo>
                    <a:pt x="12095" y="19656"/>
                  </a:lnTo>
                  <a:lnTo>
                    <a:pt x="12467" y="19312"/>
                  </a:lnTo>
                  <a:lnTo>
                    <a:pt x="12591" y="19082"/>
                  </a:lnTo>
                  <a:lnTo>
                    <a:pt x="12715" y="19082"/>
                  </a:lnTo>
                  <a:lnTo>
                    <a:pt x="12962" y="18744"/>
                  </a:lnTo>
                  <a:lnTo>
                    <a:pt x="13086" y="18285"/>
                  </a:lnTo>
                  <a:lnTo>
                    <a:pt x="13328" y="18170"/>
                  </a:lnTo>
                  <a:lnTo>
                    <a:pt x="13948" y="17597"/>
                  </a:lnTo>
                  <a:lnTo>
                    <a:pt x="14319" y="17482"/>
                  </a:lnTo>
                  <a:lnTo>
                    <a:pt x="14567" y="17597"/>
                  </a:lnTo>
                  <a:lnTo>
                    <a:pt x="15057" y="17597"/>
                  </a:lnTo>
                  <a:lnTo>
                    <a:pt x="14809" y="17941"/>
                  </a:lnTo>
                  <a:lnTo>
                    <a:pt x="15057" y="17941"/>
                  </a:lnTo>
                  <a:lnTo>
                    <a:pt x="15429" y="17711"/>
                  </a:lnTo>
                  <a:lnTo>
                    <a:pt x="15676" y="17029"/>
                  </a:lnTo>
                  <a:lnTo>
                    <a:pt x="16048" y="16455"/>
                  </a:lnTo>
                  <a:lnTo>
                    <a:pt x="16048" y="15882"/>
                  </a:lnTo>
                  <a:lnTo>
                    <a:pt x="16172" y="15773"/>
                  </a:lnTo>
                  <a:lnTo>
                    <a:pt x="16296" y="15773"/>
                  </a:lnTo>
                  <a:lnTo>
                    <a:pt x="16662" y="15997"/>
                  </a:lnTo>
                  <a:lnTo>
                    <a:pt x="16786" y="15997"/>
                  </a:lnTo>
                  <a:lnTo>
                    <a:pt x="17033" y="16226"/>
                  </a:lnTo>
                  <a:lnTo>
                    <a:pt x="17033" y="16799"/>
                  </a:lnTo>
                  <a:lnTo>
                    <a:pt x="16909" y="17143"/>
                  </a:lnTo>
                  <a:lnTo>
                    <a:pt x="16786" y="17597"/>
                  </a:lnTo>
                  <a:lnTo>
                    <a:pt x="16909" y="17941"/>
                  </a:lnTo>
                  <a:lnTo>
                    <a:pt x="16786" y="18170"/>
                  </a:lnTo>
                  <a:lnTo>
                    <a:pt x="16296" y="18629"/>
                  </a:lnTo>
                  <a:lnTo>
                    <a:pt x="16048" y="19426"/>
                  </a:lnTo>
                  <a:lnTo>
                    <a:pt x="16048" y="19885"/>
                  </a:lnTo>
                  <a:lnTo>
                    <a:pt x="15800" y="20000"/>
                  </a:lnTo>
                  <a:lnTo>
                    <a:pt x="15800" y="20453"/>
                  </a:lnTo>
                  <a:lnTo>
                    <a:pt x="16172" y="20568"/>
                  </a:lnTo>
                  <a:lnTo>
                    <a:pt x="16662" y="20338"/>
                  </a:lnTo>
                  <a:lnTo>
                    <a:pt x="17033" y="19426"/>
                  </a:lnTo>
                  <a:lnTo>
                    <a:pt x="17405" y="19426"/>
                  </a:lnTo>
                  <a:lnTo>
                    <a:pt x="17901" y="18853"/>
                  </a:lnTo>
                  <a:lnTo>
                    <a:pt x="18143" y="18629"/>
                  </a:lnTo>
                  <a:lnTo>
                    <a:pt x="18266" y="18744"/>
                  </a:lnTo>
                  <a:lnTo>
                    <a:pt x="18886" y="18744"/>
                  </a:lnTo>
                  <a:lnTo>
                    <a:pt x="18886" y="19082"/>
                  </a:lnTo>
                  <a:lnTo>
                    <a:pt x="18514" y="19197"/>
                  </a:lnTo>
                  <a:lnTo>
                    <a:pt x="17901" y="19770"/>
                  </a:lnTo>
                  <a:lnTo>
                    <a:pt x="17901" y="20229"/>
                  </a:lnTo>
                  <a:lnTo>
                    <a:pt x="17653" y="20568"/>
                  </a:lnTo>
                  <a:lnTo>
                    <a:pt x="17901" y="20797"/>
                  </a:lnTo>
                  <a:lnTo>
                    <a:pt x="17901" y="21371"/>
                  </a:lnTo>
                  <a:lnTo>
                    <a:pt x="18143" y="21600"/>
                  </a:lnTo>
                  <a:lnTo>
                    <a:pt x="18266" y="21141"/>
                  </a:lnTo>
                  <a:lnTo>
                    <a:pt x="18638" y="20912"/>
                  </a:lnTo>
                  <a:lnTo>
                    <a:pt x="18886" y="20912"/>
                  </a:lnTo>
                  <a:lnTo>
                    <a:pt x="19258" y="21371"/>
                  </a:lnTo>
                  <a:lnTo>
                    <a:pt x="19505" y="21485"/>
                  </a:lnTo>
                  <a:lnTo>
                    <a:pt x="19995" y="21141"/>
                  </a:lnTo>
                  <a:lnTo>
                    <a:pt x="19995" y="20912"/>
                  </a:lnTo>
                  <a:lnTo>
                    <a:pt x="20119" y="20912"/>
                  </a:lnTo>
                  <a:lnTo>
                    <a:pt x="20367" y="20568"/>
                  </a:lnTo>
                  <a:lnTo>
                    <a:pt x="20367" y="20229"/>
                  </a:lnTo>
                  <a:lnTo>
                    <a:pt x="20491" y="20229"/>
                  </a:lnTo>
                  <a:lnTo>
                    <a:pt x="20615" y="19885"/>
                  </a:lnTo>
                  <a:lnTo>
                    <a:pt x="20491" y="19656"/>
                  </a:lnTo>
                  <a:lnTo>
                    <a:pt x="20615" y="19082"/>
                  </a:lnTo>
                  <a:lnTo>
                    <a:pt x="21228" y="18285"/>
                  </a:lnTo>
                  <a:lnTo>
                    <a:pt x="21600" y="17711"/>
                  </a:lnTo>
                  <a:lnTo>
                    <a:pt x="21600" y="16570"/>
                  </a:lnTo>
                  <a:lnTo>
                    <a:pt x="21352" y="16570"/>
                  </a:lnTo>
                  <a:lnTo>
                    <a:pt x="21352" y="16914"/>
                  </a:lnTo>
                  <a:lnTo>
                    <a:pt x="21110" y="17367"/>
                  </a:lnTo>
                  <a:lnTo>
                    <a:pt x="20615" y="17597"/>
                  </a:lnTo>
                  <a:lnTo>
                    <a:pt x="20119" y="18056"/>
                  </a:lnTo>
                  <a:lnTo>
                    <a:pt x="19871" y="18170"/>
                  </a:lnTo>
                  <a:lnTo>
                    <a:pt x="19747" y="17711"/>
                  </a:lnTo>
                  <a:lnTo>
                    <a:pt x="19871" y="17367"/>
                  </a:lnTo>
                  <a:lnTo>
                    <a:pt x="19871" y="16914"/>
                  </a:lnTo>
                  <a:lnTo>
                    <a:pt x="20491" y="16455"/>
                  </a:lnTo>
                  <a:lnTo>
                    <a:pt x="20615" y="16226"/>
                  </a:lnTo>
                  <a:lnTo>
                    <a:pt x="21110" y="15773"/>
                  </a:lnTo>
                  <a:lnTo>
                    <a:pt x="21228" y="15773"/>
                  </a:lnTo>
                  <a:lnTo>
                    <a:pt x="21600" y="15658"/>
                  </a:lnTo>
                  <a:lnTo>
                    <a:pt x="21352" y="15314"/>
                  </a:lnTo>
                  <a:lnTo>
                    <a:pt x="21110" y="15658"/>
                  </a:lnTo>
                  <a:lnTo>
                    <a:pt x="20739" y="15658"/>
                  </a:lnTo>
                  <a:lnTo>
                    <a:pt x="20367" y="15773"/>
                  </a:lnTo>
                  <a:lnTo>
                    <a:pt x="19995" y="15773"/>
                  </a:lnTo>
                  <a:lnTo>
                    <a:pt x="19505" y="15997"/>
                  </a:lnTo>
                  <a:lnTo>
                    <a:pt x="19382" y="16341"/>
                  </a:lnTo>
                  <a:lnTo>
                    <a:pt x="18762" y="16799"/>
                  </a:lnTo>
                  <a:lnTo>
                    <a:pt x="18762" y="17029"/>
                  </a:lnTo>
                  <a:lnTo>
                    <a:pt x="18514" y="17367"/>
                  </a:lnTo>
                  <a:lnTo>
                    <a:pt x="18019" y="16914"/>
                  </a:lnTo>
                  <a:lnTo>
                    <a:pt x="18019" y="16570"/>
                  </a:lnTo>
                  <a:lnTo>
                    <a:pt x="17901" y="16226"/>
                  </a:lnTo>
                  <a:lnTo>
                    <a:pt x="17901" y="15773"/>
                  </a:lnTo>
                  <a:lnTo>
                    <a:pt x="18143" y="15997"/>
                  </a:lnTo>
                  <a:lnTo>
                    <a:pt x="18266" y="15997"/>
                  </a:lnTo>
                  <a:lnTo>
                    <a:pt x="18762" y="15429"/>
                  </a:lnTo>
                  <a:lnTo>
                    <a:pt x="18514" y="15429"/>
                  </a:lnTo>
                  <a:lnTo>
                    <a:pt x="18019" y="15314"/>
                  </a:lnTo>
                  <a:lnTo>
                    <a:pt x="18762" y="15314"/>
                  </a:lnTo>
                  <a:lnTo>
                    <a:pt x="18143" y="15199"/>
                  </a:lnTo>
                  <a:lnTo>
                    <a:pt x="17901" y="14855"/>
                  </a:lnTo>
                  <a:lnTo>
                    <a:pt x="17901" y="14626"/>
                  </a:lnTo>
                  <a:lnTo>
                    <a:pt x="18019" y="14511"/>
                  </a:lnTo>
                  <a:lnTo>
                    <a:pt x="18638" y="14511"/>
                  </a:lnTo>
                  <a:lnTo>
                    <a:pt x="18762" y="14287"/>
                  </a:lnTo>
                  <a:lnTo>
                    <a:pt x="19258" y="13943"/>
                  </a:lnTo>
                  <a:lnTo>
                    <a:pt x="19382" y="13370"/>
                  </a:lnTo>
                  <a:lnTo>
                    <a:pt x="19871" y="13370"/>
                  </a:lnTo>
                  <a:lnTo>
                    <a:pt x="19995" y="13484"/>
                  </a:lnTo>
                  <a:lnTo>
                    <a:pt x="20615" y="13140"/>
                  </a:lnTo>
                  <a:lnTo>
                    <a:pt x="20739" y="12802"/>
                  </a:lnTo>
                  <a:lnTo>
                    <a:pt x="20739" y="12343"/>
                  </a:lnTo>
                  <a:lnTo>
                    <a:pt x="20615" y="11999"/>
                  </a:lnTo>
                  <a:lnTo>
                    <a:pt x="20119" y="12458"/>
                  </a:lnTo>
                  <a:lnTo>
                    <a:pt x="19871" y="12572"/>
                  </a:lnTo>
                  <a:lnTo>
                    <a:pt x="19747" y="12458"/>
                  </a:lnTo>
                  <a:lnTo>
                    <a:pt x="19382" y="12458"/>
                  </a:lnTo>
                  <a:lnTo>
                    <a:pt x="19382" y="13140"/>
                  </a:lnTo>
                  <a:lnTo>
                    <a:pt x="19134" y="13370"/>
                  </a:lnTo>
                  <a:lnTo>
                    <a:pt x="18762" y="13370"/>
                  </a:lnTo>
                  <a:lnTo>
                    <a:pt x="18019" y="13714"/>
                  </a:lnTo>
                  <a:lnTo>
                    <a:pt x="18019" y="14058"/>
                  </a:lnTo>
                  <a:lnTo>
                    <a:pt x="17653" y="14172"/>
                  </a:lnTo>
                  <a:lnTo>
                    <a:pt x="17901" y="13943"/>
                  </a:lnTo>
                  <a:lnTo>
                    <a:pt x="17901" y="13484"/>
                  </a:lnTo>
                  <a:lnTo>
                    <a:pt x="17653" y="13599"/>
                  </a:lnTo>
                  <a:lnTo>
                    <a:pt x="17405" y="13599"/>
                  </a:lnTo>
                  <a:lnTo>
                    <a:pt x="17653" y="13484"/>
                  </a:lnTo>
                  <a:lnTo>
                    <a:pt x="18019" y="13140"/>
                  </a:lnTo>
                  <a:lnTo>
                    <a:pt x="18143" y="13026"/>
                  </a:lnTo>
                  <a:lnTo>
                    <a:pt x="17901" y="12911"/>
                  </a:lnTo>
                  <a:lnTo>
                    <a:pt x="18143" y="12572"/>
                  </a:lnTo>
                  <a:lnTo>
                    <a:pt x="18266" y="12228"/>
                  </a:lnTo>
                  <a:lnTo>
                    <a:pt x="18019" y="11999"/>
                  </a:lnTo>
                  <a:lnTo>
                    <a:pt x="17653" y="12343"/>
                  </a:lnTo>
                  <a:lnTo>
                    <a:pt x="17901" y="11999"/>
                  </a:lnTo>
                  <a:lnTo>
                    <a:pt x="17901" y="11769"/>
                  </a:lnTo>
                  <a:lnTo>
                    <a:pt x="17653" y="11769"/>
                  </a:lnTo>
                  <a:lnTo>
                    <a:pt x="17281" y="11884"/>
                  </a:lnTo>
                  <a:lnTo>
                    <a:pt x="16974" y="11829"/>
                  </a:lnTo>
                  <a:lnTo>
                    <a:pt x="16662" y="11884"/>
                  </a:lnTo>
                  <a:lnTo>
                    <a:pt x="16939" y="11824"/>
                  </a:lnTo>
                  <a:lnTo>
                    <a:pt x="16662" y="11769"/>
                  </a:lnTo>
                  <a:lnTo>
                    <a:pt x="17157" y="11769"/>
                  </a:lnTo>
                  <a:lnTo>
                    <a:pt x="17653" y="11540"/>
                  </a:lnTo>
                  <a:lnTo>
                    <a:pt x="17901" y="11316"/>
                  </a:lnTo>
                  <a:lnTo>
                    <a:pt x="18143" y="11316"/>
                  </a:lnTo>
                  <a:lnTo>
                    <a:pt x="18514" y="11201"/>
                  </a:lnTo>
                  <a:lnTo>
                    <a:pt x="18514" y="10743"/>
                  </a:lnTo>
                  <a:lnTo>
                    <a:pt x="18762" y="10399"/>
                  </a:lnTo>
                  <a:lnTo>
                    <a:pt x="18762" y="10169"/>
                  </a:lnTo>
                  <a:lnTo>
                    <a:pt x="18266" y="9831"/>
                  </a:lnTo>
                  <a:lnTo>
                    <a:pt x="17653" y="9372"/>
                  </a:lnTo>
                  <a:lnTo>
                    <a:pt x="17033" y="9372"/>
                  </a:lnTo>
                  <a:lnTo>
                    <a:pt x="16414" y="9487"/>
                  </a:lnTo>
                  <a:lnTo>
                    <a:pt x="16172" y="9487"/>
                  </a:lnTo>
                  <a:lnTo>
                    <a:pt x="16172" y="9716"/>
                  </a:lnTo>
                  <a:lnTo>
                    <a:pt x="15800" y="10169"/>
                  </a:lnTo>
                  <a:lnTo>
                    <a:pt x="15676" y="10628"/>
                  </a:lnTo>
                  <a:lnTo>
                    <a:pt x="15800" y="10055"/>
                  </a:lnTo>
                  <a:lnTo>
                    <a:pt x="15676" y="9940"/>
                  </a:lnTo>
                  <a:lnTo>
                    <a:pt x="15800" y="9601"/>
                  </a:lnTo>
                  <a:lnTo>
                    <a:pt x="16172" y="9142"/>
                  </a:lnTo>
                  <a:lnTo>
                    <a:pt x="16048" y="9142"/>
                  </a:lnTo>
                  <a:lnTo>
                    <a:pt x="15552" y="9487"/>
                  </a:lnTo>
                  <a:lnTo>
                    <a:pt x="15181" y="9716"/>
                  </a:lnTo>
                  <a:lnTo>
                    <a:pt x="15057" y="10169"/>
                  </a:lnTo>
                  <a:lnTo>
                    <a:pt x="14933" y="10055"/>
                  </a:lnTo>
                  <a:lnTo>
                    <a:pt x="14691" y="10169"/>
                  </a:lnTo>
                  <a:lnTo>
                    <a:pt x="14443" y="10284"/>
                  </a:lnTo>
                  <a:lnTo>
                    <a:pt x="14319" y="10169"/>
                  </a:lnTo>
                  <a:lnTo>
                    <a:pt x="13824" y="10513"/>
                  </a:lnTo>
                  <a:lnTo>
                    <a:pt x="13700" y="11087"/>
                  </a:lnTo>
                  <a:lnTo>
                    <a:pt x="13204" y="11316"/>
                  </a:lnTo>
                  <a:lnTo>
                    <a:pt x="13452" y="11087"/>
                  </a:lnTo>
                  <a:lnTo>
                    <a:pt x="13700" y="10284"/>
                  </a:lnTo>
                  <a:lnTo>
                    <a:pt x="13948" y="9716"/>
                  </a:lnTo>
                  <a:lnTo>
                    <a:pt x="13824" y="9601"/>
                  </a:lnTo>
                  <a:lnTo>
                    <a:pt x="13452" y="9716"/>
                  </a:lnTo>
                  <a:lnTo>
                    <a:pt x="13328" y="10055"/>
                  </a:lnTo>
                  <a:lnTo>
                    <a:pt x="13086" y="10284"/>
                  </a:lnTo>
                  <a:lnTo>
                    <a:pt x="12838" y="10055"/>
                  </a:lnTo>
                  <a:lnTo>
                    <a:pt x="13204" y="9716"/>
                  </a:lnTo>
                  <a:lnTo>
                    <a:pt x="13328" y="9487"/>
                  </a:lnTo>
                  <a:lnTo>
                    <a:pt x="13328" y="9372"/>
                  </a:lnTo>
                  <a:lnTo>
                    <a:pt x="12838" y="9487"/>
                  </a:lnTo>
                  <a:lnTo>
                    <a:pt x="12219" y="9940"/>
                  </a:lnTo>
                  <a:lnTo>
                    <a:pt x="11971" y="9940"/>
                  </a:lnTo>
                  <a:lnTo>
                    <a:pt x="11847" y="9487"/>
                  </a:lnTo>
                  <a:lnTo>
                    <a:pt x="11599" y="9487"/>
                  </a:lnTo>
                  <a:lnTo>
                    <a:pt x="11234" y="9940"/>
                  </a:lnTo>
                  <a:lnTo>
                    <a:pt x="10862" y="9940"/>
                  </a:lnTo>
                  <a:lnTo>
                    <a:pt x="10862" y="9716"/>
                  </a:lnTo>
                  <a:lnTo>
                    <a:pt x="11481" y="9487"/>
                  </a:lnTo>
                  <a:lnTo>
                    <a:pt x="11847" y="8913"/>
                  </a:lnTo>
                  <a:lnTo>
                    <a:pt x="11971" y="8454"/>
                  </a:lnTo>
                  <a:lnTo>
                    <a:pt x="11481" y="8454"/>
                  </a:lnTo>
                  <a:lnTo>
                    <a:pt x="10986" y="8798"/>
                  </a:lnTo>
                  <a:lnTo>
                    <a:pt x="11358" y="8340"/>
                  </a:lnTo>
                  <a:lnTo>
                    <a:pt x="11847" y="7886"/>
                  </a:lnTo>
                  <a:lnTo>
                    <a:pt x="12467" y="7886"/>
                  </a:lnTo>
                  <a:lnTo>
                    <a:pt x="12715" y="7772"/>
                  </a:lnTo>
                  <a:lnTo>
                    <a:pt x="13204" y="7542"/>
                  </a:lnTo>
                  <a:lnTo>
                    <a:pt x="13452" y="7313"/>
                  </a:lnTo>
                  <a:lnTo>
                    <a:pt x="13452" y="6969"/>
                  </a:lnTo>
                  <a:lnTo>
                    <a:pt x="13328" y="7198"/>
                  </a:lnTo>
                  <a:lnTo>
                    <a:pt x="12715" y="7313"/>
                  </a:lnTo>
                  <a:lnTo>
                    <a:pt x="12467" y="7198"/>
                  </a:lnTo>
                  <a:lnTo>
                    <a:pt x="11971" y="6745"/>
                  </a:lnTo>
                  <a:lnTo>
                    <a:pt x="11599" y="6745"/>
                  </a:lnTo>
                  <a:lnTo>
                    <a:pt x="11358" y="6854"/>
                  </a:lnTo>
                  <a:lnTo>
                    <a:pt x="11599" y="6286"/>
                  </a:lnTo>
                  <a:lnTo>
                    <a:pt x="11847" y="6171"/>
                  </a:lnTo>
                  <a:lnTo>
                    <a:pt x="11847" y="6057"/>
                  </a:lnTo>
                  <a:lnTo>
                    <a:pt x="11481" y="6171"/>
                  </a:lnTo>
                  <a:lnTo>
                    <a:pt x="10986" y="6515"/>
                  </a:lnTo>
                  <a:lnTo>
                    <a:pt x="10738" y="6854"/>
                  </a:lnTo>
                  <a:lnTo>
                    <a:pt x="10242" y="7313"/>
                  </a:lnTo>
                  <a:lnTo>
                    <a:pt x="9995" y="7428"/>
                  </a:lnTo>
                  <a:lnTo>
                    <a:pt x="9753" y="7772"/>
                  </a:lnTo>
                  <a:lnTo>
                    <a:pt x="9381" y="8001"/>
                  </a:lnTo>
                  <a:lnTo>
                    <a:pt x="9009" y="8454"/>
                  </a:lnTo>
                  <a:lnTo>
                    <a:pt x="9009" y="7886"/>
                  </a:lnTo>
                  <a:lnTo>
                    <a:pt x="9133" y="7428"/>
                  </a:lnTo>
                  <a:lnTo>
                    <a:pt x="9505" y="7083"/>
                  </a:lnTo>
                  <a:lnTo>
                    <a:pt x="9505" y="6745"/>
                  </a:lnTo>
                  <a:lnTo>
                    <a:pt x="9753" y="6171"/>
                  </a:lnTo>
                  <a:lnTo>
                    <a:pt x="10242" y="5713"/>
                  </a:lnTo>
                  <a:lnTo>
                    <a:pt x="10242" y="5483"/>
                  </a:lnTo>
                  <a:lnTo>
                    <a:pt x="10614" y="5145"/>
                  </a:lnTo>
                  <a:lnTo>
                    <a:pt x="10738" y="5030"/>
                  </a:lnTo>
                  <a:lnTo>
                    <a:pt x="10986" y="4457"/>
                  </a:lnTo>
                  <a:lnTo>
                    <a:pt x="11481" y="4227"/>
                  </a:lnTo>
                  <a:lnTo>
                    <a:pt x="11847" y="3883"/>
                  </a:lnTo>
                  <a:lnTo>
                    <a:pt x="12095" y="3774"/>
                  </a:lnTo>
                  <a:lnTo>
                    <a:pt x="12219" y="3659"/>
                  </a:lnTo>
                  <a:lnTo>
                    <a:pt x="12219" y="3315"/>
                  </a:lnTo>
                  <a:lnTo>
                    <a:pt x="12467" y="3086"/>
                  </a:lnTo>
                  <a:lnTo>
                    <a:pt x="12591" y="2627"/>
                  </a:lnTo>
                  <a:lnTo>
                    <a:pt x="12591" y="2856"/>
                  </a:lnTo>
                  <a:lnTo>
                    <a:pt x="12467" y="3200"/>
                  </a:lnTo>
                  <a:lnTo>
                    <a:pt x="12591" y="3430"/>
                  </a:lnTo>
                  <a:lnTo>
                    <a:pt x="13086" y="2856"/>
                  </a:lnTo>
                  <a:lnTo>
                    <a:pt x="13700" y="2288"/>
                  </a:lnTo>
                  <a:lnTo>
                    <a:pt x="13824" y="2059"/>
                  </a:lnTo>
                  <a:lnTo>
                    <a:pt x="13700" y="1715"/>
                  </a:lnTo>
                  <a:lnTo>
                    <a:pt x="13328" y="1715"/>
                  </a:lnTo>
                  <a:lnTo>
                    <a:pt x="13086" y="2059"/>
                  </a:lnTo>
                  <a:lnTo>
                    <a:pt x="12838" y="1600"/>
                  </a:lnTo>
                  <a:lnTo>
                    <a:pt x="12715" y="1486"/>
                  </a:lnTo>
                  <a:lnTo>
                    <a:pt x="12838" y="1141"/>
                  </a:lnTo>
                  <a:lnTo>
                    <a:pt x="13204" y="1027"/>
                  </a:lnTo>
                  <a:lnTo>
                    <a:pt x="13700" y="1141"/>
                  </a:lnTo>
                  <a:lnTo>
                    <a:pt x="14072" y="1486"/>
                  </a:lnTo>
                  <a:lnTo>
                    <a:pt x="14443" y="1371"/>
                  </a:lnTo>
                  <a:lnTo>
                    <a:pt x="14691" y="1027"/>
                  </a:lnTo>
                  <a:lnTo>
                    <a:pt x="14691" y="229"/>
                  </a:lnTo>
                  <a:lnTo>
                    <a:pt x="14319" y="229"/>
                  </a:lnTo>
                  <a:lnTo>
                    <a:pt x="13948" y="344"/>
                  </a:lnTo>
                  <a:lnTo>
                    <a:pt x="13948" y="573"/>
                  </a:lnTo>
                  <a:lnTo>
                    <a:pt x="13700" y="573"/>
                  </a:lnTo>
                  <a:lnTo>
                    <a:pt x="13700" y="0"/>
                  </a:lnTo>
                  <a:close/>
                </a:path>
              </a:pathLst>
            </a:custGeom>
            <a:solidFill>
              <a:srgbClr val="CBD4D9"/>
            </a:solidFill>
            <a:ln w="12700" cap="flat">
              <a:noFill/>
              <a:miter lim="400000"/>
            </a:ln>
            <a:effectLst/>
          </p:spPr>
          <p:txBody>
            <a:bodyPr wrap="square" lIns="0" tIns="0" rIns="0" bIns="0" numCol="1" anchor="ctr">
              <a:noAutofit/>
            </a:bodyPr>
            <a:lstStyle/>
            <a:p>
              <a:pPr defTabSz="342900">
                <a:lnSpc>
                  <a:spcPct val="100000"/>
                </a:lnSpc>
                <a:spcBef>
                  <a:spcPts val="0"/>
                </a:spcBef>
                <a:defRPr sz="1400">
                  <a:latin typeface="Arial"/>
                  <a:ea typeface="Arial"/>
                  <a:cs typeface="Arial"/>
                  <a:sym typeface="Arial"/>
                </a:defRPr>
              </a:pPr>
              <a:endParaRPr sz="525"/>
            </a:p>
          </p:txBody>
        </p:sp>
        <p:sp>
          <p:nvSpPr>
            <p:cNvPr id="59" name="Google Shape;10451;p32">
              <a:extLst>
                <a:ext uri="{FF2B5EF4-FFF2-40B4-BE49-F238E27FC236}">
                  <a16:creationId xmlns:a16="http://schemas.microsoft.com/office/drawing/2014/main" id="{3F4A706D-8566-C358-93E3-D7D946F67C21}"/>
                </a:ext>
              </a:extLst>
            </p:cNvPr>
            <p:cNvSpPr/>
            <p:nvPr/>
          </p:nvSpPr>
          <p:spPr>
            <a:xfrm>
              <a:off x="2624686" y="1187003"/>
              <a:ext cx="5246876" cy="4356839"/>
            </a:xfrm>
            <a:custGeom>
              <a:avLst/>
              <a:gdLst/>
              <a:ahLst/>
              <a:cxnLst>
                <a:cxn ang="0">
                  <a:pos x="wd2" y="hd2"/>
                </a:cxn>
                <a:cxn ang="5400000">
                  <a:pos x="wd2" y="hd2"/>
                </a:cxn>
                <a:cxn ang="10800000">
                  <a:pos x="wd2" y="hd2"/>
                </a:cxn>
                <a:cxn ang="16200000">
                  <a:pos x="wd2" y="hd2"/>
                </a:cxn>
              </a:cxnLst>
              <a:rect l="0" t="0" r="r" b="b"/>
              <a:pathLst>
                <a:path w="21600" h="21600" extrusionOk="0">
                  <a:moveTo>
                    <a:pt x="2215" y="15913"/>
                  </a:moveTo>
                  <a:lnTo>
                    <a:pt x="2215" y="15987"/>
                  </a:lnTo>
                  <a:lnTo>
                    <a:pt x="2193" y="16048"/>
                  </a:lnTo>
                  <a:lnTo>
                    <a:pt x="2107" y="16110"/>
                  </a:lnTo>
                  <a:lnTo>
                    <a:pt x="2094" y="16113"/>
                  </a:lnTo>
                  <a:lnTo>
                    <a:pt x="2107" y="16098"/>
                  </a:lnTo>
                  <a:lnTo>
                    <a:pt x="2150" y="16024"/>
                  </a:lnTo>
                  <a:lnTo>
                    <a:pt x="2204" y="15975"/>
                  </a:lnTo>
                  <a:lnTo>
                    <a:pt x="2215" y="15913"/>
                  </a:lnTo>
                  <a:close/>
                  <a:moveTo>
                    <a:pt x="20815" y="16234"/>
                  </a:moveTo>
                  <a:lnTo>
                    <a:pt x="20707" y="16284"/>
                  </a:lnTo>
                  <a:lnTo>
                    <a:pt x="20600" y="16308"/>
                  </a:lnTo>
                  <a:lnTo>
                    <a:pt x="20622" y="16271"/>
                  </a:lnTo>
                  <a:lnTo>
                    <a:pt x="20761" y="16234"/>
                  </a:lnTo>
                  <a:close/>
                  <a:moveTo>
                    <a:pt x="9999" y="0"/>
                  </a:moveTo>
                  <a:lnTo>
                    <a:pt x="9859" y="62"/>
                  </a:lnTo>
                  <a:lnTo>
                    <a:pt x="9665" y="62"/>
                  </a:lnTo>
                  <a:lnTo>
                    <a:pt x="9623" y="37"/>
                  </a:lnTo>
                  <a:lnTo>
                    <a:pt x="9451" y="50"/>
                  </a:lnTo>
                  <a:lnTo>
                    <a:pt x="9407" y="37"/>
                  </a:lnTo>
                  <a:lnTo>
                    <a:pt x="9311" y="62"/>
                  </a:lnTo>
                  <a:lnTo>
                    <a:pt x="9289" y="124"/>
                  </a:lnTo>
                  <a:lnTo>
                    <a:pt x="9311" y="161"/>
                  </a:lnTo>
                  <a:lnTo>
                    <a:pt x="9289" y="223"/>
                  </a:lnTo>
                  <a:lnTo>
                    <a:pt x="9289" y="310"/>
                  </a:lnTo>
                  <a:lnTo>
                    <a:pt x="9268" y="458"/>
                  </a:lnTo>
                  <a:lnTo>
                    <a:pt x="9311" y="519"/>
                  </a:lnTo>
                  <a:lnTo>
                    <a:pt x="9268" y="557"/>
                  </a:lnTo>
                  <a:lnTo>
                    <a:pt x="9203" y="557"/>
                  </a:lnTo>
                  <a:lnTo>
                    <a:pt x="9128" y="655"/>
                  </a:lnTo>
                  <a:lnTo>
                    <a:pt x="9096" y="717"/>
                  </a:lnTo>
                  <a:lnTo>
                    <a:pt x="8977" y="767"/>
                  </a:lnTo>
                  <a:lnTo>
                    <a:pt x="8924" y="853"/>
                  </a:lnTo>
                  <a:lnTo>
                    <a:pt x="8784" y="965"/>
                  </a:lnTo>
                  <a:lnTo>
                    <a:pt x="8730" y="989"/>
                  </a:lnTo>
                  <a:lnTo>
                    <a:pt x="8730" y="1039"/>
                  </a:lnTo>
                  <a:lnTo>
                    <a:pt x="8773" y="1137"/>
                  </a:lnTo>
                  <a:lnTo>
                    <a:pt x="8773" y="1224"/>
                  </a:lnTo>
                  <a:lnTo>
                    <a:pt x="8612" y="1200"/>
                  </a:lnTo>
                  <a:lnTo>
                    <a:pt x="8601" y="1150"/>
                  </a:lnTo>
                  <a:lnTo>
                    <a:pt x="8590" y="1262"/>
                  </a:lnTo>
                  <a:lnTo>
                    <a:pt x="8537" y="1348"/>
                  </a:lnTo>
                  <a:lnTo>
                    <a:pt x="8494" y="1360"/>
                  </a:lnTo>
                  <a:lnTo>
                    <a:pt x="8483" y="1397"/>
                  </a:lnTo>
                  <a:lnTo>
                    <a:pt x="8376" y="1422"/>
                  </a:lnTo>
                  <a:lnTo>
                    <a:pt x="8343" y="1521"/>
                  </a:lnTo>
                  <a:lnTo>
                    <a:pt x="8289" y="1533"/>
                  </a:lnTo>
                  <a:lnTo>
                    <a:pt x="8236" y="1595"/>
                  </a:lnTo>
                  <a:lnTo>
                    <a:pt x="8193" y="1595"/>
                  </a:lnTo>
                  <a:lnTo>
                    <a:pt x="8182" y="1657"/>
                  </a:lnTo>
                  <a:lnTo>
                    <a:pt x="8106" y="1707"/>
                  </a:lnTo>
                  <a:lnTo>
                    <a:pt x="8053" y="1769"/>
                  </a:lnTo>
                  <a:lnTo>
                    <a:pt x="8010" y="1756"/>
                  </a:lnTo>
                  <a:lnTo>
                    <a:pt x="8010" y="1818"/>
                  </a:lnTo>
                  <a:lnTo>
                    <a:pt x="8106" y="1855"/>
                  </a:lnTo>
                  <a:lnTo>
                    <a:pt x="8214" y="1855"/>
                  </a:lnTo>
                  <a:lnTo>
                    <a:pt x="8214" y="1917"/>
                  </a:lnTo>
                  <a:lnTo>
                    <a:pt x="8139" y="1892"/>
                  </a:lnTo>
                  <a:lnTo>
                    <a:pt x="8193" y="2078"/>
                  </a:lnTo>
                  <a:lnTo>
                    <a:pt x="8236" y="2127"/>
                  </a:lnTo>
                  <a:lnTo>
                    <a:pt x="8225" y="2201"/>
                  </a:lnTo>
                  <a:lnTo>
                    <a:pt x="8193" y="2287"/>
                  </a:lnTo>
                  <a:lnTo>
                    <a:pt x="8225" y="2374"/>
                  </a:lnTo>
                  <a:lnTo>
                    <a:pt x="8171" y="2473"/>
                  </a:lnTo>
                  <a:lnTo>
                    <a:pt x="8171" y="2634"/>
                  </a:lnTo>
                  <a:lnTo>
                    <a:pt x="8214" y="2634"/>
                  </a:lnTo>
                  <a:lnTo>
                    <a:pt x="8236" y="2646"/>
                  </a:lnTo>
                  <a:lnTo>
                    <a:pt x="8279" y="2596"/>
                  </a:lnTo>
                  <a:lnTo>
                    <a:pt x="8343" y="2585"/>
                  </a:lnTo>
                  <a:lnTo>
                    <a:pt x="8397" y="2596"/>
                  </a:lnTo>
                  <a:lnTo>
                    <a:pt x="8483" y="2585"/>
                  </a:lnTo>
                  <a:lnTo>
                    <a:pt x="8569" y="2498"/>
                  </a:lnTo>
                  <a:lnTo>
                    <a:pt x="8612" y="2473"/>
                  </a:lnTo>
                  <a:lnTo>
                    <a:pt x="8612" y="2448"/>
                  </a:lnTo>
                  <a:lnTo>
                    <a:pt x="8665" y="2399"/>
                  </a:lnTo>
                  <a:lnTo>
                    <a:pt x="8698" y="2448"/>
                  </a:lnTo>
                  <a:lnTo>
                    <a:pt x="8698" y="2523"/>
                  </a:lnTo>
                  <a:lnTo>
                    <a:pt x="8655" y="2572"/>
                  </a:lnTo>
                  <a:lnTo>
                    <a:pt x="8698" y="2634"/>
                  </a:lnTo>
                  <a:lnTo>
                    <a:pt x="8752" y="2634"/>
                  </a:lnTo>
                  <a:lnTo>
                    <a:pt x="8827" y="2585"/>
                  </a:lnTo>
                  <a:lnTo>
                    <a:pt x="8913" y="2585"/>
                  </a:lnTo>
                  <a:lnTo>
                    <a:pt x="8967" y="2510"/>
                  </a:lnTo>
                  <a:lnTo>
                    <a:pt x="9042" y="2411"/>
                  </a:lnTo>
                  <a:lnTo>
                    <a:pt x="9031" y="2374"/>
                  </a:lnTo>
                  <a:lnTo>
                    <a:pt x="9096" y="2275"/>
                  </a:lnTo>
                  <a:lnTo>
                    <a:pt x="9106" y="2226"/>
                  </a:lnTo>
                  <a:lnTo>
                    <a:pt x="9193" y="2139"/>
                  </a:lnTo>
                  <a:lnTo>
                    <a:pt x="9257" y="2102"/>
                  </a:lnTo>
                  <a:lnTo>
                    <a:pt x="9268" y="2040"/>
                  </a:lnTo>
                  <a:lnTo>
                    <a:pt x="9300" y="1954"/>
                  </a:lnTo>
                  <a:lnTo>
                    <a:pt x="9354" y="2040"/>
                  </a:lnTo>
                  <a:lnTo>
                    <a:pt x="9429" y="2040"/>
                  </a:lnTo>
                  <a:lnTo>
                    <a:pt x="9505" y="1978"/>
                  </a:lnTo>
                  <a:lnTo>
                    <a:pt x="9580" y="1966"/>
                  </a:lnTo>
                  <a:lnTo>
                    <a:pt x="9612" y="1880"/>
                  </a:lnTo>
                  <a:lnTo>
                    <a:pt x="9644" y="1880"/>
                  </a:lnTo>
                  <a:lnTo>
                    <a:pt x="9698" y="1818"/>
                  </a:lnTo>
                  <a:lnTo>
                    <a:pt x="9730" y="1719"/>
                  </a:lnTo>
                  <a:lnTo>
                    <a:pt x="9827" y="1694"/>
                  </a:lnTo>
                  <a:lnTo>
                    <a:pt x="9859" y="1682"/>
                  </a:lnTo>
                  <a:lnTo>
                    <a:pt x="9892" y="1707"/>
                  </a:lnTo>
                  <a:lnTo>
                    <a:pt x="9934" y="1682"/>
                  </a:lnTo>
                  <a:lnTo>
                    <a:pt x="10042" y="1682"/>
                  </a:lnTo>
                  <a:lnTo>
                    <a:pt x="10106" y="1632"/>
                  </a:lnTo>
                  <a:lnTo>
                    <a:pt x="10160" y="1632"/>
                  </a:lnTo>
                  <a:lnTo>
                    <a:pt x="10289" y="1571"/>
                  </a:lnTo>
                  <a:lnTo>
                    <a:pt x="10397" y="1546"/>
                  </a:lnTo>
                  <a:lnTo>
                    <a:pt x="10429" y="1533"/>
                  </a:lnTo>
                  <a:cubicBezTo>
                    <a:pt x="10451" y="1583"/>
                    <a:pt x="10504" y="1620"/>
                    <a:pt x="10547" y="1632"/>
                  </a:cubicBezTo>
                  <a:lnTo>
                    <a:pt x="10483" y="1644"/>
                  </a:lnTo>
                  <a:lnTo>
                    <a:pt x="10214" y="1769"/>
                  </a:lnTo>
                  <a:lnTo>
                    <a:pt x="10149" y="1830"/>
                  </a:lnTo>
                  <a:lnTo>
                    <a:pt x="9988" y="1880"/>
                  </a:lnTo>
                  <a:lnTo>
                    <a:pt x="9773" y="1991"/>
                  </a:lnTo>
                  <a:lnTo>
                    <a:pt x="9687" y="2065"/>
                  </a:lnTo>
                  <a:lnTo>
                    <a:pt x="9687" y="2114"/>
                  </a:lnTo>
                  <a:lnTo>
                    <a:pt x="9741" y="2114"/>
                  </a:lnTo>
                  <a:lnTo>
                    <a:pt x="9773" y="2139"/>
                  </a:lnTo>
                  <a:lnTo>
                    <a:pt x="9719" y="2189"/>
                  </a:lnTo>
                  <a:lnTo>
                    <a:pt x="9676" y="2189"/>
                  </a:lnTo>
                  <a:lnTo>
                    <a:pt x="9580" y="2275"/>
                  </a:lnTo>
                  <a:lnTo>
                    <a:pt x="9505" y="2275"/>
                  </a:lnTo>
                  <a:lnTo>
                    <a:pt x="9461" y="2325"/>
                  </a:lnTo>
                  <a:lnTo>
                    <a:pt x="9451" y="2387"/>
                  </a:lnTo>
                  <a:lnTo>
                    <a:pt x="9365" y="2448"/>
                  </a:lnTo>
                  <a:lnTo>
                    <a:pt x="9332" y="2498"/>
                  </a:lnTo>
                  <a:lnTo>
                    <a:pt x="9332" y="2572"/>
                  </a:lnTo>
                  <a:lnTo>
                    <a:pt x="9365" y="2547"/>
                  </a:lnTo>
                  <a:lnTo>
                    <a:pt x="9407" y="2585"/>
                  </a:lnTo>
                  <a:lnTo>
                    <a:pt x="9386" y="2634"/>
                  </a:lnTo>
                  <a:lnTo>
                    <a:pt x="9397" y="2646"/>
                  </a:lnTo>
                  <a:lnTo>
                    <a:pt x="9440" y="2634"/>
                  </a:lnTo>
                  <a:lnTo>
                    <a:pt x="9494" y="2609"/>
                  </a:lnTo>
                  <a:lnTo>
                    <a:pt x="9547" y="2609"/>
                  </a:lnTo>
                  <a:lnTo>
                    <a:pt x="9580" y="2634"/>
                  </a:lnTo>
                  <a:lnTo>
                    <a:pt x="9569" y="2683"/>
                  </a:lnTo>
                  <a:lnTo>
                    <a:pt x="9505" y="2708"/>
                  </a:lnTo>
                  <a:lnTo>
                    <a:pt x="9440" y="2671"/>
                  </a:lnTo>
                  <a:lnTo>
                    <a:pt x="9397" y="2696"/>
                  </a:lnTo>
                  <a:lnTo>
                    <a:pt x="9407" y="2757"/>
                  </a:lnTo>
                  <a:lnTo>
                    <a:pt x="9515" y="2819"/>
                  </a:lnTo>
                  <a:lnTo>
                    <a:pt x="9558" y="2794"/>
                  </a:lnTo>
                  <a:lnTo>
                    <a:pt x="9569" y="2745"/>
                  </a:lnTo>
                  <a:lnTo>
                    <a:pt x="9601" y="2745"/>
                  </a:lnTo>
                  <a:lnTo>
                    <a:pt x="9623" y="2770"/>
                  </a:lnTo>
                  <a:lnTo>
                    <a:pt x="9601" y="2819"/>
                  </a:lnTo>
                  <a:lnTo>
                    <a:pt x="9655" y="2819"/>
                  </a:lnTo>
                  <a:lnTo>
                    <a:pt x="9741" y="2832"/>
                  </a:lnTo>
                  <a:lnTo>
                    <a:pt x="9838" y="2807"/>
                  </a:lnTo>
                  <a:lnTo>
                    <a:pt x="9892" y="2807"/>
                  </a:lnTo>
                  <a:lnTo>
                    <a:pt x="9977" y="2856"/>
                  </a:lnTo>
                  <a:lnTo>
                    <a:pt x="10042" y="2832"/>
                  </a:lnTo>
                  <a:lnTo>
                    <a:pt x="10096" y="2869"/>
                  </a:lnTo>
                  <a:lnTo>
                    <a:pt x="10117" y="2930"/>
                  </a:lnTo>
                  <a:lnTo>
                    <a:pt x="10160" y="2930"/>
                  </a:lnTo>
                  <a:lnTo>
                    <a:pt x="10149" y="2955"/>
                  </a:lnTo>
                  <a:lnTo>
                    <a:pt x="10106" y="2955"/>
                  </a:lnTo>
                  <a:lnTo>
                    <a:pt x="10031" y="2894"/>
                  </a:lnTo>
                  <a:lnTo>
                    <a:pt x="9924" y="2894"/>
                  </a:lnTo>
                  <a:lnTo>
                    <a:pt x="9892" y="2930"/>
                  </a:lnTo>
                  <a:lnTo>
                    <a:pt x="9956" y="2955"/>
                  </a:lnTo>
                  <a:lnTo>
                    <a:pt x="9977" y="2992"/>
                  </a:lnTo>
                  <a:lnTo>
                    <a:pt x="9881" y="2992"/>
                  </a:lnTo>
                  <a:lnTo>
                    <a:pt x="9838" y="2943"/>
                  </a:lnTo>
                  <a:lnTo>
                    <a:pt x="9709" y="2955"/>
                  </a:lnTo>
                  <a:lnTo>
                    <a:pt x="9665" y="2992"/>
                  </a:lnTo>
                  <a:lnTo>
                    <a:pt x="9623" y="2955"/>
                  </a:lnTo>
                  <a:lnTo>
                    <a:pt x="9580" y="2955"/>
                  </a:lnTo>
                  <a:lnTo>
                    <a:pt x="9547" y="2980"/>
                  </a:lnTo>
                  <a:lnTo>
                    <a:pt x="9505" y="2980"/>
                  </a:lnTo>
                  <a:lnTo>
                    <a:pt x="9365" y="2992"/>
                  </a:lnTo>
                  <a:lnTo>
                    <a:pt x="9343" y="3005"/>
                  </a:lnTo>
                  <a:lnTo>
                    <a:pt x="9235" y="3030"/>
                  </a:lnTo>
                  <a:lnTo>
                    <a:pt x="9225" y="3116"/>
                  </a:lnTo>
                  <a:lnTo>
                    <a:pt x="9235" y="3301"/>
                  </a:lnTo>
                  <a:lnTo>
                    <a:pt x="9246" y="3326"/>
                  </a:lnTo>
                  <a:lnTo>
                    <a:pt x="9246" y="3400"/>
                  </a:lnTo>
                  <a:lnTo>
                    <a:pt x="9225" y="3425"/>
                  </a:lnTo>
                  <a:lnTo>
                    <a:pt x="9225" y="3462"/>
                  </a:lnTo>
                  <a:lnTo>
                    <a:pt x="9246" y="3499"/>
                  </a:lnTo>
                  <a:lnTo>
                    <a:pt x="9300" y="3487"/>
                  </a:lnTo>
                  <a:lnTo>
                    <a:pt x="9322" y="3487"/>
                  </a:lnTo>
                  <a:lnTo>
                    <a:pt x="9365" y="3512"/>
                  </a:lnTo>
                  <a:lnTo>
                    <a:pt x="9418" y="3512"/>
                  </a:lnTo>
                  <a:lnTo>
                    <a:pt x="9440" y="3487"/>
                  </a:lnTo>
                  <a:lnTo>
                    <a:pt x="9451" y="3487"/>
                  </a:lnTo>
                  <a:lnTo>
                    <a:pt x="9494" y="3499"/>
                  </a:lnTo>
                  <a:lnTo>
                    <a:pt x="9515" y="3524"/>
                  </a:lnTo>
                  <a:lnTo>
                    <a:pt x="9536" y="3512"/>
                  </a:lnTo>
                  <a:lnTo>
                    <a:pt x="9569" y="3549"/>
                  </a:lnTo>
                  <a:lnTo>
                    <a:pt x="9569" y="3573"/>
                  </a:lnTo>
                  <a:lnTo>
                    <a:pt x="9612" y="3586"/>
                  </a:lnTo>
                  <a:lnTo>
                    <a:pt x="9655" y="3573"/>
                  </a:lnTo>
                  <a:lnTo>
                    <a:pt x="9687" y="3573"/>
                  </a:lnTo>
                  <a:lnTo>
                    <a:pt x="9719" y="3610"/>
                  </a:lnTo>
                  <a:lnTo>
                    <a:pt x="9784" y="3610"/>
                  </a:lnTo>
                  <a:lnTo>
                    <a:pt x="9827" y="3586"/>
                  </a:lnTo>
                  <a:lnTo>
                    <a:pt x="9881" y="3623"/>
                  </a:lnTo>
                  <a:lnTo>
                    <a:pt x="9934" y="3586"/>
                  </a:lnTo>
                  <a:lnTo>
                    <a:pt x="9977" y="3610"/>
                  </a:lnTo>
                  <a:lnTo>
                    <a:pt x="10042" y="3610"/>
                  </a:lnTo>
                  <a:lnTo>
                    <a:pt x="10096" y="3586"/>
                  </a:lnTo>
                  <a:lnTo>
                    <a:pt x="10149" y="3623"/>
                  </a:lnTo>
                  <a:lnTo>
                    <a:pt x="10160" y="3672"/>
                  </a:lnTo>
                  <a:lnTo>
                    <a:pt x="10203" y="3635"/>
                  </a:lnTo>
                  <a:lnTo>
                    <a:pt x="10214" y="3697"/>
                  </a:lnTo>
                  <a:lnTo>
                    <a:pt x="10268" y="3746"/>
                  </a:lnTo>
                  <a:lnTo>
                    <a:pt x="10268" y="3771"/>
                  </a:lnTo>
                  <a:lnTo>
                    <a:pt x="10278" y="3808"/>
                  </a:lnTo>
                  <a:lnTo>
                    <a:pt x="10332" y="3808"/>
                  </a:lnTo>
                  <a:lnTo>
                    <a:pt x="10375" y="3821"/>
                  </a:lnTo>
                  <a:lnTo>
                    <a:pt x="10386" y="3870"/>
                  </a:lnTo>
                  <a:lnTo>
                    <a:pt x="10418" y="3882"/>
                  </a:lnTo>
                  <a:lnTo>
                    <a:pt x="10461" y="3932"/>
                  </a:lnTo>
                  <a:lnTo>
                    <a:pt x="10440" y="3957"/>
                  </a:lnTo>
                  <a:lnTo>
                    <a:pt x="10440" y="4006"/>
                  </a:lnTo>
                  <a:lnTo>
                    <a:pt x="10494" y="4068"/>
                  </a:lnTo>
                  <a:lnTo>
                    <a:pt x="10580" y="4130"/>
                  </a:lnTo>
                  <a:lnTo>
                    <a:pt x="10580" y="4167"/>
                  </a:lnTo>
                  <a:lnTo>
                    <a:pt x="10569" y="4179"/>
                  </a:lnTo>
                  <a:lnTo>
                    <a:pt x="10580" y="4204"/>
                  </a:lnTo>
                  <a:lnTo>
                    <a:pt x="10547" y="4192"/>
                  </a:lnTo>
                  <a:lnTo>
                    <a:pt x="10440" y="4167"/>
                  </a:lnTo>
                  <a:lnTo>
                    <a:pt x="10364" y="4130"/>
                  </a:lnTo>
                  <a:lnTo>
                    <a:pt x="10322" y="4142"/>
                  </a:lnTo>
                  <a:lnTo>
                    <a:pt x="10278" y="4130"/>
                  </a:lnTo>
                  <a:lnTo>
                    <a:pt x="10268" y="4142"/>
                  </a:lnTo>
                  <a:lnTo>
                    <a:pt x="10224" y="4142"/>
                  </a:lnTo>
                  <a:lnTo>
                    <a:pt x="10193" y="4080"/>
                  </a:lnTo>
                  <a:lnTo>
                    <a:pt x="10149" y="4080"/>
                  </a:lnTo>
                  <a:lnTo>
                    <a:pt x="10117" y="4019"/>
                  </a:lnTo>
                  <a:lnTo>
                    <a:pt x="10096" y="4006"/>
                  </a:lnTo>
                  <a:lnTo>
                    <a:pt x="10031" y="4019"/>
                  </a:lnTo>
                  <a:lnTo>
                    <a:pt x="9988" y="4006"/>
                  </a:lnTo>
                  <a:lnTo>
                    <a:pt x="9956" y="3982"/>
                  </a:lnTo>
                  <a:lnTo>
                    <a:pt x="9892" y="3944"/>
                  </a:lnTo>
                  <a:lnTo>
                    <a:pt x="9881" y="3895"/>
                  </a:lnTo>
                  <a:lnTo>
                    <a:pt x="9848" y="3895"/>
                  </a:lnTo>
                  <a:lnTo>
                    <a:pt x="9827" y="3882"/>
                  </a:lnTo>
                  <a:lnTo>
                    <a:pt x="9763" y="3882"/>
                  </a:lnTo>
                  <a:lnTo>
                    <a:pt x="9730" y="3870"/>
                  </a:lnTo>
                  <a:lnTo>
                    <a:pt x="9601" y="3870"/>
                  </a:lnTo>
                  <a:lnTo>
                    <a:pt x="9515" y="3858"/>
                  </a:lnTo>
                  <a:lnTo>
                    <a:pt x="9461" y="3833"/>
                  </a:lnTo>
                  <a:lnTo>
                    <a:pt x="9235" y="3833"/>
                  </a:lnTo>
                  <a:lnTo>
                    <a:pt x="9193" y="3858"/>
                  </a:lnTo>
                  <a:lnTo>
                    <a:pt x="9128" y="3870"/>
                  </a:lnTo>
                  <a:lnTo>
                    <a:pt x="9096" y="3919"/>
                  </a:lnTo>
                  <a:lnTo>
                    <a:pt x="9096" y="4019"/>
                  </a:lnTo>
                  <a:lnTo>
                    <a:pt x="9042" y="4117"/>
                  </a:lnTo>
                  <a:lnTo>
                    <a:pt x="9064" y="4229"/>
                  </a:lnTo>
                  <a:lnTo>
                    <a:pt x="9042" y="4266"/>
                  </a:lnTo>
                  <a:lnTo>
                    <a:pt x="9064" y="4303"/>
                  </a:lnTo>
                  <a:lnTo>
                    <a:pt x="9096" y="4315"/>
                  </a:lnTo>
                  <a:lnTo>
                    <a:pt x="9085" y="4353"/>
                  </a:lnTo>
                  <a:lnTo>
                    <a:pt x="9064" y="4365"/>
                  </a:lnTo>
                  <a:lnTo>
                    <a:pt x="9096" y="4501"/>
                  </a:lnTo>
                  <a:lnTo>
                    <a:pt x="9139" y="4550"/>
                  </a:lnTo>
                  <a:lnTo>
                    <a:pt x="9150" y="4575"/>
                  </a:lnTo>
                  <a:lnTo>
                    <a:pt x="9235" y="4637"/>
                  </a:lnTo>
                  <a:lnTo>
                    <a:pt x="9257" y="4674"/>
                  </a:lnTo>
                  <a:lnTo>
                    <a:pt x="9311" y="4662"/>
                  </a:lnTo>
                  <a:lnTo>
                    <a:pt x="9343" y="4698"/>
                  </a:lnTo>
                  <a:lnTo>
                    <a:pt x="9386" y="4723"/>
                  </a:lnTo>
                  <a:lnTo>
                    <a:pt x="9451" y="4686"/>
                  </a:lnTo>
                  <a:lnTo>
                    <a:pt x="9494" y="4686"/>
                  </a:lnTo>
                  <a:lnTo>
                    <a:pt x="9526" y="4736"/>
                  </a:lnTo>
                  <a:lnTo>
                    <a:pt x="9601" y="4736"/>
                  </a:lnTo>
                  <a:lnTo>
                    <a:pt x="9634" y="4810"/>
                  </a:lnTo>
                  <a:lnTo>
                    <a:pt x="9676" y="4822"/>
                  </a:lnTo>
                  <a:lnTo>
                    <a:pt x="9687" y="4859"/>
                  </a:lnTo>
                  <a:lnTo>
                    <a:pt x="9623" y="4884"/>
                  </a:lnTo>
                  <a:lnTo>
                    <a:pt x="9623" y="4933"/>
                  </a:lnTo>
                  <a:lnTo>
                    <a:pt x="9601" y="4971"/>
                  </a:lnTo>
                  <a:lnTo>
                    <a:pt x="9601" y="4996"/>
                  </a:lnTo>
                  <a:lnTo>
                    <a:pt x="9569" y="5045"/>
                  </a:lnTo>
                  <a:lnTo>
                    <a:pt x="9505" y="5094"/>
                  </a:lnTo>
                  <a:lnTo>
                    <a:pt x="9505" y="5119"/>
                  </a:lnTo>
                  <a:lnTo>
                    <a:pt x="9472" y="5169"/>
                  </a:lnTo>
                  <a:lnTo>
                    <a:pt x="9515" y="5193"/>
                  </a:lnTo>
                  <a:lnTo>
                    <a:pt x="9515" y="5280"/>
                  </a:lnTo>
                  <a:lnTo>
                    <a:pt x="9547" y="5354"/>
                  </a:lnTo>
                  <a:lnTo>
                    <a:pt x="9547" y="5403"/>
                  </a:lnTo>
                  <a:lnTo>
                    <a:pt x="9472" y="5416"/>
                  </a:lnTo>
                  <a:lnTo>
                    <a:pt x="9505" y="5440"/>
                  </a:lnTo>
                  <a:lnTo>
                    <a:pt x="9601" y="5465"/>
                  </a:lnTo>
                  <a:lnTo>
                    <a:pt x="9634" y="5440"/>
                  </a:lnTo>
                  <a:lnTo>
                    <a:pt x="9665" y="5440"/>
                  </a:lnTo>
                  <a:lnTo>
                    <a:pt x="9676" y="5478"/>
                  </a:lnTo>
                  <a:lnTo>
                    <a:pt x="9709" y="5440"/>
                  </a:lnTo>
                  <a:lnTo>
                    <a:pt x="9730" y="5440"/>
                  </a:lnTo>
                  <a:lnTo>
                    <a:pt x="9763" y="5465"/>
                  </a:lnTo>
                  <a:lnTo>
                    <a:pt x="9838" y="5465"/>
                  </a:lnTo>
                  <a:lnTo>
                    <a:pt x="9934" y="5502"/>
                  </a:lnTo>
                  <a:lnTo>
                    <a:pt x="9977" y="5465"/>
                  </a:lnTo>
                  <a:lnTo>
                    <a:pt x="10053" y="5465"/>
                  </a:lnTo>
                  <a:lnTo>
                    <a:pt x="10064" y="5490"/>
                  </a:lnTo>
                  <a:lnTo>
                    <a:pt x="10085" y="5490"/>
                  </a:lnTo>
                  <a:lnTo>
                    <a:pt x="10106" y="5478"/>
                  </a:lnTo>
                  <a:lnTo>
                    <a:pt x="10149" y="5465"/>
                  </a:lnTo>
                  <a:lnTo>
                    <a:pt x="10171" y="5478"/>
                  </a:lnTo>
                  <a:lnTo>
                    <a:pt x="10193" y="5527"/>
                  </a:lnTo>
                  <a:lnTo>
                    <a:pt x="10214" y="5527"/>
                  </a:lnTo>
                  <a:lnTo>
                    <a:pt x="10246" y="5502"/>
                  </a:lnTo>
                  <a:lnTo>
                    <a:pt x="10268" y="5527"/>
                  </a:lnTo>
                  <a:lnTo>
                    <a:pt x="10278" y="5564"/>
                  </a:lnTo>
                  <a:lnTo>
                    <a:pt x="10311" y="5564"/>
                  </a:lnTo>
                  <a:lnTo>
                    <a:pt x="10332" y="5539"/>
                  </a:lnTo>
                  <a:lnTo>
                    <a:pt x="10407" y="5527"/>
                  </a:lnTo>
                  <a:lnTo>
                    <a:pt x="10429" y="5478"/>
                  </a:lnTo>
                  <a:lnTo>
                    <a:pt x="10483" y="5465"/>
                  </a:lnTo>
                  <a:lnTo>
                    <a:pt x="10526" y="5465"/>
                  </a:lnTo>
                  <a:lnTo>
                    <a:pt x="10580" y="5403"/>
                  </a:lnTo>
                  <a:lnTo>
                    <a:pt x="10644" y="5366"/>
                  </a:lnTo>
                  <a:lnTo>
                    <a:pt x="10698" y="5354"/>
                  </a:lnTo>
                  <a:lnTo>
                    <a:pt x="10709" y="5317"/>
                  </a:lnTo>
                  <a:lnTo>
                    <a:pt x="10752" y="5317"/>
                  </a:lnTo>
                  <a:lnTo>
                    <a:pt x="10805" y="5341"/>
                  </a:lnTo>
                  <a:lnTo>
                    <a:pt x="10848" y="5341"/>
                  </a:lnTo>
                  <a:lnTo>
                    <a:pt x="10891" y="5366"/>
                  </a:lnTo>
                  <a:lnTo>
                    <a:pt x="10999" y="5366"/>
                  </a:lnTo>
                  <a:lnTo>
                    <a:pt x="11117" y="5280"/>
                  </a:lnTo>
                  <a:lnTo>
                    <a:pt x="11128" y="5230"/>
                  </a:lnTo>
                  <a:lnTo>
                    <a:pt x="11160" y="5230"/>
                  </a:lnTo>
                  <a:lnTo>
                    <a:pt x="11171" y="5255"/>
                  </a:lnTo>
                  <a:lnTo>
                    <a:pt x="11182" y="5230"/>
                  </a:lnTo>
                  <a:lnTo>
                    <a:pt x="11224" y="5193"/>
                  </a:lnTo>
                  <a:lnTo>
                    <a:pt x="11224" y="5156"/>
                  </a:lnTo>
                  <a:lnTo>
                    <a:pt x="11235" y="5119"/>
                  </a:lnTo>
                  <a:lnTo>
                    <a:pt x="11268" y="5131"/>
                  </a:lnTo>
                  <a:lnTo>
                    <a:pt x="11300" y="5131"/>
                  </a:lnTo>
                  <a:lnTo>
                    <a:pt x="11332" y="5107"/>
                  </a:lnTo>
                  <a:lnTo>
                    <a:pt x="11332" y="5069"/>
                  </a:lnTo>
                  <a:lnTo>
                    <a:pt x="11353" y="5094"/>
                  </a:lnTo>
                  <a:lnTo>
                    <a:pt x="11386" y="5094"/>
                  </a:lnTo>
                  <a:lnTo>
                    <a:pt x="11397" y="5119"/>
                  </a:lnTo>
                  <a:lnTo>
                    <a:pt x="11397" y="5156"/>
                  </a:lnTo>
                  <a:lnTo>
                    <a:pt x="11429" y="5180"/>
                  </a:lnTo>
                  <a:lnTo>
                    <a:pt x="11386" y="5218"/>
                  </a:lnTo>
                  <a:lnTo>
                    <a:pt x="11386" y="5255"/>
                  </a:lnTo>
                  <a:lnTo>
                    <a:pt x="11353" y="5305"/>
                  </a:lnTo>
                  <a:lnTo>
                    <a:pt x="11332" y="5317"/>
                  </a:lnTo>
                  <a:lnTo>
                    <a:pt x="11332" y="5354"/>
                  </a:lnTo>
                  <a:lnTo>
                    <a:pt x="11375" y="5366"/>
                  </a:lnTo>
                  <a:lnTo>
                    <a:pt x="11407" y="5416"/>
                  </a:lnTo>
                  <a:lnTo>
                    <a:pt x="11429" y="5403"/>
                  </a:lnTo>
                  <a:lnTo>
                    <a:pt x="11461" y="5403"/>
                  </a:lnTo>
                  <a:lnTo>
                    <a:pt x="11515" y="5428"/>
                  </a:lnTo>
                  <a:lnTo>
                    <a:pt x="11515" y="5440"/>
                  </a:lnTo>
                  <a:cubicBezTo>
                    <a:pt x="11493" y="5440"/>
                    <a:pt x="11461" y="5465"/>
                    <a:pt x="11440" y="5478"/>
                  </a:cubicBezTo>
                  <a:lnTo>
                    <a:pt x="11429" y="5478"/>
                  </a:lnTo>
                  <a:cubicBezTo>
                    <a:pt x="11375" y="5490"/>
                    <a:pt x="11332" y="5527"/>
                    <a:pt x="11278" y="5539"/>
                  </a:cubicBezTo>
                  <a:cubicBezTo>
                    <a:pt x="11246" y="5539"/>
                    <a:pt x="11235" y="5552"/>
                    <a:pt x="11224" y="5589"/>
                  </a:cubicBezTo>
                  <a:lnTo>
                    <a:pt x="11074" y="5626"/>
                  </a:lnTo>
                  <a:lnTo>
                    <a:pt x="10859" y="5651"/>
                  </a:lnTo>
                  <a:lnTo>
                    <a:pt x="10794" y="5626"/>
                  </a:lnTo>
                  <a:lnTo>
                    <a:pt x="10741" y="5626"/>
                  </a:lnTo>
                  <a:lnTo>
                    <a:pt x="10655" y="5750"/>
                  </a:lnTo>
                  <a:lnTo>
                    <a:pt x="10601" y="5787"/>
                  </a:lnTo>
                  <a:lnTo>
                    <a:pt x="10580" y="5836"/>
                  </a:lnTo>
                  <a:lnTo>
                    <a:pt x="10623" y="5861"/>
                  </a:lnTo>
                  <a:lnTo>
                    <a:pt x="10655" y="5836"/>
                  </a:lnTo>
                  <a:lnTo>
                    <a:pt x="10687" y="5836"/>
                  </a:lnTo>
                  <a:lnTo>
                    <a:pt x="10676" y="5898"/>
                  </a:lnTo>
                  <a:lnTo>
                    <a:pt x="10634" y="5923"/>
                  </a:lnTo>
                  <a:lnTo>
                    <a:pt x="10644" y="5960"/>
                  </a:lnTo>
                  <a:lnTo>
                    <a:pt x="10730" y="5972"/>
                  </a:lnTo>
                  <a:lnTo>
                    <a:pt x="10741" y="5997"/>
                  </a:lnTo>
                  <a:lnTo>
                    <a:pt x="10805" y="5984"/>
                  </a:lnTo>
                  <a:lnTo>
                    <a:pt x="10805" y="5935"/>
                  </a:lnTo>
                  <a:lnTo>
                    <a:pt x="10762" y="5898"/>
                  </a:lnTo>
                  <a:lnTo>
                    <a:pt x="10762" y="5848"/>
                  </a:lnTo>
                  <a:lnTo>
                    <a:pt x="10805" y="5836"/>
                  </a:lnTo>
                  <a:lnTo>
                    <a:pt x="10816" y="5861"/>
                  </a:lnTo>
                  <a:lnTo>
                    <a:pt x="10859" y="5861"/>
                  </a:lnTo>
                  <a:lnTo>
                    <a:pt x="10913" y="5910"/>
                  </a:lnTo>
                  <a:lnTo>
                    <a:pt x="10956" y="5898"/>
                  </a:lnTo>
                  <a:lnTo>
                    <a:pt x="10966" y="5836"/>
                  </a:lnTo>
                  <a:lnTo>
                    <a:pt x="11010" y="5799"/>
                  </a:lnTo>
                  <a:lnTo>
                    <a:pt x="11010" y="5861"/>
                  </a:lnTo>
                  <a:lnTo>
                    <a:pt x="11063" y="5923"/>
                  </a:lnTo>
                  <a:lnTo>
                    <a:pt x="11074" y="5898"/>
                  </a:lnTo>
                  <a:lnTo>
                    <a:pt x="11074" y="5848"/>
                  </a:lnTo>
                  <a:lnTo>
                    <a:pt x="11128" y="5848"/>
                  </a:lnTo>
                  <a:lnTo>
                    <a:pt x="11139" y="5799"/>
                  </a:lnTo>
                  <a:lnTo>
                    <a:pt x="11182" y="5799"/>
                  </a:lnTo>
                  <a:lnTo>
                    <a:pt x="11246" y="5774"/>
                  </a:lnTo>
                  <a:cubicBezTo>
                    <a:pt x="11270" y="5792"/>
                    <a:pt x="11299" y="5804"/>
                    <a:pt x="11326" y="5804"/>
                  </a:cubicBezTo>
                  <a:cubicBezTo>
                    <a:pt x="11335" y="5804"/>
                    <a:pt x="11345" y="5802"/>
                    <a:pt x="11353" y="5799"/>
                  </a:cubicBezTo>
                  <a:cubicBezTo>
                    <a:pt x="11364" y="5799"/>
                    <a:pt x="11372" y="5796"/>
                    <a:pt x="11378" y="5793"/>
                  </a:cubicBezTo>
                  <a:lnTo>
                    <a:pt x="11353" y="5812"/>
                  </a:lnTo>
                  <a:lnTo>
                    <a:pt x="11386" y="5861"/>
                  </a:lnTo>
                  <a:lnTo>
                    <a:pt x="11322" y="5935"/>
                  </a:lnTo>
                  <a:lnTo>
                    <a:pt x="11278" y="5910"/>
                  </a:lnTo>
                  <a:lnTo>
                    <a:pt x="11246" y="5935"/>
                  </a:lnTo>
                  <a:lnTo>
                    <a:pt x="11193" y="5935"/>
                  </a:lnTo>
                  <a:lnTo>
                    <a:pt x="11171" y="5910"/>
                  </a:lnTo>
                  <a:lnTo>
                    <a:pt x="11128" y="5910"/>
                  </a:lnTo>
                  <a:lnTo>
                    <a:pt x="11074" y="6021"/>
                  </a:lnTo>
                  <a:lnTo>
                    <a:pt x="11085" y="6096"/>
                  </a:lnTo>
                  <a:lnTo>
                    <a:pt x="11085" y="6182"/>
                  </a:lnTo>
                  <a:lnTo>
                    <a:pt x="11074" y="6096"/>
                  </a:lnTo>
                  <a:lnTo>
                    <a:pt x="11053" y="6096"/>
                  </a:lnTo>
                  <a:lnTo>
                    <a:pt x="11031" y="6046"/>
                  </a:lnTo>
                  <a:lnTo>
                    <a:pt x="10999" y="6046"/>
                  </a:lnTo>
                  <a:lnTo>
                    <a:pt x="10966" y="6108"/>
                  </a:lnTo>
                  <a:lnTo>
                    <a:pt x="10891" y="6133"/>
                  </a:lnTo>
                  <a:lnTo>
                    <a:pt x="10859" y="6145"/>
                  </a:lnTo>
                  <a:lnTo>
                    <a:pt x="10859" y="6096"/>
                  </a:lnTo>
                  <a:lnTo>
                    <a:pt x="10838" y="6096"/>
                  </a:lnTo>
                  <a:lnTo>
                    <a:pt x="10794" y="6157"/>
                  </a:lnTo>
                  <a:lnTo>
                    <a:pt x="10752" y="6170"/>
                  </a:lnTo>
                  <a:lnTo>
                    <a:pt x="10730" y="6145"/>
                  </a:lnTo>
                  <a:lnTo>
                    <a:pt x="10687" y="6145"/>
                  </a:lnTo>
                  <a:lnTo>
                    <a:pt x="10655" y="6194"/>
                  </a:lnTo>
                  <a:lnTo>
                    <a:pt x="10655" y="6207"/>
                  </a:lnTo>
                  <a:lnTo>
                    <a:pt x="10580" y="6219"/>
                  </a:lnTo>
                  <a:lnTo>
                    <a:pt x="10536" y="6257"/>
                  </a:lnTo>
                  <a:lnTo>
                    <a:pt x="10536" y="6318"/>
                  </a:lnTo>
                  <a:lnTo>
                    <a:pt x="10547" y="6380"/>
                  </a:lnTo>
                  <a:lnTo>
                    <a:pt x="10494" y="6541"/>
                  </a:lnTo>
                  <a:lnTo>
                    <a:pt x="10472" y="6664"/>
                  </a:lnTo>
                  <a:lnTo>
                    <a:pt x="10472" y="6714"/>
                  </a:lnTo>
                  <a:lnTo>
                    <a:pt x="10526" y="6764"/>
                  </a:lnTo>
                  <a:lnTo>
                    <a:pt x="10515" y="6788"/>
                  </a:lnTo>
                  <a:lnTo>
                    <a:pt x="10461" y="6813"/>
                  </a:lnTo>
                  <a:lnTo>
                    <a:pt x="10461" y="6850"/>
                  </a:lnTo>
                  <a:lnTo>
                    <a:pt x="10494" y="6912"/>
                  </a:lnTo>
                  <a:lnTo>
                    <a:pt x="10494" y="6973"/>
                  </a:lnTo>
                  <a:lnTo>
                    <a:pt x="10472" y="7011"/>
                  </a:lnTo>
                  <a:lnTo>
                    <a:pt x="10461" y="6973"/>
                  </a:lnTo>
                  <a:lnTo>
                    <a:pt x="10418" y="7011"/>
                  </a:lnTo>
                  <a:lnTo>
                    <a:pt x="10386" y="6998"/>
                  </a:lnTo>
                  <a:lnTo>
                    <a:pt x="10407" y="6949"/>
                  </a:lnTo>
                  <a:lnTo>
                    <a:pt x="10429" y="6937"/>
                  </a:lnTo>
                  <a:lnTo>
                    <a:pt x="10429" y="6875"/>
                  </a:lnTo>
                  <a:lnTo>
                    <a:pt x="10386" y="6875"/>
                  </a:lnTo>
                  <a:lnTo>
                    <a:pt x="10322" y="7011"/>
                  </a:lnTo>
                  <a:lnTo>
                    <a:pt x="10311" y="7159"/>
                  </a:lnTo>
                  <a:lnTo>
                    <a:pt x="10332" y="7332"/>
                  </a:lnTo>
                  <a:lnTo>
                    <a:pt x="10332" y="7555"/>
                  </a:lnTo>
                  <a:lnTo>
                    <a:pt x="10322" y="7332"/>
                  </a:lnTo>
                  <a:lnTo>
                    <a:pt x="10300" y="7221"/>
                  </a:lnTo>
                  <a:lnTo>
                    <a:pt x="10268" y="7196"/>
                  </a:lnTo>
                  <a:lnTo>
                    <a:pt x="10300" y="7134"/>
                  </a:lnTo>
                  <a:lnTo>
                    <a:pt x="10300" y="7085"/>
                  </a:lnTo>
                  <a:lnTo>
                    <a:pt x="10224" y="7035"/>
                  </a:lnTo>
                  <a:lnTo>
                    <a:pt x="10257" y="6961"/>
                  </a:lnTo>
                  <a:lnTo>
                    <a:pt x="10257" y="6837"/>
                  </a:lnTo>
                  <a:lnTo>
                    <a:pt x="10214" y="6764"/>
                  </a:lnTo>
                  <a:lnTo>
                    <a:pt x="10214" y="6639"/>
                  </a:lnTo>
                  <a:lnTo>
                    <a:pt x="10257" y="6566"/>
                  </a:lnTo>
                  <a:lnTo>
                    <a:pt x="10300" y="6454"/>
                  </a:lnTo>
                  <a:lnTo>
                    <a:pt x="10300" y="6355"/>
                  </a:lnTo>
                  <a:lnTo>
                    <a:pt x="10278" y="6355"/>
                  </a:lnTo>
                  <a:lnTo>
                    <a:pt x="10257" y="6405"/>
                  </a:lnTo>
                  <a:lnTo>
                    <a:pt x="10246" y="6479"/>
                  </a:lnTo>
                  <a:lnTo>
                    <a:pt x="10203" y="6528"/>
                  </a:lnTo>
                  <a:lnTo>
                    <a:pt x="10193" y="6516"/>
                  </a:lnTo>
                  <a:lnTo>
                    <a:pt x="10171" y="6442"/>
                  </a:lnTo>
                  <a:lnTo>
                    <a:pt x="10214" y="6330"/>
                  </a:lnTo>
                  <a:lnTo>
                    <a:pt x="10224" y="6269"/>
                  </a:lnTo>
                  <a:lnTo>
                    <a:pt x="10193" y="6232"/>
                  </a:lnTo>
                  <a:lnTo>
                    <a:pt x="10149" y="6281"/>
                  </a:lnTo>
                  <a:lnTo>
                    <a:pt x="10139" y="6269"/>
                  </a:lnTo>
                  <a:lnTo>
                    <a:pt x="10117" y="6232"/>
                  </a:lnTo>
                  <a:lnTo>
                    <a:pt x="10139" y="6194"/>
                  </a:lnTo>
                  <a:lnTo>
                    <a:pt x="10139" y="6108"/>
                  </a:lnTo>
                  <a:lnTo>
                    <a:pt x="10106" y="6108"/>
                  </a:lnTo>
                  <a:lnTo>
                    <a:pt x="10106" y="6083"/>
                  </a:lnTo>
                  <a:lnTo>
                    <a:pt x="10117" y="6046"/>
                  </a:lnTo>
                  <a:lnTo>
                    <a:pt x="10117" y="5984"/>
                  </a:lnTo>
                  <a:lnTo>
                    <a:pt x="10064" y="6009"/>
                  </a:lnTo>
                  <a:lnTo>
                    <a:pt x="9902" y="6071"/>
                  </a:lnTo>
                  <a:lnTo>
                    <a:pt x="9816" y="6133"/>
                  </a:lnTo>
                  <a:lnTo>
                    <a:pt x="9784" y="6108"/>
                  </a:lnTo>
                  <a:lnTo>
                    <a:pt x="9784" y="6083"/>
                  </a:lnTo>
                  <a:lnTo>
                    <a:pt x="9763" y="6083"/>
                  </a:lnTo>
                  <a:lnTo>
                    <a:pt x="9719" y="6133"/>
                  </a:lnTo>
                  <a:lnTo>
                    <a:pt x="9676" y="6133"/>
                  </a:lnTo>
                  <a:lnTo>
                    <a:pt x="9655" y="6083"/>
                  </a:lnTo>
                  <a:lnTo>
                    <a:pt x="9569" y="6157"/>
                  </a:lnTo>
                  <a:lnTo>
                    <a:pt x="9569" y="6108"/>
                  </a:lnTo>
                  <a:lnTo>
                    <a:pt x="9515" y="6083"/>
                  </a:lnTo>
                  <a:lnTo>
                    <a:pt x="9494" y="6083"/>
                  </a:lnTo>
                  <a:lnTo>
                    <a:pt x="9494" y="6108"/>
                  </a:lnTo>
                  <a:lnTo>
                    <a:pt x="9407" y="6108"/>
                  </a:lnTo>
                  <a:lnTo>
                    <a:pt x="9289" y="6046"/>
                  </a:lnTo>
                  <a:lnTo>
                    <a:pt x="9193" y="6046"/>
                  </a:lnTo>
                  <a:lnTo>
                    <a:pt x="9096" y="5984"/>
                  </a:lnTo>
                  <a:lnTo>
                    <a:pt x="9021" y="5984"/>
                  </a:lnTo>
                  <a:lnTo>
                    <a:pt x="9021" y="5923"/>
                  </a:lnTo>
                  <a:lnTo>
                    <a:pt x="8956" y="5861"/>
                  </a:lnTo>
                  <a:lnTo>
                    <a:pt x="8913" y="5898"/>
                  </a:lnTo>
                  <a:lnTo>
                    <a:pt x="8859" y="5848"/>
                  </a:lnTo>
                  <a:lnTo>
                    <a:pt x="8848" y="5774"/>
                  </a:lnTo>
                  <a:lnTo>
                    <a:pt x="8795" y="5737"/>
                  </a:lnTo>
                  <a:lnTo>
                    <a:pt x="8763" y="5712"/>
                  </a:lnTo>
                  <a:lnTo>
                    <a:pt x="8816" y="5700"/>
                  </a:lnTo>
                  <a:lnTo>
                    <a:pt x="8881" y="5700"/>
                  </a:lnTo>
                  <a:lnTo>
                    <a:pt x="8881" y="5614"/>
                  </a:lnTo>
                  <a:lnTo>
                    <a:pt x="8935" y="5576"/>
                  </a:lnTo>
                  <a:lnTo>
                    <a:pt x="8924" y="5527"/>
                  </a:lnTo>
                  <a:lnTo>
                    <a:pt x="8977" y="5527"/>
                  </a:lnTo>
                  <a:lnTo>
                    <a:pt x="9064" y="5552"/>
                  </a:lnTo>
                  <a:lnTo>
                    <a:pt x="9085" y="5539"/>
                  </a:lnTo>
                  <a:lnTo>
                    <a:pt x="9085" y="5514"/>
                  </a:lnTo>
                  <a:lnTo>
                    <a:pt x="9150" y="5514"/>
                  </a:lnTo>
                  <a:lnTo>
                    <a:pt x="9289" y="5552"/>
                  </a:lnTo>
                  <a:lnTo>
                    <a:pt x="9343" y="5490"/>
                  </a:lnTo>
                  <a:lnTo>
                    <a:pt x="9343" y="5416"/>
                  </a:lnTo>
                  <a:lnTo>
                    <a:pt x="9365" y="5354"/>
                  </a:lnTo>
                  <a:lnTo>
                    <a:pt x="9343" y="5280"/>
                  </a:lnTo>
                  <a:lnTo>
                    <a:pt x="9343" y="5205"/>
                  </a:lnTo>
                  <a:lnTo>
                    <a:pt x="9311" y="5144"/>
                  </a:lnTo>
                  <a:lnTo>
                    <a:pt x="9289" y="5045"/>
                  </a:lnTo>
                  <a:lnTo>
                    <a:pt x="9246" y="5032"/>
                  </a:lnTo>
                  <a:lnTo>
                    <a:pt x="9235" y="4983"/>
                  </a:lnTo>
                  <a:lnTo>
                    <a:pt x="9150" y="4896"/>
                  </a:lnTo>
                  <a:lnTo>
                    <a:pt x="9128" y="4896"/>
                  </a:lnTo>
                  <a:lnTo>
                    <a:pt x="9117" y="4933"/>
                  </a:lnTo>
                  <a:lnTo>
                    <a:pt x="9085" y="4933"/>
                  </a:lnTo>
                  <a:lnTo>
                    <a:pt x="9075" y="4896"/>
                  </a:lnTo>
                  <a:lnTo>
                    <a:pt x="8988" y="4847"/>
                  </a:lnTo>
                  <a:lnTo>
                    <a:pt x="8988" y="4871"/>
                  </a:lnTo>
                  <a:lnTo>
                    <a:pt x="9042" y="4921"/>
                  </a:lnTo>
                  <a:lnTo>
                    <a:pt x="9031" y="4958"/>
                  </a:lnTo>
                  <a:lnTo>
                    <a:pt x="9064" y="4996"/>
                  </a:lnTo>
                  <a:lnTo>
                    <a:pt x="9031" y="5057"/>
                  </a:lnTo>
                  <a:lnTo>
                    <a:pt x="8988" y="4996"/>
                  </a:lnTo>
                  <a:lnTo>
                    <a:pt x="8988" y="4933"/>
                  </a:lnTo>
                  <a:lnTo>
                    <a:pt x="8935" y="4933"/>
                  </a:lnTo>
                  <a:lnTo>
                    <a:pt x="8848" y="4871"/>
                  </a:lnTo>
                  <a:lnTo>
                    <a:pt x="8827" y="4835"/>
                  </a:lnTo>
                  <a:lnTo>
                    <a:pt x="8806" y="4859"/>
                  </a:lnTo>
                  <a:lnTo>
                    <a:pt x="8763" y="4835"/>
                  </a:lnTo>
                  <a:lnTo>
                    <a:pt x="8741" y="4773"/>
                  </a:lnTo>
                  <a:lnTo>
                    <a:pt x="8687" y="4723"/>
                  </a:lnTo>
                  <a:lnTo>
                    <a:pt x="8601" y="4723"/>
                  </a:lnTo>
                  <a:lnTo>
                    <a:pt x="8505" y="4612"/>
                  </a:lnTo>
                  <a:lnTo>
                    <a:pt x="8429" y="4562"/>
                  </a:lnTo>
                  <a:lnTo>
                    <a:pt x="8418" y="4501"/>
                  </a:lnTo>
                  <a:lnTo>
                    <a:pt x="8171" y="4340"/>
                  </a:lnTo>
                  <a:lnTo>
                    <a:pt x="8106" y="4216"/>
                  </a:lnTo>
                  <a:lnTo>
                    <a:pt x="8106" y="4117"/>
                  </a:lnTo>
                  <a:lnTo>
                    <a:pt x="8053" y="3969"/>
                  </a:lnTo>
                  <a:lnTo>
                    <a:pt x="8053" y="3907"/>
                  </a:lnTo>
                  <a:lnTo>
                    <a:pt x="7999" y="3907"/>
                  </a:lnTo>
                  <a:lnTo>
                    <a:pt x="7935" y="3846"/>
                  </a:lnTo>
                  <a:lnTo>
                    <a:pt x="7881" y="3846"/>
                  </a:lnTo>
                  <a:lnTo>
                    <a:pt x="7838" y="3796"/>
                  </a:lnTo>
                  <a:lnTo>
                    <a:pt x="7784" y="3784"/>
                  </a:lnTo>
                  <a:lnTo>
                    <a:pt x="7741" y="3734"/>
                  </a:lnTo>
                  <a:lnTo>
                    <a:pt x="7677" y="3759"/>
                  </a:lnTo>
                  <a:lnTo>
                    <a:pt x="7601" y="3833"/>
                  </a:lnTo>
                  <a:lnTo>
                    <a:pt x="7547" y="3957"/>
                  </a:lnTo>
                  <a:lnTo>
                    <a:pt x="7494" y="3982"/>
                  </a:lnTo>
                  <a:lnTo>
                    <a:pt x="7440" y="4019"/>
                  </a:lnTo>
                  <a:lnTo>
                    <a:pt x="7387" y="4019"/>
                  </a:lnTo>
                  <a:lnTo>
                    <a:pt x="7354" y="3982"/>
                  </a:lnTo>
                  <a:lnTo>
                    <a:pt x="7268" y="3957"/>
                  </a:lnTo>
                  <a:lnTo>
                    <a:pt x="7225" y="3919"/>
                  </a:lnTo>
                  <a:lnTo>
                    <a:pt x="7268" y="3858"/>
                  </a:lnTo>
                  <a:lnTo>
                    <a:pt x="7300" y="3821"/>
                  </a:lnTo>
                  <a:lnTo>
                    <a:pt x="7333" y="3821"/>
                  </a:lnTo>
                  <a:lnTo>
                    <a:pt x="7387" y="3759"/>
                  </a:lnTo>
                  <a:lnTo>
                    <a:pt x="7429" y="3734"/>
                  </a:lnTo>
                  <a:lnTo>
                    <a:pt x="7440" y="3697"/>
                  </a:lnTo>
                  <a:lnTo>
                    <a:pt x="7429" y="3672"/>
                  </a:lnTo>
                  <a:lnTo>
                    <a:pt x="7387" y="3685"/>
                  </a:lnTo>
                  <a:lnTo>
                    <a:pt x="7365" y="3660"/>
                  </a:lnTo>
                  <a:lnTo>
                    <a:pt x="7376" y="3610"/>
                  </a:lnTo>
                  <a:lnTo>
                    <a:pt x="7429" y="3549"/>
                  </a:lnTo>
                  <a:lnTo>
                    <a:pt x="7418" y="3512"/>
                  </a:lnTo>
                  <a:lnTo>
                    <a:pt x="7472" y="3450"/>
                  </a:lnTo>
                  <a:lnTo>
                    <a:pt x="7472" y="3400"/>
                  </a:lnTo>
                  <a:lnTo>
                    <a:pt x="7462" y="3326"/>
                  </a:lnTo>
                  <a:lnTo>
                    <a:pt x="7387" y="3339"/>
                  </a:lnTo>
                  <a:lnTo>
                    <a:pt x="7387" y="3388"/>
                  </a:lnTo>
                  <a:lnTo>
                    <a:pt x="7279" y="3475"/>
                  </a:lnTo>
                  <a:lnTo>
                    <a:pt x="7225" y="3450"/>
                  </a:lnTo>
                  <a:lnTo>
                    <a:pt x="7279" y="3573"/>
                  </a:lnTo>
                  <a:lnTo>
                    <a:pt x="7247" y="3623"/>
                  </a:lnTo>
                  <a:lnTo>
                    <a:pt x="7225" y="3561"/>
                  </a:lnTo>
                  <a:lnTo>
                    <a:pt x="7150" y="3561"/>
                  </a:lnTo>
                  <a:lnTo>
                    <a:pt x="7096" y="3623"/>
                  </a:lnTo>
                  <a:lnTo>
                    <a:pt x="7139" y="3635"/>
                  </a:lnTo>
                  <a:lnTo>
                    <a:pt x="7117" y="3722"/>
                  </a:lnTo>
                  <a:lnTo>
                    <a:pt x="7064" y="3685"/>
                  </a:lnTo>
                  <a:lnTo>
                    <a:pt x="7010" y="3734"/>
                  </a:lnTo>
                  <a:lnTo>
                    <a:pt x="7031" y="3784"/>
                  </a:lnTo>
                  <a:lnTo>
                    <a:pt x="7085" y="3784"/>
                  </a:lnTo>
                  <a:lnTo>
                    <a:pt x="7107" y="3821"/>
                  </a:lnTo>
                  <a:lnTo>
                    <a:pt x="7010" y="3882"/>
                  </a:lnTo>
                  <a:lnTo>
                    <a:pt x="6978" y="3796"/>
                  </a:lnTo>
                  <a:lnTo>
                    <a:pt x="6902" y="3759"/>
                  </a:lnTo>
                  <a:lnTo>
                    <a:pt x="6881" y="3685"/>
                  </a:lnTo>
                  <a:lnTo>
                    <a:pt x="6881" y="3376"/>
                  </a:lnTo>
                  <a:lnTo>
                    <a:pt x="6935" y="3252"/>
                  </a:lnTo>
                  <a:lnTo>
                    <a:pt x="6924" y="3042"/>
                  </a:lnTo>
                  <a:lnTo>
                    <a:pt x="6956" y="2955"/>
                  </a:lnTo>
                  <a:lnTo>
                    <a:pt x="6946" y="2696"/>
                  </a:lnTo>
                  <a:lnTo>
                    <a:pt x="6946" y="2733"/>
                  </a:lnTo>
                  <a:lnTo>
                    <a:pt x="6870" y="2770"/>
                  </a:lnTo>
                  <a:lnTo>
                    <a:pt x="6817" y="2869"/>
                  </a:lnTo>
                  <a:lnTo>
                    <a:pt x="6859" y="2918"/>
                  </a:lnTo>
                  <a:lnTo>
                    <a:pt x="6827" y="2955"/>
                  </a:lnTo>
                  <a:lnTo>
                    <a:pt x="6859" y="3042"/>
                  </a:lnTo>
                  <a:lnTo>
                    <a:pt x="6838" y="3141"/>
                  </a:lnTo>
                  <a:lnTo>
                    <a:pt x="6806" y="3128"/>
                  </a:lnTo>
                  <a:lnTo>
                    <a:pt x="6763" y="3079"/>
                  </a:lnTo>
                  <a:lnTo>
                    <a:pt x="6741" y="3128"/>
                  </a:lnTo>
                  <a:lnTo>
                    <a:pt x="6741" y="3178"/>
                  </a:lnTo>
                  <a:lnTo>
                    <a:pt x="6709" y="3141"/>
                  </a:lnTo>
                  <a:lnTo>
                    <a:pt x="6655" y="3190"/>
                  </a:lnTo>
                  <a:lnTo>
                    <a:pt x="6655" y="3239"/>
                  </a:lnTo>
                  <a:lnTo>
                    <a:pt x="6623" y="3239"/>
                  </a:lnTo>
                  <a:lnTo>
                    <a:pt x="6494" y="3314"/>
                  </a:lnTo>
                  <a:lnTo>
                    <a:pt x="6418" y="3412"/>
                  </a:lnTo>
                  <a:lnTo>
                    <a:pt x="6387" y="3363"/>
                  </a:lnTo>
                  <a:lnTo>
                    <a:pt x="6387" y="3301"/>
                  </a:lnTo>
                  <a:lnTo>
                    <a:pt x="6462" y="3264"/>
                  </a:lnTo>
                  <a:lnTo>
                    <a:pt x="6472" y="3203"/>
                  </a:lnTo>
                  <a:lnTo>
                    <a:pt x="6418" y="3203"/>
                  </a:lnTo>
                  <a:lnTo>
                    <a:pt x="6365" y="3239"/>
                  </a:lnTo>
                  <a:lnTo>
                    <a:pt x="6258" y="3239"/>
                  </a:lnTo>
                  <a:lnTo>
                    <a:pt x="6193" y="3289"/>
                  </a:lnTo>
                  <a:lnTo>
                    <a:pt x="6053" y="3289"/>
                  </a:lnTo>
                  <a:lnTo>
                    <a:pt x="5870" y="3437"/>
                  </a:lnTo>
                  <a:lnTo>
                    <a:pt x="5784" y="3475"/>
                  </a:lnTo>
                  <a:lnTo>
                    <a:pt x="5709" y="3598"/>
                  </a:lnTo>
                  <a:lnTo>
                    <a:pt x="5699" y="3537"/>
                  </a:lnTo>
                  <a:lnTo>
                    <a:pt x="5763" y="3425"/>
                  </a:lnTo>
                  <a:lnTo>
                    <a:pt x="5741" y="3376"/>
                  </a:lnTo>
                  <a:lnTo>
                    <a:pt x="5645" y="3437"/>
                  </a:lnTo>
                  <a:lnTo>
                    <a:pt x="5634" y="3412"/>
                  </a:lnTo>
                  <a:lnTo>
                    <a:pt x="5591" y="3425"/>
                  </a:lnTo>
                  <a:lnTo>
                    <a:pt x="5548" y="3450"/>
                  </a:lnTo>
                  <a:lnTo>
                    <a:pt x="5516" y="3412"/>
                  </a:lnTo>
                  <a:lnTo>
                    <a:pt x="5462" y="3425"/>
                  </a:lnTo>
                  <a:lnTo>
                    <a:pt x="5440" y="3475"/>
                  </a:lnTo>
                  <a:lnTo>
                    <a:pt x="5300" y="3573"/>
                  </a:lnTo>
                  <a:lnTo>
                    <a:pt x="5247" y="3573"/>
                  </a:lnTo>
                  <a:lnTo>
                    <a:pt x="5150" y="3610"/>
                  </a:lnTo>
                  <a:lnTo>
                    <a:pt x="5086" y="3697"/>
                  </a:lnTo>
                  <a:lnTo>
                    <a:pt x="5107" y="3759"/>
                  </a:lnTo>
                  <a:lnTo>
                    <a:pt x="5053" y="3746"/>
                  </a:lnTo>
                  <a:lnTo>
                    <a:pt x="5032" y="3784"/>
                  </a:lnTo>
                  <a:lnTo>
                    <a:pt x="4978" y="3759"/>
                  </a:lnTo>
                  <a:lnTo>
                    <a:pt x="4962" y="3787"/>
                  </a:lnTo>
                  <a:lnTo>
                    <a:pt x="4924" y="3734"/>
                  </a:lnTo>
                  <a:lnTo>
                    <a:pt x="4946" y="3672"/>
                  </a:lnTo>
                  <a:lnTo>
                    <a:pt x="4989" y="3672"/>
                  </a:lnTo>
                  <a:lnTo>
                    <a:pt x="5032" y="3610"/>
                  </a:lnTo>
                  <a:lnTo>
                    <a:pt x="5086" y="3561"/>
                  </a:lnTo>
                  <a:lnTo>
                    <a:pt x="5107" y="3586"/>
                  </a:lnTo>
                  <a:lnTo>
                    <a:pt x="5150" y="3561"/>
                  </a:lnTo>
                  <a:lnTo>
                    <a:pt x="5161" y="3512"/>
                  </a:lnTo>
                  <a:lnTo>
                    <a:pt x="5225" y="3450"/>
                  </a:lnTo>
                  <a:lnTo>
                    <a:pt x="5247" y="3487"/>
                  </a:lnTo>
                  <a:lnTo>
                    <a:pt x="5376" y="3425"/>
                  </a:lnTo>
                  <a:lnTo>
                    <a:pt x="5419" y="3339"/>
                  </a:lnTo>
                  <a:lnTo>
                    <a:pt x="5483" y="3314"/>
                  </a:lnTo>
                  <a:lnTo>
                    <a:pt x="5591" y="3326"/>
                  </a:lnTo>
                  <a:lnTo>
                    <a:pt x="5601" y="3301"/>
                  </a:lnTo>
                  <a:lnTo>
                    <a:pt x="5699" y="3301"/>
                  </a:lnTo>
                  <a:lnTo>
                    <a:pt x="5795" y="3252"/>
                  </a:lnTo>
                  <a:lnTo>
                    <a:pt x="5817" y="3301"/>
                  </a:lnTo>
                  <a:lnTo>
                    <a:pt x="5849" y="3301"/>
                  </a:lnTo>
                  <a:lnTo>
                    <a:pt x="5881" y="3264"/>
                  </a:lnTo>
                  <a:lnTo>
                    <a:pt x="5924" y="3264"/>
                  </a:lnTo>
                  <a:lnTo>
                    <a:pt x="5999" y="3252"/>
                  </a:lnTo>
                  <a:lnTo>
                    <a:pt x="6032" y="3190"/>
                  </a:lnTo>
                  <a:lnTo>
                    <a:pt x="6289" y="3091"/>
                  </a:lnTo>
                  <a:lnTo>
                    <a:pt x="6300" y="3030"/>
                  </a:lnTo>
                  <a:lnTo>
                    <a:pt x="6333" y="3030"/>
                  </a:lnTo>
                  <a:lnTo>
                    <a:pt x="6354" y="3005"/>
                  </a:lnTo>
                  <a:lnTo>
                    <a:pt x="6333" y="2968"/>
                  </a:lnTo>
                  <a:lnTo>
                    <a:pt x="6333" y="2906"/>
                  </a:lnTo>
                  <a:lnTo>
                    <a:pt x="6289" y="2881"/>
                  </a:lnTo>
                  <a:lnTo>
                    <a:pt x="6279" y="2906"/>
                  </a:lnTo>
                  <a:lnTo>
                    <a:pt x="6279" y="2955"/>
                  </a:lnTo>
                  <a:lnTo>
                    <a:pt x="6225" y="2968"/>
                  </a:lnTo>
                  <a:lnTo>
                    <a:pt x="6204" y="2943"/>
                  </a:lnTo>
                  <a:lnTo>
                    <a:pt x="6182" y="2943"/>
                  </a:lnTo>
                  <a:lnTo>
                    <a:pt x="6171" y="2918"/>
                  </a:lnTo>
                  <a:lnTo>
                    <a:pt x="6107" y="2918"/>
                  </a:lnTo>
                  <a:lnTo>
                    <a:pt x="6010" y="2955"/>
                  </a:lnTo>
                  <a:lnTo>
                    <a:pt x="5978" y="3017"/>
                  </a:lnTo>
                  <a:lnTo>
                    <a:pt x="5946" y="3054"/>
                  </a:lnTo>
                  <a:lnTo>
                    <a:pt x="5913" y="3005"/>
                  </a:lnTo>
                  <a:lnTo>
                    <a:pt x="5892" y="3005"/>
                  </a:lnTo>
                  <a:lnTo>
                    <a:pt x="5838" y="3054"/>
                  </a:lnTo>
                  <a:lnTo>
                    <a:pt x="5699" y="3103"/>
                  </a:lnTo>
                  <a:lnTo>
                    <a:pt x="5526" y="3116"/>
                  </a:lnTo>
                  <a:lnTo>
                    <a:pt x="5494" y="3079"/>
                  </a:lnTo>
                  <a:lnTo>
                    <a:pt x="5462" y="3079"/>
                  </a:lnTo>
                  <a:lnTo>
                    <a:pt x="5472" y="3116"/>
                  </a:lnTo>
                  <a:lnTo>
                    <a:pt x="5440" y="3141"/>
                  </a:lnTo>
                  <a:lnTo>
                    <a:pt x="5387" y="3128"/>
                  </a:lnTo>
                  <a:lnTo>
                    <a:pt x="5354" y="3128"/>
                  </a:lnTo>
                  <a:lnTo>
                    <a:pt x="5322" y="3203"/>
                  </a:lnTo>
                  <a:lnTo>
                    <a:pt x="5247" y="3301"/>
                  </a:lnTo>
                  <a:lnTo>
                    <a:pt x="5215" y="3264"/>
                  </a:lnTo>
                  <a:lnTo>
                    <a:pt x="5161" y="3264"/>
                  </a:lnTo>
                  <a:lnTo>
                    <a:pt x="5150" y="3252"/>
                  </a:lnTo>
                  <a:lnTo>
                    <a:pt x="5086" y="3252"/>
                  </a:lnTo>
                  <a:lnTo>
                    <a:pt x="5042" y="3289"/>
                  </a:lnTo>
                  <a:lnTo>
                    <a:pt x="5000" y="3289"/>
                  </a:lnTo>
                  <a:lnTo>
                    <a:pt x="4978" y="3326"/>
                  </a:lnTo>
                  <a:lnTo>
                    <a:pt x="4924" y="3351"/>
                  </a:lnTo>
                  <a:lnTo>
                    <a:pt x="4870" y="3388"/>
                  </a:lnTo>
                  <a:lnTo>
                    <a:pt x="4784" y="3437"/>
                  </a:lnTo>
                  <a:lnTo>
                    <a:pt x="4688" y="3475"/>
                  </a:lnTo>
                  <a:lnTo>
                    <a:pt x="4666" y="3537"/>
                  </a:lnTo>
                  <a:lnTo>
                    <a:pt x="4666" y="3635"/>
                  </a:lnTo>
                  <a:lnTo>
                    <a:pt x="4677" y="3821"/>
                  </a:lnTo>
                  <a:lnTo>
                    <a:pt x="4666" y="3919"/>
                  </a:lnTo>
                  <a:lnTo>
                    <a:pt x="4634" y="3907"/>
                  </a:lnTo>
                  <a:lnTo>
                    <a:pt x="4601" y="3932"/>
                  </a:lnTo>
                  <a:lnTo>
                    <a:pt x="4473" y="4055"/>
                  </a:lnTo>
                  <a:lnTo>
                    <a:pt x="4516" y="3994"/>
                  </a:lnTo>
                  <a:lnTo>
                    <a:pt x="4570" y="3919"/>
                  </a:lnTo>
                  <a:lnTo>
                    <a:pt x="4580" y="3870"/>
                  </a:lnTo>
                  <a:lnTo>
                    <a:pt x="4559" y="3858"/>
                  </a:lnTo>
                  <a:lnTo>
                    <a:pt x="4559" y="3808"/>
                  </a:lnTo>
                  <a:lnTo>
                    <a:pt x="4494" y="3697"/>
                  </a:lnTo>
                  <a:lnTo>
                    <a:pt x="4451" y="3697"/>
                  </a:lnTo>
                  <a:lnTo>
                    <a:pt x="4419" y="3648"/>
                  </a:lnTo>
                  <a:lnTo>
                    <a:pt x="4387" y="3635"/>
                  </a:lnTo>
                  <a:lnTo>
                    <a:pt x="4387" y="3549"/>
                  </a:lnTo>
                  <a:lnTo>
                    <a:pt x="4311" y="3437"/>
                  </a:lnTo>
                  <a:lnTo>
                    <a:pt x="4301" y="3437"/>
                  </a:lnTo>
                  <a:lnTo>
                    <a:pt x="4258" y="3425"/>
                  </a:lnTo>
                  <a:lnTo>
                    <a:pt x="4247" y="3363"/>
                  </a:lnTo>
                  <a:lnTo>
                    <a:pt x="4204" y="3326"/>
                  </a:lnTo>
                  <a:lnTo>
                    <a:pt x="4182" y="3351"/>
                  </a:lnTo>
                  <a:lnTo>
                    <a:pt x="4129" y="3301"/>
                  </a:lnTo>
                  <a:lnTo>
                    <a:pt x="4032" y="3178"/>
                  </a:lnTo>
                  <a:lnTo>
                    <a:pt x="4011" y="3067"/>
                  </a:lnTo>
                  <a:lnTo>
                    <a:pt x="4011" y="2955"/>
                  </a:lnTo>
                  <a:lnTo>
                    <a:pt x="3989" y="2943"/>
                  </a:lnTo>
                  <a:lnTo>
                    <a:pt x="3967" y="2980"/>
                  </a:lnTo>
                  <a:lnTo>
                    <a:pt x="3935" y="2955"/>
                  </a:lnTo>
                  <a:lnTo>
                    <a:pt x="3913" y="2881"/>
                  </a:lnTo>
                  <a:lnTo>
                    <a:pt x="3935" y="2807"/>
                  </a:lnTo>
                  <a:lnTo>
                    <a:pt x="3924" y="2794"/>
                  </a:lnTo>
                  <a:lnTo>
                    <a:pt x="3935" y="2745"/>
                  </a:lnTo>
                  <a:lnTo>
                    <a:pt x="3871" y="2671"/>
                  </a:lnTo>
                  <a:lnTo>
                    <a:pt x="3871" y="2609"/>
                  </a:lnTo>
                  <a:lnTo>
                    <a:pt x="3817" y="2560"/>
                  </a:lnTo>
                  <a:lnTo>
                    <a:pt x="3795" y="2560"/>
                  </a:lnTo>
                  <a:lnTo>
                    <a:pt x="3763" y="2510"/>
                  </a:lnTo>
                  <a:lnTo>
                    <a:pt x="3709" y="2461"/>
                  </a:lnTo>
                  <a:lnTo>
                    <a:pt x="3655" y="2461"/>
                  </a:lnTo>
                  <a:lnTo>
                    <a:pt x="3494" y="2325"/>
                  </a:lnTo>
                  <a:lnTo>
                    <a:pt x="3451" y="2325"/>
                  </a:lnTo>
                  <a:lnTo>
                    <a:pt x="3441" y="2275"/>
                  </a:lnTo>
                  <a:lnTo>
                    <a:pt x="0" y="9508"/>
                  </a:lnTo>
                  <a:lnTo>
                    <a:pt x="194" y="9508"/>
                  </a:lnTo>
                  <a:lnTo>
                    <a:pt x="258" y="9545"/>
                  </a:lnTo>
                  <a:lnTo>
                    <a:pt x="365" y="9459"/>
                  </a:lnTo>
                  <a:lnTo>
                    <a:pt x="516" y="9483"/>
                  </a:lnTo>
                  <a:lnTo>
                    <a:pt x="441" y="9632"/>
                  </a:lnTo>
                  <a:lnTo>
                    <a:pt x="473" y="9718"/>
                  </a:lnTo>
                  <a:lnTo>
                    <a:pt x="527" y="9879"/>
                  </a:lnTo>
                  <a:lnTo>
                    <a:pt x="602" y="10275"/>
                  </a:lnTo>
                  <a:lnTo>
                    <a:pt x="635" y="10361"/>
                  </a:lnTo>
                  <a:lnTo>
                    <a:pt x="581" y="10460"/>
                  </a:lnTo>
                  <a:lnTo>
                    <a:pt x="581" y="10497"/>
                  </a:lnTo>
                  <a:lnTo>
                    <a:pt x="602" y="10497"/>
                  </a:lnTo>
                  <a:lnTo>
                    <a:pt x="710" y="10485"/>
                  </a:lnTo>
                  <a:lnTo>
                    <a:pt x="806" y="10473"/>
                  </a:lnTo>
                  <a:lnTo>
                    <a:pt x="871" y="10423"/>
                  </a:lnTo>
                  <a:lnTo>
                    <a:pt x="957" y="10287"/>
                  </a:lnTo>
                  <a:lnTo>
                    <a:pt x="1022" y="10213"/>
                  </a:lnTo>
                  <a:lnTo>
                    <a:pt x="1129" y="10164"/>
                  </a:lnTo>
                  <a:lnTo>
                    <a:pt x="1161" y="10151"/>
                  </a:lnTo>
                  <a:lnTo>
                    <a:pt x="1269" y="10114"/>
                  </a:lnTo>
                  <a:lnTo>
                    <a:pt x="1354" y="10114"/>
                  </a:lnTo>
                  <a:lnTo>
                    <a:pt x="1430" y="10176"/>
                  </a:lnTo>
                  <a:lnTo>
                    <a:pt x="1430" y="10237"/>
                  </a:lnTo>
                  <a:lnTo>
                    <a:pt x="1441" y="10287"/>
                  </a:lnTo>
                  <a:lnTo>
                    <a:pt x="1398" y="10373"/>
                  </a:lnTo>
                  <a:lnTo>
                    <a:pt x="1387" y="10423"/>
                  </a:lnTo>
                  <a:lnTo>
                    <a:pt x="1452" y="10621"/>
                  </a:lnTo>
                  <a:lnTo>
                    <a:pt x="1441" y="10682"/>
                  </a:lnTo>
                  <a:lnTo>
                    <a:pt x="1462" y="10806"/>
                  </a:lnTo>
                  <a:lnTo>
                    <a:pt x="1537" y="10905"/>
                  </a:lnTo>
                  <a:lnTo>
                    <a:pt x="1548" y="11029"/>
                  </a:lnTo>
                  <a:lnTo>
                    <a:pt x="1570" y="11078"/>
                  </a:lnTo>
                  <a:lnTo>
                    <a:pt x="1591" y="11140"/>
                  </a:lnTo>
                  <a:lnTo>
                    <a:pt x="1559" y="11202"/>
                  </a:lnTo>
                  <a:lnTo>
                    <a:pt x="1559" y="11264"/>
                  </a:lnTo>
                  <a:lnTo>
                    <a:pt x="1570" y="11313"/>
                  </a:lnTo>
                  <a:lnTo>
                    <a:pt x="1548" y="11523"/>
                  </a:lnTo>
                  <a:lnTo>
                    <a:pt x="1548" y="11771"/>
                  </a:lnTo>
                  <a:lnTo>
                    <a:pt x="1559" y="12018"/>
                  </a:lnTo>
                  <a:lnTo>
                    <a:pt x="1505" y="12043"/>
                  </a:lnTo>
                  <a:lnTo>
                    <a:pt x="1505" y="12092"/>
                  </a:lnTo>
                  <a:lnTo>
                    <a:pt x="1527" y="12092"/>
                  </a:lnTo>
                  <a:lnTo>
                    <a:pt x="1570" y="12130"/>
                  </a:lnTo>
                  <a:lnTo>
                    <a:pt x="1581" y="12154"/>
                  </a:lnTo>
                  <a:lnTo>
                    <a:pt x="1559" y="12166"/>
                  </a:lnTo>
                  <a:lnTo>
                    <a:pt x="1527" y="12203"/>
                  </a:lnTo>
                  <a:lnTo>
                    <a:pt x="1548" y="12253"/>
                  </a:lnTo>
                  <a:lnTo>
                    <a:pt x="1570" y="12278"/>
                  </a:lnTo>
                  <a:lnTo>
                    <a:pt x="1581" y="12327"/>
                  </a:lnTo>
                  <a:lnTo>
                    <a:pt x="1570" y="12352"/>
                  </a:lnTo>
                  <a:lnTo>
                    <a:pt x="1570" y="12389"/>
                  </a:lnTo>
                  <a:lnTo>
                    <a:pt x="1624" y="12389"/>
                  </a:lnTo>
                  <a:lnTo>
                    <a:pt x="1666" y="12401"/>
                  </a:lnTo>
                  <a:lnTo>
                    <a:pt x="1720" y="12500"/>
                  </a:lnTo>
                  <a:lnTo>
                    <a:pt x="1731" y="12537"/>
                  </a:lnTo>
                  <a:lnTo>
                    <a:pt x="1774" y="12574"/>
                  </a:lnTo>
                  <a:lnTo>
                    <a:pt x="1839" y="12624"/>
                  </a:lnTo>
                  <a:lnTo>
                    <a:pt x="1871" y="12686"/>
                  </a:lnTo>
                  <a:lnTo>
                    <a:pt x="1871" y="12748"/>
                  </a:lnTo>
                  <a:lnTo>
                    <a:pt x="1892" y="12760"/>
                  </a:lnTo>
                  <a:lnTo>
                    <a:pt x="1903" y="12784"/>
                  </a:lnTo>
                  <a:lnTo>
                    <a:pt x="1892" y="12821"/>
                  </a:lnTo>
                  <a:lnTo>
                    <a:pt x="1892" y="12846"/>
                  </a:lnTo>
                  <a:lnTo>
                    <a:pt x="1871" y="12871"/>
                  </a:lnTo>
                  <a:lnTo>
                    <a:pt x="1871" y="12933"/>
                  </a:lnTo>
                  <a:lnTo>
                    <a:pt x="1882" y="12945"/>
                  </a:lnTo>
                  <a:lnTo>
                    <a:pt x="1849" y="13019"/>
                  </a:lnTo>
                  <a:lnTo>
                    <a:pt x="1774" y="13193"/>
                  </a:lnTo>
                  <a:lnTo>
                    <a:pt x="1764" y="13304"/>
                  </a:lnTo>
                  <a:lnTo>
                    <a:pt x="1688" y="13391"/>
                  </a:lnTo>
                  <a:lnTo>
                    <a:pt x="1688" y="13440"/>
                  </a:lnTo>
                  <a:lnTo>
                    <a:pt x="1710" y="13440"/>
                  </a:lnTo>
                  <a:lnTo>
                    <a:pt x="1795" y="13316"/>
                  </a:lnTo>
                  <a:lnTo>
                    <a:pt x="1817" y="13242"/>
                  </a:lnTo>
                  <a:lnTo>
                    <a:pt x="1882" y="13180"/>
                  </a:lnTo>
                  <a:lnTo>
                    <a:pt x="1892" y="13205"/>
                  </a:lnTo>
                  <a:lnTo>
                    <a:pt x="1935" y="13217"/>
                  </a:lnTo>
                  <a:lnTo>
                    <a:pt x="1935" y="13255"/>
                  </a:lnTo>
                  <a:lnTo>
                    <a:pt x="1849" y="13304"/>
                  </a:lnTo>
                  <a:lnTo>
                    <a:pt x="1828" y="13366"/>
                  </a:lnTo>
                  <a:lnTo>
                    <a:pt x="1742" y="13464"/>
                  </a:lnTo>
                  <a:lnTo>
                    <a:pt x="1742" y="13489"/>
                  </a:lnTo>
                  <a:lnTo>
                    <a:pt x="1785" y="13489"/>
                  </a:lnTo>
                  <a:lnTo>
                    <a:pt x="1764" y="13514"/>
                  </a:lnTo>
                  <a:lnTo>
                    <a:pt x="1688" y="13502"/>
                  </a:lnTo>
                  <a:lnTo>
                    <a:pt x="1656" y="13514"/>
                  </a:lnTo>
                  <a:lnTo>
                    <a:pt x="1624" y="13613"/>
                  </a:lnTo>
                  <a:lnTo>
                    <a:pt x="1570" y="13675"/>
                  </a:lnTo>
                  <a:lnTo>
                    <a:pt x="1581" y="13749"/>
                  </a:lnTo>
                  <a:lnTo>
                    <a:pt x="1559" y="13737"/>
                  </a:lnTo>
                  <a:lnTo>
                    <a:pt x="1527" y="13700"/>
                  </a:lnTo>
                  <a:lnTo>
                    <a:pt x="1494" y="13737"/>
                  </a:lnTo>
                  <a:lnTo>
                    <a:pt x="1494" y="13823"/>
                  </a:lnTo>
                  <a:lnTo>
                    <a:pt x="1548" y="13823"/>
                  </a:lnTo>
                  <a:lnTo>
                    <a:pt x="1559" y="13873"/>
                  </a:lnTo>
                  <a:lnTo>
                    <a:pt x="1527" y="13984"/>
                  </a:lnTo>
                  <a:lnTo>
                    <a:pt x="1516" y="14145"/>
                  </a:lnTo>
                  <a:lnTo>
                    <a:pt x="1548" y="14256"/>
                  </a:lnTo>
                  <a:lnTo>
                    <a:pt x="1581" y="14355"/>
                  </a:lnTo>
                  <a:lnTo>
                    <a:pt x="1624" y="14367"/>
                  </a:lnTo>
                  <a:lnTo>
                    <a:pt x="1634" y="14318"/>
                  </a:lnTo>
                  <a:lnTo>
                    <a:pt x="1677" y="14268"/>
                  </a:lnTo>
                  <a:lnTo>
                    <a:pt x="1774" y="14243"/>
                  </a:lnTo>
                  <a:lnTo>
                    <a:pt x="1828" y="14194"/>
                  </a:lnTo>
                  <a:lnTo>
                    <a:pt x="1882" y="14120"/>
                  </a:lnTo>
                  <a:lnTo>
                    <a:pt x="1903" y="14120"/>
                  </a:lnTo>
                  <a:lnTo>
                    <a:pt x="1903" y="14194"/>
                  </a:lnTo>
                  <a:lnTo>
                    <a:pt x="1882" y="14256"/>
                  </a:lnTo>
                  <a:lnTo>
                    <a:pt x="1849" y="14268"/>
                  </a:lnTo>
                  <a:lnTo>
                    <a:pt x="1817" y="14330"/>
                  </a:lnTo>
                  <a:lnTo>
                    <a:pt x="1817" y="14367"/>
                  </a:lnTo>
                  <a:lnTo>
                    <a:pt x="1871" y="14416"/>
                  </a:lnTo>
                  <a:lnTo>
                    <a:pt x="1903" y="14454"/>
                  </a:lnTo>
                  <a:lnTo>
                    <a:pt x="1957" y="14454"/>
                  </a:lnTo>
                  <a:lnTo>
                    <a:pt x="2000" y="14478"/>
                  </a:lnTo>
                  <a:lnTo>
                    <a:pt x="2032" y="14503"/>
                  </a:lnTo>
                  <a:lnTo>
                    <a:pt x="1957" y="14478"/>
                  </a:lnTo>
                  <a:lnTo>
                    <a:pt x="1892" y="14478"/>
                  </a:lnTo>
                  <a:lnTo>
                    <a:pt x="1839" y="14441"/>
                  </a:lnTo>
                  <a:lnTo>
                    <a:pt x="1764" y="14441"/>
                  </a:lnTo>
                  <a:lnTo>
                    <a:pt x="1731" y="14491"/>
                  </a:lnTo>
                  <a:lnTo>
                    <a:pt x="1731" y="14540"/>
                  </a:lnTo>
                  <a:lnTo>
                    <a:pt x="1764" y="14577"/>
                  </a:lnTo>
                  <a:lnTo>
                    <a:pt x="1774" y="14725"/>
                  </a:lnTo>
                  <a:lnTo>
                    <a:pt x="1795" y="14763"/>
                  </a:lnTo>
                  <a:lnTo>
                    <a:pt x="1828" y="14763"/>
                  </a:lnTo>
                  <a:lnTo>
                    <a:pt x="1871" y="14738"/>
                  </a:lnTo>
                  <a:lnTo>
                    <a:pt x="1892" y="14763"/>
                  </a:lnTo>
                  <a:lnTo>
                    <a:pt x="1871" y="14800"/>
                  </a:lnTo>
                  <a:lnTo>
                    <a:pt x="1849" y="14825"/>
                  </a:lnTo>
                  <a:lnTo>
                    <a:pt x="1892" y="14862"/>
                  </a:lnTo>
                  <a:lnTo>
                    <a:pt x="1892" y="14886"/>
                  </a:lnTo>
                  <a:lnTo>
                    <a:pt x="1882" y="14923"/>
                  </a:lnTo>
                  <a:lnTo>
                    <a:pt x="1828" y="14911"/>
                  </a:lnTo>
                  <a:lnTo>
                    <a:pt x="1753" y="14936"/>
                  </a:lnTo>
                  <a:lnTo>
                    <a:pt x="1677" y="14998"/>
                  </a:lnTo>
                  <a:lnTo>
                    <a:pt x="1666" y="15023"/>
                  </a:lnTo>
                  <a:lnTo>
                    <a:pt x="1699" y="15059"/>
                  </a:lnTo>
                  <a:lnTo>
                    <a:pt x="1774" y="15023"/>
                  </a:lnTo>
                  <a:lnTo>
                    <a:pt x="1817" y="15047"/>
                  </a:lnTo>
                  <a:lnTo>
                    <a:pt x="1774" y="15059"/>
                  </a:lnTo>
                  <a:lnTo>
                    <a:pt x="1764" y="15096"/>
                  </a:lnTo>
                  <a:lnTo>
                    <a:pt x="1806" y="15146"/>
                  </a:lnTo>
                  <a:lnTo>
                    <a:pt x="1882" y="15121"/>
                  </a:lnTo>
                  <a:lnTo>
                    <a:pt x="1968" y="15047"/>
                  </a:lnTo>
                  <a:lnTo>
                    <a:pt x="2021" y="14948"/>
                  </a:lnTo>
                  <a:lnTo>
                    <a:pt x="2075" y="14948"/>
                  </a:lnTo>
                  <a:lnTo>
                    <a:pt x="2129" y="14899"/>
                  </a:lnTo>
                  <a:lnTo>
                    <a:pt x="2140" y="14837"/>
                  </a:lnTo>
                  <a:lnTo>
                    <a:pt x="2150" y="14825"/>
                  </a:lnTo>
                  <a:lnTo>
                    <a:pt x="2161" y="14874"/>
                  </a:lnTo>
                  <a:lnTo>
                    <a:pt x="2129" y="14973"/>
                  </a:lnTo>
                  <a:lnTo>
                    <a:pt x="2075" y="15010"/>
                  </a:lnTo>
                  <a:lnTo>
                    <a:pt x="2011" y="15047"/>
                  </a:lnTo>
                  <a:lnTo>
                    <a:pt x="2000" y="15096"/>
                  </a:lnTo>
                  <a:lnTo>
                    <a:pt x="2032" y="15134"/>
                  </a:lnTo>
                  <a:lnTo>
                    <a:pt x="2075" y="15121"/>
                  </a:lnTo>
                  <a:lnTo>
                    <a:pt x="2140" y="15121"/>
                  </a:lnTo>
                  <a:lnTo>
                    <a:pt x="2193" y="15134"/>
                  </a:lnTo>
                  <a:lnTo>
                    <a:pt x="2118" y="15134"/>
                  </a:lnTo>
                  <a:lnTo>
                    <a:pt x="2064" y="15171"/>
                  </a:lnTo>
                  <a:lnTo>
                    <a:pt x="2064" y="15257"/>
                  </a:lnTo>
                  <a:lnTo>
                    <a:pt x="2086" y="15344"/>
                  </a:lnTo>
                  <a:lnTo>
                    <a:pt x="2064" y="15356"/>
                  </a:lnTo>
                  <a:lnTo>
                    <a:pt x="2043" y="15307"/>
                  </a:lnTo>
                  <a:lnTo>
                    <a:pt x="2043" y="15220"/>
                  </a:lnTo>
                  <a:lnTo>
                    <a:pt x="2011" y="15171"/>
                  </a:lnTo>
                  <a:lnTo>
                    <a:pt x="1978" y="15196"/>
                  </a:lnTo>
                  <a:lnTo>
                    <a:pt x="1839" y="15307"/>
                  </a:lnTo>
                  <a:lnTo>
                    <a:pt x="1817" y="15356"/>
                  </a:lnTo>
                  <a:lnTo>
                    <a:pt x="1731" y="15406"/>
                  </a:lnTo>
                  <a:lnTo>
                    <a:pt x="1710" y="15443"/>
                  </a:lnTo>
                  <a:lnTo>
                    <a:pt x="1720" y="15492"/>
                  </a:lnTo>
                  <a:lnTo>
                    <a:pt x="1720" y="15541"/>
                  </a:lnTo>
                  <a:lnTo>
                    <a:pt x="1731" y="15554"/>
                  </a:lnTo>
                  <a:lnTo>
                    <a:pt x="1774" y="15530"/>
                  </a:lnTo>
                  <a:lnTo>
                    <a:pt x="1828" y="15492"/>
                  </a:lnTo>
                  <a:lnTo>
                    <a:pt x="1849" y="15430"/>
                  </a:lnTo>
                  <a:lnTo>
                    <a:pt x="1882" y="15443"/>
                  </a:lnTo>
                  <a:lnTo>
                    <a:pt x="1903" y="15480"/>
                  </a:lnTo>
                  <a:lnTo>
                    <a:pt x="2000" y="15492"/>
                  </a:lnTo>
                  <a:lnTo>
                    <a:pt x="1989" y="15505"/>
                  </a:lnTo>
                  <a:lnTo>
                    <a:pt x="1935" y="15492"/>
                  </a:lnTo>
                  <a:lnTo>
                    <a:pt x="1849" y="15492"/>
                  </a:lnTo>
                  <a:lnTo>
                    <a:pt x="1817" y="15530"/>
                  </a:lnTo>
                  <a:lnTo>
                    <a:pt x="1817" y="15554"/>
                  </a:lnTo>
                  <a:lnTo>
                    <a:pt x="1828" y="15591"/>
                  </a:lnTo>
                  <a:lnTo>
                    <a:pt x="1785" y="15603"/>
                  </a:lnTo>
                  <a:lnTo>
                    <a:pt x="1764" y="15591"/>
                  </a:lnTo>
                  <a:lnTo>
                    <a:pt x="1677" y="15616"/>
                  </a:lnTo>
                  <a:lnTo>
                    <a:pt x="1677" y="15653"/>
                  </a:lnTo>
                  <a:lnTo>
                    <a:pt x="1742" y="15653"/>
                  </a:lnTo>
                  <a:lnTo>
                    <a:pt x="1785" y="15678"/>
                  </a:lnTo>
                  <a:lnTo>
                    <a:pt x="1839" y="15678"/>
                  </a:lnTo>
                  <a:lnTo>
                    <a:pt x="1806" y="15715"/>
                  </a:lnTo>
                  <a:lnTo>
                    <a:pt x="1742" y="15715"/>
                  </a:lnTo>
                  <a:lnTo>
                    <a:pt x="1710" y="15678"/>
                  </a:lnTo>
                  <a:lnTo>
                    <a:pt x="1656" y="15690"/>
                  </a:lnTo>
                  <a:lnTo>
                    <a:pt x="1634" y="15752"/>
                  </a:lnTo>
                  <a:lnTo>
                    <a:pt x="1666" y="15789"/>
                  </a:lnTo>
                  <a:lnTo>
                    <a:pt x="1710" y="15789"/>
                  </a:lnTo>
                  <a:lnTo>
                    <a:pt x="1774" y="15777"/>
                  </a:lnTo>
                  <a:lnTo>
                    <a:pt x="1817" y="15801"/>
                  </a:lnTo>
                  <a:lnTo>
                    <a:pt x="1892" y="15801"/>
                  </a:lnTo>
                  <a:lnTo>
                    <a:pt x="1882" y="15839"/>
                  </a:lnTo>
                  <a:lnTo>
                    <a:pt x="1828" y="15851"/>
                  </a:lnTo>
                  <a:lnTo>
                    <a:pt x="1774" y="15839"/>
                  </a:lnTo>
                  <a:lnTo>
                    <a:pt x="1764" y="15851"/>
                  </a:lnTo>
                  <a:lnTo>
                    <a:pt x="1774" y="15863"/>
                  </a:lnTo>
                  <a:lnTo>
                    <a:pt x="1882" y="15863"/>
                  </a:lnTo>
                  <a:lnTo>
                    <a:pt x="1882" y="15900"/>
                  </a:lnTo>
                  <a:lnTo>
                    <a:pt x="1817" y="15913"/>
                  </a:lnTo>
                  <a:lnTo>
                    <a:pt x="1742" y="15900"/>
                  </a:lnTo>
                  <a:lnTo>
                    <a:pt x="1710" y="15863"/>
                  </a:lnTo>
                  <a:lnTo>
                    <a:pt x="1677" y="15900"/>
                  </a:lnTo>
                  <a:lnTo>
                    <a:pt x="1710" y="15962"/>
                  </a:lnTo>
                  <a:lnTo>
                    <a:pt x="1774" y="15999"/>
                  </a:lnTo>
                  <a:lnTo>
                    <a:pt x="1785" y="15962"/>
                  </a:lnTo>
                  <a:lnTo>
                    <a:pt x="1828" y="15962"/>
                  </a:lnTo>
                  <a:lnTo>
                    <a:pt x="1871" y="15987"/>
                  </a:lnTo>
                  <a:lnTo>
                    <a:pt x="1946" y="15975"/>
                  </a:lnTo>
                  <a:lnTo>
                    <a:pt x="1978" y="15999"/>
                  </a:lnTo>
                  <a:lnTo>
                    <a:pt x="1935" y="16024"/>
                  </a:lnTo>
                  <a:lnTo>
                    <a:pt x="1935" y="16048"/>
                  </a:lnTo>
                  <a:lnTo>
                    <a:pt x="1989" y="16048"/>
                  </a:lnTo>
                  <a:lnTo>
                    <a:pt x="2000" y="16098"/>
                  </a:lnTo>
                  <a:lnTo>
                    <a:pt x="2069" y="16118"/>
                  </a:lnTo>
                  <a:lnTo>
                    <a:pt x="2043" y="16123"/>
                  </a:lnTo>
                  <a:lnTo>
                    <a:pt x="1989" y="16123"/>
                  </a:lnTo>
                  <a:lnTo>
                    <a:pt x="1946" y="16173"/>
                  </a:lnTo>
                  <a:lnTo>
                    <a:pt x="1946" y="16209"/>
                  </a:lnTo>
                  <a:lnTo>
                    <a:pt x="1989" y="16234"/>
                  </a:lnTo>
                  <a:lnTo>
                    <a:pt x="2011" y="16209"/>
                  </a:lnTo>
                  <a:lnTo>
                    <a:pt x="2043" y="16184"/>
                  </a:lnTo>
                  <a:lnTo>
                    <a:pt x="2053" y="16222"/>
                  </a:lnTo>
                  <a:lnTo>
                    <a:pt x="2064" y="16222"/>
                  </a:lnTo>
                  <a:lnTo>
                    <a:pt x="2096" y="16173"/>
                  </a:lnTo>
                  <a:lnTo>
                    <a:pt x="2150" y="16135"/>
                  </a:lnTo>
                  <a:lnTo>
                    <a:pt x="2150" y="16173"/>
                  </a:lnTo>
                  <a:lnTo>
                    <a:pt x="2140" y="16197"/>
                  </a:lnTo>
                  <a:lnTo>
                    <a:pt x="2140" y="16234"/>
                  </a:lnTo>
                  <a:lnTo>
                    <a:pt x="2161" y="16246"/>
                  </a:lnTo>
                  <a:lnTo>
                    <a:pt x="2204" y="16284"/>
                  </a:lnTo>
                  <a:lnTo>
                    <a:pt x="2247" y="16284"/>
                  </a:lnTo>
                  <a:lnTo>
                    <a:pt x="2312" y="16173"/>
                  </a:lnTo>
                  <a:lnTo>
                    <a:pt x="2323" y="16048"/>
                  </a:lnTo>
                  <a:lnTo>
                    <a:pt x="2354" y="15987"/>
                  </a:lnTo>
                  <a:lnTo>
                    <a:pt x="2387" y="15975"/>
                  </a:lnTo>
                  <a:lnTo>
                    <a:pt x="2387" y="16012"/>
                  </a:lnTo>
                  <a:lnTo>
                    <a:pt x="2365" y="16048"/>
                  </a:lnTo>
                  <a:lnTo>
                    <a:pt x="2365" y="16135"/>
                  </a:lnTo>
                  <a:lnTo>
                    <a:pt x="2312" y="16234"/>
                  </a:lnTo>
                  <a:lnTo>
                    <a:pt x="2269" y="16284"/>
                  </a:lnTo>
                  <a:lnTo>
                    <a:pt x="2279" y="16308"/>
                  </a:lnTo>
                  <a:lnTo>
                    <a:pt x="2354" y="16308"/>
                  </a:lnTo>
                  <a:lnTo>
                    <a:pt x="2408" y="16296"/>
                  </a:lnTo>
                  <a:lnTo>
                    <a:pt x="2419" y="16308"/>
                  </a:lnTo>
                  <a:lnTo>
                    <a:pt x="2376" y="16357"/>
                  </a:lnTo>
                  <a:lnTo>
                    <a:pt x="2354" y="16432"/>
                  </a:lnTo>
                  <a:lnTo>
                    <a:pt x="2269" y="16494"/>
                  </a:lnTo>
                  <a:lnTo>
                    <a:pt x="2269" y="16531"/>
                  </a:lnTo>
                  <a:lnTo>
                    <a:pt x="2312" y="16617"/>
                  </a:lnTo>
                  <a:lnTo>
                    <a:pt x="2376" y="16655"/>
                  </a:lnTo>
                  <a:lnTo>
                    <a:pt x="2419" y="16617"/>
                  </a:lnTo>
                  <a:lnTo>
                    <a:pt x="2462" y="16617"/>
                  </a:lnTo>
                  <a:lnTo>
                    <a:pt x="2473" y="16679"/>
                  </a:lnTo>
                  <a:lnTo>
                    <a:pt x="2505" y="16741"/>
                  </a:lnTo>
                  <a:lnTo>
                    <a:pt x="2505" y="16791"/>
                  </a:lnTo>
                  <a:lnTo>
                    <a:pt x="2473" y="16791"/>
                  </a:lnTo>
                  <a:lnTo>
                    <a:pt x="2452" y="16729"/>
                  </a:lnTo>
                  <a:lnTo>
                    <a:pt x="2419" y="16729"/>
                  </a:lnTo>
                  <a:lnTo>
                    <a:pt x="2419" y="16791"/>
                  </a:lnTo>
                  <a:lnTo>
                    <a:pt x="2473" y="16877"/>
                  </a:lnTo>
                  <a:lnTo>
                    <a:pt x="2537" y="16840"/>
                  </a:lnTo>
                  <a:lnTo>
                    <a:pt x="2613" y="16803"/>
                  </a:lnTo>
                  <a:lnTo>
                    <a:pt x="2645" y="16753"/>
                  </a:lnTo>
                  <a:lnTo>
                    <a:pt x="2634" y="16852"/>
                  </a:lnTo>
                  <a:lnTo>
                    <a:pt x="2581" y="16989"/>
                  </a:lnTo>
                  <a:lnTo>
                    <a:pt x="2591" y="17100"/>
                  </a:lnTo>
                  <a:lnTo>
                    <a:pt x="2634" y="17112"/>
                  </a:lnTo>
                  <a:lnTo>
                    <a:pt x="10322" y="17990"/>
                  </a:lnTo>
                  <a:lnTo>
                    <a:pt x="10386" y="18027"/>
                  </a:lnTo>
                  <a:lnTo>
                    <a:pt x="10461" y="18027"/>
                  </a:lnTo>
                  <a:lnTo>
                    <a:pt x="10526" y="18089"/>
                  </a:lnTo>
                  <a:lnTo>
                    <a:pt x="10526" y="18125"/>
                  </a:lnTo>
                  <a:lnTo>
                    <a:pt x="10569" y="18163"/>
                  </a:lnTo>
                  <a:lnTo>
                    <a:pt x="10580" y="18188"/>
                  </a:lnTo>
                  <a:lnTo>
                    <a:pt x="10634" y="18212"/>
                  </a:lnTo>
                  <a:lnTo>
                    <a:pt x="10644" y="18225"/>
                  </a:lnTo>
                  <a:lnTo>
                    <a:pt x="10709" y="18250"/>
                  </a:lnTo>
                  <a:lnTo>
                    <a:pt x="10741" y="18286"/>
                  </a:lnTo>
                  <a:lnTo>
                    <a:pt x="10762" y="18286"/>
                  </a:lnTo>
                  <a:lnTo>
                    <a:pt x="10816" y="18274"/>
                  </a:lnTo>
                  <a:lnTo>
                    <a:pt x="10859" y="18286"/>
                  </a:lnTo>
                  <a:lnTo>
                    <a:pt x="10913" y="18286"/>
                  </a:lnTo>
                  <a:lnTo>
                    <a:pt x="10977" y="18348"/>
                  </a:lnTo>
                  <a:lnTo>
                    <a:pt x="11020" y="18348"/>
                  </a:lnTo>
                  <a:lnTo>
                    <a:pt x="11053" y="18435"/>
                  </a:lnTo>
                  <a:lnTo>
                    <a:pt x="11160" y="18459"/>
                  </a:lnTo>
                  <a:lnTo>
                    <a:pt x="11214" y="18472"/>
                  </a:lnTo>
                  <a:lnTo>
                    <a:pt x="11246" y="18521"/>
                  </a:lnTo>
                  <a:lnTo>
                    <a:pt x="11289" y="18559"/>
                  </a:lnTo>
                  <a:lnTo>
                    <a:pt x="11386" y="18559"/>
                  </a:lnTo>
                  <a:lnTo>
                    <a:pt x="11440" y="18521"/>
                  </a:lnTo>
                  <a:lnTo>
                    <a:pt x="11461" y="18559"/>
                  </a:lnTo>
                  <a:lnTo>
                    <a:pt x="11493" y="18620"/>
                  </a:lnTo>
                  <a:lnTo>
                    <a:pt x="11622" y="18632"/>
                  </a:lnTo>
                  <a:lnTo>
                    <a:pt x="11655" y="18657"/>
                  </a:lnTo>
                  <a:lnTo>
                    <a:pt x="11719" y="18682"/>
                  </a:lnTo>
                  <a:lnTo>
                    <a:pt x="11762" y="18707"/>
                  </a:lnTo>
                  <a:lnTo>
                    <a:pt x="12945" y="19337"/>
                  </a:lnTo>
                  <a:lnTo>
                    <a:pt x="13020" y="19449"/>
                  </a:lnTo>
                  <a:lnTo>
                    <a:pt x="13203" y="19622"/>
                  </a:lnTo>
                  <a:lnTo>
                    <a:pt x="13386" y="20673"/>
                  </a:lnTo>
                  <a:lnTo>
                    <a:pt x="13364" y="21118"/>
                  </a:lnTo>
                  <a:lnTo>
                    <a:pt x="13332" y="21192"/>
                  </a:lnTo>
                  <a:lnTo>
                    <a:pt x="13310" y="21279"/>
                  </a:lnTo>
                  <a:lnTo>
                    <a:pt x="13267" y="21353"/>
                  </a:lnTo>
                  <a:lnTo>
                    <a:pt x="13160" y="21414"/>
                  </a:lnTo>
                  <a:lnTo>
                    <a:pt x="13106" y="21489"/>
                  </a:lnTo>
                  <a:lnTo>
                    <a:pt x="13160" y="21600"/>
                  </a:lnTo>
                  <a:lnTo>
                    <a:pt x="14181" y="21291"/>
                  </a:lnTo>
                  <a:lnTo>
                    <a:pt x="14310" y="21241"/>
                  </a:lnTo>
                  <a:lnTo>
                    <a:pt x="14342" y="21068"/>
                  </a:lnTo>
                  <a:lnTo>
                    <a:pt x="14891" y="20883"/>
                  </a:lnTo>
                  <a:lnTo>
                    <a:pt x="15138" y="20673"/>
                  </a:lnTo>
                  <a:lnTo>
                    <a:pt x="15192" y="20623"/>
                  </a:lnTo>
                  <a:lnTo>
                    <a:pt x="15267" y="20611"/>
                  </a:lnTo>
                  <a:lnTo>
                    <a:pt x="15407" y="20475"/>
                  </a:lnTo>
                  <a:lnTo>
                    <a:pt x="15461" y="20413"/>
                  </a:lnTo>
                  <a:lnTo>
                    <a:pt x="15525" y="20376"/>
                  </a:lnTo>
                  <a:lnTo>
                    <a:pt x="15579" y="20314"/>
                  </a:lnTo>
                  <a:lnTo>
                    <a:pt x="15687" y="20302"/>
                  </a:lnTo>
                  <a:lnTo>
                    <a:pt x="16547" y="20314"/>
                  </a:lnTo>
                  <a:lnTo>
                    <a:pt x="16611" y="20240"/>
                  </a:lnTo>
                  <a:lnTo>
                    <a:pt x="16643" y="20240"/>
                  </a:lnTo>
                  <a:lnTo>
                    <a:pt x="16665" y="20203"/>
                  </a:lnTo>
                  <a:lnTo>
                    <a:pt x="16708" y="20203"/>
                  </a:lnTo>
                  <a:lnTo>
                    <a:pt x="16762" y="20227"/>
                  </a:lnTo>
                  <a:lnTo>
                    <a:pt x="16805" y="20191"/>
                  </a:lnTo>
                  <a:lnTo>
                    <a:pt x="16816" y="20141"/>
                  </a:lnTo>
                  <a:lnTo>
                    <a:pt x="16912" y="20018"/>
                  </a:lnTo>
                  <a:lnTo>
                    <a:pt x="16945" y="20005"/>
                  </a:lnTo>
                  <a:lnTo>
                    <a:pt x="17030" y="19894"/>
                  </a:lnTo>
                  <a:lnTo>
                    <a:pt x="17074" y="19745"/>
                  </a:lnTo>
                  <a:lnTo>
                    <a:pt x="17149" y="19696"/>
                  </a:lnTo>
                  <a:lnTo>
                    <a:pt x="17149" y="19634"/>
                  </a:lnTo>
                  <a:lnTo>
                    <a:pt x="17203" y="19560"/>
                  </a:lnTo>
                  <a:lnTo>
                    <a:pt x="17310" y="19424"/>
                  </a:lnTo>
                  <a:lnTo>
                    <a:pt x="17342" y="19362"/>
                  </a:lnTo>
                  <a:lnTo>
                    <a:pt x="17396" y="19300"/>
                  </a:lnTo>
                  <a:lnTo>
                    <a:pt x="17407" y="19300"/>
                  </a:lnTo>
                  <a:lnTo>
                    <a:pt x="17450" y="19325"/>
                  </a:lnTo>
                  <a:lnTo>
                    <a:pt x="17482" y="19375"/>
                  </a:lnTo>
                  <a:lnTo>
                    <a:pt x="17557" y="19362"/>
                  </a:lnTo>
                  <a:lnTo>
                    <a:pt x="17633" y="19387"/>
                  </a:lnTo>
                  <a:lnTo>
                    <a:pt x="17665" y="19362"/>
                  </a:lnTo>
                  <a:lnTo>
                    <a:pt x="17783" y="19486"/>
                  </a:lnTo>
                  <a:lnTo>
                    <a:pt x="17783" y="19584"/>
                  </a:lnTo>
                  <a:lnTo>
                    <a:pt x="17718" y="20018"/>
                  </a:lnTo>
                  <a:lnTo>
                    <a:pt x="17697" y="20067"/>
                  </a:lnTo>
                  <a:lnTo>
                    <a:pt x="17729" y="20067"/>
                  </a:lnTo>
                  <a:lnTo>
                    <a:pt x="17740" y="20116"/>
                  </a:lnTo>
                  <a:lnTo>
                    <a:pt x="17772" y="20141"/>
                  </a:lnTo>
                  <a:lnTo>
                    <a:pt x="17772" y="20265"/>
                  </a:lnTo>
                  <a:lnTo>
                    <a:pt x="17751" y="20302"/>
                  </a:lnTo>
                  <a:lnTo>
                    <a:pt x="17772" y="20314"/>
                  </a:lnTo>
                  <a:lnTo>
                    <a:pt x="17847" y="20327"/>
                  </a:lnTo>
                  <a:lnTo>
                    <a:pt x="17912" y="20314"/>
                  </a:lnTo>
                  <a:lnTo>
                    <a:pt x="17934" y="20364"/>
                  </a:lnTo>
                  <a:lnTo>
                    <a:pt x="17966" y="20376"/>
                  </a:lnTo>
                  <a:lnTo>
                    <a:pt x="17998" y="20327"/>
                  </a:lnTo>
                  <a:lnTo>
                    <a:pt x="18041" y="20364"/>
                  </a:lnTo>
                  <a:lnTo>
                    <a:pt x="18105" y="20351"/>
                  </a:lnTo>
                  <a:lnTo>
                    <a:pt x="18127" y="20289"/>
                  </a:lnTo>
                  <a:lnTo>
                    <a:pt x="18181" y="20227"/>
                  </a:lnTo>
                  <a:lnTo>
                    <a:pt x="18149" y="20289"/>
                  </a:lnTo>
                  <a:lnTo>
                    <a:pt x="18159" y="20289"/>
                  </a:lnTo>
                  <a:lnTo>
                    <a:pt x="18149" y="20314"/>
                  </a:lnTo>
                  <a:lnTo>
                    <a:pt x="18170" y="20327"/>
                  </a:lnTo>
                  <a:lnTo>
                    <a:pt x="18310" y="20289"/>
                  </a:lnTo>
                  <a:lnTo>
                    <a:pt x="18331" y="20240"/>
                  </a:lnTo>
                  <a:lnTo>
                    <a:pt x="18417" y="20240"/>
                  </a:lnTo>
                  <a:lnTo>
                    <a:pt x="18482" y="20166"/>
                  </a:lnTo>
                  <a:lnTo>
                    <a:pt x="18535" y="20141"/>
                  </a:lnTo>
                  <a:lnTo>
                    <a:pt x="18600" y="20042"/>
                  </a:lnTo>
                  <a:lnTo>
                    <a:pt x="18600" y="20079"/>
                  </a:lnTo>
                  <a:lnTo>
                    <a:pt x="18643" y="20055"/>
                  </a:lnTo>
                  <a:lnTo>
                    <a:pt x="18643" y="20079"/>
                  </a:lnTo>
                  <a:lnTo>
                    <a:pt x="18579" y="20166"/>
                  </a:lnTo>
                  <a:lnTo>
                    <a:pt x="18525" y="20178"/>
                  </a:lnTo>
                  <a:lnTo>
                    <a:pt x="18471" y="20265"/>
                  </a:lnTo>
                  <a:lnTo>
                    <a:pt x="18535" y="20289"/>
                  </a:lnTo>
                  <a:lnTo>
                    <a:pt x="18579" y="20227"/>
                  </a:lnTo>
                  <a:lnTo>
                    <a:pt x="18633" y="20227"/>
                  </a:lnTo>
                  <a:lnTo>
                    <a:pt x="18664" y="20252"/>
                  </a:lnTo>
                  <a:lnTo>
                    <a:pt x="18794" y="20265"/>
                  </a:lnTo>
                  <a:lnTo>
                    <a:pt x="18880" y="20265"/>
                  </a:lnTo>
                  <a:lnTo>
                    <a:pt x="18815" y="20302"/>
                  </a:lnTo>
                  <a:lnTo>
                    <a:pt x="18740" y="20314"/>
                  </a:lnTo>
                  <a:lnTo>
                    <a:pt x="18686" y="20327"/>
                  </a:lnTo>
                  <a:lnTo>
                    <a:pt x="18664" y="20376"/>
                  </a:lnTo>
                  <a:lnTo>
                    <a:pt x="18664" y="20413"/>
                  </a:lnTo>
                  <a:lnTo>
                    <a:pt x="18633" y="20376"/>
                  </a:lnTo>
                  <a:lnTo>
                    <a:pt x="18611" y="20314"/>
                  </a:lnTo>
                  <a:lnTo>
                    <a:pt x="18579" y="20302"/>
                  </a:lnTo>
                  <a:lnTo>
                    <a:pt x="18482" y="20327"/>
                  </a:lnTo>
                  <a:lnTo>
                    <a:pt x="18385" y="20413"/>
                  </a:lnTo>
                  <a:lnTo>
                    <a:pt x="18267" y="20438"/>
                  </a:lnTo>
                  <a:lnTo>
                    <a:pt x="18159" y="20512"/>
                  </a:lnTo>
                  <a:lnTo>
                    <a:pt x="18149" y="20574"/>
                  </a:lnTo>
                  <a:lnTo>
                    <a:pt x="18073" y="20636"/>
                  </a:lnTo>
                  <a:lnTo>
                    <a:pt x="18041" y="20747"/>
                  </a:lnTo>
                  <a:lnTo>
                    <a:pt x="18041" y="20821"/>
                  </a:lnTo>
                  <a:lnTo>
                    <a:pt x="18052" y="20883"/>
                  </a:lnTo>
                  <a:lnTo>
                    <a:pt x="18063" y="20945"/>
                  </a:lnTo>
                  <a:lnTo>
                    <a:pt x="18095" y="20932"/>
                  </a:lnTo>
                  <a:lnTo>
                    <a:pt x="18116" y="20945"/>
                  </a:lnTo>
                  <a:lnTo>
                    <a:pt x="18116" y="21032"/>
                  </a:lnTo>
                  <a:lnTo>
                    <a:pt x="18170" y="21068"/>
                  </a:lnTo>
                  <a:lnTo>
                    <a:pt x="18192" y="21043"/>
                  </a:lnTo>
                  <a:lnTo>
                    <a:pt x="18224" y="21068"/>
                  </a:lnTo>
                  <a:lnTo>
                    <a:pt x="18245" y="21043"/>
                  </a:lnTo>
                  <a:lnTo>
                    <a:pt x="18245" y="20982"/>
                  </a:lnTo>
                  <a:lnTo>
                    <a:pt x="18277" y="20970"/>
                  </a:lnTo>
                  <a:lnTo>
                    <a:pt x="18321" y="20970"/>
                  </a:lnTo>
                  <a:lnTo>
                    <a:pt x="18385" y="20907"/>
                  </a:lnTo>
                  <a:lnTo>
                    <a:pt x="18439" y="20883"/>
                  </a:lnTo>
                  <a:lnTo>
                    <a:pt x="18514" y="20759"/>
                  </a:lnTo>
                  <a:lnTo>
                    <a:pt x="18611" y="20685"/>
                  </a:lnTo>
                  <a:lnTo>
                    <a:pt x="18589" y="20660"/>
                  </a:lnTo>
                  <a:lnTo>
                    <a:pt x="18622" y="20574"/>
                  </a:lnTo>
                  <a:lnTo>
                    <a:pt x="18664" y="20574"/>
                  </a:lnTo>
                  <a:lnTo>
                    <a:pt x="18697" y="20537"/>
                  </a:lnTo>
                  <a:lnTo>
                    <a:pt x="18718" y="20537"/>
                  </a:lnTo>
                  <a:lnTo>
                    <a:pt x="18751" y="20611"/>
                  </a:lnTo>
                  <a:lnTo>
                    <a:pt x="18826" y="20623"/>
                  </a:lnTo>
                  <a:lnTo>
                    <a:pt x="18826" y="20598"/>
                  </a:lnTo>
                  <a:lnTo>
                    <a:pt x="18869" y="20598"/>
                  </a:lnTo>
                  <a:lnTo>
                    <a:pt x="18966" y="20537"/>
                  </a:lnTo>
                  <a:lnTo>
                    <a:pt x="19052" y="20500"/>
                  </a:lnTo>
                  <a:lnTo>
                    <a:pt x="19159" y="20475"/>
                  </a:lnTo>
                  <a:lnTo>
                    <a:pt x="19213" y="20475"/>
                  </a:lnTo>
                  <a:lnTo>
                    <a:pt x="19353" y="20376"/>
                  </a:lnTo>
                  <a:lnTo>
                    <a:pt x="19428" y="20351"/>
                  </a:lnTo>
                  <a:lnTo>
                    <a:pt x="19482" y="20351"/>
                  </a:lnTo>
                  <a:lnTo>
                    <a:pt x="19525" y="20364"/>
                  </a:lnTo>
                  <a:lnTo>
                    <a:pt x="19568" y="20327"/>
                  </a:lnTo>
                  <a:lnTo>
                    <a:pt x="19535" y="20302"/>
                  </a:lnTo>
                  <a:lnTo>
                    <a:pt x="19493" y="20302"/>
                  </a:lnTo>
                  <a:lnTo>
                    <a:pt x="19439" y="20265"/>
                  </a:lnTo>
                  <a:lnTo>
                    <a:pt x="19460" y="20265"/>
                  </a:lnTo>
                  <a:lnTo>
                    <a:pt x="19504" y="20252"/>
                  </a:lnTo>
                  <a:lnTo>
                    <a:pt x="19504" y="20227"/>
                  </a:lnTo>
                  <a:lnTo>
                    <a:pt x="19353" y="20191"/>
                  </a:lnTo>
                  <a:lnTo>
                    <a:pt x="19288" y="20178"/>
                  </a:lnTo>
                  <a:lnTo>
                    <a:pt x="19299" y="20141"/>
                  </a:lnTo>
                  <a:lnTo>
                    <a:pt x="19288" y="20079"/>
                  </a:lnTo>
                  <a:lnTo>
                    <a:pt x="19202" y="20141"/>
                  </a:lnTo>
                  <a:lnTo>
                    <a:pt x="19192" y="20178"/>
                  </a:lnTo>
                  <a:lnTo>
                    <a:pt x="19094" y="20153"/>
                  </a:lnTo>
                  <a:lnTo>
                    <a:pt x="19084" y="20129"/>
                  </a:lnTo>
                  <a:lnTo>
                    <a:pt x="19009" y="20104"/>
                  </a:lnTo>
                  <a:lnTo>
                    <a:pt x="18976" y="20116"/>
                  </a:lnTo>
                  <a:lnTo>
                    <a:pt x="18923" y="20079"/>
                  </a:lnTo>
                  <a:lnTo>
                    <a:pt x="18826" y="20079"/>
                  </a:lnTo>
                  <a:lnTo>
                    <a:pt x="18751" y="20018"/>
                  </a:lnTo>
                  <a:lnTo>
                    <a:pt x="18815" y="19993"/>
                  </a:lnTo>
                  <a:lnTo>
                    <a:pt x="18826" y="19943"/>
                  </a:lnTo>
                  <a:lnTo>
                    <a:pt x="18751" y="19943"/>
                  </a:lnTo>
                  <a:lnTo>
                    <a:pt x="18718" y="19918"/>
                  </a:lnTo>
                  <a:lnTo>
                    <a:pt x="18664" y="19918"/>
                  </a:lnTo>
                  <a:lnTo>
                    <a:pt x="18643" y="19820"/>
                  </a:lnTo>
                  <a:lnTo>
                    <a:pt x="18611" y="19795"/>
                  </a:lnTo>
                  <a:lnTo>
                    <a:pt x="18611" y="19696"/>
                  </a:lnTo>
                  <a:lnTo>
                    <a:pt x="18633" y="19634"/>
                  </a:lnTo>
                  <a:lnTo>
                    <a:pt x="18589" y="19584"/>
                  </a:lnTo>
                  <a:lnTo>
                    <a:pt x="18633" y="19523"/>
                  </a:lnTo>
                  <a:lnTo>
                    <a:pt x="18633" y="19498"/>
                  </a:lnTo>
                  <a:lnTo>
                    <a:pt x="18525" y="19498"/>
                  </a:lnTo>
                  <a:lnTo>
                    <a:pt x="18557" y="19449"/>
                  </a:lnTo>
                  <a:lnTo>
                    <a:pt x="18600" y="19449"/>
                  </a:lnTo>
                  <a:lnTo>
                    <a:pt x="18686" y="19275"/>
                  </a:lnTo>
                  <a:lnTo>
                    <a:pt x="18740" y="19239"/>
                  </a:lnTo>
                  <a:lnTo>
                    <a:pt x="18718" y="19189"/>
                  </a:lnTo>
                  <a:lnTo>
                    <a:pt x="18686" y="19189"/>
                  </a:lnTo>
                  <a:lnTo>
                    <a:pt x="18664" y="19152"/>
                  </a:lnTo>
                  <a:lnTo>
                    <a:pt x="18611" y="19152"/>
                  </a:lnTo>
                  <a:lnTo>
                    <a:pt x="18557" y="19202"/>
                  </a:lnTo>
                  <a:lnTo>
                    <a:pt x="18493" y="19239"/>
                  </a:lnTo>
                  <a:lnTo>
                    <a:pt x="18471" y="19189"/>
                  </a:lnTo>
                  <a:lnTo>
                    <a:pt x="18450" y="19127"/>
                  </a:lnTo>
                  <a:lnTo>
                    <a:pt x="18331" y="19090"/>
                  </a:lnTo>
                  <a:lnTo>
                    <a:pt x="18256" y="19078"/>
                  </a:lnTo>
                  <a:lnTo>
                    <a:pt x="18170" y="19090"/>
                  </a:lnTo>
                  <a:lnTo>
                    <a:pt x="18256" y="19053"/>
                  </a:lnTo>
                  <a:lnTo>
                    <a:pt x="18321" y="19066"/>
                  </a:lnTo>
                  <a:lnTo>
                    <a:pt x="18385" y="19053"/>
                  </a:lnTo>
                  <a:lnTo>
                    <a:pt x="18428" y="19016"/>
                  </a:lnTo>
                  <a:lnTo>
                    <a:pt x="18493" y="19053"/>
                  </a:lnTo>
                  <a:lnTo>
                    <a:pt x="18546" y="19090"/>
                  </a:lnTo>
                  <a:lnTo>
                    <a:pt x="18611" y="19090"/>
                  </a:lnTo>
                  <a:lnTo>
                    <a:pt x="18697" y="19028"/>
                  </a:lnTo>
                  <a:lnTo>
                    <a:pt x="18740" y="19028"/>
                  </a:lnTo>
                  <a:lnTo>
                    <a:pt x="18794" y="18966"/>
                  </a:lnTo>
                  <a:lnTo>
                    <a:pt x="18858" y="18954"/>
                  </a:lnTo>
                  <a:lnTo>
                    <a:pt x="18901" y="18830"/>
                  </a:lnTo>
                  <a:lnTo>
                    <a:pt x="18869" y="18806"/>
                  </a:lnTo>
                  <a:lnTo>
                    <a:pt x="18912" y="18781"/>
                  </a:lnTo>
                  <a:lnTo>
                    <a:pt x="18880" y="18744"/>
                  </a:lnTo>
                  <a:lnTo>
                    <a:pt x="18815" y="18707"/>
                  </a:lnTo>
                  <a:lnTo>
                    <a:pt x="18772" y="18707"/>
                  </a:lnTo>
                  <a:lnTo>
                    <a:pt x="18794" y="18695"/>
                  </a:lnTo>
                  <a:lnTo>
                    <a:pt x="18794" y="18682"/>
                  </a:lnTo>
                  <a:lnTo>
                    <a:pt x="18880" y="18695"/>
                  </a:lnTo>
                  <a:lnTo>
                    <a:pt x="18880" y="18657"/>
                  </a:lnTo>
                  <a:lnTo>
                    <a:pt x="18762" y="18583"/>
                  </a:lnTo>
                  <a:lnTo>
                    <a:pt x="18654" y="18534"/>
                  </a:lnTo>
                  <a:lnTo>
                    <a:pt x="18450" y="18534"/>
                  </a:lnTo>
                  <a:lnTo>
                    <a:pt x="18396" y="18571"/>
                  </a:lnTo>
                  <a:lnTo>
                    <a:pt x="18331" y="18571"/>
                  </a:lnTo>
                  <a:lnTo>
                    <a:pt x="18149" y="18645"/>
                  </a:lnTo>
                  <a:lnTo>
                    <a:pt x="17998" y="18682"/>
                  </a:lnTo>
                  <a:lnTo>
                    <a:pt x="17912" y="18719"/>
                  </a:lnTo>
                  <a:lnTo>
                    <a:pt x="17837" y="18744"/>
                  </a:lnTo>
                  <a:lnTo>
                    <a:pt x="17697" y="18830"/>
                  </a:lnTo>
                  <a:lnTo>
                    <a:pt x="17504" y="18991"/>
                  </a:lnTo>
                  <a:lnTo>
                    <a:pt x="17353" y="19139"/>
                  </a:lnTo>
                  <a:lnTo>
                    <a:pt x="17299" y="19177"/>
                  </a:lnTo>
                  <a:lnTo>
                    <a:pt x="17235" y="19251"/>
                  </a:lnTo>
                  <a:lnTo>
                    <a:pt x="17149" y="19362"/>
                  </a:lnTo>
                  <a:lnTo>
                    <a:pt x="17052" y="19436"/>
                  </a:lnTo>
                  <a:lnTo>
                    <a:pt x="16923" y="19511"/>
                  </a:lnTo>
                  <a:lnTo>
                    <a:pt x="16772" y="19584"/>
                  </a:lnTo>
                  <a:lnTo>
                    <a:pt x="16708" y="19584"/>
                  </a:lnTo>
                  <a:lnTo>
                    <a:pt x="16805" y="19560"/>
                  </a:lnTo>
                  <a:lnTo>
                    <a:pt x="16966" y="19486"/>
                  </a:lnTo>
                  <a:lnTo>
                    <a:pt x="16976" y="19436"/>
                  </a:lnTo>
                  <a:lnTo>
                    <a:pt x="17106" y="19337"/>
                  </a:lnTo>
                  <a:lnTo>
                    <a:pt x="17149" y="19263"/>
                  </a:lnTo>
                  <a:lnTo>
                    <a:pt x="17181" y="19177"/>
                  </a:lnTo>
                  <a:lnTo>
                    <a:pt x="17235" y="19152"/>
                  </a:lnTo>
                  <a:lnTo>
                    <a:pt x="17299" y="19078"/>
                  </a:lnTo>
                  <a:lnTo>
                    <a:pt x="17375" y="19028"/>
                  </a:lnTo>
                  <a:lnTo>
                    <a:pt x="17407" y="18905"/>
                  </a:lnTo>
                  <a:lnTo>
                    <a:pt x="17525" y="18843"/>
                  </a:lnTo>
                  <a:lnTo>
                    <a:pt x="17589" y="18719"/>
                  </a:lnTo>
                  <a:lnTo>
                    <a:pt x="17622" y="18707"/>
                  </a:lnTo>
                  <a:lnTo>
                    <a:pt x="17633" y="18670"/>
                  </a:lnTo>
                  <a:lnTo>
                    <a:pt x="17697" y="18632"/>
                  </a:lnTo>
                  <a:lnTo>
                    <a:pt x="17751" y="18608"/>
                  </a:lnTo>
                  <a:lnTo>
                    <a:pt x="17783" y="18546"/>
                  </a:lnTo>
                  <a:lnTo>
                    <a:pt x="17837" y="18521"/>
                  </a:lnTo>
                  <a:lnTo>
                    <a:pt x="17858" y="18546"/>
                  </a:lnTo>
                  <a:lnTo>
                    <a:pt x="17901" y="18534"/>
                  </a:lnTo>
                  <a:lnTo>
                    <a:pt x="17945" y="18459"/>
                  </a:lnTo>
                  <a:lnTo>
                    <a:pt x="18052" y="18459"/>
                  </a:lnTo>
                  <a:lnTo>
                    <a:pt x="18105" y="18423"/>
                  </a:lnTo>
                  <a:lnTo>
                    <a:pt x="18202" y="18423"/>
                  </a:lnTo>
                  <a:lnTo>
                    <a:pt x="18235" y="18361"/>
                  </a:lnTo>
                  <a:lnTo>
                    <a:pt x="18256" y="18286"/>
                  </a:lnTo>
                  <a:lnTo>
                    <a:pt x="18277" y="18262"/>
                  </a:lnTo>
                  <a:lnTo>
                    <a:pt x="18277" y="18212"/>
                  </a:lnTo>
                  <a:lnTo>
                    <a:pt x="18342" y="18175"/>
                  </a:lnTo>
                  <a:lnTo>
                    <a:pt x="18450" y="18076"/>
                  </a:lnTo>
                  <a:lnTo>
                    <a:pt x="18504" y="18052"/>
                  </a:lnTo>
                  <a:lnTo>
                    <a:pt x="18535" y="18027"/>
                  </a:lnTo>
                  <a:lnTo>
                    <a:pt x="18504" y="17990"/>
                  </a:lnTo>
                  <a:lnTo>
                    <a:pt x="18535" y="17953"/>
                  </a:lnTo>
                  <a:lnTo>
                    <a:pt x="18579" y="17916"/>
                  </a:lnTo>
                  <a:lnTo>
                    <a:pt x="18633" y="17977"/>
                  </a:lnTo>
                  <a:lnTo>
                    <a:pt x="18697" y="18014"/>
                  </a:lnTo>
                  <a:lnTo>
                    <a:pt x="18815" y="17990"/>
                  </a:lnTo>
                  <a:lnTo>
                    <a:pt x="18912" y="18039"/>
                  </a:lnTo>
                  <a:lnTo>
                    <a:pt x="18955" y="18039"/>
                  </a:lnTo>
                  <a:lnTo>
                    <a:pt x="18987" y="18052"/>
                  </a:lnTo>
                  <a:lnTo>
                    <a:pt x="19063" y="18014"/>
                  </a:lnTo>
                  <a:lnTo>
                    <a:pt x="19094" y="18052"/>
                  </a:lnTo>
                  <a:lnTo>
                    <a:pt x="19148" y="18052"/>
                  </a:lnTo>
                  <a:lnTo>
                    <a:pt x="19192" y="18027"/>
                  </a:lnTo>
                  <a:lnTo>
                    <a:pt x="19256" y="18076"/>
                  </a:lnTo>
                  <a:lnTo>
                    <a:pt x="19353" y="18089"/>
                  </a:lnTo>
                  <a:lnTo>
                    <a:pt x="19396" y="18064"/>
                  </a:lnTo>
                  <a:lnTo>
                    <a:pt x="19417" y="18064"/>
                  </a:lnTo>
                  <a:lnTo>
                    <a:pt x="19471" y="18101"/>
                  </a:lnTo>
                  <a:lnTo>
                    <a:pt x="19546" y="18125"/>
                  </a:lnTo>
                  <a:lnTo>
                    <a:pt x="19568" y="18101"/>
                  </a:lnTo>
                  <a:lnTo>
                    <a:pt x="19654" y="18150"/>
                  </a:lnTo>
                  <a:lnTo>
                    <a:pt x="19686" y="18150"/>
                  </a:lnTo>
                  <a:lnTo>
                    <a:pt x="19740" y="18125"/>
                  </a:lnTo>
                  <a:lnTo>
                    <a:pt x="19783" y="18138"/>
                  </a:lnTo>
                  <a:lnTo>
                    <a:pt x="19772" y="18163"/>
                  </a:lnTo>
                  <a:lnTo>
                    <a:pt x="19826" y="18188"/>
                  </a:lnTo>
                  <a:lnTo>
                    <a:pt x="19955" y="18138"/>
                  </a:lnTo>
                  <a:lnTo>
                    <a:pt x="19987" y="18138"/>
                  </a:lnTo>
                  <a:lnTo>
                    <a:pt x="20052" y="18101"/>
                  </a:lnTo>
                  <a:lnTo>
                    <a:pt x="20084" y="18125"/>
                  </a:lnTo>
                  <a:lnTo>
                    <a:pt x="20170" y="18125"/>
                  </a:lnTo>
                  <a:lnTo>
                    <a:pt x="20213" y="18150"/>
                  </a:lnTo>
                  <a:lnTo>
                    <a:pt x="20267" y="18125"/>
                  </a:lnTo>
                  <a:lnTo>
                    <a:pt x="20277" y="18076"/>
                  </a:lnTo>
                  <a:lnTo>
                    <a:pt x="20352" y="18076"/>
                  </a:lnTo>
                  <a:lnTo>
                    <a:pt x="20385" y="18039"/>
                  </a:lnTo>
                  <a:lnTo>
                    <a:pt x="20417" y="18064"/>
                  </a:lnTo>
                  <a:lnTo>
                    <a:pt x="20460" y="18002"/>
                  </a:lnTo>
                  <a:lnTo>
                    <a:pt x="20514" y="17965"/>
                  </a:lnTo>
                  <a:lnTo>
                    <a:pt x="20525" y="17941"/>
                  </a:lnTo>
                  <a:lnTo>
                    <a:pt x="20578" y="17953"/>
                  </a:lnTo>
                  <a:lnTo>
                    <a:pt x="20622" y="17854"/>
                  </a:lnTo>
                  <a:lnTo>
                    <a:pt x="20622" y="17792"/>
                  </a:lnTo>
                  <a:lnTo>
                    <a:pt x="20653" y="17792"/>
                  </a:lnTo>
                  <a:lnTo>
                    <a:pt x="20697" y="17755"/>
                  </a:lnTo>
                  <a:lnTo>
                    <a:pt x="20707" y="17705"/>
                  </a:lnTo>
                  <a:lnTo>
                    <a:pt x="20686" y="17693"/>
                  </a:lnTo>
                  <a:lnTo>
                    <a:pt x="20697" y="17656"/>
                  </a:lnTo>
                  <a:lnTo>
                    <a:pt x="20751" y="17656"/>
                  </a:lnTo>
                  <a:lnTo>
                    <a:pt x="20804" y="17643"/>
                  </a:lnTo>
                  <a:lnTo>
                    <a:pt x="20804" y="17594"/>
                  </a:lnTo>
                  <a:lnTo>
                    <a:pt x="20815" y="17582"/>
                  </a:lnTo>
                  <a:lnTo>
                    <a:pt x="20847" y="17631"/>
                  </a:lnTo>
                  <a:lnTo>
                    <a:pt x="20911" y="17643"/>
                  </a:lnTo>
                  <a:lnTo>
                    <a:pt x="20965" y="17594"/>
                  </a:lnTo>
                  <a:lnTo>
                    <a:pt x="20976" y="17631"/>
                  </a:lnTo>
                  <a:lnTo>
                    <a:pt x="21019" y="17631"/>
                  </a:lnTo>
                  <a:lnTo>
                    <a:pt x="21062" y="17594"/>
                  </a:lnTo>
                  <a:lnTo>
                    <a:pt x="21084" y="17631"/>
                  </a:lnTo>
                  <a:lnTo>
                    <a:pt x="21138" y="17607"/>
                  </a:lnTo>
                  <a:lnTo>
                    <a:pt x="21159" y="17582"/>
                  </a:lnTo>
                  <a:lnTo>
                    <a:pt x="21191" y="17582"/>
                  </a:lnTo>
                  <a:lnTo>
                    <a:pt x="21234" y="17520"/>
                  </a:lnTo>
                  <a:lnTo>
                    <a:pt x="21267" y="17520"/>
                  </a:lnTo>
                  <a:lnTo>
                    <a:pt x="21320" y="17458"/>
                  </a:lnTo>
                  <a:lnTo>
                    <a:pt x="21385" y="17458"/>
                  </a:lnTo>
                  <a:lnTo>
                    <a:pt x="21460" y="17396"/>
                  </a:lnTo>
                  <a:lnTo>
                    <a:pt x="21492" y="17347"/>
                  </a:lnTo>
                  <a:lnTo>
                    <a:pt x="21535" y="17347"/>
                  </a:lnTo>
                  <a:lnTo>
                    <a:pt x="21546" y="17285"/>
                  </a:lnTo>
                  <a:lnTo>
                    <a:pt x="21568" y="17223"/>
                  </a:lnTo>
                  <a:lnTo>
                    <a:pt x="21535" y="17211"/>
                  </a:lnTo>
                  <a:lnTo>
                    <a:pt x="21481" y="17223"/>
                  </a:lnTo>
                  <a:lnTo>
                    <a:pt x="21439" y="17198"/>
                  </a:lnTo>
                  <a:lnTo>
                    <a:pt x="21460" y="17198"/>
                  </a:lnTo>
                  <a:lnTo>
                    <a:pt x="21514" y="17211"/>
                  </a:lnTo>
                  <a:lnTo>
                    <a:pt x="21557" y="17198"/>
                  </a:lnTo>
                  <a:lnTo>
                    <a:pt x="21514" y="17137"/>
                  </a:lnTo>
                  <a:lnTo>
                    <a:pt x="21460" y="17137"/>
                  </a:lnTo>
                  <a:lnTo>
                    <a:pt x="21385" y="17087"/>
                  </a:lnTo>
                  <a:lnTo>
                    <a:pt x="21352" y="17025"/>
                  </a:lnTo>
                  <a:lnTo>
                    <a:pt x="21428" y="17075"/>
                  </a:lnTo>
                  <a:lnTo>
                    <a:pt x="21481" y="17038"/>
                  </a:lnTo>
                  <a:lnTo>
                    <a:pt x="21492" y="16976"/>
                  </a:lnTo>
                  <a:lnTo>
                    <a:pt x="21535" y="16964"/>
                  </a:lnTo>
                  <a:lnTo>
                    <a:pt x="21557" y="16902"/>
                  </a:lnTo>
                  <a:lnTo>
                    <a:pt x="21460" y="16864"/>
                  </a:lnTo>
                  <a:lnTo>
                    <a:pt x="21503" y="16828"/>
                  </a:lnTo>
                  <a:lnTo>
                    <a:pt x="21546" y="16840"/>
                  </a:lnTo>
                  <a:lnTo>
                    <a:pt x="21589" y="16791"/>
                  </a:lnTo>
                  <a:lnTo>
                    <a:pt x="21568" y="16741"/>
                  </a:lnTo>
                  <a:lnTo>
                    <a:pt x="21492" y="16704"/>
                  </a:lnTo>
                  <a:lnTo>
                    <a:pt x="21481" y="16642"/>
                  </a:lnTo>
                  <a:lnTo>
                    <a:pt x="21503" y="16617"/>
                  </a:lnTo>
                  <a:lnTo>
                    <a:pt x="21557" y="16655"/>
                  </a:lnTo>
                  <a:lnTo>
                    <a:pt x="21546" y="16605"/>
                  </a:lnTo>
                  <a:lnTo>
                    <a:pt x="21460" y="16555"/>
                  </a:lnTo>
                  <a:lnTo>
                    <a:pt x="21385" y="16555"/>
                  </a:lnTo>
                  <a:lnTo>
                    <a:pt x="21395" y="16518"/>
                  </a:lnTo>
                  <a:lnTo>
                    <a:pt x="21428" y="16494"/>
                  </a:lnTo>
                  <a:lnTo>
                    <a:pt x="21406" y="16469"/>
                  </a:lnTo>
                  <a:lnTo>
                    <a:pt x="21342" y="16469"/>
                  </a:lnTo>
                  <a:lnTo>
                    <a:pt x="21267" y="16518"/>
                  </a:lnTo>
                  <a:lnTo>
                    <a:pt x="21245" y="16580"/>
                  </a:lnTo>
                  <a:lnTo>
                    <a:pt x="21223" y="16605"/>
                  </a:lnTo>
                  <a:lnTo>
                    <a:pt x="21191" y="16543"/>
                  </a:lnTo>
                  <a:lnTo>
                    <a:pt x="21116" y="16543"/>
                  </a:lnTo>
                  <a:lnTo>
                    <a:pt x="21148" y="16494"/>
                  </a:lnTo>
                  <a:lnTo>
                    <a:pt x="21181" y="16494"/>
                  </a:lnTo>
                  <a:lnTo>
                    <a:pt x="21245" y="16432"/>
                  </a:lnTo>
                  <a:lnTo>
                    <a:pt x="21267" y="16370"/>
                  </a:lnTo>
                  <a:lnTo>
                    <a:pt x="21223" y="16271"/>
                  </a:lnTo>
                  <a:lnTo>
                    <a:pt x="21127" y="16234"/>
                  </a:lnTo>
                  <a:lnTo>
                    <a:pt x="21009" y="16246"/>
                  </a:lnTo>
                  <a:lnTo>
                    <a:pt x="20965" y="16271"/>
                  </a:lnTo>
                  <a:lnTo>
                    <a:pt x="20976" y="16284"/>
                  </a:lnTo>
                  <a:lnTo>
                    <a:pt x="21052" y="16284"/>
                  </a:lnTo>
                  <a:lnTo>
                    <a:pt x="21073" y="16296"/>
                  </a:lnTo>
                  <a:lnTo>
                    <a:pt x="21009" y="16296"/>
                  </a:lnTo>
                  <a:lnTo>
                    <a:pt x="20922" y="16284"/>
                  </a:lnTo>
                  <a:lnTo>
                    <a:pt x="20836" y="16333"/>
                  </a:lnTo>
                  <a:lnTo>
                    <a:pt x="20761" y="16345"/>
                  </a:lnTo>
                  <a:lnTo>
                    <a:pt x="20707" y="16420"/>
                  </a:lnTo>
                  <a:lnTo>
                    <a:pt x="20686" y="16482"/>
                  </a:lnTo>
                  <a:lnTo>
                    <a:pt x="20643" y="16482"/>
                  </a:lnTo>
                  <a:lnTo>
                    <a:pt x="20578" y="16543"/>
                  </a:lnTo>
                  <a:lnTo>
                    <a:pt x="20482" y="16543"/>
                  </a:lnTo>
                  <a:lnTo>
                    <a:pt x="20428" y="16667"/>
                  </a:lnTo>
                  <a:lnTo>
                    <a:pt x="20385" y="16667"/>
                  </a:lnTo>
                  <a:lnTo>
                    <a:pt x="20363" y="16704"/>
                  </a:lnTo>
                  <a:lnTo>
                    <a:pt x="20331" y="16704"/>
                  </a:lnTo>
                  <a:lnTo>
                    <a:pt x="20310" y="16655"/>
                  </a:lnTo>
                  <a:lnTo>
                    <a:pt x="20352" y="16605"/>
                  </a:lnTo>
                  <a:lnTo>
                    <a:pt x="20385" y="16617"/>
                  </a:lnTo>
                  <a:lnTo>
                    <a:pt x="20406" y="16580"/>
                  </a:lnTo>
                  <a:lnTo>
                    <a:pt x="20277" y="16469"/>
                  </a:lnTo>
                  <a:lnTo>
                    <a:pt x="20267" y="16432"/>
                  </a:lnTo>
                  <a:lnTo>
                    <a:pt x="20223" y="16420"/>
                  </a:lnTo>
                  <a:lnTo>
                    <a:pt x="20245" y="16395"/>
                  </a:lnTo>
                  <a:lnTo>
                    <a:pt x="20245" y="16333"/>
                  </a:lnTo>
                  <a:lnTo>
                    <a:pt x="20310" y="16457"/>
                  </a:lnTo>
                  <a:lnTo>
                    <a:pt x="20417" y="16531"/>
                  </a:lnTo>
                  <a:lnTo>
                    <a:pt x="20439" y="16494"/>
                  </a:lnTo>
                  <a:lnTo>
                    <a:pt x="20460" y="16432"/>
                  </a:lnTo>
                  <a:lnTo>
                    <a:pt x="20525" y="16432"/>
                  </a:lnTo>
                  <a:lnTo>
                    <a:pt x="20568" y="16395"/>
                  </a:lnTo>
                  <a:lnTo>
                    <a:pt x="20653" y="16333"/>
                  </a:lnTo>
                  <a:lnTo>
                    <a:pt x="20761" y="16296"/>
                  </a:lnTo>
                  <a:lnTo>
                    <a:pt x="20869" y="16284"/>
                  </a:lnTo>
                  <a:lnTo>
                    <a:pt x="20858" y="16246"/>
                  </a:lnTo>
                  <a:lnTo>
                    <a:pt x="20815" y="16234"/>
                  </a:lnTo>
                  <a:lnTo>
                    <a:pt x="20869" y="16234"/>
                  </a:lnTo>
                  <a:lnTo>
                    <a:pt x="20922" y="16173"/>
                  </a:lnTo>
                  <a:lnTo>
                    <a:pt x="21019" y="16123"/>
                  </a:lnTo>
                  <a:lnTo>
                    <a:pt x="21052" y="16160"/>
                  </a:lnTo>
                  <a:lnTo>
                    <a:pt x="21170" y="16123"/>
                  </a:lnTo>
                  <a:lnTo>
                    <a:pt x="21170" y="16098"/>
                  </a:lnTo>
                  <a:lnTo>
                    <a:pt x="21267" y="16086"/>
                  </a:lnTo>
                  <a:lnTo>
                    <a:pt x="21213" y="16024"/>
                  </a:lnTo>
                  <a:lnTo>
                    <a:pt x="21073" y="15975"/>
                  </a:lnTo>
                  <a:lnTo>
                    <a:pt x="21105" y="15937"/>
                  </a:lnTo>
                  <a:lnTo>
                    <a:pt x="21138" y="15937"/>
                  </a:lnTo>
                  <a:lnTo>
                    <a:pt x="21170" y="15875"/>
                  </a:lnTo>
                  <a:lnTo>
                    <a:pt x="21127" y="15863"/>
                  </a:lnTo>
                  <a:lnTo>
                    <a:pt x="21052" y="15900"/>
                  </a:lnTo>
                  <a:lnTo>
                    <a:pt x="21009" y="15962"/>
                  </a:lnTo>
                  <a:lnTo>
                    <a:pt x="20944" y="15913"/>
                  </a:lnTo>
                  <a:lnTo>
                    <a:pt x="20869" y="15925"/>
                  </a:lnTo>
                  <a:lnTo>
                    <a:pt x="20858" y="15875"/>
                  </a:lnTo>
                  <a:lnTo>
                    <a:pt x="20901" y="15863"/>
                  </a:lnTo>
                  <a:lnTo>
                    <a:pt x="20901" y="15752"/>
                  </a:lnTo>
                  <a:lnTo>
                    <a:pt x="20911" y="15727"/>
                  </a:lnTo>
                  <a:lnTo>
                    <a:pt x="20836" y="15789"/>
                  </a:lnTo>
                  <a:lnTo>
                    <a:pt x="20836" y="15752"/>
                  </a:lnTo>
                  <a:lnTo>
                    <a:pt x="20858" y="15727"/>
                  </a:lnTo>
                  <a:lnTo>
                    <a:pt x="20836" y="15715"/>
                  </a:lnTo>
                  <a:lnTo>
                    <a:pt x="20729" y="15814"/>
                  </a:lnTo>
                  <a:lnTo>
                    <a:pt x="20686" y="15863"/>
                  </a:lnTo>
                  <a:lnTo>
                    <a:pt x="20653" y="15863"/>
                  </a:lnTo>
                  <a:lnTo>
                    <a:pt x="20697" y="15814"/>
                  </a:lnTo>
                  <a:lnTo>
                    <a:pt x="20782" y="15739"/>
                  </a:lnTo>
                  <a:lnTo>
                    <a:pt x="20751" y="15715"/>
                  </a:lnTo>
                  <a:lnTo>
                    <a:pt x="20675" y="15752"/>
                  </a:lnTo>
                  <a:lnTo>
                    <a:pt x="20653" y="15739"/>
                  </a:lnTo>
                  <a:lnTo>
                    <a:pt x="20686" y="15715"/>
                  </a:lnTo>
                  <a:lnTo>
                    <a:pt x="20729" y="15678"/>
                  </a:lnTo>
                  <a:lnTo>
                    <a:pt x="20729" y="15653"/>
                  </a:lnTo>
                  <a:lnTo>
                    <a:pt x="20653" y="15666"/>
                  </a:lnTo>
                  <a:lnTo>
                    <a:pt x="20600" y="15727"/>
                  </a:lnTo>
                  <a:lnTo>
                    <a:pt x="20546" y="15801"/>
                  </a:lnTo>
                  <a:lnTo>
                    <a:pt x="20525" y="15789"/>
                  </a:lnTo>
                  <a:lnTo>
                    <a:pt x="20546" y="15727"/>
                  </a:lnTo>
                  <a:lnTo>
                    <a:pt x="20600" y="15678"/>
                  </a:lnTo>
                  <a:lnTo>
                    <a:pt x="20600" y="15653"/>
                  </a:lnTo>
                  <a:lnTo>
                    <a:pt x="20568" y="15653"/>
                  </a:lnTo>
                  <a:lnTo>
                    <a:pt x="20460" y="15777"/>
                  </a:lnTo>
                  <a:lnTo>
                    <a:pt x="20406" y="15789"/>
                  </a:lnTo>
                  <a:lnTo>
                    <a:pt x="20352" y="15739"/>
                  </a:lnTo>
                  <a:lnTo>
                    <a:pt x="20417" y="15752"/>
                  </a:lnTo>
                  <a:lnTo>
                    <a:pt x="20471" y="15715"/>
                  </a:lnTo>
                  <a:lnTo>
                    <a:pt x="20568" y="15566"/>
                  </a:lnTo>
                  <a:lnTo>
                    <a:pt x="20632" y="15530"/>
                  </a:lnTo>
                  <a:lnTo>
                    <a:pt x="20589" y="15480"/>
                  </a:lnTo>
                  <a:lnTo>
                    <a:pt x="20600" y="15418"/>
                  </a:lnTo>
                  <a:lnTo>
                    <a:pt x="20589" y="15406"/>
                  </a:lnTo>
                  <a:lnTo>
                    <a:pt x="20535" y="15492"/>
                  </a:lnTo>
                  <a:lnTo>
                    <a:pt x="20514" y="15492"/>
                  </a:lnTo>
                  <a:lnTo>
                    <a:pt x="20514" y="15468"/>
                  </a:lnTo>
                  <a:lnTo>
                    <a:pt x="20535" y="15418"/>
                  </a:lnTo>
                  <a:lnTo>
                    <a:pt x="20535" y="15319"/>
                  </a:lnTo>
                  <a:lnTo>
                    <a:pt x="20492" y="15307"/>
                  </a:lnTo>
                  <a:lnTo>
                    <a:pt x="20482" y="15294"/>
                  </a:lnTo>
                  <a:lnTo>
                    <a:pt x="20428" y="15344"/>
                  </a:lnTo>
                  <a:lnTo>
                    <a:pt x="20417" y="15307"/>
                  </a:lnTo>
                  <a:lnTo>
                    <a:pt x="20428" y="15257"/>
                  </a:lnTo>
                  <a:lnTo>
                    <a:pt x="20417" y="15245"/>
                  </a:lnTo>
                  <a:lnTo>
                    <a:pt x="20374" y="15245"/>
                  </a:lnTo>
                  <a:lnTo>
                    <a:pt x="20406" y="15220"/>
                  </a:lnTo>
                  <a:lnTo>
                    <a:pt x="20374" y="15183"/>
                  </a:lnTo>
                  <a:lnTo>
                    <a:pt x="20374" y="15134"/>
                  </a:lnTo>
                  <a:lnTo>
                    <a:pt x="20352" y="15134"/>
                  </a:lnTo>
                  <a:lnTo>
                    <a:pt x="20267" y="15159"/>
                  </a:lnTo>
                  <a:lnTo>
                    <a:pt x="20267" y="15183"/>
                  </a:lnTo>
                  <a:lnTo>
                    <a:pt x="20223" y="15196"/>
                  </a:lnTo>
                  <a:lnTo>
                    <a:pt x="20116" y="15171"/>
                  </a:lnTo>
                  <a:lnTo>
                    <a:pt x="20202" y="15171"/>
                  </a:lnTo>
                  <a:lnTo>
                    <a:pt x="20223" y="15121"/>
                  </a:lnTo>
                  <a:lnTo>
                    <a:pt x="20299" y="15109"/>
                  </a:lnTo>
                  <a:lnTo>
                    <a:pt x="20310" y="15072"/>
                  </a:lnTo>
                  <a:lnTo>
                    <a:pt x="20277" y="15035"/>
                  </a:lnTo>
                  <a:lnTo>
                    <a:pt x="20223" y="14973"/>
                  </a:lnTo>
                  <a:lnTo>
                    <a:pt x="20223" y="14911"/>
                  </a:lnTo>
                  <a:lnTo>
                    <a:pt x="20148" y="14862"/>
                  </a:lnTo>
                  <a:lnTo>
                    <a:pt x="20223" y="14862"/>
                  </a:lnTo>
                  <a:lnTo>
                    <a:pt x="20310" y="14911"/>
                  </a:lnTo>
                  <a:lnTo>
                    <a:pt x="20374" y="14911"/>
                  </a:lnTo>
                  <a:lnTo>
                    <a:pt x="20374" y="14862"/>
                  </a:lnTo>
                  <a:lnTo>
                    <a:pt x="20321" y="14825"/>
                  </a:lnTo>
                  <a:lnTo>
                    <a:pt x="20331" y="14800"/>
                  </a:lnTo>
                  <a:lnTo>
                    <a:pt x="20374" y="14812"/>
                  </a:lnTo>
                  <a:lnTo>
                    <a:pt x="20439" y="14750"/>
                  </a:lnTo>
                  <a:lnTo>
                    <a:pt x="20482" y="14725"/>
                  </a:lnTo>
                  <a:lnTo>
                    <a:pt x="20492" y="14664"/>
                  </a:lnTo>
                  <a:lnTo>
                    <a:pt x="20439" y="14602"/>
                  </a:lnTo>
                  <a:lnTo>
                    <a:pt x="20406" y="14614"/>
                  </a:lnTo>
                  <a:lnTo>
                    <a:pt x="20352" y="14602"/>
                  </a:lnTo>
                  <a:lnTo>
                    <a:pt x="20385" y="14565"/>
                  </a:lnTo>
                  <a:lnTo>
                    <a:pt x="20406" y="14516"/>
                  </a:lnTo>
                  <a:lnTo>
                    <a:pt x="20374" y="14491"/>
                  </a:lnTo>
                  <a:lnTo>
                    <a:pt x="20310" y="14491"/>
                  </a:lnTo>
                  <a:lnTo>
                    <a:pt x="20277" y="14478"/>
                  </a:lnTo>
                  <a:lnTo>
                    <a:pt x="20245" y="14491"/>
                  </a:lnTo>
                  <a:lnTo>
                    <a:pt x="20202" y="14441"/>
                  </a:lnTo>
                  <a:lnTo>
                    <a:pt x="20256" y="14441"/>
                  </a:lnTo>
                  <a:lnTo>
                    <a:pt x="20277" y="14416"/>
                  </a:lnTo>
                  <a:lnTo>
                    <a:pt x="20321" y="14429"/>
                  </a:lnTo>
                  <a:lnTo>
                    <a:pt x="20374" y="14367"/>
                  </a:lnTo>
                  <a:lnTo>
                    <a:pt x="20352" y="14256"/>
                  </a:lnTo>
                  <a:lnTo>
                    <a:pt x="20299" y="14194"/>
                  </a:lnTo>
                  <a:lnTo>
                    <a:pt x="20267" y="14243"/>
                  </a:lnTo>
                  <a:lnTo>
                    <a:pt x="20213" y="14231"/>
                  </a:lnTo>
                  <a:lnTo>
                    <a:pt x="20170" y="14268"/>
                  </a:lnTo>
                  <a:lnTo>
                    <a:pt x="20192" y="14207"/>
                  </a:lnTo>
                  <a:lnTo>
                    <a:pt x="20256" y="14169"/>
                  </a:lnTo>
                  <a:lnTo>
                    <a:pt x="20299" y="14169"/>
                  </a:lnTo>
                  <a:lnTo>
                    <a:pt x="20299" y="14107"/>
                  </a:lnTo>
                  <a:lnTo>
                    <a:pt x="20245" y="14082"/>
                  </a:lnTo>
                  <a:lnTo>
                    <a:pt x="20202" y="14107"/>
                  </a:lnTo>
                  <a:lnTo>
                    <a:pt x="20138" y="14107"/>
                  </a:lnTo>
                  <a:lnTo>
                    <a:pt x="20041" y="14145"/>
                  </a:lnTo>
                  <a:lnTo>
                    <a:pt x="20116" y="14021"/>
                  </a:lnTo>
                  <a:lnTo>
                    <a:pt x="20170" y="14021"/>
                  </a:lnTo>
                  <a:lnTo>
                    <a:pt x="20223" y="13996"/>
                  </a:lnTo>
                  <a:lnTo>
                    <a:pt x="20223" y="13959"/>
                  </a:lnTo>
                  <a:lnTo>
                    <a:pt x="20267" y="13922"/>
                  </a:lnTo>
                  <a:lnTo>
                    <a:pt x="20256" y="13898"/>
                  </a:lnTo>
                  <a:lnTo>
                    <a:pt x="20192" y="13934"/>
                  </a:lnTo>
                  <a:lnTo>
                    <a:pt x="20094" y="13934"/>
                  </a:lnTo>
                  <a:lnTo>
                    <a:pt x="20009" y="13984"/>
                  </a:lnTo>
                  <a:lnTo>
                    <a:pt x="20041" y="13934"/>
                  </a:lnTo>
                  <a:lnTo>
                    <a:pt x="20030" y="13885"/>
                  </a:lnTo>
                  <a:lnTo>
                    <a:pt x="20052" y="13835"/>
                  </a:lnTo>
                  <a:lnTo>
                    <a:pt x="20094" y="13873"/>
                  </a:lnTo>
                  <a:lnTo>
                    <a:pt x="20192" y="13873"/>
                  </a:lnTo>
                  <a:lnTo>
                    <a:pt x="20245" y="13798"/>
                  </a:lnTo>
                  <a:lnTo>
                    <a:pt x="20245" y="13712"/>
                  </a:lnTo>
                  <a:lnTo>
                    <a:pt x="20192" y="13749"/>
                  </a:lnTo>
                  <a:lnTo>
                    <a:pt x="20148" y="13737"/>
                  </a:lnTo>
                  <a:lnTo>
                    <a:pt x="20202" y="13675"/>
                  </a:lnTo>
                  <a:lnTo>
                    <a:pt x="20213" y="13613"/>
                  </a:lnTo>
                  <a:lnTo>
                    <a:pt x="20170" y="13588"/>
                  </a:lnTo>
                  <a:lnTo>
                    <a:pt x="20041" y="13638"/>
                  </a:lnTo>
                  <a:lnTo>
                    <a:pt x="19998" y="13613"/>
                  </a:lnTo>
                  <a:lnTo>
                    <a:pt x="20030" y="13564"/>
                  </a:lnTo>
                  <a:lnTo>
                    <a:pt x="20094" y="13576"/>
                  </a:lnTo>
                  <a:lnTo>
                    <a:pt x="20148" y="13564"/>
                  </a:lnTo>
                  <a:lnTo>
                    <a:pt x="20192" y="13489"/>
                  </a:lnTo>
                  <a:lnTo>
                    <a:pt x="20148" y="13452"/>
                  </a:lnTo>
                  <a:lnTo>
                    <a:pt x="20148" y="13403"/>
                  </a:lnTo>
                  <a:lnTo>
                    <a:pt x="20105" y="13452"/>
                  </a:lnTo>
                  <a:lnTo>
                    <a:pt x="20084" y="13452"/>
                  </a:lnTo>
                  <a:lnTo>
                    <a:pt x="20063" y="13403"/>
                  </a:lnTo>
                  <a:lnTo>
                    <a:pt x="20030" y="13366"/>
                  </a:lnTo>
                  <a:lnTo>
                    <a:pt x="20063" y="13341"/>
                  </a:lnTo>
                  <a:lnTo>
                    <a:pt x="20094" y="13378"/>
                  </a:lnTo>
                  <a:lnTo>
                    <a:pt x="20116" y="13341"/>
                  </a:lnTo>
                  <a:lnTo>
                    <a:pt x="20116" y="13267"/>
                  </a:lnTo>
                  <a:lnTo>
                    <a:pt x="20063" y="13205"/>
                  </a:lnTo>
                  <a:lnTo>
                    <a:pt x="20052" y="13143"/>
                  </a:lnTo>
                  <a:lnTo>
                    <a:pt x="20094" y="13118"/>
                  </a:lnTo>
                  <a:lnTo>
                    <a:pt x="20094" y="13057"/>
                  </a:lnTo>
                  <a:lnTo>
                    <a:pt x="20052" y="13057"/>
                  </a:lnTo>
                  <a:lnTo>
                    <a:pt x="20063" y="13019"/>
                  </a:lnTo>
                  <a:lnTo>
                    <a:pt x="20084" y="12957"/>
                  </a:lnTo>
                  <a:lnTo>
                    <a:pt x="20041" y="12957"/>
                  </a:lnTo>
                  <a:lnTo>
                    <a:pt x="19998" y="12945"/>
                  </a:lnTo>
                  <a:lnTo>
                    <a:pt x="19998" y="12933"/>
                  </a:lnTo>
                  <a:lnTo>
                    <a:pt x="20030" y="12933"/>
                  </a:lnTo>
                  <a:lnTo>
                    <a:pt x="20063" y="12884"/>
                  </a:lnTo>
                  <a:lnTo>
                    <a:pt x="20030" y="12846"/>
                  </a:lnTo>
                  <a:lnTo>
                    <a:pt x="20030" y="12809"/>
                  </a:lnTo>
                  <a:lnTo>
                    <a:pt x="20063" y="12772"/>
                  </a:lnTo>
                  <a:lnTo>
                    <a:pt x="20052" y="12748"/>
                  </a:lnTo>
                  <a:lnTo>
                    <a:pt x="19998" y="12772"/>
                  </a:lnTo>
                  <a:lnTo>
                    <a:pt x="20052" y="12723"/>
                  </a:lnTo>
                  <a:lnTo>
                    <a:pt x="20030" y="12698"/>
                  </a:lnTo>
                  <a:lnTo>
                    <a:pt x="19976" y="12710"/>
                  </a:lnTo>
                  <a:lnTo>
                    <a:pt x="19923" y="12784"/>
                  </a:lnTo>
                  <a:lnTo>
                    <a:pt x="19933" y="12834"/>
                  </a:lnTo>
                  <a:lnTo>
                    <a:pt x="19901" y="12896"/>
                  </a:lnTo>
                  <a:lnTo>
                    <a:pt x="19836" y="12970"/>
                  </a:lnTo>
                  <a:lnTo>
                    <a:pt x="19836" y="13019"/>
                  </a:lnTo>
                  <a:lnTo>
                    <a:pt x="19793" y="13057"/>
                  </a:lnTo>
                  <a:lnTo>
                    <a:pt x="19793" y="13118"/>
                  </a:lnTo>
                  <a:lnTo>
                    <a:pt x="19761" y="13069"/>
                  </a:lnTo>
                  <a:lnTo>
                    <a:pt x="19729" y="13081"/>
                  </a:lnTo>
                  <a:lnTo>
                    <a:pt x="19686" y="13193"/>
                  </a:lnTo>
                  <a:lnTo>
                    <a:pt x="19686" y="13242"/>
                  </a:lnTo>
                  <a:lnTo>
                    <a:pt x="19740" y="13242"/>
                  </a:lnTo>
                  <a:lnTo>
                    <a:pt x="19772" y="13279"/>
                  </a:lnTo>
                  <a:lnTo>
                    <a:pt x="19772" y="13328"/>
                  </a:lnTo>
                  <a:lnTo>
                    <a:pt x="19718" y="13267"/>
                  </a:lnTo>
                  <a:lnTo>
                    <a:pt x="19686" y="13267"/>
                  </a:lnTo>
                  <a:lnTo>
                    <a:pt x="19675" y="13316"/>
                  </a:lnTo>
                  <a:lnTo>
                    <a:pt x="19632" y="13378"/>
                  </a:lnTo>
                  <a:lnTo>
                    <a:pt x="19600" y="13403"/>
                  </a:lnTo>
                  <a:lnTo>
                    <a:pt x="19579" y="13502"/>
                  </a:lnTo>
                  <a:lnTo>
                    <a:pt x="19525" y="13514"/>
                  </a:lnTo>
                  <a:lnTo>
                    <a:pt x="19493" y="13576"/>
                  </a:lnTo>
                  <a:lnTo>
                    <a:pt x="19493" y="13613"/>
                  </a:lnTo>
                  <a:lnTo>
                    <a:pt x="19460" y="13613"/>
                  </a:lnTo>
                  <a:lnTo>
                    <a:pt x="19460" y="13712"/>
                  </a:lnTo>
                  <a:lnTo>
                    <a:pt x="19417" y="13823"/>
                  </a:lnTo>
                  <a:lnTo>
                    <a:pt x="19439" y="13749"/>
                  </a:lnTo>
                  <a:lnTo>
                    <a:pt x="19417" y="13650"/>
                  </a:lnTo>
                  <a:lnTo>
                    <a:pt x="19385" y="13613"/>
                  </a:lnTo>
                  <a:lnTo>
                    <a:pt x="19299" y="13675"/>
                  </a:lnTo>
                  <a:lnTo>
                    <a:pt x="19256" y="13737"/>
                  </a:lnTo>
                  <a:lnTo>
                    <a:pt x="19245" y="13798"/>
                  </a:lnTo>
                  <a:lnTo>
                    <a:pt x="19192" y="13811"/>
                  </a:lnTo>
                  <a:lnTo>
                    <a:pt x="19170" y="13835"/>
                  </a:lnTo>
                  <a:lnTo>
                    <a:pt x="19148" y="13811"/>
                  </a:lnTo>
                  <a:lnTo>
                    <a:pt x="19116" y="13811"/>
                  </a:lnTo>
                  <a:lnTo>
                    <a:pt x="19063" y="13860"/>
                  </a:lnTo>
                  <a:lnTo>
                    <a:pt x="19009" y="13860"/>
                  </a:lnTo>
                  <a:lnTo>
                    <a:pt x="18934" y="13922"/>
                  </a:lnTo>
                  <a:lnTo>
                    <a:pt x="18923" y="13996"/>
                  </a:lnTo>
                  <a:lnTo>
                    <a:pt x="18858" y="14082"/>
                  </a:lnTo>
                  <a:lnTo>
                    <a:pt x="18880" y="14021"/>
                  </a:lnTo>
                  <a:lnTo>
                    <a:pt x="18880" y="13959"/>
                  </a:lnTo>
                  <a:lnTo>
                    <a:pt x="18901" y="13934"/>
                  </a:lnTo>
                  <a:lnTo>
                    <a:pt x="18901" y="13798"/>
                  </a:lnTo>
                  <a:lnTo>
                    <a:pt x="18912" y="13737"/>
                  </a:lnTo>
                  <a:lnTo>
                    <a:pt x="18901" y="13737"/>
                  </a:lnTo>
                  <a:lnTo>
                    <a:pt x="18686" y="13860"/>
                  </a:lnTo>
                  <a:lnTo>
                    <a:pt x="18600" y="14046"/>
                  </a:lnTo>
                  <a:lnTo>
                    <a:pt x="18535" y="14071"/>
                  </a:lnTo>
                  <a:lnTo>
                    <a:pt x="18579" y="14009"/>
                  </a:lnTo>
                  <a:lnTo>
                    <a:pt x="18589" y="13934"/>
                  </a:lnTo>
                  <a:lnTo>
                    <a:pt x="18654" y="13823"/>
                  </a:lnTo>
                  <a:lnTo>
                    <a:pt x="18654" y="13749"/>
                  </a:lnTo>
                  <a:lnTo>
                    <a:pt x="18664" y="13675"/>
                  </a:lnTo>
                  <a:lnTo>
                    <a:pt x="18643" y="13613"/>
                  </a:lnTo>
                  <a:lnTo>
                    <a:pt x="18589" y="13551"/>
                  </a:lnTo>
                  <a:lnTo>
                    <a:pt x="18535" y="13551"/>
                  </a:lnTo>
                  <a:lnTo>
                    <a:pt x="18546" y="13625"/>
                  </a:lnTo>
                  <a:lnTo>
                    <a:pt x="18535" y="13625"/>
                  </a:lnTo>
                  <a:lnTo>
                    <a:pt x="18482" y="13576"/>
                  </a:lnTo>
                  <a:lnTo>
                    <a:pt x="18417" y="13452"/>
                  </a:lnTo>
                  <a:lnTo>
                    <a:pt x="18525" y="13514"/>
                  </a:lnTo>
                  <a:lnTo>
                    <a:pt x="18546" y="13502"/>
                  </a:lnTo>
                  <a:lnTo>
                    <a:pt x="18493" y="13477"/>
                  </a:lnTo>
                  <a:lnTo>
                    <a:pt x="18428" y="13353"/>
                  </a:lnTo>
                  <a:lnTo>
                    <a:pt x="18417" y="13341"/>
                  </a:lnTo>
                  <a:lnTo>
                    <a:pt x="18482" y="13255"/>
                  </a:lnTo>
                  <a:lnTo>
                    <a:pt x="18493" y="13205"/>
                  </a:lnTo>
                  <a:lnTo>
                    <a:pt x="18546" y="13106"/>
                  </a:lnTo>
                  <a:lnTo>
                    <a:pt x="18546" y="12982"/>
                  </a:lnTo>
                  <a:lnTo>
                    <a:pt x="18471" y="12908"/>
                  </a:lnTo>
                  <a:lnTo>
                    <a:pt x="18364" y="12884"/>
                  </a:lnTo>
                  <a:lnTo>
                    <a:pt x="18224" y="12797"/>
                  </a:lnTo>
                  <a:lnTo>
                    <a:pt x="18375" y="12859"/>
                  </a:lnTo>
                  <a:lnTo>
                    <a:pt x="18504" y="12884"/>
                  </a:lnTo>
                  <a:lnTo>
                    <a:pt x="18525" y="12772"/>
                  </a:lnTo>
                  <a:lnTo>
                    <a:pt x="18546" y="12723"/>
                  </a:lnTo>
                  <a:lnTo>
                    <a:pt x="18557" y="12821"/>
                  </a:lnTo>
                  <a:lnTo>
                    <a:pt x="18589" y="12760"/>
                  </a:lnTo>
                  <a:lnTo>
                    <a:pt x="18546" y="12624"/>
                  </a:lnTo>
                  <a:lnTo>
                    <a:pt x="18600" y="12525"/>
                  </a:lnTo>
                  <a:lnTo>
                    <a:pt x="18686" y="12512"/>
                  </a:lnTo>
                  <a:lnTo>
                    <a:pt x="18697" y="12401"/>
                  </a:lnTo>
                  <a:lnTo>
                    <a:pt x="18697" y="12278"/>
                  </a:lnTo>
                  <a:lnTo>
                    <a:pt x="18654" y="12278"/>
                  </a:lnTo>
                  <a:lnTo>
                    <a:pt x="18643" y="12389"/>
                  </a:lnTo>
                  <a:lnTo>
                    <a:pt x="18579" y="12451"/>
                  </a:lnTo>
                  <a:lnTo>
                    <a:pt x="18546" y="12401"/>
                  </a:lnTo>
                  <a:lnTo>
                    <a:pt x="18557" y="12278"/>
                  </a:lnTo>
                  <a:lnTo>
                    <a:pt x="18482" y="12241"/>
                  </a:lnTo>
                  <a:lnTo>
                    <a:pt x="18417" y="12278"/>
                  </a:lnTo>
                  <a:lnTo>
                    <a:pt x="18385" y="12241"/>
                  </a:lnTo>
                  <a:lnTo>
                    <a:pt x="18342" y="12265"/>
                  </a:lnTo>
                  <a:lnTo>
                    <a:pt x="18256" y="12166"/>
                  </a:lnTo>
                  <a:lnTo>
                    <a:pt x="18202" y="12203"/>
                  </a:lnTo>
                  <a:lnTo>
                    <a:pt x="18202" y="12141"/>
                  </a:lnTo>
                  <a:lnTo>
                    <a:pt x="18149" y="12203"/>
                  </a:lnTo>
                  <a:lnTo>
                    <a:pt x="18149" y="12141"/>
                  </a:lnTo>
                  <a:lnTo>
                    <a:pt x="18073" y="12055"/>
                  </a:lnTo>
                  <a:lnTo>
                    <a:pt x="18127" y="12055"/>
                  </a:lnTo>
                  <a:lnTo>
                    <a:pt x="18159" y="11993"/>
                  </a:lnTo>
                  <a:lnTo>
                    <a:pt x="18213" y="12043"/>
                  </a:lnTo>
                  <a:lnTo>
                    <a:pt x="18224" y="11993"/>
                  </a:lnTo>
                  <a:lnTo>
                    <a:pt x="18170" y="11919"/>
                  </a:lnTo>
                  <a:lnTo>
                    <a:pt x="18127" y="11969"/>
                  </a:lnTo>
                  <a:lnTo>
                    <a:pt x="18073" y="11919"/>
                  </a:lnTo>
                  <a:lnTo>
                    <a:pt x="18127" y="11907"/>
                  </a:lnTo>
                  <a:lnTo>
                    <a:pt x="18105" y="11832"/>
                  </a:lnTo>
                  <a:lnTo>
                    <a:pt x="18041" y="11771"/>
                  </a:lnTo>
                  <a:lnTo>
                    <a:pt x="17998" y="11796"/>
                  </a:lnTo>
                  <a:lnTo>
                    <a:pt x="17998" y="11746"/>
                  </a:lnTo>
                  <a:lnTo>
                    <a:pt x="18041" y="11684"/>
                  </a:lnTo>
                  <a:lnTo>
                    <a:pt x="18041" y="11585"/>
                  </a:lnTo>
                  <a:lnTo>
                    <a:pt x="17987" y="11585"/>
                  </a:lnTo>
                  <a:lnTo>
                    <a:pt x="17912" y="11523"/>
                  </a:lnTo>
                  <a:lnTo>
                    <a:pt x="17912" y="11462"/>
                  </a:lnTo>
                  <a:lnTo>
                    <a:pt x="17805" y="11363"/>
                  </a:lnTo>
                  <a:lnTo>
                    <a:pt x="17729" y="11412"/>
                  </a:lnTo>
                  <a:lnTo>
                    <a:pt x="17675" y="11412"/>
                  </a:lnTo>
                  <a:lnTo>
                    <a:pt x="17643" y="11462"/>
                  </a:lnTo>
                  <a:lnTo>
                    <a:pt x="17579" y="11425"/>
                  </a:lnTo>
                  <a:lnTo>
                    <a:pt x="17579" y="11511"/>
                  </a:lnTo>
                  <a:lnTo>
                    <a:pt x="17535" y="11449"/>
                  </a:lnTo>
                  <a:lnTo>
                    <a:pt x="17493" y="11449"/>
                  </a:lnTo>
                  <a:lnTo>
                    <a:pt x="17471" y="11400"/>
                  </a:lnTo>
                  <a:lnTo>
                    <a:pt x="17417" y="11400"/>
                  </a:lnTo>
                  <a:lnTo>
                    <a:pt x="17331" y="11462"/>
                  </a:lnTo>
                  <a:lnTo>
                    <a:pt x="17246" y="11462"/>
                  </a:lnTo>
                  <a:lnTo>
                    <a:pt x="17321" y="11425"/>
                  </a:lnTo>
                  <a:lnTo>
                    <a:pt x="17331" y="11363"/>
                  </a:lnTo>
                  <a:lnTo>
                    <a:pt x="17267" y="11363"/>
                  </a:lnTo>
                  <a:lnTo>
                    <a:pt x="17138" y="11289"/>
                  </a:lnTo>
                  <a:lnTo>
                    <a:pt x="17041" y="11227"/>
                  </a:lnTo>
                  <a:lnTo>
                    <a:pt x="16945" y="11227"/>
                  </a:lnTo>
                  <a:lnTo>
                    <a:pt x="16912" y="11202"/>
                  </a:lnTo>
                  <a:lnTo>
                    <a:pt x="16869" y="11214"/>
                  </a:lnTo>
                  <a:lnTo>
                    <a:pt x="16826" y="11214"/>
                  </a:lnTo>
                  <a:lnTo>
                    <a:pt x="16783" y="11264"/>
                  </a:lnTo>
                  <a:lnTo>
                    <a:pt x="16783" y="11301"/>
                  </a:lnTo>
                  <a:lnTo>
                    <a:pt x="16740" y="11301"/>
                  </a:lnTo>
                  <a:lnTo>
                    <a:pt x="16718" y="11289"/>
                  </a:lnTo>
                  <a:lnTo>
                    <a:pt x="16676" y="11325"/>
                  </a:lnTo>
                  <a:lnTo>
                    <a:pt x="16676" y="11412"/>
                  </a:lnTo>
                  <a:lnTo>
                    <a:pt x="16633" y="11511"/>
                  </a:lnTo>
                  <a:lnTo>
                    <a:pt x="16633" y="11635"/>
                  </a:lnTo>
                  <a:lnTo>
                    <a:pt x="16676" y="11696"/>
                  </a:lnTo>
                  <a:lnTo>
                    <a:pt x="16708" y="11696"/>
                  </a:lnTo>
                  <a:lnTo>
                    <a:pt x="16708" y="11721"/>
                  </a:lnTo>
                  <a:lnTo>
                    <a:pt x="16729" y="11734"/>
                  </a:lnTo>
                  <a:lnTo>
                    <a:pt x="16729" y="11820"/>
                  </a:lnTo>
                  <a:lnTo>
                    <a:pt x="16708" y="11845"/>
                  </a:lnTo>
                  <a:lnTo>
                    <a:pt x="16665" y="11845"/>
                  </a:lnTo>
                  <a:lnTo>
                    <a:pt x="16654" y="11919"/>
                  </a:lnTo>
                  <a:lnTo>
                    <a:pt x="16568" y="12043"/>
                  </a:lnTo>
                  <a:lnTo>
                    <a:pt x="16450" y="12154"/>
                  </a:lnTo>
                  <a:lnTo>
                    <a:pt x="16450" y="12203"/>
                  </a:lnTo>
                  <a:lnTo>
                    <a:pt x="16471" y="12216"/>
                  </a:lnTo>
                  <a:lnTo>
                    <a:pt x="16568" y="12203"/>
                  </a:lnTo>
                  <a:lnTo>
                    <a:pt x="16611" y="12203"/>
                  </a:lnTo>
                  <a:lnTo>
                    <a:pt x="16568" y="12228"/>
                  </a:lnTo>
                  <a:lnTo>
                    <a:pt x="16547" y="12327"/>
                  </a:lnTo>
                  <a:lnTo>
                    <a:pt x="16547" y="12352"/>
                  </a:lnTo>
                  <a:lnTo>
                    <a:pt x="16611" y="12377"/>
                  </a:lnTo>
                  <a:lnTo>
                    <a:pt x="16557" y="12389"/>
                  </a:lnTo>
                  <a:lnTo>
                    <a:pt x="16514" y="12439"/>
                  </a:lnTo>
                  <a:lnTo>
                    <a:pt x="16525" y="12475"/>
                  </a:lnTo>
                  <a:lnTo>
                    <a:pt x="16557" y="12512"/>
                  </a:lnTo>
                  <a:lnTo>
                    <a:pt x="16504" y="12587"/>
                  </a:lnTo>
                  <a:lnTo>
                    <a:pt x="16504" y="12624"/>
                  </a:lnTo>
                  <a:lnTo>
                    <a:pt x="16579" y="12624"/>
                  </a:lnTo>
                  <a:lnTo>
                    <a:pt x="16600" y="12661"/>
                  </a:lnTo>
                  <a:lnTo>
                    <a:pt x="16525" y="12784"/>
                  </a:lnTo>
                  <a:lnTo>
                    <a:pt x="16461" y="12821"/>
                  </a:lnTo>
                  <a:lnTo>
                    <a:pt x="16461" y="12896"/>
                  </a:lnTo>
                  <a:lnTo>
                    <a:pt x="16493" y="12933"/>
                  </a:lnTo>
                  <a:lnTo>
                    <a:pt x="16450" y="12908"/>
                  </a:lnTo>
                  <a:lnTo>
                    <a:pt x="16407" y="12834"/>
                  </a:lnTo>
                  <a:lnTo>
                    <a:pt x="16385" y="12834"/>
                  </a:lnTo>
                  <a:lnTo>
                    <a:pt x="16310" y="12933"/>
                  </a:lnTo>
                  <a:lnTo>
                    <a:pt x="16310" y="12957"/>
                  </a:lnTo>
                  <a:lnTo>
                    <a:pt x="16342" y="12970"/>
                  </a:lnTo>
                  <a:lnTo>
                    <a:pt x="16342" y="13019"/>
                  </a:lnTo>
                  <a:lnTo>
                    <a:pt x="16299" y="13069"/>
                  </a:lnTo>
                  <a:lnTo>
                    <a:pt x="16246" y="13069"/>
                  </a:lnTo>
                  <a:lnTo>
                    <a:pt x="16084" y="13255"/>
                  </a:lnTo>
                  <a:lnTo>
                    <a:pt x="16030" y="13279"/>
                  </a:lnTo>
                  <a:lnTo>
                    <a:pt x="15987" y="13428"/>
                  </a:lnTo>
                  <a:lnTo>
                    <a:pt x="16009" y="13464"/>
                  </a:lnTo>
                  <a:lnTo>
                    <a:pt x="16063" y="13489"/>
                  </a:lnTo>
                  <a:lnTo>
                    <a:pt x="16074" y="13564"/>
                  </a:lnTo>
                  <a:lnTo>
                    <a:pt x="16138" y="13613"/>
                  </a:lnTo>
                  <a:lnTo>
                    <a:pt x="16235" y="13761"/>
                  </a:lnTo>
                  <a:lnTo>
                    <a:pt x="16246" y="13947"/>
                  </a:lnTo>
                  <a:lnTo>
                    <a:pt x="16235" y="14145"/>
                  </a:lnTo>
                  <a:lnTo>
                    <a:pt x="16278" y="14256"/>
                  </a:lnTo>
                  <a:lnTo>
                    <a:pt x="16257" y="14330"/>
                  </a:lnTo>
                  <a:lnTo>
                    <a:pt x="16257" y="14454"/>
                  </a:lnTo>
                  <a:lnTo>
                    <a:pt x="16235" y="14491"/>
                  </a:lnTo>
                  <a:lnTo>
                    <a:pt x="16181" y="14664"/>
                  </a:lnTo>
                  <a:lnTo>
                    <a:pt x="16149" y="14750"/>
                  </a:lnTo>
                  <a:lnTo>
                    <a:pt x="16181" y="14750"/>
                  </a:lnTo>
                  <a:lnTo>
                    <a:pt x="16192" y="14689"/>
                  </a:lnTo>
                  <a:lnTo>
                    <a:pt x="16235" y="14664"/>
                  </a:lnTo>
                  <a:lnTo>
                    <a:pt x="16235" y="14750"/>
                  </a:lnTo>
                  <a:lnTo>
                    <a:pt x="16288" y="14825"/>
                  </a:lnTo>
                  <a:lnTo>
                    <a:pt x="16246" y="14886"/>
                  </a:lnTo>
                  <a:lnTo>
                    <a:pt x="16192" y="14886"/>
                  </a:lnTo>
                  <a:lnTo>
                    <a:pt x="16170" y="14862"/>
                  </a:lnTo>
                  <a:lnTo>
                    <a:pt x="16127" y="14862"/>
                  </a:lnTo>
                  <a:lnTo>
                    <a:pt x="16041" y="15010"/>
                  </a:lnTo>
                  <a:lnTo>
                    <a:pt x="15977" y="15047"/>
                  </a:lnTo>
                  <a:lnTo>
                    <a:pt x="15966" y="15109"/>
                  </a:lnTo>
                  <a:lnTo>
                    <a:pt x="15826" y="15171"/>
                  </a:lnTo>
                  <a:lnTo>
                    <a:pt x="15794" y="15220"/>
                  </a:lnTo>
                  <a:lnTo>
                    <a:pt x="15794" y="15245"/>
                  </a:lnTo>
                  <a:lnTo>
                    <a:pt x="15600" y="15319"/>
                  </a:lnTo>
                  <a:lnTo>
                    <a:pt x="15482" y="15381"/>
                  </a:lnTo>
                  <a:lnTo>
                    <a:pt x="15450" y="15418"/>
                  </a:lnTo>
                  <a:lnTo>
                    <a:pt x="15386" y="15418"/>
                  </a:lnTo>
                  <a:lnTo>
                    <a:pt x="15332" y="15468"/>
                  </a:lnTo>
                  <a:lnTo>
                    <a:pt x="15213" y="15480"/>
                  </a:lnTo>
                  <a:lnTo>
                    <a:pt x="15128" y="15530"/>
                  </a:lnTo>
                  <a:lnTo>
                    <a:pt x="15149" y="15554"/>
                  </a:lnTo>
                  <a:lnTo>
                    <a:pt x="15149" y="15616"/>
                  </a:lnTo>
                  <a:lnTo>
                    <a:pt x="15170" y="15666"/>
                  </a:lnTo>
                  <a:lnTo>
                    <a:pt x="15170" y="15727"/>
                  </a:lnTo>
                  <a:lnTo>
                    <a:pt x="15203" y="15777"/>
                  </a:lnTo>
                  <a:lnTo>
                    <a:pt x="15170" y="15789"/>
                  </a:lnTo>
                  <a:lnTo>
                    <a:pt x="15181" y="15839"/>
                  </a:lnTo>
                  <a:lnTo>
                    <a:pt x="15213" y="15851"/>
                  </a:lnTo>
                  <a:lnTo>
                    <a:pt x="15170" y="15875"/>
                  </a:lnTo>
                  <a:lnTo>
                    <a:pt x="15203" y="15937"/>
                  </a:lnTo>
                  <a:lnTo>
                    <a:pt x="15170" y="15962"/>
                  </a:lnTo>
                  <a:lnTo>
                    <a:pt x="15181" y="16024"/>
                  </a:lnTo>
                  <a:lnTo>
                    <a:pt x="15159" y="16048"/>
                  </a:lnTo>
                  <a:lnTo>
                    <a:pt x="15149" y="16160"/>
                  </a:lnTo>
                  <a:lnTo>
                    <a:pt x="15159" y="16222"/>
                  </a:lnTo>
                  <a:lnTo>
                    <a:pt x="15117" y="16395"/>
                  </a:lnTo>
                  <a:lnTo>
                    <a:pt x="15128" y="16432"/>
                  </a:lnTo>
                  <a:lnTo>
                    <a:pt x="15159" y="16457"/>
                  </a:lnTo>
                  <a:lnTo>
                    <a:pt x="15159" y="16494"/>
                  </a:lnTo>
                  <a:lnTo>
                    <a:pt x="15181" y="16531"/>
                  </a:lnTo>
                  <a:lnTo>
                    <a:pt x="15128" y="16605"/>
                  </a:lnTo>
                  <a:lnTo>
                    <a:pt x="15128" y="16679"/>
                  </a:lnTo>
                  <a:lnTo>
                    <a:pt x="15170" y="16704"/>
                  </a:lnTo>
                  <a:lnTo>
                    <a:pt x="15181" y="16803"/>
                  </a:lnTo>
                  <a:lnTo>
                    <a:pt x="15213" y="16840"/>
                  </a:lnTo>
                  <a:lnTo>
                    <a:pt x="15149" y="16914"/>
                  </a:lnTo>
                  <a:lnTo>
                    <a:pt x="15117" y="17013"/>
                  </a:lnTo>
                  <a:lnTo>
                    <a:pt x="15095" y="17025"/>
                  </a:lnTo>
                  <a:lnTo>
                    <a:pt x="15063" y="17013"/>
                  </a:lnTo>
                  <a:lnTo>
                    <a:pt x="15063" y="17075"/>
                  </a:lnTo>
                  <a:lnTo>
                    <a:pt x="15095" y="17112"/>
                  </a:lnTo>
                  <a:lnTo>
                    <a:pt x="15063" y="17161"/>
                  </a:lnTo>
                  <a:lnTo>
                    <a:pt x="15052" y="17273"/>
                  </a:lnTo>
                  <a:lnTo>
                    <a:pt x="15063" y="17347"/>
                  </a:lnTo>
                  <a:lnTo>
                    <a:pt x="15117" y="17421"/>
                  </a:lnTo>
                  <a:lnTo>
                    <a:pt x="15170" y="17458"/>
                  </a:lnTo>
                  <a:lnTo>
                    <a:pt x="15074" y="17446"/>
                  </a:lnTo>
                  <a:lnTo>
                    <a:pt x="15009" y="17384"/>
                  </a:lnTo>
                  <a:lnTo>
                    <a:pt x="15020" y="17285"/>
                  </a:lnTo>
                  <a:lnTo>
                    <a:pt x="14999" y="17161"/>
                  </a:lnTo>
                  <a:lnTo>
                    <a:pt x="14955" y="17149"/>
                  </a:lnTo>
                  <a:lnTo>
                    <a:pt x="14945" y="17112"/>
                  </a:lnTo>
                  <a:lnTo>
                    <a:pt x="14955" y="17050"/>
                  </a:lnTo>
                  <a:lnTo>
                    <a:pt x="14934" y="17050"/>
                  </a:lnTo>
                  <a:lnTo>
                    <a:pt x="14837" y="17198"/>
                  </a:lnTo>
                  <a:lnTo>
                    <a:pt x="14837" y="17260"/>
                  </a:lnTo>
                  <a:lnTo>
                    <a:pt x="14826" y="17322"/>
                  </a:lnTo>
                  <a:lnTo>
                    <a:pt x="14773" y="17322"/>
                  </a:lnTo>
                  <a:lnTo>
                    <a:pt x="14719" y="17260"/>
                  </a:lnTo>
                  <a:lnTo>
                    <a:pt x="14633" y="17223"/>
                  </a:lnTo>
                  <a:lnTo>
                    <a:pt x="14569" y="17285"/>
                  </a:lnTo>
                  <a:lnTo>
                    <a:pt x="14482" y="17334"/>
                  </a:lnTo>
                  <a:lnTo>
                    <a:pt x="14590" y="17223"/>
                  </a:lnTo>
                  <a:lnTo>
                    <a:pt x="14622" y="17137"/>
                  </a:lnTo>
                  <a:lnTo>
                    <a:pt x="14611" y="17087"/>
                  </a:lnTo>
                  <a:lnTo>
                    <a:pt x="14590" y="16976"/>
                  </a:lnTo>
                  <a:lnTo>
                    <a:pt x="14558" y="16914"/>
                  </a:lnTo>
                  <a:lnTo>
                    <a:pt x="14536" y="16864"/>
                  </a:lnTo>
                  <a:lnTo>
                    <a:pt x="14525" y="16864"/>
                  </a:lnTo>
                  <a:lnTo>
                    <a:pt x="14461" y="16828"/>
                  </a:lnTo>
                  <a:lnTo>
                    <a:pt x="14407" y="16791"/>
                  </a:lnTo>
                  <a:lnTo>
                    <a:pt x="14407" y="16741"/>
                  </a:lnTo>
                  <a:lnTo>
                    <a:pt x="14396" y="16716"/>
                  </a:lnTo>
                  <a:lnTo>
                    <a:pt x="14407" y="16655"/>
                  </a:lnTo>
                  <a:lnTo>
                    <a:pt x="14364" y="16593"/>
                  </a:lnTo>
                  <a:lnTo>
                    <a:pt x="14321" y="16555"/>
                  </a:lnTo>
                  <a:lnTo>
                    <a:pt x="14321" y="16482"/>
                  </a:lnTo>
                  <a:lnTo>
                    <a:pt x="14267" y="16432"/>
                  </a:lnTo>
                  <a:lnTo>
                    <a:pt x="14246" y="16370"/>
                  </a:lnTo>
                  <a:lnTo>
                    <a:pt x="14267" y="16234"/>
                  </a:lnTo>
                  <a:lnTo>
                    <a:pt x="14321" y="16173"/>
                  </a:lnTo>
                  <a:lnTo>
                    <a:pt x="14353" y="16086"/>
                  </a:lnTo>
                  <a:lnTo>
                    <a:pt x="14353" y="16024"/>
                  </a:lnTo>
                  <a:lnTo>
                    <a:pt x="14429" y="15875"/>
                  </a:lnTo>
                  <a:lnTo>
                    <a:pt x="14429" y="15727"/>
                  </a:lnTo>
                  <a:lnTo>
                    <a:pt x="14418" y="15715"/>
                  </a:lnTo>
                  <a:lnTo>
                    <a:pt x="14407" y="15628"/>
                  </a:lnTo>
                  <a:lnTo>
                    <a:pt x="14450" y="15541"/>
                  </a:lnTo>
                  <a:lnTo>
                    <a:pt x="14482" y="15480"/>
                  </a:lnTo>
                  <a:lnTo>
                    <a:pt x="14482" y="15418"/>
                  </a:lnTo>
                  <a:lnTo>
                    <a:pt x="14569" y="15245"/>
                  </a:lnTo>
                  <a:lnTo>
                    <a:pt x="14558" y="15134"/>
                  </a:lnTo>
                  <a:lnTo>
                    <a:pt x="14525" y="15134"/>
                  </a:lnTo>
                  <a:lnTo>
                    <a:pt x="14515" y="15159"/>
                  </a:lnTo>
                  <a:lnTo>
                    <a:pt x="14515" y="15121"/>
                  </a:lnTo>
                  <a:lnTo>
                    <a:pt x="14471" y="15121"/>
                  </a:lnTo>
                  <a:lnTo>
                    <a:pt x="14407" y="15159"/>
                  </a:lnTo>
                  <a:lnTo>
                    <a:pt x="14310" y="15134"/>
                  </a:lnTo>
                  <a:lnTo>
                    <a:pt x="14213" y="15109"/>
                  </a:lnTo>
                  <a:lnTo>
                    <a:pt x="14192" y="15109"/>
                  </a:lnTo>
                  <a:lnTo>
                    <a:pt x="14160" y="15072"/>
                  </a:lnTo>
                  <a:lnTo>
                    <a:pt x="14041" y="15072"/>
                  </a:lnTo>
                  <a:lnTo>
                    <a:pt x="13977" y="15096"/>
                  </a:lnTo>
                  <a:lnTo>
                    <a:pt x="13945" y="15072"/>
                  </a:lnTo>
                  <a:lnTo>
                    <a:pt x="13859" y="15072"/>
                  </a:lnTo>
                  <a:lnTo>
                    <a:pt x="13837" y="15059"/>
                  </a:lnTo>
                  <a:lnTo>
                    <a:pt x="13859" y="15035"/>
                  </a:lnTo>
                  <a:lnTo>
                    <a:pt x="13773" y="14948"/>
                  </a:lnTo>
                  <a:lnTo>
                    <a:pt x="13762" y="14911"/>
                  </a:lnTo>
                  <a:lnTo>
                    <a:pt x="13665" y="14800"/>
                  </a:lnTo>
                  <a:lnTo>
                    <a:pt x="13622" y="14787"/>
                  </a:lnTo>
                  <a:lnTo>
                    <a:pt x="13536" y="14701"/>
                  </a:lnTo>
                  <a:lnTo>
                    <a:pt x="13493" y="14689"/>
                  </a:lnTo>
                  <a:lnTo>
                    <a:pt x="13375" y="14602"/>
                  </a:lnTo>
                  <a:lnTo>
                    <a:pt x="13343" y="14565"/>
                  </a:lnTo>
                  <a:lnTo>
                    <a:pt x="13310" y="14627"/>
                  </a:lnTo>
                  <a:lnTo>
                    <a:pt x="13310" y="14602"/>
                  </a:lnTo>
                  <a:lnTo>
                    <a:pt x="13267" y="14491"/>
                  </a:lnTo>
                  <a:lnTo>
                    <a:pt x="13224" y="14441"/>
                  </a:lnTo>
                  <a:lnTo>
                    <a:pt x="13224" y="14380"/>
                  </a:lnTo>
                  <a:lnTo>
                    <a:pt x="13170" y="14355"/>
                  </a:lnTo>
                  <a:lnTo>
                    <a:pt x="13117" y="14243"/>
                  </a:lnTo>
                  <a:lnTo>
                    <a:pt x="13074" y="14231"/>
                  </a:lnTo>
                  <a:lnTo>
                    <a:pt x="12977" y="14120"/>
                  </a:lnTo>
                  <a:lnTo>
                    <a:pt x="12923" y="14107"/>
                  </a:lnTo>
                  <a:lnTo>
                    <a:pt x="12891" y="14071"/>
                  </a:lnTo>
                  <a:lnTo>
                    <a:pt x="12751" y="14021"/>
                  </a:lnTo>
                  <a:lnTo>
                    <a:pt x="12654" y="13934"/>
                  </a:lnTo>
                  <a:lnTo>
                    <a:pt x="12525" y="13823"/>
                  </a:lnTo>
                  <a:lnTo>
                    <a:pt x="12418" y="13835"/>
                  </a:lnTo>
                  <a:lnTo>
                    <a:pt x="12203" y="13922"/>
                  </a:lnTo>
                  <a:lnTo>
                    <a:pt x="11988" y="13996"/>
                  </a:lnTo>
                  <a:lnTo>
                    <a:pt x="11891" y="13996"/>
                  </a:lnTo>
                  <a:lnTo>
                    <a:pt x="11827" y="13959"/>
                  </a:lnTo>
                  <a:lnTo>
                    <a:pt x="11891" y="13984"/>
                  </a:lnTo>
                  <a:lnTo>
                    <a:pt x="11988" y="13947"/>
                  </a:lnTo>
                  <a:lnTo>
                    <a:pt x="12160" y="13749"/>
                  </a:lnTo>
                  <a:lnTo>
                    <a:pt x="12192" y="13687"/>
                  </a:lnTo>
                  <a:lnTo>
                    <a:pt x="12160" y="13551"/>
                  </a:lnTo>
                  <a:lnTo>
                    <a:pt x="12117" y="13489"/>
                  </a:lnTo>
                  <a:lnTo>
                    <a:pt x="12160" y="13341"/>
                  </a:lnTo>
                  <a:lnTo>
                    <a:pt x="12160" y="13205"/>
                  </a:lnTo>
                  <a:lnTo>
                    <a:pt x="12117" y="13118"/>
                  </a:lnTo>
                  <a:lnTo>
                    <a:pt x="12117" y="13032"/>
                  </a:lnTo>
                  <a:lnTo>
                    <a:pt x="12149" y="12957"/>
                  </a:lnTo>
                  <a:lnTo>
                    <a:pt x="12149" y="12896"/>
                  </a:lnTo>
                  <a:lnTo>
                    <a:pt x="12095" y="12871"/>
                  </a:lnTo>
                  <a:lnTo>
                    <a:pt x="11923" y="12871"/>
                  </a:lnTo>
                  <a:lnTo>
                    <a:pt x="11837" y="13032"/>
                  </a:lnTo>
                  <a:lnTo>
                    <a:pt x="11730" y="13180"/>
                  </a:lnTo>
                  <a:lnTo>
                    <a:pt x="11601" y="13193"/>
                  </a:lnTo>
                  <a:lnTo>
                    <a:pt x="11515" y="13267"/>
                  </a:lnTo>
                  <a:lnTo>
                    <a:pt x="11547" y="13205"/>
                  </a:lnTo>
                  <a:lnTo>
                    <a:pt x="11708" y="13155"/>
                  </a:lnTo>
                  <a:lnTo>
                    <a:pt x="11784" y="13069"/>
                  </a:lnTo>
                  <a:lnTo>
                    <a:pt x="11837" y="12908"/>
                  </a:lnTo>
                  <a:lnTo>
                    <a:pt x="11816" y="12896"/>
                  </a:lnTo>
                  <a:lnTo>
                    <a:pt x="11816" y="12809"/>
                  </a:lnTo>
                  <a:lnTo>
                    <a:pt x="11784" y="12760"/>
                  </a:lnTo>
                  <a:lnTo>
                    <a:pt x="11794" y="12698"/>
                  </a:lnTo>
                  <a:lnTo>
                    <a:pt x="11784" y="12648"/>
                  </a:lnTo>
                  <a:lnTo>
                    <a:pt x="11719" y="12636"/>
                  </a:lnTo>
                  <a:lnTo>
                    <a:pt x="11741" y="12599"/>
                  </a:lnTo>
                  <a:lnTo>
                    <a:pt x="11794" y="12587"/>
                  </a:lnTo>
                  <a:lnTo>
                    <a:pt x="11816" y="12525"/>
                  </a:lnTo>
                  <a:lnTo>
                    <a:pt x="11870" y="12414"/>
                  </a:lnTo>
                  <a:lnTo>
                    <a:pt x="11870" y="12327"/>
                  </a:lnTo>
                  <a:lnTo>
                    <a:pt x="11837" y="12290"/>
                  </a:lnTo>
                  <a:lnTo>
                    <a:pt x="11881" y="12154"/>
                  </a:lnTo>
                  <a:lnTo>
                    <a:pt x="11923" y="12130"/>
                  </a:lnTo>
                  <a:lnTo>
                    <a:pt x="11945" y="12030"/>
                  </a:lnTo>
                  <a:lnTo>
                    <a:pt x="11988" y="11969"/>
                  </a:lnTo>
                  <a:lnTo>
                    <a:pt x="12010" y="11845"/>
                  </a:lnTo>
                  <a:lnTo>
                    <a:pt x="12063" y="11783"/>
                  </a:lnTo>
                  <a:lnTo>
                    <a:pt x="12042" y="11709"/>
                  </a:lnTo>
                  <a:lnTo>
                    <a:pt x="12042" y="11659"/>
                  </a:lnTo>
                  <a:lnTo>
                    <a:pt x="12106" y="11709"/>
                  </a:lnTo>
                  <a:lnTo>
                    <a:pt x="12160" y="11647"/>
                  </a:lnTo>
                  <a:lnTo>
                    <a:pt x="12160" y="11585"/>
                  </a:lnTo>
                  <a:lnTo>
                    <a:pt x="12224" y="11573"/>
                  </a:lnTo>
                  <a:lnTo>
                    <a:pt x="12311" y="11462"/>
                  </a:lnTo>
                  <a:lnTo>
                    <a:pt x="12364" y="11425"/>
                  </a:lnTo>
                  <a:lnTo>
                    <a:pt x="12353" y="11363"/>
                  </a:lnTo>
                  <a:lnTo>
                    <a:pt x="12397" y="11325"/>
                  </a:lnTo>
                  <a:lnTo>
                    <a:pt x="12429" y="11325"/>
                  </a:lnTo>
                  <a:lnTo>
                    <a:pt x="12450" y="11276"/>
                  </a:lnTo>
                  <a:lnTo>
                    <a:pt x="12418" y="11227"/>
                  </a:lnTo>
                  <a:lnTo>
                    <a:pt x="12482" y="11177"/>
                  </a:lnTo>
                  <a:lnTo>
                    <a:pt x="12525" y="11091"/>
                  </a:lnTo>
                  <a:lnTo>
                    <a:pt x="12579" y="11091"/>
                  </a:lnTo>
                  <a:lnTo>
                    <a:pt x="12579" y="11053"/>
                  </a:lnTo>
                  <a:lnTo>
                    <a:pt x="12611" y="11029"/>
                  </a:lnTo>
                  <a:lnTo>
                    <a:pt x="12536" y="10967"/>
                  </a:lnTo>
                  <a:lnTo>
                    <a:pt x="12569" y="10955"/>
                  </a:lnTo>
                  <a:lnTo>
                    <a:pt x="12569" y="10905"/>
                  </a:lnTo>
                  <a:lnTo>
                    <a:pt x="12611" y="10918"/>
                  </a:lnTo>
                  <a:lnTo>
                    <a:pt x="12676" y="10980"/>
                  </a:lnTo>
                  <a:lnTo>
                    <a:pt x="12687" y="11016"/>
                  </a:lnTo>
                  <a:lnTo>
                    <a:pt x="12719" y="10992"/>
                  </a:lnTo>
                  <a:lnTo>
                    <a:pt x="12698" y="10955"/>
                  </a:lnTo>
                  <a:lnTo>
                    <a:pt x="12644" y="10918"/>
                  </a:lnTo>
                  <a:lnTo>
                    <a:pt x="12741" y="10868"/>
                  </a:lnTo>
                  <a:lnTo>
                    <a:pt x="12762" y="10831"/>
                  </a:lnTo>
                  <a:lnTo>
                    <a:pt x="12837" y="10831"/>
                  </a:lnTo>
                  <a:lnTo>
                    <a:pt x="12848" y="10843"/>
                  </a:lnTo>
                  <a:lnTo>
                    <a:pt x="12859" y="10794"/>
                  </a:lnTo>
                  <a:lnTo>
                    <a:pt x="12848" y="10769"/>
                  </a:lnTo>
                  <a:lnTo>
                    <a:pt x="12891" y="10769"/>
                  </a:lnTo>
                  <a:lnTo>
                    <a:pt x="12902" y="10843"/>
                  </a:lnTo>
                  <a:lnTo>
                    <a:pt x="12945" y="10782"/>
                  </a:lnTo>
                  <a:lnTo>
                    <a:pt x="12945" y="10769"/>
                  </a:lnTo>
                  <a:lnTo>
                    <a:pt x="12902" y="10732"/>
                  </a:lnTo>
                  <a:lnTo>
                    <a:pt x="12902" y="10671"/>
                  </a:lnTo>
                  <a:lnTo>
                    <a:pt x="12923" y="10707"/>
                  </a:lnTo>
                  <a:lnTo>
                    <a:pt x="13031" y="10732"/>
                  </a:lnTo>
                  <a:lnTo>
                    <a:pt x="13020" y="10682"/>
                  </a:lnTo>
                  <a:lnTo>
                    <a:pt x="12966" y="10658"/>
                  </a:lnTo>
                  <a:lnTo>
                    <a:pt x="12956" y="10609"/>
                  </a:lnTo>
                  <a:lnTo>
                    <a:pt x="12977" y="10596"/>
                  </a:lnTo>
                  <a:lnTo>
                    <a:pt x="12999" y="10547"/>
                  </a:lnTo>
                  <a:lnTo>
                    <a:pt x="13010" y="10646"/>
                  </a:lnTo>
                  <a:lnTo>
                    <a:pt x="13063" y="10621"/>
                  </a:lnTo>
                  <a:lnTo>
                    <a:pt x="13106" y="10646"/>
                  </a:lnTo>
                  <a:lnTo>
                    <a:pt x="13149" y="10609"/>
                  </a:lnTo>
                  <a:lnTo>
                    <a:pt x="13085" y="10485"/>
                  </a:lnTo>
                  <a:lnTo>
                    <a:pt x="13052" y="10349"/>
                  </a:lnTo>
                  <a:lnTo>
                    <a:pt x="12999" y="10275"/>
                  </a:lnTo>
                  <a:lnTo>
                    <a:pt x="12999" y="10213"/>
                  </a:lnTo>
                  <a:lnTo>
                    <a:pt x="12977" y="10164"/>
                  </a:lnTo>
                  <a:lnTo>
                    <a:pt x="12999" y="10126"/>
                  </a:lnTo>
                  <a:lnTo>
                    <a:pt x="13031" y="10176"/>
                  </a:lnTo>
                  <a:lnTo>
                    <a:pt x="13063" y="10287"/>
                  </a:lnTo>
                  <a:lnTo>
                    <a:pt x="13139" y="10398"/>
                  </a:lnTo>
                  <a:lnTo>
                    <a:pt x="13278" y="10423"/>
                  </a:lnTo>
                  <a:lnTo>
                    <a:pt x="13332" y="10473"/>
                  </a:lnTo>
                  <a:lnTo>
                    <a:pt x="13396" y="10473"/>
                  </a:lnTo>
                  <a:lnTo>
                    <a:pt x="13440" y="10435"/>
                  </a:lnTo>
                  <a:lnTo>
                    <a:pt x="13493" y="10435"/>
                  </a:lnTo>
                  <a:lnTo>
                    <a:pt x="13569" y="10349"/>
                  </a:lnTo>
                  <a:lnTo>
                    <a:pt x="13590" y="10188"/>
                  </a:lnTo>
                  <a:lnTo>
                    <a:pt x="13482" y="10040"/>
                  </a:lnTo>
                  <a:lnTo>
                    <a:pt x="13461" y="9941"/>
                  </a:lnTo>
                  <a:lnTo>
                    <a:pt x="13429" y="9891"/>
                  </a:lnTo>
                  <a:lnTo>
                    <a:pt x="13396" y="9891"/>
                  </a:lnTo>
                  <a:lnTo>
                    <a:pt x="13332" y="9978"/>
                  </a:lnTo>
                  <a:lnTo>
                    <a:pt x="13214" y="9990"/>
                  </a:lnTo>
                  <a:lnTo>
                    <a:pt x="13181" y="10003"/>
                  </a:lnTo>
                  <a:lnTo>
                    <a:pt x="13181" y="9990"/>
                  </a:lnTo>
                  <a:lnTo>
                    <a:pt x="13170" y="9941"/>
                  </a:lnTo>
                  <a:lnTo>
                    <a:pt x="13214" y="9966"/>
                  </a:lnTo>
                  <a:lnTo>
                    <a:pt x="13278" y="9941"/>
                  </a:lnTo>
                  <a:lnTo>
                    <a:pt x="13343" y="9879"/>
                  </a:lnTo>
                  <a:lnTo>
                    <a:pt x="13332" y="9855"/>
                  </a:lnTo>
                  <a:lnTo>
                    <a:pt x="13224" y="9780"/>
                  </a:lnTo>
                  <a:lnTo>
                    <a:pt x="13106" y="9632"/>
                  </a:lnTo>
                  <a:lnTo>
                    <a:pt x="13074" y="9632"/>
                  </a:lnTo>
                  <a:lnTo>
                    <a:pt x="13063" y="9669"/>
                  </a:lnTo>
                  <a:lnTo>
                    <a:pt x="13085" y="9718"/>
                  </a:lnTo>
                  <a:lnTo>
                    <a:pt x="13074" y="9743"/>
                  </a:lnTo>
                  <a:lnTo>
                    <a:pt x="13020" y="9694"/>
                  </a:lnTo>
                  <a:lnTo>
                    <a:pt x="12999" y="9607"/>
                  </a:lnTo>
                  <a:lnTo>
                    <a:pt x="13052" y="9619"/>
                  </a:lnTo>
                  <a:lnTo>
                    <a:pt x="13052" y="9508"/>
                  </a:lnTo>
                  <a:lnTo>
                    <a:pt x="13074" y="9570"/>
                  </a:lnTo>
                  <a:lnTo>
                    <a:pt x="13160" y="9657"/>
                  </a:lnTo>
                  <a:lnTo>
                    <a:pt x="13203" y="9669"/>
                  </a:lnTo>
                  <a:lnTo>
                    <a:pt x="13235" y="9780"/>
                  </a:lnTo>
                  <a:lnTo>
                    <a:pt x="13343" y="9855"/>
                  </a:lnTo>
                  <a:lnTo>
                    <a:pt x="13471" y="9904"/>
                  </a:lnTo>
                  <a:lnTo>
                    <a:pt x="13525" y="9990"/>
                  </a:lnTo>
                  <a:lnTo>
                    <a:pt x="13579" y="10028"/>
                  </a:lnTo>
                  <a:lnTo>
                    <a:pt x="13590" y="10064"/>
                  </a:lnTo>
                  <a:lnTo>
                    <a:pt x="13654" y="10102"/>
                  </a:lnTo>
                  <a:lnTo>
                    <a:pt x="13687" y="10126"/>
                  </a:lnTo>
                  <a:lnTo>
                    <a:pt x="13687" y="10052"/>
                  </a:lnTo>
                  <a:lnTo>
                    <a:pt x="13740" y="10028"/>
                  </a:lnTo>
                  <a:lnTo>
                    <a:pt x="13698" y="9990"/>
                  </a:lnTo>
                  <a:lnTo>
                    <a:pt x="13708" y="9928"/>
                  </a:lnTo>
                  <a:lnTo>
                    <a:pt x="13751" y="10003"/>
                  </a:lnTo>
                  <a:lnTo>
                    <a:pt x="13762" y="10052"/>
                  </a:lnTo>
                  <a:lnTo>
                    <a:pt x="13805" y="10064"/>
                  </a:lnTo>
                  <a:lnTo>
                    <a:pt x="13870" y="9966"/>
                  </a:lnTo>
                  <a:lnTo>
                    <a:pt x="13870" y="9842"/>
                  </a:lnTo>
                  <a:lnTo>
                    <a:pt x="13848" y="9793"/>
                  </a:lnTo>
                  <a:lnTo>
                    <a:pt x="13870" y="9694"/>
                  </a:lnTo>
                  <a:lnTo>
                    <a:pt x="13902" y="9805"/>
                  </a:lnTo>
                  <a:lnTo>
                    <a:pt x="13902" y="9867"/>
                  </a:lnTo>
                  <a:lnTo>
                    <a:pt x="13934" y="9730"/>
                  </a:lnTo>
                  <a:lnTo>
                    <a:pt x="13988" y="9694"/>
                  </a:lnTo>
                  <a:lnTo>
                    <a:pt x="14009" y="9730"/>
                  </a:lnTo>
                  <a:lnTo>
                    <a:pt x="14020" y="9743"/>
                  </a:lnTo>
                  <a:lnTo>
                    <a:pt x="13977" y="9805"/>
                  </a:lnTo>
                  <a:lnTo>
                    <a:pt x="14009" y="9817"/>
                  </a:lnTo>
                  <a:lnTo>
                    <a:pt x="14020" y="9867"/>
                  </a:lnTo>
                  <a:lnTo>
                    <a:pt x="14063" y="9817"/>
                  </a:lnTo>
                  <a:lnTo>
                    <a:pt x="14095" y="9842"/>
                  </a:lnTo>
                  <a:lnTo>
                    <a:pt x="14170" y="9928"/>
                  </a:lnTo>
                  <a:lnTo>
                    <a:pt x="14181" y="9904"/>
                  </a:lnTo>
                  <a:lnTo>
                    <a:pt x="14224" y="9904"/>
                  </a:lnTo>
                  <a:lnTo>
                    <a:pt x="14246" y="9928"/>
                  </a:lnTo>
                  <a:lnTo>
                    <a:pt x="14299" y="9916"/>
                  </a:lnTo>
                  <a:lnTo>
                    <a:pt x="14353" y="9805"/>
                  </a:lnTo>
                  <a:lnTo>
                    <a:pt x="14439" y="9755"/>
                  </a:lnTo>
                  <a:lnTo>
                    <a:pt x="14622" y="9545"/>
                  </a:lnTo>
                  <a:lnTo>
                    <a:pt x="14633" y="9496"/>
                  </a:lnTo>
                  <a:lnTo>
                    <a:pt x="14665" y="9483"/>
                  </a:lnTo>
                  <a:lnTo>
                    <a:pt x="14676" y="9508"/>
                  </a:lnTo>
                  <a:lnTo>
                    <a:pt x="14762" y="9384"/>
                  </a:lnTo>
                  <a:lnTo>
                    <a:pt x="14816" y="9360"/>
                  </a:lnTo>
                  <a:lnTo>
                    <a:pt x="14880" y="9298"/>
                  </a:lnTo>
                  <a:lnTo>
                    <a:pt x="14902" y="9261"/>
                  </a:lnTo>
                  <a:lnTo>
                    <a:pt x="14891" y="9187"/>
                  </a:lnTo>
                  <a:lnTo>
                    <a:pt x="14676" y="9125"/>
                  </a:lnTo>
                  <a:lnTo>
                    <a:pt x="14558" y="9100"/>
                  </a:lnTo>
                  <a:lnTo>
                    <a:pt x="14450" y="9051"/>
                  </a:lnTo>
                  <a:lnTo>
                    <a:pt x="14407" y="8939"/>
                  </a:lnTo>
                  <a:lnTo>
                    <a:pt x="14342" y="8803"/>
                  </a:lnTo>
                  <a:lnTo>
                    <a:pt x="14310" y="8803"/>
                  </a:lnTo>
                  <a:lnTo>
                    <a:pt x="14299" y="8692"/>
                  </a:lnTo>
                  <a:lnTo>
                    <a:pt x="14289" y="8680"/>
                  </a:lnTo>
                  <a:lnTo>
                    <a:pt x="14299" y="8643"/>
                  </a:lnTo>
                  <a:lnTo>
                    <a:pt x="14321" y="8643"/>
                  </a:lnTo>
                  <a:lnTo>
                    <a:pt x="14342" y="8605"/>
                  </a:lnTo>
                  <a:lnTo>
                    <a:pt x="14299" y="8569"/>
                  </a:lnTo>
                  <a:lnTo>
                    <a:pt x="14181" y="8569"/>
                  </a:lnTo>
                  <a:lnTo>
                    <a:pt x="14041" y="8519"/>
                  </a:lnTo>
                  <a:lnTo>
                    <a:pt x="13999" y="8519"/>
                  </a:lnTo>
                  <a:lnTo>
                    <a:pt x="13977" y="8556"/>
                  </a:lnTo>
                  <a:lnTo>
                    <a:pt x="13934" y="8507"/>
                  </a:lnTo>
                  <a:lnTo>
                    <a:pt x="13934" y="8457"/>
                  </a:lnTo>
                  <a:lnTo>
                    <a:pt x="13988" y="8482"/>
                  </a:lnTo>
                  <a:lnTo>
                    <a:pt x="14128" y="8494"/>
                  </a:lnTo>
                  <a:lnTo>
                    <a:pt x="14203" y="8556"/>
                  </a:lnTo>
                  <a:lnTo>
                    <a:pt x="14321" y="8556"/>
                  </a:lnTo>
                  <a:lnTo>
                    <a:pt x="14396" y="8618"/>
                  </a:lnTo>
                  <a:lnTo>
                    <a:pt x="14461" y="8754"/>
                  </a:lnTo>
                  <a:lnTo>
                    <a:pt x="14515" y="8766"/>
                  </a:lnTo>
                  <a:lnTo>
                    <a:pt x="14536" y="8803"/>
                  </a:lnTo>
                  <a:lnTo>
                    <a:pt x="14515" y="8816"/>
                  </a:lnTo>
                  <a:lnTo>
                    <a:pt x="14482" y="8816"/>
                  </a:lnTo>
                  <a:lnTo>
                    <a:pt x="14482" y="8853"/>
                  </a:lnTo>
                  <a:lnTo>
                    <a:pt x="14579" y="8890"/>
                  </a:lnTo>
                  <a:lnTo>
                    <a:pt x="14611" y="8976"/>
                  </a:lnTo>
                  <a:lnTo>
                    <a:pt x="14644" y="9039"/>
                  </a:lnTo>
                  <a:lnTo>
                    <a:pt x="14837" y="9075"/>
                  </a:lnTo>
                  <a:lnTo>
                    <a:pt x="14891" y="9051"/>
                  </a:lnTo>
                  <a:lnTo>
                    <a:pt x="14912" y="8976"/>
                  </a:lnTo>
                  <a:lnTo>
                    <a:pt x="14955" y="8939"/>
                  </a:lnTo>
                  <a:lnTo>
                    <a:pt x="14999" y="8952"/>
                  </a:lnTo>
                  <a:lnTo>
                    <a:pt x="15063" y="8865"/>
                  </a:lnTo>
                  <a:lnTo>
                    <a:pt x="15074" y="8853"/>
                  </a:lnTo>
                  <a:lnTo>
                    <a:pt x="15159" y="8939"/>
                  </a:lnTo>
                  <a:lnTo>
                    <a:pt x="15149" y="8952"/>
                  </a:lnTo>
                  <a:lnTo>
                    <a:pt x="15095" y="9051"/>
                  </a:lnTo>
                  <a:lnTo>
                    <a:pt x="15095" y="9100"/>
                  </a:lnTo>
                  <a:lnTo>
                    <a:pt x="15052" y="9162"/>
                  </a:lnTo>
                  <a:lnTo>
                    <a:pt x="15052" y="9199"/>
                  </a:lnTo>
                  <a:lnTo>
                    <a:pt x="14999" y="9310"/>
                  </a:lnTo>
                  <a:lnTo>
                    <a:pt x="15020" y="9360"/>
                  </a:lnTo>
                  <a:lnTo>
                    <a:pt x="14999" y="9372"/>
                  </a:lnTo>
                  <a:lnTo>
                    <a:pt x="14988" y="9434"/>
                  </a:lnTo>
                  <a:lnTo>
                    <a:pt x="14988" y="9496"/>
                  </a:lnTo>
                  <a:lnTo>
                    <a:pt x="14902" y="9570"/>
                  </a:lnTo>
                  <a:lnTo>
                    <a:pt x="14880" y="9632"/>
                  </a:lnTo>
                  <a:lnTo>
                    <a:pt x="14880" y="9730"/>
                  </a:lnTo>
                  <a:lnTo>
                    <a:pt x="14858" y="9755"/>
                  </a:lnTo>
                  <a:lnTo>
                    <a:pt x="14858" y="9855"/>
                  </a:lnTo>
                  <a:lnTo>
                    <a:pt x="14826" y="9904"/>
                  </a:lnTo>
                  <a:lnTo>
                    <a:pt x="14751" y="9904"/>
                  </a:lnTo>
                  <a:lnTo>
                    <a:pt x="14665" y="9941"/>
                  </a:lnTo>
                  <a:lnTo>
                    <a:pt x="14665" y="10003"/>
                  </a:lnTo>
                  <a:lnTo>
                    <a:pt x="14633" y="10114"/>
                  </a:lnTo>
                  <a:lnTo>
                    <a:pt x="14644" y="10188"/>
                  </a:lnTo>
                  <a:lnTo>
                    <a:pt x="14676" y="10188"/>
                  </a:lnTo>
                  <a:lnTo>
                    <a:pt x="14687" y="10126"/>
                  </a:lnTo>
                  <a:lnTo>
                    <a:pt x="14719" y="10114"/>
                  </a:lnTo>
                  <a:lnTo>
                    <a:pt x="14740" y="10126"/>
                  </a:lnTo>
                  <a:lnTo>
                    <a:pt x="14783" y="10164"/>
                  </a:lnTo>
                  <a:lnTo>
                    <a:pt x="14826" y="10164"/>
                  </a:lnTo>
                  <a:lnTo>
                    <a:pt x="14848" y="10151"/>
                  </a:lnTo>
                  <a:lnTo>
                    <a:pt x="14880" y="10151"/>
                  </a:lnTo>
                  <a:lnTo>
                    <a:pt x="14902" y="10176"/>
                  </a:lnTo>
                  <a:lnTo>
                    <a:pt x="14912" y="10225"/>
                  </a:lnTo>
                  <a:lnTo>
                    <a:pt x="14880" y="10287"/>
                  </a:lnTo>
                  <a:lnTo>
                    <a:pt x="14891" y="10349"/>
                  </a:lnTo>
                  <a:lnTo>
                    <a:pt x="14848" y="10398"/>
                  </a:lnTo>
                  <a:lnTo>
                    <a:pt x="14848" y="10485"/>
                  </a:lnTo>
                  <a:lnTo>
                    <a:pt x="14858" y="10522"/>
                  </a:lnTo>
                  <a:lnTo>
                    <a:pt x="14891" y="10497"/>
                  </a:lnTo>
                  <a:lnTo>
                    <a:pt x="14912" y="10522"/>
                  </a:lnTo>
                  <a:lnTo>
                    <a:pt x="14955" y="10522"/>
                  </a:lnTo>
                  <a:lnTo>
                    <a:pt x="14988" y="10485"/>
                  </a:lnTo>
                  <a:lnTo>
                    <a:pt x="15041" y="10485"/>
                  </a:lnTo>
                  <a:lnTo>
                    <a:pt x="15052" y="10460"/>
                  </a:lnTo>
                  <a:lnTo>
                    <a:pt x="15095" y="10423"/>
                  </a:lnTo>
                  <a:lnTo>
                    <a:pt x="15128" y="10423"/>
                  </a:lnTo>
                  <a:lnTo>
                    <a:pt x="15181" y="10373"/>
                  </a:lnTo>
                  <a:lnTo>
                    <a:pt x="15203" y="10300"/>
                  </a:lnTo>
                  <a:lnTo>
                    <a:pt x="15235" y="10250"/>
                  </a:lnTo>
                  <a:lnTo>
                    <a:pt x="15267" y="10213"/>
                  </a:lnTo>
                  <a:lnTo>
                    <a:pt x="15288" y="10213"/>
                  </a:lnTo>
                  <a:lnTo>
                    <a:pt x="15321" y="10237"/>
                  </a:lnTo>
                  <a:lnTo>
                    <a:pt x="15364" y="10213"/>
                  </a:lnTo>
                  <a:lnTo>
                    <a:pt x="15386" y="10188"/>
                  </a:lnTo>
                  <a:lnTo>
                    <a:pt x="15428" y="10188"/>
                  </a:lnTo>
                  <a:lnTo>
                    <a:pt x="15450" y="10102"/>
                  </a:lnTo>
                  <a:lnTo>
                    <a:pt x="15450" y="10028"/>
                  </a:lnTo>
                  <a:lnTo>
                    <a:pt x="15504" y="9978"/>
                  </a:lnTo>
                  <a:lnTo>
                    <a:pt x="15525" y="9928"/>
                  </a:lnTo>
                  <a:lnTo>
                    <a:pt x="15558" y="9928"/>
                  </a:lnTo>
                  <a:lnTo>
                    <a:pt x="15590" y="9966"/>
                  </a:lnTo>
                  <a:lnTo>
                    <a:pt x="15611" y="9928"/>
                  </a:lnTo>
                  <a:lnTo>
                    <a:pt x="15644" y="9916"/>
                  </a:lnTo>
                  <a:lnTo>
                    <a:pt x="15665" y="9928"/>
                  </a:lnTo>
                  <a:lnTo>
                    <a:pt x="15687" y="9990"/>
                  </a:lnTo>
                  <a:lnTo>
                    <a:pt x="15644" y="10028"/>
                  </a:lnTo>
                  <a:lnTo>
                    <a:pt x="15611" y="10052"/>
                  </a:lnTo>
                  <a:lnTo>
                    <a:pt x="15654" y="10089"/>
                  </a:lnTo>
                  <a:lnTo>
                    <a:pt x="15740" y="10089"/>
                  </a:lnTo>
                  <a:lnTo>
                    <a:pt x="15772" y="10102"/>
                  </a:lnTo>
                  <a:lnTo>
                    <a:pt x="15794" y="10151"/>
                  </a:lnTo>
                  <a:lnTo>
                    <a:pt x="15751" y="10213"/>
                  </a:lnTo>
                  <a:lnTo>
                    <a:pt x="15708" y="10225"/>
                  </a:lnTo>
                  <a:lnTo>
                    <a:pt x="15708" y="10300"/>
                  </a:lnTo>
                  <a:lnTo>
                    <a:pt x="15751" y="10312"/>
                  </a:lnTo>
                  <a:lnTo>
                    <a:pt x="15772" y="10300"/>
                  </a:lnTo>
                  <a:lnTo>
                    <a:pt x="15816" y="10300"/>
                  </a:lnTo>
                  <a:lnTo>
                    <a:pt x="15826" y="10312"/>
                  </a:lnTo>
                  <a:lnTo>
                    <a:pt x="15869" y="10300"/>
                  </a:lnTo>
                  <a:lnTo>
                    <a:pt x="15880" y="10349"/>
                  </a:lnTo>
                  <a:lnTo>
                    <a:pt x="15934" y="10349"/>
                  </a:lnTo>
                  <a:lnTo>
                    <a:pt x="15966" y="10373"/>
                  </a:lnTo>
                  <a:lnTo>
                    <a:pt x="15987" y="10373"/>
                  </a:lnTo>
                  <a:lnTo>
                    <a:pt x="16063" y="10423"/>
                  </a:lnTo>
                  <a:lnTo>
                    <a:pt x="16084" y="10411"/>
                  </a:lnTo>
                  <a:lnTo>
                    <a:pt x="16117" y="10337"/>
                  </a:lnTo>
                  <a:lnTo>
                    <a:pt x="16138" y="10312"/>
                  </a:lnTo>
                  <a:lnTo>
                    <a:pt x="16181" y="10250"/>
                  </a:lnTo>
                  <a:lnTo>
                    <a:pt x="16235" y="10250"/>
                  </a:lnTo>
                  <a:lnTo>
                    <a:pt x="16246" y="10225"/>
                  </a:lnTo>
                  <a:lnTo>
                    <a:pt x="16203" y="10213"/>
                  </a:lnTo>
                  <a:lnTo>
                    <a:pt x="16181" y="10164"/>
                  </a:lnTo>
                  <a:lnTo>
                    <a:pt x="16224" y="10151"/>
                  </a:lnTo>
                  <a:lnTo>
                    <a:pt x="16235" y="10102"/>
                  </a:lnTo>
                  <a:lnTo>
                    <a:pt x="16192" y="10077"/>
                  </a:lnTo>
                  <a:lnTo>
                    <a:pt x="16170" y="10040"/>
                  </a:lnTo>
                  <a:lnTo>
                    <a:pt x="16138" y="10052"/>
                  </a:lnTo>
                  <a:lnTo>
                    <a:pt x="16138" y="10102"/>
                  </a:lnTo>
                  <a:lnTo>
                    <a:pt x="16117" y="10114"/>
                  </a:lnTo>
                  <a:lnTo>
                    <a:pt x="16084" y="10102"/>
                  </a:lnTo>
                  <a:lnTo>
                    <a:pt x="16030" y="10064"/>
                  </a:lnTo>
                  <a:lnTo>
                    <a:pt x="16030" y="10028"/>
                  </a:lnTo>
                  <a:lnTo>
                    <a:pt x="16009" y="10040"/>
                  </a:lnTo>
                  <a:lnTo>
                    <a:pt x="15966" y="10089"/>
                  </a:lnTo>
                  <a:lnTo>
                    <a:pt x="15869" y="10089"/>
                  </a:lnTo>
                  <a:lnTo>
                    <a:pt x="15826" y="10052"/>
                  </a:lnTo>
                  <a:lnTo>
                    <a:pt x="15880" y="10028"/>
                  </a:lnTo>
                  <a:lnTo>
                    <a:pt x="15923" y="10028"/>
                  </a:lnTo>
                  <a:lnTo>
                    <a:pt x="15966" y="9990"/>
                  </a:lnTo>
                  <a:lnTo>
                    <a:pt x="15966" y="9941"/>
                  </a:lnTo>
                  <a:lnTo>
                    <a:pt x="15955" y="9928"/>
                  </a:lnTo>
                  <a:lnTo>
                    <a:pt x="15955" y="9855"/>
                  </a:lnTo>
                  <a:lnTo>
                    <a:pt x="15966" y="9805"/>
                  </a:lnTo>
                  <a:lnTo>
                    <a:pt x="15966" y="9780"/>
                  </a:lnTo>
                  <a:lnTo>
                    <a:pt x="15934" y="9743"/>
                  </a:lnTo>
                  <a:lnTo>
                    <a:pt x="15934" y="9694"/>
                  </a:lnTo>
                  <a:lnTo>
                    <a:pt x="15858" y="9607"/>
                  </a:lnTo>
                  <a:lnTo>
                    <a:pt x="15794" y="9570"/>
                  </a:lnTo>
                  <a:lnTo>
                    <a:pt x="15794" y="9545"/>
                  </a:lnTo>
                  <a:lnTo>
                    <a:pt x="15772" y="9471"/>
                  </a:lnTo>
                  <a:lnTo>
                    <a:pt x="15740" y="9471"/>
                  </a:lnTo>
                  <a:lnTo>
                    <a:pt x="15719" y="9421"/>
                  </a:lnTo>
                  <a:lnTo>
                    <a:pt x="15740" y="9348"/>
                  </a:lnTo>
                  <a:lnTo>
                    <a:pt x="15719" y="9298"/>
                  </a:lnTo>
                  <a:lnTo>
                    <a:pt x="15654" y="9298"/>
                  </a:lnTo>
                  <a:lnTo>
                    <a:pt x="15558" y="9248"/>
                  </a:lnTo>
                  <a:lnTo>
                    <a:pt x="15536" y="9187"/>
                  </a:lnTo>
                  <a:lnTo>
                    <a:pt x="15558" y="9162"/>
                  </a:lnTo>
                  <a:lnTo>
                    <a:pt x="15558" y="9125"/>
                  </a:lnTo>
                  <a:lnTo>
                    <a:pt x="15525" y="9075"/>
                  </a:lnTo>
                  <a:lnTo>
                    <a:pt x="15504" y="9039"/>
                  </a:lnTo>
                  <a:lnTo>
                    <a:pt x="15493" y="9039"/>
                  </a:lnTo>
                  <a:lnTo>
                    <a:pt x="15439" y="9112"/>
                  </a:lnTo>
                  <a:lnTo>
                    <a:pt x="15428" y="9174"/>
                  </a:lnTo>
                  <a:lnTo>
                    <a:pt x="15396" y="9199"/>
                  </a:lnTo>
                  <a:lnTo>
                    <a:pt x="15375" y="9174"/>
                  </a:lnTo>
                  <a:lnTo>
                    <a:pt x="15375" y="9100"/>
                  </a:lnTo>
                  <a:lnTo>
                    <a:pt x="15342" y="9039"/>
                  </a:lnTo>
                  <a:lnTo>
                    <a:pt x="15364" y="8989"/>
                  </a:lnTo>
                  <a:lnTo>
                    <a:pt x="15428" y="8989"/>
                  </a:lnTo>
                  <a:lnTo>
                    <a:pt x="15418" y="8939"/>
                  </a:lnTo>
                  <a:lnTo>
                    <a:pt x="15428" y="8878"/>
                  </a:lnTo>
                  <a:lnTo>
                    <a:pt x="15418" y="8816"/>
                  </a:lnTo>
                  <a:lnTo>
                    <a:pt x="15364" y="8828"/>
                  </a:lnTo>
                  <a:lnTo>
                    <a:pt x="15364" y="8791"/>
                  </a:lnTo>
                  <a:lnTo>
                    <a:pt x="15396" y="8729"/>
                  </a:lnTo>
                  <a:lnTo>
                    <a:pt x="15375" y="8705"/>
                  </a:lnTo>
                  <a:lnTo>
                    <a:pt x="15267" y="8754"/>
                  </a:lnTo>
                  <a:cubicBezTo>
                    <a:pt x="15257" y="8729"/>
                    <a:pt x="15224" y="8705"/>
                    <a:pt x="15213" y="8680"/>
                  </a:cubicBezTo>
                  <a:lnTo>
                    <a:pt x="15267" y="8630"/>
                  </a:lnTo>
                  <a:lnTo>
                    <a:pt x="15310" y="8618"/>
                  </a:lnTo>
                  <a:lnTo>
                    <a:pt x="15342" y="8519"/>
                  </a:lnTo>
                  <a:lnTo>
                    <a:pt x="15321" y="8457"/>
                  </a:lnTo>
                  <a:lnTo>
                    <a:pt x="15257" y="8445"/>
                  </a:lnTo>
                  <a:lnTo>
                    <a:pt x="15224" y="8396"/>
                  </a:lnTo>
                  <a:lnTo>
                    <a:pt x="15224" y="8334"/>
                  </a:lnTo>
                  <a:lnTo>
                    <a:pt x="15257" y="8321"/>
                  </a:lnTo>
                  <a:lnTo>
                    <a:pt x="15235" y="8272"/>
                  </a:lnTo>
                  <a:lnTo>
                    <a:pt x="15257" y="8222"/>
                  </a:lnTo>
                  <a:lnTo>
                    <a:pt x="15321" y="8272"/>
                  </a:lnTo>
                  <a:lnTo>
                    <a:pt x="15375" y="8259"/>
                  </a:lnTo>
                  <a:lnTo>
                    <a:pt x="15428" y="8309"/>
                  </a:lnTo>
                  <a:lnTo>
                    <a:pt x="15493" y="8309"/>
                  </a:lnTo>
                  <a:lnTo>
                    <a:pt x="15579" y="8259"/>
                  </a:lnTo>
                  <a:lnTo>
                    <a:pt x="15579" y="8284"/>
                  </a:lnTo>
                  <a:lnTo>
                    <a:pt x="15600" y="8309"/>
                  </a:lnTo>
                  <a:lnTo>
                    <a:pt x="15590" y="8321"/>
                  </a:lnTo>
                  <a:lnTo>
                    <a:pt x="15558" y="8420"/>
                  </a:lnTo>
                  <a:lnTo>
                    <a:pt x="15558" y="8457"/>
                  </a:lnTo>
                  <a:lnTo>
                    <a:pt x="15600" y="8445"/>
                  </a:lnTo>
                  <a:lnTo>
                    <a:pt x="15611" y="8482"/>
                  </a:lnTo>
                  <a:lnTo>
                    <a:pt x="15654" y="8494"/>
                  </a:lnTo>
                  <a:lnTo>
                    <a:pt x="15719" y="8544"/>
                  </a:lnTo>
                  <a:lnTo>
                    <a:pt x="15740" y="8482"/>
                  </a:lnTo>
                  <a:lnTo>
                    <a:pt x="15687" y="8420"/>
                  </a:lnTo>
                  <a:lnTo>
                    <a:pt x="15719" y="8358"/>
                  </a:lnTo>
                  <a:lnTo>
                    <a:pt x="15740" y="8396"/>
                  </a:lnTo>
                  <a:lnTo>
                    <a:pt x="15772" y="8420"/>
                  </a:lnTo>
                  <a:lnTo>
                    <a:pt x="15794" y="8482"/>
                  </a:lnTo>
                  <a:lnTo>
                    <a:pt x="15880" y="8569"/>
                  </a:lnTo>
                  <a:lnTo>
                    <a:pt x="15912" y="8569"/>
                  </a:lnTo>
                  <a:lnTo>
                    <a:pt x="15912" y="8519"/>
                  </a:lnTo>
                  <a:lnTo>
                    <a:pt x="15901" y="8494"/>
                  </a:lnTo>
                  <a:lnTo>
                    <a:pt x="15923" y="8445"/>
                  </a:lnTo>
                  <a:lnTo>
                    <a:pt x="15912" y="8358"/>
                  </a:lnTo>
                  <a:lnTo>
                    <a:pt x="15880" y="8334"/>
                  </a:lnTo>
                  <a:lnTo>
                    <a:pt x="15901" y="8247"/>
                  </a:lnTo>
                  <a:lnTo>
                    <a:pt x="15858" y="8136"/>
                  </a:lnTo>
                  <a:lnTo>
                    <a:pt x="15805" y="8111"/>
                  </a:lnTo>
                  <a:lnTo>
                    <a:pt x="15805" y="8049"/>
                  </a:lnTo>
                  <a:lnTo>
                    <a:pt x="15772" y="8025"/>
                  </a:lnTo>
                  <a:lnTo>
                    <a:pt x="15697" y="8087"/>
                  </a:lnTo>
                  <a:lnTo>
                    <a:pt x="15665" y="8087"/>
                  </a:lnTo>
                  <a:lnTo>
                    <a:pt x="15719" y="8000"/>
                  </a:lnTo>
                  <a:lnTo>
                    <a:pt x="15772" y="8000"/>
                  </a:lnTo>
                  <a:lnTo>
                    <a:pt x="15794" y="8012"/>
                  </a:lnTo>
                  <a:lnTo>
                    <a:pt x="15848" y="7987"/>
                  </a:lnTo>
                  <a:lnTo>
                    <a:pt x="15891" y="8049"/>
                  </a:lnTo>
                  <a:lnTo>
                    <a:pt x="15912" y="8062"/>
                  </a:lnTo>
                  <a:lnTo>
                    <a:pt x="15912" y="8198"/>
                  </a:lnTo>
                  <a:lnTo>
                    <a:pt x="15934" y="8198"/>
                  </a:lnTo>
                  <a:lnTo>
                    <a:pt x="16009" y="8136"/>
                  </a:lnTo>
                  <a:lnTo>
                    <a:pt x="15955" y="8235"/>
                  </a:lnTo>
                  <a:lnTo>
                    <a:pt x="15955" y="8272"/>
                  </a:lnTo>
                  <a:lnTo>
                    <a:pt x="15912" y="8296"/>
                  </a:lnTo>
                  <a:lnTo>
                    <a:pt x="15912" y="8321"/>
                  </a:lnTo>
                  <a:lnTo>
                    <a:pt x="15955" y="8371"/>
                  </a:lnTo>
                  <a:lnTo>
                    <a:pt x="15966" y="8445"/>
                  </a:lnTo>
                  <a:lnTo>
                    <a:pt x="15934" y="8494"/>
                  </a:lnTo>
                  <a:lnTo>
                    <a:pt x="15966" y="8519"/>
                  </a:lnTo>
                  <a:lnTo>
                    <a:pt x="16117" y="8482"/>
                  </a:lnTo>
                  <a:lnTo>
                    <a:pt x="16138" y="8420"/>
                  </a:lnTo>
                  <a:lnTo>
                    <a:pt x="16192" y="8420"/>
                  </a:lnTo>
                  <a:lnTo>
                    <a:pt x="16224" y="8432"/>
                  </a:lnTo>
                  <a:lnTo>
                    <a:pt x="16299" y="8321"/>
                  </a:lnTo>
                  <a:lnTo>
                    <a:pt x="16342" y="8321"/>
                  </a:lnTo>
                  <a:lnTo>
                    <a:pt x="16364" y="8272"/>
                  </a:lnTo>
                  <a:lnTo>
                    <a:pt x="16417" y="8235"/>
                  </a:lnTo>
                  <a:lnTo>
                    <a:pt x="16439" y="8148"/>
                  </a:lnTo>
                  <a:lnTo>
                    <a:pt x="16471" y="8123"/>
                  </a:lnTo>
                  <a:lnTo>
                    <a:pt x="16568" y="8123"/>
                  </a:lnTo>
                  <a:lnTo>
                    <a:pt x="16622" y="8148"/>
                  </a:lnTo>
                  <a:lnTo>
                    <a:pt x="16654" y="8111"/>
                  </a:lnTo>
                  <a:lnTo>
                    <a:pt x="16633" y="8049"/>
                  </a:lnTo>
                  <a:lnTo>
                    <a:pt x="16718" y="7962"/>
                  </a:lnTo>
                  <a:lnTo>
                    <a:pt x="16729" y="7926"/>
                  </a:lnTo>
                  <a:lnTo>
                    <a:pt x="16762" y="7901"/>
                  </a:lnTo>
                  <a:lnTo>
                    <a:pt x="16772" y="7827"/>
                  </a:lnTo>
                  <a:lnTo>
                    <a:pt x="16708" y="7691"/>
                  </a:lnTo>
                  <a:lnTo>
                    <a:pt x="16718" y="7641"/>
                  </a:lnTo>
                  <a:lnTo>
                    <a:pt x="16654" y="7580"/>
                  </a:lnTo>
                  <a:lnTo>
                    <a:pt x="16633" y="7505"/>
                  </a:lnTo>
                  <a:lnTo>
                    <a:pt x="16665" y="7443"/>
                  </a:lnTo>
                  <a:lnTo>
                    <a:pt x="16729" y="7406"/>
                  </a:lnTo>
                  <a:lnTo>
                    <a:pt x="16740" y="7369"/>
                  </a:lnTo>
                  <a:lnTo>
                    <a:pt x="16729" y="7369"/>
                  </a:lnTo>
                  <a:lnTo>
                    <a:pt x="16687" y="7406"/>
                  </a:lnTo>
                  <a:lnTo>
                    <a:pt x="16676" y="7406"/>
                  </a:lnTo>
                  <a:lnTo>
                    <a:pt x="16676" y="7369"/>
                  </a:lnTo>
                  <a:lnTo>
                    <a:pt x="16718" y="7307"/>
                  </a:lnTo>
                  <a:lnTo>
                    <a:pt x="16665" y="7307"/>
                  </a:lnTo>
                  <a:lnTo>
                    <a:pt x="16708" y="7258"/>
                  </a:lnTo>
                  <a:lnTo>
                    <a:pt x="16718" y="7208"/>
                  </a:lnTo>
                  <a:lnTo>
                    <a:pt x="16676" y="7184"/>
                  </a:lnTo>
                  <a:lnTo>
                    <a:pt x="16622" y="7159"/>
                  </a:lnTo>
                  <a:lnTo>
                    <a:pt x="16654" y="7146"/>
                  </a:lnTo>
                  <a:lnTo>
                    <a:pt x="16654" y="7085"/>
                  </a:lnTo>
                  <a:lnTo>
                    <a:pt x="16687" y="7085"/>
                  </a:lnTo>
                  <a:lnTo>
                    <a:pt x="16708" y="7122"/>
                  </a:lnTo>
                  <a:lnTo>
                    <a:pt x="16762" y="7122"/>
                  </a:lnTo>
                  <a:lnTo>
                    <a:pt x="16794" y="7184"/>
                  </a:lnTo>
                  <a:lnTo>
                    <a:pt x="16837" y="7196"/>
                  </a:lnTo>
                  <a:lnTo>
                    <a:pt x="16869" y="7146"/>
                  </a:lnTo>
                  <a:lnTo>
                    <a:pt x="16901" y="7159"/>
                  </a:lnTo>
                  <a:lnTo>
                    <a:pt x="16987" y="7134"/>
                  </a:lnTo>
                  <a:lnTo>
                    <a:pt x="17052" y="7085"/>
                  </a:lnTo>
                  <a:lnTo>
                    <a:pt x="17030" y="7060"/>
                  </a:lnTo>
                  <a:lnTo>
                    <a:pt x="17063" y="6998"/>
                  </a:lnTo>
                  <a:lnTo>
                    <a:pt x="17052" y="6973"/>
                  </a:lnTo>
                  <a:lnTo>
                    <a:pt x="17030" y="6973"/>
                  </a:lnTo>
                  <a:lnTo>
                    <a:pt x="17030" y="6937"/>
                  </a:lnTo>
                  <a:lnTo>
                    <a:pt x="16998" y="6912"/>
                  </a:lnTo>
                  <a:lnTo>
                    <a:pt x="16923" y="6912"/>
                  </a:lnTo>
                  <a:lnTo>
                    <a:pt x="16955" y="6887"/>
                  </a:lnTo>
                  <a:lnTo>
                    <a:pt x="17009" y="6875"/>
                  </a:lnTo>
                  <a:lnTo>
                    <a:pt x="17106" y="6788"/>
                  </a:lnTo>
                  <a:lnTo>
                    <a:pt x="17149" y="6726"/>
                  </a:lnTo>
                  <a:lnTo>
                    <a:pt x="17138" y="6701"/>
                  </a:lnTo>
                  <a:lnTo>
                    <a:pt x="17106" y="6689"/>
                  </a:lnTo>
                  <a:lnTo>
                    <a:pt x="17095" y="6639"/>
                  </a:lnTo>
                  <a:lnTo>
                    <a:pt x="16998" y="6603"/>
                  </a:lnTo>
                  <a:lnTo>
                    <a:pt x="16945" y="6628"/>
                  </a:lnTo>
                  <a:lnTo>
                    <a:pt x="16923" y="6603"/>
                  </a:lnTo>
                  <a:lnTo>
                    <a:pt x="16976" y="6590"/>
                  </a:lnTo>
                  <a:lnTo>
                    <a:pt x="16976" y="6516"/>
                  </a:lnTo>
                  <a:lnTo>
                    <a:pt x="16858" y="6417"/>
                  </a:lnTo>
                  <a:lnTo>
                    <a:pt x="16858" y="6392"/>
                  </a:lnTo>
                  <a:lnTo>
                    <a:pt x="16891" y="6392"/>
                  </a:lnTo>
                  <a:lnTo>
                    <a:pt x="16934" y="6442"/>
                  </a:lnTo>
                  <a:lnTo>
                    <a:pt x="16976" y="6417"/>
                  </a:lnTo>
                  <a:lnTo>
                    <a:pt x="16934" y="6380"/>
                  </a:lnTo>
                  <a:lnTo>
                    <a:pt x="16966" y="6355"/>
                  </a:lnTo>
                  <a:lnTo>
                    <a:pt x="16966" y="6330"/>
                  </a:lnTo>
                  <a:lnTo>
                    <a:pt x="16891" y="6294"/>
                  </a:lnTo>
                  <a:lnTo>
                    <a:pt x="16837" y="6257"/>
                  </a:lnTo>
                  <a:lnTo>
                    <a:pt x="16783" y="6294"/>
                  </a:lnTo>
                  <a:lnTo>
                    <a:pt x="16708" y="6257"/>
                  </a:lnTo>
                  <a:cubicBezTo>
                    <a:pt x="16718" y="6232"/>
                    <a:pt x="16718" y="6219"/>
                    <a:pt x="16718" y="6207"/>
                  </a:cubicBezTo>
                  <a:lnTo>
                    <a:pt x="16751" y="6207"/>
                  </a:lnTo>
                  <a:lnTo>
                    <a:pt x="16762" y="6194"/>
                  </a:lnTo>
                  <a:lnTo>
                    <a:pt x="16751" y="6157"/>
                  </a:lnTo>
                  <a:lnTo>
                    <a:pt x="16718" y="6157"/>
                  </a:lnTo>
                  <a:cubicBezTo>
                    <a:pt x="16718" y="6145"/>
                    <a:pt x="16718" y="6109"/>
                    <a:pt x="16709" y="6096"/>
                  </a:cubicBezTo>
                  <a:cubicBezTo>
                    <a:pt x="16709" y="6091"/>
                    <a:pt x="16712" y="6079"/>
                    <a:pt x="16718" y="6071"/>
                  </a:cubicBezTo>
                  <a:cubicBezTo>
                    <a:pt x="16718" y="6071"/>
                    <a:pt x="16718" y="6046"/>
                    <a:pt x="16729" y="6046"/>
                  </a:cubicBezTo>
                  <a:lnTo>
                    <a:pt x="16772" y="6096"/>
                  </a:lnTo>
                  <a:lnTo>
                    <a:pt x="16826" y="6071"/>
                  </a:lnTo>
                  <a:lnTo>
                    <a:pt x="16923" y="6046"/>
                  </a:lnTo>
                  <a:lnTo>
                    <a:pt x="16945" y="6108"/>
                  </a:lnTo>
                  <a:lnTo>
                    <a:pt x="16998" y="6133"/>
                  </a:lnTo>
                  <a:lnTo>
                    <a:pt x="17030" y="6170"/>
                  </a:lnTo>
                  <a:lnTo>
                    <a:pt x="17052" y="6157"/>
                  </a:lnTo>
                  <a:lnTo>
                    <a:pt x="17138" y="6219"/>
                  </a:lnTo>
                  <a:lnTo>
                    <a:pt x="17159" y="6194"/>
                  </a:lnTo>
                  <a:lnTo>
                    <a:pt x="17192" y="6207"/>
                  </a:lnTo>
                  <a:lnTo>
                    <a:pt x="17213" y="6157"/>
                  </a:lnTo>
                  <a:lnTo>
                    <a:pt x="17203" y="6108"/>
                  </a:lnTo>
                  <a:lnTo>
                    <a:pt x="17159" y="6083"/>
                  </a:lnTo>
                  <a:lnTo>
                    <a:pt x="17116" y="6021"/>
                  </a:lnTo>
                  <a:lnTo>
                    <a:pt x="17095" y="5972"/>
                  </a:lnTo>
                  <a:lnTo>
                    <a:pt x="16987" y="5861"/>
                  </a:lnTo>
                  <a:lnTo>
                    <a:pt x="16976" y="5823"/>
                  </a:lnTo>
                  <a:lnTo>
                    <a:pt x="17009" y="5848"/>
                  </a:lnTo>
                  <a:lnTo>
                    <a:pt x="17030" y="5885"/>
                  </a:lnTo>
                  <a:lnTo>
                    <a:pt x="17063" y="5898"/>
                  </a:lnTo>
                  <a:lnTo>
                    <a:pt x="17116" y="5972"/>
                  </a:lnTo>
                  <a:lnTo>
                    <a:pt x="17159" y="5984"/>
                  </a:lnTo>
                  <a:lnTo>
                    <a:pt x="17170" y="6021"/>
                  </a:lnTo>
                  <a:lnTo>
                    <a:pt x="17213" y="6083"/>
                  </a:lnTo>
                  <a:lnTo>
                    <a:pt x="17267" y="6145"/>
                  </a:lnTo>
                  <a:lnTo>
                    <a:pt x="17278" y="6182"/>
                  </a:lnTo>
                  <a:lnTo>
                    <a:pt x="17310" y="6207"/>
                  </a:lnTo>
                  <a:lnTo>
                    <a:pt x="17364" y="6269"/>
                  </a:lnTo>
                  <a:lnTo>
                    <a:pt x="17385" y="6330"/>
                  </a:lnTo>
                  <a:lnTo>
                    <a:pt x="17439" y="6330"/>
                  </a:lnTo>
                  <a:lnTo>
                    <a:pt x="17460" y="6306"/>
                  </a:lnTo>
                  <a:lnTo>
                    <a:pt x="17428" y="6232"/>
                  </a:lnTo>
                  <a:lnTo>
                    <a:pt x="17385" y="6108"/>
                  </a:lnTo>
                  <a:lnTo>
                    <a:pt x="17471" y="6121"/>
                  </a:lnTo>
                  <a:lnTo>
                    <a:pt x="17568" y="6182"/>
                  </a:lnTo>
                  <a:lnTo>
                    <a:pt x="17654" y="6182"/>
                  </a:lnTo>
                  <a:lnTo>
                    <a:pt x="17654" y="6244"/>
                  </a:lnTo>
                  <a:lnTo>
                    <a:pt x="17643" y="6281"/>
                  </a:lnTo>
                  <a:lnTo>
                    <a:pt x="17697" y="6330"/>
                  </a:lnTo>
                  <a:lnTo>
                    <a:pt x="17751" y="6330"/>
                  </a:lnTo>
                  <a:lnTo>
                    <a:pt x="17762" y="6343"/>
                  </a:lnTo>
                  <a:lnTo>
                    <a:pt x="17901" y="6343"/>
                  </a:lnTo>
                  <a:lnTo>
                    <a:pt x="17945" y="6306"/>
                  </a:lnTo>
                  <a:lnTo>
                    <a:pt x="17976" y="6232"/>
                  </a:lnTo>
                  <a:lnTo>
                    <a:pt x="17976" y="6170"/>
                  </a:lnTo>
                  <a:lnTo>
                    <a:pt x="17998" y="6108"/>
                  </a:lnTo>
                  <a:lnTo>
                    <a:pt x="17966" y="6083"/>
                  </a:lnTo>
                  <a:lnTo>
                    <a:pt x="17923" y="5960"/>
                  </a:lnTo>
                  <a:lnTo>
                    <a:pt x="17901" y="5960"/>
                  </a:lnTo>
                  <a:lnTo>
                    <a:pt x="17858" y="5873"/>
                  </a:lnTo>
                  <a:lnTo>
                    <a:pt x="17869" y="5799"/>
                  </a:lnTo>
                  <a:lnTo>
                    <a:pt x="17901" y="5787"/>
                  </a:lnTo>
                  <a:lnTo>
                    <a:pt x="17901" y="5737"/>
                  </a:lnTo>
                  <a:lnTo>
                    <a:pt x="17912" y="5725"/>
                  </a:lnTo>
                  <a:lnTo>
                    <a:pt x="17945" y="5750"/>
                  </a:lnTo>
                  <a:lnTo>
                    <a:pt x="17955" y="5812"/>
                  </a:lnTo>
                  <a:lnTo>
                    <a:pt x="17976" y="5750"/>
                  </a:lnTo>
                  <a:lnTo>
                    <a:pt x="17976" y="5663"/>
                  </a:lnTo>
                  <a:lnTo>
                    <a:pt x="18009" y="5638"/>
                  </a:lnTo>
                  <a:lnTo>
                    <a:pt x="18030" y="5614"/>
                  </a:lnTo>
                  <a:lnTo>
                    <a:pt x="18030" y="5675"/>
                  </a:lnTo>
                  <a:lnTo>
                    <a:pt x="18052" y="5712"/>
                  </a:lnTo>
                  <a:lnTo>
                    <a:pt x="18030" y="5737"/>
                  </a:lnTo>
                  <a:lnTo>
                    <a:pt x="17976" y="5774"/>
                  </a:lnTo>
                  <a:lnTo>
                    <a:pt x="17966" y="5848"/>
                  </a:lnTo>
                  <a:lnTo>
                    <a:pt x="17998" y="5861"/>
                  </a:lnTo>
                  <a:lnTo>
                    <a:pt x="18020" y="5910"/>
                  </a:lnTo>
                  <a:lnTo>
                    <a:pt x="18020" y="5960"/>
                  </a:lnTo>
                  <a:lnTo>
                    <a:pt x="18084" y="6046"/>
                  </a:lnTo>
                  <a:lnTo>
                    <a:pt x="18116" y="6071"/>
                  </a:lnTo>
                  <a:lnTo>
                    <a:pt x="18116" y="6021"/>
                  </a:lnTo>
                  <a:lnTo>
                    <a:pt x="18138" y="6009"/>
                  </a:lnTo>
                  <a:lnTo>
                    <a:pt x="18170" y="6034"/>
                  </a:lnTo>
                  <a:lnTo>
                    <a:pt x="18224" y="6009"/>
                  </a:lnTo>
                  <a:lnTo>
                    <a:pt x="18235" y="6034"/>
                  </a:lnTo>
                  <a:lnTo>
                    <a:pt x="18224" y="6059"/>
                  </a:lnTo>
                  <a:lnTo>
                    <a:pt x="18224" y="6121"/>
                  </a:lnTo>
                  <a:lnTo>
                    <a:pt x="18192" y="6219"/>
                  </a:lnTo>
                  <a:lnTo>
                    <a:pt x="18192" y="6244"/>
                  </a:lnTo>
                  <a:lnTo>
                    <a:pt x="18138" y="6343"/>
                  </a:lnTo>
                  <a:lnTo>
                    <a:pt x="18105" y="6454"/>
                  </a:lnTo>
                  <a:lnTo>
                    <a:pt x="18105" y="6479"/>
                  </a:lnTo>
                  <a:lnTo>
                    <a:pt x="18116" y="6479"/>
                  </a:lnTo>
                  <a:lnTo>
                    <a:pt x="18138" y="6417"/>
                  </a:lnTo>
                  <a:lnTo>
                    <a:pt x="18192" y="6442"/>
                  </a:lnTo>
                  <a:lnTo>
                    <a:pt x="18192" y="6454"/>
                  </a:lnTo>
                  <a:lnTo>
                    <a:pt x="18235" y="6454"/>
                  </a:lnTo>
                  <a:lnTo>
                    <a:pt x="18267" y="6504"/>
                  </a:lnTo>
                  <a:lnTo>
                    <a:pt x="18342" y="6516"/>
                  </a:lnTo>
                  <a:lnTo>
                    <a:pt x="18288" y="6541"/>
                  </a:lnTo>
                  <a:lnTo>
                    <a:pt x="18277" y="6578"/>
                  </a:lnTo>
                  <a:lnTo>
                    <a:pt x="18245" y="6590"/>
                  </a:lnTo>
                  <a:lnTo>
                    <a:pt x="18224" y="6566"/>
                  </a:lnTo>
                  <a:lnTo>
                    <a:pt x="18181" y="6578"/>
                  </a:lnTo>
                  <a:lnTo>
                    <a:pt x="18192" y="6628"/>
                  </a:lnTo>
                  <a:lnTo>
                    <a:pt x="18224" y="6639"/>
                  </a:lnTo>
                  <a:lnTo>
                    <a:pt x="18235" y="6652"/>
                  </a:lnTo>
                  <a:lnTo>
                    <a:pt x="18288" y="6652"/>
                  </a:lnTo>
                  <a:lnTo>
                    <a:pt x="18288" y="6701"/>
                  </a:lnTo>
                  <a:lnTo>
                    <a:pt x="18299" y="6726"/>
                  </a:lnTo>
                  <a:lnTo>
                    <a:pt x="18299" y="6776"/>
                  </a:lnTo>
                  <a:lnTo>
                    <a:pt x="18331" y="6825"/>
                  </a:lnTo>
                  <a:lnTo>
                    <a:pt x="18385" y="6837"/>
                  </a:lnTo>
                  <a:lnTo>
                    <a:pt x="18428" y="6937"/>
                  </a:lnTo>
                  <a:lnTo>
                    <a:pt x="18406" y="6998"/>
                  </a:lnTo>
                  <a:lnTo>
                    <a:pt x="18375" y="7035"/>
                  </a:lnTo>
                  <a:lnTo>
                    <a:pt x="18331" y="7035"/>
                  </a:lnTo>
                  <a:lnTo>
                    <a:pt x="18299" y="7060"/>
                  </a:lnTo>
                  <a:lnTo>
                    <a:pt x="18277" y="7035"/>
                  </a:lnTo>
                  <a:lnTo>
                    <a:pt x="18235" y="7023"/>
                  </a:lnTo>
                  <a:lnTo>
                    <a:pt x="18213" y="7035"/>
                  </a:lnTo>
                  <a:lnTo>
                    <a:pt x="18170" y="7097"/>
                  </a:lnTo>
                  <a:lnTo>
                    <a:pt x="18192" y="7122"/>
                  </a:lnTo>
                  <a:lnTo>
                    <a:pt x="18192" y="7146"/>
                  </a:lnTo>
                  <a:lnTo>
                    <a:pt x="18170" y="7196"/>
                  </a:lnTo>
                  <a:lnTo>
                    <a:pt x="18181" y="7221"/>
                  </a:lnTo>
                  <a:lnTo>
                    <a:pt x="18213" y="7221"/>
                  </a:lnTo>
                  <a:lnTo>
                    <a:pt x="18224" y="7208"/>
                  </a:lnTo>
                  <a:lnTo>
                    <a:pt x="18267" y="7196"/>
                  </a:lnTo>
                  <a:lnTo>
                    <a:pt x="18321" y="7196"/>
                  </a:lnTo>
                  <a:lnTo>
                    <a:pt x="18353" y="7159"/>
                  </a:lnTo>
                  <a:lnTo>
                    <a:pt x="18396" y="7159"/>
                  </a:lnTo>
                  <a:lnTo>
                    <a:pt x="18428" y="7097"/>
                  </a:lnTo>
                  <a:lnTo>
                    <a:pt x="18450" y="7085"/>
                  </a:lnTo>
                  <a:lnTo>
                    <a:pt x="18460" y="7159"/>
                  </a:lnTo>
                  <a:lnTo>
                    <a:pt x="18493" y="7184"/>
                  </a:lnTo>
                  <a:lnTo>
                    <a:pt x="18535" y="7146"/>
                  </a:lnTo>
                  <a:lnTo>
                    <a:pt x="18568" y="7073"/>
                  </a:lnTo>
                  <a:lnTo>
                    <a:pt x="18622" y="7023"/>
                  </a:lnTo>
                  <a:lnTo>
                    <a:pt x="18654" y="7060"/>
                  </a:lnTo>
                  <a:lnTo>
                    <a:pt x="18654" y="7085"/>
                  </a:lnTo>
                  <a:lnTo>
                    <a:pt x="18611" y="7097"/>
                  </a:lnTo>
                  <a:lnTo>
                    <a:pt x="18589" y="7134"/>
                  </a:lnTo>
                  <a:lnTo>
                    <a:pt x="18611" y="7146"/>
                  </a:lnTo>
                  <a:lnTo>
                    <a:pt x="18611" y="7184"/>
                  </a:lnTo>
                  <a:lnTo>
                    <a:pt x="18546" y="7208"/>
                  </a:lnTo>
                  <a:lnTo>
                    <a:pt x="18535" y="7221"/>
                  </a:lnTo>
                  <a:lnTo>
                    <a:pt x="18611" y="7208"/>
                  </a:lnTo>
                  <a:lnTo>
                    <a:pt x="18622" y="7258"/>
                  </a:lnTo>
                  <a:lnTo>
                    <a:pt x="18568" y="7307"/>
                  </a:lnTo>
                  <a:lnTo>
                    <a:pt x="18589" y="7382"/>
                  </a:lnTo>
                  <a:lnTo>
                    <a:pt x="18611" y="7394"/>
                  </a:lnTo>
                  <a:lnTo>
                    <a:pt x="18643" y="7455"/>
                  </a:lnTo>
                  <a:lnTo>
                    <a:pt x="18708" y="7443"/>
                  </a:lnTo>
                  <a:lnTo>
                    <a:pt x="18718" y="7406"/>
                  </a:lnTo>
                  <a:lnTo>
                    <a:pt x="18708" y="7369"/>
                  </a:lnTo>
                  <a:lnTo>
                    <a:pt x="18708" y="7320"/>
                  </a:lnTo>
                  <a:lnTo>
                    <a:pt x="18729" y="7307"/>
                  </a:lnTo>
                  <a:lnTo>
                    <a:pt x="18804" y="7369"/>
                  </a:lnTo>
                  <a:lnTo>
                    <a:pt x="18804" y="7406"/>
                  </a:lnTo>
                  <a:lnTo>
                    <a:pt x="18772" y="7468"/>
                  </a:lnTo>
                  <a:lnTo>
                    <a:pt x="18815" y="7505"/>
                  </a:lnTo>
                  <a:lnTo>
                    <a:pt x="18826" y="7530"/>
                  </a:lnTo>
                  <a:lnTo>
                    <a:pt x="18751" y="7580"/>
                  </a:lnTo>
                  <a:lnTo>
                    <a:pt x="18729" y="7616"/>
                  </a:lnTo>
                  <a:lnTo>
                    <a:pt x="18772" y="7653"/>
                  </a:lnTo>
                  <a:lnTo>
                    <a:pt x="18890" y="7653"/>
                  </a:lnTo>
                  <a:lnTo>
                    <a:pt x="18923" y="7678"/>
                  </a:lnTo>
                  <a:lnTo>
                    <a:pt x="18923" y="7777"/>
                  </a:lnTo>
                  <a:lnTo>
                    <a:pt x="18944" y="7765"/>
                  </a:lnTo>
                  <a:lnTo>
                    <a:pt x="18944" y="7715"/>
                  </a:lnTo>
                  <a:lnTo>
                    <a:pt x="18976" y="7678"/>
                  </a:lnTo>
                  <a:lnTo>
                    <a:pt x="18998" y="7678"/>
                  </a:lnTo>
                  <a:lnTo>
                    <a:pt x="18998" y="7715"/>
                  </a:lnTo>
                  <a:lnTo>
                    <a:pt x="18976" y="7777"/>
                  </a:lnTo>
                  <a:lnTo>
                    <a:pt x="18976" y="7827"/>
                  </a:lnTo>
                  <a:lnTo>
                    <a:pt x="18934" y="7839"/>
                  </a:lnTo>
                  <a:lnTo>
                    <a:pt x="18912" y="7938"/>
                  </a:lnTo>
                  <a:lnTo>
                    <a:pt x="18912" y="7962"/>
                  </a:lnTo>
                  <a:lnTo>
                    <a:pt x="18944" y="7987"/>
                  </a:lnTo>
                  <a:lnTo>
                    <a:pt x="18944" y="8049"/>
                  </a:lnTo>
                  <a:lnTo>
                    <a:pt x="18923" y="8111"/>
                  </a:lnTo>
                  <a:lnTo>
                    <a:pt x="18923" y="8173"/>
                  </a:lnTo>
                  <a:lnTo>
                    <a:pt x="18934" y="8185"/>
                  </a:lnTo>
                  <a:lnTo>
                    <a:pt x="18934" y="8198"/>
                  </a:lnTo>
                  <a:lnTo>
                    <a:pt x="18923" y="8321"/>
                  </a:lnTo>
                  <a:lnTo>
                    <a:pt x="18890" y="8371"/>
                  </a:lnTo>
                  <a:lnTo>
                    <a:pt x="18923" y="8432"/>
                  </a:lnTo>
                  <a:lnTo>
                    <a:pt x="18912" y="8482"/>
                  </a:lnTo>
                  <a:lnTo>
                    <a:pt x="18826" y="8507"/>
                  </a:lnTo>
                  <a:lnTo>
                    <a:pt x="18751" y="8494"/>
                  </a:lnTo>
                  <a:lnTo>
                    <a:pt x="18718" y="8507"/>
                  </a:lnTo>
                  <a:lnTo>
                    <a:pt x="18708" y="8556"/>
                  </a:lnTo>
                  <a:lnTo>
                    <a:pt x="18600" y="8643"/>
                  </a:lnTo>
                  <a:lnTo>
                    <a:pt x="18600" y="8692"/>
                  </a:lnTo>
                  <a:lnTo>
                    <a:pt x="18675" y="8741"/>
                  </a:lnTo>
                  <a:lnTo>
                    <a:pt x="18654" y="8741"/>
                  </a:lnTo>
                  <a:lnTo>
                    <a:pt x="18611" y="8754"/>
                  </a:lnTo>
                  <a:lnTo>
                    <a:pt x="18654" y="8754"/>
                  </a:lnTo>
                  <a:lnTo>
                    <a:pt x="18589" y="8853"/>
                  </a:lnTo>
                  <a:lnTo>
                    <a:pt x="18546" y="8878"/>
                  </a:lnTo>
                  <a:lnTo>
                    <a:pt x="18439" y="8952"/>
                  </a:lnTo>
                  <a:lnTo>
                    <a:pt x="18364" y="9039"/>
                  </a:lnTo>
                  <a:lnTo>
                    <a:pt x="18331" y="9039"/>
                  </a:lnTo>
                  <a:lnTo>
                    <a:pt x="18310" y="9063"/>
                  </a:lnTo>
                  <a:lnTo>
                    <a:pt x="18288" y="9137"/>
                  </a:lnTo>
                  <a:lnTo>
                    <a:pt x="18331" y="9199"/>
                  </a:lnTo>
                  <a:lnTo>
                    <a:pt x="18342" y="9261"/>
                  </a:lnTo>
                  <a:lnTo>
                    <a:pt x="18396" y="9360"/>
                  </a:lnTo>
                  <a:lnTo>
                    <a:pt x="18417" y="9533"/>
                  </a:lnTo>
                  <a:lnTo>
                    <a:pt x="18385" y="9557"/>
                  </a:lnTo>
                  <a:lnTo>
                    <a:pt x="18364" y="9545"/>
                  </a:lnTo>
                  <a:lnTo>
                    <a:pt x="18331" y="9570"/>
                  </a:lnTo>
                  <a:lnTo>
                    <a:pt x="18321" y="9632"/>
                  </a:lnTo>
                  <a:lnTo>
                    <a:pt x="18310" y="9570"/>
                  </a:lnTo>
                  <a:lnTo>
                    <a:pt x="18310" y="9483"/>
                  </a:lnTo>
                  <a:lnTo>
                    <a:pt x="18277" y="9446"/>
                  </a:lnTo>
                  <a:lnTo>
                    <a:pt x="18224" y="9483"/>
                  </a:lnTo>
                  <a:lnTo>
                    <a:pt x="18202" y="9545"/>
                  </a:lnTo>
                  <a:lnTo>
                    <a:pt x="18149" y="9582"/>
                  </a:lnTo>
                  <a:lnTo>
                    <a:pt x="18105" y="9557"/>
                  </a:lnTo>
                  <a:lnTo>
                    <a:pt x="18116" y="9521"/>
                  </a:lnTo>
                  <a:lnTo>
                    <a:pt x="18116" y="9496"/>
                  </a:lnTo>
                  <a:lnTo>
                    <a:pt x="18009" y="9496"/>
                  </a:lnTo>
                  <a:lnTo>
                    <a:pt x="17987" y="9557"/>
                  </a:lnTo>
                  <a:lnTo>
                    <a:pt x="17945" y="9607"/>
                  </a:lnTo>
                  <a:lnTo>
                    <a:pt x="17880" y="9582"/>
                  </a:lnTo>
                  <a:lnTo>
                    <a:pt x="17837" y="9582"/>
                  </a:lnTo>
                  <a:lnTo>
                    <a:pt x="17805" y="9557"/>
                  </a:lnTo>
                  <a:lnTo>
                    <a:pt x="17772" y="9557"/>
                  </a:lnTo>
                  <a:lnTo>
                    <a:pt x="17729" y="9607"/>
                  </a:lnTo>
                  <a:lnTo>
                    <a:pt x="17654" y="9570"/>
                  </a:lnTo>
                  <a:lnTo>
                    <a:pt x="17633" y="9557"/>
                  </a:lnTo>
                  <a:lnTo>
                    <a:pt x="17589" y="9496"/>
                  </a:lnTo>
                  <a:lnTo>
                    <a:pt x="17525" y="9446"/>
                  </a:lnTo>
                  <a:lnTo>
                    <a:pt x="17460" y="9434"/>
                  </a:lnTo>
                  <a:lnTo>
                    <a:pt x="17385" y="9323"/>
                  </a:lnTo>
                  <a:lnTo>
                    <a:pt x="17375" y="9360"/>
                  </a:lnTo>
                  <a:lnTo>
                    <a:pt x="17375" y="9397"/>
                  </a:lnTo>
                  <a:lnTo>
                    <a:pt x="17364" y="9434"/>
                  </a:lnTo>
                  <a:lnTo>
                    <a:pt x="17342" y="9421"/>
                  </a:lnTo>
                  <a:lnTo>
                    <a:pt x="17321" y="9434"/>
                  </a:lnTo>
                  <a:lnTo>
                    <a:pt x="17321" y="9483"/>
                  </a:lnTo>
                  <a:lnTo>
                    <a:pt x="17353" y="9521"/>
                  </a:lnTo>
                  <a:lnTo>
                    <a:pt x="17342" y="9570"/>
                  </a:lnTo>
                  <a:lnTo>
                    <a:pt x="17310" y="9570"/>
                  </a:lnTo>
                  <a:lnTo>
                    <a:pt x="17256" y="9582"/>
                  </a:lnTo>
                  <a:lnTo>
                    <a:pt x="17213" y="9632"/>
                  </a:lnTo>
                  <a:lnTo>
                    <a:pt x="17149" y="9632"/>
                  </a:lnTo>
                  <a:lnTo>
                    <a:pt x="17106" y="9681"/>
                  </a:lnTo>
                  <a:lnTo>
                    <a:pt x="17106" y="9743"/>
                  </a:lnTo>
                  <a:lnTo>
                    <a:pt x="17063" y="9768"/>
                  </a:lnTo>
                  <a:lnTo>
                    <a:pt x="17041" y="9855"/>
                  </a:lnTo>
                  <a:lnTo>
                    <a:pt x="17084" y="9978"/>
                  </a:lnTo>
                  <a:lnTo>
                    <a:pt x="17138" y="10040"/>
                  </a:lnTo>
                  <a:lnTo>
                    <a:pt x="17159" y="10015"/>
                  </a:lnTo>
                  <a:lnTo>
                    <a:pt x="17213" y="10102"/>
                  </a:lnTo>
                  <a:lnTo>
                    <a:pt x="17203" y="10139"/>
                  </a:lnTo>
                  <a:lnTo>
                    <a:pt x="17299" y="10139"/>
                  </a:lnTo>
                  <a:lnTo>
                    <a:pt x="17353" y="10164"/>
                  </a:lnTo>
                  <a:lnTo>
                    <a:pt x="17375" y="10126"/>
                  </a:lnTo>
                  <a:lnTo>
                    <a:pt x="17428" y="10126"/>
                  </a:lnTo>
                  <a:lnTo>
                    <a:pt x="17460" y="10102"/>
                  </a:lnTo>
                  <a:lnTo>
                    <a:pt x="17525" y="10102"/>
                  </a:lnTo>
                  <a:lnTo>
                    <a:pt x="17568" y="10077"/>
                  </a:lnTo>
                  <a:lnTo>
                    <a:pt x="17611" y="10102"/>
                  </a:lnTo>
                  <a:lnTo>
                    <a:pt x="17633" y="10064"/>
                  </a:lnTo>
                  <a:lnTo>
                    <a:pt x="17633" y="10003"/>
                  </a:lnTo>
                  <a:lnTo>
                    <a:pt x="17643" y="9966"/>
                  </a:lnTo>
                  <a:lnTo>
                    <a:pt x="17675" y="9966"/>
                  </a:lnTo>
                  <a:lnTo>
                    <a:pt x="17729" y="10064"/>
                  </a:lnTo>
                  <a:lnTo>
                    <a:pt x="17772" y="10064"/>
                  </a:lnTo>
                  <a:lnTo>
                    <a:pt x="17805" y="10114"/>
                  </a:lnTo>
                  <a:lnTo>
                    <a:pt x="17880" y="10126"/>
                  </a:lnTo>
                  <a:lnTo>
                    <a:pt x="17891" y="10089"/>
                  </a:lnTo>
                  <a:lnTo>
                    <a:pt x="17934" y="10028"/>
                  </a:lnTo>
                  <a:lnTo>
                    <a:pt x="17955" y="10028"/>
                  </a:lnTo>
                  <a:lnTo>
                    <a:pt x="17998" y="9978"/>
                  </a:lnTo>
                  <a:lnTo>
                    <a:pt x="18052" y="9966"/>
                  </a:lnTo>
                  <a:lnTo>
                    <a:pt x="18041" y="10003"/>
                  </a:lnTo>
                  <a:lnTo>
                    <a:pt x="18041" y="10064"/>
                  </a:lnTo>
                  <a:lnTo>
                    <a:pt x="17998" y="10126"/>
                  </a:lnTo>
                  <a:lnTo>
                    <a:pt x="17998" y="10200"/>
                  </a:lnTo>
                  <a:lnTo>
                    <a:pt x="18052" y="10176"/>
                  </a:lnTo>
                  <a:lnTo>
                    <a:pt x="18073" y="10064"/>
                  </a:lnTo>
                  <a:lnTo>
                    <a:pt x="18095" y="10089"/>
                  </a:lnTo>
                  <a:lnTo>
                    <a:pt x="18116" y="10064"/>
                  </a:lnTo>
                  <a:lnTo>
                    <a:pt x="18159" y="10089"/>
                  </a:lnTo>
                  <a:lnTo>
                    <a:pt x="18116" y="10164"/>
                  </a:lnTo>
                  <a:lnTo>
                    <a:pt x="18127" y="10213"/>
                  </a:lnTo>
                  <a:lnTo>
                    <a:pt x="18127" y="10151"/>
                  </a:lnTo>
                  <a:lnTo>
                    <a:pt x="18224" y="10052"/>
                  </a:lnTo>
                  <a:lnTo>
                    <a:pt x="18235" y="10089"/>
                  </a:lnTo>
                  <a:lnTo>
                    <a:pt x="18170" y="10151"/>
                  </a:lnTo>
                  <a:lnTo>
                    <a:pt x="18170" y="10188"/>
                  </a:lnTo>
                  <a:lnTo>
                    <a:pt x="18213" y="10225"/>
                  </a:lnTo>
                  <a:lnTo>
                    <a:pt x="18235" y="10312"/>
                  </a:lnTo>
                  <a:lnTo>
                    <a:pt x="18235" y="10373"/>
                  </a:lnTo>
                  <a:lnTo>
                    <a:pt x="18245" y="10435"/>
                  </a:lnTo>
                  <a:lnTo>
                    <a:pt x="18299" y="10423"/>
                  </a:lnTo>
                  <a:lnTo>
                    <a:pt x="18299" y="10497"/>
                  </a:lnTo>
                  <a:lnTo>
                    <a:pt x="18331" y="10534"/>
                  </a:lnTo>
                  <a:lnTo>
                    <a:pt x="18375" y="10448"/>
                  </a:lnTo>
                  <a:lnTo>
                    <a:pt x="18353" y="10559"/>
                  </a:lnTo>
                  <a:lnTo>
                    <a:pt x="18321" y="10609"/>
                  </a:lnTo>
                  <a:lnTo>
                    <a:pt x="18375" y="10671"/>
                  </a:lnTo>
                  <a:lnTo>
                    <a:pt x="18375" y="10621"/>
                  </a:lnTo>
                  <a:lnTo>
                    <a:pt x="18396" y="10559"/>
                  </a:lnTo>
                  <a:lnTo>
                    <a:pt x="18428" y="10547"/>
                  </a:lnTo>
                  <a:lnTo>
                    <a:pt x="18406" y="10571"/>
                  </a:lnTo>
                  <a:lnTo>
                    <a:pt x="18428" y="10658"/>
                  </a:lnTo>
                  <a:lnTo>
                    <a:pt x="18460" y="10732"/>
                  </a:lnTo>
                  <a:lnTo>
                    <a:pt x="18546" y="10720"/>
                  </a:lnTo>
                  <a:lnTo>
                    <a:pt x="18514" y="10744"/>
                  </a:lnTo>
                  <a:lnTo>
                    <a:pt x="18406" y="10819"/>
                  </a:lnTo>
                  <a:lnTo>
                    <a:pt x="18331" y="10819"/>
                  </a:lnTo>
                  <a:lnTo>
                    <a:pt x="18321" y="10856"/>
                  </a:lnTo>
                  <a:lnTo>
                    <a:pt x="18375" y="10880"/>
                  </a:lnTo>
                  <a:lnTo>
                    <a:pt x="18375" y="10967"/>
                  </a:lnTo>
                  <a:lnTo>
                    <a:pt x="18406" y="11029"/>
                  </a:lnTo>
                  <a:lnTo>
                    <a:pt x="18450" y="11066"/>
                  </a:lnTo>
                  <a:lnTo>
                    <a:pt x="18493" y="11066"/>
                  </a:lnTo>
                  <a:lnTo>
                    <a:pt x="18493" y="11103"/>
                  </a:lnTo>
                  <a:lnTo>
                    <a:pt x="18546" y="11153"/>
                  </a:lnTo>
                  <a:lnTo>
                    <a:pt x="18579" y="11177"/>
                  </a:lnTo>
                  <a:lnTo>
                    <a:pt x="18611" y="11177"/>
                  </a:lnTo>
                  <a:lnTo>
                    <a:pt x="18708" y="11251"/>
                  </a:lnTo>
                  <a:lnTo>
                    <a:pt x="18762" y="11251"/>
                  </a:lnTo>
                  <a:lnTo>
                    <a:pt x="18762" y="11289"/>
                  </a:lnTo>
                  <a:lnTo>
                    <a:pt x="18794" y="11301"/>
                  </a:lnTo>
                  <a:lnTo>
                    <a:pt x="18804" y="11276"/>
                  </a:lnTo>
                  <a:lnTo>
                    <a:pt x="18815" y="11251"/>
                  </a:lnTo>
                  <a:lnTo>
                    <a:pt x="18869" y="11289"/>
                  </a:lnTo>
                  <a:lnTo>
                    <a:pt x="18847" y="11301"/>
                  </a:lnTo>
                  <a:lnTo>
                    <a:pt x="18815" y="11338"/>
                  </a:lnTo>
                  <a:lnTo>
                    <a:pt x="18847" y="11400"/>
                  </a:lnTo>
                  <a:lnTo>
                    <a:pt x="18880" y="11425"/>
                  </a:lnTo>
                  <a:lnTo>
                    <a:pt x="18912" y="11425"/>
                  </a:lnTo>
                  <a:lnTo>
                    <a:pt x="18912" y="11474"/>
                  </a:lnTo>
                  <a:lnTo>
                    <a:pt x="18976" y="11548"/>
                  </a:lnTo>
                  <a:lnTo>
                    <a:pt x="19019" y="11548"/>
                  </a:lnTo>
                  <a:lnTo>
                    <a:pt x="19041" y="11585"/>
                  </a:lnTo>
                  <a:lnTo>
                    <a:pt x="19063" y="11610"/>
                  </a:lnTo>
                  <a:lnTo>
                    <a:pt x="19148" y="11659"/>
                  </a:lnTo>
                  <a:lnTo>
                    <a:pt x="19181" y="11647"/>
                  </a:lnTo>
                  <a:lnTo>
                    <a:pt x="19202" y="11659"/>
                  </a:lnTo>
                  <a:lnTo>
                    <a:pt x="19245" y="11659"/>
                  </a:lnTo>
                  <a:lnTo>
                    <a:pt x="19288" y="11684"/>
                  </a:lnTo>
                  <a:lnTo>
                    <a:pt x="19299" y="11734"/>
                  </a:lnTo>
                  <a:lnTo>
                    <a:pt x="19385" y="11808"/>
                  </a:lnTo>
                  <a:lnTo>
                    <a:pt x="19417" y="11808"/>
                  </a:lnTo>
                  <a:lnTo>
                    <a:pt x="19460" y="11845"/>
                  </a:lnTo>
                  <a:lnTo>
                    <a:pt x="19557" y="11870"/>
                  </a:lnTo>
                  <a:lnTo>
                    <a:pt x="19611" y="11907"/>
                  </a:lnTo>
                  <a:lnTo>
                    <a:pt x="19664" y="11907"/>
                  </a:lnTo>
                  <a:lnTo>
                    <a:pt x="19675" y="11894"/>
                  </a:lnTo>
                  <a:lnTo>
                    <a:pt x="19675" y="11857"/>
                  </a:lnTo>
                  <a:lnTo>
                    <a:pt x="19632" y="11808"/>
                  </a:lnTo>
                  <a:lnTo>
                    <a:pt x="19611" y="11771"/>
                  </a:lnTo>
                  <a:lnTo>
                    <a:pt x="19632" y="11734"/>
                  </a:lnTo>
                  <a:lnTo>
                    <a:pt x="19675" y="11746"/>
                  </a:lnTo>
                  <a:lnTo>
                    <a:pt x="19686" y="11709"/>
                  </a:lnTo>
                  <a:lnTo>
                    <a:pt x="19675" y="11672"/>
                  </a:lnTo>
                  <a:lnTo>
                    <a:pt x="19654" y="11684"/>
                  </a:lnTo>
                  <a:lnTo>
                    <a:pt x="19632" y="11659"/>
                  </a:lnTo>
                  <a:lnTo>
                    <a:pt x="19654" y="11585"/>
                  </a:lnTo>
                  <a:lnTo>
                    <a:pt x="19632" y="11560"/>
                  </a:lnTo>
                  <a:lnTo>
                    <a:pt x="19579" y="11623"/>
                  </a:lnTo>
                  <a:lnTo>
                    <a:pt x="19579" y="11598"/>
                  </a:lnTo>
                  <a:lnTo>
                    <a:pt x="19568" y="11548"/>
                  </a:lnTo>
                  <a:lnTo>
                    <a:pt x="19535" y="11548"/>
                  </a:lnTo>
                  <a:lnTo>
                    <a:pt x="19589" y="11487"/>
                  </a:lnTo>
                  <a:lnTo>
                    <a:pt x="19579" y="11412"/>
                  </a:lnTo>
                  <a:lnTo>
                    <a:pt x="19557" y="11400"/>
                  </a:lnTo>
                  <a:lnTo>
                    <a:pt x="19504" y="11400"/>
                  </a:lnTo>
                  <a:lnTo>
                    <a:pt x="19514" y="11338"/>
                  </a:lnTo>
                  <a:lnTo>
                    <a:pt x="19493" y="11276"/>
                  </a:lnTo>
                  <a:lnTo>
                    <a:pt x="19471" y="11227"/>
                  </a:lnTo>
                  <a:lnTo>
                    <a:pt x="19417" y="11227"/>
                  </a:lnTo>
                  <a:lnTo>
                    <a:pt x="19450" y="11177"/>
                  </a:lnTo>
                  <a:lnTo>
                    <a:pt x="19406" y="11165"/>
                  </a:lnTo>
                  <a:lnTo>
                    <a:pt x="19385" y="11165"/>
                  </a:lnTo>
                  <a:lnTo>
                    <a:pt x="19396" y="11128"/>
                  </a:lnTo>
                  <a:lnTo>
                    <a:pt x="19353" y="11066"/>
                  </a:lnTo>
                  <a:lnTo>
                    <a:pt x="19353" y="11078"/>
                  </a:lnTo>
                  <a:lnTo>
                    <a:pt x="19331" y="11078"/>
                  </a:lnTo>
                  <a:lnTo>
                    <a:pt x="19331" y="10918"/>
                  </a:lnTo>
                  <a:lnTo>
                    <a:pt x="19245" y="10843"/>
                  </a:lnTo>
                  <a:lnTo>
                    <a:pt x="19234" y="10769"/>
                  </a:lnTo>
                  <a:lnTo>
                    <a:pt x="19234" y="10707"/>
                  </a:lnTo>
                  <a:lnTo>
                    <a:pt x="19277" y="10732"/>
                  </a:lnTo>
                  <a:lnTo>
                    <a:pt x="19299" y="10682"/>
                  </a:lnTo>
                  <a:lnTo>
                    <a:pt x="19353" y="10707"/>
                  </a:lnTo>
                  <a:lnTo>
                    <a:pt x="19353" y="10769"/>
                  </a:lnTo>
                  <a:lnTo>
                    <a:pt x="19396" y="10856"/>
                  </a:lnTo>
                  <a:lnTo>
                    <a:pt x="19460" y="10893"/>
                  </a:lnTo>
                  <a:lnTo>
                    <a:pt x="19493" y="10918"/>
                  </a:lnTo>
                  <a:lnTo>
                    <a:pt x="19493" y="10967"/>
                  </a:lnTo>
                  <a:lnTo>
                    <a:pt x="19514" y="10992"/>
                  </a:lnTo>
                  <a:lnTo>
                    <a:pt x="19514" y="10955"/>
                  </a:lnTo>
                  <a:lnTo>
                    <a:pt x="19493" y="10868"/>
                  </a:lnTo>
                  <a:lnTo>
                    <a:pt x="19493" y="10843"/>
                  </a:lnTo>
                  <a:lnTo>
                    <a:pt x="19514" y="10819"/>
                  </a:lnTo>
                  <a:lnTo>
                    <a:pt x="19535" y="10868"/>
                  </a:lnTo>
                  <a:lnTo>
                    <a:pt x="19535" y="10905"/>
                  </a:lnTo>
                  <a:lnTo>
                    <a:pt x="19568" y="10930"/>
                  </a:lnTo>
                  <a:lnTo>
                    <a:pt x="19589" y="11041"/>
                  </a:lnTo>
                  <a:lnTo>
                    <a:pt x="19632" y="11053"/>
                  </a:lnTo>
                  <a:lnTo>
                    <a:pt x="19632" y="11091"/>
                  </a:lnTo>
                  <a:lnTo>
                    <a:pt x="19675" y="11128"/>
                  </a:lnTo>
                  <a:lnTo>
                    <a:pt x="19718" y="11239"/>
                  </a:lnTo>
                  <a:lnTo>
                    <a:pt x="19740" y="11189"/>
                  </a:lnTo>
                  <a:lnTo>
                    <a:pt x="19729" y="11128"/>
                  </a:lnTo>
                  <a:lnTo>
                    <a:pt x="19729" y="11029"/>
                  </a:lnTo>
                  <a:lnTo>
                    <a:pt x="19740" y="10967"/>
                  </a:lnTo>
                  <a:lnTo>
                    <a:pt x="19740" y="11016"/>
                  </a:lnTo>
                  <a:lnTo>
                    <a:pt x="19772" y="11116"/>
                  </a:lnTo>
                  <a:lnTo>
                    <a:pt x="19772" y="11227"/>
                  </a:lnTo>
                  <a:lnTo>
                    <a:pt x="19793" y="11239"/>
                  </a:lnTo>
                  <a:lnTo>
                    <a:pt x="19836" y="11276"/>
                  </a:lnTo>
                  <a:lnTo>
                    <a:pt x="19847" y="11227"/>
                  </a:lnTo>
                  <a:lnTo>
                    <a:pt x="19826" y="11202"/>
                  </a:lnTo>
                  <a:lnTo>
                    <a:pt x="19826" y="11165"/>
                  </a:lnTo>
                  <a:lnTo>
                    <a:pt x="19869" y="11177"/>
                  </a:lnTo>
                  <a:lnTo>
                    <a:pt x="19880" y="11239"/>
                  </a:lnTo>
                  <a:lnTo>
                    <a:pt x="19880" y="11289"/>
                  </a:lnTo>
                  <a:lnTo>
                    <a:pt x="19890" y="11301"/>
                  </a:lnTo>
                  <a:lnTo>
                    <a:pt x="19890" y="11264"/>
                  </a:lnTo>
                  <a:lnTo>
                    <a:pt x="19923" y="11239"/>
                  </a:lnTo>
                  <a:lnTo>
                    <a:pt x="19923" y="11338"/>
                  </a:lnTo>
                  <a:lnTo>
                    <a:pt x="19944" y="11387"/>
                  </a:lnTo>
                  <a:lnTo>
                    <a:pt x="19987" y="11387"/>
                  </a:lnTo>
                  <a:lnTo>
                    <a:pt x="20009" y="11350"/>
                  </a:lnTo>
                  <a:lnTo>
                    <a:pt x="20009" y="11412"/>
                  </a:lnTo>
                  <a:lnTo>
                    <a:pt x="19998" y="11449"/>
                  </a:lnTo>
                  <a:lnTo>
                    <a:pt x="20030" y="11548"/>
                  </a:lnTo>
                  <a:lnTo>
                    <a:pt x="20052" y="11598"/>
                  </a:lnTo>
                  <a:lnTo>
                    <a:pt x="20105" y="11598"/>
                  </a:lnTo>
                  <a:lnTo>
                    <a:pt x="20105" y="11548"/>
                  </a:lnTo>
                  <a:lnTo>
                    <a:pt x="20094" y="11536"/>
                  </a:lnTo>
                  <a:lnTo>
                    <a:pt x="20094" y="11462"/>
                  </a:lnTo>
                  <a:lnTo>
                    <a:pt x="20063" y="11338"/>
                  </a:lnTo>
                  <a:lnTo>
                    <a:pt x="20105" y="11338"/>
                  </a:lnTo>
                  <a:lnTo>
                    <a:pt x="20127" y="11387"/>
                  </a:lnTo>
                  <a:lnTo>
                    <a:pt x="20181" y="11400"/>
                  </a:lnTo>
                  <a:lnTo>
                    <a:pt x="20202" y="11387"/>
                  </a:lnTo>
                  <a:lnTo>
                    <a:pt x="20170" y="11325"/>
                  </a:lnTo>
                  <a:lnTo>
                    <a:pt x="20192" y="11276"/>
                  </a:lnTo>
                  <a:lnTo>
                    <a:pt x="20192" y="11165"/>
                  </a:lnTo>
                  <a:lnTo>
                    <a:pt x="20148" y="11053"/>
                  </a:lnTo>
                  <a:lnTo>
                    <a:pt x="20159" y="10967"/>
                  </a:lnTo>
                  <a:lnTo>
                    <a:pt x="20159" y="10868"/>
                  </a:lnTo>
                  <a:lnTo>
                    <a:pt x="20170" y="10967"/>
                  </a:lnTo>
                  <a:lnTo>
                    <a:pt x="20159" y="11029"/>
                  </a:lnTo>
                  <a:lnTo>
                    <a:pt x="20170" y="11103"/>
                  </a:lnTo>
                  <a:lnTo>
                    <a:pt x="20256" y="11202"/>
                  </a:lnTo>
                  <a:lnTo>
                    <a:pt x="20267" y="11165"/>
                  </a:lnTo>
                  <a:lnTo>
                    <a:pt x="20256" y="11091"/>
                  </a:lnTo>
                  <a:lnTo>
                    <a:pt x="20277" y="11029"/>
                  </a:lnTo>
                  <a:lnTo>
                    <a:pt x="20277" y="10930"/>
                  </a:lnTo>
                  <a:lnTo>
                    <a:pt x="20321" y="10905"/>
                  </a:lnTo>
                  <a:lnTo>
                    <a:pt x="20310" y="10893"/>
                  </a:lnTo>
                  <a:lnTo>
                    <a:pt x="20245" y="10782"/>
                  </a:lnTo>
                  <a:lnTo>
                    <a:pt x="20223" y="10707"/>
                  </a:lnTo>
                  <a:lnTo>
                    <a:pt x="20202" y="10682"/>
                  </a:lnTo>
                  <a:lnTo>
                    <a:pt x="20213" y="10646"/>
                  </a:lnTo>
                  <a:lnTo>
                    <a:pt x="20170" y="10559"/>
                  </a:lnTo>
                  <a:lnTo>
                    <a:pt x="20138" y="10510"/>
                  </a:lnTo>
                  <a:lnTo>
                    <a:pt x="20202" y="10497"/>
                  </a:lnTo>
                  <a:lnTo>
                    <a:pt x="20213" y="10473"/>
                  </a:lnTo>
                  <a:lnTo>
                    <a:pt x="20256" y="10423"/>
                  </a:lnTo>
                  <a:lnTo>
                    <a:pt x="20223" y="10386"/>
                  </a:lnTo>
                  <a:lnTo>
                    <a:pt x="20192" y="10411"/>
                  </a:lnTo>
                  <a:lnTo>
                    <a:pt x="20116" y="10423"/>
                  </a:lnTo>
                  <a:lnTo>
                    <a:pt x="20094" y="10398"/>
                  </a:lnTo>
                  <a:lnTo>
                    <a:pt x="20105" y="10373"/>
                  </a:lnTo>
                  <a:lnTo>
                    <a:pt x="20116" y="10349"/>
                  </a:lnTo>
                  <a:lnTo>
                    <a:pt x="20159" y="10300"/>
                  </a:lnTo>
                  <a:lnTo>
                    <a:pt x="20170" y="10237"/>
                  </a:lnTo>
                  <a:lnTo>
                    <a:pt x="20148" y="10188"/>
                  </a:lnTo>
                  <a:lnTo>
                    <a:pt x="20116" y="10188"/>
                  </a:lnTo>
                  <a:lnTo>
                    <a:pt x="20116" y="10225"/>
                  </a:lnTo>
                  <a:lnTo>
                    <a:pt x="20094" y="10275"/>
                  </a:lnTo>
                  <a:lnTo>
                    <a:pt x="20094" y="10225"/>
                  </a:lnTo>
                  <a:lnTo>
                    <a:pt x="20084" y="10237"/>
                  </a:lnTo>
                  <a:lnTo>
                    <a:pt x="20009" y="10250"/>
                  </a:lnTo>
                  <a:lnTo>
                    <a:pt x="19998" y="10225"/>
                  </a:lnTo>
                  <a:lnTo>
                    <a:pt x="20041" y="10188"/>
                  </a:lnTo>
                  <a:lnTo>
                    <a:pt x="20052" y="10164"/>
                  </a:lnTo>
                  <a:lnTo>
                    <a:pt x="20030" y="10126"/>
                  </a:lnTo>
                  <a:lnTo>
                    <a:pt x="20009" y="10064"/>
                  </a:lnTo>
                  <a:lnTo>
                    <a:pt x="19976" y="10040"/>
                  </a:lnTo>
                  <a:lnTo>
                    <a:pt x="19944" y="10052"/>
                  </a:lnTo>
                  <a:lnTo>
                    <a:pt x="19944" y="10114"/>
                  </a:lnTo>
                  <a:lnTo>
                    <a:pt x="19933" y="10151"/>
                  </a:lnTo>
                  <a:lnTo>
                    <a:pt x="19923" y="10126"/>
                  </a:lnTo>
                  <a:lnTo>
                    <a:pt x="19923" y="10052"/>
                  </a:lnTo>
                  <a:lnTo>
                    <a:pt x="19901" y="10003"/>
                  </a:lnTo>
                  <a:lnTo>
                    <a:pt x="19880" y="10003"/>
                  </a:lnTo>
                  <a:lnTo>
                    <a:pt x="19890" y="9966"/>
                  </a:lnTo>
                  <a:lnTo>
                    <a:pt x="19869" y="9966"/>
                  </a:lnTo>
                  <a:lnTo>
                    <a:pt x="19869" y="9941"/>
                  </a:lnTo>
                  <a:lnTo>
                    <a:pt x="19880" y="9941"/>
                  </a:lnTo>
                  <a:lnTo>
                    <a:pt x="19869" y="9904"/>
                  </a:lnTo>
                  <a:lnTo>
                    <a:pt x="19836" y="9879"/>
                  </a:lnTo>
                  <a:lnTo>
                    <a:pt x="19847" y="9855"/>
                  </a:lnTo>
                  <a:lnTo>
                    <a:pt x="19901" y="9855"/>
                  </a:lnTo>
                  <a:lnTo>
                    <a:pt x="19933" y="9842"/>
                  </a:lnTo>
                  <a:lnTo>
                    <a:pt x="19901" y="9805"/>
                  </a:lnTo>
                  <a:lnTo>
                    <a:pt x="19847" y="9805"/>
                  </a:lnTo>
                  <a:lnTo>
                    <a:pt x="19826" y="9793"/>
                  </a:lnTo>
                  <a:lnTo>
                    <a:pt x="19847" y="9743"/>
                  </a:lnTo>
                  <a:lnTo>
                    <a:pt x="19901" y="9718"/>
                  </a:lnTo>
                  <a:lnTo>
                    <a:pt x="19901" y="9694"/>
                  </a:lnTo>
                  <a:lnTo>
                    <a:pt x="19880" y="9669"/>
                  </a:lnTo>
                  <a:lnTo>
                    <a:pt x="19793" y="9669"/>
                  </a:lnTo>
                  <a:lnTo>
                    <a:pt x="19783" y="9694"/>
                  </a:lnTo>
                  <a:lnTo>
                    <a:pt x="19761" y="9743"/>
                  </a:lnTo>
                  <a:lnTo>
                    <a:pt x="19654" y="9768"/>
                  </a:lnTo>
                  <a:lnTo>
                    <a:pt x="19708" y="9730"/>
                  </a:lnTo>
                  <a:lnTo>
                    <a:pt x="19783" y="9644"/>
                  </a:lnTo>
                  <a:lnTo>
                    <a:pt x="19815" y="9582"/>
                  </a:lnTo>
                  <a:lnTo>
                    <a:pt x="19815" y="9557"/>
                  </a:lnTo>
                  <a:lnTo>
                    <a:pt x="19761" y="9557"/>
                  </a:lnTo>
                  <a:lnTo>
                    <a:pt x="19729" y="9545"/>
                  </a:lnTo>
                  <a:lnTo>
                    <a:pt x="19761" y="9508"/>
                  </a:lnTo>
                  <a:lnTo>
                    <a:pt x="19740" y="9483"/>
                  </a:lnTo>
                  <a:lnTo>
                    <a:pt x="19718" y="9496"/>
                  </a:lnTo>
                  <a:lnTo>
                    <a:pt x="19718" y="9446"/>
                  </a:lnTo>
                  <a:lnTo>
                    <a:pt x="19740" y="9409"/>
                  </a:lnTo>
                  <a:lnTo>
                    <a:pt x="19740" y="9348"/>
                  </a:lnTo>
                  <a:lnTo>
                    <a:pt x="19675" y="9323"/>
                  </a:lnTo>
                  <a:lnTo>
                    <a:pt x="19632" y="9310"/>
                  </a:lnTo>
                  <a:lnTo>
                    <a:pt x="19568" y="9310"/>
                  </a:lnTo>
                  <a:lnTo>
                    <a:pt x="19546" y="9273"/>
                  </a:lnTo>
                  <a:lnTo>
                    <a:pt x="19611" y="9273"/>
                  </a:lnTo>
                  <a:lnTo>
                    <a:pt x="19664" y="9261"/>
                  </a:lnTo>
                  <a:lnTo>
                    <a:pt x="19686" y="9236"/>
                  </a:lnTo>
                  <a:lnTo>
                    <a:pt x="19718" y="9273"/>
                  </a:lnTo>
                  <a:lnTo>
                    <a:pt x="19729" y="9310"/>
                  </a:lnTo>
                  <a:lnTo>
                    <a:pt x="19783" y="9310"/>
                  </a:lnTo>
                  <a:lnTo>
                    <a:pt x="19836" y="9335"/>
                  </a:lnTo>
                  <a:lnTo>
                    <a:pt x="19847" y="9384"/>
                  </a:lnTo>
                  <a:lnTo>
                    <a:pt x="19836" y="9434"/>
                  </a:lnTo>
                  <a:lnTo>
                    <a:pt x="19847" y="9483"/>
                  </a:lnTo>
                  <a:lnTo>
                    <a:pt x="19901" y="9557"/>
                  </a:lnTo>
                  <a:lnTo>
                    <a:pt x="19923" y="9557"/>
                  </a:lnTo>
                  <a:lnTo>
                    <a:pt x="19933" y="9496"/>
                  </a:lnTo>
                  <a:lnTo>
                    <a:pt x="19955" y="9533"/>
                  </a:lnTo>
                  <a:lnTo>
                    <a:pt x="20030" y="9545"/>
                  </a:lnTo>
                  <a:lnTo>
                    <a:pt x="20052" y="9533"/>
                  </a:lnTo>
                  <a:lnTo>
                    <a:pt x="20052" y="9496"/>
                  </a:lnTo>
                  <a:lnTo>
                    <a:pt x="20030" y="9483"/>
                  </a:lnTo>
                  <a:lnTo>
                    <a:pt x="20030" y="9434"/>
                  </a:lnTo>
                  <a:lnTo>
                    <a:pt x="20009" y="9372"/>
                  </a:lnTo>
                  <a:lnTo>
                    <a:pt x="19976" y="9323"/>
                  </a:lnTo>
                  <a:lnTo>
                    <a:pt x="19933" y="9310"/>
                  </a:lnTo>
                  <a:lnTo>
                    <a:pt x="19944" y="9261"/>
                  </a:lnTo>
                  <a:lnTo>
                    <a:pt x="19944" y="9212"/>
                  </a:lnTo>
                  <a:lnTo>
                    <a:pt x="19923" y="9187"/>
                  </a:lnTo>
                  <a:lnTo>
                    <a:pt x="19933" y="9174"/>
                  </a:lnTo>
                  <a:lnTo>
                    <a:pt x="19955" y="9187"/>
                  </a:lnTo>
                  <a:lnTo>
                    <a:pt x="19976" y="9248"/>
                  </a:lnTo>
                  <a:lnTo>
                    <a:pt x="19998" y="9273"/>
                  </a:lnTo>
                  <a:lnTo>
                    <a:pt x="20041" y="9261"/>
                  </a:lnTo>
                  <a:lnTo>
                    <a:pt x="20030" y="9248"/>
                  </a:lnTo>
                  <a:lnTo>
                    <a:pt x="20041" y="9236"/>
                  </a:lnTo>
                  <a:lnTo>
                    <a:pt x="20084" y="9248"/>
                  </a:lnTo>
                  <a:lnTo>
                    <a:pt x="20063" y="9187"/>
                  </a:lnTo>
                  <a:lnTo>
                    <a:pt x="20041" y="9125"/>
                  </a:lnTo>
                  <a:lnTo>
                    <a:pt x="19987" y="9088"/>
                  </a:lnTo>
                  <a:lnTo>
                    <a:pt x="20041" y="9088"/>
                  </a:lnTo>
                  <a:lnTo>
                    <a:pt x="20063" y="9125"/>
                  </a:lnTo>
                  <a:lnTo>
                    <a:pt x="20094" y="9150"/>
                  </a:lnTo>
                  <a:lnTo>
                    <a:pt x="20138" y="9137"/>
                  </a:lnTo>
                  <a:lnTo>
                    <a:pt x="20116" y="9112"/>
                  </a:lnTo>
                  <a:lnTo>
                    <a:pt x="20116" y="9063"/>
                  </a:lnTo>
                  <a:lnTo>
                    <a:pt x="20138" y="9063"/>
                  </a:lnTo>
                  <a:lnTo>
                    <a:pt x="20159" y="9088"/>
                  </a:lnTo>
                  <a:lnTo>
                    <a:pt x="20192" y="9112"/>
                  </a:lnTo>
                  <a:lnTo>
                    <a:pt x="20192" y="9137"/>
                  </a:lnTo>
                  <a:lnTo>
                    <a:pt x="20159" y="9150"/>
                  </a:lnTo>
                  <a:lnTo>
                    <a:pt x="20159" y="9236"/>
                  </a:lnTo>
                  <a:lnTo>
                    <a:pt x="20192" y="9236"/>
                  </a:lnTo>
                  <a:lnTo>
                    <a:pt x="20213" y="9248"/>
                  </a:lnTo>
                  <a:lnTo>
                    <a:pt x="20213" y="9273"/>
                  </a:lnTo>
                  <a:lnTo>
                    <a:pt x="20192" y="9298"/>
                  </a:lnTo>
                  <a:lnTo>
                    <a:pt x="20170" y="9323"/>
                  </a:lnTo>
                  <a:lnTo>
                    <a:pt x="20202" y="9335"/>
                  </a:lnTo>
                  <a:lnTo>
                    <a:pt x="20223" y="9323"/>
                  </a:lnTo>
                  <a:lnTo>
                    <a:pt x="20245" y="9335"/>
                  </a:lnTo>
                  <a:lnTo>
                    <a:pt x="20223" y="9384"/>
                  </a:lnTo>
                  <a:lnTo>
                    <a:pt x="20245" y="9421"/>
                  </a:lnTo>
                  <a:lnTo>
                    <a:pt x="20267" y="9434"/>
                  </a:lnTo>
                  <a:lnTo>
                    <a:pt x="20310" y="9421"/>
                  </a:lnTo>
                  <a:lnTo>
                    <a:pt x="20417" y="9335"/>
                  </a:lnTo>
                  <a:lnTo>
                    <a:pt x="20460" y="9261"/>
                  </a:lnTo>
                  <a:lnTo>
                    <a:pt x="20460" y="9310"/>
                  </a:lnTo>
                  <a:lnTo>
                    <a:pt x="20428" y="9335"/>
                  </a:lnTo>
                  <a:lnTo>
                    <a:pt x="20417" y="9372"/>
                  </a:lnTo>
                  <a:lnTo>
                    <a:pt x="20363" y="9397"/>
                  </a:lnTo>
                  <a:lnTo>
                    <a:pt x="20277" y="9496"/>
                  </a:lnTo>
                  <a:lnTo>
                    <a:pt x="20277" y="9521"/>
                  </a:lnTo>
                  <a:lnTo>
                    <a:pt x="20321" y="9545"/>
                  </a:lnTo>
                  <a:lnTo>
                    <a:pt x="20374" y="9521"/>
                  </a:lnTo>
                  <a:lnTo>
                    <a:pt x="20460" y="9459"/>
                  </a:lnTo>
                  <a:lnTo>
                    <a:pt x="20492" y="9459"/>
                  </a:lnTo>
                  <a:lnTo>
                    <a:pt x="20568" y="9434"/>
                  </a:lnTo>
                  <a:lnTo>
                    <a:pt x="20589" y="9384"/>
                  </a:lnTo>
                  <a:lnTo>
                    <a:pt x="20622" y="9372"/>
                  </a:lnTo>
                  <a:lnTo>
                    <a:pt x="20675" y="9323"/>
                  </a:lnTo>
                  <a:lnTo>
                    <a:pt x="20697" y="9323"/>
                  </a:lnTo>
                  <a:lnTo>
                    <a:pt x="20697" y="9360"/>
                  </a:lnTo>
                  <a:lnTo>
                    <a:pt x="20675" y="9372"/>
                  </a:lnTo>
                  <a:lnTo>
                    <a:pt x="20632" y="9434"/>
                  </a:lnTo>
                  <a:lnTo>
                    <a:pt x="20600" y="9496"/>
                  </a:lnTo>
                  <a:lnTo>
                    <a:pt x="20568" y="9521"/>
                  </a:lnTo>
                  <a:lnTo>
                    <a:pt x="20525" y="9570"/>
                  </a:lnTo>
                  <a:lnTo>
                    <a:pt x="20471" y="9582"/>
                  </a:lnTo>
                  <a:lnTo>
                    <a:pt x="20439" y="9607"/>
                  </a:lnTo>
                  <a:lnTo>
                    <a:pt x="20406" y="9681"/>
                  </a:lnTo>
                  <a:lnTo>
                    <a:pt x="20406" y="9706"/>
                  </a:lnTo>
                  <a:lnTo>
                    <a:pt x="20417" y="9730"/>
                  </a:lnTo>
                  <a:lnTo>
                    <a:pt x="20439" y="9706"/>
                  </a:lnTo>
                  <a:lnTo>
                    <a:pt x="20482" y="9706"/>
                  </a:lnTo>
                  <a:lnTo>
                    <a:pt x="20525" y="9730"/>
                  </a:lnTo>
                  <a:lnTo>
                    <a:pt x="20482" y="9743"/>
                  </a:lnTo>
                  <a:lnTo>
                    <a:pt x="20439" y="9755"/>
                  </a:lnTo>
                  <a:lnTo>
                    <a:pt x="20417" y="9780"/>
                  </a:lnTo>
                  <a:lnTo>
                    <a:pt x="20417" y="9805"/>
                  </a:lnTo>
                  <a:lnTo>
                    <a:pt x="20439" y="9817"/>
                  </a:lnTo>
                  <a:lnTo>
                    <a:pt x="20482" y="9805"/>
                  </a:lnTo>
                  <a:lnTo>
                    <a:pt x="20514" y="9793"/>
                  </a:lnTo>
                  <a:lnTo>
                    <a:pt x="20471" y="9855"/>
                  </a:lnTo>
                  <a:lnTo>
                    <a:pt x="20428" y="9867"/>
                  </a:lnTo>
                  <a:lnTo>
                    <a:pt x="20417" y="9891"/>
                  </a:lnTo>
                  <a:lnTo>
                    <a:pt x="20428" y="9916"/>
                  </a:lnTo>
                  <a:lnTo>
                    <a:pt x="20471" y="9928"/>
                  </a:lnTo>
                  <a:lnTo>
                    <a:pt x="20514" y="9916"/>
                  </a:lnTo>
                  <a:lnTo>
                    <a:pt x="20546" y="9916"/>
                  </a:lnTo>
                  <a:lnTo>
                    <a:pt x="20568" y="9928"/>
                  </a:lnTo>
                  <a:lnTo>
                    <a:pt x="20535" y="9941"/>
                  </a:lnTo>
                  <a:lnTo>
                    <a:pt x="20535" y="9966"/>
                  </a:lnTo>
                  <a:lnTo>
                    <a:pt x="20482" y="9990"/>
                  </a:lnTo>
                  <a:lnTo>
                    <a:pt x="20471" y="10028"/>
                  </a:lnTo>
                  <a:lnTo>
                    <a:pt x="20482" y="10064"/>
                  </a:lnTo>
                  <a:lnTo>
                    <a:pt x="20514" y="10114"/>
                  </a:lnTo>
                  <a:lnTo>
                    <a:pt x="20514" y="10164"/>
                  </a:lnTo>
                  <a:lnTo>
                    <a:pt x="20525" y="10176"/>
                  </a:lnTo>
                  <a:lnTo>
                    <a:pt x="20546" y="10126"/>
                  </a:lnTo>
                  <a:lnTo>
                    <a:pt x="20578" y="10064"/>
                  </a:lnTo>
                  <a:lnTo>
                    <a:pt x="20600" y="10040"/>
                  </a:lnTo>
                  <a:lnTo>
                    <a:pt x="20622" y="10040"/>
                  </a:lnTo>
                  <a:lnTo>
                    <a:pt x="20600" y="10064"/>
                  </a:lnTo>
                  <a:lnTo>
                    <a:pt x="20600" y="10102"/>
                  </a:lnTo>
                  <a:lnTo>
                    <a:pt x="20578" y="10114"/>
                  </a:lnTo>
                  <a:lnTo>
                    <a:pt x="20578" y="10126"/>
                  </a:lnTo>
                  <a:lnTo>
                    <a:pt x="20600" y="10164"/>
                  </a:lnTo>
                  <a:lnTo>
                    <a:pt x="20589" y="10188"/>
                  </a:lnTo>
                  <a:lnTo>
                    <a:pt x="20622" y="10225"/>
                  </a:lnTo>
                  <a:lnTo>
                    <a:pt x="20632" y="10225"/>
                  </a:lnTo>
                  <a:lnTo>
                    <a:pt x="20643" y="10188"/>
                  </a:lnTo>
                  <a:lnTo>
                    <a:pt x="20686" y="10176"/>
                  </a:lnTo>
                  <a:lnTo>
                    <a:pt x="20697" y="10176"/>
                  </a:lnTo>
                  <a:lnTo>
                    <a:pt x="20697" y="10213"/>
                  </a:lnTo>
                  <a:lnTo>
                    <a:pt x="20675" y="10237"/>
                  </a:lnTo>
                  <a:lnTo>
                    <a:pt x="20675" y="10250"/>
                  </a:lnTo>
                  <a:lnTo>
                    <a:pt x="20697" y="10275"/>
                  </a:lnTo>
                  <a:lnTo>
                    <a:pt x="20697" y="10300"/>
                  </a:lnTo>
                  <a:lnTo>
                    <a:pt x="20707" y="10312"/>
                  </a:lnTo>
                  <a:lnTo>
                    <a:pt x="20707" y="10349"/>
                  </a:lnTo>
                  <a:lnTo>
                    <a:pt x="20740" y="10361"/>
                  </a:lnTo>
                  <a:lnTo>
                    <a:pt x="20751" y="10337"/>
                  </a:lnTo>
                  <a:lnTo>
                    <a:pt x="20804" y="10312"/>
                  </a:lnTo>
                  <a:lnTo>
                    <a:pt x="20815" y="10275"/>
                  </a:lnTo>
                  <a:lnTo>
                    <a:pt x="20815" y="10237"/>
                  </a:lnTo>
                  <a:lnTo>
                    <a:pt x="20782" y="10188"/>
                  </a:lnTo>
                  <a:lnTo>
                    <a:pt x="20793" y="10188"/>
                  </a:lnTo>
                  <a:lnTo>
                    <a:pt x="20815" y="10213"/>
                  </a:lnTo>
                  <a:lnTo>
                    <a:pt x="20836" y="10213"/>
                  </a:lnTo>
                  <a:lnTo>
                    <a:pt x="20836" y="10176"/>
                  </a:lnTo>
                  <a:lnTo>
                    <a:pt x="20815" y="10126"/>
                  </a:lnTo>
                  <a:lnTo>
                    <a:pt x="20815" y="10102"/>
                  </a:lnTo>
                  <a:lnTo>
                    <a:pt x="20847" y="10089"/>
                  </a:lnTo>
                  <a:lnTo>
                    <a:pt x="20847" y="10003"/>
                  </a:lnTo>
                  <a:lnTo>
                    <a:pt x="20815" y="10003"/>
                  </a:lnTo>
                  <a:lnTo>
                    <a:pt x="20793" y="9978"/>
                  </a:lnTo>
                  <a:lnTo>
                    <a:pt x="20793" y="9966"/>
                  </a:lnTo>
                  <a:lnTo>
                    <a:pt x="20804" y="9978"/>
                  </a:lnTo>
                  <a:lnTo>
                    <a:pt x="20847" y="9990"/>
                  </a:lnTo>
                  <a:lnTo>
                    <a:pt x="20869" y="9966"/>
                  </a:lnTo>
                  <a:lnTo>
                    <a:pt x="20858" y="9928"/>
                  </a:lnTo>
                  <a:lnTo>
                    <a:pt x="20836" y="9928"/>
                  </a:lnTo>
                  <a:lnTo>
                    <a:pt x="20815" y="9916"/>
                  </a:lnTo>
                  <a:lnTo>
                    <a:pt x="20858" y="9916"/>
                  </a:lnTo>
                  <a:lnTo>
                    <a:pt x="20890" y="9879"/>
                  </a:lnTo>
                  <a:lnTo>
                    <a:pt x="20890" y="9793"/>
                  </a:lnTo>
                  <a:lnTo>
                    <a:pt x="20901" y="9755"/>
                  </a:lnTo>
                  <a:lnTo>
                    <a:pt x="20911" y="9793"/>
                  </a:lnTo>
                  <a:lnTo>
                    <a:pt x="20911" y="9842"/>
                  </a:lnTo>
                  <a:lnTo>
                    <a:pt x="20922" y="9879"/>
                  </a:lnTo>
                  <a:lnTo>
                    <a:pt x="20911" y="9928"/>
                  </a:lnTo>
                  <a:lnTo>
                    <a:pt x="20944" y="9941"/>
                  </a:lnTo>
                  <a:lnTo>
                    <a:pt x="20976" y="9928"/>
                  </a:lnTo>
                  <a:lnTo>
                    <a:pt x="21019" y="9879"/>
                  </a:lnTo>
                  <a:lnTo>
                    <a:pt x="21019" y="9941"/>
                  </a:lnTo>
                  <a:lnTo>
                    <a:pt x="21030" y="9966"/>
                  </a:lnTo>
                  <a:lnTo>
                    <a:pt x="21062" y="9966"/>
                  </a:lnTo>
                  <a:lnTo>
                    <a:pt x="21073" y="9941"/>
                  </a:lnTo>
                  <a:lnTo>
                    <a:pt x="21073" y="9805"/>
                  </a:lnTo>
                  <a:lnTo>
                    <a:pt x="21052" y="9793"/>
                  </a:lnTo>
                  <a:lnTo>
                    <a:pt x="21030" y="9780"/>
                  </a:lnTo>
                  <a:lnTo>
                    <a:pt x="21073" y="9793"/>
                  </a:lnTo>
                  <a:lnTo>
                    <a:pt x="21116" y="9817"/>
                  </a:lnTo>
                  <a:lnTo>
                    <a:pt x="21127" y="9867"/>
                  </a:lnTo>
                  <a:lnTo>
                    <a:pt x="21159" y="9867"/>
                  </a:lnTo>
                  <a:lnTo>
                    <a:pt x="21170" y="9842"/>
                  </a:lnTo>
                  <a:lnTo>
                    <a:pt x="21170" y="9755"/>
                  </a:lnTo>
                  <a:lnTo>
                    <a:pt x="21138" y="9718"/>
                  </a:lnTo>
                  <a:lnTo>
                    <a:pt x="21084" y="9669"/>
                  </a:lnTo>
                  <a:lnTo>
                    <a:pt x="21073" y="9632"/>
                  </a:lnTo>
                  <a:lnTo>
                    <a:pt x="21084" y="9632"/>
                  </a:lnTo>
                  <a:lnTo>
                    <a:pt x="21116" y="9669"/>
                  </a:lnTo>
                  <a:lnTo>
                    <a:pt x="21170" y="9718"/>
                  </a:lnTo>
                  <a:lnTo>
                    <a:pt x="21181" y="9755"/>
                  </a:lnTo>
                  <a:lnTo>
                    <a:pt x="21267" y="9755"/>
                  </a:lnTo>
                  <a:lnTo>
                    <a:pt x="21277" y="9718"/>
                  </a:lnTo>
                  <a:lnTo>
                    <a:pt x="21267" y="9681"/>
                  </a:lnTo>
                  <a:lnTo>
                    <a:pt x="21234" y="9669"/>
                  </a:lnTo>
                  <a:lnTo>
                    <a:pt x="21213" y="9632"/>
                  </a:lnTo>
                  <a:lnTo>
                    <a:pt x="21159" y="9632"/>
                  </a:lnTo>
                  <a:lnTo>
                    <a:pt x="21127" y="9607"/>
                  </a:lnTo>
                  <a:lnTo>
                    <a:pt x="21138" y="9545"/>
                  </a:lnTo>
                  <a:lnTo>
                    <a:pt x="21191" y="9607"/>
                  </a:lnTo>
                  <a:lnTo>
                    <a:pt x="21234" y="9607"/>
                  </a:lnTo>
                  <a:lnTo>
                    <a:pt x="21245" y="9570"/>
                  </a:lnTo>
                  <a:lnTo>
                    <a:pt x="21234" y="9533"/>
                  </a:lnTo>
                  <a:lnTo>
                    <a:pt x="21213" y="9508"/>
                  </a:lnTo>
                  <a:lnTo>
                    <a:pt x="21213" y="9483"/>
                  </a:lnTo>
                  <a:lnTo>
                    <a:pt x="21234" y="9471"/>
                  </a:lnTo>
                  <a:lnTo>
                    <a:pt x="21245" y="9483"/>
                  </a:lnTo>
                  <a:lnTo>
                    <a:pt x="21288" y="9508"/>
                  </a:lnTo>
                  <a:lnTo>
                    <a:pt x="21288" y="9545"/>
                  </a:lnTo>
                  <a:lnTo>
                    <a:pt x="21277" y="9595"/>
                  </a:lnTo>
                  <a:lnTo>
                    <a:pt x="21331" y="9607"/>
                  </a:lnTo>
                  <a:lnTo>
                    <a:pt x="21385" y="9619"/>
                  </a:lnTo>
                  <a:lnTo>
                    <a:pt x="21428" y="9607"/>
                  </a:lnTo>
                  <a:lnTo>
                    <a:pt x="21460" y="9607"/>
                  </a:lnTo>
                  <a:lnTo>
                    <a:pt x="21492" y="9557"/>
                  </a:lnTo>
                  <a:lnTo>
                    <a:pt x="21492" y="9533"/>
                  </a:lnTo>
                  <a:lnTo>
                    <a:pt x="21395" y="9533"/>
                  </a:lnTo>
                  <a:lnTo>
                    <a:pt x="21385" y="9508"/>
                  </a:lnTo>
                  <a:lnTo>
                    <a:pt x="21406" y="9483"/>
                  </a:lnTo>
                  <a:lnTo>
                    <a:pt x="21449" y="9496"/>
                  </a:lnTo>
                  <a:lnTo>
                    <a:pt x="21481" y="9483"/>
                  </a:lnTo>
                  <a:lnTo>
                    <a:pt x="21460" y="9446"/>
                  </a:lnTo>
                  <a:lnTo>
                    <a:pt x="21439" y="9434"/>
                  </a:lnTo>
                  <a:lnTo>
                    <a:pt x="21449" y="9421"/>
                  </a:lnTo>
                  <a:lnTo>
                    <a:pt x="21439" y="9384"/>
                  </a:lnTo>
                  <a:lnTo>
                    <a:pt x="21406" y="9372"/>
                  </a:lnTo>
                  <a:lnTo>
                    <a:pt x="21374" y="9384"/>
                  </a:lnTo>
                  <a:lnTo>
                    <a:pt x="21395" y="9348"/>
                  </a:lnTo>
                  <a:lnTo>
                    <a:pt x="21428" y="9310"/>
                  </a:lnTo>
                  <a:lnTo>
                    <a:pt x="21492" y="9384"/>
                  </a:lnTo>
                  <a:lnTo>
                    <a:pt x="21492" y="9434"/>
                  </a:lnTo>
                  <a:lnTo>
                    <a:pt x="21557" y="9434"/>
                  </a:lnTo>
                  <a:lnTo>
                    <a:pt x="21589" y="9421"/>
                  </a:lnTo>
                  <a:lnTo>
                    <a:pt x="21600" y="9409"/>
                  </a:lnTo>
                  <a:lnTo>
                    <a:pt x="21589" y="9360"/>
                  </a:lnTo>
                  <a:lnTo>
                    <a:pt x="21546" y="9323"/>
                  </a:lnTo>
                  <a:lnTo>
                    <a:pt x="21546" y="9286"/>
                  </a:lnTo>
                  <a:lnTo>
                    <a:pt x="21535" y="9248"/>
                  </a:lnTo>
                  <a:lnTo>
                    <a:pt x="21481" y="9248"/>
                  </a:lnTo>
                  <a:lnTo>
                    <a:pt x="21503" y="9187"/>
                  </a:lnTo>
                  <a:lnTo>
                    <a:pt x="21481" y="9137"/>
                  </a:lnTo>
                  <a:lnTo>
                    <a:pt x="21428" y="9137"/>
                  </a:lnTo>
                  <a:lnTo>
                    <a:pt x="21449" y="9100"/>
                  </a:lnTo>
                  <a:lnTo>
                    <a:pt x="21439" y="9075"/>
                  </a:lnTo>
                  <a:lnTo>
                    <a:pt x="21374" y="9125"/>
                  </a:lnTo>
                  <a:lnTo>
                    <a:pt x="21342" y="9174"/>
                  </a:lnTo>
                  <a:lnTo>
                    <a:pt x="21352" y="9248"/>
                  </a:lnTo>
                  <a:lnTo>
                    <a:pt x="21342" y="9248"/>
                  </a:lnTo>
                  <a:lnTo>
                    <a:pt x="21320" y="9223"/>
                  </a:lnTo>
                  <a:lnTo>
                    <a:pt x="21320" y="9125"/>
                  </a:lnTo>
                  <a:lnTo>
                    <a:pt x="21299" y="9112"/>
                  </a:lnTo>
                  <a:lnTo>
                    <a:pt x="21277" y="9125"/>
                  </a:lnTo>
                  <a:lnTo>
                    <a:pt x="21277" y="9174"/>
                  </a:lnTo>
                  <a:lnTo>
                    <a:pt x="21234" y="9248"/>
                  </a:lnTo>
                  <a:lnTo>
                    <a:pt x="21213" y="9286"/>
                  </a:lnTo>
                  <a:lnTo>
                    <a:pt x="21223" y="9236"/>
                  </a:lnTo>
                  <a:lnTo>
                    <a:pt x="21223" y="9162"/>
                  </a:lnTo>
                  <a:lnTo>
                    <a:pt x="21267" y="9075"/>
                  </a:lnTo>
                  <a:lnTo>
                    <a:pt x="21267" y="9039"/>
                  </a:lnTo>
                  <a:lnTo>
                    <a:pt x="21213" y="9051"/>
                  </a:lnTo>
                  <a:lnTo>
                    <a:pt x="21159" y="9125"/>
                  </a:lnTo>
                  <a:lnTo>
                    <a:pt x="21159" y="9162"/>
                  </a:lnTo>
                  <a:lnTo>
                    <a:pt x="21116" y="9199"/>
                  </a:lnTo>
                  <a:lnTo>
                    <a:pt x="21073" y="9199"/>
                  </a:lnTo>
                  <a:lnTo>
                    <a:pt x="21073" y="9162"/>
                  </a:lnTo>
                  <a:lnTo>
                    <a:pt x="21105" y="9100"/>
                  </a:lnTo>
                  <a:lnTo>
                    <a:pt x="21170" y="9063"/>
                  </a:lnTo>
                  <a:lnTo>
                    <a:pt x="21191" y="9001"/>
                  </a:lnTo>
                  <a:lnTo>
                    <a:pt x="21223" y="8952"/>
                  </a:lnTo>
                  <a:lnTo>
                    <a:pt x="21245" y="8952"/>
                  </a:lnTo>
                  <a:lnTo>
                    <a:pt x="21288" y="8914"/>
                  </a:lnTo>
                  <a:lnTo>
                    <a:pt x="21299" y="8878"/>
                  </a:lnTo>
                  <a:lnTo>
                    <a:pt x="21267" y="8865"/>
                  </a:lnTo>
                  <a:lnTo>
                    <a:pt x="21213" y="8914"/>
                  </a:lnTo>
                  <a:lnTo>
                    <a:pt x="21170" y="8952"/>
                  </a:lnTo>
                  <a:lnTo>
                    <a:pt x="21127" y="8976"/>
                  </a:lnTo>
                  <a:lnTo>
                    <a:pt x="21073" y="9039"/>
                  </a:lnTo>
                  <a:lnTo>
                    <a:pt x="21138" y="8914"/>
                  </a:lnTo>
                  <a:lnTo>
                    <a:pt x="21127" y="8914"/>
                  </a:lnTo>
                  <a:lnTo>
                    <a:pt x="21073" y="8927"/>
                  </a:lnTo>
                  <a:lnTo>
                    <a:pt x="21052" y="8952"/>
                  </a:lnTo>
                  <a:lnTo>
                    <a:pt x="20965" y="8939"/>
                  </a:lnTo>
                  <a:lnTo>
                    <a:pt x="20911" y="8939"/>
                  </a:lnTo>
                  <a:lnTo>
                    <a:pt x="20890" y="8914"/>
                  </a:lnTo>
                  <a:lnTo>
                    <a:pt x="20944" y="8914"/>
                  </a:lnTo>
                  <a:lnTo>
                    <a:pt x="21052" y="8878"/>
                  </a:lnTo>
                  <a:lnTo>
                    <a:pt x="20998" y="8853"/>
                  </a:lnTo>
                  <a:lnTo>
                    <a:pt x="20955" y="8816"/>
                  </a:lnTo>
                  <a:lnTo>
                    <a:pt x="20998" y="8816"/>
                  </a:lnTo>
                  <a:lnTo>
                    <a:pt x="21030" y="8803"/>
                  </a:lnTo>
                  <a:lnTo>
                    <a:pt x="21009" y="8741"/>
                  </a:lnTo>
                  <a:lnTo>
                    <a:pt x="20965" y="8729"/>
                  </a:lnTo>
                  <a:lnTo>
                    <a:pt x="20965" y="8705"/>
                  </a:lnTo>
                  <a:lnTo>
                    <a:pt x="21009" y="8680"/>
                  </a:lnTo>
                  <a:lnTo>
                    <a:pt x="21009" y="8630"/>
                  </a:lnTo>
                  <a:lnTo>
                    <a:pt x="20998" y="8556"/>
                  </a:lnTo>
                  <a:lnTo>
                    <a:pt x="20976" y="8519"/>
                  </a:lnTo>
                  <a:lnTo>
                    <a:pt x="20911" y="8556"/>
                  </a:lnTo>
                  <a:lnTo>
                    <a:pt x="20890" y="8581"/>
                  </a:lnTo>
                  <a:lnTo>
                    <a:pt x="20858" y="8569"/>
                  </a:lnTo>
                  <a:lnTo>
                    <a:pt x="20847" y="8581"/>
                  </a:lnTo>
                  <a:lnTo>
                    <a:pt x="20836" y="8569"/>
                  </a:lnTo>
                  <a:lnTo>
                    <a:pt x="20858" y="8519"/>
                  </a:lnTo>
                  <a:lnTo>
                    <a:pt x="20869" y="8457"/>
                  </a:lnTo>
                  <a:lnTo>
                    <a:pt x="20944" y="8445"/>
                  </a:lnTo>
                  <a:lnTo>
                    <a:pt x="20965" y="8420"/>
                  </a:lnTo>
                  <a:lnTo>
                    <a:pt x="20965" y="8334"/>
                  </a:lnTo>
                  <a:lnTo>
                    <a:pt x="20955" y="8309"/>
                  </a:lnTo>
                  <a:lnTo>
                    <a:pt x="20911" y="8358"/>
                  </a:lnTo>
                  <a:lnTo>
                    <a:pt x="20847" y="8420"/>
                  </a:lnTo>
                  <a:lnTo>
                    <a:pt x="20782" y="8494"/>
                  </a:lnTo>
                  <a:lnTo>
                    <a:pt x="20782" y="8605"/>
                  </a:lnTo>
                  <a:lnTo>
                    <a:pt x="20697" y="8445"/>
                  </a:lnTo>
                  <a:lnTo>
                    <a:pt x="20697" y="8321"/>
                  </a:lnTo>
                  <a:lnTo>
                    <a:pt x="20729" y="8272"/>
                  </a:lnTo>
                  <a:lnTo>
                    <a:pt x="20772" y="8198"/>
                  </a:lnTo>
                  <a:lnTo>
                    <a:pt x="20793" y="8148"/>
                  </a:lnTo>
                  <a:lnTo>
                    <a:pt x="20772" y="8136"/>
                  </a:lnTo>
                  <a:lnTo>
                    <a:pt x="20740" y="8173"/>
                  </a:lnTo>
                  <a:lnTo>
                    <a:pt x="20707" y="8210"/>
                  </a:lnTo>
                  <a:lnTo>
                    <a:pt x="20707" y="8235"/>
                  </a:lnTo>
                  <a:lnTo>
                    <a:pt x="20653" y="8259"/>
                  </a:lnTo>
                  <a:lnTo>
                    <a:pt x="20632" y="8309"/>
                  </a:lnTo>
                  <a:lnTo>
                    <a:pt x="20632" y="8334"/>
                  </a:lnTo>
                  <a:lnTo>
                    <a:pt x="20589" y="8420"/>
                  </a:lnTo>
                  <a:lnTo>
                    <a:pt x="20568" y="8432"/>
                  </a:lnTo>
                  <a:lnTo>
                    <a:pt x="20568" y="8383"/>
                  </a:lnTo>
                  <a:lnTo>
                    <a:pt x="20589" y="8321"/>
                  </a:lnTo>
                  <a:lnTo>
                    <a:pt x="20643" y="8210"/>
                  </a:lnTo>
                  <a:lnTo>
                    <a:pt x="20664" y="8185"/>
                  </a:lnTo>
                  <a:lnTo>
                    <a:pt x="20653" y="8136"/>
                  </a:lnTo>
                  <a:lnTo>
                    <a:pt x="20611" y="8136"/>
                  </a:lnTo>
                  <a:lnTo>
                    <a:pt x="20578" y="8185"/>
                  </a:lnTo>
                  <a:lnTo>
                    <a:pt x="20578" y="8235"/>
                  </a:lnTo>
                  <a:lnTo>
                    <a:pt x="20557" y="8247"/>
                  </a:lnTo>
                  <a:lnTo>
                    <a:pt x="20557" y="8198"/>
                  </a:lnTo>
                  <a:lnTo>
                    <a:pt x="20589" y="8123"/>
                  </a:lnTo>
                  <a:lnTo>
                    <a:pt x="20600" y="8087"/>
                  </a:lnTo>
                  <a:lnTo>
                    <a:pt x="20578" y="8049"/>
                  </a:lnTo>
                  <a:lnTo>
                    <a:pt x="20525" y="8025"/>
                  </a:lnTo>
                  <a:lnTo>
                    <a:pt x="20535" y="8012"/>
                  </a:lnTo>
                  <a:lnTo>
                    <a:pt x="20503" y="7987"/>
                  </a:lnTo>
                  <a:lnTo>
                    <a:pt x="20439" y="7987"/>
                  </a:lnTo>
                  <a:lnTo>
                    <a:pt x="20396" y="8000"/>
                  </a:lnTo>
                  <a:lnTo>
                    <a:pt x="20417" y="7950"/>
                  </a:lnTo>
                  <a:lnTo>
                    <a:pt x="20460" y="7938"/>
                  </a:lnTo>
                  <a:lnTo>
                    <a:pt x="20406" y="7926"/>
                  </a:lnTo>
                  <a:lnTo>
                    <a:pt x="20331" y="7926"/>
                  </a:lnTo>
                  <a:lnTo>
                    <a:pt x="20299" y="7987"/>
                  </a:lnTo>
                  <a:lnTo>
                    <a:pt x="20299" y="7938"/>
                  </a:lnTo>
                  <a:lnTo>
                    <a:pt x="20385" y="7889"/>
                  </a:lnTo>
                  <a:lnTo>
                    <a:pt x="20460" y="7876"/>
                  </a:lnTo>
                  <a:lnTo>
                    <a:pt x="20482" y="7901"/>
                  </a:lnTo>
                  <a:lnTo>
                    <a:pt x="20535" y="7913"/>
                  </a:lnTo>
                  <a:lnTo>
                    <a:pt x="20568" y="7839"/>
                  </a:lnTo>
                  <a:lnTo>
                    <a:pt x="20525" y="7839"/>
                  </a:lnTo>
                  <a:lnTo>
                    <a:pt x="20471" y="7827"/>
                  </a:lnTo>
                  <a:lnTo>
                    <a:pt x="20417" y="7789"/>
                  </a:lnTo>
                  <a:lnTo>
                    <a:pt x="20374" y="7789"/>
                  </a:lnTo>
                  <a:lnTo>
                    <a:pt x="20374" y="7851"/>
                  </a:lnTo>
                  <a:lnTo>
                    <a:pt x="20352" y="7851"/>
                  </a:lnTo>
                  <a:lnTo>
                    <a:pt x="20352" y="7827"/>
                  </a:lnTo>
                  <a:lnTo>
                    <a:pt x="20363" y="7789"/>
                  </a:lnTo>
                  <a:lnTo>
                    <a:pt x="20363" y="7765"/>
                  </a:lnTo>
                  <a:lnTo>
                    <a:pt x="20310" y="7765"/>
                  </a:lnTo>
                  <a:lnTo>
                    <a:pt x="20310" y="7789"/>
                  </a:lnTo>
                  <a:lnTo>
                    <a:pt x="20277" y="7814"/>
                  </a:lnTo>
                  <a:lnTo>
                    <a:pt x="20267" y="7777"/>
                  </a:lnTo>
                  <a:lnTo>
                    <a:pt x="20267" y="7728"/>
                  </a:lnTo>
                  <a:lnTo>
                    <a:pt x="20245" y="7715"/>
                  </a:lnTo>
                  <a:lnTo>
                    <a:pt x="20223" y="7728"/>
                  </a:lnTo>
                  <a:lnTo>
                    <a:pt x="20202" y="7703"/>
                  </a:lnTo>
                  <a:lnTo>
                    <a:pt x="20159" y="7678"/>
                  </a:lnTo>
                  <a:lnTo>
                    <a:pt x="20116" y="7678"/>
                  </a:lnTo>
                  <a:lnTo>
                    <a:pt x="20159" y="7629"/>
                  </a:lnTo>
                  <a:lnTo>
                    <a:pt x="20192" y="7604"/>
                  </a:lnTo>
                  <a:lnTo>
                    <a:pt x="20267" y="7666"/>
                  </a:lnTo>
                  <a:lnTo>
                    <a:pt x="20299" y="7666"/>
                  </a:lnTo>
                  <a:lnTo>
                    <a:pt x="20277" y="7641"/>
                  </a:lnTo>
                  <a:lnTo>
                    <a:pt x="20127" y="7542"/>
                  </a:lnTo>
                  <a:lnTo>
                    <a:pt x="20063" y="7530"/>
                  </a:lnTo>
                  <a:lnTo>
                    <a:pt x="20052" y="7518"/>
                  </a:lnTo>
                  <a:lnTo>
                    <a:pt x="20094" y="7518"/>
                  </a:lnTo>
                  <a:lnTo>
                    <a:pt x="20202" y="7567"/>
                  </a:lnTo>
                  <a:lnTo>
                    <a:pt x="20267" y="7567"/>
                  </a:lnTo>
                  <a:lnTo>
                    <a:pt x="20374" y="7592"/>
                  </a:lnTo>
                  <a:lnTo>
                    <a:pt x="20396" y="7592"/>
                  </a:lnTo>
                  <a:lnTo>
                    <a:pt x="20385" y="7567"/>
                  </a:lnTo>
                  <a:lnTo>
                    <a:pt x="20385" y="7518"/>
                  </a:lnTo>
                  <a:lnTo>
                    <a:pt x="20363" y="7480"/>
                  </a:lnTo>
                  <a:lnTo>
                    <a:pt x="20321" y="7468"/>
                  </a:lnTo>
                  <a:lnTo>
                    <a:pt x="20277" y="7443"/>
                  </a:lnTo>
                  <a:lnTo>
                    <a:pt x="20288" y="7419"/>
                  </a:lnTo>
                  <a:lnTo>
                    <a:pt x="20321" y="7419"/>
                  </a:lnTo>
                  <a:lnTo>
                    <a:pt x="20331" y="7455"/>
                  </a:lnTo>
                  <a:lnTo>
                    <a:pt x="20363" y="7468"/>
                  </a:lnTo>
                  <a:lnTo>
                    <a:pt x="20385" y="7455"/>
                  </a:lnTo>
                  <a:lnTo>
                    <a:pt x="20439" y="7455"/>
                  </a:lnTo>
                  <a:lnTo>
                    <a:pt x="20449" y="7443"/>
                  </a:lnTo>
                  <a:lnTo>
                    <a:pt x="20449" y="7406"/>
                  </a:lnTo>
                  <a:lnTo>
                    <a:pt x="20417" y="7394"/>
                  </a:lnTo>
                  <a:lnTo>
                    <a:pt x="20417" y="7357"/>
                  </a:lnTo>
                  <a:lnTo>
                    <a:pt x="20385" y="7320"/>
                  </a:lnTo>
                  <a:lnTo>
                    <a:pt x="20342" y="7332"/>
                  </a:lnTo>
                  <a:lnTo>
                    <a:pt x="20310" y="7357"/>
                  </a:lnTo>
                  <a:lnTo>
                    <a:pt x="20234" y="7357"/>
                  </a:lnTo>
                  <a:lnTo>
                    <a:pt x="20223" y="7394"/>
                  </a:lnTo>
                  <a:lnTo>
                    <a:pt x="20202" y="7394"/>
                  </a:lnTo>
                  <a:lnTo>
                    <a:pt x="20181" y="7344"/>
                  </a:lnTo>
                  <a:lnTo>
                    <a:pt x="20234" y="7320"/>
                  </a:lnTo>
                  <a:lnTo>
                    <a:pt x="20310" y="7320"/>
                  </a:lnTo>
                  <a:lnTo>
                    <a:pt x="20331" y="7295"/>
                  </a:lnTo>
                  <a:lnTo>
                    <a:pt x="20396" y="7295"/>
                  </a:lnTo>
                  <a:lnTo>
                    <a:pt x="20417" y="7271"/>
                  </a:lnTo>
                  <a:lnTo>
                    <a:pt x="20374" y="7258"/>
                  </a:lnTo>
                  <a:lnTo>
                    <a:pt x="20321" y="7233"/>
                  </a:lnTo>
                  <a:lnTo>
                    <a:pt x="20310" y="7208"/>
                  </a:lnTo>
                  <a:lnTo>
                    <a:pt x="20342" y="7233"/>
                  </a:lnTo>
                  <a:lnTo>
                    <a:pt x="20439" y="7233"/>
                  </a:lnTo>
                  <a:lnTo>
                    <a:pt x="20471" y="7258"/>
                  </a:lnTo>
                  <a:lnTo>
                    <a:pt x="20535" y="7344"/>
                  </a:lnTo>
                  <a:lnTo>
                    <a:pt x="20578" y="7357"/>
                  </a:lnTo>
                  <a:lnTo>
                    <a:pt x="20600" y="7344"/>
                  </a:lnTo>
                  <a:lnTo>
                    <a:pt x="20611" y="7382"/>
                  </a:lnTo>
                  <a:lnTo>
                    <a:pt x="20643" y="7394"/>
                  </a:lnTo>
                  <a:lnTo>
                    <a:pt x="20664" y="7357"/>
                  </a:lnTo>
                  <a:lnTo>
                    <a:pt x="20697" y="7357"/>
                  </a:lnTo>
                  <a:lnTo>
                    <a:pt x="20718" y="7419"/>
                  </a:lnTo>
                  <a:lnTo>
                    <a:pt x="20761" y="7419"/>
                  </a:lnTo>
                  <a:lnTo>
                    <a:pt x="20793" y="7406"/>
                  </a:lnTo>
                  <a:lnTo>
                    <a:pt x="20793" y="7332"/>
                  </a:lnTo>
                  <a:lnTo>
                    <a:pt x="20761" y="7282"/>
                  </a:lnTo>
                  <a:lnTo>
                    <a:pt x="20751" y="7233"/>
                  </a:lnTo>
                  <a:lnTo>
                    <a:pt x="20697" y="7208"/>
                  </a:lnTo>
                  <a:lnTo>
                    <a:pt x="20653" y="7171"/>
                  </a:lnTo>
                  <a:lnTo>
                    <a:pt x="20632" y="7159"/>
                  </a:lnTo>
                  <a:lnTo>
                    <a:pt x="20600" y="7171"/>
                  </a:lnTo>
                  <a:lnTo>
                    <a:pt x="20578" y="7196"/>
                  </a:lnTo>
                  <a:lnTo>
                    <a:pt x="20535" y="7159"/>
                  </a:lnTo>
                  <a:lnTo>
                    <a:pt x="20449" y="7085"/>
                  </a:lnTo>
                  <a:lnTo>
                    <a:pt x="20396" y="7073"/>
                  </a:lnTo>
                  <a:lnTo>
                    <a:pt x="20288" y="7085"/>
                  </a:lnTo>
                  <a:lnTo>
                    <a:pt x="20256" y="7073"/>
                  </a:lnTo>
                  <a:lnTo>
                    <a:pt x="20342" y="7048"/>
                  </a:lnTo>
                  <a:lnTo>
                    <a:pt x="20385" y="7011"/>
                  </a:lnTo>
                  <a:lnTo>
                    <a:pt x="20428" y="7011"/>
                  </a:lnTo>
                  <a:lnTo>
                    <a:pt x="20439" y="7023"/>
                  </a:lnTo>
                  <a:lnTo>
                    <a:pt x="20482" y="7023"/>
                  </a:lnTo>
                  <a:lnTo>
                    <a:pt x="20525" y="6986"/>
                  </a:lnTo>
                  <a:lnTo>
                    <a:pt x="20557" y="6961"/>
                  </a:lnTo>
                  <a:lnTo>
                    <a:pt x="20643" y="6961"/>
                  </a:lnTo>
                  <a:lnTo>
                    <a:pt x="20686" y="6986"/>
                  </a:lnTo>
                  <a:lnTo>
                    <a:pt x="20751" y="6986"/>
                  </a:lnTo>
                  <a:lnTo>
                    <a:pt x="20772" y="6949"/>
                  </a:lnTo>
                  <a:lnTo>
                    <a:pt x="20793" y="6899"/>
                  </a:lnTo>
                  <a:lnTo>
                    <a:pt x="20761" y="6850"/>
                  </a:lnTo>
                  <a:lnTo>
                    <a:pt x="20751" y="6776"/>
                  </a:lnTo>
                  <a:lnTo>
                    <a:pt x="20697" y="6639"/>
                  </a:lnTo>
                  <a:lnTo>
                    <a:pt x="20686" y="6553"/>
                  </a:lnTo>
                  <a:lnTo>
                    <a:pt x="20653" y="6578"/>
                  </a:lnTo>
                  <a:lnTo>
                    <a:pt x="20643" y="6553"/>
                  </a:lnTo>
                  <a:lnTo>
                    <a:pt x="20600" y="6578"/>
                  </a:lnTo>
                  <a:lnTo>
                    <a:pt x="20600" y="6603"/>
                  </a:lnTo>
                  <a:lnTo>
                    <a:pt x="20578" y="6664"/>
                  </a:lnTo>
                  <a:lnTo>
                    <a:pt x="20589" y="6677"/>
                  </a:lnTo>
                  <a:lnTo>
                    <a:pt x="20589" y="6726"/>
                  </a:lnTo>
                  <a:lnTo>
                    <a:pt x="20557" y="6739"/>
                  </a:lnTo>
                  <a:lnTo>
                    <a:pt x="20503" y="6776"/>
                  </a:lnTo>
                  <a:lnTo>
                    <a:pt x="20471" y="6825"/>
                  </a:lnTo>
                  <a:lnTo>
                    <a:pt x="20417" y="6800"/>
                  </a:lnTo>
                  <a:lnTo>
                    <a:pt x="20374" y="6788"/>
                  </a:lnTo>
                  <a:lnTo>
                    <a:pt x="20321" y="6800"/>
                  </a:lnTo>
                  <a:lnTo>
                    <a:pt x="20277" y="6862"/>
                  </a:lnTo>
                  <a:lnTo>
                    <a:pt x="20223" y="6924"/>
                  </a:lnTo>
                  <a:lnTo>
                    <a:pt x="20202" y="6912"/>
                  </a:lnTo>
                  <a:lnTo>
                    <a:pt x="20159" y="6899"/>
                  </a:lnTo>
                  <a:lnTo>
                    <a:pt x="20105" y="6912"/>
                  </a:lnTo>
                  <a:lnTo>
                    <a:pt x="20084" y="6912"/>
                  </a:lnTo>
                  <a:lnTo>
                    <a:pt x="20138" y="6850"/>
                  </a:lnTo>
                  <a:lnTo>
                    <a:pt x="20159" y="6837"/>
                  </a:lnTo>
                  <a:lnTo>
                    <a:pt x="20202" y="6862"/>
                  </a:lnTo>
                  <a:lnTo>
                    <a:pt x="20256" y="6837"/>
                  </a:lnTo>
                  <a:lnTo>
                    <a:pt x="20277" y="6776"/>
                  </a:lnTo>
                  <a:lnTo>
                    <a:pt x="20321" y="6739"/>
                  </a:lnTo>
                  <a:lnTo>
                    <a:pt x="20342" y="6739"/>
                  </a:lnTo>
                  <a:lnTo>
                    <a:pt x="20396" y="6714"/>
                  </a:lnTo>
                  <a:lnTo>
                    <a:pt x="20439" y="6677"/>
                  </a:lnTo>
                  <a:lnTo>
                    <a:pt x="20439" y="6578"/>
                  </a:lnTo>
                  <a:lnTo>
                    <a:pt x="20396" y="6578"/>
                  </a:lnTo>
                  <a:lnTo>
                    <a:pt x="20363" y="6590"/>
                  </a:lnTo>
                  <a:lnTo>
                    <a:pt x="20321" y="6578"/>
                  </a:lnTo>
                  <a:lnTo>
                    <a:pt x="20256" y="6578"/>
                  </a:lnTo>
                  <a:lnTo>
                    <a:pt x="20170" y="6664"/>
                  </a:lnTo>
                  <a:lnTo>
                    <a:pt x="20116" y="6726"/>
                  </a:lnTo>
                  <a:lnTo>
                    <a:pt x="20019" y="6739"/>
                  </a:lnTo>
                  <a:lnTo>
                    <a:pt x="20052" y="6714"/>
                  </a:lnTo>
                  <a:lnTo>
                    <a:pt x="20116" y="6701"/>
                  </a:lnTo>
                  <a:lnTo>
                    <a:pt x="20127" y="6652"/>
                  </a:lnTo>
                  <a:lnTo>
                    <a:pt x="20105" y="6639"/>
                  </a:lnTo>
                  <a:lnTo>
                    <a:pt x="20052" y="6639"/>
                  </a:lnTo>
                  <a:lnTo>
                    <a:pt x="20138" y="6590"/>
                  </a:lnTo>
                  <a:lnTo>
                    <a:pt x="20192" y="6590"/>
                  </a:lnTo>
                  <a:lnTo>
                    <a:pt x="20267" y="6528"/>
                  </a:lnTo>
                  <a:lnTo>
                    <a:pt x="20331" y="6528"/>
                  </a:lnTo>
                  <a:lnTo>
                    <a:pt x="20374" y="6516"/>
                  </a:lnTo>
                  <a:lnTo>
                    <a:pt x="20471" y="6516"/>
                  </a:lnTo>
                  <a:lnTo>
                    <a:pt x="20514" y="6467"/>
                  </a:lnTo>
                  <a:lnTo>
                    <a:pt x="20535" y="6430"/>
                  </a:lnTo>
                  <a:lnTo>
                    <a:pt x="20546" y="6405"/>
                  </a:lnTo>
                  <a:lnTo>
                    <a:pt x="20589" y="6392"/>
                  </a:lnTo>
                  <a:lnTo>
                    <a:pt x="20589" y="6454"/>
                  </a:lnTo>
                  <a:lnTo>
                    <a:pt x="20622" y="6467"/>
                  </a:lnTo>
                  <a:lnTo>
                    <a:pt x="20675" y="6405"/>
                  </a:lnTo>
                  <a:lnTo>
                    <a:pt x="20686" y="6343"/>
                  </a:lnTo>
                  <a:lnTo>
                    <a:pt x="20675" y="6306"/>
                  </a:lnTo>
                  <a:lnTo>
                    <a:pt x="20632" y="6281"/>
                  </a:lnTo>
                  <a:lnTo>
                    <a:pt x="20600" y="6219"/>
                  </a:lnTo>
                  <a:lnTo>
                    <a:pt x="20535" y="6145"/>
                  </a:lnTo>
                  <a:lnTo>
                    <a:pt x="20514" y="6083"/>
                  </a:lnTo>
                  <a:lnTo>
                    <a:pt x="20471" y="6083"/>
                  </a:lnTo>
                  <a:lnTo>
                    <a:pt x="20428" y="6108"/>
                  </a:lnTo>
                  <a:lnTo>
                    <a:pt x="20406" y="6145"/>
                  </a:lnTo>
                  <a:lnTo>
                    <a:pt x="20363" y="6157"/>
                  </a:lnTo>
                  <a:lnTo>
                    <a:pt x="20310" y="6207"/>
                  </a:lnTo>
                  <a:lnTo>
                    <a:pt x="20256" y="6207"/>
                  </a:lnTo>
                  <a:lnTo>
                    <a:pt x="20213" y="6244"/>
                  </a:lnTo>
                  <a:lnTo>
                    <a:pt x="20202" y="6232"/>
                  </a:lnTo>
                  <a:lnTo>
                    <a:pt x="20213" y="6170"/>
                  </a:lnTo>
                  <a:lnTo>
                    <a:pt x="20256" y="6145"/>
                  </a:lnTo>
                  <a:lnTo>
                    <a:pt x="20310" y="6145"/>
                  </a:lnTo>
                  <a:lnTo>
                    <a:pt x="20374" y="6059"/>
                  </a:lnTo>
                  <a:lnTo>
                    <a:pt x="20406" y="6021"/>
                  </a:lnTo>
                  <a:lnTo>
                    <a:pt x="20406" y="5984"/>
                  </a:lnTo>
                  <a:lnTo>
                    <a:pt x="20363" y="5997"/>
                  </a:lnTo>
                  <a:lnTo>
                    <a:pt x="20277" y="6034"/>
                  </a:lnTo>
                  <a:lnTo>
                    <a:pt x="20202" y="6096"/>
                  </a:lnTo>
                  <a:lnTo>
                    <a:pt x="20170" y="6096"/>
                  </a:lnTo>
                  <a:lnTo>
                    <a:pt x="20148" y="6121"/>
                  </a:lnTo>
                  <a:lnTo>
                    <a:pt x="20127" y="6170"/>
                  </a:lnTo>
                  <a:lnTo>
                    <a:pt x="20094" y="6281"/>
                  </a:lnTo>
                  <a:lnTo>
                    <a:pt x="19998" y="6405"/>
                  </a:lnTo>
                  <a:lnTo>
                    <a:pt x="19901" y="6467"/>
                  </a:lnTo>
                  <a:lnTo>
                    <a:pt x="19901" y="6454"/>
                  </a:lnTo>
                  <a:lnTo>
                    <a:pt x="19944" y="6405"/>
                  </a:lnTo>
                  <a:lnTo>
                    <a:pt x="20009" y="6330"/>
                  </a:lnTo>
                  <a:lnTo>
                    <a:pt x="20052" y="6244"/>
                  </a:lnTo>
                  <a:lnTo>
                    <a:pt x="20073" y="6219"/>
                  </a:lnTo>
                  <a:lnTo>
                    <a:pt x="20073" y="6182"/>
                  </a:lnTo>
                  <a:lnTo>
                    <a:pt x="20052" y="6182"/>
                  </a:lnTo>
                  <a:lnTo>
                    <a:pt x="20041" y="6170"/>
                  </a:lnTo>
                  <a:lnTo>
                    <a:pt x="20009" y="6182"/>
                  </a:lnTo>
                  <a:lnTo>
                    <a:pt x="19965" y="6269"/>
                  </a:lnTo>
                  <a:lnTo>
                    <a:pt x="19901" y="6343"/>
                  </a:lnTo>
                  <a:lnTo>
                    <a:pt x="19880" y="6343"/>
                  </a:lnTo>
                  <a:lnTo>
                    <a:pt x="19890" y="6294"/>
                  </a:lnTo>
                  <a:lnTo>
                    <a:pt x="19901" y="6244"/>
                  </a:lnTo>
                  <a:lnTo>
                    <a:pt x="19955" y="6182"/>
                  </a:lnTo>
                  <a:lnTo>
                    <a:pt x="19976" y="6145"/>
                  </a:lnTo>
                  <a:lnTo>
                    <a:pt x="19998" y="6096"/>
                  </a:lnTo>
                  <a:lnTo>
                    <a:pt x="20041" y="6096"/>
                  </a:lnTo>
                  <a:lnTo>
                    <a:pt x="20063" y="6108"/>
                  </a:lnTo>
                  <a:lnTo>
                    <a:pt x="20116" y="6108"/>
                  </a:lnTo>
                  <a:lnTo>
                    <a:pt x="20138" y="6083"/>
                  </a:lnTo>
                  <a:lnTo>
                    <a:pt x="20170" y="6034"/>
                  </a:lnTo>
                  <a:lnTo>
                    <a:pt x="20223" y="5997"/>
                  </a:lnTo>
                  <a:lnTo>
                    <a:pt x="20277" y="5923"/>
                  </a:lnTo>
                  <a:lnTo>
                    <a:pt x="20310" y="5861"/>
                  </a:lnTo>
                  <a:lnTo>
                    <a:pt x="20288" y="5799"/>
                  </a:lnTo>
                  <a:lnTo>
                    <a:pt x="20310" y="5750"/>
                  </a:lnTo>
                  <a:lnTo>
                    <a:pt x="20288" y="5737"/>
                  </a:lnTo>
                  <a:lnTo>
                    <a:pt x="20213" y="5787"/>
                  </a:lnTo>
                  <a:lnTo>
                    <a:pt x="20181" y="5836"/>
                  </a:lnTo>
                  <a:lnTo>
                    <a:pt x="20181" y="5898"/>
                  </a:lnTo>
                  <a:lnTo>
                    <a:pt x="20170" y="5972"/>
                  </a:lnTo>
                  <a:lnTo>
                    <a:pt x="20148" y="5984"/>
                  </a:lnTo>
                  <a:lnTo>
                    <a:pt x="20159" y="5960"/>
                  </a:lnTo>
                  <a:lnTo>
                    <a:pt x="20159" y="5923"/>
                  </a:lnTo>
                  <a:lnTo>
                    <a:pt x="20116" y="5898"/>
                  </a:lnTo>
                  <a:lnTo>
                    <a:pt x="20063" y="5898"/>
                  </a:lnTo>
                  <a:lnTo>
                    <a:pt x="20009" y="5935"/>
                  </a:lnTo>
                  <a:lnTo>
                    <a:pt x="19965" y="5923"/>
                  </a:lnTo>
                  <a:lnTo>
                    <a:pt x="19901" y="5935"/>
                  </a:lnTo>
                  <a:lnTo>
                    <a:pt x="19847" y="5972"/>
                  </a:lnTo>
                  <a:lnTo>
                    <a:pt x="19783" y="5972"/>
                  </a:lnTo>
                  <a:lnTo>
                    <a:pt x="19826" y="5935"/>
                  </a:lnTo>
                  <a:lnTo>
                    <a:pt x="19880" y="5910"/>
                  </a:lnTo>
                  <a:lnTo>
                    <a:pt x="19923" y="5848"/>
                  </a:lnTo>
                  <a:lnTo>
                    <a:pt x="19901" y="5799"/>
                  </a:lnTo>
                  <a:lnTo>
                    <a:pt x="19880" y="5799"/>
                  </a:lnTo>
                  <a:lnTo>
                    <a:pt x="19804" y="5812"/>
                  </a:lnTo>
                  <a:lnTo>
                    <a:pt x="19836" y="5774"/>
                  </a:lnTo>
                  <a:lnTo>
                    <a:pt x="19880" y="5774"/>
                  </a:lnTo>
                  <a:lnTo>
                    <a:pt x="19923" y="5737"/>
                  </a:lnTo>
                  <a:lnTo>
                    <a:pt x="19944" y="5675"/>
                  </a:lnTo>
                  <a:lnTo>
                    <a:pt x="19987" y="5663"/>
                  </a:lnTo>
                  <a:lnTo>
                    <a:pt x="20009" y="5626"/>
                  </a:lnTo>
                  <a:lnTo>
                    <a:pt x="20041" y="5626"/>
                  </a:lnTo>
                  <a:lnTo>
                    <a:pt x="20094" y="5675"/>
                  </a:lnTo>
                  <a:lnTo>
                    <a:pt x="20127" y="5712"/>
                  </a:lnTo>
                  <a:lnTo>
                    <a:pt x="20170" y="5712"/>
                  </a:lnTo>
                  <a:lnTo>
                    <a:pt x="20223" y="5626"/>
                  </a:lnTo>
                  <a:lnTo>
                    <a:pt x="20267" y="5589"/>
                  </a:lnTo>
                  <a:lnTo>
                    <a:pt x="20267" y="5552"/>
                  </a:lnTo>
                  <a:lnTo>
                    <a:pt x="20213" y="5478"/>
                  </a:lnTo>
                  <a:lnTo>
                    <a:pt x="20202" y="5416"/>
                  </a:lnTo>
                  <a:lnTo>
                    <a:pt x="20181" y="5354"/>
                  </a:lnTo>
                  <a:lnTo>
                    <a:pt x="20127" y="5292"/>
                  </a:lnTo>
                  <a:lnTo>
                    <a:pt x="20094" y="5255"/>
                  </a:lnTo>
                  <a:lnTo>
                    <a:pt x="20052" y="5156"/>
                  </a:lnTo>
                  <a:lnTo>
                    <a:pt x="20019" y="5169"/>
                  </a:lnTo>
                  <a:lnTo>
                    <a:pt x="20019" y="5218"/>
                  </a:lnTo>
                  <a:lnTo>
                    <a:pt x="19998" y="5255"/>
                  </a:lnTo>
                  <a:lnTo>
                    <a:pt x="19965" y="5280"/>
                  </a:lnTo>
                  <a:lnTo>
                    <a:pt x="19955" y="5305"/>
                  </a:lnTo>
                  <a:lnTo>
                    <a:pt x="19955" y="5354"/>
                  </a:lnTo>
                  <a:lnTo>
                    <a:pt x="19912" y="5378"/>
                  </a:lnTo>
                  <a:lnTo>
                    <a:pt x="19890" y="5428"/>
                  </a:lnTo>
                  <a:lnTo>
                    <a:pt x="19890" y="5490"/>
                  </a:lnTo>
                  <a:lnTo>
                    <a:pt x="19826" y="5527"/>
                  </a:lnTo>
                  <a:lnTo>
                    <a:pt x="19783" y="5589"/>
                  </a:lnTo>
                  <a:lnTo>
                    <a:pt x="19772" y="5638"/>
                  </a:lnTo>
                  <a:lnTo>
                    <a:pt x="19740" y="5675"/>
                  </a:lnTo>
                  <a:lnTo>
                    <a:pt x="19718" y="5663"/>
                  </a:lnTo>
                  <a:lnTo>
                    <a:pt x="19729" y="5589"/>
                  </a:lnTo>
                  <a:lnTo>
                    <a:pt x="19783" y="5490"/>
                  </a:lnTo>
                  <a:lnTo>
                    <a:pt x="19826" y="5478"/>
                  </a:lnTo>
                  <a:lnTo>
                    <a:pt x="19826" y="5453"/>
                  </a:lnTo>
                  <a:lnTo>
                    <a:pt x="19804" y="5428"/>
                  </a:lnTo>
                  <a:lnTo>
                    <a:pt x="19783" y="5391"/>
                  </a:lnTo>
                  <a:lnTo>
                    <a:pt x="19622" y="5514"/>
                  </a:lnTo>
                  <a:lnTo>
                    <a:pt x="19557" y="5614"/>
                  </a:lnTo>
                  <a:lnTo>
                    <a:pt x="19525" y="5663"/>
                  </a:lnTo>
                  <a:lnTo>
                    <a:pt x="19471" y="5675"/>
                  </a:lnTo>
                  <a:lnTo>
                    <a:pt x="19471" y="5663"/>
                  </a:lnTo>
                  <a:lnTo>
                    <a:pt x="19504" y="5638"/>
                  </a:lnTo>
                  <a:lnTo>
                    <a:pt x="19546" y="5539"/>
                  </a:lnTo>
                  <a:lnTo>
                    <a:pt x="19557" y="5490"/>
                  </a:lnTo>
                  <a:lnTo>
                    <a:pt x="19622" y="5416"/>
                  </a:lnTo>
                  <a:lnTo>
                    <a:pt x="19654" y="5366"/>
                  </a:lnTo>
                  <a:lnTo>
                    <a:pt x="19632" y="5329"/>
                  </a:lnTo>
                  <a:lnTo>
                    <a:pt x="19632" y="5280"/>
                  </a:lnTo>
                  <a:lnTo>
                    <a:pt x="19568" y="5329"/>
                  </a:lnTo>
                  <a:lnTo>
                    <a:pt x="19493" y="5403"/>
                  </a:lnTo>
                  <a:lnTo>
                    <a:pt x="19471" y="5465"/>
                  </a:lnTo>
                  <a:lnTo>
                    <a:pt x="19428" y="5527"/>
                  </a:lnTo>
                  <a:lnTo>
                    <a:pt x="19417" y="5514"/>
                  </a:lnTo>
                  <a:lnTo>
                    <a:pt x="19428" y="5453"/>
                  </a:lnTo>
                  <a:lnTo>
                    <a:pt x="19460" y="5391"/>
                  </a:lnTo>
                  <a:lnTo>
                    <a:pt x="19428" y="5366"/>
                  </a:lnTo>
                  <a:lnTo>
                    <a:pt x="19428" y="5341"/>
                  </a:lnTo>
                  <a:lnTo>
                    <a:pt x="19471" y="5329"/>
                  </a:lnTo>
                  <a:lnTo>
                    <a:pt x="19568" y="5243"/>
                  </a:lnTo>
                  <a:lnTo>
                    <a:pt x="19664" y="5156"/>
                  </a:lnTo>
                  <a:lnTo>
                    <a:pt x="19664" y="5107"/>
                  </a:lnTo>
                  <a:lnTo>
                    <a:pt x="19622" y="5107"/>
                  </a:lnTo>
                  <a:lnTo>
                    <a:pt x="19557" y="5156"/>
                  </a:lnTo>
                  <a:lnTo>
                    <a:pt x="19535" y="5205"/>
                  </a:lnTo>
                  <a:lnTo>
                    <a:pt x="19482" y="5230"/>
                  </a:lnTo>
                  <a:lnTo>
                    <a:pt x="19482" y="5205"/>
                  </a:lnTo>
                  <a:lnTo>
                    <a:pt x="19471" y="5169"/>
                  </a:lnTo>
                  <a:lnTo>
                    <a:pt x="19374" y="5243"/>
                  </a:lnTo>
                  <a:lnTo>
                    <a:pt x="19342" y="5305"/>
                  </a:lnTo>
                  <a:lnTo>
                    <a:pt x="19299" y="5416"/>
                  </a:lnTo>
                  <a:lnTo>
                    <a:pt x="19234" y="5465"/>
                  </a:lnTo>
                  <a:lnTo>
                    <a:pt x="19192" y="5465"/>
                  </a:lnTo>
                  <a:lnTo>
                    <a:pt x="19234" y="5416"/>
                  </a:lnTo>
                  <a:lnTo>
                    <a:pt x="19299" y="5354"/>
                  </a:lnTo>
                  <a:lnTo>
                    <a:pt x="19321" y="5292"/>
                  </a:lnTo>
                  <a:lnTo>
                    <a:pt x="19310" y="5280"/>
                  </a:lnTo>
                  <a:lnTo>
                    <a:pt x="19267" y="5280"/>
                  </a:lnTo>
                  <a:lnTo>
                    <a:pt x="19321" y="5230"/>
                  </a:lnTo>
                  <a:lnTo>
                    <a:pt x="19396" y="5218"/>
                  </a:lnTo>
                  <a:lnTo>
                    <a:pt x="19417" y="5180"/>
                  </a:lnTo>
                  <a:lnTo>
                    <a:pt x="19406" y="5156"/>
                  </a:lnTo>
                  <a:lnTo>
                    <a:pt x="19363" y="5169"/>
                  </a:lnTo>
                  <a:lnTo>
                    <a:pt x="19299" y="5180"/>
                  </a:lnTo>
                  <a:lnTo>
                    <a:pt x="19256" y="5230"/>
                  </a:lnTo>
                  <a:lnTo>
                    <a:pt x="19213" y="5218"/>
                  </a:lnTo>
                  <a:lnTo>
                    <a:pt x="19321" y="5156"/>
                  </a:lnTo>
                  <a:lnTo>
                    <a:pt x="19310" y="5119"/>
                  </a:lnTo>
                  <a:lnTo>
                    <a:pt x="19256" y="5119"/>
                  </a:lnTo>
                  <a:lnTo>
                    <a:pt x="19288" y="5082"/>
                  </a:lnTo>
                  <a:lnTo>
                    <a:pt x="19342" y="5082"/>
                  </a:lnTo>
                  <a:lnTo>
                    <a:pt x="19363" y="5107"/>
                  </a:lnTo>
                  <a:lnTo>
                    <a:pt x="19428" y="5107"/>
                  </a:lnTo>
                  <a:lnTo>
                    <a:pt x="19460" y="5045"/>
                  </a:lnTo>
                  <a:lnTo>
                    <a:pt x="19525" y="5020"/>
                  </a:lnTo>
                  <a:lnTo>
                    <a:pt x="19525" y="4971"/>
                  </a:lnTo>
                  <a:lnTo>
                    <a:pt x="19557" y="4921"/>
                  </a:lnTo>
                  <a:lnTo>
                    <a:pt x="19557" y="4896"/>
                  </a:lnTo>
                  <a:lnTo>
                    <a:pt x="19514" y="4896"/>
                  </a:lnTo>
                  <a:lnTo>
                    <a:pt x="19482" y="4859"/>
                  </a:lnTo>
                  <a:lnTo>
                    <a:pt x="19428" y="4847"/>
                  </a:lnTo>
                  <a:lnTo>
                    <a:pt x="19363" y="4909"/>
                  </a:lnTo>
                  <a:lnTo>
                    <a:pt x="19288" y="4933"/>
                  </a:lnTo>
                  <a:lnTo>
                    <a:pt x="19245" y="5020"/>
                  </a:lnTo>
                  <a:lnTo>
                    <a:pt x="19138" y="5144"/>
                  </a:lnTo>
                  <a:lnTo>
                    <a:pt x="19105" y="5144"/>
                  </a:lnTo>
                  <a:lnTo>
                    <a:pt x="19127" y="5094"/>
                  </a:lnTo>
                  <a:lnTo>
                    <a:pt x="19148" y="5094"/>
                  </a:lnTo>
                  <a:lnTo>
                    <a:pt x="19202" y="5045"/>
                  </a:lnTo>
                  <a:lnTo>
                    <a:pt x="19267" y="4933"/>
                  </a:lnTo>
                  <a:lnTo>
                    <a:pt x="19342" y="4896"/>
                  </a:lnTo>
                  <a:lnTo>
                    <a:pt x="19374" y="4847"/>
                  </a:lnTo>
                  <a:lnTo>
                    <a:pt x="19363" y="4810"/>
                  </a:lnTo>
                  <a:lnTo>
                    <a:pt x="19267" y="4810"/>
                  </a:lnTo>
                  <a:lnTo>
                    <a:pt x="19181" y="4896"/>
                  </a:lnTo>
                  <a:lnTo>
                    <a:pt x="19267" y="4798"/>
                  </a:lnTo>
                  <a:lnTo>
                    <a:pt x="19353" y="4773"/>
                  </a:lnTo>
                  <a:lnTo>
                    <a:pt x="19406" y="4785"/>
                  </a:lnTo>
                  <a:lnTo>
                    <a:pt x="19450" y="4798"/>
                  </a:lnTo>
                  <a:lnTo>
                    <a:pt x="19504" y="4736"/>
                  </a:lnTo>
                  <a:lnTo>
                    <a:pt x="19504" y="4686"/>
                  </a:lnTo>
                  <a:lnTo>
                    <a:pt x="19482" y="4662"/>
                  </a:lnTo>
                  <a:lnTo>
                    <a:pt x="19482" y="4562"/>
                  </a:lnTo>
                  <a:lnTo>
                    <a:pt x="19417" y="4538"/>
                  </a:lnTo>
                  <a:lnTo>
                    <a:pt x="19396" y="4489"/>
                  </a:lnTo>
                  <a:lnTo>
                    <a:pt x="19342" y="4476"/>
                  </a:lnTo>
                  <a:lnTo>
                    <a:pt x="19321" y="4501"/>
                  </a:lnTo>
                  <a:lnTo>
                    <a:pt x="19299" y="4501"/>
                  </a:lnTo>
                  <a:lnTo>
                    <a:pt x="19299" y="4451"/>
                  </a:lnTo>
                  <a:lnTo>
                    <a:pt x="19256" y="4439"/>
                  </a:lnTo>
                  <a:lnTo>
                    <a:pt x="19213" y="4389"/>
                  </a:lnTo>
                  <a:lnTo>
                    <a:pt x="19213" y="4353"/>
                  </a:lnTo>
                  <a:lnTo>
                    <a:pt x="19138" y="4303"/>
                  </a:lnTo>
                  <a:lnTo>
                    <a:pt x="19105" y="4303"/>
                  </a:lnTo>
                  <a:lnTo>
                    <a:pt x="19084" y="4266"/>
                  </a:lnTo>
                  <a:lnTo>
                    <a:pt x="19019" y="4266"/>
                  </a:lnTo>
                  <a:lnTo>
                    <a:pt x="18923" y="4291"/>
                  </a:lnTo>
                  <a:lnTo>
                    <a:pt x="18869" y="4353"/>
                  </a:lnTo>
                  <a:lnTo>
                    <a:pt x="18804" y="4353"/>
                  </a:lnTo>
                  <a:lnTo>
                    <a:pt x="18751" y="4451"/>
                  </a:lnTo>
                  <a:lnTo>
                    <a:pt x="18762" y="4489"/>
                  </a:lnTo>
                  <a:lnTo>
                    <a:pt x="18804" y="4501"/>
                  </a:lnTo>
                  <a:lnTo>
                    <a:pt x="18912" y="4612"/>
                  </a:lnTo>
                  <a:lnTo>
                    <a:pt x="18923" y="4637"/>
                  </a:lnTo>
                  <a:lnTo>
                    <a:pt x="18966" y="4662"/>
                  </a:lnTo>
                  <a:lnTo>
                    <a:pt x="18987" y="4723"/>
                  </a:lnTo>
                  <a:lnTo>
                    <a:pt x="18966" y="4723"/>
                  </a:lnTo>
                  <a:lnTo>
                    <a:pt x="18923" y="4686"/>
                  </a:lnTo>
                  <a:lnTo>
                    <a:pt x="18858" y="4686"/>
                  </a:lnTo>
                  <a:lnTo>
                    <a:pt x="18858" y="4637"/>
                  </a:lnTo>
                  <a:lnTo>
                    <a:pt x="18762" y="4538"/>
                  </a:lnTo>
                  <a:lnTo>
                    <a:pt x="18718" y="4550"/>
                  </a:lnTo>
                  <a:lnTo>
                    <a:pt x="18697" y="4562"/>
                  </a:lnTo>
                  <a:lnTo>
                    <a:pt x="18708" y="4513"/>
                  </a:lnTo>
                  <a:lnTo>
                    <a:pt x="18718" y="4451"/>
                  </a:lnTo>
                  <a:lnTo>
                    <a:pt x="18654" y="4426"/>
                  </a:lnTo>
                  <a:lnTo>
                    <a:pt x="18622" y="4439"/>
                  </a:lnTo>
                  <a:lnTo>
                    <a:pt x="18622" y="4562"/>
                  </a:lnTo>
                  <a:lnTo>
                    <a:pt x="18654" y="4624"/>
                  </a:lnTo>
                  <a:lnTo>
                    <a:pt x="18664" y="4698"/>
                  </a:lnTo>
                  <a:lnTo>
                    <a:pt x="18654" y="4748"/>
                  </a:lnTo>
                  <a:lnTo>
                    <a:pt x="18654" y="4686"/>
                  </a:lnTo>
                  <a:lnTo>
                    <a:pt x="18611" y="4600"/>
                  </a:lnTo>
                  <a:lnTo>
                    <a:pt x="18568" y="4662"/>
                  </a:lnTo>
                  <a:lnTo>
                    <a:pt x="18546" y="4723"/>
                  </a:lnTo>
                  <a:lnTo>
                    <a:pt x="18568" y="4760"/>
                  </a:lnTo>
                  <a:lnTo>
                    <a:pt x="18535" y="4798"/>
                  </a:lnTo>
                  <a:lnTo>
                    <a:pt x="18482" y="4760"/>
                  </a:lnTo>
                  <a:lnTo>
                    <a:pt x="18428" y="4748"/>
                  </a:lnTo>
                  <a:lnTo>
                    <a:pt x="18450" y="4698"/>
                  </a:lnTo>
                  <a:lnTo>
                    <a:pt x="18504" y="4662"/>
                  </a:lnTo>
                  <a:lnTo>
                    <a:pt x="18568" y="4550"/>
                  </a:lnTo>
                  <a:lnTo>
                    <a:pt x="18589" y="4489"/>
                  </a:lnTo>
                  <a:lnTo>
                    <a:pt x="18546" y="4439"/>
                  </a:lnTo>
                  <a:lnTo>
                    <a:pt x="18535" y="4377"/>
                  </a:lnTo>
                  <a:lnTo>
                    <a:pt x="18460" y="4451"/>
                  </a:lnTo>
                  <a:lnTo>
                    <a:pt x="18439" y="4489"/>
                  </a:lnTo>
                  <a:lnTo>
                    <a:pt x="18428" y="4451"/>
                  </a:lnTo>
                  <a:lnTo>
                    <a:pt x="18439" y="4377"/>
                  </a:lnTo>
                  <a:lnTo>
                    <a:pt x="18385" y="4365"/>
                  </a:lnTo>
                  <a:lnTo>
                    <a:pt x="18353" y="4377"/>
                  </a:lnTo>
                  <a:lnTo>
                    <a:pt x="18342" y="4426"/>
                  </a:lnTo>
                  <a:lnTo>
                    <a:pt x="18353" y="4501"/>
                  </a:lnTo>
                  <a:lnTo>
                    <a:pt x="18353" y="4575"/>
                  </a:lnTo>
                  <a:lnTo>
                    <a:pt x="18331" y="4550"/>
                  </a:lnTo>
                  <a:lnTo>
                    <a:pt x="18331" y="4451"/>
                  </a:lnTo>
                  <a:lnTo>
                    <a:pt x="18321" y="4439"/>
                  </a:lnTo>
                  <a:lnTo>
                    <a:pt x="18288" y="4501"/>
                  </a:lnTo>
                  <a:lnTo>
                    <a:pt x="18235" y="4513"/>
                  </a:lnTo>
                  <a:lnTo>
                    <a:pt x="18235" y="4562"/>
                  </a:lnTo>
                  <a:lnTo>
                    <a:pt x="18192" y="4624"/>
                  </a:lnTo>
                  <a:lnTo>
                    <a:pt x="18159" y="4637"/>
                  </a:lnTo>
                  <a:lnTo>
                    <a:pt x="18127" y="4686"/>
                  </a:lnTo>
                  <a:lnTo>
                    <a:pt x="18073" y="4686"/>
                  </a:lnTo>
                  <a:lnTo>
                    <a:pt x="18116" y="4637"/>
                  </a:lnTo>
                  <a:lnTo>
                    <a:pt x="18116" y="4600"/>
                  </a:lnTo>
                  <a:lnTo>
                    <a:pt x="18084" y="4562"/>
                  </a:lnTo>
                  <a:lnTo>
                    <a:pt x="18063" y="4562"/>
                  </a:lnTo>
                  <a:lnTo>
                    <a:pt x="18063" y="4538"/>
                  </a:lnTo>
                  <a:lnTo>
                    <a:pt x="18105" y="4538"/>
                  </a:lnTo>
                  <a:lnTo>
                    <a:pt x="18127" y="4550"/>
                  </a:lnTo>
                  <a:lnTo>
                    <a:pt x="18138" y="4513"/>
                  </a:lnTo>
                  <a:lnTo>
                    <a:pt x="18138" y="4464"/>
                  </a:lnTo>
                  <a:lnTo>
                    <a:pt x="18192" y="4426"/>
                  </a:lnTo>
                  <a:lnTo>
                    <a:pt x="18277" y="4340"/>
                  </a:lnTo>
                  <a:lnTo>
                    <a:pt x="18288" y="4291"/>
                  </a:lnTo>
                  <a:lnTo>
                    <a:pt x="18331" y="4241"/>
                  </a:lnTo>
                  <a:lnTo>
                    <a:pt x="18277" y="4241"/>
                  </a:lnTo>
                  <a:lnTo>
                    <a:pt x="18192" y="4303"/>
                  </a:lnTo>
                  <a:lnTo>
                    <a:pt x="18127" y="4377"/>
                  </a:lnTo>
                  <a:lnTo>
                    <a:pt x="18084" y="4377"/>
                  </a:lnTo>
                  <a:lnTo>
                    <a:pt x="18127" y="4328"/>
                  </a:lnTo>
                  <a:lnTo>
                    <a:pt x="18170" y="4266"/>
                  </a:lnTo>
                  <a:lnTo>
                    <a:pt x="18213" y="4229"/>
                  </a:lnTo>
                  <a:lnTo>
                    <a:pt x="18267" y="4204"/>
                  </a:lnTo>
                  <a:lnTo>
                    <a:pt x="18299" y="4167"/>
                  </a:lnTo>
                  <a:lnTo>
                    <a:pt x="18342" y="4167"/>
                  </a:lnTo>
                  <a:lnTo>
                    <a:pt x="18385" y="4080"/>
                  </a:lnTo>
                  <a:lnTo>
                    <a:pt x="18385" y="4055"/>
                  </a:lnTo>
                  <a:lnTo>
                    <a:pt x="18342" y="4006"/>
                  </a:lnTo>
                  <a:lnTo>
                    <a:pt x="18342" y="3944"/>
                  </a:lnTo>
                  <a:lnTo>
                    <a:pt x="18353" y="3895"/>
                  </a:lnTo>
                  <a:lnTo>
                    <a:pt x="18439" y="3796"/>
                  </a:lnTo>
                  <a:lnTo>
                    <a:pt x="18450" y="3759"/>
                  </a:lnTo>
                  <a:lnTo>
                    <a:pt x="18428" y="3697"/>
                  </a:lnTo>
                  <a:lnTo>
                    <a:pt x="18417" y="3660"/>
                  </a:lnTo>
                  <a:lnTo>
                    <a:pt x="18396" y="3623"/>
                  </a:lnTo>
                  <a:lnTo>
                    <a:pt x="18439" y="3549"/>
                  </a:lnTo>
                  <a:lnTo>
                    <a:pt x="18482" y="3499"/>
                  </a:lnTo>
                  <a:lnTo>
                    <a:pt x="18493" y="3450"/>
                  </a:lnTo>
                  <a:lnTo>
                    <a:pt x="18504" y="3301"/>
                  </a:lnTo>
                  <a:lnTo>
                    <a:pt x="18525" y="3264"/>
                  </a:lnTo>
                  <a:lnTo>
                    <a:pt x="18504" y="3228"/>
                  </a:lnTo>
                  <a:lnTo>
                    <a:pt x="18417" y="3190"/>
                  </a:lnTo>
                  <a:lnTo>
                    <a:pt x="18321" y="3190"/>
                  </a:lnTo>
                  <a:lnTo>
                    <a:pt x="18235" y="3165"/>
                  </a:lnTo>
                  <a:lnTo>
                    <a:pt x="18170" y="3203"/>
                  </a:lnTo>
                  <a:lnTo>
                    <a:pt x="18105" y="3203"/>
                  </a:lnTo>
                  <a:lnTo>
                    <a:pt x="18020" y="3252"/>
                  </a:lnTo>
                  <a:lnTo>
                    <a:pt x="17880" y="3301"/>
                  </a:lnTo>
                  <a:lnTo>
                    <a:pt x="17858" y="3351"/>
                  </a:lnTo>
                  <a:lnTo>
                    <a:pt x="17912" y="3425"/>
                  </a:lnTo>
                  <a:lnTo>
                    <a:pt x="17912" y="3475"/>
                  </a:lnTo>
                  <a:lnTo>
                    <a:pt x="17891" y="3499"/>
                  </a:lnTo>
                  <a:lnTo>
                    <a:pt x="17858" y="3412"/>
                  </a:lnTo>
                  <a:lnTo>
                    <a:pt x="17837" y="3376"/>
                  </a:lnTo>
                  <a:lnTo>
                    <a:pt x="17805" y="3301"/>
                  </a:lnTo>
                  <a:lnTo>
                    <a:pt x="17740" y="3301"/>
                  </a:lnTo>
                  <a:lnTo>
                    <a:pt x="17697" y="3351"/>
                  </a:lnTo>
                  <a:lnTo>
                    <a:pt x="17697" y="3388"/>
                  </a:lnTo>
                  <a:lnTo>
                    <a:pt x="17675" y="3425"/>
                  </a:lnTo>
                  <a:lnTo>
                    <a:pt x="17665" y="3376"/>
                  </a:lnTo>
                  <a:lnTo>
                    <a:pt x="17675" y="3314"/>
                  </a:lnTo>
                  <a:lnTo>
                    <a:pt x="17643" y="3301"/>
                  </a:lnTo>
                  <a:lnTo>
                    <a:pt x="17568" y="3314"/>
                  </a:lnTo>
                  <a:lnTo>
                    <a:pt x="17535" y="3376"/>
                  </a:lnTo>
                  <a:lnTo>
                    <a:pt x="17535" y="3425"/>
                  </a:lnTo>
                  <a:lnTo>
                    <a:pt x="17611" y="3487"/>
                  </a:lnTo>
                  <a:lnTo>
                    <a:pt x="17665" y="3573"/>
                  </a:lnTo>
                  <a:lnTo>
                    <a:pt x="17729" y="3623"/>
                  </a:lnTo>
                  <a:lnTo>
                    <a:pt x="17697" y="3623"/>
                  </a:lnTo>
                  <a:lnTo>
                    <a:pt x="17622" y="3573"/>
                  </a:lnTo>
                  <a:lnTo>
                    <a:pt x="17525" y="3475"/>
                  </a:lnTo>
                  <a:lnTo>
                    <a:pt x="17504" y="3475"/>
                  </a:lnTo>
                  <a:lnTo>
                    <a:pt x="17482" y="3499"/>
                  </a:lnTo>
                  <a:lnTo>
                    <a:pt x="17396" y="3499"/>
                  </a:lnTo>
                  <a:lnTo>
                    <a:pt x="17375" y="3512"/>
                  </a:lnTo>
                  <a:lnTo>
                    <a:pt x="17407" y="3549"/>
                  </a:lnTo>
                  <a:lnTo>
                    <a:pt x="17471" y="3549"/>
                  </a:lnTo>
                  <a:lnTo>
                    <a:pt x="17482" y="3573"/>
                  </a:lnTo>
                  <a:lnTo>
                    <a:pt x="17504" y="3635"/>
                  </a:lnTo>
                  <a:lnTo>
                    <a:pt x="17579" y="3697"/>
                  </a:lnTo>
                  <a:lnTo>
                    <a:pt x="17589" y="3746"/>
                  </a:lnTo>
                  <a:lnTo>
                    <a:pt x="17633" y="3796"/>
                  </a:lnTo>
                  <a:lnTo>
                    <a:pt x="17579" y="3796"/>
                  </a:lnTo>
                  <a:lnTo>
                    <a:pt x="17535" y="3734"/>
                  </a:lnTo>
                  <a:lnTo>
                    <a:pt x="17460" y="3685"/>
                  </a:lnTo>
                  <a:lnTo>
                    <a:pt x="17460" y="3635"/>
                  </a:lnTo>
                  <a:lnTo>
                    <a:pt x="17407" y="3573"/>
                  </a:lnTo>
                  <a:lnTo>
                    <a:pt x="17342" y="3573"/>
                  </a:lnTo>
                  <a:lnTo>
                    <a:pt x="17299" y="3623"/>
                  </a:lnTo>
                  <a:lnTo>
                    <a:pt x="17299" y="3672"/>
                  </a:lnTo>
                  <a:lnTo>
                    <a:pt x="17256" y="3759"/>
                  </a:lnTo>
                  <a:lnTo>
                    <a:pt x="17235" y="3858"/>
                  </a:lnTo>
                  <a:lnTo>
                    <a:pt x="17267" y="3919"/>
                  </a:lnTo>
                  <a:lnTo>
                    <a:pt x="17203" y="3944"/>
                  </a:lnTo>
                  <a:lnTo>
                    <a:pt x="17203" y="3994"/>
                  </a:lnTo>
                  <a:lnTo>
                    <a:pt x="17235" y="4031"/>
                  </a:lnTo>
                  <a:lnTo>
                    <a:pt x="17246" y="4093"/>
                  </a:lnTo>
                  <a:lnTo>
                    <a:pt x="17288" y="4093"/>
                  </a:lnTo>
                  <a:lnTo>
                    <a:pt x="17375" y="4006"/>
                  </a:lnTo>
                  <a:lnTo>
                    <a:pt x="17417" y="4006"/>
                  </a:lnTo>
                  <a:lnTo>
                    <a:pt x="17428" y="4043"/>
                  </a:lnTo>
                  <a:lnTo>
                    <a:pt x="17375" y="4055"/>
                  </a:lnTo>
                  <a:lnTo>
                    <a:pt x="17353" y="4068"/>
                  </a:lnTo>
                  <a:lnTo>
                    <a:pt x="17353" y="4105"/>
                  </a:lnTo>
                  <a:lnTo>
                    <a:pt x="17310" y="4105"/>
                  </a:lnTo>
                  <a:lnTo>
                    <a:pt x="17267" y="4167"/>
                  </a:lnTo>
                  <a:lnTo>
                    <a:pt x="17267" y="4229"/>
                  </a:lnTo>
                  <a:lnTo>
                    <a:pt x="17235" y="4278"/>
                  </a:lnTo>
                  <a:lnTo>
                    <a:pt x="17203" y="4241"/>
                  </a:lnTo>
                  <a:lnTo>
                    <a:pt x="17213" y="4192"/>
                  </a:lnTo>
                  <a:lnTo>
                    <a:pt x="17181" y="4105"/>
                  </a:lnTo>
                  <a:lnTo>
                    <a:pt x="17138" y="4093"/>
                  </a:lnTo>
                  <a:lnTo>
                    <a:pt x="17106" y="4155"/>
                  </a:lnTo>
                  <a:lnTo>
                    <a:pt x="17127" y="4192"/>
                  </a:lnTo>
                  <a:lnTo>
                    <a:pt x="17095" y="4241"/>
                  </a:lnTo>
                  <a:lnTo>
                    <a:pt x="17041" y="4253"/>
                  </a:lnTo>
                  <a:lnTo>
                    <a:pt x="17020" y="4291"/>
                  </a:lnTo>
                  <a:lnTo>
                    <a:pt x="16998" y="4241"/>
                  </a:lnTo>
                  <a:lnTo>
                    <a:pt x="16976" y="4253"/>
                  </a:lnTo>
                  <a:lnTo>
                    <a:pt x="16987" y="4315"/>
                  </a:lnTo>
                  <a:lnTo>
                    <a:pt x="17020" y="4377"/>
                  </a:lnTo>
                  <a:lnTo>
                    <a:pt x="17020" y="4464"/>
                  </a:lnTo>
                  <a:lnTo>
                    <a:pt x="17030" y="4476"/>
                  </a:lnTo>
                  <a:lnTo>
                    <a:pt x="17030" y="4550"/>
                  </a:lnTo>
                  <a:lnTo>
                    <a:pt x="17074" y="4562"/>
                  </a:lnTo>
                  <a:lnTo>
                    <a:pt x="17106" y="4600"/>
                  </a:lnTo>
                  <a:lnTo>
                    <a:pt x="17095" y="4649"/>
                  </a:lnTo>
                  <a:lnTo>
                    <a:pt x="17106" y="4686"/>
                  </a:lnTo>
                  <a:lnTo>
                    <a:pt x="17106" y="4748"/>
                  </a:lnTo>
                  <a:lnTo>
                    <a:pt x="17052" y="4798"/>
                  </a:lnTo>
                  <a:lnTo>
                    <a:pt x="17030" y="4847"/>
                  </a:lnTo>
                  <a:lnTo>
                    <a:pt x="17020" y="4971"/>
                  </a:lnTo>
                  <a:lnTo>
                    <a:pt x="16987" y="4996"/>
                  </a:lnTo>
                  <a:lnTo>
                    <a:pt x="16923" y="5119"/>
                  </a:lnTo>
                  <a:lnTo>
                    <a:pt x="16923" y="5169"/>
                  </a:lnTo>
                  <a:lnTo>
                    <a:pt x="16858" y="5243"/>
                  </a:lnTo>
                  <a:lnTo>
                    <a:pt x="16869" y="5218"/>
                  </a:lnTo>
                  <a:lnTo>
                    <a:pt x="16869" y="5156"/>
                  </a:lnTo>
                  <a:lnTo>
                    <a:pt x="16891" y="5057"/>
                  </a:lnTo>
                  <a:lnTo>
                    <a:pt x="16934" y="5020"/>
                  </a:lnTo>
                  <a:lnTo>
                    <a:pt x="16923" y="4983"/>
                  </a:lnTo>
                  <a:lnTo>
                    <a:pt x="16912" y="4996"/>
                  </a:lnTo>
                  <a:lnTo>
                    <a:pt x="16869" y="4996"/>
                  </a:lnTo>
                  <a:lnTo>
                    <a:pt x="16826" y="4958"/>
                  </a:lnTo>
                  <a:lnTo>
                    <a:pt x="16805" y="4933"/>
                  </a:lnTo>
                  <a:lnTo>
                    <a:pt x="16826" y="4921"/>
                  </a:lnTo>
                  <a:lnTo>
                    <a:pt x="16869" y="4909"/>
                  </a:lnTo>
                  <a:lnTo>
                    <a:pt x="16912" y="4909"/>
                  </a:lnTo>
                  <a:lnTo>
                    <a:pt x="16912" y="4871"/>
                  </a:lnTo>
                  <a:lnTo>
                    <a:pt x="16934" y="4871"/>
                  </a:lnTo>
                  <a:lnTo>
                    <a:pt x="16945" y="4933"/>
                  </a:lnTo>
                  <a:lnTo>
                    <a:pt x="16976" y="4871"/>
                  </a:lnTo>
                  <a:lnTo>
                    <a:pt x="16976" y="4810"/>
                  </a:lnTo>
                  <a:lnTo>
                    <a:pt x="16923" y="4785"/>
                  </a:lnTo>
                  <a:lnTo>
                    <a:pt x="16912" y="4748"/>
                  </a:lnTo>
                  <a:lnTo>
                    <a:pt x="16858" y="4674"/>
                  </a:lnTo>
                  <a:lnTo>
                    <a:pt x="16858" y="4587"/>
                  </a:lnTo>
                  <a:lnTo>
                    <a:pt x="16826" y="4538"/>
                  </a:lnTo>
                  <a:lnTo>
                    <a:pt x="16816" y="4439"/>
                  </a:lnTo>
                  <a:lnTo>
                    <a:pt x="16805" y="4426"/>
                  </a:lnTo>
                  <a:lnTo>
                    <a:pt x="16805" y="4377"/>
                  </a:lnTo>
                  <a:lnTo>
                    <a:pt x="16826" y="4353"/>
                  </a:lnTo>
                  <a:lnTo>
                    <a:pt x="16869" y="4253"/>
                  </a:lnTo>
                  <a:lnTo>
                    <a:pt x="16869" y="4192"/>
                  </a:lnTo>
                  <a:lnTo>
                    <a:pt x="16923" y="4130"/>
                  </a:lnTo>
                  <a:lnTo>
                    <a:pt x="16966" y="4068"/>
                  </a:lnTo>
                  <a:lnTo>
                    <a:pt x="17020" y="4043"/>
                  </a:lnTo>
                  <a:lnTo>
                    <a:pt x="17020" y="3982"/>
                  </a:lnTo>
                  <a:lnTo>
                    <a:pt x="16987" y="3932"/>
                  </a:lnTo>
                  <a:lnTo>
                    <a:pt x="16966" y="3870"/>
                  </a:lnTo>
                  <a:lnTo>
                    <a:pt x="16976" y="3796"/>
                  </a:lnTo>
                  <a:lnTo>
                    <a:pt x="17030" y="3672"/>
                  </a:lnTo>
                  <a:lnTo>
                    <a:pt x="17074" y="3648"/>
                  </a:lnTo>
                  <a:lnTo>
                    <a:pt x="17159" y="3586"/>
                  </a:lnTo>
                  <a:lnTo>
                    <a:pt x="17267" y="3437"/>
                  </a:lnTo>
                  <a:lnTo>
                    <a:pt x="17375" y="3314"/>
                  </a:lnTo>
                  <a:lnTo>
                    <a:pt x="17450" y="3301"/>
                  </a:lnTo>
                  <a:lnTo>
                    <a:pt x="17504" y="3215"/>
                  </a:lnTo>
                  <a:lnTo>
                    <a:pt x="17525" y="3178"/>
                  </a:lnTo>
                  <a:lnTo>
                    <a:pt x="17579" y="3178"/>
                  </a:lnTo>
                  <a:lnTo>
                    <a:pt x="17675" y="3128"/>
                  </a:lnTo>
                  <a:lnTo>
                    <a:pt x="17751" y="3091"/>
                  </a:lnTo>
                  <a:lnTo>
                    <a:pt x="17772" y="3054"/>
                  </a:lnTo>
                  <a:lnTo>
                    <a:pt x="17751" y="3005"/>
                  </a:lnTo>
                  <a:lnTo>
                    <a:pt x="17633" y="2943"/>
                  </a:lnTo>
                  <a:lnTo>
                    <a:pt x="17568" y="2894"/>
                  </a:lnTo>
                  <a:lnTo>
                    <a:pt x="17471" y="2894"/>
                  </a:lnTo>
                  <a:lnTo>
                    <a:pt x="17450" y="2881"/>
                  </a:lnTo>
                  <a:lnTo>
                    <a:pt x="17407" y="2894"/>
                  </a:lnTo>
                  <a:lnTo>
                    <a:pt x="17321" y="2881"/>
                  </a:lnTo>
                  <a:lnTo>
                    <a:pt x="17288" y="2894"/>
                  </a:lnTo>
                  <a:lnTo>
                    <a:pt x="17181" y="2894"/>
                  </a:lnTo>
                  <a:lnTo>
                    <a:pt x="17020" y="2955"/>
                  </a:lnTo>
                  <a:lnTo>
                    <a:pt x="16923" y="3067"/>
                  </a:lnTo>
                  <a:lnTo>
                    <a:pt x="16816" y="3116"/>
                  </a:lnTo>
                  <a:lnTo>
                    <a:pt x="16805" y="3178"/>
                  </a:lnTo>
                  <a:lnTo>
                    <a:pt x="16816" y="3239"/>
                  </a:lnTo>
                  <a:lnTo>
                    <a:pt x="16772" y="3215"/>
                  </a:lnTo>
                  <a:lnTo>
                    <a:pt x="16729" y="3215"/>
                  </a:lnTo>
                  <a:lnTo>
                    <a:pt x="16697" y="3277"/>
                  </a:lnTo>
                  <a:lnTo>
                    <a:pt x="16622" y="3277"/>
                  </a:lnTo>
                  <a:lnTo>
                    <a:pt x="16568" y="3363"/>
                  </a:lnTo>
                  <a:lnTo>
                    <a:pt x="16568" y="3425"/>
                  </a:lnTo>
                  <a:lnTo>
                    <a:pt x="16536" y="3425"/>
                  </a:lnTo>
                  <a:lnTo>
                    <a:pt x="16461" y="3549"/>
                  </a:lnTo>
                  <a:lnTo>
                    <a:pt x="16493" y="3586"/>
                  </a:lnTo>
                  <a:lnTo>
                    <a:pt x="16461" y="3635"/>
                  </a:lnTo>
                  <a:lnTo>
                    <a:pt x="16439" y="3586"/>
                  </a:lnTo>
                  <a:lnTo>
                    <a:pt x="16407" y="3586"/>
                  </a:lnTo>
                  <a:lnTo>
                    <a:pt x="16385" y="3697"/>
                  </a:lnTo>
                  <a:lnTo>
                    <a:pt x="16321" y="3697"/>
                  </a:lnTo>
                  <a:lnTo>
                    <a:pt x="16278" y="3759"/>
                  </a:lnTo>
                  <a:lnTo>
                    <a:pt x="16246" y="3796"/>
                  </a:lnTo>
                  <a:lnTo>
                    <a:pt x="16213" y="3882"/>
                  </a:lnTo>
                  <a:lnTo>
                    <a:pt x="16159" y="3994"/>
                  </a:lnTo>
                  <a:lnTo>
                    <a:pt x="16159" y="4055"/>
                  </a:lnTo>
                  <a:lnTo>
                    <a:pt x="16181" y="4043"/>
                  </a:lnTo>
                  <a:lnTo>
                    <a:pt x="16192" y="4043"/>
                  </a:lnTo>
                  <a:lnTo>
                    <a:pt x="16181" y="4080"/>
                  </a:lnTo>
                  <a:lnTo>
                    <a:pt x="16138" y="4080"/>
                  </a:lnTo>
                  <a:lnTo>
                    <a:pt x="16063" y="4130"/>
                  </a:lnTo>
                  <a:lnTo>
                    <a:pt x="16052" y="4192"/>
                  </a:lnTo>
                  <a:lnTo>
                    <a:pt x="16009" y="4204"/>
                  </a:lnTo>
                  <a:lnTo>
                    <a:pt x="15998" y="4253"/>
                  </a:lnTo>
                  <a:lnTo>
                    <a:pt x="15998" y="4377"/>
                  </a:lnTo>
                  <a:lnTo>
                    <a:pt x="15966" y="4439"/>
                  </a:lnTo>
                  <a:lnTo>
                    <a:pt x="15923" y="4439"/>
                  </a:lnTo>
                  <a:lnTo>
                    <a:pt x="15912" y="4526"/>
                  </a:lnTo>
                  <a:lnTo>
                    <a:pt x="15912" y="4562"/>
                  </a:lnTo>
                  <a:lnTo>
                    <a:pt x="15858" y="4600"/>
                  </a:lnTo>
                  <a:lnTo>
                    <a:pt x="15837" y="4711"/>
                  </a:lnTo>
                  <a:lnTo>
                    <a:pt x="15858" y="4773"/>
                  </a:lnTo>
                  <a:lnTo>
                    <a:pt x="15966" y="4835"/>
                  </a:lnTo>
                  <a:lnTo>
                    <a:pt x="16020" y="4835"/>
                  </a:lnTo>
                  <a:lnTo>
                    <a:pt x="16084" y="4871"/>
                  </a:lnTo>
                  <a:lnTo>
                    <a:pt x="16127" y="4871"/>
                  </a:lnTo>
                  <a:lnTo>
                    <a:pt x="16192" y="4921"/>
                  </a:lnTo>
                  <a:lnTo>
                    <a:pt x="16278" y="4921"/>
                  </a:lnTo>
                  <a:lnTo>
                    <a:pt x="16288" y="5020"/>
                  </a:lnTo>
                  <a:lnTo>
                    <a:pt x="16375" y="5057"/>
                  </a:lnTo>
                  <a:lnTo>
                    <a:pt x="16385" y="5107"/>
                  </a:lnTo>
                  <a:lnTo>
                    <a:pt x="16428" y="5144"/>
                  </a:lnTo>
                  <a:lnTo>
                    <a:pt x="16342" y="5144"/>
                  </a:lnTo>
                  <a:lnTo>
                    <a:pt x="16321" y="5156"/>
                  </a:lnTo>
                  <a:lnTo>
                    <a:pt x="16224" y="5156"/>
                  </a:lnTo>
                  <a:lnTo>
                    <a:pt x="16117" y="5107"/>
                  </a:lnTo>
                  <a:lnTo>
                    <a:pt x="16106" y="5045"/>
                  </a:lnTo>
                  <a:lnTo>
                    <a:pt x="16052" y="4996"/>
                  </a:lnTo>
                  <a:lnTo>
                    <a:pt x="15955" y="4996"/>
                  </a:lnTo>
                  <a:lnTo>
                    <a:pt x="15923" y="4971"/>
                  </a:lnTo>
                  <a:lnTo>
                    <a:pt x="15869" y="4958"/>
                  </a:lnTo>
                  <a:lnTo>
                    <a:pt x="15858" y="4983"/>
                  </a:lnTo>
                  <a:lnTo>
                    <a:pt x="15891" y="5057"/>
                  </a:lnTo>
                  <a:lnTo>
                    <a:pt x="15891" y="5107"/>
                  </a:lnTo>
                  <a:lnTo>
                    <a:pt x="15848" y="5107"/>
                  </a:lnTo>
                  <a:lnTo>
                    <a:pt x="15837" y="5156"/>
                  </a:lnTo>
                  <a:lnTo>
                    <a:pt x="15858" y="5267"/>
                  </a:lnTo>
                  <a:lnTo>
                    <a:pt x="15869" y="5341"/>
                  </a:lnTo>
                  <a:lnTo>
                    <a:pt x="15858" y="5416"/>
                  </a:lnTo>
                  <a:lnTo>
                    <a:pt x="15869" y="5478"/>
                  </a:lnTo>
                  <a:lnTo>
                    <a:pt x="15945" y="5527"/>
                  </a:lnTo>
                  <a:lnTo>
                    <a:pt x="15998" y="5589"/>
                  </a:lnTo>
                  <a:lnTo>
                    <a:pt x="15998" y="5614"/>
                  </a:lnTo>
                  <a:lnTo>
                    <a:pt x="15966" y="5589"/>
                  </a:lnTo>
                  <a:lnTo>
                    <a:pt x="15955" y="5589"/>
                  </a:lnTo>
                  <a:lnTo>
                    <a:pt x="15966" y="5651"/>
                  </a:lnTo>
                  <a:lnTo>
                    <a:pt x="16009" y="5712"/>
                  </a:lnTo>
                  <a:lnTo>
                    <a:pt x="16030" y="5712"/>
                  </a:lnTo>
                  <a:lnTo>
                    <a:pt x="16030" y="5663"/>
                  </a:lnTo>
                  <a:lnTo>
                    <a:pt x="16074" y="5651"/>
                  </a:lnTo>
                  <a:lnTo>
                    <a:pt x="16127" y="5663"/>
                  </a:lnTo>
                  <a:lnTo>
                    <a:pt x="16170" y="5712"/>
                  </a:lnTo>
                  <a:lnTo>
                    <a:pt x="16213" y="5725"/>
                  </a:lnTo>
                  <a:lnTo>
                    <a:pt x="16224" y="5700"/>
                  </a:lnTo>
                  <a:lnTo>
                    <a:pt x="16213" y="5663"/>
                  </a:lnTo>
                  <a:lnTo>
                    <a:pt x="16224" y="5614"/>
                  </a:lnTo>
                  <a:lnTo>
                    <a:pt x="16246" y="5601"/>
                  </a:lnTo>
                  <a:lnTo>
                    <a:pt x="16278" y="5638"/>
                  </a:lnTo>
                  <a:lnTo>
                    <a:pt x="16267" y="5700"/>
                  </a:lnTo>
                  <a:lnTo>
                    <a:pt x="16278" y="5737"/>
                  </a:lnTo>
                  <a:lnTo>
                    <a:pt x="16299" y="5737"/>
                  </a:lnTo>
                  <a:lnTo>
                    <a:pt x="16332" y="5663"/>
                  </a:lnTo>
                  <a:lnTo>
                    <a:pt x="16396" y="5651"/>
                  </a:lnTo>
                  <a:lnTo>
                    <a:pt x="16439" y="5601"/>
                  </a:lnTo>
                  <a:lnTo>
                    <a:pt x="16450" y="5614"/>
                  </a:lnTo>
                  <a:lnTo>
                    <a:pt x="16428" y="5663"/>
                  </a:lnTo>
                  <a:lnTo>
                    <a:pt x="16332" y="5725"/>
                  </a:lnTo>
                  <a:lnTo>
                    <a:pt x="16321" y="5787"/>
                  </a:lnTo>
                  <a:lnTo>
                    <a:pt x="16375" y="5836"/>
                  </a:lnTo>
                  <a:lnTo>
                    <a:pt x="16385" y="5923"/>
                  </a:lnTo>
                  <a:lnTo>
                    <a:pt x="16450" y="6009"/>
                  </a:lnTo>
                  <a:lnTo>
                    <a:pt x="16536" y="6009"/>
                  </a:lnTo>
                  <a:lnTo>
                    <a:pt x="16557" y="5972"/>
                  </a:lnTo>
                  <a:lnTo>
                    <a:pt x="16504" y="5923"/>
                  </a:lnTo>
                  <a:lnTo>
                    <a:pt x="16536" y="5910"/>
                  </a:lnTo>
                  <a:lnTo>
                    <a:pt x="16589" y="5923"/>
                  </a:lnTo>
                  <a:lnTo>
                    <a:pt x="16622" y="5972"/>
                  </a:lnTo>
                  <a:lnTo>
                    <a:pt x="16654" y="5960"/>
                  </a:lnTo>
                  <a:lnTo>
                    <a:pt x="16697" y="5910"/>
                  </a:lnTo>
                  <a:lnTo>
                    <a:pt x="16751" y="5848"/>
                  </a:lnTo>
                  <a:lnTo>
                    <a:pt x="16783" y="5848"/>
                  </a:lnTo>
                  <a:lnTo>
                    <a:pt x="16783" y="5885"/>
                  </a:lnTo>
                  <a:lnTo>
                    <a:pt x="16751" y="5898"/>
                  </a:lnTo>
                  <a:lnTo>
                    <a:pt x="16665" y="5984"/>
                  </a:lnTo>
                  <a:lnTo>
                    <a:pt x="16665" y="6034"/>
                  </a:lnTo>
                  <a:lnTo>
                    <a:pt x="16676" y="6046"/>
                  </a:lnTo>
                  <a:cubicBezTo>
                    <a:pt x="16654" y="6083"/>
                    <a:pt x="16643" y="6133"/>
                    <a:pt x="16622" y="6170"/>
                  </a:cubicBezTo>
                  <a:lnTo>
                    <a:pt x="16600" y="6170"/>
                  </a:lnTo>
                  <a:lnTo>
                    <a:pt x="16557" y="6207"/>
                  </a:lnTo>
                  <a:lnTo>
                    <a:pt x="16514" y="6207"/>
                  </a:lnTo>
                  <a:lnTo>
                    <a:pt x="16493" y="6157"/>
                  </a:lnTo>
                  <a:lnTo>
                    <a:pt x="16439" y="6145"/>
                  </a:lnTo>
                  <a:lnTo>
                    <a:pt x="16450" y="6170"/>
                  </a:lnTo>
                  <a:lnTo>
                    <a:pt x="16493" y="6207"/>
                  </a:lnTo>
                  <a:lnTo>
                    <a:pt x="16482" y="6269"/>
                  </a:lnTo>
                  <a:lnTo>
                    <a:pt x="16428" y="6269"/>
                  </a:lnTo>
                  <a:lnTo>
                    <a:pt x="16428" y="6281"/>
                  </a:lnTo>
                  <a:lnTo>
                    <a:pt x="16439" y="6318"/>
                  </a:lnTo>
                  <a:lnTo>
                    <a:pt x="16396" y="6355"/>
                  </a:lnTo>
                  <a:lnTo>
                    <a:pt x="16396" y="6405"/>
                  </a:lnTo>
                  <a:lnTo>
                    <a:pt x="16428" y="6454"/>
                  </a:lnTo>
                  <a:lnTo>
                    <a:pt x="16385" y="6454"/>
                  </a:lnTo>
                  <a:lnTo>
                    <a:pt x="16385" y="6516"/>
                  </a:lnTo>
                  <a:lnTo>
                    <a:pt x="16342" y="6566"/>
                  </a:lnTo>
                  <a:lnTo>
                    <a:pt x="16342" y="6664"/>
                  </a:lnTo>
                  <a:lnTo>
                    <a:pt x="16375" y="6664"/>
                  </a:lnTo>
                  <a:lnTo>
                    <a:pt x="16396" y="6726"/>
                  </a:lnTo>
                  <a:lnTo>
                    <a:pt x="16417" y="6726"/>
                  </a:lnTo>
                  <a:lnTo>
                    <a:pt x="16450" y="6788"/>
                  </a:lnTo>
                  <a:lnTo>
                    <a:pt x="16417" y="6800"/>
                  </a:lnTo>
                  <a:lnTo>
                    <a:pt x="16385" y="6800"/>
                  </a:lnTo>
                  <a:lnTo>
                    <a:pt x="16353" y="6837"/>
                  </a:lnTo>
                  <a:lnTo>
                    <a:pt x="16332" y="6800"/>
                  </a:lnTo>
                  <a:lnTo>
                    <a:pt x="16257" y="6825"/>
                  </a:lnTo>
                  <a:lnTo>
                    <a:pt x="16235" y="6875"/>
                  </a:lnTo>
                  <a:lnTo>
                    <a:pt x="16288" y="6937"/>
                  </a:lnTo>
                  <a:lnTo>
                    <a:pt x="16310" y="6937"/>
                  </a:lnTo>
                  <a:lnTo>
                    <a:pt x="16310" y="6973"/>
                  </a:lnTo>
                  <a:lnTo>
                    <a:pt x="16257" y="6998"/>
                  </a:lnTo>
                  <a:lnTo>
                    <a:pt x="16235" y="6961"/>
                  </a:lnTo>
                  <a:lnTo>
                    <a:pt x="16192" y="7011"/>
                  </a:lnTo>
                  <a:lnTo>
                    <a:pt x="16149" y="6937"/>
                  </a:lnTo>
                  <a:lnTo>
                    <a:pt x="16095" y="6973"/>
                  </a:lnTo>
                  <a:lnTo>
                    <a:pt x="16041" y="7097"/>
                  </a:lnTo>
                  <a:lnTo>
                    <a:pt x="15987" y="7246"/>
                  </a:lnTo>
                  <a:lnTo>
                    <a:pt x="15923" y="7382"/>
                  </a:lnTo>
                  <a:lnTo>
                    <a:pt x="15816" y="7468"/>
                  </a:lnTo>
                  <a:lnTo>
                    <a:pt x="15794" y="7530"/>
                  </a:lnTo>
                  <a:lnTo>
                    <a:pt x="15762" y="7530"/>
                  </a:lnTo>
                  <a:lnTo>
                    <a:pt x="15708" y="7629"/>
                  </a:lnTo>
                  <a:lnTo>
                    <a:pt x="15654" y="7653"/>
                  </a:lnTo>
                  <a:lnTo>
                    <a:pt x="15644" y="7765"/>
                  </a:lnTo>
                  <a:lnTo>
                    <a:pt x="15600" y="7814"/>
                  </a:lnTo>
                  <a:lnTo>
                    <a:pt x="15590" y="7889"/>
                  </a:lnTo>
                  <a:lnTo>
                    <a:pt x="15558" y="7889"/>
                  </a:lnTo>
                  <a:lnTo>
                    <a:pt x="15536" y="7814"/>
                  </a:lnTo>
                  <a:lnTo>
                    <a:pt x="15493" y="7814"/>
                  </a:lnTo>
                  <a:lnTo>
                    <a:pt x="15450" y="7864"/>
                  </a:lnTo>
                  <a:lnTo>
                    <a:pt x="15471" y="7889"/>
                  </a:lnTo>
                  <a:lnTo>
                    <a:pt x="15482" y="7962"/>
                  </a:lnTo>
                  <a:lnTo>
                    <a:pt x="15439" y="7962"/>
                  </a:lnTo>
                  <a:lnTo>
                    <a:pt x="15396" y="7926"/>
                  </a:lnTo>
                  <a:lnTo>
                    <a:pt x="15418" y="7864"/>
                  </a:lnTo>
                  <a:lnTo>
                    <a:pt x="15375" y="7765"/>
                  </a:lnTo>
                  <a:lnTo>
                    <a:pt x="15332" y="7530"/>
                  </a:lnTo>
                  <a:lnTo>
                    <a:pt x="15332" y="7431"/>
                  </a:lnTo>
                  <a:lnTo>
                    <a:pt x="15321" y="7382"/>
                  </a:lnTo>
                  <a:lnTo>
                    <a:pt x="15342" y="7307"/>
                  </a:lnTo>
                  <a:lnTo>
                    <a:pt x="15386" y="7246"/>
                  </a:lnTo>
                  <a:lnTo>
                    <a:pt x="15375" y="7159"/>
                  </a:lnTo>
                  <a:lnTo>
                    <a:pt x="15396" y="7097"/>
                  </a:lnTo>
                  <a:lnTo>
                    <a:pt x="15439" y="7073"/>
                  </a:lnTo>
                  <a:lnTo>
                    <a:pt x="15482" y="7097"/>
                  </a:lnTo>
                  <a:lnTo>
                    <a:pt x="15525" y="7085"/>
                  </a:lnTo>
                  <a:lnTo>
                    <a:pt x="15558" y="7023"/>
                  </a:lnTo>
                  <a:lnTo>
                    <a:pt x="15547" y="6887"/>
                  </a:lnTo>
                  <a:lnTo>
                    <a:pt x="15579" y="6825"/>
                  </a:lnTo>
                  <a:lnTo>
                    <a:pt x="15579" y="6590"/>
                  </a:lnTo>
                  <a:lnTo>
                    <a:pt x="15525" y="6516"/>
                  </a:lnTo>
                  <a:lnTo>
                    <a:pt x="15504" y="6417"/>
                  </a:lnTo>
                  <a:lnTo>
                    <a:pt x="15471" y="6318"/>
                  </a:lnTo>
                  <a:lnTo>
                    <a:pt x="15450" y="6257"/>
                  </a:lnTo>
                  <a:lnTo>
                    <a:pt x="15428" y="6219"/>
                  </a:lnTo>
                  <a:lnTo>
                    <a:pt x="15396" y="6219"/>
                  </a:lnTo>
                  <a:lnTo>
                    <a:pt x="15375" y="6281"/>
                  </a:lnTo>
                  <a:lnTo>
                    <a:pt x="15310" y="6405"/>
                  </a:lnTo>
                  <a:lnTo>
                    <a:pt x="15224" y="6479"/>
                  </a:lnTo>
                  <a:lnTo>
                    <a:pt x="15213" y="6541"/>
                  </a:lnTo>
                  <a:lnTo>
                    <a:pt x="15213" y="6664"/>
                  </a:lnTo>
                  <a:lnTo>
                    <a:pt x="15181" y="6701"/>
                  </a:lnTo>
                  <a:lnTo>
                    <a:pt x="15149" y="6664"/>
                  </a:lnTo>
                  <a:lnTo>
                    <a:pt x="15106" y="6714"/>
                  </a:lnTo>
                  <a:lnTo>
                    <a:pt x="15117" y="6726"/>
                  </a:lnTo>
                  <a:lnTo>
                    <a:pt x="15106" y="6764"/>
                  </a:lnTo>
                  <a:lnTo>
                    <a:pt x="15020" y="6813"/>
                  </a:lnTo>
                  <a:lnTo>
                    <a:pt x="14999" y="6850"/>
                  </a:lnTo>
                  <a:lnTo>
                    <a:pt x="14945" y="6912"/>
                  </a:lnTo>
                  <a:lnTo>
                    <a:pt x="14902" y="6912"/>
                  </a:lnTo>
                  <a:lnTo>
                    <a:pt x="14902" y="6875"/>
                  </a:lnTo>
                  <a:lnTo>
                    <a:pt x="14945" y="6850"/>
                  </a:lnTo>
                  <a:lnTo>
                    <a:pt x="14945" y="6776"/>
                  </a:lnTo>
                  <a:lnTo>
                    <a:pt x="14923" y="6751"/>
                  </a:lnTo>
                  <a:lnTo>
                    <a:pt x="14977" y="6664"/>
                  </a:lnTo>
                  <a:lnTo>
                    <a:pt x="14988" y="6603"/>
                  </a:lnTo>
                  <a:lnTo>
                    <a:pt x="14988" y="6541"/>
                  </a:lnTo>
                  <a:lnTo>
                    <a:pt x="15030" y="6516"/>
                  </a:lnTo>
                  <a:lnTo>
                    <a:pt x="15030" y="6454"/>
                  </a:lnTo>
                  <a:lnTo>
                    <a:pt x="15009" y="6442"/>
                  </a:lnTo>
                  <a:lnTo>
                    <a:pt x="15030" y="6355"/>
                  </a:lnTo>
                  <a:lnTo>
                    <a:pt x="14977" y="6269"/>
                  </a:lnTo>
                  <a:lnTo>
                    <a:pt x="14977" y="6219"/>
                  </a:lnTo>
                  <a:lnTo>
                    <a:pt x="14945" y="6157"/>
                  </a:lnTo>
                  <a:lnTo>
                    <a:pt x="14945" y="6133"/>
                  </a:lnTo>
                  <a:lnTo>
                    <a:pt x="14977" y="6145"/>
                  </a:lnTo>
                  <a:lnTo>
                    <a:pt x="14999" y="6145"/>
                  </a:lnTo>
                  <a:lnTo>
                    <a:pt x="15009" y="6219"/>
                  </a:lnTo>
                  <a:lnTo>
                    <a:pt x="15041" y="6207"/>
                  </a:lnTo>
                  <a:lnTo>
                    <a:pt x="15095" y="6133"/>
                  </a:lnTo>
                  <a:lnTo>
                    <a:pt x="15149" y="6133"/>
                  </a:lnTo>
                  <a:lnTo>
                    <a:pt x="15192" y="6083"/>
                  </a:lnTo>
                  <a:lnTo>
                    <a:pt x="15149" y="6046"/>
                  </a:lnTo>
                  <a:lnTo>
                    <a:pt x="15095" y="6096"/>
                  </a:lnTo>
                  <a:lnTo>
                    <a:pt x="15052" y="6046"/>
                  </a:lnTo>
                  <a:lnTo>
                    <a:pt x="14999" y="6034"/>
                  </a:lnTo>
                  <a:lnTo>
                    <a:pt x="14999" y="5972"/>
                  </a:lnTo>
                  <a:lnTo>
                    <a:pt x="15020" y="5947"/>
                  </a:lnTo>
                  <a:lnTo>
                    <a:pt x="15009" y="5910"/>
                  </a:lnTo>
                  <a:lnTo>
                    <a:pt x="14966" y="5923"/>
                  </a:lnTo>
                  <a:lnTo>
                    <a:pt x="14955" y="5972"/>
                  </a:lnTo>
                  <a:lnTo>
                    <a:pt x="14880" y="6009"/>
                  </a:lnTo>
                  <a:lnTo>
                    <a:pt x="14826" y="5947"/>
                  </a:lnTo>
                  <a:lnTo>
                    <a:pt x="14826" y="5873"/>
                  </a:lnTo>
                  <a:lnTo>
                    <a:pt x="14783" y="5861"/>
                  </a:lnTo>
                  <a:lnTo>
                    <a:pt x="14729" y="5873"/>
                  </a:lnTo>
                  <a:lnTo>
                    <a:pt x="14698" y="5848"/>
                  </a:lnTo>
                  <a:lnTo>
                    <a:pt x="14719" y="5787"/>
                  </a:lnTo>
                  <a:lnTo>
                    <a:pt x="14751" y="5774"/>
                  </a:lnTo>
                  <a:lnTo>
                    <a:pt x="14773" y="5737"/>
                  </a:lnTo>
                  <a:lnTo>
                    <a:pt x="14805" y="5737"/>
                  </a:lnTo>
                  <a:lnTo>
                    <a:pt x="14966" y="5614"/>
                  </a:lnTo>
                  <a:lnTo>
                    <a:pt x="14988" y="5589"/>
                  </a:lnTo>
                  <a:lnTo>
                    <a:pt x="14923" y="5514"/>
                  </a:lnTo>
                  <a:lnTo>
                    <a:pt x="14837" y="5527"/>
                  </a:lnTo>
                  <a:lnTo>
                    <a:pt x="14837" y="5514"/>
                  </a:lnTo>
                  <a:lnTo>
                    <a:pt x="14891" y="5478"/>
                  </a:lnTo>
                  <a:lnTo>
                    <a:pt x="14923" y="5403"/>
                  </a:lnTo>
                  <a:lnTo>
                    <a:pt x="14988" y="5366"/>
                  </a:lnTo>
                  <a:lnTo>
                    <a:pt x="14977" y="5453"/>
                  </a:lnTo>
                  <a:lnTo>
                    <a:pt x="14999" y="5514"/>
                  </a:lnTo>
                  <a:lnTo>
                    <a:pt x="15052" y="5490"/>
                  </a:lnTo>
                  <a:lnTo>
                    <a:pt x="15095" y="5514"/>
                  </a:lnTo>
                  <a:lnTo>
                    <a:pt x="15138" y="5465"/>
                  </a:lnTo>
                  <a:lnTo>
                    <a:pt x="15138" y="5403"/>
                  </a:lnTo>
                  <a:lnTo>
                    <a:pt x="15095" y="5341"/>
                  </a:lnTo>
                  <a:lnTo>
                    <a:pt x="15052" y="5329"/>
                  </a:lnTo>
                  <a:lnTo>
                    <a:pt x="15052" y="5280"/>
                  </a:lnTo>
                  <a:lnTo>
                    <a:pt x="15063" y="5218"/>
                  </a:lnTo>
                  <a:lnTo>
                    <a:pt x="15052" y="5156"/>
                  </a:lnTo>
                  <a:lnTo>
                    <a:pt x="15063" y="5119"/>
                  </a:lnTo>
                  <a:lnTo>
                    <a:pt x="15063" y="5082"/>
                  </a:lnTo>
                  <a:lnTo>
                    <a:pt x="15009" y="4996"/>
                  </a:lnTo>
                  <a:lnTo>
                    <a:pt x="15041" y="4933"/>
                  </a:lnTo>
                  <a:lnTo>
                    <a:pt x="15009" y="4871"/>
                  </a:lnTo>
                  <a:lnTo>
                    <a:pt x="15041" y="4859"/>
                  </a:lnTo>
                  <a:lnTo>
                    <a:pt x="15041" y="4773"/>
                  </a:lnTo>
                  <a:lnTo>
                    <a:pt x="15084" y="4686"/>
                  </a:lnTo>
                  <a:lnTo>
                    <a:pt x="15084" y="4637"/>
                  </a:lnTo>
                  <a:lnTo>
                    <a:pt x="15117" y="4575"/>
                  </a:lnTo>
                  <a:lnTo>
                    <a:pt x="15117" y="4550"/>
                  </a:lnTo>
                  <a:lnTo>
                    <a:pt x="15084" y="4526"/>
                  </a:lnTo>
                  <a:lnTo>
                    <a:pt x="15095" y="4402"/>
                  </a:lnTo>
                  <a:lnTo>
                    <a:pt x="15084" y="4328"/>
                  </a:lnTo>
                  <a:lnTo>
                    <a:pt x="15030" y="4291"/>
                  </a:lnTo>
                  <a:lnTo>
                    <a:pt x="15041" y="4241"/>
                  </a:lnTo>
                  <a:lnTo>
                    <a:pt x="15030" y="4179"/>
                  </a:lnTo>
                  <a:lnTo>
                    <a:pt x="15052" y="4167"/>
                  </a:lnTo>
                  <a:lnTo>
                    <a:pt x="15074" y="4105"/>
                  </a:lnTo>
                  <a:lnTo>
                    <a:pt x="15041" y="4068"/>
                  </a:lnTo>
                  <a:lnTo>
                    <a:pt x="15020" y="4055"/>
                  </a:lnTo>
                  <a:cubicBezTo>
                    <a:pt x="15041" y="4043"/>
                    <a:pt x="15052" y="4019"/>
                    <a:pt x="15052" y="3994"/>
                  </a:cubicBezTo>
                  <a:cubicBezTo>
                    <a:pt x="15063" y="3957"/>
                    <a:pt x="15074" y="3932"/>
                    <a:pt x="15074" y="3895"/>
                  </a:cubicBezTo>
                  <a:lnTo>
                    <a:pt x="15095" y="3870"/>
                  </a:lnTo>
                  <a:lnTo>
                    <a:pt x="15095" y="3808"/>
                  </a:lnTo>
                  <a:lnTo>
                    <a:pt x="15128" y="3808"/>
                  </a:lnTo>
                  <a:lnTo>
                    <a:pt x="15170" y="3759"/>
                  </a:lnTo>
                  <a:lnTo>
                    <a:pt x="15203" y="3697"/>
                  </a:lnTo>
                  <a:lnTo>
                    <a:pt x="15235" y="3672"/>
                  </a:lnTo>
                  <a:lnTo>
                    <a:pt x="15288" y="3672"/>
                  </a:lnTo>
                  <a:lnTo>
                    <a:pt x="15321" y="3623"/>
                  </a:lnTo>
                  <a:lnTo>
                    <a:pt x="15364" y="3586"/>
                  </a:lnTo>
                  <a:lnTo>
                    <a:pt x="15386" y="3524"/>
                  </a:lnTo>
                  <a:lnTo>
                    <a:pt x="15386" y="3450"/>
                  </a:lnTo>
                  <a:lnTo>
                    <a:pt x="15364" y="3425"/>
                  </a:lnTo>
                  <a:lnTo>
                    <a:pt x="15396" y="3376"/>
                  </a:lnTo>
                  <a:lnTo>
                    <a:pt x="15418" y="3326"/>
                  </a:lnTo>
                  <a:lnTo>
                    <a:pt x="15310" y="3326"/>
                  </a:lnTo>
                  <a:lnTo>
                    <a:pt x="15278" y="3301"/>
                  </a:lnTo>
                  <a:lnTo>
                    <a:pt x="15288" y="3252"/>
                  </a:lnTo>
                  <a:lnTo>
                    <a:pt x="15332" y="3252"/>
                  </a:lnTo>
                  <a:lnTo>
                    <a:pt x="15375" y="3277"/>
                  </a:lnTo>
                  <a:lnTo>
                    <a:pt x="15428" y="3277"/>
                  </a:lnTo>
                  <a:lnTo>
                    <a:pt x="15482" y="3301"/>
                  </a:lnTo>
                  <a:lnTo>
                    <a:pt x="15525" y="3264"/>
                  </a:lnTo>
                  <a:lnTo>
                    <a:pt x="15568" y="3277"/>
                  </a:lnTo>
                  <a:lnTo>
                    <a:pt x="15579" y="3339"/>
                  </a:lnTo>
                  <a:lnTo>
                    <a:pt x="15654" y="3425"/>
                  </a:lnTo>
                  <a:lnTo>
                    <a:pt x="15697" y="3425"/>
                  </a:lnTo>
                  <a:lnTo>
                    <a:pt x="15708" y="3450"/>
                  </a:lnTo>
                  <a:lnTo>
                    <a:pt x="15751" y="3462"/>
                  </a:lnTo>
                  <a:lnTo>
                    <a:pt x="15816" y="3437"/>
                  </a:lnTo>
                  <a:lnTo>
                    <a:pt x="15923" y="3363"/>
                  </a:lnTo>
                  <a:lnTo>
                    <a:pt x="15998" y="3264"/>
                  </a:lnTo>
                  <a:lnTo>
                    <a:pt x="16084" y="3190"/>
                  </a:lnTo>
                  <a:lnTo>
                    <a:pt x="16117" y="3141"/>
                  </a:lnTo>
                  <a:lnTo>
                    <a:pt x="16084" y="3128"/>
                  </a:lnTo>
                  <a:lnTo>
                    <a:pt x="16106" y="3091"/>
                  </a:lnTo>
                  <a:lnTo>
                    <a:pt x="16170" y="3091"/>
                  </a:lnTo>
                  <a:lnTo>
                    <a:pt x="16235" y="3005"/>
                  </a:lnTo>
                  <a:lnTo>
                    <a:pt x="16353" y="2894"/>
                  </a:lnTo>
                  <a:lnTo>
                    <a:pt x="16353" y="2869"/>
                  </a:lnTo>
                  <a:lnTo>
                    <a:pt x="16407" y="2856"/>
                  </a:lnTo>
                  <a:lnTo>
                    <a:pt x="16450" y="2770"/>
                  </a:lnTo>
                  <a:lnTo>
                    <a:pt x="16536" y="2683"/>
                  </a:lnTo>
                  <a:lnTo>
                    <a:pt x="16557" y="2609"/>
                  </a:lnTo>
                  <a:lnTo>
                    <a:pt x="16589" y="2609"/>
                  </a:lnTo>
                  <a:lnTo>
                    <a:pt x="16611" y="2621"/>
                  </a:lnTo>
                  <a:lnTo>
                    <a:pt x="16600" y="2572"/>
                  </a:lnTo>
                  <a:lnTo>
                    <a:pt x="16557" y="2547"/>
                  </a:lnTo>
                  <a:lnTo>
                    <a:pt x="16557" y="2498"/>
                  </a:lnTo>
                  <a:lnTo>
                    <a:pt x="16482" y="2436"/>
                  </a:lnTo>
                  <a:lnTo>
                    <a:pt x="16342" y="2411"/>
                  </a:lnTo>
                  <a:lnTo>
                    <a:pt x="16267" y="2399"/>
                  </a:lnTo>
                  <a:lnTo>
                    <a:pt x="16224" y="2411"/>
                  </a:lnTo>
                  <a:lnTo>
                    <a:pt x="16192" y="2399"/>
                  </a:lnTo>
                  <a:lnTo>
                    <a:pt x="16192" y="2349"/>
                  </a:lnTo>
                  <a:lnTo>
                    <a:pt x="16170" y="2287"/>
                  </a:lnTo>
                  <a:lnTo>
                    <a:pt x="16138" y="2287"/>
                  </a:lnTo>
                  <a:lnTo>
                    <a:pt x="16127" y="2275"/>
                  </a:lnTo>
                  <a:lnTo>
                    <a:pt x="16074" y="2263"/>
                  </a:lnTo>
                  <a:lnTo>
                    <a:pt x="16030" y="2189"/>
                  </a:lnTo>
                  <a:lnTo>
                    <a:pt x="15955" y="2189"/>
                  </a:lnTo>
                  <a:lnTo>
                    <a:pt x="15912" y="2238"/>
                  </a:lnTo>
                  <a:lnTo>
                    <a:pt x="15901" y="2189"/>
                  </a:lnTo>
                  <a:lnTo>
                    <a:pt x="15848" y="2189"/>
                  </a:lnTo>
                  <a:lnTo>
                    <a:pt x="15816" y="2151"/>
                  </a:lnTo>
                  <a:lnTo>
                    <a:pt x="15762" y="2164"/>
                  </a:lnTo>
                  <a:lnTo>
                    <a:pt x="15676" y="2164"/>
                  </a:lnTo>
                  <a:lnTo>
                    <a:pt x="15536" y="2201"/>
                  </a:lnTo>
                  <a:lnTo>
                    <a:pt x="15482" y="2287"/>
                  </a:lnTo>
                  <a:lnTo>
                    <a:pt x="15525" y="2349"/>
                  </a:lnTo>
                  <a:lnTo>
                    <a:pt x="15482" y="2374"/>
                  </a:lnTo>
                  <a:lnTo>
                    <a:pt x="15471" y="2399"/>
                  </a:lnTo>
                  <a:lnTo>
                    <a:pt x="15515" y="2461"/>
                  </a:lnTo>
                  <a:lnTo>
                    <a:pt x="15525" y="2535"/>
                  </a:lnTo>
                  <a:lnTo>
                    <a:pt x="15461" y="2535"/>
                  </a:lnTo>
                  <a:lnTo>
                    <a:pt x="15439" y="2473"/>
                  </a:lnTo>
                  <a:lnTo>
                    <a:pt x="15407" y="2399"/>
                  </a:lnTo>
                  <a:lnTo>
                    <a:pt x="15364" y="2387"/>
                  </a:lnTo>
                  <a:lnTo>
                    <a:pt x="15321" y="2461"/>
                  </a:lnTo>
                  <a:lnTo>
                    <a:pt x="15332" y="2498"/>
                  </a:lnTo>
                  <a:lnTo>
                    <a:pt x="15332" y="2535"/>
                  </a:lnTo>
                  <a:lnTo>
                    <a:pt x="15278" y="2560"/>
                  </a:lnTo>
                  <a:lnTo>
                    <a:pt x="15267" y="2646"/>
                  </a:lnTo>
                  <a:lnTo>
                    <a:pt x="15192" y="2745"/>
                  </a:lnTo>
                  <a:lnTo>
                    <a:pt x="15170" y="2819"/>
                  </a:lnTo>
                  <a:lnTo>
                    <a:pt x="15159" y="2869"/>
                  </a:lnTo>
                  <a:lnTo>
                    <a:pt x="15192" y="2881"/>
                  </a:lnTo>
                  <a:lnTo>
                    <a:pt x="15138" y="2930"/>
                  </a:lnTo>
                  <a:lnTo>
                    <a:pt x="15138" y="2992"/>
                  </a:lnTo>
                  <a:lnTo>
                    <a:pt x="15095" y="3017"/>
                  </a:lnTo>
                  <a:lnTo>
                    <a:pt x="15041" y="3165"/>
                  </a:lnTo>
                  <a:lnTo>
                    <a:pt x="15041" y="3239"/>
                  </a:lnTo>
                  <a:lnTo>
                    <a:pt x="15009" y="3289"/>
                  </a:lnTo>
                  <a:lnTo>
                    <a:pt x="15052" y="3326"/>
                  </a:lnTo>
                  <a:lnTo>
                    <a:pt x="15052" y="3376"/>
                  </a:lnTo>
                  <a:lnTo>
                    <a:pt x="15030" y="3388"/>
                  </a:lnTo>
                  <a:lnTo>
                    <a:pt x="15030" y="3450"/>
                  </a:lnTo>
                  <a:lnTo>
                    <a:pt x="14999" y="3561"/>
                  </a:lnTo>
                  <a:lnTo>
                    <a:pt x="14934" y="3672"/>
                  </a:lnTo>
                  <a:lnTo>
                    <a:pt x="14945" y="3697"/>
                  </a:lnTo>
                  <a:lnTo>
                    <a:pt x="14999" y="3697"/>
                  </a:lnTo>
                  <a:lnTo>
                    <a:pt x="15009" y="3734"/>
                  </a:lnTo>
                  <a:cubicBezTo>
                    <a:pt x="14999" y="3734"/>
                    <a:pt x="14988" y="3746"/>
                    <a:pt x="14988" y="3746"/>
                  </a:cubicBezTo>
                  <a:lnTo>
                    <a:pt x="14955" y="3734"/>
                  </a:lnTo>
                  <a:lnTo>
                    <a:pt x="14923" y="3759"/>
                  </a:lnTo>
                  <a:lnTo>
                    <a:pt x="14880" y="3846"/>
                  </a:lnTo>
                  <a:lnTo>
                    <a:pt x="14923" y="3846"/>
                  </a:lnTo>
                  <a:cubicBezTo>
                    <a:pt x="14902" y="3858"/>
                    <a:pt x="14891" y="3870"/>
                    <a:pt x="14891" y="3907"/>
                  </a:cubicBezTo>
                  <a:lnTo>
                    <a:pt x="14837" y="3882"/>
                  </a:lnTo>
                  <a:lnTo>
                    <a:pt x="14794" y="3919"/>
                  </a:lnTo>
                  <a:lnTo>
                    <a:pt x="14794" y="3982"/>
                  </a:lnTo>
                  <a:lnTo>
                    <a:pt x="14719" y="4043"/>
                  </a:lnTo>
                  <a:lnTo>
                    <a:pt x="14687" y="4068"/>
                  </a:lnTo>
                  <a:cubicBezTo>
                    <a:pt x="14729" y="3907"/>
                    <a:pt x="14762" y="3697"/>
                    <a:pt x="14773" y="3512"/>
                  </a:cubicBezTo>
                  <a:lnTo>
                    <a:pt x="14869" y="3450"/>
                  </a:lnTo>
                  <a:lnTo>
                    <a:pt x="14869" y="3388"/>
                  </a:lnTo>
                  <a:lnTo>
                    <a:pt x="14902" y="3289"/>
                  </a:lnTo>
                  <a:lnTo>
                    <a:pt x="14902" y="3190"/>
                  </a:lnTo>
                  <a:lnTo>
                    <a:pt x="14934" y="3141"/>
                  </a:lnTo>
                  <a:lnTo>
                    <a:pt x="14891" y="3141"/>
                  </a:lnTo>
                  <a:lnTo>
                    <a:pt x="14869" y="3178"/>
                  </a:lnTo>
                  <a:lnTo>
                    <a:pt x="14794" y="3203"/>
                  </a:lnTo>
                  <a:lnTo>
                    <a:pt x="14762" y="3277"/>
                  </a:lnTo>
                  <a:lnTo>
                    <a:pt x="14740" y="3252"/>
                  </a:lnTo>
                  <a:lnTo>
                    <a:pt x="14740" y="3190"/>
                  </a:lnTo>
                  <a:lnTo>
                    <a:pt x="14783" y="3165"/>
                  </a:lnTo>
                  <a:lnTo>
                    <a:pt x="14783" y="3091"/>
                  </a:lnTo>
                  <a:lnTo>
                    <a:pt x="14773" y="3054"/>
                  </a:lnTo>
                  <a:lnTo>
                    <a:pt x="14729" y="3030"/>
                  </a:lnTo>
                  <a:lnTo>
                    <a:pt x="14773" y="3030"/>
                  </a:lnTo>
                  <a:lnTo>
                    <a:pt x="14794" y="3017"/>
                  </a:lnTo>
                  <a:lnTo>
                    <a:pt x="14783" y="2943"/>
                  </a:lnTo>
                  <a:lnTo>
                    <a:pt x="14687" y="2881"/>
                  </a:lnTo>
                  <a:lnTo>
                    <a:pt x="14665" y="2894"/>
                  </a:lnTo>
                  <a:lnTo>
                    <a:pt x="14569" y="2906"/>
                  </a:lnTo>
                  <a:lnTo>
                    <a:pt x="14558" y="2943"/>
                  </a:lnTo>
                  <a:lnTo>
                    <a:pt x="14515" y="2943"/>
                  </a:lnTo>
                  <a:lnTo>
                    <a:pt x="14515" y="2894"/>
                  </a:lnTo>
                  <a:lnTo>
                    <a:pt x="14558" y="2819"/>
                  </a:lnTo>
                  <a:lnTo>
                    <a:pt x="14600" y="2819"/>
                  </a:lnTo>
                  <a:lnTo>
                    <a:pt x="14665" y="2757"/>
                  </a:lnTo>
                  <a:lnTo>
                    <a:pt x="14773" y="2721"/>
                  </a:lnTo>
                  <a:lnTo>
                    <a:pt x="14794" y="2696"/>
                  </a:lnTo>
                  <a:lnTo>
                    <a:pt x="14869" y="2683"/>
                  </a:lnTo>
                  <a:lnTo>
                    <a:pt x="14902" y="2683"/>
                  </a:lnTo>
                  <a:lnTo>
                    <a:pt x="14934" y="2708"/>
                  </a:lnTo>
                  <a:lnTo>
                    <a:pt x="14955" y="2696"/>
                  </a:lnTo>
                  <a:lnTo>
                    <a:pt x="14977" y="2596"/>
                  </a:lnTo>
                  <a:lnTo>
                    <a:pt x="14999" y="2560"/>
                  </a:lnTo>
                  <a:lnTo>
                    <a:pt x="14934" y="2510"/>
                  </a:lnTo>
                  <a:lnTo>
                    <a:pt x="14923" y="2473"/>
                  </a:lnTo>
                  <a:lnTo>
                    <a:pt x="14955" y="2461"/>
                  </a:lnTo>
                  <a:lnTo>
                    <a:pt x="14988" y="2436"/>
                  </a:lnTo>
                  <a:lnTo>
                    <a:pt x="14999" y="2461"/>
                  </a:lnTo>
                  <a:lnTo>
                    <a:pt x="15041" y="2473"/>
                  </a:lnTo>
                  <a:lnTo>
                    <a:pt x="15117" y="2436"/>
                  </a:lnTo>
                  <a:lnTo>
                    <a:pt x="15149" y="2387"/>
                  </a:lnTo>
                  <a:lnTo>
                    <a:pt x="15138" y="2337"/>
                  </a:lnTo>
                  <a:lnTo>
                    <a:pt x="15149" y="2312"/>
                  </a:lnTo>
                  <a:lnTo>
                    <a:pt x="15138" y="2263"/>
                  </a:lnTo>
                  <a:lnTo>
                    <a:pt x="15095" y="2275"/>
                  </a:lnTo>
                  <a:lnTo>
                    <a:pt x="15052" y="2214"/>
                  </a:lnTo>
                  <a:lnTo>
                    <a:pt x="14923" y="2214"/>
                  </a:lnTo>
                  <a:lnTo>
                    <a:pt x="14880" y="2201"/>
                  </a:lnTo>
                  <a:lnTo>
                    <a:pt x="14848" y="2226"/>
                  </a:lnTo>
                  <a:lnTo>
                    <a:pt x="14783" y="2226"/>
                  </a:lnTo>
                  <a:lnTo>
                    <a:pt x="14729" y="2201"/>
                  </a:lnTo>
                  <a:lnTo>
                    <a:pt x="14687" y="2214"/>
                  </a:lnTo>
                  <a:lnTo>
                    <a:pt x="14654" y="2151"/>
                  </a:lnTo>
                  <a:lnTo>
                    <a:pt x="14611" y="2127"/>
                  </a:lnTo>
                  <a:lnTo>
                    <a:pt x="14611" y="2078"/>
                  </a:lnTo>
                  <a:lnTo>
                    <a:pt x="14633" y="2040"/>
                  </a:lnTo>
                  <a:lnTo>
                    <a:pt x="14622" y="2016"/>
                  </a:lnTo>
                  <a:lnTo>
                    <a:pt x="14547" y="2003"/>
                  </a:lnTo>
                  <a:lnTo>
                    <a:pt x="14504" y="2028"/>
                  </a:lnTo>
                  <a:lnTo>
                    <a:pt x="14471" y="2065"/>
                  </a:lnTo>
                  <a:lnTo>
                    <a:pt x="14504" y="2090"/>
                  </a:lnTo>
                  <a:lnTo>
                    <a:pt x="14558" y="2090"/>
                  </a:lnTo>
                  <a:lnTo>
                    <a:pt x="14525" y="2151"/>
                  </a:lnTo>
                  <a:lnTo>
                    <a:pt x="14461" y="2139"/>
                  </a:lnTo>
                  <a:lnTo>
                    <a:pt x="14418" y="2065"/>
                  </a:lnTo>
                  <a:lnTo>
                    <a:pt x="14396" y="2078"/>
                  </a:lnTo>
                  <a:lnTo>
                    <a:pt x="14364" y="2065"/>
                  </a:lnTo>
                  <a:lnTo>
                    <a:pt x="14310" y="2090"/>
                  </a:lnTo>
                  <a:lnTo>
                    <a:pt x="14299" y="2151"/>
                  </a:lnTo>
                  <a:lnTo>
                    <a:pt x="14278" y="2164"/>
                  </a:lnTo>
                  <a:lnTo>
                    <a:pt x="14289" y="2226"/>
                  </a:lnTo>
                  <a:lnTo>
                    <a:pt x="14289" y="2287"/>
                  </a:lnTo>
                  <a:lnTo>
                    <a:pt x="14332" y="2325"/>
                  </a:lnTo>
                  <a:lnTo>
                    <a:pt x="14332" y="2399"/>
                  </a:lnTo>
                  <a:lnTo>
                    <a:pt x="14299" y="2436"/>
                  </a:lnTo>
                  <a:lnTo>
                    <a:pt x="14289" y="2510"/>
                  </a:lnTo>
                  <a:lnTo>
                    <a:pt x="14278" y="2510"/>
                  </a:lnTo>
                  <a:lnTo>
                    <a:pt x="14257" y="2374"/>
                  </a:lnTo>
                  <a:lnTo>
                    <a:pt x="14235" y="2312"/>
                  </a:lnTo>
                  <a:lnTo>
                    <a:pt x="14192" y="2275"/>
                  </a:lnTo>
                  <a:lnTo>
                    <a:pt x="14181" y="2325"/>
                  </a:lnTo>
                  <a:lnTo>
                    <a:pt x="14138" y="2325"/>
                  </a:lnTo>
                  <a:lnTo>
                    <a:pt x="14095" y="2374"/>
                  </a:lnTo>
                  <a:lnTo>
                    <a:pt x="14095" y="2448"/>
                  </a:lnTo>
                  <a:lnTo>
                    <a:pt x="14138" y="2510"/>
                  </a:lnTo>
                  <a:lnTo>
                    <a:pt x="14138" y="2560"/>
                  </a:lnTo>
                  <a:lnTo>
                    <a:pt x="14192" y="2634"/>
                  </a:lnTo>
                  <a:lnTo>
                    <a:pt x="14257" y="2634"/>
                  </a:lnTo>
                  <a:lnTo>
                    <a:pt x="14289" y="2572"/>
                  </a:lnTo>
                  <a:lnTo>
                    <a:pt x="14299" y="2572"/>
                  </a:lnTo>
                  <a:lnTo>
                    <a:pt x="14310" y="2634"/>
                  </a:lnTo>
                  <a:lnTo>
                    <a:pt x="14353" y="2708"/>
                  </a:lnTo>
                  <a:lnTo>
                    <a:pt x="14353" y="2757"/>
                  </a:lnTo>
                  <a:lnTo>
                    <a:pt x="14310" y="2757"/>
                  </a:lnTo>
                  <a:lnTo>
                    <a:pt x="14289" y="2696"/>
                  </a:lnTo>
                  <a:lnTo>
                    <a:pt x="14246" y="2683"/>
                  </a:lnTo>
                  <a:lnTo>
                    <a:pt x="14192" y="2696"/>
                  </a:lnTo>
                  <a:lnTo>
                    <a:pt x="14170" y="2721"/>
                  </a:lnTo>
                  <a:lnTo>
                    <a:pt x="14192" y="2782"/>
                  </a:lnTo>
                  <a:lnTo>
                    <a:pt x="14181" y="2832"/>
                  </a:lnTo>
                  <a:lnTo>
                    <a:pt x="14138" y="2881"/>
                  </a:lnTo>
                  <a:lnTo>
                    <a:pt x="14149" y="2930"/>
                  </a:lnTo>
                  <a:lnTo>
                    <a:pt x="14117" y="3005"/>
                  </a:lnTo>
                  <a:lnTo>
                    <a:pt x="14084" y="3030"/>
                  </a:lnTo>
                  <a:lnTo>
                    <a:pt x="14095" y="3091"/>
                  </a:lnTo>
                  <a:lnTo>
                    <a:pt x="14074" y="3128"/>
                  </a:lnTo>
                  <a:lnTo>
                    <a:pt x="14020" y="3116"/>
                  </a:lnTo>
                  <a:lnTo>
                    <a:pt x="13977" y="3054"/>
                  </a:lnTo>
                  <a:lnTo>
                    <a:pt x="13977" y="2992"/>
                  </a:lnTo>
                  <a:lnTo>
                    <a:pt x="13912" y="2894"/>
                  </a:lnTo>
                  <a:lnTo>
                    <a:pt x="13912" y="2832"/>
                  </a:lnTo>
                  <a:lnTo>
                    <a:pt x="13902" y="2782"/>
                  </a:lnTo>
                  <a:lnTo>
                    <a:pt x="13848" y="2770"/>
                  </a:lnTo>
                  <a:lnTo>
                    <a:pt x="13848" y="2745"/>
                  </a:lnTo>
                  <a:lnTo>
                    <a:pt x="13870" y="2721"/>
                  </a:lnTo>
                  <a:lnTo>
                    <a:pt x="13891" y="2696"/>
                  </a:lnTo>
                  <a:lnTo>
                    <a:pt x="13870" y="2646"/>
                  </a:lnTo>
                  <a:lnTo>
                    <a:pt x="13816" y="2634"/>
                  </a:lnTo>
                  <a:lnTo>
                    <a:pt x="13740" y="2658"/>
                  </a:lnTo>
                  <a:lnTo>
                    <a:pt x="13719" y="2634"/>
                  </a:lnTo>
                  <a:lnTo>
                    <a:pt x="13698" y="2646"/>
                  </a:lnTo>
                  <a:lnTo>
                    <a:pt x="13665" y="2696"/>
                  </a:lnTo>
                  <a:lnTo>
                    <a:pt x="13611" y="2721"/>
                  </a:lnTo>
                  <a:lnTo>
                    <a:pt x="13547" y="2832"/>
                  </a:lnTo>
                  <a:lnTo>
                    <a:pt x="13579" y="2881"/>
                  </a:lnTo>
                  <a:lnTo>
                    <a:pt x="13579" y="2992"/>
                  </a:lnTo>
                  <a:lnTo>
                    <a:pt x="13558" y="3030"/>
                  </a:lnTo>
                  <a:lnTo>
                    <a:pt x="13590" y="3079"/>
                  </a:lnTo>
                  <a:lnTo>
                    <a:pt x="13579" y="3178"/>
                  </a:lnTo>
                  <a:lnTo>
                    <a:pt x="13525" y="3203"/>
                  </a:lnTo>
                  <a:lnTo>
                    <a:pt x="13525" y="3277"/>
                  </a:lnTo>
                  <a:lnTo>
                    <a:pt x="13547" y="3314"/>
                  </a:lnTo>
                  <a:lnTo>
                    <a:pt x="13590" y="3301"/>
                  </a:lnTo>
                  <a:lnTo>
                    <a:pt x="13611" y="3326"/>
                  </a:lnTo>
                  <a:lnTo>
                    <a:pt x="13654" y="3301"/>
                  </a:lnTo>
                  <a:lnTo>
                    <a:pt x="13687" y="3314"/>
                  </a:lnTo>
                  <a:lnTo>
                    <a:pt x="13687" y="3388"/>
                  </a:lnTo>
                  <a:lnTo>
                    <a:pt x="13698" y="3425"/>
                  </a:lnTo>
                  <a:lnTo>
                    <a:pt x="13719" y="3425"/>
                  </a:lnTo>
                  <a:lnTo>
                    <a:pt x="13762" y="3499"/>
                  </a:lnTo>
                  <a:lnTo>
                    <a:pt x="13762" y="3610"/>
                  </a:lnTo>
                  <a:lnTo>
                    <a:pt x="13816" y="3685"/>
                  </a:lnTo>
                  <a:lnTo>
                    <a:pt x="13816" y="3734"/>
                  </a:lnTo>
                  <a:lnTo>
                    <a:pt x="13837" y="3796"/>
                  </a:lnTo>
                  <a:lnTo>
                    <a:pt x="13880" y="3821"/>
                  </a:lnTo>
                  <a:lnTo>
                    <a:pt x="13870" y="3870"/>
                  </a:lnTo>
                  <a:lnTo>
                    <a:pt x="13880" y="3957"/>
                  </a:lnTo>
                  <a:lnTo>
                    <a:pt x="13837" y="4043"/>
                  </a:lnTo>
                  <a:lnTo>
                    <a:pt x="13880" y="4080"/>
                  </a:lnTo>
                  <a:lnTo>
                    <a:pt x="13891" y="4167"/>
                  </a:lnTo>
                  <a:lnTo>
                    <a:pt x="13880" y="4229"/>
                  </a:lnTo>
                  <a:lnTo>
                    <a:pt x="13891" y="4253"/>
                  </a:lnTo>
                  <a:lnTo>
                    <a:pt x="13934" y="4229"/>
                  </a:lnTo>
                  <a:lnTo>
                    <a:pt x="13966" y="4253"/>
                  </a:lnTo>
                  <a:lnTo>
                    <a:pt x="13966" y="4328"/>
                  </a:lnTo>
                  <a:lnTo>
                    <a:pt x="14009" y="4365"/>
                  </a:lnTo>
                  <a:lnTo>
                    <a:pt x="14084" y="4328"/>
                  </a:lnTo>
                  <a:lnTo>
                    <a:pt x="14106" y="4253"/>
                  </a:lnTo>
                  <a:lnTo>
                    <a:pt x="14181" y="4204"/>
                  </a:lnTo>
                  <a:lnTo>
                    <a:pt x="14192" y="4142"/>
                  </a:lnTo>
                  <a:lnTo>
                    <a:pt x="14160" y="4117"/>
                  </a:lnTo>
                  <a:lnTo>
                    <a:pt x="14128" y="3994"/>
                  </a:lnTo>
                  <a:lnTo>
                    <a:pt x="14138" y="3932"/>
                  </a:lnTo>
                  <a:lnTo>
                    <a:pt x="14235" y="3821"/>
                  </a:lnTo>
                  <a:lnTo>
                    <a:pt x="14235" y="3870"/>
                  </a:lnTo>
                  <a:lnTo>
                    <a:pt x="14181" y="3944"/>
                  </a:lnTo>
                  <a:lnTo>
                    <a:pt x="14203" y="4080"/>
                  </a:lnTo>
                  <a:lnTo>
                    <a:pt x="14246" y="4105"/>
                  </a:lnTo>
                  <a:lnTo>
                    <a:pt x="14299" y="4068"/>
                  </a:lnTo>
                  <a:lnTo>
                    <a:pt x="14364" y="4117"/>
                  </a:lnTo>
                  <a:lnTo>
                    <a:pt x="14450" y="4080"/>
                  </a:lnTo>
                  <a:lnTo>
                    <a:pt x="14450" y="4043"/>
                  </a:lnTo>
                  <a:lnTo>
                    <a:pt x="14515" y="4006"/>
                  </a:lnTo>
                  <a:lnTo>
                    <a:pt x="14569" y="4006"/>
                  </a:lnTo>
                  <a:lnTo>
                    <a:pt x="14611" y="3982"/>
                  </a:lnTo>
                  <a:lnTo>
                    <a:pt x="14633" y="4006"/>
                  </a:lnTo>
                  <a:lnTo>
                    <a:pt x="14644" y="3994"/>
                  </a:lnTo>
                  <a:cubicBezTo>
                    <a:pt x="14633" y="4055"/>
                    <a:pt x="14622" y="4130"/>
                    <a:pt x="14622" y="4192"/>
                  </a:cubicBezTo>
                  <a:lnTo>
                    <a:pt x="14611" y="4204"/>
                  </a:lnTo>
                  <a:lnTo>
                    <a:pt x="14622" y="4229"/>
                  </a:lnTo>
                  <a:lnTo>
                    <a:pt x="14622" y="4266"/>
                  </a:lnTo>
                  <a:cubicBezTo>
                    <a:pt x="14622" y="4304"/>
                    <a:pt x="14646" y="4318"/>
                    <a:pt x="14672" y="4318"/>
                  </a:cubicBezTo>
                  <a:cubicBezTo>
                    <a:pt x="14689" y="4318"/>
                    <a:pt x="14706" y="4312"/>
                    <a:pt x="14719" y="4303"/>
                  </a:cubicBezTo>
                  <a:lnTo>
                    <a:pt x="14751" y="4303"/>
                  </a:lnTo>
                  <a:lnTo>
                    <a:pt x="14751" y="4328"/>
                  </a:lnTo>
                  <a:lnTo>
                    <a:pt x="14687" y="4451"/>
                  </a:lnTo>
                  <a:lnTo>
                    <a:pt x="14676" y="4501"/>
                  </a:lnTo>
                  <a:lnTo>
                    <a:pt x="14622" y="4538"/>
                  </a:lnTo>
                  <a:lnTo>
                    <a:pt x="14633" y="4489"/>
                  </a:lnTo>
                  <a:lnTo>
                    <a:pt x="14611" y="4451"/>
                  </a:lnTo>
                  <a:lnTo>
                    <a:pt x="14633" y="4377"/>
                  </a:lnTo>
                  <a:lnTo>
                    <a:pt x="14590" y="4328"/>
                  </a:lnTo>
                  <a:lnTo>
                    <a:pt x="14525" y="4365"/>
                  </a:lnTo>
                  <a:lnTo>
                    <a:pt x="14482" y="4439"/>
                  </a:lnTo>
                  <a:lnTo>
                    <a:pt x="14450" y="4439"/>
                  </a:lnTo>
                  <a:lnTo>
                    <a:pt x="14407" y="4538"/>
                  </a:lnTo>
                  <a:lnTo>
                    <a:pt x="14364" y="4550"/>
                  </a:lnTo>
                  <a:lnTo>
                    <a:pt x="14321" y="4674"/>
                  </a:lnTo>
                  <a:lnTo>
                    <a:pt x="14246" y="4760"/>
                  </a:lnTo>
                  <a:lnTo>
                    <a:pt x="14235" y="4847"/>
                  </a:lnTo>
                  <a:lnTo>
                    <a:pt x="14257" y="4921"/>
                  </a:lnTo>
                  <a:lnTo>
                    <a:pt x="14257" y="4971"/>
                  </a:lnTo>
                  <a:lnTo>
                    <a:pt x="14289" y="4983"/>
                  </a:lnTo>
                  <a:lnTo>
                    <a:pt x="14321" y="4946"/>
                  </a:lnTo>
                  <a:lnTo>
                    <a:pt x="14353" y="4946"/>
                  </a:lnTo>
                  <a:lnTo>
                    <a:pt x="14353" y="4996"/>
                  </a:lnTo>
                  <a:lnTo>
                    <a:pt x="14299" y="5045"/>
                  </a:lnTo>
                  <a:lnTo>
                    <a:pt x="14299" y="5069"/>
                  </a:lnTo>
                  <a:lnTo>
                    <a:pt x="14246" y="5069"/>
                  </a:lnTo>
                  <a:lnTo>
                    <a:pt x="14192" y="5107"/>
                  </a:lnTo>
                  <a:lnTo>
                    <a:pt x="14095" y="5218"/>
                  </a:lnTo>
                  <a:lnTo>
                    <a:pt x="14052" y="5280"/>
                  </a:lnTo>
                  <a:lnTo>
                    <a:pt x="14041" y="5440"/>
                  </a:lnTo>
                  <a:lnTo>
                    <a:pt x="14074" y="5502"/>
                  </a:lnTo>
                  <a:lnTo>
                    <a:pt x="14074" y="5552"/>
                  </a:lnTo>
                  <a:lnTo>
                    <a:pt x="14041" y="5614"/>
                  </a:lnTo>
                  <a:lnTo>
                    <a:pt x="14052" y="5651"/>
                  </a:lnTo>
                  <a:lnTo>
                    <a:pt x="14074" y="5687"/>
                  </a:lnTo>
                  <a:lnTo>
                    <a:pt x="14106" y="5687"/>
                  </a:lnTo>
                  <a:lnTo>
                    <a:pt x="14138" y="5712"/>
                  </a:lnTo>
                  <a:lnTo>
                    <a:pt x="14149" y="5787"/>
                  </a:lnTo>
                  <a:lnTo>
                    <a:pt x="14203" y="5812"/>
                  </a:lnTo>
                  <a:lnTo>
                    <a:pt x="14235" y="5873"/>
                  </a:lnTo>
                  <a:lnTo>
                    <a:pt x="14257" y="5873"/>
                  </a:lnTo>
                  <a:lnTo>
                    <a:pt x="14299" y="5799"/>
                  </a:lnTo>
                  <a:lnTo>
                    <a:pt x="14289" y="5873"/>
                  </a:lnTo>
                  <a:lnTo>
                    <a:pt x="14310" y="5972"/>
                  </a:lnTo>
                  <a:lnTo>
                    <a:pt x="14396" y="5984"/>
                  </a:lnTo>
                  <a:lnTo>
                    <a:pt x="14429" y="6021"/>
                  </a:lnTo>
                  <a:lnTo>
                    <a:pt x="14482" y="6021"/>
                  </a:lnTo>
                  <a:lnTo>
                    <a:pt x="14558" y="6034"/>
                  </a:lnTo>
                  <a:lnTo>
                    <a:pt x="14558" y="6083"/>
                  </a:lnTo>
                  <a:lnTo>
                    <a:pt x="14504" y="6207"/>
                  </a:lnTo>
                  <a:lnTo>
                    <a:pt x="14450" y="6232"/>
                  </a:lnTo>
                  <a:lnTo>
                    <a:pt x="14429" y="6219"/>
                  </a:lnTo>
                  <a:lnTo>
                    <a:pt x="14450" y="6157"/>
                  </a:lnTo>
                  <a:lnTo>
                    <a:pt x="14504" y="6133"/>
                  </a:lnTo>
                  <a:lnTo>
                    <a:pt x="14429" y="6108"/>
                  </a:lnTo>
                  <a:lnTo>
                    <a:pt x="14364" y="6133"/>
                  </a:lnTo>
                  <a:lnTo>
                    <a:pt x="14310" y="6207"/>
                  </a:lnTo>
                  <a:lnTo>
                    <a:pt x="14342" y="6232"/>
                  </a:lnTo>
                  <a:lnTo>
                    <a:pt x="14342" y="6281"/>
                  </a:lnTo>
                  <a:lnTo>
                    <a:pt x="14257" y="6330"/>
                  </a:lnTo>
                  <a:lnTo>
                    <a:pt x="14213" y="6380"/>
                  </a:lnTo>
                  <a:lnTo>
                    <a:pt x="14181" y="6380"/>
                  </a:lnTo>
                  <a:lnTo>
                    <a:pt x="14138" y="6467"/>
                  </a:lnTo>
                  <a:lnTo>
                    <a:pt x="14149" y="6504"/>
                  </a:lnTo>
                  <a:lnTo>
                    <a:pt x="14192" y="6504"/>
                  </a:lnTo>
                  <a:lnTo>
                    <a:pt x="14213" y="6528"/>
                  </a:lnTo>
                  <a:lnTo>
                    <a:pt x="14267" y="6516"/>
                  </a:lnTo>
                  <a:lnTo>
                    <a:pt x="14299" y="6454"/>
                  </a:lnTo>
                  <a:lnTo>
                    <a:pt x="14289" y="6417"/>
                  </a:lnTo>
                  <a:lnTo>
                    <a:pt x="14321" y="6405"/>
                  </a:lnTo>
                  <a:lnTo>
                    <a:pt x="14364" y="6380"/>
                  </a:lnTo>
                  <a:lnTo>
                    <a:pt x="14396" y="6405"/>
                  </a:lnTo>
                  <a:lnTo>
                    <a:pt x="14375" y="6467"/>
                  </a:lnTo>
                  <a:lnTo>
                    <a:pt x="14342" y="6541"/>
                  </a:lnTo>
                  <a:lnTo>
                    <a:pt x="14321" y="6639"/>
                  </a:lnTo>
                  <a:lnTo>
                    <a:pt x="14321" y="6689"/>
                  </a:lnTo>
                  <a:lnTo>
                    <a:pt x="14289" y="6726"/>
                  </a:lnTo>
                  <a:lnTo>
                    <a:pt x="14203" y="6751"/>
                  </a:lnTo>
                  <a:lnTo>
                    <a:pt x="14149" y="6813"/>
                  </a:lnTo>
                  <a:lnTo>
                    <a:pt x="14106" y="6825"/>
                  </a:lnTo>
                  <a:lnTo>
                    <a:pt x="14106" y="6850"/>
                  </a:lnTo>
                  <a:lnTo>
                    <a:pt x="14084" y="6912"/>
                  </a:lnTo>
                  <a:lnTo>
                    <a:pt x="13945" y="6973"/>
                  </a:lnTo>
                  <a:lnTo>
                    <a:pt x="13912" y="7035"/>
                  </a:lnTo>
                  <a:lnTo>
                    <a:pt x="13859" y="7060"/>
                  </a:lnTo>
                  <a:lnTo>
                    <a:pt x="13837" y="7023"/>
                  </a:lnTo>
                  <a:lnTo>
                    <a:pt x="13816" y="7023"/>
                  </a:lnTo>
                  <a:lnTo>
                    <a:pt x="13805" y="6998"/>
                  </a:lnTo>
                  <a:lnTo>
                    <a:pt x="13773" y="7035"/>
                  </a:lnTo>
                  <a:lnTo>
                    <a:pt x="13730" y="7060"/>
                  </a:lnTo>
                  <a:lnTo>
                    <a:pt x="13751" y="7023"/>
                  </a:lnTo>
                  <a:lnTo>
                    <a:pt x="13730" y="6998"/>
                  </a:lnTo>
                  <a:lnTo>
                    <a:pt x="13676" y="7060"/>
                  </a:lnTo>
                  <a:lnTo>
                    <a:pt x="13654" y="7146"/>
                  </a:lnTo>
                  <a:lnTo>
                    <a:pt x="13600" y="7246"/>
                  </a:lnTo>
                  <a:lnTo>
                    <a:pt x="13590" y="7271"/>
                  </a:lnTo>
                  <a:lnTo>
                    <a:pt x="13611" y="7320"/>
                  </a:lnTo>
                  <a:lnTo>
                    <a:pt x="13611" y="7369"/>
                  </a:lnTo>
                  <a:lnTo>
                    <a:pt x="13569" y="7455"/>
                  </a:lnTo>
                  <a:lnTo>
                    <a:pt x="13569" y="7505"/>
                  </a:lnTo>
                  <a:lnTo>
                    <a:pt x="13600" y="7555"/>
                  </a:lnTo>
                  <a:lnTo>
                    <a:pt x="13558" y="7580"/>
                  </a:lnTo>
                  <a:lnTo>
                    <a:pt x="13536" y="7653"/>
                  </a:lnTo>
                  <a:lnTo>
                    <a:pt x="13547" y="7653"/>
                  </a:lnTo>
                  <a:lnTo>
                    <a:pt x="13590" y="7641"/>
                  </a:lnTo>
                  <a:lnTo>
                    <a:pt x="13611" y="7592"/>
                  </a:lnTo>
                  <a:lnTo>
                    <a:pt x="13665" y="7616"/>
                  </a:lnTo>
                  <a:lnTo>
                    <a:pt x="13719" y="7567"/>
                  </a:lnTo>
                  <a:lnTo>
                    <a:pt x="13676" y="7629"/>
                  </a:lnTo>
                  <a:lnTo>
                    <a:pt x="13622" y="7629"/>
                  </a:lnTo>
                  <a:lnTo>
                    <a:pt x="13569" y="7691"/>
                  </a:lnTo>
                  <a:lnTo>
                    <a:pt x="13493" y="7715"/>
                  </a:lnTo>
                  <a:lnTo>
                    <a:pt x="13493" y="7802"/>
                  </a:lnTo>
                  <a:lnTo>
                    <a:pt x="13450" y="7839"/>
                  </a:lnTo>
                  <a:lnTo>
                    <a:pt x="13396" y="7802"/>
                  </a:lnTo>
                  <a:lnTo>
                    <a:pt x="13332" y="7802"/>
                  </a:lnTo>
                  <a:lnTo>
                    <a:pt x="13289" y="7753"/>
                  </a:lnTo>
                  <a:lnTo>
                    <a:pt x="13246" y="7777"/>
                  </a:lnTo>
                  <a:lnTo>
                    <a:pt x="13267" y="7889"/>
                  </a:lnTo>
                  <a:lnTo>
                    <a:pt x="13170" y="7827"/>
                  </a:lnTo>
                  <a:lnTo>
                    <a:pt x="13203" y="7678"/>
                  </a:lnTo>
                  <a:lnTo>
                    <a:pt x="13170" y="7580"/>
                  </a:lnTo>
                  <a:lnTo>
                    <a:pt x="13128" y="7518"/>
                  </a:lnTo>
                  <a:lnTo>
                    <a:pt x="13149" y="7419"/>
                  </a:lnTo>
                  <a:lnTo>
                    <a:pt x="13170" y="7419"/>
                  </a:lnTo>
                  <a:lnTo>
                    <a:pt x="13192" y="7518"/>
                  </a:lnTo>
                  <a:lnTo>
                    <a:pt x="13267" y="7468"/>
                  </a:lnTo>
                  <a:lnTo>
                    <a:pt x="13289" y="7530"/>
                  </a:lnTo>
                  <a:lnTo>
                    <a:pt x="13353" y="7567"/>
                  </a:lnTo>
                  <a:lnTo>
                    <a:pt x="13396" y="7518"/>
                  </a:lnTo>
                  <a:lnTo>
                    <a:pt x="13396" y="7468"/>
                  </a:lnTo>
                  <a:lnTo>
                    <a:pt x="13429" y="7382"/>
                  </a:lnTo>
                  <a:lnTo>
                    <a:pt x="13375" y="7394"/>
                  </a:lnTo>
                  <a:lnTo>
                    <a:pt x="13332" y="7382"/>
                  </a:lnTo>
                  <a:lnTo>
                    <a:pt x="13375" y="7344"/>
                  </a:lnTo>
                  <a:lnTo>
                    <a:pt x="13407" y="7271"/>
                  </a:lnTo>
                  <a:lnTo>
                    <a:pt x="13375" y="7271"/>
                  </a:lnTo>
                  <a:lnTo>
                    <a:pt x="13332" y="7320"/>
                  </a:lnTo>
                  <a:lnTo>
                    <a:pt x="13246" y="7344"/>
                  </a:lnTo>
                  <a:lnTo>
                    <a:pt x="13246" y="7295"/>
                  </a:lnTo>
                  <a:lnTo>
                    <a:pt x="13321" y="7258"/>
                  </a:lnTo>
                  <a:lnTo>
                    <a:pt x="13321" y="7196"/>
                  </a:lnTo>
                  <a:lnTo>
                    <a:pt x="13278" y="7196"/>
                  </a:lnTo>
                  <a:lnTo>
                    <a:pt x="13224" y="7221"/>
                  </a:lnTo>
                  <a:lnTo>
                    <a:pt x="13224" y="7171"/>
                  </a:lnTo>
                  <a:lnTo>
                    <a:pt x="13246" y="7073"/>
                  </a:lnTo>
                  <a:lnTo>
                    <a:pt x="13289" y="7011"/>
                  </a:lnTo>
                  <a:lnTo>
                    <a:pt x="13300" y="7073"/>
                  </a:lnTo>
                  <a:lnTo>
                    <a:pt x="13332" y="7035"/>
                  </a:lnTo>
                  <a:lnTo>
                    <a:pt x="13332" y="6986"/>
                  </a:lnTo>
                  <a:lnTo>
                    <a:pt x="13407" y="6899"/>
                  </a:lnTo>
                  <a:lnTo>
                    <a:pt x="13407" y="6850"/>
                  </a:lnTo>
                  <a:lnTo>
                    <a:pt x="13504" y="6788"/>
                  </a:lnTo>
                  <a:lnTo>
                    <a:pt x="13504" y="6714"/>
                  </a:lnTo>
                  <a:lnTo>
                    <a:pt x="13547" y="6677"/>
                  </a:lnTo>
                  <a:lnTo>
                    <a:pt x="13590" y="6664"/>
                  </a:lnTo>
                  <a:lnTo>
                    <a:pt x="13590" y="6639"/>
                  </a:lnTo>
                  <a:lnTo>
                    <a:pt x="13536" y="6639"/>
                  </a:lnTo>
                  <a:lnTo>
                    <a:pt x="13461" y="6652"/>
                  </a:lnTo>
                  <a:lnTo>
                    <a:pt x="13440" y="6751"/>
                  </a:lnTo>
                  <a:lnTo>
                    <a:pt x="13375" y="6788"/>
                  </a:lnTo>
                  <a:lnTo>
                    <a:pt x="13332" y="6776"/>
                  </a:lnTo>
                  <a:lnTo>
                    <a:pt x="13343" y="6751"/>
                  </a:lnTo>
                  <a:lnTo>
                    <a:pt x="13418" y="6714"/>
                  </a:lnTo>
                  <a:lnTo>
                    <a:pt x="13429" y="6652"/>
                  </a:lnTo>
                  <a:lnTo>
                    <a:pt x="13386" y="6628"/>
                  </a:lnTo>
                  <a:lnTo>
                    <a:pt x="13343" y="6639"/>
                  </a:lnTo>
                  <a:lnTo>
                    <a:pt x="13300" y="6590"/>
                  </a:lnTo>
                  <a:lnTo>
                    <a:pt x="13321" y="6541"/>
                  </a:lnTo>
                  <a:lnTo>
                    <a:pt x="13332" y="6467"/>
                  </a:lnTo>
                  <a:lnTo>
                    <a:pt x="13289" y="6417"/>
                  </a:lnTo>
                  <a:lnTo>
                    <a:pt x="13267" y="6442"/>
                  </a:lnTo>
                  <a:lnTo>
                    <a:pt x="13246" y="6479"/>
                  </a:lnTo>
                  <a:lnTo>
                    <a:pt x="13246" y="6442"/>
                  </a:lnTo>
                  <a:lnTo>
                    <a:pt x="13267" y="6392"/>
                  </a:lnTo>
                  <a:lnTo>
                    <a:pt x="13235" y="6330"/>
                  </a:lnTo>
                  <a:lnTo>
                    <a:pt x="13181" y="6330"/>
                  </a:lnTo>
                  <a:lnTo>
                    <a:pt x="13170" y="6442"/>
                  </a:lnTo>
                  <a:lnTo>
                    <a:pt x="13117" y="6479"/>
                  </a:lnTo>
                  <a:lnTo>
                    <a:pt x="13106" y="6516"/>
                  </a:lnTo>
                  <a:lnTo>
                    <a:pt x="13074" y="6491"/>
                  </a:lnTo>
                  <a:lnTo>
                    <a:pt x="13074" y="6454"/>
                  </a:lnTo>
                  <a:lnTo>
                    <a:pt x="13052" y="6405"/>
                  </a:lnTo>
                  <a:lnTo>
                    <a:pt x="13010" y="6405"/>
                  </a:lnTo>
                  <a:lnTo>
                    <a:pt x="12999" y="6454"/>
                  </a:lnTo>
                  <a:lnTo>
                    <a:pt x="13010" y="6479"/>
                  </a:lnTo>
                  <a:lnTo>
                    <a:pt x="12999" y="6516"/>
                  </a:lnTo>
                  <a:lnTo>
                    <a:pt x="13020" y="6578"/>
                  </a:lnTo>
                  <a:lnTo>
                    <a:pt x="13020" y="6615"/>
                  </a:lnTo>
                  <a:lnTo>
                    <a:pt x="12999" y="6652"/>
                  </a:lnTo>
                  <a:lnTo>
                    <a:pt x="12966" y="6615"/>
                  </a:lnTo>
                  <a:lnTo>
                    <a:pt x="12966" y="6578"/>
                  </a:lnTo>
                  <a:lnTo>
                    <a:pt x="12945" y="6578"/>
                  </a:lnTo>
                  <a:lnTo>
                    <a:pt x="12934" y="6615"/>
                  </a:lnTo>
                  <a:lnTo>
                    <a:pt x="12956" y="6764"/>
                  </a:lnTo>
                  <a:lnTo>
                    <a:pt x="12966" y="6850"/>
                  </a:lnTo>
                  <a:lnTo>
                    <a:pt x="13052" y="6899"/>
                  </a:lnTo>
                  <a:lnTo>
                    <a:pt x="13074" y="6949"/>
                  </a:lnTo>
                  <a:lnTo>
                    <a:pt x="13074" y="7085"/>
                  </a:lnTo>
                  <a:lnTo>
                    <a:pt x="13063" y="7011"/>
                  </a:lnTo>
                  <a:lnTo>
                    <a:pt x="13020" y="6973"/>
                  </a:lnTo>
                  <a:lnTo>
                    <a:pt x="12945" y="6862"/>
                  </a:lnTo>
                  <a:lnTo>
                    <a:pt x="12934" y="6776"/>
                  </a:lnTo>
                  <a:lnTo>
                    <a:pt x="12902" y="6664"/>
                  </a:lnTo>
                  <a:lnTo>
                    <a:pt x="12859" y="6664"/>
                  </a:lnTo>
                  <a:lnTo>
                    <a:pt x="12837" y="6701"/>
                  </a:lnTo>
                  <a:lnTo>
                    <a:pt x="12848" y="6788"/>
                  </a:lnTo>
                  <a:lnTo>
                    <a:pt x="12891" y="6850"/>
                  </a:lnTo>
                  <a:lnTo>
                    <a:pt x="12902" y="6924"/>
                  </a:lnTo>
                  <a:lnTo>
                    <a:pt x="12881" y="6949"/>
                  </a:lnTo>
                  <a:lnTo>
                    <a:pt x="12837" y="6887"/>
                  </a:lnTo>
                  <a:lnTo>
                    <a:pt x="12730" y="6912"/>
                  </a:lnTo>
                  <a:lnTo>
                    <a:pt x="12698" y="6949"/>
                  </a:lnTo>
                  <a:lnTo>
                    <a:pt x="12665" y="6899"/>
                  </a:lnTo>
                  <a:lnTo>
                    <a:pt x="12622" y="6887"/>
                  </a:lnTo>
                  <a:lnTo>
                    <a:pt x="12525" y="6788"/>
                  </a:lnTo>
                  <a:lnTo>
                    <a:pt x="12407" y="6788"/>
                  </a:lnTo>
                  <a:lnTo>
                    <a:pt x="12397" y="6739"/>
                  </a:lnTo>
                  <a:lnTo>
                    <a:pt x="12375" y="6739"/>
                  </a:lnTo>
                  <a:lnTo>
                    <a:pt x="12300" y="6788"/>
                  </a:lnTo>
                  <a:lnTo>
                    <a:pt x="12268" y="6837"/>
                  </a:lnTo>
                  <a:lnTo>
                    <a:pt x="12182" y="6837"/>
                  </a:lnTo>
                  <a:lnTo>
                    <a:pt x="12106" y="6887"/>
                  </a:lnTo>
                  <a:lnTo>
                    <a:pt x="12042" y="6825"/>
                  </a:lnTo>
                  <a:lnTo>
                    <a:pt x="12031" y="6825"/>
                  </a:lnTo>
                  <a:lnTo>
                    <a:pt x="12020" y="6764"/>
                  </a:lnTo>
                  <a:lnTo>
                    <a:pt x="11988" y="6739"/>
                  </a:lnTo>
                  <a:lnTo>
                    <a:pt x="11923" y="6788"/>
                  </a:lnTo>
                  <a:lnTo>
                    <a:pt x="11923" y="6739"/>
                  </a:lnTo>
                  <a:lnTo>
                    <a:pt x="11837" y="6652"/>
                  </a:lnTo>
                  <a:lnTo>
                    <a:pt x="11827" y="6603"/>
                  </a:lnTo>
                  <a:lnTo>
                    <a:pt x="11805" y="6590"/>
                  </a:lnTo>
                  <a:lnTo>
                    <a:pt x="11805" y="6541"/>
                  </a:lnTo>
                  <a:lnTo>
                    <a:pt x="11816" y="6516"/>
                  </a:lnTo>
                  <a:lnTo>
                    <a:pt x="11784" y="6467"/>
                  </a:lnTo>
                  <a:lnTo>
                    <a:pt x="11762" y="6479"/>
                  </a:lnTo>
                  <a:lnTo>
                    <a:pt x="11752" y="6467"/>
                  </a:lnTo>
                  <a:lnTo>
                    <a:pt x="11752" y="6417"/>
                  </a:lnTo>
                  <a:lnTo>
                    <a:pt x="11719" y="6405"/>
                  </a:lnTo>
                  <a:lnTo>
                    <a:pt x="11665" y="6430"/>
                  </a:lnTo>
                  <a:lnTo>
                    <a:pt x="11601" y="6430"/>
                  </a:lnTo>
                  <a:lnTo>
                    <a:pt x="11558" y="6392"/>
                  </a:lnTo>
                  <a:lnTo>
                    <a:pt x="11536" y="6392"/>
                  </a:lnTo>
                  <a:lnTo>
                    <a:pt x="11515" y="6355"/>
                  </a:lnTo>
                  <a:lnTo>
                    <a:pt x="11461" y="6330"/>
                  </a:lnTo>
                  <a:lnTo>
                    <a:pt x="11407" y="6330"/>
                  </a:lnTo>
                  <a:lnTo>
                    <a:pt x="11440" y="6281"/>
                  </a:lnTo>
                  <a:lnTo>
                    <a:pt x="11440" y="6232"/>
                  </a:lnTo>
                  <a:lnTo>
                    <a:pt x="11482" y="6182"/>
                  </a:lnTo>
                  <a:lnTo>
                    <a:pt x="11482" y="6157"/>
                  </a:lnTo>
                  <a:lnTo>
                    <a:pt x="11440" y="6145"/>
                  </a:lnTo>
                  <a:lnTo>
                    <a:pt x="11397" y="6145"/>
                  </a:lnTo>
                  <a:lnTo>
                    <a:pt x="11386" y="5997"/>
                  </a:lnTo>
                  <a:lnTo>
                    <a:pt x="11353" y="5984"/>
                  </a:lnTo>
                  <a:lnTo>
                    <a:pt x="11353" y="5960"/>
                  </a:lnTo>
                  <a:lnTo>
                    <a:pt x="11397" y="5923"/>
                  </a:lnTo>
                  <a:lnTo>
                    <a:pt x="11407" y="5898"/>
                  </a:lnTo>
                  <a:lnTo>
                    <a:pt x="11386" y="5873"/>
                  </a:lnTo>
                  <a:lnTo>
                    <a:pt x="11397" y="5836"/>
                  </a:lnTo>
                  <a:lnTo>
                    <a:pt x="11397" y="5774"/>
                  </a:lnTo>
                  <a:cubicBezTo>
                    <a:pt x="11451" y="5737"/>
                    <a:pt x="11504" y="5725"/>
                    <a:pt x="11558" y="5675"/>
                  </a:cubicBezTo>
                  <a:lnTo>
                    <a:pt x="11569" y="5687"/>
                  </a:lnTo>
                  <a:lnTo>
                    <a:pt x="11612" y="5675"/>
                  </a:lnTo>
                  <a:lnTo>
                    <a:pt x="11655" y="5614"/>
                  </a:lnTo>
                  <a:lnTo>
                    <a:pt x="11665" y="5614"/>
                  </a:lnTo>
                  <a:lnTo>
                    <a:pt x="11665" y="5675"/>
                  </a:lnTo>
                  <a:lnTo>
                    <a:pt x="11698" y="5737"/>
                  </a:lnTo>
                  <a:lnTo>
                    <a:pt x="11730" y="5750"/>
                  </a:lnTo>
                  <a:lnTo>
                    <a:pt x="11773" y="5725"/>
                  </a:lnTo>
                  <a:lnTo>
                    <a:pt x="11816" y="5737"/>
                  </a:lnTo>
                  <a:lnTo>
                    <a:pt x="11837" y="5787"/>
                  </a:lnTo>
                  <a:lnTo>
                    <a:pt x="11881" y="5787"/>
                  </a:lnTo>
                  <a:lnTo>
                    <a:pt x="11912" y="5812"/>
                  </a:lnTo>
                  <a:lnTo>
                    <a:pt x="11934" y="5812"/>
                  </a:lnTo>
                  <a:lnTo>
                    <a:pt x="11934" y="5750"/>
                  </a:lnTo>
                  <a:lnTo>
                    <a:pt x="11966" y="5750"/>
                  </a:lnTo>
                  <a:lnTo>
                    <a:pt x="11999" y="5737"/>
                  </a:lnTo>
                  <a:lnTo>
                    <a:pt x="12031" y="5750"/>
                  </a:lnTo>
                  <a:lnTo>
                    <a:pt x="12031" y="5799"/>
                  </a:lnTo>
                  <a:lnTo>
                    <a:pt x="12052" y="5812"/>
                  </a:lnTo>
                  <a:lnTo>
                    <a:pt x="12095" y="5799"/>
                  </a:lnTo>
                  <a:lnTo>
                    <a:pt x="12128" y="5750"/>
                  </a:lnTo>
                  <a:lnTo>
                    <a:pt x="12149" y="5774"/>
                  </a:lnTo>
                  <a:lnTo>
                    <a:pt x="12160" y="5812"/>
                  </a:lnTo>
                  <a:lnTo>
                    <a:pt x="12192" y="5812"/>
                  </a:lnTo>
                  <a:lnTo>
                    <a:pt x="12203" y="5787"/>
                  </a:lnTo>
                  <a:lnTo>
                    <a:pt x="12214" y="5787"/>
                  </a:lnTo>
                  <a:lnTo>
                    <a:pt x="12246" y="5737"/>
                  </a:lnTo>
                  <a:lnTo>
                    <a:pt x="12289" y="5737"/>
                  </a:lnTo>
                  <a:lnTo>
                    <a:pt x="12300" y="5774"/>
                  </a:lnTo>
                  <a:lnTo>
                    <a:pt x="12321" y="5787"/>
                  </a:lnTo>
                  <a:lnTo>
                    <a:pt x="12353" y="5774"/>
                  </a:lnTo>
                  <a:lnTo>
                    <a:pt x="12353" y="5737"/>
                  </a:lnTo>
                  <a:lnTo>
                    <a:pt x="12343" y="5712"/>
                  </a:lnTo>
                  <a:lnTo>
                    <a:pt x="12375" y="5663"/>
                  </a:lnTo>
                  <a:lnTo>
                    <a:pt x="12375" y="5626"/>
                  </a:lnTo>
                  <a:lnTo>
                    <a:pt x="12407" y="5589"/>
                  </a:lnTo>
                  <a:lnTo>
                    <a:pt x="12407" y="5539"/>
                  </a:lnTo>
                  <a:lnTo>
                    <a:pt x="12364" y="5539"/>
                  </a:lnTo>
                  <a:lnTo>
                    <a:pt x="12353" y="5490"/>
                  </a:lnTo>
                  <a:lnTo>
                    <a:pt x="12364" y="5428"/>
                  </a:lnTo>
                  <a:lnTo>
                    <a:pt x="12407" y="5416"/>
                  </a:lnTo>
                  <a:lnTo>
                    <a:pt x="12407" y="5354"/>
                  </a:lnTo>
                  <a:lnTo>
                    <a:pt x="12353" y="5317"/>
                  </a:lnTo>
                  <a:lnTo>
                    <a:pt x="12311" y="5341"/>
                  </a:lnTo>
                  <a:lnTo>
                    <a:pt x="12311" y="5378"/>
                  </a:lnTo>
                  <a:lnTo>
                    <a:pt x="12289" y="5416"/>
                  </a:lnTo>
                  <a:lnTo>
                    <a:pt x="12246" y="5378"/>
                  </a:lnTo>
                  <a:lnTo>
                    <a:pt x="12182" y="5378"/>
                  </a:lnTo>
                  <a:lnTo>
                    <a:pt x="12106" y="5465"/>
                  </a:lnTo>
                  <a:lnTo>
                    <a:pt x="12052" y="5502"/>
                  </a:lnTo>
                  <a:lnTo>
                    <a:pt x="12052" y="5478"/>
                  </a:lnTo>
                  <a:lnTo>
                    <a:pt x="12128" y="5428"/>
                  </a:lnTo>
                  <a:lnTo>
                    <a:pt x="12149" y="5378"/>
                  </a:lnTo>
                  <a:lnTo>
                    <a:pt x="12149" y="5305"/>
                  </a:lnTo>
                  <a:lnTo>
                    <a:pt x="12128" y="5354"/>
                  </a:lnTo>
                  <a:lnTo>
                    <a:pt x="12095" y="5341"/>
                  </a:lnTo>
                  <a:lnTo>
                    <a:pt x="12095" y="5280"/>
                  </a:lnTo>
                  <a:lnTo>
                    <a:pt x="12149" y="5230"/>
                  </a:lnTo>
                  <a:lnTo>
                    <a:pt x="12106" y="5156"/>
                  </a:lnTo>
                  <a:lnTo>
                    <a:pt x="12149" y="5107"/>
                  </a:lnTo>
                  <a:lnTo>
                    <a:pt x="12192" y="5107"/>
                  </a:lnTo>
                  <a:lnTo>
                    <a:pt x="12182" y="5131"/>
                  </a:lnTo>
                  <a:lnTo>
                    <a:pt x="12203" y="5230"/>
                  </a:lnTo>
                  <a:lnTo>
                    <a:pt x="12246" y="5280"/>
                  </a:lnTo>
                  <a:lnTo>
                    <a:pt x="12268" y="5255"/>
                  </a:lnTo>
                  <a:lnTo>
                    <a:pt x="12321" y="5255"/>
                  </a:lnTo>
                  <a:lnTo>
                    <a:pt x="12353" y="5180"/>
                  </a:lnTo>
                  <a:lnTo>
                    <a:pt x="12321" y="5156"/>
                  </a:lnTo>
                  <a:lnTo>
                    <a:pt x="12321" y="5119"/>
                  </a:lnTo>
                  <a:lnTo>
                    <a:pt x="12364" y="5119"/>
                  </a:lnTo>
                  <a:lnTo>
                    <a:pt x="12375" y="5156"/>
                  </a:lnTo>
                  <a:lnTo>
                    <a:pt x="12407" y="5131"/>
                  </a:lnTo>
                  <a:lnTo>
                    <a:pt x="12461" y="5094"/>
                  </a:lnTo>
                  <a:lnTo>
                    <a:pt x="12472" y="5008"/>
                  </a:lnTo>
                  <a:lnTo>
                    <a:pt x="12482" y="5069"/>
                  </a:lnTo>
                  <a:lnTo>
                    <a:pt x="12515" y="5069"/>
                  </a:lnTo>
                  <a:lnTo>
                    <a:pt x="12569" y="5032"/>
                  </a:lnTo>
                  <a:lnTo>
                    <a:pt x="12525" y="5131"/>
                  </a:lnTo>
                  <a:lnTo>
                    <a:pt x="12525" y="5230"/>
                  </a:lnTo>
                  <a:lnTo>
                    <a:pt x="12558" y="5218"/>
                  </a:lnTo>
                  <a:lnTo>
                    <a:pt x="12579" y="5230"/>
                  </a:lnTo>
                  <a:lnTo>
                    <a:pt x="12558" y="5280"/>
                  </a:lnTo>
                  <a:lnTo>
                    <a:pt x="12590" y="5280"/>
                  </a:lnTo>
                  <a:lnTo>
                    <a:pt x="12622" y="5193"/>
                  </a:lnTo>
                  <a:lnTo>
                    <a:pt x="12644" y="5169"/>
                  </a:lnTo>
                  <a:lnTo>
                    <a:pt x="12687" y="5069"/>
                  </a:lnTo>
                  <a:lnTo>
                    <a:pt x="12730" y="5057"/>
                  </a:lnTo>
                  <a:lnTo>
                    <a:pt x="12719" y="5131"/>
                  </a:lnTo>
                  <a:lnTo>
                    <a:pt x="12665" y="5193"/>
                  </a:lnTo>
                  <a:lnTo>
                    <a:pt x="12676" y="5305"/>
                  </a:lnTo>
                  <a:lnTo>
                    <a:pt x="12719" y="5305"/>
                  </a:lnTo>
                  <a:lnTo>
                    <a:pt x="12751" y="5341"/>
                  </a:lnTo>
                  <a:lnTo>
                    <a:pt x="12783" y="5292"/>
                  </a:lnTo>
                  <a:lnTo>
                    <a:pt x="12848" y="5230"/>
                  </a:lnTo>
                  <a:lnTo>
                    <a:pt x="12881" y="5131"/>
                  </a:lnTo>
                  <a:lnTo>
                    <a:pt x="12902" y="5057"/>
                  </a:lnTo>
                  <a:lnTo>
                    <a:pt x="12891" y="4983"/>
                  </a:lnTo>
                  <a:lnTo>
                    <a:pt x="12912" y="4946"/>
                  </a:lnTo>
                  <a:lnTo>
                    <a:pt x="12902" y="4921"/>
                  </a:lnTo>
                  <a:lnTo>
                    <a:pt x="12859" y="4921"/>
                  </a:lnTo>
                  <a:lnTo>
                    <a:pt x="12837" y="4909"/>
                  </a:lnTo>
                  <a:lnTo>
                    <a:pt x="12794" y="4933"/>
                  </a:lnTo>
                  <a:lnTo>
                    <a:pt x="12794" y="4859"/>
                  </a:lnTo>
                  <a:lnTo>
                    <a:pt x="12816" y="4847"/>
                  </a:lnTo>
                  <a:lnTo>
                    <a:pt x="12805" y="4810"/>
                  </a:lnTo>
                  <a:lnTo>
                    <a:pt x="12751" y="4810"/>
                  </a:lnTo>
                  <a:lnTo>
                    <a:pt x="12741" y="4785"/>
                  </a:lnTo>
                  <a:lnTo>
                    <a:pt x="12687" y="4736"/>
                  </a:lnTo>
                  <a:lnTo>
                    <a:pt x="12687" y="4686"/>
                  </a:lnTo>
                  <a:lnTo>
                    <a:pt x="12644" y="4575"/>
                  </a:lnTo>
                  <a:lnTo>
                    <a:pt x="12633" y="4501"/>
                  </a:lnTo>
                  <a:lnTo>
                    <a:pt x="12654" y="4426"/>
                  </a:lnTo>
                  <a:lnTo>
                    <a:pt x="12633" y="4328"/>
                  </a:lnTo>
                  <a:lnTo>
                    <a:pt x="12590" y="4414"/>
                  </a:lnTo>
                  <a:lnTo>
                    <a:pt x="12590" y="4476"/>
                  </a:lnTo>
                  <a:lnTo>
                    <a:pt x="12547" y="4389"/>
                  </a:lnTo>
                  <a:lnTo>
                    <a:pt x="12482" y="4353"/>
                  </a:lnTo>
                  <a:lnTo>
                    <a:pt x="12472" y="4204"/>
                  </a:lnTo>
                  <a:lnTo>
                    <a:pt x="12429" y="4179"/>
                  </a:lnTo>
                  <a:lnTo>
                    <a:pt x="12418" y="4068"/>
                  </a:lnTo>
                  <a:lnTo>
                    <a:pt x="12375" y="4006"/>
                  </a:lnTo>
                  <a:lnTo>
                    <a:pt x="12375" y="3944"/>
                  </a:lnTo>
                  <a:lnTo>
                    <a:pt x="12353" y="3895"/>
                  </a:lnTo>
                  <a:lnTo>
                    <a:pt x="12353" y="3858"/>
                  </a:lnTo>
                  <a:lnTo>
                    <a:pt x="12407" y="3858"/>
                  </a:lnTo>
                  <a:lnTo>
                    <a:pt x="12418" y="3771"/>
                  </a:lnTo>
                  <a:lnTo>
                    <a:pt x="12461" y="3771"/>
                  </a:lnTo>
                  <a:lnTo>
                    <a:pt x="12472" y="3796"/>
                  </a:lnTo>
                  <a:lnTo>
                    <a:pt x="12515" y="3759"/>
                  </a:lnTo>
                  <a:lnTo>
                    <a:pt x="12515" y="3697"/>
                  </a:lnTo>
                  <a:lnTo>
                    <a:pt x="12569" y="3561"/>
                  </a:lnTo>
                  <a:lnTo>
                    <a:pt x="12569" y="3499"/>
                  </a:lnTo>
                  <a:lnTo>
                    <a:pt x="12579" y="3475"/>
                  </a:lnTo>
                  <a:lnTo>
                    <a:pt x="12536" y="3363"/>
                  </a:lnTo>
                  <a:lnTo>
                    <a:pt x="12569" y="3289"/>
                  </a:lnTo>
                  <a:lnTo>
                    <a:pt x="12601" y="3289"/>
                  </a:lnTo>
                  <a:lnTo>
                    <a:pt x="12601" y="3190"/>
                  </a:lnTo>
                  <a:lnTo>
                    <a:pt x="12654" y="3103"/>
                  </a:lnTo>
                  <a:lnTo>
                    <a:pt x="12654" y="3042"/>
                  </a:lnTo>
                  <a:lnTo>
                    <a:pt x="12687" y="2992"/>
                  </a:lnTo>
                  <a:lnTo>
                    <a:pt x="12687" y="2869"/>
                  </a:lnTo>
                  <a:lnTo>
                    <a:pt x="12730" y="2856"/>
                  </a:lnTo>
                  <a:lnTo>
                    <a:pt x="12730" y="2794"/>
                  </a:lnTo>
                  <a:lnTo>
                    <a:pt x="12794" y="2708"/>
                  </a:lnTo>
                  <a:lnTo>
                    <a:pt x="12794" y="2646"/>
                  </a:lnTo>
                  <a:cubicBezTo>
                    <a:pt x="12804" y="2669"/>
                    <a:pt x="12829" y="2680"/>
                    <a:pt x="12856" y="2680"/>
                  </a:cubicBezTo>
                  <a:cubicBezTo>
                    <a:pt x="12890" y="2680"/>
                    <a:pt x="12927" y="2662"/>
                    <a:pt x="12945" y="2621"/>
                  </a:cubicBezTo>
                  <a:lnTo>
                    <a:pt x="12977" y="2436"/>
                  </a:lnTo>
                  <a:lnTo>
                    <a:pt x="13031" y="2436"/>
                  </a:lnTo>
                  <a:lnTo>
                    <a:pt x="13106" y="2337"/>
                  </a:lnTo>
                  <a:lnTo>
                    <a:pt x="13181" y="2300"/>
                  </a:lnTo>
                  <a:lnTo>
                    <a:pt x="13267" y="2201"/>
                  </a:lnTo>
                  <a:lnTo>
                    <a:pt x="13289" y="2201"/>
                  </a:lnTo>
                  <a:lnTo>
                    <a:pt x="13353" y="2127"/>
                  </a:lnTo>
                  <a:lnTo>
                    <a:pt x="13353" y="2078"/>
                  </a:lnTo>
                  <a:lnTo>
                    <a:pt x="13386" y="2053"/>
                  </a:lnTo>
                  <a:lnTo>
                    <a:pt x="13386" y="2003"/>
                  </a:lnTo>
                  <a:lnTo>
                    <a:pt x="13343" y="1941"/>
                  </a:lnTo>
                  <a:lnTo>
                    <a:pt x="13353" y="1904"/>
                  </a:lnTo>
                  <a:lnTo>
                    <a:pt x="13353" y="1867"/>
                  </a:lnTo>
                  <a:lnTo>
                    <a:pt x="13300" y="1769"/>
                  </a:lnTo>
                  <a:lnTo>
                    <a:pt x="13267" y="1769"/>
                  </a:lnTo>
                  <a:lnTo>
                    <a:pt x="13224" y="1780"/>
                  </a:lnTo>
                  <a:lnTo>
                    <a:pt x="13170" y="1756"/>
                  </a:lnTo>
                  <a:lnTo>
                    <a:pt x="13128" y="1769"/>
                  </a:lnTo>
                  <a:lnTo>
                    <a:pt x="13074" y="1719"/>
                  </a:lnTo>
                  <a:lnTo>
                    <a:pt x="13031" y="1719"/>
                  </a:lnTo>
                  <a:lnTo>
                    <a:pt x="12999" y="1682"/>
                  </a:lnTo>
                  <a:lnTo>
                    <a:pt x="12912" y="1694"/>
                  </a:lnTo>
                  <a:lnTo>
                    <a:pt x="12859" y="1756"/>
                  </a:lnTo>
                  <a:lnTo>
                    <a:pt x="12816" y="1769"/>
                  </a:lnTo>
                  <a:lnTo>
                    <a:pt x="12730" y="1842"/>
                  </a:lnTo>
                  <a:lnTo>
                    <a:pt x="12730" y="1880"/>
                  </a:lnTo>
                  <a:lnTo>
                    <a:pt x="12783" y="1929"/>
                  </a:lnTo>
                  <a:lnTo>
                    <a:pt x="12816" y="2003"/>
                  </a:lnTo>
                  <a:lnTo>
                    <a:pt x="12816" y="2078"/>
                  </a:lnTo>
                  <a:lnTo>
                    <a:pt x="12837" y="2151"/>
                  </a:lnTo>
                  <a:lnTo>
                    <a:pt x="12816" y="2189"/>
                  </a:lnTo>
                  <a:lnTo>
                    <a:pt x="12816" y="2251"/>
                  </a:lnTo>
                  <a:lnTo>
                    <a:pt x="12859" y="2312"/>
                  </a:lnTo>
                  <a:lnTo>
                    <a:pt x="12859" y="2325"/>
                  </a:lnTo>
                  <a:lnTo>
                    <a:pt x="12848" y="2337"/>
                  </a:lnTo>
                  <a:cubicBezTo>
                    <a:pt x="12837" y="2374"/>
                    <a:pt x="12816" y="2411"/>
                    <a:pt x="12805" y="2448"/>
                  </a:cubicBezTo>
                  <a:lnTo>
                    <a:pt x="12794" y="2411"/>
                  </a:lnTo>
                  <a:lnTo>
                    <a:pt x="12805" y="2374"/>
                  </a:lnTo>
                  <a:lnTo>
                    <a:pt x="12805" y="2325"/>
                  </a:lnTo>
                  <a:lnTo>
                    <a:pt x="12751" y="2287"/>
                  </a:lnTo>
                  <a:lnTo>
                    <a:pt x="12730" y="2201"/>
                  </a:lnTo>
                  <a:lnTo>
                    <a:pt x="12741" y="2164"/>
                  </a:lnTo>
                  <a:lnTo>
                    <a:pt x="12698" y="2065"/>
                  </a:lnTo>
                  <a:lnTo>
                    <a:pt x="12644" y="2053"/>
                  </a:lnTo>
                  <a:lnTo>
                    <a:pt x="12622" y="2016"/>
                  </a:lnTo>
                  <a:lnTo>
                    <a:pt x="12590" y="2016"/>
                  </a:lnTo>
                  <a:lnTo>
                    <a:pt x="12579" y="2114"/>
                  </a:lnTo>
                  <a:lnTo>
                    <a:pt x="12547" y="2114"/>
                  </a:lnTo>
                  <a:lnTo>
                    <a:pt x="12482" y="1991"/>
                  </a:lnTo>
                  <a:lnTo>
                    <a:pt x="12440" y="1991"/>
                  </a:lnTo>
                  <a:lnTo>
                    <a:pt x="12407" y="1941"/>
                  </a:lnTo>
                  <a:lnTo>
                    <a:pt x="12364" y="1966"/>
                  </a:lnTo>
                  <a:lnTo>
                    <a:pt x="12375" y="2065"/>
                  </a:lnTo>
                  <a:lnTo>
                    <a:pt x="12353" y="2078"/>
                  </a:lnTo>
                  <a:lnTo>
                    <a:pt x="12311" y="2065"/>
                  </a:lnTo>
                  <a:lnTo>
                    <a:pt x="12278" y="2139"/>
                  </a:lnTo>
                  <a:lnTo>
                    <a:pt x="12278" y="2189"/>
                  </a:lnTo>
                  <a:lnTo>
                    <a:pt x="12246" y="2214"/>
                  </a:lnTo>
                  <a:lnTo>
                    <a:pt x="12203" y="2387"/>
                  </a:lnTo>
                  <a:lnTo>
                    <a:pt x="12203" y="2448"/>
                  </a:lnTo>
                  <a:lnTo>
                    <a:pt x="12171" y="2498"/>
                  </a:lnTo>
                  <a:lnTo>
                    <a:pt x="12171" y="2572"/>
                  </a:lnTo>
                  <a:lnTo>
                    <a:pt x="12160" y="2585"/>
                  </a:lnTo>
                  <a:lnTo>
                    <a:pt x="12160" y="2646"/>
                  </a:lnTo>
                  <a:lnTo>
                    <a:pt x="12117" y="2683"/>
                  </a:lnTo>
                  <a:lnTo>
                    <a:pt x="12117" y="2819"/>
                  </a:lnTo>
                  <a:lnTo>
                    <a:pt x="12085" y="2844"/>
                  </a:lnTo>
                  <a:lnTo>
                    <a:pt x="12052" y="2832"/>
                  </a:lnTo>
                  <a:lnTo>
                    <a:pt x="12010" y="2943"/>
                  </a:lnTo>
                  <a:lnTo>
                    <a:pt x="12031" y="2992"/>
                  </a:lnTo>
                  <a:lnTo>
                    <a:pt x="12010" y="3054"/>
                  </a:lnTo>
                  <a:lnTo>
                    <a:pt x="12010" y="3116"/>
                  </a:lnTo>
                  <a:lnTo>
                    <a:pt x="11977" y="3178"/>
                  </a:lnTo>
                  <a:lnTo>
                    <a:pt x="11999" y="3228"/>
                  </a:lnTo>
                  <a:lnTo>
                    <a:pt x="11988" y="3264"/>
                  </a:lnTo>
                  <a:lnTo>
                    <a:pt x="11923" y="3264"/>
                  </a:lnTo>
                  <a:lnTo>
                    <a:pt x="11945" y="3301"/>
                  </a:lnTo>
                  <a:lnTo>
                    <a:pt x="11999" y="3326"/>
                  </a:lnTo>
                  <a:lnTo>
                    <a:pt x="11999" y="3388"/>
                  </a:lnTo>
                  <a:lnTo>
                    <a:pt x="11956" y="3376"/>
                  </a:lnTo>
                  <a:lnTo>
                    <a:pt x="11923" y="3388"/>
                  </a:lnTo>
                  <a:lnTo>
                    <a:pt x="11881" y="3425"/>
                  </a:lnTo>
                  <a:lnTo>
                    <a:pt x="11837" y="3400"/>
                  </a:lnTo>
                  <a:lnTo>
                    <a:pt x="11816" y="3437"/>
                  </a:lnTo>
                  <a:lnTo>
                    <a:pt x="11816" y="3499"/>
                  </a:lnTo>
                  <a:lnTo>
                    <a:pt x="11784" y="3524"/>
                  </a:lnTo>
                  <a:lnTo>
                    <a:pt x="11741" y="3499"/>
                  </a:lnTo>
                  <a:lnTo>
                    <a:pt x="11741" y="3437"/>
                  </a:lnTo>
                  <a:lnTo>
                    <a:pt x="11762" y="3388"/>
                  </a:lnTo>
                  <a:lnTo>
                    <a:pt x="11730" y="3339"/>
                  </a:lnTo>
                  <a:lnTo>
                    <a:pt x="11730" y="3239"/>
                  </a:lnTo>
                  <a:lnTo>
                    <a:pt x="11773" y="3128"/>
                  </a:lnTo>
                  <a:lnTo>
                    <a:pt x="11784" y="3054"/>
                  </a:lnTo>
                  <a:lnTo>
                    <a:pt x="11827" y="3005"/>
                  </a:lnTo>
                  <a:lnTo>
                    <a:pt x="11827" y="2943"/>
                  </a:lnTo>
                  <a:lnTo>
                    <a:pt x="11837" y="2881"/>
                  </a:lnTo>
                  <a:lnTo>
                    <a:pt x="11870" y="2745"/>
                  </a:lnTo>
                  <a:lnTo>
                    <a:pt x="11934" y="2696"/>
                  </a:lnTo>
                  <a:lnTo>
                    <a:pt x="11934" y="2621"/>
                  </a:lnTo>
                  <a:lnTo>
                    <a:pt x="11870" y="2621"/>
                  </a:lnTo>
                  <a:lnTo>
                    <a:pt x="11870" y="2572"/>
                  </a:lnTo>
                  <a:lnTo>
                    <a:pt x="11902" y="2523"/>
                  </a:lnTo>
                  <a:lnTo>
                    <a:pt x="11902" y="2387"/>
                  </a:lnTo>
                  <a:lnTo>
                    <a:pt x="11881" y="2349"/>
                  </a:lnTo>
                  <a:lnTo>
                    <a:pt x="11848" y="2275"/>
                  </a:lnTo>
                  <a:lnTo>
                    <a:pt x="11870" y="2251"/>
                  </a:lnTo>
                  <a:lnTo>
                    <a:pt x="11870" y="2164"/>
                  </a:lnTo>
                  <a:lnTo>
                    <a:pt x="11827" y="2164"/>
                  </a:lnTo>
                  <a:lnTo>
                    <a:pt x="11773" y="2090"/>
                  </a:lnTo>
                  <a:lnTo>
                    <a:pt x="11687" y="2127"/>
                  </a:lnTo>
                  <a:lnTo>
                    <a:pt x="11676" y="2201"/>
                  </a:lnTo>
                  <a:lnTo>
                    <a:pt x="11730" y="2251"/>
                  </a:lnTo>
                  <a:lnTo>
                    <a:pt x="11730" y="2312"/>
                  </a:lnTo>
                  <a:lnTo>
                    <a:pt x="11762" y="2349"/>
                  </a:lnTo>
                  <a:lnTo>
                    <a:pt x="11762" y="2399"/>
                  </a:lnTo>
                  <a:lnTo>
                    <a:pt x="11719" y="2399"/>
                  </a:lnTo>
                  <a:lnTo>
                    <a:pt x="11708" y="2337"/>
                  </a:lnTo>
                  <a:lnTo>
                    <a:pt x="11665" y="2337"/>
                  </a:lnTo>
                  <a:lnTo>
                    <a:pt x="11633" y="2411"/>
                  </a:lnTo>
                  <a:lnTo>
                    <a:pt x="11665" y="2436"/>
                  </a:lnTo>
                  <a:lnTo>
                    <a:pt x="11676" y="2498"/>
                  </a:lnTo>
                  <a:lnTo>
                    <a:pt x="11708" y="2572"/>
                  </a:lnTo>
                  <a:lnTo>
                    <a:pt x="11676" y="2596"/>
                  </a:lnTo>
                  <a:lnTo>
                    <a:pt x="11665" y="2572"/>
                  </a:lnTo>
                  <a:lnTo>
                    <a:pt x="11633" y="2535"/>
                  </a:lnTo>
                  <a:lnTo>
                    <a:pt x="11622" y="2621"/>
                  </a:lnTo>
                  <a:lnTo>
                    <a:pt x="11569" y="2572"/>
                  </a:lnTo>
                  <a:lnTo>
                    <a:pt x="11569" y="2510"/>
                  </a:lnTo>
                  <a:lnTo>
                    <a:pt x="11526" y="2510"/>
                  </a:lnTo>
                  <a:lnTo>
                    <a:pt x="11504" y="2572"/>
                  </a:lnTo>
                  <a:lnTo>
                    <a:pt x="11472" y="2560"/>
                  </a:lnTo>
                  <a:lnTo>
                    <a:pt x="11472" y="2473"/>
                  </a:lnTo>
                  <a:lnTo>
                    <a:pt x="11515" y="2436"/>
                  </a:lnTo>
                  <a:lnTo>
                    <a:pt x="11504" y="2411"/>
                  </a:lnTo>
                  <a:lnTo>
                    <a:pt x="11418" y="2448"/>
                  </a:lnTo>
                  <a:lnTo>
                    <a:pt x="11353" y="2523"/>
                  </a:lnTo>
                  <a:lnTo>
                    <a:pt x="11311" y="2448"/>
                  </a:lnTo>
                  <a:lnTo>
                    <a:pt x="11278" y="2448"/>
                  </a:lnTo>
                  <a:lnTo>
                    <a:pt x="11235" y="2498"/>
                  </a:lnTo>
                  <a:lnTo>
                    <a:pt x="11171" y="2498"/>
                  </a:lnTo>
                  <a:lnTo>
                    <a:pt x="11149" y="2461"/>
                  </a:lnTo>
                  <a:lnTo>
                    <a:pt x="11085" y="2473"/>
                  </a:lnTo>
                  <a:lnTo>
                    <a:pt x="11063" y="2448"/>
                  </a:lnTo>
                  <a:lnTo>
                    <a:pt x="11117" y="2399"/>
                  </a:lnTo>
                  <a:lnTo>
                    <a:pt x="11193" y="2387"/>
                  </a:lnTo>
                  <a:lnTo>
                    <a:pt x="11235" y="2399"/>
                  </a:lnTo>
                  <a:lnTo>
                    <a:pt x="11300" y="2387"/>
                  </a:lnTo>
                  <a:lnTo>
                    <a:pt x="11300" y="2337"/>
                  </a:lnTo>
                  <a:lnTo>
                    <a:pt x="11343" y="2325"/>
                  </a:lnTo>
                  <a:lnTo>
                    <a:pt x="11386" y="2337"/>
                  </a:lnTo>
                  <a:lnTo>
                    <a:pt x="11440" y="2275"/>
                  </a:lnTo>
                  <a:lnTo>
                    <a:pt x="11440" y="2214"/>
                  </a:lnTo>
                  <a:lnTo>
                    <a:pt x="11451" y="2164"/>
                  </a:lnTo>
                  <a:lnTo>
                    <a:pt x="11407" y="2127"/>
                  </a:lnTo>
                  <a:lnTo>
                    <a:pt x="11353" y="2016"/>
                  </a:lnTo>
                  <a:lnTo>
                    <a:pt x="11289" y="1978"/>
                  </a:lnTo>
                  <a:lnTo>
                    <a:pt x="11278" y="1941"/>
                  </a:lnTo>
                  <a:lnTo>
                    <a:pt x="11182" y="1842"/>
                  </a:lnTo>
                  <a:lnTo>
                    <a:pt x="11171" y="1818"/>
                  </a:lnTo>
                  <a:lnTo>
                    <a:pt x="11117" y="1818"/>
                  </a:lnTo>
                  <a:lnTo>
                    <a:pt x="11042" y="1855"/>
                  </a:lnTo>
                  <a:lnTo>
                    <a:pt x="11010" y="1855"/>
                  </a:lnTo>
                  <a:lnTo>
                    <a:pt x="10913" y="1966"/>
                  </a:lnTo>
                  <a:lnTo>
                    <a:pt x="10934" y="2003"/>
                  </a:lnTo>
                  <a:lnTo>
                    <a:pt x="10934" y="2040"/>
                  </a:lnTo>
                  <a:lnTo>
                    <a:pt x="10902" y="2065"/>
                  </a:lnTo>
                  <a:lnTo>
                    <a:pt x="10859" y="2078"/>
                  </a:lnTo>
                  <a:lnTo>
                    <a:pt x="10859" y="2040"/>
                  </a:lnTo>
                  <a:lnTo>
                    <a:pt x="10816" y="2065"/>
                  </a:lnTo>
                  <a:lnTo>
                    <a:pt x="10773" y="2028"/>
                  </a:lnTo>
                  <a:lnTo>
                    <a:pt x="10719" y="2028"/>
                  </a:lnTo>
                  <a:lnTo>
                    <a:pt x="10698" y="2065"/>
                  </a:lnTo>
                  <a:lnTo>
                    <a:pt x="10644" y="2065"/>
                  </a:lnTo>
                  <a:lnTo>
                    <a:pt x="10612" y="2028"/>
                  </a:lnTo>
                  <a:lnTo>
                    <a:pt x="10644" y="2003"/>
                  </a:lnTo>
                  <a:lnTo>
                    <a:pt x="10719" y="1978"/>
                  </a:lnTo>
                  <a:lnTo>
                    <a:pt x="10752" y="1917"/>
                  </a:lnTo>
                  <a:lnTo>
                    <a:pt x="10805" y="1904"/>
                  </a:lnTo>
                  <a:lnTo>
                    <a:pt x="10848" y="1917"/>
                  </a:lnTo>
                  <a:lnTo>
                    <a:pt x="10881" y="1855"/>
                  </a:lnTo>
                  <a:lnTo>
                    <a:pt x="10881" y="1780"/>
                  </a:lnTo>
                  <a:lnTo>
                    <a:pt x="10913" y="1756"/>
                  </a:lnTo>
                  <a:lnTo>
                    <a:pt x="10956" y="1756"/>
                  </a:lnTo>
                  <a:lnTo>
                    <a:pt x="10988" y="1657"/>
                  </a:lnTo>
                  <a:lnTo>
                    <a:pt x="10988" y="1546"/>
                  </a:lnTo>
                  <a:lnTo>
                    <a:pt x="11010" y="1509"/>
                  </a:lnTo>
                  <a:lnTo>
                    <a:pt x="10988" y="1447"/>
                  </a:lnTo>
                  <a:lnTo>
                    <a:pt x="10934" y="1447"/>
                  </a:lnTo>
                  <a:lnTo>
                    <a:pt x="10848" y="1471"/>
                  </a:lnTo>
                  <a:lnTo>
                    <a:pt x="10634" y="1546"/>
                  </a:lnTo>
                  <a:lnTo>
                    <a:pt x="10558" y="1571"/>
                  </a:lnTo>
                  <a:cubicBezTo>
                    <a:pt x="10612" y="1546"/>
                    <a:pt x="10687" y="1521"/>
                    <a:pt x="10741" y="1484"/>
                  </a:cubicBezTo>
                  <a:cubicBezTo>
                    <a:pt x="10762" y="1484"/>
                    <a:pt x="10805" y="1471"/>
                    <a:pt x="10827" y="1471"/>
                  </a:cubicBezTo>
                  <a:cubicBezTo>
                    <a:pt x="10902" y="1459"/>
                    <a:pt x="10913" y="1385"/>
                    <a:pt x="10881" y="1323"/>
                  </a:cubicBezTo>
                  <a:lnTo>
                    <a:pt x="10913" y="1286"/>
                  </a:lnTo>
                  <a:lnTo>
                    <a:pt x="10902" y="1224"/>
                  </a:lnTo>
                  <a:lnTo>
                    <a:pt x="10902" y="1162"/>
                  </a:lnTo>
                  <a:lnTo>
                    <a:pt x="10870" y="1113"/>
                  </a:lnTo>
                  <a:lnTo>
                    <a:pt x="10902" y="1088"/>
                  </a:lnTo>
                  <a:lnTo>
                    <a:pt x="10902" y="989"/>
                  </a:lnTo>
                  <a:lnTo>
                    <a:pt x="10859" y="890"/>
                  </a:lnTo>
                  <a:lnTo>
                    <a:pt x="10881" y="828"/>
                  </a:lnTo>
                  <a:lnTo>
                    <a:pt x="10870" y="655"/>
                  </a:lnTo>
                  <a:lnTo>
                    <a:pt x="10762" y="519"/>
                  </a:lnTo>
                  <a:lnTo>
                    <a:pt x="10752" y="458"/>
                  </a:lnTo>
                  <a:lnTo>
                    <a:pt x="10709" y="433"/>
                  </a:lnTo>
                  <a:lnTo>
                    <a:pt x="10634" y="470"/>
                  </a:lnTo>
                  <a:lnTo>
                    <a:pt x="10547" y="458"/>
                  </a:lnTo>
                  <a:lnTo>
                    <a:pt x="10504" y="495"/>
                  </a:lnTo>
                  <a:lnTo>
                    <a:pt x="10504" y="581"/>
                  </a:lnTo>
                  <a:lnTo>
                    <a:pt x="10386" y="655"/>
                  </a:lnTo>
                  <a:lnTo>
                    <a:pt x="10386" y="619"/>
                  </a:lnTo>
                  <a:lnTo>
                    <a:pt x="10472" y="532"/>
                  </a:lnTo>
                  <a:lnTo>
                    <a:pt x="10494" y="446"/>
                  </a:lnTo>
                  <a:lnTo>
                    <a:pt x="10440" y="396"/>
                  </a:lnTo>
                  <a:lnTo>
                    <a:pt x="10386" y="421"/>
                  </a:lnTo>
                  <a:lnTo>
                    <a:pt x="10343" y="433"/>
                  </a:lnTo>
                  <a:lnTo>
                    <a:pt x="10386" y="396"/>
                  </a:lnTo>
                  <a:lnTo>
                    <a:pt x="10375" y="346"/>
                  </a:lnTo>
                  <a:lnTo>
                    <a:pt x="10224" y="248"/>
                  </a:lnTo>
                  <a:lnTo>
                    <a:pt x="10182" y="173"/>
                  </a:lnTo>
                  <a:lnTo>
                    <a:pt x="10149" y="149"/>
                  </a:lnTo>
                  <a:lnTo>
                    <a:pt x="10160" y="62"/>
                  </a:lnTo>
                  <a:lnTo>
                    <a:pt x="9999" y="0"/>
                  </a:lnTo>
                  <a:close/>
                </a:path>
              </a:pathLst>
            </a:custGeom>
            <a:solidFill>
              <a:srgbClr val="CBD4D9"/>
            </a:solidFill>
            <a:ln w="12700" cap="flat">
              <a:noFill/>
              <a:miter lim="400000"/>
            </a:ln>
            <a:effectLst/>
          </p:spPr>
          <p:txBody>
            <a:bodyPr wrap="square" lIns="0" tIns="0" rIns="0" bIns="0" numCol="1" anchor="ctr">
              <a:noAutofit/>
            </a:bodyPr>
            <a:lstStyle/>
            <a:p>
              <a:pPr defTabSz="342900">
                <a:lnSpc>
                  <a:spcPct val="100000"/>
                </a:lnSpc>
                <a:spcBef>
                  <a:spcPts val="0"/>
                </a:spcBef>
                <a:defRPr sz="1400">
                  <a:solidFill>
                    <a:srgbClr val="A6CBC2"/>
                  </a:solidFill>
                  <a:latin typeface="Arial"/>
                  <a:ea typeface="Arial"/>
                  <a:cs typeface="Arial"/>
                  <a:sym typeface="Arial"/>
                </a:defRPr>
              </a:pPr>
              <a:endParaRPr sz="525"/>
            </a:p>
          </p:txBody>
        </p:sp>
        <p:sp>
          <p:nvSpPr>
            <p:cNvPr id="60" name="Google Shape;10452;p32">
              <a:extLst>
                <a:ext uri="{FF2B5EF4-FFF2-40B4-BE49-F238E27FC236}">
                  <a16:creationId xmlns:a16="http://schemas.microsoft.com/office/drawing/2014/main" id="{B5F203C9-6F67-4974-91B3-DD9FDE1D5252}"/>
                </a:ext>
              </a:extLst>
            </p:cNvPr>
            <p:cNvSpPr/>
            <p:nvPr/>
          </p:nvSpPr>
          <p:spPr>
            <a:xfrm>
              <a:off x="5891927" y="7436678"/>
              <a:ext cx="161891" cy="62335"/>
            </a:xfrm>
            <a:custGeom>
              <a:avLst/>
              <a:gdLst/>
              <a:ahLst/>
              <a:cxnLst>
                <a:cxn ang="0">
                  <a:pos x="wd2" y="hd2"/>
                </a:cxn>
                <a:cxn ang="5400000">
                  <a:pos x="wd2" y="hd2"/>
                </a:cxn>
                <a:cxn ang="10800000">
                  <a:pos x="wd2" y="hd2"/>
                </a:cxn>
                <a:cxn ang="16200000">
                  <a:pos x="wd2" y="hd2"/>
                </a:cxn>
              </a:cxnLst>
              <a:rect l="0" t="0" r="r" b="b"/>
              <a:pathLst>
                <a:path w="21600" h="21600" extrusionOk="0">
                  <a:moveTo>
                    <a:pt x="8360" y="0"/>
                  </a:moveTo>
                  <a:lnTo>
                    <a:pt x="4863" y="1735"/>
                  </a:lnTo>
                  <a:lnTo>
                    <a:pt x="2781" y="867"/>
                  </a:lnTo>
                  <a:lnTo>
                    <a:pt x="1033" y="1735"/>
                  </a:lnTo>
                  <a:lnTo>
                    <a:pt x="0" y="6071"/>
                  </a:lnTo>
                  <a:lnTo>
                    <a:pt x="1732" y="9499"/>
                  </a:lnTo>
                  <a:lnTo>
                    <a:pt x="3131" y="8632"/>
                  </a:lnTo>
                  <a:lnTo>
                    <a:pt x="4180" y="9499"/>
                  </a:lnTo>
                  <a:lnTo>
                    <a:pt x="5213" y="15570"/>
                  </a:lnTo>
                  <a:lnTo>
                    <a:pt x="6612" y="18131"/>
                  </a:lnTo>
                  <a:lnTo>
                    <a:pt x="8710" y="18131"/>
                  </a:lnTo>
                  <a:lnTo>
                    <a:pt x="10092" y="21600"/>
                  </a:lnTo>
                  <a:lnTo>
                    <a:pt x="12890" y="21600"/>
                  </a:lnTo>
                  <a:lnTo>
                    <a:pt x="12890" y="15570"/>
                  </a:lnTo>
                  <a:lnTo>
                    <a:pt x="14622" y="15570"/>
                  </a:lnTo>
                  <a:lnTo>
                    <a:pt x="14972" y="18131"/>
                  </a:lnTo>
                  <a:lnTo>
                    <a:pt x="16371" y="18131"/>
                  </a:lnTo>
                  <a:lnTo>
                    <a:pt x="16720" y="13836"/>
                  </a:lnTo>
                  <a:lnTo>
                    <a:pt x="18119" y="15570"/>
                  </a:lnTo>
                  <a:lnTo>
                    <a:pt x="21600" y="15570"/>
                  </a:lnTo>
                  <a:lnTo>
                    <a:pt x="21600" y="13836"/>
                  </a:lnTo>
                  <a:lnTo>
                    <a:pt x="19851" y="9499"/>
                  </a:lnTo>
                  <a:lnTo>
                    <a:pt x="17420" y="8632"/>
                  </a:lnTo>
                  <a:lnTo>
                    <a:pt x="15671" y="867"/>
                  </a:lnTo>
                  <a:lnTo>
                    <a:pt x="8360" y="0"/>
                  </a:lnTo>
                  <a:close/>
                </a:path>
              </a:pathLst>
            </a:custGeom>
            <a:solidFill>
              <a:srgbClr val="CCD4D8"/>
            </a:solidFill>
            <a:ln w="12700" cap="flat">
              <a:noFill/>
              <a:miter lim="400000"/>
            </a:ln>
            <a:effectLst/>
          </p:spPr>
          <p:txBody>
            <a:bodyPr wrap="square" lIns="0" tIns="0" rIns="0" bIns="0" numCol="1" anchor="ctr">
              <a:noAutofit/>
            </a:bodyPr>
            <a:lstStyle/>
            <a:p>
              <a:pPr defTabSz="342900">
                <a:lnSpc>
                  <a:spcPct val="100000"/>
                </a:lnSpc>
                <a:spcBef>
                  <a:spcPts val="0"/>
                </a:spcBef>
                <a:defRPr sz="1400">
                  <a:latin typeface="Arial"/>
                  <a:ea typeface="Arial"/>
                  <a:cs typeface="Arial"/>
                  <a:sym typeface="Arial"/>
                </a:defRPr>
              </a:pPr>
              <a:endParaRPr sz="525"/>
            </a:p>
          </p:txBody>
        </p:sp>
        <p:sp>
          <p:nvSpPr>
            <p:cNvPr id="61" name="Google Shape;10453;p32">
              <a:extLst>
                <a:ext uri="{FF2B5EF4-FFF2-40B4-BE49-F238E27FC236}">
                  <a16:creationId xmlns:a16="http://schemas.microsoft.com/office/drawing/2014/main" id="{9B9128EF-9C78-5A96-8782-164AFDF44701}"/>
                </a:ext>
              </a:extLst>
            </p:cNvPr>
            <p:cNvSpPr/>
            <p:nvPr/>
          </p:nvSpPr>
          <p:spPr>
            <a:xfrm>
              <a:off x="6166030" y="7329411"/>
              <a:ext cx="206326" cy="139691"/>
            </a:xfrm>
            <a:custGeom>
              <a:avLst/>
              <a:gdLst/>
              <a:ahLst/>
              <a:cxnLst>
                <a:cxn ang="0">
                  <a:pos x="wd2" y="hd2"/>
                </a:cxn>
                <a:cxn ang="5400000">
                  <a:pos x="wd2" y="hd2"/>
                </a:cxn>
                <a:cxn ang="10800000">
                  <a:pos x="wd2" y="hd2"/>
                </a:cxn>
                <a:cxn ang="16200000">
                  <a:pos x="wd2" y="hd2"/>
                </a:cxn>
              </a:cxnLst>
              <a:rect l="0" t="0" r="r" b="b"/>
              <a:pathLst>
                <a:path w="21600" h="21600" extrusionOk="0">
                  <a:moveTo>
                    <a:pt x="14230" y="0"/>
                  </a:moveTo>
                  <a:lnTo>
                    <a:pt x="13132" y="1161"/>
                  </a:lnTo>
                  <a:lnTo>
                    <a:pt x="11760" y="387"/>
                  </a:lnTo>
                  <a:lnTo>
                    <a:pt x="9029" y="387"/>
                  </a:lnTo>
                  <a:lnTo>
                    <a:pt x="8481" y="1548"/>
                  </a:lnTo>
                  <a:lnTo>
                    <a:pt x="9853" y="3096"/>
                  </a:lnTo>
                  <a:lnTo>
                    <a:pt x="13956" y="5013"/>
                  </a:lnTo>
                  <a:lnTo>
                    <a:pt x="13681" y="5787"/>
                  </a:lnTo>
                  <a:lnTo>
                    <a:pt x="14491" y="7335"/>
                  </a:lnTo>
                  <a:lnTo>
                    <a:pt x="13681" y="10026"/>
                  </a:lnTo>
                  <a:lnTo>
                    <a:pt x="14491" y="11961"/>
                  </a:lnTo>
                  <a:lnTo>
                    <a:pt x="15864" y="12735"/>
                  </a:lnTo>
                  <a:lnTo>
                    <a:pt x="17510" y="14652"/>
                  </a:lnTo>
                  <a:lnTo>
                    <a:pt x="17236" y="15813"/>
                  </a:lnTo>
                  <a:lnTo>
                    <a:pt x="13956" y="15813"/>
                  </a:lnTo>
                  <a:lnTo>
                    <a:pt x="13407" y="16587"/>
                  </a:lnTo>
                  <a:lnTo>
                    <a:pt x="12035" y="15813"/>
                  </a:lnTo>
                  <a:lnTo>
                    <a:pt x="10401" y="15813"/>
                  </a:lnTo>
                  <a:lnTo>
                    <a:pt x="8481" y="15039"/>
                  </a:lnTo>
                  <a:lnTo>
                    <a:pt x="6847" y="15813"/>
                  </a:lnTo>
                  <a:lnTo>
                    <a:pt x="6847" y="15039"/>
                  </a:lnTo>
                  <a:lnTo>
                    <a:pt x="6298" y="14652"/>
                  </a:lnTo>
                  <a:lnTo>
                    <a:pt x="3829" y="15426"/>
                  </a:lnTo>
                  <a:lnTo>
                    <a:pt x="2470" y="13509"/>
                  </a:lnTo>
                  <a:lnTo>
                    <a:pt x="823" y="14652"/>
                  </a:lnTo>
                  <a:lnTo>
                    <a:pt x="0" y="15813"/>
                  </a:lnTo>
                  <a:lnTo>
                    <a:pt x="823" y="17748"/>
                  </a:lnTo>
                  <a:lnTo>
                    <a:pt x="2470" y="18522"/>
                  </a:lnTo>
                  <a:lnTo>
                    <a:pt x="4103" y="21213"/>
                  </a:lnTo>
                  <a:lnTo>
                    <a:pt x="4926" y="21600"/>
                  </a:lnTo>
                  <a:lnTo>
                    <a:pt x="4926" y="19665"/>
                  </a:lnTo>
                  <a:lnTo>
                    <a:pt x="5475" y="18909"/>
                  </a:lnTo>
                  <a:lnTo>
                    <a:pt x="9029" y="18909"/>
                  </a:lnTo>
                  <a:lnTo>
                    <a:pt x="10401" y="19665"/>
                  </a:lnTo>
                  <a:lnTo>
                    <a:pt x="14491" y="19665"/>
                  </a:lnTo>
                  <a:lnTo>
                    <a:pt x="15040" y="19296"/>
                  </a:lnTo>
                  <a:lnTo>
                    <a:pt x="16412" y="20439"/>
                  </a:lnTo>
                  <a:lnTo>
                    <a:pt x="17510" y="20439"/>
                  </a:lnTo>
                  <a:lnTo>
                    <a:pt x="17510" y="19296"/>
                  </a:lnTo>
                  <a:lnTo>
                    <a:pt x="20515" y="16974"/>
                  </a:lnTo>
                  <a:lnTo>
                    <a:pt x="20515" y="13509"/>
                  </a:lnTo>
                  <a:lnTo>
                    <a:pt x="19967" y="11187"/>
                  </a:lnTo>
                  <a:lnTo>
                    <a:pt x="20241" y="10026"/>
                  </a:lnTo>
                  <a:lnTo>
                    <a:pt x="21339" y="9252"/>
                  </a:lnTo>
                  <a:lnTo>
                    <a:pt x="21600" y="6948"/>
                  </a:lnTo>
                  <a:lnTo>
                    <a:pt x="21064" y="5400"/>
                  </a:lnTo>
                  <a:lnTo>
                    <a:pt x="21600" y="3483"/>
                  </a:lnTo>
                  <a:lnTo>
                    <a:pt x="21339" y="2322"/>
                  </a:lnTo>
                  <a:lnTo>
                    <a:pt x="19967" y="1935"/>
                  </a:lnTo>
                  <a:lnTo>
                    <a:pt x="18595" y="2322"/>
                  </a:lnTo>
                  <a:lnTo>
                    <a:pt x="17236" y="387"/>
                  </a:lnTo>
                  <a:lnTo>
                    <a:pt x="14230" y="0"/>
                  </a:lnTo>
                  <a:close/>
                </a:path>
              </a:pathLst>
            </a:custGeom>
            <a:solidFill>
              <a:srgbClr val="CCD4D8"/>
            </a:solidFill>
            <a:ln w="12700" cap="flat">
              <a:noFill/>
              <a:miter lim="400000"/>
            </a:ln>
            <a:effectLst/>
          </p:spPr>
          <p:txBody>
            <a:bodyPr wrap="square" lIns="0" tIns="0" rIns="0" bIns="0" numCol="1" anchor="ctr">
              <a:noAutofit/>
            </a:bodyPr>
            <a:lstStyle/>
            <a:p>
              <a:pPr defTabSz="342900">
                <a:lnSpc>
                  <a:spcPct val="100000"/>
                </a:lnSpc>
                <a:spcBef>
                  <a:spcPts val="0"/>
                </a:spcBef>
                <a:defRPr sz="1400">
                  <a:latin typeface="Arial"/>
                  <a:ea typeface="Arial"/>
                  <a:cs typeface="Arial"/>
                  <a:sym typeface="Arial"/>
                </a:defRPr>
              </a:pPr>
              <a:endParaRPr sz="525"/>
            </a:p>
          </p:txBody>
        </p:sp>
        <p:sp>
          <p:nvSpPr>
            <p:cNvPr id="62" name="Google Shape;10454;p32">
              <a:extLst>
                <a:ext uri="{FF2B5EF4-FFF2-40B4-BE49-F238E27FC236}">
                  <a16:creationId xmlns:a16="http://schemas.microsoft.com/office/drawing/2014/main" id="{66999B71-E867-AE46-8C42-E86F4DCC25BF}"/>
                </a:ext>
              </a:extLst>
            </p:cNvPr>
            <p:cNvSpPr/>
            <p:nvPr/>
          </p:nvSpPr>
          <p:spPr>
            <a:xfrm>
              <a:off x="5434844" y="7082569"/>
              <a:ext cx="767761" cy="261862"/>
            </a:xfrm>
            <a:custGeom>
              <a:avLst/>
              <a:gdLst/>
              <a:ahLst/>
              <a:cxnLst>
                <a:cxn ang="0">
                  <a:pos x="wd2" y="hd2"/>
                </a:cxn>
                <a:cxn ang="5400000">
                  <a:pos x="wd2" y="hd2"/>
                </a:cxn>
                <a:cxn ang="10800000">
                  <a:pos x="wd2" y="hd2"/>
                </a:cxn>
                <a:cxn ang="16200000">
                  <a:pos x="wd2" y="hd2"/>
                </a:cxn>
              </a:cxnLst>
              <a:rect l="0" t="0" r="r" b="b"/>
              <a:pathLst>
                <a:path w="21600" h="21600" extrusionOk="0">
                  <a:moveTo>
                    <a:pt x="5510" y="0"/>
                  </a:moveTo>
                  <a:lnTo>
                    <a:pt x="5071" y="1032"/>
                  </a:lnTo>
                  <a:lnTo>
                    <a:pt x="3968" y="1032"/>
                  </a:lnTo>
                  <a:lnTo>
                    <a:pt x="3160" y="1642"/>
                  </a:lnTo>
                  <a:lnTo>
                    <a:pt x="2865" y="2468"/>
                  </a:lnTo>
                  <a:lnTo>
                    <a:pt x="1984" y="3087"/>
                  </a:lnTo>
                  <a:lnTo>
                    <a:pt x="1689" y="4110"/>
                  </a:lnTo>
                  <a:lnTo>
                    <a:pt x="1320" y="4729"/>
                  </a:lnTo>
                  <a:lnTo>
                    <a:pt x="1250" y="5968"/>
                  </a:lnTo>
                  <a:lnTo>
                    <a:pt x="1468" y="6990"/>
                  </a:lnTo>
                  <a:lnTo>
                    <a:pt x="1394" y="7610"/>
                  </a:lnTo>
                  <a:lnTo>
                    <a:pt x="1029" y="6990"/>
                  </a:lnTo>
                  <a:lnTo>
                    <a:pt x="295" y="8023"/>
                  </a:lnTo>
                  <a:lnTo>
                    <a:pt x="0" y="7816"/>
                  </a:lnTo>
                  <a:lnTo>
                    <a:pt x="0" y="8642"/>
                  </a:lnTo>
                  <a:lnTo>
                    <a:pt x="365" y="9055"/>
                  </a:lnTo>
                  <a:lnTo>
                    <a:pt x="881" y="7816"/>
                  </a:lnTo>
                  <a:lnTo>
                    <a:pt x="955" y="8023"/>
                  </a:lnTo>
                  <a:lnTo>
                    <a:pt x="955" y="9055"/>
                  </a:lnTo>
                  <a:lnTo>
                    <a:pt x="1468" y="8023"/>
                  </a:lnTo>
                  <a:lnTo>
                    <a:pt x="1837" y="8023"/>
                  </a:lnTo>
                  <a:lnTo>
                    <a:pt x="2205" y="6174"/>
                  </a:lnTo>
                  <a:lnTo>
                    <a:pt x="2792" y="6577"/>
                  </a:lnTo>
                  <a:lnTo>
                    <a:pt x="2939" y="5968"/>
                  </a:lnTo>
                  <a:lnTo>
                    <a:pt x="3234" y="6784"/>
                  </a:lnTo>
                  <a:lnTo>
                    <a:pt x="3599" y="6577"/>
                  </a:lnTo>
                  <a:lnTo>
                    <a:pt x="4260" y="4523"/>
                  </a:lnTo>
                  <a:lnTo>
                    <a:pt x="4628" y="4110"/>
                  </a:lnTo>
                  <a:lnTo>
                    <a:pt x="4776" y="3500"/>
                  </a:lnTo>
                  <a:lnTo>
                    <a:pt x="5362" y="3707"/>
                  </a:lnTo>
                  <a:lnTo>
                    <a:pt x="5805" y="3707"/>
                  </a:lnTo>
                  <a:lnTo>
                    <a:pt x="6612" y="3903"/>
                  </a:lnTo>
                  <a:lnTo>
                    <a:pt x="6907" y="4523"/>
                  </a:lnTo>
                  <a:lnTo>
                    <a:pt x="6612" y="4935"/>
                  </a:lnTo>
                  <a:lnTo>
                    <a:pt x="6170" y="4935"/>
                  </a:lnTo>
                  <a:lnTo>
                    <a:pt x="5878" y="5555"/>
                  </a:lnTo>
                  <a:lnTo>
                    <a:pt x="6170" y="6174"/>
                  </a:lnTo>
                  <a:lnTo>
                    <a:pt x="7346" y="6784"/>
                  </a:lnTo>
                  <a:lnTo>
                    <a:pt x="7641" y="6577"/>
                  </a:lnTo>
                  <a:lnTo>
                    <a:pt x="8010" y="6577"/>
                  </a:lnTo>
                  <a:lnTo>
                    <a:pt x="8375" y="7197"/>
                  </a:lnTo>
                  <a:lnTo>
                    <a:pt x="8965" y="7610"/>
                  </a:lnTo>
                  <a:lnTo>
                    <a:pt x="9183" y="7610"/>
                  </a:lnTo>
                  <a:lnTo>
                    <a:pt x="9330" y="6784"/>
                  </a:lnTo>
                  <a:lnTo>
                    <a:pt x="9552" y="7610"/>
                  </a:lnTo>
                  <a:lnTo>
                    <a:pt x="9699" y="8023"/>
                  </a:lnTo>
                  <a:lnTo>
                    <a:pt x="10286" y="9252"/>
                  </a:lnTo>
                  <a:lnTo>
                    <a:pt x="10802" y="9664"/>
                  </a:lnTo>
                  <a:lnTo>
                    <a:pt x="11019" y="9252"/>
                  </a:lnTo>
                  <a:lnTo>
                    <a:pt x="11388" y="10077"/>
                  </a:lnTo>
                  <a:lnTo>
                    <a:pt x="11757" y="9871"/>
                  </a:lnTo>
                  <a:lnTo>
                    <a:pt x="12048" y="10284"/>
                  </a:lnTo>
                  <a:lnTo>
                    <a:pt x="12638" y="9871"/>
                  </a:lnTo>
                  <a:lnTo>
                    <a:pt x="12860" y="10077"/>
                  </a:lnTo>
                  <a:lnTo>
                    <a:pt x="13151" y="13371"/>
                  </a:lnTo>
                  <a:lnTo>
                    <a:pt x="13885" y="15426"/>
                  </a:lnTo>
                  <a:lnTo>
                    <a:pt x="14180" y="15839"/>
                  </a:lnTo>
                  <a:lnTo>
                    <a:pt x="14327" y="15219"/>
                  </a:lnTo>
                  <a:lnTo>
                    <a:pt x="14840" y="16045"/>
                  </a:lnTo>
                  <a:lnTo>
                    <a:pt x="15578" y="16045"/>
                  </a:lnTo>
                  <a:lnTo>
                    <a:pt x="15651" y="16458"/>
                  </a:lnTo>
                  <a:lnTo>
                    <a:pt x="15943" y="17077"/>
                  </a:lnTo>
                  <a:lnTo>
                    <a:pt x="15943" y="18100"/>
                  </a:lnTo>
                  <a:lnTo>
                    <a:pt x="15356" y="18306"/>
                  </a:lnTo>
                  <a:lnTo>
                    <a:pt x="14696" y="20155"/>
                  </a:lnTo>
                  <a:lnTo>
                    <a:pt x="14696" y="21187"/>
                  </a:lnTo>
                  <a:lnTo>
                    <a:pt x="15356" y="21394"/>
                  </a:lnTo>
                  <a:lnTo>
                    <a:pt x="15943" y="20981"/>
                  </a:lnTo>
                  <a:lnTo>
                    <a:pt x="16164" y="21187"/>
                  </a:lnTo>
                  <a:lnTo>
                    <a:pt x="17193" y="20568"/>
                  </a:lnTo>
                  <a:lnTo>
                    <a:pt x="17779" y="20568"/>
                  </a:lnTo>
                  <a:lnTo>
                    <a:pt x="18517" y="21600"/>
                  </a:lnTo>
                  <a:lnTo>
                    <a:pt x="19472" y="20981"/>
                  </a:lnTo>
                  <a:lnTo>
                    <a:pt x="19616" y="20361"/>
                  </a:lnTo>
                  <a:lnTo>
                    <a:pt x="19837" y="20361"/>
                  </a:lnTo>
                  <a:lnTo>
                    <a:pt x="20132" y="19948"/>
                  </a:lnTo>
                  <a:lnTo>
                    <a:pt x="20866" y="20155"/>
                  </a:lnTo>
                  <a:lnTo>
                    <a:pt x="21309" y="19545"/>
                  </a:lnTo>
                  <a:lnTo>
                    <a:pt x="21600" y="18513"/>
                  </a:lnTo>
                  <a:lnTo>
                    <a:pt x="21456" y="18100"/>
                  </a:lnTo>
                  <a:lnTo>
                    <a:pt x="21087" y="17893"/>
                  </a:lnTo>
                  <a:lnTo>
                    <a:pt x="20792" y="16252"/>
                  </a:lnTo>
                  <a:lnTo>
                    <a:pt x="19985" y="15219"/>
                  </a:lnTo>
                  <a:lnTo>
                    <a:pt x="18882" y="15219"/>
                  </a:lnTo>
                  <a:lnTo>
                    <a:pt x="18591" y="15013"/>
                  </a:lnTo>
                  <a:lnTo>
                    <a:pt x="18735" y="14403"/>
                  </a:lnTo>
                  <a:lnTo>
                    <a:pt x="18956" y="12958"/>
                  </a:lnTo>
                  <a:lnTo>
                    <a:pt x="18661" y="12752"/>
                  </a:lnTo>
                  <a:lnTo>
                    <a:pt x="18369" y="13164"/>
                  </a:lnTo>
                  <a:lnTo>
                    <a:pt x="18001" y="13164"/>
                  </a:lnTo>
                  <a:lnTo>
                    <a:pt x="17267" y="11729"/>
                  </a:lnTo>
                  <a:lnTo>
                    <a:pt x="17045" y="12132"/>
                  </a:lnTo>
                  <a:lnTo>
                    <a:pt x="16750" y="11316"/>
                  </a:lnTo>
                  <a:lnTo>
                    <a:pt x="16164" y="10077"/>
                  </a:lnTo>
                  <a:lnTo>
                    <a:pt x="15943" y="11110"/>
                  </a:lnTo>
                  <a:lnTo>
                    <a:pt x="15725" y="10697"/>
                  </a:lnTo>
                  <a:lnTo>
                    <a:pt x="15795" y="9871"/>
                  </a:lnTo>
                  <a:lnTo>
                    <a:pt x="15578" y="9664"/>
                  </a:lnTo>
                  <a:lnTo>
                    <a:pt x="15430" y="10284"/>
                  </a:lnTo>
                  <a:lnTo>
                    <a:pt x="15209" y="9664"/>
                  </a:lnTo>
                  <a:lnTo>
                    <a:pt x="14475" y="9055"/>
                  </a:lnTo>
                  <a:lnTo>
                    <a:pt x="13885" y="7816"/>
                  </a:lnTo>
                  <a:lnTo>
                    <a:pt x="13446" y="6990"/>
                  </a:lnTo>
                  <a:lnTo>
                    <a:pt x="13004" y="5761"/>
                  </a:lnTo>
                  <a:lnTo>
                    <a:pt x="11757" y="5761"/>
                  </a:lnTo>
                  <a:lnTo>
                    <a:pt x="11388" y="5142"/>
                  </a:lnTo>
                  <a:lnTo>
                    <a:pt x="11241" y="3903"/>
                  </a:lnTo>
                  <a:lnTo>
                    <a:pt x="10802" y="2468"/>
                  </a:lnTo>
                  <a:lnTo>
                    <a:pt x="10433" y="2674"/>
                  </a:lnTo>
                  <a:lnTo>
                    <a:pt x="10212" y="2055"/>
                  </a:lnTo>
                  <a:lnTo>
                    <a:pt x="8744" y="1435"/>
                  </a:lnTo>
                  <a:lnTo>
                    <a:pt x="8301" y="2055"/>
                  </a:lnTo>
                  <a:lnTo>
                    <a:pt x="7641" y="1642"/>
                  </a:lnTo>
                  <a:lnTo>
                    <a:pt x="7273" y="413"/>
                  </a:lnTo>
                  <a:lnTo>
                    <a:pt x="6391" y="0"/>
                  </a:lnTo>
                  <a:close/>
                </a:path>
              </a:pathLst>
            </a:custGeom>
            <a:solidFill>
              <a:srgbClr val="CCD4D8"/>
            </a:solidFill>
            <a:ln w="12700" cap="flat">
              <a:noFill/>
              <a:miter lim="400000"/>
            </a:ln>
            <a:effectLst/>
          </p:spPr>
          <p:txBody>
            <a:bodyPr wrap="square" lIns="0" tIns="0" rIns="0" bIns="0" numCol="1" anchor="ctr">
              <a:noAutofit/>
            </a:bodyPr>
            <a:lstStyle/>
            <a:p>
              <a:pPr defTabSz="342900">
                <a:lnSpc>
                  <a:spcPct val="100000"/>
                </a:lnSpc>
                <a:spcBef>
                  <a:spcPts val="0"/>
                </a:spcBef>
                <a:defRPr sz="1400">
                  <a:latin typeface="Arial"/>
                  <a:ea typeface="Arial"/>
                  <a:cs typeface="Arial"/>
                  <a:sym typeface="Arial"/>
                </a:defRPr>
              </a:pPr>
              <a:endParaRPr sz="525"/>
            </a:p>
          </p:txBody>
        </p:sp>
        <p:sp>
          <p:nvSpPr>
            <p:cNvPr id="63" name="Google Shape;10455;p32">
              <a:extLst>
                <a:ext uri="{FF2B5EF4-FFF2-40B4-BE49-F238E27FC236}">
                  <a16:creationId xmlns:a16="http://schemas.microsoft.com/office/drawing/2014/main" id="{E47E7249-486E-3570-003E-986F3EC22028}"/>
                </a:ext>
              </a:extLst>
            </p:cNvPr>
            <p:cNvSpPr/>
            <p:nvPr/>
          </p:nvSpPr>
          <p:spPr>
            <a:xfrm>
              <a:off x="7508452" y="12743574"/>
              <a:ext cx="195844" cy="107275"/>
            </a:xfrm>
            <a:custGeom>
              <a:avLst/>
              <a:gdLst/>
              <a:ahLst/>
              <a:cxnLst>
                <a:cxn ang="0">
                  <a:pos x="wd2" y="hd2"/>
                </a:cxn>
                <a:cxn ang="5400000">
                  <a:pos x="wd2" y="hd2"/>
                </a:cxn>
                <a:cxn ang="10800000">
                  <a:pos x="wd2" y="hd2"/>
                </a:cxn>
                <a:cxn ang="16200000">
                  <a:pos x="wd2" y="hd2"/>
                </a:cxn>
              </a:cxnLst>
              <a:rect l="0" t="0" r="r" b="b"/>
              <a:pathLst>
                <a:path w="21600" h="21600" extrusionOk="0">
                  <a:moveTo>
                    <a:pt x="14111" y="0"/>
                  </a:moveTo>
                  <a:lnTo>
                    <a:pt x="13546" y="2016"/>
                  </a:lnTo>
                  <a:lnTo>
                    <a:pt x="12679" y="2520"/>
                  </a:lnTo>
                  <a:lnTo>
                    <a:pt x="12968" y="4536"/>
                  </a:lnTo>
                  <a:lnTo>
                    <a:pt x="12679" y="6048"/>
                  </a:lnTo>
                  <a:lnTo>
                    <a:pt x="9513" y="7536"/>
                  </a:lnTo>
                  <a:lnTo>
                    <a:pt x="10091" y="6552"/>
                  </a:lnTo>
                  <a:lnTo>
                    <a:pt x="10655" y="3024"/>
                  </a:lnTo>
                  <a:lnTo>
                    <a:pt x="10091" y="1512"/>
                  </a:lnTo>
                  <a:lnTo>
                    <a:pt x="8935" y="2016"/>
                  </a:lnTo>
                  <a:lnTo>
                    <a:pt x="8356" y="4032"/>
                  </a:lnTo>
                  <a:lnTo>
                    <a:pt x="7489" y="4032"/>
                  </a:lnTo>
                  <a:lnTo>
                    <a:pt x="6346" y="2016"/>
                  </a:lnTo>
                  <a:lnTo>
                    <a:pt x="5190" y="2016"/>
                  </a:lnTo>
                  <a:lnTo>
                    <a:pt x="5190" y="6048"/>
                  </a:lnTo>
                  <a:lnTo>
                    <a:pt x="3745" y="5040"/>
                  </a:lnTo>
                  <a:lnTo>
                    <a:pt x="2313" y="2520"/>
                  </a:lnTo>
                  <a:lnTo>
                    <a:pt x="1446" y="4032"/>
                  </a:lnTo>
                  <a:lnTo>
                    <a:pt x="3166" y="8544"/>
                  </a:lnTo>
                  <a:lnTo>
                    <a:pt x="5190" y="9048"/>
                  </a:lnTo>
                  <a:lnTo>
                    <a:pt x="5190" y="10056"/>
                  </a:lnTo>
                  <a:lnTo>
                    <a:pt x="3166" y="10056"/>
                  </a:lnTo>
                  <a:lnTo>
                    <a:pt x="2313" y="11568"/>
                  </a:lnTo>
                  <a:lnTo>
                    <a:pt x="2602" y="13560"/>
                  </a:lnTo>
                  <a:lnTo>
                    <a:pt x="1156" y="16080"/>
                  </a:lnTo>
                  <a:lnTo>
                    <a:pt x="0" y="16080"/>
                  </a:lnTo>
                  <a:lnTo>
                    <a:pt x="0" y="17088"/>
                  </a:lnTo>
                  <a:lnTo>
                    <a:pt x="1735" y="19104"/>
                  </a:lnTo>
                  <a:lnTo>
                    <a:pt x="2602" y="17088"/>
                  </a:lnTo>
                  <a:lnTo>
                    <a:pt x="4034" y="19104"/>
                  </a:lnTo>
                  <a:lnTo>
                    <a:pt x="5190" y="16584"/>
                  </a:lnTo>
                  <a:lnTo>
                    <a:pt x="3166" y="15072"/>
                  </a:lnTo>
                  <a:lnTo>
                    <a:pt x="4612" y="14064"/>
                  </a:lnTo>
                  <a:lnTo>
                    <a:pt x="7200" y="14568"/>
                  </a:lnTo>
                  <a:lnTo>
                    <a:pt x="8935" y="13560"/>
                  </a:lnTo>
                  <a:lnTo>
                    <a:pt x="8935" y="11064"/>
                  </a:lnTo>
                  <a:cubicBezTo>
                    <a:pt x="8935" y="11064"/>
                    <a:pt x="9182" y="11280"/>
                    <a:pt x="9361" y="11280"/>
                  </a:cubicBezTo>
                  <a:cubicBezTo>
                    <a:pt x="9444" y="11280"/>
                    <a:pt x="9513" y="11232"/>
                    <a:pt x="9513" y="11064"/>
                  </a:cubicBezTo>
                  <a:cubicBezTo>
                    <a:pt x="10945" y="9552"/>
                    <a:pt x="12390" y="9048"/>
                    <a:pt x="13836" y="7536"/>
                  </a:cubicBezTo>
                  <a:lnTo>
                    <a:pt x="14400" y="9552"/>
                  </a:lnTo>
                  <a:lnTo>
                    <a:pt x="14111" y="11064"/>
                  </a:lnTo>
                  <a:lnTo>
                    <a:pt x="12968" y="10056"/>
                  </a:lnTo>
                  <a:lnTo>
                    <a:pt x="11812" y="11064"/>
                  </a:lnTo>
                  <a:lnTo>
                    <a:pt x="9513" y="17088"/>
                  </a:lnTo>
                  <a:lnTo>
                    <a:pt x="10366" y="17592"/>
                  </a:lnTo>
                  <a:lnTo>
                    <a:pt x="11523" y="21096"/>
                  </a:lnTo>
                  <a:lnTo>
                    <a:pt x="12679" y="21600"/>
                  </a:lnTo>
                  <a:lnTo>
                    <a:pt x="12679" y="20088"/>
                  </a:lnTo>
                  <a:lnTo>
                    <a:pt x="11523" y="17592"/>
                  </a:lnTo>
                  <a:lnTo>
                    <a:pt x="11812" y="17088"/>
                  </a:lnTo>
                  <a:lnTo>
                    <a:pt x="13257" y="18600"/>
                  </a:lnTo>
                  <a:lnTo>
                    <a:pt x="14111" y="17592"/>
                  </a:lnTo>
                  <a:lnTo>
                    <a:pt x="13257" y="16584"/>
                  </a:lnTo>
                  <a:lnTo>
                    <a:pt x="13257" y="14568"/>
                  </a:lnTo>
                  <a:lnTo>
                    <a:pt x="14689" y="15072"/>
                  </a:lnTo>
                  <a:lnTo>
                    <a:pt x="16135" y="14568"/>
                  </a:lnTo>
                  <a:lnTo>
                    <a:pt x="16135" y="14064"/>
                  </a:lnTo>
                  <a:lnTo>
                    <a:pt x="14978" y="14064"/>
                  </a:lnTo>
                  <a:lnTo>
                    <a:pt x="14400" y="12576"/>
                  </a:lnTo>
                  <a:lnTo>
                    <a:pt x="14978" y="12072"/>
                  </a:lnTo>
                  <a:lnTo>
                    <a:pt x="16424" y="12576"/>
                  </a:lnTo>
                  <a:lnTo>
                    <a:pt x="18434" y="12072"/>
                  </a:lnTo>
                  <a:lnTo>
                    <a:pt x="19879" y="10056"/>
                  </a:lnTo>
                  <a:lnTo>
                    <a:pt x="21325" y="9552"/>
                  </a:lnTo>
                  <a:lnTo>
                    <a:pt x="20746" y="7536"/>
                  </a:lnTo>
                  <a:lnTo>
                    <a:pt x="20168" y="7032"/>
                  </a:lnTo>
                  <a:lnTo>
                    <a:pt x="19879" y="6552"/>
                  </a:lnTo>
                  <a:lnTo>
                    <a:pt x="20457" y="5040"/>
                  </a:lnTo>
                  <a:lnTo>
                    <a:pt x="21600" y="4536"/>
                  </a:lnTo>
                  <a:lnTo>
                    <a:pt x="21036" y="3024"/>
                  </a:lnTo>
                  <a:lnTo>
                    <a:pt x="19012" y="2520"/>
                  </a:lnTo>
                  <a:lnTo>
                    <a:pt x="18145" y="3024"/>
                  </a:lnTo>
                  <a:lnTo>
                    <a:pt x="18434" y="4536"/>
                  </a:lnTo>
                  <a:lnTo>
                    <a:pt x="17291" y="5040"/>
                  </a:lnTo>
                  <a:lnTo>
                    <a:pt x="16135" y="2520"/>
                  </a:lnTo>
                  <a:lnTo>
                    <a:pt x="16135" y="1008"/>
                  </a:lnTo>
                  <a:lnTo>
                    <a:pt x="14111" y="0"/>
                  </a:lnTo>
                  <a:close/>
                </a:path>
              </a:pathLst>
            </a:custGeom>
            <a:solidFill>
              <a:srgbClr val="CCD4DA"/>
            </a:solidFill>
            <a:ln w="12700" cap="flat">
              <a:noFill/>
              <a:miter lim="400000"/>
            </a:ln>
            <a:effectLst/>
          </p:spPr>
          <p:txBody>
            <a:bodyPr wrap="square" lIns="0" tIns="0" rIns="0" bIns="0" numCol="1" anchor="ctr">
              <a:noAutofit/>
            </a:bodyPr>
            <a:lstStyle/>
            <a:p>
              <a:pPr defTabSz="342900">
                <a:lnSpc>
                  <a:spcPct val="100000"/>
                </a:lnSpc>
                <a:spcBef>
                  <a:spcPts val="0"/>
                </a:spcBef>
                <a:defRPr sz="1400">
                  <a:latin typeface="Arial"/>
                  <a:ea typeface="Arial"/>
                  <a:cs typeface="Arial"/>
                  <a:sym typeface="Arial"/>
                </a:defRPr>
              </a:pPr>
              <a:endParaRPr sz="525"/>
            </a:p>
          </p:txBody>
        </p:sp>
        <p:sp>
          <p:nvSpPr>
            <p:cNvPr id="64" name="Google Shape;10456;p32">
              <a:extLst>
                <a:ext uri="{FF2B5EF4-FFF2-40B4-BE49-F238E27FC236}">
                  <a16:creationId xmlns:a16="http://schemas.microsoft.com/office/drawing/2014/main" id="{C8FF043C-73F3-43A4-F5D7-523C55142641}"/>
                </a:ext>
              </a:extLst>
            </p:cNvPr>
            <p:cNvSpPr/>
            <p:nvPr/>
          </p:nvSpPr>
          <p:spPr>
            <a:xfrm>
              <a:off x="5539321" y="8067668"/>
              <a:ext cx="399548" cy="174493"/>
            </a:xfrm>
            <a:custGeom>
              <a:avLst/>
              <a:gdLst/>
              <a:ahLst/>
              <a:cxnLst>
                <a:cxn ang="0">
                  <a:pos x="wd2" y="hd2"/>
                </a:cxn>
                <a:cxn ang="5400000">
                  <a:pos x="wd2" y="hd2"/>
                </a:cxn>
                <a:cxn ang="10800000">
                  <a:pos x="wd2" y="hd2"/>
                </a:cxn>
                <a:cxn ang="16200000">
                  <a:pos x="wd2" y="hd2"/>
                </a:cxn>
              </a:cxnLst>
              <a:rect l="0" t="0" r="r" b="b"/>
              <a:pathLst>
                <a:path w="21600" h="21600" extrusionOk="0">
                  <a:moveTo>
                    <a:pt x="13975" y="0"/>
                  </a:moveTo>
                  <a:lnTo>
                    <a:pt x="13691" y="620"/>
                  </a:lnTo>
                  <a:lnTo>
                    <a:pt x="12565" y="2154"/>
                  </a:lnTo>
                  <a:lnTo>
                    <a:pt x="11296" y="2774"/>
                  </a:lnTo>
                  <a:lnTo>
                    <a:pt x="8894" y="5548"/>
                  </a:lnTo>
                  <a:lnTo>
                    <a:pt x="8185" y="6787"/>
                  </a:lnTo>
                  <a:lnTo>
                    <a:pt x="7625" y="7097"/>
                  </a:lnTo>
                  <a:lnTo>
                    <a:pt x="6208" y="7097"/>
                  </a:lnTo>
                  <a:lnTo>
                    <a:pt x="4939" y="4633"/>
                  </a:lnTo>
                  <a:lnTo>
                    <a:pt x="4096" y="4013"/>
                  </a:lnTo>
                  <a:lnTo>
                    <a:pt x="3813" y="4323"/>
                  </a:lnTo>
                  <a:lnTo>
                    <a:pt x="4238" y="5238"/>
                  </a:lnTo>
                  <a:lnTo>
                    <a:pt x="4238" y="5857"/>
                  </a:lnTo>
                  <a:lnTo>
                    <a:pt x="3813" y="6167"/>
                  </a:lnTo>
                  <a:lnTo>
                    <a:pt x="3104" y="5548"/>
                  </a:lnTo>
                  <a:lnTo>
                    <a:pt x="2821" y="4633"/>
                  </a:lnTo>
                  <a:lnTo>
                    <a:pt x="3104" y="4323"/>
                  </a:lnTo>
                  <a:lnTo>
                    <a:pt x="3246" y="4323"/>
                  </a:lnTo>
                  <a:lnTo>
                    <a:pt x="3104" y="3703"/>
                  </a:lnTo>
                  <a:lnTo>
                    <a:pt x="2679" y="3703"/>
                  </a:lnTo>
                  <a:lnTo>
                    <a:pt x="2119" y="3084"/>
                  </a:lnTo>
                  <a:lnTo>
                    <a:pt x="1835" y="2464"/>
                  </a:lnTo>
                  <a:lnTo>
                    <a:pt x="1694" y="1225"/>
                  </a:lnTo>
                  <a:lnTo>
                    <a:pt x="985" y="1225"/>
                  </a:lnTo>
                  <a:lnTo>
                    <a:pt x="567" y="2154"/>
                  </a:lnTo>
                  <a:lnTo>
                    <a:pt x="567" y="3703"/>
                  </a:lnTo>
                  <a:lnTo>
                    <a:pt x="283" y="4633"/>
                  </a:lnTo>
                  <a:lnTo>
                    <a:pt x="0" y="5857"/>
                  </a:lnTo>
                  <a:lnTo>
                    <a:pt x="567" y="6167"/>
                  </a:lnTo>
                  <a:lnTo>
                    <a:pt x="985" y="7716"/>
                  </a:lnTo>
                  <a:lnTo>
                    <a:pt x="425" y="8646"/>
                  </a:lnTo>
                  <a:lnTo>
                    <a:pt x="283" y="10180"/>
                  </a:lnTo>
                  <a:lnTo>
                    <a:pt x="283" y="10800"/>
                  </a:lnTo>
                  <a:lnTo>
                    <a:pt x="425" y="11730"/>
                  </a:lnTo>
                  <a:lnTo>
                    <a:pt x="1127" y="11730"/>
                  </a:lnTo>
                  <a:lnTo>
                    <a:pt x="1694" y="12039"/>
                  </a:lnTo>
                  <a:lnTo>
                    <a:pt x="2402" y="11730"/>
                  </a:lnTo>
                  <a:lnTo>
                    <a:pt x="2679" y="10800"/>
                  </a:lnTo>
                  <a:lnTo>
                    <a:pt x="3104" y="11730"/>
                  </a:lnTo>
                  <a:lnTo>
                    <a:pt x="3104" y="12349"/>
                  </a:lnTo>
                  <a:lnTo>
                    <a:pt x="3529" y="12969"/>
                  </a:lnTo>
                  <a:lnTo>
                    <a:pt x="4939" y="13264"/>
                  </a:lnTo>
                  <a:lnTo>
                    <a:pt x="5223" y="15123"/>
                  </a:lnTo>
                  <a:lnTo>
                    <a:pt x="5506" y="17587"/>
                  </a:lnTo>
                  <a:lnTo>
                    <a:pt x="6208" y="18207"/>
                  </a:lnTo>
                  <a:lnTo>
                    <a:pt x="6917" y="18207"/>
                  </a:lnTo>
                  <a:lnTo>
                    <a:pt x="7058" y="16982"/>
                  </a:lnTo>
                  <a:lnTo>
                    <a:pt x="6775" y="16672"/>
                  </a:lnTo>
                  <a:lnTo>
                    <a:pt x="7058" y="15433"/>
                  </a:lnTo>
                  <a:lnTo>
                    <a:pt x="7625" y="16052"/>
                  </a:lnTo>
                  <a:lnTo>
                    <a:pt x="7767" y="16672"/>
                  </a:lnTo>
                  <a:lnTo>
                    <a:pt x="7625" y="17587"/>
                  </a:lnTo>
                  <a:lnTo>
                    <a:pt x="7767" y="19446"/>
                  </a:lnTo>
                  <a:lnTo>
                    <a:pt x="7767" y="20685"/>
                  </a:lnTo>
                  <a:lnTo>
                    <a:pt x="8043" y="21290"/>
                  </a:lnTo>
                  <a:lnTo>
                    <a:pt x="9035" y="21600"/>
                  </a:lnTo>
                  <a:lnTo>
                    <a:pt x="9602" y="20066"/>
                  </a:lnTo>
                  <a:lnTo>
                    <a:pt x="10162" y="19136"/>
                  </a:lnTo>
                  <a:lnTo>
                    <a:pt x="10871" y="19446"/>
                  </a:lnTo>
                  <a:lnTo>
                    <a:pt x="11154" y="19136"/>
                  </a:lnTo>
                  <a:lnTo>
                    <a:pt x="11154" y="16982"/>
                  </a:lnTo>
                  <a:lnTo>
                    <a:pt x="10587" y="16052"/>
                  </a:lnTo>
                  <a:lnTo>
                    <a:pt x="9879" y="15123"/>
                  </a:lnTo>
                  <a:lnTo>
                    <a:pt x="9744" y="13574"/>
                  </a:lnTo>
                  <a:lnTo>
                    <a:pt x="9744" y="12969"/>
                  </a:lnTo>
                  <a:lnTo>
                    <a:pt x="10446" y="12039"/>
                  </a:lnTo>
                  <a:lnTo>
                    <a:pt x="11714" y="11420"/>
                  </a:lnTo>
                  <a:lnTo>
                    <a:pt x="12706" y="9251"/>
                  </a:lnTo>
                  <a:lnTo>
                    <a:pt x="12706" y="8646"/>
                  </a:lnTo>
                  <a:lnTo>
                    <a:pt x="12565" y="8336"/>
                  </a:lnTo>
                  <a:lnTo>
                    <a:pt x="12565" y="6167"/>
                  </a:lnTo>
                  <a:lnTo>
                    <a:pt x="13833" y="5238"/>
                  </a:lnTo>
                  <a:lnTo>
                    <a:pt x="14683" y="4633"/>
                  </a:lnTo>
                  <a:lnTo>
                    <a:pt x="15250" y="5548"/>
                  </a:lnTo>
                  <a:lnTo>
                    <a:pt x="15952" y="7097"/>
                  </a:lnTo>
                  <a:lnTo>
                    <a:pt x="16519" y="7097"/>
                  </a:lnTo>
                  <a:lnTo>
                    <a:pt x="17221" y="8956"/>
                  </a:lnTo>
                  <a:lnTo>
                    <a:pt x="17362" y="10490"/>
                  </a:lnTo>
                  <a:lnTo>
                    <a:pt x="17646" y="11420"/>
                  </a:lnTo>
                  <a:lnTo>
                    <a:pt x="18071" y="10800"/>
                  </a:lnTo>
                  <a:lnTo>
                    <a:pt x="18638" y="9870"/>
                  </a:lnTo>
                  <a:lnTo>
                    <a:pt x="18921" y="9870"/>
                  </a:lnTo>
                  <a:lnTo>
                    <a:pt x="19063" y="10800"/>
                  </a:lnTo>
                  <a:lnTo>
                    <a:pt x="18779" y="11730"/>
                  </a:lnTo>
                  <a:lnTo>
                    <a:pt x="18354" y="11730"/>
                  </a:lnTo>
                  <a:lnTo>
                    <a:pt x="17646" y="13884"/>
                  </a:lnTo>
                  <a:lnTo>
                    <a:pt x="17504" y="14503"/>
                  </a:lnTo>
                  <a:lnTo>
                    <a:pt x="17646" y="16672"/>
                  </a:lnTo>
                  <a:lnTo>
                    <a:pt x="18638" y="19446"/>
                  </a:lnTo>
                  <a:lnTo>
                    <a:pt x="19481" y="20995"/>
                  </a:lnTo>
                  <a:lnTo>
                    <a:pt x="20048" y="18207"/>
                  </a:lnTo>
                  <a:lnTo>
                    <a:pt x="20331" y="18207"/>
                  </a:lnTo>
                  <a:lnTo>
                    <a:pt x="20898" y="17587"/>
                  </a:lnTo>
                  <a:lnTo>
                    <a:pt x="21033" y="15433"/>
                  </a:lnTo>
                  <a:lnTo>
                    <a:pt x="21600" y="13264"/>
                  </a:lnTo>
                  <a:lnTo>
                    <a:pt x="21175" y="10800"/>
                  </a:lnTo>
                  <a:lnTo>
                    <a:pt x="21175" y="10180"/>
                  </a:lnTo>
                  <a:lnTo>
                    <a:pt x="21458" y="8646"/>
                  </a:lnTo>
                  <a:lnTo>
                    <a:pt x="21033" y="7716"/>
                  </a:lnTo>
                  <a:lnTo>
                    <a:pt x="20473" y="7097"/>
                  </a:lnTo>
                  <a:lnTo>
                    <a:pt x="20331" y="6167"/>
                  </a:lnTo>
                  <a:lnTo>
                    <a:pt x="19623" y="4323"/>
                  </a:lnTo>
                  <a:lnTo>
                    <a:pt x="18071" y="2464"/>
                  </a:lnTo>
                  <a:lnTo>
                    <a:pt x="16944" y="2154"/>
                  </a:lnTo>
                  <a:lnTo>
                    <a:pt x="15385" y="2154"/>
                  </a:lnTo>
                  <a:lnTo>
                    <a:pt x="14825" y="1534"/>
                  </a:lnTo>
                  <a:lnTo>
                    <a:pt x="14542" y="915"/>
                  </a:lnTo>
                  <a:lnTo>
                    <a:pt x="13975" y="0"/>
                  </a:lnTo>
                  <a:close/>
                </a:path>
              </a:pathLst>
            </a:custGeom>
            <a:solidFill>
              <a:srgbClr val="CCD4DA"/>
            </a:solidFill>
            <a:ln w="12700" cap="flat">
              <a:noFill/>
              <a:miter lim="400000"/>
            </a:ln>
            <a:effectLst/>
          </p:spPr>
          <p:txBody>
            <a:bodyPr wrap="square" lIns="0" tIns="0" rIns="0" bIns="0" numCol="1" anchor="ctr">
              <a:noAutofit/>
            </a:bodyPr>
            <a:lstStyle/>
            <a:p>
              <a:pPr defTabSz="342900">
                <a:lnSpc>
                  <a:spcPct val="100000"/>
                </a:lnSpc>
                <a:spcBef>
                  <a:spcPts val="0"/>
                </a:spcBef>
                <a:defRPr sz="1400">
                  <a:latin typeface="Arial"/>
                  <a:ea typeface="Arial"/>
                  <a:cs typeface="Arial"/>
                  <a:sym typeface="Arial"/>
                </a:defRPr>
              </a:pPr>
              <a:endParaRPr sz="525"/>
            </a:p>
          </p:txBody>
        </p:sp>
        <p:sp>
          <p:nvSpPr>
            <p:cNvPr id="65" name="Google Shape;10457;p32">
              <a:extLst>
                <a:ext uri="{FF2B5EF4-FFF2-40B4-BE49-F238E27FC236}">
                  <a16:creationId xmlns:a16="http://schemas.microsoft.com/office/drawing/2014/main" id="{CD6BAFF6-E7E6-904F-A5FE-BF20934327F4}"/>
                </a:ext>
              </a:extLst>
            </p:cNvPr>
            <p:cNvSpPr/>
            <p:nvPr/>
          </p:nvSpPr>
          <p:spPr>
            <a:xfrm>
              <a:off x="5327746" y="7960398"/>
              <a:ext cx="242898" cy="216922"/>
            </a:xfrm>
            <a:custGeom>
              <a:avLst/>
              <a:gdLst/>
              <a:ahLst/>
              <a:cxnLst>
                <a:cxn ang="0">
                  <a:pos x="wd2" y="hd2"/>
                </a:cxn>
                <a:cxn ang="5400000">
                  <a:pos x="wd2" y="hd2"/>
                </a:cxn>
                <a:cxn ang="10800000">
                  <a:pos x="wd2" y="hd2"/>
                </a:cxn>
                <a:cxn ang="16200000">
                  <a:pos x="wd2" y="hd2"/>
                </a:cxn>
              </a:cxnLst>
              <a:rect l="0" t="0" r="r" b="b"/>
              <a:pathLst>
                <a:path w="21600" h="21600" extrusionOk="0">
                  <a:moveTo>
                    <a:pt x="3252" y="0"/>
                  </a:moveTo>
                  <a:lnTo>
                    <a:pt x="1165" y="249"/>
                  </a:lnTo>
                  <a:lnTo>
                    <a:pt x="1165" y="498"/>
                  </a:lnTo>
                  <a:lnTo>
                    <a:pt x="699" y="748"/>
                  </a:lnTo>
                  <a:lnTo>
                    <a:pt x="932" y="748"/>
                  </a:lnTo>
                  <a:lnTo>
                    <a:pt x="699" y="2480"/>
                  </a:lnTo>
                  <a:lnTo>
                    <a:pt x="0" y="2730"/>
                  </a:lnTo>
                  <a:lnTo>
                    <a:pt x="1399" y="3228"/>
                  </a:lnTo>
                  <a:lnTo>
                    <a:pt x="1854" y="4474"/>
                  </a:lnTo>
                  <a:lnTo>
                    <a:pt x="699" y="5459"/>
                  </a:lnTo>
                  <a:lnTo>
                    <a:pt x="0" y="6955"/>
                  </a:lnTo>
                  <a:lnTo>
                    <a:pt x="233" y="8189"/>
                  </a:lnTo>
                  <a:lnTo>
                    <a:pt x="2087" y="9934"/>
                  </a:lnTo>
                  <a:lnTo>
                    <a:pt x="3718" y="9934"/>
                  </a:lnTo>
                  <a:lnTo>
                    <a:pt x="4640" y="10432"/>
                  </a:lnTo>
                  <a:lnTo>
                    <a:pt x="5339" y="11666"/>
                  </a:lnTo>
                  <a:lnTo>
                    <a:pt x="5805" y="11666"/>
                  </a:lnTo>
                  <a:lnTo>
                    <a:pt x="6738" y="10432"/>
                  </a:lnTo>
                  <a:lnTo>
                    <a:pt x="6504" y="9186"/>
                  </a:lnTo>
                  <a:lnTo>
                    <a:pt x="4640" y="7952"/>
                  </a:lnTo>
                  <a:lnTo>
                    <a:pt x="4185" y="6955"/>
                  </a:lnTo>
                  <a:lnTo>
                    <a:pt x="4640" y="6705"/>
                  </a:lnTo>
                  <a:lnTo>
                    <a:pt x="5805" y="7702"/>
                  </a:lnTo>
                  <a:lnTo>
                    <a:pt x="6971" y="8189"/>
                  </a:lnTo>
                  <a:lnTo>
                    <a:pt x="7204" y="9186"/>
                  </a:lnTo>
                  <a:lnTo>
                    <a:pt x="8358" y="10183"/>
                  </a:lnTo>
                  <a:lnTo>
                    <a:pt x="8824" y="11666"/>
                  </a:lnTo>
                  <a:lnTo>
                    <a:pt x="10223" y="12663"/>
                  </a:lnTo>
                  <a:lnTo>
                    <a:pt x="11377" y="13660"/>
                  </a:lnTo>
                  <a:lnTo>
                    <a:pt x="12310" y="14159"/>
                  </a:lnTo>
                  <a:lnTo>
                    <a:pt x="13697" y="15642"/>
                  </a:lnTo>
                  <a:lnTo>
                    <a:pt x="13930" y="16639"/>
                  </a:lnTo>
                  <a:lnTo>
                    <a:pt x="13009" y="17636"/>
                  </a:lnTo>
                  <a:lnTo>
                    <a:pt x="13009" y="18621"/>
                  </a:lnTo>
                  <a:lnTo>
                    <a:pt x="13697" y="19369"/>
                  </a:lnTo>
                  <a:lnTo>
                    <a:pt x="16028" y="20615"/>
                  </a:lnTo>
                  <a:lnTo>
                    <a:pt x="16494" y="20366"/>
                  </a:lnTo>
                  <a:lnTo>
                    <a:pt x="16949" y="19369"/>
                  </a:lnTo>
                  <a:lnTo>
                    <a:pt x="16261" y="18621"/>
                  </a:lnTo>
                  <a:lnTo>
                    <a:pt x="15096" y="17885"/>
                  </a:lnTo>
                  <a:lnTo>
                    <a:pt x="15096" y="17636"/>
                  </a:lnTo>
                  <a:lnTo>
                    <a:pt x="15329" y="17387"/>
                  </a:lnTo>
                  <a:lnTo>
                    <a:pt x="16261" y="17885"/>
                  </a:lnTo>
                  <a:lnTo>
                    <a:pt x="17182" y="19369"/>
                  </a:lnTo>
                  <a:lnTo>
                    <a:pt x="17182" y="20615"/>
                  </a:lnTo>
                  <a:lnTo>
                    <a:pt x="17649" y="20615"/>
                  </a:lnTo>
                  <a:lnTo>
                    <a:pt x="18115" y="21113"/>
                  </a:lnTo>
                  <a:lnTo>
                    <a:pt x="18581" y="21600"/>
                  </a:lnTo>
                  <a:lnTo>
                    <a:pt x="19280" y="21600"/>
                  </a:lnTo>
                  <a:lnTo>
                    <a:pt x="19513" y="21113"/>
                  </a:lnTo>
                  <a:lnTo>
                    <a:pt x="19513" y="20116"/>
                  </a:lnTo>
                  <a:lnTo>
                    <a:pt x="19280" y="19369"/>
                  </a:lnTo>
                  <a:lnTo>
                    <a:pt x="19280" y="18870"/>
                  </a:lnTo>
                  <a:lnTo>
                    <a:pt x="19513" y="17636"/>
                  </a:lnTo>
                  <a:lnTo>
                    <a:pt x="20435" y="16888"/>
                  </a:lnTo>
                  <a:lnTo>
                    <a:pt x="19746" y="15642"/>
                  </a:lnTo>
                  <a:lnTo>
                    <a:pt x="18814" y="15393"/>
                  </a:lnTo>
                  <a:lnTo>
                    <a:pt x="19280" y="14408"/>
                  </a:lnTo>
                  <a:lnTo>
                    <a:pt x="19746" y="13660"/>
                  </a:lnTo>
                  <a:lnTo>
                    <a:pt x="19746" y="12414"/>
                  </a:lnTo>
                  <a:lnTo>
                    <a:pt x="20435" y="11666"/>
                  </a:lnTo>
                  <a:lnTo>
                    <a:pt x="21600" y="11666"/>
                  </a:lnTo>
                  <a:lnTo>
                    <a:pt x="21600" y="11417"/>
                  </a:lnTo>
                  <a:lnTo>
                    <a:pt x="20668" y="10681"/>
                  </a:lnTo>
                  <a:lnTo>
                    <a:pt x="19513" y="10432"/>
                  </a:lnTo>
                  <a:lnTo>
                    <a:pt x="18814" y="9435"/>
                  </a:lnTo>
                  <a:lnTo>
                    <a:pt x="18348" y="8687"/>
                  </a:lnTo>
                  <a:lnTo>
                    <a:pt x="17182" y="6955"/>
                  </a:lnTo>
                  <a:lnTo>
                    <a:pt x="16261" y="5709"/>
                  </a:lnTo>
                  <a:lnTo>
                    <a:pt x="16261" y="4225"/>
                  </a:lnTo>
                  <a:lnTo>
                    <a:pt x="15795" y="2979"/>
                  </a:lnTo>
                  <a:lnTo>
                    <a:pt x="15096" y="3228"/>
                  </a:lnTo>
                  <a:lnTo>
                    <a:pt x="14862" y="3976"/>
                  </a:lnTo>
                  <a:lnTo>
                    <a:pt x="13697" y="3976"/>
                  </a:lnTo>
                  <a:lnTo>
                    <a:pt x="13930" y="3228"/>
                  </a:lnTo>
                  <a:lnTo>
                    <a:pt x="13009" y="3228"/>
                  </a:lnTo>
                  <a:lnTo>
                    <a:pt x="12543" y="3727"/>
                  </a:lnTo>
                  <a:lnTo>
                    <a:pt x="11377" y="2480"/>
                  </a:lnTo>
                  <a:lnTo>
                    <a:pt x="11377" y="1733"/>
                  </a:lnTo>
                  <a:lnTo>
                    <a:pt x="10456" y="1495"/>
                  </a:lnTo>
                  <a:lnTo>
                    <a:pt x="9524" y="498"/>
                  </a:lnTo>
                  <a:lnTo>
                    <a:pt x="7892" y="498"/>
                  </a:lnTo>
                  <a:lnTo>
                    <a:pt x="6738" y="748"/>
                  </a:lnTo>
                  <a:lnTo>
                    <a:pt x="3252" y="0"/>
                  </a:lnTo>
                  <a:close/>
                </a:path>
              </a:pathLst>
            </a:custGeom>
            <a:solidFill>
              <a:srgbClr val="CCD4DA"/>
            </a:solidFill>
            <a:ln w="12700" cap="flat">
              <a:noFill/>
              <a:miter lim="400000"/>
            </a:ln>
            <a:effectLst/>
          </p:spPr>
          <p:txBody>
            <a:bodyPr wrap="square" lIns="0" tIns="0" rIns="0" bIns="0" numCol="1" anchor="ctr">
              <a:noAutofit/>
            </a:bodyPr>
            <a:lstStyle/>
            <a:p>
              <a:pPr defTabSz="342900">
                <a:lnSpc>
                  <a:spcPct val="100000"/>
                </a:lnSpc>
                <a:spcBef>
                  <a:spcPts val="0"/>
                </a:spcBef>
                <a:defRPr sz="1400">
                  <a:latin typeface="Arial"/>
                  <a:ea typeface="Arial"/>
                  <a:cs typeface="Arial"/>
                  <a:sym typeface="Arial"/>
                </a:defRPr>
              </a:pPr>
              <a:endParaRPr sz="525"/>
            </a:p>
          </p:txBody>
        </p:sp>
        <p:sp>
          <p:nvSpPr>
            <p:cNvPr id="66" name="Google Shape;10458;p32">
              <a:extLst>
                <a:ext uri="{FF2B5EF4-FFF2-40B4-BE49-F238E27FC236}">
                  <a16:creationId xmlns:a16="http://schemas.microsoft.com/office/drawing/2014/main" id="{2FA527A5-F353-A6FD-C324-B6EAE27ACAF8}"/>
                </a:ext>
              </a:extLst>
            </p:cNvPr>
            <p:cNvSpPr/>
            <p:nvPr/>
          </p:nvSpPr>
          <p:spPr>
            <a:xfrm>
              <a:off x="5199808" y="7676129"/>
              <a:ext cx="336884" cy="319190"/>
            </a:xfrm>
            <a:custGeom>
              <a:avLst/>
              <a:gdLst/>
              <a:ahLst/>
              <a:cxnLst>
                <a:cxn ang="0">
                  <a:pos x="wd2" y="hd2"/>
                </a:cxn>
                <a:cxn ang="5400000">
                  <a:pos x="wd2" y="hd2"/>
                </a:cxn>
                <a:cxn ang="10800000">
                  <a:pos x="wd2" y="hd2"/>
                </a:cxn>
                <a:cxn ang="16200000">
                  <a:pos x="wd2" y="hd2"/>
                </a:cxn>
              </a:cxnLst>
              <a:rect l="0" t="0" r="r" b="b"/>
              <a:pathLst>
                <a:path w="21600" h="21600" extrusionOk="0">
                  <a:moveTo>
                    <a:pt x="19759" y="0"/>
                  </a:moveTo>
                  <a:lnTo>
                    <a:pt x="19255" y="169"/>
                  </a:lnTo>
                  <a:lnTo>
                    <a:pt x="19087" y="839"/>
                  </a:lnTo>
                  <a:lnTo>
                    <a:pt x="18415" y="1008"/>
                  </a:lnTo>
                  <a:lnTo>
                    <a:pt x="17583" y="1686"/>
                  </a:lnTo>
                  <a:lnTo>
                    <a:pt x="16742" y="1686"/>
                  </a:lnTo>
                  <a:lnTo>
                    <a:pt x="16574" y="2363"/>
                  </a:lnTo>
                  <a:lnTo>
                    <a:pt x="15902" y="2024"/>
                  </a:lnTo>
                  <a:lnTo>
                    <a:pt x="15070" y="2363"/>
                  </a:lnTo>
                  <a:lnTo>
                    <a:pt x="14902" y="1855"/>
                  </a:lnTo>
                  <a:lnTo>
                    <a:pt x="14229" y="1516"/>
                  </a:lnTo>
                  <a:lnTo>
                    <a:pt x="13893" y="1516"/>
                  </a:lnTo>
                  <a:lnTo>
                    <a:pt x="13565" y="2363"/>
                  </a:lnTo>
                  <a:lnTo>
                    <a:pt x="12725" y="2363"/>
                  </a:lnTo>
                  <a:lnTo>
                    <a:pt x="12221" y="3371"/>
                  </a:lnTo>
                  <a:lnTo>
                    <a:pt x="12221" y="3710"/>
                  </a:lnTo>
                  <a:lnTo>
                    <a:pt x="11716" y="4049"/>
                  </a:lnTo>
                  <a:lnTo>
                    <a:pt x="10884" y="4727"/>
                  </a:lnTo>
                  <a:lnTo>
                    <a:pt x="9876" y="5227"/>
                  </a:lnTo>
                  <a:lnTo>
                    <a:pt x="9708" y="5565"/>
                  </a:lnTo>
                  <a:lnTo>
                    <a:pt x="9043" y="5396"/>
                  </a:lnTo>
                  <a:lnTo>
                    <a:pt x="8539" y="5565"/>
                  </a:lnTo>
                  <a:lnTo>
                    <a:pt x="8035" y="5227"/>
                  </a:lnTo>
                  <a:lnTo>
                    <a:pt x="6867" y="5057"/>
                  </a:lnTo>
                  <a:lnTo>
                    <a:pt x="5522" y="5904"/>
                  </a:lnTo>
                  <a:lnTo>
                    <a:pt x="4017" y="6073"/>
                  </a:lnTo>
                  <a:lnTo>
                    <a:pt x="4017" y="7590"/>
                  </a:lnTo>
                  <a:lnTo>
                    <a:pt x="3849" y="8776"/>
                  </a:lnTo>
                  <a:lnTo>
                    <a:pt x="3345" y="9445"/>
                  </a:lnTo>
                  <a:lnTo>
                    <a:pt x="2345" y="9445"/>
                  </a:lnTo>
                  <a:lnTo>
                    <a:pt x="1505" y="9614"/>
                  </a:lnTo>
                  <a:lnTo>
                    <a:pt x="1505" y="10122"/>
                  </a:lnTo>
                  <a:lnTo>
                    <a:pt x="1000" y="10122"/>
                  </a:lnTo>
                  <a:lnTo>
                    <a:pt x="168" y="9784"/>
                  </a:lnTo>
                  <a:lnTo>
                    <a:pt x="0" y="10122"/>
                  </a:lnTo>
                  <a:lnTo>
                    <a:pt x="1673" y="12147"/>
                  </a:lnTo>
                  <a:lnTo>
                    <a:pt x="2513" y="12824"/>
                  </a:lnTo>
                  <a:lnTo>
                    <a:pt x="2513" y="13502"/>
                  </a:lnTo>
                  <a:lnTo>
                    <a:pt x="3849" y="14680"/>
                  </a:lnTo>
                  <a:lnTo>
                    <a:pt x="5018" y="16365"/>
                  </a:lnTo>
                  <a:lnTo>
                    <a:pt x="7195" y="18729"/>
                  </a:lnTo>
                  <a:lnTo>
                    <a:pt x="7699" y="18729"/>
                  </a:lnTo>
                  <a:lnTo>
                    <a:pt x="8203" y="18898"/>
                  </a:lnTo>
                  <a:lnTo>
                    <a:pt x="8539" y="18729"/>
                  </a:lnTo>
                  <a:lnTo>
                    <a:pt x="8539" y="19406"/>
                  </a:lnTo>
                  <a:lnTo>
                    <a:pt x="9043" y="19406"/>
                  </a:lnTo>
                  <a:lnTo>
                    <a:pt x="10548" y="19237"/>
                  </a:lnTo>
                  <a:lnTo>
                    <a:pt x="13061" y="19745"/>
                  </a:lnTo>
                  <a:lnTo>
                    <a:pt x="13893" y="19576"/>
                  </a:lnTo>
                  <a:lnTo>
                    <a:pt x="15070" y="19576"/>
                  </a:lnTo>
                  <a:lnTo>
                    <a:pt x="15574" y="20253"/>
                  </a:lnTo>
                  <a:lnTo>
                    <a:pt x="16070" y="20414"/>
                  </a:lnTo>
                  <a:lnTo>
                    <a:pt x="16070" y="20922"/>
                  </a:lnTo>
                  <a:lnTo>
                    <a:pt x="17246" y="21600"/>
                  </a:lnTo>
                  <a:lnTo>
                    <a:pt x="17583" y="21431"/>
                  </a:lnTo>
                  <a:lnTo>
                    <a:pt x="18079" y="21431"/>
                  </a:lnTo>
                  <a:lnTo>
                    <a:pt x="18415" y="21261"/>
                  </a:lnTo>
                  <a:lnTo>
                    <a:pt x="18247" y="20584"/>
                  </a:lnTo>
                  <a:lnTo>
                    <a:pt x="17751" y="19914"/>
                  </a:lnTo>
                  <a:lnTo>
                    <a:pt x="17583" y="18898"/>
                  </a:lnTo>
                  <a:lnTo>
                    <a:pt x="18247" y="17890"/>
                  </a:lnTo>
                  <a:lnTo>
                    <a:pt x="18415" y="17212"/>
                  </a:lnTo>
                  <a:lnTo>
                    <a:pt x="18415" y="16196"/>
                  </a:lnTo>
                  <a:lnTo>
                    <a:pt x="18247" y="16873"/>
                  </a:lnTo>
                  <a:lnTo>
                    <a:pt x="18079" y="17212"/>
                  </a:lnTo>
                  <a:lnTo>
                    <a:pt x="17583" y="17382"/>
                  </a:lnTo>
                  <a:lnTo>
                    <a:pt x="17583" y="16873"/>
                  </a:lnTo>
                  <a:lnTo>
                    <a:pt x="17751" y="16196"/>
                  </a:lnTo>
                  <a:lnTo>
                    <a:pt x="18247" y="15188"/>
                  </a:lnTo>
                  <a:lnTo>
                    <a:pt x="18079" y="14510"/>
                  </a:lnTo>
                  <a:lnTo>
                    <a:pt x="18079" y="13833"/>
                  </a:lnTo>
                  <a:lnTo>
                    <a:pt x="18751" y="12316"/>
                  </a:lnTo>
                  <a:lnTo>
                    <a:pt x="19087" y="12316"/>
                  </a:lnTo>
                  <a:lnTo>
                    <a:pt x="18919" y="12824"/>
                  </a:lnTo>
                  <a:lnTo>
                    <a:pt x="18919" y="14510"/>
                  </a:lnTo>
                  <a:lnTo>
                    <a:pt x="19087" y="14510"/>
                  </a:lnTo>
                  <a:lnTo>
                    <a:pt x="19423" y="13833"/>
                  </a:lnTo>
                  <a:lnTo>
                    <a:pt x="19759" y="11978"/>
                  </a:lnTo>
                  <a:lnTo>
                    <a:pt x="19759" y="9784"/>
                  </a:lnTo>
                  <a:lnTo>
                    <a:pt x="19927" y="9445"/>
                  </a:lnTo>
                  <a:lnTo>
                    <a:pt x="19423" y="8776"/>
                  </a:lnTo>
                  <a:lnTo>
                    <a:pt x="19255" y="8606"/>
                  </a:lnTo>
                  <a:lnTo>
                    <a:pt x="19255" y="8098"/>
                  </a:lnTo>
                  <a:lnTo>
                    <a:pt x="19759" y="7759"/>
                  </a:lnTo>
                  <a:lnTo>
                    <a:pt x="19927" y="7759"/>
                  </a:lnTo>
                  <a:lnTo>
                    <a:pt x="20095" y="7929"/>
                  </a:lnTo>
                  <a:lnTo>
                    <a:pt x="20264" y="6751"/>
                  </a:lnTo>
                  <a:lnTo>
                    <a:pt x="21096" y="5565"/>
                  </a:lnTo>
                  <a:lnTo>
                    <a:pt x="21600" y="5057"/>
                  </a:lnTo>
                  <a:lnTo>
                    <a:pt x="21600" y="4557"/>
                  </a:lnTo>
                  <a:lnTo>
                    <a:pt x="21096" y="4218"/>
                  </a:lnTo>
                  <a:lnTo>
                    <a:pt x="21096" y="3710"/>
                  </a:lnTo>
                  <a:lnTo>
                    <a:pt x="21432" y="3033"/>
                  </a:lnTo>
                  <a:lnTo>
                    <a:pt x="21096" y="2194"/>
                  </a:lnTo>
                  <a:lnTo>
                    <a:pt x="21096" y="1008"/>
                  </a:lnTo>
                  <a:lnTo>
                    <a:pt x="21432" y="500"/>
                  </a:lnTo>
                  <a:lnTo>
                    <a:pt x="21600" y="339"/>
                  </a:lnTo>
                  <a:lnTo>
                    <a:pt x="20264" y="339"/>
                  </a:lnTo>
                  <a:lnTo>
                    <a:pt x="20095" y="0"/>
                  </a:lnTo>
                  <a:close/>
                </a:path>
              </a:pathLst>
            </a:custGeom>
            <a:solidFill>
              <a:srgbClr val="CCD4DA"/>
            </a:solidFill>
            <a:ln w="12700" cap="flat">
              <a:noFill/>
              <a:miter lim="400000"/>
            </a:ln>
            <a:effectLst/>
          </p:spPr>
          <p:txBody>
            <a:bodyPr wrap="square" lIns="0" tIns="0" rIns="0" bIns="0" numCol="1" anchor="ctr">
              <a:noAutofit/>
            </a:bodyPr>
            <a:lstStyle/>
            <a:p>
              <a:pPr defTabSz="342900">
                <a:lnSpc>
                  <a:spcPct val="100000"/>
                </a:lnSpc>
                <a:spcBef>
                  <a:spcPts val="0"/>
                </a:spcBef>
                <a:defRPr sz="1400">
                  <a:latin typeface="Arial"/>
                  <a:ea typeface="Arial"/>
                  <a:cs typeface="Arial"/>
                  <a:sym typeface="Arial"/>
                </a:defRPr>
              </a:pPr>
              <a:endParaRPr sz="525"/>
            </a:p>
          </p:txBody>
        </p:sp>
        <p:sp>
          <p:nvSpPr>
            <p:cNvPr id="67" name="Google Shape;10459;p32">
              <a:extLst>
                <a:ext uri="{FF2B5EF4-FFF2-40B4-BE49-F238E27FC236}">
                  <a16:creationId xmlns:a16="http://schemas.microsoft.com/office/drawing/2014/main" id="{A91CC9E5-C83E-9950-14A9-134C6FA92E65}"/>
                </a:ext>
              </a:extLst>
            </p:cNvPr>
            <p:cNvSpPr/>
            <p:nvPr/>
          </p:nvSpPr>
          <p:spPr>
            <a:xfrm>
              <a:off x="5090100" y="7611297"/>
              <a:ext cx="457085" cy="219426"/>
            </a:xfrm>
            <a:custGeom>
              <a:avLst/>
              <a:gdLst/>
              <a:ahLst/>
              <a:cxnLst>
                <a:cxn ang="0">
                  <a:pos x="wd2" y="hd2"/>
                </a:cxn>
                <a:cxn ang="5400000">
                  <a:pos x="wd2" y="hd2"/>
                </a:cxn>
                <a:cxn ang="10800000">
                  <a:pos x="wd2" y="hd2"/>
                </a:cxn>
                <a:cxn ang="16200000">
                  <a:pos x="wd2" y="hd2"/>
                </a:cxn>
              </a:cxnLst>
              <a:rect l="0" t="0" r="r" b="b"/>
              <a:pathLst>
                <a:path w="21600" h="21600" extrusionOk="0">
                  <a:moveTo>
                    <a:pt x="11354" y="0"/>
                  </a:moveTo>
                  <a:lnTo>
                    <a:pt x="11231" y="493"/>
                  </a:lnTo>
                  <a:lnTo>
                    <a:pt x="11602" y="1220"/>
                  </a:lnTo>
                  <a:lnTo>
                    <a:pt x="10983" y="1467"/>
                  </a:lnTo>
                  <a:lnTo>
                    <a:pt x="10611" y="1959"/>
                  </a:lnTo>
                  <a:lnTo>
                    <a:pt x="9998" y="1713"/>
                  </a:lnTo>
                  <a:lnTo>
                    <a:pt x="8883" y="1959"/>
                  </a:lnTo>
                  <a:lnTo>
                    <a:pt x="5556" y="1959"/>
                  </a:lnTo>
                  <a:lnTo>
                    <a:pt x="4565" y="2945"/>
                  </a:lnTo>
                  <a:lnTo>
                    <a:pt x="4194" y="2452"/>
                  </a:lnTo>
                  <a:lnTo>
                    <a:pt x="4194" y="2945"/>
                  </a:lnTo>
                  <a:lnTo>
                    <a:pt x="3704" y="3684"/>
                  </a:lnTo>
                  <a:lnTo>
                    <a:pt x="3333" y="4904"/>
                  </a:lnTo>
                  <a:lnTo>
                    <a:pt x="2466" y="5643"/>
                  </a:lnTo>
                  <a:lnTo>
                    <a:pt x="1976" y="5643"/>
                  </a:lnTo>
                  <a:lnTo>
                    <a:pt x="1109" y="7603"/>
                  </a:lnTo>
                  <a:lnTo>
                    <a:pt x="619" y="8835"/>
                  </a:lnTo>
                  <a:lnTo>
                    <a:pt x="737" y="9820"/>
                  </a:lnTo>
                  <a:lnTo>
                    <a:pt x="248" y="11533"/>
                  </a:lnTo>
                  <a:lnTo>
                    <a:pt x="0" y="12272"/>
                  </a:lnTo>
                  <a:lnTo>
                    <a:pt x="248" y="11780"/>
                  </a:lnTo>
                  <a:lnTo>
                    <a:pt x="737" y="12272"/>
                  </a:lnTo>
                  <a:lnTo>
                    <a:pt x="861" y="12519"/>
                  </a:lnTo>
                  <a:lnTo>
                    <a:pt x="1233" y="12765"/>
                  </a:lnTo>
                  <a:lnTo>
                    <a:pt x="1481" y="13493"/>
                  </a:lnTo>
                  <a:lnTo>
                    <a:pt x="2348" y="13012"/>
                  </a:lnTo>
                  <a:lnTo>
                    <a:pt x="2961" y="13493"/>
                  </a:lnTo>
                  <a:lnTo>
                    <a:pt x="3333" y="14725"/>
                  </a:lnTo>
                  <a:lnTo>
                    <a:pt x="3580" y="15217"/>
                  </a:lnTo>
                  <a:lnTo>
                    <a:pt x="3828" y="15957"/>
                  </a:lnTo>
                  <a:lnTo>
                    <a:pt x="3952" y="15217"/>
                  </a:lnTo>
                  <a:lnTo>
                    <a:pt x="4194" y="14725"/>
                  </a:lnTo>
                  <a:lnTo>
                    <a:pt x="4813" y="14232"/>
                  </a:lnTo>
                  <a:lnTo>
                    <a:pt x="5061" y="14725"/>
                  </a:lnTo>
                  <a:lnTo>
                    <a:pt x="5556" y="14971"/>
                  </a:lnTo>
                  <a:lnTo>
                    <a:pt x="5556" y="16203"/>
                  </a:lnTo>
                  <a:lnTo>
                    <a:pt x="5432" y="17423"/>
                  </a:lnTo>
                  <a:lnTo>
                    <a:pt x="5432" y="17670"/>
                  </a:lnTo>
                  <a:lnTo>
                    <a:pt x="5185" y="18901"/>
                  </a:lnTo>
                  <a:lnTo>
                    <a:pt x="5432" y="19641"/>
                  </a:lnTo>
                  <a:lnTo>
                    <a:pt x="5674" y="19887"/>
                  </a:lnTo>
                  <a:lnTo>
                    <a:pt x="5798" y="20122"/>
                  </a:lnTo>
                  <a:lnTo>
                    <a:pt x="6170" y="20122"/>
                  </a:lnTo>
                  <a:lnTo>
                    <a:pt x="6294" y="19887"/>
                  </a:lnTo>
                  <a:lnTo>
                    <a:pt x="6665" y="20122"/>
                  </a:lnTo>
                  <a:lnTo>
                    <a:pt x="6665" y="21107"/>
                  </a:lnTo>
                  <a:lnTo>
                    <a:pt x="6789" y="21600"/>
                  </a:lnTo>
                  <a:lnTo>
                    <a:pt x="7403" y="21354"/>
                  </a:lnTo>
                  <a:lnTo>
                    <a:pt x="8146" y="21354"/>
                  </a:lnTo>
                  <a:lnTo>
                    <a:pt x="8517" y="20368"/>
                  </a:lnTo>
                  <a:lnTo>
                    <a:pt x="8517" y="16449"/>
                  </a:lnTo>
                  <a:lnTo>
                    <a:pt x="9502" y="16203"/>
                  </a:lnTo>
                  <a:lnTo>
                    <a:pt x="10611" y="14971"/>
                  </a:lnTo>
                  <a:lnTo>
                    <a:pt x="11354" y="15217"/>
                  </a:lnTo>
                  <a:lnTo>
                    <a:pt x="11850" y="15957"/>
                  </a:lnTo>
                  <a:lnTo>
                    <a:pt x="12216" y="15957"/>
                  </a:lnTo>
                  <a:lnTo>
                    <a:pt x="12587" y="16203"/>
                  </a:lnTo>
                  <a:lnTo>
                    <a:pt x="12835" y="15217"/>
                  </a:lnTo>
                  <a:lnTo>
                    <a:pt x="13578" y="14971"/>
                  </a:lnTo>
                  <a:lnTo>
                    <a:pt x="14192" y="13493"/>
                  </a:lnTo>
                  <a:lnTo>
                    <a:pt x="14439" y="13012"/>
                  </a:lnTo>
                  <a:lnTo>
                    <a:pt x="14687" y="12519"/>
                  </a:lnTo>
                  <a:lnTo>
                    <a:pt x="15059" y="10548"/>
                  </a:lnTo>
                  <a:lnTo>
                    <a:pt x="15672" y="10548"/>
                  </a:lnTo>
                  <a:lnTo>
                    <a:pt x="15920" y="9328"/>
                  </a:lnTo>
                  <a:lnTo>
                    <a:pt x="16168" y="9328"/>
                  </a:lnTo>
                  <a:lnTo>
                    <a:pt x="16663" y="10301"/>
                  </a:lnTo>
                  <a:lnTo>
                    <a:pt x="16787" y="10548"/>
                  </a:lnTo>
                  <a:lnTo>
                    <a:pt x="17400" y="10548"/>
                  </a:lnTo>
                  <a:lnTo>
                    <a:pt x="17896" y="11041"/>
                  </a:lnTo>
                  <a:lnTo>
                    <a:pt x="18020" y="10067"/>
                  </a:lnTo>
                  <a:lnTo>
                    <a:pt x="18509" y="10067"/>
                  </a:lnTo>
                  <a:lnTo>
                    <a:pt x="19129" y="9081"/>
                  </a:lnTo>
                  <a:lnTo>
                    <a:pt x="19624" y="8835"/>
                  </a:lnTo>
                  <a:lnTo>
                    <a:pt x="19748" y="7849"/>
                  </a:lnTo>
                  <a:lnTo>
                    <a:pt x="19996" y="7603"/>
                  </a:lnTo>
                  <a:lnTo>
                    <a:pt x="20361" y="7603"/>
                  </a:lnTo>
                  <a:lnTo>
                    <a:pt x="20485" y="7849"/>
                  </a:lnTo>
                  <a:lnTo>
                    <a:pt x="21476" y="7849"/>
                  </a:lnTo>
                  <a:lnTo>
                    <a:pt x="21600" y="7356"/>
                  </a:lnTo>
                  <a:lnTo>
                    <a:pt x="21476" y="6629"/>
                  </a:lnTo>
                  <a:lnTo>
                    <a:pt x="20609" y="5397"/>
                  </a:lnTo>
                  <a:lnTo>
                    <a:pt x="19872" y="4904"/>
                  </a:lnTo>
                  <a:lnTo>
                    <a:pt x="20237" y="6136"/>
                  </a:lnTo>
                  <a:lnTo>
                    <a:pt x="19376" y="6136"/>
                  </a:lnTo>
                  <a:lnTo>
                    <a:pt x="18509" y="5643"/>
                  </a:lnTo>
                  <a:lnTo>
                    <a:pt x="18144" y="5397"/>
                  </a:lnTo>
                  <a:lnTo>
                    <a:pt x="17524" y="5151"/>
                  </a:lnTo>
                  <a:lnTo>
                    <a:pt x="16905" y="5151"/>
                  </a:lnTo>
                  <a:lnTo>
                    <a:pt x="17153" y="4412"/>
                  </a:lnTo>
                  <a:lnTo>
                    <a:pt x="17524" y="4412"/>
                  </a:lnTo>
                  <a:lnTo>
                    <a:pt x="17524" y="3684"/>
                  </a:lnTo>
                  <a:lnTo>
                    <a:pt x="17896" y="3684"/>
                  </a:lnTo>
                  <a:lnTo>
                    <a:pt x="18391" y="3919"/>
                  </a:lnTo>
                  <a:lnTo>
                    <a:pt x="19252" y="4412"/>
                  </a:lnTo>
                  <a:lnTo>
                    <a:pt x="19376" y="4165"/>
                  </a:lnTo>
                  <a:lnTo>
                    <a:pt x="18757" y="3191"/>
                  </a:lnTo>
                  <a:lnTo>
                    <a:pt x="17896" y="2452"/>
                  </a:lnTo>
                  <a:lnTo>
                    <a:pt x="17400" y="1959"/>
                  </a:lnTo>
                  <a:lnTo>
                    <a:pt x="16787" y="2452"/>
                  </a:lnTo>
                  <a:lnTo>
                    <a:pt x="16539" y="1959"/>
                  </a:lnTo>
                  <a:lnTo>
                    <a:pt x="16291" y="2945"/>
                  </a:lnTo>
                  <a:lnTo>
                    <a:pt x="15920" y="2452"/>
                  </a:lnTo>
                  <a:lnTo>
                    <a:pt x="14315" y="1959"/>
                  </a:lnTo>
                  <a:lnTo>
                    <a:pt x="12959" y="1713"/>
                  </a:lnTo>
                  <a:lnTo>
                    <a:pt x="12216" y="493"/>
                  </a:lnTo>
                  <a:lnTo>
                    <a:pt x="11354" y="0"/>
                  </a:lnTo>
                  <a:close/>
                </a:path>
              </a:pathLst>
            </a:custGeom>
            <a:solidFill>
              <a:srgbClr val="CCD4DA"/>
            </a:solidFill>
            <a:ln w="12700" cap="flat">
              <a:noFill/>
              <a:miter lim="400000"/>
            </a:ln>
            <a:effectLst/>
          </p:spPr>
          <p:txBody>
            <a:bodyPr wrap="square" lIns="0" tIns="0" rIns="0" bIns="0" numCol="1" anchor="ctr">
              <a:noAutofit/>
            </a:bodyPr>
            <a:lstStyle/>
            <a:p>
              <a:pPr defTabSz="342900">
                <a:lnSpc>
                  <a:spcPct val="100000"/>
                </a:lnSpc>
                <a:spcBef>
                  <a:spcPts val="0"/>
                </a:spcBef>
                <a:defRPr sz="1400">
                  <a:latin typeface="Arial"/>
                  <a:ea typeface="Arial"/>
                  <a:cs typeface="Arial"/>
                  <a:sym typeface="Arial"/>
                </a:defRPr>
              </a:pPr>
              <a:endParaRPr sz="525"/>
            </a:p>
          </p:txBody>
        </p:sp>
        <p:sp>
          <p:nvSpPr>
            <p:cNvPr id="68" name="Google Shape;10460;p32">
              <a:extLst>
                <a:ext uri="{FF2B5EF4-FFF2-40B4-BE49-F238E27FC236}">
                  <a16:creationId xmlns:a16="http://schemas.microsoft.com/office/drawing/2014/main" id="{81E38A36-3ECB-100E-E4A8-6547BA945101}"/>
                </a:ext>
              </a:extLst>
            </p:cNvPr>
            <p:cNvSpPr/>
            <p:nvPr/>
          </p:nvSpPr>
          <p:spPr>
            <a:xfrm>
              <a:off x="5027437" y="7730959"/>
              <a:ext cx="180236" cy="99765"/>
            </a:xfrm>
            <a:custGeom>
              <a:avLst/>
              <a:gdLst/>
              <a:ahLst/>
              <a:cxnLst>
                <a:cxn ang="0">
                  <a:pos x="wd2" y="hd2"/>
                </a:cxn>
                <a:cxn ang="5400000">
                  <a:pos x="wd2" y="hd2"/>
                </a:cxn>
                <a:cxn ang="10800000">
                  <a:pos x="wd2" y="hd2"/>
                </a:cxn>
                <a:cxn ang="16200000">
                  <a:pos x="wd2" y="hd2"/>
                </a:cxn>
              </a:cxnLst>
              <a:rect l="0" t="0" r="r" b="b"/>
              <a:pathLst>
                <a:path w="21600" h="21600" extrusionOk="0">
                  <a:moveTo>
                    <a:pt x="8137" y="0"/>
                  </a:moveTo>
                  <a:lnTo>
                    <a:pt x="7509" y="1084"/>
                  </a:lnTo>
                  <a:lnTo>
                    <a:pt x="5939" y="2710"/>
                  </a:lnTo>
                  <a:lnTo>
                    <a:pt x="5939" y="4310"/>
                  </a:lnTo>
                  <a:lnTo>
                    <a:pt x="4383" y="4852"/>
                  </a:lnTo>
                  <a:lnTo>
                    <a:pt x="2498" y="6477"/>
                  </a:lnTo>
                  <a:lnTo>
                    <a:pt x="942" y="9187"/>
                  </a:lnTo>
                  <a:lnTo>
                    <a:pt x="942" y="10271"/>
                  </a:lnTo>
                  <a:lnTo>
                    <a:pt x="0" y="12413"/>
                  </a:lnTo>
                  <a:lnTo>
                    <a:pt x="2498" y="12413"/>
                  </a:lnTo>
                  <a:lnTo>
                    <a:pt x="4069" y="15123"/>
                  </a:lnTo>
                  <a:lnTo>
                    <a:pt x="5939" y="15665"/>
                  </a:lnTo>
                  <a:lnTo>
                    <a:pt x="6567" y="15665"/>
                  </a:lnTo>
                  <a:lnTo>
                    <a:pt x="9693" y="17832"/>
                  </a:lnTo>
                  <a:lnTo>
                    <a:pt x="12520" y="20516"/>
                  </a:lnTo>
                  <a:lnTo>
                    <a:pt x="12834" y="18890"/>
                  </a:lnTo>
                  <a:lnTo>
                    <a:pt x="11892" y="17832"/>
                  </a:lnTo>
                  <a:lnTo>
                    <a:pt x="12206" y="17290"/>
                  </a:lnTo>
                  <a:lnTo>
                    <a:pt x="13762" y="17290"/>
                  </a:lnTo>
                  <a:lnTo>
                    <a:pt x="15018" y="20516"/>
                  </a:lnTo>
                  <a:lnTo>
                    <a:pt x="15961" y="21600"/>
                  </a:lnTo>
                  <a:lnTo>
                    <a:pt x="20029" y="21600"/>
                  </a:lnTo>
                  <a:lnTo>
                    <a:pt x="21286" y="18890"/>
                  </a:lnTo>
                  <a:lnTo>
                    <a:pt x="20658" y="17832"/>
                  </a:lnTo>
                  <a:lnTo>
                    <a:pt x="21286" y="17290"/>
                  </a:lnTo>
                  <a:lnTo>
                    <a:pt x="20658" y="15665"/>
                  </a:lnTo>
                  <a:lnTo>
                    <a:pt x="21286" y="12955"/>
                  </a:lnTo>
                  <a:lnTo>
                    <a:pt x="21286" y="12413"/>
                  </a:lnTo>
                  <a:lnTo>
                    <a:pt x="21600" y="9729"/>
                  </a:lnTo>
                  <a:lnTo>
                    <a:pt x="21600" y="7019"/>
                  </a:lnTo>
                  <a:lnTo>
                    <a:pt x="20343" y="6477"/>
                  </a:lnTo>
                  <a:lnTo>
                    <a:pt x="19715" y="5394"/>
                  </a:lnTo>
                  <a:lnTo>
                    <a:pt x="18145" y="6477"/>
                  </a:lnTo>
                  <a:lnTo>
                    <a:pt x="17531" y="7561"/>
                  </a:lnTo>
                  <a:lnTo>
                    <a:pt x="17217" y="9187"/>
                  </a:lnTo>
                  <a:lnTo>
                    <a:pt x="16589" y="7561"/>
                  </a:lnTo>
                  <a:lnTo>
                    <a:pt x="15961" y="6477"/>
                  </a:lnTo>
                  <a:lnTo>
                    <a:pt x="15018" y="3768"/>
                  </a:lnTo>
                  <a:lnTo>
                    <a:pt x="13463" y="2710"/>
                  </a:lnTo>
                  <a:lnTo>
                    <a:pt x="11264" y="3768"/>
                  </a:lnTo>
                  <a:lnTo>
                    <a:pt x="10635" y="2168"/>
                  </a:lnTo>
                  <a:lnTo>
                    <a:pt x="9693" y="1626"/>
                  </a:lnTo>
                  <a:lnTo>
                    <a:pt x="9379" y="1084"/>
                  </a:lnTo>
                  <a:lnTo>
                    <a:pt x="8137" y="0"/>
                  </a:lnTo>
                  <a:close/>
                </a:path>
              </a:pathLst>
            </a:custGeom>
            <a:solidFill>
              <a:srgbClr val="CCD4DA"/>
            </a:solidFill>
            <a:ln w="12700" cap="flat">
              <a:noFill/>
              <a:miter lim="400000"/>
            </a:ln>
            <a:effectLst/>
          </p:spPr>
          <p:txBody>
            <a:bodyPr wrap="square" lIns="0" tIns="0" rIns="0" bIns="0" numCol="1" anchor="ctr">
              <a:noAutofit/>
            </a:bodyPr>
            <a:lstStyle/>
            <a:p>
              <a:pPr defTabSz="342900">
                <a:lnSpc>
                  <a:spcPct val="100000"/>
                </a:lnSpc>
                <a:spcBef>
                  <a:spcPts val="0"/>
                </a:spcBef>
                <a:defRPr sz="1400">
                  <a:latin typeface="Arial"/>
                  <a:ea typeface="Arial"/>
                  <a:cs typeface="Arial"/>
                  <a:sym typeface="Arial"/>
                </a:defRPr>
              </a:pPr>
              <a:endParaRPr sz="525"/>
            </a:p>
          </p:txBody>
        </p:sp>
        <p:sp>
          <p:nvSpPr>
            <p:cNvPr id="69" name="Google Shape;10461;p32">
              <a:extLst>
                <a:ext uri="{FF2B5EF4-FFF2-40B4-BE49-F238E27FC236}">
                  <a16:creationId xmlns:a16="http://schemas.microsoft.com/office/drawing/2014/main" id="{16FA98E4-7A2B-4C66-435C-E098CB688E8B}"/>
                </a:ext>
              </a:extLst>
            </p:cNvPr>
            <p:cNvSpPr/>
            <p:nvPr/>
          </p:nvSpPr>
          <p:spPr>
            <a:xfrm>
              <a:off x="5108319" y="7449196"/>
              <a:ext cx="83630" cy="174493"/>
            </a:xfrm>
            <a:custGeom>
              <a:avLst/>
              <a:gdLst/>
              <a:ahLst/>
              <a:cxnLst>
                <a:cxn ang="0">
                  <a:pos x="wd2" y="hd2"/>
                </a:cxn>
                <a:cxn ang="5400000">
                  <a:pos x="wd2" y="hd2"/>
                </a:cxn>
                <a:cxn ang="10800000">
                  <a:pos x="wd2" y="hd2"/>
                </a:cxn>
                <a:cxn ang="16200000">
                  <a:pos x="wd2" y="hd2"/>
                </a:cxn>
              </a:cxnLst>
              <a:rect l="0" t="0" r="r" b="b"/>
              <a:pathLst>
                <a:path w="21600" h="21600" extrusionOk="0">
                  <a:moveTo>
                    <a:pt x="12831" y="0"/>
                  </a:moveTo>
                  <a:lnTo>
                    <a:pt x="12154" y="620"/>
                  </a:lnTo>
                  <a:lnTo>
                    <a:pt x="11477" y="2154"/>
                  </a:lnTo>
                  <a:lnTo>
                    <a:pt x="8769" y="3393"/>
                  </a:lnTo>
                  <a:lnTo>
                    <a:pt x="8769" y="3703"/>
                  </a:lnTo>
                  <a:lnTo>
                    <a:pt x="6770" y="4013"/>
                  </a:lnTo>
                  <a:lnTo>
                    <a:pt x="6093" y="4633"/>
                  </a:lnTo>
                  <a:lnTo>
                    <a:pt x="5416" y="4013"/>
                  </a:lnTo>
                  <a:lnTo>
                    <a:pt x="5416" y="3393"/>
                  </a:lnTo>
                  <a:lnTo>
                    <a:pt x="2708" y="3393"/>
                  </a:lnTo>
                  <a:lnTo>
                    <a:pt x="1354" y="4013"/>
                  </a:lnTo>
                  <a:lnTo>
                    <a:pt x="0" y="5238"/>
                  </a:lnTo>
                  <a:lnTo>
                    <a:pt x="0" y="20980"/>
                  </a:lnTo>
                  <a:lnTo>
                    <a:pt x="2708" y="20980"/>
                  </a:lnTo>
                  <a:lnTo>
                    <a:pt x="3385" y="21600"/>
                  </a:lnTo>
                  <a:lnTo>
                    <a:pt x="5416" y="21600"/>
                  </a:lnTo>
                  <a:lnTo>
                    <a:pt x="6770" y="20066"/>
                  </a:lnTo>
                  <a:lnTo>
                    <a:pt x="10123" y="18516"/>
                  </a:lnTo>
                  <a:lnTo>
                    <a:pt x="12831" y="19136"/>
                  </a:lnTo>
                  <a:lnTo>
                    <a:pt x="18215" y="15743"/>
                  </a:lnTo>
                  <a:lnTo>
                    <a:pt x="19569" y="13264"/>
                  </a:lnTo>
                  <a:lnTo>
                    <a:pt x="19569" y="10800"/>
                  </a:lnTo>
                  <a:lnTo>
                    <a:pt x="18215" y="9870"/>
                  </a:lnTo>
                  <a:lnTo>
                    <a:pt x="18892" y="7097"/>
                  </a:lnTo>
                  <a:lnTo>
                    <a:pt x="20246" y="5548"/>
                  </a:lnTo>
                  <a:lnTo>
                    <a:pt x="21600" y="1534"/>
                  </a:lnTo>
                  <a:lnTo>
                    <a:pt x="21600" y="0"/>
                  </a:lnTo>
                  <a:lnTo>
                    <a:pt x="18892" y="0"/>
                  </a:lnTo>
                  <a:lnTo>
                    <a:pt x="16893" y="620"/>
                  </a:lnTo>
                  <a:lnTo>
                    <a:pt x="16216" y="0"/>
                  </a:lnTo>
                  <a:close/>
                </a:path>
              </a:pathLst>
            </a:custGeom>
            <a:solidFill>
              <a:srgbClr val="CCD4D8"/>
            </a:solidFill>
            <a:ln w="12700" cap="flat">
              <a:noFill/>
              <a:miter lim="400000"/>
            </a:ln>
            <a:effectLst/>
          </p:spPr>
          <p:txBody>
            <a:bodyPr wrap="square" lIns="0" tIns="0" rIns="0" bIns="0" numCol="1" anchor="ctr">
              <a:noAutofit/>
            </a:bodyPr>
            <a:lstStyle/>
            <a:p>
              <a:pPr defTabSz="342900">
                <a:lnSpc>
                  <a:spcPct val="100000"/>
                </a:lnSpc>
                <a:spcBef>
                  <a:spcPts val="0"/>
                </a:spcBef>
                <a:defRPr sz="1400">
                  <a:latin typeface="Arial"/>
                  <a:ea typeface="Arial"/>
                  <a:cs typeface="Arial"/>
                  <a:sym typeface="Arial"/>
                </a:defRPr>
              </a:pPr>
              <a:endParaRPr sz="525"/>
            </a:p>
          </p:txBody>
        </p:sp>
        <p:sp>
          <p:nvSpPr>
            <p:cNvPr id="70" name="Google Shape;10462;p32">
              <a:extLst>
                <a:ext uri="{FF2B5EF4-FFF2-40B4-BE49-F238E27FC236}">
                  <a16:creationId xmlns:a16="http://schemas.microsoft.com/office/drawing/2014/main" id="{BE6E3B85-0C60-561E-2DC1-25A3F2E24102}"/>
                </a:ext>
              </a:extLst>
            </p:cNvPr>
            <p:cNvSpPr/>
            <p:nvPr/>
          </p:nvSpPr>
          <p:spPr>
            <a:xfrm>
              <a:off x="4881146" y="7489007"/>
              <a:ext cx="297690" cy="299288"/>
            </a:xfrm>
            <a:custGeom>
              <a:avLst/>
              <a:gdLst/>
              <a:ahLst/>
              <a:cxnLst>
                <a:cxn ang="0">
                  <a:pos x="wd2" y="hd2"/>
                </a:cxn>
                <a:cxn ang="5400000">
                  <a:pos x="wd2" y="hd2"/>
                </a:cxn>
                <a:cxn ang="10800000">
                  <a:pos x="wd2" y="hd2"/>
                </a:cxn>
                <a:cxn ang="16200000">
                  <a:pos x="wd2" y="hd2"/>
                </a:cxn>
              </a:cxnLst>
              <a:rect l="0" t="0" r="r" b="b"/>
              <a:pathLst>
                <a:path w="21600" h="21600" extrusionOk="0">
                  <a:moveTo>
                    <a:pt x="7580" y="0"/>
                  </a:moveTo>
                  <a:lnTo>
                    <a:pt x="7390" y="2701"/>
                  </a:lnTo>
                  <a:lnTo>
                    <a:pt x="5117" y="2882"/>
                  </a:lnTo>
                  <a:lnTo>
                    <a:pt x="5878" y="3604"/>
                  </a:lnTo>
                  <a:lnTo>
                    <a:pt x="6068" y="3966"/>
                  </a:lnTo>
                  <a:lnTo>
                    <a:pt x="7771" y="5583"/>
                  </a:lnTo>
                  <a:lnTo>
                    <a:pt x="8531" y="5583"/>
                  </a:lnTo>
                  <a:lnTo>
                    <a:pt x="8722" y="6125"/>
                  </a:lnTo>
                  <a:lnTo>
                    <a:pt x="8903" y="7019"/>
                  </a:lnTo>
                  <a:lnTo>
                    <a:pt x="9283" y="7200"/>
                  </a:lnTo>
                  <a:lnTo>
                    <a:pt x="10234" y="7381"/>
                  </a:lnTo>
                  <a:lnTo>
                    <a:pt x="10805" y="7561"/>
                  </a:lnTo>
                  <a:lnTo>
                    <a:pt x="10805" y="8284"/>
                  </a:lnTo>
                  <a:lnTo>
                    <a:pt x="10234" y="8826"/>
                  </a:lnTo>
                  <a:lnTo>
                    <a:pt x="3605" y="8826"/>
                  </a:lnTo>
                  <a:lnTo>
                    <a:pt x="380" y="13505"/>
                  </a:lnTo>
                  <a:lnTo>
                    <a:pt x="380" y="14400"/>
                  </a:lnTo>
                  <a:lnTo>
                    <a:pt x="761" y="14581"/>
                  </a:lnTo>
                  <a:lnTo>
                    <a:pt x="380" y="15123"/>
                  </a:lnTo>
                  <a:lnTo>
                    <a:pt x="951" y="15665"/>
                  </a:lnTo>
                  <a:lnTo>
                    <a:pt x="951" y="16026"/>
                  </a:lnTo>
                  <a:lnTo>
                    <a:pt x="380" y="16378"/>
                  </a:lnTo>
                  <a:lnTo>
                    <a:pt x="190" y="16920"/>
                  </a:lnTo>
                  <a:lnTo>
                    <a:pt x="0" y="17101"/>
                  </a:lnTo>
                  <a:lnTo>
                    <a:pt x="951" y="18004"/>
                  </a:lnTo>
                  <a:lnTo>
                    <a:pt x="1331" y="19080"/>
                  </a:lnTo>
                  <a:lnTo>
                    <a:pt x="2273" y="19080"/>
                  </a:lnTo>
                  <a:lnTo>
                    <a:pt x="3034" y="19983"/>
                  </a:lnTo>
                  <a:lnTo>
                    <a:pt x="5688" y="20886"/>
                  </a:lnTo>
                  <a:lnTo>
                    <a:pt x="8531" y="20886"/>
                  </a:lnTo>
                  <a:lnTo>
                    <a:pt x="10614" y="21600"/>
                  </a:lnTo>
                  <a:lnTo>
                    <a:pt x="11185" y="20886"/>
                  </a:lnTo>
                  <a:lnTo>
                    <a:pt x="11185" y="20525"/>
                  </a:lnTo>
                  <a:lnTo>
                    <a:pt x="12127" y="19622"/>
                  </a:lnTo>
                  <a:lnTo>
                    <a:pt x="13268" y="19080"/>
                  </a:lnTo>
                  <a:lnTo>
                    <a:pt x="14210" y="18899"/>
                  </a:lnTo>
                  <a:lnTo>
                    <a:pt x="14210" y="18366"/>
                  </a:lnTo>
                  <a:lnTo>
                    <a:pt x="15541" y="17282"/>
                  </a:lnTo>
                  <a:lnTo>
                    <a:pt x="16293" y="16026"/>
                  </a:lnTo>
                  <a:lnTo>
                    <a:pt x="16112" y="15303"/>
                  </a:lnTo>
                  <a:lnTo>
                    <a:pt x="16863" y="14400"/>
                  </a:lnTo>
                  <a:lnTo>
                    <a:pt x="18195" y="12963"/>
                  </a:lnTo>
                  <a:lnTo>
                    <a:pt x="18946" y="12963"/>
                  </a:lnTo>
                  <a:lnTo>
                    <a:pt x="20278" y="12422"/>
                  </a:lnTo>
                  <a:lnTo>
                    <a:pt x="20848" y="11527"/>
                  </a:lnTo>
                  <a:lnTo>
                    <a:pt x="21600" y="10985"/>
                  </a:lnTo>
                  <a:lnTo>
                    <a:pt x="21600" y="10624"/>
                  </a:lnTo>
                  <a:lnTo>
                    <a:pt x="21229" y="10082"/>
                  </a:lnTo>
                  <a:lnTo>
                    <a:pt x="20278" y="10082"/>
                  </a:lnTo>
                  <a:lnTo>
                    <a:pt x="20088" y="10804"/>
                  </a:lnTo>
                  <a:lnTo>
                    <a:pt x="19137" y="10082"/>
                  </a:lnTo>
                  <a:lnTo>
                    <a:pt x="18385" y="10082"/>
                  </a:lnTo>
                  <a:lnTo>
                    <a:pt x="18005" y="9720"/>
                  </a:lnTo>
                  <a:lnTo>
                    <a:pt x="17434" y="9720"/>
                  </a:lnTo>
                  <a:lnTo>
                    <a:pt x="17244" y="9359"/>
                  </a:lnTo>
                  <a:lnTo>
                    <a:pt x="16483" y="9359"/>
                  </a:lnTo>
                  <a:lnTo>
                    <a:pt x="16483" y="181"/>
                  </a:lnTo>
                  <a:lnTo>
                    <a:pt x="7580" y="0"/>
                  </a:lnTo>
                  <a:close/>
                </a:path>
              </a:pathLst>
            </a:custGeom>
            <a:solidFill>
              <a:srgbClr val="CCD4D8"/>
            </a:solidFill>
            <a:ln w="12700" cap="flat">
              <a:noFill/>
              <a:miter lim="400000"/>
            </a:ln>
            <a:effectLst/>
          </p:spPr>
          <p:txBody>
            <a:bodyPr wrap="square" lIns="0" tIns="0" rIns="0" bIns="0" numCol="1" anchor="ctr">
              <a:noAutofit/>
            </a:bodyPr>
            <a:lstStyle/>
            <a:p>
              <a:pPr defTabSz="342900">
                <a:lnSpc>
                  <a:spcPct val="100000"/>
                </a:lnSpc>
                <a:spcBef>
                  <a:spcPts val="0"/>
                </a:spcBef>
                <a:defRPr sz="1400">
                  <a:latin typeface="Arial"/>
                  <a:ea typeface="Arial"/>
                  <a:cs typeface="Arial"/>
                  <a:sym typeface="Arial"/>
                </a:defRPr>
              </a:pPr>
              <a:endParaRPr sz="525"/>
            </a:p>
          </p:txBody>
        </p:sp>
        <p:sp>
          <p:nvSpPr>
            <p:cNvPr id="71" name="Google Shape;10463;p32">
              <a:extLst>
                <a:ext uri="{FF2B5EF4-FFF2-40B4-BE49-F238E27FC236}">
                  <a16:creationId xmlns:a16="http://schemas.microsoft.com/office/drawing/2014/main" id="{20121274-AB14-936A-0D39-9DAC8314EEDF}"/>
                </a:ext>
              </a:extLst>
            </p:cNvPr>
            <p:cNvSpPr/>
            <p:nvPr/>
          </p:nvSpPr>
          <p:spPr>
            <a:xfrm>
              <a:off x="3259380" y="6269578"/>
              <a:ext cx="2057886" cy="1456369"/>
            </a:xfrm>
            <a:custGeom>
              <a:avLst/>
              <a:gdLst/>
              <a:ahLst/>
              <a:cxnLst>
                <a:cxn ang="0">
                  <a:pos x="wd2" y="hd2"/>
                </a:cxn>
                <a:cxn ang="5400000">
                  <a:pos x="wd2" y="hd2"/>
                </a:cxn>
                <a:cxn ang="10800000">
                  <a:pos x="wd2" y="hd2"/>
                </a:cxn>
                <a:cxn ang="16200000">
                  <a:pos x="wd2" y="hd2"/>
                </a:cxn>
              </a:cxnLst>
              <a:rect l="0" t="0" r="r" b="b"/>
              <a:pathLst>
                <a:path w="21600" h="21600" extrusionOk="0">
                  <a:moveTo>
                    <a:pt x="1808" y="0"/>
                  </a:moveTo>
                  <a:lnTo>
                    <a:pt x="0" y="37"/>
                  </a:lnTo>
                  <a:lnTo>
                    <a:pt x="26" y="295"/>
                  </a:lnTo>
                  <a:lnTo>
                    <a:pt x="136" y="850"/>
                  </a:lnTo>
                  <a:lnTo>
                    <a:pt x="219" y="1036"/>
                  </a:lnTo>
                  <a:lnTo>
                    <a:pt x="301" y="1220"/>
                  </a:lnTo>
                  <a:lnTo>
                    <a:pt x="219" y="1257"/>
                  </a:lnTo>
                  <a:lnTo>
                    <a:pt x="219" y="1405"/>
                  </a:lnTo>
                  <a:lnTo>
                    <a:pt x="246" y="1591"/>
                  </a:lnTo>
                  <a:lnTo>
                    <a:pt x="465" y="1960"/>
                  </a:lnTo>
                  <a:lnTo>
                    <a:pt x="465" y="2035"/>
                  </a:lnTo>
                  <a:lnTo>
                    <a:pt x="410" y="2072"/>
                  </a:lnTo>
                  <a:lnTo>
                    <a:pt x="438" y="2219"/>
                  </a:lnTo>
                  <a:lnTo>
                    <a:pt x="603" y="2404"/>
                  </a:lnTo>
                  <a:lnTo>
                    <a:pt x="630" y="2625"/>
                  </a:lnTo>
                  <a:lnTo>
                    <a:pt x="575" y="2736"/>
                  </a:lnTo>
                  <a:lnTo>
                    <a:pt x="575" y="2922"/>
                  </a:lnTo>
                  <a:lnTo>
                    <a:pt x="685" y="2996"/>
                  </a:lnTo>
                  <a:lnTo>
                    <a:pt x="713" y="3143"/>
                  </a:lnTo>
                  <a:lnTo>
                    <a:pt x="713" y="3477"/>
                  </a:lnTo>
                  <a:lnTo>
                    <a:pt x="766" y="3735"/>
                  </a:lnTo>
                  <a:lnTo>
                    <a:pt x="904" y="3921"/>
                  </a:lnTo>
                  <a:lnTo>
                    <a:pt x="987" y="3921"/>
                  </a:lnTo>
                  <a:lnTo>
                    <a:pt x="1233" y="4216"/>
                  </a:lnTo>
                  <a:lnTo>
                    <a:pt x="1315" y="4439"/>
                  </a:lnTo>
                  <a:lnTo>
                    <a:pt x="1370" y="4586"/>
                  </a:lnTo>
                  <a:lnTo>
                    <a:pt x="1534" y="4808"/>
                  </a:lnTo>
                  <a:lnTo>
                    <a:pt x="1589" y="5141"/>
                  </a:lnTo>
                  <a:lnTo>
                    <a:pt x="1672" y="5178"/>
                  </a:lnTo>
                  <a:lnTo>
                    <a:pt x="1782" y="5400"/>
                  </a:lnTo>
                  <a:lnTo>
                    <a:pt x="1699" y="5547"/>
                  </a:lnTo>
                  <a:lnTo>
                    <a:pt x="1672" y="5659"/>
                  </a:lnTo>
                  <a:lnTo>
                    <a:pt x="1727" y="5770"/>
                  </a:lnTo>
                  <a:lnTo>
                    <a:pt x="1699" y="5918"/>
                  </a:lnTo>
                  <a:lnTo>
                    <a:pt x="1589" y="5881"/>
                  </a:lnTo>
                  <a:lnTo>
                    <a:pt x="1534" y="6028"/>
                  </a:lnTo>
                  <a:lnTo>
                    <a:pt x="1562" y="6065"/>
                  </a:lnTo>
                  <a:lnTo>
                    <a:pt x="1672" y="6065"/>
                  </a:lnTo>
                  <a:lnTo>
                    <a:pt x="1672" y="6214"/>
                  </a:lnTo>
                  <a:lnTo>
                    <a:pt x="1589" y="6288"/>
                  </a:lnTo>
                  <a:lnTo>
                    <a:pt x="1507" y="6214"/>
                  </a:lnTo>
                  <a:lnTo>
                    <a:pt x="1315" y="6214"/>
                  </a:lnTo>
                  <a:lnTo>
                    <a:pt x="1178" y="6102"/>
                  </a:lnTo>
                  <a:lnTo>
                    <a:pt x="1014" y="6139"/>
                  </a:lnTo>
                  <a:lnTo>
                    <a:pt x="931" y="6214"/>
                  </a:lnTo>
                  <a:lnTo>
                    <a:pt x="1123" y="6472"/>
                  </a:lnTo>
                  <a:lnTo>
                    <a:pt x="1260" y="6583"/>
                  </a:lnTo>
                  <a:lnTo>
                    <a:pt x="1260" y="6769"/>
                  </a:lnTo>
                  <a:lnTo>
                    <a:pt x="1315" y="6953"/>
                  </a:lnTo>
                  <a:lnTo>
                    <a:pt x="1452" y="6990"/>
                  </a:lnTo>
                  <a:lnTo>
                    <a:pt x="1617" y="7138"/>
                  </a:lnTo>
                  <a:lnTo>
                    <a:pt x="1617" y="7212"/>
                  </a:lnTo>
                  <a:lnTo>
                    <a:pt x="1727" y="7212"/>
                  </a:lnTo>
                  <a:lnTo>
                    <a:pt x="1835" y="7249"/>
                  </a:lnTo>
                  <a:lnTo>
                    <a:pt x="1808" y="7324"/>
                  </a:lnTo>
                  <a:lnTo>
                    <a:pt x="1863" y="7433"/>
                  </a:lnTo>
                  <a:lnTo>
                    <a:pt x="1973" y="7398"/>
                  </a:lnTo>
                  <a:lnTo>
                    <a:pt x="2083" y="7398"/>
                  </a:lnTo>
                  <a:lnTo>
                    <a:pt x="2192" y="7212"/>
                  </a:lnTo>
                  <a:lnTo>
                    <a:pt x="2247" y="7212"/>
                  </a:lnTo>
                  <a:lnTo>
                    <a:pt x="2219" y="7398"/>
                  </a:lnTo>
                  <a:lnTo>
                    <a:pt x="2247" y="7730"/>
                  </a:lnTo>
                  <a:lnTo>
                    <a:pt x="2494" y="8063"/>
                  </a:lnTo>
                  <a:lnTo>
                    <a:pt x="2631" y="8100"/>
                  </a:lnTo>
                  <a:lnTo>
                    <a:pt x="2686" y="8100"/>
                  </a:lnTo>
                  <a:lnTo>
                    <a:pt x="2768" y="8248"/>
                  </a:lnTo>
                  <a:lnTo>
                    <a:pt x="2877" y="8655"/>
                  </a:lnTo>
                  <a:lnTo>
                    <a:pt x="2877" y="9061"/>
                  </a:lnTo>
                  <a:lnTo>
                    <a:pt x="2823" y="9394"/>
                  </a:lnTo>
                  <a:lnTo>
                    <a:pt x="2686" y="9654"/>
                  </a:lnTo>
                  <a:lnTo>
                    <a:pt x="2741" y="9802"/>
                  </a:lnTo>
                  <a:lnTo>
                    <a:pt x="2877" y="9986"/>
                  </a:lnTo>
                  <a:lnTo>
                    <a:pt x="2932" y="9949"/>
                  </a:lnTo>
                  <a:lnTo>
                    <a:pt x="2960" y="10097"/>
                  </a:lnTo>
                  <a:lnTo>
                    <a:pt x="3152" y="10134"/>
                  </a:lnTo>
                  <a:lnTo>
                    <a:pt x="3207" y="10355"/>
                  </a:lnTo>
                  <a:lnTo>
                    <a:pt x="3509" y="10836"/>
                  </a:lnTo>
                  <a:lnTo>
                    <a:pt x="3617" y="10873"/>
                  </a:lnTo>
                  <a:lnTo>
                    <a:pt x="3672" y="11022"/>
                  </a:lnTo>
                  <a:lnTo>
                    <a:pt x="3782" y="11207"/>
                  </a:lnTo>
                  <a:lnTo>
                    <a:pt x="3974" y="11245"/>
                  </a:lnTo>
                  <a:lnTo>
                    <a:pt x="4029" y="11391"/>
                  </a:lnTo>
                  <a:lnTo>
                    <a:pt x="4029" y="11614"/>
                  </a:lnTo>
                  <a:lnTo>
                    <a:pt x="4139" y="11763"/>
                  </a:lnTo>
                  <a:lnTo>
                    <a:pt x="4139" y="11872"/>
                  </a:lnTo>
                  <a:lnTo>
                    <a:pt x="4194" y="12058"/>
                  </a:lnTo>
                  <a:lnTo>
                    <a:pt x="4304" y="12132"/>
                  </a:lnTo>
                  <a:lnTo>
                    <a:pt x="4550" y="11984"/>
                  </a:lnTo>
                  <a:lnTo>
                    <a:pt x="4686" y="11688"/>
                  </a:lnTo>
                  <a:lnTo>
                    <a:pt x="4686" y="11466"/>
                  </a:lnTo>
                  <a:lnTo>
                    <a:pt x="4578" y="11391"/>
                  </a:lnTo>
                  <a:lnTo>
                    <a:pt x="4550" y="11207"/>
                  </a:lnTo>
                  <a:lnTo>
                    <a:pt x="4468" y="11096"/>
                  </a:lnTo>
                  <a:lnTo>
                    <a:pt x="4440" y="10910"/>
                  </a:lnTo>
                  <a:lnTo>
                    <a:pt x="4304" y="10836"/>
                  </a:lnTo>
                  <a:lnTo>
                    <a:pt x="4276" y="10690"/>
                  </a:lnTo>
                  <a:lnTo>
                    <a:pt x="4194" y="10541"/>
                  </a:lnTo>
                  <a:lnTo>
                    <a:pt x="4111" y="10504"/>
                  </a:lnTo>
                  <a:lnTo>
                    <a:pt x="4056" y="10541"/>
                  </a:lnTo>
                  <a:lnTo>
                    <a:pt x="4056" y="10690"/>
                  </a:lnTo>
                  <a:lnTo>
                    <a:pt x="4001" y="10727"/>
                  </a:lnTo>
                  <a:lnTo>
                    <a:pt x="4001" y="10578"/>
                  </a:lnTo>
                  <a:lnTo>
                    <a:pt x="3892" y="10504"/>
                  </a:lnTo>
                  <a:lnTo>
                    <a:pt x="3755" y="10283"/>
                  </a:lnTo>
                  <a:lnTo>
                    <a:pt x="3727" y="10134"/>
                  </a:lnTo>
                  <a:lnTo>
                    <a:pt x="3782" y="9949"/>
                  </a:lnTo>
                  <a:lnTo>
                    <a:pt x="3782" y="9728"/>
                  </a:lnTo>
                  <a:lnTo>
                    <a:pt x="3672" y="9542"/>
                  </a:lnTo>
                  <a:lnTo>
                    <a:pt x="3727" y="9357"/>
                  </a:lnTo>
                  <a:lnTo>
                    <a:pt x="3727" y="9247"/>
                  </a:lnTo>
                  <a:lnTo>
                    <a:pt x="3645" y="9099"/>
                  </a:lnTo>
                  <a:lnTo>
                    <a:pt x="3645" y="8987"/>
                  </a:lnTo>
                  <a:lnTo>
                    <a:pt x="3564" y="8840"/>
                  </a:lnTo>
                  <a:lnTo>
                    <a:pt x="3564" y="8655"/>
                  </a:lnTo>
                  <a:lnTo>
                    <a:pt x="3509" y="8543"/>
                  </a:lnTo>
                  <a:lnTo>
                    <a:pt x="3509" y="8285"/>
                  </a:lnTo>
                  <a:lnTo>
                    <a:pt x="3564" y="8137"/>
                  </a:lnTo>
                  <a:lnTo>
                    <a:pt x="3481" y="7767"/>
                  </a:lnTo>
                  <a:lnTo>
                    <a:pt x="3426" y="7582"/>
                  </a:lnTo>
                  <a:lnTo>
                    <a:pt x="3343" y="7433"/>
                  </a:lnTo>
                  <a:lnTo>
                    <a:pt x="3316" y="7398"/>
                  </a:lnTo>
                  <a:lnTo>
                    <a:pt x="3316" y="7582"/>
                  </a:lnTo>
                  <a:lnTo>
                    <a:pt x="3233" y="7693"/>
                  </a:lnTo>
                  <a:lnTo>
                    <a:pt x="3097" y="7398"/>
                  </a:lnTo>
                  <a:lnTo>
                    <a:pt x="3097" y="7249"/>
                  </a:lnTo>
                  <a:lnTo>
                    <a:pt x="3152" y="7138"/>
                  </a:lnTo>
                  <a:lnTo>
                    <a:pt x="3097" y="7027"/>
                  </a:lnTo>
                  <a:lnTo>
                    <a:pt x="3042" y="6990"/>
                  </a:lnTo>
                  <a:lnTo>
                    <a:pt x="2987" y="6620"/>
                  </a:lnTo>
                  <a:lnTo>
                    <a:pt x="2877" y="6325"/>
                  </a:lnTo>
                  <a:lnTo>
                    <a:pt x="2796" y="6288"/>
                  </a:lnTo>
                  <a:lnTo>
                    <a:pt x="2658" y="6102"/>
                  </a:lnTo>
                  <a:lnTo>
                    <a:pt x="2658" y="5881"/>
                  </a:lnTo>
                  <a:lnTo>
                    <a:pt x="2686" y="5659"/>
                  </a:lnTo>
                  <a:lnTo>
                    <a:pt x="2548" y="5400"/>
                  </a:lnTo>
                  <a:lnTo>
                    <a:pt x="2467" y="5363"/>
                  </a:lnTo>
                  <a:lnTo>
                    <a:pt x="2384" y="5289"/>
                  </a:lnTo>
                  <a:lnTo>
                    <a:pt x="2384" y="5029"/>
                  </a:lnTo>
                  <a:lnTo>
                    <a:pt x="2274" y="4920"/>
                  </a:lnTo>
                  <a:lnTo>
                    <a:pt x="2138" y="4845"/>
                  </a:lnTo>
                  <a:lnTo>
                    <a:pt x="2111" y="4660"/>
                  </a:lnTo>
                  <a:lnTo>
                    <a:pt x="2138" y="4548"/>
                  </a:lnTo>
                  <a:lnTo>
                    <a:pt x="2111" y="4253"/>
                  </a:lnTo>
                  <a:lnTo>
                    <a:pt x="1918" y="4068"/>
                  </a:lnTo>
                  <a:lnTo>
                    <a:pt x="1835" y="3921"/>
                  </a:lnTo>
                  <a:lnTo>
                    <a:pt x="1727" y="3884"/>
                  </a:lnTo>
                  <a:lnTo>
                    <a:pt x="1727" y="3698"/>
                  </a:lnTo>
                  <a:lnTo>
                    <a:pt x="1617" y="3440"/>
                  </a:lnTo>
                  <a:lnTo>
                    <a:pt x="1562" y="3292"/>
                  </a:lnTo>
                  <a:lnTo>
                    <a:pt x="1617" y="3143"/>
                  </a:lnTo>
                  <a:lnTo>
                    <a:pt x="1589" y="2404"/>
                  </a:lnTo>
                  <a:lnTo>
                    <a:pt x="1562" y="1998"/>
                  </a:lnTo>
                  <a:lnTo>
                    <a:pt x="1617" y="1775"/>
                  </a:lnTo>
                  <a:lnTo>
                    <a:pt x="1699" y="1405"/>
                  </a:lnTo>
                  <a:lnTo>
                    <a:pt x="1672" y="1220"/>
                  </a:lnTo>
                  <a:lnTo>
                    <a:pt x="1617" y="962"/>
                  </a:lnTo>
                  <a:lnTo>
                    <a:pt x="1727" y="1220"/>
                  </a:lnTo>
                  <a:lnTo>
                    <a:pt x="1946" y="1331"/>
                  </a:lnTo>
                  <a:lnTo>
                    <a:pt x="2056" y="1626"/>
                  </a:lnTo>
                  <a:lnTo>
                    <a:pt x="2138" y="1701"/>
                  </a:lnTo>
                  <a:lnTo>
                    <a:pt x="2274" y="1701"/>
                  </a:lnTo>
                  <a:lnTo>
                    <a:pt x="2357" y="1626"/>
                  </a:lnTo>
                  <a:lnTo>
                    <a:pt x="2467" y="1812"/>
                  </a:lnTo>
                  <a:lnTo>
                    <a:pt x="2521" y="1886"/>
                  </a:lnTo>
                  <a:lnTo>
                    <a:pt x="2658" y="1886"/>
                  </a:lnTo>
                  <a:lnTo>
                    <a:pt x="2823" y="2035"/>
                  </a:lnTo>
                  <a:lnTo>
                    <a:pt x="2823" y="2144"/>
                  </a:lnTo>
                  <a:lnTo>
                    <a:pt x="2741" y="2330"/>
                  </a:lnTo>
                  <a:lnTo>
                    <a:pt x="2741" y="2441"/>
                  </a:lnTo>
                  <a:lnTo>
                    <a:pt x="2796" y="2736"/>
                  </a:lnTo>
                  <a:lnTo>
                    <a:pt x="2823" y="3069"/>
                  </a:lnTo>
                  <a:lnTo>
                    <a:pt x="2905" y="3254"/>
                  </a:lnTo>
                  <a:lnTo>
                    <a:pt x="2932" y="3477"/>
                  </a:lnTo>
                  <a:lnTo>
                    <a:pt x="2905" y="3624"/>
                  </a:lnTo>
                  <a:lnTo>
                    <a:pt x="2932" y="3809"/>
                  </a:lnTo>
                  <a:lnTo>
                    <a:pt x="3152" y="4105"/>
                  </a:lnTo>
                  <a:lnTo>
                    <a:pt x="3097" y="4216"/>
                  </a:lnTo>
                  <a:lnTo>
                    <a:pt x="3070" y="4365"/>
                  </a:lnTo>
                  <a:lnTo>
                    <a:pt x="3152" y="4476"/>
                  </a:lnTo>
                  <a:lnTo>
                    <a:pt x="3180" y="4476"/>
                  </a:lnTo>
                  <a:lnTo>
                    <a:pt x="3233" y="4586"/>
                  </a:lnTo>
                  <a:lnTo>
                    <a:pt x="3316" y="4920"/>
                  </a:lnTo>
                  <a:lnTo>
                    <a:pt x="3426" y="4957"/>
                  </a:lnTo>
                  <a:lnTo>
                    <a:pt x="3481" y="5141"/>
                  </a:lnTo>
                  <a:lnTo>
                    <a:pt x="3481" y="5363"/>
                  </a:lnTo>
                  <a:lnTo>
                    <a:pt x="3564" y="5473"/>
                  </a:lnTo>
                  <a:lnTo>
                    <a:pt x="3645" y="5510"/>
                  </a:lnTo>
                  <a:lnTo>
                    <a:pt x="3727" y="5733"/>
                  </a:lnTo>
                  <a:lnTo>
                    <a:pt x="3755" y="5918"/>
                  </a:lnTo>
                  <a:lnTo>
                    <a:pt x="3865" y="6028"/>
                  </a:lnTo>
                  <a:lnTo>
                    <a:pt x="3892" y="6102"/>
                  </a:lnTo>
                  <a:lnTo>
                    <a:pt x="4001" y="6102"/>
                  </a:lnTo>
                  <a:lnTo>
                    <a:pt x="4056" y="6214"/>
                  </a:lnTo>
                  <a:lnTo>
                    <a:pt x="4166" y="6102"/>
                  </a:lnTo>
                  <a:lnTo>
                    <a:pt x="4249" y="6214"/>
                  </a:lnTo>
                  <a:lnTo>
                    <a:pt x="4249" y="6436"/>
                  </a:lnTo>
                  <a:lnTo>
                    <a:pt x="4166" y="6583"/>
                  </a:lnTo>
                  <a:lnTo>
                    <a:pt x="4194" y="6843"/>
                  </a:lnTo>
                  <a:lnTo>
                    <a:pt x="4440" y="7175"/>
                  </a:lnTo>
                  <a:lnTo>
                    <a:pt x="4550" y="7138"/>
                  </a:lnTo>
                  <a:lnTo>
                    <a:pt x="4660" y="7175"/>
                  </a:lnTo>
                  <a:lnTo>
                    <a:pt x="4605" y="7361"/>
                  </a:lnTo>
                  <a:lnTo>
                    <a:pt x="4686" y="7545"/>
                  </a:lnTo>
                  <a:lnTo>
                    <a:pt x="4824" y="7582"/>
                  </a:lnTo>
                  <a:lnTo>
                    <a:pt x="4934" y="7582"/>
                  </a:lnTo>
                  <a:lnTo>
                    <a:pt x="5043" y="7767"/>
                  </a:lnTo>
                  <a:lnTo>
                    <a:pt x="5098" y="7951"/>
                  </a:lnTo>
                  <a:lnTo>
                    <a:pt x="5208" y="7988"/>
                  </a:lnTo>
                  <a:lnTo>
                    <a:pt x="5235" y="7951"/>
                  </a:lnTo>
                  <a:lnTo>
                    <a:pt x="5263" y="7988"/>
                  </a:lnTo>
                  <a:lnTo>
                    <a:pt x="5290" y="8137"/>
                  </a:lnTo>
                  <a:lnTo>
                    <a:pt x="5235" y="8248"/>
                  </a:lnTo>
                  <a:lnTo>
                    <a:pt x="5153" y="8137"/>
                  </a:lnTo>
                  <a:lnTo>
                    <a:pt x="5043" y="8174"/>
                  </a:lnTo>
                  <a:lnTo>
                    <a:pt x="4934" y="8360"/>
                  </a:lnTo>
                  <a:lnTo>
                    <a:pt x="4851" y="8655"/>
                  </a:lnTo>
                  <a:lnTo>
                    <a:pt x="4879" y="8840"/>
                  </a:lnTo>
                  <a:lnTo>
                    <a:pt x="4989" y="8987"/>
                  </a:lnTo>
                  <a:lnTo>
                    <a:pt x="5125" y="8987"/>
                  </a:lnTo>
                  <a:lnTo>
                    <a:pt x="5235" y="9099"/>
                  </a:lnTo>
                  <a:lnTo>
                    <a:pt x="5509" y="9394"/>
                  </a:lnTo>
                  <a:lnTo>
                    <a:pt x="5702" y="9468"/>
                  </a:lnTo>
                  <a:lnTo>
                    <a:pt x="5783" y="9468"/>
                  </a:lnTo>
                  <a:lnTo>
                    <a:pt x="5810" y="9579"/>
                  </a:lnTo>
                  <a:lnTo>
                    <a:pt x="5893" y="9765"/>
                  </a:lnTo>
                  <a:lnTo>
                    <a:pt x="5948" y="9912"/>
                  </a:lnTo>
                  <a:lnTo>
                    <a:pt x="5893" y="10097"/>
                  </a:lnTo>
                  <a:lnTo>
                    <a:pt x="5783" y="10134"/>
                  </a:lnTo>
                  <a:lnTo>
                    <a:pt x="5810" y="10209"/>
                  </a:lnTo>
                  <a:lnTo>
                    <a:pt x="5920" y="10318"/>
                  </a:lnTo>
                  <a:lnTo>
                    <a:pt x="6167" y="10393"/>
                  </a:lnTo>
                  <a:lnTo>
                    <a:pt x="6167" y="10541"/>
                  </a:lnTo>
                  <a:lnTo>
                    <a:pt x="6222" y="10578"/>
                  </a:lnTo>
                  <a:lnTo>
                    <a:pt x="6414" y="10836"/>
                  </a:lnTo>
                  <a:lnTo>
                    <a:pt x="6661" y="11245"/>
                  </a:lnTo>
                  <a:lnTo>
                    <a:pt x="6852" y="11651"/>
                  </a:lnTo>
                  <a:lnTo>
                    <a:pt x="7072" y="12021"/>
                  </a:lnTo>
                  <a:lnTo>
                    <a:pt x="7072" y="12206"/>
                  </a:lnTo>
                  <a:lnTo>
                    <a:pt x="7346" y="12687"/>
                  </a:lnTo>
                  <a:lnTo>
                    <a:pt x="7401" y="12871"/>
                  </a:lnTo>
                  <a:lnTo>
                    <a:pt x="7318" y="13094"/>
                  </a:lnTo>
                  <a:lnTo>
                    <a:pt x="7401" y="13240"/>
                  </a:lnTo>
                  <a:lnTo>
                    <a:pt x="7456" y="13500"/>
                  </a:lnTo>
                  <a:lnTo>
                    <a:pt x="7620" y="14055"/>
                  </a:lnTo>
                  <a:lnTo>
                    <a:pt x="7620" y="14276"/>
                  </a:lnTo>
                  <a:lnTo>
                    <a:pt x="7565" y="14462"/>
                  </a:lnTo>
                  <a:lnTo>
                    <a:pt x="7401" y="14647"/>
                  </a:lnTo>
                  <a:lnTo>
                    <a:pt x="7346" y="14794"/>
                  </a:lnTo>
                  <a:lnTo>
                    <a:pt x="7428" y="14794"/>
                  </a:lnTo>
                  <a:lnTo>
                    <a:pt x="7537" y="14943"/>
                  </a:lnTo>
                  <a:lnTo>
                    <a:pt x="7456" y="15017"/>
                  </a:lnTo>
                  <a:lnTo>
                    <a:pt x="7291" y="15017"/>
                  </a:lnTo>
                  <a:lnTo>
                    <a:pt x="7181" y="15091"/>
                  </a:lnTo>
                  <a:lnTo>
                    <a:pt x="7181" y="15164"/>
                  </a:lnTo>
                  <a:lnTo>
                    <a:pt x="7291" y="15535"/>
                  </a:lnTo>
                  <a:lnTo>
                    <a:pt x="7401" y="15682"/>
                  </a:lnTo>
                  <a:lnTo>
                    <a:pt x="7401" y="15830"/>
                  </a:lnTo>
                  <a:lnTo>
                    <a:pt x="7537" y="16090"/>
                  </a:lnTo>
                  <a:lnTo>
                    <a:pt x="7592" y="16311"/>
                  </a:lnTo>
                  <a:lnTo>
                    <a:pt x="7675" y="16422"/>
                  </a:lnTo>
                  <a:lnTo>
                    <a:pt x="7757" y="16422"/>
                  </a:lnTo>
                  <a:lnTo>
                    <a:pt x="7785" y="16497"/>
                  </a:lnTo>
                  <a:lnTo>
                    <a:pt x="8031" y="16606"/>
                  </a:lnTo>
                  <a:lnTo>
                    <a:pt x="8224" y="16571"/>
                  </a:lnTo>
                  <a:lnTo>
                    <a:pt x="8305" y="16571"/>
                  </a:lnTo>
                  <a:lnTo>
                    <a:pt x="8251" y="16680"/>
                  </a:lnTo>
                  <a:lnTo>
                    <a:pt x="8251" y="16792"/>
                  </a:lnTo>
                  <a:lnTo>
                    <a:pt x="8415" y="16866"/>
                  </a:lnTo>
                  <a:lnTo>
                    <a:pt x="8634" y="17124"/>
                  </a:lnTo>
                  <a:lnTo>
                    <a:pt x="8771" y="17384"/>
                  </a:lnTo>
                  <a:lnTo>
                    <a:pt x="8854" y="17605"/>
                  </a:lnTo>
                  <a:lnTo>
                    <a:pt x="8990" y="17716"/>
                  </a:lnTo>
                  <a:lnTo>
                    <a:pt x="9073" y="17679"/>
                  </a:lnTo>
                  <a:lnTo>
                    <a:pt x="9210" y="17753"/>
                  </a:lnTo>
                  <a:lnTo>
                    <a:pt x="9320" y="17753"/>
                  </a:lnTo>
                  <a:lnTo>
                    <a:pt x="9622" y="17939"/>
                  </a:lnTo>
                  <a:lnTo>
                    <a:pt x="9730" y="17939"/>
                  </a:lnTo>
                  <a:lnTo>
                    <a:pt x="9758" y="17865"/>
                  </a:lnTo>
                  <a:lnTo>
                    <a:pt x="9840" y="17865"/>
                  </a:lnTo>
                  <a:lnTo>
                    <a:pt x="10279" y="18457"/>
                  </a:lnTo>
                  <a:lnTo>
                    <a:pt x="10362" y="18457"/>
                  </a:lnTo>
                  <a:lnTo>
                    <a:pt x="10608" y="18789"/>
                  </a:lnTo>
                  <a:lnTo>
                    <a:pt x="10909" y="18975"/>
                  </a:lnTo>
                  <a:lnTo>
                    <a:pt x="11293" y="19012"/>
                  </a:lnTo>
                  <a:lnTo>
                    <a:pt x="11458" y="19159"/>
                  </a:lnTo>
                  <a:lnTo>
                    <a:pt x="11567" y="19381"/>
                  </a:lnTo>
                  <a:lnTo>
                    <a:pt x="11787" y="19381"/>
                  </a:lnTo>
                  <a:lnTo>
                    <a:pt x="11978" y="19528"/>
                  </a:lnTo>
                  <a:lnTo>
                    <a:pt x="12089" y="19419"/>
                  </a:lnTo>
                  <a:lnTo>
                    <a:pt x="12116" y="19456"/>
                  </a:lnTo>
                  <a:lnTo>
                    <a:pt x="12225" y="19714"/>
                  </a:lnTo>
                  <a:lnTo>
                    <a:pt x="12417" y="19825"/>
                  </a:lnTo>
                  <a:lnTo>
                    <a:pt x="12609" y="19825"/>
                  </a:lnTo>
                  <a:lnTo>
                    <a:pt x="12746" y="19937"/>
                  </a:lnTo>
                  <a:lnTo>
                    <a:pt x="13048" y="20083"/>
                  </a:lnTo>
                  <a:lnTo>
                    <a:pt x="13294" y="20083"/>
                  </a:lnTo>
                  <a:lnTo>
                    <a:pt x="13486" y="20269"/>
                  </a:lnTo>
                  <a:lnTo>
                    <a:pt x="13870" y="20455"/>
                  </a:lnTo>
                  <a:lnTo>
                    <a:pt x="14007" y="20380"/>
                  </a:lnTo>
                  <a:lnTo>
                    <a:pt x="14418" y="20158"/>
                  </a:lnTo>
                  <a:lnTo>
                    <a:pt x="14555" y="20158"/>
                  </a:lnTo>
                  <a:lnTo>
                    <a:pt x="14802" y="19974"/>
                  </a:lnTo>
                  <a:lnTo>
                    <a:pt x="14939" y="19937"/>
                  </a:lnTo>
                  <a:lnTo>
                    <a:pt x="15213" y="19937"/>
                  </a:lnTo>
                  <a:lnTo>
                    <a:pt x="15213" y="19899"/>
                  </a:lnTo>
                  <a:lnTo>
                    <a:pt x="15022" y="19825"/>
                  </a:lnTo>
                  <a:lnTo>
                    <a:pt x="14939" y="19825"/>
                  </a:lnTo>
                  <a:lnTo>
                    <a:pt x="14939" y="19751"/>
                  </a:lnTo>
                  <a:lnTo>
                    <a:pt x="15103" y="19602"/>
                  </a:lnTo>
                  <a:lnTo>
                    <a:pt x="15131" y="19640"/>
                  </a:lnTo>
                  <a:lnTo>
                    <a:pt x="15131" y="19788"/>
                  </a:lnTo>
                  <a:lnTo>
                    <a:pt x="15241" y="19714"/>
                  </a:lnTo>
                  <a:lnTo>
                    <a:pt x="15351" y="19714"/>
                  </a:lnTo>
                  <a:lnTo>
                    <a:pt x="15351" y="19788"/>
                  </a:lnTo>
                  <a:lnTo>
                    <a:pt x="15268" y="19788"/>
                  </a:lnTo>
                  <a:lnTo>
                    <a:pt x="15241" y="19825"/>
                  </a:lnTo>
                  <a:lnTo>
                    <a:pt x="15268" y="19899"/>
                  </a:lnTo>
                  <a:lnTo>
                    <a:pt x="15406" y="19899"/>
                  </a:lnTo>
                  <a:lnTo>
                    <a:pt x="15542" y="19937"/>
                  </a:lnTo>
                  <a:lnTo>
                    <a:pt x="15762" y="20158"/>
                  </a:lnTo>
                  <a:lnTo>
                    <a:pt x="15843" y="20269"/>
                  </a:lnTo>
                  <a:lnTo>
                    <a:pt x="15843" y="20195"/>
                  </a:lnTo>
                  <a:lnTo>
                    <a:pt x="15680" y="19974"/>
                  </a:lnTo>
                  <a:lnTo>
                    <a:pt x="15432" y="19825"/>
                  </a:lnTo>
                  <a:lnTo>
                    <a:pt x="15432" y="19751"/>
                  </a:lnTo>
                  <a:lnTo>
                    <a:pt x="15487" y="19751"/>
                  </a:lnTo>
                  <a:lnTo>
                    <a:pt x="15514" y="19788"/>
                  </a:lnTo>
                  <a:lnTo>
                    <a:pt x="15652" y="19825"/>
                  </a:lnTo>
                  <a:lnTo>
                    <a:pt x="15790" y="19974"/>
                  </a:lnTo>
                  <a:lnTo>
                    <a:pt x="15926" y="20195"/>
                  </a:lnTo>
                  <a:lnTo>
                    <a:pt x="15926" y="20306"/>
                  </a:lnTo>
                  <a:lnTo>
                    <a:pt x="15981" y="20380"/>
                  </a:lnTo>
                  <a:lnTo>
                    <a:pt x="16502" y="21008"/>
                  </a:lnTo>
                  <a:lnTo>
                    <a:pt x="16666" y="21045"/>
                  </a:lnTo>
                  <a:lnTo>
                    <a:pt x="16721" y="21193"/>
                  </a:lnTo>
                  <a:lnTo>
                    <a:pt x="16912" y="21416"/>
                  </a:lnTo>
                  <a:lnTo>
                    <a:pt x="17022" y="21600"/>
                  </a:lnTo>
                  <a:lnTo>
                    <a:pt x="17050" y="21563"/>
                  </a:lnTo>
                  <a:lnTo>
                    <a:pt x="17077" y="21452"/>
                  </a:lnTo>
                  <a:lnTo>
                    <a:pt x="17160" y="21379"/>
                  </a:lnTo>
                  <a:lnTo>
                    <a:pt x="17160" y="21305"/>
                  </a:lnTo>
                  <a:lnTo>
                    <a:pt x="17077" y="21193"/>
                  </a:lnTo>
                  <a:lnTo>
                    <a:pt x="17132" y="21082"/>
                  </a:lnTo>
                  <a:lnTo>
                    <a:pt x="17077" y="21045"/>
                  </a:lnTo>
                  <a:lnTo>
                    <a:pt x="17077" y="20861"/>
                  </a:lnTo>
                  <a:lnTo>
                    <a:pt x="17544" y="19899"/>
                  </a:lnTo>
                  <a:lnTo>
                    <a:pt x="18503" y="19899"/>
                  </a:lnTo>
                  <a:lnTo>
                    <a:pt x="18585" y="19788"/>
                  </a:lnTo>
                  <a:lnTo>
                    <a:pt x="18585" y="19640"/>
                  </a:lnTo>
                  <a:lnTo>
                    <a:pt x="18503" y="19602"/>
                  </a:lnTo>
                  <a:lnTo>
                    <a:pt x="18365" y="19565"/>
                  </a:lnTo>
                  <a:lnTo>
                    <a:pt x="18310" y="19528"/>
                  </a:lnTo>
                  <a:lnTo>
                    <a:pt x="18284" y="19344"/>
                  </a:lnTo>
                  <a:lnTo>
                    <a:pt x="18257" y="19233"/>
                  </a:lnTo>
                  <a:lnTo>
                    <a:pt x="18147" y="19233"/>
                  </a:lnTo>
                  <a:lnTo>
                    <a:pt x="17900" y="18901"/>
                  </a:lnTo>
                  <a:lnTo>
                    <a:pt x="17873" y="18826"/>
                  </a:lnTo>
                  <a:lnTo>
                    <a:pt x="17763" y="18678"/>
                  </a:lnTo>
                  <a:lnTo>
                    <a:pt x="18091" y="18641"/>
                  </a:lnTo>
                  <a:lnTo>
                    <a:pt x="18119" y="18086"/>
                  </a:lnTo>
                  <a:lnTo>
                    <a:pt x="19407" y="18123"/>
                  </a:lnTo>
                  <a:lnTo>
                    <a:pt x="19462" y="17976"/>
                  </a:lnTo>
                  <a:lnTo>
                    <a:pt x="19517" y="17902"/>
                  </a:lnTo>
                  <a:lnTo>
                    <a:pt x="19627" y="17902"/>
                  </a:lnTo>
                  <a:lnTo>
                    <a:pt x="19627" y="17976"/>
                  </a:lnTo>
                  <a:lnTo>
                    <a:pt x="19654" y="18050"/>
                  </a:lnTo>
                  <a:lnTo>
                    <a:pt x="19682" y="17976"/>
                  </a:lnTo>
                  <a:lnTo>
                    <a:pt x="19763" y="17939"/>
                  </a:lnTo>
                  <a:lnTo>
                    <a:pt x="19763" y="17902"/>
                  </a:lnTo>
                  <a:lnTo>
                    <a:pt x="19873" y="17753"/>
                  </a:lnTo>
                  <a:lnTo>
                    <a:pt x="19901" y="17570"/>
                  </a:lnTo>
                  <a:lnTo>
                    <a:pt x="19928" y="17495"/>
                  </a:lnTo>
                  <a:lnTo>
                    <a:pt x="20066" y="17495"/>
                  </a:lnTo>
                  <a:lnTo>
                    <a:pt x="20202" y="17310"/>
                  </a:lnTo>
                  <a:lnTo>
                    <a:pt x="20340" y="17052"/>
                  </a:lnTo>
                  <a:lnTo>
                    <a:pt x="20450" y="17014"/>
                  </a:lnTo>
                  <a:lnTo>
                    <a:pt x="20422" y="17198"/>
                  </a:lnTo>
                  <a:lnTo>
                    <a:pt x="20340" y="17310"/>
                  </a:lnTo>
                  <a:lnTo>
                    <a:pt x="20367" y="17384"/>
                  </a:lnTo>
                  <a:lnTo>
                    <a:pt x="20503" y="17532"/>
                  </a:lnTo>
                  <a:lnTo>
                    <a:pt x="20586" y="17716"/>
                  </a:lnTo>
                  <a:lnTo>
                    <a:pt x="20613" y="17679"/>
                  </a:lnTo>
                  <a:lnTo>
                    <a:pt x="20751" y="17347"/>
                  </a:lnTo>
                  <a:lnTo>
                    <a:pt x="20887" y="16680"/>
                  </a:lnTo>
                  <a:lnTo>
                    <a:pt x="20970" y="16497"/>
                  </a:lnTo>
                  <a:lnTo>
                    <a:pt x="20887" y="16571"/>
                  </a:lnTo>
                  <a:lnTo>
                    <a:pt x="20832" y="16643"/>
                  </a:lnTo>
                  <a:lnTo>
                    <a:pt x="20751" y="16606"/>
                  </a:lnTo>
                  <a:lnTo>
                    <a:pt x="20751" y="16497"/>
                  </a:lnTo>
                  <a:lnTo>
                    <a:pt x="20915" y="16274"/>
                  </a:lnTo>
                  <a:lnTo>
                    <a:pt x="20970" y="16125"/>
                  </a:lnTo>
                  <a:lnTo>
                    <a:pt x="20832" y="16125"/>
                  </a:lnTo>
                  <a:lnTo>
                    <a:pt x="20724" y="16016"/>
                  </a:lnTo>
                  <a:lnTo>
                    <a:pt x="20751" y="15941"/>
                  </a:lnTo>
                  <a:lnTo>
                    <a:pt x="20915" y="15830"/>
                  </a:lnTo>
                  <a:lnTo>
                    <a:pt x="20915" y="15535"/>
                  </a:lnTo>
                  <a:lnTo>
                    <a:pt x="20997" y="15386"/>
                  </a:lnTo>
                  <a:lnTo>
                    <a:pt x="21326" y="14980"/>
                  </a:lnTo>
                  <a:lnTo>
                    <a:pt x="21519" y="14610"/>
                  </a:lnTo>
                  <a:lnTo>
                    <a:pt x="21600" y="14351"/>
                  </a:lnTo>
                  <a:lnTo>
                    <a:pt x="21600" y="14167"/>
                  </a:lnTo>
                  <a:lnTo>
                    <a:pt x="21381" y="13721"/>
                  </a:lnTo>
                  <a:lnTo>
                    <a:pt x="21244" y="13795"/>
                  </a:lnTo>
                  <a:lnTo>
                    <a:pt x="21271" y="13870"/>
                  </a:lnTo>
                  <a:lnTo>
                    <a:pt x="21189" y="13907"/>
                  </a:lnTo>
                  <a:lnTo>
                    <a:pt x="20860" y="13833"/>
                  </a:lnTo>
                  <a:lnTo>
                    <a:pt x="20558" y="13833"/>
                  </a:lnTo>
                  <a:lnTo>
                    <a:pt x="20558" y="13907"/>
                  </a:lnTo>
                  <a:lnTo>
                    <a:pt x="20367" y="14055"/>
                  </a:lnTo>
                  <a:lnTo>
                    <a:pt x="20312" y="13981"/>
                  </a:lnTo>
                  <a:lnTo>
                    <a:pt x="20147" y="14018"/>
                  </a:lnTo>
                  <a:lnTo>
                    <a:pt x="20011" y="14202"/>
                  </a:lnTo>
                  <a:lnTo>
                    <a:pt x="19379" y="14202"/>
                  </a:lnTo>
                  <a:lnTo>
                    <a:pt x="18859" y="14351"/>
                  </a:lnTo>
                  <a:lnTo>
                    <a:pt x="18859" y="14462"/>
                  </a:lnTo>
                  <a:lnTo>
                    <a:pt x="18997" y="14536"/>
                  </a:lnTo>
                  <a:lnTo>
                    <a:pt x="18722" y="14943"/>
                  </a:lnTo>
                  <a:lnTo>
                    <a:pt x="18694" y="15572"/>
                  </a:lnTo>
                  <a:lnTo>
                    <a:pt x="18722" y="15644"/>
                  </a:lnTo>
                  <a:lnTo>
                    <a:pt x="18448" y="16053"/>
                  </a:lnTo>
                  <a:lnTo>
                    <a:pt x="18448" y="16385"/>
                  </a:lnTo>
                  <a:lnTo>
                    <a:pt x="18284" y="16606"/>
                  </a:lnTo>
                  <a:lnTo>
                    <a:pt x="18174" y="16643"/>
                  </a:lnTo>
                  <a:lnTo>
                    <a:pt x="17845" y="16866"/>
                  </a:lnTo>
                  <a:lnTo>
                    <a:pt x="17873" y="16940"/>
                  </a:lnTo>
                  <a:lnTo>
                    <a:pt x="18009" y="16792"/>
                  </a:lnTo>
                  <a:lnTo>
                    <a:pt x="17981" y="16977"/>
                  </a:lnTo>
                  <a:lnTo>
                    <a:pt x="17981" y="17310"/>
                  </a:lnTo>
                  <a:lnTo>
                    <a:pt x="17845" y="17532"/>
                  </a:lnTo>
                  <a:lnTo>
                    <a:pt x="17735" y="17532"/>
                  </a:lnTo>
                  <a:lnTo>
                    <a:pt x="17708" y="17605"/>
                  </a:lnTo>
                  <a:lnTo>
                    <a:pt x="17625" y="17532"/>
                  </a:lnTo>
                  <a:lnTo>
                    <a:pt x="17461" y="17384"/>
                  </a:lnTo>
                  <a:lnTo>
                    <a:pt x="17489" y="17310"/>
                  </a:lnTo>
                  <a:lnTo>
                    <a:pt x="17625" y="17198"/>
                  </a:lnTo>
                  <a:lnTo>
                    <a:pt x="17434" y="17124"/>
                  </a:lnTo>
                  <a:lnTo>
                    <a:pt x="17351" y="17198"/>
                  </a:lnTo>
                  <a:lnTo>
                    <a:pt x="17188" y="17161"/>
                  </a:lnTo>
                  <a:lnTo>
                    <a:pt x="16995" y="17161"/>
                  </a:lnTo>
                  <a:lnTo>
                    <a:pt x="16859" y="17310"/>
                  </a:lnTo>
                  <a:lnTo>
                    <a:pt x="16666" y="17347"/>
                  </a:lnTo>
                  <a:lnTo>
                    <a:pt x="16392" y="17347"/>
                  </a:lnTo>
                  <a:lnTo>
                    <a:pt x="16365" y="17421"/>
                  </a:lnTo>
                  <a:lnTo>
                    <a:pt x="16063" y="17679"/>
                  </a:lnTo>
                  <a:lnTo>
                    <a:pt x="15953" y="17679"/>
                  </a:lnTo>
                  <a:lnTo>
                    <a:pt x="15926" y="17570"/>
                  </a:lnTo>
                  <a:lnTo>
                    <a:pt x="15652" y="17679"/>
                  </a:lnTo>
                  <a:lnTo>
                    <a:pt x="15487" y="17753"/>
                  </a:lnTo>
                  <a:lnTo>
                    <a:pt x="15406" y="17532"/>
                  </a:lnTo>
                  <a:lnTo>
                    <a:pt x="15241" y="17198"/>
                  </a:lnTo>
                  <a:lnTo>
                    <a:pt x="15022" y="17052"/>
                  </a:lnTo>
                  <a:lnTo>
                    <a:pt x="14967" y="16977"/>
                  </a:lnTo>
                  <a:lnTo>
                    <a:pt x="14747" y="16977"/>
                  </a:lnTo>
                  <a:lnTo>
                    <a:pt x="14693" y="17014"/>
                  </a:lnTo>
                  <a:lnTo>
                    <a:pt x="14583" y="16829"/>
                  </a:lnTo>
                  <a:lnTo>
                    <a:pt x="14282" y="16385"/>
                  </a:lnTo>
                  <a:lnTo>
                    <a:pt x="14254" y="16200"/>
                  </a:lnTo>
                  <a:lnTo>
                    <a:pt x="14254" y="16053"/>
                  </a:lnTo>
                  <a:lnTo>
                    <a:pt x="14117" y="15756"/>
                  </a:lnTo>
                  <a:lnTo>
                    <a:pt x="14034" y="15535"/>
                  </a:lnTo>
                  <a:lnTo>
                    <a:pt x="13624" y="14943"/>
                  </a:lnTo>
                  <a:lnTo>
                    <a:pt x="13596" y="14720"/>
                  </a:lnTo>
                  <a:lnTo>
                    <a:pt x="13514" y="14573"/>
                  </a:lnTo>
                  <a:lnTo>
                    <a:pt x="13569" y="14425"/>
                  </a:lnTo>
                  <a:lnTo>
                    <a:pt x="13514" y="14276"/>
                  </a:lnTo>
                  <a:lnTo>
                    <a:pt x="13431" y="13870"/>
                  </a:lnTo>
                  <a:lnTo>
                    <a:pt x="13321" y="13721"/>
                  </a:lnTo>
                  <a:lnTo>
                    <a:pt x="13349" y="13500"/>
                  </a:lnTo>
                  <a:lnTo>
                    <a:pt x="13514" y="13795"/>
                  </a:lnTo>
                  <a:lnTo>
                    <a:pt x="13514" y="14167"/>
                  </a:lnTo>
                  <a:lnTo>
                    <a:pt x="13596" y="14092"/>
                  </a:lnTo>
                  <a:lnTo>
                    <a:pt x="13596" y="13795"/>
                  </a:lnTo>
                  <a:lnTo>
                    <a:pt x="13376" y="13352"/>
                  </a:lnTo>
                  <a:lnTo>
                    <a:pt x="13431" y="13131"/>
                  </a:lnTo>
                  <a:lnTo>
                    <a:pt x="13349" y="12760"/>
                  </a:lnTo>
                  <a:lnTo>
                    <a:pt x="13321" y="12576"/>
                  </a:lnTo>
                  <a:lnTo>
                    <a:pt x="13431" y="12390"/>
                  </a:lnTo>
                  <a:lnTo>
                    <a:pt x="13486" y="11872"/>
                  </a:lnTo>
                  <a:lnTo>
                    <a:pt x="13431" y="11614"/>
                  </a:lnTo>
                  <a:lnTo>
                    <a:pt x="13514" y="11096"/>
                  </a:lnTo>
                  <a:lnTo>
                    <a:pt x="13514" y="10910"/>
                  </a:lnTo>
                  <a:lnTo>
                    <a:pt x="13569" y="10764"/>
                  </a:lnTo>
                  <a:lnTo>
                    <a:pt x="13514" y="10690"/>
                  </a:lnTo>
                  <a:lnTo>
                    <a:pt x="13514" y="10467"/>
                  </a:lnTo>
                  <a:lnTo>
                    <a:pt x="13596" y="10355"/>
                  </a:lnTo>
                  <a:lnTo>
                    <a:pt x="13624" y="10097"/>
                  </a:lnTo>
                  <a:lnTo>
                    <a:pt x="13650" y="9986"/>
                  </a:lnTo>
                  <a:lnTo>
                    <a:pt x="13569" y="9912"/>
                  </a:lnTo>
                  <a:lnTo>
                    <a:pt x="13650" y="9728"/>
                  </a:lnTo>
                  <a:lnTo>
                    <a:pt x="13650" y="9431"/>
                  </a:lnTo>
                  <a:lnTo>
                    <a:pt x="13788" y="9431"/>
                  </a:lnTo>
                  <a:lnTo>
                    <a:pt x="13760" y="9616"/>
                  </a:lnTo>
                  <a:lnTo>
                    <a:pt x="13760" y="9765"/>
                  </a:lnTo>
                  <a:lnTo>
                    <a:pt x="13843" y="9728"/>
                  </a:lnTo>
                  <a:lnTo>
                    <a:pt x="13870" y="9542"/>
                  </a:lnTo>
                  <a:lnTo>
                    <a:pt x="13980" y="9357"/>
                  </a:lnTo>
                  <a:lnTo>
                    <a:pt x="14007" y="9099"/>
                  </a:lnTo>
                  <a:lnTo>
                    <a:pt x="14062" y="9024"/>
                  </a:lnTo>
                  <a:lnTo>
                    <a:pt x="14117" y="8729"/>
                  </a:lnTo>
                  <a:lnTo>
                    <a:pt x="14117" y="8655"/>
                  </a:lnTo>
                  <a:lnTo>
                    <a:pt x="14007" y="8729"/>
                  </a:lnTo>
                  <a:lnTo>
                    <a:pt x="13980" y="9061"/>
                  </a:lnTo>
                  <a:lnTo>
                    <a:pt x="13843" y="9173"/>
                  </a:lnTo>
                  <a:lnTo>
                    <a:pt x="13870" y="9024"/>
                  </a:lnTo>
                  <a:lnTo>
                    <a:pt x="13788" y="8987"/>
                  </a:lnTo>
                  <a:lnTo>
                    <a:pt x="13760" y="8840"/>
                  </a:lnTo>
                  <a:lnTo>
                    <a:pt x="13624" y="8840"/>
                  </a:lnTo>
                  <a:lnTo>
                    <a:pt x="13486" y="8692"/>
                  </a:lnTo>
                  <a:lnTo>
                    <a:pt x="13240" y="8618"/>
                  </a:lnTo>
                  <a:lnTo>
                    <a:pt x="13103" y="8432"/>
                  </a:lnTo>
                  <a:lnTo>
                    <a:pt x="13020" y="8360"/>
                  </a:lnTo>
                  <a:lnTo>
                    <a:pt x="12911" y="8360"/>
                  </a:lnTo>
                  <a:lnTo>
                    <a:pt x="12829" y="8323"/>
                  </a:lnTo>
                  <a:lnTo>
                    <a:pt x="12801" y="8323"/>
                  </a:lnTo>
                  <a:lnTo>
                    <a:pt x="12746" y="8248"/>
                  </a:lnTo>
                  <a:lnTo>
                    <a:pt x="12774" y="7951"/>
                  </a:lnTo>
                  <a:lnTo>
                    <a:pt x="12609" y="7361"/>
                  </a:lnTo>
                  <a:lnTo>
                    <a:pt x="12609" y="7027"/>
                  </a:lnTo>
                  <a:lnTo>
                    <a:pt x="12636" y="6843"/>
                  </a:lnTo>
                  <a:lnTo>
                    <a:pt x="12500" y="6694"/>
                  </a:lnTo>
                  <a:lnTo>
                    <a:pt x="12417" y="6509"/>
                  </a:lnTo>
                  <a:lnTo>
                    <a:pt x="12390" y="6325"/>
                  </a:lnTo>
                  <a:lnTo>
                    <a:pt x="12280" y="6251"/>
                  </a:lnTo>
                  <a:lnTo>
                    <a:pt x="12252" y="6102"/>
                  </a:lnTo>
                  <a:lnTo>
                    <a:pt x="12199" y="6065"/>
                  </a:lnTo>
                  <a:lnTo>
                    <a:pt x="12089" y="5696"/>
                  </a:lnTo>
                  <a:lnTo>
                    <a:pt x="12061" y="5547"/>
                  </a:lnTo>
                  <a:lnTo>
                    <a:pt x="11951" y="5510"/>
                  </a:lnTo>
                  <a:lnTo>
                    <a:pt x="11951" y="5103"/>
                  </a:lnTo>
                  <a:lnTo>
                    <a:pt x="11868" y="4992"/>
                  </a:lnTo>
                  <a:lnTo>
                    <a:pt x="11842" y="4808"/>
                  </a:lnTo>
                  <a:lnTo>
                    <a:pt x="11705" y="4548"/>
                  </a:lnTo>
                  <a:lnTo>
                    <a:pt x="11567" y="4402"/>
                  </a:lnTo>
                  <a:lnTo>
                    <a:pt x="11512" y="4216"/>
                  </a:lnTo>
                  <a:lnTo>
                    <a:pt x="11403" y="4179"/>
                  </a:lnTo>
                  <a:lnTo>
                    <a:pt x="11293" y="4179"/>
                  </a:lnTo>
                  <a:lnTo>
                    <a:pt x="11266" y="4105"/>
                  </a:lnTo>
                  <a:lnTo>
                    <a:pt x="11238" y="4068"/>
                  </a:lnTo>
                  <a:lnTo>
                    <a:pt x="11102" y="4105"/>
                  </a:lnTo>
                  <a:lnTo>
                    <a:pt x="10964" y="4068"/>
                  </a:lnTo>
                  <a:lnTo>
                    <a:pt x="10827" y="4068"/>
                  </a:lnTo>
                  <a:lnTo>
                    <a:pt x="10772" y="4216"/>
                  </a:lnTo>
                  <a:lnTo>
                    <a:pt x="10718" y="4216"/>
                  </a:lnTo>
                  <a:lnTo>
                    <a:pt x="10691" y="4179"/>
                  </a:lnTo>
                  <a:lnTo>
                    <a:pt x="10636" y="4179"/>
                  </a:lnTo>
                  <a:lnTo>
                    <a:pt x="10526" y="4216"/>
                  </a:lnTo>
                  <a:lnTo>
                    <a:pt x="10471" y="4290"/>
                  </a:lnTo>
                  <a:lnTo>
                    <a:pt x="10362" y="4586"/>
                  </a:lnTo>
                  <a:lnTo>
                    <a:pt x="10307" y="4734"/>
                  </a:lnTo>
                  <a:lnTo>
                    <a:pt x="10307" y="4845"/>
                  </a:lnTo>
                  <a:lnTo>
                    <a:pt x="10224" y="4845"/>
                  </a:lnTo>
                  <a:lnTo>
                    <a:pt x="10087" y="4992"/>
                  </a:lnTo>
                  <a:lnTo>
                    <a:pt x="10087" y="5029"/>
                  </a:lnTo>
                  <a:lnTo>
                    <a:pt x="10033" y="5103"/>
                  </a:lnTo>
                  <a:lnTo>
                    <a:pt x="9950" y="5103"/>
                  </a:lnTo>
                  <a:lnTo>
                    <a:pt x="9923" y="4992"/>
                  </a:lnTo>
                  <a:lnTo>
                    <a:pt x="9758" y="4920"/>
                  </a:lnTo>
                  <a:lnTo>
                    <a:pt x="9649" y="4845"/>
                  </a:lnTo>
                  <a:lnTo>
                    <a:pt x="9622" y="4771"/>
                  </a:lnTo>
                  <a:lnTo>
                    <a:pt x="9456" y="4660"/>
                  </a:lnTo>
                  <a:lnTo>
                    <a:pt x="9374" y="4660"/>
                  </a:lnTo>
                  <a:lnTo>
                    <a:pt x="9320" y="4586"/>
                  </a:lnTo>
                  <a:lnTo>
                    <a:pt x="9320" y="4548"/>
                  </a:lnTo>
                  <a:lnTo>
                    <a:pt x="9265" y="4439"/>
                  </a:lnTo>
                  <a:lnTo>
                    <a:pt x="9210" y="4402"/>
                  </a:lnTo>
                  <a:lnTo>
                    <a:pt x="9155" y="4402"/>
                  </a:lnTo>
                  <a:lnTo>
                    <a:pt x="9100" y="4365"/>
                  </a:lnTo>
                  <a:lnTo>
                    <a:pt x="9073" y="4365"/>
                  </a:lnTo>
                  <a:lnTo>
                    <a:pt x="9073" y="4290"/>
                  </a:lnTo>
                  <a:lnTo>
                    <a:pt x="9045" y="4105"/>
                  </a:lnTo>
                  <a:lnTo>
                    <a:pt x="8936" y="3995"/>
                  </a:lnTo>
                  <a:lnTo>
                    <a:pt x="8799" y="3735"/>
                  </a:lnTo>
                  <a:lnTo>
                    <a:pt x="8799" y="3698"/>
                  </a:lnTo>
                  <a:lnTo>
                    <a:pt x="8909" y="3661"/>
                  </a:lnTo>
                  <a:lnTo>
                    <a:pt x="8936" y="3624"/>
                  </a:lnTo>
                  <a:lnTo>
                    <a:pt x="8936" y="3477"/>
                  </a:lnTo>
                  <a:lnTo>
                    <a:pt x="8716" y="3180"/>
                  </a:lnTo>
                  <a:lnTo>
                    <a:pt x="8689" y="2959"/>
                  </a:lnTo>
                  <a:lnTo>
                    <a:pt x="8634" y="2811"/>
                  </a:lnTo>
                  <a:lnTo>
                    <a:pt x="8525" y="2736"/>
                  </a:lnTo>
                  <a:lnTo>
                    <a:pt x="8415" y="2699"/>
                  </a:lnTo>
                  <a:lnTo>
                    <a:pt x="8470" y="2588"/>
                  </a:lnTo>
                  <a:lnTo>
                    <a:pt x="8470" y="2515"/>
                  </a:lnTo>
                  <a:lnTo>
                    <a:pt x="8387" y="2367"/>
                  </a:lnTo>
                  <a:lnTo>
                    <a:pt x="8251" y="2330"/>
                  </a:lnTo>
                  <a:lnTo>
                    <a:pt x="8277" y="2219"/>
                  </a:lnTo>
                  <a:lnTo>
                    <a:pt x="8224" y="2072"/>
                  </a:lnTo>
                  <a:lnTo>
                    <a:pt x="8141" y="2072"/>
                  </a:lnTo>
                  <a:lnTo>
                    <a:pt x="8114" y="1998"/>
                  </a:lnTo>
                  <a:lnTo>
                    <a:pt x="8031" y="1886"/>
                  </a:lnTo>
                  <a:lnTo>
                    <a:pt x="7949" y="1663"/>
                  </a:lnTo>
                  <a:lnTo>
                    <a:pt x="7785" y="1517"/>
                  </a:lnTo>
                  <a:lnTo>
                    <a:pt x="6578" y="1480"/>
                  </a:lnTo>
                  <a:lnTo>
                    <a:pt x="6523" y="1849"/>
                  </a:lnTo>
                  <a:lnTo>
                    <a:pt x="4357" y="1775"/>
                  </a:lnTo>
                  <a:lnTo>
                    <a:pt x="1835" y="184"/>
                  </a:lnTo>
                  <a:lnTo>
                    <a:pt x="1835" y="111"/>
                  </a:lnTo>
                  <a:lnTo>
                    <a:pt x="1808" y="0"/>
                  </a:lnTo>
                  <a:close/>
                </a:path>
              </a:pathLst>
            </a:custGeom>
            <a:solidFill>
              <a:srgbClr val="CCD4D8"/>
            </a:solidFill>
            <a:ln w="12700" cap="flat">
              <a:noFill/>
              <a:miter lim="400000"/>
            </a:ln>
            <a:effectLst/>
          </p:spPr>
          <p:txBody>
            <a:bodyPr wrap="square" lIns="0" tIns="0" rIns="0" bIns="0" numCol="1" anchor="ctr">
              <a:noAutofit/>
            </a:bodyPr>
            <a:lstStyle/>
            <a:p>
              <a:pPr defTabSz="342900">
                <a:lnSpc>
                  <a:spcPct val="100000"/>
                </a:lnSpc>
                <a:spcBef>
                  <a:spcPts val="0"/>
                </a:spcBef>
                <a:defRPr sz="1400">
                  <a:latin typeface="Arial"/>
                  <a:ea typeface="Arial"/>
                  <a:cs typeface="Arial"/>
                  <a:sym typeface="Arial"/>
                </a:defRPr>
              </a:pPr>
              <a:endParaRPr sz="525"/>
            </a:p>
          </p:txBody>
        </p:sp>
        <p:sp>
          <p:nvSpPr>
            <p:cNvPr id="72" name="Google Shape;10464;p32">
              <a:extLst>
                <a:ext uri="{FF2B5EF4-FFF2-40B4-BE49-F238E27FC236}">
                  <a16:creationId xmlns:a16="http://schemas.microsoft.com/office/drawing/2014/main" id="{97F47D31-E65D-C0BA-0DE9-0D5E2990C8FA}"/>
                </a:ext>
              </a:extLst>
            </p:cNvPr>
            <p:cNvSpPr/>
            <p:nvPr/>
          </p:nvSpPr>
          <p:spPr>
            <a:xfrm>
              <a:off x="7586838" y="8349432"/>
              <a:ext cx="203705" cy="279378"/>
            </a:xfrm>
            <a:custGeom>
              <a:avLst/>
              <a:gdLst/>
              <a:ahLst/>
              <a:cxnLst>
                <a:cxn ang="0">
                  <a:pos x="wd2" y="hd2"/>
                </a:cxn>
                <a:cxn ang="5400000">
                  <a:pos x="wd2" y="hd2"/>
                </a:cxn>
                <a:cxn ang="10800000">
                  <a:pos x="wd2" y="hd2"/>
                </a:cxn>
                <a:cxn ang="16200000">
                  <a:pos x="wd2" y="hd2"/>
                </a:cxn>
              </a:cxnLst>
              <a:rect l="0" t="0" r="r" b="b"/>
              <a:pathLst>
                <a:path w="21600" h="21600" extrusionOk="0">
                  <a:moveTo>
                    <a:pt x="4434" y="0"/>
                  </a:moveTo>
                  <a:lnTo>
                    <a:pt x="3044" y="774"/>
                  </a:lnTo>
                  <a:lnTo>
                    <a:pt x="1654" y="1355"/>
                  </a:lnTo>
                  <a:lnTo>
                    <a:pt x="1112" y="1926"/>
                  </a:lnTo>
                  <a:lnTo>
                    <a:pt x="0" y="2894"/>
                  </a:lnTo>
                  <a:lnTo>
                    <a:pt x="0" y="4239"/>
                  </a:lnTo>
                  <a:lnTo>
                    <a:pt x="834" y="5594"/>
                  </a:lnTo>
                  <a:lnTo>
                    <a:pt x="278" y="6745"/>
                  </a:lnTo>
                  <a:lnTo>
                    <a:pt x="278" y="7519"/>
                  </a:lnTo>
                  <a:lnTo>
                    <a:pt x="1654" y="8100"/>
                  </a:lnTo>
                  <a:lnTo>
                    <a:pt x="2488" y="8874"/>
                  </a:lnTo>
                  <a:lnTo>
                    <a:pt x="3044" y="9832"/>
                  </a:lnTo>
                  <a:lnTo>
                    <a:pt x="3878" y="11574"/>
                  </a:lnTo>
                  <a:lnTo>
                    <a:pt x="3600" y="12532"/>
                  </a:lnTo>
                  <a:lnTo>
                    <a:pt x="2488" y="13306"/>
                  </a:lnTo>
                  <a:lnTo>
                    <a:pt x="2488" y="14652"/>
                  </a:lnTo>
                  <a:lnTo>
                    <a:pt x="3044" y="15232"/>
                  </a:lnTo>
                  <a:lnTo>
                    <a:pt x="2488" y="16394"/>
                  </a:lnTo>
                  <a:lnTo>
                    <a:pt x="834" y="17352"/>
                  </a:lnTo>
                  <a:lnTo>
                    <a:pt x="0" y="17352"/>
                  </a:lnTo>
                  <a:lnTo>
                    <a:pt x="278" y="17739"/>
                  </a:lnTo>
                  <a:lnTo>
                    <a:pt x="1112" y="18513"/>
                  </a:lnTo>
                  <a:lnTo>
                    <a:pt x="1390" y="18706"/>
                  </a:lnTo>
                  <a:lnTo>
                    <a:pt x="1390" y="19471"/>
                  </a:lnTo>
                  <a:lnTo>
                    <a:pt x="2488" y="20245"/>
                  </a:lnTo>
                  <a:lnTo>
                    <a:pt x="3878" y="20439"/>
                  </a:lnTo>
                  <a:lnTo>
                    <a:pt x="4434" y="19665"/>
                  </a:lnTo>
                  <a:lnTo>
                    <a:pt x="5532" y="19471"/>
                  </a:lnTo>
                  <a:lnTo>
                    <a:pt x="6644" y="19471"/>
                  </a:lnTo>
                  <a:lnTo>
                    <a:pt x="6644" y="20052"/>
                  </a:lnTo>
                  <a:lnTo>
                    <a:pt x="7200" y="20245"/>
                  </a:lnTo>
                  <a:lnTo>
                    <a:pt x="7200" y="21406"/>
                  </a:lnTo>
                  <a:lnTo>
                    <a:pt x="8034" y="21600"/>
                  </a:lnTo>
                  <a:lnTo>
                    <a:pt x="9410" y="21019"/>
                  </a:lnTo>
                  <a:lnTo>
                    <a:pt x="9688" y="20245"/>
                  </a:lnTo>
                  <a:lnTo>
                    <a:pt x="10800" y="19665"/>
                  </a:lnTo>
                  <a:lnTo>
                    <a:pt x="11634" y="19471"/>
                  </a:lnTo>
                  <a:lnTo>
                    <a:pt x="12732" y="18319"/>
                  </a:lnTo>
                  <a:lnTo>
                    <a:pt x="14122" y="16771"/>
                  </a:lnTo>
                  <a:lnTo>
                    <a:pt x="15512" y="14652"/>
                  </a:lnTo>
                  <a:lnTo>
                    <a:pt x="15512" y="13694"/>
                  </a:lnTo>
                  <a:lnTo>
                    <a:pt x="17722" y="11952"/>
                  </a:lnTo>
                  <a:lnTo>
                    <a:pt x="19390" y="10413"/>
                  </a:lnTo>
                  <a:lnTo>
                    <a:pt x="20210" y="9639"/>
                  </a:lnTo>
                  <a:lnTo>
                    <a:pt x="21600" y="8487"/>
                  </a:lnTo>
                  <a:lnTo>
                    <a:pt x="21044" y="7132"/>
                  </a:lnTo>
                  <a:lnTo>
                    <a:pt x="19668" y="5981"/>
                  </a:lnTo>
                  <a:lnTo>
                    <a:pt x="19390" y="6552"/>
                  </a:lnTo>
                  <a:lnTo>
                    <a:pt x="18278" y="5981"/>
                  </a:lnTo>
                  <a:lnTo>
                    <a:pt x="18000" y="5013"/>
                  </a:lnTo>
                  <a:lnTo>
                    <a:pt x="15512" y="3087"/>
                  </a:lnTo>
                  <a:lnTo>
                    <a:pt x="14956" y="3087"/>
                  </a:lnTo>
                  <a:lnTo>
                    <a:pt x="12732" y="1926"/>
                  </a:lnTo>
                  <a:lnTo>
                    <a:pt x="8590" y="968"/>
                  </a:lnTo>
                  <a:lnTo>
                    <a:pt x="6922" y="194"/>
                  </a:lnTo>
                  <a:lnTo>
                    <a:pt x="4434" y="0"/>
                  </a:lnTo>
                  <a:close/>
                </a:path>
              </a:pathLst>
            </a:custGeom>
            <a:solidFill>
              <a:srgbClr val="CCD4DA"/>
            </a:solidFill>
            <a:ln w="12700" cap="flat">
              <a:noFill/>
              <a:miter lim="400000"/>
            </a:ln>
            <a:effectLst/>
          </p:spPr>
          <p:txBody>
            <a:bodyPr wrap="square" lIns="0" tIns="0" rIns="0" bIns="0" numCol="1" anchor="ctr">
              <a:noAutofit/>
            </a:bodyPr>
            <a:lstStyle/>
            <a:p>
              <a:pPr defTabSz="342900">
                <a:lnSpc>
                  <a:spcPct val="100000"/>
                </a:lnSpc>
                <a:spcBef>
                  <a:spcPts val="0"/>
                </a:spcBef>
                <a:defRPr sz="1400">
                  <a:latin typeface="Arial"/>
                  <a:ea typeface="Arial"/>
                  <a:cs typeface="Arial"/>
                  <a:sym typeface="Arial"/>
                </a:defRPr>
              </a:pPr>
              <a:endParaRPr sz="525"/>
            </a:p>
          </p:txBody>
        </p:sp>
        <p:sp>
          <p:nvSpPr>
            <p:cNvPr id="73" name="Google Shape;10465;p32">
              <a:extLst>
                <a:ext uri="{FF2B5EF4-FFF2-40B4-BE49-F238E27FC236}">
                  <a16:creationId xmlns:a16="http://schemas.microsoft.com/office/drawing/2014/main" id="{D2203BFE-2E70-8850-2F8C-1CDF874A84C6}"/>
                </a:ext>
              </a:extLst>
            </p:cNvPr>
            <p:cNvSpPr/>
            <p:nvPr/>
          </p:nvSpPr>
          <p:spPr>
            <a:xfrm>
              <a:off x="7333460" y="8322019"/>
              <a:ext cx="289953" cy="301792"/>
            </a:xfrm>
            <a:custGeom>
              <a:avLst/>
              <a:gdLst/>
              <a:ahLst/>
              <a:cxnLst>
                <a:cxn ang="0">
                  <a:pos x="wd2" y="hd2"/>
                </a:cxn>
                <a:cxn ang="5400000">
                  <a:pos x="wd2" y="hd2"/>
                </a:cxn>
                <a:cxn ang="10800000">
                  <a:pos x="wd2" y="hd2"/>
                </a:cxn>
                <a:cxn ang="16200000">
                  <a:pos x="wd2" y="hd2"/>
                </a:cxn>
              </a:cxnLst>
              <a:rect l="0" t="0" r="r" b="b"/>
              <a:pathLst>
                <a:path w="21600" h="21600" extrusionOk="0">
                  <a:moveTo>
                    <a:pt x="15175" y="0"/>
                  </a:moveTo>
                  <a:lnTo>
                    <a:pt x="14208" y="358"/>
                  </a:lnTo>
                  <a:lnTo>
                    <a:pt x="12450" y="179"/>
                  </a:lnTo>
                  <a:lnTo>
                    <a:pt x="10702" y="537"/>
                  </a:lnTo>
                  <a:lnTo>
                    <a:pt x="8954" y="179"/>
                  </a:lnTo>
                  <a:lnTo>
                    <a:pt x="6425" y="179"/>
                  </a:lnTo>
                  <a:lnTo>
                    <a:pt x="5058" y="537"/>
                  </a:lnTo>
                  <a:lnTo>
                    <a:pt x="5058" y="1783"/>
                  </a:lnTo>
                  <a:lnTo>
                    <a:pt x="4482" y="2858"/>
                  </a:lnTo>
                  <a:lnTo>
                    <a:pt x="4863" y="3566"/>
                  </a:lnTo>
                  <a:lnTo>
                    <a:pt x="4091" y="4462"/>
                  </a:lnTo>
                  <a:lnTo>
                    <a:pt x="3115" y="4820"/>
                  </a:lnTo>
                  <a:lnTo>
                    <a:pt x="1562" y="4820"/>
                  </a:lnTo>
                  <a:lnTo>
                    <a:pt x="976" y="5886"/>
                  </a:lnTo>
                  <a:lnTo>
                    <a:pt x="976" y="7140"/>
                  </a:lnTo>
                  <a:lnTo>
                    <a:pt x="0" y="9102"/>
                  </a:lnTo>
                  <a:lnTo>
                    <a:pt x="195" y="9819"/>
                  </a:lnTo>
                  <a:lnTo>
                    <a:pt x="1172" y="10177"/>
                  </a:lnTo>
                  <a:lnTo>
                    <a:pt x="1562" y="10885"/>
                  </a:lnTo>
                  <a:lnTo>
                    <a:pt x="1953" y="11244"/>
                  </a:lnTo>
                  <a:lnTo>
                    <a:pt x="2529" y="12139"/>
                  </a:lnTo>
                  <a:lnTo>
                    <a:pt x="2529" y="12847"/>
                  </a:lnTo>
                  <a:lnTo>
                    <a:pt x="3115" y="13385"/>
                  </a:lnTo>
                  <a:lnTo>
                    <a:pt x="3896" y="13385"/>
                  </a:lnTo>
                  <a:lnTo>
                    <a:pt x="4287" y="13564"/>
                  </a:lnTo>
                  <a:lnTo>
                    <a:pt x="4482" y="14460"/>
                  </a:lnTo>
                  <a:lnTo>
                    <a:pt x="4863" y="15705"/>
                  </a:lnTo>
                  <a:lnTo>
                    <a:pt x="4863" y="16959"/>
                  </a:lnTo>
                  <a:lnTo>
                    <a:pt x="5449" y="17138"/>
                  </a:lnTo>
                  <a:lnTo>
                    <a:pt x="6230" y="18205"/>
                  </a:lnTo>
                  <a:lnTo>
                    <a:pt x="6425" y="18921"/>
                  </a:lnTo>
                  <a:lnTo>
                    <a:pt x="7392" y="19280"/>
                  </a:lnTo>
                  <a:lnTo>
                    <a:pt x="7392" y="19809"/>
                  </a:lnTo>
                  <a:lnTo>
                    <a:pt x="7978" y="20525"/>
                  </a:lnTo>
                  <a:lnTo>
                    <a:pt x="8759" y="20883"/>
                  </a:lnTo>
                  <a:lnTo>
                    <a:pt x="9150" y="20883"/>
                  </a:lnTo>
                  <a:lnTo>
                    <a:pt x="9345" y="21063"/>
                  </a:lnTo>
                  <a:lnTo>
                    <a:pt x="10898" y="21600"/>
                  </a:lnTo>
                  <a:lnTo>
                    <a:pt x="11679" y="21600"/>
                  </a:lnTo>
                  <a:lnTo>
                    <a:pt x="11874" y="21063"/>
                  </a:lnTo>
                  <a:lnTo>
                    <a:pt x="11288" y="19988"/>
                  </a:lnTo>
                  <a:lnTo>
                    <a:pt x="11093" y="19638"/>
                  </a:lnTo>
                  <a:lnTo>
                    <a:pt x="10117" y="18742"/>
                  </a:lnTo>
                  <a:lnTo>
                    <a:pt x="10312" y="17846"/>
                  </a:lnTo>
                  <a:lnTo>
                    <a:pt x="11288" y="17138"/>
                  </a:lnTo>
                  <a:lnTo>
                    <a:pt x="12450" y="17318"/>
                  </a:lnTo>
                  <a:lnTo>
                    <a:pt x="14794" y="17318"/>
                  </a:lnTo>
                  <a:lnTo>
                    <a:pt x="15761" y="16959"/>
                  </a:lnTo>
                  <a:lnTo>
                    <a:pt x="17128" y="16959"/>
                  </a:lnTo>
                  <a:lnTo>
                    <a:pt x="18095" y="17846"/>
                  </a:lnTo>
                  <a:lnTo>
                    <a:pt x="18876" y="18026"/>
                  </a:lnTo>
                  <a:lnTo>
                    <a:pt x="19461" y="18026"/>
                  </a:lnTo>
                  <a:lnTo>
                    <a:pt x="20624" y="17138"/>
                  </a:lnTo>
                  <a:lnTo>
                    <a:pt x="21014" y="16064"/>
                  </a:lnTo>
                  <a:lnTo>
                    <a:pt x="20624" y="15526"/>
                  </a:lnTo>
                  <a:lnTo>
                    <a:pt x="20624" y="14281"/>
                  </a:lnTo>
                  <a:lnTo>
                    <a:pt x="21405" y="13564"/>
                  </a:lnTo>
                  <a:lnTo>
                    <a:pt x="21600" y="12677"/>
                  </a:lnTo>
                  <a:lnTo>
                    <a:pt x="21014" y="11064"/>
                  </a:lnTo>
                  <a:lnTo>
                    <a:pt x="20624" y="10177"/>
                  </a:lnTo>
                  <a:lnTo>
                    <a:pt x="20038" y="9461"/>
                  </a:lnTo>
                  <a:lnTo>
                    <a:pt x="19071" y="8923"/>
                  </a:lnTo>
                  <a:lnTo>
                    <a:pt x="19071" y="8207"/>
                  </a:lnTo>
                  <a:lnTo>
                    <a:pt x="19461" y="7140"/>
                  </a:lnTo>
                  <a:lnTo>
                    <a:pt x="18876" y="5886"/>
                  </a:lnTo>
                  <a:lnTo>
                    <a:pt x="18876" y="4641"/>
                  </a:lnTo>
                  <a:lnTo>
                    <a:pt x="19657" y="3745"/>
                  </a:lnTo>
                  <a:lnTo>
                    <a:pt x="20038" y="3216"/>
                  </a:lnTo>
                  <a:lnTo>
                    <a:pt x="21014" y="1962"/>
                  </a:lnTo>
                  <a:lnTo>
                    <a:pt x="21014" y="1245"/>
                  </a:lnTo>
                  <a:lnTo>
                    <a:pt x="19852" y="896"/>
                  </a:lnTo>
                  <a:lnTo>
                    <a:pt x="18095" y="537"/>
                  </a:lnTo>
                  <a:lnTo>
                    <a:pt x="15956" y="0"/>
                  </a:lnTo>
                  <a:close/>
                </a:path>
              </a:pathLst>
            </a:custGeom>
            <a:solidFill>
              <a:srgbClr val="CCD4DA"/>
            </a:solidFill>
            <a:ln w="12700" cap="flat">
              <a:noFill/>
              <a:miter lim="400000"/>
            </a:ln>
            <a:effectLst/>
          </p:spPr>
          <p:txBody>
            <a:bodyPr wrap="square" lIns="0" tIns="0" rIns="0" bIns="0" numCol="1" anchor="ctr">
              <a:noAutofit/>
            </a:bodyPr>
            <a:lstStyle/>
            <a:p>
              <a:pPr defTabSz="342900">
                <a:lnSpc>
                  <a:spcPct val="100000"/>
                </a:lnSpc>
                <a:spcBef>
                  <a:spcPts val="0"/>
                </a:spcBef>
                <a:defRPr sz="1400">
                  <a:latin typeface="Arial"/>
                  <a:ea typeface="Arial"/>
                  <a:cs typeface="Arial"/>
                  <a:sym typeface="Arial"/>
                </a:defRPr>
              </a:pPr>
              <a:endParaRPr sz="525"/>
            </a:p>
          </p:txBody>
        </p:sp>
        <p:sp>
          <p:nvSpPr>
            <p:cNvPr id="74" name="Google Shape;10466;p32">
              <a:extLst>
                <a:ext uri="{FF2B5EF4-FFF2-40B4-BE49-F238E27FC236}">
                  <a16:creationId xmlns:a16="http://schemas.microsoft.com/office/drawing/2014/main" id="{EAEB3BF7-1AC2-3443-9392-3738D63505C8}"/>
                </a:ext>
              </a:extLst>
            </p:cNvPr>
            <p:cNvSpPr/>
            <p:nvPr/>
          </p:nvSpPr>
          <p:spPr>
            <a:xfrm>
              <a:off x="7088067" y="8149905"/>
              <a:ext cx="362974" cy="521212"/>
            </a:xfrm>
            <a:custGeom>
              <a:avLst/>
              <a:gdLst/>
              <a:ahLst/>
              <a:cxnLst>
                <a:cxn ang="0">
                  <a:pos x="wd2" y="hd2"/>
                </a:cxn>
                <a:cxn ang="5400000">
                  <a:pos x="wd2" y="hd2"/>
                </a:cxn>
                <a:cxn ang="10800000">
                  <a:pos x="wd2" y="hd2"/>
                </a:cxn>
                <a:cxn ang="16200000">
                  <a:pos x="wd2" y="hd2"/>
                </a:cxn>
              </a:cxnLst>
              <a:rect l="0" t="0" r="r" b="b"/>
              <a:pathLst>
                <a:path w="21600" h="21600" extrusionOk="0">
                  <a:moveTo>
                    <a:pt x="6522" y="0"/>
                  </a:moveTo>
                  <a:lnTo>
                    <a:pt x="6366" y="415"/>
                  </a:lnTo>
                  <a:lnTo>
                    <a:pt x="5281" y="1240"/>
                  </a:lnTo>
                  <a:lnTo>
                    <a:pt x="4189" y="1758"/>
                  </a:lnTo>
                  <a:lnTo>
                    <a:pt x="3729" y="1655"/>
                  </a:lnTo>
                  <a:lnTo>
                    <a:pt x="2481" y="2687"/>
                  </a:lnTo>
                  <a:lnTo>
                    <a:pt x="2637" y="3102"/>
                  </a:lnTo>
                  <a:lnTo>
                    <a:pt x="3105" y="3621"/>
                  </a:lnTo>
                  <a:lnTo>
                    <a:pt x="4189" y="3719"/>
                  </a:lnTo>
                  <a:lnTo>
                    <a:pt x="4813" y="4134"/>
                  </a:lnTo>
                  <a:lnTo>
                    <a:pt x="4813" y="4757"/>
                  </a:lnTo>
                  <a:lnTo>
                    <a:pt x="3417" y="5167"/>
                  </a:lnTo>
                  <a:lnTo>
                    <a:pt x="2949" y="5063"/>
                  </a:lnTo>
                  <a:lnTo>
                    <a:pt x="2169" y="5167"/>
                  </a:lnTo>
                  <a:lnTo>
                    <a:pt x="1552" y="5063"/>
                  </a:lnTo>
                  <a:lnTo>
                    <a:pt x="928" y="5374"/>
                  </a:lnTo>
                  <a:lnTo>
                    <a:pt x="772" y="6308"/>
                  </a:lnTo>
                  <a:lnTo>
                    <a:pt x="0" y="6821"/>
                  </a:lnTo>
                  <a:lnTo>
                    <a:pt x="305" y="7444"/>
                  </a:lnTo>
                  <a:lnTo>
                    <a:pt x="1396" y="8476"/>
                  </a:lnTo>
                  <a:lnTo>
                    <a:pt x="3105" y="9405"/>
                  </a:lnTo>
                  <a:lnTo>
                    <a:pt x="3105" y="9508"/>
                  </a:lnTo>
                  <a:lnTo>
                    <a:pt x="3417" y="9508"/>
                  </a:lnTo>
                  <a:lnTo>
                    <a:pt x="3885" y="9820"/>
                  </a:lnTo>
                  <a:lnTo>
                    <a:pt x="4189" y="9508"/>
                  </a:lnTo>
                  <a:lnTo>
                    <a:pt x="5281" y="9716"/>
                  </a:lnTo>
                  <a:lnTo>
                    <a:pt x="6061" y="10234"/>
                  </a:lnTo>
                  <a:lnTo>
                    <a:pt x="6061" y="10956"/>
                  </a:lnTo>
                  <a:lnTo>
                    <a:pt x="5437" y="11578"/>
                  </a:lnTo>
                  <a:lnTo>
                    <a:pt x="4969" y="11884"/>
                  </a:lnTo>
                  <a:lnTo>
                    <a:pt x="5749" y="12092"/>
                  </a:lnTo>
                  <a:lnTo>
                    <a:pt x="6522" y="12092"/>
                  </a:lnTo>
                  <a:lnTo>
                    <a:pt x="6990" y="12507"/>
                  </a:lnTo>
                  <a:lnTo>
                    <a:pt x="7302" y="12921"/>
                  </a:lnTo>
                  <a:lnTo>
                    <a:pt x="8081" y="12921"/>
                  </a:lnTo>
                  <a:lnTo>
                    <a:pt x="8081" y="13124"/>
                  </a:lnTo>
                  <a:lnTo>
                    <a:pt x="7302" y="13850"/>
                  </a:lnTo>
                  <a:lnTo>
                    <a:pt x="7146" y="14571"/>
                  </a:lnTo>
                  <a:lnTo>
                    <a:pt x="6210" y="15609"/>
                  </a:lnTo>
                  <a:lnTo>
                    <a:pt x="6366" y="16122"/>
                  </a:lnTo>
                  <a:lnTo>
                    <a:pt x="6061" y="16641"/>
                  </a:lnTo>
                  <a:lnTo>
                    <a:pt x="6061" y="17159"/>
                  </a:lnTo>
                  <a:lnTo>
                    <a:pt x="6210" y="17466"/>
                  </a:lnTo>
                  <a:lnTo>
                    <a:pt x="6061" y="17777"/>
                  </a:lnTo>
                  <a:lnTo>
                    <a:pt x="6061" y="18296"/>
                  </a:lnTo>
                  <a:lnTo>
                    <a:pt x="6834" y="18809"/>
                  </a:lnTo>
                  <a:lnTo>
                    <a:pt x="7769" y="19535"/>
                  </a:lnTo>
                  <a:lnTo>
                    <a:pt x="7769" y="19847"/>
                  </a:lnTo>
                  <a:lnTo>
                    <a:pt x="8386" y="20360"/>
                  </a:lnTo>
                  <a:lnTo>
                    <a:pt x="10102" y="21393"/>
                  </a:lnTo>
                  <a:lnTo>
                    <a:pt x="10718" y="21600"/>
                  </a:lnTo>
                  <a:lnTo>
                    <a:pt x="11186" y="21190"/>
                  </a:lnTo>
                  <a:lnTo>
                    <a:pt x="11810" y="21086"/>
                  </a:lnTo>
                  <a:lnTo>
                    <a:pt x="11966" y="21190"/>
                  </a:lnTo>
                  <a:lnTo>
                    <a:pt x="13051" y="21190"/>
                  </a:lnTo>
                  <a:lnTo>
                    <a:pt x="13519" y="20671"/>
                  </a:lnTo>
                  <a:lnTo>
                    <a:pt x="13831" y="20360"/>
                  </a:lnTo>
                  <a:lnTo>
                    <a:pt x="14603" y="20256"/>
                  </a:lnTo>
                  <a:lnTo>
                    <a:pt x="16319" y="20256"/>
                  </a:lnTo>
                  <a:lnTo>
                    <a:pt x="16779" y="19328"/>
                  </a:lnTo>
                  <a:lnTo>
                    <a:pt x="17715" y="19120"/>
                  </a:lnTo>
                  <a:lnTo>
                    <a:pt x="18956" y="19120"/>
                  </a:lnTo>
                  <a:lnTo>
                    <a:pt x="19424" y="19328"/>
                  </a:lnTo>
                  <a:lnTo>
                    <a:pt x="20204" y="19224"/>
                  </a:lnTo>
                  <a:lnTo>
                    <a:pt x="21600" y="19224"/>
                  </a:lnTo>
                  <a:lnTo>
                    <a:pt x="20976" y="19017"/>
                  </a:lnTo>
                  <a:lnTo>
                    <a:pt x="20508" y="18602"/>
                  </a:lnTo>
                  <a:lnTo>
                    <a:pt x="20508" y="18296"/>
                  </a:lnTo>
                  <a:lnTo>
                    <a:pt x="19736" y="18088"/>
                  </a:lnTo>
                  <a:lnTo>
                    <a:pt x="19580" y="17673"/>
                  </a:lnTo>
                  <a:lnTo>
                    <a:pt x="18956" y="17056"/>
                  </a:lnTo>
                  <a:lnTo>
                    <a:pt x="18488" y="16952"/>
                  </a:lnTo>
                  <a:lnTo>
                    <a:pt x="18488" y="16226"/>
                  </a:lnTo>
                  <a:lnTo>
                    <a:pt x="18183" y="15505"/>
                  </a:lnTo>
                  <a:lnTo>
                    <a:pt x="18027" y="14986"/>
                  </a:lnTo>
                  <a:lnTo>
                    <a:pt x="17715" y="14882"/>
                  </a:lnTo>
                  <a:lnTo>
                    <a:pt x="17091" y="14882"/>
                  </a:lnTo>
                  <a:lnTo>
                    <a:pt x="16623" y="14571"/>
                  </a:lnTo>
                  <a:lnTo>
                    <a:pt x="16623" y="14161"/>
                  </a:lnTo>
                  <a:lnTo>
                    <a:pt x="16163" y="13643"/>
                  </a:lnTo>
                  <a:lnTo>
                    <a:pt x="15851" y="13435"/>
                  </a:lnTo>
                  <a:lnTo>
                    <a:pt x="15539" y="13025"/>
                  </a:lnTo>
                  <a:lnTo>
                    <a:pt x="14759" y="12818"/>
                  </a:lnTo>
                  <a:lnTo>
                    <a:pt x="14603" y="12403"/>
                  </a:lnTo>
                  <a:lnTo>
                    <a:pt x="15383" y="11267"/>
                  </a:lnTo>
                  <a:lnTo>
                    <a:pt x="15383" y="10541"/>
                  </a:lnTo>
                  <a:lnTo>
                    <a:pt x="15851" y="9923"/>
                  </a:lnTo>
                  <a:lnTo>
                    <a:pt x="17091" y="9923"/>
                  </a:lnTo>
                  <a:lnTo>
                    <a:pt x="17871" y="9716"/>
                  </a:lnTo>
                  <a:lnTo>
                    <a:pt x="18488" y="9197"/>
                  </a:lnTo>
                  <a:lnTo>
                    <a:pt x="18183" y="8787"/>
                  </a:lnTo>
                  <a:lnTo>
                    <a:pt x="18644" y="8165"/>
                  </a:lnTo>
                  <a:lnTo>
                    <a:pt x="18183" y="7651"/>
                  </a:lnTo>
                  <a:lnTo>
                    <a:pt x="18183" y="6821"/>
                  </a:lnTo>
                  <a:lnTo>
                    <a:pt x="18027" y="6406"/>
                  </a:lnTo>
                  <a:lnTo>
                    <a:pt x="16467" y="6204"/>
                  </a:lnTo>
                  <a:lnTo>
                    <a:pt x="14915" y="5167"/>
                  </a:lnTo>
                  <a:lnTo>
                    <a:pt x="14143" y="4757"/>
                  </a:lnTo>
                  <a:lnTo>
                    <a:pt x="13831" y="4860"/>
                  </a:lnTo>
                  <a:lnTo>
                    <a:pt x="12739" y="5167"/>
                  </a:lnTo>
                  <a:lnTo>
                    <a:pt x="12271" y="5582"/>
                  </a:lnTo>
                  <a:lnTo>
                    <a:pt x="11966" y="6100"/>
                  </a:lnTo>
                  <a:lnTo>
                    <a:pt x="11810" y="5374"/>
                  </a:lnTo>
                  <a:lnTo>
                    <a:pt x="11966" y="4549"/>
                  </a:lnTo>
                  <a:lnTo>
                    <a:pt x="12427" y="4031"/>
                  </a:lnTo>
                  <a:lnTo>
                    <a:pt x="11966" y="3102"/>
                  </a:lnTo>
                  <a:lnTo>
                    <a:pt x="11186" y="2791"/>
                  </a:lnTo>
                  <a:lnTo>
                    <a:pt x="9634" y="2070"/>
                  </a:lnTo>
                  <a:lnTo>
                    <a:pt x="8542" y="1240"/>
                  </a:lnTo>
                  <a:lnTo>
                    <a:pt x="8386" y="726"/>
                  </a:lnTo>
                  <a:lnTo>
                    <a:pt x="7613" y="207"/>
                  </a:lnTo>
                  <a:lnTo>
                    <a:pt x="6834" y="104"/>
                  </a:lnTo>
                  <a:lnTo>
                    <a:pt x="6522" y="0"/>
                  </a:lnTo>
                  <a:close/>
                </a:path>
              </a:pathLst>
            </a:custGeom>
            <a:solidFill>
              <a:srgbClr val="CCD4DA"/>
            </a:solidFill>
            <a:ln w="12700" cap="flat">
              <a:noFill/>
              <a:miter lim="400000"/>
            </a:ln>
            <a:effectLst/>
          </p:spPr>
          <p:txBody>
            <a:bodyPr wrap="square" lIns="0" tIns="0" rIns="0" bIns="0" numCol="1" anchor="ctr">
              <a:noAutofit/>
            </a:bodyPr>
            <a:lstStyle/>
            <a:p>
              <a:pPr defTabSz="342900">
                <a:lnSpc>
                  <a:spcPct val="100000"/>
                </a:lnSpc>
                <a:spcBef>
                  <a:spcPts val="0"/>
                </a:spcBef>
                <a:defRPr sz="1400">
                  <a:latin typeface="Arial"/>
                  <a:ea typeface="Arial"/>
                  <a:cs typeface="Arial"/>
                  <a:sym typeface="Arial"/>
                </a:defRPr>
              </a:pPr>
              <a:endParaRPr sz="525"/>
            </a:p>
          </p:txBody>
        </p:sp>
        <p:sp>
          <p:nvSpPr>
            <p:cNvPr id="75" name="Google Shape;10467;p32">
              <a:extLst>
                <a:ext uri="{FF2B5EF4-FFF2-40B4-BE49-F238E27FC236}">
                  <a16:creationId xmlns:a16="http://schemas.microsoft.com/office/drawing/2014/main" id="{0DA25851-7458-BE57-F2D6-B4D7C98CE767}"/>
                </a:ext>
              </a:extLst>
            </p:cNvPr>
            <p:cNvSpPr/>
            <p:nvPr/>
          </p:nvSpPr>
          <p:spPr>
            <a:xfrm>
              <a:off x="6239176" y="7885546"/>
              <a:ext cx="958487" cy="822996"/>
            </a:xfrm>
            <a:custGeom>
              <a:avLst/>
              <a:gdLst/>
              <a:ahLst/>
              <a:cxnLst>
                <a:cxn ang="0">
                  <a:pos x="wd2" y="hd2"/>
                </a:cxn>
                <a:cxn ang="5400000">
                  <a:pos x="wd2" y="hd2"/>
                </a:cxn>
                <a:cxn ang="10800000">
                  <a:pos x="wd2" y="hd2"/>
                </a:cxn>
                <a:cxn ang="16200000">
                  <a:pos x="wd2" y="hd2"/>
                </a:cxn>
              </a:cxnLst>
              <a:rect l="0" t="0" r="r" b="b"/>
              <a:pathLst>
                <a:path w="21600" h="21600" extrusionOk="0">
                  <a:moveTo>
                    <a:pt x="5592" y="0"/>
                  </a:moveTo>
                  <a:lnTo>
                    <a:pt x="5122" y="197"/>
                  </a:lnTo>
                  <a:lnTo>
                    <a:pt x="4709" y="785"/>
                  </a:lnTo>
                  <a:lnTo>
                    <a:pt x="4768" y="1179"/>
                  </a:lnTo>
                  <a:lnTo>
                    <a:pt x="4945" y="1376"/>
                  </a:lnTo>
                  <a:lnTo>
                    <a:pt x="5240" y="1114"/>
                  </a:lnTo>
                  <a:lnTo>
                    <a:pt x="5533" y="1179"/>
                  </a:lnTo>
                  <a:lnTo>
                    <a:pt x="5828" y="1442"/>
                  </a:lnTo>
                  <a:lnTo>
                    <a:pt x="5710" y="1702"/>
                  </a:lnTo>
                  <a:lnTo>
                    <a:pt x="5415" y="1767"/>
                  </a:lnTo>
                  <a:lnTo>
                    <a:pt x="5122" y="1636"/>
                  </a:lnTo>
                  <a:lnTo>
                    <a:pt x="5004" y="1508"/>
                  </a:lnTo>
                  <a:lnTo>
                    <a:pt x="4945" y="1636"/>
                  </a:lnTo>
                  <a:lnTo>
                    <a:pt x="4945" y="1767"/>
                  </a:lnTo>
                  <a:lnTo>
                    <a:pt x="4532" y="2030"/>
                  </a:lnTo>
                  <a:lnTo>
                    <a:pt x="3825" y="2096"/>
                  </a:lnTo>
                  <a:lnTo>
                    <a:pt x="3060" y="2421"/>
                  </a:lnTo>
                  <a:lnTo>
                    <a:pt x="2886" y="2750"/>
                  </a:lnTo>
                  <a:lnTo>
                    <a:pt x="2886" y="3078"/>
                  </a:lnTo>
                  <a:lnTo>
                    <a:pt x="3060" y="3403"/>
                  </a:lnTo>
                  <a:lnTo>
                    <a:pt x="3060" y="4123"/>
                  </a:lnTo>
                  <a:lnTo>
                    <a:pt x="3179" y="4648"/>
                  </a:lnTo>
                  <a:lnTo>
                    <a:pt x="3238" y="5039"/>
                  </a:lnTo>
                  <a:lnTo>
                    <a:pt x="3001" y="5631"/>
                  </a:lnTo>
                  <a:lnTo>
                    <a:pt x="2473" y="6022"/>
                  </a:lnTo>
                  <a:lnTo>
                    <a:pt x="2180" y="5956"/>
                  </a:lnTo>
                  <a:lnTo>
                    <a:pt x="2180" y="5434"/>
                  </a:lnTo>
                  <a:lnTo>
                    <a:pt x="1826" y="5039"/>
                  </a:lnTo>
                  <a:lnTo>
                    <a:pt x="1766" y="4648"/>
                  </a:lnTo>
                  <a:lnTo>
                    <a:pt x="2062" y="4386"/>
                  </a:lnTo>
                  <a:lnTo>
                    <a:pt x="2121" y="4123"/>
                  </a:lnTo>
                  <a:lnTo>
                    <a:pt x="2709" y="3469"/>
                  </a:lnTo>
                  <a:lnTo>
                    <a:pt x="2709" y="2947"/>
                  </a:lnTo>
                  <a:lnTo>
                    <a:pt x="2473" y="2487"/>
                  </a:lnTo>
                  <a:lnTo>
                    <a:pt x="2591" y="2359"/>
                  </a:lnTo>
                  <a:lnTo>
                    <a:pt x="2473" y="2096"/>
                  </a:lnTo>
                  <a:lnTo>
                    <a:pt x="2295" y="1964"/>
                  </a:lnTo>
                  <a:lnTo>
                    <a:pt x="2121" y="1636"/>
                  </a:lnTo>
                  <a:lnTo>
                    <a:pt x="2180" y="1376"/>
                  </a:lnTo>
                  <a:lnTo>
                    <a:pt x="2591" y="1179"/>
                  </a:lnTo>
                  <a:lnTo>
                    <a:pt x="3001" y="1114"/>
                  </a:lnTo>
                  <a:lnTo>
                    <a:pt x="3297" y="657"/>
                  </a:lnTo>
                  <a:lnTo>
                    <a:pt x="3179" y="657"/>
                  </a:lnTo>
                  <a:lnTo>
                    <a:pt x="3060" y="719"/>
                  </a:lnTo>
                  <a:lnTo>
                    <a:pt x="2180" y="1114"/>
                  </a:lnTo>
                  <a:lnTo>
                    <a:pt x="1766" y="1964"/>
                  </a:lnTo>
                  <a:lnTo>
                    <a:pt x="1589" y="2096"/>
                  </a:lnTo>
                  <a:lnTo>
                    <a:pt x="1297" y="2162"/>
                  </a:lnTo>
                  <a:lnTo>
                    <a:pt x="1001" y="2618"/>
                  </a:lnTo>
                  <a:lnTo>
                    <a:pt x="824" y="2815"/>
                  </a:lnTo>
                  <a:lnTo>
                    <a:pt x="295" y="3666"/>
                  </a:lnTo>
                  <a:lnTo>
                    <a:pt x="236" y="4060"/>
                  </a:lnTo>
                  <a:lnTo>
                    <a:pt x="295" y="4386"/>
                  </a:lnTo>
                  <a:lnTo>
                    <a:pt x="236" y="4974"/>
                  </a:lnTo>
                  <a:lnTo>
                    <a:pt x="0" y="5565"/>
                  </a:lnTo>
                  <a:lnTo>
                    <a:pt x="0" y="5696"/>
                  </a:lnTo>
                  <a:lnTo>
                    <a:pt x="413" y="5696"/>
                  </a:lnTo>
                  <a:lnTo>
                    <a:pt x="1120" y="7004"/>
                  </a:lnTo>
                  <a:lnTo>
                    <a:pt x="1415" y="7529"/>
                  </a:lnTo>
                  <a:lnTo>
                    <a:pt x="1471" y="7855"/>
                  </a:lnTo>
                  <a:lnTo>
                    <a:pt x="1297" y="8249"/>
                  </a:lnTo>
                  <a:lnTo>
                    <a:pt x="1297" y="8509"/>
                  </a:lnTo>
                  <a:lnTo>
                    <a:pt x="1238" y="8640"/>
                  </a:lnTo>
                  <a:lnTo>
                    <a:pt x="1238" y="8968"/>
                  </a:lnTo>
                  <a:lnTo>
                    <a:pt x="1589" y="9294"/>
                  </a:lnTo>
                  <a:lnTo>
                    <a:pt x="2062" y="9491"/>
                  </a:lnTo>
                  <a:lnTo>
                    <a:pt x="2354" y="9557"/>
                  </a:lnTo>
                  <a:lnTo>
                    <a:pt x="2709" y="9688"/>
                  </a:lnTo>
                  <a:lnTo>
                    <a:pt x="2945" y="9557"/>
                  </a:lnTo>
                  <a:lnTo>
                    <a:pt x="3356" y="9557"/>
                  </a:lnTo>
                  <a:lnTo>
                    <a:pt x="3766" y="9688"/>
                  </a:lnTo>
                  <a:lnTo>
                    <a:pt x="3885" y="9622"/>
                  </a:lnTo>
                  <a:lnTo>
                    <a:pt x="4357" y="9557"/>
                  </a:lnTo>
                  <a:lnTo>
                    <a:pt x="4827" y="9622"/>
                  </a:lnTo>
                  <a:lnTo>
                    <a:pt x="5122" y="9819"/>
                  </a:lnTo>
                  <a:lnTo>
                    <a:pt x="6416" y="11127"/>
                  </a:lnTo>
                  <a:lnTo>
                    <a:pt x="6827" y="10996"/>
                  </a:lnTo>
                  <a:lnTo>
                    <a:pt x="6886" y="11127"/>
                  </a:lnTo>
                  <a:lnTo>
                    <a:pt x="7063" y="10996"/>
                  </a:lnTo>
                  <a:lnTo>
                    <a:pt x="7418" y="11193"/>
                  </a:lnTo>
                  <a:lnTo>
                    <a:pt x="7592" y="11258"/>
                  </a:lnTo>
                  <a:lnTo>
                    <a:pt x="7946" y="11127"/>
                  </a:lnTo>
                  <a:lnTo>
                    <a:pt x="8242" y="11127"/>
                  </a:lnTo>
                  <a:lnTo>
                    <a:pt x="8652" y="11193"/>
                  </a:lnTo>
                  <a:lnTo>
                    <a:pt x="8771" y="10996"/>
                  </a:lnTo>
                  <a:lnTo>
                    <a:pt x="9066" y="10996"/>
                  </a:lnTo>
                  <a:lnTo>
                    <a:pt x="9240" y="11193"/>
                  </a:lnTo>
                  <a:lnTo>
                    <a:pt x="9417" y="11912"/>
                  </a:lnTo>
                  <a:lnTo>
                    <a:pt x="9240" y="12175"/>
                  </a:lnTo>
                  <a:lnTo>
                    <a:pt x="9240" y="12503"/>
                  </a:lnTo>
                  <a:lnTo>
                    <a:pt x="9181" y="12763"/>
                  </a:lnTo>
                  <a:lnTo>
                    <a:pt x="8771" y="12829"/>
                  </a:lnTo>
                  <a:lnTo>
                    <a:pt x="8593" y="13091"/>
                  </a:lnTo>
                  <a:lnTo>
                    <a:pt x="8652" y="13745"/>
                  </a:lnTo>
                  <a:lnTo>
                    <a:pt x="8771" y="13942"/>
                  </a:lnTo>
                  <a:lnTo>
                    <a:pt x="8593" y="14465"/>
                  </a:lnTo>
                  <a:lnTo>
                    <a:pt x="8593" y="15056"/>
                  </a:lnTo>
                  <a:lnTo>
                    <a:pt x="8830" y="15250"/>
                  </a:lnTo>
                  <a:lnTo>
                    <a:pt x="8830" y="15513"/>
                  </a:lnTo>
                  <a:lnTo>
                    <a:pt x="9125" y="16429"/>
                  </a:lnTo>
                  <a:lnTo>
                    <a:pt x="8593" y="17477"/>
                  </a:lnTo>
                  <a:lnTo>
                    <a:pt x="8652" y="17806"/>
                  </a:lnTo>
                  <a:lnTo>
                    <a:pt x="8830" y="17806"/>
                  </a:lnTo>
                  <a:lnTo>
                    <a:pt x="9066" y="17740"/>
                  </a:lnTo>
                  <a:lnTo>
                    <a:pt x="9066" y="17806"/>
                  </a:lnTo>
                  <a:lnTo>
                    <a:pt x="9125" y="18065"/>
                  </a:lnTo>
                  <a:lnTo>
                    <a:pt x="9358" y="18197"/>
                  </a:lnTo>
                  <a:lnTo>
                    <a:pt x="9477" y="18525"/>
                  </a:lnTo>
                  <a:lnTo>
                    <a:pt x="9417" y="18719"/>
                  </a:lnTo>
                  <a:lnTo>
                    <a:pt x="9536" y="19179"/>
                  </a:lnTo>
                  <a:lnTo>
                    <a:pt x="9946" y="20095"/>
                  </a:lnTo>
                  <a:lnTo>
                    <a:pt x="9946" y="20421"/>
                  </a:lnTo>
                  <a:lnTo>
                    <a:pt x="10537" y="20946"/>
                  </a:lnTo>
                  <a:lnTo>
                    <a:pt x="11184" y="21469"/>
                  </a:lnTo>
                  <a:lnTo>
                    <a:pt x="11536" y="21600"/>
                  </a:lnTo>
                  <a:lnTo>
                    <a:pt x="12185" y="21469"/>
                  </a:lnTo>
                  <a:lnTo>
                    <a:pt x="12596" y="21012"/>
                  </a:lnTo>
                  <a:lnTo>
                    <a:pt x="13184" y="20618"/>
                  </a:lnTo>
                  <a:lnTo>
                    <a:pt x="13361" y="20292"/>
                  </a:lnTo>
                  <a:lnTo>
                    <a:pt x="14244" y="19767"/>
                  </a:lnTo>
                  <a:lnTo>
                    <a:pt x="14422" y="19310"/>
                  </a:lnTo>
                  <a:lnTo>
                    <a:pt x="14537" y="19113"/>
                  </a:lnTo>
                  <a:lnTo>
                    <a:pt x="14655" y="18982"/>
                  </a:lnTo>
                  <a:lnTo>
                    <a:pt x="15420" y="18785"/>
                  </a:lnTo>
                  <a:lnTo>
                    <a:pt x="15834" y="18656"/>
                  </a:lnTo>
                  <a:lnTo>
                    <a:pt x="15715" y="18197"/>
                  </a:lnTo>
                  <a:lnTo>
                    <a:pt x="15302" y="18131"/>
                  </a:lnTo>
                  <a:lnTo>
                    <a:pt x="14773" y="18197"/>
                  </a:lnTo>
                  <a:lnTo>
                    <a:pt x="13949" y="17868"/>
                  </a:lnTo>
                  <a:lnTo>
                    <a:pt x="14126" y="17346"/>
                  </a:lnTo>
                  <a:lnTo>
                    <a:pt x="14067" y="17149"/>
                  </a:lnTo>
                  <a:lnTo>
                    <a:pt x="13890" y="17017"/>
                  </a:lnTo>
                  <a:lnTo>
                    <a:pt x="14422" y="16166"/>
                  </a:lnTo>
                  <a:lnTo>
                    <a:pt x="14244" y="15841"/>
                  </a:lnTo>
                  <a:lnTo>
                    <a:pt x="13890" y="15447"/>
                  </a:lnTo>
                  <a:lnTo>
                    <a:pt x="13597" y="15381"/>
                  </a:lnTo>
                  <a:lnTo>
                    <a:pt x="13361" y="14859"/>
                  </a:lnTo>
                  <a:lnTo>
                    <a:pt x="13831" y="15056"/>
                  </a:lnTo>
                  <a:lnTo>
                    <a:pt x="14362" y="15122"/>
                  </a:lnTo>
                  <a:lnTo>
                    <a:pt x="14832" y="15447"/>
                  </a:lnTo>
                  <a:lnTo>
                    <a:pt x="15361" y="15447"/>
                  </a:lnTo>
                  <a:lnTo>
                    <a:pt x="16126" y="15250"/>
                  </a:lnTo>
                  <a:lnTo>
                    <a:pt x="16303" y="15447"/>
                  </a:lnTo>
                  <a:lnTo>
                    <a:pt x="16835" y="15250"/>
                  </a:lnTo>
                  <a:lnTo>
                    <a:pt x="17364" y="14727"/>
                  </a:lnTo>
                  <a:lnTo>
                    <a:pt x="17775" y="14727"/>
                  </a:lnTo>
                  <a:lnTo>
                    <a:pt x="18070" y="14793"/>
                  </a:lnTo>
                  <a:lnTo>
                    <a:pt x="18776" y="14465"/>
                  </a:lnTo>
                  <a:lnTo>
                    <a:pt x="19364" y="14465"/>
                  </a:lnTo>
                  <a:lnTo>
                    <a:pt x="20129" y="13745"/>
                  </a:lnTo>
                  <a:lnTo>
                    <a:pt x="20306" y="13288"/>
                  </a:lnTo>
                  <a:lnTo>
                    <a:pt x="20306" y="12894"/>
                  </a:lnTo>
                  <a:lnTo>
                    <a:pt x="19659" y="12306"/>
                  </a:lnTo>
                  <a:lnTo>
                    <a:pt x="19246" y="11652"/>
                  </a:lnTo>
                  <a:lnTo>
                    <a:pt x="19130" y="11258"/>
                  </a:lnTo>
                  <a:lnTo>
                    <a:pt x="19423" y="10933"/>
                  </a:lnTo>
                  <a:lnTo>
                    <a:pt x="19482" y="10342"/>
                  </a:lnTo>
                  <a:lnTo>
                    <a:pt x="19718" y="10145"/>
                  </a:lnTo>
                  <a:lnTo>
                    <a:pt x="19952" y="10210"/>
                  </a:lnTo>
                  <a:lnTo>
                    <a:pt x="20247" y="10145"/>
                  </a:lnTo>
                  <a:lnTo>
                    <a:pt x="20424" y="10210"/>
                  </a:lnTo>
                  <a:lnTo>
                    <a:pt x="20953" y="9951"/>
                  </a:lnTo>
                  <a:lnTo>
                    <a:pt x="20953" y="9557"/>
                  </a:lnTo>
                  <a:lnTo>
                    <a:pt x="20717" y="9294"/>
                  </a:lnTo>
                  <a:lnTo>
                    <a:pt x="20306" y="9231"/>
                  </a:lnTo>
                  <a:lnTo>
                    <a:pt x="20129" y="8903"/>
                  </a:lnTo>
                  <a:lnTo>
                    <a:pt x="20070" y="8640"/>
                  </a:lnTo>
                  <a:lnTo>
                    <a:pt x="20542" y="7986"/>
                  </a:lnTo>
                  <a:lnTo>
                    <a:pt x="20717" y="8052"/>
                  </a:lnTo>
                  <a:lnTo>
                    <a:pt x="21130" y="7723"/>
                  </a:lnTo>
                  <a:lnTo>
                    <a:pt x="21541" y="7201"/>
                  </a:lnTo>
                  <a:lnTo>
                    <a:pt x="21600" y="6938"/>
                  </a:lnTo>
                  <a:lnTo>
                    <a:pt x="21541" y="6938"/>
                  </a:lnTo>
                  <a:lnTo>
                    <a:pt x="20894" y="6613"/>
                  </a:lnTo>
                  <a:lnTo>
                    <a:pt x="20661" y="6613"/>
                  </a:lnTo>
                  <a:lnTo>
                    <a:pt x="20424" y="6679"/>
                  </a:lnTo>
                  <a:lnTo>
                    <a:pt x="20129" y="6613"/>
                  </a:lnTo>
                  <a:lnTo>
                    <a:pt x="19952" y="6613"/>
                  </a:lnTo>
                  <a:lnTo>
                    <a:pt x="19718" y="6741"/>
                  </a:lnTo>
                  <a:lnTo>
                    <a:pt x="19187" y="6873"/>
                  </a:lnTo>
                  <a:lnTo>
                    <a:pt x="18776" y="6741"/>
                  </a:lnTo>
                  <a:lnTo>
                    <a:pt x="18599" y="6741"/>
                  </a:lnTo>
                  <a:lnTo>
                    <a:pt x="18894" y="6679"/>
                  </a:lnTo>
                  <a:lnTo>
                    <a:pt x="19130" y="6679"/>
                  </a:lnTo>
                  <a:lnTo>
                    <a:pt x="19364" y="6547"/>
                  </a:lnTo>
                  <a:lnTo>
                    <a:pt x="19482" y="6284"/>
                  </a:lnTo>
                  <a:lnTo>
                    <a:pt x="19836" y="5956"/>
                  </a:lnTo>
                  <a:lnTo>
                    <a:pt x="19952" y="5762"/>
                  </a:lnTo>
                  <a:lnTo>
                    <a:pt x="19718" y="5631"/>
                  </a:lnTo>
                  <a:lnTo>
                    <a:pt x="19718" y="5565"/>
                  </a:lnTo>
                  <a:lnTo>
                    <a:pt x="19659" y="5237"/>
                  </a:lnTo>
                  <a:lnTo>
                    <a:pt x="19187" y="4974"/>
                  </a:lnTo>
                  <a:lnTo>
                    <a:pt x="18599" y="4780"/>
                  </a:lnTo>
                  <a:lnTo>
                    <a:pt x="18481" y="4648"/>
                  </a:lnTo>
                  <a:lnTo>
                    <a:pt x="18247" y="4451"/>
                  </a:lnTo>
                  <a:lnTo>
                    <a:pt x="17952" y="4451"/>
                  </a:lnTo>
                  <a:lnTo>
                    <a:pt x="17893" y="4320"/>
                  </a:lnTo>
                  <a:lnTo>
                    <a:pt x="17482" y="4123"/>
                  </a:lnTo>
                  <a:lnTo>
                    <a:pt x="17364" y="4123"/>
                  </a:lnTo>
                  <a:lnTo>
                    <a:pt x="17364" y="4451"/>
                  </a:lnTo>
                  <a:lnTo>
                    <a:pt x="17128" y="4123"/>
                  </a:lnTo>
                  <a:lnTo>
                    <a:pt x="17009" y="3798"/>
                  </a:lnTo>
                  <a:lnTo>
                    <a:pt x="16717" y="3666"/>
                  </a:lnTo>
                  <a:lnTo>
                    <a:pt x="16599" y="3403"/>
                  </a:lnTo>
                  <a:lnTo>
                    <a:pt x="16776" y="3272"/>
                  </a:lnTo>
                  <a:lnTo>
                    <a:pt x="17482" y="3338"/>
                  </a:lnTo>
                  <a:lnTo>
                    <a:pt x="17775" y="3078"/>
                  </a:lnTo>
                  <a:lnTo>
                    <a:pt x="18247" y="3078"/>
                  </a:lnTo>
                  <a:lnTo>
                    <a:pt x="18247" y="2750"/>
                  </a:lnTo>
                  <a:lnTo>
                    <a:pt x="17893" y="2815"/>
                  </a:lnTo>
                  <a:lnTo>
                    <a:pt x="17128" y="2684"/>
                  </a:lnTo>
                  <a:lnTo>
                    <a:pt x="16599" y="2750"/>
                  </a:lnTo>
                  <a:lnTo>
                    <a:pt x="16244" y="2750"/>
                  </a:lnTo>
                  <a:lnTo>
                    <a:pt x="15538" y="3012"/>
                  </a:lnTo>
                  <a:lnTo>
                    <a:pt x="15302" y="2947"/>
                  </a:lnTo>
                  <a:lnTo>
                    <a:pt x="15009" y="2947"/>
                  </a:lnTo>
                  <a:lnTo>
                    <a:pt x="14422" y="3403"/>
                  </a:lnTo>
                  <a:lnTo>
                    <a:pt x="14126" y="3469"/>
                  </a:lnTo>
                  <a:lnTo>
                    <a:pt x="13772" y="3666"/>
                  </a:lnTo>
                  <a:lnTo>
                    <a:pt x="13597" y="3929"/>
                  </a:lnTo>
                  <a:lnTo>
                    <a:pt x="13066" y="3995"/>
                  </a:lnTo>
                  <a:lnTo>
                    <a:pt x="12950" y="4060"/>
                  </a:lnTo>
                  <a:lnTo>
                    <a:pt x="12714" y="3995"/>
                  </a:lnTo>
                  <a:lnTo>
                    <a:pt x="12008" y="3403"/>
                  </a:lnTo>
                  <a:lnTo>
                    <a:pt x="11831" y="3078"/>
                  </a:lnTo>
                  <a:lnTo>
                    <a:pt x="10889" y="3078"/>
                  </a:lnTo>
                  <a:lnTo>
                    <a:pt x="9358" y="3403"/>
                  </a:lnTo>
                  <a:lnTo>
                    <a:pt x="8593" y="3403"/>
                  </a:lnTo>
                  <a:lnTo>
                    <a:pt x="8301" y="3272"/>
                  </a:lnTo>
                  <a:lnTo>
                    <a:pt x="8183" y="3012"/>
                  </a:lnTo>
                  <a:lnTo>
                    <a:pt x="8183" y="2684"/>
                  </a:lnTo>
                  <a:lnTo>
                    <a:pt x="8360" y="2684"/>
                  </a:lnTo>
                  <a:lnTo>
                    <a:pt x="8301" y="2293"/>
                  </a:lnTo>
                  <a:lnTo>
                    <a:pt x="8005" y="1767"/>
                  </a:lnTo>
                  <a:lnTo>
                    <a:pt x="7710" y="1702"/>
                  </a:lnTo>
                  <a:lnTo>
                    <a:pt x="6886" y="1767"/>
                  </a:lnTo>
                  <a:lnTo>
                    <a:pt x="6534" y="1508"/>
                  </a:lnTo>
                  <a:lnTo>
                    <a:pt x="6298" y="1508"/>
                  </a:lnTo>
                  <a:lnTo>
                    <a:pt x="6121" y="1636"/>
                  </a:lnTo>
                  <a:lnTo>
                    <a:pt x="5828" y="1114"/>
                  </a:lnTo>
                  <a:lnTo>
                    <a:pt x="5828" y="657"/>
                  </a:lnTo>
                  <a:lnTo>
                    <a:pt x="5710" y="66"/>
                  </a:lnTo>
                  <a:lnTo>
                    <a:pt x="5592" y="0"/>
                  </a:lnTo>
                  <a:close/>
                </a:path>
              </a:pathLst>
            </a:custGeom>
            <a:solidFill>
              <a:srgbClr val="CCD4DA"/>
            </a:solidFill>
            <a:ln w="12700" cap="flat">
              <a:noFill/>
              <a:miter lim="400000"/>
            </a:ln>
            <a:effectLst/>
          </p:spPr>
          <p:txBody>
            <a:bodyPr wrap="square" lIns="0" tIns="0" rIns="0" bIns="0" numCol="1" anchor="ctr">
              <a:noAutofit/>
            </a:bodyPr>
            <a:lstStyle/>
            <a:p>
              <a:pPr defTabSz="342900">
                <a:lnSpc>
                  <a:spcPct val="100000"/>
                </a:lnSpc>
                <a:spcBef>
                  <a:spcPts val="0"/>
                </a:spcBef>
                <a:defRPr sz="1400">
                  <a:latin typeface="Arial"/>
                  <a:ea typeface="Arial"/>
                  <a:cs typeface="Arial"/>
                  <a:sym typeface="Arial"/>
                </a:defRPr>
              </a:pPr>
              <a:endParaRPr sz="525"/>
            </a:p>
          </p:txBody>
        </p:sp>
        <p:sp>
          <p:nvSpPr>
            <p:cNvPr id="76" name="Google Shape;10468;p32">
              <a:extLst>
                <a:ext uri="{FF2B5EF4-FFF2-40B4-BE49-F238E27FC236}">
                  <a16:creationId xmlns:a16="http://schemas.microsoft.com/office/drawing/2014/main" id="{F4F881F1-EE27-7AAB-2EF6-55182114647D}"/>
                </a:ext>
              </a:extLst>
            </p:cNvPr>
            <p:cNvSpPr/>
            <p:nvPr/>
          </p:nvSpPr>
          <p:spPr>
            <a:xfrm>
              <a:off x="5813550" y="7868142"/>
              <a:ext cx="866987" cy="1179615"/>
            </a:xfrm>
            <a:custGeom>
              <a:avLst/>
              <a:gdLst/>
              <a:ahLst/>
              <a:cxnLst>
                <a:cxn ang="0">
                  <a:pos x="wd2" y="hd2"/>
                </a:cxn>
                <a:cxn ang="5400000">
                  <a:pos x="wd2" y="hd2"/>
                </a:cxn>
                <a:cxn ang="10800000">
                  <a:pos x="wd2" y="hd2"/>
                </a:cxn>
                <a:cxn ang="16200000">
                  <a:pos x="wd2" y="hd2"/>
                </a:cxn>
              </a:cxnLst>
              <a:rect l="0" t="0" r="r" b="b"/>
              <a:pathLst>
                <a:path w="21600" h="21600" extrusionOk="0">
                  <a:moveTo>
                    <a:pt x="13533" y="0"/>
                  </a:moveTo>
                  <a:lnTo>
                    <a:pt x="13468" y="137"/>
                  </a:lnTo>
                  <a:lnTo>
                    <a:pt x="13338" y="227"/>
                  </a:lnTo>
                  <a:lnTo>
                    <a:pt x="13142" y="319"/>
                  </a:lnTo>
                  <a:lnTo>
                    <a:pt x="12949" y="364"/>
                  </a:lnTo>
                  <a:lnTo>
                    <a:pt x="12622" y="364"/>
                  </a:lnTo>
                  <a:lnTo>
                    <a:pt x="12361" y="410"/>
                  </a:lnTo>
                  <a:lnTo>
                    <a:pt x="12296" y="548"/>
                  </a:lnTo>
                  <a:lnTo>
                    <a:pt x="12361" y="639"/>
                  </a:lnTo>
                  <a:lnTo>
                    <a:pt x="12296" y="777"/>
                  </a:lnTo>
                  <a:lnTo>
                    <a:pt x="11842" y="912"/>
                  </a:lnTo>
                  <a:lnTo>
                    <a:pt x="11257" y="1233"/>
                  </a:lnTo>
                  <a:lnTo>
                    <a:pt x="10865" y="1460"/>
                  </a:lnTo>
                  <a:lnTo>
                    <a:pt x="10346" y="1506"/>
                  </a:lnTo>
                  <a:lnTo>
                    <a:pt x="9239" y="1506"/>
                  </a:lnTo>
                  <a:lnTo>
                    <a:pt x="8912" y="1598"/>
                  </a:lnTo>
                  <a:lnTo>
                    <a:pt x="8912" y="1781"/>
                  </a:lnTo>
                  <a:lnTo>
                    <a:pt x="8978" y="1964"/>
                  </a:lnTo>
                  <a:lnTo>
                    <a:pt x="8978" y="2191"/>
                  </a:lnTo>
                  <a:lnTo>
                    <a:pt x="8720" y="2375"/>
                  </a:lnTo>
                  <a:lnTo>
                    <a:pt x="8458" y="2283"/>
                  </a:lnTo>
                  <a:lnTo>
                    <a:pt x="8589" y="2054"/>
                  </a:lnTo>
                  <a:lnTo>
                    <a:pt x="8589" y="2008"/>
                  </a:lnTo>
                  <a:lnTo>
                    <a:pt x="8782" y="1964"/>
                  </a:lnTo>
                  <a:lnTo>
                    <a:pt x="8393" y="1918"/>
                  </a:lnTo>
                  <a:lnTo>
                    <a:pt x="8001" y="1781"/>
                  </a:lnTo>
                  <a:lnTo>
                    <a:pt x="7743" y="1781"/>
                  </a:lnTo>
                  <a:lnTo>
                    <a:pt x="7155" y="2054"/>
                  </a:lnTo>
                  <a:lnTo>
                    <a:pt x="7028" y="2237"/>
                  </a:lnTo>
                  <a:lnTo>
                    <a:pt x="6636" y="2512"/>
                  </a:lnTo>
                  <a:lnTo>
                    <a:pt x="6117" y="3195"/>
                  </a:lnTo>
                  <a:lnTo>
                    <a:pt x="6051" y="3378"/>
                  </a:lnTo>
                  <a:lnTo>
                    <a:pt x="6182" y="3333"/>
                  </a:lnTo>
                  <a:lnTo>
                    <a:pt x="6375" y="3424"/>
                  </a:lnTo>
                  <a:lnTo>
                    <a:pt x="6375" y="3608"/>
                  </a:lnTo>
                  <a:lnTo>
                    <a:pt x="6310" y="3835"/>
                  </a:lnTo>
                  <a:lnTo>
                    <a:pt x="6051" y="3972"/>
                  </a:lnTo>
                  <a:lnTo>
                    <a:pt x="5725" y="3972"/>
                  </a:lnTo>
                  <a:lnTo>
                    <a:pt x="5398" y="4064"/>
                  </a:lnTo>
                  <a:lnTo>
                    <a:pt x="5010" y="4339"/>
                  </a:lnTo>
                  <a:lnTo>
                    <a:pt x="4749" y="4474"/>
                  </a:lnTo>
                  <a:lnTo>
                    <a:pt x="4425" y="4795"/>
                  </a:lnTo>
                  <a:lnTo>
                    <a:pt x="4164" y="4795"/>
                  </a:lnTo>
                  <a:lnTo>
                    <a:pt x="3903" y="4887"/>
                  </a:lnTo>
                  <a:lnTo>
                    <a:pt x="4033" y="5114"/>
                  </a:lnTo>
                  <a:lnTo>
                    <a:pt x="4360" y="5343"/>
                  </a:lnTo>
                  <a:lnTo>
                    <a:pt x="4360" y="5616"/>
                  </a:lnTo>
                  <a:lnTo>
                    <a:pt x="4164" y="5891"/>
                  </a:lnTo>
                  <a:lnTo>
                    <a:pt x="3903" y="5891"/>
                  </a:lnTo>
                  <a:lnTo>
                    <a:pt x="3579" y="5707"/>
                  </a:lnTo>
                  <a:lnTo>
                    <a:pt x="3707" y="5616"/>
                  </a:lnTo>
                  <a:lnTo>
                    <a:pt x="3772" y="5480"/>
                  </a:lnTo>
                  <a:lnTo>
                    <a:pt x="3514" y="5389"/>
                  </a:lnTo>
                  <a:lnTo>
                    <a:pt x="3383" y="5159"/>
                  </a:lnTo>
                  <a:lnTo>
                    <a:pt x="3057" y="4932"/>
                  </a:lnTo>
                  <a:lnTo>
                    <a:pt x="2926" y="5159"/>
                  </a:lnTo>
                  <a:lnTo>
                    <a:pt x="2926" y="5251"/>
                  </a:lnTo>
                  <a:lnTo>
                    <a:pt x="3122" y="5616"/>
                  </a:lnTo>
                  <a:lnTo>
                    <a:pt x="2861" y="5936"/>
                  </a:lnTo>
                  <a:lnTo>
                    <a:pt x="2799" y="6255"/>
                  </a:lnTo>
                  <a:lnTo>
                    <a:pt x="2538" y="6347"/>
                  </a:lnTo>
                  <a:lnTo>
                    <a:pt x="2407" y="6347"/>
                  </a:lnTo>
                  <a:lnTo>
                    <a:pt x="2146" y="6759"/>
                  </a:lnTo>
                  <a:lnTo>
                    <a:pt x="2211" y="6803"/>
                  </a:lnTo>
                  <a:lnTo>
                    <a:pt x="2276" y="7078"/>
                  </a:lnTo>
                  <a:lnTo>
                    <a:pt x="2276" y="7396"/>
                  </a:lnTo>
                  <a:lnTo>
                    <a:pt x="2733" y="7671"/>
                  </a:lnTo>
                  <a:lnTo>
                    <a:pt x="2799" y="7671"/>
                  </a:lnTo>
                  <a:lnTo>
                    <a:pt x="2926" y="7626"/>
                  </a:lnTo>
                  <a:lnTo>
                    <a:pt x="3122" y="7717"/>
                  </a:lnTo>
                  <a:lnTo>
                    <a:pt x="3122" y="7990"/>
                  </a:lnTo>
                  <a:lnTo>
                    <a:pt x="2861" y="8173"/>
                  </a:lnTo>
                  <a:lnTo>
                    <a:pt x="2861" y="8311"/>
                  </a:lnTo>
                  <a:lnTo>
                    <a:pt x="3122" y="8448"/>
                  </a:lnTo>
                  <a:lnTo>
                    <a:pt x="3122" y="8813"/>
                  </a:lnTo>
                  <a:lnTo>
                    <a:pt x="2861" y="8905"/>
                  </a:lnTo>
                  <a:lnTo>
                    <a:pt x="2733" y="9088"/>
                  </a:lnTo>
                  <a:lnTo>
                    <a:pt x="2861" y="9134"/>
                  </a:lnTo>
                  <a:lnTo>
                    <a:pt x="3057" y="9361"/>
                  </a:lnTo>
                  <a:lnTo>
                    <a:pt x="2926" y="9771"/>
                  </a:lnTo>
                  <a:lnTo>
                    <a:pt x="3057" y="10410"/>
                  </a:lnTo>
                  <a:lnTo>
                    <a:pt x="2799" y="10594"/>
                  </a:lnTo>
                  <a:lnTo>
                    <a:pt x="2733" y="10731"/>
                  </a:lnTo>
                  <a:lnTo>
                    <a:pt x="2926" y="10958"/>
                  </a:lnTo>
                  <a:lnTo>
                    <a:pt x="3253" y="10869"/>
                  </a:lnTo>
                  <a:lnTo>
                    <a:pt x="3187" y="11050"/>
                  </a:lnTo>
                  <a:lnTo>
                    <a:pt x="3383" y="11187"/>
                  </a:lnTo>
                  <a:lnTo>
                    <a:pt x="3579" y="11187"/>
                  </a:lnTo>
                  <a:lnTo>
                    <a:pt x="3579" y="11325"/>
                  </a:lnTo>
                  <a:lnTo>
                    <a:pt x="3449" y="11508"/>
                  </a:lnTo>
                  <a:lnTo>
                    <a:pt x="3253" y="11735"/>
                  </a:lnTo>
                  <a:lnTo>
                    <a:pt x="2538" y="12237"/>
                  </a:lnTo>
                  <a:lnTo>
                    <a:pt x="2407" y="12466"/>
                  </a:lnTo>
                  <a:lnTo>
                    <a:pt x="1888" y="12785"/>
                  </a:lnTo>
                  <a:lnTo>
                    <a:pt x="1235" y="12922"/>
                  </a:lnTo>
                  <a:lnTo>
                    <a:pt x="650" y="13197"/>
                  </a:lnTo>
                  <a:lnTo>
                    <a:pt x="196" y="13699"/>
                  </a:lnTo>
                  <a:lnTo>
                    <a:pt x="131" y="14110"/>
                  </a:lnTo>
                  <a:lnTo>
                    <a:pt x="0" y="14339"/>
                  </a:lnTo>
                  <a:lnTo>
                    <a:pt x="585" y="14522"/>
                  </a:lnTo>
                  <a:lnTo>
                    <a:pt x="1169" y="14795"/>
                  </a:lnTo>
                  <a:lnTo>
                    <a:pt x="1953" y="15160"/>
                  </a:lnTo>
                  <a:lnTo>
                    <a:pt x="2276" y="15160"/>
                  </a:lnTo>
                  <a:lnTo>
                    <a:pt x="2733" y="15480"/>
                  </a:lnTo>
                  <a:lnTo>
                    <a:pt x="2603" y="15664"/>
                  </a:lnTo>
                  <a:lnTo>
                    <a:pt x="2733" y="15845"/>
                  </a:lnTo>
                  <a:lnTo>
                    <a:pt x="3253" y="15891"/>
                  </a:lnTo>
                  <a:lnTo>
                    <a:pt x="3903" y="16074"/>
                  </a:lnTo>
                  <a:lnTo>
                    <a:pt x="4099" y="16166"/>
                  </a:lnTo>
                  <a:lnTo>
                    <a:pt x="4683" y="16303"/>
                  </a:lnTo>
                  <a:lnTo>
                    <a:pt x="4879" y="16120"/>
                  </a:lnTo>
                  <a:lnTo>
                    <a:pt x="4879" y="15891"/>
                  </a:lnTo>
                  <a:lnTo>
                    <a:pt x="5140" y="15709"/>
                  </a:lnTo>
                  <a:lnTo>
                    <a:pt x="5336" y="15709"/>
                  </a:lnTo>
                  <a:lnTo>
                    <a:pt x="5790" y="15891"/>
                  </a:lnTo>
                  <a:lnTo>
                    <a:pt x="6117" y="15936"/>
                  </a:lnTo>
                  <a:lnTo>
                    <a:pt x="6182" y="16120"/>
                  </a:lnTo>
                  <a:lnTo>
                    <a:pt x="6440" y="16211"/>
                  </a:lnTo>
                  <a:lnTo>
                    <a:pt x="6636" y="16211"/>
                  </a:lnTo>
                  <a:lnTo>
                    <a:pt x="6767" y="16393"/>
                  </a:lnTo>
                  <a:lnTo>
                    <a:pt x="7417" y="16530"/>
                  </a:lnTo>
                  <a:lnTo>
                    <a:pt x="7808" y="16576"/>
                  </a:lnTo>
                  <a:lnTo>
                    <a:pt x="7936" y="16668"/>
                  </a:lnTo>
                  <a:lnTo>
                    <a:pt x="8393" y="17032"/>
                  </a:lnTo>
                  <a:lnTo>
                    <a:pt x="8393" y="17261"/>
                  </a:lnTo>
                  <a:lnTo>
                    <a:pt x="8720" y="17672"/>
                  </a:lnTo>
                  <a:lnTo>
                    <a:pt x="8978" y="17672"/>
                  </a:lnTo>
                  <a:lnTo>
                    <a:pt x="9758" y="17901"/>
                  </a:lnTo>
                  <a:lnTo>
                    <a:pt x="10085" y="18219"/>
                  </a:lnTo>
                  <a:lnTo>
                    <a:pt x="10085" y="18586"/>
                  </a:lnTo>
                  <a:lnTo>
                    <a:pt x="10281" y="18586"/>
                  </a:lnTo>
                  <a:lnTo>
                    <a:pt x="10604" y="18678"/>
                  </a:lnTo>
                  <a:lnTo>
                    <a:pt x="10669" y="18950"/>
                  </a:lnTo>
                  <a:lnTo>
                    <a:pt x="10604" y="19134"/>
                  </a:lnTo>
                  <a:lnTo>
                    <a:pt x="10669" y="19317"/>
                  </a:lnTo>
                  <a:lnTo>
                    <a:pt x="10996" y="19361"/>
                  </a:lnTo>
                  <a:lnTo>
                    <a:pt x="11385" y="19317"/>
                  </a:lnTo>
                  <a:lnTo>
                    <a:pt x="11711" y="19361"/>
                  </a:lnTo>
                  <a:lnTo>
                    <a:pt x="12168" y="19361"/>
                  </a:lnTo>
                  <a:lnTo>
                    <a:pt x="12296" y="19271"/>
                  </a:lnTo>
                  <a:lnTo>
                    <a:pt x="12884" y="19088"/>
                  </a:lnTo>
                  <a:lnTo>
                    <a:pt x="13338" y="19134"/>
                  </a:lnTo>
                  <a:lnTo>
                    <a:pt x="13860" y="19317"/>
                  </a:lnTo>
                  <a:lnTo>
                    <a:pt x="14445" y="19088"/>
                  </a:lnTo>
                  <a:lnTo>
                    <a:pt x="14768" y="19088"/>
                  </a:lnTo>
                  <a:lnTo>
                    <a:pt x="14899" y="19271"/>
                  </a:lnTo>
                  <a:lnTo>
                    <a:pt x="15160" y="19271"/>
                  </a:lnTo>
                  <a:lnTo>
                    <a:pt x="15486" y="19361"/>
                  </a:lnTo>
                  <a:lnTo>
                    <a:pt x="15744" y="19544"/>
                  </a:lnTo>
                  <a:lnTo>
                    <a:pt x="16071" y="19498"/>
                  </a:lnTo>
                  <a:lnTo>
                    <a:pt x="16071" y="19636"/>
                  </a:lnTo>
                  <a:lnTo>
                    <a:pt x="14899" y="21006"/>
                  </a:lnTo>
                  <a:lnTo>
                    <a:pt x="14964" y="21188"/>
                  </a:lnTo>
                  <a:lnTo>
                    <a:pt x="15421" y="21142"/>
                  </a:lnTo>
                  <a:lnTo>
                    <a:pt x="15810" y="21142"/>
                  </a:lnTo>
                  <a:lnTo>
                    <a:pt x="16136" y="21325"/>
                  </a:lnTo>
                  <a:lnTo>
                    <a:pt x="16202" y="21600"/>
                  </a:lnTo>
                  <a:lnTo>
                    <a:pt x="16460" y="20915"/>
                  </a:lnTo>
                  <a:lnTo>
                    <a:pt x="17501" y="18265"/>
                  </a:lnTo>
                  <a:lnTo>
                    <a:pt x="17501" y="17672"/>
                  </a:lnTo>
                  <a:lnTo>
                    <a:pt x="17113" y="17124"/>
                  </a:lnTo>
                  <a:lnTo>
                    <a:pt x="16460" y="16759"/>
                  </a:lnTo>
                  <a:lnTo>
                    <a:pt x="16136" y="16438"/>
                  </a:lnTo>
                  <a:lnTo>
                    <a:pt x="16071" y="15753"/>
                  </a:lnTo>
                  <a:lnTo>
                    <a:pt x="17243" y="15480"/>
                  </a:lnTo>
                  <a:lnTo>
                    <a:pt x="17697" y="15709"/>
                  </a:lnTo>
                  <a:lnTo>
                    <a:pt x="17763" y="15480"/>
                  </a:lnTo>
                  <a:lnTo>
                    <a:pt x="17567" y="15297"/>
                  </a:lnTo>
                  <a:lnTo>
                    <a:pt x="17763" y="15205"/>
                  </a:lnTo>
                  <a:lnTo>
                    <a:pt x="17501" y="14841"/>
                  </a:lnTo>
                  <a:lnTo>
                    <a:pt x="16851" y="14703"/>
                  </a:lnTo>
                  <a:lnTo>
                    <a:pt x="16590" y="14385"/>
                  </a:lnTo>
                  <a:lnTo>
                    <a:pt x="16786" y="14018"/>
                  </a:lnTo>
                  <a:lnTo>
                    <a:pt x="18804" y="14018"/>
                  </a:lnTo>
                  <a:lnTo>
                    <a:pt x="19062" y="13837"/>
                  </a:lnTo>
                  <a:lnTo>
                    <a:pt x="19389" y="13837"/>
                  </a:lnTo>
                  <a:lnTo>
                    <a:pt x="19520" y="13929"/>
                  </a:lnTo>
                  <a:lnTo>
                    <a:pt x="19781" y="13929"/>
                  </a:lnTo>
                  <a:lnTo>
                    <a:pt x="20104" y="13654"/>
                  </a:lnTo>
                  <a:lnTo>
                    <a:pt x="20627" y="13562"/>
                  </a:lnTo>
                  <a:lnTo>
                    <a:pt x="20754" y="13791"/>
                  </a:lnTo>
                  <a:lnTo>
                    <a:pt x="21015" y="14018"/>
                  </a:lnTo>
                  <a:lnTo>
                    <a:pt x="21081" y="14293"/>
                  </a:lnTo>
                  <a:lnTo>
                    <a:pt x="21081" y="14612"/>
                  </a:lnTo>
                  <a:lnTo>
                    <a:pt x="21600" y="14566"/>
                  </a:lnTo>
                  <a:lnTo>
                    <a:pt x="21600" y="14339"/>
                  </a:lnTo>
                  <a:lnTo>
                    <a:pt x="21146" y="13699"/>
                  </a:lnTo>
                  <a:lnTo>
                    <a:pt x="21015" y="13379"/>
                  </a:lnTo>
                  <a:lnTo>
                    <a:pt x="21081" y="13243"/>
                  </a:lnTo>
                  <a:lnTo>
                    <a:pt x="20950" y="13014"/>
                  </a:lnTo>
                  <a:lnTo>
                    <a:pt x="20692" y="12922"/>
                  </a:lnTo>
                  <a:lnTo>
                    <a:pt x="20627" y="12741"/>
                  </a:lnTo>
                  <a:lnTo>
                    <a:pt x="20627" y="12695"/>
                  </a:lnTo>
                  <a:lnTo>
                    <a:pt x="20365" y="12741"/>
                  </a:lnTo>
                  <a:lnTo>
                    <a:pt x="20170" y="12741"/>
                  </a:lnTo>
                  <a:lnTo>
                    <a:pt x="20104" y="12512"/>
                  </a:lnTo>
                  <a:lnTo>
                    <a:pt x="20692" y="11781"/>
                  </a:lnTo>
                  <a:lnTo>
                    <a:pt x="20365" y="11142"/>
                  </a:lnTo>
                  <a:lnTo>
                    <a:pt x="20365" y="10958"/>
                  </a:lnTo>
                  <a:lnTo>
                    <a:pt x="20104" y="10823"/>
                  </a:lnTo>
                  <a:lnTo>
                    <a:pt x="20104" y="10410"/>
                  </a:lnTo>
                  <a:lnTo>
                    <a:pt x="20300" y="10046"/>
                  </a:lnTo>
                  <a:lnTo>
                    <a:pt x="20170" y="9908"/>
                  </a:lnTo>
                  <a:lnTo>
                    <a:pt x="20104" y="9452"/>
                  </a:lnTo>
                  <a:lnTo>
                    <a:pt x="20300" y="9269"/>
                  </a:lnTo>
                  <a:lnTo>
                    <a:pt x="20754" y="9223"/>
                  </a:lnTo>
                  <a:lnTo>
                    <a:pt x="20819" y="9042"/>
                  </a:lnTo>
                  <a:lnTo>
                    <a:pt x="20819" y="8813"/>
                  </a:lnTo>
                  <a:lnTo>
                    <a:pt x="21015" y="8630"/>
                  </a:lnTo>
                  <a:lnTo>
                    <a:pt x="20819" y="8128"/>
                  </a:lnTo>
                  <a:lnTo>
                    <a:pt x="20627" y="7990"/>
                  </a:lnTo>
                  <a:lnTo>
                    <a:pt x="20300" y="7990"/>
                  </a:lnTo>
                  <a:lnTo>
                    <a:pt x="20170" y="8128"/>
                  </a:lnTo>
                  <a:lnTo>
                    <a:pt x="19716" y="8082"/>
                  </a:lnTo>
                  <a:lnTo>
                    <a:pt x="19389" y="8082"/>
                  </a:lnTo>
                  <a:lnTo>
                    <a:pt x="18997" y="8173"/>
                  </a:lnTo>
                  <a:lnTo>
                    <a:pt x="18804" y="8128"/>
                  </a:lnTo>
                  <a:lnTo>
                    <a:pt x="18413" y="7990"/>
                  </a:lnTo>
                  <a:lnTo>
                    <a:pt x="18217" y="8082"/>
                  </a:lnTo>
                  <a:lnTo>
                    <a:pt x="18151" y="7990"/>
                  </a:lnTo>
                  <a:lnTo>
                    <a:pt x="17697" y="8082"/>
                  </a:lnTo>
                  <a:lnTo>
                    <a:pt x="16267" y="7169"/>
                  </a:lnTo>
                  <a:lnTo>
                    <a:pt x="15940" y="7032"/>
                  </a:lnTo>
                  <a:lnTo>
                    <a:pt x="15421" y="6986"/>
                  </a:lnTo>
                  <a:lnTo>
                    <a:pt x="14899" y="7032"/>
                  </a:lnTo>
                  <a:lnTo>
                    <a:pt x="14768" y="7078"/>
                  </a:lnTo>
                  <a:lnTo>
                    <a:pt x="14314" y="6986"/>
                  </a:lnTo>
                  <a:lnTo>
                    <a:pt x="13860" y="6986"/>
                  </a:lnTo>
                  <a:lnTo>
                    <a:pt x="13599" y="7078"/>
                  </a:lnTo>
                  <a:lnTo>
                    <a:pt x="13207" y="6986"/>
                  </a:lnTo>
                  <a:lnTo>
                    <a:pt x="12884" y="6940"/>
                  </a:lnTo>
                  <a:lnTo>
                    <a:pt x="12361" y="6803"/>
                  </a:lnTo>
                  <a:lnTo>
                    <a:pt x="11972" y="6576"/>
                  </a:lnTo>
                  <a:lnTo>
                    <a:pt x="11972" y="6347"/>
                  </a:lnTo>
                  <a:lnTo>
                    <a:pt x="12038" y="6255"/>
                  </a:lnTo>
                  <a:lnTo>
                    <a:pt x="12038" y="6074"/>
                  </a:lnTo>
                  <a:lnTo>
                    <a:pt x="12230" y="5799"/>
                  </a:lnTo>
                  <a:lnTo>
                    <a:pt x="12168" y="5572"/>
                  </a:lnTo>
                  <a:lnTo>
                    <a:pt x="11842" y="5205"/>
                  </a:lnTo>
                  <a:lnTo>
                    <a:pt x="11061" y="4293"/>
                  </a:lnTo>
                  <a:lnTo>
                    <a:pt x="10604" y="4293"/>
                  </a:lnTo>
                  <a:lnTo>
                    <a:pt x="10604" y="4201"/>
                  </a:lnTo>
                  <a:lnTo>
                    <a:pt x="10865" y="3789"/>
                  </a:lnTo>
                  <a:lnTo>
                    <a:pt x="10931" y="3378"/>
                  </a:lnTo>
                  <a:lnTo>
                    <a:pt x="10865" y="3152"/>
                  </a:lnTo>
                  <a:lnTo>
                    <a:pt x="10931" y="2877"/>
                  </a:lnTo>
                  <a:lnTo>
                    <a:pt x="11515" y="2283"/>
                  </a:lnTo>
                  <a:lnTo>
                    <a:pt x="11711" y="2145"/>
                  </a:lnTo>
                  <a:lnTo>
                    <a:pt x="12038" y="1827"/>
                  </a:lnTo>
                  <a:lnTo>
                    <a:pt x="12361" y="1781"/>
                  </a:lnTo>
                  <a:lnTo>
                    <a:pt x="12557" y="1689"/>
                  </a:lnTo>
                  <a:lnTo>
                    <a:pt x="13014" y="1096"/>
                  </a:lnTo>
                  <a:lnTo>
                    <a:pt x="13987" y="821"/>
                  </a:lnTo>
                  <a:lnTo>
                    <a:pt x="14118" y="777"/>
                  </a:lnTo>
                  <a:lnTo>
                    <a:pt x="14314" y="777"/>
                  </a:lnTo>
                  <a:lnTo>
                    <a:pt x="14510" y="639"/>
                  </a:lnTo>
                  <a:lnTo>
                    <a:pt x="14575" y="456"/>
                  </a:lnTo>
                  <a:lnTo>
                    <a:pt x="14445" y="319"/>
                  </a:lnTo>
                  <a:lnTo>
                    <a:pt x="13795" y="92"/>
                  </a:lnTo>
                  <a:lnTo>
                    <a:pt x="13533" y="0"/>
                  </a:lnTo>
                  <a:close/>
                </a:path>
              </a:pathLst>
            </a:custGeom>
            <a:solidFill>
              <a:srgbClr val="CCD4DA"/>
            </a:solidFill>
            <a:ln w="12700" cap="flat">
              <a:noFill/>
              <a:miter lim="400000"/>
            </a:ln>
            <a:effectLst/>
          </p:spPr>
          <p:txBody>
            <a:bodyPr wrap="square" lIns="0" tIns="0" rIns="0" bIns="0" numCol="1" anchor="ctr">
              <a:noAutofit/>
            </a:bodyPr>
            <a:lstStyle/>
            <a:p>
              <a:pPr defTabSz="342900">
                <a:lnSpc>
                  <a:spcPct val="100000"/>
                </a:lnSpc>
                <a:spcBef>
                  <a:spcPts val="0"/>
                </a:spcBef>
                <a:defRPr sz="1400">
                  <a:latin typeface="Arial"/>
                  <a:ea typeface="Arial"/>
                  <a:cs typeface="Arial"/>
                  <a:sym typeface="Arial"/>
                </a:defRPr>
              </a:pPr>
              <a:endParaRPr sz="525"/>
            </a:p>
          </p:txBody>
        </p:sp>
        <p:sp>
          <p:nvSpPr>
            <p:cNvPr id="77" name="Google Shape;10469;p32">
              <a:extLst>
                <a:ext uri="{FF2B5EF4-FFF2-40B4-BE49-F238E27FC236}">
                  <a16:creationId xmlns:a16="http://schemas.microsoft.com/office/drawing/2014/main" id="{C82FDAAE-9128-D2D6-E167-B1E571F1CE5B}"/>
                </a:ext>
              </a:extLst>
            </p:cNvPr>
            <p:cNvSpPr/>
            <p:nvPr/>
          </p:nvSpPr>
          <p:spPr>
            <a:xfrm>
              <a:off x="5664639" y="8651221"/>
              <a:ext cx="428383" cy="448871"/>
            </a:xfrm>
            <a:custGeom>
              <a:avLst/>
              <a:gdLst/>
              <a:ahLst/>
              <a:cxnLst>
                <a:cxn ang="0">
                  <a:pos x="wd2" y="hd2"/>
                </a:cxn>
                <a:cxn ang="5400000">
                  <a:pos x="wd2" y="hd2"/>
                </a:cxn>
                <a:cxn ang="10800000">
                  <a:pos x="wd2" y="hd2"/>
                </a:cxn>
                <a:cxn ang="16200000">
                  <a:pos x="wd2" y="hd2"/>
                </a:cxn>
              </a:cxnLst>
              <a:rect l="0" t="0" r="r" b="b"/>
              <a:pathLst>
                <a:path w="21600" h="21600" extrusionOk="0">
                  <a:moveTo>
                    <a:pt x="7508" y="0"/>
                  </a:moveTo>
                  <a:lnTo>
                    <a:pt x="7376" y="958"/>
                  </a:lnTo>
                  <a:lnTo>
                    <a:pt x="6451" y="958"/>
                  </a:lnTo>
                  <a:lnTo>
                    <a:pt x="4607" y="1921"/>
                  </a:lnTo>
                  <a:lnTo>
                    <a:pt x="3820" y="2157"/>
                  </a:lnTo>
                  <a:lnTo>
                    <a:pt x="2769" y="2518"/>
                  </a:lnTo>
                  <a:lnTo>
                    <a:pt x="3292" y="3361"/>
                  </a:lnTo>
                  <a:lnTo>
                    <a:pt x="3292" y="3717"/>
                  </a:lnTo>
                  <a:lnTo>
                    <a:pt x="3556" y="4198"/>
                  </a:lnTo>
                  <a:lnTo>
                    <a:pt x="3424" y="5162"/>
                  </a:lnTo>
                  <a:lnTo>
                    <a:pt x="2108" y="6481"/>
                  </a:lnTo>
                  <a:lnTo>
                    <a:pt x="1976" y="7078"/>
                  </a:lnTo>
                  <a:lnTo>
                    <a:pt x="2241" y="7319"/>
                  </a:lnTo>
                  <a:lnTo>
                    <a:pt x="1580" y="8282"/>
                  </a:lnTo>
                  <a:lnTo>
                    <a:pt x="793" y="8397"/>
                  </a:lnTo>
                  <a:lnTo>
                    <a:pt x="132" y="9119"/>
                  </a:lnTo>
                  <a:lnTo>
                    <a:pt x="529" y="9722"/>
                  </a:lnTo>
                  <a:lnTo>
                    <a:pt x="793" y="10318"/>
                  </a:lnTo>
                  <a:lnTo>
                    <a:pt x="661" y="10920"/>
                  </a:lnTo>
                  <a:lnTo>
                    <a:pt x="793" y="11878"/>
                  </a:lnTo>
                  <a:lnTo>
                    <a:pt x="529" y="12601"/>
                  </a:lnTo>
                  <a:lnTo>
                    <a:pt x="0" y="12962"/>
                  </a:lnTo>
                  <a:lnTo>
                    <a:pt x="529" y="13318"/>
                  </a:lnTo>
                  <a:lnTo>
                    <a:pt x="1315" y="13679"/>
                  </a:lnTo>
                  <a:lnTo>
                    <a:pt x="1976" y="14281"/>
                  </a:lnTo>
                  <a:lnTo>
                    <a:pt x="2637" y="14758"/>
                  </a:lnTo>
                  <a:lnTo>
                    <a:pt x="2769" y="14522"/>
                  </a:lnTo>
                  <a:lnTo>
                    <a:pt x="3159" y="13679"/>
                  </a:lnTo>
                  <a:lnTo>
                    <a:pt x="3424" y="13318"/>
                  </a:lnTo>
                  <a:lnTo>
                    <a:pt x="3952" y="12721"/>
                  </a:lnTo>
                  <a:lnTo>
                    <a:pt x="3952" y="13318"/>
                  </a:lnTo>
                  <a:lnTo>
                    <a:pt x="4085" y="13920"/>
                  </a:lnTo>
                  <a:lnTo>
                    <a:pt x="4085" y="13083"/>
                  </a:lnTo>
                  <a:lnTo>
                    <a:pt x="4481" y="13083"/>
                  </a:lnTo>
                  <a:lnTo>
                    <a:pt x="4607" y="13920"/>
                  </a:lnTo>
                  <a:lnTo>
                    <a:pt x="4481" y="14878"/>
                  </a:lnTo>
                  <a:lnTo>
                    <a:pt x="4481" y="15480"/>
                  </a:lnTo>
                  <a:lnTo>
                    <a:pt x="4085" y="16203"/>
                  </a:lnTo>
                  <a:lnTo>
                    <a:pt x="3159" y="16920"/>
                  </a:lnTo>
                  <a:lnTo>
                    <a:pt x="3424" y="17161"/>
                  </a:lnTo>
                  <a:lnTo>
                    <a:pt x="3820" y="17998"/>
                  </a:lnTo>
                  <a:lnTo>
                    <a:pt x="3159" y="18359"/>
                  </a:lnTo>
                  <a:lnTo>
                    <a:pt x="2505" y="19082"/>
                  </a:lnTo>
                  <a:lnTo>
                    <a:pt x="2637" y="19679"/>
                  </a:lnTo>
                  <a:lnTo>
                    <a:pt x="3292" y="19679"/>
                  </a:lnTo>
                  <a:lnTo>
                    <a:pt x="4085" y="19323"/>
                  </a:lnTo>
                  <a:lnTo>
                    <a:pt x="4481" y="19799"/>
                  </a:lnTo>
                  <a:lnTo>
                    <a:pt x="5532" y="20160"/>
                  </a:lnTo>
                  <a:lnTo>
                    <a:pt x="6193" y="20281"/>
                  </a:lnTo>
                  <a:lnTo>
                    <a:pt x="7244" y="21600"/>
                  </a:lnTo>
                  <a:lnTo>
                    <a:pt x="7773" y="21600"/>
                  </a:lnTo>
                  <a:lnTo>
                    <a:pt x="8427" y="20998"/>
                  </a:lnTo>
                  <a:lnTo>
                    <a:pt x="11197" y="15601"/>
                  </a:lnTo>
                  <a:lnTo>
                    <a:pt x="11851" y="15119"/>
                  </a:lnTo>
                  <a:lnTo>
                    <a:pt x="15407" y="14161"/>
                  </a:lnTo>
                  <a:lnTo>
                    <a:pt x="17119" y="13083"/>
                  </a:lnTo>
                  <a:lnTo>
                    <a:pt x="19624" y="10920"/>
                  </a:lnTo>
                  <a:lnTo>
                    <a:pt x="20543" y="8879"/>
                  </a:lnTo>
                  <a:lnTo>
                    <a:pt x="21203" y="8879"/>
                  </a:lnTo>
                  <a:lnTo>
                    <a:pt x="21336" y="8517"/>
                  </a:lnTo>
                  <a:lnTo>
                    <a:pt x="21600" y="7800"/>
                  </a:lnTo>
                  <a:lnTo>
                    <a:pt x="21336" y="7078"/>
                  </a:lnTo>
                  <a:lnTo>
                    <a:pt x="20675" y="5879"/>
                  </a:lnTo>
                  <a:lnTo>
                    <a:pt x="20675" y="5518"/>
                  </a:lnTo>
                  <a:lnTo>
                    <a:pt x="20543" y="4921"/>
                  </a:lnTo>
                  <a:lnTo>
                    <a:pt x="20020" y="4680"/>
                  </a:lnTo>
                  <a:lnTo>
                    <a:pt x="19888" y="4198"/>
                  </a:lnTo>
                  <a:lnTo>
                    <a:pt x="19227" y="4078"/>
                  </a:lnTo>
                  <a:lnTo>
                    <a:pt x="18308" y="3602"/>
                  </a:lnTo>
                  <a:lnTo>
                    <a:pt x="17912" y="3602"/>
                  </a:lnTo>
                  <a:lnTo>
                    <a:pt x="17383" y="4078"/>
                  </a:lnTo>
                  <a:lnTo>
                    <a:pt x="17383" y="4680"/>
                  </a:lnTo>
                  <a:lnTo>
                    <a:pt x="16987" y="5162"/>
                  </a:lnTo>
                  <a:lnTo>
                    <a:pt x="15803" y="4801"/>
                  </a:lnTo>
                  <a:lnTo>
                    <a:pt x="15407" y="4560"/>
                  </a:lnTo>
                  <a:lnTo>
                    <a:pt x="14092" y="4078"/>
                  </a:lnTo>
                  <a:lnTo>
                    <a:pt x="13041" y="3958"/>
                  </a:lnTo>
                  <a:lnTo>
                    <a:pt x="12776" y="3481"/>
                  </a:lnTo>
                  <a:lnTo>
                    <a:pt x="13041" y="3000"/>
                  </a:lnTo>
                  <a:lnTo>
                    <a:pt x="12115" y="2157"/>
                  </a:lnTo>
                  <a:lnTo>
                    <a:pt x="11461" y="2157"/>
                  </a:lnTo>
                  <a:lnTo>
                    <a:pt x="9875" y="1199"/>
                  </a:lnTo>
                  <a:lnTo>
                    <a:pt x="8692" y="482"/>
                  </a:lnTo>
                  <a:lnTo>
                    <a:pt x="7508" y="0"/>
                  </a:lnTo>
                  <a:close/>
                </a:path>
              </a:pathLst>
            </a:custGeom>
            <a:solidFill>
              <a:srgbClr val="CCD4DA"/>
            </a:solidFill>
            <a:ln w="12700" cap="flat">
              <a:noFill/>
              <a:miter lim="400000"/>
            </a:ln>
            <a:effectLst/>
          </p:spPr>
          <p:txBody>
            <a:bodyPr wrap="square" lIns="0" tIns="0" rIns="0" bIns="0" numCol="1" anchor="ctr">
              <a:noAutofit/>
            </a:bodyPr>
            <a:lstStyle/>
            <a:p>
              <a:pPr defTabSz="342900">
                <a:lnSpc>
                  <a:spcPct val="100000"/>
                </a:lnSpc>
                <a:spcBef>
                  <a:spcPts val="0"/>
                </a:spcBef>
                <a:defRPr sz="1400">
                  <a:latin typeface="Arial"/>
                  <a:ea typeface="Arial"/>
                  <a:cs typeface="Arial"/>
                  <a:sym typeface="Arial"/>
                </a:defRPr>
              </a:pPr>
              <a:endParaRPr sz="525"/>
            </a:p>
          </p:txBody>
        </p:sp>
        <p:sp>
          <p:nvSpPr>
            <p:cNvPr id="78" name="Google Shape;10470;p32">
              <a:extLst>
                <a:ext uri="{FF2B5EF4-FFF2-40B4-BE49-F238E27FC236}">
                  <a16:creationId xmlns:a16="http://schemas.microsoft.com/office/drawing/2014/main" id="{6EA24E82-A877-1009-2B53-9C7FA829BCD9}"/>
                </a:ext>
              </a:extLst>
            </p:cNvPr>
            <p:cNvSpPr/>
            <p:nvPr/>
          </p:nvSpPr>
          <p:spPr>
            <a:xfrm>
              <a:off x="5641168" y="8753478"/>
              <a:ext cx="929775" cy="1309290"/>
            </a:xfrm>
            <a:custGeom>
              <a:avLst/>
              <a:gdLst/>
              <a:ahLst/>
              <a:cxnLst>
                <a:cxn ang="0">
                  <a:pos x="wd2" y="hd2"/>
                </a:cxn>
                <a:cxn ang="5400000">
                  <a:pos x="wd2" y="hd2"/>
                </a:cxn>
                <a:cxn ang="10800000">
                  <a:pos x="wd2" y="hd2"/>
                </a:cxn>
                <a:cxn ang="16200000">
                  <a:pos x="wd2" y="hd2"/>
                </a:cxn>
              </a:cxnLst>
              <a:rect l="0" t="0" r="r" b="b"/>
              <a:pathLst>
                <a:path w="21600" h="21600" extrusionOk="0">
                  <a:moveTo>
                    <a:pt x="10010" y="0"/>
                  </a:moveTo>
                  <a:lnTo>
                    <a:pt x="10071" y="204"/>
                  </a:lnTo>
                  <a:lnTo>
                    <a:pt x="10071" y="328"/>
                  </a:lnTo>
                  <a:lnTo>
                    <a:pt x="10375" y="739"/>
                  </a:lnTo>
                  <a:lnTo>
                    <a:pt x="10497" y="987"/>
                  </a:lnTo>
                  <a:lnTo>
                    <a:pt x="10375" y="1233"/>
                  </a:lnTo>
                  <a:lnTo>
                    <a:pt x="10314" y="1357"/>
                  </a:lnTo>
                  <a:lnTo>
                    <a:pt x="10010" y="1357"/>
                  </a:lnTo>
                  <a:lnTo>
                    <a:pt x="9586" y="2057"/>
                  </a:lnTo>
                  <a:lnTo>
                    <a:pt x="8432" y="2798"/>
                  </a:lnTo>
                  <a:lnTo>
                    <a:pt x="7644" y="3168"/>
                  </a:lnTo>
                  <a:lnTo>
                    <a:pt x="6005" y="3496"/>
                  </a:lnTo>
                  <a:lnTo>
                    <a:pt x="5704" y="3661"/>
                  </a:lnTo>
                  <a:lnTo>
                    <a:pt x="4428" y="5512"/>
                  </a:lnTo>
                  <a:lnTo>
                    <a:pt x="4126" y="5718"/>
                  </a:lnTo>
                  <a:lnTo>
                    <a:pt x="3883" y="5718"/>
                  </a:lnTo>
                  <a:lnTo>
                    <a:pt x="3398" y="5266"/>
                  </a:lnTo>
                  <a:lnTo>
                    <a:pt x="3094" y="5225"/>
                  </a:lnTo>
                  <a:lnTo>
                    <a:pt x="2610" y="5101"/>
                  </a:lnTo>
                  <a:lnTo>
                    <a:pt x="2427" y="4937"/>
                  </a:lnTo>
                  <a:lnTo>
                    <a:pt x="2062" y="5059"/>
                  </a:lnTo>
                  <a:lnTo>
                    <a:pt x="1760" y="5059"/>
                  </a:lnTo>
                  <a:lnTo>
                    <a:pt x="1699" y="4855"/>
                  </a:lnTo>
                  <a:lnTo>
                    <a:pt x="2001" y="4607"/>
                  </a:lnTo>
                  <a:lnTo>
                    <a:pt x="2305" y="4483"/>
                  </a:lnTo>
                  <a:lnTo>
                    <a:pt x="2123" y="4196"/>
                  </a:lnTo>
                  <a:lnTo>
                    <a:pt x="2001" y="4114"/>
                  </a:lnTo>
                  <a:lnTo>
                    <a:pt x="1151" y="4403"/>
                  </a:lnTo>
                  <a:lnTo>
                    <a:pt x="850" y="4607"/>
                  </a:lnTo>
                  <a:lnTo>
                    <a:pt x="302" y="4937"/>
                  </a:lnTo>
                  <a:lnTo>
                    <a:pt x="183" y="5266"/>
                  </a:lnTo>
                  <a:lnTo>
                    <a:pt x="0" y="5472"/>
                  </a:lnTo>
                  <a:lnTo>
                    <a:pt x="61" y="5553"/>
                  </a:lnTo>
                  <a:lnTo>
                    <a:pt x="302" y="5718"/>
                  </a:lnTo>
                  <a:lnTo>
                    <a:pt x="362" y="5883"/>
                  </a:lnTo>
                  <a:lnTo>
                    <a:pt x="183" y="5966"/>
                  </a:lnTo>
                  <a:lnTo>
                    <a:pt x="183" y="6088"/>
                  </a:lnTo>
                  <a:lnTo>
                    <a:pt x="545" y="6294"/>
                  </a:lnTo>
                  <a:lnTo>
                    <a:pt x="789" y="6581"/>
                  </a:lnTo>
                  <a:lnTo>
                    <a:pt x="667" y="6870"/>
                  </a:lnTo>
                  <a:lnTo>
                    <a:pt x="484" y="6870"/>
                  </a:lnTo>
                  <a:lnTo>
                    <a:pt x="244" y="6912"/>
                  </a:lnTo>
                  <a:lnTo>
                    <a:pt x="61" y="7118"/>
                  </a:lnTo>
                  <a:lnTo>
                    <a:pt x="362" y="7281"/>
                  </a:lnTo>
                  <a:lnTo>
                    <a:pt x="667" y="7364"/>
                  </a:lnTo>
                  <a:lnTo>
                    <a:pt x="1212" y="7612"/>
                  </a:lnTo>
                  <a:lnTo>
                    <a:pt x="1699" y="7692"/>
                  </a:lnTo>
                  <a:lnTo>
                    <a:pt x="2366" y="7981"/>
                  </a:lnTo>
                  <a:lnTo>
                    <a:pt x="2668" y="8023"/>
                  </a:lnTo>
                  <a:lnTo>
                    <a:pt x="2790" y="8227"/>
                  </a:lnTo>
                  <a:lnTo>
                    <a:pt x="3094" y="8599"/>
                  </a:lnTo>
                  <a:lnTo>
                    <a:pt x="3216" y="8927"/>
                  </a:lnTo>
                  <a:lnTo>
                    <a:pt x="3398" y="9175"/>
                  </a:lnTo>
                  <a:lnTo>
                    <a:pt x="4126" y="9379"/>
                  </a:lnTo>
                  <a:lnTo>
                    <a:pt x="4306" y="9751"/>
                  </a:lnTo>
                  <a:lnTo>
                    <a:pt x="4489" y="10038"/>
                  </a:lnTo>
                  <a:lnTo>
                    <a:pt x="4611" y="10245"/>
                  </a:lnTo>
                  <a:lnTo>
                    <a:pt x="4732" y="10614"/>
                  </a:lnTo>
                  <a:lnTo>
                    <a:pt x="4915" y="10862"/>
                  </a:lnTo>
                  <a:lnTo>
                    <a:pt x="5217" y="10984"/>
                  </a:lnTo>
                  <a:lnTo>
                    <a:pt x="5521" y="11397"/>
                  </a:lnTo>
                  <a:lnTo>
                    <a:pt x="5521" y="11643"/>
                  </a:lnTo>
                  <a:lnTo>
                    <a:pt x="5460" y="11725"/>
                  </a:lnTo>
                  <a:lnTo>
                    <a:pt x="5765" y="12095"/>
                  </a:lnTo>
                  <a:lnTo>
                    <a:pt x="6310" y="12547"/>
                  </a:lnTo>
                  <a:lnTo>
                    <a:pt x="6432" y="12754"/>
                  </a:lnTo>
                  <a:lnTo>
                    <a:pt x="6371" y="12960"/>
                  </a:lnTo>
                  <a:lnTo>
                    <a:pt x="6432" y="13123"/>
                  </a:lnTo>
                  <a:lnTo>
                    <a:pt x="6672" y="13164"/>
                  </a:lnTo>
                  <a:lnTo>
                    <a:pt x="7220" y="13536"/>
                  </a:lnTo>
                  <a:lnTo>
                    <a:pt x="7342" y="13741"/>
                  </a:lnTo>
                  <a:lnTo>
                    <a:pt x="7461" y="14071"/>
                  </a:lnTo>
                  <a:lnTo>
                    <a:pt x="7583" y="14193"/>
                  </a:lnTo>
                  <a:lnTo>
                    <a:pt x="8070" y="14317"/>
                  </a:lnTo>
                  <a:lnTo>
                    <a:pt x="8131" y="14565"/>
                  </a:lnTo>
                  <a:lnTo>
                    <a:pt x="8554" y="15099"/>
                  </a:lnTo>
                  <a:lnTo>
                    <a:pt x="8737" y="15345"/>
                  </a:lnTo>
                  <a:lnTo>
                    <a:pt x="9282" y="15839"/>
                  </a:lnTo>
                  <a:lnTo>
                    <a:pt x="9282" y="16128"/>
                  </a:lnTo>
                  <a:lnTo>
                    <a:pt x="9099" y="16128"/>
                  </a:lnTo>
                  <a:lnTo>
                    <a:pt x="8980" y="16045"/>
                  </a:lnTo>
                  <a:lnTo>
                    <a:pt x="8980" y="16169"/>
                  </a:lnTo>
                  <a:lnTo>
                    <a:pt x="9038" y="16374"/>
                  </a:lnTo>
                  <a:lnTo>
                    <a:pt x="9038" y="16539"/>
                  </a:lnTo>
                  <a:lnTo>
                    <a:pt x="9160" y="16539"/>
                  </a:lnTo>
                  <a:lnTo>
                    <a:pt x="9404" y="16621"/>
                  </a:lnTo>
                  <a:lnTo>
                    <a:pt x="9465" y="16786"/>
                  </a:lnTo>
                  <a:lnTo>
                    <a:pt x="9404" y="16867"/>
                  </a:lnTo>
                  <a:lnTo>
                    <a:pt x="9949" y="17156"/>
                  </a:lnTo>
                  <a:lnTo>
                    <a:pt x="10497" y="17280"/>
                  </a:lnTo>
                  <a:lnTo>
                    <a:pt x="10558" y="17443"/>
                  </a:lnTo>
                  <a:lnTo>
                    <a:pt x="10799" y="17650"/>
                  </a:lnTo>
                  <a:lnTo>
                    <a:pt x="11103" y="17691"/>
                  </a:lnTo>
                  <a:lnTo>
                    <a:pt x="11225" y="17815"/>
                  </a:lnTo>
                  <a:lnTo>
                    <a:pt x="11286" y="18019"/>
                  </a:lnTo>
                  <a:lnTo>
                    <a:pt x="11526" y="18102"/>
                  </a:lnTo>
                  <a:lnTo>
                    <a:pt x="12074" y="18061"/>
                  </a:lnTo>
                  <a:lnTo>
                    <a:pt x="12193" y="17978"/>
                  </a:lnTo>
                  <a:lnTo>
                    <a:pt x="12135" y="18102"/>
                  </a:lnTo>
                  <a:lnTo>
                    <a:pt x="12376" y="18391"/>
                  </a:lnTo>
                  <a:lnTo>
                    <a:pt x="12924" y="18513"/>
                  </a:lnTo>
                  <a:lnTo>
                    <a:pt x="13226" y="18678"/>
                  </a:lnTo>
                  <a:lnTo>
                    <a:pt x="13226" y="18885"/>
                  </a:lnTo>
                  <a:lnTo>
                    <a:pt x="13530" y="19006"/>
                  </a:lnTo>
                  <a:lnTo>
                    <a:pt x="13893" y="19089"/>
                  </a:lnTo>
                  <a:lnTo>
                    <a:pt x="14014" y="19048"/>
                  </a:lnTo>
                  <a:lnTo>
                    <a:pt x="14319" y="19089"/>
                  </a:lnTo>
                  <a:lnTo>
                    <a:pt x="14925" y="19337"/>
                  </a:lnTo>
                  <a:lnTo>
                    <a:pt x="15409" y="19502"/>
                  </a:lnTo>
                  <a:lnTo>
                    <a:pt x="15714" y="19502"/>
                  </a:lnTo>
                  <a:lnTo>
                    <a:pt x="15835" y="19541"/>
                  </a:lnTo>
                  <a:lnTo>
                    <a:pt x="15957" y="19706"/>
                  </a:lnTo>
                  <a:lnTo>
                    <a:pt x="16381" y="19913"/>
                  </a:lnTo>
                  <a:lnTo>
                    <a:pt x="16685" y="20037"/>
                  </a:lnTo>
                  <a:lnTo>
                    <a:pt x="16987" y="20283"/>
                  </a:lnTo>
                  <a:lnTo>
                    <a:pt x="17230" y="20324"/>
                  </a:lnTo>
                  <a:lnTo>
                    <a:pt x="17352" y="20489"/>
                  </a:lnTo>
                  <a:lnTo>
                    <a:pt x="17291" y="20572"/>
                  </a:lnTo>
                  <a:lnTo>
                    <a:pt x="17291" y="20735"/>
                  </a:lnTo>
                  <a:lnTo>
                    <a:pt x="17656" y="20776"/>
                  </a:lnTo>
                  <a:lnTo>
                    <a:pt x="18080" y="20900"/>
                  </a:lnTo>
                  <a:lnTo>
                    <a:pt x="18564" y="21187"/>
                  </a:lnTo>
                  <a:lnTo>
                    <a:pt x="18990" y="21517"/>
                  </a:lnTo>
                  <a:lnTo>
                    <a:pt x="19295" y="21559"/>
                  </a:lnTo>
                  <a:lnTo>
                    <a:pt x="19353" y="21600"/>
                  </a:lnTo>
                  <a:lnTo>
                    <a:pt x="19718" y="21476"/>
                  </a:lnTo>
                  <a:lnTo>
                    <a:pt x="20083" y="21311"/>
                  </a:lnTo>
                  <a:lnTo>
                    <a:pt x="20324" y="21311"/>
                  </a:lnTo>
                  <a:lnTo>
                    <a:pt x="20629" y="21187"/>
                  </a:lnTo>
                  <a:lnTo>
                    <a:pt x="20811" y="20983"/>
                  </a:lnTo>
                  <a:lnTo>
                    <a:pt x="20507" y="20776"/>
                  </a:lnTo>
                  <a:lnTo>
                    <a:pt x="20568" y="20572"/>
                  </a:lnTo>
                  <a:lnTo>
                    <a:pt x="20689" y="20448"/>
                  </a:lnTo>
                  <a:lnTo>
                    <a:pt x="20991" y="20489"/>
                  </a:lnTo>
                  <a:lnTo>
                    <a:pt x="20930" y="20324"/>
                  </a:lnTo>
                  <a:lnTo>
                    <a:pt x="20689" y="20283"/>
                  </a:lnTo>
                  <a:lnTo>
                    <a:pt x="20568" y="20159"/>
                  </a:lnTo>
                  <a:lnTo>
                    <a:pt x="20872" y="19830"/>
                  </a:lnTo>
                  <a:lnTo>
                    <a:pt x="21235" y="19665"/>
                  </a:lnTo>
                  <a:lnTo>
                    <a:pt x="21539" y="19337"/>
                  </a:lnTo>
                  <a:lnTo>
                    <a:pt x="21600" y="19089"/>
                  </a:lnTo>
                  <a:lnTo>
                    <a:pt x="21113" y="18308"/>
                  </a:lnTo>
                  <a:lnTo>
                    <a:pt x="21235" y="18102"/>
                  </a:lnTo>
                  <a:lnTo>
                    <a:pt x="21235" y="17856"/>
                  </a:lnTo>
                  <a:lnTo>
                    <a:pt x="21174" y="17691"/>
                  </a:lnTo>
                  <a:lnTo>
                    <a:pt x="21113" y="17443"/>
                  </a:lnTo>
                  <a:lnTo>
                    <a:pt x="21235" y="17280"/>
                  </a:lnTo>
                  <a:lnTo>
                    <a:pt x="21417" y="16950"/>
                  </a:lnTo>
                  <a:lnTo>
                    <a:pt x="21296" y="16210"/>
                  </a:lnTo>
                  <a:lnTo>
                    <a:pt x="21174" y="15921"/>
                  </a:lnTo>
                  <a:lnTo>
                    <a:pt x="21417" y="15552"/>
                  </a:lnTo>
                  <a:lnTo>
                    <a:pt x="21417" y="14728"/>
                  </a:lnTo>
                  <a:lnTo>
                    <a:pt x="21600" y="14399"/>
                  </a:lnTo>
                  <a:lnTo>
                    <a:pt x="21600" y="14275"/>
                  </a:lnTo>
                  <a:lnTo>
                    <a:pt x="20083" y="12754"/>
                  </a:lnTo>
                  <a:lnTo>
                    <a:pt x="20023" y="12754"/>
                  </a:lnTo>
                  <a:lnTo>
                    <a:pt x="19901" y="12712"/>
                  </a:lnTo>
                  <a:lnTo>
                    <a:pt x="19353" y="12712"/>
                  </a:lnTo>
                  <a:lnTo>
                    <a:pt x="19051" y="12836"/>
                  </a:lnTo>
                  <a:lnTo>
                    <a:pt x="18686" y="12836"/>
                  </a:lnTo>
                  <a:lnTo>
                    <a:pt x="18506" y="12712"/>
                  </a:lnTo>
                  <a:lnTo>
                    <a:pt x="18445" y="12466"/>
                  </a:lnTo>
                  <a:lnTo>
                    <a:pt x="18384" y="11808"/>
                  </a:lnTo>
                  <a:lnTo>
                    <a:pt x="18384" y="11397"/>
                  </a:lnTo>
                  <a:lnTo>
                    <a:pt x="18506" y="11273"/>
                  </a:lnTo>
                  <a:lnTo>
                    <a:pt x="18564" y="11025"/>
                  </a:lnTo>
                  <a:lnTo>
                    <a:pt x="18445" y="10901"/>
                  </a:lnTo>
                  <a:lnTo>
                    <a:pt x="17836" y="11108"/>
                  </a:lnTo>
                  <a:lnTo>
                    <a:pt x="17169" y="11601"/>
                  </a:lnTo>
                  <a:lnTo>
                    <a:pt x="16259" y="11519"/>
                  </a:lnTo>
                  <a:lnTo>
                    <a:pt x="15531" y="11519"/>
                  </a:lnTo>
                  <a:lnTo>
                    <a:pt x="15409" y="11232"/>
                  </a:lnTo>
                  <a:lnTo>
                    <a:pt x="15108" y="10862"/>
                  </a:lnTo>
                  <a:lnTo>
                    <a:pt x="14562" y="10779"/>
                  </a:lnTo>
                  <a:lnTo>
                    <a:pt x="13591" y="10862"/>
                  </a:lnTo>
                  <a:lnTo>
                    <a:pt x="13953" y="10490"/>
                  </a:lnTo>
                  <a:lnTo>
                    <a:pt x="13104" y="9586"/>
                  </a:lnTo>
                  <a:lnTo>
                    <a:pt x="12680" y="9257"/>
                  </a:lnTo>
                  <a:lnTo>
                    <a:pt x="12741" y="9134"/>
                  </a:lnTo>
                  <a:lnTo>
                    <a:pt x="12680" y="8927"/>
                  </a:lnTo>
                  <a:lnTo>
                    <a:pt x="12802" y="8723"/>
                  </a:lnTo>
                  <a:lnTo>
                    <a:pt x="12802" y="8434"/>
                  </a:lnTo>
                  <a:lnTo>
                    <a:pt x="12741" y="8310"/>
                  </a:lnTo>
                  <a:lnTo>
                    <a:pt x="12924" y="8188"/>
                  </a:lnTo>
                  <a:lnTo>
                    <a:pt x="12924" y="7940"/>
                  </a:lnTo>
                  <a:lnTo>
                    <a:pt x="13408" y="7734"/>
                  </a:lnTo>
                  <a:lnTo>
                    <a:pt x="13652" y="7775"/>
                  </a:lnTo>
                  <a:lnTo>
                    <a:pt x="13893" y="7570"/>
                  </a:lnTo>
                  <a:lnTo>
                    <a:pt x="13713" y="7364"/>
                  </a:lnTo>
                  <a:lnTo>
                    <a:pt x="13591" y="6994"/>
                  </a:lnTo>
                  <a:lnTo>
                    <a:pt x="14014" y="6705"/>
                  </a:lnTo>
                  <a:lnTo>
                    <a:pt x="13953" y="6501"/>
                  </a:lnTo>
                  <a:lnTo>
                    <a:pt x="14197" y="6335"/>
                  </a:lnTo>
                  <a:lnTo>
                    <a:pt x="14136" y="6046"/>
                  </a:lnTo>
                  <a:lnTo>
                    <a:pt x="14441" y="5925"/>
                  </a:lnTo>
                  <a:lnTo>
                    <a:pt x="14803" y="5759"/>
                  </a:lnTo>
                  <a:lnTo>
                    <a:pt x="15168" y="5553"/>
                  </a:lnTo>
                  <a:lnTo>
                    <a:pt x="15351" y="5512"/>
                  </a:lnTo>
                  <a:lnTo>
                    <a:pt x="15531" y="5348"/>
                  </a:lnTo>
                  <a:lnTo>
                    <a:pt x="16381" y="5266"/>
                  </a:lnTo>
                  <a:lnTo>
                    <a:pt x="17595" y="5018"/>
                  </a:lnTo>
                  <a:lnTo>
                    <a:pt x="17656" y="4814"/>
                  </a:lnTo>
                  <a:lnTo>
                    <a:pt x="17836" y="4855"/>
                  </a:lnTo>
                  <a:lnTo>
                    <a:pt x="18262" y="4855"/>
                  </a:lnTo>
                  <a:lnTo>
                    <a:pt x="18686" y="5018"/>
                  </a:lnTo>
                  <a:lnTo>
                    <a:pt x="18686" y="5059"/>
                  </a:lnTo>
                  <a:lnTo>
                    <a:pt x="18990" y="5101"/>
                  </a:lnTo>
                  <a:lnTo>
                    <a:pt x="19112" y="4937"/>
                  </a:lnTo>
                  <a:lnTo>
                    <a:pt x="19112" y="4855"/>
                  </a:lnTo>
                  <a:lnTo>
                    <a:pt x="19051" y="4607"/>
                  </a:lnTo>
                  <a:lnTo>
                    <a:pt x="18747" y="4442"/>
                  </a:lnTo>
                  <a:lnTo>
                    <a:pt x="18384" y="4442"/>
                  </a:lnTo>
                  <a:lnTo>
                    <a:pt x="17958" y="4483"/>
                  </a:lnTo>
                  <a:lnTo>
                    <a:pt x="17897" y="4320"/>
                  </a:lnTo>
                  <a:lnTo>
                    <a:pt x="18990" y="3085"/>
                  </a:lnTo>
                  <a:lnTo>
                    <a:pt x="18990" y="2961"/>
                  </a:lnTo>
                  <a:lnTo>
                    <a:pt x="18686" y="3003"/>
                  </a:lnTo>
                  <a:lnTo>
                    <a:pt x="18445" y="2837"/>
                  </a:lnTo>
                  <a:lnTo>
                    <a:pt x="18141" y="2757"/>
                  </a:lnTo>
                  <a:lnTo>
                    <a:pt x="17897" y="2757"/>
                  </a:lnTo>
                  <a:lnTo>
                    <a:pt x="17775" y="2592"/>
                  </a:lnTo>
                  <a:lnTo>
                    <a:pt x="17474" y="2592"/>
                  </a:lnTo>
                  <a:lnTo>
                    <a:pt x="16929" y="2798"/>
                  </a:lnTo>
                  <a:lnTo>
                    <a:pt x="16441" y="2633"/>
                  </a:lnTo>
                  <a:lnTo>
                    <a:pt x="16018" y="2592"/>
                  </a:lnTo>
                  <a:lnTo>
                    <a:pt x="15470" y="2757"/>
                  </a:lnTo>
                  <a:lnTo>
                    <a:pt x="15351" y="2837"/>
                  </a:lnTo>
                  <a:lnTo>
                    <a:pt x="14925" y="2837"/>
                  </a:lnTo>
                  <a:lnTo>
                    <a:pt x="14620" y="2798"/>
                  </a:lnTo>
                  <a:lnTo>
                    <a:pt x="14258" y="2837"/>
                  </a:lnTo>
                  <a:lnTo>
                    <a:pt x="13953" y="2798"/>
                  </a:lnTo>
                  <a:lnTo>
                    <a:pt x="13893" y="2633"/>
                  </a:lnTo>
                  <a:lnTo>
                    <a:pt x="13953" y="2468"/>
                  </a:lnTo>
                  <a:lnTo>
                    <a:pt x="13893" y="2222"/>
                  </a:lnTo>
                  <a:lnTo>
                    <a:pt x="13591" y="2139"/>
                  </a:lnTo>
                  <a:lnTo>
                    <a:pt x="13408" y="2139"/>
                  </a:lnTo>
                  <a:lnTo>
                    <a:pt x="13408" y="1809"/>
                  </a:lnTo>
                  <a:lnTo>
                    <a:pt x="13104" y="1522"/>
                  </a:lnTo>
                  <a:lnTo>
                    <a:pt x="12376" y="1315"/>
                  </a:lnTo>
                  <a:lnTo>
                    <a:pt x="12135" y="1315"/>
                  </a:lnTo>
                  <a:lnTo>
                    <a:pt x="11831" y="946"/>
                  </a:lnTo>
                  <a:lnTo>
                    <a:pt x="11831" y="739"/>
                  </a:lnTo>
                  <a:lnTo>
                    <a:pt x="11405" y="411"/>
                  </a:lnTo>
                  <a:lnTo>
                    <a:pt x="11286" y="328"/>
                  </a:lnTo>
                  <a:lnTo>
                    <a:pt x="10920" y="287"/>
                  </a:lnTo>
                  <a:lnTo>
                    <a:pt x="10314" y="163"/>
                  </a:lnTo>
                  <a:lnTo>
                    <a:pt x="10193" y="0"/>
                  </a:lnTo>
                  <a:close/>
                </a:path>
              </a:pathLst>
            </a:custGeom>
            <a:solidFill>
              <a:srgbClr val="CCD4DA"/>
            </a:solidFill>
            <a:ln w="12700" cap="flat">
              <a:noFill/>
              <a:miter lim="400000"/>
            </a:ln>
            <a:effectLst/>
          </p:spPr>
          <p:txBody>
            <a:bodyPr wrap="square" lIns="0" tIns="0" rIns="0" bIns="0" numCol="1" anchor="ctr">
              <a:noAutofit/>
            </a:bodyPr>
            <a:lstStyle/>
            <a:p>
              <a:pPr defTabSz="342900">
                <a:lnSpc>
                  <a:spcPct val="100000"/>
                </a:lnSpc>
                <a:spcBef>
                  <a:spcPts val="0"/>
                </a:spcBef>
                <a:defRPr sz="1400">
                  <a:latin typeface="Arial"/>
                  <a:ea typeface="Arial"/>
                  <a:cs typeface="Arial"/>
                  <a:sym typeface="Arial"/>
                </a:defRPr>
              </a:pPr>
              <a:endParaRPr sz="525"/>
            </a:p>
          </p:txBody>
        </p:sp>
        <p:sp>
          <p:nvSpPr>
            <p:cNvPr id="79" name="Google Shape;10471;p32">
              <a:extLst>
                <a:ext uri="{FF2B5EF4-FFF2-40B4-BE49-F238E27FC236}">
                  <a16:creationId xmlns:a16="http://schemas.microsoft.com/office/drawing/2014/main" id="{9B01DE8E-555A-F466-CB06-3DAE5F9E7CDC}"/>
                </a:ext>
              </a:extLst>
            </p:cNvPr>
            <p:cNvSpPr/>
            <p:nvPr/>
          </p:nvSpPr>
          <p:spPr>
            <a:xfrm>
              <a:off x="6505668" y="9434290"/>
              <a:ext cx="898318" cy="957680"/>
            </a:xfrm>
            <a:custGeom>
              <a:avLst/>
              <a:gdLst/>
              <a:ahLst/>
              <a:cxnLst>
                <a:cxn ang="0">
                  <a:pos x="wd2" y="hd2"/>
                </a:cxn>
                <a:cxn ang="5400000">
                  <a:pos x="wd2" y="hd2"/>
                </a:cxn>
                <a:cxn ang="10800000">
                  <a:pos x="wd2" y="hd2"/>
                </a:cxn>
                <a:cxn ang="16200000">
                  <a:pos x="wd2" y="hd2"/>
                </a:cxn>
              </a:cxnLst>
              <a:rect l="0" t="0" r="r" b="b"/>
              <a:pathLst>
                <a:path w="21600" h="21600" extrusionOk="0">
                  <a:moveTo>
                    <a:pt x="5900" y="0"/>
                  </a:moveTo>
                  <a:lnTo>
                    <a:pt x="5336" y="226"/>
                  </a:lnTo>
                  <a:lnTo>
                    <a:pt x="4835" y="336"/>
                  </a:lnTo>
                  <a:lnTo>
                    <a:pt x="3956" y="788"/>
                  </a:lnTo>
                  <a:lnTo>
                    <a:pt x="3704" y="1462"/>
                  </a:lnTo>
                  <a:lnTo>
                    <a:pt x="3139" y="1632"/>
                  </a:lnTo>
                  <a:lnTo>
                    <a:pt x="2761" y="1632"/>
                  </a:lnTo>
                  <a:lnTo>
                    <a:pt x="2386" y="1911"/>
                  </a:lnTo>
                  <a:lnTo>
                    <a:pt x="2134" y="1911"/>
                  </a:lnTo>
                  <a:lnTo>
                    <a:pt x="1570" y="2081"/>
                  </a:lnTo>
                  <a:lnTo>
                    <a:pt x="0" y="2081"/>
                  </a:lnTo>
                  <a:lnTo>
                    <a:pt x="1570" y="4161"/>
                  </a:lnTo>
                  <a:lnTo>
                    <a:pt x="1570" y="4331"/>
                  </a:lnTo>
                  <a:lnTo>
                    <a:pt x="1381" y="4780"/>
                  </a:lnTo>
                  <a:lnTo>
                    <a:pt x="1381" y="5906"/>
                  </a:lnTo>
                  <a:lnTo>
                    <a:pt x="1128" y="6411"/>
                  </a:lnTo>
                  <a:lnTo>
                    <a:pt x="1255" y="6807"/>
                  </a:lnTo>
                  <a:lnTo>
                    <a:pt x="1381" y="7817"/>
                  </a:lnTo>
                  <a:lnTo>
                    <a:pt x="1191" y="8269"/>
                  </a:lnTo>
                  <a:lnTo>
                    <a:pt x="1065" y="8492"/>
                  </a:lnTo>
                  <a:lnTo>
                    <a:pt x="1128" y="8831"/>
                  </a:lnTo>
                  <a:lnTo>
                    <a:pt x="1191" y="9057"/>
                  </a:lnTo>
                  <a:lnTo>
                    <a:pt x="1191" y="9393"/>
                  </a:lnTo>
                  <a:lnTo>
                    <a:pt x="1065" y="9675"/>
                  </a:lnTo>
                  <a:lnTo>
                    <a:pt x="1570" y="10742"/>
                  </a:lnTo>
                  <a:lnTo>
                    <a:pt x="1507" y="11081"/>
                  </a:lnTo>
                  <a:lnTo>
                    <a:pt x="1191" y="11530"/>
                  </a:lnTo>
                  <a:lnTo>
                    <a:pt x="816" y="11756"/>
                  </a:lnTo>
                  <a:lnTo>
                    <a:pt x="501" y="12205"/>
                  </a:lnTo>
                  <a:lnTo>
                    <a:pt x="627" y="12374"/>
                  </a:lnTo>
                  <a:lnTo>
                    <a:pt x="876" y="12430"/>
                  </a:lnTo>
                  <a:lnTo>
                    <a:pt x="939" y="12656"/>
                  </a:lnTo>
                  <a:lnTo>
                    <a:pt x="1065" y="12656"/>
                  </a:lnTo>
                  <a:lnTo>
                    <a:pt x="1065" y="12992"/>
                  </a:lnTo>
                  <a:lnTo>
                    <a:pt x="1444" y="13275"/>
                  </a:lnTo>
                  <a:lnTo>
                    <a:pt x="1570" y="13444"/>
                  </a:lnTo>
                  <a:lnTo>
                    <a:pt x="1693" y="13780"/>
                  </a:lnTo>
                  <a:lnTo>
                    <a:pt x="1570" y="14062"/>
                  </a:lnTo>
                  <a:lnTo>
                    <a:pt x="1570" y="14175"/>
                  </a:lnTo>
                  <a:lnTo>
                    <a:pt x="1756" y="14737"/>
                  </a:lnTo>
                  <a:lnTo>
                    <a:pt x="2008" y="15129"/>
                  </a:lnTo>
                  <a:lnTo>
                    <a:pt x="2761" y="15694"/>
                  </a:lnTo>
                  <a:lnTo>
                    <a:pt x="2824" y="15861"/>
                  </a:lnTo>
                  <a:lnTo>
                    <a:pt x="2635" y="16369"/>
                  </a:lnTo>
                  <a:lnTo>
                    <a:pt x="2761" y="16648"/>
                  </a:lnTo>
                  <a:lnTo>
                    <a:pt x="2323" y="17492"/>
                  </a:lnTo>
                  <a:lnTo>
                    <a:pt x="2635" y="17775"/>
                  </a:lnTo>
                  <a:lnTo>
                    <a:pt x="3388" y="18506"/>
                  </a:lnTo>
                  <a:lnTo>
                    <a:pt x="4709" y="21600"/>
                  </a:lnTo>
                  <a:lnTo>
                    <a:pt x="5210" y="21600"/>
                  </a:lnTo>
                  <a:lnTo>
                    <a:pt x="5273" y="21374"/>
                  </a:lnTo>
                  <a:lnTo>
                    <a:pt x="5588" y="21318"/>
                  </a:lnTo>
                  <a:lnTo>
                    <a:pt x="5588" y="21374"/>
                  </a:lnTo>
                  <a:lnTo>
                    <a:pt x="5837" y="21092"/>
                  </a:lnTo>
                  <a:lnTo>
                    <a:pt x="6153" y="20530"/>
                  </a:lnTo>
                  <a:lnTo>
                    <a:pt x="6780" y="19912"/>
                  </a:lnTo>
                  <a:lnTo>
                    <a:pt x="7221" y="19742"/>
                  </a:lnTo>
                  <a:lnTo>
                    <a:pt x="7659" y="20081"/>
                  </a:lnTo>
                  <a:lnTo>
                    <a:pt x="8163" y="20025"/>
                  </a:lnTo>
                  <a:lnTo>
                    <a:pt x="8413" y="19968"/>
                  </a:lnTo>
                  <a:lnTo>
                    <a:pt x="8791" y="20081"/>
                  </a:lnTo>
                  <a:lnTo>
                    <a:pt x="9418" y="19968"/>
                  </a:lnTo>
                  <a:lnTo>
                    <a:pt x="9733" y="20025"/>
                  </a:lnTo>
                  <a:lnTo>
                    <a:pt x="9859" y="20361"/>
                  </a:lnTo>
                  <a:lnTo>
                    <a:pt x="10045" y="21092"/>
                  </a:lnTo>
                  <a:lnTo>
                    <a:pt x="10234" y="21205"/>
                  </a:lnTo>
                  <a:lnTo>
                    <a:pt x="10360" y="21092"/>
                  </a:lnTo>
                  <a:lnTo>
                    <a:pt x="10360" y="20812"/>
                  </a:lnTo>
                  <a:lnTo>
                    <a:pt x="10549" y="20474"/>
                  </a:lnTo>
                  <a:lnTo>
                    <a:pt x="10549" y="20191"/>
                  </a:lnTo>
                  <a:lnTo>
                    <a:pt x="10862" y="19799"/>
                  </a:lnTo>
                  <a:lnTo>
                    <a:pt x="12683" y="19799"/>
                  </a:lnTo>
                  <a:lnTo>
                    <a:pt x="13061" y="20081"/>
                  </a:lnTo>
                  <a:lnTo>
                    <a:pt x="13124" y="19630"/>
                  </a:lnTo>
                  <a:lnTo>
                    <a:pt x="13626" y="18785"/>
                  </a:lnTo>
                  <a:lnTo>
                    <a:pt x="13689" y="18336"/>
                  </a:lnTo>
                  <a:lnTo>
                    <a:pt x="13626" y="17941"/>
                  </a:lnTo>
                  <a:lnTo>
                    <a:pt x="13437" y="17718"/>
                  </a:lnTo>
                  <a:lnTo>
                    <a:pt x="14004" y="16931"/>
                  </a:lnTo>
                  <a:lnTo>
                    <a:pt x="14253" y="16369"/>
                  </a:lnTo>
                  <a:lnTo>
                    <a:pt x="14253" y="16086"/>
                  </a:lnTo>
                  <a:lnTo>
                    <a:pt x="14631" y="15861"/>
                  </a:lnTo>
                  <a:lnTo>
                    <a:pt x="16954" y="15299"/>
                  </a:lnTo>
                  <a:lnTo>
                    <a:pt x="18962" y="15299"/>
                  </a:lnTo>
                  <a:lnTo>
                    <a:pt x="20093" y="16086"/>
                  </a:lnTo>
                  <a:lnTo>
                    <a:pt x="20345" y="16086"/>
                  </a:lnTo>
                  <a:lnTo>
                    <a:pt x="20598" y="16312"/>
                  </a:lnTo>
                  <a:lnTo>
                    <a:pt x="20784" y="16030"/>
                  </a:lnTo>
                  <a:lnTo>
                    <a:pt x="20721" y="15804"/>
                  </a:lnTo>
                  <a:lnTo>
                    <a:pt x="21600" y="14285"/>
                  </a:lnTo>
                  <a:lnTo>
                    <a:pt x="21537" y="13554"/>
                  </a:lnTo>
                  <a:lnTo>
                    <a:pt x="20658" y="12092"/>
                  </a:lnTo>
                  <a:lnTo>
                    <a:pt x="19718" y="11925"/>
                  </a:lnTo>
                  <a:lnTo>
                    <a:pt x="19778" y="11307"/>
                  </a:lnTo>
                  <a:lnTo>
                    <a:pt x="19655" y="10350"/>
                  </a:lnTo>
                  <a:lnTo>
                    <a:pt x="16576" y="10237"/>
                  </a:lnTo>
                  <a:lnTo>
                    <a:pt x="16639" y="9562"/>
                  </a:lnTo>
                  <a:lnTo>
                    <a:pt x="15949" y="8549"/>
                  </a:lnTo>
                  <a:lnTo>
                    <a:pt x="16201" y="8213"/>
                  </a:lnTo>
                  <a:lnTo>
                    <a:pt x="16012" y="7648"/>
                  </a:lnTo>
                  <a:lnTo>
                    <a:pt x="16138" y="6863"/>
                  </a:lnTo>
                  <a:lnTo>
                    <a:pt x="15949" y="6694"/>
                  </a:lnTo>
                  <a:lnTo>
                    <a:pt x="15321" y="6242"/>
                  </a:lnTo>
                  <a:lnTo>
                    <a:pt x="14316" y="6411"/>
                  </a:lnTo>
                  <a:lnTo>
                    <a:pt x="13815" y="6186"/>
                  </a:lnTo>
                  <a:lnTo>
                    <a:pt x="13500" y="6019"/>
                  </a:lnTo>
                  <a:lnTo>
                    <a:pt x="13374" y="5624"/>
                  </a:lnTo>
                  <a:lnTo>
                    <a:pt x="12872" y="5454"/>
                  </a:lnTo>
                  <a:lnTo>
                    <a:pt x="12182" y="5288"/>
                  </a:lnTo>
                  <a:lnTo>
                    <a:pt x="11867" y="5288"/>
                  </a:lnTo>
                  <a:lnTo>
                    <a:pt x="11240" y="4613"/>
                  </a:lnTo>
                  <a:lnTo>
                    <a:pt x="10862" y="4780"/>
                  </a:lnTo>
                  <a:lnTo>
                    <a:pt x="10234" y="4218"/>
                  </a:lnTo>
                  <a:lnTo>
                    <a:pt x="9544" y="4331"/>
                  </a:lnTo>
                  <a:lnTo>
                    <a:pt x="9355" y="4557"/>
                  </a:lnTo>
                  <a:lnTo>
                    <a:pt x="8980" y="4218"/>
                  </a:lnTo>
                  <a:lnTo>
                    <a:pt x="8413" y="3938"/>
                  </a:lnTo>
                  <a:lnTo>
                    <a:pt x="8037" y="3712"/>
                  </a:lnTo>
                  <a:lnTo>
                    <a:pt x="7848" y="3317"/>
                  </a:lnTo>
                  <a:lnTo>
                    <a:pt x="7470" y="3094"/>
                  </a:lnTo>
                  <a:lnTo>
                    <a:pt x="7221" y="2530"/>
                  </a:lnTo>
                  <a:lnTo>
                    <a:pt x="7347" y="2250"/>
                  </a:lnTo>
                  <a:lnTo>
                    <a:pt x="7158" y="1462"/>
                  </a:lnTo>
                  <a:lnTo>
                    <a:pt x="7410" y="1067"/>
                  </a:lnTo>
                  <a:lnTo>
                    <a:pt x="7221" y="505"/>
                  </a:lnTo>
                  <a:lnTo>
                    <a:pt x="7221" y="113"/>
                  </a:lnTo>
                  <a:lnTo>
                    <a:pt x="7095" y="0"/>
                  </a:lnTo>
                  <a:lnTo>
                    <a:pt x="6717" y="226"/>
                  </a:lnTo>
                  <a:lnTo>
                    <a:pt x="6279" y="0"/>
                  </a:lnTo>
                  <a:close/>
                </a:path>
              </a:pathLst>
            </a:custGeom>
            <a:solidFill>
              <a:srgbClr val="CCD4DA"/>
            </a:solidFill>
            <a:ln w="12700" cap="flat">
              <a:noFill/>
              <a:miter lim="400000"/>
            </a:ln>
            <a:effectLst/>
          </p:spPr>
          <p:txBody>
            <a:bodyPr wrap="square" lIns="0" tIns="0" rIns="0" bIns="0" numCol="1" anchor="ctr">
              <a:noAutofit/>
            </a:bodyPr>
            <a:lstStyle/>
            <a:p>
              <a:pPr defTabSz="342900">
                <a:lnSpc>
                  <a:spcPct val="100000"/>
                </a:lnSpc>
                <a:spcBef>
                  <a:spcPts val="0"/>
                </a:spcBef>
                <a:defRPr sz="1400">
                  <a:solidFill>
                    <a:srgbClr val="FF6B65"/>
                  </a:solidFill>
                  <a:latin typeface="Arial"/>
                  <a:ea typeface="Arial"/>
                  <a:cs typeface="Arial"/>
                  <a:sym typeface="Arial"/>
                </a:defRPr>
              </a:pPr>
              <a:endParaRPr sz="525"/>
            </a:p>
          </p:txBody>
        </p:sp>
        <p:sp>
          <p:nvSpPr>
            <p:cNvPr id="80" name="Google Shape;10472;p32">
              <a:extLst>
                <a:ext uri="{FF2B5EF4-FFF2-40B4-BE49-F238E27FC236}">
                  <a16:creationId xmlns:a16="http://schemas.microsoft.com/office/drawing/2014/main" id="{444B41FD-4E3A-24EF-A4F0-A0F4DB6B7E4D}"/>
                </a:ext>
              </a:extLst>
            </p:cNvPr>
            <p:cNvSpPr/>
            <p:nvPr/>
          </p:nvSpPr>
          <p:spPr>
            <a:xfrm>
              <a:off x="7048874" y="10112592"/>
              <a:ext cx="616353" cy="620974"/>
            </a:xfrm>
            <a:custGeom>
              <a:avLst/>
              <a:gdLst/>
              <a:ahLst/>
              <a:cxnLst>
                <a:cxn ang="0">
                  <a:pos x="wd2" y="hd2"/>
                </a:cxn>
                <a:cxn ang="5400000">
                  <a:pos x="wd2" y="hd2"/>
                </a:cxn>
                <a:cxn ang="10800000">
                  <a:pos x="wd2" y="hd2"/>
                </a:cxn>
                <a:cxn ang="16200000">
                  <a:pos x="wd2" y="hd2"/>
                </a:cxn>
              </a:cxnLst>
              <a:rect l="0" t="0" r="r" b="b"/>
              <a:pathLst>
                <a:path w="21600" h="21600" extrusionOk="0">
                  <a:moveTo>
                    <a:pt x="5673" y="0"/>
                  </a:moveTo>
                  <a:lnTo>
                    <a:pt x="2288" y="866"/>
                  </a:lnTo>
                  <a:lnTo>
                    <a:pt x="1737" y="1215"/>
                  </a:lnTo>
                  <a:lnTo>
                    <a:pt x="1737" y="1650"/>
                  </a:lnTo>
                  <a:lnTo>
                    <a:pt x="1374" y="2517"/>
                  </a:lnTo>
                  <a:lnTo>
                    <a:pt x="547" y="3731"/>
                  </a:lnTo>
                  <a:lnTo>
                    <a:pt x="822" y="4075"/>
                  </a:lnTo>
                  <a:lnTo>
                    <a:pt x="914" y="4685"/>
                  </a:lnTo>
                  <a:lnTo>
                    <a:pt x="822" y="5377"/>
                  </a:lnTo>
                  <a:lnTo>
                    <a:pt x="92" y="6679"/>
                  </a:lnTo>
                  <a:lnTo>
                    <a:pt x="0" y="7376"/>
                  </a:lnTo>
                  <a:lnTo>
                    <a:pt x="0" y="7545"/>
                  </a:lnTo>
                  <a:lnTo>
                    <a:pt x="547" y="8068"/>
                  </a:lnTo>
                  <a:lnTo>
                    <a:pt x="1006" y="8155"/>
                  </a:lnTo>
                  <a:lnTo>
                    <a:pt x="1737" y="9283"/>
                  </a:lnTo>
                  <a:lnTo>
                    <a:pt x="3294" y="10759"/>
                  </a:lnTo>
                  <a:lnTo>
                    <a:pt x="3841" y="10759"/>
                  </a:lnTo>
                  <a:lnTo>
                    <a:pt x="4484" y="11277"/>
                  </a:lnTo>
                  <a:lnTo>
                    <a:pt x="4943" y="11973"/>
                  </a:lnTo>
                  <a:lnTo>
                    <a:pt x="6404" y="12317"/>
                  </a:lnTo>
                  <a:lnTo>
                    <a:pt x="7410" y="12840"/>
                  </a:lnTo>
                  <a:lnTo>
                    <a:pt x="7869" y="12840"/>
                  </a:lnTo>
                  <a:lnTo>
                    <a:pt x="8875" y="13793"/>
                  </a:lnTo>
                  <a:lnTo>
                    <a:pt x="10065" y="14312"/>
                  </a:lnTo>
                  <a:lnTo>
                    <a:pt x="11530" y="14573"/>
                  </a:lnTo>
                  <a:lnTo>
                    <a:pt x="12261" y="15095"/>
                  </a:lnTo>
                  <a:lnTo>
                    <a:pt x="12904" y="15787"/>
                  </a:lnTo>
                  <a:lnTo>
                    <a:pt x="13271" y="16310"/>
                  </a:lnTo>
                  <a:lnTo>
                    <a:pt x="12996" y="16828"/>
                  </a:lnTo>
                  <a:lnTo>
                    <a:pt x="12720" y="17350"/>
                  </a:lnTo>
                  <a:lnTo>
                    <a:pt x="12261" y="17699"/>
                  </a:lnTo>
                  <a:lnTo>
                    <a:pt x="11990" y="18130"/>
                  </a:lnTo>
                  <a:lnTo>
                    <a:pt x="12082" y="18565"/>
                  </a:lnTo>
                  <a:lnTo>
                    <a:pt x="11806" y="19519"/>
                  </a:lnTo>
                  <a:lnTo>
                    <a:pt x="10984" y="20298"/>
                  </a:lnTo>
                  <a:lnTo>
                    <a:pt x="10892" y="20821"/>
                  </a:lnTo>
                  <a:lnTo>
                    <a:pt x="11255" y="20821"/>
                  </a:lnTo>
                  <a:lnTo>
                    <a:pt x="12996" y="20559"/>
                  </a:lnTo>
                  <a:lnTo>
                    <a:pt x="14553" y="20995"/>
                  </a:lnTo>
                  <a:lnTo>
                    <a:pt x="15651" y="21600"/>
                  </a:lnTo>
                  <a:lnTo>
                    <a:pt x="16198" y="21426"/>
                  </a:lnTo>
                  <a:lnTo>
                    <a:pt x="16565" y="21426"/>
                  </a:lnTo>
                  <a:lnTo>
                    <a:pt x="16841" y="21600"/>
                  </a:lnTo>
                  <a:lnTo>
                    <a:pt x="17296" y="20995"/>
                  </a:lnTo>
                  <a:lnTo>
                    <a:pt x="17479" y="20821"/>
                  </a:lnTo>
                  <a:lnTo>
                    <a:pt x="18031" y="21082"/>
                  </a:lnTo>
                  <a:lnTo>
                    <a:pt x="18486" y="20559"/>
                  </a:lnTo>
                  <a:lnTo>
                    <a:pt x="18761" y="19867"/>
                  </a:lnTo>
                  <a:lnTo>
                    <a:pt x="19859" y="19083"/>
                  </a:lnTo>
                  <a:lnTo>
                    <a:pt x="20043" y="18565"/>
                  </a:lnTo>
                  <a:lnTo>
                    <a:pt x="20318" y="18043"/>
                  </a:lnTo>
                  <a:lnTo>
                    <a:pt x="20773" y="17612"/>
                  </a:lnTo>
                  <a:lnTo>
                    <a:pt x="20957" y="16741"/>
                  </a:lnTo>
                  <a:lnTo>
                    <a:pt x="20773" y="16484"/>
                  </a:lnTo>
                  <a:lnTo>
                    <a:pt x="20773" y="15875"/>
                  </a:lnTo>
                  <a:lnTo>
                    <a:pt x="21049" y="15787"/>
                  </a:lnTo>
                  <a:lnTo>
                    <a:pt x="21049" y="14921"/>
                  </a:lnTo>
                  <a:lnTo>
                    <a:pt x="21141" y="14921"/>
                  </a:lnTo>
                  <a:lnTo>
                    <a:pt x="21233" y="14573"/>
                  </a:lnTo>
                  <a:lnTo>
                    <a:pt x="21233" y="12317"/>
                  </a:lnTo>
                  <a:lnTo>
                    <a:pt x="21600" y="11973"/>
                  </a:lnTo>
                  <a:lnTo>
                    <a:pt x="21141" y="11886"/>
                  </a:lnTo>
                  <a:lnTo>
                    <a:pt x="20773" y="11538"/>
                  </a:lnTo>
                  <a:lnTo>
                    <a:pt x="20226" y="11277"/>
                  </a:lnTo>
                  <a:lnTo>
                    <a:pt x="19220" y="11886"/>
                  </a:lnTo>
                  <a:lnTo>
                    <a:pt x="18761" y="11712"/>
                  </a:lnTo>
                  <a:lnTo>
                    <a:pt x="18394" y="10846"/>
                  </a:lnTo>
                  <a:lnTo>
                    <a:pt x="17755" y="8242"/>
                  </a:lnTo>
                  <a:lnTo>
                    <a:pt x="17571" y="7720"/>
                  </a:lnTo>
                  <a:lnTo>
                    <a:pt x="17020" y="7545"/>
                  </a:lnTo>
                  <a:lnTo>
                    <a:pt x="16473" y="7114"/>
                  </a:lnTo>
                  <a:lnTo>
                    <a:pt x="15284" y="7633"/>
                  </a:lnTo>
                  <a:lnTo>
                    <a:pt x="14553" y="7288"/>
                  </a:lnTo>
                  <a:lnTo>
                    <a:pt x="13363" y="7376"/>
                  </a:lnTo>
                  <a:lnTo>
                    <a:pt x="12996" y="7201"/>
                  </a:lnTo>
                  <a:lnTo>
                    <a:pt x="12082" y="7288"/>
                  </a:lnTo>
                  <a:lnTo>
                    <a:pt x="11898" y="6766"/>
                  </a:lnTo>
                  <a:lnTo>
                    <a:pt x="12082" y="6335"/>
                  </a:lnTo>
                  <a:lnTo>
                    <a:pt x="11898" y="5638"/>
                  </a:lnTo>
                  <a:lnTo>
                    <a:pt x="12082" y="4250"/>
                  </a:lnTo>
                  <a:lnTo>
                    <a:pt x="11622" y="3470"/>
                  </a:lnTo>
                  <a:lnTo>
                    <a:pt x="11622" y="2778"/>
                  </a:lnTo>
                  <a:lnTo>
                    <a:pt x="10984" y="2342"/>
                  </a:lnTo>
                  <a:lnTo>
                    <a:pt x="11163" y="1737"/>
                  </a:lnTo>
                  <a:lnTo>
                    <a:pt x="10616" y="1215"/>
                  </a:lnTo>
                  <a:lnTo>
                    <a:pt x="10249" y="1215"/>
                  </a:lnTo>
                  <a:lnTo>
                    <a:pt x="8600" y="0"/>
                  </a:lnTo>
                  <a:close/>
                </a:path>
              </a:pathLst>
            </a:custGeom>
            <a:solidFill>
              <a:srgbClr val="CCD4DA"/>
            </a:solidFill>
            <a:ln w="12700" cap="flat">
              <a:noFill/>
              <a:miter lim="400000"/>
            </a:ln>
            <a:effectLst/>
          </p:spPr>
          <p:txBody>
            <a:bodyPr wrap="square" lIns="0" tIns="0" rIns="0" bIns="0" numCol="1" anchor="ctr">
              <a:noAutofit/>
            </a:bodyPr>
            <a:lstStyle/>
            <a:p>
              <a:pPr defTabSz="342900">
                <a:lnSpc>
                  <a:spcPct val="100000"/>
                </a:lnSpc>
                <a:spcBef>
                  <a:spcPts val="0"/>
                </a:spcBef>
                <a:defRPr sz="1400">
                  <a:solidFill>
                    <a:srgbClr val="A6CBC2"/>
                  </a:solidFill>
                  <a:latin typeface="Arial"/>
                  <a:ea typeface="Arial"/>
                  <a:cs typeface="Arial"/>
                  <a:sym typeface="Arial"/>
                </a:defRPr>
              </a:pPr>
              <a:endParaRPr sz="525"/>
            </a:p>
          </p:txBody>
        </p:sp>
        <p:sp>
          <p:nvSpPr>
            <p:cNvPr id="81" name="Google Shape;10473;p32">
              <a:extLst>
                <a:ext uri="{FF2B5EF4-FFF2-40B4-BE49-F238E27FC236}">
                  <a16:creationId xmlns:a16="http://schemas.microsoft.com/office/drawing/2014/main" id="{65C5137E-F54E-44FA-5195-C278A2974B44}"/>
                </a:ext>
              </a:extLst>
            </p:cNvPr>
            <p:cNvSpPr/>
            <p:nvPr/>
          </p:nvSpPr>
          <p:spPr>
            <a:xfrm>
              <a:off x="7424949" y="10918078"/>
              <a:ext cx="365594" cy="396546"/>
            </a:xfrm>
            <a:custGeom>
              <a:avLst/>
              <a:gdLst/>
              <a:ahLst/>
              <a:cxnLst>
                <a:cxn ang="0">
                  <a:pos x="wd2" y="hd2"/>
                </a:cxn>
                <a:cxn ang="5400000">
                  <a:pos x="wd2" y="hd2"/>
                </a:cxn>
                <a:cxn ang="10800000">
                  <a:pos x="wd2" y="hd2"/>
                </a:cxn>
                <a:cxn ang="16200000">
                  <a:pos x="wd2" y="hd2"/>
                </a:cxn>
              </a:cxnLst>
              <a:rect l="0" t="0" r="r" b="b"/>
              <a:pathLst>
                <a:path w="21600" h="21600" extrusionOk="0">
                  <a:moveTo>
                    <a:pt x="5553" y="0"/>
                  </a:moveTo>
                  <a:lnTo>
                    <a:pt x="3237" y="409"/>
                  </a:lnTo>
                  <a:lnTo>
                    <a:pt x="2773" y="273"/>
                  </a:lnTo>
                  <a:lnTo>
                    <a:pt x="2316" y="273"/>
                  </a:lnTo>
                  <a:lnTo>
                    <a:pt x="2006" y="409"/>
                  </a:lnTo>
                  <a:lnTo>
                    <a:pt x="1696" y="1363"/>
                  </a:lnTo>
                  <a:lnTo>
                    <a:pt x="922" y="2175"/>
                  </a:lnTo>
                  <a:lnTo>
                    <a:pt x="1232" y="3402"/>
                  </a:lnTo>
                  <a:lnTo>
                    <a:pt x="922" y="3805"/>
                  </a:lnTo>
                  <a:lnTo>
                    <a:pt x="1077" y="4623"/>
                  </a:lnTo>
                  <a:lnTo>
                    <a:pt x="1077" y="6252"/>
                  </a:lnTo>
                  <a:lnTo>
                    <a:pt x="612" y="6797"/>
                  </a:lnTo>
                  <a:lnTo>
                    <a:pt x="612" y="7473"/>
                  </a:lnTo>
                  <a:lnTo>
                    <a:pt x="310" y="8291"/>
                  </a:lnTo>
                  <a:lnTo>
                    <a:pt x="612" y="9511"/>
                  </a:lnTo>
                  <a:lnTo>
                    <a:pt x="310" y="9784"/>
                  </a:lnTo>
                  <a:lnTo>
                    <a:pt x="457" y="11550"/>
                  </a:lnTo>
                  <a:lnTo>
                    <a:pt x="922" y="12770"/>
                  </a:lnTo>
                  <a:lnTo>
                    <a:pt x="612" y="13179"/>
                  </a:lnTo>
                  <a:lnTo>
                    <a:pt x="155" y="13725"/>
                  </a:lnTo>
                  <a:lnTo>
                    <a:pt x="0" y="13997"/>
                  </a:lnTo>
                  <a:lnTo>
                    <a:pt x="0" y="15763"/>
                  </a:lnTo>
                  <a:lnTo>
                    <a:pt x="457" y="17120"/>
                  </a:lnTo>
                  <a:lnTo>
                    <a:pt x="1696" y="18614"/>
                  </a:lnTo>
                  <a:lnTo>
                    <a:pt x="2316" y="18614"/>
                  </a:lnTo>
                  <a:lnTo>
                    <a:pt x="3392" y="19698"/>
                  </a:lnTo>
                  <a:lnTo>
                    <a:pt x="4012" y="19834"/>
                  </a:lnTo>
                  <a:lnTo>
                    <a:pt x="5863" y="19698"/>
                  </a:lnTo>
                  <a:lnTo>
                    <a:pt x="7094" y="19834"/>
                  </a:lnTo>
                  <a:lnTo>
                    <a:pt x="8023" y="20379"/>
                  </a:lnTo>
                  <a:lnTo>
                    <a:pt x="8636" y="20516"/>
                  </a:lnTo>
                  <a:lnTo>
                    <a:pt x="9410" y="20516"/>
                  </a:lnTo>
                  <a:lnTo>
                    <a:pt x="9565" y="20652"/>
                  </a:lnTo>
                  <a:lnTo>
                    <a:pt x="9410" y="21061"/>
                  </a:lnTo>
                  <a:lnTo>
                    <a:pt x="9410" y="21327"/>
                  </a:lnTo>
                  <a:lnTo>
                    <a:pt x="10184" y="21327"/>
                  </a:lnTo>
                  <a:lnTo>
                    <a:pt x="11106" y="20788"/>
                  </a:lnTo>
                  <a:lnTo>
                    <a:pt x="12190" y="20652"/>
                  </a:lnTo>
                  <a:lnTo>
                    <a:pt x="13267" y="21061"/>
                  </a:lnTo>
                  <a:lnTo>
                    <a:pt x="13577" y="21191"/>
                  </a:lnTo>
                  <a:lnTo>
                    <a:pt x="14196" y="21191"/>
                  </a:lnTo>
                  <a:lnTo>
                    <a:pt x="14808" y="21327"/>
                  </a:lnTo>
                  <a:lnTo>
                    <a:pt x="15428" y="21600"/>
                  </a:lnTo>
                  <a:lnTo>
                    <a:pt x="15737" y="21191"/>
                  </a:lnTo>
                  <a:lnTo>
                    <a:pt x="15892" y="20652"/>
                  </a:lnTo>
                  <a:lnTo>
                    <a:pt x="16047" y="20652"/>
                  </a:lnTo>
                  <a:lnTo>
                    <a:pt x="16504" y="20788"/>
                  </a:lnTo>
                  <a:lnTo>
                    <a:pt x="18053" y="20379"/>
                  </a:lnTo>
                  <a:lnTo>
                    <a:pt x="18975" y="19295"/>
                  </a:lnTo>
                  <a:lnTo>
                    <a:pt x="19439" y="19023"/>
                  </a:lnTo>
                  <a:lnTo>
                    <a:pt x="19284" y="18886"/>
                  </a:lnTo>
                  <a:lnTo>
                    <a:pt x="19594" y="18205"/>
                  </a:lnTo>
                  <a:lnTo>
                    <a:pt x="20523" y="17659"/>
                  </a:lnTo>
                  <a:lnTo>
                    <a:pt x="20523" y="16439"/>
                  </a:lnTo>
                  <a:lnTo>
                    <a:pt x="21135" y="15763"/>
                  </a:lnTo>
                  <a:lnTo>
                    <a:pt x="21600" y="15627"/>
                  </a:lnTo>
                  <a:lnTo>
                    <a:pt x="21290" y="15491"/>
                  </a:lnTo>
                  <a:lnTo>
                    <a:pt x="20826" y="14809"/>
                  </a:lnTo>
                  <a:lnTo>
                    <a:pt x="20523" y="14536"/>
                  </a:lnTo>
                  <a:lnTo>
                    <a:pt x="20523" y="14400"/>
                  </a:lnTo>
                  <a:lnTo>
                    <a:pt x="20214" y="13179"/>
                  </a:lnTo>
                  <a:lnTo>
                    <a:pt x="20981" y="12232"/>
                  </a:lnTo>
                  <a:lnTo>
                    <a:pt x="21135" y="11141"/>
                  </a:lnTo>
                  <a:lnTo>
                    <a:pt x="20214" y="10466"/>
                  </a:lnTo>
                  <a:lnTo>
                    <a:pt x="18975" y="9102"/>
                  </a:lnTo>
                  <a:lnTo>
                    <a:pt x="18053" y="8154"/>
                  </a:lnTo>
                  <a:lnTo>
                    <a:pt x="16504" y="7473"/>
                  </a:lnTo>
                  <a:lnTo>
                    <a:pt x="15582" y="7609"/>
                  </a:lnTo>
                  <a:lnTo>
                    <a:pt x="15582" y="6661"/>
                  </a:lnTo>
                  <a:lnTo>
                    <a:pt x="14653" y="5707"/>
                  </a:lnTo>
                  <a:lnTo>
                    <a:pt x="13577" y="5570"/>
                  </a:lnTo>
                  <a:lnTo>
                    <a:pt x="12492" y="5032"/>
                  </a:lnTo>
                  <a:lnTo>
                    <a:pt x="11571" y="3668"/>
                  </a:lnTo>
                  <a:lnTo>
                    <a:pt x="10951" y="3668"/>
                  </a:lnTo>
                  <a:lnTo>
                    <a:pt x="10184" y="4350"/>
                  </a:lnTo>
                  <a:lnTo>
                    <a:pt x="9720" y="4350"/>
                  </a:lnTo>
                  <a:lnTo>
                    <a:pt x="8636" y="2993"/>
                  </a:lnTo>
                  <a:lnTo>
                    <a:pt x="8178" y="2039"/>
                  </a:lnTo>
                  <a:lnTo>
                    <a:pt x="7249" y="1630"/>
                  </a:lnTo>
                  <a:lnTo>
                    <a:pt x="6327" y="409"/>
                  </a:lnTo>
                  <a:lnTo>
                    <a:pt x="5553" y="0"/>
                  </a:lnTo>
                  <a:close/>
                </a:path>
              </a:pathLst>
            </a:custGeom>
            <a:solidFill>
              <a:srgbClr val="CCD4DA"/>
            </a:solidFill>
            <a:ln w="12700" cap="flat">
              <a:noFill/>
              <a:miter lim="400000"/>
            </a:ln>
            <a:effectLst/>
          </p:spPr>
          <p:txBody>
            <a:bodyPr wrap="square" lIns="0" tIns="0" rIns="0" bIns="0" numCol="1" anchor="ctr">
              <a:noAutofit/>
            </a:bodyPr>
            <a:lstStyle/>
            <a:p>
              <a:pPr defTabSz="342900">
                <a:lnSpc>
                  <a:spcPct val="100000"/>
                </a:lnSpc>
                <a:spcBef>
                  <a:spcPts val="0"/>
                </a:spcBef>
                <a:defRPr sz="1400">
                  <a:latin typeface="Arial"/>
                  <a:ea typeface="Arial"/>
                  <a:cs typeface="Arial"/>
                  <a:sym typeface="Arial"/>
                </a:defRPr>
              </a:pPr>
              <a:endParaRPr sz="525"/>
            </a:p>
          </p:txBody>
        </p:sp>
        <p:sp>
          <p:nvSpPr>
            <p:cNvPr id="82" name="Google Shape;10475;p32">
              <a:extLst>
                <a:ext uri="{FF2B5EF4-FFF2-40B4-BE49-F238E27FC236}">
                  <a16:creationId xmlns:a16="http://schemas.microsoft.com/office/drawing/2014/main" id="{2D1B7872-F8C4-7050-21B1-94809A76E2A8}"/>
                </a:ext>
              </a:extLst>
            </p:cNvPr>
            <p:cNvSpPr/>
            <p:nvPr/>
          </p:nvSpPr>
          <p:spPr>
            <a:xfrm>
              <a:off x="6563080" y="10307109"/>
              <a:ext cx="1151698" cy="2568648"/>
            </a:xfrm>
            <a:custGeom>
              <a:avLst/>
              <a:gdLst/>
              <a:ahLst/>
              <a:cxnLst>
                <a:cxn ang="0">
                  <a:pos x="wd2" y="hd2"/>
                </a:cxn>
                <a:cxn ang="5400000">
                  <a:pos x="wd2" y="hd2"/>
                </a:cxn>
                <a:cxn ang="10800000">
                  <a:pos x="wd2" y="hd2"/>
                </a:cxn>
                <a:cxn ang="16200000">
                  <a:pos x="wd2" y="hd2"/>
                </a:cxn>
              </a:cxnLst>
              <a:rect l="0" t="0" r="r" b="b"/>
              <a:pathLst>
                <a:path w="21600" h="21600" extrusionOk="0">
                  <a:moveTo>
                    <a:pt x="4556" y="0"/>
                  </a:moveTo>
                  <a:lnTo>
                    <a:pt x="4211" y="42"/>
                  </a:lnTo>
                  <a:lnTo>
                    <a:pt x="3673" y="294"/>
                  </a:lnTo>
                  <a:lnTo>
                    <a:pt x="3430" y="503"/>
                  </a:lnTo>
                  <a:lnTo>
                    <a:pt x="3233" y="608"/>
                  </a:lnTo>
                  <a:lnTo>
                    <a:pt x="3430" y="755"/>
                  </a:lnTo>
                  <a:lnTo>
                    <a:pt x="3036" y="1405"/>
                  </a:lnTo>
                  <a:lnTo>
                    <a:pt x="1470" y="1783"/>
                  </a:lnTo>
                  <a:lnTo>
                    <a:pt x="1323" y="1929"/>
                  </a:lnTo>
                  <a:lnTo>
                    <a:pt x="1615" y="2035"/>
                  </a:lnTo>
                  <a:lnTo>
                    <a:pt x="1714" y="2139"/>
                  </a:lnTo>
                  <a:lnTo>
                    <a:pt x="1519" y="2286"/>
                  </a:lnTo>
                  <a:lnTo>
                    <a:pt x="1566" y="2454"/>
                  </a:lnTo>
                  <a:lnTo>
                    <a:pt x="1861" y="2622"/>
                  </a:lnTo>
                  <a:lnTo>
                    <a:pt x="1861" y="2768"/>
                  </a:lnTo>
                  <a:lnTo>
                    <a:pt x="1615" y="2852"/>
                  </a:lnTo>
                  <a:lnTo>
                    <a:pt x="1566" y="2957"/>
                  </a:lnTo>
                  <a:lnTo>
                    <a:pt x="1763" y="3020"/>
                  </a:lnTo>
                  <a:lnTo>
                    <a:pt x="1861" y="3083"/>
                  </a:lnTo>
                  <a:lnTo>
                    <a:pt x="1861" y="3250"/>
                  </a:lnTo>
                  <a:lnTo>
                    <a:pt x="2009" y="3292"/>
                  </a:lnTo>
                  <a:lnTo>
                    <a:pt x="1812" y="3398"/>
                  </a:lnTo>
                  <a:lnTo>
                    <a:pt x="1566" y="3461"/>
                  </a:lnTo>
                  <a:lnTo>
                    <a:pt x="1224" y="3607"/>
                  </a:lnTo>
                  <a:lnTo>
                    <a:pt x="833" y="4006"/>
                  </a:lnTo>
                  <a:lnTo>
                    <a:pt x="588" y="4173"/>
                  </a:lnTo>
                  <a:lnTo>
                    <a:pt x="489" y="4592"/>
                  </a:lnTo>
                  <a:lnTo>
                    <a:pt x="293" y="4656"/>
                  </a:lnTo>
                  <a:lnTo>
                    <a:pt x="342" y="5033"/>
                  </a:lnTo>
                  <a:lnTo>
                    <a:pt x="588" y="5222"/>
                  </a:lnTo>
                  <a:lnTo>
                    <a:pt x="588" y="5473"/>
                  </a:lnTo>
                  <a:lnTo>
                    <a:pt x="391" y="5579"/>
                  </a:lnTo>
                  <a:lnTo>
                    <a:pt x="391" y="5872"/>
                  </a:lnTo>
                  <a:lnTo>
                    <a:pt x="49" y="5956"/>
                  </a:lnTo>
                  <a:lnTo>
                    <a:pt x="0" y="6166"/>
                  </a:lnTo>
                  <a:lnTo>
                    <a:pt x="98" y="6439"/>
                  </a:lnTo>
                  <a:lnTo>
                    <a:pt x="342" y="6585"/>
                  </a:lnTo>
                  <a:lnTo>
                    <a:pt x="391" y="6690"/>
                  </a:lnTo>
                  <a:lnTo>
                    <a:pt x="735" y="6900"/>
                  </a:lnTo>
                  <a:lnTo>
                    <a:pt x="883" y="7067"/>
                  </a:lnTo>
                  <a:lnTo>
                    <a:pt x="1077" y="7424"/>
                  </a:lnTo>
                  <a:lnTo>
                    <a:pt x="1273" y="7487"/>
                  </a:lnTo>
                  <a:lnTo>
                    <a:pt x="1372" y="7948"/>
                  </a:lnTo>
                  <a:lnTo>
                    <a:pt x="1323" y="8200"/>
                  </a:lnTo>
                  <a:lnTo>
                    <a:pt x="1077" y="8221"/>
                  </a:lnTo>
                  <a:lnTo>
                    <a:pt x="833" y="8472"/>
                  </a:lnTo>
                  <a:lnTo>
                    <a:pt x="883" y="8703"/>
                  </a:lnTo>
                  <a:lnTo>
                    <a:pt x="588" y="8892"/>
                  </a:lnTo>
                  <a:lnTo>
                    <a:pt x="784" y="8955"/>
                  </a:lnTo>
                  <a:lnTo>
                    <a:pt x="1028" y="9144"/>
                  </a:lnTo>
                  <a:lnTo>
                    <a:pt x="1077" y="9353"/>
                  </a:lnTo>
                  <a:lnTo>
                    <a:pt x="784" y="9480"/>
                  </a:lnTo>
                  <a:lnTo>
                    <a:pt x="489" y="9731"/>
                  </a:lnTo>
                  <a:lnTo>
                    <a:pt x="489" y="10276"/>
                  </a:lnTo>
                  <a:lnTo>
                    <a:pt x="342" y="10507"/>
                  </a:lnTo>
                  <a:lnTo>
                    <a:pt x="1126" y="11198"/>
                  </a:lnTo>
                  <a:lnTo>
                    <a:pt x="979" y="11304"/>
                  </a:lnTo>
                  <a:lnTo>
                    <a:pt x="588" y="11367"/>
                  </a:lnTo>
                  <a:lnTo>
                    <a:pt x="538" y="11681"/>
                  </a:lnTo>
                  <a:lnTo>
                    <a:pt x="49" y="11975"/>
                  </a:lnTo>
                  <a:lnTo>
                    <a:pt x="98" y="12185"/>
                  </a:lnTo>
                  <a:lnTo>
                    <a:pt x="342" y="12373"/>
                  </a:lnTo>
                  <a:lnTo>
                    <a:pt x="293" y="12793"/>
                  </a:lnTo>
                  <a:lnTo>
                    <a:pt x="342" y="13149"/>
                  </a:lnTo>
                  <a:lnTo>
                    <a:pt x="489" y="13421"/>
                  </a:lnTo>
                  <a:lnTo>
                    <a:pt x="735" y="13464"/>
                  </a:lnTo>
                  <a:lnTo>
                    <a:pt x="833" y="13569"/>
                  </a:lnTo>
                  <a:lnTo>
                    <a:pt x="784" y="13736"/>
                  </a:lnTo>
                  <a:lnTo>
                    <a:pt x="489" y="13820"/>
                  </a:lnTo>
                  <a:lnTo>
                    <a:pt x="538" y="14135"/>
                  </a:lnTo>
                  <a:cubicBezTo>
                    <a:pt x="588" y="14197"/>
                    <a:pt x="588" y="14302"/>
                    <a:pt x="637" y="14387"/>
                  </a:cubicBezTo>
                  <a:lnTo>
                    <a:pt x="637" y="14408"/>
                  </a:lnTo>
                  <a:lnTo>
                    <a:pt x="1077" y="14470"/>
                  </a:lnTo>
                  <a:lnTo>
                    <a:pt x="1077" y="14806"/>
                  </a:lnTo>
                  <a:lnTo>
                    <a:pt x="1323" y="15036"/>
                  </a:lnTo>
                  <a:lnTo>
                    <a:pt x="1421" y="15309"/>
                  </a:lnTo>
                  <a:lnTo>
                    <a:pt x="1664" y="15330"/>
                  </a:lnTo>
                  <a:lnTo>
                    <a:pt x="1861" y="15288"/>
                  </a:lnTo>
                  <a:lnTo>
                    <a:pt x="2058" y="15309"/>
                  </a:lnTo>
                  <a:lnTo>
                    <a:pt x="2058" y="15435"/>
                  </a:lnTo>
                  <a:lnTo>
                    <a:pt x="1763" y="15602"/>
                  </a:lnTo>
                  <a:lnTo>
                    <a:pt x="1126" y="15602"/>
                  </a:lnTo>
                  <a:lnTo>
                    <a:pt x="1028" y="15708"/>
                  </a:lnTo>
                  <a:lnTo>
                    <a:pt x="1224" y="15771"/>
                  </a:lnTo>
                  <a:lnTo>
                    <a:pt x="1273" y="15750"/>
                  </a:lnTo>
                  <a:lnTo>
                    <a:pt x="1566" y="15750"/>
                  </a:lnTo>
                  <a:lnTo>
                    <a:pt x="2009" y="15875"/>
                  </a:lnTo>
                  <a:lnTo>
                    <a:pt x="2301" y="16085"/>
                  </a:lnTo>
                  <a:lnTo>
                    <a:pt x="2301" y="16232"/>
                  </a:lnTo>
                  <a:lnTo>
                    <a:pt x="1959" y="16358"/>
                  </a:lnTo>
                  <a:lnTo>
                    <a:pt x="1959" y="16462"/>
                  </a:lnTo>
                  <a:lnTo>
                    <a:pt x="2107" y="16610"/>
                  </a:lnTo>
                  <a:lnTo>
                    <a:pt x="2252" y="16923"/>
                  </a:lnTo>
                  <a:lnTo>
                    <a:pt x="2449" y="17176"/>
                  </a:lnTo>
                  <a:lnTo>
                    <a:pt x="2203" y="17280"/>
                  </a:lnTo>
                  <a:lnTo>
                    <a:pt x="2107" y="17406"/>
                  </a:lnTo>
                  <a:lnTo>
                    <a:pt x="2350" y="17658"/>
                  </a:lnTo>
                  <a:lnTo>
                    <a:pt x="2107" y="17804"/>
                  </a:lnTo>
                  <a:lnTo>
                    <a:pt x="2009" y="18056"/>
                  </a:lnTo>
                  <a:lnTo>
                    <a:pt x="2203" y="18287"/>
                  </a:lnTo>
                  <a:lnTo>
                    <a:pt x="2301" y="18601"/>
                  </a:lnTo>
                  <a:lnTo>
                    <a:pt x="2203" y="18895"/>
                  </a:lnTo>
                  <a:lnTo>
                    <a:pt x="1714" y="19105"/>
                  </a:lnTo>
                  <a:lnTo>
                    <a:pt x="1372" y="19294"/>
                  </a:lnTo>
                  <a:lnTo>
                    <a:pt x="1224" y="19797"/>
                  </a:lnTo>
                  <a:cubicBezTo>
                    <a:pt x="1273" y="19860"/>
                    <a:pt x="1273" y="19943"/>
                    <a:pt x="1323" y="20027"/>
                  </a:cubicBezTo>
                  <a:lnTo>
                    <a:pt x="1861" y="20468"/>
                  </a:lnTo>
                  <a:lnTo>
                    <a:pt x="2203" y="20468"/>
                  </a:lnTo>
                  <a:lnTo>
                    <a:pt x="2449" y="20363"/>
                  </a:lnTo>
                  <a:lnTo>
                    <a:pt x="2840" y="20279"/>
                  </a:lnTo>
                  <a:lnTo>
                    <a:pt x="3184" y="20279"/>
                  </a:lnTo>
                  <a:lnTo>
                    <a:pt x="3184" y="20447"/>
                  </a:lnTo>
                  <a:lnTo>
                    <a:pt x="3233" y="20782"/>
                  </a:lnTo>
                  <a:lnTo>
                    <a:pt x="3525" y="20887"/>
                  </a:lnTo>
                  <a:lnTo>
                    <a:pt x="3673" y="21097"/>
                  </a:lnTo>
                  <a:lnTo>
                    <a:pt x="3820" y="21327"/>
                  </a:lnTo>
                  <a:lnTo>
                    <a:pt x="4506" y="21369"/>
                  </a:lnTo>
                  <a:lnTo>
                    <a:pt x="4750" y="21412"/>
                  </a:lnTo>
                  <a:lnTo>
                    <a:pt x="5731" y="21327"/>
                  </a:lnTo>
                  <a:lnTo>
                    <a:pt x="7444" y="21327"/>
                  </a:lnTo>
                  <a:lnTo>
                    <a:pt x="7592" y="21391"/>
                  </a:lnTo>
                  <a:lnTo>
                    <a:pt x="7887" y="21412"/>
                  </a:lnTo>
                  <a:lnTo>
                    <a:pt x="8228" y="21538"/>
                  </a:lnTo>
                  <a:lnTo>
                    <a:pt x="8573" y="21600"/>
                  </a:lnTo>
                  <a:lnTo>
                    <a:pt x="8669" y="21600"/>
                  </a:lnTo>
                  <a:lnTo>
                    <a:pt x="8669" y="21496"/>
                  </a:lnTo>
                  <a:lnTo>
                    <a:pt x="8425" y="21412"/>
                  </a:lnTo>
                  <a:lnTo>
                    <a:pt x="7983" y="21286"/>
                  </a:lnTo>
                  <a:lnTo>
                    <a:pt x="7936" y="21181"/>
                  </a:lnTo>
                  <a:lnTo>
                    <a:pt x="7690" y="21076"/>
                  </a:lnTo>
                  <a:lnTo>
                    <a:pt x="7493" y="21097"/>
                  </a:lnTo>
                  <a:lnTo>
                    <a:pt x="7395" y="21055"/>
                  </a:lnTo>
                  <a:lnTo>
                    <a:pt x="7592" y="20993"/>
                  </a:lnTo>
                  <a:lnTo>
                    <a:pt x="7641" y="20908"/>
                  </a:lnTo>
                  <a:lnTo>
                    <a:pt x="7592" y="20887"/>
                  </a:lnTo>
                  <a:lnTo>
                    <a:pt x="7592" y="20803"/>
                  </a:lnTo>
                  <a:lnTo>
                    <a:pt x="7346" y="20552"/>
                  </a:lnTo>
                  <a:lnTo>
                    <a:pt x="7102" y="20363"/>
                  </a:lnTo>
                  <a:lnTo>
                    <a:pt x="7004" y="20175"/>
                  </a:lnTo>
                  <a:lnTo>
                    <a:pt x="7201" y="20006"/>
                  </a:lnTo>
                  <a:lnTo>
                    <a:pt x="7493" y="19902"/>
                  </a:lnTo>
                  <a:lnTo>
                    <a:pt x="7641" y="19797"/>
                  </a:lnTo>
                  <a:lnTo>
                    <a:pt x="7493" y="19734"/>
                  </a:lnTo>
                  <a:lnTo>
                    <a:pt x="7493" y="19630"/>
                  </a:lnTo>
                  <a:lnTo>
                    <a:pt x="7395" y="19545"/>
                  </a:lnTo>
                  <a:lnTo>
                    <a:pt x="7592" y="19608"/>
                  </a:lnTo>
                  <a:lnTo>
                    <a:pt x="7739" y="19692"/>
                  </a:lnTo>
                  <a:lnTo>
                    <a:pt x="7936" y="19713"/>
                  </a:lnTo>
                  <a:lnTo>
                    <a:pt x="8228" y="19608"/>
                  </a:lnTo>
                  <a:lnTo>
                    <a:pt x="8327" y="19524"/>
                  </a:lnTo>
                  <a:lnTo>
                    <a:pt x="8573" y="19398"/>
                  </a:lnTo>
                  <a:lnTo>
                    <a:pt x="8619" y="19294"/>
                  </a:lnTo>
                  <a:lnTo>
                    <a:pt x="8573" y="19105"/>
                  </a:lnTo>
                  <a:lnTo>
                    <a:pt x="8376" y="19084"/>
                  </a:lnTo>
                  <a:lnTo>
                    <a:pt x="8228" y="19125"/>
                  </a:lnTo>
                  <a:lnTo>
                    <a:pt x="8327" y="19063"/>
                  </a:lnTo>
                  <a:lnTo>
                    <a:pt x="8573" y="18958"/>
                  </a:lnTo>
                  <a:lnTo>
                    <a:pt x="8669" y="18812"/>
                  </a:lnTo>
                  <a:lnTo>
                    <a:pt x="8718" y="18685"/>
                  </a:lnTo>
                  <a:lnTo>
                    <a:pt x="9062" y="18560"/>
                  </a:lnTo>
                  <a:lnTo>
                    <a:pt x="9305" y="18560"/>
                  </a:lnTo>
                  <a:lnTo>
                    <a:pt x="9404" y="18434"/>
                  </a:lnTo>
                  <a:lnTo>
                    <a:pt x="9600" y="18329"/>
                  </a:lnTo>
                  <a:lnTo>
                    <a:pt x="9699" y="18287"/>
                  </a:lnTo>
                  <a:lnTo>
                    <a:pt x="9797" y="18182"/>
                  </a:lnTo>
                  <a:lnTo>
                    <a:pt x="9942" y="18140"/>
                  </a:lnTo>
                  <a:lnTo>
                    <a:pt x="10139" y="18035"/>
                  </a:lnTo>
                  <a:lnTo>
                    <a:pt x="10090" y="17973"/>
                  </a:lnTo>
                  <a:lnTo>
                    <a:pt x="10090" y="17910"/>
                  </a:lnTo>
                  <a:lnTo>
                    <a:pt x="10286" y="17846"/>
                  </a:lnTo>
                  <a:lnTo>
                    <a:pt x="10040" y="17742"/>
                  </a:lnTo>
                  <a:lnTo>
                    <a:pt x="9846" y="17742"/>
                  </a:lnTo>
                  <a:lnTo>
                    <a:pt x="10090" y="17637"/>
                  </a:lnTo>
                  <a:lnTo>
                    <a:pt x="10090" y="17532"/>
                  </a:lnTo>
                  <a:lnTo>
                    <a:pt x="9893" y="17406"/>
                  </a:lnTo>
                  <a:lnTo>
                    <a:pt x="9893" y="17463"/>
                  </a:lnTo>
                  <a:lnTo>
                    <a:pt x="9797" y="17449"/>
                  </a:lnTo>
                  <a:lnTo>
                    <a:pt x="9649" y="17469"/>
                  </a:lnTo>
                  <a:lnTo>
                    <a:pt x="9404" y="17469"/>
                  </a:lnTo>
                  <a:lnTo>
                    <a:pt x="8964" y="17511"/>
                  </a:lnTo>
                  <a:lnTo>
                    <a:pt x="8425" y="17301"/>
                  </a:lnTo>
                  <a:lnTo>
                    <a:pt x="8081" y="17176"/>
                  </a:lnTo>
                  <a:lnTo>
                    <a:pt x="7887" y="17134"/>
                  </a:lnTo>
                  <a:lnTo>
                    <a:pt x="7641" y="17029"/>
                  </a:lnTo>
                  <a:lnTo>
                    <a:pt x="7346" y="16819"/>
                  </a:lnTo>
                  <a:lnTo>
                    <a:pt x="7346" y="16693"/>
                  </a:lnTo>
                  <a:lnTo>
                    <a:pt x="7152" y="16589"/>
                  </a:lnTo>
                  <a:lnTo>
                    <a:pt x="7152" y="16504"/>
                  </a:lnTo>
                  <a:lnTo>
                    <a:pt x="7444" y="16399"/>
                  </a:lnTo>
                  <a:lnTo>
                    <a:pt x="7592" y="16295"/>
                  </a:lnTo>
                  <a:lnTo>
                    <a:pt x="7690" y="16169"/>
                  </a:lnTo>
                  <a:lnTo>
                    <a:pt x="7887" y="16148"/>
                  </a:lnTo>
                  <a:lnTo>
                    <a:pt x="8130" y="16043"/>
                  </a:lnTo>
                  <a:lnTo>
                    <a:pt x="8425" y="16022"/>
                  </a:lnTo>
                  <a:lnTo>
                    <a:pt x="8669" y="15917"/>
                  </a:lnTo>
                  <a:lnTo>
                    <a:pt x="9062" y="15875"/>
                  </a:lnTo>
                  <a:lnTo>
                    <a:pt x="9305" y="15917"/>
                  </a:lnTo>
                  <a:lnTo>
                    <a:pt x="9699" y="15875"/>
                  </a:lnTo>
                  <a:lnTo>
                    <a:pt x="9699" y="15833"/>
                  </a:lnTo>
                  <a:lnTo>
                    <a:pt x="9600" y="15771"/>
                  </a:lnTo>
                  <a:lnTo>
                    <a:pt x="9354" y="15729"/>
                  </a:lnTo>
                  <a:lnTo>
                    <a:pt x="9453" y="15602"/>
                  </a:lnTo>
                  <a:lnTo>
                    <a:pt x="9846" y="15498"/>
                  </a:lnTo>
                  <a:lnTo>
                    <a:pt x="9797" y="15456"/>
                  </a:lnTo>
                  <a:lnTo>
                    <a:pt x="9893" y="15393"/>
                  </a:lnTo>
                  <a:lnTo>
                    <a:pt x="9893" y="15330"/>
                  </a:lnTo>
                  <a:lnTo>
                    <a:pt x="9600" y="15162"/>
                  </a:lnTo>
                  <a:lnTo>
                    <a:pt x="9649" y="15099"/>
                  </a:lnTo>
                  <a:lnTo>
                    <a:pt x="9649" y="15015"/>
                  </a:lnTo>
                  <a:lnTo>
                    <a:pt x="9404" y="14974"/>
                  </a:lnTo>
                  <a:lnTo>
                    <a:pt x="9354" y="14806"/>
                  </a:lnTo>
                  <a:lnTo>
                    <a:pt x="9551" y="14701"/>
                  </a:lnTo>
                  <a:lnTo>
                    <a:pt x="9649" y="14596"/>
                  </a:lnTo>
                  <a:lnTo>
                    <a:pt x="9551" y="14554"/>
                  </a:lnTo>
                  <a:lnTo>
                    <a:pt x="9699" y="14470"/>
                  </a:lnTo>
                  <a:lnTo>
                    <a:pt x="10139" y="14387"/>
                  </a:lnTo>
                  <a:lnTo>
                    <a:pt x="10434" y="14281"/>
                  </a:lnTo>
                  <a:lnTo>
                    <a:pt x="10434" y="14239"/>
                  </a:lnTo>
                  <a:lnTo>
                    <a:pt x="10090" y="14176"/>
                  </a:lnTo>
                  <a:lnTo>
                    <a:pt x="9846" y="14176"/>
                  </a:lnTo>
                  <a:lnTo>
                    <a:pt x="9699" y="14093"/>
                  </a:lnTo>
                  <a:lnTo>
                    <a:pt x="9797" y="14051"/>
                  </a:lnTo>
                  <a:lnTo>
                    <a:pt x="10040" y="13967"/>
                  </a:lnTo>
                  <a:lnTo>
                    <a:pt x="10384" y="13925"/>
                  </a:lnTo>
                  <a:lnTo>
                    <a:pt x="10677" y="13988"/>
                  </a:lnTo>
                  <a:lnTo>
                    <a:pt x="10677" y="14072"/>
                  </a:lnTo>
                  <a:lnTo>
                    <a:pt x="10628" y="14114"/>
                  </a:lnTo>
                  <a:lnTo>
                    <a:pt x="10775" y="14218"/>
                  </a:lnTo>
                  <a:lnTo>
                    <a:pt x="10923" y="14260"/>
                  </a:lnTo>
                  <a:lnTo>
                    <a:pt x="11510" y="14114"/>
                  </a:lnTo>
                  <a:lnTo>
                    <a:pt x="11560" y="14030"/>
                  </a:lnTo>
                  <a:lnTo>
                    <a:pt x="11412" y="13883"/>
                  </a:lnTo>
                  <a:lnTo>
                    <a:pt x="11265" y="13778"/>
                  </a:lnTo>
                  <a:lnTo>
                    <a:pt x="11363" y="13757"/>
                  </a:lnTo>
                  <a:lnTo>
                    <a:pt x="11412" y="13652"/>
                  </a:lnTo>
                  <a:lnTo>
                    <a:pt x="11265" y="13527"/>
                  </a:lnTo>
                  <a:lnTo>
                    <a:pt x="11070" y="13527"/>
                  </a:lnTo>
                  <a:lnTo>
                    <a:pt x="10825" y="13590"/>
                  </a:lnTo>
                  <a:lnTo>
                    <a:pt x="10628" y="13590"/>
                  </a:lnTo>
                  <a:lnTo>
                    <a:pt x="10530" y="13652"/>
                  </a:lnTo>
                  <a:lnTo>
                    <a:pt x="10579" y="13673"/>
                  </a:lnTo>
                  <a:lnTo>
                    <a:pt x="10825" y="13715"/>
                  </a:lnTo>
                  <a:lnTo>
                    <a:pt x="10825" y="13757"/>
                  </a:lnTo>
                  <a:lnTo>
                    <a:pt x="10384" y="13820"/>
                  </a:lnTo>
                  <a:lnTo>
                    <a:pt x="10188" y="13778"/>
                  </a:lnTo>
                  <a:lnTo>
                    <a:pt x="10335" y="13736"/>
                  </a:lnTo>
                  <a:lnTo>
                    <a:pt x="10530" y="13715"/>
                  </a:lnTo>
                  <a:lnTo>
                    <a:pt x="10384" y="13673"/>
                  </a:lnTo>
                  <a:lnTo>
                    <a:pt x="9942" y="13673"/>
                  </a:lnTo>
                  <a:lnTo>
                    <a:pt x="9649" y="13611"/>
                  </a:lnTo>
                  <a:lnTo>
                    <a:pt x="9600" y="13506"/>
                  </a:lnTo>
                  <a:lnTo>
                    <a:pt x="9600" y="13233"/>
                  </a:lnTo>
                  <a:lnTo>
                    <a:pt x="9453" y="13024"/>
                  </a:lnTo>
                  <a:lnTo>
                    <a:pt x="9160" y="12918"/>
                  </a:lnTo>
                  <a:lnTo>
                    <a:pt x="9160" y="12709"/>
                  </a:lnTo>
                  <a:lnTo>
                    <a:pt x="9404" y="12604"/>
                  </a:lnTo>
                  <a:lnTo>
                    <a:pt x="9600" y="12604"/>
                  </a:lnTo>
                  <a:lnTo>
                    <a:pt x="9551" y="12688"/>
                  </a:lnTo>
                  <a:lnTo>
                    <a:pt x="9600" y="12709"/>
                  </a:lnTo>
                  <a:lnTo>
                    <a:pt x="9893" y="12709"/>
                  </a:lnTo>
                  <a:lnTo>
                    <a:pt x="10384" y="12793"/>
                  </a:lnTo>
                  <a:lnTo>
                    <a:pt x="10874" y="12939"/>
                  </a:lnTo>
                  <a:lnTo>
                    <a:pt x="11314" y="13002"/>
                  </a:lnTo>
                  <a:lnTo>
                    <a:pt x="12049" y="13002"/>
                  </a:lnTo>
                  <a:lnTo>
                    <a:pt x="12489" y="12876"/>
                  </a:lnTo>
                  <a:lnTo>
                    <a:pt x="12393" y="12834"/>
                  </a:lnTo>
                  <a:lnTo>
                    <a:pt x="12735" y="12730"/>
                  </a:lnTo>
                  <a:lnTo>
                    <a:pt x="12784" y="12625"/>
                  </a:lnTo>
                  <a:lnTo>
                    <a:pt x="12735" y="12561"/>
                  </a:lnTo>
                  <a:lnTo>
                    <a:pt x="12784" y="12499"/>
                  </a:lnTo>
                  <a:lnTo>
                    <a:pt x="12833" y="12394"/>
                  </a:lnTo>
                  <a:lnTo>
                    <a:pt x="12587" y="12373"/>
                  </a:lnTo>
                  <a:lnTo>
                    <a:pt x="12393" y="12248"/>
                  </a:lnTo>
                  <a:lnTo>
                    <a:pt x="12393" y="12143"/>
                  </a:lnTo>
                  <a:lnTo>
                    <a:pt x="12538" y="12058"/>
                  </a:lnTo>
                  <a:lnTo>
                    <a:pt x="12489" y="11995"/>
                  </a:lnTo>
                  <a:lnTo>
                    <a:pt x="12735" y="11891"/>
                  </a:lnTo>
                  <a:lnTo>
                    <a:pt x="12735" y="11870"/>
                  </a:lnTo>
                  <a:lnTo>
                    <a:pt x="12833" y="11870"/>
                  </a:lnTo>
                  <a:lnTo>
                    <a:pt x="12882" y="11786"/>
                  </a:lnTo>
                  <a:lnTo>
                    <a:pt x="12833" y="11681"/>
                  </a:lnTo>
                  <a:lnTo>
                    <a:pt x="12587" y="11681"/>
                  </a:lnTo>
                  <a:lnTo>
                    <a:pt x="12587" y="11639"/>
                  </a:lnTo>
                  <a:lnTo>
                    <a:pt x="12489" y="11555"/>
                  </a:lnTo>
                  <a:lnTo>
                    <a:pt x="12489" y="11346"/>
                  </a:lnTo>
                  <a:lnTo>
                    <a:pt x="12393" y="11262"/>
                  </a:lnTo>
                  <a:lnTo>
                    <a:pt x="12393" y="11156"/>
                  </a:lnTo>
                  <a:lnTo>
                    <a:pt x="12489" y="11136"/>
                  </a:lnTo>
                  <a:lnTo>
                    <a:pt x="12587" y="11219"/>
                  </a:lnTo>
                  <a:lnTo>
                    <a:pt x="12784" y="11219"/>
                  </a:lnTo>
                  <a:lnTo>
                    <a:pt x="13126" y="11262"/>
                  </a:lnTo>
                  <a:lnTo>
                    <a:pt x="13470" y="11346"/>
                  </a:lnTo>
                  <a:lnTo>
                    <a:pt x="13713" y="11346"/>
                  </a:lnTo>
                  <a:lnTo>
                    <a:pt x="14107" y="11325"/>
                  </a:lnTo>
                  <a:lnTo>
                    <a:pt x="14547" y="11346"/>
                  </a:lnTo>
                  <a:lnTo>
                    <a:pt x="15085" y="11346"/>
                  </a:lnTo>
                  <a:lnTo>
                    <a:pt x="16017" y="11240"/>
                  </a:lnTo>
                  <a:lnTo>
                    <a:pt x="16801" y="11094"/>
                  </a:lnTo>
                  <a:lnTo>
                    <a:pt x="16899" y="11010"/>
                  </a:lnTo>
                  <a:lnTo>
                    <a:pt x="16995" y="11052"/>
                  </a:lnTo>
                  <a:lnTo>
                    <a:pt x="17536" y="10989"/>
                  </a:lnTo>
                  <a:lnTo>
                    <a:pt x="18269" y="10801"/>
                  </a:lnTo>
                  <a:lnTo>
                    <a:pt x="18416" y="10695"/>
                  </a:lnTo>
                  <a:lnTo>
                    <a:pt x="18318" y="10570"/>
                  </a:lnTo>
                  <a:lnTo>
                    <a:pt x="18465" y="10381"/>
                  </a:lnTo>
                  <a:lnTo>
                    <a:pt x="18564" y="10360"/>
                  </a:lnTo>
                  <a:lnTo>
                    <a:pt x="18662" y="10402"/>
                  </a:lnTo>
                  <a:lnTo>
                    <a:pt x="18760" y="10360"/>
                  </a:lnTo>
                  <a:lnTo>
                    <a:pt x="18906" y="10171"/>
                  </a:lnTo>
                  <a:lnTo>
                    <a:pt x="19151" y="9983"/>
                  </a:lnTo>
                  <a:lnTo>
                    <a:pt x="19201" y="9877"/>
                  </a:lnTo>
                  <a:lnTo>
                    <a:pt x="19201" y="9647"/>
                  </a:lnTo>
                  <a:lnTo>
                    <a:pt x="19151" y="9542"/>
                  </a:lnTo>
                  <a:lnTo>
                    <a:pt x="19053" y="9542"/>
                  </a:lnTo>
                  <a:lnTo>
                    <a:pt x="18906" y="9626"/>
                  </a:lnTo>
                  <a:lnTo>
                    <a:pt x="18564" y="9626"/>
                  </a:lnTo>
                  <a:lnTo>
                    <a:pt x="18220" y="9521"/>
                  </a:lnTo>
                  <a:lnTo>
                    <a:pt x="18025" y="9353"/>
                  </a:lnTo>
                  <a:lnTo>
                    <a:pt x="18025" y="9269"/>
                  </a:lnTo>
                  <a:lnTo>
                    <a:pt x="18318" y="8996"/>
                  </a:lnTo>
                  <a:lnTo>
                    <a:pt x="18318" y="8892"/>
                  </a:lnTo>
                  <a:lnTo>
                    <a:pt x="18173" y="8808"/>
                  </a:lnTo>
                  <a:lnTo>
                    <a:pt x="17487" y="8577"/>
                  </a:lnTo>
                  <a:lnTo>
                    <a:pt x="16946" y="8472"/>
                  </a:lnTo>
                  <a:lnTo>
                    <a:pt x="16359" y="8284"/>
                  </a:lnTo>
                  <a:lnTo>
                    <a:pt x="16263" y="8179"/>
                  </a:lnTo>
                  <a:lnTo>
                    <a:pt x="16309" y="8158"/>
                  </a:lnTo>
                  <a:lnTo>
                    <a:pt x="16309" y="8053"/>
                  </a:lnTo>
                  <a:lnTo>
                    <a:pt x="16115" y="7969"/>
                  </a:lnTo>
                  <a:lnTo>
                    <a:pt x="16213" y="7906"/>
                  </a:lnTo>
                  <a:lnTo>
                    <a:pt x="16066" y="7696"/>
                  </a:lnTo>
                  <a:lnTo>
                    <a:pt x="16115" y="7466"/>
                  </a:lnTo>
                  <a:lnTo>
                    <a:pt x="16213" y="7256"/>
                  </a:lnTo>
                  <a:lnTo>
                    <a:pt x="16408" y="7172"/>
                  </a:lnTo>
                  <a:lnTo>
                    <a:pt x="16457" y="7109"/>
                  </a:lnTo>
                  <a:lnTo>
                    <a:pt x="16309" y="6921"/>
                  </a:lnTo>
                  <a:lnTo>
                    <a:pt x="16263" y="6648"/>
                  </a:lnTo>
                  <a:lnTo>
                    <a:pt x="16408" y="6606"/>
                  </a:lnTo>
                  <a:lnTo>
                    <a:pt x="16263" y="6418"/>
                  </a:lnTo>
                  <a:lnTo>
                    <a:pt x="16457" y="6291"/>
                  </a:lnTo>
                  <a:lnTo>
                    <a:pt x="16457" y="6187"/>
                  </a:lnTo>
                  <a:lnTo>
                    <a:pt x="16555" y="6103"/>
                  </a:lnTo>
                  <a:lnTo>
                    <a:pt x="16654" y="5851"/>
                  </a:lnTo>
                  <a:lnTo>
                    <a:pt x="16555" y="5746"/>
                  </a:lnTo>
                  <a:lnTo>
                    <a:pt x="16703" y="5663"/>
                  </a:lnTo>
                  <a:lnTo>
                    <a:pt x="16654" y="5473"/>
                  </a:lnTo>
                  <a:lnTo>
                    <a:pt x="16899" y="5348"/>
                  </a:lnTo>
                  <a:lnTo>
                    <a:pt x="16995" y="5222"/>
                  </a:lnTo>
                  <a:lnTo>
                    <a:pt x="16995" y="5180"/>
                  </a:lnTo>
                  <a:lnTo>
                    <a:pt x="17044" y="5138"/>
                  </a:lnTo>
                  <a:lnTo>
                    <a:pt x="17290" y="5054"/>
                  </a:lnTo>
                  <a:lnTo>
                    <a:pt x="17290" y="5012"/>
                  </a:lnTo>
                  <a:lnTo>
                    <a:pt x="17536" y="4844"/>
                  </a:lnTo>
                  <a:lnTo>
                    <a:pt x="17730" y="4761"/>
                  </a:lnTo>
                  <a:lnTo>
                    <a:pt x="17976" y="4551"/>
                  </a:lnTo>
                  <a:lnTo>
                    <a:pt x="18075" y="4488"/>
                  </a:lnTo>
                  <a:lnTo>
                    <a:pt x="18269" y="4446"/>
                  </a:lnTo>
                  <a:lnTo>
                    <a:pt x="18269" y="4320"/>
                  </a:lnTo>
                  <a:lnTo>
                    <a:pt x="18318" y="4237"/>
                  </a:lnTo>
                  <a:lnTo>
                    <a:pt x="18760" y="4006"/>
                  </a:lnTo>
                  <a:lnTo>
                    <a:pt x="18955" y="4006"/>
                  </a:lnTo>
                  <a:lnTo>
                    <a:pt x="19151" y="3985"/>
                  </a:lnTo>
                  <a:lnTo>
                    <a:pt x="19151" y="3859"/>
                  </a:lnTo>
                  <a:lnTo>
                    <a:pt x="19348" y="3817"/>
                  </a:lnTo>
                  <a:lnTo>
                    <a:pt x="19837" y="3649"/>
                  </a:lnTo>
                  <a:lnTo>
                    <a:pt x="19985" y="3607"/>
                  </a:lnTo>
                  <a:lnTo>
                    <a:pt x="20130" y="3544"/>
                  </a:lnTo>
                  <a:lnTo>
                    <a:pt x="20671" y="3377"/>
                  </a:lnTo>
                  <a:lnTo>
                    <a:pt x="20720" y="3398"/>
                  </a:lnTo>
                  <a:lnTo>
                    <a:pt x="20914" y="3335"/>
                  </a:lnTo>
                  <a:lnTo>
                    <a:pt x="20963" y="3271"/>
                  </a:lnTo>
                  <a:lnTo>
                    <a:pt x="21307" y="3188"/>
                  </a:lnTo>
                  <a:lnTo>
                    <a:pt x="21551" y="3188"/>
                  </a:lnTo>
                  <a:lnTo>
                    <a:pt x="21600" y="3125"/>
                  </a:lnTo>
                  <a:lnTo>
                    <a:pt x="21551" y="2916"/>
                  </a:lnTo>
                  <a:lnTo>
                    <a:pt x="21453" y="2663"/>
                  </a:lnTo>
                  <a:lnTo>
                    <a:pt x="21453" y="2496"/>
                  </a:lnTo>
                  <a:lnTo>
                    <a:pt x="21209" y="2244"/>
                  </a:lnTo>
                  <a:lnTo>
                    <a:pt x="21209" y="2139"/>
                  </a:lnTo>
                  <a:lnTo>
                    <a:pt x="20621" y="2118"/>
                  </a:lnTo>
                  <a:lnTo>
                    <a:pt x="20376" y="2202"/>
                  </a:lnTo>
                  <a:lnTo>
                    <a:pt x="20327" y="2223"/>
                  </a:lnTo>
                  <a:lnTo>
                    <a:pt x="20327" y="2390"/>
                  </a:lnTo>
                  <a:lnTo>
                    <a:pt x="20376" y="2433"/>
                  </a:lnTo>
                  <a:lnTo>
                    <a:pt x="20376" y="2643"/>
                  </a:lnTo>
                  <a:lnTo>
                    <a:pt x="20130" y="2726"/>
                  </a:lnTo>
                  <a:lnTo>
                    <a:pt x="19936" y="2852"/>
                  </a:lnTo>
                  <a:lnTo>
                    <a:pt x="19886" y="2978"/>
                  </a:lnTo>
                  <a:lnTo>
                    <a:pt x="19250" y="3167"/>
                  </a:lnTo>
                  <a:lnTo>
                    <a:pt x="19151" y="3335"/>
                  </a:lnTo>
                  <a:lnTo>
                    <a:pt x="18906" y="3461"/>
                  </a:lnTo>
                  <a:lnTo>
                    <a:pt x="18613" y="3440"/>
                  </a:lnTo>
                  <a:lnTo>
                    <a:pt x="18465" y="3461"/>
                  </a:lnTo>
                  <a:lnTo>
                    <a:pt x="18220" y="3607"/>
                  </a:lnTo>
                  <a:lnTo>
                    <a:pt x="18124" y="3565"/>
                  </a:lnTo>
                  <a:lnTo>
                    <a:pt x="17927" y="3565"/>
                  </a:lnTo>
                  <a:lnTo>
                    <a:pt x="17632" y="3607"/>
                  </a:lnTo>
                  <a:lnTo>
                    <a:pt x="17044" y="3461"/>
                  </a:lnTo>
                  <a:lnTo>
                    <a:pt x="16263" y="3356"/>
                  </a:lnTo>
                  <a:lnTo>
                    <a:pt x="15282" y="3398"/>
                  </a:lnTo>
                  <a:lnTo>
                    <a:pt x="15036" y="3398"/>
                  </a:lnTo>
                  <a:lnTo>
                    <a:pt x="15085" y="3271"/>
                  </a:lnTo>
                  <a:lnTo>
                    <a:pt x="15528" y="3083"/>
                  </a:lnTo>
                  <a:lnTo>
                    <a:pt x="15722" y="2852"/>
                  </a:lnTo>
                  <a:lnTo>
                    <a:pt x="15673" y="2726"/>
                  </a:lnTo>
                  <a:lnTo>
                    <a:pt x="15771" y="2622"/>
                  </a:lnTo>
                  <a:lnTo>
                    <a:pt x="16017" y="2538"/>
                  </a:lnTo>
                  <a:lnTo>
                    <a:pt x="16213" y="2411"/>
                  </a:lnTo>
                  <a:lnTo>
                    <a:pt x="16263" y="2286"/>
                  </a:lnTo>
                  <a:lnTo>
                    <a:pt x="16066" y="2139"/>
                  </a:lnTo>
                  <a:lnTo>
                    <a:pt x="15673" y="2014"/>
                  </a:lnTo>
                  <a:lnTo>
                    <a:pt x="15331" y="1866"/>
                  </a:lnTo>
                  <a:lnTo>
                    <a:pt x="14547" y="1804"/>
                  </a:lnTo>
                  <a:lnTo>
                    <a:pt x="13959" y="1678"/>
                  </a:lnTo>
                  <a:lnTo>
                    <a:pt x="13322" y="1468"/>
                  </a:lnTo>
                  <a:lnTo>
                    <a:pt x="13077" y="1447"/>
                  </a:lnTo>
                  <a:lnTo>
                    <a:pt x="12538" y="1342"/>
                  </a:lnTo>
                  <a:lnTo>
                    <a:pt x="11756" y="1259"/>
                  </a:lnTo>
                  <a:lnTo>
                    <a:pt x="11560" y="1090"/>
                  </a:lnTo>
                  <a:lnTo>
                    <a:pt x="11265" y="965"/>
                  </a:lnTo>
                  <a:lnTo>
                    <a:pt x="10923" y="944"/>
                  </a:lnTo>
                  <a:lnTo>
                    <a:pt x="10090" y="566"/>
                  </a:lnTo>
                  <a:lnTo>
                    <a:pt x="9797" y="315"/>
                  </a:lnTo>
                  <a:lnTo>
                    <a:pt x="9551" y="294"/>
                  </a:lnTo>
                  <a:lnTo>
                    <a:pt x="8914" y="21"/>
                  </a:lnTo>
                  <a:lnTo>
                    <a:pt x="7444" y="21"/>
                  </a:lnTo>
                  <a:lnTo>
                    <a:pt x="7201" y="147"/>
                  </a:lnTo>
                  <a:lnTo>
                    <a:pt x="7201" y="252"/>
                  </a:lnTo>
                  <a:lnTo>
                    <a:pt x="7004" y="357"/>
                  </a:lnTo>
                  <a:lnTo>
                    <a:pt x="7004" y="461"/>
                  </a:lnTo>
                  <a:lnTo>
                    <a:pt x="6906" y="545"/>
                  </a:lnTo>
                  <a:lnTo>
                    <a:pt x="6758" y="461"/>
                  </a:lnTo>
                  <a:lnTo>
                    <a:pt x="6613" y="231"/>
                  </a:lnTo>
                  <a:lnTo>
                    <a:pt x="6515" y="84"/>
                  </a:lnTo>
                  <a:lnTo>
                    <a:pt x="6269" y="42"/>
                  </a:lnTo>
                  <a:lnTo>
                    <a:pt x="5780" y="105"/>
                  </a:lnTo>
                  <a:lnTo>
                    <a:pt x="5485" y="84"/>
                  </a:lnTo>
                  <a:lnTo>
                    <a:pt x="5241" y="105"/>
                  </a:lnTo>
                  <a:lnTo>
                    <a:pt x="4897" y="126"/>
                  </a:lnTo>
                  <a:lnTo>
                    <a:pt x="4556" y="0"/>
                  </a:lnTo>
                  <a:close/>
                </a:path>
              </a:pathLst>
            </a:custGeom>
            <a:solidFill>
              <a:srgbClr val="CCD4DA"/>
            </a:solidFill>
            <a:ln w="12700" cap="flat">
              <a:noFill/>
              <a:miter lim="400000"/>
            </a:ln>
            <a:effectLst/>
          </p:spPr>
          <p:txBody>
            <a:bodyPr wrap="square" lIns="0" tIns="0" rIns="0" bIns="0" numCol="1" anchor="ctr">
              <a:noAutofit/>
            </a:bodyPr>
            <a:lstStyle/>
            <a:p>
              <a:pPr defTabSz="342900">
                <a:lnSpc>
                  <a:spcPct val="100000"/>
                </a:lnSpc>
                <a:spcBef>
                  <a:spcPts val="0"/>
                </a:spcBef>
                <a:defRPr sz="1400">
                  <a:latin typeface="Arial"/>
                  <a:ea typeface="Arial"/>
                  <a:cs typeface="Arial"/>
                  <a:sym typeface="Arial"/>
                </a:defRPr>
              </a:pPr>
              <a:endParaRPr sz="525"/>
            </a:p>
          </p:txBody>
        </p:sp>
        <p:sp>
          <p:nvSpPr>
            <p:cNvPr id="83" name="Google Shape;10476;p32">
              <a:extLst>
                <a:ext uri="{FF2B5EF4-FFF2-40B4-BE49-F238E27FC236}">
                  <a16:creationId xmlns:a16="http://schemas.microsoft.com/office/drawing/2014/main" id="{76220C0A-6D32-D1F5-7C5B-FA2C7DD0A32F}"/>
                </a:ext>
              </a:extLst>
            </p:cNvPr>
            <p:cNvSpPr/>
            <p:nvPr/>
          </p:nvSpPr>
          <p:spPr>
            <a:xfrm>
              <a:off x="7027902" y="12988032"/>
              <a:ext cx="258625" cy="172111"/>
            </a:xfrm>
            <a:custGeom>
              <a:avLst/>
              <a:gdLst/>
              <a:ahLst/>
              <a:cxnLst>
                <a:cxn ang="0">
                  <a:pos x="wd2" y="hd2"/>
                </a:cxn>
                <a:cxn ang="5400000">
                  <a:pos x="wd2" y="hd2"/>
                </a:cxn>
                <a:cxn ang="10800000">
                  <a:pos x="wd2" y="hd2"/>
                </a:cxn>
                <a:cxn ang="16200000">
                  <a:pos x="wd2" y="hd2"/>
                </a:cxn>
              </a:cxnLst>
              <a:rect l="0" t="0" r="r" b="b"/>
              <a:pathLst>
                <a:path w="21600" h="21600" extrusionOk="0">
                  <a:moveTo>
                    <a:pt x="0" y="0"/>
                  </a:moveTo>
                  <a:lnTo>
                    <a:pt x="2836" y="15961"/>
                  </a:lnTo>
                  <a:lnTo>
                    <a:pt x="3273" y="15961"/>
                  </a:lnTo>
                  <a:lnTo>
                    <a:pt x="5233" y="15647"/>
                  </a:lnTo>
                  <a:lnTo>
                    <a:pt x="6985" y="15647"/>
                  </a:lnTo>
                  <a:lnTo>
                    <a:pt x="8507" y="15018"/>
                  </a:lnTo>
                  <a:lnTo>
                    <a:pt x="8507" y="15647"/>
                  </a:lnTo>
                  <a:lnTo>
                    <a:pt x="7422" y="15961"/>
                  </a:lnTo>
                  <a:lnTo>
                    <a:pt x="5890" y="16903"/>
                  </a:lnTo>
                  <a:lnTo>
                    <a:pt x="3054" y="16903"/>
                  </a:lnTo>
                  <a:lnTo>
                    <a:pt x="3711" y="20343"/>
                  </a:lnTo>
                  <a:lnTo>
                    <a:pt x="4149" y="20343"/>
                  </a:lnTo>
                  <a:lnTo>
                    <a:pt x="6328" y="19087"/>
                  </a:lnTo>
                  <a:lnTo>
                    <a:pt x="8725" y="19401"/>
                  </a:lnTo>
                  <a:lnTo>
                    <a:pt x="10477" y="19087"/>
                  </a:lnTo>
                  <a:lnTo>
                    <a:pt x="12875" y="19401"/>
                  </a:lnTo>
                  <a:lnTo>
                    <a:pt x="14178" y="20658"/>
                  </a:lnTo>
                  <a:lnTo>
                    <a:pt x="15710" y="21600"/>
                  </a:lnTo>
                  <a:lnTo>
                    <a:pt x="17013" y="20972"/>
                  </a:lnTo>
                  <a:lnTo>
                    <a:pt x="18108" y="19401"/>
                  </a:lnTo>
                  <a:lnTo>
                    <a:pt x="18327" y="17845"/>
                  </a:lnTo>
                  <a:lnTo>
                    <a:pt x="19630" y="17217"/>
                  </a:lnTo>
                  <a:lnTo>
                    <a:pt x="20286" y="17845"/>
                  </a:lnTo>
                  <a:lnTo>
                    <a:pt x="21600" y="16903"/>
                  </a:lnTo>
                  <a:lnTo>
                    <a:pt x="21600" y="15018"/>
                  </a:lnTo>
                  <a:lnTo>
                    <a:pt x="20505" y="14704"/>
                  </a:lnTo>
                  <a:lnTo>
                    <a:pt x="18327" y="15647"/>
                  </a:lnTo>
                  <a:lnTo>
                    <a:pt x="17013" y="15018"/>
                  </a:lnTo>
                  <a:lnTo>
                    <a:pt x="15710" y="13148"/>
                  </a:lnTo>
                  <a:lnTo>
                    <a:pt x="13740" y="12520"/>
                  </a:lnTo>
                  <a:lnTo>
                    <a:pt x="13093" y="11578"/>
                  </a:lnTo>
                  <a:lnTo>
                    <a:pt x="8507" y="9394"/>
                  </a:lnTo>
                  <a:lnTo>
                    <a:pt x="7203" y="9080"/>
                  </a:lnTo>
                  <a:lnTo>
                    <a:pt x="7203" y="6881"/>
                  </a:lnTo>
                  <a:lnTo>
                    <a:pt x="5890" y="5011"/>
                  </a:lnTo>
                  <a:lnTo>
                    <a:pt x="4149" y="4697"/>
                  </a:lnTo>
                  <a:lnTo>
                    <a:pt x="3273" y="1885"/>
                  </a:lnTo>
                  <a:lnTo>
                    <a:pt x="2836" y="314"/>
                  </a:lnTo>
                  <a:lnTo>
                    <a:pt x="1095" y="628"/>
                  </a:lnTo>
                  <a:lnTo>
                    <a:pt x="0" y="0"/>
                  </a:lnTo>
                  <a:close/>
                </a:path>
              </a:pathLst>
            </a:custGeom>
            <a:solidFill>
              <a:srgbClr val="CCD4DA"/>
            </a:solidFill>
            <a:ln w="12700" cap="flat">
              <a:noFill/>
              <a:miter lim="400000"/>
            </a:ln>
            <a:effectLst/>
          </p:spPr>
          <p:txBody>
            <a:bodyPr wrap="square" lIns="0" tIns="0" rIns="0" bIns="0" numCol="1" anchor="ctr">
              <a:noAutofit/>
            </a:bodyPr>
            <a:lstStyle/>
            <a:p>
              <a:pPr defTabSz="342900">
                <a:lnSpc>
                  <a:spcPct val="100000"/>
                </a:lnSpc>
                <a:spcBef>
                  <a:spcPts val="0"/>
                </a:spcBef>
                <a:defRPr sz="1400">
                  <a:latin typeface="Arial"/>
                  <a:ea typeface="Arial"/>
                  <a:cs typeface="Arial"/>
                  <a:sym typeface="Arial"/>
                </a:defRPr>
              </a:pPr>
              <a:endParaRPr sz="525"/>
            </a:p>
          </p:txBody>
        </p:sp>
        <p:sp>
          <p:nvSpPr>
            <p:cNvPr id="84" name="Google Shape;10477;p32">
              <a:extLst>
                <a:ext uri="{FF2B5EF4-FFF2-40B4-BE49-F238E27FC236}">
                  <a16:creationId xmlns:a16="http://schemas.microsoft.com/office/drawing/2014/main" id="{7EE354B8-B2CC-7184-F9EC-2BF51A53C864}"/>
                </a:ext>
              </a:extLst>
            </p:cNvPr>
            <p:cNvSpPr/>
            <p:nvPr/>
          </p:nvSpPr>
          <p:spPr>
            <a:xfrm>
              <a:off x="20005284" y="6850626"/>
              <a:ext cx="130559" cy="291779"/>
            </a:xfrm>
            <a:custGeom>
              <a:avLst/>
              <a:gdLst/>
              <a:ahLst/>
              <a:cxnLst>
                <a:cxn ang="0">
                  <a:pos x="wd2" y="hd2"/>
                </a:cxn>
                <a:cxn ang="5400000">
                  <a:pos x="wd2" y="hd2"/>
                </a:cxn>
                <a:cxn ang="10800000">
                  <a:pos x="wd2" y="hd2"/>
                </a:cxn>
                <a:cxn ang="16200000">
                  <a:pos x="wd2" y="hd2"/>
                </a:cxn>
              </a:cxnLst>
              <a:rect l="0" t="0" r="r" b="b"/>
              <a:pathLst>
                <a:path w="21600" h="21600" extrusionOk="0">
                  <a:moveTo>
                    <a:pt x="14249" y="0"/>
                  </a:moveTo>
                  <a:lnTo>
                    <a:pt x="12948" y="371"/>
                  </a:lnTo>
                  <a:lnTo>
                    <a:pt x="12948" y="1112"/>
                  </a:lnTo>
                  <a:lnTo>
                    <a:pt x="10800" y="1288"/>
                  </a:lnTo>
                  <a:lnTo>
                    <a:pt x="8198" y="2771"/>
                  </a:lnTo>
                  <a:lnTo>
                    <a:pt x="6050" y="4244"/>
                  </a:lnTo>
                  <a:lnTo>
                    <a:pt x="6484" y="4800"/>
                  </a:lnTo>
                  <a:lnTo>
                    <a:pt x="6050" y="5541"/>
                  </a:lnTo>
                  <a:lnTo>
                    <a:pt x="4750" y="5912"/>
                  </a:lnTo>
                  <a:lnTo>
                    <a:pt x="2148" y="7756"/>
                  </a:lnTo>
                  <a:lnTo>
                    <a:pt x="1280" y="9785"/>
                  </a:lnTo>
                  <a:lnTo>
                    <a:pt x="0" y="10156"/>
                  </a:lnTo>
                  <a:lnTo>
                    <a:pt x="1280" y="10526"/>
                  </a:lnTo>
                  <a:lnTo>
                    <a:pt x="1280" y="12556"/>
                  </a:lnTo>
                  <a:lnTo>
                    <a:pt x="1714" y="14771"/>
                  </a:lnTo>
                  <a:lnTo>
                    <a:pt x="2581" y="14956"/>
                  </a:lnTo>
                  <a:lnTo>
                    <a:pt x="3449" y="15697"/>
                  </a:lnTo>
                  <a:lnTo>
                    <a:pt x="2581" y="15697"/>
                  </a:lnTo>
                  <a:lnTo>
                    <a:pt x="2148" y="16244"/>
                  </a:lnTo>
                  <a:lnTo>
                    <a:pt x="3882" y="17171"/>
                  </a:lnTo>
                  <a:lnTo>
                    <a:pt x="4750" y="17171"/>
                  </a:lnTo>
                  <a:lnTo>
                    <a:pt x="5617" y="17912"/>
                  </a:lnTo>
                  <a:lnTo>
                    <a:pt x="8632" y="18459"/>
                  </a:lnTo>
                  <a:lnTo>
                    <a:pt x="10366" y="19571"/>
                  </a:lnTo>
                  <a:lnTo>
                    <a:pt x="10366" y="21600"/>
                  </a:lnTo>
                  <a:lnTo>
                    <a:pt x="12101" y="21229"/>
                  </a:lnTo>
                  <a:lnTo>
                    <a:pt x="14249" y="21600"/>
                  </a:lnTo>
                  <a:lnTo>
                    <a:pt x="13381" y="20497"/>
                  </a:lnTo>
                  <a:lnTo>
                    <a:pt x="14249" y="19385"/>
                  </a:lnTo>
                  <a:lnTo>
                    <a:pt x="12948" y="17726"/>
                  </a:lnTo>
                  <a:lnTo>
                    <a:pt x="14682" y="16615"/>
                  </a:lnTo>
                  <a:lnTo>
                    <a:pt x="17718" y="14771"/>
                  </a:lnTo>
                  <a:lnTo>
                    <a:pt x="17718" y="13474"/>
                  </a:lnTo>
                  <a:lnTo>
                    <a:pt x="18151" y="13112"/>
                  </a:lnTo>
                  <a:lnTo>
                    <a:pt x="17284" y="12926"/>
                  </a:lnTo>
                  <a:lnTo>
                    <a:pt x="18151" y="11074"/>
                  </a:lnTo>
                  <a:lnTo>
                    <a:pt x="18151" y="9600"/>
                  </a:lnTo>
                  <a:lnTo>
                    <a:pt x="17718" y="8312"/>
                  </a:lnTo>
                  <a:lnTo>
                    <a:pt x="19432" y="7015"/>
                  </a:lnTo>
                  <a:lnTo>
                    <a:pt x="19865" y="4615"/>
                  </a:lnTo>
                  <a:lnTo>
                    <a:pt x="20733" y="3141"/>
                  </a:lnTo>
                  <a:lnTo>
                    <a:pt x="21600" y="2956"/>
                  </a:lnTo>
                  <a:lnTo>
                    <a:pt x="21166" y="2215"/>
                  </a:lnTo>
                  <a:lnTo>
                    <a:pt x="18998" y="1474"/>
                  </a:lnTo>
                  <a:lnTo>
                    <a:pt x="18151" y="1474"/>
                  </a:lnTo>
                  <a:lnTo>
                    <a:pt x="16850" y="371"/>
                  </a:lnTo>
                  <a:lnTo>
                    <a:pt x="14249" y="0"/>
                  </a:lnTo>
                  <a:close/>
                </a:path>
              </a:pathLst>
            </a:custGeom>
            <a:solidFill>
              <a:srgbClr val="CCD4D9"/>
            </a:solidFill>
            <a:ln w="12700" cap="flat">
              <a:noFill/>
              <a:miter lim="400000"/>
            </a:ln>
            <a:effectLst/>
          </p:spPr>
          <p:txBody>
            <a:bodyPr wrap="square" lIns="0" tIns="0" rIns="0" bIns="0" numCol="1" anchor="ctr">
              <a:noAutofit/>
            </a:bodyPr>
            <a:lstStyle/>
            <a:p>
              <a:pPr defTabSz="342900">
                <a:lnSpc>
                  <a:spcPct val="100000"/>
                </a:lnSpc>
                <a:spcBef>
                  <a:spcPts val="0"/>
                </a:spcBef>
                <a:defRPr sz="1400">
                  <a:latin typeface="Arial"/>
                  <a:ea typeface="Arial"/>
                  <a:cs typeface="Arial"/>
                  <a:sym typeface="Arial"/>
                </a:defRPr>
              </a:pPr>
              <a:endParaRPr sz="525"/>
            </a:p>
          </p:txBody>
        </p:sp>
        <p:sp>
          <p:nvSpPr>
            <p:cNvPr id="85" name="Google Shape;10479;p32">
              <a:extLst>
                <a:ext uri="{FF2B5EF4-FFF2-40B4-BE49-F238E27FC236}">
                  <a16:creationId xmlns:a16="http://schemas.microsoft.com/office/drawing/2014/main" id="{A97DE715-4C72-7003-2228-A8DD0D4A3B51}"/>
                </a:ext>
              </a:extLst>
            </p:cNvPr>
            <p:cNvSpPr/>
            <p:nvPr/>
          </p:nvSpPr>
          <p:spPr>
            <a:xfrm>
              <a:off x="12222477" y="1022526"/>
              <a:ext cx="446603" cy="289273"/>
            </a:xfrm>
            <a:custGeom>
              <a:avLst/>
              <a:gdLst/>
              <a:ahLst/>
              <a:cxnLst>
                <a:cxn ang="0">
                  <a:pos x="wd2" y="hd2"/>
                </a:cxn>
                <a:cxn ang="5400000">
                  <a:pos x="wd2" y="hd2"/>
                </a:cxn>
                <a:cxn ang="10800000">
                  <a:pos x="wd2" y="hd2"/>
                </a:cxn>
                <a:cxn ang="16200000">
                  <a:pos x="wd2" y="hd2"/>
                </a:cxn>
              </a:cxnLst>
              <a:rect l="0" t="0" r="r" b="b"/>
              <a:pathLst>
                <a:path w="21600" h="21600" extrusionOk="0">
                  <a:moveTo>
                    <a:pt x="10233" y="0"/>
                  </a:moveTo>
                  <a:lnTo>
                    <a:pt x="10106" y="739"/>
                  </a:lnTo>
                  <a:lnTo>
                    <a:pt x="10613" y="2234"/>
                  </a:lnTo>
                  <a:lnTo>
                    <a:pt x="10106" y="1860"/>
                  </a:lnTo>
                  <a:lnTo>
                    <a:pt x="9725" y="1486"/>
                  </a:lnTo>
                  <a:lnTo>
                    <a:pt x="9478" y="1673"/>
                  </a:lnTo>
                  <a:lnTo>
                    <a:pt x="9478" y="2599"/>
                  </a:lnTo>
                  <a:lnTo>
                    <a:pt x="9979" y="3346"/>
                  </a:lnTo>
                  <a:lnTo>
                    <a:pt x="9979" y="4281"/>
                  </a:lnTo>
                  <a:lnTo>
                    <a:pt x="9725" y="5206"/>
                  </a:lnTo>
                  <a:lnTo>
                    <a:pt x="9725" y="6328"/>
                  </a:lnTo>
                  <a:lnTo>
                    <a:pt x="10106" y="7814"/>
                  </a:lnTo>
                  <a:lnTo>
                    <a:pt x="9979" y="8749"/>
                  </a:lnTo>
                  <a:lnTo>
                    <a:pt x="9605" y="8749"/>
                  </a:lnTo>
                  <a:lnTo>
                    <a:pt x="9478" y="7814"/>
                  </a:lnTo>
                  <a:lnTo>
                    <a:pt x="8844" y="7075"/>
                  </a:lnTo>
                  <a:lnTo>
                    <a:pt x="8210" y="6515"/>
                  </a:lnTo>
                  <a:lnTo>
                    <a:pt x="8083" y="5954"/>
                  </a:lnTo>
                  <a:lnTo>
                    <a:pt x="8337" y="5206"/>
                  </a:lnTo>
                  <a:lnTo>
                    <a:pt x="8337" y="4655"/>
                  </a:lnTo>
                  <a:lnTo>
                    <a:pt x="7836" y="4468"/>
                  </a:lnTo>
                  <a:lnTo>
                    <a:pt x="7202" y="5020"/>
                  </a:lnTo>
                  <a:lnTo>
                    <a:pt x="6948" y="5020"/>
                  </a:lnTo>
                  <a:lnTo>
                    <a:pt x="6822" y="5393"/>
                  </a:lnTo>
                  <a:lnTo>
                    <a:pt x="6194" y="5954"/>
                  </a:lnTo>
                  <a:lnTo>
                    <a:pt x="5687" y="5580"/>
                  </a:lnTo>
                  <a:lnTo>
                    <a:pt x="5687" y="4655"/>
                  </a:lnTo>
                  <a:lnTo>
                    <a:pt x="5306" y="4655"/>
                  </a:lnTo>
                  <a:lnTo>
                    <a:pt x="4926" y="4094"/>
                  </a:lnTo>
                  <a:lnTo>
                    <a:pt x="4679" y="3159"/>
                  </a:lnTo>
                  <a:lnTo>
                    <a:pt x="4298" y="2786"/>
                  </a:lnTo>
                  <a:lnTo>
                    <a:pt x="3918" y="3159"/>
                  </a:lnTo>
                  <a:lnTo>
                    <a:pt x="3411" y="2421"/>
                  </a:lnTo>
                  <a:lnTo>
                    <a:pt x="3664" y="1673"/>
                  </a:lnTo>
                  <a:lnTo>
                    <a:pt x="3411" y="739"/>
                  </a:lnTo>
                  <a:lnTo>
                    <a:pt x="3157" y="552"/>
                  </a:lnTo>
                  <a:lnTo>
                    <a:pt x="2783" y="1299"/>
                  </a:lnTo>
                  <a:lnTo>
                    <a:pt x="2656" y="2599"/>
                  </a:lnTo>
                  <a:lnTo>
                    <a:pt x="2783" y="3720"/>
                  </a:lnTo>
                  <a:lnTo>
                    <a:pt x="3284" y="5020"/>
                  </a:lnTo>
                  <a:lnTo>
                    <a:pt x="3411" y="6328"/>
                  </a:lnTo>
                  <a:lnTo>
                    <a:pt x="3157" y="6515"/>
                  </a:lnTo>
                  <a:lnTo>
                    <a:pt x="2656" y="5767"/>
                  </a:lnTo>
                  <a:lnTo>
                    <a:pt x="2529" y="4842"/>
                  </a:lnTo>
                  <a:lnTo>
                    <a:pt x="2403" y="4655"/>
                  </a:lnTo>
                  <a:lnTo>
                    <a:pt x="2403" y="5580"/>
                  </a:lnTo>
                  <a:lnTo>
                    <a:pt x="2529" y="6702"/>
                  </a:lnTo>
                  <a:lnTo>
                    <a:pt x="2783" y="7440"/>
                  </a:lnTo>
                  <a:lnTo>
                    <a:pt x="2783" y="8188"/>
                  </a:lnTo>
                  <a:lnTo>
                    <a:pt x="2656" y="8935"/>
                  </a:lnTo>
                  <a:lnTo>
                    <a:pt x="2529" y="8749"/>
                  </a:lnTo>
                  <a:lnTo>
                    <a:pt x="2149" y="7440"/>
                  </a:lnTo>
                  <a:lnTo>
                    <a:pt x="1896" y="7075"/>
                  </a:lnTo>
                  <a:lnTo>
                    <a:pt x="634" y="7262"/>
                  </a:lnTo>
                  <a:lnTo>
                    <a:pt x="127" y="6889"/>
                  </a:lnTo>
                  <a:lnTo>
                    <a:pt x="0" y="6889"/>
                  </a:lnTo>
                  <a:lnTo>
                    <a:pt x="380" y="7814"/>
                  </a:lnTo>
                  <a:lnTo>
                    <a:pt x="761" y="7814"/>
                  </a:lnTo>
                  <a:lnTo>
                    <a:pt x="1141" y="8188"/>
                  </a:lnTo>
                  <a:lnTo>
                    <a:pt x="1014" y="8749"/>
                  </a:lnTo>
                  <a:lnTo>
                    <a:pt x="1141" y="9122"/>
                  </a:lnTo>
                  <a:lnTo>
                    <a:pt x="1769" y="9122"/>
                  </a:lnTo>
                  <a:lnTo>
                    <a:pt x="1896" y="9496"/>
                  </a:lnTo>
                  <a:lnTo>
                    <a:pt x="1014" y="10422"/>
                  </a:lnTo>
                  <a:lnTo>
                    <a:pt x="1014" y="10982"/>
                  </a:lnTo>
                  <a:lnTo>
                    <a:pt x="1769" y="12656"/>
                  </a:lnTo>
                  <a:lnTo>
                    <a:pt x="2276" y="12843"/>
                  </a:lnTo>
                  <a:lnTo>
                    <a:pt x="2783" y="13216"/>
                  </a:lnTo>
                  <a:lnTo>
                    <a:pt x="3664" y="13216"/>
                  </a:lnTo>
                  <a:lnTo>
                    <a:pt x="4171" y="13029"/>
                  </a:lnTo>
                  <a:lnTo>
                    <a:pt x="4552" y="13590"/>
                  </a:lnTo>
                  <a:lnTo>
                    <a:pt x="4926" y="13590"/>
                  </a:lnTo>
                  <a:lnTo>
                    <a:pt x="5687" y="12843"/>
                  </a:lnTo>
                  <a:lnTo>
                    <a:pt x="6194" y="12656"/>
                  </a:lnTo>
                  <a:lnTo>
                    <a:pt x="7456" y="12282"/>
                  </a:lnTo>
                  <a:lnTo>
                    <a:pt x="8337" y="12282"/>
                  </a:lnTo>
                  <a:lnTo>
                    <a:pt x="8844" y="11917"/>
                  </a:lnTo>
                  <a:lnTo>
                    <a:pt x="9224" y="11917"/>
                  </a:lnTo>
                  <a:lnTo>
                    <a:pt x="9478" y="12104"/>
                  </a:lnTo>
                  <a:lnTo>
                    <a:pt x="9478" y="12656"/>
                  </a:lnTo>
                  <a:lnTo>
                    <a:pt x="9098" y="13777"/>
                  </a:lnTo>
                  <a:lnTo>
                    <a:pt x="8844" y="13964"/>
                  </a:lnTo>
                  <a:lnTo>
                    <a:pt x="8083" y="13777"/>
                  </a:lnTo>
                  <a:lnTo>
                    <a:pt x="7329" y="13777"/>
                  </a:lnTo>
                  <a:lnTo>
                    <a:pt x="6695" y="13590"/>
                  </a:lnTo>
                  <a:lnTo>
                    <a:pt x="6441" y="13964"/>
                  </a:lnTo>
                  <a:lnTo>
                    <a:pt x="6822" y="14151"/>
                  </a:lnTo>
                  <a:lnTo>
                    <a:pt x="7836" y="14703"/>
                  </a:lnTo>
                  <a:lnTo>
                    <a:pt x="8210" y="15076"/>
                  </a:lnTo>
                  <a:lnTo>
                    <a:pt x="8210" y="15637"/>
                  </a:lnTo>
                  <a:lnTo>
                    <a:pt x="7836" y="15637"/>
                  </a:lnTo>
                  <a:lnTo>
                    <a:pt x="7075" y="15076"/>
                  </a:lnTo>
                  <a:lnTo>
                    <a:pt x="6948" y="15637"/>
                  </a:lnTo>
                  <a:lnTo>
                    <a:pt x="6568" y="15637"/>
                  </a:lnTo>
                  <a:lnTo>
                    <a:pt x="5940" y="14889"/>
                  </a:lnTo>
                  <a:lnTo>
                    <a:pt x="5433" y="14703"/>
                  </a:lnTo>
                  <a:lnTo>
                    <a:pt x="4552" y="15076"/>
                  </a:lnTo>
                  <a:lnTo>
                    <a:pt x="4552" y="15637"/>
                  </a:lnTo>
                  <a:lnTo>
                    <a:pt x="5053" y="15824"/>
                  </a:lnTo>
                  <a:lnTo>
                    <a:pt x="6321" y="17497"/>
                  </a:lnTo>
                  <a:lnTo>
                    <a:pt x="6822" y="17684"/>
                  </a:lnTo>
                  <a:lnTo>
                    <a:pt x="7456" y="17310"/>
                  </a:lnTo>
                  <a:lnTo>
                    <a:pt x="7709" y="17497"/>
                  </a:lnTo>
                  <a:lnTo>
                    <a:pt x="8083" y="18432"/>
                  </a:lnTo>
                  <a:lnTo>
                    <a:pt x="8083" y="19179"/>
                  </a:lnTo>
                  <a:lnTo>
                    <a:pt x="8590" y="19366"/>
                  </a:lnTo>
                  <a:lnTo>
                    <a:pt x="9098" y="19179"/>
                  </a:lnTo>
                  <a:lnTo>
                    <a:pt x="10106" y="19179"/>
                  </a:lnTo>
                  <a:lnTo>
                    <a:pt x="11120" y="18619"/>
                  </a:lnTo>
                  <a:lnTo>
                    <a:pt x="11748" y="18619"/>
                  </a:lnTo>
                  <a:lnTo>
                    <a:pt x="12635" y="18432"/>
                  </a:lnTo>
                  <a:lnTo>
                    <a:pt x="12635" y="18805"/>
                  </a:lnTo>
                  <a:lnTo>
                    <a:pt x="12508" y="19731"/>
                  </a:lnTo>
                  <a:lnTo>
                    <a:pt x="12635" y="20666"/>
                  </a:lnTo>
                  <a:lnTo>
                    <a:pt x="13390" y="21413"/>
                  </a:lnTo>
                  <a:lnTo>
                    <a:pt x="14277" y="21600"/>
                  </a:lnTo>
                  <a:lnTo>
                    <a:pt x="15285" y="21226"/>
                  </a:lnTo>
                  <a:lnTo>
                    <a:pt x="15539" y="20666"/>
                  </a:lnTo>
                  <a:lnTo>
                    <a:pt x="15285" y="20292"/>
                  </a:lnTo>
                  <a:lnTo>
                    <a:pt x="15285" y="19731"/>
                  </a:lnTo>
                  <a:lnTo>
                    <a:pt x="15666" y="19179"/>
                  </a:lnTo>
                  <a:lnTo>
                    <a:pt x="16294" y="18245"/>
                  </a:lnTo>
                  <a:lnTo>
                    <a:pt x="16801" y="17871"/>
                  </a:lnTo>
                  <a:lnTo>
                    <a:pt x="17181" y="18432"/>
                  </a:lnTo>
                  <a:lnTo>
                    <a:pt x="17688" y="18805"/>
                  </a:lnTo>
                  <a:lnTo>
                    <a:pt x="18316" y="18805"/>
                  </a:lnTo>
                  <a:lnTo>
                    <a:pt x="19077" y="18245"/>
                  </a:lnTo>
                  <a:lnTo>
                    <a:pt x="19330" y="17684"/>
                  </a:lnTo>
                  <a:lnTo>
                    <a:pt x="19077" y="16385"/>
                  </a:lnTo>
                  <a:lnTo>
                    <a:pt x="18950" y="15637"/>
                  </a:lnTo>
                  <a:lnTo>
                    <a:pt x="19203" y="14889"/>
                  </a:lnTo>
                  <a:lnTo>
                    <a:pt x="19704" y="14151"/>
                  </a:lnTo>
                  <a:lnTo>
                    <a:pt x="20212" y="12656"/>
                  </a:lnTo>
                  <a:lnTo>
                    <a:pt x="20719" y="11730"/>
                  </a:lnTo>
                  <a:lnTo>
                    <a:pt x="21473" y="10422"/>
                  </a:lnTo>
                  <a:lnTo>
                    <a:pt x="21600" y="9496"/>
                  </a:lnTo>
                  <a:lnTo>
                    <a:pt x="21600" y="8935"/>
                  </a:lnTo>
                  <a:lnTo>
                    <a:pt x="21473" y="8001"/>
                  </a:lnTo>
                  <a:lnTo>
                    <a:pt x="21346" y="7262"/>
                  </a:lnTo>
                  <a:lnTo>
                    <a:pt x="21473" y="6702"/>
                  </a:lnTo>
                  <a:lnTo>
                    <a:pt x="21473" y="6328"/>
                  </a:lnTo>
                  <a:lnTo>
                    <a:pt x="21226" y="6141"/>
                  </a:lnTo>
                  <a:lnTo>
                    <a:pt x="20212" y="6141"/>
                  </a:lnTo>
                  <a:lnTo>
                    <a:pt x="19704" y="5393"/>
                  </a:lnTo>
                  <a:lnTo>
                    <a:pt x="19457" y="5393"/>
                  </a:lnTo>
                  <a:lnTo>
                    <a:pt x="18316" y="5580"/>
                  </a:lnTo>
                  <a:lnTo>
                    <a:pt x="17688" y="5393"/>
                  </a:lnTo>
                  <a:lnTo>
                    <a:pt x="17181" y="4842"/>
                  </a:lnTo>
                  <a:lnTo>
                    <a:pt x="16547" y="4842"/>
                  </a:lnTo>
                  <a:lnTo>
                    <a:pt x="16173" y="4468"/>
                  </a:lnTo>
                  <a:lnTo>
                    <a:pt x="16173" y="3907"/>
                  </a:lnTo>
                  <a:lnTo>
                    <a:pt x="15919" y="3720"/>
                  </a:lnTo>
                  <a:lnTo>
                    <a:pt x="15285" y="4281"/>
                  </a:lnTo>
                  <a:lnTo>
                    <a:pt x="15285" y="2599"/>
                  </a:lnTo>
                  <a:lnTo>
                    <a:pt x="15032" y="2973"/>
                  </a:lnTo>
                  <a:lnTo>
                    <a:pt x="14905" y="3907"/>
                  </a:lnTo>
                  <a:lnTo>
                    <a:pt x="14531" y="4281"/>
                  </a:lnTo>
                  <a:lnTo>
                    <a:pt x="14404" y="2973"/>
                  </a:lnTo>
                  <a:lnTo>
                    <a:pt x="14150" y="2973"/>
                  </a:lnTo>
                  <a:lnTo>
                    <a:pt x="13897" y="3533"/>
                  </a:lnTo>
                  <a:lnTo>
                    <a:pt x="14024" y="3907"/>
                  </a:lnTo>
                  <a:lnTo>
                    <a:pt x="13897" y="4468"/>
                  </a:lnTo>
                  <a:lnTo>
                    <a:pt x="12635" y="4468"/>
                  </a:lnTo>
                  <a:lnTo>
                    <a:pt x="12635" y="5393"/>
                  </a:lnTo>
                  <a:lnTo>
                    <a:pt x="12508" y="6141"/>
                  </a:lnTo>
                  <a:lnTo>
                    <a:pt x="12001" y="5954"/>
                  </a:lnTo>
                  <a:lnTo>
                    <a:pt x="11875" y="5206"/>
                  </a:lnTo>
                  <a:lnTo>
                    <a:pt x="11621" y="5206"/>
                  </a:lnTo>
                  <a:lnTo>
                    <a:pt x="11621" y="5954"/>
                  </a:lnTo>
                  <a:lnTo>
                    <a:pt x="11494" y="6515"/>
                  </a:lnTo>
                  <a:lnTo>
                    <a:pt x="11367" y="6141"/>
                  </a:lnTo>
                  <a:lnTo>
                    <a:pt x="11367" y="5393"/>
                  </a:lnTo>
                  <a:lnTo>
                    <a:pt x="11494" y="4281"/>
                  </a:lnTo>
                  <a:lnTo>
                    <a:pt x="11494" y="2234"/>
                  </a:lnTo>
                  <a:lnTo>
                    <a:pt x="11367" y="1486"/>
                  </a:lnTo>
                  <a:lnTo>
                    <a:pt x="10740" y="739"/>
                  </a:lnTo>
                  <a:lnTo>
                    <a:pt x="10359" y="0"/>
                  </a:lnTo>
                  <a:close/>
                </a:path>
              </a:pathLst>
            </a:custGeom>
            <a:solidFill>
              <a:srgbClr val="CAD4D7"/>
            </a:solidFill>
            <a:ln w="12700" cap="flat">
              <a:noFill/>
              <a:miter lim="400000"/>
            </a:ln>
            <a:effectLst/>
          </p:spPr>
          <p:txBody>
            <a:bodyPr wrap="square" lIns="0" tIns="0" rIns="0" bIns="0" numCol="1" anchor="ctr">
              <a:noAutofit/>
            </a:bodyPr>
            <a:lstStyle/>
            <a:p>
              <a:pPr defTabSz="342900">
                <a:lnSpc>
                  <a:spcPct val="100000"/>
                </a:lnSpc>
                <a:spcBef>
                  <a:spcPts val="0"/>
                </a:spcBef>
                <a:defRPr sz="1400">
                  <a:latin typeface="Arial"/>
                  <a:ea typeface="Arial"/>
                  <a:cs typeface="Arial"/>
                  <a:sym typeface="Arial"/>
                </a:defRPr>
              </a:pPr>
              <a:endParaRPr sz="525"/>
            </a:p>
          </p:txBody>
        </p:sp>
        <p:sp>
          <p:nvSpPr>
            <p:cNvPr id="86" name="Google Shape;10480;p32">
              <a:extLst>
                <a:ext uri="{FF2B5EF4-FFF2-40B4-BE49-F238E27FC236}">
                  <a16:creationId xmlns:a16="http://schemas.microsoft.com/office/drawing/2014/main" id="{43DA2ABE-77F0-6379-C69B-899E601E0523}"/>
                </a:ext>
              </a:extLst>
            </p:cNvPr>
            <p:cNvSpPr/>
            <p:nvPr/>
          </p:nvSpPr>
          <p:spPr>
            <a:xfrm>
              <a:off x="12374007" y="1404050"/>
              <a:ext cx="107096" cy="87247"/>
            </a:xfrm>
            <a:custGeom>
              <a:avLst/>
              <a:gdLst/>
              <a:ahLst/>
              <a:cxnLst>
                <a:cxn ang="0">
                  <a:pos x="wd2" y="hd2"/>
                </a:cxn>
                <a:cxn ang="5400000">
                  <a:pos x="wd2" y="hd2"/>
                </a:cxn>
                <a:cxn ang="10800000">
                  <a:pos x="wd2" y="hd2"/>
                </a:cxn>
                <a:cxn ang="16200000">
                  <a:pos x="wd2" y="hd2"/>
                </a:cxn>
              </a:cxnLst>
              <a:rect l="0" t="0" r="r" b="b"/>
              <a:pathLst>
                <a:path w="21600" h="21600" extrusionOk="0">
                  <a:moveTo>
                    <a:pt x="16338" y="0"/>
                  </a:moveTo>
                  <a:lnTo>
                    <a:pt x="14752" y="1239"/>
                  </a:lnTo>
                  <a:lnTo>
                    <a:pt x="10523" y="3689"/>
                  </a:lnTo>
                  <a:lnTo>
                    <a:pt x="10523" y="1239"/>
                  </a:lnTo>
                  <a:lnTo>
                    <a:pt x="8962" y="1239"/>
                  </a:lnTo>
                  <a:lnTo>
                    <a:pt x="6848" y="3069"/>
                  </a:lnTo>
                  <a:lnTo>
                    <a:pt x="6319" y="4308"/>
                  </a:lnTo>
                  <a:lnTo>
                    <a:pt x="5790" y="6167"/>
                  </a:lnTo>
                  <a:lnTo>
                    <a:pt x="3147" y="5548"/>
                  </a:lnTo>
                  <a:lnTo>
                    <a:pt x="1586" y="7407"/>
                  </a:lnTo>
                  <a:lnTo>
                    <a:pt x="0" y="9266"/>
                  </a:lnTo>
                  <a:lnTo>
                    <a:pt x="1586" y="10505"/>
                  </a:lnTo>
                  <a:lnTo>
                    <a:pt x="5262" y="10505"/>
                  </a:lnTo>
                  <a:lnTo>
                    <a:pt x="6319" y="13574"/>
                  </a:lnTo>
                  <a:lnTo>
                    <a:pt x="6848" y="15433"/>
                  </a:lnTo>
                  <a:lnTo>
                    <a:pt x="6848" y="17911"/>
                  </a:lnTo>
                  <a:lnTo>
                    <a:pt x="8434" y="18531"/>
                  </a:lnTo>
                  <a:lnTo>
                    <a:pt x="6848" y="20980"/>
                  </a:lnTo>
                  <a:lnTo>
                    <a:pt x="8962" y="20980"/>
                  </a:lnTo>
                  <a:lnTo>
                    <a:pt x="10523" y="21600"/>
                  </a:lnTo>
                  <a:lnTo>
                    <a:pt x="11052" y="19741"/>
                  </a:lnTo>
                  <a:lnTo>
                    <a:pt x="14752" y="17911"/>
                  </a:lnTo>
                  <a:lnTo>
                    <a:pt x="16842" y="17911"/>
                  </a:lnTo>
                  <a:lnTo>
                    <a:pt x="18957" y="15433"/>
                  </a:lnTo>
                  <a:lnTo>
                    <a:pt x="18428" y="13574"/>
                  </a:lnTo>
                  <a:lnTo>
                    <a:pt x="18957" y="9266"/>
                  </a:lnTo>
                  <a:lnTo>
                    <a:pt x="20014" y="8646"/>
                  </a:lnTo>
                  <a:lnTo>
                    <a:pt x="21600" y="5548"/>
                  </a:lnTo>
                  <a:lnTo>
                    <a:pt x="20014" y="3069"/>
                  </a:lnTo>
                  <a:lnTo>
                    <a:pt x="18428" y="2479"/>
                  </a:lnTo>
                  <a:lnTo>
                    <a:pt x="16842" y="620"/>
                  </a:lnTo>
                  <a:lnTo>
                    <a:pt x="16338" y="0"/>
                  </a:lnTo>
                  <a:close/>
                </a:path>
              </a:pathLst>
            </a:custGeom>
            <a:solidFill>
              <a:srgbClr val="CAD4D7"/>
            </a:solidFill>
            <a:ln w="12700" cap="flat">
              <a:noFill/>
              <a:miter lim="400000"/>
            </a:ln>
            <a:effectLst/>
          </p:spPr>
          <p:txBody>
            <a:bodyPr wrap="square" lIns="0" tIns="0" rIns="0" bIns="0" numCol="1" anchor="ctr">
              <a:noAutofit/>
            </a:bodyPr>
            <a:lstStyle/>
            <a:p>
              <a:pPr defTabSz="342900">
                <a:lnSpc>
                  <a:spcPct val="100000"/>
                </a:lnSpc>
                <a:spcBef>
                  <a:spcPts val="0"/>
                </a:spcBef>
                <a:defRPr sz="1400">
                  <a:latin typeface="Arial"/>
                  <a:ea typeface="Arial"/>
                  <a:cs typeface="Arial"/>
                  <a:sym typeface="Arial"/>
                </a:defRPr>
              </a:pPr>
              <a:endParaRPr sz="525"/>
            </a:p>
          </p:txBody>
        </p:sp>
        <p:sp>
          <p:nvSpPr>
            <p:cNvPr id="87" name="Google Shape;10481;p32">
              <a:extLst>
                <a:ext uri="{FF2B5EF4-FFF2-40B4-BE49-F238E27FC236}">
                  <a16:creationId xmlns:a16="http://schemas.microsoft.com/office/drawing/2014/main" id="{F8133D37-F494-E12B-0FD7-451DC4879239}"/>
                </a:ext>
              </a:extLst>
            </p:cNvPr>
            <p:cNvSpPr/>
            <p:nvPr/>
          </p:nvSpPr>
          <p:spPr>
            <a:xfrm>
              <a:off x="12413200" y="1458877"/>
              <a:ext cx="195842" cy="207032"/>
            </a:xfrm>
            <a:custGeom>
              <a:avLst/>
              <a:gdLst/>
              <a:ahLst/>
              <a:cxnLst>
                <a:cxn ang="0">
                  <a:pos x="wd2" y="hd2"/>
                </a:cxn>
                <a:cxn ang="5400000">
                  <a:pos x="wd2" y="hd2"/>
                </a:cxn>
                <a:cxn ang="10800000">
                  <a:pos x="wd2" y="hd2"/>
                </a:cxn>
                <a:cxn ang="16200000">
                  <a:pos x="wd2" y="hd2"/>
                </a:cxn>
              </a:cxnLst>
              <a:rect l="0" t="0" r="r" b="b"/>
              <a:pathLst>
                <a:path w="21600" h="21600" extrusionOk="0">
                  <a:moveTo>
                    <a:pt x="10945" y="0"/>
                  </a:moveTo>
                  <a:lnTo>
                    <a:pt x="8921" y="1306"/>
                  </a:lnTo>
                  <a:lnTo>
                    <a:pt x="6622" y="3121"/>
                  </a:lnTo>
                  <a:lnTo>
                    <a:pt x="5176" y="3121"/>
                  </a:lnTo>
                  <a:lnTo>
                    <a:pt x="2010" y="3644"/>
                  </a:lnTo>
                  <a:lnTo>
                    <a:pt x="578" y="4949"/>
                  </a:lnTo>
                  <a:lnTo>
                    <a:pt x="0" y="6242"/>
                  </a:lnTo>
                  <a:lnTo>
                    <a:pt x="1432" y="7026"/>
                  </a:lnTo>
                  <a:lnTo>
                    <a:pt x="2299" y="8332"/>
                  </a:lnTo>
                  <a:lnTo>
                    <a:pt x="3745" y="8332"/>
                  </a:lnTo>
                  <a:lnTo>
                    <a:pt x="4323" y="8854"/>
                  </a:lnTo>
                  <a:lnTo>
                    <a:pt x="3745" y="9886"/>
                  </a:lnTo>
                  <a:lnTo>
                    <a:pt x="3745" y="11192"/>
                  </a:lnTo>
                  <a:lnTo>
                    <a:pt x="2299" y="13007"/>
                  </a:lnTo>
                  <a:lnTo>
                    <a:pt x="2010" y="15358"/>
                  </a:lnTo>
                  <a:lnTo>
                    <a:pt x="867" y="16128"/>
                  </a:lnTo>
                  <a:lnTo>
                    <a:pt x="1432" y="17434"/>
                  </a:lnTo>
                  <a:lnTo>
                    <a:pt x="578" y="17956"/>
                  </a:lnTo>
                  <a:lnTo>
                    <a:pt x="867" y="19250"/>
                  </a:lnTo>
                  <a:lnTo>
                    <a:pt x="1721" y="19250"/>
                  </a:lnTo>
                  <a:lnTo>
                    <a:pt x="2877" y="18740"/>
                  </a:lnTo>
                  <a:lnTo>
                    <a:pt x="4323" y="18218"/>
                  </a:lnTo>
                  <a:lnTo>
                    <a:pt x="6044" y="17434"/>
                  </a:lnTo>
                  <a:lnTo>
                    <a:pt x="7200" y="17434"/>
                  </a:lnTo>
                  <a:lnTo>
                    <a:pt x="8067" y="16390"/>
                  </a:lnTo>
                  <a:lnTo>
                    <a:pt x="8921" y="14835"/>
                  </a:lnTo>
                  <a:lnTo>
                    <a:pt x="9499" y="14313"/>
                  </a:lnTo>
                  <a:lnTo>
                    <a:pt x="10945" y="14313"/>
                  </a:lnTo>
                  <a:lnTo>
                    <a:pt x="11523" y="14052"/>
                  </a:lnTo>
                  <a:lnTo>
                    <a:pt x="11523" y="15358"/>
                  </a:lnTo>
                  <a:lnTo>
                    <a:pt x="10945" y="17695"/>
                  </a:lnTo>
                  <a:lnTo>
                    <a:pt x="10945" y="19250"/>
                  </a:lnTo>
                  <a:lnTo>
                    <a:pt x="10366" y="20294"/>
                  </a:lnTo>
                  <a:lnTo>
                    <a:pt x="10655" y="21600"/>
                  </a:lnTo>
                  <a:lnTo>
                    <a:pt x="11812" y="21600"/>
                  </a:lnTo>
                  <a:lnTo>
                    <a:pt x="12954" y="20555"/>
                  </a:lnTo>
                  <a:lnTo>
                    <a:pt x="12954" y="19511"/>
                  </a:lnTo>
                  <a:lnTo>
                    <a:pt x="13533" y="18218"/>
                  </a:lnTo>
                  <a:lnTo>
                    <a:pt x="14978" y="17695"/>
                  </a:lnTo>
                  <a:lnTo>
                    <a:pt x="16410" y="17434"/>
                  </a:lnTo>
                  <a:lnTo>
                    <a:pt x="17566" y="14313"/>
                  </a:lnTo>
                  <a:lnTo>
                    <a:pt x="17566" y="13007"/>
                  </a:lnTo>
                  <a:lnTo>
                    <a:pt x="19012" y="11192"/>
                  </a:lnTo>
                  <a:lnTo>
                    <a:pt x="20733" y="10408"/>
                  </a:lnTo>
                  <a:lnTo>
                    <a:pt x="21600" y="9886"/>
                  </a:lnTo>
                  <a:lnTo>
                    <a:pt x="20154" y="9103"/>
                  </a:lnTo>
                  <a:lnTo>
                    <a:pt x="19301" y="8593"/>
                  </a:lnTo>
                  <a:lnTo>
                    <a:pt x="17855" y="7809"/>
                  </a:lnTo>
                  <a:lnTo>
                    <a:pt x="16121" y="8854"/>
                  </a:lnTo>
                  <a:lnTo>
                    <a:pt x="14978" y="9625"/>
                  </a:lnTo>
                  <a:lnTo>
                    <a:pt x="13244" y="8593"/>
                  </a:lnTo>
                  <a:lnTo>
                    <a:pt x="11523" y="7026"/>
                  </a:lnTo>
                  <a:lnTo>
                    <a:pt x="10945" y="4949"/>
                  </a:lnTo>
                  <a:lnTo>
                    <a:pt x="11523" y="4427"/>
                  </a:lnTo>
                  <a:lnTo>
                    <a:pt x="12954" y="3905"/>
                  </a:lnTo>
                  <a:lnTo>
                    <a:pt x="12954" y="3382"/>
                  </a:lnTo>
                  <a:lnTo>
                    <a:pt x="11812" y="1828"/>
                  </a:lnTo>
                  <a:lnTo>
                    <a:pt x="10945" y="0"/>
                  </a:lnTo>
                  <a:close/>
                </a:path>
              </a:pathLst>
            </a:custGeom>
            <a:solidFill>
              <a:srgbClr val="CAD4D7"/>
            </a:solidFill>
            <a:ln w="12700" cap="flat">
              <a:noFill/>
              <a:miter lim="400000"/>
            </a:ln>
            <a:effectLst/>
          </p:spPr>
          <p:txBody>
            <a:bodyPr wrap="square" lIns="0" tIns="0" rIns="0" bIns="0" numCol="1" anchor="ctr">
              <a:noAutofit/>
            </a:bodyPr>
            <a:lstStyle/>
            <a:p>
              <a:pPr defTabSz="342900">
                <a:lnSpc>
                  <a:spcPct val="100000"/>
                </a:lnSpc>
                <a:spcBef>
                  <a:spcPts val="0"/>
                </a:spcBef>
                <a:defRPr sz="1400">
                  <a:latin typeface="Arial"/>
                  <a:ea typeface="Arial"/>
                  <a:cs typeface="Arial"/>
                  <a:sym typeface="Arial"/>
                </a:defRPr>
              </a:pPr>
              <a:endParaRPr sz="525"/>
            </a:p>
          </p:txBody>
        </p:sp>
        <p:sp>
          <p:nvSpPr>
            <p:cNvPr id="88" name="Google Shape;10482;p32">
              <a:extLst>
                <a:ext uri="{FF2B5EF4-FFF2-40B4-BE49-F238E27FC236}">
                  <a16:creationId xmlns:a16="http://schemas.microsoft.com/office/drawing/2014/main" id="{913C1A64-B9F8-8478-F915-C72E1BA1665C}"/>
                </a:ext>
              </a:extLst>
            </p:cNvPr>
            <p:cNvSpPr/>
            <p:nvPr/>
          </p:nvSpPr>
          <p:spPr>
            <a:xfrm>
              <a:off x="11903939" y="1142192"/>
              <a:ext cx="511883" cy="673300"/>
            </a:xfrm>
            <a:custGeom>
              <a:avLst/>
              <a:gdLst/>
              <a:ahLst/>
              <a:cxnLst>
                <a:cxn ang="0">
                  <a:pos x="wd2" y="hd2"/>
                </a:cxn>
                <a:cxn ang="5400000">
                  <a:pos x="wd2" y="hd2"/>
                </a:cxn>
                <a:cxn ang="10800000">
                  <a:pos x="wd2" y="hd2"/>
                </a:cxn>
                <a:cxn ang="16200000">
                  <a:pos x="wd2" y="hd2"/>
                </a:cxn>
              </a:cxnLst>
              <a:rect l="0" t="0" r="r" b="b"/>
              <a:pathLst>
                <a:path w="21600" h="21600" extrusionOk="0">
                  <a:moveTo>
                    <a:pt x="10466" y="0"/>
                  </a:moveTo>
                  <a:lnTo>
                    <a:pt x="10139" y="80"/>
                  </a:lnTo>
                  <a:lnTo>
                    <a:pt x="9697" y="478"/>
                  </a:lnTo>
                  <a:lnTo>
                    <a:pt x="9918" y="1201"/>
                  </a:lnTo>
                  <a:lnTo>
                    <a:pt x="9586" y="1598"/>
                  </a:lnTo>
                  <a:lnTo>
                    <a:pt x="9586" y="2000"/>
                  </a:lnTo>
                  <a:lnTo>
                    <a:pt x="9475" y="2401"/>
                  </a:lnTo>
                  <a:lnTo>
                    <a:pt x="9697" y="2478"/>
                  </a:lnTo>
                  <a:lnTo>
                    <a:pt x="9918" y="2799"/>
                  </a:lnTo>
                  <a:lnTo>
                    <a:pt x="9918" y="4718"/>
                  </a:lnTo>
                  <a:lnTo>
                    <a:pt x="10139" y="5200"/>
                  </a:lnTo>
                  <a:lnTo>
                    <a:pt x="10687" y="5758"/>
                  </a:lnTo>
                  <a:lnTo>
                    <a:pt x="10687" y="6321"/>
                  </a:lnTo>
                  <a:lnTo>
                    <a:pt x="11240" y="6799"/>
                  </a:lnTo>
                  <a:lnTo>
                    <a:pt x="11240" y="7120"/>
                  </a:lnTo>
                  <a:lnTo>
                    <a:pt x="10797" y="7120"/>
                  </a:lnTo>
                  <a:lnTo>
                    <a:pt x="10576" y="6879"/>
                  </a:lnTo>
                  <a:lnTo>
                    <a:pt x="10139" y="6160"/>
                  </a:lnTo>
                  <a:lnTo>
                    <a:pt x="9697" y="5758"/>
                  </a:lnTo>
                  <a:lnTo>
                    <a:pt x="9475" y="5758"/>
                  </a:lnTo>
                  <a:lnTo>
                    <a:pt x="9033" y="5999"/>
                  </a:lnTo>
                  <a:lnTo>
                    <a:pt x="8817" y="5919"/>
                  </a:lnTo>
                  <a:lnTo>
                    <a:pt x="8817" y="5678"/>
                  </a:lnTo>
                  <a:lnTo>
                    <a:pt x="9144" y="5361"/>
                  </a:lnTo>
                  <a:lnTo>
                    <a:pt x="9365" y="5200"/>
                  </a:lnTo>
                  <a:lnTo>
                    <a:pt x="9365" y="4799"/>
                  </a:lnTo>
                  <a:lnTo>
                    <a:pt x="8922" y="3919"/>
                  </a:lnTo>
                  <a:lnTo>
                    <a:pt x="8922" y="3120"/>
                  </a:lnTo>
                  <a:lnTo>
                    <a:pt x="8817" y="2799"/>
                  </a:lnTo>
                  <a:lnTo>
                    <a:pt x="8043" y="2478"/>
                  </a:lnTo>
                  <a:lnTo>
                    <a:pt x="7711" y="2000"/>
                  </a:lnTo>
                  <a:lnTo>
                    <a:pt x="7274" y="1919"/>
                  </a:lnTo>
                  <a:lnTo>
                    <a:pt x="6942" y="2080"/>
                  </a:lnTo>
                  <a:lnTo>
                    <a:pt x="6942" y="2558"/>
                  </a:lnTo>
                  <a:lnTo>
                    <a:pt x="6278" y="3200"/>
                  </a:lnTo>
                  <a:lnTo>
                    <a:pt x="6168" y="3678"/>
                  </a:lnTo>
                  <a:lnTo>
                    <a:pt x="6278" y="4160"/>
                  </a:lnTo>
                  <a:lnTo>
                    <a:pt x="6610" y="4718"/>
                  </a:lnTo>
                  <a:lnTo>
                    <a:pt x="6721" y="5361"/>
                  </a:lnTo>
                  <a:lnTo>
                    <a:pt x="6389" y="5281"/>
                  </a:lnTo>
                  <a:lnTo>
                    <a:pt x="6168" y="4959"/>
                  </a:lnTo>
                  <a:lnTo>
                    <a:pt x="6057" y="4481"/>
                  </a:lnTo>
                  <a:lnTo>
                    <a:pt x="6168" y="4160"/>
                  </a:lnTo>
                  <a:lnTo>
                    <a:pt x="5841" y="4080"/>
                  </a:lnTo>
                  <a:lnTo>
                    <a:pt x="5620" y="3759"/>
                  </a:lnTo>
                  <a:lnTo>
                    <a:pt x="5509" y="3759"/>
                  </a:lnTo>
                  <a:lnTo>
                    <a:pt x="5177" y="4000"/>
                  </a:lnTo>
                  <a:lnTo>
                    <a:pt x="4956" y="3919"/>
                  </a:lnTo>
                  <a:lnTo>
                    <a:pt x="4956" y="3598"/>
                  </a:lnTo>
                  <a:lnTo>
                    <a:pt x="5509" y="3281"/>
                  </a:lnTo>
                  <a:lnTo>
                    <a:pt x="5509" y="3200"/>
                  </a:lnTo>
                  <a:lnTo>
                    <a:pt x="5177" y="3120"/>
                  </a:lnTo>
                  <a:lnTo>
                    <a:pt x="4519" y="3281"/>
                  </a:lnTo>
                  <a:lnTo>
                    <a:pt x="4077" y="3518"/>
                  </a:lnTo>
                  <a:lnTo>
                    <a:pt x="3634" y="3281"/>
                  </a:lnTo>
                  <a:lnTo>
                    <a:pt x="4077" y="2960"/>
                  </a:lnTo>
                  <a:lnTo>
                    <a:pt x="4187" y="2799"/>
                  </a:lnTo>
                  <a:lnTo>
                    <a:pt x="4735" y="2401"/>
                  </a:lnTo>
                  <a:lnTo>
                    <a:pt x="5177" y="2401"/>
                  </a:lnTo>
                  <a:lnTo>
                    <a:pt x="5288" y="2478"/>
                  </a:lnTo>
                  <a:lnTo>
                    <a:pt x="5731" y="2558"/>
                  </a:lnTo>
                  <a:lnTo>
                    <a:pt x="6057" y="2321"/>
                  </a:lnTo>
                  <a:lnTo>
                    <a:pt x="6168" y="2000"/>
                  </a:lnTo>
                  <a:lnTo>
                    <a:pt x="5731" y="1518"/>
                  </a:lnTo>
                  <a:lnTo>
                    <a:pt x="5509" y="1281"/>
                  </a:lnTo>
                  <a:lnTo>
                    <a:pt x="4735" y="1361"/>
                  </a:lnTo>
                  <a:lnTo>
                    <a:pt x="3524" y="2080"/>
                  </a:lnTo>
                  <a:lnTo>
                    <a:pt x="3086" y="2160"/>
                  </a:lnTo>
                  <a:lnTo>
                    <a:pt x="2865" y="2080"/>
                  </a:lnTo>
                  <a:lnTo>
                    <a:pt x="2865" y="1759"/>
                  </a:lnTo>
                  <a:lnTo>
                    <a:pt x="2423" y="1598"/>
                  </a:lnTo>
                  <a:lnTo>
                    <a:pt x="2202" y="1679"/>
                  </a:lnTo>
                  <a:lnTo>
                    <a:pt x="2202" y="2160"/>
                  </a:lnTo>
                  <a:lnTo>
                    <a:pt x="2865" y="2719"/>
                  </a:lnTo>
                  <a:lnTo>
                    <a:pt x="2755" y="2879"/>
                  </a:lnTo>
                  <a:lnTo>
                    <a:pt x="2202" y="2879"/>
                  </a:lnTo>
                  <a:lnTo>
                    <a:pt x="1980" y="2478"/>
                  </a:lnTo>
                  <a:lnTo>
                    <a:pt x="1654" y="1919"/>
                  </a:lnTo>
                  <a:lnTo>
                    <a:pt x="1211" y="1919"/>
                  </a:lnTo>
                  <a:lnTo>
                    <a:pt x="658" y="2321"/>
                  </a:lnTo>
                  <a:lnTo>
                    <a:pt x="769" y="2799"/>
                  </a:lnTo>
                  <a:lnTo>
                    <a:pt x="880" y="2960"/>
                  </a:lnTo>
                  <a:lnTo>
                    <a:pt x="880" y="3361"/>
                  </a:lnTo>
                  <a:lnTo>
                    <a:pt x="769" y="3361"/>
                  </a:lnTo>
                  <a:lnTo>
                    <a:pt x="221" y="3678"/>
                  </a:lnTo>
                  <a:lnTo>
                    <a:pt x="0" y="3759"/>
                  </a:lnTo>
                  <a:lnTo>
                    <a:pt x="0" y="4160"/>
                  </a:lnTo>
                  <a:lnTo>
                    <a:pt x="111" y="4718"/>
                  </a:lnTo>
                  <a:lnTo>
                    <a:pt x="221" y="5200"/>
                  </a:lnTo>
                  <a:lnTo>
                    <a:pt x="769" y="5919"/>
                  </a:lnTo>
                  <a:lnTo>
                    <a:pt x="769" y="6160"/>
                  </a:lnTo>
                  <a:lnTo>
                    <a:pt x="1211" y="6080"/>
                  </a:lnTo>
                  <a:lnTo>
                    <a:pt x="1433" y="5758"/>
                  </a:lnTo>
                  <a:lnTo>
                    <a:pt x="1433" y="4959"/>
                  </a:lnTo>
                  <a:lnTo>
                    <a:pt x="1759" y="4879"/>
                  </a:lnTo>
                  <a:lnTo>
                    <a:pt x="2202" y="5200"/>
                  </a:lnTo>
                  <a:lnTo>
                    <a:pt x="2423" y="4959"/>
                  </a:lnTo>
                  <a:lnTo>
                    <a:pt x="2533" y="5120"/>
                  </a:lnTo>
                  <a:lnTo>
                    <a:pt x="2312" y="5521"/>
                  </a:lnTo>
                  <a:lnTo>
                    <a:pt x="2202" y="6080"/>
                  </a:lnTo>
                  <a:lnTo>
                    <a:pt x="1980" y="6160"/>
                  </a:lnTo>
                  <a:lnTo>
                    <a:pt x="1980" y="6401"/>
                  </a:lnTo>
                  <a:lnTo>
                    <a:pt x="2533" y="6799"/>
                  </a:lnTo>
                  <a:lnTo>
                    <a:pt x="2533" y="6879"/>
                  </a:lnTo>
                  <a:lnTo>
                    <a:pt x="2865" y="6959"/>
                  </a:lnTo>
                  <a:lnTo>
                    <a:pt x="3302" y="6959"/>
                  </a:lnTo>
                  <a:lnTo>
                    <a:pt x="3413" y="7120"/>
                  </a:lnTo>
                  <a:lnTo>
                    <a:pt x="3413" y="7361"/>
                  </a:lnTo>
                  <a:lnTo>
                    <a:pt x="2865" y="7682"/>
                  </a:lnTo>
                  <a:lnTo>
                    <a:pt x="2533" y="7682"/>
                  </a:lnTo>
                  <a:lnTo>
                    <a:pt x="2533" y="7521"/>
                  </a:lnTo>
                  <a:lnTo>
                    <a:pt x="2423" y="7280"/>
                  </a:lnTo>
                  <a:lnTo>
                    <a:pt x="1654" y="6879"/>
                  </a:lnTo>
                  <a:lnTo>
                    <a:pt x="1433" y="6959"/>
                  </a:lnTo>
                  <a:lnTo>
                    <a:pt x="1433" y="7200"/>
                  </a:lnTo>
                  <a:lnTo>
                    <a:pt x="1759" y="7601"/>
                  </a:lnTo>
                  <a:lnTo>
                    <a:pt x="2202" y="7758"/>
                  </a:lnTo>
                  <a:lnTo>
                    <a:pt x="2533" y="7999"/>
                  </a:lnTo>
                  <a:lnTo>
                    <a:pt x="2533" y="8079"/>
                  </a:lnTo>
                  <a:lnTo>
                    <a:pt x="2312" y="8320"/>
                  </a:lnTo>
                  <a:lnTo>
                    <a:pt x="2533" y="8561"/>
                  </a:lnTo>
                  <a:lnTo>
                    <a:pt x="3086" y="8798"/>
                  </a:lnTo>
                  <a:lnTo>
                    <a:pt x="3524" y="8959"/>
                  </a:lnTo>
                  <a:lnTo>
                    <a:pt x="3634" y="9280"/>
                  </a:lnTo>
                  <a:lnTo>
                    <a:pt x="4077" y="9360"/>
                  </a:lnTo>
                  <a:lnTo>
                    <a:pt x="4735" y="9360"/>
                  </a:lnTo>
                  <a:lnTo>
                    <a:pt x="4956" y="9521"/>
                  </a:lnTo>
                  <a:lnTo>
                    <a:pt x="4624" y="9682"/>
                  </a:lnTo>
                  <a:lnTo>
                    <a:pt x="3966" y="9682"/>
                  </a:lnTo>
                  <a:lnTo>
                    <a:pt x="3966" y="10079"/>
                  </a:lnTo>
                  <a:lnTo>
                    <a:pt x="4187" y="10481"/>
                  </a:lnTo>
                  <a:lnTo>
                    <a:pt x="4519" y="10481"/>
                  </a:lnTo>
                  <a:lnTo>
                    <a:pt x="4956" y="10561"/>
                  </a:lnTo>
                  <a:lnTo>
                    <a:pt x="5620" y="11119"/>
                  </a:lnTo>
                  <a:lnTo>
                    <a:pt x="5841" y="11360"/>
                  </a:lnTo>
                  <a:lnTo>
                    <a:pt x="5620" y="11601"/>
                  </a:lnTo>
                  <a:lnTo>
                    <a:pt x="5620" y="11762"/>
                  </a:lnTo>
                  <a:lnTo>
                    <a:pt x="7274" y="11762"/>
                  </a:lnTo>
                  <a:lnTo>
                    <a:pt x="7711" y="11521"/>
                  </a:lnTo>
                  <a:lnTo>
                    <a:pt x="7711" y="11200"/>
                  </a:lnTo>
                  <a:lnTo>
                    <a:pt x="7932" y="10722"/>
                  </a:lnTo>
                  <a:lnTo>
                    <a:pt x="8375" y="10561"/>
                  </a:lnTo>
                  <a:lnTo>
                    <a:pt x="8817" y="10722"/>
                  </a:lnTo>
                  <a:lnTo>
                    <a:pt x="8817" y="10400"/>
                  </a:lnTo>
                  <a:lnTo>
                    <a:pt x="8485" y="9999"/>
                  </a:lnTo>
                  <a:lnTo>
                    <a:pt x="8264" y="9601"/>
                  </a:lnTo>
                  <a:lnTo>
                    <a:pt x="8264" y="9119"/>
                  </a:lnTo>
                  <a:lnTo>
                    <a:pt x="8043" y="8798"/>
                  </a:lnTo>
                  <a:lnTo>
                    <a:pt x="8043" y="8481"/>
                  </a:lnTo>
                  <a:lnTo>
                    <a:pt x="8375" y="8401"/>
                  </a:lnTo>
                  <a:lnTo>
                    <a:pt x="8596" y="8481"/>
                  </a:lnTo>
                  <a:lnTo>
                    <a:pt x="8922" y="8879"/>
                  </a:lnTo>
                  <a:lnTo>
                    <a:pt x="8817" y="8959"/>
                  </a:lnTo>
                  <a:lnTo>
                    <a:pt x="8922" y="9280"/>
                  </a:lnTo>
                  <a:lnTo>
                    <a:pt x="9365" y="8959"/>
                  </a:lnTo>
                  <a:lnTo>
                    <a:pt x="9365" y="8722"/>
                  </a:lnTo>
                  <a:lnTo>
                    <a:pt x="9144" y="7999"/>
                  </a:lnTo>
                  <a:lnTo>
                    <a:pt x="9475" y="7682"/>
                  </a:lnTo>
                  <a:lnTo>
                    <a:pt x="9586" y="7682"/>
                  </a:lnTo>
                  <a:lnTo>
                    <a:pt x="9918" y="7999"/>
                  </a:lnTo>
                  <a:lnTo>
                    <a:pt x="9918" y="8481"/>
                  </a:lnTo>
                  <a:lnTo>
                    <a:pt x="10139" y="8722"/>
                  </a:lnTo>
                  <a:lnTo>
                    <a:pt x="10139" y="8959"/>
                  </a:lnTo>
                  <a:lnTo>
                    <a:pt x="9697" y="9280"/>
                  </a:lnTo>
                  <a:lnTo>
                    <a:pt x="9697" y="9521"/>
                  </a:lnTo>
                  <a:lnTo>
                    <a:pt x="9918" y="10079"/>
                  </a:lnTo>
                  <a:lnTo>
                    <a:pt x="10139" y="10160"/>
                  </a:lnTo>
                  <a:lnTo>
                    <a:pt x="10576" y="10079"/>
                  </a:lnTo>
                  <a:lnTo>
                    <a:pt x="11350" y="9521"/>
                  </a:lnTo>
                  <a:lnTo>
                    <a:pt x="11682" y="8959"/>
                  </a:lnTo>
                  <a:lnTo>
                    <a:pt x="11682" y="8561"/>
                  </a:lnTo>
                  <a:lnTo>
                    <a:pt x="11788" y="8320"/>
                  </a:lnTo>
                  <a:lnTo>
                    <a:pt x="12119" y="8401"/>
                  </a:lnTo>
                  <a:lnTo>
                    <a:pt x="12341" y="8722"/>
                  </a:lnTo>
                  <a:lnTo>
                    <a:pt x="12230" y="9200"/>
                  </a:lnTo>
                  <a:lnTo>
                    <a:pt x="11898" y="9601"/>
                  </a:lnTo>
                  <a:lnTo>
                    <a:pt x="11898" y="9919"/>
                  </a:lnTo>
                  <a:lnTo>
                    <a:pt x="12341" y="10079"/>
                  </a:lnTo>
                  <a:lnTo>
                    <a:pt x="12894" y="9999"/>
                  </a:lnTo>
                  <a:lnTo>
                    <a:pt x="13331" y="9682"/>
                  </a:lnTo>
                  <a:lnTo>
                    <a:pt x="13552" y="9682"/>
                  </a:lnTo>
                  <a:lnTo>
                    <a:pt x="13552" y="9919"/>
                  </a:lnTo>
                  <a:lnTo>
                    <a:pt x="13331" y="10079"/>
                  </a:lnTo>
                  <a:lnTo>
                    <a:pt x="12783" y="10160"/>
                  </a:lnTo>
                  <a:lnTo>
                    <a:pt x="12341" y="10561"/>
                  </a:lnTo>
                  <a:lnTo>
                    <a:pt x="11350" y="10561"/>
                  </a:lnTo>
                  <a:lnTo>
                    <a:pt x="10576" y="10802"/>
                  </a:lnTo>
                  <a:lnTo>
                    <a:pt x="10466" y="10959"/>
                  </a:lnTo>
                  <a:lnTo>
                    <a:pt x="10576" y="11280"/>
                  </a:lnTo>
                  <a:lnTo>
                    <a:pt x="9918" y="11521"/>
                  </a:lnTo>
                  <a:lnTo>
                    <a:pt x="9475" y="11918"/>
                  </a:lnTo>
                  <a:lnTo>
                    <a:pt x="9033" y="12159"/>
                  </a:lnTo>
                  <a:lnTo>
                    <a:pt x="8817" y="12159"/>
                  </a:lnTo>
                  <a:lnTo>
                    <a:pt x="8264" y="12400"/>
                  </a:lnTo>
                  <a:lnTo>
                    <a:pt x="8264" y="12721"/>
                  </a:lnTo>
                  <a:lnTo>
                    <a:pt x="7932" y="12802"/>
                  </a:lnTo>
                  <a:lnTo>
                    <a:pt x="7822" y="12481"/>
                  </a:lnTo>
                  <a:lnTo>
                    <a:pt x="7711" y="12320"/>
                  </a:lnTo>
                  <a:lnTo>
                    <a:pt x="7274" y="12481"/>
                  </a:lnTo>
                  <a:lnTo>
                    <a:pt x="6831" y="12561"/>
                  </a:lnTo>
                  <a:lnTo>
                    <a:pt x="6831" y="12802"/>
                  </a:lnTo>
                  <a:lnTo>
                    <a:pt x="6721" y="12958"/>
                  </a:lnTo>
                  <a:lnTo>
                    <a:pt x="6942" y="13681"/>
                  </a:lnTo>
                  <a:lnTo>
                    <a:pt x="6942" y="14159"/>
                  </a:lnTo>
                  <a:lnTo>
                    <a:pt x="7163" y="14320"/>
                  </a:lnTo>
                  <a:lnTo>
                    <a:pt x="7711" y="14320"/>
                  </a:lnTo>
                  <a:lnTo>
                    <a:pt x="8043" y="14159"/>
                  </a:lnTo>
                  <a:lnTo>
                    <a:pt x="8596" y="14079"/>
                  </a:lnTo>
                  <a:lnTo>
                    <a:pt x="8922" y="13999"/>
                  </a:lnTo>
                  <a:lnTo>
                    <a:pt x="9365" y="13999"/>
                  </a:lnTo>
                  <a:lnTo>
                    <a:pt x="9697" y="13922"/>
                  </a:lnTo>
                  <a:lnTo>
                    <a:pt x="10139" y="13521"/>
                  </a:lnTo>
                  <a:lnTo>
                    <a:pt x="10466" y="13521"/>
                  </a:lnTo>
                  <a:lnTo>
                    <a:pt x="10576" y="13360"/>
                  </a:lnTo>
                  <a:lnTo>
                    <a:pt x="11129" y="13360"/>
                  </a:lnTo>
                  <a:lnTo>
                    <a:pt x="11240" y="13521"/>
                  </a:lnTo>
                  <a:lnTo>
                    <a:pt x="12783" y="13521"/>
                  </a:lnTo>
                  <a:lnTo>
                    <a:pt x="13004" y="13280"/>
                  </a:lnTo>
                  <a:lnTo>
                    <a:pt x="13441" y="13119"/>
                  </a:lnTo>
                  <a:lnTo>
                    <a:pt x="13773" y="13119"/>
                  </a:lnTo>
                  <a:lnTo>
                    <a:pt x="13773" y="13360"/>
                  </a:lnTo>
                  <a:lnTo>
                    <a:pt x="13441" y="13521"/>
                  </a:lnTo>
                  <a:lnTo>
                    <a:pt x="13331" y="13761"/>
                  </a:lnTo>
                  <a:lnTo>
                    <a:pt x="12894" y="13761"/>
                  </a:lnTo>
                  <a:lnTo>
                    <a:pt x="12672" y="13922"/>
                  </a:lnTo>
                  <a:lnTo>
                    <a:pt x="11788" y="13922"/>
                  </a:lnTo>
                  <a:lnTo>
                    <a:pt x="11240" y="14079"/>
                  </a:lnTo>
                  <a:lnTo>
                    <a:pt x="10250" y="14400"/>
                  </a:lnTo>
                  <a:lnTo>
                    <a:pt x="9918" y="14400"/>
                  </a:lnTo>
                  <a:lnTo>
                    <a:pt x="9475" y="14480"/>
                  </a:lnTo>
                  <a:lnTo>
                    <a:pt x="9475" y="14561"/>
                  </a:lnTo>
                  <a:lnTo>
                    <a:pt x="10028" y="14801"/>
                  </a:lnTo>
                  <a:lnTo>
                    <a:pt x="10797" y="14882"/>
                  </a:lnTo>
                  <a:lnTo>
                    <a:pt x="11240" y="14882"/>
                  </a:lnTo>
                  <a:lnTo>
                    <a:pt x="11788" y="15199"/>
                  </a:lnTo>
                  <a:lnTo>
                    <a:pt x="11788" y="15360"/>
                  </a:lnTo>
                  <a:lnTo>
                    <a:pt x="10687" y="15360"/>
                  </a:lnTo>
                  <a:lnTo>
                    <a:pt x="10250" y="15520"/>
                  </a:lnTo>
                  <a:lnTo>
                    <a:pt x="10028" y="15360"/>
                  </a:lnTo>
                  <a:lnTo>
                    <a:pt x="9475" y="15279"/>
                  </a:lnTo>
                  <a:lnTo>
                    <a:pt x="9365" y="15520"/>
                  </a:lnTo>
                  <a:lnTo>
                    <a:pt x="9144" y="15520"/>
                  </a:lnTo>
                  <a:lnTo>
                    <a:pt x="8922" y="15279"/>
                  </a:lnTo>
                  <a:lnTo>
                    <a:pt x="8596" y="14962"/>
                  </a:lnTo>
                  <a:lnTo>
                    <a:pt x="8264" y="14882"/>
                  </a:lnTo>
                  <a:lnTo>
                    <a:pt x="7490" y="15279"/>
                  </a:lnTo>
                  <a:lnTo>
                    <a:pt x="7490" y="15360"/>
                  </a:lnTo>
                  <a:lnTo>
                    <a:pt x="7822" y="15681"/>
                  </a:lnTo>
                  <a:lnTo>
                    <a:pt x="7932" y="15922"/>
                  </a:lnTo>
                  <a:lnTo>
                    <a:pt x="7822" y="16159"/>
                  </a:lnTo>
                  <a:lnTo>
                    <a:pt x="7932" y="16159"/>
                  </a:lnTo>
                  <a:lnTo>
                    <a:pt x="7822" y="16400"/>
                  </a:lnTo>
                  <a:lnTo>
                    <a:pt x="7932" y="16560"/>
                  </a:lnTo>
                  <a:lnTo>
                    <a:pt x="8375" y="16801"/>
                  </a:lnTo>
                  <a:lnTo>
                    <a:pt x="8375" y="16962"/>
                  </a:lnTo>
                  <a:lnTo>
                    <a:pt x="8485" y="17199"/>
                  </a:lnTo>
                  <a:lnTo>
                    <a:pt x="8596" y="17119"/>
                  </a:lnTo>
                  <a:lnTo>
                    <a:pt x="9033" y="17360"/>
                  </a:lnTo>
                  <a:lnTo>
                    <a:pt x="9033" y="17600"/>
                  </a:lnTo>
                  <a:lnTo>
                    <a:pt x="9365" y="17922"/>
                  </a:lnTo>
                  <a:lnTo>
                    <a:pt x="9475" y="17761"/>
                  </a:lnTo>
                  <a:lnTo>
                    <a:pt x="9918" y="17922"/>
                  </a:lnTo>
                  <a:lnTo>
                    <a:pt x="10139" y="18163"/>
                  </a:lnTo>
                  <a:lnTo>
                    <a:pt x="10466" y="18319"/>
                  </a:lnTo>
                  <a:lnTo>
                    <a:pt x="10466" y="18560"/>
                  </a:lnTo>
                  <a:lnTo>
                    <a:pt x="11129" y="18962"/>
                  </a:lnTo>
                  <a:lnTo>
                    <a:pt x="11788" y="18801"/>
                  </a:lnTo>
                  <a:lnTo>
                    <a:pt x="11898" y="18480"/>
                  </a:lnTo>
                  <a:lnTo>
                    <a:pt x="12230" y="18480"/>
                  </a:lnTo>
                  <a:lnTo>
                    <a:pt x="12341" y="18721"/>
                  </a:lnTo>
                  <a:lnTo>
                    <a:pt x="12783" y="18560"/>
                  </a:lnTo>
                  <a:lnTo>
                    <a:pt x="12894" y="18721"/>
                  </a:lnTo>
                  <a:lnTo>
                    <a:pt x="12894" y="18962"/>
                  </a:lnTo>
                  <a:lnTo>
                    <a:pt x="12672" y="19203"/>
                  </a:lnTo>
                  <a:lnTo>
                    <a:pt x="12341" y="19203"/>
                  </a:lnTo>
                  <a:lnTo>
                    <a:pt x="11788" y="19520"/>
                  </a:lnTo>
                  <a:lnTo>
                    <a:pt x="11788" y="19681"/>
                  </a:lnTo>
                  <a:lnTo>
                    <a:pt x="12783" y="20399"/>
                  </a:lnTo>
                  <a:lnTo>
                    <a:pt x="13004" y="20480"/>
                  </a:lnTo>
                  <a:lnTo>
                    <a:pt x="13331" y="20721"/>
                  </a:lnTo>
                  <a:lnTo>
                    <a:pt x="13225" y="21283"/>
                  </a:lnTo>
                  <a:lnTo>
                    <a:pt x="13331" y="21600"/>
                  </a:lnTo>
                  <a:lnTo>
                    <a:pt x="13552" y="21600"/>
                  </a:lnTo>
                  <a:lnTo>
                    <a:pt x="13773" y="21359"/>
                  </a:lnTo>
                  <a:lnTo>
                    <a:pt x="13994" y="21283"/>
                  </a:lnTo>
                  <a:lnTo>
                    <a:pt x="14326" y="21600"/>
                  </a:lnTo>
                  <a:lnTo>
                    <a:pt x="14658" y="21520"/>
                  </a:lnTo>
                  <a:lnTo>
                    <a:pt x="15095" y="21122"/>
                  </a:lnTo>
                  <a:lnTo>
                    <a:pt x="15206" y="20721"/>
                  </a:lnTo>
                  <a:lnTo>
                    <a:pt x="15427" y="20480"/>
                  </a:lnTo>
                  <a:lnTo>
                    <a:pt x="15427" y="20319"/>
                  </a:lnTo>
                  <a:lnTo>
                    <a:pt x="15095" y="19681"/>
                  </a:lnTo>
                  <a:lnTo>
                    <a:pt x="14985" y="19203"/>
                  </a:lnTo>
                  <a:lnTo>
                    <a:pt x="15206" y="18881"/>
                  </a:lnTo>
                  <a:lnTo>
                    <a:pt x="15538" y="18560"/>
                  </a:lnTo>
                  <a:lnTo>
                    <a:pt x="15538" y="17199"/>
                  </a:lnTo>
                  <a:lnTo>
                    <a:pt x="15648" y="16801"/>
                  </a:lnTo>
                  <a:lnTo>
                    <a:pt x="15648" y="16480"/>
                  </a:lnTo>
                  <a:lnTo>
                    <a:pt x="16091" y="16159"/>
                  </a:lnTo>
                  <a:lnTo>
                    <a:pt x="16091" y="16079"/>
                  </a:lnTo>
                  <a:lnTo>
                    <a:pt x="15648" y="15922"/>
                  </a:lnTo>
                  <a:lnTo>
                    <a:pt x="16091" y="15520"/>
                  </a:lnTo>
                  <a:lnTo>
                    <a:pt x="16749" y="15601"/>
                  </a:lnTo>
                  <a:lnTo>
                    <a:pt x="16860" y="15601"/>
                  </a:lnTo>
                  <a:lnTo>
                    <a:pt x="17081" y="15199"/>
                  </a:lnTo>
                  <a:lnTo>
                    <a:pt x="17081" y="14561"/>
                  </a:lnTo>
                  <a:lnTo>
                    <a:pt x="17192" y="14079"/>
                  </a:lnTo>
                  <a:lnTo>
                    <a:pt x="17192" y="13601"/>
                  </a:lnTo>
                  <a:lnTo>
                    <a:pt x="16749" y="13119"/>
                  </a:lnTo>
                  <a:lnTo>
                    <a:pt x="16749" y="12561"/>
                  </a:lnTo>
                  <a:lnTo>
                    <a:pt x="17081" y="12481"/>
                  </a:lnTo>
                  <a:lnTo>
                    <a:pt x="17629" y="12721"/>
                  </a:lnTo>
                  <a:lnTo>
                    <a:pt x="17850" y="12320"/>
                  </a:lnTo>
                  <a:lnTo>
                    <a:pt x="17739" y="12159"/>
                  </a:lnTo>
                  <a:lnTo>
                    <a:pt x="17739" y="11681"/>
                  </a:lnTo>
                  <a:lnTo>
                    <a:pt x="17850" y="11280"/>
                  </a:lnTo>
                  <a:lnTo>
                    <a:pt x="17739" y="10481"/>
                  </a:lnTo>
                  <a:lnTo>
                    <a:pt x="17629" y="9999"/>
                  </a:lnTo>
                  <a:lnTo>
                    <a:pt x="17739" y="9762"/>
                  </a:lnTo>
                  <a:lnTo>
                    <a:pt x="18403" y="9360"/>
                  </a:lnTo>
                  <a:lnTo>
                    <a:pt x="18403" y="9119"/>
                  </a:lnTo>
                  <a:lnTo>
                    <a:pt x="18292" y="8879"/>
                  </a:lnTo>
                  <a:lnTo>
                    <a:pt x="18292" y="8722"/>
                  </a:lnTo>
                  <a:lnTo>
                    <a:pt x="18845" y="8722"/>
                  </a:lnTo>
                  <a:lnTo>
                    <a:pt x="19614" y="8160"/>
                  </a:lnTo>
                  <a:lnTo>
                    <a:pt x="20167" y="8160"/>
                  </a:lnTo>
                  <a:lnTo>
                    <a:pt x="20715" y="8079"/>
                  </a:lnTo>
                  <a:lnTo>
                    <a:pt x="21047" y="8481"/>
                  </a:lnTo>
                  <a:lnTo>
                    <a:pt x="21268" y="8401"/>
                  </a:lnTo>
                  <a:lnTo>
                    <a:pt x="21600" y="7919"/>
                  </a:lnTo>
                  <a:lnTo>
                    <a:pt x="21600" y="7361"/>
                  </a:lnTo>
                  <a:lnTo>
                    <a:pt x="21158" y="7280"/>
                  </a:lnTo>
                  <a:lnTo>
                    <a:pt x="19836" y="6959"/>
                  </a:lnTo>
                  <a:lnTo>
                    <a:pt x="19283" y="6799"/>
                  </a:lnTo>
                  <a:lnTo>
                    <a:pt x="18403" y="6160"/>
                  </a:lnTo>
                  <a:lnTo>
                    <a:pt x="17960" y="5999"/>
                  </a:lnTo>
                  <a:lnTo>
                    <a:pt x="17302" y="5281"/>
                  </a:lnTo>
                  <a:lnTo>
                    <a:pt x="17081" y="5200"/>
                  </a:lnTo>
                  <a:lnTo>
                    <a:pt x="16307" y="5200"/>
                  </a:lnTo>
                  <a:lnTo>
                    <a:pt x="16091" y="4879"/>
                  </a:lnTo>
                  <a:lnTo>
                    <a:pt x="16091" y="4558"/>
                  </a:lnTo>
                  <a:lnTo>
                    <a:pt x="15648" y="3598"/>
                  </a:lnTo>
                  <a:lnTo>
                    <a:pt x="15206" y="2799"/>
                  </a:lnTo>
                  <a:lnTo>
                    <a:pt x="14437" y="2321"/>
                  </a:lnTo>
                  <a:lnTo>
                    <a:pt x="13994" y="2558"/>
                  </a:lnTo>
                  <a:lnTo>
                    <a:pt x="13884" y="2960"/>
                  </a:lnTo>
                  <a:lnTo>
                    <a:pt x="13994" y="3759"/>
                  </a:lnTo>
                  <a:lnTo>
                    <a:pt x="13994" y="4321"/>
                  </a:lnTo>
                  <a:lnTo>
                    <a:pt x="13552" y="4558"/>
                  </a:lnTo>
                  <a:lnTo>
                    <a:pt x="13441" y="4481"/>
                  </a:lnTo>
                  <a:lnTo>
                    <a:pt x="13441" y="2799"/>
                  </a:lnTo>
                  <a:lnTo>
                    <a:pt x="13773" y="2558"/>
                  </a:lnTo>
                  <a:lnTo>
                    <a:pt x="13773" y="2080"/>
                  </a:lnTo>
                  <a:lnTo>
                    <a:pt x="13441" y="1598"/>
                  </a:lnTo>
                  <a:lnTo>
                    <a:pt x="12894" y="879"/>
                  </a:lnTo>
                  <a:lnTo>
                    <a:pt x="12341" y="719"/>
                  </a:lnTo>
                  <a:lnTo>
                    <a:pt x="11898" y="879"/>
                  </a:lnTo>
                  <a:lnTo>
                    <a:pt x="11682" y="1201"/>
                  </a:lnTo>
                  <a:lnTo>
                    <a:pt x="11350" y="1120"/>
                  </a:lnTo>
                  <a:lnTo>
                    <a:pt x="11240" y="558"/>
                  </a:lnTo>
                  <a:lnTo>
                    <a:pt x="10687" y="0"/>
                  </a:lnTo>
                  <a:close/>
                </a:path>
              </a:pathLst>
            </a:custGeom>
            <a:solidFill>
              <a:srgbClr val="CAD4D7"/>
            </a:solidFill>
            <a:ln w="12700" cap="flat">
              <a:noFill/>
              <a:miter lim="400000"/>
            </a:ln>
            <a:effectLst/>
          </p:spPr>
          <p:txBody>
            <a:bodyPr wrap="square" lIns="0" tIns="0" rIns="0" bIns="0" numCol="1" anchor="ctr">
              <a:noAutofit/>
            </a:bodyPr>
            <a:lstStyle/>
            <a:p>
              <a:pPr defTabSz="342900">
                <a:lnSpc>
                  <a:spcPct val="100000"/>
                </a:lnSpc>
                <a:spcBef>
                  <a:spcPts val="0"/>
                </a:spcBef>
                <a:defRPr sz="1400">
                  <a:latin typeface="Arial"/>
                  <a:ea typeface="Arial"/>
                  <a:cs typeface="Arial"/>
                  <a:sym typeface="Arial"/>
                </a:defRPr>
              </a:pPr>
              <a:endParaRPr sz="525"/>
            </a:p>
          </p:txBody>
        </p:sp>
        <p:sp>
          <p:nvSpPr>
            <p:cNvPr id="89" name="Google Shape;10483;p32">
              <a:extLst>
                <a:ext uri="{FF2B5EF4-FFF2-40B4-BE49-F238E27FC236}">
                  <a16:creationId xmlns:a16="http://schemas.microsoft.com/office/drawing/2014/main" id="{94CA7030-5FB6-57D0-45E0-549F6EEB524D}"/>
                </a:ext>
              </a:extLst>
            </p:cNvPr>
            <p:cNvSpPr/>
            <p:nvPr/>
          </p:nvSpPr>
          <p:spPr>
            <a:xfrm>
              <a:off x="20540639" y="4892949"/>
              <a:ext cx="874858" cy="1463883"/>
            </a:xfrm>
            <a:custGeom>
              <a:avLst/>
              <a:gdLst/>
              <a:ahLst/>
              <a:cxnLst>
                <a:cxn ang="0">
                  <a:pos x="wd2" y="hd2"/>
                </a:cxn>
                <a:cxn ang="5400000">
                  <a:pos x="wd2" y="hd2"/>
                </a:cxn>
                <a:cxn ang="10800000">
                  <a:pos x="wd2" y="hd2"/>
                </a:cxn>
                <a:cxn ang="16200000">
                  <a:pos x="wd2" y="hd2"/>
                </a:cxn>
              </a:cxnLst>
              <a:rect l="0" t="0" r="r" b="b"/>
              <a:pathLst>
                <a:path w="21600" h="21600" extrusionOk="0">
                  <a:moveTo>
                    <a:pt x="12703" y="0"/>
                  </a:moveTo>
                  <a:lnTo>
                    <a:pt x="12703" y="74"/>
                  </a:lnTo>
                  <a:lnTo>
                    <a:pt x="12574" y="220"/>
                  </a:lnTo>
                  <a:lnTo>
                    <a:pt x="12379" y="220"/>
                  </a:lnTo>
                  <a:lnTo>
                    <a:pt x="12315" y="257"/>
                  </a:lnTo>
                  <a:lnTo>
                    <a:pt x="12509" y="404"/>
                  </a:lnTo>
                  <a:lnTo>
                    <a:pt x="12574" y="626"/>
                  </a:lnTo>
                  <a:lnTo>
                    <a:pt x="13218" y="1178"/>
                  </a:lnTo>
                  <a:lnTo>
                    <a:pt x="13347" y="1398"/>
                  </a:lnTo>
                  <a:lnTo>
                    <a:pt x="13347" y="1766"/>
                  </a:lnTo>
                  <a:lnTo>
                    <a:pt x="13282" y="1913"/>
                  </a:lnTo>
                  <a:lnTo>
                    <a:pt x="13477" y="2244"/>
                  </a:lnTo>
                  <a:lnTo>
                    <a:pt x="13606" y="2429"/>
                  </a:lnTo>
                  <a:lnTo>
                    <a:pt x="13606" y="2503"/>
                  </a:lnTo>
                  <a:lnTo>
                    <a:pt x="13477" y="2503"/>
                  </a:lnTo>
                  <a:lnTo>
                    <a:pt x="13218" y="2685"/>
                  </a:lnTo>
                  <a:lnTo>
                    <a:pt x="13282" y="2870"/>
                  </a:lnTo>
                  <a:lnTo>
                    <a:pt x="13477" y="3055"/>
                  </a:lnTo>
                  <a:lnTo>
                    <a:pt x="13541" y="3164"/>
                  </a:lnTo>
                  <a:lnTo>
                    <a:pt x="13735" y="3201"/>
                  </a:lnTo>
                  <a:lnTo>
                    <a:pt x="13800" y="3349"/>
                  </a:lnTo>
                  <a:lnTo>
                    <a:pt x="13735" y="3385"/>
                  </a:lnTo>
                  <a:lnTo>
                    <a:pt x="13735" y="3533"/>
                  </a:lnTo>
                  <a:lnTo>
                    <a:pt x="13541" y="3605"/>
                  </a:lnTo>
                  <a:lnTo>
                    <a:pt x="12962" y="3570"/>
                  </a:lnTo>
                  <a:lnTo>
                    <a:pt x="12379" y="3385"/>
                  </a:lnTo>
                  <a:lnTo>
                    <a:pt x="12188" y="3422"/>
                  </a:lnTo>
                  <a:lnTo>
                    <a:pt x="11994" y="3570"/>
                  </a:lnTo>
                  <a:lnTo>
                    <a:pt x="12059" y="3679"/>
                  </a:lnTo>
                  <a:lnTo>
                    <a:pt x="12253" y="3679"/>
                  </a:lnTo>
                  <a:lnTo>
                    <a:pt x="12574" y="3790"/>
                  </a:lnTo>
                  <a:lnTo>
                    <a:pt x="12574" y="3901"/>
                  </a:lnTo>
                  <a:lnTo>
                    <a:pt x="12379" y="3975"/>
                  </a:lnTo>
                  <a:lnTo>
                    <a:pt x="12253" y="4157"/>
                  </a:lnTo>
                  <a:lnTo>
                    <a:pt x="11994" y="4231"/>
                  </a:lnTo>
                  <a:lnTo>
                    <a:pt x="11929" y="4305"/>
                  </a:lnTo>
                  <a:lnTo>
                    <a:pt x="11671" y="4342"/>
                  </a:lnTo>
                  <a:lnTo>
                    <a:pt x="11541" y="4527"/>
                  </a:lnTo>
                  <a:lnTo>
                    <a:pt x="11606" y="4710"/>
                  </a:lnTo>
                  <a:lnTo>
                    <a:pt x="11606" y="5005"/>
                  </a:lnTo>
                  <a:lnTo>
                    <a:pt x="11671" y="5151"/>
                  </a:lnTo>
                  <a:lnTo>
                    <a:pt x="11929" y="5151"/>
                  </a:lnTo>
                  <a:lnTo>
                    <a:pt x="12253" y="5262"/>
                  </a:lnTo>
                  <a:lnTo>
                    <a:pt x="12509" y="5410"/>
                  </a:lnTo>
                  <a:lnTo>
                    <a:pt x="12703" y="5777"/>
                  </a:lnTo>
                  <a:lnTo>
                    <a:pt x="12832" y="6145"/>
                  </a:lnTo>
                  <a:lnTo>
                    <a:pt x="12703" y="6182"/>
                  </a:lnTo>
                  <a:lnTo>
                    <a:pt x="12897" y="6366"/>
                  </a:lnTo>
                  <a:lnTo>
                    <a:pt x="13218" y="6477"/>
                  </a:lnTo>
                  <a:lnTo>
                    <a:pt x="13606" y="6182"/>
                  </a:lnTo>
                  <a:lnTo>
                    <a:pt x="13800" y="5999"/>
                  </a:lnTo>
                  <a:lnTo>
                    <a:pt x="13800" y="5888"/>
                  </a:lnTo>
                  <a:lnTo>
                    <a:pt x="13930" y="5777"/>
                  </a:lnTo>
                  <a:lnTo>
                    <a:pt x="13991" y="5777"/>
                  </a:lnTo>
                  <a:cubicBezTo>
                    <a:pt x="14250" y="5925"/>
                    <a:pt x="14509" y="6071"/>
                    <a:pt x="14574" y="6256"/>
                  </a:cubicBezTo>
                  <a:lnTo>
                    <a:pt x="14574" y="6293"/>
                  </a:lnTo>
                  <a:lnTo>
                    <a:pt x="14444" y="6512"/>
                  </a:lnTo>
                  <a:lnTo>
                    <a:pt x="14444" y="6697"/>
                  </a:lnTo>
                  <a:lnTo>
                    <a:pt x="14574" y="6808"/>
                  </a:lnTo>
                  <a:lnTo>
                    <a:pt x="14768" y="6734"/>
                  </a:lnTo>
                  <a:lnTo>
                    <a:pt x="15153" y="6549"/>
                  </a:lnTo>
                  <a:lnTo>
                    <a:pt x="15347" y="6808"/>
                  </a:lnTo>
                  <a:lnTo>
                    <a:pt x="15153" y="6991"/>
                  </a:lnTo>
                  <a:lnTo>
                    <a:pt x="14894" y="7065"/>
                  </a:lnTo>
                  <a:lnTo>
                    <a:pt x="14703" y="6991"/>
                  </a:lnTo>
                  <a:lnTo>
                    <a:pt x="14768" y="7212"/>
                  </a:lnTo>
                  <a:lnTo>
                    <a:pt x="14574" y="7286"/>
                  </a:lnTo>
                  <a:lnTo>
                    <a:pt x="14379" y="7249"/>
                  </a:lnTo>
                  <a:lnTo>
                    <a:pt x="14250" y="7065"/>
                  </a:lnTo>
                  <a:lnTo>
                    <a:pt x="14185" y="6882"/>
                  </a:lnTo>
                  <a:lnTo>
                    <a:pt x="14121" y="6808"/>
                  </a:lnTo>
                  <a:lnTo>
                    <a:pt x="13865" y="6845"/>
                  </a:lnTo>
                  <a:lnTo>
                    <a:pt x="13735" y="6808"/>
                  </a:lnTo>
                  <a:lnTo>
                    <a:pt x="13606" y="6991"/>
                  </a:lnTo>
                  <a:lnTo>
                    <a:pt x="13800" y="7249"/>
                  </a:lnTo>
                  <a:lnTo>
                    <a:pt x="13800" y="7434"/>
                  </a:lnTo>
                  <a:lnTo>
                    <a:pt x="13541" y="7469"/>
                  </a:lnTo>
                  <a:lnTo>
                    <a:pt x="13282" y="7654"/>
                  </a:lnTo>
                  <a:lnTo>
                    <a:pt x="13282" y="7765"/>
                  </a:lnTo>
                  <a:lnTo>
                    <a:pt x="13735" y="8021"/>
                  </a:lnTo>
                  <a:lnTo>
                    <a:pt x="13865" y="8169"/>
                  </a:lnTo>
                  <a:lnTo>
                    <a:pt x="13735" y="8463"/>
                  </a:lnTo>
                  <a:lnTo>
                    <a:pt x="13477" y="8537"/>
                  </a:lnTo>
                  <a:lnTo>
                    <a:pt x="13218" y="8500"/>
                  </a:lnTo>
                  <a:lnTo>
                    <a:pt x="13153" y="8574"/>
                  </a:lnTo>
                  <a:lnTo>
                    <a:pt x="13412" y="8758"/>
                  </a:lnTo>
                  <a:lnTo>
                    <a:pt x="13606" y="8721"/>
                  </a:lnTo>
                  <a:lnTo>
                    <a:pt x="13865" y="8574"/>
                  </a:lnTo>
                  <a:lnTo>
                    <a:pt x="14185" y="9052"/>
                  </a:lnTo>
                  <a:lnTo>
                    <a:pt x="14379" y="9567"/>
                  </a:lnTo>
                  <a:lnTo>
                    <a:pt x="14250" y="9826"/>
                  </a:lnTo>
                  <a:lnTo>
                    <a:pt x="14250" y="10304"/>
                  </a:lnTo>
                  <a:lnTo>
                    <a:pt x="13930" y="10965"/>
                  </a:lnTo>
                  <a:lnTo>
                    <a:pt x="14056" y="11261"/>
                  </a:lnTo>
                  <a:lnTo>
                    <a:pt x="13865" y="11591"/>
                  </a:lnTo>
                  <a:lnTo>
                    <a:pt x="13477" y="11702"/>
                  </a:lnTo>
                  <a:lnTo>
                    <a:pt x="13282" y="12033"/>
                  </a:lnTo>
                  <a:lnTo>
                    <a:pt x="13282" y="12363"/>
                  </a:lnTo>
                  <a:lnTo>
                    <a:pt x="13091" y="12548"/>
                  </a:lnTo>
                  <a:lnTo>
                    <a:pt x="12962" y="12733"/>
                  </a:lnTo>
                  <a:lnTo>
                    <a:pt x="12574" y="12953"/>
                  </a:lnTo>
                  <a:lnTo>
                    <a:pt x="11800" y="13246"/>
                  </a:lnTo>
                  <a:lnTo>
                    <a:pt x="11476" y="13283"/>
                  </a:lnTo>
                  <a:lnTo>
                    <a:pt x="11285" y="13468"/>
                  </a:lnTo>
                  <a:lnTo>
                    <a:pt x="10897" y="13320"/>
                  </a:lnTo>
                  <a:lnTo>
                    <a:pt x="10512" y="13063"/>
                  </a:lnTo>
                  <a:lnTo>
                    <a:pt x="10512" y="12916"/>
                  </a:lnTo>
                  <a:lnTo>
                    <a:pt x="10638" y="12879"/>
                  </a:lnTo>
                  <a:lnTo>
                    <a:pt x="10832" y="12696"/>
                  </a:lnTo>
                  <a:lnTo>
                    <a:pt x="10832" y="12585"/>
                  </a:lnTo>
                  <a:lnTo>
                    <a:pt x="11027" y="12437"/>
                  </a:lnTo>
                  <a:lnTo>
                    <a:pt x="11027" y="12400"/>
                  </a:lnTo>
                  <a:lnTo>
                    <a:pt x="10638" y="12437"/>
                  </a:lnTo>
                  <a:lnTo>
                    <a:pt x="10318" y="12622"/>
                  </a:lnTo>
                  <a:lnTo>
                    <a:pt x="9929" y="12733"/>
                  </a:lnTo>
                  <a:lnTo>
                    <a:pt x="9865" y="12916"/>
                  </a:lnTo>
                  <a:lnTo>
                    <a:pt x="10059" y="13137"/>
                  </a:lnTo>
                  <a:lnTo>
                    <a:pt x="10188" y="13579"/>
                  </a:lnTo>
                  <a:lnTo>
                    <a:pt x="10059" y="13835"/>
                  </a:lnTo>
                  <a:lnTo>
                    <a:pt x="9674" y="14057"/>
                  </a:lnTo>
                  <a:lnTo>
                    <a:pt x="9674" y="14203"/>
                  </a:lnTo>
                  <a:lnTo>
                    <a:pt x="9479" y="14277"/>
                  </a:lnTo>
                  <a:lnTo>
                    <a:pt x="9415" y="14646"/>
                  </a:lnTo>
                  <a:lnTo>
                    <a:pt x="9609" y="14755"/>
                  </a:lnTo>
                  <a:lnTo>
                    <a:pt x="9609" y="14903"/>
                  </a:lnTo>
                  <a:lnTo>
                    <a:pt x="9479" y="14940"/>
                  </a:lnTo>
                  <a:lnTo>
                    <a:pt x="9609" y="14977"/>
                  </a:lnTo>
                  <a:lnTo>
                    <a:pt x="9479" y="15125"/>
                  </a:lnTo>
                  <a:lnTo>
                    <a:pt x="9350" y="15125"/>
                  </a:lnTo>
                  <a:lnTo>
                    <a:pt x="9415" y="15197"/>
                  </a:lnTo>
                  <a:lnTo>
                    <a:pt x="9221" y="15271"/>
                  </a:lnTo>
                  <a:lnTo>
                    <a:pt x="9026" y="15160"/>
                  </a:lnTo>
                  <a:lnTo>
                    <a:pt x="8771" y="15271"/>
                  </a:lnTo>
                  <a:lnTo>
                    <a:pt x="8641" y="15197"/>
                  </a:lnTo>
                  <a:lnTo>
                    <a:pt x="8512" y="14977"/>
                  </a:lnTo>
                  <a:lnTo>
                    <a:pt x="8447" y="14940"/>
                  </a:lnTo>
                  <a:lnTo>
                    <a:pt x="8188" y="15014"/>
                  </a:lnTo>
                  <a:lnTo>
                    <a:pt x="7997" y="15014"/>
                  </a:lnTo>
                  <a:lnTo>
                    <a:pt x="7868" y="14977"/>
                  </a:lnTo>
                  <a:lnTo>
                    <a:pt x="7094" y="15125"/>
                  </a:lnTo>
                  <a:lnTo>
                    <a:pt x="6706" y="15197"/>
                  </a:lnTo>
                  <a:lnTo>
                    <a:pt x="6256" y="15307"/>
                  </a:lnTo>
                  <a:lnTo>
                    <a:pt x="5803" y="15307"/>
                  </a:lnTo>
                  <a:lnTo>
                    <a:pt x="5418" y="15381"/>
                  </a:lnTo>
                  <a:lnTo>
                    <a:pt x="5224" y="15344"/>
                  </a:lnTo>
                  <a:lnTo>
                    <a:pt x="4835" y="15381"/>
                  </a:lnTo>
                  <a:lnTo>
                    <a:pt x="4191" y="15675"/>
                  </a:lnTo>
                  <a:lnTo>
                    <a:pt x="3997" y="15897"/>
                  </a:lnTo>
                  <a:lnTo>
                    <a:pt x="3806" y="15970"/>
                  </a:lnTo>
                  <a:lnTo>
                    <a:pt x="3677" y="16116"/>
                  </a:lnTo>
                  <a:lnTo>
                    <a:pt x="3224" y="16449"/>
                  </a:lnTo>
                  <a:lnTo>
                    <a:pt x="2903" y="16486"/>
                  </a:lnTo>
                  <a:lnTo>
                    <a:pt x="2644" y="16669"/>
                  </a:lnTo>
                  <a:lnTo>
                    <a:pt x="2579" y="16816"/>
                  </a:lnTo>
                  <a:lnTo>
                    <a:pt x="2321" y="16964"/>
                  </a:lnTo>
                  <a:lnTo>
                    <a:pt x="1871" y="17001"/>
                  </a:lnTo>
                  <a:lnTo>
                    <a:pt x="1676" y="17147"/>
                  </a:lnTo>
                  <a:lnTo>
                    <a:pt x="1741" y="17479"/>
                  </a:lnTo>
                  <a:lnTo>
                    <a:pt x="1935" y="17516"/>
                  </a:lnTo>
                  <a:lnTo>
                    <a:pt x="2000" y="17588"/>
                  </a:lnTo>
                  <a:lnTo>
                    <a:pt x="1935" y="17699"/>
                  </a:lnTo>
                  <a:lnTo>
                    <a:pt x="1871" y="17662"/>
                  </a:lnTo>
                  <a:lnTo>
                    <a:pt x="1482" y="17847"/>
                  </a:lnTo>
                  <a:lnTo>
                    <a:pt x="1353" y="17958"/>
                  </a:lnTo>
                  <a:lnTo>
                    <a:pt x="838" y="18251"/>
                  </a:lnTo>
                  <a:lnTo>
                    <a:pt x="644" y="18399"/>
                  </a:lnTo>
                  <a:lnTo>
                    <a:pt x="324" y="18399"/>
                  </a:lnTo>
                  <a:lnTo>
                    <a:pt x="0" y="18473"/>
                  </a:lnTo>
                  <a:lnTo>
                    <a:pt x="324" y="18473"/>
                  </a:lnTo>
                  <a:lnTo>
                    <a:pt x="515" y="18656"/>
                  </a:lnTo>
                  <a:lnTo>
                    <a:pt x="644" y="18878"/>
                  </a:lnTo>
                  <a:lnTo>
                    <a:pt x="515" y="18951"/>
                  </a:lnTo>
                  <a:lnTo>
                    <a:pt x="388" y="18804"/>
                  </a:lnTo>
                  <a:lnTo>
                    <a:pt x="259" y="18656"/>
                  </a:lnTo>
                  <a:lnTo>
                    <a:pt x="194" y="18841"/>
                  </a:lnTo>
                  <a:lnTo>
                    <a:pt x="259" y="19024"/>
                  </a:lnTo>
                  <a:lnTo>
                    <a:pt x="515" y="19060"/>
                  </a:lnTo>
                  <a:lnTo>
                    <a:pt x="515" y="19208"/>
                  </a:lnTo>
                  <a:lnTo>
                    <a:pt x="388" y="19356"/>
                  </a:lnTo>
                  <a:lnTo>
                    <a:pt x="579" y="19282"/>
                  </a:lnTo>
                  <a:lnTo>
                    <a:pt x="709" y="19171"/>
                  </a:lnTo>
                  <a:lnTo>
                    <a:pt x="968" y="19097"/>
                  </a:lnTo>
                  <a:lnTo>
                    <a:pt x="1162" y="19171"/>
                  </a:lnTo>
                  <a:lnTo>
                    <a:pt x="968" y="19245"/>
                  </a:lnTo>
                  <a:lnTo>
                    <a:pt x="1162" y="19282"/>
                  </a:lnTo>
                  <a:lnTo>
                    <a:pt x="1353" y="19245"/>
                  </a:lnTo>
                  <a:lnTo>
                    <a:pt x="1353" y="19060"/>
                  </a:lnTo>
                  <a:lnTo>
                    <a:pt x="1227" y="18988"/>
                  </a:lnTo>
                  <a:lnTo>
                    <a:pt x="903" y="19024"/>
                  </a:lnTo>
                  <a:lnTo>
                    <a:pt x="903" y="18951"/>
                  </a:lnTo>
                  <a:lnTo>
                    <a:pt x="968" y="18841"/>
                  </a:lnTo>
                  <a:lnTo>
                    <a:pt x="903" y="18693"/>
                  </a:lnTo>
                  <a:lnTo>
                    <a:pt x="1032" y="18619"/>
                  </a:lnTo>
                  <a:lnTo>
                    <a:pt x="1353" y="18656"/>
                  </a:lnTo>
                  <a:lnTo>
                    <a:pt x="1676" y="18988"/>
                  </a:lnTo>
                  <a:lnTo>
                    <a:pt x="1806" y="19208"/>
                  </a:lnTo>
                  <a:lnTo>
                    <a:pt x="1935" y="19319"/>
                  </a:lnTo>
                  <a:lnTo>
                    <a:pt x="1935" y="19613"/>
                  </a:lnTo>
                  <a:lnTo>
                    <a:pt x="1676" y="19945"/>
                  </a:lnTo>
                  <a:lnTo>
                    <a:pt x="1353" y="19945"/>
                  </a:lnTo>
                  <a:lnTo>
                    <a:pt x="1482" y="20017"/>
                  </a:lnTo>
                  <a:lnTo>
                    <a:pt x="1676" y="20313"/>
                  </a:lnTo>
                  <a:lnTo>
                    <a:pt x="1806" y="20680"/>
                  </a:lnTo>
                  <a:lnTo>
                    <a:pt x="2129" y="20865"/>
                  </a:lnTo>
                  <a:lnTo>
                    <a:pt x="2129" y="21048"/>
                  </a:lnTo>
                  <a:lnTo>
                    <a:pt x="1935" y="21122"/>
                  </a:lnTo>
                  <a:lnTo>
                    <a:pt x="2191" y="21269"/>
                  </a:lnTo>
                  <a:lnTo>
                    <a:pt x="2450" y="21269"/>
                  </a:lnTo>
                  <a:lnTo>
                    <a:pt x="2644" y="21380"/>
                  </a:lnTo>
                  <a:lnTo>
                    <a:pt x="2774" y="21269"/>
                  </a:lnTo>
                  <a:lnTo>
                    <a:pt x="2774" y="21196"/>
                  </a:lnTo>
                  <a:lnTo>
                    <a:pt x="2515" y="20937"/>
                  </a:lnTo>
                  <a:lnTo>
                    <a:pt x="2515" y="20643"/>
                  </a:lnTo>
                  <a:lnTo>
                    <a:pt x="2644" y="20532"/>
                  </a:lnTo>
                  <a:lnTo>
                    <a:pt x="2838" y="20643"/>
                  </a:lnTo>
                  <a:lnTo>
                    <a:pt x="2774" y="20717"/>
                  </a:lnTo>
                  <a:lnTo>
                    <a:pt x="2774" y="20828"/>
                  </a:lnTo>
                  <a:lnTo>
                    <a:pt x="2968" y="21011"/>
                  </a:lnTo>
                  <a:lnTo>
                    <a:pt x="3094" y="21269"/>
                  </a:lnTo>
                  <a:lnTo>
                    <a:pt x="2968" y="21452"/>
                  </a:lnTo>
                  <a:lnTo>
                    <a:pt x="3094" y="21600"/>
                  </a:lnTo>
                  <a:lnTo>
                    <a:pt x="3418" y="21489"/>
                  </a:lnTo>
                  <a:lnTo>
                    <a:pt x="3741" y="21232"/>
                  </a:lnTo>
                  <a:lnTo>
                    <a:pt x="3418" y="21048"/>
                  </a:lnTo>
                  <a:lnTo>
                    <a:pt x="3418" y="20937"/>
                  </a:lnTo>
                  <a:lnTo>
                    <a:pt x="3547" y="20902"/>
                  </a:lnTo>
                  <a:lnTo>
                    <a:pt x="3806" y="20937"/>
                  </a:lnTo>
                  <a:lnTo>
                    <a:pt x="3932" y="21011"/>
                  </a:lnTo>
                  <a:lnTo>
                    <a:pt x="4062" y="20828"/>
                  </a:lnTo>
                  <a:lnTo>
                    <a:pt x="4062" y="20496"/>
                  </a:lnTo>
                  <a:lnTo>
                    <a:pt x="3932" y="20350"/>
                  </a:lnTo>
                  <a:lnTo>
                    <a:pt x="3932" y="19430"/>
                  </a:lnTo>
                  <a:lnTo>
                    <a:pt x="4126" y="19245"/>
                  </a:lnTo>
                  <a:lnTo>
                    <a:pt x="4450" y="19060"/>
                  </a:lnTo>
                  <a:lnTo>
                    <a:pt x="4385" y="18951"/>
                  </a:lnTo>
                  <a:lnTo>
                    <a:pt x="4191" y="18878"/>
                  </a:lnTo>
                  <a:lnTo>
                    <a:pt x="4191" y="18693"/>
                  </a:lnTo>
                  <a:lnTo>
                    <a:pt x="4062" y="18693"/>
                  </a:lnTo>
                  <a:lnTo>
                    <a:pt x="4126" y="18582"/>
                  </a:lnTo>
                  <a:lnTo>
                    <a:pt x="3547" y="18582"/>
                  </a:lnTo>
                  <a:lnTo>
                    <a:pt x="3482" y="18473"/>
                  </a:lnTo>
                  <a:lnTo>
                    <a:pt x="3806" y="18399"/>
                  </a:lnTo>
                  <a:lnTo>
                    <a:pt x="3868" y="18251"/>
                  </a:lnTo>
                  <a:lnTo>
                    <a:pt x="3806" y="17958"/>
                  </a:lnTo>
                  <a:lnTo>
                    <a:pt x="3547" y="17884"/>
                  </a:lnTo>
                  <a:lnTo>
                    <a:pt x="3288" y="17921"/>
                  </a:lnTo>
                  <a:lnTo>
                    <a:pt x="3288" y="17958"/>
                  </a:lnTo>
                  <a:lnTo>
                    <a:pt x="3094" y="18067"/>
                  </a:lnTo>
                  <a:lnTo>
                    <a:pt x="2838" y="18067"/>
                  </a:lnTo>
                  <a:lnTo>
                    <a:pt x="2450" y="17847"/>
                  </a:lnTo>
                  <a:lnTo>
                    <a:pt x="2515" y="17699"/>
                  </a:lnTo>
                  <a:lnTo>
                    <a:pt x="3094" y="17553"/>
                  </a:lnTo>
                  <a:lnTo>
                    <a:pt x="3547" y="17516"/>
                  </a:lnTo>
                  <a:lnTo>
                    <a:pt x="4126" y="17588"/>
                  </a:lnTo>
                  <a:lnTo>
                    <a:pt x="4385" y="17699"/>
                  </a:lnTo>
                  <a:lnTo>
                    <a:pt x="4450" y="17588"/>
                  </a:lnTo>
                  <a:lnTo>
                    <a:pt x="4450" y="17295"/>
                  </a:lnTo>
                  <a:lnTo>
                    <a:pt x="4385" y="17147"/>
                  </a:lnTo>
                  <a:lnTo>
                    <a:pt x="4450" y="17038"/>
                  </a:lnTo>
                  <a:lnTo>
                    <a:pt x="4706" y="17038"/>
                  </a:lnTo>
                  <a:lnTo>
                    <a:pt x="4835" y="17184"/>
                  </a:lnTo>
                  <a:lnTo>
                    <a:pt x="5094" y="17184"/>
                  </a:lnTo>
                  <a:lnTo>
                    <a:pt x="5418" y="17110"/>
                  </a:lnTo>
                  <a:lnTo>
                    <a:pt x="5997" y="17038"/>
                  </a:lnTo>
                  <a:lnTo>
                    <a:pt x="6512" y="16964"/>
                  </a:lnTo>
                  <a:lnTo>
                    <a:pt x="6835" y="16964"/>
                  </a:lnTo>
                  <a:lnTo>
                    <a:pt x="7029" y="17001"/>
                  </a:lnTo>
                  <a:lnTo>
                    <a:pt x="7159" y="16964"/>
                  </a:lnTo>
                  <a:cubicBezTo>
                    <a:pt x="7159" y="17001"/>
                    <a:pt x="7285" y="17110"/>
                    <a:pt x="7285" y="17147"/>
                  </a:cubicBezTo>
                  <a:lnTo>
                    <a:pt x="6835" y="17332"/>
                  </a:lnTo>
                  <a:lnTo>
                    <a:pt x="6835" y="17479"/>
                  </a:lnTo>
                  <a:lnTo>
                    <a:pt x="6641" y="17369"/>
                  </a:lnTo>
                  <a:lnTo>
                    <a:pt x="6321" y="17406"/>
                  </a:lnTo>
                  <a:lnTo>
                    <a:pt x="6062" y="17516"/>
                  </a:lnTo>
                  <a:lnTo>
                    <a:pt x="5868" y="17479"/>
                  </a:lnTo>
                  <a:lnTo>
                    <a:pt x="5674" y="17184"/>
                  </a:lnTo>
                  <a:lnTo>
                    <a:pt x="5482" y="17184"/>
                  </a:lnTo>
                  <a:lnTo>
                    <a:pt x="5029" y="17516"/>
                  </a:lnTo>
                  <a:lnTo>
                    <a:pt x="5029" y="17699"/>
                  </a:lnTo>
                  <a:lnTo>
                    <a:pt x="4706" y="17810"/>
                  </a:lnTo>
                  <a:lnTo>
                    <a:pt x="4579" y="17995"/>
                  </a:lnTo>
                  <a:lnTo>
                    <a:pt x="5094" y="18104"/>
                  </a:lnTo>
                  <a:lnTo>
                    <a:pt x="5159" y="18288"/>
                  </a:lnTo>
                  <a:lnTo>
                    <a:pt x="5094" y="18325"/>
                  </a:lnTo>
                  <a:lnTo>
                    <a:pt x="5094" y="18436"/>
                  </a:lnTo>
                  <a:lnTo>
                    <a:pt x="5353" y="18656"/>
                  </a:lnTo>
                  <a:lnTo>
                    <a:pt x="5738" y="18693"/>
                  </a:lnTo>
                  <a:lnTo>
                    <a:pt x="5738" y="18841"/>
                  </a:lnTo>
                  <a:lnTo>
                    <a:pt x="5868" y="18878"/>
                  </a:lnTo>
                  <a:lnTo>
                    <a:pt x="5997" y="18804"/>
                  </a:lnTo>
                  <a:lnTo>
                    <a:pt x="6191" y="18841"/>
                  </a:lnTo>
                  <a:lnTo>
                    <a:pt x="6385" y="18804"/>
                  </a:lnTo>
                  <a:lnTo>
                    <a:pt x="6385" y="18656"/>
                  </a:lnTo>
                  <a:lnTo>
                    <a:pt x="6062" y="18473"/>
                  </a:lnTo>
                  <a:lnTo>
                    <a:pt x="6191" y="18288"/>
                  </a:lnTo>
                  <a:lnTo>
                    <a:pt x="6385" y="18032"/>
                  </a:lnTo>
                  <a:lnTo>
                    <a:pt x="6771" y="17884"/>
                  </a:lnTo>
                  <a:lnTo>
                    <a:pt x="6835" y="17773"/>
                  </a:lnTo>
                  <a:lnTo>
                    <a:pt x="7285" y="17847"/>
                  </a:lnTo>
                  <a:lnTo>
                    <a:pt x="7738" y="18032"/>
                  </a:lnTo>
                  <a:lnTo>
                    <a:pt x="7932" y="18141"/>
                  </a:lnTo>
                  <a:lnTo>
                    <a:pt x="8123" y="18104"/>
                  </a:lnTo>
                  <a:lnTo>
                    <a:pt x="8318" y="17736"/>
                  </a:lnTo>
                  <a:lnTo>
                    <a:pt x="8706" y="17516"/>
                  </a:lnTo>
                  <a:lnTo>
                    <a:pt x="8706" y="17369"/>
                  </a:lnTo>
                  <a:lnTo>
                    <a:pt x="8447" y="17147"/>
                  </a:lnTo>
                  <a:lnTo>
                    <a:pt x="8062" y="16964"/>
                  </a:lnTo>
                  <a:lnTo>
                    <a:pt x="7803" y="16964"/>
                  </a:lnTo>
                  <a:lnTo>
                    <a:pt x="7609" y="16853"/>
                  </a:lnTo>
                  <a:lnTo>
                    <a:pt x="7094" y="16853"/>
                  </a:lnTo>
                  <a:cubicBezTo>
                    <a:pt x="7094" y="16816"/>
                    <a:pt x="7094" y="16743"/>
                    <a:pt x="7029" y="16669"/>
                  </a:cubicBezTo>
                  <a:lnTo>
                    <a:pt x="7029" y="16632"/>
                  </a:lnTo>
                  <a:lnTo>
                    <a:pt x="7415" y="16486"/>
                  </a:lnTo>
                  <a:lnTo>
                    <a:pt x="7479" y="16412"/>
                  </a:lnTo>
                  <a:lnTo>
                    <a:pt x="7932" y="16227"/>
                  </a:lnTo>
                  <a:lnTo>
                    <a:pt x="8318" y="16116"/>
                  </a:lnTo>
                  <a:lnTo>
                    <a:pt x="8900" y="16190"/>
                  </a:lnTo>
                  <a:lnTo>
                    <a:pt x="9221" y="16116"/>
                  </a:lnTo>
                  <a:lnTo>
                    <a:pt x="9350" y="16227"/>
                  </a:lnTo>
                  <a:lnTo>
                    <a:pt x="9350" y="16412"/>
                  </a:lnTo>
                  <a:lnTo>
                    <a:pt x="9091" y="16632"/>
                  </a:lnTo>
                  <a:lnTo>
                    <a:pt x="9026" y="16816"/>
                  </a:lnTo>
                  <a:lnTo>
                    <a:pt x="9221" y="16853"/>
                  </a:lnTo>
                  <a:lnTo>
                    <a:pt x="9221" y="17221"/>
                  </a:lnTo>
                  <a:lnTo>
                    <a:pt x="9091" y="17332"/>
                  </a:lnTo>
                  <a:lnTo>
                    <a:pt x="9221" y="17516"/>
                  </a:lnTo>
                  <a:lnTo>
                    <a:pt x="9544" y="17588"/>
                  </a:lnTo>
                  <a:lnTo>
                    <a:pt x="9994" y="17884"/>
                  </a:lnTo>
                  <a:lnTo>
                    <a:pt x="10318" y="17921"/>
                  </a:lnTo>
                  <a:lnTo>
                    <a:pt x="10577" y="17884"/>
                  </a:lnTo>
                  <a:lnTo>
                    <a:pt x="10897" y="17588"/>
                  </a:lnTo>
                  <a:lnTo>
                    <a:pt x="10897" y="17406"/>
                  </a:lnTo>
                  <a:lnTo>
                    <a:pt x="11027" y="17332"/>
                  </a:lnTo>
                  <a:lnTo>
                    <a:pt x="11156" y="17221"/>
                  </a:lnTo>
                  <a:lnTo>
                    <a:pt x="11027" y="17075"/>
                  </a:lnTo>
                  <a:lnTo>
                    <a:pt x="11285" y="16853"/>
                  </a:lnTo>
                  <a:lnTo>
                    <a:pt x="11606" y="16816"/>
                  </a:lnTo>
                  <a:lnTo>
                    <a:pt x="11865" y="16816"/>
                  </a:lnTo>
                  <a:lnTo>
                    <a:pt x="11929" y="16706"/>
                  </a:lnTo>
                  <a:lnTo>
                    <a:pt x="11865" y="16632"/>
                  </a:lnTo>
                  <a:lnTo>
                    <a:pt x="11800" y="16412"/>
                  </a:lnTo>
                  <a:lnTo>
                    <a:pt x="11156" y="16264"/>
                  </a:lnTo>
                  <a:lnTo>
                    <a:pt x="11027" y="16153"/>
                  </a:lnTo>
                  <a:lnTo>
                    <a:pt x="11221" y="15897"/>
                  </a:lnTo>
                  <a:lnTo>
                    <a:pt x="11476" y="15786"/>
                  </a:lnTo>
                  <a:lnTo>
                    <a:pt x="11606" y="15749"/>
                  </a:lnTo>
                  <a:lnTo>
                    <a:pt x="11541" y="15860"/>
                  </a:lnTo>
                  <a:lnTo>
                    <a:pt x="11541" y="16081"/>
                  </a:lnTo>
                  <a:lnTo>
                    <a:pt x="11671" y="16116"/>
                  </a:lnTo>
                  <a:lnTo>
                    <a:pt x="11865" y="16081"/>
                  </a:lnTo>
                  <a:lnTo>
                    <a:pt x="11929" y="16044"/>
                  </a:lnTo>
                  <a:lnTo>
                    <a:pt x="12188" y="16081"/>
                  </a:lnTo>
                  <a:lnTo>
                    <a:pt x="12315" y="16153"/>
                  </a:lnTo>
                  <a:lnTo>
                    <a:pt x="12509" y="16116"/>
                  </a:lnTo>
                  <a:lnTo>
                    <a:pt x="12638" y="16116"/>
                  </a:lnTo>
                  <a:lnTo>
                    <a:pt x="12574" y="16227"/>
                  </a:lnTo>
                  <a:lnTo>
                    <a:pt x="12253" y="16264"/>
                  </a:lnTo>
                  <a:lnTo>
                    <a:pt x="12253" y="16301"/>
                  </a:lnTo>
                  <a:lnTo>
                    <a:pt x="12315" y="16338"/>
                  </a:lnTo>
                  <a:lnTo>
                    <a:pt x="12574" y="16301"/>
                  </a:lnTo>
                  <a:lnTo>
                    <a:pt x="12962" y="16153"/>
                  </a:lnTo>
                  <a:lnTo>
                    <a:pt x="13865" y="16227"/>
                  </a:lnTo>
                  <a:lnTo>
                    <a:pt x="14379" y="16153"/>
                  </a:lnTo>
                  <a:lnTo>
                    <a:pt x="14185" y="16116"/>
                  </a:lnTo>
                  <a:lnTo>
                    <a:pt x="14121" y="15934"/>
                  </a:lnTo>
                  <a:lnTo>
                    <a:pt x="14185" y="15712"/>
                  </a:lnTo>
                  <a:lnTo>
                    <a:pt x="14574" y="15603"/>
                  </a:lnTo>
                  <a:lnTo>
                    <a:pt x="14894" y="15675"/>
                  </a:lnTo>
                  <a:lnTo>
                    <a:pt x="15024" y="15860"/>
                  </a:lnTo>
                  <a:lnTo>
                    <a:pt x="14894" y="16044"/>
                  </a:lnTo>
                  <a:lnTo>
                    <a:pt x="15088" y="16153"/>
                  </a:lnTo>
                  <a:lnTo>
                    <a:pt x="15347" y="16153"/>
                  </a:lnTo>
                  <a:lnTo>
                    <a:pt x="15541" y="15934"/>
                  </a:lnTo>
                  <a:lnTo>
                    <a:pt x="15347" y="15566"/>
                  </a:lnTo>
                  <a:lnTo>
                    <a:pt x="15412" y="15344"/>
                  </a:lnTo>
                  <a:lnTo>
                    <a:pt x="15797" y="15160"/>
                  </a:lnTo>
                  <a:lnTo>
                    <a:pt x="16056" y="15160"/>
                  </a:lnTo>
                  <a:lnTo>
                    <a:pt x="16121" y="15051"/>
                  </a:lnTo>
                  <a:lnTo>
                    <a:pt x="15991" y="14940"/>
                  </a:lnTo>
                  <a:lnTo>
                    <a:pt x="16056" y="14681"/>
                  </a:lnTo>
                  <a:lnTo>
                    <a:pt x="16315" y="14609"/>
                  </a:lnTo>
                  <a:lnTo>
                    <a:pt x="16635" y="14646"/>
                  </a:lnTo>
                  <a:lnTo>
                    <a:pt x="16700" y="14755"/>
                  </a:lnTo>
                  <a:lnTo>
                    <a:pt x="16509" y="14866"/>
                  </a:lnTo>
                  <a:lnTo>
                    <a:pt x="16444" y="15160"/>
                  </a:lnTo>
                  <a:lnTo>
                    <a:pt x="16509" y="15749"/>
                  </a:lnTo>
                  <a:lnTo>
                    <a:pt x="16700" y="15823"/>
                  </a:lnTo>
                  <a:lnTo>
                    <a:pt x="16959" y="15712"/>
                  </a:lnTo>
                  <a:lnTo>
                    <a:pt x="17088" y="15529"/>
                  </a:lnTo>
                  <a:lnTo>
                    <a:pt x="17409" y="15529"/>
                  </a:lnTo>
                  <a:lnTo>
                    <a:pt x="17732" y="15344"/>
                  </a:lnTo>
                  <a:lnTo>
                    <a:pt x="17927" y="15088"/>
                  </a:lnTo>
                  <a:lnTo>
                    <a:pt x="17797" y="14903"/>
                  </a:lnTo>
                  <a:lnTo>
                    <a:pt x="18247" y="14718"/>
                  </a:lnTo>
                  <a:lnTo>
                    <a:pt x="18121" y="14572"/>
                  </a:lnTo>
                  <a:lnTo>
                    <a:pt x="17991" y="14462"/>
                  </a:lnTo>
                  <a:lnTo>
                    <a:pt x="17603" y="14168"/>
                  </a:lnTo>
                  <a:lnTo>
                    <a:pt x="17409" y="13909"/>
                  </a:lnTo>
                  <a:lnTo>
                    <a:pt x="17347" y="13431"/>
                  </a:lnTo>
                  <a:lnTo>
                    <a:pt x="17474" y="12879"/>
                  </a:lnTo>
                  <a:lnTo>
                    <a:pt x="17474" y="12511"/>
                  </a:lnTo>
                  <a:lnTo>
                    <a:pt x="17153" y="11811"/>
                  </a:lnTo>
                  <a:lnTo>
                    <a:pt x="16765" y="11481"/>
                  </a:lnTo>
                  <a:lnTo>
                    <a:pt x="16765" y="11224"/>
                  </a:lnTo>
                  <a:lnTo>
                    <a:pt x="16829" y="10891"/>
                  </a:lnTo>
                  <a:lnTo>
                    <a:pt x="17409" y="10745"/>
                  </a:lnTo>
                  <a:lnTo>
                    <a:pt x="17668" y="10745"/>
                  </a:lnTo>
                  <a:lnTo>
                    <a:pt x="17797" y="10891"/>
                  </a:lnTo>
                  <a:lnTo>
                    <a:pt x="17927" y="10782"/>
                  </a:lnTo>
                  <a:lnTo>
                    <a:pt x="17797" y="10561"/>
                  </a:lnTo>
                  <a:lnTo>
                    <a:pt x="17732" y="10413"/>
                  </a:lnTo>
                  <a:lnTo>
                    <a:pt x="17668" y="10339"/>
                  </a:lnTo>
                  <a:lnTo>
                    <a:pt x="17603" y="10156"/>
                  </a:lnTo>
                  <a:lnTo>
                    <a:pt x="17603" y="9935"/>
                  </a:lnTo>
                  <a:lnTo>
                    <a:pt x="17732" y="9789"/>
                  </a:lnTo>
                  <a:lnTo>
                    <a:pt x="17732" y="9604"/>
                  </a:lnTo>
                  <a:lnTo>
                    <a:pt x="17668" y="9493"/>
                  </a:lnTo>
                  <a:lnTo>
                    <a:pt x="17668" y="9273"/>
                  </a:lnTo>
                  <a:lnTo>
                    <a:pt x="17732" y="9126"/>
                  </a:lnTo>
                  <a:lnTo>
                    <a:pt x="17603" y="9015"/>
                  </a:lnTo>
                  <a:lnTo>
                    <a:pt x="17474" y="8574"/>
                  </a:lnTo>
                  <a:lnTo>
                    <a:pt x="17153" y="8280"/>
                  </a:lnTo>
                  <a:lnTo>
                    <a:pt x="17088" y="8280"/>
                  </a:lnTo>
                  <a:lnTo>
                    <a:pt x="16959" y="8206"/>
                  </a:lnTo>
                  <a:lnTo>
                    <a:pt x="16959" y="7801"/>
                  </a:lnTo>
                  <a:lnTo>
                    <a:pt x="15862" y="7175"/>
                  </a:lnTo>
                  <a:lnTo>
                    <a:pt x="15732" y="6991"/>
                  </a:lnTo>
                  <a:lnTo>
                    <a:pt x="15541" y="6660"/>
                  </a:lnTo>
                  <a:lnTo>
                    <a:pt x="15541" y="6256"/>
                  </a:lnTo>
                  <a:lnTo>
                    <a:pt x="15347" y="6329"/>
                  </a:lnTo>
                  <a:lnTo>
                    <a:pt x="15153" y="6329"/>
                  </a:lnTo>
                  <a:lnTo>
                    <a:pt x="15088" y="6293"/>
                  </a:lnTo>
                  <a:lnTo>
                    <a:pt x="15088" y="6256"/>
                  </a:lnTo>
                  <a:cubicBezTo>
                    <a:pt x="14959" y="6108"/>
                    <a:pt x="14829" y="5999"/>
                    <a:pt x="14638" y="5888"/>
                  </a:cubicBezTo>
                  <a:lnTo>
                    <a:pt x="14768" y="5740"/>
                  </a:lnTo>
                  <a:lnTo>
                    <a:pt x="14959" y="5556"/>
                  </a:lnTo>
                  <a:lnTo>
                    <a:pt x="14829" y="5410"/>
                  </a:lnTo>
                  <a:lnTo>
                    <a:pt x="14444" y="5410"/>
                  </a:lnTo>
                  <a:lnTo>
                    <a:pt x="13991" y="5373"/>
                  </a:lnTo>
                  <a:lnTo>
                    <a:pt x="13541" y="5077"/>
                  </a:lnTo>
                  <a:lnTo>
                    <a:pt x="13153" y="5151"/>
                  </a:lnTo>
                  <a:lnTo>
                    <a:pt x="12703" y="5005"/>
                  </a:lnTo>
                  <a:lnTo>
                    <a:pt x="12638" y="4857"/>
                  </a:lnTo>
                  <a:lnTo>
                    <a:pt x="12638" y="4673"/>
                  </a:lnTo>
                  <a:lnTo>
                    <a:pt x="12897" y="4527"/>
                  </a:lnTo>
                  <a:lnTo>
                    <a:pt x="13153" y="4527"/>
                  </a:lnTo>
                  <a:lnTo>
                    <a:pt x="13606" y="4710"/>
                  </a:lnTo>
                  <a:lnTo>
                    <a:pt x="13800" y="4784"/>
                  </a:lnTo>
                  <a:lnTo>
                    <a:pt x="14185" y="4453"/>
                  </a:lnTo>
                  <a:lnTo>
                    <a:pt x="14574" y="4268"/>
                  </a:lnTo>
                  <a:lnTo>
                    <a:pt x="14894" y="4268"/>
                  </a:lnTo>
                  <a:lnTo>
                    <a:pt x="15282" y="4416"/>
                  </a:lnTo>
                  <a:lnTo>
                    <a:pt x="15606" y="4342"/>
                  </a:lnTo>
                  <a:lnTo>
                    <a:pt x="15926" y="4527"/>
                  </a:lnTo>
                  <a:lnTo>
                    <a:pt x="16444" y="4784"/>
                  </a:lnTo>
                  <a:lnTo>
                    <a:pt x="17024" y="4894"/>
                  </a:lnTo>
                  <a:lnTo>
                    <a:pt x="17538" y="5005"/>
                  </a:lnTo>
                  <a:lnTo>
                    <a:pt x="17732" y="5151"/>
                  </a:lnTo>
                  <a:lnTo>
                    <a:pt x="18056" y="5225"/>
                  </a:lnTo>
                  <a:lnTo>
                    <a:pt x="18056" y="5077"/>
                  </a:lnTo>
                  <a:lnTo>
                    <a:pt x="18121" y="4894"/>
                  </a:lnTo>
                  <a:lnTo>
                    <a:pt x="18056" y="4673"/>
                  </a:lnTo>
                  <a:lnTo>
                    <a:pt x="18121" y="4342"/>
                  </a:lnTo>
                  <a:lnTo>
                    <a:pt x="18312" y="3938"/>
                  </a:lnTo>
                  <a:lnTo>
                    <a:pt x="18765" y="3570"/>
                  </a:lnTo>
                  <a:lnTo>
                    <a:pt x="19085" y="3533"/>
                  </a:lnTo>
                  <a:lnTo>
                    <a:pt x="19409" y="3570"/>
                  </a:lnTo>
                  <a:lnTo>
                    <a:pt x="19924" y="3570"/>
                  </a:lnTo>
                  <a:lnTo>
                    <a:pt x="19924" y="3496"/>
                  </a:lnTo>
                  <a:lnTo>
                    <a:pt x="20118" y="3385"/>
                  </a:lnTo>
                  <a:lnTo>
                    <a:pt x="20312" y="3422"/>
                  </a:lnTo>
                  <a:lnTo>
                    <a:pt x="20571" y="3422"/>
                  </a:lnTo>
                  <a:lnTo>
                    <a:pt x="20700" y="3349"/>
                  </a:lnTo>
                  <a:lnTo>
                    <a:pt x="20762" y="3201"/>
                  </a:lnTo>
                  <a:lnTo>
                    <a:pt x="21085" y="3127"/>
                  </a:lnTo>
                  <a:lnTo>
                    <a:pt x="21344" y="3018"/>
                  </a:lnTo>
                  <a:lnTo>
                    <a:pt x="21344" y="2833"/>
                  </a:lnTo>
                  <a:lnTo>
                    <a:pt x="21538" y="2796"/>
                  </a:lnTo>
                  <a:lnTo>
                    <a:pt x="21600" y="2649"/>
                  </a:lnTo>
                  <a:lnTo>
                    <a:pt x="21344" y="2649"/>
                  </a:lnTo>
                  <a:lnTo>
                    <a:pt x="20956" y="2944"/>
                  </a:lnTo>
                  <a:lnTo>
                    <a:pt x="20700" y="2944"/>
                  </a:lnTo>
                  <a:lnTo>
                    <a:pt x="20700" y="2685"/>
                  </a:lnTo>
                  <a:lnTo>
                    <a:pt x="20377" y="2466"/>
                  </a:lnTo>
                  <a:lnTo>
                    <a:pt x="19988" y="2318"/>
                  </a:lnTo>
                  <a:lnTo>
                    <a:pt x="19862" y="2244"/>
                  </a:lnTo>
                  <a:lnTo>
                    <a:pt x="19862" y="1950"/>
                  </a:lnTo>
                  <a:lnTo>
                    <a:pt x="19988" y="1657"/>
                  </a:lnTo>
                  <a:lnTo>
                    <a:pt x="19988" y="1472"/>
                  </a:lnTo>
                  <a:lnTo>
                    <a:pt x="19924" y="1361"/>
                  </a:lnTo>
                  <a:lnTo>
                    <a:pt x="19862" y="1398"/>
                  </a:lnTo>
                  <a:lnTo>
                    <a:pt x="19732" y="1583"/>
                  </a:lnTo>
                  <a:lnTo>
                    <a:pt x="19409" y="1840"/>
                  </a:lnTo>
                  <a:lnTo>
                    <a:pt x="18894" y="2061"/>
                  </a:lnTo>
                  <a:lnTo>
                    <a:pt x="18376" y="2098"/>
                  </a:lnTo>
                  <a:lnTo>
                    <a:pt x="18185" y="2061"/>
                  </a:lnTo>
                  <a:lnTo>
                    <a:pt x="17991" y="2098"/>
                  </a:lnTo>
                  <a:lnTo>
                    <a:pt x="17668" y="1913"/>
                  </a:lnTo>
                  <a:lnTo>
                    <a:pt x="17282" y="1877"/>
                  </a:lnTo>
                  <a:lnTo>
                    <a:pt x="16700" y="1729"/>
                  </a:lnTo>
                  <a:lnTo>
                    <a:pt x="16380" y="1546"/>
                  </a:lnTo>
                  <a:lnTo>
                    <a:pt x="16056" y="1509"/>
                  </a:lnTo>
                  <a:lnTo>
                    <a:pt x="15862" y="1361"/>
                  </a:lnTo>
                  <a:lnTo>
                    <a:pt x="15412" y="1178"/>
                  </a:lnTo>
                  <a:lnTo>
                    <a:pt x="14574" y="735"/>
                  </a:lnTo>
                  <a:lnTo>
                    <a:pt x="14315" y="441"/>
                  </a:lnTo>
                  <a:lnTo>
                    <a:pt x="13865" y="404"/>
                  </a:lnTo>
                  <a:lnTo>
                    <a:pt x="13282" y="111"/>
                  </a:lnTo>
                  <a:lnTo>
                    <a:pt x="13153" y="0"/>
                  </a:lnTo>
                  <a:close/>
                </a:path>
              </a:pathLst>
            </a:custGeom>
            <a:solidFill>
              <a:srgbClr val="CBD4D8"/>
            </a:solidFill>
            <a:ln w="12700" cap="flat">
              <a:noFill/>
              <a:miter lim="400000"/>
            </a:ln>
            <a:effectLst/>
          </p:spPr>
          <p:txBody>
            <a:bodyPr wrap="square" lIns="0" tIns="0" rIns="0" bIns="0" numCol="1" anchor="ctr">
              <a:noAutofit/>
            </a:bodyPr>
            <a:lstStyle/>
            <a:p>
              <a:pPr defTabSz="342900">
                <a:lnSpc>
                  <a:spcPct val="100000"/>
                </a:lnSpc>
                <a:spcBef>
                  <a:spcPts val="0"/>
                </a:spcBef>
                <a:defRPr sz="1400">
                  <a:latin typeface="Arial"/>
                  <a:ea typeface="Arial"/>
                  <a:cs typeface="Arial"/>
                  <a:sym typeface="Arial"/>
                </a:defRPr>
              </a:pPr>
              <a:endParaRPr sz="525"/>
            </a:p>
          </p:txBody>
        </p:sp>
        <p:sp>
          <p:nvSpPr>
            <p:cNvPr id="90" name="Google Shape;10484;p32">
              <a:extLst>
                <a:ext uri="{FF2B5EF4-FFF2-40B4-BE49-F238E27FC236}">
                  <a16:creationId xmlns:a16="http://schemas.microsoft.com/office/drawing/2014/main" id="{6638D6D5-DCFF-0BDE-6957-224976FFD0BE}"/>
                </a:ext>
              </a:extLst>
            </p:cNvPr>
            <p:cNvSpPr/>
            <p:nvPr/>
          </p:nvSpPr>
          <p:spPr>
            <a:xfrm>
              <a:off x="20185403" y="5658620"/>
              <a:ext cx="300436" cy="398932"/>
            </a:xfrm>
            <a:custGeom>
              <a:avLst/>
              <a:gdLst/>
              <a:ahLst/>
              <a:cxnLst>
                <a:cxn ang="0">
                  <a:pos x="wd2" y="hd2"/>
                </a:cxn>
                <a:cxn ang="5400000">
                  <a:pos x="wd2" y="hd2"/>
                </a:cxn>
                <a:cxn ang="10800000">
                  <a:pos x="wd2" y="hd2"/>
                </a:cxn>
                <a:cxn ang="16200000">
                  <a:pos x="wd2" y="hd2"/>
                </a:cxn>
              </a:cxnLst>
              <a:rect l="0" t="0" r="r" b="b"/>
              <a:pathLst>
                <a:path w="21600" h="21600" extrusionOk="0">
                  <a:moveTo>
                    <a:pt x="11271" y="0"/>
                  </a:moveTo>
                  <a:lnTo>
                    <a:pt x="9019" y="807"/>
                  </a:lnTo>
                  <a:lnTo>
                    <a:pt x="5636" y="1213"/>
                  </a:lnTo>
                  <a:lnTo>
                    <a:pt x="3760" y="2427"/>
                  </a:lnTo>
                  <a:lnTo>
                    <a:pt x="1885" y="2698"/>
                  </a:lnTo>
                  <a:lnTo>
                    <a:pt x="188" y="3775"/>
                  </a:lnTo>
                  <a:lnTo>
                    <a:pt x="0" y="4588"/>
                  </a:lnTo>
                  <a:lnTo>
                    <a:pt x="0" y="4724"/>
                  </a:lnTo>
                  <a:lnTo>
                    <a:pt x="942" y="4182"/>
                  </a:lnTo>
                  <a:lnTo>
                    <a:pt x="2629" y="4453"/>
                  </a:lnTo>
                  <a:lnTo>
                    <a:pt x="1885" y="4588"/>
                  </a:lnTo>
                  <a:lnTo>
                    <a:pt x="3760" y="5937"/>
                  </a:lnTo>
                  <a:lnTo>
                    <a:pt x="5070" y="7286"/>
                  </a:lnTo>
                  <a:lnTo>
                    <a:pt x="5824" y="7286"/>
                  </a:lnTo>
                  <a:lnTo>
                    <a:pt x="5447" y="7828"/>
                  </a:lnTo>
                  <a:lnTo>
                    <a:pt x="6389" y="8506"/>
                  </a:lnTo>
                  <a:lnTo>
                    <a:pt x="6578" y="9177"/>
                  </a:lnTo>
                  <a:lnTo>
                    <a:pt x="4882" y="8777"/>
                  </a:lnTo>
                  <a:lnTo>
                    <a:pt x="4702" y="8235"/>
                  </a:lnTo>
                  <a:lnTo>
                    <a:pt x="4137" y="8906"/>
                  </a:lnTo>
                  <a:lnTo>
                    <a:pt x="3572" y="8777"/>
                  </a:lnTo>
                  <a:lnTo>
                    <a:pt x="2261" y="9990"/>
                  </a:lnTo>
                  <a:lnTo>
                    <a:pt x="4702" y="10661"/>
                  </a:lnTo>
                  <a:lnTo>
                    <a:pt x="5447" y="10532"/>
                  </a:lnTo>
                  <a:lnTo>
                    <a:pt x="5824" y="11339"/>
                  </a:lnTo>
                  <a:lnTo>
                    <a:pt x="5824" y="12823"/>
                  </a:lnTo>
                  <a:lnTo>
                    <a:pt x="6389" y="13230"/>
                  </a:lnTo>
                  <a:lnTo>
                    <a:pt x="6766" y="12959"/>
                  </a:lnTo>
                  <a:lnTo>
                    <a:pt x="7700" y="14172"/>
                  </a:lnTo>
                  <a:lnTo>
                    <a:pt x="6012" y="14985"/>
                  </a:lnTo>
                  <a:lnTo>
                    <a:pt x="6012" y="15392"/>
                  </a:lnTo>
                  <a:lnTo>
                    <a:pt x="6766" y="15927"/>
                  </a:lnTo>
                  <a:lnTo>
                    <a:pt x="6766" y="16605"/>
                  </a:lnTo>
                  <a:lnTo>
                    <a:pt x="6012" y="16740"/>
                  </a:lnTo>
                  <a:lnTo>
                    <a:pt x="6012" y="17418"/>
                  </a:lnTo>
                  <a:lnTo>
                    <a:pt x="6578" y="18089"/>
                  </a:lnTo>
                  <a:lnTo>
                    <a:pt x="6012" y="18089"/>
                  </a:lnTo>
                  <a:lnTo>
                    <a:pt x="7323" y="19980"/>
                  </a:lnTo>
                  <a:lnTo>
                    <a:pt x="7888" y="19980"/>
                  </a:lnTo>
                  <a:lnTo>
                    <a:pt x="8265" y="20793"/>
                  </a:lnTo>
                  <a:lnTo>
                    <a:pt x="8642" y="20929"/>
                  </a:lnTo>
                  <a:lnTo>
                    <a:pt x="8642" y="21600"/>
                  </a:lnTo>
                  <a:lnTo>
                    <a:pt x="9396" y="21329"/>
                  </a:lnTo>
                  <a:lnTo>
                    <a:pt x="9396" y="20251"/>
                  </a:lnTo>
                  <a:lnTo>
                    <a:pt x="9764" y="20793"/>
                  </a:lnTo>
                  <a:lnTo>
                    <a:pt x="10517" y="20116"/>
                  </a:lnTo>
                  <a:lnTo>
                    <a:pt x="12958" y="18631"/>
                  </a:lnTo>
                  <a:lnTo>
                    <a:pt x="13900" y="18360"/>
                  </a:lnTo>
                  <a:lnTo>
                    <a:pt x="14089" y="18767"/>
                  </a:lnTo>
                  <a:lnTo>
                    <a:pt x="14834" y="18225"/>
                  </a:lnTo>
                  <a:lnTo>
                    <a:pt x="15211" y="18225"/>
                  </a:lnTo>
                  <a:lnTo>
                    <a:pt x="15776" y="18902"/>
                  </a:lnTo>
                  <a:lnTo>
                    <a:pt x="16718" y="18767"/>
                  </a:lnTo>
                  <a:lnTo>
                    <a:pt x="17095" y="19038"/>
                  </a:lnTo>
                  <a:lnTo>
                    <a:pt x="17652" y="18767"/>
                  </a:lnTo>
                  <a:lnTo>
                    <a:pt x="17275" y="18225"/>
                  </a:lnTo>
                  <a:lnTo>
                    <a:pt x="18594" y="17683"/>
                  </a:lnTo>
                  <a:lnTo>
                    <a:pt x="19715" y="17683"/>
                  </a:lnTo>
                  <a:lnTo>
                    <a:pt x="21035" y="16334"/>
                  </a:lnTo>
                  <a:lnTo>
                    <a:pt x="20846" y="16063"/>
                  </a:lnTo>
                  <a:lnTo>
                    <a:pt x="21600" y="15663"/>
                  </a:lnTo>
                  <a:lnTo>
                    <a:pt x="21035" y="12823"/>
                  </a:lnTo>
                  <a:lnTo>
                    <a:pt x="20846" y="12823"/>
                  </a:lnTo>
                  <a:lnTo>
                    <a:pt x="20469" y="12959"/>
                  </a:lnTo>
                  <a:lnTo>
                    <a:pt x="20469" y="12152"/>
                  </a:lnTo>
                  <a:lnTo>
                    <a:pt x="19715" y="9584"/>
                  </a:lnTo>
                  <a:lnTo>
                    <a:pt x="18971" y="8906"/>
                  </a:lnTo>
                  <a:lnTo>
                    <a:pt x="18971" y="7286"/>
                  </a:lnTo>
                  <a:lnTo>
                    <a:pt x="15964" y="4588"/>
                  </a:lnTo>
                  <a:lnTo>
                    <a:pt x="13147" y="2562"/>
                  </a:lnTo>
                  <a:lnTo>
                    <a:pt x="11271" y="0"/>
                  </a:lnTo>
                  <a:close/>
                </a:path>
              </a:pathLst>
            </a:custGeom>
            <a:solidFill>
              <a:srgbClr val="CCD4D9"/>
            </a:solidFill>
            <a:ln w="12700" cap="flat">
              <a:noFill/>
              <a:miter lim="400000"/>
            </a:ln>
            <a:effectLst/>
          </p:spPr>
          <p:txBody>
            <a:bodyPr wrap="square" lIns="0" tIns="0" rIns="0" bIns="0" numCol="1" anchor="ctr">
              <a:noAutofit/>
            </a:bodyPr>
            <a:lstStyle/>
            <a:p>
              <a:pPr defTabSz="342900">
                <a:lnSpc>
                  <a:spcPct val="100000"/>
                </a:lnSpc>
                <a:spcBef>
                  <a:spcPts val="0"/>
                </a:spcBef>
                <a:defRPr sz="1400">
                  <a:latin typeface="Arial"/>
                  <a:ea typeface="Arial"/>
                  <a:cs typeface="Arial"/>
                  <a:sym typeface="Arial"/>
                </a:defRPr>
              </a:pPr>
              <a:endParaRPr sz="525"/>
            </a:p>
          </p:txBody>
        </p:sp>
        <p:sp>
          <p:nvSpPr>
            <p:cNvPr id="91" name="Google Shape;10485;p32">
              <a:extLst>
                <a:ext uri="{FF2B5EF4-FFF2-40B4-BE49-F238E27FC236}">
                  <a16:creationId xmlns:a16="http://schemas.microsoft.com/office/drawing/2014/main" id="{8064D926-ACFE-DC5A-7D7A-831ED6FB2275}"/>
                </a:ext>
              </a:extLst>
            </p:cNvPr>
            <p:cNvSpPr/>
            <p:nvPr/>
          </p:nvSpPr>
          <p:spPr>
            <a:xfrm>
              <a:off x="20039235" y="5199744"/>
              <a:ext cx="342125" cy="561022"/>
            </a:xfrm>
            <a:custGeom>
              <a:avLst/>
              <a:gdLst/>
              <a:ahLst/>
              <a:cxnLst>
                <a:cxn ang="0">
                  <a:pos x="wd2" y="hd2"/>
                </a:cxn>
                <a:cxn ang="5400000">
                  <a:pos x="wd2" y="hd2"/>
                </a:cxn>
                <a:cxn ang="10800000">
                  <a:pos x="wd2" y="hd2"/>
                </a:cxn>
                <a:cxn ang="16200000">
                  <a:pos x="wd2" y="hd2"/>
                </a:cxn>
              </a:cxnLst>
              <a:rect l="0" t="0" r="r" b="b"/>
              <a:pathLst>
                <a:path w="21600" h="21600" extrusionOk="0">
                  <a:moveTo>
                    <a:pt x="17802" y="0"/>
                  </a:moveTo>
                  <a:lnTo>
                    <a:pt x="17148" y="188"/>
                  </a:lnTo>
                  <a:lnTo>
                    <a:pt x="17148" y="1248"/>
                  </a:lnTo>
                  <a:lnTo>
                    <a:pt x="17644" y="1725"/>
                  </a:lnTo>
                  <a:lnTo>
                    <a:pt x="17148" y="2207"/>
                  </a:lnTo>
                  <a:lnTo>
                    <a:pt x="16486" y="2207"/>
                  </a:lnTo>
                  <a:lnTo>
                    <a:pt x="15658" y="2781"/>
                  </a:lnTo>
                  <a:lnTo>
                    <a:pt x="15658" y="3359"/>
                  </a:lnTo>
                  <a:lnTo>
                    <a:pt x="13680" y="4222"/>
                  </a:lnTo>
                  <a:lnTo>
                    <a:pt x="12695" y="4222"/>
                  </a:lnTo>
                  <a:lnTo>
                    <a:pt x="12033" y="4607"/>
                  </a:lnTo>
                  <a:lnTo>
                    <a:pt x="12861" y="4993"/>
                  </a:lnTo>
                  <a:lnTo>
                    <a:pt x="14011" y="5566"/>
                  </a:lnTo>
                  <a:lnTo>
                    <a:pt x="14011" y="5952"/>
                  </a:lnTo>
                  <a:lnTo>
                    <a:pt x="13515" y="6622"/>
                  </a:lnTo>
                  <a:lnTo>
                    <a:pt x="12364" y="6525"/>
                  </a:lnTo>
                  <a:lnTo>
                    <a:pt x="10386" y="6622"/>
                  </a:lnTo>
                  <a:lnTo>
                    <a:pt x="9393" y="6429"/>
                  </a:lnTo>
                  <a:lnTo>
                    <a:pt x="8574" y="6622"/>
                  </a:lnTo>
                  <a:lnTo>
                    <a:pt x="7912" y="6241"/>
                  </a:lnTo>
                  <a:lnTo>
                    <a:pt x="7415" y="6048"/>
                  </a:lnTo>
                  <a:lnTo>
                    <a:pt x="6596" y="5277"/>
                  </a:lnTo>
                  <a:lnTo>
                    <a:pt x="5437" y="5952"/>
                  </a:lnTo>
                  <a:lnTo>
                    <a:pt x="5437" y="7007"/>
                  </a:lnTo>
                  <a:lnTo>
                    <a:pt x="5106" y="7489"/>
                  </a:lnTo>
                  <a:lnTo>
                    <a:pt x="4452" y="8834"/>
                  </a:lnTo>
                  <a:lnTo>
                    <a:pt x="3625" y="9022"/>
                  </a:lnTo>
                  <a:lnTo>
                    <a:pt x="2798" y="9889"/>
                  </a:lnTo>
                  <a:lnTo>
                    <a:pt x="1647" y="10366"/>
                  </a:lnTo>
                  <a:lnTo>
                    <a:pt x="1647" y="10848"/>
                  </a:lnTo>
                  <a:lnTo>
                    <a:pt x="1151" y="11518"/>
                  </a:lnTo>
                  <a:lnTo>
                    <a:pt x="0" y="12000"/>
                  </a:lnTo>
                  <a:lnTo>
                    <a:pt x="0" y="13634"/>
                  </a:lnTo>
                  <a:lnTo>
                    <a:pt x="165" y="13826"/>
                  </a:lnTo>
                  <a:lnTo>
                    <a:pt x="331" y="13730"/>
                  </a:lnTo>
                  <a:lnTo>
                    <a:pt x="654" y="14689"/>
                  </a:lnTo>
                  <a:lnTo>
                    <a:pt x="1316" y="14400"/>
                  </a:lnTo>
                  <a:lnTo>
                    <a:pt x="1316" y="13918"/>
                  </a:lnTo>
                  <a:lnTo>
                    <a:pt x="2474" y="14304"/>
                  </a:lnTo>
                  <a:lnTo>
                    <a:pt x="2798" y="14689"/>
                  </a:lnTo>
                  <a:lnTo>
                    <a:pt x="4287" y="14593"/>
                  </a:lnTo>
                  <a:lnTo>
                    <a:pt x="4618" y="14207"/>
                  </a:lnTo>
                  <a:lnTo>
                    <a:pt x="5272" y="14207"/>
                  </a:lnTo>
                  <a:lnTo>
                    <a:pt x="5106" y="14593"/>
                  </a:lnTo>
                  <a:lnTo>
                    <a:pt x="4452" y="14785"/>
                  </a:lnTo>
                  <a:lnTo>
                    <a:pt x="5106" y="15359"/>
                  </a:lnTo>
                  <a:lnTo>
                    <a:pt x="4121" y="16323"/>
                  </a:lnTo>
                  <a:lnTo>
                    <a:pt x="4121" y="17667"/>
                  </a:lnTo>
                  <a:lnTo>
                    <a:pt x="4287" y="17952"/>
                  </a:lnTo>
                  <a:lnTo>
                    <a:pt x="6099" y="17952"/>
                  </a:lnTo>
                  <a:lnTo>
                    <a:pt x="6927" y="17667"/>
                  </a:lnTo>
                  <a:lnTo>
                    <a:pt x="5934" y="18145"/>
                  </a:lnTo>
                  <a:lnTo>
                    <a:pt x="4783" y="18145"/>
                  </a:lnTo>
                  <a:lnTo>
                    <a:pt x="4287" y="19007"/>
                  </a:lnTo>
                  <a:lnTo>
                    <a:pt x="4121" y="20067"/>
                  </a:lnTo>
                  <a:lnTo>
                    <a:pt x="3790" y="20545"/>
                  </a:lnTo>
                  <a:lnTo>
                    <a:pt x="4287" y="20545"/>
                  </a:lnTo>
                  <a:lnTo>
                    <a:pt x="5106" y="20352"/>
                  </a:lnTo>
                  <a:lnTo>
                    <a:pt x="6099" y="20545"/>
                  </a:lnTo>
                  <a:lnTo>
                    <a:pt x="5272" y="21315"/>
                  </a:lnTo>
                  <a:lnTo>
                    <a:pt x="5437" y="21600"/>
                  </a:lnTo>
                  <a:lnTo>
                    <a:pt x="6596" y="21123"/>
                  </a:lnTo>
                  <a:lnTo>
                    <a:pt x="7084" y="21412"/>
                  </a:lnTo>
                  <a:lnTo>
                    <a:pt x="7912" y="20834"/>
                  </a:lnTo>
                  <a:lnTo>
                    <a:pt x="7581" y="20545"/>
                  </a:lnTo>
                  <a:lnTo>
                    <a:pt x="8243" y="20352"/>
                  </a:lnTo>
                  <a:lnTo>
                    <a:pt x="9228" y="20930"/>
                  </a:lnTo>
                  <a:lnTo>
                    <a:pt x="9393" y="20352"/>
                  </a:lnTo>
                  <a:lnTo>
                    <a:pt x="10883" y="19585"/>
                  </a:lnTo>
                  <a:lnTo>
                    <a:pt x="12530" y="19393"/>
                  </a:lnTo>
                  <a:lnTo>
                    <a:pt x="14177" y="18530"/>
                  </a:lnTo>
                  <a:lnTo>
                    <a:pt x="17148" y="18241"/>
                  </a:lnTo>
                  <a:lnTo>
                    <a:pt x="19126" y="17667"/>
                  </a:lnTo>
                  <a:lnTo>
                    <a:pt x="18464" y="17089"/>
                  </a:lnTo>
                  <a:lnTo>
                    <a:pt x="15170" y="16034"/>
                  </a:lnTo>
                  <a:lnTo>
                    <a:pt x="14839" y="15552"/>
                  </a:lnTo>
                  <a:lnTo>
                    <a:pt x="13026" y="15359"/>
                  </a:lnTo>
                  <a:lnTo>
                    <a:pt x="12695" y="14689"/>
                  </a:lnTo>
                  <a:lnTo>
                    <a:pt x="13026" y="14304"/>
                  </a:lnTo>
                  <a:lnTo>
                    <a:pt x="12861" y="13730"/>
                  </a:lnTo>
                  <a:lnTo>
                    <a:pt x="12861" y="13152"/>
                  </a:lnTo>
                  <a:lnTo>
                    <a:pt x="14177" y="12670"/>
                  </a:lnTo>
                  <a:lnTo>
                    <a:pt x="14342" y="12000"/>
                  </a:lnTo>
                  <a:lnTo>
                    <a:pt x="15335" y="11807"/>
                  </a:lnTo>
                  <a:lnTo>
                    <a:pt x="16155" y="11807"/>
                  </a:lnTo>
                  <a:lnTo>
                    <a:pt x="16486" y="11422"/>
                  </a:lnTo>
                  <a:lnTo>
                    <a:pt x="16982" y="11234"/>
                  </a:lnTo>
                  <a:lnTo>
                    <a:pt x="16817" y="10752"/>
                  </a:lnTo>
                  <a:lnTo>
                    <a:pt x="19126" y="9407"/>
                  </a:lnTo>
                  <a:lnTo>
                    <a:pt x="18960" y="9118"/>
                  </a:lnTo>
                  <a:lnTo>
                    <a:pt x="20111" y="8545"/>
                  </a:lnTo>
                  <a:lnTo>
                    <a:pt x="20276" y="7966"/>
                  </a:lnTo>
                  <a:lnTo>
                    <a:pt x="19788" y="7585"/>
                  </a:lnTo>
                  <a:lnTo>
                    <a:pt x="19788" y="6241"/>
                  </a:lnTo>
                  <a:lnTo>
                    <a:pt x="18629" y="5759"/>
                  </a:lnTo>
                  <a:lnTo>
                    <a:pt x="18629" y="5089"/>
                  </a:lnTo>
                  <a:lnTo>
                    <a:pt x="19291" y="3745"/>
                  </a:lnTo>
                  <a:lnTo>
                    <a:pt x="19291" y="3166"/>
                  </a:lnTo>
                  <a:lnTo>
                    <a:pt x="19945" y="3166"/>
                  </a:lnTo>
                  <a:lnTo>
                    <a:pt x="21435" y="2207"/>
                  </a:lnTo>
                  <a:lnTo>
                    <a:pt x="21600" y="2207"/>
                  </a:lnTo>
                  <a:lnTo>
                    <a:pt x="20773" y="1629"/>
                  </a:lnTo>
                  <a:lnTo>
                    <a:pt x="20607" y="1340"/>
                  </a:lnTo>
                  <a:lnTo>
                    <a:pt x="19126" y="1248"/>
                  </a:lnTo>
                  <a:lnTo>
                    <a:pt x="18629" y="863"/>
                  </a:lnTo>
                  <a:lnTo>
                    <a:pt x="18629" y="381"/>
                  </a:lnTo>
                  <a:lnTo>
                    <a:pt x="17802" y="0"/>
                  </a:lnTo>
                  <a:close/>
                </a:path>
              </a:pathLst>
            </a:custGeom>
            <a:solidFill>
              <a:srgbClr val="CBD4D8"/>
            </a:solidFill>
            <a:ln w="12700" cap="flat">
              <a:noFill/>
              <a:miter lim="400000"/>
            </a:ln>
            <a:effectLst/>
          </p:spPr>
          <p:txBody>
            <a:bodyPr wrap="square" lIns="0" tIns="0" rIns="0" bIns="0" numCol="1" anchor="ctr">
              <a:noAutofit/>
            </a:bodyPr>
            <a:lstStyle/>
            <a:p>
              <a:pPr defTabSz="342900">
                <a:lnSpc>
                  <a:spcPct val="100000"/>
                </a:lnSpc>
                <a:spcBef>
                  <a:spcPts val="0"/>
                </a:spcBef>
                <a:defRPr sz="1400">
                  <a:latin typeface="Arial"/>
                  <a:ea typeface="Arial"/>
                  <a:cs typeface="Arial"/>
                  <a:sym typeface="Arial"/>
                </a:defRPr>
              </a:pPr>
              <a:endParaRPr sz="525"/>
            </a:p>
          </p:txBody>
        </p:sp>
        <p:sp>
          <p:nvSpPr>
            <p:cNvPr id="92" name="Google Shape;10486;p32">
              <a:extLst>
                <a:ext uri="{FF2B5EF4-FFF2-40B4-BE49-F238E27FC236}">
                  <a16:creationId xmlns:a16="http://schemas.microsoft.com/office/drawing/2014/main" id="{A458C9F4-119C-C0F2-7D2B-4CE80B33F823}"/>
                </a:ext>
              </a:extLst>
            </p:cNvPr>
            <p:cNvSpPr/>
            <p:nvPr/>
          </p:nvSpPr>
          <p:spPr>
            <a:xfrm>
              <a:off x="17265650" y="4471498"/>
              <a:ext cx="2219900" cy="999997"/>
            </a:xfrm>
            <a:custGeom>
              <a:avLst/>
              <a:gdLst/>
              <a:ahLst/>
              <a:cxnLst>
                <a:cxn ang="0">
                  <a:pos x="wd2" y="hd2"/>
                </a:cxn>
                <a:cxn ang="5400000">
                  <a:pos x="wd2" y="hd2"/>
                </a:cxn>
                <a:cxn ang="10800000">
                  <a:pos x="wd2" y="hd2"/>
                </a:cxn>
                <a:cxn ang="16200000">
                  <a:pos x="wd2" y="hd2"/>
                </a:cxn>
              </a:cxnLst>
              <a:rect l="0" t="0" r="r" b="b"/>
              <a:pathLst>
                <a:path w="21600" h="21600" extrusionOk="0">
                  <a:moveTo>
                    <a:pt x="6353" y="0"/>
                  </a:moveTo>
                  <a:lnTo>
                    <a:pt x="6277" y="216"/>
                  </a:lnTo>
                  <a:lnTo>
                    <a:pt x="6277" y="376"/>
                  </a:lnTo>
                  <a:lnTo>
                    <a:pt x="6302" y="646"/>
                  </a:lnTo>
                  <a:lnTo>
                    <a:pt x="6277" y="862"/>
                  </a:lnTo>
                  <a:lnTo>
                    <a:pt x="6175" y="862"/>
                  </a:lnTo>
                  <a:lnTo>
                    <a:pt x="6074" y="917"/>
                  </a:lnTo>
                  <a:lnTo>
                    <a:pt x="5972" y="1184"/>
                  </a:lnTo>
                  <a:lnTo>
                    <a:pt x="5972" y="1401"/>
                  </a:lnTo>
                  <a:lnTo>
                    <a:pt x="5844" y="1722"/>
                  </a:lnTo>
                  <a:lnTo>
                    <a:pt x="5844" y="2477"/>
                  </a:lnTo>
                  <a:lnTo>
                    <a:pt x="5895" y="2801"/>
                  </a:lnTo>
                  <a:lnTo>
                    <a:pt x="6099" y="2963"/>
                  </a:lnTo>
                  <a:lnTo>
                    <a:pt x="6175" y="3123"/>
                  </a:lnTo>
                  <a:lnTo>
                    <a:pt x="6302" y="3231"/>
                  </a:lnTo>
                  <a:lnTo>
                    <a:pt x="6328" y="3447"/>
                  </a:lnTo>
                  <a:lnTo>
                    <a:pt x="6302" y="3877"/>
                  </a:lnTo>
                  <a:lnTo>
                    <a:pt x="6302" y="4364"/>
                  </a:lnTo>
                  <a:lnTo>
                    <a:pt x="6430" y="4577"/>
                  </a:lnTo>
                  <a:lnTo>
                    <a:pt x="6530" y="4794"/>
                  </a:lnTo>
                  <a:lnTo>
                    <a:pt x="6353" y="5172"/>
                  </a:lnTo>
                  <a:lnTo>
                    <a:pt x="6124" y="5224"/>
                  </a:lnTo>
                  <a:lnTo>
                    <a:pt x="6023" y="5172"/>
                  </a:lnTo>
                  <a:lnTo>
                    <a:pt x="5972" y="5332"/>
                  </a:lnTo>
                  <a:lnTo>
                    <a:pt x="5844" y="5332"/>
                  </a:lnTo>
                  <a:lnTo>
                    <a:pt x="5718" y="5172"/>
                  </a:lnTo>
                  <a:lnTo>
                    <a:pt x="5439" y="5172"/>
                  </a:lnTo>
                  <a:lnTo>
                    <a:pt x="5311" y="5224"/>
                  </a:lnTo>
                  <a:lnTo>
                    <a:pt x="5209" y="5118"/>
                  </a:lnTo>
                  <a:lnTo>
                    <a:pt x="5083" y="5064"/>
                  </a:lnTo>
                  <a:lnTo>
                    <a:pt x="4955" y="5064"/>
                  </a:lnTo>
                  <a:lnTo>
                    <a:pt x="4802" y="5332"/>
                  </a:lnTo>
                  <a:lnTo>
                    <a:pt x="4676" y="5386"/>
                  </a:lnTo>
                  <a:lnTo>
                    <a:pt x="4574" y="5494"/>
                  </a:lnTo>
                  <a:lnTo>
                    <a:pt x="4320" y="5224"/>
                  </a:lnTo>
                  <a:lnTo>
                    <a:pt x="4192" y="5064"/>
                  </a:lnTo>
                  <a:lnTo>
                    <a:pt x="3862" y="4632"/>
                  </a:lnTo>
                  <a:lnTo>
                    <a:pt x="3811" y="4418"/>
                  </a:lnTo>
                  <a:lnTo>
                    <a:pt x="3786" y="4148"/>
                  </a:lnTo>
                  <a:lnTo>
                    <a:pt x="3736" y="3985"/>
                  </a:lnTo>
                  <a:lnTo>
                    <a:pt x="3506" y="3985"/>
                  </a:lnTo>
                  <a:lnTo>
                    <a:pt x="3405" y="4093"/>
                  </a:lnTo>
                  <a:lnTo>
                    <a:pt x="3278" y="4093"/>
                  </a:lnTo>
                  <a:lnTo>
                    <a:pt x="3227" y="4148"/>
                  </a:lnTo>
                  <a:lnTo>
                    <a:pt x="3050" y="4148"/>
                  </a:lnTo>
                  <a:lnTo>
                    <a:pt x="2948" y="3823"/>
                  </a:lnTo>
                  <a:lnTo>
                    <a:pt x="2871" y="3555"/>
                  </a:lnTo>
                  <a:lnTo>
                    <a:pt x="2846" y="3555"/>
                  </a:lnTo>
                  <a:lnTo>
                    <a:pt x="2745" y="3718"/>
                  </a:lnTo>
                  <a:lnTo>
                    <a:pt x="2464" y="3718"/>
                  </a:lnTo>
                  <a:lnTo>
                    <a:pt x="2312" y="3772"/>
                  </a:lnTo>
                  <a:lnTo>
                    <a:pt x="2084" y="3823"/>
                  </a:lnTo>
                  <a:lnTo>
                    <a:pt x="1982" y="3985"/>
                  </a:lnTo>
                  <a:lnTo>
                    <a:pt x="1880" y="4310"/>
                  </a:lnTo>
                  <a:lnTo>
                    <a:pt x="1779" y="4418"/>
                  </a:lnTo>
                  <a:lnTo>
                    <a:pt x="1575" y="4310"/>
                  </a:lnTo>
                  <a:lnTo>
                    <a:pt x="1524" y="4418"/>
                  </a:lnTo>
                  <a:lnTo>
                    <a:pt x="1524" y="4632"/>
                  </a:lnTo>
                  <a:lnTo>
                    <a:pt x="1601" y="4794"/>
                  </a:lnTo>
                  <a:lnTo>
                    <a:pt x="1524" y="4848"/>
                  </a:lnTo>
                  <a:lnTo>
                    <a:pt x="1448" y="5172"/>
                  </a:lnTo>
                  <a:lnTo>
                    <a:pt x="1347" y="5224"/>
                  </a:lnTo>
                  <a:lnTo>
                    <a:pt x="1219" y="5440"/>
                  </a:lnTo>
                  <a:lnTo>
                    <a:pt x="1219" y="5656"/>
                  </a:lnTo>
                  <a:lnTo>
                    <a:pt x="1017" y="5872"/>
                  </a:lnTo>
                  <a:lnTo>
                    <a:pt x="991" y="6140"/>
                  </a:lnTo>
                  <a:lnTo>
                    <a:pt x="966" y="6465"/>
                  </a:lnTo>
                  <a:lnTo>
                    <a:pt x="737" y="6573"/>
                  </a:lnTo>
                  <a:lnTo>
                    <a:pt x="610" y="6840"/>
                  </a:lnTo>
                  <a:lnTo>
                    <a:pt x="584" y="7057"/>
                  </a:lnTo>
                  <a:lnTo>
                    <a:pt x="254" y="7003"/>
                  </a:lnTo>
                  <a:lnTo>
                    <a:pt x="126" y="7111"/>
                  </a:lnTo>
                  <a:lnTo>
                    <a:pt x="0" y="7649"/>
                  </a:lnTo>
                  <a:lnTo>
                    <a:pt x="0" y="7757"/>
                  </a:lnTo>
                  <a:lnTo>
                    <a:pt x="51" y="7865"/>
                  </a:lnTo>
                  <a:lnTo>
                    <a:pt x="51" y="8187"/>
                  </a:lnTo>
                  <a:lnTo>
                    <a:pt x="77" y="8295"/>
                  </a:lnTo>
                  <a:lnTo>
                    <a:pt x="126" y="8457"/>
                  </a:lnTo>
                  <a:lnTo>
                    <a:pt x="177" y="8457"/>
                  </a:lnTo>
                  <a:lnTo>
                    <a:pt x="177" y="8349"/>
                  </a:lnTo>
                  <a:lnTo>
                    <a:pt x="203" y="8349"/>
                  </a:lnTo>
                  <a:lnTo>
                    <a:pt x="228" y="8457"/>
                  </a:lnTo>
                  <a:lnTo>
                    <a:pt x="228" y="8673"/>
                  </a:lnTo>
                  <a:lnTo>
                    <a:pt x="254" y="8887"/>
                  </a:lnTo>
                  <a:lnTo>
                    <a:pt x="356" y="8995"/>
                  </a:lnTo>
                  <a:lnTo>
                    <a:pt x="407" y="9103"/>
                  </a:lnTo>
                  <a:lnTo>
                    <a:pt x="559" y="9374"/>
                  </a:lnTo>
                  <a:lnTo>
                    <a:pt x="686" y="9533"/>
                  </a:lnTo>
                  <a:lnTo>
                    <a:pt x="763" y="9750"/>
                  </a:lnTo>
                  <a:lnTo>
                    <a:pt x="763" y="9912"/>
                  </a:lnTo>
                  <a:lnTo>
                    <a:pt x="813" y="10074"/>
                  </a:lnTo>
                  <a:lnTo>
                    <a:pt x="966" y="10288"/>
                  </a:lnTo>
                  <a:lnTo>
                    <a:pt x="1017" y="10288"/>
                  </a:lnTo>
                  <a:lnTo>
                    <a:pt x="1042" y="10074"/>
                  </a:lnTo>
                  <a:lnTo>
                    <a:pt x="1093" y="9966"/>
                  </a:lnTo>
                  <a:lnTo>
                    <a:pt x="1245" y="9804"/>
                  </a:lnTo>
                  <a:lnTo>
                    <a:pt x="1372" y="9804"/>
                  </a:lnTo>
                  <a:lnTo>
                    <a:pt x="1398" y="9966"/>
                  </a:lnTo>
                  <a:lnTo>
                    <a:pt x="1499" y="10234"/>
                  </a:lnTo>
                  <a:lnTo>
                    <a:pt x="1601" y="10288"/>
                  </a:lnTo>
                  <a:lnTo>
                    <a:pt x="1652" y="10234"/>
                  </a:lnTo>
                  <a:lnTo>
                    <a:pt x="1728" y="10074"/>
                  </a:lnTo>
                  <a:lnTo>
                    <a:pt x="1855" y="10074"/>
                  </a:lnTo>
                  <a:lnTo>
                    <a:pt x="1957" y="10180"/>
                  </a:lnTo>
                  <a:lnTo>
                    <a:pt x="2008" y="10342"/>
                  </a:lnTo>
                  <a:lnTo>
                    <a:pt x="2110" y="10450"/>
                  </a:lnTo>
                  <a:lnTo>
                    <a:pt x="2236" y="10612"/>
                  </a:lnTo>
                  <a:lnTo>
                    <a:pt x="2287" y="10828"/>
                  </a:lnTo>
                  <a:lnTo>
                    <a:pt x="2312" y="11096"/>
                  </a:lnTo>
                  <a:lnTo>
                    <a:pt x="2363" y="11366"/>
                  </a:lnTo>
                  <a:lnTo>
                    <a:pt x="2414" y="11580"/>
                  </a:lnTo>
                  <a:lnTo>
                    <a:pt x="2490" y="11850"/>
                  </a:lnTo>
                  <a:lnTo>
                    <a:pt x="2592" y="11959"/>
                  </a:lnTo>
                  <a:lnTo>
                    <a:pt x="2668" y="12121"/>
                  </a:lnTo>
                  <a:lnTo>
                    <a:pt x="2770" y="12443"/>
                  </a:lnTo>
                  <a:lnTo>
                    <a:pt x="2846" y="12605"/>
                  </a:lnTo>
                  <a:lnTo>
                    <a:pt x="2846" y="12929"/>
                  </a:lnTo>
                  <a:lnTo>
                    <a:pt x="2795" y="13143"/>
                  </a:lnTo>
                  <a:lnTo>
                    <a:pt x="2846" y="13467"/>
                  </a:lnTo>
                  <a:lnTo>
                    <a:pt x="2922" y="13681"/>
                  </a:lnTo>
                  <a:lnTo>
                    <a:pt x="2871" y="13951"/>
                  </a:lnTo>
                  <a:lnTo>
                    <a:pt x="2770" y="14113"/>
                  </a:lnTo>
                  <a:lnTo>
                    <a:pt x="2745" y="14276"/>
                  </a:lnTo>
                  <a:lnTo>
                    <a:pt x="2745" y="14489"/>
                  </a:lnTo>
                  <a:lnTo>
                    <a:pt x="2770" y="14760"/>
                  </a:lnTo>
                  <a:lnTo>
                    <a:pt x="2922" y="15190"/>
                  </a:lnTo>
                  <a:lnTo>
                    <a:pt x="3050" y="15406"/>
                  </a:lnTo>
                  <a:lnTo>
                    <a:pt x="3761" y="15730"/>
                  </a:lnTo>
                  <a:lnTo>
                    <a:pt x="4066" y="15676"/>
                  </a:lnTo>
                  <a:lnTo>
                    <a:pt x="4269" y="15676"/>
                  </a:lnTo>
                  <a:lnTo>
                    <a:pt x="4320" y="15568"/>
                  </a:lnTo>
                  <a:lnTo>
                    <a:pt x="4371" y="15568"/>
                  </a:lnTo>
                  <a:lnTo>
                    <a:pt x="4828" y="15730"/>
                  </a:lnTo>
                  <a:lnTo>
                    <a:pt x="5057" y="16106"/>
                  </a:lnTo>
                  <a:lnTo>
                    <a:pt x="5133" y="16214"/>
                  </a:lnTo>
                  <a:lnTo>
                    <a:pt x="5260" y="16268"/>
                  </a:lnTo>
                  <a:lnTo>
                    <a:pt x="5388" y="16268"/>
                  </a:lnTo>
                  <a:lnTo>
                    <a:pt x="5641" y="16698"/>
                  </a:lnTo>
                  <a:lnTo>
                    <a:pt x="5819" y="16914"/>
                  </a:lnTo>
                  <a:lnTo>
                    <a:pt x="6099" y="16914"/>
                  </a:lnTo>
                  <a:lnTo>
                    <a:pt x="6124" y="17182"/>
                  </a:lnTo>
                  <a:lnTo>
                    <a:pt x="6175" y="17344"/>
                  </a:lnTo>
                  <a:lnTo>
                    <a:pt x="6226" y="17344"/>
                  </a:lnTo>
                  <a:lnTo>
                    <a:pt x="6328" y="17452"/>
                  </a:lnTo>
                  <a:lnTo>
                    <a:pt x="6454" y="17723"/>
                  </a:lnTo>
                  <a:lnTo>
                    <a:pt x="6454" y="17885"/>
                  </a:lnTo>
                  <a:lnTo>
                    <a:pt x="6530" y="18315"/>
                  </a:lnTo>
                  <a:lnTo>
                    <a:pt x="6658" y="18637"/>
                  </a:lnTo>
                  <a:lnTo>
                    <a:pt x="6810" y="19069"/>
                  </a:lnTo>
                  <a:lnTo>
                    <a:pt x="6861" y="19391"/>
                  </a:lnTo>
                  <a:lnTo>
                    <a:pt x="7039" y="20037"/>
                  </a:lnTo>
                  <a:lnTo>
                    <a:pt x="7166" y="20145"/>
                  </a:lnTo>
                  <a:lnTo>
                    <a:pt x="7293" y="20037"/>
                  </a:lnTo>
                  <a:lnTo>
                    <a:pt x="7572" y="19986"/>
                  </a:lnTo>
                  <a:lnTo>
                    <a:pt x="7877" y="20037"/>
                  </a:lnTo>
                  <a:lnTo>
                    <a:pt x="8310" y="19986"/>
                  </a:lnTo>
                  <a:lnTo>
                    <a:pt x="8894" y="20145"/>
                  </a:lnTo>
                  <a:lnTo>
                    <a:pt x="9224" y="20037"/>
                  </a:lnTo>
                  <a:lnTo>
                    <a:pt x="9453" y="19878"/>
                  </a:lnTo>
                  <a:lnTo>
                    <a:pt x="9504" y="19715"/>
                  </a:lnTo>
                  <a:lnTo>
                    <a:pt x="9580" y="19607"/>
                  </a:lnTo>
                  <a:lnTo>
                    <a:pt x="9657" y="19661"/>
                  </a:lnTo>
                  <a:lnTo>
                    <a:pt x="10113" y="19661"/>
                  </a:lnTo>
                  <a:lnTo>
                    <a:pt x="10622" y="19715"/>
                  </a:lnTo>
                  <a:lnTo>
                    <a:pt x="10774" y="19770"/>
                  </a:lnTo>
                  <a:lnTo>
                    <a:pt x="11029" y="20254"/>
                  </a:lnTo>
                  <a:lnTo>
                    <a:pt x="11486" y="20686"/>
                  </a:lnTo>
                  <a:lnTo>
                    <a:pt x="11918" y="21008"/>
                  </a:lnTo>
                  <a:lnTo>
                    <a:pt x="12121" y="21062"/>
                  </a:lnTo>
                  <a:lnTo>
                    <a:pt x="12376" y="21332"/>
                  </a:lnTo>
                  <a:lnTo>
                    <a:pt x="12579" y="21278"/>
                  </a:lnTo>
                  <a:lnTo>
                    <a:pt x="12909" y="21062"/>
                  </a:lnTo>
                  <a:lnTo>
                    <a:pt x="12934" y="21332"/>
                  </a:lnTo>
                  <a:lnTo>
                    <a:pt x="12934" y="21492"/>
                  </a:lnTo>
                  <a:lnTo>
                    <a:pt x="13112" y="21600"/>
                  </a:lnTo>
                  <a:lnTo>
                    <a:pt x="13290" y="21600"/>
                  </a:lnTo>
                  <a:lnTo>
                    <a:pt x="13418" y="21332"/>
                  </a:lnTo>
                  <a:lnTo>
                    <a:pt x="13723" y="20846"/>
                  </a:lnTo>
                  <a:lnTo>
                    <a:pt x="13926" y="20416"/>
                  </a:lnTo>
                  <a:lnTo>
                    <a:pt x="14307" y="20145"/>
                  </a:lnTo>
                  <a:lnTo>
                    <a:pt x="14815" y="19715"/>
                  </a:lnTo>
                  <a:lnTo>
                    <a:pt x="15019" y="19607"/>
                  </a:lnTo>
                  <a:lnTo>
                    <a:pt x="15247" y="19445"/>
                  </a:lnTo>
                  <a:lnTo>
                    <a:pt x="15552" y="19391"/>
                  </a:lnTo>
                  <a:lnTo>
                    <a:pt x="15730" y="19391"/>
                  </a:lnTo>
                  <a:lnTo>
                    <a:pt x="15933" y="19069"/>
                  </a:lnTo>
                  <a:lnTo>
                    <a:pt x="16110" y="18799"/>
                  </a:lnTo>
                  <a:lnTo>
                    <a:pt x="16263" y="18799"/>
                  </a:lnTo>
                  <a:lnTo>
                    <a:pt x="16492" y="18637"/>
                  </a:lnTo>
                  <a:lnTo>
                    <a:pt x="16619" y="18637"/>
                  </a:lnTo>
                  <a:lnTo>
                    <a:pt x="16721" y="18099"/>
                  </a:lnTo>
                  <a:lnTo>
                    <a:pt x="16873" y="17507"/>
                  </a:lnTo>
                  <a:lnTo>
                    <a:pt x="17203" y="16752"/>
                  </a:lnTo>
                  <a:lnTo>
                    <a:pt x="17280" y="16482"/>
                  </a:lnTo>
                  <a:lnTo>
                    <a:pt x="17357" y="16214"/>
                  </a:lnTo>
                  <a:lnTo>
                    <a:pt x="17357" y="15998"/>
                  </a:lnTo>
                  <a:lnTo>
                    <a:pt x="17077" y="15676"/>
                  </a:lnTo>
                  <a:lnTo>
                    <a:pt x="16747" y="15190"/>
                  </a:lnTo>
                  <a:lnTo>
                    <a:pt x="16771" y="15030"/>
                  </a:lnTo>
                  <a:lnTo>
                    <a:pt x="16747" y="14651"/>
                  </a:lnTo>
                  <a:lnTo>
                    <a:pt x="16747" y="14059"/>
                  </a:lnTo>
                  <a:lnTo>
                    <a:pt x="16873" y="13735"/>
                  </a:lnTo>
                  <a:lnTo>
                    <a:pt x="17026" y="13467"/>
                  </a:lnTo>
                  <a:lnTo>
                    <a:pt x="17280" y="13305"/>
                  </a:lnTo>
                  <a:lnTo>
                    <a:pt x="17483" y="13413"/>
                  </a:lnTo>
                  <a:lnTo>
                    <a:pt x="17636" y="13575"/>
                  </a:lnTo>
                  <a:lnTo>
                    <a:pt x="17864" y="13789"/>
                  </a:lnTo>
                  <a:lnTo>
                    <a:pt x="18017" y="13843"/>
                  </a:lnTo>
                  <a:lnTo>
                    <a:pt x="18169" y="14005"/>
                  </a:lnTo>
                  <a:lnTo>
                    <a:pt x="18246" y="14005"/>
                  </a:lnTo>
                  <a:lnTo>
                    <a:pt x="18271" y="13735"/>
                  </a:lnTo>
                  <a:lnTo>
                    <a:pt x="18373" y="13521"/>
                  </a:lnTo>
                  <a:lnTo>
                    <a:pt x="18525" y="13251"/>
                  </a:lnTo>
                  <a:lnTo>
                    <a:pt x="18652" y="13035"/>
                  </a:lnTo>
                  <a:lnTo>
                    <a:pt x="18779" y="12497"/>
                  </a:lnTo>
                  <a:lnTo>
                    <a:pt x="18881" y="12388"/>
                  </a:lnTo>
                  <a:lnTo>
                    <a:pt x="19034" y="12443"/>
                  </a:lnTo>
                  <a:lnTo>
                    <a:pt x="19237" y="12443"/>
                  </a:lnTo>
                  <a:lnTo>
                    <a:pt x="19516" y="11959"/>
                  </a:lnTo>
                  <a:lnTo>
                    <a:pt x="19669" y="11904"/>
                  </a:lnTo>
                  <a:lnTo>
                    <a:pt x="19745" y="11688"/>
                  </a:lnTo>
                  <a:lnTo>
                    <a:pt x="19745" y="11420"/>
                  </a:lnTo>
                  <a:lnTo>
                    <a:pt x="19770" y="10988"/>
                  </a:lnTo>
                  <a:lnTo>
                    <a:pt x="19897" y="10558"/>
                  </a:lnTo>
                  <a:lnTo>
                    <a:pt x="19948" y="10342"/>
                  </a:lnTo>
                  <a:lnTo>
                    <a:pt x="20025" y="10450"/>
                  </a:lnTo>
                  <a:lnTo>
                    <a:pt x="20100" y="10342"/>
                  </a:lnTo>
                  <a:lnTo>
                    <a:pt x="20177" y="10234"/>
                  </a:lnTo>
                  <a:lnTo>
                    <a:pt x="20177" y="9966"/>
                  </a:lnTo>
                  <a:lnTo>
                    <a:pt x="20253" y="9912"/>
                  </a:lnTo>
                  <a:lnTo>
                    <a:pt x="20381" y="10074"/>
                  </a:lnTo>
                  <a:lnTo>
                    <a:pt x="20456" y="9966"/>
                  </a:lnTo>
                  <a:lnTo>
                    <a:pt x="20660" y="9641"/>
                  </a:lnTo>
                  <a:lnTo>
                    <a:pt x="20786" y="9266"/>
                  </a:lnTo>
                  <a:lnTo>
                    <a:pt x="20914" y="9212"/>
                  </a:lnTo>
                  <a:lnTo>
                    <a:pt x="21091" y="9425"/>
                  </a:lnTo>
                  <a:lnTo>
                    <a:pt x="21193" y="9266"/>
                  </a:lnTo>
                  <a:lnTo>
                    <a:pt x="21321" y="9212"/>
                  </a:lnTo>
                  <a:lnTo>
                    <a:pt x="21372" y="9374"/>
                  </a:lnTo>
                  <a:lnTo>
                    <a:pt x="21523" y="9425"/>
                  </a:lnTo>
                  <a:lnTo>
                    <a:pt x="21549" y="9212"/>
                  </a:lnTo>
                  <a:lnTo>
                    <a:pt x="21549" y="8995"/>
                  </a:lnTo>
                  <a:lnTo>
                    <a:pt x="21600" y="8887"/>
                  </a:lnTo>
                  <a:lnTo>
                    <a:pt x="21600" y="8619"/>
                  </a:lnTo>
                  <a:lnTo>
                    <a:pt x="21574" y="8403"/>
                  </a:lnTo>
                  <a:lnTo>
                    <a:pt x="21549" y="8133"/>
                  </a:lnTo>
                  <a:lnTo>
                    <a:pt x="21295" y="7757"/>
                  </a:lnTo>
                  <a:lnTo>
                    <a:pt x="21091" y="7219"/>
                  </a:lnTo>
                  <a:lnTo>
                    <a:pt x="20837" y="6732"/>
                  </a:lnTo>
                  <a:lnTo>
                    <a:pt x="20660" y="6248"/>
                  </a:lnTo>
                  <a:lnTo>
                    <a:pt x="20330" y="6032"/>
                  </a:lnTo>
                  <a:lnTo>
                    <a:pt x="20279" y="6194"/>
                  </a:lnTo>
                  <a:lnTo>
                    <a:pt x="20076" y="6302"/>
                  </a:lnTo>
                  <a:lnTo>
                    <a:pt x="20076" y="6949"/>
                  </a:lnTo>
                  <a:lnTo>
                    <a:pt x="19923" y="7487"/>
                  </a:lnTo>
                  <a:lnTo>
                    <a:pt x="19795" y="7219"/>
                  </a:lnTo>
                  <a:lnTo>
                    <a:pt x="19465" y="7057"/>
                  </a:lnTo>
                  <a:lnTo>
                    <a:pt x="19186" y="7057"/>
                  </a:lnTo>
                  <a:lnTo>
                    <a:pt x="18983" y="7487"/>
                  </a:lnTo>
                  <a:lnTo>
                    <a:pt x="18652" y="7111"/>
                  </a:lnTo>
                  <a:lnTo>
                    <a:pt x="18525" y="6678"/>
                  </a:lnTo>
                  <a:lnTo>
                    <a:pt x="18627" y="5978"/>
                  </a:lnTo>
                  <a:lnTo>
                    <a:pt x="18601" y="5710"/>
                  </a:lnTo>
                  <a:lnTo>
                    <a:pt x="18652" y="5224"/>
                  </a:lnTo>
                  <a:lnTo>
                    <a:pt x="18627" y="4794"/>
                  </a:lnTo>
                  <a:lnTo>
                    <a:pt x="18779" y="2477"/>
                  </a:lnTo>
                  <a:lnTo>
                    <a:pt x="18779" y="2423"/>
                  </a:lnTo>
                  <a:lnTo>
                    <a:pt x="18729" y="2263"/>
                  </a:lnTo>
                  <a:lnTo>
                    <a:pt x="18474" y="2155"/>
                  </a:lnTo>
                  <a:lnTo>
                    <a:pt x="18195" y="2209"/>
                  </a:lnTo>
                  <a:lnTo>
                    <a:pt x="18195" y="2371"/>
                  </a:lnTo>
                  <a:lnTo>
                    <a:pt x="18043" y="2531"/>
                  </a:lnTo>
                  <a:lnTo>
                    <a:pt x="17915" y="2531"/>
                  </a:lnTo>
                  <a:lnTo>
                    <a:pt x="17864" y="2423"/>
                  </a:lnTo>
                  <a:lnTo>
                    <a:pt x="17738" y="2639"/>
                  </a:lnTo>
                  <a:lnTo>
                    <a:pt x="17610" y="2477"/>
                  </a:lnTo>
                  <a:lnTo>
                    <a:pt x="17534" y="2263"/>
                  </a:lnTo>
                  <a:lnTo>
                    <a:pt x="17382" y="1993"/>
                  </a:lnTo>
                  <a:lnTo>
                    <a:pt x="17254" y="1993"/>
                  </a:lnTo>
                  <a:lnTo>
                    <a:pt x="17026" y="2155"/>
                  </a:lnTo>
                  <a:lnTo>
                    <a:pt x="17001" y="1993"/>
                  </a:lnTo>
                  <a:lnTo>
                    <a:pt x="16873" y="1993"/>
                  </a:lnTo>
                  <a:lnTo>
                    <a:pt x="16747" y="2209"/>
                  </a:lnTo>
                  <a:lnTo>
                    <a:pt x="16721" y="2531"/>
                  </a:lnTo>
                  <a:lnTo>
                    <a:pt x="16619" y="2747"/>
                  </a:lnTo>
                  <a:lnTo>
                    <a:pt x="16466" y="2909"/>
                  </a:lnTo>
                  <a:lnTo>
                    <a:pt x="16365" y="3231"/>
                  </a:lnTo>
                  <a:lnTo>
                    <a:pt x="16365" y="3339"/>
                  </a:lnTo>
                  <a:lnTo>
                    <a:pt x="16340" y="3609"/>
                  </a:lnTo>
                  <a:lnTo>
                    <a:pt x="16212" y="3877"/>
                  </a:lnTo>
                  <a:lnTo>
                    <a:pt x="15755" y="3877"/>
                  </a:lnTo>
                  <a:lnTo>
                    <a:pt x="15628" y="4148"/>
                  </a:lnTo>
                  <a:lnTo>
                    <a:pt x="15475" y="4148"/>
                  </a:lnTo>
                  <a:lnTo>
                    <a:pt x="15221" y="4523"/>
                  </a:lnTo>
                  <a:lnTo>
                    <a:pt x="15094" y="4902"/>
                  </a:lnTo>
                  <a:lnTo>
                    <a:pt x="15019" y="4902"/>
                  </a:lnTo>
                  <a:lnTo>
                    <a:pt x="14917" y="4794"/>
                  </a:lnTo>
                  <a:lnTo>
                    <a:pt x="14739" y="4794"/>
                  </a:lnTo>
                  <a:lnTo>
                    <a:pt x="14688" y="4848"/>
                  </a:lnTo>
                  <a:lnTo>
                    <a:pt x="14484" y="4902"/>
                  </a:lnTo>
                  <a:lnTo>
                    <a:pt x="14079" y="4902"/>
                  </a:lnTo>
                  <a:lnTo>
                    <a:pt x="13798" y="4794"/>
                  </a:lnTo>
                  <a:lnTo>
                    <a:pt x="13468" y="4848"/>
                  </a:lnTo>
                  <a:lnTo>
                    <a:pt x="13392" y="4848"/>
                  </a:lnTo>
                  <a:lnTo>
                    <a:pt x="13265" y="4523"/>
                  </a:lnTo>
                  <a:lnTo>
                    <a:pt x="13163" y="4523"/>
                  </a:lnTo>
                  <a:lnTo>
                    <a:pt x="13062" y="4364"/>
                  </a:lnTo>
                  <a:lnTo>
                    <a:pt x="12934" y="4148"/>
                  </a:lnTo>
                  <a:lnTo>
                    <a:pt x="12883" y="3718"/>
                  </a:lnTo>
                  <a:lnTo>
                    <a:pt x="12781" y="3555"/>
                  </a:lnTo>
                  <a:lnTo>
                    <a:pt x="12655" y="3609"/>
                  </a:lnTo>
                  <a:lnTo>
                    <a:pt x="12426" y="3609"/>
                  </a:lnTo>
                  <a:lnTo>
                    <a:pt x="12197" y="3447"/>
                  </a:lnTo>
                  <a:lnTo>
                    <a:pt x="12045" y="3017"/>
                  </a:lnTo>
                  <a:lnTo>
                    <a:pt x="11562" y="3017"/>
                  </a:lnTo>
                  <a:lnTo>
                    <a:pt x="11410" y="2801"/>
                  </a:lnTo>
                  <a:lnTo>
                    <a:pt x="11257" y="2909"/>
                  </a:lnTo>
                  <a:lnTo>
                    <a:pt x="11054" y="2963"/>
                  </a:lnTo>
                  <a:lnTo>
                    <a:pt x="10901" y="3071"/>
                  </a:lnTo>
                  <a:lnTo>
                    <a:pt x="10648" y="3123"/>
                  </a:lnTo>
                  <a:lnTo>
                    <a:pt x="10419" y="3285"/>
                  </a:lnTo>
                  <a:lnTo>
                    <a:pt x="10343" y="3555"/>
                  </a:lnTo>
                  <a:lnTo>
                    <a:pt x="10241" y="3609"/>
                  </a:lnTo>
                  <a:lnTo>
                    <a:pt x="10139" y="3555"/>
                  </a:lnTo>
                  <a:lnTo>
                    <a:pt x="10038" y="3555"/>
                  </a:lnTo>
                  <a:lnTo>
                    <a:pt x="9936" y="3718"/>
                  </a:lnTo>
                  <a:lnTo>
                    <a:pt x="9733" y="3718"/>
                  </a:lnTo>
                  <a:lnTo>
                    <a:pt x="9657" y="3772"/>
                  </a:lnTo>
                  <a:lnTo>
                    <a:pt x="9580" y="3772"/>
                  </a:lnTo>
                  <a:lnTo>
                    <a:pt x="9377" y="3501"/>
                  </a:lnTo>
                  <a:lnTo>
                    <a:pt x="9148" y="3447"/>
                  </a:lnTo>
                  <a:lnTo>
                    <a:pt x="9122" y="3231"/>
                  </a:lnTo>
                  <a:lnTo>
                    <a:pt x="8970" y="2963"/>
                  </a:lnTo>
                  <a:lnTo>
                    <a:pt x="8894" y="2963"/>
                  </a:lnTo>
                  <a:lnTo>
                    <a:pt x="8817" y="2801"/>
                  </a:lnTo>
                  <a:lnTo>
                    <a:pt x="8817" y="2531"/>
                  </a:lnTo>
                  <a:lnTo>
                    <a:pt x="8742" y="2209"/>
                  </a:lnTo>
                  <a:lnTo>
                    <a:pt x="8666" y="2101"/>
                  </a:lnTo>
                  <a:lnTo>
                    <a:pt x="8666" y="1776"/>
                  </a:lnTo>
                  <a:lnTo>
                    <a:pt x="8614" y="1617"/>
                  </a:lnTo>
                  <a:lnTo>
                    <a:pt x="8614" y="1455"/>
                  </a:lnTo>
                  <a:lnTo>
                    <a:pt x="8563" y="1184"/>
                  </a:lnTo>
                  <a:lnTo>
                    <a:pt x="8436" y="1130"/>
                  </a:lnTo>
                  <a:lnTo>
                    <a:pt x="8131" y="1130"/>
                  </a:lnTo>
                  <a:lnTo>
                    <a:pt x="8005" y="1076"/>
                  </a:lnTo>
                  <a:lnTo>
                    <a:pt x="7928" y="1022"/>
                  </a:lnTo>
                  <a:lnTo>
                    <a:pt x="7751" y="917"/>
                  </a:lnTo>
                  <a:lnTo>
                    <a:pt x="7700" y="808"/>
                  </a:lnTo>
                  <a:lnTo>
                    <a:pt x="7598" y="646"/>
                  </a:lnTo>
                  <a:lnTo>
                    <a:pt x="7166" y="646"/>
                  </a:lnTo>
                  <a:lnTo>
                    <a:pt x="6988" y="538"/>
                  </a:lnTo>
                  <a:lnTo>
                    <a:pt x="6963" y="430"/>
                  </a:lnTo>
                  <a:lnTo>
                    <a:pt x="6760" y="268"/>
                  </a:lnTo>
                  <a:lnTo>
                    <a:pt x="6607" y="108"/>
                  </a:lnTo>
                  <a:lnTo>
                    <a:pt x="6530" y="0"/>
                  </a:lnTo>
                  <a:close/>
                </a:path>
              </a:pathLst>
            </a:custGeom>
            <a:solidFill>
              <a:srgbClr val="CCD4DA"/>
            </a:solidFill>
            <a:ln w="12700" cap="flat">
              <a:noFill/>
              <a:miter lim="400000"/>
            </a:ln>
            <a:effectLst/>
          </p:spPr>
          <p:txBody>
            <a:bodyPr wrap="square" lIns="0" tIns="0" rIns="0" bIns="0" numCol="1" anchor="ctr">
              <a:noAutofit/>
            </a:bodyPr>
            <a:lstStyle/>
            <a:p>
              <a:pPr defTabSz="342900">
                <a:lnSpc>
                  <a:spcPct val="100000"/>
                </a:lnSpc>
                <a:spcBef>
                  <a:spcPts val="0"/>
                </a:spcBef>
                <a:defRPr sz="1400">
                  <a:latin typeface="Arial"/>
                  <a:ea typeface="Arial"/>
                  <a:cs typeface="Arial"/>
                  <a:sym typeface="Arial"/>
                </a:defRPr>
              </a:pPr>
              <a:endParaRPr sz="525"/>
            </a:p>
          </p:txBody>
        </p:sp>
        <p:sp>
          <p:nvSpPr>
            <p:cNvPr id="93" name="Google Shape;10487;p32">
              <a:extLst>
                <a:ext uri="{FF2B5EF4-FFF2-40B4-BE49-F238E27FC236}">
                  <a16:creationId xmlns:a16="http://schemas.microsoft.com/office/drawing/2014/main" id="{3215FBDE-74BA-00AA-0783-1A25CAAFA913}"/>
                </a:ext>
              </a:extLst>
            </p:cNvPr>
            <p:cNvSpPr/>
            <p:nvPr/>
          </p:nvSpPr>
          <p:spPr>
            <a:xfrm>
              <a:off x="21632302" y="8950501"/>
              <a:ext cx="705222" cy="576041"/>
            </a:xfrm>
            <a:custGeom>
              <a:avLst/>
              <a:gdLst/>
              <a:ahLst/>
              <a:cxnLst>
                <a:cxn ang="0">
                  <a:pos x="wd2" y="hd2"/>
                </a:cxn>
                <a:cxn ang="5400000">
                  <a:pos x="wd2" y="hd2"/>
                </a:cxn>
                <a:cxn ang="10800000">
                  <a:pos x="wd2" y="hd2"/>
                </a:cxn>
                <a:cxn ang="16200000">
                  <a:pos x="wd2" y="hd2"/>
                </a:cxn>
              </a:cxnLst>
              <a:rect l="0" t="0" r="r" b="b"/>
              <a:pathLst>
                <a:path w="21600" h="21600" extrusionOk="0">
                  <a:moveTo>
                    <a:pt x="482" y="0"/>
                  </a:moveTo>
                  <a:lnTo>
                    <a:pt x="161" y="9631"/>
                  </a:lnTo>
                  <a:lnTo>
                    <a:pt x="80" y="10378"/>
                  </a:lnTo>
                  <a:lnTo>
                    <a:pt x="80" y="11035"/>
                  </a:lnTo>
                  <a:lnTo>
                    <a:pt x="0" y="17301"/>
                  </a:lnTo>
                  <a:lnTo>
                    <a:pt x="642" y="17301"/>
                  </a:lnTo>
                  <a:lnTo>
                    <a:pt x="960" y="17390"/>
                  </a:lnTo>
                  <a:lnTo>
                    <a:pt x="1361" y="17301"/>
                  </a:lnTo>
                  <a:lnTo>
                    <a:pt x="2798" y="17301"/>
                  </a:lnTo>
                  <a:lnTo>
                    <a:pt x="2879" y="17578"/>
                  </a:lnTo>
                  <a:lnTo>
                    <a:pt x="3200" y="17859"/>
                  </a:lnTo>
                  <a:lnTo>
                    <a:pt x="3601" y="18047"/>
                  </a:lnTo>
                  <a:lnTo>
                    <a:pt x="3999" y="17672"/>
                  </a:lnTo>
                  <a:lnTo>
                    <a:pt x="4802" y="17390"/>
                  </a:lnTo>
                  <a:lnTo>
                    <a:pt x="4878" y="17207"/>
                  </a:lnTo>
                  <a:lnTo>
                    <a:pt x="5039" y="17390"/>
                  </a:lnTo>
                  <a:lnTo>
                    <a:pt x="5280" y="17113"/>
                  </a:lnTo>
                  <a:lnTo>
                    <a:pt x="5199" y="16362"/>
                  </a:lnTo>
                  <a:lnTo>
                    <a:pt x="4641" y="15897"/>
                  </a:lnTo>
                  <a:lnTo>
                    <a:pt x="3999" y="15522"/>
                  </a:lnTo>
                  <a:lnTo>
                    <a:pt x="3441" y="15428"/>
                  </a:lnTo>
                  <a:lnTo>
                    <a:pt x="3280" y="15240"/>
                  </a:lnTo>
                  <a:lnTo>
                    <a:pt x="2879" y="15053"/>
                  </a:lnTo>
                  <a:lnTo>
                    <a:pt x="2798" y="15053"/>
                  </a:lnTo>
                  <a:lnTo>
                    <a:pt x="2561" y="14869"/>
                  </a:lnTo>
                  <a:lnTo>
                    <a:pt x="2481" y="14306"/>
                  </a:lnTo>
                  <a:lnTo>
                    <a:pt x="2080" y="13654"/>
                  </a:lnTo>
                  <a:lnTo>
                    <a:pt x="1682" y="13466"/>
                  </a:lnTo>
                  <a:lnTo>
                    <a:pt x="1602" y="13091"/>
                  </a:lnTo>
                  <a:lnTo>
                    <a:pt x="1281" y="12715"/>
                  </a:lnTo>
                  <a:lnTo>
                    <a:pt x="1602" y="12997"/>
                  </a:lnTo>
                  <a:lnTo>
                    <a:pt x="1682" y="13466"/>
                  </a:lnTo>
                  <a:lnTo>
                    <a:pt x="1999" y="13466"/>
                  </a:lnTo>
                  <a:lnTo>
                    <a:pt x="2481" y="13837"/>
                  </a:lnTo>
                  <a:lnTo>
                    <a:pt x="2561" y="14306"/>
                  </a:lnTo>
                  <a:lnTo>
                    <a:pt x="2561" y="14869"/>
                  </a:lnTo>
                  <a:lnTo>
                    <a:pt x="2798" y="14869"/>
                  </a:lnTo>
                  <a:lnTo>
                    <a:pt x="3360" y="14959"/>
                  </a:lnTo>
                  <a:lnTo>
                    <a:pt x="3682" y="15334"/>
                  </a:lnTo>
                  <a:lnTo>
                    <a:pt x="4400" y="15334"/>
                  </a:lnTo>
                  <a:lnTo>
                    <a:pt x="4958" y="15053"/>
                  </a:lnTo>
                  <a:lnTo>
                    <a:pt x="5440" y="15240"/>
                  </a:lnTo>
                  <a:lnTo>
                    <a:pt x="5761" y="14959"/>
                  </a:lnTo>
                  <a:lnTo>
                    <a:pt x="5681" y="14869"/>
                  </a:lnTo>
                  <a:lnTo>
                    <a:pt x="5360" y="14494"/>
                  </a:lnTo>
                  <a:lnTo>
                    <a:pt x="5199" y="14118"/>
                  </a:lnTo>
                  <a:lnTo>
                    <a:pt x="4878" y="14306"/>
                  </a:lnTo>
                  <a:lnTo>
                    <a:pt x="4802" y="13931"/>
                  </a:lnTo>
                  <a:lnTo>
                    <a:pt x="4958" y="14118"/>
                  </a:lnTo>
                  <a:lnTo>
                    <a:pt x="5440" y="14025"/>
                  </a:lnTo>
                  <a:lnTo>
                    <a:pt x="5761" y="14494"/>
                  </a:lnTo>
                  <a:lnTo>
                    <a:pt x="6159" y="14494"/>
                  </a:lnTo>
                  <a:lnTo>
                    <a:pt x="5998" y="14306"/>
                  </a:lnTo>
                  <a:lnTo>
                    <a:pt x="5998" y="13931"/>
                  </a:lnTo>
                  <a:lnTo>
                    <a:pt x="6159" y="13654"/>
                  </a:lnTo>
                  <a:lnTo>
                    <a:pt x="6159" y="13091"/>
                  </a:lnTo>
                  <a:lnTo>
                    <a:pt x="5842" y="12621"/>
                  </a:lnTo>
                  <a:lnTo>
                    <a:pt x="5842" y="12527"/>
                  </a:lnTo>
                  <a:lnTo>
                    <a:pt x="6239" y="12715"/>
                  </a:lnTo>
                  <a:lnTo>
                    <a:pt x="6400" y="12997"/>
                  </a:lnTo>
                  <a:lnTo>
                    <a:pt x="6801" y="13466"/>
                  </a:lnTo>
                  <a:lnTo>
                    <a:pt x="7199" y="13560"/>
                  </a:lnTo>
                  <a:lnTo>
                    <a:pt x="7199" y="13372"/>
                  </a:lnTo>
                  <a:lnTo>
                    <a:pt x="7038" y="12997"/>
                  </a:lnTo>
                  <a:lnTo>
                    <a:pt x="7199" y="13091"/>
                  </a:lnTo>
                  <a:lnTo>
                    <a:pt x="7279" y="13560"/>
                  </a:lnTo>
                  <a:lnTo>
                    <a:pt x="7440" y="13560"/>
                  </a:lnTo>
                  <a:lnTo>
                    <a:pt x="7440" y="13184"/>
                  </a:lnTo>
                  <a:lnTo>
                    <a:pt x="7359" y="12903"/>
                  </a:lnTo>
                  <a:lnTo>
                    <a:pt x="7440" y="12438"/>
                  </a:lnTo>
                  <a:lnTo>
                    <a:pt x="7680" y="12621"/>
                  </a:lnTo>
                  <a:lnTo>
                    <a:pt x="8239" y="12903"/>
                  </a:lnTo>
                  <a:lnTo>
                    <a:pt x="8399" y="13184"/>
                  </a:lnTo>
                  <a:lnTo>
                    <a:pt x="8640" y="13372"/>
                  </a:lnTo>
                  <a:lnTo>
                    <a:pt x="8881" y="13184"/>
                  </a:lnTo>
                  <a:lnTo>
                    <a:pt x="9041" y="13372"/>
                  </a:lnTo>
                  <a:lnTo>
                    <a:pt x="9278" y="13091"/>
                  </a:lnTo>
                  <a:lnTo>
                    <a:pt x="9278" y="13837"/>
                  </a:lnTo>
                  <a:lnTo>
                    <a:pt x="9439" y="13837"/>
                  </a:lnTo>
                  <a:lnTo>
                    <a:pt x="9760" y="14118"/>
                  </a:lnTo>
                  <a:lnTo>
                    <a:pt x="10961" y="14494"/>
                  </a:lnTo>
                  <a:lnTo>
                    <a:pt x="11278" y="14775"/>
                  </a:lnTo>
                  <a:lnTo>
                    <a:pt x="11679" y="15240"/>
                  </a:lnTo>
                  <a:lnTo>
                    <a:pt x="11760" y="15897"/>
                  </a:lnTo>
                  <a:lnTo>
                    <a:pt x="12398" y="16737"/>
                  </a:lnTo>
                  <a:lnTo>
                    <a:pt x="12478" y="17113"/>
                  </a:lnTo>
                  <a:lnTo>
                    <a:pt x="12880" y="17301"/>
                  </a:lnTo>
                  <a:lnTo>
                    <a:pt x="13201" y="17672"/>
                  </a:lnTo>
                  <a:lnTo>
                    <a:pt x="13277" y="18047"/>
                  </a:lnTo>
                  <a:lnTo>
                    <a:pt x="14241" y="19169"/>
                  </a:lnTo>
                  <a:lnTo>
                    <a:pt x="14241" y="19544"/>
                  </a:lnTo>
                  <a:lnTo>
                    <a:pt x="14638" y="19915"/>
                  </a:lnTo>
                  <a:lnTo>
                    <a:pt x="15281" y="20103"/>
                  </a:lnTo>
                  <a:lnTo>
                    <a:pt x="15598" y="20009"/>
                  </a:lnTo>
                  <a:lnTo>
                    <a:pt x="15758" y="20009"/>
                  </a:lnTo>
                  <a:lnTo>
                    <a:pt x="16080" y="20197"/>
                  </a:lnTo>
                  <a:lnTo>
                    <a:pt x="16798" y="20103"/>
                  </a:lnTo>
                  <a:lnTo>
                    <a:pt x="17280" y="20384"/>
                  </a:lnTo>
                  <a:lnTo>
                    <a:pt x="17678" y="20197"/>
                  </a:lnTo>
                  <a:lnTo>
                    <a:pt x="18240" y="20384"/>
                  </a:lnTo>
                  <a:lnTo>
                    <a:pt x="18637" y="20572"/>
                  </a:lnTo>
                  <a:lnTo>
                    <a:pt x="19199" y="20478"/>
                  </a:lnTo>
                  <a:lnTo>
                    <a:pt x="19360" y="20854"/>
                  </a:lnTo>
                  <a:lnTo>
                    <a:pt x="19757" y="20854"/>
                  </a:lnTo>
                  <a:lnTo>
                    <a:pt x="19838" y="20947"/>
                  </a:lnTo>
                  <a:lnTo>
                    <a:pt x="19597" y="21131"/>
                  </a:lnTo>
                  <a:lnTo>
                    <a:pt x="20078" y="21318"/>
                  </a:lnTo>
                  <a:lnTo>
                    <a:pt x="20560" y="21600"/>
                  </a:lnTo>
                  <a:lnTo>
                    <a:pt x="21038" y="21506"/>
                  </a:lnTo>
                  <a:lnTo>
                    <a:pt x="21199" y="21131"/>
                  </a:lnTo>
                  <a:lnTo>
                    <a:pt x="20637" y="20854"/>
                  </a:lnTo>
                  <a:lnTo>
                    <a:pt x="20480" y="20854"/>
                  </a:lnTo>
                  <a:lnTo>
                    <a:pt x="20480" y="20572"/>
                  </a:lnTo>
                  <a:lnTo>
                    <a:pt x="20877" y="20478"/>
                  </a:lnTo>
                  <a:lnTo>
                    <a:pt x="21199" y="20572"/>
                  </a:lnTo>
                  <a:lnTo>
                    <a:pt x="21600" y="20384"/>
                  </a:lnTo>
                  <a:lnTo>
                    <a:pt x="20797" y="20103"/>
                  </a:lnTo>
                  <a:lnTo>
                    <a:pt x="19757" y="20009"/>
                  </a:lnTo>
                  <a:lnTo>
                    <a:pt x="19279" y="19638"/>
                  </a:lnTo>
                  <a:lnTo>
                    <a:pt x="19039" y="19263"/>
                  </a:lnTo>
                  <a:lnTo>
                    <a:pt x="19597" y="19075"/>
                  </a:lnTo>
                  <a:lnTo>
                    <a:pt x="19838" y="19075"/>
                  </a:lnTo>
                  <a:lnTo>
                    <a:pt x="20078" y="18981"/>
                  </a:lnTo>
                  <a:lnTo>
                    <a:pt x="19757" y="18699"/>
                  </a:lnTo>
                  <a:lnTo>
                    <a:pt x="18958" y="18699"/>
                  </a:lnTo>
                  <a:lnTo>
                    <a:pt x="18240" y="18606"/>
                  </a:lnTo>
                  <a:lnTo>
                    <a:pt x="17999" y="18235"/>
                  </a:lnTo>
                  <a:lnTo>
                    <a:pt x="17999" y="17859"/>
                  </a:lnTo>
                  <a:lnTo>
                    <a:pt x="18240" y="17578"/>
                  </a:lnTo>
                  <a:lnTo>
                    <a:pt x="18400" y="17207"/>
                  </a:lnTo>
                  <a:lnTo>
                    <a:pt x="18159" y="16925"/>
                  </a:lnTo>
                  <a:lnTo>
                    <a:pt x="17838" y="16925"/>
                  </a:lnTo>
                  <a:lnTo>
                    <a:pt x="17678" y="17113"/>
                  </a:lnTo>
                  <a:lnTo>
                    <a:pt x="17360" y="16925"/>
                  </a:lnTo>
                  <a:lnTo>
                    <a:pt x="17039" y="17113"/>
                  </a:lnTo>
                  <a:lnTo>
                    <a:pt x="16638" y="16456"/>
                  </a:lnTo>
                  <a:lnTo>
                    <a:pt x="16638" y="15803"/>
                  </a:lnTo>
                  <a:lnTo>
                    <a:pt x="16240" y="15709"/>
                  </a:lnTo>
                  <a:lnTo>
                    <a:pt x="15839" y="14494"/>
                  </a:lnTo>
                  <a:lnTo>
                    <a:pt x="15678" y="14400"/>
                  </a:lnTo>
                  <a:lnTo>
                    <a:pt x="15598" y="14025"/>
                  </a:lnTo>
                  <a:lnTo>
                    <a:pt x="15040" y="14025"/>
                  </a:lnTo>
                  <a:lnTo>
                    <a:pt x="14799" y="13837"/>
                  </a:lnTo>
                  <a:lnTo>
                    <a:pt x="14558" y="13184"/>
                  </a:lnTo>
                  <a:lnTo>
                    <a:pt x="14080" y="12621"/>
                  </a:lnTo>
                  <a:lnTo>
                    <a:pt x="14000" y="12063"/>
                  </a:lnTo>
                  <a:lnTo>
                    <a:pt x="13679" y="11687"/>
                  </a:lnTo>
                  <a:lnTo>
                    <a:pt x="13358" y="11222"/>
                  </a:lnTo>
                  <a:lnTo>
                    <a:pt x="13438" y="11035"/>
                  </a:lnTo>
                  <a:lnTo>
                    <a:pt x="14397" y="11128"/>
                  </a:lnTo>
                  <a:lnTo>
                    <a:pt x="15200" y="10659"/>
                  </a:lnTo>
                  <a:lnTo>
                    <a:pt x="15357" y="10190"/>
                  </a:lnTo>
                  <a:lnTo>
                    <a:pt x="15281" y="9631"/>
                  </a:lnTo>
                  <a:lnTo>
                    <a:pt x="14638" y="8880"/>
                  </a:lnTo>
                  <a:lnTo>
                    <a:pt x="14160" y="8791"/>
                  </a:lnTo>
                  <a:lnTo>
                    <a:pt x="14000" y="8880"/>
                  </a:lnTo>
                  <a:lnTo>
                    <a:pt x="13598" y="8697"/>
                  </a:lnTo>
                  <a:lnTo>
                    <a:pt x="12799" y="8228"/>
                  </a:lnTo>
                  <a:lnTo>
                    <a:pt x="12398" y="7759"/>
                  </a:lnTo>
                  <a:lnTo>
                    <a:pt x="11840" y="7853"/>
                  </a:lnTo>
                  <a:lnTo>
                    <a:pt x="10880" y="7388"/>
                  </a:lnTo>
                  <a:lnTo>
                    <a:pt x="10800" y="7012"/>
                  </a:lnTo>
                  <a:lnTo>
                    <a:pt x="10961" y="6449"/>
                  </a:lnTo>
                  <a:lnTo>
                    <a:pt x="11041" y="5984"/>
                  </a:lnTo>
                  <a:lnTo>
                    <a:pt x="10800" y="5515"/>
                  </a:lnTo>
                  <a:lnTo>
                    <a:pt x="10001" y="4581"/>
                  </a:lnTo>
                  <a:lnTo>
                    <a:pt x="9760" y="4581"/>
                  </a:lnTo>
                  <a:lnTo>
                    <a:pt x="9600" y="4675"/>
                  </a:lnTo>
                  <a:lnTo>
                    <a:pt x="9359" y="4299"/>
                  </a:lnTo>
                  <a:lnTo>
                    <a:pt x="8961" y="4018"/>
                  </a:lnTo>
                  <a:lnTo>
                    <a:pt x="8881" y="3647"/>
                  </a:lnTo>
                  <a:lnTo>
                    <a:pt x="8399" y="3553"/>
                  </a:lnTo>
                  <a:lnTo>
                    <a:pt x="8158" y="3178"/>
                  </a:lnTo>
                  <a:lnTo>
                    <a:pt x="7998" y="3178"/>
                  </a:lnTo>
                  <a:lnTo>
                    <a:pt x="7600" y="2896"/>
                  </a:lnTo>
                  <a:lnTo>
                    <a:pt x="7038" y="2896"/>
                  </a:lnTo>
                  <a:lnTo>
                    <a:pt x="6560" y="2431"/>
                  </a:lnTo>
                  <a:lnTo>
                    <a:pt x="6079" y="2337"/>
                  </a:lnTo>
                  <a:lnTo>
                    <a:pt x="5280" y="1774"/>
                  </a:lnTo>
                  <a:lnTo>
                    <a:pt x="4079" y="1680"/>
                  </a:lnTo>
                  <a:lnTo>
                    <a:pt x="3682" y="1403"/>
                  </a:lnTo>
                  <a:lnTo>
                    <a:pt x="3360" y="1028"/>
                  </a:lnTo>
                  <a:lnTo>
                    <a:pt x="3200" y="1028"/>
                  </a:lnTo>
                  <a:lnTo>
                    <a:pt x="3039" y="1216"/>
                  </a:lnTo>
                  <a:lnTo>
                    <a:pt x="2160" y="840"/>
                  </a:lnTo>
                  <a:lnTo>
                    <a:pt x="1999" y="559"/>
                  </a:lnTo>
                  <a:lnTo>
                    <a:pt x="1602" y="371"/>
                  </a:lnTo>
                  <a:lnTo>
                    <a:pt x="879" y="0"/>
                  </a:lnTo>
                  <a:close/>
                </a:path>
              </a:pathLst>
            </a:custGeom>
            <a:solidFill>
              <a:srgbClr val="CCD4D8"/>
            </a:solidFill>
            <a:ln w="12700" cap="flat">
              <a:noFill/>
              <a:miter lim="400000"/>
            </a:ln>
            <a:effectLst/>
          </p:spPr>
          <p:txBody>
            <a:bodyPr wrap="square" lIns="0" tIns="0" rIns="0" bIns="0" numCol="1" anchor="ctr">
              <a:noAutofit/>
            </a:bodyPr>
            <a:lstStyle/>
            <a:p>
              <a:pPr defTabSz="342900">
                <a:lnSpc>
                  <a:spcPct val="100000"/>
                </a:lnSpc>
                <a:spcBef>
                  <a:spcPts val="0"/>
                </a:spcBef>
                <a:defRPr sz="1400">
                  <a:latin typeface="Arial"/>
                  <a:ea typeface="Arial"/>
                  <a:cs typeface="Arial"/>
                  <a:sym typeface="Arial"/>
                </a:defRPr>
              </a:pPr>
              <a:endParaRPr sz="525"/>
            </a:p>
          </p:txBody>
        </p:sp>
        <p:sp>
          <p:nvSpPr>
            <p:cNvPr id="94" name="Google Shape;10488;p32">
              <a:extLst>
                <a:ext uri="{FF2B5EF4-FFF2-40B4-BE49-F238E27FC236}">
                  <a16:creationId xmlns:a16="http://schemas.microsoft.com/office/drawing/2014/main" id="{EFB4B6F0-8491-F2AD-61BE-68924E5F33BB}"/>
                </a:ext>
              </a:extLst>
            </p:cNvPr>
            <p:cNvSpPr/>
            <p:nvPr/>
          </p:nvSpPr>
          <p:spPr>
            <a:xfrm>
              <a:off x="20052225" y="7394254"/>
              <a:ext cx="574664" cy="957680"/>
            </a:xfrm>
            <a:custGeom>
              <a:avLst/>
              <a:gdLst/>
              <a:ahLst/>
              <a:cxnLst>
                <a:cxn ang="0">
                  <a:pos x="wd2" y="hd2"/>
                </a:cxn>
                <a:cxn ang="5400000">
                  <a:pos x="wd2" y="hd2"/>
                </a:cxn>
                <a:cxn ang="10800000">
                  <a:pos x="wd2" y="hd2"/>
                </a:cxn>
                <a:cxn ang="16200000">
                  <a:pos x="wd2" y="hd2"/>
                </a:cxn>
              </a:cxnLst>
              <a:rect l="0" t="0" r="r" b="b"/>
              <a:pathLst>
                <a:path w="21600" h="21600" extrusionOk="0">
                  <a:moveTo>
                    <a:pt x="2749" y="0"/>
                  </a:moveTo>
                  <a:lnTo>
                    <a:pt x="2064" y="169"/>
                  </a:lnTo>
                  <a:lnTo>
                    <a:pt x="1966" y="508"/>
                  </a:lnTo>
                  <a:lnTo>
                    <a:pt x="1473" y="1126"/>
                  </a:lnTo>
                  <a:lnTo>
                    <a:pt x="1572" y="1519"/>
                  </a:lnTo>
                  <a:lnTo>
                    <a:pt x="1572" y="2137"/>
                  </a:lnTo>
                  <a:lnTo>
                    <a:pt x="1178" y="2925"/>
                  </a:lnTo>
                  <a:lnTo>
                    <a:pt x="985" y="3264"/>
                  </a:lnTo>
                  <a:lnTo>
                    <a:pt x="1276" y="3769"/>
                  </a:lnTo>
                  <a:lnTo>
                    <a:pt x="1276" y="3938"/>
                  </a:lnTo>
                  <a:lnTo>
                    <a:pt x="985" y="4108"/>
                  </a:lnTo>
                  <a:lnTo>
                    <a:pt x="493" y="4051"/>
                  </a:lnTo>
                  <a:lnTo>
                    <a:pt x="99" y="3769"/>
                  </a:lnTo>
                  <a:lnTo>
                    <a:pt x="0" y="4108"/>
                  </a:lnTo>
                  <a:lnTo>
                    <a:pt x="99" y="4444"/>
                  </a:lnTo>
                  <a:lnTo>
                    <a:pt x="493" y="4444"/>
                  </a:lnTo>
                  <a:lnTo>
                    <a:pt x="591" y="4613"/>
                  </a:lnTo>
                  <a:lnTo>
                    <a:pt x="296" y="4782"/>
                  </a:lnTo>
                  <a:lnTo>
                    <a:pt x="591" y="5231"/>
                  </a:lnTo>
                  <a:lnTo>
                    <a:pt x="985" y="5626"/>
                  </a:lnTo>
                  <a:lnTo>
                    <a:pt x="985" y="6188"/>
                  </a:lnTo>
                  <a:lnTo>
                    <a:pt x="1178" y="6301"/>
                  </a:lnTo>
                  <a:lnTo>
                    <a:pt x="1473" y="6188"/>
                  </a:lnTo>
                  <a:lnTo>
                    <a:pt x="1670" y="6301"/>
                  </a:lnTo>
                  <a:lnTo>
                    <a:pt x="1670" y="6581"/>
                  </a:lnTo>
                  <a:lnTo>
                    <a:pt x="2163" y="6976"/>
                  </a:lnTo>
                  <a:lnTo>
                    <a:pt x="2552" y="6976"/>
                  </a:lnTo>
                  <a:lnTo>
                    <a:pt x="2946" y="6750"/>
                  </a:lnTo>
                  <a:lnTo>
                    <a:pt x="2651" y="6581"/>
                  </a:lnTo>
                  <a:lnTo>
                    <a:pt x="2651" y="6358"/>
                  </a:lnTo>
                  <a:lnTo>
                    <a:pt x="3242" y="6358"/>
                  </a:lnTo>
                  <a:lnTo>
                    <a:pt x="3730" y="6581"/>
                  </a:lnTo>
                  <a:lnTo>
                    <a:pt x="3143" y="6976"/>
                  </a:lnTo>
                  <a:lnTo>
                    <a:pt x="2946" y="7202"/>
                  </a:lnTo>
                  <a:lnTo>
                    <a:pt x="2946" y="7764"/>
                  </a:lnTo>
                  <a:lnTo>
                    <a:pt x="3242" y="8100"/>
                  </a:lnTo>
                  <a:lnTo>
                    <a:pt x="3439" y="7820"/>
                  </a:lnTo>
                  <a:lnTo>
                    <a:pt x="3730" y="7764"/>
                  </a:lnTo>
                  <a:lnTo>
                    <a:pt x="4025" y="8043"/>
                  </a:lnTo>
                  <a:lnTo>
                    <a:pt x="3730" y="8325"/>
                  </a:lnTo>
                  <a:lnTo>
                    <a:pt x="4124" y="8269"/>
                  </a:lnTo>
                  <a:lnTo>
                    <a:pt x="4518" y="8100"/>
                  </a:lnTo>
                  <a:cubicBezTo>
                    <a:pt x="4518" y="8325"/>
                    <a:pt x="4518" y="8551"/>
                    <a:pt x="4617" y="8721"/>
                  </a:cubicBezTo>
                  <a:lnTo>
                    <a:pt x="4222" y="8551"/>
                  </a:lnTo>
                  <a:lnTo>
                    <a:pt x="3636" y="8608"/>
                  </a:lnTo>
                  <a:lnTo>
                    <a:pt x="3045" y="8438"/>
                  </a:lnTo>
                  <a:lnTo>
                    <a:pt x="2552" y="8608"/>
                  </a:lnTo>
                  <a:lnTo>
                    <a:pt x="2651" y="8721"/>
                  </a:lnTo>
                  <a:lnTo>
                    <a:pt x="3045" y="8721"/>
                  </a:lnTo>
                  <a:lnTo>
                    <a:pt x="3143" y="9113"/>
                  </a:lnTo>
                  <a:lnTo>
                    <a:pt x="3537" y="9170"/>
                  </a:lnTo>
                  <a:lnTo>
                    <a:pt x="3828" y="9452"/>
                  </a:lnTo>
                  <a:lnTo>
                    <a:pt x="3828" y="9957"/>
                  </a:lnTo>
                  <a:lnTo>
                    <a:pt x="4222" y="10070"/>
                  </a:lnTo>
                  <a:lnTo>
                    <a:pt x="4222" y="10350"/>
                  </a:lnTo>
                  <a:lnTo>
                    <a:pt x="4715" y="10688"/>
                  </a:lnTo>
                  <a:lnTo>
                    <a:pt x="5203" y="10801"/>
                  </a:lnTo>
                  <a:lnTo>
                    <a:pt x="5696" y="10576"/>
                  </a:lnTo>
                  <a:lnTo>
                    <a:pt x="5696" y="10350"/>
                  </a:lnTo>
                  <a:lnTo>
                    <a:pt x="5991" y="10293"/>
                  </a:lnTo>
                  <a:lnTo>
                    <a:pt x="5991" y="10014"/>
                  </a:lnTo>
                  <a:lnTo>
                    <a:pt x="5696" y="9788"/>
                  </a:lnTo>
                  <a:lnTo>
                    <a:pt x="5991" y="9562"/>
                  </a:lnTo>
                  <a:lnTo>
                    <a:pt x="5991" y="9282"/>
                  </a:lnTo>
                  <a:lnTo>
                    <a:pt x="5499" y="9170"/>
                  </a:lnTo>
                  <a:lnTo>
                    <a:pt x="5203" y="9000"/>
                  </a:lnTo>
                  <a:cubicBezTo>
                    <a:pt x="5301" y="8887"/>
                    <a:pt x="5301" y="8664"/>
                    <a:pt x="5301" y="8551"/>
                  </a:cubicBezTo>
                  <a:lnTo>
                    <a:pt x="5794" y="8325"/>
                  </a:lnTo>
                  <a:lnTo>
                    <a:pt x="5696" y="8100"/>
                  </a:lnTo>
                  <a:lnTo>
                    <a:pt x="5991" y="7877"/>
                  </a:lnTo>
                  <a:lnTo>
                    <a:pt x="6578" y="7877"/>
                  </a:lnTo>
                  <a:lnTo>
                    <a:pt x="7657" y="8156"/>
                  </a:lnTo>
                  <a:lnTo>
                    <a:pt x="7952" y="8382"/>
                  </a:lnTo>
                  <a:lnTo>
                    <a:pt x="8543" y="8608"/>
                  </a:lnTo>
                  <a:lnTo>
                    <a:pt x="8933" y="8944"/>
                  </a:lnTo>
                  <a:lnTo>
                    <a:pt x="8740" y="8887"/>
                  </a:lnTo>
                  <a:cubicBezTo>
                    <a:pt x="8445" y="8774"/>
                    <a:pt x="8051" y="8774"/>
                    <a:pt x="7657" y="8774"/>
                  </a:cubicBezTo>
                  <a:lnTo>
                    <a:pt x="7755" y="8721"/>
                  </a:lnTo>
                  <a:lnTo>
                    <a:pt x="7558" y="8438"/>
                  </a:lnTo>
                  <a:lnTo>
                    <a:pt x="7070" y="8325"/>
                  </a:lnTo>
                  <a:lnTo>
                    <a:pt x="6775" y="8551"/>
                  </a:lnTo>
                  <a:lnTo>
                    <a:pt x="6972" y="8721"/>
                  </a:lnTo>
                  <a:lnTo>
                    <a:pt x="7169" y="8831"/>
                  </a:lnTo>
                  <a:cubicBezTo>
                    <a:pt x="7070" y="8831"/>
                    <a:pt x="6972" y="8887"/>
                    <a:pt x="6775" y="8887"/>
                  </a:cubicBezTo>
                  <a:lnTo>
                    <a:pt x="6775" y="8944"/>
                  </a:lnTo>
                  <a:lnTo>
                    <a:pt x="7464" y="8944"/>
                  </a:lnTo>
                  <a:lnTo>
                    <a:pt x="7558" y="9000"/>
                  </a:lnTo>
                  <a:lnTo>
                    <a:pt x="7558" y="8944"/>
                  </a:lnTo>
                  <a:cubicBezTo>
                    <a:pt x="7952" y="8944"/>
                    <a:pt x="8248" y="9000"/>
                    <a:pt x="8642" y="9113"/>
                  </a:cubicBezTo>
                  <a:cubicBezTo>
                    <a:pt x="8679" y="9121"/>
                    <a:pt x="8717" y="9124"/>
                    <a:pt x="8754" y="9124"/>
                  </a:cubicBezTo>
                  <a:cubicBezTo>
                    <a:pt x="8984" y="9124"/>
                    <a:pt x="9130" y="8984"/>
                    <a:pt x="9130" y="8887"/>
                  </a:cubicBezTo>
                  <a:lnTo>
                    <a:pt x="9228" y="8944"/>
                  </a:lnTo>
                  <a:lnTo>
                    <a:pt x="9524" y="8944"/>
                  </a:lnTo>
                  <a:lnTo>
                    <a:pt x="9425" y="8438"/>
                  </a:lnTo>
                  <a:lnTo>
                    <a:pt x="8740" y="7877"/>
                  </a:lnTo>
                  <a:lnTo>
                    <a:pt x="8933" y="7764"/>
                  </a:lnTo>
                  <a:lnTo>
                    <a:pt x="9130" y="7764"/>
                  </a:lnTo>
                  <a:lnTo>
                    <a:pt x="9524" y="7987"/>
                  </a:lnTo>
                  <a:lnTo>
                    <a:pt x="9918" y="8043"/>
                  </a:lnTo>
                  <a:lnTo>
                    <a:pt x="10209" y="8382"/>
                  </a:lnTo>
                  <a:lnTo>
                    <a:pt x="10997" y="8551"/>
                  </a:lnTo>
                  <a:lnTo>
                    <a:pt x="11194" y="8831"/>
                  </a:lnTo>
                  <a:lnTo>
                    <a:pt x="11194" y="9170"/>
                  </a:lnTo>
                  <a:lnTo>
                    <a:pt x="11583" y="9226"/>
                  </a:lnTo>
                  <a:lnTo>
                    <a:pt x="12175" y="9675"/>
                  </a:lnTo>
                  <a:lnTo>
                    <a:pt x="12663" y="9562"/>
                  </a:lnTo>
                  <a:lnTo>
                    <a:pt x="12663" y="9452"/>
                  </a:lnTo>
                  <a:lnTo>
                    <a:pt x="13155" y="9506"/>
                  </a:lnTo>
                  <a:lnTo>
                    <a:pt x="13155" y="9675"/>
                  </a:lnTo>
                  <a:lnTo>
                    <a:pt x="12860" y="9788"/>
                  </a:lnTo>
                  <a:cubicBezTo>
                    <a:pt x="12860" y="9788"/>
                    <a:pt x="12663" y="9788"/>
                    <a:pt x="12663" y="9844"/>
                  </a:cubicBezTo>
                  <a:cubicBezTo>
                    <a:pt x="13057" y="10519"/>
                    <a:pt x="14037" y="10914"/>
                    <a:pt x="15121" y="11081"/>
                  </a:cubicBezTo>
                  <a:lnTo>
                    <a:pt x="15412" y="11081"/>
                  </a:lnTo>
                  <a:lnTo>
                    <a:pt x="16003" y="11476"/>
                  </a:lnTo>
                  <a:lnTo>
                    <a:pt x="16101" y="11533"/>
                  </a:lnTo>
                  <a:lnTo>
                    <a:pt x="16101" y="11645"/>
                  </a:lnTo>
                  <a:cubicBezTo>
                    <a:pt x="16101" y="11699"/>
                    <a:pt x="16003" y="11812"/>
                    <a:pt x="16003" y="11925"/>
                  </a:cubicBezTo>
                  <a:cubicBezTo>
                    <a:pt x="16003" y="11925"/>
                    <a:pt x="16003" y="11812"/>
                    <a:pt x="16200" y="11812"/>
                  </a:cubicBezTo>
                  <a:lnTo>
                    <a:pt x="16397" y="11925"/>
                  </a:lnTo>
                  <a:lnTo>
                    <a:pt x="16885" y="12038"/>
                  </a:lnTo>
                  <a:lnTo>
                    <a:pt x="16983" y="12264"/>
                  </a:lnTo>
                  <a:lnTo>
                    <a:pt x="17866" y="12264"/>
                  </a:lnTo>
                  <a:lnTo>
                    <a:pt x="17964" y="12320"/>
                  </a:lnTo>
                  <a:lnTo>
                    <a:pt x="18161" y="12264"/>
                  </a:lnTo>
                  <a:lnTo>
                    <a:pt x="18358" y="12320"/>
                  </a:lnTo>
                  <a:lnTo>
                    <a:pt x="18161" y="12094"/>
                  </a:lnTo>
                  <a:lnTo>
                    <a:pt x="17964" y="11812"/>
                  </a:lnTo>
                  <a:lnTo>
                    <a:pt x="17772" y="11699"/>
                  </a:lnTo>
                  <a:lnTo>
                    <a:pt x="17772" y="11250"/>
                  </a:lnTo>
                  <a:lnTo>
                    <a:pt x="17673" y="10688"/>
                  </a:lnTo>
                  <a:lnTo>
                    <a:pt x="17673" y="10576"/>
                  </a:lnTo>
                  <a:lnTo>
                    <a:pt x="17378" y="10519"/>
                  </a:lnTo>
                  <a:lnTo>
                    <a:pt x="16885" y="10127"/>
                  </a:lnTo>
                  <a:lnTo>
                    <a:pt x="16688" y="9844"/>
                  </a:lnTo>
                  <a:lnTo>
                    <a:pt x="16299" y="9844"/>
                  </a:lnTo>
                  <a:lnTo>
                    <a:pt x="16200" y="9957"/>
                  </a:lnTo>
                  <a:lnTo>
                    <a:pt x="15904" y="9844"/>
                  </a:lnTo>
                  <a:lnTo>
                    <a:pt x="15707" y="9844"/>
                  </a:lnTo>
                  <a:lnTo>
                    <a:pt x="15412" y="10014"/>
                  </a:lnTo>
                  <a:lnTo>
                    <a:pt x="14530" y="10014"/>
                  </a:lnTo>
                  <a:lnTo>
                    <a:pt x="14333" y="9957"/>
                  </a:lnTo>
                  <a:lnTo>
                    <a:pt x="14333" y="10237"/>
                  </a:lnTo>
                  <a:cubicBezTo>
                    <a:pt x="14037" y="10127"/>
                    <a:pt x="13943" y="10070"/>
                    <a:pt x="13746" y="10014"/>
                  </a:cubicBezTo>
                  <a:lnTo>
                    <a:pt x="13845" y="9731"/>
                  </a:lnTo>
                  <a:lnTo>
                    <a:pt x="13845" y="9506"/>
                  </a:lnTo>
                  <a:lnTo>
                    <a:pt x="14037" y="9395"/>
                  </a:lnTo>
                  <a:lnTo>
                    <a:pt x="13845" y="9226"/>
                  </a:lnTo>
                  <a:lnTo>
                    <a:pt x="13352" y="9226"/>
                  </a:lnTo>
                  <a:lnTo>
                    <a:pt x="12958" y="9113"/>
                  </a:lnTo>
                  <a:lnTo>
                    <a:pt x="12470" y="9113"/>
                  </a:lnTo>
                  <a:lnTo>
                    <a:pt x="12470" y="8887"/>
                  </a:lnTo>
                  <a:lnTo>
                    <a:pt x="12076" y="8325"/>
                  </a:lnTo>
                  <a:lnTo>
                    <a:pt x="11978" y="8043"/>
                  </a:lnTo>
                  <a:lnTo>
                    <a:pt x="12273" y="7987"/>
                  </a:lnTo>
                  <a:lnTo>
                    <a:pt x="12470" y="8043"/>
                  </a:lnTo>
                  <a:lnTo>
                    <a:pt x="12860" y="8043"/>
                  </a:lnTo>
                  <a:lnTo>
                    <a:pt x="12761" y="7987"/>
                  </a:lnTo>
                  <a:lnTo>
                    <a:pt x="12273" y="7764"/>
                  </a:lnTo>
                  <a:lnTo>
                    <a:pt x="11583" y="7764"/>
                  </a:lnTo>
                  <a:lnTo>
                    <a:pt x="11386" y="7481"/>
                  </a:lnTo>
                  <a:lnTo>
                    <a:pt x="11096" y="7594"/>
                  </a:lnTo>
                  <a:lnTo>
                    <a:pt x="11096" y="7877"/>
                  </a:lnTo>
                  <a:lnTo>
                    <a:pt x="10800" y="8043"/>
                  </a:lnTo>
                  <a:lnTo>
                    <a:pt x="10504" y="7877"/>
                  </a:lnTo>
                  <a:lnTo>
                    <a:pt x="10603" y="7538"/>
                  </a:lnTo>
                  <a:lnTo>
                    <a:pt x="10307" y="7202"/>
                  </a:lnTo>
                  <a:lnTo>
                    <a:pt x="9425" y="6920"/>
                  </a:lnTo>
                  <a:lnTo>
                    <a:pt x="8933" y="6920"/>
                  </a:lnTo>
                  <a:lnTo>
                    <a:pt x="8149" y="7256"/>
                  </a:lnTo>
                  <a:lnTo>
                    <a:pt x="8051" y="7481"/>
                  </a:lnTo>
                  <a:lnTo>
                    <a:pt x="7657" y="7538"/>
                  </a:lnTo>
                  <a:lnTo>
                    <a:pt x="7070" y="7425"/>
                  </a:lnTo>
                  <a:lnTo>
                    <a:pt x="6873" y="7145"/>
                  </a:lnTo>
                  <a:lnTo>
                    <a:pt x="6479" y="6920"/>
                  </a:lnTo>
                  <a:lnTo>
                    <a:pt x="6479" y="6581"/>
                  </a:lnTo>
                  <a:lnTo>
                    <a:pt x="6676" y="6358"/>
                  </a:lnTo>
                  <a:lnTo>
                    <a:pt x="6381" y="6132"/>
                  </a:lnTo>
                  <a:lnTo>
                    <a:pt x="5104" y="6019"/>
                  </a:lnTo>
                  <a:lnTo>
                    <a:pt x="4814" y="5850"/>
                  </a:lnTo>
                  <a:lnTo>
                    <a:pt x="5006" y="5514"/>
                  </a:lnTo>
                  <a:lnTo>
                    <a:pt x="5203" y="5288"/>
                  </a:lnTo>
                  <a:lnTo>
                    <a:pt x="5203" y="4952"/>
                  </a:lnTo>
                  <a:lnTo>
                    <a:pt x="5499" y="4669"/>
                  </a:lnTo>
                  <a:lnTo>
                    <a:pt x="6381" y="4164"/>
                  </a:lnTo>
                  <a:lnTo>
                    <a:pt x="6676" y="4051"/>
                  </a:lnTo>
                  <a:lnTo>
                    <a:pt x="6578" y="4221"/>
                  </a:lnTo>
                  <a:lnTo>
                    <a:pt x="6578" y="4387"/>
                  </a:lnTo>
                  <a:lnTo>
                    <a:pt x="7070" y="3938"/>
                  </a:lnTo>
                  <a:lnTo>
                    <a:pt x="6972" y="3600"/>
                  </a:lnTo>
                  <a:lnTo>
                    <a:pt x="7267" y="3207"/>
                  </a:lnTo>
                  <a:lnTo>
                    <a:pt x="7558" y="2476"/>
                  </a:lnTo>
                  <a:lnTo>
                    <a:pt x="7267" y="2250"/>
                  </a:lnTo>
                  <a:lnTo>
                    <a:pt x="7169" y="1858"/>
                  </a:lnTo>
                  <a:lnTo>
                    <a:pt x="6873" y="1745"/>
                  </a:lnTo>
                  <a:lnTo>
                    <a:pt x="6381" y="1296"/>
                  </a:lnTo>
                  <a:lnTo>
                    <a:pt x="6479" y="675"/>
                  </a:lnTo>
                  <a:lnTo>
                    <a:pt x="6479" y="282"/>
                  </a:lnTo>
                  <a:lnTo>
                    <a:pt x="6090" y="0"/>
                  </a:lnTo>
                  <a:lnTo>
                    <a:pt x="5893" y="113"/>
                  </a:lnTo>
                  <a:lnTo>
                    <a:pt x="5893" y="226"/>
                  </a:lnTo>
                  <a:lnTo>
                    <a:pt x="5499" y="452"/>
                  </a:lnTo>
                  <a:lnTo>
                    <a:pt x="4715" y="452"/>
                  </a:lnTo>
                  <a:lnTo>
                    <a:pt x="4617" y="565"/>
                  </a:lnTo>
                  <a:lnTo>
                    <a:pt x="4222" y="452"/>
                  </a:lnTo>
                  <a:lnTo>
                    <a:pt x="3730" y="169"/>
                  </a:lnTo>
                  <a:lnTo>
                    <a:pt x="2749" y="0"/>
                  </a:lnTo>
                  <a:close/>
                  <a:moveTo>
                    <a:pt x="8642" y="10914"/>
                  </a:moveTo>
                  <a:lnTo>
                    <a:pt x="8051" y="10968"/>
                  </a:lnTo>
                  <a:lnTo>
                    <a:pt x="7952" y="11194"/>
                  </a:lnTo>
                  <a:lnTo>
                    <a:pt x="8543" y="11363"/>
                  </a:lnTo>
                  <a:lnTo>
                    <a:pt x="8834" y="11420"/>
                  </a:lnTo>
                  <a:lnTo>
                    <a:pt x="8834" y="11699"/>
                  </a:lnTo>
                  <a:lnTo>
                    <a:pt x="8642" y="11981"/>
                  </a:lnTo>
                  <a:lnTo>
                    <a:pt x="8642" y="12543"/>
                  </a:lnTo>
                  <a:lnTo>
                    <a:pt x="8445" y="12882"/>
                  </a:lnTo>
                  <a:lnTo>
                    <a:pt x="8642" y="13387"/>
                  </a:lnTo>
                  <a:lnTo>
                    <a:pt x="8933" y="13331"/>
                  </a:lnTo>
                  <a:lnTo>
                    <a:pt x="9031" y="13162"/>
                  </a:lnTo>
                  <a:lnTo>
                    <a:pt x="9622" y="12938"/>
                  </a:lnTo>
                  <a:cubicBezTo>
                    <a:pt x="9819" y="12938"/>
                    <a:pt x="9918" y="13051"/>
                    <a:pt x="10017" y="13051"/>
                  </a:cubicBezTo>
                  <a:lnTo>
                    <a:pt x="9918" y="13331"/>
                  </a:lnTo>
                  <a:lnTo>
                    <a:pt x="10307" y="13444"/>
                  </a:lnTo>
                  <a:lnTo>
                    <a:pt x="10603" y="13218"/>
                  </a:lnTo>
                  <a:cubicBezTo>
                    <a:pt x="10899" y="13331"/>
                    <a:pt x="10997" y="13444"/>
                    <a:pt x="11293" y="13500"/>
                  </a:cubicBezTo>
                  <a:lnTo>
                    <a:pt x="11293" y="13726"/>
                  </a:lnTo>
                  <a:lnTo>
                    <a:pt x="10997" y="14062"/>
                  </a:lnTo>
                  <a:lnTo>
                    <a:pt x="10110" y="14232"/>
                  </a:lnTo>
                  <a:lnTo>
                    <a:pt x="9918" y="14457"/>
                  </a:lnTo>
                  <a:lnTo>
                    <a:pt x="10017" y="14906"/>
                  </a:lnTo>
                  <a:lnTo>
                    <a:pt x="10406" y="14906"/>
                  </a:lnTo>
                  <a:lnTo>
                    <a:pt x="10997" y="15132"/>
                  </a:lnTo>
                  <a:lnTo>
                    <a:pt x="11485" y="15132"/>
                  </a:lnTo>
                  <a:lnTo>
                    <a:pt x="11485" y="15468"/>
                  </a:lnTo>
                  <a:lnTo>
                    <a:pt x="11879" y="15637"/>
                  </a:lnTo>
                  <a:lnTo>
                    <a:pt x="12372" y="15468"/>
                  </a:lnTo>
                  <a:lnTo>
                    <a:pt x="12372" y="15189"/>
                  </a:lnTo>
                  <a:lnTo>
                    <a:pt x="12076" y="15019"/>
                  </a:lnTo>
                  <a:cubicBezTo>
                    <a:pt x="12273" y="14906"/>
                    <a:pt x="12372" y="14906"/>
                    <a:pt x="12470" y="14850"/>
                  </a:cubicBezTo>
                  <a:lnTo>
                    <a:pt x="12470" y="14793"/>
                  </a:lnTo>
                  <a:lnTo>
                    <a:pt x="12569" y="15019"/>
                  </a:lnTo>
                  <a:lnTo>
                    <a:pt x="12958" y="14737"/>
                  </a:lnTo>
                  <a:lnTo>
                    <a:pt x="13155" y="14062"/>
                  </a:lnTo>
                  <a:lnTo>
                    <a:pt x="13943" y="13613"/>
                  </a:lnTo>
                  <a:lnTo>
                    <a:pt x="14037" y="13331"/>
                  </a:lnTo>
                  <a:lnTo>
                    <a:pt x="13943" y="13051"/>
                  </a:lnTo>
                  <a:lnTo>
                    <a:pt x="14234" y="12826"/>
                  </a:lnTo>
                  <a:lnTo>
                    <a:pt x="14234" y="12769"/>
                  </a:lnTo>
                  <a:cubicBezTo>
                    <a:pt x="14483" y="12796"/>
                    <a:pt x="14675" y="12812"/>
                    <a:pt x="14872" y="12812"/>
                  </a:cubicBezTo>
                  <a:cubicBezTo>
                    <a:pt x="15069" y="12812"/>
                    <a:pt x="15266" y="12796"/>
                    <a:pt x="15510" y="12769"/>
                  </a:cubicBezTo>
                  <a:cubicBezTo>
                    <a:pt x="15707" y="12769"/>
                    <a:pt x="15806" y="12656"/>
                    <a:pt x="15806" y="12600"/>
                  </a:cubicBezTo>
                  <a:lnTo>
                    <a:pt x="16003" y="12769"/>
                  </a:lnTo>
                  <a:lnTo>
                    <a:pt x="16003" y="13218"/>
                  </a:lnTo>
                  <a:cubicBezTo>
                    <a:pt x="15904" y="13331"/>
                    <a:pt x="15904" y="13387"/>
                    <a:pt x="16003" y="13387"/>
                  </a:cubicBezTo>
                  <a:cubicBezTo>
                    <a:pt x="16200" y="13444"/>
                    <a:pt x="16200" y="13500"/>
                    <a:pt x="16299" y="13670"/>
                  </a:cubicBezTo>
                  <a:lnTo>
                    <a:pt x="16299" y="13949"/>
                  </a:lnTo>
                  <a:lnTo>
                    <a:pt x="16688" y="14062"/>
                  </a:lnTo>
                  <a:cubicBezTo>
                    <a:pt x="16885" y="14344"/>
                    <a:pt x="17279" y="14737"/>
                    <a:pt x="17378" y="15076"/>
                  </a:cubicBezTo>
                  <a:cubicBezTo>
                    <a:pt x="17434" y="15140"/>
                    <a:pt x="17593" y="15170"/>
                    <a:pt x="17734" y="15170"/>
                  </a:cubicBezTo>
                  <a:cubicBezTo>
                    <a:pt x="17833" y="15170"/>
                    <a:pt x="17926" y="15154"/>
                    <a:pt x="17964" y="15132"/>
                  </a:cubicBezTo>
                  <a:lnTo>
                    <a:pt x="18161" y="15468"/>
                  </a:lnTo>
                  <a:lnTo>
                    <a:pt x="18161" y="15694"/>
                  </a:lnTo>
                  <a:lnTo>
                    <a:pt x="17772" y="15412"/>
                  </a:lnTo>
                  <a:lnTo>
                    <a:pt x="17476" y="15412"/>
                  </a:lnTo>
                  <a:lnTo>
                    <a:pt x="17476" y="15863"/>
                  </a:lnTo>
                  <a:lnTo>
                    <a:pt x="17378" y="15976"/>
                  </a:lnTo>
                  <a:lnTo>
                    <a:pt x="16983" y="15863"/>
                  </a:lnTo>
                  <a:lnTo>
                    <a:pt x="16397" y="15694"/>
                  </a:lnTo>
                  <a:lnTo>
                    <a:pt x="16200" y="16312"/>
                  </a:lnTo>
                  <a:lnTo>
                    <a:pt x="16397" y="16425"/>
                  </a:lnTo>
                  <a:lnTo>
                    <a:pt x="16397" y="16594"/>
                  </a:lnTo>
                  <a:lnTo>
                    <a:pt x="16003" y="16707"/>
                  </a:lnTo>
                  <a:lnTo>
                    <a:pt x="15806" y="16312"/>
                  </a:lnTo>
                  <a:lnTo>
                    <a:pt x="15219" y="16482"/>
                  </a:lnTo>
                  <a:lnTo>
                    <a:pt x="14924" y="17043"/>
                  </a:lnTo>
                  <a:lnTo>
                    <a:pt x="14333" y="17269"/>
                  </a:lnTo>
                  <a:lnTo>
                    <a:pt x="13845" y="17326"/>
                  </a:lnTo>
                  <a:lnTo>
                    <a:pt x="13352" y="17605"/>
                  </a:lnTo>
                  <a:lnTo>
                    <a:pt x="13943" y="17100"/>
                  </a:lnTo>
                  <a:lnTo>
                    <a:pt x="13943" y="16594"/>
                  </a:lnTo>
                  <a:lnTo>
                    <a:pt x="13254" y="16256"/>
                  </a:lnTo>
                  <a:lnTo>
                    <a:pt x="12860" y="16256"/>
                  </a:lnTo>
                  <a:lnTo>
                    <a:pt x="12470" y="16538"/>
                  </a:lnTo>
                  <a:lnTo>
                    <a:pt x="11879" y="16707"/>
                  </a:lnTo>
                  <a:lnTo>
                    <a:pt x="11583" y="16987"/>
                  </a:lnTo>
                  <a:lnTo>
                    <a:pt x="11879" y="17269"/>
                  </a:lnTo>
                  <a:lnTo>
                    <a:pt x="11096" y="17326"/>
                  </a:lnTo>
                  <a:lnTo>
                    <a:pt x="10603" y="17269"/>
                  </a:lnTo>
                  <a:lnTo>
                    <a:pt x="10307" y="17439"/>
                  </a:lnTo>
                  <a:lnTo>
                    <a:pt x="9819" y="17552"/>
                  </a:lnTo>
                  <a:lnTo>
                    <a:pt x="9327" y="17888"/>
                  </a:lnTo>
                  <a:lnTo>
                    <a:pt x="9425" y="18113"/>
                  </a:lnTo>
                  <a:lnTo>
                    <a:pt x="9327" y="18506"/>
                  </a:lnTo>
                  <a:lnTo>
                    <a:pt x="8933" y="18957"/>
                  </a:lnTo>
                  <a:lnTo>
                    <a:pt x="9524" y="19293"/>
                  </a:lnTo>
                  <a:lnTo>
                    <a:pt x="9819" y="19068"/>
                  </a:lnTo>
                  <a:lnTo>
                    <a:pt x="10110" y="18449"/>
                  </a:lnTo>
                  <a:lnTo>
                    <a:pt x="10504" y="18283"/>
                  </a:lnTo>
                  <a:lnTo>
                    <a:pt x="10800" y="17944"/>
                  </a:lnTo>
                  <a:lnTo>
                    <a:pt x="10997" y="17888"/>
                  </a:lnTo>
                  <a:lnTo>
                    <a:pt x="11386" y="18113"/>
                  </a:lnTo>
                  <a:lnTo>
                    <a:pt x="11293" y="18449"/>
                  </a:lnTo>
                  <a:lnTo>
                    <a:pt x="11386" y="18506"/>
                  </a:lnTo>
                  <a:lnTo>
                    <a:pt x="11583" y="18449"/>
                  </a:lnTo>
                  <a:lnTo>
                    <a:pt x="11879" y="18506"/>
                  </a:lnTo>
                  <a:lnTo>
                    <a:pt x="11879" y="18226"/>
                  </a:lnTo>
                  <a:lnTo>
                    <a:pt x="12076" y="18170"/>
                  </a:lnTo>
                  <a:lnTo>
                    <a:pt x="12372" y="18226"/>
                  </a:lnTo>
                  <a:lnTo>
                    <a:pt x="12273" y="18449"/>
                  </a:lnTo>
                  <a:lnTo>
                    <a:pt x="12470" y="18449"/>
                  </a:lnTo>
                  <a:lnTo>
                    <a:pt x="12958" y="18675"/>
                  </a:lnTo>
                  <a:lnTo>
                    <a:pt x="13254" y="18675"/>
                  </a:lnTo>
                  <a:lnTo>
                    <a:pt x="12958" y="18449"/>
                  </a:lnTo>
                  <a:lnTo>
                    <a:pt x="13057" y="18283"/>
                  </a:lnTo>
                  <a:lnTo>
                    <a:pt x="12958" y="18170"/>
                  </a:lnTo>
                  <a:lnTo>
                    <a:pt x="13254" y="18000"/>
                  </a:lnTo>
                  <a:lnTo>
                    <a:pt x="13451" y="18000"/>
                  </a:lnTo>
                  <a:lnTo>
                    <a:pt x="13943" y="18283"/>
                  </a:lnTo>
                  <a:lnTo>
                    <a:pt x="14431" y="18393"/>
                  </a:lnTo>
                  <a:lnTo>
                    <a:pt x="14924" y="18562"/>
                  </a:lnTo>
                  <a:lnTo>
                    <a:pt x="15022" y="18845"/>
                  </a:lnTo>
                  <a:lnTo>
                    <a:pt x="15510" y="19068"/>
                  </a:lnTo>
                  <a:lnTo>
                    <a:pt x="15022" y="19014"/>
                  </a:lnTo>
                  <a:lnTo>
                    <a:pt x="14825" y="19068"/>
                  </a:lnTo>
                  <a:lnTo>
                    <a:pt x="14825" y="19237"/>
                  </a:lnTo>
                  <a:lnTo>
                    <a:pt x="14530" y="19406"/>
                  </a:lnTo>
                  <a:lnTo>
                    <a:pt x="14825" y="19576"/>
                  </a:lnTo>
                  <a:lnTo>
                    <a:pt x="14825" y="19799"/>
                  </a:lnTo>
                  <a:lnTo>
                    <a:pt x="14727" y="19968"/>
                  </a:lnTo>
                  <a:lnTo>
                    <a:pt x="15022" y="20251"/>
                  </a:lnTo>
                  <a:lnTo>
                    <a:pt x="15219" y="20530"/>
                  </a:lnTo>
                  <a:lnTo>
                    <a:pt x="15707" y="20925"/>
                  </a:lnTo>
                  <a:lnTo>
                    <a:pt x="16299" y="20925"/>
                  </a:lnTo>
                  <a:lnTo>
                    <a:pt x="16786" y="21095"/>
                  </a:lnTo>
                  <a:lnTo>
                    <a:pt x="17378" y="21261"/>
                  </a:lnTo>
                  <a:lnTo>
                    <a:pt x="17866" y="21095"/>
                  </a:lnTo>
                  <a:lnTo>
                    <a:pt x="17964" y="20982"/>
                  </a:lnTo>
                  <a:lnTo>
                    <a:pt x="18260" y="20812"/>
                  </a:lnTo>
                  <a:lnTo>
                    <a:pt x="18358" y="20982"/>
                  </a:lnTo>
                  <a:lnTo>
                    <a:pt x="18161" y="21208"/>
                  </a:lnTo>
                  <a:lnTo>
                    <a:pt x="18260" y="21487"/>
                  </a:lnTo>
                  <a:lnTo>
                    <a:pt x="18358" y="21600"/>
                  </a:lnTo>
                  <a:lnTo>
                    <a:pt x="18752" y="21487"/>
                  </a:lnTo>
                  <a:lnTo>
                    <a:pt x="19437" y="20925"/>
                  </a:lnTo>
                  <a:lnTo>
                    <a:pt x="19437" y="20530"/>
                  </a:lnTo>
                  <a:lnTo>
                    <a:pt x="19240" y="20363"/>
                  </a:lnTo>
                  <a:lnTo>
                    <a:pt x="18949" y="19912"/>
                  </a:lnTo>
                  <a:lnTo>
                    <a:pt x="18457" y="19689"/>
                  </a:lnTo>
                  <a:lnTo>
                    <a:pt x="18654" y="19406"/>
                  </a:lnTo>
                  <a:lnTo>
                    <a:pt x="19240" y="18788"/>
                  </a:lnTo>
                  <a:lnTo>
                    <a:pt x="19634" y="18675"/>
                  </a:lnTo>
                  <a:lnTo>
                    <a:pt x="19930" y="18957"/>
                  </a:lnTo>
                  <a:lnTo>
                    <a:pt x="20127" y="19237"/>
                  </a:lnTo>
                  <a:lnTo>
                    <a:pt x="20324" y="19406"/>
                  </a:lnTo>
                  <a:lnTo>
                    <a:pt x="20324" y="19689"/>
                  </a:lnTo>
                  <a:lnTo>
                    <a:pt x="20615" y="20194"/>
                  </a:lnTo>
                  <a:lnTo>
                    <a:pt x="20713" y="20420"/>
                  </a:lnTo>
                  <a:lnTo>
                    <a:pt x="20713" y="19855"/>
                  </a:lnTo>
                  <a:lnTo>
                    <a:pt x="20418" y="19406"/>
                  </a:lnTo>
                  <a:lnTo>
                    <a:pt x="20615" y="19237"/>
                  </a:lnTo>
                  <a:lnTo>
                    <a:pt x="20812" y="19237"/>
                  </a:lnTo>
                  <a:lnTo>
                    <a:pt x="21107" y="19406"/>
                  </a:lnTo>
                  <a:lnTo>
                    <a:pt x="21107" y="19237"/>
                  </a:lnTo>
                  <a:lnTo>
                    <a:pt x="21304" y="19237"/>
                  </a:lnTo>
                  <a:lnTo>
                    <a:pt x="21600" y="18788"/>
                  </a:lnTo>
                  <a:lnTo>
                    <a:pt x="21403" y="18283"/>
                  </a:lnTo>
                  <a:lnTo>
                    <a:pt x="20812" y="17718"/>
                  </a:lnTo>
                  <a:lnTo>
                    <a:pt x="20812" y="17382"/>
                  </a:lnTo>
                  <a:lnTo>
                    <a:pt x="20713" y="17043"/>
                  </a:lnTo>
                  <a:lnTo>
                    <a:pt x="20418" y="17269"/>
                  </a:lnTo>
                  <a:lnTo>
                    <a:pt x="20418" y="16707"/>
                  </a:lnTo>
                  <a:lnTo>
                    <a:pt x="20225" y="16707"/>
                  </a:lnTo>
                  <a:lnTo>
                    <a:pt x="19831" y="16482"/>
                  </a:lnTo>
                  <a:lnTo>
                    <a:pt x="19930" y="16312"/>
                  </a:lnTo>
                  <a:lnTo>
                    <a:pt x="20324" y="16312"/>
                  </a:lnTo>
                  <a:lnTo>
                    <a:pt x="20324" y="15920"/>
                  </a:lnTo>
                  <a:lnTo>
                    <a:pt x="19930" y="15581"/>
                  </a:lnTo>
                  <a:lnTo>
                    <a:pt x="19930" y="15355"/>
                  </a:lnTo>
                  <a:lnTo>
                    <a:pt x="19634" y="15581"/>
                  </a:lnTo>
                  <a:lnTo>
                    <a:pt x="19142" y="15301"/>
                  </a:lnTo>
                  <a:lnTo>
                    <a:pt x="18358" y="14906"/>
                  </a:lnTo>
                  <a:lnTo>
                    <a:pt x="18260" y="14624"/>
                  </a:lnTo>
                  <a:lnTo>
                    <a:pt x="18161" y="14624"/>
                  </a:lnTo>
                  <a:lnTo>
                    <a:pt x="17673" y="14570"/>
                  </a:lnTo>
                  <a:lnTo>
                    <a:pt x="17673" y="14793"/>
                  </a:lnTo>
                  <a:cubicBezTo>
                    <a:pt x="17476" y="14737"/>
                    <a:pt x="17476" y="14570"/>
                    <a:pt x="17378" y="14514"/>
                  </a:cubicBezTo>
                  <a:lnTo>
                    <a:pt x="17378" y="14288"/>
                  </a:lnTo>
                  <a:lnTo>
                    <a:pt x="17181" y="14006"/>
                  </a:lnTo>
                  <a:lnTo>
                    <a:pt x="17181" y="14175"/>
                  </a:lnTo>
                  <a:cubicBezTo>
                    <a:pt x="16983" y="14062"/>
                    <a:pt x="16983" y="14006"/>
                    <a:pt x="16885" y="13949"/>
                  </a:cubicBezTo>
                  <a:lnTo>
                    <a:pt x="17279" y="13893"/>
                  </a:lnTo>
                  <a:lnTo>
                    <a:pt x="17279" y="13670"/>
                  </a:lnTo>
                  <a:lnTo>
                    <a:pt x="16786" y="13162"/>
                  </a:lnTo>
                  <a:lnTo>
                    <a:pt x="16397" y="13051"/>
                  </a:lnTo>
                  <a:lnTo>
                    <a:pt x="16299" y="12543"/>
                  </a:lnTo>
                  <a:lnTo>
                    <a:pt x="16003" y="12264"/>
                  </a:lnTo>
                  <a:cubicBezTo>
                    <a:pt x="16003" y="12207"/>
                    <a:pt x="16003" y="12207"/>
                    <a:pt x="16200" y="12094"/>
                  </a:cubicBezTo>
                  <a:cubicBezTo>
                    <a:pt x="16299" y="12038"/>
                    <a:pt x="16200" y="11981"/>
                    <a:pt x="16003" y="11925"/>
                  </a:cubicBezTo>
                  <a:lnTo>
                    <a:pt x="15904" y="11981"/>
                  </a:lnTo>
                  <a:lnTo>
                    <a:pt x="16003" y="11981"/>
                  </a:lnTo>
                  <a:lnTo>
                    <a:pt x="16003" y="12038"/>
                  </a:lnTo>
                  <a:cubicBezTo>
                    <a:pt x="16003" y="12038"/>
                    <a:pt x="15904" y="12038"/>
                    <a:pt x="15904" y="12094"/>
                  </a:cubicBezTo>
                  <a:lnTo>
                    <a:pt x="15904" y="12207"/>
                  </a:lnTo>
                  <a:lnTo>
                    <a:pt x="15510" y="12264"/>
                  </a:lnTo>
                  <a:lnTo>
                    <a:pt x="15022" y="12094"/>
                  </a:lnTo>
                  <a:lnTo>
                    <a:pt x="14727" y="12094"/>
                  </a:lnTo>
                  <a:lnTo>
                    <a:pt x="14924" y="12377"/>
                  </a:lnTo>
                  <a:lnTo>
                    <a:pt x="14924" y="12543"/>
                  </a:lnTo>
                  <a:cubicBezTo>
                    <a:pt x="14530" y="12600"/>
                    <a:pt x="14333" y="12656"/>
                    <a:pt x="13943" y="12769"/>
                  </a:cubicBezTo>
                  <a:lnTo>
                    <a:pt x="13943" y="12320"/>
                  </a:lnTo>
                  <a:lnTo>
                    <a:pt x="13746" y="12377"/>
                  </a:lnTo>
                  <a:lnTo>
                    <a:pt x="13549" y="12769"/>
                  </a:lnTo>
                  <a:lnTo>
                    <a:pt x="13549" y="12882"/>
                  </a:lnTo>
                  <a:lnTo>
                    <a:pt x="13057" y="13387"/>
                  </a:lnTo>
                  <a:lnTo>
                    <a:pt x="13057" y="13726"/>
                  </a:lnTo>
                  <a:lnTo>
                    <a:pt x="12860" y="14175"/>
                  </a:lnTo>
                  <a:lnTo>
                    <a:pt x="12470" y="14457"/>
                  </a:lnTo>
                  <a:lnTo>
                    <a:pt x="12470" y="14737"/>
                  </a:lnTo>
                  <a:cubicBezTo>
                    <a:pt x="12414" y="14675"/>
                    <a:pt x="12301" y="14632"/>
                    <a:pt x="12193" y="14632"/>
                  </a:cubicBezTo>
                  <a:cubicBezTo>
                    <a:pt x="12104" y="14632"/>
                    <a:pt x="12020" y="14662"/>
                    <a:pt x="11978" y="14737"/>
                  </a:cubicBezTo>
                  <a:lnTo>
                    <a:pt x="11978" y="14288"/>
                  </a:lnTo>
                  <a:lnTo>
                    <a:pt x="12372" y="13387"/>
                  </a:lnTo>
                  <a:lnTo>
                    <a:pt x="12860" y="13108"/>
                  </a:lnTo>
                  <a:lnTo>
                    <a:pt x="12860" y="12826"/>
                  </a:lnTo>
                  <a:lnTo>
                    <a:pt x="12470" y="12600"/>
                  </a:lnTo>
                  <a:lnTo>
                    <a:pt x="12273" y="12656"/>
                  </a:lnTo>
                  <a:lnTo>
                    <a:pt x="11879" y="12600"/>
                  </a:lnTo>
                  <a:lnTo>
                    <a:pt x="11485" y="12769"/>
                  </a:lnTo>
                  <a:lnTo>
                    <a:pt x="11485" y="13051"/>
                  </a:lnTo>
                  <a:cubicBezTo>
                    <a:pt x="11386" y="12882"/>
                    <a:pt x="11096" y="12656"/>
                    <a:pt x="10899" y="12543"/>
                  </a:cubicBezTo>
                  <a:lnTo>
                    <a:pt x="11386" y="12320"/>
                  </a:lnTo>
                  <a:lnTo>
                    <a:pt x="11583" y="11981"/>
                  </a:lnTo>
                  <a:lnTo>
                    <a:pt x="11879" y="11812"/>
                  </a:lnTo>
                  <a:lnTo>
                    <a:pt x="11978" y="11533"/>
                  </a:lnTo>
                  <a:lnTo>
                    <a:pt x="11781" y="11363"/>
                  </a:lnTo>
                  <a:lnTo>
                    <a:pt x="11386" y="11476"/>
                  </a:lnTo>
                  <a:lnTo>
                    <a:pt x="10997" y="11756"/>
                  </a:lnTo>
                  <a:lnTo>
                    <a:pt x="10603" y="11476"/>
                  </a:lnTo>
                  <a:lnTo>
                    <a:pt x="10307" y="11420"/>
                  </a:lnTo>
                  <a:lnTo>
                    <a:pt x="9425" y="11420"/>
                  </a:lnTo>
                  <a:lnTo>
                    <a:pt x="9524" y="11250"/>
                  </a:lnTo>
                  <a:lnTo>
                    <a:pt x="9130" y="11194"/>
                  </a:lnTo>
                  <a:lnTo>
                    <a:pt x="8642" y="10914"/>
                  </a:lnTo>
                  <a:close/>
                </a:path>
              </a:pathLst>
            </a:custGeom>
            <a:solidFill>
              <a:srgbClr val="CCD4D8"/>
            </a:solidFill>
            <a:ln w="12700" cap="flat">
              <a:noFill/>
              <a:miter lim="400000"/>
            </a:ln>
            <a:effectLst/>
          </p:spPr>
          <p:txBody>
            <a:bodyPr wrap="square" lIns="0" tIns="0" rIns="0" bIns="0" numCol="1" anchor="ctr">
              <a:noAutofit/>
            </a:bodyPr>
            <a:lstStyle/>
            <a:p>
              <a:pPr defTabSz="342900">
                <a:lnSpc>
                  <a:spcPct val="100000"/>
                </a:lnSpc>
                <a:spcBef>
                  <a:spcPts val="0"/>
                </a:spcBef>
                <a:defRPr sz="1400">
                  <a:latin typeface="Arial"/>
                  <a:ea typeface="Arial"/>
                  <a:cs typeface="Arial"/>
                  <a:sym typeface="Arial"/>
                </a:defRPr>
              </a:pPr>
              <a:endParaRPr sz="525"/>
            </a:p>
          </p:txBody>
        </p:sp>
        <p:sp>
          <p:nvSpPr>
            <p:cNvPr id="95" name="Google Shape;10489;p32">
              <a:extLst>
                <a:ext uri="{FF2B5EF4-FFF2-40B4-BE49-F238E27FC236}">
                  <a16:creationId xmlns:a16="http://schemas.microsoft.com/office/drawing/2014/main" id="{3AFF8125-0CA1-C8AF-3B1B-62C8F4AD1FD7}"/>
                </a:ext>
              </a:extLst>
            </p:cNvPr>
            <p:cNvSpPr/>
            <p:nvPr/>
          </p:nvSpPr>
          <p:spPr>
            <a:xfrm>
              <a:off x="20347416" y="9369447"/>
              <a:ext cx="279472" cy="139691"/>
            </a:xfrm>
            <a:custGeom>
              <a:avLst/>
              <a:gdLst/>
              <a:ahLst/>
              <a:cxnLst>
                <a:cxn ang="0">
                  <a:pos x="wd2" y="hd2"/>
                </a:cxn>
                <a:cxn ang="5400000">
                  <a:pos x="wd2" y="hd2"/>
                </a:cxn>
                <a:cxn ang="10800000">
                  <a:pos x="wd2" y="hd2"/>
                </a:cxn>
                <a:cxn ang="16200000">
                  <a:pos x="wd2" y="hd2"/>
                </a:cxn>
              </a:cxnLst>
              <a:rect l="0" t="0" r="r" b="b"/>
              <a:pathLst>
                <a:path w="21600" h="21600" extrusionOk="0">
                  <a:moveTo>
                    <a:pt x="20992" y="0"/>
                  </a:moveTo>
                  <a:lnTo>
                    <a:pt x="18976" y="774"/>
                  </a:lnTo>
                  <a:lnTo>
                    <a:pt x="17558" y="774"/>
                  </a:lnTo>
                  <a:lnTo>
                    <a:pt x="16149" y="1161"/>
                  </a:lnTo>
                  <a:lnTo>
                    <a:pt x="15136" y="1161"/>
                  </a:lnTo>
                  <a:lnTo>
                    <a:pt x="13728" y="1917"/>
                  </a:lnTo>
                  <a:lnTo>
                    <a:pt x="11499" y="1917"/>
                  </a:lnTo>
                  <a:lnTo>
                    <a:pt x="9686" y="4626"/>
                  </a:lnTo>
                  <a:lnTo>
                    <a:pt x="8480" y="5787"/>
                  </a:lnTo>
                  <a:lnTo>
                    <a:pt x="7872" y="6174"/>
                  </a:lnTo>
                  <a:lnTo>
                    <a:pt x="6859" y="6561"/>
                  </a:lnTo>
                  <a:lnTo>
                    <a:pt x="6049" y="6930"/>
                  </a:lnTo>
                  <a:lnTo>
                    <a:pt x="4640" y="7704"/>
                  </a:lnTo>
                  <a:lnTo>
                    <a:pt x="3830" y="8865"/>
                  </a:lnTo>
                  <a:lnTo>
                    <a:pt x="3627" y="9639"/>
                  </a:lnTo>
                  <a:lnTo>
                    <a:pt x="2421" y="10800"/>
                  </a:lnTo>
                  <a:lnTo>
                    <a:pt x="2016" y="13491"/>
                  </a:lnTo>
                  <a:lnTo>
                    <a:pt x="1003" y="16200"/>
                  </a:lnTo>
                  <a:lnTo>
                    <a:pt x="801" y="17343"/>
                  </a:lnTo>
                  <a:lnTo>
                    <a:pt x="1408" y="18117"/>
                  </a:lnTo>
                  <a:lnTo>
                    <a:pt x="1408" y="19278"/>
                  </a:lnTo>
                  <a:lnTo>
                    <a:pt x="801" y="19278"/>
                  </a:lnTo>
                  <a:lnTo>
                    <a:pt x="405" y="18504"/>
                  </a:lnTo>
                  <a:lnTo>
                    <a:pt x="0" y="20439"/>
                  </a:lnTo>
                  <a:lnTo>
                    <a:pt x="598" y="21600"/>
                  </a:lnTo>
                  <a:lnTo>
                    <a:pt x="2421" y="21213"/>
                  </a:lnTo>
                  <a:lnTo>
                    <a:pt x="4033" y="19278"/>
                  </a:lnTo>
                  <a:lnTo>
                    <a:pt x="4843" y="18504"/>
                  </a:lnTo>
                  <a:lnTo>
                    <a:pt x="5856" y="18504"/>
                  </a:lnTo>
                  <a:lnTo>
                    <a:pt x="6859" y="17343"/>
                  </a:lnTo>
                  <a:lnTo>
                    <a:pt x="7669" y="15426"/>
                  </a:lnTo>
                  <a:lnTo>
                    <a:pt x="9686" y="12330"/>
                  </a:lnTo>
                  <a:lnTo>
                    <a:pt x="10091" y="10800"/>
                  </a:lnTo>
                  <a:lnTo>
                    <a:pt x="10699" y="10413"/>
                  </a:lnTo>
                  <a:lnTo>
                    <a:pt x="10901" y="10413"/>
                  </a:lnTo>
                  <a:lnTo>
                    <a:pt x="11905" y="8478"/>
                  </a:lnTo>
                  <a:lnTo>
                    <a:pt x="12918" y="8091"/>
                  </a:lnTo>
                  <a:lnTo>
                    <a:pt x="13921" y="8091"/>
                  </a:lnTo>
                  <a:lnTo>
                    <a:pt x="16149" y="7704"/>
                  </a:lnTo>
                  <a:lnTo>
                    <a:pt x="17760" y="5787"/>
                  </a:lnTo>
                  <a:lnTo>
                    <a:pt x="19574" y="4626"/>
                  </a:lnTo>
                  <a:lnTo>
                    <a:pt x="19777" y="3078"/>
                  </a:lnTo>
                  <a:lnTo>
                    <a:pt x="20587" y="3078"/>
                  </a:lnTo>
                  <a:lnTo>
                    <a:pt x="21600" y="1917"/>
                  </a:lnTo>
                  <a:lnTo>
                    <a:pt x="21600" y="774"/>
                  </a:lnTo>
                  <a:lnTo>
                    <a:pt x="20992" y="0"/>
                  </a:lnTo>
                  <a:close/>
                </a:path>
              </a:pathLst>
            </a:custGeom>
            <a:solidFill>
              <a:srgbClr val="CCD4D8"/>
            </a:solidFill>
            <a:ln w="12700" cap="flat">
              <a:noFill/>
              <a:miter lim="400000"/>
            </a:ln>
            <a:effectLst/>
          </p:spPr>
          <p:txBody>
            <a:bodyPr wrap="square" lIns="0" tIns="0" rIns="0" bIns="0" numCol="1" anchor="ctr">
              <a:noAutofit/>
            </a:bodyPr>
            <a:lstStyle/>
            <a:p>
              <a:pPr defTabSz="342900">
                <a:lnSpc>
                  <a:spcPct val="100000"/>
                </a:lnSpc>
                <a:spcBef>
                  <a:spcPts val="0"/>
                </a:spcBef>
                <a:defRPr sz="1400">
                  <a:latin typeface="Arial"/>
                  <a:ea typeface="Arial"/>
                  <a:cs typeface="Arial"/>
                  <a:sym typeface="Arial"/>
                </a:defRPr>
              </a:pPr>
              <a:endParaRPr sz="525"/>
            </a:p>
          </p:txBody>
        </p:sp>
        <p:grpSp>
          <p:nvGrpSpPr>
            <p:cNvPr id="96" name="Google Shape;10490;p32">
              <a:extLst>
                <a:ext uri="{FF2B5EF4-FFF2-40B4-BE49-F238E27FC236}">
                  <a16:creationId xmlns:a16="http://schemas.microsoft.com/office/drawing/2014/main" id="{7F20F746-B9B4-7D59-C6B8-0CF53044B505}"/>
                </a:ext>
              </a:extLst>
            </p:cNvPr>
            <p:cNvGrpSpPr/>
            <p:nvPr/>
          </p:nvGrpSpPr>
          <p:grpSpPr>
            <a:xfrm>
              <a:off x="18328601" y="8349432"/>
              <a:ext cx="3319425" cy="1062447"/>
              <a:chOff x="124" y="0"/>
              <a:chExt cx="3319424" cy="1062446"/>
            </a:xfrm>
          </p:grpSpPr>
          <p:sp>
            <p:nvSpPr>
              <p:cNvPr id="234" name="Google Shape;10491;p32">
                <a:extLst>
                  <a:ext uri="{FF2B5EF4-FFF2-40B4-BE49-F238E27FC236}">
                    <a16:creationId xmlns:a16="http://schemas.microsoft.com/office/drawing/2014/main" id="{0D2A54BE-4B4A-E5A7-E227-6299D7803C67}"/>
                  </a:ext>
                </a:extLst>
              </p:cNvPr>
              <p:cNvSpPr/>
              <p:nvPr/>
            </p:nvSpPr>
            <p:spPr>
              <a:xfrm>
                <a:off x="1697656" y="299282"/>
                <a:ext cx="483174" cy="513703"/>
              </a:xfrm>
              <a:custGeom>
                <a:avLst/>
                <a:gdLst/>
                <a:ahLst/>
                <a:cxnLst>
                  <a:cxn ang="0">
                    <a:pos x="wd2" y="hd2"/>
                  </a:cxn>
                  <a:cxn ang="5400000">
                    <a:pos x="wd2" y="hd2"/>
                  </a:cxn>
                  <a:cxn ang="10800000">
                    <a:pos x="wd2" y="hd2"/>
                  </a:cxn>
                  <a:cxn ang="16200000">
                    <a:pos x="wd2" y="hd2"/>
                  </a:cxn>
                </a:cxnLst>
                <a:rect l="0" t="0" r="r" b="b"/>
                <a:pathLst>
                  <a:path w="21600" h="21600" extrusionOk="0">
                    <a:moveTo>
                      <a:pt x="20199" y="0"/>
                    </a:moveTo>
                    <a:lnTo>
                      <a:pt x="19614" y="210"/>
                    </a:lnTo>
                    <a:lnTo>
                      <a:pt x="19496" y="732"/>
                    </a:lnTo>
                    <a:lnTo>
                      <a:pt x="18916" y="1153"/>
                    </a:lnTo>
                    <a:lnTo>
                      <a:pt x="18916" y="1468"/>
                    </a:lnTo>
                    <a:lnTo>
                      <a:pt x="18330" y="1784"/>
                    </a:lnTo>
                    <a:lnTo>
                      <a:pt x="17750" y="1990"/>
                    </a:lnTo>
                    <a:lnTo>
                      <a:pt x="17515" y="2305"/>
                    </a:lnTo>
                    <a:lnTo>
                      <a:pt x="16695" y="2516"/>
                    </a:lnTo>
                    <a:lnTo>
                      <a:pt x="15177" y="2200"/>
                    </a:lnTo>
                    <a:lnTo>
                      <a:pt x="13777" y="2095"/>
                    </a:lnTo>
                    <a:lnTo>
                      <a:pt x="13660" y="2516"/>
                    </a:lnTo>
                    <a:lnTo>
                      <a:pt x="13425" y="2516"/>
                    </a:lnTo>
                    <a:lnTo>
                      <a:pt x="12611" y="1990"/>
                    </a:lnTo>
                    <a:lnTo>
                      <a:pt x="11673" y="1990"/>
                    </a:lnTo>
                    <a:lnTo>
                      <a:pt x="11093" y="1784"/>
                    </a:lnTo>
                    <a:lnTo>
                      <a:pt x="10156" y="1679"/>
                    </a:lnTo>
                    <a:lnTo>
                      <a:pt x="9692" y="1990"/>
                    </a:lnTo>
                    <a:lnTo>
                      <a:pt x="9341" y="1679"/>
                    </a:lnTo>
                    <a:lnTo>
                      <a:pt x="8755" y="1153"/>
                    </a:lnTo>
                    <a:lnTo>
                      <a:pt x="7706" y="1047"/>
                    </a:lnTo>
                    <a:lnTo>
                      <a:pt x="7120" y="1047"/>
                    </a:lnTo>
                    <a:lnTo>
                      <a:pt x="7120" y="1679"/>
                    </a:lnTo>
                    <a:lnTo>
                      <a:pt x="6657" y="1990"/>
                    </a:lnTo>
                    <a:lnTo>
                      <a:pt x="6423" y="2516"/>
                    </a:lnTo>
                    <a:lnTo>
                      <a:pt x="5954" y="2832"/>
                    </a:lnTo>
                    <a:lnTo>
                      <a:pt x="5022" y="2621"/>
                    </a:lnTo>
                    <a:lnTo>
                      <a:pt x="4319" y="2726"/>
                    </a:lnTo>
                    <a:lnTo>
                      <a:pt x="3973" y="3042"/>
                    </a:lnTo>
                    <a:lnTo>
                      <a:pt x="4202" y="3253"/>
                    </a:lnTo>
                    <a:lnTo>
                      <a:pt x="3270" y="3879"/>
                    </a:lnTo>
                    <a:lnTo>
                      <a:pt x="3270" y="4716"/>
                    </a:lnTo>
                    <a:lnTo>
                      <a:pt x="3504" y="5242"/>
                    </a:lnTo>
                    <a:lnTo>
                      <a:pt x="3504" y="6184"/>
                    </a:lnTo>
                    <a:lnTo>
                      <a:pt x="3270" y="6500"/>
                    </a:lnTo>
                    <a:lnTo>
                      <a:pt x="3621" y="7237"/>
                    </a:lnTo>
                    <a:lnTo>
                      <a:pt x="3739" y="7758"/>
                    </a:lnTo>
                    <a:lnTo>
                      <a:pt x="3504" y="7442"/>
                    </a:lnTo>
                    <a:lnTo>
                      <a:pt x="3153" y="7026"/>
                    </a:lnTo>
                    <a:lnTo>
                      <a:pt x="2918" y="7237"/>
                    </a:lnTo>
                    <a:lnTo>
                      <a:pt x="2455" y="7547"/>
                    </a:lnTo>
                    <a:lnTo>
                      <a:pt x="1869" y="7863"/>
                    </a:lnTo>
                    <a:lnTo>
                      <a:pt x="1752" y="8389"/>
                    </a:lnTo>
                    <a:lnTo>
                      <a:pt x="1869" y="9016"/>
                    </a:lnTo>
                    <a:lnTo>
                      <a:pt x="1752" y="9542"/>
                    </a:lnTo>
                    <a:lnTo>
                      <a:pt x="1869" y="10695"/>
                    </a:lnTo>
                    <a:lnTo>
                      <a:pt x="1752" y="11010"/>
                    </a:lnTo>
                    <a:lnTo>
                      <a:pt x="1518" y="11537"/>
                    </a:lnTo>
                    <a:lnTo>
                      <a:pt x="1049" y="11637"/>
                    </a:lnTo>
                    <a:lnTo>
                      <a:pt x="1049" y="12268"/>
                    </a:lnTo>
                    <a:lnTo>
                      <a:pt x="352" y="12795"/>
                    </a:lnTo>
                    <a:lnTo>
                      <a:pt x="234" y="13632"/>
                    </a:lnTo>
                    <a:lnTo>
                      <a:pt x="234" y="13842"/>
                    </a:lnTo>
                    <a:lnTo>
                      <a:pt x="0" y="14158"/>
                    </a:lnTo>
                    <a:lnTo>
                      <a:pt x="352" y="15205"/>
                    </a:lnTo>
                    <a:lnTo>
                      <a:pt x="703" y="15726"/>
                    </a:lnTo>
                    <a:lnTo>
                      <a:pt x="937" y="15626"/>
                    </a:lnTo>
                    <a:lnTo>
                      <a:pt x="1401" y="15626"/>
                    </a:lnTo>
                    <a:lnTo>
                      <a:pt x="1869" y="15310"/>
                    </a:lnTo>
                    <a:lnTo>
                      <a:pt x="2104" y="15416"/>
                    </a:lnTo>
                    <a:lnTo>
                      <a:pt x="2338" y="16147"/>
                    </a:lnTo>
                    <a:lnTo>
                      <a:pt x="2918" y="17511"/>
                    </a:lnTo>
                    <a:lnTo>
                      <a:pt x="2684" y="17826"/>
                    </a:lnTo>
                    <a:lnTo>
                      <a:pt x="2455" y="18558"/>
                    </a:lnTo>
                    <a:lnTo>
                      <a:pt x="1986" y="19295"/>
                    </a:lnTo>
                    <a:lnTo>
                      <a:pt x="1986" y="21390"/>
                    </a:lnTo>
                    <a:lnTo>
                      <a:pt x="2455" y="21390"/>
                    </a:lnTo>
                    <a:lnTo>
                      <a:pt x="2918" y="21600"/>
                    </a:lnTo>
                    <a:lnTo>
                      <a:pt x="3504" y="21600"/>
                    </a:lnTo>
                    <a:lnTo>
                      <a:pt x="3739" y="21390"/>
                    </a:lnTo>
                    <a:lnTo>
                      <a:pt x="4319" y="21495"/>
                    </a:lnTo>
                    <a:lnTo>
                      <a:pt x="4905" y="21390"/>
                    </a:lnTo>
                    <a:lnTo>
                      <a:pt x="5373" y="21600"/>
                    </a:lnTo>
                    <a:lnTo>
                      <a:pt x="5491" y="21179"/>
                    </a:lnTo>
                    <a:lnTo>
                      <a:pt x="5373" y="20553"/>
                    </a:lnTo>
                    <a:lnTo>
                      <a:pt x="4905" y="20342"/>
                    </a:lnTo>
                    <a:lnTo>
                      <a:pt x="4788" y="19610"/>
                    </a:lnTo>
                    <a:lnTo>
                      <a:pt x="5256" y="19084"/>
                    </a:lnTo>
                    <a:lnTo>
                      <a:pt x="5373" y="18037"/>
                    </a:lnTo>
                    <a:lnTo>
                      <a:pt x="5256" y="17195"/>
                    </a:lnTo>
                    <a:lnTo>
                      <a:pt x="4905" y="16989"/>
                    </a:lnTo>
                    <a:lnTo>
                      <a:pt x="5602" y="16147"/>
                    </a:lnTo>
                    <a:lnTo>
                      <a:pt x="5837" y="15310"/>
                    </a:lnTo>
                    <a:lnTo>
                      <a:pt x="5602" y="14574"/>
                    </a:lnTo>
                    <a:lnTo>
                      <a:pt x="5256" y="14158"/>
                    </a:lnTo>
                    <a:lnTo>
                      <a:pt x="5256" y="13842"/>
                    </a:lnTo>
                    <a:lnTo>
                      <a:pt x="5954" y="13526"/>
                    </a:lnTo>
                    <a:lnTo>
                      <a:pt x="6071" y="13105"/>
                    </a:lnTo>
                    <a:lnTo>
                      <a:pt x="6774" y="13000"/>
                    </a:lnTo>
                    <a:lnTo>
                      <a:pt x="7354" y="13211"/>
                    </a:lnTo>
                    <a:lnTo>
                      <a:pt x="7354" y="13526"/>
                    </a:lnTo>
                    <a:lnTo>
                      <a:pt x="7706" y="13842"/>
                    </a:lnTo>
                    <a:lnTo>
                      <a:pt x="7706" y="14574"/>
                    </a:lnTo>
                    <a:lnTo>
                      <a:pt x="7120" y="15100"/>
                    </a:lnTo>
                    <a:lnTo>
                      <a:pt x="7120" y="15626"/>
                    </a:lnTo>
                    <a:lnTo>
                      <a:pt x="7354" y="16147"/>
                    </a:lnTo>
                    <a:lnTo>
                      <a:pt x="7823" y="16253"/>
                    </a:lnTo>
                    <a:lnTo>
                      <a:pt x="8292" y="16674"/>
                    </a:lnTo>
                    <a:lnTo>
                      <a:pt x="8989" y="16989"/>
                    </a:lnTo>
                    <a:lnTo>
                      <a:pt x="9106" y="17511"/>
                    </a:lnTo>
                    <a:lnTo>
                      <a:pt x="8872" y="17511"/>
                    </a:lnTo>
                    <a:lnTo>
                      <a:pt x="8755" y="18558"/>
                    </a:lnTo>
                    <a:lnTo>
                      <a:pt x="8872" y="19295"/>
                    </a:lnTo>
                    <a:lnTo>
                      <a:pt x="9341" y="19400"/>
                    </a:lnTo>
                    <a:lnTo>
                      <a:pt x="9692" y="19295"/>
                    </a:lnTo>
                    <a:lnTo>
                      <a:pt x="10507" y="19505"/>
                    </a:lnTo>
                    <a:lnTo>
                      <a:pt x="10859" y="19400"/>
                    </a:lnTo>
                    <a:lnTo>
                      <a:pt x="10859" y="19295"/>
                    </a:lnTo>
                    <a:lnTo>
                      <a:pt x="10741" y="18768"/>
                    </a:lnTo>
                    <a:lnTo>
                      <a:pt x="11327" y="18352"/>
                    </a:lnTo>
                    <a:lnTo>
                      <a:pt x="11790" y="18247"/>
                    </a:lnTo>
                    <a:lnTo>
                      <a:pt x="12611" y="17826"/>
                    </a:lnTo>
                    <a:lnTo>
                      <a:pt x="13543" y="17932"/>
                    </a:lnTo>
                    <a:lnTo>
                      <a:pt x="14011" y="17511"/>
                    </a:lnTo>
                    <a:lnTo>
                      <a:pt x="14128" y="17721"/>
                    </a:lnTo>
                    <a:lnTo>
                      <a:pt x="14597" y="17721"/>
                    </a:lnTo>
                    <a:lnTo>
                      <a:pt x="14826" y="17300"/>
                    </a:lnTo>
                    <a:lnTo>
                      <a:pt x="14826" y="16989"/>
                    </a:lnTo>
                    <a:lnTo>
                      <a:pt x="14011" y="16884"/>
                    </a:lnTo>
                    <a:lnTo>
                      <a:pt x="13660" y="16989"/>
                    </a:lnTo>
                    <a:lnTo>
                      <a:pt x="12728" y="16989"/>
                    </a:lnTo>
                    <a:lnTo>
                      <a:pt x="12728" y="16674"/>
                    </a:lnTo>
                    <a:lnTo>
                      <a:pt x="12494" y="16674"/>
                    </a:lnTo>
                    <a:lnTo>
                      <a:pt x="12494" y="16253"/>
                    </a:lnTo>
                    <a:lnTo>
                      <a:pt x="12259" y="16253"/>
                    </a:lnTo>
                    <a:lnTo>
                      <a:pt x="11908" y="16358"/>
                    </a:lnTo>
                    <a:lnTo>
                      <a:pt x="11908" y="16147"/>
                    </a:lnTo>
                    <a:lnTo>
                      <a:pt x="11327" y="15937"/>
                    </a:lnTo>
                    <a:lnTo>
                      <a:pt x="11210" y="15626"/>
                    </a:lnTo>
                    <a:lnTo>
                      <a:pt x="11444" y="15205"/>
                    </a:lnTo>
                    <a:lnTo>
                      <a:pt x="11673" y="14889"/>
                    </a:lnTo>
                    <a:lnTo>
                      <a:pt x="11908" y="15100"/>
                    </a:lnTo>
                    <a:lnTo>
                      <a:pt x="11790" y="14679"/>
                    </a:lnTo>
                    <a:lnTo>
                      <a:pt x="12025" y="14679"/>
                    </a:lnTo>
                    <a:lnTo>
                      <a:pt x="12259" y="14363"/>
                    </a:lnTo>
                    <a:lnTo>
                      <a:pt x="11908" y="14158"/>
                    </a:lnTo>
                    <a:lnTo>
                      <a:pt x="11444" y="14053"/>
                    </a:lnTo>
                    <a:lnTo>
                      <a:pt x="11673" y="13737"/>
                    </a:lnTo>
                    <a:lnTo>
                      <a:pt x="11444" y="13316"/>
                    </a:lnTo>
                    <a:lnTo>
                      <a:pt x="11093" y="13105"/>
                    </a:lnTo>
                    <a:lnTo>
                      <a:pt x="10624" y="13105"/>
                    </a:lnTo>
                    <a:lnTo>
                      <a:pt x="10507" y="12479"/>
                    </a:lnTo>
                    <a:lnTo>
                      <a:pt x="9575" y="11637"/>
                    </a:lnTo>
                    <a:lnTo>
                      <a:pt x="8989" y="11221"/>
                    </a:lnTo>
                    <a:lnTo>
                      <a:pt x="8755" y="10695"/>
                    </a:lnTo>
                    <a:lnTo>
                      <a:pt x="8755" y="10484"/>
                    </a:lnTo>
                    <a:lnTo>
                      <a:pt x="8989" y="10484"/>
                    </a:lnTo>
                    <a:lnTo>
                      <a:pt x="9106" y="10905"/>
                    </a:lnTo>
                    <a:lnTo>
                      <a:pt x="9692" y="10905"/>
                    </a:lnTo>
                    <a:lnTo>
                      <a:pt x="10273" y="10484"/>
                    </a:lnTo>
                    <a:lnTo>
                      <a:pt x="10507" y="10068"/>
                    </a:lnTo>
                    <a:lnTo>
                      <a:pt x="11673" y="9647"/>
                    </a:lnTo>
                    <a:lnTo>
                      <a:pt x="12611" y="9016"/>
                    </a:lnTo>
                    <a:lnTo>
                      <a:pt x="13079" y="8389"/>
                    </a:lnTo>
                    <a:lnTo>
                      <a:pt x="13660" y="8074"/>
                    </a:lnTo>
                    <a:lnTo>
                      <a:pt x="13660" y="7758"/>
                    </a:lnTo>
                    <a:lnTo>
                      <a:pt x="14363" y="7547"/>
                    </a:lnTo>
                    <a:lnTo>
                      <a:pt x="14943" y="7863"/>
                    </a:lnTo>
                    <a:lnTo>
                      <a:pt x="15412" y="7968"/>
                    </a:lnTo>
                    <a:lnTo>
                      <a:pt x="15998" y="7237"/>
                    </a:lnTo>
                    <a:lnTo>
                      <a:pt x="15998" y="6816"/>
                    </a:lnTo>
                    <a:lnTo>
                      <a:pt x="15295" y="6500"/>
                    </a:lnTo>
                    <a:lnTo>
                      <a:pt x="13777" y="6711"/>
                    </a:lnTo>
                    <a:lnTo>
                      <a:pt x="13191" y="7026"/>
                    </a:lnTo>
                    <a:lnTo>
                      <a:pt x="12259" y="7026"/>
                    </a:lnTo>
                    <a:lnTo>
                      <a:pt x="11790" y="7237"/>
                    </a:lnTo>
                    <a:lnTo>
                      <a:pt x="11210" y="7758"/>
                    </a:lnTo>
                    <a:lnTo>
                      <a:pt x="10156" y="7758"/>
                    </a:lnTo>
                    <a:lnTo>
                      <a:pt x="9575" y="7442"/>
                    </a:lnTo>
                    <a:lnTo>
                      <a:pt x="8989" y="7342"/>
                    </a:lnTo>
                    <a:lnTo>
                      <a:pt x="8409" y="7968"/>
                    </a:lnTo>
                    <a:lnTo>
                      <a:pt x="7940" y="9016"/>
                    </a:lnTo>
                    <a:lnTo>
                      <a:pt x="7237" y="9332"/>
                    </a:lnTo>
                    <a:lnTo>
                      <a:pt x="6657" y="9121"/>
                    </a:lnTo>
                    <a:lnTo>
                      <a:pt x="6540" y="8911"/>
                    </a:lnTo>
                    <a:lnTo>
                      <a:pt x="5602" y="8074"/>
                    </a:lnTo>
                    <a:lnTo>
                      <a:pt x="4788" y="7442"/>
                    </a:lnTo>
                    <a:lnTo>
                      <a:pt x="4319" y="6395"/>
                    </a:lnTo>
                    <a:lnTo>
                      <a:pt x="4436" y="5242"/>
                    </a:lnTo>
                    <a:lnTo>
                      <a:pt x="4905" y="4195"/>
                    </a:lnTo>
                    <a:lnTo>
                      <a:pt x="5491" y="3668"/>
                    </a:lnTo>
                    <a:lnTo>
                      <a:pt x="6188" y="3353"/>
                    </a:lnTo>
                    <a:lnTo>
                      <a:pt x="7120" y="3774"/>
                    </a:lnTo>
                    <a:lnTo>
                      <a:pt x="8175" y="3879"/>
                    </a:lnTo>
                    <a:lnTo>
                      <a:pt x="9341" y="3353"/>
                    </a:lnTo>
                    <a:lnTo>
                      <a:pt x="10156" y="3353"/>
                    </a:lnTo>
                    <a:lnTo>
                      <a:pt x="10507" y="3774"/>
                    </a:lnTo>
                    <a:lnTo>
                      <a:pt x="11093" y="3774"/>
                    </a:lnTo>
                    <a:lnTo>
                      <a:pt x="11444" y="3563"/>
                    </a:lnTo>
                    <a:lnTo>
                      <a:pt x="12728" y="3668"/>
                    </a:lnTo>
                    <a:lnTo>
                      <a:pt x="13543" y="3668"/>
                    </a:lnTo>
                    <a:lnTo>
                      <a:pt x="13660" y="3563"/>
                    </a:lnTo>
                    <a:lnTo>
                      <a:pt x="14363" y="3563"/>
                    </a:lnTo>
                    <a:lnTo>
                      <a:pt x="14943" y="3774"/>
                    </a:lnTo>
                    <a:lnTo>
                      <a:pt x="15177" y="4089"/>
                    </a:lnTo>
                    <a:lnTo>
                      <a:pt x="15763" y="4300"/>
                    </a:lnTo>
                    <a:lnTo>
                      <a:pt x="18213" y="3774"/>
                    </a:lnTo>
                    <a:lnTo>
                      <a:pt x="19268" y="3147"/>
                    </a:lnTo>
                    <a:lnTo>
                      <a:pt x="19496" y="2621"/>
                    </a:lnTo>
                    <a:lnTo>
                      <a:pt x="19965" y="2621"/>
                    </a:lnTo>
                    <a:lnTo>
                      <a:pt x="20199" y="2200"/>
                    </a:lnTo>
                    <a:lnTo>
                      <a:pt x="20668" y="1990"/>
                    </a:lnTo>
                    <a:lnTo>
                      <a:pt x="21014" y="1468"/>
                    </a:lnTo>
                    <a:lnTo>
                      <a:pt x="21248" y="1047"/>
                    </a:lnTo>
                    <a:lnTo>
                      <a:pt x="21600" y="732"/>
                    </a:lnTo>
                    <a:lnTo>
                      <a:pt x="21248" y="526"/>
                    </a:lnTo>
                    <a:lnTo>
                      <a:pt x="21131" y="210"/>
                    </a:lnTo>
                    <a:lnTo>
                      <a:pt x="20199" y="0"/>
                    </a:lnTo>
                    <a:close/>
                  </a:path>
                </a:pathLst>
              </a:custGeom>
              <a:solidFill>
                <a:srgbClr val="CCD4D8"/>
              </a:solidFill>
              <a:ln w="12700" cap="flat">
                <a:noFill/>
                <a:miter lim="400000"/>
              </a:ln>
              <a:effectLst/>
            </p:spPr>
            <p:txBody>
              <a:bodyPr wrap="square" lIns="0" tIns="0" rIns="0" bIns="0" numCol="1" anchor="ctr">
                <a:noAutofit/>
              </a:bodyPr>
              <a:lstStyle/>
              <a:p>
                <a:pPr defTabSz="342900">
                  <a:lnSpc>
                    <a:spcPct val="100000"/>
                  </a:lnSpc>
                  <a:spcBef>
                    <a:spcPts val="0"/>
                  </a:spcBef>
                  <a:defRPr sz="1400">
                    <a:latin typeface="Arial"/>
                    <a:ea typeface="Arial"/>
                    <a:cs typeface="Arial"/>
                    <a:sym typeface="Arial"/>
                  </a:defRPr>
                </a:pPr>
                <a:endParaRPr sz="525"/>
              </a:p>
            </p:txBody>
          </p:sp>
          <p:sp>
            <p:nvSpPr>
              <p:cNvPr id="235" name="Google Shape;10492;p32">
                <a:extLst>
                  <a:ext uri="{FF2B5EF4-FFF2-40B4-BE49-F238E27FC236}">
                    <a16:creationId xmlns:a16="http://schemas.microsoft.com/office/drawing/2014/main" id="{056A6646-491E-9584-F6A8-7201365AC885}"/>
                  </a:ext>
                </a:extLst>
              </p:cNvPr>
              <p:cNvSpPr/>
              <p:nvPr/>
            </p:nvSpPr>
            <p:spPr>
              <a:xfrm>
                <a:off x="2593479" y="436468"/>
                <a:ext cx="726071" cy="625979"/>
              </a:xfrm>
              <a:custGeom>
                <a:avLst/>
                <a:gdLst/>
                <a:ahLst/>
                <a:cxnLst>
                  <a:cxn ang="0">
                    <a:pos x="wd2" y="hd2"/>
                  </a:cxn>
                  <a:cxn ang="5400000">
                    <a:pos x="wd2" y="hd2"/>
                  </a:cxn>
                  <a:cxn ang="10800000">
                    <a:pos x="wd2" y="hd2"/>
                  </a:cxn>
                  <a:cxn ang="16200000">
                    <a:pos x="wd2" y="hd2"/>
                  </a:cxn>
                </a:cxnLst>
                <a:rect l="0" t="0" r="r" b="b"/>
                <a:pathLst>
                  <a:path w="21600" h="21600" extrusionOk="0">
                    <a:moveTo>
                      <a:pt x="3420" y="0"/>
                    </a:moveTo>
                    <a:lnTo>
                      <a:pt x="2874" y="86"/>
                    </a:lnTo>
                    <a:lnTo>
                      <a:pt x="2640" y="341"/>
                    </a:lnTo>
                    <a:lnTo>
                      <a:pt x="2098" y="773"/>
                    </a:lnTo>
                    <a:lnTo>
                      <a:pt x="1786" y="860"/>
                    </a:lnTo>
                    <a:lnTo>
                      <a:pt x="1474" y="1205"/>
                    </a:lnTo>
                    <a:lnTo>
                      <a:pt x="932" y="1205"/>
                    </a:lnTo>
                    <a:lnTo>
                      <a:pt x="542" y="1460"/>
                    </a:lnTo>
                    <a:lnTo>
                      <a:pt x="698" y="1805"/>
                    </a:lnTo>
                    <a:lnTo>
                      <a:pt x="620" y="2151"/>
                    </a:lnTo>
                    <a:lnTo>
                      <a:pt x="156" y="2496"/>
                    </a:lnTo>
                    <a:lnTo>
                      <a:pt x="0" y="2751"/>
                    </a:lnTo>
                    <a:lnTo>
                      <a:pt x="542" y="2924"/>
                    </a:lnTo>
                    <a:lnTo>
                      <a:pt x="932" y="2665"/>
                    </a:lnTo>
                    <a:lnTo>
                      <a:pt x="1010" y="2496"/>
                    </a:lnTo>
                    <a:lnTo>
                      <a:pt x="1166" y="2751"/>
                    </a:lnTo>
                    <a:lnTo>
                      <a:pt x="1864" y="3097"/>
                    </a:lnTo>
                    <a:lnTo>
                      <a:pt x="2098" y="3529"/>
                    </a:lnTo>
                    <a:lnTo>
                      <a:pt x="1942" y="3784"/>
                    </a:lnTo>
                    <a:lnTo>
                      <a:pt x="2098" y="4302"/>
                    </a:lnTo>
                    <a:lnTo>
                      <a:pt x="2562" y="4647"/>
                    </a:lnTo>
                    <a:lnTo>
                      <a:pt x="2952" y="4734"/>
                    </a:lnTo>
                    <a:lnTo>
                      <a:pt x="3342" y="4647"/>
                    </a:lnTo>
                    <a:lnTo>
                      <a:pt x="3650" y="4816"/>
                    </a:lnTo>
                    <a:lnTo>
                      <a:pt x="3806" y="4647"/>
                    </a:lnTo>
                    <a:lnTo>
                      <a:pt x="4118" y="4734"/>
                    </a:lnTo>
                    <a:lnTo>
                      <a:pt x="4816" y="4647"/>
                    </a:lnTo>
                    <a:lnTo>
                      <a:pt x="4972" y="4734"/>
                    </a:lnTo>
                    <a:lnTo>
                      <a:pt x="5284" y="4647"/>
                    </a:lnTo>
                    <a:lnTo>
                      <a:pt x="5050" y="4388"/>
                    </a:lnTo>
                    <a:lnTo>
                      <a:pt x="6138" y="4475"/>
                    </a:lnTo>
                    <a:lnTo>
                      <a:pt x="6372" y="4816"/>
                    </a:lnTo>
                    <a:lnTo>
                      <a:pt x="6216" y="5334"/>
                    </a:lnTo>
                    <a:lnTo>
                      <a:pt x="6060" y="5248"/>
                    </a:lnTo>
                    <a:lnTo>
                      <a:pt x="5748" y="5593"/>
                    </a:lnTo>
                    <a:lnTo>
                      <a:pt x="5592" y="6021"/>
                    </a:lnTo>
                    <a:lnTo>
                      <a:pt x="5362" y="5593"/>
                    </a:lnTo>
                    <a:lnTo>
                      <a:pt x="4660" y="5248"/>
                    </a:lnTo>
                    <a:lnTo>
                      <a:pt x="4430" y="5334"/>
                    </a:lnTo>
                    <a:lnTo>
                      <a:pt x="4196" y="6021"/>
                    </a:lnTo>
                    <a:lnTo>
                      <a:pt x="3806" y="6194"/>
                    </a:lnTo>
                    <a:lnTo>
                      <a:pt x="3420" y="6021"/>
                    </a:lnTo>
                    <a:lnTo>
                      <a:pt x="3030" y="6021"/>
                    </a:lnTo>
                    <a:lnTo>
                      <a:pt x="2874" y="5766"/>
                    </a:lnTo>
                    <a:lnTo>
                      <a:pt x="2332" y="5935"/>
                    </a:lnTo>
                    <a:lnTo>
                      <a:pt x="2098" y="6194"/>
                    </a:lnTo>
                    <a:lnTo>
                      <a:pt x="2254" y="6453"/>
                    </a:lnTo>
                    <a:lnTo>
                      <a:pt x="2718" y="6539"/>
                    </a:lnTo>
                    <a:lnTo>
                      <a:pt x="3108" y="6798"/>
                    </a:lnTo>
                    <a:lnTo>
                      <a:pt x="3342" y="7312"/>
                    </a:lnTo>
                    <a:lnTo>
                      <a:pt x="3494" y="7485"/>
                    </a:lnTo>
                    <a:lnTo>
                      <a:pt x="3728" y="7399"/>
                    </a:lnTo>
                    <a:lnTo>
                      <a:pt x="3806" y="7744"/>
                    </a:lnTo>
                    <a:lnTo>
                      <a:pt x="3806" y="8090"/>
                    </a:lnTo>
                    <a:lnTo>
                      <a:pt x="3650" y="8172"/>
                    </a:lnTo>
                    <a:lnTo>
                      <a:pt x="3494" y="8517"/>
                    </a:lnTo>
                    <a:lnTo>
                      <a:pt x="3884" y="9208"/>
                    </a:lnTo>
                    <a:lnTo>
                      <a:pt x="4274" y="9377"/>
                    </a:lnTo>
                    <a:lnTo>
                      <a:pt x="4660" y="9208"/>
                    </a:lnTo>
                    <a:lnTo>
                      <a:pt x="5206" y="8690"/>
                    </a:lnTo>
                    <a:lnTo>
                      <a:pt x="5050" y="8258"/>
                    </a:lnTo>
                    <a:lnTo>
                      <a:pt x="5440" y="7658"/>
                    </a:lnTo>
                    <a:lnTo>
                      <a:pt x="5592" y="7485"/>
                    </a:lnTo>
                    <a:lnTo>
                      <a:pt x="5670" y="7226"/>
                    </a:lnTo>
                    <a:lnTo>
                      <a:pt x="5826" y="6626"/>
                    </a:lnTo>
                    <a:lnTo>
                      <a:pt x="6060" y="6194"/>
                    </a:lnTo>
                    <a:lnTo>
                      <a:pt x="6060" y="6798"/>
                    </a:lnTo>
                    <a:lnTo>
                      <a:pt x="5748" y="7053"/>
                    </a:lnTo>
                    <a:lnTo>
                      <a:pt x="5982" y="7658"/>
                    </a:lnTo>
                    <a:lnTo>
                      <a:pt x="6138" y="8172"/>
                    </a:lnTo>
                    <a:lnTo>
                      <a:pt x="6372" y="8517"/>
                    </a:lnTo>
                    <a:lnTo>
                      <a:pt x="6450" y="8258"/>
                    </a:lnTo>
                    <a:lnTo>
                      <a:pt x="6602" y="8258"/>
                    </a:lnTo>
                    <a:lnTo>
                      <a:pt x="6836" y="8345"/>
                    </a:lnTo>
                    <a:lnTo>
                      <a:pt x="6836" y="8777"/>
                    </a:lnTo>
                    <a:lnTo>
                      <a:pt x="6992" y="8604"/>
                    </a:lnTo>
                    <a:lnTo>
                      <a:pt x="7226" y="8604"/>
                    </a:lnTo>
                    <a:lnTo>
                      <a:pt x="7304" y="8777"/>
                    </a:lnTo>
                    <a:lnTo>
                      <a:pt x="7612" y="8949"/>
                    </a:lnTo>
                    <a:lnTo>
                      <a:pt x="8002" y="8777"/>
                    </a:lnTo>
                    <a:lnTo>
                      <a:pt x="8314" y="8777"/>
                    </a:lnTo>
                    <a:lnTo>
                      <a:pt x="8314" y="8949"/>
                    </a:lnTo>
                    <a:lnTo>
                      <a:pt x="7768" y="8949"/>
                    </a:lnTo>
                    <a:lnTo>
                      <a:pt x="7768" y="9377"/>
                    </a:lnTo>
                    <a:lnTo>
                      <a:pt x="8314" y="9463"/>
                    </a:lnTo>
                    <a:lnTo>
                      <a:pt x="8314" y="9550"/>
                    </a:lnTo>
                    <a:lnTo>
                      <a:pt x="8392" y="9809"/>
                    </a:lnTo>
                    <a:lnTo>
                      <a:pt x="8934" y="10068"/>
                    </a:lnTo>
                    <a:lnTo>
                      <a:pt x="9558" y="10068"/>
                    </a:lnTo>
                    <a:lnTo>
                      <a:pt x="10876" y="10496"/>
                    </a:lnTo>
                    <a:lnTo>
                      <a:pt x="12198" y="10927"/>
                    </a:lnTo>
                    <a:lnTo>
                      <a:pt x="12588" y="10927"/>
                    </a:lnTo>
                    <a:lnTo>
                      <a:pt x="13130" y="11187"/>
                    </a:lnTo>
                    <a:lnTo>
                      <a:pt x="13208" y="11614"/>
                    </a:lnTo>
                    <a:lnTo>
                      <a:pt x="13828" y="11787"/>
                    </a:lnTo>
                    <a:lnTo>
                      <a:pt x="14218" y="11787"/>
                    </a:lnTo>
                    <a:lnTo>
                      <a:pt x="14530" y="11614"/>
                    </a:lnTo>
                    <a:lnTo>
                      <a:pt x="14218" y="12133"/>
                    </a:lnTo>
                    <a:lnTo>
                      <a:pt x="14296" y="12219"/>
                    </a:lnTo>
                    <a:lnTo>
                      <a:pt x="14608" y="12133"/>
                    </a:lnTo>
                    <a:lnTo>
                      <a:pt x="14682" y="12392"/>
                    </a:lnTo>
                    <a:lnTo>
                      <a:pt x="15150" y="12219"/>
                    </a:lnTo>
                    <a:lnTo>
                      <a:pt x="14916" y="12478"/>
                    </a:lnTo>
                    <a:lnTo>
                      <a:pt x="15072" y="12647"/>
                    </a:lnTo>
                    <a:lnTo>
                      <a:pt x="14994" y="12906"/>
                    </a:lnTo>
                    <a:lnTo>
                      <a:pt x="15150" y="13078"/>
                    </a:lnTo>
                    <a:lnTo>
                      <a:pt x="15540" y="12992"/>
                    </a:lnTo>
                    <a:lnTo>
                      <a:pt x="15150" y="13424"/>
                    </a:lnTo>
                    <a:lnTo>
                      <a:pt x="15150" y="13683"/>
                    </a:lnTo>
                    <a:lnTo>
                      <a:pt x="15692" y="14197"/>
                    </a:lnTo>
                    <a:lnTo>
                      <a:pt x="15540" y="14629"/>
                    </a:lnTo>
                    <a:lnTo>
                      <a:pt x="15692" y="14970"/>
                    </a:lnTo>
                    <a:lnTo>
                      <a:pt x="16082" y="15229"/>
                    </a:lnTo>
                    <a:lnTo>
                      <a:pt x="16628" y="15661"/>
                    </a:lnTo>
                    <a:lnTo>
                      <a:pt x="16702" y="15920"/>
                    </a:lnTo>
                    <a:lnTo>
                      <a:pt x="16238" y="15920"/>
                    </a:lnTo>
                    <a:lnTo>
                      <a:pt x="16160" y="16262"/>
                    </a:lnTo>
                    <a:lnTo>
                      <a:pt x="16472" y="16521"/>
                    </a:lnTo>
                    <a:lnTo>
                      <a:pt x="16858" y="16780"/>
                    </a:lnTo>
                    <a:lnTo>
                      <a:pt x="17326" y="16694"/>
                    </a:lnTo>
                    <a:lnTo>
                      <a:pt x="17638" y="16780"/>
                    </a:lnTo>
                    <a:lnTo>
                      <a:pt x="17404" y="16780"/>
                    </a:lnTo>
                    <a:lnTo>
                      <a:pt x="16936" y="16953"/>
                    </a:lnTo>
                    <a:lnTo>
                      <a:pt x="16702" y="16866"/>
                    </a:lnTo>
                    <a:lnTo>
                      <a:pt x="16550" y="16953"/>
                    </a:lnTo>
                    <a:lnTo>
                      <a:pt x="16702" y="17294"/>
                    </a:lnTo>
                    <a:lnTo>
                      <a:pt x="17014" y="17380"/>
                    </a:lnTo>
                    <a:lnTo>
                      <a:pt x="16936" y="18071"/>
                    </a:lnTo>
                    <a:lnTo>
                      <a:pt x="16858" y="18158"/>
                    </a:lnTo>
                    <a:lnTo>
                      <a:pt x="16858" y="18499"/>
                    </a:lnTo>
                    <a:lnTo>
                      <a:pt x="16702" y="18844"/>
                    </a:lnTo>
                    <a:lnTo>
                      <a:pt x="16550" y="18931"/>
                    </a:lnTo>
                    <a:lnTo>
                      <a:pt x="16858" y="19363"/>
                    </a:lnTo>
                    <a:lnTo>
                      <a:pt x="17326" y="19017"/>
                    </a:lnTo>
                    <a:lnTo>
                      <a:pt x="17482" y="19276"/>
                    </a:lnTo>
                    <a:lnTo>
                      <a:pt x="17790" y="19276"/>
                    </a:lnTo>
                    <a:lnTo>
                      <a:pt x="18180" y="19017"/>
                    </a:lnTo>
                    <a:lnTo>
                      <a:pt x="18800" y="19017"/>
                    </a:lnTo>
                    <a:lnTo>
                      <a:pt x="19034" y="18844"/>
                    </a:lnTo>
                    <a:lnTo>
                      <a:pt x="19190" y="18413"/>
                    </a:lnTo>
                    <a:lnTo>
                      <a:pt x="19190" y="18844"/>
                    </a:lnTo>
                    <a:lnTo>
                      <a:pt x="18956" y="19276"/>
                    </a:lnTo>
                    <a:lnTo>
                      <a:pt x="19034" y="19531"/>
                    </a:lnTo>
                    <a:lnTo>
                      <a:pt x="19268" y="19704"/>
                    </a:lnTo>
                    <a:lnTo>
                      <a:pt x="19736" y="20136"/>
                    </a:lnTo>
                    <a:lnTo>
                      <a:pt x="19658" y="20309"/>
                    </a:lnTo>
                    <a:lnTo>
                      <a:pt x="19810" y="20650"/>
                    </a:lnTo>
                    <a:lnTo>
                      <a:pt x="20434" y="21427"/>
                    </a:lnTo>
                    <a:lnTo>
                      <a:pt x="20898" y="21514"/>
                    </a:lnTo>
                    <a:lnTo>
                      <a:pt x="21132" y="21600"/>
                    </a:lnTo>
                    <a:lnTo>
                      <a:pt x="21210" y="15834"/>
                    </a:lnTo>
                    <a:lnTo>
                      <a:pt x="21210" y="15229"/>
                    </a:lnTo>
                    <a:lnTo>
                      <a:pt x="21288" y="14543"/>
                    </a:lnTo>
                    <a:lnTo>
                      <a:pt x="21600" y="5680"/>
                    </a:lnTo>
                    <a:lnTo>
                      <a:pt x="21210" y="5766"/>
                    </a:lnTo>
                    <a:lnTo>
                      <a:pt x="20898" y="5680"/>
                    </a:lnTo>
                    <a:lnTo>
                      <a:pt x="20898" y="5334"/>
                    </a:lnTo>
                    <a:lnTo>
                      <a:pt x="20976" y="5161"/>
                    </a:lnTo>
                    <a:lnTo>
                      <a:pt x="20590" y="4902"/>
                    </a:lnTo>
                    <a:lnTo>
                      <a:pt x="20200" y="4902"/>
                    </a:lnTo>
                    <a:lnTo>
                      <a:pt x="19736" y="4816"/>
                    </a:lnTo>
                    <a:lnTo>
                      <a:pt x="19424" y="4734"/>
                    </a:lnTo>
                    <a:lnTo>
                      <a:pt x="19190" y="4816"/>
                    </a:lnTo>
                    <a:lnTo>
                      <a:pt x="17868" y="4216"/>
                    </a:lnTo>
                    <a:lnTo>
                      <a:pt x="17326" y="4043"/>
                    </a:lnTo>
                    <a:lnTo>
                      <a:pt x="16936" y="3956"/>
                    </a:lnTo>
                    <a:lnTo>
                      <a:pt x="16550" y="3615"/>
                    </a:lnTo>
                    <a:lnTo>
                      <a:pt x="15770" y="3442"/>
                    </a:lnTo>
                    <a:lnTo>
                      <a:pt x="15072" y="3097"/>
                    </a:lnTo>
                    <a:lnTo>
                      <a:pt x="14760" y="2751"/>
                    </a:lnTo>
                    <a:lnTo>
                      <a:pt x="14218" y="2665"/>
                    </a:lnTo>
                    <a:lnTo>
                      <a:pt x="13130" y="3442"/>
                    </a:lnTo>
                    <a:lnTo>
                      <a:pt x="13130" y="3615"/>
                    </a:lnTo>
                    <a:lnTo>
                      <a:pt x="13364" y="4043"/>
                    </a:lnTo>
                    <a:lnTo>
                      <a:pt x="13208" y="4388"/>
                    </a:lnTo>
                    <a:lnTo>
                      <a:pt x="12588" y="4475"/>
                    </a:lnTo>
                    <a:lnTo>
                      <a:pt x="12198" y="4647"/>
                    </a:lnTo>
                    <a:lnTo>
                      <a:pt x="11964" y="4647"/>
                    </a:lnTo>
                    <a:lnTo>
                      <a:pt x="11808" y="4475"/>
                    </a:lnTo>
                    <a:lnTo>
                      <a:pt x="11578" y="4816"/>
                    </a:lnTo>
                    <a:lnTo>
                      <a:pt x="11578" y="5248"/>
                    </a:lnTo>
                    <a:lnTo>
                      <a:pt x="11110" y="5507"/>
                    </a:lnTo>
                    <a:lnTo>
                      <a:pt x="10720" y="5593"/>
                    </a:lnTo>
                    <a:lnTo>
                      <a:pt x="10412" y="6021"/>
                    </a:lnTo>
                    <a:lnTo>
                      <a:pt x="10412" y="6626"/>
                    </a:lnTo>
                    <a:lnTo>
                      <a:pt x="10256" y="6798"/>
                    </a:lnTo>
                    <a:lnTo>
                      <a:pt x="10022" y="6971"/>
                    </a:lnTo>
                    <a:lnTo>
                      <a:pt x="9866" y="7399"/>
                    </a:lnTo>
                    <a:lnTo>
                      <a:pt x="9480" y="7485"/>
                    </a:lnTo>
                    <a:lnTo>
                      <a:pt x="9090" y="7485"/>
                    </a:lnTo>
                    <a:lnTo>
                      <a:pt x="8856" y="7312"/>
                    </a:lnTo>
                    <a:lnTo>
                      <a:pt x="8392" y="6885"/>
                    </a:lnTo>
                    <a:lnTo>
                      <a:pt x="8314" y="6453"/>
                    </a:lnTo>
                    <a:lnTo>
                      <a:pt x="8080" y="6539"/>
                    </a:lnTo>
                    <a:lnTo>
                      <a:pt x="8002" y="6021"/>
                    </a:lnTo>
                    <a:lnTo>
                      <a:pt x="8002" y="5593"/>
                    </a:lnTo>
                    <a:lnTo>
                      <a:pt x="7690" y="5334"/>
                    </a:lnTo>
                    <a:lnTo>
                      <a:pt x="7538" y="5680"/>
                    </a:lnTo>
                    <a:lnTo>
                      <a:pt x="7612" y="6194"/>
                    </a:lnTo>
                    <a:lnTo>
                      <a:pt x="7382" y="6194"/>
                    </a:lnTo>
                    <a:lnTo>
                      <a:pt x="7148" y="5935"/>
                    </a:lnTo>
                    <a:lnTo>
                      <a:pt x="6914" y="5334"/>
                    </a:lnTo>
                    <a:lnTo>
                      <a:pt x="6836" y="4302"/>
                    </a:lnTo>
                    <a:lnTo>
                      <a:pt x="6758" y="3615"/>
                    </a:lnTo>
                    <a:lnTo>
                      <a:pt x="6914" y="3183"/>
                    </a:lnTo>
                    <a:lnTo>
                      <a:pt x="7226" y="2751"/>
                    </a:lnTo>
                    <a:lnTo>
                      <a:pt x="6992" y="2324"/>
                    </a:lnTo>
                    <a:lnTo>
                      <a:pt x="6758" y="2065"/>
                    </a:lnTo>
                    <a:lnTo>
                      <a:pt x="6758" y="1374"/>
                    </a:lnTo>
                    <a:lnTo>
                      <a:pt x="6836" y="1205"/>
                    </a:lnTo>
                    <a:lnTo>
                      <a:pt x="6602" y="946"/>
                    </a:lnTo>
                    <a:lnTo>
                      <a:pt x="5982" y="860"/>
                    </a:lnTo>
                    <a:lnTo>
                      <a:pt x="5284" y="946"/>
                    </a:lnTo>
                    <a:lnTo>
                      <a:pt x="4582" y="428"/>
                    </a:lnTo>
                    <a:lnTo>
                      <a:pt x="3420" y="0"/>
                    </a:lnTo>
                    <a:close/>
                  </a:path>
                </a:pathLst>
              </a:custGeom>
              <a:solidFill>
                <a:srgbClr val="CCD4D8"/>
              </a:solidFill>
              <a:ln w="12700" cap="flat">
                <a:noFill/>
                <a:miter lim="400000"/>
              </a:ln>
              <a:effectLst/>
            </p:spPr>
            <p:txBody>
              <a:bodyPr wrap="square" lIns="0" tIns="0" rIns="0" bIns="0" numCol="1" anchor="ctr">
                <a:noAutofit/>
              </a:bodyPr>
              <a:lstStyle/>
              <a:p>
                <a:pPr defTabSz="342900">
                  <a:lnSpc>
                    <a:spcPct val="100000"/>
                  </a:lnSpc>
                  <a:spcBef>
                    <a:spcPts val="0"/>
                  </a:spcBef>
                  <a:defRPr sz="1400">
                    <a:latin typeface="Arial"/>
                    <a:ea typeface="Arial"/>
                    <a:cs typeface="Arial"/>
                    <a:sym typeface="Arial"/>
                  </a:defRPr>
                </a:pPr>
                <a:endParaRPr sz="525"/>
              </a:p>
            </p:txBody>
          </p:sp>
          <p:sp>
            <p:nvSpPr>
              <p:cNvPr id="236" name="Google Shape;10493;p32">
                <a:extLst>
                  <a:ext uri="{FF2B5EF4-FFF2-40B4-BE49-F238E27FC236}">
                    <a16:creationId xmlns:a16="http://schemas.microsoft.com/office/drawing/2014/main" id="{7F56258E-DBA5-7119-9D74-B9F49E436CC1}"/>
                  </a:ext>
                </a:extLst>
              </p:cNvPr>
              <p:cNvSpPr/>
              <p:nvPr/>
            </p:nvSpPr>
            <p:spPr>
              <a:xfrm>
                <a:off x="997799" y="92251"/>
                <a:ext cx="715586" cy="618470"/>
              </a:xfrm>
              <a:custGeom>
                <a:avLst/>
                <a:gdLst/>
                <a:ahLst/>
                <a:cxnLst>
                  <a:cxn ang="0">
                    <a:pos x="wd2" y="hd2"/>
                  </a:cxn>
                  <a:cxn ang="5400000">
                    <a:pos x="wd2" y="hd2"/>
                  </a:cxn>
                  <a:cxn ang="10800000">
                    <a:pos x="wd2" y="hd2"/>
                  </a:cxn>
                  <a:cxn ang="16200000">
                    <a:pos x="wd2" y="hd2"/>
                  </a:cxn>
                </a:cxnLst>
                <a:rect l="0" t="0" r="r" b="b"/>
                <a:pathLst>
                  <a:path w="21600" h="21600" extrusionOk="0">
                    <a:moveTo>
                      <a:pt x="15293" y="0"/>
                    </a:moveTo>
                    <a:lnTo>
                      <a:pt x="14897" y="612"/>
                    </a:lnTo>
                    <a:lnTo>
                      <a:pt x="14897" y="870"/>
                    </a:lnTo>
                    <a:lnTo>
                      <a:pt x="14660" y="1307"/>
                    </a:lnTo>
                    <a:lnTo>
                      <a:pt x="14660" y="1657"/>
                    </a:lnTo>
                    <a:lnTo>
                      <a:pt x="14189" y="3484"/>
                    </a:lnTo>
                    <a:lnTo>
                      <a:pt x="13481" y="4616"/>
                    </a:lnTo>
                    <a:lnTo>
                      <a:pt x="13243" y="5661"/>
                    </a:lnTo>
                    <a:lnTo>
                      <a:pt x="12298" y="7143"/>
                    </a:lnTo>
                    <a:lnTo>
                      <a:pt x="12456" y="7405"/>
                    </a:lnTo>
                    <a:lnTo>
                      <a:pt x="11352" y="7668"/>
                    </a:lnTo>
                    <a:lnTo>
                      <a:pt x="10482" y="8188"/>
                    </a:lnTo>
                    <a:lnTo>
                      <a:pt x="9932" y="8188"/>
                    </a:lnTo>
                    <a:lnTo>
                      <a:pt x="9773" y="7838"/>
                    </a:lnTo>
                    <a:lnTo>
                      <a:pt x="9302" y="7668"/>
                    </a:lnTo>
                    <a:lnTo>
                      <a:pt x="8198" y="7668"/>
                    </a:lnTo>
                    <a:lnTo>
                      <a:pt x="7882" y="8013"/>
                    </a:lnTo>
                    <a:lnTo>
                      <a:pt x="6620" y="8538"/>
                    </a:lnTo>
                    <a:lnTo>
                      <a:pt x="5437" y="8450"/>
                    </a:lnTo>
                    <a:lnTo>
                      <a:pt x="5124" y="8625"/>
                    </a:lnTo>
                    <a:lnTo>
                      <a:pt x="4649" y="8538"/>
                    </a:lnTo>
                    <a:lnTo>
                      <a:pt x="4570" y="8883"/>
                    </a:lnTo>
                    <a:lnTo>
                      <a:pt x="3941" y="9058"/>
                    </a:lnTo>
                    <a:lnTo>
                      <a:pt x="3545" y="8971"/>
                    </a:lnTo>
                    <a:lnTo>
                      <a:pt x="3466" y="8538"/>
                    </a:lnTo>
                    <a:lnTo>
                      <a:pt x="2995" y="8101"/>
                    </a:lnTo>
                    <a:lnTo>
                      <a:pt x="2837" y="7838"/>
                    </a:lnTo>
                    <a:lnTo>
                      <a:pt x="2129" y="7318"/>
                    </a:lnTo>
                    <a:lnTo>
                      <a:pt x="1654" y="6448"/>
                    </a:lnTo>
                    <a:lnTo>
                      <a:pt x="1417" y="6535"/>
                    </a:lnTo>
                    <a:lnTo>
                      <a:pt x="1179" y="6881"/>
                    </a:lnTo>
                    <a:lnTo>
                      <a:pt x="629" y="7668"/>
                    </a:lnTo>
                    <a:lnTo>
                      <a:pt x="313" y="8275"/>
                    </a:lnTo>
                    <a:lnTo>
                      <a:pt x="313" y="8625"/>
                    </a:lnTo>
                    <a:lnTo>
                      <a:pt x="392" y="8971"/>
                    </a:lnTo>
                    <a:lnTo>
                      <a:pt x="313" y="9320"/>
                    </a:lnTo>
                    <a:lnTo>
                      <a:pt x="0" y="9495"/>
                    </a:lnTo>
                    <a:lnTo>
                      <a:pt x="79" y="10365"/>
                    </a:lnTo>
                    <a:lnTo>
                      <a:pt x="787" y="11235"/>
                    </a:lnTo>
                    <a:lnTo>
                      <a:pt x="867" y="11672"/>
                    </a:lnTo>
                    <a:lnTo>
                      <a:pt x="708" y="11497"/>
                    </a:lnTo>
                    <a:lnTo>
                      <a:pt x="629" y="11672"/>
                    </a:lnTo>
                    <a:lnTo>
                      <a:pt x="787" y="12197"/>
                    </a:lnTo>
                    <a:lnTo>
                      <a:pt x="1258" y="12367"/>
                    </a:lnTo>
                    <a:lnTo>
                      <a:pt x="1575" y="12367"/>
                    </a:lnTo>
                    <a:lnTo>
                      <a:pt x="2283" y="12109"/>
                    </a:lnTo>
                    <a:lnTo>
                      <a:pt x="2758" y="11759"/>
                    </a:lnTo>
                    <a:lnTo>
                      <a:pt x="3154" y="11934"/>
                    </a:lnTo>
                    <a:lnTo>
                      <a:pt x="2758" y="11934"/>
                    </a:lnTo>
                    <a:lnTo>
                      <a:pt x="2283" y="12367"/>
                    </a:lnTo>
                    <a:lnTo>
                      <a:pt x="1496" y="12542"/>
                    </a:lnTo>
                    <a:lnTo>
                      <a:pt x="1179" y="12892"/>
                    </a:lnTo>
                    <a:lnTo>
                      <a:pt x="787" y="12892"/>
                    </a:lnTo>
                    <a:lnTo>
                      <a:pt x="787" y="13067"/>
                    </a:lnTo>
                    <a:lnTo>
                      <a:pt x="1258" y="13241"/>
                    </a:lnTo>
                    <a:lnTo>
                      <a:pt x="1891" y="13499"/>
                    </a:lnTo>
                    <a:lnTo>
                      <a:pt x="2441" y="14199"/>
                    </a:lnTo>
                    <a:lnTo>
                      <a:pt x="2679" y="14632"/>
                    </a:lnTo>
                    <a:lnTo>
                      <a:pt x="2758" y="15069"/>
                    </a:lnTo>
                    <a:lnTo>
                      <a:pt x="2441" y="15593"/>
                    </a:lnTo>
                    <a:lnTo>
                      <a:pt x="2129" y="15939"/>
                    </a:lnTo>
                    <a:lnTo>
                      <a:pt x="2283" y="16114"/>
                    </a:lnTo>
                    <a:lnTo>
                      <a:pt x="2679" y="16463"/>
                    </a:lnTo>
                    <a:lnTo>
                      <a:pt x="2758" y="17596"/>
                    </a:lnTo>
                    <a:lnTo>
                      <a:pt x="2758" y="18116"/>
                    </a:lnTo>
                    <a:lnTo>
                      <a:pt x="3074" y="18728"/>
                    </a:lnTo>
                    <a:lnTo>
                      <a:pt x="3229" y="18728"/>
                    </a:lnTo>
                    <a:lnTo>
                      <a:pt x="3624" y="18466"/>
                    </a:lnTo>
                    <a:lnTo>
                      <a:pt x="3783" y="18728"/>
                    </a:lnTo>
                    <a:lnTo>
                      <a:pt x="4254" y="18728"/>
                    </a:lnTo>
                    <a:lnTo>
                      <a:pt x="4570" y="18903"/>
                    </a:lnTo>
                    <a:lnTo>
                      <a:pt x="5124" y="18903"/>
                    </a:lnTo>
                    <a:lnTo>
                      <a:pt x="5437" y="18553"/>
                    </a:lnTo>
                    <a:lnTo>
                      <a:pt x="5753" y="18728"/>
                    </a:lnTo>
                    <a:lnTo>
                      <a:pt x="5991" y="18553"/>
                    </a:lnTo>
                    <a:lnTo>
                      <a:pt x="6228" y="18116"/>
                    </a:lnTo>
                    <a:lnTo>
                      <a:pt x="6228" y="17858"/>
                    </a:lnTo>
                    <a:lnTo>
                      <a:pt x="6303" y="18203"/>
                    </a:lnTo>
                    <a:lnTo>
                      <a:pt x="6228" y="18640"/>
                    </a:lnTo>
                    <a:lnTo>
                      <a:pt x="6382" y="19161"/>
                    </a:lnTo>
                    <a:lnTo>
                      <a:pt x="6541" y="19947"/>
                    </a:lnTo>
                    <a:lnTo>
                      <a:pt x="6382" y="20380"/>
                    </a:lnTo>
                    <a:lnTo>
                      <a:pt x="6699" y="20380"/>
                    </a:lnTo>
                    <a:lnTo>
                      <a:pt x="7174" y="19773"/>
                    </a:lnTo>
                    <a:lnTo>
                      <a:pt x="7486" y="19598"/>
                    </a:lnTo>
                    <a:lnTo>
                      <a:pt x="7724" y="19860"/>
                    </a:lnTo>
                    <a:lnTo>
                      <a:pt x="7961" y="19773"/>
                    </a:lnTo>
                    <a:lnTo>
                      <a:pt x="8040" y="19510"/>
                    </a:lnTo>
                    <a:lnTo>
                      <a:pt x="8669" y="19510"/>
                    </a:lnTo>
                    <a:lnTo>
                      <a:pt x="8986" y="19077"/>
                    </a:lnTo>
                    <a:lnTo>
                      <a:pt x="9144" y="19077"/>
                    </a:lnTo>
                    <a:lnTo>
                      <a:pt x="9536" y="19336"/>
                    </a:lnTo>
                    <a:lnTo>
                      <a:pt x="9852" y="19077"/>
                    </a:lnTo>
                    <a:lnTo>
                      <a:pt x="10011" y="19336"/>
                    </a:lnTo>
                    <a:lnTo>
                      <a:pt x="10011" y="19773"/>
                    </a:lnTo>
                    <a:lnTo>
                      <a:pt x="10248" y="19947"/>
                    </a:lnTo>
                    <a:lnTo>
                      <a:pt x="10640" y="20035"/>
                    </a:lnTo>
                    <a:lnTo>
                      <a:pt x="10561" y="19773"/>
                    </a:lnTo>
                    <a:lnTo>
                      <a:pt x="10640" y="19423"/>
                    </a:lnTo>
                    <a:lnTo>
                      <a:pt x="10877" y="19773"/>
                    </a:lnTo>
                    <a:lnTo>
                      <a:pt x="11273" y="19860"/>
                    </a:lnTo>
                    <a:lnTo>
                      <a:pt x="11431" y="19773"/>
                    </a:lnTo>
                    <a:lnTo>
                      <a:pt x="11665" y="20035"/>
                    </a:lnTo>
                    <a:lnTo>
                      <a:pt x="11823" y="19947"/>
                    </a:lnTo>
                    <a:lnTo>
                      <a:pt x="11902" y="20210"/>
                    </a:lnTo>
                    <a:lnTo>
                      <a:pt x="12139" y="20468"/>
                    </a:lnTo>
                    <a:lnTo>
                      <a:pt x="11981" y="20905"/>
                    </a:lnTo>
                    <a:lnTo>
                      <a:pt x="12219" y="21600"/>
                    </a:lnTo>
                    <a:lnTo>
                      <a:pt x="12610" y="21513"/>
                    </a:lnTo>
                    <a:lnTo>
                      <a:pt x="13481" y="21080"/>
                    </a:lnTo>
                    <a:lnTo>
                      <a:pt x="14110" y="20905"/>
                    </a:lnTo>
                    <a:lnTo>
                      <a:pt x="14897" y="20380"/>
                    </a:lnTo>
                    <a:lnTo>
                      <a:pt x="15293" y="19423"/>
                    </a:lnTo>
                    <a:lnTo>
                      <a:pt x="15293" y="19077"/>
                    </a:lnTo>
                    <a:lnTo>
                      <a:pt x="15451" y="18553"/>
                    </a:lnTo>
                    <a:lnTo>
                      <a:pt x="15606" y="18640"/>
                    </a:lnTo>
                    <a:lnTo>
                      <a:pt x="15764" y="18640"/>
                    </a:lnTo>
                    <a:lnTo>
                      <a:pt x="16080" y="17858"/>
                    </a:lnTo>
                    <a:lnTo>
                      <a:pt x="15922" y="17770"/>
                    </a:lnTo>
                    <a:lnTo>
                      <a:pt x="15764" y="17596"/>
                    </a:lnTo>
                    <a:lnTo>
                      <a:pt x="15764" y="17333"/>
                    </a:lnTo>
                    <a:lnTo>
                      <a:pt x="15843" y="17421"/>
                    </a:lnTo>
                    <a:lnTo>
                      <a:pt x="16159" y="17596"/>
                    </a:lnTo>
                    <a:lnTo>
                      <a:pt x="16397" y="17246"/>
                    </a:lnTo>
                    <a:lnTo>
                      <a:pt x="16239" y="16896"/>
                    </a:lnTo>
                    <a:lnTo>
                      <a:pt x="16080" y="16896"/>
                    </a:lnTo>
                    <a:lnTo>
                      <a:pt x="15843" y="16813"/>
                    </a:lnTo>
                    <a:lnTo>
                      <a:pt x="16159" y="16551"/>
                    </a:lnTo>
                    <a:lnTo>
                      <a:pt x="16159" y="16114"/>
                    </a:lnTo>
                    <a:lnTo>
                      <a:pt x="15606" y="16114"/>
                    </a:lnTo>
                    <a:lnTo>
                      <a:pt x="15764" y="15851"/>
                    </a:lnTo>
                    <a:lnTo>
                      <a:pt x="15685" y="15593"/>
                    </a:lnTo>
                    <a:lnTo>
                      <a:pt x="15922" y="15681"/>
                    </a:lnTo>
                    <a:lnTo>
                      <a:pt x="16397" y="15506"/>
                    </a:lnTo>
                    <a:lnTo>
                      <a:pt x="16476" y="15069"/>
                    </a:lnTo>
                    <a:lnTo>
                      <a:pt x="16789" y="14632"/>
                    </a:lnTo>
                    <a:lnTo>
                      <a:pt x="16868" y="14111"/>
                    </a:lnTo>
                    <a:lnTo>
                      <a:pt x="16789" y="13762"/>
                    </a:lnTo>
                    <a:lnTo>
                      <a:pt x="16947" y="13937"/>
                    </a:lnTo>
                    <a:lnTo>
                      <a:pt x="17184" y="14374"/>
                    </a:lnTo>
                    <a:lnTo>
                      <a:pt x="17422" y="13937"/>
                    </a:lnTo>
                    <a:lnTo>
                      <a:pt x="17734" y="13499"/>
                    </a:lnTo>
                    <a:lnTo>
                      <a:pt x="17580" y="12892"/>
                    </a:lnTo>
                    <a:lnTo>
                      <a:pt x="18130" y="12367"/>
                    </a:lnTo>
                    <a:lnTo>
                      <a:pt x="18209" y="11585"/>
                    </a:lnTo>
                    <a:lnTo>
                      <a:pt x="18446" y="11235"/>
                    </a:lnTo>
                    <a:lnTo>
                      <a:pt x="18526" y="10278"/>
                    </a:lnTo>
                    <a:lnTo>
                      <a:pt x="18759" y="10015"/>
                    </a:lnTo>
                    <a:lnTo>
                      <a:pt x="18759" y="9757"/>
                    </a:lnTo>
                    <a:lnTo>
                      <a:pt x="19234" y="9145"/>
                    </a:lnTo>
                    <a:lnTo>
                      <a:pt x="19392" y="9495"/>
                    </a:lnTo>
                    <a:lnTo>
                      <a:pt x="19550" y="9320"/>
                    </a:lnTo>
                    <a:lnTo>
                      <a:pt x="19392" y="8625"/>
                    </a:lnTo>
                    <a:lnTo>
                      <a:pt x="20100" y="9408"/>
                    </a:lnTo>
                    <a:lnTo>
                      <a:pt x="20575" y="9408"/>
                    </a:lnTo>
                    <a:lnTo>
                      <a:pt x="20888" y="9145"/>
                    </a:lnTo>
                    <a:lnTo>
                      <a:pt x="21204" y="9320"/>
                    </a:lnTo>
                    <a:lnTo>
                      <a:pt x="21521" y="9145"/>
                    </a:lnTo>
                    <a:lnTo>
                      <a:pt x="21600" y="8712"/>
                    </a:lnTo>
                    <a:lnTo>
                      <a:pt x="21204" y="8625"/>
                    </a:lnTo>
                    <a:lnTo>
                      <a:pt x="21125" y="8450"/>
                    </a:lnTo>
                    <a:lnTo>
                      <a:pt x="20730" y="7838"/>
                    </a:lnTo>
                    <a:lnTo>
                      <a:pt x="20417" y="7838"/>
                    </a:lnTo>
                    <a:lnTo>
                      <a:pt x="19550" y="6968"/>
                    </a:lnTo>
                    <a:lnTo>
                      <a:pt x="19234" y="6793"/>
                    </a:lnTo>
                    <a:lnTo>
                      <a:pt x="19155" y="6361"/>
                    </a:lnTo>
                    <a:lnTo>
                      <a:pt x="18917" y="6098"/>
                    </a:lnTo>
                    <a:lnTo>
                      <a:pt x="18997" y="5923"/>
                    </a:lnTo>
                    <a:lnTo>
                      <a:pt x="19550" y="5661"/>
                    </a:lnTo>
                    <a:lnTo>
                      <a:pt x="19705" y="5228"/>
                    </a:lnTo>
                    <a:lnTo>
                      <a:pt x="19392" y="4966"/>
                    </a:lnTo>
                    <a:lnTo>
                      <a:pt x="18759" y="4183"/>
                    </a:lnTo>
                    <a:lnTo>
                      <a:pt x="18526" y="3659"/>
                    </a:lnTo>
                    <a:lnTo>
                      <a:pt x="18209" y="3309"/>
                    </a:lnTo>
                    <a:lnTo>
                      <a:pt x="18367" y="2964"/>
                    </a:lnTo>
                    <a:lnTo>
                      <a:pt x="18526" y="2876"/>
                    </a:lnTo>
                    <a:lnTo>
                      <a:pt x="18526" y="2614"/>
                    </a:lnTo>
                    <a:lnTo>
                      <a:pt x="18367" y="2527"/>
                    </a:lnTo>
                    <a:lnTo>
                      <a:pt x="17893" y="2006"/>
                    </a:lnTo>
                    <a:lnTo>
                      <a:pt x="18130" y="1919"/>
                    </a:lnTo>
                    <a:lnTo>
                      <a:pt x="18605" y="2006"/>
                    </a:lnTo>
                    <a:lnTo>
                      <a:pt x="19155" y="1919"/>
                    </a:lnTo>
                    <a:lnTo>
                      <a:pt x="18759" y="1307"/>
                    </a:lnTo>
                    <a:lnTo>
                      <a:pt x="18209" y="1132"/>
                    </a:lnTo>
                    <a:lnTo>
                      <a:pt x="18446" y="870"/>
                    </a:lnTo>
                    <a:lnTo>
                      <a:pt x="18367" y="699"/>
                    </a:lnTo>
                    <a:lnTo>
                      <a:pt x="18605" y="612"/>
                    </a:lnTo>
                    <a:lnTo>
                      <a:pt x="18605" y="437"/>
                    </a:lnTo>
                    <a:lnTo>
                      <a:pt x="18130" y="350"/>
                    </a:lnTo>
                    <a:lnTo>
                      <a:pt x="17580" y="350"/>
                    </a:lnTo>
                    <a:lnTo>
                      <a:pt x="17343" y="175"/>
                    </a:lnTo>
                    <a:lnTo>
                      <a:pt x="15685" y="175"/>
                    </a:lnTo>
                    <a:lnTo>
                      <a:pt x="15293" y="0"/>
                    </a:lnTo>
                    <a:close/>
                  </a:path>
                </a:pathLst>
              </a:custGeom>
              <a:solidFill>
                <a:srgbClr val="CCD4D8"/>
              </a:solidFill>
              <a:ln w="12700" cap="flat">
                <a:noFill/>
                <a:miter lim="400000"/>
              </a:ln>
              <a:effectLst/>
            </p:spPr>
            <p:txBody>
              <a:bodyPr wrap="square" lIns="0" tIns="0" rIns="0" bIns="0" numCol="1" anchor="ctr">
                <a:noAutofit/>
              </a:bodyPr>
              <a:lstStyle/>
              <a:p>
                <a:pPr defTabSz="342900">
                  <a:lnSpc>
                    <a:spcPct val="100000"/>
                  </a:lnSpc>
                  <a:spcBef>
                    <a:spcPts val="0"/>
                  </a:spcBef>
                  <a:defRPr sz="1400">
                    <a:latin typeface="Arial"/>
                    <a:ea typeface="Arial"/>
                    <a:cs typeface="Arial"/>
                    <a:sym typeface="Arial"/>
                  </a:defRPr>
                </a:pPr>
                <a:endParaRPr sz="525"/>
              </a:p>
            </p:txBody>
          </p:sp>
          <p:sp>
            <p:nvSpPr>
              <p:cNvPr id="237" name="Google Shape;10494;p32">
                <a:extLst>
                  <a:ext uri="{FF2B5EF4-FFF2-40B4-BE49-F238E27FC236}">
                    <a16:creationId xmlns:a16="http://schemas.microsoft.com/office/drawing/2014/main" id="{6DFEDD90-8E21-25E2-35E9-7F1C001ECC9C}"/>
                  </a:ext>
                </a:extLst>
              </p:cNvPr>
              <p:cNvSpPr/>
              <p:nvPr/>
            </p:nvSpPr>
            <p:spPr>
              <a:xfrm>
                <a:off x="124" y="0"/>
                <a:ext cx="2151998" cy="1057441"/>
              </a:xfrm>
              <a:custGeom>
                <a:avLst/>
                <a:gdLst/>
                <a:ahLst/>
                <a:cxnLst>
                  <a:cxn ang="0">
                    <a:pos x="wd2" y="hd2"/>
                  </a:cxn>
                  <a:cxn ang="5400000">
                    <a:pos x="wd2" y="hd2"/>
                  </a:cxn>
                  <a:cxn ang="10800000">
                    <a:pos x="wd2" y="hd2"/>
                  </a:cxn>
                  <a:cxn ang="16200000">
                    <a:pos x="wd2" y="hd2"/>
                  </a:cxn>
                </a:cxnLst>
                <a:rect l="0" t="0" r="r" b="b"/>
                <a:pathLst>
                  <a:path w="21600" h="21600" extrusionOk="0">
                    <a:moveTo>
                      <a:pt x="21286" y="19969"/>
                    </a:moveTo>
                    <a:lnTo>
                      <a:pt x="21154" y="20122"/>
                    </a:lnTo>
                    <a:lnTo>
                      <a:pt x="21207" y="20173"/>
                    </a:lnTo>
                    <a:lnTo>
                      <a:pt x="21180" y="20224"/>
                    </a:lnTo>
                    <a:cubicBezTo>
                      <a:pt x="21154" y="20224"/>
                      <a:pt x="21075" y="20327"/>
                      <a:pt x="21049" y="20327"/>
                    </a:cubicBezTo>
                    <a:lnTo>
                      <a:pt x="21049" y="20224"/>
                    </a:lnTo>
                    <a:lnTo>
                      <a:pt x="21024" y="20327"/>
                    </a:lnTo>
                    <a:cubicBezTo>
                      <a:pt x="20892" y="20378"/>
                      <a:pt x="20761" y="20378"/>
                      <a:pt x="20657" y="20427"/>
                    </a:cubicBezTo>
                    <a:lnTo>
                      <a:pt x="20787" y="20173"/>
                    </a:lnTo>
                    <a:lnTo>
                      <a:pt x="20734" y="20122"/>
                    </a:lnTo>
                    <a:lnTo>
                      <a:pt x="20630" y="20224"/>
                    </a:lnTo>
                    <a:lnTo>
                      <a:pt x="20525" y="20224"/>
                    </a:lnTo>
                    <a:lnTo>
                      <a:pt x="20472" y="20327"/>
                    </a:lnTo>
                    <a:lnTo>
                      <a:pt x="20499" y="20427"/>
                    </a:lnTo>
                    <a:lnTo>
                      <a:pt x="20420" y="20580"/>
                    </a:lnTo>
                    <a:lnTo>
                      <a:pt x="20290" y="20580"/>
                    </a:lnTo>
                    <a:lnTo>
                      <a:pt x="20367" y="20682"/>
                    </a:lnTo>
                    <a:lnTo>
                      <a:pt x="20525" y="20631"/>
                    </a:lnTo>
                    <a:lnTo>
                      <a:pt x="20604" y="20478"/>
                    </a:lnTo>
                    <a:cubicBezTo>
                      <a:pt x="20657" y="20478"/>
                      <a:pt x="20734" y="20478"/>
                      <a:pt x="20813" y="20427"/>
                    </a:cubicBezTo>
                    <a:lnTo>
                      <a:pt x="20787" y="20478"/>
                    </a:lnTo>
                    <a:lnTo>
                      <a:pt x="20892" y="20478"/>
                    </a:lnTo>
                    <a:lnTo>
                      <a:pt x="20945" y="20631"/>
                    </a:lnTo>
                    <a:lnTo>
                      <a:pt x="21049" y="20378"/>
                    </a:lnTo>
                    <a:cubicBezTo>
                      <a:pt x="21075" y="20378"/>
                      <a:pt x="21154" y="20327"/>
                      <a:pt x="21180" y="20327"/>
                    </a:cubicBezTo>
                    <a:lnTo>
                      <a:pt x="21180" y="20378"/>
                    </a:lnTo>
                    <a:lnTo>
                      <a:pt x="21312" y="20427"/>
                    </a:lnTo>
                    <a:lnTo>
                      <a:pt x="21547" y="20224"/>
                    </a:lnTo>
                    <a:lnTo>
                      <a:pt x="21600" y="20071"/>
                    </a:lnTo>
                    <a:lnTo>
                      <a:pt x="21547" y="19969"/>
                    </a:lnTo>
                    <a:lnTo>
                      <a:pt x="21338" y="20071"/>
                    </a:lnTo>
                    <a:lnTo>
                      <a:pt x="21286" y="19969"/>
                    </a:lnTo>
                    <a:close/>
                    <a:moveTo>
                      <a:pt x="20132" y="20478"/>
                    </a:moveTo>
                    <a:lnTo>
                      <a:pt x="20053" y="20556"/>
                    </a:lnTo>
                    <a:cubicBezTo>
                      <a:pt x="20077" y="20633"/>
                      <a:pt x="20090" y="20697"/>
                      <a:pt x="20089" y="20755"/>
                    </a:cubicBezTo>
                    <a:lnTo>
                      <a:pt x="20105" y="20631"/>
                    </a:lnTo>
                    <a:lnTo>
                      <a:pt x="20211" y="20580"/>
                    </a:lnTo>
                    <a:lnTo>
                      <a:pt x="20290" y="20580"/>
                    </a:lnTo>
                    <a:lnTo>
                      <a:pt x="20341" y="20478"/>
                    </a:lnTo>
                    <a:close/>
                    <a:moveTo>
                      <a:pt x="20089" y="20755"/>
                    </a:moveTo>
                    <a:lnTo>
                      <a:pt x="20079" y="20836"/>
                    </a:lnTo>
                    <a:cubicBezTo>
                      <a:pt x="20087" y="20809"/>
                      <a:pt x="20089" y="20782"/>
                      <a:pt x="20089" y="20755"/>
                    </a:cubicBezTo>
                    <a:close/>
                    <a:moveTo>
                      <a:pt x="130" y="0"/>
                    </a:moveTo>
                    <a:lnTo>
                      <a:pt x="26" y="102"/>
                    </a:lnTo>
                    <a:lnTo>
                      <a:pt x="0" y="256"/>
                    </a:lnTo>
                    <a:lnTo>
                      <a:pt x="26" y="611"/>
                    </a:lnTo>
                    <a:lnTo>
                      <a:pt x="209" y="1376"/>
                    </a:lnTo>
                    <a:lnTo>
                      <a:pt x="314" y="1529"/>
                    </a:lnTo>
                    <a:lnTo>
                      <a:pt x="655" y="2140"/>
                    </a:lnTo>
                    <a:lnTo>
                      <a:pt x="734" y="2140"/>
                    </a:lnTo>
                    <a:lnTo>
                      <a:pt x="943" y="2598"/>
                    </a:lnTo>
                    <a:lnTo>
                      <a:pt x="1049" y="2649"/>
                    </a:lnTo>
                    <a:lnTo>
                      <a:pt x="1126" y="2598"/>
                    </a:lnTo>
                    <a:lnTo>
                      <a:pt x="1363" y="2956"/>
                    </a:lnTo>
                    <a:lnTo>
                      <a:pt x="1625" y="3720"/>
                    </a:lnTo>
                    <a:lnTo>
                      <a:pt x="1887" y="4178"/>
                    </a:lnTo>
                    <a:lnTo>
                      <a:pt x="1966" y="4178"/>
                    </a:lnTo>
                    <a:lnTo>
                      <a:pt x="1966" y="4584"/>
                    </a:lnTo>
                    <a:lnTo>
                      <a:pt x="2018" y="4687"/>
                    </a:lnTo>
                    <a:lnTo>
                      <a:pt x="2045" y="5093"/>
                    </a:lnTo>
                    <a:lnTo>
                      <a:pt x="2149" y="5247"/>
                    </a:lnTo>
                    <a:lnTo>
                      <a:pt x="2306" y="5247"/>
                    </a:lnTo>
                    <a:lnTo>
                      <a:pt x="2516" y="5707"/>
                    </a:lnTo>
                    <a:lnTo>
                      <a:pt x="2621" y="5858"/>
                    </a:lnTo>
                    <a:lnTo>
                      <a:pt x="2700" y="5858"/>
                    </a:lnTo>
                    <a:lnTo>
                      <a:pt x="2752" y="5960"/>
                    </a:lnTo>
                    <a:lnTo>
                      <a:pt x="2674" y="6164"/>
                    </a:lnTo>
                    <a:lnTo>
                      <a:pt x="2779" y="6369"/>
                    </a:lnTo>
                    <a:lnTo>
                      <a:pt x="2831" y="6724"/>
                    </a:lnTo>
                    <a:lnTo>
                      <a:pt x="2831" y="6776"/>
                    </a:lnTo>
                    <a:lnTo>
                      <a:pt x="2962" y="7540"/>
                    </a:lnTo>
                    <a:lnTo>
                      <a:pt x="3041" y="7947"/>
                    </a:lnTo>
                    <a:lnTo>
                      <a:pt x="3224" y="8049"/>
                    </a:lnTo>
                    <a:lnTo>
                      <a:pt x="3460" y="8305"/>
                    </a:lnTo>
                    <a:lnTo>
                      <a:pt x="3460" y="8558"/>
                    </a:lnTo>
                    <a:lnTo>
                      <a:pt x="3617" y="9220"/>
                    </a:lnTo>
                    <a:lnTo>
                      <a:pt x="3801" y="9476"/>
                    </a:lnTo>
                    <a:lnTo>
                      <a:pt x="3827" y="10189"/>
                    </a:lnTo>
                    <a:lnTo>
                      <a:pt x="4089" y="11104"/>
                    </a:lnTo>
                    <a:lnTo>
                      <a:pt x="4089" y="11513"/>
                    </a:lnTo>
                    <a:lnTo>
                      <a:pt x="4142" y="11869"/>
                    </a:lnTo>
                    <a:lnTo>
                      <a:pt x="4404" y="12278"/>
                    </a:lnTo>
                    <a:lnTo>
                      <a:pt x="4666" y="12889"/>
                    </a:lnTo>
                    <a:lnTo>
                      <a:pt x="4744" y="13244"/>
                    </a:lnTo>
                    <a:lnTo>
                      <a:pt x="4927" y="13295"/>
                    </a:lnTo>
                    <a:lnTo>
                      <a:pt x="5006" y="13500"/>
                    </a:lnTo>
                    <a:lnTo>
                      <a:pt x="5164" y="13653"/>
                    </a:lnTo>
                    <a:lnTo>
                      <a:pt x="5190" y="14060"/>
                    </a:lnTo>
                    <a:lnTo>
                      <a:pt x="5373" y="14264"/>
                    </a:lnTo>
                    <a:lnTo>
                      <a:pt x="5558" y="14620"/>
                    </a:lnTo>
                    <a:lnTo>
                      <a:pt x="5898" y="15029"/>
                    </a:lnTo>
                    <a:lnTo>
                      <a:pt x="5950" y="15333"/>
                    </a:lnTo>
                    <a:lnTo>
                      <a:pt x="6160" y="15487"/>
                    </a:lnTo>
                    <a:lnTo>
                      <a:pt x="6580" y="16149"/>
                    </a:lnTo>
                    <a:lnTo>
                      <a:pt x="6606" y="16504"/>
                    </a:lnTo>
                    <a:lnTo>
                      <a:pt x="6710" y="16555"/>
                    </a:lnTo>
                    <a:lnTo>
                      <a:pt x="6815" y="16862"/>
                    </a:lnTo>
                    <a:lnTo>
                      <a:pt x="6868" y="16760"/>
                    </a:lnTo>
                    <a:lnTo>
                      <a:pt x="6868" y="16504"/>
                    </a:lnTo>
                    <a:lnTo>
                      <a:pt x="6842" y="16353"/>
                    </a:lnTo>
                    <a:lnTo>
                      <a:pt x="6842" y="16251"/>
                    </a:lnTo>
                    <a:lnTo>
                      <a:pt x="6972" y="16302"/>
                    </a:lnTo>
                    <a:lnTo>
                      <a:pt x="7261" y="16811"/>
                    </a:lnTo>
                    <a:lnTo>
                      <a:pt x="7339" y="16760"/>
                    </a:lnTo>
                    <a:lnTo>
                      <a:pt x="7339" y="16353"/>
                    </a:lnTo>
                    <a:lnTo>
                      <a:pt x="7392" y="16149"/>
                    </a:lnTo>
                    <a:lnTo>
                      <a:pt x="7497" y="16251"/>
                    </a:lnTo>
                    <a:cubicBezTo>
                      <a:pt x="7497" y="16302"/>
                      <a:pt x="7523" y="16302"/>
                      <a:pt x="7523" y="16353"/>
                    </a:cubicBezTo>
                    <a:lnTo>
                      <a:pt x="7628" y="16658"/>
                    </a:lnTo>
                    <a:lnTo>
                      <a:pt x="7654" y="16658"/>
                    </a:lnTo>
                    <a:cubicBezTo>
                      <a:pt x="7732" y="16811"/>
                      <a:pt x="7785" y="17016"/>
                      <a:pt x="7864" y="17115"/>
                    </a:cubicBezTo>
                    <a:lnTo>
                      <a:pt x="7811" y="17167"/>
                    </a:lnTo>
                    <a:lnTo>
                      <a:pt x="7811" y="17524"/>
                    </a:lnTo>
                    <a:lnTo>
                      <a:pt x="7759" y="17829"/>
                    </a:lnTo>
                    <a:lnTo>
                      <a:pt x="7602" y="17880"/>
                    </a:lnTo>
                    <a:lnTo>
                      <a:pt x="7602" y="18136"/>
                    </a:lnTo>
                    <a:lnTo>
                      <a:pt x="7497" y="18187"/>
                    </a:lnTo>
                    <a:lnTo>
                      <a:pt x="7418" y="18084"/>
                    </a:lnTo>
                    <a:lnTo>
                      <a:pt x="7365" y="18084"/>
                    </a:lnTo>
                    <a:lnTo>
                      <a:pt x="7365" y="18289"/>
                    </a:lnTo>
                    <a:lnTo>
                      <a:pt x="7471" y="18391"/>
                    </a:lnTo>
                    <a:lnTo>
                      <a:pt x="7759" y="18391"/>
                    </a:lnTo>
                    <a:lnTo>
                      <a:pt x="7917" y="18289"/>
                    </a:lnTo>
                    <a:lnTo>
                      <a:pt x="7994" y="18542"/>
                    </a:lnTo>
                    <a:lnTo>
                      <a:pt x="8073" y="18644"/>
                    </a:lnTo>
                    <a:lnTo>
                      <a:pt x="8178" y="18593"/>
                    </a:lnTo>
                    <a:lnTo>
                      <a:pt x="8284" y="18593"/>
                    </a:lnTo>
                    <a:lnTo>
                      <a:pt x="8205" y="18695"/>
                    </a:lnTo>
                    <a:lnTo>
                      <a:pt x="8100" y="19053"/>
                    </a:lnTo>
                    <a:lnTo>
                      <a:pt x="8178" y="19153"/>
                    </a:lnTo>
                    <a:lnTo>
                      <a:pt x="8388" y="19204"/>
                    </a:lnTo>
                    <a:lnTo>
                      <a:pt x="8546" y="19358"/>
                    </a:lnTo>
                    <a:lnTo>
                      <a:pt x="8676" y="19204"/>
                    </a:lnTo>
                    <a:lnTo>
                      <a:pt x="8755" y="19358"/>
                    </a:lnTo>
                    <a:lnTo>
                      <a:pt x="8992" y="19358"/>
                    </a:lnTo>
                    <a:lnTo>
                      <a:pt x="9227" y="19664"/>
                    </a:lnTo>
                    <a:lnTo>
                      <a:pt x="9568" y="19867"/>
                    </a:lnTo>
                    <a:lnTo>
                      <a:pt x="9699" y="19562"/>
                    </a:lnTo>
                    <a:lnTo>
                      <a:pt x="9777" y="19562"/>
                    </a:lnTo>
                    <a:lnTo>
                      <a:pt x="9882" y="19815"/>
                    </a:lnTo>
                    <a:lnTo>
                      <a:pt x="10014" y="19867"/>
                    </a:lnTo>
                    <a:lnTo>
                      <a:pt x="10118" y="19664"/>
                    </a:lnTo>
                    <a:lnTo>
                      <a:pt x="10197" y="19664"/>
                    </a:lnTo>
                    <a:lnTo>
                      <a:pt x="10381" y="19918"/>
                    </a:lnTo>
                    <a:lnTo>
                      <a:pt x="10590" y="19918"/>
                    </a:lnTo>
                    <a:lnTo>
                      <a:pt x="10957" y="20378"/>
                    </a:lnTo>
                    <a:lnTo>
                      <a:pt x="11351" y="20631"/>
                    </a:lnTo>
                    <a:lnTo>
                      <a:pt x="11507" y="20427"/>
                    </a:lnTo>
                    <a:lnTo>
                      <a:pt x="11769" y="20427"/>
                    </a:lnTo>
                    <a:lnTo>
                      <a:pt x="11927" y="20682"/>
                    </a:lnTo>
                    <a:lnTo>
                      <a:pt x="12085" y="20427"/>
                    </a:lnTo>
                    <a:lnTo>
                      <a:pt x="12268" y="20478"/>
                    </a:lnTo>
                    <a:lnTo>
                      <a:pt x="12477" y="20682"/>
                    </a:lnTo>
                    <a:lnTo>
                      <a:pt x="12714" y="20682"/>
                    </a:lnTo>
                    <a:lnTo>
                      <a:pt x="12897" y="20478"/>
                    </a:lnTo>
                    <a:lnTo>
                      <a:pt x="13002" y="20478"/>
                    </a:lnTo>
                    <a:lnTo>
                      <a:pt x="13132" y="20733"/>
                    </a:lnTo>
                    <a:lnTo>
                      <a:pt x="13290" y="20836"/>
                    </a:lnTo>
                    <a:lnTo>
                      <a:pt x="13499" y="21140"/>
                    </a:lnTo>
                    <a:lnTo>
                      <a:pt x="13657" y="21089"/>
                    </a:lnTo>
                    <a:lnTo>
                      <a:pt x="13762" y="21242"/>
                    </a:lnTo>
                    <a:lnTo>
                      <a:pt x="13840" y="21191"/>
                    </a:lnTo>
                    <a:lnTo>
                      <a:pt x="13815" y="20733"/>
                    </a:lnTo>
                    <a:lnTo>
                      <a:pt x="13736" y="20631"/>
                    </a:lnTo>
                    <a:lnTo>
                      <a:pt x="13789" y="20580"/>
                    </a:lnTo>
                    <a:cubicBezTo>
                      <a:pt x="13945" y="20580"/>
                      <a:pt x="14077" y="20631"/>
                      <a:pt x="14207" y="20682"/>
                    </a:cubicBezTo>
                    <a:lnTo>
                      <a:pt x="14365" y="20887"/>
                    </a:lnTo>
                    <a:lnTo>
                      <a:pt x="14391" y="21089"/>
                    </a:lnTo>
                    <a:lnTo>
                      <a:pt x="14470" y="20887"/>
                    </a:lnTo>
                    <a:lnTo>
                      <a:pt x="14574" y="20733"/>
                    </a:lnTo>
                    <a:cubicBezTo>
                      <a:pt x="14653" y="20887"/>
                      <a:pt x="14758" y="20938"/>
                      <a:pt x="14862" y="20989"/>
                    </a:cubicBezTo>
                    <a:lnTo>
                      <a:pt x="14837" y="21089"/>
                    </a:lnTo>
                    <a:lnTo>
                      <a:pt x="14862" y="21191"/>
                    </a:lnTo>
                    <a:lnTo>
                      <a:pt x="15099" y="21344"/>
                    </a:lnTo>
                    <a:lnTo>
                      <a:pt x="15229" y="21191"/>
                    </a:lnTo>
                    <a:lnTo>
                      <a:pt x="15308" y="21242"/>
                    </a:lnTo>
                    <a:lnTo>
                      <a:pt x="15308" y="21191"/>
                    </a:lnTo>
                    <a:cubicBezTo>
                      <a:pt x="15361" y="21242"/>
                      <a:pt x="15414" y="21242"/>
                      <a:pt x="15440" y="21344"/>
                    </a:cubicBezTo>
                    <a:lnTo>
                      <a:pt x="15519" y="21447"/>
                    </a:lnTo>
                    <a:lnTo>
                      <a:pt x="15649" y="21600"/>
                    </a:lnTo>
                    <a:lnTo>
                      <a:pt x="15781" y="21498"/>
                    </a:lnTo>
                    <a:lnTo>
                      <a:pt x="15885" y="21498"/>
                    </a:lnTo>
                    <a:lnTo>
                      <a:pt x="15937" y="21600"/>
                    </a:lnTo>
                    <a:lnTo>
                      <a:pt x="16095" y="21447"/>
                    </a:lnTo>
                    <a:lnTo>
                      <a:pt x="16174" y="21242"/>
                    </a:lnTo>
                    <a:lnTo>
                      <a:pt x="16304" y="21344"/>
                    </a:lnTo>
                    <a:lnTo>
                      <a:pt x="16462" y="21191"/>
                    </a:lnTo>
                    <a:lnTo>
                      <a:pt x="16592" y="21242"/>
                    </a:lnTo>
                    <a:lnTo>
                      <a:pt x="16750" y="20989"/>
                    </a:lnTo>
                    <a:lnTo>
                      <a:pt x="16803" y="21191"/>
                    </a:lnTo>
                    <a:lnTo>
                      <a:pt x="16933" y="21140"/>
                    </a:lnTo>
                    <a:lnTo>
                      <a:pt x="17117" y="21191"/>
                    </a:lnTo>
                    <a:lnTo>
                      <a:pt x="17012" y="21089"/>
                    </a:lnTo>
                    <a:lnTo>
                      <a:pt x="17406" y="21089"/>
                    </a:lnTo>
                    <a:lnTo>
                      <a:pt x="17458" y="21140"/>
                    </a:lnTo>
                    <a:lnTo>
                      <a:pt x="17458" y="21089"/>
                    </a:lnTo>
                    <a:lnTo>
                      <a:pt x="17746" y="21089"/>
                    </a:lnTo>
                    <a:lnTo>
                      <a:pt x="17852" y="21140"/>
                    </a:lnTo>
                    <a:lnTo>
                      <a:pt x="17930" y="21140"/>
                    </a:lnTo>
                    <a:lnTo>
                      <a:pt x="18034" y="21191"/>
                    </a:lnTo>
                    <a:lnTo>
                      <a:pt x="18140" y="21140"/>
                    </a:lnTo>
                    <a:lnTo>
                      <a:pt x="18245" y="21140"/>
                    </a:lnTo>
                    <a:lnTo>
                      <a:pt x="18323" y="21242"/>
                    </a:lnTo>
                    <a:lnTo>
                      <a:pt x="18454" y="21140"/>
                    </a:lnTo>
                    <a:lnTo>
                      <a:pt x="18533" y="21191"/>
                    </a:lnTo>
                    <a:lnTo>
                      <a:pt x="18637" y="21191"/>
                    </a:lnTo>
                    <a:lnTo>
                      <a:pt x="18663" y="21140"/>
                    </a:lnTo>
                    <a:lnTo>
                      <a:pt x="18821" y="20989"/>
                    </a:lnTo>
                    <a:lnTo>
                      <a:pt x="19057" y="21089"/>
                    </a:lnTo>
                    <a:lnTo>
                      <a:pt x="19241" y="20887"/>
                    </a:lnTo>
                    <a:lnTo>
                      <a:pt x="19476" y="20887"/>
                    </a:lnTo>
                    <a:lnTo>
                      <a:pt x="19582" y="20938"/>
                    </a:lnTo>
                    <a:lnTo>
                      <a:pt x="19608" y="20887"/>
                    </a:lnTo>
                    <a:cubicBezTo>
                      <a:pt x="19647" y="20911"/>
                      <a:pt x="19686" y="20923"/>
                      <a:pt x="19728" y="20923"/>
                    </a:cubicBezTo>
                    <a:cubicBezTo>
                      <a:pt x="19771" y="20923"/>
                      <a:pt x="19817" y="20911"/>
                      <a:pt x="19870" y="20887"/>
                    </a:cubicBezTo>
                    <a:cubicBezTo>
                      <a:pt x="19896" y="20887"/>
                      <a:pt x="19949" y="20836"/>
                      <a:pt x="19975" y="20733"/>
                    </a:cubicBezTo>
                    <a:lnTo>
                      <a:pt x="20026" y="20580"/>
                    </a:lnTo>
                    <a:lnTo>
                      <a:pt x="20053" y="20556"/>
                    </a:lnTo>
                    <a:cubicBezTo>
                      <a:pt x="20045" y="20531"/>
                      <a:pt x="20036" y="20507"/>
                      <a:pt x="20026" y="20478"/>
                    </a:cubicBezTo>
                    <a:lnTo>
                      <a:pt x="20105" y="20427"/>
                    </a:lnTo>
                    <a:lnTo>
                      <a:pt x="20158" y="20173"/>
                    </a:lnTo>
                    <a:lnTo>
                      <a:pt x="20158" y="19918"/>
                    </a:lnTo>
                    <a:lnTo>
                      <a:pt x="20000" y="19815"/>
                    </a:lnTo>
                    <a:lnTo>
                      <a:pt x="19870" y="19969"/>
                    </a:lnTo>
                    <a:lnTo>
                      <a:pt x="19949" y="20071"/>
                    </a:lnTo>
                    <a:lnTo>
                      <a:pt x="19844" y="20327"/>
                    </a:lnTo>
                    <a:lnTo>
                      <a:pt x="19712" y="20378"/>
                    </a:lnTo>
                    <a:lnTo>
                      <a:pt x="19686" y="20427"/>
                    </a:lnTo>
                    <a:lnTo>
                      <a:pt x="19634" y="20427"/>
                    </a:lnTo>
                    <a:cubicBezTo>
                      <a:pt x="19608" y="20427"/>
                      <a:pt x="19582" y="20478"/>
                      <a:pt x="19555" y="20580"/>
                    </a:cubicBezTo>
                    <a:lnTo>
                      <a:pt x="19450" y="20580"/>
                    </a:lnTo>
                    <a:lnTo>
                      <a:pt x="19345" y="20427"/>
                    </a:lnTo>
                    <a:lnTo>
                      <a:pt x="19162" y="20427"/>
                    </a:lnTo>
                    <a:lnTo>
                      <a:pt x="18978" y="20580"/>
                    </a:lnTo>
                    <a:lnTo>
                      <a:pt x="18795" y="20327"/>
                    </a:lnTo>
                    <a:lnTo>
                      <a:pt x="18586" y="20224"/>
                    </a:lnTo>
                    <a:lnTo>
                      <a:pt x="18507" y="20327"/>
                    </a:lnTo>
                    <a:lnTo>
                      <a:pt x="18323" y="20122"/>
                    </a:lnTo>
                    <a:lnTo>
                      <a:pt x="17982" y="20224"/>
                    </a:lnTo>
                    <a:lnTo>
                      <a:pt x="17746" y="20478"/>
                    </a:lnTo>
                    <a:lnTo>
                      <a:pt x="17746" y="20580"/>
                    </a:lnTo>
                    <a:lnTo>
                      <a:pt x="17537" y="20580"/>
                    </a:lnTo>
                    <a:lnTo>
                      <a:pt x="17406" y="20478"/>
                    </a:lnTo>
                    <a:lnTo>
                      <a:pt x="17406" y="20631"/>
                    </a:lnTo>
                    <a:cubicBezTo>
                      <a:pt x="17353" y="20631"/>
                      <a:pt x="17249" y="20631"/>
                      <a:pt x="17196" y="20682"/>
                    </a:cubicBezTo>
                    <a:lnTo>
                      <a:pt x="17144" y="20580"/>
                    </a:lnTo>
                    <a:lnTo>
                      <a:pt x="17144" y="20378"/>
                    </a:lnTo>
                    <a:lnTo>
                      <a:pt x="16986" y="20327"/>
                    </a:lnTo>
                    <a:lnTo>
                      <a:pt x="17012" y="20580"/>
                    </a:lnTo>
                    <a:lnTo>
                      <a:pt x="16960" y="20631"/>
                    </a:lnTo>
                    <a:lnTo>
                      <a:pt x="16960" y="20378"/>
                    </a:lnTo>
                    <a:lnTo>
                      <a:pt x="16829" y="20173"/>
                    </a:lnTo>
                    <a:lnTo>
                      <a:pt x="16698" y="20327"/>
                    </a:lnTo>
                    <a:lnTo>
                      <a:pt x="16566" y="20122"/>
                    </a:lnTo>
                    <a:lnTo>
                      <a:pt x="16436" y="19969"/>
                    </a:lnTo>
                    <a:lnTo>
                      <a:pt x="16278" y="20173"/>
                    </a:lnTo>
                    <a:lnTo>
                      <a:pt x="16278" y="20327"/>
                    </a:lnTo>
                    <a:lnTo>
                      <a:pt x="16566" y="20478"/>
                    </a:lnTo>
                    <a:lnTo>
                      <a:pt x="16671" y="20682"/>
                    </a:lnTo>
                    <a:lnTo>
                      <a:pt x="16488" y="20682"/>
                    </a:lnTo>
                    <a:lnTo>
                      <a:pt x="16488" y="20733"/>
                    </a:lnTo>
                    <a:lnTo>
                      <a:pt x="16410" y="20887"/>
                    </a:lnTo>
                    <a:lnTo>
                      <a:pt x="16357" y="20887"/>
                    </a:lnTo>
                    <a:cubicBezTo>
                      <a:pt x="16403" y="20840"/>
                      <a:pt x="16408" y="20675"/>
                      <a:pt x="16354" y="20675"/>
                    </a:cubicBezTo>
                    <a:cubicBezTo>
                      <a:pt x="16347" y="20675"/>
                      <a:pt x="16339" y="20677"/>
                      <a:pt x="16331" y="20682"/>
                    </a:cubicBezTo>
                    <a:lnTo>
                      <a:pt x="16225" y="20682"/>
                    </a:lnTo>
                    <a:lnTo>
                      <a:pt x="16200" y="20427"/>
                    </a:lnTo>
                    <a:lnTo>
                      <a:pt x="16095" y="20378"/>
                    </a:lnTo>
                    <a:lnTo>
                      <a:pt x="15964" y="20427"/>
                    </a:lnTo>
                    <a:lnTo>
                      <a:pt x="15833" y="20378"/>
                    </a:lnTo>
                    <a:lnTo>
                      <a:pt x="15649" y="20478"/>
                    </a:lnTo>
                    <a:lnTo>
                      <a:pt x="15544" y="20733"/>
                    </a:lnTo>
                    <a:lnTo>
                      <a:pt x="15519" y="20938"/>
                    </a:lnTo>
                    <a:lnTo>
                      <a:pt x="15387" y="20938"/>
                    </a:lnTo>
                    <a:lnTo>
                      <a:pt x="15387" y="20836"/>
                    </a:lnTo>
                    <a:lnTo>
                      <a:pt x="15414" y="20836"/>
                    </a:lnTo>
                    <a:cubicBezTo>
                      <a:pt x="15440" y="20836"/>
                      <a:pt x="15414" y="20733"/>
                      <a:pt x="15414" y="20733"/>
                    </a:cubicBezTo>
                    <a:lnTo>
                      <a:pt x="15440" y="20682"/>
                    </a:lnTo>
                    <a:lnTo>
                      <a:pt x="15492" y="20378"/>
                    </a:lnTo>
                    <a:lnTo>
                      <a:pt x="15256" y="20224"/>
                    </a:lnTo>
                    <a:lnTo>
                      <a:pt x="15099" y="20427"/>
                    </a:lnTo>
                    <a:lnTo>
                      <a:pt x="15046" y="20733"/>
                    </a:lnTo>
                    <a:cubicBezTo>
                      <a:pt x="14889" y="20682"/>
                      <a:pt x="14758" y="20631"/>
                      <a:pt x="14627" y="20580"/>
                    </a:cubicBezTo>
                    <a:lnTo>
                      <a:pt x="14758" y="20478"/>
                    </a:lnTo>
                    <a:lnTo>
                      <a:pt x="14785" y="20327"/>
                    </a:lnTo>
                    <a:lnTo>
                      <a:pt x="14627" y="19918"/>
                    </a:lnTo>
                    <a:lnTo>
                      <a:pt x="14444" y="19867"/>
                    </a:lnTo>
                    <a:lnTo>
                      <a:pt x="14233" y="19969"/>
                    </a:lnTo>
                    <a:lnTo>
                      <a:pt x="14077" y="19918"/>
                    </a:lnTo>
                    <a:lnTo>
                      <a:pt x="13919" y="19969"/>
                    </a:lnTo>
                    <a:lnTo>
                      <a:pt x="13919" y="20071"/>
                    </a:lnTo>
                    <a:cubicBezTo>
                      <a:pt x="13866" y="20071"/>
                      <a:pt x="13866" y="20071"/>
                      <a:pt x="13840" y="19969"/>
                    </a:cubicBezTo>
                    <a:lnTo>
                      <a:pt x="13866" y="19613"/>
                    </a:lnTo>
                    <a:lnTo>
                      <a:pt x="13815" y="19409"/>
                    </a:lnTo>
                    <a:lnTo>
                      <a:pt x="13683" y="19358"/>
                    </a:lnTo>
                    <a:lnTo>
                      <a:pt x="13657" y="19307"/>
                    </a:lnTo>
                    <a:lnTo>
                      <a:pt x="13526" y="19307"/>
                    </a:lnTo>
                    <a:lnTo>
                      <a:pt x="13422" y="19409"/>
                    </a:lnTo>
                    <a:lnTo>
                      <a:pt x="13290" y="19409"/>
                    </a:lnTo>
                    <a:lnTo>
                      <a:pt x="13185" y="19307"/>
                    </a:lnTo>
                    <a:lnTo>
                      <a:pt x="13028" y="19409"/>
                    </a:lnTo>
                    <a:lnTo>
                      <a:pt x="12870" y="19307"/>
                    </a:lnTo>
                    <a:lnTo>
                      <a:pt x="12766" y="19102"/>
                    </a:lnTo>
                    <a:lnTo>
                      <a:pt x="12766" y="18900"/>
                    </a:lnTo>
                    <a:lnTo>
                      <a:pt x="12635" y="18491"/>
                    </a:lnTo>
                    <a:lnTo>
                      <a:pt x="12635" y="18136"/>
                    </a:lnTo>
                    <a:lnTo>
                      <a:pt x="12451" y="18136"/>
                    </a:lnTo>
                    <a:lnTo>
                      <a:pt x="12347" y="18187"/>
                    </a:lnTo>
                    <a:lnTo>
                      <a:pt x="12241" y="17982"/>
                    </a:lnTo>
                    <a:lnTo>
                      <a:pt x="12110" y="17982"/>
                    </a:lnTo>
                    <a:lnTo>
                      <a:pt x="11953" y="17729"/>
                    </a:lnTo>
                    <a:lnTo>
                      <a:pt x="11848" y="17627"/>
                    </a:lnTo>
                    <a:lnTo>
                      <a:pt x="11718" y="17678"/>
                    </a:lnTo>
                    <a:lnTo>
                      <a:pt x="11612" y="17678"/>
                    </a:lnTo>
                    <a:lnTo>
                      <a:pt x="11455" y="17320"/>
                    </a:lnTo>
                    <a:lnTo>
                      <a:pt x="11324" y="17320"/>
                    </a:lnTo>
                    <a:lnTo>
                      <a:pt x="11298" y="17880"/>
                    </a:lnTo>
                    <a:lnTo>
                      <a:pt x="11193" y="18136"/>
                    </a:lnTo>
                    <a:lnTo>
                      <a:pt x="10878" y="18238"/>
                    </a:lnTo>
                    <a:lnTo>
                      <a:pt x="10485" y="18136"/>
                    </a:lnTo>
                    <a:lnTo>
                      <a:pt x="10040" y="18136"/>
                    </a:lnTo>
                    <a:lnTo>
                      <a:pt x="9777" y="17931"/>
                    </a:lnTo>
                    <a:lnTo>
                      <a:pt x="9724" y="17829"/>
                    </a:lnTo>
                    <a:lnTo>
                      <a:pt x="9751" y="17576"/>
                    </a:lnTo>
                    <a:lnTo>
                      <a:pt x="9647" y="17218"/>
                    </a:lnTo>
                    <a:lnTo>
                      <a:pt x="9332" y="17167"/>
                    </a:lnTo>
                    <a:lnTo>
                      <a:pt x="9069" y="17067"/>
                    </a:lnTo>
                    <a:lnTo>
                      <a:pt x="8939" y="16862"/>
                    </a:lnTo>
                    <a:lnTo>
                      <a:pt x="8702" y="16862"/>
                    </a:lnTo>
                    <a:lnTo>
                      <a:pt x="8651" y="16964"/>
                    </a:lnTo>
                    <a:lnTo>
                      <a:pt x="8572" y="17115"/>
                    </a:lnTo>
                    <a:lnTo>
                      <a:pt x="8467" y="16913"/>
                    </a:lnTo>
                    <a:lnTo>
                      <a:pt x="8257" y="16862"/>
                    </a:lnTo>
                    <a:lnTo>
                      <a:pt x="8126" y="16862"/>
                    </a:lnTo>
                    <a:cubicBezTo>
                      <a:pt x="8021" y="16658"/>
                      <a:pt x="7917" y="16453"/>
                      <a:pt x="7864" y="16200"/>
                    </a:cubicBezTo>
                    <a:lnTo>
                      <a:pt x="7864" y="15791"/>
                    </a:lnTo>
                    <a:lnTo>
                      <a:pt x="7917" y="15029"/>
                    </a:lnTo>
                    <a:lnTo>
                      <a:pt x="7864" y="14518"/>
                    </a:lnTo>
                    <a:lnTo>
                      <a:pt x="7994" y="13907"/>
                    </a:lnTo>
                    <a:lnTo>
                      <a:pt x="7917" y="13753"/>
                    </a:lnTo>
                    <a:lnTo>
                      <a:pt x="7917" y="13295"/>
                    </a:lnTo>
                    <a:lnTo>
                      <a:pt x="8047" y="13142"/>
                    </a:lnTo>
                    <a:lnTo>
                      <a:pt x="8126" y="12991"/>
                    </a:lnTo>
                    <a:lnTo>
                      <a:pt x="8073" y="12736"/>
                    </a:lnTo>
                    <a:lnTo>
                      <a:pt x="7994" y="12582"/>
                    </a:lnTo>
                    <a:lnTo>
                      <a:pt x="7864" y="12380"/>
                    </a:lnTo>
                    <a:lnTo>
                      <a:pt x="7785" y="12073"/>
                    </a:lnTo>
                    <a:lnTo>
                      <a:pt x="7680" y="12022"/>
                    </a:lnTo>
                    <a:lnTo>
                      <a:pt x="7654" y="11818"/>
                    </a:lnTo>
                    <a:lnTo>
                      <a:pt x="7523" y="11718"/>
                    </a:lnTo>
                    <a:lnTo>
                      <a:pt x="7288" y="11767"/>
                    </a:lnTo>
                    <a:lnTo>
                      <a:pt x="7156" y="11718"/>
                    </a:lnTo>
                    <a:lnTo>
                      <a:pt x="7130" y="11258"/>
                    </a:lnTo>
                    <a:lnTo>
                      <a:pt x="7025" y="11005"/>
                    </a:lnTo>
                    <a:lnTo>
                      <a:pt x="6947" y="11104"/>
                    </a:lnTo>
                    <a:lnTo>
                      <a:pt x="6998" y="10851"/>
                    </a:lnTo>
                    <a:lnTo>
                      <a:pt x="6868" y="10749"/>
                    </a:lnTo>
                    <a:lnTo>
                      <a:pt x="6842" y="10036"/>
                    </a:lnTo>
                    <a:lnTo>
                      <a:pt x="6684" y="10189"/>
                    </a:lnTo>
                    <a:lnTo>
                      <a:pt x="6606" y="10036"/>
                    </a:lnTo>
                    <a:lnTo>
                      <a:pt x="6317" y="10036"/>
                    </a:lnTo>
                    <a:lnTo>
                      <a:pt x="6081" y="9729"/>
                    </a:lnTo>
                    <a:lnTo>
                      <a:pt x="6081" y="9476"/>
                    </a:lnTo>
                    <a:lnTo>
                      <a:pt x="6213" y="9373"/>
                    </a:lnTo>
                    <a:lnTo>
                      <a:pt x="6369" y="9169"/>
                    </a:lnTo>
                    <a:lnTo>
                      <a:pt x="6265" y="9018"/>
                    </a:lnTo>
                    <a:lnTo>
                      <a:pt x="6108" y="9118"/>
                    </a:lnTo>
                    <a:lnTo>
                      <a:pt x="6029" y="9018"/>
                    </a:lnTo>
                    <a:lnTo>
                      <a:pt x="5846" y="9169"/>
                    </a:lnTo>
                    <a:lnTo>
                      <a:pt x="5950" y="8967"/>
                    </a:lnTo>
                    <a:lnTo>
                      <a:pt x="6108" y="8711"/>
                    </a:lnTo>
                    <a:lnTo>
                      <a:pt x="6343" y="8660"/>
                    </a:lnTo>
                    <a:lnTo>
                      <a:pt x="6317" y="8356"/>
                    </a:lnTo>
                    <a:lnTo>
                      <a:pt x="6081" y="7844"/>
                    </a:lnTo>
                    <a:lnTo>
                      <a:pt x="5950" y="7844"/>
                    </a:lnTo>
                    <a:lnTo>
                      <a:pt x="5793" y="7998"/>
                    </a:lnTo>
                    <a:lnTo>
                      <a:pt x="5609" y="8202"/>
                    </a:lnTo>
                    <a:lnTo>
                      <a:pt x="5426" y="8202"/>
                    </a:lnTo>
                    <a:lnTo>
                      <a:pt x="5531" y="8151"/>
                    </a:lnTo>
                    <a:lnTo>
                      <a:pt x="5583" y="7998"/>
                    </a:lnTo>
                    <a:lnTo>
                      <a:pt x="5662" y="7947"/>
                    </a:lnTo>
                    <a:lnTo>
                      <a:pt x="5714" y="7742"/>
                    </a:lnTo>
                    <a:lnTo>
                      <a:pt x="5688" y="7540"/>
                    </a:lnTo>
                    <a:lnTo>
                      <a:pt x="5531" y="7438"/>
                    </a:lnTo>
                    <a:lnTo>
                      <a:pt x="5268" y="7438"/>
                    </a:lnTo>
                    <a:lnTo>
                      <a:pt x="5112" y="7131"/>
                    </a:lnTo>
                    <a:lnTo>
                      <a:pt x="5112" y="6929"/>
                    </a:lnTo>
                    <a:lnTo>
                      <a:pt x="5059" y="6520"/>
                    </a:lnTo>
                    <a:lnTo>
                      <a:pt x="4771" y="5960"/>
                    </a:lnTo>
                    <a:lnTo>
                      <a:pt x="4666" y="5909"/>
                    </a:lnTo>
                    <a:lnTo>
                      <a:pt x="4587" y="5960"/>
                    </a:lnTo>
                    <a:lnTo>
                      <a:pt x="4456" y="5755"/>
                    </a:lnTo>
                    <a:lnTo>
                      <a:pt x="4404" y="5247"/>
                    </a:lnTo>
                    <a:lnTo>
                      <a:pt x="4220" y="4891"/>
                    </a:lnTo>
                    <a:lnTo>
                      <a:pt x="3958" y="4584"/>
                    </a:lnTo>
                    <a:lnTo>
                      <a:pt x="3801" y="4584"/>
                    </a:lnTo>
                    <a:lnTo>
                      <a:pt x="3748" y="4687"/>
                    </a:lnTo>
                    <a:lnTo>
                      <a:pt x="3670" y="4584"/>
                    </a:lnTo>
                    <a:lnTo>
                      <a:pt x="3617" y="4178"/>
                    </a:lnTo>
                    <a:lnTo>
                      <a:pt x="3538" y="4382"/>
                    </a:lnTo>
                    <a:lnTo>
                      <a:pt x="3460" y="4178"/>
                    </a:lnTo>
                    <a:lnTo>
                      <a:pt x="3460" y="3720"/>
                    </a:lnTo>
                    <a:lnTo>
                      <a:pt x="3329" y="3413"/>
                    </a:lnTo>
                    <a:lnTo>
                      <a:pt x="3172" y="3362"/>
                    </a:lnTo>
                    <a:lnTo>
                      <a:pt x="3093" y="3158"/>
                    </a:lnTo>
                    <a:lnTo>
                      <a:pt x="2674" y="2649"/>
                    </a:lnTo>
                    <a:lnTo>
                      <a:pt x="2542" y="2649"/>
                    </a:lnTo>
                    <a:lnTo>
                      <a:pt x="2385" y="2293"/>
                    </a:lnTo>
                    <a:lnTo>
                      <a:pt x="2228" y="2191"/>
                    </a:lnTo>
                    <a:lnTo>
                      <a:pt x="2175" y="2038"/>
                    </a:lnTo>
                    <a:lnTo>
                      <a:pt x="2149" y="1580"/>
                    </a:lnTo>
                    <a:lnTo>
                      <a:pt x="2018" y="1427"/>
                    </a:lnTo>
                    <a:lnTo>
                      <a:pt x="1913" y="1120"/>
                    </a:lnTo>
                    <a:lnTo>
                      <a:pt x="1860" y="1069"/>
                    </a:lnTo>
                    <a:lnTo>
                      <a:pt x="1756" y="662"/>
                    </a:lnTo>
                    <a:lnTo>
                      <a:pt x="1599" y="560"/>
                    </a:lnTo>
                    <a:lnTo>
                      <a:pt x="1442" y="560"/>
                    </a:lnTo>
                    <a:lnTo>
                      <a:pt x="1337" y="611"/>
                    </a:lnTo>
                    <a:lnTo>
                      <a:pt x="1258" y="509"/>
                    </a:lnTo>
                    <a:lnTo>
                      <a:pt x="1075" y="509"/>
                    </a:lnTo>
                    <a:lnTo>
                      <a:pt x="838" y="611"/>
                    </a:lnTo>
                    <a:lnTo>
                      <a:pt x="734" y="509"/>
                    </a:lnTo>
                    <a:lnTo>
                      <a:pt x="420" y="51"/>
                    </a:lnTo>
                    <a:lnTo>
                      <a:pt x="130" y="0"/>
                    </a:lnTo>
                    <a:close/>
                  </a:path>
                </a:pathLst>
              </a:custGeom>
              <a:solidFill>
                <a:srgbClr val="CCD4D8"/>
              </a:solidFill>
              <a:ln w="12700" cap="flat">
                <a:noFill/>
                <a:miter lim="400000"/>
              </a:ln>
              <a:effectLst/>
            </p:spPr>
            <p:txBody>
              <a:bodyPr wrap="square" lIns="0" tIns="0" rIns="0" bIns="0" numCol="1" anchor="ctr">
                <a:noAutofit/>
              </a:bodyPr>
              <a:lstStyle/>
              <a:p>
                <a:pPr defTabSz="342900">
                  <a:lnSpc>
                    <a:spcPct val="100000"/>
                  </a:lnSpc>
                  <a:spcBef>
                    <a:spcPts val="0"/>
                  </a:spcBef>
                  <a:defRPr sz="1400">
                    <a:latin typeface="Arial"/>
                    <a:ea typeface="Arial"/>
                    <a:cs typeface="Arial"/>
                    <a:sym typeface="Arial"/>
                  </a:defRPr>
                </a:pPr>
                <a:endParaRPr sz="525"/>
              </a:p>
            </p:txBody>
          </p:sp>
        </p:grpSp>
        <p:sp>
          <p:nvSpPr>
            <p:cNvPr id="97" name="Google Shape;10495;p32">
              <a:extLst>
                <a:ext uri="{FF2B5EF4-FFF2-40B4-BE49-F238E27FC236}">
                  <a16:creationId xmlns:a16="http://schemas.microsoft.com/office/drawing/2014/main" id="{B760AED7-87D3-B678-0355-430A9E4F8CE3}"/>
                </a:ext>
              </a:extLst>
            </p:cNvPr>
            <p:cNvSpPr/>
            <p:nvPr/>
          </p:nvSpPr>
          <p:spPr>
            <a:xfrm>
              <a:off x="18683713" y="8274581"/>
              <a:ext cx="313424" cy="391537"/>
            </a:xfrm>
            <a:custGeom>
              <a:avLst/>
              <a:gdLst/>
              <a:ahLst/>
              <a:cxnLst>
                <a:cxn ang="0">
                  <a:pos x="wd2" y="hd2"/>
                </a:cxn>
                <a:cxn ang="5400000">
                  <a:pos x="wd2" y="hd2"/>
                </a:cxn>
                <a:cxn ang="10800000">
                  <a:pos x="wd2" y="hd2"/>
                </a:cxn>
                <a:cxn ang="16200000">
                  <a:pos x="wd2" y="hd2"/>
                </a:cxn>
              </a:cxnLst>
              <a:rect l="0" t="0" r="r" b="b"/>
              <a:pathLst>
                <a:path w="21600" h="21600" extrusionOk="0">
                  <a:moveTo>
                    <a:pt x="1084" y="0"/>
                  </a:moveTo>
                  <a:lnTo>
                    <a:pt x="361" y="552"/>
                  </a:lnTo>
                  <a:lnTo>
                    <a:pt x="0" y="1381"/>
                  </a:lnTo>
                  <a:lnTo>
                    <a:pt x="1084" y="2755"/>
                  </a:lnTo>
                  <a:lnTo>
                    <a:pt x="1626" y="5780"/>
                  </a:lnTo>
                  <a:lnTo>
                    <a:pt x="2159" y="6884"/>
                  </a:lnTo>
                  <a:lnTo>
                    <a:pt x="2701" y="7706"/>
                  </a:lnTo>
                  <a:lnTo>
                    <a:pt x="2701" y="8942"/>
                  </a:lnTo>
                  <a:lnTo>
                    <a:pt x="2159" y="9219"/>
                  </a:lnTo>
                  <a:lnTo>
                    <a:pt x="2520" y="9909"/>
                  </a:lnTo>
                  <a:lnTo>
                    <a:pt x="3062" y="10593"/>
                  </a:lnTo>
                  <a:lnTo>
                    <a:pt x="2882" y="11007"/>
                  </a:lnTo>
                  <a:lnTo>
                    <a:pt x="3604" y="11559"/>
                  </a:lnTo>
                  <a:lnTo>
                    <a:pt x="4860" y="12250"/>
                  </a:lnTo>
                  <a:lnTo>
                    <a:pt x="5583" y="13210"/>
                  </a:lnTo>
                  <a:lnTo>
                    <a:pt x="6486" y="13624"/>
                  </a:lnTo>
                  <a:lnTo>
                    <a:pt x="7200" y="14308"/>
                  </a:lnTo>
                  <a:lnTo>
                    <a:pt x="6486" y="14998"/>
                  </a:lnTo>
                  <a:lnTo>
                    <a:pt x="6305" y="15413"/>
                  </a:lnTo>
                  <a:lnTo>
                    <a:pt x="7019" y="15827"/>
                  </a:lnTo>
                  <a:lnTo>
                    <a:pt x="8645" y="16373"/>
                  </a:lnTo>
                  <a:lnTo>
                    <a:pt x="10262" y="17201"/>
                  </a:lnTo>
                  <a:lnTo>
                    <a:pt x="10082" y="17885"/>
                  </a:lnTo>
                  <a:lnTo>
                    <a:pt x="11518" y="18852"/>
                  </a:lnTo>
                  <a:lnTo>
                    <a:pt x="12783" y="18852"/>
                  </a:lnTo>
                  <a:lnTo>
                    <a:pt x="13144" y="19128"/>
                  </a:lnTo>
                  <a:lnTo>
                    <a:pt x="13858" y="19812"/>
                  </a:lnTo>
                  <a:lnTo>
                    <a:pt x="15484" y="20502"/>
                  </a:lnTo>
                  <a:lnTo>
                    <a:pt x="17101" y="20640"/>
                  </a:lnTo>
                  <a:lnTo>
                    <a:pt x="17643" y="21192"/>
                  </a:lnTo>
                  <a:lnTo>
                    <a:pt x="18899" y="21462"/>
                  </a:lnTo>
                  <a:lnTo>
                    <a:pt x="19080" y="21330"/>
                  </a:lnTo>
                  <a:lnTo>
                    <a:pt x="19622" y="21600"/>
                  </a:lnTo>
                  <a:lnTo>
                    <a:pt x="20525" y="21192"/>
                  </a:lnTo>
                  <a:lnTo>
                    <a:pt x="20525" y="20916"/>
                  </a:lnTo>
                  <a:lnTo>
                    <a:pt x="20163" y="20916"/>
                  </a:lnTo>
                  <a:lnTo>
                    <a:pt x="20525" y="20502"/>
                  </a:lnTo>
                  <a:lnTo>
                    <a:pt x="19983" y="20226"/>
                  </a:lnTo>
                  <a:lnTo>
                    <a:pt x="20705" y="20502"/>
                  </a:lnTo>
                  <a:lnTo>
                    <a:pt x="20705" y="21192"/>
                  </a:lnTo>
                  <a:lnTo>
                    <a:pt x="21600" y="21330"/>
                  </a:lnTo>
                  <a:lnTo>
                    <a:pt x="21600" y="20502"/>
                  </a:lnTo>
                  <a:lnTo>
                    <a:pt x="20525" y="18713"/>
                  </a:lnTo>
                  <a:lnTo>
                    <a:pt x="20163" y="18713"/>
                  </a:lnTo>
                  <a:lnTo>
                    <a:pt x="20163" y="18437"/>
                  </a:lnTo>
                  <a:lnTo>
                    <a:pt x="19983" y="18161"/>
                  </a:lnTo>
                  <a:lnTo>
                    <a:pt x="19622" y="18023"/>
                  </a:lnTo>
                  <a:lnTo>
                    <a:pt x="19260" y="16787"/>
                  </a:lnTo>
                  <a:lnTo>
                    <a:pt x="19622" y="16511"/>
                  </a:lnTo>
                  <a:lnTo>
                    <a:pt x="19260" y="16096"/>
                  </a:lnTo>
                  <a:lnTo>
                    <a:pt x="18718" y="16096"/>
                  </a:lnTo>
                  <a:lnTo>
                    <a:pt x="17282" y="15413"/>
                  </a:lnTo>
                  <a:lnTo>
                    <a:pt x="16920" y="14446"/>
                  </a:lnTo>
                  <a:lnTo>
                    <a:pt x="16920" y="12519"/>
                  </a:lnTo>
                  <a:lnTo>
                    <a:pt x="16378" y="11974"/>
                  </a:lnTo>
                  <a:lnTo>
                    <a:pt x="16378" y="11283"/>
                  </a:lnTo>
                  <a:lnTo>
                    <a:pt x="16559" y="11007"/>
                  </a:lnTo>
                  <a:lnTo>
                    <a:pt x="16378" y="9081"/>
                  </a:lnTo>
                  <a:lnTo>
                    <a:pt x="16920" y="8804"/>
                  </a:lnTo>
                  <a:lnTo>
                    <a:pt x="16378" y="7154"/>
                  </a:lnTo>
                  <a:lnTo>
                    <a:pt x="15303" y="5780"/>
                  </a:lnTo>
                  <a:lnTo>
                    <a:pt x="11699" y="3031"/>
                  </a:lnTo>
                  <a:lnTo>
                    <a:pt x="10985" y="2065"/>
                  </a:lnTo>
                  <a:lnTo>
                    <a:pt x="10624" y="2203"/>
                  </a:lnTo>
                  <a:lnTo>
                    <a:pt x="10082" y="2617"/>
                  </a:lnTo>
                  <a:lnTo>
                    <a:pt x="9359" y="2617"/>
                  </a:lnTo>
                  <a:lnTo>
                    <a:pt x="9178" y="2755"/>
                  </a:lnTo>
                  <a:lnTo>
                    <a:pt x="9178" y="3439"/>
                  </a:lnTo>
                  <a:lnTo>
                    <a:pt x="8465" y="3715"/>
                  </a:lnTo>
                  <a:lnTo>
                    <a:pt x="7923" y="3439"/>
                  </a:lnTo>
                  <a:lnTo>
                    <a:pt x="7019" y="3439"/>
                  </a:lnTo>
                  <a:lnTo>
                    <a:pt x="5763" y="4129"/>
                  </a:lnTo>
                  <a:lnTo>
                    <a:pt x="4499" y="3991"/>
                  </a:lnTo>
                  <a:lnTo>
                    <a:pt x="4499" y="3439"/>
                  </a:lnTo>
                  <a:lnTo>
                    <a:pt x="5222" y="2893"/>
                  </a:lnTo>
                  <a:lnTo>
                    <a:pt x="5222" y="1650"/>
                  </a:lnTo>
                  <a:lnTo>
                    <a:pt x="4680" y="1243"/>
                  </a:lnTo>
                  <a:lnTo>
                    <a:pt x="3604" y="1243"/>
                  </a:lnTo>
                  <a:lnTo>
                    <a:pt x="3424" y="828"/>
                  </a:lnTo>
                  <a:lnTo>
                    <a:pt x="1987" y="552"/>
                  </a:lnTo>
                  <a:lnTo>
                    <a:pt x="1084" y="0"/>
                  </a:lnTo>
                  <a:close/>
                </a:path>
              </a:pathLst>
            </a:custGeom>
            <a:solidFill>
              <a:srgbClr val="CCD4D8"/>
            </a:solidFill>
            <a:ln w="12700" cap="flat">
              <a:noFill/>
              <a:miter lim="400000"/>
            </a:ln>
            <a:effectLst/>
          </p:spPr>
          <p:txBody>
            <a:bodyPr wrap="square" lIns="0" tIns="0" rIns="0" bIns="0" numCol="1" anchor="ctr">
              <a:noAutofit/>
            </a:bodyPr>
            <a:lstStyle/>
            <a:p>
              <a:pPr defTabSz="342900">
                <a:lnSpc>
                  <a:spcPct val="100000"/>
                </a:lnSpc>
                <a:spcBef>
                  <a:spcPts val="0"/>
                </a:spcBef>
                <a:defRPr sz="1400">
                  <a:latin typeface="Arial"/>
                  <a:ea typeface="Arial"/>
                  <a:cs typeface="Arial"/>
                  <a:sym typeface="Arial"/>
                </a:defRPr>
              </a:pPr>
              <a:endParaRPr sz="525"/>
            </a:p>
          </p:txBody>
        </p:sp>
        <p:sp>
          <p:nvSpPr>
            <p:cNvPr id="98" name="Google Shape;10496;p32">
              <a:extLst>
                <a:ext uri="{FF2B5EF4-FFF2-40B4-BE49-F238E27FC236}">
                  <a16:creationId xmlns:a16="http://schemas.microsoft.com/office/drawing/2014/main" id="{C2B71ACF-8438-0049-64CF-C76D756A6EDE}"/>
                </a:ext>
              </a:extLst>
            </p:cNvPr>
            <p:cNvSpPr/>
            <p:nvPr/>
          </p:nvSpPr>
          <p:spPr>
            <a:xfrm>
              <a:off x="19381071" y="8259682"/>
              <a:ext cx="684258" cy="441357"/>
            </a:xfrm>
            <a:custGeom>
              <a:avLst/>
              <a:gdLst/>
              <a:ahLst/>
              <a:cxnLst>
                <a:cxn ang="0">
                  <a:pos x="wd2" y="hd2"/>
                </a:cxn>
                <a:cxn ang="5400000">
                  <a:pos x="wd2" y="hd2"/>
                </a:cxn>
                <a:cxn ang="10800000">
                  <a:pos x="wd2" y="hd2"/>
                </a:cxn>
                <a:cxn ang="16200000">
                  <a:pos x="wd2" y="hd2"/>
                </a:cxn>
              </a:cxnLst>
              <a:rect l="0" t="0" r="r" b="b"/>
              <a:pathLst>
                <a:path w="21600" h="21600" extrusionOk="0">
                  <a:moveTo>
                    <a:pt x="16490" y="0"/>
                  </a:moveTo>
                  <a:lnTo>
                    <a:pt x="16324" y="122"/>
                  </a:lnTo>
                  <a:lnTo>
                    <a:pt x="16407" y="729"/>
                  </a:lnTo>
                  <a:lnTo>
                    <a:pt x="15910" y="1464"/>
                  </a:lnTo>
                  <a:lnTo>
                    <a:pt x="15662" y="1342"/>
                  </a:lnTo>
                  <a:lnTo>
                    <a:pt x="15910" y="729"/>
                  </a:lnTo>
                  <a:lnTo>
                    <a:pt x="15828" y="245"/>
                  </a:lnTo>
                  <a:lnTo>
                    <a:pt x="15501" y="245"/>
                  </a:lnTo>
                  <a:lnTo>
                    <a:pt x="15170" y="1587"/>
                  </a:lnTo>
                  <a:lnTo>
                    <a:pt x="14839" y="1832"/>
                  </a:lnTo>
                  <a:lnTo>
                    <a:pt x="14346" y="3418"/>
                  </a:lnTo>
                  <a:lnTo>
                    <a:pt x="14346" y="4392"/>
                  </a:lnTo>
                  <a:lnTo>
                    <a:pt x="13519" y="5611"/>
                  </a:lnTo>
                  <a:lnTo>
                    <a:pt x="13109" y="5611"/>
                  </a:lnTo>
                  <a:lnTo>
                    <a:pt x="12368" y="5856"/>
                  </a:lnTo>
                  <a:lnTo>
                    <a:pt x="12203" y="6346"/>
                  </a:lnTo>
                  <a:lnTo>
                    <a:pt x="12530" y="6346"/>
                  </a:lnTo>
                  <a:lnTo>
                    <a:pt x="12285" y="6714"/>
                  </a:lnTo>
                  <a:lnTo>
                    <a:pt x="12530" y="6836"/>
                  </a:lnTo>
                  <a:lnTo>
                    <a:pt x="13026" y="6714"/>
                  </a:lnTo>
                  <a:lnTo>
                    <a:pt x="12778" y="7076"/>
                  </a:lnTo>
                  <a:lnTo>
                    <a:pt x="12530" y="7443"/>
                  </a:lnTo>
                  <a:lnTo>
                    <a:pt x="12368" y="7566"/>
                  </a:lnTo>
                  <a:lnTo>
                    <a:pt x="12368" y="7688"/>
                  </a:lnTo>
                  <a:lnTo>
                    <a:pt x="12695" y="8907"/>
                  </a:lnTo>
                  <a:lnTo>
                    <a:pt x="12530" y="9520"/>
                  </a:lnTo>
                  <a:lnTo>
                    <a:pt x="12203" y="9275"/>
                  </a:lnTo>
                  <a:lnTo>
                    <a:pt x="12203" y="8540"/>
                  </a:lnTo>
                  <a:lnTo>
                    <a:pt x="12120" y="7933"/>
                  </a:lnTo>
                  <a:lnTo>
                    <a:pt x="11954" y="7933"/>
                  </a:lnTo>
                  <a:lnTo>
                    <a:pt x="11954" y="7688"/>
                  </a:lnTo>
                  <a:lnTo>
                    <a:pt x="11789" y="7688"/>
                  </a:lnTo>
                  <a:lnTo>
                    <a:pt x="11541" y="8301"/>
                  </a:lnTo>
                  <a:lnTo>
                    <a:pt x="11706" y="9765"/>
                  </a:lnTo>
                  <a:lnTo>
                    <a:pt x="11458" y="10010"/>
                  </a:lnTo>
                  <a:lnTo>
                    <a:pt x="11048" y="9397"/>
                  </a:lnTo>
                  <a:lnTo>
                    <a:pt x="10635" y="8540"/>
                  </a:lnTo>
                  <a:lnTo>
                    <a:pt x="10469" y="8540"/>
                  </a:lnTo>
                  <a:lnTo>
                    <a:pt x="10059" y="8178"/>
                  </a:lnTo>
                  <a:lnTo>
                    <a:pt x="9728" y="8785"/>
                  </a:lnTo>
                  <a:lnTo>
                    <a:pt x="9728" y="9520"/>
                  </a:lnTo>
                  <a:lnTo>
                    <a:pt x="9232" y="10371"/>
                  </a:lnTo>
                  <a:lnTo>
                    <a:pt x="8905" y="10984"/>
                  </a:lnTo>
                  <a:lnTo>
                    <a:pt x="8243" y="11835"/>
                  </a:lnTo>
                  <a:lnTo>
                    <a:pt x="8160" y="12448"/>
                  </a:lnTo>
                  <a:lnTo>
                    <a:pt x="7585" y="13544"/>
                  </a:lnTo>
                  <a:lnTo>
                    <a:pt x="7006" y="14279"/>
                  </a:lnTo>
                  <a:lnTo>
                    <a:pt x="5193" y="14892"/>
                  </a:lnTo>
                  <a:lnTo>
                    <a:pt x="4945" y="15009"/>
                  </a:lnTo>
                  <a:lnTo>
                    <a:pt x="5110" y="15989"/>
                  </a:lnTo>
                  <a:lnTo>
                    <a:pt x="5276" y="16234"/>
                  </a:lnTo>
                  <a:lnTo>
                    <a:pt x="4945" y="16111"/>
                  </a:lnTo>
                  <a:lnTo>
                    <a:pt x="4618" y="16479"/>
                  </a:lnTo>
                  <a:lnTo>
                    <a:pt x="4121" y="16595"/>
                  </a:lnTo>
                  <a:lnTo>
                    <a:pt x="3873" y="16840"/>
                  </a:lnTo>
                  <a:lnTo>
                    <a:pt x="3712" y="17698"/>
                  </a:lnTo>
                  <a:lnTo>
                    <a:pt x="3712" y="18549"/>
                  </a:lnTo>
                  <a:lnTo>
                    <a:pt x="3298" y="19529"/>
                  </a:lnTo>
                  <a:lnTo>
                    <a:pt x="3298" y="19652"/>
                  </a:lnTo>
                  <a:lnTo>
                    <a:pt x="2474" y="19529"/>
                  </a:lnTo>
                  <a:lnTo>
                    <a:pt x="1568" y="19039"/>
                  </a:lnTo>
                  <a:lnTo>
                    <a:pt x="823" y="19039"/>
                  </a:lnTo>
                  <a:lnTo>
                    <a:pt x="658" y="18549"/>
                  </a:lnTo>
                  <a:lnTo>
                    <a:pt x="248" y="17820"/>
                  </a:lnTo>
                  <a:lnTo>
                    <a:pt x="0" y="17943"/>
                  </a:lnTo>
                  <a:lnTo>
                    <a:pt x="496" y="19162"/>
                  </a:lnTo>
                  <a:lnTo>
                    <a:pt x="1237" y="19891"/>
                  </a:lnTo>
                  <a:lnTo>
                    <a:pt x="1403" y="20258"/>
                  </a:lnTo>
                  <a:lnTo>
                    <a:pt x="1895" y="20871"/>
                  </a:lnTo>
                  <a:lnTo>
                    <a:pt x="1978" y="21478"/>
                  </a:lnTo>
                  <a:lnTo>
                    <a:pt x="2392" y="21600"/>
                  </a:lnTo>
                  <a:lnTo>
                    <a:pt x="3050" y="21355"/>
                  </a:lnTo>
                  <a:lnTo>
                    <a:pt x="3132" y="20871"/>
                  </a:lnTo>
                  <a:lnTo>
                    <a:pt x="3629" y="20993"/>
                  </a:lnTo>
                  <a:lnTo>
                    <a:pt x="3956" y="20748"/>
                  </a:lnTo>
                  <a:lnTo>
                    <a:pt x="5193" y="20871"/>
                  </a:lnTo>
                  <a:lnTo>
                    <a:pt x="6513" y="20136"/>
                  </a:lnTo>
                  <a:lnTo>
                    <a:pt x="6844" y="19652"/>
                  </a:lnTo>
                  <a:lnTo>
                    <a:pt x="7999" y="19652"/>
                  </a:lnTo>
                  <a:lnTo>
                    <a:pt x="8491" y="19891"/>
                  </a:lnTo>
                  <a:lnTo>
                    <a:pt x="8657" y="20381"/>
                  </a:lnTo>
                  <a:lnTo>
                    <a:pt x="9232" y="20381"/>
                  </a:lnTo>
                  <a:lnTo>
                    <a:pt x="10142" y="19652"/>
                  </a:lnTo>
                  <a:lnTo>
                    <a:pt x="11296" y="19284"/>
                  </a:lnTo>
                  <a:lnTo>
                    <a:pt x="11131" y="18917"/>
                  </a:lnTo>
                  <a:lnTo>
                    <a:pt x="12120" y="16840"/>
                  </a:lnTo>
                  <a:lnTo>
                    <a:pt x="12368" y="15376"/>
                  </a:lnTo>
                  <a:lnTo>
                    <a:pt x="13109" y="13789"/>
                  </a:lnTo>
                  <a:lnTo>
                    <a:pt x="13601" y="11229"/>
                  </a:lnTo>
                  <a:lnTo>
                    <a:pt x="13601" y="10739"/>
                  </a:lnTo>
                  <a:lnTo>
                    <a:pt x="13850" y="10126"/>
                  </a:lnTo>
                  <a:lnTo>
                    <a:pt x="13850" y="9765"/>
                  </a:lnTo>
                  <a:lnTo>
                    <a:pt x="14263" y="8907"/>
                  </a:lnTo>
                  <a:lnTo>
                    <a:pt x="14673" y="9152"/>
                  </a:lnTo>
                  <a:lnTo>
                    <a:pt x="16407" y="9152"/>
                  </a:lnTo>
                  <a:lnTo>
                    <a:pt x="16655" y="9397"/>
                  </a:lnTo>
                  <a:lnTo>
                    <a:pt x="17230" y="9397"/>
                  </a:lnTo>
                  <a:lnTo>
                    <a:pt x="17727" y="9520"/>
                  </a:lnTo>
                  <a:lnTo>
                    <a:pt x="17727" y="9275"/>
                  </a:lnTo>
                  <a:lnTo>
                    <a:pt x="18385" y="9765"/>
                  </a:lnTo>
                  <a:lnTo>
                    <a:pt x="18716" y="9887"/>
                  </a:lnTo>
                  <a:lnTo>
                    <a:pt x="19208" y="9520"/>
                  </a:lnTo>
                  <a:lnTo>
                    <a:pt x="19788" y="9397"/>
                  </a:lnTo>
                  <a:lnTo>
                    <a:pt x="19788" y="8907"/>
                  </a:lnTo>
                  <a:lnTo>
                    <a:pt x="19208" y="8178"/>
                  </a:lnTo>
                  <a:lnTo>
                    <a:pt x="19208" y="7443"/>
                  </a:lnTo>
                  <a:lnTo>
                    <a:pt x="19374" y="7076"/>
                  </a:lnTo>
                  <a:lnTo>
                    <a:pt x="20363" y="7321"/>
                  </a:lnTo>
                  <a:lnTo>
                    <a:pt x="21104" y="6953"/>
                  </a:lnTo>
                  <a:lnTo>
                    <a:pt x="21600" y="6346"/>
                  </a:lnTo>
                  <a:lnTo>
                    <a:pt x="21435" y="5856"/>
                  </a:lnTo>
                  <a:lnTo>
                    <a:pt x="21104" y="5856"/>
                  </a:lnTo>
                  <a:lnTo>
                    <a:pt x="20611" y="5734"/>
                  </a:lnTo>
                  <a:lnTo>
                    <a:pt x="20197" y="5127"/>
                  </a:lnTo>
                  <a:lnTo>
                    <a:pt x="19788" y="5250"/>
                  </a:lnTo>
                  <a:lnTo>
                    <a:pt x="19291" y="4515"/>
                  </a:lnTo>
                  <a:lnTo>
                    <a:pt x="18960" y="4515"/>
                  </a:lnTo>
                  <a:lnTo>
                    <a:pt x="18550" y="5005"/>
                  </a:lnTo>
                  <a:lnTo>
                    <a:pt x="18385" y="4637"/>
                  </a:lnTo>
                  <a:lnTo>
                    <a:pt x="18877" y="4025"/>
                  </a:lnTo>
                  <a:lnTo>
                    <a:pt x="18550" y="3663"/>
                  </a:lnTo>
                  <a:lnTo>
                    <a:pt x="18468" y="3780"/>
                  </a:lnTo>
                  <a:lnTo>
                    <a:pt x="18137" y="4392"/>
                  </a:lnTo>
                  <a:lnTo>
                    <a:pt x="17971" y="3902"/>
                  </a:lnTo>
                  <a:lnTo>
                    <a:pt x="17727" y="3902"/>
                  </a:lnTo>
                  <a:lnTo>
                    <a:pt x="17727" y="2806"/>
                  </a:lnTo>
                  <a:lnTo>
                    <a:pt x="18137" y="2683"/>
                  </a:lnTo>
                  <a:lnTo>
                    <a:pt x="18137" y="2193"/>
                  </a:lnTo>
                  <a:lnTo>
                    <a:pt x="17561" y="1587"/>
                  </a:lnTo>
                  <a:lnTo>
                    <a:pt x="17479" y="1954"/>
                  </a:lnTo>
                  <a:lnTo>
                    <a:pt x="16899" y="1342"/>
                  </a:lnTo>
                  <a:lnTo>
                    <a:pt x="16899" y="367"/>
                  </a:lnTo>
                  <a:lnTo>
                    <a:pt x="16490" y="0"/>
                  </a:lnTo>
                  <a:close/>
                </a:path>
              </a:pathLst>
            </a:custGeom>
            <a:solidFill>
              <a:srgbClr val="CCD4D8"/>
            </a:solidFill>
            <a:ln w="12700" cap="flat">
              <a:noFill/>
              <a:miter lim="400000"/>
            </a:ln>
            <a:effectLst/>
          </p:spPr>
          <p:txBody>
            <a:bodyPr wrap="square" lIns="0" tIns="0" rIns="0" bIns="0" numCol="1" anchor="ctr">
              <a:noAutofit/>
            </a:bodyPr>
            <a:lstStyle/>
            <a:p>
              <a:pPr defTabSz="342900">
                <a:lnSpc>
                  <a:spcPct val="100000"/>
                </a:lnSpc>
                <a:spcBef>
                  <a:spcPts val="0"/>
                </a:spcBef>
                <a:defRPr sz="1400">
                  <a:latin typeface="Arial"/>
                  <a:ea typeface="Arial"/>
                  <a:cs typeface="Arial"/>
                  <a:sym typeface="Arial"/>
                </a:defRPr>
              </a:pPr>
              <a:endParaRPr sz="525"/>
            </a:p>
          </p:txBody>
        </p:sp>
        <p:sp>
          <p:nvSpPr>
            <p:cNvPr id="99" name="Google Shape;10497;p32">
              <a:extLst>
                <a:ext uri="{FF2B5EF4-FFF2-40B4-BE49-F238E27FC236}">
                  <a16:creationId xmlns:a16="http://schemas.microsoft.com/office/drawing/2014/main" id="{8A4E04DD-A19D-9668-D085-BABD216E9B24}"/>
                </a:ext>
              </a:extLst>
            </p:cNvPr>
            <p:cNvSpPr/>
            <p:nvPr/>
          </p:nvSpPr>
          <p:spPr>
            <a:xfrm>
              <a:off x="18741249" y="7042645"/>
              <a:ext cx="595390" cy="1099753"/>
            </a:xfrm>
            <a:custGeom>
              <a:avLst/>
              <a:gdLst/>
              <a:ahLst/>
              <a:cxnLst>
                <a:cxn ang="0">
                  <a:pos x="wd2" y="hd2"/>
                </a:cxn>
                <a:cxn ang="5400000">
                  <a:pos x="wd2" y="hd2"/>
                </a:cxn>
                <a:cxn ang="10800000">
                  <a:pos x="wd2" y="hd2"/>
                </a:cxn>
                <a:cxn ang="16200000">
                  <a:pos x="wd2" y="hd2"/>
                </a:cxn>
              </a:cxnLst>
              <a:rect l="0" t="0" r="r" b="b"/>
              <a:pathLst>
                <a:path w="21600" h="21600" extrusionOk="0">
                  <a:moveTo>
                    <a:pt x="8242" y="0"/>
                  </a:moveTo>
                  <a:lnTo>
                    <a:pt x="7861" y="197"/>
                  </a:lnTo>
                  <a:lnTo>
                    <a:pt x="7200" y="197"/>
                  </a:lnTo>
                  <a:lnTo>
                    <a:pt x="6629" y="295"/>
                  </a:lnTo>
                  <a:lnTo>
                    <a:pt x="6820" y="735"/>
                  </a:lnTo>
                  <a:lnTo>
                    <a:pt x="5873" y="932"/>
                  </a:lnTo>
                  <a:lnTo>
                    <a:pt x="5398" y="735"/>
                  </a:lnTo>
                  <a:lnTo>
                    <a:pt x="4642" y="883"/>
                  </a:lnTo>
                  <a:lnTo>
                    <a:pt x="4642" y="1030"/>
                  </a:lnTo>
                  <a:lnTo>
                    <a:pt x="4071" y="1175"/>
                  </a:lnTo>
                  <a:lnTo>
                    <a:pt x="3976" y="981"/>
                  </a:lnTo>
                  <a:lnTo>
                    <a:pt x="3600" y="981"/>
                  </a:lnTo>
                  <a:lnTo>
                    <a:pt x="3315" y="1175"/>
                  </a:lnTo>
                  <a:lnTo>
                    <a:pt x="2744" y="932"/>
                  </a:lnTo>
                  <a:lnTo>
                    <a:pt x="2368" y="1030"/>
                  </a:lnTo>
                  <a:lnTo>
                    <a:pt x="2273" y="1273"/>
                  </a:lnTo>
                  <a:lnTo>
                    <a:pt x="1893" y="1273"/>
                  </a:lnTo>
                  <a:lnTo>
                    <a:pt x="1703" y="1224"/>
                  </a:lnTo>
                  <a:lnTo>
                    <a:pt x="1798" y="1030"/>
                  </a:lnTo>
                  <a:lnTo>
                    <a:pt x="1422" y="981"/>
                  </a:lnTo>
                  <a:lnTo>
                    <a:pt x="851" y="1126"/>
                  </a:lnTo>
                  <a:lnTo>
                    <a:pt x="661" y="1224"/>
                  </a:lnTo>
                  <a:lnTo>
                    <a:pt x="471" y="1372"/>
                  </a:lnTo>
                  <a:lnTo>
                    <a:pt x="281" y="1421"/>
                  </a:lnTo>
                  <a:lnTo>
                    <a:pt x="0" y="1470"/>
                  </a:lnTo>
                  <a:lnTo>
                    <a:pt x="281" y="1667"/>
                  </a:lnTo>
                  <a:lnTo>
                    <a:pt x="1137" y="1861"/>
                  </a:lnTo>
                  <a:lnTo>
                    <a:pt x="1608" y="2205"/>
                  </a:lnTo>
                  <a:lnTo>
                    <a:pt x="2083" y="2399"/>
                  </a:lnTo>
                  <a:lnTo>
                    <a:pt x="2178" y="2694"/>
                  </a:lnTo>
                  <a:lnTo>
                    <a:pt x="1893" y="2891"/>
                  </a:lnTo>
                  <a:lnTo>
                    <a:pt x="2839" y="3331"/>
                  </a:lnTo>
                  <a:lnTo>
                    <a:pt x="3315" y="3820"/>
                  </a:lnTo>
                  <a:lnTo>
                    <a:pt x="4451" y="3820"/>
                  </a:lnTo>
                  <a:lnTo>
                    <a:pt x="5117" y="3919"/>
                  </a:lnTo>
                  <a:lnTo>
                    <a:pt x="5683" y="3722"/>
                  </a:lnTo>
                  <a:lnTo>
                    <a:pt x="6439" y="3722"/>
                  </a:lnTo>
                  <a:lnTo>
                    <a:pt x="6820" y="3968"/>
                  </a:lnTo>
                  <a:lnTo>
                    <a:pt x="7485" y="4066"/>
                  </a:lnTo>
                  <a:lnTo>
                    <a:pt x="7580" y="4310"/>
                  </a:lnTo>
                  <a:lnTo>
                    <a:pt x="7485" y="4556"/>
                  </a:lnTo>
                  <a:lnTo>
                    <a:pt x="8337" y="4654"/>
                  </a:lnTo>
                  <a:lnTo>
                    <a:pt x="8337" y="4850"/>
                  </a:lnTo>
                  <a:lnTo>
                    <a:pt x="7956" y="4897"/>
                  </a:lnTo>
                  <a:lnTo>
                    <a:pt x="7580" y="5389"/>
                  </a:lnTo>
                  <a:lnTo>
                    <a:pt x="7390" y="5583"/>
                  </a:lnTo>
                  <a:lnTo>
                    <a:pt x="6820" y="5583"/>
                  </a:lnTo>
                  <a:lnTo>
                    <a:pt x="6063" y="5780"/>
                  </a:lnTo>
                  <a:lnTo>
                    <a:pt x="5683" y="5780"/>
                  </a:lnTo>
                  <a:lnTo>
                    <a:pt x="5683" y="5927"/>
                  </a:lnTo>
                  <a:lnTo>
                    <a:pt x="6349" y="6318"/>
                  </a:lnTo>
                  <a:lnTo>
                    <a:pt x="5968" y="6515"/>
                  </a:lnTo>
                  <a:lnTo>
                    <a:pt x="6063" y="6662"/>
                  </a:lnTo>
                  <a:lnTo>
                    <a:pt x="6439" y="6662"/>
                  </a:lnTo>
                  <a:lnTo>
                    <a:pt x="6820" y="7053"/>
                  </a:lnTo>
                  <a:lnTo>
                    <a:pt x="7580" y="7053"/>
                  </a:lnTo>
                  <a:lnTo>
                    <a:pt x="8432" y="7299"/>
                  </a:lnTo>
                  <a:lnTo>
                    <a:pt x="8907" y="7299"/>
                  </a:lnTo>
                  <a:lnTo>
                    <a:pt x="9568" y="7788"/>
                  </a:lnTo>
                  <a:lnTo>
                    <a:pt x="10325" y="7985"/>
                  </a:lnTo>
                  <a:lnTo>
                    <a:pt x="10895" y="8327"/>
                  </a:lnTo>
                  <a:lnTo>
                    <a:pt x="10800" y="8523"/>
                  </a:lnTo>
                  <a:lnTo>
                    <a:pt x="11651" y="9013"/>
                  </a:lnTo>
                  <a:lnTo>
                    <a:pt x="11842" y="9308"/>
                  </a:lnTo>
                  <a:lnTo>
                    <a:pt x="12222" y="9453"/>
                  </a:lnTo>
                  <a:lnTo>
                    <a:pt x="12788" y="9453"/>
                  </a:lnTo>
                  <a:lnTo>
                    <a:pt x="13168" y="9699"/>
                  </a:lnTo>
                  <a:lnTo>
                    <a:pt x="13168" y="9846"/>
                  </a:lnTo>
                  <a:lnTo>
                    <a:pt x="13549" y="10040"/>
                  </a:lnTo>
                  <a:lnTo>
                    <a:pt x="13739" y="10040"/>
                  </a:lnTo>
                  <a:lnTo>
                    <a:pt x="14115" y="10090"/>
                  </a:lnTo>
                  <a:lnTo>
                    <a:pt x="14020" y="10335"/>
                  </a:lnTo>
                  <a:lnTo>
                    <a:pt x="14210" y="10483"/>
                  </a:lnTo>
                  <a:lnTo>
                    <a:pt x="14875" y="10483"/>
                  </a:lnTo>
                  <a:lnTo>
                    <a:pt x="15156" y="10726"/>
                  </a:lnTo>
                  <a:lnTo>
                    <a:pt x="15442" y="10775"/>
                  </a:lnTo>
                  <a:lnTo>
                    <a:pt x="15917" y="10677"/>
                  </a:lnTo>
                  <a:lnTo>
                    <a:pt x="16107" y="10825"/>
                  </a:lnTo>
                  <a:lnTo>
                    <a:pt x="15822" y="11021"/>
                  </a:lnTo>
                  <a:lnTo>
                    <a:pt x="15632" y="11412"/>
                  </a:lnTo>
                  <a:lnTo>
                    <a:pt x="15917" y="11560"/>
                  </a:lnTo>
                  <a:lnTo>
                    <a:pt x="16297" y="11560"/>
                  </a:lnTo>
                  <a:lnTo>
                    <a:pt x="16297" y="11951"/>
                  </a:lnTo>
                  <a:lnTo>
                    <a:pt x="15537" y="12246"/>
                  </a:lnTo>
                  <a:lnTo>
                    <a:pt x="15632" y="12541"/>
                  </a:lnTo>
                  <a:lnTo>
                    <a:pt x="15822" y="12735"/>
                  </a:lnTo>
                  <a:lnTo>
                    <a:pt x="15917" y="13177"/>
                  </a:lnTo>
                  <a:lnTo>
                    <a:pt x="15442" y="13273"/>
                  </a:lnTo>
                  <a:lnTo>
                    <a:pt x="15346" y="13273"/>
                  </a:lnTo>
                  <a:lnTo>
                    <a:pt x="15632" y="13716"/>
                  </a:lnTo>
                  <a:lnTo>
                    <a:pt x="16107" y="13861"/>
                  </a:lnTo>
                  <a:lnTo>
                    <a:pt x="16578" y="14402"/>
                  </a:lnTo>
                  <a:lnTo>
                    <a:pt x="16483" y="14842"/>
                  </a:lnTo>
                  <a:lnTo>
                    <a:pt x="16578" y="15087"/>
                  </a:lnTo>
                  <a:lnTo>
                    <a:pt x="16483" y="15429"/>
                  </a:lnTo>
                  <a:lnTo>
                    <a:pt x="16578" y="15724"/>
                  </a:lnTo>
                  <a:lnTo>
                    <a:pt x="16107" y="16164"/>
                  </a:lnTo>
                  <a:lnTo>
                    <a:pt x="15822" y="16213"/>
                  </a:lnTo>
                  <a:lnTo>
                    <a:pt x="15632" y="16410"/>
                  </a:lnTo>
                  <a:lnTo>
                    <a:pt x="14971" y="16555"/>
                  </a:lnTo>
                  <a:lnTo>
                    <a:pt x="14210" y="16801"/>
                  </a:lnTo>
                  <a:lnTo>
                    <a:pt x="13925" y="17047"/>
                  </a:lnTo>
                  <a:lnTo>
                    <a:pt x="12978" y="17047"/>
                  </a:lnTo>
                  <a:lnTo>
                    <a:pt x="12507" y="17192"/>
                  </a:lnTo>
                  <a:lnTo>
                    <a:pt x="12602" y="17684"/>
                  </a:lnTo>
                  <a:lnTo>
                    <a:pt x="13168" y="17780"/>
                  </a:lnTo>
                  <a:lnTo>
                    <a:pt x="13644" y="18025"/>
                  </a:lnTo>
                  <a:lnTo>
                    <a:pt x="13549" y="18173"/>
                  </a:lnTo>
                  <a:lnTo>
                    <a:pt x="13739" y="18515"/>
                  </a:lnTo>
                  <a:lnTo>
                    <a:pt x="12978" y="18515"/>
                  </a:lnTo>
                  <a:lnTo>
                    <a:pt x="12788" y="18320"/>
                  </a:lnTo>
                  <a:lnTo>
                    <a:pt x="12317" y="18173"/>
                  </a:lnTo>
                  <a:lnTo>
                    <a:pt x="11085" y="18320"/>
                  </a:lnTo>
                  <a:lnTo>
                    <a:pt x="10800" y="18271"/>
                  </a:lnTo>
                  <a:lnTo>
                    <a:pt x="10229" y="18271"/>
                  </a:lnTo>
                  <a:lnTo>
                    <a:pt x="9949" y="18613"/>
                  </a:lnTo>
                  <a:lnTo>
                    <a:pt x="9378" y="18662"/>
                  </a:lnTo>
                  <a:lnTo>
                    <a:pt x="8907" y="19004"/>
                  </a:lnTo>
                  <a:lnTo>
                    <a:pt x="8998" y="19053"/>
                  </a:lnTo>
                  <a:lnTo>
                    <a:pt x="8998" y="19348"/>
                  </a:lnTo>
                  <a:lnTo>
                    <a:pt x="9473" y="19397"/>
                  </a:lnTo>
                  <a:lnTo>
                    <a:pt x="9758" y="19348"/>
                  </a:lnTo>
                  <a:lnTo>
                    <a:pt x="9949" y="19397"/>
                  </a:lnTo>
                  <a:lnTo>
                    <a:pt x="10325" y="19348"/>
                  </a:lnTo>
                  <a:lnTo>
                    <a:pt x="10895" y="19397"/>
                  </a:lnTo>
                  <a:lnTo>
                    <a:pt x="11275" y="19348"/>
                  </a:lnTo>
                  <a:lnTo>
                    <a:pt x="11085" y="19495"/>
                  </a:lnTo>
                  <a:lnTo>
                    <a:pt x="10325" y="19788"/>
                  </a:lnTo>
                  <a:lnTo>
                    <a:pt x="9949" y="20083"/>
                  </a:lnTo>
                  <a:lnTo>
                    <a:pt x="9949" y="20523"/>
                  </a:lnTo>
                  <a:lnTo>
                    <a:pt x="9854" y="20720"/>
                  </a:lnTo>
                  <a:lnTo>
                    <a:pt x="10139" y="20720"/>
                  </a:lnTo>
                  <a:lnTo>
                    <a:pt x="9949" y="20769"/>
                  </a:lnTo>
                  <a:lnTo>
                    <a:pt x="9949" y="21111"/>
                  </a:lnTo>
                  <a:lnTo>
                    <a:pt x="10325" y="21258"/>
                  </a:lnTo>
                  <a:lnTo>
                    <a:pt x="10610" y="21209"/>
                  </a:lnTo>
                  <a:lnTo>
                    <a:pt x="10325" y="21357"/>
                  </a:lnTo>
                  <a:lnTo>
                    <a:pt x="9854" y="21455"/>
                  </a:lnTo>
                  <a:lnTo>
                    <a:pt x="9378" y="21600"/>
                  </a:lnTo>
                  <a:lnTo>
                    <a:pt x="10139" y="21600"/>
                  </a:lnTo>
                  <a:lnTo>
                    <a:pt x="11180" y="21357"/>
                  </a:lnTo>
                  <a:lnTo>
                    <a:pt x="11180" y="21307"/>
                  </a:lnTo>
                  <a:lnTo>
                    <a:pt x="11275" y="21307"/>
                  </a:lnTo>
                  <a:lnTo>
                    <a:pt x="11651" y="21111"/>
                  </a:lnTo>
                  <a:lnTo>
                    <a:pt x="11746" y="20867"/>
                  </a:lnTo>
                  <a:lnTo>
                    <a:pt x="11842" y="20720"/>
                  </a:lnTo>
                  <a:lnTo>
                    <a:pt x="12222" y="20769"/>
                  </a:lnTo>
                  <a:lnTo>
                    <a:pt x="12317" y="20720"/>
                  </a:lnTo>
                  <a:lnTo>
                    <a:pt x="12978" y="20474"/>
                  </a:lnTo>
                  <a:lnTo>
                    <a:pt x="13168" y="20474"/>
                  </a:lnTo>
                  <a:lnTo>
                    <a:pt x="13263" y="20327"/>
                  </a:lnTo>
                  <a:lnTo>
                    <a:pt x="13549" y="20277"/>
                  </a:lnTo>
                  <a:lnTo>
                    <a:pt x="13454" y="20132"/>
                  </a:lnTo>
                  <a:lnTo>
                    <a:pt x="13454" y="20083"/>
                  </a:lnTo>
                  <a:lnTo>
                    <a:pt x="13263" y="19886"/>
                  </a:lnTo>
                  <a:lnTo>
                    <a:pt x="13549" y="19886"/>
                  </a:lnTo>
                  <a:lnTo>
                    <a:pt x="13739" y="20034"/>
                  </a:lnTo>
                  <a:lnTo>
                    <a:pt x="14020" y="20083"/>
                  </a:lnTo>
                  <a:lnTo>
                    <a:pt x="14210" y="19985"/>
                  </a:lnTo>
                  <a:lnTo>
                    <a:pt x="14210" y="19788"/>
                  </a:lnTo>
                  <a:lnTo>
                    <a:pt x="13739" y="19545"/>
                  </a:lnTo>
                  <a:lnTo>
                    <a:pt x="14305" y="19788"/>
                  </a:lnTo>
                  <a:lnTo>
                    <a:pt x="14685" y="19641"/>
                  </a:lnTo>
                  <a:lnTo>
                    <a:pt x="14590" y="19397"/>
                  </a:lnTo>
                  <a:lnTo>
                    <a:pt x="14685" y="19299"/>
                  </a:lnTo>
                  <a:lnTo>
                    <a:pt x="14020" y="19151"/>
                  </a:lnTo>
                  <a:lnTo>
                    <a:pt x="14305" y="19151"/>
                  </a:lnTo>
                  <a:lnTo>
                    <a:pt x="14590" y="19102"/>
                  </a:lnTo>
                  <a:lnTo>
                    <a:pt x="14590" y="19053"/>
                  </a:lnTo>
                  <a:lnTo>
                    <a:pt x="14210" y="18908"/>
                  </a:lnTo>
                  <a:lnTo>
                    <a:pt x="14685" y="19004"/>
                  </a:lnTo>
                  <a:lnTo>
                    <a:pt x="14875" y="18908"/>
                  </a:lnTo>
                  <a:lnTo>
                    <a:pt x="14971" y="18760"/>
                  </a:lnTo>
                  <a:lnTo>
                    <a:pt x="14971" y="18908"/>
                  </a:lnTo>
                  <a:lnTo>
                    <a:pt x="14875" y="19102"/>
                  </a:lnTo>
                  <a:lnTo>
                    <a:pt x="14971" y="19102"/>
                  </a:lnTo>
                  <a:lnTo>
                    <a:pt x="15442" y="19053"/>
                  </a:lnTo>
                  <a:lnTo>
                    <a:pt x="15822" y="19151"/>
                  </a:lnTo>
                  <a:lnTo>
                    <a:pt x="16388" y="19102"/>
                  </a:lnTo>
                  <a:lnTo>
                    <a:pt x="17529" y="18760"/>
                  </a:lnTo>
                  <a:lnTo>
                    <a:pt x="17905" y="18613"/>
                  </a:lnTo>
                  <a:lnTo>
                    <a:pt x="18380" y="18613"/>
                  </a:lnTo>
                  <a:lnTo>
                    <a:pt x="18380" y="18367"/>
                  </a:lnTo>
                  <a:lnTo>
                    <a:pt x="18851" y="18173"/>
                  </a:lnTo>
                  <a:lnTo>
                    <a:pt x="19327" y="18075"/>
                  </a:lnTo>
                  <a:lnTo>
                    <a:pt x="19897" y="17780"/>
                  </a:lnTo>
                  <a:lnTo>
                    <a:pt x="20178" y="17684"/>
                  </a:lnTo>
                  <a:lnTo>
                    <a:pt x="20273" y="17389"/>
                  </a:lnTo>
                  <a:lnTo>
                    <a:pt x="20558" y="17339"/>
                  </a:lnTo>
                  <a:lnTo>
                    <a:pt x="20844" y="17143"/>
                  </a:lnTo>
                  <a:lnTo>
                    <a:pt x="20749" y="17047"/>
                  </a:lnTo>
                  <a:lnTo>
                    <a:pt x="20844" y="16801"/>
                  </a:lnTo>
                  <a:lnTo>
                    <a:pt x="20558" y="16555"/>
                  </a:lnTo>
                  <a:lnTo>
                    <a:pt x="21034" y="16361"/>
                  </a:lnTo>
                  <a:lnTo>
                    <a:pt x="21034" y="16164"/>
                  </a:lnTo>
                  <a:lnTo>
                    <a:pt x="21224" y="16115"/>
                  </a:lnTo>
                  <a:lnTo>
                    <a:pt x="21224" y="15968"/>
                  </a:lnTo>
                  <a:lnTo>
                    <a:pt x="21034" y="15820"/>
                  </a:lnTo>
                  <a:lnTo>
                    <a:pt x="21034" y="15626"/>
                  </a:lnTo>
                  <a:lnTo>
                    <a:pt x="21224" y="15577"/>
                  </a:lnTo>
                  <a:lnTo>
                    <a:pt x="21319" y="15675"/>
                  </a:lnTo>
                  <a:lnTo>
                    <a:pt x="21319" y="15724"/>
                  </a:lnTo>
                  <a:lnTo>
                    <a:pt x="21410" y="15724"/>
                  </a:lnTo>
                  <a:lnTo>
                    <a:pt x="21600" y="15577"/>
                  </a:lnTo>
                  <a:lnTo>
                    <a:pt x="21224" y="15233"/>
                  </a:lnTo>
                  <a:lnTo>
                    <a:pt x="21129" y="15087"/>
                  </a:lnTo>
                  <a:lnTo>
                    <a:pt x="20844" y="14989"/>
                  </a:lnTo>
                  <a:lnTo>
                    <a:pt x="20844" y="14891"/>
                  </a:lnTo>
                  <a:lnTo>
                    <a:pt x="20749" y="14500"/>
                  </a:lnTo>
                  <a:lnTo>
                    <a:pt x="20844" y="14451"/>
                  </a:lnTo>
                  <a:lnTo>
                    <a:pt x="20654" y="14205"/>
                  </a:lnTo>
                  <a:lnTo>
                    <a:pt x="20749" y="14107"/>
                  </a:lnTo>
                  <a:lnTo>
                    <a:pt x="20749" y="13861"/>
                  </a:lnTo>
                  <a:lnTo>
                    <a:pt x="20558" y="13716"/>
                  </a:lnTo>
                  <a:lnTo>
                    <a:pt x="20368" y="13273"/>
                  </a:lnTo>
                  <a:lnTo>
                    <a:pt x="20178" y="13224"/>
                  </a:lnTo>
                  <a:lnTo>
                    <a:pt x="20088" y="12735"/>
                  </a:lnTo>
                  <a:lnTo>
                    <a:pt x="19612" y="12442"/>
                  </a:lnTo>
                  <a:lnTo>
                    <a:pt x="19707" y="12295"/>
                  </a:lnTo>
                  <a:lnTo>
                    <a:pt x="19612" y="12196"/>
                  </a:lnTo>
                  <a:lnTo>
                    <a:pt x="19612" y="12049"/>
                  </a:lnTo>
                  <a:lnTo>
                    <a:pt x="18946" y="11756"/>
                  </a:lnTo>
                  <a:lnTo>
                    <a:pt x="18946" y="11560"/>
                  </a:lnTo>
                  <a:lnTo>
                    <a:pt x="18851" y="11560"/>
                  </a:lnTo>
                  <a:lnTo>
                    <a:pt x="18761" y="11314"/>
                  </a:lnTo>
                  <a:lnTo>
                    <a:pt x="18380" y="11021"/>
                  </a:lnTo>
                  <a:lnTo>
                    <a:pt x="17244" y="10532"/>
                  </a:lnTo>
                  <a:lnTo>
                    <a:pt x="16958" y="10286"/>
                  </a:lnTo>
                  <a:lnTo>
                    <a:pt x="15632" y="9797"/>
                  </a:lnTo>
                  <a:lnTo>
                    <a:pt x="14210" y="9453"/>
                  </a:lnTo>
                  <a:lnTo>
                    <a:pt x="14210" y="9308"/>
                  </a:lnTo>
                  <a:lnTo>
                    <a:pt x="13644" y="9209"/>
                  </a:lnTo>
                  <a:lnTo>
                    <a:pt x="12602" y="8767"/>
                  </a:lnTo>
                  <a:lnTo>
                    <a:pt x="12507" y="8573"/>
                  </a:lnTo>
                  <a:lnTo>
                    <a:pt x="12317" y="8278"/>
                  </a:lnTo>
                  <a:lnTo>
                    <a:pt x="12317" y="8034"/>
                  </a:lnTo>
                  <a:lnTo>
                    <a:pt x="12127" y="7739"/>
                  </a:lnTo>
                  <a:lnTo>
                    <a:pt x="11746" y="7739"/>
                  </a:lnTo>
                  <a:lnTo>
                    <a:pt x="11180" y="7348"/>
                  </a:lnTo>
                  <a:lnTo>
                    <a:pt x="10325" y="7152"/>
                  </a:lnTo>
                  <a:lnTo>
                    <a:pt x="9854" y="7102"/>
                  </a:lnTo>
                  <a:lnTo>
                    <a:pt x="10325" y="7004"/>
                  </a:lnTo>
                  <a:lnTo>
                    <a:pt x="10325" y="6857"/>
                  </a:lnTo>
                  <a:lnTo>
                    <a:pt x="9854" y="6613"/>
                  </a:lnTo>
                  <a:lnTo>
                    <a:pt x="10139" y="6367"/>
                  </a:lnTo>
                  <a:lnTo>
                    <a:pt x="10325" y="5927"/>
                  </a:lnTo>
                  <a:lnTo>
                    <a:pt x="10229" y="5829"/>
                  </a:lnTo>
                  <a:lnTo>
                    <a:pt x="9949" y="5829"/>
                  </a:lnTo>
                  <a:lnTo>
                    <a:pt x="9949" y="5583"/>
                  </a:lnTo>
                  <a:lnTo>
                    <a:pt x="10229" y="5438"/>
                  </a:lnTo>
                  <a:lnTo>
                    <a:pt x="10325" y="5192"/>
                  </a:lnTo>
                  <a:lnTo>
                    <a:pt x="10610" y="5143"/>
                  </a:lnTo>
                  <a:lnTo>
                    <a:pt x="10705" y="5045"/>
                  </a:lnTo>
                  <a:lnTo>
                    <a:pt x="10800" y="5094"/>
                  </a:lnTo>
                  <a:lnTo>
                    <a:pt x="11085" y="5094"/>
                  </a:lnTo>
                  <a:lnTo>
                    <a:pt x="11556" y="4801"/>
                  </a:lnTo>
                  <a:lnTo>
                    <a:pt x="11651" y="4801"/>
                  </a:lnTo>
                  <a:lnTo>
                    <a:pt x="11842" y="4654"/>
                  </a:lnTo>
                  <a:lnTo>
                    <a:pt x="11651" y="4457"/>
                  </a:lnTo>
                  <a:lnTo>
                    <a:pt x="11746" y="4408"/>
                  </a:lnTo>
                  <a:lnTo>
                    <a:pt x="11746" y="4066"/>
                  </a:lnTo>
                  <a:lnTo>
                    <a:pt x="11651" y="3919"/>
                  </a:lnTo>
                  <a:lnTo>
                    <a:pt x="11842" y="3820"/>
                  </a:lnTo>
                  <a:lnTo>
                    <a:pt x="11842" y="3624"/>
                  </a:lnTo>
                  <a:lnTo>
                    <a:pt x="12127" y="3624"/>
                  </a:lnTo>
                  <a:lnTo>
                    <a:pt x="12222" y="3722"/>
                  </a:lnTo>
                  <a:lnTo>
                    <a:pt x="12317" y="3722"/>
                  </a:lnTo>
                  <a:lnTo>
                    <a:pt x="12693" y="3624"/>
                  </a:lnTo>
                  <a:lnTo>
                    <a:pt x="13073" y="3577"/>
                  </a:lnTo>
                  <a:lnTo>
                    <a:pt x="13263" y="3624"/>
                  </a:lnTo>
                  <a:lnTo>
                    <a:pt x="13454" y="3577"/>
                  </a:lnTo>
                  <a:lnTo>
                    <a:pt x="13644" y="3430"/>
                  </a:lnTo>
                  <a:lnTo>
                    <a:pt x="13549" y="3233"/>
                  </a:lnTo>
                  <a:lnTo>
                    <a:pt x="13644" y="3135"/>
                  </a:lnTo>
                  <a:lnTo>
                    <a:pt x="14115" y="3085"/>
                  </a:lnTo>
                  <a:lnTo>
                    <a:pt x="14590" y="3135"/>
                  </a:lnTo>
                  <a:lnTo>
                    <a:pt x="15066" y="2940"/>
                  </a:lnTo>
                  <a:lnTo>
                    <a:pt x="15346" y="2940"/>
                  </a:lnTo>
                  <a:lnTo>
                    <a:pt x="15537" y="2891"/>
                  </a:lnTo>
                  <a:lnTo>
                    <a:pt x="15822" y="2744"/>
                  </a:lnTo>
                  <a:lnTo>
                    <a:pt x="15632" y="2645"/>
                  </a:lnTo>
                  <a:lnTo>
                    <a:pt x="15156" y="2498"/>
                  </a:lnTo>
                  <a:lnTo>
                    <a:pt x="14875" y="2596"/>
                  </a:lnTo>
                  <a:lnTo>
                    <a:pt x="14590" y="2449"/>
                  </a:lnTo>
                  <a:lnTo>
                    <a:pt x="14115" y="2596"/>
                  </a:lnTo>
                  <a:lnTo>
                    <a:pt x="13644" y="2399"/>
                  </a:lnTo>
                  <a:lnTo>
                    <a:pt x="13073" y="2350"/>
                  </a:lnTo>
                  <a:lnTo>
                    <a:pt x="12978" y="2107"/>
                  </a:lnTo>
                  <a:lnTo>
                    <a:pt x="11842" y="1910"/>
                  </a:lnTo>
                  <a:lnTo>
                    <a:pt x="11746" y="1667"/>
                  </a:lnTo>
                  <a:lnTo>
                    <a:pt x="11371" y="1618"/>
                  </a:lnTo>
                  <a:lnTo>
                    <a:pt x="11651" y="1126"/>
                  </a:lnTo>
                  <a:lnTo>
                    <a:pt x="12127" y="1030"/>
                  </a:lnTo>
                  <a:lnTo>
                    <a:pt x="12127" y="784"/>
                  </a:lnTo>
                  <a:lnTo>
                    <a:pt x="11746" y="637"/>
                  </a:lnTo>
                  <a:lnTo>
                    <a:pt x="11085" y="735"/>
                  </a:lnTo>
                  <a:lnTo>
                    <a:pt x="10800" y="637"/>
                  </a:lnTo>
                  <a:lnTo>
                    <a:pt x="9568" y="637"/>
                  </a:lnTo>
                  <a:lnTo>
                    <a:pt x="9378" y="440"/>
                  </a:lnTo>
                  <a:lnTo>
                    <a:pt x="8812" y="393"/>
                  </a:lnTo>
                  <a:lnTo>
                    <a:pt x="8812" y="197"/>
                  </a:lnTo>
                  <a:lnTo>
                    <a:pt x="8242" y="0"/>
                  </a:lnTo>
                  <a:close/>
                </a:path>
              </a:pathLst>
            </a:custGeom>
            <a:solidFill>
              <a:srgbClr val="CCD4D8"/>
            </a:solidFill>
            <a:ln w="12700" cap="flat">
              <a:noFill/>
              <a:miter lim="400000"/>
            </a:ln>
            <a:effectLst/>
          </p:spPr>
          <p:txBody>
            <a:bodyPr wrap="square" lIns="0" tIns="0" rIns="0" bIns="0" numCol="1" anchor="ctr">
              <a:noAutofit/>
            </a:bodyPr>
            <a:lstStyle/>
            <a:p>
              <a:pPr defTabSz="342900">
                <a:lnSpc>
                  <a:spcPct val="100000"/>
                </a:lnSpc>
                <a:spcBef>
                  <a:spcPts val="0"/>
                </a:spcBef>
                <a:defRPr sz="1400">
                  <a:latin typeface="Arial"/>
                  <a:ea typeface="Arial"/>
                  <a:cs typeface="Arial"/>
                  <a:sym typeface="Arial"/>
                </a:defRPr>
              </a:pPr>
              <a:endParaRPr sz="525"/>
            </a:p>
          </p:txBody>
        </p:sp>
        <p:sp>
          <p:nvSpPr>
            <p:cNvPr id="100" name="Google Shape;10498;p32">
              <a:extLst>
                <a:ext uri="{FF2B5EF4-FFF2-40B4-BE49-F238E27FC236}">
                  <a16:creationId xmlns:a16="http://schemas.microsoft.com/office/drawing/2014/main" id="{7877EBBD-BC62-261F-94AF-ED24AD4D146A}"/>
                </a:ext>
              </a:extLst>
            </p:cNvPr>
            <p:cNvSpPr/>
            <p:nvPr/>
          </p:nvSpPr>
          <p:spPr>
            <a:xfrm>
              <a:off x="18819511" y="7698544"/>
              <a:ext cx="378698" cy="311675"/>
            </a:xfrm>
            <a:custGeom>
              <a:avLst/>
              <a:gdLst/>
              <a:ahLst/>
              <a:cxnLst>
                <a:cxn ang="0">
                  <a:pos x="wd2" y="hd2"/>
                </a:cxn>
                <a:cxn ang="5400000">
                  <a:pos x="wd2" y="hd2"/>
                </a:cxn>
                <a:cxn ang="10800000">
                  <a:pos x="wd2" y="hd2"/>
                </a:cxn>
                <a:cxn ang="16200000">
                  <a:pos x="wd2" y="hd2"/>
                </a:cxn>
              </a:cxnLst>
              <a:rect l="0" t="0" r="r" b="b"/>
              <a:pathLst>
                <a:path w="21600" h="21600" extrusionOk="0">
                  <a:moveTo>
                    <a:pt x="17136" y="0"/>
                  </a:moveTo>
                  <a:lnTo>
                    <a:pt x="15940" y="347"/>
                  </a:lnTo>
                  <a:lnTo>
                    <a:pt x="15200" y="1041"/>
                  </a:lnTo>
                  <a:lnTo>
                    <a:pt x="16090" y="2073"/>
                  </a:lnTo>
                  <a:lnTo>
                    <a:pt x="15940" y="2941"/>
                  </a:lnTo>
                  <a:lnTo>
                    <a:pt x="16090" y="3800"/>
                  </a:lnTo>
                  <a:lnTo>
                    <a:pt x="16090" y="4493"/>
                  </a:lnTo>
                  <a:lnTo>
                    <a:pt x="14751" y="3973"/>
                  </a:lnTo>
                  <a:lnTo>
                    <a:pt x="14004" y="2594"/>
                  </a:lnTo>
                  <a:lnTo>
                    <a:pt x="12964" y="2594"/>
                  </a:lnTo>
                  <a:lnTo>
                    <a:pt x="12516" y="1900"/>
                  </a:lnTo>
                  <a:lnTo>
                    <a:pt x="11619" y="1041"/>
                  </a:lnTo>
                  <a:lnTo>
                    <a:pt x="11028" y="1379"/>
                  </a:lnTo>
                  <a:lnTo>
                    <a:pt x="10280" y="867"/>
                  </a:lnTo>
                  <a:lnTo>
                    <a:pt x="9241" y="1041"/>
                  </a:lnTo>
                  <a:lnTo>
                    <a:pt x="8194" y="520"/>
                  </a:lnTo>
                  <a:lnTo>
                    <a:pt x="7304" y="520"/>
                  </a:lnTo>
                  <a:lnTo>
                    <a:pt x="6258" y="1206"/>
                  </a:lnTo>
                  <a:lnTo>
                    <a:pt x="5809" y="867"/>
                  </a:lnTo>
                  <a:lnTo>
                    <a:pt x="4770" y="867"/>
                  </a:lnTo>
                  <a:lnTo>
                    <a:pt x="2833" y="1379"/>
                  </a:lnTo>
                  <a:lnTo>
                    <a:pt x="1936" y="1379"/>
                  </a:lnTo>
                  <a:lnTo>
                    <a:pt x="1196" y="2767"/>
                  </a:lnTo>
                  <a:lnTo>
                    <a:pt x="748" y="4320"/>
                  </a:lnTo>
                  <a:lnTo>
                    <a:pt x="299" y="5361"/>
                  </a:lnTo>
                  <a:lnTo>
                    <a:pt x="0" y="7087"/>
                  </a:lnTo>
                  <a:lnTo>
                    <a:pt x="449" y="8987"/>
                  </a:lnTo>
                  <a:lnTo>
                    <a:pt x="1196" y="9507"/>
                  </a:lnTo>
                  <a:lnTo>
                    <a:pt x="1495" y="10366"/>
                  </a:lnTo>
                  <a:lnTo>
                    <a:pt x="1346" y="12274"/>
                  </a:lnTo>
                  <a:lnTo>
                    <a:pt x="1346" y="12960"/>
                  </a:lnTo>
                  <a:lnTo>
                    <a:pt x="1936" y="13480"/>
                  </a:lnTo>
                  <a:lnTo>
                    <a:pt x="1936" y="14695"/>
                  </a:lnTo>
                  <a:lnTo>
                    <a:pt x="2534" y="15033"/>
                  </a:lnTo>
                  <a:lnTo>
                    <a:pt x="2534" y="15901"/>
                  </a:lnTo>
                  <a:lnTo>
                    <a:pt x="2983" y="16941"/>
                  </a:lnTo>
                  <a:lnTo>
                    <a:pt x="3432" y="16768"/>
                  </a:lnTo>
                  <a:lnTo>
                    <a:pt x="3723" y="17453"/>
                  </a:lnTo>
                  <a:lnTo>
                    <a:pt x="3581" y="18321"/>
                  </a:lnTo>
                  <a:lnTo>
                    <a:pt x="4022" y="18668"/>
                  </a:lnTo>
                  <a:lnTo>
                    <a:pt x="4022" y="19527"/>
                  </a:lnTo>
                  <a:lnTo>
                    <a:pt x="5218" y="19527"/>
                  </a:lnTo>
                  <a:lnTo>
                    <a:pt x="5218" y="18668"/>
                  </a:lnTo>
                  <a:lnTo>
                    <a:pt x="5660" y="18321"/>
                  </a:lnTo>
                  <a:lnTo>
                    <a:pt x="5959" y="17800"/>
                  </a:lnTo>
                  <a:lnTo>
                    <a:pt x="5959" y="18494"/>
                  </a:lnTo>
                  <a:lnTo>
                    <a:pt x="6407" y="19188"/>
                  </a:lnTo>
                  <a:lnTo>
                    <a:pt x="6258" y="19874"/>
                  </a:lnTo>
                  <a:lnTo>
                    <a:pt x="5809" y="20394"/>
                  </a:lnTo>
                  <a:lnTo>
                    <a:pt x="5959" y="21088"/>
                  </a:lnTo>
                  <a:lnTo>
                    <a:pt x="6258" y="21261"/>
                  </a:lnTo>
                  <a:lnTo>
                    <a:pt x="6557" y="21261"/>
                  </a:lnTo>
                  <a:lnTo>
                    <a:pt x="7304" y="20741"/>
                  </a:lnTo>
                  <a:lnTo>
                    <a:pt x="7304" y="20394"/>
                  </a:lnTo>
                  <a:lnTo>
                    <a:pt x="7746" y="20914"/>
                  </a:lnTo>
                  <a:lnTo>
                    <a:pt x="8643" y="21088"/>
                  </a:lnTo>
                  <a:lnTo>
                    <a:pt x="8792" y="20914"/>
                  </a:lnTo>
                  <a:lnTo>
                    <a:pt x="9540" y="21600"/>
                  </a:lnTo>
                  <a:lnTo>
                    <a:pt x="10280" y="20394"/>
                  </a:lnTo>
                  <a:lnTo>
                    <a:pt x="11177" y="20221"/>
                  </a:lnTo>
                  <a:lnTo>
                    <a:pt x="11619" y="19015"/>
                  </a:lnTo>
                  <a:lnTo>
                    <a:pt x="12516" y="19015"/>
                  </a:lnTo>
                  <a:lnTo>
                    <a:pt x="12964" y="19188"/>
                  </a:lnTo>
                  <a:lnTo>
                    <a:pt x="14901" y="18668"/>
                  </a:lnTo>
                  <a:lnTo>
                    <a:pt x="15641" y="19188"/>
                  </a:lnTo>
                  <a:lnTo>
                    <a:pt x="15940" y="19874"/>
                  </a:lnTo>
                  <a:lnTo>
                    <a:pt x="17136" y="19874"/>
                  </a:lnTo>
                  <a:lnTo>
                    <a:pt x="16837" y="18668"/>
                  </a:lnTo>
                  <a:lnTo>
                    <a:pt x="16987" y="18147"/>
                  </a:lnTo>
                  <a:lnTo>
                    <a:pt x="16239" y="17280"/>
                  </a:lnTo>
                  <a:lnTo>
                    <a:pt x="15349" y="16941"/>
                  </a:lnTo>
                  <a:lnTo>
                    <a:pt x="15200" y="15207"/>
                  </a:lnTo>
                  <a:lnTo>
                    <a:pt x="15940" y="14695"/>
                  </a:lnTo>
                  <a:lnTo>
                    <a:pt x="17428" y="14695"/>
                  </a:lnTo>
                  <a:lnTo>
                    <a:pt x="17877" y="13827"/>
                  </a:lnTo>
                  <a:lnTo>
                    <a:pt x="19073" y="12960"/>
                  </a:lnTo>
                  <a:lnTo>
                    <a:pt x="20112" y="12448"/>
                  </a:lnTo>
                  <a:lnTo>
                    <a:pt x="20411" y="11754"/>
                  </a:lnTo>
                  <a:lnTo>
                    <a:pt x="20860" y="11581"/>
                  </a:lnTo>
                  <a:lnTo>
                    <a:pt x="21600" y="10028"/>
                  </a:lnTo>
                  <a:lnTo>
                    <a:pt x="21450" y="8987"/>
                  </a:lnTo>
                  <a:lnTo>
                    <a:pt x="21600" y="7781"/>
                  </a:lnTo>
                  <a:lnTo>
                    <a:pt x="21450" y="6914"/>
                  </a:lnTo>
                  <a:lnTo>
                    <a:pt x="21600" y="5361"/>
                  </a:lnTo>
                  <a:lnTo>
                    <a:pt x="20860" y="3453"/>
                  </a:lnTo>
                  <a:lnTo>
                    <a:pt x="20112" y="2941"/>
                  </a:lnTo>
                  <a:lnTo>
                    <a:pt x="19664" y="1379"/>
                  </a:lnTo>
                  <a:lnTo>
                    <a:pt x="19073" y="1379"/>
                  </a:lnTo>
                  <a:lnTo>
                    <a:pt x="18325" y="1041"/>
                  </a:lnTo>
                  <a:lnTo>
                    <a:pt x="17578" y="867"/>
                  </a:lnTo>
                  <a:lnTo>
                    <a:pt x="17136" y="0"/>
                  </a:lnTo>
                  <a:close/>
                </a:path>
              </a:pathLst>
            </a:custGeom>
            <a:solidFill>
              <a:srgbClr val="CCD4D9"/>
            </a:solidFill>
            <a:ln w="12700" cap="flat">
              <a:noFill/>
              <a:miter lim="400000"/>
            </a:ln>
            <a:effectLst/>
          </p:spPr>
          <p:txBody>
            <a:bodyPr wrap="square" lIns="0" tIns="0" rIns="0" bIns="0" numCol="1" anchor="ctr">
              <a:noAutofit/>
            </a:bodyPr>
            <a:lstStyle/>
            <a:p>
              <a:pPr defTabSz="342900">
                <a:lnSpc>
                  <a:spcPct val="100000"/>
                </a:lnSpc>
                <a:spcBef>
                  <a:spcPts val="0"/>
                </a:spcBef>
                <a:defRPr sz="1400">
                  <a:latin typeface="Arial"/>
                  <a:ea typeface="Arial"/>
                  <a:cs typeface="Arial"/>
                  <a:sym typeface="Arial"/>
                </a:defRPr>
              </a:pPr>
              <a:endParaRPr sz="525"/>
            </a:p>
          </p:txBody>
        </p:sp>
        <p:sp>
          <p:nvSpPr>
            <p:cNvPr id="101" name="Google Shape;10499;p32">
              <a:extLst>
                <a:ext uri="{FF2B5EF4-FFF2-40B4-BE49-F238E27FC236}">
                  <a16:creationId xmlns:a16="http://schemas.microsoft.com/office/drawing/2014/main" id="{E60EF639-9946-CC86-C2C3-C0DCB022E629}"/>
                </a:ext>
              </a:extLst>
            </p:cNvPr>
            <p:cNvSpPr/>
            <p:nvPr/>
          </p:nvSpPr>
          <p:spPr>
            <a:xfrm>
              <a:off x="18605451" y="7117489"/>
              <a:ext cx="585022" cy="645883"/>
            </a:xfrm>
            <a:custGeom>
              <a:avLst/>
              <a:gdLst/>
              <a:ahLst/>
              <a:cxnLst>
                <a:cxn ang="0">
                  <a:pos x="wd2" y="hd2"/>
                </a:cxn>
                <a:cxn ang="5400000">
                  <a:pos x="wd2" y="hd2"/>
                </a:cxn>
                <a:cxn ang="10800000">
                  <a:pos x="wd2" y="hd2"/>
                </a:cxn>
                <a:cxn ang="16200000">
                  <a:pos x="wd2" y="hd2"/>
                </a:cxn>
              </a:cxnLst>
              <a:rect l="0" t="0" r="r" b="b"/>
              <a:pathLst>
                <a:path w="21600" h="21600" extrusionOk="0">
                  <a:moveTo>
                    <a:pt x="4046" y="0"/>
                  </a:moveTo>
                  <a:lnTo>
                    <a:pt x="4046" y="335"/>
                  </a:lnTo>
                  <a:lnTo>
                    <a:pt x="3761" y="498"/>
                  </a:lnTo>
                  <a:lnTo>
                    <a:pt x="3761" y="1335"/>
                  </a:lnTo>
                  <a:lnTo>
                    <a:pt x="3954" y="1750"/>
                  </a:lnTo>
                  <a:lnTo>
                    <a:pt x="3954" y="2336"/>
                  </a:lnTo>
                  <a:lnTo>
                    <a:pt x="4046" y="2918"/>
                  </a:lnTo>
                  <a:lnTo>
                    <a:pt x="3567" y="2834"/>
                  </a:lnTo>
                  <a:lnTo>
                    <a:pt x="2986" y="3001"/>
                  </a:lnTo>
                  <a:lnTo>
                    <a:pt x="2701" y="2583"/>
                  </a:lnTo>
                  <a:lnTo>
                    <a:pt x="2410" y="2419"/>
                  </a:lnTo>
                  <a:lnTo>
                    <a:pt x="1926" y="2834"/>
                  </a:lnTo>
                  <a:lnTo>
                    <a:pt x="1157" y="2918"/>
                  </a:lnTo>
                  <a:lnTo>
                    <a:pt x="1060" y="3336"/>
                  </a:lnTo>
                  <a:lnTo>
                    <a:pt x="866" y="3751"/>
                  </a:lnTo>
                  <a:lnTo>
                    <a:pt x="1060" y="4086"/>
                  </a:lnTo>
                  <a:lnTo>
                    <a:pt x="479" y="4420"/>
                  </a:lnTo>
                  <a:lnTo>
                    <a:pt x="194" y="4420"/>
                  </a:lnTo>
                  <a:lnTo>
                    <a:pt x="0" y="5002"/>
                  </a:lnTo>
                  <a:lnTo>
                    <a:pt x="194" y="5505"/>
                  </a:lnTo>
                  <a:lnTo>
                    <a:pt x="963" y="5421"/>
                  </a:lnTo>
                  <a:lnTo>
                    <a:pt x="1447" y="5919"/>
                  </a:lnTo>
                  <a:lnTo>
                    <a:pt x="1539" y="6673"/>
                  </a:lnTo>
                  <a:lnTo>
                    <a:pt x="1157" y="7003"/>
                  </a:lnTo>
                  <a:lnTo>
                    <a:pt x="1539" y="7506"/>
                  </a:lnTo>
                  <a:lnTo>
                    <a:pt x="2023" y="7757"/>
                  </a:lnTo>
                  <a:lnTo>
                    <a:pt x="2410" y="7422"/>
                  </a:lnTo>
                  <a:lnTo>
                    <a:pt x="3373" y="7422"/>
                  </a:lnTo>
                  <a:lnTo>
                    <a:pt x="3470" y="7840"/>
                  </a:lnTo>
                  <a:lnTo>
                    <a:pt x="3083" y="8339"/>
                  </a:lnTo>
                  <a:lnTo>
                    <a:pt x="3470" y="8757"/>
                  </a:lnTo>
                  <a:lnTo>
                    <a:pt x="3373" y="9088"/>
                  </a:lnTo>
                  <a:lnTo>
                    <a:pt x="3083" y="9507"/>
                  </a:lnTo>
                  <a:lnTo>
                    <a:pt x="3373" y="10009"/>
                  </a:lnTo>
                  <a:lnTo>
                    <a:pt x="3373" y="12010"/>
                  </a:lnTo>
                  <a:lnTo>
                    <a:pt x="4046" y="11675"/>
                  </a:lnTo>
                  <a:lnTo>
                    <a:pt x="4820" y="11591"/>
                  </a:lnTo>
                  <a:lnTo>
                    <a:pt x="4820" y="11093"/>
                  </a:lnTo>
                  <a:lnTo>
                    <a:pt x="5687" y="10758"/>
                  </a:lnTo>
                  <a:lnTo>
                    <a:pt x="6650" y="11177"/>
                  </a:lnTo>
                  <a:lnTo>
                    <a:pt x="7134" y="11177"/>
                  </a:lnTo>
                  <a:lnTo>
                    <a:pt x="7521" y="11675"/>
                  </a:lnTo>
                  <a:lnTo>
                    <a:pt x="8678" y="11591"/>
                  </a:lnTo>
                  <a:lnTo>
                    <a:pt x="9254" y="10507"/>
                  </a:lnTo>
                  <a:lnTo>
                    <a:pt x="10125" y="10340"/>
                  </a:lnTo>
                  <a:lnTo>
                    <a:pt x="11282" y="10674"/>
                  </a:lnTo>
                  <a:lnTo>
                    <a:pt x="11664" y="11260"/>
                  </a:lnTo>
                  <a:lnTo>
                    <a:pt x="12918" y="12010"/>
                  </a:lnTo>
                  <a:lnTo>
                    <a:pt x="13498" y="12424"/>
                  </a:lnTo>
                  <a:lnTo>
                    <a:pt x="13692" y="12927"/>
                  </a:lnTo>
                  <a:lnTo>
                    <a:pt x="13692" y="13261"/>
                  </a:lnTo>
                  <a:lnTo>
                    <a:pt x="13498" y="13592"/>
                  </a:lnTo>
                  <a:lnTo>
                    <a:pt x="13692" y="14094"/>
                  </a:lnTo>
                  <a:lnTo>
                    <a:pt x="13692" y="14844"/>
                  </a:lnTo>
                  <a:lnTo>
                    <a:pt x="13595" y="15095"/>
                  </a:lnTo>
                  <a:lnTo>
                    <a:pt x="14079" y="15430"/>
                  </a:lnTo>
                  <a:lnTo>
                    <a:pt x="14558" y="15928"/>
                  </a:lnTo>
                  <a:lnTo>
                    <a:pt x="15139" y="15928"/>
                  </a:lnTo>
                  <a:lnTo>
                    <a:pt x="15521" y="16179"/>
                  </a:lnTo>
                  <a:lnTo>
                    <a:pt x="15425" y="16346"/>
                  </a:lnTo>
                  <a:lnTo>
                    <a:pt x="16102" y="16761"/>
                  </a:lnTo>
                  <a:lnTo>
                    <a:pt x="16102" y="17096"/>
                  </a:lnTo>
                  <a:lnTo>
                    <a:pt x="16005" y="17598"/>
                  </a:lnTo>
                  <a:lnTo>
                    <a:pt x="16005" y="17929"/>
                  </a:lnTo>
                  <a:lnTo>
                    <a:pt x="15909" y="18347"/>
                  </a:lnTo>
                  <a:lnTo>
                    <a:pt x="16005" y="18682"/>
                  </a:lnTo>
                  <a:lnTo>
                    <a:pt x="16005" y="19515"/>
                  </a:lnTo>
                  <a:lnTo>
                    <a:pt x="15618" y="19850"/>
                  </a:lnTo>
                  <a:lnTo>
                    <a:pt x="15425" y="19934"/>
                  </a:lnTo>
                  <a:lnTo>
                    <a:pt x="16005" y="20348"/>
                  </a:lnTo>
                  <a:lnTo>
                    <a:pt x="16296" y="20683"/>
                  </a:lnTo>
                  <a:lnTo>
                    <a:pt x="16968" y="20683"/>
                  </a:lnTo>
                  <a:lnTo>
                    <a:pt x="17452" y="21349"/>
                  </a:lnTo>
                  <a:lnTo>
                    <a:pt x="18319" y="21600"/>
                  </a:lnTo>
                  <a:lnTo>
                    <a:pt x="18319" y="21265"/>
                  </a:lnTo>
                  <a:lnTo>
                    <a:pt x="18222" y="20851"/>
                  </a:lnTo>
                  <a:lnTo>
                    <a:pt x="18319" y="20432"/>
                  </a:lnTo>
                  <a:lnTo>
                    <a:pt x="17743" y="19934"/>
                  </a:lnTo>
                  <a:lnTo>
                    <a:pt x="18222" y="19599"/>
                  </a:lnTo>
                  <a:lnTo>
                    <a:pt x="18996" y="19432"/>
                  </a:lnTo>
                  <a:lnTo>
                    <a:pt x="19282" y="19850"/>
                  </a:lnTo>
                  <a:lnTo>
                    <a:pt x="19766" y="19934"/>
                  </a:lnTo>
                  <a:lnTo>
                    <a:pt x="20250" y="20097"/>
                  </a:lnTo>
                  <a:lnTo>
                    <a:pt x="20729" y="20097"/>
                  </a:lnTo>
                  <a:lnTo>
                    <a:pt x="21213" y="19934"/>
                  </a:lnTo>
                  <a:lnTo>
                    <a:pt x="21116" y="19181"/>
                  </a:lnTo>
                  <a:lnTo>
                    <a:pt x="20923" y="18850"/>
                  </a:lnTo>
                  <a:lnTo>
                    <a:pt x="20826" y="18347"/>
                  </a:lnTo>
                  <a:lnTo>
                    <a:pt x="21600" y="17845"/>
                  </a:lnTo>
                  <a:lnTo>
                    <a:pt x="21600" y="17180"/>
                  </a:lnTo>
                  <a:lnTo>
                    <a:pt x="21213" y="17180"/>
                  </a:lnTo>
                  <a:lnTo>
                    <a:pt x="20923" y="16928"/>
                  </a:lnTo>
                  <a:lnTo>
                    <a:pt x="21116" y="16263"/>
                  </a:lnTo>
                  <a:lnTo>
                    <a:pt x="21406" y="15928"/>
                  </a:lnTo>
                  <a:lnTo>
                    <a:pt x="21213" y="15677"/>
                  </a:lnTo>
                  <a:lnTo>
                    <a:pt x="20729" y="15844"/>
                  </a:lnTo>
                  <a:lnTo>
                    <a:pt x="20439" y="15761"/>
                  </a:lnTo>
                  <a:lnTo>
                    <a:pt x="20153" y="15346"/>
                  </a:lnTo>
                  <a:lnTo>
                    <a:pt x="19475" y="15346"/>
                  </a:lnTo>
                  <a:lnTo>
                    <a:pt x="19282" y="15095"/>
                  </a:lnTo>
                  <a:lnTo>
                    <a:pt x="19379" y="14676"/>
                  </a:lnTo>
                  <a:lnTo>
                    <a:pt x="18996" y="14593"/>
                  </a:lnTo>
                  <a:lnTo>
                    <a:pt x="18803" y="14593"/>
                  </a:lnTo>
                  <a:lnTo>
                    <a:pt x="18416" y="14262"/>
                  </a:lnTo>
                  <a:lnTo>
                    <a:pt x="18416" y="14011"/>
                  </a:lnTo>
                  <a:lnTo>
                    <a:pt x="18028" y="13592"/>
                  </a:lnTo>
                  <a:lnTo>
                    <a:pt x="17452" y="13592"/>
                  </a:lnTo>
                  <a:lnTo>
                    <a:pt x="17065" y="13345"/>
                  </a:lnTo>
                  <a:lnTo>
                    <a:pt x="16872" y="12843"/>
                  </a:lnTo>
                  <a:lnTo>
                    <a:pt x="16005" y="12010"/>
                  </a:lnTo>
                  <a:lnTo>
                    <a:pt x="16102" y="11675"/>
                  </a:lnTo>
                  <a:lnTo>
                    <a:pt x="15521" y="11093"/>
                  </a:lnTo>
                  <a:lnTo>
                    <a:pt x="14752" y="10758"/>
                  </a:lnTo>
                  <a:lnTo>
                    <a:pt x="14079" y="9925"/>
                  </a:lnTo>
                  <a:lnTo>
                    <a:pt x="13595" y="9925"/>
                  </a:lnTo>
                  <a:lnTo>
                    <a:pt x="12729" y="9507"/>
                  </a:lnTo>
                  <a:lnTo>
                    <a:pt x="11954" y="9507"/>
                  </a:lnTo>
                  <a:lnTo>
                    <a:pt x="11567" y="8841"/>
                  </a:lnTo>
                  <a:lnTo>
                    <a:pt x="11185" y="8841"/>
                  </a:lnTo>
                  <a:lnTo>
                    <a:pt x="11088" y="8590"/>
                  </a:lnTo>
                  <a:lnTo>
                    <a:pt x="11475" y="8255"/>
                  </a:lnTo>
                  <a:lnTo>
                    <a:pt x="10798" y="7589"/>
                  </a:lnTo>
                  <a:lnTo>
                    <a:pt x="10798" y="7338"/>
                  </a:lnTo>
                  <a:lnTo>
                    <a:pt x="11185" y="7338"/>
                  </a:lnTo>
                  <a:lnTo>
                    <a:pt x="11954" y="7003"/>
                  </a:lnTo>
                  <a:lnTo>
                    <a:pt x="12535" y="7003"/>
                  </a:lnTo>
                  <a:lnTo>
                    <a:pt x="12729" y="6673"/>
                  </a:lnTo>
                  <a:lnTo>
                    <a:pt x="13111" y="5835"/>
                  </a:lnTo>
                  <a:lnTo>
                    <a:pt x="13498" y="5756"/>
                  </a:lnTo>
                  <a:lnTo>
                    <a:pt x="13498" y="5421"/>
                  </a:lnTo>
                  <a:lnTo>
                    <a:pt x="12632" y="5254"/>
                  </a:lnTo>
                  <a:lnTo>
                    <a:pt x="12729" y="4835"/>
                  </a:lnTo>
                  <a:lnTo>
                    <a:pt x="12632" y="4420"/>
                  </a:lnTo>
                  <a:lnTo>
                    <a:pt x="11954" y="4253"/>
                  </a:lnTo>
                  <a:lnTo>
                    <a:pt x="11567" y="3835"/>
                  </a:lnTo>
                  <a:lnTo>
                    <a:pt x="10798" y="3835"/>
                  </a:lnTo>
                  <a:lnTo>
                    <a:pt x="10222" y="4169"/>
                  </a:lnTo>
                  <a:lnTo>
                    <a:pt x="9544" y="4002"/>
                  </a:lnTo>
                  <a:lnTo>
                    <a:pt x="8387" y="4002"/>
                  </a:lnTo>
                  <a:lnTo>
                    <a:pt x="7904" y="3169"/>
                  </a:lnTo>
                  <a:lnTo>
                    <a:pt x="6940" y="2419"/>
                  </a:lnTo>
                  <a:lnTo>
                    <a:pt x="7231" y="2085"/>
                  </a:lnTo>
                  <a:lnTo>
                    <a:pt x="7134" y="1582"/>
                  </a:lnTo>
                  <a:lnTo>
                    <a:pt x="6650" y="1252"/>
                  </a:lnTo>
                  <a:lnTo>
                    <a:pt x="6171" y="666"/>
                  </a:lnTo>
                  <a:lnTo>
                    <a:pt x="5300" y="335"/>
                  </a:lnTo>
                  <a:lnTo>
                    <a:pt x="5014" y="0"/>
                  </a:lnTo>
                  <a:close/>
                </a:path>
              </a:pathLst>
            </a:custGeom>
            <a:solidFill>
              <a:srgbClr val="CCD4D9"/>
            </a:solidFill>
            <a:ln w="12700" cap="flat">
              <a:noFill/>
              <a:miter lim="400000"/>
            </a:ln>
            <a:effectLst/>
          </p:spPr>
          <p:txBody>
            <a:bodyPr wrap="square" lIns="0" tIns="0" rIns="0" bIns="0" numCol="1" anchor="ctr">
              <a:noAutofit/>
            </a:bodyPr>
            <a:lstStyle/>
            <a:p>
              <a:pPr defTabSz="342900">
                <a:lnSpc>
                  <a:spcPct val="100000"/>
                </a:lnSpc>
                <a:spcBef>
                  <a:spcPts val="0"/>
                </a:spcBef>
                <a:defRPr sz="1400">
                  <a:latin typeface="Arial"/>
                  <a:ea typeface="Arial"/>
                  <a:cs typeface="Arial"/>
                  <a:sym typeface="Arial"/>
                </a:defRPr>
              </a:pPr>
              <a:endParaRPr sz="525"/>
            </a:p>
          </p:txBody>
        </p:sp>
        <p:sp>
          <p:nvSpPr>
            <p:cNvPr id="102" name="Google Shape;10500;p32">
              <a:extLst>
                <a:ext uri="{FF2B5EF4-FFF2-40B4-BE49-F238E27FC236}">
                  <a16:creationId xmlns:a16="http://schemas.microsoft.com/office/drawing/2014/main" id="{FD624935-0C0E-B70D-A0B7-EEF69485F9F5}"/>
                </a:ext>
              </a:extLst>
            </p:cNvPr>
            <p:cNvSpPr/>
            <p:nvPr/>
          </p:nvSpPr>
          <p:spPr>
            <a:xfrm>
              <a:off x="18433079" y="7267074"/>
              <a:ext cx="608492" cy="1082356"/>
            </a:xfrm>
            <a:custGeom>
              <a:avLst/>
              <a:gdLst/>
              <a:ahLst/>
              <a:cxnLst>
                <a:cxn ang="0">
                  <a:pos x="wd2" y="hd2"/>
                </a:cxn>
                <a:cxn ang="5400000">
                  <a:pos x="wd2" y="hd2"/>
                </a:cxn>
                <a:cxn ang="10800000">
                  <a:pos x="wd2" y="hd2"/>
                </a:cxn>
                <a:cxn ang="16200000">
                  <a:pos x="wd2" y="hd2"/>
                </a:cxn>
              </a:cxnLst>
              <a:rect l="0" t="0" r="r" b="b"/>
              <a:pathLst>
                <a:path w="21600" h="21600" extrusionOk="0">
                  <a:moveTo>
                    <a:pt x="6026" y="0"/>
                  </a:moveTo>
                  <a:lnTo>
                    <a:pt x="5281" y="50"/>
                  </a:lnTo>
                  <a:lnTo>
                    <a:pt x="4728" y="150"/>
                  </a:lnTo>
                  <a:lnTo>
                    <a:pt x="4728" y="300"/>
                  </a:lnTo>
                  <a:lnTo>
                    <a:pt x="4914" y="497"/>
                  </a:lnTo>
                  <a:lnTo>
                    <a:pt x="4821" y="697"/>
                  </a:lnTo>
                  <a:lnTo>
                    <a:pt x="4076" y="647"/>
                  </a:lnTo>
                  <a:lnTo>
                    <a:pt x="3802" y="747"/>
                  </a:lnTo>
                  <a:lnTo>
                    <a:pt x="3802" y="1144"/>
                  </a:lnTo>
                  <a:lnTo>
                    <a:pt x="3709" y="1244"/>
                  </a:lnTo>
                  <a:lnTo>
                    <a:pt x="3057" y="1244"/>
                  </a:lnTo>
                  <a:lnTo>
                    <a:pt x="2503" y="1494"/>
                  </a:lnTo>
                  <a:lnTo>
                    <a:pt x="1480" y="1294"/>
                  </a:lnTo>
                  <a:lnTo>
                    <a:pt x="1112" y="1644"/>
                  </a:lnTo>
                  <a:lnTo>
                    <a:pt x="1205" y="2041"/>
                  </a:lnTo>
                  <a:lnTo>
                    <a:pt x="926" y="2241"/>
                  </a:lnTo>
                  <a:lnTo>
                    <a:pt x="926" y="2688"/>
                  </a:lnTo>
                  <a:lnTo>
                    <a:pt x="1019" y="2888"/>
                  </a:lnTo>
                  <a:lnTo>
                    <a:pt x="554" y="3037"/>
                  </a:lnTo>
                  <a:lnTo>
                    <a:pt x="0" y="3235"/>
                  </a:lnTo>
                  <a:lnTo>
                    <a:pt x="0" y="3435"/>
                  </a:lnTo>
                  <a:lnTo>
                    <a:pt x="275" y="3485"/>
                  </a:lnTo>
                  <a:lnTo>
                    <a:pt x="740" y="3932"/>
                  </a:lnTo>
                  <a:lnTo>
                    <a:pt x="1391" y="4281"/>
                  </a:lnTo>
                  <a:lnTo>
                    <a:pt x="1945" y="4529"/>
                  </a:lnTo>
                  <a:lnTo>
                    <a:pt x="2596" y="5226"/>
                  </a:lnTo>
                  <a:lnTo>
                    <a:pt x="2964" y="5376"/>
                  </a:lnTo>
                  <a:lnTo>
                    <a:pt x="3336" y="5675"/>
                  </a:lnTo>
                  <a:lnTo>
                    <a:pt x="3336" y="5973"/>
                  </a:lnTo>
                  <a:lnTo>
                    <a:pt x="3890" y="6122"/>
                  </a:lnTo>
                  <a:lnTo>
                    <a:pt x="3890" y="6420"/>
                  </a:lnTo>
                  <a:lnTo>
                    <a:pt x="3429" y="6520"/>
                  </a:lnTo>
                  <a:lnTo>
                    <a:pt x="3336" y="6720"/>
                  </a:lnTo>
                  <a:lnTo>
                    <a:pt x="3522" y="7416"/>
                  </a:lnTo>
                  <a:lnTo>
                    <a:pt x="3429" y="7664"/>
                  </a:lnTo>
                  <a:lnTo>
                    <a:pt x="2964" y="7764"/>
                  </a:lnTo>
                  <a:lnTo>
                    <a:pt x="3336" y="8263"/>
                  </a:lnTo>
                  <a:lnTo>
                    <a:pt x="3336" y="8511"/>
                  </a:lnTo>
                  <a:lnTo>
                    <a:pt x="3983" y="8958"/>
                  </a:lnTo>
                  <a:lnTo>
                    <a:pt x="4821" y="9257"/>
                  </a:lnTo>
                  <a:lnTo>
                    <a:pt x="5561" y="9655"/>
                  </a:lnTo>
                  <a:lnTo>
                    <a:pt x="5747" y="10254"/>
                  </a:lnTo>
                  <a:lnTo>
                    <a:pt x="5654" y="10452"/>
                  </a:lnTo>
                  <a:lnTo>
                    <a:pt x="5747" y="10751"/>
                  </a:lnTo>
                  <a:lnTo>
                    <a:pt x="5654" y="10999"/>
                  </a:lnTo>
                  <a:lnTo>
                    <a:pt x="6026" y="11198"/>
                  </a:lnTo>
                  <a:lnTo>
                    <a:pt x="6119" y="11646"/>
                  </a:lnTo>
                  <a:lnTo>
                    <a:pt x="6305" y="11895"/>
                  </a:lnTo>
                  <a:lnTo>
                    <a:pt x="6212" y="12243"/>
                  </a:lnTo>
                  <a:lnTo>
                    <a:pt x="6580" y="12592"/>
                  </a:lnTo>
                  <a:lnTo>
                    <a:pt x="6580" y="12989"/>
                  </a:lnTo>
                  <a:lnTo>
                    <a:pt x="6212" y="13139"/>
                  </a:lnTo>
                  <a:lnTo>
                    <a:pt x="5654" y="13986"/>
                  </a:lnTo>
                  <a:lnTo>
                    <a:pt x="5100" y="14184"/>
                  </a:lnTo>
                  <a:lnTo>
                    <a:pt x="5100" y="14583"/>
                  </a:lnTo>
                  <a:lnTo>
                    <a:pt x="4821" y="14733"/>
                  </a:lnTo>
                  <a:lnTo>
                    <a:pt x="4728" y="14980"/>
                  </a:lnTo>
                  <a:lnTo>
                    <a:pt x="4635" y="15430"/>
                  </a:lnTo>
                  <a:lnTo>
                    <a:pt x="4821" y="15430"/>
                  </a:lnTo>
                  <a:lnTo>
                    <a:pt x="4448" y="15677"/>
                  </a:lnTo>
                  <a:lnTo>
                    <a:pt x="4635" y="15827"/>
                  </a:lnTo>
                  <a:lnTo>
                    <a:pt x="4262" y="16124"/>
                  </a:lnTo>
                  <a:lnTo>
                    <a:pt x="4635" y="16124"/>
                  </a:lnTo>
                  <a:lnTo>
                    <a:pt x="4355" y="16324"/>
                  </a:lnTo>
                  <a:lnTo>
                    <a:pt x="4076" y="16324"/>
                  </a:lnTo>
                  <a:lnTo>
                    <a:pt x="4076" y="16821"/>
                  </a:lnTo>
                  <a:lnTo>
                    <a:pt x="3802" y="16921"/>
                  </a:lnTo>
                  <a:lnTo>
                    <a:pt x="3890" y="17321"/>
                  </a:lnTo>
                  <a:lnTo>
                    <a:pt x="3802" y="17421"/>
                  </a:lnTo>
                  <a:lnTo>
                    <a:pt x="3890" y="17918"/>
                  </a:lnTo>
                  <a:lnTo>
                    <a:pt x="4076" y="18115"/>
                  </a:lnTo>
                  <a:lnTo>
                    <a:pt x="4448" y="18115"/>
                  </a:lnTo>
                  <a:lnTo>
                    <a:pt x="4355" y="17868"/>
                  </a:lnTo>
                  <a:lnTo>
                    <a:pt x="4914" y="17718"/>
                  </a:lnTo>
                  <a:lnTo>
                    <a:pt x="4821" y="17868"/>
                  </a:lnTo>
                  <a:lnTo>
                    <a:pt x="5188" y="17968"/>
                  </a:lnTo>
                  <a:lnTo>
                    <a:pt x="5188" y="18165"/>
                  </a:lnTo>
                  <a:lnTo>
                    <a:pt x="5654" y="18215"/>
                  </a:lnTo>
                  <a:lnTo>
                    <a:pt x="5840" y="18715"/>
                  </a:lnTo>
                  <a:lnTo>
                    <a:pt x="6305" y="18715"/>
                  </a:lnTo>
                  <a:lnTo>
                    <a:pt x="6952" y="19112"/>
                  </a:lnTo>
                  <a:lnTo>
                    <a:pt x="6952" y="19312"/>
                  </a:lnTo>
                  <a:lnTo>
                    <a:pt x="7417" y="19362"/>
                  </a:lnTo>
                  <a:lnTo>
                    <a:pt x="7510" y="19609"/>
                  </a:lnTo>
                  <a:lnTo>
                    <a:pt x="7878" y="19609"/>
                  </a:lnTo>
                  <a:lnTo>
                    <a:pt x="7878" y="19709"/>
                  </a:lnTo>
                  <a:lnTo>
                    <a:pt x="7599" y="19909"/>
                  </a:lnTo>
                  <a:lnTo>
                    <a:pt x="7599" y="19959"/>
                  </a:lnTo>
                  <a:lnTo>
                    <a:pt x="8715" y="20406"/>
                  </a:lnTo>
                  <a:lnTo>
                    <a:pt x="8897" y="20606"/>
                  </a:lnTo>
                  <a:lnTo>
                    <a:pt x="9083" y="20306"/>
                  </a:lnTo>
                  <a:lnTo>
                    <a:pt x="9455" y="20106"/>
                  </a:lnTo>
                  <a:lnTo>
                    <a:pt x="9920" y="20306"/>
                  </a:lnTo>
                  <a:lnTo>
                    <a:pt x="10660" y="20406"/>
                  </a:lnTo>
                  <a:lnTo>
                    <a:pt x="10753" y="20556"/>
                  </a:lnTo>
                  <a:lnTo>
                    <a:pt x="11307" y="20556"/>
                  </a:lnTo>
                  <a:lnTo>
                    <a:pt x="11586" y="20703"/>
                  </a:lnTo>
                  <a:lnTo>
                    <a:pt x="11586" y="21153"/>
                  </a:lnTo>
                  <a:lnTo>
                    <a:pt x="11214" y="21350"/>
                  </a:lnTo>
                  <a:lnTo>
                    <a:pt x="11214" y="21550"/>
                  </a:lnTo>
                  <a:lnTo>
                    <a:pt x="11866" y="21600"/>
                  </a:lnTo>
                  <a:lnTo>
                    <a:pt x="12512" y="21350"/>
                  </a:lnTo>
                  <a:lnTo>
                    <a:pt x="12978" y="21350"/>
                  </a:lnTo>
                  <a:lnTo>
                    <a:pt x="13257" y="21450"/>
                  </a:lnTo>
                  <a:lnTo>
                    <a:pt x="13625" y="21350"/>
                  </a:lnTo>
                  <a:lnTo>
                    <a:pt x="13625" y="21103"/>
                  </a:lnTo>
                  <a:lnTo>
                    <a:pt x="13718" y="21053"/>
                  </a:lnTo>
                  <a:lnTo>
                    <a:pt x="13625" y="20903"/>
                  </a:lnTo>
                  <a:lnTo>
                    <a:pt x="13164" y="20703"/>
                  </a:lnTo>
                  <a:lnTo>
                    <a:pt x="12978" y="20556"/>
                  </a:lnTo>
                  <a:lnTo>
                    <a:pt x="12606" y="20156"/>
                  </a:lnTo>
                  <a:lnTo>
                    <a:pt x="12145" y="20056"/>
                  </a:lnTo>
                  <a:lnTo>
                    <a:pt x="11680" y="20056"/>
                  </a:lnTo>
                  <a:lnTo>
                    <a:pt x="11400" y="20106"/>
                  </a:lnTo>
                  <a:lnTo>
                    <a:pt x="11033" y="19959"/>
                  </a:lnTo>
                  <a:lnTo>
                    <a:pt x="10009" y="19409"/>
                  </a:lnTo>
                  <a:lnTo>
                    <a:pt x="10009" y="19162"/>
                  </a:lnTo>
                  <a:lnTo>
                    <a:pt x="9827" y="19112"/>
                  </a:lnTo>
                  <a:lnTo>
                    <a:pt x="9734" y="19362"/>
                  </a:lnTo>
                  <a:lnTo>
                    <a:pt x="8990" y="19162"/>
                  </a:lnTo>
                  <a:lnTo>
                    <a:pt x="9083" y="18962"/>
                  </a:lnTo>
                  <a:lnTo>
                    <a:pt x="9455" y="18862"/>
                  </a:lnTo>
                  <a:lnTo>
                    <a:pt x="9548" y="18912"/>
                  </a:lnTo>
                  <a:lnTo>
                    <a:pt x="9734" y="18862"/>
                  </a:lnTo>
                  <a:lnTo>
                    <a:pt x="9827" y="18715"/>
                  </a:lnTo>
                  <a:lnTo>
                    <a:pt x="9548" y="18165"/>
                  </a:lnTo>
                  <a:lnTo>
                    <a:pt x="9362" y="18115"/>
                  </a:lnTo>
                  <a:lnTo>
                    <a:pt x="9362" y="17918"/>
                  </a:lnTo>
                  <a:lnTo>
                    <a:pt x="8990" y="17668"/>
                  </a:lnTo>
                  <a:lnTo>
                    <a:pt x="8897" y="17468"/>
                  </a:lnTo>
                  <a:lnTo>
                    <a:pt x="8897" y="17718"/>
                  </a:lnTo>
                  <a:lnTo>
                    <a:pt x="8622" y="17718"/>
                  </a:lnTo>
                  <a:lnTo>
                    <a:pt x="8343" y="17421"/>
                  </a:lnTo>
                  <a:lnTo>
                    <a:pt x="8064" y="17371"/>
                  </a:lnTo>
                  <a:lnTo>
                    <a:pt x="8157" y="17071"/>
                  </a:lnTo>
                  <a:lnTo>
                    <a:pt x="7971" y="16921"/>
                  </a:lnTo>
                  <a:lnTo>
                    <a:pt x="7878" y="16624"/>
                  </a:lnTo>
                  <a:lnTo>
                    <a:pt x="7599" y="16474"/>
                  </a:lnTo>
                  <a:lnTo>
                    <a:pt x="7231" y="16474"/>
                  </a:lnTo>
                  <a:lnTo>
                    <a:pt x="7138" y="16424"/>
                  </a:lnTo>
                  <a:lnTo>
                    <a:pt x="6952" y="16574"/>
                  </a:lnTo>
                  <a:lnTo>
                    <a:pt x="6766" y="16674"/>
                  </a:lnTo>
                  <a:lnTo>
                    <a:pt x="6580" y="16724"/>
                  </a:lnTo>
                  <a:lnTo>
                    <a:pt x="6305" y="16624"/>
                  </a:lnTo>
                  <a:lnTo>
                    <a:pt x="6580" y="16374"/>
                  </a:lnTo>
                  <a:lnTo>
                    <a:pt x="6119" y="15977"/>
                  </a:lnTo>
                  <a:lnTo>
                    <a:pt x="6119" y="15827"/>
                  </a:lnTo>
                  <a:lnTo>
                    <a:pt x="6026" y="15478"/>
                  </a:lnTo>
                  <a:lnTo>
                    <a:pt x="6026" y="15380"/>
                  </a:lnTo>
                  <a:lnTo>
                    <a:pt x="6212" y="15180"/>
                  </a:lnTo>
                  <a:lnTo>
                    <a:pt x="6119" y="15130"/>
                  </a:lnTo>
                  <a:lnTo>
                    <a:pt x="5840" y="15130"/>
                  </a:lnTo>
                  <a:lnTo>
                    <a:pt x="6119" y="14880"/>
                  </a:lnTo>
                  <a:lnTo>
                    <a:pt x="6119" y="14583"/>
                  </a:lnTo>
                  <a:lnTo>
                    <a:pt x="6673" y="14136"/>
                  </a:lnTo>
                  <a:lnTo>
                    <a:pt x="6766" y="13089"/>
                  </a:lnTo>
                  <a:lnTo>
                    <a:pt x="7138" y="12842"/>
                  </a:lnTo>
                  <a:lnTo>
                    <a:pt x="7231" y="12492"/>
                  </a:lnTo>
                  <a:lnTo>
                    <a:pt x="7599" y="12243"/>
                  </a:lnTo>
                  <a:lnTo>
                    <a:pt x="7692" y="11895"/>
                  </a:lnTo>
                  <a:lnTo>
                    <a:pt x="7510" y="11845"/>
                  </a:lnTo>
                  <a:lnTo>
                    <a:pt x="7599" y="11646"/>
                  </a:lnTo>
                  <a:lnTo>
                    <a:pt x="7599" y="11348"/>
                  </a:lnTo>
                  <a:lnTo>
                    <a:pt x="7878" y="11099"/>
                  </a:lnTo>
                  <a:lnTo>
                    <a:pt x="7878" y="10851"/>
                  </a:lnTo>
                  <a:lnTo>
                    <a:pt x="7417" y="10751"/>
                  </a:lnTo>
                  <a:lnTo>
                    <a:pt x="7510" y="10601"/>
                  </a:lnTo>
                  <a:lnTo>
                    <a:pt x="7510" y="10501"/>
                  </a:lnTo>
                  <a:lnTo>
                    <a:pt x="7971" y="10501"/>
                  </a:lnTo>
                  <a:lnTo>
                    <a:pt x="8064" y="10452"/>
                  </a:lnTo>
                  <a:lnTo>
                    <a:pt x="8343" y="10501"/>
                  </a:lnTo>
                  <a:lnTo>
                    <a:pt x="8529" y="10501"/>
                  </a:lnTo>
                  <a:lnTo>
                    <a:pt x="8990" y="10402"/>
                  </a:lnTo>
                  <a:lnTo>
                    <a:pt x="9083" y="10452"/>
                  </a:lnTo>
                  <a:lnTo>
                    <a:pt x="9455" y="10452"/>
                  </a:lnTo>
                  <a:lnTo>
                    <a:pt x="9827" y="10501"/>
                  </a:lnTo>
                  <a:lnTo>
                    <a:pt x="10009" y="10701"/>
                  </a:lnTo>
                  <a:lnTo>
                    <a:pt x="9827" y="10751"/>
                  </a:lnTo>
                  <a:lnTo>
                    <a:pt x="9827" y="11148"/>
                  </a:lnTo>
                  <a:lnTo>
                    <a:pt x="10009" y="11398"/>
                  </a:lnTo>
                  <a:lnTo>
                    <a:pt x="9920" y="11448"/>
                  </a:lnTo>
                  <a:lnTo>
                    <a:pt x="9734" y="11696"/>
                  </a:lnTo>
                  <a:lnTo>
                    <a:pt x="10195" y="11646"/>
                  </a:lnTo>
                  <a:lnTo>
                    <a:pt x="10474" y="11696"/>
                  </a:lnTo>
                  <a:lnTo>
                    <a:pt x="10940" y="11646"/>
                  </a:lnTo>
                  <a:lnTo>
                    <a:pt x="11586" y="11696"/>
                  </a:lnTo>
                  <a:lnTo>
                    <a:pt x="11773" y="11845"/>
                  </a:lnTo>
                  <a:lnTo>
                    <a:pt x="11773" y="11696"/>
                  </a:lnTo>
                  <a:lnTo>
                    <a:pt x="12052" y="11596"/>
                  </a:lnTo>
                  <a:lnTo>
                    <a:pt x="12331" y="11646"/>
                  </a:lnTo>
                  <a:lnTo>
                    <a:pt x="13071" y="11995"/>
                  </a:lnTo>
                  <a:lnTo>
                    <a:pt x="13350" y="12095"/>
                  </a:lnTo>
                  <a:lnTo>
                    <a:pt x="13350" y="12195"/>
                  </a:lnTo>
                  <a:lnTo>
                    <a:pt x="13625" y="12195"/>
                  </a:lnTo>
                  <a:lnTo>
                    <a:pt x="14090" y="12442"/>
                  </a:lnTo>
                  <a:lnTo>
                    <a:pt x="14183" y="12492"/>
                  </a:lnTo>
                  <a:lnTo>
                    <a:pt x="14369" y="12492"/>
                  </a:lnTo>
                  <a:lnTo>
                    <a:pt x="14369" y="12343"/>
                  </a:lnTo>
                  <a:lnTo>
                    <a:pt x="14555" y="12343"/>
                  </a:lnTo>
                  <a:lnTo>
                    <a:pt x="14555" y="12145"/>
                  </a:lnTo>
                  <a:lnTo>
                    <a:pt x="14648" y="11596"/>
                  </a:lnTo>
                  <a:lnTo>
                    <a:pt x="14462" y="11348"/>
                  </a:lnTo>
                  <a:lnTo>
                    <a:pt x="13997" y="11198"/>
                  </a:lnTo>
                  <a:lnTo>
                    <a:pt x="13718" y="10651"/>
                  </a:lnTo>
                  <a:lnTo>
                    <a:pt x="13904" y="10154"/>
                  </a:lnTo>
                  <a:lnTo>
                    <a:pt x="14183" y="9855"/>
                  </a:lnTo>
                  <a:lnTo>
                    <a:pt x="14462" y="9407"/>
                  </a:lnTo>
                  <a:lnTo>
                    <a:pt x="14923" y="9008"/>
                  </a:lnTo>
                  <a:lnTo>
                    <a:pt x="15481" y="9008"/>
                  </a:lnTo>
                  <a:lnTo>
                    <a:pt x="16686" y="8860"/>
                  </a:lnTo>
                  <a:lnTo>
                    <a:pt x="17333" y="8860"/>
                  </a:lnTo>
                  <a:lnTo>
                    <a:pt x="17612" y="8958"/>
                  </a:lnTo>
                  <a:lnTo>
                    <a:pt x="18264" y="8760"/>
                  </a:lnTo>
                  <a:lnTo>
                    <a:pt x="18817" y="8760"/>
                  </a:lnTo>
                  <a:lnTo>
                    <a:pt x="19469" y="8910"/>
                  </a:lnTo>
                  <a:lnTo>
                    <a:pt x="20116" y="8860"/>
                  </a:lnTo>
                  <a:lnTo>
                    <a:pt x="20581" y="9008"/>
                  </a:lnTo>
                  <a:lnTo>
                    <a:pt x="21135" y="8860"/>
                  </a:lnTo>
                  <a:lnTo>
                    <a:pt x="21507" y="8660"/>
                  </a:lnTo>
                  <a:lnTo>
                    <a:pt x="21507" y="8163"/>
                  </a:lnTo>
                  <a:lnTo>
                    <a:pt x="21414" y="7964"/>
                  </a:lnTo>
                  <a:lnTo>
                    <a:pt x="21507" y="7714"/>
                  </a:lnTo>
                  <a:lnTo>
                    <a:pt x="21507" y="7516"/>
                  </a:lnTo>
                  <a:lnTo>
                    <a:pt x="21600" y="7217"/>
                  </a:lnTo>
                  <a:lnTo>
                    <a:pt x="21600" y="7017"/>
                  </a:lnTo>
                  <a:lnTo>
                    <a:pt x="20949" y="6769"/>
                  </a:lnTo>
                  <a:lnTo>
                    <a:pt x="21042" y="6670"/>
                  </a:lnTo>
                  <a:lnTo>
                    <a:pt x="20674" y="6520"/>
                  </a:lnTo>
                  <a:lnTo>
                    <a:pt x="20116" y="6520"/>
                  </a:lnTo>
                  <a:lnTo>
                    <a:pt x="19655" y="6222"/>
                  </a:lnTo>
                  <a:lnTo>
                    <a:pt x="19190" y="6023"/>
                  </a:lnTo>
                  <a:lnTo>
                    <a:pt x="19283" y="5873"/>
                  </a:lnTo>
                  <a:lnTo>
                    <a:pt x="19283" y="5426"/>
                  </a:lnTo>
                  <a:lnTo>
                    <a:pt x="19097" y="5126"/>
                  </a:lnTo>
                  <a:lnTo>
                    <a:pt x="19283" y="4928"/>
                  </a:lnTo>
                  <a:lnTo>
                    <a:pt x="19283" y="4729"/>
                  </a:lnTo>
                  <a:lnTo>
                    <a:pt x="19097" y="4429"/>
                  </a:lnTo>
                  <a:lnTo>
                    <a:pt x="18538" y="4182"/>
                  </a:lnTo>
                  <a:lnTo>
                    <a:pt x="17333" y="3734"/>
                  </a:lnTo>
                  <a:lnTo>
                    <a:pt x="16965" y="3385"/>
                  </a:lnTo>
                  <a:lnTo>
                    <a:pt x="15853" y="3185"/>
                  </a:lnTo>
                  <a:lnTo>
                    <a:pt x="15016" y="3285"/>
                  </a:lnTo>
                  <a:lnTo>
                    <a:pt x="14462" y="3932"/>
                  </a:lnTo>
                  <a:lnTo>
                    <a:pt x="13350" y="3982"/>
                  </a:lnTo>
                  <a:lnTo>
                    <a:pt x="12978" y="3684"/>
                  </a:lnTo>
                  <a:lnTo>
                    <a:pt x="12512" y="3684"/>
                  </a:lnTo>
                  <a:lnTo>
                    <a:pt x="11586" y="3435"/>
                  </a:lnTo>
                  <a:lnTo>
                    <a:pt x="10753" y="3634"/>
                  </a:lnTo>
                  <a:lnTo>
                    <a:pt x="10753" y="3932"/>
                  </a:lnTo>
                  <a:lnTo>
                    <a:pt x="10009" y="3982"/>
                  </a:lnTo>
                  <a:lnTo>
                    <a:pt x="9362" y="4182"/>
                  </a:lnTo>
                  <a:lnTo>
                    <a:pt x="9362" y="2988"/>
                  </a:lnTo>
                  <a:lnTo>
                    <a:pt x="9083" y="2688"/>
                  </a:lnTo>
                  <a:lnTo>
                    <a:pt x="9362" y="2438"/>
                  </a:lnTo>
                  <a:lnTo>
                    <a:pt x="9455" y="2241"/>
                  </a:lnTo>
                  <a:lnTo>
                    <a:pt x="9083" y="1991"/>
                  </a:lnTo>
                  <a:lnTo>
                    <a:pt x="9455" y="1694"/>
                  </a:lnTo>
                  <a:lnTo>
                    <a:pt x="9362" y="1444"/>
                  </a:lnTo>
                  <a:lnTo>
                    <a:pt x="8436" y="1444"/>
                  </a:lnTo>
                  <a:lnTo>
                    <a:pt x="8064" y="1644"/>
                  </a:lnTo>
                  <a:lnTo>
                    <a:pt x="7599" y="1494"/>
                  </a:lnTo>
                  <a:lnTo>
                    <a:pt x="7231" y="1194"/>
                  </a:lnTo>
                  <a:lnTo>
                    <a:pt x="7599" y="997"/>
                  </a:lnTo>
                  <a:lnTo>
                    <a:pt x="7510" y="547"/>
                  </a:lnTo>
                  <a:lnTo>
                    <a:pt x="7045" y="250"/>
                  </a:lnTo>
                  <a:lnTo>
                    <a:pt x="6305" y="300"/>
                  </a:lnTo>
                  <a:lnTo>
                    <a:pt x="6119" y="0"/>
                  </a:lnTo>
                  <a:close/>
                </a:path>
              </a:pathLst>
            </a:custGeom>
            <a:solidFill>
              <a:srgbClr val="CCD4D8"/>
            </a:solidFill>
            <a:ln w="12700" cap="flat">
              <a:noFill/>
              <a:miter lim="400000"/>
            </a:ln>
            <a:effectLst/>
          </p:spPr>
          <p:txBody>
            <a:bodyPr wrap="square" lIns="0" tIns="0" rIns="0" bIns="0" numCol="1" anchor="ctr">
              <a:noAutofit/>
            </a:bodyPr>
            <a:lstStyle/>
            <a:p>
              <a:pPr defTabSz="342900">
                <a:lnSpc>
                  <a:spcPct val="100000"/>
                </a:lnSpc>
                <a:spcBef>
                  <a:spcPts val="0"/>
                </a:spcBef>
                <a:defRPr sz="1400">
                  <a:latin typeface="Arial"/>
                  <a:ea typeface="Arial"/>
                  <a:cs typeface="Arial"/>
                  <a:sym typeface="Arial"/>
                </a:defRPr>
              </a:pPr>
              <a:endParaRPr sz="525"/>
            </a:p>
          </p:txBody>
        </p:sp>
        <p:sp>
          <p:nvSpPr>
            <p:cNvPr id="103" name="Google Shape;10501;p32">
              <a:extLst>
                <a:ext uri="{FF2B5EF4-FFF2-40B4-BE49-F238E27FC236}">
                  <a16:creationId xmlns:a16="http://schemas.microsoft.com/office/drawing/2014/main" id="{04034FEE-E913-10C5-707C-6444D311F72A}"/>
                </a:ext>
              </a:extLst>
            </p:cNvPr>
            <p:cNvSpPr/>
            <p:nvPr/>
          </p:nvSpPr>
          <p:spPr>
            <a:xfrm>
              <a:off x="18036029" y="6676017"/>
              <a:ext cx="639948" cy="1374132"/>
            </a:xfrm>
            <a:custGeom>
              <a:avLst/>
              <a:gdLst/>
              <a:ahLst/>
              <a:cxnLst>
                <a:cxn ang="0">
                  <a:pos x="wd2" y="hd2"/>
                </a:cxn>
                <a:cxn ang="5400000">
                  <a:pos x="wd2" y="hd2"/>
                </a:cxn>
                <a:cxn ang="10800000">
                  <a:pos x="wd2" y="hd2"/>
                </a:cxn>
                <a:cxn ang="16200000">
                  <a:pos x="wd2" y="hd2"/>
                </a:cxn>
              </a:cxnLst>
              <a:rect l="0" t="0" r="r" b="b"/>
              <a:pathLst>
                <a:path w="21600" h="21600" extrusionOk="0">
                  <a:moveTo>
                    <a:pt x="10141" y="0"/>
                  </a:moveTo>
                  <a:lnTo>
                    <a:pt x="9698" y="79"/>
                  </a:lnTo>
                  <a:lnTo>
                    <a:pt x="9875" y="118"/>
                  </a:lnTo>
                  <a:lnTo>
                    <a:pt x="9964" y="275"/>
                  </a:lnTo>
                  <a:lnTo>
                    <a:pt x="9521" y="470"/>
                  </a:lnTo>
                  <a:lnTo>
                    <a:pt x="9521" y="785"/>
                  </a:lnTo>
                  <a:lnTo>
                    <a:pt x="9610" y="980"/>
                  </a:lnTo>
                  <a:lnTo>
                    <a:pt x="9079" y="864"/>
                  </a:lnTo>
                  <a:lnTo>
                    <a:pt x="8729" y="706"/>
                  </a:lnTo>
                  <a:lnTo>
                    <a:pt x="8110" y="903"/>
                  </a:lnTo>
                  <a:lnTo>
                    <a:pt x="7229" y="1019"/>
                  </a:lnTo>
                  <a:lnTo>
                    <a:pt x="6964" y="1295"/>
                  </a:lnTo>
                  <a:lnTo>
                    <a:pt x="6437" y="1607"/>
                  </a:lnTo>
                  <a:lnTo>
                    <a:pt x="5907" y="1686"/>
                  </a:lnTo>
                  <a:lnTo>
                    <a:pt x="5115" y="2235"/>
                  </a:lnTo>
                  <a:lnTo>
                    <a:pt x="5026" y="2548"/>
                  </a:lnTo>
                  <a:lnTo>
                    <a:pt x="5203" y="2627"/>
                  </a:lnTo>
                  <a:lnTo>
                    <a:pt x="4849" y="3058"/>
                  </a:lnTo>
                  <a:lnTo>
                    <a:pt x="4234" y="3567"/>
                  </a:lnTo>
                  <a:lnTo>
                    <a:pt x="4234" y="3764"/>
                  </a:lnTo>
                  <a:lnTo>
                    <a:pt x="4761" y="3843"/>
                  </a:lnTo>
                  <a:lnTo>
                    <a:pt x="4234" y="4431"/>
                  </a:lnTo>
                  <a:lnTo>
                    <a:pt x="3969" y="4901"/>
                  </a:lnTo>
                  <a:lnTo>
                    <a:pt x="3703" y="5293"/>
                  </a:lnTo>
                  <a:lnTo>
                    <a:pt x="3000" y="5293"/>
                  </a:lnTo>
                  <a:lnTo>
                    <a:pt x="2557" y="5214"/>
                  </a:lnTo>
                  <a:lnTo>
                    <a:pt x="2115" y="5214"/>
                  </a:lnTo>
                  <a:lnTo>
                    <a:pt x="2380" y="5763"/>
                  </a:lnTo>
                  <a:lnTo>
                    <a:pt x="2380" y="6391"/>
                  </a:lnTo>
                  <a:lnTo>
                    <a:pt x="1765" y="6391"/>
                  </a:lnTo>
                  <a:lnTo>
                    <a:pt x="1854" y="6704"/>
                  </a:lnTo>
                  <a:lnTo>
                    <a:pt x="1765" y="6940"/>
                  </a:lnTo>
                  <a:lnTo>
                    <a:pt x="1854" y="7134"/>
                  </a:lnTo>
                  <a:lnTo>
                    <a:pt x="1677" y="7528"/>
                  </a:lnTo>
                  <a:lnTo>
                    <a:pt x="1323" y="7567"/>
                  </a:lnTo>
                  <a:lnTo>
                    <a:pt x="1146" y="7528"/>
                  </a:lnTo>
                  <a:lnTo>
                    <a:pt x="1057" y="7723"/>
                  </a:lnTo>
                  <a:lnTo>
                    <a:pt x="1057" y="8116"/>
                  </a:lnTo>
                  <a:lnTo>
                    <a:pt x="796" y="8350"/>
                  </a:lnTo>
                  <a:lnTo>
                    <a:pt x="619" y="8311"/>
                  </a:lnTo>
                  <a:lnTo>
                    <a:pt x="177" y="8547"/>
                  </a:lnTo>
                  <a:lnTo>
                    <a:pt x="0" y="8742"/>
                  </a:lnTo>
                  <a:lnTo>
                    <a:pt x="0" y="8860"/>
                  </a:lnTo>
                  <a:lnTo>
                    <a:pt x="354" y="9057"/>
                  </a:lnTo>
                  <a:lnTo>
                    <a:pt x="442" y="9330"/>
                  </a:lnTo>
                  <a:lnTo>
                    <a:pt x="1588" y="9800"/>
                  </a:lnTo>
                  <a:lnTo>
                    <a:pt x="1323" y="9606"/>
                  </a:lnTo>
                  <a:lnTo>
                    <a:pt x="1323" y="9488"/>
                  </a:lnTo>
                  <a:lnTo>
                    <a:pt x="1677" y="9645"/>
                  </a:lnTo>
                  <a:lnTo>
                    <a:pt x="2203" y="9645"/>
                  </a:lnTo>
                  <a:lnTo>
                    <a:pt x="1765" y="9800"/>
                  </a:lnTo>
                  <a:lnTo>
                    <a:pt x="1854" y="9879"/>
                  </a:lnTo>
                  <a:lnTo>
                    <a:pt x="2380" y="9879"/>
                  </a:lnTo>
                  <a:lnTo>
                    <a:pt x="2380" y="9722"/>
                  </a:lnTo>
                  <a:lnTo>
                    <a:pt x="2469" y="9879"/>
                  </a:lnTo>
                  <a:lnTo>
                    <a:pt x="2911" y="9879"/>
                  </a:lnTo>
                  <a:lnTo>
                    <a:pt x="3088" y="10037"/>
                  </a:lnTo>
                  <a:lnTo>
                    <a:pt x="3880" y="10115"/>
                  </a:lnTo>
                  <a:lnTo>
                    <a:pt x="4323" y="10428"/>
                  </a:lnTo>
                  <a:lnTo>
                    <a:pt x="4323" y="10625"/>
                  </a:lnTo>
                  <a:lnTo>
                    <a:pt x="3969" y="10664"/>
                  </a:lnTo>
                  <a:lnTo>
                    <a:pt x="3792" y="10507"/>
                  </a:lnTo>
                  <a:lnTo>
                    <a:pt x="3438" y="10625"/>
                  </a:lnTo>
                  <a:lnTo>
                    <a:pt x="3792" y="10780"/>
                  </a:lnTo>
                  <a:lnTo>
                    <a:pt x="3880" y="10820"/>
                  </a:lnTo>
                  <a:lnTo>
                    <a:pt x="3792" y="10859"/>
                  </a:lnTo>
                  <a:lnTo>
                    <a:pt x="3349" y="10820"/>
                  </a:lnTo>
                  <a:lnTo>
                    <a:pt x="3261" y="10625"/>
                  </a:lnTo>
                  <a:lnTo>
                    <a:pt x="2823" y="10625"/>
                  </a:lnTo>
                  <a:lnTo>
                    <a:pt x="2823" y="10702"/>
                  </a:lnTo>
                  <a:lnTo>
                    <a:pt x="3349" y="10898"/>
                  </a:lnTo>
                  <a:lnTo>
                    <a:pt x="3349" y="11016"/>
                  </a:lnTo>
                  <a:lnTo>
                    <a:pt x="3792" y="11251"/>
                  </a:lnTo>
                  <a:lnTo>
                    <a:pt x="4672" y="11369"/>
                  </a:lnTo>
                  <a:lnTo>
                    <a:pt x="4584" y="11016"/>
                  </a:lnTo>
                  <a:lnTo>
                    <a:pt x="4323" y="10820"/>
                  </a:lnTo>
                  <a:lnTo>
                    <a:pt x="4849" y="10977"/>
                  </a:lnTo>
                  <a:lnTo>
                    <a:pt x="4849" y="11174"/>
                  </a:lnTo>
                  <a:lnTo>
                    <a:pt x="5115" y="11369"/>
                  </a:lnTo>
                  <a:lnTo>
                    <a:pt x="5468" y="11487"/>
                  </a:lnTo>
                  <a:lnTo>
                    <a:pt x="5557" y="11800"/>
                  </a:lnTo>
                  <a:lnTo>
                    <a:pt x="5907" y="11957"/>
                  </a:lnTo>
                  <a:lnTo>
                    <a:pt x="5730" y="11996"/>
                  </a:lnTo>
                  <a:lnTo>
                    <a:pt x="5907" y="12075"/>
                  </a:lnTo>
                  <a:lnTo>
                    <a:pt x="6172" y="12154"/>
                  </a:lnTo>
                  <a:lnTo>
                    <a:pt x="6172" y="12585"/>
                  </a:lnTo>
                  <a:lnTo>
                    <a:pt x="6614" y="13015"/>
                  </a:lnTo>
                  <a:lnTo>
                    <a:pt x="6876" y="13133"/>
                  </a:lnTo>
                  <a:lnTo>
                    <a:pt x="6261" y="13328"/>
                  </a:lnTo>
                  <a:lnTo>
                    <a:pt x="5907" y="14348"/>
                  </a:lnTo>
                  <a:lnTo>
                    <a:pt x="6084" y="14584"/>
                  </a:lnTo>
                  <a:lnTo>
                    <a:pt x="5995" y="14702"/>
                  </a:lnTo>
                  <a:lnTo>
                    <a:pt x="6084" y="14780"/>
                  </a:lnTo>
                  <a:lnTo>
                    <a:pt x="6437" y="14505"/>
                  </a:lnTo>
                  <a:lnTo>
                    <a:pt x="6964" y="14308"/>
                  </a:lnTo>
                  <a:lnTo>
                    <a:pt x="7229" y="13995"/>
                  </a:lnTo>
                  <a:lnTo>
                    <a:pt x="7229" y="14348"/>
                  </a:lnTo>
                  <a:lnTo>
                    <a:pt x="6526" y="14623"/>
                  </a:lnTo>
                  <a:lnTo>
                    <a:pt x="6526" y="14936"/>
                  </a:lnTo>
                  <a:lnTo>
                    <a:pt x="6876" y="14896"/>
                  </a:lnTo>
                  <a:lnTo>
                    <a:pt x="6876" y="14741"/>
                  </a:lnTo>
                  <a:lnTo>
                    <a:pt x="7495" y="14584"/>
                  </a:lnTo>
                  <a:lnTo>
                    <a:pt x="7849" y="14741"/>
                  </a:lnTo>
                  <a:lnTo>
                    <a:pt x="8110" y="14741"/>
                  </a:lnTo>
                  <a:lnTo>
                    <a:pt x="8110" y="14623"/>
                  </a:lnTo>
                  <a:lnTo>
                    <a:pt x="8198" y="14702"/>
                  </a:lnTo>
                  <a:lnTo>
                    <a:pt x="8375" y="14702"/>
                  </a:lnTo>
                  <a:lnTo>
                    <a:pt x="8464" y="14623"/>
                  </a:lnTo>
                  <a:lnTo>
                    <a:pt x="8995" y="14623"/>
                  </a:lnTo>
                  <a:lnTo>
                    <a:pt x="9964" y="14348"/>
                  </a:lnTo>
                  <a:lnTo>
                    <a:pt x="10052" y="14192"/>
                  </a:lnTo>
                  <a:lnTo>
                    <a:pt x="10313" y="14231"/>
                  </a:lnTo>
                  <a:lnTo>
                    <a:pt x="10579" y="14231"/>
                  </a:lnTo>
                  <a:lnTo>
                    <a:pt x="11198" y="14113"/>
                  </a:lnTo>
                  <a:lnTo>
                    <a:pt x="10844" y="14035"/>
                  </a:lnTo>
                  <a:lnTo>
                    <a:pt x="10844" y="13995"/>
                  </a:lnTo>
                  <a:lnTo>
                    <a:pt x="10579" y="13799"/>
                  </a:lnTo>
                  <a:lnTo>
                    <a:pt x="10844" y="13799"/>
                  </a:lnTo>
                  <a:lnTo>
                    <a:pt x="11021" y="13956"/>
                  </a:lnTo>
                  <a:lnTo>
                    <a:pt x="11459" y="13995"/>
                  </a:lnTo>
                  <a:lnTo>
                    <a:pt x="12167" y="13761"/>
                  </a:lnTo>
                  <a:lnTo>
                    <a:pt x="12079" y="13643"/>
                  </a:lnTo>
                  <a:lnTo>
                    <a:pt x="12256" y="13564"/>
                  </a:lnTo>
                  <a:lnTo>
                    <a:pt x="12256" y="13328"/>
                  </a:lnTo>
                  <a:lnTo>
                    <a:pt x="12079" y="13212"/>
                  </a:lnTo>
                  <a:lnTo>
                    <a:pt x="12079" y="13133"/>
                  </a:lnTo>
                  <a:lnTo>
                    <a:pt x="12167" y="13015"/>
                  </a:lnTo>
                  <a:lnTo>
                    <a:pt x="11813" y="12858"/>
                  </a:lnTo>
                  <a:lnTo>
                    <a:pt x="12256" y="13015"/>
                  </a:lnTo>
                  <a:lnTo>
                    <a:pt x="12256" y="13133"/>
                  </a:lnTo>
                  <a:lnTo>
                    <a:pt x="12605" y="13133"/>
                  </a:lnTo>
                  <a:lnTo>
                    <a:pt x="12605" y="13252"/>
                  </a:lnTo>
                  <a:lnTo>
                    <a:pt x="13136" y="13643"/>
                  </a:lnTo>
                  <a:lnTo>
                    <a:pt x="13402" y="13799"/>
                  </a:lnTo>
                  <a:lnTo>
                    <a:pt x="13490" y="14035"/>
                  </a:lnTo>
                  <a:lnTo>
                    <a:pt x="13928" y="14035"/>
                  </a:lnTo>
                  <a:lnTo>
                    <a:pt x="14282" y="13995"/>
                  </a:lnTo>
                  <a:lnTo>
                    <a:pt x="14371" y="13838"/>
                  </a:lnTo>
                  <a:lnTo>
                    <a:pt x="14371" y="13995"/>
                  </a:lnTo>
                  <a:lnTo>
                    <a:pt x="14282" y="14113"/>
                  </a:lnTo>
                  <a:lnTo>
                    <a:pt x="14459" y="14348"/>
                  </a:lnTo>
                  <a:lnTo>
                    <a:pt x="14459" y="14426"/>
                  </a:lnTo>
                  <a:lnTo>
                    <a:pt x="14371" y="14505"/>
                  </a:lnTo>
                  <a:lnTo>
                    <a:pt x="14459" y="14702"/>
                  </a:lnTo>
                  <a:lnTo>
                    <a:pt x="14724" y="14780"/>
                  </a:lnTo>
                  <a:lnTo>
                    <a:pt x="14897" y="15563"/>
                  </a:lnTo>
                  <a:lnTo>
                    <a:pt x="15074" y="15603"/>
                  </a:lnTo>
                  <a:lnTo>
                    <a:pt x="15074" y="15955"/>
                  </a:lnTo>
                  <a:lnTo>
                    <a:pt x="15693" y="16112"/>
                  </a:lnTo>
                  <a:lnTo>
                    <a:pt x="15605" y="16191"/>
                  </a:lnTo>
                  <a:lnTo>
                    <a:pt x="15605" y="16465"/>
                  </a:lnTo>
                  <a:lnTo>
                    <a:pt x="15870" y="16583"/>
                  </a:lnTo>
                  <a:lnTo>
                    <a:pt x="15870" y="17092"/>
                  </a:lnTo>
                  <a:lnTo>
                    <a:pt x="16132" y="17289"/>
                  </a:lnTo>
                  <a:lnTo>
                    <a:pt x="16132" y="17484"/>
                  </a:lnTo>
                  <a:lnTo>
                    <a:pt x="16220" y="17444"/>
                  </a:lnTo>
                  <a:lnTo>
                    <a:pt x="16308" y="17092"/>
                  </a:lnTo>
                  <a:lnTo>
                    <a:pt x="16662" y="17328"/>
                  </a:lnTo>
                  <a:lnTo>
                    <a:pt x="16751" y="17563"/>
                  </a:lnTo>
                  <a:lnTo>
                    <a:pt x="17101" y="17720"/>
                  </a:lnTo>
                  <a:lnTo>
                    <a:pt x="17189" y="18348"/>
                  </a:lnTo>
                  <a:lnTo>
                    <a:pt x="17543" y="18464"/>
                  </a:lnTo>
                  <a:lnTo>
                    <a:pt x="17631" y="18660"/>
                  </a:lnTo>
                  <a:lnTo>
                    <a:pt x="17454" y="18739"/>
                  </a:lnTo>
                  <a:lnTo>
                    <a:pt x="17543" y="19052"/>
                  </a:lnTo>
                  <a:lnTo>
                    <a:pt x="17808" y="19209"/>
                  </a:lnTo>
                  <a:lnTo>
                    <a:pt x="18074" y="19327"/>
                  </a:lnTo>
                  <a:lnTo>
                    <a:pt x="17808" y="19483"/>
                  </a:lnTo>
                  <a:lnTo>
                    <a:pt x="17985" y="19798"/>
                  </a:lnTo>
                  <a:lnTo>
                    <a:pt x="17897" y="19876"/>
                  </a:lnTo>
                  <a:lnTo>
                    <a:pt x="17808" y="19916"/>
                  </a:lnTo>
                  <a:lnTo>
                    <a:pt x="17631" y="20229"/>
                  </a:lnTo>
                  <a:lnTo>
                    <a:pt x="17808" y="20268"/>
                  </a:lnTo>
                  <a:lnTo>
                    <a:pt x="17808" y="20463"/>
                  </a:lnTo>
                  <a:lnTo>
                    <a:pt x="17454" y="20659"/>
                  </a:lnTo>
                  <a:lnTo>
                    <a:pt x="17277" y="20699"/>
                  </a:lnTo>
                  <a:lnTo>
                    <a:pt x="17101" y="20699"/>
                  </a:lnTo>
                  <a:lnTo>
                    <a:pt x="17101" y="20817"/>
                  </a:lnTo>
                  <a:lnTo>
                    <a:pt x="17277" y="20972"/>
                  </a:lnTo>
                  <a:lnTo>
                    <a:pt x="17277" y="21248"/>
                  </a:lnTo>
                  <a:lnTo>
                    <a:pt x="17543" y="21600"/>
                  </a:lnTo>
                  <a:lnTo>
                    <a:pt x="17631" y="21248"/>
                  </a:lnTo>
                  <a:lnTo>
                    <a:pt x="17897" y="21051"/>
                  </a:lnTo>
                  <a:lnTo>
                    <a:pt x="17897" y="21090"/>
                  </a:lnTo>
                  <a:lnTo>
                    <a:pt x="17985" y="20896"/>
                  </a:lnTo>
                  <a:lnTo>
                    <a:pt x="18251" y="20778"/>
                  </a:lnTo>
                  <a:lnTo>
                    <a:pt x="18251" y="20463"/>
                  </a:lnTo>
                  <a:lnTo>
                    <a:pt x="18777" y="20307"/>
                  </a:lnTo>
                  <a:lnTo>
                    <a:pt x="19308" y="19640"/>
                  </a:lnTo>
                  <a:lnTo>
                    <a:pt x="19658" y="19522"/>
                  </a:lnTo>
                  <a:lnTo>
                    <a:pt x="19658" y="19209"/>
                  </a:lnTo>
                  <a:lnTo>
                    <a:pt x="19308" y="18934"/>
                  </a:lnTo>
                  <a:lnTo>
                    <a:pt x="19397" y="18660"/>
                  </a:lnTo>
                  <a:lnTo>
                    <a:pt x="19220" y="18464"/>
                  </a:lnTo>
                  <a:lnTo>
                    <a:pt x="19131" y="18111"/>
                  </a:lnTo>
                  <a:lnTo>
                    <a:pt x="18777" y="17954"/>
                  </a:lnTo>
                  <a:lnTo>
                    <a:pt x="18866" y="17759"/>
                  </a:lnTo>
                  <a:lnTo>
                    <a:pt x="18777" y="17523"/>
                  </a:lnTo>
                  <a:lnTo>
                    <a:pt x="18866" y="17368"/>
                  </a:lnTo>
                  <a:lnTo>
                    <a:pt x="18689" y="16896"/>
                  </a:lnTo>
                  <a:lnTo>
                    <a:pt x="17985" y="16583"/>
                  </a:lnTo>
                  <a:lnTo>
                    <a:pt x="17189" y="16347"/>
                  </a:lnTo>
                  <a:lnTo>
                    <a:pt x="16574" y="15994"/>
                  </a:lnTo>
                  <a:lnTo>
                    <a:pt x="16574" y="15800"/>
                  </a:lnTo>
                  <a:lnTo>
                    <a:pt x="16220" y="15406"/>
                  </a:lnTo>
                  <a:lnTo>
                    <a:pt x="16662" y="15327"/>
                  </a:lnTo>
                  <a:lnTo>
                    <a:pt x="16751" y="15133"/>
                  </a:lnTo>
                  <a:lnTo>
                    <a:pt x="16574" y="14584"/>
                  </a:lnTo>
                  <a:lnTo>
                    <a:pt x="16662" y="14426"/>
                  </a:lnTo>
                  <a:lnTo>
                    <a:pt x="17101" y="14348"/>
                  </a:lnTo>
                  <a:lnTo>
                    <a:pt x="17101" y="14113"/>
                  </a:lnTo>
                  <a:lnTo>
                    <a:pt x="16574" y="13995"/>
                  </a:lnTo>
                  <a:lnTo>
                    <a:pt x="16574" y="13761"/>
                  </a:lnTo>
                  <a:lnTo>
                    <a:pt x="16220" y="13525"/>
                  </a:lnTo>
                  <a:lnTo>
                    <a:pt x="15870" y="13407"/>
                  </a:lnTo>
                  <a:lnTo>
                    <a:pt x="15251" y="12858"/>
                  </a:lnTo>
                  <a:lnTo>
                    <a:pt x="14724" y="12663"/>
                  </a:lnTo>
                  <a:lnTo>
                    <a:pt x="14105" y="12388"/>
                  </a:lnTo>
                  <a:lnTo>
                    <a:pt x="13663" y="12036"/>
                  </a:lnTo>
                  <a:lnTo>
                    <a:pt x="13402" y="11996"/>
                  </a:lnTo>
                  <a:lnTo>
                    <a:pt x="13402" y="11839"/>
                  </a:lnTo>
                  <a:lnTo>
                    <a:pt x="13928" y="11683"/>
                  </a:lnTo>
                  <a:lnTo>
                    <a:pt x="14371" y="11565"/>
                  </a:lnTo>
                  <a:lnTo>
                    <a:pt x="14282" y="11408"/>
                  </a:lnTo>
                  <a:lnTo>
                    <a:pt x="14282" y="11056"/>
                  </a:lnTo>
                  <a:lnTo>
                    <a:pt x="14547" y="10898"/>
                  </a:lnTo>
                  <a:lnTo>
                    <a:pt x="14459" y="10585"/>
                  </a:lnTo>
                  <a:lnTo>
                    <a:pt x="14809" y="10310"/>
                  </a:lnTo>
                  <a:lnTo>
                    <a:pt x="15782" y="10467"/>
                  </a:lnTo>
                  <a:lnTo>
                    <a:pt x="16308" y="10271"/>
                  </a:lnTo>
                  <a:lnTo>
                    <a:pt x="16928" y="10271"/>
                  </a:lnTo>
                  <a:lnTo>
                    <a:pt x="17016" y="10192"/>
                  </a:lnTo>
                  <a:lnTo>
                    <a:pt x="17016" y="9879"/>
                  </a:lnTo>
                  <a:lnTo>
                    <a:pt x="17277" y="9800"/>
                  </a:lnTo>
                  <a:lnTo>
                    <a:pt x="17985" y="9840"/>
                  </a:lnTo>
                  <a:lnTo>
                    <a:pt x="18074" y="9682"/>
                  </a:lnTo>
                  <a:lnTo>
                    <a:pt x="17897" y="9527"/>
                  </a:lnTo>
                  <a:lnTo>
                    <a:pt x="17897" y="9409"/>
                  </a:lnTo>
                  <a:lnTo>
                    <a:pt x="18423" y="9330"/>
                  </a:lnTo>
                  <a:lnTo>
                    <a:pt x="19131" y="9291"/>
                  </a:lnTo>
                  <a:lnTo>
                    <a:pt x="19220" y="9291"/>
                  </a:lnTo>
                  <a:lnTo>
                    <a:pt x="19397" y="9017"/>
                  </a:lnTo>
                  <a:lnTo>
                    <a:pt x="19658" y="9017"/>
                  </a:lnTo>
                  <a:lnTo>
                    <a:pt x="20189" y="8860"/>
                  </a:lnTo>
                  <a:lnTo>
                    <a:pt x="20012" y="8703"/>
                  </a:lnTo>
                  <a:lnTo>
                    <a:pt x="20189" y="8508"/>
                  </a:lnTo>
                  <a:lnTo>
                    <a:pt x="20277" y="8311"/>
                  </a:lnTo>
                  <a:lnTo>
                    <a:pt x="20981" y="8272"/>
                  </a:lnTo>
                  <a:lnTo>
                    <a:pt x="21423" y="8077"/>
                  </a:lnTo>
                  <a:lnTo>
                    <a:pt x="21600" y="8037"/>
                  </a:lnTo>
                  <a:lnTo>
                    <a:pt x="21600" y="7762"/>
                  </a:lnTo>
                  <a:lnTo>
                    <a:pt x="21158" y="7723"/>
                  </a:lnTo>
                  <a:lnTo>
                    <a:pt x="20100" y="7919"/>
                  </a:lnTo>
                  <a:lnTo>
                    <a:pt x="19481" y="7919"/>
                  </a:lnTo>
                  <a:lnTo>
                    <a:pt x="19220" y="8077"/>
                  </a:lnTo>
                  <a:lnTo>
                    <a:pt x="18689" y="7959"/>
                  </a:lnTo>
                  <a:lnTo>
                    <a:pt x="18512" y="7723"/>
                  </a:lnTo>
                  <a:lnTo>
                    <a:pt x="18689" y="7489"/>
                  </a:lnTo>
                  <a:lnTo>
                    <a:pt x="18335" y="7292"/>
                  </a:lnTo>
                  <a:lnTo>
                    <a:pt x="17985" y="7449"/>
                  </a:lnTo>
                  <a:lnTo>
                    <a:pt x="17808" y="7331"/>
                  </a:lnTo>
                  <a:lnTo>
                    <a:pt x="17016" y="7331"/>
                  </a:lnTo>
                  <a:lnTo>
                    <a:pt x="16662" y="7370"/>
                  </a:lnTo>
                  <a:lnTo>
                    <a:pt x="16574" y="7252"/>
                  </a:lnTo>
                  <a:lnTo>
                    <a:pt x="17016" y="7058"/>
                  </a:lnTo>
                  <a:lnTo>
                    <a:pt x="17631" y="6704"/>
                  </a:lnTo>
                  <a:lnTo>
                    <a:pt x="17543" y="6548"/>
                  </a:lnTo>
                  <a:lnTo>
                    <a:pt x="17808" y="6351"/>
                  </a:lnTo>
                  <a:lnTo>
                    <a:pt x="17808" y="6194"/>
                  </a:lnTo>
                  <a:lnTo>
                    <a:pt x="17277" y="6078"/>
                  </a:lnTo>
                  <a:lnTo>
                    <a:pt x="16662" y="6078"/>
                  </a:lnTo>
                  <a:lnTo>
                    <a:pt x="16574" y="6155"/>
                  </a:lnTo>
                  <a:lnTo>
                    <a:pt x="16308" y="5999"/>
                  </a:lnTo>
                  <a:lnTo>
                    <a:pt x="16485" y="5920"/>
                  </a:lnTo>
                  <a:lnTo>
                    <a:pt x="15870" y="5881"/>
                  </a:lnTo>
                  <a:lnTo>
                    <a:pt x="15605" y="5724"/>
                  </a:lnTo>
                  <a:lnTo>
                    <a:pt x="15693" y="5529"/>
                  </a:lnTo>
                  <a:lnTo>
                    <a:pt x="15605" y="5332"/>
                  </a:lnTo>
                  <a:lnTo>
                    <a:pt x="14986" y="5371"/>
                  </a:lnTo>
                  <a:lnTo>
                    <a:pt x="14724" y="5293"/>
                  </a:lnTo>
                  <a:lnTo>
                    <a:pt x="14809" y="5135"/>
                  </a:lnTo>
                  <a:lnTo>
                    <a:pt x="14724" y="4980"/>
                  </a:lnTo>
                  <a:lnTo>
                    <a:pt x="13578" y="5096"/>
                  </a:lnTo>
                  <a:lnTo>
                    <a:pt x="13048" y="5293"/>
                  </a:lnTo>
                  <a:lnTo>
                    <a:pt x="12782" y="5019"/>
                  </a:lnTo>
                  <a:lnTo>
                    <a:pt x="12871" y="4744"/>
                  </a:lnTo>
                  <a:lnTo>
                    <a:pt x="12344" y="4510"/>
                  </a:lnTo>
                  <a:lnTo>
                    <a:pt x="11902" y="4392"/>
                  </a:lnTo>
                  <a:lnTo>
                    <a:pt x="11902" y="4195"/>
                  </a:lnTo>
                  <a:lnTo>
                    <a:pt x="12167" y="4037"/>
                  </a:lnTo>
                  <a:lnTo>
                    <a:pt x="11902" y="3921"/>
                  </a:lnTo>
                  <a:lnTo>
                    <a:pt x="12167" y="3764"/>
                  </a:lnTo>
                  <a:lnTo>
                    <a:pt x="12517" y="3567"/>
                  </a:lnTo>
                  <a:lnTo>
                    <a:pt x="12782" y="3607"/>
                  </a:lnTo>
                  <a:lnTo>
                    <a:pt x="13048" y="3528"/>
                  </a:lnTo>
                  <a:lnTo>
                    <a:pt x="12782" y="3333"/>
                  </a:lnTo>
                  <a:lnTo>
                    <a:pt x="12871" y="3176"/>
                  </a:lnTo>
                  <a:lnTo>
                    <a:pt x="13136" y="3136"/>
                  </a:lnTo>
                  <a:lnTo>
                    <a:pt x="13225" y="2941"/>
                  </a:lnTo>
                  <a:lnTo>
                    <a:pt x="13663" y="2823"/>
                  </a:lnTo>
                  <a:lnTo>
                    <a:pt x="13840" y="2666"/>
                  </a:lnTo>
                  <a:lnTo>
                    <a:pt x="13840" y="2471"/>
                  </a:lnTo>
                  <a:lnTo>
                    <a:pt x="13928" y="1999"/>
                  </a:lnTo>
                  <a:lnTo>
                    <a:pt x="13840" y="1686"/>
                  </a:lnTo>
                  <a:lnTo>
                    <a:pt x="13490" y="1295"/>
                  </a:lnTo>
                  <a:lnTo>
                    <a:pt x="13490" y="1019"/>
                  </a:lnTo>
                  <a:lnTo>
                    <a:pt x="13048" y="785"/>
                  </a:lnTo>
                  <a:lnTo>
                    <a:pt x="12605" y="785"/>
                  </a:lnTo>
                  <a:lnTo>
                    <a:pt x="12517" y="470"/>
                  </a:lnTo>
                  <a:lnTo>
                    <a:pt x="11902" y="275"/>
                  </a:lnTo>
                  <a:lnTo>
                    <a:pt x="11725" y="0"/>
                  </a:lnTo>
                  <a:lnTo>
                    <a:pt x="11021" y="0"/>
                  </a:lnTo>
                  <a:lnTo>
                    <a:pt x="10667" y="79"/>
                  </a:lnTo>
                  <a:lnTo>
                    <a:pt x="10141" y="0"/>
                  </a:lnTo>
                  <a:close/>
                </a:path>
              </a:pathLst>
            </a:custGeom>
            <a:solidFill>
              <a:srgbClr val="CCD4D9"/>
            </a:solidFill>
            <a:ln w="12700" cap="flat">
              <a:noFill/>
              <a:miter lim="400000"/>
            </a:ln>
            <a:effectLst/>
          </p:spPr>
          <p:txBody>
            <a:bodyPr wrap="square" lIns="0" tIns="0" rIns="0" bIns="0" numCol="1" anchor="ctr">
              <a:noAutofit/>
            </a:bodyPr>
            <a:lstStyle/>
            <a:p>
              <a:pPr defTabSz="342900">
                <a:lnSpc>
                  <a:spcPct val="100000"/>
                </a:lnSpc>
                <a:spcBef>
                  <a:spcPts val="0"/>
                </a:spcBef>
                <a:defRPr sz="1400">
                  <a:latin typeface="Arial"/>
                  <a:ea typeface="Arial"/>
                  <a:cs typeface="Arial"/>
                  <a:sym typeface="Arial"/>
                </a:defRPr>
              </a:pPr>
              <a:endParaRPr sz="525"/>
            </a:p>
          </p:txBody>
        </p:sp>
        <p:sp>
          <p:nvSpPr>
            <p:cNvPr id="104" name="Google Shape;10502;p32">
              <a:extLst>
                <a:ext uri="{FF2B5EF4-FFF2-40B4-BE49-F238E27FC236}">
                  <a16:creationId xmlns:a16="http://schemas.microsoft.com/office/drawing/2014/main" id="{C0E35D30-C62D-B464-A443-4A4F00A00D59}"/>
                </a:ext>
              </a:extLst>
            </p:cNvPr>
            <p:cNvSpPr/>
            <p:nvPr/>
          </p:nvSpPr>
          <p:spPr>
            <a:xfrm>
              <a:off x="17696516" y="6800812"/>
              <a:ext cx="370836" cy="456379"/>
            </a:xfrm>
            <a:custGeom>
              <a:avLst/>
              <a:gdLst/>
              <a:ahLst/>
              <a:cxnLst>
                <a:cxn ang="0">
                  <a:pos x="wd2" y="hd2"/>
                </a:cxn>
                <a:cxn ang="5400000">
                  <a:pos x="wd2" y="hd2"/>
                </a:cxn>
                <a:cxn ang="10800000">
                  <a:pos x="wd2" y="hd2"/>
                </a:cxn>
                <a:cxn ang="16200000">
                  <a:pos x="wd2" y="hd2"/>
                </a:cxn>
              </a:cxnLst>
              <a:rect l="0" t="0" r="r" b="b"/>
              <a:pathLst>
                <a:path w="21600" h="21600" extrusionOk="0">
                  <a:moveTo>
                    <a:pt x="1519" y="0"/>
                  </a:moveTo>
                  <a:lnTo>
                    <a:pt x="1374" y="350"/>
                  </a:lnTo>
                  <a:lnTo>
                    <a:pt x="1069" y="350"/>
                  </a:lnTo>
                  <a:lnTo>
                    <a:pt x="1069" y="824"/>
                  </a:lnTo>
                  <a:lnTo>
                    <a:pt x="1374" y="1179"/>
                  </a:lnTo>
                  <a:lnTo>
                    <a:pt x="1069" y="2003"/>
                  </a:lnTo>
                  <a:lnTo>
                    <a:pt x="153" y="2713"/>
                  </a:lnTo>
                  <a:lnTo>
                    <a:pt x="0" y="3537"/>
                  </a:lnTo>
                  <a:lnTo>
                    <a:pt x="2130" y="4129"/>
                  </a:lnTo>
                  <a:lnTo>
                    <a:pt x="2894" y="3774"/>
                  </a:lnTo>
                  <a:lnTo>
                    <a:pt x="3802" y="3892"/>
                  </a:lnTo>
                  <a:lnTo>
                    <a:pt x="3650" y="4248"/>
                  </a:lnTo>
                  <a:lnTo>
                    <a:pt x="3955" y="5071"/>
                  </a:lnTo>
                  <a:lnTo>
                    <a:pt x="3497" y="5427"/>
                  </a:lnTo>
                  <a:lnTo>
                    <a:pt x="2894" y="5308"/>
                  </a:lnTo>
                  <a:lnTo>
                    <a:pt x="2283" y="5545"/>
                  </a:lnTo>
                  <a:lnTo>
                    <a:pt x="1978" y="6487"/>
                  </a:lnTo>
                  <a:lnTo>
                    <a:pt x="1221" y="6606"/>
                  </a:lnTo>
                  <a:lnTo>
                    <a:pt x="1221" y="7903"/>
                  </a:lnTo>
                  <a:lnTo>
                    <a:pt x="2130" y="8851"/>
                  </a:lnTo>
                  <a:lnTo>
                    <a:pt x="3046" y="9088"/>
                  </a:lnTo>
                  <a:lnTo>
                    <a:pt x="4260" y="10148"/>
                  </a:lnTo>
                  <a:lnTo>
                    <a:pt x="4260" y="11209"/>
                  </a:lnTo>
                  <a:lnTo>
                    <a:pt x="4566" y="11920"/>
                  </a:lnTo>
                  <a:lnTo>
                    <a:pt x="4413" y="12506"/>
                  </a:lnTo>
                  <a:lnTo>
                    <a:pt x="4566" y="13573"/>
                  </a:lnTo>
                  <a:lnTo>
                    <a:pt x="5933" y="14870"/>
                  </a:lnTo>
                  <a:lnTo>
                    <a:pt x="5933" y="15694"/>
                  </a:lnTo>
                  <a:lnTo>
                    <a:pt x="6085" y="16286"/>
                  </a:lnTo>
                  <a:lnTo>
                    <a:pt x="6391" y="17347"/>
                  </a:lnTo>
                  <a:lnTo>
                    <a:pt x="6696" y="17228"/>
                  </a:lnTo>
                  <a:lnTo>
                    <a:pt x="7154" y="17820"/>
                  </a:lnTo>
                  <a:lnTo>
                    <a:pt x="7307" y="18057"/>
                  </a:lnTo>
                  <a:lnTo>
                    <a:pt x="7605" y="18057"/>
                  </a:lnTo>
                  <a:lnTo>
                    <a:pt x="7757" y="17702"/>
                  </a:lnTo>
                  <a:lnTo>
                    <a:pt x="8215" y="17465"/>
                  </a:lnTo>
                  <a:lnTo>
                    <a:pt x="8826" y="17820"/>
                  </a:lnTo>
                  <a:lnTo>
                    <a:pt x="8826" y="17939"/>
                  </a:lnTo>
                  <a:lnTo>
                    <a:pt x="9131" y="17820"/>
                  </a:lnTo>
                  <a:lnTo>
                    <a:pt x="9437" y="17228"/>
                  </a:lnTo>
                  <a:lnTo>
                    <a:pt x="8826" y="16523"/>
                  </a:lnTo>
                  <a:lnTo>
                    <a:pt x="9131" y="16286"/>
                  </a:lnTo>
                  <a:lnTo>
                    <a:pt x="9131" y="15694"/>
                  </a:lnTo>
                  <a:lnTo>
                    <a:pt x="9582" y="15344"/>
                  </a:lnTo>
                  <a:lnTo>
                    <a:pt x="9582" y="15462"/>
                  </a:lnTo>
                  <a:lnTo>
                    <a:pt x="9131" y="16641"/>
                  </a:lnTo>
                  <a:lnTo>
                    <a:pt x="9735" y="17228"/>
                  </a:lnTo>
                  <a:lnTo>
                    <a:pt x="10346" y="16523"/>
                  </a:lnTo>
                  <a:lnTo>
                    <a:pt x="10956" y="16286"/>
                  </a:lnTo>
                  <a:lnTo>
                    <a:pt x="10651" y="16641"/>
                  </a:lnTo>
                  <a:lnTo>
                    <a:pt x="10346" y="16760"/>
                  </a:lnTo>
                  <a:lnTo>
                    <a:pt x="9888" y="17347"/>
                  </a:lnTo>
                  <a:lnTo>
                    <a:pt x="10651" y="17702"/>
                  </a:lnTo>
                  <a:lnTo>
                    <a:pt x="11262" y="16641"/>
                  </a:lnTo>
                  <a:lnTo>
                    <a:pt x="12018" y="16523"/>
                  </a:lnTo>
                  <a:lnTo>
                    <a:pt x="12170" y="15575"/>
                  </a:lnTo>
                  <a:lnTo>
                    <a:pt x="11560" y="14870"/>
                  </a:lnTo>
                  <a:lnTo>
                    <a:pt x="11109" y="14752"/>
                  </a:lnTo>
                  <a:lnTo>
                    <a:pt x="11865" y="14396"/>
                  </a:lnTo>
                  <a:lnTo>
                    <a:pt x="12018" y="14159"/>
                  </a:lnTo>
                  <a:lnTo>
                    <a:pt x="11414" y="13336"/>
                  </a:lnTo>
                  <a:lnTo>
                    <a:pt x="11262" y="12157"/>
                  </a:lnTo>
                  <a:lnTo>
                    <a:pt x="11560" y="13217"/>
                  </a:lnTo>
                  <a:lnTo>
                    <a:pt x="12476" y="13810"/>
                  </a:lnTo>
                  <a:lnTo>
                    <a:pt x="12934" y="13691"/>
                  </a:lnTo>
                  <a:lnTo>
                    <a:pt x="12934" y="13928"/>
                  </a:lnTo>
                  <a:lnTo>
                    <a:pt x="14453" y="14515"/>
                  </a:lnTo>
                  <a:lnTo>
                    <a:pt x="15217" y="14159"/>
                  </a:lnTo>
                  <a:lnTo>
                    <a:pt x="15667" y="14278"/>
                  </a:lnTo>
                  <a:lnTo>
                    <a:pt x="15667" y="13928"/>
                  </a:lnTo>
                  <a:lnTo>
                    <a:pt x="15973" y="13928"/>
                  </a:lnTo>
                  <a:lnTo>
                    <a:pt x="17194" y="16286"/>
                  </a:lnTo>
                  <a:lnTo>
                    <a:pt x="17798" y="16641"/>
                  </a:lnTo>
                  <a:lnTo>
                    <a:pt x="17798" y="17110"/>
                  </a:lnTo>
                  <a:lnTo>
                    <a:pt x="17492" y="17820"/>
                  </a:lnTo>
                  <a:lnTo>
                    <a:pt x="17950" y="17939"/>
                  </a:lnTo>
                  <a:lnTo>
                    <a:pt x="17492" y="18881"/>
                  </a:lnTo>
                  <a:lnTo>
                    <a:pt x="17798" y="18999"/>
                  </a:lnTo>
                  <a:lnTo>
                    <a:pt x="18256" y="18644"/>
                  </a:lnTo>
                  <a:lnTo>
                    <a:pt x="18561" y="18413"/>
                  </a:lnTo>
                  <a:lnTo>
                    <a:pt x="18256" y="18999"/>
                  </a:lnTo>
                  <a:lnTo>
                    <a:pt x="18103" y="19236"/>
                  </a:lnTo>
                  <a:lnTo>
                    <a:pt x="18561" y="19710"/>
                  </a:lnTo>
                  <a:lnTo>
                    <a:pt x="19172" y="20415"/>
                  </a:lnTo>
                  <a:lnTo>
                    <a:pt x="19775" y="21600"/>
                  </a:lnTo>
                  <a:lnTo>
                    <a:pt x="20081" y="21600"/>
                  </a:lnTo>
                  <a:lnTo>
                    <a:pt x="19775" y="20771"/>
                  </a:lnTo>
                  <a:lnTo>
                    <a:pt x="19775" y="20415"/>
                  </a:lnTo>
                  <a:lnTo>
                    <a:pt x="20081" y="19829"/>
                  </a:lnTo>
                  <a:lnTo>
                    <a:pt x="20844" y="19118"/>
                  </a:lnTo>
                  <a:lnTo>
                    <a:pt x="21149" y="19236"/>
                  </a:lnTo>
                  <a:lnTo>
                    <a:pt x="21600" y="18531"/>
                  </a:lnTo>
                  <a:lnTo>
                    <a:pt x="21600" y="17820"/>
                  </a:lnTo>
                  <a:lnTo>
                    <a:pt x="21302" y="17702"/>
                  </a:lnTo>
                  <a:lnTo>
                    <a:pt x="21149" y="17347"/>
                  </a:lnTo>
                  <a:lnTo>
                    <a:pt x="21149" y="17110"/>
                  </a:lnTo>
                  <a:lnTo>
                    <a:pt x="20997" y="16760"/>
                  </a:lnTo>
                  <a:lnTo>
                    <a:pt x="20844" y="16286"/>
                  </a:lnTo>
                  <a:lnTo>
                    <a:pt x="20386" y="15462"/>
                  </a:lnTo>
                  <a:lnTo>
                    <a:pt x="20233" y="14159"/>
                  </a:lnTo>
                  <a:lnTo>
                    <a:pt x="19775" y="13691"/>
                  </a:lnTo>
                  <a:lnTo>
                    <a:pt x="19775" y="12980"/>
                  </a:lnTo>
                  <a:lnTo>
                    <a:pt x="19622" y="12038"/>
                  </a:lnTo>
                  <a:lnTo>
                    <a:pt x="19172" y="11564"/>
                  </a:lnTo>
                  <a:lnTo>
                    <a:pt x="18866" y="11327"/>
                  </a:lnTo>
                  <a:lnTo>
                    <a:pt x="18256" y="11327"/>
                  </a:lnTo>
                  <a:lnTo>
                    <a:pt x="17798" y="10972"/>
                  </a:lnTo>
                  <a:lnTo>
                    <a:pt x="17347" y="11327"/>
                  </a:lnTo>
                  <a:lnTo>
                    <a:pt x="17492" y="11564"/>
                  </a:lnTo>
                  <a:lnTo>
                    <a:pt x="17347" y="11920"/>
                  </a:lnTo>
                  <a:lnTo>
                    <a:pt x="17347" y="12157"/>
                  </a:lnTo>
                  <a:lnTo>
                    <a:pt x="17042" y="12625"/>
                  </a:lnTo>
                  <a:lnTo>
                    <a:pt x="17194" y="12980"/>
                  </a:lnTo>
                  <a:lnTo>
                    <a:pt x="17194" y="13336"/>
                  </a:lnTo>
                  <a:lnTo>
                    <a:pt x="16584" y="13336"/>
                  </a:lnTo>
                  <a:lnTo>
                    <a:pt x="15973" y="12743"/>
                  </a:lnTo>
                  <a:lnTo>
                    <a:pt x="15217" y="12157"/>
                  </a:lnTo>
                  <a:lnTo>
                    <a:pt x="15217" y="11920"/>
                  </a:lnTo>
                  <a:lnTo>
                    <a:pt x="14759" y="11564"/>
                  </a:lnTo>
                  <a:lnTo>
                    <a:pt x="14301" y="10741"/>
                  </a:lnTo>
                  <a:lnTo>
                    <a:pt x="14301" y="10267"/>
                  </a:lnTo>
                  <a:lnTo>
                    <a:pt x="14759" y="10148"/>
                  </a:lnTo>
                  <a:lnTo>
                    <a:pt x="14911" y="9675"/>
                  </a:lnTo>
                  <a:lnTo>
                    <a:pt x="15667" y="9206"/>
                  </a:lnTo>
                  <a:lnTo>
                    <a:pt x="15820" y="9556"/>
                  </a:lnTo>
                  <a:lnTo>
                    <a:pt x="16431" y="9556"/>
                  </a:lnTo>
                  <a:lnTo>
                    <a:pt x="16736" y="9206"/>
                  </a:lnTo>
                  <a:lnTo>
                    <a:pt x="16736" y="8851"/>
                  </a:lnTo>
                  <a:lnTo>
                    <a:pt x="17194" y="8614"/>
                  </a:lnTo>
                  <a:lnTo>
                    <a:pt x="17798" y="7435"/>
                  </a:lnTo>
                  <a:lnTo>
                    <a:pt x="17950" y="6724"/>
                  </a:lnTo>
                  <a:lnTo>
                    <a:pt x="18256" y="6019"/>
                  </a:lnTo>
                  <a:lnTo>
                    <a:pt x="17950" y="5901"/>
                  </a:lnTo>
                  <a:lnTo>
                    <a:pt x="17194" y="5308"/>
                  </a:lnTo>
                  <a:lnTo>
                    <a:pt x="16736" y="5427"/>
                  </a:lnTo>
                  <a:lnTo>
                    <a:pt x="16431" y="5308"/>
                  </a:lnTo>
                  <a:lnTo>
                    <a:pt x="15820" y="5308"/>
                  </a:lnTo>
                  <a:lnTo>
                    <a:pt x="14301" y="5427"/>
                  </a:lnTo>
                  <a:lnTo>
                    <a:pt x="12934" y="5308"/>
                  </a:lnTo>
                  <a:lnTo>
                    <a:pt x="10346" y="5308"/>
                  </a:lnTo>
                  <a:lnTo>
                    <a:pt x="9437" y="4953"/>
                  </a:lnTo>
                  <a:lnTo>
                    <a:pt x="8673" y="5071"/>
                  </a:lnTo>
                  <a:lnTo>
                    <a:pt x="7757" y="4834"/>
                  </a:lnTo>
                  <a:lnTo>
                    <a:pt x="7757" y="4366"/>
                  </a:lnTo>
                  <a:lnTo>
                    <a:pt x="7459" y="3655"/>
                  </a:lnTo>
                  <a:lnTo>
                    <a:pt x="7459" y="3182"/>
                  </a:lnTo>
                  <a:lnTo>
                    <a:pt x="7307" y="2476"/>
                  </a:lnTo>
                  <a:lnTo>
                    <a:pt x="6696" y="1766"/>
                  </a:lnTo>
                  <a:lnTo>
                    <a:pt x="6391" y="1766"/>
                  </a:lnTo>
                  <a:lnTo>
                    <a:pt x="6085" y="2003"/>
                  </a:lnTo>
                  <a:lnTo>
                    <a:pt x="5329" y="1766"/>
                  </a:lnTo>
                  <a:lnTo>
                    <a:pt x="5024" y="1416"/>
                  </a:lnTo>
                  <a:lnTo>
                    <a:pt x="4413" y="942"/>
                  </a:lnTo>
                  <a:lnTo>
                    <a:pt x="3955" y="942"/>
                  </a:lnTo>
                  <a:lnTo>
                    <a:pt x="3802" y="1416"/>
                  </a:lnTo>
                  <a:lnTo>
                    <a:pt x="4413" y="1766"/>
                  </a:lnTo>
                  <a:lnTo>
                    <a:pt x="3955" y="1884"/>
                  </a:lnTo>
                  <a:lnTo>
                    <a:pt x="3046" y="1766"/>
                  </a:lnTo>
                  <a:lnTo>
                    <a:pt x="2588" y="1179"/>
                  </a:lnTo>
                  <a:lnTo>
                    <a:pt x="2588" y="824"/>
                  </a:lnTo>
                  <a:lnTo>
                    <a:pt x="1978" y="231"/>
                  </a:lnTo>
                  <a:lnTo>
                    <a:pt x="1519" y="0"/>
                  </a:lnTo>
                  <a:close/>
                </a:path>
              </a:pathLst>
            </a:custGeom>
            <a:solidFill>
              <a:srgbClr val="CCD4DA"/>
            </a:solidFill>
            <a:ln w="12700" cap="flat">
              <a:noFill/>
              <a:miter lim="400000"/>
            </a:ln>
            <a:effectLst/>
          </p:spPr>
          <p:txBody>
            <a:bodyPr wrap="square" lIns="0" tIns="0" rIns="0" bIns="0" numCol="1" anchor="ctr">
              <a:noAutofit/>
            </a:bodyPr>
            <a:lstStyle/>
            <a:p>
              <a:pPr defTabSz="342900">
                <a:lnSpc>
                  <a:spcPct val="100000"/>
                </a:lnSpc>
                <a:spcBef>
                  <a:spcPts val="0"/>
                </a:spcBef>
                <a:defRPr sz="1400">
                  <a:latin typeface="Arial"/>
                  <a:ea typeface="Arial"/>
                  <a:cs typeface="Arial"/>
                  <a:sym typeface="Arial"/>
                </a:defRPr>
              </a:pPr>
              <a:endParaRPr sz="525"/>
            </a:p>
          </p:txBody>
        </p:sp>
        <p:sp>
          <p:nvSpPr>
            <p:cNvPr id="105" name="Google Shape;10503;p32">
              <a:extLst>
                <a:ext uri="{FF2B5EF4-FFF2-40B4-BE49-F238E27FC236}">
                  <a16:creationId xmlns:a16="http://schemas.microsoft.com/office/drawing/2014/main" id="{E68E2272-F066-D42A-857F-D6A902F9FC31}"/>
                </a:ext>
              </a:extLst>
            </p:cNvPr>
            <p:cNvSpPr/>
            <p:nvPr/>
          </p:nvSpPr>
          <p:spPr>
            <a:xfrm>
              <a:off x="11932651" y="4212138"/>
              <a:ext cx="276851" cy="324200"/>
            </a:xfrm>
            <a:custGeom>
              <a:avLst/>
              <a:gdLst/>
              <a:ahLst/>
              <a:cxnLst>
                <a:cxn ang="0">
                  <a:pos x="wd2" y="hd2"/>
                </a:cxn>
                <a:cxn ang="5400000">
                  <a:pos x="wd2" y="hd2"/>
                </a:cxn>
                <a:cxn ang="10800000">
                  <a:pos x="wd2" y="hd2"/>
                </a:cxn>
                <a:cxn ang="16200000">
                  <a:pos x="wd2" y="hd2"/>
                </a:cxn>
              </a:cxnLst>
              <a:rect l="0" t="0" r="r" b="b"/>
              <a:pathLst>
                <a:path w="21600" h="21600" extrusionOk="0">
                  <a:moveTo>
                    <a:pt x="12631" y="0"/>
                  </a:moveTo>
                  <a:lnTo>
                    <a:pt x="11209" y="1326"/>
                  </a:lnTo>
                  <a:lnTo>
                    <a:pt x="9573" y="1826"/>
                  </a:lnTo>
                  <a:lnTo>
                    <a:pt x="8560" y="1826"/>
                  </a:lnTo>
                  <a:lnTo>
                    <a:pt x="7947" y="2660"/>
                  </a:lnTo>
                  <a:lnTo>
                    <a:pt x="7333" y="3820"/>
                  </a:lnTo>
                  <a:lnTo>
                    <a:pt x="6311" y="4320"/>
                  </a:lnTo>
                  <a:lnTo>
                    <a:pt x="5093" y="4320"/>
                  </a:lnTo>
                  <a:lnTo>
                    <a:pt x="3467" y="5146"/>
                  </a:lnTo>
                  <a:lnTo>
                    <a:pt x="3058" y="4987"/>
                  </a:lnTo>
                  <a:lnTo>
                    <a:pt x="2240" y="4987"/>
                  </a:lnTo>
                  <a:lnTo>
                    <a:pt x="2035" y="5980"/>
                  </a:lnTo>
                  <a:lnTo>
                    <a:pt x="1217" y="6647"/>
                  </a:lnTo>
                  <a:lnTo>
                    <a:pt x="1831" y="7147"/>
                  </a:lnTo>
                  <a:lnTo>
                    <a:pt x="2240" y="6814"/>
                  </a:lnTo>
                  <a:lnTo>
                    <a:pt x="3467" y="7973"/>
                  </a:lnTo>
                  <a:lnTo>
                    <a:pt x="3262" y="6647"/>
                  </a:lnTo>
                  <a:lnTo>
                    <a:pt x="3467" y="5980"/>
                  </a:lnTo>
                  <a:lnTo>
                    <a:pt x="5298" y="4987"/>
                  </a:lnTo>
                  <a:lnTo>
                    <a:pt x="5502" y="5146"/>
                  </a:lnTo>
                  <a:lnTo>
                    <a:pt x="6515" y="4987"/>
                  </a:lnTo>
                  <a:lnTo>
                    <a:pt x="7947" y="5146"/>
                  </a:lnTo>
                  <a:lnTo>
                    <a:pt x="8356" y="4987"/>
                  </a:lnTo>
                  <a:cubicBezTo>
                    <a:pt x="8356" y="5146"/>
                    <a:pt x="8151" y="5146"/>
                    <a:pt x="8151" y="5479"/>
                  </a:cubicBezTo>
                  <a:lnTo>
                    <a:pt x="7333" y="5646"/>
                  </a:lnTo>
                  <a:lnTo>
                    <a:pt x="6515" y="5646"/>
                  </a:lnTo>
                  <a:lnTo>
                    <a:pt x="6116" y="5813"/>
                  </a:lnTo>
                  <a:lnTo>
                    <a:pt x="7129" y="6814"/>
                  </a:lnTo>
                  <a:lnTo>
                    <a:pt x="6720" y="7306"/>
                  </a:lnTo>
                  <a:lnTo>
                    <a:pt x="7538" y="8140"/>
                  </a:lnTo>
                  <a:lnTo>
                    <a:pt x="7538" y="8306"/>
                  </a:lnTo>
                  <a:lnTo>
                    <a:pt x="6720" y="8140"/>
                  </a:lnTo>
                  <a:lnTo>
                    <a:pt x="5707" y="8306"/>
                  </a:lnTo>
                  <a:lnTo>
                    <a:pt x="5502" y="7973"/>
                  </a:lnTo>
                  <a:lnTo>
                    <a:pt x="6116" y="7473"/>
                  </a:lnTo>
                  <a:lnTo>
                    <a:pt x="5502" y="6647"/>
                  </a:lnTo>
                  <a:lnTo>
                    <a:pt x="5298" y="6647"/>
                  </a:lnTo>
                  <a:lnTo>
                    <a:pt x="4480" y="7639"/>
                  </a:lnTo>
                  <a:lnTo>
                    <a:pt x="5093" y="8306"/>
                  </a:lnTo>
                  <a:lnTo>
                    <a:pt x="4071" y="8974"/>
                  </a:lnTo>
                  <a:lnTo>
                    <a:pt x="3262" y="8306"/>
                  </a:lnTo>
                  <a:lnTo>
                    <a:pt x="2240" y="8306"/>
                  </a:lnTo>
                  <a:lnTo>
                    <a:pt x="1422" y="8140"/>
                  </a:lnTo>
                  <a:lnTo>
                    <a:pt x="614" y="8807"/>
                  </a:lnTo>
                  <a:lnTo>
                    <a:pt x="2035" y="9307"/>
                  </a:lnTo>
                  <a:lnTo>
                    <a:pt x="2035" y="10133"/>
                  </a:lnTo>
                  <a:lnTo>
                    <a:pt x="1217" y="9799"/>
                  </a:lnTo>
                  <a:lnTo>
                    <a:pt x="614" y="9966"/>
                  </a:lnTo>
                  <a:lnTo>
                    <a:pt x="1013" y="11300"/>
                  </a:lnTo>
                  <a:lnTo>
                    <a:pt x="1626" y="11626"/>
                  </a:lnTo>
                  <a:lnTo>
                    <a:pt x="1626" y="12626"/>
                  </a:lnTo>
                  <a:lnTo>
                    <a:pt x="2240" y="13294"/>
                  </a:lnTo>
                  <a:lnTo>
                    <a:pt x="614" y="13953"/>
                  </a:lnTo>
                  <a:lnTo>
                    <a:pt x="0" y="15120"/>
                  </a:lnTo>
                  <a:lnTo>
                    <a:pt x="614" y="15620"/>
                  </a:lnTo>
                  <a:lnTo>
                    <a:pt x="1626" y="15120"/>
                  </a:lnTo>
                  <a:lnTo>
                    <a:pt x="3058" y="16279"/>
                  </a:lnTo>
                  <a:lnTo>
                    <a:pt x="3262" y="17614"/>
                  </a:lnTo>
                  <a:lnTo>
                    <a:pt x="2649" y="17947"/>
                  </a:lnTo>
                  <a:lnTo>
                    <a:pt x="3058" y="18439"/>
                  </a:lnTo>
                  <a:lnTo>
                    <a:pt x="4480" y="18439"/>
                  </a:lnTo>
                  <a:lnTo>
                    <a:pt x="5911" y="20107"/>
                  </a:lnTo>
                  <a:lnTo>
                    <a:pt x="6311" y="20433"/>
                  </a:lnTo>
                  <a:lnTo>
                    <a:pt x="7333" y="20107"/>
                  </a:lnTo>
                  <a:lnTo>
                    <a:pt x="7538" y="19607"/>
                  </a:lnTo>
                  <a:lnTo>
                    <a:pt x="6720" y="18940"/>
                  </a:lnTo>
                  <a:lnTo>
                    <a:pt x="6311" y="18940"/>
                  </a:lnTo>
                  <a:lnTo>
                    <a:pt x="6311" y="18273"/>
                  </a:lnTo>
                  <a:lnTo>
                    <a:pt x="7129" y="17947"/>
                  </a:lnTo>
                  <a:lnTo>
                    <a:pt x="7129" y="17280"/>
                  </a:lnTo>
                  <a:lnTo>
                    <a:pt x="6515" y="16946"/>
                  </a:lnTo>
                  <a:lnTo>
                    <a:pt x="6515" y="16446"/>
                  </a:lnTo>
                  <a:lnTo>
                    <a:pt x="7333" y="15946"/>
                  </a:lnTo>
                  <a:cubicBezTo>
                    <a:pt x="7538" y="16279"/>
                    <a:pt x="7947" y="16613"/>
                    <a:pt x="8151" y="16946"/>
                  </a:cubicBezTo>
                  <a:lnTo>
                    <a:pt x="8151" y="17280"/>
                  </a:lnTo>
                  <a:lnTo>
                    <a:pt x="8560" y="18273"/>
                  </a:lnTo>
                  <a:lnTo>
                    <a:pt x="9573" y="19106"/>
                  </a:lnTo>
                  <a:lnTo>
                    <a:pt x="10595" y="19106"/>
                  </a:lnTo>
                  <a:lnTo>
                    <a:pt x="11209" y="19440"/>
                  </a:lnTo>
                  <a:lnTo>
                    <a:pt x="12222" y="19273"/>
                  </a:lnTo>
                  <a:cubicBezTo>
                    <a:pt x="12426" y="19273"/>
                    <a:pt x="12631" y="19273"/>
                    <a:pt x="12631" y="19106"/>
                  </a:cubicBezTo>
                  <a:cubicBezTo>
                    <a:pt x="12835" y="19106"/>
                    <a:pt x="12835" y="19273"/>
                    <a:pt x="13244" y="19273"/>
                  </a:cubicBezTo>
                  <a:lnTo>
                    <a:pt x="13244" y="19440"/>
                  </a:lnTo>
                  <a:lnTo>
                    <a:pt x="12631" y="20107"/>
                  </a:lnTo>
                  <a:lnTo>
                    <a:pt x="12835" y="20599"/>
                  </a:lnTo>
                  <a:lnTo>
                    <a:pt x="13449" y="19940"/>
                  </a:lnTo>
                  <a:lnTo>
                    <a:pt x="13653" y="19440"/>
                  </a:lnTo>
                  <a:cubicBezTo>
                    <a:pt x="14062" y="19774"/>
                    <a:pt x="14462" y="19940"/>
                    <a:pt x="14666" y="20266"/>
                  </a:cubicBezTo>
                  <a:lnTo>
                    <a:pt x="14666" y="20599"/>
                  </a:lnTo>
                  <a:lnTo>
                    <a:pt x="14257" y="20766"/>
                  </a:lnTo>
                  <a:lnTo>
                    <a:pt x="14666" y="21100"/>
                  </a:lnTo>
                  <a:lnTo>
                    <a:pt x="16302" y="21600"/>
                  </a:lnTo>
                  <a:lnTo>
                    <a:pt x="17724" y="21433"/>
                  </a:lnTo>
                  <a:lnTo>
                    <a:pt x="18338" y="20766"/>
                  </a:lnTo>
                  <a:lnTo>
                    <a:pt x="18542" y="21433"/>
                  </a:lnTo>
                  <a:lnTo>
                    <a:pt x="18747" y="21600"/>
                  </a:lnTo>
                  <a:lnTo>
                    <a:pt x="18747" y="20766"/>
                  </a:lnTo>
                  <a:lnTo>
                    <a:pt x="19156" y="20433"/>
                  </a:lnTo>
                  <a:cubicBezTo>
                    <a:pt x="19555" y="20107"/>
                    <a:pt x="19759" y="19940"/>
                    <a:pt x="19759" y="19607"/>
                  </a:cubicBezTo>
                  <a:lnTo>
                    <a:pt x="20373" y="18940"/>
                  </a:lnTo>
                  <a:lnTo>
                    <a:pt x="21191" y="18606"/>
                  </a:lnTo>
                  <a:lnTo>
                    <a:pt x="20782" y="18273"/>
                  </a:lnTo>
                  <a:lnTo>
                    <a:pt x="20168" y="18439"/>
                  </a:lnTo>
                  <a:lnTo>
                    <a:pt x="19555" y="19106"/>
                  </a:lnTo>
                  <a:lnTo>
                    <a:pt x="19555" y="18940"/>
                  </a:lnTo>
                  <a:cubicBezTo>
                    <a:pt x="19360" y="18606"/>
                    <a:pt x="19360" y="18606"/>
                    <a:pt x="19360" y="18439"/>
                  </a:cubicBezTo>
                  <a:lnTo>
                    <a:pt x="19555" y="18273"/>
                  </a:lnTo>
                  <a:lnTo>
                    <a:pt x="19555" y="17614"/>
                  </a:lnTo>
                  <a:lnTo>
                    <a:pt x="20782" y="17280"/>
                  </a:lnTo>
                  <a:lnTo>
                    <a:pt x="21395" y="16780"/>
                  </a:lnTo>
                  <a:lnTo>
                    <a:pt x="21191" y="16279"/>
                  </a:lnTo>
                  <a:lnTo>
                    <a:pt x="20168" y="15620"/>
                  </a:lnTo>
                  <a:lnTo>
                    <a:pt x="20168" y="15120"/>
                  </a:lnTo>
                  <a:lnTo>
                    <a:pt x="21395" y="14786"/>
                  </a:lnTo>
                  <a:lnTo>
                    <a:pt x="21600" y="13786"/>
                  </a:lnTo>
                  <a:lnTo>
                    <a:pt x="21600" y="12626"/>
                  </a:lnTo>
                  <a:lnTo>
                    <a:pt x="21395" y="11793"/>
                  </a:lnTo>
                  <a:lnTo>
                    <a:pt x="20168" y="11793"/>
                  </a:lnTo>
                  <a:lnTo>
                    <a:pt x="18542" y="12126"/>
                  </a:lnTo>
                  <a:lnTo>
                    <a:pt x="18133" y="12960"/>
                  </a:lnTo>
                  <a:lnTo>
                    <a:pt x="18542" y="13294"/>
                  </a:lnTo>
                  <a:lnTo>
                    <a:pt x="19360" y="13786"/>
                  </a:lnTo>
                  <a:lnTo>
                    <a:pt x="19360" y="14119"/>
                  </a:lnTo>
                  <a:lnTo>
                    <a:pt x="18747" y="13953"/>
                  </a:lnTo>
                  <a:lnTo>
                    <a:pt x="18542" y="14119"/>
                  </a:lnTo>
                  <a:lnTo>
                    <a:pt x="17520" y="13460"/>
                  </a:lnTo>
                  <a:lnTo>
                    <a:pt x="17520" y="13127"/>
                  </a:lnTo>
                  <a:lnTo>
                    <a:pt x="17111" y="12460"/>
                  </a:lnTo>
                  <a:lnTo>
                    <a:pt x="16507" y="12626"/>
                  </a:lnTo>
                  <a:lnTo>
                    <a:pt x="16098" y="13294"/>
                  </a:lnTo>
                  <a:lnTo>
                    <a:pt x="15280" y="13460"/>
                  </a:lnTo>
                  <a:lnTo>
                    <a:pt x="15484" y="14119"/>
                  </a:lnTo>
                  <a:lnTo>
                    <a:pt x="16098" y="14786"/>
                  </a:lnTo>
                  <a:lnTo>
                    <a:pt x="16098" y="15787"/>
                  </a:lnTo>
                  <a:lnTo>
                    <a:pt x="16711" y="16446"/>
                  </a:lnTo>
                  <a:lnTo>
                    <a:pt x="17520" y="16446"/>
                  </a:lnTo>
                  <a:lnTo>
                    <a:pt x="18747" y="16613"/>
                  </a:lnTo>
                  <a:lnTo>
                    <a:pt x="19156" y="17113"/>
                  </a:lnTo>
                  <a:lnTo>
                    <a:pt x="18542" y="17447"/>
                  </a:lnTo>
                  <a:lnTo>
                    <a:pt x="19156" y="17947"/>
                  </a:lnTo>
                  <a:cubicBezTo>
                    <a:pt x="18747" y="18106"/>
                    <a:pt x="18747" y="18439"/>
                    <a:pt x="18747" y="18773"/>
                  </a:cubicBezTo>
                  <a:lnTo>
                    <a:pt x="18542" y="18940"/>
                  </a:lnTo>
                  <a:lnTo>
                    <a:pt x="18133" y="18940"/>
                  </a:lnTo>
                  <a:lnTo>
                    <a:pt x="17315" y="19106"/>
                  </a:lnTo>
                  <a:lnTo>
                    <a:pt x="16302" y="17947"/>
                  </a:lnTo>
                  <a:lnTo>
                    <a:pt x="15689" y="18106"/>
                  </a:lnTo>
                  <a:cubicBezTo>
                    <a:pt x="15484" y="17947"/>
                    <a:pt x="15280" y="17947"/>
                    <a:pt x="15075" y="17614"/>
                  </a:cubicBezTo>
                  <a:lnTo>
                    <a:pt x="15075" y="17447"/>
                  </a:lnTo>
                  <a:lnTo>
                    <a:pt x="14257" y="16780"/>
                  </a:lnTo>
                  <a:lnTo>
                    <a:pt x="14257" y="17280"/>
                  </a:lnTo>
                  <a:cubicBezTo>
                    <a:pt x="14257" y="17280"/>
                    <a:pt x="14062" y="17280"/>
                    <a:pt x="14062" y="17113"/>
                  </a:cubicBezTo>
                  <a:cubicBezTo>
                    <a:pt x="13653" y="17113"/>
                    <a:pt x="13653" y="17113"/>
                    <a:pt x="13449" y="17280"/>
                  </a:cubicBezTo>
                  <a:lnTo>
                    <a:pt x="13653" y="16613"/>
                  </a:lnTo>
                  <a:lnTo>
                    <a:pt x="13449" y="15946"/>
                  </a:lnTo>
                  <a:lnTo>
                    <a:pt x="12631" y="14786"/>
                  </a:lnTo>
                  <a:lnTo>
                    <a:pt x="12017" y="14786"/>
                  </a:lnTo>
                  <a:lnTo>
                    <a:pt x="10595" y="14119"/>
                  </a:lnTo>
                  <a:lnTo>
                    <a:pt x="9982" y="12793"/>
                  </a:lnTo>
                  <a:lnTo>
                    <a:pt x="10186" y="13127"/>
                  </a:lnTo>
                  <a:lnTo>
                    <a:pt x="11414" y="12626"/>
                  </a:lnTo>
                  <a:lnTo>
                    <a:pt x="11414" y="11467"/>
                  </a:lnTo>
                  <a:lnTo>
                    <a:pt x="11005" y="10633"/>
                  </a:lnTo>
                  <a:lnTo>
                    <a:pt x="11608" y="9966"/>
                  </a:lnTo>
                  <a:lnTo>
                    <a:pt x="12631" y="9799"/>
                  </a:lnTo>
                  <a:lnTo>
                    <a:pt x="13449" y="10300"/>
                  </a:lnTo>
                  <a:lnTo>
                    <a:pt x="14062" y="10133"/>
                  </a:lnTo>
                  <a:lnTo>
                    <a:pt x="14462" y="10300"/>
                  </a:lnTo>
                  <a:lnTo>
                    <a:pt x="14666" y="9966"/>
                  </a:lnTo>
                  <a:lnTo>
                    <a:pt x="15075" y="9140"/>
                  </a:lnTo>
                  <a:lnTo>
                    <a:pt x="14062" y="8306"/>
                  </a:lnTo>
                  <a:lnTo>
                    <a:pt x="13449" y="8807"/>
                  </a:lnTo>
                  <a:lnTo>
                    <a:pt x="12222" y="8807"/>
                  </a:lnTo>
                  <a:lnTo>
                    <a:pt x="11608" y="8140"/>
                  </a:lnTo>
                  <a:lnTo>
                    <a:pt x="11209" y="7306"/>
                  </a:lnTo>
                  <a:lnTo>
                    <a:pt x="10595" y="7306"/>
                  </a:lnTo>
                  <a:lnTo>
                    <a:pt x="11209" y="6814"/>
                  </a:lnTo>
                  <a:lnTo>
                    <a:pt x="11209" y="5980"/>
                  </a:lnTo>
                  <a:lnTo>
                    <a:pt x="11005" y="5980"/>
                  </a:lnTo>
                  <a:cubicBezTo>
                    <a:pt x="11005" y="5813"/>
                    <a:pt x="11209" y="5646"/>
                    <a:pt x="11209" y="5479"/>
                  </a:cubicBezTo>
                  <a:lnTo>
                    <a:pt x="11414" y="5479"/>
                  </a:lnTo>
                  <a:lnTo>
                    <a:pt x="12426" y="3986"/>
                  </a:lnTo>
                  <a:lnTo>
                    <a:pt x="12222" y="2986"/>
                  </a:lnTo>
                  <a:lnTo>
                    <a:pt x="12426" y="2494"/>
                  </a:lnTo>
                  <a:lnTo>
                    <a:pt x="12222" y="1660"/>
                  </a:lnTo>
                  <a:lnTo>
                    <a:pt x="13040" y="500"/>
                  </a:lnTo>
                  <a:lnTo>
                    <a:pt x="12631" y="0"/>
                  </a:lnTo>
                  <a:close/>
                </a:path>
              </a:pathLst>
            </a:custGeom>
            <a:solidFill>
              <a:srgbClr val="CCD4D9"/>
            </a:solidFill>
            <a:ln w="12700" cap="flat">
              <a:noFill/>
              <a:miter lim="400000"/>
            </a:ln>
            <a:effectLst/>
          </p:spPr>
          <p:txBody>
            <a:bodyPr wrap="square" lIns="0" tIns="0" rIns="0" bIns="0" numCol="1" anchor="ctr">
              <a:noAutofit/>
            </a:bodyPr>
            <a:lstStyle/>
            <a:p>
              <a:pPr defTabSz="342900">
                <a:lnSpc>
                  <a:spcPct val="100000"/>
                </a:lnSpc>
                <a:spcBef>
                  <a:spcPts val="0"/>
                </a:spcBef>
                <a:defRPr sz="1400">
                  <a:latin typeface="Arial"/>
                  <a:ea typeface="Arial"/>
                  <a:cs typeface="Arial"/>
                  <a:sym typeface="Arial"/>
                </a:defRPr>
              </a:pPr>
              <a:endParaRPr sz="525"/>
            </a:p>
          </p:txBody>
        </p:sp>
        <p:sp>
          <p:nvSpPr>
            <p:cNvPr id="106" name="Google Shape;10504;p32">
              <a:extLst>
                <a:ext uri="{FF2B5EF4-FFF2-40B4-BE49-F238E27FC236}">
                  <a16:creationId xmlns:a16="http://schemas.microsoft.com/office/drawing/2014/main" id="{9F02C996-8B33-8530-23E8-56A93C00D6B9}"/>
                </a:ext>
              </a:extLst>
            </p:cNvPr>
            <p:cNvSpPr/>
            <p:nvPr/>
          </p:nvSpPr>
          <p:spPr>
            <a:xfrm>
              <a:off x="11713214" y="2611070"/>
              <a:ext cx="1449521" cy="1608580"/>
            </a:xfrm>
            <a:custGeom>
              <a:avLst/>
              <a:gdLst/>
              <a:ahLst/>
              <a:cxnLst>
                <a:cxn ang="0">
                  <a:pos x="wd2" y="hd2"/>
                </a:cxn>
                <a:cxn ang="5400000">
                  <a:pos x="wd2" y="hd2"/>
                </a:cxn>
                <a:cxn ang="10800000">
                  <a:pos x="wd2" y="hd2"/>
                </a:cxn>
                <a:cxn ang="16200000">
                  <a:pos x="wd2" y="hd2"/>
                </a:cxn>
              </a:cxnLst>
              <a:rect l="0" t="0" r="r" b="b"/>
              <a:pathLst>
                <a:path w="21600" h="21600" extrusionOk="0">
                  <a:moveTo>
                    <a:pt x="18213" y="0"/>
                  </a:moveTo>
                  <a:lnTo>
                    <a:pt x="18059" y="101"/>
                  </a:lnTo>
                  <a:lnTo>
                    <a:pt x="18059" y="200"/>
                  </a:lnTo>
                  <a:lnTo>
                    <a:pt x="18213" y="368"/>
                  </a:lnTo>
                  <a:lnTo>
                    <a:pt x="18098" y="435"/>
                  </a:lnTo>
                  <a:lnTo>
                    <a:pt x="18020" y="435"/>
                  </a:lnTo>
                  <a:lnTo>
                    <a:pt x="17863" y="267"/>
                  </a:lnTo>
                  <a:lnTo>
                    <a:pt x="17746" y="368"/>
                  </a:lnTo>
                  <a:lnTo>
                    <a:pt x="17707" y="536"/>
                  </a:lnTo>
                  <a:lnTo>
                    <a:pt x="17746" y="570"/>
                  </a:lnTo>
                  <a:lnTo>
                    <a:pt x="17902" y="570"/>
                  </a:lnTo>
                  <a:lnTo>
                    <a:pt x="18020" y="669"/>
                  </a:lnTo>
                  <a:lnTo>
                    <a:pt x="17941" y="703"/>
                  </a:lnTo>
                  <a:lnTo>
                    <a:pt x="17863" y="770"/>
                  </a:lnTo>
                  <a:lnTo>
                    <a:pt x="17863" y="904"/>
                  </a:lnTo>
                  <a:lnTo>
                    <a:pt x="17707" y="938"/>
                  </a:lnTo>
                  <a:lnTo>
                    <a:pt x="17707" y="1071"/>
                  </a:lnTo>
                  <a:lnTo>
                    <a:pt x="17746" y="1104"/>
                  </a:lnTo>
                  <a:lnTo>
                    <a:pt x="17631" y="1205"/>
                  </a:lnTo>
                  <a:lnTo>
                    <a:pt x="17707" y="1373"/>
                  </a:lnTo>
                  <a:lnTo>
                    <a:pt x="17631" y="1440"/>
                  </a:lnTo>
                  <a:lnTo>
                    <a:pt x="17514" y="1373"/>
                  </a:lnTo>
                  <a:lnTo>
                    <a:pt x="17357" y="1440"/>
                  </a:lnTo>
                  <a:lnTo>
                    <a:pt x="17357" y="1506"/>
                  </a:lnTo>
                  <a:lnTo>
                    <a:pt x="17240" y="1573"/>
                  </a:lnTo>
                  <a:lnTo>
                    <a:pt x="17164" y="1407"/>
                  </a:lnTo>
                  <a:lnTo>
                    <a:pt x="17357" y="1071"/>
                  </a:lnTo>
                  <a:lnTo>
                    <a:pt x="17240" y="1037"/>
                  </a:lnTo>
                  <a:lnTo>
                    <a:pt x="17240" y="938"/>
                  </a:lnTo>
                  <a:lnTo>
                    <a:pt x="17318" y="871"/>
                  </a:lnTo>
                  <a:lnTo>
                    <a:pt x="17318" y="570"/>
                  </a:lnTo>
                  <a:lnTo>
                    <a:pt x="17279" y="503"/>
                  </a:lnTo>
                  <a:lnTo>
                    <a:pt x="17164" y="503"/>
                  </a:lnTo>
                  <a:lnTo>
                    <a:pt x="16930" y="871"/>
                  </a:lnTo>
                  <a:lnTo>
                    <a:pt x="16891" y="1071"/>
                  </a:lnTo>
                  <a:lnTo>
                    <a:pt x="16658" y="1407"/>
                  </a:lnTo>
                  <a:lnTo>
                    <a:pt x="16541" y="1607"/>
                  </a:lnTo>
                  <a:lnTo>
                    <a:pt x="16658" y="1708"/>
                  </a:lnTo>
                  <a:lnTo>
                    <a:pt x="16580" y="1908"/>
                  </a:lnTo>
                  <a:lnTo>
                    <a:pt x="16306" y="2177"/>
                  </a:lnTo>
                  <a:lnTo>
                    <a:pt x="16189" y="2210"/>
                  </a:lnTo>
                  <a:lnTo>
                    <a:pt x="16189" y="2076"/>
                  </a:lnTo>
                  <a:lnTo>
                    <a:pt x="16113" y="1941"/>
                  </a:lnTo>
                  <a:lnTo>
                    <a:pt x="16306" y="1708"/>
                  </a:lnTo>
                  <a:lnTo>
                    <a:pt x="16267" y="1540"/>
                  </a:lnTo>
                  <a:lnTo>
                    <a:pt x="16346" y="1407"/>
                  </a:lnTo>
                  <a:lnTo>
                    <a:pt x="16267" y="1239"/>
                  </a:lnTo>
                  <a:lnTo>
                    <a:pt x="16541" y="938"/>
                  </a:lnTo>
                  <a:lnTo>
                    <a:pt x="16580" y="770"/>
                  </a:lnTo>
                  <a:lnTo>
                    <a:pt x="16658" y="736"/>
                  </a:lnTo>
                  <a:lnTo>
                    <a:pt x="16658" y="669"/>
                  </a:lnTo>
                  <a:lnTo>
                    <a:pt x="16463" y="669"/>
                  </a:lnTo>
                  <a:lnTo>
                    <a:pt x="16306" y="503"/>
                  </a:lnTo>
                  <a:lnTo>
                    <a:pt x="16189" y="536"/>
                  </a:lnTo>
                  <a:lnTo>
                    <a:pt x="16267" y="703"/>
                  </a:lnTo>
                  <a:lnTo>
                    <a:pt x="16113" y="770"/>
                  </a:lnTo>
                  <a:lnTo>
                    <a:pt x="16113" y="669"/>
                  </a:lnTo>
                  <a:lnTo>
                    <a:pt x="15957" y="536"/>
                  </a:lnTo>
                  <a:lnTo>
                    <a:pt x="15801" y="503"/>
                  </a:lnTo>
                  <a:lnTo>
                    <a:pt x="15683" y="536"/>
                  </a:lnTo>
                  <a:lnTo>
                    <a:pt x="15722" y="770"/>
                  </a:lnTo>
                  <a:lnTo>
                    <a:pt x="15607" y="871"/>
                  </a:lnTo>
                  <a:lnTo>
                    <a:pt x="15529" y="770"/>
                  </a:lnTo>
                  <a:lnTo>
                    <a:pt x="15412" y="736"/>
                  </a:lnTo>
                  <a:lnTo>
                    <a:pt x="15334" y="770"/>
                  </a:lnTo>
                  <a:lnTo>
                    <a:pt x="15373" y="871"/>
                  </a:lnTo>
                  <a:lnTo>
                    <a:pt x="15607" y="971"/>
                  </a:lnTo>
                  <a:lnTo>
                    <a:pt x="15683" y="1172"/>
                  </a:lnTo>
                  <a:lnTo>
                    <a:pt x="15607" y="1239"/>
                  </a:lnTo>
                  <a:lnTo>
                    <a:pt x="15529" y="1104"/>
                  </a:lnTo>
                  <a:lnTo>
                    <a:pt x="15373" y="1239"/>
                  </a:lnTo>
                  <a:lnTo>
                    <a:pt x="15373" y="1340"/>
                  </a:lnTo>
                  <a:lnTo>
                    <a:pt x="15412" y="1407"/>
                  </a:lnTo>
                  <a:lnTo>
                    <a:pt x="15373" y="1440"/>
                  </a:lnTo>
                  <a:lnTo>
                    <a:pt x="15177" y="1373"/>
                  </a:lnTo>
                  <a:lnTo>
                    <a:pt x="15101" y="1373"/>
                  </a:lnTo>
                  <a:lnTo>
                    <a:pt x="14945" y="1540"/>
                  </a:lnTo>
                  <a:lnTo>
                    <a:pt x="14789" y="1607"/>
                  </a:lnTo>
                  <a:lnTo>
                    <a:pt x="14789" y="1674"/>
                  </a:lnTo>
                  <a:lnTo>
                    <a:pt x="14906" y="1708"/>
                  </a:lnTo>
                  <a:lnTo>
                    <a:pt x="14711" y="1809"/>
                  </a:lnTo>
                  <a:lnTo>
                    <a:pt x="14634" y="1941"/>
                  </a:lnTo>
                  <a:lnTo>
                    <a:pt x="14828" y="2109"/>
                  </a:lnTo>
                  <a:lnTo>
                    <a:pt x="14711" y="2210"/>
                  </a:lnTo>
                  <a:lnTo>
                    <a:pt x="14945" y="2345"/>
                  </a:lnTo>
                  <a:lnTo>
                    <a:pt x="14828" y="2410"/>
                  </a:lnTo>
                  <a:lnTo>
                    <a:pt x="14595" y="2410"/>
                  </a:lnTo>
                  <a:lnTo>
                    <a:pt x="14517" y="2177"/>
                  </a:lnTo>
                  <a:lnTo>
                    <a:pt x="14400" y="2109"/>
                  </a:lnTo>
                  <a:lnTo>
                    <a:pt x="14517" y="2042"/>
                  </a:lnTo>
                  <a:lnTo>
                    <a:pt x="14361" y="1941"/>
                  </a:lnTo>
                  <a:lnTo>
                    <a:pt x="13933" y="1941"/>
                  </a:lnTo>
                  <a:lnTo>
                    <a:pt x="13583" y="1741"/>
                  </a:lnTo>
                  <a:lnTo>
                    <a:pt x="13466" y="1741"/>
                  </a:lnTo>
                  <a:lnTo>
                    <a:pt x="13388" y="1809"/>
                  </a:lnTo>
                  <a:lnTo>
                    <a:pt x="13349" y="1708"/>
                  </a:lnTo>
                  <a:lnTo>
                    <a:pt x="13154" y="1876"/>
                  </a:lnTo>
                  <a:lnTo>
                    <a:pt x="12960" y="1876"/>
                  </a:lnTo>
                  <a:lnTo>
                    <a:pt x="12960" y="1941"/>
                  </a:lnTo>
                  <a:lnTo>
                    <a:pt x="13193" y="2210"/>
                  </a:lnTo>
                  <a:lnTo>
                    <a:pt x="13349" y="2210"/>
                  </a:lnTo>
                  <a:lnTo>
                    <a:pt x="13427" y="2277"/>
                  </a:lnTo>
                  <a:lnTo>
                    <a:pt x="13660" y="2277"/>
                  </a:lnTo>
                  <a:lnTo>
                    <a:pt x="13583" y="2444"/>
                  </a:lnTo>
                  <a:lnTo>
                    <a:pt x="13583" y="2612"/>
                  </a:lnTo>
                  <a:lnTo>
                    <a:pt x="13777" y="2846"/>
                  </a:lnTo>
                  <a:lnTo>
                    <a:pt x="13738" y="2946"/>
                  </a:lnTo>
                  <a:lnTo>
                    <a:pt x="13583" y="2879"/>
                  </a:lnTo>
                  <a:lnTo>
                    <a:pt x="13427" y="2646"/>
                  </a:lnTo>
                  <a:lnTo>
                    <a:pt x="13232" y="2578"/>
                  </a:lnTo>
                  <a:lnTo>
                    <a:pt x="13154" y="2444"/>
                  </a:lnTo>
                  <a:lnTo>
                    <a:pt x="13078" y="2612"/>
                  </a:lnTo>
                  <a:lnTo>
                    <a:pt x="12960" y="2746"/>
                  </a:lnTo>
                  <a:lnTo>
                    <a:pt x="12882" y="2545"/>
                  </a:lnTo>
                  <a:lnTo>
                    <a:pt x="12765" y="2612"/>
                  </a:lnTo>
                  <a:lnTo>
                    <a:pt x="12765" y="2746"/>
                  </a:lnTo>
                  <a:lnTo>
                    <a:pt x="12572" y="2879"/>
                  </a:lnTo>
                  <a:lnTo>
                    <a:pt x="12572" y="3014"/>
                  </a:lnTo>
                  <a:lnTo>
                    <a:pt x="12804" y="3115"/>
                  </a:lnTo>
                  <a:lnTo>
                    <a:pt x="12882" y="3281"/>
                  </a:lnTo>
                  <a:lnTo>
                    <a:pt x="12687" y="3247"/>
                  </a:lnTo>
                  <a:lnTo>
                    <a:pt x="12609" y="3182"/>
                  </a:lnTo>
                  <a:lnTo>
                    <a:pt x="12454" y="3382"/>
                  </a:lnTo>
                  <a:lnTo>
                    <a:pt x="12415" y="3483"/>
                  </a:lnTo>
                  <a:lnTo>
                    <a:pt x="12181" y="3683"/>
                  </a:lnTo>
                  <a:lnTo>
                    <a:pt x="12181" y="3550"/>
                  </a:lnTo>
                  <a:lnTo>
                    <a:pt x="12376" y="3449"/>
                  </a:lnTo>
                  <a:lnTo>
                    <a:pt x="12259" y="3348"/>
                  </a:lnTo>
                  <a:lnTo>
                    <a:pt x="12454" y="3081"/>
                  </a:lnTo>
                  <a:lnTo>
                    <a:pt x="12298" y="2578"/>
                  </a:lnTo>
                  <a:lnTo>
                    <a:pt x="12181" y="2646"/>
                  </a:lnTo>
                  <a:lnTo>
                    <a:pt x="11909" y="2946"/>
                  </a:lnTo>
                  <a:lnTo>
                    <a:pt x="11909" y="3215"/>
                  </a:lnTo>
                  <a:lnTo>
                    <a:pt x="11988" y="3281"/>
                  </a:lnTo>
                  <a:lnTo>
                    <a:pt x="11792" y="3449"/>
                  </a:lnTo>
                  <a:lnTo>
                    <a:pt x="11792" y="3281"/>
                  </a:lnTo>
                  <a:lnTo>
                    <a:pt x="11870" y="3115"/>
                  </a:lnTo>
                  <a:lnTo>
                    <a:pt x="11792" y="2879"/>
                  </a:lnTo>
                  <a:lnTo>
                    <a:pt x="11675" y="2846"/>
                  </a:lnTo>
                  <a:lnTo>
                    <a:pt x="11482" y="2946"/>
                  </a:lnTo>
                  <a:lnTo>
                    <a:pt x="11325" y="3182"/>
                  </a:lnTo>
                  <a:lnTo>
                    <a:pt x="11443" y="3382"/>
                  </a:lnTo>
                  <a:lnTo>
                    <a:pt x="11443" y="3483"/>
                  </a:lnTo>
                  <a:lnTo>
                    <a:pt x="11714" y="3716"/>
                  </a:lnTo>
                  <a:lnTo>
                    <a:pt x="11792" y="3851"/>
                  </a:lnTo>
                  <a:lnTo>
                    <a:pt x="11675" y="4019"/>
                  </a:lnTo>
                  <a:lnTo>
                    <a:pt x="11597" y="3750"/>
                  </a:lnTo>
                  <a:lnTo>
                    <a:pt x="11404" y="3683"/>
                  </a:lnTo>
                  <a:lnTo>
                    <a:pt x="11247" y="3382"/>
                  </a:lnTo>
                  <a:lnTo>
                    <a:pt x="11130" y="3348"/>
                  </a:lnTo>
                  <a:lnTo>
                    <a:pt x="10898" y="3415"/>
                  </a:lnTo>
                  <a:lnTo>
                    <a:pt x="10859" y="3550"/>
                  </a:lnTo>
                  <a:lnTo>
                    <a:pt x="11130" y="3716"/>
                  </a:lnTo>
                  <a:lnTo>
                    <a:pt x="11247" y="3716"/>
                  </a:lnTo>
                  <a:lnTo>
                    <a:pt x="11325" y="3784"/>
                  </a:lnTo>
                  <a:lnTo>
                    <a:pt x="11130" y="3750"/>
                  </a:lnTo>
                  <a:lnTo>
                    <a:pt x="10937" y="3851"/>
                  </a:lnTo>
                  <a:lnTo>
                    <a:pt x="11091" y="4019"/>
                  </a:lnTo>
                  <a:lnTo>
                    <a:pt x="10859" y="3884"/>
                  </a:lnTo>
                  <a:lnTo>
                    <a:pt x="10859" y="3683"/>
                  </a:lnTo>
                  <a:lnTo>
                    <a:pt x="10741" y="3617"/>
                  </a:lnTo>
                  <a:lnTo>
                    <a:pt x="10702" y="3449"/>
                  </a:lnTo>
                  <a:lnTo>
                    <a:pt x="10624" y="3550"/>
                  </a:lnTo>
                  <a:lnTo>
                    <a:pt x="10548" y="3784"/>
                  </a:lnTo>
                  <a:lnTo>
                    <a:pt x="10663" y="3884"/>
                  </a:lnTo>
                  <a:lnTo>
                    <a:pt x="10624" y="4086"/>
                  </a:lnTo>
                  <a:lnTo>
                    <a:pt x="10470" y="4019"/>
                  </a:lnTo>
                  <a:lnTo>
                    <a:pt x="10314" y="4052"/>
                  </a:lnTo>
                  <a:lnTo>
                    <a:pt x="10079" y="4252"/>
                  </a:lnTo>
                  <a:lnTo>
                    <a:pt x="10118" y="4286"/>
                  </a:lnTo>
                  <a:lnTo>
                    <a:pt x="10275" y="4252"/>
                  </a:lnTo>
                  <a:lnTo>
                    <a:pt x="10431" y="4421"/>
                  </a:lnTo>
                  <a:lnTo>
                    <a:pt x="10235" y="4421"/>
                  </a:lnTo>
                  <a:lnTo>
                    <a:pt x="10118" y="4521"/>
                  </a:lnTo>
                  <a:lnTo>
                    <a:pt x="10235" y="4553"/>
                  </a:lnTo>
                  <a:lnTo>
                    <a:pt x="10157" y="4621"/>
                  </a:lnTo>
                  <a:lnTo>
                    <a:pt x="9964" y="4688"/>
                  </a:lnTo>
                  <a:lnTo>
                    <a:pt x="9964" y="4755"/>
                  </a:lnTo>
                  <a:lnTo>
                    <a:pt x="10042" y="4789"/>
                  </a:lnTo>
                  <a:lnTo>
                    <a:pt x="9925" y="4789"/>
                  </a:lnTo>
                  <a:lnTo>
                    <a:pt x="9847" y="4721"/>
                  </a:lnTo>
                  <a:lnTo>
                    <a:pt x="9691" y="4755"/>
                  </a:lnTo>
                  <a:lnTo>
                    <a:pt x="9536" y="4923"/>
                  </a:lnTo>
                  <a:lnTo>
                    <a:pt x="9573" y="5022"/>
                  </a:lnTo>
                  <a:lnTo>
                    <a:pt x="9536" y="5056"/>
                  </a:lnTo>
                  <a:lnTo>
                    <a:pt x="9341" y="5056"/>
                  </a:lnTo>
                  <a:lnTo>
                    <a:pt x="9185" y="5224"/>
                  </a:lnTo>
                  <a:lnTo>
                    <a:pt x="9380" y="5291"/>
                  </a:lnTo>
                  <a:lnTo>
                    <a:pt x="9886" y="5157"/>
                  </a:lnTo>
                  <a:lnTo>
                    <a:pt x="9964" y="5224"/>
                  </a:lnTo>
                  <a:lnTo>
                    <a:pt x="10157" y="5123"/>
                  </a:lnTo>
                  <a:lnTo>
                    <a:pt x="10275" y="5123"/>
                  </a:lnTo>
                  <a:lnTo>
                    <a:pt x="10275" y="5258"/>
                  </a:lnTo>
                  <a:lnTo>
                    <a:pt x="10157" y="5392"/>
                  </a:lnTo>
                  <a:lnTo>
                    <a:pt x="10118" y="5626"/>
                  </a:lnTo>
                  <a:lnTo>
                    <a:pt x="10079" y="5693"/>
                  </a:lnTo>
                  <a:lnTo>
                    <a:pt x="9964" y="5592"/>
                  </a:lnTo>
                  <a:lnTo>
                    <a:pt x="9925" y="5458"/>
                  </a:lnTo>
                  <a:lnTo>
                    <a:pt x="9769" y="5525"/>
                  </a:lnTo>
                  <a:lnTo>
                    <a:pt x="9691" y="5424"/>
                  </a:lnTo>
                  <a:lnTo>
                    <a:pt x="9497" y="5424"/>
                  </a:lnTo>
                  <a:lnTo>
                    <a:pt x="9536" y="5525"/>
                  </a:lnTo>
                  <a:lnTo>
                    <a:pt x="9497" y="5592"/>
                  </a:lnTo>
                  <a:lnTo>
                    <a:pt x="9341" y="5525"/>
                  </a:lnTo>
                  <a:lnTo>
                    <a:pt x="9185" y="5558"/>
                  </a:lnTo>
                  <a:lnTo>
                    <a:pt x="9380" y="5626"/>
                  </a:lnTo>
                  <a:lnTo>
                    <a:pt x="9458" y="5760"/>
                  </a:lnTo>
                  <a:lnTo>
                    <a:pt x="9341" y="5794"/>
                  </a:lnTo>
                  <a:lnTo>
                    <a:pt x="9302" y="5893"/>
                  </a:lnTo>
                  <a:lnTo>
                    <a:pt x="9302" y="5994"/>
                  </a:lnTo>
                  <a:lnTo>
                    <a:pt x="9263" y="6095"/>
                  </a:lnTo>
                  <a:lnTo>
                    <a:pt x="9185" y="5960"/>
                  </a:lnTo>
                  <a:lnTo>
                    <a:pt x="9185" y="5794"/>
                  </a:lnTo>
                  <a:lnTo>
                    <a:pt x="9067" y="5693"/>
                  </a:lnTo>
                  <a:lnTo>
                    <a:pt x="8913" y="5794"/>
                  </a:lnTo>
                  <a:lnTo>
                    <a:pt x="8757" y="5859"/>
                  </a:lnTo>
                  <a:lnTo>
                    <a:pt x="8679" y="5726"/>
                  </a:lnTo>
                  <a:lnTo>
                    <a:pt x="8718" y="5626"/>
                  </a:lnTo>
                  <a:lnTo>
                    <a:pt x="8601" y="5626"/>
                  </a:lnTo>
                  <a:lnTo>
                    <a:pt x="8407" y="5794"/>
                  </a:lnTo>
                  <a:lnTo>
                    <a:pt x="8562" y="5927"/>
                  </a:lnTo>
                  <a:lnTo>
                    <a:pt x="8796" y="5927"/>
                  </a:lnTo>
                  <a:lnTo>
                    <a:pt x="8991" y="5994"/>
                  </a:lnTo>
                  <a:lnTo>
                    <a:pt x="8913" y="6128"/>
                  </a:lnTo>
                  <a:lnTo>
                    <a:pt x="8524" y="6229"/>
                  </a:lnTo>
                  <a:lnTo>
                    <a:pt x="8407" y="6128"/>
                  </a:lnTo>
                  <a:lnTo>
                    <a:pt x="8290" y="6128"/>
                  </a:lnTo>
                  <a:lnTo>
                    <a:pt x="8173" y="6295"/>
                  </a:lnTo>
                  <a:lnTo>
                    <a:pt x="8329" y="6429"/>
                  </a:lnTo>
                  <a:lnTo>
                    <a:pt x="8173" y="6564"/>
                  </a:lnTo>
                  <a:lnTo>
                    <a:pt x="8329" y="6564"/>
                  </a:lnTo>
                  <a:lnTo>
                    <a:pt x="8524" y="6362"/>
                  </a:lnTo>
                  <a:lnTo>
                    <a:pt x="8718" y="6362"/>
                  </a:lnTo>
                  <a:lnTo>
                    <a:pt x="8796" y="6463"/>
                  </a:lnTo>
                  <a:lnTo>
                    <a:pt x="8524" y="6530"/>
                  </a:lnTo>
                  <a:lnTo>
                    <a:pt x="8485" y="6698"/>
                  </a:lnTo>
                  <a:lnTo>
                    <a:pt x="8562" y="6797"/>
                  </a:lnTo>
                  <a:lnTo>
                    <a:pt x="8796" y="6932"/>
                  </a:lnTo>
                  <a:lnTo>
                    <a:pt x="8796" y="7066"/>
                  </a:lnTo>
                  <a:lnTo>
                    <a:pt x="8679" y="6965"/>
                  </a:lnTo>
                  <a:lnTo>
                    <a:pt x="8524" y="6965"/>
                  </a:lnTo>
                  <a:lnTo>
                    <a:pt x="8368" y="6797"/>
                  </a:lnTo>
                  <a:lnTo>
                    <a:pt x="8290" y="6797"/>
                  </a:lnTo>
                  <a:lnTo>
                    <a:pt x="8134" y="6932"/>
                  </a:lnTo>
                  <a:lnTo>
                    <a:pt x="8290" y="7032"/>
                  </a:lnTo>
                  <a:lnTo>
                    <a:pt x="8095" y="7066"/>
                  </a:lnTo>
                  <a:lnTo>
                    <a:pt x="7901" y="7199"/>
                  </a:lnTo>
                  <a:lnTo>
                    <a:pt x="7901" y="7266"/>
                  </a:lnTo>
                  <a:lnTo>
                    <a:pt x="8095" y="7367"/>
                  </a:lnTo>
                  <a:lnTo>
                    <a:pt x="8290" y="7266"/>
                  </a:lnTo>
                  <a:lnTo>
                    <a:pt x="8368" y="7367"/>
                  </a:lnTo>
                  <a:lnTo>
                    <a:pt x="8562" y="7300"/>
                  </a:lnTo>
                  <a:lnTo>
                    <a:pt x="8601" y="7434"/>
                  </a:lnTo>
                  <a:lnTo>
                    <a:pt x="8757" y="7535"/>
                  </a:lnTo>
                  <a:lnTo>
                    <a:pt x="8757" y="7602"/>
                  </a:lnTo>
                  <a:lnTo>
                    <a:pt x="8485" y="7468"/>
                  </a:lnTo>
                  <a:lnTo>
                    <a:pt x="8212" y="7468"/>
                  </a:lnTo>
                  <a:lnTo>
                    <a:pt x="8134" y="7535"/>
                  </a:lnTo>
                  <a:lnTo>
                    <a:pt x="7823" y="7569"/>
                  </a:lnTo>
                  <a:lnTo>
                    <a:pt x="7823" y="7668"/>
                  </a:lnTo>
                  <a:lnTo>
                    <a:pt x="7706" y="7769"/>
                  </a:lnTo>
                  <a:lnTo>
                    <a:pt x="7589" y="7735"/>
                  </a:lnTo>
                  <a:lnTo>
                    <a:pt x="7356" y="7870"/>
                  </a:lnTo>
                  <a:lnTo>
                    <a:pt x="7200" y="7870"/>
                  </a:lnTo>
                  <a:lnTo>
                    <a:pt x="7161" y="7937"/>
                  </a:lnTo>
                  <a:lnTo>
                    <a:pt x="7356" y="7970"/>
                  </a:lnTo>
                  <a:lnTo>
                    <a:pt x="7434" y="8103"/>
                  </a:lnTo>
                  <a:lnTo>
                    <a:pt x="7317" y="8204"/>
                  </a:lnTo>
                  <a:lnTo>
                    <a:pt x="7200" y="8137"/>
                  </a:lnTo>
                  <a:lnTo>
                    <a:pt x="7161" y="8204"/>
                  </a:lnTo>
                  <a:lnTo>
                    <a:pt x="7317" y="8271"/>
                  </a:lnTo>
                  <a:lnTo>
                    <a:pt x="7239" y="8372"/>
                  </a:lnTo>
                  <a:lnTo>
                    <a:pt x="7044" y="8305"/>
                  </a:lnTo>
                  <a:lnTo>
                    <a:pt x="7005" y="8271"/>
                  </a:lnTo>
                  <a:lnTo>
                    <a:pt x="6968" y="8305"/>
                  </a:lnTo>
                  <a:lnTo>
                    <a:pt x="7122" y="8439"/>
                  </a:lnTo>
                  <a:lnTo>
                    <a:pt x="7005" y="8473"/>
                  </a:lnTo>
                  <a:lnTo>
                    <a:pt x="7044" y="8606"/>
                  </a:lnTo>
                  <a:lnTo>
                    <a:pt x="7161" y="8606"/>
                  </a:lnTo>
                  <a:lnTo>
                    <a:pt x="7044" y="8639"/>
                  </a:lnTo>
                  <a:lnTo>
                    <a:pt x="6928" y="8707"/>
                  </a:lnTo>
                  <a:lnTo>
                    <a:pt x="6811" y="8606"/>
                  </a:lnTo>
                  <a:lnTo>
                    <a:pt x="6811" y="8740"/>
                  </a:lnTo>
                  <a:lnTo>
                    <a:pt x="6772" y="8807"/>
                  </a:lnTo>
                  <a:lnTo>
                    <a:pt x="6850" y="8875"/>
                  </a:lnTo>
                  <a:lnTo>
                    <a:pt x="7161" y="8940"/>
                  </a:lnTo>
                  <a:lnTo>
                    <a:pt x="7200" y="9075"/>
                  </a:lnTo>
                  <a:lnTo>
                    <a:pt x="7317" y="9075"/>
                  </a:lnTo>
                  <a:lnTo>
                    <a:pt x="7512" y="9041"/>
                  </a:lnTo>
                  <a:lnTo>
                    <a:pt x="7356" y="9108"/>
                  </a:lnTo>
                  <a:lnTo>
                    <a:pt x="7356" y="9209"/>
                  </a:lnTo>
                  <a:lnTo>
                    <a:pt x="7161" y="9209"/>
                  </a:lnTo>
                  <a:lnTo>
                    <a:pt x="7122" y="9142"/>
                  </a:lnTo>
                  <a:lnTo>
                    <a:pt x="6811" y="9142"/>
                  </a:lnTo>
                  <a:lnTo>
                    <a:pt x="6616" y="9310"/>
                  </a:lnTo>
                  <a:lnTo>
                    <a:pt x="6655" y="9344"/>
                  </a:lnTo>
                  <a:lnTo>
                    <a:pt x="6850" y="9344"/>
                  </a:lnTo>
                  <a:lnTo>
                    <a:pt x="6928" y="9476"/>
                  </a:lnTo>
                  <a:lnTo>
                    <a:pt x="7005" y="9577"/>
                  </a:lnTo>
                  <a:lnTo>
                    <a:pt x="7005" y="9712"/>
                  </a:lnTo>
                  <a:lnTo>
                    <a:pt x="6850" y="9611"/>
                  </a:lnTo>
                  <a:lnTo>
                    <a:pt x="6772" y="9611"/>
                  </a:lnTo>
                  <a:lnTo>
                    <a:pt x="6655" y="9712"/>
                  </a:lnTo>
                  <a:lnTo>
                    <a:pt x="6655" y="9811"/>
                  </a:lnTo>
                  <a:lnTo>
                    <a:pt x="6616" y="9878"/>
                  </a:lnTo>
                  <a:lnTo>
                    <a:pt x="6733" y="9945"/>
                  </a:lnTo>
                  <a:lnTo>
                    <a:pt x="6772" y="10080"/>
                  </a:lnTo>
                  <a:lnTo>
                    <a:pt x="6655" y="10080"/>
                  </a:lnTo>
                  <a:lnTo>
                    <a:pt x="6538" y="9979"/>
                  </a:lnTo>
                  <a:lnTo>
                    <a:pt x="6462" y="10046"/>
                  </a:lnTo>
                  <a:lnTo>
                    <a:pt x="6462" y="10147"/>
                  </a:lnTo>
                  <a:lnTo>
                    <a:pt x="6655" y="10181"/>
                  </a:lnTo>
                  <a:lnTo>
                    <a:pt x="6655" y="10414"/>
                  </a:lnTo>
                  <a:lnTo>
                    <a:pt x="6423" y="10246"/>
                  </a:lnTo>
                  <a:lnTo>
                    <a:pt x="6344" y="10313"/>
                  </a:lnTo>
                  <a:lnTo>
                    <a:pt x="6344" y="10448"/>
                  </a:lnTo>
                  <a:lnTo>
                    <a:pt x="6383" y="10448"/>
                  </a:lnTo>
                  <a:lnTo>
                    <a:pt x="6383" y="10616"/>
                  </a:lnTo>
                  <a:lnTo>
                    <a:pt x="6462" y="10782"/>
                  </a:lnTo>
                  <a:lnTo>
                    <a:pt x="6577" y="10782"/>
                  </a:lnTo>
                  <a:lnTo>
                    <a:pt x="6655" y="10616"/>
                  </a:lnTo>
                  <a:lnTo>
                    <a:pt x="6772" y="10616"/>
                  </a:lnTo>
                  <a:lnTo>
                    <a:pt x="6655" y="10816"/>
                  </a:lnTo>
                  <a:lnTo>
                    <a:pt x="6577" y="10883"/>
                  </a:lnTo>
                  <a:lnTo>
                    <a:pt x="6383" y="11018"/>
                  </a:lnTo>
                  <a:lnTo>
                    <a:pt x="6227" y="11018"/>
                  </a:lnTo>
                  <a:lnTo>
                    <a:pt x="6071" y="11085"/>
                  </a:lnTo>
                  <a:lnTo>
                    <a:pt x="6071" y="11151"/>
                  </a:lnTo>
                  <a:lnTo>
                    <a:pt x="5956" y="11251"/>
                  </a:lnTo>
                  <a:lnTo>
                    <a:pt x="5799" y="11319"/>
                  </a:lnTo>
                  <a:lnTo>
                    <a:pt x="5956" y="11419"/>
                  </a:lnTo>
                  <a:lnTo>
                    <a:pt x="5878" y="11453"/>
                  </a:lnTo>
                  <a:lnTo>
                    <a:pt x="5604" y="11487"/>
                  </a:lnTo>
                  <a:lnTo>
                    <a:pt x="5487" y="11619"/>
                  </a:lnTo>
                  <a:lnTo>
                    <a:pt x="5487" y="11720"/>
                  </a:lnTo>
                  <a:lnTo>
                    <a:pt x="5682" y="11754"/>
                  </a:lnTo>
                  <a:lnTo>
                    <a:pt x="5565" y="11821"/>
                  </a:lnTo>
                  <a:lnTo>
                    <a:pt x="5450" y="11989"/>
                  </a:lnTo>
                  <a:lnTo>
                    <a:pt x="5294" y="11989"/>
                  </a:lnTo>
                  <a:lnTo>
                    <a:pt x="5254" y="11855"/>
                  </a:lnTo>
                  <a:lnTo>
                    <a:pt x="5176" y="11787"/>
                  </a:lnTo>
                  <a:lnTo>
                    <a:pt x="5098" y="11855"/>
                  </a:lnTo>
                  <a:lnTo>
                    <a:pt x="4981" y="11855"/>
                  </a:lnTo>
                  <a:lnTo>
                    <a:pt x="5020" y="11989"/>
                  </a:lnTo>
                  <a:lnTo>
                    <a:pt x="4905" y="12088"/>
                  </a:lnTo>
                  <a:lnTo>
                    <a:pt x="4905" y="12156"/>
                  </a:lnTo>
                  <a:lnTo>
                    <a:pt x="4981" y="12256"/>
                  </a:lnTo>
                  <a:lnTo>
                    <a:pt x="4709" y="12256"/>
                  </a:lnTo>
                  <a:lnTo>
                    <a:pt x="4631" y="12290"/>
                  </a:lnTo>
                  <a:lnTo>
                    <a:pt x="4631" y="12490"/>
                  </a:lnTo>
                  <a:lnTo>
                    <a:pt x="4438" y="12591"/>
                  </a:lnTo>
                  <a:lnTo>
                    <a:pt x="4475" y="12658"/>
                  </a:lnTo>
                  <a:lnTo>
                    <a:pt x="4438" y="12826"/>
                  </a:lnTo>
                  <a:lnTo>
                    <a:pt x="4282" y="12959"/>
                  </a:lnTo>
                  <a:lnTo>
                    <a:pt x="4086" y="13093"/>
                  </a:lnTo>
                  <a:lnTo>
                    <a:pt x="4125" y="13161"/>
                  </a:lnTo>
                  <a:lnTo>
                    <a:pt x="4399" y="13060"/>
                  </a:lnTo>
                  <a:lnTo>
                    <a:pt x="4475" y="13060"/>
                  </a:lnTo>
                  <a:lnTo>
                    <a:pt x="4475" y="13161"/>
                  </a:lnTo>
                  <a:lnTo>
                    <a:pt x="4321" y="13228"/>
                  </a:lnTo>
                  <a:lnTo>
                    <a:pt x="4321" y="13394"/>
                  </a:lnTo>
                  <a:lnTo>
                    <a:pt x="4438" y="13529"/>
                  </a:lnTo>
                  <a:lnTo>
                    <a:pt x="4670" y="13428"/>
                  </a:lnTo>
                  <a:lnTo>
                    <a:pt x="4905" y="13394"/>
                  </a:lnTo>
                  <a:lnTo>
                    <a:pt x="5215" y="13127"/>
                  </a:lnTo>
                  <a:lnTo>
                    <a:pt x="5215" y="12993"/>
                  </a:lnTo>
                  <a:lnTo>
                    <a:pt x="5059" y="13060"/>
                  </a:lnTo>
                  <a:lnTo>
                    <a:pt x="5215" y="12892"/>
                  </a:lnTo>
                  <a:lnTo>
                    <a:pt x="5254" y="12658"/>
                  </a:lnTo>
                  <a:lnTo>
                    <a:pt x="5294" y="12658"/>
                  </a:lnTo>
                  <a:lnTo>
                    <a:pt x="5411" y="12591"/>
                  </a:lnTo>
                  <a:lnTo>
                    <a:pt x="5604" y="12625"/>
                  </a:lnTo>
                  <a:lnTo>
                    <a:pt x="5682" y="12625"/>
                  </a:lnTo>
                  <a:lnTo>
                    <a:pt x="5411" y="12793"/>
                  </a:lnTo>
                  <a:lnTo>
                    <a:pt x="5411" y="12892"/>
                  </a:lnTo>
                  <a:lnTo>
                    <a:pt x="5682" y="12959"/>
                  </a:lnTo>
                  <a:lnTo>
                    <a:pt x="5604" y="13093"/>
                  </a:lnTo>
                  <a:lnTo>
                    <a:pt x="5450" y="13093"/>
                  </a:lnTo>
                  <a:lnTo>
                    <a:pt x="5176" y="13394"/>
                  </a:lnTo>
                  <a:lnTo>
                    <a:pt x="5372" y="13462"/>
                  </a:lnTo>
                  <a:lnTo>
                    <a:pt x="5215" y="13596"/>
                  </a:lnTo>
                  <a:lnTo>
                    <a:pt x="5254" y="13762"/>
                  </a:lnTo>
                  <a:lnTo>
                    <a:pt x="5059" y="13730"/>
                  </a:lnTo>
                  <a:lnTo>
                    <a:pt x="4905" y="13596"/>
                  </a:lnTo>
                  <a:lnTo>
                    <a:pt x="4670" y="13596"/>
                  </a:lnTo>
                  <a:lnTo>
                    <a:pt x="4514" y="13663"/>
                  </a:lnTo>
                  <a:lnTo>
                    <a:pt x="4514" y="13830"/>
                  </a:lnTo>
                  <a:lnTo>
                    <a:pt x="4399" y="13931"/>
                  </a:lnTo>
                  <a:lnTo>
                    <a:pt x="4204" y="13998"/>
                  </a:lnTo>
                  <a:lnTo>
                    <a:pt x="4321" y="13897"/>
                  </a:lnTo>
                  <a:lnTo>
                    <a:pt x="4438" y="13830"/>
                  </a:lnTo>
                  <a:lnTo>
                    <a:pt x="4282" y="13663"/>
                  </a:lnTo>
                  <a:lnTo>
                    <a:pt x="4282" y="13495"/>
                  </a:lnTo>
                  <a:lnTo>
                    <a:pt x="4125" y="13327"/>
                  </a:lnTo>
                  <a:lnTo>
                    <a:pt x="4008" y="13327"/>
                  </a:lnTo>
                  <a:lnTo>
                    <a:pt x="3893" y="13462"/>
                  </a:lnTo>
                  <a:lnTo>
                    <a:pt x="3698" y="13462"/>
                  </a:lnTo>
                  <a:lnTo>
                    <a:pt x="3698" y="13529"/>
                  </a:lnTo>
                  <a:lnTo>
                    <a:pt x="4008" y="13529"/>
                  </a:lnTo>
                  <a:lnTo>
                    <a:pt x="3698" y="13762"/>
                  </a:lnTo>
                  <a:lnTo>
                    <a:pt x="3502" y="13730"/>
                  </a:lnTo>
                  <a:lnTo>
                    <a:pt x="3348" y="13730"/>
                  </a:lnTo>
                  <a:lnTo>
                    <a:pt x="3153" y="13897"/>
                  </a:lnTo>
                  <a:lnTo>
                    <a:pt x="3270" y="13931"/>
                  </a:lnTo>
                  <a:lnTo>
                    <a:pt x="3426" y="13897"/>
                  </a:lnTo>
                  <a:lnTo>
                    <a:pt x="3463" y="13931"/>
                  </a:lnTo>
                  <a:lnTo>
                    <a:pt x="3231" y="14065"/>
                  </a:lnTo>
                  <a:lnTo>
                    <a:pt x="3114" y="14132"/>
                  </a:lnTo>
                  <a:lnTo>
                    <a:pt x="3035" y="14065"/>
                  </a:lnTo>
                  <a:lnTo>
                    <a:pt x="2881" y="14065"/>
                  </a:lnTo>
                  <a:lnTo>
                    <a:pt x="2881" y="14132"/>
                  </a:lnTo>
                  <a:lnTo>
                    <a:pt x="3114" y="14265"/>
                  </a:lnTo>
                  <a:lnTo>
                    <a:pt x="3348" y="14265"/>
                  </a:lnTo>
                  <a:lnTo>
                    <a:pt x="3309" y="14366"/>
                  </a:lnTo>
                  <a:lnTo>
                    <a:pt x="3463" y="14433"/>
                  </a:lnTo>
                  <a:lnTo>
                    <a:pt x="3426" y="14568"/>
                  </a:lnTo>
                  <a:lnTo>
                    <a:pt x="3153" y="14467"/>
                  </a:lnTo>
                  <a:lnTo>
                    <a:pt x="3153" y="14332"/>
                  </a:lnTo>
                  <a:lnTo>
                    <a:pt x="2957" y="14332"/>
                  </a:lnTo>
                  <a:lnTo>
                    <a:pt x="2764" y="14231"/>
                  </a:lnTo>
                  <a:lnTo>
                    <a:pt x="2725" y="14099"/>
                  </a:lnTo>
                  <a:lnTo>
                    <a:pt x="2686" y="14099"/>
                  </a:lnTo>
                  <a:lnTo>
                    <a:pt x="2647" y="14265"/>
                  </a:lnTo>
                  <a:lnTo>
                    <a:pt x="2842" y="14467"/>
                  </a:lnTo>
                  <a:lnTo>
                    <a:pt x="3035" y="14601"/>
                  </a:lnTo>
                  <a:lnTo>
                    <a:pt x="3153" y="14601"/>
                  </a:lnTo>
                  <a:lnTo>
                    <a:pt x="3270" y="14667"/>
                  </a:lnTo>
                  <a:lnTo>
                    <a:pt x="3075" y="14667"/>
                  </a:lnTo>
                  <a:lnTo>
                    <a:pt x="2764" y="14601"/>
                  </a:lnTo>
                  <a:lnTo>
                    <a:pt x="2530" y="14332"/>
                  </a:lnTo>
                  <a:lnTo>
                    <a:pt x="2375" y="14366"/>
                  </a:lnTo>
                  <a:lnTo>
                    <a:pt x="2258" y="14299"/>
                  </a:lnTo>
                  <a:lnTo>
                    <a:pt x="1985" y="14299"/>
                  </a:lnTo>
                  <a:lnTo>
                    <a:pt x="1908" y="14231"/>
                  </a:lnTo>
                  <a:lnTo>
                    <a:pt x="1791" y="14299"/>
                  </a:lnTo>
                  <a:lnTo>
                    <a:pt x="1869" y="14433"/>
                  </a:lnTo>
                  <a:lnTo>
                    <a:pt x="1752" y="14500"/>
                  </a:lnTo>
                  <a:lnTo>
                    <a:pt x="1908" y="14667"/>
                  </a:lnTo>
                  <a:lnTo>
                    <a:pt x="2258" y="14601"/>
                  </a:lnTo>
                  <a:lnTo>
                    <a:pt x="2297" y="14633"/>
                  </a:lnTo>
                  <a:lnTo>
                    <a:pt x="2141" y="14734"/>
                  </a:lnTo>
                  <a:lnTo>
                    <a:pt x="2258" y="14768"/>
                  </a:lnTo>
                  <a:lnTo>
                    <a:pt x="2491" y="14667"/>
                  </a:lnTo>
                  <a:lnTo>
                    <a:pt x="2647" y="14667"/>
                  </a:lnTo>
                  <a:lnTo>
                    <a:pt x="2569" y="14768"/>
                  </a:lnTo>
                  <a:lnTo>
                    <a:pt x="2258" y="14902"/>
                  </a:lnTo>
                  <a:lnTo>
                    <a:pt x="2141" y="15003"/>
                  </a:lnTo>
                  <a:lnTo>
                    <a:pt x="1908" y="14969"/>
                  </a:lnTo>
                  <a:lnTo>
                    <a:pt x="1752" y="14768"/>
                  </a:lnTo>
                  <a:lnTo>
                    <a:pt x="1674" y="14768"/>
                  </a:lnTo>
                  <a:lnTo>
                    <a:pt x="1557" y="14835"/>
                  </a:lnTo>
                  <a:lnTo>
                    <a:pt x="1401" y="14734"/>
                  </a:lnTo>
                  <a:lnTo>
                    <a:pt x="1285" y="14801"/>
                  </a:lnTo>
                  <a:lnTo>
                    <a:pt x="1168" y="14768"/>
                  </a:lnTo>
                  <a:lnTo>
                    <a:pt x="1012" y="14835"/>
                  </a:lnTo>
                  <a:lnTo>
                    <a:pt x="1090" y="14936"/>
                  </a:lnTo>
                  <a:lnTo>
                    <a:pt x="1401" y="14969"/>
                  </a:lnTo>
                  <a:lnTo>
                    <a:pt x="1596" y="15068"/>
                  </a:lnTo>
                  <a:lnTo>
                    <a:pt x="1869" y="15169"/>
                  </a:lnTo>
                  <a:lnTo>
                    <a:pt x="1791" y="15337"/>
                  </a:lnTo>
                  <a:lnTo>
                    <a:pt x="1908" y="15472"/>
                  </a:lnTo>
                  <a:lnTo>
                    <a:pt x="1713" y="15504"/>
                  </a:lnTo>
                  <a:lnTo>
                    <a:pt x="1674" y="15472"/>
                  </a:lnTo>
                  <a:lnTo>
                    <a:pt x="1674" y="15203"/>
                  </a:lnTo>
                  <a:lnTo>
                    <a:pt x="1479" y="15169"/>
                  </a:lnTo>
                  <a:lnTo>
                    <a:pt x="1285" y="15169"/>
                  </a:lnTo>
                  <a:lnTo>
                    <a:pt x="1363" y="15304"/>
                  </a:lnTo>
                  <a:lnTo>
                    <a:pt x="1324" y="15405"/>
                  </a:lnTo>
                  <a:lnTo>
                    <a:pt x="1090" y="15270"/>
                  </a:lnTo>
                  <a:lnTo>
                    <a:pt x="895" y="15472"/>
                  </a:lnTo>
                  <a:lnTo>
                    <a:pt x="1090" y="15571"/>
                  </a:lnTo>
                  <a:lnTo>
                    <a:pt x="934" y="15605"/>
                  </a:lnTo>
                  <a:lnTo>
                    <a:pt x="818" y="15638"/>
                  </a:lnTo>
                  <a:lnTo>
                    <a:pt x="740" y="15472"/>
                  </a:lnTo>
                  <a:lnTo>
                    <a:pt x="428" y="15438"/>
                  </a:lnTo>
                  <a:lnTo>
                    <a:pt x="545" y="15638"/>
                  </a:lnTo>
                  <a:lnTo>
                    <a:pt x="389" y="15672"/>
                  </a:lnTo>
                  <a:lnTo>
                    <a:pt x="352" y="15504"/>
                  </a:lnTo>
                  <a:lnTo>
                    <a:pt x="195" y="15405"/>
                  </a:lnTo>
                  <a:lnTo>
                    <a:pt x="117" y="15438"/>
                  </a:lnTo>
                  <a:lnTo>
                    <a:pt x="117" y="15504"/>
                  </a:lnTo>
                  <a:lnTo>
                    <a:pt x="312" y="15672"/>
                  </a:lnTo>
                  <a:lnTo>
                    <a:pt x="195" y="15773"/>
                  </a:lnTo>
                  <a:lnTo>
                    <a:pt x="312" y="15840"/>
                  </a:lnTo>
                  <a:lnTo>
                    <a:pt x="545" y="15806"/>
                  </a:lnTo>
                  <a:lnTo>
                    <a:pt x="895" y="15840"/>
                  </a:lnTo>
                  <a:lnTo>
                    <a:pt x="1090" y="15973"/>
                  </a:lnTo>
                  <a:lnTo>
                    <a:pt x="1363" y="15973"/>
                  </a:lnTo>
                  <a:lnTo>
                    <a:pt x="1479" y="15907"/>
                  </a:lnTo>
                  <a:lnTo>
                    <a:pt x="1596" y="15907"/>
                  </a:lnTo>
                  <a:lnTo>
                    <a:pt x="1401" y="16040"/>
                  </a:lnTo>
                  <a:lnTo>
                    <a:pt x="1129" y="16040"/>
                  </a:lnTo>
                  <a:lnTo>
                    <a:pt x="1012" y="16107"/>
                  </a:lnTo>
                  <a:lnTo>
                    <a:pt x="701" y="15939"/>
                  </a:lnTo>
                  <a:lnTo>
                    <a:pt x="506" y="15973"/>
                  </a:lnTo>
                  <a:lnTo>
                    <a:pt x="389" y="15973"/>
                  </a:lnTo>
                  <a:lnTo>
                    <a:pt x="234" y="16040"/>
                  </a:lnTo>
                  <a:lnTo>
                    <a:pt x="0" y="16107"/>
                  </a:lnTo>
                  <a:lnTo>
                    <a:pt x="0" y="16174"/>
                  </a:lnTo>
                  <a:lnTo>
                    <a:pt x="352" y="16309"/>
                  </a:lnTo>
                  <a:lnTo>
                    <a:pt x="195" y="16442"/>
                  </a:lnTo>
                  <a:lnTo>
                    <a:pt x="389" y="16475"/>
                  </a:lnTo>
                  <a:lnTo>
                    <a:pt x="506" y="16408"/>
                  </a:lnTo>
                  <a:lnTo>
                    <a:pt x="779" y="16408"/>
                  </a:lnTo>
                  <a:lnTo>
                    <a:pt x="584" y="16509"/>
                  </a:lnTo>
                  <a:lnTo>
                    <a:pt x="234" y="16509"/>
                  </a:lnTo>
                  <a:lnTo>
                    <a:pt x="195" y="16576"/>
                  </a:lnTo>
                  <a:lnTo>
                    <a:pt x="117" y="16576"/>
                  </a:lnTo>
                  <a:lnTo>
                    <a:pt x="117" y="16610"/>
                  </a:lnTo>
                  <a:lnTo>
                    <a:pt x="234" y="16643"/>
                  </a:lnTo>
                  <a:lnTo>
                    <a:pt x="352" y="16643"/>
                  </a:lnTo>
                  <a:lnTo>
                    <a:pt x="195" y="16744"/>
                  </a:lnTo>
                  <a:lnTo>
                    <a:pt x="117" y="16778"/>
                  </a:lnTo>
                  <a:lnTo>
                    <a:pt x="117" y="16843"/>
                  </a:lnTo>
                  <a:lnTo>
                    <a:pt x="195" y="16877"/>
                  </a:lnTo>
                  <a:lnTo>
                    <a:pt x="312" y="17011"/>
                  </a:lnTo>
                  <a:lnTo>
                    <a:pt x="545" y="17011"/>
                  </a:lnTo>
                  <a:lnTo>
                    <a:pt x="623" y="16944"/>
                  </a:lnTo>
                  <a:lnTo>
                    <a:pt x="973" y="16877"/>
                  </a:lnTo>
                  <a:lnTo>
                    <a:pt x="1207" y="16944"/>
                  </a:lnTo>
                  <a:lnTo>
                    <a:pt x="1285" y="16978"/>
                  </a:lnTo>
                  <a:lnTo>
                    <a:pt x="1401" y="16877"/>
                  </a:lnTo>
                  <a:lnTo>
                    <a:pt x="1401" y="16778"/>
                  </a:lnTo>
                  <a:lnTo>
                    <a:pt x="1557" y="16744"/>
                  </a:lnTo>
                  <a:lnTo>
                    <a:pt x="1596" y="16843"/>
                  </a:lnTo>
                  <a:lnTo>
                    <a:pt x="1791" y="16843"/>
                  </a:lnTo>
                  <a:lnTo>
                    <a:pt x="1985" y="16677"/>
                  </a:lnTo>
                  <a:lnTo>
                    <a:pt x="2102" y="16744"/>
                  </a:lnTo>
                  <a:lnTo>
                    <a:pt x="2102" y="16811"/>
                  </a:lnTo>
                  <a:lnTo>
                    <a:pt x="1946" y="16843"/>
                  </a:lnTo>
                  <a:lnTo>
                    <a:pt x="2141" y="16944"/>
                  </a:lnTo>
                  <a:lnTo>
                    <a:pt x="2258" y="16843"/>
                  </a:lnTo>
                  <a:lnTo>
                    <a:pt x="2258" y="16744"/>
                  </a:lnTo>
                  <a:lnTo>
                    <a:pt x="2375" y="16576"/>
                  </a:lnTo>
                  <a:lnTo>
                    <a:pt x="2336" y="16677"/>
                  </a:lnTo>
                  <a:lnTo>
                    <a:pt x="2491" y="16843"/>
                  </a:lnTo>
                  <a:lnTo>
                    <a:pt x="2375" y="16978"/>
                  </a:lnTo>
                  <a:lnTo>
                    <a:pt x="2102" y="17079"/>
                  </a:lnTo>
                  <a:lnTo>
                    <a:pt x="1946" y="17146"/>
                  </a:lnTo>
                  <a:lnTo>
                    <a:pt x="2063" y="17179"/>
                  </a:lnTo>
                  <a:lnTo>
                    <a:pt x="1946" y="17346"/>
                  </a:lnTo>
                  <a:lnTo>
                    <a:pt x="1713" y="17346"/>
                  </a:lnTo>
                  <a:lnTo>
                    <a:pt x="1713" y="17279"/>
                  </a:lnTo>
                  <a:lnTo>
                    <a:pt x="1791" y="17179"/>
                  </a:lnTo>
                  <a:lnTo>
                    <a:pt x="1752" y="17011"/>
                  </a:lnTo>
                  <a:lnTo>
                    <a:pt x="1557" y="16978"/>
                  </a:lnTo>
                  <a:lnTo>
                    <a:pt x="1363" y="17179"/>
                  </a:lnTo>
                  <a:lnTo>
                    <a:pt x="1324" y="17279"/>
                  </a:lnTo>
                  <a:lnTo>
                    <a:pt x="1168" y="17112"/>
                  </a:lnTo>
                  <a:lnTo>
                    <a:pt x="973" y="17079"/>
                  </a:lnTo>
                  <a:lnTo>
                    <a:pt x="779" y="17112"/>
                  </a:lnTo>
                  <a:lnTo>
                    <a:pt x="623" y="17079"/>
                  </a:lnTo>
                  <a:lnTo>
                    <a:pt x="389" y="17179"/>
                  </a:lnTo>
                  <a:lnTo>
                    <a:pt x="234" y="17179"/>
                  </a:lnTo>
                  <a:lnTo>
                    <a:pt x="117" y="17112"/>
                  </a:lnTo>
                  <a:lnTo>
                    <a:pt x="39" y="17112"/>
                  </a:lnTo>
                  <a:lnTo>
                    <a:pt x="117" y="17279"/>
                  </a:lnTo>
                  <a:lnTo>
                    <a:pt x="39" y="17346"/>
                  </a:lnTo>
                  <a:lnTo>
                    <a:pt x="156" y="17447"/>
                  </a:lnTo>
                  <a:lnTo>
                    <a:pt x="312" y="17413"/>
                  </a:lnTo>
                  <a:lnTo>
                    <a:pt x="389" y="17312"/>
                  </a:lnTo>
                  <a:lnTo>
                    <a:pt x="545" y="17312"/>
                  </a:lnTo>
                  <a:lnTo>
                    <a:pt x="389" y="17447"/>
                  </a:lnTo>
                  <a:lnTo>
                    <a:pt x="389" y="17615"/>
                  </a:lnTo>
                  <a:lnTo>
                    <a:pt x="312" y="17682"/>
                  </a:lnTo>
                  <a:lnTo>
                    <a:pt x="156" y="17615"/>
                  </a:lnTo>
                  <a:lnTo>
                    <a:pt x="234" y="17815"/>
                  </a:lnTo>
                  <a:lnTo>
                    <a:pt x="352" y="17916"/>
                  </a:lnTo>
                  <a:lnTo>
                    <a:pt x="623" y="17615"/>
                  </a:lnTo>
                  <a:lnTo>
                    <a:pt x="895" y="17682"/>
                  </a:lnTo>
                  <a:lnTo>
                    <a:pt x="779" y="17781"/>
                  </a:lnTo>
                  <a:lnTo>
                    <a:pt x="779" y="17916"/>
                  </a:lnTo>
                  <a:lnTo>
                    <a:pt x="545" y="18017"/>
                  </a:lnTo>
                  <a:lnTo>
                    <a:pt x="584" y="18084"/>
                  </a:lnTo>
                  <a:lnTo>
                    <a:pt x="740" y="18117"/>
                  </a:lnTo>
                  <a:lnTo>
                    <a:pt x="701" y="18250"/>
                  </a:lnTo>
                  <a:lnTo>
                    <a:pt x="779" y="18351"/>
                  </a:lnTo>
                  <a:lnTo>
                    <a:pt x="701" y="18519"/>
                  </a:lnTo>
                  <a:lnTo>
                    <a:pt x="779" y="18519"/>
                  </a:lnTo>
                  <a:lnTo>
                    <a:pt x="934" y="18317"/>
                  </a:lnTo>
                  <a:lnTo>
                    <a:pt x="1090" y="18284"/>
                  </a:lnTo>
                  <a:lnTo>
                    <a:pt x="1129" y="18084"/>
                  </a:lnTo>
                  <a:lnTo>
                    <a:pt x="1518" y="17949"/>
                  </a:lnTo>
                  <a:lnTo>
                    <a:pt x="1713" y="17949"/>
                  </a:lnTo>
                  <a:lnTo>
                    <a:pt x="1869" y="17916"/>
                  </a:lnTo>
                  <a:lnTo>
                    <a:pt x="1752" y="17983"/>
                  </a:lnTo>
                  <a:lnTo>
                    <a:pt x="1557" y="18117"/>
                  </a:lnTo>
                  <a:lnTo>
                    <a:pt x="1557" y="18317"/>
                  </a:lnTo>
                  <a:lnTo>
                    <a:pt x="1596" y="18452"/>
                  </a:lnTo>
                  <a:lnTo>
                    <a:pt x="1479" y="18351"/>
                  </a:lnTo>
                  <a:lnTo>
                    <a:pt x="1401" y="18149"/>
                  </a:lnTo>
                  <a:lnTo>
                    <a:pt x="1324" y="18149"/>
                  </a:lnTo>
                  <a:lnTo>
                    <a:pt x="1168" y="18351"/>
                  </a:lnTo>
                  <a:lnTo>
                    <a:pt x="1090" y="18418"/>
                  </a:lnTo>
                  <a:lnTo>
                    <a:pt x="1285" y="18452"/>
                  </a:lnTo>
                  <a:lnTo>
                    <a:pt x="1090" y="18652"/>
                  </a:lnTo>
                  <a:lnTo>
                    <a:pt x="934" y="18652"/>
                  </a:lnTo>
                  <a:lnTo>
                    <a:pt x="895" y="18786"/>
                  </a:lnTo>
                  <a:lnTo>
                    <a:pt x="973" y="18820"/>
                  </a:lnTo>
                  <a:lnTo>
                    <a:pt x="1285" y="18820"/>
                  </a:lnTo>
                  <a:lnTo>
                    <a:pt x="1363" y="18921"/>
                  </a:lnTo>
                  <a:lnTo>
                    <a:pt x="1129" y="18954"/>
                  </a:lnTo>
                  <a:lnTo>
                    <a:pt x="1090" y="19020"/>
                  </a:lnTo>
                  <a:lnTo>
                    <a:pt x="1012" y="19154"/>
                  </a:lnTo>
                  <a:lnTo>
                    <a:pt x="818" y="19020"/>
                  </a:lnTo>
                  <a:lnTo>
                    <a:pt x="740" y="19087"/>
                  </a:lnTo>
                  <a:lnTo>
                    <a:pt x="701" y="19255"/>
                  </a:lnTo>
                  <a:lnTo>
                    <a:pt x="623" y="19020"/>
                  </a:lnTo>
                  <a:lnTo>
                    <a:pt x="506" y="19121"/>
                  </a:lnTo>
                  <a:lnTo>
                    <a:pt x="312" y="19323"/>
                  </a:lnTo>
                  <a:lnTo>
                    <a:pt x="389" y="19489"/>
                  </a:lnTo>
                  <a:lnTo>
                    <a:pt x="623" y="19791"/>
                  </a:lnTo>
                  <a:lnTo>
                    <a:pt x="740" y="19623"/>
                  </a:lnTo>
                  <a:lnTo>
                    <a:pt x="779" y="19657"/>
                  </a:lnTo>
                  <a:lnTo>
                    <a:pt x="934" y="19623"/>
                  </a:lnTo>
                  <a:lnTo>
                    <a:pt x="895" y="19523"/>
                  </a:lnTo>
                  <a:lnTo>
                    <a:pt x="973" y="19356"/>
                  </a:lnTo>
                  <a:lnTo>
                    <a:pt x="1207" y="19489"/>
                  </a:lnTo>
                  <a:lnTo>
                    <a:pt x="1129" y="19590"/>
                  </a:lnTo>
                  <a:lnTo>
                    <a:pt x="1207" y="19691"/>
                  </a:lnTo>
                  <a:lnTo>
                    <a:pt x="1168" y="19825"/>
                  </a:lnTo>
                  <a:lnTo>
                    <a:pt x="1090" y="19924"/>
                  </a:lnTo>
                  <a:lnTo>
                    <a:pt x="1168" y="20160"/>
                  </a:lnTo>
                  <a:lnTo>
                    <a:pt x="1285" y="20092"/>
                  </a:lnTo>
                  <a:lnTo>
                    <a:pt x="1518" y="20025"/>
                  </a:lnTo>
                  <a:lnTo>
                    <a:pt x="1674" y="20160"/>
                  </a:lnTo>
                  <a:lnTo>
                    <a:pt x="1401" y="20160"/>
                  </a:lnTo>
                  <a:lnTo>
                    <a:pt x="1324" y="20227"/>
                  </a:lnTo>
                  <a:lnTo>
                    <a:pt x="1401" y="20360"/>
                  </a:lnTo>
                  <a:lnTo>
                    <a:pt x="1401" y="20460"/>
                  </a:lnTo>
                  <a:lnTo>
                    <a:pt x="1012" y="20193"/>
                  </a:lnTo>
                  <a:lnTo>
                    <a:pt x="895" y="20227"/>
                  </a:lnTo>
                  <a:lnTo>
                    <a:pt x="779" y="20160"/>
                  </a:lnTo>
                  <a:lnTo>
                    <a:pt x="584" y="20160"/>
                  </a:lnTo>
                  <a:lnTo>
                    <a:pt x="584" y="20326"/>
                  </a:lnTo>
                  <a:lnTo>
                    <a:pt x="506" y="20427"/>
                  </a:lnTo>
                  <a:lnTo>
                    <a:pt x="779" y="20795"/>
                  </a:lnTo>
                  <a:lnTo>
                    <a:pt x="973" y="20829"/>
                  </a:lnTo>
                  <a:lnTo>
                    <a:pt x="1285" y="21030"/>
                  </a:lnTo>
                  <a:lnTo>
                    <a:pt x="1674" y="21197"/>
                  </a:lnTo>
                  <a:lnTo>
                    <a:pt x="1713" y="21298"/>
                  </a:lnTo>
                  <a:lnTo>
                    <a:pt x="1596" y="21331"/>
                  </a:lnTo>
                  <a:lnTo>
                    <a:pt x="1791" y="21466"/>
                  </a:lnTo>
                  <a:lnTo>
                    <a:pt x="1908" y="21432"/>
                  </a:lnTo>
                  <a:lnTo>
                    <a:pt x="1869" y="21264"/>
                  </a:lnTo>
                  <a:lnTo>
                    <a:pt x="1985" y="21264"/>
                  </a:lnTo>
                  <a:lnTo>
                    <a:pt x="2141" y="21331"/>
                  </a:lnTo>
                  <a:lnTo>
                    <a:pt x="2102" y="21365"/>
                  </a:lnTo>
                  <a:lnTo>
                    <a:pt x="2297" y="21600"/>
                  </a:lnTo>
                  <a:lnTo>
                    <a:pt x="2375" y="21499"/>
                  </a:lnTo>
                  <a:lnTo>
                    <a:pt x="2491" y="21533"/>
                  </a:lnTo>
                  <a:lnTo>
                    <a:pt x="2686" y="21466"/>
                  </a:lnTo>
                  <a:lnTo>
                    <a:pt x="2920" y="21298"/>
                  </a:lnTo>
                  <a:lnTo>
                    <a:pt x="3035" y="21264"/>
                  </a:lnTo>
                  <a:lnTo>
                    <a:pt x="3075" y="21165"/>
                  </a:lnTo>
                  <a:lnTo>
                    <a:pt x="3114" y="21197"/>
                  </a:lnTo>
                  <a:lnTo>
                    <a:pt x="3153" y="21331"/>
                  </a:lnTo>
                  <a:lnTo>
                    <a:pt x="3309" y="21331"/>
                  </a:lnTo>
                  <a:lnTo>
                    <a:pt x="3698" y="20997"/>
                  </a:lnTo>
                  <a:lnTo>
                    <a:pt x="3659" y="20929"/>
                  </a:lnTo>
                  <a:lnTo>
                    <a:pt x="3502" y="20696"/>
                  </a:lnTo>
                  <a:lnTo>
                    <a:pt x="3815" y="20862"/>
                  </a:lnTo>
                  <a:lnTo>
                    <a:pt x="4008" y="20662"/>
                  </a:lnTo>
                  <a:lnTo>
                    <a:pt x="3932" y="20629"/>
                  </a:lnTo>
                  <a:lnTo>
                    <a:pt x="4086" y="20528"/>
                  </a:lnTo>
                  <a:lnTo>
                    <a:pt x="4047" y="20427"/>
                  </a:lnTo>
                  <a:lnTo>
                    <a:pt x="4243" y="20326"/>
                  </a:lnTo>
                  <a:lnTo>
                    <a:pt x="4438" y="20294"/>
                  </a:lnTo>
                  <a:lnTo>
                    <a:pt x="4438" y="20160"/>
                  </a:lnTo>
                  <a:lnTo>
                    <a:pt x="4282" y="19992"/>
                  </a:lnTo>
                  <a:lnTo>
                    <a:pt x="4321" y="19859"/>
                  </a:lnTo>
                  <a:lnTo>
                    <a:pt x="4204" y="19691"/>
                  </a:lnTo>
                  <a:lnTo>
                    <a:pt x="4008" y="19590"/>
                  </a:lnTo>
                  <a:lnTo>
                    <a:pt x="4047" y="19455"/>
                  </a:lnTo>
                  <a:lnTo>
                    <a:pt x="4125" y="19489"/>
                  </a:lnTo>
                  <a:lnTo>
                    <a:pt x="4321" y="19691"/>
                  </a:lnTo>
                  <a:lnTo>
                    <a:pt x="4438" y="19958"/>
                  </a:lnTo>
                  <a:lnTo>
                    <a:pt x="4475" y="19992"/>
                  </a:lnTo>
                  <a:lnTo>
                    <a:pt x="4631" y="20025"/>
                  </a:lnTo>
                  <a:lnTo>
                    <a:pt x="4592" y="20126"/>
                  </a:lnTo>
                  <a:lnTo>
                    <a:pt x="4670" y="20227"/>
                  </a:lnTo>
                  <a:lnTo>
                    <a:pt x="4866" y="20160"/>
                  </a:lnTo>
                  <a:lnTo>
                    <a:pt x="4827" y="20025"/>
                  </a:lnTo>
                  <a:lnTo>
                    <a:pt x="4709" y="19992"/>
                  </a:lnTo>
                  <a:lnTo>
                    <a:pt x="4827" y="19859"/>
                  </a:lnTo>
                  <a:lnTo>
                    <a:pt x="4981" y="19992"/>
                  </a:lnTo>
                  <a:lnTo>
                    <a:pt x="5020" y="20092"/>
                  </a:lnTo>
                  <a:lnTo>
                    <a:pt x="5254" y="19859"/>
                  </a:lnTo>
                  <a:lnTo>
                    <a:pt x="5294" y="19657"/>
                  </a:lnTo>
                  <a:lnTo>
                    <a:pt x="5254" y="19489"/>
                  </a:lnTo>
                  <a:lnTo>
                    <a:pt x="5098" y="19455"/>
                  </a:lnTo>
                  <a:lnTo>
                    <a:pt x="5059" y="19323"/>
                  </a:lnTo>
                  <a:lnTo>
                    <a:pt x="5176" y="19289"/>
                  </a:lnTo>
                  <a:lnTo>
                    <a:pt x="5176" y="19188"/>
                  </a:lnTo>
                  <a:lnTo>
                    <a:pt x="5254" y="19188"/>
                  </a:lnTo>
                  <a:lnTo>
                    <a:pt x="5372" y="19121"/>
                  </a:lnTo>
                  <a:lnTo>
                    <a:pt x="5254" y="18988"/>
                  </a:lnTo>
                  <a:lnTo>
                    <a:pt x="5254" y="18820"/>
                  </a:lnTo>
                  <a:lnTo>
                    <a:pt x="5411" y="18753"/>
                  </a:lnTo>
                  <a:lnTo>
                    <a:pt x="5565" y="18854"/>
                  </a:lnTo>
                  <a:lnTo>
                    <a:pt x="5450" y="19020"/>
                  </a:lnTo>
                  <a:lnTo>
                    <a:pt x="5487" y="19255"/>
                  </a:lnTo>
                  <a:lnTo>
                    <a:pt x="5450" y="19356"/>
                  </a:lnTo>
                  <a:lnTo>
                    <a:pt x="5565" y="19523"/>
                  </a:lnTo>
                  <a:lnTo>
                    <a:pt x="5604" y="19657"/>
                  </a:lnTo>
                  <a:lnTo>
                    <a:pt x="5799" y="19859"/>
                  </a:lnTo>
                  <a:lnTo>
                    <a:pt x="6071" y="19859"/>
                  </a:lnTo>
                  <a:lnTo>
                    <a:pt x="6188" y="19924"/>
                  </a:lnTo>
                  <a:lnTo>
                    <a:pt x="6071" y="19992"/>
                  </a:lnTo>
                  <a:lnTo>
                    <a:pt x="6227" y="20092"/>
                  </a:lnTo>
                  <a:lnTo>
                    <a:pt x="6383" y="20227"/>
                  </a:lnTo>
                  <a:lnTo>
                    <a:pt x="6462" y="20092"/>
                  </a:lnTo>
                  <a:lnTo>
                    <a:pt x="6423" y="19489"/>
                  </a:lnTo>
                  <a:lnTo>
                    <a:pt x="6266" y="19255"/>
                  </a:lnTo>
                  <a:lnTo>
                    <a:pt x="6383" y="19121"/>
                  </a:lnTo>
                  <a:lnTo>
                    <a:pt x="6538" y="19020"/>
                  </a:lnTo>
                  <a:lnTo>
                    <a:pt x="6383" y="18854"/>
                  </a:lnTo>
                  <a:lnTo>
                    <a:pt x="6462" y="18753"/>
                  </a:lnTo>
                  <a:lnTo>
                    <a:pt x="6811" y="18686"/>
                  </a:lnTo>
                  <a:lnTo>
                    <a:pt x="6850" y="18553"/>
                  </a:lnTo>
                  <a:lnTo>
                    <a:pt x="6850" y="18351"/>
                  </a:lnTo>
                  <a:lnTo>
                    <a:pt x="7005" y="18117"/>
                  </a:lnTo>
                  <a:lnTo>
                    <a:pt x="6850" y="17916"/>
                  </a:lnTo>
                  <a:lnTo>
                    <a:pt x="6811" y="17480"/>
                  </a:lnTo>
                  <a:lnTo>
                    <a:pt x="6577" y="17146"/>
                  </a:lnTo>
                  <a:lnTo>
                    <a:pt x="6616" y="16978"/>
                  </a:lnTo>
                  <a:lnTo>
                    <a:pt x="7122" y="16843"/>
                  </a:lnTo>
                  <a:lnTo>
                    <a:pt x="7122" y="16576"/>
                  </a:lnTo>
                  <a:lnTo>
                    <a:pt x="7200" y="16342"/>
                  </a:lnTo>
                  <a:lnTo>
                    <a:pt x="6811" y="16006"/>
                  </a:lnTo>
                  <a:lnTo>
                    <a:pt x="6538" y="15840"/>
                  </a:lnTo>
                  <a:lnTo>
                    <a:pt x="6538" y="15504"/>
                  </a:lnTo>
                  <a:lnTo>
                    <a:pt x="6577" y="15169"/>
                  </a:lnTo>
                  <a:lnTo>
                    <a:pt x="6538" y="14801"/>
                  </a:lnTo>
                  <a:lnTo>
                    <a:pt x="6423" y="14568"/>
                  </a:lnTo>
                  <a:lnTo>
                    <a:pt x="6538" y="14265"/>
                  </a:lnTo>
                  <a:lnTo>
                    <a:pt x="6423" y="13796"/>
                  </a:lnTo>
                  <a:lnTo>
                    <a:pt x="6344" y="13295"/>
                  </a:lnTo>
                  <a:lnTo>
                    <a:pt x="6423" y="12925"/>
                  </a:lnTo>
                  <a:lnTo>
                    <a:pt x="6655" y="12557"/>
                  </a:lnTo>
                  <a:lnTo>
                    <a:pt x="6850" y="12424"/>
                  </a:lnTo>
                  <a:lnTo>
                    <a:pt x="7161" y="12456"/>
                  </a:lnTo>
                  <a:lnTo>
                    <a:pt x="7550" y="12490"/>
                  </a:lnTo>
                  <a:lnTo>
                    <a:pt x="7745" y="12290"/>
                  </a:lnTo>
                  <a:lnTo>
                    <a:pt x="7706" y="11922"/>
                  </a:lnTo>
                  <a:lnTo>
                    <a:pt x="7589" y="11787"/>
                  </a:lnTo>
                  <a:lnTo>
                    <a:pt x="7589" y="11586"/>
                  </a:lnTo>
                  <a:lnTo>
                    <a:pt x="7979" y="10782"/>
                  </a:lnTo>
                  <a:lnTo>
                    <a:pt x="7979" y="10381"/>
                  </a:lnTo>
                  <a:lnTo>
                    <a:pt x="8095" y="9945"/>
                  </a:lnTo>
                  <a:lnTo>
                    <a:pt x="8173" y="9712"/>
                  </a:lnTo>
                  <a:lnTo>
                    <a:pt x="8173" y="9443"/>
                  </a:lnTo>
                  <a:lnTo>
                    <a:pt x="8018" y="9310"/>
                  </a:lnTo>
                  <a:lnTo>
                    <a:pt x="8018" y="9108"/>
                  </a:lnTo>
                  <a:lnTo>
                    <a:pt x="8368" y="8940"/>
                  </a:lnTo>
                  <a:lnTo>
                    <a:pt x="8757" y="8908"/>
                  </a:lnTo>
                  <a:lnTo>
                    <a:pt x="8913" y="8774"/>
                  </a:lnTo>
                  <a:lnTo>
                    <a:pt x="8952" y="8572"/>
                  </a:lnTo>
                  <a:lnTo>
                    <a:pt x="9263" y="8103"/>
                  </a:lnTo>
                  <a:lnTo>
                    <a:pt x="9536" y="7769"/>
                  </a:lnTo>
                  <a:lnTo>
                    <a:pt x="9651" y="7569"/>
                  </a:lnTo>
                  <a:lnTo>
                    <a:pt x="9497" y="7266"/>
                  </a:lnTo>
                  <a:lnTo>
                    <a:pt x="9380" y="7133"/>
                  </a:lnTo>
                  <a:lnTo>
                    <a:pt x="9380" y="6730"/>
                  </a:lnTo>
                  <a:lnTo>
                    <a:pt x="9536" y="6698"/>
                  </a:lnTo>
                  <a:lnTo>
                    <a:pt x="9651" y="6530"/>
                  </a:lnTo>
                  <a:lnTo>
                    <a:pt x="9730" y="6295"/>
                  </a:lnTo>
                  <a:lnTo>
                    <a:pt x="9886" y="6229"/>
                  </a:lnTo>
                  <a:lnTo>
                    <a:pt x="10042" y="5927"/>
                  </a:lnTo>
                  <a:lnTo>
                    <a:pt x="10275" y="5760"/>
                  </a:lnTo>
                  <a:lnTo>
                    <a:pt x="10470" y="5893"/>
                  </a:lnTo>
                  <a:lnTo>
                    <a:pt x="10624" y="5960"/>
                  </a:lnTo>
                  <a:lnTo>
                    <a:pt x="10702" y="5960"/>
                  </a:lnTo>
                  <a:lnTo>
                    <a:pt x="10898" y="5794"/>
                  </a:lnTo>
                  <a:lnTo>
                    <a:pt x="10741" y="5626"/>
                  </a:lnTo>
                  <a:lnTo>
                    <a:pt x="10898" y="5558"/>
                  </a:lnTo>
                  <a:lnTo>
                    <a:pt x="10898" y="5424"/>
                  </a:lnTo>
                  <a:lnTo>
                    <a:pt x="10937" y="5358"/>
                  </a:lnTo>
                  <a:lnTo>
                    <a:pt x="10741" y="5090"/>
                  </a:lnTo>
                  <a:lnTo>
                    <a:pt x="10859" y="5056"/>
                  </a:lnTo>
                  <a:lnTo>
                    <a:pt x="11208" y="5056"/>
                  </a:lnTo>
                  <a:lnTo>
                    <a:pt x="11443" y="4923"/>
                  </a:lnTo>
                  <a:lnTo>
                    <a:pt x="11792" y="5022"/>
                  </a:lnTo>
                  <a:lnTo>
                    <a:pt x="11988" y="5123"/>
                  </a:lnTo>
                  <a:lnTo>
                    <a:pt x="12220" y="5157"/>
                  </a:lnTo>
                  <a:lnTo>
                    <a:pt x="12376" y="5258"/>
                  </a:lnTo>
                  <a:lnTo>
                    <a:pt x="12454" y="5224"/>
                  </a:lnTo>
                  <a:lnTo>
                    <a:pt x="12572" y="5291"/>
                  </a:lnTo>
                  <a:lnTo>
                    <a:pt x="12572" y="5056"/>
                  </a:lnTo>
                  <a:lnTo>
                    <a:pt x="12454" y="4923"/>
                  </a:lnTo>
                  <a:lnTo>
                    <a:pt x="12494" y="4621"/>
                  </a:lnTo>
                  <a:lnTo>
                    <a:pt x="12648" y="4553"/>
                  </a:lnTo>
                  <a:lnTo>
                    <a:pt x="12609" y="4320"/>
                  </a:lnTo>
                  <a:lnTo>
                    <a:pt x="12454" y="4252"/>
                  </a:lnTo>
                  <a:lnTo>
                    <a:pt x="12415" y="4086"/>
                  </a:lnTo>
                  <a:lnTo>
                    <a:pt x="12648" y="4185"/>
                  </a:lnTo>
                  <a:lnTo>
                    <a:pt x="12882" y="4118"/>
                  </a:lnTo>
                  <a:lnTo>
                    <a:pt x="12999" y="4086"/>
                  </a:lnTo>
                  <a:lnTo>
                    <a:pt x="13038" y="4052"/>
                  </a:lnTo>
                  <a:lnTo>
                    <a:pt x="13154" y="4052"/>
                  </a:lnTo>
                  <a:lnTo>
                    <a:pt x="13193" y="4019"/>
                  </a:lnTo>
                  <a:lnTo>
                    <a:pt x="13154" y="3884"/>
                  </a:lnTo>
                  <a:lnTo>
                    <a:pt x="13193" y="3716"/>
                  </a:lnTo>
                  <a:lnTo>
                    <a:pt x="13349" y="3617"/>
                  </a:lnTo>
                  <a:lnTo>
                    <a:pt x="13544" y="3617"/>
                  </a:lnTo>
                  <a:lnTo>
                    <a:pt x="13660" y="3851"/>
                  </a:lnTo>
                  <a:lnTo>
                    <a:pt x="14166" y="4185"/>
                  </a:lnTo>
                  <a:lnTo>
                    <a:pt x="14205" y="4387"/>
                  </a:lnTo>
                  <a:lnTo>
                    <a:pt x="14400" y="4553"/>
                  </a:lnTo>
                  <a:lnTo>
                    <a:pt x="14711" y="4688"/>
                  </a:lnTo>
                  <a:lnTo>
                    <a:pt x="15177" y="4688"/>
                  </a:lnTo>
                  <a:lnTo>
                    <a:pt x="15490" y="4454"/>
                  </a:lnTo>
                  <a:lnTo>
                    <a:pt x="15607" y="4320"/>
                  </a:lnTo>
                  <a:lnTo>
                    <a:pt x="15801" y="4320"/>
                  </a:lnTo>
                  <a:lnTo>
                    <a:pt x="16189" y="4553"/>
                  </a:lnTo>
                  <a:lnTo>
                    <a:pt x="16463" y="4587"/>
                  </a:lnTo>
                  <a:lnTo>
                    <a:pt x="16541" y="4387"/>
                  </a:lnTo>
                  <a:lnTo>
                    <a:pt x="16695" y="4286"/>
                  </a:lnTo>
                  <a:lnTo>
                    <a:pt x="16851" y="4185"/>
                  </a:lnTo>
                  <a:lnTo>
                    <a:pt x="17047" y="4185"/>
                  </a:lnTo>
                  <a:lnTo>
                    <a:pt x="17240" y="4086"/>
                  </a:lnTo>
                  <a:lnTo>
                    <a:pt x="17318" y="3952"/>
                  </a:lnTo>
                  <a:lnTo>
                    <a:pt x="17240" y="3784"/>
                  </a:lnTo>
                  <a:lnTo>
                    <a:pt x="17125" y="3550"/>
                  </a:lnTo>
                  <a:lnTo>
                    <a:pt x="17164" y="3047"/>
                  </a:lnTo>
                  <a:lnTo>
                    <a:pt x="17279" y="2913"/>
                  </a:lnTo>
                  <a:lnTo>
                    <a:pt x="17164" y="2746"/>
                  </a:lnTo>
                  <a:lnTo>
                    <a:pt x="17279" y="2713"/>
                  </a:lnTo>
                  <a:lnTo>
                    <a:pt x="17475" y="2511"/>
                  </a:lnTo>
                  <a:lnTo>
                    <a:pt x="17435" y="2410"/>
                  </a:lnTo>
                  <a:lnTo>
                    <a:pt x="17670" y="2277"/>
                  </a:lnTo>
                  <a:lnTo>
                    <a:pt x="17941" y="2377"/>
                  </a:lnTo>
                  <a:lnTo>
                    <a:pt x="18098" y="2345"/>
                  </a:lnTo>
                  <a:lnTo>
                    <a:pt x="18098" y="2244"/>
                  </a:lnTo>
                  <a:lnTo>
                    <a:pt x="18252" y="2076"/>
                  </a:lnTo>
                  <a:lnTo>
                    <a:pt x="18721" y="2076"/>
                  </a:lnTo>
                  <a:lnTo>
                    <a:pt x="18914" y="2210"/>
                  </a:lnTo>
                  <a:lnTo>
                    <a:pt x="19188" y="2444"/>
                  </a:lnTo>
                  <a:lnTo>
                    <a:pt x="19303" y="2612"/>
                  </a:lnTo>
                  <a:lnTo>
                    <a:pt x="19576" y="2646"/>
                  </a:lnTo>
                  <a:lnTo>
                    <a:pt x="19887" y="2713"/>
                  </a:lnTo>
                  <a:lnTo>
                    <a:pt x="20004" y="2879"/>
                  </a:lnTo>
                  <a:lnTo>
                    <a:pt x="20199" y="3047"/>
                  </a:lnTo>
                  <a:lnTo>
                    <a:pt x="20160" y="3247"/>
                  </a:lnTo>
                  <a:lnTo>
                    <a:pt x="19965" y="3483"/>
                  </a:lnTo>
                  <a:lnTo>
                    <a:pt x="20004" y="3884"/>
                  </a:lnTo>
                  <a:lnTo>
                    <a:pt x="20160" y="3884"/>
                  </a:lnTo>
                  <a:lnTo>
                    <a:pt x="20160" y="3550"/>
                  </a:lnTo>
                  <a:lnTo>
                    <a:pt x="20432" y="3281"/>
                  </a:lnTo>
                  <a:lnTo>
                    <a:pt x="20666" y="3247"/>
                  </a:lnTo>
                  <a:lnTo>
                    <a:pt x="20821" y="3081"/>
                  </a:lnTo>
                  <a:lnTo>
                    <a:pt x="20821" y="2846"/>
                  </a:lnTo>
                  <a:lnTo>
                    <a:pt x="21016" y="2780"/>
                  </a:lnTo>
                  <a:lnTo>
                    <a:pt x="21211" y="2879"/>
                  </a:lnTo>
                  <a:lnTo>
                    <a:pt x="21366" y="2746"/>
                  </a:lnTo>
                  <a:lnTo>
                    <a:pt x="21366" y="2545"/>
                  </a:lnTo>
                  <a:lnTo>
                    <a:pt x="21250" y="2545"/>
                  </a:lnTo>
                  <a:lnTo>
                    <a:pt x="21133" y="2410"/>
                  </a:lnTo>
                  <a:lnTo>
                    <a:pt x="21016" y="2410"/>
                  </a:lnTo>
                  <a:lnTo>
                    <a:pt x="20977" y="2444"/>
                  </a:lnTo>
                  <a:lnTo>
                    <a:pt x="20977" y="2578"/>
                  </a:lnTo>
                  <a:lnTo>
                    <a:pt x="20860" y="2511"/>
                  </a:lnTo>
                  <a:lnTo>
                    <a:pt x="20821" y="2410"/>
                  </a:lnTo>
                  <a:lnTo>
                    <a:pt x="20744" y="2410"/>
                  </a:lnTo>
                  <a:lnTo>
                    <a:pt x="20744" y="2511"/>
                  </a:lnTo>
                  <a:lnTo>
                    <a:pt x="20666" y="2713"/>
                  </a:lnTo>
                  <a:lnTo>
                    <a:pt x="20627" y="2646"/>
                  </a:lnTo>
                  <a:lnTo>
                    <a:pt x="20549" y="2545"/>
                  </a:lnTo>
                  <a:lnTo>
                    <a:pt x="20393" y="2612"/>
                  </a:lnTo>
                  <a:lnTo>
                    <a:pt x="20354" y="2713"/>
                  </a:lnTo>
                  <a:lnTo>
                    <a:pt x="20276" y="2578"/>
                  </a:lnTo>
                  <a:lnTo>
                    <a:pt x="20238" y="2377"/>
                  </a:lnTo>
                  <a:lnTo>
                    <a:pt x="20160" y="2377"/>
                  </a:lnTo>
                  <a:lnTo>
                    <a:pt x="20043" y="2177"/>
                  </a:lnTo>
                  <a:lnTo>
                    <a:pt x="19965" y="2109"/>
                  </a:lnTo>
                  <a:lnTo>
                    <a:pt x="19809" y="2109"/>
                  </a:lnTo>
                  <a:lnTo>
                    <a:pt x="19654" y="2076"/>
                  </a:lnTo>
                  <a:lnTo>
                    <a:pt x="19381" y="2042"/>
                  </a:lnTo>
                  <a:lnTo>
                    <a:pt x="19264" y="1908"/>
                  </a:lnTo>
                  <a:lnTo>
                    <a:pt x="19303" y="1876"/>
                  </a:lnTo>
                  <a:lnTo>
                    <a:pt x="19615" y="1941"/>
                  </a:lnTo>
                  <a:lnTo>
                    <a:pt x="19887" y="1908"/>
                  </a:lnTo>
                  <a:lnTo>
                    <a:pt x="20082" y="1941"/>
                  </a:lnTo>
                  <a:lnTo>
                    <a:pt x="20549" y="2009"/>
                  </a:lnTo>
                  <a:lnTo>
                    <a:pt x="20821" y="1908"/>
                  </a:lnTo>
                  <a:lnTo>
                    <a:pt x="21016" y="1573"/>
                  </a:lnTo>
                  <a:lnTo>
                    <a:pt x="21405" y="1506"/>
                  </a:lnTo>
                  <a:lnTo>
                    <a:pt x="21600" y="1373"/>
                  </a:lnTo>
                  <a:lnTo>
                    <a:pt x="21600" y="1340"/>
                  </a:lnTo>
                  <a:lnTo>
                    <a:pt x="21444" y="1272"/>
                  </a:lnTo>
                  <a:lnTo>
                    <a:pt x="21405" y="1205"/>
                  </a:lnTo>
                  <a:lnTo>
                    <a:pt x="21250" y="1172"/>
                  </a:lnTo>
                  <a:lnTo>
                    <a:pt x="21055" y="1205"/>
                  </a:lnTo>
                  <a:lnTo>
                    <a:pt x="20821" y="971"/>
                  </a:lnTo>
                  <a:lnTo>
                    <a:pt x="20666" y="971"/>
                  </a:lnTo>
                  <a:lnTo>
                    <a:pt x="20471" y="1172"/>
                  </a:lnTo>
                  <a:lnTo>
                    <a:pt x="20393" y="1172"/>
                  </a:lnTo>
                  <a:lnTo>
                    <a:pt x="20354" y="1104"/>
                  </a:lnTo>
                  <a:lnTo>
                    <a:pt x="20549" y="1037"/>
                  </a:lnTo>
                  <a:lnTo>
                    <a:pt x="20549" y="904"/>
                  </a:lnTo>
                  <a:lnTo>
                    <a:pt x="20354" y="837"/>
                  </a:lnTo>
                  <a:lnTo>
                    <a:pt x="20276" y="770"/>
                  </a:lnTo>
                  <a:lnTo>
                    <a:pt x="20160" y="770"/>
                  </a:lnTo>
                  <a:lnTo>
                    <a:pt x="20043" y="971"/>
                  </a:lnTo>
                  <a:lnTo>
                    <a:pt x="19965" y="971"/>
                  </a:lnTo>
                  <a:lnTo>
                    <a:pt x="19965" y="837"/>
                  </a:lnTo>
                  <a:lnTo>
                    <a:pt x="19848" y="871"/>
                  </a:lnTo>
                  <a:lnTo>
                    <a:pt x="19809" y="938"/>
                  </a:lnTo>
                  <a:lnTo>
                    <a:pt x="19694" y="938"/>
                  </a:lnTo>
                  <a:lnTo>
                    <a:pt x="19654" y="871"/>
                  </a:lnTo>
                  <a:lnTo>
                    <a:pt x="19809" y="770"/>
                  </a:lnTo>
                  <a:lnTo>
                    <a:pt x="19809" y="669"/>
                  </a:lnTo>
                  <a:lnTo>
                    <a:pt x="19615" y="570"/>
                  </a:lnTo>
                  <a:lnTo>
                    <a:pt x="19381" y="570"/>
                  </a:lnTo>
                  <a:lnTo>
                    <a:pt x="19264" y="602"/>
                  </a:lnTo>
                  <a:lnTo>
                    <a:pt x="19227" y="871"/>
                  </a:lnTo>
                  <a:lnTo>
                    <a:pt x="19070" y="938"/>
                  </a:lnTo>
                  <a:lnTo>
                    <a:pt x="19070" y="1037"/>
                  </a:lnTo>
                  <a:lnTo>
                    <a:pt x="19188" y="1272"/>
                  </a:lnTo>
                  <a:lnTo>
                    <a:pt x="19188" y="1407"/>
                  </a:lnTo>
                  <a:lnTo>
                    <a:pt x="19070" y="1506"/>
                  </a:lnTo>
                  <a:lnTo>
                    <a:pt x="18992" y="1340"/>
                  </a:lnTo>
                  <a:lnTo>
                    <a:pt x="18836" y="1340"/>
                  </a:lnTo>
                  <a:lnTo>
                    <a:pt x="18836" y="1373"/>
                  </a:lnTo>
                  <a:lnTo>
                    <a:pt x="18643" y="1340"/>
                  </a:lnTo>
                  <a:lnTo>
                    <a:pt x="18408" y="1440"/>
                  </a:lnTo>
                  <a:lnTo>
                    <a:pt x="18604" y="1205"/>
                  </a:lnTo>
                  <a:lnTo>
                    <a:pt x="18721" y="1172"/>
                  </a:lnTo>
                  <a:lnTo>
                    <a:pt x="18836" y="971"/>
                  </a:lnTo>
                  <a:lnTo>
                    <a:pt x="18836" y="904"/>
                  </a:lnTo>
                  <a:lnTo>
                    <a:pt x="18721" y="904"/>
                  </a:lnTo>
                  <a:lnTo>
                    <a:pt x="18525" y="1037"/>
                  </a:lnTo>
                  <a:lnTo>
                    <a:pt x="18408" y="1037"/>
                  </a:lnTo>
                  <a:lnTo>
                    <a:pt x="18447" y="938"/>
                  </a:lnTo>
                  <a:lnTo>
                    <a:pt x="18604" y="837"/>
                  </a:lnTo>
                  <a:lnTo>
                    <a:pt x="18604" y="770"/>
                  </a:lnTo>
                  <a:lnTo>
                    <a:pt x="18408" y="736"/>
                  </a:lnTo>
                  <a:lnTo>
                    <a:pt x="18330" y="669"/>
                  </a:lnTo>
                  <a:lnTo>
                    <a:pt x="18525" y="602"/>
                  </a:lnTo>
                  <a:lnTo>
                    <a:pt x="18604" y="669"/>
                  </a:lnTo>
                  <a:lnTo>
                    <a:pt x="18836" y="669"/>
                  </a:lnTo>
                  <a:lnTo>
                    <a:pt x="18914" y="368"/>
                  </a:lnTo>
                  <a:lnTo>
                    <a:pt x="18914" y="267"/>
                  </a:lnTo>
                  <a:lnTo>
                    <a:pt x="18682" y="334"/>
                  </a:lnTo>
                  <a:lnTo>
                    <a:pt x="18604" y="234"/>
                  </a:lnTo>
                  <a:lnTo>
                    <a:pt x="18643" y="101"/>
                  </a:lnTo>
                  <a:lnTo>
                    <a:pt x="18604" y="0"/>
                  </a:lnTo>
                  <a:lnTo>
                    <a:pt x="18447" y="101"/>
                  </a:lnTo>
                  <a:lnTo>
                    <a:pt x="18330" y="101"/>
                  </a:lnTo>
                  <a:lnTo>
                    <a:pt x="18213" y="0"/>
                  </a:lnTo>
                  <a:close/>
                </a:path>
              </a:pathLst>
            </a:custGeom>
            <a:solidFill>
              <a:srgbClr val="CBD4D7"/>
            </a:solidFill>
            <a:ln w="12700" cap="flat">
              <a:noFill/>
              <a:miter lim="400000"/>
            </a:ln>
            <a:effectLst/>
          </p:spPr>
          <p:txBody>
            <a:bodyPr wrap="square" lIns="0" tIns="0" rIns="0" bIns="0" numCol="1" anchor="ctr">
              <a:noAutofit/>
            </a:bodyPr>
            <a:lstStyle/>
            <a:p>
              <a:pPr defTabSz="342900">
                <a:lnSpc>
                  <a:spcPct val="100000"/>
                </a:lnSpc>
                <a:spcBef>
                  <a:spcPts val="0"/>
                </a:spcBef>
                <a:defRPr sz="1400">
                  <a:latin typeface="Arial"/>
                  <a:ea typeface="Arial"/>
                  <a:cs typeface="Arial"/>
                  <a:sym typeface="Arial"/>
                </a:defRPr>
              </a:pPr>
              <a:endParaRPr sz="525"/>
            </a:p>
          </p:txBody>
        </p:sp>
        <p:sp>
          <p:nvSpPr>
            <p:cNvPr id="107" name="Google Shape;10505;p32">
              <a:extLst>
                <a:ext uri="{FF2B5EF4-FFF2-40B4-BE49-F238E27FC236}">
                  <a16:creationId xmlns:a16="http://schemas.microsoft.com/office/drawing/2014/main" id="{B965B214-E8A7-7D9B-47E6-F99FB0C495FB}"/>
                </a:ext>
              </a:extLst>
            </p:cNvPr>
            <p:cNvSpPr/>
            <p:nvPr/>
          </p:nvSpPr>
          <p:spPr>
            <a:xfrm>
              <a:off x="12112884" y="2915360"/>
              <a:ext cx="718211" cy="1548628"/>
            </a:xfrm>
            <a:custGeom>
              <a:avLst/>
              <a:gdLst/>
              <a:ahLst/>
              <a:cxnLst>
                <a:cxn ang="0">
                  <a:pos x="wd2" y="hd2"/>
                </a:cxn>
                <a:cxn ang="5400000">
                  <a:pos x="wd2" y="hd2"/>
                </a:cxn>
                <a:cxn ang="10800000">
                  <a:pos x="wd2" y="hd2"/>
                </a:cxn>
                <a:cxn ang="16200000">
                  <a:pos x="wd2" y="hd2"/>
                </a:cxn>
              </a:cxnLst>
              <a:rect l="0" t="0" r="r" b="b"/>
              <a:pathLst>
                <a:path w="21600" h="21600" extrusionOk="0">
                  <a:moveTo>
                    <a:pt x="14216" y="0"/>
                  </a:moveTo>
                  <a:lnTo>
                    <a:pt x="13980" y="33"/>
                  </a:lnTo>
                  <a:lnTo>
                    <a:pt x="13507" y="103"/>
                  </a:lnTo>
                  <a:lnTo>
                    <a:pt x="13037" y="0"/>
                  </a:lnTo>
                  <a:lnTo>
                    <a:pt x="13116" y="173"/>
                  </a:lnTo>
                  <a:lnTo>
                    <a:pt x="13428" y="243"/>
                  </a:lnTo>
                  <a:lnTo>
                    <a:pt x="13507" y="485"/>
                  </a:lnTo>
                  <a:lnTo>
                    <a:pt x="13195" y="555"/>
                  </a:lnTo>
                  <a:lnTo>
                    <a:pt x="13116" y="869"/>
                  </a:lnTo>
                  <a:lnTo>
                    <a:pt x="13353" y="1007"/>
                  </a:lnTo>
                  <a:lnTo>
                    <a:pt x="13353" y="1252"/>
                  </a:lnTo>
                  <a:lnTo>
                    <a:pt x="13116" y="1182"/>
                  </a:lnTo>
                  <a:lnTo>
                    <a:pt x="12958" y="1217"/>
                  </a:lnTo>
                  <a:lnTo>
                    <a:pt x="12643" y="1112"/>
                  </a:lnTo>
                  <a:lnTo>
                    <a:pt x="12174" y="1077"/>
                  </a:lnTo>
                  <a:lnTo>
                    <a:pt x="11780" y="973"/>
                  </a:lnTo>
                  <a:lnTo>
                    <a:pt x="11074" y="869"/>
                  </a:lnTo>
                  <a:lnTo>
                    <a:pt x="10601" y="1007"/>
                  </a:lnTo>
                  <a:lnTo>
                    <a:pt x="9895" y="1007"/>
                  </a:lnTo>
                  <a:lnTo>
                    <a:pt x="9659" y="1042"/>
                  </a:lnTo>
                  <a:lnTo>
                    <a:pt x="10053" y="1322"/>
                  </a:lnTo>
                  <a:lnTo>
                    <a:pt x="9974" y="1390"/>
                  </a:lnTo>
                  <a:lnTo>
                    <a:pt x="9974" y="1529"/>
                  </a:lnTo>
                  <a:lnTo>
                    <a:pt x="9659" y="1599"/>
                  </a:lnTo>
                  <a:lnTo>
                    <a:pt x="9974" y="1774"/>
                  </a:lnTo>
                  <a:lnTo>
                    <a:pt x="9580" y="1947"/>
                  </a:lnTo>
                  <a:lnTo>
                    <a:pt x="9422" y="1947"/>
                  </a:lnTo>
                  <a:lnTo>
                    <a:pt x="9111" y="1877"/>
                  </a:lnTo>
                  <a:lnTo>
                    <a:pt x="8717" y="1739"/>
                  </a:lnTo>
                  <a:lnTo>
                    <a:pt x="8247" y="1912"/>
                  </a:lnTo>
                  <a:lnTo>
                    <a:pt x="7932" y="2226"/>
                  </a:lnTo>
                  <a:lnTo>
                    <a:pt x="7617" y="2294"/>
                  </a:lnTo>
                  <a:lnTo>
                    <a:pt x="7459" y="2539"/>
                  </a:lnTo>
                  <a:lnTo>
                    <a:pt x="7226" y="2713"/>
                  </a:lnTo>
                  <a:lnTo>
                    <a:pt x="6911" y="2746"/>
                  </a:lnTo>
                  <a:lnTo>
                    <a:pt x="6911" y="3165"/>
                  </a:lnTo>
                  <a:lnTo>
                    <a:pt x="7147" y="3303"/>
                  </a:lnTo>
                  <a:lnTo>
                    <a:pt x="7459" y="3617"/>
                  </a:lnTo>
                  <a:lnTo>
                    <a:pt x="7226" y="3825"/>
                  </a:lnTo>
                  <a:lnTo>
                    <a:pt x="6674" y="4173"/>
                  </a:lnTo>
                  <a:lnTo>
                    <a:pt x="6048" y="4660"/>
                  </a:lnTo>
                  <a:lnTo>
                    <a:pt x="5969" y="4869"/>
                  </a:lnTo>
                  <a:lnTo>
                    <a:pt x="5653" y="5009"/>
                  </a:lnTo>
                  <a:lnTo>
                    <a:pt x="4869" y="5042"/>
                  </a:lnTo>
                  <a:lnTo>
                    <a:pt x="4163" y="5217"/>
                  </a:lnTo>
                  <a:lnTo>
                    <a:pt x="4163" y="5426"/>
                  </a:lnTo>
                  <a:lnTo>
                    <a:pt x="4475" y="5564"/>
                  </a:lnTo>
                  <a:lnTo>
                    <a:pt x="4475" y="5843"/>
                  </a:lnTo>
                  <a:lnTo>
                    <a:pt x="4317" y="6086"/>
                  </a:lnTo>
                  <a:lnTo>
                    <a:pt x="4084" y="6538"/>
                  </a:lnTo>
                  <a:lnTo>
                    <a:pt x="4084" y="6956"/>
                  </a:lnTo>
                  <a:lnTo>
                    <a:pt x="3296" y="7790"/>
                  </a:lnTo>
                  <a:lnTo>
                    <a:pt x="3296" y="8000"/>
                  </a:lnTo>
                  <a:lnTo>
                    <a:pt x="3532" y="8139"/>
                  </a:lnTo>
                  <a:lnTo>
                    <a:pt x="3611" y="8522"/>
                  </a:lnTo>
                  <a:lnTo>
                    <a:pt x="3217" y="8729"/>
                  </a:lnTo>
                  <a:lnTo>
                    <a:pt x="2433" y="8695"/>
                  </a:lnTo>
                  <a:lnTo>
                    <a:pt x="1806" y="8661"/>
                  </a:lnTo>
                  <a:lnTo>
                    <a:pt x="1411" y="8799"/>
                  </a:lnTo>
                  <a:lnTo>
                    <a:pt x="942" y="9182"/>
                  </a:lnTo>
                  <a:lnTo>
                    <a:pt x="785" y="9566"/>
                  </a:lnTo>
                  <a:lnTo>
                    <a:pt x="942" y="10086"/>
                  </a:lnTo>
                  <a:lnTo>
                    <a:pt x="1175" y="10573"/>
                  </a:lnTo>
                  <a:lnTo>
                    <a:pt x="942" y="10887"/>
                  </a:lnTo>
                  <a:lnTo>
                    <a:pt x="1175" y="11130"/>
                  </a:lnTo>
                  <a:lnTo>
                    <a:pt x="1254" y="11512"/>
                  </a:lnTo>
                  <a:lnTo>
                    <a:pt x="1175" y="11860"/>
                  </a:lnTo>
                  <a:lnTo>
                    <a:pt x="1175" y="12209"/>
                  </a:lnTo>
                  <a:lnTo>
                    <a:pt x="1727" y="12382"/>
                  </a:lnTo>
                  <a:lnTo>
                    <a:pt x="2511" y="12731"/>
                  </a:lnTo>
                  <a:lnTo>
                    <a:pt x="2354" y="12974"/>
                  </a:lnTo>
                  <a:lnTo>
                    <a:pt x="2354" y="13251"/>
                  </a:lnTo>
                  <a:lnTo>
                    <a:pt x="1333" y="13391"/>
                  </a:lnTo>
                  <a:lnTo>
                    <a:pt x="1254" y="13565"/>
                  </a:lnTo>
                  <a:lnTo>
                    <a:pt x="1727" y="13913"/>
                  </a:lnTo>
                  <a:lnTo>
                    <a:pt x="1806" y="14365"/>
                  </a:lnTo>
                  <a:lnTo>
                    <a:pt x="2117" y="14575"/>
                  </a:lnTo>
                  <a:lnTo>
                    <a:pt x="1806" y="14817"/>
                  </a:lnTo>
                  <a:lnTo>
                    <a:pt x="1806" y="15027"/>
                  </a:lnTo>
                  <a:lnTo>
                    <a:pt x="1727" y="15165"/>
                  </a:lnTo>
                  <a:lnTo>
                    <a:pt x="1021" y="15235"/>
                  </a:lnTo>
                  <a:lnTo>
                    <a:pt x="863" y="15339"/>
                  </a:lnTo>
                  <a:lnTo>
                    <a:pt x="1175" y="15512"/>
                  </a:lnTo>
                  <a:lnTo>
                    <a:pt x="863" y="15617"/>
                  </a:lnTo>
                  <a:lnTo>
                    <a:pt x="627" y="15757"/>
                  </a:lnTo>
                  <a:lnTo>
                    <a:pt x="942" y="15999"/>
                  </a:lnTo>
                  <a:lnTo>
                    <a:pt x="1021" y="16626"/>
                  </a:lnTo>
                  <a:lnTo>
                    <a:pt x="863" y="16766"/>
                  </a:lnTo>
                  <a:lnTo>
                    <a:pt x="548" y="16626"/>
                  </a:lnTo>
                  <a:lnTo>
                    <a:pt x="233" y="16521"/>
                  </a:lnTo>
                  <a:lnTo>
                    <a:pt x="233" y="16556"/>
                  </a:lnTo>
                  <a:lnTo>
                    <a:pt x="0" y="16661"/>
                  </a:lnTo>
                  <a:lnTo>
                    <a:pt x="75" y="17043"/>
                  </a:lnTo>
                  <a:lnTo>
                    <a:pt x="154" y="17183"/>
                  </a:lnTo>
                  <a:lnTo>
                    <a:pt x="233" y="17495"/>
                  </a:lnTo>
                  <a:lnTo>
                    <a:pt x="548" y="17530"/>
                  </a:lnTo>
                  <a:lnTo>
                    <a:pt x="627" y="17600"/>
                  </a:lnTo>
                  <a:lnTo>
                    <a:pt x="548" y="17843"/>
                  </a:lnTo>
                  <a:lnTo>
                    <a:pt x="1021" y="17740"/>
                  </a:lnTo>
                  <a:lnTo>
                    <a:pt x="785" y="17565"/>
                  </a:lnTo>
                  <a:lnTo>
                    <a:pt x="863" y="17426"/>
                  </a:lnTo>
                  <a:lnTo>
                    <a:pt x="1021" y="17426"/>
                  </a:lnTo>
                  <a:lnTo>
                    <a:pt x="942" y="17530"/>
                  </a:lnTo>
                  <a:lnTo>
                    <a:pt x="1254" y="17600"/>
                  </a:lnTo>
                  <a:lnTo>
                    <a:pt x="1411" y="17740"/>
                  </a:lnTo>
                  <a:lnTo>
                    <a:pt x="942" y="17878"/>
                  </a:lnTo>
                  <a:lnTo>
                    <a:pt x="863" y="18052"/>
                  </a:lnTo>
                  <a:lnTo>
                    <a:pt x="1021" y="18192"/>
                  </a:lnTo>
                  <a:lnTo>
                    <a:pt x="942" y="18400"/>
                  </a:lnTo>
                  <a:lnTo>
                    <a:pt x="785" y="18470"/>
                  </a:lnTo>
                  <a:lnTo>
                    <a:pt x="1021" y="18644"/>
                  </a:lnTo>
                  <a:lnTo>
                    <a:pt x="1333" y="18712"/>
                  </a:lnTo>
                  <a:lnTo>
                    <a:pt x="1648" y="18922"/>
                  </a:lnTo>
                  <a:lnTo>
                    <a:pt x="1806" y="18992"/>
                  </a:lnTo>
                  <a:lnTo>
                    <a:pt x="2196" y="19339"/>
                  </a:lnTo>
                  <a:lnTo>
                    <a:pt x="2196" y="19617"/>
                  </a:lnTo>
                  <a:lnTo>
                    <a:pt x="2748" y="19687"/>
                  </a:lnTo>
                  <a:lnTo>
                    <a:pt x="2827" y="19861"/>
                  </a:lnTo>
                  <a:lnTo>
                    <a:pt x="3217" y="20104"/>
                  </a:lnTo>
                  <a:lnTo>
                    <a:pt x="3690" y="19966"/>
                  </a:lnTo>
                  <a:lnTo>
                    <a:pt x="3769" y="20174"/>
                  </a:lnTo>
                  <a:lnTo>
                    <a:pt x="3532" y="20453"/>
                  </a:lnTo>
                  <a:lnTo>
                    <a:pt x="2906" y="20488"/>
                  </a:lnTo>
                  <a:lnTo>
                    <a:pt x="2827" y="20556"/>
                  </a:lnTo>
                  <a:lnTo>
                    <a:pt x="3142" y="20661"/>
                  </a:lnTo>
                  <a:lnTo>
                    <a:pt x="3217" y="20835"/>
                  </a:lnTo>
                  <a:lnTo>
                    <a:pt x="3690" y="20870"/>
                  </a:lnTo>
                  <a:lnTo>
                    <a:pt x="3927" y="21357"/>
                  </a:lnTo>
                  <a:lnTo>
                    <a:pt x="3611" y="21530"/>
                  </a:lnTo>
                  <a:lnTo>
                    <a:pt x="3769" y="21600"/>
                  </a:lnTo>
                  <a:lnTo>
                    <a:pt x="4317" y="21600"/>
                  </a:lnTo>
                  <a:lnTo>
                    <a:pt x="5338" y="21495"/>
                  </a:lnTo>
                  <a:lnTo>
                    <a:pt x="5890" y="21565"/>
                  </a:lnTo>
                  <a:lnTo>
                    <a:pt x="6359" y="21392"/>
                  </a:lnTo>
                  <a:lnTo>
                    <a:pt x="6280" y="21218"/>
                  </a:lnTo>
                  <a:lnTo>
                    <a:pt x="6048" y="21113"/>
                  </a:lnTo>
                  <a:lnTo>
                    <a:pt x="6359" y="20835"/>
                  </a:lnTo>
                  <a:lnTo>
                    <a:pt x="7069" y="20800"/>
                  </a:lnTo>
                  <a:lnTo>
                    <a:pt x="7147" y="20488"/>
                  </a:lnTo>
                  <a:lnTo>
                    <a:pt x="7226" y="20626"/>
                  </a:lnTo>
                  <a:lnTo>
                    <a:pt x="8011" y="20696"/>
                  </a:lnTo>
                  <a:lnTo>
                    <a:pt x="8480" y="20556"/>
                  </a:lnTo>
                  <a:lnTo>
                    <a:pt x="8874" y="20661"/>
                  </a:lnTo>
                  <a:lnTo>
                    <a:pt x="9190" y="20800"/>
                  </a:lnTo>
                  <a:lnTo>
                    <a:pt x="9580" y="20521"/>
                  </a:lnTo>
                  <a:lnTo>
                    <a:pt x="9816" y="20139"/>
                  </a:lnTo>
                  <a:lnTo>
                    <a:pt x="10053" y="20001"/>
                  </a:lnTo>
                  <a:lnTo>
                    <a:pt x="10211" y="19514"/>
                  </a:lnTo>
                  <a:lnTo>
                    <a:pt x="10365" y="19339"/>
                  </a:lnTo>
                  <a:lnTo>
                    <a:pt x="9974" y="19234"/>
                  </a:lnTo>
                  <a:lnTo>
                    <a:pt x="10053" y="19061"/>
                  </a:lnTo>
                  <a:lnTo>
                    <a:pt x="10443" y="18817"/>
                  </a:lnTo>
                  <a:lnTo>
                    <a:pt x="10053" y="18644"/>
                  </a:lnTo>
                  <a:lnTo>
                    <a:pt x="10443" y="18470"/>
                  </a:lnTo>
                  <a:lnTo>
                    <a:pt x="9974" y="18365"/>
                  </a:lnTo>
                  <a:lnTo>
                    <a:pt x="10211" y="18227"/>
                  </a:lnTo>
                  <a:lnTo>
                    <a:pt x="9974" y="18017"/>
                  </a:lnTo>
                  <a:lnTo>
                    <a:pt x="10365" y="18087"/>
                  </a:lnTo>
                  <a:lnTo>
                    <a:pt x="10995" y="18052"/>
                  </a:lnTo>
                  <a:lnTo>
                    <a:pt x="10443" y="17878"/>
                  </a:lnTo>
                  <a:lnTo>
                    <a:pt x="10680" y="17635"/>
                  </a:lnTo>
                  <a:lnTo>
                    <a:pt x="10680" y="17530"/>
                  </a:lnTo>
                  <a:lnTo>
                    <a:pt x="9974" y="17426"/>
                  </a:lnTo>
                  <a:lnTo>
                    <a:pt x="10838" y="17426"/>
                  </a:lnTo>
                  <a:lnTo>
                    <a:pt x="10365" y="17218"/>
                  </a:lnTo>
                  <a:lnTo>
                    <a:pt x="10053" y="17218"/>
                  </a:lnTo>
                  <a:lnTo>
                    <a:pt x="10289" y="17078"/>
                  </a:lnTo>
                  <a:lnTo>
                    <a:pt x="10443" y="17078"/>
                  </a:lnTo>
                  <a:lnTo>
                    <a:pt x="10601" y="17148"/>
                  </a:lnTo>
                  <a:lnTo>
                    <a:pt x="10838" y="17008"/>
                  </a:lnTo>
                  <a:lnTo>
                    <a:pt x="10759" y="16869"/>
                  </a:lnTo>
                  <a:lnTo>
                    <a:pt x="11153" y="17008"/>
                  </a:lnTo>
                  <a:lnTo>
                    <a:pt x="11232" y="16835"/>
                  </a:lnTo>
                  <a:lnTo>
                    <a:pt x="11543" y="16661"/>
                  </a:lnTo>
                  <a:lnTo>
                    <a:pt x="11859" y="16661"/>
                  </a:lnTo>
                  <a:lnTo>
                    <a:pt x="11780" y="16521"/>
                  </a:lnTo>
                  <a:lnTo>
                    <a:pt x="11937" y="16451"/>
                  </a:lnTo>
                  <a:lnTo>
                    <a:pt x="12016" y="16521"/>
                  </a:lnTo>
                  <a:lnTo>
                    <a:pt x="11937" y="16696"/>
                  </a:lnTo>
                  <a:lnTo>
                    <a:pt x="12253" y="16696"/>
                  </a:lnTo>
                  <a:lnTo>
                    <a:pt x="12643" y="16451"/>
                  </a:lnTo>
                  <a:lnTo>
                    <a:pt x="12958" y="16451"/>
                  </a:lnTo>
                  <a:lnTo>
                    <a:pt x="13195" y="16348"/>
                  </a:lnTo>
                  <a:lnTo>
                    <a:pt x="13116" y="16174"/>
                  </a:lnTo>
                  <a:lnTo>
                    <a:pt x="12801" y="16034"/>
                  </a:lnTo>
                  <a:lnTo>
                    <a:pt x="12332" y="15999"/>
                  </a:lnTo>
                  <a:lnTo>
                    <a:pt x="11937" y="16104"/>
                  </a:lnTo>
                  <a:lnTo>
                    <a:pt x="11780" y="16034"/>
                  </a:lnTo>
                  <a:lnTo>
                    <a:pt x="11464" y="16139"/>
                  </a:lnTo>
                  <a:lnTo>
                    <a:pt x="11153" y="15964"/>
                  </a:lnTo>
                  <a:lnTo>
                    <a:pt x="10680" y="15896"/>
                  </a:lnTo>
                  <a:lnTo>
                    <a:pt x="10365" y="15826"/>
                  </a:lnTo>
                  <a:lnTo>
                    <a:pt x="9816" y="15861"/>
                  </a:lnTo>
                  <a:lnTo>
                    <a:pt x="9816" y="15964"/>
                  </a:lnTo>
                  <a:lnTo>
                    <a:pt x="9580" y="15861"/>
                  </a:lnTo>
                  <a:lnTo>
                    <a:pt x="9032" y="15861"/>
                  </a:lnTo>
                  <a:lnTo>
                    <a:pt x="8874" y="15791"/>
                  </a:lnTo>
                  <a:lnTo>
                    <a:pt x="9268" y="15757"/>
                  </a:lnTo>
                  <a:lnTo>
                    <a:pt x="9580" y="15826"/>
                  </a:lnTo>
                  <a:lnTo>
                    <a:pt x="9895" y="15617"/>
                  </a:lnTo>
                  <a:lnTo>
                    <a:pt x="10053" y="15687"/>
                  </a:lnTo>
                  <a:lnTo>
                    <a:pt x="10443" y="15652"/>
                  </a:lnTo>
                  <a:lnTo>
                    <a:pt x="10601" y="15512"/>
                  </a:lnTo>
                  <a:lnTo>
                    <a:pt x="10995" y="15582"/>
                  </a:lnTo>
                  <a:lnTo>
                    <a:pt x="11153" y="15652"/>
                  </a:lnTo>
                  <a:lnTo>
                    <a:pt x="11386" y="15652"/>
                  </a:lnTo>
                  <a:lnTo>
                    <a:pt x="11464" y="15512"/>
                  </a:lnTo>
                  <a:lnTo>
                    <a:pt x="11622" y="15652"/>
                  </a:lnTo>
                  <a:lnTo>
                    <a:pt x="12174" y="15687"/>
                  </a:lnTo>
                  <a:lnTo>
                    <a:pt x="12016" y="15826"/>
                  </a:lnTo>
                  <a:lnTo>
                    <a:pt x="12407" y="15896"/>
                  </a:lnTo>
                  <a:lnTo>
                    <a:pt x="13037" y="15861"/>
                  </a:lnTo>
                  <a:lnTo>
                    <a:pt x="13116" y="15652"/>
                  </a:lnTo>
                  <a:lnTo>
                    <a:pt x="13743" y="15409"/>
                  </a:lnTo>
                  <a:lnTo>
                    <a:pt x="13980" y="15130"/>
                  </a:lnTo>
                  <a:lnTo>
                    <a:pt x="13507" y="14922"/>
                  </a:lnTo>
                  <a:lnTo>
                    <a:pt x="13507" y="14782"/>
                  </a:lnTo>
                  <a:lnTo>
                    <a:pt x="12958" y="14608"/>
                  </a:lnTo>
                  <a:lnTo>
                    <a:pt x="13037" y="14540"/>
                  </a:lnTo>
                  <a:lnTo>
                    <a:pt x="12253" y="14260"/>
                  </a:lnTo>
                  <a:lnTo>
                    <a:pt x="12174" y="14087"/>
                  </a:lnTo>
                  <a:lnTo>
                    <a:pt x="11859" y="13948"/>
                  </a:lnTo>
                  <a:lnTo>
                    <a:pt x="11464" y="14156"/>
                  </a:lnTo>
                  <a:lnTo>
                    <a:pt x="11232" y="14018"/>
                  </a:lnTo>
                  <a:lnTo>
                    <a:pt x="11074" y="14053"/>
                  </a:lnTo>
                  <a:lnTo>
                    <a:pt x="11074" y="13878"/>
                  </a:lnTo>
                  <a:lnTo>
                    <a:pt x="10759" y="13878"/>
                  </a:lnTo>
                  <a:lnTo>
                    <a:pt x="10601" y="13703"/>
                  </a:lnTo>
                  <a:lnTo>
                    <a:pt x="10289" y="13600"/>
                  </a:lnTo>
                  <a:lnTo>
                    <a:pt x="10601" y="13426"/>
                  </a:lnTo>
                  <a:lnTo>
                    <a:pt x="10365" y="13218"/>
                  </a:lnTo>
                  <a:lnTo>
                    <a:pt x="10601" y="13183"/>
                  </a:lnTo>
                  <a:lnTo>
                    <a:pt x="10601" y="13043"/>
                  </a:lnTo>
                  <a:lnTo>
                    <a:pt x="10289" y="13009"/>
                  </a:lnTo>
                  <a:lnTo>
                    <a:pt x="10601" y="12834"/>
                  </a:lnTo>
                  <a:lnTo>
                    <a:pt x="10443" y="12521"/>
                  </a:lnTo>
                  <a:lnTo>
                    <a:pt x="10601" y="12487"/>
                  </a:lnTo>
                  <a:lnTo>
                    <a:pt x="10759" y="12556"/>
                  </a:lnTo>
                  <a:lnTo>
                    <a:pt x="10838" y="12382"/>
                  </a:lnTo>
                  <a:lnTo>
                    <a:pt x="10601" y="12209"/>
                  </a:lnTo>
                  <a:lnTo>
                    <a:pt x="10680" y="11965"/>
                  </a:lnTo>
                  <a:lnTo>
                    <a:pt x="10601" y="11757"/>
                  </a:lnTo>
                  <a:lnTo>
                    <a:pt x="10680" y="11652"/>
                  </a:lnTo>
                  <a:lnTo>
                    <a:pt x="10601" y="11443"/>
                  </a:lnTo>
                  <a:lnTo>
                    <a:pt x="10053" y="11130"/>
                  </a:lnTo>
                  <a:lnTo>
                    <a:pt x="10443" y="11235"/>
                  </a:lnTo>
                  <a:lnTo>
                    <a:pt x="11074" y="11165"/>
                  </a:lnTo>
                  <a:lnTo>
                    <a:pt x="11464" y="10922"/>
                  </a:lnTo>
                  <a:lnTo>
                    <a:pt x="11232" y="10748"/>
                  </a:lnTo>
                  <a:lnTo>
                    <a:pt x="11386" y="10643"/>
                  </a:lnTo>
                  <a:lnTo>
                    <a:pt x="11780" y="10678"/>
                  </a:lnTo>
                  <a:lnTo>
                    <a:pt x="12332" y="10470"/>
                  </a:lnTo>
                  <a:lnTo>
                    <a:pt x="12332" y="10365"/>
                  </a:lnTo>
                  <a:lnTo>
                    <a:pt x="12016" y="10365"/>
                  </a:lnTo>
                  <a:lnTo>
                    <a:pt x="12253" y="10191"/>
                  </a:lnTo>
                  <a:lnTo>
                    <a:pt x="12564" y="10051"/>
                  </a:lnTo>
                  <a:lnTo>
                    <a:pt x="12722" y="10121"/>
                  </a:lnTo>
                  <a:lnTo>
                    <a:pt x="12958" y="10121"/>
                  </a:lnTo>
                  <a:lnTo>
                    <a:pt x="13037" y="9913"/>
                  </a:lnTo>
                  <a:lnTo>
                    <a:pt x="13195" y="9913"/>
                  </a:lnTo>
                  <a:lnTo>
                    <a:pt x="13353" y="10051"/>
                  </a:lnTo>
                  <a:lnTo>
                    <a:pt x="13585" y="9913"/>
                  </a:lnTo>
                  <a:lnTo>
                    <a:pt x="13585" y="9704"/>
                  </a:lnTo>
                  <a:lnTo>
                    <a:pt x="13822" y="9531"/>
                  </a:lnTo>
                  <a:lnTo>
                    <a:pt x="14216" y="9531"/>
                  </a:lnTo>
                  <a:lnTo>
                    <a:pt x="14216" y="9669"/>
                  </a:lnTo>
                  <a:lnTo>
                    <a:pt x="14528" y="9669"/>
                  </a:lnTo>
                  <a:lnTo>
                    <a:pt x="14685" y="9496"/>
                  </a:lnTo>
                  <a:lnTo>
                    <a:pt x="15158" y="9356"/>
                  </a:lnTo>
                  <a:lnTo>
                    <a:pt x="15079" y="9182"/>
                  </a:lnTo>
                  <a:lnTo>
                    <a:pt x="15079" y="9009"/>
                  </a:lnTo>
                  <a:lnTo>
                    <a:pt x="15395" y="9147"/>
                  </a:lnTo>
                  <a:lnTo>
                    <a:pt x="15785" y="8939"/>
                  </a:lnTo>
                  <a:lnTo>
                    <a:pt x="16101" y="8939"/>
                  </a:lnTo>
                  <a:lnTo>
                    <a:pt x="16495" y="8626"/>
                  </a:lnTo>
                  <a:lnTo>
                    <a:pt x="16495" y="8312"/>
                  </a:lnTo>
                  <a:lnTo>
                    <a:pt x="16727" y="8139"/>
                  </a:lnTo>
                  <a:lnTo>
                    <a:pt x="17043" y="8139"/>
                  </a:lnTo>
                  <a:lnTo>
                    <a:pt x="17437" y="7930"/>
                  </a:lnTo>
                  <a:lnTo>
                    <a:pt x="17122" y="7930"/>
                  </a:lnTo>
                  <a:lnTo>
                    <a:pt x="16885" y="7755"/>
                  </a:lnTo>
                  <a:lnTo>
                    <a:pt x="17122" y="7687"/>
                  </a:lnTo>
                  <a:lnTo>
                    <a:pt x="17043" y="7582"/>
                  </a:lnTo>
                  <a:lnTo>
                    <a:pt x="16649" y="7582"/>
                  </a:lnTo>
                  <a:lnTo>
                    <a:pt x="16258" y="7408"/>
                  </a:lnTo>
                  <a:lnTo>
                    <a:pt x="16727" y="7338"/>
                  </a:lnTo>
                  <a:lnTo>
                    <a:pt x="16649" y="7200"/>
                  </a:lnTo>
                  <a:lnTo>
                    <a:pt x="16964" y="6921"/>
                  </a:lnTo>
                  <a:lnTo>
                    <a:pt x="17043" y="6783"/>
                  </a:lnTo>
                  <a:lnTo>
                    <a:pt x="16885" y="6643"/>
                  </a:lnTo>
                  <a:lnTo>
                    <a:pt x="16570" y="6643"/>
                  </a:lnTo>
                  <a:lnTo>
                    <a:pt x="16495" y="6538"/>
                  </a:lnTo>
                  <a:lnTo>
                    <a:pt x="16570" y="6469"/>
                  </a:lnTo>
                  <a:lnTo>
                    <a:pt x="16885" y="6538"/>
                  </a:lnTo>
                  <a:lnTo>
                    <a:pt x="16964" y="6573"/>
                  </a:lnTo>
                  <a:lnTo>
                    <a:pt x="17043" y="6573"/>
                  </a:lnTo>
                  <a:lnTo>
                    <a:pt x="17043" y="6434"/>
                  </a:lnTo>
                  <a:lnTo>
                    <a:pt x="16649" y="6399"/>
                  </a:lnTo>
                  <a:lnTo>
                    <a:pt x="17043" y="6296"/>
                  </a:lnTo>
                  <a:lnTo>
                    <a:pt x="17358" y="6296"/>
                  </a:lnTo>
                  <a:lnTo>
                    <a:pt x="17748" y="6191"/>
                  </a:lnTo>
                  <a:lnTo>
                    <a:pt x="17437" y="6086"/>
                  </a:lnTo>
                  <a:lnTo>
                    <a:pt x="17122" y="5843"/>
                  </a:lnTo>
                  <a:lnTo>
                    <a:pt x="17437" y="5878"/>
                  </a:lnTo>
                  <a:lnTo>
                    <a:pt x="17670" y="6016"/>
                  </a:lnTo>
                  <a:lnTo>
                    <a:pt x="18064" y="5947"/>
                  </a:lnTo>
                  <a:lnTo>
                    <a:pt x="18143" y="5774"/>
                  </a:lnTo>
                  <a:lnTo>
                    <a:pt x="18221" y="5599"/>
                  </a:lnTo>
                  <a:lnTo>
                    <a:pt x="18458" y="5529"/>
                  </a:lnTo>
                  <a:lnTo>
                    <a:pt x="18691" y="5739"/>
                  </a:lnTo>
                  <a:lnTo>
                    <a:pt x="19006" y="5564"/>
                  </a:lnTo>
                  <a:lnTo>
                    <a:pt x="19243" y="5739"/>
                  </a:lnTo>
                  <a:lnTo>
                    <a:pt x="19479" y="5774"/>
                  </a:lnTo>
                  <a:lnTo>
                    <a:pt x="19712" y="5599"/>
                  </a:lnTo>
                  <a:lnTo>
                    <a:pt x="20106" y="5704"/>
                  </a:lnTo>
                  <a:lnTo>
                    <a:pt x="20579" y="5564"/>
                  </a:lnTo>
                  <a:lnTo>
                    <a:pt x="20812" y="5704"/>
                  </a:lnTo>
                  <a:lnTo>
                    <a:pt x="21285" y="5704"/>
                  </a:lnTo>
                  <a:lnTo>
                    <a:pt x="21442" y="5599"/>
                  </a:lnTo>
                  <a:lnTo>
                    <a:pt x="21600" y="5669"/>
                  </a:lnTo>
                  <a:lnTo>
                    <a:pt x="21600" y="5426"/>
                  </a:lnTo>
                  <a:lnTo>
                    <a:pt x="21285" y="5321"/>
                  </a:lnTo>
                  <a:lnTo>
                    <a:pt x="20969" y="4974"/>
                  </a:lnTo>
                  <a:lnTo>
                    <a:pt x="20500" y="4904"/>
                  </a:lnTo>
                  <a:lnTo>
                    <a:pt x="20264" y="4590"/>
                  </a:lnTo>
                  <a:lnTo>
                    <a:pt x="20500" y="4487"/>
                  </a:lnTo>
                  <a:lnTo>
                    <a:pt x="20500" y="4138"/>
                  </a:lnTo>
                  <a:lnTo>
                    <a:pt x="20421" y="3965"/>
                  </a:lnTo>
                  <a:lnTo>
                    <a:pt x="20500" y="3825"/>
                  </a:lnTo>
                  <a:lnTo>
                    <a:pt x="20264" y="3478"/>
                  </a:lnTo>
                  <a:lnTo>
                    <a:pt x="20106" y="3303"/>
                  </a:lnTo>
                  <a:lnTo>
                    <a:pt x="20027" y="3061"/>
                  </a:lnTo>
                  <a:lnTo>
                    <a:pt x="20185" y="2921"/>
                  </a:lnTo>
                  <a:lnTo>
                    <a:pt x="20106" y="2713"/>
                  </a:lnTo>
                  <a:lnTo>
                    <a:pt x="19479" y="2643"/>
                  </a:lnTo>
                  <a:lnTo>
                    <a:pt x="19479" y="2469"/>
                  </a:lnTo>
                  <a:lnTo>
                    <a:pt x="19712" y="2261"/>
                  </a:lnTo>
                  <a:lnTo>
                    <a:pt x="19479" y="1947"/>
                  </a:lnTo>
                  <a:lnTo>
                    <a:pt x="19712" y="1774"/>
                  </a:lnTo>
                  <a:lnTo>
                    <a:pt x="19479" y="1669"/>
                  </a:lnTo>
                  <a:lnTo>
                    <a:pt x="19243" y="1669"/>
                  </a:lnTo>
                  <a:lnTo>
                    <a:pt x="18848" y="1425"/>
                  </a:lnTo>
                  <a:lnTo>
                    <a:pt x="18537" y="1425"/>
                  </a:lnTo>
                  <a:lnTo>
                    <a:pt x="18300" y="1252"/>
                  </a:lnTo>
                  <a:lnTo>
                    <a:pt x="17906" y="1042"/>
                  </a:lnTo>
                  <a:lnTo>
                    <a:pt x="17670" y="1007"/>
                  </a:lnTo>
                  <a:lnTo>
                    <a:pt x="17279" y="904"/>
                  </a:lnTo>
                  <a:lnTo>
                    <a:pt x="16495" y="869"/>
                  </a:lnTo>
                  <a:lnTo>
                    <a:pt x="15864" y="695"/>
                  </a:lnTo>
                  <a:lnTo>
                    <a:pt x="15079" y="313"/>
                  </a:lnTo>
                  <a:lnTo>
                    <a:pt x="14606" y="173"/>
                  </a:lnTo>
                  <a:lnTo>
                    <a:pt x="14216" y="0"/>
                  </a:lnTo>
                  <a:close/>
                </a:path>
              </a:pathLst>
            </a:custGeom>
            <a:solidFill>
              <a:srgbClr val="CBD4D7"/>
            </a:solidFill>
            <a:ln w="12700" cap="flat">
              <a:noFill/>
              <a:miter lim="400000"/>
            </a:ln>
            <a:effectLst/>
          </p:spPr>
          <p:txBody>
            <a:bodyPr wrap="square" lIns="0" tIns="0" rIns="0" bIns="0" numCol="1" anchor="ctr">
              <a:noAutofit/>
            </a:bodyPr>
            <a:lstStyle/>
            <a:p>
              <a:pPr defTabSz="342900">
                <a:lnSpc>
                  <a:spcPct val="100000"/>
                </a:lnSpc>
                <a:spcBef>
                  <a:spcPts val="0"/>
                </a:spcBef>
                <a:defRPr sz="1400">
                  <a:latin typeface="Arial"/>
                  <a:ea typeface="Arial"/>
                  <a:cs typeface="Arial"/>
                  <a:sym typeface="Arial"/>
                </a:defRPr>
              </a:pPr>
              <a:endParaRPr sz="525"/>
            </a:p>
          </p:txBody>
        </p:sp>
        <p:sp>
          <p:nvSpPr>
            <p:cNvPr id="108" name="Google Shape;10506;p32">
              <a:extLst>
                <a:ext uri="{FF2B5EF4-FFF2-40B4-BE49-F238E27FC236}">
                  <a16:creationId xmlns:a16="http://schemas.microsoft.com/office/drawing/2014/main" id="{27FCC909-E6B9-8BC5-56E5-20D353459C9C}"/>
                </a:ext>
              </a:extLst>
            </p:cNvPr>
            <p:cNvSpPr/>
            <p:nvPr/>
          </p:nvSpPr>
          <p:spPr>
            <a:xfrm>
              <a:off x="12875403" y="4007608"/>
              <a:ext cx="287332" cy="249349"/>
            </a:xfrm>
            <a:custGeom>
              <a:avLst/>
              <a:gdLst/>
              <a:ahLst/>
              <a:cxnLst>
                <a:cxn ang="0">
                  <a:pos x="wd2" y="hd2"/>
                </a:cxn>
                <a:cxn ang="5400000">
                  <a:pos x="wd2" y="hd2"/>
                </a:cxn>
                <a:cxn ang="10800000">
                  <a:pos x="wd2" y="hd2"/>
                </a:cxn>
                <a:cxn ang="16200000">
                  <a:pos x="wd2" y="hd2"/>
                </a:cxn>
              </a:cxnLst>
              <a:rect l="0" t="0" r="r" b="b"/>
              <a:pathLst>
                <a:path w="21600" h="21600" extrusionOk="0">
                  <a:moveTo>
                    <a:pt x="9627" y="0"/>
                  </a:moveTo>
                  <a:lnTo>
                    <a:pt x="9627" y="650"/>
                  </a:lnTo>
                  <a:lnTo>
                    <a:pt x="8839" y="650"/>
                  </a:lnTo>
                  <a:lnTo>
                    <a:pt x="8839" y="1084"/>
                  </a:lnTo>
                  <a:lnTo>
                    <a:pt x="9430" y="1724"/>
                  </a:lnTo>
                  <a:lnTo>
                    <a:pt x="8445" y="2375"/>
                  </a:lnTo>
                  <a:lnTo>
                    <a:pt x="7854" y="2158"/>
                  </a:lnTo>
                  <a:lnTo>
                    <a:pt x="5893" y="2158"/>
                  </a:lnTo>
                  <a:lnTo>
                    <a:pt x="5696" y="1518"/>
                  </a:lnTo>
                  <a:lnTo>
                    <a:pt x="5499" y="2592"/>
                  </a:lnTo>
                  <a:lnTo>
                    <a:pt x="4513" y="2375"/>
                  </a:lnTo>
                  <a:lnTo>
                    <a:pt x="3143" y="2808"/>
                  </a:lnTo>
                  <a:lnTo>
                    <a:pt x="3143" y="3676"/>
                  </a:lnTo>
                  <a:lnTo>
                    <a:pt x="2552" y="3676"/>
                  </a:lnTo>
                  <a:lnTo>
                    <a:pt x="788" y="4533"/>
                  </a:lnTo>
                  <a:lnTo>
                    <a:pt x="0" y="5617"/>
                  </a:lnTo>
                  <a:lnTo>
                    <a:pt x="197" y="9293"/>
                  </a:lnTo>
                  <a:lnTo>
                    <a:pt x="788" y="9293"/>
                  </a:lnTo>
                  <a:lnTo>
                    <a:pt x="1182" y="9076"/>
                  </a:lnTo>
                  <a:lnTo>
                    <a:pt x="2158" y="9293"/>
                  </a:lnTo>
                  <a:lnTo>
                    <a:pt x="1773" y="10150"/>
                  </a:lnTo>
                  <a:lnTo>
                    <a:pt x="985" y="10150"/>
                  </a:lnTo>
                  <a:lnTo>
                    <a:pt x="985" y="11884"/>
                  </a:lnTo>
                  <a:lnTo>
                    <a:pt x="1961" y="13175"/>
                  </a:lnTo>
                  <a:lnTo>
                    <a:pt x="3537" y="14693"/>
                  </a:lnTo>
                  <a:lnTo>
                    <a:pt x="3932" y="14693"/>
                  </a:lnTo>
                  <a:lnTo>
                    <a:pt x="3932" y="13608"/>
                  </a:lnTo>
                  <a:lnTo>
                    <a:pt x="5104" y="12535"/>
                  </a:lnTo>
                  <a:lnTo>
                    <a:pt x="5499" y="13608"/>
                  </a:lnTo>
                  <a:lnTo>
                    <a:pt x="4907" y="16634"/>
                  </a:lnTo>
                  <a:lnTo>
                    <a:pt x="4907" y="17501"/>
                  </a:lnTo>
                  <a:lnTo>
                    <a:pt x="5499" y="17284"/>
                  </a:lnTo>
                  <a:lnTo>
                    <a:pt x="7075" y="16200"/>
                  </a:lnTo>
                  <a:lnTo>
                    <a:pt x="8445" y="15560"/>
                  </a:lnTo>
                  <a:lnTo>
                    <a:pt x="9815" y="16850"/>
                  </a:lnTo>
                  <a:lnTo>
                    <a:pt x="10603" y="16634"/>
                  </a:lnTo>
                  <a:lnTo>
                    <a:pt x="10800" y="15560"/>
                  </a:lnTo>
                  <a:lnTo>
                    <a:pt x="11588" y="16417"/>
                  </a:lnTo>
                  <a:lnTo>
                    <a:pt x="11982" y="17284"/>
                  </a:lnTo>
                  <a:lnTo>
                    <a:pt x="12564" y="17284"/>
                  </a:lnTo>
                  <a:lnTo>
                    <a:pt x="14337" y="18368"/>
                  </a:lnTo>
                  <a:lnTo>
                    <a:pt x="14732" y="19876"/>
                  </a:lnTo>
                  <a:lnTo>
                    <a:pt x="15904" y="20309"/>
                  </a:lnTo>
                  <a:lnTo>
                    <a:pt x="16693" y="21600"/>
                  </a:lnTo>
                  <a:lnTo>
                    <a:pt x="18654" y="20743"/>
                  </a:lnTo>
                  <a:lnTo>
                    <a:pt x="20221" y="20960"/>
                  </a:lnTo>
                  <a:lnTo>
                    <a:pt x="21206" y="19659"/>
                  </a:lnTo>
                  <a:lnTo>
                    <a:pt x="20812" y="18585"/>
                  </a:lnTo>
                  <a:lnTo>
                    <a:pt x="21600" y="17718"/>
                  </a:lnTo>
                  <a:lnTo>
                    <a:pt x="21600" y="16634"/>
                  </a:lnTo>
                  <a:lnTo>
                    <a:pt x="19245" y="11450"/>
                  </a:lnTo>
                  <a:lnTo>
                    <a:pt x="19639" y="7135"/>
                  </a:lnTo>
                  <a:lnTo>
                    <a:pt x="20221" y="6701"/>
                  </a:lnTo>
                  <a:lnTo>
                    <a:pt x="20615" y="4966"/>
                  </a:lnTo>
                  <a:lnTo>
                    <a:pt x="21403" y="3676"/>
                  </a:lnTo>
                  <a:lnTo>
                    <a:pt x="21600" y="3459"/>
                  </a:lnTo>
                  <a:lnTo>
                    <a:pt x="21600" y="3242"/>
                  </a:lnTo>
                  <a:lnTo>
                    <a:pt x="21206" y="2375"/>
                  </a:lnTo>
                  <a:lnTo>
                    <a:pt x="20812" y="2808"/>
                  </a:lnTo>
                  <a:lnTo>
                    <a:pt x="16496" y="2592"/>
                  </a:lnTo>
                  <a:lnTo>
                    <a:pt x="14732" y="1301"/>
                  </a:lnTo>
                  <a:lnTo>
                    <a:pt x="12564" y="1301"/>
                  </a:lnTo>
                  <a:lnTo>
                    <a:pt x="11588" y="650"/>
                  </a:lnTo>
                  <a:lnTo>
                    <a:pt x="10603" y="1084"/>
                  </a:lnTo>
                  <a:lnTo>
                    <a:pt x="9627" y="0"/>
                  </a:lnTo>
                  <a:close/>
                </a:path>
              </a:pathLst>
            </a:custGeom>
            <a:solidFill>
              <a:srgbClr val="CBD4D7"/>
            </a:solidFill>
            <a:ln w="12700" cap="flat">
              <a:noFill/>
              <a:miter lim="400000"/>
            </a:ln>
            <a:effectLst/>
          </p:spPr>
          <p:txBody>
            <a:bodyPr wrap="square" lIns="0" tIns="0" rIns="0" bIns="0" numCol="1" anchor="ctr">
              <a:noAutofit/>
            </a:bodyPr>
            <a:lstStyle/>
            <a:p>
              <a:pPr defTabSz="342900">
                <a:lnSpc>
                  <a:spcPct val="100000"/>
                </a:lnSpc>
                <a:spcBef>
                  <a:spcPts val="0"/>
                </a:spcBef>
                <a:defRPr sz="1400">
                  <a:latin typeface="Arial"/>
                  <a:ea typeface="Arial"/>
                  <a:cs typeface="Arial"/>
                  <a:sym typeface="Arial"/>
                </a:defRPr>
              </a:pPr>
              <a:endParaRPr sz="525"/>
            </a:p>
          </p:txBody>
        </p:sp>
        <p:sp>
          <p:nvSpPr>
            <p:cNvPr id="109" name="Google Shape;10507;p32">
              <a:extLst>
                <a:ext uri="{FF2B5EF4-FFF2-40B4-BE49-F238E27FC236}">
                  <a16:creationId xmlns:a16="http://schemas.microsoft.com/office/drawing/2014/main" id="{954F8912-45FB-ADFE-8F39-951AD144B797}"/>
                </a:ext>
              </a:extLst>
            </p:cNvPr>
            <p:cNvSpPr/>
            <p:nvPr/>
          </p:nvSpPr>
          <p:spPr>
            <a:xfrm>
              <a:off x="12742224" y="4187226"/>
              <a:ext cx="457084" cy="236831"/>
            </a:xfrm>
            <a:custGeom>
              <a:avLst/>
              <a:gdLst/>
              <a:ahLst/>
              <a:cxnLst>
                <a:cxn ang="0">
                  <a:pos x="wd2" y="hd2"/>
                </a:cxn>
                <a:cxn ang="5400000">
                  <a:pos x="wd2" y="hd2"/>
                </a:cxn>
                <a:cxn ang="10800000">
                  <a:pos x="wd2" y="hd2"/>
                </a:cxn>
                <a:cxn ang="16200000">
                  <a:pos x="wd2" y="hd2"/>
                </a:cxn>
              </a:cxnLst>
              <a:rect l="0" t="0" r="r" b="b"/>
              <a:pathLst>
                <a:path w="21600" h="21600" extrusionOk="0">
                  <a:moveTo>
                    <a:pt x="11602" y="0"/>
                  </a:moveTo>
                  <a:lnTo>
                    <a:pt x="10741" y="674"/>
                  </a:lnTo>
                  <a:lnTo>
                    <a:pt x="9750" y="1815"/>
                  </a:lnTo>
                  <a:lnTo>
                    <a:pt x="9378" y="2044"/>
                  </a:lnTo>
                  <a:lnTo>
                    <a:pt x="9378" y="3403"/>
                  </a:lnTo>
                  <a:lnTo>
                    <a:pt x="9750" y="6359"/>
                  </a:lnTo>
                  <a:lnTo>
                    <a:pt x="9378" y="8186"/>
                  </a:lnTo>
                  <a:lnTo>
                    <a:pt x="8270" y="10458"/>
                  </a:lnTo>
                  <a:lnTo>
                    <a:pt x="7408" y="10458"/>
                  </a:lnTo>
                  <a:lnTo>
                    <a:pt x="6665" y="9099"/>
                  </a:lnTo>
                  <a:lnTo>
                    <a:pt x="6665" y="7957"/>
                  </a:lnTo>
                  <a:lnTo>
                    <a:pt x="4937" y="4772"/>
                  </a:lnTo>
                  <a:lnTo>
                    <a:pt x="4937" y="3185"/>
                  </a:lnTo>
                  <a:lnTo>
                    <a:pt x="4565" y="3185"/>
                  </a:lnTo>
                  <a:lnTo>
                    <a:pt x="3952" y="4316"/>
                  </a:lnTo>
                  <a:lnTo>
                    <a:pt x="3085" y="4544"/>
                  </a:lnTo>
                  <a:lnTo>
                    <a:pt x="2713" y="5001"/>
                  </a:lnTo>
                  <a:lnTo>
                    <a:pt x="1976" y="5001"/>
                  </a:lnTo>
                  <a:lnTo>
                    <a:pt x="1481" y="6588"/>
                  </a:lnTo>
                  <a:lnTo>
                    <a:pt x="1728" y="7957"/>
                  </a:lnTo>
                  <a:lnTo>
                    <a:pt x="1357" y="7729"/>
                  </a:lnTo>
                  <a:lnTo>
                    <a:pt x="1357" y="10001"/>
                  </a:lnTo>
                  <a:lnTo>
                    <a:pt x="495" y="12056"/>
                  </a:lnTo>
                  <a:lnTo>
                    <a:pt x="495" y="14328"/>
                  </a:lnTo>
                  <a:lnTo>
                    <a:pt x="0" y="15012"/>
                  </a:lnTo>
                  <a:lnTo>
                    <a:pt x="248" y="18187"/>
                  </a:lnTo>
                  <a:lnTo>
                    <a:pt x="743" y="18871"/>
                  </a:lnTo>
                  <a:lnTo>
                    <a:pt x="743" y="19100"/>
                  </a:lnTo>
                  <a:lnTo>
                    <a:pt x="1357" y="18871"/>
                  </a:lnTo>
                  <a:lnTo>
                    <a:pt x="1481" y="17284"/>
                  </a:lnTo>
                  <a:lnTo>
                    <a:pt x="2595" y="15915"/>
                  </a:lnTo>
                  <a:lnTo>
                    <a:pt x="3952" y="15012"/>
                  </a:lnTo>
                  <a:lnTo>
                    <a:pt x="5185" y="15458"/>
                  </a:lnTo>
                  <a:lnTo>
                    <a:pt x="6046" y="15458"/>
                  </a:lnTo>
                  <a:lnTo>
                    <a:pt x="6417" y="15915"/>
                  </a:lnTo>
                  <a:lnTo>
                    <a:pt x="7285" y="15012"/>
                  </a:lnTo>
                  <a:lnTo>
                    <a:pt x="7898" y="14784"/>
                  </a:lnTo>
                  <a:lnTo>
                    <a:pt x="8022" y="15686"/>
                  </a:lnTo>
                  <a:lnTo>
                    <a:pt x="8641" y="15686"/>
                  </a:lnTo>
                  <a:lnTo>
                    <a:pt x="9131" y="16828"/>
                  </a:lnTo>
                  <a:lnTo>
                    <a:pt x="10122" y="16828"/>
                  </a:lnTo>
                  <a:lnTo>
                    <a:pt x="10493" y="17056"/>
                  </a:lnTo>
                  <a:lnTo>
                    <a:pt x="11602" y="15686"/>
                  </a:lnTo>
                  <a:lnTo>
                    <a:pt x="12835" y="16828"/>
                  </a:lnTo>
                  <a:lnTo>
                    <a:pt x="13826" y="17056"/>
                  </a:lnTo>
                  <a:lnTo>
                    <a:pt x="14811" y="19100"/>
                  </a:lnTo>
                  <a:lnTo>
                    <a:pt x="15554" y="19100"/>
                  </a:lnTo>
                  <a:lnTo>
                    <a:pt x="16291" y="21143"/>
                  </a:lnTo>
                  <a:lnTo>
                    <a:pt x="17276" y="21372"/>
                  </a:lnTo>
                  <a:lnTo>
                    <a:pt x="17524" y="21600"/>
                  </a:lnTo>
                  <a:lnTo>
                    <a:pt x="18639" y="20698"/>
                  </a:lnTo>
                  <a:lnTo>
                    <a:pt x="19996" y="20469"/>
                  </a:lnTo>
                  <a:lnTo>
                    <a:pt x="20243" y="18871"/>
                  </a:lnTo>
                  <a:lnTo>
                    <a:pt x="20857" y="18187"/>
                  </a:lnTo>
                  <a:lnTo>
                    <a:pt x="21105" y="17056"/>
                  </a:lnTo>
                  <a:lnTo>
                    <a:pt x="21600" y="16828"/>
                  </a:lnTo>
                  <a:lnTo>
                    <a:pt x="21600" y="15012"/>
                  </a:lnTo>
                  <a:lnTo>
                    <a:pt x="21105" y="13871"/>
                  </a:lnTo>
                  <a:lnTo>
                    <a:pt x="20609" y="12056"/>
                  </a:lnTo>
                  <a:lnTo>
                    <a:pt x="20485" y="11371"/>
                  </a:lnTo>
                  <a:lnTo>
                    <a:pt x="19996" y="10001"/>
                  </a:lnTo>
                  <a:lnTo>
                    <a:pt x="20243" y="9099"/>
                  </a:lnTo>
                  <a:lnTo>
                    <a:pt x="19872" y="7957"/>
                  </a:lnTo>
                  <a:lnTo>
                    <a:pt x="19624" y="7729"/>
                  </a:lnTo>
                  <a:lnTo>
                    <a:pt x="19748" y="7044"/>
                  </a:lnTo>
                  <a:lnTo>
                    <a:pt x="19748" y="5914"/>
                  </a:lnTo>
                  <a:lnTo>
                    <a:pt x="18020" y="5457"/>
                  </a:lnTo>
                  <a:lnTo>
                    <a:pt x="16787" y="6359"/>
                  </a:lnTo>
                  <a:lnTo>
                    <a:pt x="16291" y="5001"/>
                  </a:lnTo>
                  <a:lnTo>
                    <a:pt x="15554" y="4544"/>
                  </a:lnTo>
                  <a:lnTo>
                    <a:pt x="15306" y="2957"/>
                  </a:lnTo>
                  <a:lnTo>
                    <a:pt x="14192" y="1815"/>
                  </a:lnTo>
                  <a:lnTo>
                    <a:pt x="13826" y="1815"/>
                  </a:lnTo>
                  <a:lnTo>
                    <a:pt x="13578" y="902"/>
                  </a:lnTo>
                  <a:lnTo>
                    <a:pt x="13083" y="0"/>
                  </a:lnTo>
                  <a:lnTo>
                    <a:pt x="12959" y="1131"/>
                  </a:lnTo>
                  <a:lnTo>
                    <a:pt x="12463" y="1359"/>
                  </a:lnTo>
                  <a:lnTo>
                    <a:pt x="11602" y="0"/>
                  </a:lnTo>
                  <a:close/>
                </a:path>
              </a:pathLst>
            </a:custGeom>
            <a:solidFill>
              <a:srgbClr val="CBD4D7"/>
            </a:solidFill>
            <a:ln w="12700" cap="flat">
              <a:noFill/>
              <a:miter lim="400000"/>
            </a:ln>
            <a:effectLst/>
          </p:spPr>
          <p:txBody>
            <a:bodyPr wrap="square" lIns="0" tIns="0" rIns="0" bIns="0" numCol="1" anchor="ctr">
              <a:noAutofit/>
            </a:bodyPr>
            <a:lstStyle/>
            <a:p>
              <a:pPr defTabSz="342900">
                <a:lnSpc>
                  <a:spcPct val="100000"/>
                </a:lnSpc>
                <a:spcBef>
                  <a:spcPts val="0"/>
                </a:spcBef>
                <a:defRPr sz="1400">
                  <a:latin typeface="Arial"/>
                  <a:ea typeface="Arial"/>
                  <a:cs typeface="Arial"/>
                  <a:sym typeface="Arial"/>
                </a:defRPr>
              </a:pPr>
              <a:endParaRPr sz="525"/>
            </a:p>
          </p:txBody>
        </p:sp>
        <p:sp>
          <p:nvSpPr>
            <p:cNvPr id="110" name="Google Shape;10508;p32">
              <a:extLst>
                <a:ext uri="{FF2B5EF4-FFF2-40B4-BE49-F238E27FC236}">
                  <a16:creationId xmlns:a16="http://schemas.microsoft.com/office/drawing/2014/main" id="{C480F34F-FB50-B0C3-1F1F-EB6A368AB315}"/>
                </a:ext>
              </a:extLst>
            </p:cNvPr>
            <p:cNvSpPr/>
            <p:nvPr/>
          </p:nvSpPr>
          <p:spPr>
            <a:xfrm>
              <a:off x="12757946" y="4349327"/>
              <a:ext cx="355114" cy="249349"/>
            </a:xfrm>
            <a:custGeom>
              <a:avLst/>
              <a:gdLst/>
              <a:ahLst/>
              <a:cxnLst>
                <a:cxn ang="0">
                  <a:pos x="wd2" y="hd2"/>
                </a:cxn>
                <a:cxn ang="5400000">
                  <a:pos x="wd2" y="hd2"/>
                </a:cxn>
                <a:cxn ang="10800000">
                  <a:pos x="wd2" y="hd2"/>
                </a:cxn>
                <a:cxn ang="16200000">
                  <a:pos x="wd2" y="hd2"/>
                </a:cxn>
              </a:cxnLst>
              <a:rect l="0" t="0" r="r" b="b"/>
              <a:pathLst>
                <a:path w="21600" h="21600" extrusionOk="0">
                  <a:moveTo>
                    <a:pt x="9209" y="0"/>
                  </a:moveTo>
                  <a:lnTo>
                    <a:pt x="8420" y="217"/>
                  </a:lnTo>
                  <a:lnTo>
                    <a:pt x="7304" y="1074"/>
                  </a:lnTo>
                  <a:lnTo>
                    <a:pt x="6825" y="640"/>
                  </a:lnTo>
                  <a:lnTo>
                    <a:pt x="5717" y="640"/>
                  </a:lnTo>
                  <a:lnTo>
                    <a:pt x="4130" y="217"/>
                  </a:lnTo>
                  <a:lnTo>
                    <a:pt x="2384" y="1074"/>
                  </a:lnTo>
                  <a:lnTo>
                    <a:pt x="949" y="2375"/>
                  </a:lnTo>
                  <a:lnTo>
                    <a:pt x="790" y="3882"/>
                  </a:lnTo>
                  <a:lnTo>
                    <a:pt x="0" y="4099"/>
                  </a:lnTo>
                  <a:lnTo>
                    <a:pt x="0" y="6040"/>
                  </a:lnTo>
                  <a:lnTo>
                    <a:pt x="471" y="7341"/>
                  </a:lnTo>
                  <a:lnTo>
                    <a:pt x="0" y="8208"/>
                  </a:lnTo>
                  <a:lnTo>
                    <a:pt x="159" y="8425"/>
                  </a:lnTo>
                  <a:lnTo>
                    <a:pt x="1746" y="7775"/>
                  </a:lnTo>
                  <a:lnTo>
                    <a:pt x="3014" y="10366"/>
                  </a:lnTo>
                  <a:lnTo>
                    <a:pt x="3971" y="10800"/>
                  </a:lnTo>
                  <a:lnTo>
                    <a:pt x="5558" y="10366"/>
                  </a:lnTo>
                  <a:lnTo>
                    <a:pt x="6195" y="10800"/>
                  </a:lnTo>
                  <a:lnTo>
                    <a:pt x="6355" y="11874"/>
                  </a:lnTo>
                  <a:lnTo>
                    <a:pt x="6985" y="12091"/>
                  </a:lnTo>
                  <a:lnTo>
                    <a:pt x="7304" y="12741"/>
                  </a:lnTo>
                  <a:lnTo>
                    <a:pt x="6985" y="13825"/>
                  </a:lnTo>
                  <a:lnTo>
                    <a:pt x="6985" y="15983"/>
                  </a:lnTo>
                  <a:lnTo>
                    <a:pt x="7942" y="15766"/>
                  </a:lnTo>
                  <a:lnTo>
                    <a:pt x="8891" y="16850"/>
                  </a:lnTo>
                  <a:lnTo>
                    <a:pt x="9528" y="16850"/>
                  </a:lnTo>
                  <a:lnTo>
                    <a:pt x="10007" y="19225"/>
                  </a:lnTo>
                  <a:lnTo>
                    <a:pt x="10007" y="20516"/>
                  </a:lnTo>
                  <a:lnTo>
                    <a:pt x="10325" y="21600"/>
                  </a:lnTo>
                  <a:lnTo>
                    <a:pt x="11275" y="20733"/>
                  </a:lnTo>
                  <a:lnTo>
                    <a:pt x="12869" y="20093"/>
                  </a:lnTo>
                  <a:lnTo>
                    <a:pt x="14137" y="20733"/>
                  </a:lnTo>
                  <a:lnTo>
                    <a:pt x="15245" y="20093"/>
                  </a:lnTo>
                  <a:lnTo>
                    <a:pt x="16042" y="20093"/>
                  </a:lnTo>
                  <a:lnTo>
                    <a:pt x="15564" y="18358"/>
                  </a:lnTo>
                  <a:lnTo>
                    <a:pt x="16840" y="18141"/>
                  </a:lnTo>
                  <a:lnTo>
                    <a:pt x="17310" y="16850"/>
                  </a:lnTo>
                  <a:lnTo>
                    <a:pt x="18108" y="16200"/>
                  </a:lnTo>
                  <a:lnTo>
                    <a:pt x="18267" y="17067"/>
                  </a:lnTo>
                  <a:lnTo>
                    <a:pt x="19216" y="17067"/>
                  </a:lnTo>
                  <a:lnTo>
                    <a:pt x="19216" y="15766"/>
                  </a:lnTo>
                  <a:lnTo>
                    <a:pt x="18108" y="14899"/>
                  </a:lnTo>
                  <a:lnTo>
                    <a:pt x="18426" y="13175"/>
                  </a:lnTo>
                  <a:lnTo>
                    <a:pt x="19064" y="12958"/>
                  </a:lnTo>
                  <a:lnTo>
                    <a:pt x="19854" y="11017"/>
                  </a:lnTo>
                  <a:lnTo>
                    <a:pt x="21441" y="9933"/>
                  </a:lnTo>
                  <a:lnTo>
                    <a:pt x="21441" y="8849"/>
                  </a:lnTo>
                  <a:lnTo>
                    <a:pt x="20651" y="8425"/>
                  </a:lnTo>
                  <a:lnTo>
                    <a:pt x="21600" y="6474"/>
                  </a:lnTo>
                  <a:lnTo>
                    <a:pt x="21281" y="6257"/>
                  </a:lnTo>
                  <a:lnTo>
                    <a:pt x="20013" y="6040"/>
                  </a:lnTo>
                  <a:lnTo>
                    <a:pt x="19064" y="4099"/>
                  </a:lnTo>
                  <a:lnTo>
                    <a:pt x="18108" y="4099"/>
                  </a:lnTo>
                  <a:lnTo>
                    <a:pt x="16840" y="2158"/>
                  </a:lnTo>
                  <a:lnTo>
                    <a:pt x="15564" y="1941"/>
                  </a:lnTo>
                  <a:lnTo>
                    <a:pt x="13977" y="857"/>
                  </a:lnTo>
                  <a:lnTo>
                    <a:pt x="12550" y="2158"/>
                  </a:lnTo>
                  <a:lnTo>
                    <a:pt x="12072" y="1941"/>
                  </a:lnTo>
                  <a:lnTo>
                    <a:pt x="10796" y="1941"/>
                  </a:lnTo>
                  <a:lnTo>
                    <a:pt x="10166" y="857"/>
                  </a:lnTo>
                  <a:lnTo>
                    <a:pt x="9369" y="857"/>
                  </a:lnTo>
                  <a:lnTo>
                    <a:pt x="9209" y="0"/>
                  </a:lnTo>
                  <a:close/>
                </a:path>
              </a:pathLst>
            </a:custGeom>
            <a:solidFill>
              <a:srgbClr val="CBD4D7"/>
            </a:solidFill>
            <a:ln w="12700" cap="flat">
              <a:noFill/>
              <a:miter lim="400000"/>
            </a:ln>
            <a:effectLst/>
          </p:spPr>
          <p:txBody>
            <a:bodyPr wrap="square" lIns="0" tIns="0" rIns="0" bIns="0" numCol="1" anchor="ctr">
              <a:noAutofit/>
            </a:bodyPr>
            <a:lstStyle/>
            <a:p>
              <a:pPr defTabSz="342900">
                <a:lnSpc>
                  <a:spcPct val="100000"/>
                </a:lnSpc>
                <a:spcBef>
                  <a:spcPts val="0"/>
                </a:spcBef>
                <a:defRPr sz="1400">
                  <a:latin typeface="Arial"/>
                  <a:ea typeface="Arial"/>
                  <a:cs typeface="Arial"/>
                  <a:sym typeface="Arial"/>
                </a:defRPr>
              </a:pPr>
              <a:endParaRPr sz="525"/>
            </a:p>
          </p:txBody>
        </p:sp>
        <p:sp>
          <p:nvSpPr>
            <p:cNvPr id="111" name="Google Shape;10509;p32">
              <a:extLst>
                <a:ext uri="{FF2B5EF4-FFF2-40B4-BE49-F238E27FC236}">
                  <a16:creationId xmlns:a16="http://schemas.microsoft.com/office/drawing/2014/main" id="{E671A7AD-572A-6263-37BF-A9E587102EB4}"/>
                </a:ext>
              </a:extLst>
            </p:cNvPr>
            <p:cNvSpPr/>
            <p:nvPr/>
          </p:nvSpPr>
          <p:spPr>
            <a:xfrm>
              <a:off x="12927699" y="4366731"/>
              <a:ext cx="603251" cy="446360"/>
            </a:xfrm>
            <a:custGeom>
              <a:avLst/>
              <a:gdLst/>
              <a:ahLst/>
              <a:cxnLst>
                <a:cxn ang="0">
                  <a:pos x="wd2" y="hd2"/>
                </a:cxn>
                <a:cxn ang="5400000">
                  <a:pos x="wd2" y="hd2"/>
                </a:cxn>
                <a:cxn ang="10800000">
                  <a:pos x="wd2" y="hd2"/>
                </a:cxn>
                <a:cxn ang="16200000">
                  <a:pos x="wd2" y="hd2"/>
                </a:cxn>
              </a:cxnLst>
              <a:rect l="0" t="0" r="r" b="b"/>
              <a:pathLst>
                <a:path w="21600" h="21600" extrusionOk="0">
                  <a:moveTo>
                    <a:pt x="11035" y="0"/>
                  </a:moveTo>
                  <a:lnTo>
                    <a:pt x="10378" y="484"/>
                  </a:lnTo>
                  <a:lnTo>
                    <a:pt x="9913" y="242"/>
                  </a:lnTo>
                  <a:lnTo>
                    <a:pt x="9350" y="363"/>
                  </a:lnTo>
                  <a:lnTo>
                    <a:pt x="9162" y="963"/>
                  </a:lnTo>
                  <a:lnTo>
                    <a:pt x="8697" y="1327"/>
                  </a:lnTo>
                  <a:lnTo>
                    <a:pt x="8509" y="2174"/>
                  </a:lnTo>
                  <a:lnTo>
                    <a:pt x="7482" y="2296"/>
                  </a:lnTo>
                  <a:lnTo>
                    <a:pt x="6637" y="2774"/>
                  </a:lnTo>
                  <a:lnTo>
                    <a:pt x="6078" y="3864"/>
                  </a:lnTo>
                  <a:lnTo>
                    <a:pt x="6543" y="4101"/>
                  </a:lnTo>
                  <a:lnTo>
                    <a:pt x="6543" y="4706"/>
                  </a:lnTo>
                  <a:lnTo>
                    <a:pt x="5609" y="5312"/>
                  </a:lnTo>
                  <a:lnTo>
                    <a:pt x="5144" y="6396"/>
                  </a:lnTo>
                  <a:lnTo>
                    <a:pt x="4769" y="6517"/>
                  </a:lnTo>
                  <a:lnTo>
                    <a:pt x="4581" y="7481"/>
                  </a:lnTo>
                  <a:lnTo>
                    <a:pt x="5234" y="7965"/>
                  </a:lnTo>
                  <a:lnTo>
                    <a:pt x="5234" y="8692"/>
                  </a:lnTo>
                  <a:lnTo>
                    <a:pt x="4675" y="8692"/>
                  </a:lnTo>
                  <a:lnTo>
                    <a:pt x="4581" y="8207"/>
                  </a:lnTo>
                  <a:lnTo>
                    <a:pt x="4112" y="8571"/>
                  </a:lnTo>
                  <a:lnTo>
                    <a:pt x="3835" y="9292"/>
                  </a:lnTo>
                  <a:lnTo>
                    <a:pt x="3084" y="9413"/>
                  </a:lnTo>
                  <a:lnTo>
                    <a:pt x="3365" y="10382"/>
                  </a:lnTo>
                  <a:lnTo>
                    <a:pt x="2896" y="10382"/>
                  </a:lnTo>
                  <a:lnTo>
                    <a:pt x="2244" y="10739"/>
                  </a:lnTo>
                  <a:lnTo>
                    <a:pt x="1497" y="10382"/>
                  </a:lnTo>
                  <a:lnTo>
                    <a:pt x="559" y="10739"/>
                  </a:lnTo>
                  <a:lnTo>
                    <a:pt x="0" y="11224"/>
                  </a:lnTo>
                  <a:lnTo>
                    <a:pt x="94" y="11587"/>
                  </a:lnTo>
                  <a:lnTo>
                    <a:pt x="559" y="13035"/>
                  </a:lnTo>
                  <a:lnTo>
                    <a:pt x="934" y="13756"/>
                  </a:lnTo>
                  <a:lnTo>
                    <a:pt x="1028" y="14604"/>
                  </a:lnTo>
                  <a:lnTo>
                    <a:pt x="1309" y="14846"/>
                  </a:lnTo>
                  <a:lnTo>
                    <a:pt x="1309" y="17015"/>
                  </a:lnTo>
                  <a:lnTo>
                    <a:pt x="840" y="17257"/>
                  </a:lnTo>
                  <a:lnTo>
                    <a:pt x="465" y="17984"/>
                  </a:lnTo>
                  <a:lnTo>
                    <a:pt x="559" y="19068"/>
                  </a:lnTo>
                  <a:lnTo>
                    <a:pt x="1216" y="20152"/>
                  </a:lnTo>
                  <a:lnTo>
                    <a:pt x="1216" y="20395"/>
                  </a:lnTo>
                  <a:lnTo>
                    <a:pt x="1497" y="20395"/>
                  </a:lnTo>
                  <a:lnTo>
                    <a:pt x="2337" y="20879"/>
                  </a:lnTo>
                  <a:lnTo>
                    <a:pt x="2802" y="20637"/>
                  </a:lnTo>
                  <a:lnTo>
                    <a:pt x="4675" y="20273"/>
                  </a:lnTo>
                  <a:lnTo>
                    <a:pt x="5515" y="20273"/>
                  </a:lnTo>
                  <a:lnTo>
                    <a:pt x="5984" y="19674"/>
                  </a:lnTo>
                  <a:lnTo>
                    <a:pt x="6360" y="19674"/>
                  </a:lnTo>
                  <a:lnTo>
                    <a:pt x="6918" y="20152"/>
                  </a:lnTo>
                  <a:lnTo>
                    <a:pt x="8416" y="20395"/>
                  </a:lnTo>
                  <a:lnTo>
                    <a:pt x="8974" y="20879"/>
                  </a:lnTo>
                  <a:lnTo>
                    <a:pt x="9162" y="21242"/>
                  </a:lnTo>
                  <a:lnTo>
                    <a:pt x="10096" y="20758"/>
                  </a:lnTo>
                  <a:lnTo>
                    <a:pt x="10565" y="21242"/>
                  </a:lnTo>
                  <a:lnTo>
                    <a:pt x="10847" y="21242"/>
                  </a:lnTo>
                  <a:lnTo>
                    <a:pt x="11035" y="20879"/>
                  </a:lnTo>
                  <a:lnTo>
                    <a:pt x="11781" y="21000"/>
                  </a:lnTo>
                  <a:lnTo>
                    <a:pt x="12156" y="21364"/>
                  </a:lnTo>
                  <a:lnTo>
                    <a:pt x="12997" y="20758"/>
                  </a:lnTo>
                  <a:lnTo>
                    <a:pt x="13654" y="20758"/>
                  </a:lnTo>
                  <a:lnTo>
                    <a:pt x="13837" y="21479"/>
                  </a:lnTo>
                  <a:lnTo>
                    <a:pt x="14306" y="21600"/>
                  </a:lnTo>
                  <a:lnTo>
                    <a:pt x="14775" y="20879"/>
                  </a:lnTo>
                  <a:lnTo>
                    <a:pt x="15240" y="20758"/>
                  </a:lnTo>
                  <a:lnTo>
                    <a:pt x="15709" y="21242"/>
                  </a:lnTo>
                  <a:lnTo>
                    <a:pt x="16362" y="20879"/>
                  </a:lnTo>
                  <a:lnTo>
                    <a:pt x="16831" y="21364"/>
                  </a:lnTo>
                  <a:lnTo>
                    <a:pt x="17394" y="21364"/>
                  </a:lnTo>
                  <a:lnTo>
                    <a:pt x="17394" y="20152"/>
                  </a:lnTo>
                  <a:lnTo>
                    <a:pt x="17859" y="18947"/>
                  </a:lnTo>
                  <a:lnTo>
                    <a:pt x="18610" y="18826"/>
                  </a:lnTo>
                  <a:lnTo>
                    <a:pt x="19638" y="18462"/>
                  </a:lnTo>
                  <a:lnTo>
                    <a:pt x="19732" y="18462"/>
                  </a:lnTo>
                  <a:lnTo>
                    <a:pt x="19732" y="17620"/>
                  </a:lnTo>
                  <a:lnTo>
                    <a:pt x="19169" y="16772"/>
                  </a:lnTo>
                  <a:lnTo>
                    <a:pt x="19263" y="15930"/>
                  </a:lnTo>
                  <a:lnTo>
                    <a:pt x="18699" y="14846"/>
                  </a:lnTo>
                  <a:lnTo>
                    <a:pt x="18699" y="13998"/>
                  </a:lnTo>
                  <a:lnTo>
                    <a:pt x="18981" y="13519"/>
                  </a:lnTo>
                  <a:lnTo>
                    <a:pt x="19544" y="14119"/>
                  </a:lnTo>
                  <a:lnTo>
                    <a:pt x="20854" y="13998"/>
                  </a:lnTo>
                  <a:lnTo>
                    <a:pt x="21318" y="12793"/>
                  </a:lnTo>
                  <a:lnTo>
                    <a:pt x="21600" y="12429"/>
                  </a:lnTo>
                  <a:lnTo>
                    <a:pt x="20947" y="11830"/>
                  </a:lnTo>
                  <a:lnTo>
                    <a:pt x="20947" y="11224"/>
                  </a:lnTo>
                  <a:lnTo>
                    <a:pt x="19915" y="10140"/>
                  </a:lnTo>
                  <a:lnTo>
                    <a:pt x="19075" y="9897"/>
                  </a:lnTo>
                  <a:lnTo>
                    <a:pt x="18793" y="8807"/>
                  </a:lnTo>
                  <a:lnTo>
                    <a:pt x="18328" y="8207"/>
                  </a:lnTo>
                  <a:lnTo>
                    <a:pt x="17672" y="7002"/>
                  </a:lnTo>
                  <a:lnTo>
                    <a:pt x="17301" y="6033"/>
                  </a:lnTo>
                  <a:lnTo>
                    <a:pt x="16737" y="5312"/>
                  </a:lnTo>
                  <a:lnTo>
                    <a:pt x="16737" y="4343"/>
                  </a:lnTo>
                  <a:lnTo>
                    <a:pt x="16362" y="3743"/>
                  </a:lnTo>
                  <a:lnTo>
                    <a:pt x="16456" y="2774"/>
                  </a:lnTo>
                  <a:lnTo>
                    <a:pt x="16362" y="2053"/>
                  </a:lnTo>
                  <a:lnTo>
                    <a:pt x="15240" y="1569"/>
                  </a:lnTo>
                  <a:lnTo>
                    <a:pt x="14869" y="1569"/>
                  </a:lnTo>
                  <a:lnTo>
                    <a:pt x="14588" y="963"/>
                  </a:lnTo>
                  <a:lnTo>
                    <a:pt x="13837" y="1327"/>
                  </a:lnTo>
                  <a:lnTo>
                    <a:pt x="13091" y="2053"/>
                  </a:lnTo>
                  <a:lnTo>
                    <a:pt x="12621" y="848"/>
                  </a:lnTo>
                  <a:lnTo>
                    <a:pt x="12156" y="848"/>
                  </a:lnTo>
                  <a:lnTo>
                    <a:pt x="11499" y="1084"/>
                  </a:lnTo>
                  <a:lnTo>
                    <a:pt x="11035" y="0"/>
                  </a:lnTo>
                  <a:close/>
                </a:path>
              </a:pathLst>
            </a:custGeom>
            <a:solidFill>
              <a:srgbClr val="CBD4D7"/>
            </a:solidFill>
            <a:ln w="12700" cap="flat">
              <a:noFill/>
              <a:miter lim="400000"/>
            </a:ln>
            <a:effectLst/>
          </p:spPr>
          <p:txBody>
            <a:bodyPr wrap="square" lIns="0" tIns="0" rIns="0" bIns="0" numCol="1" anchor="ctr">
              <a:noAutofit/>
            </a:bodyPr>
            <a:lstStyle/>
            <a:p>
              <a:pPr defTabSz="342900">
                <a:lnSpc>
                  <a:spcPct val="100000"/>
                </a:lnSpc>
                <a:spcBef>
                  <a:spcPts val="0"/>
                </a:spcBef>
                <a:defRPr sz="1400">
                  <a:latin typeface="Arial"/>
                  <a:ea typeface="Arial"/>
                  <a:cs typeface="Arial"/>
                  <a:sym typeface="Arial"/>
                </a:defRPr>
              </a:pPr>
              <a:endParaRPr sz="525"/>
            </a:p>
          </p:txBody>
        </p:sp>
        <p:sp>
          <p:nvSpPr>
            <p:cNvPr id="112" name="Google Shape;10510;p32">
              <a:extLst>
                <a:ext uri="{FF2B5EF4-FFF2-40B4-BE49-F238E27FC236}">
                  <a16:creationId xmlns:a16="http://schemas.microsoft.com/office/drawing/2014/main" id="{61794523-3A72-FFD8-649F-437AD79E21A4}"/>
                </a:ext>
              </a:extLst>
            </p:cNvPr>
            <p:cNvSpPr/>
            <p:nvPr/>
          </p:nvSpPr>
          <p:spPr>
            <a:xfrm>
              <a:off x="12512429" y="5092465"/>
              <a:ext cx="415270" cy="256853"/>
            </a:xfrm>
            <a:custGeom>
              <a:avLst/>
              <a:gdLst/>
              <a:ahLst/>
              <a:cxnLst>
                <a:cxn ang="0">
                  <a:pos x="wd2" y="hd2"/>
                </a:cxn>
                <a:cxn ang="5400000">
                  <a:pos x="wd2" y="hd2"/>
                </a:cxn>
                <a:cxn ang="10800000">
                  <a:pos x="wd2" y="hd2"/>
                </a:cxn>
                <a:cxn ang="16200000">
                  <a:pos x="wd2" y="hd2"/>
                </a:cxn>
              </a:cxnLst>
              <a:rect l="0" t="0" r="r" b="b"/>
              <a:pathLst>
                <a:path w="21600" h="21600" extrusionOk="0">
                  <a:moveTo>
                    <a:pt x="19425" y="0"/>
                  </a:moveTo>
                  <a:lnTo>
                    <a:pt x="18607" y="631"/>
                  </a:lnTo>
                  <a:lnTo>
                    <a:pt x="17386" y="421"/>
                  </a:lnTo>
                  <a:lnTo>
                    <a:pt x="15893" y="421"/>
                  </a:lnTo>
                  <a:lnTo>
                    <a:pt x="14939" y="210"/>
                  </a:lnTo>
                  <a:lnTo>
                    <a:pt x="13855" y="421"/>
                  </a:lnTo>
                  <a:lnTo>
                    <a:pt x="13173" y="2095"/>
                  </a:lnTo>
                  <a:lnTo>
                    <a:pt x="12498" y="2726"/>
                  </a:lnTo>
                  <a:lnTo>
                    <a:pt x="12498" y="3769"/>
                  </a:lnTo>
                  <a:lnTo>
                    <a:pt x="11407" y="2095"/>
                  </a:lnTo>
                  <a:lnTo>
                    <a:pt x="10050" y="3568"/>
                  </a:lnTo>
                  <a:lnTo>
                    <a:pt x="9102" y="4190"/>
                  </a:lnTo>
                  <a:lnTo>
                    <a:pt x="9102" y="5453"/>
                  </a:lnTo>
                  <a:lnTo>
                    <a:pt x="7064" y="5663"/>
                  </a:lnTo>
                  <a:lnTo>
                    <a:pt x="5707" y="6295"/>
                  </a:lnTo>
                  <a:lnTo>
                    <a:pt x="4480" y="5874"/>
                  </a:lnTo>
                  <a:lnTo>
                    <a:pt x="1902" y="3568"/>
                  </a:lnTo>
                  <a:lnTo>
                    <a:pt x="1902" y="4400"/>
                  </a:lnTo>
                  <a:lnTo>
                    <a:pt x="2039" y="5663"/>
                  </a:lnTo>
                  <a:lnTo>
                    <a:pt x="1902" y="6706"/>
                  </a:lnTo>
                  <a:lnTo>
                    <a:pt x="409" y="6706"/>
                  </a:lnTo>
                  <a:lnTo>
                    <a:pt x="273" y="7337"/>
                  </a:lnTo>
                  <a:lnTo>
                    <a:pt x="948" y="8389"/>
                  </a:lnTo>
                  <a:lnTo>
                    <a:pt x="545" y="9853"/>
                  </a:lnTo>
                  <a:lnTo>
                    <a:pt x="409" y="10905"/>
                  </a:lnTo>
                  <a:lnTo>
                    <a:pt x="948" y="11948"/>
                  </a:lnTo>
                  <a:lnTo>
                    <a:pt x="273" y="13000"/>
                  </a:lnTo>
                  <a:lnTo>
                    <a:pt x="0" y="13000"/>
                  </a:lnTo>
                  <a:lnTo>
                    <a:pt x="1084" y="14884"/>
                  </a:lnTo>
                  <a:lnTo>
                    <a:pt x="1221" y="16779"/>
                  </a:lnTo>
                  <a:lnTo>
                    <a:pt x="1766" y="16989"/>
                  </a:lnTo>
                  <a:lnTo>
                    <a:pt x="3395" y="19084"/>
                  </a:lnTo>
                  <a:lnTo>
                    <a:pt x="4077" y="19505"/>
                  </a:lnTo>
                  <a:lnTo>
                    <a:pt x="4752" y="20337"/>
                  </a:lnTo>
                  <a:lnTo>
                    <a:pt x="6655" y="20969"/>
                  </a:lnTo>
                  <a:lnTo>
                    <a:pt x="8012" y="21600"/>
                  </a:lnTo>
                  <a:lnTo>
                    <a:pt x="8693" y="20337"/>
                  </a:lnTo>
                  <a:lnTo>
                    <a:pt x="9102" y="20548"/>
                  </a:lnTo>
                  <a:lnTo>
                    <a:pt x="9511" y="19926"/>
                  </a:lnTo>
                  <a:lnTo>
                    <a:pt x="10459" y="19295"/>
                  </a:lnTo>
                  <a:lnTo>
                    <a:pt x="11141" y="19295"/>
                  </a:lnTo>
                  <a:lnTo>
                    <a:pt x="11277" y="18874"/>
                  </a:lnTo>
                  <a:lnTo>
                    <a:pt x="12089" y="17821"/>
                  </a:lnTo>
                  <a:lnTo>
                    <a:pt x="12770" y="18032"/>
                  </a:lnTo>
                  <a:lnTo>
                    <a:pt x="13446" y="18242"/>
                  </a:lnTo>
                  <a:lnTo>
                    <a:pt x="13991" y="18453"/>
                  </a:lnTo>
                  <a:lnTo>
                    <a:pt x="14809" y="17200"/>
                  </a:lnTo>
                  <a:lnTo>
                    <a:pt x="15484" y="16989"/>
                  </a:lnTo>
                  <a:lnTo>
                    <a:pt x="15893" y="15937"/>
                  </a:lnTo>
                  <a:lnTo>
                    <a:pt x="16841" y="16147"/>
                  </a:lnTo>
                  <a:lnTo>
                    <a:pt x="17523" y="15095"/>
                  </a:lnTo>
                  <a:lnTo>
                    <a:pt x="17386" y="14053"/>
                  </a:lnTo>
                  <a:lnTo>
                    <a:pt x="18743" y="10905"/>
                  </a:lnTo>
                  <a:lnTo>
                    <a:pt x="19561" y="7547"/>
                  </a:lnTo>
                  <a:lnTo>
                    <a:pt x="20237" y="5242"/>
                  </a:lnTo>
                  <a:lnTo>
                    <a:pt x="21327" y="4821"/>
                  </a:lnTo>
                  <a:lnTo>
                    <a:pt x="21600" y="3568"/>
                  </a:lnTo>
                  <a:lnTo>
                    <a:pt x="21464" y="3358"/>
                  </a:lnTo>
                  <a:lnTo>
                    <a:pt x="21327" y="2305"/>
                  </a:lnTo>
                  <a:lnTo>
                    <a:pt x="20237" y="1253"/>
                  </a:lnTo>
                  <a:lnTo>
                    <a:pt x="19425" y="0"/>
                  </a:lnTo>
                  <a:close/>
                </a:path>
              </a:pathLst>
            </a:custGeom>
            <a:solidFill>
              <a:srgbClr val="CCD4DB"/>
            </a:solidFill>
            <a:ln w="12700" cap="flat">
              <a:noFill/>
              <a:miter lim="400000"/>
            </a:ln>
            <a:effectLst/>
          </p:spPr>
          <p:txBody>
            <a:bodyPr wrap="square" lIns="0" tIns="0" rIns="0" bIns="0" numCol="1" anchor="ctr">
              <a:noAutofit/>
            </a:bodyPr>
            <a:lstStyle/>
            <a:p>
              <a:pPr defTabSz="342900">
                <a:lnSpc>
                  <a:spcPct val="100000"/>
                </a:lnSpc>
                <a:spcBef>
                  <a:spcPts val="0"/>
                </a:spcBef>
                <a:defRPr sz="1400">
                  <a:latin typeface="Arial"/>
                  <a:ea typeface="Arial"/>
                  <a:cs typeface="Arial"/>
                  <a:sym typeface="Arial"/>
                </a:defRPr>
              </a:pPr>
              <a:endParaRPr sz="525"/>
            </a:p>
          </p:txBody>
        </p:sp>
        <p:sp>
          <p:nvSpPr>
            <p:cNvPr id="113" name="Google Shape;10511;p32">
              <a:extLst>
                <a:ext uri="{FF2B5EF4-FFF2-40B4-BE49-F238E27FC236}">
                  <a16:creationId xmlns:a16="http://schemas.microsoft.com/office/drawing/2014/main" id="{DBFA01EE-3F4A-480E-D859-2508EB9F1351}"/>
                </a:ext>
              </a:extLst>
            </p:cNvPr>
            <p:cNvSpPr/>
            <p:nvPr/>
          </p:nvSpPr>
          <p:spPr>
            <a:xfrm>
              <a:off x="12546381" y="5017621"/>
              <a:ext cx="357734" cy="149704"/>
            </a:xfrm>
            <a:custGeom>
              <a:avLst/>
              <a:gdLst/>
              <a:ahLst/>
              <a:cxnLst>
                <a:cxn ang="0">
                  <a:pos x="wd2" y="hd2"/>
                </a:cxn>
                <a:cxn ang="5400000">
                  <a:pos x="wd2" y="hd2"/>
                </a:cxn>
                <a:cxn ang="10800000">
                  <a:pos x="wd2" y="hd2"/>
                </a:cxn>
                <a:cxn ang="16200000">
                  <a:pos x="wd2" y="hd2"/>
                </a:cxn>
              </a:cxnLst>
              <a:rect l="0" t="0" r="r" b="b"/>
              <a:pathLst>
                <a:path w="21600" h="21600" extrusionOk="0">
                  <a:moveTo>
                    <a:pt x="16875" y="0"/>
                  </a:moveTo>
                  <a:lnTo>
                    <a:pt x="16400" y="361"/>
                  </a:lnTo>
                  <a:lnTo>
                    <a:pt x="15767" y="1806"/>
                  </a:lnTo>
                  <a:lnTo>
                    <a:pt x="15141" y="722"/>
                  </a:lnTo>
                  <a:lnTo>
                    <a:pt x="14191" y="722"/>
                  </a:lnTo>
                  <a:lnTo>
                    <a:pt x="13400" y="361"/>
                  </a:lnTo>
                  <a:lnTo>
                    <a:pt x="12775" y="722"/>
                  </a:lnTo>
                  <a:lnTo>
                    <a:pt x="12142" y="2528"/>
                  </a:lnTo>
                  <a:lnTo>
                    <a:pt x="11350" y="2889"/>
                  </a:lnTo>
                  <a:lnTo>
                    <a:pt x="11192" y="2528"/>
                  </a:lnTo>
                  <a:lnTo>
                    <a:pt x="9300" y="2167"/>
                  </a:lnTo>
                  <a:lnTo>
                    <a:pt x="8200" y="3955"/>
                  </a:lnTo>
                  <a:lnTo>
                    <a:pt x="7092" y="4317"/>
                  </a:lnTo>
                  <a:lnTo>
                    <a:pt x="5833" y="7206"/>
                  </a:lnTo>
                  <a:lnTo>
                    <a:pt x="4258" y="7567"/>
                  </a:lnTo>
                  <a:lnTo>
                    <a:pt x="2525" y="8994"/>
                  </a:lnTo>
                  <a:lnTo>
                    <a:pt x="2208" y="7911"/>
                  </a:lnTo>
                  <a:lnTo>
                    <a:pt x="1100" y="8272"/>
                  </a:lnTo>
                  <a:lnTo>
                    <a:pt x="158" y="9717"/>
                  </a:lnTo>
                  <a:lnTo>
                    <a:pt x="0" y="9717"/>
                  </a:lnTo>
                  <a:lnTo>
                    <a:pt x="0" y="12950"/>
                  </a:lnTo>
                  <a:lnTo>
                    <a:pt x="158" y="16922"/>
                  </a:lnTo>
                  <a:lnTo>
                    <a:pt x="3150" y="20878"/>
                  </a:lnTo>
                  <a:lnTo>
                    <a:pt x="4575" y="21600"/>
                  </a:lnTo>
                  <a:lnTo>
                    <a:pt x="6150" y="20517"/>
                  </a:lnTo>
                  <a:lnTo>
                    <a:pt x="8516" y="20155"/>
                  </a:lnTo>
                  <a:lnTo>
                    <a:pt x="8516" y="17989"/>
                  </a:lnTo>
                  <a:lnTo>
                    <a:pt x="9617" y="16922"/>
                  </a:lnTo>
                  <a:lnTo>
                    <a:pt x="11192" y="14394"/>
                  </a:lnTo>
                  <a:lnTo>
                    <a:pt x="12458" y="17266"/>
                  </a:lnTo>
                  <a:lnTo>
                    <a:pt x="12458" y="15478"/>
                  </a:lnTo>
                  <a:lnTo>
                    <a:pt x="13242" y="14394"/>
                  </a:lnTo>
                  <a:lnTo>
                    <a:pt x="14033" y="11522"/>
                  </a:lnTo>
                  <a:lnTo>
                    <a:pt x="15292" y="11161"/>
                  </a:lnTo>
                  <a:lnTo>
                    <a:pt x="16400" y="11522"/>
                  </a:lnTo>
                  <a:lnTo>
                    <a:pt x="18133" y="11522"/>
                  </a:lnTo>
                  <a:lnTo>
                    <a:pt x="19550" y="11883"/>
                  </a:lnTo>
                  <a:lnTo>
                    <a:pt x="20658" y="10800"/>
                  </a:lnTo>
                  <a:lnTo>
                    <a:pt x="20816" y="7206"/>
                  </a:lnTo>
                  <a:lnTo>
                    <a:pt x="21600" y="2528"/>
                  </a:lnTo>
                  <a:lnTo>
                    <a:pt x="19867" y="361"/>
                  </a:lnTo>
                  <a:lnTo>
                    <a:pt x="18133" y="361"/>
                  </a:lnTo>
                  <a:lnTo>
                    <a:pt x="17658" y="722"/>
                  </a:lnTo>
                  <a:lnTo>
                    <a:pt x="16875" y="0"/>
                  </a:lnTo>
                  <a:close/>
                </a:path>
              </a:pathLst>
            </a:custGeom>
            <a:solidFill>
              <a:srgbClr val="CCD4D9"/>
            </a:solidFill>
            <a:ln w="12700" cap="flat">
              <a:noFill/>
              <a:miter lim="400000"/>
            </a:ln>
            <a:effectLst/>
          </p:spPr>
          <p:txBody>
            <a:bodyPr wrap="square" lIns="0" tIns="0" rIns="0" bIns="0" numCol="1" anchor="ctr">
              <a:noAutofit/>
            </a:bodyPr>
            <a:lstStyle/>
            <a:p>
              <a:pPr defTabSz="342900">
                <a:lnSpc>
                  <a:spcPct val="100000"/>
                </a:lnSpc>
                <a:spcBef>
                  <a:spcPts val="0"/>
                </a:spcBef>
                <a:defRPr sz="1400">
                  <a:latin typeface="Arial"/>
                  <a:ea typeface="Arial"/>
                  <a:cs typeface="Arial"/>
                  <a:sym typeface="Arial"/>
                </a:defRPr>
              </a:pPr>
              <a:endParaRPr sz="525"/>
            </a:p>
          </p:txBody>
        </p:sp>
        <p:sp>
          <p:nvSpPr>
            <p:cNvPr id="114" name="Google Shape;10512;p32">
              <a:extLst>
                <a:ext uri="{FF2B5EF4-FFF2-40B4-BE49-F238E27FC236}">
                  <a16:creationId xmlns:a16="http://schemas.microsoft.com/office/drawing/2014/main" id="{E0149A5F-0F47-4783-3094-0468A8911A00}"/>
                </a:ext>
              </a:extLst>
            </p:cNvPr>
            <p:cNvSpPr/>
            <p:nvPr/>
          </p:nvSpPr>
          <p:spPr>
            <a:xfrm>
              <a:off x="12734363" y="5603667"/>
              <a:ext cx="135800" cy="249468"/>
            </a:xfrm>
            <a:custGeom>
              <a:avLst/>
              <a:gdLst/>
              <a:ahLst/>
              <a:cxnLst>
                <a:cxn ang="0">
                  <a:pos x="wd2" y="hd2"/>
                </a:cxn>
                <a:cxn ang="5400000">
                  <a:pos x="wd2" y="hd2"/>
                </a:cxn>
                <a:cxn ang="10800000">
                  <a:pos x="wd2" y="hd2"/>
                </a:cxn>
                <a:cxn ang="16200000">
                  <a:pos x="wd2" y="hd2"/>
                </a:cxn>
              </a:cxnLst>
              <a:rect l="0" t="0" r="r" b="b"/>
              <a:pathLst>
                <a:path w="21600" h="21600" extrusionOk="0">
                  <a:moveTo>
                    <a:pt x="8318" y="0"/>
                  </a:moveTo>
                  <a:lnTo>
                    <a:pt x="6234" y="1300"/>
                  </a:lnTo>
                  <a:lnTo>
                    <a:pt x="5400" y="217"/>
                  </a:lnTo>
                  <a:lnTo>
                    <a:pt x="4169" y="217"/>
                  </a:lnTo>
                  <a:lnTo>
                    <a:pt x="1668" y="1517"/>
                  </a:lnTo>
                  <a:lnTo>
                    <a:pt x="0" y="3241"/>
                  </a:lnTo>
                  <a:lnTo>
                    <a:pt x="0" y="5614"/>
                  </a:lnTo>
                  <a:lnTo>
                    <a:pt x="3752" y="6481"/>
                  </a:lnTo>
                  <a:lnTo>
                    <a:pt x="3335" y="7131"/>
                  </a:lnTo>
                  <a:lnTo>
                    <a:pt x="2085" y="7565"/>
                  </a:lnTo>
                  <a:lnTo>
                    <a:pt x="1251" y="10155"/>
                  </a:lnTo>
                  <a:lnTo>
                    <a:pt x="2085" y="12095"/>
                  </a:lnTo>
                  <a:lnTo>
                    <a:pt x="1251" y="13179"/>
                  </a:lnTo>
                  <a:lnTo>
                    <a:pt x="1251" y="14686"/>
                  </a:lnTo>
                  <a:lnTo>
                    <a:pt x="2918" y="15769"/>
                  </a:lnTo>
                  <a:lnTo>
                    <a:pt x="1668" y="17276"/>
                  </a:lnTo>
                  <a:lnTo>
                    <a:pt x="2918" y="17709"/>
                  </a:lnTo>
                  <a:lnTo>
                    <a:pt x="7485" y="17926"/>
                  </a:lnTo>
                  <a:lnTo>
                    <a:pt x="9569" y="20733"/>
                  </a:lnTo>
                  <a:lnTo>
                    <a:pt x="11217" y="21600"/>
                  </a:lnTo>
                  <a:lnTo>
                    <a:pt x="12468" y="20950"/>
                  </a:lnTo>
                  <a:lnTo>
                    <a:pt x="14135" y="19433"/>
                  </a:lnTo>
                  <a:lnTo>
                    <a:pt x="14552" y="17926"/>
                  </a:lnTo>
                  <a:lnTo>
                    <a:pt x="18701" y="17276"/>
                  </a:lnTo>
                  <a:lnTo>
                    <a:pt x="20786" y="15552"/>
                  </a:lnTo>
                  <a:lnTo>
                    <a:pt x="21600" y="14035"/>
                  </a:lnTo>
                  <a:lnTo>
                    <a:pt x="18701" y="12962"/>
                  </a:lnTo>
                  <a:lnTo>
                    <a:pt x="17868" y="11445"/>
                  </a:lnTo>
                  <a:lnTo>
                    <a:pt x="15783" y="9938"/>
                  </a:lnTo>
                  <a:lnTo>
                    <a:pt x="15386" y="7771"/>
                  </a:lnTo>
                  <a:lnTo>
                    <a:pt x="15783" y="5614"/>
                  </a:lnTo>
                  <a:lnTo>
                    <a:pt x="15386" y="4964"/>
                  </a:lnTo>
                  <a:lnTo>
                    <a:pt x="15386" y="3457"/>
                  </a:lnTo>
                  <a:lnTo>
                    <a:pt x="14135" y="2374"/>
                  </a:lnTo>
                  <a:lnTo>
                    <a:pt x="12051" y="1517"/>
                  </a:lnTo>
                  <a:lnTo>
                    <a:pt x="11217" y="1517"/>
                  </a:lnTo>
                  <a:lnTo>
                    <a:pt x="9569" y="217"/>
                  </a:lnTo>
                  <a:lnTo>
                    <a:pt x="8318" y="0"/>
                  </a:lnTo>
                  <a:close/>
                </a:path>
              </a:pathLst>
            </a:custGeom>
            <a:solidFill>
              <a:srgbClr val="CCD4D9"/>
            </a:solidFill>
            <a:ln w="12700" cap="flat">
              <a:noFill/>
              <a:miter lim="400000"/>
            </a:ln>
            <a:effectLst/>
          </p:spPr>
          <p:txBody>
            <a:bodyPr wrap="square" lIns="0" tIns="0" rIns="0" bIns="0" numCol="1" anchor="ctr">
              <a:noAutofit/>
            </a:bodyPr>
            <a:lstStyle/>
            <a:p>
              <a:pPr defTabSz="342900">
                <a:lnSpc>
                  <a:spcPct val="100000"/>
                </a:lnSpc>
                <a:spcBef>
                  <a:spcPts val="0"/>
                </a:spcBef>
                <a:defRPr sz="1400">
                  <a:latin typeface="Arial"/>
                  <a:ea typeface="Arial"/>
                  <a:cs typeface="Arial"/>
                  <a:sym typeface="Arial"/>
                </a:defRPr>
              </a:pPr>
              <a:endParaRPr sz="525"/>
            </a:p>
          </p:txBody>
        </p:sp>
        <p:sp>
          <p:nvSpPr>
            <p:cNvPr id="115" name="Google Shape;10513;p32">
              <a:extLst>
                <a:ext uri="{FF2B5EF4-FFF2-40B4-BE49-F238E27FC236}">
                  <a16:creationId xmlns:a16="http://schemas.microsoft.com/office/drawing/2014/main" id="{D3A7E065-E272-E1AB-7771-94153A047A6D}"/>
                </a:ext>
              </a:extLst>
            </p:cNvPr>
            <p:cNvSpPr/>
            <p:nvPr/>
          </p:nvSpPr>
          <p:spPr>
            <a:xfrm>
              <a:off x="12669078" y="5511418"/>
              <a:ext cx="130560" cy="157089"/>
            </a:xfrm>
            <a:custGeom>
              <a:avLst/>
              <a:gdLst/>
              <a:ahLst/>
              <a:cxnLst>
                <a:cxn ang="0">
                  <a:pos x="wd2" y="hd2"/>
                </a:cxn>
                <a:cxn ang="5400000">
                  <a:pos x="wd2" y="hd2"/>
                </a:cxn>
                <a:cxn ang="10800000">
                  <a:pos x="wd2" y="hd2"/>
                </a:cxn>
                <a:cxn ang="16200000">
                  <a:pos x="wd2" y="hd2"/>
                </a:cxn>
              </a:cxnLst>
              <a:rect l="0" t="0" r="r" b="b"/>
              <a:pathLst>
                <a:path w="21600" h="21600" extrusionOk="0">
                  <a:moveTo>
                    <a:pt x="6050" y="0"/>
                  </a:moveTo>
                  <a:lnTo>
                    <a:pt x="4337" y="1032"/>
                  </a:lnTo>
                  <a:lnTo>
                    <a:pt x="4337" y="2737"/>
                  </a:lnTo>
                  <a:lnTo>
                    <a:pt x="6484" y="3425"/>
                  </a:lnTo>
                  <a:lnTo>
                    <a:pt x="7351" y="4802"/>
                  </a:lnTo>
                  <a:lnTo>
                    <a:pt x="5617" y="5834"/>
                  </a:lnTo>
                  <a:lnTo>
                    <a:pt x="3903" y="5834"/>
                  </a:lnTo>
                  <a:lnTo>
                    <a:pt x="3036" y="7883"/>
                  </a:lnTo>
                  <a:lnTo>
                    <a:pt x="3036" y="10292"/>
                  </a:lnTo>
                  <a:lnTo>
                    <a:pt x="1735" y="11996"/>
                  </a:lnTo>
                  <a:lnTo>
                    <a:pt x="0" y="13029"/>
                  </a:lnTo>
                  <a:lnTo>
                    <a:pt x="1301" y="13717"/>
                  </a:lnTo>
                  <a:lnTo>
                    <a:pt x="3469" y="14405"/>
                  </a:lnTo>
                  <a:lnTo>
                    <a:pt x="7785" y="18863"/>
                  </a:lnTo>
                  <a:lnTo>
                    <a:pt x="8219" y="20240"/>
                  </a:lnTo>
                  <a:lnTo>
                    <a:pt x="10800" y="21600"/>
                  </a:lnTo>
                  <a:lnTo>
                    <a:pt x="10800" y="17831"/>
                  </a:lnTo>
                  <a:lnTo>
                    <a:pt x="12535" y="15094"/>
                  </a:lnTo>
                  <a:lnTo>
                    <a:pt x="15137" y="13029"/>
                  </a:lnTo>
                  <a:lnTo>
                    <a:pt x="16417" y="13029"/>
                  </a:lnTo>
                  <a:lnTo>
                    <a:pt x="17284" y="14750"/>
                  </a:lnTo>
                  <a:lnTo>
                    <a:pt x="19452" y="12685"/>
                  </a:lnTo>
                  <a:lnTo>
                    <a:pt x="20320" y="11652"/>
                  </a:lnTo>
                  <a:lnTo>
                    <a:pt x="21600" y="10292"/>
                  </a:lnTo>
                  <a:lnTo>
                    <a:pt x="21600" y="8227"/>
                  </a:lnTo>
                  <a:lnTo>
                    <a:pt x="18585" y="7883"/>
                  </a:lnTo>
                  <a:lnTo>
                    <a:pt x="16850" y="6523"/>
                  </a:lnTo>
                  <a:lnTo>
                    <a:pt x="14269" y="6523"/>
                  </a:lnTo>
                  <a:lnTo>
                    <a:pt x="12968" y="5146"/>
                  </a:lnTo>
                  <a:lnTo>
                    <a:pt x="12968" y="4114"/>
                  </a:lnTo>
                  <a:lnTo>
                    <a:pt x="10366" y="1721"/>
                  </a:lnTo>
                  <a:lnTo>
                    <a:pt x="10366" y="2393"/>
                  </a:lnTo>
                  <a:lnTo>
                    <a:pt x="8219" y="1377"/>
                  </a:lnTo>
                  <a:lnTo>
                    <a:pt x="6050" y="0"/>
                  </a:lnTo>
                  <a:close/>
                </a:path>
              </a:pathLst>
            </a:custGeom>
            <a:solidFill>
              <a:srgbClr val="CCD4D9"/>
            </a:solidFill>
            <a:ln w="12700" cap="flat">
              <a:noFill/>
              <a:miter lim="400000"/>
            </a:ln>
            <a:effectLst/>
          </p:spPr>
          <p:txBody>
            <a:bodyPr wrap="square" lIns="0" tIns="0" rIns="0" bIns="0" numCol="1" anchor="ctr">
              <a:noAutofit/>
            </a:bodyPr>
            <a:lstStyle/>
            <a:p>
              <a:pPr defTabSz="342900">
                <a:lnSpc>
                  <a:spcPct val="100000"/>
                </a:lnSpc>
                <a:spcBef>
                  <a:spcPts val="0"/>
                </a:spcBef>
                <a:defRPr sz="1400">
                  <a:latin typeface="Arial"/>
                  <a:ea typeface="Arial"/>
                  <a:cs typeface="Arial"/>
                  <a:sym typeface="Arial"/>
                </a:defRPr>
              </a:pPr>
              <a:endParaRPr sz="525"/>
            </a:p>
          </p:txBody>
        </p:sp>
        <p:sp>
          <p:nvSpPr>
            <p:cNvPr id="116" name="Google Shape;10514;p32">
              <a:extLst>
                <a:ext uri="{FF2B5EF4-FFF2-40B4-BE49-F238E27FC236}">
                  <a16:creationId xmlns:a16="http://schemas.microsoft.com/office/drawing/2014/main" id="{31E6BAFB-7438-99CD-7402-A44570A28FCB}"/>
                </a:ext>
              </a:extLst>
            </p:cNvPr>
            <p:cNvSpPr/>
            <p:nvPr/>
          </p:nvSpPr>
          <p:spPr>
            <a:xfrm>
              <a:off x="12473237" y="5379239"/>
              <a:ext cx="271610" cy="226941"/>
            </a:xfrm>
            <a:custGeom>
              <a:avLst/>
              <a:gdLst/>
              <a:ahLst/>
              <a:cxnLst>
                <a:cxn ang="0">
                  <a:pos x="wd2" y="hd2"/>
                </a:cxn>
                <a:cxn ang="5400000">
                  <a:pos x="wd2" y="hd2"/>
                </a:cxn>
                <a:cxn ang="10800000">
                  <a:pos x="wd2" y="hd2"/>
                </a:cxn>
                <a:cxn ang="16200000">
                  <a:pos x="wd2" y="hd2"/>
                </a:cxn>
              </a:cxnLst>
              <a:rect l="0" t="0" r="r" b="b"/>
              <a:pathLst>
                <a:path w="21600" h="21600" extrusionOk="0">
                  <a:moveTo>
                    <a:pt x="1042" y="0"/>
                  </a:moveTo>
                  <a:lnTo>
                    <a:pt x="625" y="476"/>
                  </a:lnTo>
                  <a:lnTo>
                    <a:pt x="625" y="1895"/>
                  </a:lnTo>
                  <a:lnTo>
                    <a:pt x="0" y="2609"/>
                  </a:lnTo>
                  <a:lnTo>
                    <a:pt x="417" y="3562"/>
                  </a:lnTo>
                  <a:lnTo>
                    <a:pt x="834" y="3562"/>
                  </a:lnTo>
                  <a:lnTo>
                    <a:pt x="2075" y="4980"/>
                  </a:lnTo>
                  <a:lnTo>
                    <a:pt x="2492" y="6171"/>
                  </a:lnTo>
                  <a:lnTo>
                    <a:pt x="3117" y="7363"/>
                  </a:lnTo>
                  <a:lnTo>
                    <a:pt x="2700" y="7601"/>
                  </a:lnTo>
                  <a:lnTo>
                    <a:pt x="2908" y="8542"/>
                  </a:lnTo>
                  <a:lnTo>
                    <a:pt x="7683" y="13058"/>
                  </a:lnTo>
                  <a:lnTo>
                    <a:pt x="11425" y="18276"/>
                  </a:lnTo>
                  <a:lnTo>
                    <a:pt x="11008" y="19229"/>
                  </a:lnTo>
                  <a:lnTo>
                    <a:pt x="11842" y="19467"/>
                  </a:lnTo>
                  <a:lnTo>
                    <a:pt x="13917" y="19705"/>
                  </a:lnTo>
                  <a:lnTo>
                    <a:pt x="14542" y="19467"/>
                  </a:lnTo>
                  <a:lnTo>
                    <a:pt x="15575" y="21600"/>
                  </a:lnTo>
                  <a:lnTo>
                    <a:pt x="16408" y="20885"/>
                  </a:lnTo>
                  <a:lnTo>
                    <a:pt x="17034" y="19705"/>
                  </a:lnTo>
                  <a:lnTo>
                    <a:pt x="17034" y="18038"/>
                  </a:lnTo>
                  <a:lnTo>
                    <a:pt x="17451" y="16620"/>
                  </a:lnTo>
                  <a:lnTo>
                    <a:pt x="18275" y="16620"/>
                  </a:lnTo>
                  <a:lnTo>
                    <a:pt x="19108" y="15905"/>
                  </a:lnTo>
                  <a:lnTo>
                    <a:pt x="18692" y="14952"/>
                  </a:lnTo>
                  <a:lnTo>
                    <a:pt x="17659" y="14476"/>
                  </a:lnTo>
                  <a:lnTo>
                    <a:pt x="17659" y="13296"/>
                  </a:lnTo>
                  <a:lnTo>
                    <a:pt x="18483" y="12581"/>
                  </a:lnTo>
                  <a:lnTo>
                    <a:pt x="19525" y="13534"/>
                  </a:lnTo>
                  <a:lnTo>
                    <a:pt x="20558" y="14237"/>
                  </a:lnTo>
                  <a:lnTo>
                    <a:pt x="21183" y="13534"/>
                  </a:lnTo>
                  <a:lnTo>
                    <a:pt x="19734" y="11866"/>
                  </a:lnTo>
                  <a:lnTo>
                    <a:pt x="19734" y="10210"/>
                  </a:lnTo>
                  <a:lnTo>
                    <a:pt x="20359" y="9972"/>
                  </a:lnTo>
                  <a:lnTo>
                    <a:pt x="21392" y="10687"/>
                  </a:lnTo>
                  <a:lnTo>
                    <a:pt x="21600" y="9734"/>
                  </a:lnTo>
                  <a:lnTo>
                    <a:pt x="21183" y="9019"/>
                  </a:lnTo>
                  <a:lnTo>
                    <a:pt x="20151" y="8781"/>
                  </a:lnTo>
                  <a:lnTo>
                    <a:pt x="18483" y="7363"/>
                  </a:lnTo>
                  <a:lnTo>
                    <a:pt x="18483" y="6410"/>
                  </a:lnTo>
                  <a:lnTo>
                    <a:pt x="19525" y="4753"/>
                  </a:lnTo>
                  <a:lnTo>
                    <a:pt x="19734" y="2847"/>
                  </a:lnTo>
                  <a:lnTo>
                    <a:pt x="19108" y="2847"/>
                  </a:lnTo>
                  <a:lnTo>
                    <a:pt x="18483" y="3086"/>
                  </a:lnTo>
                  <a:lnTo>
                    <a:pt x="18066" y="2609"/>
                  </a:lnTo>
                  <a:lnTo>
                    <a:pt x="16408" y="2609"/>
                  </a:lnTo>
                  <a:lnTo>
                    <a:pt x="15366" y="1429"/>
                  </a:lnTo>
                  <a:lnTo>
                    <a:pt x="14542" y="1668"/>
                  </a:lnTo>
                  <a:lnTo>
                    <a:pt x="13292" y="1191"/>
                  </a:lnTo>
                  <a:lnTo>
                    <a:pt x="12051" y="1429"/>
                  </a:lnTo>
                  <a:lnTo>
                    <a:pt x="11842" y="715"/>
                  </a:lnTo>
                  <a:lnTo>
                    <a:pt x="10800" y="1429"/>
                  </a:lnTo>
                  <a:lnTo>
                    <a:pt x="9351" y="715"/>
                  </a:lnTo>
                  <a:lnTo>
                    <a:pt x="8934" y="1429"/>
                  </a:lnTo>
                  <a:lnTo>
                    <a:pt x="8308" y="238"/>
                  </a:lnTo>
                  <a:lnTo>
                    <a:pt x="7266" y="0"/>
                  </a:lnTo>
                  <a:lnTo>
                    <a:pt x="6849" y="476"/>
                  </a:lnTo>
                  <a:lnTo>
                    <a:pt x="6025" y="0"/>
                  </a:lnTo>
                  <a:lnTo>
                    <a:pt x="5608" y="715"/>
                  </a:lnTo>
                  <a:lnTo>
                    <a:pt x="4775" y="476"/>
                  </a:lnTo>
                  <a:lnTo>
                    <a:pt x="3742" y="715"/>
                  </a:lnTo>
                  <a:lnTo>
                    <a:pt x="3742" y="1668"/>
                  </a:lnTo>
                  <a:lnTo>
                    <a:pt x="2908" y="1895"/>
                  </a:lnTo>
                  <a:lnTo>
                    <a:pt x="2492" y="1191"/>
                  </a:lnTo>
                  <a:lnTo>
                    <a:pt x="1042" y="0"/>
                  </a:lnTo>
                  <a:close/>
                </a:path>
              </a:pathLst>
            </a:custGeom>
            <a:solidFill>
              <a:srgbClr val="CCD4DB"/>
            </a:solidFill>
            <a:ln w="12700" cap="flat">
              <a:noFill/>
              <a:miter lim="400000"/>
            </a:ln>
            <a:effectLst/>
          </p:spPr>
          <p:txBody>
            <a:bodyPr wrap="square" lIns="0" tIns="0" rIns="0" bIns="0" numCol="1" anchor="ctr">
              <a:noAutofit/>
            </a:bodyPr>
            <a:lstStyle/>
            <a:p>
              <a:pPr defTabSz="342900">
                <a:lnSpc>
                  <a:spcPct val="100000"/>
                </a:lnSpc>
                <a:spcBef>
                  <a:spcPts val="0"/>
                </a:spcBef>
                <a:defRPr sz="1400">
                  <a:latin typeface="Arial"/>
                  <a:ea typeface="Arial"/>
                  <a:cs typeface="Arial"/>
                  <a:sym typeface="Arial"/>
                </a:defRPr>
              </a:pPr>
              <a:endParaRPr sz="525"/>
            </a:p>
          </p:txBody>
        </p:sp>
        <p:sp>
          <p:nvSpPr>
            <p:cNvPr id="117" name="Google Shape;10515;p32">
              <a:extLst>
                <a:ext uri="{FF2B5EF4-FFF2-40B4-BE49-F238E27FC236}">
                  <a16:creationId xmlns:a16="http://schemas.microsoft.com/office/drawing/2014/main" id="{4D27C539-3D52-0DC1-8736-BB473AEBC59F}"/>
                </a:ext>
              </a:extLst>
            </p:cNvPr>
            <p:cNvSpPr/>
            <p:nvPr/>
          </p:nvSpPr>
          <p:spPr>
            <a:xfrm>
              <a:off x="12324324" y="5247059"/>
              <a:ext cx="211567" cy="127178"/>
            </a:xfrm>
            <a:custGeom>
              <a:avLst/>
              <a:gdLst/>
              <a:ahLst/>
              <a:cxnLst>
                <a:cxn ang="0">
                  <a:pos x="wd2" y="hd2"/>
                </a:cxn>
                <a:cxn ang="5400000">
                  <a:pos x="wd2" y="hd2"/>
                </a:cxn>
                <a:cxn ang="10800000">
                  <a:pos x="wd2" y="hd2"/>
                </a:cxn>
                <a:cxn ang="16200000">
                  <a:pos x="wd2" y="hd2"/>
                </a:cxn>
              </a:cxnLst>
              <a:rect l="0" t="0" r="r" b="b"/>
              <a:pathLst>
                <a:path w="21600" h="21600" extrusionOk="0">
                  <a:moveTo>
                    <a:pt x="19204" y="0"/>
                  </a:moveTo>
                  <a:lnTo>
                    <a:pt x="17599" y="1275"/>
                  </a:lnTo>
                  <a:lnTo>
                    <a:pt x="14400" y="4231"/>
                  </a:lnTo>
                  <a:lnTo>
                    <a:pt x="13597" y="3806"/>
                  </a:lnTo>
                  <a:lnTo>
                    <a:pt x="12539" y="4231"/>
                  </a:lnTo>
                  <a:lnTo>
                    <a:pt x="10934" y="5506"/>
                  </a:lnTo>
                  <a:lnTo>
                    <a:pt x="9341" y="5506"/>
                  </a:lnTo>
                  <a:lnTo>
                    <a:pt x="7735" y="6357"/>
                  </a:lnTo>
                  <a:lnTo>
                    <a:pt x="6665" y="4656"/>
                  </a:lnTo>
                  <a:lnTo>
                    <a:pt x="3199" y="4656"/>
                  </a:lnTo>
                  <a:lnTo>
                    <a:pt x="1873" y="4231"/>
                  </a:lnTo>
                  <a:lnTo>
                    <a:pt x="268" y="8482"/>
                  </a:lnTo>
                  <a:lnTo>
                    <a:pt x="1070" y="10162"/>
                  </a:lnTo>
                  <a:lnTo>
                    <a:pt x="0" y="12713"/>
                  </a:lnTo>
                  <a:lnTo>
                    <a:pt x="268" y="16519"/>
                  </a:lnTo>
                  <a:lnTo>
                    <a:pt x="535" y="16519"/>
                  </a:lnTo>
                  <a:lnTo>
                    <a:pt x="1873" y="17369"/>
                  </a:lnTo>
                  <a:lnTo>
                    <a:pt x="1873" y="19070"/>
                  </a:lnTo>
                  <a:lnTo>
                    <a:pt x="535" y="19495"/>
                  </a:lnTo>
                  <a:lnTo>
                    <a:pt x="535" y="21600"/>
                  </a:lnTo>
                  <a:lnTo>
                    <a:pt x="3199" y="21600"/>
                  </a:lnTo>
                  <a:lnTo>
                    <a:pt x="5072" y="19495"/>
                  </a:lnTo>
                  <a:lnTo>
                    <a:pt x="6665" y="18644"/>
                  </a:lnTo>
                  <a:lnTo>
                    <a:pt x="9341" y="20750"/>
                  </a:lnTo>
                  <a:lnTo>
                    <a:pt x="10934" y="20750"/>
                  </a:lnTo>
                  <a:lnTo>
                    <a:pt x="11201" y="16519"/>
                  </a:lnTo>
                  <a:lnTo>
                    <a:pt x="13597" y="14818"/>
                  </a:lnTo>
                  <a:lnTo>
                    <a:pt x="13865" y="11863"/>
                  </a:lnTo>
                  <a:lnTo>
                    <a:pt x="18401" y="8057"/>
                  </a:lnTo>
                  <a:lnTo>
                    <a:pt x="21600" y="8057"/>
                  </a:lnTo>
                  <a:lnTo>
                    <a:pt x="21332" y="3806"/>
                  </a:lnTo>
                  <a:lnTo>
                    <a:pt x="19204" y="0"/>
                  </a:lnTo>
                  <a:close/>
                </a:path>
              </a:pathLst>
            </a:custGeom>
            <a:solidFill>
              <a:srgbClr val="CCD4D9"/>
            </a:solidFill>
            <a:ln w="12700" cap="flat">
              <a:noFill/>
              <a:miter lim="400000"/>
            </a:ln>
            <a:effectLst/>
          </p:spPr>
          <p:txBody>
            <a:bodyPr wrap="square" lIns="0" tIns="0" rIns="0" bIns="0" numCol="1" anchor="ctr">
              <a:noAutofit/>
            </a:bodyPr>
            <a:lstStyle/>
            <a:p>
              <a:pPr defTabSz="342900">
                <a:lnSpc>
                  <a:spcPct val="100000"/>
                </a:lnSpc>
                <a:spcBef>
                  <a:spcPts val="0"/>
                </a:spcBef>
                <a:defRPr sz="1400">
                  <a:latin typeface="Arial"/>
                  <a:ea typeface="Arial"/>
                  <a:cs typeface="Arial"/>
                  <a:sym typeface="Arial"/>
                </a:defRPr>
              </a:pPr>
              <a:endParaRPr sz="525"/>
            </a:p>
          </p:txBody>
        </p:sp>
        <p:sp>
          <p:nvSpPr>
            <p:cNvPr id="118" name="Google Shape;10516;p32">
              <a:extLst>
                <a:ext uri="{FF2B5EF4-FFF2-40B4-BE49-F238E27FC236}">
                  <a16:creationId xmlns:a16="http://schemas.microsoft.com/office/drawing/2014/main" id="{540F9352-8DFA-6C1C-2023-F677B24A7A19}"/>
                </a:ext>
              </a:extLst>
            </p:cNvPr>
            <p:cNvSpPr/>
            <p:nvPr/>
          </p:nvSpPr>
          <p:spPr>
            <a:xfrm>
              <a:off x="12052727" y="5055040"/>
              <a:ext cx="498897" cy="229435"/>
            </a:xfrm>
            <a:custGeom>
              <a:avLst/>
              <a:gdLst/>
              <a:ahLst/>
              <a:cxnLst>
                <a:cxn ang="0">
                  <a:pos x="wd2" y="hd2"/>
                </a:cxn>
                <a:cxn ang="5400000">
                  <a:pos x="wd2" y="hd2"/>
                </a:cxn>
                <a:cxn ang="10800000">
                  <a:pos x="wd2" y="hd2"/>
                </a:cxn>
                <a:cxn ang="16200000">
                  <a:pos x="wd2" y="hd2"/>
                </a:cxn>
              </a:cxnLst>
              <a:rect l="0" t="0" r="r" b="b"/>
              <a:pathLst>
                <a:path w="21600" h="21600" extrusionOk="0">
                  <a:moveTo>
                    <a:pt x="15380" y="0"/>
                  </a:moveTo>
                  <a:lnTo>
                    <a:pt x="15153" y="1178"/>
                  </a:lnTo>
                  <a:lnTo>
                    <a:pt x="14813" y="1638"/>
                  </a:lnTo>
                  <a:lnTo>
                    <a:pt x="14699" y="2816"/>
                  </a:lnTo>
                  <a:lnTo>
                    <a:pt x="13910" y="2816"/>
                  </a:lnTo>
                  <a:lnTo>
                    <a:pt x="13570" y="3523"/>
                  </a:lnTo>
                  <a:lnTo>
                    <a:pt x="11986" y="1638"/>
                  </a:lnTo>
                  <a:lnTo>
                    <a:pt x="11646" y="1638"/>
                  </a:lnTo>
                  <a:lnTo>
                    <a:pt x="11424" y="2816"/>
                  </a:lnTo>
                  <a:lnTo>
                    <a:pt x="11424" y="3995"/>
                  </a:lnTo>
                  <a:lnTo>
                    <a:pt x="11084" y="3995"/>
                  </a:lnTo>
                  <a:lnTo>
                    <a:pt x="10630" y="5162"/>
                  </a:lnTo>
                  <a:lnTo>
                    <a:pt x="9954" y="6104"/>
                  </a:lnTo>
                  <a:lnTo>
                    <a:pt x="9046" y="8214"/>
                  </a:lnTo>
                  <a:lnTo>
                    <a:pt x="9046" y="8921"/>
                  </a:lnTo>
                  <a:lnTo>
                    <a:pt x="9954" y="9863"/>
                  </a:lnTo>
                  <a:lnTo>
                    <a:pt x="10068" y="11030"/>
                  </a:lnTo>
                  <a:lnTo>
                    <a:pt x="9614" y="11737"/>
                  </a:lnTo>
                  <a:lnTo>
                    <a:pt x="8933" y="10794"/>
                  </a:lnTo>
                  <a:lnTo>
                    <a:pt x="8257" y="11030"/>
                  </a:lnTo>
                  <a:lnTo>
                    <a:pt x="7463" y="10794"/>
                  </a:lnTo>
                  <a:lnTo>
                    <a:pt x="7128" y="10794"/>
                  </a:lnTo>
                  <a:lnTo>
                    <a:pt x="6107" y="12208"/>
                  </a:lnTo>
                  <a:lnTo>
                    <a:pt x="5545" y="12444"/>
                  </a:lnTo>
                  <a:lnTo>
                    <a:pt x="5091" y="12208"/>
                  </a:lnTo>
                  <a:lnTo>
                    <a:pt x="4523" y="12444"/>
                  </a:lnTo>
                  <a:lnTo>
                    <a:pt x="4075" y="11737"/>
                  </a:lnTo>
                  <a:lnTo>
                    <a:pt x="2378" y="11737"/>
                  </a:lnTo>
                  <a:lnTo>
                    <a:pt x="2378" y="12444"/>
                  </a:lnTo>
                  <a:lnTo>
                    <a:pt x="2264" y="13151"/>
                  </a:lnTo>
                  <a:lnTo>
                    <a:pt x="1470" y="12915"/>
                  </a:lnTo>
                  <a:lnTo>
                    <a:pt x="1021" y="11737"/>
                  </a:lnTo>
                  <a:lnTo>
                    <a:pt x="454" y="12208"/>
                  </a:lnTo>
                  <a:lnTo>
                    <a:pt x="113" y="12444"/>
                  </a:lnTo>
                  <a:lnTo>
                    <a:pt x="0" y="12444"/>
                  </a:lnTo>
                  <a:lnTo>
                    <a:pt x="340" y="13151"/>
                  </a:lnTo>
                  <a:lnTo>
                    <a:pt x="340" y="14082"/>
                  </a:lnTo>
                  <a:lnTo>
                    <a:pt x="567" y="14553"/>
                  </a:lnTo>
                  <a:lnTo>
                    <a:pt x="567" y="15732"/>
                  </a:lnTo>
                  <a:lnTo>
                    <a:pt x="1135" y="15732"/>
                  </a:lnTo>
                  <a:lnTo>
                    <a:pt x="1583" y="15496"/>
                  </a:lnTo>
                  <a:lnTo>
                    <a:pt x="2151" y="16898"/>
                  </a:lnTo>
                  <a:lnTo>
                    <a:pt x="2713" y="15732"/>
                  </a:lnTo>
                  <a:lnTo>
                    <a:pt x="3167" y="15732"/>
                  </a:lnTo>
                  <a:lnTo>
                    <a:pt x="3394" y="16898"/>
                  </a:lnTo>
                  <a:lnTo>
                    <a:pt x="4523" y="17841"/>
                  </a:lnTo>
                  <a:lnTo>
                    <a:pt x="6107" y="15732"/>
                  </a:lnTo>
                  <a:lnTo>
                    <a:pt x="6787" y="15967"/>
                  </a:lnTo>
                  <a:lnTo>
                    <a:pt x="7803" y="15967"/>
                  </a:lnTo>
                  <a:lnTo>
                    <a:pt x="7803" y="17134"/>
                  </a:lnTo>
                  <a:lnTo>
                    <a:pt x="9387" y="19255"/>
                  </a:lnTo>
                  <a:lnTo>
                    <a:pt x="11197" y="19951"/>
                  </a:lnTo>
                  <a:lnTo>
                    <a:pt x="12213" y="19490"/>
                  </a:lnTo>
                  <a:lnTo>
                    <a:pt x="12554" y="20422"/>
                  </a:lnTo>
                  <a:lnTo>
                    <a:pt x="13116" y="20657"/>
                  </a:lnTo>
                  <a:lnTo>
                    <a:pt x="14586" y="20657"/>
                  </a:lnTo>
                  <a:lnTo>
                    <a:pt x="15039" y="21600"/>
                  </a:lnTo>
                  <a:lnTo>
                    <a:pt x="15720" y="21129"/>
                  </a:lnTo>
                  <a:lnTo>
                    <a:pt x="16396" y="21129"/>
                  </a:lnTo>
                  <a:lnTo>
                    <a:pt x="17077" y="20422"/>
                  </a:lnTo>
                  <a:lnTo>
                    <a:pt x="17525" y="20186"/>
                  </a:lnTo>
                  <a:lnTo>
                    <a:pt x="17866" y="20422"/>
                  </a:lnTo>
                  <a:lnTo>
                    <a:pt x="19222" y="18784"/>
                  </a:lnTo>
                  <a:lnTo>
                    <a:pt x="19903" y="18077"/>
                  </a:lnTo>
                  <a:lnTo>
                    <a:pt x="20130" y="18077"/>
                  </a:lnTo>
                  <a:lnTo>
                    <a:pt x="20692" y="16898"/>
                  </a:lnTo>
                  <a:lnTo>
                    <a:pt x="20244" y="15732"/>
                  </a:lnTo>
                  <a:lnTo>
                    <a:pt x="20357" y="14553"/>
                  </a:lnTo>
                  <a:lnTo>
                    <a:pt x="20692" y="12915"/>
                  </a:lnTo>
                  <a:lnTo>
                    <a:pt x="20130" y="11737"/>
                  </a:lnTo>
                  <a:lnTo>
                    <a:pt x="20244" y="11030"/>
                  </a:lnTo>
                  <a:lnTo>
                    <a:pt x="21487" y="11030"/>
                  </a:lnTo>
                  <a:lnTo>
                    <a:pt x="21600" y="9863"/>
                  </a:lnTo>
                  <a:lnTo>
                    <a:pt x="21487" y="8449"/>
                  </a:lnTo>
                  <a:lnTo>
                    <a:pt x="21487" y="7518"/>
                  </a:lnTo>
                  <a:lnTo>
                    <a:pt x="21373" y="4926"/>
                  </a:lnTo>
                  <a:lnTo>
                    <a:pt x="21373" y="2816"/>
                  </a:lnTo>
                  <a:lnTo>
                    <a:pt x="20130" y="2345"/>
                  </a:lnTo>
                  <a:lnTo>
                    <a:pt x="19676" y="1414"/>
                  </a:lnTo>
                  <a:lnTo>
                    <a:pt x="18774" y="1638"/>
                  </a:lnTo>
                  <a:lnTo>
                    <a:pt x="17979" y="1638"/>
                  </a:lnTo>
                  <a:lnTo>
                    <a:pt x="17077" y="471"/>
                  </a:lnTo>
                  <a:lnTo>
                    <a:pt x="15947" y="471"/>
                  </a:lnTo>
                  <a:lnTo>
                    <a:pt x="15380" y="0"/>
                  </a:lnTo>
                  <a:close/>
                </a:path>
              </a:pathLst>
            </a:custGeom>
            <a:solidFill>
              <a:srgbClr val="CCD4DB"/>
            </a:solidFill>
            <a:ln w="12700" cap="flat">
              <a:noFill/>
              <a:miter lim="400000"/>
            </a:ln>
            <a:effectLst/>
          </p:spPr>
          <p:txBody>
            <a:bodyPr wrap="square" lIns="0" tIns="0" rIns="0" bIns="0" numCol="1" anchor="ctr">
              <a:noAutofit/>
            </a:bodyPr>
            <a:lstStyle/>
            <a:p>
              <a:pPr defTabSz="342900">
                <a:lnSpc>
                  <a:spcPct val="100000"/>
                </a:lnSpc>
                <a:spcBef>
                  <a:spcPts val="0"/>
                </a:spcBef>
                <a:defRPr sz="1400">
                  <a:latin typeface="Arial"/>
                  <a:ea typeface="Arial"/>
                  <a:cs typeface="Arial"/>
                  <a:sym typeface="Arial"/>
                </a:defRPr>
              </a:pPr>
              <a:endParaRPr sz="525"/>
            </a:p>
          </p:txBody>
        </p:sp>
        <p:sp>
          <p:nvSpPr>
            <p:cNvPr id="119" name="Google Shape;10517;p32">
              <a:extLst>
                <a:ext uri="{FF2B5EF4-FFF2-40B4-BE49-F238E27FC236}">
                  <a16:creationId xmlns:a16="http://schemas.microsoft.com/office/drawing/2014/main" id="{8A28E065-D911-5DAA-F384-1A5F4FCA5B9C}"/>
                </a:ext>
              </a:extLst>
            </p:cNvPr>
            <p:cNvSpPr/>
            <p:nvPr/>
          </p:nvSpPr>
          <p:spPr>
            <a:xfrm>
              <a:off x="12334817" y="4506419"/>
              <a:ext cx="660787" cy="531231"/>
            </a:xfrm>
            <a:custGeom>
              <a:avLst/>
              <a:gdLst/>
              <a:ahLst/>
              <a:cxnLst>
                <a:cxn ang="0">
                  <a:pos x="wd2" y="hd2"/>
                </a:cxn>
                <a:cxn ang="5400000">
                  <a:pos x="wd2" y="hd2"/>
                </a:cxn>
                <a:cxn ang="10800000">
                  <a:pos x="wd2" y="hd2"/>
                </a:cxn>
                <a:cxn ang="16200000">
                  <a:pos x="wd2" y="hd2"/>
                </a:cxn>
              </a:cxnLst>
              <a:rect l="0" t="0" r="r" b="b"/>
              <a:pathLst>
                <a:path w="21600" h="21600" extrusionOk="0">
                  <a:moveTo>
                    <a:pt x="7683" y="0"/>
                  </a:moveTo>
                  <a:lnTo>
                    <a:pt x="6659" y="504"/>
                  </a:lnTo>
                  <a:lnTo>
                    <a:pt x="6063" y="504"/>
                  </a:lnTo>
                  <a:lnTo>
                    <a:pt x="5378" y="708"/>
                  </a:lnTo>
                  <a:lnTo>
                    <a:pt x="4953" y="1522"/>
                  </a:lnTo>
                  <a:lnTo>
                    <a:pt x="4268" y="1522"/>
                  </a:lnTo>
                  <a:lnTo>
                    <a:pt x="3843" y="1924"/>
                  </a:lnTo>
                  <a:lnTo>
                    <a:pt x="3843" y="2535"/>
                  </a:lnTo>
                  <a:lnTo>
                    <a:pt x="3072" y="2535"/>
                  </a:lnTo>
                  <a:lnTo>
                    <a:pt x="1963" y="3242"/>
                  </a:lnTo>
                  <a:lnTo>
                    <a:pt x="1281" y="3242"/>
                  </a:lnTo>
                  <a:lnTo>
                    <a:pt x="1024" y="3853"/>
                  </a:lnTo>
                  <a:lnTo>
                    <a:pt x="853" y="4662"/>
                  </a:lnTo>
                  <a:lnTo>
                    <a:pt x="600" y="4764"/>
                  </a:lnTo>
                  <a:lnTo>
                    <a:pt x="681" y="5069"/>
                  </a:lnTo>
                  <a:lnTo>
                    <a:pt x="514" y="5069"/>
                  </a:lnTo>
                  <a:lnTo>
                    <a:pt x="681" y="6286"/>
                  </a:lnTo>
                  <a:lnTo>
                    <a:pt x="600" y="7197"/>
                  </a:lnTo>
                  <a:lnTo>
                    <a:pt x="0" y="7604"/>
                  </a:lnTo>
                  <a:lnTo>
                    <a:pt x="0" y="7909"/>
                  </a:lnTo>
                  <a:lnTo>
                    <a:pt x="681" y="8922"/>
                  </a:lnTo>
                  <a:lnTo>
                    <a:pt x="600" y="9431"/>
                  </a:lnTo>
                  <a:lnTo>
                    <a:pt x="938" y="9935"/>
                  </a:lnTo>
                  <a:lnTo>
                    <a:pt x="938" y="10342"/>
                  </a:lnTo>
                  <a:lnTo>
                    <a:pt x="1110" y="10953"/>
                  </a:lnTo>
                  <a:lnTo>
                    <a:pt x="938" y="11457"/>
                  </a:lnTo>
                  <a:lnTo>
                    <a:pt x="1367" y="12673"/>
                  </a:lnTo>
                  <a:lnTo>
                    <a:pt x="1710" y="12877"/>
                  </a:lnTo>
                  <a:lnTo>
                    <a:pt x="1963" y="13284"/>
                  </a:lnTo>
                  <a:lnTo>
                    <a:pt x="1963" y="14805"/>
                  </a:lnTo>
                  <a:lnTo>
                    <a:pt x="1877" y="15004"/>
                  </a:lnTo>
                  <a:lnTo>
                    <a:pt x="2134" y="15411"/>
                  </a:lnTo>
                  <a:lnTo>
                    <a:pt x="2305" y="15208"/>
                  </a:lnTo>
                  <a:lnTo>
                    <a:pt x="2648" y="15309"/>
                  </a:lnTo>
                  <a:lnTo>
                    <a:pt x="2987" y="15004"/>
                  </a:lnTo>
                  <a:lnTo>
                    <a:pt x="3929" y="15309"/>
                  </a:lnTo>
                  <a:lnTo>
                    <a:pt x="3843" y="15513"/>
                  </a:lnTo>
                  <a:lnTo>
                    <a:pt x="4268" y="16022"/>
                  </a:lnTo>
                  <a:lnTo>
                    <a:pt x="4696" y="16022"/>
                  </a:lnTo>
                  <a:lnTo>
                    <a:pt x="4953" y="16424"/>
                  </a:lnTo>
                  <a:lnTo>
                    <a:pt x="4782" y="16933"/>
                  </a:lnTo>
                  <a:lnTo>
                    <a:pt x="4868" y="17340"/>
                  </a:lnTo>
                  <a:lnTo>
                    <a:pt x="5121" y="17442"/>
                  </a:lnTo>
                  <a:lnTo>
                    <a:pt x="5121" y="17946"/>
                  </a:lnTo>
                  <a:lnTo>
                    <a:pt x="5378" y="18048"/>
                  </a:lnTo>
                  <a:lnTo>
                    <a:pt x="5635" y="17844"/>
                  </a:lnTo>
                  <a:lnTo>
                    <a:pt x="5977" y="17844"/>
                  </a:lnTo>
                  <a:lnTo>
                    <a:pt x="5378" y="17035"/>
                  </a:lnTo>
                  <a:lnTo>
                    <a:pt x="5635" y="16831"/>
                  </a:lnTo>
                  <a:lnTo>
                    <a:pt x="6659" y="17544"/>
                  </a:lnTo>
                  <a:lnTo>
                    <a:pt x="7426" y="17442"/>
                  </a:lnTo>
                  <a:lnTo>
                    <a:pt x="7258" y="17946"/>
                  </a:lnTo>
                  <a:lnTo>
                    <a:pt x="7768" y="18455"/>
                  </a:lnTo>
                  <a:lnTo>
                    <a:pt x="8707" y="18251"/>
                  </a:lnTo>
                  <a:lnTo>
                    <a:pt x="9392" y="18455"/>
                  </a:lnTo>
                  <a:lnTo>
                    <a:pt x="10755" y="19773"/>
                  </a:lnTo>
                  <a:lnTo>
                    <a:pt x="11269" y="20582"/>
                  </a:lnTo>
                  <a:lnTo>
                    <a:pt x="11612" y="20582"/>
                  </a:lnTo>
                  <a:lnTo>
                    <a:pt x="11783" y="20379"/>
                  </a:lnTo>
                  <a:lnTo>
                    <a:pt x="12465" y="20379"/>
                  </a:lnTo>
                  <a:lnTo>
                    <a:pt x="12807" y="20786"/>
                  </a:lnTo>
                  <a:lnTo>
                    <a:pt x="12975" y="21498"/>
                  </a:lnTo>
                  <a:lnTo>
                    <a:pt x="13060" y="21600"/>
                  </a:lnTo>
                  <a:lnTo>
                    <a:pt x="13489" y="21498"/>
                  </a:lnTo>
                  <a:lnTo>
                    <a:pt x="13832" y="20989"/>
                  </a:lnTo>
                  <a:lnTo>
                    <a:pt x="14170" y="20888"/>
                  </a:lnTo>
                  <a:lnTo>
                    <a:pt x="14599" y="20989"/>
                  </a:lnTo>
                  <a:lnTo>
                    <a:pt x="15113" y="20989"/>
                  </a:lnTo>
                  <a:lnTo>
                    <a:pt x="15451" y="21295"/>
                  </a:lnTo>
                  <a:lnTo>
                    <a:pt x="15794" y="20888"/>
                  </a:lnTo>
                  <a:lnTo>
                    <a:pt x="16051" y="20786"/>
                  </a:lnTo>
                  <a:lnTo>
                    <a:pt x="16475" y="20989"/>
                  </a:lnTo>
                  <a:lnTo>
                    <a:pt x="16732" y="20888"/>
                  </a:lnTo>
                  <a:lnTo>
                    <a:pt x="17671" y="20888"/>
                  </a:lnTo>
                  <a:lnTo>
                    <a:pt x="18609" y="21498"/>
                  </a:lnTo>
                  <a:lnTo>
                    <a:pt x="19209" y="21600"/>
                  </a:lnTo>
                  <a:lnTo>
                    <a:pt x="19209" y="20786"/>
                  </a:lnTo>
                  <a:lnTo>
                    <a:pt x="19038" y="19976"/>
                  </a:lnTo>
                  <a:lnTo>
                    <a:pt x="20576" y="18048"/>
                  </a:lnTo>
                  <a:lnTo>
                    <a:pt x="20662" y="17238"/>
                  </a:lnTo>
                  <a:lnTo>
                    <a:pt x="21086" y="16831"/>
                  </a:lnTo>
                  <a:lnTo>
                    <a:pt x="21429" y="16831"/>
                  </a:lnTo>
                  <a:lnTo>
                    <a:pt x="21600" y="15920"/>
                  </a:lnTo>
                  <a:lnTo>
                    <a:pt x="21429" y="15513"/>
                  </a:lnTo>
                  <a:lnTo>
                    <a:pt x="21343" y="15208"/>
                  </a:lnTo>
                  <a:lnTo>
                    <a:pt x="21514" y="14805"/>
                  </a:lnTo>
                  <a:lnTo>
                    <a:pt x="21000" y="14398"/>
                  </a:lnTo>
                  <a:lnTo>
                    <a:pt x="20662" y="13686"/>
                  </a:lnTo>
                  <a:lnTo>
                    <a:pt x="20490" y="13284"/>
                  </a:lnTo>
                  <a:lnTo>
                    <a:pt x="20319" y="11966"/>
                  </a:lnTo>
                  <a:lnTo>
                    <a:pt x="20490" y="11457"/>
                  </a:lnTo>
                  <a:lnTo>
                    <a:pt x="20490" y="11253"/>
                  </a:lnTo>
                  <a:lnTo>
                    <a:pt x="19890" y="10342"/>
                  </a:lnTo>
                  <a:lnTo>
                    <a:pt x="19805" y="9431"/>
                  </a:lnTo>
                  <a:lnTo>
                    <a:pt x="20147" y="8820"/>
                  </a:lnTo>
                  <a:lnTo>
                    <a:pt x="20576" y="8617"/>
                  </a:lnTo>
                  <a:lnTo>
                    <a:pt x="20576" y="6795"/>
                  </a:lnTo>
                  <a:lnTo>
                    <a:pt x="20319" y="6591"/>
                  </a:lnTo>
                  <a:lnTo>
                    <a:pt x="20233" y="5879"/>
                  </a:lnTo>
                  <a:lnTo>
                    <a:pt x="19890" y="5273"/>
                  </a:lnTo>
                  <a:lnTo>
                    <a:pt x="19466" y="4056"/>
                  </a:lnTo>
                  <a:lnTo>
                    <a:pt x="19380" y="3751"/>
                  </a:lnTo>
                  <a:lnTo>
                    <a:pt x="19209" y="3242"/>
                  </a:lnTo>
                  <a:lnTo>
                    <a:pt x="19209" y="2636"/>
                  </a:lnTo>
                  <a:lnTo>
                    <a:pt x="18952" y="1522"/>
                  </a:lnTo>
                  <a:lnTo>
                    <a:pt x="18609" y="1522"/>
                  </a:lnTo>
                  <a:lnTo>
                    <a:pt x="18099" y="1013"/>
                  </a:lnTo>
                  <a:lnTo>
                    <a:pt x="17585" y="1115"/>
                  </a:lnTo>
                  <a:lnTo>
                    <a:pt x="15027" y="1318"/>
                  </a:lnTo>
                  <a:lnTo>
                    <a:pt x="12036" y="1115"/>
                  </a:lnTo>
                  <a:lnTo>
                    <a:pt x="11698" y="1216"/>
                  </a:lnTo>
                  <a:lnTo>
                    <a:pt x="10926" y="2128"/>
                  </a:lnTo>
                  <a:lnTo>
                    <a:pt x="10245" y="2331"/>
                  </a:lnTo>
                  <a:lnTo>
                    <a:pt x="10074" y="2128"/>
                  </a:lnTo>
                  <a:lnTo>
                    <a:pt x="10755" y="1720"/>
                  </a:lnTo>
                  <a:lnTo>
                    <a:pt x="11355" y="1013"/>
                  </a:lnTo>
                  <a:lnTo>
                    <a:pt x="11184" y="1013"/>
                  </a:lnTo>
                  <a:lnTo>
                    <a:pt x="10674" y="1522"/>
                  </a:lnTo>
                  <a:lnTo>
                    <a:pt x="9817" y="1924"/>
                  </a:lnTo>
                  <a:lnTo>
                    <a:pt x="8707" y="1720"/>
                  </a:lnTo>
                  <a:lnTo>
                    <a:pt x="8536" y="1013"/>
                  </a:lnTo>
                  <a:lnTo>
                    <a:pt x="8707" y="606"/>
                  </a:lnTo>
                  <a:lnTo>
                    <a:pt x="9221" y="606"/>
                  </a:lnTo>
                  <a:lnTo>
                    <a:pt x="9478" y="809"/>
                  </a:lnTo>
                  <a:lnTo>
                    <a:pt x="9478" y="606"/>
                  </a:lnTo>
                  <a:lnTo>
                    <a:pt x="8793" y="204"/>
                  </a:lnTo>
                  <a:lnTo>
                    <a:pt x="7683" y="0"/>
                  </a:lnTo>
                  <a:close/>
                </a:path>
              </a:pathLst>
            </a:custGeom>
            <a:solidFill>
              <a:srgbClr val="CCD4DB"/>
            </a:solidFill>
            <a:ln w="12700" cap="flat">
              <a:noFill/>
              <a:miter lim="400000"/>
            </a:ln>
            <a:effectLst/>
          </p:spPr>
          <p:txBody>
            <a:bodyPr wrap="square" lIns="0" tIns="0" rIns="0" bIns="0" numCol="1" anchor="ctr">
              <a:noAutofit/>
            </a:bodyPr>
            <a:lstStyle/>
            <a:p>
              <a:pPr defTabSz="342900">
                <a:lnSpc>
                  <a:spcPct val="100000"/>
                </a:lnSpc>
                <a:spcBef>
                  <a:spcPts val="0"/>
                </a:spcBef>
                <a:defRPr sz="1400">
                  <a:latin typeface="Arial"/>
                  <a:ea typeface="Arial"/>
                  <a:cs typeface="Arial"/>
                  <a:sym typeface="Arial"/>
                </a:defRPr>
              </a:pPr>
              <a:endParaRPr sz="525"/>
            </a:p>
          </p:txBody>
        </p:sp>
        <p:sp>
          <p:nvSpPr>
            <p:cNvPr id="120" name="Google Shape;10518;p32">
              <a:extLst>
                <a:ext uri="{FF2B5EF4-FFF2-40B4-BE49-F238E27FC236}">
                  <a16:creationId xmlns:a16="http://schemas.microsoft.com/office/drawing/2014/main" id="{5E301200-1978-8822-DF1F-A98B593BCC40}"/>
                </a:ext>
              </a:extLst>
            </p:cNvPr>
            <p:cNvSpPr/>
            <p:nvPr/>
          </p:nvSpPr>
          <p:spPr>
            <a:xfrm>
              <a:off x="12204258" y="4873047"/>
              <a:ext cx="527485" cy="219426"/>
            </a:xfrm>
            <a:custGeom>
              <a:avLst/>
              <a:gdLst/>
              <a:ahLst/>
              <a:cxnLst>
                <a:cxn ang="0">
                  <a:pos x="wd2" y="hd2"/>
                </a:cxn>
                <a:cxn ang="5400000">
                  <a:pos x="wd2" y="hd2"/>
                </a:cxn>
                <a:cxn ang="10800000">
                  <a:pos x="wd2" y="hd2"/>
                </a:cxn>
                <a:cxn ang="16200000">
                  <a:pos x="wd2" y="hd2"/>
                </a:cxn>
              </a:cxnLst>
              <a:rect l="0" t="0" r="r" b="b"/>
              <a:pathLst>
                <a:path w="21600" h="21600" extrusionOk="0">
                  <a:moveTo>
                    <a:pt x="7166" y="0"/>
                  </a:moveTo>
                  <a:lnTo>
                    <a:pt x="6737" y="727"/>
                  </a:lnTo>
                  <a:lnTo>
                    <a:pt x="5883" y="235"/>
                  </a:lnTo>
                  <a:lnTo>
                    <a:pt x="5883" y="1467"/>
                  </a:lnTo>
                  <a:lnTo>
                    <a:pt x="5454" y="2206"/>
                  </a:lnTo>
                  <a:lnTo>
                    <a:pt x="5024" y="1959"/>
                  </a:lnTo>
                  <a:lnTo>
                    <a:pt x="3956" y="1959"/>
                  </a:lnTo>
                  <a:lnTo>
                    <a:pt x="3741" y="3191"/>
                  </a:lnTo>
                  <a:lnTo>
                    <a:pt x="2995" y="3191"/>
                  </a:lnTo>
                  <a:lnTo>
                    <a:pt x="2458" y="4658"/>
                  </a:lnTo>
                  <a:lnTo>
                    <a:pt x="1927" y="4658"/>
                  </a:lnTo>
                  <a:lnTo>
                    <a:pt x="854" y="6864"/>
                  </a:lnTo>
                  <a:lnTo>
                    <a:pt x="537" y="6383"/>
                  </a:lnTo>
                  <a:lnTo>
                    <a:pt x="107" y="5890"/>
                  </a:lnTo>
                  <a:lnTo>
                    <a:pt x="0" y="6136"/>
                  </a:lnTo>
                  <a:lnTo>
                    <a:pt x="0" y="7356"/>
                  </a:lnTo>
                  <a:lnTo>
                    <a:pt x="746" y="8342"/>
                  </a:lnTo>
                  <a:lnTo>
                    <a:pt x="1283" y="10548"/>
                  </a:lnTo>
                  <a:lnTo>
                    <a:pt x="1283" y="12272"/>
                  </a:lnTo>
                  <a:lnTo>
                    <a:pt x="1390" y="13246"/>
                  </a:lnTo>
                  <a:lnTo>
                    <a:pt x="1927" y="13739"/>
                  </a:lnTo>
                  <a:lnTo>
                    <a:pt x="2995" y="15464"/>
                  </a:lnTo>
                  <a:lnTo>
                    <a:pt x="3527" y="16203"/>
                  </a:lnTo>
                  <a:lnTo>
                    <a:pt x="4810" y="19629"/>
                  </a:lnTo>
                  <a:lnTo>
                    <a:pt x="5132" y="19629"/>
                  </a:lnTo>
                  <a:lnTo>
                    <a:pt x="6629" y="21600"/>
                  </a:lnTo>
                  <a:lnTo>
                    <a:pt x="6951" y="20861"/>
                  </a:lnTo>
                  <a:lnTo>
                    <a:pt x="7697" y="20861"/>
                  </a:lnTo>
                  <a:lnTo>
                    <a:pt x="7805" y="19629"/>
                  </a:lnTo>
                  <a:lnTo>
                    <a:pt x="8127" y="19148"/>
                  </a:lnTo>
                  <a:lnTo>
                    <a:pt x="8342" y="17916"/>
                  </a:lnTo>
                  <a:lnTo>
                    <a:pt x="8878" y="18409"/>
                  </a:lnTo>
                  <a:lnTo>
                    <a:pt x="9946" y="18409"/>
                  </a:lnTo>
                  <a:lnTo>
                    <a:pt x="10800" y="19629"/>
                  </a:lnTo>
                  <a:lnTo>
                    <a:pt x="11551" y="19629"/>
                  </a:lnTo>
                  <a:lnTo>
                    <a:pt x="12405" y="19394"/>
                  </a:lnTo>
                  <a:lnTo>
                    <a:pt x="12834" y="20368"/>
                  </a:lnTo>
                  <a:lnTo>
                    <a:pt x="14010" y="20861"/>
                  </a:lnTo>
                  <a:lnTo>
                    <a:pt x="14117" y="20861"/>
                  </a:lnTo>
                  <a:lnTo>
                    <a:pt x="14756" y="19875"/>
                  </a:lnTo>
                  <a:lnTo>
                    <a:pt x="15507" y="19629"/>
                  </a:lnTo>
                  <a:lnTo>
                    <a:pt x="15722" y="20368"/>
                  </a:lnTo>
                  <a:lnTo>
                    <a:pt x="16898" y="19394"/>
                  </a:lnTo>
                  <a:lnTo>
                    <a:pt x="17966" y="19148"/>
                  </a:lnTo>
                  <a:lnTo>
                    <a:pt x="18819" y="17177"/>
                  </a:lnTo>
                  <a:lnTo>
                    <a:pt x="19571" y="16930"/>
                  </a:lnTo>
                  <a:lnTo>
                    <a:pt x="20317" y="15710"/>
                  </a:lnTo>
                  <a:lnTo>
                    <a:pt x="21600" y="15957"/>
                  </a:lnTo>
                  <a:lnTo>
                    <a:pt x="21390" y="14232"/>
                  </a:lnTo>
                  <a:lnTo>
                    <a:pt x="20961" y="13246"/>
                  </a:lnTo>
                  <a:lnTo>
                    <a:pt x="20108" y="13246"/>
                  </a:lnTo>
                  <a:lnTo>
                    <a:pt x="19893" y="13739"/>
                  </a:lnTo>
                  <a:lnTo>
                    <a:pt x="19464" y="13739"/>
                  </a:lnTo>
                  <a:lnTo>
                    <a:pt x="18819" y="11780"/>
                  </a:lnTo>
                  <a:lnTo>
                    <a:pt x="17112" y="8588"/>
                  </a:lnTo>
                  <a:lnTo>
                    <a:pt x="16254" y="8096"/>
                  </a:lnTo>
                  <a:lnTo>
                    <a:pt x="15078" y="8588"/>
                  </a:lnTo>
                  <a:lnTo>
                    <a:pt x="14439" y="7356"/>
                  </a:lnTo>
                  <a:lnTo>
                    <a:pt x="14649" y="6136"/>
                  </a:lnTo>
                  <a:lnTo>
                    <a:pt x="13688" y="6383"/>
                  </a:lnTo>
                  <a:lnTo>
                    <a:pt x="12405" y="4658"/>
                  </a:lnTo>
                  <a:lnTo>
                    <a:pt x="12083" y="5151"/>
                  </a:lnTo>
                  <a:lnTo>
                    <a:pt x="12834" y="7110"/>
                  </a:lnTo>
                  <a:lnTo>
                    <a:pt x="12405" y="7110"/>
                  </a:lnTo>
                  <a:lnTo>
                    <a:pt x="12083" y="7603"/>
                  </a:lnTo>
                  <a:lnTo>
                    <a:pt x="11761" y="7356"/>
                  </a:lnTo>
                  <a:lnTo>
                    <a:pt x="11761" y="6136"/>
                  </a:lnTo>
                  <a:lnTo>
                    <a:pt x="11444" y="5890"/>
                  </a:lnTo>
                  <a:lnTo>
                    <a:pt x="11337" y="4904"/>
                  </a:lnTo>
                  <a:lnTo>
                    <a:pt x="11551" y="3672"/>
                  </a:lnTo>
                  <a:lnTo>
                    <a:pt x="11229" y="2699"/>
                  </a:lnTo>
                  <a:lnTo>
                    <a:pt x="10693" y="2699"/>
                  </a:lnTo>
                  <a:lnTo>
                    <a:pt x="10161" y="1467"/>
                  </a:lnTo>
                  <a:lnTo>
                    <a:pt x="10268" y="974"/>
                  </a:lnTo>
                  <a:lnTo>
                    <a:pt x="9088" y="235"/>
                  </a:lnTo>
                  <a:lnTo>
                    <a:pt x="8664" y="974"/>
                  </a:lnTo>
                  <a:lnTo>
                    <a:pt x="8234" y="727"/>
                  </a:lnTo>
                  <a:lnTo>
                    <a:pt x="8019" y="1220"/>
                  </a:lnTo>
                  <a:lnTo>
                    <a:pt x="7697" y="235"/>
                  </a:lnTo>
                  <a:lnTo>
                    <a:pt x="7590" y="727"/>
                  </a:lnTo>
                  <a:lnTo>
                    <a:pt x="7166" y="0"/>
                  </a:lnTo>
                  <a:close/>
                </a:path>
              </a:pathLst>
            </a:custGeom>
            <a:solidFill>
              <a:srgbClr val="CCD4D9"/>
            </a:solidFill>
            <a:ln w="12700" cap="flat">
              <a:noFill/>
              <a:miter lim="400000"/>
            </a:ln>
            <a:effectLst/>
          </p:spPr>
          <p:txBody>
            <a:bodyPr wrap="square" lIns="0" tIns="0" rIns="0" bIns="0" numCol="1" anchor="ctr">
              <a:noAutofit/>
            </a:bodyPr>
            <a:lstStyle/>
            <a:p>
              <a:pPr defTabSz="342900">
                <a:lnSpc>
                  <a:spcPct val="100000"/>
                </a:lnSpc>
                <a:spcBef>
                  <a:spcPts val="0"/>
                </a:spcBef>
                <a:defRPr sz="1400">
                  <a:latin typeface="Arial"/>
                  <a:ea typeface="Arial"/>
                  <a:cs typeface="Arial"/>
                  <a:sym typeface="Arial"/>
                </a:defRPr>
              </a:pPr>
              <a:endParaRPr sz="525"/>
            </a:p>
          </p:txBody>
        </p:sp>
        <p:sp>
          <p:nvSpPr>
            <p:cNvPr id="121" name="Google Shape;10519;p32">
              <a:extLst>
                <a:ext uri="{FF2B5EF4-FFF2-40B4-BE49-F238E27FC236}">
                  <a16:creationId xmlns:a16="http://schemas.microsoft.com/office/drawing/2014/main" id="{816D1F6B-9E55-4403-9B52-B30406BD9720}"/>
                </a:ext>
              </a:extLst>
            </p:cNvPr>
            <p:cNvSpPr/>
            <p:nvPr/>
          </p:nvSpPr>
          <p:spPr>
            <a:xfrm>
              <a:off x="11794220" y="4508924"/>
              <a:ext cx="600631" cy="685817"/>
            </a:xfrm>
            <a:custGeom>
              <a:avLst/>
              <a:gdLst/>
              <a:ahLst/>
              <a:cxnLst>
                <a:cxn ang="0">
                  <a:pos x="wd2" y="hd2"/>
                </a:cxn>
                <a:cxn ang="5400000">
                  <a:pos x="wd2" y="hd2"/>
                </a:cxn>
                <a:cxn ang="10800000">
                  <a:pos x="wd2" y="hd2"/>
                </a:cxn>
                <a:cxn ang="16200000">
                  <a:pos x="wd2" y="hd2"/>
                </a:cxn>
              </a:cxnLst>
              <a:rect l="0" t="0" r="r" b="b"/>
              <a:pathLst>
                <a:path w="21600" h="21600" extrusionOk="0">
                  <a:moveTo>
                    <a:pt x="6010" y="0"/>
                  </a:moveTo>
                  <a:lnTo>
                    <a:pt x="6010" y="469"/>
                  </a:lnTo>
                  <a:lnTo>
                    <a:pt x="6388" y="706"/>
                  </a:lnTo>
                  <a:lnTo>
                    <a:pt x="6576" y="706"/>
                  </a:lnTo>
                  <a:lnTo>
                    <a:pt x="6576" y="942"/>
                  </a:lnTo>
                  <a:lnTo>
                    <a:pt x="7231" y="1411"/>
                  </a:lnTo>
                  <a:lnTo>
                    <a:pt x="6760" y="1569"/>
                  </a:lnTo>
                  <a:lnTo>
                    <a:pt x="6293" y="1569"/>
                  </a:lnTo>
                  <a:lnTo>
                    <a:pt x="6293" y="1963"/>
                  </a:lnTo>
                  <a:lnTo>
                    <a:pt x="6760" y="1727"/>
                  </a:lnTo>
                  <a:lnTo>
                    <a:pt x="6760" y="2354"/>
                  </a:lnTo>
                  <a:lnTo>
                    <a:pt x="7231" y="2511"/>
                  </a:lnTo>
                  <a:lnTo>
                    <a:pt x="6854" y="2827"/>
                  </a:lnTo>
                  <a:lnTo>
                    <a:pt x="6854" y="3142"/>
                  </a:lnTo>
                  <a:lnTo>
                    <a:pt x="7231" y="3300"/>
                  </a:lnTo>
                  <a:lnTo>
                    <a:pt x="7797" y="3300"/>
                  </a:lnTo>
                  <a:lnTo>
                    <a:pt x="8641" y="4005"/>
                  </a:lnTo>
                  <a:lnTo>
                    <a:pt x="9673" y="4396"/>
                  </a:lnTo>
                  <a:lnTo>
                    <a:pt x="8641" y="4242"/>
                  </a:lnTo>
                  <a:lnTo>
                    <a:pt x="7797" y="3532"/>
                  </a:lnTo>
                  <a:lnTo>
                    <a:pt x="7231" y="3611"/>
                  </a:lnTo>
                  <a:lnTo>
                    <a:pt x="6760" y="3532"/>
                  </a:lnTo>
                  <a:lnTo>
                    <a:pt x="6388" y="3532"/>
                  </a:lnTo>
                  <a:lnTo>
                    <a:pt x="6010" y="4005"/>
                  </a:lnTo>
                  <a:lnTo>
                    <a:pt x="6105" y="4321"/>
                  </a:lnTo>
                  <a:lnTo>
                    <a:pt x="6105" y="5026"/>
                  </a:lnTo>
                  <a:lnTo>
                    <a:pt x="6388" y="5417"/>
                  </a:lnTo>
                  <a:lnTo>
                    <a:pt x="5822" y="4790"/>
                  </a:lnTo>
                  <a:lnTo>
                    <a:pt x="5916" y="4321"/>
                  </a:lnTo>
                  <a:lnTo>
                    <a:pt x="5539" y="4005"/>
                  </a:lnTo>
                  <a:lnTo>
                    <a:pt x="5355" y="4084"/>
                  </a:lnTo>
                  <a:lnTo>
                    <a:pt x="5355" y="4396"/>
                  </a:lnTo>
                  <a:lnTo>
                    <a:pt x="5539" y="4790"/>
                  </a:lnTo>
                  <a:lnTo>
                    <a:pt x="5167" y="5105"/>
                  </a:lnTo>
                  <a:lnTo>
                    <a:pt x="4884" y="4632"/>
                  </a:lnTo>
                  <a:lnTo>
                    <a:pt x="4884" y="4084"/>
                  </a:lnTo>
                  <a:lnTo>
                    <a:pt x="4224" y="3848"/>
                  </a:lnTo>
                  <a:lnTo>
                    <a:pt x="3946" y="3927"/>
                  </a:lnTo>
                  <a:lnTo>
                    <a:pt x="2725" y="4242"/>
                  </a:lnTo>
                  <a:lnTo>
                    <a:pt x="2630" y="4632"/>
                  </a:lnTo>
                  <a:lnTo>
                    <a:pt x="2819" y="5026"/>
                  </a:lnTo>
                  <a:lnTo>
                    <a:pt x="3474" y="5105"/>
                  </a:lnTo>
                  <a:lnTo>
                    <a:pt x="3569" y="5496"/>
                  </a:lnTo>
                  <a:lnTo>
                    <a:pt x="3569" y="5575"/>
                  </a:lnTo>
                  <a:lnTo>
                    <a:pt x="3286" y="5653"/>
                  </a:lnTo>
                  <a:lnTo>
                    <a:pt x="3286" y="5969"/>
                  </a:lnTo>
                  <a:lnTo>
                    <a:pt x="3097" y="6363"/>
                  </a:lnTo>
                  <a:lnTo>
                    <a:pt x="3097" y="6753"/>
                  </a:lnTo>
                  <a:lnTo>
                    <a:pt x="2725" y="6990"/>
                  </a:lnTo>
                  <a:lnTo>
                    <a:pt x="2253" y="6753"/>
                  </a:lnTo>
                  <a:lnTo>
                    <a:pt x="2065" y="7226"/>
                  </a:lnTo>
                  <a:lnTo>
                    <a:pt x="2159" y="7459"/>
                  </a:lnTo>
                  <a:lnTo>
                    <a:pt x="2725" y="7459"/>
                  </a:lnTo>
                  <a:lnTo>
                    <a:pt x="3003" y="7617"/>
                  </a:lnTo>
                  <a:lnTo>
                    <a:pt x="2819" y="7932"/>
                  </a:lnTo>
                  <a:lnTo>
                    <a:pt x="2725" y="8405"/>
                  </a:lnTo>
                  <a:lnTo>
                    <a:pt x="2348" y="8638"/>
                  </a:lnTo>
                  <a:lnTo>
                    <a:pt x="2725" y="9032"/>
                  </a:lnTo>
                  <a:lnTo>
                    <a:pt x="2348" y="9190"/>
                  </a:lnTo>
                  <a:lnTo>
                    <a:pt x="1692" y="9032"/>
                  </a:lnTo>
                  <a:lnTo>
                    <a:pt x="938" y="9190"/>
                  </a:lnTo>
                  <a:lnTo>
                    <a:pt x="750" y="9580"/>
                  </a:lnTo>
                  <a:lnTo>
                    <a:pt x="377" y="9974"/>
                  </a:lnTo>
                  <a:lnTo>
                    <a:pt x="467" y="10601"/>
                  </a:lnTo>
                  <a:lnTo>
                    <a:pt x="377" y="11389"/>
                  </a:lnTo>
                  <a:lnTo>
                    <a:pt x="189" y="11780"/>
                  </a:lnTo>
                  <a:lnTo>
                    <a:pt x="189" y="11859"/>
                  </a:lnTo>
                  <a:lnTo>
                    <a:pt x="0" y="12174"/>
                  </a:lnTo>
                  <a:lnTo>
                    <a:pt x="377" y="12880"/>
                  </a:lnTo>
                  <a:lnTo>
                    <a:pt x="377" y="13037"/>
                  </a:lnTo>
                  <a:lnTo>
                    <a:pt x="750" y="13431"/>
                  </a:lnTo>
                  <a:lnTo>
                    <a:pt x="377" y="14058"/>
                  </a:lnTo>
                  <a:lnTo>
                    <a:pt x="655" y="14058"/>
                  </a:lnTo>
                  <a:lnTo>
                    <a:pt x="1221" y="14685"/>
                  </a:lnTo>
                  <a:lnTo>
                    <a:pt x="1315" y="15237"/>
                  </a:lnTo>
                  <a:lnTo>
                    <a:pt x="1598" y="15395"/>
                  </a:lnTo>
                  <a:lnTo>
                    <a:pt x="1598" y="16101"/>
                  </a:lnTo>
                  <a:lnTo>
                    <a:pt x="2065" y="16416"/>
                  </a:lnTo>
                  <a:lnTo>
                    <a:pt x="2065" y="16652"/>
                  </a:lnTo>
                  <a:lnTo>
                    <a:pt x="2536" y="16964"/>
                  </a:lnTo>
                  <a:lnTo>
                    <a:pt x="2819" y="16806"/>
                  </a:lnTo>
                  <a:lnTo>
                    <a:pt x="3286" y="16806"/>
                  </a:lnTo>
                  <a:lnTo>
                    <a:pt x="3663" y="16964"/>
                  </a:lnTo>
                  <a:lnTo>
                    <a:pt x="4134" y="16806"/>
                  </a:lnTo>
                  <a:lnTo>
                    <a:pt x="4695" y="17043"/>
                  </a:lnTo>
                  <a:lnTo>
                    <a:pt x="5167" y="17043"/>
                  </a:lnTo>
                  <a:lnTo>
                    <a:pt x="5822" y="17358"/>
                  </a:lnTo>
                  <a:lnTo>
                    <a:pt x="5167" y="17827"/>
                  </a:lnTo>
                  <a:lnTo>
                    <a:pt x="4884" y="18458"/>
                  </a:lnTo>
                  <a:lnTo>
                    <a:pt x="4884" y="18848"/>
                  </a:lnTo>
                  <a:lnTo>
                    <a:pt x="4507" y="19164"/>
                  </a:lnTo>
                  <a:lnTo>
                    <a:pt x="4224" y="19791"/>
                  </a:lnTo>
                  <a:lnTo>
                    <a:pt x="4224" y="20421"/>
                  </a:lnTo>
                  <a:lnTo>
                    <a:pt x="4695" y="20737"/>
                  </a:lnTo>
                  <a:lnTo>
                    <a:pt x="4978" y="21127"/>
                  </a:lnTo>
                  <a:lnTo>
                    <a:pt x="5445" y="21206"/>
                  </a:lnTo>
                  <a:lnTo>
                    <a:pt x="5916" y="20969"/>
                  </a:lnTo>
                  <a:lnTo>
                    <a:pt x="6482" y="21206"/>
                  </a:lnTo>
                  <a:lnTo>
                    <a:pt x="6760" y="20891"/>
                  </a:lnTo>
                  <a:lnTo>
                    <a:pt x="6576" y="20737"/>
                  </a:lnTo>
                  <a:lnTo>
                    <a:pt x="7231" y="20500"/>
                  </a:lnTo>
                  <a:lnTo>
                    <a:pt x="7326" y="20891"/>
                  </a:lnTo>
                  <a:lnTo>
                    <a:pt x="7703" y="20969"/>
                  </a:lnTo>
                  <a:lnTo>
                    <a:pt x="7887" y="20812"/>
                  </a:lnTo>
                  <a:lnTo>
                    <a:pt x="8264" y="20812"/>
                  </a:lnTo>
                  <a:lnTo>
                    <a:pt x="8924" y="21285"/>
                  </a:lnTo>
                  <a:lnTo>
                    <a:pt x="9296" y="21364"/>
                  </a:lnTo>
                  <a:lnTo>
                    <a:pt x="9391" y="21364"/>
                  </a:lnTo>
                  <a:lnTo>
                    <a:pt x="9673" y="21285"/>
                  </a:lnTo>
                  <a:lnTo>
                    <a:pt x="10145" y="21127"/>
                  </a:lnTo>
                  <a:lnTo>
                    <a:pt x="10517" y="21521"/>
                  </a:lnTo>
                  <a:lnTo>
                    <a:pt x="11177" y="21600"/>
                  </a:lnTo>
                  <a:lnTo>
                    <a:pt x="11271" y="21364"/>
                  </a:lnTo>
                  <a:lnTo>
                    <a:pt x="11271" y="21127"/>
                  </a:lnTo>
                  <a:lnTo>
                    <a:pt x="12681" y="21127"/>
                  </a:lnTo>
                  <a:lnTo>
                    <a:pt x="13053" y="21364"/>
                  </a:lnTo>
                  <a:lnTo>
                    <a:pt x="13525" y="21285"/>
                  </a:lnTo>
                  <a:lnTo>
                    <a:pt x="13902" y="21364"/>
                  </a:lnTo>
                  <a:lnTo>
                    <a:pt x="14369" y="21285"/>
                  </a:lnTo>
                  <a:lnTo>
                    <a:pt x="15217" y="20812"/>
                  </a:lnTo>
                  <a:lnTo>
                    <a:pt x="15495" y="20812"/>
                  </a:lnTo>
                  <a:lnTo>
                    <a:pt x="16155" y="20891"/>
                  </a:lnTo>
                  <a:lnTo>
                    <a:pt x="16716" y="20812"/>
                  </a:lnTo>
                  <a:lnTo>
                    <a:pt x="17282" y="21127"/>
                  </a:lnTo>
                  <a:lnTo>
                    <a:pt x="17659" y="20891"/>
                  </a:lnTo>
                  <a:lnTo>
                    <a:pt x="17565" y="20500"/>
                  </a:lnTo>
                  <a:lnTo>
                    <a:pt x="16810" y="20185"/>
                  </a:lnTo>
                  <a:lnTo>
                    <a:pt x="16810" y="19948"/>
                  </a:lnTo>
                  <a:lnTo>
                    <a:pt x="17565" y="19243"/>
                  </a:lnTo>
                  <a:lnTo>
                    <a:pt x="18126" y="18927"/>
                  </a:lnTo>
                  <a:lnTo>
                    <a:pt x="18503" y="18537"/>
                  </a:lnTo>
                  <a:lnTo>
                    <a:pt x="18786" y="18537"/>
                  </a:lnTo>
                  <a:lnTo>
                    <a:pt x="18786" y="18143"/>
                  </a:lnTo>
                  <a:lnTo>
                    <a:pt x="18970" y="17748"/>
                  </a:lnTo>
                  <a:lnTo>
                    <a:pt x="17843" y="16652"/>
                  </a:lnTo>
                  <a:lnTo>
                    <a:pt x="17376" y="16416"/>
                  </a:lnTo>
                  <a:lnTo>
                    <a:pt x="16438" y="15864"/>
                  </a:lnTo>
                  <a:lnTo>
                    <a:pt x="15967" y="15706"/>
                  </a:lnTo>
                  <a:lnTo>
                    <a:pt x="15872" y="15395"/>
                  </a:lnTo>
                  <a:lnTo>
                    <a:pt x="15872" y="14843"/>
                  </a:lnTo>
                  <a:lnTo>
                    <a:pt x="15401" y="14137"/>
                  </a:lnTo>
                  <a:lnTo>
                    <a:pt x="14746" y="13822"/>
                  </a:lnTo>
                  <a:lnTo>
                    <a:pt x="14746" y="13431"/>
                  </a:lnTo>
                  <a:lnTo>
                    <a:pt x="14840" y="13353"/>
                  </a:lnTo>
                  <a:lnTo>
                    <a:pt x="15217" y="13510"/>
                  </a:lnTo>
                  <a:lnTo>
                    <a:pt x="15495" y="13664"/>
                  </a:lnTo>
                  <a:lnTo>
                    <a:pt x="16438" y="12958"/>
                  </a:lnTo>
                  <a:lnTo>
                    <a:pt x="16905" y="12958"/>
                  </a:lnTo>
                  <a:lnTo>
                    <a:pt x="17376" y="12489"/>
                  </a:lnTo>
                  <a:lnTo>
                    <a:pt x="18031" y="12489"/>
                  </a:lnTo>
                  <a:lnTo>
                    <a:pt x="18220" y="12095"/>
                  </a:lnTo>
                  <a:lnTo>
                    <a:pt x="19158" y="12095"/>
                  </a:lnTo>
                  <a:lnTo>
                    <a:pt x="19535" y="12174"/>
                  </a:lnTo>
                  <a:lnTo>
                    <a:pt x="19912" y="11937"/>
                  </a:lnTo>
                  <a:lnTo>
                    <a:pt x="19912" y="11543"/>
                  </a:lnTo>
                  <a:lnTo>
                    <a:pt x="20662" y="11701"/>
                  </a:lnTo>
                  <a:lnTo>
                    <a:pt x="21039" y="11468"/>
                  </a:lnTo>
                  <a:lnTo>
                    <a:pt x="21411" y="11701"/>
                  </a:lnTo>
                  <a:lnTo>
                    <a:pt x="21506" y="11543"/>
                  </a:lnTo>
                  <a:lnTo>
                    <a:pt x="21600" y="11389"/>
                  </a:lnTo>
                  <a:lnTo>
                    <a:pt x="21600" y="10211"/>
                  </a:lnTo>
                  <a:lnTo>
                    <a:pt x="21322" y="9895"/>
                  </a:lnTo>
                  <a:lnTo>
                    <a:pt x="20945" y="9738"/>
                  </a:lnTo>
                  <a:lnTo>
                    <a:pt x="20473" y="8795"/>
                  </a:lnTo>
                  <a:lnTo>
                    <a:pt x="20662" y="8405"/>
                  </a:lnTo>
                  <a:lnTo>
                    <a:pt x="20473" y="7932"/>
                  </a:lnTo>
                  <a:lnTo>
                    <a:pt x="20473" y="7617"/>
                  </a:lnTo>
                  <a:lnTo>
                    <a:pt x="20101" y="7226"/>
                  </a:lnTo>
                  <a:lnTo>
                    <a:pt x="20191" y="6832"/>
                  </a:lnTo>
                  <a:lnTo>
                    <a:pt x="19441" y="6048"/>
                  </a:lnTo>
                  <a:lnTo>
                    <a:pt x="19441" y="5811"/>
                  </a:lnTo>
                  <a:lnTo>
                    <a:pt x="20101" y="5496"/>
                  </a:lnTo>
                  <a:lnTo>
                    <a:pt x="20191" y="4790"/>
                  </a:lnTo>
                  <a:lnTo>
                    <a:pt x="20006" y="3848"/>
                  </a:lnTo>
                  <a:lnTo>
                    <a:pt x="19535" y="3848"/>
                  </a:lnTo>
                  <a:lnTo>
                    <a:pt x="19158" y="3611"/>
                  </a:lnTo>
                  <a:lnTo>
                    <a:pt x="18691" y="3611"/>
                  </a:lnTo>
                  <a:lnTo>
                    <a:pt x="18220" y="3300"/>
                  </a:lnTo>
                  <a:lnTo>
                    <a:pt x="18314" y="2906"/>
                  </a:lnTo>
                  <a:lnTo>
                    <a:pt x="18126" y="2511"/>
                  </a:lnTo>
                  <a:lnTo>
                    <a:pt x="17565" y="2669"/>
                  </a:lnTo>
                  <a:lnTo>
                    <a:pt x="16905" y="2042"/>
                  </a:lnTo>
                  <a:lnTo>
                    <a:pt x="16438" y="2042"/>
                  </a:lnTo>
                  <a:lnTo>
                    <a:pt x="16249" y="1727"/>
                  </a:lnTo>
                  <a:lnTo>
                    <a:pt x="15967" y="1884"/>
                  </a:lnTo>
                  <a:lnTo>
                    <a:pt x="15401" y="1963"/>
                  </a:lnTo>
                  <a:lnTo>
                    <a:pt x="14934" y="2279"/>
                  </a:lnTo>
                  <a:lnTo>
                    <a:pt x="14746" y="2042"/>
                  </a:lnTo>
                  <a:lnTo>
                    <a:pt x="15028" y="1884"/>
                  </a:lnTo>
                  <a:lnTo>
                    <a:pt x="15028" y="1963"/>
                  </a:lnTo>
                  <a:lnTo>
                    <a:pt x="15307" y="1727"/>
                  </a:lnTo>
                  <a:lnTo>
                    <a:pt x="15778" y="1569"/>
                  </a:lnTo>
                  <a:lnTo>
                    <a:pt x="15217" y="1569"/>
                  </a:lnTo>
                  <a:lnTo>
                    <a:pt x="14934" y="1648"/>
                  </a:lnTo>
                  <a:lnTo>
                    <a:pt x="14840" y="1884"/>
                  </a:lnTo>
                  <a:lnTo>
                    <a:pt x="14369" y="2042"/>
                  </a:lnTo>
                  <a:lnTo>
                    <a:pt x="14369" y="2279"/>
                  </a:lnTo>
                  <a:lnTo>
                    <a:pt x="13430" y="2354"/>
                  </a:lnTo>
                  <a:lnTo>
                    <a:pt x="13053" y="2748"/>
                  </a:lnTo>
                  <a:lnTo>
                    <a:pt x="12959" y="3142"/>
                  </a:lnTo>
                  <a:lnTo>
                    <a:pt x="12398" y="3142"/>
                  </a:lnTo>
                  <a:lnTo>
                    <a:pt x="12209" y="2906"/>
                  </a:lnTo>
                  <a:lnTo>
                    <a:pt x="11738" y="2827"/>
                  </a:lnTo>
                  <a:lnTo>
                    <a:pt x="11550" y="2906"/>
                  </a:lnTo>
                  <a:lnTo>
                    <a:pt x="10800" y="2748"/>
                  </a:lnTo>
                  <a:lnTo>
                    <a:pt x="11271" y="2511"/>
                  </a:lnTo>
                  <a:lnTo>
                    <a:pt x="11644" y="2511"/>
                  </a:lnTo>
                  <a:lnTo>
                    <a:pt x="12021" y="2279"/>
                  </a:lnTo>
                  <a:lnTo>
                    <a:pt x="12021" y="1884"/>
                  </a:lnTo>
                  <a:lnTo>
                    <a:pt x="11738" y="1727"/>
                  </a:lnTo>
                  <a:lnTo>
                    <a:pt x="11271" y="2042"/>
                  </a:lnTo>
                  <a:lnTo>
                    <a:pt x="11177" y="2121"/>
                  </a:lnTo>
                  <a:lnTo>
                    <a:pt x="10611" y="1727"/>
                  </a:lnTo>
                  <a:lnTo>
                    <a:pt x="10329" y="1569"/>
                  </a:lnTo>
                  <a:lnTo>
                    <a:pt x="10145" y="1648"/>
                  </a:lnTo>
                  <a:lnTo>
                    <a:pt x="10050" y="1963"/>
                  </a:lnTo>
                  <a:lnTo>
                    <a:pt x="9579" y="2121"/>
                  </a:lnTo>
                  <a:lnTo>
                    <a:pt x="9391" y="1727"/>
                  </a:lnTo>
                  <a:lnTo>
                    <a:pt x="9108" y="1648"/>
                  </a:lnTo>
                  <a:lnTo>
                    <a:pt x="8829" y="1411"/>
                  </a:lnTo>
                  <a:lnTo>
                    <a:pt x="9202" y="1254"/>
                  </a:lnTo>
                  <a:lnTo>
                    <a:pt x="9391" y="785"/>
                  </a:lnTo>
                  <a:lnTo>
                    <a:pt x="8924" y="706"/>
                  </a:lnTo>
                  <a:lnTo>
                    <a:pt x="8358" y="312"/>
                  </a:lnTo>
                  <a:lnTo>
                    <a:pt x="7887" y="312"/>
                  </a:lnTo>
                  <a:lnTo>
                    <a:pt x="7703" y="158"/>
                  </a:lnTo>
                  <a:lnTo>
                    <a:pt x="6760" y="0"/>
                  </a:lnTo>
                  <a:close/>
                </a:path>
              </a:pathLst>
            </a:custGeom>
            <a:solidFill>
              <a:srgbClr val="CCD4DB"/>
            </a:solidFill>
            <a:ln w="12700" cap="flat">
              <a:noFill/>
              <a:miter lim="400000"/>
            </a:ln>
            <a:effectLst/>
          </p:spPr>
          <p:txBody>
            <a:bodyPr wrap="square" lIns="0" tIns="0" rIns="0" bIns="0" numCol="1" anchor="ctr">
              <a:noAutofit/>
            </a:bodyPr>
            <a:lstStyle/>
            <a:p>
              <a:pPr defTabSz="342900">
                <a:lnSpc>
                  <a:spcPct val="100000"/>
                </a:lnSpc>
                <a:spcBef>
                  <a:spcPts val="0"/>
                </a:spcBef>
                <a:defRPr sz="1400">
                  <a:latin typeface="Arial"/>
                  <a:ea typeface="Arial"/>
                  <a:cs typeface="Arial"/>
                  <a:sym typeface="Arial"/>
                </a:defRPr>
              </a:pPr>
              <a:endParaRPr sz="525"/>
            </a:p>
          </p:txBody>
        </p:sp>
        <p:sp>
          <p:nvSpPr>
            <p:cNvPr id="122" name="Google Shape;10520;p32">
              <a:extLst>
                <a:ext uri="{FF2B5EF4-FFF2-40B4-BE49-F238E27FC236}">
                  <a16:creationId xmlns:a16="http://schemas.microsoft.com/office/drawing/2014/main" id="{99764CAE-6031-ADCC-28BC-8BDF100A6806}"/>
                </a:ext>
              </a:extLst>
            </p:cNvPr>
            <p:cNvSpPr/>
            <p:nvPr/>
          </p:nvSpPr>
          <p:spPr>
            <a:xfrm>
              <a:off x="11634952" y="4658508"/>
              <a:ext cx="258497" cy="224436"/>
            </a:xfrm>
            <a:custGeom>
              <a:avLst/>
              <a:gdLst/>
              <a:ahLst/>
              <a:cxnLst>
                <a:cxn ang="0">
                  <a:pos x="wd2" y="hd2"/>
                </a:cxn>
                <a:cxn ang="5400000">
                  <a:pos x="wd2" y="hd2"/>
                </a:cxn>
                <a:cxn ang="10800000">
                  <a:pos x="wd2" y="hd2"/>
                </a:cxn>
                <a:cxn ang="16200000">
                  <a:pos x="wd2" y="hd2"/>
                </a:cxn>
              </a:cxnLst>
              <a:rect l="0" t="0" r="r" b="b"/>
              <a:pathLst>
                <a:path w="21600" h="21600" extrusionOk="0">
                  <a:moveTo>
                    <a:pt x="17668" y="0"/>
                  </a:moveTo>
                  <a:lnTo>
                    <a:pt x="16145" y="241"/>
                  </a:lnTo>
                  <a:lnTo>
                    <a:pt x="15050" y="1445"/>
                  </a:lnTo>
                  <a:lnTo>
                    <a:pt x="13965" y="964"/>
                  </a:lnTo>
                  <a:lnTo>
                    <a:pt x="13308" y="1445"/>
                  </a:lnTo>
                  <a:lnTo>
                    <a:pt x="11775" y="1445"/>
                  </a:lnTo>
                  <a:lnTo>
                    <a:pt x="10471" y="2879"/>
                  </a:lnTo>
                  <a:lnTo>
                    <a:pt x="8292" y="4565"/>
                  </a:lnTo>
                  <a:lnTo>
                    <a:pt x="7854" y="3843"/>
                  </a:lnTo>
                  <a:lnTo>
                    <a:pt x="6539" y="4565"/>
                  </a:lnTo>
                  <a:lnTo>
                    <a:pt x="6539" y="6240"/>
                  </a:lnTo>
                  <a:lnTo>
                    <a:pt x="5455" y="7204"/>
                  </a:lnTo>
                  <a:lnTo>
                    <a:pt x="5674" y="8638"/>
                  </a:lnTo>
                  <a:lnTo>
                    <a:pt x="5455" y="10083"/>
                  </a:lnTo>
                  <a:lnTo>
                    <a:pt x="5017" y="11288"/>
                  </a:lnTo>
                  <a:lnTo>
                    <a:pt x="4579" y="11999"/>
                  </a:lnTo>
                  <a:lnTo>
                    <a:pt x="3484" y="12962"/>
                  </a:lnTo>
                  <a:lnTo>
                    <a:pt x="3484" y="13685"/>
                  </a:lnTo>
                  <a:lnTo>
                    <a:pt x="5017" y="15360"/>
                  </a:lnTo>
                  <a:lnTo>
                    <a:pt x="6320" y="15601"/>
                  </a:lnTo>
                  <a:lnTo>
                    <a:pt x="5017" y="15601"/>
                  </a:lnTo>
                  <a:lnTo>
                    <a:pt x="4360" y="16082"/>
                  </a:lnTo>
                  <a:lnTo>
                    <a:pt x="3922" y="16564"/>
                  </a:lnTo>
                  <a:lnTo>
                    <a:pt x="4360" y="17287"/>
                  </a:lnTo>
                  <a:lnTo>
                    <a:pt x="5236" y="17287"/>
                  </a:lnTo>
                  <a:lnTo>
                    <a:pt x="5236" y="17998"/>
                  </a:lnTo>
                  <a:lnTo>
                    <a:pt x="4141" y="17998"/>
                  </a:lnTo>
                  <a:lnTo>
                    <a:pt x="3045" y="17046"/>
                  </a:lnTo>
                  <a:lnTo>
                    <a:pt x="1961" y="16564"/>
                  </a:lnTo>
                  <a:lnTo>
                    <a:pt x="1085" y="16805"/>
                  </a:lnTo>
                  <a:lnTo>
                    <a:pt x="1304" y="17287"/>
                  </a:lnTo>
                  <a:lnTo>
                    <a:pt x="2180" y="17757"/>
                  </a:lnTo>
                  <a:lnTo>
                    <a:pt x="3265" y="18480"/>
                  </a:lnTo>
                  <a:lnTo>
                    <a:pt x="3484" y="18239"/>
                  </a:lnTo>
                  <a:lnTo>
                    <a:pt x="4579" y="19203"/>
                  </a:lnTo>
                  <a:lnTo>
                    <a:pt x="3484" y="18480"/>
                  </a:lnTo>
                  <a:lnTo>
                    <a:pt x="2837" y="18962"/>
                  </a:lnTo>
                  <a:lnTo>
                    <a:pt x="1085" y="18239"/>
                  </a:lnTo>
                  <a:lnTo>
                    <a:pt x="0" y="18239"/>
                  </a:lnTo>
                  <a:lnTo>
                    <a:pt x="866" y="18480"/>
                  </a:lnTo>
                  <a:lnTo>
                    <a:pt x="1304" y="19443"/>
                  </a:lnTo>
                  <a:lnTo>
                    <a:pt x="2180" y="19443"/>
                  </a:lnTo>
                  <a:lnTo>
                    <a:pt x="3045" y="20166"/>
                  </a:lnTo>
                  <a:lnTo>
                    <a:pt x="3484" y="19443"/>
                  </a:lnTo>
                  <a:lnTo>
                    <a:pt x="4579" y="19203"/>
                  </a:lnTo>
                  <a:lnTo>
                    <a:pt x="5017" y="18962"/>
                  </a:lnTo>
                  <a:lnTo>
                    <a:pt x="5674" y="18962"/>
                  </a:lnTo>
                  <a:lnTo>
                    <a:pt x="6101" y="17757"/>
                  </a:lnTo>
                  <a:lnTo>
                    <a:pt x="8292" y="17757"/>
                  </a:lnTo>
                  <a:lnTo>
                    <a:pt x="8719" y="18480"/>
                  </a:lnTo>
                  <a:lnTo>
                    <a:pt x="9814" y="18480"/>
                  </a:lnTo>
                  <a:lnTo>
                    <a:pt x="10471" y="19443"/>
                  </a:lnTo>
                  <a:lnTo>
                    <a:pt x="11994" y="19443"/>
                  </a:lnTo>
                  <a:lnTo>
                    <a:pt x="12651" y="20407"/>
                  </a:lnTo>
                  <a:lnTo>
                    <a:pt x="12651" y="21359"/>
                  </a:lnTo>
                  <a:lnTo>
                    <a:pt x="13746" y="21600"/>
                  </a:lnTo>
                  <a:lnTo>
                    <a:pt x="14184" y="20407"/>
                  </a:lnTo>
                  <a:lnTo>
                    <a:pt x="14393" y="17998"/>
                  </a:lnTo>
                  <a:lnTo>
                    <a:pt x="14184" y="16082"/>
                  </a:lnTo>
                  <a:lnTo>
                    <a:pt x="15050" y="14878"/>
                  </a:lnTo>
                  <a:lnTo>
                    <a:pt x="15488" y="13685"/>
                  </a:lnTo>
                  <a:lnTo>
                    <a:pt x="17240" y="13203"/>
                  </a:lnTo>
                  <a:lnTo>
                    <a:pt x="18763" y="13685"/>
                  </a:lnTo>
                  <a:lnTo>
                    <a:pt x="19639" y="13203"/>
                  </a:lnTo>
                  <a:lnTo>
                    <a:pt x="18763" y="11999"/>
                  </a:lnTo>
                  <a:lnTo>
                    <a:pt x="19639" y="11288"/>
                  </a:lnTo>
                  <a:lnTo>
                    <a:pt x="19858" y="9842"/>
                  </a:lnTo>
                  <a:lnTo>
                    <a:pt x="20286" y="8879"/>
                  </a:lnTo>
                  <a:lnTo>
                    <a:pt x="19639" y="8397"/>
                  </a:lnTo>
                  <a:lnTo>
                    <a:pt x="18325" y="8397"/>
                  </a:lnTo>
                  <a:lnTo>
                    <a:pt x="18106" y="7686"/>
                  </a:lnTo>
                  <a:lnTo>
                    <a:pt x="18544" y="6240"/>
                  </a:lnTo>
                  <a:lnTo>
                    <a:pt x="19639" y="6963"/>
                  </a:lnTo>
                  <a:lnTo>
                    <a:pt x="20505" y="6240"/>
                  </a:lnTo>
                  <a:lnTo>
                    <a:pt x="20505" y="5047"/>
                  </a:lnTo>
                  <a:lnTo>
                    <a:pt x="20943" y="3843"/>
                  </a:lnTo>
                  <a:lnTo>
                    <a:pt x="20943" y="2879"/>
                  </a:lnTo>
                  <a:lnTo>
                    <a:pt x="21600" y="2638"/>
                  </a:lnTo>
                  <a:lnTo>
                    <a:pt x="21600" y="2397"/>
                  </a:lnTo>
                  <a:lnTo>
                    <a:pt x="20505" y="1686"/>
                  </a:lnTo>
                  <a:lnTo>
                    <a:pt x="19420" y="964"/>
                  </a:lnTo>
                  <a:lnTo>
                    <a:pt x="17668" y="0"/>
                  </a:lnTo>
                  <a:close/>
                </a:path>
              </a:pathLst>
            </a:custGeom>
            <a:solidFill>
              <a:srgbClr val="CCD4D9"/>
            </a:solidFill>
            <a:ln w="12700" cap="flat">
              <a:noFill/>
              <a:miter lim="400000"/>
            </a:ln>
            <a:effectLst/>
          </p:spPr>
          <p:txBody>
            <a:bodyPr wrap="square" lIns="0" tIns="0" rIns="0" bIns="0" numCol="1" anchor="ctr">
              <a:noAutofit/>
            </a:bodyPr>
            <a:lstStyle/>
            <a:p>
              <a:pPr defTabSz="342900">
                <a:lnSpc>
                  <a:spcPct val="100000"/>
                </a:lnSpc>
                <a:spcBef>
                  <a:spcPts val="0"/>
                </a:spcBef>
                <a:defRPr sz="1400">
                  <a:latin typeface="Arial"/>
                  <a:ea typeface="Arial"/>
                  <a:cs typeface="Arial"/>
                  <a:sym typeface="Arial"/>
                </a:defRPr>
              </a:pPr>
              <a:endParaRPr sz="525"/>
            </a:p>
          </p:txBody>
        </p:sp>
        <p:sp>
          <p:nvSpPr>
            <p:cNvPr id="123" name="Google Shape;10521;p32">
              <a:extLst>
                <a:ext uri="{FF2B5EF4-FFF2-40B4-BE49-F238E27FC236}">
                  <a16:creationId xmlns:a16="http://schemas.microsoft.com/office/drawing/2014/main" id="{C0581E66-3BCF-1C08-C770-4C40EE577739}"/>
                </a:ext>
              </a:extLst>
            </p:cNvPr>
            <p:cNvSpPr/>
            <p:nvPr/>
          </p:nvSpPr>
          <p:spPr>
            <a:xfrm>
              <a:off x="11611367" y="4843005"/>
              <a:ext cx="203706" cy="167108"/>
            </a:xfrm>
            <a:custGeom>
              <a:avLst/>
              <a:gdLst/>
              <a:ahLst/>
              <a:cxnLst>
                <a:cxn ang="0">
                  <a:pos x="wd2" y="hd2"/>
                </a:cxn>
                <a:cxn ang="5400000">
                  <a:pos x="wd2" y="hd2"/>
                </a:cxn>
                <a:cxn ang="10800000">
                  <a:pos x="wd2" y="hd2"/>
                </a:cxn>
                <a:cxn ang="16200000">
                  <a:pos x="wd2" y="hd2"/>
                </a:cxn>
              </a:cxnLst>
              <a:rect l="0" t="0" r="r" b="b"/>
              <a:pathLst>
                <a:path w="21600" h="21600" extrusionOk="0">
                  <a:moveTo>
                    <a:pt x="10244" y="0"/>
                  </a:moveTo>
                  <a:lnTo>
                    <a:pt x="9701" y="1618"/>
                  </a:lnTo>
                  <a:lnTo>
                    <a:pt x="8868" y="1618"/>
                  </a:lnTo>
                  <a:lnTo>
                    <a:pt x="8312" y="1941"/>
                  </a:lnTo>
                  <a:lnTo>
                    <a:pt x="6922" y="2265"/>
                  </a:lnTo>
                  <a:lnTo>
                    <a:pt x="6366" y="3235"/>
                  </a:lnTo>
                  <a:lnTo>
                    <a:pt x="5268" y="2265"/>
                  </a:lnTo>
                  <a:lnTo>
                    <a:pt x="4156" y="2265"/>
                  </a:lnTo>
                  <a:lnTo>
                    <a:pt x="3600" y="971"/>
                  </a:lnTo>
                  <a:lnTo>
                    <a:pt x="2501" y="647"/>
                  </a:lnTo>
                  <a:lnTo>
                    <a:pt x="1112" y="1941"/>
                  </a:lnTo>
                  <a:lnTo>
                    <a:pt x="0" y="4191"/>
                  </a:lnTo>
                  <a:lnTo>
                    <a:pt x="834" y="5161"/>
                  </a:lnTo>
                  <a:lnTo>
                    <a:pt x="1112" y="8073"/>
                  </a:lnTo>
                  <a:lnTo>
                    <a:pt x="2766" y="8705"/>
                  </a:lnTo>
                  <a:lnTo>
                    <a:pt x="3322" y="10322"/>
                  </a:lnTo>
                  <a:lnTo>
                    <a:pt x="5268" y="12264"/>
                  </a:lnTo>
                  <a:lnTo>
                    <a:pt x="6366" y="12264"/>
                  </a:lnTo>
                  <a:lnTo>
                    <a:pt x="7478" y="13219"/>
                  </a:lnTo>
                  <a:lnTo>
                    <a:pt x="8312" y="13542"/>
                  </a:lnTo>
                  <a:lnTo>
                    <a:pt x="8312" y="16131"/>
                  </a:lnTo>
                  <a:lnTo>
                    <a:pt x="10244" y="17086"/>
                  </a:lnTo>
                  <a:lnTo>
                    <a:pt x="10800" y="16454"/>
                  </a:lnTo>
                  <a:lnTo>
                    <a:pt x="11912" y="16454"/>
                  </a:lnTo>
                  <a:lnTo>
                    <a:pt x="12468" y="17086"/>
                  </a:lnTo>
                  <a:lnTo>
                    <a:pt x="13566" y="17733"/>
                  </a:lnTo>
                  <a:lnTo>
                    <a:pt x="15234" y="19998"/>
                  </a:lnTo>
                  <a:lnTo>
                    <a:pt x="16624" y="20321"/>
                  </a:lnTo>
                  <a:lnTo>
                    <a:pt x="18000" y="21600"/>
                  </a:lnTo>
                  <a:lnTo>
                    <a:pt x="18834" y="20968"/>
                  </a:lnTo>
                  <a:lnTo>
                    <a:pt x="19946" y="20968"/>
                  </a:lnTo>
                  <a:lnTo>
                    <a:pt x="19946" y="19998"/>
                  </a:lnTo>
                  <a:lnTo>
                    <a:pt x="19112" y="19351"/>
                  </a:lnTo>
                  <a:lnTo>
                    <a:pt x="19112" y="18056"/>
                  </a:lnTo>
                  <a:lnTo>
                    <a:pt x="18834" y="17086"/>
                  </a:lnTo>
                  <a:lnTo>
                    <a:pt x="19390" y="16131"/>
                  </a:lnTo>
                  <a:lnTo>
                    <a:pt x="20224" y="14513"/>
                  </a:lnTo>
                  <a:lnTo>
                    <a:pt x="20501" y="14513"/>
                  </a:lnTo>
                  <a:lnTo>
                    <a:pt x="21600" y="11940"/>
                  </a:lnTo>
                  <a:lnTo>
                    <a:pt x="20501" y="10322"/>
                  </a:lnTo>
                  <a:lnTo>
                    <a:pt x="20501" y="9675"/>
                  </a:lnTo>
                  <a:lnTo>
                    <a:pt x="19390" y="6779"/>
                  </a:lnTo>
                  <a:lnTo>
                    <a:pt x="19946" y="5485"/>
                  </a:lnTo>
                  <a:lnTo>
                    <a:pt x="19946" y="5161"/>
                  </a:lnTo>
                  <a:lnTo>
                    <a:pt x="18556" y="4838"/>
                  </a:lnTo>
                  <a:lnTo>
                    <a:pt x="18556" y="3559"/>
                  </a:lnTo>
                  <a:lnTo>
                    <a:pt x="17722" y="2265"/>
                  </a:lnTo>
                  <a:lnTo>
                    <a:pt x="15790" y="2265"/>
                  </a:lnTo>
                  <a:lnTo>
                    <a:pt x="14956" y="971"/>
                  </a:lnTo>
                  <a:lnTo>
                    <a:pt x="13566" y="971"/>
                  </a:lnTo>
                  <a:lnTo>
                    <a:pt x="13024" y="0"/>
                  </a:lnTo>
                  <a:close/>
                </a:path>
              </a:pathLst>
            </a:custGeom>
            <a:solidFill>
              <a:srgbClr val="CCD4D9"/>
            </a:solidFill>
            <a:ln w="12700" cap="flat">
              <a:noFill/>
              <a:miter lim="400000"/>
            </a:ln>
            <a:effectLst/>
          </p:spPr>
          <p:txBody>
            <a:bodyPr wrap="square" lIns="0" tIns="0" rIns="0" bIns="0" numCol="1" anchor="ctr">
              <a:noAutofit/>
            </a:bodyPr>
            <a:lstStyle/>
            <a:p>
              <a:pPr defTabSz="342900">
                <a:lnSpc>
                  <a:spcPct val="100000"/>
                </a:lnSpc>
                <a:spcBef>
                  <a:spcPts val="0"/>
                </a:spcBef>
                <a:defRPr sz="1400">
                  <a:latin typeface="Arial"/>
                  <a:ea typeface="Arial"/>
                  <a:cs typeface="Arial"/>
                  <a:sym typeface="Arial"/>
                </a:defRPr>
              </a:pPr>
              <a:endParaRPr sz="525"/>
            </a:p>
          </p:txBody>
        </p:sp>
        <p:sp>
          <p:nvSpPr>
            <p:cNvPr id="124" name="Google Shape;10522;p32">
              <a:extLst>
                <a:ext uri="{FF2B5EF4-FFF2-40B4-BE49-F238E27FC236}">
                  <a16:creationId xmlns:a16="http://schemas.microsoft.com/office/drawing/2014/main" id="{8A32B6ED-6307-195C-596E-E888E1DB3698}"/>
                </a:ext>
              </a:extLst>
            </p:cNvPr>
            <p:cNvSpPr/>
            <p:nvPr/>
          </p:nvSpPr>
          <p:spPr>
            <a:xfrm>
              <a:off x="11783881" y="4955283"/>
              <a:ext cx="59876" cy="67338"/>
            </a:xfrm>
            <a:custGeom>
              <a:avLst/>
              <a:gdLst/>
              <a:ahLst/>
              <a:cxnLst>
                <a:cxn ang="0">
                  <a:pos x="wd2" y="hd2"/>
                </a:cxn>
                <a:cxn ang="5400000">
                  <a:pos x="wd2" y="hd2"/>
                </a:cxn>
                <a:cxn ang="10800000">
                  <a:pos x="wd2" y="hd2"/>
                </a:cxn>
                <a:cxn ang="16200000">
                  <a:pos x="wd2" y="hd2"/>
                </a:cxn>
              </a:cxnLst>
              <a:rect l="0" t="0" r="r" b="b"/>
              <a:pathLst>
                <a:path w="21600" h="21600" extrusionOk="0">
                  <a:moveTo>
                    <a:pt x="5698" y="0"/>
                  </a:moveTo>
                  <a:lnTo>
                    <a:pt x="2279" y="4014"/>
                  </a:lnTo>
                  <a:lnTo>
                    <a:pt x="0" y="6384"/>
                  </a:lnTo>
                  <a:lnTo>
                    <a:pt x="1140" y="8793"/>
                  </a:lnTo>
                  <a:lnTo>
                    <a:pt x="1140" y="12004"/>
                  </a:lnTo>
                  <a:lnTo>
                    <a:pt x="4559" y="13610"/>
                  </a:lnTo>
                  <a:lnTo>
                    <a:pt x="4559" y="16018"/>
                  </a:lnTo>
                  <a:lnTo>
                    <a:pt x="5698" y="16018"/>
                  </a:lnTo>
                  <a:lnTo>
                    <a:pt x="7924" y="19994"/>
                  </a:lnTo>
                  <a:lnTo>
                    <a:pt x="17041" y="21600"/>
                  </a:lnTo>
                  <a:lnTo>
                    <a:pt x="21600" y="20797"/>
                  </a:lnTo>
                  <a:lnTo>
                    <a:pt x="21600" y="13610"/>
                  </a:lnTo>
                  <a:lnTo>
                    <a:pt x="18181" y="12004"/>
                  </a:lnTo>
                  <a:lnTo>
                    <a:pt x="17041" y="6384"/>
                  </a:lnTo>
                  <a:lnTo>
                    <a:pt x="10203" y="0"/>
                  </a:lnTo>
                  <a:close/>
                </a:path>
              </a:pathLst>
            </a:custGeom>
            <a:solidFill>
              <a:srgbClr val="CCD4D9"/>
            </a:solidFill>
            <a:ln w="12700" cap="flat">
              <a:noFill/>
              <a:miter lim="400000"/>
            </a:ln>
            <a:effectLst/>
          </p:spPr>
          <p:txBody>
            <a:bodyPr wrap="square" lIns="0" tIns="0" rIns="0" bIns="0" numCol="1" anchor="ctr">
              <a:noAutofit/>
            </a:bodyPr>
            <a:lstStyle/>
            <a:p>
              <a:pPr defTabSz="342900">
                <a:lnSpc>
                  <a:spcPct val="100000"/>
                </a:lnSpc>
                <a:spcBef>
                  <a:spcPts val="0"/>
                </a:spcBef>
                <a:defRPr sz="1400">
                  <a:latin typeface="Arial"/>
                  <a:ea typeface="Arial"/>
                  <a:cs typeface="Arial"/>
                  <a:sym typeface="Arial"/>
                </a:defRPr>
              </a:pPr>
              <a:endParaRPr sz="525"/>
            </a:p>
          </p:txBody>
        </p:sp>
        <p:sp>
          <p:nvSpPr>
            <p:cNvPr id="125" name="Google Shape;10523;p32">
              <a:extLst>
                <a:ext uri="{FF2B5EF4-FFF2-40B4-BE49-F238E27FC236}">
                  <a16:creationId xmlns:a16="http://schemas.microsoft.com/office/drawing/2014/main" id="{92982CD5-42A9-6A16-2A01-0944EE86F6B5}"/>
                </a:ext>
              </a:extLst>
            </p:cNvPr>
            <p:cNvSpPr/>
            <p:nvPr/>
          </p:nvSpPr>
          <p:spPr>
            <a:xfrm>
              <a:off x="10759981" y="4463990"/>
              <a:ext cx="289953" cy="366629"/>
            </a:xfrm>
            <a:custGeom>
              <a:avLst/>
              <a:gdLst/>
              <a:ahLst/>
              <a:cxnLst>
                <a:cxn ang="0">
                  <a:pos x="wd2" y="hd2"/>
                </a:cxn>
                <a:cxn ang="5400000">
                  <a:pos x="wd2" y="hd2"/>
                </a:cxn>
                <a:cxn ang="10800000">
                  <a:pos x="wd2" y="hd2"/>
                </a:cxn>
                <a:cxn ang="16200000">
                  <a:pos x="wd2" y="hd2"/>
                </a:cxn>
              </a:cxnLst>
              <a:rect l="0" t="0" r="r" b="b"/>
              <a:pathLst>
                <a:path w="21600" h="21600" extrusionOk="0">
                  <a:moveTo>
                    <a:pt x="16151" y="0"/>
                  </a:moveTo>
                  <a:lnTo>
                    <a:pt x="16542" y="590"/>
                  </a:lnTo>
                  <a:lnTo>
                    <a:pt x="15370" y="590"/>
                  </a:lnTo>
                  <a:lnTo>
                    <a:pt x="15565" y="1468"/>
                  </a:lnTo>
                  <a:lnTo>
                    <a:pt x="14784" y="2205"/>
                  </a:lnTo>
                  <a:lnTo>
                    <a:pt x="14784" y="1615"/>
                  </a:lnTo>
                  <a:lnTo>
                    <a:pt x="15370" y="1320"/>
                  </a:lnTo>
                  <a:lnTo>
                    <a:pt x="14784" y="590"/>
                  </a:lnTo>
                  <a:lnTo>
                    <a:pt x="14208" y="737"/>
                  </a:lnTo>
                  <a:lnTo>
                    <a:pt x="14589" y="1173"/>
                  </a:lnTo>
                  <a:lnTo>
                    <a:pt x="13622" y="1320"/>
                  </a:lnTo>
                  <a:lnTo>
                    <a:pt x="13232" y="1032"/>
                  </a:lnTo>
                  <a:lnTo>
                    <a:pt x="11679" y="1173"/>
                  </a:lnTo>
                  <a:lnTo>
                    <a:pt x="11679" y="1615"/>
                  </a:lnTo>
                  <a:lnTo>
                    <a:pt x="11288" y="1615"/>
                  </a:lnTo>
                  <a:lnTo>
                    <a:pt x="10898" y="2500"/>
                  </a:lnTo>
                  <a:lnTo>
                    <a:pt x="11679" y="2647"/>
                  </a:lnTo>
                  <a:lnTo>
                    <a:pt x="11483" y="2942"/>
                  </a:lnTo>
                  <a:lnTo>
                    <a:pt x="10702" y="2942"/>
                  </a:lnTo>
                  <a:lnTo>
                    <a:pt x="10702" y="3378"/>
                  </a:lnTo>
                  <a:lnTo>
                    <a:pt x="9726" y="3525"/>
                  </a:lnTo>
                  <a:lnTo>
                    <a:pt x="9921" y="4115"/>
                  </a:lnTo>
                  <a:lnTo>
                    <a:pt x="11288" y="4115"/>
                  </a:lnTo>
                  <a:lnTo>
                    <a:pt x="10898" y="4262"/>
                  </a:lnTo>
                  <a:lnTo>
                    <a:pt x="11865" y="4115"/>
                  </a:lnTo>
                  <a:lnTo>
                    <a:pt x="12646" y="4115"/>
                  </a:lnTo>
                  <a:lnTo>
                    <a:pt x="11483" y="4993"/>
                  </a:lnTo>
                  <a:lnTo>
                    <a:pt x="9726" y="5583"/>
                  </a:lnTo>
                  <a:lnTo>
                    <a:pt x="10507" y="5878"/>
                  </a:lnTo>
                  <a:lnTo>
                    <a:pt x="8759" y="6172"/>
                  </a:lnTo>
                  <a:lnTo>
                    <a:pt x="7978" y="5878"/>
                  </a:lnTo>
                  <a:lnTo>
                    <a:pt x="7392" y="6467"/>
                  </a:lnTo>
                  <a:lnTo>
                    <a:pt x="7002" y="5730"/>
                  </a:lnTo>
                  <a:lnTo>
                    <a:pt x="4668" y="5288"/>
                  </a:lnTo>
                  <a:lnTo>
                    <a:pt x="4668" y="5730"/>
                  </a:lnTo>
                  <a:lnTo>
                    <a:pt x="3115" y="5288"/>
                  </a:lnTo>
                  <a:lnTo>
                    <a:pt x="2920" y="6615"/>
                  </a:lnTo>
                  <a:lnTo>
                    <a:pt x="3701" y="6172"/>
                  </a:lnTo>
                  <a:lnTo>
                    <a:pt x="3896" y="6615"/>
                  </a:lnTo>
                  <a:lnTo>
                    <a:pt x="4091" y="6910"/>
                  </a:lnTo>
                  <a:lnTo>
                    <a:pt x="4472" y="7640"/>
                  </a:lnTo>
                  <a:lnTo>
                    <a:pt x="3896" y="7640"/>
                  </a:lnTo>
                  <a:lnTo>
                    <a:pt x="3701" y="7198"/>
                  </a:lnTo>
                  <a:lnTo>
                    <a:pt x="2529" y="7198"/>
                  </a:lnTo>
                  <a:lnTo>
                    <a:pt x="3896" y="7935"/>
                  </a:lnTo>
                  <a:lnTo>
                    <a:pt x="5058" y="7788"/>
                  </a:lnTo>
                  <a:lnTo>
                    <a:pt x="5449" y="8525"/>
                  </a:lnTo>
                  <a:lnTo>
                    <a:pt x="4091" y="8672"/>
                  </a:lnTo>
                  <a:lnTo>
                    <a:pt x="3896" y="8960"/>
                  </a:lnTo>
                  <a:lnTo>
                    <a:pt x="4091" y="9403"/>
                  </a:lnTo>
                  <a:lnTo>
                    <a:pt x="2724" y="9550"/>
                  </a:lnTo>
                  <a:lnTo>
                    <a:pt x="3115" y="10140"/>
                  </a:lnTo>
                  <a:lnTo>
                    <a:pt x="2529" y="10287"/>
                  </a:lnTo>
                  <a:lnTo>
                    <a:pt x="3505" y="10730"/>
                  </a:lnTo>
                  <a:lnTo>
                    <a:pt x="3896" y="10582"/>
                  </a:lnTo>
                  <a:lnTo>
                    <a:pt x="3701" y="10870"/>
                  </a:lnTo>
                  <a:lnTo>
                    <a:pt x="4863" y="10730"/>
                  </a:lnTo>
                  <a:lnTo>
                    <a:pt x="5058" y="11755"/>
                  </a:lnTo>
                  <a:lnTo>
                    <a:pt x="7978" y="11755"/>
                  </a:lnTo>
                  <a:lnTo>
                    <a:pt x="7002" y="12345"/>
                  </a:lnTo>
                  <a:lnTo>
                    <a:pt x="6425" y="12197"/>
                  </a:lnTo>
                  <a:lnTo>
                    <a:pt x="5449" y="13518"/>
                  </a:lnTo>
                  <a:lnTo>
                    <a:pt x="5839" y="13518"/>
                  </a:lnTo>
                  <a:lnTo>
                    <a:pt x="4863" y="14402"/>
                  </a:lnTo>
                  <a:lnTo>
                    <a:pt x="3115" y="15280"/>
                  </a:lnTo>
                  <a:lnTo>
                    <a:pt x="3896" y="15280"/>
                  </a:lnTo>
                  <a:lnTo>
                    <a:pt x="4863" y="14985"/>
                  </a:lnTo>
                  <a:lnTo>
                    <a:pt x="5449" y="15133"/>
                  </a:lnTo>
                  <a:lnTo>
                    <a:pt x="6806" y="15133"/>
                  </a:lnTo>
                  <a:lnTo>
                    <a:pt x="7587" y="14550"/>
                  </a:lnTo>
                  <a:lnTo>
                    <a:pt x="7587" y="14690"/>
                  </a:lnTo>
                  <a:lnTo>
                    <a:pt x="8759" y="14985"/>
                  </a:lnTo>
                  <a:lnTo>
                    <a:pt x="6425" y="15280"/>
                  </a:lnTo>
                  <a:lnTo>
                    <a:pt x="4668" y="15428"/>
                  </a:lnTo>
                  <a:lnTo>
                    <a:pt x="4091" y="16017"/>
                  </a:lnTo>
                  <a:lnTo>
                    <a:pt x="2920" y="16165"/>
                  </a:lnTo>
                  <a:lnTo>
                    <a:pt x="3505" y="16600"/>
                  </a:lnTo>
                  <a:lnTo>
                    <a:pt x="3115" y="16895"/>
                  </a:lnTo>
                  <a:lnTo>
                    <a:pt x="3701" y="17190"/>
                  </a:lnTo>
                  <a:lnTo>
                    <a:pt x="2724" y="17338"/>
                  </a:lnTo>
                  <a:lnTo>
                    <a:pt x="1943" y="16748"/>
                  </a:lnTo>
                  <a:lnTo>
                    <a:pt x="1748" y="17190"/>
                  </a:lnTo>
                  <a:lnTo>
                    <a:pt x="1562" y="16895"/>
                  </a:lnTo>
                  <a:lnTo>
                    <a:pt x="0" y="17485"/>
                  </a:lnTo>
                  <a:lnTo>
                    <a:pt x="195" y="17633"/>
                  </a:lnTo>
                  <a:lnTo>
                    <a:pt x="3701" y="17633"/>
                  </a:lnTo>
                  <a:lnTo>
                    <a:pt x="2529" y="18222"/>
                  </a:lnTo>
                  <a:lnTo>
                    <a:pt x="976" y="18658"/>
                  </a:lnTo>
                  <a:lnTo>
                    <a:pt x="586" y="19395"/>
                  </a:lnTo>
                  <a:lnTo>
                    <a:pt x="1562" y="19395"/>
                  </a:lnTo>
                  <a:lnTo>
                    <a:pt x="1748" y="19837"/>
                  </a:lnTo>
                  <a:lnTo>
                    <a:pt x="4091" y="19395"/>
                  </a:lnTo>
                  <a:lnTo>
                    <a:pt x="2139" y="20280"/>
                  </a:lnTo>
                  <a:lnTo>
                    <a:pt x="1562" y="20568"/>
                  </a:lnTo>
                  <a:lnTo>
                    <a:pt x="2920" y="20568"/>
                  </a:lnTo>
                  <a:lnTo>
                    <a:pt x="4668" y="19837"/>
                  </a:lnTo>
                  <a:lnTo>
                    <a:pt x="4472" y="20420"/>
                  </a:lnTo>
                  <a:lnTo>
                    <a:pt x="2920" y="21010"/>
                  </a:lnTo>
                  <a:lnTo>
                    <a:pt x="3896" y="21010"/>
                  </a:lnTo>
                  <a:lnTo>
                    <a:pt x="3701" y="21305"/>
                  </a:lnTo>
                  <a:lnTo>
                    <a:pt x="4863" y="21158"/>
                  </a:lnTo>
                  <a:lnTo>
                    <a:pt x="5644" y="21600"/>
                  </a:lnTo>
                  <a:lnTo>
                    <a:pt x="7392" y="21305"/>
                  </a:lnTo>
                  <a:lnTo>
                    <a:pt x="8954" y="21010"/>
                  </a:lnTo>
                  <a:lnTo>
                    <a:pt x="10507" y="20280"/>
                  </a:lnTo>
                  <a:lnTo>
                    <a:pt x="9921" y="19543"/>
                  </a:lnTo>
                  <a:lnTo>
                    <a:pt x="10898" y="19543"/>
                  </a:lnTo>
                  <a:lnTo>
                    <a:pt x="10702" y="20132"/>
                  </a:lnTo>
                  <a:lnTo>
                    <a:pt x="11679" y="20132"/>
                  </a:lnTo>
                  <a:lnTo>
                    <a:pt x="12646" y="19100"/>
                  </a:lnTo>
                  <a:lnTo>
                    <a:pt x="13427" y="19395"/>
                  </a:lnTo>
                  <a:lnTo>
                    <a:pt x="13622" y="18658"/>
                  </a:lnTo>
                  <a:lnTo>
                    <a:pt x="16737" y="18222"/>
                  </a:lnTo>
                  <a:lnTo>
                    <a:pt x="17118" y="17633"/>
                  </a:lnTo>
                  <a:lnTo>
                    <a:pt x="17313" y="18370"/>
                  </a:lnTo>
                  <a:lnTo>
                    <a:pt x="18095" y="17927"/>
                  </a:lnTo>
                  <a:lnTo>
                    <a:pt x="18680" y="18075"/>
                  </a:lnTo>
                  <a:lnTo>
                    <a:pt x="20233" y="18075"/>
                  </a:lnTo>
                  <a:lnTo>
                    <a:pt x="19266" y="16895"/>
                  </a:lnTo>
                  <a:lnTo>
                    <a:pt x="20038" y="16748"/>
                  </a:lnTo>
                  <a:lnTo>
                    <a:pt x="20624" y="16017"/>
                  </a:lnTo>
                  <a:lnTo>
                    <a:pt x="20624" y="15280"/>
                  </a:lnTo>
                  <a:lnTo>
                    <a:pt x="21405" y="14550"/>
                  </a:lnTo>
                  <a:lnTo>
                    <a:pt x="21600" y="13812"/>
                  </a:lnTo>
                  <a:lnTo>
                    <a:pt x="21405" y="12050"/>
                  </a:lnTo>
                  <a:lnTo>
                    <a:pt x="20624" y="11755"/>
                  </a:lnTo>
                  <a:lnTo>
                    <a:pt x="21405" y="11460"/>
                  </a:lnTo>
                  <a:lnTo>
                    <a:pt x="21405" y="10582"/>
                  </a:lnTo>
                  <a:lnTo>
                    <a:pt x="20624" y="9845"/>
                  </a:lnTo>
                  <a:lnTo>
                    <a:pt x="21014" y="8820"/>
                  </a:lnTo>
                  <a:lnTo>
                    <a:pt x="20233" y="8525"/>
                  </a:lnTo>
                  <a:lnTo>
                    <a:pt x="20428" y="7935"/>
                  </a:lnTo>
                  <a:lnTo>
                    <a:pt x="21209" y="8082"/>
                  </a:lnTo>
                  <a:lnTo>
                    <a:pt x="20038" y="7640"/>
                  </a:lnTo>
                  <a:lnTo>
                    <a:pt x="19266" y="7345"/>
                  </a:lnTo>
                  <a:lnTo>
                    <a:pt x="18290" y="5878"/>
                  </a:lnTo>
                  <a:lnTo>
                    <a:pt x="16737" y="5140"/>
                  </a:lnTo>
                  <a:lnTo>
                    <a:pt x="16151" y="5583"/>
                  </a:lnTo>
                  <a:lnTo>
                    <a:pt x="15761" y="6615"/>
                  </a:lnTo>
                  <a:lnTo>
                    <a:pt x="15175" y="6910"/>
                  </a:lnTo>
                  <a:lnTo>
                    <a:pt x="12646" y="5140"/>
                  </a:lnTo>
                  <a:lnTo>
                    <a:pt x="13817" y="3525"/>
                  </a:lnTo>
                  <a:lnTo>
                    <a:pt x="15175" y="3378"/>
                  </a:lnTo>
                  <a:lnTo>
                    <a:pt x="15370" y="2647"/>
                  </a:lnTo>
                  <a:lnTo>
                    <a:pt x="16151" y="2500"/>
                  </a:lnTo>
                  <a:lnTo>
                    <a:pt x="16542" y="1910"/>
                  </a:lnTo>
                  <a:lnTo>
                    <a:pt x="16151" y="2057"/>
                  </a:lnTo>
                  <a:lnTo>
                    <a:pt x="17118" y="1320"/>
                  </a:lnTo>
                  <a:lnTo>
                    <a:pt x="18095" y="1032"/>
                  </a:lnTo>
                  <a:lnTo>
                    <a:pt x="17118" y="590"/>
                  </a:lnTo>
                  <a:lnTo>
                    <a:pt x="16151" y="0"/>
                  </a:lnTo>
                  <a:close/>
                </a:path>
              </a:pathLst>
            </a:custGeom>
            <a:solidFill>
              <a:srgbClr val="CAD4D8"/>
            </a:solidFill>
            <a:ln w="12700" cap="flat">
              <a:noFill/>
              <a:miter lim="400000"/>
            </a:ln>
            <a:effectLst/>
          </p:spPr>
          <p:txBody>
            <a:bodyPr wrap="square" lIns="0" tIns="0" rIns="0" bIns="0" numCol="1" anchor="ctr">
              <a:noAutofit/>
            </a:bodyPr>
            <a:lstStyle/>
            <a:p>
              <a:pPr defTabSz="342900">
                <a:lnSpc>
                  <a:spcPct val="100000"/>
                </a:lnSpc>
                <a:spcBef>
                  <a:spcPts val="0"/>
                </a:spcBef>
                <a:defRPr sz="1400">
                  <a:latin typeface="Arial"/>
                  <a:ea typeface="Arial"/>
                  <a:cs typeface="Arial"/>
                  <a:sym typeface="Arial"/>
                </a:defRPr>
              </a:pPr>
              <a:endParaRPr sz="525"/>
            </a:p>
          </p:txBody>
        </p:sp>
        <p:sp>
          <p:nvSpPr>
            <p:cNvPr id="126" name="Google Shape;10525;p32">
              <a:extLst>
                <a:ext uri="{FF2B5EF4-FFF2-40B4-BE49-F238E27FC236}">
                  <a16:creationId xmlns:a16="http://schemas.microsoft.com/office/drawing/2014/main" id="{B874B826-F228-6E77-7222-901E87AF68DC}"/>
                </a:ext>
              </a:extLst>
            </p:cNvPr>
            <p:cNvSpPr/>
            <p:nvPr/>
          </p:nvSpPr>
          <p:spPr>
            <a:xfrm>
              <a:off x="11047310" y="4152305"/>
              <a:ext cx="506636" cy="835401"/>
            </a:xfrm>
            <a:custGeom>
              <a:avLst/>
              <a:gdLst/>
              <a:ahLst/>
              <a:cxnLst>
                <a:cxn ang="0">
                  <a:pos x="wd2" y="hd2"/>
                </a:cxn>
                <a:cxn ang="5400000">
                  <a:pos x="wd2" y="hd2"/>
                </a:cxn>
                <a:cxn ang="10800000">
                  <a:pos x="wd2" y="hd2"/>
                </a:cxn>
                <a:cxn ang="16200000">
                  <a:pos x="wd2" y="hd2"/>
                </a:cxn>
              </a:cxnLst>
              <a:rect l="0" t="0" r="r" b="b"/>
              <a:pathLst>
                <a:path w="21600" h="21600" extrusionOk="0">
                  <a:moveTo>
                    <a:pt x="7125" y="0"/>
                  </a:moveTo>
                  <a:lnTo>
                    <a:pt x="6790" y="191"/>
                  </a:lnTo>
                  <a:lnTo>
                    <a:pt x="6567" y="126"/>
                  </a:lnTo>
                  <a:lnTo>
                    <a:pt x="5902" y="256"/>
                  </a:lnTo>
                  <a:lnTo>
                    <a:pt x="5455" y="256"/>
                  </a:lnTo>
                  <a:lnTo>
                    <a:pt x="4896" y="321"/>
                  </a:lnTo>
                  <a:lnTo>
                    <a:pt x="4566" y="321"/>
                  </a:lnTo>
                  <a:lnTo>
                    <a:pt x="4454" y="515"/>
                  </a:lnTo>
                  <a:lnTo>
                    <a:pt x="4454" y="321"/>
                  </a:lnTo>
                  <a:lnTo>
                    <a:pt x="4231" y="256"/>
                  </a:lnTo>
                  <a:lnTo>
                    <a:pt x="3784" y="515"/>
                  </a:lnTo>
                  <a:lnTo>
                    <a:pt x="3895" y="321"/>
                  </a:lnTo>
                  <a:lnTo>
                    <a:pt x="3230" y="126"/>
                  </a:lnTo>
                  <a:lnTo>
                    <a:pt x="3118" y="321"/>
                  </a:lnTo>
                  <a:lnTo>
                    <a:pt x="2783" y="515"/>
                  </a:lnTo>
                  <a:lnTo>
                    <a:pt x="2895" y="709"/>
                  </a:lnTo>
                  <a:lnTo>
                    <a:pt x="2783" y="709"/>
                  </a:lnTo>
                  <a:lnTo>
                    <a:pt x="2783" y="965"/>
                  </a:lnTo>
                  <a:lnTo>
                    <a:pt x="2224" y="1094"/>
                  </a:lnTo>
                  <a:lnTo>
                    <a:pt x="2560" y="1288"/>
                  </a:lnTo>
                  <a:lnTo>
                    <a:pt x="2336" y="1547"/>
                  </a:lnTo>
                  <a:lnTo>
                    <a:pt x="2113" y="1547"/>
                  </a:lnTo>
                  <a:lnTo>
                    <a:pt x="2671" y="1868"/>
                  </a:lnTo>
                  <a:lnTo>
                    <a:pt x="2895" y="2062"/>
                  </a:lnTo>
                  <a:lnTo>
                    <a:pt x="2224" y="1868"/>
                  </a:lnTo>
                  <a:lnTo>
                    <a:pt x="2113" y="2062"/>
                  </a:lnTo>
                  <a:lnTo>
                    <a:pt x="1671" y="1806"/>
                  </a:lnTo>
                  <a:lnTo>
                    <a:pt x="1559" y="1932"/>
                  </a:lnTo>
                  <a:lnTo>
                    <a:pt x="1671" y="2126"/>
                  </a:lnTo>
                  <a:lnTo>
                    <a:pt x="1559" y="2256"/>
                  </a:lnTo>
                  <a:lnTo>
                    <a:pt x="1447" y="1932"/>
                  </a:lnTo>
                  <a:lnTo>
                    <a:pt x="1112" y="2256"/>
                  </a:lnTo>
                  <a:lnTo>
                    <a:pt x="1447" y="2450"/>
                  </a:lnTo>
                  <a:lnTo>
                    <a:pt x="1112" y="2515"/>
                  </a:lnTo>
                  <a:lnTo>
                    <a:pt x="1559" y="2770"/>
                  </a:lnTo>
                  <a:lnTo>
                    <a:pt x="1783" y="2770"/>
                  </a:lnTo>
                  <a:lnTo>
                    <a:pt x="1559" y="2900"/>
                  </a:lnTo>
                  <a:lnTo>
                    <a:pt x="1112" y="2770"/>
                  </a:lnTo>
                  <a:lnTo>
                    <a:pt x="1112" y="3224"/>
                  </a:lnTo>
                  <a:lnTo>
                    <a:pt x="2001" y="3159"/>
                  </a:lnTo>
                  <a:lnTo>
                    <a:pt x="1447" y="3353"/>
                  </a:lnTo>
                  <a:lnTo>
                    <a:pt x="1447" y="3418"/>
                  </a:lnTo>
                  <a:lnTo>
                    <a:pt x="1559" y="3482"/>
                  </a:lnTo>
                  <a:lnTo>
                    <a:pt x="2001" y="3418"/>
                  </a:lnTo>
                  <a:lnTo>
                    <a:pt x="1783" y="3482"/>
                  </a:lnTo>
                  <a:lnTo>
                    <a:pt x="2113" y="3544"/>
                  </a:lnTo>
                  <a:lnTo>
                    <a:pt x="1671" y="3482"/>
                  </a:lnTo>
                  <a:lnTo>
                    <a:pt x="1559" y="3544"/>
                  </a:lnTo>
                  <a:lnTo>
                    <a:pt x="1559" y="3738"/>
                  </a:lnTo>
                  <a:lnTo>
                    <a:pt x="1671" y="3803"/>
                  </a:lnTo>
                  <a:lnTo>
                    <a:pt x="1447" y="3868"/>
                  </a:lnTo>
                  <a:lnTo>
                    <a:pt x="1224" y="4062"/>
                  </a:lnTo>
                  <a:lnTo>
                    <a:pt x="1559" y="4062"/>
                  </a:lnTo>
                  <a:lnTo>
                    <a:pt x="1559" y="4191"/>
                  </a:lnTo>
                  <a:lnTo>
                    <a:pt x="1112" y="4126"/>
                  </a:lnTo>
                  <a:lnTo>
                    <a:pt x="1000" y="4321"/>
                  </a:lnTo>
                  <a:lnTo>
                    <a:pt x="1112" y="4447"/>
                  </a:lnTo>
                  <a:lnTo>
                    <a:pt x="1000" y="4512"/>
                  </a:lnTo>
                  <a:lnTo>
                    <a:pt x="889" y="4706"/>
                  </a:lnTo>
                  <a:lnTo>
                    <a:pt x="330" y="4706"/>
                  </a:lnTo>
                  <a:lnTo>
                    <a:pt x="0" y="4771"/>
                  </a:lnTo>
                  <a:lnTo>
                    <a:pt x="330" y="4835"/>
                  </a:lnTo>
                  <a:lnTo>
                    <a:pt x="665" y="4835"/>
                  </a:lnTo>
                  <a:lnTo>
                    <a:pt x="1000" y="4965"/>
                  </a:lnTo>
                  <a:lnTo>
                    <a:pt x="889" y="5029"/>
                  </a:lnTo>
                  <a:lnTo>
                    <a:pt x="553" y="5029"/>
                  </a:lnTo>
                  <a:lnTo>
                    <a:pt x="1000" y="5285"/>
                  </a:lnTo>
                  <a:lnTo>
                    <a:pt x="1112" y="5285"/>
                  </a:lnTo>
                  <a:lnTo>
                    <a:pt x="1447" y="5350"/>
                  </a:lnTo>
                  <a:lnTo>
                    <a:pt x="2671" y="4641"/>
                  </a:lnTo>
                  <a:lnTo>
                    <a:pt x="2560" y="4835"/>
                  </a:lnTo>
                  <a:lnTo>
                    <a:pt x="2671" y="4965"/>
                  </a:lnTo>
                  <a:lnTo>
                    <a:pt x="2224" y="5029"/>
                  </a:lnTo>
                  <a:lnTo>
                    <a:pt x="2001" y="5415"/>
                  </a:lnTo>
                  <a:lnTo>
                    <a:pt x="2001" y="5479"/>
                  </a:lnTo>
                  <a:lnTo>
                    <a:pt x="1671" y="5997"/>
                  </a:lnTo>
                  <a:lnTo>
                    <a:pt x="1783" y="5997"/>
                  </a:lnTo>
                  <a:lnTo>
                    <a:pt x="1559" y="6576"/>
                  </a:lnTo>
                  <a:lnTo>
                    <a:pt x="1559" y="6897"/>
                  </a:lnTo>
                  <a:lnTo>
                    <a:pt x="1224" y="7026"/>
                  </a:lnTo>
                  <a:lnTo>
                    <a:pt x="1559" y="7156"/>
                  </a:lnTo>
                  <a:lnTo>
                    <a:pt x="1671" y="7091"/>
                  </a:lnTo>
                  <a:lnTo>
                    <a:pt x="1224" y="7544"/>
                  </a:lnTo>
                  <a:lnTo>
                    <a:pt x="1224" y="7994"/>
                  </a:lnTo>
                  <a:lnTo>
                    <a:pt x="1000" y="8188"/>
                  </a:lnTo>
                  <a:lnTo>
                    <a:pt x="1000" y="8318"/>
                  </a:lnTo>
                  <a:lnTo>
                    <a:pt x="1671" y="8318"/>
                  </a:lnTo>
                  <a:lnTo>
                    <a:pt x="1559" y="7994"/>
                  </a:lnTo>
                  <a:lnTo>
                    <a:pt x="1783" y="7674"/>
                  </a:lnTo>
                  <a:lnTo>
                    <a:pt x="1783" y="7415"/>
                  </a:lnTo>
                  <a:lnTo>
                    <a:pt x="2113" y="7156"/>
                  </a:lnTo>
                  <a:lnTo>
                    <a:pt x="1783" y="6576"/>
                  </a:lnTo>
                  <a:lnTo>
                    <a:pt x="2113" y="6576"/>
                  </a:lnTo>
                  <a:lnTo>
                    <a:pt x="2895" y="5997"/>
                  </a:lnTo>
                  <a:lnTo>
                    <a:pt x="2336" y="6576"/>
                  </a:lnTo>
                  <a:lnTo>
                    <a:pt x="2224" y="6897"/>
                  </a:lnTo>
                  <a:lnTo>
                    <a:pt x="2560" y="6962"/>
                  </a:lnTo>
                  <a:lnTo>
                    <a:pt x="2560" y="6771"/>
                  </a:lnTo>
                  <a:lnTo>
                    <a:pt x="2895" y="6576"/>
                  </a:lnTo>
                  <a:lnTo>
                    <a:pt x="3118" y="6962"/>
                  </a:lnTo>
                  <a:lnTo>
                    <a:pt x="3337" y="6576"/>
                  </a:lnTo>
                  <a:lnTo>
                    <a:pt x="3337" y="6253"/>
                  </a:lnTo>
                  <a:lnTo>
                    <a:pt x="3672" y="6123"/>
                  </a:lnTo>
                  <a:lnTo>
                    <a:pt x="3448" y="6576"/>
                  </a:lnTo>
                  <a:lnTo>
                    <a:pt x="4007" y="6771"/>
                  </a:lnTo>
                  <a:lnTo>
                    <a:pt x="3448" y="6706"/>
                  </a:lnTo>
                  <a:lnTo>
                    <a:pt x="3337" y="7156"/>
                  </a:lnTo>
                  <a:lnTo>
                    <a:pt x="3448" y="7544"/>
                  </a:lnTo>
                  <a:lnTo>
                    <a:pt x="3784" y="7609"/>
                  </a:lnTo>
                  <a:lnTo>
                    <a:pt x="4007" y="7929"/>
                  </a:lnTo>
                  <a:lnTo>
                    <a:pt x="3448" y="8188"/>
                  </a:lnTo>
                  <a:lnTo>
                    <a:pt x="3118" y="8962"/>
                  </a:lnTo>
                  <a:lnTo>
                    <a:pt x="3118" y="9285"/>
                  </a:lnTo>
                  <a:lnTo>
                    <a:pt x="2671" y="9156"/>
                  </a:lnTo>
                  <a:lnTo>
                    <a:pt x="2671" y="9541"/>
                  </a:lnTo>
                  <a:lnTo>
                    <a:pt x="3337" y="9994"/>
                  </a:lnTo>
                  <a:lnTo>
                    <a:pt x="3118" y="9541"/>
                  </a:lnTo>
                  <a:lnTo>
                    <a:pt x="3448" y="9476"/>
                  </a:lnTo>
                  <a:lnTo>
                    <a:pt x="4566" y="9929"/>
                  </a:lnTo>
                  <a:lnTo>
                    <a:pt x="4566" y="9541"/>
                  </a:lnTo>
                  <a:lnTo>
                    <a:pt x="4231" y="9350"/>
                  </a:lnTo>
                  <a:lnTo>
                    <a:pt x="4454" y="9285"/>
                  </a:lnTo>
                  <a:lnTo>
                    <a:pt x="5343" y="9606"/>
                  </a:lnTo>
                  <a:lnTo>
                    <a:pt x="6013" y="9606"/>
                  </a:lnTo>
                  <a:lnTo>
                    <a:pt x="6013" y="9476"/>
                  </a:lnTo>
                  <a:lnTo>
                    <a:pt x="6567" y="9476"/>
                  </a:lnTo>
                  <a:lnTo>
                    <a:pt x="6678" y="9156"/>
                  </a:lnTo>
                  <a:lnTo>
                    <a:pt x="8238" y="9221"/>
                  </a:lnTo>
                  <a:lnTo>
                    <a:pt x="7237" y="9285"/>
                  </a:lnTo>
                  <a:lnTo>
                    <a:pt x="6567" y="10315"/>
                  </a:lnTo>
                  <a:lnTo>
                    <a:pt x="7349" y="11153"/>
                  </a:lnTo>
                  <a:lnTo>
                    <a:pt x="7679" y="10962"/>
                  </a:lnTo>
                  <a:lnTo>
                    <a:pt x="7679" y="11412"/>
                  </a:lnTo>
                  <a:lnTo>
                    <a:pt x="8238" y="11091"/>
                  </a:lnTo>
                  <a:lnTo>
                    <a:pt x="8796" y="11091"/>
                  </a:lnTo>
                  <a:lnTo>
                    <a:pt x="8685" y="11541"/>
                  </a:lnTo>
                  <a:lnTo>
                    <a:pt x="8796" y="11606"/>
                  </a:lnTo>
                  <a:lnTo>
                    <a:pt x="8238" y="11865"/>
                  </a:lnTo>
                  <a:lnTo>
                    <a:pt x="8349" y="12379"/>
                  </a:lnTo>
                  <a:lnTo>
                    <a:pt x="8126" y="12703"/>
                  </a:lnTo>
                  <a:lnTo>
                    <a:pt x="8349" y="13023"/>
                  </a:lnTo>
                  <a:lnTo>
                    <a:pt x="8796" y="13218"/>
                  </a:lnTo>
                  <a:lnTo>
                    <a:pt x="9238" y="13218"/>
                  </a:lnTo>
                  <a:lnTo>
                    <a:pt x="8908" y="13347"/>
                  </a:lnTo>
                  <a:lnTo>
                    <a:pt x="8461" y="13347"/>
                  </a:lnTo>
                  <a:lnTo>
                    <a:pt x="8238" y="13088"/>
                  </a:lnTo>
                  <a:lnTo>
                    <a:pt x="7791" y="13153"/>
                  </a:lnTo>
                  <a:lnTo>
                    <a:pt x="8126" y="13412"/>
                  </a:lnTo>
                  <a:lnTo>
                    <a:pt x="8461" y="13541"/>
                  </a:lnTo>
                  <a:lnTo>
                    <a:pt x="7902" y="13477"/>
                  </a:lnTo>
                  <a:lnTo>
                    <a:pt x="7573" y="13218"/>
                  </a:lnTo>
                  <a:lnTo>
                    <a:pt x="6567" y="13412"/>
                  </a:lnTo>
                  <a:lnTo>
                    <a:pt x="6125" y="13412"/>
                  </a:lnTo>
                  <a:lnTo>
                    <a:pt x="5119" y="13668"/>
                  </a:lnTo>
                  <a:lnTo>
                    <a:pt x="4566" y="14121"/>
                  </a:lnTo>
                  <a:lnTo>
                    <a:pt x="3895" y="14379"/>
                  </a:lnTo>
                  <a:lnTo>
                    <a:pt x="3672" y="14635"/>
                  </a:lnTo>
                  <a:lnTo>
                    <a:pt x="4342" y="14635"/>
                  </a:lnTo>
                  <a:lnTo>
                    <a:pt x="4342" y="14444"/>
                  </a:lnTo>
                  <a:lnTo>
                    <a:pt x="5455" y="14315"/>
                  </a:lnTo>
                  <a:lnTo>
                    <a:pt x="5343" y="14635"/>
                  </a:lnTo>
                  <a:lnTo>
                    <a:pt x="5678" y="14829"/>
                  </a:lnTo>
                  <a:lnTo>
                    <a:pt x="5343" y="15024"/>
                  </a:lnTo>
                  <a:lnTo>
                    <a:pt x="5455" y="15282"/>
                  </a:lnTo>
                  <a:lnTo>
                    <a:pt x="5678" y="15282"/>
                  </a:lnTo>
                  <a:lnTo>
                    <a:pt x="5008" y="15991"/>
                  </a:lnTo>
                  <a:lnTo>
                    <a:pt x="4566" y="16121"/>
                  </a:lnTo>
                  <a:lnTo>
                    <a:pt x="4007" y="16312"/>
                  </a:lnTo>
                  <a:lnTo>
                    <a:pt x="3895" y="16312"/>
                  </a:lnTo>
                  <a:lnTo>
                    <a:pt x="3230" y="16571"/>
                  </a:lnTo>
                  <a:lnTo>
                    <a:pt x="2783" y="16571"/>
                  </a:lnTo>
                  <a:lnTo>
                    <a:pt x="2113" y="16894"/>
                  </a:lnTo>
                  <a:lnTo>
                    <a:pt x="2671" y="16894"/>
                  </a:lnTo>
                  <a:lnTo>
                    <a:pt x="2671" y="17085"/>
                  </a:lnTo>
                  <a:lnTo>
                    <a:pt x="2224" y="17279"/>
                  </a:lnTo>
                  <a:lnTo>
                    <a:pt x="2895" y="17344"/>
                  </a:lnTo>
                  <a:lnTo>
                    <a:pt x="2783" y="17409"/>
                  </a:lnTo>
                  <a:lnTo>
                    <a:pt x="3118" y="17538"/>
                  </a:lnTo>
                  <a:lnTo>
                    <a:pt x="3448" y="17409"/>
                  </a:lnTo>
                  <a:lnTo>
                    <a:pt x="4007" y="17279"/>
                  </a:lnTo>
                  <a:lnTo>
                    <a:pt x="4784" y="17085"/>
                  </a:lnTo>
                  <a:lnTo>
                    <a:pt x="4896" y="17344"/>
                  </a:lnTo>
                  <a:lnTo>
                    <a:pt x="5455" y="17409"/>
                  </a:lnTo>
                  <a:lnTo>
                    <a:pt x="5008" y="17538"/>
                  </a:lnTo>
                  <a:lnTo>
                    <a:pt x="4896" y="17668"/>
                  </a:lnTo>
                  <a:lnTo>
                    <a:pt x="5678" y="17668"/>
                  </a:lnTo>
                  <a:lnTo>
                    <a:pt x="5678" y="17603"/>
                  </a:lnTo>
                  <a:lnTo>
                    <a:pt x="6125" y="17538"/>
                  </a:lnTo>
                  <a:lnTo>
                    <a:pt x="7014" y="18053"/>
                  </a:lnTo>
                  <a:lnTo>
                    <a:pt x="7902" y="18053"/>
                  </a:lnTo>
                  <a:lnTo>
                    <a:pt x="8238" y="17859"/>
                  </a:lnTo>
                  <a:lnTo>
                    <a:pt x="8685" y="17732"/>
                  </a:lnTo>
                  <a:lnTo>
                    <a:pt x="9350" y="17603"/>
                  </a:lnTo>
                  <a:lnTo>
                    <a:pt x="9573" y="17409"/>
                  </a:lnTo>
                  <a:lnTo>
                    <a:pt x="10132" y="17279"/>
                  </a:lnTo>
                  <a:lnTo>
                    <a:pt x="9350" y="17732"/>
                  </a:lnTo>
                  <a:lnTo>
                    <a:pt x="8685" y="18182"/>
                  </a:lnTo>
                  <a:lnTo>
                    <a:pt x="8685" y="18635"/>
                  </a:lnTo>
                  <a:lnTo>
                    <a:pt x="8126" y="18635"/>
                  </a:lnTo>
                  <a:lnTo>
                    <a:pt x="7679" y="18697"/>
                  </a:lnTo>
                  <a:lnTo>
                    <a:pt x="7237" y="18571"/>
                  </a:lnTo>
                  <a:lnTo>
                    <a:pt x="6013" y="18506"/>
                  </a:lnTo>
                  <a:lnTo>
                    <a:pt x="5119" y="18635"/>
                  </a:lnTo>
                  <a:lnTo>
                    <a:pt x="5119" y="18891"/>
                  </a:lnTo>
                  <a:lnTo>
                    <a:pt x="4784" y="19150"/>
                  </a:lnTo>
                  <a:lnTo>
                    <a:pt x="4231" y="19150"/>
                  </a:lnTo>
                  <a:lnTo>
                    <a:pt x="4231" y="19665"/>
                  </a:lnTo>
                  <a:lnTo>
                    <a:pt x="3672" y="19988"/>
                  </a:lnTo>
                  <a:lnTo>
                    <a:pt x="3448" y="20182"/>
                  </a:lnTo>
                  <a:lnTo>
                    <a:pt x="2895" y="20182"/>
                  </a:lnTo>
                  <a:lnTo>
                    <a:pt x="2783" y="20568"/>
                  </a:lnTo>
                  <a:lnTo>
                    <a:pt x="2560" y="20568"/>
                  </a:lnTo>
                  <a:lnTo>
                    <a:pt x="2336" y="20762"/>
                  </a:lnTo>
                  <a:lnTo>
                    <a:pt x="1671" y="21085"/>
                  </a:lnTo>
                  <a:lnTo>
                    <a:pt x="1224" y="20956"/>
                  </a:lnTo>
                  <a:lnTo>
                    <a:pt x="889" y="21150"/>
                  </a:lnTo>
                  <a:lnTo>
                    <a:pt x="889" y="21471"/>
                  </a:lnTo>
                  <a:lnTo>
                    <a:pt x="1447" y="21471"/>
                  </a:lnTo>
                  <a:lnTo>
                    <a:pt x="1447" y="21215"/>
                  </a:lnTo>
                  <a:lnTo>
                    <a:pt x="2001" y="21276"/>
                  </a:lnTo>
                  <a:lnTo>
                    <a:pt x="2224" y="21600"/>
                  </a:lnTo>
                  <a:lnTo>
                    <a:pt x="2671" y="21471"/>
                  </a:lnTo>
                  <a:lnTo>
                    <a:pt x="2560" y="21276"/>
                  </a:lnTo>
                  <a:lnTo>
                    <a:pt x="2783" y="21085"/>
                  </a:lnTo>
                  <a:lnTo>
                    <a:pt x="2895" y="21150"/>
                  </a:lnTo>
                  <a:lnTo>
                    <a:pt x="3337" y="20956"/>
                  </a:lnTo>
                  <a:lnTo>
                    <a:pt x="3448" y="20956"/>
                  </a:lnTo>
                  <a:lnTo>
                    <a:pt x="3784" y="20632"/>
                  </a:lnTo>
                  <a:lnTo>
                    <a:pt x="4342" y="20826"/>
                  </a:lnTo>
                  <a:lnTo>
                    <a:pt x="4784" y="20632"/>
                  </a:lnTo>
                  <a:lnTo>
                    <a:pt x="5119" y="20762"/>
                  </a:lnTo>
                  <a:lnTo>
                    <a:pt x="5343" y="20632"/>
                  </a:lnTo>
                  <a:lnTo>
                    <a:pt x="5566" y="20826"/>
                  </a:lnTo>
                  <a:lnTo>
                    <a:pt x="5902" y="20826"/>
                  </a:lnTo>
                  <a:lnTo>
                    <a:pt x="6231" y="20956"/>
                  </a:lnTo>
                  <a:lnTo>
                    <a:pt x="6790" y="20956"/>
                  </a:lnTo>
                  <a:lnTo>
                    <a:pt x="6678" y="20826"/>
                  </a:lnTo>
                  <a:lnTo>
                    <a:pt x="7125" y="20762"/>
                  </a:lnTo>
                  <a:lnTo>
                    <a:pt x="7237" y="20503"/>
                  </a:lnTo>
                  <a:lnTo>
                    <a:pt x="7125" y="20247"/>
                  </a:lnTo>
                  <a:lnTo>
                    <a:pt x="7349" y="19988"/>
                  </a:lnTo>
                  <a:lnTo>
                    <a:pt x="7679" y="19988"/>
                  </a:lnTo>
                  <a:lnTo>
                    <a:pt x="7791" y="19859"/>
                  </a:lnTo>
                  <a:lnTo>
                    <a:pt x="8908" y="19794"/>
                  </a:lnTo>
                  <a:lnTo>
                    <a:pt x="9462" y="19794"/>
                  </a:lnTo>
                  <a:lnTo>
                    <a:pt x="10132" y="19988"/>
                  </a:lnTo>
                  <a:lnTo>
                    <a:pt x="11133" y="19988"/>
                  </a:lnTo>
                  <a:lnTo>
                    <a:pt x="11580" y="20118"/>
                  </a:lnTo>
                  <a:lnTo>
                    <a:pt x="11691" y="19859"/>
                  </a:lnTo>
                  <a:lnTo>
                    <a:pt x="12357" y="19600"/>
                  </a:lnTo>
                  <a:lnTo>
                    <a:pt x="12804" y="19665"/>
                  </a:lnTo>
                  <a:lnTo>
                    <a:pt x="13362" y="19474"/>
                  </a:lnTo>
                  <a:lnTo>
                    <a:pt x="13916" y="19535"/>
                  </a:lnTo>
                  <a:lnTo>
                    <a:pt x="14027" y="19474"/>
                  </a:lnTo>
                  <a:lnTo>
                    <a:pt x="14475" y="19344"/>
                  </a:lnTo>
                  <a:lnTo>
                    <a:pt x="14475" y="19474"/>
                  </a:lnTo>
                  <a:lnTo>
                    <a:pt x="14916" y="19600"/>
                  </a:lnTo>
                  <a:lnTo>
                    <a:pt x="15363" y="19474"/>
                  </a:lnTo>
                  <a:lnTo>
                    <a:pt x="16257" y="19474"/>
                  </a:lnTo>
                  <a:lnTo>
                    <a:pt x="17034" y="19344"/>
                  </a:lnTo>
                  <a:lnTo>
                    <a:pt x="17593" y="19474"/>
                  </a:lnTo>
                  <a:lnTo>
                    <a:pt x="17816" y="19535"/>
                  </a:lnTo>
                  <a:lnTo>
                    <a:pt x="18370" y="19279"/>
                  </a:lnTo>
                  <a:lnTo>
                    <a:pt x="18817" y="19215"/>
                  </a:lnTo>
                  <a:lnTo>
                    <a:pt x="19264" y="18956"/>
                  </a:lnTo>
                  <a:lnTo>
                    <a:pt x="19594" y="18956"/>
                  </a:lnTo>
                  <a:lnTo>
                    <a:pt x="19929" y="19021"/>
                  </a:lnTo>
                  <a:lnTo>
                    <a:pt x="19817" y="18826"/>
                  </a:lnTo>
                  <a:lnTo>
                    <a:pt x="20488" y="18571"/>
                  </a:lnTo>
                  <a:lnTo>
                    <a:pt x="21041" y="18506"/>
                  </a:lnTo>
                  <a:lnTo>
                    <a:pt x="21041" y="18247"/>
                  </a:lnTo>
                  <a:lnTo>
                    <a:pt x="20929" y="18053"/>
                  </a:lnTo>
                  <a:lnTo>
                    <a:pt x="21041" y="17859"/>
                  </a:lnTo>
                  <a:lnTo>
                    <a:pt x="20153" y="17859"/>
                  </a:lnTo>
                  <a:lnTo>
                    <a:pt x="19594" y="17988"/>
                  </a:lnTo>
                  <a:lnTo>
                    <a:pt x="19370" y="17988"/>
                  </a:lnTo>
                  <a:lnTo>
                    <a:pt x="18817" y="17923"/>
                  </a:lnTo>
                  <a:lnTo>
                    <a:pt x="18482" y="17859"/>
                  </a:lnTo>
                  <a:lnTo>
                    <a:pt x="18817" y="17732"/>
                  </a:lnTo>
                  <a:lnTo>
                    <a:pt x="18929" y="17732"/>
                  </a:lnTo>
                  <a:lnTo>
                    <a:pt x="18929" y="17668"/>
                  </a:lnTo>
                  <a:lnTo>
                    <a:pt x="18482" y="17603"/>
                  </a:lnTo>
                  <a:lnTo>
                    <a:pt x="18146" y="17668"/>
                  </a:lnTo>
                  <a:lnTo>
                    <a:pt x="18705" y="17409"/>
                  </a:lnTo>
                  <a:lnTo>
                    <a:pt x="19040" y="17538"/>
                  </a:lnTo>
                  <a:lnTo>
                    <a:pt x="19482" y="17344"/>
                  </a:lnTo>
                  <a:lnTo>
                    <a:pt x="19370" y="17085"/>
                  </a:lnTo>
                  <a:lnTo>
                    <a:pt x="18929" y="17085"/>
                  </a:lnTo>
                  <a:lnTo>
                    <a:pt x="19264" y="16959"/>
                  </a:lnTo>
                  <a:lnTo>
                    <a:pt x="19482" y="16765"/>
                  </a:lnTo>
                  <a:lnTo>
                    <a:pt x="19817" y="16959"/>
                  </a:lnTo>
                  <a:lnTo>
                    <a:pt x="20153" y="16765"/>
                  </a:lnTo>
                  <a:lnTo>
                    <a:pt x="20488" y="16635"/>
                  </a:lnTo>
                  <a:lnTo>
                    <a:pt x="20153" y="16571"/>
                  </a:lnTo>
                  <a:lnTo>
                    <a:pt x="20376" y="16441"/>
                  </a:lnTo>
                  <a:lnTo>
                    <a:pt x="19817" y="16441"/>
                  </a:lnTo>
                  <a:lnTo>
                    <a:pt x="20041" y="16247"/>
                  </a:lnTo>
                  <a:lnTo>
                    <a:pt x="20376" y="16312"/>
                  </a:lnTo>
                  <a:lnTo>
                    <a:pt x="20488" y="16376"/>
                  </a:lnTo>
                  <a:lnTo>
                    <a:pt x="20711" y="16121"/>
                  </a:lnTo>
                  <a:lnTo>
                    <a:pt x="21153" y="16056"/>
                  </a:lnTo>
                  <a:lnTo>
                    <a:pt x="21153" y="15603"/>
                  </a:lnTo>
                  <a:lnTo>
                    <a:pt x="21600" y="15088"/>
                  </a:lnTo>
                  <a:lnTo>
                    <a:pt x="21265" y="14829"/>
                  </a:lnTo>
                  <a:lnTo>
                    <a:pt x="21153" y="14444"/>
                  </a:lnTo>
                  <a:lnTo>
                    <a:pt x="20041" y="13991"/>
                  </a:lnTo>
                  <a:lnTo>
                    <a:pt x="17816" y="13991"/>
                  </a:lnTo>
                  <a:lnTo>
                    <a:pt x="17705" y="14379"/>
                  </a:lnTo>
                  <a:lnTo>
                    <a:pt x="17593" y="14506"/>
                  </a:lnTo>
                  <a:lnTo>
                    <a:pt x="17034" y="14315"/>
                  </a:lnTo>
                  <a:lnTo>
                    <a:pt x="16475" y="14185"/>
                  </a:lnTo>
                  <a:lnTo>
                    <a:pt x="17369" y="13668"/>
                  </a:lnTo>
                  <a:lnTo>
                    <a:pt x="17369" y="13347"/>
                  </a:lnTo>
                  <a:lnTo>
                    <a:pt x="16699" y="12703"/>
                  </a:lnTo>
                  <a:lnTo>
                    <a:pt x="16475" y="12703"/>
                  </a:lnTo>
                  <a:lnTo>
                    <a:pt x="15698" y="12444"/>
                  </a:lnTo>
                  <a:lnTo>
                    <a:pt x="15475" y="12185"/>
                  </a:lnTo>
                  <a:lnTo>
                    <a:pt x="15140" y="12250"/>
                  </a:lnTo>
                  <a:lnTo>
                    <a:pt x="15028" y="12250"/>
                  </a:lnTo>
                  <a:lnTo>
                    <a:pt x="14586" y="12185"/>
                  </a:lnTo>
                  <a:lnTo>
                    <a:pt x="15028" y="12185"/>
                  </a:lnTo>
                  <a:lnTo>
                    <a:pt x="15587" y="12121"/>
                  </a:lnTo>
                  <a:lnTo>
                    <a:pt x="15922" y="12185"/>
                  </a:lnTo>
                  <a:lnTo>
                    <a:pt x="16034" y="12379"/>
                  </a:lnTo>
                  <a:lnTo>
                    <a:pt x="16699" y="12379"/>
                  </a:lnTo>
                  <a:lnTo>
                    <a:pt x="15922" y="11800"/>
                  </a:lnTo>
                  <a:lnTo>
                    <a:pt x="15475" y="11476"/>
                  </a:lnTo>
                  <a:lnTo>
                    <a:pt x="15698" y="11218"/>
                  </a:lnTo>
                  <a:lnTo>
                    <a:pt x="15922" y="11218"/>
                  </a:lnTo>
                  <a:lnTo>
                    <a:pt x="15475" y="11091"/>
                  </a:lnTo>
                  <a:lnTo>
                    <a:pt x="15363" y="10897"/>
                  </a:lnTo>
                  <a:lnTo>
                    <a:pt x="15140" y="10897"/>
                  </a:lnTo>
                  <a:lnTo>
                    <a:pt x="14810" y="10315"/>
                  </a:lnTo>
                  <a:lnTo>
                    <a:pt x="13916" y="10188"/>
                  </a:lnTo>
                  <a:lnTo>
                    <a:pt x="12915" y="9994"/>
                  </a:lnTo>
                  <a:lnTo>
                    <a:pt x="12915" y="9800"/>
                  </a:lnTo>
                  <a:lnTo>
                    <a:pt x="12692" y="9671"/>
                  </a:lnTo>
                  <a:lnTo>
                    <a:pt x="12357" y="9026"/>
                  </a:lnTo>
                  <a:lnTo>
                    <a:pt x="12021" y="8703"/>
                  </a:lnTo>
                  <a:lnTo>
                    <a:pt x="11691" y="7929"/>
                  </a:lnTo>
                  <a:lnTo>
                    <a:pt x="11468" y="7609"/>
                  </a:lnTo>
                  <a:lnTo>
                    <a:pt x="11133" y="7609"/>
                  </a:lnTo>
                  <a:lnTo>
                    <a:pt x="10356" y="6897"/>
                  </a:lnTo>
                  <a:lnTo>
                    <a:pt x="9797" y="6771"/>
                  </a:lnTo>
                  <a:lnTo>
                    <a:pt x="9350" y="6641"/>
                  </a:lnTo>
                  <a:lnTo>
                    <a:pt x="8796" y="6447"/>
                  </a:lnTo>
                  <a:lnTo>
                    <a:pt x="8461" y="6641"/>
                  </a:lnTo>
                  <a:lnTo>
                    <a:pt x="7902" y="6771"/>
                  </a:lnTo>
                  <a:lnTo>
                    <a:pt x="7237" y="6706"/>
                  </a:lnTo>
                  <a:lnTo>
                    <a:pt x="6790" y="6706"/>
                  </a:lnTo>
                  <a:lnTo>
                    <a:pt x="6231" y="6641"/>
                  </a:lnTo>
                  <a:lnTo>
                    <a:pt x="6125" y="6382"/>
                  </a:lnTo>
                  <a:lnTo>
                    <a:pt x="6455" y="6447"/>
                  </a:lnTo>
                  <a:lnTo>
                    <a:pt x="7125" y="6576"/>
                  </a:lnTo>
                  <a:lnTo>
                    <a:pt x="7791" y="6447"/>
                  </a:lnTo>
                  <a:lnTo>
                    <a:pt x="7902" y="6123"/>
                  </a:lnTo>
                  <a:lnTo>
                    <a:pt x="8461" y="6123"/>
                  </a:lnTo>
                  <a:lnTo>
                    <a:pt x="9020" y="5932"/>
                  </a:lnTo>
                  <a:lnTo>
                    <a:pt x="8461" y="5803"/>
                  </a:lnTo>
                  <a:lnTo>
                    <a:pt x="8461" y="5544"/>
                  </a:lnTo>
                  <a:lnTo>
                    <a:pt x="8238" y="5479"/>
                  </a:lnTo>
                  <a:lnTo>
                    <a:pt x="7573" y="5738"/>
                  </a:lnTo>
                  <a:lnTo>
                    <a:pt x="7349" y="5674"/>
                  </a:lnTo>
                  <a:lnTo>
                    <a:pt x="7902" y="5415"/>
                  </a:lnTo>
                  <a:lnTo>
                    <a:pt x="8685" y="5415"/>
                  </a:lnTo>
                  <a:lnTo>
                    <a:pt x="9020" y="5285"/>
                  </a:lnTo>
                  <a:lnTo>
                    <a:pt x="9020" y="5029"/>
                  </a:lnTo>
                  <a:lnTo>
                    <a:pt x="9350" y="4965"/>
                  </a:lnTo>
                  <a:lnTo>
                    <a:pt x="9797" y="4447"/>
                  </a:lnTo>
                  <a:lnTo>
                    <a:pt x="10020" y="4321"/>
                  </a:lnTo>
                  <a:lnTo>
                    <a:pt x="10020" y="4126"/>
                  </a:lnTo>
                  <a:lnTo>
                    <a:pt x="10356" y="3803"/>
                  </a:lnTo>
                  <a:lnTo>
                    <a:pt x="10132" y="3738"/>
                  </a:lnTo>
                  <a:lnTo>
                    <a:pt x="10467" y="3224"/>
                  </a:lnTo>
                  <a:lnTo>
                    <a:pt x="11021" y="3029"/>
                  </a:lnTo>
                  <a:lnTo>
                    <a:pt x="11021" y="2770"/>
                  </a:lnTo>
                  <a:lnTo>
                    <a:pt x="10132" y="2321"/>
                  </a:lnTo>
                  <a:lnTo>
                    <a:pt x="10020" y="2450"/>
                  </a:lnTo>
                  <a:lnTo>
                    <a:pt x="8908" y="2450"/>
                  </a:lnTo>
                  <a:lnTo>
                    <a:pt x="8126" y="2321"/>
                  </a:lnTo>
                  <a:lnTo>
                    <a:pt x="7902" y="2515"/>
                  </a:lnTo>
                  <a:lnTo>
                    <a:pt x="7573" y="2515"/>
                  </a:lnTo>
                  <a:lnTo>
                    <a:pt x="7125" y="2321"/>
                  </a:lnTo>
                  <a:lnTo>
                    <a:pt x="6678" y="2450"/>
                  </a:lnTo>
                  <a:lnTo>
                    <a:pt x="6678" y="2515"/>
                  </a:lnTo>
                  <a:lnTo>
                    <a:pt x="6231" y="2579"/>
                  </a:lnTo>
                  <a:lnTo>
                    <a:pt x="5678" y="2770"/>
                  </a:lnTo>
                  <a:lnTo>
                    <a:pt x="5566" y="2770"/>
                  </a:lnTo>
                  <a:lnTo>
                    <a:pt x="5119" y="2900"/>
                  </a:lnTo>
                  <a:lnTo>
                    <a:pt x="5008" y="2835"/>
                  </a:lnTo>
                  <a:lnTo>
                    <a:pt x="5566" y="2515"/>
                  </a:lnTo>
                  <a:lnTo>
                    <a:pt x="6013" y="2126"/>
                  </a:lnTo>
                  <a:lnTo>
                    <a:pt x="5678" y="2191"/>
                  </a:lnTo>
                  <a:lnTo>
                    <a:pt x="5119" y="2126"/>
                  </a:lnTo>
                  <a:lnTo>
                    <a:pt x="5455" y="2062"/>
                  </a:lnTo>
                  <a:lnTo>
                    <a:pt x="5566" y="1806"/>
                  </a:lnTo>
                  <a:lnTo>
                    <a:pt x="6790" y="1288"/>
                  </a:lnTo>
                  <a:lnTo>
                    <a:pt x="7125" y="903"/>
                  </a:lnTo>
                  <a:lnTo>
                    <a:pt x="7573" y="838"/>
                  </a:lnTo>
                  <a:lnTo>
                    <a:pt x="7679" y="515"/>
                  </a:lnTo>
                  <a:lnTo>
                    <a:pt x="7573" y="450"/>
                  </a:lnTo>
                  <a:lnTo>
                    <a:pt x="7791" y="191"/>
                  </a:lnTo>
                  <a:lnTo>
                    <a:pt x="7679" y="0"/>
                  </a:lnTo>
                  <a:close/>
                </a:path>
              </a:pathLst>
            </a:custGeom>
            <a:solidFill>
              <a:srgbClr val="CAD4D8"/>
            </a:solidFill>
            <a:ln w="12700" cap="flat">
              <a:noFill/>
              <a:miter lim="400000"/>
            </a:ln>
            <a:effectLst/>
          </p:spPr>
          <p:txBody>
            <a:bodyPr wrap="square" lIns="0" tIns="0" rIns="0" bIns="0" numCol="1" anchor="ctr">
              <a:noAutofit/>
            </a:bodyPr>
            <a:lstStyle/>
            <a:p>
              <a:pPr defTabSz="342900">
                <a:lnSpc>
                  <a:spcPct val="100000"/>
                </a:lnSpc>
                <a:spcBef>
                  <a:spcPts val="0"/>
                </a:spcBef>
                <a:defRPr sz="1400">
                  <a:latin typeface="Arial"/>
                  <a:ea typeface="Arial"/>
                  <a:cs typeface="Arial"/>
                  <a:sym typeface="Arial"/>
                </a:defRPr>
              </a:pPr>
              <a:endParaRPr sz="525"/>
            </a:p>
          </p:txBody>
        </p:sp>
        <p:sp>
          <p:nvSpPr>
            <p:cNvPr id="127" name="Google Shape;10526;p32">
              <a:extLst>
                <a:ext uri="{FF2B5EF4-FFF2-40B4-BE49-F238E27FC236}">
                  <a16:creationId xmlns:a16="http://schemas.microsoft.com/office/drawing/2014/main" id="{243AF7F5-96AE-2F48-534F-6D3B0F4CDB27}"/>
                </a:ext>
              </a:extLst>
            </p:cNvPr>
            <p:cNvSpPr/>
            <p:nvPr/>
          </p:nvSpPr>
          <p:spPr>
            <a:xfrm>
              <a:off x="10929732" y="4481507"/>
              <a:ext cx="159394" cy="119667"/>
            </a:xfrm>
            <a:custGeom>
              <a:avLst/>
              <a:gdLst/>
              <a:ahLst/>
              <a:cxnLst>
                <a:cxn ang="0">
                  <a:pos x="wd2" y="hd2"/>
                </a:cxn>
                <a:cxn ang="5400000">
                  <a:pos x="wd2" y="hd2"/>
                </a:cxn>
                <a:cxn ang="10800000">
                  <a:pos x="wd2" y="hd2"/>
                </a:cxn>
                <a:cxn ang="16200000">
                  <a:pos x="wd2" y="hd2"/>
                </a:cxn>
              </a:cxnLst>
              <a:rect l="0" t="0" r="r" b="b"/>
              <a:pathLst>
                <a:path w="21600" h="21600" extrusionOk="0">
                  <a:moveTo>
                    <a:pt x="12382" y="0"/>
                  </a:moveTo>
                  <a:lnTo>
                    <a:pt x="10622" y="1334"/>
                  </a:lnTo>
                  <a:lnTo>
                    <a:pt x="9202" y="1334"/>
                  </a:lnTo>
                  <a:lnTo>
                    <a:pt x="8846" y="2689"/>
                  </a:lnTo>
                  <a:lnTo>
                    <a:pt x="7087" y="2689"/>
                  </a:lnTo>
                  <a:lnTo>
                    <a:pt x="6377" y="4496"/>
                  </a:lnTo>
                  <a:lnTo>
                    <a:pt x="4956" y="4948"/>
                  </a:lnTo>
                  <a:lnTo>
                    <a:pt x="4601" y="7186"/>
                  </a:lnTo>
                  <a:lnTo>
                    <a:pt x="2131" y="7637"/>
                  </a:lnTo>
                  <a:lnTo>
                    <a:pt x="0" y="12586"/>
                  </a:lnTo>
                  <a:lnTo>
                    <a:pt x="4601" y="18007"/>
                  </a:lnTo>
                  <a:lnTo>
                    <a:pt x="5666" y="17104"/>
                  </a:lnTo>
                  <a:lnTo>
                    <a:pt x="6377" y="13941"/>
                  </a:lnTo>
                  <a:lnTo>
                    <a:pt x="7442" y="12586"/>
                  </a:lnTo>
                  <a:lnTo>
                    <a:pt x="10267" y="14845"/>
                  </a:lnTo>
                  <a:lnTo>
                    <a:pt x="12043" y="19341"/>
                  </a:lnTo>
                  <a:lnTo>
                    <a:pt x="13447" y="20245"/>
                  </a:lnTo>
                  <a:lnTo>
                    <a:pt x="15578" y="21600"/>
                  </a:lnTo>
                  <a:lnTo>
                    <a:pt x="15934" y="21600"/>
                  </a:lnTo>
                  <a:lnTo>
                    <a:pt x="15934" y="20245"/>
                  </a:lnTo>
                  <a:lnTo>
                    <a:pt x="16982" y="20245"/>
                  </a:lnTo>
                  <a:lnTo>
                    <a:pt x="18048" y="18437"/>
                  </a:lnTo>
                  <a:lnTo>
                    <a:pt x="18048" y="16652"/>
                  </a:lnTo>
                  <a:lnTo>
                    <a:pt x="20534" y="17104"/>
                  </a:lnTo>
                  <a:lnTo>
                    <a:pt x="20890" y="14845"/>
                  </a:lnTo>
                  <a:lnTo>
                    <a:pt x="19469" y="14845"/>
                  </a:lnTo>
                  <a:lnTo>
                    <a:pt x="19824" y="12586"/>
                  </a:lnTo>
                  <a:lnTo>
                    <a:pt x="19469" y="11704"/>
                  </a:lnTo>
                  <a:lnTo>
                    <a:pt x="20534" y="11252"/>
                  </a:lnTo>
                  <a:lnTo>
                    <a:pt x="21600" y="15748"/>
                  </a:lnTo>
                  <a:lnTo>
                    <a:pt x="20890" y="9896"/>
                  </a:lnTo>
                  <a:lnTo>
                    <a:pt x="18758" y="9896"/>
                  </a:lnTo>
                  <a:lnTo>
                    <a:pt x="19824" y="8993"/>
                  </a:lnTo>
                  <a:lnTo>
                    <a:pt x="16982" y="3141"/>
                  </a:lnTo>
                  <a:lnTo>
                    <a:pt x="16982" y="882"/>
                  </a:lnTo>
                  <a:lnTo>
                    <a:pt x="15578" y="430"/>
                  </a:lnTo>
                  <a:lnTo>
                    <a:pt x="12382" y="0"/>
                  </a:lnTo>
                  <a:close/>
                </a:path>
              </a:pathLst>
            </a:custGeom>
            <a:solidFill>
              <a:srgbClr val="CAD4D8"/>
            </a:solidFill>
            <a:ln w="12700" cap="flat">
              <a:noFill/>
              <a:miter lim="400000"/>
            </a:ln>
            <a:effectLst/>
          </p:spPr>
          <p:txBody>
            <a:bodyPr wrap="square" lIns="0" tIns="0" rIns="0" bIns="0" numCol="1" anchor="ctr">
              <a:noAutofit/>
            </a:bodyPr>
            <a:lstStyle/>
            <a:p>
              <a:pPr defTabSz="342900">
                <a:lnSpc>
                  <a:spcPct val="100000"/>
                </a:lnSpc>
                <a:spcBef>
                  <a:spcPts val="0"/>
                </a:spcBef>
                <a:defRPr sz="1400">
                  <a:latin typeface="Arial"/>
                  <a:ea typeface="Arial"/>
                  <a:cs typeface="Arial"/>
                  <a:sym typeface="Arial"/>
                </a:defRPr>
              </a:pPr>
              <a:endParaRPr sz="525"/>
            </a:p>
          </p:txBody>
        </p:sp>
        <p:sp>
          <p:nvSpPr>
            <p:cNvPr id="128" name="Google Shape;10527;p32">
              <a:extLst>
                <a:ext uri="{FF2B5EF4-FFF2-40B4-BE49-F238E27FC236}">
                  <a16:creationId xmlns:a16="http://schemas.microsoft.com/office/drawing/2014/main" id="{76F60195-BE7D-9E9B-BAAF-68804AE86D97}"/>
                </a:ext>
              </a:extLst>
            </p:cNvPr>
            <p:cNvSpPr/>
            <p:nvPr/>
          </p:nvSpPr>
          <p:spPr>
            <a:xfrm>
              <a:off x="14497293" y="9576478"/>
              <a:ext cx="548449" cy="979968"/>
            </a:xfrm>
            <a:custGeom>
              <a:avLst/>
              <a:gdLst/>
              <a:ahLst/>
              <a:cxnLst>
                <a:cxn ang="0">
                  <a:pos x="wd2" y="hd2"/>
                </a:cxn>
                <a:cxn ang="5400000">
                  <a:pos x="wd2" y="hd2"/>
                </a:cxn>
                <a:cxn ang="10800000">
                  <a:pos x="wd2" y="hd2"/>
                </a:cxn>
                <a:cxn ang="16200000">
                  <a:pos x="wd2" y="hd2"/>
                </a:cxn>
              </a:cxnLst>
              <a:rect l="0" t="0" r="r" b="b"/>
              <a:pathLst>
                <a:path w="21600" h="21600" extrusionOk="0">
                  <a:moveTo>
                    <a:pt x="19236" y="0"/>
                  </a:moveTo>
                  <a:lnTo>
                    <a:pt x="18410" y="439"/>
                  </a:lnTo>
                  <a:lnTo>
                    <a:pt x="18719" y="659"/>
                  </a:lnTo>
                  <a:lnTo>
                    <a:pt x="18203" y="767"/>
                  </a:lnTo>
                  <a:lnTo>
                    <a:pt x="17692" y="659"/>
                  </a:lnTo>
                  <a:lnTo>
                    <a:pt x="17382" y="659"/>
                  </a:lnTo>
                  <a:lnTo>
                    <a:pt x="17795" y="988"/>
                  </a:lnTo>
                  <a:lnTo>
                    <a:pt x="17795" y="1098"/>
                  </a:lnTo>
                  <a:lnTo>
                    <a:pt x="18203" y="1319"/>
                  </a:lnTo>
                  <a:lnTo>
                    <a:pt x="18203" y="1374"/>
                  </a:lnTo>
                  <a:lnTo>
                    <a:pt x="17692" y="1758"/>
                  </a:lnTo>
                  <a:lnTo>
                    <a:pt x="17692" y="2144"/>
                  </a:lnTo>
                  <a:lnTo>
                    <a:pt x="17279" y="2417"/>
                  </a:lnTo>
                  <a:lnTo>
                    <a:pt x="16866" y="2362"/>
                  </a:lnTo>
                  <a:lnTo>
                    <a:pt x="16355" y="2693"/>
                  </a:lnTo>
                  <a:lnTo>
                    <a:pt x="16355" y="2911"/>
                  </a:lnTo>
                  <a:lnTo>
                    <a:pt x="15942" y="3021"/>
                  </a:lnTo>
                  <a:lnTo>
                    <a:pt x="15632" y="2966"/>
                  </a:lnTo>
                  <a:lnTo>
                    <a:pt x="15632" y="2638"/>
                  </a:lnTo>
                  <a:lnTo>
                    <a:pt x="15323" y="2582"/>
                  </a:lnTo>
                  <a:lnTo>
                    <a:pt x="14915" y="2748"/>
                  </a:lnTo>
                  <a:lnTo>
                    <a:pt x="14915" y="3132"/>
                  </a:lnTo>
                  <a:lnTo>
                    <a:pt x="15426" y="3407"/>
                  </a:lnTo>
                  <a:lnTo>
                    <a:pt x="15632" y="3518"/>
                  </a:lnTo>
                  <a:lnTo>
                    <a:pt x="15426" y="3681"/>
                  </a:lnTo>
                  <a:lnTo>
                    <a:pt x="15121" y="3573"/>
                  </a:lnTo>
                  <a:lnTo>
                    <a:pt x="14398" y="3681"/>
                  </a:lnTo>
                  <a:lnTo>
                    <a:pt x="14708" y="3956"/>
                  </a:lnTo>
                  <a:lnTo>
                    <a:pt x="15224" y="4067"/>
                  </a:lnTo>
                  <a:lnTo>
                    <a:pt x="15224" y="4232"/>
                  </a:lnTo>
                  <a:lnTo>
                    <a:pt x="15121" y="4395"/>
                  </a:lnTo>
                  <a:lnTo>
                    <a:pt x="14708" y="4232"/>
                  </a:lnTo>
                  <a:lnTo>
                    <a:pt x="14295" y="4287"/>
                  </a:lnTo>
                  <a:lnTo>
                    <a:pt x="14192" y="4505"/>
                  </a:lnTo>
                  <a:lnTo>
                    <a:pt x="13371" y="4836"/>
                  </a:lnTo>
                  <a:lnTo>
                    <a:pt x="13371" y="4505"/>
                  </a:lnTo>
                  <a:lnTo>
                    <a:pt x="13577" y="4395"/>
                  </a:lnTo>
                  <a:lnTo>
                    <a:pt x="13371" y="4232"/>
                  </a:lnTo>
                  <a:lnTo>
                    <a:pt x="12855" y="4505"/>
                  </a:lnTo>
                  <a:lnTo>
                    <a:pt x="13164" y="4616"/>
                  </a:lnTo>
                  <a:lnTo>
                    <a:pt x="13061" y="4781"/>
                  </a:lnTo>
                  <a:lnTo>
                    <a:pt x="12344" y="4947"/>
                  </a:lnTo>
                  <a:lnTo>
                    <a:pt x="12648" y="5220"/>
                  </a:lnTo>
                  <a:lnTo>
                    <a:pt x="13061" y="5330"/>
                  </a:lnTo>
                  <a:lnTo>
                    <a:pt x="13061" y="5441"/>
                  </a:lnTo>
                  <a:lnTo>
                    <a:pt x="12648" y="5496"/>
                  </a:lnTo>
                  <a:lnTo>
                    <a:pt x="12137" y="5661"/>
                  </a:lnTo>
                  <a:lnTo>
                    <a:pt x="12137" y="5441"/>
                  </a:lnTo>
                  <a:lnTo>
                    <a:pt x="11827" y="5441"/>
                  </a:lnTo>
                  <a:lnTo>
                    <a:pt x="12137" y="5165"/>
                  </a:lnTo>
                  <a:lnTo>
                    <a:pt x="11827" y="5110"/>
                  </a:lnTo>
                  <a:lnTo>
                    <a:pt x="10800" y="5606"/>
                  </a:lnTo>
                  <a:lnTo>
                    <a:pt x="10697" y="5990"/>
                  </a:lnTo>
                  <a:lnTo>
                    <a:pt x="10800" y="6210"/>
                  </a:lnTo>
                  <a:lnTo>
                    <a:pt x="10594" y="6321"/>
                  </a:lnTo>
                  <a:lnTo>
                    <a:pt x="10284" y="6266"/>
                  </a:lnTo>
                  <a:lnTo>
                    <a:pt x="10077" y="6210"/>
                  </a:lnTo>
                  <a:lnTo>
                    <a:pt x="10077" y="5769"/>
                  </a:lnTo>
                  <a:lnTo>
                    <a:pt x="9773" y="5769"/>
                  </a:lnTo>
                  <a:lnTo>
                    <a:pt x="9153" y="6155"/>
                  </a:lnTo>
                  <a:lnTo>
                    <a:pt x="8436" y="5879"/>
                  </a:lnTo>
                  <a:lnTo>
                    <a:pt x="8229" y="5990"/>
                  </a:lnTo>
                  <a:lnTo>
                    <a:pt x="8023" y="5990"/>
                  </a:lnTo>
                  <a:lnTo>
                    <a:pt x="8126" y="6431"/>
                  </a:lnTo>
                  <a:lnTo>
                    <a:pt x="7919" y="6431"/>
                  </a:lnTo>
                  <a:lnTo>
                    <a:pt x="7610" y="6484"/>
                  </a:lnTo>
                  <a:lnTo>
                    <a:pt x="7610" y="6210"/>
                  </a:lnTo>
                  <a:lnTo>
                    <a:pt x="7403" y="6155"/>
                  </a:lnTo>
                  <a:lnTo>
                    <a:pt x="7098" y="6431"/>
                  </a:lnTo>
                  <a:lnTo>
                    <a:pt x="6892" y="6155"/>
                  </a:lnTo>
                  <a:lnTo>
                    <a:pt x="5658" y="6704"/>
                  </a:lnTo>
                  <a:lnTo>
                    <a:pt x="5452" y="6704"/>
                  </a:lnTo>
                  <a:lnTo>
                    <a:pt x="5142" y="6594"/>
                  </a:lnTo>
                  <a:lnTo>
                    <a:pt x="4523" y="6594"/>
                  </a:lnTo>
                  <a:lnTo>
                    <a:pt x="4321" y="6815"/>
                  </a:lnTo>
                  <a:lnTo>
                    <a:pt x="4424" y="7309"/>
                  </a:lnTo>
                  <a:lnTo>
                    <a:pt x="3598" y="7968"/>
                  </a:lnTo>
                  <a:lnTo>
                    <a:pt x="3598" y="8133"/>
                  </a:lnTo>
                  <a:lnTo>
                    <a:pt x="2881" y="8520"/>
                  </a:lnTo>
                  <a:lnTo>
                    <a:pt x="2881" y="8738"/>
                  </a:lnTo>
                  <a:lnTo>
                    <a:pt x="3289" y="8958"/>
                  </a:lnTo>
                  <a:lnTo>
                    <a:pt x="2881" y="9234"/>
                  </a:lnTo>
                  <a:lnTo>
                    <a:pt x="3087" y="9728"/>
                  </a:lnTo>
                  <a:lnTo>
                    <a:pt x="3087" y="10059"/>
                  </a:lnTo>
                  <a:lnTo>
                    <a:pt x="3908" y="10881"/>
                  </a:lnTo>
                  <a:lnTo>
                    <a:pt x="3908" y="11102"/>
                  </a:lnTo>
                  <a:lnTo>
                    <a:pt x="4321" y="11378"/>
                  </a:lnTo>
                  <a:lnTo>
                    <a:pt x="4321" y="11488"/>
                  </a:lnTo>
                  <a:lnTo>
                    <a:pt x="3908" y="11706"/>
                  </a:lnTo>
                  <a:lnTo>
                    <a:pt x="4011" y="11927"/>
                  </a:lnTo>
                  <a:lnTo>
                    <a:pt x="3805" y="12586"/>
                  </a:lnTo>
                  <a:lnTo>
                    <a:pt x="3289" y="12807"/>
                  </a:lnTo>
                  <a:lnTo>
                    <a:pt x="3087" y="13191"/>
                  </a:lnTo>
                  <a:lnTo>
                    <a:pt x="2777" y="13301"/>
                  </a:lnTo>
                  <a:lnTo>
                    <a:pt x="2571" y="13467"/>
                  </a:lnTo>
                  <a:lnTo>
                    <a:pt x="2055" y="13740"/>
                  </a:lnTo>
                  <a:lnTo>
                    <a:pt x="2055" y="14291"/>
                  </a:lnTo>
                  <a:lnTo>
                    <a:pt x="1750" y="14509"/>
                  </a:lnTo>
                  <a:lnTo>
                    <a:pt x="821" y="14565"/>
                  </a:lnTo>
                  <a:lnTo>
                    <a:pt x="718" y="14730"/>
                  </a:lnTo>
                  <a:lnTo>
                    <a:pt x="718" y="15224"/>
                  </a:lnTo>
                  <a:lnTo>
                    <a:pt x="206" y="15610"/>
                  </a:lnTo>
                  <a:lnTo>
                    <a:pt x="206" y="15939"/>
                  </a:lnTo>
                  <a:lnTo>
                    <a:pt x="0" y="16214"/>
                  </a:lnTo>
                  <a:lnTo>
                    <a:pt x="206" y="16380"/>
                  </a:lnTo>
                  <a:lnTo>
                    <a:pt x="206" y="16874"/>
                  </a:lnTo>
                  <a:lnTo>
                    <a:pt x="924" y="17313"/>
                  </a:lnTo>
                  <a:lnTo>
                    <a:pt x="821" y="17699"/>
                  </a:lnTo>
                  <a:lnTo>
                    <a:pt x="924" y="17975"/>
                  </a:lnTo>
                  <a:lnTo>
                    <a:pt x="1337" y="18027"/>
                  </a:lnTo>
                  <a:lnTo>
                    <a:pt x="1440" y="18027"/>
                  </a:lnTo>
                  <a:lnTo>
                    <a:pt x="1337" y="18082"/>
                  </a:lnTo>
                  <a:lnTo>
                    <a:pt x="718" y="18137"/>
                  </a:lnTo>
                  <a:lnTo>
                    <a:pt x="718" y="18524"/>
                  </a:lnTo>
                  <a:lnTo>
                    <a:pt x="821" y="18962"/>
                  </a:lnTo>
                  <a:lnTo>
                    <a:pt x="718" y="19622"/>
                  </a:lnTo>
                  <a:lnTo>
                    <a:pt x="924" y="19732"/>
                  </a:lnTo>
                  <a:lnTo>
                    <a:pt x="924" y="19953"/>
                  </a:lnTo>
                  <a:lnTo>
                    <a:pt x="1337" y="20063"/>
                  </a:lnTo>
                  <a:lnTo>
                    <a:pt x="1750" y="20336"/>
                  </a:lnTo>
                  <a:lnTo>
                    <a:pt x="1952" y="20447"/>
                  </a:lnTo>
                  <a:lnTo>
                    <a:pt x="2261" y="20612"/>
                  </a:lnTo>
                  <a:lnTo>
                    <a:pt x="2571" y="20885"/>
                  </a:lnTo>
                  <a:lnTo>
                    <a:pt x="2984" y="20833"/>
                  </a:lnTo>
                  <a:lnTo>
                    <a:pt x="3087" y="20885"/>
                  </a:lnTo>
                  <a:lnTo>
                    <a:pt x="3598" y="20996"/>
                  </a:lnTo>
                  <a:lnTo>
                    <a:pt x="4011" y="21327"/>
                  </a:lnTo>
                  <a:lnTo>
                    <a:pt x="4424" y="21382"/>
                  </a:lnTo>
                  <a:lnTo>
                    <a:pt x="4424" y="21437"/>
                  </a:lnTo>
                  <a:lnTo>
                    <a:pt x="4523" y="21600"/>
                  </a:lnTo>
                  <a:lnTo>
                    <a:pt x="4935" y="21437"/>
                  </a:lnTo>
                  <a:lnTo>
                    <a:pt x="5555" y="21437"/>
                  </a:lnTo>
                  <a:lnTo>
                    <a:pt x="6169" y="21272"/>
                  </a:lnTo>
                  <a:lnTo>
                    <a:pt x="6685" y="20885"/>
                  </a:lnTo>
                  <a:lnTo>
                    <a:pt x="8534" y="20833"/>
                  </a:lnTo>
                  <a:lnTo>
                    <a:pt x="9050" y="20885"/>
                  </a:lnTo>
                  <a:lnTo>
                    <a:pt x="9974" y="20723"/>
                  </a:lnTo>
                  <a:lnTo>
                    <a:pt x="10284" y="20447"/>
                  </a:lnTo>
                  <a:lnTo>
                    <a:pt x="10697" y="20336"/>
                  </a:lnTo>
                  <a:lnTo>
                    <a:pt x="11006" y="19953"/>
                  </a:lnTo>
                  <a:lnTo>
                    <a:pt x="11518" y="19511"/>
                  </a:lnTo>
                  <a:lnTo>
                    <a:pt x="11518" y="19238"/>
                  </a:lnTo>
                  <a:lnTo>
                    <a:pt x="12034" y="19073"/>
                  </a:lnTo>
                  <a:lnTo>
                    <a:pt x="12034" y="18634"/>
                  </a:lnTo>
                  <a:lnTo>
                    <a:pt x="11827" y="18579"/>
                  </a:lnTo>
                  <a:lnTo>
                    <a:pt x="12240" y="18358"/>
                  </a:lnTo>
                  <a:lnTo>
                    <a:pt x="12550" y="17864"/>
                  </a:lnTo>
                  <a:lnTo>
                    <a:pt x="12344" y="17809"/>
                  </a:lnTo>
                  <a:lnTo>
                    <a:pt x="12648" y="17809"/>
                  </a:lnTo>
                  <a:lnTo>
                    <a:pt x="13164" y="17313"/>
                  </a:lnTo>
                  <a:lnTo>
                    <a:pt x="13577" y="16380"/>
                  </a:lnTo>
                  <a:lnTo>
                    <a:pt x="13784" y="15831"/>
                  </a:lnTo>
                  <a:lnTo>
                    <a:pt x="14295" y="15555"/>
                  </a:lnTo>
                  <a:lnTo>
                    <a:pt x="14605" y="14951"/>
                  </a:lnTo>
                  <a:lnTo>
                    <a:pt x="15323" y="14236"/>
                  </a:lnTo>
                  <a:lnTo>
                    <a:pt x="16148" y="13025"/>
                  </a:lnTo>
                  <a:lnTo>
                    <a:pt x="16660" y="12586"/>
                  </a:lnTo>
                  <a:lnTo>
                    <a:pt x="16660" y="12037"/>
                  </a:lnTo>
                  <a:lnTo>
                    <a:pt x="17176" y="11488"/>
                  </a:lnTo>
                  <a:lnTo>
                    <a:pt x="17279" y="11212"/>
                  </a:lnTo>
                  <a:lnTo>
                    <a:pt x="17898" y="10663"/>
                  </a:lnTo>
                  <a:lnTo>
                    <a:pt x="18203" y="9838"/>
                  </a:lnTo>
                  <a:lnTo>
                    <a:pt x="18410" y="9234"/>
                  </a:lnTo>
                  <a:lnTo>
                    <a:pt x="18719" y="9069"/>
                  </a:lnTo>
                  <a:lnTo>
                    <a:pt x="18823" y="8630"/>
                  </a:lnTo>
                  <a:lnTo>
                    <a:pt x="18719" y="8409"/>
                  </a:lnTo>
                  <a:lnTo>
                    <a:pt x="18823" y="8078"/>
                  </a:lnTo>
                  <a:lnTo>
                    <a:pt x="19334" y="7584"/>
                  </a:lnTo>
                  <a:lnTo>
                    <a:pt x="19334" y="7364"/>
                  </a:lnTo>
                  <a:lnTo>
                    <a:pt x="19747" y="7091"/>
                  </a:lnTo>
                  <a:lnTo>
                    <a:pt x="19540" y="6760"/>
                  </a:lnTo>
                  <a:lnTo>
                    <a:pt x="19334" y="6594"/>
                  </a:lnTo>
                  <a:lnTo>
                    <a:pt x="19540" y="6431"/>
                  </a:lnTo>
                  <a:lnTo>
                    <a:pt x="19540" y="5990"/>
                  </a:lnTo>
                  <a:lnTo>
                    <a:pt x="19334" y="5935"/>
                  </a:lnTo>
                  <a:lnTo>
                    <a:pt x="19334" y="5606"/>
                  </a:lnTo>
                  <a:lnTo>
                    <a:pt x="19747" y="5441"/>
                  </a:lnTo>
                  <a:lnTo>
                    <a:pt x="19953" y="5606"/>
                  </a:lnTo>
                  <a:lnTo>
                    <a:pt x="20056" y="5935"/>
                  </a:lnTo>
                  <a:lnTo>
                    <a:pt x="20573" y="6266"/>
                  </a:lnTo>
                  <a:lnTo>
                    <a:pt x="20981" y="6266"/>
                  </a:lnTo>
                  <a:lnTo>
                    <a:pt x="21084" y="6045"/>
                  </a:lnTo>
                  <a:lnTo>
                    <a:pt x="21290" y="5879"/>
                  </a:lnTo>
                  <a:lnTo>
                    <a:pt x="21394" y="5717"/>
                  </a:lnTo>
                  <a:lnTo>
                    <a:pt x="21394" y="5441"/>
                  </a:lnTo>
                  <a:lnTo>
                    <a:pt x="21600" y="5386"/>
                  </a:lnTo>
                  <a:lnTo>
                    <a:pt x="21497" y="5055"/>
                  </a:lnTo>
                  <a:lnTo>
                    <a:pt x="20981" y="4671"/>
                  </a:lnTo>
                  <a:lnTo>
                    <a:pt x="20877" y="4395"/>
                  </a:lnTo>
                  <a:lnTo>
                    <a:pt x="20981" y="4287"/>
                  </a:lnTo>
                  <a:lnTo>
                    <a:pt x="20981" y="3956"/>
                  </a:lnTo>
                  <a:lnTo>
                    <a:pt x="20877" y="3518"/>
                  </a:lnTo>
                  <a:lnTo>
                    <a:pt x="20981" y="3297"/>
                  </a:lnTo>
                  <a:lnTo>
                    <a:pt x="20981" y="2582"/>
                  </a:lnTo>
                  <a:lnTo>
                    <a:pt x="20573" y="2307"/>
                  </a:lnTo>
                  <a:lnTo>
                    <a:pt x="20573" y="1592"/>
                  </a:lnTo>
                  <a:lnTo>
                    <a:pt x="20366" y="1374"/>
                  </a:lnTo>
                  <a:lnTo>
                    <a:pt x="20056" y="1374"/>
                  </a:lnTo>
                  <a:lnTo>
                    <a:pt x="19540" y="1043"/>
                  </a:lnTo>
                  <a:lnTo>
                    <a:pt x="19540" y="767"/>
                  </a:lnTo>
                  <a:lnTo>
                    <a:pt x="19029" y="659"/>
                  </a:lnTo>
                  <a:lnTo>
                    <a:pt x="19334" y="384"/>
                  </a:lnTo>
                  <a:lnTo>
                    <a:pt x="19236" y="0"/>
                  </a:lnTo>
                  <a:close/>
                </a:path>
              </a:pathLst>
            </a:custGeom>
            <a:solidFill>
              <a:srgbClr val="CCD4D9"/>
            </a:solidFill>
            <a:ln w="12700" cap="flat">
              <a:noFill/>
              <a:miter lim="400000"/>
            </a:ln>
            <a:effectLst/>
          </p:spPr>
          <p:txBody>
            <a:bodyPr wrap="square" lIns="0" tIns="0" rIns="0" bIns="0" numCol="1" anchor="ctr">
              <a:noAutofit/>
            </a:bodyPr>
            <a:lstStyle/>
            <a:p>
              <a:pPr defTabSz="342900">
                <a:lnSpc>
                  <a:spcPct val="100000"/>
                </a:lnSpc>
                <a:spcBef>
                  <a:spcPts val="0"/>
                </a:spcBef>
                <a:defRPr sz="1400">
                  <a:latin typeface="Arial"/>
                  <a:ea typeface="Arial"/>
                  <a:cs typeface="Arial"/>
                  <a:sym typeface="Arial"/>
                </a:defRPr>
              </a:pPr>
              <a:endParaRPr sz="525"/>
            </a:p>
          </p:txBody>
        </p:sp>
        <p:grpSp>
          <p:nvGrpSpPr>
            <p:cNvPr id="129" name="Google Shape;10528;p32">
              <a:extLst>
                <a:ext uri="{FF2B5EF4-FFF2-40B4-BE49-F238E27FC236}">
                  <a16:creationId xmlns:a16="http://schemas.microsoft.com/office/drawing/2014/main" id="{FC6FEE5C-B461-348C-9FB5-56E6F72D43A1}"/>
                </a:ext>
              </a:extLst>
            </p:cNvPr>
            <p:cNvGrpSpPr/>
            <p:nvPr/>
          </p:nvGrpSpPr>
          <p:grpSpPr>
            <a:xfrm>
              <a:off x="19480297" y="9544062"/>
              <a:ext cx="2878065" cy="2937774"/>
              <a:chOff x="0" y="119"/>
              <a:chExt cx="2878064" cy="2937773"/>
            </a:xfrm>
          </p:grpSpPr>
          <p:sp>
            <p:nvSpPr>
              <p:cNvPr id="232" name="Google Shape;10529;p32">
                <a:extLst>
                  <a:ext uri="{FF2B5EF4-FFF2-40B4-BE49-F238E27FC236}">
                    <a16:creationId xmlns:a16="http://schemas.microsoft.com/office/drawing/2014/main" id="{0D1A9D60-7B19-68E1-FA3C-B6B755C14070}"/>
                  </a:ext>
                </a:extLst>
              </p:cNvPr>
              <p:cNvSpPr/>
              <p:nvPr/>
            </p:nvSpPr>
            <p:spPr>
              <a:xfrm>
                <a:off x="0" y="119"/>
                <a:ext cx="2878065" cy="2456370"/>
              </a:xfrm>
              <a:custGeom>
                <a:avLst/>
                <a:gdLst/>
                <a:ahLst/>
                <a:cxnLst>
                  <a:cxn ang="0">
                    <a:pos x="wd2" y="hd2"/>
                  </a:cxn>
                  <a:cxn ang="5400000">
                    <a:pos x="wd2" y="hd2"/>
                  </a:cxn>
                  <a:cxn ang="10800000">
                    <a:pos x="wd2" y="hd2"/>
                  </a:cxn>
                  <a:cxn ang="16200000">
                    <a:pos x="wd2" y="hd2"/>
                  </a:cxn>
                </a:cxnLst>
                <a:rect l="0" t="0" r="r" b="b"/>
                <a:pathLst>
                  <a:path w="21600" h="21600" extrusionOk="0">
                    <a:moveTo>
                      <a:pt x="16876" y="0"/>
                    </a:moveTo>
                    <a:lnTo>
                      <a:pt x="16759" y="43"/>
                    </a:lnTo>
                    <a:lnTo>
                      <a:pt x="16680" y="153"/>
                    </a:lnTo>
                    <a:lnTo>
                      <a:pt x="16680" y="350"/>
                    </a:lnTo>
                    <a:lnTo>
                      <a:pt x="16641" y="548"/>
                    </a:lnTo>
                    <a:lnTo>
                      <a:pt x="16641" y="591"/>
                    </a:lnTo>
                    <a:lnTo>
                      <a:pt x="16601" y="701"/>
                    </a:lnTo>
                    <a:lnTo>
                      <a:pt x="16543" y="701"/>
                    </a:lnTo>
                    <a:lnTo>
                      <a:pt x="16484" y="898"/>
                    </a:lnTo>
                    <a:lnTo>
                      <a:pt x="16386" y="1052"/>
                    </a:lnTo>
                    <a:lnTo>
                      <a:pt x="16465" y="1140"/>
                    </a:lnTo>
                    <a:lnTo>
                      <a:pt x="16563" y="1227"/>
                    </a:lnTo>
                    <a:lnTo>
                      <a:pt x="16504" y="1271"/>
                    </a:lnTo>
                    <a:lnTo>
                      <a:pt x="16445" y="1249"/>
                    </a:lnTo>
                    <a:lnTo>
                      <a:pt x="16386" y="1381"/>
                    </a:lnTo>
                    <a:lnTo>
                      <a:pt x="16347" y="1490"/>
                    </a:lnTo>
                    <a:lnTo>
                      <a:pt x="16406" y="1644"/>
                    </a:lnTo>
                    <a:lnTo>
                      <a:pt x="16406" y="1753"/>
                    </a:lnTo>
                    <a:lnTo>
                      <a:pt x="16347" y="1710"/>
                    </a:lnTo>
                    <a:lnTo>
                      <a:pt x="16269" y="1753"/>
                    </a:lnTo>
                    <a:lnTo>
                      <a:pt x="16210" y="2039"/>
                    </a:lnTo>
                    <a:lnTo>
                      <a:pt x="16269" y="2259"/>
                    </a:lnTo>
                    <a:lnTo>
                      <a:pt x="16249" y="2478"/>
                    </a:lnTo>
                    <a:lnTo>
                      <a:pt x="16289" y="2631"/>
                    </a:lnTo>
                    <a:lnTo>
                      <a:pt x="16289" y="2807"/>
                    </a:lnTo>
                    <a:lnTo>
                      <a:pt x="16170" y="2916"/>
                    </a:lnTo>
                    <a:lnTo>
                      <a:pt x="16170" y="3004"/>
                    </a:lnTo>
                    <a:lnTo>
                      <a:pt x="16072" y="3245"/>
                    </a:lnTo>
                    <a:lnTo>
                      <a:pt x="16053" y="3574"/>
                    </a:lnTo>
                    <a:lnTo>
                      <a:pt x="15955" y="3728"/>
                    </a:lnTo>
                    <a:lnTo>
                      <a:pt x="15994" y="3837"/>
                    </a:lnTo>
                    <a:lnTo>
                      <a:pt x="15916" y="4013"/>
                    </a:lnTo>
                    <a:lnTo>
                      <a:pt x="15817" y="4122"/>
                    </a:lnTo>
                    <a:lnTo>
                      <a:pt x="15817" y="4341"/>
                    </a:lnTo>
                    <a:lnTo>
                      <a:pt x="15661" y="4495"/>
                    </a:lnTo>
                    <a:lnTo>
                      <a:pt x="15308" y="4648"/>
                    </a:lnTo>
                    <a:lnTo>
                      <a:pt x="15171" y="4539"/>
                    </a:lnTo>
                    <a:lnTo>
                      <a:pt x="15015" y="4517"/>
                    </a:lnTo>
                    <a:lnTo>
                      <a:pt x="14936" y="4429"/>
                    </a:lnTo>
                    <a:lnTo>
                      <a:pt x="14818" y="4298"/>
                    </a:lnTo>
                    <a:lnTo>
                      <a:pt x="14818" y="4232"/>
                    </a:lnTo>
                    <a:lnTo>
                      <a:pt x="14778" y="4188"/>
                    </a:lnTo>
                    <a:lnTo>
                      <a:pt x="14740" y="4056"/>
                    </a:lnTo>
                    <a:lnTo>
                      <a:pt x="14622" y="4013"/>
                    </a:lnTo>
                    <a:lnTo>
                      <a:pt x="14505" y="3969"/>
                    </a:lnTo>
                    <a:lnTo>
                      <a:pt x="14348" y="3969"/>
                    </a:lnTo>
                    <a:lnTo>
                      <a:pt x="14191" y="3859"/>
                    </a:lnTo>
                    <a:lnTo>
                      <a:pt x="14152" y="3749"/>
                    </a:lnTo>
                    <a:lnTo>
                      <a:pt x="14034" y="3574"/>
                    </a:lnTo>
                    <a:lnTo>
                      <a:pt x="13897" y="3552"/>
                    </a:lnTo>
                    <a:lnTo>
                      <a:pt x="13759" y="3464"/>
                    </a:lnTo>
                    <a:lnTo>
                      <a:pt x="13759" y="3399"/>
                    </a:lnTo>
                    <a:lnTo>
                      <a:pt x="13701" y="3399"/>
                    </a:lnTo>
                    <a:lnTo>
                      <a:pt x="13642" y="3333"/>
                    </a:lnTo>
                    <a:lnTo>
                      <a:pt x="13524" y="3333"/>
                    </a:lnTo>
                    <a:lnTo>
                      <a:pt x="13427" y="3311"/>
                    </a:lnTo>
                    <a:lnTo>
                      <a:pt x="13446" y="3245"/>
                    </a:lnTo>
                    <a:lnTo>
                      <a:pt x="13309" y="3136"/>
                    </a:lnTo>
                    <a:lnTo>
                      <a:pt x="13269" y="3004"/>
                    </a:lnTo>
                    <a:lnTo>
                      <a:pt x="13152" y="2851"/>
                    </a:lnTo>
                    <a:lnTo>
                      <a:pt x="13054" y="2851"/>
                    </a:lnTo>
                    <a:lnTo>
                      <a:pt x="12937" y="2675"/>
                    </a:lnTo>
                    <a:lnTo>
                      <a:pt x="12937" y="2544"/>
                    </a:lnTo>
                    <a:lnTo>
                      <a:pt x="13034" y="2346"/>
                    </a:lnTo>
                    <a:lnTo>
                      <a:pt x="13054" y="2215"/>
                    </a:lnTo>
                    <a:lnTo>
                      <a:pt x="13172" y="2127"/>
                    </a:lnTo>
                    <a:lnTo>
                      <a:pt x="13211" y="1974"/>
                    </a:lnTo>
                    <a:lnTo>
                      <a:pt x="13250" y="1863"/>
                    </a:lnTo>
                    <a:lnTo>
                      <a:pt x="13152" y="1908"/>
                    </a:lnTo>
                    <a:lnTo>
                      <a:pt x="13074" y="1753"/>
                    </a:lnTo>
                    <a:lnTo>
                      <a:pt x="13172" y="1666"/>
                    </a:lnTo>
                    <a:lnTo>
                      <a:pt x="13152" y="1556"/>
                    </a:lnTo>
                    <a:lnTo>
                      <a:pt x="13231" y="1556"/>
                    </a:lnTo>
                    <a:lnTo>
                      <a:pt x="13269" y="1534"/>
                    </a:lnTo>
                    <a:lnTo>
                      <a:pt x="13328" y="1556"/>
                    </a:lnTo>
                    <a:lnTo>
                      <a:pt x="13427" y="1578"/>
                    </a:lnTo>
                    <a:lnTo>
                      <a:pt x="13544" y="1534"/>
                    </a:lnTo>
                    <a:lnTo>
                      <a:pt x="13603" y="1381"/>
                    </a:lnTo>
                    <a:lnTo>
                      <a:pt x="13504" y="1315"/>
                    </a:lnTo>
                    <a:lnTo>
                      <a:pt x="13563" y="1227"/>
                    </a:lnTo>
                    <a:lnTo>
                      <a:pt x="13642" y="1249"/>
                    </a:lnTo>
                    <a:lnTo>
                      <a:pt x="13701" y="1052"/>
                    </a:lnTo>
                    <a:lnTo>
                      <a:pt x="13759" y="1008"/>
                    </a:lnTo>
                    <a:lnTo>
                      <a:pt x="13838" y="898"/>
                    </a:lnTo>
                    <a:lnTo>
                      <a:pt x="13838" y="833"/>
                    </a:lnTo>
                    <a:lnTo>
                      <a:pt x="13741" y="789"/>
                    </a:lnTo>
                    <a:lnTo>
                      <a:pt x="13662" y="876"/>
                    </a:lnTo>
                    <a:lnTo>
                      <a:pt x="13603" y="833"/>
                    </a:lnTo>
                    <a:lnTo>
                      <a:pt x="13603" y="613"/>
                    </a:lnTo>
                    <a:lnTo>
                      <a:pt x="13504" y="679"/>
                    </a:lnTo>
                    <a:lnTo>
                      <a:pt x="13368" y="833"/>
                    </a:lnTo>
                    <a:lnTo>
                      <a:pt x="13427" y="876"/>
                    </a:lnTo>
                    <a:lnTo>
                      <a:pt x="13427" y="942"/>
                    </a:lnTo>
                    <a:lnTo>
                      <a:pt x="13348" y="1008"/>
                    </a:lnTo>
                    <a:lnTo>
                      <a:pt x="13250" y="942"/>
                    </a:lnTo>
                    <a:lnTo>
                      <a:pt x="13231" y="876"/>
                    </a:lnTo>
                    <a:lnTo>
                      <a:pt x="13211" y="811"/>
                    </a:lnTo>
                    <a:lnTo>
                      <a:pt x="13152" y="898"/>
                    </a:lnTo>
                    <a:lnTo>
                      <a:pt x="13074" y="920"/>
                    </a:lnTo>
                    <a:lnTo>
                      <a:pt x="13074" y="833"/>
                    </a:lnTo>
                    <a:lnTo>
                      <a:pt x="13152" y="767"/>
                    </a:lnTo>
                    <a:lnTo>
                      <a:pt x="13172" y="701"/>
                    </a:lnTo>
                    <a:lnTo>
                      <a:pt x="13113" y="723"/>
                    </a:lnTo>
                    <a:lnTo>
                      <a:pt x="13034" y="811"/>
                    </a:lnTo>
                    <a:lnTo>
                      <a:pt x="12917" y="876"/>
                    </a:lnTo>
                    <a:lnTo>
                      <a:pt x="12917" y="898"/>
                    </a:lnTo>
                    <a:lnTo>
                      <a:pt x="12838" y="920"/>
                    </a:lnTo>
                    <a:lnTo>
                      <a:pt x="12819" y="876"/>
                    </a:lnTo>
                    <a:lnTo>
                      <a:pt x="12682" y="876"/>
                    </a:lnTo>
                    <a:lnTo>
                      <a:pt x="12682" y="811"/>
                    </a:lnTo>
                    <a:lnTo>
                      <a:pt x="12623" y="679"/>
                    </a:lnTo>
                    <a:lnTo>
                      <a:pt x="12564" y="679"/>
                    </a:lnTo>
                    <a:lnTo>
                      <a:pt x="12447" y="723"/>
                    </a:lnTo>
                    <a:lnTo>
                      <a:pt x="12348" y="701"/>
                    </a:lnTo>
                    <a:lnTo>
                      <a:pt x="12289" y="723"/>
                    </a:lnTo>
                    <a:lnTo>
                      <a:pt x="12250" y="657"/>
                    </a:lnTo>
                    <a:lnTo>
                      <a:pt x="12192" y="657"/>
                    </a:lnTo>
                    <a:lnTo>
                      <a:pt x="12153" y="504"/>
                    </a:lnTo>
                    <a:lnTo>
                      <a:pt x="12035" y="570"/>
                    </a:lnTo>
                    <a:lnTo>
                      <a:pt x="11898" y="548"/>
                    </a:lnTo>
                    <a:lnTo>
                      <a:pt x="11780" y="482"/>
                    </a:lnTo>
                    <a:lnTo>
                      <a:pt x="11780" y="394"/>
                    </a:lnTo>
                    <a:lnTo>
                      <a:pt x="11701" y="285"/>
                    </a:lnTo>
                    <a:lnTo>
                      <a:pt x="11663" y="285"/>
                    </a:lnTo>
                    <a:lnTo>
                      <a:pt x="11663" y="350"/>
                    </a:lnTo>
                    <a:lnTo>
                      <a:pt x="11505" y="394"/>
                    </a:lnTo>
                    <a:lnTo>
                      <a:pt x="11466" y="285"/>
                    </a:lnTo>
                    <a:lnTo>
                      <a:pt x="11369" y="263"/>
                    </a:lnTo>
                    <a:lnTo>
                      <a:pt x="11211" y="175"/>
                    </a:lnTo>
                    <a:lnTo>
                      <a:pt x="11211" y="219"/>
                    </a:lnTo>
                    <a:lnTo>
                      <a:pt x="11153" y="153"/>
                    </a:lnTo>
                    <a:lnTo>
                      <a:pt x="11055" y="241"/>
                    </a:lnTo>
                    <a:lnTo>
                      <a:pt x="11153" y="328"/>
                    </a:lnTo>
                    <a:lnTo>
                      <a:pt x="11114" y="350"/>
                    </a:lnTo>
                    <a:lnTo>
                      <a:pt x="11211" y="372"/>
                    </a:lnTo>
                    <a:lnTo>
                      <a:pt x="11310" y="350"/>
                    </a:lnTo>
                    <a:lnTo>
                      <a:pt x="11466" y="482"/>
                    </a:lnTo>
                    <a:lnTo>
                      <a:pt x="11466" y="570"/>
                    </a:lnTo>
                    <a:lnTo>
                      <a:pt x="11486" y="767"/>
                    </a:lnTo>
                    <a:lnTo>
                      <a:pt x="11369" y="767"/>
                    </a:lnTo>
                    <a:lnTo>
                      <a:pt x="11349" y="898"/>
                    </a:lnTo>
                    <a:lnTo>
                      <a:pt x="11290" y="811"/>
                    </a:lnTo>
                    <a:lnTo>
                      <a:pt x="11211" y="789"/>
                    </a:lnTo>
                    <a:lnTo>
                      <a:pt x="11114" y="876"/>
                    </a:lnTo>
                    <a:lnTo>
                      <a:pt x="10820" y="876"/>
                    </a:lnTo>
                    <a:lnTo>
                      <a:pt x="10702" y="767"/>
                    </a:lnTo>
                    <a:lnTo>
                      <a:pt x="10682" y="811"/>
                    </a:lnTo>
                    <a:lnTo>
                      <a:pt x="10565" y="876"/>
                    </a:lnTo>
                    <a:lnTo>
                      <a:pt x="10585" y="986"/>
                    </a:lnTo>
                    <a:lnTo>
                      <a:pt x="10486" y="942"/>
                    </a:lnTo>
                    <a:lnTo>
                      <a:pt x="10506" y="1118"/>
                    </a:lnTo>
                    <a:lnTo>
                      <a:pt x="10467" y="1052"/>
                    </a:lnTo>
                    <a:lnTo>
                      <a:pt x="10330" y="1008"/>
                    </a:lnTo>
                    <a:lnTo>
                      <a:pt x="10290" y="1096"/>
                    </a:lnTo>
                    <a:lnTo>
                      <a:pt x="10330" y="1161"/>
                    </a:lnTo>
                    <a:lnTo>
                      <a:pt x="10330" y="1227"/>
                    </a:lnTo>
                    <a:lnTo>
                      <a:pt x="10192" y="1161"/>
                    </a:lnTo>
                    <a:lnTo>
                      <a:pt x="10134" y="1249"/>
                    </a:lnTo>
                    <a:lnTo>
                      <a:pt x="10192" y="1315"/>
                    </a:lnTo>
                    <a:lnTo>
                      <a:pt x="10114" y="1359"/>
                    </a:lnTo>
                    <a:lnTo>
                      <a:pt x="10036" y="1425"/>
                    </a:lnTo>
                    <a:lnTo>
                      <a:pt x="10036" y="1468"/>
                    </a:lnTo>
                    <a:lnTo>
                      <a:pt x="10114" y="1578"/>
                    </a:lnTo>
                    <a:lnTo>
                      <a:pt x="10134" y="1644"/>
                    </a:lnTo>
                    <a:lnTo>
                      <a:pt x="10036" y="1578"/>
                    </a:lnTo>
                    <a:lnTo>
                      <a:pt x="9977" y="1666"/>
                    </a:lnTo>
                    <a:lnTo>
                      <a:pt x="9879" y="1666"/>
                    </a:lnTo>
                    <a:lnTo>
                      <a:pt x="9800" y="1819"/>
                    </a:lnTo>
                    <a:lnTo>
                      <a:pt x="9702" y="2017"/>
                    </a:lnTo>
                    <a:lnTo>
                      <a:pt x="9624" y="2039"/>
                    </a:lnTo>
                    <a:lnTo>
                      <a:pt x="9605" y="2215"/>
                    </a:lnTo>
                    <a:lnTo>
                      <a:pt x="9506" y="2259"/>
                    </a:lnTo>
                    <a:lnTo>
                      <a:pt x="9585" y="2346"/>
                    </a:lnTo>
                    <a:lnTo>
                      <a:pt x="9781" y="2368"/>
                    </a:lnTo>
                    <a:lnTo>
                      <a:pt x="9702" y="2412"/>
                    </a:lnTo>
                    <a:lnTo>
                      <a:pt x="9643" y="2478"/>
                    </a:lnTo>
                    <a:lnTo>
                      <a:pt x="9879" y="2566"/>
                    </a:lnTo>
                    <a:lnTo>
                      <a:pt x="9800" y="2631"/>
                    </a:lnTo>
                    <a:lnTo>
                      <a:pt x="9643" y="2587"/>
                    </a:lnTo>
                    <a:lnTo>
                      <a:pt x="9605" y="2522"/>
                    </a:lnTo>
                    <a:lnTo>
                      <a:pt x="9624" y="2587"/>
                    </a:lnTo>
                    <a:lnTo>
                      <a:pt x="9702" y="2675"/>
                    </a:lnTo>
                    <a:lnTo>
                      <a:pt x="9702" y="2807"/>
                    </a:lnTo>
                    <a:lnTo>
                      <a:pt x="9800" y="2960"/>
                    </a:lnTo>
                    <a:lnTo>
                      <a:pt x="9643" y="2807"/>
                    </a:lnTo>
                    <a:lnTo>
                      <a:pt x="9585" y="2653"/>
                    </a:lnTo>
                    <a:lnTo>
                      <a:pt x="9487" y="2631"/>
                    </a:lnTo>
                    <a:lnTo>
                      <a:pt x="9447" y="2697"/>
                    </a:lnTo>
                    <a:lnTo>
                      <a:pt x="9428" y="2785"/>
                    </a:lnTo>
                    <a:lnTo>
                      <a:pt x="9408" y="2697"/>
                    </a:lnTo>
                    <a:lnTo>
                      <a:pt x="9193" y="2544"/>
                    </a:lnTo>
                    <a:lnTo>
                      <a:pt x="9016" y="2566"/>
                    </a:lnTo>
                    <a:lnTo>
                      <a:pt x="9056" y="2631"/>
                    </a:lnTo>
                    <a:lnTo>
                      <a:pt x="9016" y="2697"/>
                    </a:lnTo>
                    <a:lnTo>
                      <a:pt x="8957" y="2653"/>
                    </a:lnTo>
                    <a:lnTo>
                      <a:pt x="8918" y="2653"/>
                    </a:lnTo>
                    <a:lnTo>
                      <a:pt x="8860" y="2697"/>
                    </a:lnTo>
                    <a:lnTo>
                      <a:pt x="8938" y="2851"/>
                    </a:lnTo>
                    <a:lnTo>
                      <a:pt x="8918" y="2894"/>
                    </a:lnTo>
                    <a:lnTo>
                      <a:pt x="8898" y="2851"/>
                    </a:lnTo>
                    <a:lnTo>
                      <a:pt x="8840" y="2872"/>
                    </a:lnTo>
                    <a:lnTo>
                      <a:pt x="8840" y="2916"/>
                    </a:lnTo>
                    <a:lnTo>
                      <a:pt x="8742" y="2982"/>
                    </a:lnTo>
                    <a:lnTo>
                      <a:pt x="8605" y="3026"/>
                    </a:lnTo>
                    <a:lnTo>
                      <a:pt x="8722" y="2960"/>
                    </a:lnTo>
                    <a:lnTo>
                      <a:pt x="8801" y="2851"/>
                    </a:lnTo>
                    <a:lnTo>
                      <a:pt x="8801" y="2653"/>
                    </a:lnTo>
                    <a:lnTo>
                      <a:pt x="8860" y="2544"/>
                    </a:lnTo>
                    <a:lnTo>
                      <a:pt x="8821" y="2456"/>
                    </a:lnTo>
                    <a:lnTo>
                      <a:pt x="8722" y="2434"/>
                    </a:lnTo>
                    <a:lnTo>
                      <a:pt x="8566" y="2127"/>
                    </a:lnTo>
                    <a:lnTo>
                      <a:pt x="8507" y="1996"/>
                    </a:lnTo>
                    <a:lnTo>
                      <a:pt x="8331" y="1930"/>
                    </a:lnTo>
                    <a:lnTo>
                      <a:pt x="8232" y="1886"/>
                    </a:lnTo>
                    <a:lnTo>
                      <a:pt x="8173" y="1908"/>
                    </a:lnTo>
                    <a:lnTo>
                      <a:pt x="8232" y="1974"/>
                    </a:lnTo>
                    <a:lnTo>
                      <a:pt x="8154" y="1996"/>
                    </a:lnTo>
                    <a:lnTo>
                      <a:pt x="8076" y="2127"/>
                    </a:lnTo>
                    <a:lnTo>
                      <a:pt x="8017" y="2105"/>
                    </a:lnTo>
                    <a:lnTo>
                      <a:pt x="8037" y="2039"/>
                    </a:lnTo>
                    <a:lnTo>
                      <a:pt x="7938" y="2083"/>
                    </a:lnTo>
                    <a:lnTo>
                      <a:pt x="7919" y="2149"/>
                    </a:lnTo>
                    <a:lnTo>
                      <a:pt x="7841" y="1974"/>
                    </a:lnTo>
                    <a:lnTo>
                      <a:pt x="7782" y="1974"/>
                    </a:lnTo>
                    <a:lnTo>
                      <a:pt x="7762" y="2039"/>
                    </a:lnTo>
                    <a:lnTo>
                      <a:pt x="7841" y="2105"/>
                    </a:lnTo>
                    <a:lnTo>
                      <a:pt x="7742" y="2193"/>
                    </a:lnTo>
                    <a:lnTo>
                      <a:pt x="7683" y="2324"/>
                    </a:lnTo>
                    <a:lnTo>
                      <a:pt x="7742" y="2368"/>
                    </a:lnTo>
                    <a:lnTo>
                      <a:pt x="7624" y="2456"/>
                    </a:lnTo>
                    <a:lnTo>
                      <a:pt x="7566" y="2368"/>
                    </a:lnTo>
                    <a:lnTo>
                      <a:pt x="7527" y="2368"/>
                    </a:lnTo>
                    <a:lnTo>
                      <a:pt x="7488" y="2302"/>
                    </a:lnTo>
                    <a:lnTo>
                      <a:pt x="7566" y="2215"/>
                    </a:lnTo>
                    <a:lnTo>
                      <a:pt x="7488" y="2215"/>
                    </a:lnTo>
                    <a:lnTo>
                      <a:pt x="7448" y="2346"/>
                    </a:lnTo>
                    <a:lnTo>
                      <a:pt x="7350" y="2368"/>
                    </a:lnTo>
                    <a:lnTo>
                      <a:pt x="7292" y="2434"/>
                    </a:lnTo>
                    <a:lnTo>
                      <a:pt x="7272" y="2566"/>
                    </a:lnTo>
                    <a:lnTo>
                      <a:pt x="7448" y="2631"/>
                    </a:lnTo>
                    <a:lnTo>
                      <a:pt x="7292" y="2763"/>
                    </a:lnTo>
                    <a:lnTo>
                      <a:pt x="7193" y="2697"/>
                    </a:lnTo>
                    <a:lnTo>
                      <a:pt x="7057" y="2785"/>
                    </a:lnTo>
                    <a:lnTo>
                      <a:pt x="7076" y="2872"/>
                    </a:lnTo>
                    <a:lnTo>
                      <a:pt x="7252" y="2894"/>
                    </a:lnTo>
                    <a:lnTo>
                      <a:pt x="7174" y="2982"/>
                    </a:lnTo>
                    <a:lnTo>
                      <a:pt x="7095" y="3004"/>
                    </a:lnTo>
                    <a:lnTo>
                      <a:pt x="6998" y="2872"/>
                    </a:lnTo>
                    <a:lnTo>
                      <a:pt x="6899" y="2982"/>
                    </a:lnTo>
                    <a:lnTo>
                      <a:pt x="6802" y="3004"/>
                    </a:lnTo>
                    <a:lnTo>
                      <a:pt x="6840" y="3092"/>
                    </a:lnTo>
                    <a:lnTo>
                      <a:pt x="6860" y="3179"/>
                    </a:lnTo>
                    <a:lnTo>
                      <a:pt x="6860" y="3245"/>
                    </a:lnTo>
                    <a:lnTo>
                      <a:pt x="6939" y="3223"/>
                    </a:lnTo>
                    <a:lnTo>
                      <a:pt x="6860" y="3333"/>
                    </a:lnTo>
                    <a:lnTo>
                      <a:pt x="6899" y="3443"/>
                    </a:lnTo>
                    <a:lnTo>
                      <a:pt x="6802" y="3464"/>
                    </a:lnTo>
                    <a:lnTo>
                      <a:pt x="6763" y="3552"/>
                    </a:lnTo>
                    <a:lnTo>
                      <a:pt x="6939" y="3618"/>
                    </a:lnTo>
                    <a:lnTo>
                      <a:pt x="6840" y="3662"/>
                    </a:lnTo>
                    <a:lnTo>
                      <a:pt x="6802" y="3728"/>
                    </a:lnTo>
                    <a:lnTo>
                      <a:pt x="6684" y="3684"/>
                    </a:lnTo>
                    <a:lnTo>
                      <a:pt x="6644" y="3618"/>
                    </a:lnTo>
                    <a:lnTo>
                      <a:pt x="6566" y="3552"/>
                    </a:lnTo>
                    <a:lnTo>
                      <a:pt x="6468" y="3640"/>
                    </a:lnTo>
                    <a:lnTo>
                      <a:pt x="6449" y="3530"/>
                    </a:lnTo>
                    <a:lnTo>
                      <a:pt x="6350" y="3464"/>
                    </a:lnTo>
                    <a:lnTo>
                      <a:pt x="6273" y="3530"/>
                    </a:lnTo>
                    <a:lnTo>
                      <a:pt x="6390" y="3640"/>
                    </a:lnTo>
                    <a:lnTo>
                      <a:pt x="6350" y="3662"/>
                    </a:lnTo>
                    <a:lnTo>
                      <a:pt x="6292" y="3771"/>
                    </a:lnTo>
                    <a:lnTo>
                      <a:pt x="6390" y="3881"/>
                    </a:lnTo>
                    <a:lnTo>
                      <a:pt x="6508" y="3881"/>
                    </a:lnTo>
                    <a:lnTo>
                      <a:pt x="6468" y="3991"/>
                    </a:lnTo>
                    <a:lnTo>
                      <a:pt x="6468" y="4100"/>
                    </a:lnTo>
                    <a:lnTo>
                      <a:pt x="6409" y="4056"/>
                    </a:lnTo>
                    <a:lnTo>
                      <a:pt x="6350" y="4056"/>
                    </a:lnTo>
                    <a:lnTo>
                      <a:pt x="6370" y="4188"/>
                    </a:lnTo>
                    <a:lnTo>
                      <a:pt x="6311" y="4319"/>
                    </a:lnTo>
                    <a:lnTo>
                      <a:pt x="6311" y="4451"/>
                    </a:lnTo>
                    <a:lnTo>
                      <a:pt x="6155" y="4056"/>
                    </a:lnTo>
                    <a:lnTo>
                      <a:pt x="6018" y="3793"/>
                    </a:lnTo>
                    <a:lnTo>
                      <a:pt x="5978" y="3728"/>
                    </a:lnTo>
                    <a:lnTo>
                      <a:pt x="5998" y="3552"/>
                    </a:lnTo>
                    <a:lnTo>
                      <a:pt x="5959" y="3640"/>
                    </a:lnTo>
                    <a:lnTo>
                      <a:pt x="5821" y="3728"/>
                    </a:lnTo>
                    <a:lnTo>
                      <a:pt x="5801" y="3881"/>
                    </a:lnTo>
                    <a:lnTo>
                      <a:pt x="5724" y="3903"/>
                    </a:lnTo>
                    <a:lnTo>
                      <a:pt x="5704" y="3991"/>
                    </a:lnTo>
                    <a:lnTo>
                      <a:pt x="5606" y="3969"/>
                    </a:lnTo>
                    <a:lnTo>
                      <a:pt x="5528" y="4078"/>
                    </a:lnTo>
                    <a:lnTo>
                      <a:pt x="5469" y="4166"/>
                    </a:lnTo>
                    <a:lnTo>
                      <a:pt x="5489" y="4298"/>
                    </a:lnTo>
                    <a:lnTo>
                      <a:pt x="5489" y="4626"/>
                    </a:lnTo>
                    <a:lnTo>
                      <a:pt x="5528" y="4648"/>
                    </a:lnTo>
                    <a:lnTo>
                      <a:pt x="5528" y="4758"/>
                    </a:lnTo>
                    <a:lnTo>
                      <a:pt x="5430" y="4824"/>
                    </a:lnTo>
                    <a:lnTo>
                      <a:pt x="5370" y="4933"/>
                    </a:lnTo>
                    <a:lnTo>
                      <a:pt x="5214" y="4977"/>
                    </a:lnTo>
                    <a:lnTo>
                      <a:pt x="5234" y="5065"/>
                    </a:lnTo>
                    <a:lnTo>
                      <a:pt x="5116" y="5153"/>
                    </a:lnTo>
                    <a:lnTo>
                      <a:pt x="5116" y="5306"/>
                    </a:lnTo>
                    <a:lnTo>
                      <a:pt x="5037" y="5372"/>
                    </a:lnTo>
                    <a:lnTo>
                      <a:pt x="4881" y="5636"/>
                    </a:lnTo>
                    <a:lnTo>
                      <a:pt x="4547" y="5855"/>
                    </a:lnTo>
                    <a:lnTo>
                      <a:pt x="4273" y="5877"/>
                    </a:lnTo>
                    <a:lnTo>
                      <a:pt x="4156" y="5921"/>
                    </a:lnTo>
                    <a:lnTo>
                      <a:pt x="3998" y="5943"/>
                    </a:lnTo>
                    <a:lnTo>
                      <a:pt x="3861" y="5965"/>
                    </a:lnTo>
                    <a:lnTo>
                      <a:pt x="3743" y="5943"/>
                    </a:lnTo>
                    <a:lnTo>
                      <a:pt x="3567" y="6030"/>
                    </a:lnTo>
                    <a:lnTo>
                      <a:pt x="3548" y="6140"/>
                    </a:lnTo>
                    <a:lnTo>
                      <a:pt x="3450" y="6184"/>
                    </a:lnTo>
                    <a:lnTo>
                      <a:pt x="3077" y="6162"/>
                    </a:lnTo>
                    <a:lnTo>
                      <a:pt x="3018" y="6206"/>
                    </a:lnTo>
                    <a:lnTo>
                      <a:pt x="2960" y="6316"/>
                    </a:lnTo>
                    <a:lnTo>
                      <a:pt x="2744" y="6425"/>
                    </a:lnTo>
                    <a:lnTo>
                      <a:pt x="2587" y="6425"/>
                    </a:lnTo>
                    <a:lnTo>
                      <a:pt x="2489" y="6381"/>
                    </a:lnTo>
                    <a:lnTo>
                      <a:pt x="2392" y="6403"/>
                    </a:lnTo>
                    <a:lnTo>
                      <a:pt x="2372" y="6316"/>
                    </a:lnTo>
                    <a:lnTo>
                      <a:pt x="2274" y="6381"/>
                    </a:lnTo>
                    <a:lnTo>
                      <a:pt x="2196" y="6513"/>
                    </a:lnTo>
                    <a:lnTo>
                      <a:pt x="1979" y="6579"/>
                    </a:lnTo>
                    <a:lnTo>
                      <a:pt x="1960" y="6622"/>
                    </a:lnTo>
                    <a:lnTo>
                      <a:pt x="1882" y="6622"/>
                    </a:lnTo>
                    <a:lnTo>
                      <a:pt x="1705" y="6798"/>
                    </a:lnTo>
                    <a:lnTo>
                      <a:pt x="1470" y="6929"/>
                    </a:lnTo>
                    <a:lnTo>
                      <a:pt x="1176" y="7039"/>
                    </a:lnTo>
                    <a:lnTo>
                      <a:pt x="1019" y="7236"/>
                    </a:lnTo>
                    <a:lnTo>
                      <a:pt x="1019" y="7456"/>
                    </a:lnTo>
                    <a:lnTo>
                      <a:pt x="902" y="7565"/>
                    </a:lnTo>
                    <a:lnTo>
                      <a:pt x="823" y="7499"/>
                    </a:lnTo>
                    <a:lnTo>
                      <a:pt x="843" y="7412"/>
                    </a:lnTo>
                    <a:lnTo>
                      <a:pt x="843" y="7346"/>
                    </a:lnTo>
                    <a:lnTo>
                      <a:pt x="902" y="7171"/>
                    </a:lnTo>
                    <a:lnTo>
                      <a:pt x="902" y="7061"/>
                    </a:lnTo>
                    <a:lnTo>
                      <a:pt x="725" y="7192"/>
                    </a:lnTo>
                    <a:lnTo>
                      <a:pt x="686" y="7390"/>
                    </a:lnTo>
                    <a:lnTo>
                      <a:pt x="569" y="7631"/>
                    </a:lnTo>
                    <a:lnTo>
                      <a:pt x="666" y="7828"/>
                    </a:lnTo>
                    <a:lnTo>
                      <a:pt x="588" y="8004"/>
                    </a:lnTo>
                    <a:lnTo>
                      <a:pt x="608" y="8267"/>
                    </a:lnTo>
                    <a:lnTo>
                      <a:pt x="393" y="8552"/>
                    </a:lnTo>
                    <a:lnTo>
                      <a:pt x="314" y="8946"/>
                    </a:lnTo>
                    <a:lnTo>
                      <a:pt x="353" y="9145"/>
                    </a:lnTo>
                    <a:lnTo>
                      <a:pt x="333" y="9452"/>
                    </a:lnTo>
                    <a:lnTo>
                      <a:pt x="529" y="9802"/>
                    </a:lnTo>
                    <a:lnTo>
                      <a:pt x="529" y="9934"/>
                    </a:lnTo>
                    <a:lnTo>
                      <a:pt x="608" y="10044"/>
                    </a:lnTo>
                    <a:lnTo>
                      <a:pt x="529" y="10219"/>
                    </a:lnTo>
                    <a:lnTo>
                      <a:pt x="588" y="10372"/>
                    </a:lnTo>
                    <a:lnTo>
                      <a:pt x="470" y="10438"/>
                    </a:lnTo>
                    <a:lnTo>
                      <a:pt x="411" y="10329"/>
                    </a:lnTo>
                    <a:lnTo>
                      <a:pt x="411" y="10131"/>
                    </a:lnTo>
                    <a:lnTo>
                      <a:pt x="333" y="10241"/>
                    </a:lnTo>
                    <a:lnTo>
                      <a:pt x="314" y="10197"/>
                    </a:lnTo>
                    <a:lnTo>
                      <a:pt x="314" y="10000"/>
                    </a:lnTo>
                    <a:lnTo>
                      <a:pt x="215" y="9759"/>
                    </a:lnTo>
                    <a:lnTo>
                      <a:pt x="138" y="9868"/>
                    </a:lnTo>
                    <a:lnTo>
                      <a:pt x="176" y="10131"/>
                    </a:lnTo>
                    <a:lnTo>
                      <a:pt x="314" y="10307"/>
                    </a:lnTo>
                    <a:lnTo>
                      <a:pt x="411" y="10504"/>
                    </a:lnTo>
                    <a:lnTo>
                      <a:pt x="274" y="10548"/>
                    </a:lnTo>
                    <a:lnTo>
                      <a:pt x="138" y="10372"/>
                    </a:lnTo>
                    <a:lnTo>
                      <a:pt x="118" y="10153"/>
                    </a:lnTo>
                    <a:lnTo>
                      <a:pt x="79" y="10241"/>
                    </a:lnTo>
                    <a:lnTo>
                      <a:pt x="0" y="10307"/>
                    </a:lnTo>
                    <a:lnTo>
                      <a:pt x="98" y="10482"/>
                    </a:lnTo>
                    <a:lnTo>
                      <a:pt x="294" y="10745"/>
                    </a:lnTo>
                    <a:lnTo>
                      <a:pt x="393" y="11096"/>
                    </a:lnTo>
                    <a:lnTo>
                      <a:pt x="353" y="11688"/>
                    </a:lnTo>
                    <a:lnTo>
                      <a:pt x="431" y="11797"/>
                    </a:lnTo>
                    <a:lnTo>
                      <a:pt x="510" y="12148"/>
                    </a:lnTo>
                    <a:lnTo>
                      <a:pt x="666" y="12610"/>
                    </a:lnTo>
                    <a:lnTo>
                      <a:pt x="608" y="12763"/>
                    </a:lnTo>
                    <a:lnTo>
                      <a:pt x="628" y="13443"/>
                    </a:lnTo>
                    <a:lnTo>
                      <a:pt x="608" y="13530"/>
                    </a:lnTo>
                    <a:lnTo>
                      <a:pt x="666" y="13728"/>
                    </a:lnTo>
                    <a:lnTo>
                      <a:pt x="666" y="13947"/>
                    </a:lnTo>
                    <a:lnTo>
                      <a:pt x="784" y="14210"/>
                    </a:lnTo>
                    <a:lnTo>
                      <a:pt x="784" y="14385"/>
                    </a:lnTo>
                    <a:lnTo>
                      <a:pt x="686" y="14473"/>
                    </a:lnTo>
                    <a:lnTo>
                      <a:pt x="725" y="14517"/>
                    </a:lnTo>
                    <a:lnTo>
                      <a:pt x="686" y="14692"/>
                    </a:lnTo>
                    <a:lnTo>
                      <a:pt x="666" y="14955"/>
                    </a:lnTo>
                    <a:lnTo>
                      <a:pt x="588" y="15043"/>
                    </a:lnTo>
                    <a:lnTo>
                      <a:pt x="608" y="15131"/>
                    </a:lnTo>
                    <a:lnTo>
                      <a:pt x="588" y="15284"/>
                    </a:lnTo>
                    <a:lnTo>
                      <a:pt x="490" y="15372"/>
                    </a:lnTo>
                    <a:lnTo>
                      <a:pt x="510" y="15503"/>
                    </a:lnTo>
                    <a:lnTo>
                      <a:pt x="314" y="15679"/>
                    </a:lnTo>
                    <a:lnTo>
                      <a:pt x="235" y="15591"/>
                    </a:lnTo>
                    <a:lnTo>
                      <a:pt x="118" y="15810"/>
                    </a:lnTo>
                    <a:lnTo>
                      <a:pt x="118" y="16183"/>
                    </a:lnTo>
                    <a:lnTo>
                      <a:pt x="196" y="16272"/>
                    </a:lnTo>
                    <a:lnTo>
                      <a:pt x="274" y="16272"/>
                    </a:lnTo>
                    <a:lnTo>
                      <a:pt x="510" y="16513"/>
                    </a:lnTo>
                    <a:lnTo>
                      <a:pt x="510" y="16623"/>
                    </a:lnTo>
                    <a:lnTo>
                      <a:pt x="529" y="16688"/>
                    </a:lnTo>
                    <a:lnTo>
                      <a:pt x="666" y="16710"/>
                    </a:lnTo>
                    <a:lnTo>
                      <a:pt x="705" y="16776"/>
                    </a:lnTo>
                    <a:lnTo>
                      <a:pt x="882" y="16798"/>
                    </a:lnTo>
                    <a:lnTo>
                      <a:pt x="921" y="16798"/>
                    </a:lnTo>
                    <a:lnTo>
                      <a:pt x="960" y="16842"/>
                    </a:lnTo>
                    <a:lnTo>
                      <a:pt x="1078" y="16842"/>
                    </a:lnTo>
                    <a:lnTo>
                      <a:pt x="1215" y="16820"/>
                    </a:lnTo>
                    <a:lnTo>
                      <a:pt x="1254" y="16908"/>
                    </a:lnTo>
                    <a:lnTo>
                      <a:pt x="1313" y="16842"/>
                    </a:lnTo>
                    <a:lnTo>
                      <a:pt x="1333" y="16886"/>
                    </a:lnTo>
                    <a:lnTo>
                      <a:pt x="1509" y="16842"/>
                    </a:lnTo>
                    <a:lnTo>
                      <a:pt x="1647" y="16842"/>
                    </a:lnTo>
                    <a:lnTo>
                      <a:pt x="1667" y="16776"/>
                    </a:lnTo>
                    <a:lnTo>
                      <a:pt x="1744" y="16732"/>
                    </a:lnTo>
                    <a:lnTo>
                      <a:pt x="1823" y="16601"/>
                    </a:lnTo>
                    <a:lnTo>
                      <a:pt x="1979" y="16623"/>
                    </a:lnTo>
                    <a:lnTo>
                      <a:pt x="1979" y="16513"/>
                    </a:lnTo>
                    <a:lnTo>
                      <a:pt x="2078" y="16447"/>
                    </a:lnTo>
                    <a:lnTo>
                      <a:pt x="2176" y="16447"/>
                    </a:lnTo>
                    <a:lnTo>
                      <a:pt x="2254" y="16535"/>
                    </a:lnTo>
                    <a:lnTo>
                      <a:pt x="2352" y="16403"/>
                    </a:lnTo>
                    <a:lnTo>
                      <a:pt x="2372" y="16447"/>
                    </a:lnTo>
                    <a:lnTo>
                      <a:pt x="2451" y="16403"/>
                    </a:lnTo>
                    <a:lnTo>
                      <a:pt x="2469" y="16272"/>
                    </a:lnTo>
                    <a:lnTo>
                      <a:pt x="2763" y="16052"/>
                    </a:lnTo>
                    <a:lnTo>
                      <a:pt x="2881" y="16074"/>
                    </a:lnTo>
                    <a:lnTo>
                      <a:pt x="2960" y="16117"/>
                    </a:lnTo>
                    <a:lnTo>
                      <a:pt x="3058" y="16052"/>
                    </a:lnTo>
                    <a:lnTo>
                      <a:pt x="3332" y="15964"/>
                    </a:lnTo>
                    <a:lnTo>
                      <a:pt x="3371" y="16052"/>
                    </a:lnTo>
                    <a:lnTo>
                      <a:pt x="3548" y="15986"/>
                    </a:lnTo>
                    <a:lnTo>
                      <a:pt x="3607" y="16030"/>
                    </a:lnTo>
                    <a:lnTo>
                      <a:pt x="3705" y="16052"/>
                    </a:lnTo>
                    <a:lnTo>
                      <a:pt x="3783" y="15986"/>
                    </a:lnTo>
                    <a:lnTo>
                      <a:pt x="3842" y="16139"/>
                    </a:lnTo>
                    <a:lnTo>
                      <a:pt x="3920" y="16139"/>
                    </a:lnTo>
                    <a:lnTo>
                      <a:pt x="3998" y="16074"/>
                    </a:lnTo>
                    <a:lnTo>
                      <a:pt x="4037" y="16139"/>
                    </a:lnTo>
                    <a:lnTo>
                      <a:pt x="4136" y="16074"/>
                    </a:lnTo>
                    <a:lnTo>
                      <a:pt x="4332" y="16074"/>
                    </a:lnTo>
                    <a:lnTo>
                      <a:pt x="4332" y="16183"/>
                    </a:lnTo>
                    <a:lnTo>
                      <a:pt x="4351" y="16183"/>
                    </a:lnTo>
                    <a:lnTo>
                      <a:pt x="4489" y="16074"/>
                    </a:lnTo>
                    <a:lnTo>
                      <a:pt x="4606" y="16117"/>
                    </a:lnTo>
                    <a:lnTo>
                      <a:pt x="4744" y="15986"/>
                    </a:lnTo>
                    <a:lnTo>
                      <a:pt x="4802" y="15854"/>
                    </a:lnTo>
                    <a:lnTo>
                      <a:pt x="4841" y="15832"/>
                    </a:lnTo>
                    <a:lnTo>
                      <a:pt x="4979" y="15701"/>
                    </a:lnTo>
                    <a:lnTo>
                      <a:pt x="5037" y="15482"/>
                    </a:lnTo>
                    <a:lnTo>
                      <a:pt x="5175" y="15372"/>
                    </a:lnTo>
                    <a:lnTo>
                      <a:pt x="5311" y="15350"/>
                    </a:lnTo>
                    <a:lnTo>
                      <a:pt x="5390" y="15372"/>
                    </a:lnTo>
                    <a:lnTo>
                      <a:pt x="5606" y="15284"/>
                    </a:lnTo>
                    <a:lnTo>
                      <a:pt x="5880" y="15087"/>
                    </a:lnTo>
                    <a:lnTo>
                      <a:pt x="6076" y="14890"/>
                    </a:lnTo>
                    <a:lnTo>
                      <a:pt x="6155" y="14868"/>
                    </a:lnTo>
                    <a:lnTo>
                      <a:pt x="6311" y="14868"/>
                    </a:lnTo>
                    <a:lnTo>
                      <a:pt x="6468" y="14933"/>
                    </a:lnTo>
                    <a:lnTo>
                      <a:pt x="6605" y="14955"/>
                    </a:lnTo>
                    <a:lnTo>
                      <a:pt x="6743" y="14890"/>
                    </a:lnTo>
                    <a:lnTo>
                      <a:pt x="6939" y="14933"/>
                    </a:lnTo>
                    <a:lnTo>
                      <a:pt x="7252" y="14824"/>
                    </a:lnTo>
                    <a:lnTo>
                      <a:pt x="7429" y="14758"/>
                    </a:lnTo>
                    <a:lnTo>
                      <a:pt x="7547" y="14648"/>
                    </a:lnTo>
                    <a:lnTo>
                      <a:pt x="7624" y="14648"/>
                    </a:lnTo>
                    <a:lnTo>
                      <a:pt x="7782" y="14517"/>
                    </a:lnTo>
                    <a:lnTo>
                      <a:pt x="8017" y="14517"/>
                    </a:lnTo>
                    <a:lnTo>
                      <a:pt x="8605" y="14473"/>
                    </a:lnTo>
                    <a:lnTo>
                      <a:pt x="8801" y="14517"/>
                    </a:lnTo>
                    <a:lnTo>
                      <a:pt x="8918" y="14517"/>
                    </a:lnTo>
                    <a:lnTo>
                      <a:pt x="9095" y="14473"/>
                    </a:lnTo>
                    <a:lnTo>
                      <a:pt x="9212" y="14495"/>
                    </a:lnTo>
                    <a:lnTo>
                      <a:pt x="9388" y="14648"/>
                    </a:lnTo>
                    <a:lnTo>
                      <a:pt x="9506" y="14890"/>
                    </a:lnTo>
                    <a:lnTo>
                      <a:pt x="9605" y="14933"/>
                    </a:lnTo>
                    <a:lnTo>
                      <a:pt x="9682" y="14868"/>
                    </a:lnTo>
                    <a:lnTo>
                      <a:pt x="9722" y="14846"/>
                    </a:lnTo>
                    <a:lnTo>
                      <a:pt x="9781" y="14890"/>
                    </a:lnTo>
                    <a:lnTo>
                      <a:pt x="9840" y="14868"/>
                    </a:lnTo>
                    <a:lnTo>
                      <a:pt x="9977" y="14890"/>
                    </a:lnTo>
                    <a:lnTo>
                      <a:pt x="10075" y="15043"/>
                    </a:lnTo>
                    <a:lnTo>
                      <a:pt x="10192" y="15065"/>
                    </a:lnTo>
                    <a:lnTo>
                      <a:pt x="10271" y="15043"/>
                    </a:lnTo>
                    <a:lnTo>
                      <a:pt x="10486" y="15240"/>
                    </a:lnTo>
                    <a:lnTo>
                      <a:pt x="10486" y="15350"/>
                    </a:lnTo>
                    <a:lnTo>
                      <a:pt x="10565" y="15350"/>
                    </a:lnTo>
                    <a:lnTo>
                      <a:pt x="10624" y="15438"/>
                    </a:lnTo>
                    <a:lnTo>
                      <a:pt x="10604" y="15525"/>
                    </a:lnTo>
                    <a:lnTo>
                      <a:pt x="10506" y="15525"/>
                    </a:lnTo>
                    <a:lnTo>
                      <a:pt x="10486" y="15613"/>
                    </a:lnTo>
                    <a:lnTo>
                      <a:pt x="10585" y="15832"/>
                    </a:lnTo>
                    <a:lnTo>
                      <a:pt x="10682" y="15854"/>
                    </a:lnTo>
                    <a:lnTo>
                      <a:pt x="10780" y="15986"/>
                    </a:lnTo>
                    <a:lnTo>
                      <a:pt x="10820" y="16161"/>
                    </a:lnTo>
                    <a:lnTo>
                      <a:pt x="10800" y="16272"/>
                    </a:lnTo>
                    <a:lnTo>
                      <a:pt x="10918" y="16579"/>
                    </a:lnTo>
                    <a:lnTo>
                      <a:pt x="10879" y="16710"/>
                    </a:lnTo>
                    <a:lnTo>
                      <a:pt x="10918" y="16776"/>
                    </a:lnTo>
                    <a:lnTo>
                      <a:pt x="10898" y="16930"/>
                    </a:lnTo>
                    <a:lnTo>
                      <a:pt x="10879" y="17017"/>
                    </a:lnTo>
                    <a:lnTo>
                      <a:pt x="10800" y="16995"/>
                    </a:lnTo>
                    <a:lnTo>
                      <a:pt x="10780" y="17017"/>
                    </a:lnTo>
                    <a:lnTo>
                      <a:pt x="10859" y="17149"/>
                    </a:lnTo>
                    <a:lnTo>
                      <a:pt x="10918" y="17171"/>
                    </a:lnTo>
                    <a:lnTo>
                      <a:pt x="10976" y="17324"/>
                    </a:lnTo>
                    <a:lnTo>
                      <a:pt x="11074" y="17280"/>
                    </a:lnTo>
                    <a:lnTo>
                      <a:pt x="11173" y="17368"/>
                    </a:lnTo>
                    <a:lnTo>
                      <a:pt x="11173" y="17258"/>
                    </a:lnTo>
                    <a:lnTo>
                      <a:pt x="11114" y="17149"/>
                    </a:lnTo>
                    <a:lnTo>
                      <a:pt x="11173" y="17083"/>
                    </a:lnTo>
                    <a:lnTo>
                      <a:pt x="11211" y="16951"/>
                    </a:lnTo>
                    <a:lnTo>
                      <a:pt x="11310" y="16951"/>
                    </a:lnTo>
                    <a:lnTo>
                      <a:pt x="11369" y="16842"/>
                    </a:lnTo>
                    <a:lnTo>
                      <a:pt x="11466" y="16798"/>
                    </a:lnTo>
                    <a:lnTo>
                      <a:pt x="11486" y="16688"/>
                    </a:lnTo>
                    <a:lnTo>
                      <a:pt x="11584" y="16535"/>
                    </a:lnTo>
                    <a:lnTo>
                      <a:pt x="11800" y="16447"/>
                    </a:lnTo>
                    <a:lnTo>
                      <a:pt x="11839" y="16360"/>
                    </a:lnTo>
                    <a:lnTo>
                      <a:pt x="11878" y="16360"/>
                    </a:lnTo>
                    <a:lnTo>
                      <a:pt x="12054" y="16250"/>
                    </a:lnTo>
                    <a:lnTo>
                      <a:pt x="12094" y="16074"/>
                    </a:lnTo>
                    <a:lnTo>
                      <a:pt x="12250" y="15832"/>
                    </a:lnTo>
                    <a:lnTo>
                      <a:pt x="12388" y="15810"/>
                    </a:lnTo>
                    <a:lnTo>
                      <a:pt x="12466" y="15701"/>
                    </a:lnTo>
                    <a:lnTo>
                      <a:pt x="12427" y="15569"/>
                    </a:lnTo>
                    <a:lnTo>
                      <a:pt x="12447" y="15416"/>
                    </a:lnTo>
                    <a:lnTo>
                      <a:pt x="12525" y="15591"/>
                    </a:lnTo>
                    <a:lnTo>
                      <a:pt x="12525" y="15920"/>
                    </a:lnTo>
                    <a:lnTo>
                      <a:pt x="12447" y="15986"/>
                    </a:lnTo>
                    <a:lnTo>
                      <a:pt x="12427" y="16294"/>
                    </a:lnTo>
                    <a:lnTo>
                      <a:pt x="12192" y="16469"/>
                    </a:lnTo>
                    <a:lnTo>
                      <a:pt x="12153" y="16601"/>
                    </a:lnTo>
                    <a:lnTo>
                      <a:pt x="12094" y="16688"/>
                    </a:lnTo>
                    <a:lnTo>
                      <a:pt x="12094" y="16842"/>
                    </a:lnTo>
                    <a:lnTo>
                      <a:pt x="11976" y="17039"/>
                    </a:lnTo>
                    <a:lnTo>
                      <a:pt x="11995" y="17083"/>
                    </a:lnTo>
                    <a:lnTo>
                      <a:pt x="11937" y="17390"/>
                    </a:lnTo>
                    <a:lnTo>
                      <a:pt x="11663" y="17368"/>
                    </a:lnTo>
                    <a:lnTo>
                      <a:pt x="11604" y="17543"/>
                    </a:lnTo>
                    <a:lnTo>
                      <a:pt x="11545" y="17631"/>
                    </a:lnTo>
                    <a:lnTo>
                      <a:pt x="11545" y="17697"/>
                    </a:lnTo>
                    <a:lnTo>
                      <a:pt x="11701" y="17631"/>
                    </a:lnTo>
                    <a:lnTo>
                      <a:pt x="11859" y="17565"/>
                    </a:lnTo>
                    <a:lnTo>
                      <a:pt x="12054" y="17631"/>
                    </a:lnTo>
                    <a:lnTo>
                      <a:pt x="12230" y="17324"/>
                    </a:lnTo>
                    <a:lnTo>
                      <a:pt x="12270" y="16995"/>
                    </a:lnTo>
                    <a:lnTo>
                      <a:pt x="12427" y="16820"/>
                    </a:lnTo>
                    <a:lnTo>
                      <a:pt x="12466" y="16886"/>
                    </a:lnTo>
                    <a:lnTo>
                      <a:pt x="12466" y="17171"/>
                    </a:lnTo>
                    <a:lnTo>
                      <a:pt x="12525" y="17346"/>
                    </a:lnTo>
                    <a:lnTo>
                      <a:pt x="12466" y="17346"/>
                    </a:lnTo>
                    <a:lnTo>
                      <a:pt x="12485" y="17631"/>
                    </a:lnTo>
                    <a:lnTo>
                      <a:pt x="12368" y="17894"/>
                    </a:lnTo>
                    <a:lnTo>
                      <a:pt x="12172" y="17982"/>
                    </a:lnTo>
                    <a:lnTo>
                      <a:pt x="12192" y="18048"/>
                    </a:lnTo>
                    <a:lnTo>
                      <a:pt x="12329" y="18026"/>
                    </a:lnTo>
                    <a:lnTo>
                      <a:pt x="12466" y="18048"/>
                    </a:lnTo>
                    <a:lnTo>
                      <a:pt x="12544" y="17982"/>
                    </a:lnTo>
                    <a:lnTo>
                      <a:pt x="12643" y="17938"/>
                    </a:lnTo>
                    <a:lnTo>
                      <a:pt x="12740" y="17828"/>
                    </a:lnTo>
                    <a:lnTo>
                      <a:pt x="12838" y="17872"/>
                    </a:lnTo>
                    <a:lnTo>
                      <a:pt x="12917" y="17872"/>
                    </a:lnTo>
                    <a:lnTo>
                      <a:pt x="12838" y="17982"/>
                    </a:lnTo>
                    <a:lnTo>
                      <a:pt x="12779" y="18048"/>
                    </a:lnTo>
                    <a:lnTo>
                      <a:pt x="12682" y="18048"/>
                    </a:lnTo>
                    <a:lnTo>
                      <a:pt x="12662" y="18113"/>
                    </a:lnTo>
                    <a:lnTo>
                      <a:pt x="12760" y="18267"/>
                    </a:lnTo>
                    <a:lnTo>
                      <a:pt x="12819" y="18420"/>
                    </a:lnTo>
                    <a:lnTo>
                      <a:pt x="12878" y="18596"/>
                    </a:lnTo>
                    <a:lnTo>
                      <a:pt x="12878" y="18815"/>
                    </a:lnTo>
                    <a:lnTo>
                      <a:pt x="12858" y="19100"/>
                    </a:lnTo>
                    <a:lnTo>
                      <a:pt x="12740" y="19253"/>
                    </a:lnTo>
                    <a:lnTo>
                      <a:pt x="12760" y="19341"/>
                    </a:lnTo>
                    <a:lnTo>
                      <a:pt x="12740" y="19560"/>
                    </a:lnTo>
                    <a:lnTo>
                      <a:pt x="12838" y="19648"/>
                    </a:lnTo>
                    <a:lnTo>
                      <a:pt x="12917" y="19803"/>
                    </a:lnTo>
                    <a:lnTo>
                      <a:pt x="12937" y="20000"/>
                    </a:lnTo>
                    <a:lnTo>
                      <a:pt x="13133" y="20285"/>
                    </a:lnTo>
                    <a:lnTo>
                      <a:pt x="13269" y="20329"/>
                    </a:lnTo>
                    <a:lnTo>
                      <a:pt x="13368" y="20416"/>
                    </a:lnTo>
                    <a:lnTo>
                      <a:pt x="13427" y="20548"/>
                    </a:lnTo>
                    <a:lnTo>
                      <a:pt x="13524" y="20570"/>
                    </a:lnTo>
                    <a:lnTo>
                      <a:pt x="13544" y="20526"/>
                    </a:lnTo>
                    <a:lnTo>
                      <a:pt x="13622" y="20504"/>
                    </a:lnTo>
                    <a:lnTo>
                      <a:pt x="13759" y="20526"/>
                    </a:lnTo>
                    <a:lnTo>
                      <a:pt x="13897" y="20679"/>
                    </a:lnTo>
                    <a:lnTo>
                      <a:pt x="14014" y="20723"/>
                    </a:lnTo>
                    <a:lnTo>
                      <a:pt x="14132" y="20855"/>
                    </a:lnTo>
                    <a:lnTo>
                      <a:pt x="14152" y="20964"/>
                    </a:lnTo>
                    <a:lnTo>
                      <a:pt x="14250" y="21008"/>
                    </a:lnTo>
                    <a:lnTo>
                      <a:pt x="14387" y="21162"/>
                    </a:lnTo>
                    <a:lnTo>
                      <a:pt x="14446" y="21162"/>
                    </a:lnTo>
                    <a:lnTo>
                      <a:pt x="14485" y="21074"/>
                    </a:lnTo>
                    <a:lnTo>
                      <a:pt x="14701" y="20964"/>
                    </a:lnTo>
                    <a:lnTo>
                      <a:pt x="14778" y="20855"/>
                    </a:lnTo>
                    <a:lnTo>
                      <a:pt x="14896" y="20855"/>
                    </a:lnTo>
                    <a:lnTo>
                      <a:pt x="15033" y="20723"/>
                    </a:lnTo>
                    <a:lnTo>
                      <a:pt x="15132" y="20723"/>
                    </a:lnTo>
                    <a:lnTo>
                      <a:pt x="15171" y="20658"/>
                    </a:lnTo>
                    <a:lnTo>
                      <a:pt x="15132" y="20614"/>
                    </a:lnTo>
                    <a:lnTo>
                      <a:pt x="15033" y="20570"/>
                    </a:lnTo>
                    <a:lnTo>
                      <a:pt x="15073" y="20504"/>
                    </a:lnTo>
                    <a:lnTo>
                      <a:pt x="15288" y="20329"/>
                    </a:lnTo>
                    <a:lnTo>
                      <a:pt x="15465" y="20460"/>
                    </a:lnTo>
                    <a:lnTo>
                      <a:pt x="15465" y="20614"/>
                    </a:lnTo>
                    <a:lnTo>
                      <a:pt x="15230" y="20745"/>
                    </a:lnTo>
                    <a:lnTo>
                      <a:pt x="15288" y="20855"/>
                    </a:lnTo>
                    <a:lnTo>
                      <a:pt x="15367" y="20877"/>
                    </a:lnTo>
                    <a:lnTo>
                      <a:pt x="15426" y="20767"/>
                    </a:lnTo>
                    <a:lnTo>
                      <a:pt x="15524" y="20679"/>
                    </a:lnTo>
                    <a:lnTo>
                      <a:pt x="15622" y="20767"/>
                    </a:lnTo>
                    <a:lnTo>
                      <a:pt x="15622" y="20877"/>
                    </a:lnTo>
                    <a:lnTo>
                      <a:pt x="15563" y="20877"/>
                    </a:lnTo>
                    <a:lnTo>
                      <a:pt x="15465" y="20964"/>
                    </a:lnTo>
                    <a:lnTo>
                      <a:pt x="15602" y="21162"/>
                    </a:lnTo>
                    <a:lnTo>
                      <a:pt x="15622" y="21381"/>
                    </a:lnTo>
                    <a:lnTo>
                      <a:pt x="15700" y="21315"/>
                    </a:lnTo>
                    <a:lnTo>
                      <a:pt x="15779" y="21337"/>
                    </a:lnTo>
                    <a:lnTo>
                      <a:pt x="15779" y="21447"/>
                    </a:lnTo>
                    <a:lnTo>
                      <a:pt x="15857" y="21600"/>
                    </a:lnTo>
                    <a:lnTo>
                      <a:pt x="15916" y="21425"/>
                    </a:lnTo>
                    <a:lnTo>
                      <a:pt x="15916" y="21271"/>
                    </a:lnTo>
                    <a:lnTo>
                      <a:pt x="15817" y="21337"/>
                    </a:lnTo>
                    <a:lnTo>
                      <a:pt x="15817" y="21293"/>
                    </a:lnTo>
                    <a:lnTo>
                      <a:pt x="15876" y="21206"/>
                    </a:lnTo>
                    <a:lnTo>
                      <a:pt x="16151" y="21206"/>
                    </a:lnTo>
                    <a:lnTo>
                      <a:pt x="16170" y="21271"/>
                    </a:lnTo>
                    <a:lnTo>
                      <a:pt x="16210" y="21206"/>
                    </a:lnTo>
                    <a:lnTo>
                      <a:pt x="16347" y="20986"/>
                    </a:lnTo>
                    <a:lnTo>
                      <a:pt x="16641" y="20789"/>
                    </a:lnTo>
                    <a:lnTo>
                      <a:pt x="16778" y="20658"/>
                    </a:lnTo>
                    <a:lnTo>
                      <a:pt x="16700" y="20658"/>
                    </a:lnTo>
                    <a:lnTo>
                      <a:pt x="16641" y="20679"/>
                    </a:lnTo>
                    <a:lnTo>
                      <a:pt x="16660" y="20658"/>
                    </a:lnTo>
                    <a:lnTo>
                      <a:pt x="16563" y="20614"/>
                    </a:lnTo>
                    <a:lnTo>
                      <a:pt x="16798" y="20614"/>
                    </a:lnTo>
                    <a:lnTo>
                      <a:pt x="17033" y="20548"/>
                    </a:lnTo>
                    <a:lnTo>
                      <a:pt x="17444" y="20438"/>
                    </a:lnTo>
                    <a:lnTo>
                      <a:pt x="17758" y="20526"/>
                    </a:lnTo>
                    <a:lnTo>
                      <a:pt x="17915" y="20438"/>
                    </a:lnTo>
                    <a:lnTo>
                      <a:pt x="17915" y="20329"/>
                    </a:lnTo>
                    <a:lnTo>
                      <a:pt x="18013" y="20329"/>
                    </a:lnTo>
                    <a:lnTo>
                      <a:pt x="18111" y="20241"/>
                    </a:lnTo>
                    <a:lnTo>
                      <a:pt x="18209" y="20022"/>
                    </a:lnTo>
                    <a:lnTo>
                      <a:pt x="18150" y="19803"/>
                    </a:lnTo>
                    <a:lnTo>
                      <a:pt x="18150" y="19670"/>
                    </a:lnTo>
                    <a:lnTo>
                      <a:pt x="18347" y="19451"/>
                    </a:lnTo>
                    <a:lnTo>
                      <a:pt x="18347" y="19100"/>
                    </a:lnTo>
                    <a:lnTo>
                      <a:pt x="18424" y="18968"/>
                    </a:lnTo>
                    <a:lnTo>
                      <a:pt x="18464" y="18727"/>
                    </a:lnTo>
                    <a:lnTo>
                      <a:pt x="18562" y="18683"/>
                    </a:lnTo>
                    <a:lnTo>
                      <a:pt x="18562" y="18552"/>
                    </a:lnTo>
                    <a:lnTo>
                      <a:pt x="18895" y="18113"/>
                    </a:lnTo>
                    <a:lnTo>
                      <a:pt x="18993" y="18091"/>
                    </a:lnTo>
                    <a:lnTo>
                      <a:pt x="19032" y="17828"/>
                    </a:lnTo>
                    <a:lnTo>
                      <a:pt x="19149" y="17631"/>
                    </a:lnTo>
                    <a:lnTo>
                      <a:pt x="19248" y="17390"/>
                    </a:lnTo>
                    <a:lnTo>
                      <a:pt x="19385" y="17236"/>
                    </a:lnTo>
                    <a:lnTo>
                      <a:pt x="19346" y="17127"/>
                    </a:lnTo>
                    <a:lnTo>
                      <a:pt x="19444" y="17039"/>
                    </a:lnTo>
                    <a:lnTo>
                      <a:pt x="19542" y="16820"/>
                    </a:lnTo>
                    <a:lnTo>
                      <a:pt x="19483" y="16732"/>
                    </a:lnTo>
                    <a:lnTo>
                      <a:pt x="19640" y="16666"/>
                    </a:lnTo>
                    <a:lnTo>
                      <a:pt x="19738" y="16469"/>
                    </a:lnTo>
                    <a:lnTo>
                      <a:pt x="19816" y="16381"/>
                    </a:lnTo>
                    <a:lnTo>
                      <a:pt x="19914" y="16183"/>
                    </a:lnTo>
                    <a:lnTo>
                      <a:pt x="20071" y="16139"/>
                    </a:lnTo>
                    <a:lnTo>
                      <a:pt x="20169" y="16074"/>
                    </a:lnTo>
                    <a:lnTo>
                      <a:pt x="19993" y="16074"/>
                    </a:lnTo>
                    <a:lnTo>
                      <a:pt x="20032" y="16030"/>
                    </a:lnTo>
                    <a:lnTo>
                      <a:pt x="20228" y="15986"/>
                    </a:lnTo>
                    <a:lnTo>
                      <a:pt x="20405" y="15898"/>
                    </a:lnTo>
                    <a:lnTo>
                      <a:pt x="20423" y="15723"/>
                    </a:lnTo>
                    <a:lnTo>
                      <a:pt x="20405" y="15679"/>
                    </a:lnTo>
                    <a:lnTo>
                      <a:pt x="20423" y="15525"/>
                    </a:lnTo>
                    <a:lnTo>
                      <a:pt x="20620" y="15394"/>
                    </a:lnTo>
                    <a:lnTo>
                      <a:pt x="20620" y="15262"/>
                    </a:lnTo>
                    <a:lnTo>
                      <a:pt x="20757" y="15197"/>
                    </a:lnTo>
                    <a:lnTo>
                      <a:pt x="20875" y="14977"/>
                    </a:lnTo>
                    <a:lnTo>
                      <a:pt x="20855" y="14868"/>
                    </a:lnTo>
                    <a:lnTo>
                      <a:pt x="20895" y="14692"/>
                    </a:lnTo>
                    <a:lnTo>
                      <a:pt x="20875" y="14627"/>
                    </a:lnTo>
                    <a:lnTo>
                      <a:pt x="20875" y="14517"/>
                    </a:lnTo>
                    <a:lnTo>
                      <a:pt x="21012" y="14144"/>
                    </a:lnTo>
                    <a:lnTo>
                      <a:pt x="21071" y="13925"/>
                    </a:lnTo>
                    <a:lnTo>
                      <a:pt x="21267" y="13530"/>
                    </a:lnTo>
                    <a:lnTo>
                      <a:pt x="21267" y="13399"/>
                    </a:lnTo>
                    <a:lnTo>
                      <a:pt x="21365" y="13092"/>
                    </a:lnTo>
                    <a:lnTo>
                      <a:pt x="21502" y="12960"/>
                    </a:lnTo>
                    <a:lnTo>
                      <a:pt x="21561" y="12785"/>
                    </a:lnTo>
                    <a:lnTo>
                      <a:pt x="21502" y="12632"/>
                    </a:lnTo>
                    <a:lnTo>
                      <a:pt x="21600" y="12499"/>
                    </a:lnTo>
                    <a:lnTo>
                      <a:pt x="21541" y="12214"/>
                    </a:lnTo>
                    <a:lnTo>
                      <a:pt x="21541" y="12082"/>
                    </a:lnTo>
                    <a:lnTo>
                      <a:pt x="21462" y="11863"/>
                    </a:lnTo>
                    <a:lnTo>
                      <a:pt x="21444" y="11775"/>
                    </a:lnTo>
                    <a:lnTo>
                      <a:pt x="21404" y="11644"/>
                    </a:lnTo>
                    <a:lnTo>
                      <a:pt x="21462" y="11600"/>
                    </a:lnTo>
                    <a:lnTo>
                      <a:pt x="21462" y="11447"/>
                    </a:lnTo>
                    <a:lnTo>
                      <a:pt x="21561" y="11293"/>
                    </a:lnTo>
                    <a:lnTo>
                      <a:pt x="21561" y="11227"/>
                    </a:lnTo>
                    <a:lnTo>
                      <a:pt x="21541" y="10877"/>
                    </a:lnTo>
                    <a:lnTo>
                      <a:pt x="21600" y="10745"/>
                    </a:lnTo>
                    <a:lnTo>
                      <a:pt x="21561" y="10679"/>
                    </a:lnTo>
                    <a:lnTo>
                      <a:pt x="21541" y="10548"/>
                    </a:lnTo>
                    <a:lnTo>
                      <a:pt x="21541" y="10329"/>
                    </a:lnTo>
                    <a:lnTo>
                      <a:pt x="21482" y="10307"/>
                    </a:lnTo>
                    <a:lnTo>
                      <a:pt x="21541" y="10153"/>
                    </a:lnTo>
                    <a:lnTo>
                      <a:pt x="21444" y="10131"/>
                    </a:lnTo>
                    <a:lnTo>
                      <a:pt x="21385" y="10000"/>
                    </a:lnTo>
                    <a:lnTo>
                      <a:pt x="21385" y="9868"/>
                    </a:lnTo>
                    <a:lnTo>
                      <a:pt x="21267" y="9759"/>
                    </a:lnTo>
                    <a:lnTo>
                      <a:pt x="21189" y="9583"/>
                    </a:lnTo>
                    <a:lnTo>
                      <a:pt x="21169" y="9386"/>
                    </a:lnTo>
                    <a:lnTo>
                      <a:pt x="21090" y="9254"/>
                    </a:lnTo>
                    <a:lnTo>
                      <a:pt x="21012" y="9254"/>
                    </a:lnTo>
                    <a:lnTo>
                      <a:pt x="20953" y="9276"/>
                    </a:lnTo>
                    <a:lnTo>
                      <a:pt x="20875" y="9232"/>
                    </a:lnTo>
                    <a:lnTo>
                      <a:pt x="20855" y="9057"/>
                    </a:lnTo>
                    <a:lnTo>
                      <a:pt x="20796" y="9034"/>
                    </a:lnTo>
                    <a:lnTo>
                      <a:pt x="20777" y="8946"/>
                    </a:lnTo>
                    <a:lnTo>
                      <a:pt x="20659" y="8815"/>
                    </a:lnTo>
                    <a:lnTo>
                      <a:pt x="20581" y="8771"/>
                    </a:lnTo>
                    <a:lnTo>
                      <a:pt x="20620" y="8661"/>
                    </a:lnTo>
                    <a:lnTo>
                      <a:pt x="20561" y="8508"/>
                    </a:lnTo>
                    <a:lnTo>
                      <a:pt x="20659" y="8376"/>
                    </a:lnTo>
                    <a:lnTo>
                      <a:pt x="20678" y="8179"/>
                    </a:lnTo>
                    <a:lnTo>
                      <a:pt x="20620" y="8113"/>
                    </a:lnTo>
                    <a:lnTo>
                      <a:pt x="20659" y="8004"/>
                    </a:lnTo>
                    <a:lnTo>
                      <a:pt x="20581" y="7938"/>
                    </a:lnTo>
                    <a:lnTo>
                      <a:pt x="20561" y="8004"/>
                    </a:lnTo>
                    <a:lnTo>
                      <a:pt x="20600" y="8047"/>
                    </a:lnTo>
                    <a:lnTo>
                      <a:pt x="20561" y="8135"/>
                    </a:lnTo>
                    <a:lnTo>
                      <a:pt x="20306" y="7894"/>
                    </a:lnTo>
                    <a:lnTo>
                      <a:pt x="20267" y="7719"/>
                    </a:lnTo>
                    <a:lnTo>
                      <a:pt x="20208" y="7741"/>
                    </a:lnTo>
                    <a:lnTo>
                      <a:pt x="20208" y="7828"/>
                    </a:lnTo>
                    <a:lnTo>
                      <a:pt x="20188" y="7938"/>
                    </a:lnTo>
                    <a:lnTo>
                      <a:pt x="20228" y="8135"/>
                    </a:lnTo>
                    <a:lnTo>
                      <a:pt x="20111" y="7960"/>
                    </a:lnTo>
                    <a:lnTo>
                      <a:pt x="20071" y="8026"/>
                    </a:lnTo>
                    <a:lnTo>
                      <a:pt x="20071" y="7916"/>
                    </a:lnTo>
                    <a:lnTo>
                      <a:pt x="20012" y="7828"/>
                    </a:lnTo>
                    <a:lnTo>
                      <a:pt x="19993" y="7477"/>
                    </a:lnTo>
                    <a:lnTo>
                      <a:pt x="20032" y="7456"/>
                    </a:lnTo>
                    <a:lnTo>
                      <a:pt x="20032" y="7368"/>
                    </a:lnTo>
                    <a:lnTo>
                      <a:pt x="19933" y="7280"/>
                    </a:lnTo>
                    <a:lnTo>
                      <a:pt x="19973" y="7192"/>
                    </a:lnTo>
                    <a:lnTo>
                      <a:pt x="19895" y="7127"/>
                    </a:lnTo>
                    <a:lnTo>
                      <a:pt x="19914" y="7017"/>
                    </a:lnTo>
                    <a:lnTo>
                      <a:pt x="19738" y="6842"/>
                    </a:lnTo>
                    <a:lnTo>
                      <a:pt x="19698" y="6732"/>
                    </a:lnTo>
                    <a:lnTo>
                      <a:pt x="19698" y="6601"/>
                    </a:lnTo>
                    <a:lnTo>
                      <a:pt x="19797" y="6622"/>
                    </a:lnTo>
                    <a:lnTo>
                      <a:pt x="19797" y="6491"/>
                    </a:lnTo>
                    <a:lnTo>
                      <a:pt x="19698" y="6316"/>
                    </a:lnTo>
                    <a:lnTo>
                      <a:pt x="19640" y="6359"/>
                    </a:lnTo>
                    <a:lnTo>
                      <a:pt x="19542" y="6359"/>
                    </a:lnTo>
                    <a:lnTo>
                      <a:pt x="19444" y="6162"/>
                    </a:lnTo>
                    <a:lnTo>
                      <a:pt x="19385" y="6162"/>
                    </a:lnTo>
                    <a:lnTo>
                      <a:pt x="19287" y="6074"/>
                    </a:lnTo>
                    <a:lnTo>
                      <a:pt x="19208" y="6140"/>
                    </a:lnTo>
                    <a:lnTo>
                      <a:pt x="19189" y="6074"/>
                    </a:lnTo>
                    <a:lnTo>
                      <a:pt x="19052" y="6030"/>
                    </a:lnTo>
                    <a:lnTo>
                      <a:pt x="18993" y="6096"/>
                    </a:lnTo>
                    <a:lnTo>
                      <a:pt x="19032" y="5987"/>
                    </a:lnTo>
                    <a:lnTo>
                      <a:pt x="19149" y="5965"/>
                    </a:lnTo>
                    <a:lnTo>
                      <a:pt x="19149" y="5877"/>
                    </a:lnTo>
                    <a:lnTo>
                      <a:pt x="19131" y="5811"/>
                    </a:lnTo>
                    <a:lnTo>
                      <a:pt x="19013" y="5833"/>
                    </a:lnTo>
                    <a:lnTo>
                      <a:pt x="18914" y="5811"/>
                    </a:lnTo>
                    <a:lnTo>
                      <a:pt x="18895" y="5745"/>
                    </a:lnTo>
                    <a:lnTo>
                      <a:pt x="18817" y="5745"/>
                    </a:lnTo>
                    <a:lnTo>
                      <a:pt x="18601" y="5592"/>
                    </a:lnTo>
                    <a:lnTo>
                      <a:pt x="18503" y="5372"/>
                    </a:lnTo>
                    <a:lnTo>
                      <a:pt x="18464" y="5153"/>
                    </a:lnTo>
                    <a:lnTo>
                      <a:pt x="18424" y="4999"/>
                    </a:lnTo>
                    <a:lnTo>
                      <a:pt x="18424" y="4889"/>
                    </a:lnTo>
                    <a:lnTo>
                      <a:pt x="18464" y="4868"/>
                    </a:lnTo>
                    <a:lnTo>
                      <a:pt x="18523" y="4626"/>
                    </a:lnTo>
                    <a:lnTo>
                      <a:pt x="18444" y="4319"/>
                    </a:lnTo>
                    <a:lnTo>
                      <a:pt x="18405" y="4166"/>
                    </a:lnTo>
                    <a:lnTo>
                      <a:pt x="18444" y="4122"/>
                    </a:lnTo>
                    <a:lnTo>
                      <a:pt x="18366" y="4078"/>
                    </a:lnTo>
                    <a:lnTo>
                      <a:pt x="18307" y="4078"/>
                    </a:lnTo>
                    <a:lnTo>
                      <a:pt x="18209" y="3837"/>
                    </a:lnTo>
                    <a:lnTo>
                      <a:pt x="18209" y="3530"/>
                    </a:lnTo>
                    <a:lnTo>
                      <a:pt x="18229" y="3508"/>
                    </a:lnTo>
                    <a:lnTo>
                      <a:pt x="18229" y="3421"/>
                    </a:lnTo>
                    <a:lnTo>
                      <a:pt x="18170" y="3355"/>
                    </a:lnTo>
                    <a:lnTo>
                      <a:pt x="18150" y="2982"/>
                    </a:lnTo>
                    <a:lnTo>
                      <a:pt x="18209" y="2894"/>
                    </a:lnTo>
                    <a:lnTo>
                      <a:pt x="18150" y="2763"/>
                    </a:lnTo>
                    <a:lnTo>
                      <a:pt x="18209" y="2741"/>
                    </a:lnTo>
                    <a:lnTo>
                      <a:pt x="18209" y="2653"/>
                    </a:lnTo>
                    <a:lnTo>
                      <a:pt x="18033" y="2434"/>
                    </a:lnTo>
                    <a:lnTo>
                      <a:pt x="17915" y="2368"/>
                    </a:lnTo>
                    <a:lnTo>
                      <a:pt x="17934" y="2324"/>
                    </a:lnTo>
                    <a:lnTo>
                      <a:pt x="17817" y="2193"/>
                    </a:lnTo>
                    <a:lnTo>
                      <a:pt x="17719" y="2259"/>
                    </a:lnTo>
                    <a:lnTo>
                      <a:pt x="17660" y="2215"/>
                    </a:lnTo>
                    <a:lnTo>
                      <a:pt x="17582" y="2346"/>
                    </a:lnTo>
                    <a:lnTo>
                      <a:pt x="17523" y="2346"/>
                    </a:lnTo>
                    <a:lnTo>
                      <a:pt x="17385" y="2149"/>
                    </a:lnTo>
                    <a:lnTo>
                      <a:pt x="17425" y="2083"/>
                    </a:lnTo>
                    <a:lnTo>
                      <a:pt x="17346" y="1886"/>
                    </a:lnTo>
                    <a:lnTo>
                      <a:pt x="17366" y="1666"/>
                    </a:lnTo>
                    <a:lnTo>
                      <a:pt x="17346" y="1381"/>
                    </a:lnTo>
                    <a:lnTo>
                      <a:pt x="17327" y="1425"/>
                    </a:lnTo>
                    <a:lnTo>
                      <a:pt x="17268" y="1315"/>
                    </a:lnTo>
                    <a:lnTo>
                      <a:pt x="17327" y="1205"/>
                    </a:lnTo>
                    <a:lnTo>
                      <a:pt x="17249" y="1096"/>
                    </a:lnTo>
                    <a:lnTo>
                      <a:pt x="17229" y="986"/>
                    </a:lnTo>
                    <a:lnTo>
                      <a:pt x="17170" y="942"/>
                    </a:lnTo>
                    <a:lnTo>
                      <a:pt x="17170" y="789"/>
                    </a:lnTo>
                    <a:lnTo>
                      <a:pt x="17249" y="701"/>
                    </a:lnTo>
                    <a:lnTo>
                      <a:pt x="17170" y="679"/>
                    </a:lnTo>
                    <a:lnTo>
                      <a:pt x="17073" y="701"/>
                    </a:lnTo>
                    <a:lnTo>
                      <a:pt x="16994" y="613"/>
                    </a:lnTo>
                    <a:lnTo>
                      <a:pt x="17053" y="328"/>
                    </a:lnTo>
                    <a:lnTo>
                      <a:pt x="17033" y="263"/>
                    </a:lnTo>
                    <a:lnTo>
                      <a:pt x="16974" y="109"/>
                    </a:lnTo>
                    <a:lnTo>
                      <a:pt x="16876" y="65"/>
                    </a:lnTo>
                    <a:lnTo>
                      <a:pt x="16876" y="0"/>
                    </a:lnTo>
                    <a:close/>
                  </a:path>
                </a:pathLst>
              </a:custGeom>
              <a:solidFill>
                <a:srgbClr val="CCD4D9"/>
              </a:solidFill>
              <a:ln w="12700" cap="flat">
                <a:noFill/>
                <a:miter lim="400000"/>
              </a:ln>
              <a:effectLst/>
            </p:spPr>
            <p:txBody>
              <a:bodyPr wrap="square" lIns="0" tIns="0" rIns="0" bIns="0" numCol="1" anchor="ctr">
                <a:noAutofit/>
              </a:bodyPr>
              <a:lstStyle/>
              <a:p>
                <a:pPr defTabSz="342900">
                  <a:lnSpc>
                    <a:spcPct val="100000"/>
                  </a:lnSpc>
                  <a:spcBef>
                    <a:spcPts val="0"/>
                  </a:spcBef>
                  <a:defRPr sz="1400">
                    <a:solidFill>
                      <a:srgbClr val="A6CBC2"/>
                    </a:solidFill>
                    <a:latin typeface="Arial"/>
                    <a:ea typeface="Arial"/>
                    <a:cs typeface="Arial"/>
                    <a:sym typeface="Arial"/>
                  </a:defRPr>
                </a:pPr>
                <a:endParaRPr sz="525"/>
              </a:p>
            </p:txBody>
          </p:sp>
          <p:sp>
            <p:nvSpPr>
              <p:cNvPr id="233" name="Google Shape;10530;p32">
                <a:extLst>
                  <a:ext uri="{FF2B5EF4-FFF2-40B4-BE49-F238E27FC236}">
                    <a16:creationId xmlns:a16="http://schemas.microsoft.com/office/drawing/2014/main" id="{97731E50-EDE4-15FC-A0EA-CD60476A4F21}"/>
                  </a:ext>
                </a:extLst>
              </p:cNvPr>
              <p:cNvSpPr/>
              <p:nvPr/>
            </p:nvSpPr>
            <p:spPr>
              <a:xfrm>
                <a:off x="1922204" y="2598680"/>
                <a:ext cx="274227" cy="339213"/>
              </a:xfrm>
              <a:custGeom>
                <a:avLst/>
                <a:gdLst/>
                <a:ahLst/>
                <a:cxnLst>
                  <a:cxn ang="0">
                    <a:pos x="wd2" y="hd2"/>
                  </a:cxn>
                  <a:cxn ang="5400000">
                    <a:pos x="wd2" y="hd2"/>
                  </a:cxn>
                  <a:cxn ang="10800000">
                    <a:pos x="wd2" y="hd2"/>
                  </a:cxn>
                  <a:cxn ang="16200000">
                    <a:pos x="wd2" y="hd2"/>
                  </a:cxn>
                </a:cxnLst>
                <a:rect l="0" t="0" r="r" b="b"/>
                <a:pathLst>
                  <a:path w="21600" h="21600" extrusionOk="0">
                    <a:moveTo>
                      <a:pt x="1642" y="0"/>
                    </a:moveTo>
                    <a:lnTo>
                      <a:pt x="1229" y="478"/>
                    </a:lnTo>
                    <a:lnTo>
                      <a:pt x="1229" y="1427"/>
                    </a:lnTo>
                    <a:lnTo>
                      <a:pt x="1022" y="1586"/>
                    </a:lnTo>
                    <a:lnTo>
                      <a:pt x="1022" y="2543"/>
                    </a:lnTo>
                    <a:lnTo>
                      <a:pt x="1229" y="4448"/>
                    </a:lnTo>
                    <a:lnTo>
                      <a:pt x="1022" y="5556"/>
                    </a:lnTo>
                    <a:lnTo>
                      <a:pt x="1229" y="7620"/>
                    </a:lnTo>
                    <a:lnTo>
                      <a:pt x="1642" y="9206"/>
                    </a:lnTo>
                    <a:lnTo>
                      <a:pt x="1229" y="10322"/>
                    </a:lnTo>
                    <a:lnTo>
                      <a:pt x="1848" y="10481"/>
                    </a:lnTo>
                    <a:lnTo>
                      <a:pt x="1848" y="11119"/>
                    </a:lnTo>
                    <a:lnTo>
                      <a:pt x="2881" y="11908"/>
                    </a:lnTo>
                    <a:lnTo>
                      <a:pt x="1642" y="11908"/>
                    </a:lnTo>
                    <a:lnTo>
                      <a:pt x="619" y="11119"/>
                    </a:lnTo>
                    <a:lnTo>
                      <a:pt x="0" y="11908"/>
                    </a:lnTo>
                    <a:lnTo>
                      <a:pt x="0" y="13494"/>
                    </a:lnTo>
                    <a:lnTo>
                      <a:pt x="826" y="13972"/>
                    </a:lnTo>
                    <a:lnTo>
                      <a:pt x="619" y="14291"/>
                    </a:lnTo>
                    <a:lnTo>
                      <a:pt x="619" y="16674"/>
                    </a:lnTo>
                    <a:lnTo>
                      <a:pt x="1022" y="17152"/>
                    </a:lnTo>
                    <a:lnTo>
                      <a:pt x="826" y="17471"/>
                    </a:lnTo>
                    <a:lnTo>
                      <a:pt x="1022" y="18739"/>
                    </a:lnTo>
                    <a:lnTo>
                      <a:pt x="2055" y="18898"/>
                    </a:lnTo>
                    <a:lnTo>
                      <a:pt x="1642" y="19536"/>
                    </a:lnTo>
                    <a:lnTo>
                      <a:pt x="1642" y="20484"/>
                    </a:lnTo>
                    <a:lnTo>
                      <a:pt x="2055" y="20644"/>
                    </a:lnTo>
                    <a:lnTo>
                      <a:pt x="3087" y="20484"/>
                    </a:lnTo>
                    <a:lnTo>
                      <a:pt x="3903" y="21122"/>
                    </a:lnTo>
                    <a:lnTo>
                      <a:pt x="4935" y="20006"/>
                    </a:lnTo>
                    <a:lnTo>
                      <a:pt x="4935" y="20803"/>
                    </a:lnTo>
                    <a:lnTo>
                      <a:pt x="5348" y="21600"/>
                    </a:lnTo>
                    <a:lnTo>
                      <a:pt x="6371" y="21600"/>
                    </a:lnTo>
                    <a:lnTo>
                      <a:pt x="7403" y="20484"/>
                    </a:lnTo>
                    <a:lnTo>
                      <a:pt x="7816" y="19687"/>
                    </a:lnTo>
                    <a:lnTo>
                      <a:pt x="8229" y="18261"/>
                    </a:lnTo>
                    <a:lnTo>
                      <a:pt x="9045" y="18898"/>
                    </a:lnTo>
                    <a:lnTo>
                      <a:pt x="9252" y="18420"/>
                    </a:lnTo>
                    <a:lnTo>
                      <a:pt x="10284" y="17942"/>
                    </a:lnTo>
                    <a:lnTo>
                      <a:pt x="10903" y="16834"/>
                    </a:lnTo>
                    <a:lnTo>
                      <a:pt x="10903" y="17942"/>
                    </a:lnTo>
                    <a:lnTo>
                      <a:pt x="11523" y="18101"/>
                    </a:lnTo>
                    <a:lnTo>
                      <a:pt x="12132" y="17312"/>
                    </a:lnTo>
                    <a:lnTo>
                      <a:pt x="13164" y="17152"/>
                    </a:lnTo>
                    <a:lnTo>
                      <a:pt x="13577" y="17471"/>
                    </a:lnTo>
                    <a:lnTo>
                      <a:pt x="13371" y="18261"/>
                    </a:lnTo>
                    <a:lnTo>
                      <a:pt x="12339" y="17942"/>
                    </a:lnTo>
                    <a:lnTo>
                      <a:pt x="12339" y="19057"/>
                    </a:lnTo>
                    <a:lnTo>
                      <a:pt x="13371" y="18739"/>
                    </a:lnTo>
                    <a:lnTo>
                      <a:pt x="13990" y="18898"/>
                    </a:lnTo>
                    <a:lnTo>
                      <a:pt x="15219" y="17471"/>
                    </a:lnTo>
                    <a:lnTo>
                      <a:pt x="15219" y="16834"/>
                    </a:lnTo>
                    <a:lnTo>
                      <a:pt x="14403" y="16515"/>
                    </a:lnTo>
                    <a:lnTo>
                      <a:pt x="15219" y="15718"/>
                    </a:lnTo>
                    <a:lnTo>
                      <a:pt x="15219" y="14769"/>
                    </a:lnTo>
                    <a:lnTo>
                      <a:pt x="16045" y="14769"/>
                    </a:lnTo>
                    <a:lnTo>
                      <a:pt x="16458" y="14291"/>
                    </a:lnTo>
                    <a:lnTo>
                      <a:pt x="16458" y="12386"/>
                    </a:lnTo>
                    <a:lnTo>
                      <a:pt x="17274" y="11908"/>
                    </a:lnTo>
                    <a:lnTo>
                      <a:pt x="17687" y="11119"/>
                    </a:lnTo>
                    <a:lnTo>
                      <a:pt x="18100" y="12386"/>
                    </a:lnTo>
                    <a:lnTo>
                      <a:pt x="18306" y="12864"/>
                    </a:lnTo>
                    <a:lnTo>
                      <a:pt x="18719" y="11908"/>
                    </a:lnTo>
                    <a:lnTo>
                      <a:pt x="18719" y="11119"/>
                    </a:lnTo>
                    <a:lnTo>
                      <a:pt x="19132" y="10800"/>
                    </a:lnTo>
                    <a:lnTo>
                      <a:pt x="18719" y="9525"/>
                    </a:lnTo>
                    <a:lnTo>
                      <a:pt x="19545" y="8576"/>
                    </a:lnTo>
                    <a:lnTo>
                      <a:pt x="19545" y="6990"/>
                    </a:lnTo>
                    <a:lnTo>
                      <a:pt x="20568" y="6034"/>
                    </a:lnTo>
                    <a:lnTo>
                      <a:pt x="21187" y="3810"/>
                    </a:lnTo>
                    <a:lnTo>
                      <a:pt x="21600" y="3013"/>
                    </a:lnTo>
                    <a:lnTo>
                      <a:pt x="20361" y="2224"/>
                    </a:lnTo>
                    <a:lnTo>
                      <a:pt x="19132" y="2224"/>
                    </a:lnTo>
                    <a:lnTo>
                      <a:pt x="19132" y="2383"/>
                    </a:lnTo>
                    <a:lnTo>
                      <a:pt x="18513" y="3172"/>
                    </a:lnTo>
                    <a:lnTo>
                      <a:pt x="18306" y="3013"/>
                    </a:lnTo>
                    <a:lnTo>
                      <a:pt x="17687" y="3013"/>
                    </a:lnTo>
                    <a:lnTo>
                      <a:pt x="17077" y="3332"/>
                    </a:lnTo>
                    <a:lnTo>
                      <a:pt x="16458" y="3810"/>
                    </a:lnTo>
                    <a:lnTo>
                      <a:pt x="13164" y="3651"/>
                    </a:lnTo>
                    <a:lnTo>
                      <a:pt x="12339" y="3969"/>
                    </a:lnTo>
                    <a:lnTo>
                      <a:pt x="12339" y="4766"/>
                    </a:lnTo>
                    <a:lnTo>
                      <a:pt x="11523" y="4129"/>
                    </a:lnTo>
                    <a:lnTo>
                      <a:pt x="10490" y="4129"/>
                    </a:lnTo>
                    <a:lnTo>
                      <a:pt x="9871" y="4607"/>
                    </a:lnTo>
                    <a:lnTo>
                      <a:pt x="8848" y="3969"/>
                    </a:lnTo>
                    <a:lnTo>
                      <a:pt x="7197" y="3013"/>
                    </a:lnTo>
                    <a:lnTo>
                      <a:pt x="5142" y="2224"/>
                    </a:lnTo>
                    <a:lnTo>
                      <a:pt x="5142" y="797"/>
                    </a:lnTo>
                    <a:lnTo>
                      <a:pt x="4729" y="1267"/>
                    </a:lnTo>
                    <a:lnTo>
                      <a:pt x="4316" y="1586"/>
                    </a:lnTo>
                    <a:lnTo>
                      <a:pt x="3697" y="949"/>
                    </a:lnTo>
                    <a:lnTo>
                      <a:pt x="2674" y="638"/>
                    </a:lnTo>
                    <a:lnTo>
                      <a:pt x="1642" y="0"/>
                    </a:lnTo>
                    <a:close/>
                  </a:path>
                </a:pathLst>
              </a:custGeom>
              <a:solidFill>
                <a:srgbClr val="CCD4D8"/>
              </a:solidFill>
              <a:ln w="12700" cap="flat">
                <a:noFill/>
                <a:miter lim="400000"/>
              </a:ln>
              <a:effectLst/>
            </p:spPr>
            <p:txBody>
              <a:bodyPr wrap="square" lIns="0" tIns="0" rIns="0" bIns="0" numCol="1" anchor="ctr">
                <a:noAutofit/>
              </a:bodyPr>
              <a:lstStyle/>
              <a:p>
                <a:pPr defTabSz="342900">
                  <a:lnSpc>
                    <a:spcPct val="100000"/>
                  </a:lnSpc>
                  <a:spcBef>
                    <a:spcPts val="0"/>
                  </a:spcBef>
                  <a:defRPr sz="1400">
                    <a:latin typeface="Arial"/>
                    <a:ea typeface="Arial"/>
                    <a:cs typeface="Arial"/>
                    <a:sym typeface="Arial"/>
                  </a:defRPr>
                </a:pPr>
                <a:endParaRPr sz="525"/>
              </a:p>
            </p:txBody>
          </p:sp>
        </p:grpSp>
        <p:grpSp>
          <p:nvGrpSpPr>
            <p:cNvPr id="130" name="Google Shape;10531;p32">
              <a:extLst>
                <a:ext uri="{FF2B5EF4-FFF2-40B4-BE49-F238E27FC236}">
                  <a16:creationId xmlns:a16="http://schemas.microsoft.com/office/drawing/2014/main" id="{878E3B77-0BCE-CE0E-F1CC-6B12C1E8532B}"/>
                </a:ext>
              </a:extLst>
            </p:cNvPr>
            <p:cNvGrpSpPr/>
            <p:nvPr/>
          </p:nvGrpSpPr>
          <p:grpSpPr>
            <a:xfrm>
              <a:off x="22742308" y="11641314"/>
              <a:ext cx="1154318" cy="1369122"/>
              <a:chOff x="124" y="0"/>
              <a:chExt cx="1154316" cy="1369121"/>
            </a:xfrm>
          </p:grpSpPr>
          <p:sp>
            <p:nvSpPr>
              <p:cNvPr id="230" name="Google Shape;10532;p32">
                <a:extLst>
                  <a:ext uri="{FF2B5EF4-FFF2-40B4-BE49-F238E27FC236}">
                    <a16:creationId xmlns:a16="http://schemas.microsoft.com/office/drawing/2014/main" id="{F7104CD2-AAB0-0479-37E6-9C0812B1C6A7}"/>
                  </a:ext>
                </a:extLst>
              </p:cNvPr>
              <p:cNvSpPr/>
              <p:nvPr/>
            </p:nvSpPr>
            <p:spPr>
              <a:xfrm>
                <a:off x="124" y="688315"/>
                <a:ext cx="725943" cy="680807"/>
              </a:xfrm>
              <a:custGeom>
                <a:avLst/>
                <a:gdLst/>
                <a:ahLst/>
                <a:cxnLst>
                  <a:cxn ang="0">
                    <a:pos x="wd2" y="hd2"/>
                  </a:cxn>
                  <a:cxn ang="5400000">
                    <a:pos x="wd2" y="hd2"/>
                  </a:cxn>
                  <a:cxn ang="10800000">
                    <a:pos x="wd2" y="hd2"/>
                  </a:cxn>
                  <a:cxn ang="16200000">
                    <a:pos x="wd2" y="hd2"/>
                  </a:cxn>
                </a:cxnLst>
                <a:rect l="0" t="0" r="r" b="b"/>
                <a:pathLst>
                  <a:path w="21600" h="21600" extrusionOk="0">
                    <a:moveTo>
                      <a:pt x="18803" y="0"/>
                    </a:moveTo>
                    <a:lnTo>
                      <a:pt x="18261" y="397"/>
                    </a:lnTo>
                    <a:lnTo>
                      <a:pt x="17949" y="476"/>
                    </a:lnTo>
                    <a:lnTo>
                      <a:pt x="17559" y="790"/>
                    </a:lnTo>
                    <a:lnTo>
                      <a:pt x="17559" y="1426"/>
                    </a:lnTo>
                    <a:lnTo>
                      <a:pt x="17173" y="2375"/>
                    </a:lnTo>
                    <a:lnTo>
                      <a:pt x="16783" y="2847"/>
                    </a:lnTo>
                    <a:lnTo>
                      <a:pt x="16549" y="2927"/>
                    </a:lnTo>
                    <a:lnTo>
                      <a:pt x="16085" y="3562"/>
                    </a:lnTo>
                    <a:lnTo>
                      <a:pt x="15929" y="3876"/>
                    </a:lnTo>
                    <a:lnTo>
                      <a:pt x="15539" y="4035"/>
                    </a:lnTo>
                    <a:lnTo>
                      <a:pt x="15153" y="3955"/>
                    </a:lnTo>
                    <a:lnTo>
                      <a:pt x="14763" y="4273"/>
                    </a:lnTo>
                    <a:lnTo>
                      <a:pt x="14607" y="4670"/>
                    </a:lnTo>
                    <a:lnTo>
                      <a:pt x="14607" y="5063"/>
                    </a:lnTo>
                    <a:lnTo>
                      <a:pt x="14451" y="5143"/>
                    </a:lnTo>
                    <a:lnTo>
                      <a:pt x="14065" y="5540"/>
                    </a:lnTo>
                    <a:lnTo>
                      <a:pt x="14065" y="6013"/>
                    </a:lnTo>
                    <a:lnTo>
                      <a:pt x="13831" y="6330"/>
                    </a:lnTo>
                    <a:lnTo>
                      <a:pt x="13753" y="6648"/>
                    </a:lnTo>
                    <a:lnTo>
                      <a:pt x="12976" y="7597"/>
                    </a:lnTo>
                    <a:lnTo>
                      <a:pt x="12200" y="8229"/>
                    </a:lnTo>
                    <a:lnTo>
                      <a:pt x="11732" y="8308"/>
                    </a:lnTo>
                    <a:lnTo>
                      <a:pt x="11112" y="8626"/>
                    </a:lnTo>
                    <a:lnTo>
                      <a:pt x="11112" y="8864"/>
                    </a:lnTo>
                    <a:lnTo>
                      <a:pt x="10722" y="8864"/>
                    </a:lnTo>
                    <a:lnTo>
                      <a:pt x="9946" y="9337"/>
                    </a:lnTo>
                    <a:lnTo>
                      <a:pt x="9326" y="9892"/>
                    </a:lnTo>
                    <a:lnTo>
                      <a:pt x="8936" y="9972"/>
                    </a:lnTo>
                    <a:lnTo>
                      <a:pt x="8159" y="10524"/>
                    </a:lnTo>
                    <a:lnTo>
                      <a:pt x="8003" y="10762"/>
                    </a:lnTo>
                    <a:lnTo>
                      <a:pt x="8237" y="11076"/>
                    </a:lnTo>
                    <a:lnTo>
                      <a:pt x="8237" y="11553"/>
                    </a:lnTo>
                    <a:lnTo>
                      <a:pt x="7769" y="11076"/>
                    </a:lnTo>
                    <a:lnTo>
                      <a:pt x="7380" y="11155"/>
                    </a:lnTo>
                    <a:lnTo>
                      <a:pt x="6993" y="11314"/>
                    </a:lnTo>
                    <a:lnTo>
                      <a:pt x="6759" y="11155"/>
                    </a:lnTo>
                    <a:lnTo>
                      <a:pt x="6447" y="11155"/>
                    </a:lnTo>
                    <a:lnTo>
                      <a:pt x="5827" y="11791"/>
                    </a:lnTo>
                    <a:lnTo>
                      <a:pt x="5593" y="12105"/>
                    </a:lnTo>
                    <a:lnTo>
                      <a:pt x="5051" y="12581"/>
                    </a:lnTo>
                    <a:lnTo>
                      <a:pt x="4739" y="12661"/>
                    </a:lnTo>
                    <a:lnTo>
                      <a:pt x="4349" y="13058"/>
                    </a:lnTo>
                    <a:lnTo>
                      <a:pt x="4271" y="13689"/>
                    </a:lnTo>
                    <a:lnTo>
                      <a:pt x="4119" y="13371"/>
                    </a:lnTo>
                    <a:lnTo>
                      <a:pt x="3963" y="13133"/>
                    </a:lnTo>
                    <a:lnTo>
                      <a:pt x="3729" y="13451"/>
                    </a:lnTo>
                    <a:lnTo>
                      <a:pt x="3495" y="13689"/>
                    </a:lnTo>
                    <a:lnTo>
                      <a:pt x="3495" y="14166"/>
                    </a:lnTo>
                    <a:lnTo>
                      <a:pt x="3261" y="14321"/>
                    </a:lnTo>
                    <a:lnTo>
                      <a:pt x="3109" y="14241"/>
                    </a:lnTo>
                    <a:lnTo>
                      <a:pt x="2485" y="14956"/>
                    </a:lnTo>
                    <a:lnTo>
                      <a:pt x="2329" y="14956"/>
                    </a:lnTo>
                    <a:lnTo>
                      <a:pt x="2098" y="15270"/>
                    </a:lnTo>
                    <a:lnTo>
                      <a:pt x="2098" y="15905"/>
                    </a:lnTo>
                    <a:lnTo>
                      <a:pt x="1942" y="16143"/>
                    </a:lnTo>
                    <a:lnTo>
                      <a:pt x="1708" y="15746"/>
                    </a:lnTo>
                    <a:lnTo>
                      <a:pt x="1552" y="15746"/>
                    </a:lnTo>
                    <a:lnTo>
                      <a:pt x="1240" y="16064"/>
                    </a:lnTo>
                    <a:lnTo>
                      <a:pt x="932" y="16695"/>
                    </a:lnTo>
                    <a:lnTo>
                      <a:pt x="932" y="16934"/>
                    </a:lnTo>
                    <a:lnTo>
                      <a:pt x="1240" y="17327"/>
                    </a:lnTo>
                    <a:lnTo>
                      <a:pt x="1396" y="17486"/>
                    </a:lnTo>
                    <a:lnTo>
                      <a:pt x="1240" y="17645"/>
                    </a:lnTo>
                    <a:lnTo>
                      <a:pt x="932" y="17645"/>
                    </a:lnTo>
                    <a:lnTo>
                      <a:pt x="464" y="17724"/>
                    </a:lnTo>
                    <a:lnTo>
                      <a:pt x="0" y="18200"/>
                    </a:lnTo>
                    <a:lnTo>
                      <a:pt x="156" y="18280"/>
                    </a:lnTo>
                    <a:lnTo>
                      <a:pt x="464" y="18280"/>
                    </a:lnTo>
                    <a:lnTo>
                      <a:pt x="156" y="18514"/>
                    </a:lnTo>
                    <a:lnTo>
                      <a:pt x="156" y="18911"/>
                    </a:lnTo>
                    <a:lnTo>
                      <a:pt x="464" y="19229"/>
                    </a:lnTo>
                    <a:lnTo>
                      <a:pt x="620" y="19308"/>
                    </a:lnTo>
                    <a:lnTo>
                      <a:pt x="1166" y="19308"/>
                    </a:lnTo>
                    <a:lnTo>
                      <a:pt x="1240" y="19463"/>
                    </a:lnTo>
                    <a:lnTo>
                      <a:pt x="1318" y="19463"/>
                    </a:lnTo>
                    <a:lnTo>
                      <a:pt x="1396" y="19229"/>
                    </a:lnTo>
                    <a:lnTo>
                      <a:pt x="1630" y="19229"/>
                    </a:lnTo>
                    <a:lnTo>
                      <a:pt x="1942" y="19384"/>
                    </a:lnTo>
                    <a:lnTo>
                      <a:pt x="2098" y="19702"/>
                    </a:lnTo>
                    <a:lnTo>
                      <a:pt x="2020" y="19861"/>
                    </a:lnTo>
                    <a:lnTo>
                      <a:pt x="2176" y="20099"/>
                    </a:lnTo>
                    <a:lnTo>
                      <a:pt x="2485" y="20099"/>
                    </a:lnTo>
                    <a:lnTo>
                      <a:pt x="2719" y="20178"/>
                    </a:lnTo>
                    <a:lnTo>
                      <a:pt x="2797" y="20651"/>
                    </a:lnTo>
                    <a:lnTo>
                      <a:pt x="3187" y="20968"/>
                    </a:lnTo>
                    <a:lnTo>
                      <a:pt x="3495" y="21207"/>
                    </a:lnTo>
                    <a:lnTo>
                      <a:pt x="3109" y="21441"/>
                    </a:lnTo>
                    <a:lnTo>
                      <a:pt x="3261" y="21441"/>
                    </a:lnTo>
                    <a:lnTo>
                      <a:pt x="3729" y="21286"/>
                    </a:lnTo>
                    <a:lnTo>
                      <a:pt x="3729" y="21441"/>
                    </a:lnTo>
                    <a:lnTo>
                      <a:pt x="4119" y="21600"/>
                    </a:lnTo>
                    <a:lnTo>
                      <a:pt x="4661" y="21441"/>
                    </a:lnTo>
                    <a:lnTo>
                      <a:pt x="5437" y="21207"/>
                    </a:lnTo>
                    <a:lnTo>
                      <a:pt x="5983" y="20651"/>
                    </a:lnTo>
                    <a:lnTo>
                      <a:pt x="6447" y="20492"/>
                    </a:lnTo>
                    <a:lnTo>
                      <a:pt x="6447" y="20258"/>
                    </a:lnTo>
                    <a:lnTo>
                      <a:pt x="6369" y="19861"/>
                    </a:lnTo>
                    <a:lnTo>
                      <a:pt x="6681" y="20099"/>
                    </a:lnTo>
                    <a:lnTo>
                      <a:pt x="6603" y="20413"/>
                    </a:lnTo>
                    <a:lnTo>
                      <a:pt x="7071" y="20178"/>
                    </a:lnTo>
                    <a:lnTo>
                      <a:pt x="7149" y="19702"/>
                    </a:lnTo>
                    <a:lnTo>
                      <a:pt x="7457" y="19308"/>
                    </a:lnTo>
                    <a:lnTo>
                      <a:pt x="8159" y="18991"/>
                    </a:lnTo>
                    <a:lnTo>
                      <a:pt x="8624" y="18991"/>
                    </a:lnTo>
                    <a:lnTo>
                      <a:pt x="8780" y="18911"/>
                    </a:lnTo>
                    <a:lnTo>
                      <a:pt x="8780" y="18753"/>
                    </a:lnTo>
                    <a:lnTo>
                      <a:pt x="8390" y="18753"/>
                    </a:lnTo>
                    <a:lnTo>
                      <a:pt x="8624" y="18673"/>
                    </a:lnTo>
                    <a:lnTo>
                      <a:pt x="8702" y="18594"/>
                    </a:lnTo>
                    <a:lnTo>
                      <a:pt x="8624" y="18514"/>
                    </a:lnTo>
                    <a:lnTo>
                      <a:pt x="9092" y="17883"/>
                    </a:lnTo>
                    <a:lnTo>
                      <a:pt x="9400" y="17327"/>
                    </a:lnTo>
                    <a:lnTo>
                      <a:pt x="9556" y="16695"/>
                    </a:lnTo>
                    <a:lnTo>
                      <a:pt x="9868" y="16298"/>
                    </a:lnTo>
                    <a:lnTo>
                      <a:pt x="10878" y="15667"/>
                    </a:lnTo>
                    <a:lnTo>
                      <a:pt x="11034" y="15270"/>
                    </a:lnTo>
                    <a:lnTo>
                      <a:pt x="11112" y="14797"/>
                    </a:lnTo>
                    <a:lnTo>
                      <a:pt x="11498" y="14166"/>
                    </a:lnTo>
                    <a:lnTo>
                      <a:pt x="11732" y="13768"/>
                    </a:lnTo>
                    <a:lnTo>
                      <a:pt x="11810" y="13371"/>
                    </a:lnTo>
                    <a:lnTo>
                      <a:pt x="12122" y="12978"/>
                    </a:lnTo>
                    <a:lnTo>
                      <a:pt x="12508" y="12740"/>
                    </a:lnTo>
                    <a:lnTo>
                      <a:pt x="12586" y="12343"/>
                    </a:lnTo>
                    <a:lnTo>
                      <a:pt x="12898" y="12661"/>
                    </a:lnTo>
                    <a:lnTo>
                      <a:pt x="13054" y="12661"/>
                    </a:lnTo>
                    <a:lnTo>
                      <a:pt x="13210" y="12263"/>
                    </a:lnTo>
                    <a:lnTo>
                      <a:pt x="13597" y="12263"/>
                    </a:lnTo>
                    <a:lnTo>
                      <a:pt x="13831" y="12184"/>
                    </a:lnTo>
                    <a:lnTo>
                      <a:pt x="14065" y="11870"/>
                    </a:lnTo>
                    <a:lnTo>
                      <a:pt x="14065" y="11473"/>
                    </a:lnTo>
                    <a:lnTo>
                      <a:pt x="13753" y="11155"/>
                    </a:lnTo>
                    <a:lnTo>
                      <a:pt x="14143" y="11394"/>
                    </a:lnTo>
                    <a:lnTo>
                      <a:pt x="14220" y="11870"/>
                    </a:lnTo>
                    <a:lnTo>
                      <a:pt x="14451" y="11870"/>
                    </a:lnTo>
                    <a:lnTo>
                      <a:pt x="14763" y="11791"/>
                    </a:lnTo>
                    <a:lnTo>
                      <a:pt x="14763" y="11553"/>
                    </a:lnTo>
                    <a:lnTo>
                      <a:pt x="14997" y="11394"/>
                    </a:lnTo>
                    <a:lnTo>
                      <a:pt x="15309" y="11473"/>
                    </a:lnTo>
                    <a:lnTo>
                      <a:pt x="15309" y="11711"/>
                    </a:lnTo>
                    <a:lnTo>
                      <a:pt x="14919" y="11870"/>
                    </a:lnTo>
                    <a:lnTo>
                      <a:pt x="15309" y="11870"/>
                    </a:lnTo>
                    <a:lnTo>
                      <a:pt x="15695" y="11950"/>
                    </a:lnTo>
                    <a:lnTo>
                      <a:pt x="15773" y="11791"/>
                    </a:lnTo>
                    <a:lnTo>
                      <a:pt x="15773" y="11473"/>
                    </a:lnTo>
                    <a:lnTo>
                      <a:pt x="15929" y="11314"/>
                    </a:lnTo>
                    <a:lnTo>
                      <a:pt x="16007" y="11394"/>
                    </a:lnTo>
                    <a:lnTo>
                      <a:pt x="16007" y="11870"/>
                    </a:lnTo>
                    <a:lnTo>
                      <a:pt x="16085" y="11950"/>
                    </a:lnTo>
                    <a:lnTo>
                      <a:pt x="16319" y="11791"/>
                    </a:lnTo>
                    <a:lnTo>
                      <a:pt x="16397" y="11155"/>
                    </a:lnTo>
                    <a:lnTo>
                      <a:pt x="16163" y="10842"/>
                    </a:lnTo>
                    <a:lnTo>
                      <a:pt x="15929" y="10842"/>
                    </a:lnTo>
                    <a:lnTo>
                      <a:pt x="16007" y="10683"/>
                    </a:lnTo>
                    <a:lnTo>
                      <a:pt x="16007" y="10206"/>
                    </a:lnTo>
                    <a:lnTo>
                      <a:pt x="16085" y="9495"/>
                    </a:lnTo>
                    <a:lnTo>
                      <a:pt x="16397" y="9416"/>
                    </a:lnTo>
                    <a:lnTo>
                      <a:pt x="16939" y="9178"/>
                    </a:lnTo>
                    <a:lnTo>
                      <a:pt x="17637" y="8784"/>
                    </a:lnTo>
                    <a:lnTo>
                      <a:pt x="17715" y="8546"/>
                    </a:lnTo>
                    <a:lnTo>
                      <a:pt x="18261" y="7915"/>
                    </a:lnTo>
                    <a:lnTo>
                      <a:pt x="18261" y="7518"/>
                    </a:lnTo>
                    <a:lnTo>
                      <a:pt x="18725" y="7041"/>
                    </a:lnTo>
                    <a:lnTo>
                      <a:pt x="19037" y="7121"/>
                    </a:lnTo>
                    <a:lnTo>
                      <a:pt x="19037" y="6886"/>
                    </a:lnTo>
                    <a:lnTo>
                      <a:pt x="19814" y="6171"/>
                    </a:lnTo>
                    <a:lnTo>
                      <a:pt x="19814" y="5858"/>
                    </a:lnTo>
                    <a:lnTo>
                      <a:pt x="20980" y="4829"/>
                    </a:lnTo>
                    <a:lnTo>
                      <a:pt x="21370" y="4670"/>
                    </a:lnTo>
                    <a:lnTo>
                      <a:pt x="21136" y="4591"/>
                    </a:lnTo>
                    <a:lnTo>
                      <a:pt x="21058" y="4194"/>
                    </a:lnTo>
                    <a:lnTo>
                      <a:pt x="20824" y="3800"/>
                    </a:lnTo>
                    <a:lnTo>
                      <a:pt x="20980" y="3403"/>
                    </a:lnTo>
                    <a:lnTo>
                      <a:pt x="21058" y="2927"/>
                    </a:lnTo>
                    <a:lnTo>
                      <a:pt x="21136" y="3086"/>
                    </a:lnTo>
                    <a:lnTo>
                      <a:pt x="21526" y="2454"/>
                    </a:lnTo>
                    <a:lnTo>
                      <a:pt x="21214" y="2613"/>
                    </a:lnTo>
                    <a:lnTo>
                      <a:pt x="20980" y="2613"/>
                    </a:lnTo>
                    <a:lnTo>
                      <a:pt x="21370" y="2375"/>
                    </a:lnTo>
                    <a:lnTo>
                      <a:pt x="21600" y="1898"/>
                    </a:lnTo>
                    <a:lnTo>
                      <a:pt x="21526" y="1898"/>
                    </a:lnTo>
                    <a:lnTo>
                      <a:pt x="21526" y="1584"/>
                    </a:lnTo>
                    <a:lnTo>
                      <a:pt x="21214" y="1584"/>
                    </a:lnTo>
                    <a:lnTo>
                      <a:pt x="20980" y="2057"/>
                    </a:lnTo>
                    <a:lnTo>
                      <a:pt x="21058" y="2216"/>
                    </a:lnTo>
                    <a:lnTo>
                      <a:pt x="21214" y="2295"/>
                    </a:lnTo>
                    <a:lnTo>
                      <a:pt x="20824" y="2454"/>
                    </a:lnTo>
                    <a:lnTo>
                      <a:pt x="20668" y="2295"/>
                    </a:lnTo>
                    <a:lnTo>
                      <a:pt x="20668" y="2057"/>
                    </a:lnTo>
                    <a:lnTo>
                      <a:pt x="20438" y="2057"/>
                    </a:lnTo>
                    <a:lnTo>
                      <a:pt x="20204" y="1978"/>
                    </a:lnTo>
                    <a:lnTo>
                      <a:pt x="19970" y="2216"/>
                    </a:lnTo>
                    <a:lnTo>
                      <a:pt x="19658" y="2613"/>
                    </a:lnTo>
                    <a:lnTo>
                      <a:pt x="19427" y="2375"/>
                    </a:lnTo>
                    <a:lnTo>
                      <a:pt x="19193" y="1819"/>
                    </a:lnTo>
                    <a:lnTo>
                      <a:pt x="19427" y="1664"/>
                    </a:lnTo>
                    <a:lnTo>
                      <a:pt x="19580" y="1426"/>
                    </a:lnTo>
                    <a:lnTo>
                      <a:pt x="19580" y="1187"/>
                    </a:lnTo>
                    <a:lnTo>
                      <a:pt x="19502" y="1108"/>
                    </a:lnTo>
                    <a:lnTo>
                      <a:pt x="19580" y="949"/>
                    </a:lnTo>
                    <a:lnTo>
                      <a:pt x="19427" y="790"/>
                    </a:lnTo>
                    <a:lnTo>
                      <a:pt x="19193" y="949"/>
                    </a:lnTo>
                    <a:lnTo>
                      <a:pt x="19037" y="870"/>
                    </a:lnTo>
                    <a:lnTo>
                      <a:pt x="18803" y="711"/>
                    </a:lnTo>
                    <a:lnTo>
                      <a:pt x="18881" y="397"/>
                    </a:lnTo>
                    <a:lnTo>
                      <a:pt x="19193" y="0"/>
                    </a:lnTo>
                    <a:close/>
                  </a:path>
                </a:pathLst>
              </a:custGeom>
              <a:solidFill>
                <a:srgbClr val="CBD4D9"/>
              </a:solidFill>
              <a:ln w="12700" cap="flat">
                <a:noFill/>
                <a:miter lim="400000"/>
              </a:ln>
              <a:effectLst/>
            </p:spPr>
            <p:txBody>
              <a:bodyPr wrap="square" lIns="0" tIns="0" rIns="0" bIns="0" numCol="1" anchor="ctr">
                <a:noAutofit/>
              </a:bodyPr>
              <a:lstStyle/>
              <a:p>
                <a:pPr defTabSz="342900">
                  <a:lnSpc>
                    <a:spcPct val="100000"/>
                  </a:lnSpc>
                  <a:spcBef>
                    <a:spcPts val="0"/>
                  </a:spcBef>
                  <a:defRPr sz="1400">
                    <a:latin typeface="Arial"/>
                    <a:ea typeface="Arial"/>
                    <a:cs typeface="Arial"/>
                    <a:sym typeface="Arial"/>
                  </a:defRPr>
                </a:pPr>
                <a:endParaRPr sz="525"/>
              </a:p>
            </p:txBody>
          </p:sp>
          <p:sp>
            <p:nvSpPr>
              <p:cNvPr id="231" name="Google Shape;10533;p32">
                <a:extLst>
                  <a:ext uri="{FF2B5EF4-FFF2-40B4-BE49-F238E27FC236}">
                    <a16:creationId xmlns:a16="http://schemas.microsoft.com/office/drawing/2014/main" id="{962DAC4D-63F7-E96F-8F93-FC31744CFA79}"/>
                  </a:ext>
                </a:extLst>
              </p:cNvPr>
              <p:cNvSpPr/>
              <p:nvPr/>
            </p:nvSpPr>
            <p:spPr>
              <a:xfrm>
                <a:off x="744414" y="0"/>
                <a:ext cx="410028" cy="815490"/>
              </a:xfrm>
              <a:custGeom>
                <a:avLst/>
                <a:gdLst/>
                <a:ahLst/>
                <a:cxnLst>
                  <a:cxn ang="0">
                    <a:pos x="wd2" y="hd2"/>
                  </a:cxn>
                  <a:cxn ang="5400000">
                    <a:pos x="wd2" y="hd2"/>
                  </a:cxn>
                  <a:cxn ang="10800000">
                    <a:pos x="wd2" y="hd2"/>
                  </a:cxn>
                  <a:cxn ang="16200000">
                    <a:pos x="wd2" y="hd2"/>
                  </a:cxn>
                </a:cxnLst>
                <a:rect l="0" t="0" r="r" b="b"/>
                <a:pathLst>
                  <a:path w="21600" h="21600" extrusionOk="0">
                    <a:moveTo>
                      <a:pt x="5780" y="0"/>
                    </a:moveTo>
                    <a:lnTo>
                      <a:pt x="5227" y="66"/>
                    </a:lnTo>
                    <a:lnTo>
                      <a:pt x="4267" y="66"/>
                    </a:lnTo>
                    <a:lnTo>
                      <a:pt x="4267" y="133"/>
                    </a:lnTo>
                    <a:lnTo>
                      <a:pt x="4813" y="398"/>
                    </a:lnTo>
                    <a:lnTo>
                      <a:pt x="5642" y="1389"/>
                    </a:lnTo>
                    <a:lnTo>
                      <a:pt x="5642" y="2314"/>
                    </a:lnTo>
                    <a:lnTo>
                      <a:pt x="5227" y="2443"/>
                    </a:lnTo>
                    <a:lnTo>
                      <a:pt x="4951" y="2443"/>
                    </a:lnTo>
                    <a:lnTo>
                      <a:pt x="4951" y="2510"/>
                    </a:lnTo>
                    <a:lnTo>
                      <a:pt x="5227" y="3302"/>
                    </a:lnTo>
                    <a:lnTo>
                      <a:pt x="5504" y="3368"/>
                    </a:lnTo>
                    <a:lnTo>
                      <a:pt x="6187" y="3239"/>
                    </a:lnTo>
                    <a:lnTo>
                      <a:pt x="6878" y="3239"/>
                    </a:lnTo>
                    <a:lnTo>
                      <a:pt x="6325" y="3302"/>
                    </a:lnTo>
                    <a:lnTo>
                      <a:pt x="5780" y="3634"/>
                    </a:lnTo>
                    <a:lnTo>
                      <a:pt x="5918" y="4031"/>
                    </a:lnTo>
                    <a:lnTo>
                      <a:pt x="6464" y="4559"/>
                    </a:lnTo>
                    <a:lnTo>
                      <a:pt x="6602" y="5417"/>
                    </a:lnTo>
                    <a:lnTo>
                      <a:pt x="6602" y="6409"/>
                    </a:lnTo>
                    <a:lnTo>
                      <a:pt x="7016" y="6342"/>
                    </a:lnTo>
                    <a:lnTo>
                      <a:pt x="7154" y="6011"/>
                    </a:lnTo>
                    <a:lnTo>
                      <a:pt x="7016" y="5749"/>
                    </a:lnTo>
                    <a:lnTo>
                      <a:pt x="7154" y="5683"/>
                    </a:lnTo>
                    <a:lnTo>
                      <a:pt x="7568" y="5815"/>
                    </a:lnTo>
                    <a:lnTo>
                      <a:pt x="7568" y="6210"/>
                    </a:lnTo>
                    <a:lnTo>
                      <a:pt x="7844" y="6210"/>
                    </a:lnTo>
                    <a:lnTo>
                      <a:pt x="7976" y="6011"/>
                    </a:lnTo>
                    <a:lnTo>
                      <a:pt x="7844" y="5815"/>
                    </a:lnTo>
                    <a:lnTo>
                      <a:pt x="7976" y="5815"/>
                    </a:lnTo>
                    <a:lnTo>
                      <a:pt x="8252" y="6077"/>
                    </a:lnTo>
                    <a:lnTo>
                      <a:pt x="7706" y="6409"/>
                    </a:lnTo>
                    <a:lnTo>
                      <a:pt x="7568" y="6737"/>
                    </a:lnTo>
                    <a:lnTo>
                      <a:pt x="7568" y="6936"/>
                    </a:lnTo>
                    <a:lnTo>
                      <a:pt x="7292" y="7002"/>
                    </a:lnTo>
                    <a:lnTo>
                      <a:pt x="7016" y="6737"/>
                    </a:lnTo>
                    <a:lnTo>
                      <a:pt x="6602" y="6737"/>
                    </a:lnTo>
                    <a:lnTo>
                      <a:pt x="6878" y="7334"/>
                    </a:lnTo>
                    <a:lnTo>
                      <a:pt x="7292" y="7993"/>
                    </a:lnTo>
                    <a:lnTo>
                      <a:pt x="7706" y="8060"/>
                    </a:lnTo>
                    <a:lnTo>
                      <a:pt x="7844" y="7993"/>
                    </a:lnTo>
                    <a:lnTo>
                      <a:pt x="8252" y="8259"/>
                    </a:lnTo>
                    <a:lnTo>
                      <a:pt x="8252" y="8391"/>
                    </a:lnTo>
                    <a:lnTo>
                      <a:pt x="8528" y="8521"/>
                    </a:lnTo>
                    <a:lnTo>
                      <a:pt x="7844" y="8720"/>
                    </a:lnTo>
                    <a:lnTo>
                      <a:pt x="7844" y="8918"/>
                    </a:lnTo>
                    <a:lnTo>
                      <a:pt x="7976" y="9051"/>
                    </a:lnTo>
                    <a:lnTo>
                      <a:pt x="7844" y="9313"/>
                    </a:lnTo>
                    <a:lnTo>
                      <a:pt x="7292" y="9910"/>
                    </a:lnTo>
                    <a:lnTo>
                      <a:pt x="7568" y="10238"/>
                    </a:lnTo>
                    <a:lnTo>
                      <a:pt x="7154" y="10304"/>
                    </a:lnTo>
                    <a:lnTo>
                      <a:pt x="7706" y="10570"/>
                    </a:lnTo>
                    <a:lnTo>
                      <a:pt x="7568" y="10636"/>
                    </a:lnTo>
                    <a:lnTo>
                      <a:pt x="7016" y="10636"/>
                    </a:lnTo>
                    <a:lnTo>
                      <a:pt x="6602" y="10967"/>
                    </a:lnTo>
                    <a:lnTo>
                      <a:pt x="6602" y="11163"/>
                    </a:lnTo>
                    <a:lnTo>
                      <a:pt x="7016" y="11362"/>
                    </a:lnTo>
                    <a:lnTo>
                      <a:pt x="6602" y="11495"/>
                    </a:lnTo>
                    <a:lnTo>
                      <a:pt x="6187" y="11495"/>
                    </a:lnTo>
                    <a:lnTo>
                      <a:pt x="5780" y="11892"/>
                    </a:lnTo>
                    <a:lnTo>
                      <a:pt x="5227" y="13146"/>
                    </a:lnTo>
                    <a:lnTo>
                      <a:pt x="5227" y="13477"/>
                    </a:lnTo>
                    <a:lnTo>
                      <a:pt x="4813" y="13673"/>
                    </a:lnTo>
                    <a:lnTo>
                      <a:pt x="4129" y="13673"/>
                    </a:lnTo>
                    <a:lnTo>
                      <a:pt x="3577" y="13543"/>
                    </a:lnTo>
                    <a:lnTo>
                      <a:pt x="2748" y="13610"/>
                    </a:lnTo>
                    <a:lnTo>
                      <a:pt x="1374" y="13938"/>
                    </a:lnTo>
                    <a:lnTo>
                      <a:pt x="690" y="14270"/>
                    </a:lnTo>
                    <a:lnTo>
                      <a:pt x="414" y="14664"/>
                    </a:lnTo>
                    <a:lnTo>
                      <a:pt x="690" y="15261"/>
                    </a:lnTo>
                    <a:lnTo>
                      <a:pt x="1374" y="15523"/>
                    </a:lnTo>
                    <a:lnTo>
                      <a:pt x="2341" y="15854"/>
                    </a:lnTo>
                    <a:lnTo>
                      <a:pt x="2887" y="16315"/>
                    </a:lnTo>
                    <a:lnTo>
                      <a:pt x="3853" y="16514"/>
                    </a:lnTo>
                    <a:lnTo>
                      <a:pt x="4267" y="16647"/>
                    </a:lnTo>
                    <a:lnTo>
                      <a:pt x="4399" y="17505"/>
                    </a:lnTo>
                    <a:lnTo>
                      <a:pt x="4537" y="17572"/>
                    </a:lnTo>
                    <a:lnTo>
                      <a:pt x="4399" y="17638"/>
                    </a:lnTo>
                    <a:lnTo>
                      <a:pt x="4399" y="18099"/>
                    </a:lnTo>
                    <a:lnTo>
                      <a:pt x="4129" y="18430"/>
                    </a:lnTo>
                    <a:lnTo>
                      <a:pt x="2479" y="19289"/>
                    </a:lnTo>
                    <a:lnTo>
                      <a:pt x="1512" y="19816"/>
                    </a:lnTo>
                    <a:lnTo>
                      <a:pt x="276" y="20280"/>
                    </a:lnTo>
                    <a:lnTo>
                      <a:pt x="0" y="20546"/>
                    </a:lnTo>
                    <a:lnTo>
                      <a:pt x="138" y="20675"/>
                    </a:lnTo>
                    <a:lnTo>
                      <a:pt x="822" y="20808"/>
                    </a:lnTo>
                    <a:lnTo>
                      <a:pt x="960" y="20609"/>
                    </a:lnTo>
                    <a:lnTo>
                      <a:pt x="1374" y="20609"/>
                    </a:lnTo>
                    <a:lnTo>
                      <a:pt x="1374" y="21073"/>
                    </a:lnTo>
                    <a:lnTo>
                      <a:pt x="1512" y="21139"/>
                    </a:lnTo>
                    <a:lnTo>
                      <a:pt x="1788" y="21073"/>
                    </a:lnTo>
                    <a:lnTo>
                      <a:pt x="2065" y="21205"/>
                    </a:lnTo>
                    <a:lnTo>
                      <a:pt x="2065" y="21467"/>
                    </a:lnTo>
                    <a:lnTo>
                      <a:pt x="2203" y="21600"/>
                    </a:lnTo>
                    <a:lnTo>
                      <a:pt x="2748" y="21534"/>
                    </a:lnTo>
                    <a:lnTo>
                      <a:pt x="4129" y="21073"/>
                    </a:lnTo>
                    <a:lnTo>
                      <a:pt x="5227" y="20609"/>
                    </a:lnTo>
                    <a:lnTo>
                      <a:pt x="6464" y="20081"/>
                    </a:lnTo>
                    <a:lnTo>
                      <a:pt x="7568" y="19488"/>
                    </a:lnTo>
                    <a:lnTo>
                      <a:pt x="8666" y="18629"/>
                    </a:lnTo>
                    <a:lnTo>
                      <a:pt x="9357" y="18497"/>
                    </a:lnTo>
                    <a:lnTo>
                      <a:pt x="9902" y="18497"/>
                    </a:lnTo>
                    <a:lnTo>
                      <a:pt x="10317" y="18232"/>
                    </a:lnTo>
                    <a:lnTo>
                      <a:pt x="10317" y="17966"/>
                    </a:lnTo>
                    <a:lnTo>
                      <a:pt x="10593" y="17837"/>
                    </a:lnTo>
                    <a:lnTo>
                      <a:pt x="11283" y="17638"/>
                    </a:lnTo>
                    <a:lnTo>
                      <a:pt x="11829" y="16912"/>
                    </a:lnTo>
                    <a:lnTo>
                      <a:pt x="12519" y="16448"/>
                    </a:lnTo>
                    <a:lnTo>
                      <a:pt x="12519" y="16249"/>
                    </a:lnTo>
                    <a:lnTo>
                      <a:pt x="13072" y="16119"/>
                    </a:lnTo>
                    <a:lnTo>
                      <a:pt x="12381" y="15722"/>
                    </a:lnTo>
                    <a:lnTo>
                      <a:pt x="11283" y="15722"/>
                    </a:lnTo>
                    <a:lnTo>
                      <a:pt x="11829" y="15589"/>
                    </a:lnTo>
                    <a:lnTo>
                      <a:pt x="12381" y="15523"/>
                    </a:lnTo>
                    <a:lnTo>
                      <a:pt x="13894" y="14598"/>
                    </a:lnTo>
                    <a:lnTo>
                      <a:pt x="14722" y="14532"/>
                    </a:lnTo>
                    <a:lnTo>
                      <a:pt x="15958" y="14598"/>
                    </a:lnTo>
                    <a:lnTo>
                      <a:pt x="16511" y="14598"/>
                    </a:lnTo>
                    <a:lnTo>
                      <a:pt x="16511" y="15128"/>
                    </a:lnTo>
                    <a:lnTo>
                      <a:pt x="17195" y="14863"/>
                    </a:lnTo>
                    <a:lnTo>
                      <a:pt x="17609" y="14664"/>
                    </a:lnTo>
                    <a:lnTo>
                      <a:pt x="16649" y="14532"/>
                    </a:lnTo>
                    <a:lnTo>
                      <a:pt x="16787" y="14203"/>
                    </a:lnTo>
                    <a:lnTo>
                      <a:pt x="17333" y="13610"/>
                    </a:lnTo>
                    <a:lnTo>
                      <a:pt x="17609" y="13345"/>
                    </a:lnTo>
                    <a:lnTo>
                      <a:pt x="18299" y="13345"/>
                    </a:lnTo>
                    <a:lnTo>
                      <a:pt x="18575" y="13543"/>
                    </a:lnTo>
                    <a:lnTo>
                      <a:pt x="18845" y="13345"/>
                    </a:lnTo>
                    <a:lnTo>
                      <a:pt x="19259" y="13013"/>
                    </a:lnTo>
                    <a:lnTo>
                      <a:pt x="20226" y="12287"/>
                    </a:lnTo>
                    <a:lnTo>
                      <a:pt x="20226" y="11826"/>
                    </a:lnTo>
                    <a:lnTo>
                      <a:pt x="20364" y="11362"/>
                    </a:lnTo>
                    <a:lnTo>
                      <a:pt x="21048" y="11034"/>
                    </a:lnTo>
                    <a:lnTo>
                      <a:pt x="21600" y="10901"/>
                    </a:lnTo>
                    <a:lnTo>
                      <a:pt x="21600" y="10768"/>
                    </a:lnTo>
                    <a:lnTo>
                      <a:pt x="20772" y="10636"/>
                    </a:lnTo>
                    <a:lnTo>
                      <a:pt x="20364" y="10371"/>
                    </a:lnTo>
                    <a:lnTo>
                      <a:pt x="20633" y="10371"/>
                    </a:lnTo>
                    <a:lnTo>
                      <a:pt x="20772" y="10238"/>
                    </a:lnTo>
                    <a:lnTo>
                      <a:pt x="19950" y="10172"/>
                    </a:lnTo>
                    <a:lnTo>
                      <a:pt x="18983" y="10503"/>
                    </a:lnTo>
                    <a:lnTo>
                      <a:pt x="17609" y="11163"/>
                    </a:lnTo>
                    <a:lnTo>
                      <a:pt x="16787" y="11163"/>
                    </a:lnTo>
                    <a:lnTo>
                      <a:pt x="16235" y="11296"/>
                    </a:lnTo>
                    <a:lnTo>
                      <a:pt x="15544" y="11163"/>
                    </a:lnTo>
                    <a:lnTo>
                      <a:pt x="14032" y="10371"/>
                    </a:lnTo>
                    <a:lnTo>
                      <a:pt x="13479" y="10371"/>
                    </a:lnTo>
                    <a:lnTo>
                      <a:pt x="13072" y="10042"/>
                    </a:lnTo>
                    <a:lnTo>
                      <a:pt x="12796" y="9843"/>
                    </a:lnTo>
                    <a:lnTo>
                      <a:pt x="13210" y="9578"/>
                    </a:lnTo>
                    <a:lnTo>
                      <a:pt x="13341" y="9117"/>
                    </a:lnTo>
                    <a:lnTo>
                      <a:pt x="12658" y="8587"/>
                    </a:lnTo>
                    <a:lnTo>
                      <a:pt x="12658" y="8325"/>
                    </a:lnTo>
                    <a:lnTo>
                      <a:pt x="12519" y="8192"/>
                    </a:lnTo>
                    <a:lnTo>
                      <a:pt x="12519" y="7728"/>
                    </a:lnTo>
                    <a:lnTo>
                      <a:pt x="12796" y="7466"/>
                    </a:lnTo>
                    <a:lnTo>
                      <a:pt x="12381" y="7466"/>
                    </a:lnTo>
                    <a:lnTo>
                      <a:pt x="12381" y="7068"/>
                    </a:lnTo>
                    <a:lnTo>
                      <a:pt x="12105" y="6870"/>
                    </a:lnTo>
                    <a:lnTo>
                      <a:pt x="11829" y="6936"/>
                    </a:lnTo>
                    <a:lnTo>
                      <a:pt x="11283" y="6737"/>
                    </a:lnTo>
                    <a:lnTo>
                      <a:pt x="11007" y="6936"/>
                    </a:lnTo>
                    <a:lnTo>
                      <a:pt x="11691" y="7201"/>
                    </a:lnTo>
                    <a:lnTo>
                      <a:pt x="11421" y="7466"/>
                    </a:lnTo>
                    <a:lnTo>
                      <a:pt x="11691" y="7662"/>
                    </a:lnTo>
                    <a:lnTo>
                      <a:pt x="11145" y="7927"/>
                    </a:lnTo>
                    <a:lnTo>
                      <a:pt x="11145" y="8192"/>
                    </a:lnTo>
                    <a:lnTo>
                      <a:pt x="11691" y="8521"/>
                    </a:lnTo>
                    <a:lnTo>
                      <a:pt x="11691" y="8653"/>
                    </a:lnTo>
                    <a:lnTo>
                      <a:pt x="11007" y="8720"/>
                    </a:lnTo>
                    <a:lnTo>
                      <a:pt x="10593" y="8587"/>
                    </a:lnTo>
                    <a:lnTo>
                      <a:pt x="10455" y="8259"/>
                    </a:lnTo>
                    <a:lnTo>
                      <a:pt x="9764" y="8192"/>
                    </a:lnTo>
                    <a:lnTo>
                      <a:pt x="9764" y="7993"/>
                    </a:lnTo>
                    <a:lnTo>
                      <a:pt x="9081" y="7927"/>
                    </a:lnTo>
                    <a:lnTo>
                      <a:pt x="8666" y="7927"/>
                    </a:lnTo>
                    <a:lnTo>
                      <a:pt x="8528" y="7728"/>
                    </a:lnTo>
                    <a:lnTo>
                      <a:pt x="9219" y="7596"/>
                    </a:lnTo>
                    <a:lnTo>
                      <a:pt x="9357" y="7334"/>
                    </a:lnTo>
                    <a:lnTo>
                      <a:pt x="8666" y="7068"/>
                    </a:lnTo>
                    <a:lnTo>
                      <a:pt x="9219" y="6674"/>
                    </a:lnTo>
                    <a:lnTo>
                      <a:pt x="9764" y="6608"/>
                    </a:lnTo>
                    <a:lnTo>
                      <a:pt x="9902" y="6276"/>
                    </a:lnTo>
                    <a:lnTo>
                      <a:pt x="9764" y="6011"/>
                    </a:lnTo>
                    <a:lnTo>
                      <a:pt x="9902" y="5749"/>
                    </a:lnTo>
                    <a:lnTo>
                      <a:pt x="9633" y="5550"/>
                    </a:lnTo>
                    <a:lnTo>
                      <a:pt x="9764" y="5086"/>
                    </a:lnTo>
                    <a:lnTo>
                      <a:pt x="8942" y="4758"/>
                    </a:lnTo>
                    <a:lnTo>
                      <a:pt x="8942" y="4625"/>
                    </a:lnTo>
                    <a:lnTo>
                      <a:pt x="9357" y="4758"/>
                    </a:lnTo>
                    <a:lnTo>
                      <a:pt x="10041" y="4691"/>
                    </a:lnTo>
                    <a:lnTo>
                      <a:pt x="10317" y="4293"/>
                    </a:lnTo>
                    <a:lnTo>
                      <a:pt x="10455" y="4161"/>
                    </a:lnTo>
                    <a:lnTo>
                      <a:pt x="10455" y="3634"/>
                    </a:lnTo>
                    <a:lnTo>
                      <a:pt x="10317" y="3239"/>
                    </a:lnTo>
                    <a:lnTo>
                      <a:pt x="10317" y="2908"/>
                    </a:lnTo>
                    <a:lnTo>
                      <a:pt x="9902" y="2974"/>
                    </a:lnTo>
                    <a:lnTo>
                      <a:pt x="9081" y="3106"/>
                    </a:lnTo>
                    <a:lnTo>
                      <a:pt x="8390" y="2775"/>
                    </a:lnTo>
                    <a:lnTo>
                      <a:pt x="8942" y="2642"/>
                    </a:lnTo>
                    <a:lnTo>
                      <a:pt x="8390" y="2443"/>
                    </a:lnTo>
                    <a:lnTo>
                      <a:pt x="7976" y="2380"/>
                    </a:lnTo>
                    <a:lnTo>
                      <a:pt x="8390" y="2248"/>
                    </a:lnTo>
                    <a:lnTo>
                      <a:pt x="8942" y="2049"/>
                    </a:lnTo>
                    <a:lnTo>
                      <a:pt x="8942" y="1916"/>
                    </a:lnTo>
                    <a:lnTo>
                      <a:pt x="8252" y="1784"/>
                    </a:lnTo>
                    <a:lnTo>
                      <a:pt x="7706" y="1585"/>
                    </a:lnTo>
                    <a:lnTo>
                      <a:pt x="7154" y="1717"/>
                    </a:lnTo>
                    <a:lnTo>
                      <a:pt x="7154" y="1389"/>
                    </a:lnTo>
                    <a:lnTo>
                      <a:pt x="7292" y="1389"/>
                    </a:lnTo>
                    <a:lnTo>
                      <a:pt x="7706" y="1124"/>
                    </a:lnTo>
                    <a:lnTo>
                      <a:pt x="7292" y="1124"/>
                    </a:lnTo>
                    <a:lnTo>
                      <a:pt x="6878" y="1256"/>
                    </a:lnTo>
                    <a:lnTo>
                      <a:pt x="6878" y="1455"/>
                    </a:lnTo>
                    <a:lnTo>
                      <a:pt x="6602" y="1717"/>
                    </a:lnTo>
                    <a:lnTo>
                      <a:pt x="6187" y="1651"/>
                    </a:lnTo>
                    <a:lnTo>
                      <a:pt x="6325" y="1323"/>
                    </a:lnTo>
                    <a:lnTo>
                      <a:pt x="5918" y="1058"/>
                    </a:lnTo>
                    <a:lnTo>
                      <a:pt x="5780" y="660"/>
                    </a:lnTo>
                    <a:lnTo>
                      <a:pt x="5780" y="133"/>
                    </a:lnTo>
                    <a:lnTo>
                      <a:pt x="6187" y="133"/>
                    </a:lnTo>
                    <a:lnTo>
                      <a:pt x="5780" y="0"/>
                    </a:lnTo>
                    <a:close/>
                  </a:path>
                </a:pathLst>
              </a:custGeom>
              <a:solidFill>
                <a:srgbClr val="CBD4D9"/>
              </a:solidFill>
              <a:ln w="12700" cap="flat">
                <a:noFill/>
                <a:miter lim="400000"/>
              </a:ln>
              <a:effectLst/>
            </p:spPr>
            <p:txBody>
              <a:bodyPr wrap="square" lIns="0" tIns="0" rIns="0" bIns="0" numCol="1" anchor="ctr">
                <a:noAutofit/>
              </a:bodyPr>
              <a:lstStyle/>
              <a:p>
                <a:pPr defTabSz="342900">
                  <a:lnSpc>
                    <a:spcPct val="100000"/>
                  </a:lnSpc>
                  <a:spcBef>
                    <a:spcPts val="0"/>
                  </a:spcBef>
                  <a:defRPr sz="1400">
                    <a:latin typeface="Arial"/>
                    <a:ea typeface="Arial"/>
                    <a:cs typeface="Arial"/>
                    <a:sym typeface="Arial"/>
                  </a:defRPr>
                </a:pPr>
                <a:endParaRPr sz="525"/>
              </a:p>
            </p:txBody>
          </p:sp>
        </p:grpSp>
        <p:sp>
          <p:nvSpPr>
            <p:cNvPr id="131" name="Google Shape;10534;p32">
              <a:extLst>
                <a:ext uri="{FF2B5EF4-FFF2-40B4-BE49-F238E27FC236}">
                  <a16:creationId xmlns:a16="http://schemas.microsoft.com/office/drawing/2014/main" id="{1CB8C644-EC0F-13E8-F7AF-2F77916B68FC}"/>
                </a:ext>
              </a:extLst>
            </p:cNvPr>
            <p:cNvSpPr/>
            <p:nvPr/>
          </p:nvSpPr>
          <p:spPr>
            <a:xfrm>
              <a:off x="9997338" y="3234553"/>
              <a:ext cx="634707" cy="369010"/>
            </a:xfrm>
            <a:custGeom>
              <a:avLst/>
              <a:gdLst/>
              <a:ahLst/>
              <a:cxnLst>
                <a:cxn ang="0">
                  <a:pos x="wd2" y="hd2"/>
                </a:cxn>
                <a:cxn ang="5400000">
                  <a:pos x="wd2" y="hd2"/>
                </a:cxn>
                <a:cxn ang="10800000">
                  <a:pos x="wd2" y="hd2"/>
                </a:cxn>
                <a:cxn ang="16200000">
                  <a:pos x="wd2" y="hd2"/>
                </a:cxn>
              </a:cxnLst>
              <a:rect l="0" t="0" r="r" b="b"/>
              <a:pathLst>
                <a:path w="21600" h="21600" extrusionOk="0">
                  <a:moveTo>
                    <a:pt x="3823" y="0"/>
                  </a:moveTo>
                  <a:lnTo>
                    <a:pt x="3114" y="147"/>
                  </a:lnTo>
                  <a:lnTo>
                    <a:pt x="3114" y="440"/>
                  </a:lnTo>
                  <a:lnTo>
                    <a:pt x="3292" y="872"/>
                  </a:lnTo>
                  <a:lnTo>
                    <a:pt x="3555" y="872"/>
                  </a:lnTo>
                  <a:lnTo>
                    <a:pt x="3645" y="440"/>
                  </a:lnTo>
                  <a:lnTo>
                    <a:pt x="4001" y="440"/>
                  </a:lnTo>
                  <a:lnTo>
                    <a:pt x="4180" y="872"/>
                  </a:lnTo>
                  <a:lnTo>
                    <a:pt x="4622" y="1019"/>
                  </a:lnTo>
                  <a:lnTo>
                    <a:pt x="4447" y="1458"/>
                  </a:lnTo>
                  <a:lnTo>
                    <a:pt x="4001" y="1165"/>
                  </a:lnTo>
                  <a:lnTo>
                    <a:pt x="3555" y="1165"/>
                  </a:lnTo>
                  <a:lnTo>
                    <a:pt x="3645" y="1605"/>
                  </a:lnTo>
                  <a:lnTo>
                    <a:pt x="4269" y="2191"/>
                  </a:lnTo>
                  <a:lnTo>
                    <a:pt x="4711" y="3063"/>
                  </a:lnTo>
                  <a:lnTo>
                    <a:pt x="4622" y="3649"/>
                  </a:lnTo>
                  <a:lnTo>
                    <a:pt x="4447" y="3795"/>
                  </a:lnTo>
                  <a:lnTo>
                    <a:pt x="4447" y="3209"/>
                  </a:lnTo>
                  <a:lnTo>
                    <a:pt x="3823" y="2623"/>
                  </a:lnTo>
                  <a:lnTo>
                    <a:pt x="3555" y="3209"/>
                  </a:lnTo>
                  <a:lnTo>
                    <a:pt x="3292" y="3063"/>
                  </a:lnTo>
                  <a:lnTo>
                    <a:pt x="3381" y="2477"/>
                  </a:lnTo>
                  <a:lnTo>
                    <a:pt x="2935" y="1751"/>
                  </a:lnTo>
                  <a:lnTo>
                    <a:pt x="2489" y="1458"/>
                  </a:lnTo>
                  <a:lnTo>
                    <a:pt x="2226" y="1751"/>
                  </a:lnTo>
                  <a:lnTo>
                    <a:pt x="2489" y="2477"/>
                  </a:lnTo>
                  <a:lnTo>
                    <a:pt x="2400" y="2916"/>
                  </a:lnTo>
                  <a:lnTo>
                    <a:pt x="2226" y="2191"/>
                  </a:lnTo>
                  <a:lnTo>
                    <a:pt x="1780" y="1898"/>
                  </a:lnTo>
                  <a:lnTo>
                    <a:pt x="1601" y="2477"/>
                  </a:lnTo>
                  <a:lnTo>
                    <a:pt x="1958" y="3063"/>
                  </a:lnTo>
                  <a:lnTo>
                    <a:pt x="2226" y="3356"/>
                  </a:lnTo>
                  <a:lnTo>
                    <a:pt x="2400" y="3795"/>
                  </a:lnTo>
                  <a:lnTo>
                    <a:pt x="1958" y="3356"/>
                  </a:lnTo>
                  <a:lnTo>
                    <a:pt x="1512" y="3795"/>
                  </a:lnTo>
                  <a:lnTo>
                    <a:pt x="1780" y="4235"/>
                  </a:lnTo>
                  <a:lnTo>
                    <a:pt x="2400" y="4667"/>
                  </a:lnTo>
                  <a:lnTo>
                    <a:pt x="2047" y="4667"/>
                  </a:lnTo>
                  <a:lnTo>
                    <a:pt x="1958" y="5107"/>
                  </a:lnTo>
                  <a:lnTo>
                    <a:pt x="2047" y="5400"/>
                  </a:lnTo>
                  <a:lnTo>
                    <a:pt x="1958" y="5400"/>
                  </a:lnTo>
                  <a:lnTo>
                    <a:pt x="1155" y="4521"/>
                  </a:lnTo>
                  <a:lnTo>
                    <a:pt x="981" y="4235"/>
                  </a:lnTo>
                  <a:lnTo>
                    <a:pt x="714" y="4667"/>
                  </a:lnTo>
                  <a:lnTo>
                    <a:pt x="1070" y="5547"/>
                  </a:lnTo>
                  <a:lnTo>
                    <a:pt x="1334" y="6133"/>
                  </a:lnTo>
                  <a:lnTo>
                    <a:pt x="1070" y="6272"/>
                  </a:lnTo>
                  <a:lnTo>
                    <a:pt x="624" y="5400"/>
                  </a:lnTo>
                  <a:lnTo>
                    <a:pt x="268" y="5253"/>
                  </a:lnTo>
                  <a:lnTo>
                    <a:pt x="0" y="5986"/>
                  </a:lnTo>
                  <a:lnTo>
                    <a:pt x="535" y="6272"/>
                  </a:lnTo>
                  <a:lnTo>
                    <a:pt x="981" y="7005"/>
                  </a:lnTo>
                  <a:lnTo>
                    <a:pt x="1512" y="7298"/>
                  </a:lnTo>
                  <a:lnTo>
                    <a:pt x="1869" y="6565"/>
                  </a:lnTo>
                  <a:lnTo>
                    <a:pt x="2400" y="6272"/>
                  </a:lnTo>
                  <a:lnTo>
                    <a:pt x="2668" y="5547"/>
                  </a:lnTo>
                  <a:lnTo>
                    <a:pt x="2757" y="5986"/>
                  </a:lnTo>
                  <a:lnTo>
                    <a:pt x="2757" y="6272"/>
                  </a:lnTo>
                  <a:lnTo>
                    <a:pt x="2935" y="6272"/>
                  </a:lnTo>
                  <a:lnTo>
                    <a:pt x="3292" y="6133"/>
                  </a:lnTo>
                  <a:lnTo>
                    <a:pt x="3381" y="6858"/>
                  </a:lnTo>
                  <a:lnTo>
                    <a:pt x="3645" y="6858"/>
                  </a:lnTo>
                  <a:lnTo>
                    <a:pt x="4001" y="6272"/>
                  </a:lnTo>
                  <a:lnTo>
                    <a:pt x="4091" y="5986"/>
                  </a:lnTo>
                  <a:lnTo>
                    <a:pt x="4180" y="6712"/>
                  </a:lnTo>
                  <a:lnTo>
                    <a:pt x="4269" y="6712"/>
                  </a:lnTo>
                  <a:lnTo>
                    <a:pt x="4889" y="5986"/>
                  </a:lnTo>
                  <a:lnTo>
                    <a:pt x="4711" y="6272"/>
                  </a:lnTo>
                  <a:lnTo>
                    <a:pt x="4622" y="7005"/>
                  </a:lnTo>
                  <a:lnTo>
                    <a:pt x="4889" y="7298"/>
                  </a:lnTo>
                  <a:lnTo>
                    <a:pt x="5157" y="6858"/>
                  </a:lnTo>
                  <a:lnTo>
                    <a:pt x="5777" y="7444"/>
                  </a:lnTo>
                  <a:lnTo>
                    <a:pt x="5424" y="7591"/>
                  </a:lnTo>
                  <a:lnTo>
                    <a:pt x="5068" y="7591"/>
                  </a:lnTo>
                  <a:lnTo>
                    <a:pt x="4711" y="7884"/>
                  </a:lnTo>
                  <a:lnTo>
                    <a:pt x="4447" y="7884"/>
                  </a:lnTo>
                  <a:lnTo>
                    <a:pt x="3734" y="8463"/>
                  </a:lnTo>
                  <a:lnTo>
                    <a:pt x="3734" y="8756"/>
                  </a:lnTo>
                  <a:lnTo>
                    <a:pt x="4537" y="9049"/>
                  </a:lnTo>
                  <a:lnTo>
                    <a:pt x="4978" y="9049"/>
                  </a:lnTo>
                  <a:lnTo>
                    <a:pt x="5157" y="8463"/>
                  </a:lnTo>
                  <a:lnTo>
                    <a:pt x="5424" y="8316"/>
                  </a:lnTo>
                  <a:lnTo>
                    <a:pt x="5424" y="9049"/>
                  </a:lnTo>
                  <a:lnTo>
                    <a:pt x="5068" y="9635"/>
                  </a:lnTo>
                  <a:lnTo>
                    <a:pt x="4269" y="9781"/>
                  </a:lnTo>
                  <a:lnTo>
                    <a:pt x="4001" y="9635"/>
                  </a:lnTo>
                  <a:lnTo>
                    <a:pt x="3645" y="10360"/>
                  </a:lnTo>
                  <a:lnTo>
                    <a:pt x="3381" y="9781"/>
                  </a:lnTo>
                  <a:lnTo>
                    <a:pt x="3292" y="9635"/>
                  </a:lnTo>
                  <a:lnTo>
                    <a:pt x="3292" y="9195"/>
                  </a:lnTo>
                  <a:lnTo>
                    <a:pt x="2935" y="9195"/>
                  </a:lnTo>
                  <a:lnTo>
                    <a:pt x="2935" y="9635"/>
                  </a:lnTo>
                  <a:lnTo>
                    <a:pt x="2668" y="10214"/>
                  </a:lnTo>
                  <a:lnTo>
                    <a:pt x="2311" y="9781"/>
                  </a:lnTo>
                  <a:lnTo>
                    <a:pt x="1958" y="9928"/>
                  </a:lnTo>
                  <a:lnTo>
                    <a:pt x="1512" y="10360"/>
                  </a:lnTo>
                  <a:lnTo>
                    <a:pt x="1070" y="9928"/>
                  </a:lnTo>
                  <a:lnTo>
                    <a:pt x="714" y="10214"/>
                  </a:lnTo>
                  <a:lnTo>
                    <a:pt x="535" y="10214"/>
                  </a:lnTo>
                  <a:lnTo>
                    <a:pt x="714" y="11093"/>
                  </a:lnTo>
                  <a:lnTo>
                    <a:pt x="981" y="11533"/>
                  </a:lnTo>
                  <a:lnTo>
                    <a:pt x="1601" y="11826"/>
                  </a:lnTo>
                  <a:lnTo>
                    <a:pt x="1601" y="11386"/>
                  </a:lnTo>
                  <a:lnTo>
                    <a:pt x="2400" y="11826"/>
                  </a:lnTo>
                  <a:lnTo>
                    <a:pt x="3823" y="11826"/>
                  </a:lnTo>
                  <a:lnTo>
                    <a:pt x="3823" y="12112"/>
                  </a:lnTo>
                  <a:lnTo>
                    <a:pt x="3555" y="12551"/>
                  </a:lnTo>
                  <a:lnTo>
                    <a:pt x="3555" y="12844"/>
                  </a:lnTo>
                  <a:lnTo>
                    <a:pt x="4001" y="13430"/>
                  </a:lnTo>
                  <a:lnTo>
                    <a:pt x="4091" y="14009"/>
                  </a:lnTo>
                  <a:lnTo>
                    <a:pt x="4269" y="14009"/>
                  </a:lnTo>
                  <a:lnTo>
                    <a:pt x="4978" y="13284"/>
                  </a:lnTo>
                  <a:lnTo>
                    <a:pt x="4889" y="13863"/>
                  </a:lnTo>
                  <a:lnTo>
                    <a:pt x="4447" y="14156"/>
                  </a:lnTo>
                  <a:lnTo>
                    <a:pt x="4180" y="14888"/>
                  </a:lnTo>
                  <a:lnTo>
                    <a:pt x="4537" y="15181"/>
                  </a:lnTo>
                  <a:lnTo>
                    <a:pt x="5157" y="14302"/>
                  </a:lnTo>
                  <a:lnTo>
                    <a:pt x="5777" y="14742"/>
                  </a:lnTo>
                  <a:lnTo>
                    <a:pt x="5866" y="15035"/>
                  </a:lnTo>
                  <a:lnTo>
                    <a:pt x="5514" y="14742"/>
                  </a:lnTo>
                  <a:lnTo>
                    <a:pt x="5068" y="15035"/>
                  </a:lnTo>
                  <a:lnTo>
                    <a:pt x="4711" y="15621"/>
                  </a:lnTo>
                  <a:lnTo>
                    <a:pt x="4180" y="15621"/>
                  </a:lnTo>
                  <a:lnTo>
                    <a:pt x="4180" y="16200"/>
                  </a:lnTo>
                  <a:lnTo>
                    <a:pt x="4001" y="16493"/>
                  </a:lnTo>
                  <a:lnTo>
                    <a:pt x="3734" y="16493"/>
                  </a:lnTo>
                  <a:lnTo>
                    <a:pt x="3381" y="16786"/>
                  </a:lnTo>
                  <a:lnTo>
                    <a:pt x="3292" y="16347"/>
                  </a:lnTo>
                  <a:lnTo>
                    <a:pt x="2846" y="15767"/>
                  </a:lnTo>
                  <a:lnTo>
                    <a:pt x="2846" y="16200"/>
                  </a:lnTo>
                  <a:lnTo>
                    <a:pt x="2668" y="16200"/>
                  </a:lnTo>
                  <a:lnTo>
                    <a:pt x="2757" y="17079"/>
                  </a:lnTo>
                  <a:lnTo>
                    <a:pt x="2935" y="17226"/>
                  </a:lnTo>
                  <a:lnTo>
                    <a:pt x="2846" y="17519"/>
                  </a:lnTo>
                  <a:lnTo>
                    <a:pt x="2757" y="18830"/>
                  </a:lnTo>
                  <a:lnTo>
                    <a:pt x="3292" y="18684"/>
                  </a:lnTo>
                  <a:lnTo>
                    <a:pt x="3555" y="18537"/>
                  </a:lnTo>
                  <a:lnTo>
                    <a:pt x="3823" y="18830"/>
                  </a:lnTo>
                  <a:lnTo>
                    <a:pt x="4622" y="19123"/>
                  </a:lnTo>
                  <a:lnTo>
                    <a:pt x="5157" y="18391"/>
                  </a:lnTo>
                  <a:lnTo>
                    <a:pt x="5777" y="18684"/>
                  </a:lnTo>
                  <a:lnTo>
                    <a:pt x="6045" y="18391"/>
                  </a:lnTo>
                  <a:lnTo>
                    <a:pt x="6223" y="18684"/>
                  </a:lnTo>
                  <a:lnTo>
                    <a:pt x="6491" y="18830"/>
                  </a:lnTo>
                  <a:lnTo>
                    <a:pt x="6932" y="18684"/>
                  </a:lnTo>
                  <a:lnTo>
                    <a:pt x="6932" y="19416"/>
                  </a:lnTo>
                  <a:lnTo>
                    <a:pt x="7557" y="20435"/>
                  </a:lnTo>
                  <a:lnTo>
                    <a:pt x="7824" y="20728"/>
                  </a:lnTo>
                  <a:lnTo>
                    <a:pt x="8266" y="20142"/>
                  </a:lnTo>
                  <a:lnTo>
                    <a:pt x="8712" y="20142"/>
                  </a:lnTo>
                  <a:lnTo>
                    <a:pt x="9511" y="21460"/>
                  </a:lnTo>
                  <a:lnTo>
                    <a:pt x="10488" y="21460"/>
                  </a:lnTo>
                  <a:lnTo>
                    <a:pt x="10934" y="21600"/>
                  </a:lnTo>
                  <a:lnTo>
                    <a:pt x="11643" y="21314"/>
                  </a:lnTo>
                  <a:lnTo>
                    <a:pt x="11558" y="20581"/>
                  </a:lnTo>
                  <a:lnTo>
                    <a:pt x="11643" y="19995"/>
                  </a:lnTo>
                  <a:lnTo>
                    <a:pt x="11732" y="20581"/>
                  </a:lnTo>
                  <a:lnTo>
                    <a:pt x="12268" y="20728"/>
                  </a:lnTo>
                  <a:lnTo>
                    <a:pt x="12888" y="19995"/>
                  </a:lnTo>
                  <a:lnTo>
                    <a:pt x="12888" y="18830"/>
                  </a:lnTo>
                  <a:lnTo>
                    <a:pt x="13512" y="18830"/>
                  </a:lnTo>
                  <a:lnTo>
                    <a:pt x="13334" y="19270"/>
                  </a:lnTo>
                  <a:lnTo>
                    <a:pt x="13512" y="19849"/>
                  </a:lnTo>
                  <a:lnTo>
                    <a:pt x="13601" y="19270"/>
                  </a:lnTo>
                  <a:lnTo>
                    <a:pt x="14043" y="19270"/>
                  </a:lnTo>
                  <a:lnTo>
                    <a:pt x="14489" y="18391"/>
                  </a:lnTo>
                  <a:lnTo>
                    <a:pt x="14757" y="18537"/>
                  </a:lnTo>
                  <a:lnTo>
                    <a:pt x="14846" y="18391"/>
                  </a:lnTo>
                  <a:lnTo>
                    <a:pt x="15288" y="18537"/>
                  </a:lnTo>
                  <a:lnTo>
                    <a:pt x="15288" y="18684"/>
                  </a:lnTo>
                  <a:lnTo>
                    <a:pt x="15555" y="18537"/>
                  </a:lnTo>
                  <a:lnTo>
                    <a:pt x="16532" y="17079"/>
                  </a:lnTo>
                  <a:lnTo>
                    <a:pt x="16889" y="16200"/>
                  </a:lnTo>
                  <a:lnTo>
                    <a:pt x="18045" y="15767"/>
                  </a:lnTo>
                  <a:lnTo>
                    <a:pt x="18401" y="15181"/>
                  </a:lnTo>
                  <a:lnTo>
                    <a:pt x="18223" y="14888"/>
                  </a:lnTo>
                  <a:lnTo>
                    <a:pt x="18312" y="14302"/>
                  </a:lnTo>
                  <a:lnTo>
                    <a:pt x="18491" y="14302"/>
                  </a:lnTo>
                  <a:lnTo>
                    <a:pt x="18665" y="15035"/>
                  </a:lnTo>
                  <a:lnTo>
                    <a:pt x="19289" y="15181"/>
                  </a:lnTo>
                  <a:lnTo>
                    <a:pt x="19646" y="14742"/>
                  </a:lnTo>
                  <a:lnTo>
                    <a:pt x="19646" y="14156"/>
                  </a:lnTo>
                  <a:lnTo>
                    <a:pt x="19557" y="14009"/>
                  </a:lnTo>
                  <a:lnTo>
                    <a:pt x="19557" y="13430"/>
                  </a:lnTo>
                  <a:lnTo>
                    <a:pt x="19820" y="13284"/>
                  </a:lnTo>
                  <a:lnTo>
                    <a:pt x="19646" y="12405"/>
                  </a:lnTo>
                  <a:lnTo>
                    <a:pt x="19820" y="11965"/>
                  </a:lnTo>
                  <a:lnTo>
                    <a:pt x="20266" y="12405"/>
                  </a:lnTo>
                  <a:lnTo>
                    <a:pt x="20266" y="13137"/>
                  </a:lnTo>
                  <a:lnTo>
                    <a:pt x="20712" y="12844"/>
                  </a:lnTo>
                  <a:lnTo>
                    <a:pt x="20976" y="11965"/>
                  </a:lnTo>
                  <a:lnTo>
                    <a:pt x="20886" y="11240"/>
                  </a:lnTo>
                  <a:lnTo>
                    <a:pt x="20445" y="10507"/>
                  </a:lnTo>
                  <a:lnTo>
                    <a:pt x="20445" y="9781"/>
                  </a:lnTo>
                  <a:lnTo>
                    <a:pt x="20623" y="9488"/>
                  </a:lnTo>
                  <a:lnTo>
                    <a:pt x="20623" y="8756"/>
                  </a:lnTo>
                  <a:lnTo>
                    <a:pt x="21065" y="8316"/>
                  </a:lnTo>
                  <a:lnTo>
                    <a:pt x="21422" y="8316"/>
                  </a:lnTo>
                  <a:lnTo>
                    <a:pt x="21600" y="7737"/>
                  </a:lnTo>
                  <a:lnTo>
                    <a:pt x="21332" y="7005"/>
                  </a:lnTo>
                  <a:lnTo>
                    <a:pt x="20266" y="6858"/>
                  </a:lnTo>
                  <a:lnTo>
                    <a:pt x="19999" y="7444"/>
                  </a:lnTo>
                  <a:lnTo>
                    <a:pt x="20177" y="6712"/>
                  </a:lnTo>
                  <a:lnTo>
                    <a:pt x="20177" y="5986"/>
                  </a:lnTo>
                  <a:lnTo>
                    <a:pt x="19646" y="5986"/>
                  </a:lnTo>
                  <a:lnTo>
                    <a:pt x="19557" y="6133"/>
                  </a:lnTo>
                  <a:lnTo>
                    <a:pt x="19289" y="5400"/>
                  </a:lnTo>
                  <a:lnTo>
                    <a:pt x="19646" y="4667"/>
                  </a:lnTo>
                  <a:lnTo>
                    <a:pt x="19999" y="4521"/>
                  </a:lnTo>
                  <a:lnTo>
                    <a:pt x="19999" y="3356"/>
                  </a:lnTo>
                  <a:lnTo>
                    <a:pt x="19731" y="3209"/>
                  </a:lnTo>
                  <a:lnTo>
                    <a:pt x="19378" y="3795"/>
                  </a:lnTo>
                  <a:lnTo>
                    <a:pt x="18932" y="3356"/>
                  </a:lnTo>
                  <a:lnTo>
                    <a:pt x="18754" y="2623"/>
                  </a:lnTo>
                  <a:lnTo>
                    <a:pt x="19200" y="2337"/>
                  </a:lnTo>
                  <a:lnTo>
                    <a:pt x="19289" y="1751"/>
                  </a:lnTo>
                  <a:lnTo>
                    <a:pt x="19557" y="1458"/>
                  </a:lnTo>
                  <a:lnTo>
                    <a:pt x="19999" y="1165"/>
                  </a:lnTo>
                  <a:lnTo>
                    <a:pt x="19378" y="872"/>
                  </a:lnTo>
                  <a:lnTo>
                    <a:pt x="19111" y="1019"/>
                  </a:lnTo>
                  <a:lnTo>
                    <a:pt x="18312" y="2337"/>
                  </a:lnTo>
                  <a:lnTo>
                    <a:pt x="18223" y="2916"/>
                  </a:lnTo>
                  <a:lnTo>
                    <a:pt x="17866" y="3063"/>
                  </a:lnTo>
                  <a:lnTo>
                    <a:pt x="17509" y="2191"/>
                  </a:lnTo>
                  <a:lnTo>
                    <a:pt x="17777" y="1751"/>
                  </a:lnTo>
                  <a:lnTo>
                    <a:pt x="17509" y="1458"/>
                  </a:lnTo>
                  <a:lnTo>
                    <a:pt x="17420" y="579"/>
                  </a:lnTo>
                  <a:lnTo>
                    <a:pt x="16978" y="440"/>
                  </a:lnTo>
                  <a:lnTo>
                    <a:pt x="16622" y="872"/>
                  </a:lnTo>
                  <a:lnTo>
                    <a:pt x="16265" y="579"/>
                  </a:lnTo>
                  <a:lnTo>
                    <a:pt x="16091" y="1165"/>
                  </a:lnTo>
                  <a:lnTo>
                    <a:pt x="16265" y="2191"/>
                  </a:lnTo>
                  <a:lnTo>
                    <a:pt x="16091" y="2623"/>
                  </a:lnTo>
                  <a:lnTo>
                    <a:pt x="15645" y="2623"/>
                  </a:lnTo>
                  <a:lnTo>
                    <a:pt x="15199" y="3063"/>
                  </a:lnTo>
                  <a:lnTo>
                    <a:pt x="15109" y="2337"/>
                  </a:lnTo>
                  <a:lnTo>
                    <a:pt x="14846" y="2191"/>
                  </a:lnTo>
                  <a:lnTo>
                    <a:pt x="14668" y="2623"/>
                  </a:lnTo>
                  <a:lnTo>
                    <a:pt x="14311" y="3795"/>
                  </a:lnTo>
                  <a:lnTo>
                    <a:pt x="13869" y="3795"/>
                  </a:lnTo>
                  <a:lnTo>
                    <a:pt x="13423" y="2477"/>
                  </a:lnTo>
                  <a:lnTo>
                    <a:pt x="13066" y="2477"/>
                  </a:lnTo>
                  <a:lnTo>
                    <a:pt x="12888" y="2337"/>
                  </a:lnTo>
                  <a:lnTo>
                    <a:pt x="12535" y="2477"/>
                  </a:lnTo>
                  <a:lnTo>
                    <a:pt x="12268" y="3795"/>
                  </a:lnTo>
                  <a:lnTo>
                    <a:pt x="12714" y="5253"/>
                  </a:lnTo>
                  <a:lnTo>
                    <a:pt x="12268" y="7298"/>
                  </a:lnTo>
                  <a:lnTo>
                    <a:pt x="12446" y="5400"/>
                  </a:lnTo>
                  <a:lnTo>
                    <a:pt x="12000" y="4235"/>
                  </a:lnTo>
                  <a:lnTo>
                    <a:pt x="12000" y="3649"/>
                  </a:lnTo>
                  <a:lnTo>
                    <a:pt x="11732" y="3356"/>
                  </a:lnTo>
                  <a:lnTo>
                    <a:pt x="11822" y="2477"/>
                  </a:lnTo>
                  <a:lnTo>
                    <a:pt x="11291" y="1898"/>
                  </a:lnTo>
                  <a:lnTo>
                    <a:pt x="10399" y="3063"/>
                  </a:lnTo>
                  <a:lnTo>
                    <a:pt x="10314" y="3942"/>
                  </a:lnTo>
                  <a:lnTo>
                    <a:pt x="10399" y="4521"/>
                  </a:lnTo>
                  <a:lnTo>
                    <a:pt x="9957" y="5547"/>
                  </a:lnTo>
                  <a:lnTo>
                    <a:pt x="9600" y="5547"/>
                  </a:lnTo>
                  <a:lnTo>
                    <a:pt x="9600" y="4521"/>
                  </a:lnTo>
                  <a:lnTo>
                    <a:pt x="9158" y="4088"/>
                  </a:lnTo>
                  <a:lnTo>
                    <a:pt x="9158" y="2477"/>
                  </a:lnTo>
                  <a:lnTo>
                    <a:pt x="8891" y="2191"/>
                  </a:lnTo>
                  <a:lnTo>
                    <a:pt x="8177" y="3063"/>
                  </a:lnTo>
                  <a:lnTo>
                    <a:pt x="8266" y="4814"/>
                  </a:lnTo>
                  <a:lnTo>
                    <a:pt x="8534" y="5400"/>
                  </a:lnTo>
                  <a:lnTo>
                    <a:pt x="8534" y="6712"/>
                  </a:lnTo>
                  <a:lnTo>
                    <a:pt x="8177" y="7298"/>
                  </a:lnTo>
                  <a:lnTo>
                    <a:pt x="7824" y="7298"/>
                  </a:lnTo>
                  <a:lnTo>
                    <a:pt x="7735" y="6272"/>
                  </a:lnTo>
                  <a:lnTo>
                    <a:pt x="7289" y="6712"/>
                  </a:lnTo>
                  <a:lnTo>
                    <a:pt x="7111" y="7737"/>
                  </a:lnTo>
                  <a:lnTo>
                    <a:pt x="6847" y="7884"/>
                  </a:lnTo>
                  <a:lnTo>
                    <a:pt x="6758" y="9195"/>
                  </a:lnTo>
                  <a:lnTo>
                    <a:pt x="6401" y="7884"/>
                  </a:lnTo>
                  <a:lnTo>
                    <a:pt x="6045" y="7884"/>
                  </a:lnTo>
                  <a:lnTo>
                    <a:pt x="6223" y="7444"/>
                  </a:lnTo>
                  <a:lnTo>
                    <a:pt x="6491" y="6712"/>
                  </a:lnTo>
                  <a:lnTo>
                    <a:pt x="6491" y="5986"/>
                  </a:lnTo>
                  <a:lnTo>
                    <a:pt x="5955" y="5986"/>
                  </a:lnTo>
                  <a:lnTo>
                    <a:pt x="6223" y="5400"/>
                  </a:lnTo>
                  <a:lnTo>
                    <a:pt x="5955" y="4521"/>
                  </a:lnTo>
                  <a:lnTo>
                    <a:pt x="6312" y="4814"/>
                  </a:lnTo>
                  <a:lnTo>
                    <a:pt x="6669" y="4235"/>
                  </a:lnTo>
                  <a:lnTo>
                    <a:pt x="6491" y="3795"/>
                  </a:lnTo>
                  <a:lnTo>
                    <a:pt x="6045" y="3356"/>
                  </a:lnTo>
                  <a:lnTo>
                    <a:pt x="6491" y="3063"/>
                  </a:lnTo>
                  <a:lnTo>
                    <a:pt x="6223" y="2337"/>
                  </a:lnTo>
                  <a:lnTo>
                    <a:pt x="5866" y="2623"/>
                  </a:lnTo>
                  <a:lnTo>
                    <a:pt x="5603" y="2191"/>
                  </a:lnTo>
                  <a:lnTo>
                    <a:pt x="5068" y="1605"/>
                  </a:lnTo>
                  <a:lnTo>
                    <a:pt x="5068" y="872"/>
                  </a:lnTo>
                  <a:lnTo>
                    <a:pt x="4711" y="147"/>
                  </a:lnTo>
                  <a:lnTo>
                    <a:pt x="4269" y="293"/>
                  </a:lnTo>
                  <a:lnTo>
                    <a:pt x="3823" y="0"/>
                  </a:lnTo>
                  <a:close/>
                </a:path>
              </a:pathLst>
            </a:custGeom>
            <a:solidFill>
              <a:srgbClr val="CBD4D9"/>
            </a:solidFill>
            <a:ln w="12700" cap="flat">
              <a:noFill/>
              <a:miter lim="400000"/>
            </a:ln>
            <a:effectLst/>
          </p:spPr>
          <p:txBody>
            <a:bodyPr wrap="square" lIns="0" tIns="0" rIns="0" bIns="0" numCol="1" anchor="ctr">
              <a:noAutofit/>
            </a:bodyPr>
            <a:lstStyle/>
            <a:p>
              <a:pPr defTabSz="342900">
                <a:lnSpc>
                  <a:spcPct val="100000"/>
                </a:lnSpc>
                <a:spcBef>
                  <a:spcPts val="0"/>
                </a:spcBef>
                <a:defRPr sz="1400">
                  <a:latin typeface="Arial"/>
                  <a:ea typeface="Arial"/>
                  <a:cs typeface="Arial"/>
                  <a:sym typeface="Arial"/>
                </a:defRPr>
              </a:pPr>
              <a:endParaRPr sz="525"/>
            </a:p>
          </p:txBody>
        </p:sp>
        <p:sp>
          <p:nvSpPr>
            <p:cNvPr id="132" name="Google Shape;10535;p32">
              <a:extLst>
                <a:ext uri="{FF2B5EF4-FFF2-40B4-BE49-F238E27FC236}">
                  <a16:creationId xmlns:a16="http://schemas.microsoft.com/office/drawing/2014/main" id="{0E20C2F6-0774-88E4-C3C0-63A3EDC87639}"/>
                </a:ext>
              </a:extLst>
            </p:cNvPr>
            <p:cNvSpPr/>
            <p:nvPr/>
          </p:nvSpPr>
          <p:spPr>
            <a:xfrm>
              <a:off x="16074750" y="4122394"/>
              <a:ext cx="4421445" cy="3152191"/>
            </a:xfrm>
            <a:custGeom>
              <a:avLst/>
              <a:gdLst/>
              <a:ahLst/>
              <a:cxnLst>
                <a:cxn ang="0">
                  <a:pos x="wd2" y="hd2"/>
                </a:cxn>
                <a:cxn ang="5400000">
                  <a:pos x="wd2" y="hd2"/>
                </a:cxn>
                <a:cxn ang="10800000">
                  <a:pos x="wd2" y="hd2"/>
                </a:cxn>
                <a:cxn ang="16200000">
                  <a:pos x="wd2" y="hd2"/>
                </a:cxn>
              </a:cxnLst>
              <a:rect l="0" t="0" r="r" b="b"/>
              <a:pathLst>
                <a:path w="21600" h="21600" extrusionOk="0">
                  <a:moveTo>
                    <a:pt x="16701" y="0"/>
                  </a:moveTo>
                  <a:lnTo>
                    <a:pt x="16688" y="16"/>
                  </a:lnTo>
                  <a:lnTo>
                    <a:pt x="16573" y="33"/>
                  </a:lnTo>
                  <a:lnTo>
                    <a:pt x="16548" y="102"/>
                  </a:lnTo>
                  <a:lnTo>
                    <a:pt x="16522" y="102"/>
                  </a:lnTo>
                  <a:lnTo>
                    <a:pt x="16497" y="154"/>
                  </a:lnTo>
                  <a:lnTo>
                    <a:pt x="16382" y="154"/>
                  </a:lnTo>
                  <a:lnTo>
                    <a:pt x="16305" y="119"/>
                  </a:lnTo>
                  <a:lnTo>
                    <a:pt x="16267" y="188"/>
                  </a:lnTo>
                  <a:lnTo>
                    <a:pt x="16204" y="188"/>
                  </a:lnTo>
                  <a:lnTo>
                    <a:pt x="16178" y="273"/>
                  </a:lnTo>
                  <a:lnTo>
                    <a:pt x="16127" y="290"/>
                  </a:lnTo>
                  <a:lnTo>
                    <a:pt x="16063" y="290"/>
                  </a:lnTo>
                  <a:lnTo>
                    <a:pt x="16012" y="324"/>
                  </a:lnTo>
                  <a:lnTo>
                    <a:pt x="15961" y="341"/>
                  </a:lnTo>
                  <a:lnTo>
                    <a:pt x="15885" y="341"/>
                  </a:lnTo>
                  <a:lnTo>
                    <a:pt x="15833" y="376"/>
                  </a:lnTo>
                  <a:lnTo>
                    <a:pt x="15833" y="444"/>
                  </a:lnTo>
                  <a:lnTo>
                    <a:pt x="15795" y="529"/>
                  </a:lnTo>
                  <a:lnTo>
                    <a:pt x="15769" y="615"/>
                  </a:lnTo>
                  <a:lnTo>
                    <a:pt x="15744" y="666"/>
                  </a:lnTo>
                  <a:lnTo>
                    <a:pt x="15744" y="700"/>
                  </a:lnTo>
                  <a:lnTo>
                    <a:pt x="15732" y="751"/>
                  </a:lnTo>
                  <a:lnTo>
                    <a:pt x="15732" y="871"/>
                  </a:lnTo>
                  <a:lnTo>
                    <a:pt x="15744" y="889"/>
                  </a:lnTo>
                  <a:lnTo>
                    <a:pt x="15769" y="922"/>
                  </a:lnTo>
                  <a:lnTo>
                    <a:pt x="15859" y="854"/>
                  </a:lnTo>
                  <a:lnTo>
                    <a:pt x="15897" y="803"/>
                  </a:lnTo>
                  <a:lnTo>
                    <a:pt x="15948" y="820"/>
                  </a:lnTo>
                  <a:lnTo>
                    <a:pt x="15999" y="939"/>
                  </a:lnTo>
                  <a:lnTo>
                    <a:pt x="16025" y="1025"/>
                  </a:lnTo>
                  <a:lnTo>
                    <a:pt x="16075" y="1094"/>
                  </a:lnTo>
                  <a:lnTo>
                    <a:pt x="16075" y="1144"/>
                  </a:lnTo>
                  <a:lnTo>
                    <a:pt x="16088" y="1213"/>
                  </a:lnTo>
                  <a:lnTo>
                    <a:pt x="16088" y="1316"/>
                  </a:lnTo>
                  <a:lnTo>
                    <a:pt x="16050" y="1366"/>
                  </a:lnTo>
                  <a:lnTo>
                    <a:pt x="15999" y="1452"/>
                  </a:lnTo>
                  <a:lnTo>
                    <a:pt x="15986" y="1572"/>
                  </a:lnTo>
                  <a:lnTo>
                    <a:pt x="15935" y="1623"/>
                  </a:lnTo>
                  <a:lnTo>
                    <a:pt x="15897" y="1709"/>
                  </a:lnTo>
                  <a:lnTo>
                    <a:pt x="15885" y="1794"/>
                  </a:lnTo>
                  <a:lnTo>
                    <a:pt x="15935" y="1862"/>
                  </a:lnTo>
                  <a:lnTo>
                    <a:pt x="15910" y="1914"/>
                  </a:lnTo>
                  <a:lnTo>
                    <a:pt x="15935" y="2033"/>
                  </a:lnTo>
                  <a:lnTo>
                    <a:pt x="15961" y="2067"/>
                  </a:lnTo>
                  <a:lnTo>
                    <a:pt x="15961" y="2170"/>
                  </a:lnTo>
                  <a:lnTo>
                    <a:pt x="15910" y="2204"/>
                  </a:lnTo>
                  <a:lnTo>
                    <a:pt x="15897" y="2239"/>
                  </a:lnTo>
                  <a:lnTo>
                    <a:pt x="15935" y="2324"/>
                  </a:lnTo>
                  <a:lnTo>
                    <a:pt x="15935" y="2477"/>
                  </a:lnTo>
                  <a:lnTo>
                    <a:pt x="15910" y="2511"/>
                  </a:lnTo>
                  <a:lnTo>
                    <a:pt x="15910" y="2649"/>
                  </a:lnTo>
                  <a:lnTo>
                    <a:pt x="15948" y="2649"/>
                  </a:lnTo>
                  <a:lnTo>
                    <a:pt x="15986" y="2666"/>
                  </a:lnTo>
                  <a:lnTo>
                    <a:pt x="16012" y="2649"/>
                  </a:lnTo>
                  <a:lnTo>
                    <a:pt x="16025" y="2666"/>
                  </a:lnTo>
                  <a:lnTo>
                    <a:pt x="16050" y="2768"/>
                  </a:lnTo>
                  <a:lnTo>
                    <a:pt x="16025" y="2854"/>
                  </a:lnTo>
                  <a:lnTo>
                    <a:pt x="15986" y="2921"/>
                  </a:lnTo>
                  <a:lnTo>
                    <a:pt x="15859" y="2956"/>
                  </a:lnTo>
                  <a:lnTo>
                    <a:pt x="15769" y="3024"/>
                  </a:lnTo>
                  <a:lnTo>
                    <a:pt x="15591" y="3246"/>
                  </a:lnTo>
                  <a:lnTo>
                    <a:pt x="15565" y="3264"/>
                  </a:lnTo>
                  <a:lnTo>
                    <a:pt x="15514" y="3195"/>
                  </a:lnTo>
                  <a:lnTo>
                    <a:pt x="15412" y="3178"/>
                  </a:lnTo>
                  <a:lnTo>
                    <a:pt x="15349" y="3195"/>
                  </a:lnTo>
                  <a:lnTo>
                    <a:pt x="15323" y="3161"/>
                  </a:lnTo>
                  <a:lnTo>
                    <a:pt x="15246" y="3161"/>
                  </a:lnTo>
                  <a:lnTo>
                    <a:pt x="15246" y="3178"/>
                  </a:lnTo>
                  <a:lnTo>
                    <a:pt x="15170" y="3913"/>
                  </a:lnTo>
                  <a:lnTo>
                    <a:pt x="15183" y="4049"/>
                  </a:lnTo>
                  <a:lnTo>
                    <a:pt x="15157" y="4204"/>
                  </a:lnTo>
                  <a:lnTo>
                    <a:pt x="15170" y="4289"/>
                  </a:lnTo>
                  <a:lnTo>
                    <a:pt x="15119" y="4511"/>
                  </a:lnTo>
                  <a:lnTo>
                    <a:pt x="15183" y="4648"/>
                  </a:lnTo>
                  <a:lnTo>
                    <a:pt x="15349" y="4767"/>
                  </a:lnTo>
                  <a:lnTo>
                    <a:pt x="15450" y="4631"/>
                  </a:lnTo>
                  <a:lnTo>
                    <a:pt x="15591" y="4631"/>
                  </a:lnTo>
                  <a:lnTo>
                    <a:pt x="15757" y="4682"/>
                  </a:lnTo>
                  <a:lnTo>
                    <a:pt x="15821" y="4767"/>
                  </a:lnTo>
                  <a:lnTo>
                    <a:pt x="15897" y="4597"/>
                  </a:lnTo>
                  <a:lnTo>
                    <a:pt x="15897" y="4392"/>
                  </a:lnTo>
                  <a:lnTo>
                    <a:pt x="15999" y="4357"/>
                  </a:lnTo>
                  <a:lnTo>
                    <a:pt x="16025" y="4306"/>
                  </a:lnTo>
                  <a:lnTo>
                    <a:pt x="16191" y="4374"/>
                  </a:lnTo>
                  <a:lnTo>
                    <a:pt x="16280" y="4528"/>
                  </a:lnTo>
                  <a:lnTo>
                    <a:pt x="16407" y="4682"/>
                  </a:lnTo>
                  <a:lnTo>
                    <a:pt x="16510" y="4853"/>
                  </a:lnTo>
                  <a:lnTo>
                    <a:pt x="16637" y="4972"/>
                  </a:lnTo>
                  <a:lnTo>
                    <a:pt x="16650" y="5058"/>
                  </a:lnTo>
                  <a:lnTo>
                    <a:pt x="16663" y="5127"/>
                  </a:lnTo>
                  <a:lnTo>
                    <a:pt x="16663" y="5212"/>
                  </a:lnTo>
                  <a:lnTo>
                    <a:pt x="16637" y="5246"/>
                  </a:lnTo>
                  <a:lnTo>
                    <a:pt x="16637" y="5314"/>
                  </a:lnTo>
                  <a:lnTo>
                    <a:pt x="16624" y="5382"/>
                  </a:lnTo>
                  <a:lnTo>
                    <a:pt x="16548" y="5366"/>
                  </a:lnTo>
                  <a:lnTo>
                    <a:pt x="16522" y="5314"/>
                  </a:lnTo>
                  <a:lnTo>
                    <a:pt x="16458" y="5332"/>
                  </a:lnTo>
                  <a:lnTo>
                    <a:pt x="16407" y="5382"/>
                  </a:lnTo>
                  <a:lnTo>
                    <a:pt x="16318" y="5314"/>
                  </a:lnTo>
                  <a:lnTo>
                    <a:pt x="16254" y="5332"/>
                  </a:lnTo>
                  <a:lnTo>
                    <a:pt x="16191" y="5451"/>
                  </a:lnTo>
                  <a:lnTo>
                    <a:pt x="16088" y="5554"/>
                  </a:lnTo>
                  <a:lnTo>
                    <a:pt x="16050" y="5588"/>
                  </a:lnTo>
                  <a:lnTo>
                    <a:pt x="15986" y="5537"/>
                  </a:lnTo>
                  <a:lnTo>
                    <a:pt x="15948" y="5554"/>
                  </a:lnTo>
                  <a:lnTo>
                    <a:pt x="15948" y="5639"/>
                  </a:lnTo>
                  <a:lnTo>
                    <a:pt x="15910" y="5673"/>
                  </a:lnTo>
                  <a:lnTo>
                    <a:pt x="15872" y="5707"/>
                  </a:lnTo>
                  <a:lnTo>
                    <a:pt x="15833" y="5673"/>
                  </a:lnTo>
                  <a:lnTo>
                    <a:pt x="15808" y="5742"/>
                  </a:lnTo>
                  <a:lnTo>
                    <a:pt x="15744" y="5878"/>
                  </a:lnTo>
                  <a:lnTo>
                    <a:pt x="15732" y="6015"/>
                  </a:lnTo>
                  <a:lnTo>
                    <a:pt x="15732" y="6100"/>
                  </a:lnTo>
                  <a:lnTo>
                    <a:pt x="15693" y="6169"/>
                  </a:lnTo>
                  <a:lnTo>
                    <a:pt x="15616" y="6186"/>
                  </a:lnTo>
                  <a:lnTo>
                    <a:pt x="15476" y="6339"/>
                  </a:lnTo>
                  <a:lnTo>
                    <a:pt x="15374" y="6339"/>
                  </a:lnTo>
                  <a:lnTo>
                    <a:pt x="15297" y="6322"/>
                  </a:lnTo>
                  <a:lnTo>
                    <a:pt x="15246" y="6357"/>
                  </a:lnTo>
                  <a:lnTo>
                    <a:pt x="15183" y="6527"/>
                  </a:lnTo>
                  <a:lnTo>
                    <a:pt x="15119" y="6596"/>
                  </a:lnTo>
                  <a:lnTo>
                    <a:pt x="15042" y="6682"/>
                  </a:lnTo>
                  <a:lnTo>
                    <a:pt x="14991" y="6749"/>
                  </a:lnTo>
                  <a:lnTo>
                    <a:pt x="14978" y="6835"/>
                  </a:lnTo>
                  <a:lnTo>
                    <a:pt x="14940" y="6835"/>
                  </a:lnTo>
                  <a:lnTo>
                    <a:pt x="14864" y="6784"/>
                  </a:lnTo>
                  <a:lnTo>
                    <a:pt x="14787" y="6767"/>
                  </a:lnTo>
                  <a:lnTo>
                    <a:pt x="14672" y="6699"/>
                  </a:lnTo>
                  <a:lnTo>
                    <a:pt x="14596" y="6647"/>
                  </a:lnTo>
                  <a:lnTo>
                    <a:pt x="14494" y="6613"/>
                  </a:lnTo>
                  <a:lnTo>
                    <a:pt x="14366" y="6664"/>
                  </a:lnTo>
                  <a:lnTo>
                    <a:pt x="14289" y="6749"/>
                  </a:lnTo>
                  <a:lnTo>
                    <a:pt x="14226" y="6852"/>
                  </a:lnTo>
                  <a:lnTo>
                    <a:pt x="14226" y="7040"/>
                  </a:lnTo>
                  <a:lnTo>
                    <a:pt x="14238" y="7160"/>
                  </a:lnTo>
                  <a:lnTo>
                    <a:pt x="14226" y="7211"/>
                  </a:lnTo>
                  <a:lnTo>
                    <a:pt x="14392" y="7365"/>
                  </a:lnTo>
                  <a:lnTo>
                    <a:pt x="14532" y="7467"/>
                  </a:lnTo>
                  <a:lnTo>
                    <a:pt x="14532" y="7536"/>
                  </a:lnTo>
                  <a:lnTo>
                    <a:pt x="14494" y="7621"/>
                  </a:lnTo>
                  <a:lnTo>
                    <a:pt x="14455" y="7707"/>
                  </a:lnTo>
                  <a:lnTo>
                    <a:pt x="14289" y="7946"/>
                  </a:lnTo>
                  <a:lnTo>
                    <a:pt x="14213" y="8134"/>
                  </a:lnTo>
                  <a:lnTo>
                    <a:pt x="14162" y="8304"/>
                  </a:lnTo>
                  <a:lnTo>
                    <a:pt x="14098" y="8304"/>
                  </a:lnTo>
                  <a:lnTo>
                    <a:pt x="13983" y="8356"/>
                  </a:lnTo>
                  <a:lnTo>
                    <a:pt x="13906" y="8356"/>
                  </a:lnTo>
                  <a:lnTo>
                    <a:pt x="13817" y="8442"/>
                  </a:lnTo>
                  <a:lnTo>
                    <a:pt x="13716" y="8544"/>
                  </a:lnTo>
                  <a:lnTo>
                    <a:pt x="13626" y="8544"/>
                  </a:lnTo>
                  <a:lnTo>
                    <a:pt x="13473" y="8561"/>
                  </a:lnTo>
                  <a:lnTo>
                    <a:pt x="13358" y="8612"/>
                  </a:lnTo>
                  <a:lnTo>
                    <a:pt x="13256" y="8647"/>
                  </a:lnTo>
                  <a:lnTo>
                    <a:pt x="13001" y="8783"/>
                  </a:lnTo>
                  <a:lnTo>
                    <a:pt x="12810" y="8869"/>
                  </a:lnTo>
                  <a:lnTo>
                    <a:pt x="12708" y="9005"/>
                  </a:lnTo>
                  <a:lnTo>
                    <a:pt x="12555" y="9160"/>
                  </a:lnTo>
                  <a:lnTo>
                    <a:pt x="12491" y="9245"/>
                  </a:lnTo>
                  <a:lnTo>
                    <a:pt x="12401" y="9245"/>
                  </a:lnTo>
                  <a:lnTo>
                    <a:pt x="12312" y="9210"/>
                  </a:lnTo>
                  <a:lnTo>
                    <a:pt x="12312" y="9160"/>
                  </a:lnTo>
                  <a:lnTo>
                    <a:pt x="12299" y="9074"/>
                  </a:lnTo>
                  <a:lnTo>
                    <a:pt x="12133" y="9142"/>
                  </a:lnTo>
                  <a:lnTo>
                    <a:pt x="12031" y="9160"/>
                  </a:lnTo>
                  <a:lnTo>
                    <a:pt x="11903" y="9074"/>
                  </a:lnTo>
                  <a:lnTo>
                    <a:pt x="11802" y="9057"/>
                  </a:lnTo>
                  <a:lnTo>
                    <a:pt x="11584" y="8955"/>
                  </a:lnTo>
                  <a:lnTo>
                    <a:pt x="11355" y="8817"/>
                  </a:lnTo>
                  <a:lnTo>
                    <a:pt x="11227" y="8664"/>
                  </a:lnTo>
                  <a:lnTo>
                    <a:pt x="11151" y="8647"/>
                  </a:lnTo>
                  <a:lnTo>
                    <a:pt x="10895" y="8630"/>
                  </a:lnTo>
                  <a:lnTo>
                    <a:pt x="10666" y="8630"/>
                  </a:lnTo>
                  <a:lnTo>
                    <a:pt x="10628" y="8612"/>
                  </a:lnTo>
                  <a:lnTo>
                    <a:pt x="10589" y="8647"/>
                  </a:lnTo>
                  <a:lnTo>
                    <a:pt x="10564" y="8698"/>
                  </a:lnTo>
                  <a:lnTo>
                    <a:pt x="10449" y="8749"/>
                  </a:lnTo>
                  <a:lnTo>
                    <a:pt x="10283" y="8783"/>
                  </a:lnTo>
                  <a:lnTo>
                    <a:pt x="9990" y="8732"/>
                  </a:lnTo>
                  <a:lnTo>
                    <a:pt x="9773" y="8749"/>
                  </a:lnTo>
                  <a:lnTo>
                    <a:pt x="9620" y="8732"/>
                  </a:lnTo>
                  <a:lnTo>
                    <a:pt x="9480" y="8749"/>
                  </a:lnTo>
                  <a:lnTo>
                    <a:pt x="9416" y="8783"/>
                  </a:lnTo>
                  <a:lnTo>
                    <a:pt x="9352" y="8749"/>
                  </a:lnTo>
                  <a:lnTo>
                    <a:pt x="9262" y="8544"/>
                  </a:lnTo>
                  <a:lnTo>
                    <a:pt x="9237" y="8442"/>
                  </a:lnTo>
                  <a:lnTo>
                    <a:pt x="9161" y="8304"/>
                  </a:lnTo>
                  <a:lnTo>
                    <a:pt x="9097" y="8202"/>
                  </a:lnTo>
                  <a:lnTo>
                    <a:pt x="9058" y="8066"/>
                  </a:lnTo>
                  <a:lnTo>
                    <a:pt x="9058" y="8015"/>
                  </a:lnTo>
                  <a:lnTo>
                    <a:pt x="8995" y="7929"/>
                  </a:lnTo>
                  <a:lnTo>
                    <a:pt x="8944" y="7894"/>
                  </a:lnTo>
                  <a:lnTo>
                    <a:pt x="8918" y="7894"/>
                  </a:lnTo>
                  <a:lnTo>
                    <a:pt x="8892" y="7843"/>
                  </a:lnTo>
                  <a:lnTo>
                    <a:pt x="8880" y="7758"/>
                  </a:lnTo>
                  <a:lnTo>
                    <a:pt x="8739" y="7758"/>
                  </a:lnTo>
                  <a:lnTo>
                    <a:pt x="8650" y="7689"/>
                  </a:lnTo>
                  <a:lnTo>
                    <a:pt x="8523" y="7553"/>
                  </a:lnTo>
                  <a:lnTo>
                    <a:pt x="8459" y="7553"/>
                  </a:lnTo>
                  <a:lnTo>
                    <a:pt x="8395" y="7536"/>
                  </a:lnTo>
                  <a:lnTo>
                    <a:pt x="8357" y="7502"/>
                  </a:lnTo>
                  <a:lnTo>
                    <a:pt x="8242" y="7382"/>
                  </a:lnTo>
                  <a:lnTo>
                    <a:pt x="8012" y="7331"/>
                  </a:lnTo>
                  <a:lnTo>
                    <a:pt x="7987" y="7331"/>
                  </a:lnTo>
                  <a:lnTo>
                    <a:pt x="7961" y="7365"/>
                  </a:lnTo>
                  <a:lnTo>
                    <a:pt x="7859" y="7365"/>
                  </a:lnTo>
                  <a:lnTo>
                    <a:pt x="7706" y="7382"/>
                  </a:lnTo>
                  <a:lnTo>
                    <a:pt x="7349" y="7279"/>
                  </a:lnTo>
                  <a:lnTo>
                    <a:pt x="7285" y="7211"/>
                  </a:lnTo>
                  <a:lnTo>
                    <a:pt x="7209" y="7074"/>
                  </a:lnTo>
                  <a:lnTo>
                    <a:pt x="7196" y="6989"/>
                  </a:lnTo>
                  <a:lnTo>
                    <a:pt x="7196" y="6921"/>
                  </a:lnTo>
                  <a:lnTo>
                    <a:pt x="7209" y="6869"/>
                  </a:lnTo>
                  <a:lnTo>
                    <a:pt x="7259" y="6818"/>
                  </a:lnTo>
                  <a:lnTo>
                    <a:pt x="7285" y="6732"/>
                  </a:lnTo>
                  <a:lnTo>
                    <a:pt x="7247" y="6664"/>
                  </a:lnTo>
                  <a:lnTo>
                    <a:pt x="7221" y="6562"/>
                  </a:lnTo>
                  <a:lnTo>
                    <a:pt x="7247" y="6494"/>
                  </a:lnTo>
                  <a:lnTo>
                    <a:pt x="7247" y="6391"/>
                  </a:lnTo>
                  <a:lnTo>
                    <a:pt x="7209" y="6339"/>
                  </a:lnTo>
                  <a:lnTo>
                    <a:pt x="7158" y="6237"/>
                  </a:lnTo>
                  <a:lnTo>
                    <a:pt x="7119" y="6186"/>
                  </a:lnTo>
                  <a:lnTo>
                    <a:pt x="7068" y="6152"/>
                  </a:lnTo>
                  <a:lnTo>
                    <a:pt x="7030" y="6066"/>
                  </a:lnTo>
                  <a:lnTo>
                    <a:pt x="7004" y="5998"/>
                  </a:lnTo>
                  <a:lnTo>
                    <a:pt x="6979" y="5912"/>
                  </a:lnTo>
                  <a:lnTo>
                    <a:pt x="6966" y="5827"/>
                  </a:lnTo>
                  <a:lnTo>
                    <a:pt x="6940" y="5759"/>
                  </a:lnTo>
                  <a:lnTo>
                    <a:pt x="6877" y="5707"/>
                  </a:lnTo>
                  <a:lnTo>
                    <a:pt x="6826" y="5673"/>
                  </a:lnTo>
                  <a:lnTo>
                    <a:pt x="6800" y="5622"/>
                  </a:lnTo>
                  <a:lnTo>
                    <a:pt x="6749" y="5588"/>
                  </a:lnTo>
                  <a:lnTo>
                    <a:pt x="6686" y="5588"/>
                  </a:lnTo>
                  <a:lnTo>
                    <a:pt x="6647" y="5639"/>
                  </a:lnTo>
                  <a:lnTo>
                    <a:pt x="6622" y="5656"/>
                  </a:lnTo>
                  <a:lnTo>
                    <a:pt x="6570" y="5639"/>
                  </a:lnTo>
                  <a:lnTo>
                    <a:pt x="6520" y="5554"/>
                  </a:lnTo>
                  <a:lnTo>
                    <a:pt x="6507" y="5502"/>
                  </a:lnTo>
                  <a:lnTo>
                    <a:pt x="6443" y="5502"/>
                  </a:lnTo>
                  <a:lnTo>
                    <a:pt x="6367" y="5554"/>
                  </a:lnTo>
                  <a:lnTo>
                    <a:pt x="6341" y="5588"/>
                  </a:lnTo>
                  <a:lnTo>
                    <a:pt x="6328" y="5656"/>
                  </a:lnTo>
                  <a:lnTo>
                    <a:pt x="6303" y="5656"/>
                  </a:lnTo>
                  <a:lnTo>
                    <a:pt x="6226" y="5588"/>
                  </a:lnTo>
                  <a:lnTo>
                    <a:pt x="6201" y="5537"/>
                  </a:lnTo>
                  <a:lnTo>
                    <a:pt x="6201" y="5485"/>
                  </a:lnTo>
                  <a:lnTo>
                    <a:pt x="6162" y="5417"/>
                  </a:lnTo>
                  <a:lnTo>
                    <a:pt x="6098" y="5366"/>
                  </a:lnTo>
                  <a:lnTo>
                    <a:pt x="6022" y="5280"/>
                  </a:lnTo>
                  <a:lnTo>
                    <a:pt x="5997" y="5246"/>
                  </a:lnTo>
                  <a:lnTo>
                    <a:pt x="5945" y="5212"/>
                  </a:lnTo>
                  <a:lnTo>
                    <a:pt x="5932" y="5144"/>
                  </a:lnTo>
                  <a:lnTo>
                    <a:pt x="5932" y="5075"/>
                  </a:lnTo>
                  <a:lnTo>
                    <a:pt x="5920" y="5041"/>
                  </a:lnTo>
                  <a:lnTo>
                    <a:pt x="5907" y="5041"/>
                  </a:lnTo>
                  <a:lnTo>
                    <a:pt x="5907" y="5075"/>
                  </a:lnTo>
                  <a:lnTo>
                    <a:pt x="5881" y="5075"/>
                  </a:lnTo>
                  <a:lnTo>
                    <a:pt x="5856" y="5024"/>
                  </a:lnTo>
                  <a:lnTo>
                    <a:pt x="5843" y="4989"/>
                  </a:lnTo>
                  <a:lnTo>
                    <a:pt x="5843" y="4887"/>
                  </a:lnTo>
                  <a:lnTo>
                    <a:pt x="5818" y="4853"/>
                  </a:lnTo>
                  <a:lnTo>
                    <a:pt x="5805" y="4853"/>
                  </a:lnTo>
                  <a:lnTo>
                    <a:pt x="5728" y="4802"/>
                  </a:lnTo>
                  <a:lnTo>
                    <a:pt x="5678" y="4802"/>
                  </a:lnTo>
                  <a:lnTo>
                    <a:pt x="5690" y="4819"/>
                  </a:lnTo>
                  <a:lnTo>
                    <a:pt x="5626" y="4904"/>
                  </a:lnTo>
                  <a:lnTo>
                    <a:pt x="5562" y="4955"/>
                  </a:lnTo>
                  <a:lnTo>
                    <a:pt x="5486" y="5075"/>
                  </a:lnTo>
                  <a:lnTo>
                    <a:pt x="5473" y="5160"/>
                  </a:lnTo>
                  <a:lnTo>
                    <a:pt x="5499" y="5212"/>
                  </a:lnTo>
                  <a:lnTo>
                    <a:pt x="5461" y="5314"/>
                  </a:lnTo>
                  <a:lnTo>
                    <a:pt x="5346" y="5366"/>
                  </a:lnTo>
                  <a:lnTo>
                    <a:pt x="5295" y="5417"/>
                  </a:lnTo>
                  <a:lnTo>
                    <a:pt x="5282" y="5537"/>
                  </a:lnTo>
                  <a:lnTo>
                    <a:pt x="5282" y="5724"/>
                  </a:lnTo>
                  <a:lnTo>
                    <a:pt x="5346" y="5912"/>
                  </a:lnTo>
                  <a:lnTo>
                    <a:pt x="5409" y="6050"/>
                  </a:lnTo>
                  <a:lnTo>
                    <a:pt x="5409" y="6100"/>
                  </a:lnTo>
                  <a:lnTo>
                    <a:pt x="5307" y="6237"/>
                  </a:lnTo>
                  <a:lnTo>
                    <a:pt x="5231" y="6272"/>
                  </a:lnTo>
                  <a:lnTo>
                    <a:pt x="5180" y="6357"/>
                  </a:lnTo>
                  <a:lnTo>
                    <a:pt x="5142" y="6391"/>
                  </a:lnTo>
                  <a:lnTo>
                    <a:pt x="5090" y="6391"/>
                  </a:lnTo>
                  <a:lnTo>
                    <a:pt x="5065" y="6322"/>
                  </a:lnTo>
                  <a:lnTo>
                    <a:pt x="5027" y="6322"/>
                  </a:lnTo>
                  <a:lnTo>
                    <a:pt x="4886" y="6357"/>
                  </a:lnTo>
                  <a:lnTo>
                    <a:pt x="4784" y="6339"/>
                  </a:lnTo>
                  <a:lnTo>
                    <a:pt x="4657" y="6272"/>
                  </a:lnTo>
                  <a:lnTo>
                    <a:pt x="4529" y="6272"/>
                  </a:lnTo>
                  <a:lnTo>
                    <a:pt x="4504" y="6494"/>
                  </a:lnTo>
                  <a:lnTo>
                    <a:pt x="4465" y="6613"/>
                  </a:lnTo>
                  <a:lnTo>
                    <a:pt x="4465" y="6732"/>
                  </a:lnTo>
                  <a:lnTo>
                    <a:pt x="4427" y="7006"/>
                  </a:lnTo>
                  <a:lnTo>
                    <a:pt x="4427" y="7211"/>
                  </a:lnTo>
                  <a:lnTo>
                    <a:pt x="4414" y="7279"/>
                  </a:lnTo>
                  <a:lnTo>
                    <a:pt x="4453" y="7331"/>
                  </a:lnTo>
                  <a:lnTo>
                    <a:pt x="4529" y="7365"/>
                  </a:lnTo>
                  <a:lnTo>
                    <a:pt x="4504" y="7467"/>
                  </a:lnTo>
                  <a:lnTo>
                    <a:pt x="4504" y="7536"/>
                  </a:lnTo>
                  <a:lnTo>
                    <a:pt x="4453" y="7536"/>
                  </a:lnTo>
                  <a:lnTo>
                    <a:pt x="4401" y="7587"/>
                  </a:lnTo>
                  <a:lnTo>
                    <a:pt x="4351" y="7587"/>
                  </a:lnTo>
                  <a:lnTo>
                    <a:pt x="4312" y="7536"/>
                  </a:lnTo>
                  <a:lnTo>
                    <a:pt x="4261" y="7553"/>
                  </a:lnTo>
                  <a:lnTo>
                    <a:pt x="4185" y="7587"/>
                  </a:lnTo>
                  <a:lnTo>
                    <a:pt x="4019" y="7621"/>
                  </a:lnTo>
                  <a:lnTo>
                    <a:pt x="3929" y="7689"/>
                  </a:lnTo>
                  <a:lnTo>
                    <a:pt x="3866" y="7689"/>
                  </a:lnTo>
                  <a:lnTo>
                    <a:pt x="3828" y="7638"/>
                  </a:lnTo>
                  <a:lnTo>
                    <a:pt x="3764" y="7689"/>
                  </a:lnTo>
                  <a:lnTo>
                    <a:pt x="3700" y="7775"/>
                  </a:lnTo>
                  <a:lnTo>
                    <a:pt x="3700" y="7843"/>
                  </a:lnTo>
                  <a:lnTo>
                    <a:pt x="3764" y="7894"/>
                  </a:lnTo>
                  <a:lnTo>
                    <a:pt x="3866" y="7877"/>
                  </a:lnTo>
                  <a:lnTo>
                    <a:pt x="3942" y="7894"/>
                  </a:lnTo>
                  <a:lnTo>
                    <a:pt x="3942" y="7946"/>
                  </a:lnTo>
                  <a:lnTo>
                    <a:pt x="3891" y="8015"/>
                  </a:lnTo>
                  <a:lnTo>
                    <a:pt x="3929" y="8151"/>
                  </a:lnTo>
                  <a:lnTo>
                    <a:pt x="3929" y="8220"/>
                  </a:lnTo>
                  <a:lnTo>
                    <a:pt x="3955" y="8288"/>
                  </a:lnTo>
                  <a:lnTo>
                    <a:pt x="3968" y="8373"/>
                  </a:lnTo>
                  <a:lnTo>
                    <a:pt x="4032" y="8527"/>
                  </a:lnTo>
                  <a:lnTo>
                    <a:pt x="4057" y="8612"/>
                  </a:lnTo>
                  <a:lnTo>
                    <a:pt x="4134" y="8664"/>
                  </a:lnTo>
                  <a:lnTo>
                    <a:pt x="4159" y="8869"/>
                  </a:lnTo>
                  <a:lnTo>
                    <a:pt x="4108" y="8920"/>
                  </a:lnTo>
                  <a:lnTo>
                    <a:pt x="4082" y="9005"/>
                  </a:lnTo>
                  <a:lnTo>
                    <a:pt x="4146" y="9091"/>
                  </a:lnTo>
                  <a:lnTo>
                    <a:pt x="4108" y="9125"/>
                  </a:lnTo>
                  <a:lnTo>
                    <a:pt x="4108" y="9160"/>
                  </a:lnTo>
                  <a:lnTo>
                    <a:pt x="4032" y="9227"/>
                  </a:lnTo>
                  <a:lnTo>
                    <a:pt x="4057" y="9347"/>
                  </a:lnTo>
                  <a:lnTo>
                    <a:pt x="3968" y="9399"/>
                  </a:lnTo>
                  <a:lnTo>
                    <a:pt x="3828" y="9347"/>
                  </a:lnTo>
                  <a:lnTo>
                    <a:pt x="3674" y="9125"/>
                  </a:lnTo>
                  <a:lnTo>
                    <a:pt x="3610" y="9142"/>
                  </a:lnTo>
                  <a:lnTo>
                    <a:pt x="3457" y="9057"/>
                  </a:lnTo>
                  <a:lnTo>
                    <a:pt x="3253" y="9057"/>
                  </a:lnTo>
                  <a:lnTo>
                    <a:pt x="3139" y="9091"/>
                  </a:lnTo>
                  <a:lnTo>
                    <a:pt x="2973" y="9040"/>
                  </a:lnTo>
                  <a:lnTo>
                    <a:pt x="2794" y="9091"/>
                  </a:lnTo>
                  <a:lnTo>
                    <a:pt x="2717" y="9091"/>
                  </a:lnTo>
                  <a:lnTo>
                    <a:pt x="2628" y="9074"/>
                  </a:lnTo>
                  <a:lnTo>
                    <a:pt x="2564" y="9142"/>
                  </a:lnTo>
                  <a:lnTo>
                    <a:pt x="2501" y="9177"/>
                  </a:lnTo>
                  <a:lnTo>
                    <a:pt x="2296" y="9142"/>
                  </a:lnTo>
                  <a:lnTo>
                    <a:pt x="2169" y="9091"/>
                  </a:lnTo>
                  <a:lnTo>
                    <a:pt x="2092" y="9040"/>
                  </a:lnTo>
                  <a:lnTo>
                    <a:pt x="1977" y="9040"/>
                  </a:lnTo>
                  <a:lnTo>
                    <a:pt x="1952" y="9074"/>
                  </a:lnTo>
                  <a:lnTo>
                    <a:pt x="1850" y="9057"/>
                  </a:lnTo>
                  <a:lnTo>
                    <a:pt x="1786" y="9040"/>
                  </a:lnTo>
                  <a:lnTo>
                    <a:pt x="1760" y="9074"/>
                  </a:lnTo>
                  <a:lnTo>
                    <a:pt x="1760" y="9177"/>
                  </a:lnTo>
                  <a:lnTo>
                    <a:pt x="1773" y="9296"/>
                  </a:lnTo>
                  <a:lnTo>
                    <a:pt x="1786" y="9399"/>
                  </a:lnTo>
                  <a:lnTo>
                    <a:pt x="1671" y="9432"/>
                  </a:lnTo>
                  <a:lnTo>
                    <a:pt x="1454" y="9432"/>
                  </a:lnTo>
                  <a:lnTo>
                    <a:pt x="1199" y="9399"/>
                  </a:lnTo>
                  <a:lnTo>
                    <a:pt x="1135" y="9347"/>
                  </a:lnTo>
                  <a:lnTo>
                    <a:pt x="1021" y="9330"/>
                  </a:lnTo>
                  <a:lnTo>
                    <a:pt x="957" y="9432"/>
                  </a:lnTo>
                  <a:lnTo>
                    <a:pt x="970" y="9484"/>
                  </a:lnTo>
                  <a:lnTo>
                    <a:pt x="893" y="9552"/>
                  </a:lnTo>
                  <a:lnTo>
                    <a:pt x="893" y="9587"/>
                  </a:lnTo>
                  <a:lnTo>
                    <a:pt x="918" y="9587"/>
                  </a:lnTo>
                  <a:lnTo>
                    <a:pt x="918" y="9689"/>
                  </a:lnTo>
                  <a:lnTo>
                    <a:pt x="816" y="9928"/>
                  </a:lnTo>
                  <a:lnTo>
                    <a:pt x="765" y="10031"/>
                  </a:lnTo>
                  <a:lnTo>
                    <a:pt x="829" y="10099"/>
                  </a:lnTo>
                  <a:lnTo>
                    <a:pt x="995" y="10167"/>
                  </a:lnTo>
                  <a:lnTo>
                    <a:pt x="1059" y="10253"/>
                  </a:lnTo>
                  <a:lnTo>
                    <a:pt x="1123" y="10270"/>
                  </a:lnTo>
                  <a:lnTo>
                    <a:pt x="1187" y="10185"/>
                  </a:lnTo>
                  <a:lnTo>
                    <a:pt x="1187" y="10065"/>
                  </a:lnTo>
                  <a:lnTo>
                    <a:pt x="1224" y="10065"/>
                  </a:lnTo>
                  <a:lnTo>
                    <a:pt x="1403" y="10253"/>
                  </a:lnTo>
                  <a:lnTo>
                    <a:pt x="1416" y="10338"/>
                  </a:lnTo>
                  <a:lnTo>
                    <a:pt x="1327" y="10493"/>
                  </a:lnTo>
                  <a:lnTo>
                    <a:pt x="1199" y="10493"/>
                  </a:lnTo>
                  <a:lnTo>
                    <a:pt x="1021" y="10527"/>
                  </a:lnTo>
                  <a:lnTo>
                    <a:pt x="1008" y="10441"/>
                  </a:lnTo>
                  <a:lnTo>
                    <a:pt x="918" y="10338"/>
                  </a:lnTo>
                  <a:lnTo>
                    <a:pt x="816" y="10510"/>
                  </a:lnTo>
                  <a:lnTo>
                    <a:pt x="752" y="10493"/>
                  </a:lnTo>
                  <a:lnTo>
                    <a:pt x="651" y="10595"/>
                  </a:lnTo>
                  <a:lnTo>
                    <a:pt x="561" y="10629"/>
                  </a:lnTo>
                  <a:lnTo>
                    <a:pt x="561" y="10749"/>
                  </a:lnTo>
                  <a:lnTo>
                    <a:pt x="676" y="10800"/>
                  </a:lnTo>
                  <a:lnTo>
                    <a:pt x="651" y="10920"/>
                  </a:lnTo>
                  <a:lnTo>
                    <a:pt x="548" y="10971"/>
                  </a:lnTo>
                  <a:lnTo>
                    <a:pt x="382" y="11022"/>
                  </a:lnTo>
                  <a:lnTo>
                    <a:pt x="421" y="11056"/>
                  </a:lnTo>
                  <a:lnTo>
                    <a:pt x="446" y="11125"/>
                  </a:lnTo>
                  <a:lnTo>
                    <a:pt x="306" y="11193"/>
                  </a:lnTo>
                  <a:lnTo>
                    <a:pt x="306" y="11295"/>
                  </a:lnTo>
                  <a:lnTo>
                    <a:pt x="242" y="11312"/>
                  </a:lnTo>
                  <a:lnTo>
                    <a:pt x="76" y="11295"/>
                  </a:lnTo>
                  <a:lnTo>
                    <a:pt x="0" y="11381"/>
                  </a:lnTo>
                  <a:lnTo>
                    <a:pt x="0" y="11517"/>
                  </a:lnTo>
                  <a:lnTo>
                    <a:pt x="102" y="11705"/>
                  </a:lnTo>
                  <a:lnTo>
                    <a:pt x="166" y="11654"/>
                  </a:lnTo>
                  <a:lnTo>
                    <a:pt x="255" y="11638"/>
                  </a:lnTo>
                  <a:lnTo>
                    <a:pt x="268" y="11740"/>
                  </a:lnTo>
                  <a:lnTo>
                    <a:pt x="242" y="11860"/>
                  </a:lnTo>
                  <a:lnTo>
                    <a:pt x="280" y="11979"/>
                  </a:lnTo>
                  <a:lnTo>
                    <a:pt x="357" y="12030"/>
                  </a:lnTo>
                  <a:lnTo>
                    <a:pt x="370" y="12150"/>
                  </a:lnTo>
                  <a:lnTo>
                    <a:pt x="332" y="12201"/>
                  </a:lnTo>
                  <a:lnTo>
                    <a:pt x="255" y="12423"/>
                  </a:lnTo>
                  <a:lnTo>
                    <a:pt x="229" y="12731"/>
                  </a:lnTo>
                  <a:lnTo>
                    <a:pt x="204" y="12680"/>
                  </a:lnTo>
                  <a:lnTo>
                    <a:pt x="268" y="12816"/>
                  </a:lnTo>
                  <a:lnTo>
                    <a:pt x="332" y="12833"/>
                  </a:lnTo>
                  <a:lnTo>
                    <a:pt x="446" y="12816"/>
                  </a:lnTo>
                  <a:lnTo>
                    <a:pt x="523" y="12748"/>
                  </a:lnTo>
                  <a:lnTo>
                    <a:pt x="561" y="12680"/>
                  </a:lnTo>
                  <a:lnTo>
                    <a:pt x="599" y="12663"/>
                  </a:lnTo>
                  <a:lnTo>
                    <a:pt x="638" y="12628"/>
                  </a:lnTo>
                  <a:lnTo>
                    <a:pt x="676" y="12645"/>
                  </a:lnTo>
                  <a:lnTo>
                    <a:pt x="714" y="12714"/>
                  </a:lnTo>
                  <a:lnTo>
                    <a:pt x="829" y="12731"/>
                  </a:lnTo>
                  <a:lnTo>
                    <a:pt x="829" y="12663"/>
                  </a:lnTo>
                  <a:lnTo>
                    <a:pt x="804" y="12628"/>
                  </a:lnTo>
                  <a:lnTo>
                    <a:pt x="804" y="12542"/>
                  </a:lnTo>
                  <a:lnTo>
                    <a:pt x="880" y="12509"/>
                  </a:lnTo>
                  <a:lnTo>
                    <a:pt x="906" y="12475"/>
                  </a:lnTo>
                  <a:lnTo>
                    <a:pt x="944" y="12475"/>
                  </a:lnTo>
                  <a:lnTo>
                    <a:pt x="957" y="12509"/>
                  </a:lnTo>
                  <a:lnTo>
                    <a:pt x="1033" y="12509"/>
                  </a:lnTo>
                  <a:lnTo>
                    <a:pt x="1084" y="12406"/>
                  </a:lnTo>
                  <a:lnTo>
                    <a:pt x="1071" y="12287"/>
                  </a:lnTo>
                  <a:lnTo>
                    <a:pt x="1084" y="12218"/>
                  </a:lnTo>
                  <a:lnTo>
                    <a:pt x="1135" y="12167"/>
                  </a:lnTo>
                  <a:lnTo>
                    <a:pt x="1148" y="12030"/>
                  </a:lnTo>
                  <a:lnTo>
                    <a:pt x="1187" y="11945"/>
                  </a:lnTo>
                  <a:lnTo>
                    <a:pt x="1263" y="11945"/>
                  </a:lnTo>
                  <a:lnTo>
                    <a:pt x="1327" y="11996"/>
                  </a:lnTo>
                  <a:lnTo>
                    <a:pt x="1390" y="12048"/>
                  </a:lnTo>
                  <a:lnTo>
                    <a:pt x="1390" y="12115"/>
                  </a:lnTo>
                  <a:lnTo>
                    <a:pt x="1377" y="12235"/>
                  </a:lnTo>
                  <a:lnTo>
                    <a:pt x="1390" y="12320"/>
                  </a:lnTo>
                  <a:lnTo>
                    <a:pt x="1454" y="12320"/>
                  </a:lnTo>
                  <a:lnTo>
                    <a:pt x="1480" y="12406"/>
                  </a:lnTo>
                  <a:lnTo>
                    <a:pt x="1467" y="12509"/>
                  </a:lnTo>
                  <a:lnTo>
                    <a:pt x="1480" y="12628"/>
                  </a:lnTo>
                  <a:lnTo>
                    <a:pt x="1480" y="12799"/>
                  </a:lnTo>
                  <a:lnTo>
                    <a:pt x="1543" y="12902"/>
                  </a:lnTo>
                  <a:lnTo>
                    <a:pt x="1543" y="12970"/>
                  </a:lnTo>
                  <a:lnTo>
                    <a:pt x="1607" y="12988"/>
                  </a:lnTo>
                  <a:lnTo>
                    <a:pt x="1697" y="12988"/>
                  </a:lnTo>
                  <a:lnTo>
                    <a:pt x="1760" y="12919"/>
                  </a:lnTo>
                  <a:lnTo>
                    <a:pt x="1773" y="12885"/>
                  </a:lnTo>
                  <a:lnTo>
                    <a:pt x="1875" y="12816"/>
                  </a:lnTo>
                  <a:lnTo>
                    <a:pt x="1952" y="12748"/>
                  </a:lnTo>
                  <a:lnTo>
                    <a:pt x="1965" y="12645"/>
                  </a:lnTo>
                  <a:lnTo>
                    <a:pt x="2016" y="12594"/>
                  </a:lnTo>
                  <a:lnTo>
                    <a:pt x="2169" y="12475"/>
                  </a:lnTo>
                  <a:lnTo>
                    <a:pt x="2271" y="12423"/>
                  </a:lnTo>
                  <a:lnTo>
                    <a:pt x="2284" y="12542"/>
                  </a:lnTo>
                  <a:lnTo>
                    <a:pt x="2424" y="12509"/>
                  </a:lnTo>
                  <a:lnTo>
                    <a:pt x="2462" y="12423"/>
                  </a:lnTo>
                  <a:lnTo>
                    <a:pt x="2615" y="12423"/>
                  </a:lnTo>
                  <a:lnTo>
                    <a:pt x="2628" y="12509"/>
                  </a:lnTo>
                  <a:lnTo>
                    <a:pt x="2513" y="12645"/>
                  </a:lnTo>
                  <a:lnTo>
                    <a:pt x="2590" y="12663"/>
                  </a:lnTo>
                  <a:lnTo>
                    <a:pt x="2615" y="12628"/>
                  </a:lnTo>
                  <a:lnTo>
                    <a:pt x="2667" y="12628"/>
                  </a:lnTo>
                  <a:lnTo>
                    <a:pt x="2730" y="12680"/>
                  </a:lnTo>
                  <a:lnTo>
                    <a:pt x="2756" y="12663"/>
                  </a:lnTo>
                  <a:lnTo>
                    <a:pt x="2820" y="12663"/>
                  </a:lnTo>
                  <a:lnTo>
                    <a:pt x="2858" y="12628"/>
                  </a:lnTo>
                  <a:lnTo>
                    <a:pt x="2883" y="12577"/>
                  </a:lnTo>
                  <a:lnTo>
                    <a:pt x="2934" y="12577"/>
                  </a:lnTo>
                  <a:lnTo>
                    <a:pt x="2985" y="12645"/>
                  </a:lnTo>
                  <a:lnTo>
                    <a:pt x="3037" y="12799"/>
                  </a:lnTo>
                  <a:lnTo>
                    <a:pt x="3190" y="13107"/>
                  </a:lnTo>
                  <a:lnTo>
                    <a:pt x="3266" y="13175"/>
                  </a:lnTo>
                  <a:lnTo>
                    <a:pt x="3292" y="13312"/>
                  </a:lnTo>
                  <a:lnTo>
                    <a:pt x="3330" y="13363"/>
                  </a:lnTo>
                  <a:lnTo>
                    <a:pt x="3381" y="13432"/>
                  </a:lnTo>
                  <a:lnTo>
                    <a:pt x="3521" y="13448"/>
                  </a:lnTo>
                  <a:lnTo>
                    <a:pt x="3649" y="13448"/>
                  </a:lnTo>
                  <a:lnTo>
                    <a:pt x="3712" y="13483"/>
                  </a:lnTo>
                  <a:lnTo>
                    <a:pt x="3738" y="13585"/>
                  </a:lnTo>
                  <a:lnTo>
                    <a:pt x="3878" y="13654"/>
                  </a:lnTo>
                  <a:lnTo>
                    <a:pt x="3993" y="13739"/>
                  </a:lnTo>
                  <a:lnTo>
                    <a:pt x="4057" y="13961"/>
                  </a:lnTo>
                  <a:lnTo>
                    <a:pt x="4146" y="14098"/>
                  </a:lnTo>
                  <a:lnTo>
                    <a:pt x="4261" y="14183"/>
                  </a:lnTo>
                  <a:lnTo>
                    <a:pt x="4312" y="14303"/>
                  </a:lnTo>
                  <a:lnTo>
                    <a:pt x="4312" y="14526"/>
                  </a:lnTo>
                  <a:lnTo>
                    <a:pt x="4376" y="14731"/>
                  </a:lnTo>
                  <a:lnTo>
                    <a:pt x="4465" y="14765"/>
                  </a:lnTo>
                  <a:lnTo>
                    <a:pt x="4504" y="14970"/>
                  </a:lnTo>
                  <a:lnTo>
                    <a:pt x="4529" y="15140"/>
                  </a:lnTo>
                  <a:lnTo>
                    <a:pt x="4478" y="15243"/>
                  </a:lnTo>
                  <a:lnTo>
                    <a:pt x="4465" y="15192"/>
                  </a:lnTo>
                  <a:lnTo>
                    <a:pt x="4401" y="15140"/>
                  </a:lnTo>
                  <a:lnTo>
                    <a:pt x="4312" y="15294"/>
                  </a:lnTo>
                  <a:lnTo>
                    <a:pt x="4325" y="15363"/>
                  </a:lnTo>
                  <a:lnTo>
                    <a:pt x="4338" y="15414"/>
                  </a:lnTo>
                  <a:lnTo>
                    <a:pt x="4427" y="15482"/>
                  </a:lnTo>
                  <a:lnTo>
                    <a:pt x="4414" y="15671"/>
                  </a:lnTo>
                  <a:lnTo>
                    <a:pt x="4453" y="15755"/>
                  </a:lnTo>
                  <a:lnTo>
                    <a:pt x="4427" y="15824"/>
                  </a:lnTo>
                  <a:lnTo>
                    <a:pt x="4465" y="15841"/>
                  </a:lnTo>
                  <a:lnTo>
                    <a:pt x="4517" y="15926"/>
                  </a:lnTo>
                  <a:lnTo>
                    <a:pt x="4517" y="16012"/>
                  </a:lnTo>
                  <a:lnTo>
                    <a:pt x="4542" y="16012"/>
                  </a:lnTo>
                  <a:lnTo>
                    <a:pt x="4567" y="16131"/>
                  </a:lnTo>
                  <a:lnTo>
                    <a:pt x="4644" y="16165"/>
                  </a:lnTo>
                  <a:lnTo>
                    <a:pt x="4695" y="16081"/>
                  </a:lnTo>
                  <a:lnTo>
                    <a:pt x="4771" y="16081"/>
                  </a:lnTo>
                  <a:lnTo>
                    <a:pt x="4797" y="16148"/>
                  </a:lnTo>
                  <a:lnTo>
                    <a:pt x="4886" y="16165"/>
                  </a:lnTo>
                  <a:lnTo>
                    <a:pt x="4950" y="16251"/>
                  </a:lnTo>
                  <a:lnTo>
                    <a:pt x="4989" y="16268"/>
                  </a:lnTo>
                  <a:lnTo>
                    <a:pt x="5040" y="16405"/>
                  </a:lnTo>
                  <a:lnTo>
                    <a:pt x="5103" y="16405"/>
                  </a:lnTo>
                  <a:lnTo>
                    <a:pt x="5116" y="16491"/>
                  </a:lnTo>
                  <a:lnTo>
                    <a:pt x="5142" y="16473"/>
                  </a:lnTo>
                  <a:lnTo>
                    <a:pt x="5154" y="16439"/>
                  </a:lnTo>
                  <a:lnTo>
                    <a:pt x="5243" y="16508"/>
                  </a:lnTo>
                  <a:lnTo>
                    <a:pt x="5282" y="16575"/>
                  </a:lnTo>
                  <a:lnTo>
                    <a:pt x="5346" y="16575"/>
                  </a:lnTo>
                  <a:lnTo>
                    <a:pt x="5384" y="16593"/>
                  </a:lnTo>
                  <a:lnTo>
                    <a:pt x="5422" y="16508"/>
                  </a:lnTo>
                  <a:lnTo>
                    <a:pt x="5525" y="16491"/>
                  </a:lnTo>
                  <a:lnTo>
                    <a:pt x="5652" y="16559"/>
                  </a:lnTo>
                  <a:lnTo>
                    <a:pt x="5678" y="16610"/>
                  </a:lnTo>
                  <a:lnTo>
                    <a:pt x="5754" y="16610"/>
                  </a:lnTo>
                  <a:lnTo>
                    <a:pt x="5818" y="16661"/>
                  </a:lnTo>
                  <a:lnTo>
                    <a:pt x="5920" y="16815"/>
                  </a:lnTo>
                  <a:lnTo>
                    <a:pt x="5997" y="16815"/>
                  </a:lnTo>
                  <a:lnTo>
                    <a:pt x="6073" y="16866"/>
                  </a:lnTo>
                  <a:lnTo>
                    <a:pt x="6111" y="16918"/>
                  </a:lnTo>
                  <a:lnTo>
                    <a:pt x="6175" y="17020"/>
                  </a:lnTo>
                  <a:lnTo>
                    <a:pt x="6201" y="17123"/>
                  </a:lnTo>
                  <a:lnTo>
                    <a:pt x="6239" y="17106"/>
                  </a:lnTo>
                  <a:lnTo>
                    <a:pt x="6239" y="16952"/>
                  </a:lnTo>
                  <a:lnTo>
                    <a:pt x="6290" y="16918"/>
                  </a:lnTo>
                  <a:lnTo>
                    <a:pt x="6303" y="16952"/>
                  </a:lnTo>
                  <a:lnTo>
                    <a:pt x="6379" y="16952"/>
                  </a:lnTo>
                  <a:lnTo>
                    <a:pt x="6456" y="17020"/>
                  </a:lnTo>
                  <a:lnTo>
                    <a:pt x="6456" y="17157"/>
                  </a:lnTo>
                  <a:lnTo>
                    <a:pt x="6558" y="17259"/>
                  </a:lnTo>
                  <a:lnTo>
                    <a:pt x="6660" y="17208"/>
                  </a:lnTo>
                  <a:lnTo>
                    <a:pt x="6749" y="17208"/>
                  </a:lnTo>
                  <a:lnTo>
                    <a:pt x="6736" y="17413"/>
                  </a:lnTo>
                  <a:lnTo>
                    <a:pt x="6762" y="17533"/>
                  </a:lnTo>
                  <a:lnTo>
                    <a:pt x="6826" y="17516"/>
                  </a:lnTo>
                  <a:lnTo>
                    <a:pt x="6928" y="17584"/>
                  </a:lnTo>
                  <a:lnTo>
                    <a:pt x="6966" y="17516"/>
                  </a:lnTo>
                  <a:lnTo>
                    <a:pt x="7055" y="17498"/>
                  </a:lnTo>
                  <a:lnTo>
                    <a:pt x="7119" y="17413"/>
                  </a:lnTo>
                  <a:lnTo>
                    <a:pt x="7247" y="17413"/>
                  </a:lnTo>
                  <a:lnTo>
                    <a:pt x="7323" y="17464"/>
                  </a:lnTo>
                  <a:lnTo>
                    <a:pt x="7349" y="17584"/>
                  </a:lnTo>
                  <a:lnTo>
                    <a:pt x="7451" y="17636"/>
                  </a:lnTo>
                  <a:lnTo>
                    <a:pt x="7528" y="17772"/>
                  </a:lnTo>
                  <a:lnTo>
                    <a:pt x="7578" y="17789"/>
                  </a:lnTo>
                  <a:lnTo>
                    <a:pt x="7668" y="17755"/>
                  </a:lnTo>
                  <a:lnTo>
                    <a:pt x="7706" y="17772"/>
                  </a:lnTo>
                  <a:lnTo>
                    <a:pt x="7795" y="17721"/>
                  </a:lnTo>
                  <a:lnTo>
                    <a:pt x="7884" y="17721"/>
                  </a:lnTo>
                  <a:lnTo>
                    <a:pt x="7936" y="17636"/>
                  </a:lnTo>
                  <a:lnTo>
                    <a:pt x="8025" y="17636"/>
                  </a:lnTo>
                  <a:lnTo>
                    <a:pt x="8050" y="17721"/>
                  </a:lnTo>
                  <a:lnTo>
                    <a:pt x="8076" y="17858"/>
                  </a:lnTo>
                  <a:lnTo>
                    <a:pt x="8140" y="17926"/>
                  </a:lnTo>
                  <a:lnTo>
                    <a:pt x="8216" y="17875"/>
                  </a:lnTo>
                  <a:lnTo>
                    <a:pt x="8293" y="17670"/>
                  </a:lnTo>
                  <a:lnTo>
                    <a:pt x="8459" y="17533"/>
                  </a:lnTo>
                  <a:lnTo>
                    <a:pt x="8561" y="17516"/>
                  </a:lnTo>
                  <a:lnTo>
                    <a:pt x="8612" y="17601"/>
                  </a:lnTo>
                  <a:lnTo>
                    <a:pt x="8778" y="17618"/>
                  </a:lnTo>
                  <a:lnTo>
                    <a:pt x="8842" y="17670"/>
                  </a:lnTo>
                  <a:lnTo>
                    <a:pt x="8931" y="17601"/>
                  </a:lnTo>
                  <a:lnTo>
                    <a:pt x="9033" y="17618"/>
                  </a:lnTo>
                  <a:lnTo>
                    <a:pt x="9071" y="17703"/>
                  </a:lnTo>
                  <a:lnTo>
                    <a:pt x="9135" y="17703"/>
                  </a:lnTo>
                  <a:lnTo>
                    <a:pt x="9262" y="17670"/>
                  </a:lnTo>
                  <a:lnTo>
                    <a:pt x="9326" y="17670"/>
                  </a:lnTo>
                  <a:lnTo>
                    <a:pt x="9365" y="17533"/>
                  </a:lnTo>
                  <a:lnTo>
                    <a:pt x="9416" y="17498"/>
                  </a:lnTo>
                  <a:lnTo>
                    <a:pt x="9480" y="17516"/>
                  </a:lnTo>
                  <a:lnTo>
                    <a:pt x="9480" y="17448"/>
                  </a:lnTo>
                  <a:lnTo>
                    <a:pt x="9531" y="17431"/>
                  </a:lnTo>
                  <a:lnTo>
                    <a:pt x="9569" y="17328"/>
                  </a:lnTo>
                  <a:lnTo>
                    <a:pt x="9633" y="17242"/>
                  </a:lnTo>
                  <a:lnTo>
                    <a:pt x="9697" y="17208"/>
                  </a:lnTo>
                  <a:lnTo>
                    <a:pt x="9837" y="17174"/>
                  </a:lnTo>
                  <a:lnTo>
                    <a:pt x="9900" y="17037"/>
                  </a:lnTo>
                  <a:lnTo>
                    <a:pt x="9900" y="16935"/>
                  </a:lnTo>
                  <a:lnTo>
                    <a:pt x="9952" y="16935"/>
                  </a:lnTo>
                  <a:lnTo>
                    <a:pt x="10028" y="16849"/>
                  </a:lnTo>
                  <a:lnTo>
                    <a:pt x="10092" y="16986"/>
                  </a:lnTo>
                  <a:lnTo>
                    <a:pt x="10194" y="16935"/>
                  </a:lnTo>
                  <a:lnTo>
                    <a:pt x="10322" y="17003"/>
                  </a:lnTo>
                  <a:lnTo>
                    <a:pt x="10373" y="16952"/>
                  </a:lnTo>
                  <a:lnTo>
                    <a:pt x="10347" y="16866"/>
                  </a:lnTo>
                  <a:lnTo>
                    <a:pt x="10513" y="16747"/>
                  </a:lnTo>
                  <a:lnTo>
                    <a:pt x="10564" y="16764"/>
                  </a:lnTo>
                  <a:lnTo>
                    <a:pt x="10589" y="16832"/>
                  </a:lnTo>
                  <a:lnTo>
                    <a:pt x="10641" y="16832"/>
                  </a:lnTo>
                  <a:lnTo>
                    <a:pt x="10653" y="16866"/>
                  </a:lnTo>
                  <a:lnTo>
                    <a:pt x="10602" y="17003"/>
                  </a:lnTo>
                  <a:lnTo>
                    <a:pt x="10641" y="17071"/>
                  </a:lnTo>
                  <a:lnTo>
                    <a:pt x="10692" y="17071"/>
                  </a:lnTo>
                  <a:lnTo>
                    <a:pt x="10730" y="17037"/>
                  </a:lnTo>
                  <a:lnTo>
                    <a:pt x="10755" y="17106"/>
                  </a:lnTo>
                  <a:lnTo>
                    <a:pt x="10794" y="17191"/>
                  </a:lnTo>
                  <a:lnTo>
                    <a:pt x="10794" y="17259"/>
                  </a:lnTo>
                  <a:lnTo>
                    <a:pt x="10730" y="17345"/>
                  </a:lnTo>
                  <a:lnTo>
                    <a:pt x="10755" y="17431"/>
                  </a:lnTo>
                  <a:lnTo>
                    <a:pt x="10832" y="17448"/>
                  </a:lnTo>
                  <a:lnTo>
                    <a:pt x="10883" y="17413"/>
                  </a:lnTo>
                  <a:lnTo>
                    <a:pt x="10947" y="17448"/>
                  </a:lnTo>
                  <a:lnTo>
                    <a:pt x="10985" y="17533"/>
                  </a:lnTo>
                  <a:lnTo>
                    <a:pt x="11049" y="17498"/>
                  </a:lnTo>
                  <a:lnTo>
                    <a:pt x="11125" y="17533"/>
                  </a:lnTo>
                  <a:lnTo>
                    <a:pt x="11177" y="17498"/>
                  </a:lnTo>
                  <a:lnTo>
                    <a:pt x="11278" y="17498"/>
                  </a:lnTo>
                  <a:lnTo>
                    <a:pt x="11304" y="17618"/>
                  </a:lnTo>
                  <a:lnTo>
                    <a:pt x="11393" y="17703"/>
                  </a:lnTo>
                  <a:lnTo>
                    <a:pt x="11406" y="17841"/>
                  </a:lnTo>
                  <a:lnTo>
                    <a:pt x="11470" y="17841"/>
                  </a:lnTo>
                  <a:lnTo>
                    <a:pt x="11534" y="17943"/>
                  </a:lnTo>
                  <a:lnTo>
                    <a:pt x="11534" y="18063"/>
                  </a:lnTo>
                  <a:lnTo>
                    <a:pt x="11584" y="18233"/>
                  </a:lnTo>
                  <a:lnTo>
                    <a:pt x="11597" y="18370"/>
                  </a:lnTo>
                  <a:lnTo>
                    <a:pt x="11584" y="18576"/>
                  </a:lnTo>
                  <a:lnTo>
                    <a:pt x="11584" y="18661"/>
                  </a:lnTo>
                  <a:lnTo>
                    <a:pt x="11559" y="18729"/>
                  </a:lnTo>
                  <a:lnTo>
                    <a:pt x="11495" y="18781"/>
                  </a:lnTo>
                  <a:lnTo>
                    <a:pt x="11483" y="18866"/>
                  </a:lnTo>
                  <a:lnTo>
                    <a:pt x="11444" y="18883"/>
                  </a:lnTo>
                  <a:lnTo>
                    <a:pt x="11431" y="18951"/>
                  </a:lnTo>
                  <a:lnTo>
                    <a:pt x="11470" y="19036"/>
                  </a:lnTo>
                  <a:lnTo>
                    <a:pt x="11431" y="19071"/>
                  </a:lnTo>
                  <a:lnTo>
                    <a:pt x="11393" y="19053"/>
                  </a:lnTo>
                  <a:lnTo>
                    <a:pt x="11342" y="19139"/>
                  </a:lnTo>
                  <a:lnTo>
                    <a:pt x="11304" y="19208"/>
                  </a:lnTo>
                  <a:lnTo>
                    <a:pt x="11342" y="19258"/>
                  </a:lnTo>
                  <a:lnTo>
                    <a:pt x="11304" y="19327"/>
                  </a:lnTo>
                  <a:lnTo>
                    <a:pt x="11304" y="19413"/>
                  </a:lnTo>
                  <a:lnTo>
                    <a:pt x="11368" y="19464"/>
                  </a:lnTo>
                  <a:lnTo>
                    <a:pt x="11444" y="19566"/>
                  </a:lnTo>
                  <a:lnTo>
                    <a:pt x="11431" y="19686"/>
                  </a:lnTo>
                  <a:lnTo>
                    <a:pt x="11470" y="19806"/>
                  </a:lnTo>
                  <a:lnTo>
                    <a:pt x="11547" y="19720"/>
                  </a:lnTo>
                  <a:lnTo>
                    <a:pt x="11713" y="19669"/>
                  </a:lnTo>
                  <a:lnTo>
                    <a:pt x="11725" y="19737"/>
                  </a:lnTo>
                  <a:lnTo>
                    <a:pt x="11713" y="19806"/>
                  </a:lnTo>
                  <a:lnTo>
                    <a:pt x="11750" y="19840"/>
                  </a:lnTo>
                  <a:lnTo>
                    <a:pt x="11840" y="19823"/>
                  </a:lnTo>
                  <a:lnTo>
                    <a:pt x="11853" y="19909"/>
                  </a:lnTo>
                  <a:lnTo>
                    <a:pt x="11840" y="19993"/>
                  </a:lnTo>
                  <a:lnTo>
                    <a:pt x="11878" y="20062"/>
                  </a:lnTo>
                  <a:lnTo>
                    <a:pt x="11967" y="20079"/>
                  </a:lnTo>
                  <a:lnTo>
                    <a:pt x="11942" y="20114"/>
                  </a:lnTo>
                  <a:lnTo>
                    <a:pt x="11980" y="20181"/>
                  </a:lnTo>
                  <a:lnTo>
                    <a:pt x="11993" y="20148"/>
                  </a:lnTo>
                  <a:lnTo>
                    <a:pt x="12082" y="20148"/>
                  </a:lnTo>
                  <a:lnTo>
                    <a:pt x="12159" y="20198"/>
                  </a:lnTo>
                  <a:lnTo>
                    <a:pt x="12159" y="20267"/>
                  </a:lnTo>
                  <a:lnTo>
                    <a:pt x="12120" y="20353"/>
                  </a:lnTo>
                  <a:lnTo>
                    <a:pt x="12133" y="20421"/>
                  </a:lnTo>
                  <a:lnTo>
                    <a:pt x="12044" y="20575"/>
                  </a:lnTo>
                  <a:lnTo>
                    <a:pt x="11980" y="20660"/>
                  </a:lnTo>
                  <a:lnTo>
                    <a:pt x="11993" y="20711"/>
                  </a:lnTo>
                  <a:lnTo>
                    <a:pt x="12044" y="20694"/>
                  </a:lnTo>
                  <a:lnTo>
                    <a:pt x="12159" y="20694"/>
                  </a:lnTo>
                  <a:lnTo>
                    <a:pt x="12184" y="20746"/>
                  </a:lnTo>
                  <a:lnTo>
                    <a:pt x="12235" y="20677"/>
                  </a:lnTo>
                  <a:lnTo>
                    <a:pt x="12286" y="20763"/>
                  </a:lnTo>
                  <a:lnTo>
                    <a:pt x="12261" y="20865"/>
                  </a:lnTo>
                  <a:lnTo>
                    <a:pt x="12286" y="20968"/>
                  </a:lnTo>
                  <a:lnTo>
                    <a:pt x="12363" y="21019"/>
                  </a:lnTo>
                  <a:lnTo>
                    <a:pt x="12401" y="20951"/>
                  </a:lnTo>
                  <a:lnTo>
                    <a:pt x="12491" y="20951"/>
                  </a:lnTo>
                  <a:lnTo>
                    <a:pt x="12644" y="20865"/>
                  </a:lnTo>
                  <a:lnTo>
                    <a:pt x="12708" y="20882"/>
                  </a:lnTo>
                  <a:lnTo>
                    <a:pt x="12708" y="21002"/>
                  </a:lnTo>
                  <a:lnTo>
                    <a:pt x="12682" y="21019"/>
                  </a:lnTo>
                  <a:lnTo>
                    <a:pt x="12720" y="21053"/>
                  </a:lnTo>
                  <a:lnTo>
                    <a:pt x="12758" y="21139"/>
                  </a:lnTo>
                  <a:lnTo>
                    <a:pt x="12835" y="21104"/>
                  </a:lnTo>
                  <a:lnTo>
                    <a:pt x="12899" y="21121"/>
                  </a:lnTo>
                  <a:lnTo>
                    <a:pt x="12886" y="21002"/>
                  </a:lnTo>
                  <a:lnTo>
                    <a:pt x="12886" y="20882"/>
                  </a:lnTo>
                  <a:lnTo>
                    <a:pt x="12861" y="20797"/>
                  </a:lnTo>
                  <a:lnTo>
                    <a:pt x="12861" y="20626"/>
                  </a:lnTo>
                  <a:lnTo>
                    <a:pt x="12899" y="20592"/>
                  </a:lnTo>
                  <a:lnTo>
                    <a:pt x="12899" y="20524"/>
                  </a:lnTo>
                  <a:lnTo>
                    <a:pt x="13027" y="20524"/>
                  </a:lnTo>
                  <a:lnTo>
                    <a:pt x="13064" y="20506"/>
                  </a:lnTo>
                  <a:lnTo>
                    <a:pt x="13090" y="20489"/>
                  </a:lnTo>
                  <a:lnTo>
                    <a:pt x="13116" y="20438"/>
                  </a:lnTo>
                  <a:lnTo>
                    <a:pt x="13141" y="20403"/>
                  </a:lnTo>
                  <a:lnTo>
                    <a:pt x="13218" y="20353"/>
                  </a:lnTo>
                  <a:lnTo>
                    <a:pt x="13269" y="20370"/>
                  </a:lnTo>
                  <a:lnTo>
                    <a:pt x="13256" y="20438"/>
                  </a:lnTo>
                  <a:lnTo>
                    <a:pt x="13281" y="20455"/>
                  </a:lnTo>
                  <a:lnTo>
                    <a:pt x="13333" y="20455"/>
                  </a:lnTo>
                  <a:lnTo>
                    <a:pt x="13345" y="20370"/>
                  </a:lnTo>
                  <a:lnTo>
                    <a:pt x="13396" y="20336"/>
                  </a:lnTo>
                  <a:lnTo>
                    <a:pt x="13473" y="20421"/>
                  </a:lnTo>
                  <a:lnTo>
                    <a:pt x="13511" y="20353"/>
                  </a:lnTo>
                  <a:lnTo>
                    <a:pt x="13562" y="20353"/>
                  </a:lnTo>
                  <a:lnTo>
                    <a:pt x="13575" y="20421"/>
                  </a:lnTo>
                  <a:lnTo>
                    <a:pt x="13652" y="20370"/>
                  </a:lnTo>
                  <a:lnTo>
                    <a:pt x="13652" y="20319"/>
                  </a:lnTo>
                  <a:lnTo>
                    <a:pt x="13753" y="20267"/>
                  </a:lnTo>
                  <a:lnTo>
                    <a:pt x="13817" y="20336"/>
                  </a:lnTo>
                  <a:lnTo>
                    <a:pt x="13945" y="20267"/>
                  </a:lnTo>
                  <a:lnTo>
                    <a:pt x="13919" y="20114"/>
                  </a:lnTo>
                  <a:lnTo>
                    <a:pt x="13996" y="20079"/>
                  </a:lnTo>
                  <a:lnTo>
                    <a:pt x="14085" y="20079"/>
                  </a:lnTo>
                  <a:lnTo>
                    <a:pt x="14136" y="20011"/>
                  </a:lnTo>
                  <a:lnTo>
                    <a:pt x="14213" y="20079"/>
                  </a:lnTo>
                  <a:lnTo>
                    <a:pt x="14213" y="20148"/>
                  </a:lnTo>
                  <a:lnTo>
                    <a:pt x="14289" y="20164"/>
                  </a:lnTo>
                  <a:lnTo>
                    <a:pt x="14315" y="20233"/>
                  </a:lnTo>
                  <a:lnTo>
                    <a:pt x="14481" y="20233"/>
                  </a:lnTo>
                  <a:lnTo>
                    <a:pt x="14519" y="20267"/>
                  </a:lnTo>
                  <a:lnTo>
                    <a:pt x="14608" y="20233"/>
                  </a:lnTo>
                  <a:lnTo>
                    <a:pt x="14660" y="20284"/>
                  </a:lnTo>
                  <a:lnTo>
                    <a:pt x="14660" y="20370"/>
                  </a:lnTo>
                  <a:lnTo>
                    <a:pt x="14596" y="20403"/>
                  </a:lnTo>
                  <a:lnTo>
                    <a:pt x="14558" y="20575"/>
                  </a:lnTo>
                  <a:lnTo>
                    <a:pt x="14608" y="20592"/>
                  </a:lnTo>
                  <a:lnTo>
                    <a:pt x="14621" y="20677"/>
                  </a:lnTo>
                  <a:lnTo>
                    <a:pt x="14774" y="20746"/>
                  </a:lnTo>
                  <a:lnTo>
                    <a:pt x="14787" y="20831"/>
                  </a:lnTo>
                  <a:lnTo>
                    <a:pt x="14864" y="20848"/>
                  </a:lnTo>
                  <a:lnTo>
                    <a:pt x="14927" y="20916"/>
                  </a:lnTo>
                  <a:lnTo>
                    <a:pt x="14991" y="20865"/>
                  </a:lnTo>
                  <a:lnTo>
                    <a:pt x="15030" y="20916"/>
                  </a:lnTo>
                  <a:lnTo>
                    <a:pt x="15067" y="20882"/>
                  </a:lnTo>
                  <a:lnTo>
                    <a:pt x="15132" y="20934"/>
                  </a:lnTo>
                  <a:lnTo>
                    <a:pt x="15157" y="20934"/>
                  </a:lnTo>
                  <a:lnTo>
                    <a:pt x="15183" y="20916"/>
                  </a:lnTo>
                  <a:lnTo>
                    <a:pt x="15221" y="20951"/>
                  </a:lnTo>
                  <a:lnTo>
                    <a:pt x="15272" y="20916"/>
                  </a:lnTo>
                  <a:lnTo>
                    <a:pt x="15272" y="20865"/>
                  </a:lnTo>
                  <a:lnTo>
                    <a:pt x="15297" y="20763"/>
                  </a:lnTo>
                  <a:lnTo>
                    <a:pt x="15323" y="20848"/>
                  </a:lnTo>
                  <a:lnTo>
                    <a:pt x="15387" y="20951"/>
                  </a:lnTo>
                  <a:lnTo>
                    <a:pt x="15425" y="20934"/>
                  </a:lnTo>
                  <a:lnTo>
                    <a:pt x="15514" y="21019"/>
                  </a:lnTo>
                  <a:lnTo>
                    <a:pt x="15591" y="21019"/>
                  </a:lnTo>
                  <a:lnTo>
                    <a:pt x="15629" y="20934"/>
                  </a:lnTo>
                  <a:lnTo>
                    <a:pt x="15680" y="21002"/>
                  </a:lnTo>
                  <a:lnTo>
                    <a:pt x="15744" y="20968"/>
                  </a:lnTo>
                  <a:lnTo>
                    <a:pt x="15769" y="21002"/>
                  </a:lnTo>
                  <a:lnTo>
                    <a:pt x="15769" y="21019"/>
                  </a:lnTo>
                  <a:lnTo>
                    <a:pt x="15732" y="21036"/>
                  </a:lnTo>
                  <a:lnTo>
                    <a:pt x="15706" y="21121"/>
                  </a:lnTo>
                  <a:lnTo>
                    <a:pt x="15668" y="21207"/>
                  </a:lnTo>
                  <a:lnTo>
                    <a:pt x="15668" y="21259"/>
                  </a:lnTo>
                  <a:lnTo>
                    <a:pt x="15744" y="21395"/>
                  </a:lnTo>
                  <a:lnTo>
                    <a:pt x="15795" y="21446"/>
                  </a:lnTo>
                  <a:lnTo>
                    <a:pt x="15795" y="21481"/>
                  </a:lnTo>
                  <a:lnTo>
                    <a:pt x="15808" y="21600"/>
                  </a:lnTo>
                  <a:lnTo>
                    <a:pt x="15821" y="21566"/>
                  </a:lnTo>
                  <a:lnTo>
                    <a:pt x="15859" y="21514"/>
                  </a:lnTo>
                  <a:lnTo>
                    <a:pt x="15910" y="21531"/>
                  </a:lnTo>
                  <a:lnTo>
                    <a:pt x="15935" y="21549"/>
                  </a:lnTo>
                  <a:lnTo>
                    <a:pt x="15961" y="21549"/>
                  </a:lnTo>
                  <a:lnTo>
                    <a:pt x="16025" y="21464"/>
                  </a:lnTo>
                  <a:lnTo>
                    <a:pt x="16012" y="21429"/>
                  </a:lnTo>
                  <a:lnTo>
                    <a:pt x="15986" y="21395"/>
                  </a:lnTo>
                  <a:lnTo>
                    <a:pt x="15986" y="21378"/>
                  </a:lnTo>
                  <a:lnTo>
                    <a:pt x="15948" y="21292"/>
                  </a:lnTo>
                  <a:lnTo>
                    <a:pt x="15897" y="21292"/>
                  </a:lnTo>
                  <a:lnTo>
                    <a:pt x="15872" y="21207"/>
                  </a:lnTo>
                  <a:lnTo>
                    <a:pt x="15885" y="21173"/>
                  </a:lnTo>
                  <a:lnTo>
                    <a:pt x="15948" y="21104"/>
                  </a:lnTo>
                  <a:lnTo>
                    <a:pt x="15948" y="21002"/>
                  </a:lnTo>
                  <a:lnTo>
                    <a:pt x="15961" y="21002"/>
                  </a:lnTo>
                  <a:lnTo>
                    <a:pt x="15986" y="20951"/>
                  </a:lnTo>
                  <a:lnTo>
                    <a:pt x="15999" y="21002"/>
                  </a:lnTo>
                  <a:lnTo>
                    <a:pt x="16012" y="21019"/>
                  </a:lnTo>
                  <a:lnTo>
                    <a:pt x="16025" y="21019"/>
                  </a:lnTo>
                  <a:lnTo>
                    <a:pt x="16012" y="21036"/>
                  </a:lnTo>
                  <a:lnTo>
                    <a:pt x="16012" y="21053"/>
                  </a:lnTo>
                  <a:lnTo>
                    <a:pt x="16050" y="21053"/>
                  </a:lnTo>
                  <a:lnTo>
                    <a:pt x="16025" y="21087"/>
                  </a:lnTo>
                  <a:lnTo>
                    <a:pt x="16063" y="21104"/>
                  </a:lnTo>
                  <a:lnTo>
                    <a:pt x="16088" y="21036"/>
                  </a:lnTo>
                  <a:lnTo>
                    <a:pt x="16152" y="21019"/>
                  </a:lnTo>
                  <a:lnTo>
                    <a:pt x="16191" y="20951"/>
                  </a:lnTo>
                  <a:lnTo>
                    <a:pt x="16229" y="21002"/>
                  </a:lnTo>
                  <a:lnTo>
                    <a:pt x="16305" y="20951"/>
                  </a:lnTo>
                  <a:lnTo>
                    <a:pt x="16382" y="20916"/>
                  </a:lnTo>
                  <a:lnTo>
                    <a:pt x="16344" y="20848"/>
                  </a:lnTo>
                  <a:lnTo>
                    <a:pt x="16407" y="20848"/>
                  </a:lnTo>
                  <a:lnTo>
                    <a:pt x="16471" y="20797"/>
                  </a:lnTo>
                  <a:lnTo>
                    <a:pt x="16548" y="20848"/>
                  </a:lnTo>
                  <a:lnTo>
                    <a:pt x="16586" y="20831"/>
                  </a:lnTo>
                  <a:lnTo>
                    <a:pt x="16663" y="20780"/>
                  </a:lnTo>
                  <a:lnTo>
                    <a:pt x="16727" y="20694"/>
                  </a:lnTo>
                  <a:lnTo>
                    <a:pt x="16777" y="20608"/>
                  </a:lnTo>
                  <a:lnTo>
                    <a:pt x="16790" y="20575"/>
                  </a:lnTo>
                  <a:lnTo>
                    <a:pt x="16816" y="20592"/>
                  </a:lnTo>
                  <a:lnTo>
                    <a:pt x="16841" y="20626"/>
                  </a:lnTo>
                  <a:lnTo>
                    <a:pt x="16867" y="20592"/>
                  </a:lnTo>
                  <a:lnTo>
                    <a:pt x="16905" y="20524"/>
                  </a:lnTo>
                  <a:lnTo>
                    <a:pt x="16956" y="20489"/>
                  </a:lnTo>
                  <a:lnTo>
                    <a:pt x="16943" y="20370"/>
                  </a:lnTo>
                  <a:lnTo>
                    <a:pt x="16918" y="20284"/>
                  </a:lnTo>
                  <a:lnTo>
                    <a:pt x="16943" y="20233"/>
                  </a:lnTo>
                  <a:lnTo>
                    <a:pt x="16918" y="20164"/>
                  </a:lnTo>
                  <a:lnTo>
                    <a:pt x="17033" y="20267"/>
                  </a:lnTo>
                  <a:lnTo>
                    <a:pt x="17046" y="20336"/>
                  </a:lnTo>
                  <a:lnTo>
                    <a:pt x="17109" y="20421"/>
                  </a:lnTo>
                  <a:lnTo>
                    <a:pt x="17160" y="20403"/>
                  </a:lnTo>
                  <a:lnTo>
                    <a:pt x="17135" y="20455"/>
                  </a:lnTo>
                  <a:lnTo>
                    <a:pt x="17083" y="20506"/>
                  </a:lnTo>
                  <a:lnTo>
                    <a:pt x="17096" y="20541"/>
                  </a:lnTo>
                  <a:lnTo>
                    <a:pt x="17224" y="20455"/>
                  </a:lnTo>
                  <a:lnTo>
                    <a:pt x="17224" y="20353"/>
                  </a:lnTo>
                  <a:lnTo>
                    <a:pt x="17288" y="20336"/>
                  </a:lnTo>
                  <a:lnTo>
                    <a:pt x="17326" y="20284"/>
                  </a:lnTo>
                  <a:lnTo>
                    <a:pt x="17390" y="20336"/>
                  </a:lnTo>
                  <a:lnTo>
                    <a:pt x="17428" y="20319"/>
                  </a:lnTo>
                  <a:lnTo>
                    <a:pt x="17454" y="20250"/>
                  </a:lnTo>
                  <a:lnTo>
                    <a:pt x="17492" y="20250"/>
                  </a:lnTo>
                  <a:lnTo>
                    <a:pt x="17505" y="20181"/>
                  </a:lnTo>
                  <a:lnTo>
                    <a:pt x="17543" y="20250"/>
                  </a:lnTo>
                  <a:lnTo>
                    <a:pt x="17594" y="20336"/>
                  </a:lnTo>
                  <a:lnTo>
                    <a:pt x="17619" y="20284"/>
                  </a:lnTo>
                  <a:lnTo>
                    <a:pt x="17645" y="20198"/>
                  </a:lnTo>
                  <a:lnTo>
                    <a:pt x="17671" y="20198"/>
                  </a:lnTo>
                  <a:lnTo>
                    <a:pt x="17683" y="20233"/>
                  </a:lnTo>
                  <a:lnTo>
                    <a:pt x="17735" y="20233"/>
                  </a:lnTo>
                  <a:lnTo>
                    <a:pt x="17747" y="20181"/>
                  </a:lnTo>
                  <a:lnTo>
                    <a:pt x="17824" y="20181"/>
                  </a:lnTo>
                  <a:lnTo>
                    <a:pt x="17862" y="20114"/>
                  </a:lnTo>
                  <a:lnTo>
                    <a:pt x="17901" y="20079"/>
                  </a:lnTo>
                  <a:lnTo>
                    <a:pt x="17913" y="20148"/>
                  </a:lnTo>
                  <a:lnTo>
                    <a:pt x="17926" y="20096"/>
                  </a:lnTo>
                  <a:lnTo>
                    <a:pt x="17977" y="20096"/>
                  </a:lnTo>
                  <a:lnTo>
                    <a:pt x="18028" y="20079"/>
                  </a:lnTo>
                  <a:lnTo>
                    <a:pt x="18002" y="20011"/>
                  </a:lnTo>
                  <a:lnTo>
                    <a:pt x="18041" y="19942"/>
                  </a:lnTo>
                  <a:lnTo>
                    <a:pt x="18054" y="19840"/>
                  </a:lnTo>
                  <a:lnTo>
                    <a:pt x="18028" y="19754"/>
                  </a:lnTo>
                  <a:lnTo>
                    <a:pt x="18054" y="19771"/>
                  </a:lnTo>
                  <a:lnTo>
                    <a:pt x="18091" y="19720"/>
                  </a:lnTo>
                  <a:lnTo>
                    <a:pt x="18168" y="19686"/>
                  </a:lnTo>
                  <a:lnTo>
                    <a:pt x="18181" y="19737"/>
                  </a:lnTo>
                  <a:lnTo>
                    <a:pt x="18244" y="19737"/>
                  </a:lnTo>
                  <a:lnTo>
                    <a:pt x="18257" y="19635"/>
                  </a:lnTo>
                  <a:lnTo>
                    <a:pt x="18296" y="19635"/>
                  </a:lnTo>
                  <a:lnTo>
                    <a:pt x="18308" y="19566"/>
                  </a:lnTo>
                  <a:lnTo>
                    <a:pt x="18347" y="19566"/>
                  </a:lnTo>
                  <a:lnTo>
                    <a:pt x="18347" y="19583"/>
                  </a:lnTo>
                  <a:lnTo>
                    <a:pt x="18360" y="19583"/>
                  </a:lnTo>
                  <a:lnTo>
                    <a:pt x="18410" y="19498"/>
                  </a:lnTo>
                  <a:lnTo>
                    <a:pt x="18449" y="19566"/>
                  </a:lnTo>
                  <a:lnTo>
                    <a:pt x="18449" y="19464"/>
                  </a:lnTo>
                  <a:lnTo>
                    <a:pt x="18500" y="19464"/>
                  </a:lnTo>
                  <a:lnTo>
                    <a:pt x="18513" y="19378"/>
                  </a:lnTo>
                  <a:lnTo>
                    <a:pt x="18461" y="19344"/>
                  </a:lnTo>
                  <a:lnTo>
                    <a:pt x="18410" y="19396"/>
                  </a:lnTo>
                  <a:lnTo>
                    <a:pt x="18321" y="19293"/>
                  </a:lnTo>
                  <a:lnTo>
                    <a:pt x="18436" y="19293"/>
                  </a:lnTo>
                  <a:lnTo>
                    <a:pt x="18500" y="19174"/>
                  </a:lnTo>
                  <a:lnTo>
                    <a:pt x="18513" y="19225"/>
                  </a:lnTo>
                  <a:lnTo>
                    <a:pt x="18564" y="19174"/>
                  </a:lnTo>
                  <a:lnTo>
                    <a:pt x="18666" y="19258"/>
                  </a:lnTo>
                  <a:lnTo>
                    <a:pt x="18679" y="19156"/>
                  </a:lnTo>
                  <a:lnTo>
                    <a:pt x="18627" y="19139"/>
                  </a:lnTo>
                  <a:lnTo>
                    <a:pt x="18602" y="19088"/>
                  </a:lnTo>
                  <a:lnTo>
                    <a:pt x="18615" y="19036"/>
                  </a:lnTo>
                  <a:lnTo>
                    <a:pt x="18679" y="19088"/>
                  </a:lnTo>
                  <a:lnTo>
                    <a:pt x="18730" y="19036"/>
                  </a:lnTo>
                  <a:lnTo>
                    <a:pt x="18704" y="19003"/>
                  </a:lnTo>
                  <a:lnTo>
                    <a:pt x="18666" y="19003"/>
                  </a:lnTo>
                  <a:lnTo>
                    <a:pt x="18666" y="18917"/>
                  </a:lnTo>
                  <a:lnTo>
                    <a:pt x="18615" y="18883"/>
                  </a:lnTo>
                  <a:lnTo>
                    <a:pt x="18666" y="18866"/>
                  </a:lnTo>
                  <a:lnTo>
                    <a:pt x="18691" y="18900"/>
                  </a:lnTo>
                  <a:lnTo>
                    <a:pt x="18730" y="18900"/>
                  </a:lnTo>
                  <a:lnTo>
                    <a:pt x="18755" y="18951"/>
                  </a:lnTo>
                  <a:lnTo>
                    <a:pt x="18755" y="18883"/>
                  </a:lnTo>
                  <a:lnTo>
                    <a:pt x="18691" y="18814"/>
                  </a:lnTo>
                  <a:lnTo>
                    <a:pt x="18691" y="18729"/>
                  </a:lnTo>
                  <a:lnTo>
                    <a:pt x="18742" y="18729"/>
                  </a:lnTo>
                  <a:lnTo>
                    <a:pt x="18755" y="18695"/>
                  </a:lnTo>
                  <a:lnTo>
                    <a:pt x="18819" y="18746"/>
                  </a:lnTo>
                  <a:lnTo>
                    <a:pt x="18819" y="18814"/>
                  </a:lnTo>
                  <a:lnTo>
                    <a:pt x="18857" y="18814"/>
                  </a:lnTo>
                  <a:lnTo>
                    <a:pt x="18883" y="18883"/>
                  </a:lnTo>
                  <a:lnTo>
                    <a:pt x="18896" y="18781"/>
                  </a:lnTo>
                  <a:lnTo>
                    <a:pt x="18870" y="18712"/>
                  </a:lnTo>
                  <a:lnTo>
                    <a:pt x="18832" y="18712"/>
                  </a:lnTo>
                  <a:lnTo>
                    <a:pt x="18819" y="18643"/>
                  </a:lnTo>
                  <a:lnTo>
                    <a:pt x="18870" y="18643"/>
                  </a:lnTo>
                  <a:lnTo>
                    <a:pt x="18870" y="18576"/>
                  </a:lnTo>
                  <a:lnTo>
                    <a:pt x="18819" y="18559"/>
                  </a:lnTo>
                  <a:lnTo>
                    <a:pt x="18896" y="18456"/>
                  </a:lnTo>
                  <a:lnTo>
                    <a:pt x="18857" y="18404"/>
                  </a:lnTo>
                  <a:lnTo>
                    <a:pt x="18806" y="18404"/>
                  </a:lnTo>
                  <a:lnTo>
                    <a:pt x="18768" y="18456"/>
                  </a:lnTo>
                  <a:lnTo>
                    <a:pt x="18780" y="18370"/>
                  </a:lnTo>
                  <a:lnTo>
                    <a:pt x="18870" y="18302"/>
                  </a:lnTo>
                  <a:lnTo>
                    <a:pt x="18985" y="18233"/>
                  </a:lnTo>
                  <a:lnTo>
                    <a:pt x="18946" y="18182"/>
                  </a:lnTo>
                  <a:lnTo>
                    <a:pt x="18896" y="18233"/>
                  </a:lnTo>
                  <a:lnTo>
                    <a:pt x="18819" y="18131"/>
                  </a:lnTo>
                  <a:lnTo>
                    <a:pt x="18883" y="18131"/>
                  </a:lnTo>
                  <a:lnTo>
                    <a:pt x="18832" y="18046"/>
                  </a:lnTo>
                  <a:lnTo>
                    <a:pt x="18780" y="18046"/>
                  </a:lnTo>
                  <a:lnTo>
                    <a:pt x="18819" y="18011"/>
                  </a:lnTo>
                  <a:lnTo>
                    <a:pt x="18780" y="17960"/>
                  </a:lnTo>
                  <a:lnTo>
                    <a:pt x="18832" y="17960"/>
                  </a:lnTo>
                  <a:lnTo>
                    <a:pt x="18857" y="17892"/>
                  </a:lnTo>
                  <a:lnTo>
                    <a:pt x="18921" y="17892"/>
                  </a:lnTo>
                  <a:lnTo>
                    <a:pt x="18896" y="17977"/>
                  </a:lnTo>
                  <a:lnTo>
                    <a:pt x="18946" y="17977"/>
                  </a:lnTo>
                  <a:lnTo>
                    <a:pt x="19049" y="17858"/>
                  </a:lnTo>
                  <a:lnTo>
                    <a:pt x="19049" y="17789"/>
                  </a:lnTo>
                  <a:lnTo>
                    <a:pt x="19125" y="17806"/>
                  </a:lnTo>
                  <a:lnTo>
                    <a:pt x="19074" y="17721"/>
                  </a:lnTo>
                  <a:lnTo>
                    <a:pt x="19023" y="17721"/>
                  </a:lnTo>
                  <a:lnTo>
                    <a:pt x="19049" y="17636"/>
                  </a:lnTo>
                  <a:lnTo>
                    <a:pt x="19087" y="17703"/>
                  </a:lnTo>
                  <a:lnTo>
                    <a:pt x="19138" y="17670"/>
                  </a:lnTo>
                  <a:lnTo>
                    <a:pt x="19138" y="17584"/>
                  </a:lnTo>
                  <a:lnTo>
                    <a:pt x="19176" y="17550"/>
                  </a:lnTo>
                  <a:lnTo>
                    <a:pt x="19138" y="17498"/>
                  </a:lnTo>
                  <a:lnTo>
                    <a:pt x="19138" y="17431"/>
                  </a:lnTo>
                  <a:lnTo>
                    <a:pt x="19189" y="17413"/>
                  </a:lnTo>
                  <a:lnTo>
                    <a:pt x="19151" y="17345"/>
                  </a:lnTo>
                  <a:lnTo>
                    <a:pt x="19151" y="17293"/>
                  </a:lnTo>
                  <a:lnTo>
                    <a:pt x="19087" y="17242"/>
                  </a:lnTo>
                  <a:lnTo>
                    <a:pt x="19189" y="17276"/>
                  </a:lnTo>
                  <a:lnTo>
                    <a:pt x="19215" y="17242"/>
                  </a:lnTo>
                  <a:lnTo>
                    <a:pt x="19278" y="17071"/>
                  </a:lnTo>
                  <a:lnTo>
                    <a:pt x="19329" y="17071"/>
                  </a:lnTo>
                  <a:lnTo>
                    <a:pt x="19342" y="17123"/>
                  </a:lnTo>
                  <a:lnTo>
                    <a:pt x="19368" y="17174"/>
                  </a:lnTo>
                  <a:lnTo>
                    <a:pt x="19380" y="17088"/>
                  </a:lnTo>
                  <a:lnTo>
                    <a:pt x="19418" y="17037"/>
                  </a:lnTo>
                  <a:lnTo>
                    <a:pt x="19393" y="16935"/>
                  </a:lnTo>
                  <a:lnTo>
                    <a:pt x="19316" y="16935"/>
                  </a:lnTo>
                  <a:lnTo>
                    <a:pt x="19278" y="16901"/>
                  </a:lnTo>
                  <a:lnTo>
                    <a:pt x="19316" y="16866"/>
                  </a:lnTo>
                  <a:lnTo>
                    <a:pt x="19368" y="16866"/>
                  </a:lnTo>
                  <a:lnTo>
                    <a:pt x="19406" y="16832"/>
                  </a:lnTo>
                  <a:lnTo>
                    <a:pt x="19380" y="16781"/>
                  </a:lnTo>
                  <a:lnTo>
                    <a:pt x="19329" y="16747"/>
                  </a:lnTo>
                  <a:lnTo>
                    <a:pt x="19380" y="16696"/>
                  </a:lnTo>
                  <a:lnTo>
                    <a:pt x="19406" y="16696"/>
                  </a:lnTo>
                  <a:lnTo>
                    <a:pt x="19406" y="16661"/>
                  </a:lnTo>
                  <a:lnTo>
                    <a:pt x="19380" y="16610"/>
                  </a:lnTo>
                  <a:lnTo>
                    <a:pt x="19252" y="16610"/>
                  </a:lnTo>
                  <a:lnTo>
                    <a:pt x="19265" y="16575"/>
                  </a:lnTo>
                  <a:lnTo>
                    <a:pt x="19342" y="16491"/>
                  </a:lnTo>
                  <a:lnTo>
                    <a:pt x="19406" y="16508"/>
                  </a:lnTo>
                  <a:lnTo>
                    <a:pt x="19418" y="16491"/>
                  </a:lnTo>
                  <a:lnTo>
                    <a:pt x="19444" y="16439"/>
                  </a:lnTo>
                  <a:lnTo>
                    <a:pt x="19469" y="16491"/>
                  </a:lnTo>
                  <a:lnTo>
                    <a:pt x="19495" y="16508"/>
                  </a:lnTo>
                  <a:lnTo>
                    <a:pt x="19521" y="16473"/>
                  </a:lnTo>
                  <a:lnTo>
                    <a:pt x="19508" y="16405"/>
                  </a:lnTo>
                  <a:lnTo>
                    <a:pt x="19495" y="16268"/>
                  </a:lnTo>
                  <a:lnTo>
                    <a:pt x="19457" y="16234"/>
                  </a:lnTo>
                  <a:lnTo>
                    <a:pt x="19406" y="16303"/>
                  </a:lnTo>
                  <a:lnTo>
                    <a:pt x="19418" y="16320"/>
                  </a:lnTo>
                  <a:lnTo>
                    <a:pt x="19418" y="16353"/>
                  </a:lnTo>
                  <a:lnTo>
                    <a:pt x="19368" y="16337"/>
                  </a:lnTo>
                  <a:lnTo>
                    <a:pt x="19265" y="16439"/>
                  </a:lnTo>
                  <a:lnTo>
                    <a:pt x="19215" y="16422"/>
                  </a:lnTo>
                  <a:lnTo>
                    <a:pt x="19215" y="16337"/>
                  </a:lnTo>
                  <a:lnTo>
                    <a:pt x="19316" y="16320"/>
                  </a:lnTo>
                  <a:lnTo>
                    <a:pt x="19469" y="16131"/>
                  </a:lnTo>
                  <a:lnTo>
                    <a:pt x="19457" y="16098"/>
                  </a:lnTo>
                  <a:lnTo>
                    <a:pt x="19393" y="16098"/>
                  </a:lnTo>
                  <a:lnTo>
                    <a:pt x="19368" y="16046"/>
                  </a:lnTo>
                  <a:lnTo>
                    <a:pt x="19342" y="16081"/>
                  </a:lnTo>
                  <a:lnTo>
                    <a:pt x="19240" y="15893"/>
                  </a:lnTo>
                  <a:lnTo>
                    <a:pt x="19138" y="15876"/>
                  </a:lnTo>
                  <a:lnTo>
                    <a:pt x="19049" y="15995"/>
                  </a:lnTo>
                  <a:lnTo>
                    <a:pt x="18985" y="15978"/>
                  </a:lnTo>
                  <a:lnTo>
                    <a:pt x="18921" y="15841"/>
                  </a:lnTo>
                  <a:lnTo>
                    <a:pt x="18832" y="15876"/>
                  </a:lnTo>
                  <a:lnTo>
                    <a:pt x="18768" y="15926"/>
                  </a:lnTo>
                  <a:lnTo>
                    <a:pt x="18742" y="16012"/>
                  </a:lnTo>
                  <a:lnTo>
                    <a:pt x="18755" y="15909"/>
                  </a:lnTo>
                  <a:lnTo>
                    <a:pt x="18832" y="15824"/>
                  </a:lnTo>
                  <a:lnTo>
                    <a:pt x="18883" y="15824"/>
                  </a:lnTo>
                  <a:lnTo>
                    <a:pt x="18933" y="15790"/>
                  </a:lnTo>
                  <a:lnTo>
                    <a:pt x="19010" y="15824"/>
                  </a:lnTo>
                  <a:lnTo>
                    <a:pt x="19074" y="15807"/>
                  </a:lnTo>
                  <a:lnTo>
                    <a:pt x="19074" y="15721"/>
                  </a:lnTo>
                  <a:lnTo>
                    <a:pt x="19099" y="15671"/>
                  </a:lnTo>
                  <a:lnTo>
                    <a:pt x="19151" y="15671"/>
                  </a:lnTo>
                  <a:lnTo>
                    <a:pt x="19240" y="15550"/>
                  </a:lnTo>
                  <a:lnTo>
                    <a:pt x="19329" y="15533"/>
                  </a:lnTo>
                  <a:lnTo>
                    <a:pt x="19329" y="15465"/>
                  </a:lnTo>
                  <a:lnTo>
                    <a:pt x="19252" y="15294"/>
                  </a:lnTo>
                  <a:lnTo>
                    <a:pt x="19074" y="15140"/>
                  </a:lnTo>
                  <a:lnTo>
                    <a:pt x="18946" y="15038"/>
                  </a:lnTo>
                  <a:lnTo>
                    <a:pt x="18806" y="14867"/>
                  </a:lnTo>
                  <a:lnTo>
                    <a:pt x="18742" y="14867"/>
                  </a:lnTo>
                  <a:lnTo>
                    <a:pt x="18627" y="14970"/>
                  </a:lnTo>
                  <a:lnTo>
                    <a:pt x="18564" y="14953"/>
                  </a:lnTo>
                  <a:lnTo>
                    <a:pt x="18487" y="14850"/>
                  </a:lnTo>
                  <a:lnTo>
                    <a:pt x="18487" y="14781"/>
                  </a:lnTo>
                  <a:lnTo>
                    <a:pt x="18436" y="14765"/>
                  </a:lnTo>
                  <a:lnTo>
                    <a:pt x="18360" y="14798"/>
                  </a:lnTo>
                  <a:lnTo>
                    <a:pt x="18283" y="14798"/>
                  </a:lnTo>
                  <a:lnTo>
                    <a:pt x="18194" y="14815"/>
                  </a:lnTo>
                  <a:lnTo>
                    <a:pt x="18104" y="14987"/>
                  </a:lnTo>
                  <a:lnTo>
                    <a:pt x="18181" y="14781"/>
                  </a:lnTo>
                  <a:lnTo>
                    <a:pt x="18244" y="14731"/>
                  </a:lnTo>
                  <a:lnTo>
                    <a:pt x="18283" y="14765"/>
                  </a:lnTo>
                  <a:lnTo>
                    <a:pt x="18321" y="14765"/>
                  </a:lnTo>
                  <a:lnTo>
                    <a:pt x="18347" y="14713"/>
                  </a:lnTo>
                  <a:lnTo>
                    <a:pt x="18410" y="14765"/>
                  </a:lnTo>
                  <a:lnTo>
                    <a:pt x="18500" y="14696"/>
                  </a:lnTo>
                  <a:lnTo>
                    <a:pt x="18538" y="14850"/>
                  </a:lnTo>
                  <a:lnTo>
                    <a:pt x="18576" y="14884"/>
                  </a:lnTo>
                  <a:lnTo>
                    <a:pt x="18640" y="14884"/>
                  </a:lnTo>
                  <a:lnTo>
                    <a:pt x="18691" y="14798"/>
                  </a:lnTo>
                  <a:lnTo>
                    <a:pt x="18806" y="14815"/>
                  </a:lnTo>
                  <a:lnTo>
                    <a:pt x="18883" y="14901"/>
                  </a:lnTo>
                  <a:lnTo>
                    <a:pt x="18933" y="14901"/>
                  </a:lnTo>
                  <a:lnTo>
                    <a:pt x="19010" y="14987"/>
                  </a:lnTo>
                  <a:lnTo>
                    <a:pt x="19099" y="14936"/>
                  </a:lnTo>
                  <a:lnTo>
                    <a:pt x="19252" y="14987"/>
                  </a:lnTo>
                  <a:lnTo>
                    <a:pt x="19304" y="14970"/>
                  </a:lnTo>
                  <a:lnTo>
                    <a:pt x="19240" y="14815"/>
                  </a:lnTo>
                  <a:lnTo>
                    <a:pt x="19202" y="14798"/>
                  </a:lnTo>
                  <a:lnTo>
                    <a:pt x="19099" y="14679"/>
                  </a:lnTo>
                  <a:lnTo>
                    <a:pt x="19099" y="14628"/>
                  </a:lnTo>
                  <a:lnTo>
                    <a:pt x="19074" y="14593"/>
                  </a:lnTo>
                  <a:lnTo>
                    <a:pt x="19010" y="14610"/>
                  </a:lnTo>
                  <a:lnTo>
                    <a:pt x="18933" y="14559"/>
                  </a:lnTo>
                  <a:lnTo>
                    <a:pt x="18832" y="14371"/>
                  </a:lnTo>
                  <a:lnTo>
                    <a:pt x="18832" y="14252"/>
                  </a:lnTo>
                  <a:lnTo>
                    <a:pt x="18704" y="14115"/>
                  </a:lnTo>
                  <a:lnTo>
                    <a:pt x="18704" y="13961"/>
                  </a:lnTo>
                  <a:lnTo>
                    <a:pt x="18627" y="13944"/>
                  </a:lnTo>
                  <a:lnTo>
                    <a:pt x="18666" y="13842"/>
                  </a:lnTo>
                  <a:lnTo>
                    <a:pt x="18640" y="13825"/>
                  </a:lnTo>
                  <a:lnTo>
                    <a:pt x="18538" y="13534"/>
                  </a:lnTo>
                  <a:lnTo>
                    <a:pt x="18347" y="13398"/>
                  </a:lnTo>
                  <a:lnTo>
                    <a:pt x="18296" y="13432"/>
                  </a:lnTo>
                  <a:lnTo>
                    <a:pt x="18296" y="13363"/>
                  </a:lnTo>
                  <a:lnTo>
                    <a:pt x="18117" y="13260"/>
                  </a:lnTo>
                  <a:lnTo>
                    <a:pt x="18091" y="13260"/>
                  </a:lnTo>
                  <a:lnTo>
                    <a:pt x="18091" y="13021"/>
                  </a:lnTo>
                  <a:lnTo>
                    <a:pt x="18117" y="12850"/>
                  </a:lnTo>
                  <a:lnTo>
                    <a:pt x="18091" y="12748"/>
                  </a:lnTo>
                  <a:lnTo>
                    <a:pt x="18104" y="12628"/>
                  </a:lnTo>
                  <a:lnTo>
                    <a:pt x="18117" y="12645"/>
                  </a:lnTo>
                  <a:lnTo>
                    <a:pt x="18181" y="12628"/>
                  </a:lnTo>
                  <a:lnTo>
                    <a:pt x="18244" y="12492"/>
                  </a:lnTo>
                  <a:lnTo>
                    <a:pt x="18283" y="12509"/>
                  </a:lnTo>
                  <a:lnTo>
                    <a:pt x="18347" y="12406"/>
                  </a:lnTo>
                  <a:lnTo>
                    <a:pt x="18283" y="12372"/>
                  </a:lnTo>
                  <a:lnTo>
                    <a:pt x="18244" y="12304"/>
                  </a:lnTo>
                  <a:lnTo>
                    <a:pt x="18296" y="12218"/>
                  </a:lnTo>
                  <a:lnTo>
                    <a:pt x="18410" y="12235"/>
                  </a:lnTo>
                  <a:lnTo>
                    <a:pt x="18410" y="12132"/>
                  </a:lnTo>
                  <a:lnTo>
                    <a:pt x="18487" y="12115"/>
                  </a:lnTo>
                  <a:lnTo>
                    <a:pt x="18487" y="12030"/>
                  </a:lnTo>
                  <a:lnTo>
                    <a:pt x="18410" y="11962"/>
                  </a:lnTo>
                  <a:lnTo>
                    <a:pt x="18487" y="11962"/>
                  </a:lnTo>
                  <a:lnTo>
                    <a:pt x="18551" y="11996"/>
                  </a:lnTo>
                  <a:lnTo>
                    <a:pt x="18564" y="11962"/>
                  </a:lnTo>
                  <a:lnTo>
                    <a:pt x="18627" y="11962"/>
                  </a:lnTo>
                  <a:lnTo>
                    <a:pt x="18691" y="11893"/>
                  </a:lnTo>
                  <a:lnTo>
                    <a:pt x="18730" y="11893"/>
                  </a:lnTo>
                  <a:lnTo>
                    <a:pt x="18806" y="11740"/>
                  </a:lnTo>
                  <a:lnTo>
                    <a:pt x="18832" y="11808"/>
                  </a:lnTo>
                  <a:lnTo>
                    <a:pt x="18870" y="11774"/>
                  </a:lnTo>
                  <a:lnTo>
                    <a:pt x="18870" y="11808"/>
                  </a:lnTo>
                  <a:lnTo>
                    <a:pt x="18959" y="11893"/>
                  </a:lnTo>
                  <a:lnTo>
                    <a:pt x="19049" y="11791"/>
                  </a:lnTo>
                  <a:lnTo>
                    <a:pt x="19049" y="11740"/>
                  </a:lnTo>
                  <a:lnTo>
                    <a:pt x="18997" y="11722"/>
                  </a:lnTo>
                  <a:lnTo>
                    <a:pt x="18985" y="11638"/>
                  </a:lnTo>
                  <a:lnTo>
                    <a:pt x="19023" y="11603"/>
                  </a:lnTo>
                  <a:lnTo>
                    <a:pt x="19062" y="11603"/>
                  </a:lnTo>
                  <a:lnTo>
                    <a:pt x="19010" y="11483"/>
                  </a:lnTo>
                  <a:lnTo>
                    <a:pt x="19010" y="11432"/>
                  </a:lnTo>
                  <a:lnTo>
                    <a:pt x="19087" y="11398"/>
                  </a:lnTo>
                  <a:lnTo>
                    <a:pt x="19049" y="11381"/>
                  </a:lnTo>
                  <a:lnTo>
                    <a:pt x="18959" y="11398"/>
                  </a:lnTo>
                  <a:lnTo>
                    <a:pt x="18870" y="11398"/>
                  </a:lnTo>
                  <a:lnTo>
                    <a:pt x="18870" y="11364"/>
                  </a:lnTo>
                  <a:lnTo>
                    <a:pt x="18780" y="11364"/>
                  </a:lnTo>
                  <a:lnTo>
                    <a:pt x="18755" y="11398"/>
                  </a:lnTo>
                  <a:lnTo>
                    <a:pt x="18538" y="11432"/>
                  </a:lnTo>
                  <a:lnTo>
                    <a:pt x="18487" y="11364"/>
                  </a:lnTo>
                  <a:lnTo>
                    <a:pt x="18449" y="11347"/>
                  </a:lnTo>
                  <a:lnTo>
                    <a:pt x="18410" y="11261"/>
                  </a:lnTo>
                  <a:lnTo>
                    <a:pt x="18372" y="11227"/>
                  </a:lnTo>
                  <a:lnTo>
                    <a:pt x="18347" y="11193"/>
                  </a:lnTo>
                  <a:lnTo>
                    <a:pt x="18181" y="11295"/>
                  </a:lnTo>
                  <a:lnTo>
                    <a:pt x="18104" y="11295"/>
                  </a:lnTo>
                  <a:lnTo>
                    <a:pt x="18130" y="11347"/>
                  </a:lnTo>
                  <a:lnTo>
                    <a:pt x="18130" y="11432"/>
                  </a:lnTo>
                  <a:lnTo>
                    <a:pt x="18091" y="11466"/>
                  </a:lnTo>
                  <a:lnTo>
                    <a:pt x="17990" y="11517"/>
                  </a:lnTo>
                  <a:lnTo>
                    <a:pt x="18002" y="11535"/>
                  </a:lnTo>
                  <a:lnTo>
                    <a:pt x="18041" y="11603"/>
                  </a:lnTo>
                  <a:lnTo>
                    <a:pt x="18002" y="11688"/>
                  </a:lnTo>
                  <a:lnTo>
                    <a:pt x="17977" y="11722"/>
                  </a:lnTo>
                  <a:lnTo>
                    <a:pt x="17901" y="11688"/>
                  </a:lnTo>
                  <a:lnTo>
                    <a:pt x="17824" y="11740"/>
                  </a:lnTo>
                  <a:lnTo>
                    <a:pt x="17735" y="11722"/>
                  </a:lnTo>
                  <a:lnTo>
                    <a:pt x="17645" y="11483"/>
                  </a:lnTo>
                  <a:lnTo>
                    <a:pt x="17645" y="11364"/>
                  </a:lnTo>
                  <a:lnTo>
                    <a:pt x="17619" y="11278"/>
                  </a:lnTo>
                  <a:lnTo>
                    <a:pt x="17530" y="11278"/>
                  </a:lnTo>
                  <a:lnTo>
                    <a:pt x="17492" y="11295"/>
                  </a:lnTo>
                  <a:lnTo>
                    <a:pt x="17492" y="11261"/>
                  </a:lnTo>
                  <a:lnTo>
                    <a:pt x="17454" y="11261"/>
                  </a:lnTo>
                  <a:lnTo>
                    <a:pt x="17415" y="11312"/>
                  </a:lnTo>
                  <a:lnTo>
                    <a:pt x="17402" y="11261"/>
                  </a:lnTo>
                  <a:lnTo>
                    <a:pt x="17402" y="11295"/>
                  </a:lnTo>
                  <a:lnTo>
                    <a:pt x="17339" y="11193"/>
                  </a:lnTo>
                  <a:lnTo>
                    <a:pt x="17339" y="11125"/>
                  </a:lnTo>
                  <a:lnTo>
                    <a:pt x="17211" y="11022"/>
                  </a:lnTo>
                  <a:lnTo>
                    <a:pt x="17147" y="10954"/>
                  </a:lnTo>
                  <a:lnTo>
                    <a:pt x="17135" y="10851"/>
                  </a:lnTo>
                  <a:lnTo>
                    <a:pt x="17096" y="10749"/>
                  </a:lnTo>
                  <a:lnTo>
                    <a:pt x="17135" y="10698"/>
                  </a:lnTo>
                  <a:lnTo>
                    <a:pt x="17135" y="10612"/>
                  </a:lnTo>
                  <a:lnTo>
                    <a:pt x="17147" y="10510"/>
                  </a:lnTo>
                  <a:lnTo>
                    <a:pt x="17173" y="10458"/>
                  </a:lnTo>
                  <a:lnTo>
                    <a:pt x="17186" y="10424"/>
                  </a:lnTo>
                  <a:lnTo>
                    <a:pt x="17326" y="10493"/>
                  </a:lnTo>
                  <a:lnTo>
                    <a:pt x="17530" y="10493"/>
                  </a:lnTo>
                  <a:lnTo>
                    <a:pt x="17556" y="10372"/>
                  </a:lnTo>
                  <a:lnTo>
                    <a:pt x="17543" y="10338"/>
                  </a:lnTo>
                  <a:lnTo>
                    <a:pt x="17594" y="10338"/>
                  </a:lnTo>
                  <a:lnTo>
                    <a:pt x="17581" y="10202"/>
                  </a:lnTo>
                  <a:lnTo>
                    <a:pt x="17556" y="10185"/>
                  </a:lnTo>
                  <a:lnTo>
                    <a:pt x="17594" y="10150"/>
                  </a:lnTo>
                  <a:lnTo>
                    <a:pt x="17619" y="9911"/>
                  </a:lnTo>
                  <a:lnTo>
                    <a:pt x="17747" y="9809"/>
                  </a:lnTo>
                  <a:lnTo>
                    <a:pt x="17811" y="9809"/>
                  </a:lnTo>
                  <a:lnTo>
                    <a:pt x="17875" y="9672"/>
                  </a:lnTo>
                  <a:lnTo>
                    <a:pt x="17913" y="9672"/>
                  </a:lnTo>
                  <a:lnTo>
                    <a:pt x="17926" y="9484"/>
                  </a:lnTo>
                  <a:lnTo>
                    <a:pt x="17990" y="9382"/>
                  </a:lnTo>
                  <a:lnTo>
                    <a:pt x="18002" y="9262"/>
                  </a:lnTo>
                  <a:lnTo>
                    <a:pt x="18041" y="9245"/>
                  </a:lnTo>
                  <a:lnTo>
                    <a:pt x="18091" y="9142"/>
                  </a:lnTo>
                  <a:lnTo>
                    <a:pt x="18168" y="9142"/>
                  </a:lnTo>
                  <a:lnTo>
                    <a:pt x="18194" y="9160"/>
                  </a:lnTo>
                  <a:lnTo>
                    <a:pt x="18257" y="9160"/>
                  </a:lnTo>
                  <a:lnTo>
                    <a:pt x="18283" y="9074"/>
                  </a:lnTo>
                  <a:lnTo>
                    <a:pt x="18385" y="9245"/>
                  </a:lnTo>
                  <a:lnTo>
                    <a:pt x="18551" y="9382"/>
                  </a:lnTo>
                  <a:lnTo>
                    <a:pt x="18551" y="9467"/>
                  </a:lnTo>
                  <a:lnTo>
                    <a:pt x="18513" y="9484"/>
                  </a:lnTo>
                  <a:lnTo>
                    <a:pt x="18500" y="9552"/>
                  </a:lnTo>
                  <a:lnTo>
                    <a:pt x="18423" y="9672"/>
                  </a:lnTo>
                  <a:lnTo>
                    <a:pt x="18410" y="9809"/>
                  </a:lnTo>
                  <a:lnTo>
                    <a:pt x="18347" y="9809"/>
                  </a:lnTo>
                  <a:lnTo>
                    <a:pt x="18360" y="9826"/>
                  </a:lnTo>
                  <a:lnTo>
                    <a:pt x="18347" y="9945"/>
                  </a:lnTo>
                  <a:lnTo>
                    <a:pt x="18423" y="10065"/>
                  </a:lnTo>
                  <a:lnTo>
                    <a:pt x="18410" y="10116"/>
                  </a:lnTo>
                  <a:lnTo>
                    <a:pt x="18372" y="10150"/>
                  </a:lnTo>
                  <a:lnTo>
                    <a:pt x="18372" y="10185"/>
                  </a:lnTo>
                  <a:lnTo>
                    <a:pt x="18410" y="10253"/>
                  </a:lnTo>
                  <a:lnTo>
                    <a:pt x="18487" y="10202"/>
                  </a:lnTo>
                  <a:lnTo>
                    <a:pt x="18564" y="10116"/>
                  </a:lnTo>
                  <a:lnTo>
                    <a:pt x="18538" y="10202"/>
                  </a:lnTo>
                  <a:lnTo>
                    <a:pt x="18461" y="10270"/>
                  </a:lnTo>
                  <a:lnTo>
                    <a:pt x="18487" y="10321"/>
                  </a:lnTo>
                  <a:lnTo>
                    <a:pt x="18513" y="10338"/>
                  </a:lnTo>
                  <a:lnTo>
                    <a:pt x="18513" y="10372"/>
                  </a:lnTo>
                  <a:lnTo>
                    <a:pt x="18487" y="10407"/>
                  </a:lnTo>
                  <a:lnTo>
                    <a:pt x="18410" y="10407"/>
                  </a:lnTo>
                  <a:lnTo>
                    <a:pt x="18372" y="10458"/>
                  </a:lnTo>
                  <a:lnTo>
                    <a:pt x="18308" y="10458"/>
                  </a:lnTo>
                  <a:lnTo>
                    <a:pt x="18283" y="10527"/>
                  </a:lnTo>
                  <a:lnTo>
                    <a:pt x="18347" y="10595"/>
                  </a:lnTo>
                  <a:lnTo>
                    <a:pt x="18347" y="10663"/>
                  </a:lnTo>
                  <a:lnTo>
                    <a:pt x="18385" y="10663"/>
                  </a:lnTo>
                  <a:lnTo>
                    <a:pt x="18436" y="10577"/>
                  </a:lnTo>
                  <a:lnTo>
                    <a:pt x="18461" y="10577"/>
                  </a:lnTo>
                  <a:lnTo>
                    <a:pt x="18538" y="10458"/>
                  </a:lnTo>
                  <a:lnTo>
                    <a:pt x="18627" y="10407"/>
                  </a:lnTo>
                  <a:lnTo>
                    <a:pt x="18640" y="10372"/>
                  </a:lnTo>
                  <a:lnTo>
                    <a:pt x="18615" y="10270"/>
                  </a:lnTo>
                  <a:lnTo>
                    <a:pt x="18691" y="10185"/>
                  </a:lnTo>
                  <a:lnTo>
                    <a:pt x="18857" y="10031"/>
                  </a:lnTo>
                  <a:lnTo>
                    <a:pt x="18896" y="10031"/>
                  </a:lnTo>
                  <a:lnTo>
                    <a:pt x="18921" y="9945"/>
                  </a:lnTo>
                  <a:lnTo>
                    <a:pt x="18997" y="9945"/>
                  </a:lnTo>
                  <a:lnTo>
                    <a:pt x="19087" y="9843"/>
                  </a:lnTo>
                  <a:lnTo>
                    <a:pt x="19125" y="9894"/>
                  </a:lnTo>
                  <a:lnTo>
                    <a:pt x="19151" y="9894"/>
                  </a:lnTo>
                  <a:lnTo>
                    <a:pt x="19240" y="9860"/>
                  </a:lnTo>
                  <a:lnTo>
                    <a:pt x="19342" y="9723"/>
                  </a:lnTo>
                  <a:lnTo>
                    <a:pt x="19368" y="9809"/>
                  </a:lnTo>
                  <a:lnTo>
                    <a:pt x="19368" y="9518"/>
                  </a:lnTo>
                  <a:lnTo>
                    <a:pt x="19457" y="9432"/>
                  </a:lnTo>
                  <a:lnTo>
                    <a:pt x="19495" y="9313"/>
                  </a:lnTo>
                  <a:lnTo>
                    <a:pt x="19495" y="9227"/>
                  </a:lnTo>
                  <a:lnTo>
                    <a:pt x="19584" y="9142"/>
                  </a:lnTo>
                  <a:lnTo>
                    <a:pt x="19648" y="8988"/>
                  </a:lnTo>
                  <a:lnTo>
                    <a:pt x="19712" y="8955"/>
                  </a:lnTo>
                  <a:lnTo>
                    <a:pt x="19763" y="8715"/>
                  </a:lnTo>
                  <a:lnTo>
                    <a:pt x="19788" y="8630"/>
                  </a:lnTo>
                  <a:lnTo>
                    <a:pt x="19788" y="8442"/>
                  </a:lnTo>
                  <a:lnTo>
                    <a:pt x="19878" y="8322"/>
                  </a:lnTo>
                  <a:lnTo>
                    <a:pt x="19941" y="8459"/>
                  </a:lnTo>
                  <a:lnTo>
                    <a:pt x="19980" y="8493"/>
                  </a:lnTo>
                  <a:lnTo>
                    <a:pt x="20031" y="8561"/>
                  </a:lnTo>
                  <a:lnTo>
                    <a:pt x="20094" y="8527"/>
                  </a:lnTo>
                  <a:lnTo>
                    <a:pt x="20171" y="8561"/>
                  </a:lnTo>
                  <a:lnTo>
                    <a:pt x="20324" y="8544"/>
                  </a:lnTo>
                  <a:lnTo>
                    <a:pt x="20413" y="8561"/>
                  </a:lnTo>
                  <a:lnTo>
                    <a:pt x="20452" y="8442"/>
                  </a:lnTo>
                  <a:lnTo>
                    <a:pt x="20452" y="8373"/>
                  </a:lnTo>
                  <a:lnTo>
                    <a:pt x="20363" y="8271"/>
                  </a:lnTo>
                  <a:lnTo>
                    <a:pt x="20299" y="8202"/>
                  </a:lnTo>
                  <a:lnTo>
                    <a:pt x="20350" y="8134"/>
                  </a:lnTo>
                  <a:lnTo>
                    <a:pt x="20426" y="8134"/>
                  </a:lnTo>
                  <a:lnTo>
                    <a:pt x="20579" y="7980"/>
                  </a:lnTo>
                  <a:lnTo>
                    <a:pt x="20579" y="7877"/>
                  </a:lnTo>
                  <a:lnTo>
                    <a:pt x="20643" y="7775"/>
                  </a:lnTo>
                  <a:lnTo>
                    <a:pt x="20694" y="7775"/>
                  </a:lnTo>
                  <a:lnTo>
                    <a:pt x="20733" y="7689"/>
                  </a:lnTo>
                  <a:lnTo>
                    <a:pt x="20694" y="7605"/>
                  </a:lnTo>
                  <a:lnTo>
                    <a:pt x="20694" y="7416"/>
                  </a:lnTo>
                  <a:lnTo>
                    <a:pt x="20745" y="7382"/>
                  </a:lnTo>
                  <a:lnTo>
                    <a:pt x="20809" y="7450"/>
                  </a:lnTo>
                  <a:lnTo>
                    <a:pt x="20809" y="7536"/>
                  </a:lnTo>
                  <a:lnTo>
                    <a:pt x="20848" y="7605"/>
                  </a:lnTo>
                  <a:lnTo>
                    <a:pt x="20962" y="7621"/>
                  </a:lnTo>
                  <a:lnTo>
                    <a:pt x="20975" y="7672"/>
                  </a:lnTo>
                  <a:lnTo>
                    <a:pt x="20975" y="7587"/>
                  </a:lnTo>
                  <a:lnTo>
                    <a:pt x="20962" y="7553"/>
                  </a:lnTo>
                  <a:lnTo>
                    <a:pt x="20937" y="7467"/>
                  </a:lnTo>
                  <a:lnTo>
                    <a:pt x="20937" y="7450"/>
                  </a:lnTo>
                  <a:lnTo>
                    <a:pt x="20988" y="7416"/>
                  </a:lnTo>
                  <a:lnTo>
                    <a:pt x="21065" y="7433"/>
                  </a:lnTo>
                  <a:lnTo>
                    <a:pt x="21102" y="7416"/>
                  </a:lnTo>
                  <a:lnTo>
                    <a:pt x="21102" y="7331"/>
                  </a:lnTo>
                  <a:lnTo>
                    <a:pt x="21090" y="7279"/>
                  </a:lnTo>
                  <a:lnTo>
                    <a:pt x="21090" y="7211"/>
                  </a:lnTo>
                  <a:lnTo>
                    <a:pt x="21102" y="7177"/>
                  </a:lnTo>
                  <a:lnTo>
                    <a:pt x="21102" y="7006"/>
                  </a:lnTo>
                  <a:lnTo>
                    <a:pt x="21052" y="6954"/>
                  </a:lnTo>
                  <a:lnTo>
                    <a:pt x="21052" y="6732"/>
                  </a:lnTo>
                  <a:lnTo>
                    <a:pt x="21039" y="6613"/>
                  </a:lnTo>
                  <a:lnTo>
                    <a:pt x="21039" y="6527"/>
                  </a:lnTo>
                  <a:lnTo>
                    <a:pt x="21001" y="6442"/>
                  </a:lnTo>
                  <a:lnTo>
                    <a:pt x="20975" y="6391"/>
                  </a:lnTo>
                  <a:lnTo>
                    <a:pt x="20962" y="6322"/>
                  </a:lnTo>
                  <a:lnTo>
                    <a:pt x="20873" y="6152"/>
                  </a:lnTo>
                  <a:lnTo>
                    <a:pt x="20848" y="6066"/>
                  </a:lnTo>
                  <a:lnTo>
                    <a:pt x="20860" y="6015"/>
                  </a:lnTo>
                  <a:lnTo>
                    <a:pt x="20911" y="5998"/>
                  </a:lnTo>
                  <a:lnTo>
                    <a:pt x="20962" y="5981"/>
                  </a:lnTo>
                  <a:lnTo>
                    <a:pt x="20988" y="5929"/>
                  </a:lnTo>
                  <a:lnTo>
                    <a:pt x="21001" y="5878"/>
                  </a:lnTo>
                  <a:lnTo>
                    <a:pt x="21065" y="5724"/>
                  </a:lnTo>
                  <a:lnTo>
                    <a:pt x="21090" y="5724"/>
                  </a:lnTo>
                  <a:lnTo>
                    <a:pt x="21154" y="5742"/>
                  </a:lnTo>
                  <a:lnTo>
                    <a:pt x="21192" y="5759"/>
                  </a:lnTo>
                  <a:lnTo>
                    <a:pt x="21421" y="5810"/>
                  </a:lnTo>
                  <a:lnTo>
                    <a:pt x="21447" y="5827"/>
                  </a:lnTo>
                  <a:lnTo>
                    <a:pt x="21485" y="5827"/>
                  </a:lnTo>
                  <a:lnTo>
                    <a:pt x="21511" y="5793"/>
                  </a:lnTo>
                  <a:lnTo>
                    <a:pt x="21485" y="5656"/>
                  </a:lnTo>
                  <a:lnTo>
                    <a:pt x="21485" y="5622"/>
                  </a:lnTo>
                  <a:lnTo>
                    <a:pt x="21498" y="5571"/>
                  </a:lnTo>
                  <a:lnTo>
                    <a:pt x="21485" y="5537"/>
                  </a:lnTo>
                  <a:lnTo>
                    <a:pt x="21473" y="5468"/>
                  </a:lnTo>
                  <a:lnTo>
                    <a:pt x="21498" y="5382"/>
                  </a:lnTo>
                  <a:lnTo>
                    <a:pt x="21537" y="5366"/>
                  </a:lnTo>
                  <a:lnTo>
                    <a:pt x="21511" y="5280"/>
                  </a:lnTo>
                  <a:lnTo>
                    <a:pt x="21498" y="5229"/>
                  </a:lnTo>
                  <a:lnTo>
                    <a:pt x="21498" y="5212"/>
                  </a:lnTo>
                  <a:lnTo>
                    <a:pt x="21549" y="5160"/>
                  </a:lnTo>
                  <a:lnTo>
                    <a:pt x="21537" y="5127"/>
                  </a:lnTo>
                  <a:lnTo>
                    <a:pt x="21537" y="5075"/>
                  </a:lnTo>
                  <a:lnTo>
                    <a:pt x="21511" y="5024"/>
                  </a:lnTo>
                  <a:lnTo>
                    <a:pt x="21537" y="4955"/>
                  </a:lnTo>
                  <a:lnTo>
                    <a:pt x="21562" y="4938"/>
                  </a:lnTo>
                  <a:lnTo>
                    <a:pt x="21562" y="4887"/>
                  </a:lnTo>
                  <a:lnTo>
                    <a:pt x="21549" y="4853"/>
                  </a:lnTo>
                  <a:lnTo>
                    <a:pt x="21511" y="4733"/>
                  </a:lnTo>
                  <a:lnTo>
                    <a:pt x="21511" y="4631"/>
                  </a:lnTo>
                  <a:lnTo>
                    <a:pt x="21537" y="4614"/>
                  </a:lnTo>
                  <a:lnTo>
                    <a:pt x="21549" y="4597"/>
                  </a:lnTo>
                  <a:lnTo>
                    <a:pt x="21549" y="4562"/>
                  </a:lnTo>
                  <a:lnTo>
                    <a:pt x="21537" y="4528"/>
                  </a:lnTo>
                  <a:lnTo>
                    <a:pt x="21537" y="4477"/>
                  </a:lnTo>
                  <a:lnTo>
                    <a:pt x="21498" y="4443"/>
                  </a:lnTo>
                  <a:lnTo>
                    <a:pt x="21485" y="4392"/>
                  </a:lnTo>
                  <a:lnTo>
                    <a:pt x="21498" y="4340"/>
                  </a:lnTo>
                  <a:lnTo>
                    <a:pt x="21498" y="4271"/>
                  </a:lnTo>
                  <a:lnTo>
                    <a:pt x="21485" y="4221"/>
                  </a:lnTo>
                  <a:lnTo>
                    <a:pt x="21447" y="4187"/>
                  </a:lnTo>
                  <a:lnTo>
                    <a:pt x="21447" y="4135"/>
                  </a:lnTo>
                  <a:lnTo>
                    <a:pt x="21498" y="4049"/>
                  </a:lnTo>
                  <a:lnTo>
                    <a:pt x="21562" y="4033"/>
                  </a:lnTo>
                  <a:lnTo>
                    <a:pt x="21575" y="4016"/>
                  </a:lnTo>
                  <a:lnTo>
                    <a:pt x="21575" y="3930"/>
                  </a:lnTo>
                  <a:lnTo>
                    <a:pt x="21600" y="3827"/>
                  </a:lnTo>
                  <a:lnTo>
                    <a:pt x="21549" y="3794"/>
                  </a:lnTo>
                  <a:lnTo>
                    <a:pt x="21511" y="3742"/>
                  </a:lnTo>
                  <a:lnTo>
                    <a:pt x="21498" y="3674"/>
                  </a:lnTo>
                  <a:lnTo>
                    <a:pt x="21447" y="3589"/>
                  </a:lnTo>
                  <a:lnTo>
                    <a:pt x="21434" y="3537"/>
                  </a:lnTo>
                  <a:lnTo>
                    <a:pt x="21473" y="3503"/>
                  </a:lnTo>
                  <a:lnTo>
                    <a:pt x="21434" y="3417"/>
                  </a:lnTo>
                  <a:lnTo>
                    <a:pt x="21421" y="3367"/>
                  </a:lnTo>
                  <a:lnTo>
                    <a:pt x="21358" y="3349"/>
                  </a:lnTo>
                  <a:lnTo>
                    <a:pt x="21320" y="3332"/>
                  </a:lnTo>
                  <a:lnTo>
                    <a:pt x="21255" y="3281"/>
                  </a:lnTo>
                  <a:lnTo>
                    <a:pt x="21218" y="3332"/>
                  </a:lnTo>
                  <a:lnTo>
                    <a:pt x="21166" y="3349"/>
                  </a:lnTo>
                  <a:lnTo>
                    <a:pt x="21115" y="3383"/>
                  </a:lnTo>
                  <a:lnTo>
                    <a:pt x="21115" y="3451"/>
                  </a:lnTo>
                  <a:lnTo>
                    <a:pt x="21090" y="3486"/>
                  </a:lnTo>
                  <a:lnTo>
                    <a:pt x="21039" y="3486"/>
                  </a:lnTo>
                  <a:lnTo>
                    <a:pt x="21026" y="3589"/>
                  </a:lnTo>
                  <a:lnTo>
                    <a:pt x="20911" y="3589"/>
                  </a:lnTo>
                  <a:lnTo>
                    <a:pt x="20873" y="3656"/>
                  </a:lnTo>
                  <a:lnTo>
                    <a:pt x="20873" y="3742"/>
                  </a:lnTo>
                  <a:lnTo>
                    <a:pt x="20848" y="3759"/>
                  </a:lnTo>
                  <a:lnTo>
                    <a:pt x="20835" y="3861"/>
                  </a:lnTo>
                  <a:lnTo>
                    <a:pt x="20835" y="3913"/>
                  </a:lnTo>
                  <a:lnTo>
                    <a:pt x="20796" y="3930"/>
                  </a:lnTo>
                  <a:lnTo>
                    <a:pt x="20745" y="3999"/>
                  </a:lnTo>
                  <a:lnTo>
                    <a:pt x="20656" y="4016"/>
                  </a:lnTo>
                  <a:lnTo>
                    <a:pt x="20554" y="4016"/>
                  </a:lnTo>
                  <a:lnTo>
                    <a:pt x="20529" y="4033"/>
                  </a:lnTo>
                  <a:lnTo>
                    <a:pt x="20490" y="4084"/>
                  </a:lnTo>
                  <a:lnTo>
                    <a:pt x="20477" y="4016"/>
                  </a:lnTo>
                  <a:lnTo>
                    <a:pt x="20452" y="3947"/>
                  </a:lnTo>
                  <a:lnTo>
                    <a:pt x="20401" y="3947"/>
                  </a:lnTo>
                  <a:lnTo>
                    <a:pt x="20350" y="3999"/>
                  </a:lnTo>
                  <a:lnTo>
                    <a:pt x="20286" y="4016"/>
                  </a:lnTo>
                  <a:lnTo>
                    <a:pt x="20273" y="3947"/>
                  </a:lnTo>
                  <a:lnTo>
                    <a:pt x="20223" y="3861"/>
                  </a:lnTo>
                  <a:lnTo>
                    <a:pt x="20197" y="3844"/>
                  </a:lnTo>
                  <a:lnTo>
                    <a:pt x="20107" y="3742"/>
                  </a:lnTo>
                  <a:lnTo>
                    <a:pt x="20107" y="3656"/>
                  </a:lnTo>
                  <a:lnTo>
                    <a:pt x="20133" y="3622"/>
                  </a:lnTo>
                  <a:lnTo>
                    <a:pt x="20146" y="3537"/>
                  </a:lnTo>
                  <a:lnTo>
                    <a:pt x="20133" y="3451"/>
                  </a:lnTo>
                  <a:lnTo>
                    <a:pt x="20107" y="3367"/>
                  </a:lnTo>
                  <a:lnTo>
                    <a:pt x="20044" y="3383"/>
                  </a:lnTo>
                  <a:lnTo>
                    <a:pt x="20044" y="3264"/>
                  </a:lnTo>
                  <a:lnTo>
                    <a:pt x="20082" y="3195"/>
                  </a:lnTo>
                  <a:lnTo>
                    <a:pt x="20082" y="3161"/>
                  </a:lnTo>
                  <a:lnTo>
                    <a:pt x="20044" y="3144"/>
                  </a:lnTo>
                  <a:lnTo>
                    <a:pt x="20031" y="3144"/>
                  </a:lnTo>
                  <a:lnTo>
                    <a:pt x="19980" y="3178"/>
                  </a:lnTo>
                  <a:lnTo>
                    <a:pt x="19954" y="3178"/>
                  </a:lnTo>
                  <a:lnTo>
                    <a:pt x="19904" y="3195"/>
                  </a:lnTo>
                  <a:lnTo>
                    <a:pt x="19852" y="3178"/>
                  </a:lnTo>
                  <a:lnTo>
                    <a:pt x="19827" y="3161"/>
                  </a:lnTo>
                  <a:lnTo>
                    <a:pt x="19788" y="3144"/>
                  </a:lnTo>
                  <a:lnTo>
                    <a:pt x="19776" y="3110"/>
                  </a:lnTo>
                  <a:lnTo>
                    <a:pt x="19699" y="3076"/>
                  </a:lnTo>
                  <a:lnTo>
                    <a:pt x="19699" y="3024"/>
                  </a:lnTo>
                  <a:lnTo>
                    <a:pt x="19661" y="2990"/>
                  </a:lnTo>
                  <a:lnTo>
                    <a:pt x="19635" y="2990"/>
                  </a:lnTo>
                  <a:lnTo>
                    <a:pt x="19597" y="2939"/>
                  </a:lnTo>
                  <a:lnTo>
                    <a:pt x="19597" y="2905"/>
                  </a:lnTo>
                  <a:lnTo>
                    <a:pt x="19559" y="2905"/>
                  </a:lnTo>
                  <a:lnTo>
                    <a:pt x="19521" y="2836"/>
                  </a:lnTo>
                  <a:lnTo>
                    <a:pt x="19508" y="2802"/>
                  </a:lnTo>
                  <a:lnTo>
                    <a:pt x="19469" y="2751"/>
                  </a:lnTo>
                  <a:lnTo>
                    <a:pt x="19444" y="2751"/>
                  </a:lnTo>
                  <a:lnTo>
                    <a:pt x="19418" y="2819"/>
                  </a:lnTo>
                  <a:lnTo>
                    <a:pt x="19393" y="2802"/>
                  </a:lnTo>
                  <a:lnTo>
                    <a:pt x="19368" y="2819"/>
                  </a:lnTo>
                  <a:lnTo>
                    <a:pt x="19342" y="2854"/>
                  </a:lnTo>
                  <a:lnTo>
                    <a:pt x="19304" y="2819"/>
                  </a:lnTo>
                  <a:lnTo>
                    <a:pt x="19278" y="2768"/>
                  </a:lnTo>
                  <a:lnTo>
                    <a:pt x="19252" y="2751"/>
                  </a:lnTo>
                  <a:lnTo>
                    <a:pt x="19176" y="2751"/>
                  </a:lnTo>
                  <a:lnTo>
                    <a:pt x="19138" y="2734"/>
                  </a:lnTo>
                  <a:lnTo>
                    <a:pt x="19176" y="2683"/>
                  </a:lnTo>
                  <a:lnTo>
                    <a:pt x="19176" y="2649"/>
                  </a:lnTo>
                  <a:lnTo>
                    <a:pt x="19125" y="2649"/>
                  </a:lnTo>
                  <a:lnTo>
                    <a:pt x="19087" y="2683"/>
                  </a:lnTo>
                  <a:lnTo>
                    <a:pt x="19010" y="2683"/>
                  </a:lnTo>
                  <a:lnTo>
                    <a:pt x="18985" y="2716"/>
                  </a:lnTo>
                  <a:lnTo>
                    <a:pt x="18946" y="2666"/>
                  </a:lnTo>
                  <a:lnTo>
                    <a:pt x="18921" y="2683"/>
                  </a:lnTo>
                  <a:lnTo>
                    <a:pt x="18870" y="2683"/>
                  </a:lnTo>
                  <a:lnTo>
                    <a:pt x="18832" y="2631"/>
                  </a:lnTo>
                  <a:lnTo>
                    <a:pt x="18780" y="2597"/>
                  </a:lnTo>
                  <a:lnTo>
                    <a:pt x="18704" y="2494"/>
                  </a:lnTo>
                  <a:lnTo>
                    <a:pt x="18679" y="2392"/>
                  </a:lnTo>
                  <a:lnTo>
                    <a:pt x="18679" y="2324"/>
                  </a:lnTo>
                  <a:lnTo>
                    <a:pt x="18666" y="2239"/>
                  </a:lnTo>
                  <a:lnTo>
                    <a:pt x="18627" y="2239"/>
                  </a:lnTo>
                  <a:lnTo>
                    <a:pt x="18576" y="2222"/>
                  </a:lnTo>
                  <a:lnTo>
                    <a:pt x="18576" y="2101"/>
                  </a:lnTo>
                  <a:lnTo>
                    <a:pt x="18551" y="2084"/>
                  </a:lnTo>
                  <a:lnTo>
                    <a:pt x="18538" y="1982"/>
                  </a:lnTo>
                  <a:lnTo>
                    <a:pt x="18513" y="1896"/>
                  </a:lnTo>
                  <a:lnTo>
                    <a:pt x="18385" y="1794"/>
                  </a:lnTo>
                  <a:lnTo>
                    <a:pt x="18321" y="1657"/>
                  </a:lnTo>
                  <a:lnTo>
                    <a:pt x="18308" y="1623"/>
                  </a:lnTo>
                  <a:lnTo>
                    <a:pt x="18283" y="1538"/>
                  </a:lnTo>
                  <a:lnTo>
                    <a:pt x="18244" y="1555"/>
                  </a:lnTo>
                  <a:lnTo>
                    <a:pt x="18232" y="1555"/>
                  </a:lnTo>
                  <a:lnTo>
                    <a:pt x="18232" y="1486"/>
                  </a:lnTo>
                  <a:lnTo>
                    <a:pt x="18244" y="1452"/>
                  </a:lnTo>
                  <a:lnTo>
                    <a:pt x="18194" y="1401"/>
                  </a:lnTo>
                  <a:lnTo>
                    <a:pt x="18168" y="1316"/>
                  </a:lnTo>
                  <a:lnTo>
                    <a:pt x="18130" y="1299"/>
                  </a:lnTo>
                  <a:lnTo>
                    <a:pt x="18117" y="1230"/>
                  </a:lnTo>
                  <a:lnTo>
                    <a:pt x="18091" y="1179"/>
                  </a:lnTo>
                  <a:lnTo>
                    <a:pt x="18054" y="1094"/>
                  </a:lnTo>
                  <a:lnTo>
                    <a:pt x="17977" y="1025"/>
                  </a:lnTo>
                  <a:lnTo>
                    <a:pt x="17964" y="974"/>
                  </a:lnTo>
                  <a:lnTo>
                    <a:pt x="17990" y="922"/>
                  </a:lnTo>
                  <a:lnTo>
                    <a:pt x="17977" y="854"/>
                  </a:lnTo>
                  <a:lnTo>
                    <a:pt x="17875" y="854"/>
                  </a:lnTo>
                  <a:lnTo>
                    <a:pt x="17862" y="803"/>
                  </a:lnTo>
                  <a:lnTo>
                    <a:pt x="17862" y="769"/>
                  </a:lnTo>
                  <a:lnTo>
                    <a:pt x="17849" y="717"/>
                  </a:lnTo>
                  <a:lnTo>
                    <a:pt x="17849" y="666"/>
                  </a:lnTo>
                  <a:lnTo>
                    <a:pt x="17824" y="598"/>
                  </a:lnTo>
                  <a:lnTo>
                    <a:pt x="17785" y="581"/>
                  </a:lnTo>
                  <a:lnTo>
                    <a:pt x="17785" y="529"/>
                  </a:lnTo>
                  <a:lnTo>
                    <a:pt x="17772" y="495"/>
                  </a:lnTo>
                  <a:lnTo>
                    <a:pt x="17735" y="512"/>
                  </a:lnTo>
                  <a:lnTo>
                    <a:pt x="17671" y="495"/>
                  </a:lnTo>
                  <a:lnTo>
                    <a:pt x="17658" y="444"/>
                  </a:lnTo>
                  <a:lnTo>
                    <a:pt x="17671" y="393"/>
                  </a:lnTo>
                  <a:lnTo>
                    <a:pt x="17658" y="359"/>
                  </a:lnTo>
                  <a:lnTo>
                    <a:pt x="17607" y="341"/>
                  </a:lnTo>
                  <a:lnTo>
                    <a:pt x="17581" y="376"/>
                  </a:lnTo>
                  <a:lnTo>
                    <a:pt x="17556" y="341"/>
                  </a:lnTo>
                  <a:lnTo>
                    <a:pt x="17530" y="341"/>
                  </a:lnTo>
                  <a:lnTo>
                    <a:pt x="17505" y="290"/>
                  </a:lnTo>
                  <a:lnTo>
                    <a:pt x="17530" y="238"/>
                  </a:lnTo>
                  <a:lnTo>
                    <a:pt x="17492" y="188"/>
                  </a:lnTo>
                  <a:lnTo>
                    <a:pt x="17454" y="171"/>
                  </a:lnTo>
                  <a:lnTo>
                    <a:pt x="17415" y="188"/>
                  </a:lnTo>
                  <a:lnTo>
                    <a:pt x="17390" y="119"/>
                  </a:lnTo>
                  <a:lnTo>
                    <a:pt x="17352" y="154"/>
                  </a:lnTo>
                  <a:lnTo>
                    <a:pt x="17300" y="154"/>
                  </a:lnTo>
                  <a:lnTo>
                    <a:pt x="17275" y="119"/>
                  </a:lnTo>
                  <a:lnTo>
                    <a:pt x="17236" y="154"/>
                  </a:lnTo>
                  <a:lnTo>
                    <a:pt x="17236" y="205"/>
                  </a:lnTo>
                  <a:lnTo>
                    <a:pt x="17224" y="238"/>
                  </a:lnTo>
                  <a:lnTo>
                    <a:pt x="17160" y="188"/>
                  </a:lnTo>
                  <a:lnTo>
                    <a:pt x="17135" y="154"/>
                  </a:lnTo>
                  <a:lnTo>
                    <a:pt x="17083" y="171"/>
                  </a:lnTo>
                  <a:lnTo>
                    <a:pt x="17007" y="171"/>
                  </a:lnTo>
                  <a:lnTo>
                    <a:pt x="17007" y="154"/>
                  </a:lnTo>
                  <a:lnTo>
                    <a:pt x="16956" y="85"/>
                  </a:lnTo>
                  <a:lnTo>
                    <a:pt x="16841" y="68"/>
                  </a:lnTo>
                  <a:lnTo>
                    <a:pt x="16790" y="16"/>
                  </a:lnTo>
                  <a:lnTo>
                    <a:pt x="16727" y="16"/>
                  </a:lnTo>
                  <a:lnTo>
                    <a:pt x="16701" y="0"/>
                  </a:lnTo>
                  <a:close/>
                </a:path>
              </a:pathLst>
            </a:custGeom>
            <a:solidFill>
              <a:srgbClr val="CBD4D8"/>
            </a:solidFill>
            <a:ln w="12700" cap="flat">
              <a:noFill/>
              <a:miter lim="400000"/>
            </a:ln>
            <a:effectLst/>
          </p:spPr>
          <p:txBody>
            <a:bodyPr wrap="square" lIns="0" tIns="0" rIns="0" bIns="0" numCol="1" anchor="ctr">
              <a:noAutofit/>
            </a:bodyPr>
            <a:lstStyle/>
            <a:p>
              <a:pPr defTabSz="342900">
                <a:lnSpc>
                  <a:spcPct val="100000"/>
                </a:lnSpc>
                <a:spcBef>
                  <a:spcPts val="0"/>
                </a:spcBef>
                <a:defRPr sz="1400">
                  <a:latin typeface="Arial"/>
                  <a:ea typeface="Arial"/>
                  <a:cs typeface="Arial"/>
                  <a:sym typeface="Arial"/>
                </a:defRPr>
              </a:pPr>
              <a:endParaRPr sz="525"/>
            </a:p>
          </p:txBody>
        </p:sp>
        <p:sp>
          <p:nvSpPr>
            <p:cNvPr id="133" name="Google Shape;10538;p32">
              <a:extLst>
                <a:ext uri="{FF2B5EF4-FFF2-40B4-BE49-F238E27FC236}">
                  <a16:creationId xmlns:a16="http://schemas.microsoft.com/office/drawing/2014/main" id="{CFDCAB5B-C2D7-727B-4F20-5E63A90EBBD6}"/>
                </a:ext>
              </a:extLst>
            </p:cNvPr>
            <p:cNvSpPr/>
            <p:nvPr/>
          </p:nvSpPr>
          <p:spPr>
            <a:xfrm>
              <a:off x="16016041" y="5934104"/>
              <a:ext cx="59875" cy="59875"/>
            </a:xfrm>
            <a:custGeom>
              <a:avLst/>
              <a:gdLst/>
              <a:ahLst/>
              <a:cxnLst>
                <a:cxn ang="0">
                  <a:pos x="wd2" y="hd2"/>
                </a:cxn>
                <a:cxn ang="5400000">
                  <a:pos x="wd2" y="hd2"/>
                </a:cxn>
                <a:cxn ang="10800000">
                  <a:pos x="wd2" y="hd2"/>
                </a:cxn>
                <a:cxn ang="16200000">
                  <a:pos x="wd2" y="hd2"/>
                </a:cxn>
              </a:cxnLst>
              <a:rect l="0" t="0" r="r" b="b"/>
              <a:pathLst>
                <a:path w="21600" h="21600" extrusionOk="0">
                  <a:moveTo>
                    <a:pt x="21600" y="0"/>
                  </a:moveTo>
                  <a:lnTo>
                    <a:pt x="0" y="21600"/>
                  </a:lnTo>
                  <a:lnTo>
                    <a:pt x="2170" y="21600"/>
                  </a:lnTo>
                  <a:lnTo>
                    <a:pt x="21600" y="0"/>
                  </a:lnTo>
                  <a:close/>
                </a:path>
              </a:pathLst>
            </a:custGeom>
            <a:solidFill>
              <a:srgbClr val="AFBDC6"/>
            </a:solidFill>
            <a:ln w="12700" cap="flat">
              <a:noFill/>
              <a:miter lim="400000"/>
            </a:ln>
            <a:effectLst/>
          </p:spPr>
          <p:txBody>
            <a:bodyPr wrap="square" lIns="0" tIns="0" rIns="0" bIns="0" numCol="1" anchor="ctr">
              <a:noAutofit/>
            </a:bodyPr>
            <a:lstStyle/>
            <a:p>
              <a:pPr defTabSz="342900">
                <a:lnSpc>
                  <a:spcPct val="100000"/>
                </a:lnSpc>
                <a:spcBef>
                  <a:spcPts val="0"/>
                </a:spcBef>
                <a:defRPr sz="1400">
                  <a:latin typeface="Arial"/>
                  <a:ea typeface="Arial"/>
                  <a:cs typeface="Arial"/>
                  <a:sym typeface="Arial"/>
                </a:defRPr>
              </a:pPr>
              <a:endParaRPr sz="525"/>
            </a:p>
          </p:txBody>
        </p:sp>
        <p:sp>
          <p:nvSpPr>
            <p:cNvPr id="134" name="Google Shape;10539;p32">
              <a:extLst>
                <a:ext uri="{FF2B5EF4-FFF2-40B4-BE49-F238E27FC236}">
                  <a16:creationId xmlns:a16="http://schemas.microsoft.com/office/drawing/2014/main" id="{631CA4E8-A073-F006-CDD9-CA15F71E81F5}"/>
                </a:ext>
              </a:extLst>
            </p:cNvPr>
            <p:cNvSpPr/>
            <p:nvPr/>
          </p:nvSpPr>
          <p:spPr>
            <a:xfrm>
              <a:off x="14505154" y="4289375"/>
              <a:ext cx="2734406" cy="1371628"/>
            </a:xfrm>
            <a:custGeom>
              <a:avLst/>
              <a:gdLst/>
              <a:ahLst/>
              <a:cxnLst>
                <a:cxn ang="0">
                  <a:pos x="wd2" y="hd2"/>
                </a:cxn>
                <a:cxn ang="5400000">
                  <a:pos x="wd2" y="hd2"/>
                </a:cxn>
                <a:cxn ang="10800000">
                  <a:pos x="wd2" y="hd2"/>
                </a:cxn>
                <a:cxn ang="16200000">
                  <a:pos x="wd2" y="hd2"/>
                </a:cxn>
              </a:cxnLst>
              <a:rect l="0" t="0" r="r" b="b"/>
              <a:pathLst>
                <a:path w="21600" h="21600" extrusionOk="0">
                  <a:moveTo>
                    <a:pt x="10707" y="0"/>
                  </a:moveTo>
                  <a:lnTo>
                    <a:pt x="10603" y="158"/>
                  </a:lnTo>
                  <a:lnTo>
                    <a:pt x="10562" y="355"/>
                  </a:lnTo>
                  <a:lnTo>
                    <a:pt x="10418" y="355"/>
                  </a:lnTo>
                  <a:lnTo>
                    <a:pt x="10335" y="473"/>
                  </a:lnTo>
                  <a:lnTo>
                    <a:pt x="10397" y="589"/>
                  </a:lnTo>
                  <a:lnTo>
                    <a:pt x="10397" y="747"/>
                  </a:lnTo>
                  <a:lnTo>
                    <a:pt x="10253" y="786"/>
                  </a:lnTo>
                  <a:lnTo>
                    <a:pt x="10191" y="786"/>
                  </a:lnTo>
                  <a:lnTo>
                    <a:pt x="10108" y="984"/>
                  </a:lnTo>
                  <a:lnTo>
                    <a:pt x="9985" y="984"/>
                  </a:lnTo>
                  <a:lnTo>
                    <a:pt x="9902" y="1100"/>
                  </a:lnTo>
                  <a:lnTo>
                    <a:pt x="9840" y="1100"/>
                  </a:lnTo>
                  <a:lnTo>
                    <a:pt x="9613" y="1376"/>
                  </a:lnTo>
                  <a:lnTo>
                    <a:pt x="9489" y="1494"/>
                  </a:lnTo>
                  <a:lnTo>
                    <a:pt x="9387" y="1571"/>
                  </a:lnTo>
                  <a:lnTo>
                    <a:pt x="9304" y="1571"/>
                  </a:lnTo>
                  <a:lnTo>
                    <a:pt x="9221" y="1455"/>
                  </a:lnTo>
                  <a:lnTo>
                    <a:pt x="9181" y="1571"/>
                  </a:lnTo>
                  <a:lnTo>
                    <a:pt x="9160" y="1729"/>
                  </a:lnTo>
                  <a:lnTo>
                    <a:pt x="9015" y="1729"/>
                  </a:lnTo>
                  <a:lnTo>
                    <a:pt x="8973" y="1847"/>
                  </a:lnTo>
                  <a:lnTo>
                    <a:pt x="8973" y="2042"/>
                  </a:lnTo>
                  <a:lnTo>
                    <a:pt x="8912" y="2121"/>
                  </a:lnTo>
                  <a:lnTo>
                    <a:pt x="8850" y="2082"/>
                  </a:lnTo>
                  <a:lnTo>
                    <a:pt x="8767" y="2082"/>
                  </a:lnTo>
                  <a:lnTo>
                    <a:pt x="8665" y="2160"/>
                  </a:lnTo>
                  <a:lnTo>
                    <a:pt x="8541" y="2200"/>
                  </a:lnTo>
                  <a:lnTo>
                    <a:pt x="8376" y="2357"/>
                  </a:lnTo>
                  <a:lnTo>
                    <a:pt x="8355" y="2476"/>
                  </a:lnTo>
                  <a:lnTo>
                    <a:pt x="8190" y="2515"/>
                  </a:lnTo>
                  <a:lnTo>
                    <a:pt x="8066" y="2631"/>
                  </a:lnTo>
                  <a:lnTo>
                    <a:pt x="7921" y="2671"/>
                  </a:lnTo>
                  <a:lnTo>
                    <a:pt x="7736" y="2750"/>
                  </a:lnTo>
                  <a:lnTo>
                    <a:pt x="7715" y="2907"/>
                  </a:lnTo>
                  <a:lnTo>
                    <a:pt x="7653" y="3063"/>
                  </a:lnTo>
                  <a:lnTo>
                    <a:pt x="7612" y="2868"/>
                  </a:lnTo>
                  <a:lnTo>
                    <a:pt x="7509" y="2868"/>
                  </a:lnTo>
                  <a:lnTo>
                    <a:pt x="7406" y="2947"/>
                  </a:lnTo>
                  <a:lnTo>
                    <a:pt x="7406" y="3103"/>
                  </a:lnTo>
                  <a:lnTo>
                    <a:pt x="7344" y="3181"/>
                  </a:lnTo>
                  <a:lnTo>
                    <a:pt x="7241" y="3103"/>
                  </a:lnTo>
                  <a:lnTo>
                    <a:pt x="7117" y="3103"/>
                  </a:lnTo>
                  <a:lnTo>
                    <a:pt x="7096" y="3026"/>
                  </a:lnTo>
                  <a:lnTo>
                    <a:pt x="7014" y="3026"/>
                  </a:lnTo>
                  <a:lnTo>
                    <a:pt x="6931" y="3103"/>
                  </a:lnTo>
                  <a:lnTo>
                    <a:pt x="6828" y="3142"/>
                  </a:lnTo>
                  <a:lnTo>
                    <a:pt x="6787" y="3181"/>
                  </a:lnTo>
                  <a:lnTo>
                    <a:pt x="6828" y="3457"/>
                  </a:lnTo>
                  <a:lnTo>
                    <a:pt x="6787" y="3613"/>
                  </a:lnTo>
                  <a:lnTo>
                    <a:pt x="6890" y="3653"/>
                  </a:lnTo>
                  <a:lnTo>
                    <a:pt x="7035" y="3613"/>
                  </a:lnTo>
                  <a:lnTo>
                    <a:pt x="7096" y="3850"/>
                  </a:lnTo>
                  <a:lnTo>
                    <a:pt x="6931" y="3850"/>
                  </a:lnTo>
                  <a:lnTo>
                    <a:pt x="6890" y="3928"/>
                  </a:lnTo>
                  <a:lnTo>
                    <a:pt x="6890" y="4047"/>
                  </a:lnTo>
                  <a:lnTo>
                    <a:pt x="7035" y="4084"/>
                  </a:lnTo>
                  <a:lnTo>
                    <a:pt x="7138" y="4124"/>
                  </a:lnTo>
                  <a:lnTo>
                    <a:pt x="7220" y="4047"/>
                  </a:lnTo>
                  <a:lnTo>
                    <a:pt x="7303" y="4047"/>
                  </a:lnTo>
                  <a:lnTo>
                    <a:pt x="7406" y="4242"/>
                  </a:lnTo>
                  <a:lnTo>
                    <a:pt x="7509" y="4281"/>
                  </a:lnTo>
                  <a:lnTo>
                    <a:pt x="7509" y="4478"/>
                  </a:lnTo>
                  <a:lnTo>
                    <a:pt x="7447" y="4597"/>
                  </a:lnTo>
                  <a:lnTo>
                    <a:pt x="7344" y="4518"/>
                  </a:lnTo>
                  <a:lnTo>
                    <a:pt x="7117" y="4597"/>
                  </a:lnTo>
                  <a:lnTo>
                    <a:pt x="6994" y="4792"/>
                  </a:lnTo>
                  <a:lnTo>
                    <a:pt x="6849" y="5145"/>
                  </a:lnTo>
                  <a:lnTo>
                    <a:pt x="6849" y="5381"/>
                  </a:lnTo>
                  <a:lnTo>
                    <a:pt x="6931" y="5421"/>
                  </a:lnTo>
                  <a:lnTo>
                    <a:pt x="6952" y="5655"/>
                  </a:lnTo>
                  <a:lnTo>
                    <a:pt x="6890" y="5852"/>
                  </a:lnTo>
                  <a:lnTo>
                    <a:pt x="6849" y="6089"/>
                  </a:lnTo>
                  <a:lnTo>
                    <a:pt x="6746" y="6089"/>
                  </a:lnTo>
                  <a:lnTo>
                    <a:pt x="6746" y="6205"/>
                  </a:lnTo>
                  <a:lnTo>
                    <a:pt x="6787" y="6363"/>
                  </a:lnTo>
                  <a:lnTo>
                    <a:pt x="6787" y="6481"/>
                  </a:lnTo>
                  <a:lnTo>
                    <a:pt x="6931" y="6481"/>
                  </a:lnTo>
                  <a:lnTo>
                    <a:pt x="7014" y="6639"/>
                  </a:lnTo>
                  <a:lnTo>
                    <a:pt x="7138" y="6676"/>
                  </a:lnTo>
                  <a:lnTo>
                    <a:pt x="7138" y="6795"/>
                  </a:lnTo>
                  <a:lnTo>
                    <a:pt x="7262" y="6952"/>
                  </a:lnTo>
                  <a:lnTo>
                    <a:pt x="7426" y="6992"/>
                  </a:lnTo>
                  <a:lnTo>
                    <a:pt x="7468" y="7031"/>
                  </a:lnTo>
                  <a:lnTo>
                    <a:pt x="7509" y="7934"/>
                  </a:lnTo>
                  <a:lnTo>
                    <a:pt x="7447" y="8052"/>
                  </a:lnTo>
                  <a:lnTo>
                    <a:pt x="7262" y="8208"/>
                  </a:lnTo>
                  <a:lnTo>
                    <a:pt x="7117" y="8170"/>
                  </a:lnTo>
                  <a:lnTo>
                    <a:pt x="6931" y="7973"/>
                  </a:lnTo>
                  <a:lnTo>
                    <a:pt x="6849" y="8052"/>
                  </a:lnTo>
                  <a:lnTo>
                    <a:pt x="6849" y="8247"/>
                  </a:lnTo>
                  <a:lnTo>
                    <a:pt x="6807" y="8523"/>
                  </a:lnTo>
                  <a:lnTo>
                    <a:pt x="6684" y="8563"/>
                  </a:lnTo>
                  <a:lnTo>
                    <a:pt x="6478" y="8366"/>
                  </a:lnTo>
                  <a:lnTo>
                    <a:pt x="6312" y="8366"/>
                  </a:lnTo>
                  <a:lnTo>
                    <a:pt x="6230" y="8247"/>
                  </a:lnTo>
                  <a:lnTo>
                    <a:pt x="6189" y="8326"/>
                  </a:lnTo>
                  <a:lnTo>
                    <a:pt x="6086" y="8247"/>
                  </a:lnTo>
                  <a:lnTo>
                    <a:pt x="5962" y="8013"/>
                  </a:lnTo>
                  <a:lnTo>
                    <a:pt x="6065" y="7934"/>
                  </a:lnTo>
                  <a:lnTo>
                    <a:pt x="6086" y="7776"/>
                  </a:lnTo>
                  <a:lnTo>
                    <a:pt x="6003" y="7737"/>
                  </a:lnTo>
                  <a:lnTo>
                    <a:pt x="5879" y="7581"/>
                  </a:lnTo>
                  <a:lnTo>
                    <a:pt x="5797" y="7737"/>
                  </a:lnTo>
                  <a:lnTo>
                    <a:pt x="5673" y="7660"/>
                  </a:lnTo>
                  <a:lnTo>
                    <a:pt x="5591" y="7737"/>
                  </a:lnTo>
                  <a:lnTo>
                    <a:pt x="5611" y="8013"/>
                  </a:lnTo>
                  <a:lnTo>
                    <a:pt x="5466" y="8052"/>
                  </a:lnTo>
                  <a:lnTo>
                    <a:pt x="5405" y="7934"/>
                  </a:lnTo>
                  <a:lnTo>
                    <a:pt x="5260" y="7620"/>
                  </a:lnTo>
                  <a:lnTo>
                    <a:pt x="5137" y="7660"/>
                  </a:lnTo>
                  <a:lnTo>
                    <a:pt x="5075" y="7855"/>
                  </a:lnTo>
                  <a:lnTo>
                    <a:pt x="4992" y="7660"/>
                  </a:lnTo>
                  <a:lnTo>
                    <a:pt x="4930" y="7737"/>
                  </a:lnTo>
                  <a:lnTo>
                    <a:pt x="4930" y="7973"/>
                  </a:lnTo>
                  <a:lnTo>
                    <a:pt x="4786" y="7973"/>
                  </a:lnTo>
                  <a:lnTo>
                    <a:pt x="4765" y="8366"/>
                  </a:lnTo>
                  <a:lnTo>
                    <a:pt x="4641" y="8563"/>
                  </a:lnTo>
                  <a:lnTo>
                    <a:pt x="4559" y="8523"/>
                  </a:lnTo>
                  <a:lnTo>
                    <a:pt x="4476" y="8326"/>
                  </a:lnTo>
                  <a:lnTo>
                    <a:pt x="4270" y="8247"/>
                  </a:lnTo>
                  <a:lnTo>
                    <a:pt x="4208" y="8013"/>
                  </a:lnTo>
                  <a:lnTo>
                    <a:pt x="4064" y="8170"/>
                  </a:lnTo>
                  <a:lnTo>
                    <a:pt x="4105" y="8405"/>
                  </a:lnTo>
                  <a:lnTo>
                    <a:pt x="4023" y="8642"/>
                  </a:lnTo>
                  <a:lnTo>
                    <a:pt x="3940" y="8602"/>
                  </a:lnTo>
                  <a:lnTo>
                    <a:pt x="3940" y="8366"/>
                  </a:lnTo>
                  <a:lnTo>
                    <a:pt x="3899" y="8208"/>
                  </a:lnTo>
                  <a:lnTo>
                    <a:pt x="3816" y="8208"/>
                  </a:lnTo>
                  <a:lnTo>
                    <a:pt x="3651" y="7973"/>
                  </a:lnTo>
                  <a:lnTo>
                    <a:pt x="3548" y="7737"/>
                  </a:lnTo>
                  <a:lnTo>
                    <a:pt x="3424" y="7737"/>
                  </a:lnTo>
                  <a:lnTo>
                    <a:pt x="3321" y="7463"/>
                  </a:lnTo>
                  <a:lnTo>
                    <a:pt x="3239" y="7423"/>
                  </a:lnTo>
                  <a:lnTo>
                    <a:pt x="3198" y="7266"/>
                  </a:lnTo>
                  <a:lnTo>
                    <a:pt x="3115" y="7266"/>
                  </a:lnTo>
                  <a:lnTo>
                    <a:pt x="2909" y="7423"/>
                  </a:lnTo>
                  <a:lnTo>
                    <a:pt x="2784" y="7226"/>
                  </a:lnTo>
                  <a:lnTo>
                    <a:pt x="2703" y="6952"/>
                  </a:lnTo>
                  <a:lnTo>
                    <a:pt x="2599" y="6952"/>
                  </a:lnTo>
                  <a:lnTo>
                    <a:pt x="2496" y="7149"/>
                  </a:lnTo>
                  <a:lnTo>
                    <a:pt x="2372" y="7149"/>
                  </a:lnTo>
                  <a:lnTo>
                    <a:pt x="2372" y="7266"/>
                  </a:lnTo>
                  <a:lnTo>
                    <a:pt x="2289" y="7423"/>
                  </a:lnTo>
                  <a:lnTo>
                    <a:pt x="2289" y="7226"/>
                  </a:lnTo>
                  <a:lnTo>
                    <a:pt x="2207" y="7345"/>
                  </a:lnTo>
                  <a:lnTo>
                    <a:pt x="2186" y="7463"/>
                  </a:lnTo>
                  <a:lnTo>
                    <a:pt x="2083" y="7620"/>
                  </a:lnTo>
                  <a:lnTo>
                    <a:pt x="2001" y="7463"/>
                  </a:lnTo>
                  <a:lnTo>
                    <a:pt x="2083" y="7345"/>
                  </a:lnTo>
                  <a:lnTo>
                    <a:pt x="2104" y="7187"/>
                  </a:lnTo>
                  <a:lnTo>
                    <a:pt x="1980" y="7070"/>
                  </a:lnTo>
                  <a:lnTo>
                    <a:pt x="1794" y="6873"/>
                  </a:lnTo>
                  <a:lnTo>
                    <a:pt x="1774" y="7031"/>
                  </a:lnTo>
                  <a:lnTo>
                    <a:pt x="1794" y="7226"/>
                  </a:lnTo>
                  <a:lnTo>
                    <a:pt x="1794" y="7423"/>
                  </a:lnTo>
                  <a:lnTo>
                    <a:pt x="1670" y="7345"/>
                  </a:lnTo>
                  <a:lnTo>
                    <a:pt x="1588" y="7463"/>
                  </a:lnTo>
                  <a:lnTo>
                    <a:pt x="1547" y="7776"/>
                  </a:lnTo>
                  <a:lnTo>
                    <a:pt x="1464" y="7776"/>
                  </a:lnTo>
                  <a:lnTo>
                    <a:pt x="1279" y="7973"/>
                  </a:lnTo>
                  <a:lnTo>
                    <a:pt x="1258" y="8208"/>
                  </a:lnTo>
                  <a:lnTo>
                    <a:pt x="1341" y="8405"/>
                  </a:lnTo>
                  <a:lnTo>
                    <a:pt x="1341" y="8642"/>
                  </a:lnTo>
                  <a:lnTo>
                    <a:pt x="1155" y="8642"/>
                  </a:lnTo>
                  <a:lnTo>
                    <a:pt x="969" y="8718"/>
                  </a:lnTo>
                  <a:lnTo>
                    <a:pt x="1113" y="9584"/>
                  </a:lnTo>
                  <a:lnTo>
                    <a:pt x="1031" y="9702"/>
                  </a:lnTo>
                  <a:lnTo>
                    <a:pt x="1052" y="10015"/>
                  </a:lnTo>
                  <a:lnTo>
                    <a:pt x="866" y="10015"/>
                  </a:lnTo>
                  <a:lnTo>
                    <a:pt x="722" y="9818"/>
                  </a:lnTo>
                  <a:lnTo>
                    <a:pt x="660" y="9623"/>
                  </a:lnTo>
                  <a:lnTo>
                    <a:pt x="350" y="9152"/>
                  </a:lnTo>
                  <a:lnTo>
                    <a:pt x="289" y="9347"/>
                  </a:lnTo>
                  <a:lnTo>
                    <a:pt x="289" y="9584"/>
                  </a:lnTo>
                  <a:lnTo>
                    <a:pt x="123" y="9976"/>
                  </a:lnTo>
                  <a:lnTo>
                    <a:pt x="21" y="10094"/>
                  </a:lnTo>
                  <a:lnTo>
                    <a:pt x="40" y="10565"/>
                  </a:lnTo>
                  <a:lnTo>
                    <a:pt x="123" y="10762"/>
                  </a:lnTo>
                  <a:lnTo>
                    <a:pt x="103" y="11389"/>
                  </a:lnTo>
                  <a:lnTo>
                    <a:pt x="0" y="11784"/>
                  </a:lnTo>
                  <a:lnTo>
                    <a:pt x="227" y="11979"/>
                  </a:lnTo>
                  <a:lnTo>
                    <a:pt x="329" y="12294"/>
                  </a:lnTo>
                  <a:lnTo>
                    <a:pt x="309" y="12450"/>
                  </a:lnTo>
                  <a:lnTo>
                    <a:pt x="495" y="12726"/>
                  </a:lnTo>
                  <a:lnTo>
                    <a:pt x="536" y="12568"/>
                  </a:lnTo>
                  <a:lnTo>
                    <a:pt x="907" y="12765"/>
                  </a:lnTo>
                  <a:lnTo>
                    <a:pt x="1155" y="13236"/>
                  </a:lnTo>
                  <a:lnTo>
                    <a:pt x="1381" y="13942"/>
                  </a:lnTo>
                  <a:lnTo>
                    <a:pt x="1155" y="13942"/>
                  </a:lnTo>
                  <a:lnTo>
                    <a:pt x="1155" y="14139"/>
                  </a:lnTo>
                  <a:lnTo>
                    <a:pt x="1362" y="14413"/>
                  </a:lnTo>
                  <a:lnTo>
                    <a:pt x="1526" y="14297"/>
                  </a:lnTo>
                  <a:lnTo>
                    <a:pt x="1650" y="14492"/>
                  </a:lnTo>
                  <a:lnTo>
                    <a:pt x="1691" y="14492"/>
                  </a:lnTo>
                  <a:lnTo>
                    <a:pt x="1732" y="14610"/>
                  </a:lnTo>
                  <a:lnTo>
                    <a:pt x="1794" y="14610"/>
                  </a:lnTo>
                  <a:lnTo>
                    <a:pt x="1836" y="14492"/>
                  </a:lnTo>
                  <a:lnTo>
                    <a:pt x="1877" y="14492"/>
                  </a:lnTo>
                  <a:lnTo>
                    <a:pt x="1938" y="14610"/>
                  </a:lnTo>
                  <a:lnTo>
                    <a:pt x="1980" y="14492"/>
                  </a:lnTo>
                  <a:lnTo>
                    <a:pt x="1980" y="14336"/>
                  </a:lnTo>
                  <a:lnTo>
                    <a:pt x="2042" y="14413"/>
                  </a:lnTo>
                  <a:lnTo>
                    <a:pt x="2146" y="14257"/>
                  </a:lnTo>
                  <a:lnTo>
                    <a:pt x="2186" y="14100"/>
                  </a:lnTo>
                  <a:lnTo>
                    <a:pt x="2248" y="14100"/>
                  </a:lnTo>
                  <a:lnTo>
                    <a:pt x="2310" y="13942"/>
                  </a:lnTo>
                  <a:lnTo>
                    <a:pt x="2372" y="13942"/>
                  </a:lnTo>
                  <a:lnTo>
                    <a:pt x="2393" y="14021"/>
                  </a:lnTo>
                  <a:lnTo>
                    <a:pt x="2455" y="13942"/>
                  </a:lnTo>
                  <a:lnTo>
                    <a:pt x="2475" y="13826"/>
                  </a:lnTo>
                  <a:lnTo>
                    <a:pt x="2558" y="13668"/>
                  </a:lnTo>
                  <a:lnTo>
                    <a:pt x="2682" y="13668"/>
                  </a:lnTo>
                  <a:lnTo>
                    <a:pt x="2723" y="13707"/>
                  </a:lnTo>
                  <a:lnTo>
                    <a:pt x="2805" y="13707"/>
                  </a:lnTo>
                  <a:lnTo>
                    <a:pt x="2867" y="13668"/>
                  </a:lnTo>
                  <a:lnTo>
                    <a:pt x="2888" y="13707"/>
                  </a:lnTo>
                  <a:lnTo>
                    <a:pt x="2888" y="13863"/>
                  </a:lnTo>
                  <a:lnTo>
                    <a:pt x="2929" y="14021"/>
                  </a:lnTo>
                  <a:lnTo>
                    <a:pt x="2971" y="13903"/>
                  </a:lnTo>
                  <a:lnTo>
                    <a:pt x="3032" y="13903"/>
                  </a:lnTo>
                  <a:lnTo>
                    <a:pt x="3032" y="14021"/>
                  </a:lnTo>
                  <a:lnTo>
                    <a:pt x="3115" y="14060"/>
                  </a:lnTo>
                  <a:lnTo>
                    <a:pt x="3177" y="14021"/>
                  </a:lnTo>
                  <a:lnTo>
                    <a:pt x="3198" y="13903"/>
                  </a:lnTo>
                  <a:lnTo>
                    <a:pt x="3239" y="13863"/>
                  </a:lnTo>
                  <a:lnTo>
                    <a:pt x="3239" y="13747"/>
                  </a:lnTo>
                  <a:lnTo>
                    <a:pt x="3321" y="13707"/>
                  </a:lnTo>
                  <a:lnTo>
                    <a:pt x="3404" y="13747"/>
                  </a:lnTo>
                  <a:lnTo>
                    <a:pt x="3610" y="13747"/>
                  </a:lnTo>
                  <a:lnTo>
                    <a:pt x="3610" y="13863"/>
                  </a:lnTo>
                  <a:lnTo>
                    <a:pt x="3651" y="14021"/>
                  </a:lnTo>
                  <a:lnTo>
                    <a:pt x="3734" y="14060"/>
                  </a:lnTo>
                  <a:lnTo>
                    <a:pt x="3734" y="14100"/>
                  </a:lnTo>
                  <a:lnTo>
                    <a:pt x="3693" y="14257"/>
                  </a:lnTo>
                  <a:lnTo>
                    <a:pt x="3713" y="14336"/>
                  </a:lnTo>
                  <a:lnTo>
                    <a:pt x="3816" y="14531"/>
                  </a:lnTo>
                  <a:lnTo>
                    <a:pt x="3796" y="14689"/>
                  </a:lnTo>
                  <a:lnTo>
                    <a:pt x="3734" y="14924"/>
                  </a:lnTo>
                  <a:lnTo>
                    <a:pt x="3755" y="15042"/>
                  </a:lnTo>
                  <a:lnTo>
                    <a:pt x="3796" y="15121"/>
                  </a:lnTo>
                  <a:lnTo>
                    <a:pt x="3816" y="15200"/>
                  </a:lnTo>
                  <a:lnTo>
                    <a:pt x="3796" y="15278"/>
                  </a:lnTo>
                  <a:lnTo>
                    <a:pt x="3713" y="15318"/>
                  </a:lnTo>
                  <a:lnTo>
                    <a:pt x="3693" y="15592"/>
                  </a:lnTo>
                  <a:lnTo>
                    <a:pt x="3755" y="15868"/>
                  </a:lnTo>
                  <a:lnTo>
                    <a:pt x="3857" y="15907"/>
                  </a:lnTo>
                  <a:lnTo>
                    <a:pt x="3940" y="15984"/>
                  </a:lnTo>
                  <a:lnTo>
                    <a:pt x="3940" y="16063"/>
                  </a:lnTo>
                  <a:lnTo>
                    <a:pt x="3816" y="16181"/>
                  </a:lnTo>
                  <a:lnTo>
                    <a:pt x="3734" y="16181"/>
                  </a:lnTo>
                  <a:lnTo>
                    <a:pt x="3630" y="15984"/>
                  </a:lnTo>
                  <a:lnTo>
                    <a:pt x="3548" y="15984"/>
                  </a:lnTo>
                  <a:lnTo>
                    <a:pt x="3507" y="16063"/>
                  </a:lnTo>
                  <a:lnTo>
                    <a:pt x="3445" y="15984"/>
                  </a:lnTo>
                  <a:lnTo>
                    <a:pt x="3383" y="15984"/>
                  </a:lnTo>
                  <a:lnTo>
                    <a:pt x="3239" y="16063"/>
                  </a:lnTo>
                  <a:lnTo>
                    <a:pt x="3177" y="15984"/>
                  </a:lnTo>
                  <a:lnTo>
                    <a:pt x="3073" y="16024"/>
                  </a:lnTo>
                  <a:lnTo>
                    <a:pt x="2929" y="16102"/>
                  </a:lnTo>
                  <a:lnTo>
                    <a:pt x="2888" y="16260"/>
                  </a:lnTo>
                  <a:lnTo>
                    <a:pt x="2888" y="16495"/>
                  </a:lnTo>
                  <a:lnTo>
                    <a:pt x="2826" y="16574"/>
                  </a:lnTo>
                  <a:lnTo>
                    <a:pt x="2826" y="16692"/>
                  </a:lnTo>
                  <a:lnTo>
                    <a:pt x="2971" y="16966"/>
                  </a:lnTo>
                  <a:lnTo>
                    <a:pt x="2971" y="17084"/>
                  </a:lnTo>
                  <a:lnTo>
                    <a:pt x="2991" y="17163"/>
                  </a:lnTo>
                  <a:lnTo>
                    <a:pt x="3094" y="17084"/>
                  </a:lnTo>
                  <a:lnTo>
                    <a:pt x="3115" y="17242"/>
                  </a:lnTo>
                  <a:lnTo>
                    <a:pt x="3094" y="17281"/>
                  </a:lnTo>
                  <a:lnTo>
                    <a:pt x="3011" y="17202"/>
                  </a:lnTo>
                  <a:lnTo>
                    <a:pt x="2971" y="17242"/>
                  </a:lnTo>
                  <a:lnTo>
                    <a:pt x="2888" y="17360"/>
                  </a:lnTo>
                  <a:lnTo>
                    <a:pt x="2826" y="17281"/>
                  </a:lnTo>
                  <a:lnTo>
                    <a:pt x="2784" y="17281"/>
                  </a:lnTo>
                  <a:lnTo>
                    <a:pt x="2723" y="17242"/>
                  </a:lnTo>
                  <a:lnTo>
                    <a:pt x="2578" y="17281"/>
                  </a:lnTo>
                  <a:lnTo>
                    <a:pt x="2496" y="17242"/>
                  </a:lnTo>
                  <a:lnTo>
                    <a:pt x="2455" y="17360"/>
                  </a:lnTo>
                  <a:lnTo>
                    <a:pt x="2455" y="17439"/>
                  </a:lnTo>
                  <a:lnTo>
                    <a:pt x="2516" y="17634"/>
                  </a:lnTo>
                  <a:lnTo>
                    <a:pt x="2599" y="17634"/>
                  </a:lnTo>
                  <a:lnTo>
                    <a:pt x="2703" y="17673"/>
                  </a:lnTo>
                  <a:lnTo>
                    <a:pt x="2764" y="17870"/>
                  </a:lnTo>
                  <a:lnTo>
                    <a:pt x="2805" y="17949"/>
                  </a:lnTo>
                  <a:lnTo>
                    <a:pt x="2867" y="18184"/>
                  </a:lnTo>
                  <a:lnTo>
                    <a:pt x="2909" y="18223"/>
                  </a:lnTo>
                  <a:lnTo>
                    <a:pt x="2929" y="18342"/>
                  </a:lnTo>
                  <a:lnTo>
                    <a:pt x="3094" y="18655"/>
                  </a:lnTo>
                  <a:lnTo>
                    <a:pt x="3094" y="19166"/>
                  </a:lnTo>
                  <a:lnTo>
                    <a:pt x="3135" y="19166"/>
                  </a:lnTo>
                  <a:lnTo>
                    <a:pt x="3239" y="19126"/>
                  </a:lnTo>
                  <a:lnTo>
                    <a:pt x="3279" y="19126"/>
                  </a:lnTo>
                  <a:lnTo>
                    <a:pt x="3321" y="19166"/>
                  </a:lnTo>
                  <a:lnTo>
                    <a:pt x="3383" y="19323"/>
                  </a:lnTo>
                  <a:lnTo>
                    <a:pt x="3424" y="19402"/>
                  </a:lnTo>
                  <a:lnTo>
                    <a:pt x="3486" y="19597"/>
                  </a:lnTo>
                  <a:lnTo>
                    <a:pt x="3528" y="19597"/>
                  </a:lnTo>
                  <a:lnTo>
                    <a:pt x="3610" y="19558"/>
                  </a:lnTo>
                  <a:lnTo>
                    <a:pt x="3713" y="19597"/>
                  </a:lnTo>
                  <a:lnTo>
                    <a:pt x="3816" y="19637"/>
                  </a:lnTo>
                  <a:lnTo>
                    <a:pt x="3919" y="19637"/>
                  </a:lnTo>
                  <a:lnTo>
                    <a:pt x="3961" y="19716"/>
                  </a:lnTo>
                  <a:lnTo>
                    <a:pt x="3940" y="19794"/>
                  </a:lnTo>
                  <a:lnTo>
                    <a:pt x="3940" y="20187"/>
                  </a:lnTo>
                  <a:lnTo>
                    <a:pt x="3857" y="20502"/>
                  </a:lnTo>
                  <a:lnTo>
                    <a:pt x="3899" y="20737"/>
                  </a:lnTo>
                  <a:lnTo>
                    <a:pt x="3919" y="21013"/>
                  </a:lnTo>
                  <a:lnTo>
                    <a:pt x="4250" y="20423"/>
                  </a:lnTo>
                  <a:lnTo>
                    <a:pt x="4538" y="20226"/>
                  </a:lnTo>
                  <a:lnTo>
                    <a:pt x="4889" y="20344"/>
                  </a:lnTo>
                  <a:lnTo>
                    <a:pt x="5302" y="20776"/>
                  </a:lnTo>
                  <a:lnTo>
                    <a:pt x="5673" y="21600"/>
                  </a:lnTo>
                  <a:lnTo>
                    <a:pt x="5900" y="21523"/>
                  </a:lnTo>
                  <a:lnTo>
                    <a:pt x="5982" y="21484"/>
                  </a:lnTo>
                  <a:lnTo>
                    <a:pt x="5549" y="16378"/>
                  </a:lnTo>
                  <a:lnTo>
                    <a:pt x="7035" y="15828"/>
                  </a:lnTo>
                  <a:lnTo>
                    <a:pt x="7942" y="17005"/>
                  </a:lnTo>
                  <a:lnTo>
                    <a:pt x="8272" y="17242"/>
                  </a:lnTo>
                  <a:lnTo>
                    <a:pt x="8767" y="17792"/>
                  </a:lnTo>
                  <a:lnTo>
                    <a:pt x="9613" y="17634"/>
                  </a:lnTo>
                  <a:lnTo>
                    <a:pt x="10542" y="17634"/>
                  </a:lnTo>
                  <a:lnTo>
                    <a:pt x="10830" y="18026"/>
                  </a:lnTo>
                  <a:lnTo>
                    <a:pt x="10975" y="18734"/>
                  </a:lnTo>
                  <a:lnTo>
                    <a:pt x="11160" y="18576"/>
                  </a:lnTo>
                  <a:lnTo>
                    <a:pt x="11181" y="20108"/>
                  </a:lnTo>
                  <a:lnTo>
                    <a:pt x="11594" y="20187"/>
                  </a:lnTo>
                  <a:lnTo>
                    <a:pt x="11821" y="21484"/>
                  </a:lnTo>
                  <a:lnTo>
                    <a:pt x="11944" y="21484"/>
                  </a:lnTo>
                  <a:lnTo>
                    <a:pt x="12192" y="21208"/>
                  </a:lnTo>
                  <a:lnTo>
                    <a:pt x="12378" y="21168"/>
                  </a:lnTo>
                  <a:lnTo>
                    <a:pt x="12563" y="21208"/>
                  </a:lnTo>
                  <a:lnTo>
                    <a:pt x="12811" y="21484"/>
                  </a:lnTo>
                  <a:lnTo>
                    <a:pt x="12894" y="21523"/>
                  </a:lnTo>
                  <a:lnTo>
                    <a:pt x="13100" y="21129"/>
                  </a:lnTo>
                  <a:lnTo>
                    <a:pt x="13224" y="20737"/>
                  </a:lnTo>
                  <a:lnTo>
                    <a:pt x="13285" y="20579"/>
                  </a:lnTo>
                  <a:lnTo>
                    <a:pt x="13347" y="20305"/>
                  </a:lnTo>
                  <a:lnTo>
                    <a:pt x="13595" y="19755"/>
                  </a:lnTo>
                  <a:lnTo>
                    <a:pt x="13698" y="19716"/>
                  </a:lnTo>
                  <a:lnTo>
                    <a:pt x="13801" y="19402"/>
                  </a:lnTo>
                  <a:lnTo>
                    <a:pt x="13842" y="19402"/>
                  </a:lnTo>
                  <a:lnTo>
                    <a:pt x="13842" y="19323"/>
                  </a:lnTo>
                  <a:lnTo>
                    <a:pt x="13966" y="19166"/>
                  </a:lnTo>
                  <a:lnTo>
                    <a:pt x="13946" y="19047"/>
                  </a:lnTo>
                  <a:lnTo>
                    <a:pt x="14049" y="18813"/>
                  </a:lnTo>
                  <a:lnTo>
                    <a:pt x="14235" y="18852"/>
                  </a:lnTo>
                  <a:lnTo>
                    <a:pt x="14338" y="18970"/>
                  </a:lnTo>
                  <a:lnTo>
                    <a:pt x="14750" y="19047"/>
                  </a:lnTo>
                  <a:lnTo>
                    <a:pt x="15101" y="19047"/>
                  </a:lnTo>
                  <a:lnTo>
                    <a:pt x="15287" y="18970"/>
                  </a:lnTo>
                  <a:lnTo>
                    <a:pt x="15266" y="18734"/>
                  </a:lnTo>
                  <a:lnTo>
                    <a:pt x="15245" y="18460"/>
                  </a:lnTo>
                  <a:lnTo>
                    <a:pt x="15245" y="18223"/>
                  </a:lnTo>
                  <a:lnTo>
                    <a:pt x="15287" y="18145"/>
                  </a:lnTo>
                  <a:lnTo>
                    <a:pt x="15390" y="18184"/>
                  </a:lnTo>
                  <a:lnTo>
                    <a:pt x="15555" y="18223"/>
                  </a:lnTo>
                  <a:lnTo>
                    <a:pt x="15596" y="18145"/>
                  </a:lnTo>
                  <a:lnTo>
                    <a:pt x="15782" y="18145"/>
                  </a:lnTo>
                  <a:lnTo>
                    <a:pt x="15906" y="18263"/>
                  </a:lnTo>
                  <a:lnTo>
                    <a:pt x="16112" y="18381"/>
                  </a:lnTo>
                  <a:lnTo>
                    <a:pt x="16442" y="18460"/>
                  </a:lnTo>
                  <a:lnTo>
                    <a:pt x="16545" y="18381"/>
                  </a:lnTo>
                  <a:lnTo>
                    <a:pt x="16648" y="18223"/>
                  </a:lnTo>
                  <a:lnTo>
                    <a:pt x="16792" y="18263"/>
                  </a:lnTo>
                  <a:lnTo>
                    <a:pt x="16917" y="18263"/>
                  </a:lnTo>
                  <a:lnTo>
                    <a:pt x="17205" y="18145"/>
                  </a:lnTo>
                  <a:lnTo>
                    <a:pt x="17474" y="18263"/>
                  </a:lnTo>
                  <a:lnTo>
                    <a:pt x="17659" y="18184"/>
                  </a:lnTo>
                  <a:lnTo>
                    <a:pt x="17989" y="18184"/>
                  </a:lnTo>
                  <a:lnTo>
                    <a:pt x="18237" y="18381"/>
                  </a:lnTo>
                  <a:lnTo>
                    <a:pt x="18340" y="18342"/>
                  </a:lnTo>
                  <a:lnTo>
                    <a:pt x="18588" y="18852"/>
                  </a:lnTo>
                  <a:lnTo>
                    <a:pt x="18815" y="18970"/>
                  </a:lnTo>
                  <a:lnTo>
                    <a:pt x="18959" y="18852"/>
                  </a:lnTo>
                  <a:lnTo>
                    <a:pt x="18918" y="18576"/>
                  </a:lnTo>
                  <a:lnTo>
                    <a:pt x="19041" y="18420"/>
                  </a:lnTo>
                  <a:lnTo>
                    <a:pt x="19041" y="18342"/>
                  </a:lnTo>
                  <a:lnTo>
                    <a:pt x="19103" y="18263"/>
                  </a:lnTo>
                  <a:lnTo>
                    <a:pt x="19000" y="18066"/>
                  </a:lnTo>
                  <a:lnTo>
                    <a:pt x="19041" y="17870"/>
                  </a:lnTo>
                  <a:lnTo>
                    <a:pt x="19124" y="17752"/>
                  </a:lnTo>
                  <a:lnTo>
                    <a:pt x="19083" y="17281"/>
                  </a:lnTo>
                  <a:lnTo>
                    <a:pt x="18959" y="17163"/>
                  </a:lnTo>
                  <a:lnTo>
                    <a:pt x="18918" y="16966"/>
                  </a:lnTo>
                  <a:lnTo>
                    <a:pt x="18815" y="16613"/>
                  </a:lnTo>
                  <a:lnTo>
                    <a:pt x="18794" y="16418"/>
                  </a:lnTo>
                  <a:lnTo>
                    <a:pt x="18752" y="16260"/>
                  </a:lnTo>
                  <a:lnTo>
                    <a:pt x="18752" y="16102"/>
                  </a:lnTo>
                  <a:lnTo>
                    <a:pt x="18690" y="15789"/>
                  </a:lnTo>
                  <a:lnTo>
                    <a:pt x="18773" y="15631"/>
                  </a:lnTo>
                  <a:lnTo>
                    <a:pt x="18773" y="15513"/>
                  </a:lnTo>
                  <a:lnTo>
                    <a:pt x="18650" y="15474"/>
                  </a:lnTo>
                  <a:lnTo>
                    <a:pt x="18484" y="15513"/>
                  </a:lnTo>
                  <a:lnTo>
                    <a:pt x="18382" y="15395"/>
                  </a:lnTo>
                  <a:lnTo>
                    <a:pt x="18382" y="15239"/>
                  </a:lnTo>
                  <a:lnTo>
                    <a:pt x="18484" y="15042"/>
                  </a:lnTo>
                  <a:lnTo>
                    <a:pt x="18588" y="14924"/>
                  </a:lnTo>
                  <a:lnTo>
                    <a:pt x="18650" y="15042"/>
                  </a:lnTo>
                  <a:lnTo>
                    <a:pt x="18752" y="15042"/>
                  </a:lnTo>
                  <a:lnTo>
                    <a:pt x="18897" y="14884"/>
                  </a:lnTo>
                  <a:lnTo>
                    <a:pt x="19166" y="14807"/>
                  </a:lnTo>
                  <a:lnTo>
                    <a:pt x="19289" y="14728"/>
                  </a:lnTo>
                  <a:lnTo>
                    <a:pt x="19372" y="14689"/>
                  </a:lnTo>
                  <a:lnTo>
                    <a:pt x="19434" y="14807"/>
                  </a:lnTo>
                  <a:lnTo>
                    <a:pt x="19516" y="14807"/>
                  </a:lnTo>
                  <a:lnTo>
                    <a:pt x="19598" y="14689"/>
                  </a:lnTo>
                  <a:lnTo>
                    <a:pt x="19681" y="14689"/>
                  </a:lnTo>
                  <a:lnTo>
                    <a:pt x="19681" y="14531"/>
                  </a:lnTo>
                  <a:lnTo>
                    <a:pt x="19723" y="14297"/>
                  </a:lnTo>
                  <a:lnTo>
                    <a:pt x="19598" y="14218"/>
                  </a:lnTo>
                  <a:lnTo>
                    <a:pt x="19536" y="14100"/>
                  </a:lnTo>
                  <a:lnTo>
                    <a:pt x="19557" y="13942"/>
                  </a:lnTo>
                  <a:lnTo>
                    <a:pt x="19557" y="13471"/>
                  </a:lnTo>
                  <a:lnTo>
                    <a:pt x="19619" y="12842"/>
                  </a:lnTo>
                  <a:lnTo>
                    <a:pt x="19619" y="12568"/>
                  </a:lnTo>
                  <a:lnTo>
                    <a:pt x="19681" y="12294"/>
                  </a:lnTo>
                  <a:lnTo>
                    <a:pt x="19723" y="11784"/>
                  </a:lnTo>
                  <a:lnTo>
                    <a:pt x="19929" y="11784"/>
                  </a:lnTo>
                  <a:lnTo>
                    <a:pt x="20135" y="11939"/>
                  </a:lnTo>
                  <a:lnTo>
                    <a:pt x="20299" y="11979"/>
                  </a:lnTo>
                  <a:lnTo>
                    <a:pt x="20527" y="11900"/>
                  </a:lnTo>
                  <a:lnTo>
                    <a:pt x="20588" y="11900"/>
                  </a:lnTo>
                  <a:lnTo>
                    <a:pt x="20630" y="12058"/>
                  </a:lnTo>
                  <a:lnTo>
                    <a:pt x="20713" y="12058"/>
                  </a:lnTo>
                  <a:lnTo>
                    <a:pt x="20775" y="11979"/>
                  </a:lnTo>
                  <a:lnTo>
                    <a:pt x="20857" y="11784"/>
                  </a:lnTo>
                  <a:lnTo>
                    <a:pt x="20981" y="11705"/>
                  </a:lnTo>
                  <a:lnTo>
                    <a:pt x="21145" y="11389"/>
                  </a:lnTo>
                  <a:lnTo>
                    <a:pt x="21145" y="11273"/>
                  </a:lnTo>
                  <a:lnTo>
                    <a:pt x="21043" y="10958"/>
                  </a:lnTo>
                  <a:lnTo>
                    <a:pt x="20939" y="10526"/>
                  </a:lnTo>
                  <a:lnTo>
                    <a:pt x="20939" y="10094"/>
                  </a:lnTo>
                  <a:lnTo>
                    <a:pt x="20960" y="9818"/>
                  </a:lnTo>
                  <a:lnTo>
                    <a:pt x="21043" y="9702"/>
                  </a:lnTo>
                  <a:lnTo>
                    <a:pt x="21228" y="9584"/>
                  </a:lnTo>
                  <a:lnTo>
                    <a:pt x="21290" y="9347"/>
                  </a:lnTo>
                  <a:lnTo>
                    <a:pt x="21249" y="9229"/>
                  </a:lnTo>
                  <a:lnTo>
                    <a:pt x="21270" y="9034"/>
                  </a:lnTo>
                  <a:lnTo>
                    <a:pt x="21393" y="8758"/>
                  </a:lnTo>
                  <a:lnTo>
                    <a:pt x="21496" y="8642"/>
                  </a:lnTo>
                  <a:lnTo>
                    <a:pt x="21600" y="8444"/>
                  </a:lnTo>
                  <a:lnTo>
                    <a:pt x="21559" y="8366"/>
                  </a:lnTo>
                  <a:lnTo>
                    <a:pt x="21393" y="8247"/>
                  </a:lnTo>
                  <a:lnTo>
                    <a:pt x="21270" y="8013"/>
                  </a:lnTo>
                  <a:lnTo>
                    <a:pt x="21187" y="8013"/>
                  </a:lnTo>
                  <a:lnTo>
                    <a:pt x="21145" y="7816"/>
                  </a:lnTo>
                  <a:lnTo>
                    <a:pt x="21187" y="7581"/>
                  </a:lnTo>
                  <a:lnTo>
                    <a:pt x="21145" y="7463"/>
                  </a:lnTo>
                  <a:lnTo>
                    <a:pt x="21043" y="7620"/>
                  </a:lnTo>
                  <a:lnTo>
                    <a:pt x="20960" y="7816"/>
                  </a:lnTo>
                  <a:lnTo>
                    <a:pt x="20857" y="7855"/>
                  </a:lnTo>
                  <a:lnTo>
                    <a:pt x="20568" y="7934"/>
                  </a:lnTo>
                  <a:lnTo>
                    <a:pt x="20507" y="8013"/>
                  </a:lnTo>
                  <a:lnTo>
                    <a:pt x="20465" y="8131"/>
                  </a:lnTo>
                  <a:lnTo>
                    <a:pt x="20362" y="8013"/>
                  </a:lnTo>
                  <a:lnTo>
                    <a:pt x="20259" y="7934"/>
                  </a:lnTo>
                  <a:lnTo>
                    <a:pt x="20218" y="7934"/>
                  </a:lnTo>
                  <a:lnTo>
                    <a:pt x="20197" y="7855"/>
                  </a:lnTo>
                  <a:lnTo>
                    <a:pt x="20135" y="7776"/>
                  </a:lnTo>
                  <a:lnTo>
                    <a:pt x="20114" y="7620"/>
                  </a:lnTo>
                  <a:lnTo>
                    <a:pt x="20073" y="7463"/>
                  </a:lnTo>
                  <a:lnTo>
                    <a:pt x="20114" y="7384"/>
                  </a:lnTo>
                  <a:lnTo>
                    <a:pt x="20114" y="7226"/>
                  </a:lnTo>
                  <a:lnTo>
                    <a:pt x="20031" y="7149"/>
                  </a:lnTo>
                  <a:lnTo>
                    <a:pt x="19991" y="7149"/>
                  </a:lnTo>
                  <a:lnTo>
                    <a:pt x="19846" y="6992"/>
                  </a:lnTo>
                  <a:lnTo>
                    <a:pt x="19723" y="6952"/>
                  </a:lnTo>
                  <a:lnTo>
                    <a:pt x="19681" y="6952"/>
                  </a:lnTo>
                  <a:lnTo>
                    <a:pt x="19619" y="6676"/>
                  </a:lnTo>
                  <a:lnTo>
                    <a:pt x="19516" y="6363"/>
                  </a:lnTo>
                  <a:lnTo>
                    <a:pt x="19372" y="6089"/>
                  </a:lnTo>
                  <a:lnTo>
                    <a:pt x="19186" y="6049"/>
                  </a:lnTo>
                  <a:lnTo>
                    <a:pt x="18979" y="6049"/>
                  </a:lnTo>
                  <a:lnTo>
                    <a:pt x="18794" y="6089"/>
                  </a:lnTo>
                  <a:lnTo>
                    <a:pt x="18773" y="6205"/>
                  </a:lnTo>
                  <a:lnTo>
                    <a:pt x="18815" y="6284"/>
                  </a:lnTo>
                  <a:lnTo>
                    <a:pt x="18794" y="6402"/>
                  </a:lnTo>
                  <a:lnTo>
                    <a:pt x="18670" y="6481"/>
                  </a:lnTo>
                  <a:lnTo>
                    <a:pt x="18588" y="6442"/>
                  </a:lnTo>
                  <a:lnTo>
                    <a:pt x="18464" y="6560"/>
                  </a:lnTo>
                  <a:lnTo>
                    <a:pt x="18299" y="6402"/>
                  </a:lnTo>
                  <a:lnTo>
                    <a:pt x="18237" y="6442"/>
                  </a:lnTo>
                  <a:lnTo>
                    <a:pt x="18154" y="6560"/>
                  </a:lnTo>
                  <a:lnTo>
                    <a:pt x="18051" y="6560"/>
                  </a:lnTo>
                  <a:lnTo>
                    <a:pt x="17948" y="6402"/>
                  </a:lnTo>
                  <a:lnTo>
                    <a:pt x="17825" y="6284"/>
                  </a:lnTo>
                  <a:lnTo>
                    <a:pt x="17825" y="6166"/>
                  </a:lnTo>
                  <a:lnTo>
                    <a:pt x="17845" y="6010"/>
                  </a:lnTo>
                  <a:lnTo>
                    <a:pt x="17659" y="5852"/>
                  </a:lnTo>
                  <a:lnTo>
                    <a:pt x="17577" y="5971"/>
                  </a:lnTo>
                  <a:lnTo>
                    <a:pt x="17577" y="6205"/>
                  </a:lnTo>
                  <a:lnTo>
                    <a:pt x="17618" y="6245"/>
                  </a:lnTo>
                  <a:lnTo>
                    <a:pt x="17577" y="6363"/>
                  </a:lnTo>
                  <a:lnTo>
                    <a:pt x="17494" y="6481"/>
                  </a:lnTo>
                  <a:lnTo>
                    <a:pt x="17349" y="6481"/>
                  </a:lnTo>
                  <a:lnTo>
                    <a:pt x="15947" y="3181"/>
                  </a:lnTo>
                  <a:lnTo>
                    <a:pt x="14956" y="1729"/>
                  </a:lnTo>
                  <a:lnTo>
                    <a:pt x="14894" y="1571"/>
                  </a:lnTo>
                  <a:lnTo>
                    <a:pt x="14977" y="1532"/>
                  </a:lnTo>
                  <a:lnTo>
                    <a:pt x="15081" y="1336"/>
                  </a:lnTo>
                  <a:lnTo>
                    <a:pt x="15081" y="1139"/>
                  </a:lnTo>
                  <a:lnTo>
                    <a:pt x="15039" y="1060"/>
                  </a:lnTo>
                  <a:lnTo>
                    <a:pt x="14875" y="1139"/>
                  </a:lnTo>
                  <a:lnTo>
                    <a:pt x="14750" y="1179"/>
                  </a:lnTo>
                  <a:lnTo>
                    <a:pt x="14668" y="1376"/>
                  </a:lnTo>
                  <a:lnTo>
                    <a:pt x="14565" y="1455"/>
                  </a:lnTo>
                  <a:lnTo>
                    <a:pt x="14441" y="1689"/>
                  </a:lnTo>
                  <a:lnTo>
                    <a:pt x="14441" y="1847"/>
                  </a:lnTo>
                  <a:lnTo>
                    <a:pt x="14358" y="1965"/>
                  </a:lnTo>
                  <a:lnTo>
                    <a:pt x="14318" y="2160"/>
                  </a:lnTo>
                  <a:lnTo>
                    <a:pt x="14214" y="2318"/>
                  </a:lnTo>
                  <a:lnTo>
                    <a:pt x="14029" y="2318"/>
                  </a:lnTo>
                  <a:lnTo>
                    <a:pt x="13925" y="2436"/>
                  </a:lnTo>
                  <a:lnTo>
                    <a:pt x="13946" y="2671"/>
                  </a:lnTo>
                  <a:lnTo>
                    <a:pt x="13863" y="2750"/>
                  </a:lnTo>
                  <a:lnTo>
                    <a:pt x="13822" y="2671"/>
                  </a:lnTo>
                  <a:lnTo>
                    <a:pt x="13595" y="2553"/>
                  </a:lnTo>
                  <a:lnTo>
                    <a:pt x="13451" y="2671"/>
                  </a:lnTo>
                  <a:lnTo>
                    <a:pt x="13409" y="2829"/>
                  </a:lnTo>
                  <a:lnTo>
                    <a:pt x="13327" y="2829"/>
                  </a:lnTo>
                  <a:lnTo>
                    <a:pt x="13245" y="2631"/>
                  </a:lnTo>
                  <a:lnTo>
                    <a:pt x="13245" y="2318"/>
                  </a:lnTo>
                  <a:lnTo>
                    <a:pt x="13327" y="2200"/>
                  </a:lnTo>
                  <a:lnTo>
                    <a:pt x="13347" y="2042"/>
                  </a:lnTo>
                  <a:lnTo>
                    <a:pt x="13306" y="1926"/>
                  </a:lnTo>
                  <a:lnTo>
                    <a:pt x="13224" y="2082"/>
                  </a:lnTo>
                  <a:lnTo>
                    <a:pt x="13141" y="2082"/>
                  </a:lnTo>
                  <a:lnTo>
                    <a:pt x="12935" y="1886"/>
                  </a:lnTo>
                  <a:lnTo>
                    <a:pt x="12811" y="1926"/>
                  </a:lnTo>
                  <a:lnTo>
                    <a:pt x="12832" y="2082"/>
                  </a:lnTo>
                  <a:lnTo>
                    <a:pt x="12894" y="2121"/>
                  </a:lnTo>
                  <a:lnTo>
                    <a:pt x="12811" y="2279"/>
                  </a:lnTo>
                  <a:lnTo>
                    <a:pt x="12770" y="2279"/>
                  </a:lnTo>
                  <a:lnTo>
                    <a:pt x="12688" y="2042"/>
                  </a:lnTo>
                  <a:lnTo>
                    <a:pt x="12667" y="1689"/>
                  </a:lnTo>
                  <a:lnTo>
                    <a:pt x="12460" y="1376"/>
                  </a:lnTo>
                  <a:lnTo>
                    <a:pt x="12419" y="1455"/>
                  </a:lnTo>
                  <a:lnTo>
                    <a:pt x="12460" y="1689"/>
                  </a:lnTo>
                  <a:lnTo>
                    <a:pt x="12460" y="1847"/>
                  </a:lnTo>
                  <a:lnTo>
                    <a:pt x="12378" y="1847"/>
                  </a:lnTo>
                  <a:lnTo>
                    <a:pt x="12337" y="1650"/>
                  </a:lnTo>
                  <a:lnTo>
                    <a:pt x="12275" y="1689"/>
                  </a:lnTo>
                  <a:lnTo>
                    <a:pt x="12254" y="1886"/>
                  </a:lnTo>
                  <a:lnTo>
                    <a:pt x="12192" y="1926"/>
                  </a:lnTo>
                  <a:lnTo>
                    <a:pt x="12089" y="1768"/>
                  </a:lnTo>
                  <a:lnTo>
                    <a:pt x="11965" y="1926"/>
                  </a:lnTo>
                  <a:lnTo>
                    <a:pt x="11904" y="1847"/>
                  </a:lnTo>
                  <a:lnTo>
                    <a:pt x="11862" y="1650"/>
                  </a:lnTo>
                  <a:lnTo>
                    <a:pt x="11944" y="1571"/>
                  </a:lnTo>
                  <a:lnTo>
                    <a:pt x="11965" y="1494"/>
                  </a:lnTo>
                  <a:lnTo>
                    <a:pt x="11944" y="1297"/>
                  </a:lnTo>
                  <a:lnTo>
                    <a:pt x="11965" y="1100"/>
                  </a:lnTo>
                  <a:lnTo>
                    <a:pt x="11944" y="984"/>
                  </a:lnTo>
                  <a:lnTo>
                    <a:pt x="11862" y="905"/>
                  </a:lnTo>
                  <a:lnTo>
                    <a:pt x="11780" y="747"/>
                  </a:lnTo>
                  <a:lnTo>
                    <a:pt x="11759" y="511"/>
                  </a:lnTo>
                  <a:lnTo>
                    <a:pt x="11697" y="473"/>
                  </a:lnTo>
                  <a:lnTo>
                    <a:pt x="11655" y="158"/>
                  </a:lnTo>
                  <a:lnTo>
                    <a:pt x="11553" y="158"/>
                  </a:lnTo>
                  <a:lnTo>
                    <a:pt x="11429" y="236"/>
                  </a:lnTo>
                  <a:lnTo>
                    <a:pt x="11285" y="236"/>
                  </a:lnTo>
                  <a:lnTo>
                    <a:pt x="11140" y="79"/>
                  </a:lnTo>
                  <a:lnTo>
                    <a:pt x="10975" y="118"/>
                  </a:lnTo>
                  <a:lnTo>
                    <a:pt x="10851" y="0"/>
                  </a:lnTo>
                  <a:lnTo>
                    <a:pt x="10748" y="79"/>
                  </a:lnTo>
                  <a:lnTo>
                    <a:pt x="10707" y="0"/>
                  </a:lnTo>
                  <a:close/>
                </a:path>
              </a:pathLst>
            </a:custGeom>
            <a:solidFill>
              <a:srgbClr val="CCD4DA"/>
            </a:solidFill>
            <a:ln w="12700" cap="flat">
              <a:noFill/>
              <a:miter lim="400000"/>
            </a:ln>
            <a:effectLst/>
          </p:spPr>
          <p:txBody>
            <a:bodyPr wrap="square" lIns="0" tIns="0" rIns="0" bIns="0" numCol="1" anchor="ctr">
              <a:noAutofit/>
            </a:bodyPr>
            <a:lstStyle/>
            <a:p>
              <a:pPr defTabSz="342900">
                <a:lnSpc>
                  <a:spcPct val="100000"/>
                </a:lnSpc>
                <a:spcBef>
                  <a:spcPts val="0"/>
                </a:spcBef>
                <a:defRPr sz="1400">
                  <a:latin typeface="Arial"/>
                  <a:ea typeface="Arial"/>
                  <a:cs typeface="Arial"/>
                  <a:sym typeface="Arial"/>
                </a:defRPr>
              </a:pPr>
              <a:endParaRPr sz="525"/>
            </a:p>
          </p:txBody>
        </p:sp>
        <p:sp>
          <p:nvSpPr>
            <p:cNvPr id="135" name="Google Shape;10540;p32">
              <a:extLst>
                <a:ext uri="{FF2B5EF4-FFF2-40B4-BE49-F238E27FC236}">
                  <a16:creationId xmlns:a16="http://schemas.microsoft.com/office/drawing/2014/main" id="{D3E64D0E-800D-4A58-90DB-4695C384A5BD}"/>
                </a:ext>
              </a:extLst>
            </p:cNvPr>
            <p:cNvSpPr/>
            <p:nvPr/>
          </p:nvSpPr>
          <p:spPr>
            <a:xfrm>
              <a:off x="15207640" y="5294497"/>
              <a:ext cx="1156949" cy="688322"/>
            </a:xfrm>
            <a:custGeom>
              <a:avLst/>
              <a:gdLst/>
              <a:ahLst/>
              <a:cxnLst>
                <a:cxn ang="0">
                  <a:pos x="wd2" y="hd2"/>
                </a:cxn>
                <a:cxn ang="5400000">
                  <a:pos x="wd2" y="hd2"/>
                </a:cxn>
                <a:cxn ang="10800000">
                  <a:pos x="wd2" y="hd2"/>
                </a:cxn>
                <a:cxn ang="16200000">
                  <a:pos x="wd2" y="hd2"/>
                </a:cxn>
              </a:cxnLst>
              <a:rect l="0" t="0" r="r" b="b"/>
              <a:pathLst>
                <a:path w="21600" h="21600" extrusionOk="0">
                  <a:moveTo>
                    <a:pt x="3512" y="0"/>
                  </a:moveTo>
                  <a:lnTo>
                    <a:pt x="0" y="1096"/>
                  </a:lnTo>
                  <a:lnTo>
                    <a:pt x="1023" y="11269"/>
                  </a:lnTo>
                  <a:lnTo>
                    <a:pt x="1706" y="11269"/>
                  </a:lnTo>
                  <a:lnTo>
                    <a:pt x="2244" y="11348"/>
                  </a:lnTo>
                  <a:lnTo>
                    <a:pt x="2340" y="10877"/>
                  </a:lnTo>
                  <a:lnTo>
                    <a:pt x="2097" y="10484"/>
                  </a:lnTo>
                  <a:lnTo>
                    <a:pt x="2048" y="9702"/>
                  </a:lnTo>
                  <a:lnTo>
                    <a:pt x="2291" y="8763"/>
                  </a:lnTo>
                  <a:lnTo>
                    <a:pt x="2731" y="8685"/>
                  </a:lnTo>
                  <a:lnTo>
                    <a:pt x="2974" y="8217"/>
                  </a:lnTo>
                  <a:lnTo>
                    <a:pt x="3267" y="7903"/>
                  </a:lnTo>
                  <a:lnTo>
                    <a:pt x="3558" y="8217"/>
                  </a:lnTo>
                  <a:lnTo>
                    <a:pt x="3754" y="7982"/>
                  </a:lnTo>
                  <a:lnTo>
                    <a:pt x="3512" y="7510"/>
                  </a:lnTo>
                  <a:lnTo>
                    <a:pt x="4146" y="7589"/>
                  </a:lnTo>
                  <a:lnTo>
                    <a:pt x="5022" y="8296"/>
                  </a:lnTo>
                  <a:lnTo>
                    <a:pt x="5852" y="9078"/>
                  </a:lnTo>
                  <a:lnTo>
                    <a:pt x="5900" y="9545"/>
                  </a:lnTo>
                  <a:lnTo>
                    <a:pt x="6923" y="10484"/>
                  </a:lnTo>
                  <a:lnTo>
                    <a:pt x="7704" y="11034"/>
                  </a:lnTo>
                  <a:lnTo>
                    <a:pt x="7900" y="10877"/>
                  </a:lnTo>
                  <a:lnTo>
                    <a:pt x="8191" y="10955"/>
                  </a:lnTo>
                  <a:lnTo>
                    <a:pt x="8776" y="11501"/>
                  </a:lnTo>
                  <a:lnTo>
                    <a:pt x="9021" y="12833"/>
                  </a:lnTo>
                  <a:lnTo>
                    <a:pt x="9265" y="13226"/>
                  </a:lnTo>
                  <a:lnTo>
                    <a:pt x="9361" y="13693"/>
                  </a:lnTo>
                  <a:lnTo>
                    <a:pt x="9655" y="14632"/>
                  </a:lnTo>
                  <a:lnTo>
                    <a:pt x="10142" y="14946"/>
                  </a:lnTo>
                  <a:lnTo>
                    <a:pt x="11020" y="15806"/>
                  </a:lnTo>
                  <a:lnTo>
                    <a:pt x="11945" y="16902"/>
                  </a:lnTo>
                  <a:lnTo>
                    <a:pt x="12922" y="17605"/>
                  </a:lnTo>
                  <a:lnTo>
                    <a:pt x="13798" y="18701"/>
                  </a:lnTo>
                  <a:lnTo>
                    <a:pt x="14530" y="18780"/>
                  </a:lnTo>
                  <a:lnTo>
                    <a:pt x="14725" y="19094"/>
                  </a:lnTo>
                  <a:lnTo>
                    <a:pt x="14921" y="19094"/>
                  </a:lnTo>
                  <a:lnTo>
                    <a:pt x="15408" y="19565"/>
                  </a:lnTo>
                  <a:lnTo>
                    <a:pt x="15408" y="20111"/>
                  </a:lnTo>
                  <a:lnTo>
                    <a:pt x="15457" y="21129"/>
                  </a:lnTo>
                  <a:lnTo>
                    <a:pt x="15895" y="20893"/>
                  </a:lnTo>
                  <a:lnTo>
                    <a:pt x="16140" y="21207"/>
                  </a:lnTo>
                  <a:lnTo>
                    <a:pt x="16333" y="21600"/>
                  </a:lnTo>
                  <a:lnTo>
                    <a:pt x="16480" y="21600"/>
                  </a:lnTo>
                  <a:lnTo>
                    <a:pt x="16725" y="21207"/>
                  </a:lnTo>
                  <a:lnTo>
                    <a:pt x="16967" y="21286"/>
                  </a:lnTo>
                  <a:lnTo>
                    <a:pt x="17065" y="21521"/>
                  </a:lnTo>
                  <a:lnTo>
                    <a:pt x="17163" y="20111"/>
                  </a:lnTo>
                  <a:lnTo>
                    <a:pt x="17457" y="19094"/>
                  </a:lnTo>
                  <a:lnTo>
                    <a:pt x="17601" y="18858"/>
                  </a:lnTo>
                  <a:lnTo>
                    <a:pt x="17555" y="18312"/>
                  </a:lnTo>
                  <a:lnTo>
                    <a:pt x="17261" y="18077"/>
                  </a:lnTo>
                  <a:lnTo>
                    <a:pt x="17114" y="17531"/>
                  </a:lnTo>
                  <a:lnTo>
                    <a:pt x="17212" y="16981"/>
                  </a:lnTo>
                  <a:lnTo>
                    <a:pt x="17163" y="16513"/>
                  </a:lnTo>
                  <a:lnTo>
                    <a:pt x="16823" y="16588"/>
                  </a:lnTo>
                  <a:lnTo>
                    <a:pt x="16578" y="16824"/>
                  </a:lnTo>
                  <a:lnTo>
                    <a:pt x="16189" y="15963"/>
                  </a:lnTo>
                  <a:lnTo>
                    <a:pt x="16189" y="15339"/>
                  </a:lnTo>
                  <a:lnTo>
                    <a:pt x="16480" y="14946"/>
                  </a:lnTo>
                  <a:lnTo>
                    <a:pt x="17114" y="15025"/>
                  </a:lnTo>
                  <a:lnTo>
                    <a:pt x="17359" y="14946"/>
                  </a:lnTo>
                  <a:lnTo>
                    <a:pt x="17359" y="14479"/>
                  </a:lnTo>
                  <a:lnTo>
                    <a:pt x="17895" y="14164"/>
                  </a:lnTo>
                  <a:lnTo>
                    <a:pt x="17797" y="13850"/>
                  </a:lnTo>
                  <a:lnTo>
                    <a:pt x="17650" y="13693"/>
                  </a:lnTo>
                  <a:lnTo>
                    <a:pt x="18284" y="13461"/>
                  </a:lnTo>
                  <a:lnTo>
                    <a:pt x="18675" y="13226"/>
                  </a:lnTo>
                  <a:lnTo>
                    <a:pt x="18773" y="12676"/>
                  </a:lnTo>
                  <a:lnTo>
                    <a:pt x="18333" y="12444"/>
                  </a:lnTo>
                  <a:lnTo>
                    <a:pt x="18333" y="11894"/>
                  </a:lnTo>
                  <a:lnTo>
                    <a:pt x="18675" y="11737"/>
                  </a:lnTo>
                  <a:lnTo>
                    <a:pt x="19065" y="11269"/>
                  </a:lnTo>
                  <a:lnTo>
                    <a:pt x="19309" y="11348"/>
                  </a:lnTo>
                  <a:lnTo>
                    <a:pt x="19698" y="10562"/>
                  </a:lnTo>
                  <a:lnTo>
                    <a:pt x="20041" y="11034"/>
                  </a:lnTo>
                  <a:lnTo>
                    <a:pt x="20090" y="11426"/>
                  </a:lnTo>
                  <a:lnTo>
                    <a:pt x="20773" y="11269"/>
                  </a:lnTo>
                  <a:lnTo>
                    <a:pt x="21260" y="11269"/>
                  </a:lnTo>
                  <a:lnTo>
                    <a:pt x="21600" y="10562"/>
                  </a:lnTo>
                  <a:lnTo>
                    <a:pt x="21551" y="10174"/>
                  </a:lnTo>
                  <a:lnTo>
                    <a:pt x="20868" y="9313"/>
                  </a:lnTo>
                  <a:lnTo>
                    <a:pt x="20724" y="9313"/>
                  </a:lnTo>
                  <a:lnTo>
                    <a:pt x="20724" y="9859"/>
                  </a:lnTo>
                  <a:lnTo>
                    <a:pt x="20479" y="10252"/>
                  </a:lnTo>
                  <a:lnTo>
                    <a:pt x="20234" y="10174"/>
                  </a:lnTo>
                  <a:lnTo>
                    <a:pt x="19992" y="9781"/>
                  </a:lnTo>
                  <a:lnTo>
                    <a:pt x="19358" y="9467"/>
                  </a:lnTo>
                  <a:lnTo>
                    <a:pt x="19114" y="9156"/>
                  </a:lnTo>
                  <a:lnTo>
                    <a:pt x="19309" y="8685"/>
                  </a:lnTo>
                  <a:lnTo>
                    <a:pt x="19698" y="7589"/>
                  </a:lnTo>
                  <a:lnTo>
                    <a:pt x="19698" y="7121"/>
                  </a:lnTo>
                  <a:lnTo>
                    <a:pt x="19503" y="7121"/>
                  </a:lnTo>
                  <a:lnTo>
                    <a:pt x="19260" y="7746"/>
                  </a:lnTo>
                  <a:lnTo>
                    <a:pt x="19016" y="7825"/>
                  </a:lnTo>
                  <a:lnTo>
                    <a:pt x="18431" y="8921"/>
                  </a:lnTo>
                  <a:lnTo>
                    <a:pt x="18284" y="9467"/>
                  </a:lnTo>
                  <a:lnTo>
                    <a:pt x="18139" y="9781"/>
                  </a:lnTo>
                  <a:lnTo>
                    <a:pt x="17846" y="10562"/>
                  </a:lnTo>
                  <a:lnTo>
                    <a:pt x="17359" y="11348"/>
                  </a:lnTo>
                  <a:lnTo>
                    <a:pt x="17163" y="11269"/>
                  </a:lnTo>
                  <a:lnTo>
                    <a:pt x="16578" y="10720"/>
                  </a:lnTo>
                  <a:lnTo>
                    <a:pt x="16140" y="10641"/>
                  </a:lnTo>
                  <a:lnTo>
                    <a:pt x="15700" y="10720"/>
                  </a:lnTo>
                  <a:lnTo>
                    <a:pt x="15115" y="11269"/>
                  </a:lnTo>
                  <a:lnTo>
                    <a:pt x="14823" y="11269"/>
                  </a:lnTo>
                  <a:lnTo>
                    <a:pt x="14287" y="8685"/>
                  </a:lnTo>
                  <a:lnTo>
                    <a:pt x="13311" y="8528"/>
                  </a:lnTo>
                  <a:lnTo>
                    <a:pt x="13262" y="5476"/>
                  </a:lnTo>
                  <a:lnTo>
                    <a:pt x="12824" y="5790"/>
                  </a:lnTo>
                  <a:lnTo>
                    <a:pt x="12481" y="4380"/>
                  </a:lnTo>
                  <a:lnTo>
                    <a:pt x="11801" y="3598"/>
                  </a:lnTo>
                  <a:lnTo>
                    <a:pt x="9606" y="3598"/>
                  </a:lnTo>
                  <a:lnTo>
                    <a:pt x="7606" y="3912"/>
                  </a:lnTo>
                  <a:lnTo>
                    <a:pt x="6436" y="2816"/>
                  </a:lnTo>
                  <a:lnTo>
                    <a:pt x="5656" y="2345"/>
                  </a:lnTo>
                  <a:lnTo>
                    <a:pt x="3512" y="0"/>
                  </a:lnTo>
                  <a:close/>
                </a:path>
              </a:pathLst>
            </a:custGeom>
            <a:solidFill>
              <a:srgbClr val="CCD4DA"/>
            </a:solidFill>
            <a:ln w="12700" cap="flat">
              <a:noFill/>
              <a:miter lim="400000"/>
            </a:ln>
            <a:effectLst/>
          </p:spPr>
          <p:txBody>
            <a:bodyPr wrap="square" lIns="0" tIns="0" rIns="0" bIns="0" numCol="1" anchor="ctr">
              <a:noAutofit/>
            </a:bodyPr>
            <a:lstStyle/>
            <a:p>
              <a:pPr defTabSz="342900">
                <a:lnSpc>
                  <a:spcPct val="100000"/>
                </a:lnSpc>
                <a:spcBef>
                  <a:spcPts val="0"/>
                </a:spcBef>
                <a:defRPr sz="1400">
                  <a:latin typeface="Arial"/>
                  <a:ea typeface="Arial"/>
                  <a:cs typeface="Arial"/>
                  <a:sym typeface="Arial"/>
                </a:defRPr>
              </a:pPr>
              <a:endParaRPr sz="525"/>
            </a:p>
          </p:txBody>
        </p:sp>
        <p:sp>
          <p:nvSpPr>
            <p:cNvPr id="136" name="Google Shape;10541;p32">
              <a:extLst>
                <a:ext uri="{FF2B5EF4-FFF2-40B4-BE49-F238E27FC236}">
                  <a16:creationId xmlns:a16="http://schemas.microsoft.com/office/drawing/2014/main" id="{5BBADF70-4BCA-BA67-F8F8-577795F6F5C0}"/>
                </a:ext>
              </a:extLst>
            </p:cNvPr>
            <p:cNvSpPr/>
            <p:nvPr/>
          </p:nvSpPr>
          <p:spPr>
            <a:xfrm>
              <a:off x="15001318" y="5533825"/>
              <a:ext cx="1034252" cy="620975"/>
            </a:xfrm>
            <a:custGeom>
              <a:avLst/>
              <a:gdLst/>
              <a:ahLst/>
              <a:cxnLst>
                <a:cxn ang="0">
                  <a:pos x="wd2" y="hd2"/>
                </a:cxn>
                <a:cxn ang="5400000">
                  <a:pos x="wd2" y="hd2"/>
                </a:cxn>
                <a:cxn ang="10800000">
                  <a:pos x="wd2" y="hd2"/>
                </a:cxn>
                <a:cxn ang="16200000">
                  <a:pos x="wd2" y="hd2"/>
                </a:cxn>
              </a:cxnLst>
              <a:rect l="0" t="0" r="r" b="b"/>
              <a:pathLst>
                <a:path w="21600" h="21600" extrusionOk="0">
                  <a:moveTo>
                    <a:pt x="8238" y="0"/>
                  </a:moveTo>
                  <a:lnTo>
                    <a:pt x="8509" y="522"/>
                  </a:lnTo>
                  <a:lnTo>
                    <a:pt x="8290" y="784"/>
                  </a:lnTo>
                  <a:lnTo>
                    <a:pt x="7964" y="435"/>
                  </a:lnTo>
                  <a:lnTo>
                    <a:pt x="7635" y="784"/>
                  </a:lnTo>
                  <a:lnTo>
                    <a:pt x="7364" y="1302"/>
                  </a:lnTo>
                  <a:lnTo>
                    <a:pt x="6872" y="1389"/>
                  </a:lnTo>
                  <a:lnTo>
                    <a:pt x="6600" y="2429"/>
                  </a:lnTo>
                  <a:lnTo>
                    <a:pt x="6655" y="3296"/>
                  </a:lnTo>
                  <a:lnTo>
                    <a:pt x="6926" y="3731"/>
                  </a:lnTo>
                  <a:lnTo>
                    <a:pt x="6819" y="4254"/>
                  </a:lnTo>
                  <a:lnTo>
                    <a:pt x="6217" y="4167"/>
                  </a:lnTo>
                  <a:lnTo>
                    <a:pt x="5453" y="4167"/>
                  </a:lnTo>
                  <a:lnTo>
                    <a:pt x="5237" y="4254"/>
                  </a:lnTo>
                  <a:lnTo>
                    <a:pt x="4638" y="4424"/>
                  </a:lnTo>
                  <a:lnTo>
                    <a:pt x="3655" y="2604"/>
                  </a:lnTo>
                  <a:lnTo>
                    <a:pt x="2562" y="1650"/>
                  </a:lnTo>
                  <a:lnTo>
                    <a:pt x="1637" y="1389"/>
                  </a:lnTo>
                  <a:lnTo>
                    <a:pt x="873" y="1824"/>
                  </a:lnTo>
                  <a:lnTo>
                    <a:pt x="0" y="3126"/>
                  </a:lnTo>
                  <a:lnTo>
                    <a:pt x="0" y="3383"/>
                  </a:lnTo>
                  <a:lnTo>
                    <a:pt x="219" y="3731"/>
                  </a:lnTo>
                  <a:lnTo>
                    <a:pt x="328" y="3992"/>
                  </a:lnTo>
                  <a:lnTo>
                    <a:pt x="545" y="4341"/>
                  </a:lnTo>
                  <a:lnTo>
                    <a:pt x="654" y="4772"/>
                  </a:lnTo>
                  <a:lnTo>
                    <a:pt x="928" y="5638"/>
                  </a:lnTo>
                  <a:lnTo>
                    <a:pt x="873" y="6335"/>
                  </a:lnTo>
                  <a:lnTo>
                    <a:pt x="764" y="6853"/>
                  </a:lnTo>
                  <a:lnTo>
                    <a:pt x="819" y="8068"/>
                  </a:lnTo>
                  <a:lnTo>
                    <a:pt x="928" y="8329"/>
                  </a:lnTo>
                  <a:lnTo>
                    <a:pt x="1038" y="8677"/>
                  </a:lnTo>
                  <a:lnTo>
                    <a:pt x="1582" y="9544"/>
                  </a:lnTo>
                  <a:lnTo>
                    <a:pt x="1473" y="9196"/>
                  </a:lnTo>
                  <a:lnTo>
                    <a:pt x="1363" y="8934"/>
                  </a:lnTo>
                  <a:lnTo>
                    <a:pt x="1418" y="8764"/>
                  </a:lnTo>
                  <a:lnTo>
                    <a:pt x="1908" y="8934"/>
                  </a:lnTo>
                  <a:lnTo>
                    <a:pt x="2127" y="8677"/>
                  </a:lnTo>
                  <a:lnTo>
                    <a:pt x="2237" y="8764"/>
                  </a:lnTo>
                  <a:lnTo>
                    <a:pt x="2182" y="9370"/>
                  </a:lnTo>
                  <a:lnTo>
                    <a:pt x="2237" y="9805"/>
                  </a:lnTo>
                  <a:lnTo>
                    <a:pt x="2456" y="9631"/>
                  </a:lnTo>
                  <a:lnTo>
                    <a:pt x="2562" y="10062"/>
                  </a:lnTo>
                  <a:lnTo>
                    <a:pt x="2510" y="10323"/>
                  </a:lnTo>
                  <a:lnTo>
                    <a:pt x="2237" y="10236"/>
                  </a:lnTo>
                  <a:lnTo>
                    <a:pt x="2127" y="10236"/>
                  </a:lnTo>
                  <a:lnTo>
                    <a:pt x="1963" y="10062"/>
                  </a:lnTo>
                  <a:lnTo>
                    <a:pt x="1692" y="10410"/>
                  </a:lnTo>
                  <a:lnTo>
                    <a:pt x="1692" y="10846"/>
                  </a:lnTo>
                  <a:lnTo>
                    <a:pt x="1908" y="11190"/>
                  </a:lnTo>
                  <a:lnTo>
                    <a:pt x="1853" y="10671"/>
                  </a:lnTo>
                  <a:lnTo>
                    <a:pt x="2018" y="10671"/>
                  </a:lnTo>
                  <a:lnTo>
                    <a:pt x="2182" y="10759"/>
                  </a:lnTo>
                  <a:lnTo>
                    <a:pt x="2401" y="10846"/>
                  </a:lnTo>
                  <a:lnTo>
                    <a:pt x="2510" y="11277"/>
                  </a:lnTo>
                  <a:lnTo>
                    <a:pt x="2946" y="11625"/>
                  </a:lnTo>
                  <a:lnTo>
                    <a:pt x="3055" y="12060"/>
                  </a:lnTo>
                  <a:lnTo>
                    <a:pt x="3000" y="12840"/>
                  </a:lnTo>
                  <a:lnTo>
                    <a:pt x="3055" y="13101"/>
                  </a:lnTo>
                  <a:lnTo>
                    <a:pt x="3055" y="14316"/>
                  </a:lnTo>
                  <a:lnTo>
                    <a:pt x="3219" y="15182"/>
                  </a:lnTo>
                  <a:lnTo>
                    <a:pt x="3491" y="16397"/>
                  </a:lnTo>
                  <a:lnTo>
                    <a:pt x="3764" y="16049"/>
                  </a:lnTo>
                  <a:lnTo>
                    <a:pt x="4473" y="16049"/>
                  </a:lnTo>
                  <a:lnTo>
                    <a:pt x="4638" y="15443"/>
                  </a:lnTo>
                  <a:lnTo>
                    <a:pt x="4854" y="15008"/>
                  </a:lnTo>
                  <a:lnTo>
                    <a:pt x="5128" y="15008"/>
                  </a:lnTo>
                  <a:lnTo>
                    <a:pt x="5727" y="14142"/>
                  </a:lnTo>
                  <a:lnTo>
                    <a:pt x="6327" y="13880"/>
                  </a:lnTo>
                  <a:lnTo>
                    <a:pt x="6872" y="14142"/>
                  </a:lnTo>
                  <a:lnTo>
                    <a:pt x="7036" y="13532"/>
                  </a:lnTo>
                  <a:lnTo>
                    <a:pt x="7309" y="13445"/>
                  </a:lnTo>
                  <a:lnTo>
                    <a:pt x="7635" y="13706"/>
                  </a:lnTo>
                  <a:lnTo>
                    <a:pt x="7964" y="13532"/>
                  </a:lnTo>
                  <a:lnTo>
                    <a:pt x="8509" y="14316"/>
                  </a:lnTo>
                  <a:lnTo>
                    <a:pt x="8947" y="14573"/>
                  </a:lnTo>
                  <a:lnTo>
                    <a:pt x="9817" y="15443"/>
                  </a:lnTo>
                  <a:lnTo>
                    <a:pt x="10091" y="15443"/>
                  </a:lnTo>
                  <a:lnTo>
                    <a:pt x="10310" y="15095"/>
                  </a:lnTo>
                  <a:lnTo>
                    <a:pt x="10909" y="15530"/>
                  </a:lnTo>
                  <a:lnTo>
                    <a:pt x="11235" y="15618"/>
                  </a:lnTo>
                  <a:lnTo>
                    <a:pt x="11290" y="16310"/>
                  </a:lnTo>
                  <a:lnTo>
                    <a:pt x="11454" y="16484"/>
                  </a:lnTo>
                  <a:lnTo>
                    <a:pt x="11783" y="16397"/>
                  </a:lnTo>
                  <a:lnTo>
                    <a:pt x="12328" y="16571"/>
                  </a:lnTo>
                  <a:lnTo>
                    <a:pt x="12927" y="17873"/>
                  </a:lnTo>
                  <a:lnTo>
                    <a:pt x="13636" y="18043"/>
                  </a:lnTo>
                  <a:lnTo>
                    <a:pt x="13965" y="18217"/>
                  </a:lnTo>
                  <a:lnTo>
                    <a:pt x="14236" y="18913"/>
                  </a:lnTo>
                  <a:lnTo>
                    <a:pt x="14126" y="19345"/>
                  </a:lnTo>
                  <a:lnTo>
                    <a:pt x="14236" y="19867"/>
                  </a:lnTo>
                  <a:lnTo>
                    <a:pt x="14236" y="20215"/>
                  </a:lnTo>
                  <a:lnTo>
                    <a:pt x="14400" y="20646"/>
                  </a:lnTo>
                  <a:lnTo>
                    <a:pt x="14509" y="20472"/>
                  </a:lnTo>
                  <a:lnTo>
                    <a:pt x="14835" y="20646"/>
                  </a:lnTo>
                  <a:lnTo>
                    <a:pt x="15054" y="20908"/>
                  </a:lnTo>
                  <a:lnTo>
                    <a:pt x="15328" y="20908"/>
                  </a:lnTo>
                  <a:lnTo>
                    <a:pt x="15544" y="20646"/>
                  </a:lnTo>
                  <a:lnTo>
                    <a:pt x="15763" y="20646"/>
                  </a:lnTo>
                  <a:lnTo>
                    <a:pt x="16092" y="21082"/>
                  </a:lnTo>
                  <a:lnTo>
                    <a:pt x="16199" y="21343"/>
                  </a:lnTo>
                  <a:lnTo>
                    <a:pt x="16363" y="21600"/>
                  </a:lnTo>
                  <a:lnTo>
                    <a:pt x="16472" y="21343"/>
                  </a:lnTo>
                  <a:lnTo>
                    <a:pt x="16908" y="21256"/>
                  </a:lnTo>
                  <a:lnTo>
                    <a:pt x="17127" y="20821"/>
                  </a:lnTo>
                  <a:lnTo>
                    <a:pt x="17181" y="20472"/>
                  </a:lnTo>
                  <a:lnTo>
                    <a:pt x="17400" y="20298"/>
                  </a:lnTo>
                  <a:lnTo>
                    <a:pt x="17291" y="19954"/>
                  </a:lnTo>
                  <a:lnTo>
                    <a:pt x="17781" y="19519"/>
                  </a:lnTo>
                  <a:lnTo>
                    <a:pt x="18326" y="19345"/>
                  </a:lnTo>
                  <a:lnTo>
                    <a:pt x="18381" y="19088"/>
                  </a:lnTo>
                  <a:lnTo>
                    <a:pt x="18600" y="18739"/>
                  </a:lnTo>
                  <a:lnTo>
                    <a:pt x="18873" y="18652"/>
                  </a:lnTo>
                  <a:lnTo>
                    <a:pt x="18928" y="18130"/>
                  </a:lnTo>
                  <a:lnTo>
                    <a:pt x="18928" y="17438"/>
                  </a:lnTo>
                  <a:lnTo>
                    <a:pt x="19309" y="16915"/>
                  </a:lnTo>
                  <a:lnTo>
                    <a:pt x="19309" y="16397"/>
                  </a:lnTo>
                  <a:lnTo>
                    <a:pt x="19144" y="16136"/>
                  </a:lnTo>
                  <a:lnTo>
                    <a:pt x="19199" y="15962"/>
                  </a:lnTo>
                  <a:lnTo>
                    <a:pt x="19363" y="15875"/>
                  </a:lnTo>
                  <a:lnTo>
                    <a:pt x="19473" y="15618"/>
                  </a:lnTo>
                  <a:lnTo>
                    <a:pt x="19908" y="15443"/>
                  </a:lnTo>
                  <a:lnTo>
                    <a:pt x="20018" y="15443"/>
                  </a:lnTo>
                  <a:lnTo>
                    <a:pt x="20453" y="15008"/>
                  </a:lnTo>
                  <a:lnTo>
                    <a:pt x="20836" y="14747"/>
                  </a:lnTo>
                  <a:lnTo>
                    <a:pt x="21110" y="15095"/>
                  </a:lnTo>
                  <a:lnTo>
                    <a:pt x="21491" y="15008"/>
                  </a:lnTo>
                  <a:lnTo>
                    <a:pt x="21545" y="15095"/>
                  </a:lnTo>
                  <a:lnTo>
                    <a:pt x="21600" y="15095"/>
                  </a:lnTo>
                  <a:lnTo>
                    <a:pt x="21545" y="13967"/>
                  </a:lnTo>
                  <a:lnTo>
                    <a:pt x="21545" y="13362"/>
                  </a:lnTo>
                  <a:lnTo>
                    <a:pt x="21000" y="12840"/>
                  </a:lnTo>
                  <a:lnTo>
                    <a:pt x="20781" y="12840"/>
                  </a:lnTo>
                  <a:lnTo>
                    <a:pt x="20562" y="12492"/>
                  </a:lnTo>
                  <a:lnTo>
                    <a:pt x="19744" y="12404"/>
                  </a:lnTo>
                  <a:lnTo>
                    <a:pt x="18764" y="11190"/>
                  </a:lnTo>
                  <a:lnTo>
                    <a:pt x="17672" y="10410"/>
                  </a:lnTo>
                  <a:lnTo>
                    <a:pt x="16637" y="9196"/>
                  </a:lnTo>
                  <a:lnTo>
                    <a:pt x="15654" y="8242"/>
                  </a:lnTo>
                  <a:lnTo>
                    <a:pt x="15109" y="7894"/>
                  </a:lnTo>
                  <a:lnTo>
                    <a:pt x="14781" y="6853"/>
                  </a:lnTo>
                  <a:lnTo>
                    <a:pt x="14674" y="6335"/>
                  </a:lnTo>
                  <a:lnTo>
                    <a:pt x="14400" y="5900"/>
                  </a:lnTo>
                  <a:lnTo>
                    <a:pt x="14126" y="4424"/>
                  </a:lnTo>
                  <a:lnTo>
                    <a:pt x="13472" y="3818"/>
                  </a:lnTo>
                  <a:lnTo>
                    <a:pt x="13146" y="3731"/>
                  </a:lnTo>
                  <a:lnTo>
                    <a:pt x="12927" y="3905"/>
                  </a:lnTo>
                  <a:lnTo>
                    <a:pt x="12054" y="3296"/>
                  </a:lnTo>
                  <a:lnTo>
                    <a:pt x="10909" y="2255"/>
                  </a:lnTo>
                  <a:lnTo>
                    <a:pt x="10855" y="1737"/>
                  </a:lnTo>
                  <a:lnTo>
                    <a:pt x="9927" y="871"/>
                  </a:lnTo>
                  <a:lnTo>
                    <a:pt x="8947" y="87"/>
                  </a:lnTo>
                  <a:lnTo>
                    <a:pt x="8238" y="0"/>
                  </a:lnTo>
                  <a:close/>
                </a:path>
              </a:pathLst>
            </a:custGeom>
            <a:solidFill>
              <a:srgbClr val="CCD4DA"/>
            </a:solidFill>
            <a:ln w="12700" cap="flat">
              <a:noFill/>
              <a:miter lim="400000"/>
            </a:ln>
            <a:effectLst/>
          </p:spPr>
          <p:txBody>
            <a:bodyPr wrap="square" lIns="0" tIns="0" rIns="0" bIns="0" numCol="1" anchor="ctr">
              <a:noAutofit/>
            </a:bodyPr>
            <a:lstStyle/>
            <a:p>
              <a:pPr defTabSz="342900">
                <a:lnSpc>
                  <a:spcPct val="100000"/>
                </a:lnSpc>
                <a:spcBef>
                  <a:spcPts val="0"/>
                </a:spcBef>
                <a:defRPr sz="1400">
                  <a:latin typeface="Arial"/>
                  <a:ea typeface="Arial"/>
                  <a:cs typeface="Arial"/>
                  <a:sym typeface="Arial"/>
                </a:defRPr>
              </a:pPr>
              <a:endParaRPr sz="525"/>
            </a:p>
          </p:txBody>
        </p:sp>
        <p:sp>
          <p:nvSpPr>
            <p:cNvPr id="137" name="Google Shape;10543;p32">
              <a:extLst>
                <a:ext uri="{FF2B5EF4-FFF2-40B4-BE49-F238E27FC236}">
                  <a16:creationId xmlns:a16="http://schemas.microsoft.com/office/drawing/2014/main" id="{D202581E-3671-0325-DD3C-16D17B11AC0A}"/>
                </a:ext>
              </a:extLst>
            </p:cNvPr>
            <p:cNvSpPr/>
            <p:nvPr/>
          </p:nvSpPr>
          <p:spPr>
            <a:xfrm>
              <a:off x="17175607" y="8151197"/>
              <a:ext cx="59876" cy="59876"/>
            </a:xfrm>
            <a:custGeom>
              <a:avLst/>
              <a:gdLst/>
              <a:ahLst/>
              <a:cxnLst>
                <a:cxn ang="0">
                  <a:pos x="wd2" y="hd2"/>
                </a:cxn>
                <a:cxn ang="5400000">
                  <a:pos x="wd2" y="hd2"/>
                </a:cxn>
                <a:cxn ang="10800000">
                  <a:pos x="wd2" y="hd2"/>
                </a:cxn>
                <a:cxn ang="16200000">
                  <a:pos x="wd2" y="hd2"/>
                </a:cxn>
              </a:cxnLst>
              <a:rect l="0" t="0" r="r" b="b"/>
              <a:pathLst>
                <a:path w="21600" h="21600" extrusionOk="0">
                  <a:moveTo>
                    <a:pt x="21600" y="0"/>
                  </a:moveTo>
                  <a:lnTo>
                    <a:pt x="0" y="1668"/>
                  </a:lnTo>
                  <a:lnTo>
                    <a:pt x="10930" y="9926"/>
                  </a:lnTo>
                  <a:lnTo>
                    <a:pt x="0" y="21600"/>
                  </a:lnTo>
                  <a:lnTo>
                    <a:pt x="16395" y="9926"/>
                  </a:lnTo>
                  <a:lnTo>
                    <a:pt x="10930" y="1668"/>
                  </a:lnTo>
                  <a:lnTo>
                    <a:pt x="21600" y="1668"/>
                  </a:lnTo>
                  <a:lnTo>
                    <a:pt x="21600" y="0"/>
                  </a:lnTo>
                  <a:close/>
                </a:path>
              </a:pathLst>
            </a:custGeom>
            <a:solidFill>
              <a:srgbClr val="CCD4D8"/>
            </a:solidFill>
            <a:ln w="12700" cap="flat">
              <a:noFill/>
              <a:miter lim="400000"/>
            </a:ln>
            <a:effectLst/>
          </p:spPr>
          <p:txBody>
            <a:bodyPr wrap="square" lIns="0" tIns="0" rIns="0" bIns="0" numCol="1" anchor="ctr">
              <a:noAutofit/>
            </a:bodyPr>
            <a:lstStyle/>
            <a:p>
              <a:pPr defTabSz="342900">
                <a:lnSpc>
                  <a:spcPct val="100000"/>
                </a:lnSpc>
                <a:spcBef>
                  <a:spcPts val="0"/>
                </a:spcBef>
                <a:defRPr sz="1400">
                  <a:latin typeface="Arial"/>
                  <a:ea typeface="Arial"/>
                  <a:cs typeface="Arial"/>
                  <a:sym typeface="Arial"/>
                </a:defRPr>
              </a:pPr>
              <a:endParaRPr sz="525"/>
            </a:p>
          </p:txBody>
        </p:sp>
        <p:sp>
          <p:nvSpPr>
            <p:cNvPr id="138" name="Google Shape;10544;p32">
              <a:extLst>
                <a:ext uri="{FF2B5EF4-FFF2-40B4-BE49-F238E27FC236}">
                  <a16:creationId xmlns:a16="http://schemas.microsoft.com/office/drawing/2014/main" id="{68C86455-418A-9B39-3DE9-231033D8AB19}"/>
                </a:ext>
              </a:extLst>
            </p:cNvPr>
            <p:cNvSpPr/>
            <p:nvPr/>
          </p:nvSpPr>
          <p:spPr>
            <a:xfrm>
              <a:off x="17200364" y="8085068"/>
              <a:ext cx="156651" cy="254352"/>
            </a:xfrm>
            <a:custGeom>
              <a:avLst/>
              <a:gdLst/>
              <a:ahLst/>
              <a:cxnLst>
                <a:cxn ang="0">
                  <a:pos x="wd2" y="hd2"/>
                </a:cxn>
                <a:cxn ang="5400000">
                  <a:pos x="wd2" y="hd2"/>
                </a:cxn>
                <a:cxn ang="10800000">
                  <a:pos x="wd2" y="hd2"/>
                </a:cxn>
                <a:cxn ang="16200000">
                  <a:pos x="wd2" y="hd2"/>
                </a:cxn>
              </a:cxnLst>
              <a:rect l="0" t="0" r="r" b="b"/>
              <a:pathLst>
                <a:path w="21600" h="21600" extrusionOk="0">
                  <a:moveTo>
                    <a:pt x="4681" y="0"/>
                  </a:moveTo>
                  <a:lnTo>
                    <a:pt x="4681" y="213"/>
                  </a:lnTo>
                  <a:lnTo>
                    <a:pt x="5043" y="425"/>
                  </a:lnTo>
                  <a:lnTo>
                    <a:pt x="4681" y="638"/>
                  </a:lnTo>
                  <a:lnTo>
                    <a:pt x="4320" y="1063"/>
                  </a:lnTo>
                  <a:lnTo>
                    <a:pt x="4320" y="2115"/>
                  </a:lnTo>
                  <a:lnTo>
                    <a:pt x="3236" y="3178"/>
                  </a:lnTo>
                  <a:lnTo>
                    <a:pt x="2513" y="2753"/>
                  </a:lnTo>
                  <a:lnTo>
                    <a:pt x="1429" y="2328"/>
                  </a:lnTo>
                  <a:lnTo>
                    <a:pt x="0" y="2328"/>
                  </a:lnTo>
                  <a:lnTo>
                    <a:pt x="0" y="2541"/>
                  </a:lnTo>
                  <a:lnTo>
                    <a:pt x="1429" y="2753"/>
                  </a:lnTo>
                  <a:lnTo>
                    <a:pt x="1790" y="3391"/>
                  </a:lnTo>
                  <a:lnTo>
                    <a:pt x="1429" y="3603"/>
                  </a:lnTo>
                  <a:lnTo>
                    <a:pt x="2513" y="4666"/>
                  </a:lnTo>
                  <a:lnTo>
                    <a:pt x="2513" y="6357"/>
                  </a:lnTo>
                  <a:lnTo>
                    <a:pt x="1429" y="6994"/>
                  </a:lnTo>
                  <a:lnTo>
                    <a:pt x="1084" y="9535"/>
                  </a:lnTo>
                  <a:lnTo>
                    <a:pt x="1429" y="10172"/>
                  </a:lnTo>
                  <a:lnTo>
                    <a:pt x="723" y="10587"/>
                  </a:lnTo>
                  <a:lnTo>
                    <a:pt x="1429" y="12926"/>
                  </a:lnTo>
                  <a:lnTo>
                    <a:pt x="1429" y="13766"/>
                  </a:lnTo>
                  <a:lnTo>
                    <a:pt x="2874" y="16306"/>
                  </a:lnTo>
                  <a:lnTo>
                    <a:pt x="4320" y="19485"/>
                  </a:lnTo>
                  <a:lnTo>
                    <a:pt x="5404" y="20760"/>
                  </a:lnTo>
                  <a:lnTo>
                    <a:pt x="7917" y="21600"/>
                  </a:lnTo>
                  <a:lnTo>
                    <a:pt x="10086" y="21387"/>
                  </a:lnTo>
                  <a:lnTo>
                    <a:pt x="13321" y="21185"/>
                  </a:lnTo>
                  <a:lnTo>
                    <a:pt x="16196" y="20547"/>
                  </a:lnTo>
                  <a:lnTo>
                    <a:pt x="19449" y="18432"/>
                  </a:lnTo>
                  <a:lnTo>
                    <a:pt x="20877" y="16944"/>
                  </a:lnTo>
                  <a:lnTo>
                    <a:pt x="21600" y="15881"/>
                  </a:lnTo>
                  <a:lnTo>
                    <a:pt x="21239" y="15041"/>
                  </a:lnTo>
                  <a:lnTo>
                    <a:pt x="21600" y="14403"/>
                  </a:lnTo>
                  <a:lnTo>
                    <a:pt x="21600" y="12926"/>
                  </a:lnTo>
                  <a:lnTo>
                    <a:pt x="21239" y="12288"/>
                  </a:lnTo>
                  <a:lnTo>
                    <a:pt x="21600" y="11225"/>
                  </a:lnTo>
                  <a:lnTo>
                    <a:pt x="19810" y="10587"/>
                  </a:lnTo>
                  <a:lnTo>
                    <a:pt x="18726" y="8047"/>
                  </a:lnTo>
                  <a:lnTo>
                    <a:pt x="17280" y="6357"/>
                  </a:lnTo>
                  <a:lnTo>
                    <a:pt x="15473" y="6357"/>
                  </a:lnTo>
                  <a:lnTo>
                    <a:pt x="15473" y="5931"/>
                  </a:lnTo>
                  <a:lnTo>
                    <a:pt x="13683" y="5931"/>
                  </a:lnTo>
                  <a:lnTo>
                    <a:pt x="15834" y="5506"/>
                  </a:lnTo>
                  <a:lnTo>
                    <a:pt x="15473" y="4869"/>
                  </a:lnTo>
                  <a:lnTo>
                    <a:pt x="14406" y="4666"/>
                  </a:lnTo>
                  <a:lnTo>
                    <a:pt x="13321" y="3391"/>
                  </a:lnTo>
                  <a:lnTo>
                    <a:pt x="12237" y="3391"/>
                  </a:lnTo>
                  <a:lnTo>
                    <a:pt x="11876" y="2328"/>
                  </a:lnTo>
                  <a:lnTo>
                    <a:pt x="11514" y="1700"/>
                  </a:lnTo>
                  <a:lnTo>
                    <a:pt x="11514" y="1275"/>
                  </a:lnTo>
                  <a:lnTo>
                    <a:pt x="8279" y="425"/>
                  </a:lnTo>
                  <a:lnTo>
                    <a:pt x="7917" y="1063"/>
                  </a:lnTo>
                  <a:lnTo>
                    <a:pt x="6471" y="638"/>
                  </a:lnTo>
                  <a:lnTo>
                    <a:pt x="6833" y="213"/>
                  </a:lnTo>
                  <a:lnTo>
                    <a:pt x="4681" y="0"/>
                  </a:lnTo>
                  <a:close/>
                </a:path>
              </a:pathLst>
            </a:custGeom>
            <a:solidFill>
              <a:srgbClr val="CCD4D8"/>
            </a:solidFill>
            <a:ln w="12700" cap="flat">
              <a:noFill/>
              <a:miter lim="400000"/>
            </a:ln>
            <a:effectLst/>
          </p:spPr>
          <p:txBody>
            <a:bodyPr wrap="square" lIns="0" tIns="0" rIns="0" bIns="0" numCol="1" anchor="ctr">
              <a:noAutofit/>
            </a:bodyPr>
            <a:lstStyle/>
            <a:p>
              <a:pPr defTabSz="342900">
                <a:lnSpc>
                  <a:spcPct val="100000"/>
                </a:lnSpc>
                <a:spcBef>
                  <a:spcPts val="0"/>
                </a:spcBef>
                <a:defRPr sz="1400">
                  <a:latin typeface="Arial"/>
                  <a:ea typeface="Arial"/>
                  <a:cs typeface="Arial"/>
                  <a:sym typeface="Arial"/>
                </a:defRPr>
              </a:pPr>
              <a:endParaRPr sz="525"/>
            </a:p>
          </p:txBody>
        </p:sp>
        <p:sp>
          <p:nvSpPr>
            <p:cNvPr id="139" name="Google Shape;10545;p32">
              <a:extLst>
                <a:ext uri="{FF2B5EF4-FFF2-40B4-BE49-F238E27FC236}">
                  <a16:creationId xmlns:a16="http://schemas.microsoft.com/office/drawing/2014/main" id="{43C94705-277F-4775-F9E9-A5D9BA5AF1F8}"/>
                </a:ext>
              </a:extLst>
            </p:cNvPr>
            <p:cNvSpPr/>
            <p:nvPr/>
          </p:nvSpPr>
          <p:spPr>
            <a:xfrm>
              <a:off x="17193893" y="8036417"/>
              <a:ext cx="59876" cy="59876"/>
            </a:xfrm>
            <a:custGeom>
              <a:avLst/>
              <a:gdLst/>
              <a:ahLst/>
              <a:cxnLst>
                <a:cxn ang="0">
                  <a:pos x="wd2" y="hd2"/>
                </a:cxn>
                <a:cxn ang="5400000">
                  <a:pos x="wd2" y="hd2"/>
                </a:cxn>
                <a:cxn ang="10800000">
                  <a:pos x="wd2" y="hd2"/>
                </a:cxn>
                <a:cxn ang="16200000">
                  <a:pos x="wd2" y="hd2"/>
                </a:cxn>
              </a:cxnLst>
              <a:rect l="0" t="0" r="r" b="b"/>
              <a:pathLst>
                <a:path w="21600" h="21600" extrusionOk="0">
                  <a:moveTo>
                    <a:pt x="19440" y="0"/>
                  </a:moveTo>
                  <a:lnTo>
                    <a:pt x="0" y="4826"/>
                  </a:lnTo>
                  <a:lnTo>
                    <a:pt x="0" y="12064"/>
                  </a:lnTo>
                  <a:lnTo>
                    <a:pt x="12960" y="21600"/>
                  </a:lnTo>
                  <a:lnTo>
                    <a:pt x="12960" y="16889"/>
                  </a:lnTo>
                  <a:lnTo>
                    <a:pt x="17280" y="16889"/>
                  </a:lnTo>
                  <a:lnTo>
                    <a:pt x="21600" y="4826"/>
                  </a:lnTo>
                  <a:lnTo>
                    <a:pt x="19440" y="0"/>
                  </a:lnTo>
                  <a:close/>
                </a:path>
              </a:pathLst>
            </a:custGeom>
            <a:solidFill>
              <a:srgbClr val="CCD4D8"/>
            </a:solidFill>
            <a:ln w="12700" cap="flat">
              <a:noFill/>
              <a:miter lim="400000"/>
            </a:ln>
            <a:effectLst/>
          </p:spPr>
          <p:txBody>
            <a:bodyPr wrap="square" lIns="0" tIns="0" rIns="0" bIns="0" numCol="1" anchor="ctr">
              <a:noAutofit/>
            </a:bodyPr>
            <a:lstStyle/>
            <a:p>
              <a:pPr defTabSz="342900">
                <a:lnSpc>
                  <a:spcPct val="100000"/>
                </a:lnSpc>
                <a:spcBef>
                  <a:spcPts val="0"/>
                </a:spcBef>
                <a:defRPr sz="1400">
                  <a:latin typeface="Arial"/>
                  <a:ea typeface="Arial"/>
                  <a:cs typeface="Arial"/>
                  <a:sym typeface="Arial"/>
                </a:defRPr>
              </a:pPr>
              <a:endParaRPr sz="525"/>
            </a:p>
          </p:txBody>
        </p:sp>
        <p:sp>
          <p:nvSpPr>
            <p:cNvPr id="140" name="Google Shape;10546;p32">
              <a:extLst>
                <a:ext uri="{FF2B5EF4-FFF2-40B4-BE49-F238E27FC236}">
                  <a16:creationId xmlns:a16="http://schemas.microsoft.com/office/drawing/2014/main" id="{BB804EF0-9810-2172-F69F-4EE99BF35857}"/>
                </a:ext>
              </a:extLst>
            </p:cNvPr>
            <p:cNvSpPr/>
            <p:nvPr/>
          </p:nvSpPr>
          <p:spPr>
            <a:xfrm>
              <a:off x="17226596" y="8047681"/>
              <a:ext cx="59876" cy="59876"/>
            </a:xfrm>
            <a:custGeom>
              <a:avLst/>
              <a:gdLst/>
              <a:ahLst/>
              <a:cxnLst>
                <a:cxn ang="0">
                  <a:pos x="wd2" y="hd2"/>
                </a:cxn>
                <a:cxn ang="5400000">
                  <a:pos x="wd2" y="hd2"/>
                </a:cxn>
                <a:cxn ang="10800000">
                  <a:pos x="wd2" y="hd2"/>
                </a:cxn>
                <a:cxn ang="16200000">
                  <a:pos x="wd2" y="hd2"/>
                </a:cxn>
              </a:cxnLst>
              <a:rect l="0" t="0" r="r" b="b"/>
              <a:pathLst>
                <a:path w="21600" h="21600" extrusionOk="0">
                  <a:moveTo>
                    <a:pt x="2889" y="0"/>
                  </a:moveTo>
                  <a:lnTo>
                    <a:pt x="2889" y="3614"/>
                  </a:lnTo>
                  <a:lnTo>
                    <a:pt x="5710" y="7229"/>
                  </a:lnTo>
                  <a:lnTo>
                    <a:pt x="0" y="7229"/>
                  </a:lnTo>
                  <a:lnTo>
                    <a:pt x="0" y="8950"/>
                  </a:lnTo>
                  <a:lnTo>
                    <a:pt x="8599" y="12564"/>
                  </a:lnTo>
                  <a:lnTo>
                    <a:pt x="12932" y="17986"/>
                  </a:lnTo>
                  <a:lnTo>
                    <a:pt x="18711" y="17986"/>
                  </a:lnTo>
                  <a:lnTo>
                    <a:pt x="21600" y="21600"/>
                  </a:lnTo>
                  <a:lnTo>
                    <a:pt x="20155" y="17986"/>
                  </a:lnTo>
                  <a:lnTo>
                    <a:pt x="11488" y="8950"/>
                  </a:lnTo>
                  <a:lnTo>
                    <a:pt x="11488" y="1807"/>
                  </a:lnTo>
                  <a:lnTo>
                    <a:pt x="2889" y="0"/>
                  </a:lnTo>
                  <a:close/>
                </a:path>
              </a:pathLst>
            </a:custGeom>
            <a:solidFill>
              <a:srgbClr val="CCD4D8"/>
            </a:solidFill>
            <a:ln w="12700" cap="flat">
              <a:noFill/>
              <a:miter lim="400000"/>
            </a:ln>
            <a:effectLst/>
          </p:spPr>
          <p:txBody>
            <a:bodyPr wrap="square" lIns="0" tIns="0" rIns="0" bIns="0" numCol="1" anchor="ctr">
              <a:noAutofit/>
            </a:bodyPr>
            <a:lstStyle/>
            <a:p>
              <a:pPr defTabSz="342900">
                <a:lnSpc>
                  <a:spcPct val="100000"/>
                </a:lnSpc>
                <a:spcBef>
                  <a:spcPts val="0"/>
                </a:spcBef>
                <a:defRPr sz="1400">
                  <a:latin typeface="Arial"/>
                  <a:ea typeface="Arial"/>
                  <a:cs typeface="Arial"/>
                  <a:sym typeface="Arial"/>
                </a:defRPr>
              </a:pPr>
              <a:endParaRPr sz="525"/>
            </a:p>
          </p:txBody>
        </p:sp>
        <p:sp>
          <p:nvSpPr>
            <p:cNvPr id="141" name="Google Shape;10547;p32">
              <a:extLst>
                <a:ext uri="{FF2B5EF4-FFF2-40B4-BE49-F238E27FC236}">
                  <a16:creationId xmlns:a16="http://schemas.microsoft.com/office/drawing/2014/main" id="{6DF8F84C-BD69-9BB5-65D8-78872769FEA6}"/>
                </a:ext>
              </a:extLst>
            </p:cNvPr>
            <p:cNvSpPr/>
            <p:nvPr/>
          </p:nvSpPr>
          <p:spPr>
            <a:xfrm>
              <a:off x="16307164" y="6296995"/>
              <a:ext cx="2024059" cy="1887839"/>
            </a:xfrm>
            <a:custGeom>
              <a:avLst/>
              <a:gdLst/>
              <a:ahLst/>
              <a:cxnLst>
                <a:cxn ang="0">
                  <a:pos x="wd2" y="hd2"/>
                </a:cxn>
                <a:cxn ang="5400000">
                  <a:pos x="wd2" y="hd2"/>
                </a:cxn>
                <a:cxn ang="10800000">
                  <a:pos x="wd2" y="hd2"/>
                </a:cxn>
                <a:cxn ang="16200000">
                  <a:pos x="wd2" y="hd2"/>
                </a:cxn>
              </a:cxnLst>
              <a:rect l="0" t="0" r="r" b="b"/>
              <a:pathLst>
                <a:path w="21600" h="21600" extrusionOk="0">
                  <a:moveTo>
                    <a:pt x="9198" y="20659"/>
                  </a:moveTo>
                  <a:lnTo>
                    <a:pt x="9226" y="20744"/>
                  </a:lnTo>
                  <a:lnTo>
                    <a:pt x="9226" y="20688"/>
                  </a:lnTo>
                  <a:lnTo>
                    <a:pt x="9198" y="20659"/>
                  </a:lnTo>
                  <a:close/>
                  <a:moveTo>
                    <a:pt x="5323" y="0"/>
                  </a:moveTo>
                  <a:lnTo>
                    <a:pt x="5212" y="199"/>
                  </a:lnTo>
                  <a:lnTo>
                    <a:pt x="5044" y="199"/>
                  </a:lnTo>
                  <a:lnTo>
                    <a:pt x="4794" y="400"/>
                  </a:lnTo>
                  <a:lnTo>
                    <a:pt x="4598" y="799"/>
                  </a:lnTo>
                  <a:lnTo>
                    <a:pt x="4516" y="856"/>
                  </a:lnTo>
                  <a:lnTo>
                    <a:pt x="4376" y="998"/>
                  </a:lnTo>
                  <a:lnTo>
                    <a:pt x="4292" y="998"/>
                  </a:lnTo>
                  <a:lnTo>
                    <a:pt x="4153" y="1113"/>
                  </a:lnTo>
                  <a:lnTo>
                    <a:pt x="4013" y="1141"/>
                  </a:lnTo>
                  <a:lnTo>
                    <a:pt x="3763" y="1398"/>
                  </a:lnTo>
                  <a:lnTo>
                    <a:pt x="3790" y="1484"/>
                  </a:lnTo>
                  <a:lnTo>
                    <a:pt x="3901" y="1769"/>
                  </a:lnTo>
                  <a:lnTo>
                    <a:pt x="3818" y="2140"/>
                  </a:lnTo>
                  <a:lnTo>
                    <a:pt x="3818" y="2340"/>
                  </a:lnTo>
                  <a:lnTo>
                    <a:pt x="3679" y="2425"/>
                  </a:lnTo>
                  <a:lnTo>
                    <a:pt x="3483" y="2682"/>
                  </a:lnTo>
                  <a:lnTo>
                    <a:pt x="3595" y="2768"/>
                  </a:lnTo>
                  <a:lnTo>
                    <a:pt x="3595" y="2910"/>
                  </a:lnTo>
                  <a:lnTo>
                    <a:pt x="3511" y="3082"/>
                  </a:lnTo>
                  <a:lnTo>
                    <a:pt x="3233" y="3224"/>
                  </a:lnTo>
                  <a:lnTo>
                    <a:pt x="3093" y="3482"/>
                  </a:lnTo>
                  <a:lnTo>
                    <a:pt x="3065" y="3709"/>
                  </a:lnTo>
                  <a:lnTo>
                    <a:pt x="2954" y="3908"/>
                  </a:lnTo>
                  <a:lnTo>
                    <a:pt x="2620" y="4138"/>
                  </a:lnTo>
                  <a:lnTo>
                    <a:pt x="2480" y="4623"/>
                  </a:lnTo>
                  <a:lnTo>
                    <a:pt x="2230" y="4908"/>
                  </a:lnTo>
                  <a:lnTo>
                    <a:pt x="1812" y="4908"/>
                  </a:lnTo>
                  <a:lnTo>
                    <a:pt x="1533" y="5079"/>
                  </a:lnTo>
                  <a:lnTo>
                    <a:pt x="1421" y="5050"/>
                  </a:lnTo>
                  <a:lnTo>
                    <a:pt x="1393" y="4908"/>
                  </a:lnTo>
                  <a:lnTo>
                    <a:pt x="1227" y="4822"/>
                  </a:lnTo>
                  <a:lnTo>
                    <a:pt x="1115" y="4908"/>
                  </a:lnTo>
                  <a:lnTo>
                    <a:pt x="975" y="4965"/>
                  </a:lnTo>
                  <a:lnTo>
                    <a:pt x="919" y="5107"/>
                  </a:lnTo>
                  <a:lnTo>
                    <a:pt x="725" y="5394"/>
                  </a:lnTo>
                  <a:lnTo>
                    <a:pt x="613" y="5421"/>
                  </a:lnTo>
                  <a:lnTo>
                    <a:pt x="474" y="5764"/>
                  </a:lnTo>
                  <a:lnTo>
                    <a:pt x="474" y="5964"/>
                  </a:lnTo>
                  <a:lnTo>
                    <a:pt x="613" y="5935"/>
                  </a:lnTo>
                  <a:lnTo>
                    <a:pt x="809" y="5992"/>
                  </a:lnTo>
                  <a:lnTo>
                    <a:pt x="891" y="5964"/>
                  </a:lnTo>
                  <a:lnTo>
                    <a:pt x="1031" y="5964"/>
                  </a:lnTo>
                  <a:lnTo>
                    <a:pt x="1143" y="6220"/>
                  </a:lnTo>
                  <a:lnTo>
                    <a:pt x="1115" y="6392"/>
                  </a:lnTo>
                  <a:lnTo>
                    <a:pt x="1143" y="6677"/>
                  </a:lnTo>
                  <a:lnTo>
                    <a:pt x="1421" y="6849"/>
                  </a:lnTo>
                  <a:lnTo>
                    <a:pt x="1561" y="6849"/>
                  </a:lnTo>
                  <a:lnTo>
                    <a:pt x="1672" y="6933"/>
                  </a:lnTo>
                  <a:lnTo>
                    <a:pt x="1616" y="7048"/>
                  </a:lnTo>
                  <a:lnTo>
                    <a:pt x="1784" y="7248"/>
                  </a:lnTo>
                  <a:lnTo>
                    <a:pt x="1951" y="7761"/>
                  </a:lnTo>
                  <a:lnTo>
                    <a:pt x="1923" y="7847"/>
                  </a:lnTo>
                  <a:lnTo>
                    <a:pt x="1978" y="7933"/>
                  </a:lnTo>
                  <a:lnTo>
                    <a:pt x="1840" y="7990"/>
                  </a:lnTo>
                  <a:lnTo>
                    <a:pt x="1672" y="8103"/>
                  </a:lnTo>
                  <a:lnTo>
                    <a:pt x="1589" y="7990"/>
                  </a:lnTo>
                  <a:lnTo>
                    <a:pt x="1672" y="7904"/>
                  </a:lnTo>
                  <a:lnTo>
                    <a:pt x="1505" y="7933"/>
                  </a:lnTo>
                  <a:lnTo>
                    <a:pt x="1421" y="7990"/>
                  </a:lnTo>
                  <a:lnTo>
                    <a:pt x="1115" y="8132"/>
                  </a:lnTo>
                  <a:lnTo>
                    <a:pt x="585" y="8103"/>
                  </a:lnTo>
                  <a:lnTo>
                    <a:pt x="446" y="8189"/>
                  </a:lnTo>
                  <a:lnTo>
                    <a:pt x="334" y="8132"/>
                  </a:lnTo>
                  <a:lnTo>
                    <a:pt x="278" y="8332"/>
                  </a:lnTo>
                  <a:lnTo>
                    <a:pt x="167" y="8361"/>
                  </a:lnTo>
                  <a:lnTo>
                    <a:pt x="28" y="8474"/>
                  </a:lnTo>
                  <a:lnTo>
                    <a:pt x="0" y="8675"/>
                  </a:lnTo>
                  <a:lnTo>
                    <a:pt x="222" y="8531"/>
                  </a:lnTo>
                  <a:lnTo>
                    <a:pt x="446" y="8503"/>
                  </a:lnTo>
                  <a:lnTo>
                    <a:pt x="278" y="8617"/>
                  </a:lnTo>
                  <a:lnTo>
                    <a:pt x="140" y="8788"/>
                  </a:lnTo>
                  <a:lnTo>
                    <a:pt x="112" y="8960"/>
                  </a:lnTo>
                  <a:lnTo>
                    <a:pt x="194" y="8988"/>
                  </a:lnTo>
                  <a:lnTo>
                    <a:pt x="446" y="9245"/>
                  </a:lnTo>
                  <a:lnTo>
                    <a:pt x="919" y="9417"/>
                  </a:lnTo>
                  <a:lnTo>
                    <a:pt x="1087" y="9388"/>
                  </a:lnTo>
                  <a:lnTo>
                    <a:pt x="1281" y="9388"/>
                  </a:lnTo>
                  <a:lnTo>
                    <a:pt x="1589" y="9245"/>
                  </a:lnTo>
                  <a:lnTo>
                    <a:pt x="1589" y="9131"/>
                  </a:lnTo>
                  <a:lnTo>
                    <a:pt x="1616" y="9131"/>
                  </a:lnTo>
                  <a:lnTo>
                    <a:pt x="1784" y="9187"/>
                  </a:lnTo>
                  <a:lnTo>
                    <a:pt x="1728" y="9331"/>
                  </a:lnTo>
                  <a:lnTo>
                    <a:pt x="1672" y="9331"/>
                  </a:lnTo>
                  <a:lnTo>
                    <a:pt x="1533" y="9530"/>
                  </a:lnTo>
                  <a:lnTo>
                    <a:pt x="1421" y="9530"/>
                  </a:lnTo>
                  <a:lnTo>
                    <a:pt x="1115" y="9787"/>
                  </a:lnTo>
                  <a:lnTo>
                    <a:pt x="1115" y="9845"/>
                  </a:lnTo>
                  <a:lnTo>
                    <a:pt x="1003" y="9816"/>
                  </a:lnTo>
                  <a:lnTo>
                    <a:pt x="975" y="9816"/>
                  </a:lnTo>
                  <a:lnTo>
                    <a:pt x="864" y="9901"/>
                  </a:lnTo>
                  <a:lnTo>
                    <a:pt x="753" y="9845"/>
                  </a:lnTo>
                  <a:lnTo>
                    <a:pt x="753" y="9702"/>
                  </a:lnTo>
                  <a:lnTo>
                    <a:pt x="669" y="9702"/>
                  </a:lnTo>
                  <a:lnTo>
                    <a:pt x="613" y="9673"/>
                  </a:lnTo>
                  <a:lnTo>
                    <a:pt x="557" y="9673"/>
                  </a:lnTo>
                  <a:lnTo>
                    <a:pt x="529" y="9787"/>
                  </a:lnTo>
                  <a:lnTo>
                    <a:pt x="557" y="9901"/>
                  </a:lnTo>
                  <a:lnTo>
                    <a:pt x="864" y="10216"/>
                  </a:lnTo>
                  <a:lnTo>
                    <a:pt x="975" y="10272"/>
                  </a:lnTo>
                  <a:lnTo>
                    <a:pt x="1031" y="10272"/>
                  </a:lnTo>
                  <a:lnTo>
                    <a:pt x="1087" y="10329"/>
                  </a:lnTo>
                  <a:lnTo>
                    <a:pt x="1309" y="10671"/>
                  </a:lnTo>
                  <a:lnTo>
                    <a:pt x="1867" y="11128"/>
                  </a:lnTo>
                  <a:lnTo>
                    <a:pt x="2146" y="11214"/>
                  </a:lnTo>
                  <a:lnTo>
                    <a:pt x="2368" y="11128"/>
                  </a:lnTo>
                  <a:lnTo>
                    <a:pt x="2759" y="10900"/>
                  </a:lnTo>
                  <a:lnTo>
                    <a:pt x="3010" y="10757"/>
                  </a:lnTo>
                  <a:lnTo>
                    <a:pt x="3010" y="10671"/>
                  </a:lnTo>
                  <a:lnTo>
                    <a:pt x="3121" y="10529"/>
                  </a:lnTo>
                  <a:lnTo>
                    <a:pt x="3177" y="10244"/>
                  </a:lnTo>
                  <a:lnTo>
                    <a:pt x="3065" y="10101"/>
                  </a:lnTo>
                  <a:lnTo>
                    <a:pt x="3177" y="9816"/>
                  </a:lnTo>
                  <a:lnTo>
                    <a:pt x="3177" y="9673"/>
                  </a:lnTo>
                  <a:lnTo>
                    <a:pt x="3205" y="9558"/>
                  </a:lnTo>
                  <a:lnTo>
                    <a:pt x="3233" y="9673"/>
                  </a:lnTo>
                  <a:lnTo>
                    <a:pt x="3455" y="9673"/>
                  </a:lnTo>
                  <a:lnTo>
                    <a:pt x="3511" y="9702"/>
                  </a:lnTo>
                  <a:lnTo>
                    <a:pt x="3651" y="9644"/>
                  </a:lnTo>
                  <a:lnTo>
                    <a:pt x="3623" y="9702"/>
                  </a:lnTo>
                  <a:lnTo>
                    <a:pt x="3483" y="9845"/>
                  </a:lnTo>
                  <a:lnTo>
                    <a:pt x="3373" y="9816"/>
                  </a:lnTo>
                  <a:lnTo>
                    <a:pt x="3345" y="9845"/>
                  </a:lnTo>
                  <a:lnTo>
                    <a:pt x="3317" y="10044"/>
                  </a:lnTo>
                  <a:lnTo>
                    <a:pt x="3373" y="10130"/>
                  </a:lnTo>
                  <a:lnTo>
                    <a:pt x="3373" y="10272"/>
                  </a:lnTo>
                  <a:lnTo>
                    <a:pt x="3455" y="10329"/>
                  </a:lnTo>
                  <a:lnTo>
                    <a:pt x="3651" y="10272"/>
                  </a:lnTo>
                  <a:lnTo>
                    <a:pt x="3763" y="10329"/>
                  </a:lnTo>
                  <a:lnTo>
                    <a:pt x="3651" y="10329"/>
                  </a:lnTo>
                  <a:lnTo>
                    <a:pt x="3595" y="10386"/>
                  </a:lnTo>
                  <a:lnTo>
                    <a:pt x="3401" y="10501"/>
                  </a:lnTo>
                  <a:lnTo>
                    <a:pt x="3483" y="10843"/>
                  </a:lnTo>
                  <a:lnTo>
                    <a:pt x="3595" y="10929"/>
                  </a:lnTo>
                  <a:lnTo>
                    <a:pt x="3651" y="11185"/>
                  </a:lnTo>
                  <a:lnTo>
                    <a:pt x="3651" y="11384"/>
                  </a:lnTo>
                  <a:lnTo>
                    <a:pt x="3595" y="11556"/>
                  </a:lnTo>
                  <a:lnTo>
                    <a:pt x="3595" y="11699"/>
                  </a:lnTo>
                  <a:lnTo>
                    <a:pt x="3707" y="11784"/>
                  </a:lnTo>
                  <a:lnTo>
                    <a:pt x="3595" y="11841"/>
                  </a:lnTo>
                  <a:lnTo>
                    <a:pt x="3623" y="12099"/>
                  </a:lnTo>
                  <a:lnTo>
                    <a:pt x="3818" y="12526"/>
                  </a:lnTo>
                  <a:lnTo>
                    <a:pt x="3874" y="12669"/>
                  </a:lnTo>
                  <a:lnTo>
                    <a:pt x="3929" y="12784"/>
                  </a:lnTo>
                  <a:lnTo>
                    <a:pt x="3818" y="12812"/>
                  </a:lnTo>
                  <a:lnTo>
                    <a:pt x="3818" y="12983"/>
                  </a:lnTo>
                  <a:lnTo>
                    <a:pt x="4041" y="13268"/>
                  </a:lnTo>
                  <a:lnTo>
                    <a:pt x="3874" y="13268"/>
                  </a:lnTo>
                  <a:lnTo>
                    <a:pt x="4041" y="13525"/>
                  </a:lnTo>
                  <a:lnTo>
                    <a:pt x="4041" y="13753"/>
                  </a:lnTo>
                  <a:lnTo>
                    <a:pt x="4348" y="14380"/>
                  </a:lnTo>
                  <a:lnTo>
                    <a:pt x="4348" y="14809"/>
                  </a:lnTo>
                  <a:lnTo>
                    <a:pt x="4488" y="15180"/>
                  </a:lnTo>
                  <a:lnTo>
                    <a:pt x="4598" y="15237"/>
                  </a:lnTo>
                  <a:lnTo>
                    <a:pt x="4654" y="15466"/>
                  </a:lnTo>
                  <a:lnTo>
                    <a:pt x="4766" y="15522"/>
                  </a:lnTo>
                  <a:lnTo>
                    <a:pt x="4766" y="15636"/>
                  </a:lnTo>
                  <a:lnTo>
                    <a:pt x="4932" y="15950"/>
                  </a:lnTo>
                  <a:lnTo>
                    <a:pt x="5016" y="15979"/>
                  </a:lnTo>
                  <a:lnTo>
                    <a:pt x="5016" y="16065"/>
                  </a:lnTo>
                  <a:lnTo>
                    <a:pt x="5184" y="16321"/>
                  </a:lnTo>
                  <a:lnTo>
                    <a:pt x="5267" y="16321"/>
                  </a:lnTo>
                  <a:lnTo>
                    <a:pt x="5267" y="16606"/>
                  </a:lnTo>
                  <a:lnTo>
                    <a:pt x="5323" y="16692"/>
                  </a:lnTo>
                  <a:lnTo>
                    <a:pt x="5435" y="16892"/>
                  </a:lnTo>
                  <a:lnTo>
                    <a:pt x="5463" y="17120"/>
                  </a:lnTo>
                  <a:lnTo>
                    <a:pt x="5602" y="17491"/>
                  </a:lnTo>
                  <a:lnTo>
                    <a:pt x="5685" y="17634"/>
                  </a:lnTo>
                  <a:lnTo>
                    <a:pt x="5713" y="17948"/>
                  </a:lnTo>
                  <a:lnTo>
                    <a:pt x="5769" y="18034"/>
                  </a:lnTo>
                  <a:lnTo>
                    <a:pt x="5881" y="18233"/>
                  </a:lnTo>
                  <a:lnTo>
                    <a:pt x="6103" y="18462"/>
                  </a:lnTo>
                  <a:lnTo>
                    <a:pt x="6131" y="18462"/>
                  </a:lnTo>
                  <a:lnTo>
                    <a:pt x="6271" y="18661"/>
                  </a:lnTo>
                  <a:lnTo>
                    <a:pt x="6494" y="18946"/>
                  </a:lnTo>
                  <a:lnTo>
                    <a:pt x="6578" y="19204"/>
                  </a:lnTo>
                  <a:lnTo>
                    <a:pt x="6661" y="19403"/>
                  </a:lnTo>
                  <a:lnTo>
                    <a:pt x="6716" y="19460"/>
                  </a:lnTo>
                  <a:lnTo>
                    <a:pt x="6716" y="19602"/>
                  </a:lnTo>
                  <a:lnTo>
                    <a:pt x="6884" y="19917"/>
                  </a:lnTo>
                  <a:lnTo>
                    <a:pt x="6968" y="20202"/>
                  </a:lnTo>
                  <a:lnTo>
                    <a:pt x="6968" y="20516"/>
                  </a:lnTo>
                  <a:lnTo>
                    <a:pt x="7246" y="21115"/>
                  </a:lnTo>
                  <a:lnTo>
                    <a:pt x="7497" y="21372"/>
                  </a:lnTo>
                  <a:lnTo>
                    <a:pt x="7692" y="21543"/>
                  </a:lnTo>
                  <a:lnTo>
                    <a:pt x="7971" y="21600"/>
                  </a:lnTo>
                  <a:lnTo>
                    <a:pt x="8249" y="21372"/>
                  </a:lnTo>
                  <a:lnTo>
                    <a:pt x="8333" y="21200"/>
                  </a:lnTo>
                  <a:lnTo>
                    <a:pt x="8277" y="21115"/>
                  </a:lnTo>
                  <a:lnTo>
                    <a:pt x="8333" y="21087"/>
                  </a:lnTo>
                  <a:lnTo>
                    <a:pt x="8361" y="21030"/>
                  </a:lnTo>
                  <a:lnTo>
                    <a:pt x="8417" y="20887"/>
                  </a:lnTo>
                  <a:lnTo>
                    <a:pt x="8695" y="20744"/>
                  </a:lnTo>
                  <a:lnTo>
                    <a:pt x="8751" y="20744"/>
                  </a:lnTo>
                  <a:lnTo>
                    <a:pt x="9086" y="20630"/>
                  </a:lnTo>
                  <a:lnTo>
                    <a:pt x="9198" y="20659"/>
                  </a:lnTo>
                  <a:lnTo>
                    <a:pt x="8946" y="20516"/>
                  </a:lnTo>
                  <a:lnTo>
                    <a:pt x="8918" y="20401"/>
                  </a:lnTo>
                  <a:lnTo>
                    <a:pt x="8974" y="20344"/>
                  </a:lnTo>
                  <a:lnTo>
                    <a:pt x="9198" y="20059"/>
                  </a:lnTo>
                  <a:lnTo>
                    <a:pt x="9170" y="19973"/>
                  </a:lnTo>
                  <a:lnTo>
                    <a:pt x="9226" y="19831"/>
                  </a:lnTo>
                  <a:lnTo>
                    <a:pt x="9448" y="19803"/>
                  </a:lnTo>
                  <a:lnTo>
                    <a:pt x="9504" y="19831"/>
                  </a:lnTo>
                  <a:lnTo>
                    <a:pt x="9670" y="19803"/>
                  </a:lnTo>
                  <a:lnTo>
                    <a:pt x="9670" y="19602"/>
                  </a:lnTo>
                  <a:lnTo>
                    <a:pt x="9616" y="18946"/>
                  </a:lnTo>
                  <a:lnTo>
                    <a:pt x="9532" y="18833"/>
                  </a:lnTo>
                  <a:lnTo>
                    <a:pt x="9532" y="18518"/>
                  </a:lnTo>
                  <a:lnTo>
                    <a:pt x="9726" y="18176"/>
                  </a:lnTo>
                  <a:lnTo>
                    <a:pt x="9894" y="17663"/>
                  </a:lnTo>
                  <a:lnTo>
                    <a:pt x="9894" y="17263"/>
                  </a:lnTo>
                  <a:lnTo>
                    <a:pt x="9670" y="17206"/>
                  </a:lnTo>
                  <a:lnTo>
                    <a:pt x="9670" y="16606"/>
                  </a:lnTo>
                  <a:lnTo>
                    <a:pt x="9642" y="16378"/>
                  </a:lnTo>
                  <a:lnTo>
                    <a:pt x="9782" y="16235"/>
                  </a:lnTo>
                  <a:lnTo>
                    <a:pt x="9642" y="15837"/>
                  </a:lnTo>
                  <a:lnTo>
                    <a:pt x="9642" y="15551"/>
                  </a:lnTo>
                  <a:lnTo>
                    <a:pt x="9726" y="15409"/>
                  </a:lnTo>
                  <a:lnTo>
                    <a:pt x="9978" y="15180"/>
                  </a:lnTo>
                  <a:lnTo>
                    <a:pt x="10033" y="15180"/>
                  </a:lnTo>
                  <a:lnTo>
                    <a:pt x="10145" y="15266"/>
                  </a:lnTo>
                  <a:lnTo>
                    <a:pt x="10229" y="15323"/>
                  </a:lnTo>
                  <a:lnTo>
                    <a:pt x="10451" y="15038"/>
                  </a:lnTo>
                  <a:lnTo>
                    <a:pt x="10451" y="14837"/>
                  </a:lnTo>
                  <a:lnTo>
                    <a:pt x="10591" y="14751"/>
                  </a:lnTo>
                  <a:lnTo>
                    <a:pt x="10925" y="14780"/>
                  </a:lnTo>
                  <a:lnTo>
                    <a:pt x="11120" y="14667"/>
                  </a:lnTo>
                  <a:lnTo>
                    <a:pt x="11260" y="14466"/>
                  </a:lnTo>
                  <a:lnTo>
                    <a:pt x="11204" y="14267"/>
                  </a:lnTo>
                  <a:lnTo>
                    <a:pt x="11260" y="14124"/>
                  </a:lnTo>
                  <a:lnTo>
                    <a:pt x="11454" y="13925"/>
                  </a:lnTo>
                  <a:lnTo>
                    <a:pt x="11734" y="13839"/>
                  </a:lnTo>
                  <a:lnTo>
                    <a:pt x="11900" y="13667"/>
                  </a:lnTo>
                  <a:lnTo>
                    <a:pt x="12012" y="13468"/>
                  </a:lnTo>
                  <a:lnTo>
                    <a:pt x="12709" y="12925"/>
                  </a:lnTo>
                  <a:lnTo>
                    <a:pt x="12821" y="12526"/>
                  </a:lnTo>
                  <a:lnTo>
                    <a:pt x="13349" y="12070"/>
                  </a:lnTo>
                  <a:lnTo>
                    <a:pt x="13267" y="12042"/>
                  </a:lnTo>
                  <a:lnTo>
                    <a:pt x="13239" y="12070"/>
                  </a:lnTo>
                  <a:lnTo>
                    <a:pt x="13127" y="12126"/>
                  </a:lnTo>
                  <a:lnTo>
                    <a:pt x="13155" y="11927"/>
                  </a:lnTo>
                  <a:lnTo>
                    <a:pt x="13239" y="11927"/>
                  </a:lnTo>
                  <a:lnTo>
                    <a:pt x="13377" y="11813"/>
                  </a:lnTo>
                  <a:lnTo>
                    <a:pt x="13405" y="11813"/>
                  </a:lnTo>
                  <a:lnTo>
                    <a:pt x="13433" y="11841"/>
                  </a:lnTo>
                  <a:lnTo>
                    <a:pt x="13433" y="11927"/>
                  </a:lnTo>
                  <a:lnTo>
                    <a:pt x="13517" y="11984"/>
                  </a:lnTo>
                  <a:lnTo>
                    <a:pt x="13936" y="11755"/>
                  </a:lnTo>
                  <a:lnTo>
                    <a:pt x="13936" y="11671"/>
                  </a:lnTo>
                  <a:lnTo>
                    <a:pt x="14214" y="11470"/>
                  </a:lnTo>
                  <a:lnTo>
                    <a:pt x="14158" y="11357"/>
                  </a:lnTo>
                  <a:lnTo>
                    <a:pt x="14270" y="11357"/>
                  </a:lnTo>
                  <a:lnTo>
                    <a:pt x="14326" y="11214"/>
                  </a:lnTo>
                  <a:lnTo>
                    <a:pt x="14492" y="11071"/>
                  </a:lnTo>
                  <a:lnTo>
                    <a:pt x="14408" y="11042"/>
                  </a:lnTo>
                  <a:lnTo>
                    <a:pt x="14464" y="10986"/>
                  </a:lnTo>
                  <a:lnTo>
                    <a:pt x="14354" y="10814"/>
                  </a:lnTo>
                  <a:lnTo>
                    <a:pt x="14354" y="10700"/>
                  </a:lnTo>
                  <a:lnTo>
                    <a:pt x="14408" y="10558"/>
                  </a:lnTo>
                  <a:lnTo>
                    <a:pt x="14520" y="10386"/>
                  </a:lnTo>
                  <a:lnTo>
                    <a:pt x="15022" y="10216"/>
                  </a:lnTo>
                  <a:lnTo>
                    <a:pt x="15105" y="10072"/>
                  </a:lnTo>
                  <a:lnTo>
                    <a:pt x="15105" y="9958"/>
                  </a:lnTo>
                  <a:lnTo>
                    <a:pt x="15189" y="9845"/>
                  </a:lnTo>
                  <a:lnTo>
                    <a:pt x="15217" y="9787"/>
                  </a:lnTo>
                  <a:lnTo>
                    <a:pt x="15161" y="9702"/>
                  </a:lnTo>
                  <a:lnTo>
                    <a:pt x="15078" y="9702"/>
                  </a:lnTo>
                  <a:lnTo>
                    <a:pt x="15050" y="9644"/>
                  </a:lnTo>
                  <a:lnTo>
                    <a:pt x="15189" y="9644"/>
                  </a:lnTo>
                  <a:lnTo>
                    <a:pt x="15301" y="9759"/>
                  </a:lnTo>
                  <a:lnTo>
                    <a:pt x="15301" y="9901"/>
                  </a:lnTo>
                  <a:lnTo>
                    <a:pt x="15329" y="10072"/>
                  </a:lnTo>
                  <a:lnTo>
                    <a:pt x="15441" y="10101"/>
                  </a:lnTo>
                  <a:lnTo>
                    <a:pt x="15551" y="10101"/>
                  </a:lnTo>
                  <a:lnTo>
                    <a:pt x="15607" y="10044"/>
                  </a:lnTo>
                  <a:lnTo>
                    <a:pt x="15635" y="10072"/>
                  </a:lnTo>
                  <a:lnTo>
                    <a:pt x="15635" y="9987"/>
                  </a:lnTo>
                  <a:lnTo>
                    <a:pt x="15663" y="9929"/>
                  </a:lnTo>
                  <a:lnTo>
                    <a:pt x="15719" y="9987"/>
                  </a:lnTo>
                  <a:lnTo>
                    <a:pt x="15747" y="10216"/>
                  </a:lnTo>
                  <a:lnTo>
                    <a:pt x="15858" y="10244"/>
                  </a:lnTo>
                  <a:lnTo>
                    <a:pt x="15858" y="10130"/>
                  </a:lnTo>
                  <a:lnTo>
                    <a:pt x="15942" y="10272"/>
                  </a:lnTo>
                  <a:lnTo>
                    <a:pt x="16026" y="10130"/>
                  </a:lnTo>
                  <a:lnTo>
                    <a:pt x="15942" y="9958"/>
                  </a:lnTo>
                  <a:lnTo>
                    <a:pt x="15998" y="9958"/>
                  </a:lnTo>
                  <a:lnTo>
                    <a:pt x="15942" y="9702"/>
                  </a:lnTo>
                  <a:lnTo>
                    <a:pt x="15914" y="9558"/>
                  </a:lnTo>
                  <a:lnTo>
                    <a:pt x="15914" y="9359"/>
                  </a:lnTo>
                  <a:lnTo>
                    <a:pt x="15663" y="9046"/>
                  </a:lnTo>
                  <a:lnTo>
                    <a:pt x="15635" y="8788"/>
                  </a:lnTo>
                  <a:lnTo>
                    <a:pt x="15663" y="8646"/>
                  </a:lnTo>
                  <a:lnTo>
                    <a:pt x="15607" y="8474"/>
                  </a:lnTo>
                  <a:lnTo>
                    <a:pt x="15607" y="8218"/>
                  </a:lnTo>
                  <a:lnTo>
                    <a:pt x="15385" y="7961"/>
                  </a:lnTo>
                  <a:lnTo>
                    <a:pt x="15217" y="7904"/>
                  </a:lnTo>
                  <a:lnTo>
                    <a:pt x="15050" y="7675"/>
                  </a:lnTo>
                  <a:lnTo>
                    <a:pt x="15050" y="7361"/>
                  </a:lnTo>
                  <a:lnTo>
                    <a:pt x="15189" y="7333"/>
                  </a:lnTo>
                  <a:lnTo>
                    <a:pt x="15245" y="7105"/>
                  </a:lnTo>
                  <a:lnTo>
                    <a:pt x="15357" y="7048"/>
                  </a:lnTo>
                  <a:lnTo>
                    <a:pt x="15467" y="7076"/>
                  </a:lnTo>
                  <a:lnTo>
                    <a:pt x="15551" y="6990"/>
                  </a:lnTo>
                  <a:lnTo>
                    <a:pt x="15495" y="6791"/>
                  </a:lnTo>
                  <a:lnTo>
                    <a:pt x="15523" y="6705"/>
                  </a:lnTo>
                  <a:lnTo>
                    <a:pt x="15357" y="6677"/>
                  </a:lnTo>
                  <a:lnTo>
                    <a:pt x="15217" y="6763"/>
                  </a:lnTo>
                  <a:lnTo>
                    <a:pt x="14827" y="6620"/>
                  </a:lnTo>
                  <a:lnTo>
                    <a:pt x="14855" y="6420"/>
                  </a:lnTo>
                  <a:lnTo>
                    <a:pt x="15022" y="6249"/>
                  </a:lnTo>
                  <a:lnTo>
                    <a:pt x="15078" y="6049"/>
                  </a:lnTo>
                  <a:lnTo>
                    <a:pt x="15022" y="5964"/>
                  </a:lnTo>
                  <a:lnTo>
                    <a:pt x="15022" y="5849"/>
                  </a:lnTo>
                  <a:lnTo>
                    <a:pt x="15078" y="5849"/>
                  </a:lnTo>
                  <a:lnTo>
                    <a:pt x="15105" y="5764"/>
                  </a:lnTo>
                  <a:lnTo>
                    <a:pt x="15189" y="5820"/>
                  </a:lnTo>
                  <a:lnTo>
                    <a:pt x="15301" y="5964"/>
                  </a:lnTo>
                  <a:lnTo>
                    <a:pt x="15301" y="6049"/>
                  </a:lnTo>
                  <a:lnTo>
                    <a:pt x="15385" y="6191"/>
                  </a:lnTo>
                  <a:lnTo>
                    <a:pt x="15551" y="6220"/>
                  </a:lnTo>
                  <a:lnTo>
                    <a:pt x="15635" y="6191"/>
                  </a:lnTo>
                  <a:lnTo>
                    <a:pt x="15523" y="6107"/>
                  </a:lnTo>
                  <a:lnTo>
                    <a:pt x="15551" y="5992"/>
                  </a:lnTo>
                  <a:lnTo>
                    <a:pt x="15635" y="5992"/>
                  </a:lnTo>
                  <a:lnTo>
                    <a:pt x="15747" y="6107"/>
                  </a:lnTo>
                  <a:lnTo>
                    <a:pt x="15803" y="6191"/>
                  </a:lnTo>
                  <a:lnTo>
                    <a:pt x="15942" y="6249"/>
                  </a:lnTo>
                  <a:lnTo>
                    <a:pt x="15998" y="6191"/>
                  </a:lnTo>
                  <a:lnTo>
                    <a:pt x="16053" y="6191"/>
                  </a:lnTo>
                  <a:lnTo>
                    <a:pt x="16165" y="6363"/>
                  </a:lnTo>
                  <a:lnTo>
                    <a:pt x="16193" y="6534"/>
                  </a:lnTo>
                  <a:lnTo>
                    <a:pt x="16193" y="6648"/>
                  </a:lnTo>
                  <a:lnTo>
                    <a:pt x="16248" y="6820"/>
                  </a:lnTo>
                  <a:lnTo>
                    <a:pt x="16248" y="6933"/>
                  </a:lnTo>
                  <a:lnTo>
                    <a:pt x="16416" y="6990"/>
                  </a:lnTo>
                  <a:lnTo>
                    <a:pt x="16556" y="6962"/>
                  </a:lnTo>
                  <a:lnTo>
                    <a:pt x="16722" y="7048"/>
                  </a:lnTo>
                  <a:lnTo>
                    <a:pt x="17196" y="7048"/>
                  </a:lnTo>
                  <a:lnTo>
                    <a:pt x="17447" y="7076"/>
                  </a:lnTo>
                  <a:lnTo>
                    <a:pt x="17725" y="7048"/>
                  </a:lnTo>
                  <a:lnTo>
                    <a:pt x="17837" y="7048"/>
                  </a:lnTo>
                  <a:lnTo>
                    <a:pt x="17893" y="7076"/>
                  </a:lnTo>
                  <a:lnTo>
                    <a:pt x="17977" y="7048"/>
                  </a:lnTo>
                  <a:lnTo>
                    <a:pt x="18115" y="7191"/>
                  </a:lnTo>
                  <a:lnTo>
                    <a:pt x="18171" y="7220"/>
                  </a:lnTo>
                  <a:lnTo>
                    <a:pt x="18115" y="7390"/>
                  </a:lnTo>
                  <a:lnTo>
                    <a:pt x="18087" y="7562"/>
                  </a:lnTo>
                  <a:lnTo>
                    <a:pt x="17977" y="7847"/>
                  </a:lnTo>
                  <a:lnTo>
                    <a:pt x="17893" y="7904"/>
                  </a:lnTo>
                  <a:lnTo>
                    <a:pt x="17893" y="7990"/>
                  </a:lnTo>
                  <a:lnTo>
                    <a:pt x="17837" y="8075"/>
                  </a:lnTo>
                  <a:lnTo>
                    <a:pt x="17725" y="8075"/>
                  </a:lnTo>
                  <a:lnTo>
                    <a:pt x="17697" y="7990"/>
                  </a:lnTo>
                  <a:lnTo>
                    <a:pt x="17559" y="8103"/>
                  </a:lnTo>
                  <a:lnTo>
                    <a:pt x="17531" y="8218"/>
                  </a:lnTo>
                  <a:lnTo>
                    <a:pt x="17447" y="8246"/>
                  </a:lnTo>
                  <a:lnTo>
                    <a:pt x="17447" y="8361"/>
                  </a:lnTo>
                  <a:lnTo>
                    <a:pt x="17531" y="8560"/>
                  </a:lnTo>
                  <a:lnTo>
                    <a:pt x="17615" y="8646"/>
                  </a:lnTo>
                  <a:lnTo>
                    <a:pt x="17615" y="8703"/>
                  </a:lnTo>
                  <a:lnTo>
                    <a:pt x="17753" y="8845"/>
                  </a:lnTo>
                  <a:lnTo>
                    <a:pt x="17865" y="8988"/>
                  </a:lnTo>
                  <a:lnTo>
                    <a:pt x="17977" y="8988"/>
                  </a:lnTo>
                  <a:lnTo>
                    <a:pt x="17977" y="8902"/>
                  </a:lnTo>
                  <a:lnTo>
                    <a:pt x="17949" y="8816"/>
                  </a:lnTo>
                  <a:lnTo>
                    <a:pt x="18005" y="8703"/>
                  </a:lnTo>
                  <a:lnTo>
                    <a:pt x="18005" y="8646"/>
                  </a:lnTo>
                  <a:lnTo>
                    <a:pt x="18032" y="8560"/>
                  </a:lnTo>
                  <a:lnTo>
                    <a:pt x="18005" y="8503"/>
                  </a:lnTo>
                  <a:lnTo>
                    <a:pt x="18087" y="8417"/>
                  </a:lnTo>
                  <a:lnTo>
                    <a:pt x="18171" y="8503"/>
                  </a:lnTo>
                  <a:lnTo>
                    <a:pt x="18283" y="8503"/>
                  </a:lnTo>
                  <a:lnTo>
                    <a:pt x="18339" y="8560"/>
                  </a:lnTo>
                  <a:lnTo>
                    <a:pt x="18422" y="8675"/>
                  </a:lnTo>
                  <a:lnTo>
                    <a:pt x="18450" y="8902"/>
                  </a:lnTo>
                  <a:lnTo>
                    <a:pt x="18450" y="9074"/>
                  </a:lnTo>
                  <a:lnTo>
                    <a:pt x="18534" y="9187"/>
                  </a:lnTo>
                  <a:lnTo>
                    <a:pt x="18562" y="9502"/>
                  </a:lnTo>
                  <a:lnTo>
                    <a:pt x="18646" y="9702"/>
                  </a:lnTo>
                  <a:lnTo>
                    <a:pt x="18674" y="9816"/>
                  </a:lnTo>
                  <a:lnTo>
                    <a:pt x="18702" y="9901"/>
                  </a:lnTo>
                  <a:lnTo>
                    <a:pt x="18702" y="9958"/>
                  </a:lnTo>
                  <a:lnTo>
                    <a:pt x="18730" y="10044"/>
                  </a:lnTo>
                  <a:lnTo>
                    <a:pt x="18784" y="10072"/>
                  </a:lnTo>
                  <a:lnTo>
                    <a:pt x="18784" y="9958"/>
                  </a:lnTo>
                  <a:lnTo>
                    <a:pt x="18812" y="9816"/>
                  </a:lnTo>
                  <a:lnTo>
                    <a:pt x="18868" y="9845"/>
                  </a:lnTo>
                  <a:lnTo>
                    <a:pt x="18980" y="9816"/>
                  </a:lnTo>
                  <a:lnTo>
                    <a:pt x="19036" y="9530"/>
                  </a:lnTo>
                  <a:lnTo>
                    <a:pt x="19008" y="9388"/>
                  </a:lnTo>
                  <a:lnTo>
                    <a:pt x="19036" y="9216"/>
                  </a:lnTo>
                  <a:lnTo>
                    <a:pt x="19008" y="8988"/>
                  </a:lnTo>
                  <a:lnTo>
                    <a:pt x="19202" y="8988"/>
                  </a:lnTo>
                  <a:lnTo>
                    <a:pt x="19202" y="8531"/>
                  </a:lnTo>
                  <a:lnTo>
                    <a:pt x="19118" y="8132"/>
                  </a:lnTo>
                  <a:lnTo>
                    <a:pt x="19258" y="8132"/>
                  </a:lnTo>
                  <a:lnTo>
                    <a:pt x="19398" y="8189"/>
                  </a:lnTo>
                  <a:lnTo>
                    <a:pt x="19621" y="8189"/>
                  </a:lnTo>
                  <a:lnTo>
                    <a:pt x="19705" y="7904"/>
                  </a:lnTo>
                  <a:lnTo>
                    <a:pt x="19788" y="7562"/>
                  </a:lnTo>
                  <a:lnTo>
                    <a:pt x="19955" y="7134"/>
                  </a:lnTo>
                  <a:lnTo>
                    <a:pt x="19788" y="7076"/>
                  </a:lnTo>
                  <a:lnTo>
                    <a:pt x="19788" y="6933"/>
                  </a:lnTo>
                  <a:lnTo>
                    <a:pt x="19983" y="6562"/>
                  </a:lnTo>
                  <a:lnTo>
                    <a:pt x="20095" y="6249"/>
                  </a:lnTo>
                  <a:lnTo>
                    <a:pt x="20039" y="6191"/>
                  </a:lnTo>
                  <a:lnTo>
                    <a:pt x="20067" y="5964"/>
                  </a:lnTo>
                  <a:lnTo>
                    <a:pt x="20317" y="5564"/>
                  </a:lnTo>
                  <a:lnTo>
                    <a:pt x="20485" y="5507"/>
                  </a:lnTo>
                  <a:lnTo>
                    <a:pt x="20652" y="5279"/>
                  </a:lnTo>
                  <a:lnTo>
                    <a:pt x="20736" y="5079"/>
                  </a:lnTo>
                  <a:lnTo>
                    <a:pt x="21014" y="4994"/>
                  </a:lnTo>
                  <a:lnTo>
                    <a:pt x="21210" y="4851"/>
                  </a:lnTo>
                  <a:lnTo>
                    <a:pt x="21320" y="4965"/>
                  </a:lnTo>
                  <a:lnTo>
                    <a:pt x="21488" y="5050"/>
                  </a:lnTo>
                  <a:lnTo>
                    <a:pt x="21460" y="4908"/>
                  </a:lnTo>
                  <a:lnTo>
                    <a:pt x="21460" y="4679"/>
                  </a:lnTo>
                  <a:lnTo>
                    <a:pt x="21600" y="4537"/>
                  </a:lnTo>
                  <a:lnTo>
                    <a:pt x="21572" y="4423"/>
                  </a:lnTo>
                  <a:lnTo>
                    <a:pt x="21516" y="4394"/>
                  </a:lnTo>
                  <a:lnTo>
                    <a:pt x="21432" y="4252"/>
                  </a:lnTo>
                  <a:lnTo>
                    <a:pt x="21294" y="4195"/>
                  </a:lnTo>
                  <a:lnTo>
                    <a:pt x="21182" y="4252"/>
                  </a:lnTo>
                  <a:lnTo>
                    <a:pt x="21014" y="4223"/>
                  </a:lnTo>
                  <a:lnTo>
                    <a:pt x="20958" y="4080"/>
                  </a:lnTo>
                  <a:lnTo>
                    <a:pt x="21098" y="3937"/>
                  </a:lnTo>
                  <a:lnTo>
                    <a:pt x="21098" y="3824"/>
                  </a:lnTo>
                  <a:lnTo>
                    <a:pt x="21014" y="3681"/>
                  </a:lnTo>
                  <a:lnTo>
                    <a:pt x="20958" y="3566"/>
                  </a:lnTo>
                  <a:lnTo>
                    <a:pt x="20875" y="3623"/>
                  </a:lnTo>
                  <a:lnTo>
                    <a:pt x="20763" y="3623"/>
                  </a:lnTo>
                  <a:lnTo>
                    <a:pt x="20680" y="3510"/>
                  </a:lnTo>
                  <a:lnTo>
                    <a:pt x="20791" y="3281"/>
                  </a:lnTo>
                  <a:lnTo>
                    <a:pt x="20763" y="3224"/>
                  </a:lnTo>
                  <a:lnTo>
                    <a:pt x="20652" y="3224"/>
                  </a:lnTo>
                  <a:lnTo>
                    <a:pt x="20596" y="3111"/>
                  </a:lnTo>
                  <a:lnTo>
                    <a:pt x="20485" y="3082"/>
                  </a:lnTo>
                  <a:lnTo>
                    <a:pt x="20123" y="3281"/>
                  </a:lnTo>
                  <a:lnTo>
                    <a:pt x="20179" y="3424"/>
                  </a:lnTo>
                  <a:lnTo>
                    <a:pt x="20067" y="3510"/>
                  </a:lnTo>
                  <a:lnTo>
                    <a:pt x="19788" y="3396"/>
                  </a:lnTo>
                  <a:lnTo>
                    <a:pt x="19565" y="3482"/>
                  </a:lnTo>
                  <a:lnTo>
                    <a:pt x="19426" y="3252"/>
                  </a:lnTo>
                  <a:lnTo>
                    <a:pt x="19258" y="3396"/>
                  </a:lnTo>
                  <a:lnTo>
                    <a:pt x="19146" y="3396"/>
                  </a:lnTo>
                  <a:lnTo>
                    <a:pt x="19146" y="3566"/>
                  </a:lnTo>
                  <a:lnTo>
                    <a:pt x="19008" y="3795"/>
                  </a:lnTo>
                  <a:lnTo>
                    <a:pt x="18702" y="3853"/>
                  </a:lnTo>
                  <a:lnTo>
                    <a:pt x="18562" y="3908"/>
                  </a:lnTo>
                  <a:lnTo>
                    <a:pt x="18422" y="4052"/>
                  </a:lnTo>
                  <a:lnTo>
                    <a:pt x="18339" y="4223"/>
                  </a:lnTo>
                  <a:lnTo>
                    <a:pt x="18227" y="4252"/>
                  </a:lnTo>
                  <a:lnTo>
                    <a:pt x="18227" y="4365"/>
                  </a:lnTo>
                  <a:lnTo>
                    <a:pt x="18087" y="4337"/>
                  </a:lnTo>
                  <a:lnTo>
                    <a:pt x="17977" y="4394"/>
                  </a:lnTo>
                  <a:lnTo>
                    <a:pt x="17893" y="4623"/>
                  </a:lnTo>
                  <a:lnTo>
                    <a:pt x="17753" y="4623"/>
                  </a:lnTo>
                  <a:lnTo>
                    <a:pt x="17475" y="4679"/>
                  </a:lnTo>
                  <a:lnTo>
                    <a:pt x="17391" y="4679"/>
                  </a:lnTo>
                  <a:lnTo>
                    <a:pt x="17335" y="4908"/>
                  </a:lnTo>
                  <a:lnTo>
                    <a:pt x="17335" y="5050"/>
                  </a:lnTo>
                  <a:lnTo>
                    <a:pt x="17587" y="5136"/>
                  </a:lnTo>
                  <a:lnTo>
                    <a:pt x="17587" y="5507"/>
                  </a:lnTo>
                  <a:lnTo>
                    <a:pt x="17280" y="5621"/>
                  </a:lnTo>
                  <a:lnTo>
                    <a:pt x="17056" y="5564"/>
                  </a:lnTo>
                  <a:lnTo>
                    <a:pt x="16778" y="5650"/>
                  </a:lnTo>
                  <a:lnTo>
                    <a:pt x="16638" y="5564"/>
                  </a:lnTo>
                  <a:lnTo>
                    <a:pt x="16472" y="5621"/>
                  </a:lnTo>
                  <a:lnTo>
                    <a:pt x="16332" y="5792"/>
                  </a:lnTo>
                  <a:lnTo>
                    <a:pt x="16137" y="5792"/>
                  </a:lnTo>
                  <a:lnTo>
                    <a:pt x="15747" y="5564"/>
                  </a:lnTo>
                  <a:lnTo>
                    <a:pt x="15635" y="5650"/>
                  </a:lnTo>
                  <a:lnTo>
                    <a:pt x="15357" y="5621"/>
                  </a:lnTo>
                  <a:lnTo>
                    <a:pt x="15217" y="5365"/>
                  </a:lnTo>
                  <a:lnTo>
                    <a:pt x="15301" y="5222"/>
                  </a:lnTo>
                  <a:lnTo>
                    <a:pt x="15301" y="5050"/>
                  </a:lnTo>
                  <a:lnTo>
                    <a:pt x="15161" y="4937"/>
                  </a:lnTo>
                  <a:lnTo>
                    <a:pt x="15105" y="4708"/>
                  </a:lnTo>
                  <a:lnTo>
                    <a:pt x="15050" y="4566"/>
                  </a:lnTo>
                  <a:lnTo>
                    <a:pt x="14855" y="4566"/>
                  </a:lnTo>
                  <a:lnTo>
                    <a:pt x="14743" y="4708"/>
                  </a:lnTo>
                  <a:lnTo>
                    <a:pt x="14688" y="4708"/>
                  </a:lnTo>
                  <a:lnTo>
                    <a:pt x="14771" y="4908"/>
                  </a:lnTo>
                  <a:lnTo>
                    <a:pt x="14688" y="5250"/>
                  </a:lnTo>
                  <a:lnTo>
                    <a:pt x="14827" y="5564"/>
                  </a:lnTo>
                  <a:lnTo>
                    <a:pt x="14771" y="5935"/>
                  </a:lnTo>
                  <a:lnTo>
                    <a:pt x="14326" y="6049"/>
                  </a:lnTo>
                  <a:lnTo>
                    <a:pt x="13992" y="5849"/>
                  </a:lnTo>
                  <a:lnTo>
                    <a:pt x="13852" y="5964"/>
                  </a:lnTo>
                  <a:lnTo>
                    <a:pt x="13211" y="5707"/>
                  </a:lnTo>
                  <a:lnTo>
                    <a:pt x="12931" y="5707"/>
                  </a:lnTo>
                  <a:lnTo>
                    <a:pt x="12765" y="5792"/>
                  </a:lnTo>
                  <a:lnTo>
                    <a:pt x="12374" y="5679"/>
                  </a:lnTo>
                  <a:lnTo>
                    <a:pt x="12152" y="5507"/>
                  </a:lnTo>
                  <a:lnTo>
                    <a:pt x="12124" y="5279"/>
                  </a:lnTo>
                  <a:lnTo>
                    <a:pt x="11734" y="5222"/>
                  </a:lnTo>
                  <a:lnTo>
                    <a:pt x="11343" y="5336"/>
                  </a:lnTo>
                  <a:lnTo>
                    <a:pt x="11204" y="5222"/>
                  </a:lnTo>
                  <a:lnTo>
                    <a:pt x="10841" y="5222"/>
                  </a:lnTo>
                  <a:lnTo>
                    <a:pt x="10591" y="5079"/>
                  </a:lnTo>
                  <a:lnTo>
                    <a:pt x="10367" y="5079"/>
                  </a:lnTo>
                  <a:lnTo>
                    <a:pt x="10229" y="4965"/>
                  </a:lnTo>
                  <a:lnTo>
                    <a:pt x="9922" y="4908"/>
                  </a:lnTo>
                  <a:lnTo>
                    <a:pt x="9670" y="4623"/>
                  </a:lnTo>
                  <a:lnTo>
                    <a:pt x="9336" y="4365"/>
                  </a:lnTo>
                  <a:lnTo>
                    <a:pt x="9058" y="4279"/>
                  </a:lnTo>
                  <a:lnTo>
                    <a:pt x="8946" y="4195"/>
                  </a:lnTo>
                  <a:lnTo>
                    <a:pt x="8807" y="4195"/>
                  </a:lnTo>
                  <a:lnTo>
                    <a:pt x="8667" y="4080"/>
                  </a:lnTo>
                  <a:lnTo>
                    <a:pt x="8501" y="4052"/>
                  </a:lnTo>
                  <a:lnTo>
                    <a:pt x="8473" y="3853"/>
                  </a:lnTo>
                  <a:lnTo>
                    <a:pt x="8639" y="3566"/>
                  </a:lnTo>
                  <a:lnTo>
                    <a:pt x="8639" y="3338"/>
                  </a:lnTo>
                  <a:lnTo>
                    <a:pt x="8751" y="2910"/>
                  </a:lnTo>
                  <a:lnTo>
                    <a:pt x="8751" y="2625"/>
                  </a:lnTo>
                  <a:lnTo>
                    <a:pt x="8695" y="2654"/>
                  </a:lnTo>
                  <a:lnTo>
                    <a:pt x="8667" y="2511"/>
                  </a:lnTo>
                  <a:lnTo>
                    <a:pt x="8529" y="2511"/>
                  </a:lnTo>
                  <a:lnTo>
                    <a:pt x="8417" y="2283"/>
                  </a:lnTo>
                  <a:lnTo>
                    <a:pt x="8333" y="2254"/>
                  </a:lnTo>
                  <a:lnTo>
                    <a:pt x="8193" y="2111"/>
                  </a:lnTo>
                  <a:lnTo>
                    <a:pt x="7999" y="2082"/>
                  </a:lnTo>
                  <a:lnTo>
                    <a:pt x="7943" y="1969"/>
                  </a:lnTo>
                  <a:lnTo>
                    <a:pt x="7776" y="1969"/>
                  </a:lnTo>
                  <a:lnTo>
                    <a:pt x="7664" y="2111"/>
                  </a:lnTo>
                  <a:lnTo>
                    <a:pt x="7497" y="2054"/>
                  </a:lnTo>
                  <a:lnTo>
                    <a:pt x="7441" y="1855"/>
                  </a:lnTo>
                  <a:lnTo>
                    <a:pt x="7386" y="1855"/>
                  </a:lnTo>
                  <a:lnTo>
                    <a:pt x="7386" y="1711"/>
                  </a:lnTo>
                  <a:lnTo>
                    <a:pt x="7274" y="1570"/>
                  </a:lnTo>
                  <a:lnTo>
                    <a:pt x="7190" y="1541"/>
                  </a:lnTo>
                  <a:lnTo>
                    <a:pt x="7246" y="1426"/>
                  </a:lnTo>
                  <a:lnTo>
                    <a:pt x="7162" y="1285"/>
                  </a:lnTo>
                  <a:lnTo>
                    <a:pt x="7190" y="970"/>
                  </a:lnTo>
                  <a:lnTo>
                    <a:pt x="6996" y="856"/>
                  </a:lnTo>
                  <a:lnTo>
                    <a:pt x="6968" y="771"/>
                  </a:lnTo>
                  <a:lnTo>
                    <a:pt x="6940" y="656"/>
                  </a:lnTo>
                  <a:lnTo>
                    <a:pt x="6605" y="485"/>
                  </a:lnTo>
                  <a:lnTo>
                    <a:pt x="6410" y="485"/>
                  </a:lnTo>
                  <a:lnTo>
                    <a:pt x="6327" y="256"/>
                  </a:lnTo>
                  <a:lnTo>
                    <a:pt x="6131" y="143"/>
                  </a:lnTo>
                  <a:lnTo>
                    <a:pt x="5909" y="285"/>
                  </a:lnTo>
                  <a:lnTo>
                    <a:pt x="5491" y="0"/>
                  </a:lnTo>
                  <a:close/>
                </a:path>
              </a:pathLst>
            </a:custGeom>
            <a:solidFill>
              <a:srgbClr val="CCD4DA"/>
            </a:solidFill>
            <a:ln w="12700" cap="flat">
              <a:noFill/>
              <a:miter lim="400000"/>
            </a:ln>
            <a:effectLst/>
          </p:spPr>
          <p:txBody>
            <a:bodyPr wrap="square" lIns="0" tIns="0" rIns="0" bIns="0" numCol="1" anchor="ctr">
              <a:noAutofit/>
            </a:bodyPr>
            <a:lstStyle/>
            <a:p>
              <a:pPr defTabSz="342900">
                <a:lnSpc>
                  <a:spcPct val="100000"/>
                </a:lnSpc>
                <a:spcBef>
                  <a:spcPts val="0"/>
                </a:spcBef>
                <a:defRPr sz="1400">
                  <a:latin typeface="Arial"/>
                  <a:ea typeface="Arial"/>
                  <a:cs typeface="Arial"/>
                  <a:sym typeface="Arial"/>
                </a:defRPr>
              </a:pPr>
              <a:endParaRPr sz="525"/>
            </a:p>
          </p:txBody>
        </p:sp>
        <p:sp>
          <p:nvSpPr>
            <p:cNvPr id="142" name="Google Shape;10548;p32">
              <a:extLst>
                <a:ext uri="{FF2B5EF4-FFF2-40B4-BE49-F238E27FC236}">
                  <a16:creationId xmlns:a16="http://schemas.microsoft.com/office/drawing/2014/main" id="{F25CEC43-C812-0B5C-7C97-6720A601038F}"/>
                </a:ext>
              </a:extLst>
            </p:cNvPr>
            <p:cNvSpPr/>
            <p:nvPr/>
          </p:nvSpPr>
          <p:spPr>
            <a:xfrm>
              <a:off x="17101139" y="6521430"/>
              <a:ext cx="595389" cy="304291"/>
            </a:xfrm>
            <a:custGeom>
              <a:avLst/>
              <a:gdLst/>
              <a:ahLst/>
              <a:cxnLst>
                <a:cxn ang="0">
                  <a:pos x="wd2" y="hd2"/>
                </a:cxn>
                <a:cxn ang="5400000">
                  <a:pos x="wd2" y="hd2"/>
                </a:cxn>
                <a:cxn ang="10800000">
                  <a:pos x="wd2" y="hd2"/>
                </a:cxn>
                <a:cxn ang="16200000">
                  <a:pos x="wd2" y="hd2"/>
                </a:cxn>
              </a:cxnLst>
              <a:rect l="0" t="0" r="r" b="b"/>
              <a:pathLst>
                <a:path w="21600" h="21600" extrusionOk="0">
                  <a:moveTo>
                    <a:pt x="1042" y="0"/>
                  </a:moveTo>
                  <a:lnTo>
                    <a:pt x="946" y="355"/>
                  </a:lnTo>
                  <a:lnTo>
                    <a:pt x="946" y="2124"/>
                  </a:lnTo>
                  <a:lnTo>
                    <a:pt x="566" y="4780"/>
                  </a:lnTo>
                  <a:lnTo>
                    <a:pt x="566" y="6193"/>
                  </a:lnTo>
                  <a:lnTo>
                    <a:pt x="0" y="7970"/>
                  </a:lnTo>
                  <a:lnTo>
                    <a:pt x="95" y="9205"/>
                  </a:lnTo>
                  <a:lnTo>
                    <a:pt x="661" y="9383"/>
                  </a:lnTo>
                  <a:lnTo>
                    <a:pt x="1137" y="10094"/>
                  </a:lnTo>
                  <a:lnTo>
                    <a:pt x="1608" y="10094"/>
                  </a:lnTo>
                  <a:lnTo>
                    <a:pt x="1988" y="10618"/>
                  </a:lnTo>
                  <a:lnTo>
                    <a:pt x="2934" y="11151"/>
                  </a:lnTo>
                  <a:lnTo>
                    <a:pt x="4071" y="12750"/>
                  </a:lnTo>
                  <a:lnTo>
                    <a:pt x="4927" y="14518"/>
                  </a:lnTo>
                  <a:lnTo>
                    <a:pt x="5968" y="14874"/>
                  </a:lnTo>
                  <a:lnTo>
                    <a:pt x="6439" y="15576"/>
                  </a:lnTo>
                  <a:lnTo>
                    <a:pt x="7200" y="15576"/>
                  </a:lnTo>
                  <a:lnTo>
                    <a:pt x="8051" y="16464"/>
                  </a:lnTo>
                  <a:lnTo>
                    <a:pt x="9283" y="16464"/>
                  </a:lnTo>
                  <a:lnTo>
                    <a:pt x="9758" y="17175"/>
                  </a:lnTo>
                  <a:lnTo>
                    <a:pt x="11085" y="16464"/>
                  </a:lnTo>
                  <a:lnTo>
                    <a:pt x="12412" y="16820"/>
                  </a:lnTo>
                  <a:lnTo>
                    <a:pt x="12507" y="18233"/>
                  </a:lnTo>
                  <a:lnTo>
                    <a:pt x="13263" y="19299"/>
                  </a:lnTo>
                  <a:lnTo>
                    <a:pt x="14590" y="20001"/>
                  </a:lnTo>
                  <a:lnTo>
                    <a:pt x="15156" y="19476"/>
                  </a:lnTo>
                  <a:lnTo>
                    <a:pt x="16107" y="19476"/>
                  </a:lnTo>
                  <a:lnTo>
                    <a:pt x="18285" y="21067"/>
                  </a:lnTo>
                  <a:lnTo>
                    <a:pt x="18761" y="20356"/>
                  </a:lnTo>
                  <a:lnTo>
                    <a:pt x="19897" y="21600"/>
                  </a:lnTo>
                  <a:lnTo>
                    <a:pt x="21410" y="20889"/>
                  </a:lnTo>
                  <a:lnTo>
                    <a:pt x="21600" y="18588"/>
                  </a:lnTo>
                  <a:lnTo>
                    <a:pt x="21129" y="16642"/>
                  </a:lnTo>
                  <a:lnTo>
                    <a:pt x="21410" y="14518"/>
                  </a:lnTo>
                  <a:lnTo>
                    <a:pt x="21129" y="13275"/>
                  </a:lnTo>
                  <a:lnTo>
                    <a:pt x="20654" y="13275"/>
                  </a:lnTo>
                  <a:lnTo>
                    <a:pt x="19992" y="13808"/>
                  </a:lnTo>
                  <a:lnTo>
                    <a:pt x="19707" y="13630"/>
                  </a:lnTo>
                  <a:lnTo>
                    <a:pt x="19042" y="13985"/>
                  </a:lnTo>
                  <a:lnTo>
                    <a:pt x="18666" y="13808"/>
                  </a:lnTo>
                  <a:lnTo>
                    <a:pt x="18095" y="12395"/>
                  </a:lnTo>
                  <a:lnTo>
                    <a:pt x="17339" y="11862"/>
                  </a:lnTo>
                  <a:lnTo>
                    <a:pt x="17149" y="10618"/>
                  </a:lnTo>
                  <a:lnTo>
                    <a:pt x="16578" y="10094"/>
                  </a:lnTo>
                  <a:lnTo>
                    <a:pt x="15632" y="10094"/>
                  </a:lnTo>
                  <a:lnTo>
                    <a:pt x="15156" y="10973"/>
                  </a:lnTo>
                  <a:lnTo>
                    <a:pt x="14495" y="11151"/>
                  </a:lnTo>
                  <a:lnTo>
                    <a:pt x="14210" y="11862"/>
                  </a:lnTo>
                  <a:lnTo>
                    <a:pt x="13454" y="11151"/>
                  </a:lnTo>
                  <a:lnTo>
                    <a:pt x="12978" y="11329"/>
                  </a:lnTo>
                  <a:lnTo>
                    <a:pt x="12788" y="10094"/>
                  </a:lnTo>
                  <a:lnTo>
                    <a:pt x="12883" y="7970"/>
                  </a:lnTo>
                  <a:lnTo>
                    <a:pt x="12222" y="7970"/>
                  </a:lnTo>
                  <a:lnTo>
                    <a:pt x="11461" y="8494"/>
                  </a:lnTo>
                  <a:lnTo>
                    <a:pt x="10705" y="7437"/>
                  </a:lnTo>
                  <a:lnTo>
                    <a:pt x="10705" y="6016"/>
                  </a:lnTo>
                  <a:lnTo>
                    <a:pt x="10134" y="5313"/>
                  </a:lnTo>
                  <a:lnTo>
                    <a:pt x="9568" y="5313"/>
                  </a:lnTo>
                  <a:lnTo>
                    <a:pt x="9473" y="4958"/>
                  </a:lnTo>
                  <a:lnTo>
                    <a:pt x="9093" y="5313"/>
                  </a:lnTo>
                  <a:lnTo>
                    <a:pt x="9093" y="6904"/>
                  </a:lnTo>
                  <a:lnTo>
                    <a:pt x="8812" y="7082"/>
                  </a:lnTo>
                  <a:lnTo>
                    <a:pt x="8622" y="6016"/>
                  </a:lnTo>
                  <a:lnTo>
                    <a:pt x="8146" y="4958"/>
                  </a:lnTo>
                  <a:lnTo>
                    <a:pt x="7861" y="4425"/>
                  </a:lnTo>
                  <a:lnTo>
                    <a:pt x="7295" y="3892"/>
                  </a:lnTo>
                  <a:lnTo>
                    <a:pt x="6725" y="3892"/>
                  </a:lnTo>
                  <a:lnTo>
                    <a:pt x="5968" y="2301"/>
                  </a:lnTo>
                  <a:lnTo>
                    <a:pt x="5493" y="1768"/>
                  </a:lnTo>
                  <a:lnTo>
                    <a:pt x="4927" y="1768"/>
                  </a:lnTo>
                  <a:lnTo>
                    <a:pt x="4737" y="1244"/>
                  </a:lnTo>
                  <a:lnTo>
                    <a:pt x="3790" y="533"/>
                  </a:lnTo>
                  <a:lnTo>
                    <a:pt x="3029" y="711"/>
                  </a:lnTo>
                  <a:lnTo>
                    <a:pt x="2744" y="1591"/>
                  </a:lnTo>
                  <a:lnTo>
                    <a:pt x="2463" y="1413"/>
                  </a:lnTo>
                  <a:lnTo>
                    <a:pt x="1988" y="1413"/>
                  </a:lnTo>
                  <a:lnTo>
                    <a:pt x="1703" y="711"/>
                  </a:lnTo>
                  <a:lnTo>
                    <a:pt x="1042" y="0"/>
                  </a:lnTo>
                  <a:close/>
                </a:path>
              </a:pathLst>
            </a:custGeom>
            <a:solidFill>
              <a:srgbClr val="CCD4DA"/>
            </a:solidFill>
            <a:ln w="12700" cap="flat">
              <a:noFill/>
              <a:miter lim="400000"/>
            </a:ln>
            <a:effectLst/>
          </p:spPr>
          <p:txBody>
            <a:bodyPr wrap="square" lIns="0" tIns="0" rIns="0" bIns="0" numCol="1" anchor="ctr">
              <a:noAutofit/>
            </a:bodyPr>
            <a:lstStyle/>
            <a:p>
              <a:pPr defTabSz="342900">
                <a:lnSpc>
                  <a:spcPct val="100000"/>
                </a:lnSpc>
                <a:spcBef>
                  <a:spcPts val="0"/>
                </a:spcBef>
                <a:defRPr sz="1400">
                  <a:latin typeface="Arial"/>
                  <a:ea typeface="Arial"/>
                  <a:cs typeface="Arial"/>
                  <a:sym typeface="Arial"/>
                </a:defRPr>
              </a:pPr>
              <a:endParaRPr sz="525"/>
            </a:p>
          </p:txBody>
        </p:sp>
        <p:sp>
          <p:nvSpPr>
            <p:cNvPr id="143" name="Google Shape;10549;p32">
              <a:extLst>
                <a:ext uri="{FF2B5EF4-FFF2-40B4-BE49-F238E27FC236}">
                  <a16:creationId xmlns:a16="http://schemas.microsoft.com/office/drawing/2014/main" id="{263C5E05-191B-63B0-27CB-EA178DCBD5E7}"/>
                </a:ext>
              </a:extLst>
            </p:cNvPr>
            <p:cNvSpPr/>
            <p:nvPr/>
          </p:nvSpPr>
          <p:spPr>
            <a:xfrm>
              <a:off x="15730007" y="6010229"/>
              <a:ext cx="1000300" cy="1052445"/>
            </a:xfrm>
            <a:custGeom>
              <a:avLst/>
              <a:gdLst/>
              <a:ahLst/>
              <a:cxnLst>
                <a:cxn ang="0">
                  <a:pos x="wd2" y="hd2"/>
                </a:cxn>
                <a:cxn ang="5400000">
                  <a:pos x="wd2" y="hd2"/>
                </a:cxn>
                <a:cxn ang="10800000">
                  <a:pos x="wd2" y="hd2"/>
                </a:cxn>
                <a:cxn ang="16200000">
                  <a:pos x="wd2" y="hd2"/>
                </a:cxn>
              </a:cxnLst>
              <a:rect l="0" t="0" r="r" b="b"/>
              <a:pathLst>
                <a:path w="21600" h="21600" extrusionOk="0">
                  <a:moveTo>
                    <a:pt x="15902" y="0"/>
                  </a:moveTo>
                  <a:lnTo>
                    <a:pt x="15395" y="254"/>
                  </a:lnTo>
                  <a:lnTo>
                    <a:pt x="15056" y="614"/>
                  </a:lnTo>
                  <a:lnTo>
                    <a:pt x="14662" y="614"/>
                  </a:lnTo>
                  <a:lnTo>
                    <a:pt x="14323" y="920"/>
                  </a:lnTo>
                  <a:lnTo>
                    <a:pt x="14099" y="1177"/>
                  </a:lnTo>
                  <a:lnTo>
                    <a:pt x="14719" y="2047"/>
                  </a:lnTo>
                  <a:lnTo>
                    <a:pt x="14776" y="2713"/>
                  </a:lnTo>
                  <a:lnTo>
                    <a:pt x="14099" y="3530"/>
                  </a:lnTo>
                  <a:lnTo>
                    <a:pt x="14436" y="3838"/>
                  </a:lnTo>
                  <a:lnTo>
                    <a:pt x="14436" y="4247"/>
                  </a:lnTo>
                  <a:lnTo>
                    <a:pt x="13986" y="4812"/>
                  </a:lnTo>
                  <a:lnTo>
                    <a:pt x="13423" y="4812"/>
                  </a:lnTo>
                  <a:lnTo>
                    <a:pt x="12857" y="4606"/>
                  </a:lnTo>
                  <a:lnTo>
                    <a:pt x="12520" y="4812"/>
                  </a:lnTo>
                  <a:lnTo>
                    <a:pt x="12689" y="5220"/>
                  </a:lnTo>
                  <a:lnTo>
                    <a:pt x="13026" y="5374"/>
                  </a:lnTo>
                  <a:lnTo>
                    <a:pt x="13140" y="5783"/>
                  </a:lnTo>
                  <a:lnTo>
                    <a:pt x="13083" y="5988"/>
                  </a:lnTo>
                  <a:lnTo>
                    <a:pt x="12746" y="6142"/>
                  </a:lnTo>
                  <a:lnTo>
                    <a:pt x="12406" y="6243"/>
                  </a:lnTo>
                  <a:lnTo>
                    <a:pt x="12293" y="6397"/>
                  </a:lnTo>
                  <a:lnTo>
                    <a:pt x="12237" y="6908"/>
                  </a:lnTo>
                  <a:lnTo>
                    <a:pt x="12123" y="7268"/>
                  </a:lnTo>
                  <a:lnTo>
                    <a:pt x="12123" y="7422"/>
                  </a:lnTo>
                  <a:lnTo>
                    <a:pt x="12010" y="7573"/>
                  </a:lnTo>
                  <a:lnTo>
                    <a:pt x="12123" y="8139"/>
                  </a:lnTo>
                  <a:lnTo>
                    <a:pt x="11843" y="8650"/>
                  </a:lnTo>
                  <a:lnTo>
                    <a:pt x="11447" y="8290"/>
                  </a:lnTo>
                  <a:lnTo>
                    <a:pt x="11334" y="8290"/>
                  </a:lnTo>
                  <a:lnTo>
                    <a:pt x="11277" y="8444"/>
                  </a:lnTo>
                  <a:lnTo>
                    <a:pt x="10884" y="8444"/>
                  </a:lnTo>
                  <a:lnTo>
                    <a:pt x="10770" y="8342"/>
                  </a:lnTo>
                  <a:lnTo>
                    <a:pt x="10320" y="8393"/>
                  </a:lnTo>
                  <a:lnTo>
                    <a:pt x="10264" y="8547"/>
                  </a:lnTo>
                  <a:lnTo>
                    <a:pt x="9700" y="8956"/>
                  </a:lnTo>
                  <a:lnTo>
                    <a:pt x="9924" y="9058"/>
                  </a:lnTo>
                  <a:lnTo>
                    <a:pt x="9757" y="9212"/>
                  </a:lnTo>
                  <a:lnTo>
                    <a:pt x="9191" y="9469"/>
                  </a:lnTo>
                  <a:lnTo>
                    <a:pt x="9024" y="9367"/>
                  </a:lnTo>
                  <a:lnTo>
                    <a:pt x="8628" y="9418"/>
                  </a:lnTo>
                  <a:lnTo>
                    <a:pt x="8514" y="9621"/>
                  </a:lnTo>
                  <a:lnTo>
                    <a:pt x="8458" y="9878"/>
                  </a:lnTo>
                  <a:lnTo>
                    <a:pt x="8177" y="9929"/>
                  </a:lnTo>
                  <a:lnTo>
                    <a:pt x="7951" y="10186"/>
                  </a:lnTo>
                  <a:lnTo>
                    <a:pt x="7951" y="10595"/>
                  </a:lnTo>
                  <a:lnTo>
                    <a:pt x="8064" y="11003"/>
                  </a:lnTo>
                  <a:lnTo>
                    <a:pt x="8064" y="11363"/>
                  </a:lnTo>
                  <a:lnTo>
                    <a:pt x="8177" y="11617"/>
                  </a:lnTo>
                  <a:lnTo>
                    <a:pt x="8177" y="11874"/>
                  </a:lnTo>
                  <a:lnTo>
                    <a:pt x="7501" y="12131"/>
                  </a:lnTo>
                  <a:lnTo>
                    <a:pt x="6935" y="12131"/>
                  </a:lnTo>
                  <a:lnTo>
                    <a:pt x="6485" y="12182"/>
                  </a:lnTo>
                  <a:lnTo>
                    <a:pt x="5639" y="12182"/>
                  </a:lnTo>
                  <a:lnTo>
                    <a:pt x="5132" y="12282"/>
                  </a:lnTo>
                  <a:lnTo>
                    <a:pt x="4905" y="12488"/>
                  </a:lnTo>
                  <a:lnTo>
                    <a:pt x="4399" y="12437"/>
                  </a:lnTo>
                  <a:lnTo>
                    <a:pt x="3946" y="12539"/>
                  </a:lnTo>
                  <a:lnTo>
                    <a:pt x="2086" y="12642"/>
                  </a:lnTo>
                  <a:lnTo>
                    <a:pt x="0" y="12028"/>
                  </a:lnTo>
                  <a:lnTo>
                    <a:pt x="733" y="13051"/>
                  </a:lnTo>
                  <a:lnTo>
                    <a:pt x="957" y="13410"/>
                  </a:lnTo>
                  <a:lnTo>
                    <a:pt x="1410" y="13767"/>
                  </a:lnTo>
                  <a:lnTo>
                    <a:pt x="1747" y="13973"/>
                  </a:lnTo>
                  <a:lnTo>
                    <a:pt x="1860" y="14075"/>
                  </a:lnTo>
                  <a:lnTo>
                    <a:pt x="2369" y="14178"/>
                  </a:lnTo>
                  <a:lnTo>
                    <a:pt x="2649" y="14230"/>
                  </a:lnTo>
                  <a:lnTo>
                    <a:pt x="2706" y="14433"/>
                  </a:lnTo>
                  <a:lnTo>
                    <a:pt x="3156" y="14433"/>
                  </a:lnTo>
                  <a:lnTo>
                    <a:pt x="3156" y="14944"/>
                  </a:lnTo>
                  <a:lnTo>
                    <a:pt x="3269" y="15252"/>
                  </a:lnTo>
                  <a:lnTo>
                    <a:pt x="3269" y="15609"/>
                  </a:lnTo>
                  <a:lnTo>
                    <a:pt x="3383" y="15866"/>
                  </a:lnTo>
                  <a:lnTo>
                    <a:pt x="3779" y="15815"/>
                  </a:lnTo>
                  <a:lnTo>
                    <a:pt x="4116" y="16072"/>
                  </a:lnTo>
                  <a:lnTo>
                    <a:pt x="4229" y="16634"/>
                  </a:lnTo>
                  <a:lnTo>
                    <a:pt x="4002" y="16840"/>
                  </a:lnTo>
                  <a:lnTo>
                    <a:pt x="3552" y="16737"/>
                  </a:lnTo>
                  <a:lnTo>
                    <a:pt x="2876" y="16891"/>
                  </a:lnTo>
                  <a:lnTo>
                    <a:pt x="2649" y="17043"/>
                  </a:lnTo>
                  <a:lnTo>
                    <a:pt x="2256" y="17248"/>
                  </a:lnTo>
                  <a:lnTo>
                    <a:pt x="2030" y="17505"/>
                  </a:lnTo>
                  <a:lnTo>
                    <a:pt x="2143" y="17759"/>
                  </a:lnTo>
                  <a:lnTo>
                    <a:pt x="1860" y="18068"/>
                  </a:lnTo>
                  <a:lnTo>
                    <a:pt x="2030" y="18373"/>
                  </a:lnTo>
                  <a:lnTo>
                    <a:pt x="1973" y="18887"/>
                  </a:lnTo>
                  <a:lnTo>
                    <a:pt x="1973" y="19090"/>
                  </a:lnTo>
                  <a:lnTo>
                    <a:pt x="2143" y="19090"/>
                  </a:lnTo>
                  <a:lnTo>
                    <a:pt x="2143" y="19296"/>
                  </a:lnTo>
                  <a:lnTo>
                    <a:pt x="2313" y="19347"/>
                  </a:lnTo>
                  <a:lnTo>
                    <a:pt x="2706" y="19090"/>
                  </a:lnTo>
                  <a:lnTo>
                    <a:pt x="3046" y="19090"/>
                  </a:lnTo>
                  <a:lnTo>
                    <a:pt x="3156" y="19193"/>
                  </a:lnTo>
                  <a:lnTo>
                    <a:pt x="3213" y="19142"/>
                  </a:lnTo>
                  <a:lnTo>
                    <a:pt x="3496" y="19039"/>
                  </a:lnTo>
                  <a:lnTo>
                    <a:pt x="3779" y="19039"/>
                  </a:lnTo>
                  <a:lnTo>
                    <a:pt x="3946" y="19090"/>
                  </a:lnTo>
                  <a:lnTo>
                    <a:pt x="4229" y="19039"/>
                  </a:lnTo>
                  <a:lnTo>
                    <a:pt x="4569" y="19039"/>
                  </a:lnTo>
                  <a:lnTo>
                    <a:pt x="4625" y="18887"/>
                  </a:lnTo>
                  <a:lnTo>
                    <a:pt x="4792" y="18682"/>
                  </a:lnTo>
                  <a:lnTo>
                    <a:pt x="5075" y="18887"/>
                  </a:lnTo>
                  <a:lnTo>
                    <a:pt x="5245" y="18887"/>
                  </a:lnTo>
                  <a:lnTo>
                    <a:pt x="5358" y="18836"/>
                  </a:lnTo>
                  <a:lnTo>
                    <a:pt x="5469" y="18836"/>
                  </a:lnTo>
                  <a:lnTo>
                    <a:pt x="5525" y="19039"/>
                  </a:lnTo>
                  <a:lnTo>
                    <a:pt x="5808" y="19039"/>
                  </a:lnTo>
                  <a:lnTo>
                    <a:pt x="6035" y="19142"/>
                  </a:lnTo>
                  <a:lnTo>
                    <a:pt x="6258" y="19142"/>
                  </a:lnTo>
                  <a:lnTo>
                    <a:pt x="6598" y="18836"/>
                  </a:lnTo>
                  <a:lnTo>
                    <a:pt x="7048" y="18836"/>
                  </a:lnTo>
                  <a:lnTo>
                    <a:pt x="7275" y="18887"/>
                  </a:lnTo>
                  <a:lnTo>
                    <a:pt x="7501" y="18784"/>
                  </a:lnTo>
                  <a:lnTo>
                    <a:pt x="7725" y="18784"/>
                  </a:lnTo>
                  <a:lnTo>
                    <a:pt x="7781" y="18630"/>
                  </a:lnTo>
                  <a:lnTo>
                    <a:pt x="7951" y="18682"/>
                  </a:lnTo>
                  <a:lnTo>
                    <a:pt x="8345" y="18784"/>
                  </a:lnTo>
                  <a:lnTo>
                    <a:pt x="8684" y="18630"/>
                  </a:lnTo>
                  <a:lnTo>
                    <a:pt x="9191" y="18630"/>
                  </a:lnTo>
                  <a:lnTo>
                    <a:pt x="9587" y="18887"/>
                  </a:lnTo>
                  <a:lnTo>
                    <a:pt x="9644" y="19193"/>
                  </a:lnTo>
                  <a:lnTo>
                    <a:pt x="9644" y="19450"/>
                  </a:lnTo>
                  <a:lnTo>
                    <a:pt x="9587" y="19450"/>
                  </a:lnTo>
                  <a:lnTo>
                    <a:pt x="9587" y="19601"/>
                  </a:lnTo>
                  <a:lnTo>
                    <a:pt x="9867" y="19601"/>
                  </a:lnTo>
                  <a:lnTo>
                    <a:pt x="10264" y="19398"/>
                  </a:lnTo>
                  <a:lnTo>
                    <a:pt x="10264" y="19704"/>
                  </a:lnTo>
                  <a:lnTo>
                    <a:pt x="10601" y="20064"/>
                  </a:lnTo>
                  <a:lnTo>
                    <a:pt x="10770" y="20575"/>
                  </a:lnTo>
                  <a:lnTo>
                    <a:pt x="10770" y="20832"/>
                  </a:lnTo>
                  <a:lnTo>
                    <a:pt x="10601" y="20883"/>
                  </a:lnTo>
                  <a:lnTo>
                    <a:pt x="10884" y="20883"/>
                  </a:lnTo>
                  <a:lnTo>
                    <a:pt x="10997" y="21189"/>
                  </a:lnTo>
                  <a:lnTo>
                    <a:pt x="11730" y="21189"/>
                  </a:lnTo>
                  <a:lnTo>
                    <a:pt x="12237" y="21395"/>
                  </a:lnTo>
                  <a:lnTo>
                    <a:pt x="12237" y="21600"/>
                  </a:lnTo>
                  <a:lnTo>
                    <a:pt x="12463" y="21446"/>
                  </a:lnTo>
                  <a:lnTo>
                    <a:pt x="12520" y="21086"/>
                  </a:lnTo>
                  <a:lnTo>
                    <a:pt x="12800" y="20883"/>
                  </a:lnTo>
                  <a:lnTo>
                    <a:pt x="13026" y="20832"/>
                  </a:lnTo>
                  <a:lnTo>
                    <a:pt x="13140" y="20472"/>
                  </a:lnTo>
                  <a:lnTo>
                    <a:pt x="13366" y="20575"/>
                  </a:lnTo>
                  <a:lnTo>
                    <a:pt x="13646" y="20421"/>
                  </a:lnTo>
                  <a:lnTo>
                    <a:pt x="14719" y="20472"/>
                  </a:lnTo>
                  <a:lnTo>
                    <a:pt x="15339" y="20218"/>
                  </a:lnTo>
                  <a:lnTo>
                    <a:pt x="15509" y="20115"/>
                  </a:lnTo>
                  <a:lnTo>
                    <a:pt x="15846" y="20064"/>
                  </a:lnTo>
                  <a:lnTo>
                    <a:pt x="15678" y="20218"/>
                  </a:lnTo>
                  <a:lnTo>
                    <a:pt x="15846" y="20421"/>
                  </a:lnTo>
                  <a:lnTo>
                    <a:pt x="16185" y="20218"/>
                  </a:lnTo>
                  <a:lnTo>
                    <a:pt x="16465" y="20115"/>
                  </a:lnTo>
                  <a:lnTo>
                    <a:pt x="16355" y="19961"/>
                  </a:lnTo>
                  <a:lnTo>
                    <a:pt x="16412" y="19807"/>
                  </a:lnTo>
                  <a:lnTo>
                    <a:pt x="16072" y="18887"/>
                  </a:lnTo>
                  <a:lnTo>
                    <a:pt x="15732" y="18528"/>
                  </a:lnTo>
                  <a:lnTo>
                    <a:pt x="15846" y="18322"/>
                  </a:lnTo>
                  <a:lnTo>
                    <a:pt x="15622" y="18170"/>
                  </a:lnTo>
                  <a:lnTo>
                    <a:pt x="15339" y="18170"/>
                  </a:lnTo>
                  <a:lnTo>
                    <a:pt x="14776" y="17862"/>
                  </a:lnTo>
                  <a:lnTo>
                    <a:pt x="14719" y="17351"/>
                  </a:lnTo>
                  <a:lnTo>
                    <a:pt x="14776" y="17043"/>
                  </a:lnTo>
                  <a:lnTo>
                    <a:pt x="14549" y="16583"/>
                  </a:lnTo>
                  <a:lnTo>
                    <a:pt x="14266" y="16583"/>
                  </a:lnTo>
                  <a:lnTo>
                    <a:pt x="14099" y="16634"/>
                  </a:lnTo>
                  <a:lnTo>
                    <a:pt x="13703" y="16531"/>
                  </a:lnTo>
                  <a:lnTo>
                    <a:pt x="13423" y="16583"/>
                  </a:lnTo>
                  <a:lnTo>
                    <a:pt x="13423" y="16226"/>
                  </a:lnTo>
                  <a:lnTo>
                    <a:pt x="13703" y="15609"/>
                  </a:lnTo>
                  <a:lnTo>
                    <a:pt x="13929" y="15560"/>
                  </a:lnTo>
                  <a:lnTo>
                    <a:pt x="14323" y="15047"/>
                  </a:lnTo>
                  <a:lnTo>
                    <a:pt x="14436" y="14792"/>
                  </a:lnTo>
                  <a:lnTo>
                    <a:pt x="14719" y="14689"/>
                  </a:lnTo>
                  <a:lnTo>
                    <a:pt x="14945" y="14535"/>
                  </a:lnTo>
                  <a:lnTo>
                    <a:pt x="15282" y="14689"/>
                  </a:lnTo>
                  <a:lnTo>
                    <a:pt x="15339" y="14944"/>
                  </a:lnTo>
                  <a:lnTo>
                    <a:pt x="15565" y="14995"/>
                  </a:lnTo>
                  <a:lnTo>
                    <a:pt x="16129" y="14689"/>
                  </a:lnTo>
                  <a:lnTo>
                    <a:pt x="16975" y="14689"/>
                  </a:lnTo>
                  <a:lnTo>
                    <a:pt x="17482" y="14178"/>
                  </a:lnTo>
                  <a:lnTo>
                    <a:pt x="17765" y="13307"/>
                  </a:lnTo>
                  <a:lnTo>
                    <a:pt x="18441" y="12896"/>
                  </a:lnTo>
                  <a:lnTo>
                    <a:pt x="18665" y="12539"/>
                  </a:lnTo>
                  <a:lnTo>
                    <a:pt x="18721" y="12131"/>
                  </a:lnTo>
                  <a:lnTo>
                    <a:pt x="19004" y="11668"/>
                  </a:lnTo>
                  <a:lnTo>
                    <a:pt x="19568" y="11414"/>
                  </a:lnTo>
                  <a:lnTo>
                    <a:pt x="19738" y="11106"/>
                  </a:lnTo>
                  <a:lnTo>
                    <a:pt x="19738" y="10851"/>
                  </a:lnTo>
                  <a:lnTo>
                    <a:pt x="19511" y="10697"/>
                  </a:lnTo>
                  <a:lnTo>
                    <a:pt x="19907" y="10235"/>
                  </a:lnTo>
                  <a:lnTo>
                    <a:pt x="20188" y="10083"/>
                  </a:lnTo>
                  <a:lnTo>
                    <a:pt x="20188" y="9724"/>
                  </a:lnTo>
                  <a:lnTo>
                    <a:pt x="20357" y="9058"/>
                  </a:lnTo>
                  <a:lnTo>
                    <a:pt x="20131" y="8547"/>
                  </a:lnTo>
                  <a:lnTo>
                    <a:pt x="20077" y="8393"/>
                  </a:lnTo>
                  <a:lnTo>
                    <a:pt x="20584" y="7933"/>
                  </a:lnTo>
                  <a:lnTo>
                    <a:pt x="20867" y="7882"/>
                  </a:lnTo>
                  <a:lnTo>
                    <a:pt x="21147" y="7676"/>
                  </a:lnTo>
                  <a:lnTo>
                    <a:pt x="21317" y="7676"/>
                  </a:lnTo>
                  <a:lnTo>
                    <a:pt x="21600" y="7422"/>
                  </a:lnTo>
                  <a:lnTo>
                    <a:pt x="21600" y="7114"/>
                  </a:lnTo>
                  <a:lnTo>
                    <a:pt x="21204" y="7011"/>
                  </a:lnTo>
                  <a:lnTo>
                    <a:pt x="20867" y="7114"/>
                  </a:lnTo>
                  <a:lnTo>
                    <a:pt x="20357" y="7062"/>
                  </a:lnTo>
                  <a:lnTo>
                    <a:pt x="20188" y="6654"/>
                  </a:lnTo>
                  <a:lnTo>
                    <a:pt x="19061" y="6345"/>
                  </a:lnTo>
                  <a:lnTo>
                    <a:pt x="18498" y="5886"/>
                  </a:lnTo>
                  <a:lnTo>
                    <a:pt x="18441" y="5477"/>
                  </a:lnTo>
                  <a:lnTo>
                    <a:pt x="18158" y="4555"/>
                  </a:lnTo>
                  <a:lnTo>
                    <a:pt x="17878" y="4095"/>
                  </a:lnTo>
                  <a:lnTo>
                    <a:pt x="17878" y="3684"/>
                  </a:lnTo>
                  <a:lnTo>
                    <a:pt x="18158" y="3581"/>
                  </a:lnTo>
                  <a:lnTo>
                    <a:pt x="18158" y="3275"/>
                  </a:lnTo>
                  <a:lnTo>
                    <a:pt x="18554" y="3019"/>
                  </a:lnTo>
                  <a:lnTo>
                    <a:pt x="18554" y="2713"/>
                  </a:lnTo>
                  <a:lnTo>
                    <a:pt x="18158" y="2559"/>
                  </a:lnTo>
                  <a:lnTo>
                    <a:pt x="18102" y="2251"/>
                  </a:lnTo>
                  <a:lnTo>
                    <a:pt x="17651" y="2047"/>
                  </a:lnTo>
                  <a:lnTo>
                    <a:pt x="17255" y="1739"/>
                  </a:lnTo>
                  <a:lnTo>
                    <a:pt x="16918" y="1382"/>
                  </a:lnTo>
                  <a:lnTo>
                    <a:pt x="16635" y="1485"/>
                  </a:lnTo>
                  <a:lnTo>
                    <a:pt x="16412" y="1534"/>
                  </a:lnTo>
                  <a:lnTo>
                    <a:pt x="16185" y="1382"/>
                  </a:lnTo>
                  <a:lnTo>
                    <a:pt x="16129" y="768"/>
                  </a:lnTo>
                  <a:lnTo>
                    <a:pt x="16805" y="357"/>
                  </a:lnTo>
                  <a:lnTo>
                    <a:pt x="16748" y="154"/>
                  </a:lnTo>
                  <a:lnTo>
                    <a:pt x="16242" y="203"/>
                  </a:lnTo>
                  <a:lnTo>
                    <a:pt x="15902" y="0"/>
                  </a:lnTo>
                  <a:close/>
                </a:path>
              </a:pathLst>
            </a:custGeom>
            <a:solidFill>
              <a:srgbClr val="CBD4D8"/>
            </a:solidFill>
            <a:ln w="12700" cap="flat">
              <a:noFill/>
              <a:miter lim="400000"/>
            </a:ln>
            <a:effectLst/>
          </p:spPr>
          <p:txBody>
            <a:bodyPr wrap="square" lIns="0" tIns="0" rIns="0" bIns="0" numCol="1" anchor="ctr">
              <a:noAutofit/>
            </a:bodyPr>
            <a:lstStyle/>
            <a:p>
              <a:pPr defTabSz="342900">
                <a:lnSpc>
                  <a:spcPct val="100000"/>
                </a:lnSpc>
                <a:spcBef>
                  <a:spcPts val="0"/>
                </a:spcBef>
                <a:defRPr sz="1400">
                  <a:latin typeface="Arial"/>
                  <a:ea typeface="Arial"/>
                  <a:cs typeface="Arial"/>
                  <a:sym typeface="Arial"/>
                </a:defRPr>
              </a:pPr>
              <a:endParaRPr sz="525"/>
            </a:p>
          </p:txBody>
        </p:sp>
        <p:sp>
          <p:nvSpPr>
            <p:cNvPr id="144" name="Google Shape;10550;p32">
              <a:extLst>
                <a:ext uri="{FF2B5EF4-FFF2-40B4-BE49-F238E27FC236}">
                  <a16:creationId xmlns:a16="http://schemas.microsoft.com/office/drawing/2014/main" id="{D9E31D12-DF80-75D0-CE0A-D7E0242C38C7}"/>
                </a:ext>
              </a:extLst>
            </p:cNvPr>
            <p:cNvSpPr/>
            <p:nvPr/>
          </p:nvSpPr>
          <p:spPr>
            <a:xfrm>
              <a:off x="15656859" y="5865532"/>
              <a:ext cx="955866" cy="760662"/>
            </a:xfrm>
            <a:custGeom>
              <a:avLst/>
              <a:gdLst/>
              <a:ahLst/>
              <a:cxnLst>
                <a:cxn ang="0">
                  <a:pos x="wd2" y="hd2"/>
                </a:cxn>
                <a:cxn ang="5400000">
                  <a:pos x="wd2" y="hd2"/>
                </a:cxn>
                <a:cxn ang="10800000">
                  <a:pos x="wd2" y="hd2"/>
                </a:cxn>
                <a:cxn ang="16200000">
                  <a:pos x="wd2" y="hd2"/>
                </a:cxn>
              </a:cxnLst>
              <a:rect l="0" t="0" r="r" b="b"/>
              <a:pathLst>
                <a:path w="21600" h="21600" extrusionOk="0">
                  <a:moveTo>
                    <a:pt x="14932" y="0"/>
                  </a:moveTo>
                  <a:lnTo>
                    <a:pt x="14754" y="355"/>
                  </a:lnTo>
                  <a:lnTo>
                    <a:pt x="14695" y="921"/>
                  </a:lnTo>
                  <a:lnTo>
                    <a:pt x="14458" y="1134"/>
                  </a:lnTo>
                  <a:lnTo>
                    <a:pt x="14399" y="1418"/>
                  </a:lnTo>
                  <a:lnTo>
                    <a:pt x="14458" y="1912"/>
                  </a:lnTo>
                  <a:lnTo>
                    <a:pt x="14221" y="2339"/>
                  </a:lnTo>
                  <a:lnTo>
                    <a:pt x="13869" y="2339"/>
                  </a:lnTo>
                  <a:lnTo>
                    <a:pt x="13810" y="2197"/>
                  </a:lnTo>
                  <a:lnTo>
                    <a:pt x="13632" y="2197"/>
                  </a:lnTo>
                  <a:lnTo>
                    <a:pt x="13513" y="2339"/>
                  </a:lnTo>
                  <a:lnTo>
                    <a:pt x="13161" y="2477"/>
                  </a:lnTo>
                  <a:lnTo>
                    <a:pt x="13161" y="2833"/>
                  </a:lnTo>
                  <a:lnTo>
                    <a:pt x="13279" y="2975"/>
                  </a:lnTo>
                  <a:lnTo>
                    <a:pt x="13279" y="3259"/>
                  </a:lnTo>
                  <a:lnTo>
                    <a:pt x="12746" y="3188"/>
                  </a:lnTo>
                  <a:lnTo>
                    <a:pt x="12571" y="2904"/>
                  </a:lnTo>
                  <a:lnTo>
                    <a:pt x="12394" y="2833"/>
                  </a:lnTo>
                  <a:lnTo>
                    <a:pt x="12216" y="2975"/>
                  </a:lnTo>
                  <a:lnTo>
                    <a:pt x="12038" y="3046"/>
                  </a:lnTo>
                  <a:lnTo>
                    <a:pt x="11863" y="3330"/>
                  </a:lnTo>
                  <a:lnTo>
                    <a:pt x="11508" y="3611"/>
                  </a:lnTo>
                  <a:lnTo>
                    <a:pt x="10978" y="3682"/>
                  </a:lnTo>
                  <a:lnTo>
                    <a:pt x="10682" y="3611"/>
                  </a:lnTo>
                  <a:lnTo>
                    <a:pt x="10385" y="3046"/>
                  </a:lnTo>
                  <a:lnTo>
                    <a:pt x="10092" y="2975"/>
                  </a:lnTo>
                  <a:lnTo>
                    <a:pt x="9796" y="3330"/>
                  </a:lnTo>
                  <a:lnTo>
                    <a:pt x="9618" y="3330"/>
                  </a:lnTo>
                  <a:lnTo>
                    <a:pt x="9384" y="2975"/>
                  </a:lnTo>
                  <a:lnTo>
                    <a:pt x="9088" y="2691"/>
                  </a:lnTo>
                  <a:lnTo>
                    <a:pt x="8498" y="2904"/>
                  </a:lnTo>
                  <a:lnTo>
                    <a:pt x="8439" y="2833"/>
                  </a:lnTo>
                  <a:lnTo>
                    <a:pt x="8027" y="2904"/>
                  </a:lnTo>
                  <a:lnTo>
                    <a:pt x="7731" y="2620"/>
                  </a:lnTo>
                  <a:lnTo>
                    <a:pt x="7317" y="2833"/>
                  </a:lnTo>
                  <a:lnTo>
                    <a:pt x="6846" y="3188"/>
                  </a:lnTo>
                  <a:lnTo>
                    <a:pt x="6727" y="3188"/>
                  </a:lnTo>
                  <a:lnTo>
                    <a:pt x="6256" y="3330"/>
                  </a:lnTo>
                  <a:lnTo>
                    <a:pt x="6138" y="3540"/>
                  </a:lnTo>
                  <a:lnTo>
                    <a:pt x="5960" y="3611"/>
                  </a:lnTo>
                  <a:lnTo>
                    <a:pt x="5901" y="3753"/>
                  </a:lnTo>
                  <a:lnTo>
                    <a:pt x="6078" y="3967"/>
                  </a:lnTo>
                  <a:lnTo>
                    <a:pt x="6078" y="4390"/>
                  </a:lnTo>
                  <a:lnTo>
                    <a:pt x="5667" y="4816"/>
                  </a:lnTo>
                  <a:lnTo>
                    <a:pt x="5667" y="5381"/>
                  </a:lnTo>
                  <a:lnTo>
                    <a:pt x="5607" y="5808"/>
                  </a:lnTo>
                  <a:lnTo>
                    <a:pt x="5311" y="5879"/>
                  </a:lnTo>
                  <a:lnTo>
                    <a:pt x="5074" y="6163"/>
                  </a:lnTo>
                  <a:lnTo>
                    <a:pt x="5015" y="6373"/>
                  </a:lnTo>
                  <a:lnTo>
                    <a:pt x="4425" y="6515"/>
                  </a:lnTo>
                  <a:lnTo>
                    <a:pt x="3895" y="6871"/>
                  </a:lnTo>
                  <a:lnTo>
                    <a:pt x="4014" y="7151"/>
                  </a:lnTo>
                  <a:lnTo>
                    <a:pt x="3777" y="7294"/>
                  </a:lnTo>
                  <a:lnTo>
                    <a:pt x="3718" y="7578"/>
                  </a:lnTo>
                  <a:lnTo>
                    <a:pt x="3481" y="7933"/>
                  </a:lnTo>
                  <a:lnTo>
                    <a:pt x="3010" y="8004"/>
                  </a:lnTo>
                  <a:lnTo>
                    <a:pt x="2891" y="8214"/>
                  </a:lnTo>
                  <a:lnTo>
                    <a:pt x="2713" y="8004"/>
                  </a:lnTo>
                  <a:lnTo>
                    <a:pt x="2598" y="7791"/>
                  </a:lnTo>
                  <a:lnTo>
                    <a:pt x="2242" y="7436"/>
                  </a:lnTo>
                  <a:lnTo>
                    <a:pt x="2005" y="7436"/>
                  </a:lnTo>
                  <a:lnTo>
                    <a:pt x="1771" y="7649"/>
                  </a:lnTo>
                  <a:lnTo>
                    <a:pt x="1475" y="7649"/>
                  </a:lnTo>
                  <a:lnTo>
                    <a:pt x="1238" y="7436"/>
                  </a:lnTo>
                  <a:lnTo>
                    <a:pt x="886" y="7294"/>
                  </a:lnTo>
                  <a:lnTo>
                    <a:pt x="767" y="7436"/>
                  </a:lnTo>
                  <a:lnTo>
                    <a:pt x="767" y="8285"/>
                  </a:lnTo>
                  <a:lnTo>
                    <a:pt x="590" y="8570"/>
                  </a:lnTo>
                  <a:lnTo>
                    <a:pt x="826" y="8925"/>
                  </a:lnTo>
                  <a:lnTo>
                    <a:pt x="767" y="8993"/>
                  </a:lnTo>
                  <a:lnTo>
                    <a:pt x="767" y="9277"/>
                  </a:lnTo>
                  <a:lnTo>
                    <a:pt x="353" y="9632"/>
                  </a:lnTo>
                  <a:lnTo>
                    <a:pt x="0" y="9703"/>
                  </a:lnTo>
                  <a:lnTo>
                    <a:pt x="178" y="9984"/>
                  </a:lnTo>
                  <a:lnTo>
                    <a:pt x="471" y="10269"/>
                  </a:lnTo>
                  <a:lnTo>
                    <a:pt x="59" y="10766"/>
                  </a:lnTo>
                  <a:lnTo>
                    <a:pt x="237" y="10766"/>
                  </a:lnTo>
                  <a:lnTo>
                    <a:pt x="296" y="11474"/>
                  </a:lnTo>
                  <a:lnTo>
                    <a:pt x="296" y="11897"/>
                  </a:lnTo>
                  <a:lnTo>
                    <a:pt x="826" y="12039"/>
                  </a:lnTo>
                  <a:lnTo>
                    <a:pt x="945" y="12039"/>
                  </a:lnTo>
                  <a:lnTo>
                    <a:pt x="530" y="12817"/>
                  </a:lnTo>
                  <a:lnTo>
                    <a:pt x="353" y="13315"/>
                  </a:lnTo>
                  <a:lnTo>
                    <a:pt x="826" y="14306"/>
                  </a:lnTo>
                  <a:lnTo>
                    <a:pt x="1063" y="15227"/>
                  </a:lnTo>
                  <a:lnTo>
                    <a:pt x="945" y="15440"/>
                  </a:lnTo>
                  <a:lnTo>
                    <a:pt x="1120" y="15792"/>
                  </a:lnTo>
                  <a:lnTo>
                    <a:pt x="1179" y="16500"/>
                  </a:lnTo>
                  <a:lnTo>
                    <a:pt x="2598" y="16642"/>
                  </a:lnTo>
                  <a:lnTo>
                    <a:pt x="2832" y="17210"/>
                  </a:lnTo>
                  <a:lnTo>
                    <a:pt x="2832" y="17775"/>
                  </a:lnTo>
                  <a:lnTo>
                    <a:pt x="2950" y="18554"/>
                  </a:lnTo>
                  <a:lnTo>
                    <a:pt x="2832" y="18838"/>
                  </a:lnTo>
                  <a:lnTo>
                    <a:pt x="1653" y="20750"/>
                  </a:lnTo>
                  <a:lnTo>
                    <a:pt x="3836" y="21600"/>
                  </a:lnTo>
                  <a:lnTo>
                    <a:pt x="5782" y="21458"/>
                  </a:lnTo>
                  <a:lnTo>
                    <a:pt x="6256" y="21316"/>
                  </a:lnTo>
                  <a:lnTo>
                    <a:pt x="6786" y="21387"/>
                  </a:lnTo>
                  <a:lnTo>
                    <a:pt x="7023" y="21102"/>
                  </a:lnTo>
                  <a:lnTo>
                    <a:pt x="7554" y="20964"/>
                  </a:lnTo>
                  <a:lnTo>
                    <a:pt x="8439" y="20964"/>
                  </a:lnTo>
                  <a:lnTo>
                    <a:pt x="8910" y="20893"/>
                  </a:lnTo>
                  <a:lnTo>
                    <a:pt x="9503" y="20893"/>
                  </a:lnTo>
                  <a:lnTo>
                    <a:pt x="10210" y="20537"/>
                  </a:lnTo>
                  <a:lnTo>
                    <a:pt x="10210" y="20182"/>
                  </a:lnTo>
                  <a:lnTo>
                    <a:pt x="10092" y="19830"/>
                  </a:lnTo>
                  <a:lnTo>
                    <a:pt x="10092" y="19332"/>
                  </a:lnTo>
                  <a:lnTo>
                    <a:pt x="9974" y="18767"/>
                  </a:lnTo>
                  <a:lnTo>
                    <a:pt x="9974" y="18202"/>
                  </a:lnTo>
                  <a:lnTo>
                    <a:pt x="10210" y="17847"/>
                  </a:lnTo>
                  <a:lnTo>
                    <a:pt x="10504" y="17775"/>
                  </a:lnTo>
                  <a:lnTo>
                    <a:pt x="10563" y="17420"/>
                  </a:lnTo>
                  <a:lnTo>
                    <a:pt x="10682" y="17139"/>
                  </a:lnTo>
                  <a:lnTo>
                    <a:pt x="11096" y="17068"/>
                  </a:lnTo>
                  <a:lnTo>
                    <a:pt x="11271" y="17210"/>
                  </a:lnTo>
                  <a:lnTo>
                    <a:pt x="11863" y="16855"/>
                  </a:lnTo>
                  <a:lnTo>
                    <a:pt x="12038" y="16642"/>
                  </a:lnTo>
                  <a:lnTo>
                    <a:pt x="11804" y="16500"/>
                  </a:lnTo>
                  <a:lnTo>
                    <a:pt x="12394" y="15934"/>
                  </a:lnTo>
                  <a:lnTo>
                    <a:pt x="12453" y="15721"/>
                  </a:lnTo>
                  <a:lnTo>
                    <a:pt x="12924" y="15650"/>
                  </a:lnTo>
                  <a:lnTo>
                    <a:pt x="13042" y="15792"/>
                  </a:lnTo>
                  <a:lnTo>
                    <a:pt x="13454" y="15792"/>
                  </a:lnTo>
                  <a:lnTo>
                    <a:pt x="13513" y="15579"/>
                  </a:lnTo>
                  <a:lnTo>
                    <a:pt x="13632" y="15579"/>
                  </a:lnTo>
                  <a:lnTo>
                    <a:pt x="14046" y="16076"/>
                  </a:lnTo>
                  <a:lnTo>
                    <a:pt x="14340" y="15369"/>
                  </a:lnTo>
                  <a:lnTo>
                    <a:pt x="14221" y="14587"/>
                  </a:lnTo>
                  <a:lnTo>
                    <a:pt x="14340" y="14377"/>
                  </a:lnTo>
                  <a:lnTo>
                    <a:pt x="14340" y="14164"/>
                  </a:lnTo>
                  <a:lnTo>
                    <a:pt x="14458" y="13667"/>
                  </a:lnTo>
                  <a:lnTo>
                    <a:pt x="14518" y="12959"/>
                  </a:lnTo>
                  <a:lnTo>
                    <a:pt x="14636" y="12746"/>
                  </a:lnTo>
                  <a:lnTo>
                    <a:pt x="14991" y="12607"/>
                  </a:lnTo>
                  <a:lnTo>
                    <a:pt x="15344" y="12394"/>
                  </a:lnTo>
                  <a:lnTo>
                    <a:pt x="15403" y="12110"/>
                  </a:lnTo>
                  <a:lnTo>
                    <a:pt x="15285" y="11545"/>
                  </a:lnTo>
                  <a:lnTo>
                    <a:pt x="14932" y="11331"/>
                  </a:lnTo>
                  <a:lnTo>
                    <a:pt x="14754" y="10766"/>
                  </a:lnTo>
                  <a:lnTo>
                    <a:pt x="15107" y="10482"/>
                  </a:lnTo>
                  <a:lnTo>
                    <a:pt x="15699" y="10766"/>
                  </a:lnTo>
                  <a:lnTo>
                    <a:pt x="16289" y="10766"/>
                  </a:lnTo>
                  <a:lnTo>
                    <a:pt x="16760" y="9984"/>
                  </a:lnTo>
                  <a:lnTo>
                    <a:pt x="16760" y="9419"/>
                  </a:lnTo>
                  <a:lnTo>
                    <a:pt x="16407" y="8993"/>
                  </a:lnTo>
                  <a:lnTo>
                    <a:pt x="17115" y="7862"/>
                  </a:lnTo>
                  <a:lnTo>
                    <a:pt x="17056" y="6942"/>
                  </a:lnTo>
                  <a:lnTo>
                    <a:pt x="16407" y="5737"/>
                  </a:lnTo>
                  <a:lnTo>
                    <a:pt x="16641" y="5381"/>
                  </a:lnTo>
                  <a:lnTo>
                    <a:pt x="16997" y="4958"/>
                  </a:lnTo>
                  <a:lnTo>
                    <a:pt x="17409" y="4958"/>
                  </a:lnTo>
                  <a:lnTo>
                    <a:pt x="17764" y="4461"/>
                  </a:lnTo>
                  <a:lnTo>
                    <a:pt x="18294" y="4109"/>
                  </a:lnTo>
                  <a:lnTo>
                    <a:pt x="18650" y="4390"/>
                  </a:lnTo>
                  <a:lnTo>
                    <a:pt x="19180" y="4322"/>
                  </a:lnTo>
                  <a:lnTo>
                    <a:pt x="20303" y="3967"/>
                  </a:lnTo>
                  <a:lnTo>
                    <a:pt x="21010" y="3611"/>
                  </a:lnTo>
                  <a:lnTo>
                    <a:pt x="21422" y="2975"/>
                  </a:lnTo>
                  <a:lnTo>
                    <a:pt x="21070" y="2904"/>
                  </a:lnTo>
                  <a:lnTo>
                    <a:pt x="21600" y="2339"/>
                  </a:lnTo>
                  <a:lnTo>
                    <a:pt x="21541" y="1983"/>
                  </a:lnTo>
                  <a:lnTo>
                    <a:pt x="20833" y="1983"/>
                  </a:lnTo>
                  <a:lnTo>
                    <a:pt x="20655" y="2339"/>
                  </a:lnTo>
                  <a:lnTo>
                    <a:pt x="20006" y="2477"/>
                  </a:lnTo>
                  <a:lnTo>
                    <a:pt x="19947" y="1983"/>
                  </a:lnTo>
                  <a:lnTo>
                    <a:pt x="19476" y="2197"/>
                  </a:lnTo>
                  <a:lnTo>
                    <a:pt x="18768" y="2691"/>
                  </a:lnTo>
                  <a:lnTo>
                    <a:pt x="18531" y="2904"/>
                  </a:lnTo>
                  <a:lnTo>
                    <a:pt x="18472" y="3330"/>
                  </a:lnTo>
                  <a:lnTo>
                    <a:pt x="18117" y="3611"/>
                  </a:lnTo>
                  <a:lnTo>
                    <a:pt x="17646" y="3896"/>
                  </a:lnTo>
                  <a:lnTo>
                    <a:pt x="17586" y="4038"/>
                  </a:lnTo>
                  <a:lnTo>
                    <a:pt x="17293" y="4322"/>
                  </a:lnTo>
                  <a:lnTo>
                    <a:pt x="16878" y="4322"/>
                  </a:lnTo>
                  <a:lnTo>
                    <a:pt x="16582" y="4251"/>
                  </a:lnTo>
                  <a:lnTo>
                    <a:pt x="16582" y="3967"/>
                  </a:lnTo>
                  <a:lnTo>
                    <a:pt x="16289" y="3540"/>
                  </a:lnTo>
                  <a:lnTo>
                    <a:pt x="16289" y="2833"/>
                  </a:lnTo>
                  <a:lnTo>
                    <a:pt x="16230" y="2339"/>
                  </a:lnTo>
                  <a:lnTo>
                    <a:pt x="16289" y="1912"/>
                  </a:lnTo>
                  <a:lnTo>
                    <a:pt x="16170" y="1557"/>
                  </a:lnTo>
                  <a:lnTo>
                    <a:pt x="15874" y="1557"/>
                  </a:lnTo>
                  <a:lnTo>
                    <a:pt x="15815" y="1205"/>
                  </a:lnTo>
                  <a:lnTo>
                    <a:pt x="15874" y="707"/>
                  </a:lnTo>
                  <a:lnTo>
                    <a:pt x="15874" y="426"/>
                  </a:lnTo>
                  <a:lnTo>
                    <a:pt x="15581" y="213"/>
                  </a:lnTo>
                  <a:lnTo>
                    <a:pt x="15285" y="0"/>
                  </a:lnTo>
                  <a:close/>
                </a:path>
              </a:pathLst>
            </a:custGeom>
            <a:solidFill>
              <a:srgbClr val="CCD4DA"/>
            </a:solidFill>
            <a:ln w="12700" cap="flat">
              <a:noFill/>
              <a:miter lim="400000"/>
            </a:ln>
            <a:effectLst/>
          </p:spPr>
          <p:txBody>
            <a:bodyPr wrap="square" lIns="0" tIns="0" rIns="0" bIns="0" numCol="1" anchor="ctr">
              <a:noAutofit/>
            </a:bodyPr>
            <a:lstStyle/>
            <a:p>
              <a:pPr defTabSz="342900">
                <a:lnSpc>
                  <a:spcPct val="100000"/>
                </a:lnSpc>
                <a:spcBef>
                  <a:spcPts val="0"/>
                </a:spcBef>
                <a:defRPr sz="1400">
                  <a:latin typeface="Arial"/>
                  <a:ea typeface="Arial"/>
                  <a:cs typeface="Arial"/>
                  <a:sym typeface="Arial"/>
                </a:defRPr>
              </a:pPr>
              <a:endParaRPr sz="525"/>
            </a:p>
          </p:txBody>
        </p:sp>
        <p:sp>
          <p:nvSpPr>
            <p:cNvPr id="145" name="Google Shape;10551;p32">
              <a:extLst>
                <a:ext uri="{FF2B5EF4-FFF2-40B4-BE49-F238E27FC236}">
                  <a16:creationId xmlns:a16="http://schemas.microsoft.com/office/drawing/2014/main" id="{E7F0A879-5094-6C31-BE30-B16D454593DF}"/>
                </a:ext>
              </a:extLst>
            </p:cNvPr>
            <p:cNvSpPr/>
            <p:nvPr/>
          </p:nvSpPr>
          <p:spPr>
            <a:xfrm>
              <a:off x="12885884" y="4723340"/>
              <a:ext cx="1185651" cy="705839"/>
            </a:xfrm>
            <a:custGeom>
              <a:avLst/>
              <a:gdLst/>
              <a:ahLst/>
              <a:cxnLst>
                <a:cxn ang="0">
                  <a:pos x="wd2" y="hd2"/>
                </a:cxn>
                <a:cxn ang="5400000">
                  <a:pos x="wd2" y="hd2"/>
                </a:cxn>
                <a:cxn ang="10800000">
                  <a:pos x="wd2" y="hd2"/>
                </a:cxn>
                <a:cxn ang="16200000">
                  <a:pos x="wd2" y="hd2"/>
                </a:cxn>
              </a:cxnLst>
              <a:rect l="0" t="0" r="r" b="b"/>
              <a:pathLst>
                <a:path w="21600" h="21600" extrusionOk="0">
                  <a:moveTo>
                    <a:pt x="11513" y="0"/>
                  </a:moveTo>
                  <a:lnTo>
                    <a:pt x="11276" y="306"/>
                  </a:lnTo>
                  <a:lnTo>
                    <a:pt x="11372" y="762"/>
                  </a:lnTo>
                  <a:lnTo>
                    <a:pt x="11038" y="839"/>
                  </a:lnTo>
                  <a:lnTo>
                    <a:pt x="10801" y="762"/>
                  </a:lnTo>
                  <a:lnTo>
                    <a:pt x="10753" y="762"/>
                  </a:lnTo>
                  <a:lnTo>
                    <a:pt x="10230" y="992"/>
                  </a:lnTo>
                  <a:lnTo>
                    <a:pt x="9848" y="1069"/>
                  </a:lnTo>
                  <a:lnTo>
                    <a:pt x="9612" y="1831"/>
                  </a:lnTo>
                  <a:lnTo>
                    <a:pt x="9612" y="2597"/>
                  </a:lnTo>
                  <a:lnTo>
                    <a:pt x="9325" y="2597"/>
                  </a:lnTo>
                  <a:lnTo>
                    <a:pt x="9087" y="2291"/>
                  </a:lnTo>
                  <a:lnTo>
                    <a:pt x="8755" y="2520"/>
                  </a:lnTo>
                  <a:lnTo>
                    <a:pt x="8516" y="2214"/>
                  </a:lnTo>
                  <a:lnTo>
                    <a:pt x="8279" y="2291"/>
                  </a:lnTo>
                  <a:lnTo>
                    <a:pt x="8041" y="2747"/>
                  </a:lnTo>
                  <a:lnTo>
                    <a:pt x="7802" y="2670"/>
                  </a:lnTo>
                  <a:lnTo>
                    <a:pt x="7709" y="2214"/>
                  </a:lnTo>
                  <a:lnTo>
                    <a:pt x="7374" y="2214"/>
                  </a:lnTo>
                  <a:lnTo>
                    <a:pt x="6947" y="2597"/>
                  </a:lnTo>
                  <a:lnTo>
                    <a:pt x="6756" y="2367"/>
                  </a:lnTo>
                  <a:lnTo>
                    <a:pt x="6376" y="2291"/>
                  </a:lnTo>
                  <a:lnTo>
                    <a:pt x="6281" y="2520"/>
                  </a:lnTo>
                  <a:lnTo>
                    <a:pt x="6137" y="2520"/>
                  </a:lnTo>
                  <a:lnTo>
                    <a:pt x="5899" y="2214"/>
                  </a:lnTo>
                  <a:lnTo>
                    <a:pt x="5423" y="2520"/>
                  </a:lnTo>
                  <a:lnTo>
                    <a:pt x="5328" y="2291"/>
                  </a:lnTo>
                  <a:lnTo>
                    <a:pt x="5044" y="1984"/>
                  </a:lnTo>
                  <a:lnTo>
                    <a:pt x="4282" y="1831"/>
                  </a:lnTo>
                  <a:lnTo>
                    <a:pt x="3998" y="1528"/>
                  </a:lnTo>
                  <a:lnTo>
                    <a:pt x="3807" y="1528"/>
                  </a:lnTo>
                  <a:lnTo>
                    <a:pt x="3568" y="1908"/>
                  </a:lnTo>
                  <a:lnTo>
                    <a:pt x="3140" y="1908"/>
                  </a:lnTo>
                  <a:lnTo>
                    <a:pt x="2188" y="2137"/>
                  </a:lnTo>
                  <a:lnTo>
                    <a:pt x="1951" y="2291"/>
                  </a:lnTo>
                  <a:lnTo>
                    <a:pt x="1524" y="1984"/>
                  </a:lnTo>
                  <a:lnTo>
                    <a:pt x="1380" y="1984"/>
                  </a:lnTo>
                  <a:lnTo>
                    <a:pt x="1285" y="2367"/>
                  </a:lnTo>
                  <a:lnTo>
                    <a:pt x="1380" y="3359"/>
                  </a:lnTo>
                  <a:lnTo>
                    <a:pt x="1476" y="3662"/>
                  </a:lnTo>
                  <a:lnTo>
                    <a:pt x="1665" y="4198"/>
                  </a:lnTo>
                  <a:lnTo>
                    <a:pt x="1951" y="4505"/>
                  </a:lnTo>
                  <a:lnTo>
                    <a:pt x="1856" y="4807"/>
                  </a:lnTo>
                  <a:lnTo>
                    <a:pt x="1903" y="5037"/>
                  </a:lnTo>
                  <a:lnTo>
                    <a:pt x="1999" y="5343"/>
                  </a:lnTo>
                  <a:lnTo>
                    <a:pt x="1903" y="6029"/>
                  </a:lnTo>
                  <a:lnTo>
                    <a:pt x="1712" y="6029"/>
                  </a:lnTo>
                  <a:lnTo>
                    <a:pt x="1476" y="6336"/>
                  </a:lnTo>
                  <a:lnTo>
                    <a:pt x="1428" y="6945"/>
                  </a:lnTo>
                  <a:lnTo>
                    <a:pt x="571" y="8396"/>
                  </a:lnTo>
                  <a:lnTo>
                    <a:pt x="666" y="9005"/>
                  </a:lnTo>
                  <a:lnTo>
                    <a:pt x="666" y="9618"/>
                  </a:lnTo>
                  <a:lnTo>
                    <a:pt x="332" y="9542"/>
                  </a:lnTo>
                  <a:lnTo>
                    <a:pt x="96" y="10534"/>
                  </a:lnTo>
                  <a:lnTo>
                    <a:pt x="48" y="11296"/>
                  </a:lnTo>
                  <a:lnTo>
                    <a:pt x="0" y="11296"/>
                  </a:lnTo>
                  <a:lnTo>
                    <a:pt x="284" y="11752"/>
                  </a:lnTo>
                  <a:lnTo>
                    <a:pt x="666" y="12135"/>
                  </a:lnTo>
                  <a:lnTo>
                    <a:pt x="714" y="12518"/>
                  </a:lnTo>
                  <a:lnTo>
                    <a:pt x="998" y="12518"/>
                  </a:lnTo>
                  <a:lnTo>
                    <a:pt x="1189" y="12212"/>
                  </a:lnTo>
                  <a:lnTo>
                    <a:pt x="1428" y="12212"/>
                  </a:lnTo>
                  <a:lnTo>
                    <a:pt x="1903" y="12595"/>
                  </a:lnTo>
                  <a:lnTo>
                    <a:pt x="2235" y="12667"/>
                  </a:lnTo>
                  <a:lnTo>
                    <a:pt x="2617" y="12897"/>
                  </a:lnTo>
                  <a:lnTo>
                    <a:pt x="2713" y="13280"/>
                  </a:lnTo>
                  <a:lnTo>
                    <a:pt x="3045" y="13433"/>
                  </a:lnTo>
                  <a:lnTo>
                    <a:pt x="3379" y="13280"/>
                  </a:lnTo>
                  <a:lnTo>
                    <a:pt x="3663" y="13280"/>
                  </a:lnTo>
                  <a:lnTo>
                    <a:pt x="3902" y="12821"/>
                  </a:lnTo>
                  <a:lnTo>
                    <a:pt x="4805" y="12595"/>
                  </a:lnTo>
                  <a:lnTo>
                    <a:pt x="5091" y="12288"/>
                  </a:lnTo>
                  <a:lnTo>
                    <a:pt x="5423" y="12212"/>
                  </a:lnTo>
                  <a:lnTo>
                    <a:pt x="5328" y="11675"/>
                  </a:lnTo>
                  <a:lnTo>
                    <a:pt x="5423" y="11449"/>
                  </a:lnTo>
                  <a:lnTo>
                    <a:pt x="5328" y="10913"/>
                  </a:lnTo>
                  <a:lnTo>
                    <a:pt x="5519" y="10990"/>
                  </a:lnTo>
                  <a:lnTo>
                    <a:pt x="5567" y="10913"/>
                  </a:lnTo>
                  <a:lnTo>
                    <a:pt x="5805" y="11066"/>
                  </a:lnTo>
                  <a:lnTo>
                    <a:pt x="5946" y="10913"/>
                  </a:lnTo>
                  <a:lnTo>
                    <a:pt x="6233" y="10913"/>
                  </a:lnTo>
                  <a:lnTo>
                    <a:pt x="6281" y="10683"/>
                  </a:lnTo>
                  <a:lnTo>
                    <a:pt x="6517" y="11143"/>
                  </a:lnTo>
                  <a:lnTo>
                    <a:pt x="6851" y="11143"/>
                  </a:lnTo>
                  <a:lnTo>
                    <a:pt x="7231" y="11829"/>
                  </a:lnTo>
                  <a:lnTo>
                    <a:pt x="7661" y="11829"/>
                  </a:lnTo>
                  <a:lnTo>
                    <a:pt x="7709" y="11675"/>
                  </a:lnTo>
                  <a:lnTo>
                    <a:pt x="7850" y="11675"/>
                  </a:lnTo>
                  <a:lnTo>
                    <a:pt x="8279" y="12288"/>
                  </a:lnTo>
                  <a:lnTo>
                    <a:pt x="8611" y="12595"/>
                  </a:lnTo>
                  <a:lnTo>
                    <a:pt x="8659" y="13280"/>
                  </a:lnTo>
                  <a:lnTo>
                    <a:pt x="8659" y="13813"/>
                  </a:lnTo>
                  <a:lnTo>
                    <a:pt x="8993" y="14043"/>
                  </a:lnTo>
                  <a:lnTo>
                    <a:pt x="8993" y="14196"/>
                  </a:lnTo>
                  <a:lnTo>
                    <a:pt x="9325" y="14728"/>
                  </a:lnTo>
                  <a:lnTo>
                    <a:pt x="9705" y="15111"/>
                  </a:lnTo>
                  <a:lnTo>
                    <a:pt x="9753" y="15494"/>
                  </a:lnTo>
                  <a:lnTo>
                    <a:pt x="9705" y="15874"/>
                  </a:lnTo>
                  <a:lnTo>
                    <a:pt x="9848" y="16257"/>
                  </a:lnTo>
                  <a:lnTo>
                    <a:pt x="9801" y="16410"/>
                  </a:lnTo>
                  <a:lnTo>
                    <a:pt x="9373" y="16410"/>
                  </a:lnTo>
                  <a:lnTo>
                    <a:pt x="9230" y="16103"/>
                  </a:lnTo>
                  <a:lnTo>
                    <a:pt x="8850" y="16333"/>
                  </a:lnTo>
                  <a:lnTo>
                    <a:pt x="8611" y="16333"/>
                  </a:lnTo>
                  <a:lnTo>
                    <a:pt x="8564" y="17095"/>
                  </a:lnTo>
                  <a:lnTo>
                    <a:pt x="8564" y="17632"/>
                  </a:lnTo>
                  <a:lnTo>
                    <a:pt x="8420" y="17555"/>
                  </a:lnTo>
                  <a:lnTo>
                    <a:pt x="8184" y="18317"/>
                  </a:lnTo>
                  <a:lnTo>
                    <a:pt x="8184" y="18697"/>
                  </a:lnTo>
                  <a:lnTo>
                    <a:pt x="7945" y="18624"/>
                  </a:lnTo>
                  <a:lnTo>
                    <a:pt x="7802" y="18773"/>
                  </a:lnTo>
                  <a:lnTo>
                    <a:pt x="8041" y="19386"/>
                  </a:lnTo>
                  <a:lnTo>
                    <a:pt x="8375" y="19539"/>
                  </a:lnTo>
                  <a:lnTo>
                    <a:pt x="8850" y="19539"/>
                  </a:lnTo>
                  <a:lnTo>
                    <a:pt x="9039" y="19309"/>
                  </a:lnTo>
                  <a:lnTo>
                    <a:pt x="9469" y="19309"/>
                  </a:lnTo>
                  <a:lnTo>
                    <a:pt x="9705" y="19539"/>
                  </a:lnTo>
                  <a:lnTo>
                    <a:pt x="9753" y="19156"/>
                  </a:lnTo>
                  <a:lnTo>
                    <a:pt x="9612" y="18926"/>
                  </a:lnTo>
                  <a:lnTo>
                    <a:pt x="9612" y="18317"/>
                  </a:lnTo>
                  <a:lnTo>
                    <a:pt x="9753" y="18624"/>
                  </a:lnTo>
                  <a:lnTo>
                    <a:pt x="9944" y="18624"/>
                  </a:lnTo>
                  <a:lnTo>
                    <a:pt x="10419" y="17632"/>
                  </a:lnTo>
                  <a:lnTo>
                    <a:pt x="10324" y="17402"/>
                  </a:lnTo>
                  <a:lnTo>
                    <a:pt x="10467" y="17402"/>
                  </a:lnTo>
                  <a:lnTo>
                    <a:pt x="10753" y="16789"/>
                  </a:lnTo>
                  <a:lnTo>
                    <a:pt x="10753" y="16333"/>
                  </a:lnTo>
                  <a:lnTo>
                    <a:pt x="10942" y="16027"/>
                  </a:lnTo>
                  <a:lnTo>
                    <a:pt x="11229" y="16027"/>
                  </a:lnTo>
                  <a:lnTo>
                    <a:pt x="11513" y="15571"/>
                  </a:lnTo>
                  <a:lnTo>
                    <a:pt x="11656" y="15720"/>
                  </a:lnTo>
                  <a:lnTo>
                    <a:pt x="11656" y="15874"/>
                  </a:lnTo>
                  <a:lnTo>
                    <a:pt x="11895" y="15874"/>
                  </a:lnTo>
                  <a:lnTo>
                    <a:pt x="11990" y="15644"/>
                  </a:lnTo>
                  <a:lnTo>
                    <a:pt x="12131" y="15341"/>
                  </a:lnTo>
                  <a:lnTo>
                    <a:pt x="12179" y="15571"/>
                  </a:lnTo>
                  <a:lnTo>
                    <a:pt x="12370" y="15720"/>
                  </a:lnTo>
                  <a:lnTo>
                    <a:pt x="12561" y="15874"/>
                  </a:lnTo>
                  <a:lnTo>
                    <a:pt x="12941" y="15720"/>
                  </a:lnTo>
                  <a:lnTo>
                    <a:pt x="12657" y="15950"/>
                  </a:lnTo>
                  <a:lnTo>
                    <a:pt x="12466" y="16103"/>
                  </a:lnTo>
                  <a:lnTo>
                    <a:pt x="12227" y="16027"/>
                  </a:lnTo>
                  <a:lnTo>
                    <a:pt x="11847" y="16103"/>
                  </a:lnTo>
                  <a:lnTo>
                    <a:pt x="11513" y="16103"/>
                  </a:lnTo>
                  <a:lnTo>
                    <a:pt x="11656" y="16333"/>
                  </a:lnTo>
                  <a:lnTo>
                    <a:pt x="12131" y="16333"/>
                  </a:lnTo>
                  <a:lnTo>
                    <a:pt x="12466" y="16636"/>
                  </a:lnTo>
                  <a:lnTo>
                    <a:pt x="12322" y="16866"/>
                  </a:lnTo>
                  <a:lnTo>
                    <a:pt x="12466" y="17172"/>
                  </a:lnTo>
                  <a:lnTo>
                    <a:pt x="12657" y="17172"/>
                  </a:lnTo>
                  <a:lnTo>
                    <a:pt x="12893" y="17402"/>
                  </a:lnTo>
                  <a:lnTo>
                    <a:pt x="13180" y="17172"/>
                  </a:lnTo>
                  <a:lnTo>
                    <a:pt x="13512" y="17095"/>
                  </a:lnTo>
                  <a:lnTo>
                    <a:pt x="13798" y="17249"/>
                  </a:lnTo>
                  <a:lnTo>
                    <a:pt x="14035" y="17478"/>
                  </a:lnTo>
                  <a:lnTo>
                    <a:pt x="14082" y="17172"/>
                  </a:lnTo>
                  <a:lnTo>
                    <a:pt x="14226" y="17249"/>
                  </a:lnTo>
                  <a:lnTo>
                    <a:pt x="14273" y="17781"/>
                  </a:lnTo>
                  <a:lnTo>
                    <a:pt x="14464" y="18011"/>
                  </a:lnTo>
                  <a:lnTo>
                    <a:pt x="14321" y="18164"/>
                  </a:lnTo>
                  <a:lnTo>
                    <a:pt x="13894" y="18317"/>
                  </a:lnTo>
                  <a:lnTo>
                    <a:pt x="13512" y="18697"/>
                  </a:lnTo>
                  <a:lnTo>
                    <a:pt x="13180" y="19386"/>
                  </a:lnTo>
                  <a:lnTo>
                    <a:pt x="13416" y="19539"/>
                  </a:lnTo>
                  <a:lnTo>
                    <a:pt x="13607" y="19309"/>
                  </a:lnTo>
                  <a:lnTo>
                    <a:pt x="13894" y="19539"/>
                  </a:lnTo>
                  <a:lnTo>
                    <a:pt x="14035" y="19463"/>
                  </a:lnTo>
                  <a:lnTo>
                    <a:pt x="14464" y="20072"/>
                  </a:lnTo>
                  <a:lnTo>
                    <a:pt x="14512" y="20302"/>
                  </a:lnTo>
                  <a:lnTo>
                    <a:pt x="14321" y="21064"/>
                  </a:lnTo>
                  <a:lnTo>
                    <a:pt x="14273" y="21294"/>
                  </a:lnTo>
                  <a:lnTo>
                    <a:pt x="14512" y="21600"/>
                  </a:lnTo>
                  <a:lnTo>
                    <a:pt x="14987" y="21600"/>
                  </a:lnTo>
                  <a:lnTo>
                    <a:pt x="15415" y="21217"/>
                  </a:lnTo>
                  <a:lnTo>
                    <a:pt x="15986" y="20531"/>
                  </a:lnTo>
                  <a:lnTo>
                    <a:pt x="16415" y="20531"/>
                  </a:lnTo>
                  <a:lnTo>
                    <a:pt x="16652" y="20072"/>
                  </a:lnTo>
                  <a:lnTo>
                    <a:pt x="16938" y="19765"/>
                  </a:lnTo>
                  <a:lnTo>
                    <a:pt x="17461" y="19842"/>
                  </a:lnTo>
                  <a:lnTo>
                    <a:pt x="17937" y="19842"/>
                  </a:lnTo>
                  <a:lnTo>
                    <a:pt x="18080" y="19463"/>
                  </a:lnTo>
                  <a:lnTo>
                    <a:pt x="17937" y="19080"/>
                  </a:lnTo>
                  <a:lnTo>
                    <a:pt x="18080" y="19003"/>
                  </a:lnTo>
                  <a:lnTo>
                    <a:pt x="18175" y="18697"/>
                  </a:lnTo>
                  <a:lnTo>
                    <a:pt x="17841" y="18624"/>
                  </a:lnTo>
                  <a:lnTo>
                    <a:pt x="17414" y="18697"/>
                  </a:lnTo>
                  <a:lnTo>
                    <a:pt x="17366" y="19156"/>
                  </a:lnTo>
                  <a:lnTo>
                    <a:pt x="17082" y="18926"/>
                  </a:lnTo>
                  <a:lnTo>
                    <a:pt x="16938" y="18926"/>
                  </a:lnTo>
                  <a:lnTo>
                    <a:pt x="16700" y="19309"/>
                  </a:lnTo>
                  <a:lnTo>
                    <a:pt x="16604" y="19156"/>
                  </a:lnTo>
                  <a:lnTo>
                    <a:pt x="15938" y="18011"/>
                  </a:lnTo>
                  <a:lnTo>
                    <a:pt x="15797" y="17555"/>
                  </a:lnTo>
                  <a:lnTo>
                    <a:pt x="15654" y="17095"/>
                  </a:lnTo>
                  <a:lnTo>
                    <a:pt x="15510" y="17172"/>
                  </a:lnTo>
                  <a:lnTo>
                    <a:pt x="15654" y="17781"/>
                  </a:lnTo>
                  <a:lnTo>
                    <a:pt x="16129" y="18624"/>
                  </a:lnTo>
                  <a:lnTo>
                    <a:pt x="16509" y="19309"/>
                  </a:lnTo>
                  <a:lnTo>
                    <a:pt x="16415" y="19386"/>
                  </a:lnTo>
                  <a:lnTo>
                    <a:pt x="16129" y="19309"/>
                  </a:lnTo>
                  <a:lnTo>
                    <a:pt x="15986" y="19003"/>
                  </a:lnTo>
                  <a:lnTo>
                    <a:pt x="15938" y="18547"/>
                  </a:lnTo>
                  <a:lnTo>
                    <a:pt x="15749" y="18394"/>
                  </a:lnTo>
                  <a:lnTo>
                    <a:pt x="15654" y="18624"/>
                  </a:lnTo>
                  <a:lnTo>
                    <a:pt x="15654" y="18317"/>
                  </a:lnTo>
                  <a:lnTo>
                    <a:pt x="15510" y="18317"/>
                  </a:lnTo>
                  <a:lnTo>
                    <a:pt x="15415" y="18394"/>
                  </a:lnTo>
                  <a:lnTo>
                    <a:pt x="15415" y="18241"/>
                  </a:lnTo>
                  <a:lnTo>
                    <a:pt x="15510" y="17934"/>
                  </a:lnTo>
                  <a:lnTo>
                    <a:pt x="15463" y="17781"/>
                  </a:lnTo>
                  <a:lnTo>
                    <a:pt x="15272" y="17858"/>
                  </a:lnTo>
                  <a:lnTo>
                    <a:pt x="15178" y="17632"/>
                  </a:lnTo>
                  <a:lnTo>
                    <a:pt x="14987" y="17402"/>
                  </a:lnTo>
                  <a:lnTo>
                    <a:pt x="14560" y="17478"/>
                  </a:lnTo>
                  <a:lnTo>
                    <a:pt x="14369" y="17249"/>
                  </a:lnTo>
                  <a:lnTo>
                    <a:pt x="14464" y="17095"/>
                  </a:lnTo>
                  <a:lnTo>
                    <a:pt x="14749" y="17172"/>
                  </a:lnTo>
                  <a:lnTo>
                    <a:pt x="14844" y="16866"/>
                  </a:lnTo>
                  <a:lnTo>
                    <a:pt x="15083" y="17172"/>
                  </a:lnTo>
                  <a:lnTo>
                    <a:pt x="15319" y="17172"/>
                  </a:lnTo>
                  <a:lnTo>
                    <a:pt x="15415" y="16866"/>
                  </a:lnTo>
                  <a:lnTo>
                    <a:pt x="15654" y="16789"/>
                  </a:lnTo>
                  <a:lnTo>
                    <a:pt x="16033" y="16103"/>
                  </a:lnTo>
                  <a:lnTo>
                    <a:pt x="16033" y="15950"/>
                  </a:lnTo>
                  <a:lnTo>
                    <a:pt x="16224" y="16027"/>
                  </a:lnTo>
                  <a:lnTo>
                    <a:pt x="16224" y="16257"/>
                  </a:lnTo>
                  <a:lnTo>
                    <a:pt x="15986" y="16712"/>
                  </a:lnTo>
                  <a:lnTo>
                    <a:pt x="15890" y="16789"/>
                  </a:lnTo>
                  <a:lnTo>
                    <a:pt x="15938" y="17019"/>
                  </a:lnTo>
                  <a:lnTo>
                    <a:pt x="16129" y="16866"/>
                  </a:lnTo>
                  <a:lnTo>
                    <a:pt x="16415" y="16257"/>
                  </a:lnTo>
                  <a:lnTo>
                    <a:pt x="16463" y="15950"/>
                  </a:lnTo>
                  <a:lnTo>
                    <a:pt x="16272" y="15644"/>
                  </a:lnTo>
                  <a:lnTo>
                    <a:pt x="16224" y="15494"/>
                  </a:lnTo>
                  <a:lnTo>
                    <a:pt x="16368" y="15341"/>
                  </a:lnTo>
                  <a:lnTo>
                    <a:pt x="16509" y="15874"/>
                  </a:lnTo>
                  <a:lnTo>
                    <a:pt x="16700" y="15950"/>
                  </a:lnTo>
                  <a:lnTo>
                    <a:pt x="16938" y="15644"/>
                  </a:lnTo>
                  <a:lnTo>
                    <a:pt x="17318" y="15720"/>
                  </a:lnTo>
                  <a:lnTo>
                    <a:pt x="17557" y="15494"/>
                  </a:lnTo>
                  <a:lnTo>
                    <a:pt x="17889" y="15494"/>
                  </a:lnTo>
                  <a:lnTo>
                    <a:pt x="18128" y="14958"/>
                  </a:lnTo>
                  <a:lnTo>
                    <a:pt x="18319" y="14728"/>
                  </a:lnTo>
                  <a:lnTo>
                    <a:pt x="18603" y="14728"/>
                  </a:lnTo>
                  <a:lnTo>
                    <a:pt x="18651" y="14349"/>
                  </a:lnTo>
                  <a:lnTo>
                    <a:pt x="18842" y="14119"/>
                  </a:lnTo>
                  <a:lnTo>
                    <a:pt x="19221" y="14119"/>
                  </a:lnTo>
                  <a:lnTo>
                    <a:pt x="19508" y="13966"/>
                  </a:lnTo>
                  <a:lnTo>
                    <a:pt x="19697" y="13966"/>
                  </a:lnTo>
                  <a:lnTo>
                    <a:pt x="19697" y="14196"/>
                  </a:lnTo>
                  <a:lnTo>
                    <a:pt x="19935" y="14043"/>
                  </a:lnTo>
                  <a:lnTo>
                    <a:pt x="19983" y="13050"/>
                  </a:lnTo>
                  <a:lnTo>
                    <a:pt x="20174" y="12974"/>
                  </a:lnTo>
                  <a:lnTo>
                    <a:pt x="20458" y="12212"/>
                  </a:lnTo>
                  <a:lnTo>
                    <a:pt x="21125" y="12135"/>
                  </a:lnTo>
                  <a:lnTo>
                    <a:pt x="21364" y="11829"/>
                  </a:lnTo>
                  <a:lnTo>
                    <a:pt x="21268" y="11373"/>
                  </a:lnTo>
                  <a:lnTo>
                    <a:pt x="21459" y="10610"/>
                  </a:lnTo>
                  <a:lnTo>
                    <a:pt x="21411" y="9921"/>
                  </a:lnTo>
                  <a:lnTo>
                    <a:pt x="20981" y="9542"/>
                  </a:lnTo>
                  <a:lnTo>
                    <a:pt x="21125" y="8626"/>
                  </a:lnTo>
                  <a:lnTo>
                    <a:pt x="21364" y="8473"/>
                  </a:lnTo>
                  <a:lnTo>
                    <a:pt x="21600" y="8013"/>
                  </a:lnTo>
                  <a:lnTo>
                    <a:pt x="21600" y="7557"/>
                  </a:lnTo>
                  <a:lnTo>
                    <a:pt x="21411" y="7328"/>
                  </a:lnTo>
                  <a:lnTo>
                    <a:pt x="21268" y="6868"/>
                  </a:lnTo>
                  <a:lnTo>
                    <a:pt x="21125" y="7174"/>
                  </a:lnTo>
                  <a:lnTo>
                    <a:pt x="20697" y="7098"/>
                  </a:lnTo>
                  <a:lnTo>
                    <a:pt x="20315" y="6715"/>
                  </a:lnTo>
                  <a:lnTo>
                    <a:pt x="20031" y="6791"/>
                  </a:lnTo>
                  <a:lnTo>
                    <a:pt x="19792" y="6565"/>
                  </a:lnTo>
                  <a:lnTo>
                    <a:pt x="19460" y="6489"/>
                  </a:lnTo>
                  <a:lnTo>
                    <a:pt x="18983" y="6412"/>
                  </a:lnTo>
                  <a:lnTo>
                    <a:pt x="18794" y="6715"/>
                  </a:lnTo>
                  <a:lnTo>
                    <a:pt x="18651" y="6182"/>
                  </a:lnTo>
                  <a:lnTo>
                    <a:pt x="18319" y="5799"/>
                  </a:lnTo>
                  <a:lnTo>
                    <a:pt x="18032" y="4807"/>
                  </a:lnTo>
                  <a:lnTo>
                    <a:pt x="17793" y="4884"/>
                  </a:lnTo>
                  <a:lnTo>
                    <a:pt x="17366" y="5343"/>
                  </a:lnTo>
                  <a:lnTo>
                    <a:pt x="17082" y="5267"/>
                  </a:lnTo>
                  <a:lnTo>
                    <a:pt x="16747" y="5420"/>
                  </a:lnTo>
                  <a:lnTo>
                    <a:pt x="16415" y="5190"/>
                  </a:lnTo>
                  <a:lnTo>
                    <a:pt x="16177" y="5573"/>
                  </a:lnTo>
                  <a:lnTo>
                    <a:pt x="15558" y="4581"/>
                  </a:lnTo>
                  <a:lnTo>
                    <a:pt x="15415" y="3892"/>
                  </a:lnTo>
                  <a:lnTo>
                    <a:pt x="15415" y="3359"/>
                  </a:lnTo>
                  <a:lnTo>
                    <a:pt x="15178" y="3359"/>
                  </a:lnTo>
                  <a:lnTo>
                    <a:pt x="15178" y="2900"/>
                  </a:lnTo>
                  <a:lnTo>
                    <a:pt x="14844" y="2520"/>
                  </a:lnTo>
                  <a:lnTo>
                    <a:pt x="14130" y="2670"/>
                  </a:lnTo>
                  <a:lnTo>
                    <a:pt x="13798" y="1908"/>
                  </a:lnTo>
                  <a:lnTo>
                    <a:pt x="13894" y="1452"/>
                  </a:lnTo>
                  <a:lnTo>
                    <a:pt x="13655" y="1069"/>
                  </a:lnTo>
                  <a:lnTo>
                    <a:pt x="13416" y="77"/>
                  </a:lnTo>
                  <a:lnTo>
                    <a:pt x="13132" y="77"/>
                  </a:lnTo>
                  <a:lnTo>
                    <a:pt x="12845" y="383"/>
                  </a:lnTo>
                  <a:lnTo>
                    <a:pt x="12179" y="383"/>
                  </a:lnTo>
                  <a:lnTo>
                    <a:pt x="11513" y="0"/>
                  </a:lnTo>
                  <a:close/>
                </a:path>
              </a:pathLst>
            </a:custGeom>
            <a:solidFill>
              <a:srgbClr val="CBD4D7"/>
            </a:solidFill>
            <a:ln w="12700" cap="flat">
              <a:noFill/>
              <a:miter lim="400000"/>
            </a:ln>
            <a:effectLst/>
          </p:spPr>
          <p:txBody>
            <a:bodyPr wrap="square" lIns="0" tIns="0" rIns="0" bIns="0" numCol="1" anchor="ctr">
              <a:noAutofit/>
            </a:bodyPr>
            <a:lstStyle/>
            <a:p>
              <a:pPr defTabSz="342900">
                <a:lnSpc>
                  <a:spcPct val="100000"/>
                </a:lnSpc>
                <a:spcBef>
                  <a:spcPts val="0"/>
                </a:spcBef>
                <a:defRPr sz="1400">
                  <a:latin typeface="Arial"/>
                  <a:ea typeface="Arial"/>
                  <a:cs typeface="Arial"/>
                  <a:sym typeface="Arial"/>
                </a:defRPr>
              </a:pPr>
              <a:endParaRPr sz="525"/>
            </a:p>
          </p:txBody>
        </p:sp>
        <p:sp>
          <p:nvSpPr>
            <p:cNvPr id="146" name="Google Shape;10552;p32">
              <a:extLst>
                <a:ext uri="{FF2B5EF4-FFF2-40B4-BE49-F238E27FC236}">
                  <a16:creationId xmlns:a16="http://schemas.microsoft.com/office/drawing/2014/main" id="{0D2340A3-0915-ACFD-5BDE-5A017DD94A70}"/>
                </a:ext>
              </a:extLst>
            </p:cNvPr>
            <p:cNvSpPr/>
            <p:nvPr/>
          </p:nvSpPr>
          <p:spPr>
            <a:xfrm>
              <a:off x="13178342" y="5072444"/>
              <a:ext cx="248140" cy="264366"/>
            </a:xfrm>
            <a:custGeom>
              <a:avLst/>
              <a:gdLst/>
              <a:ahLst/>
              <a:cxnLst>
                <a:cxn ang="0">
                  <a:pos x="wd2" y="hd2"/>
                </a:cxn>
                <a:cxn ang="5400000">
                  <a:pos x="wd2" y="hd2"/>
                </a:cxn>
                <a:cxn ang="10800000">
                  <a:pos x="wd2" y="hd2"/>
                </a:cxn>
                <a:cxn ang="16200000">
                  <a:pos x="wd2" y="hd2"/>
                </a:cxn>
              </a:cxnLst>
              <a:rect l="0" t="0" r="r" b="b"/>
              <a:pathLst>
                <a:path w="21600" h="21600" extrusionOk="0">
                  <a:moveTo>
                    <a:pt x="4553" y="0"/>
                  </a:moveTo>
                  <a:lnTo>
                    <a:pt x="4324" y="614"/>
                  </a:lnTo>
                  <a:lnTo>
                    <a:pt x="2955" y="614"/>
                  </a:lnTo>
                  <a:lnTo>
                    <a:pt x="2282" y="1023"/>
                  </a:lnTo>
                  <a:lnTo>
                    <a:pt x="1141" y="614"/>
                  </a:lnTo>
                  <a:lnTo>
                    <a:pt x="913" y="818"/>
                  </a:lnTo>
                  <a:lnTo>
                    <a:pt x="0" y="614"/>
                  </a:lnTo>
                  <a:lnTo>
                    <a:pt x="456" y="2045"/>
                  </a:lnTo>
                  <a:lnTo>
                    <a:pt x="0" y="2649"/>
                  </a:lnTo>
                  <a:lnTo>
                    <a:pt x="456" y="4080"/>
                  </a:lnTo>
                  <a:lnTo>
                    <a:pt x="2727" y="3671"/>
                  </a:lnTo>
                  <a:lnTo>
                    <a:pt x="3412" y="6116"/>
                  </a:lnTo>
                  <a:lnTo>
                    <a:pt x="6139" y="8151"/>
                  </a:lnTo>
                  <a:lnTo>
                    <a:pt x="6367" y="9174"/>
                  </a:lnTo>
                  <a:lnTo>
                    <a:pt x="9779" y="11823"/>
                  </a:lnTo>
                  <a:lnTo>
                    <a:pt x="10007" y="13244"/>
                  </a:lnTo>
                  <a:lnTo>
                    <a:pt x="11148" y="14880"/>
                  </a:lnTo>
                  <a:lnTo>
                    <a:pt x="10920" y="20178"/>
                  </a:lnTo>
                  <a:lnTo>
                    <a:pt x="11821" y="21600"/>
                  </a:lnTo>
                  <a:lnTo>
                    <a:pt x="12506" y="21201"/>
                  </a:lnTo>
                  <a:lnTo>
                    <a:pt x="13647" y="21395"/>
                  </a:lnTo>
                  <a:lnTo>
                    <a:pt x="13647" y="20383"/>
                  </a:lnTo>
                  <a:lnTo>
                    <a:pt x="14777" y="18347"/>
                  </a:lnTo>
                  <a:lnTo>
                    <a:pt x="15461" y="18552"/>
                  </a:lnTo>
                  <a:lnTo>
                    <a:pt x="15461" y="17120"/>
                  </a:lnTo>
                  <a:lnTo>
                    <a:pt x="15689" y="15085"/>
                  </a:lnTo>
                  <a:lnTo>
                    <a:pt x="16830" y="15085"/>
                  </a:lnTo>
                  <a:lnTo>
                    <a:pt x="18645" y="14471"/>
                  </a:lnTo>
                  <a:lnTo>
                    <a:pt x="19329" y="15289"/>
                  </a:lnTo>
                  <a:lnTo>
                    <a:pt x="21372" y="15289"/>
                  </a:lnTo>
                  <a:lnTo>
                    <a:pt x="21600" y="14880"/>
                  </a:lnTo>
                  <a:lnTo>
                    <a:pt x="20915" y="13858"/>
                  </a:lnTo>
                  <a:lnTo>
                    <a:pt x="21144" y="12845"/>
                  </a:lnTo>
                  <a:lnTo>
                    <a:pt x="20915" y="11823"/>
                  </a:lnTo>
                  <a:lnTo>
                    <a:pt x="19101" y="10800"/>
                  </a:lnTo>
                  <a:lnTo>
                    <a:pt x="17515" y="9378"/>
                  </a:lnTo>
                  <a:lnTo>
                    <a:pt x="17515" y="8969"/>
                  </a:lnTo>
                  <a:lnTo>
                    <a:pt x="15918" y="8356"/>
                  </a:lnTo>
                  <a:lnTo>
                    <a:pt x="15918" y="6934"/>
                  </a:lnTo>
                  <a:lnTo>
                    <a:pt x="15689" y="5103"/>
                  </a:lnTo>
                  <a:lnTo>
                    <a:pt x="14103" y="4285"/>
                  </a:lnTo>
                  <a:lnTo>
                    <a:pt x="12049" y="2649"/>
                  </a:lnTo>
                  <a:lnTo>
                    <a:pt x="11376" y="2649"/>
                  </a:lnTo>
                  <a:lnTo>
                    <a:pt x="11148" y="3058"/>
                  </a:lnTo>
                  <a:lnTo>
                    <a:pt x="9094" y="3058"/>
                  </a:lnTo>
                  <a:lnTo>
                    <a:pt x="7280" y="1227"/>
                  </a:lnTo>
                  <a:lnTo>
                    <a:pt x="5682" y="1227"/>
                  </a:lnTo>
                  <a:lnTo>
                    <a:pt x="4553" y="0"/>
                  </a:lnTo>
                  <a:close/>
                </a:path>
              </a:pathLst>
            </a:custGeom>
            <a:solidFill>
              <a:srgbClr val="CCD4D9"/>
            </a:solidFill>
            <a:ln w="12700" cap="flat">
              <a:noFill/>
              <a:miter lim="400000"/>
            </a:ln>
            <a:effectLst/>
          </p:spPr>
          <p:txBody>
            <a:bodyPr wrap="square" lIns="0" tIns="0" rIns="0" bIns="0" numCol="1" anchor="ctr">
              <a:noAutofit/>
            </a:bodyPr>
            <a:lstStyle/>
            <a:p>
              <a:pPr defTabSz="342900">
                <a:lnSpc>
                  <a:spcPct val="100000"/>
                </a:lnSpc>
                <a:spcBef>
                  <a:spcPts val="0"/>
                </a:spcBef>
                <a:defRPr sz="1400">
                  <a:latin typeface="Arial"/>
                  <a:ea typeface="Arial"/>
                  <a:cs typeface="Arial"/>
                  <a:sym typeface="Arial"/>
                </a:defRPr>
              </a:pPr>
              <a:endParaRPr sz="525"/>
            </a:p>
          </p:txBody>
        </p:sp>
        <p:sp>
          <p:nvSpPr>
            <p:cNvPr id="147" name="Google Shape;10553;p32">
              <a:extLst>
                <a:ext uri="{FF2B5EF4-FFF2-40B4-BE49-F238E27FC236}">
                  <a16:creationId xmlns:a16="http://schemas.microsoft.com/office/drawing/2014/main" id="{AAE3625D-BD61-6012-2037-37C04A9254F0}"/>
                </a:ext>
              </a:extLst>
            </p:cNvPr>
            <p:cNvSpPr/>
            <p:nvPr/>
          </p:nvSpPr>
          <p:spPr>
            <a:xfrm>
              <a:off x="12781418" y="5117384"/>
              <a:ext cx="637202" cy="389032"/>
            </a:xfrm>
            <a:custGeom>
              <a:avLst/>
              <a:gdLst/>
              <a:ahLst/>
              <a:cxnLst>
                <a:cxn ang="0">
                  <a:pos x="wd2" y="hd2"/>
                </a:cxn>
                <a:cxn ang="5400000">
                  <a:pos x="wd2" y="hd2"/>
                </a:cxn>
                <a:cxn ang="10800000">
                  <a:pos x="wd2" y="hd2"/>
                </a:cxn>
                <a:cxn ang="16200000">
                  <a:pos x="wd2" y="hd2"/>
                </a:cxn>
              </a:cxnLst>
              <a:rect l="0" t="0" r="r" b="b"/>
              <a:pathLst>
                <a:path w="21600" h="21600" extrusionOk="0">
                  <a:moveTo>
                    <a:pt x="14517" y="0"/>
                  </a:moveTo>
                  <a:lnTo>
                    <a:pt x="13015" y="417"/>
                  </a:lnTo>
                  <a:lnTo>
                    <a:pt x="12482" y="973"/>
                  </a:lnTo>
                  <a:lnTo>
                    <a:pt x="10802" y="1383"/>
                  </a:lnTo>
                  <a:lnTo>
                    <a:pt x="10358" y="2217"/>
                  </a:lnTo>
                  <a:lnTo>
                    <a:pt x="9829" y="2217"/>
                  </a:lnTo>
                  <a:lnTo>
                    <a:pt x="9207" y="2495"/>
                  </a:lnTo>
                  <a:lnTo>
                    <a:pt x="8589" y="2217"/>
                  </a:lnTo>
                  <a:lnTo>
                    <a:pt x="8412" y="1522"/>
                  </a:lnTo>
                  <a:lnTo>
                    <a:pt x="7701" y="1105"/>
                  </a:lnTo>
                  <a:lnTo>
                    <a:pt x="7083" y="973"/>
                  </a:lnTo>
                  <a:lnTo>
                    <a:pt x="6199" y="278"/>
                  </a:lnTo>
                  <a:lnTo>
                    <a:pt x="5754" y="278"/>
                  </a:lnTo>
                  <a:lnTo>
                    <a:pt x="5399" y="834"/>
                  </a:lnTo>
                  <a:lnTo>
                    <a:pt x="4870" y="834"/>
                  </a:lnTo>
                  <a:lnTo>
                    <a:pt x="4959" y="973"/>
                  </a:lnTo>
                  <a:lnTo>
                    <a:pt x="4781" y="1800"/>
                  </a:lnTo>
                  <a:lnTo>
                    <a:pt x="4070" y="2078"/>
                  </a:lnTo>
                  <a:lnTo>
                    <a:pt x="3630" y="3600"/>
                  </a:lnTo>
                  <a:lnTo>
                    <a:pt x="3097" y="5817"/>
                  </a:lnTo>
                  <a:lnTo>
                    <a:pt x="2213" y="7895"/>
                  </a:lnTo>
                  <a:lnTo>
                    <a:pt x="2302" y="8583"/>
                  </a:lnTo>
                  <a:lnTo>
                    <a:pt x="1857" y="9278"/>
                  </a:lnTo>
                  <a:lnTo>
                    <a:pt x="1240" y="9139"/>
                  </a:lnTo>
                  <a:lnTo>
                    <a:pt x="973" y="9834"/>
                  </a:lnTo>
                  <a:lnTo>
                    <a:pt x="533" y="9973"/>
                  </a:lnTo>
                  <a:lnTo>
                    <a:pt x="0" y="10800"/>
                  </a:lnTo>
                  <a:lnTo>
                    <a:pt x="533" y="11078"/>
                  </a:lnTo>
                  <a:lnTo>
                    <a:pt x="618" y="11495"/>
                  </a:lnTo>
                  <a:lnTo>
                    <a:pt x="1417" y="12878"/>
                  </a:lnTo>
                  <a:lnTo>
                    <a:pt x="1506" y="13573"/>
                  </a:lnTo>
                  <a:lnTo>
                    <a:pt x="2213" y="14122"/>
                  </a:lnTo>
                  <a:lnTo>
                    <a:pt x="2835" y="14956"/>
                  </a:lnTo>
                  <a:lnTo>
                    <a:pt x="2568" y="15922"/>
                  </a:lnTo>
                  <a:lnTo>
                    <a:pt x="2657" y="16200"/>
                  </a:lnTo>
                  <a:lnTo>
                    <a:pt x="3541" y="16756"/>
                  </a:lnTo>
                  <a:lnTo>
                    <a:pt x="3719" y="17312"/>
                  </a:lnTo>
                  <a:lnTo>
                    <a:pt x="4159" y="17034"/>
                  </a:lnTo>
                  <a:lnTo>
                    <a:pt x="4603" y="17583"/>
                  </a:lnTo>
                  <a:lnTo>
                    <a:pt x="4959" y="16756"/>
                  </a:lnTo>
                  <a:lnTo>
                    <a:pt x="5843" y="16895"/>
                  </a:lnTo>
                  <a:lnTo>
                    <a:pt x="5399" y="17722"/>
                  </a:lnTo>
                  <a:lnTo>
                    <a:pt x="5488" y="18278"/>
                  </a:lnTo>
                  <a:lnTo>
                    <a:pt x="5666" y="19112"/>
                  </a:lnTo>
                  <a:lnTo>
                    <a:pt x="6287" y="19112"/>
                  </a:lnTo>
                  <a:lnTo>
                    <a:pt x="6639" y="19661"/>
                  </a:lnTo>
                  <a:lnTo>
                    <a:pt x="6639" y="20217"/>
                  </a:lnTo>
                  <a:lnTo>
                    <a:pt x="6376" y="20495"/>
                  </a:lnTo>
                  <a:lnTo>
                    <a:pt x="6728" y="21183"/>
                  </a:lnTo>
                  <a:lnTo>
                    <a:pt x="7261" y="20773"/>
                  </a:lnTo>
                  <a:lnTo>
                    <a:pt x="7967" y="20773"/>
                  </a:lnTo>
                  <a:lnTo>
                    <a:pt x="8145" y="21183"/>
                  </a:lnTo>
                  <a:lnTo>
                    <a:pt x="8412" y="21044"/>
                  </a:lnTo>
                  <a:lnTo>
                    <a:pt x="9296" y="21600"/>
                  </a:lnTo>
                  <a:lnTo>
                    <a:pt x="9914" y="21044"/>
                  </a:lnTo>
                  <a:lnTo>
                    <a:pt x="10536" y="21183"/>
                  </a:lnTo>
                  <a:lnTo>
                    <a:pt x="10802" y="20912"/>
                  </a:lnTo>
                  <a:lnTo>
                    <a:pt x="11420" y="21183"/>
                  </a:lnTo>
                  <a:lnTo>
                    <a:pt x="11864" y="21183"/>
                  </a:lnTo>
                  <a:lnTo>
                    <a:pt x="12748" y="21461"/>
                  </a:lnTo>
                  <a:lnTo>
                    <a:pt x="13015" y="21044"/>
                  </a:lnTo>
                  <a:lnTo>
                    <a:pt x="13633" y="20773"/>
                  </a:lnTo>
                  <a:lnTo>
                    <a:pt x="13810" y="20217"/>
                  </a:lnTo>
                  <a:lnTo>
                    <a:pt x="15228" y="19112"/>
                  </a:lnTo>
                  <a:lnTo>
                    <a:pt x="15934" y="18973"/>
                  </a:lnTo>
                  <a:lnTo>
                    <a:pt x="16734" y="19112"/>
                  </a:lnTo>
                  <a:lnTo>
                    <a:pt x="17441" y="19661"/>
                  </a:lnTo>
                  <a:lnTo>
                    <a:pt x="17707" y="20078"/>
                  </a:lnTo>
                  <a:lnTo>
                    <a:pt x="18147" y="19800"/>
                  </a:lnTo>
                  <a:lnTo>
                    <a:pt x="18769" y="20217"/>
                  </a:lnTo>
                  <a:lnTo>
                    <a:pt x="18947" y="20773"/>
                  </a:lnTo>
                  <a:lnTo>
                    <a:pt x="19476" y="20773"/>
                  </a:lnTo>
                  <a:lnTo>
                    <a:pt x="19387" y="19800"/>
                  </a:lnTo>
                  <a:lnTo>
                    <a:pt x="19565" y="19112"/>
                  </a:lnTo>
                  <a:lnTo>
                    <a:pt x="19565" y="18000"/>
                  </a:lnTo>
                  <a:lnTo>
                    <a:pt x="19476" y="17444"/>
                  </a:lnTo>
                  <a:lnTo>
                    <a:pt x="19654" y="16895"/>
                  </a:lnTo>
                  <a:lnTo>
                    <a:pt x="19920" y="16061"/>
                  </a:lnTo>
                  <a:lnTo>
                    <a:pt x="20716" y="16061"/>
                  </a:lnTo>
                  <a:lnTo>
                    <a:pt x="21249" y="15922"/>
                  </a:lnTo>
                  <a:lnTo>
                    <a:pt x="21600" y="14817"/>
                  </a:lnTo>
                  <a:lnTo>
                    <a:pt x="21600" y="14261"/>
                  </a:lnTo>
                  <a:lnTo>
                    <a:pt x="21338" y="13983"/>
                  </a:lnTo>
                  <a:lnTo>
                    <a:pt x="21600" y="13573"/>
                  </a:lnTo>
                  <a:lnTo>
                    <a:pt x="21160" y="13156"/>
                  </a:lnTo>
                  <a:lnTo>
                    <a:pt x="20360" y="13156"/>
                  </a:lnTo>
                  <a:lnTo>
                    <a:pt x="20009" y="13573"/>
                  </a:lnTo>
                  <a:lnTo>
                    <a:pt x="19125" y="13573"/>
                  </a:lnTo>
                  <a:lnTo>
                    <a:pt x="18503" y="13295"/>
                  </a:lnTo>
                  <a:lnTo>
                    <a:pt x="18059" y="12183"/>
                  </a:lnTo>
                  <a:lnTo>
                    <a:pt x="17707" y="11217"/>
                  </a:lnTo>
                  <a:lnTo>
                    <a:pt x="17796" y="7617"/>
                  </a:lnTo>
                  <a:lnTo>
                    <a:pt x="17352" y="6505"/>
                  </a:lnTo>
                  <a:lnTo>
                    <a:pt x="17263" y="5539"/>
                  </a:lnTo>
                  <a:lnTo>
                    <a:pt x="15934" y="3739"/>
                  </a:lnTo>
                  <a:lnTo>
                    <a:pt x="15846" y="3044"/>
                  </a:lnTo>
                  <a:lnTo>
                    <a:pt x="14784" y="1661"/>
                  </a:lnTo>
                  <a:lnTo>
                    <a:pt x="14517" y="0"/>
                  </a:lnTo>
                  <a:close/>
                </a:path>
              </a:pathLst>
            </a:custGeom>
            <a:solidFill>
              <a:srgbClr val="CCD4DB"/>
            </a:solidFill>
            <a:ln w="12700" cap="flat">
              <a:noFill/>
              <a:miter lim="400000"/>
            </a:ln>
            <a:effectLst/>
          </p:spPr>
          <p:txBody>
            <a:bodyPr wrap="square" lIns="0" tIns="0" rIns="0" bIns="0" numCol="1" anchor="ctr">
              <a:noAutofit/>
            </a:bodyPr>
            <a:lstStyle/>
            <a:p>
              <a:pPr defTabSz="342900">
                <a:lnSpc>
                  <a:spcPct val="100000"/>
                </a:lnSpc>
                <a:spcBef>
                  <a:spcPts val="0"/>
                </a:spcBef>
                <a:defRPr sz="1400">
                  <a:latin typeface="Arial"/>
                  <a:ea typeface="Arial"/>
                  <a:cs typeface="Arial"/>
                  <a:sym typeface="Arial"/>
                </a:defRPr>
              </a:pPr>
              <a:endParaRPr sz="525"/>
            </a:p>
          </p:txBody>
        </p:sp>
        <p:sp>
          <p:nvSpPr>
            <p:cNvPr id="148" name="Google Shape;10554;p32">
              <a:extLst>
                <a:ext uri="{FF2B5EF4-FFF2-40B4-BE49-F238E27FC236}">
                  <a16:creationId xmlns:a16="http://schemas.microsoft.com/office/drawing/2014/main" id="{8DEAB040-E29A-F91A-9528-A01B407EFB7C}"/>
                </a:ext>
              </a:extLst>
            </p:cNvPr>
            <p:cNvSpPr/>
            <p:nvPr/>
          </p:nvSpPr>
          <p:spPr>
            <a:xfrm>
              <a:off x="12940687" y="5459093"/>
              <a:ext cx="417891" cy="251843"/>
            </a:xfrm>
            <a:custGeom>
              <a:avLst/>
              <a:gdLst/>
              <a:ahLst/>
              <a:cxnLst>
                <a:cxn ang="0">
                  <a:pos x="wd2" y="hd2"/>
                </a:cxn>
                <a:cxn ang="5400000">
                  <a:pos x="wd2" y="hd2"/>
                </a:cxn>
                <a:cxn ang="10800000">
                  <a:pos x="wd2" y="hd2"/>
                </a:cxn>
                <a:cxn ang="16200000">
                  <a:pos x="wd2" y="hd2"/>
                </a:cxn>
              </a:cxnLst>
              <a:rect l="0" t="0" r="r" b="b"/>
              <a:pathLst>
                <a:path w="21600" h="21600" extrusionOk="0">
                  <a:moveTo>
                    <a:pt x="16065" y="0"/>
                  </a:moveTo>
                  <a:lnTo>
                    <a:pt x="14987" y="215"/>
                  </a:lnTo>
                  <a:lnTo>
                    <a:pt x="12826" y="1922"/>
                  </a:lnTo>
                  <a:lnTo>
                    <a:pt x="12555" y="2781"/>
                  </a:lnTo>
                  <a:lnTo>
                    <a:pt x="11613" y="3200"/>
                  </a:lnTo>
                  <a:lnTo>
                    <a:pt x="11206" y="3844"/>
                  </a:lnTo>
                  <a:lnTo>
                    <a:pt x="9858" y="3414"/>
                  </a:lnTo>
                  <a:lnTo>
                    <a:pt x="9181" y="3414"/>
                  </a:lnTo>
                  <a:lnTo>
                    <a:pt x="8239" y="2995"/>
                  </a:lnTo>
                  <a:lnTo>
                    <a:pt x="7832" y="3414"/>
                  </a:lnTo>
                  <a:lnTo>
                    <a:pt x="6884" y="3200"/>
                  </a:lnTo>
                  <a:lnTo>
                    <a:pt x="5942" y="4058"/>
                  </a:lnTo>
                  <a:lnTo>
                    <a:pt x="4594" y="3200"/>
                  </a:lnTo>
                  <a:lnTo>
                    <a:pt x="4187" y="3414"/>
                  </a:lnTo>
                  <a:lnTo>
                    <a:pt x="3916" y="2781"/>
                  </a:lnTo>
                  <a:lnTo>
                    <a:pt x="2839" y="2781"/>
                  </a:lnTo>
                  <a:lnTo>
                    <a:pt x="2026" y="3414"/>
                  </a:lnTo>
                  <a:lnTo>
                    <a:pt x="1490" y="2351"/>
                  </a:lnTo>
                  <a:lnTo>
                    <a:pt x="1890" y="1922"/>
                  </a:lnTo>
                  <a:lnTo>
                    <a:pt x="1890" y="1063"/>
                  </a:lnTo>
                  <a:lnTo>
                    <a:pt x="1355" y="215"/>
                  </a:lnTo>
                  <a:lnTo>
                    <a:pt x="406" y="215"/>
                  </a:lnTo>
                  <a:lnTo>
                    <a:pt x="542" y="1278"/>
                  </a:lnTo>
                  <a:lnTo>
                    <a:pt x="0" y="2136"/>
                  </a:lnTo>
                  <a:lnTo>
                    <a:pt x="406" y="4488"/>
                  </a:lnTo>
                  <a:lnTo>
                    <a:pt x="1490" y="6409"/>
                  </a:lnTo>
                  <a:lnTo>
                    <a:pt x="2026" y="7697"/>
                  </a:lnTo>
                  <a:lnTo>
                    <a:pt x="1755" y="9190"/>
                  </a:lnTo>
                  <a:lnTo>
                    <a:pt x="406" y="10907"/>
                  </a:lnTo>
                  <a:lnTo>
                    <a:pt x="542" y="11970"/>
                  </a:lnTo>
                  <a:lnTo>
                    <a:pt x="1084" y="13044"/>
                  </a:lnTo>
                  <a:lnTo>
                    <a:pt x="677" y="14117"/>
                  </a:lnTo>
                  <a:lnTo>
                    <a:pt x="2161" y="16039"/>
                  </a:lnTo>
                  <a:lnTo>
                    <a:pt x="3245" y="18819"/>
                  </a:lnTo>
                  <a:lnTo>
                    <a:pt x="3374" y="20312"/>
                  </a:lnTo>
                  <a:lnTo>
                    <a:pt x="3374" y="21385"/>
                  </a:lnTo>
                  <a:lnTo>
                    <a:pt x="3916" y="21600"/>
                  </a:lnTo>
                  <a:lnTo>
                    <a:pt x="5129" y="21600"/>
                  </a:lnTo>
                  <a:lnTo>
                    <a:pt x="6077" y="21385"/>
                  </a:lnTo>
                  <a:lnTo>
                    <a:pt x="6619" y="20312"/>
                  </a:lnTo>
                  <a:lnTo>
                    <a:pt x="7561" y="20527"/>
                  </a:lnTo>
                  <a:lnTo>
                    <a:pt x="8510" y="20527"/>
                  </a:lnTo>
                  <a:lnTo>
                    <a:pt x="8639" y="21600"/>
                  </a:lnTo>
                  <a:lnTo>
                    <a:pt x="9316" y="21600"/>
                  </a:lnTo>
                  <a:lnTo>
                    <a:pt x="9858" y="20956"/>
                  </a:lnTo>
                  <a:lnTo>
                    <a:pt x="10665" y="20956"/>
                  </a:lnTo>
                  <a:lnTo>
                    <a:pt x="11206" y="21600"/>
                  </a:lnTo>
                  <a:lnTo>
                    <a:pt x="12019" y="21171"/>
                  </a:lnTo>
                  <a:lnTo>
                    <a:pt x="13503" y="21171"/>
                  </a:lnTo>
                  <a:lnTo>
                    <a:pt x="14039" y="20527"/>
                  </a:lnTo>
                  <a:lnTo>
                    <a:pt x="13639" y="19464"/>
                  </a:lnTo>
                  <a:lnTo>
                    <a:pt x="13639" y="18175"/>
                  </a:lnTo>
                  <a:lnTo>
                    <a:pt x="14716" y="17112"/>
                  </a:lnTo>
                  <a:lnTo>
                    <a:pt x="14987" y="17112"/>
                  </a:lnTo>
                  <a:lnTo>
                    <a:pt x="15658" y="16039"/>
                  </a:lnTo>
                  <a:lnTo>
                    <a:pt x="16200" y="16039"/>
                  </a:lnTo>
                  <a:lnTo>
                    <a:pt x="16742" y="15180"/>
                  </a:lnTo>
                  <a:lnTo>
                    <a:pt x="17684" y="15180"/>
                  </a:lnTo>
                  <a:lnTo>
                    <a:pt x="18768" y="16683"/>
                  </a:lnTo>
                  <a:lnTo>
                    <a:pt x="19439" y="15824"/>
                  </a:lnTo>
                  <a:lnTo>
                    <a:pt x="20116" y="16039"/>
                  </a:lnTo>
                  <a:lnTo>
                    <a:pt x="19574" y="14751"/>
                  </a:lnTo>
                  <a:lnTo>
                    <a:pt x="18903" y="12829"/>
                  </a:lnTo>
                  <a:lnTo>
                    <a:pt x="18226" y="12829"/>
                  </a:lnTo>
                  <a:lnTo>
                    <a:pt x="18090" y="11970"/>
                  </a:lnTo>
                  <a:lnTo>
                    <a:pt x="19039" y="10907"/>
                  </a:lnTo>
                  <a:lnTo>
                    <a:pt x="19439" y="9619"/>
                  </a:lnTo>
                  <a:lnTo>
                    <a:pt x="19303" y="7268"/>
                  </a:lnTo>
                  <a:lnTo>
                    <a:pt x="20252" y="5561"/>
                  </a:lnTo>
                  <a:lnTo>
                    <a:pt x="20929" y="5980"/>
                  </a:lnTo>
                  <a:lnTo>
                    <a:pt x="21465" y="5132"/>
                  </a:lnTo>
                  <a:lnTo>
                    <a:pt x="21600" y="2995"/>
                  </a:lnTo>
                  <a:lnTo>
                    <a:pt x="21465" y="2781"/>
                  </a:lnTo>
                  <a:lnTo>
                    <a:pt x="20658" y="2781"/>
                  </a:lnTo>
                  <a:lnTo>
                    <a:pt x="20387" y="1922"/>
                  </a:lnTo>
                  <a:lnTo>
                    <a:pt x="19439" y="1278"/>
                  </a:lnTo>
                  <a:lnTo>
                    <a:pt x="18768" y="1707"/>
                  </a:lnTo>
                  <a:lnTo>
                    <a:pt x="18361" y="1063"/>
                  </a:lnTo>
                  <a:lnTo>
                    <a:pt x="17284" y="215"/>
                  </a:lnTo>
                  <a:lnTo>
                    <a:pt x="16065" y="0"/>
                  </a:lnTo>
                  <a:close/>
                </a:path>
              </a:pathLst>
            </a:custGeom>
            <a:solidFill>
              <a:srgbClr val="CCD4DB"/>
            </a:solidFill>
            <a:ln w="12700" cap="flat">
              <a:noFill/>
              <a:miter lim="400000"/>
            </a:ln>
            <a:effectLst/>
          </p:spPr>
          <p:txBody>
            <a:bodyPr wrap="square" lIns="0" tIns="0" rIns="0" bIns="0" numCol="1" anchor="ctr">
              <a:noAutofit/>
            </a:bodyPr>
            <a:lstStyle/>
            <a:p>
              <a:pPr defTabSz="342900">
                <a:lnSpc>
                  <a:spcPct val="100000"/>
                </a:lnSpc>
                <a:spcBef>
                  <a:spcPts val="0"/>
                </a:spcBef>
                <a:defRPr sz="1400">
                  <a:latin typeface="Arial"/>
                  <a:ea typeface="Arial"/>
                  <a:cs typeface="Arial"/>
                  <a:sym typeface="Arial"/>
                </a:defRPr>
              </a:pPr>
              <a:endParaRPr sz="525"/>
            </a:p>
          </p:txBody>
        </p:sp>
        <p:sp>
          <p:nvSpPr>
            <p:cNvPr id="149" name="Google Shape;10556;p32">
              <a:extLst>
                <a:ext uri="{FF2B5EF4-FFF2-40B4-BE49-F238E27FC236}">
                  <a16:creationId xmlns:a16="http://schemas.microsoft.com/office/drawing/2014/main" id="{7ABB68B6-298D-7103-0BBA-C51DB974FCDE}"/>
                </a:ext>
              </a:extLst>
            </p:cNvPr>
            <p:cNvSpPr/>
            <p:nvPr/>
          </p:nvSpPr>
          <p:spPr>
            <a:xfrm>
              <a:off x="12363670" y="5401683"/>
              <a:ext cx="59876" cy="59876"/>
            </a:xfrm>
            <a:custGeom>
              <a:avLst/>
              <a:gdLst/>
              <a:ahLst/>
              <a:cxnLst>
                <a:cxn ang="0">
                  <a:pos x="wd2" y="hd2"/>
                </a:cxn>
                <a:cxn ang="5400000">
                  <a:pos x="wd2" y="hd2"/>
                </a:cxn>
                <a:cxn ang="10800000">
                  <a:pos x="wd2" y="hd2"/>
                </a:cxn>
                <a:cxn ang="16200000">
                  <a:pos x="wd2" y="hd2"/>
                </a:cxn>
              </a:cxnLst>
              <a:rect l="0" t="0" r="r" b="b"/>
              <a:pathLst>
                <a:path w="21600" h="21600" extrusionOk="0">
                  <a:moveTo>
                    <a:pt x="0" y="0"/>
                  </a:moveTo>
                  <a:lnTo>
                    <a:pt x="9536" y="10757"/>
                  </a:lnTo>
                  <a:lnTo>
                    <a:pt x="7123" y="12564"/>
                  </a:lnTo>
                  <a:lnTo>
                    <a:pt x="19187" y="21600"/>
                  </a:lnTo>
                  <a:lnTo>
                    <a:pt x="21600" y="21600"/>
                  </a:lnTo>
                  <a:lnTo>
                    <a:pt x="19187" y="9036"/>
                  </a:lnTo>
                  <a:lnTo>
                    <a:pt x="0" y="0"/>
                  </a:lnTo>
                  <a:close/>
                </a:path>
              </a:pathLst>
            </a:custGeom>
            <a:solidFill>
              <a:srgbClr val="CCD4D9"/>
            </a:solidFill>
            <a:ln w="12700" cap="flat">
              <a:noFill/>
              <a:miter lim="400000"/>
            </a:ln>
            <a:effectLst/>
          </p:spPr>
          <p:txBody>
            <a:bodyPr wrap="square" lIns="0" tIns="0" rIns="0" bIns="0" numCol="1" anchor="ctr">
              <a:noAutofit/>
            </a:bodyPr>
            <a:lstStyle/>
            <a:p>
              <a:pPr defTabSz="342900">
                <a:lnSpc>
                  <a:spcPct val="100000"/>
                </a:lnSpc>
                <a:spcBef>
                  <a:spcPts val="0"/>
                </a:spcBef>
                <a:defRPr sz="1400">
                  <a:latin typeface="Arial"/>
                  <a:ea typeface="Arial"/>
                  <a:cs typeface="Arial"/>
                  <a:sym typeface="Arial"/>
                </a:defRPr>
              </a:pPr>
              <a:endParaRPr sz="525"/>
            </a:p>
          </p:txBody>
        </p:sp>
        <p:sp>
          <p:nvSpPr>
            <p:cNvPr id="150" name="Google Shape;10557;p32">
              <a:extLst>
                <a:ext uri="{FF2B5EF4-FFF2-40B4-BE49-F238E27FC236}">
                  <a16:creationId xmlns:a16="http://schemas.microsoft.com/office/drawing/2014/main" id="{D4C48E1D-2803-6167-2F33-CA9687111DFE}"/>
                </a:ext>
              </a:extLst>
            </p:cNvPr>
            <p:cNvSpPr/>
            <p:nvPr/>
          </p:nvSpPr>
          <p:spPr>
            <a:xfrm>
              <a:off x="12384578" y="5431599"/>
              <a:ext cx="59876" cy="59876"/>
            </a:xfrm>
            <a:custGeom>
              <a:avLst/>
              <a:gdLst/>
              <a:ahLst/>
              <a:cxnLst>
                <a:cxn ang="0">
                  <a:pos x="wd2" y="hd2"/>
                </a:cxn>
                <a:cxn ang="5400000">
                  <a:pos x="wd2" y="hd2"/>
                </a:cxn>
                <a:cxn ang="10800000">
                  <a:pos x="wd2" y="hd2"/>
                </a:cxn>
                <a:cxn ang="16200000">
                  <a:pos x="wd2" y="hd2"/>
                </a:cxn>
              </a:cxnLst>
              <a:rect l="0" t="0" r="r" b="b"/>
              <a:pathLst>
                <a:path w="21600" h="21600" extrusionOk="0">
                  <a:moveTo>
                    <a:pt x="0" y="0"/>
                  </a:moveTo>
                  <a:lnTo>
                    <a:pt x="21600" y="21600"/>
                  </a:lnTo>
                  <a:lnTo>
                    <a:pt x="17280" y="7258"/>
                  </a:lnTo>
                  <a:lnTo>
                    <a:pt x="0" y="0"/>
                  </a:lnTo>
                  <a:close/>
                </a:path>
              </a:pathLst>
            </a:custGeom>
            <a:solidFill>
              <a:srgbClr val="CCD4D9"/>
            </a:solidFill>
            <a:ln w="12700" cap="flat">
              <a:noFill/>
              <a:miter lim="400000"/>
            </a:ln>
            <a:effectLst/>
          </p:spPr>
          <p:txBody>
            <a:bodyPr wrap="square" lIns="0" tIns="0" rIns="0" bIns="0" numCol="1" anchor="ctr">
              <a:noAutofit/>
            </a:bodyPr>
            <a:lstStyle/>
            <a:p>
              <a:pPr defTabSz="342900">
                <a:lnSpc>
                  <a:spcPct val="100000"/>
                </a:lnSpc>
                <a:spcBef>
                  <a:spcPts val="0"/>
                </a:spcBef>
                <a:defRPr sz="1400">
                  <a:latin typeface="Arial"/>
                  <a:ea typeface="Arial"/>
                  <a:cs typeface="Arial"/>
                  <a:sym typeface="Arial"/>
                </a:defRPr>
              </a:pPr>
              <a:endParaRPr sz="525"/>
            </a:p>
          </p:txBody>
        </p:sp>
        <p:sp>
          <p:nvSpPr>
            <p:cNvPr id="151" name="Google Shape;10558;p32">
              <a:extLst>
                <a:ext uri="{FF2B5EF4-FFF2-40B4-BE49-F238E27FC236}">
                  <a16:creationId xmlns:a16="http://schemas.microsoft.com/office/drawing/2014/main" id="{D9A4B6FD-6F70-FECB-49AC-8E77E795C66A}"/>
                </a:ext>
              </a:extLst>
            </p:cNvPr>
            <p:cNvSpPr/>
            <p:nvPr/>
          </p:nvSpPr>
          <p:spPr>
            <a:xfrm>
              <a:off x="12329576" y="5291993"/>
              <a:ext cx="391810" cy="289268"/>
            </a:xfrm>
            <a:custGeom>
              <a:avLst/>
              <a:gdLst/>
              <a:ahLst/>
              <a:cxnLst>
                <a:cxn ang="0">
                  <a:pos x="wd2" y="hd2"/>
                </a:cxn>
                <a:cxn ang="5400000">
                  <a:pos x="wd2" y="hd2"/>
                </a:cxn>
                <a:cxn ang="10800000">
                  <a:pos x="wd2" y="hd2"/>
                </a:cxn>
                <a:cxn ang="16200000">
                  <a:pos x="wd2" y="hd2"/>
                </a:cxn>
              </a:cxnLst>
              <a:rect l="0" t="0" r="r" b="b"/>
              <a:pathLst>
                <a:path w="21600" h="21600" extrusionOk="0">
                  <a:moveTo>
                    <a:pt x="11375" y="0"/>
                  </a:moveTo>
                  <a:lnTo>
                    <a:pt x="11375" y="187"/>
                  </a:lnTo>
                  <a:lnTo>
                    <a:pt x="9647" y="187"/>
                  </a:lnTo>
                  <a:lnTo>
                    <a:pt x="7198" y="1860"/>
                  </a:lnTo>
                  <a:lnTo>
                    <a:pt x="7053" y="3159"/>
                  </a:lnTo>
                  <a:lnTo>
                    <a:pt x="5760" y="3907"/>
                  </a:lnTo>
                  <a:lnTo>
                    <a:pt x="5615" y="5767"/>
                  </a:lnTo>
                  <a:lnTo>
                    <a:pt x="4755" y="5767"/>
                  </a:lnTo>
                  <a:lnTo>
                    <a:pt x="3310" y="4842"/>
                  </a:lnTo>
                  <a:lnTo>
                    <a:pt x="2450" y="5215"/>
                  </a:lnTo>
                  <a:lnTo>
                    <a:pt x="1438" y="6141"/>
                  </a:lnTo>
                  <a:lnTo>
                    <a:pt x="0" y="6141"/>
                  </a:lnTo>
                  <a:lnTo>
                    <a:pt x="0" y="6515"/>
                  </a:lnTo>
                  <a:lnTo>
                    <a:pt x="289" y="8375"/>
                  </a:lnTo>
                  <a:lnTo>
                    <a:pt x="1156" y="9496"/>
                  </a:lnTo>
                  <a:lnTo>
                    <a:pt x="1156" y="9870"/>
                  </a:lnTo>
                  <a:lnTo>
                    <a:pt x="1438" y="10244"/>
                  </a:lnTo>
                  <a:lnTo>
                    <a:pt x="2450" y="8375"/>
                  </a:lnTo>
                  <a:lnTo>
                    <a:pt x="2594" y="7075"/>
                  </a:lnTo>
                  <a:lnTo>
                    <a:pt x="3172" y="6141"/>
                  </a:lnTo>
                  <a:lnTo>
                    <a:pt x="4177" y="6141"/>
                  </a:lnTo>
                  <a:lnTo>
                    <a:pt x="4321" y="7075"/>
                  </a:lnTo>
                  <a:lnTo>
                    <a:pt x="5044" y="8001"/>
                  </a:lnTo>
                  <a:lnTo>
                    <a:pt x="5326" y="9496"/>
                  </a:lnTo>
                  <a:lnTo>
                    <a:pt x="6049" y="11169"/>
                  </a:lnTo>
                  <a:lnTo>
                    <a:pt x="7053" y="12478"/>
                  </a:lnTo>
                  <a:lnTo>
                    <a:pt x="7487" y="12478"/>
                  </a:lnTo>
                  <a:lnTo>
                    <a:pt x="8209" y="13403"/>
                  </a:lnTo>
                  <a:lnTo>
                    <a:pt x="7487" y="13216"/>
                  </a:lnTo>
                  <a:lnTo>
                    <a:pt x="6916" y="13403"/>
                  </a:lnTo>
                  <a:lnTo>
                    <a:pt x="6482" y="14151"/>
                  </a:lnTo>
                  <a:lnTo>
                    <a:pt x="6916" y="15085"/>
                  </a:lnTo>
                  <a:lnTo>
                    <a:pt x="7776" y="15085"/>
                  </a:lnTo>
                  <a:lnTo>
                    <a:pt x="8643" y="16198"/>
                  </a:lnTo>
                  <a:lnTo>
                    <a:pt x="9358" y="16385"/>
                  </a:lnTo>
                  <a:lnTo>
                    <a:pt x="9792" y="17319"/>
                  </a:lnTo>
                  <a:lnTo>
                    <a:pt x="10081" y="18058"/>
                  </a:lnTo>
                  <a:lnTo>
                    <a:pt x="11086" y="17871"/>
                  </a:lnTo>
                  <a:lnTo>
                    <a:pt x="12813" y="18058"/>
                  </a:lnTo>
                  <a:lnTo>
                    <a:pt x="13680" y="18619"/>
                  </a:lnTo>
                  <a:lnTo>
                    <a:pt x="15696" y="21039"/>
                  </a:lnTo>
                  <a:lnTo>
                    <a:pt x="15118" y="21413"/>
                  </a:lnTo>
                  <a:lnTo>
                    <a:pt x="14258" y="20666"/>
                  </a:lnTo>
                  <a:lnTo>
                    <a:pt x="14829" y="21413"/>
                  </a:lnTo>
                  <a:lnTo>
                    <a:pt x="15551" y="21600"/>
                  </a:lnTo>
                  <a:lnTo>
                    <a:pt x="15840" y="20852"/>
                  </a:lnTo>
                  <a:lnTo>
                    <a:pt x="13246" y="16758"/>
                  </a:lnTo>
                  <a:lnTo>
                    <a:pt x="9936" y="13216"/>
                  </a:lnTo>
                  <a:lnTo>
                    <a:pt x="9792" y="12478"/>
                  </a:lnTo>
                  <a:lnTo>
                    <a:pt x="10081" y="12291"/>
                  </a:lnTo>
                  <a:lnTo>
                    <a:pt x="9647" y="11356"/>
                  </a:lnTo>
                  <a:lnTo>
                    <a:pt x="9358" y="10422"/>
                  </a:lnTo>
                  <a:lnTo>
                    <a:pt x="8498" y="9309"/>
                  </a:lnTo>
                  <a:lnTo>
                    <a:pt x="8209" y="9309"/>
                  </a:lnTo>
                  <a:lnTo>
                    <a:pt x="7920" y="8562"/>
                  </a:lnTo>
                  <a:lnTo>
                    <a:pt x="8354" y="8001"/>
                  </a:lnTo>
                  <a:lnTo>
                    <a:pt x="8354" y="6889"/>
                  </a:lnTo>
                  <a:lnTo>
                    <a:pt x="8643" y="6515"/>
                  </a:lnTo>
                  <a:lnTo>
                    <a:pt x="9647" y="7449"/>
                  </a:lnTo>
                  <a:lnTo>
                    <a:pt x="9936" y="8001"/>
                  </a:lnTo>
                  <a:lnTo>
                    <a:pt x="10514" y="7823"/>
                  </a:lnTo>
                  <a:lnTo>
                    <a:pt x="10514" y="7075"/>
                  </a:lnTo>
                  <a:lnTo>
                    <a:pt x="11230" y="6889"/>
                  </a:lnTo>
                  <a:lnTo>
                    <a:pt x="11808" y="7075"/>
                  </a:lnTo>
                  <a:lnTo>
                    <a:pt x="12097" y="6515"/>
                  </a:lnTo>
                  <a:lnTo>
                    <a:pt x="12668" y="6889"/>
                  </a:lnTo>
                  <a:lnTo>
                    <a:pt x="12957" y="6515"/>
                  </a:lnTo>
                  <a:lnTo>
                    <a:pt x="13680" y="6702"/>
                  </a:lnTo>
                  <a:lnTo>
                    <a:pt x="14113" y="7636"/>
                  </a:lnTo>
                  <a:lnTo>
                    <a:pt x="14402" y="7075"/>
                  </a:lnTo>
                  <a:lnTo>
                    <a:pt x="15407" y="7636"/>
                  </a:lnTo>
                  <a:lnTo>
                    <a:pt x="16129" y="7075"/>
                  </a:lnTo>
                  <a:lnTo>
                    <a:pt x="16274" y="7636"/>
                  </a:lnTo>
                  <a:lnTo>
                    <a:pt x="17134" y="7449"/>
                  </a:lnTo>
                  <a:lnTo>
                    <a:pt x="18001" y="7823"/>
                  </a:lnTo>
                  <a:lnTo>
                    <a:pt x="18572" y="7636"/>
                  </a:lnTo>
                  <a:lnTo>
                    <a:pt x="19295" y="8562"/>
                  </a:lnTo>
                  <a:lnTo>
                    <a:pt x="20444" y="8562"/>
                  </a:lnTo>
                  <a:lnTo>
                    <a:pt x="20588" y="8749"/>
                  </a:lnTo>
                  <a:lnTo>
                    <a:pt x="20444" y="7823"/>
                  </a:lnTo>
                  <a:lnTo>
                    <a:pt x="21311" y="7636"/>
                  </a:lnTo>
                  <a:lnTo>
                    <a:pt x="21600" y="7636"/>
                  </a:lnTo>
                  <a:lnTo>
                    <a:pt x="21600" y="7075"/>
                  </a:lnTo>
                  <a:lnTo>
                    <a:pt x="20877" y="6889"/>
                  </a:lnTo>
                  <a:lnTo>
                    <a:pt x="20444" y="6515"/>
                  </a:lnTo>
                  <a:lnTo>
                    <a:pt x="20162" y="5028"/>
                  </a:lnTo>
                  <a:lnTo>
                    <a:pt x="19873" y="3720"/>
                  </a:lnTo>
                  <a:lnTo>
                    <a:pt x="19295" y="3159"/>
                  </a:lnTo>
                  <a:lnTo>
                    <a:pt x="18572" y="4281"/>
                  </a:lnTo>
                  <a:lnTo>
                    <a:pt x="17134" y="3720"/>
                  </a:lnTo>
                  <a:lnTo>
                    <a:pt x="15118" y="3159"/>
                  </a:lnTo>
                  <a:lnTo>
                    <a:pt x="14402" y="2421"/>
                  </a:lnTo>
                  <a:lnTo>
                    <a:pt x="13680" y="2047"/>
                  </a:lnTo>
                  <a:lnTo>
                    <a:pt x="11953" y="187"/>
                  </a:lnTo>
                  <a:lnTo>
                    <a:pt x="11375" y="0"/>
                  </a:lnTo>
                  <a:close/>
                </a:path>
              </a:pathLst>
            </a:custGeom>
            <a:solidFill>
              <a:srgbClr val="CCD4D9"/>
            </a:solidFill>
            <a:ln w="12700" cap="flat">
              <a:noFill/>
              <a:miter lim="400000"/>
            </a:ln>
            <a:effectLst/>
          </p:spPr>
          <p:txBody>
            <a:bodyPr wrap="square" lIns="0" tIns="0" rIns="0" bIns="0" numCol="1" anchor="ctr">
              <a:noAutofit/>
            </a:bodyPr>
            <a:lstStyle/>
            <a:p>
              <a:pPr defTabSz="342900">
                <a:lnSpc>
                  <a:spcPct val="100000"/>
                </a:lnSpc>
                <a:spcBef>
                  <a:spcPts val="0"/>
                </a:spcBef>
                <a:defRPr sz="1400">
                  <a:latin typeface="Arial"/>
                  <a:ea typeface="Arial"/>
                  <a:cs typeface="Arial"/>
                  <a:sym typeface="Arial"/>
                </a:defRPr>
              </a:pPr>
              <a:endParaRPr sz="525"/>
            </a:p>
          </p:txBody>
        </p:sp>
        <p:sp>
          <p:nvSpPr>
            <p:cNvPr id="152" name="Google Shape;10559;p32">
              <a:extLst>
                <a:ext uri="{FF2B5EF4-FFF2-40B4-BE49-F238E27FC236}">
                  <a16:creationId xmlns:a16="http://schemas.microsoft.com/office/drawing/2014/main" id="{07EA9AEE-BA06-1FBC-FFDA-161D939D963C}"/>
                </a:ext>
              </a:extLst>
            </p:cNvPr>
            <p:cNvSpPr/>
            <p:nvPr/>
          </p:nvSpPr>
          <p:spPr>
            <a:xfrm>
              <a:off x="12405423" y="5456509"/>
              <a:ext cx="59876" cy="59876"/>
            </a:xfrm>
            <a:custGeom>
              <a:avLst/>
              <a:gdLst/>
              <a:ahLst/>
              <a:cxnLst>
                <a:cxn ang="0">
                  <a:pos x="wd2" y="hd2"/>
                </a:cxn>
                <a:cxn ang="5400000">
                  <a:pos x="wd2" y="hd2"/>
                </a:cxn>
                <a:cxn ang="10800000">
                  <a:pos x="wd2" y="hd2"/>
                </a:cxn>
                <a:cxn ang="16200000">
                  <a:pos x="wd2" y="hd2"/>
                </a:cxn>
              </a:cxnLst>
              <a:rect l="0" t="0" r="r" b="b"/>
              <a:pathLst>
                <a:path w="21600" h="21600" extrusionOk="0">
                  <a:moveTo>
                    <a:pt x="0" y="0"/>
                  </a:moveTo>
                  <a:lnTo>
                    <a:pt x="21600" y="21600"/>
                  </a:lnTo>
                  <a:lnTo>
                    <a:pt x="18514" y="10852"/>
                  </a:lnTo>
                  <a:lnTo>
                    <a:pt x="0" y="0"/>
                  </a:lnTo>
                  <a:close/>
                </a:path>
              </a:pathLst>
            </a:custGeom>
            <a:solidFill>
              <a:srgbClr val="CCD4D9"/>
            </a:solidFill>
            <a:ln w="12700" cap="flat">
              <a:noFill/>
              <a:miter lim="400000"/>
            </a:ln>
            <a:effectLst/>
          </p:spPr>
          <p:txBody>
            <a:bodyPr wrap="square" lIns="0" tIns="0" rIns="0" bIns="0" numCol="1" anchor="ctr">
              <a:noAutofit/>
            </a:bodyPr>
            <a:lstStyle/>
            <a:p>
              <a:pPr defTabSz="342900">
                <a:lnSpc>
                  <a:spcPct val="100000"/>
                </a:lnSpc>
                <a:spcBef>
                  <a:spcPts val="0"/>
                </a:spcBef>
                <a:defRPr sz="1400">
                  <a:latin typeface="Arial"/>
                  <a:ea typeface="Arial"/>
                  <a:cs typeface="Arial"/>
                  <a:sym typeface="Arial"/>
                </a:defRPr>
              </a:pPr>
              <a:endParaRPr sz="525"/>
            </a:p>
          </p:txBody>
        </p:sp>
        <p:sp>
          <p:nvSpPr>
            <p:cNvPr id="153" name="Google Shape;10560;p32">
              <a:extLst>
                <a:ext uri="{FF2B5EF4-FFF2-40B4-BE49-F238E27FC236}">
                  <a16:creationId xmlns:a16="http://schemas.microsoft.com/office/drawing/2014/main" id="{0DA9494E-D7C1-1500-4717-E60D4042ED63}"/>
                </a:ext>
              </a:extLst>
            </p:cNvPr>
            <p:cNvSpPr/>
            <p:nvPr/>
          </p:nvSpPr>
          <p:spPr>
            <a:xfrm>
              <a:off x="11995303" y="5566252"/>
              <a:ext cx="73148" cy="139691"/>
            </a:xfrm>
            <a:custGeom>
              <a:avLst/>
              <a:gdLst/>
              <a:ahLst/>
              <a:cxnLst>
                <a:cxn ang="0">
                  <a:pos x="wd2" y="hd2"/>
                </a:cxn>
                <a:cxn ang="5400000">
                  <a:pos x="wd2" y="hd2"/>
                </a:cxn>
                <a:cxn ang="10800000">
                  <a:pos x="wd2" y="hd2"/>
                </a:cxn>
                <a:cxn ang="16200000">
                  <a:pos x="wd2" y="hd2"/>
                </a:cxn>
              </a:cxnLst>
              <a:rect l="0" t="0" r="r" b="b"/>
              <a:pathLst>
                <a:path w="21600" h="21600" extrusionOk="0">
                  <a:moveTo>
                    <a:pt x="16956" y="0"/>
                  </a:moveTo>
                  <a:lnTo>
                    <a:pt x="16182" y="1935"/>
                  </a:lnTo>
                  <a:lnTo>
                    <a:pt x="17730" y="2709"/>
                  </a:lnTo>
                  <a:lnTo>
                    <a:pt x="16956" y="4626"/>
                  </a:lnTo>
                  <a:lnTo>
                    <a:pt x="15408" y="4626"/>
                  </a:lnTo>
                  <a:lnTo>
                    <a:pt x="13122" y="3870"/>
                  </a:lnTo>
                  <a:lnTo>
                    <a:pt x="10026" y="4626"/>
                  </a:lnTo>
                  <a:lnTo>
                    <a:pt x="3870" y="6174"/>
                  </a:lnTo>
                  <a:lnTo>
                    <a:pt x="774" y="8496"/>
                  </a:lnTo>
                  <a:lnTo>
                    <a:pt x="3870" y="9639"/>
                  </a:lnTo>
                  <a:lnTo>
                    <a:pt x="2322" y="10413"/>
                  </a:lnTo>
                  <a:lnTo>
                    <a:pt x="0" y="10413"/>
                  </a:lnTo>
                  <a:lnTo>
                    <a:pt x="774" y="11961"/>
                  </a:lnTo>
                  <a:lnTo>
                    <a:pt x="3870" y="12735"/>
                  </a:lnTo>
                  <a:lnTo>
                    <a:pt x="3870" y="13896"/>
                  </a:lnTo>
                  <a:lnTo>
                    <a:pt x="2322" y="14283"/>
                  </a:lnTo>
                  <a:lnTo>
                    <a:pt x="3870" y="15426"/>
                  </a:lnTo>
                  <a:lnTo>
                    <a:pt x="6156" y="16200"/>
                  </a:lnTo>
                  <a:lnTo>
                    <a:pt x="6156" y="17748"/>
                  </a:lnTo>
                  <a:lnTo>
                    <a:pt x="7704" y="17748"/>
                  </a:lnTo>
                  <a:lnTo>
                    <a:pt x="9252" y="18522"/>
                  </a:lnTo>
                  <a:lnTo>
                    <a:pt x="7704" y="18135"/>
                  </a:lnTo>
                  <a:lnTo>
                    <a:pt x="5382" y="19665"/>
                  </a:lnTo>
                  <a:lnTo>
                    <a:pt x="7704" y="20439"/>
                  </a:lnTo>
                  <a:lnTo>
                    <a:pt x="13122" y="21600"/>
                  </a:lnTo>
                  <a:lnTo>
                    <a:pt x="16956" y="20439"/>
                  </a:lnTo>
                  <a:lnTo>
                    <a:pt x="20052" y="17361"/>
                  </a:lnTo>
                  <a:lnTo>
                    <a:pt x="20052" y="14652"/>
                  </a:lnTo>
                  <a:lnTo>
                    <a:pt x="21600" y="10026"/>
                  </a:lnTo>
                  <a:lnTo>
                    <a:pt x="20052" y="5787"/>
                  </a:lnTo>
                  <a:lnTo>
                    <a:pt x="20052" y="2709"/>
                  </a:lnTo>
                  <a:lnTo>
                    <a:pt x="19278" y="0"/>
                  </a:lnTo>
                  <a:close/>
                </a:path>
              </a:pathLst>
            </a:custGeom>
            <a:solidFill>
              <a:srgbClr val="CCD4D9"/>
            </a:solidFill>
            <a:ln w="12700" cap="flat">
              <a:noFill/>
              <a:miter lim="400000"/>
            </a:ln>
            <a:effectLst/>
          </p:spPr>
          <p:txBody>
            <a:bodyPr wrap="square" lIns="0" tIns="0" rIns="0" bIns="0" numCol="1" anchor="ctr">
              <a:noAutofit/>
            </a:bodyPr>
            <a:lstStyle/>
            <a:p>
              <a:pPr defTabSz="342900">
                <a:lnSpc>
                  <a:spcPct val="100000"/>
                </a:lnSpc>
                <a:spcBef>
                  <a:spcPts val="0"/>
                </a:spcBef>
                <a:defRPr sz="1400">
                  <a:latin typeface="Arial"/>
                  <a:ea typeface="Arial"/>
                  <a:cs typeface="Arial"/>
                  <a:sym typeface="Arial"/>
                </a:defRPr>
              </a:pPr>
              <a:endParaRPr sz="525"/>
            </a:p>
          </p:txBody>
        </p:sp>
        <p:sp>
          <p:nvSpPr>
            <p:cNvPr id="154" name="Google Shape;10561;p32">
              <a:extLst>
                <a:ext uri="{FF2B5EF4-FFF2-40B4-BE49-F238E27FC236}">
                  <a16:creationId xmlns:a16="http://schemas.microsoft.com/office/drawing/2014/main" id="{02DA8EAA-303E-CCF4-629E-8BB1DE939512}"/>
                </a:ext>
              </a:extLst>
            </p:cNvPr>
            <p:cNvSpPr/>
            <p:nvPr/>
          </p:nvSpPr>
          <p:spPr>
            <a:xfrm>
              <a:off x="10835747" y="5503914"/>
              <a:ext cx="801713" cy="640996"/>
            </a:xfrm>
            <a:custGeom>
              <a:avLst/>
              <a:gdLst/>
              <a:ahLst/>
              <a:cxnLst>
                <a:cxn ang="0">
                  <a:pos x="wd2" y="hd2"/>
                </a:cxn>
                <a:cxn ang="5400000">
                  <a:pos x="wd2" y="hd2"/>
                </a:cxn>
                <a:cxn ang="10800000">
                  <a:pos x="wd2" y="hd2"/>
                </a:cxn>
                <a:cxn ang="16200000">
                  <a:pos x="wd2" y="hd2"/>
                </a:cxn>
              </a:cxnLst>
              <a:rect l="0" t="0" r="r" b="b"/>
              <a:pathLst>
                <a:path w="21600" h="21600" extrusionOk="0">
                  <a:moveTo>
                    <a:pt x="2744" y="0"/>
                  </a:moveTo>
                  <a:lnTo>
                    <a:pt x="2462" y="169"/>
                  </a:lnTo>
                  <a:lnTo>
                    <a:pt x="2391" y="84"/>
                  </a:lnTo>
                  <a:lnTo>
                    <a:pt x="1688" y="506"/>
                  </a:lnTo>
                  <a:lnTo>
                    <a:pt x="1759" y="839"/>
                  </a:lnTo>
                  <a:lnTo>
                    <a:pt x="2041" y="1008"/>
                  </a:lnTo>
                  <a:lnTo>
                    <a:pt x="1759" y="1345"/>
                  </a:lnTo>
                  <a:lnTo>
                    <a:pt x="1127" y="1430"/>
                  </a:lnTo>
                  <a:lnTo>
                    <a:pt x="844" y="1345"/>
                  </a:lnTo>
                  <a:lnTo>
                    <a:pt x="141" y="1683"/>
                  </a:lnTo>
                  <a:lnTo>
                    <a:pt x="0" y="2185"/>
                  </a:lnTo>
                  <a:lnTo>
                    <a:pt x="141" y="2691"/>
                  </a:lnTo>
                  <a:lnTo>
                    <a:pt x="420" y="2607"/>
                  </a:lnTo>
                  <a:lnTo>
                    <a:pt x="420" y="2775"/>
                  </a:lnTo>
                  <a:lnTo>
                    <a:pt x="632" y="2944"/>
                  </a:lnTo>
                  <a:lnTo>
                    <a:pt x="491" y="3530"/>
                  </a:lnTo>
                  <a:lnTo>
                    <a:pt x="703" y="3615"/>
                  </a:lnTo>
                  <a:lnTo>
                    <a:pt x="985" y="3362"/>
                  </a:lnTo>
                  <a:lnTo>
                    <a:pt x="844" y="3868"/>
                  </a:lnTo>
                  <a:lnTo>
                    <a:pt x="1056" y="4036"/>
                  </a:lnTo>
                  <a:lnTo>
                    <a:pt x="844" y="4370"/>
                  </a:lnTo>
                  <a:lnTo>
                    <a:pt x="1197" y="4454"/>
                  </a:lnTo>
                  <a:lnTo>
                    <a:pt x="773" y="5045"/>
                  </a:lnTo>
                  <a:lnTo>
                    <a:pt x="773" y="5129"/>
                  </a:lnTo>
                  <a:lnTo>
                    <a:pt x="1618" y="4876"/>
                  </a:lnTo>
                  <a:lnTo>
                    <a:pt x="1971" y="5045"/>
                  </a:lnTo>
                  <a:lnTo>
                    <a:pt x="1900" y="5547"/>
                  </a:lnTo>
                  <a:lnTo>
                    <a:pt x="2112" y="5884"/>
                  </a:lnTo>
                  <a:lnTo>
                    <a:pt x="2674" y="5462"/>
                  </a:lnTo>
                  <a:lnTo>
                    <a:pt x="3729" y="5715"/>
                  </a:lnTo>
                  <a:lnTo>
                    <a:pt x="4079" y="5294"/>
                  </a:lnTo>
                  <a:lnTo>
                    <a:pt x="4994" y="5462"/>
                  </a:lnTo>
                  <a:lnTo>
                    <a:pt x="5065" y="5968"/>
                  </a:lnTo>
                  <a:lnTo>
                    <a:pt x="5418" y="6555"/>
                  </a:lnTo>
                  <a:lnTo>
                    <a:pt x="5347" y="6976"/>
                  </a:lnTo>
                  <a:lnTo>
                    <a:pt x="4856" y="6976"/>
                  </a:lnTo>
                  <a:lnTo>
                    <a:pt x="4150" y="7816"/>
                  </a:lnTo>
                  <a:lnTo>
                    <a:pt x="4220" y="8491"/>
                  </a:lnTo>
                  <a:lnTo>
                    <a:pt x="4150" y="9916"/>
                  </a:lnTo>
                  <a:lnTo>
                    <a:pt x="3659" y="10507"/>
                  </a:lnTo>
                  <a:lnTo>
                    <a:pt x="4012" y="10925"/>
                  </a:lnTo>
                  <a:lnTo>
                    <a:pt x="3518" y="11768"/>
                  </a:lnTo>
                  <a:lnTo>
                    <a:pt x="3165" y="11599"/>
                  </a:lnTo>
                  <a:lnTo>
                    <a:pt x="2744" y="11768"/>
                  </a:lnTo>
                  <a:lnTo>
                    <a:pt x="3235" y="12860"/>
                  </a:lnTo>
                  <a:lnTo>
                    <a:pt x="3659" y="13194"/>
                  </a:lnTo>
                  <a:lnTo>
                    <a:pt x="3659" y="14118"/>
                  </a:lnTo>
                  <a:lnTo>
                    <a:pt x="3097" y="14877"/>
                  </a:lnTo>
                  <a:lnTo>
                    <a:pt x="3306" y="15547"/>
                  </a:lnTo>
                  <a:lnTo>
                    <a:pt x="3800" y="15547"/>
                  </a:lnTo>
                  <a:lnTo>
                    <a:pt x="3659" y="15969"/>
                  </a:lnTo>
                  <a:lnTo>
                    <a:pt x="3235" y="16387"/>
                  </a:lnTo>
                  <a:lnTo>
                    <a:pt x="2815" y="17395"/>
                  </a:lnTo>
                  <a:lnTo>
                    <a:pt x="3097" y="17901"/>
                  </a:lnTo>
                  <a:lnTo>
                    <a:pt x="3097" y="18487"/>
                  </a:lnTo>
                  <a:lnTo>
                    <a:pt x="3447" y="18572"/>
                  </a:lnTo>
                  <a:lnTo>
                    <a:pt x="3941" y="18656"/>
                  </a:lnTo>
                  <a:lnTo>
                    <a:pt x="4715" y="19580"/>
                  </a:lnTo>
                  <a:lnTo>
                    <a:pt x="4644" y="19748"/>
                  </a:lnTo>
                  <a:lnTo>
                    <a:pt x="4994" y="20757"/>
                  </a:lnTo>
                  <a:lnTo>
                    <a:pt x="5630" y="21516"/>
                  </a:lnTo>
                  <a:lnTo>
                    <a:pt x="6191" y="21600"/>
                  </a:lnTo>
                  <a:lnTo>
                    <a:pt x="6756" y="21178"/>
                  </a:lnTo>
                  <a:lnTo>
                    <a:pt x="6756" y="20757"/>
                  </a:lnTo>
                  <a:lnTo>
                    <a:pt x="7035" y="20423"/>
                  </a:lnTo>
                  <a:lnTo>
                    <a:pt x="7741" y="20339"/>
                  </a:lnTo>
                  <a:lnTo>
                    <a:pt x="8303" y="19580"/>
                  </a:lnTo>
                  <a:lnTo>
                    <a:pt x="9006" y="19499"/>
                  </a:lnTo>
                  <a:lnTo>
                    <a:pt x="9359" y="19331"/>
                  </a:lnTo>
                  <a:lnTo>
                    <a:pt x="10203" y="19580"/>
                  </a:lnTo>
                  <a:lnTo>
                    <a:pt x="10694" y="19748"/>
                  </a:lnTo>
                  <a:lnTo>
                    <a:pt x="10765" y="19499"/>
                  </a:lnTo>
                  <a:lnTo>
                    <a:pt x="11118" y="19499"/>
                  </a:lnTo>
                  <a:lnTo>
                    <a:pt x="11468" y="19833"/>
                  </a:lnTo>
                  <a:lnTo>
                    <a:pt x="11750" y="19499"/>
                  </a:lnTo>
                  <a:lnTo>
                    <a:pt x="11962" y="19078"/>
                  </a:lnTo>
                  <a:lnTo>
                    <a:pt x="12315" y="19499"/>
                  </a:lnTo>
                  <a:lnTo>
                    <a:pt x="12735" y="19748"/>
                  </a:lnTo>
                  <a:lnTo>
                    <a:pt x="13159" y="18909"/>
                  </a:lnTo>
                  <a:lnTo>
                    <a:pt x="13159" y="18487"/>
                  </a:lnTo>
                  <a:lnTo>
                    <a:pt x="14282" y="17817"/>
                  </a:lnTo>
                  <a:lnTo>
                    <a:pt x="14989" y="17817"/>
                  </a:lnTo>
                  <a:lnTo>
                    <a:pt x="15197" y="17479"/>
                  </a:lnTo>
                  <a:lnTo>
                    <a:pt x="14989" y="17315"/>
                  </a:lnTo>
                  <a:lnTo>
                    <a:pt x="15126" y="16640"/>
                  </a:lnTo>
                  <a:lnTo>
                    <a:pt x="15691" y="15632"/>
                  </a:lnTo>
                  <a:lnTo>
                    <a:pt x="15691" y="15126"/>
                  </a:lnTo>
                  <a:lnTo>
                    <a:pt x="16324" y="14877"/>
                  </a:lnTo>
                  <a:lnTo>
                    <a:pt x="16747" y="14371"/>
                  </a:lnTo>
                  <a:lnTo>
                    <a:pt x="16324" y="13615"/>
                  </a:lnTo>
                  <a:lnTo>
                    <a:pt x="16041" y="13447"/>
                  </a:lnTo>
                  <a:lnTo>
                    <a:pt x="15974" y="13025"/>
                  </a:lnTo>
                  <a:lnTo>
                    <a:pt x="15621" y="12354"/>
                  </a:lnTo>
                  <a:lnTo>
                    <a:pt x="15903" y="12017"/>
                  </a:lnTo>
                  <a:lnTo>
                    <a:pt x="16677" y="10591"/>
                  </a:lnTo>
                  <a:lnTo>
                    <a:pt x="17026" y="10338"/>
                  </a:lnTo>
                  <a:lnTo>
                    <a:pt x="17591" y="9246"/>
                  </a:lnTo>
                  <a:lnTo>
                    <a:pt x="17733" y="9330"/>
                  </a:lnTo>
                  <a:lnTo>
                    <a:pt x="17662" y="9414"/>
                  </a:lnTo>
                  <a:lnTo>
                    <a:pt x="17662" y="9499"/>
                  </a:lnTo>
                  <a:lnTo>
                    <a:pt x="17941" y="9330"/>
                  </a:lnTo>
                  <a:lnTo>
                    <a:pt x="18012" y="8824"/>
                  </a:lnTo>
                  <a:lnTo>
                    <a:pt x="17803" y="8571"/>
                  </a:lnTo>
                  <a:lnTo>
                    <a:pt x="18294" y="8238"/>
                  </a:lnTo>
                  <a:lnTo>
                    <a:pt x="18718" y="7816"/>
                  </a:lnTo>
                  <a:lnTo>
                    <a:pt x="19421" y="7816"/>
                  </a:lnTo>
                  <a:lnTo>
                    <a:pt x="20053" y="7563"/>
                  </a:lnTo>
                  <a:lnTo>
                    <a:pt x="20406" y="6976"/>
                  </a:lnTo>
                  <a:lnTo>
                    <a:pt x="21109" y="6470"/>
                  </a:lnTo>
                  <a:lnTo>
                    <a:pt x="21250" y="6053"/>
                  </a:lnTo>
                  <a:lnTo>
                    <a:pt x="21321" y="5547"/>
                  </a:lnTo>
                  <a:lnTo>
                    <a:pt x="21250" y="4792"/>
                  </a:lnTo>
                  <a:lnTo>
                    <a:pt x="21600" y="4623"/>
                  </a:lnTo>
                  <a:lnTo>
                    <a:pt x="21600" y="4370"/>
                  </a:lnTo>
                  <a:lnTo>
                    <a:pt x="21321" y="4285"/>
                  </a:lnTo>
                  <a:lnTo>
                    <a:pt x="20897" y="3530"/>
                  </a:lnTo>
                  <a:lnTo>
                    <a:pt x="20053" y="3615"/>
                  </a:lnTo>
                  <a:lnTo>
                    <a:pt x="19491" y="3362"/>
                  </a:lnTo>
                  <a:lnTo>
                    <a:pt x="18926" y="3362"/>
                  </a:lnTo>
                  <a:lnTo>
                    <a:pt x="18577" y="3109"/>
                  </a:lnTo>
                  <a:lnTo>
                    <a:pt x="17662" y="3109"/>
                  </a:lnTo>
                  <a:lnTo>
                    <a:pt x="17309" y="3530"/>
                  </a:lnTo>
                  <a:lnTo>
                    <a:pt x="17026" y="3362"/>
                  </a:lnTo>
                  <a:lnTo>
                    <a:pt x="16535" y="3362"/>
                  </a:lnTo>
                  <a:lnTo>
                    <a:pt x="16112" y="2775"/>
                  </a:lnTo>
                  <a:lnTo>
                    <a:pt x="15762" y="3024"/>
                  </a:lnTo>
                  <a:lnTo>
                    <a:pt x="15409" y="2607"/>
                  </a:lnTo>
                  <a:lnTo>
                    <a:pt x="14565" y="2269"/>
                  </a:lnTo>
                  <a:lnTo>
                    <a:pt x="14074" y="2354"/>
                  </a:lnTo>
                  <a:lnTo>
                    <a:pt x="14144" y="2101"/>
                  </a:lnTo>
                  <a:lnTo>
                    <a:pt x="14074" y="1514"/>
                  </a:lnTo>
                  <a:lnTo>
                    <a:pt x="13791" y="1514"/>
                  </a:lnTo>
                  <a:lnTo>
                    <a:pt x="13791" y="1430"/>
                  </a:lnTo>
                  <a:lnTo>
                    <a:pt x="13438" y="1261"/>
                  </a:lnTo>
                  <a:lnTo>
                    <a:pt x="13297" y="1345"/>
                  </a:lnTo>
                  <a:lnTo>
                    <a:pt x="13018" y="1345"/>
                  </a:lnTo>
                  <a:lnTo>
                    <a:pt x="12806" y="1683"/>
                  </a:lnTo>
                  <a:lnTo>
                    <a:pt x="11750" y="924"/>
                  </a:lnTo>
                  <a:lnTo>
                    <a:pt x="11400" y="924"/>
                  </a:lnTo>
                  <a:lnTo>
                    <a:pt x="11047" y="1345"/>
                  </a:lnTo>
                  <a:lnTo>
                    <a:pt x="10344" y="1092"/>
                  </a:lnTo>
                  <a:lnTo>
                    <a:pt x="10203" y="675"/>
                  </a:lnTo>
                  <a:lnTo>
                    <a:pt x="9500" y="590"/>
                  </a:lnTo>
                  <a:lnTo>
                    <a:pt x="8515" y="1092"/>
                  </a:lnTo>
                  <a:lnTo>
                    <a:pt x="7879" y="924"/>
                  </a:lnTo>
                  <a:lnTo>
                    <a:pt x="6474" y="675"/>
                  </a:lnTo>
                  <a:lnTo>
                    <a:pt x="5979" y="422"/>
                  </a:lnTo>
                  <a:lnTo>
                    <a:pt x="5909" y="169"/>
                  </a:lnTo>
                  <a:lnTo>
                    <a:pt x="5276" y="422"/>
                  </a:lnTo>
                  <a:lnTo>
                    <a:pt x="4715" y="590"/>
                  </a:lnTo>
                  <a:lnTo>
                    <a:pt x="4291" y="422"/>
                  </a:lnTo>
                  <a:lnTo>
                    <a:pt x="3941" y="422"/>
                  </a:lnTo>
                  <a:lnTo>
                    <a:pt x="3588" y="675"/>
                  </a:lnTo>
                  <a:lnTo>
                    <a:pt x="3165" y="84"/>
                  </a:lnTo>
                  <a:lnTo>
                    <a:pt x="2744" y="0"/>
                  </a:lnTo>
                  <a:close/>
                </a:path>
              </a:pathLst>
            </a:custGeom>
            <a:solidFill>
              <a:srgbClr val="100690"/>
            </a:solidFill>
            <a:ln w="12700" cap="flat">
              <a:noFill/>
              <a:miter lim="400000"/>
            </a:ln>
            <a:effectLst/>
          </p:spPr>
          <p:txBody>
            <a:bodyPr wrap="square" lIns="0" tIns="0" rIns="0" bIns="0" numCol="1" anchor="ctr">
              <a:noAutofit/>
            </a:bodyPr>
            <a:lstStyle/>
            <a:p>
              <a:pPr defTabSz="342900">
                <a:lnSpc>
                  <a:spcPct val="100000"/>
                </a:lnSpc>
                <a:spcBef>
                  <a:spcPts val="0"/>
                </a:spcBef>
                <a:defRPr sz="1400">
                  <a:latin typeface="Arial"/>
                  <a:ea typeface="Arial"/>
                  <a:cs typeface="Arial"/>
                  <a:sym typeface="Arial"/>
                </a:defRPr>
              </a:pPr>
              <a:endParaRPr sz="525"/>
            </a:p>
          </p:txBody>
        </p:sp>
        <p:sp>
          <p:nvSpPr>
            <p:cNvPr id="155" name="Google Shape;10562;p32">
              <a:extLst>
                <a:ext uri="{FF2B5EF4-FFF2-40B4-BE49-F238E27FC236}">
                  <a16:creationId xmlns:a16="http://schemas.microsoft.com/office/drawing/2014/main" id="{8027A537-9E05-9BB1-E892-EC2FDF62E64A}"/>
                </a:ext>
              </a:extLst>
            </p:cNvPr>
            <p:cNvSpPr/>
            <p:nvPr/>
          </p:nvSpPr>
          <p:spPr>
            <a:xfrm>
              <a:off x="14484191" y="5808197"/>
              <a:ext cx="125444" cy="94758"/>
            </a:xfrm>
            <a:custGeom>
              <a:avLst/>
              <a:gdLst/>
              <a:ahLst/>
              <a:cxnLst>
                <a:cxn ang="0">
                  <a:pos x="wd2" y="hd2"/>
                </a:cxn>
                <a:cxn ang="5400000">
                  <a:pos x="wd2" y="hd2"/>
                </a:cxn>
                <a:cxn ang="10800000">
                  <a:pos x="wd2" y="hd2"/>
                </a:cxn>
                <a:cxn ang="16200000">
                  <a:pos x="wd2" y="hd2"/>
                </a:cxn>
              </a:cxnLst>
              <a:rect l="0" t="0" r="r" b="b"/>
              <a:pathLst>
                <a:path w="21600" h="21600" extrusionOk="0">
                  <a:moveTo>
                    <a:pt x="4062" y="0"/>
                  </a:moveTo>
                  <a:lnTo>
                    <a:pt x="1805" y="1712"/>
                  </a:lnTo>
                  <a:lnTo>
                    <a:pt x="0" y="1712"/>
                  </a:lnTo>
                  <a:lnTo>
                    <a:pt x="0" y="2853"/>
                  </a:lnTo>
                  <a:lnTo>
                    <a:pt x="903" y="2853"/>
                  </a:lnTo>
                  <a:lnTo>
                    <a:pt x="2257" y="5108"/>
                  </a:lnTo>
                  <a:lnTo>
                    <a:pt x="4062" y="5108"/>
                  </a:lnTo>
                  <a:lnTo>
                    <a:pt x="5395" y="7961"/>
                  </a:lnTo>
                  <a:lnTo>
                    <a:pt x="4492" y="10243"/>
                  </a:lnTo>
                  <a:lnTo>
                    <a:pt x="10338" y="13639"/>
                  </a:lnTo>
                  <a:lnTo>
                    <a:pt x="10789" y="17063"/>
                  </a:lnTo>
                  <a:lnTo>
                    <a:pt x="14400" y="19318"/>
                  </a:lnTo>
                  <a:lnTo>
                    <a:pt x="17087" y="19318"/>
                  </a:lnTo>
                  <a:lnTo>
                    <a:pt x="21149" y="21600"/>
                  </a:lnTo>
                  <a:lnTo>
                    <a:pt x="21600" y="19318"/>
                  </a:lnTo>
                  <a:lnTo>
                    <a:pt x="15754" y="8531"/>
                  </a:lnTo>
                  <a:lnTo>
                    <a:pt x="12595" y="7390"/>
                  </a:lnTo>
                  <a:lnTo>
                    <a:pt x="10789" y="2282"/>
                  </a:lnTo>
                  <a:lnTo>
                    <a:pt x="8554" y="2282"/>
                  </a:lnTo>
                  <a:lnTo>
                    <a:pt x="7651" y="3396"/>
                  </a:lnTo>
                  <a:lnTo>
                    <a:pt x="4062" y="0"/>
                  </a:lnTo>
                  <a:close/>
                </a:path>
              </a:pathLst>
            </a:custGeom>
            <a:solidFill>
              <a:srgbClr val="CAD4D8"/>
            </a:solidFill>
            <a:ln w="12700" cap="flat">
              <a:noFill/>
              <a:miter lim="400000"/>
            </a:ln>
            <a:effectLst/>
          </p:spPr>
          <p:txBody>
            <a:bodyPr wrap="square" lIns="0" tIns="0" rIns="0" bIns="0" numCol="1" anchor="ctr">
              <a:noAutofit/>
            </a:bodyPr>
            <a:lstStyle/>
            <a:p>
              <a:pPr defTabSz="342900">
                <a:lnSpc>
                  <a:spcPct val="100000"/>
                </a:lnSpc>
                <a:spcBef>
                  <a:spcPts val="0"/>
                </a:spcBef>
                <a:defRPr sz="1400">
                  <a:latin typeface="Arial"/>
                  <a:ea typeface="Arial"/>
                  <a:cs typeface="Arial"/>
                  <a:sym typeface="Arial"/>
                </a:defRPr>
              </a:pPr>
              <a:endParaRPr sz="525"/>
            </a:p>
          </p:txBody>
        </p:sp>
        <p:sp>
          <p:nvSpPr>
            <p:cNvPr id="156" name="Google Shape;10563;p32">
              <a:extLst>
                <a:ext uri="{FF2B5EF4-FFF2-40B4-BE49-F238E27FC236}">
                  <a16:creationId xmlns:a16="http://schemas.microsoft.com/office/drawing/2014/main" id="{679B031C-5C94-27B7-D235-3D46B47412CD}"/>
                </a:ext>
              </a:extLst>
            </p:cNvPr>
            <p:cNvSpPr/>
            <p:nvPr/>
          </p:nvSpPr>
          <p:spPr>
            <a:xfrm>
              <a:off x="14452860" y="5820710"/>
              <a:ext cx="1472981" cy="1132181"/>
            </a:xfrm>
            <a:custGeom>
              <a:avLst/>
              <a:gdLst/>
              <a:ahLst/>
              <a:cxnLst>
                <a:cxn ang="0">
                  <a:pos x="wd2" y="hd2"/>
                </a:cxn>
                <a:cxn ang="5400000">
                  <a:pos x="wd2" y="hd2"/>
                </a:cxn>
                <a:cxn ang="10800000">
                  <a:pos x="wd2" y="hd2"/>
                </a:cxn>
                <a:cxn ang="16200000">
                  <a:pos x="wd2" y="hd2"/>
                </a:cxn>
              </a:cxnLst>
              <a:rect l="0" t="0" r="r" b="b"/>
              <a:pathLst>
                <a:path w="21600" h="21600" extrusionOk="0">
                  <a:moveTo>
                    <a:pt x="919" y="4234"/>
                  </a:moveTo>
                  <a:lnTo>
                    <a:pt x="919" y="4282"/>
                  </a:lnTo>
                  <a:lnTo>
                    <a:pt x="926" y="4236"/>
                  </a:lnTo>
                  <a:lnTo>
                    <a:pt x="919" y="4234"/>
                  </a:lnTo>
                  <a:close/>
                  <a:moveTo>
                    <a:pt x="459" y="0"/>
                  </a:moveTo>
                  <a:lnTo>
                    <a:pt x="383" y="141"/>
                  </a:lnTo>
                  <a:lnTo>
                    <a:pt x="269" y="475"/>
                  </a:lnTo>
                  <a:lnTo>
                    <a:pt x="0" y="475"/>
                  </a:lnTo>
                  <a:lnTo>
                    <a:pt x="0" y="619"/>
                  </a:lnTo>
                  <a:lnTo>
                    <a:pt x="77" y="903"/>
                  </a:lnTo>
                  <a:lnTo>
                    <a:pt x="192" y="1378"/>
                  </a:lnTo>
                  <a:lnTo>
                    <a:pt x="192" y="1949"/>
                  </a:lnTo>
                  <a:lnTo>
                    <a:pt x="421" y="2044"/>
                  </a:lnTo>
                  <a:lnTo>
                    <a:pt x="459" y="2140"/>
                  </a:lnTo>
                  <a:lnTo>
                    <a:pt x="344" y="2567"/>
                  </a:lnTo>
                  <a:lnTo>
                    <a:pt x="383" y="2902"/>
                  </a:lnTo>
                  <a:lnTo>
                    <a:pt x="344" y="3093"/>
                  </a:lnTo>
                  <a:lnTo>
                    <a:pt x="613" y="3234"/>
                  </a:lnTo>
                  <a:lnTo>
                    <a:pt x="842" y="3759"/>
                  </a:lnTo>
                  <a:lnTo>
                    <a:pt x="957" y="4043"/>
                  </a:lnTo>
                  <a:lnTo>
                    <a:pt x="926" y="4236"/>
                  </a:lnTo>
                  <a:lnTo>
                    <a:pt x="1111" y="4282"/>
                  </a:lnTo>
                  <a:lnTo>
                    <a:pt x="1226" y="4566"/>
                  </a:lnTo>
                  <a:lnTo>
                    <a:pt x="1188" y="4805"/>
                  </a:lnTo>
                  <a:lnTo>
                    <a:pt x="1303" y="5137"/>
                  </a:lnTo>
                  <a:lnTo>
                    <a:pt x="1494" y="5137"/>
                  </a:lnTo>
                  <a:lnTo>
                    <a:pt x="1570" y="5376"/>
                  </a:lnTo>
                  <a:lnTo>
                    <a:pt x="1686" y="5660"/>
                  </a:lnTo>
                  <a:lnTo>
                    <a:pt x="1876" y="5755"/>
                  </a:lnTo>
                  <a:lnTo>
                    <a:pt x="1991" y="5851"/>
                  </a:lnTo>
                  <a:lnTo>
                    <a:pt x="2374" y="6090"/>
                  </a:lnTo>
                  <a:lnTo>
                    <a:pt x="2528" y="6137"/>
                  </a:lnTo>
                  <a:lnTo>
                    <a:pt x="2758" y="6090"/>
                  </a:lnTo>
                  <a:lnTo>
                    <a:pt x="2910" y="6185"/>
                  </a:lnTo>
                  <a:lnTo>
                    <a:pt x="3026" y="6233"/>
                  </a:lnTo>
                  <a:lnTo>
                    <a:pt x="2910" y="6326"/>
                  </a:lnTo>
                  <a:lnTo>
                    <a:pt x="2720" y="6422"/>
                  </a:lnTo>
                  <a:lnTo>
                    <a:pt x="2566" y="6422"/>
                  </a:lnTo>
                  <a:lnTo>
                    <a:pt x="2643" y="6804"/>
                  </a:lnTo>
                  <a:lnTo>
                    <a:pt x="2720" y="6851"/>
                  </a:lnTo>
                  <a:lnTo>
                    <a:pt x="2720" y="7327"/>
                  </a:lnTo>
                  <a:lnTo>
                    <a:pt x="2566" y="7374"/>
                  </a:lnTo>
                  <a:lnTo>
                    <a:pt x="2451" y="7374"/>
                  </a:lnTo>
                  <a:lnTo>
                    <a:pt x="2374" y="7802"/>
                  </a:lnTo>
                  <a:lnTo>
                    <a:pt x="2299" y="7897"/>
                  </a:lnTo>
                  <a:lnTo>
                    <a:pt x="2299" y="8373"/>
                  </a:lnTo>
                  <a:lnTo>
                    <a:pt x="2260" y="8564"/>
                  </a:lnTo>
                  <a:lnTo>
                    <a:pt x="2299" y="8707"/>
                  </a:lnTo>
                  <a:lnTo>
                    <a:pt x="2184" y="8800"/>
                  </a:lnTo>
                  <a:lnTo>
                    <a:pt x="2184" y="8991"/>
                  </a:lnTo>
                  <a:lnTo>
                    <a:pt x="2336" y="9039"/>
                  </a:lnTo>
                  <a:lnTo>
                    <a:pt x="2489" y="9230"/>
                  </a:lnTo>
                  <a:lnTo>
                    <a:pt x="2681" y="9278"/>
                  </a:lnTo>
                  <a:lnTo>
                    <a:pt x="2720" y="9466"/>
                  </a:lnTo>
                  <a:lnTo>
                    <a:pt x="2949" y="9705"/>
                  </a:lnTo>
                  <a:lnTo>
                    <a:pt x="2872" y="9989"/>
                  </a:lnTo>
                  <a:lnTo>
                    <a:pt x="2910" y="10037"/>
                  </a:lnTo>
                  <a:lnTo>
                    <a:pt x="2910" y="10228"/>
                  </a:lnTo>
                  <a:lnTo>
                    <a:pt x="3102" y="10419"/>
                  </a:lnTo>
                  <a:lnTo>
                    <a:pt x="3218" y="10371"/>
                  </a:lnTo>
                  <a:lnTo>
                    <a:pt x="3408" y="10276"/>
                  </a:lnTo>
                  <a:lnTo>
                    <a:pt x="4213" y="10942"/>
                  </a:lnTo>
                  <a:lnTo>
                    <a:pt x="4290" y="10894"/>
                  </a:lnTo>
                  <a:lnTo>
                    <a:pt x="4442" y="10990"/>
                  </a:lnTo>
                  <a:lnTo>
                    <a:pt x="4634" y="11465"/>
                  </a:lnTo>
                  <a:lnTo>
                    <a:pt x="4825" y="11608"/>
                  </a:lnTo>
                  <a:lnTo>
                    <a:pt x="5055" y="12179"/>
                  </a:lnTo>
                  <a:lnTo>
                    <a:pt x="4825" y="12418"/>
                  </a:lnTo>
                  <a:lnTo>
                    <a:pt x="4825" y="12845"/>
                  </a:lnTo>
                  <a:lnTo>
                    <a:pt x="4863" y="13225"/>
                  </a:lnTo>
                  <a:lnTo>
                    <a:pt x="5209" y="13225"/>
                  </a:lnTo>
                  <a:lnTo>
                    <a:pt x="5324" y="13987"/>
                  </a:lnTo>
                  <a:lnTo>
                    <a:pt x="5515" y="14178"/>
                  </a:lnTo>
                  <a:lnTo>
                    <a:pt x="5707" y="14273"/>
                  </a:lnTo>
                  <a:lnTo>
                    <a:pt x="5784" y="14321"/>
                  </a:lnTo>
                  <a:lnTo>
                    <a:pt x="5897" y="14273"/>
                  </a:lnTo>
                  <a:lnTo>
                    <a:pt x="5897" y="14414"/>
                  </a:lnTo>
                  <a:lnTo>
                    <a:pt x="6013" y="14653"/>
                  </a:lnTo>
                  <a:lnTo>
                    <a:pt x="6166" y="14653"/>
                  </a:lnTo>
                  <a:lnTo>
                    <a:pt x="6282" y="14510"/>
                  </a:lnTo>
                  <a:lnTo>
                    <a:pt x="6320" y="14226"/>
                  </a:lnTo>
                  <a:lnTo>
                    <a:pt x="6128" y="14082"/>
                  </a:lnTo>
                  <a:lnTo>
                    <a:pt x="6395" y="14082"/>
                  </a:lnTo>
                  <a:lnTo>
                    <a:pt x="6472" y="14035"/>
                  </a:lnTo>
                  <a:lnTo>
                    <a:pt x="6395" y="14178"/>
                  </a:lnTo>
                  <a:lnTo>
                    <a:pt x="6395" y="14321"/>
                  </a:lnTo>
                  <a:lnTo>
                    <a:pt x="6664" y="14462"/>
                  </a:lnTo>
                  <a:lnTo>
                    <a:pt x="6741" y="14414"/>
                  </a:lnTo>
                  <a:lnTo>
                    <a:pt x="6855" y="14653"/>
                  </a:lnTo>
                  <a:lnTo>
                    <a:pt x="6932" y="14653"/>
                  </a:lnTo>
                  <a:lnTo>
                    <a:pt x="7277" y="14321"/>
                  </a:lnTo>
                  <a:lnTo>
                    <a:pt x="7622" y="14749"/>
                  </a:lnTo>
                  <a:lnTo>
                    <a:pt x="7622" y="14985"/>
                  </a:lnTo>
                  <a:lnTo>
                    <a:pt x="8004" y="15604"/>
                  </a:lnTo>
                  <a:lnTo>
                    <a:pt x="8043" y="15986"/>
                  </a:lnTo>
                  <a:lnTo>
                    <a:pt x="8119" y="16081"/>
                  </a:lnTo>
                  <a:lnTo>
                    <a:pt x="8312" y="16081"/>
                  </a:lnTo>
                  <a:lnTo>
                    <a:pt x="8425" y="16318"/>
                  </a:lnTo>
                  <a:lnTo>
                    <a:pt x="8312" y="16318"/>
                  </a:lnTo>
                  <a:lnTo>
                    <a:pt x="8273" y="16222"/>
                  </a:lnTo>
                  <a:lnTo>
                    <a:pt x="8235" y="16318"/>
                  </a:lnTo>
                  <a:lnTo>
                    <a:pt x="8425" y="16461"/>
                  </a:lnTo>
                  <a:lnTo>
                    <a:pt x="8502" y="16413"/>
                  </a:lnTo>
                  <a:lnTo>
                    <a:pt x="8579" y="16652"/>
                  </a:lnTo>
                  <a:lnTo>
                    <a:pt x="8846" y="17555"/>
                  </a:lnTo>
                  <a:lnTo>
                    <a:pt x="9077" y="17650"/>
                  </a:lnTo>
                  <a:lnTo>
                    <a:pt x="9459" y="17650"/>
                  </a:lnTo>
                  <a:lnTo>
                    <a:pt x="9728" y="17746"/>
                  </a:lnTo>
                  <a:lnTo>
                    <a:pt x="9842" y="17889"/>
                  </a:lnTo>
                  <a:lnTo>
                    <a:pt x="10188" y="17889"/>
                  </a:lnTo>
                  <a:lnTo>
                    <a:pt x="10226" y="18032"/>
                  </a:lnTo>
                  <a:lnTo>
                    <a:pt x="10417" y="18032"/>
                  </a:lnTo>
                  <a:lnTo>
                    <a:pt x="10493" y="18125"/>
                  </a:lnTo>
                  <a:lnTo>
                    <a:pt x="10340" y="18269"/>
                  </a:lnTo>
                  <a:lnTo>
                    <a:pt x="10609" y="18698"/>
                  </a:lnTo>
                  <a:lnTo>
                    <a:pt x="10914" y="18744"/>
                  </a:lnTo>
                  <a:lnTo>
                    <a:pt x="11068" y="18935"/>
                  </a:lnTo>
                  <a:lnTo>
                    <a:pt x="11260" y="18935"/>
                  </a:lnTo>
                  <a:lnTo>
                    <a:pt x="11566" y="19317"/>
                  </a:lnTo>
                  <a:lnTo>
                    <a:pt x="11720" y="19269"/>
                  </a:lnTo>
                  <a:lnTo>
                    <a:pt x="11949" y="19221"/>
                  </a:lnTo>
                  <a:lnTo>
                    <a:pt x="12294" y="19317"/>
                  </a:lnTo>
                  <a:lnTo>
                    <a:pt x="12715" y="19697"/>
                  </a:lnTo>
                  <a:lnTo>
                    <a:pt x="13060" y="19269"/>
                  </a:lnTo>
                  <a:lnTo>
                    <a:pt x="13557" y="18983"/>
                  </a:lnTo>
                  <a:lnTo>
                    <a:pt x="13557" y="18935"/>
                  </a:lnTo>
                  <a:lnTo>
                    <a:pt x="13788" y="18935"/>
                  </a:lnTo>
                  <a:lnTo>
                    <a:pt x="14055" y="18698"/>
                  </a:lnTo>
                  <a:lnTo>
                    <a:pt x="14247" y="18555"/>
                  </a:lnTo>
                  <a:lnTo>
                    <a:pt x="14630" y="18603"/>
                  </a:lnTo>
                  <a:lnTo>
                    <a:pt x="14630" y="18744"/>
                  </a:lnTo>
                  <a:lnTo>
                    <a:pt x="14745" y="18744"/>
                  </a:lnTo>
                  <a:lnTo>
                    <a:pt x="14745" y="18839"/>
                  </a:lnTo>
                  <a:lnTo>
                    <a:pt x="14936" y="19221"/>
                  </a:lnTo>
                  <a:lnTo>
                    <a:pt x="15089" y="19697"/>
                  </a:lnTo>
                  <a:lnTo>
                    <a:pt x="15282" y="20172"/>
                  </a:lnTo>
                  <a:lnTo>
                    <a:pt x="15282" y="20506"/>
                  </a:lnTo>
                  <a:lnTo>
                    <a:pt x="15472" y="20743"/>
                  </a:lnTo>
                  <a:lnTo>
                    <a:pt x="16239" y="20743"/>
                  </a:lnTo>
                  <a:lnTo>
                    <a:pt x="16429" y="20934"/>
                  </a:lnTo>
                  <a:lnTo>
                    <a:pt x="16660" y="20647"/>
                  </a:lnTo>
                  <a:lnTo>
                    <a:pt x="16737" y="20695"/>
                  </a:lnTo>
                  <a:lnTo>
                    <a:pt x="17042" y="20981"/>
                  </a:lnTo>
                  <a:lnTo>
                    <a:pt x="17617" y="20934"/>
                  </a:lnTo>
                  <a:lnTo>
                    <a:pt x="17961" y="21125"/>
                  </a:lnTo>
                  <a:lnTo>
                    <a:pt x="18421" y="21173"/>
                  </a:lnTo>
                  <a:lnTo>
                    <a:pt x="18613" y="21218"/>
                  </a:lnTo>
                  <a:lnTo>
                    <a:pt x="18728" y="21173"/>
                  </a:lnTo>
                  <a:lnTo>
                    <a:pt x="18843" y="21361"/>
                  </a:lnTo>
                  <a:lnTo>
                    <a:pt x="18880" y="21361"/>
                  </a:lnTo>
                  <a:lnTo>
                    <a:pt x="18957" y="21125"/>
                  </a:lnTo>
                  <a:lnTo>
                    <a:pt x="19111" y="21125"/>
                  </a:lnTo>
                  <a:lnTo>
                    <a:pt x="19188" y="21313"/>
                  </a:lnTo>
                  <a:lnTo>
                    <a:pt x="19416" y="21409"/>
                  </a:lnTo>
                  <a:lnTo>
                    <a:pt x="19801" y="21600"/>
                  </a:lnTo>
                  <a:lnTo>
                    <a:pt x="19953" y="21457"/>
                  </a:lnTo>
                  <a:lnTo>
                    <a:pt x="19991" y="21361"/>
                  </a:lnTo>
                  <a:lnTo>
                    <a:pt x="20068" y="21361"/>
                  </a:lnTo>
                  <a:lnTo>
                    <a:pt x="20068" y="21173"/>
                  </a:lnTo>
                  <a:lnTo>
                    <a:pt x="20106" y="20695"/>
                  </a:lnTo>
                  <a:lnTo>
                    <a:pt x="19991" y="20411"/>
                  </a:lnTo>
                  <a:lnTo>
                    <a:pt x="20183" y="20124"/>
                  </a:lnTo>
                  <a:lnTo>
                    <a:pt x="20106" y="19888"/>
                  </a:lnTo>
                  <a:lnTo>
                    <a:pt x="20260" y="19649"/>
                  </a:lnTo>
                  <a:lnTo>
                    <a:pt x="20527" y="19458"/>
                  </a:lnTo>
                  <a:lnTo>
                    <a:pt x="20681" y="19317"/>
                  </a:lnTo>
                  <a:lnTo>
                    <a:pt x="21141" y="19174"/>
                  </a:lnTo>
                  <a:lnTo>
                    <a:pt x="21446" y="19269"/>
                  </a:lnTo>
                  <a:lnTo>
                    <a:pt x="21600" y="19078"/>
                  </a:lnTo>
                  <a:lnTo>
                    <a:pt x="21523" y="18555"/>
                  </a:lnTo>
                  <a:lnTo>
                    <a:pt x="21294" y="18316"/>
                  </a:lnTo>
                  <a:lnTo>
                    <a:pt x="21025" y="18364"/>
                  </a:lnTo>
                  <a:lnTo>
                    <a:pt x="20948" y="18125"/>
                  </a:lnTo>
                  <a:lnTo>
                    <a:pt x="20948" y="17793"/>
                  </a:lnTo>
                  <a:lnTo>
                    <a:pt x="20872" y="17507"/>
                  </a:lnTo>
                  <a:lnTo>
                    <a:pt x="20872" y="17032"/>
                  </a:lnTo>
                  <a:lnTo>
                    <a:pt x="20566" y="17032"/>
                  </a:lnTo>
                  <a:lnTo>
                    <a:pt x="20527" y="16843"/>
                  </a:lnTo>
                  <a:lnTo>
                    <a:pt x="20337" y="16795"/>
                  </a:lnTo>
                  <a:lnTo>
                    <a:pt x="19991" y="16700"/>
                  </a:lnTo>
                  <a:lnTo>
                    <a:pt x="19914" y="16604"/>
                  </a:lnTo>
                  <a:lnTo>
                    <a:pt x="19685" y="16413"/>
                  </a:lnTo>
                  <a:lnTo>
                    <a:pt x="19378" y="16081"/>
                  </a:lnTo>
                  <a:lnTo>
                    <a:pt x="19226" y="15747"/>
                  </a:lnTo>
                  <a:lnTo>
                    <a:pt x="18728" y="14796"/>
                  </a:lnTo>
                  <a:lnTo>
                    <a:pt x="19493" y="13512"/>
                  </a:lnTo>
                  <a:lnTo>
                    <a:pt x="19570" y="13321"/>
                  </a:lnTo>
                  <a:lnTo>
                    <a:pt x="19493" y="12798"/>
                  </a:lnTo>
                  <a:lnTo>
                    <a:pt x="19493" y="12418"/>
                  </a:lnTo>
                  <a:lnTo>
                    <a:pt x="19341" y="12036"/>
                  </a:lnTo>
                  <a:lnTo>
                    <a:pt x="18421" y="11940"/>
                  </a:lnTo>
                  <a:lnTo>
                    <a:pt x="18382" y="11465"/>
                  </a:lnTo>
                  <a:lnTo>
                    <a:pt x="18269" y="11229"/>
                  </a:lnTo>
                  <a:lnTo>
                    <a:pt x="18346" y="11085"/>
                  </a:lnTo>
                  <a:lnTo>
                    <a:pt x="18192" y="10467"/>
                  </a:lnTo>
                  <a:lnTo>
                    <a:pt x="17884" y="9801"/>
                  </a:lnTo>
                  <a:lnTo>
                    <a:pt x="18000" y="9466"/>
                  </a:lnTo>
                  <a:lnTo>
                    <a:pt x="18269" y="8943"/>
                  </a:lnTo>
                  <a:lnTo>
                    <a:pt x="18192" y="8943"/>
                  </a:lnTo>
                  <a:lnTo>
                    <a:pt x="17848" y="8848"/>
                  </a:lnTo>
                  <a:lnTo>
                    <a:pt x="17848" y="8564"/>
                  </a:lnTo>
                  <a:lnTo>
                    <a:pt x="17809" y="8088"/>
                  </a:lnTo>
                  <a:lnTo>
                    <a:pt x="17694" y="8088"/>
                  </a:lnTo>
                  <a:lnTo>
                    <a:pt x="17961" y="7754"/>
                  </a:lnTo>
                  <a:lnTo>
                    <a:pt x="17771" y="7563"/>
                  </a:lnTo>
                  <a:lnTo>
                    <a:pt x="17656" y="7374"/>
                  </a:lnTo>
                  <a:lnTo>
                    <a:pt x="17884" y="7327"/>
                  </a:lnTo>
                  <a:lnTo>
                    <a:pt x="18153" y="7088"/>
                  </a:lnTo>
                  <a:lnTo>
                    <a:pt x="18153" y="6897"/>
                  </a:lnTo>
                  <a:lnTo>
                    <a:pt x="18192" y="6851"/>
                  </a:lnTo>
                  <a:lnTo>
                    <a:pt x="18038" y="6613"/>
                  </a:lnTo>
                  <a:lnTo>
                    <a:pt x="18153" y="6422"/>
                  </a:lnTo>
                  <a:lnTo>
                    <a:pt x="18153" y="5851"/>
                  </a:lnTo>
                  <a:lnTo>
                    <a:pt x="18038" y="5614"/>
                  </a:lnTo>
                  <a:lnTo>
                    <a:pt x="18038" y="5423"/>
                  </a:lnTo>
                  <a:lnTo>
                    <a:pt x="17961" y="5137"/>
                  </a:lnTo>
                  <a:lnTo>
                    <a:pt x="18038" y="4900"/>
                  </a:lnTo>
                  <a:lnTo>
                    <a:pt x="17848" y="4518"/>
                  </a:lnTo>
                  <a:lnTo>
                    <a:pt x="17617" y="4423"/>
                  </a:lnTo>
                  <a:lnTo>
                    <a:pt x="17119" y="4330"/>
                  </a:lnTo>
                  <a:lnTo>
                    <a:pt x="16698" y="3616"/>
                  </a:lnTo>
                  <a:lnTo>
                    <a:pt x="16316" y="3520"/>
                  </a:lnTo>
                  <a:lnTo>
                    <a:pt x="16085" y="3568"/>
                  </a:lnTo>
                  <a:lnTo>
                    <a:pt x="15970" y="3472"/>
                  </a:lnTo>
                  <a:lnTo>
                    <a:pt x="15931" y="3093"/>
                  </a:lnTo>
                  <a:lnTo>
                    <a:pt x="15703" y="3045"/>
                  </a:lnTo>
                  <a:lnTo>
                    <a:pt x="15282" y="2806"/>
                  </a:lnTo>
                  <a:lnTo>
                    <a:pt x="15128" y="2997"/>
                  </a:lnTo>
                  <a:lnTo>
                    <a:pt x="14936" y="2997"/>
                  </a:lnTo>
                  <a:lnTo>
                    <a:pt x="14324" y="2520"/>
                  </a:lnTo>
                  <a:lnTo>
                    <a:pt x="14017" y="2379"/>
                  </a:lnTo>
                  <a:lnTo>
                    <a:pt x="13634" y="1949"/>
                  </a:lnTo>
                  <a:lnTo>
                    <a:pt x="13404" y="2044"/>
                  </a:lnTo>
                  <a:lnTo>
                    <a:pt x="13175" y="1901"/>
                  </a:lnTo>
                  <a:lnTo>
                    <a:pt x="12983" y="1949"/>
                  </a:lnTo>
                  <a:lnTo>
                    <a:pt x="12867" y="2283"/>
                  </a:lnTo>
                  <a:lnTo>
                    <a:pt x="12485" y="2140"/>
                  </a:lnTo>
                  <a:lnTo>
                    <a:pt x="12064" y="2283"/>
                  </a:lnTo>
                  <a:lnTo>
                    <a:pt x="11643" y="2758"/>
                  </a:lnTo>
                  <a:lnTo>
                    <a:pt x="11451" y="2758"/>
                  </a:lnTo>
                  <a:lnTo>
                    <a:pt x="11299" y="2997"/>
                  </a:lnTo>
                  <a:lnTo>
                    <a:pt x="11183" y="3329"/>
                  </a:lnTo>
                  <a:lnTo>
                    <a:pt x="10686" y="3329"/>
                  </a:lnTo>
                  <a:lnTo>
                    <a:pt x="10493" y="3520"/>
                  </a:lnTo>
                  <a:lnTo>
                    <a:pt x="10570" y="3852"/>
                  </a:lnTo>
                  <a:lnTo>
                    <a:pt x="10724" y="4186"/>
                  </a:lnTo>
                  <a:lnTo>
                    <a:pt x="10686" y="4471"/>
                  </a:lnTo>
                  <a:lnTo>
                    <a:pt x="10417" y="4471"/>
                  </a:lnTo>
                  <a:lnTo>
                    <a:pt x="9805" y="4330"/>
                  </a:lnTo>
                  <a:lnTo>
                    <a:pt x="9269" y="4471"/>
                  </a:lnTo>
                  <a:lnTo>
                    <a:pt x="8617" y="4709"/>
                  </a:lnTo>
                  <a:lnTo>
                    <a:pt x="8273" y="4709"/>
                  </a:lnTo>
                  <a:lnTo>
                    <a:pt x="7660" y="4471"/>
                  </a:lnTo>
                  <a:lnTo>
                    <a:pt x="7429" y="4471"/>
                  </a:lnTo>
                  <a:lnTo>
                    <a:pt x="6893" y="4186"/>
                  </a:lnTo>
                  <a:lnTo>
                    <a:pt x="6703" y="3948"/>
                  </a:lnTo>
                  <a:lnTo>
                    <a:pt x="6664" y="3616"/>
                  </a:lnTo>
                  <a:lnTo>
                    <a:pt x="6511" y="3616"/>
                  </a:lnTo>
                  <a:lnTo>
                    <a:pt x="6282" y="3472"/>
                  </a:lnTo>
                  <a:lnTo>
                    <a:pt x="5974" y="3568"/>
                  </a:lnTo>
                  <a:lnTo>
                    <a:pt x="5822" y="3472"/>
                  </a:lnTo>
                  <a:lnTo>
                    <a:pt x="5592" y="3472"/>
                  </a:lnTo>
                  <a:lnTo>
                    <a:pt x="5361" y="3234"/>
                  </a:lnTo>
                  <a:lnTo>
                    <a:pt x="5209" y="3138"/>
                  </a:lnTo>
                  <a:lnTo>
                    <a:pt x="5132" y="3045"/>
                  </a:lnTo>
                  <a:lnTo>
                    <a:pt x="5171" y="2758"/>
                  </a:lnTo>
                  <a:lnTo>
                    <a:pt x="5171" y="2426"/>
                  </a:lnTo>
                  <a:lnTo>
                    <a:pt x="5017" y="2140"/>
                  </a:lnTo>
                  <a:lnTo>
                    <a:pt x="5017" y="2092"/>
                  </a:lnTo>
                  <a:lnTo>
                    <a:pt x="4940" y="2140"/>
                  </a:lnTo>
                  <a:lnTo>
                    <a:pt x="4750" y="2092"/>
                  </a:lnTo>
                  <a:lnTo>
                    <a:pt x="4673" y="1949"/>
                  </a:lnTo>
                  <a:lnTo>
                    <a:pt x="4481" y="1856"/>
                  </a:lnTo>
                  <a:lnTo>
                    <a:pt x="4175" y="1378"/>
                  </a:lnTo>
                  <a:lnTo>
                    <a:pt x="4481" y="1094"/>
                  </a:lnTo>
                  <a:lnTo>
                    <a:pt x="4252" y="903"/>
                  </a:lnTo>
                  <a:lnTo>
                    <a:pt x="4213" y="759"/>
                  </a:lnTo>
                  <a:lnTo>
                    <a:pt x="4290" y="664"/>
                  </a:lnTo>
                  <a:lnTo>
                    <a:pt x="4175" y="475"/>
                  </a:lnTo>
                  <a:lnTo>
                    <a:pt x="4060" y="236"/>
                  </a:lnTo>
                  <a:lnTo>
                    <a:pt x="3983" y="236"/>
                  </a:lnTo>
                  <a:lnTo>
                    <a:pt x="3983" y="189"/>
                  </a:lnTo>
                  <a:lnTo>
                    <a:pt x="3868" y="189"/>
                  </a:lnTo>
                  <a:lnTo>
                    <a:pt x="3639" y="380"/>
                  </a:lnTo>
                  <a:lnTo>
                    <a:pt x="3485" y="380"/>
                  </a:lnTo>
                  <a:lnTo>
                    <a:pt x="3408" y="619"/>
                  </a:lnTo>
                  <a:lnTo>
                    <a:pt x="3256" y="664"/>
                  </a:lnTo>
                  <a:lnTo>
                    <a:pt x="3064" y="950"/>
                  </a:lnTo>
                  <a:lnTo>
                    <a:pt x="2949" y="998"/>
                  </a:lnTo>
                  <a:lnTo>
                    <a:pt x="2872" y="1142"/>
                  </a:lnTo>
                  <a:lnTo>
                    <a:pt x="2872" y="1237"/>
                  </a:lnTo>
                  <a:lnTo>
                    <a:pt x="2681" y="1378"/>
                  </a:lnTo>
                  <a:lnTo>
                    <a:pt x="2528" y="1330"/>
                  </a:lnTo>
                  <a:lnTo>
                    <a:pt x="2299" y="1378"/>
                  </a:lnTo>
                  <a:lnTo>
                    <a:pt x="2260" y="1569"/>
                  </a:lnTo>
                  <a:lnTo>
                    <a:pt x="1915" y="1378"/>
                  </a:lnTo>
                  <a:lnTo>
                    <a:pt x="1686" y="1378"/>
                  </a:lnTo>
                  <a:lnTo>
                    <a:pt x="1378" y="1189"/>
                  </a:lnTo>
                  <a:lnTo>
                    <a:pt x="1340" y="903"/>
                  </a:lnTo>
                  <a:lnTo>
                    <a:pt x="842" y="619"/>
                  </a:lnTo>
                  <a:lnTo>
                    <a:pt x="919" y="427"/>
                  </a:lnTo>
                  <a:lnTo>
                    <a:pt x="805" y="189"/>
                  </a:lnTo>
                  <a:lnTo>
                    <a:pt x="652" y="189"/>
                  </a:lnTo>
                  <a:lnTo>
                    <a:pt x="536" y="0"/>
                  </a:lnTo>
                  <a:close/>
                </a:path>
              </a:pathLst>
            </a:custGeom>
            <a:solidFill>
              <a:srgbClr val="CAD4D8"/>
            </a:solidFill>
            <a:ln w="12700" cap="flat">
              <a:noFill/>
              <a:miter lim="400000"/>
            </a:ln>
            <a:effectLst/>
          </p:spPr>
          <p:txBody>
            <a:bodyPr wrap="square" lIns="0" tIns="0" rIns="0" bIns="0" numCol="1" anchor="ctr">
              <a:noAutofit/>
            </a:bodyPr>
            <a:lstStyle/>
            <a:p>
              <a:pPr defTabSz="342900">
                <a:lnSpc>
                  <a:spcPct val="100000"/>
                </a:lnSpc>
                <a:spcBef>
                  <a:spcPts val="0"/>
                </a:spcBef>
                <a:defRPr sz="1400">
                  <a:latin typeface="Arial"/>
                  <a:ea typeface="Arial"/>
                  <a:cs typeface="Arial"/>
                  <a:sym typeface="Arial"/>
                </a:defRPr>
              </a:pPr>
              <a:endParaRPr sz="525"/>
            </a:p>
          </p:txBody>
        </p:sp>
        <p:sp>
          <p:nvSpPr>
            <p:cNvPr id="157" name="Google Shape;10564;p32">
              <a:extLst>
                <a:ext uri="{FF2B5EF4-FFF2-40B4-BE49-F238E27FC236}">
                  <a16:creationId xmlns:a16="http://schemas.microsoft.com/office/drawing/2014/main" id="{D2CEE6B2-DFAB-CCAF-727B-212EC59F035A}"/>
                </a:ext>
              </a:extLst>
            </p:cNvPr>
            <p:cNvSpPr/>
            <p:nvPr/>
          </p:nvSpPr>
          <p:spPr>
            <a:xfrm>
              <a:off x="14379714" y="5683532"/>
              <a:ext cx="258621" cy="209413"/>
            </a:xfrm>
            <a:custGeom>
              <a:avLst/>
              <a:gdLst/>
              <a:ahLst/>
              <a:cxnLst>
                <a:cxn ang="0">
                  <a:pos x="wd2" y="hd2"/>
                </a:cxn>
                <a:cxn ang="5400000">
                  <a:pos x="wd2" y="hd2"/>
                </a:cxn>
                <a:cxn ang="10800000">
                  <a:pos x="wd2" y="hd2"/>
                </a:cxn>
                <a:cxn ang="16200000">
                  <a:pos x="wd2" y="hd2"/>
                </a:cxn>
              </a:cxnLst>
              <a:rect l="0" t="0" r="r" b="b"/>
              <a:pathLst>
                <a:path w="21600" h="21600" extrusionOk="0">
                  <a:moveTo>
                    <a:pt x="4368" y="0"/>
                  </a:moveTo>
                  <a:lnTo>
                    <a:pt x="1751" y="775"/>
                  </a:lnTo>
                  <a:lnTo>
                    <a:pt x="0" y="1279"/>
                  </a:lnTo>
                  <a:lnTo>
                    <a:pt x="876" y="2569"/>
                  </a:lnTo>
                  <a:lnTo>
                    <a:pt x="876" y="3602"/>
                  </a:lnTo>
                  <a:lnTo>
                    <a:pt x="1970" y="3860"/>
                  </a:lnTo>
                  <a:lnTo>
                    <a:pt x="2836" y="5139"/>
                  </a:lnTo>
                  <a:lnTo>
                    <a:pt x="2179" y="7462"/>
                  </a:lnTo>
                  <a:lnTo>
                    <a:pt x="2617" y="10290"/>
                  </a:lnTo>
                  <a:lnTo>
                    <a:pt x="4149" y="11568"/>
                  </a:lnTo>
                  <a:lnTo>
                    <a:pt x="7203" y="11568"/>
                  </a:lnTo>
                  <a:lnTo>
                    <a:pt x="8288" y="12601"/>
                  </a:lnTo>
                  <a:lnTo>
                    <a:pt x="8725" y="13634"/>
                  </a:lnTo>
                  <a:lnTo>
                    <a:pt x="9601" y="13634"/>
                  </a:lnTo>
                  <a:lnTo>
                    <a:pt x="10696" y="12859"/>
                  </a:lnTo>
                  <a:lnTo>
                    <a:pt x="12437" y="14396"/>
                  </a:lnTo>
                  <a:lnTo>
                    <a:pt x="12875" y="13892"/>
                  </a:lnTo>
                  <a:lnTo>
                    <a:pt x="13959" y="13892"/>
                  </a:lnTo>
                  <a:lnTo>
                    <a:pt x="14834" y="16203"/>
                  </a:lnTo>
                  <a:lnTo>
                    <a:pt x="16367" y="16719"/>
                  </a:lnTo>
                  <a:lnTo>
                    <a:pt x="19202" y="21600"/>
                  </a:lnTo>
                  <a:lnTo>
                    <a:pt x="20505" y="21342"/>
                  </a:lnTo>
                  <a:lnTo>
                    <a:pt x="20505" y="19547"/>
                  </a:lnTo>
                  <a:lnTo>
                    <a:pt x="20724" y="19031"/>
                  </a:lnTo>
                  <a:lnTo>
                    <a:pt x="20068" y="16978"/>
                  </a:lnTo>
                  <a:lnTo>
                    <a:pt x="21600" y="16719"/>
                  </a:lnTo>
                  <a:lnTo>
                    <a:pt x="20286" y="15170"/>
                  </a:lnTo>
                  <a:lnTo>
                    <a:pt x="18327" y="15170"/>
                  </a:lnTo>
                  <a:lnTo>
                    <a:pt x="15710" y="13634"/>
                  </a:lnTo>
                  <a:lnTo>
                    <a:pt x="14834" y="11310"/>
                  </a:lnTo>
                  <a:lnTo>
                    <a:pt x="15710" y="10290"/>
                  </a:lnTo>
                  <a:lnTo>
                    <a:pt x="15710" y="8741"/>
                  </a:lnTo>
                  <a:lnTo>
                    <a:pt x="13093" y="6430"/>
                  </a:lnTo>
                  <a:lnTo>
                    <a:pt x="13093" y="5139"/>
                  </a:lnTo>
                  <a:lnTo>
                    <a:pt x="13531" y="3602"/>
                  </a:lnTo>
                  <a:lnTo>
                    <a:pt x="12437" y="2053"/>
                  </a:lnTo>
                  <a:lnTo>
                    <a:pt x="10258" y="1537"/>
                  </a:lnTo>
                  <a:lnTo>
                    <a:pt x="8725" y="0"/>
                  </a:lnTo>
                  <a:close/>
                </a:path>
              </a:pathLst>
            </a:custGeom>
            <a:solidFill>
              <a:srgbClr val="CAD4D8"/>
            </a:solidFill>
            <a:ln w="12700" cap="flat">
              <a:noFill/>
              <a:miter lim="400000"/>
            </a:ln>
            <a:effectLst/>
          </p:spPr>
          <p:txBody>
            <a:bodyPr wrap="square" lIns="0" tIns="0" rIns="0" bIns="0" numCol="1" anchor="ctr">
              <a:noAutofit/>
            </a:bodyPr>
            <a:lstStyle/>
            <a:p>
              <a:pPr defTabSz="342900">
                <a:lnSpc>
                  <a:spcPct val="100000"/>
                </a:lnSpc>
                <a:spcBef>
                  <a:spcPts val="0"/>
                </a:spcBef>
                <a:defRPr sz="1400">
                  <a:latin typeface="Arial"/>
                  <a:ea typeface="Arial"/>
                  <a:cs typeface="Arial"/>
                  <a:sym typeface="Arial"/>
                </a:defRPr>
              </a:pPr>
              <a:endParaRPr sz="525"/>
            </a:p>
          </p:txBody>
        </p:sp>
        <p:sp>
          <p:nvSpPr>
            <p:cNvPr id="158" name="Google Shape;10565;p32">
              <a:extLst>
                <a:ext uri="{FF2B5EF4-FFF2-40B4-BE49-F238E27FC236}">
                  <a16:creationId xmlns:a16="http://schemas.microsoft.com/office/drawing/2014/main" id="{04EEA406-9E57-A40B-FF34-769EDDD62E9D}"/>
                </a:ext>
              </a:extLst>
            </p:cNvPr>
            <p:cNvSpPr/>
            <p:nvPr/>
          </p:nvSpPr>
          <p:spPr>
            <a:xfrm>
              <a:off x="13217537" y="5633589"/>
              <a:ext cx="1300609" cy="511322"/>
            </a:xfrm>
            <a:custGeom>
              <a:avLst/>
              <a:gdLst/>
              <a:ahLst/>
              <a:cxnLst>
                <a:cxn ang="0">
                  <a:pos x="wd2" y="hd2"/>
                </a:cxn>
                <a:cxn ang="5400000">
                  <a:pos x="wd2" y="hd2"/>
                </a:cxn>
                <a:cxn ang="10800000">
                  <a:pos x="wd2" y="hd2"/>
                </a:cxn>
                <a:cxn ang="16200000">
                  <a:pos x="wd2" y="hd2"/>
                </a:cxn>
              </a:cxnLst>
              <a:rect l="0" t="0" r="r" b="b"/>
              <a:pathLst>
                <a:path w="21600" h="21600" extrusionOk="0">
                  <a:moveTo>
                    <a:pt x="9759" y="0"/>
                  </a:moveTo>
                  <a:lnTo>
                    <a:pt x="9457" y="317"/>
                  </a:lnTo>
                  <a:lnTo>
                    <a:pt x="9065" y="317"/>
                  </a:lnTo>
                  <a:lnTo>
                    <a:pt x="8893" y="106"/>
                  </a:lnTo>
                  <a:lnTo>
                    <a:pt x="8675" y="317"/>
                  </a:lnTo>
                  <a:lnTo>
                    <a:pt x="8111" y="317"/>
                  </a:lnTo>
                  <a:lnTo>
                    <a:pt x="7807" y="423"/>
                  </a:lnTo>
                  <a:lnTo>
                    <a:pt x="7243" y="952"/>
                  </a:lnTo>
                  <a:lnTo>
                    <a:pt x="7027" y="1057"/>
                  </a:lnTo>
                  <a:lnTo>
                    <a:pt x="6594" y="1158"/>
                  </a:lnTo>
                  <a:lnTo>
                    <a:pt x="6420" y="1687"/>
                  </a:lnTo>
                  <a:lnTo>
                    <a:pt x="6202" y="1898"/>
                  </a:lnTo>
                  <a:lnTo>
                    <a:pt x="6030" y="2215"/>
                  </a:lnTo>
                  <a:lnTo>
                    <a:pt x="5943" y="2528"/>
                  </a:lnTo>
                  <a:lnTo>
                    <a:pt x="5813" y="3162"/>
                  </a:lnTo>
                  <a:lnTo>
                    <a:pt x="5725" y="3268"/>
                  </a:lnTo>
                  <a:lnTo>
                    <a:pt x="5725" y="3691"/>
                  </a:lnTo>
                  <a:lnTo>
                    <a:pt x="5292" y="3691"/>
                  </a:lnTo>
                  <a:lnTo>
                    <a:pt x="4641" y="3162"/>
                  </a:lnTo>
                  <a:lnTo>
                    <a:pt x="4467" y="3162"/>
                  </a:lnTo>
                  <a:lnTo>
                    <a:pt x="4295" y="3479"/>
                  </a:lnTo>
                  <a:lnTo>
                    <a:pt x="4034" y="3268"/>
                  </a:lnTo>
                  <a:lnTo>
                    <a:pt x="3688" y="3479"/>
                  </a:lnTo>
                  <a:lnTo>
                    <a:pt x="3470" y="3268"/>
                  </a:lnTo>
                  <a:lnTo>
                    <a:pt x="3211" y="3585"/>
                  </a:lnTo>
                  <a:lnTo>
                    <a:pt x="3167" y="4003"/>
                  </a:lnTo>
                  <a:lnTo>
                    <a:pt x="3383" y="4743"/>
                  </a:lnTo>
                  <a:lnTo>
                    <a:pt x="3688" y="4849"/>
                  </a:lnTo>
                  <a:lnTo>
                    <a:pt x="3990" y="4849"/>
                  </a:lnTo>
                  <a:lnTo>
                    <a:pt x="3903" y="5267"/>
                  </a:lnTo>
                  <a:lnTo>
                    <a:pt x="3427" y="5267"/>
                  </a:lnTo>
                  <a:lnTo>
                    <a:pt x="2993" y="5584"/>
                  </a:lnTo>
                  <a:lnTo>
                    <a:pt x="2906" y="6112"/>
                  </a:lnTo>
                  <a:lnTo>
                    <a:pt x="2950" y="6324"/>
                  </a:lnTo>
                  <a:lnTo>
                    <a:pt x="3167" y="6218"/>
                  </a:lnTo>
                  <a:lnTo>
                    <a:pt x="3255" y="6430"/>
                  </a:lnTo>
                  <a:lnTo>
                    <a:pt x="3124" y="6636"/>
                  </a:lnTo>
                  <a:lnTo>
                    <a:pt x="2517" y="6742"/>
                  </a:lnTo>
                  <a:lnTo>
                    <a:pt x="2299" y="6324"/>
                  </a:lnTo>
                  <a:lnTo>
                    <a:pt x="2040" y="6742"/>
                  </a:lnTo>
                  <a:lnTo>
                    <a:pt x="1866" y="6218"/>
                  </a:lnTo>
                  <a:lnTo>
                    <a:pt x="1735" y="6218"/>
                  </a:lnTo>
                  <a:lnTo>
                    <a:pt x="1519" y="6742"/>
                  </a:lnTo>
                  <a:lnTo>
                    <a:pt x="1302" y="6742"/>
                  </a:lnTo>
                  <a:lnTo>
                    <a:pt x="1041" y="6218"/>
                  </a:lnTo>
                  <a:lnTo>
                    <a:pt x="781" y="6218"/>
                  </a:lnTo>
                  <a:lnTo>
                    <a:pt x="218" y="7270"/>
                  </a:lnTo>
                  <a:lnTo>
                    <a:pt x="131" y="7799"/>
                  </a:lnTo>
                  <a:lnTo>
                    <a:pt x="0" y="8323"/>
                  </a:lnTo>
                  <a:lnTo>
                    <a:pt x="131" y="8534"/>
                  </a:lnTo>
                  <a:lnTo>
                    <a:pt x="131" y="9274"/>
                  </a:lnTo>
                  <a:lnTo>
                    <a:pt x="0" y="9481"/>
                  </a:lnTo>
                  <a:lnTo>
                    <a:pt x="131" y="9798"/>
                  </a:lnTo>
                  <a:lnTo>
                    <a:pt x="433" y="9481"/>
                  </a:lnTo>
                  <a:lnTo>
                    <a:pt x="520" y="9587"/>
                  </a:lnTo>
                  <a:lnTo>
                    <a:pt x="781" y="9481"/>
                  </a:lnTo>
                  <a:lnTo>
                    <a:pt x="1041" y="9481"/>
                  </a:lnTo>
                  <a:lnTo>
                    <a:pt x="781" y="10115"/>
                  </a:lnTo>
                  <a:lnTo>
                    <a:pt x="825" y="10538"/>
                  </a:lnTo>
                  <a:lnTo>
                    <a:pt x="956" y="11062"/>
                  </a:lnTo>
                  <a:lnTo>
                    <a:pt x="956" y="11485"/>
                  </a:lnTo>
                  <a:lnTo>
                    <a:pt x="869" y="11590"/>
                  </a:lnTo>
                  <a:lnTo>
                    <a:pt x="997" y="11696"/>
                  </a:lnTo>
                  <a:lnTo>
                    <a:pt x="1215" y="11485"/>
                  </a:lnTo>
                  <a:lnTo>
                    <a:pt x="1215" y="11696"/>
                  </a:lnTo>
                  <a:lnTo>
                    <a:pt x="1041" y="12114"/>
                  </a:lnTo>
                  <a:lnTo>
                    <a:pt x="781" y="12537"/>
                  </a:lnTo>
                  <a:lnTo>
                    <a:pt x="869" y="12749"/>
                  </a:lnTo>
                  <a:lnTo>
                    <a:pt x="1041" y="12749"/>
                  </a:lnTo>
                  <a:lnTo>
                    <a:pt x="869" y="13066"/>
                  </a:lnTo>
                  <a:lnTo>
                    <a:pt x="781" y="13589"/>
                  </a:lnTo>
                  <a:lnTo>
                    <a:pt x="607" y="13589"/>
                  </a:lnTo>
                  <a:lnTo>
                    <a:pt x="520" y="12749"/>
                  </a:lnTo>
                  <a:lnTo>
                    <a:pt x="392" y="12643"/>
                  </a:lnTo>
                  <a:lnTo>
                    <a:pt x="392" y="13171"/>
                  </a:lnTo>
                  <a:lnTo>
                    <a:pt x="433" y="13695"/>
                  </a:lnTo>
                  <a:lnTo>
                    <a:pt x="348" y="14012"/>
                  </a:lnTo>
                  <a:lnTo>
                    <a:pt x="392" y="14330"/>
                  </a:lnTo>
                  <a:lnTo>
                    <a:pt x="607" y="14752"/>
                  </a:lnTo>
                  <a:lnTo>
                    <a:pt x="607" y="14541"/>
                  </a:lnTo>
                  <a:lnTo>
                    <a:pt x="869" y="14853"/>
                  </a:lnTo>
                  <a:lnTo>
                    <a:pt x="1041" y="14853"/>
                  </a:lnTo>
                  <a:lnTo>
                    <a:pt x="1302" y="15276"/>
                  </a:lnTo>
                  <a:lnTo>
                    <a:pt x="1389" y="15910"/>
                  </a:lnTo>
                  <a:lnTo>
                    <a:pt x="1215" y="16328"/>
                  </a:lnTo>
                  <a:lnTo>
                    <a:pt x="1389" y="16751"/>
                  </a:lnTo>
                  <a:lnTo>
                    <a:pt x="1389" y="17174"/>
                  </a:lnTo>
                  <a:lnTo>
                    <a:pt x="1519" y="17174"/>
                  </a:lnTo>
                  <a:lnTo>
                    <a:pt x="1822" y="17804"/>
                  </a:lnTo>
                  <a:lnTo>
                    <a:pt x="1692" y="18332"/>
                  </a:lnTo>
                  <a:lnTo>
                    <a:pt x="1519" y="18227"/>
                  </a:lnTo>
                  <a:lnTo>
                    <a:pt x="1476" y="18438"/>
                  </a:lnTo>
                  <a:lnTo>
                    <a:pt x="1648" y="18544"/>
                  </a:lnTo>
                  <a:lnTo>
                    <a:pt x="1953" y="18438"/>
                  </a:lnTo>
                  <a:lnTo>
                    <a:pt x="2517" y="18438"/>
                  </a:lnTo>
                  <a:lnTo>
                    <a:pt x="2473" y="18755"/>
                  </a:lnTo>
                  <a:lnTo>
                    <a:pt x="2342" y="18967"/>
                  </a:lnTo>
                  <a:lnTo>
                    <a:pt x="2083" y="19279"/>
                  </a:lnTo>
                  <a:lnTo>
                    <a:pt x="1692" y="19279"/>
                  </a:lnTo>
                  <a:lnTo>
                    <a:pt x="1604" y="19490"/>
                  </a:lnTo>
                  <a:lnTo>
                    <a:pt x="1735" y="19596"/>
                  </a:lnTo>
                  <a:lnTo>
                    <a:pt x="1953" y="19490"/>
                  </a:lnTo>
                  <a:lnTo>
                    <a:pt x="2255" y="19490"/>
                  </a:lnTo>
                  <a:lnTo>
                    <a:pt x="2342" y="19279"/>
                  </a:lnTo>
                  <a:lnTo>
                    <a:pt x="2342" y="19808"/>
                  </a:lnTo>
                  <a:lnTo>
                    <a:pt x="2386" y="19913"/>
                  </a:lnTo>
                  <a:lnTo>
                    <a:pt x="2560" y="19490"/>
                  </a:lnTo>
                  <a:lnTo>
                    <a:pt x="2732" y="18967"/>
                  </a:lnTo>
                  <a:lnTo>
                    <a:pt x="2906" y="18967"/>
                  </a:lnTo>
                  <a:lnTo>
                    <a:pt x="2993" y="19279"/>
                  </a:lnTo>
                  <a:lnTo>
                    <a:pt x="3167" y="19279"/>
                  </a:lnTo>
                  <a:lnTo>
                    <a:pt x="3383" y="19596"/>
                  </a:lnTo>
                  <a:lnTo>
                    <a:pt x="3470" y="19279"/>
                  </a:lnTo>
                  <a:lnTo>
                    <a:pt x="3644" y="19385"/>
                  </a:lnTo>
                  <a:lnTo>
                    <a:pt x="3644" y="19596"/>
                  </a:lnTo>
                  <a:lnTo>
                    <a:pt x="3557" y="19808"/>
                  </a:lnTo>
                  <a:lnTo>
                    <a:pt x="3644" y="20125"/>
                  </a:lnTo>
                  <a:lnTo>
                    <a:pt x="3688" y="20543"/>
                  </a:lnTo>
                  <a:lnTo>
                    <a:pt x="3903" y="21071"/>
                  </a:lnTo>
                  <a:lnTo>
                    <a:pt x="4034" y="20966"/>
                  </a:lnTo>
                  <a:lnTo>
                    <a:pt x="4295" y="21177"/>
                  </a:lnTo>
                  <a:lnTo>
                    <a:pt x="4554" y="21071"/>
                  </a:lnTo>
                  <a:lnTo>
                    <a:pt x="4728" y="20860"/>
                  </a:lnTo>
                  <a:lnTo>
                    <a:pt x="4946" y="20860"/>
                  </a:lnTo>
                  <a:lnTo>
                    <a:pt x="5118" y="20543"/>
                  </a:lnTo>
                  <a:lnTo>
                    <a:pt x="5336" y="20860"/>
                  </a:lnTo>
                  <a:lnTo>
                    <a:pt x="5423" y="20543"/>
                  </a:lnTo>
                  <a:lnTo>
                    <a:pt x="5423" y="19913"/>
                  </a:lnTo>
                  <a:lnTo>
                    <a:pt x="5510" y="19490"/>
                  </a:lnTo>
                  <a:lnTo>
                    <a:pt x="5423" y="18967"/>
                  </a:lnTo>
                  <a:lnTo>
                    <a:pt x="5943" y="18861"/>
                  </a:lnTo>
                  <a:lnTo>
                    <a:pt x="6376" y="18861"/>
                  </a:lnTo>
                  <a:lnTo>
                    <a:pt x="6940" y="19596"/>
                  </a:lnTo>
                  <a:lnTo>
                    <a:pt x="7158" y="19596"/>
                  </a:lnTo>
                  <a:lnTo>
                    <a:pt x="7548" y="20860"/>
                  </a:lnTo>
                  <a:lnTo>
                    <a:pt x="7894" y="21389"/>
                  </a:lnTo>
                  <a:lnTo>
                    <a:pt x="8978" y="21071"/>
                  </a:lnTo>
                  <a:lnTo>
                    <a:pt x="9283" y="20648"/>
                  </a:lnTo>
                  <a:lnTo>
                    <a:pt x="9413" y="20648"/>
                  </a:lnTo>
                  <a:lnTo>
                    <a:pt x="9457" y="20860"/>
                  </a:lnTo>
                  <a:lnTo>
                    <a:pt x="9542" y="20543"/>
                  </a:lnTo>
                  <a:lnTo>
                    <a:pt x="9629" y="20019"/>
                  </a:lnTo>
                  <a:lnTo>
                    <a:pt x="10149" y="18755"/>
                  </a:lnTo>
                  <a:lnTo>
                    <a:pt x="10280" y="18544"/>
                  </a:lnTo>
                  <a:lnTo>
                    <a:pt x="10756" y="18967"/>
                  </a:lnTo>
                  <a:lnTo>
                    <a:pt x="11061" y="19385"/>
                  </a:lnTo>
                  <a:lnTo>
                    <a:pt x="11451" y="19067"/>
                  </a:lnTo>
                  <a:lnTo>
                    <a:pt x="11451" y="18861"/>
                  </a:lnTo>
                  <a:lnTo>
                    <a:pt x="11712" y="18438"/>
                  </a:lnTo>
                  <a:lnTo>
                    <a:pt x="11928" y="18544"/>
                  </a:lnTo>
                  <a:lnTo>
                    <a:pt x="11928" y="18967"/>
                  </a:lnTo>
                  <a:lnTo>
                    <a:pt x="11797" y="19808"/>
                  </a:lnTo>
                  <a:lnTo>
                    <a:pt x="11494" y="20125"/>
                  </a:lnTo>
                  <a:lnTo>
                    <a:pt x="11581" y="20437"/>
                  </a:lnTo>
                  <a:lnTo>
                    <a:pt x="11797" y="21071"/>
                  </a:lnTo>
                  <a:lnTo>
                    <a:pt x="11712" y="21494"/>
                  </a:lnTo>
                  <a:lnTo>
                    <a:pt x="11928" y="21600"/>
                  </a:lnTo>
                  <a:lnTo>
                    <a:pt x="12232" y="21494"/>
                  </a:lnTo>
                  <a:lnTo>
                    <a:pt x="12448" y="21177"/>
                  </a:lnTo>
                  <a:lnTo>
                    <a:pt x="12361" y="20543"/>
                  </a:lnTo>
                  <a:lnTo>
                    <a:pt x="12535" y="20437"/>
                  </a:lnTo>
                  <a:lnTo>
                    <a:pt x="12535" y="19279"/>
                  </a:lnTo>
                  <a:lnTo>
                    <a:pt x="12666" y="18861"/>
                  </a:lnTo>
                  <a:lnTo>
                    <a:pt x="12968" y="19067"/>
                  </a:lnTo>
                  <a:lnTo>
                    <a:pt x="13186" y="19279"/>
                  </a:lnTo>
                  <a:lnTo>
                    <a:pt x="13793" y="18544"/>
                  </a:lnTo>
                  <a:lnTo>
                    <a:pt x="13880" y="18544"/>
                  </a:lnTo>
                  <a:lnTo>
                    <a:pt x="14055" y="18332"/>
                  </a:lnTo>
                  <a:lnTo>
                    <a:pt x="14703" y="18227"/>
                  </a:lnTo>
                  <a:lnTo>
                    <a:pt x="14921" y="18332"/>
                  </a:lnTo>
                  <a:lnTo>
                    <a:pt x="15052" y="18544"/>
                  </a:lnTo>
                  <a:lnTo>
                    <a:pt x="15398" y="18861"/>
                  </a:lnTo>
                  <a:lnTo>
                    <a:pt x="15962" y="18861"/>
                  </a:lnTo>
                  <a:lnTo>
                    <a:pt x="16005" y="18544"/>
                  </a:lnTo>
                  <a:lnTo>
                    <a:pt x="16351" y="18332"/>
                  </a:lnTo>
                  <a:lnTo>
                    <a:pt x="16482" y="17909"/>
                  </a:lnTo>
                  <a:lnTo>
                    <a:pt x="16915" y="17491"/>
                  </a:lnTo>
                  <a:lnTo>
                    <a:pt x="17220" y="17491"/>
                  </a:lnTo>
                  <a:lnTo>
                    <a:pt x="17479" y="17386"/>
                  </a:lnTo>
                  <a:lnTo>
                    <a:pt x="18086" y="17491"/>
                  </a:lnTo>
                  <a:lnTo>
                    <a:pt x="18565" y="17174"/>
                  </a:lnTo>
                  <a:lnTo>
                    <a:pt x="18868" y="17174"/>
                  </a:lnTo>
                  <a:lnTo>
                    <a:pt x="18998" y="17280"/>
                  </a:lnTo>
                  <a:lnTo>
                    <a:pt x="19301" y="16646"/>
                  </a:lnTo>
                  <a:lnTo>
                    <a:pt x="19606" y="16646"/>
                  </a:lnTo>
                  <a:lnTo>
                    <a:pt x="19693" y="16434"/>
                  </a:lnTo>
                  <a:lnTo>
                    <a:pt x="20170" y="16434"/>
                  </a:lnTo>
                  <a:lnTo>
                    <a:pt x="20603" y="16751"/>
                  </a:lnTo>
                  <a:lnTo>
                    <a:pt x="20906" y="16434"/>
                  </a:lnTo>
                  <a:lnTo>
                    <a:pt x="21036" y="16751"/>
                  </a:lnTo>
                  <a:lnTo>
                    <a:pt x="21036" y="17280"/>
                  </a:lnTo>
                  <a:lnTo>
                    <a:pt x="21254" y="17491"/>
                  </a:lnTo>
                  <a:lnTo>
                    <a:pt x="21556" y="17386"/>
                  </a:lnTo>
                  <a:lnTo>
                    <a:pt x="21600" y="16857"/>
                  </a:lnTo>
                  <a:lnTo>
                    <a:pt x="21469" y="16228"/>
                  </a:lnTo>
                  <a:lnTo>
                    <a:pt x="21210" y="15065"/>
                  </a:lnTo>
                  <a:lnTo>
                    <a:pt x="20906" y="14752"/>
                  </a:lnTo>
                  <a:lnTo>
                    <a:pt x="20949" y="14330"/>
                  </a:lnTo>
                  <a:lnTo>
                    <a:pt x="20906" y="13589"/>
                  </a:lnTo>
                  <a:lnTo>
                    <a:pt x="21036" y="12643"/>
                  </a:lnTo>
                  <a:lnTo>
                    <a:pt x="20993" y="12431"/>
                  </a:lnTo>
                  <a:lnTo>
                    <a:pt x="20734" y="12220"/>
                  </a:lnTo>
                  <a:lnTo>
                    <a:pt x="20734" y="10956"/>
                  </a:lnTo>
                  <a:lnTo>
                    <a:pt x="20603" y="9904"/>
                  </a:lnTo>
                  <a:lnTo>
                    <a:pt x="20516" y="9274"/>
                  </a:lnTo>
                  <a:lnTo>
                    <a:pt x="20516" y="8957"/>
                  </a:lnTo>
                  <a:lnTo>
                    <a:pt x="20821" y="8957"/>
                  </a:lnTo>
                  <a:lnTo>
                    <a:pt x="20949" y="8217"/>
                  </a:lnTo>
                  <a:lnTo>
                    <a:pt x="21036" y="7905"/>
                  </a:lnTo>
                  <a:lnTo>
                    <a:pt x="21036" y="7693"/>
                  </a:lnTo>
                  <a:lnTo>
                    <a:pt x="20949" y="7270"/>
                  </a:lnTo>
                  <a:lnTo>
                    <a:pt x="20734" y="6848"/>
                  </a:lnTo>
                  <a:lnTo>
                    <a:pt x="20126" y="6848"/>
                  </a:lnTo>
                  <a:lnTo>
                    <a:pt x="19821" y="6324"/>
                  </a:lnTo>
                  <a:lnTo>
                    <a:pt x="19734" y="5166"/>
                  </a:lnTo>
                  <a:lnTo>
                    <a:pt x="19865" y="4214"/>
                  </a:lnTo>
                  <a:lnTo>
                    <a:pt x="19693" y="3691"/>
                  </a:lnTo>
                  <a:lnTo>
                    <a:pt x="19475" y="3585"/>
                  </a:lnTo>
                  <a:lnTo>
                    <a:pt x="19475" y="3162"/>
                  </a:lnTo>
                  <a:lnTo>
                    <a:pt x="19258" y="2633"/>
                  </a:lnTo>
                  <a:lnTo>
                    <a:pt x="19042" y="2528"/>
                  </a:lnTo>
                  <a:lnTo>
                    <a:pt x="18565" y="1475"/>
                  </a:lnTo>
                  <a:lnTo>
                    <a:pt x="18348" y="1370"/>
                  </a:lnTo>
                  <a:lnTo>
                    <a:pt x="18173" y="1687"/>
                  </a:lnTo>
                  <a:lnTo>
                    <a:pt x="18086" y="1687"/>
                  </a:lnTo>
                  <a:lnTo>
                    <a:pt x="17740" y="1475"/>
                  </a:lnTo>
                  <a:lnTo>
                    <a:pt x="17653" y="1898"/>
                  </a:lnTo>
                  <a:lnTo>
                    <a:pt x="17479" y="1687"/>
                  </a:lnTo>
                  <a:lnTo>
                    <a:pt x="17438" y="1158"/>
                  </a:lnTo>
                  <a:lnTo>
                    <a:pt x="17307" y="1158"/>
                  </a:lnTo>
                  <a:lnTo>
                    <a:pt x="17263" y="1370"/>
                  </a:lnTo>
                  <a:lnTo>
                    <a:pt x="17089" y="2110"/>
                  </a:lnTo>
                  <a:lnTo>
                    <a:pt x="16787" y="2528"/>
                  </a:lnTo>
                  <a:lnTo>
                    <a:pt x="16395" y="3056"/>
                  </a:lnTo>
                  <a:lnTo>
                    <a:pt x="16351" y="3479"/>
                  </a:lnTo>
                  <a:lnTo>
                    <a:pt x="15962" y="3585"/>
                  </a:lnTo>
                  <a:lnTo>
                    <a:pt x="15787" y="3796"/>
                  </a:lnTo>
                  <a:lnTo>
                    <a:pt x="15311" y="3585"/>
                  </a:lnTo>
                  <a:lnTo>
                    <a:pt x="15182" y="3268"/>
                  </a:lnTo>
                  <a:lnTo>
                    <a:pt x="14965" y="3268"/>
                  </a:lnTo>
                  <a:lnTo>
                    <a:pt x="14921" y="3162"/>
                  </a:lnTo>
                  <a:lnTo>
                    <a:pt x="14703" y="3479"/>
                  </a:lnTo>
                  <a:lnTo>
                    <a:pt x="14270" y="3479"/>
                  </a:lnTo>
                  <a:lnTo>
                    <a:pt x="13750" y="4003"/>
                  </a:lnTo>
                  <a:lnTo>
                    <a:pt x="13360" y="3796"/>
                  </a:lnTo>
                  <a:lnTo>
                    <a:pt x="13099" y="3268"/>
                  </a:lnTo>
                  <a:lnTo>
                    <a:pt x="12925" y="3585"/>
                  </a:lnTo>
                  <a:lnTo>
                    <a:pt x="12492" y="3056"/>
                  </a:lnTo>
                  <a:lnTo>
                    <a:pt x="12232" y="2950"/>
                  </a:lnTo>
                  <a:lnTo>
                    <a:pt x="11841" y="2215"/>
                  </a:lnTo>
                  <a:lnTo>
                    <a:pt x="11669" y="2215"/>
                  </a:lnTo>
                  <a:lnTo>
                    <a:pt x="11581" y="2633"/>
                  </a:lnTo>
                  <a:lnTo>
                    <a:pt x="11407" y="2528"/>
                  </a:lnTo>
                  <a:lnTo>
                    <a:pt x="11192" y="1898"/>
                  </a:lnTo>
                  <a:lnTo>
                    <a:pt x="11148" y="1057"/>
                  </a:lnTo>
                  <a:lnTo>
                    <a:pt x="10931" y="634"/>
                  </a:lnTo>
                  <a:lnTo>
                    <a:pt x="10800" y="846"/>
                  </a:lnTo>
                  <a:lnTo>
                    <a:pt x="10541" y="1475"/>
                  </a:lnTo>
                  <a:lnTo>
                    <a:pt x="10410" y="1370"/>
                  </a:lnTo>
                  <a:lnTo>
                    <a:pt x="10323" y="1581"/>
                  </a:lnTo>
                  <a:lnTo>
                    <a:pt x="9890" y="529"/>
                  </a:lnTo>
                  <a:lnTo>
                    <a:pt x="9846" y="0"/>
                  </a:lnTo>
                  <a:close/>
                </a:path>
              </a:pathLst>
            </a:custGeom>
            <a:solidFill>
              <a:srgbClr val="CAD4D8"/>
            </a:solidFill>
            <a:ln w="12700" cap="flat">
              <a:noFill/>
              <a:miter lim="400000"/>
            </a:ln>
            <a:effectLst/>
          </p:spPr>
          <p:txBody>
            <a:bodyPr wrap="square" lIns="0" tIns="0" rIns="0" bIns="0" numCol="1" anchor="ctr">
              <a:noAutofit/>
            </a:bodyPr>
            <a:lstStyle/>
            <a:p>
              <a:pPr defTabSz="342900">
                <a:lnSpc>
                  <a:spcPct val="100000"/>
                </a:lnSpc>
                <a:spcBef>
                  <a:spcPts val="0"/>
                </a:spcBef>
                <a:defRPr sz="1400">
                  <a:latin typeface="Arial"/>
                  <a:ea typeface="Arial"/>
                  <a:cs typeface="Arial"/>
                  <a:sym typeface="Arial"/>
                </a:defRPr>
              </a:pPr>
              <a:endParaRPr sz="525"/>
            </a:p>
          </p:txBody>
        </p:sp>
        <p:sp>
          <p:nvSpPr>
            <p:cNvPr id="159" name="Google Shape;10566;p32">
              <a:extLst>
                <a:ext uri="{FF2B5EF4-FFF2-40B4-BE49-F238E27FC236}">
                  <a16:creationId xmlns:a16="http://schemas.microsoft.com/office/drawing/2014/main" id="{1B3C05AE-EAFF-DC36-55AE-5CCCC4C92434}"/>
                </a:ext>
              </a:extLst>
            </p:cNvPr>
            <p:cNvSpPr/>
            <p:nvPr/>
          </p:nvSpPr>
          <p:spPr>
            <a:xfrm>
              <a:off x="13201927" y="5636093"/>
              <a:ext cx="198464" cy="167108"/>
            </a:xfrm>
            <a:custGeom>
              <a:avLst/>
              <a:gdLst/>
              <a:ahLst/>
              <a:cxnLst>
                <a:cxn ang="0">
                  <a:pos x="wd2" y="hd2"/>
                </a:cxn>
                <a:cxn ang="5400000">
                  <a:pos x="wd2" y="hd2"/>
                </a:cxn>
                <a:cxn ang="10800000">
                  <a:pos x="wd2" y="hd2"/>
                </a:cxn>
                <a:cxn ang="16200000">
                  <a:pos x="wd2" y="hd2"/>
                </a:cxn>
              </a:cxnLst>
              <a:rect l="0" t="0" r="r" b="b"/>
              <a:pathLst>
                <a:path w="21600" h="21600" extrusionOk="0">
                  <a:moveTo>
                    <a:pt x="6820" y="0"/>
                  </a:moveTo>
                  <a:lnTo>
                    <a:pt x="5678" y="1294"/>
                  </a:lnTo>
                  <a:lnTo>
                    <a:pt x="4537" y="1294"/>
                  </a:lnTo>
                  <a:lnTo>
                    <a:pt x="3125" y="2912"/>
                  </a:lnTo>
                  <a:lnTo>
                    <a:pt x="2839" y="5485"/>
                  </a:lnTo>
                  <a:lnTo>
                    <a:pt x="4537" y="6132"/>
                  </a:lnTo>
                  <a:lnTo>
                    <a:pt x="4537" y="8058"/>
                  </a:lnTo>
                  <a:lnTo>
                    <a:pt x="2554" y="9675"/>
                  </a:lnTo>
                  <a:lnTo>
                    <a:pt x="2839" y="11293"/>
                  </a:lnTo>
                  <a:lnTo>
                    <a:pt x="1698" y="13542"/>
                  </a:lnTo>
                  <a:lnTo>
                    <a:pt x="0" y="14189"/>
                  </a:lnTo>
                  <a:lnTo>
                    <a:pt x="285" y="14189"/>
                  </a:lnTo>
                  <a:lnTo>
                    <a:pt x="1128" y="15792"/>
                  </a:lnTo>
                  <a:lnTo>
                    <a:pt x="2269" y="16762"/>
                  </a:lnTo>
                  <a:lnTo>
                    <a:pt x="3125" y="16115"/>
                  </a:lnTo>
                  <a:lnTo>
                    <a:pt x="3980" y="16762"/>
                  </a:lnTo>
                  <a:lnTo>
                    <a:pt x="5393" y="16115"/>
                  </a:lnTo>
                  <a:lnTo>
                    <a:pt x="3980" y="17409"/>
                  </a:lnTo>
                  <a:lnTo>
                    <a:pt x="3125" y="17409"/>
                  </a:lnTo>
                  <a:lnTo>
                    <a:pt x="2269" y="20306"/>
                  </a:lnTo>
                  <a:lnTo>
                    <a:pt x="2554" y="21600"/>
                  </a:lnTo>
                  <a:lnTo>
                    <a:pt x="5678" y="18380"/>
                  </a:lnTo>
                  <a:lnTo>
                    <a:pt x="9659" y="15792"/>
                  </a:lnTo>
                  <a:lnTo>
                    <a:pt x="10800" y="13542"/>
                  </a:lnTo>
                  <a:lnTo>
                    <a:pt x="12213" y="12572"/>
                  </a:lnTo>
                  <a:lnTo>
                    <a:pt x="15066" y="12895"/>
                  </a:lnTo>
                  <a:lnTo>
                    <a:pt x="15636" y="12248"/>
                  </a:lnTo>
                  <a:lnTo>
                    <a:pt x="17334" y="12248"/>
                  </a:lnTo>
                  <a:lnTo>
                    <a:pt x="18475" y="12572"/>
                  </a:lnTo>
                  <a:lnTo>
                    <a:pt x="20174" y="12895"/>
                  </a:lnTo>
                  <a:lnTo>
                    <a:pt x="21600" y="11293"/>
                  </a:lnTo>
                  <a:lnTo>
                    <a:pt x="21600" y="10322"/>
                  </a:lnTo>
                  <a:lnTo>
                    <a:pt x="20174" y="9352"/>
                  </a:lnTo>
                  <a:lnTo>
                    <a:pt x="18475" y="7411"/>
                  </a:lnTo>
                  <a:lnTo>
                    <a:pt x="16764" y="7102"/>
                  </a:lnTo>
                  <a:lnTo>
                    <a:pt x="14210" y="4514"/>
                  </a:lnTo>
                  <a:lnTo>
                    <a:pt x="13925" y="1294"/>
                  </a:lnTo>
                  <a:lnTo>
                    <a:pt x="12498" y="971"/>
                  </a:lnTo>
                  <a:lnTo>
                    <a:pt x="11085" y="2265"/>
                  </a:lnTo>
                  <a:lnTo>
                    <a:pt x="8803" y="0"/>
                  </a:lnTo>
                  <a:close/>
                </a:path>
              </a:pathLst>
            </a:custGeom>
            <a:solidFill>
              <a:srgbClr val="CCD4D9"/>
            </a:solidFill>
            <a:ln w="12700" cap="flat">
              <a:noFill/>
              <a:miter lim="400000"/>
            </a:ln>
            <a:effectLst/>
          </p:spPr>
          <p:txBody>
            <a:bodyPr wrap="square" lIns="0" tIns="0" rIns="0" bIns="0" numCol="1" anchor="ctr">
              <a:noAutofit/>
            </a:bodyPr>
            <a:lstStyle/>
            <a:p>
              <a:pPr defTabSz="342900">
                <a:lnSpc>
                  <a:spcPct val="100000"/>
                </a:lnSpc>
                <a:spcBef>
                  <a:spcPts val="0"/>
                </a:spcBef>
                <a:defRPr sz="1400">
                  <a:latin typeface="Arial"/>
                  <a:ea typeface="Arial"/>
                  <a:cs typeface="Arial"/>
                  <a:sym typeface="Arial"/>
                </a:defRPr>
              </a:pPr>
              <a:endParaRPr sz="525"/>
            </a:p>
          </p:txBody>
        </p:sp>
        <p:sp>
          <p:nvSpPr>
            <p:cNvPr id="160" name="Google Shape;10567;p32">
              <a:extLst>
                <a:ext uri="{FF2B5EF4-FFF2-40B4-BE49-F238E27FC236}">
                  <a16:creationId xmlns:a16="http://schemas.microsoft.com/office/drawing/2014/main" id="{AE33B006-56DD-4A8F-C2F9-B43AF73E5943}"/>
                </a:ext>
              </a:extLst>
            </p:cNvPr>
            <p:cNvSpPr/>
            <p:nvPr/>
          </p:nvSpPr>
          <p:spPr>
            <a:xfrm>
              <a:off x="14149930" y="6022623"/>
              <a:ext cx="697361" cy="640997"/>
            </a:xfrm>
            <a:custGeom>
              <a:avLst/>
              <a:gdLst/>
              <a:ahLst/>
              <a:cxnLst>
                <a:cxn ang="0">
                  <a:pos x="wd2" y="hd2"/>
                </a:cxn>
                <a:cxn ang="5400000">
                  <a:pos x="wd2" y="hd2"/>
                </a:cxn>
                <a:cxn ang="10800000">
                  <a:pos x="wd2" y="hd2"/>
                </a:cxn>
                <a:cxn ang="16200000">
                  <a:pos x="wd2" y="hd2"/>
                </a:cxn>
              </a:cxnLst>
              <a:rect l="0" t="0" r="r" b="b"/>
              <a:pathLst>
                <a:path w="21600" h="21600" extrusionOk="0">
                  <a:moveTo>
                    <a:pt x="7848" y="0"/>
                  </a:moveTo>
                  <a:lnTo>
                    <a:pt x="7686" y="169"/>
                  </a:lnTo>
                  <a:lnTo>
                    <a:pt x="7118" y="169"/>
                  </a:lnTo>
                  <a:lnTo>
                    <a:pt x="6553" y="675"/>
                  </a:lnTo>
                  <a:lnTo>
                    <a:pt x="6634" y="759"/>
                  </a:lnTo>
                  <a:lnTo>
                    <a:pt x="6310" y="1261"/>
                  </a:lnTo>
                  <a:lnTo>
                    <a:pt x="6147" y="1261"/>
                  </a:lnTo>
                  <a:lnTo>
                    <a:pt x="5664" y="1683"/>
                  </a:lnTo>
                  <a:lnTo>
                    <a:pt x="4693" y="1936"/>
                  </a:lnTo>
                  <a:lnTo>
                    <a:pt x="4288" y="2691"/>
                  </a:lnTo>
                  <a:lnTo>
                    <a:pt x="4288" y="3362"/>
                  </a:lnTo>
                  <a:lnTo>
                    <a:pt x="4693" y="4205"/>
                  </a:lnTo>
                  <a:lnTo>
                    <a:pt x="4693" y="4960"/>
                  </a:lnTo>
                  <a:lnTo>
                    <a:pt x="4288" y="5800"/>
                  </a:lnTo>
                  <a:lnTo>
                    <a:pt x="4531" y="6221"/>
                  </a:lnTo>
                  <a:lnTo>
                    <a:pt x="4450" y="6892"/>
                  </a:lnTo>
                  <a:lnTo>
                    <a:pt x="4125" y="7398"/>
                  </a:lnTo>
                  <a:lnTo>
                    <a:pt x="3882" y="7731"/>
                  </a:lnTo>
                  <a:lnTo>
                    <a:pt x="0" y="10675"/>
                  </a:lnTo>
                  <a:lnTo>
                    <a:pt x="1052" y="13700"/>
                  </a:lnTo>
                  <a:lnTo>
                    <a:pt x="2992" y="13869"/>
                  </a:lnTo>
                  <a:lnTo>
                    <a:pt x="13427" y="21431"/>
                  </a:lnTo>
                  <a:lnTo>
                    <a:pt x="17633" y="21600"/>
                  </a:lnTo>
                  <a:lnTo>
                    <a:pt x="18202" y="20508"/>
                  </a:lnTo>
                  <a:lnTo>
                    <a:pt x="18685" y="19499"/>
                  </a:lnTo>
                  <a:lnTo>
                    <a:pt x="19655" y="18909"/>
                  </a:lnTo>
                  <a:lnTo>
                    <a:pt x="20386" y="19246"/>
                  </a:lnTo>
                  <a:lnTo>
                    <a:pt x="20869" y="19078"/>
                  </a:lnTo>
                  <a:lnTo>
                    <a:pt x="21113" y="19162"/>
                  </a:lnTo>
                  <a:lnTo>
                    <a:pt x="21438" y="18656"/>
                  </a:lnTo>
                  <a:lnTo>
                    <a:pt x="21600" y="18491"/>
                  </a:lnTo>
                  <a:lnTo>
                    <a:pt x="21438" y="18407"/>
                  </a:lnTo>
                  <a:lnTo>
                    <a:pt x="21032" y="18238"/>
                  </a:lnTo>
                  <a:lnTo>
                    <a:pt x="20630" y="17901"/>
                  </a:lnTo>
                  <a:lnTo>
                    <a:pt x="20386" y="16555"/>
                  </a:lnTo>
                  <a:lnTo>
                    <a:pt x="19655" y="16555"/>
                  </a:lnTo>
                  <a:lnTo>
                    <a:pt x="19574" y="15885"/>
                  </a:lnTo>
                  <a:lnTo>
                    <a:pt x="19574" y="15130"/>
                  </a:lnTo>
                  <a:lnTo>
                    <a:pt x="20061" y="14708"/>
                  </a:lnTo>
                  <a:lnTo>
                    <a:pt x="19574" y="13700"/>
                  </a:lnTo>
                  <a:lnTo>
                    <a:pt x="19172" y="13447"/>
                  </a:lnTo>
                  <a:lnTo>
                    <a:pt x="18766" y="12607"/>
                  </a:lnTo>
                  <a:lnTo>
                    <a:pt x="18445" y="12439"/>
                  </a:lnTo>
                  <a:lnTo>
                    <a:pt x="18283" y="12523"/>
                  </a:lnTo>
                  <a:lnTo>
                    <a:pt x="16582" y="11346"/>
                  </a:lnTo>
                  <a:lnTo>
                    <a:pt x="16180" y="11515"/>
                  </a:lnTo>
                  <a:lnTo>
                    <a:pt x="15936" y="11599"/>
                  </a:lnTo>
                  <a:lnTo>
                    <a:pt x="15530" y="11262"/>
                  </a:lnTo>
                  <a:lnTo>
                    <a:pt x="15530" y="10925"/>
                  </a:lnTo>
                  <a:lnTo>
                    <a:pt x="15449" y="10840"/>
                  </a:lnTo>
                  <a:lnTo>
                    <a:pt x="15611" y="10338"/>
                  </a:lnTo>
                  <a:lnTo>
                    <a:pt x="15128" y="9916"/>
                  </a:lnTo>
                  <a:lnTo>
                    <a:pt x="15047" y="9583"/>
                  </a:lnTo>
                  <a:lnTo>
                    <a:pt x="14641" y="9499"/>
                  </a:lnTo>
                  <a:lnTo>
                    <a:pt x="14316" y="9161"/>
                  </a:lnTo>
                  <a:lnTo>
                    <a:pt x="13995" y="9077"/>
                  </a:lnTo>
                  <a:lnTo>
                    <a:pt x="13995" y="8740"/>
                  </a:lnTo>
                  <a:lnTo>
                    <a:pt x="14239" y="8575"/>
                  </a:lnTo>
                  <a:lnTo>
                    <a:pt x="14158" y="8322"/>
                  </a:lnTo>
                  <a:lnTo>
                    <a:pt x="14239" y="7985"/>
                  </a:lnTo>
                  <a:lnTo>
                    <a:pt x="14239" y="7145"/>
                  </a:lnTo>
                  <a:lnTo>
                    <a:pt x="14397" y="6976"/>
                  </a:lnTo>
                  <a:lnTo>
                    <a:pt x="14560" y="6221"/>
                  </a:lnTo>
                  <a:lnTo>
                    <a:pt x="14803" y="6221"/>
                  </a:lnTo>
                  <a:lnTo>
                    <a:pt x="15128" y="6137"/>
                  </a:lnTo>
                  <a:lnTo>
                    <a:pt x="15128" y="5298"/>
                  </a:lnTo>
                  <a:lnTo>
                    <a:pt x="14966" y="5213"/>
                  </a:lnTo>
                  <a:lnTo>
                    <a:pt x="14803" y="4538"/>
                  </a:lnTo>
                  <a:lnTo>
                    <a:pt x="15128" y="4538"/>
                  </a:lnTo>
                  <a:lnTo>
                    <a:pt x="15530" y="4370"/>
                  </a:lnTo>
                  <a:lnTo>
                    <a:pt x="15774" y="4205"/>
                  </a:lnTo>
                  <a:lnTo>
                    <a:pt x="15530" y="4121"/>
                  </a:lnTo>
                  <a:lnTo>
                    <a:pt x="15209" y="3952"/>
                  </a:lnTo>
                  <a:lnTo>
                    <a:pt x="14722" y="4036"/>
                  </a:lnTo>
                  <a:lnTo>
                    <a:pt x="14397" y="3952"/>
                  </a:lnTo>
                  <a:lnTo>
                    <a:pt x="13589" y="3530"/>
                  </a:lnTo>
                  <a:lnTo>
                    <a:pt x="13346" y="3362"/>
                  </a:lnTo>
                  <a:lnTo>
                    <a:pt x="12944" y="3193"/>
                  </a:lnTo>
                  <a:lnTo>
                    <a:pt x="12700" y="2691"/>
                  </a:lnTo>
                  <a:lnTo>
                    <a:pt x="12538" y="2269"/>
                  </a:lnTo>
                  <a:lnTo>
                    <a:pt x="12136" y="2269"/>
                  </a:lnTo>
                  <a:lnTo>
                    <a:pt x="11892" y="1683"/>
                  </a:lnTo>
                  <a:lnTo>
                    <a:pt x="11973" y="1261"/>
                  </a:lnTo>
                  <a:lnTo>
                    <a:pt x="11730" y="759"/>
                  </a:lnTo>
                  <a:lnTo>
                    <a:pt x="11324" y="675"/>
                  </a:lnTo>
                  <a:lnTo>
                    <a:pt x="10759" y="843"/>
                  </a:lnTo>
                  <a:lnTo>
                    <a:pt x="10353" y="675"/>
                  </a:lnTo>
                  <a:lnTo>
                    <a:pt x="10353" y="253"/>
                  </a:lnTo>
                  <a:lnTo>
                    <a:pt x="10110" y="0"/>
                  </a:lnTo>
                  <a:lnTo>
                    <a:pt x="9545" y="253"/>
                  </a:lnTo>
                  <a:lnTo>
                    <a:pt x="8737" y="0"/>
                  </a:lnTo>
                  <a:close/>
                </a:path>
              </a:pathLst>
            </a:custGeom>
            <a:solidFill>
              <a:srgbClr val="CBD4D8"/>
            </a:solidFill>
            <a:ln w="12700" cap="flat">
              <a:noFill/>
              <a:miter lim="400000"/>
            </a:ln>
            <a:effectLst/>
          </p:spPr>
          <p:txBody>
            <a:bodyPr wrap="square" lIns="0" tIns="0" rIns="0" bIns="0" numCol="1" anchor="ctr">
              <a:noAutofit/>
            </a:bodyPr>
            <a:lstStyle/>
            <a:p>
              <a:pPr defTabSz="342900">
                <a:lnSpc>
                  <a:spcPct val="100000"/>
                </a:lnSpc>
                <a:spcBef>
                  <a:spcPts val="0"/>
                </a:spcBef>
                <a:defRPr sz="1400">
                  <a:latin typeface="Arial"/>
                  <a:ea typeface="Arial"/>
                  <a:cs typeface="Arial"/>
                  <a:sym typeface="Arial"/>
                </a:defRPr>
              </a:pPr>
              <a:endParaRPr sz="525"/>
            </a:p>
          </p:txBody>
        </p:sp>
        <p:sp>
          <p:nvSpPr>
            <p:cNvPr id="161" name="Google Shape;10568;p32">
              <a:extLst>
                <a:ext uri="{FF2B5EF4-FFF2-40B4-BE49-F238E27FC236}">
                  <a16:creationId xmlns:a16="http://schemas.microsoft.com/office/drawing/2014/main" id="{7ADC2B2D-2782-890D-2C02-620E3E320AD7}"/>
                </a:ext>
              </a:extLst>
            </p:cNvPr>
            <p:cNvSpPr/>
            <p:nvPr/>
          </p:nvSpPr>
          <p:spPr>
            <a:xfrm>
              <a:off x="14719227" y="6583768"/>
              <a:ext cx="125443" cy="122168"/>
            </a:xfrm>
            <a:custGeom>
              <a:avLst/>
              <a:gdLst/>
              <a:ahLst/>
              <a:cxnLst>
                <a:cxn ang="0">
                  <a:pos x="wd2" y="hd2"/>
                </a:cxn>
                <a:cxn ang="5400000">
                  <a:pos x="wd2" y="hd2"/>
                </a:cxn>
                <a:cxn ang="10800000">
                  <a:pos x="wd2" y="hd2"/>
                </a:cxn>
                <a:cxn ang="16200000">
                  <a:pos x="wd2" y="hd2"/>
                </a:cxn>
              </a:cxnLst>
              <a:rect l="0" t="0" r="r" b="b"/>
              <a:pathLst>
                <a:path w="21600" h="21600" extrusionOk="0">
                  <a:moveTo>
                    <a:pt x="11241" y="0"/>
                  </a:moveTo>
                  <a:lnTo>
                    <a:pt x="5846" y="3098"/>
                  </a:lnTo>
                  <a:lnTo>
                    <a:pt x="3159" y="8387"/>
                  </a:lnTo>
                  <a:lnTo>
                    <a:pt x="0" y="14119"/>
                  </a:lnTo>
                  <a:lnTo>
                    <a:pt x="1805" y="14119"/>
                  </a:lnTo>
                  <a:lnTo>
                    <a:pt x="13046" y="17196"/>
                  </a:lnTo>
                  <a:lnTo>
                    <a:pt x="13497" y="21600"/>
                  </a:lnTo>
                  <a:lnTo>
                    <a:pt x="21600" y="18523"/>
                  </a:lnTo>
                  <a:lnTo>
                    <a:pt x="20246" y="16753"/>
                  </a:lnTo>
                  <a:lnTo>
                    <a:pt x="20246" y="16311"/>
                  </a:lnTo>
                  <a:lnTo>
                    <a:pt x="21149" y="16311"/>
                  </a:lnTo>
                  <a:lnTo>
                    <a:pt x="19795" y="14562"/>
                  </a:lnTo>
                  <a:lnTo>
                    <a:pt x="19795" y="12791"/>
                  </a:lnTo>
                  <a:lnTo>
                    <a:pt x="18892" y="10579"/>
                  </a:lnTo>
                  <a:lnTo>
                    <a:pt x="17989" y="11906"/>
                  </a:lnTo>
                  <a:lnTo>
                    <a:pt x="13046" y="8830"/>
                  </a:lnTo>
                  <a:lnTo>
                    <a:pt x="20246" y="7502"/>
                  </a:lnTo>
                  <a:lnTo>
                    <a:pt x="19343" y="1770"/>
                  </a:lnTo>
                  <a:lnTo>
                    <a:pt x="19343" y="1328"/>
                  </a:lnTo>
                  <a:lnTo>
                    <a:pt x="17989" y="885"/>
                  </a:lnTo>
                  <a:lnTo>
                    <a:pt x="15303" y="1770"/>
                  </a:lnTo>
                  <a:lnTo>
                    <a:pt x="11241" y="0"/>
                  </a:lnTo>
                  <a:close/>
                </a:path>
              </a:pathLst>
            </a:custGeom>
            <a:solidFill>
              <a:srgbClr val="CCD4DB"/>
            </a:solidFill>
            <a:ln w="12700" cap="flat">
              <a:noFill/>
              <a:miter lim="400000"/>
            </a:ln>
            <a:effectLst/>
          </p:spPr>
          <p:txBody>
            <a:bodyPr wrap="square" lIns="0" tIns="0" rIns="0" bIns="0" numCol="1" anchor="ctr">
              <a:noAutofit/>
            </a:bodyPr>
            <a:lstStyle/>
            <a:p>
              <a:pPr defTabSz="342900">
                <a:lnSpc>
                  <a:spcPct val="100000"/>
                </a:lnSpc>
                <a:spcBef>
                  <a:spcPts val="0"/>
                </a:spcBef>
                <a:defRPr sz="1400">
                  <a:latin typeface="Arial"/>
                  <a:ea typeface="Arial"/>
                  <a:cs typeface="Arial"/>
                  <a:sym typeface="Arial"/>
                </a:defRPr>
              </a:pPr>
              <a:endParaRPr sz="525"/>
            </a:p>
          </p:txBody>
        </p:sp>
        <p:sp>
          <p:nvSpPr>
            <p:cNvPr id="162" name="Google Shape;10569;p32">
              <a:extLst>
                <a:ext uri="{FF2B5EF4-FFF2-40B4-BE49-F238E27FC236}">
                  <a16:creationId xmlns:a16="http://schemas.microsoft.com/office/drawing/2014/main" id="{37036AA4-A5A8-2991-A8C5-576ED11B9538}"/>
                </a:ext>
              </a:extLst>
            </p:cNvPr>
            <p:cNvSpPr/>
            <p:nvPr/>
          </p:nvSpPr>
          <p:spPr>
            <a:xfrm>
              <a:off x="13674618" y="6169815"/>
              <a:ext cx="161892" cy="87243"/>
            </a:xfrm>
            <a:custGeom>
              <a:avLst/>
              <a:gdLst/>
              <a:ahLst/>
              <a:cxnLst>
                <a:cxn ang="0">
                  <a:pos x="wd2" y="hd2"/>
                </a:cxn>
                <a:cxn ang="5400000">
                  <a:pos x="wd2" y="hd2"/>
                </a:cxn>
                <a:cxn ang="10800000">
                  <a:pos x="wd2" y="hd2"/>
                </a:cxn>
                <a:cxn ang="16200000">
                  <a:pos x="wd2" y="hd2"/>
                </a:cxn>
              </a:cxnLst>
              <a:rect l="0" t="0" r="r" b="b"/>
              <a:pathLst>
                <a:path w="21600" h="21600" extrusionOk="0">
                  <a:moveTo>
                    <a:pt x="19868" y="0"/>
                  </a:moveTo>
                  <a:lnTo>
                    <a:pt x="16720" y="3069"/>
                  </a:lnTo>
                  <a:lnTo>
                    <a:pt x="12890" y="6167"/>
                  </a:lnTo>
                  <a:lnTo>
                    <a:pt x="10109" y="6167"/>
                  </a:lnTo>
                  <a:lnTo>
                    <a:pt x="8010" y="4928"/>
                  </a:lnTo>
                  <a:lnTo>
                    <a:pt x="6278" y="4928"/>
                  </a:lnTo>
                  <a:lnTo>
                    <a:pt x="6278" y="6787"/>
                  </a:lnTo>
                  <a:lnTo>
                    <a:pt x="5929" y="9266"/>
                  </a:lnTo>
                  <a:lnTo>
                    <a:pt x="4530" y="9885"/>
                  </a:lnTo>
                  <a:lnTo>
                    <a:pt x="2431" y="8646"/>
                  </a:lnTo>
                  <a:lnTo>
                    <a:pt x="1399" y="11095"/>
                  </a:lnTo>
                  <a:lnTo>
                    <a:pt x="0" y="11715"/>
                  </a:lnTo>
                  <a:lnTo>
                    <a:pt x="0" y="15433"/>
                  </a:lnTo>
                  <a:lnTo>
                    <a:pt x="1399" y="18531"/>
                  </a:lnTo>
                  <a:lnTo>
                    <a:pt x="3481" y="20980"/>
                  </a:lnTo>
                  <a:lnTo>
                    <a:pt x="6278" y="20361"/>
                  </a:lnTo>
                  <a:lnTo>
                    <a:pt x="7661" y="21600"/>
                  </a:lnTo>
                  <a:lnTo>
                    <a:pt x="8360" y="20361"/>
                  </a:lnTo>
                  <a:lnTo>
                    <a:pt x="10459" y="19121"/>
                  </a:lnTo>
                  <a:lnTo>
                    <a:pt x="12890" y="16052"/>
                  </a:lnTo>
                  <a:lnTo>
                    <a:pt x="13939" y="14813"/>
                  </a:lnTo>
                  <a:lnTo>
                    <a:pt x="16720" y="15433"/>
                  </a:lnTo>
                  <a:lnTo>
                    <a:pt x="16720" y="12334"/>
                  </a:lnTo>
                  <a:lnTo>
                    <a:pt x="16371" y="9266"/>
                  </a:lnTo>
                  <a:lnTo>
                    <a:pt x="18469" y="4928"/>
                  </a:lnTo>
                  <a:lnTo>
                    <a:pt x="20551" y="2479"/>
                  </a:lnTo>
                  <a:lnTo>
                    <a:pt x="21600" y="620"/>
                  </a:lnTo>
                  <a:lnTo>
                    <a:pt x="20901" y="0"/>
                  </a:lnTo>
                  <a:close/>
                </a:path>
              </a:pathLst>
            </a:custGeom>
            <a:solidFill>
              <a:srgbClr val="CCD4DB"/>
            </a:solidFill>
            <a:ln w="12700" cap="flat">
              <a:noFill/>
              <a:miter lim="400000"/>
            </a:ln>
            <a:effectLst/>
          </p:spPr>
          <p:txBody>
            <a:bodyPr wrap="square" lIns="0" tIns="0" rIns="0" bIns="0" numCol="1" anchor="ctr">
              <a:noAutofit/>
            </a:bodyPr>
            <a:lstStyle/>
            <a:p>
              <a:pPr defTabSz="342900">
                <a:lnSpc>
                  <a:spcPct val="100000"/>
                </a:lnSpc>
                <a:spcBef>
                  <a:spcPts val="0"/>
                </a:spcBef>
                <a:defRPr sz="1400">
                  <a:latin typeface="Arial"/>
                  <a:ea typeface="Arial"/>
                  <a:cs typeface="Arial"/>
                  <a:sym typeface="Arial"/>
                </a:defRPr>
              </a:pPr>
              <a:endParaRPr sz="525"/>
            </a:p>
          </p:txBody>
        </p:sp>
        <p:sp>
          <p:nvSpPr>
            <p:cNvPr id="163" name="Google Shape;10570;p32">
              <a:extLst>
                <a:ext uri="{FF2B5EF4-FFF2-40B4-BE49-F238E27FC236}">
                  <a16:creationId xmlns:a16="http://schemas.microsoft.com/office/drawing/2014/main" id="{6ABE3F15-A8AC-FAE0-95CE-14DEFFEAD606}"/>
                </a:ext>
              </a:extLst>
            </p:cNvPr>
            <p:cNvSpPr/>
            <p:nvPr/>
          </p:nvSpPr>
          <p:spPr>
            <a:xfrm>
              <a:off x="13914894" y="6040140"/>
              <a:ext cx="449223" cy="381524"/>
            </a:xfrm>
            <a:custGeom>
              <a:avLst/>
              <a:gdLst/>
              <a:ahLst/>
              <a:cxnLst>
                <a:cxn ang="0">
                  <a:pos x="wd2" y="hd2"/>
                </a:cxn>
                <a:cxn ang="5400000">
                  <a:pos x="wd2" y="hd2"/>
                </a:cxn>
                <a:cxn ang="10800000">
                  <a:pos x="wd2" y="hd2"/>
                </a:cxn>
                <a:cxn ang="16200000">
                  <a:pos x="wd2" y="hd2"/>
                </a:cxn>
              </a:cxnLst>
              <a:rect l="0" t="0" r="r" b="b"/>
              <a:pathLst>
                <a:path w="21600" h="21600" extrusionOk="0">
                  <a:moveTo>
                    <a:pt x="20220" y="0"/>
                  </a:moveTo>
                  <a:lnTo>
                    <a:pt x="18833" y="425"/>
                  </a:lnTo>
                  <a:lnTo>
                    <a:pt x="17075" y="283"/>
                  </a:lnTo>
                  <a:lnTo>
                    <a:pt x="16325" y="425"/>
                  </a:lnTo>
                  <a:lnTo>
                    <a:pt x="15442" y="425"/>
                  </a:lnTo>
                  <a:lnTo>
                    <a:pt x="14188" y="985"/>
                  </a:lnTo>
                  <a:lnTo>
                    <a:pt x="13810" y="1552"/>
                  </a:lnTo>
                  <a:lnTo>
                    <a:pt x="12808" y="1835"/>
                  </a:lnTo>
                  <a:lnTo>
                    <a:pt x="12682" y="2261"/>
                  </a:lnTo>
                  <a:lnTo>
                    <a:pt x="11049" y="2261"/>
                  </a:lnTo>
                  <a:lnTo>
                    <a:pt x="10047" y="1835"/>
                  </a:lnTo>
                  <a:lnTo>
                    <a:pt x="9669" y="1552"/>
                  </a:lnTo>
                  <a:lnTo>
                    <a:pt x="9039" y="1410"/>
                  </a:lnTo>
                  <a:lnTo>
                    <a:pt x="7160" y="1552"/>
                  </a:lnTo>
                  <a:lnTo>
                    <a:pt x="6656" y="1835"/>
                  </a:lnTo>
                  <a:lnTo>
                    <a:pt x="6404" y="1835"/>
                  </a:lnTo>
                  <a:lnTo>
                    <a:pt x="4645" y="2821"/>
                  </a:lnTo>
                  <a:lnTo>
                    <a:pt x="4015" y="2537"/>
                  </a:lnTo>
                  <a:lnTo>
                    <a:pt x="3139" y="2261"/>
                  </a:lnTo>
                  <a:lnTo>
                    <a:pt x="2761" y="2821"/>
                  </a:lnTo>
                  <a:lnTo>
                    <a:pt x="2761" y="4373"/>
                  </a:lnTo>
                  <a:lnTo>
                    <a:pt x="2257" y="4514"/>
                  </a:lnTo>
                  <a:lnTo>
                    <a:pt x="2509" y="5365"/>
                  </a:lnTo>
                  <a:lnTo>
                    <a:pt x="1885" y="5790"/>
                  </a:lnTo>
                  <a:lnTo>
                    <a:pt x="1002" y="5931"/>
                  </a:lnTo>
                  <a:lnTo>
                    <a:pt x="378" y="5790"/>
                  </a:lnTo>
                  <a:lnTo>
                    <a:pt x="0" y="6073"/>
                  </a:lnTo>
                  <a:lnTo>
                    <a:pt x="126" y="7200"/>
                  </a:lnTo>
                  <a:lnTo>
                    <a:pt x="624" y="8610"/>
                  </a:lnTo>
                  <a:lnTo>
                    <a:pt x="876" y="9461"/>
                  </a:lnTo>
                  <a:lnTo>
                    <a:pt x="750" y="10304"/>
                  </a:lnTo>
                  <a:lnTo>
                    <a:pt x="624" y="11998"/>
                  </a:lnTo>
                  <a:lnTo>
                    <a:pt x="2011" y="11998"/>
                  </a:lnTo>
                  <a:lnTo>
                    <a:pt x="2257" y="12848"/>
                  </a:lnTo>
                  <a:lnTo>
                    <a:pt x="2887" y="13131"/>
                  </a:lnTo>
                  <a:lnTo>
                    <a:pt x="2887" y="14258"/>
                  </a:lnTo>
                  <a:lnTo>
                    <a:pt x="3265" y="14825"/>
                  </a:lnTo>
                  <a:lnTo>
                    <a:pt x="2761" y="14967"/>
                  </a:lnTo>
                  <a:lnTo>
                    <a:pt x="2509" y="14967"/>
                  </a:lnTo>
                  <a:lnTo>
                    <a:pt x="1885" y="15527"/>
                  </a:lnTo>
                  <a:lnTo>
                    <a:pt x="1506" y="16519"/>
                  </a:lnTo>
                  <a:lnTo>
                    <a:pt x="1002" y="17362"/>
                  </a:lnTo>
                  <a:lnTo>
                    <a:pt x="876" y="17362"/>
                  </a:lnTo>
                  <a:lnTo>
                    <a:pt x="1002" y="17646"/>
                  </a:lnTo>
                  <a:lnTo>
                    <a:pt x="1506" y="18071"/>
                  </a:lnTo>
                  <a:lnTo>
                    <a:pt x="1632" y="19481"/>
                  </a:lnTo>
                  <a:lnTo>
                    <a:pt x="1506" y="20190"/>
                  </a:lnTo>
                  <a:lnTo>
                    <a:pt x="1885" y="20190"/>
                  </a:lnTo>
                  <a:lnTo>
                    <a:pt x="2887" y="20757"/>
                  </a:lnTo>
                  <a:lnTo>
                    <a:pt x="3769" y="21458"/>
                  </a:lnTo>
                  <a:lnTo>
                    <a:pt x="3889" y="21458"/>
                  </a:lnTo>
                  <a:lnTo>
                    <a:pt x="4393" y="21600"/>
                  </a:lnTo>
                  <a:lnTo>
                    <a:pt x="11301" y="16944"/>
                  </a:lnTo>
                  <a:lnTo>
                    <a:pt x="17327" y="11998"/>
                  </a:lnTo>
                  <a:lnTo>
                    <a:pt x="17705" y="11438"/>
                  </a:lnTo>
                  <a:lnTo>
                    <a:pt x="18209" y="10587"/>
                  </a:lnTo>
                  <a:lnTo>
                    <a:pt x="18335" y="9461"/>
                  </a:lnTo>
                  <a:lnTo>
                    <a:pt x="17957" y="8752"/>
                  </a:lnTo>
                  <a:lnTo>
                    <a:pt x="18587" y="7342"/>
                  </a:lnTo>
                  <a:lnTo>
                    <a:pt x="18587" y="6073"/>
                  </a:lnTo>
                  <a:lnTo>
                    <a:pt x="17957" y="4656"/>
                  </a:lnTo>
                  <a:lnTo>
                    <a:pt x="17957" y="3529"/>
                  </a:lnTo>
                  <a:lnTo>
                    <a:pt x="18587" y="2261"/>
                  </a:lnTo>
                  <a:lnTo>
                    <a:pt x="20094" y="1835"/>
                  </a:lnTo>
                  <a:lnTo>
                    <a:pt x="20844" y="1127"/>
                  </a:lnTo>
                  <a:lnTo>
                    <a:pt x="21096" y="1127"/>
                  </a:lnTo>
                  <a:lnTo>
                    <a:pt x="21600" y="283"/>
                  </a:lnTo>
                  <a:lnTo>
                    <a:pt x="21474" y="142"/>
                  </a:lnTo>
                  <a:lnTo>
                    <a:pt x="21096" y="0"/>
                  </a:lnTo>
                  <a:close/>
                </a:path>
              </a:pathLst>
            </a:custGeom>
            <a:solidFill>
              <a:srgbClr val="CBD4D7"/>
            </a:solidFill>
            <a:ln w="12700" cap="flat">
              <a:noFill/>
              <a:miter lim="400000"/>
            </a:ln>
            <a:effectLst/>
          </p:spPr>
          <p:txBody>
            <a:bodyPr wrap="square" lIns="0" tIns="0" rIns="0" bIns="0" numCol="1" anchor="ctr">
              <a:noAutofit/>
            </a:bodyPr>
            <a:lstStyle/>
            <a:p>
              <a:pPr defTabSz="342900">
                <a:lnSpc>
                  <a:spcPct val="100000"/>
                </a:lnSpc>
                <a:spcBef>
                  <a:spcPts val="0"/>
                </a:spcBef>
                <a:defRPr sz="1400">
                  <a:latin typeface="Arial"/>
                  <a:ea typeface="Arial"/>
                  <a:cs typeface="Arial"/>
                  <a:sym typeface="Arial"/>
                </a:defRPr>
              </a:pPr>
              <a:endParaRPr sz="525"/>
            </a:p>
          </p:txBody>
        </p:sp>
        <p:sp>
          <p:nvSpPr>
            <p:cNvPr id="164" name="Google Shape;10571;p32">
              <a:extLst>
                <a:ext uri="{FF2B5EF4-FFF2-40B4-BE49-F238E27FC236}">
                  <a16:creationId xmlns:a16="http://schemas.microsoft.com/office/drawing/2014/main" id="{3BA2753E-9D41-745A-BF4D-C9A40B3154F1}"/>
                </a:ext>
              </a:extLst>
            </p:cNvPr>
            <p:cNvSpPr/>
            <p:nvPr/>
          </p:nvSpPr>
          <p:spPr>
            <a:xfrm>
              <a:off x="13823531" y="6346815"/>
              <a:ext cx="109596" cy="304287"/>
            </a:xfrm>
            <a:custGeom>
              <a:avLst/>
              <a:gdLst/>
              <a:ahLst/>
              <a:cxnLst>
                <a:cxn ang="0">
                  <a:pos x="wd2" y="hd2"/>
                </a:cxn>
                <a:cxn ang="5400000">
                  <a:pos x="wd2" y="hd2"/>
                </a:cxn>
                <a:cxn ang="10800000">
                  <a:pos x="wd2" y="hd2"/>
                </a:cxn>
                <a:cxn ang="16200000">
                  <a:pos x="wd2" y="hd2"/>
                </a:cxn>
              </a:cxnLst>
              <a:rect l="0" t="0" r="r" b="b"/>
              <a:pathLst>
                <a:path w="21600" h="21600" extrusionOk="0">
                  <a:moveTo>
                    <a:pt x="20567" y="0"/>
                  </a:moveTo>
                  <a:lnTo>
                    <a:pt x="18525" y="888"/>
                  </a:lnTo>
                  <a:lnTo>
                    <a:pt x="13875" y="1244"/>
                  </a:lnTo>
                  <a:lnTo>
                    <a:pt x="12867" y="888"/>
                  </a:lnTo>
                  <a:lnTo>
                    <a:pt x="9250" y="2132"/>
                  </a:lnTo>
                  <a:lnTo>
                    <a:pt x="8217" y="5669"/>
                  </a:lnTo>
                  <a:lnTo>
                    <a:pt x="4108" y="8503"/>
                  </a:lnTo>
                  <a:lnTo>
                    <a:pt x="0" y="10449"/>
                  </a:lnTo>
                  <a:lnTo>
                    <a:pt x="1525" y="10627"/>
                  </a:lnTo>
                  <a:lnTo>
                    <a:pt x="4108" y="12217"/>
                  </a:lnTo>
                  <a:lnTo>
                    <a:pt x="5658" y="13985"/>
                  </a:lnTo>
                  <a:lnTo>
                    <a:pt x="9250" y="15940"/>
                  </a:lnTo>
                  <a:lnTo>
                    <a:pt x="12867" y="18588"/>
                  </a:lnTo>
                  <a:lnTo>
                    <a:pt x="11317" y="19832"/>
                  </a:lnTo>
                  <a:lnTo>
                    <a:pt x="13383" y="21600"/>
                  </a:lnTo>
                  <a:lnTo>
                    <a:pt x="15425" y="20712"/>
                  </a:lnTo>
                  <a:lnTo>
                    <a:pt x="15425" y="19832"/>
                  </a:lnTo>
                  <a:lnTo>
                    <a:pt x="16458" y="19299"/>
                  </a:lnTo>
                  <a:lnTo>
                    <a:pt x="16458" y="18241"/>
                  </a:lnTo>
                  <a:lnTo>
                    <a:pt x="18008" y="16820"/>
                  </a:lnTo>
                  <a:lnTo>
                    <a:pt x="16975" y="15584"/>
                  </a:lnTo>
                  <a:lnTo>
                    <a:pt x="18525" y="15407"/>
                  </a:lnTo>
                  <a:lnTo>
                    <a:pt x="18525" y="14163"/>
                  </a:lnTo>
                  <a:lnTo>
                    <a:pt x="19041" y="13106"/>
                  </a:lnTo>
                  <a:lnTo>
                    <a:pt x="19041" y="10271"/>
                  </a:lnTo>
                  <a:lnTo>
                    <a:pt x="18525" y="10449"/>
                  </a:lnTo>
                  <a:lnTo>
                    <a:pt x="16458" y="10449"/>
                  </a:lnTo>
                  <a:lnTo>
                    <a:pt x="13875" y="10982"/>
                  </a:lnTo>
                  <a:lnTo>
                    <a:pt x="12867" y="10449"/>
                  </a:lnTo>
                  <a:lnTo>
                    <a:pt x="13383" y="8858"/>
                  </a:lnTo>
                  <a:lnTo>
                    <a:pt x="13383" y="6735"/>
                  </a:lnTo>
                  <a:lnTo>
                    <a:pt x="12867" y="6024"/>
                  </a:lnTo>
                  <a:lnTo>
                    <a:pt x="13383" y="4780"/>
                  </a:lnTo>
                  <a:lnTo>
                    <a:pt x="16458" y="4780"/>
                  </a:lnTo>
                  <a:lnTo>
                    <a:pt x="16975" y="5669"/>
                  </a:lnTo>
                  <a:lnTo>
                    <a:pt x="18525" y="5669"/>
                  </a:lnTo>
                  <a:lnTo>
                    <a:pt x="20567" y="5136"/>
                  </a:lnTo>
                  <a:lnTo>
                    <a:pt x="20567" y="4433"/>
                  </a:lnTo>
                  <a:lnTo>
                    <a:pt x="19558" y="4078"/>
                  </a:lnTo>
                  <a:lnTo>
                    <a:pt x="19041" y="3190"/>
                  </a:lnTo>
                  <a:lnTo>
                    <a:pt x="20567" y="1777"/>
                  </a:lnTo>
                  <a:lnTo>
                    <a:pt x="21083" y="533"/>
                  </a:lnTo>
                  <a:lnTo>
                    <a:pt x="21600" y="0"/>
                  </a:lnTo>
                  <a:close/>
                </a:path>
              </a:pathLst>
            </a:custGeom>
            <a:solidFill>
              <a:srgbClr val="CBD4D7"/>
            </a:solidFill>
            <a:ln w="12700" cap="flat">
              <a:noFill/>
              <a:miter lim="400000"/>
            </a:ln>
            <a:effectLst/>
          </p:spPr>
          <p:txBody>
            <a:bodyPr wrap="square" lIns="0" tIns="0" rIns="0" bIns="0" numCol="1" anchor="ctr">
              <a:noAutofit/>
            </a:bodyPr>
            <a:lstStyle/>
            <a:p>
              <a:pPr defTabSz="342900">
                <a:lnSpc>
                  <a:spcPct val="100000"/>
                </a:lnSpc>
                <a:spcBef>
                  <a:spcPts val="0"/>
                </a:spcBef>
                <a:defRPr sz="1400">
                  <a:latin typeface="Arial"/>
                  <a:ea typeface="Arial"/>
                  <a:cs typeface="Arial"/>
                  <a:sym typeface="Arial"/>
                </a:defRPr>
              </a:pPr>
              <a:endParaRPr sz="525"/>
            </a:p>
          </p:txBody>
        </p:sp>
        <p:sp>
          <p:nvSpPr>
            <p:cNvPr id="165" name="Google Shape;10572;p32">
              <a:extLst>
                <a:ext uri="{FF2B5EF4-FFF2-40B4-BE49-F238E27FC236}">
                  <a16:creationId xmlns:a16="http://schemas.microsoft.com/office/drawing/2014/main" id="{74B54F71-863C-313D-A0E2-FBE4710E1454}"/>
                </a:ext>
              </a:extLst>
            </p:cNvPr>
            <p:cNvSpPr/>
            <p:nvPr/>
          </p:nvSpPr>
          <p:spPr>
            <a:xfrm>
              <a:off x="13904554" y="6346815"/>
              <a:ext cx="59876" cy="62454"/>
            </a:xfrm>
            <a:custGeom>
              <a:avLst/>
              <a:gdLst/>
              <a:ahLst/>
              <a:cxnLst>
                <a:cxn ang="0">
                  <a:pos x="wd2" y="hd2"/>
                </a:cxn>
                <a:cxn ang="5400000">
                  <a:pos x="wd2" y="hd2"/>
                </a:cxn>
                <a:cxn ang="10800000">
                  <a:pos x="wd2" y="hd2"/>
                </a:cxn>
                <a:cxn ang="16200000">
                  <a:pos x="wd2" y="hd2"/>
                </a:cxn>
              </a:cxnLst>
              <a:rect l="0" t="0" r="r" b="b"/>
              <a:pathLst>
                <a:path w="21600" h="21600" extrusionOk="0">
                  <a:moveTo>
                    <a:pt x="9767" y="0"/>
                  </a:moveTo>
                  <a:lnTo>
                    <a:pt x="7795" y="2597"/>
                  </a:lnTo>
                  <a:lnTo>
                    <a:pt x="5823" y="8656"/>
                  </a:lnTo>
                  <a:lnTo>
                    <a:pt x="0" y="15540"/>
                  </a:lnTo>
                  <a:lnTo>
                    <a:pt x="1972" y="19869"/>
                  </a:lnTo>
                  <a:lnTo>
                    <a:pt x="5823" y="21600"/>
                  </a:lnTo>
                  <a:lnTo>
                    <a:pt x="7795" y="21600"/>
                  </a:lnTo>
                  <a:lnTo>
                    <a:pt x="11739" y="19869"/>
                  </a:lnTo>
                  <a:lnTo>
                    <a:pt x="19628" y="17272"/>
                  </a:lnTo>
                  <a:lnTo>
                    <a:pt x="21600" y="12944"/>
                  </a:lnTo>
                  <a:lnTo>
                    <a:pt x="19628" y="4328"/>
                  </a:lnTo>
                  <a:lnTo>
                    <a:pt x="11739" y="1731"/>
                  </a:lnTo>
                  <a:lnTo>
                    <a:pt x="9767" y="0"/>
                  </a:lnTo>
                  <a:close/>
                </a:path>
              </a:pathLst>
            </a:custGeom>
            <a:solidFill>
              <a:srgbClr val="CBD4D7"/>
            </a:solidFill>
            <a:ln w="12700" cap="flat">
              <a:noFill/>
              <a:miter lim="400000"/>
            </a:ln>
            <a:effectLst/>
          </p:spPr>
          <p:txBody>
            <a:bodyPr wrap="square" lIns="0" tIns="0" rIns="0" bIns="0" numCol="1" anchor="ctr">
              <a:noAutofit/>
            </a:bodyPr>
            <a:lstStyle/>
            <a:p>
              <a:pPr defTabSz="342900">
                <a:lnSpc>
                  <a:spcPct val="100000"/>
                </a:lnSpc>
                <a:spcBef>
                  <a:spcPts val="0"/>
                </a:spcBef>
                <a:defRPr sz="1400">
                  <a:latin typeface="Arial"/>
                  <a:ea typeface="Arial"/>
                  <a:cs typeface="Arial"/>
                  <a:sym typeface="Arial"/>
                </a:defRPr>
              </a:pPr>
              <a:endParaRPr sz="525"/>
            </a:p>
          </p:txBody>
        </p:sp>
        <p:sp>
          <p:nvSpPr>
            <p:cNvPr id="166" name="Google Shape;10573;p32">
              <a:extLst>
                <a:ext uri="{FF2B5EF4-FFF2-40B4-BE49-F238E27FC236}">
                  <a16:creationId xmlns:a16="http://schemas.microsoft.com/office/drawing/2014/main" id="{9AB97709-00C8-9140-7A09-205803BC6267}"/>
                </a:ext>
              </a:extLst>
            </p:cNvPr>
            <p:cNvSpPr/>
            <p:nvPr/>
          </p:nvSpPr>
          <p:spPr>
            <a:xfrm>
              <a:off x="13878400" y="6414153"/>
              <a:ext cx="59876" cy="87366"/>
            </a:xfrm>
            <a:custGeom>
              <a:avLst/>
              <a:gdLst/>
              <a:ahLst/>
              <a:cxnLst>
                <a:cxn ang="0">
                  <a:pos x="wd2" y="hd2"/>
                </a:cxn>
                <a:cxn ang="5400000">
                  <a:pos x="wd2" y="hd2"/>
                </a:cxn>
                <a:cxn ang="10800000">
                  <a:pos x="wd2" y="hd2"/>
                </a:cxn>
                <a:cxn ang="16200000">
                  <a:pos x="wd2" y="hd2"/>
                </a:cxn>
              </a:cxnLst>
              <a:rect l="0" t="0" r="r" b="b"/>
              <a:pathLst>
                <a:path w="21600" h="21600" extrusionOk="0">
                  <a:moveTo>
                    <a:pt x="1449" y="0"/>
                  </a:moveTo>
                  <a:lnTo>
                    <a:pt x="0" y="4332"/>
                  </a:lnTo>
                  <a:lnTo>
                    <a:pt x="1449" y="6807"/>
                  </a:lnTo>
                  <a:lnTo>
                    <a:pt x="1449" y="14204"/>
                  </a:lnTo>
                  <a:lnTo>
                    <a:pt x="0" y="19744"/>
                  </a:lnTo>
                  <a:lnTo>
                    <a:pt x="2829" y="21600"/>
                  </a:lnTo>
                  <a:lnTo>
                    <a:pt x="10075" y="19744"/>
                  </a:lnTo>
                  <a:lnTo>
                    <a:pt x="15872" y="19744"/>
                  </a:lnTo>
                  <a:lnTo>
                    <a:pt x="17321" y="19125"/>
                  </a:lnTo>
                  <a:lnTo>
                    <a:pt x="18771" y="12966"/>
                  </a:lnTo>
                  <a:lnTo>
                    <a:pt x="18771" y="10491"/>
                  </a:lnTo>
                  <a:lnTo>
                    <a:pt x="21600" y="6188"/>
                  </a:lnTo>
                  <a:lnTo>
                    <a:pt x="21600" y="1238"/>
                  </a:lnTo>
                  <a:lnTo>
                    <a:pt x="15872" y="3094"/>
                  </a:lnTo>
                  <a:lnTo>
                    <a:pt x="11525" y="3094"/>
                  </a:lnTo>
                  <a:lnTo>
                    <a:pt x="10075" y="0"/>
                  </a:lnTo>
                  <a:close/>
                </a:path>
              </a:pathLst>
            </a:custGeom>
            <a:solidFill>
              <a:srgbClr val="CBD4D7"/>
            </a:solidFill>
            <a:ln w="12700" cap="flat">
              <a:noFill/>
              <a:miter lim="400000"/>
            </a:ln>
            <a:effectLst/>
          </p:spPr>
          <p:txBody>
            <a:bodyPr wrap="square" lIns="0" tIns="0" rIns="0" bIns="0" numCol="1" anchor="ctr">
              <a:noAutofit/>
            </a:bodyPr>
            <a:lstStyle/>
            <a:p>
              <a:pPr defTabSz="342900">
                <a:lnSpc>
                  <a:spcPct val="100000"/>
                </a:lnSpc>
                <a:spcBef>
                  <a:spcPts val="0"/>
                </a:spcBef>
                <a:defRPr sz="1400">
                  <a:latin typeface="Arial"/>
                  <a:ea typeface="Arial"/>
                  <a:cs typeface="Arial"/>
                  <a:sym typeface="Arial"/>
                </a:defRPr>
              </a:pPr>
              <a:endParaRPr sz="525"/>
            </a:p>
          </p:txBody>
        </p:sp>
        <p:sp>
          <p:nvSpPr>
            <p:cNvPr id="167" name="Google Shape;10574;p32">
              <a:extLst>
                <a:ext uri="{FF2B5EF4-FFF2-40B4-BE49-F238E27FC236}">
                  <a16:creationId xmlns:a16="http://schemas.microsoft.com/office/drawing/2014/main" id="{81142EE0-8FCA-B603-501C-4FA5EEEFC43D}"/>
                </a:ext>
              </a:extLst>
            </p:cNvPr>
            <p:cNvSpPr/>
            <p:nvPr/>
          </p:nvSpPr>
          <p:spPr>
            <a:xfrm>
              <a:off x="13888803" y="6252062"/>
              <a:ext cx="93987" cy="112278"/>
            </a:xfrm>
            <a:custGeom>
              <a:avLst/>
              <a:gdLst/>
              <a:ahLst/>
              <a:cxnLst>
                <a:cxn ang="0">
                  <a:pos x="wd2" y="hd2"/>
                </a:cxn>
                <a:cxn ang="5400000">
                  <a:pos x="wd2" y="hd2"/>
                </a:cxn>
                <a:cxn ang="10800000">
                  <a:pos x="wd2" y="hd2"/>
                </a:cxn>
                <a:cxn ang="16200000">
                  <a:pos x="wd2" y="hd2"/>
                </a:cxn>
              </a:cxnLst>
              <a:rect l="0" t="0" r="r" b="b"/>
              <a:pathLst>
                <a:path w="21600" h="21600" extrusionOk="0">
                  <a:moveTo>
                    <a:pt x="8978" y="0"/>
                  </a:moveTo>
                  <a:lnTo>
                    <a:pt x="8978" y="482"/>
                  </a:lnTo>
                  <a:lnTo>
                    <a:pt x="6598" y="482"/>
                  </a:lnTo>
                  <a:lnTo>
                    <a:pt x="5995" y="10089"/>
                  </a:lnTo>
                  <a:lnTo>
                    <a:pt x="2983" y="13437"/>
                  </a:lnTo>
                  <a:lnTo>
                    <a:pt x="0" y="16808"/>
                  </a:lnTo>
                  <a:lnTo>
                    <a:pt x="0" y="20637"/>
                  </a:lnTo>
                  <a:lnTo>
                    <a:pt x="1176" y="21600"/>
                  </a:lnTo>
                  <a:lnTo>
                    <a:pt x="6598" y="20637"/>
                  </a:lnTo>
                  <a:lnTo>
                    <a:pt x="8978" y="18229"/>
                  </a:lnTo>
                  <a:lnTo>
                    <a:pt x="10786" y="18229"/>
                  </a:lnTo>
                  <a:lnTo>
                    <a:pt x="13195" y="15363"/>
                  </a:lnTo>
                  <a:lnTo>
                    <a:pt x="15002" y="11992"/>
                  </a:lnTo>
                  <a:lnTo>
                    <a:pt x="17986" y="10089"/>
                  </a:lnTo>
                  <a:lnTo>
                    <a:pt x="19190" y="10089"/>
                  </a:lnTo>
                  <a:lnTo>
                    <a:pt x="21600" y="9608"/>
                  </a:lnTo>
                  <a:lnTo>
                    <a:pt x="19793" y="7682"/>
                  </a:lnTo>
                  <a:lnTo>
                    <a:pt x="19793" y="3852"/>
                  </a:lnTo>
                  <a:lnTo>
                    <a:pt x="16781" y="2889"/>
                  </a:lnTo>
                  <a:lnTo>
                    <a:pt x="15605" y="0"/>
                  </a:lnTo>
                  <a:close/>
                </a:path>
              </a:pathLst>
            </a:custGeom>
            <a:solidFill>
              <a:srgbClr val="CBD4D7"/>
            </a:solidFill>
            <a:ln w="12700" cap="flat">
              <a:noFill/>
              <a:miter lim="400000"/>
            </a:ln>
            <a:effectLst/>
          </p:spPr>
          <p:txBody>
            <a:bodyPr wrap="square" lIns="0" tIns="0" rIns="0" bIns="0" numCol="1" anchor="ctr">
              <a:noAutofit/>
            </a:bodyPr>
            <a:lstStyle/>
            <a:p>
              <a:pPr defTabSz="342900">
                <a:lnSpc>
                  <a:spcPct val="100000"/>
                </a:lnSpc>
                <a:spcBef>
                  <a:spcPts val="0"/>
                </a:spcBef>
                <a:defRPr sz="1400">
                  <a:latin typeface="Arial"/>
                  <a:ea typeface="Arial"/>
                  <a:cs typeface="Arial"/>
                  <a:sym typeface="Arial"/>
                </a:defRPr>
              </a:pPr>
              <a:endParaRPr sz="525"/>
            </a:p>
          </p:txBody>
        </p:sp>
        <p:sp>
          <p:nvSpPr>
            <p:cNvPr id="168" name="Google Shape;10575;p32">
              <a:extLst>
                <a:ext uri="{FF2B5EF4-FFF2-40B4-BE49-F238E27FC236}">
                  <a16:creationId xmlns:a16="http://schemas.microsoft.com/office/drawing/2014/main" id="{6596D2CC-78CF-679C-4282-96DFFA358285}"/>
                </a:ext>
              </a:extLst>
            </p:cNvPr>
            <p:cNvSpPr/>
            <p:nvPr/>
          </p:nvSpPr>
          <p:spPr>
            <a:xfrm>
              <a:off x="13893920" y="6339430"/>
              <a:ext cx="289954" cy="341594"/>
            </a:xfrm>
            <a:custGeom>
              <a:avLst/>
              <a:gdLst/>
              <a:ahLst/>
              <a:cxnLst>
                <a:cxn ang="0">
                  <a:pos x="wd2" y="hd2"/>
                </a:cxn>
                <a:cxn ang="5400000">
                  <a:pos x="wd2" y="hd2"/>
                </a:cxn>
                <a:cxn ang="10800000">
                  <a:pos x="wd2" y="hd2"/>
                </a:cxn>
                <a:cxn ang="16200000">
                  <a:pos x="wd2" y="hd2"/>
                </a:cxn>
              </a:cxnLst>
              <a:rect l="0" t="0" r="r" b="b"/>
              <a:pathLst>
                <a:path w="21600" h="21600" extrusionOk="0">
                  <a:moveTo>
                    <a:pt x="19071" y="0"/>
                  </a:moveTo>
                  <a:lnTo>
                    <a:pt x="8368" y="5200"/>
                  </a:lnTo>
                  <a:lnTo>
                    <a:pt x="7587" y="5042"/>
                  </a:lnTo>
                  <a:lnTo>
                    <a:pt x="7401" y="5042"/>
                  </a:lnTo>
                  <a:lnTo>
                    <a:pt x="6035" y="4258"/>
                  </a:lnTo>
                  <a:lnTo>
                    <a:pt x="4482" y="3625"/>
                  </a:lnTo>
                  <a:lnTo>
                    <a:pt x="3896" y="3625"/>
                  </a:lnTo>
                  <a:lnTo>
                    <a:pt x="3115" y="4100"/>
                  </a:lnTo>
                  <a:lnTo>
                    <a:pt x="2724" y="4416"/>
                  </a:lnTo>
                  <a:lnTo>
                    <a:pt x="2529" y="4416"/>
                  </a:lnTo>
                  <a:lnTo>
                    <a:pt x="2529" y="6308"/>
                  </a:lnTo>
                  <a:lnTo>
                    <a:pt x="2148" y="7409"/>
                  </a:lnTo>
                  <a:lnTo>
                    <a:pt x="2148" y="8042"/>
                  </a:lnTo>
                  <a:lnTo>
                    <a:pt x="1953" y="11508"/>
                  </a:lnTo>
                  <a:lnTo>
                    <a:pt x="1953" y="12142"/>
                  </a:lnTo>
                  <a:lnTo>
                    <a:pt x="1757" y="13084"/>
                  </a:lnTo>
                  <a:lnTo>
                    <a:pt x="1757" y="14191"/>
                  </a:lnTo>
                  <a:lnTo>
                    <a:pt x="1172" y="14350"/>
                  </a:lnTo>
                  <a:lnTo>
                    <a:pt x="1562" y="15450"/>
                  </a:lnTo>
                  <a:lnTo>
                    <a:pt x="976" y="16716"/>
                  </a:lnTo>
                  <a:lnTo>
                    <a:pt x="976" y="17658"/>
                  </a:lnTo>
                  <a:lnTo>
                    <a:pt x="586" y="18133"/>
                  </a:lnTo>
                  <a:lnTo>
                    <a:pt x="586" y="19233"/>
                  </a:lnTo>
                  <a:lnTo>
                    <a:pt x="0" y="20183"/>
                  </a:lnTo>
                  <a:lnTo>
                    <a:pt x="0" y="20500"/>
                  </a:lnTo>
                  <a:lnTo>
                    <a:pt x="1757" y="20500"/>
                  </a:lnTo>
                  <a:lnTo>
                    <a:pt x="7011" y="21600"/>
                  </a:lnTo>
                  <a:lnTo>
                    <a:pt x="10898" y="18450"/>
                  </a:lnTo>
                  <a:lnTo>
                    <a:pt x="15184" y="18133"/>
                  </a:lnTo>
                  <a:lnTo>
                    <a:pt x="15370" y="16716"/>
                  </a:lnTo>
                  <a:lnTo>
                    <a:pt x="17518" y="14508"/>
                  </a:lnTo>
                  <a:lnTo>
                    <a:pt x="11483" y="9142"/>
                  </a:lnTo>
                  <a:lnTo>
                    <a:pt x="19461" y="7250"/>
                  </a:lnTo>
                  <a:lnTo>
                    <a:pt x="21405" y="5675"/>
                  </a:lnTo>
                  <a:lnTo>
                    <a:pt x="21600" y="5675"/>
                  </a:lnTo>
                  <a:lnTo>
                    <a:pt x="19071" y="0"/>
                  </a:lnTo>
                  <a:close/>
                </a:path>
              </a:pathLst>
            </a:custGeom>
            <a:solidFill>
              <a:srgbClr val="CBD4D7"/>
            </a:solidFill>
            <a:ln w="12700" cap="flat">
              <a:noFill/>
              <a:miter lim="400000"/>
            </a:ln>
            <a:effectLst/>
          </p:spPr>
          <p:txBody>
            <a:bodyPr wrap="square" lIns="0" tIns="0" rIns="0" bIns="0" numCol="1" anchor="ctr">
              <a:noAutofit/>
            </a:bodyPr>
            <a:lstStyle/>
            <a:p>
              <a:pPr defTabSz="342900">
                <a:lnSpc>
                  <a:spcPct val="100000"/>
                </a:lnSpc>
                <a:spcBef>
                  <a:spcPts val="0"/>
                </a:spcBef>
                <a:defRPr sz="1400">
                  <a:latin typeface="Arial"/>
                  <a:ea typeface="Arial"/>
                  <a:cs typeface="Arial"/>
                  <a:sym typeface="Arial"/>
                </a:defRPr>
              </a:pPr>
              <a:endParaRPr sz="525"/>
            </a:p>
          </p:txBody>
        </p:sp>
        <p:sp>
          <p:nvSpPr>
            <p:cNvPr id="169" name="Google Shape;10576;p32">
              <a:extLst>
                <a:ext uri="{FF2B5EF4-FFF2-40B4-BE49-F238E27FC236}">
                  <a16:creationId xmlns:a16="http://schemas.microsoft.com/office/drawing/2014/main" id="{F8D900BC-D622-3912-3066-577FCCB8E7B8}"/>
                </a:ext>
              </a:extLst>
            </p:cNvPr>
            <p:cNvSpPr/>
            <p:nvPr/>
          </p:nvSpPr>
          <p:spPr>
            <a:xfrm>
              <a:off x="13888803" y="6429175"/>
              <a:ext cx="1493830" cy="1202018"/>
            </a:xfrm>
            <a:custGeom>
              <a:avLst/>
              <a:gdLst/>
              <a:ahLst/>
              <a:cxnLst>
                <a:cxn ang="0">
                  <a:pos x="wd2" y="hd2"/>
                </a:cxn>
                <a:cxn ang="5400000">
                  <a:pos x="wd2" y="hd2"/>
                </a:cxn>
                <a:cxn ang="10800000">
                  <a:pos x="wd2" y="hd2"/>
                </a:cxn>
                <a:cxn ang="16200000">
                  <a:pos x="wd2" y="hd2"/>
                </a:cxn>
              </a:cxnLst>
              <a:rect l="0" t="0" r="r" b="b"/>
              <a:pathLst>
                <a:path w="21600" h="21600" extrusionOk="0">
                  <a:moveTo>
                    <a:pt x="4229" y="0"/>
                  </a:moveTo>
                  <a:lnTo>
                    <a:pt x="3851" y="448"/>
                  </a:lnTo>
                  <a:lnTo>
                    <a:pt x="2303" y="985"/>
                  </a:lnTo>
                  <a:lnTo>
                    <a:pt x="3474" y="2510"/>
                  </a:lnTo>
                  <a:lnTo>
                    <a:pt x="3057" y="3138"/>
                  </a:lnTo>
                  <a:lnTo>
                    <a:pt x="3021" y="3540"/>
                  </a:lnTo>
                  <a:lnTo>
                    <a:pt x="2189" y="3630"/>
                  </a:lnTo>
                  <a:lnTo>
                    <a:pt x="1435" y="4526"/>
                  </a:lnTo>
                  <a:lnTo>
                    <a:pt x="415" y="4213"/>
                  </a:lnTo>
                  <a:lnTo>
                    <a:pt x="74" y="4213"/>
                  </a:lnTo>
                  <a:lnTo>
                    <a:pt x="74" y="5153"/>
                  </a:lnTo>
                  <a:lnTo>
                    <a:pt x="0" y="5556"/>
                  </a:lnTo>
                  <a:lnTo>
                    <a:pt x="0" y="5646"/>
                  </a:lnTo>
                  <a:lnTo>
                    <a:pt x="112" y="5601"/>
                  </a:lnTo>
                  <a:lnTo>
                    <a:pt x="188" y="5646"/>
                  </a:lnTo>
                  <a:lnTo>
                    <a:pt x="301" y="5556"/>
                  </a:lnTo>
                  <a:lnTo>
                    <a:pt x="565" y="5691"/>
                  </a:lnTo>
                  <a:lnTo>
                    <a:pt x="491" y="5781"/>
                  </a:lnTo>
                  <a:lnTo>
                    <a:pt x="944" y="6363"/>
                  </a:lnTo>
                  <a:lnTo>
                    <a:pt x="982" y="6678"/>
                  </a:lnTo>
                  <a:lnTo>
                    <a:pt x="1132" y="6721"/>
                  </a:lnTo>
                  <a:lnTo>
                    <a:pt x="1132" y="6946"/>
                  </a:lnTo>
                  <a:lnTo>
                    <a:pt x="1359" y="7171"/>
                  </a:lnTo>
                  <a:lnTo>
                    <a:pt x="1511" y="7216"/>
                  </a:lnTo>
                  <a:lnTo>
                    <a:pt x="1774" y="7843"/>
                  </a:lnTo>
                  <a:lnTo>
                    <a:pt x="1774" y="8021"/>
                  </a:lnTo>
                  <a:lnTo>
                    <a:pt x="1888" y="8246"/>
                  </a:lnTo>
                  <a:lnTo>
                    <a:pt x="2002" y="8246"/>
                  </a:lnTo>
                  <a:lnTo>
                    <a:pt x="2076" y="8559"/>
                  </a:lnTo>
                  <a:lnTo>
                    <a:pt x="2151" y="8739"/>
                  </a:lnTo>
                  <a:lnTo>
                    <a:pt x="2379" y="8828"/>
                  </a:lnTo>
                  <a:lnTo>
                    <a:pt x="2566" y="9456"/>
                  </a:lnTo>
                  <a:lnTo>
                    <a:pt x="2756" y="9591"/>
                  </a:lnTo>
                  <a:lnTo>
                    <a:pt x="2832" y="9904"/>
                  </a:lnTo>
                  <a:lnTo>
                    <a:pt x="2756" y="10084"/>
                  </a:lnTo>
                  <a:lnTo>
                    <a:pt x="2756" y="10261"/>
                  </a:lnTo>
                  <a:lnTo>
                    <a:pt x="2945" y="10486"/>
                  </a:lnTo>
                  <a:lnTo>
                    <a:pt x="2945" y="10621"/>
                  </a:lnTo>
                  <a:lnTo>
                    <a:pt x="3095" y="10756"/>
                  </a:lnTo>
                  <a:lnTo>
                    <a:pt x="3285" y="10576"/>
                  </a:lnTo>
                  <a:lnTo>
                    <a:pt x="3474" y="10799"/>
                  </a:lnTo>
                  <a:lnTo>
                    <a:pt x="3814" y="10979"/>
                  </a:lnTo>
                  <a:lnTo>
                    <a:pt x="4077" y="11294"/>
                  </a:lnTo>
                  <a:lnTo>
                    <a:pt x="4191" y="11516"/>
                  </a:lnTo>
                  <a:lnTo>
                    <a:pt x="4229" y="11606"/>
                  </a:lnTo>
                  <a:lnTo>
                    <a:pt x="4267" y="11876"/>
                  </a:lnTo>
                  <a:lnTo>
                    <a:pt x="4380" y="11966"/>
                  </a:lnTo>
                  <a:lnTo>
                    <a:pt x="4456" y="12414"/>
                  </a:lnTo>
                  <a:lnTo>
                    <a:pt x="4644" y="12592"/>
                  </a:lnTo>
                  <a:lnTo>
                    <a:pt x="4757" y="13041"/>
                  </a:lnTo>
                  <a:lnTo>
                    <a:pt x="4795" y="13219"/>
                  </a:lnTo>
                  <a:lnTo>
                    <a:pt x="4720" y="13624"/>
                  </a:lnTo>
                  <a:lnTo>
                    <a:pt x="4644" y="13669"/>
                  </a:lnTo>
                  <a:lnTo>
                    <a:pt x="4720" y="13892"/>
                  </a:lnTo>
                  <a:lnTo>
                    <a:pt x="4795" y="14339"/>
                  </a:lnTo>
                  <a:lnTo>
                    <a:pt x="4833" y="14789"/>
                  </a:lnTo>
                  <a:lnTo>
                    <a:pt x="5021" y="15012"/>
                  </a:lnTo>
                  <a:lnTo>
                    <a:pt x="5097" y="15192"/>
                  </a:lnTo>
                  <a:lnTo>
                    <a:pt x="5588" y="15864"/>
                  </a:lnTo>
                  <a:lnTo>
                    <a:pt x="5967" y="15954"/>
                  </a:lnTo>
                  <a:lnTo>
                    <a:pt x="6117" y="16177"/>
                  </a:lnTo>
                  <a:lnTo>
                    <a:pt x="6268" y="16177"/>
                  </a:lnTo>
                  <a:lnTo>
                    <a:pt x="6532" y="16447"/>
                  </a:lnTo>
                  <a:lnTo>
                    <a:pt x="6532" y="16670"/>
                  </a:lnTo>
                  <a:lnTo>
                    <a:pt x="6835" y="16760"/>
                  </a:lnTo>
                  <a:lnTo>
                    <a:pt x="6797" y="16894"/>
                  </a:lnTo>
                  <a:lnTo>
                    <a:pt x="6911" y="16984"/>
                  </a:lnTo>
                  <a:lnTo>
                    <a:pt x="7174" y="18015"/>
                  </a:lnTo>
                  <a:lnTo>
                    <a:pt x="7402" y="18195"/>
                  </a:lnTo>
                  <a:lnTo>
                    <a:pt x="7402" y="18552"/>
                  </a:lnTo>
                  <a:lnTo>
                    <a:pt x="8194" y="19450"/>
                  </a:lnTo>
                  <a:lnTo>
                    <a:pt x="8308" y="19450"/>
                  </a:lnTo>
                  <a:lnTo>
                    <a:pt x="8383" y="19987"/>
                  </a:lnTo>
                  <a:lnTo>
                    <a:pt x="8723" y="20122"/>
                  </a:lnTo>
                  <a:lnTo>
                    <a:pt x="8912" y="20705"/>
                  </a:lnTo>
                  <a:lnTo>
                    <a:pt x="9100" y="20793"/>
                  </a:lnTo>
                  <a:lnTo>
                    <a:pt x="9251" y="20838"/>
                  </a:lnTo>
                  <a:lnTo>
                    <a:pt x="9327" y="20615"/>
                  </a:lnTo>
                  <a:lnTo>
                    <a:pt x="9629" y="20390"/>
                  </a:lnTo>
                  <a:lnTo>
                    <a:pt x="9441" y="19942"/>
                  </a:lnTo>
                  <a:lnTo>
                    <a:pt x="9553" y="19360"/>
                  </a:lnTo>
                  <a:lnTo>
                    <a:pt x="9856" y="19225"/>
                  </a:lnTo>
                  <a:lnTo>
                    <a:pt x="10195" y="19540"/>
                  </a:lnTo>
                  <a:lnTo>
                    <a:pt x="10800" y="19540"/>
                  </a:lnTo>
                  <a:lnTo>
                    <a:pt x="11706" y="19987"/>
                  </a:lnTo>
                  <a:lnTo>
                    <a:pt x="12650" y="20480"/>
                  </a:lnTo>
                  <a:lnTo>
                    <a:pt x="12688" y="21600"/>
                  </a:lnTo>
                  <a:lnTo>
                    <a:pt x="14576" y="18597"/>
                  </a:lnTo>
                  <a:lnTo>
                    <a:pt x="18503" y="17209"/>
                  </a:lnTo>
                  <a:lnTo>
                    <a:pt x="21448" y="16177"/>
                  </a:lnTo>
                  <a:lnTo>
                    <a:pt x="21600" y="13489"/>
                  </a:lnTo>
                  <a:lnTo>
                    <a:pt x="21373" y="12504"/>
                  </a:lnTo>
                  <a:lnTo>
                    <a:pt x="21033" y="12816"/>
                  </a:lnTo>
                  <a:lnTo>
                    <a:pt x="17974" y="12324"/>
                  </a:lnTo>
                  <a:lnTo>
                    <a:pt x="17749" y="11294"/>
                  </a:lnTo>
                  <a:lnTo>
                    <a:pt x="17483" y="10979"/>
                  </a:lnTo>
                  <a:lnTo>
                    <a:pt x="17483" y="10531"/>
                  </a:lnTo>
                  <a:lnTo>
                    <a:pt x="17445" y="10576"/>
                  </a:lnTo>
                  <a:lnTo>
                    <a:pt x="17370" y="10396"/>
                  </a:lnTo>
                  <a:lnTo>
                    <a:pt x="17370" y="10261"/>
                  </a:lnTo>
                  <a:lnTo>
                    <a:pt x="17445" y="10129"/>
                  </a:lnTo>
                  <a:lnTo>
                    <a:pt x="17258" y="10129"/>
                  </a:lnTo>
                  <a:lnTo>
                    <a:pt x="17258" y="10084"/>
                  </a:lnTo>
                  <a:lnTo>
                    <a:pt x="17068" y="10084"/>
                  </a:lnTo>
                  <a:lnTo>
                    <a:pt x="16729" y="9859"/>
                  </a:lnTo>
                  <a:lnTo>
                    <a:pt x="16691" y="9724"/>
                  </a:lnTo>
                  <a:lnTo>
                    <a:pt x="16653" y="9814"/>
                  </a:lnTo>
                  <a:lnTo>
                    <a:pt x="16464" y="9501"/>
                  </a:lnTo>
                  <a:lnTo>
                    <a:pt x="16426" y="9186"/>
                  </a:lnTo>
                  <a:lnTo>
                    <a:pt x="15897" y="8381"/>
                  </a:lnTo>
                  <a:lnTo>
                    <a:pt x="15747" y="8111"/>
                  </a:lnTo>
                  <a:lnTo>
                    <a:pt x="15897" y="8111"/>
                  </a:lnTo>
                  <a:lnTo>
                    <a:pt x="15897" y="8021"/>
                  </a:lnTo>
                  <a:lnTo>
                    <a:pt x="15709" y="7393"/>
                  </a:lnTo>
                  <a:lnTo>
                    <a:pt x="15709" y="7261"/>
                  </a:lnTo>
                  <a:lnTo>
                    <a:pt x="15557" y="6991"/>
                  </a:lnTo>
                  <a:lnTo>
                    <a:pt x="15482" y="6991"/>
                  </a:lnTo>
                  <a:lnTo>
                    <a:pt x="15142" y="6453"/>
                  </a:lnTo>
                  <a:lnTo>
                    <a:pt x="14991" y="6453"/>
                  </a:lnTo>
                  <a:lnTo>
                    <a:pt x="14841" y="6228"/>
                  </a:lnTo>
                  <a:lnTo>
                    <a:pt x="14841" y="6138"/>
                  </a:lnTo>
                  <a:lnTo>
                    <a:pt x="14953" y="6138"/>
                  </a:lnTo>
                  <a:lnTo>
                    <a:pt x="14991" y="6228"/>
                  </a:lnTo>
                  <a:lnTo>
                    <a:pt x="14953" y="6051"/>
                  </a:lnTo>
                  <a:lnTo>
                    <a:pt x="14765" y="6006"/>
                  </a:lnTo>
                  <a:lnTo>
                    <a:pt x="14388" y="5916"/>
                  </a:lnTo>
                  <a:lnTo>
                    <a:pt x="14198" y="5243"/>
                  </a:lnTo>
                  <a:lnTo>
                    <a:pt x="14085" y="4973"/>
                  </a:lnTo>
                  <a:lnTo>
                    <a:pt x="13971" y="4930"/>
                  </a:lnTo>
                  <a:lnTo>
                    <a:pt x="13971" y="4706"/>
                  </a:lnTo>
                  <a:lnTo>
                    <a:pt x="13897" y="4751"/>
                  </a:lnTo>
                  <a:lnTo>
                    <a:pt x="13821" y="4661"/>
                  </a:lnTo>
                  <a:lnTo>
                    <a:pt x="13141" y="4973"/>
                  </a:lnTo>
                  <a:lnTo>
                    <a:pt x="13103" y="4526"/>
                  </a:lnTo>
                  <a:lnTo>
                    <a:pt x="12159" y="4213"/>
                  </a:lnTo>
                  <a:lnTo>
                    <a:pt x="12007" y="4213"/>
                  </a:lnTo>
                  <a:lnTo>
                    <a:pt x="10044" y="4123"/>
                  </a:lnTo>
                  <a:lnTo>
                    <a:pt x="5173" y="90"/>
                  </a:lnTo>
                  <a:lnTo>
                    <a:pt x="4229" y="0"/>
                  </a:lnTo>
                  <a:close/>
                </a:path>
              </a:pathLst>
            </a:custGeom>
            <a:solidFill>
              <a:srgbClr val="CBD4D8"/>
            </a:solidFill>
            <a:ln w="12700" cap="flat">
              <a:noFill/>
              <a:miter lim="400000"/>
            </a:ln>
            <a:effectLst/>
          </p:spPr>
          <p:txBody>
            <a:bodyPr wrap="square" lIns="0" tIns="0" rIns="0" bIns="0" numCol="1" anchor="ctr">
              <a:noAutofit/>
            </a:bodyPr>
            <a:lstStyle/>
            <a:p>
              <a:pPr defTabSz="342900">
                <a:lnSpc>
                  <a:spcPct val="100000"/>
                </a:lnSpc>
                <a:spcBef>
                  <a:spcPts val="0"/>
                </a:spcBef>
                <a:defRPr sz="1400">
                  <a:solidFill>
                    <a:srgbClr val="FF6B65"/>
                  </a:solidFill>
                  <a:latin typeface="Arial"/>
                  <a:ea typeface="Arial"/>
                  <a:cs typeface="Arial"/>
                  <a:sym typeface="Arial"/>
                </a:defRPr>
              </a:pPr>
              <a:endParaRPr sz="525"/>
            </a:p>
          </p:txBody>
        </p:sp>
        <p:sp>
          <p:nvSpPr>
            <p:cNvPr id="170" name="Google Shape;10577;p32">
              <a:extLst>
                <a:ext uri="{FF2B5EF4-FFF2-40B4-BE49-F238E27FC236}">
                  <a16:creationId xmlns:a16="http://schemas.microsoft.com/office/drawing/2014/main" id="{67436A8D-BDA0-35E5-4059-40B38B609B88}"/>
                </a:ext>
              </a:extLst>
            </p:cNvPr>
            <p:cNvSpPr/>
            <p:nvPr/>
          </p:nvSpPr>
          <p:spPr>
            <a:xfrm>
              <a:off x="15037968" y="6875534"/>
              <a:ext cx="59876" cy="114783"/>
            </a:xfrm>
            <a:custGeom>
              <a:avLst/>
              <a:gdLst/>
              <a:ahLst/>
              <a:cxnLst>
                <a:cxn ang="0">
                  <a:pos x="wd2" y="hd2"/>
                </a:cxn>
                <a:cxn ang="5400000">
                  <a:pos x="wd2" y="hd2"/>
                </a:cxn>
                <a:cxn ang="10800000">
                  <a:pos x="wd2" y="hd2"/>
                </a:cxn>
                <a:cxn ang="16200000">
                  <a:pos x="wd2" y="hd2"/>
                </a:cxn>
              </a:cxnLst>
              <a:rect l="0" t="0" r="r" b="b"/>
              <a:pathLst>
                <a:path w="21600" h="21600" extrusionOk="0">
                  <a:moveTo>
                    <a:pt x="7184" y="0"/>
                  </a:moveTo>
                  <a:lnTo>
                    <a:pt x="7184" y="942"/>
                  </a:lnTo>
                  <a:lnTo>
                    <a:pt x="5166" y="942"/>
                  </a:lnTo>
                  <a:lnTo>
                    <a:pt x="5166" y="2355"/>
                  </a:lnTo>
                  <a:lnTo>
                    <a:pt x="2067" y="2826"/>
                  </a:lnTo>
                  <a:lnTo>
                    <a:pt x="4133" y="4688"/>
                  </a:lnTo>
                  <a:lnTo>
                    <a:pt x="2067" y="4688"/>
                  </a:lnTo>
                  <a:lnTo>
                    <a:pt x="4133" y="8456"/>
                  </a:lnTo>
                  <a:lnTo>
                    <a:pt x="2067" y="7985"/>
                  </a:lnTo>
                  <a:lnTo>
                    <a:pt x="0" y="7985"/>
                  </a:lnTo>
                  <a:lnTo>
                    <a:pt x="0" y="12202"/>
                  </a:lnTo>
                  <a:lnTo>
                    <a:pt x="1033" y="14086"/>
                  </a:lnTo>
                  <a:lnTo>
                    <a:pt x="2067" y="15028"/>
                  </a:lnTo>
                  <a:lnTo>
                    <a:pt x="2067" y="17832"/>
                  </a:lnTo>
                  <a:lnTo>
                    <a:pt x="1033" y="17832"/>
                  </a:lnTo>
                  <a:lnTo>
                    <a:pt x="2067" y="19245"/>
                  </a:lnTo>
                  <a:lnTo>
                    <a:pt x="11317" y="21600"/>
                  </a:lnTo>
                  <a:lnTo>
                    <a:pt x="16483" y="21600"/>
                  </a:lnTo>
                  <a:lnTo>
                    <a:pt x="19533" y="21129"/>
                  </a:lnTo>
                  <a:lnTo>
                    <a:pt x="21600" y="15028"/>
                  </a:lnTo>
                  <a:lnTo>
                    <a:pt x="19533" y="12202"/>
                  </a:lnTo>
                  <a:lnTo>
                    <a:pt x="16483" y="12202"/>
                  </a:lnTo>
                  <a:lnTo>
                    <a:pt x="15450" y="7985"/>
                  </a:lnTo>
                  <a:lnTo>
                    <a:pt x="16483" y="7985"/>
                  </a:lnTo>
                  <a:lnTo>
                    <a:pt x="19533" y="3768"/>
                  </a:lnTo>
                  <a:lnTo>
                    <a:pt x="17516" y="2826"/>
                  </a:lnTo>
                  <a:lnTo>
                    <a:pt x="15450" y="2826"/>
                  </a:lnTo>
                  <a:lnTo>
                    <a:pt x="15450" y="1413"/>
                  </a:lnTo>
                  <a:lnTo>
                    <a:pt x="10283" y="0"/>
                  </a:lnTo>
                  <a:close/>
                </a:path>
              </a:pathLst>
            </a:custGeom>
            <a:solidFill>
              <a:srgbClr val="CCD4DB"/>
            </a:solidFill>
            <a:ln w="12700" cap="flat">
              <a:noFill/>
              <a:miter lim="400000"/>
            </a:ln>
            <a:effectLst/>
          </p:spPr>
          <p:txBody>
            <a:bodyPr wrap="square" lIns="0" tIns="0" rIns="0" bIns="0" numCol="1" anchor="ctr">
              <a:noAutofit/>
            </a:bodyPr>
            <a:lstStyle/>
            <a:p>
              <a:pPr defTabSz="342900">
                <a:lnSpc>
                  <a:spcPct val="100000"/>
                </a:lnSpc>
                <a:spcBef>
                  <a:spcPts val="0"/>
                </a:spcBef>
                <a:defRPr sz="1400">
                  <a:latin typeface="Arial"/>
                  <a:ea typeface="Arial"/>
                  <a:cs typeface="Arial"/>
                  <a:sym typeface="Arial"/>
                </a:defRPr>
              </a:pPr>
              <a:endParaRPr sz="525"/>
            </a:p>
          </p:txBody>
        </p:sp>
        <p:sp>
          <p:nvSpPr>
            <p:cNvPr id="171" name="Google Shape;10578;p32">
              <a:extLst>
                <a:ext uri="{FF2B5EF4-FFF2-40B4-BE49-F238E27FC236}">
                  <a16:creationId xmlns:a16="http://schemas.microsoft.com/office/drawing/2014/main" id="{B6A1FDB3-D9C1-A1C8-A808-49E6D1E2F87C}"/>
                </a:ext>
              </a:extLst>
            </p:cNvPr>
            <p:cNvSpPr/>
            <p:nvPr/>
          </p:nvSpPr>
          <p:spPr>
            <a:xfrm>
              <a:off x="15097923" y="6883048"/>
              <a:ext cx="344745" cy="259357"/>
            </a:xfrm>
            <a:custGeom>
              <a:avLst/>
              <a:gdLst/>
              <a:ahLst/>
              <a:cxnLst>
                <a:cxn ang="0">
                  <a:pos x="wd2" y="hd2"/>
                </a:cxn>
                <a:cxn ang="5400000">
                  <a:pos x="wd2" y="hd2"/>
                </a:cxn>
                <a:cxn ang="10800000">
                  <a:pos x="wd2" y="hd2"/>
                </a:cxn>
                <a:cxn ang="16200000">
                  <a:pos x="wd2" y="hd2"/>
                </a:cxn>
              </a:cxnLst>
              <a:rect l="0" t="0" r="r" b="b"/>
              <a:pathLst>
                <a:path w="21600" h="21600" extrusionOk="0">
                  <a:moveTo>
                    <a:pt x="19473" y="0"/>
                  </a:moveTo>
                  <a:lnTo>
                    <a:pt x="19473" y="834"/>
                  </a:lnTo>
                  <a:lnTo>
                    <a:pt x="19309" y="1449"/>
                  </a:lnTo>
                  <a:lnTo>
                    <a:pt x="16368" y="3534"/>
                  </a:lnTo>
                  <a:lnTo>
                    <a:pt x="16368" y="4983"/>
                  </a:lnTo>
                  <a:lnTo>
                    <a:pt x="13913" y="7892"/>
                  </a:lnTo>
                  <a:lnTo>
                    <a:pt x="13584" y="8725"/>
                  </a:lnTo>
                  <a:lnTo>
                    <a:pt x="13913" y="8934"/>
                  </a:lnTo>
                  <a:lnTo>
                    <a:pt x="14241" y="9758"/>
                  </a:lnTo>
                  <a:lnTo>
                    <a:pt x="12927" y="11217"/>
                  </a:lnTo>
                  <a:lnTo>
                    <a:pt x="12599" y="10383"/>
                  </a:lnTo>
                  <a:lnTo>
                    <a:pt x="12114" y="10800"/>
                  </a:lnTo>
                  <a:lnTo>
                    <a:pt x="11457" y="10800"/>
                  </a:lnTo>
                  <a:lnTo>
                    <a:pt x="11785" y="11842"/>
                  </a:lnTo>
                  <a:lnTo>
                    <a:pt x="11293" y="11842"/>
                  </a:lnTo>
                  <a:lnTo>
                    <a:pt x="11128" y="12249"/>
                  </a:lnTo>
                  <a:lnTo>
                    <a:pt x="9822" y="12458"/>
                  </a:lnTo>
                  <a:lnTo>
                    <a:pt x="8837" y="12875"/>
                  </a:lnTo>
                  <a:lnTo>
                    <a:pt x="8509" y="12051"/>
                  </a:lnTo>
                  <a:lnTo>
                    <a:pt x="6546" y="12051"/>
                  </a:lnTo>
                  <a:lnTo>
                    <a:pt x="4911" y="11425"/>
                  </a:lnTo>
                  <a:lnTo>
                    <a:pt x="3113" y="13292"/>
                  </a:lnTo>
                  <a:lnTo>
                    <a:pt x="2456" y="13083"/>
                  </a:lnTo>
                  <a:lnTo>
                    <a:pt x="1963" y="13083"/>
                  </a:lnTo>
                  <a:lnTo>
                    <a:pt x="1150" y="13500"/>
                  </a:lnTo>
                  <a:lnTo>
                    <a:pt x="821" y="11008"/>
                  </a:lnTo>
                  <a:lnTo>
                    <a:pt x="493" y="11425"/>
                  </a:lnTo>
                  <a:lnTo>
                    <a:pt x="0" y="11217"/>
                  </a:lnTo>
                  <a:lnTo>
                    <a:pt x="0" y="13083"/>
                  </a:lnTo>
                  <a:lnTo>
                    <a:pt x="1150" y="14542"/>
                  </a:lnTo>
                  <a:lnTo>
                    <a:pt x="2127" y="19317"/>
                  </a:lnTo>
                  <a:lnTo>
                    <a:pt x="15383" y="21600"/>
                  </a:lnTo>
                  <a:lnTo>
                    <a:pt x="16853" y="20151"/>
                  </a:lnTo>
                  <a:lnTo>
                    <a:pt x="20787" y="4983"/>
                  </a:lnTo>
                  <a:lnTo>
                    <a:pt x="21600" y="4775"/>
                  </a:lnTo>
                  <a:lnTo>
                    <a:pt x="21600" y="3117"/>
                  </a:lnTo>
                  <a:lnTo>
                    <a:pt x="21272" y="2492"/>
                  </a:lnTo>
                  <a:lnTo>
                    <a:pt x="20943" y="2700"/>
                  </a:lnTo>
                  <a:lnTo>
                    <a:pt x="20787" y="2492"/>
                  </a:lnTo>
                  <a:lnTo>
                    <a:pt x="20294" y="2075"/>
                  </a:lnTo>
                  <a:lnTo>
                    <a:pt x="20130" y="417"/>
                  </a:lnTo>
                  <a:lnTo>
                    <a:pt x="19473" y="0"/>
                  </a:lnTo>
                  <a:close/>
                </a:path>
              </a:pathLst>
            </a:custGeom>
            <a:solidFill>
              <a:srgbClr val="CCD4DA"/>
            </a:solidFill>
            <a:ln w="12700" cap="flat">
              <a:noFill/>
              <a:miter lim="400000"/>
            </a:ln>
            <a:effectLst/>
          </p:spPr>
          <p:txBody>
            <a:bodyPr wrap="square" lIns="0" tIns="0" rIns="0" bIns="0" numCol="1" anchor="ctr">
              <a:noAutofit/>
            </a:bodyPr>
            <a:lstStyle/>
            <a:p>
              <a:pPr defTabSz="342900">
                <a:lnSpc>
                  <a:spcPct val="100000"/>
                </a:lnSpc>
                <a:spcBef>
                  <a:spcPts val="0"/>
                </a:spcBef>
                <a:defRPr sz="1400">
                  <a:latin typeface="Arial"/>
                  <a:ea typeface="Arial"/>
                  <a:cs typeface="Arial"/>
                  <a:sym typeface="Arial"/>
                </a:defRPr>
              </a:pPr>
              <a:endParaRPr sz="525"/>
            </a:p>
          </p:txBody>
        </p:sp>
        <p:sp>
          <p:nvSpPr>
            <p:cNvPr id="172" name="Google Shape;10579;p32">
              <a:extLst>
                <a:ext uri="{FF2B5EF4-FFF2-40B4-BE49-F238E27FC236}">
                  <a16:creationId xmlns:a16="http://schemas.microsoft.com/office/drawing/2014/main" id="{198DA0D4-EB50-FD7C-A0EF-E1B1C40424A4}"/>
                </a:ext>
              </a:extLst>
            </p:cNvPr>
            <p:cNvSpPr/>
            <p:nvPr/>
          </p:nvSpPr>
          <p:spPr>
            <a:xfrm>
              <a:off x="15163206" y="6940377"/>
              <a:ext cx="540712" cy="635997"/>
            </a:xfrm>
            <a:custGeom>
              <a:avLst/>
              <a:gdLst/>
              <a:ahLst/>
              <a:cxnLst>
                <a:cxn ang="0">
                  <a:pos x="wd2" y="hd2"/>
                </a:cxn>
                <a:cxn ang="5400000">
                  <a:pos x="wd2" y="hd2"/>
                </a:cxn>
                <a:cxn ang="10800000">
                  <a:pos x="wd2" y="hd2"/>
                </a:cxn>
                <a:cxn ang="16200000">
                  <a:pos x="wd2" y="hd2"/>
                </a:cxn>
              </a:cxnLst>
              <a:rect l="0" t="0" r="r" b="b"/>
              <a:pathLst>
                <a:path w="21600" h="21600" extrusionOk="0">
                  <a:moveTo>
                    <a:pt x="11164" y="0"/>
                  </a:moveTo>
                  <a:lnTo>
                    <a:pt x="10645" y="85"/>
                  </a:lnTo>
                  <a:lnTo>
                    <a:pt x="8137" y="6270"/>
                  </a:lnTo>
                  <a:lnTo>
                    <a:pt x="8766" y="8132"/>
                  </a:lnTo>
                  <a:lnTo>
                    <a:pt x="8347" y="13213"/>
                  </a:lnTo>
                  <a:lnTo>
                    <a:pt x="209" y="15164"/>
                  </a:lnTo>
                  <a:lnTo>
                    <a:pt x="0" y="16265"/>
                  </a:lnTo>
                  <a:lnTo>
                    <a:pt x="2608" y="19058"/>
                  </a:lnTo>
                  <a:lnTo>
                    <a:pt x="2299" y="19989"/>
                  </a:lnTo>
                  <a:lnTo>
                    <a:pt x="3964" y="21600"/>
                  </a:lnTo>
                  <a:lnTo>
                    <a:pt x="4383" y="21515"/>
                  </a:lnTo>
                  <a:lnTo>
                    <a:pt x="4488" y="21600"/>
                  </a:lnTo>
                  <a:lnTo>
                    <a:pt x="5011" y="21600"/>
                  </a:lnTo>
                  <a:lnTo>
                    <a:pt x="5425" y="21175"/>
                  </a:lnTo>
                  <a:lnTo>
                    <a:pt x="6053" y="21175"/>
                  </a:lnTo>
                  <a:lnTo>
                    <a:pt x="7095" y="20754"/>
                  </a:lnTo>
                  <a:lnTo>
                    <a:pt x="7619" y="20754"/>
                  </a:lnTo>
                  <a:lnTo>
                    <a:pt x="8137" y="20669"/>
                  </a:lnTo>
                  <a:lnTo>
                    <a:pt x="8556" y="20835"/>
                  </a:lnTo>
                  <a:lnTo>
                    <a:pt x="8870" y="20835"/>
                  </a:lnTo>
                  <a:lnTo>
                    <a:pt x="9598" y="19989"/>
                  </a:lnTo>
                  <a:lnTo>
                    <a:pt x="9598" y="19904"/>
                  </a:lnTo>
                  <a:lnTo>
                    <a:pt x="9703" y="19904"/>
                  </a:lnTo>
                  <a:lnTo>
                    <a:pt x="9703" y="19568"/>
                  </a:lnTo>
                  <a:lnTo>
                    <a:pt x="9389" y="19483"/>
                  </a:lnTo>
                  <a:lnTo>
                    <a:pt x="9598" y="19228"/>
                  </a:lnTo>
                  <a:lnTo>
                    <a:pt x="9389" y="18973"/>
                  </a:lnTo>
                  <a:lnTo>
                    <a:pt x="9808" y="18633"/>
                  </a:lnTo>
                  <a:lnTo>
                    <a:pt x="10122" y="18382"/>
                  </a:lnTo>
                  <a:lnTo>
                    <a:pt x="11164" y="18382"/>
                  </a:lnTo>
                  <a:lnTo>
                    <a:pt x="11792" y="18297"/>
                  </a:lnTo>
                  <a:lnTo>
                    <a:pt x="12206" y="18552"/>
                  </a:lnTo>
                  <a:lnTo>
                    <a:pt x="12730" y="17957"/>
                  </a:lnTo>
                  <a:lnTo>
                    <a:pt x="12939" y="17872"/>
                  </a:lnTo>
                  <a:lnTo>
                    <a:pt x="12939" y="17111"/>
                  </a:lnTo>
                  <a:lnTo>
                    <a:pt x="13981" y="16095"/>
                  </a:lnTo>
                  <a:lnTo>
                    <a:pt x="14609" y="16010"/>
                  </a:lnTo>
                  <a:lnTo>
                    <a:pt x="15023" y="16095"/>
                  </a:lnTo>
                  <a:lnTo>
                    <a:pt x="15337" y="15840"/>
                  </a:lnTo>
                  <a:lnTo>
                    <a:pt x="16694" y="15840"/>
                  </a:lnTo>
                  <a:lnTo>
                    <a:pt x="16903" y="15585"/>
                  </a:lnTo>
                  <a:lnTo>
                    <a:pt x="16589" y="15415"/>
                  </a:lnTo>
                  <a:lnTo>
                    <a:pt x="16380" y="14569"/>
                  </a:lnTo>
                  <a:lnTo>
                    <a:pt x="16484" y="14569"/>
                  </a:lnTo>
                  <a:lnTo>
                    <a:pt x="16175" y="14144"/>
                  </a:lnTo>
                  <a:lnTo>
                    <a:pt x="16070" y="14063"/>
                  </a:lnTo>
                  <a:lnTo>
                    <a:pt x="16175" y="13723"/>
                  </a:lnTo>
                  <a:lnTo>
                    <a:pt x="16175" y="13298"/>
                  </a:lnTo>
                  <a:lnTo>
                    <a:pt x="16694" y="12622"/>
                  </a:lnTo>
                  <a:lnTo>
                    <a:pt x="17112" y="12452"/>
                  </a:lnTo>
                  <a:lnTo>
                    <a:pt x="16903" y="12197"/>
                  </a:lnTo>
                  <a:lnTo>
                    <a:pt x="17008" y="12197"/>
                  </a:lnTo>
                  <a:lnTo>
                    <a:pt x="17427" y="11606"/>
                  </a:lnTo>
                  <a:lnTo>
                    <a:pt x="17631" y="11521"/>
                  </a:lnTo>
                  <a:lnTo>
                    <a:pt x="17945" y="11521"/>
                  </a:lnTo>
                  <a:lnTo>
                    <a:pt x="17736" y="11776"/>
                  </a:lnTo>
                  <a:lnTo>
                    <a:pt x="17631" y="12027"/>
                  </a:lnTo>
                  <a:lnTo>
                    <a:pt x="18050" y="12197"/>
                  </a:lnTo>
                  <a:lnTo>
                    <a:pt x="18259" y="12197"/>
                  </a:lnTo>
                  <a:lnTo>
                    <a:pt x="18678" y="11351"/>
                  </a:lnTo>
                  <a:lnTo>
                    <a:pt x="18987" y="11096"/>
                  </a:lnTo>
                  <a:lnTo>
                    <a:pt x="19301" y="10590"/>
                  </a:lnTo>
                  <a:lnTo>
                    <a:pt x="20034" y="10079"/>
                  </a:lnTo>
                  <a:lnTo>
                    <a:pt x="21076" y="8638"/>
                  </a:lnTo>
                  <a:lnTo>
                    <a:pt x="21181" y="8387"/>
                  </a:lnTo>
                  <a:lnTo>
                    <a:pt x="21181" y="8047"/>
                  </a:lnTo>
                  <a:lnTo>
                    <a:pt x="21391" y="7537"/>
                  </a:lnTo>
                  <a:lnTo>
                    <a:pt x="21600" y="7116"/>
                  </a:lnTo>
                  <a:lnTo>
                    <a:pt x="21286" y="6861"/>
                  </a:lnTo>
                  <a:lnTo>
                    <a:pt x="20762" y="6776"/>
                  </a:lnTo>
                  <a:lnTo>
                    <a:pt x="19720" y="6100"/>
                  </a:lnTo>
                  <a:lnTo>
                    <a:pt x="19511" y="5675"/>
                  </a:lnTo>
                  <a:lnTo>
                    <a:pt x="18987" y="5254"/>
                  </a:lnTo>
                  <a:lnTo>
                    <a:pt x="18783" y="4659"/>
                  </a:lnTo>
                  <a:lnTo>
                    <a:pt x="17945" y="3813"/>
                  </a:lnTo>
                  <a:lnTo>
                    <a:pt x="17531" y="3813"/>
                  </a:lnTo>
                  <a:lnTo>
                    <a:pt x="16903" y="3898"/>
                  </a:lnTo>
                  <a:lnTo>
                    <a:pt x="15547" y="3728"/>
                  </a:lnTo>
                  <a:lnTo>
                    <a:pt x="15023" y="3813"/>
                  </a:lnTo>
                  <a:lnTo>
                    <a:pt x="14609" y="3898"/>
                  </a:lnTo>
                  <a:lnTo>
                    <a:pt x="13981" y="3728"/>
                  </a:lnTo>
                  <a:lnTo>
                    <a:pt x="12311" y="2627"/>
                  </a:lnTo>
                  <a:lnTo>
                    <a:pt x="12311" y="2287"/>
                  </a:lnTo>
                  <a:lnTo>
                    <a:pt x="11269" y="1356"/>
                  </a:lnTo>
                  <a:lnTo>
                    <a:pt x="11164" y="0"/>
                  </a:lnTo>
                  <a:close/>
                </a:path>
              </a:pathLst>
            </a:custGeom>
            <a:solidFill>
              <a:srgbClr val="CCD4DA"/>
            </a:solidFill>
            <a:ln w="12700" cap="flat">
              <a:noFill/>
              <a:miter lim="400000"/>
            </a:ln>
            <a:effectLst/>
          </p:spPr>
          <p:txBody>
            <a:bodyPr wrap="square" lIns="0" tIns="0" rIns="0" bIns="0" numCol="1" anchor="ctr">
              <a:noAutofit/>
            </a:bodyPr>
            <a:lstStyle/>
            <a:p>
              <a:pPr defTabSz="342900">
                <a:lnSpc>
                  <a:spcPct val="100000"/>
                </a:lnSpc>
                <a:spcBef>
                  <a:spcPts val="0"/>
                </a:spcBef>
                <a:defRPr sz="1400">
                  <a:latin typeface="Arial"/>
                  <a:ea typeface="Arial"/>
                  <a:cs typeface="Arial"/>
                  <a:sym typeface="Arial"/>
                </a:defRPr>
              </a:pPr>
              <a:endParaRPr sz="525"/>
            </a:p>
          </p:txBody>
        </p:sp>
        <p:sp>
          <p:nvSpPr>
            <p:cNvPr id="173" name="Google Shape;10580;p32">
              <a:extLst>
                <a:ext uri="{FF2B5EF4-FFF2-40B4-BE49-F238E27FC236}">
                  <a16:creationId xmlns:a16="http://schemas.microsoft.com/office/drawing/2014/main" id="{ADB4A286-17C0-3DCE-B781-F79ADCEE1AAA}"/>
                </a:ext>
              </a:extLst>
            </p:cNvPr>
            <p:cNvSpPr/>
            <p:nvPr/>
          </p:nvSpPr>
          <p:spPr>
            <a:xfrm>
              <a:off x="15393142" y="6850626"/>
              <a:ext cx="59876" cy="62341"/>
            </a:xfrm>
            <a:custGeom>
              <a:avLst/>
              <a:gdLst/>
              <a:ahLst/>
              <a:cxnLst>
                <a:cxn ang="0">
                  <a:pos x="wd2" y="hd2"/>
                </a:cxn>
                <a:cxn ang="5400000">
                  <a:pos x="wd2" y="hd2"/>
                </a:cxn>
                <a:cxn ang="10800000">
                  <a:pos x="wd2" y="hd2"/>
                </a:cxn>
                <a:cxn ang="16200000">
                  <a:pos x="wd2" y="hd2"/>
                </a:cxn>
              </a:cxnLst>
              <a:rect l="0" t="0" r="r" b="b"/>
              <a:pathLst>
                <a:path w="21600" h="21600" extrusionOk="0">
                  <a:moveTo>
                    <a:pt x="19628" y="0"/>
                  </a:moveTo>
                  <a:lnTo>
                    <a:pt x="15777" y="867"/>
                  </a:lnTo>
                  <a:lnTo>
                    <a:pt x="9861" y="867"/>
                  </a:lnTo>
                  <a:lnTo>
                    <a:pt x="7889" y="6897"/>
                  </a:lnTo>
                  <a:lnTo>
                    <a:pt x="5917" y="8632"/>
                  </a:lnTo>
                  <a:lnTo>
                    <a:pt x="1972" y="6897"/>
                  </a:lnTo>
                  <a:lnTo>
                    <a:pt x="0" y="9499"/>
                  </a:lnTo>
                  <a:lnTo>
                    <a:pt x="0" y="11234"/>
                  </a:lnTo>
                  <a:lnTo>
                    <a:pt x="7889" y="12968"/>
                  </a:lnTo>
                  <a:lnTo>
                    <a:pt x="9861" y="19865"/>
                  </a:lnTo>
                  <a:lnTo>
                    <a:pt x="15777" y="21600"/>
                  </a:lnTo>
                  <a:lnTo>
                    <a:pt x="15777" y="18131"/>
                  </a:lnTo>
                  <a:lnTo>
                    <a:pt x="19628" y="13836"/>
                  </a:lnTo>
                  <a:lnTo>
                    <a:pt x="19628" y="6897"/>
                  </a:lnTo>
                  <a:lnTo>
                    <a:pt x="17656" y="6897"/>
                  </a:lnTo>
                  <a:lnTo>
                    <a:pt x="19628" y="4337"/>
                  </a:lnTo>
                  <a:lnTo>
                    <a:pt x="17656" y="2602"/>
                  </a:lnTo>
                  <a:lnTo>
                    <a:pt x="19628" y="1735"/>
                  </a:lnTo>
                  <a:lnTo>
                    <a:pt x="21600" y="1735"/>
                  </a:lnTo>
                  <a:lnTo>
                    <a:pt x="19628" y="0"/>
                  </a:lnTo>
                  <a:close/>
                </a:path>
              </a:pathLst>
            </a:custGeom>
            <a:solidFill>
              <a:srgbClr val="CCD4DB"/>
            </a:solidFill>
            <a:ln w="12700" cap="flat">
              <a:noFill/>
              <a:miter lim="400000"/>
            </a:ln>
            <a:effectLst/>
          </p:spPr>
          <p:txBody>
            <a:bodyPr wrap="square" lIns="0" tIns="0" rIns="0" bIns="0" numCol="1" anchor="ctr">
              <a:noAutofit/>
            </a:bodyPr>
            <a:lstStyle/>
            <a:p>
              <a:pPr defTabSz="342900">
                <a:lnSpc>
                  <a:spcPct val="100000"/>
                </a:lnSpc>
                <a:spcBef>
                  <a:spcPts val="0"/>
                </a:spcBef>
                <a:defRPr sz="1400">
                  <a:latin typeface="Arial"/>
                  <a:ea typeface="Arial"/>
                  <a:cs typeface="Arial"/>
                  <a:sym typeface="Arial"/>
                </a:defRPr>
              </a:pPr>
              <a:endParaRPr sz="525"/>
            </a:p>
          </p:txBody>
        </p:sp>
        <p:sp>
          <p:nvSpPr>
            <p:cNvPr id="174" name="Google Shape;10581;p32">
              <a:extLst>
                <a:ext uri="{FF2B5EF4-FFF2-40B4-BE49-F238E27FC236}">
                  <a16:creationId xmlns:a16="http://schemas.microsoft.com/office/drawing/2014/main" id="{23E4D6BC-76E5-C30D-5873-CF0BD437F56A}"/>
                </a:ext>
              </a:extLst>
            </p:cNvPr>
            <p:cNvSpPr/>
            <p:nvPr/>
          </p:nvSpPr>
          <p:spPr>
            <a:xfrm>
              <a:off x="14494673" y="7386858"/>
              <a:ext cx="767761" cy="476282"/>
            </a:xfrm>
            <a:custGeom>
              <a:avLst/>
              <a:gdLst/>
              <a:ahLst/>
              <a:cxnLst>
                <a:cxn ang="0">
                  <a:pos x="wd2" y="hd2"/>
                </a:cxn>
                <a:cxn ang="5400000">
                  <a:pos x="wd2" y="hd2"/>
                </a:cxn>
                <a:cxn ang="10800000">
                  <a:pos x="wd2" y="hd2"/>
                </a:cxn>
                <a:cxn ang="16200000">
                  <a:pos x="wd2" y="hd2"/>
                </a:cxn>
              </a:cxnLst>
              <a:rect l="0" t="0" r="r" b="b"/>
              <a:pathLst>
                <a:path w="21600" h="21600" extrusionOk="0">
                  <a:moveTo>
                    <a:pt x="18956" y="0"/>
                  </a:moveTo>
                  <a:lnTo>
                    <a:pt x="11314" y="3503"/>
                  </a:lnTo>
                  <a:lnTo>
                    <a:pt x="7641" y="11081"/>
                  </a:lnTo>
                  <a:lnTo>
                    <a:pt x="7568" y="8254"/>
                  </a:lnTo>
                  <a:lnTo>
                    <a:pt x="5731" y="7011"/>
                  </a:lnTo>
                  <a:lnTo>
                    <a:pt x="3968" y="5881"/>
                  </a:lnTo>
                  <a:lnTo>
                    <a:pt x="2792" y="5881"/>
                  </a:lnTo>
                  <a:lnTo>
                    <a:pt x="2132" y="5086"/>
                  </a:lnTo>
                  <a:lnTo>
                    <a:pt x="1542" y="5427"/>
                  </a:lnTo>
                  <a:lnTo>
                    <a:pt x="1324" y="6897"/>
                  </a:lnTo>
                  <a:lnTo>
                    <a:pt x="1689" y="8027"/>
                  </a:lnTo>
                  <a:lnTo>
                    <a:pt x="1103" y="8595"/>
                  </a:lnTo>
                  <a:lnTo>
                    <a:pt x="955" y="9157"/>
                  </a:lnTo>
                  <a:lnTo>
                    <a:pt x="660" y="9043"/>
                  </a:lnTo>
                  <a:lnTo>
                    <a:pt x="295" y="8822"/>
                  </a:lnTo>
                  <a:lnTo>
                    <a:pt x="369" y="9384"/>
                  </a:lnTo>
                  <a:lnTo>
                    <a:pt x="586" y="10968"/>
                  </a:lnTo>
                  <a:lnTo>
                    <a:pt x="586" y="11984"/>
                  </a:lnTo>
                  <a:lnTo>
                    <a:pt x="295" y="11984"/>
                  </a:lnTo>
                  <a:lnTo>
                    <a:pt x="295" y="12211"/>
                  </a:lnTo>
                  <a:lnTo>
                    <a:pt x="0" y="12097"/>
                  </a:lnTo>
                  <a:lnTo>
                    <a:pt x="74" y="12665"/>
                  </a:lnTo>
                  <a:lnTo>
                    <a:pt x="369" y="12665"/>
                  </a:lnTo>
                  <a:lnTo>
                    <a:pt x="369" y="13119"/>
                  </a:lnTo>
                  <a:lnTo>
                    <a:pt x="808" y="14135"/>
                  </a:lnTo>
                  <a:lnTo>
                    <a:pt x="1103" y="16962"/>
                  </a:lnTo>
                  <a:lnTo>
                    <a:pt x="1689" y="17643"/>
                  </a:lnTo>
                  <a:lnTo>
                    <a:pt x="1689" y="18659"/>
                  </a:lnTo>
                  <a:lnTo>
                    <a:pt x="1468" y="18773"/>
                  </a:lnTo>
                  <a:lnTo>
                    <a:pt x="1689" y="19562"/>
                  </a:lnTo>
                  <a:lnTo>
                    <a:pt x="2132" y="20357"/>
                  </a:lnTo>
                  <a:lnTo>
                    <a:pt x="2132" y="21146"/>
                  </a:lnTo>
                  <a:lnTo>
                    <a:pt x="2279" y="21600"/>
                  </a:lnTo>
                  <a:lnTo>
                    <a:pt x="2792" y="21600"/>
                  </a:lnTo>
                  <a:lnTo>
                    <a:pt x="2865" y="21259"/>
                  </a:lnTo>
                  <a:lnTo>
                    <a:pt x="3378" y="21600"/>
                  </a:lnTo>
                  <a:lnTo>
                    <a:pt x="3747" y="21486"/>
                  </a:lnTo>
                  <a:lnTo>
                    <a:pt x="4116" y="20919"/>
                  </a:lnTo>
                  <a:lnTo>
                    <a:pt x="4628" y="20919"/>
                  </a:lnTo>
                  <a:lnTo>
                    <a:pt x="4776" y="21259"/>
                  </a:lnTo>
                  <a:lnTo>
                    <a:pt x="5145" y="21032"/>
                  </a:lnTo>
                  <a:lnTo>
                    <a:pt x="5510" y="20130"/>
                  </a:lnTo>
                  <a:lnTo>
                    <a:pt x="5731" y="20130"/>
                  </a:lnTo>
                  <a:lnTo>
                    <a:pt x="5952" y="19341"/>
                  </a:lnTo>
                  <a:lnTo>
                    <a:pt x="6465" y="18886"/>
                  </a:lnTo>
                  <a:lnTo>
                    <a:pt x="6686" y="18773"/>
                  </a:lnTo>
                  <a:lnTo>
                    <a:pt x="7055" y="18773"/>
                  </a:lnTo>
                  <a:lnTo>
                    <a:pt x="7199" y="18886"/>
                  </a:lnTo>
                  <a:lnTo>
                    <a:pt x="7715" y="18886"/>
                  </a:lnTo>
                  <a:lnTo>
                    <a:pt x="7789" y="19227"/>
                  </a:lnTo>
                  <a:lnTo>
                    <a:pt x="8301" y="19341"/>
                  </a:lnTo>
                  <a:lnTo>
                    <a:pt x="9183" y="18773"/>
                  </a:lnTo>
                  <a:lnTo>
                    <a:pt x="9920" y="18659"/>
                  </a:lnTo>
                  <a:lnTo>
                    <a:pt x="10212" y="18205"/>
                  </a:lnTo>
                  <a:lnTo>
                    <a:pt x="10286" y="17870"/>
                  </a:lnTo>
                  <a:lnTo>
                    <a:pt x="10949" y="17076"/>
                  </a:lnTo>
                  <a:lnTo>
                    <a:pt x="11314" y="17076"/>
                  </a:lnTo>
                  <a:lnTo>
                    <a:pt x="11609" y="17303"/>
                  </a:lnTo>
                  <a:lnTo>
                    <a:pt x="11831" y="17189"/>
                  </a:lnTo>
                  <a:lnTo>
                    <a:pt x="12048" y="16962"/>
                  </a:lnTo>
                  <a:lnTo>
                    <a:pt x="12122" y="17189"/>
                  </a:lnTo>
                  <a:lnTo>
                    <a:pt x="12417" y="17189"/>
                  </a:lnTo>
                  <a:lnTo>
                    <a:pt x="13077" y="16395"/>
                  </a:lnTo>
                  <a:lnTo>
                    <a:pt x="13446" y="15378"/>
                  </a:lnTo>
                  <a:lnTo>
                    <a:pt x="13815" y="15038"/>
                  </a:lnTo>
                  <a:lnTo>
                    <a:pt x="14032" y="15038"/>
                  </a:lnTo>
                  <a:lnTo>
                    <a:pt x="16238" y="14135"/>
                  </a:lnTo>
                  <a:lnTo>
                    <a:pt x="16459" y="13681"/>
                  </a:lnTo>
                  <a:lnTo>
                    <a:pt x="17706" y="13346"/>
                  </a:lnTo>
                  <a:lnTo>
                    <a:pt x="18443" y="12778"/>
                  </a:lnTo>
                  <a:lnTo>
                    <a:pt x="18956" y="12211"/>
                  </a:lnTo>
                  <a:lnTo>
                    <a:pt x="19763" y="11984"/>
                  </a:lnTo>
                  <a:lnTo>
                    <a:pt x="19690" y="11535"/>
                  </a:lnTo>
                  <a:lnTo>
                    <a:pt x="19763" y="11422"/>
                  </a:lnTo>
                  <a:lnTo>
                    <a:pt x="19546" y="11081"/>
                  </a:lnTo>
                  <a:lnTo>
                    <a:pt x="19690" y="10292"/>
                  </a:lnTo>
                  <a:lnTo>
                    <a:pt x="20280" y="9043"/>
                  </a:lnTo>
                  <a:lnTo>
                    <a:pt x="21161" y="8708"/>
                  </a:lnTo>
                  <a:lnTo>
                    <a:pt x="21600" y="8595"/>
                  </a:lnTo>
                  <a:lnTo>
                    <a:pt x="20427" y="6443"/>
                  </a:lnTo>
                  <a:lnTo>
                    <a:pt x="20645" y="5200"/>
                  </a:lnTo>
                  <a:lnTo>
                    <a:pt x="18808" y="1470"/>
                  </a:lnTo>
                  <a:lnTo>
                    <a:pt x="18956" y="0"/>
                  </a:lnTo>
                  <a:close/>
                </a:path>
              </a:pathLst>
            </a:custGeom>
            <a:solidFill>
              <a:srgbClr val="CCD4DA"/>
            </a:solidFill>
            <a:ln w="12700" cap="flat">
              <a:noFill/>
              <a:miter lim="400000"/>
            </a:ln>
            <a:effectLst/>
          </p:spPr>
          <p:txBody>
            <a:bodyPr wrap="square" lIns="0" tIns="0" rIns="0" bIns="0" numCol="1" anchor="ctr">
              <a:noAutofit/>
            </a:bodyPr>
            <a:lstStyle/>
            <a:p>
              <a:pPr defTabSz="342900">
                <a:lnSpc>
                  <a:spcPct val="100000"/>
                </a:lnSpc>
                <a:spcBef>
                  <a:spcPts val="0"/>
                </a:spcBef>
                <a:defRPr sz="1400">
                  <a:latin typeface="Arial"/>
                  <a:ea typeface="Arial"/>
                  <a:cs typeface="Arial"/>
                  <a:sym typeface="Arial"/>
                </a:defRPr>
              </a:pPr>
              <a:endParaRPr sz="525"/>
            </a:p>
          </p:txBody>
        </p:sp>
        <p:sp>
          <p:nvSpPr>
            <p:cNvPr id="175" name="Google Shape;10582;p32">
              <a:extLst>
                <a:ext uri="{FF2B5EF4-FFF2-40B4-BE49-F238E27FC236}">
                  <a16:creationId xmlns:a16="http://schemas.microsoft.com/office/drawing/2014/main" id="{9A943E20-F65E-2058-A72C-A1BD05F719B5}"/>
                </a:ext>
              </a:extLst>
            </p:cNvPr>
            <p:cNvSpPr/>
            <p:nvPr/>
          </p:nvSpPr>
          <p:spPr>
            <a:xfrm>
              <a:off x="13173216" y="6478996"/>
              <a:ext cx="900939" cy="723243"/>
            </a:xfrm>
            <a:custGeom>
              <a:avLst/>
              <a:gdLst/>
              <a:ahLst/>
              <a:cxnLst>
                <a:cxn ang="0">
                  <a:pos x="wd2" y="hd2"/>
                </a:cxn>
                <a:cxn ang="5400000">
                  <a:pos x="wd2" y="hd2"/>
                </a:cxn>
                <a:cxn ang="10800000">
                  <a:pos x="wd2" y="hd2"/>
                </a:cxn>
                <a:cxn ang="16200000">
                  <a:pos x="wd2" y="hd2"/>
                </a:cxn>
              </a:cxnLst>
              <a:rect l="0" t="0" r="r" b="b"/>
              <a:pathLst>
                <a:path w="21600" h="21600" extrusionOk="0">
                  <a:moveTo>
                    <a:pt x="1502" y="0"/>
                  </a:moveTo>
                  <a:lnTo>
                    <a:pt x="625" y="75"/>
                  </a:lnTo>
                  <a:lnTo>
                    <a:pt x="437" y="75"/>
                  </a:lnTo>
                  <a:lnTo>
                    <a:pt x="374" y="449"/>
                  </a:lnTo>
                  <a:lnTo>
                    <a:pt x="248" y="1267"/>
                  </a:lnTo>
                  <a:lnTo>
                    <a:pt x="374" y="1862"/>
                  </a:lnTo>
                  <a:lnTo>
                    <a:pt x="374" y="2310"/>
                  </a:lnTo>
                  <a:lnTo>
                    <a:pt x="123" y="3054"/>
                  </a:lnTo>
                  <a:lnTo>
                    <a:pt x="0" y="3727"/>
                  </a:lnTo>
                  <a:lnTo>
                    <a:pt x="123" y="4247"/>
                  </a:lnTo>
                  <a:lnTo>
                    <a:pt x="374" y="5290"/>
                  </a:lnTo>
                  <a:lnTo>
                    <a:pt x="937" y="21600"/>
                  </a:lnTo>
                  <a:lnTo>
                    <a:pt x="21600" y="21376"/>
                  </a:lnTo>
                  <a:lnTo>
                    <a:pt x="21600" y="21305"/>
                  </a:lnTo>
                  <a:lnTo>
                    <a:pt x="21289" y="21230"/>
                  </a:lnTo>
                  <a:lnTo>
                    <a:pt x="20912" y="20632"/>
                  </a:lnTo>
                  <a:lnTo>
                    <a:pt x="20786" y="20482"/>
                  </a:lnTo>
                  <a:lnTo>
                    <a:pt x="20412" y="20262"/>
                  </a:lnTo>
                  <a:lnTo>
                    <a:pt x="20161" y="19813"/>
                  </a:lnTo>
                  <a:lnTo>
                    <a:pt x="19972" y="19888"/>
                  </a:lnTo>
                  <a:lnTo>
                    <a:pt x="19661" y="19888"/>
                  </a:lnTo>
                  <a:lnTo>
                    <a:pt x="19158" y="19439"/>
                  </a:lnTo>
                  <a:lnTo>
                    <a:pt x="18847" y="18400"/>
                  </a:lnTo>
                  <a:lnTo>
                    <a:pt x="18907" y="18176"/>
                  </a:lnTo>
                  <a:lnTo>
                    <a:pt x="18907" y="17578"/>
                  </a:lnTo>
                  <a:lnTo>
                    <a:pt x="18784" y="17282"/>
                  </a:lnTo>
                  <a:lnTo>
                    <a:pt x="18847" y="17133"/>
                  </a:lnTo>
                  <a:lnTo>
                    <a:pt x="18907" y="17282"/>
                  </a:lnTo>
                  <a:lnTo>
                    <a:pt x="19472" y="17282"/>
                  </a:lnTo>
                  <a:lnTo>
                    <a:pt x="19221" y="17058"/>
                  </a:lnTo>
                  <a:lnTo>
                    <a:pt x="19095" y="17058"/>
                  </a:lnTo>
                  <a:lnTo>
                    <a:pt x="18847" y="16460"/>
                  </a:lnTo>
                  <a:lnTo>
                    <a:pt x="18721" y="16389"/>
                  </a:lnTo>
                  <a:lnTo>
                    <a:pt x="18721" y="16535"/>
                  </a:lnTo>
                  <a:lnTo>
                    <a:pt x="18470" y="16314"/>
                  </a:lnTo>
                  <a:lnTo>
                    <a:pt x="18281" y="15716"/>
                  </a:lnTo>
                  <a:lnTo>
                    <a:pt x="17656" y="14523"/>
                  </a:lnTo>
                  <a:lnTo>
                    <a:pt x="17342" y="14303"/>
                  </a:lnTo>
                  <a:lnTo>
                    <a:pt x="17279" y="13779"/>
                  </a:lnTo>
                  <a:lnTo>
                    <a:pt x="16216" y="11843"/>
                  </a:lnTo>
                  <a:lnTo>
                    <a:pt x="16216" y="11473"/>
                  </a:lnTo>
                  <a:lnTo>
                    <a:pt x="16028" y="11099"/>
                  </a:lnTo>
                  <a:lnTo>
                    <a:pt x="15965" y="10206"/>
                  </a:lnTo>
                  <a:lnTo>
                    <a:pt x="15777" y="10056"/>
                  </a:lnTo>
                  <a:lnTo>
                    <a:pt x="15777" y="9757"/>
                  </a:lnTo>
                  <a:lnTo>
                    <a:pt x="15151" y="9013"/>
                  </a:lnTo>
                  <a:lnTo>
                    <a:pt x="15151" y="8714"/>
                  </a:lnTo>
                  <a:lnTo>
                    <a:pt x="15277" y="8344"/>
                  </a:lnTo>
                  <a:lnTo>
                    <a:pt x="15088" y="8120"/>
                  </a:lnTo>
                  <a:lnTo>
                    <a:pt x="14086" y="7077"/>
                  </a:lnTo>
                  <a:lnTo>
                    <a:pt x="14023" y="6706"/>
                  </a:lnTo>
                  <a:lnTo>
                    <a:pt x="13398" y="5884"/>
                  </a:lnTo>
                  <a:lnTo>
                    <a:pt x="13398" y="5364"/>
                  </a:lnTo>
                  <a:lnTo>
                    <a:pt x="12961" y="4841"/>
                  </a:lnTo>
                  <a:lnTo>
                    <a:pt x="13086" y="4546"/>
                  </a:lnTo>
                  <a:lnTo>
                    <a:pt x="13086" y="4247"/>
                  </a:lnTo>
                  <a:lnTo>
                    <a:pt x="13149" y="4097"/>
                  </a:lnTo>
                  <a:lnTo>
                    <a:pt x="13149" y="4247"/>
                  </a:lnTo>
                  <a:lnTo>
                    <a:pt x="13398" y="4247"/>
                  </a:lnTo>
                  <a:lnTo>
                    <a:pt x="13460" y="4766"/>
                  </a:lnTo>
                  <a:lnTo>
                    <a:pt x="13712" y="5215"/>
                  </a:lnTo>
                  <a:lnTo>
                    <a:pt x="14337" y="5959"/>
                  </a:lnTo>
                  <a:lnTo>
                    <a:pt x="14337" y="6333"/>
                  </a:lnTo>
                  <a:lnTo>
                    <a:pt x="14463" y="6706"/>
                  </a:lnTo>
                  <a:lnTo>
                    <a:pt x="14963" y="7002"/>
                  </a:lnTo>
                  <a:lnTo>
                    <a:pt x="15025" y="7376"/>
                  </a:lnTo>
                  <a:lnTo>
                    <a:pt x="15902" y="8344"/>
                  </a:lnTo>
                  <a:lnTo>
                    <a:pt x="16342" y="8643"/>
                  </a:lnTo>
                  <a:lnTo>
                    <a:pt x="16342" y="8864"/>
                  </a:lnTo>
                  <a:lnTo>
                    <a:pt x="16405" y="8568"/>
                  </a:lnTo>
                  <a:lnTo>
                    <a:pt x="16653" y="8269"/>
                  </a:lnTo>
                  <a:lnTo>
                    <a:pt x="16842" y="7525"/>
                  </a:lnTo>
                  <a:lnTo>
                    <a:pt x="16653" y="7376"/>
                  </a:lnTo>
                  <a:lnTo>
                    <a:pt x="16905" y="6778"/>
                  </a:lnTo>
                  <a:lnTo>
                    <a:pt x="16905" y="6333"/>
                  </a:lnTo>
                  <a:lnTo>
                    <a:pt x="17156" y="5215"/>
                  </a:lnTo>
                  <a:lnTo>
                    <a:pt x="17219" y="5140"/>
                  </a:lnTo>
                  <a:lnTo>
                    <a:pt x="16968" y="4396"/>
                  </a:lnTo>
                  <a:lnTo>
                    <a:pt x="17156" y="3873"/>
                  </a:lnTo>
                  <a:lnTo>
                    <a:pt x="16716" y="2759"/>
                  </a:lnTo>
                  <a:lnTo>
                    <a:pt x="16279" y="1936"/>
                  </a:lnTo>
                  <a:lnTo>
                    <a:pt x="16091" y="1192"/>
                  </a:lnTo>
                  <a:lnTo>
                    <a:pt x="15777" y="523"/>
                  </a:lnTo>
                  <a:lnTo>
                    <a:pt x="15591" y="449"/>
                  </a:lnTo>
                  <a:lnTo>
                    <a:pt x="15340" y="822"/>
                  </a:lnTo>
                  <a:lnTo>
                    <a:pt x="14837" y="1043"/>
                  </a:lnTo>
                  <a:lnTo>
                    <a:pt x="13775" y="822"/>
                  </a:lnTo>
                  <a:lnTo>
                    <a:pt x="12898" y="1118"/>
                  </a:lnTo>
                  <a:lnTo>
                    <a:pt x="12272" y="523"/>
                  </a:lnTo>
                  <a:lnTo>
                    <a:pt x="12209" y="893"/>
                  </a:lnTo>
                  <a:lnTo>
                    <a:pt x="12458" y="1417"/>
                  </a:lnTo>
                  <a:lnTo>
                    <a:pt x="12458" y="1641"/>
                  </a:lnTo>
                  <a:lnTo>
                    <a:pt x="12209" y="1192"/>
                  </a:lnTo>
                  <a:lnTo>
                    <a:pt x="11895" y="1043"/>
                  </a:lnTo>
                  <a:lnTo>
                    <a:pt x="11832" y="673"/>
                  </a:lnTo>
                  <a:lnTo>
                    <a:pt x="11958" y="523"/>
                  </a:lnTo>
                  <a:lnTo>
                    <a:pt x="11832" y="374"/>
                  </a:lnTo>
                  <a:lnTo>
                    <a:pt x="11518" y="374"/>
                  </a:lnTo>
                  <a:lnTo>
                    <a:pt x="11207" y="299"/>
                  </a:lnTo>
                  <a:lnTo>
                    <a:pt x="10582" y="75"/>
                  </a:lnTo>
                  <a:lnTo>
                    <a:pt x="10456" y="150"/>
                  </a:lnTo>
                  <a:lnTo>
                    <a:pt x="10704" y="299"/>
                  </a:lnTo>
                  <a:lnTo>
                    <a:pt x="10767" y="374"/>
                  </a:lnTo>
                  <a:lnTo>
                    <a:pt x="10456" y="449"/>
                  </a:lnTo>
                  <a:lnTo>
                    <a:pt x="10142" y="374"/>
                  </a:lnTo>
                  <a:lnTo>
                    <a:pt x="9768" y="523"/>
                  </a:lnTo>
                  <a:lnTo>
                    <a:pt x="9642" y="449"/>
                  </a:lnTo>
                  <a:lnTo>
                    <a:pt x="9642" y="374"/>
                  </a:lnTo>
                  <a:lnTo>
                    <a:pt x="10016" y="299"/>
                  </a:lnTo>
                  <a:lnTo>
                    <a:pt x="10267" y="150"/>
                  </a:lnTo>
                  <a:lnTo>
                    <a:pt x="9953" y="150"/>
                  </a:lnTo>
                  <a:lnTo>
                    <a:pt x="9391" y="299"/>
                  </a:lnTo>
                  <a:lnTo>
                    <a:pt x="9202" y="449"/>
                  </a:lnTo>
                  <a:lnTo>
                    <a:pt x="8765" y="748"/>
                  </a:lnTo>
                  <a:lnTo>
                    <a:pt x="8514" y="822"/>
                  </a:lnTo>
                  <a:lnTo>
                    <a:pt x="8077" y="1043"/>
                  </a:lnTo>
                  <a:lnTo>
                    <a:pt x="7763" y="1491"/>
                  </a:lnTo>
                  <a:lnTo>
                    <a:pt x="7637" y="1641"/>
                  </a:lnTo>
                  <a:lnTo>
                    <a:pt x="7137" y="1641"/>
                  </a:lnTo>
                  <a:lnTo>
                    <a:pt x="6512" y="1192"/>
                  </a:lnTo>
                  <a:lnTo>
                    <a:pt x="6009" y="1118"/>
                  </a:lnTo>
                  <a:lnTo>
                    <a:pt x="5446" y="1192"/>
                  </a:lnTo>
                  <a:lnTo>
                    <a:pt x="5006" y="822"/>
                  </a:lnTo>
                  <a:lnTo>
                    <a:pt x="4758" y="822"/>
                  </a:lnTo>
                  <a:lnTo>
                    <a:pt x="4507" y="893"/>
                  </a:lnTo>
                  <a:lnTo>
                    <a:pt x="4070" y="523"/>
                  </a:lnTo>
                  <a:lnTo>
                    <a:pt x="3504" y="374"/>
                  </a:lnTo>
                  <a:lnTo>
                    <a:pt x="2191" y="299"/>
                  </a:lnTo>
                  <a:lnTo>
                    <a:pt x="1502" y="0"/>
                  </a:lnTo>
                  <a:close/>
                </a:path>
              </a:pathLst>
            </a:custGeom>
            <a:solidFill>
              <a:srgbClr val="CBD4D7"/>
            </a:solidFill>
            <a:ln w="12700" cap="flat">
              <a:noFill/>
              <a:miter lim="400000"/>
            </a:ln>
            <a:effectLst/>
          </p:spPr>
          <p:txBody>
            <a:bodyPr wrap="square" lIns="0" tIns="0" rIns="0" bIns="0" numCol="1" anchor="ctr">
              <a:noAutofit/>
            </a:bodyPr>
            <a:lstStyle/>
            <a:p>
              <a:pPr defTabSz="342900">
                <a:lnSpc>
                  <a:spcPct val="100000"/>
                </a:lnSpc>
                <a:spcBef>
                  <a:spcPts val="0"/>
                </a:spcBef>
                <a:defRPr sz="1400">
                  <a:latin typeface="Arial"/>
                  <a:ea typeface="Arial"/>
                  <a:cs typeface="Arial"/>
                  <a:sym typeface="Arial"/>
                </a:defRPr>
              </a:pPr>
              <a:endParaRPr sz="525"/>
            </a:p>
          </p:txBody>
        </p:sp>
        <p:sp>
          <p:nvSpPr>
            <p:cNvPr id="176" name="Google Shape;10583;p32">
              <a:extLst>
                <a:ext uri="{FF2B5EF4-FFF2-40B4-BE49-F238E27FC236}">
                  <a16:creationId xmlns:a16="http://schemas.microsoft.com/office/drawing/2014/main" id="{E97906A3-98D7-ECDF-5EBF-555D59C4AB73}"/>
                </a:ext>
              </a:extLst>
            </p:cNvPr>
            <p:cNvSpPr/>
            <p:nvPr/>
          </p:nvSpPr>
          <p:spPr>
            <a:xfrm>
              <a:off x="13013822" y="7194727"/>
              <a:ext cx="1190891" cy="1304410"/>
            </a:xfrm>
            <a:custGeom>
              <a:avLst/>
              <a:gdLst/>
              <a:ahLst/>
              <a:cxnLst>
                <a:cxn ang="0">
                  <a:pos x="wd2" y="hd2"/>
                </a:cxn>
                <a:cxn ang="5400000">
                  <a:pos x="wd2" y="hd2"/>
                </a:cxn>
                <a:cxn ang="10800000">
                  <a:pos x="wd2" y="hd2"/>
                </a:cxn>
                <a:cxn ang="16200000">
                  <a:pos x="wd2" y="hd2"/>
                </a:cxn>
              </a:cxnLst>
              <a:rect l="0" t="0" r="r" b="b"/>
              <a:pathLst>
                <a:path w="21600" h="21600" extrusionOk="0">
                  <a:moveTo>
                    <a:pt x="19232" y="0"/>
                  </a:moveTo>
                  <a:lnTo>
                    <a:pt x="3600" y="124"/>
                  </a:lnTo>
                  <a:lnTo>
                    <a:pt x="3695" y="2355"/>
                  </a:lnTo>
                  <a:lnTo>
                    <a:pt x="2463" y="2437"/>
                  </a:lnTo>
                  <a:lnTo>
                    <a:pt x="2463" y="2850"/>
                  </a:lnTo>
                  <a:lnTo>
                    <a:pt x="2606" y="7352"/>
                  </a:lnTo>
                  <a:lnTo>
                    <a:pt x="2368" y="7393"/>
                  </a:lnTo>
                  <a:lnTo>
                    <a:pt x="2133" y="7557"/>
                  </a:lnTo>
                  <a:lnTo>
                    <a:pt x="1895" y="7435"/>
                  </a:lnTo>
                  <a:lnTo>
                    <a:pt x="1564" y="7435"/>
                  </a:lnTo>
                  <a:lnTo>
                    <a:pt x="1327" y="7599"/>
                  </a:lnTo>
                  <a:lnTo>
                    <a:pt x="1327" y="7847"/>
                  </a:lnTo>
                  <a:lnTo>
                    <a:pt x="1469" y="8013"/>
                  </a:lnTo>
                  <a:lnTo>
                    <a:pt x="1327" y="8260"/>
                  </a:lnTo>
                  <a:lnTo>
                    <a:pt x="853" y="8797"/>
                  </a:lnTo>
                  <a:lnTo>
                    <a:pt x="758" y="8797"/>
                  </a:lnTo>
                  <a:lnTo>
                    <a:pt x="521" y="8963"/>
                  </a:lnTo>
                  <a:lnTo>
                    <a:pt x="568" y="9168"/>
                  </a:lnTo>
                  <a:lnTo>
                    <a:pt x="711" y="9251"/>
                  </a:lnTo>
                  <a:lnTo>
                    <a:pt x="568" y="9499"/>
                  </a:lnTo>
                  <a:lnTo>
                    <a:pt x="285" y="9665"/>
                  </a:lnTo>
                  <a:lnTo>
                    <a:pt x="238" y="9829"/>
                  </a:lnTo>
                  <a:lnTo>
                    <a:pt x="473" y="9912"/>
                  </a:lnTo>
                  <a:lnTo>
                    <a:pt x="521" y="10119"/>
                  </a:lnTo>
                  <a:lnTo>
                    <a:pt x="380" y="10324"/>
                  </a:lnTo>
                  <a:lnTo>
                    <a:pt x="0" y="10697"/>
                  </a:lnTo>
                  <a:lnTo>
                    <a:pt x="0" y="10944"/>
                  </a:lnTo>
                  <a:lnTo>
                    <a:pt x="143" y="11110"/>
                  </a:lnTo>
                  <a:lnTo>
                    <a:pt x="473" y="10903"/>
                  </a:lnTo>
                  <a:lnTo>
                    <a:pt x="568" y="10944"/>
                  </a:lnTo>
                  <a:lnTo>
                    <a:pt x="568" y="11110"/>
                  </a:lnTo>
                  <a:lnTo>
                    <a:pt x="473" y="11234"/>
                  </a:lnTo>
                  <a:lnTo>
                    <a:pt x="616" y="11317"/>
                  </a:lnTo>
                  <a:lnTo>
                    <a:pt x="521" y="11481"/>
                  </a:lnTo>
                  <a:lnTo>
                    <a:pt x="616" y="11688"/>
                  </a:lnTo>
                  <a:lnTo>
                    <a:pt x="616" y="11935"/>
                  </a:lnTo>
                  <a:lnTo>
                    <a:pt x="711" y="12142"/>
                  </a:lnTo>
                  <a:lnTo>
                    <a:pt x="1232" y="12308"/>
                  </a:lnTo>
                  <a:lnTo>
                    <a:pt x="1327" y="12472"/>
                  </a:lnTo>
                  <a:lnTo>
                    <a:pt x="1232" y="12596"/>
                  </a:lnTo>
                  <a:lnTo>
                    <a:pt x="1232" y="12762"/>
                  </a:lnTo>
                  <a:lnTo>
                    <a:pt x="1184" y="12803"/>
                  </a:lnTo>
                  <a:lnTo>
                    <a:pt x="1327" y="12967"/>
                  </a:lnTo>
                  <a:lnTo>
                    <a:pt x="1327" y="13133"/>
                  </a:lnTo>
                  <a:lnTo>
                    <a:pt x="1232" y="13174"/>
                  </a:lnTo>
                  <a:lnTo>
                    <a:pt x="1517" y="13382"/>
                  </a:lnTo>
                  <a:lnTo>
                    <a:pt x="1564" y="13545"/>
                  </a:lnTo>
                  <a:lnTo>
                    <a:pt x="1942" y="13918"/>
                  </a:lnTo>
                  <a:lnTo>
                    <a:pt x="2180" y="14372"/>
                  </a:lnTo>
                  <a:lnTo>
                    <a:pt x="2228" y="14538"/>
                  </a:lnTo>
                  <a:lnTo>
                    <a:pt x="2180" y="14785"/>
                  </a:lnTo>
                  <a:lnTo>
                    <a:pt x="2133" y="14868"/>
                  </a:lnTo>
                  <a:lnTo>
                    <a:pt x="1990" y="15075"/>
                  </a:lnTo>
                  <a:lnTo>
                    <a:pt x="1990" y="15446"/>
                  </a:lnTo>
                  <a:lnTo>
                    <a:pt x="2228" y="15612"/>
                  </a:lnTo>
                  <a:lnTo>
                    <a:pt x="2511" y="15612"/>
                  </a:lnTo>
                  <a:lnTo>
                    <a:pt x="2653" y="15488"/>
                  </a:lnTo>
                  <a:lnTo>
                    <a:pt x="2984" y="15488"/>
                  </a:lnTo>
                  <a:lnTo>
                    <a:pt x="3174" y="15570"/>
                  </a:lnTo>
                  <a:lnTo>
                    <a:pt x="3079" y="15693"/>
                  </a:lnTo>
                  <a:lnTo>
                    <a:pt x="3126" y="15983"/>
                  </a:lnTo>
                  <a:lnTo>
                    <a:pt x="3317" y="16066"/>
                  </a:lnTo>
                  <a:lnTo>
                    <a:pt x="3600" y="16230"/>
                  </a:lnTo>
                  <a:lnTo>
                    <a:pt x="3837" y="16230"/>
                  </a:lnTo>
                  <a:lnTo>
                    <a:pt x="4028" y="16313"/>
                  </a:lnTo>
                  <a:lnTo>
                    <a:pt x="4123" y="16478"/>
                  </a:lnTo>
                  <a:lnTo>
                    <a:pt x="4358" y="16603"/>
                  </a:lnTo>
                  <a:lnTo>
                    <a:pt x="4596" y="16603"/>
                  </a:lnTo>
                  <a:lnTo>
                    <a:pt x="4738" y="16727"/>
                  </a:lnTo>
                  <a:lnTo>
                    <a:pt x="4643" y="16891"/>
                  </a:lnTo>
                  <a:lnTo>
                    <a:pt x="4406" y="17098"/>
                  </a:lnTo>
                  <a:lnTo>
                    <a:pt x="4310" y="17222"/>
                  </a:lnTo>
                  <a:lnTo>
                    <a:pt x="4596" y="17428"/>
                  </a:lnTo>
                  <a:lnTo>
                    <a:pt x="4831" y="17469"/>
                  </a:lnTo>
                  <a:lnTo>
                    <a:pt x="4879" y="17428"/>
                  </a:lnTo>
                  <a:lnTo>
                    <a:pt x="5116" y="17511"/>
                  </a:lnTo>
                  <a:lnTo>
                    <a:pt x="5259" y="17469"/>
                  </a:lnTo>
                  <a:lnTo>
                    <a:pt x="5685" y="17718"/>
                  </a:lnTo>
                  <a:lnTo>
                    <a:pt x="5732" y="17840"/>
                  </a:lnTo>
                  <a:lnTo>
                    <a:pt x="5780" y="18172"/>
                  </a:lnTo>
                  <a:lnTo>
                    <a:pt x="5922" y="18296"/>
                  </a:lnTo>
                  <a:lnTo>
                    <a:pt x="6158" y="18338"/>
                  </a:lnTo>
                  <a:lnTo>
                    <a:pt x="6253" y="18460"/>
                  </a:lnTo>
                  <a:lnTo>
                    <a:pt x="6205" y="18667"/>
                  </a:lnTo>
                  <a:lnTo>
                    <a:pt x="6300" y="18791"/>
                  </a:lnTo>
                  <a:lnTo>
                    <a:pt x="6774" y="18874"/>
                  </a:lnTo>
                  <a:lnTo>
                    <a:pt x="6964" y="18997"/>
                  </a:lnTo>
                  <a:lnTo>
                    <a:pt x="6964" y="19492"/>
                  </a:lnTo>
                  <a:lnTo>
                    <a:pt x="7154" y="19575"/>
                  </a:lnTo>
                  <a:lnTo>
                    <a:pt x="7389" y="19699"/>
                  </a:lnTo>
                  <a:lnTo>
                    <a:pt x="7484" y="19824"/>
                  </a:lnTo>
                  <a:lnTo>
                    <a:pt x="7484" y="19907"/>
                  </a:lnTo>
                  <a:lnTo>
                    <a:pt x="7580" y="20112"/>
                  </a:lnTo>
                  <a:lnTo>
                    <a:pt x="7675" y="20195"/>
                  </a:lnTo>
                  <a:lnTo>
                    <a:pt x="7865" y="20236"/>
                  </a:lnTo>
                  <a:lnTo>
                    <a:pt x="7958" y="20402"/>
                  </a:lnTo>
                  <a:lnTo>
                    <a:pt x="8290" y="20566"/>
                  </a:lnTo>
                  <a:lnTo>
                    <a:pt x="8526" y="20649"/>
                  </a:lnTo>
                  <a:lnTo>
                    <a:pt x="8669" y="20607"/>
                  </a:lnTo>
                  <a:lnTo>
                    <a:pt x="8764" y="20524"/>
                  </a:lnTo>
                  <a:lnTo>
                    <a:pt x="8906" y="20402"/>
                  </a:lnTo>
                  <a:lnTo>
                    <a:pt x="9379" y="20402"/>
                  </a:lnTo>
                  <a:lnTo>
                    <a:pt x="9474" y="20524"/>
                  </a:lnTo>
                  <a:lnTo>
                    <a:pt x="9570" y="20524"/>
                  </a:lnTo>
                  <a:lnTo>
                    <a:pt x="9805" y="20402"/>
                  </a:lnTo>
                  <a:lnTo>
                    <a:pt x="9948" y="20319"/>
                  </a:lnTo>
                  <a:lnTo>
                    <a:pt x="10043" y="20153"/>
                  </a:lnTo>
                  <a:lnTo>
                    <a:pt x="10328" y="20153"/>
                  </a:lnTo>
                  <a:lnTo>
                    <a:pt x="10468" y="20195"/>
                  </a:lnTo>
                  <a:lnTo>
                    <a:pt x="10659" y="20524"/>
                  </a:lnTo>
                  <a:lnTo>
                    <a:pt x="10754" y="20649"/>
                  </a:lnTo>
                  <a:lnTo>
                    <a:pt x="10896" y="20773"/>
                  </a:lnTo>
                  <a:lnTo>
                    <a:pt x="11179" y="20856"/>
                  </a:lnTo>
                  <a:lnTo>
                    <a:pt x="11369" y="20980"/>
                  </a:lnTo>
                  <a:lnTo>
                    <a:pt x="11417" y="21186"/>
                  </a:lnTo>
                  <a:lnTo>
                    <a:pt x="11512" y="21227"/>
                  </a:lnTo>
                  <a:lnTo>
                    <a:pt x="11605" y="21393"/>
                  </a:lnTo>
                  <a:lnTo>
                    <a:pt x="11605" y="21559"/>
                  </a:lnTo>
                  <a:lnTo>
                    <a:pt x="11985" y="21559"/>
                  </a:lnTo>
                  <a:lnTo>
                    <a:pt x="12080" y="21600"/>
                  </a:lnTo>
                  <a:lnTo>
                    <a:pt x="12128" y="21559"/>
                  </a:lnTo>
                  <a:lnTo>
                    <a:pt x="12080" y="21434"/>
                  </a:lnTo>
                  <a:lnTo>
                    <a:pt x="12080" y="21268"/>
                  </a:lnTo>
                  <a:lnTo>
                    <a:pt x="12221" y="21144"/>
                  </a:lnTo>
                  <a:lnTo>
                    <a:pt x="12458" y="21227"/>
                  </a:lnTo>
                  <a:lnTo>
                    <a:pt x="12839" y="21351"/>
                  </a:lnTo>
                  <a:lnTo>
                    <a:pt x="13027" y="21268"/>
                  </a:lnTo>
                  <a:lnTo>
                    <a:pt x="13264" y="21351"/>
                  </a:lnTo>
                  <a:lnTo>
                    <a:pt x="13264" y="21559"/>
                  </a:lnTo>
                  <a:lnTo>
                    <a:pt x="13595" y="21600"/>
                  </a:lnTo>
                  <a:lnTo>
                    <a:pt x="13737" y="21600"/>
                  </a:lnTo>
                  <a:lnTo>
                    <a:pt x="13737" y="21434"/>
                  </a:lnTo>
                  <a:lnTo>
                    <a:pt x="13880" y="21268"/>
                  </a:lnTo>
                  <a:lnTo>
                    <a:pt x="14070" y="21351"/>
                  </a:lnTo>
                  <a:lnTo>
                    <a:pt x="14116" y="21268"/>
                  </a:lnTo>
                  <a:lnTo>
                    <a:pt x="14353" y="21268"/>
                  </a:lnTo>
                  <a:lnTo>
                    <a:pt x="14686" y="21186"/>
                  </a:lnTo>
                  <a:lnTo>
                    <a:pt x="15159" y="21144"/>
                  </a:lnTo>
                  <a:lnTo>
                    <a:pt x="15442" y="21227"/>
                  </a:lnTo>
                  <a:lnTo>
                    <a:pt x="15727" y="21144"/>
                  </a:lnTo>
                  <a:lnTo>
                    <a:pt x="15870" y="20939"/>
                  </a:lnTo>
                  <a:lnTo>
                    <a:pt x="16153" y="20773"/>
                  </a:lnTo>
                  <a:lnTo>
                    <a:pt x="16343" y="20566"/>
                  </a:lnTo>
                  <a:lnTo>
                    <a:pt x="16438" y="20524"/>
                  </a:lnTo>
                  <a:lnTo>
                    <a:pt x="16816" y="20195"/>
                  </a:lnTo>
                  <a:lnTo>
                    <a:pt x="16911" y="20195"/>
                  </a:lnTo>
                  <a:lnTo>
                    <a:pt x="17194" y="19782"/>
                  </a:lnTo>
                  <a:lnTo>
                    <a:pt x="17670" y="19370"/>
                  </a:lnTo>
                  <a:lnTo>
                    <a:pt x="17575" y="18955"/>
                  </a:lnTo>
                  <a:lnTo>
                    <a:pt x="17432" y="18874"/>
                  </a:lnTo>
                  <a:lnTo>
                    <a:pt x="17385" y="18460"/>
                  </a:lnTo>
                  <a:lnTo>
                    <a:pt x="17194" y="18255"/>
                  </a:lnTo>
                  <a:lnTo>
                    <a:pt x="17102" y="18047"/>
                  </a:lnTo>
                  <a:lnTo>
                    <a:pt x="16911" y="17882"/>
                  </a:lnTo>
                  <a:lnTo>
                    <a:pt x="16674" y="17882"/>
                  </a:lnTo>
                  <a:lnTo>
                    <a:pt x="16579" y="17759"/>
                  </a:lnTo>
                  <a:lnTo>
                    <a:pt x="16579" y="17676"/>
                  </a:lnTo>
                  <a:lnTo>
                    <a:pt x="16343" y="17552"/>
                  </a:lnTo>
                  <a:lnTo>
                    <a:pt x="16105" y="17222"/>
                  </a:lnTo>
                  <a:lnTo>
                    <a:pt x="16010" y="17139"/>
                  </a:lnTo>
                  <a:lnTo>
                    <a:pt x="15963" y="17015"/>
                  </a:lnTo>
                  <a:lnTo>
                    <a:pt x="15727" y="16808"/>
                  </a:lnTo>
                  <a:lnTo>
                    <a:pt x="15632" y="16644"/>
                  </a:lnTo>
                  <a:lnTo>
                    <a:pt x="15017" y="16644"/>
                  </a:lnTo>
                  <a:lnTo>
                    <a:pt x="14826" y="16603"/>
                  </a:lnTo>
                  <a:lnTo>
                    <a:pt x="14731" y="16437"/>
                  </a:lnTo>
                  <a:lnTo>
                    <a:pt x="14921" y="16190"/>
                  </a:lnTo>
                  <a:lnTo>
                    <a:pt x="15064" y="16107"/>
                  </a:lnTo>
                  <a:lnTo>
                    <a:pt x="15064" y="15859"/>
                  </a:lnTo>
                  <a:lnTo>
                    <a:pt x="15395" y="15900"/>
                  </a:lnTo>
                  <a:lnTo>
                    <a:pt x="15632" y="15859"/>
                  </a:lnTo>
                  <a:lnTo>
                    <a:pt x="15727" y="15983"/>
                  </a:lnTo>
                  <a:lnTo>
                    <a:pt x="15918" y="15983"/>
                  </a:lnTo>
                  <a:lnTo>
                    <a:pt x="15963" y="15859"/>
                  </a:lnTo>
                  <a:lnTo>
                    <a:pt x="16153" y="15693"/>
                  </a:lnTo>
                  <a:lnTo>
                    <a:pt x="16201" y="15197"/>
                  </a:lnTo>
                  <a:lnTo>
                    <a:pt x="16153" y="14743"/>
                  </a:lnTo>
                  <a:lnTo>
                    <a:pt x="16248" y="14414"/>
                  </a:lnTo>
                  <a:lnTo>
                    <a:pt x="16486" y="14165"/>
                  </a:lnTo>
                  <a:lnTo>
                    <a:pt x="16486" y="13918"/>
                  </a:lnTo>
                  <a:lnTo>
                    <a:pt x="16391" y="13753"/>
                  </a:lnTo>
                  <a:lnTo>
                    <a:pt x="16486" y="13545"/>
                  </a:lnTo>
                  <a:lnTo>
                    <a:pt x="16721" y="13216"/>
                  </a:lnTo>
                  <a:lnTo>
                    <a:pt x="16816" y="13091"/>
                  </a:lnTo>
                  <a:lnTo>
                    <a:pt x="16911" y="13091"/>
                  </a:lnTo>
                  <a:lnTo>
                    <a:pt x="17054" y="13133"/>
                  </a:lnTo>
                  <a:lnTo>
                    <a:pt x="17337" y="12266"/>
                  </a:lnTo>
                  <a:lnTo>
                    <a:pt x="17432" y="11893"/>
                  </a:lnTo>
                  <a:lnTo>
                    <a:pt x="17858" y="11688"/>
                  </a:lnTo>
                  <a:lnTo>
                    <a:pt x="17858" y="11481"/>
                  </a:lnTo>
                  <a:lnTo>
                    <a:pt x="18143" y="11068"/>
                  </a:lnTo>
                  <a:lnTo>
                    <a:pt x="18238" y="10861"/>
                  </a:lnTo>
                  <a:lnTo>
                    <a:pt x="18474" y="10820"/>
                  </a:lnTo>
                  <a:lnTo>
                    <a:pt x="18569" y="10820"/>
                  </a:lnTo>
                  <a:lnTo>
                    <a:pt x="18711" y="10449"/>
                  </a:lnTo>
                  <a:lnTo>
                    <a:pt x="19044" y="9912"/>
                  </a:lnTo>
                  <a:lnTo>
                    <a:pt x="19044" y="9499"/>
                  </a:lnTo>
                  <a:lnTo>
                    <a:pt x="19232" y="9209"/>
                  </a:lnTo>
                  <a:lnTo>
                    <a:pt x="19279" y="9087"/>
                  </a:lnTo>
                  <a:lnTo>
                    <a:pt x="19232" y="9087"/>
                  </a:lnTo>
                  <a:lnTo>
                    <a:pt x="19184" y="8838"/>
                  </a:lnTo>
                  <a:lnTo>
                    <a:pt x="18996" y="8384"/>
                  </a:lnTo>
                  <a:lnTo>
                    <a:pt x="19044" y="8136"/>
                  </a:lnTo>
                  <a:lnTo>
                    <a:pt x="19184" y="7972"/>
                  </a:lnTo>
                  <a:lnTo>
                    <a:pt x="19184" y="7764"/>
                  </a:lnTo>
                  <a:lnTo>
                    <a:pt x="19422" y="7518"/>
                  </a:lnTo>
                  <a:lnTo>
                    <a:pt x="19517" y="6939"/>
                  </a:lnTo>
                  <a:lnTo>
                    <a:pt x="19660" y="6566"/>
                  </a:lnTo>
                  <a:lnTo>
                    <a:pt x="19753" y="6484"/>
                  </a:lnTo>
                  <a:lnTo>
                    <a:pt x="19660" y="6361"/>
                  </a:lnTo>
                  <a:lnTo>
                    <a:pt x="19517" y="6320"/>
                  </a:lnTo>
                  <a:lnTo>
                    <a:pt x="19705" y="6071"/>
                  </a:lnTo>
                  <a:lnTo>
                    <a:pt x="19705" y="5783"/>
                  </a:lnTo>
                  <a:lnTo>
                    <a:pt x="19800" y="5741"/>
                  </a:lnTo>
                  <a:lnTo>
                    <a:pt x="20181" y="5741"/>
                  </a:lnTo>
                  <a:lnTo>
                    <a:pt x="20181" y="5370"/>
                  </a:lnTo>
                  <a:lnTo>
                    <a:pt x="20416" y="5329"/>
                  </a:lnTo>
                  <a:lnTo>
                    <a:pt x="20606" y="5246"/>
                  </a:lnTo>
                  <a:lnTo>
                    <a:pt x="20891" y="5246"/>
                  </a:lnTo>
                  <a:lnTo>
                    <a:pt x="20937" y="5080"/>
                  </a:lnTo>
                  <a:lnTo>
                    <a:pt x="21174" y="5039"/>
                  </a:lnTo>
                  <a:lnTo>
                    <a:pt x="21412" y="4914"/>
                  </a:lnTo>
                  <a:lnTo>
                    <a:pt x="21600" y="4709"/>
                  </a:lnTo>
                  <a:lnTo>
                    <a:pt x="21460" y="4709"/>
                  </a:lnTo>
                  <a:lnTo>
                    <a:pt x="21460" y="4543"/>
                  </a:lnTo>
                  <a:lnTo>
                    <a:pt x="21174" y="4419"/>
                  </a:lnTo>
                  <a:lnTo>
                    <a:pt x="20937" y="4419"/>
                  </a:lnTo>
                  <a:lnTo>
                    <a:pt x="20937" y="4214"/>
                  </a:lnTo>
                  <a:lnTo>
                    <a:pt x="20368" y="3841"/>
                  </a:lnTo>
                  <a:lnTo>
                    <a:pt x="20181" y="3841"/>
                  </a:lnTo>
                  <a:lnTo>
                    <a:pt x="19943" y="3428"/>
                  </a:lnTo>
                  <a:lnTo>
                    <a:pt x="19753" y="2974"/>
                  </a:lnTo>
                  <a:lnTo>
                    <a:pt x="19800" y="2479"/>
                  </a:lnTo>
                  <a:lnTo>
                    <a:pt x="19753" y="2066"/>
                  </a:lnTo>
                  <a:lnTo>
                    <a:pt x="19422" y="1239"/>
                  </a:lnTo>
                  <a:lnTo>
                    <a:pt x="19422" y="1034"/>
                  </a:lnTo>
                  <a:lnTo>
                    <a:pt x="19470" y="993"/>
                  </a:lnTo>
                  <a:lnTo>
                    <a:pt x="19517" y="1115"/>
                  </a:lnTo>
                  <a:lnTo>
                    <a:pt x="19565" y="1198"/>
                  </a:lnTo>
                  <a:lnTo>
                    <a:pt x="19660" y="1198"/>
                  </a:lnTo>
                  <a:lnTo>
                    <a:pt x="19660" y="1115"/>
                  </a:lnTo>
                  <a:lnTo>
                    <a:pt x="19422" y="827"/>
                  </a:lnTo>
                  <a:lnTo>
                    <a:pt x="19279" y="497"/>
                  </a:lnTo>
                  <a:lnTo>
                    <a:pt x="19232" y="414"/>
                  </a:lnTo>
                  <a:lnTo>
                    <a:pt x="19232" y="290"/>
                  </a:lnTo>
                  <a:lnTo>
                    <a:pt x="19184" y="166"/>
                  </a:lnTo>
                  <a:lnTo>
                    <a:pt x="19232" y="83"/>
                  </a:lnTo>
                  <a:lnTo>
                    <a:pt x="19232" y="0"/>
                  </a:lnTo>
                  <a:close/>
                </a:path>
              </a:pathLst>
            </a:custGeom>
            <a:solidFill>
              <a:srgbClr val="CCD4DA"/>
            </a:solidFill>
            <a:ln w="12700" cap="flat">
              <a:noFill/>
              <a:miter lim="400000"/>
            </a:ln>
            <a:effectLst/>
          </p:spPr>
          <p:txBody>
            <a:bodyPr wrap="square" lIns="0" tIns="0" rIns="0" bIns="0" numCol="1" anchor="ctr">
              <a:noAutofit/>
            </a:bodyPr>
            <a:lstStyle/>
            <a:p>
              <a:pPr defTabSz="342900">
                <a:lnSpc>
                  <a:spcPct val="100000"/>
                </a:lnSpc>
                <a:spcBef>
                  <a:spcPts val="0"/>
                </a:spcBef>
                <a:defRPr sz="1400">
                  <a:latin typeface="Arial"/>
                  <a:ea typeface="Arial"/>
                  <a:cs typeface="Arial"/>
                  <a:sym typeface="Arial"/>
                </a:defRPr>
              </a:pPr>
              <a:endParaRPr sz="525"/>
            </a:p>
          </p:txBody>
        </p:sp>
        <p:sp>
          <p:nvSpPr>
            <p:cNvPr id="177" name="Google Shape;10584;p32">
              <a:extLst>
                <a:ext uri="{FF2B5EF4-FFF2-40B4-BE49-F238E27FC236}">
                  <a16:creationId xmlns:a16="http://schemas.microsoft.com/office/drawing/2014/main" id="{6EF0CFCB-89FB-9362-4303-16DA5E41B3E8}"/>
                </a:ext>
              </a:extLst>
            </p:cNvPr>
            <p:cNvSpPr/>
            <p:nvPr/>
          </p:nvSpPr>
          <p:spPr>
            <a:xfrm>
              <a:off x="13826027" y="7701042"/>
              <a:ext cx="1096906" cy="795590"/>
            </a:xfrm>
            <a:custGeom>
              <a:avLst/>
              <a:gdLst/>
              <a:ahLst/>
              <a:cxnLst>
                <a:cxn ang="0">
                  <a:pos x="wd2" y="hd2"/>
                </a:cxn>
                <a:cxn ang="5400000">
                  <a:pos x="wd2" y="hd2"/>
                </a:cxn>
                <a:cxn ang="10800000">
                  <a:pos x="wd2" y="hd2"/>
                </a:cxn>
                <a:cxn ang="16200000">
                  <a:pos x="wd2" y="hd2"/>
                </a:cxn>
              </a:cxnLst>
              <a:rect l="0" t="0" r="r" b="b"/>
              <a:pathLst>
                <a:path w="21600" h="21600" extrusionOk="0">
                  <a:moveTo>
                    <a:pt x="6172" y="0"/>
                  </a:moveTo>
                  <a:lnTo>
                    <a:pt x="5761" y="1084"/>
                  </a:lnTo>
                  <a:lnTo>
                    <a:pt x="5503" y="1084"/>
                  </a:lnTo>
                  <a:lnTo>
                    <a:pt x="5452" y="1353"/>
                  </a:lnTo>
                  <a:lnTo>
                    <a:pt x="5144" y="1285"/>
                  </a:lnTo>
                  <a:lnTo>
                    <a:pt x="4938" y="1152"/>
                  </a:lnTo>
                  <a:lnTo>
                    <a:pt x="4886" y="1353"/>
                  </a:lnTo>
                  <a:lnTo>
                    <a:pt x="4682" y="1828"/>
                  </a:lnTo>
                  <a:lnTo>
                    <a:pt x="4682" y="2505"/>
                  </a:lnTo>
                  <a:lnTo>
                    <a:pt x="4321" y="3385"/>
                  </a:lnTo>
                  <a:lnTo>
                    <a:pt x="4166" y="3993"/>
                  </a:lnTo>
                  <a:lnTo>
                    <a:pt x="4063" y="3993"/>
                  </a:lnTo>
                  <a:lnTo>
                    <a:pt x="3807" y="4061"/>
                  </a:lnTo>
                  <a:lnTo>
                    <a:pt x="3704" y="4401"/>
                  </a:lnTo>
                  <a:lnTo>
                    <a:pt x="3394" y="5077"/>
                  </a:lnTo>
                  <a:lnTo>
                    <a:pt x="3394" y="5417"/>
                  </a:lnTo>
                  <a:lnTo>
                    <a:pt x="2932" y="5754"/>
                  </a:lnTo>
                  <a:lnTo>
                    <a:pt x="2829" y="6365"/>
                  </a:lnTo>
                  <a:lnTo>
                    <a:pt x="2522" y="7786"/>
                  </a:lnTo>
                  <a:lnTo>
                    <a:pt x="2367" y="7718"/>
                  </a:lnTo>
                  <a:lnTo>
                    <a:pt x="2264" y="7718"/>
                  </a:lnTo>
                  <a:lnTo>
                    <a:pt x="2160" y="7922"/>
                  </a:lnTo>
                  <a:lnTo>
                    <a:pt x="1905" y="8462"/>
                  </a:lnTo>
                  <a:lnTo>
                    <a:pt x="1802" y="8802"/>
                  </a:lnTo>
                  <a:lnTo>
                    <a:pt x="1905" y="9074"/>
                  </a:lnTo>
                  <a:lnTo>
                    <a:pt x="1905" y="9478"/>
                  </a:lnTo>
                  <a:lnTo>
                    <a:pt x="1647" y="9886"/>
                  </a:lnTo>
                  <a:lnTo>
                    <a:pt x="1544" y="10426"/>
                  </a:lnTo>
                  <a:lnTo>
                    <a:pt x="1595" y="11171"/>
                  </a:lnTo>
                  <a:lnTo>
                    <a:pt x="1544" y="11983"/>
                  </a:lnTo>
                  <a:lnTo>
                    <a:pt x="1337" y="12255"/>
                  </a:lnTo>
                  <a:lnTo>
                    <a:pt x="1288" y="12458"/>
                  </a:lnTo>
                  <a:lnTo>
                    <a:pt x="1081" y="12458"/>
                  </a:lnTo>
                  <a:lnTo>
                    <a:pt x="978" y="12255"/>
                  </a:lnTo>
                  <a:lnTo>
                    <a:pt x="720" y="12323"/>
                  </a:lnTo>
                  <a:lnTo>
                    <a:pt x="361" y="12255"/>
                  </a:lnTo>
                  <a:lnTo>
                    <a:pt x="361" y="12662"/>
                  </a:lnTo>
                  <a:lnTo>
                    <a:pt x="206" y="12798"/>
                  </a:lnTo>
                  <a:lnTo>
                    <a:pt x="0" y="13203"/>
                  </a:lnTo>
                  <a:lnTo>
                    <a:pt x="103" y="13475"/>
                  </a:lnTo>
                  <a:lnTo>
                    <a:pt x="310" y="13542"/>
                  </a:lnTo>
                  <a:lnTo>
                    <a:pt x="978" y="13542"/>
                  </a:lnTo>
                  <a:lnTo>
                    <a:pt x="1081" y="13811"/>
                  </a:lnTo>
                  <a:lnTo>
                    <a:pt x="1337" y="14151"/>
                  </a:lnTo>
                  <a:lnTo>
                    <a:pt x="1389" y="14355"/>
                  </a:lnTo>
                  <a:lnTo>
                    <a:pt x="1492" y="14491"/>
                  </a:lnTo>
                  <a:lnTo>
                    <a:pt x="1750" y="15031"/>
                  </a:lnTo>
                  <a:lnTo>
                    <a:pt x="2006" y="15235"/>
                  </a:lnTo>
                  <a:lnTo>
                    <a:pt x="2006" y="15371"/>
                  </a:lnTo>
                  <a:lnTo>
                    <a:pt x="2109" y="15571"/>
                  </a:lnTo>
                  <a:lnTo>
                    <a:pt x="2367" y="15571"/>
                  </a:lnTo>
                  <a:lnTo>
                    <a:pt x="2573" y="15843"/>
                  </a:lnTo>
                  <a:lnTo>
                    <a:pt x="2674" y="16183"/>
                  </a:lnTo>
                  <a:lnTo>
                    <a:pt x="2881" y="16520"/>
                  </a:lnTo>
                  <a:lnTo>
                    <a:pt x="2932" y="17199"/>
                  </a:lnTo>
                  <a:lnTo>
                    <a:pt x="3087" y="17332"/>
                  </a:lnTo>
                  <a:lnTo>
                    <a:pt x="3190" y="18011"/>
                  </a:lnTo>
                  <a:lnTo>
                    <a:pt x="3294" y="17875"/>
                  </a:lnTo>
                  <a:lnTo>
                    <a:pt x="3446" y="18212"/>
                  </a:lnTo>
                  <a:lnTo>
                    <a:pt x="3704" y="18079"/>
                  </a:lnTo>
                  <a:lnTo>
                    <a:pt x="3962" y="18212"/>
                  </a:lnTo>
                  <a:lnTo>
                    <a:pt x="3962" y="19296"/>
                  </a:lnTo>
                  <a:lnTo>
                    <a:pt x="4166" y="19636"/>
                  </a:lnTo>
                  <a:lnTo>
                    <a:pt x="4476" y="19704"/>
                  </a:lnTo>
                  <a:lnTo>
                    <a:pt x="4835" y="19568"/>
                  </a:lnTo>
                  <a:lnTo>
                    <a:pt x="5144" y="19704"/>
                  </a:lnTo>
                  <a:lnTo>
                    <a:pt x="5865" y="19636"/>
                  </a:lnTo>
                  <a:lnTo>
                    <a:pt x="6120" y="19904"/>
                  </a:lnTo>
                  <a:lnTo>
                    <a:pt x="6688" y="20652"/>
                  </a:lnTo>
                  <a:lnTo>
                    <a:pt x="7047" y="20920"/>
                  </a:lnTo>
                  <a:lnTo>
                    <a:pt x="7253" y="21260"/>
                  </a:lnTo>
                  <a:lnTo>
                    <a:pt x="7509" y="21396"/>
                  </a:lnTo>
                  <a:lnTo>
                    <a:pt x="7973" y="21396"/>
                  </a:lnTo>
                  <a:lnTo>
                    <a:pt x="8281" y="21600"/>
                  </a:lnTo>
                  <a:lnTo>
                    <a:pt x="8694" y="21464"/>
                  </a:lnTo>
                  <a:lnTo>
                    <a:pt x="8949" y="21600"/>
                  </a:lnTo>
                  <a:lnTo>
                    <a:pt x="9463" y="21600"/>
                  </a:lnTo>
                  <a:lnTo>
                    <a:pt x="9824" y="20785"/>
                  </a:lnTo>
                  <a:lnTo>
                    <a:pt x="9979" y="20584"/>
                  </a:lnTo>
                  <a:lnTo>
                    <a:pt x="10235" y="20380"/>
                  </a:lnTo>
                  <a:lnTo>
                    <a:pt x="10493" y="20380"/>
                  </a:lnTo>
                  <a:lnTo>
                    <a:pt x="10596" y="20312"/>
                  </a:lnTo>
                  <a:lnTo>
                    <a:pt x="11265" y="20244"/>
                  </a:lnTo>
                  <a:lnTo>
                    <a:pt x="11417" y="20312"/>
                  </a:lnTo>
                  <a:lnTo>
                    <a:pt x="11623" y="20720"/>
                  </a:lnTo>
                  <a:lnTo>
                    <a:pt x="11881" y="20920"/>
                  </a:lnTo>
                  <a:lnTo>
                    <a:pt x="12395" y="20785"/>
                  </a:lnTo>
                  <a:lnTo>
                    <a:pt x="12806" y="20785"/>
                  </a:lnTo>
                  <a:lnTo>
                    <a:pt x="12909" y="20448"/>
                  </a:lnTo>
                  <a:lnTo>
                    <a:pt x="13373" y="20244"/>
                  </a:lnTo>
                  <a:lnTo>
                    <a:pt x="13836" y="20108"/>
                  </a:lnTo>
                  <a:lnTo>
                    <a:pt x="14194" y="19904"/>
                  </a:lnTo>
                  <a:lnTo>
                    <a:pt x="14452" y="19636"/>
                  </a:lnTo>
                  <a:lnTo>
                    <a:pt x="14607" y="19296"/>
                  </a:lnTo>
                  <a:lnTo>
                    <a:pt x="14915" y="19024"/>
                  </a:lnTo>
                  <a:lnTo>
                    <a:pt x="15173" y="19024"/>
                  </a:lnTo>
                  <a:lnTo>
                    <a:pt x="15431" y="18756"/>
                  </a:lnTo>
                  <a:lnTo>
                    <a:pt x="17230" y="18756"/>
                  </a:lnTo>
                  <a:lnTo>
                    <a:pt x="21600" y="12999"/>
                  </a:lnTo>
                  <a:lnTo>
                    <a:pt x="19801" y="12999"/>
                  </a:lnTo>
                  <a:lnTo>
                    <a:pt x="15635" y="11306"/>
                  </a:lnTo>
                  <a:lnTo>
                    <a:pt x="15276" y="10902"/>
                  </a:lnTo>
                  <a:lnTo>
                    <a:pt x="14762" y="10834"/>
                  </a:lnTo>
                  <a:lnTo>
                    <a:pt x="14607" y="10222"/>
                  </a:lnTo>
                  <a:lnTo>
                    <a:pt x="14659" y="9750"/>
                  </a:lnTo>
                  <a:lnTo>
                    <a:pt x="14246" y="9478"/>
                  </a:lnTo>
                  <a:lnTo>
                    <a:pt x="13990" y="8462"/>
                  </a:lnTo>
                  <a:lnTo>
                    <a:pt x="13887" y="7718"/>
                  </a:lnTo>
                  <a:lnTo>
                    <a:pt x="13990" y="7514"/>
                  </a:lnTo>
                  <a:lnTo>
                    <a:pt x="13732" y="7381"/>
                  </a:lnTo>
                  <a:lnTo>
                    <a:pt x="13373" y="7449"/>
                  </a:lnTo>
                  <a:lnTo>
                    <a:pt x="13064" y="7718"/>
                  </a:lnTo>
                  <a:lnTo>
                    <a:pt x="12550" y="7718"/>
                  </a:lnTo>
                  <a:lnTo>
                    <a:pt x="12344" y="7514"/>
                  </a:lnTo>
                  <a:lnTo>
                    <a:pt x="12602" y="7109"/>
                  </a:lnTo>
                  <a:lnTo>
                    <a:pt x="12602" y="6770"/>
                  </a:lnTo>
                  <a:lnTo>
                    <a:pt x="12705" y="6433"/>
                  </a:lnTo>
                  <a:lnTo>
                    <a:pt x="12705" y="5889"/>
                  </a:lnTo>
                  <a:lnTo>
                    <a:pt x="12806" y="5553"/>
                  </a:lnTo>
                  <a:lnTo>
                    <a:pt x="12909" y="5145"/>
                  </a:lnTo>
                  <a:lnTo>
                    <a:pt x="13167" y="5077"/>
                  </a:lnTo>
                  <a:lnTo>
                    <a:pt x="12806" y="4401"/>
                  </a:lnTo>
                  <a:lnTo>
                    <a:pt x="12602" y="4401"/>
                  </a:lnTo>
                  <a:lnTo>
                    <a:pt x="12550" y="4129"/>
                  </a:lnTo>
                  <a:lnTo>
                    <a:pt x="12447" y="3793"/>
                  </a:lnTo>
                  <a:lnTo>
                    <a:pt x="12189" y="3317"/>
                  </a:lnTo>
                  <a:lnTo>
                    <a:pt x="11933" y="3181"/>
                  </a:lnTo>
                  <a:lnTo>
                    <a:pt x="11520" y="2708"/>
                  </a:lnTo>
                  <a:lnTo>
                    <a:pt x="11161" y="2369"/>
                  </a:lnTo>
                  <a:lnTo>
                    <a:pt x="11110" y="2168"/>
                  </a:lnTo>
                  <a:lnTo>
                    <a:pt x="10852" y="2168"/>
                  </a:lnTo>
                  <a:lnTo>
                    <a:pt x="10800" y="2032"/>
                  </a:lnTo>
                  <a:lnTo>
                    <a:pt x="10390" y="2032"/>
                  </a:lnTo>
                  <a:lnTo>
                    <a:pt x="10286" y="1692"/>
                  </a:lnTo>
                  <a:lnTo>
                    <a:pt x="9773" y="1084"/>
                  </a:lnTo>
                  <a:lnTo>
                    <a:pt x="9515" y="1016"/>
                  </a:lnTo>
                  <a:lnTo>
                    <a:pt x="9311" y="744"/>
                  </a:lnTo>
                  <a:lnTo>
                    <a:pt x="9001" y="676"/>
                  </a:lnTo>
                  <a:lnTo>
                    <a:pt x="8794" y="744"/>
                  </a:lnTo>
                  <a:lnTo>
                    <a:pt x="8743" y="812"/>
                  </a:lnTo>
                  <a:lnTo>
                    <a:pt x="8281" y="340"/>
                  </a:lnTo>
                  <a:lnTo>
                    <a:pt x="8025" y="340"/>
                  </a:lnTo>
                  <a:lnTo>
                    <a:pt x="7922" y="472"/>
                  </a:lnTo>
                  <a:lnTo>
                    <a:pt x="7715" y="272"/>
                  </a:lnTo>
                  <a:lnTo>
                    <a:pt x="7457" y="340"/>
                  </a:lnTo>
                  <a:lnTo>
                    <a:pt x="7202" y="608"/>
                  </a:lnTo>
                  <a:lnTo>
                    <a:pt x="6944" y="608"/>
                  </a:lnTo>
                  <a:lnTo>
                    <a:pt x="6378" y="340"/>
                  </a:lnTo>
                  <a:lnTo>
                    <a:pt x="6275" y="136"/>
                  </a:lnTo>
                  <a:lnTo>
                    <a:pt x="6172" y="0"/>
                  </a:lnTo>
                  <a:close/>
                </a:path>
              </a:pathLst>
            </a:custGeom>
            <a:solidFill>
              <a:srgbClr val="CCD4DA"/>
            </a:solidFill>
            <a:ln w="12700" cap="flat">
              <a:noFill/>
              <a:miter lim="400000"/>
            </a:ln>
            <a:effectLst/>
          </p:spPr>
          <p:txBody>
            <a:bodyPr wrap="square" lIns="0" tIns="0" rIns="0" bIns="0" numCol="1" anchor="ctr">
              <a:noAutofit/>
            </a:bodyPr>
            <a:lstStyle/>
            <a:p>
              <a:pPr defTabSz="342900">
                <a:lnSpc>
                  <a:spcPct val="100000"/>
                </a:lnSpc>
                <a:spcBef>
                  <a:spcPts val="0"/>
                </a:spcBef>
                <a:defRPr sz="1400">
                  <a:latin typeface="Arial"/>
                  <a:ea typeface="Arial"/>
                  <a:cs typeface="Arial"/>
                  <a:sym typeface="Arial"/>
                </a:defRPr>
              </a:pPr>
              <a:endParaRPr sz="525"/>
            </a:p>
          </p:txBody>
        </p:sp>
        <p:sp>
          <p:nvSpPr>
            <p:cNvPr id="178" name="Google Shape;10585;p32">
              <a:extLst>
                <a:ext uri="{FF2B5EF4-FFF2-40B4-BE49-F238E27FC236}">
                  <a16:creationId xmlns:a16="http://schemas.microsoft.com/office/drawing/2014/main" id="{D3151B08-DAD5-B187-0FC0-61B298B03F63}"/>
                </a:ext>
              </a:extLst>
            </p:cNvPr>
            <p:cNvSpPr/>
            <p:nvPr/>
          </p:nvSpPr>
          <p:spPr>
            <a:xfrm>
              <a:off x="14061175" y="7479107"/>
              <a:ext cx="483051" cy="408941"/>
            </a:xfrm>
            <a:custGeom>
              <a:avLst/>
              <a:gdLst/>
              <a:ahLst/>
              <a:cxnLst>
                <a:cxn ang="0">
                  <a:pos x="wd2" y="hd2"/>
                </a:cxn>
                <a:cxn ang="5400000">
                  <a:pos x="wd2" y="hd2"/>
                </a:cxn>
                <a:cxn ang="10800000">
                  <a:pos x="wd2" y="hd2"/>
                </a:cxn>
                <a:cxn ang="16200000">
                  <a:pos x="wd2" y="hd2"/>
                </a:cxn>
              </a:cxnLst>
              <a:rect l="0" t="0" r="r" b="b"/>
              <a:pathLst>
                <a:path w="21600" h="21600" extrusionOk="0">
                  <a:moveTo>
                    <a:pt x="6419" y="0"/>
                  </a:moveTo>
                  <a:lnTo>
                    <a:pt x="5955" y="655"/>
                  </a:lnTo>
                  <a:lnTo>
                    <a:pt x="5369" y="1051"/>
                  </a:lnTo>
                  <a:lnTo>
                    <a:pt x="4783" y="1184"/>
                  </a:lnTo>
                  <a:lnTo>
                    <a:pt x="4672" y="1712"/>
                  </a:lnTo>
                  <a:lnTo>
                    <a:pt x="3968" y="1712"/>
                  </a:lnTo>
                  <a:lnTo>
                    <a:pt x="3500" y="1977"/>
                  </a:lnTo>
                  <a:lnTo>
                    <a:pt x="2919" y="2109"/>
                  </a:lnTo>
                  <a:lnTo>
                    <a:pt x="2919" y="3293"/>
                  </a:lnTo>
                  <a:lnTo>
                    <a:pt x="1981" y="3293"/>
                  </a:lnTo>
                  <a:lnTo>
                    <a:pt x="1747" y="3425"/>
                  </a:lnTo>
                  <a:lnTo>
                    <a:pt x="1747" y="4344"/>
                  </a:lnTo>
                  <a:lnTo>
                    <a:pt x="1284" y="5137"/>
                  </a:lnTo>
                  <a:lnTo>
                    <a:pt x="1635" y="5269"/>
                  </a:lnTo>
                  <a:lnTo>
                    <a:pt x="1864" y="5660"/>
                  </a:lnTo>
                  <a:lnTo>
                    <a:pt x="1635" y="5924"/>
                  </a:lnTo>
                  <a:lnTo>
                    <a:pt x="1284" y="7114"/>
                  </a:lnTo>
                  <a:lnTo>
                    <a:pt x="1049" y="8959"/>
                  </a:lnTo>
                  <a:lnTo>
                    <a:pt x="463" y="9745"/>
                  </a:lnTo>
                  <a:lnTo>
                    <a:pt x="463" y="10407"/>
                  </a:lnTo>
                  <a:lnTo>
                    <a:pt x="117" y="10929"/>
                  </a:lnTo>
                  <a:lnTo>
                    <a:pt x="0" y="11722"/>
                  </a:lnTo>
                  <a:lnTo>
                    <a:pt x="463" y="13170"/>
                  </a:lnTo>
                  <a:lnTo>
                    <a:pt x="580" y="13964"/>
                  </a:lnTo>
                  <a:lnTo>
                    <a:pt x="698" y="13964"/>
                  </a:lnTo>
                  <a:lnTo>
                    <a:pt x="1167" y="14222"/>
                  </a:lnTo>
                  <a:lnTo>
                    <a:pt x="1864" y="14354"/>
                  </a:lnTo>
                  <a:lnTo>
                    <a:pt x="1981" y="13831"/>
                  </a:lnTo>
                  <a:lnTo>
                    <a:pt x="2567" y="13831"/>
                  </a:lnTo>
                  <a:lnTo>
                    <a:pt x="3500" y="11722"/>
                  </a:lnTo>
                  <a:lnTo>
                    <a:pt x="3734" y="11987"/>
                  </a:lnTo>
                  <a:lnTo>
                    <a:pt x="3968" y="12383"/>
                  </a:lnTo>
                  <a:lnTo>
                    <a:pt x="5252" y="12906"/>
                  </a:lnTo>
                  <a:lnTo>
                    <a:pt x="5838" y="12906"/>
                  </a:lnTo>
                  <a:lnTo>
                    <a:pt x="6419" y="12383"/>
                  </a:lnTo>
                  <a:lnTo>
                    <a:pt x="7005" y="12251"/>
                  </a:lnTo>
                  <a:lnTo>
                    <a:pt x="7473" y="12641"/>
                  </a:lnTo>
                  <a:lnTo>
                    <a:pt x="7708" y="12383"/>
                  </a:lnTo>
                  <a:lnTo>
                    <a:pt x="8288" y="12383"/>
                  </a:lnTo>
                  <a:lnTo>
                    <a:pt x="9338" y="13302"/>
                  </a:lnTo>
                  <a:lnTo>
                    <a:pt x="9455" y="13170"/>
                  </a:lnTo>
                  <a:lnTo>
                    <a:pt x="9924" y="13038"/>
                  </a:lnTo>
                  <a:lnTo>
                    <a:pt x="10627" y="13170"/>
                  </a:lnTo>
                  <a:lnTo>
                    <a:pt x="11090" y="13699"/>
                  </a:lnTo>
                  <a:lnTo>
                    <a:pt x="11676" y="13831"/>
                  </a:lnTo>
                  <a:lnTo>
                    <a:pt x="12843" y="15015"/>
                  </a:lnTo>
                  <a:lnTo>
                    <a:pt x="13077" y="15676"/>
                  </a:lnTo>
                  <a:lnTo>
                    <a:pt x="14009" y="15676"/>
                  </a:lnTo>
                  <a:lnTo>
                    <a:pt x="14127" y="15940"/>
                  </a:lnTo>
                  <a:lnTo>
                    <a:pt x="14713" y="15940"/>
                  </a:lnTo>
                  <a:lnTo>
                    <a:pt x="14830" y="16331"/>
                  </a:lnTo>
                  <a:lnTo>
                    <a:pt x="15645" y="16992"/>
                  </a:lnTo>
                  <a:lnTo>
                    <a:pt x="16582" y="17911"/>
                  </a:lnTo>
                  <a:lnTo>
                    <a:pt x="17163" y="18175"/>
                  </a:lnTo>
                  <a:lnTo>
                    <a:pt x="17749" y="19101"/>
                  </a:lnTo>
                  <a:lnTo>
                    <a:pt x="17983" y="19755"/>
                  </a:lnTo>
                  <a:lnTo>
                    <a:pt x="18100" y="20284"/>
                  </a:lnTo>
                  <a:lnTo>
                    <a:pt x="18564" y="20284"/>
                  </a:lnTo>
                  <a:lnTo>
                    <a:pt x="19384" y="21600"/>
                  </a:lnTo>
                  <a:lnTo>
                    <a:pt x="20082" y="21203"/>
                  </a:lnTo>
                  <a:lnTo>
                    <a:pt x="20433" y="20945"/>
                  </a:lnTo>
                  <a:lnTo>
                    <a:pt x="20902" y="20813"/>
                  </a:lnTo>
                  <a:lnTo>
                    <a:pt x="21600" y="20152"/>
                  </a:lnTo>
                  <a:lnTo>
                    <a:pt x="21254" y="19888"/>
                  </a:lnTo>
                  <a:lnTo>
                    <a:pt x="21254" y="19755"/>
                  </a:lnTo>
                  <a:lnTo>
                    <a:pt x="21020" y="20152"/>
                  </a:lnTo>
                  <a:lnTo>
                    <a:pt x="20551" y="19755"/>
                  </a:lnTo>
                  <a:lnTo>
                    <a:pt x="20316" y="19755"/>
                  </a:lnTo>
                  <a:lnTo>
                    <a:pt x="19970" y="19101"/>
                  </a:lnTo>
                  <a:lnTo>
                    <a:pt x="20082" y="18968"/>
                  </a:lnTo>
                  <a:lnTo>
                    <a:pt x="19736" y="18307"/>
                  </a:lnTo>
                  <a:lnTo>
                    <a:pt x="19267" y="18175"/>
                  </a:lnTo>
                  <a:lnTo>
                    <a:pt x="18681" y="16595"/>
                  </a:lnTo>
                  <a:lnTo>
                    <a:pt x="18564" y="16331"/>
                  </a:lnTo>
                  <a:lnTo>
                    <a:pt x="18564" y="16463"/>
                  </a:lnTo>
                  <a:lnTo>
                    <a:pt x="18218" y="16463"/>
                  </a:lnTo>
                  <a:lnTo>
                    <a:pt x="17749" y="15808"/>
                  </a:lnTo>
                  <a:lnTo>
                    <a:pt x="17046" y="15544"/>
                  </a:lnTo>
                  <a:lnTo>
                    <a:pt x="16582" y="14618"/>
                  </a:lnTo>
                  <a:lnTo>
                    <a:pt x="15645" y="13170"/>
                  </a:lnTo>
                  <a:lnTo>
                    <a:pt x="15299" y="12906"/>
                  </a:lnTo>
                  <a:lnTo>
                    <a:pt x="14478" y="12641"/>
                  </a:lnTo>
                  <a:lnTo>
                    <a:pt x="14127" y="12251"/>
                  </a:lnTo>
                  <a:lnTo>
                    <a:pt x="13546" y="11326"/>
                  </a:lnTo>
                  <a:lnTo>
                    <a:pt x="13077" y="11590"/>
                  </a:lnTo>
                  <a:lnTo>
                    <a:pt x="12374" y="11590"/>
                  </a:lnTo>
                  <a:lnTo>
                    <a:pt x="12145" y="11722"/>
                  </a:lnTo>
                  <a:lnTo>
                    <a:pt x="11793" y="11326"/>
                  </a:lnTo>
                  <a:lnTo>
                    <a:pt x="11207" y="10407"/>
                  </a:lnTo>
                  <a:lnTo>
                    <a:pt x="11559" y="10274"/>
                  </a:lnTo>
                  <a:lnTo>
                    <a:pt x="10973" y="9217"/>
                  </a:lnTo>
                  <a:lnTo>
                    <a:pt x="10627" y="9349"/>
                  </a:lnTo>
                  <a:lnTo>
                    <a:pt x="10627" y="10010"/>
                  </a:lnTo>
                  <a:lnTo>
                    <a:pt x="10744" y="10010"/>
                  </a:lnTo>
                  <a:lnTo>
                    <a:pt x="10744" y="11061"/>
                  </a:lnTo>
                  <a:lnTo>
                    <a:pt x="10158" y="10929"/>
                  </a:lnTo>
                  <a:lnTo>
                    <a:pt x="10041" y="9745"/>
                  </a:lnTo>
                  <a:lnTo>
                    <a:pt x="9807" y="9084"/>
                  </a:lnTo>
                  <a:lnTo>
                    <a:pt x="9338" y="8959"/>
                  </a:lnTo>
                  <a:lnTo>
                    <a:pt x="9338" y="8562"/>
                  </a:lnTo>
                  <a:lnTo>
                    <a:pt x="9226" y="7636"/>
                  </a:lnTo>
                  <a:lnTo>
                    <a:pt x="8874" y="7372"/>
                  </a:lnTo>
                  <a:lnTo>
                    <a:pt x="8406" y="4741"/>
                  </a:lnTo>
                  <a:lnTo>
                    <a:pt x="7122" y="787"/>
                  </a:lnTo>
                  <a:lnTo>
                    <a:pt x="6419" y="0"/>
                  </a:lnTo>
                  <a:close/>
                </a:path>
              </a:pathLst>
            </a:custGeom>
            <a:solidFill>
              <a:srgbClr val="CBD4DA"/>
            </a:solidFill>
            <a:ln w="12700" cap="flat">
              <a:noFill/>
              <a:miter lim="400000"/>
            </a:ln>
            <a:effectLst/>
          </p:spPr>
          <p:txBody>
            <a:bodyPr wrap="square" lIns="0" tIns="0" rIns="0" bIns="0" numCol="1" anchor="ctr">
              <a:noAutofit/>
            </a:bodyPr>
            <a:lstStyle/>
            <a:p>
              <a:pPr defTabSz="342900">
                <a:lnSpc>
                  <a:spcPct val="100000"/>
                </a:lnSpc>
                <a:spcBef>
                  <a:spcPts val="0"/>
                </a:spcBef>
                <a:defRPr sz="1400">
                  <a:latin typeface="Arial"/>
                  <a:ea typeface="Arial"/>
                  <a:cs typeface="Arial"/>
                  <a:sym typeface="Arial"/>
                </a:defRPr>
              </a:pPr>
              <a:endParaRPr sz="525"/>
            </a:p>
          </p:txBody>
        </p:sp>
        <p:sp>
          <p:nvSpPr>
            <p:cNvPr id="179" name="Google Shape;10586;p32">
              <a:extLst>
                <a:ext uri="{FF2B5EF4-FFF2-40B4-BE49-F238E27FC236}">
                  <a16:creationId xmlns:a16="http://schemas.microsoft.com/office/drawing/2014/main" id="{A4B09E14-FF45-E343-95F7-CC0C7C54760B}"/>
                </a:ext>
              </a:extLst>
            </p:cNvPr>
            <p:cNvSpPr/>
            <p:nvPr/>
          </p:nvSpPr>
          <p:spPr>
            <a:xfrm>
              <a:off x="14452860" y="7860634"/>
              <a:ext cx="109720" cy="124672"/>
            </a:xfrm>
            <a:custGeom>
              <a:avLst/>
              <a:gdLst/>
              <a:ahLst/>
              <a:cxnLst>
                <a:cxn ang="0">
                  <a:pos x="wd2" y="hd2"/>
                </a:cxn>
                <a:cxn ang="5400000">
                  <a:pos x="wd2" y="hd2"/>
                </a:cxn>
                <a:cxn ang="10800000">
                  <a:pos x="wd2" y="hd2"/>
                </a:cxn>
                <a:cxn ang="16200000">
                  <a:pos x="wd2" y="hd2"/>
                </a:cxn>
              </a:cxnLst>
              <a:rect l="0" t="0" r="r" b="b"/>
              <a:pathLst>
                <a:path w="21600" h="21600" extrusionOk="0">
                  <a:moveTo>
                    <a:pt x="17988" y="0"/>
                  </a:moveTo>
                  <a:lnTo>
                    <a:pt x="14916" y="2168"/>
                  </a:lnTo>
                  <a:lnTo>
                    <a:pt x="12852" y="2602"/>
                  </a:lnTo>
                  <a:lnTo>
                    <a:pt x="11304" y="3449"/>
                  </a:lnTo>
                  <a:lnTo>
                    <a:pt x="5652" y="5183"/>
                  </a:lnTo>
                  <a:lnTo>
                    <a:pt x="4620" y="7785"/>
                  </a:lnTo>
                  <a:lnTo>
                    <a:pt x="3612" y="9933"/>
                  </a:lnTo>
                  <a:lnTo>
                    <a:pt x="3612" y="13402"/>
                  </a:lnTo>
                  <a:lnTo>
                    <a:pt x="2580" y="15550"/>
                  </a:lnTo>
                  <a:lnTo>
                    <a:pt x="2580" y="17718"/>
                  </a:lnTo>
                  <a:lnTo>
                    <a:pt x="0" y="20299"/>
                  </a:lnTo>
                  <a:lnTo>
                    <a:pt x="2064" y="21600"/>
                  </a:lnTo>
                  <a:lnTo>
                    <a:pt x="7200" y="21600"/>
                  </a:lnTo>
                  <a:lnTo>
                    <a:pt x="10296" y="19886"/>
                  </a:lnTo>
                  <a:lnTo>
                    <a:pt x="13884" y="19452"/>
                  </a:lnTo>
                  <a:lnTo>
                    <a:pt x="16464" y="20299"/>
                  </a:lnTo>
                  <a:lnTo>
                    <a:pt x="16464" y="19886"/>
                  </a:lnTo>
                  <a:lnTo>
                    <a:pt x="20568" y="15116"/>
                  </a:lnTo>
                  <a:lnTo>
                    <a:pt x="20052" y="13836"/>
                  </a:lnTo>
                  <a:lnTo>
                    <a:pt x="15948" y="13836"/>
                  </a:lnTo>
                  <a:lnTo>
                    <a:pt x="13884" y="15116"/>
                  </a:lnTo>
                  <a:lnTo>
                    <a:pt x="12852" y="14269"/>
                  </a:lnTo>
                  <a:lnTo>
                    <a:pt x="11304" y="12968"/>
                  </a:lnTo>
                  <a:lnTo>
                    <a:pt x="13884" y="12968"/>
                  </a:lnTo>
                  <a:lnTo>
                    <a:pt x="15948" y="11234"/>
                  </a:lnTo>
                  <a:lnTo>
                    <a:pt x="17988" y="11234"/>
                  </a:lnTo>
                  <a:lnTo>
                    <a:pt x="20568" y="8652"/>
                  </a:lnTo>
                  <a:lnTo>
                    <a:pt x="21600" y="7785"/>
                  </a:lnTo>
                  <a:lnTo>
                    <a:pt x="21084" y="4750"/>
                  </a:lnTo>
                  <a:lnTo>
                    <a:pt x="21600" y="3036"/>
                  </a:lnTo>
                  <a:lnTo>
                    <a:pt x="21084" y="3036"/>
                  </a:lnTo>
                  <a:lnTo>
                    <a:pt x="17988" y="434"/>
                  </a:lnTo>
                  <a:lnTo>
                    <a:pt x="17988" y="0"/>
                  </a:lnTo>
                  <a:close/>
                </a:path>
              </a:pathLst>
            </a:custGeom>
            <a:solidFill>
              <a:srgbClr val="CCD4DA"/>
            </a:solidFill>
            <a:ln w="12700" cap="flat">
              <a:noFill/>
              <a:miter lim="400000"/>
            </a:ln>
            <a:effectLst/>
          </p:spPr>
          <p:txBody>
            <a:bodyPr wrap="square" lIns="0" tIns="0" rIns="0" bIns="0" numCol="1" anchor="ctr">
              <a:noAutofit/>
            </a:bodyPr>
            <a:lstStyle/>
            <a:p>
              <a:pPr defTabSz="342900">
                <a:lnSpc>
                  <a:spcPct val="100000"/>
                </a:lnSpc>
                <a:spcBef>
                  <a:spcPts val="0"/>
                </a:spcBef>
                <a:defRPr sz="1400">
                  <a:latin typeface="Arial"/>
                  <a:ea typeface="Arial"/>
                  <a:cs typeface="Arial"/>
                  <a:sym typeface="Arial"/>
                </a:defRPr>
              </a:pPr>
              <a:endParaRPr sz="525"/>
            </a:p>
          </p:txBody>
        </p:sp>
        <p:sp>
          <p:nvSpPr>
            <p:cNvPr id="180" name="Google Shape;10587;p32">
              <a:extLst>
                <a:ext uri="{FF2B5EF4-FFF2-40B4-BE49-F238E27FC236}">
                  <a16:creationId xmlns:a16="http://schemas.microsoft.com/office/drawing/2014/main" id="{AFCDA88E-46B3-006E-DA9E-3DA42ECD6DD0}"/>
                </a:ext>
              </a:extLst>
            </p:cNvPr>
            <p:cNvSpPr/>
            <p:nvPr/>
          </p:nvSpPr>
          <p:spPr>
            <a:xfrm>
              <a:off x="14405804" y="7910577"/>
              <a:ext cx="739174" cy="935158"/>
            </a:xfrm>
            <a:custGeom>
              <a:avLst/>
              <a:gdLst/>
              <a:ahLst/>
              <a:cxnLst>
                <a:cxn ang="0">
                  <a:pos x="wd2" y="hd2"/>
                </a:cxn>
                <a:cxn ang="5400000">
                  <a:pos x="wd2" y="hd2"/>
                </a:cxn>
                <a:cxn ang="10800000">
                  <a:pos x="wd2" y="hd2"/>
                </a:cxn>
                <a:cxn ang="16200000">
                  <a:pos x="wd2" y="hd2"/>
                </a:cxn>
              </a:cxnLst>
              <a:rect l="0" t="0" r="r" b="b"/>
              <a:pathLst>
                <a:path w="21600" h="21600" extrusionOk="0">
                  <a:moveTo>
                    <a:pt x="20378" y="0"/>
                  </a:moveTo>
                  <a:lnTo>
                    <a:pt x="20378" y="55"/>
                  </a:lnTo>
                  <a:lnTo>
                    <a:pt x="20225" y="55"/>
                  </a:lnTo>
                  <a:lnTo>
                    <a:pt x="19995" y="286"/>
                  </a:lnTo>
                  <a:lnTo>
                    <a:pt x="19846" y="575"/>
                  </a:lnTo>
                  <a:lnTo>
                    <a:pt x="19769" y="460"/>
                  </a:lnTo>
                  <a:lnTo>
                    <a:pt x="19386" y="749"/>
                  </a:lnTo>
                  <a:lnTo>
                    <a:pt x="18700" y="862"/>
                  </a:lnTo>
                  <a:lnTo>
                    <a:pt x="18700" y="920"/>
                  </a:lnTo>
                  <a:lnTo>
                    <a:pt x="18547" y="862"/>
                  </a:lnTo>
                  <a:lnTo>
                    <a:pt x="17861" y="920"/>
                  </a:lnTo>
                  <a:lnTo>
                    <a:pt x="17478" y="1151"/>
                  </a:lnTo>
                  <a:lnTo>
                    <a:pt x="16410" y="1266"/>
                  </a:lnTo>
                  <a:lnTo>
                    <a:pt x="16257" y="1266"/>
                  </a:lnTo>
                  <a:lnTo>
                    <a:pt x="16027" y="1209"/>
                  </a:lnTo>
                  <a:lnTo>
                    <a:pt x="15418" y="1209"/>
                  </a:lnTo>
                  <a:lnTo>
                    <a:pt x="14809" y="1440"/>
                  </a:lnTo>
                  <a:lnTo>
                    <a:pt x="14272" y="1440"/>
                  </a:lnTo>
                  <a:lnTo>
                    <a:pt x="13970" y="1498"/>
                  </a:lnTo>
                  <a:lnTo>
                    <a:pt x="13510" y="1324"/>
                  </a:lnTo>
                  <a:lnTo>
                    <a:pt x="13127" y="1440"/>
                  </a:lnTo>
                  <a:lnTo>
                    <a:pt x="11832" y="2015"/>
                  </a:lnTo>
                  <a:lnTo>
                    <a:pt x="11219" y="2073"/>
                  </a:lnTo>
                  <a:lnTo>
                    <a:pt x="10840" y="1900"/>
                  </a:lnTo>
                  <a:lnTo>
                    <a:pt x="10610" y="2015"/>
                  </a:lnTo>
                  <a:lnTo>
                    <a:pt x="10074" y="2015"/>
                  </a:lnTo>
                  <a:lnTo>
                    <a:pt x="9848" y="1900"/>
                  </a:lnTo>
                  <a:lnTo>
                    <a:pt x="9695" y="1900"/>
                  </a:lnTo>
                  <a:lnTo>
                    <a:pt x="9005" y="2359"/>
                  </a:lnTo>
                  <a:lnTo>
                    <a:pt x="8626" y="2359"/>
                  </a:lnTo>
                  <a:lnTo>
                    <a:pt x="8167" y="2591"/>
                  </a:lnTo>
                  <a:lnTo>
                    <a:pt x="7940" y="2764"/>
                  </a:lnTo>
                  <a:lnTo>
                    <a:pt x="7251" y="2880"/>
                  </a:lnTo>
                  <a:lnTo>
                    <a:pt x="6795" y="2706"/>
                  </a:lnTo>
                  <a:lnTo>
                    <a:pt x="6259" y="2359"/>
                  </a:lnTo>
                  <a:lnTo>
                    <a:pt x="6029" y="2359"/>
                  </a:lnTo>
                  <a:lnTo>
                    <a:pt x="5956" y="2073"/>
                  </a:lnTo>
                  <a:lnTo>
                    <a:pt x="4505" y="977"/>
                  </a:lnTo>
                  <a:lnTo>
                    <a:pt x="4428" y="862"/>
                  </a:lnTo>
                  <a:lnTo>
                    <a:pt x="3819" y="1498"/>
                  </a:lnTo>
                  <a:lnTo>
                    <a:pt x="3666" y="1726"/>
                  </a:lnTo>
                  <a:lnTo>
                    <a:pt x="3819" y="2359"/>
                  </a:lnTo>
                  <a:lnTo>
                    <a:pt x="4198" y="3224"/>
                  </a:lnTo>
                  <a:lnTo>
                    <a:pt x="4811" y="3455"/>
                  </a:lnTo>
                  <a:lnTo>
                    <a:pt x="4734" y="3857"/>
                  </a:lnTo>
                  <a:lnTo>
                    <a:pt x="4964" y="4377"/>
                  </a:lnTo>
                  <a:lnTo>
                    <a:pt x="5726" y="4435"/>
                  </a:lnTo>
                  <a:lnTo>
                    <a:pt x="6259" y="4779"/>
                  </a:lnTo>
                  <a:lnTo>
                    <a:pt x="12441" y="6219"/>
                  </a:lnTo>
                  <a:lnTo>
                    <a:pt x="15111" y="6219"/>
                  </a:lnTo>
                  <a:lnTo>
                    <a:pt x="8626" y="11117"/>
                  </a:lnTo>
                  <a:lnTo>
                    <a:pt x="5956" y="11117"/>
                  </a:lnTo>
                  <a:lnTo>
                    <a:pt x="5573" y="11345"/>
                  </a:lnTo>
                  <a:lnTo>
                    <a:pt x="5190" y="11345"/>
                  </a:lnTo>
                  <a:lnTo>
                    <a:pt x="4734" y="11576"/>
                  </a:lnTo>
                  <a:lnTo>
                    <a:pt x="4505" y="11865"/>
                  </a:lnTo>
                  <a:lnTo>
                    <a:pt x="4122" y="12094"/>
                  </a:lnTo>
                  <a:lnTo>
                    <a:pt x="3589" y="12267"/>
                  </a:lnTo>
                  <a:lnTo>
                    <a:pt x="2903" y="12383"/>
                  </a:lnTo>
                  <a:lnTo>
                    <a:pt x="2214" y="12556"/>
                  </a:lnTo>
                  <a:lnTo>
                    <a:pt x="2061" y="12843"/>
                  </a:lnTo>
                  <a:lnTo>
                    <a:pt x="0" y="14227"/>
                  </a:lnTo>
                  <a:lnTo>
                    <a:pt x="0" y="20504"/>
                  </a:lnTo>
                  <a:lnTo>
                    <a:pt x="1528" y="21600"/>
                  </a:lnTo>
                  <a:lnTo>
                    <a:pt x="1528" y="21484"/>
                  </a:lnTo>
                  <a:lnTo>
                    <a:pt x="3283" y="19987"/>
                  </a:lnTo>
                  <a:lnTo>
                    <a:pt x="3436" y="19698"/>
                  </a:lnTo>
                  <a:lnTo>
                    <a:pt x="3972" y="19354"/>
                  </a:lnTo>
                  <a:lnTo>
                    <a:pt x="4351" y="19296"/>
                  </a:lnTo>
                  <a:lnTo>
                    <a:pt x="4505" y="19064"/>
                  </a:lnTo>
                  <a:lnTo>
                    <a:pt x="4734" y="19007"/>
                  </a:lnTo>
                  <a:lnTo>
                    <a:pt x="5956" y="17972"/>
                  </a:lnTo>
                  <a:lnTo>
                    <a:pt x="6259" y="17914"/>
                  </a:lnTo>
                  <a:lnTo>
                    <a:pt x="7634" y="16760"/>
                  </a:lnTo>
                  <a:lnTo>
                    <a:pt x="8396" y="16300"/>
                  </a:lnTo>
                  <a:lnTo>
                    <a:pt x="9005" y="16011"/>
                  </a:lnTo>
                  <a:lnTo>
                    <a:pt x="9695" y="15954"/>
                  </a:lnTo>
                  <a:lnTo>
                    <a:pt x="10687" y="15320"/>
                  </a:lnTo>
                  <a:lnTo>
                    <a:pt x="12978" y="13707"/>
                  </a:lnTo>
                  <a:lnTo>
                    <a:pt x="14119" y="12730"/>
                  </a:lnTo>
                  <a:lnTo>
                    <a:pt x="14809" y="12210"/>
                  </a:lnTo>
                  <a:lnTo>
                    <a:pt x="14885" y="11865"/>
                  </a:lnTo>
                  <a:lnTo>
                    <a:pt x="16333" y="10426"/>
                  </a:lnTo>
                  <a:lnTo>
                    <a:pt x="16333" y="10137"/>
                  </a:lnTo>
                  <a:lnTo>
                    <a:pt x="17095" y="9330"/>
                  </a:lnTo>
                  <a:lnTo>
                    <a:pt x="17172" y="8812"/>
                  </a:lnTo>
                  <a:lnTo>
                    <a:pt x="18317" y="7083"/>
                  </a:lnTo>
                  <a:lnTo>
                    <a:pt x="18624" y="6968"/>
                  </a:lnTo>
                  <a:lnTo>
                    <a:pt x="18471" y="6739"/>
                  </a:lnTo>
                  <a:lnTo>
                    <a:pt x="18471" y="6508"/>
                  </a:lnTo>
                  <a:lnTo>
                    <a:pt x="18930" y="6161"/>
                  </a:lnTo>
                  <a:lnTo>
                    <a:pt x="19080" y="6161"/>
                  </a:lnTo>
                  <a:lnTo>
                    <a:pt x="19386" y="5875"/>
                  </a:lnTo>
                  <a:lnTo>
                    <a:pt x="19846" y="5068"/>
                  </a:lnTo>
                  <a:lnTo>
                    <a:pt x="20608" y="4377"/>
                  </a:lnTo>
                  <a:lnTo>
                    <a:pt x="20608" y="3915"/>
                  </a:lnTo>
                  <a:lnTo>
                    <a:pt x="20761" y="3799"/>
                  </a:lnTo>
                  <a:lnTo>
                    <a:pt x="20838" y="3339"/>
                  </a:lnTo>
                  <a:lnTo>
                    <a:pt x="20608" y="3166"/>
                  </a:lnTo>
                  <a:lnTo>
                    <a:pt x="20914" y="2764"/>
                  </a:lnTo>
                  <a:lnTo>
                    <a:pt x="21140" y="2706"/>
                  </a:lnTo>
                  <a:lnTo>
                    <a:pt x="21370" y="2706"/>
                  </a:lnTo>
                  <a:lnTo>
                    <a:pt x="21523" y="2764"/>
                  </a:lnTo>
                  <a:lnTo>
                    <a:pt x="21600" y="2764"/>
                  </a:lnTo>
                  <a:lnTo>
                    <a:pt x="21523" y="2591"/>
                  </a:lnTo>
                  <a:lnTo>
                    <a:pt x="21294" y="2591"/>
                  </a:lnTo>
                  <a:lnTo>
                    <a:pt x="21370" y="2648"/>
                  </a:lnTo>
                  <a:lnTo>
                    <a:pt x="21140" y="2648"/>
                  </a:lnTo>
                  <a:lnTo>
                    <a:pt x="21217" y="2417"/>
                  </a:lnTo>
                  <a:lnTo>
                    <a:pt x="21217" y="2131"/>
                  </a:lnTo>
                  <a:lnTo>
                    <a:pt x="20987" y="1900"/>
                  </a:lnTo>
                  <a:lnTo>
                    <a:pt x="21217" y="1611"/>
                  </a:lnTo>
                  <a:lnTo>
                    <a:pt x="21370" y="1498"/>
                  </a:lnTo>
                  <a:lnTo>
                    <a:pt x="21370" y="1324"/>
                  </a:lnTo>
                  <a:lnTo>
                    <a:pt x="21140" y="1324"/>
                  </a:lnTo>
                  <a:lnTo>
                    <a:pt x="20987" y="1209"/>
                  </a:lnTo>
                  <a:lnTo>
                    <a:pt x="21140" y="1035"/>
                  </a:lnTo>
                  <a:lnTo>
                    <a:pt x="21140" y="862"/>
                  </a:lnTo>
                  <a:lnTo>
                    <a:pt x="21294" y="575"/>
                  </a:lnTo>
                  <a:lnTo>
                    <a:pt x="21523" y="344"/>
                  </a:lnTo>
                  <a:lnTo>
                    <a:pt x="21370" y="286"/>
                  </a:lnTo>
                  <a:lnTo>
                    <a:pt x="21140" y="286"/>
                  </a:lnTo>
                  <a:lnTo>
                    <a:pt x="20608" y="113"/>
                  </a:lnTo>
                  <a:lnTo>
                    <a:pt x="20378" y="0"/>
                  </a:lnTo>
                  <a:close/>
                </a:path>
              </a:pathLst>
            </a:custGeom>
            <a:solidFill>
              <a:srgbClr val="CCD4D8"/>
            </a:solidFill>
            <a:ln w="12700" cap="flat">
              <a:noFill/>
              <a:miter lim="400000"/>
            </a:ln>
            <a:effectLst/>
          </p:spPr>
          <p:txBody>
            <a:bodyPr wrap="square" lIns="0" tIns="0" rIns="0" bIns="0" numCol="1" anchor="ctr">
              <a:noAutofit/>
            </a:bodyPr>
            <a:lstStyle/>
            <a:p>
              <a:pPr defTabSz="342900">
                <a:lnSpc>
                  <a:spcPct val="100000"/>
                </a:lnSpc>
                <a:spcBef>
                  <a:spcPts val="0"/>
                </a:spcBef>
                <a:defRPr sz="1400">
                  <a:latin typeface="Arial"/>
                  <a:ea typeface="Arial"/>
                  <a:cs typeface="Arial"/>
                  <a:sym typeface="Arial"/>
                </a:defRPr>
              </a:pPr>
              <a:endParaRPr sz="525"/>
            </a:p>
          </p:txBody>
        </p:sp>
        <p:sp>
          <p:nvSpPr>
            <p:cNvPr id="181" name="Google Shape;10588;p32">
              <a:extLst>
                <a:ext uri="{FF2B5EF4-FFF2-40B4-BE49-F238E27FC236}">
                  <a16:creationId xmlns:a16="http://schemas.microsoft.com/office/drawing/2014/main" id="{0F56523F-7EF8-BB7C-CAFA-F2E512EEF125}"/>
                </a:ext>
              </a:extLst>
            </p:cNvPr>
            <p:cNvSpPr/>
            <p:nvPr/>
          </p:nvSpPr>
          <p:spPr>
            <a:xfrm>
              <a:off x="13870461" y="8359445"/>
              <a:ext cx="605871" cy="700717"/>
            </a:xfrm>
            <a:custGeom>
              <a:avLst/>
              <a:gdLst/>
              <a:ahLst/>
              <a:cxnLst>
                <a:cxn ang="0">
                  <a:pos x="wd2" y="hd2"/>
                </a:cxn>
                <a:cxn ang="5400000">
                  <a:pos x="wd2" y="hd2"/>
                </a:cxn>
                <a:cxn ang="10800000">
                  <a:pos x="wd2" y="hd2"/>
                </a:cxn>
                <a:cxn ang="16200000">
                  <a:pos x="wd2" y="hd2"/>
                </a:cxn>
              </a:cxnLst>
              <a:rect l="0" t="0" r="r" b="b"/>
              <a:pathLst>
                <a:path w="21600" h="21600" extrusionOk="0">
                  <a:moveTo>
                    <a:pt x="4379" y="0"/>
                  </a:moveTo>
                  <a:lnTo>
                    <a:pt x="4192" y="154"/>
                  </a:lnTo>
                  <a:lnTo>
                    <a:pt x="3257" y="922"/>
                  </a:lnTo>
                  <a:lnTo>
                    <a:pt x="2701" y="1690"/>
                  </a:lnTo>
                  <a:lnTo>
                    <a:pt x="2514" y="1690"/>
                  </a:lnTo>
                  <a:lnTo>
                    <a:pt x="1771" y="2304"/>
                  </a:lnTo>
                  <a:lnTo>
                    <a:pt x="1584" y="2381"/>
                  </a:lnTo>
                  <a:lnTo>
                    <a:pt x="1210" y="2767"/>
                  </a:lnTo>
                  <a:lnTo>
                    <a:pt x="1304" y="2689"/>
                  </a:lnTo>
                  <a:lnTo>
                    <a:pt x="1584" y="2921"/>
                  </a:lnTo>
                  <a:lnTo>
                    <a:pt x="1678" y="3534"/>
                  </a:lnTo>
                  <a:lnTo>
                    <a:pt x="1865" y="3612"/>
                  </a:lnTo>
                  <a:lnTo>
                    <a:pt x="1865" y="3997"/>
                  </a:lnTo>
                  <a:lnTo>
                    <a:pt x="2234" y="3997"/>
                  </a:lnTo>
                  <a:lnTo>
                    <a:pt x="2327" y="4457"/>
                  </a:lnTo>
                  <a:lnTo>
                    <a:pt x="2327" y="4997"/>
                  </a:lnTo>
                  <a:lnTo>
                    <a:pt x="2981" y="5456"/>
                  </a:lnTo>
                  <a:lnTo>
                    <a:pt x="3257" y="5996"/>
                  </a:lnTo>
                  <a:lnTo>
                    <a:pt x="3631" y="6228"/>
                  </a:lnTo>
                  <a:lnTo>
                    <a:pt x="4005" y="6378"/>
                  </a:lnTo>
                  <a:lnTo>
                    <a:pt x="3725" y="6610"/>
                  </a:lnTo>
                  <a:lnTo>
                    <a:pt x="4098" y="6918"/>
                  </a:lnTo>
                  <a:lnTo>
                    <a:pt x="4192" y="7378"/>
                  </a:lnTo>
                  <a:lnTo>
                    <a:pt x="4192" y="7763"/>
                  </a:lnTo>
                  <a:lnTo>
                    <a:pt x="3631" y="8303"/>
                  </a:lnTo>
                  <a:lnTo>
                    <a:pt x="3631" y="8686"/>
                  </a:lnTo>
                  <a:lnTo>
                    <a:pt x="3444" y="9226"/>
                  </a:lnTo>
                  <a:lnTo>
                    <a:pt x="2514" y="9226"/>
                  </a:lnTo>
                  <a:lnTo>
                    <a:pt x="2514" y="9376"/>
                  </a:lnTo>
                  <a:lnTo>
                    <a:pt x="2234" y="9608"/>
                  </a:lnTo>
                  <a:lnTo>
                    <a:pt x="2047" y="9994"/>
                  </a:lnTo>
                  <a:lnTo>
                    <a:pt x="1678" y="10225"/>
                  </a:lnTo>
                  <a:lnTo>
                    <a:pt x="1304" y="10761"/>
                  </a:lnTo>
                  <a:lnTo>
                    <a:pt x="837" y="11224"/>
                  </a:lnTo>
                  <a:lnTo>
                    <a:pt x="748" y="11761"/>
                  </a:lnTo>
                  <a:lnTo>
                    <a:pt x="0" y="13837"/>
                  </a:lnTo>
                  <a:lnTo>
                    <a:pt x="837" y="13837"/>
                  </a:lnTo>
                  <a:lnTo>
                    <a:pt x="10150" y="18297"/>
                  </a:lnTo>
                  <a:lnTo>
                    <a:pt x="10707" y="18988"/>
                  </a:lnTo>
                  <a:lnTo>
                    <a:pt x="10613" y="19296"/>
                  </a:lnTo>
                  <a:lnTo>
                    <a:pt x="10707" y="19447"/>
                  </a:lnTo>
                  <a:lnTo>
                    <a:pt x="10987" y="19756"/>
                  </a:lnTo>
                  <a:lnTo>
                    <a:pt x="14155" y="21600"/>
                  </a:lnTo>
                  <a:lnTo>
                    <a:pt x="14338" y="21600"/>
                  </a:lnTo>
                  <a:lnTo>
                    <a:pt x="14805" y="21372"/>
                  </a:lnTo>
                  <a:lnTo>
                    <a:pt x="15735" y="20373"/>
                  </a:lnTo>
                  <a:lnTo>
                    <a:pt x="16202" y="19678"/>
                  </a:lnTo>
                  <a:lnTo>
                    <a:pt x="16202" y="19219"/>
                  </a:lnTo>
                  <a:lnTo>
                    <a:pt x="16576" y="18679"/>
                  </a:lnTo>
                  <a:lnTo>
                    <a:pt x="17039" y="18143"/>
                  </a:lnTo>
                  <a:lnTo>
                    <a:pt x="16945" y="18066"/>
                  </a:lnTo>
                  <a:lnTo>
                    <a:pt x="16945" y="17834"/>
                  </a:lnTo>
                  <a:lnTo>
                    <a:pt x="17226" y="17448"/>
                  </a:lnTo>
                  <a:lnTo>
                    <a:pt x="17226" y="17375"/>
                  </a:lnTo>
                  <a:lnTo>
                    <a:pt x="17600" y="17298"/>
                  </a:lnTo>
                  <a:lnTo>
                    <a:pt x="18343" y="17298"/>
                  </a:lnTo>
                  <a:lnTo>
                    <a:pt x="18810" y="16680"/>
                  </a:lnTo>
                  <a:lnTo>
                    <a:pt x="19740" y="16375"/>
                  </a:lnTo>
                  <a:lnTo>
                    <a:pt x="19553" y="16221"/>
                  </a:lnTo>
                  <a:lnTo>
                    <a:pt x="19833" y="15913"/>
                  </a:lnTo>
                  <a:lnTo>
                    <a:pt x="20020" y="15913"/>
                  </a:lnTo>
                  <a:lnTo>
                    <a:pt x="20857" y="15067"/>
                  </a:lnTo>
                  <a:lnTo>
                    <a:pt x="20950" y="14990"/>
                  </a:lnTo>
                  <a:lnTo>
                    <a:pt x="19086" y="13528"/>
                  </a:lnTo>
                  <a:lnTo>
                    <a:pt x="19086" y="5151"/>
                  </a:lnTo>
                  <a:lnTo>
                    <a:pt x="21600" y="3303"/>
                  </a:lnTo>
                  <a:lnTo>
                    <a:pt x="20857" y="3303"/>
                  </a:lnTo>
                  <a:lnTo>
                    <a:pt x="19927" y="3457"/>
                  </a:lnTo>
                  <a:lnTo>
                    <a:pt x="19460" y="3230"/>
                  </a:lnTo>
                  <a:lnTo>
                    <a:pt x="19086" y="2767"/>
                  </a:lnTo>
                  <a:lnTo>
                    <a:pt x="18810" y="2689"/>
                  </a:lnTo>
                  <a:lnTo>
                    <a:pt x="17600" y="2767"/>
                  </a:lnTo>
                  <a:lnTo>
                    <a:pt x="17413" y="2844"/>
                  </a:lnTo>
                  <a:lnTo>
                    <a:pt x="16945" y="2844"/>
                  </a:lnTo>
                  <a:lnTo>
                    <a:pt x="16483" y="3075"/>
                  </a:lnTo>
                  <a:lnTo>
                    <a:pt x="16202" y="3303"/>
                  </a:lnTo>
                  <a:lnTo>
                    <a:pt x="15548" y="4229"/>
                  </a:lnTo>
                  <a:lnTo>
                    <a:pt x="14618" y="4229"/>
                  </a:lnTo>
                  <a:lnTo>
                    <a:pt x="14155" y="4075"/>
                  </a:lnTo>
                  <a:lnTo>
                    <a:pt x="13408" y="4229"/>
                  </a:lnTo>
                  <a:lnTo>
                    <a:pt x="12851" y="3997"/>
                  </a:lnTo>
                  <a:lnTo>
                    <a:pt x="12010" y="3997"/>
                  </a:lnTo>
                  <a:lnTo>
                    <a:pt x="11548" y="3843"/>
                  </a:lnTo>
                  <a:lnTo>
                    <a:pt x="11174" y="3457"/>
                  </a:lnTo>
                  <a:lnTo>
                    <a:pt x="10524" y="3152"/>
                  </a:lnTo>
                  <a:lnTo>
                    <a:pt x="9496" y="2304"/>
                  </a:lnTo>
                  <a:lnTo>
                    <a:pt x="9033" y="1999"/>
                  </a:lnTo>
                  <a:lnTo>
                    <a:pt x="7730" y="2076"/>
                  </a:lnTo>
                  <a:lnTo>
                    <a:pt x="7169" y="1922"/>
                  </a:lnTo>
                  <a:lnTo>
                    <a:pt x="6519" y="2076"/>
                  </a:lnTo>
                  <a:lnTo>
                    <a:pt x="5958" y="1999"/>
                  </a:lnTo>
                  <a:lnTo>
                    <a:pt x="5589" y="1613"/>
                  </a:lnTo>
                  <a:lnTo>
                    <a:pt x="5589" y="382"/>
                  </a:lnTo>
                  <a:lnTo>
                    <a:pt x="5122" y="231"/>
                  </a:lnTo>
                  <a:lnTo>
                    <a:pt x="4655" y="382"/>
                  </a:lnTo>
                  <a:lnTo>
                    <a:pt x="4379" y="0"/>
                  </a:lnTo>
                  <a:close/>
                </a:path>
              </a:pathLst>
            </a:custGeom>
            <a:solidFill>
              <a:srgbClr val="CCD4DA"/>
            </a:solidFill>
            <a:ln w="12700" cap="flat">
              <a:noFill/>
              <a:miter lim="400000"/>
            </a:ln>
            <a:effectLst/>
          </p:spPr>
          <p:txBody>
            <a:bodyPr wrap="square" lIns="0" tIns="0" rIns="0" bIns="0" numCol="1" anchor="ctr">
              <a:noAutofit/>
            </a:bodyPr>
            <a:lstStyle/>
            <a:p>
              <a:pPr defTabSz="342900">
                <a:lnSpc>
                  <a:spcPct val="100000"/>
                </a:lnSpc>
                <a:spcBef>
                  <a:spcPts val="0"/>
                </a:spcBef>
                <a:defRPr sz="1400">
                  <a:solidFill>
                    <a:srgbClr val="FF6B65"/>
                  </a:solidFill>
                  <a:latin typeface="Arial"/>
                  <a:ea typeface="Arial"/>
                  <a:cs typeface="Arial"/>
                  <a:sym typeface="Arial"/>
                </a:defRPr>
              </a:pPr>
              <a:endParaRPr sz="525"/>
            </a:p>
          </p:txBody>
        </p:sp>
        <p:sp>
          <p:nvSpPr>
            <p:cNvPr id="182" name="Google Shape;10590;p32">
              <a:extLst>
                <a:ext uri="{FF2B5EF4-FFF2-40B4-BE49-F238E27FC236}">
                  <a16:creationId xmlns:a16="http://schemas.microsoft.com/office/drawing/2014/main" id="{12A0D38D-5AC9-9386-5D23-233A3EE2BAA6}"/>
                </a:ext>
              </a:extLst>
            </p:cNvPr>
            <p:cNvSpPr/>
            <p:nvPr/>
          </p:nvSpPr>
          <p:spPr>
            <a:xfrm>
              <a:off x="13570140" y="8446691"/>
              <a:ext cx="417891" cy="394041"/>
            </a:xfrm>
            <a:custGeom>
              <a:avLst/>
              <a:gdLst/>
              <a:ahLst/>
              <a:cxnLst>
                <a:cxn ang="0">
                  <a:pos x="wd2" y="hd2"/>
                </a:cxn>
                <a:cxn ang="5400000">
                  <a:pos x="wd2" y="hd2"/>
                </a:cxn>
                <a:cxn ang="10800000">
                  <a:pos x="wd2" y="hd2"/>
                </a:cxn>
                <a:cxn ang="16200000">
                  <a:pos x="wd2" y="hd2"/>
                </a:cxn>
              </a:cxnLst>
              <a:rect l="0" t="0" r="r" b="b"/>
              <a:pathLst>
                <a:path w="21600" h="21600" extrusionOk="0">
                  <a:moveTo>
                    <a:pt x="17413" y="0"/>
                  </a:moveTo>
                  <a:lnTo>
                    <a:pt x="17277" y="137"/>
                  </a:lnTo>
                  <a:lnTo>
                    <a:pt x="16471" y="686"/>
                  </a:lnTo>
                  <a:lnTo>
                    <a:pt x="16065" y="1366"/>
                  </a:lnTo>
                  <a:lnTo>
                    <a:pt x="15252" y="1640"/>
                  </a:lnTo>
                  <a:lnTo>
                    <a:pt x="14445" y="1366"/>
                  </a:lnTo>
                  <a:lnTo>
                    <a:pt x="13097" y="1503"/>
                  </a:lnTo>
                  <a:lnTo>
                    <a:pt x="12148" y="1777"/>
                  </a:lnTo>
                  <a:lnTo>
                    <a:pt x="11471" y="1777"/>
                  </a:lnTo>
                  <a:lnTo>
                    <a:pt x="11342" y="2052"/>
                  </a:lnTo>
                  <a:lnTo>
                    <a:pt x="10800" y="1777"/>
                  </a:lnTo>
                  <a:lnTo>
                    <a:pt x="10394" y="2326"/>
                  </a:lnTo>
                  <a:lnTo>
                    <a:pt x="10394" y="2875"/>
                  </a:lnTo>
                  <a:lnTo>
                    <a:pt x="9987" y="2875"/>
                  </a:lnTo>
                  <a:lnTo>
                    <a:pt x="9045" y="2738"/>
                  </a:lnTo>
                  <a:lnTo>
                    <a:pt x="9045" y="2052"/>
                  </a:lnTo>
                  <a:lnTo>
                    <a:pt x="8368" y="1777"/>
                  </a:lnTo>
                  <a:lnTo>
                    <a:pt x="7832" y="2052"/>
                  </a:lnTo>
                  <a:lnTo>
                    <a:pt x="6748" y="1640"/>
                  </a:lnTo>
                  <a:lnTo>
                    <a:pt x="6071" y="1366"/>
                  </a:lnTo>
                  <a:lnTo>
                    <a:pt x="5671" y="1777"/>
                  </a:lnTo>
                  <a:lnTo>
                    <a:pt x="5671" y="2326"/>
                  </a:lnTo>
                  <a:lnTo>
                    <a:pt x="5806" y="2738"/>
                  </a:lnTo>
                  <a:lnTo>
                    <a:pt x="5671" y="2875"/>
                  </a:lnTo>
                  <a:lnTo>
                    <a:pt x="5400" y="3554"/>
                  </a:lnTo>
                  <a:lnTo>
                    <a:pt x="5129" y="4103"/>
                  </a:lnTo>
                  <a:lnTo>
                    <a:pt x="5129" y="5057"/>
                  </a:lnTo>
                  <a:lnTo>
                    <a:pt x="4994" y="6429"/>
                  </a:lnTo>
                  <a:lnTo>
                    <a:pt x="4723" y="7246"/>
                  </a:lnTo>
                  <a:lnTo>
                    <a:pt x="5265" y="7657"/>
                  </a:lnTo>
                  <a:lnTo>
                    <a:pt x="5671" y="8206"/>
                  </a:lnTo>
                  <a:lnTo>
                    <a:pt x="5942" y="8611"/>
                  </a:lnTo>
                  <a:lnTo>
                    <a:pt x="5806" y="9160"/>
                  </a:lnTo>
                  <a:lnTo>
                    <a:pt x="3916" y="11760"/>
                  </a:lnTo>
                  <a:lnTo>
                    <a:pt x="2697" y="13126"/>
                  </a:lnTo>
                  <a:lnTo>
                    <a:pt x="2432" y="13668"/>
                  </a:lnTo>
                  <a:lnTo>
                    <a:pt x="942" y="16406"/>
                  </a:lnTo>
                  <a:lnTo>
                    <a:pt x="677" y="16680"/>
                  </a:lnTo>
                  <a:lnTo>
                    <a:pt x="677" y="17771"/>
                  </a:lnTo>
                  <a:lnTo>
                    <a:pt x="542" y="19137"/>
                  </a:lnTo>
                  <a:lnTo>
                    <a:pt x="0" y="20509"/>
                  </a:lnTo>
                  <a:lnTo>
                    <a:pt x="271" y="21326"/>
                  </a:lnTo>
                  <a:lnTo>
                    <a:pt x="0" y="21463"/>
                  </a:lnTo>
                  <a:lnTo>
                    <a:pt x="271" y="21600"/>
                  </a:lnTo>
                  <a:lnTo>
                    <a:pt x="677" y="21463"/>
                  </a:lnTo>
                  <a:lnTo>
                    <a:pt x="1348" y="20914"/>
                  </a:lnTo>
                  <a:lnTo>
                    <a:pt x="1755" y="21188"/>
                  </a:lnTo>
                  <a:lnTo>
                    <a:pt x="2026" y="21463"/>
                  </a:lnTo>
                  <a:lnTo>
                    <a:pt x="2561" y="21463"/>
                  </a:lnTo>
                  <a:lnTo>
                    <a:pt x="2968" y="21188"/>
                  </a:lnTo>
                  <a:lnTo>
                    <a:pt x="2968" y="20646"/>
                  </a:lnTo>
                  <a:lnTo>
                    <a:pt x="3645" y="20646"/>
                  </a:lnTo>
                  <a:lnTo>
                    <a:pt x="3645" y="20777"/>
                  </a:lnTo>
                  <a:lnTo>
                    <a:pt x="3916" y="20509"/>
                  </a:lnTo>
                  <a:lnTo>
                    <a:pt x="4316" y="20509"/>
                  </a:lnTo>
                  <a:lnTo>
                    <a:pt x="4587" y="20097"/>
                  </a:lnTo>
                  <a:lnTo>
                    <a:pt x="10529" y="20097"/>
                  </a:lnTo>
                  <a:lnTo>
                    <a:pt x="15523" y="19823"/>
                  </a:lnTo>
                  <a:lnTo>
                    <a:pt x="16606" y="16131"/>
                  </a:lnTo>
                  <a:lnTo>
                    <a:pt x="16735" y="15177"/>
                  </a:lnTo>
                  <a:lnTo>
                    <a:pt x="17413" y="14354"/>
                  </a:lnTo>
                  <a:lnTo>
                    <a:pt x="17955" y="13400"/>
                  </a:lnTo>
                  <a:lnTo>
                    <a:pt x="18490" y="12989"/>
                  </a:lnTo>
                  <a:lnTo>
                    <a:pt x="18761" y="12303"/>
                  </a:lnTo>
                  <a:lnTo>
                    <a:pt x="19168" y="11891"/>
                  </a:lnTo>
                  <a:lnTo>
                    <a:pt x="19168" y="11623"/>
                  </a:lnTo>
                  <a:lnTo>
                    <a:pt x="20516" y="11623"/>
                  </a:lnTo>
                  <a:lnTo>
                    <a:pt x="20787" y="10663"/>
                  </a:lnTo>
                  <a:lnTo>
                    <a:pt x="20787" y="9983"/>
                  </a:lnTo>
                  <a:lnTo>
                    <a:pt x="21600" y="9023"/>
                  </a:lnTo>
                  <a:lnTo>
                    <a:pt x="21600" y="8337"/>
                  </a:lnTo>
                  <a:lnTo>
                    <a:pt x="21465" y="7520"/>
                  </a:lnTo>
                  <a:lnTo>
                    <a:pt x="20923" y="6971"/>
                  </a:lnTo>
                  <a:lnTo>
                    <a:pt x="21329" y="6560"/>
                  </a:lnTo>
                  <a:lnTo>
                    <a:pt x="20787" y="6292"/>
                  </a:lnTo>
                  <a:lnTo>
                    <a:pt x="20245" y="5880"/>
                  </a:lnTo>
                  <a:lnTo>
                    <a:pt x="19845" y="4920"/>
                  </a:lnTo>
                  <a:lnTo>
                    <a:pt x="18897" y="4103"/>
                  </a:lnTo>
                  <a:lnTo>
                    <a:pt x="18897" y="3143"/>
                  </a:lnTo>
                  <a:lnTo>
                    <a:pt x="18761" y="2326"/>
                  </a:lnTo>
                  <a:lnTo>
                    <a:pt x="18226" y="2326"/>
                  </a:lnTo>
                  <a:lnTo>
                    <a:pt x="18226" y="1640"/>
                  </a:lnTo>
                  <a:lnTo>
                    <a:pt x="17955" y="1503"/>
                  </a:lnTo>
                  <a:lnTo>
                    <a:pt x="17819" y="412"/>
                  </a:lnTo>
                  <a:lnTo>
                    <a:pt x="17413" y="0"/>
                  </a:lnTo>
                  <a:close/>
                </a:path>
              </a:pathLst>
            </a:custGeom>
            <a:solidFill>
              <a:srgbClr val="CCD4D9"/>
            </a:solidFill>
            <a:ln w="12700" cap="flat">
              <a:noFill/>
              <a:miter lim="400000"/>
            </a:ln>
            <a:effectLst/>
          </p:spPr>
          <p:txBody>
            <a:bodyPr wrap="square" lIns="0" tIns="0" rIns="0" bIns="0" numCol="1" anchor="ctr">
              <a:noAutofit/>
            </a:bodyPr>
            <a:lstStyle/>
            <a:p>
              <a:pPr defTabSz="342900">
                <a:lnSpc>
                  <a:spcPct val="100000"/>
                </a:lnSpc>
                <a:spcBef>
                  <a:spcPts val="0"/>
                </a:spcBef>
                <a:defRPr sz="1400">
                  <a:latin typeface="Arial"/>
                  <a:ea typeface="Arial"/>
                  <a:cs typeface="Arial"/>
                  <a:sym typeface="Arial"/>
                </a:defRPr>
              </a:pPr>
              <a:endParaRPr sz="525"/>
            </a:p>
          </p:txBody>
        </p:sp>
        <p:sp>
          <p:nvSpPr>
            <p:cNvPr id="183" name="Google Shape;10591;p32">
              <a:extLst>
                <a:ext uri="{FF2B5EF4-FFF2-40B4-BE49-F238E27FC236}">
                  <a16:creationId xmlns:a16="http://schemas.microsoft.com/office/drawing/2014/main" id="{36FB95A3-4F7B-D694-E88F-A541ACB2A6D4}"/>
                </a:ext>
              </a:extLst>
            </p:cNvPr>
            <p:cNvSpPr/>
            <p:nvPr/>
          </p:nvSpPr>
          <p:spPr>
            <a:xfrm>
              <a:off x="12486339" y="7967905"/>
              <a:ext cx="940133" cy="605963"/>
            </a:xfrm>
            <a:custGeom>
              <a:avLst/>
              <a:gdLst/>
              <a:ahLst/>
              <a:cxnLst>
                <a:cxn ang="0">
                  <a:pos x="wd2" y="hd2"/>
                </a:cxn>
                <a:cxn ang="5400000">
                  <a:pos x="wd2" y="hd2"/>
                </a:cxn>
                <a:cxn ang="10800000">
                  <a:pos x="wd2" y="hd2"/>
                </a:cxn>
                <a:cxn ang="16200000">
                  <a:pos x="wd2" y="hd2"/>
                </a:cxn>
              </a:cxnLst>
              <a:rect l="0" t="0" r="r" b="b"/>
              <a:pathLst>
                <a:path w="21600" h="21600" extrusionOk="0">
                  <a:moveTo>
                    <a:pt x="13619" y="0"/>
                  </a:moveTo>
                  <a:lnTo>
                    <a:pt x="13499" y="268"/>
                  </a:lnTo>
                  <a:lnTo>
                    <a:pt x="13140" y="620"/>
                  </a:lnTo>
                  <a:lnTo>
                    <a:pt x="12899" y="353"/>
                  </a:lnTo>
                  <a:lnTo>
                    <a:pt x="12541" y="353"/>
                  </a:lnTo>
                  <a:lnTo>
                    <a:pt x="12240" y="710"/>
                  </a:lnTo>
                  <a:lnTo>
                    <a:pt x="11821" y="1066"/>
                  </a:lnTo>
                  <a:lnTo>
                    <a:pt x="11700" y="1334"/>
                  </a:lnTo>
                  <a:lnTo>
                    <a:pt x="11821" y="1687"/>
                  </a:lnTo>
                  <a:lnTo>
                    <a:pt x="11580" y="1776"/>
                  </a:lnTo>
                  <a:lnTo>
                    <a:pt x="11279" y="2490"/>
                  </a:lnTo>
                  <a:lnTo>
                    <a:pt x="11101" y="2490"/>
                  </a:lnTo>
                  <a:lnTo>
                    <a:pt x="10981" y="2400"/>
                  </a:lnTo>
                  <a:lnTo>
                    <a:pt x="10740" y="2842"/>
                  </a:lnTo>
                  <a:lnTo>
                    <a:pt x="10740" y="3110"/>
                  </a:lnTo>
                  <a:lnTo>
                    <a:pt x="10499" y="3378"/>
                  </a:lnTo>
                  <a:lnTo>
                    <a:pt x="10439" y="3820"/>
                  </a:lnTo>
                  <a:lnTo>
                    <a:pt x="10499" y="4176"/>
                  </a:lnTo>
                  <a:lnTo>
                    <a:pt x="10439" y="4623"/>
                  </a:lnTo>
                  <a:lnTo>
                    <a:pt x="10140" y="4801"/>
                  </a:lnTo>
                  <a:lnTo>
                    <a:pt x="9839" y="5154"/>
                  </a:lnTo>
                  <a:lnTo>
                    <a:pt x="9180" y="5243"/>
                  </a:lnTo>
                  <a:lnTo>
                    <a:pt x="8701" y="5332"/>
                  </a:lnTo>
                  <a:lnTo>
                    <a:pt x="8339" y="5243"/>
                  </a:lnTo>
                  <a:lnTo>
                    <a:pt x="8038" y="5064"/>
                  </a:lnTo>
                  <a:lnTo>
                    <a:pt x="7680" y="5154"/>
                  </a:lnTo>
                  <a:lnTo>
                    <a:pt x="7439" y="5064"/>
                  </a:lnTo>
                  <a:lnTo>
                    <a:pt x="7198" y="5243"/>
                  </a:lnTo>
                  <a:lnTo>
                    <a:pt x="7141" y="5689"/>
                  </a:lnTo>
                  <a:lnTo>
                    <a:pt x="7439" y="6135"/>
                  </a:lnTo>
                  <a:lnTo>
                    <a:pt x="7620" y="6135"/>
                  </a:lnTo>
                  <a:lnTo>
                    <a:pt x="7680" y="6488"/>
                  </a:lnTo>
                  <a:lnTo>
                    <a:pt x="7198" y="6934"/>
                  </a:lnTo>
                  <a:lnTo>
                    <a:pt x="7020" y="7376"/>
                  </a:lnTo>
                  <a:lnTo>
                    <a:pt x="6539" y="7376"/>
                  </a:lnTo>
                  <a:lnTo>
                    <a:pt x="5581" y="7732"/>
                  </a:lnTo>
                  <a:lnTo>
                    <a:pt x="5219" y="8179"/>
                  </a:lnTo>
                  <a:lnTo>
                    <a:pt x="4680" y="8357"/>
                  </a:lnTo>
                  <a:lnTo>
                    <a:pt x="4319" y="8799"/>
                  </a:lnTo>
                  <a:lnTo>
                    <a:pt x="4021" y="8888"/>
                  </a:lnTo>
                  <a:lnTo>
                    <a:pt x="3840" y="8710"/>
                  </a:lnTo>
                  <a:lnTo>
                    <a:pt x="3719" y="8179"/>
                  </a:lnTo>
                  <a:lnTo>
                    <a:pt x="3539" y="7911"/>
                  </a:lnTo>
                  <a:lnTo>
                    <a:pt x="3298" y="8179"/>
                  </a:lnTo>
                  <a:lnTo>
                    <a:pt x="3298" y="8710"/>
                  </a:lnTo>
                  <a:lnTo>
                    <a:pt x="3180" y="9245"/>
                  </a:lnTo>
                  <a:lnTo>
                    <a:pt x="2699" y="9245"/>
                  </a:lnTo>
                  <a:lnTo>
                    <a:pt x="2400" y="9334"/>
                  </a:lnTo>
                  <a:lnTo>
                    <a:pt x="2099" y="9334"/>
                  </a:lnTo>
                  <a:lnTo>
                    <a:pt x="2039" y="8799"/>
                  </a:lnTo>
                  <a:lnTo>
                    <a:pt x="1919" y="8620"/>
                  </a:lnTo>
                  <a:lnTo>
                    <a:pt x="1919" y="8710"/>
                  </a:lnTo>
                  <a:lnTo>
                    <a:pt x="1620" y="9334"/>
                  </a:lnTo>
                  <a:lnTo>
                    <a:pt x="1319" y="9513"/>
                  </a:lnTo>
                  <a:lnTo>
                    <a:pt x="1139" y="10044"/>
                  </a:lnTo>
                  <a:lnTo>
                    <a:pt x="840" y="10842"/>
                  </a:lnTo>
                  <a:lnTo>
                    <a:pt x="720" y="11378"/>
                  </a:lnTo>
                  <a:lnTo>
                    <a:pt x="419" y="12177"/>
                  </a:lnTo>
                  <a:lnTo>
                    <a:pt x="178" y="12177"/>
                  </a:lnTo>
                  <a:lnTo>
                    <a:pt x="0" y="12444"/>
                  </a:lnTo>
                  <a:lnTo>
                    <a:pt x="118" y="13069"/>
                  </a:lnTo>
                  <a:lnTo>
                    <a:pt x="238" y="13689"/>
                  </a:lnTo>
                  <a:lnTo>
                    <a:pt x="178" y="14224"/>
                  </a:lnTo>
                  <a:lnTo>
                    <a:pt x="238" y="14934"/>
                  </a:lnTo>
                  <a:lnTo>
                    <a:pt x="298" y="15465"/>
                  </a:lnTo>
                  <a:lnTo>
                    <a:pt x="298" y="16446"/>
                  </a:lnTo>
                  <a:lnTo>
                    <a:pt x="479" y="16710"/>
                  </a:lnTo>
                  <a:lnTo>
                    <a:pt x="898" y="17067"/>
                  </a:lnTo>
                  <a:lnTo>
                    <a:pt x="1199" y="17513"/>
                  </a:lnTo>
                  <a:lnTo>
                    <a:pt x="1319" y="18044"/>
                  </a:lnTo>
                  <a:lnTo>
                    <a:pt x="1738" y="18936"/>
                  </a:lnTo>
                  <a:lnTo>
                    <a:pt x="1979" y="19556"/>
                  </a:lnTo>
                  <a:lnTo>
                    <a:pt x="2220" y="19913"/>
                  </a:lnTo>
                  <a:lnTo>
                    <a:pt x="2699" y="20444"/>
                  </a:lnTo>
                  <a:lnTo>
                    <a:pt x="2699" y="21332"/>
                  </a:lnTo>
                  <a:lnTo>
                    <a:pt x="2819" y="21600"/>
                  </a:lnTo>
                  <a:lnTo>
                    <a:pt x="2879" y="21600"/>
                  </a:lnTo>
                  <a:lnTo>
                    <a:pt x="3599" y="19824"/>
                  </a:lnTo>
                  <a:lnTo>
                    <a:pt x="4021" y="19110"/>
                  </a:lnTo>
                  <a:lnTo>
                    <a:pt x="4319" y="19021"/>
                  </a:lnTo>
                  <a:lnTo>
                    <a:pt x="4439" y="18847"/>
                  </a:lnTo>
                  <a:lnTo>
                    <a:pt x="5099" y="18401"/>
                  </a:lnTo>
                  <a:lnTo>
                    <a:pt x="5400" y="18490"/>
                  </a:lnTo>
                  <a:lnTo>
                    <a:pt x="5581" y="18222"/>
                  </a:lnTo>
                  <a:lnTo>
                    <a:pt x="6120" y="18222"/>
                  </a:lnTo>
                  <a:lnTo>
                    <a:pt x="6180" y="18490"/>
                  </a:lnTo>
                  <a:lnTo>
                    <a:pt x="6478" y="18668"/>
                  </a:lnTo>
                  <a:lnTo>
                    <a:pt x="6599" y="18579"/>
                  </a:lnTo>
                  <a:lnTo>
                    <a:pt x="6840" y="18490"/>
                  </a:lnTo>
                  <a:lnTo>
                    <a:pt x="6840" y="18133"/>
                  </a:lnTo>
                  <a:lnTo>
                    <a:pt x="6900" y="17776"/>
                  </a:lnTo>
                  <a:lnTo>
                    <a:pt x="7081" y="17602"/>
                  </a:lnTo>
                  <a:lnTo>
                    <a:pt x="6779" y="17067"/>
                  </a:lnTo>
                  <a:lnTo>
                    <a:pt x="6779" y="16799"/>
                  </a:lnTo>
                  <a:lnTo>
                    <a:pt x="7020" y="16799"/>
                  </a:lnTo>
                  <a:lnTo>
                    <a:pt x="7141" y="16621"/>
                  </a:lnTo>
                  <a:lnTo>
                    <a:pt x="7141" y="16357"/>
                  </a:lnTo>
                  <a:lnTo>
                    <a:pt x="7319" y="16000"/>
                  </a:lnTo>
                  <a:lnTo>
                    <a:pt x="7319" y="15733"/>
                  </a:lnTo>
                  <a:lnTo>
                    <a:pt x="7439" y="15554"/>
                  </a:lnTo>
                  <a:lnTo>
                    <a:pt x="7680" y="15554"/>
                  </a:lnTo>
                  <a:lnTo>
                    <a:pt x="7921" y="15112"/>
                  </a:lnTo>
                  <a:lnTo>
                    <a:pt x="8219" y="15291"/>
                  </a:lnTo>
                  <a:lnTo>
                    <a:pt x="8219" y="15023"/>
                  </a:lnTo>
                  <a:lnTo>
                    <a:pt x="8400" y="15023"/>
                  </a:lnTo>
                  <a:lnTo>
                    <a:pt x="8641" y="15291"/>
                  </a:lnTo>
                  <a:lnTo>
                    <a:pt x="8818" y="15380"/>
                  </a:lnTo>
                  <a:lnTo>
                    <a:pt x="9300" y="15911"/>
                  </a:lnTo>
                  <a:lnTo>
                    <a:pt x="9538" y="16000"/>
                  </a:lnTo>
                  <a:lnTo>
                    <a:pt x="10020" y="16621"/>
                  </a:lnTo>
                  <a:lnTo>
                    <a:pt x="10080" y="16799"/>
                  </a:lnTo>
                  <a:lnTo>
                    <a:pt x="10439" y="16710"/>
                  </a:lnTo>
                  <a:lnTo>
                    <a:pt x="10800" y="17067"/>
                  </a:lnTo>
                  <a:lnTo>
                    <a:pt x="11219" y="17067"/>
                  </a:lnTo>
                  <a:lnTo>
                    <a:pt x="11399" y="17156"/>
                  </a:lnTo>
                  <a:lnTo>
                    <a:pt x="11640" y="16888"/>
                  </a:lnTo>
                  <a:lnTo>
                    <a:pt x="11881" y="16888"/>
                  </a:lnTo>
                  <a:lnTo>
                    <a:pt x="12179" y="17156"/>
                  </a:lnTo>
                  <a:lnTo>
                    <a:pt x="12541" y="17245"/>
                  </a:lnTo>
                  <a:lnTo>
                    <a:pt x="12719" y="17334"/>
                  </a:lnTo>
                  <a:lnTo>
                    <a:pt x="13080" y="17245"/>
                  </a:lnTo>
                  <a:lnTo>
                    <a:pt x="13140" y="17067"/>
                  </a:lnTo>
                  <a:lnTo>
                    <a:pt x="13020" y="16799"/>
                  </a:lnTo>
                  <a:lnTo>
                    <a:pt x="12899" y="16621"/>
                  </a:lnTo>
                  <a:lnTo>
                    <a:pt x="13200" y="16179"/>
                  </a:lnTo>
                  <a:lnTo>
                    <a:pt x="13441" y="15733"/>
                  </a:lnTo>
                  <a:lnTo>
                    <a:pt x="13739" y="15733"/>
                  </a:lnTo>
                  <a:lnTo>
                    <a:pt x="14041" y="15822"/>
                  </a:lnTo>
                  <a:lnTo>
                    <a:pt x="14279" y="16179"/>
                  </a:lnTo>
                  <a:lnTo>
                    <a:pt x="14519" y="16000"/>
                  </a:lnTo>
                  <a:lnTo>
                    <a:pt x="15179" y="15911"/>
                  </a:lnTo>
                  <a:lnTo>
                    <a:pt x="15300" y="15733"/>
                  </a:lnTo>
                  <a:lnTo>
                    <a:pt x="15540" y="15465"/>
                  </a:lnTo>
                  <a:lnTo>
                    <a:pt x="16200" y="15023"/>
                  </a:lnTo>
                  <a:lnTo>
                    <a:pt x="16441" y="15112"/>
                  </a:lnTo>
                  <a:lnTo>
                    <a:pt x="16501" y="15291"/>
                  </a:lnTo>
                  <a:lnTo>
                    <a:pt x="16619" y="15291"/>
                  </a:lnTo>
                  <a:lnTo>
                    <a:pt x="16679" y="15554"/>
                  </a:lnTo>
                  <a:lnTo>
                    <a:pt x="16799" y="15554"/>
                  </a:lnTo>
                  <a:lnTo>
                    <a:pt x="17040" y="15380"/>
                  </a:lnTo>
                  <a:lnTo>
                    <a:pt x="17399" y="15380"/>
                  </a:lnTo>
                  <a:lnTo>
                    <a:pt x="17640" y="15291"/>
                  </a:lnTo>
                  <a:lnTo>
                    <a:pt x="17881" y="15291"/>
                  </a:lnTo>
                  <a:lnTo>
                    <a:pt x="18121" y="14845"/>
                  </a:lnTo>
                  <a:lnTo>
                    <a:pt x="18001" y="14666"/>
                  </a:lnTo>
                  <a:lnTo>
                    <a:pt x="18001" y="14488"/>
                  </a:lnTo>
                  <a:lnTo>
                    <a:pt x="18239" y="14488"/>
                  </a:lnTo>
                  <a:lnTo>
                    <a:pt x="18480" y="14666"/>
                  </a:lnTo>
                  <a:lnTo>
                    <a:pt x="19019" y="14666"/>
                  </a:lnTo>
                  <a:lnTo>
                    <a:pt x="19139" y="14845"/>
                  </a:lnTo>
                  <a:lnTo>
                    <a:pt x="19380" y="14934"/>
                  </a:lnTo>
                  <a:lnTo>
                    <a:pt x="19621" y="15112"/>
                  </a:lnTo>
                  <a:lnTo>
                    <a:pt x="20281" y="15112"/>
                  </a:lnTo>
                  <a:lnTo>
                    <a:pt x="20341" y="15291"/>
                  </a:lnTo>
                  <a:lnTo>
                    <a:pt x="20880" y="14934"/>
                  </a:lnTo>
                  <a:lnTo>
                    <a:pt x="21242" y="14934"/>
                  </a:lnTo>
                  <a:lnTo>
                    <a:pt x="21540" y="15112"/>
                  </a:lnTo>
                  <a:lnTo>
                    <a:pt x="21600" y="15291"/>
                  </a:lnTo>
                  <a:lnTo>
                    <a:pt x="21600" y="15112"/>
                  </a:lnTo>
                  <a:lnTo>
                    <a:pt x="21480" y="14845"/>
                  </a:lnTo>
                  <a:lnTo>
                    <a:pt x="21181" y="14577"/>
                  </a:lnTo>
                  <a:lnTo>
                    <a:pt x="20940" y="14399"/>
                  </a:lnTo>
                  <a:lnTo>
                    <a:pt x="20940" y="13332"/>
                  </a:lnTo>
                  <a:lnTo>
                    <a:pt x="20700" y="13069"/>
                  </a:lnTo>
                  <a:lnTo>
                    <a:pt x="20100" y="12890"/>
                  </a:lnTo>
                  <a:lnTo>
                    <a:pt x="19980" y="12623"/>
                  </a:lnTo>
                  <a:lnTo>
                    <a:pt x="20040" y="12177"/>
                  </a:lnTo>
                  <a:lnTo>
                    <a:pt x="19919" y="11913"/>
                  </a:lnTo>
                  <a:lnTo>
                    <a:pt x="19621" y="11824"/>
                  </a:lnTo>
                  <a:lnTo>
                    <a:pt x="19441" y="11556"/>
                  </a:lnTo>
                  <a:lnTo>
                    <a:pt x="19380" y="10842"/>
                  </a:lnTo>
                  <a:lnTo>
                    <a:pt x="19320" y="10579"/>
                  </a:lnTo>
                  <a:lnTo>
                    <a:pt x="18781" y="10044"/>
                  </a:lnTo>
                  <a:lnTo>
                    <a:pt x="18600" y="10133"/>
                  </a:lnTo>
                  <a:lnTo>
                    <a:pt x="18299" y="9955"/>
                  </a:lnTo>
                  <a:lnTo>
                    <a:pt x="18239" y="10044"/>
                  </a:lnTo>
                  <a:lnTo>
                    <a:pt x="17941" y="9955"/>
                  </a:lnTo>
                  <a:lnTo>
                    <a:pt x="17579" y="9513"/>
                  </a:lnTo>
                  <a:lnTo>
                    <a:pt x="17700" y="9245"/>
                  </a:lnTo>
                  <a:lnTo>
                    <a:pt x="18001" y="8799"/>
                  </a:lnTo>
                  <a:lnTo>
                    <a:pt x="18121" y="8446"/>
                  </a:lnTo>
                  <a:lnTo>
                    <a:pt x="17941" y="8179"/>
                  </a:lnTo>
                  <a:lnTo>
                    <a:pt x="17640" y="8179"/>
                  </a:lnTo>
                  <a:lnTo>
                    <a:pt x="17341" y="7911"/>
                  </a:lnTo>
                  <a:lnTo>
                    <a:pt x="17221" y="7554"/>
                  </a:lnTo>
                  <a:lnTo>
                    <a:pt x="16980" y="7376"/>
                  </a:lnTo>
                  <a:lnTo>
                    <a:pt x="16679" y="7376"/>
                  </a:lnTo>
                  <a:lnTo>
                    <a:pt x="16320" y="7023"/>
                  </a:lnTo>
                  <a:lnTo>
                    <a:pt x="16080" y="6845"/>
                  </a:lnTo>
                  <a:lnTo>
                    <a:pt x="16019" y="6220"/>
                  </a:lnTo>
                  <a:lnTo>
                    <a:pt x="16140" y="5957"/>
                  </a:lnTo>
                  <a:lnTo>
                    <a:pt x="15899" y="5778"/>
                  </a:lnTo>
                  <a:lnTo>
                    <a:pt x="15480" y="5778"/>
                  </a:lnTo>
                  <a:lnTo>
                    <a:pt x="15300" y="6046"/>
                  </a:lnTo>
                  <a:lnTo>
                    <a:pt x="14941" y="6046"/>
                  </a:lnTo>
                  <a:lnTo>
                    <a:pt x="14640" y="5689"/>
                  </a:lnTo>
                  <a:lnTo>
                    <a:pt x="14640" y="4890"/>
                  </a:lnTo>
                  <a:lnTo>
                    <a:pt x="14821" y="4444"/>
                  </a:lnTo>
                  <a:lnTo>
                    <a:pt x="14881" y="4266"/>
                  </a:lnTo>
                  <a:lnTo>
                    <a:pt x="14941" y="3735"/>
                  </a:lnTo>
                  <a:lnTo>
                    <a:pt x="14881" y="3378"/>
                  </a:lnTo>
                  <a:lnTo>
                    <a:pt x="14580" y="2400"/>
                  </a:lnTo>
                  <a:lnTo>
                    <a:pt x="14101" y="1597"/>
                  </a:lnTo>
                  <a:lnTo>
                    <a:pt x="14041" y="1245"/>
                  </a:lnTo>
                  <a:lnTo>
                    <a:pt x="13679" y="799"/>
                  </a:lnTo>
                  <a:lnTo>
                    <a:pt x="13800" y="710"/>
                  </a:lnTo>
                  <a:lnTo>
                    <a:pt x="13800" y="353"/>
                  </a:lnTo>
                  <a:lnTo>
                    <a:pt x="13619" y="0"/>
                  </a:lnTo>
                  <a:close/>
                </a:path>
              </a:pathLst>
            </a:custGeom>
            <a:solidFill>
              <a:srgbClr val="CCD4D9"/>
            </a:solidFill>
            <a:ln w="12700" cap="flat">
              <a:noFill/>
              <a:miter lim="400000"/>
            </a:ln>
            <a:effectLst/>
          </p:spPr>
          <p:txBody>
            <a:bodyPr wrap="square" lIns="0" tIns="0" rIns="0" bIns="0" numCol="1" anchor="ctr">
              <a:noAutofit/>
            </a:bodyPr>
            <a:lstStyle/>
            <a:p>
              <a:pPr defTabSz="342900">
                <a:lnSpc>
                  <a:spcPct val="100000"/>
                </a:lnSpc>
                <a:spcBef>
                  <a:spcPts val="0"/>
                </a:spcBef>
                <a:defRPr sz="1400">
                  <a:latin typeface="Arial"/>
                  <a:ea typeface="Arial"/>
                  <a:cs typeface="Arial"/>
                  <a:sym typeface="Arial"/>
                </a:defRPr>
              </a:pPr>
              <a:endParaRPr sz="525"/>
            </a:p>
          </p:txBody>
        </p:sp>
        <p:sp>
          <p:nvSpPr>
            <p:cNvPr id="184" name="Google Shape;10592;p32">
              <a:extLst>
                <a:ext uri="{FF2B5EF4-FFF2-40B4-BE49-F238E27FC236}">
                  <a16:creationId xmlns:a16="http://schemas.microsoft.com/office/drawing/2014/main" id="{BF090018-7154-6217-8CF3-90609C702A40}"/>
                </a:ext>
              </a:extLst>
            </p:cNvPr>
            <p:cNvSpPr/>
            <p:nvPr/>
          </p:nvSpPr>
          <p:spPr>
            <a:xfrm>
              <a:off x="12102402" y="6376857"/>
              <a:ext cx="1115125" cy="989988"/>
            </a:xfrm>
            <a:custGeom>
              <a:avLst/>
              <a:gdLst/>
              <a:ahLst/>
              <a:cxnLst>
                <a:cxn ang="0">
                  <a:pos x="wd2" y="hd2"/>
                </a:cxn>
                <a:cxn ang="5400000">
                  <a:pos x="wd2" y="hd2"/>
                </a:cxn>
                <a:cxn ang="10800000">
                  <a:pos x="wd2" y="hd2"/>
                </a:cxn>
                <a:cxn ang="16200000">
                  <a:pos x="wd2" y="hd2"/>
                </a:cxn>
              </a:cxnLst>
              <a:rect l="0" t="0" r="r" b="b"/>
              <a:pathLst>
                <a:path w="21600" h="21600" extrusionOk="0">
                  <a:moveTo>
                    <a:pt x="2580" y="0"/>
                  </a:moveTo>
                  <a:lnTo>
                    <a:pt x="2529" y="107"/>
                  </a:lnTo>
                  <a:lnTo>
                    <a:pt x="2630" y="653"/>
                  </a:lnTo>
                  <a:lnTo>
                    <a:pt x="2783" y="814"/>
                  </a:lnTo>
                  <a:lnTo>
                    <a:pt x="2478" y="1251"/>
                  </a:lnTo>
                  <a:lnTo>
                    <a:pt x="1617" y="1794"/>
                  </a:lnTo>
                  <a:lnTo>
                    <a:pt x="1617" y="2013"/>
                  </a:lnTo>
                  <a:lnTo>
                    <a:pt x="1366" y="2338"/>
                  </a:lnTo>
                  <a:lnTo>
                    <a:pt x="1061" y="2338"/>
                  </a:lnTo>
                  <a:lnTo>
                    <a:pt x="861" y="2502"/>
                  </a:lnTo>
                  <a:lnTo>
                    <a:pt x="861" y="2720"/>
                  </a:lnTo>
                  <a:lnTo>
                    <a:pt x="810" y="2881"/>
                  </a:lnTo>
                  <a:lnTo>
                    <a:pt x="960" y="3373"/>
                  </a:lnTo>
                  <a:lnTo>
                    <a:pt x="960" y="3698"/>
                  </a:lnTo>
                  <a:lnTo>
                    <a:pt x="861" y="3807"/>
                  </a:lnTo>
                  <a:lnTo>
                    <a:pt x="861" y="3916"/>
                  </a:lnTo>
                  <a:lnTo>
                    <a:pt x="810" y="4080"/>
                  </a:lnTo>
                  <a:lnTo>
                    <a:pt x="708" y="4351"/>
                  </a:lnTo>
                  <a:lnTo>
                    <a:pt x="455" y="4460"/>
                  </a:lnTo>
                  <a:lnTo>
                    <a:pt x="353" y="4515"/>
                  </a:lnTo>
                  <a:lnTo>
                    <a:pt x="203" y="4515"/>
                  </a:lnTo>
                  <a:lnTo>
                    <a:pt x="51" y="4678"/>
                  </a:lnTo>
                  <a:lnTo>
                    <a:pt x="51" y="5222"/>
                  </a:lnTo>
                  <a:lnTo>
                    <a:pt x="203" y="5276"/>
                  </a:lnTo>
                  <a:lnTo>
                    <a:pt x="353" y="5604"/>
                  </a:lnTo>
                  <a:lnTo>
                    <a:pt x="353" y="6637"/>
                  </a:lnTo>
                  <a:lnTo>
                    <a:pt x="455" y="7180"/>
                  </a:lnTo>
                  <a:lnTo>
                    <a:pt x="455" y="8160"/>
                  </a:lnTo>
                  <a:lnTo>
                    <a:pt x="607" y="8543"/>
                  </a:lnTo>
                  <a:lnTo>
                    <a:pt x="505" y="9357"/>
                  </a:lnTo>
                  <a:lnTo>
                    <a:pt x="455" y="9521"/>
                  </a:lnTo>
                  <a:lnTo>
                    <a:pt x="556" y="9848"/>
                  </a:lnTo>
                  <a:lnTo>
                    <a:pt x="607" y="10392"/>
                  </a:lnTo>
                  <a:lnTo>
                    <a:pt x="505" y="10610"/>
                  </a:lnTo>
                  <a:lnTo>
                    <a:pt x="203" y="10881"/>
                  </a:lnTo>
                  <a:lnTo>
                    <a:pt x="102" y="10990"/>
                  </a:lnTo>
                  <a:lnTo>
                    <a:pt x="0" y="11154"/>
                  </a:lnTo>
                  <a:lnTo>
                    <a:pt x="203" y="11318"/>
                  </a:lnTo>
                  <a:lnTo>
                    <a:pt x="505" y="11806"/>
                  </a:lnTo>
                  <a:lnTo>
                    <a:pt x="759" y="12405"/>
                  </a:lnTo>
                  <a:lnTo>
                    <a:pt x="861" y="12514"/>
                  </a:lnTo>
                  <a:lnTo>
                    <a:pt x="960" y="12839"/>
                  </a:lnTo>
                  <a:lnTo>
                    <a:pt x="861" y="13057"/>
                  </a:lnTo>
                  <a:lnTo>
                    <a:pt x="960" y="13440"/>
                  </a:lnTo>
                  <a:lnTo>
                    <a:pt x="1061" y="13655"/>
                  </a:lnTo>
                  <a:lnTo>
                    <a:pt x="1112" y="13928"/>
                  </a:lnTo>
                  <a:lnTo>
                    <a:pt x="1315" y="14147"/>
                  </a:lnTo>
                  <a:lnTo>
                    <a:pt x="2377" y="14147"/>
                  </a:lnTo>
                  <a:lnTo>
                    <a:pt x="2630" y="14308"/>
                  </a:lnTo>
                  <a:lnTo>
                    <a:pt x="2834" y="14690"/>
                  </a:lnTo>
                  <a:lnTo>
                    <a:pt x="3085" y="15289"/>
                  </a:lnTo>
                  <a:lnTo>
                    <a:pt x="3237" y="15398"/>
                  </a:lnTo>
                  <a:lnTo>
                    <a:pt x="3390" y="15616"/>
                  </a:lnTo>
                  <a:lnTo>
                    <a:pt x="3590" y="15832"/>
                  </a:lnTo>
                  <a:lnTo>
                    <a:pt x="6020" y="16430"/>
                  </a:lnTo>
                  <a:lnTo>
                    <a:pt x="6272" y="16703"/>
                  </a:lnTo>
                  <a:lnTo>
                    <a:pt x="7536" y="16160"/>
                  </a:lnTo>
                  <a:lnTo>
                    <a:pt x="9054" y="15507"/>
                  </a:lnTo>
                  <a:lnTo>
                    <a:pt x="20285" y="21600"/>
                  </a:lnTo>
                  <a:lnTo>
                    <a:pt x="20285" y="21056"/>
                  </a:lnTo>
                  <a:lnTo>
                    <a:pt x="21600" y="20947"/>
                  </a:lnTo>
                  <a:lnTo>
                    <a:pt x="21044" y="6093"/>
                  </a:lnTo>
                  <a:lnTo>
                    <a:pt x="20841" y="5331"/>
                  </a:lnTo>
                  <a:lnTo>
                    <a:pt x="20742" y="4951"/>
                  </a:lnTo>
                  <a:lnTo>
                    <a:pt x="20841" y="4460"/>
                  </a:lnTo>
                  <a:lnTo>
                    <a:pt x="21044" y="3916"/>
                  </a:lnTo>
                  <a:lnTo>
                    <a:pt x="21044" y="3589"/>
                  </a:lnTo>
                  <a:lnTo>
                    <a:pt x="20942" y="3154"/>
                  </a:lnTo>
                  <a:lnTo>
                    <a:pt x="21044" y="2556"/>
                  </a:lnTo>
                  <a:lnTo>
                    <a:pt x="21095" y="2283"/>
                  </a:lnTo>
                  <a:lnTo>
                    <a:pt x="20993" y="1904"/>
                  </a:lnTo>
                  <a:lnTo>
                    <a:pt x="20790" y="1685"/>
                  </a:lnTo>
                  <a:lnTo>
                    <a:pt x="20539" y="1631"/>
                  </a:lnTo>
                  <a:lnTo>
                    <a:pt x="20285" y="1685"/>
                  </a:lnTo>
                  <a:lnTo>
                    <a:pt x="19325" y="1521"/>
                  </a:lnTo>
                  <a:lnTo>
                    <a:pt x="19173" y="1360"/>
                  </a:lnTo>
                  <a:lnTo>
                    <a:pt x="18769" y="1360"/>
                  </a:lnTo>
                  <a:lnTo>
                    <a:pt x="18312" y="1196"/>
                  </a:lnTo>
                  <a:lnTo>
                    <a:pt x="18210" y="978"/>
                  </a:lnTo>
                  <a:lnTo>
                    <a:pt x="18312" y="923"/>
                  </a:lnTo>
                  <a:lnTo>
                    <a:pt x="18261" y="814"/>
                  </a:lnTo>
                  <a:lnTo>
                    <a:pt x="17705" y="434"/>
                  </a:lnTo>
                  <a:lnTo>
                    <a:pt x="17403" y="434"/>
                  </a:lnTo>
                  <a:lnTo>
                    <a:pt x="16946" y="325"/>
                  </a:lnTo>
                  <a:lnTo>
                    <a:pt x="16796" y="270"/>
                  </a:lnTo>
                  <a:lnTo>
                    <a:pt x="16644" y="380"/>
                  </a:lnTo>
                  <a:lnTo>
                    <a:pt x="16390" y="161"/>
                  </a:lnTo>
                  <a:lnTo>
                    <a:pt x="16237" y="161"/>
                  </a:lnTo>
                  <a:lnTo>
                    <a:pt x="15783" y="434"/>
                  </a:lnTo>
                  <a:lnTo>
                    <a:pt x="15125" y="544"/>
                  </a:lnTo>
                  <a:lnTo>
                    <a:pt x="14518" y="814"/>
                  </a:lnTo>
                  <a:lnTo>
                    <a:pt x="14214" y="1142"/>
                  </a:lnTo>
                  <a:lnTo>
                    <a:pt x="14115" y="1521"/>
                  </a:lnTo>
                  <a:lnTo>
                    <a:pt x="13962" y="1740"/>
                  </a:lnTo>
                  <a:lnTo>
                    <a:pt x="13912" y="2502"/>
                  </a:lnTo>
                  <a:lnTo>
                    <a:pt x="14163" y="2881"/>
                  </a:lnTo>
                  <a:lnTo>
                    <a:pt x="14366" y="3537"/>
                  </a:lnTo>
                  <a:lnTo>
                    <a:pt x="14214" y="3862"/>
                  </a:lnTo>
                  <a:lnTo>
                    <a:pt x="13861" y="4244"/>
                  </a:lnTo>
                  <a:lnTo>
                    <a:pt x="13759" y="4405"/>
                  </a:lnTo>
                  <a:lnTo>
                    <a:pt x="13356" y="4788"/>
                  </a:lnTo>
                  <a:lnTo>
                    <a:pt x="13000" y="4951"/>
                  </a:lnTo>
                  <a:lnTo>
                    <a:pt x="12444" y="4678"/>
                  </a:lnTo>
                  <a:lnTo>
                    <a:pt x="11888" y="4189"/>
                  </a:lnTo>
                  <a:lnTo>
                    <a:pt x="11433" y="3862"/>
                  </a:lnTo>
                  <a:lnTo>
                    <a:pt x="10827" y="3427"/>
                  </a:lnTo>
                  <a:lnTo>
                    <a:pt x="9814" y="3045"/>
                  </a:lnTo>
                  <a:lnTo>
                    <a:pt x="9359" y="2991"/>
                  </a:lnTo>
                  <a:lnTo>
                    <a:pt x="9156" y="3045"/>
                  </a:lnTo>
                  <a:lnTo>
                    <a:pt x="8651" y="3045"/>
                  </a:lnTo>
                  <a:lnTo>
                    <a:pt x="8194" y="2775"/>
                  </a:lnTo>
                  <a:lnTo>
                    <a:pt x="7790" y="1904"/>
                  </a:lnTo>
                  <a:lnTo>
                    <a:pt x="7790" y="1415"/>
                  </a:lnTo>
                  <a:lnTo>
                    <a:pt x="7386" y="923"/>
                  </a:lnTo>
                  <a:lnTo>
                    <a:pt x="6525" y="814"/>
                  </a:lnTo>
                  <a:lnTo>
                    <a:pt x="6071" y="434"/>
                  </a:lnTo>
                  <a:lnTo>
                    <a:pt x="5312" y="434"/>
                  </a:lnTo>
                  <a:lnTo>
                    <a:pt x="4857" y="270"/>
                  </a:lnTo>
                  <a:lnTo>
                    <a:pt x="3844" y="434"/>
                  </a:lnTo>
                  <a:lnTo>
                    <a:pt x="3136" y="325"/>
                  </a:lnTo>
                  <a:lnTo>
                    <a:pt x="2884" y="52"/>
                  </a:lnTo>
                  <a:lnTo>
                    <a:pt x="2580" y="0"/>
                  </a:lnTo>
                  <a:close/>
                </a:path>
              </a:pathLst>
            </a:custGeom>
            <a:solidFill>
              <a:srgbClr val="CCD4D8"/>
            </a:solidFill>
            <a:ln w="12700" cap="flat">
              <a:noFill/>
              <a:miter lim="400000"/>
            </a:ln>
            <a:effectLst/>
          </p:spPr>
          <p:txBody>
            <a:bodyPr wrap="square" lIns="0" tIns="0" rIns="0" bIns="0" numCol="1" anchor="ctr">
              <a:noAutofit/>
            </a:bodyPr>
            <a:lstStyle/>
            <a:p>
              <a:pPr defTabSz="342900">
                <a:lnSpc>
                  <a:spcPct val="100000"/>
                </a:lnSpc>
                <a:spcBef>
                  <a:spcPts val="0"/>
                </a:spcBef>
                <a:defRPr sz="1400">
                  <a:latin typeface="Arial"/>
                  <a:ea typeface="Arial"/>
                  <a:cs typeface="Arial"/>
                  <a:sym typeface="Arial"/>
                </a:defRPr>
              </a:pPr>
              <a:endParaRPr sz="525"/>
            </a:p>
          </p:txBody>
        </p:sp>
        <p:sp>
          <p:nvSpPr>
            <p:cNvPr id="185" name="Google Shape;10593;p32">
              <a:extLst>
                <a:ext uri="{FF2B5EF4-FFF2-40B4-BE49-F238E27FC236}">
                  <a16:creationId xmlns:a16="http://schemas.microsoft.com/office/drawing/2014/main" id="{581972DC-623C-9908-FFBA-E68D85130717}"/>
                </a:ext>
              </a:extLst>
            </p:cNvPr>
            <p:cNvSpPr/>
            <p:nvPr/>
          </p:nvSpPr>
          <p:spPr>
            <a:xfrm>
              <a:off x="11961361" y="6052535"/>
              <a:ext cx="284713" cy="531230"/>
            </a:xfrm>
            <a:custGeom>
              <a:avLst/>
              <a:gdLst/>
              <a:ahLst/>
              <a:cxnLst>
                <a:cxn ang="0">
                  <a:pos x="wd2" y="hd2"/>
                </a:cxn>
                <a:cxn ang="5400000">
                  <a:pos x="wd2" y="hd2"/>
                </a:cxn>
                <a:cxn ang="10800000">
                  <a:pos x="wd2" y="hd2"/>
                </a:cxn>
                <a:cxn ang="16200000">
                  <a:pos x="wd2" y="hd2"/>
                </a:cxn>
              </a:cxnLst>
              <a:rect l="0" t="0" r="r" b="b"/>
              <a:pathLst>
                <a:path w="21600" h="21600" extrusionOk="0">
                  <a:moveTo>
                    <a:pt x="11685" y="0"/>
                  </a:moveTo>
                  <a:lnTo>
                    <a:pt x="10502" y="102"/>
                  </a:lnTo>
                  <a:lnTo>
                    <a:pt x="10502" y="509"/>
                  </a:lnTo>
                  <a:lnTo>
                    <a:pt x="9706" y="102"/>
                  </a:lnTo>
                  <a:lnTo>
                    <a:pt x="8125" y="204"/>
                  </a:lnTo>
                  <a:lnTo>
                    <a:pt x="6146" y="712"/>
                  </a:lnTo>
                  <a:lnTo>
                    <a:pt x="4953" y="1318"/>
                  </a:lnTo>
                  <a:lnTo>
                    <a:pt x="4754" y="1725"/>
                  </a:lnTo>
                  <a:lnTo>
                    <a:pt x="4953" y="2132"/>
                  </a:lnTo>
                  <a:lnTo>
                    <a:pt x="4754" y="2840"/>
                  </a:lnTo>
                  <a:lnTo>
                    <a:pt x="4754" y="3756"/>
                  </a:lnTo>
                  <a:lnTo>
                    <a:pt x="3769" y="5074"/>
                  </a:lnTo>
                  <a:lnTo>
                    <a:pt x="4157" y="5782"/>
                  </a:lnTo>
                  <a:lnTo>
                    <a:pt x="4754" y="6291"/>
                  </a:lnTo>
                  <a:lnTo>
                    <a:pt x="4953" y="6392"/>
                  </a:lnTo>
                  <a:lnTo>
                    <a:pt x="4555" y="6693"/>
                  </a:lnTo>
                  <a:lnTo>
                    <a:pt x="3958" y="7100"/>
                  </a:lnTo>
                  <a:lnTo>
                    <a:pt x="4754" y="7405"/>
                  </a:lnTo>
                  <a:lnTo>
                    <a:pt x="4157" y="7710"/>
                  </a:lnTo>
                  <a:lnTo>
                    <a:pt x="3958" y="8723"/>
                  </a:lnTo>
                  <a:lnTo>
                    <a:pt x="3172" y="8927"/>
                  </a:lnTo>
                  <a:lnTo>
                    <a:pt x="2775" y="9329"/>
                  </a:lnTo>
                  <a:lnTo>
                    <a:pt x="1979" y="9431"/>
                  </a:lnTo>
                  <a:lnTo>
                    <a:pt x="795" y="10245"/>
                  </a:lnTo>
                  <a:lnTo>
                    <a:pt x="0" y="11462"/>
                  </a:lnTo>
                  <a:lnTo>
                    <a:pt x="597" y="11665"/>
                  </a:lnTo>
                  <a:lnTo>
                    <a:pt x="994" y="12373"/>
                  </a:lnTo>
                  <a:lnTo>
                    <a:pt x="795" y="12678"/>
                  </a:lnTo>
                  <a:lnTo>
                    <a:pt x="1581" y="13284"/>
                  </a:lnTo>
                  <a:lnTo>
                    <a:pt x="1979" y="13284"/>
                  </a:lnTo>
                  <a:lnTo>
                    <a:pt x="3769" y="13996"/>
                  </a:lnTo>
                  <a:lnTo>
                    <a:pt x="3958" y="14704"/>
                  </a:lnTo>
                  <a:lnTo>
                    <a:pt x="5151" y="14907"/>
                  </a:lnTo>
                  <a:lnTo>
                    <a:pt x="5748" y="15213"/>
                  </a:lnTo>
                  <a:lnTo>
                    <a:pt x="6733" y="15314"/>
                  </a:lnTo>
                  <a:lnTo>
                    <a:pt x="7926" y="16022"/>
                  </a:lnTo>
                  <a:lnTo>
                    <a:pt x="11496" y="21600"/>
                  </a:lnTo>
                  <a:lnTo>
                    <a:pt x="12083" y="21600"/>
                  </a:lnTo>
                  <a:lnTo>
                    <a:pt x="12481" y="21498"/>
                  </a:lnTo>
                  <a:lnTo>
                    <a:pt x="13475" y="21295"/>
                  </a:lnTo>
                  <a:lnTo>
                    <a:pt x="13873" y="20791"/>
                  </a:lnTo>
                  <a:lnTo>
                    <a:pt x="14072" y="20485"/>
                  </a:lnTo>
                  <a:lnTo>
                    <a:pt x="14072" y="20282"/>
                  </a:lnTo>
                  <a:lnTo>
                    <a:pt x="14460" y="20078"/>
                  </a:lnTo>
                  <a:lnTo>
                    <a:pt x="14460" y="19472"/>
                  </a:lnTo>
                  <a:lnTo>
                    <a:pt x="13873" y="18557"/>
                  </a:lnTo>
                  <a:lnTo>
                    <a:pt x="14072" y="18256"/>
                  </a:lnTo>
                  <a:lnTo>
                    <a:pt x="14072" y="17849"/>
                  </a:lnTo>
                  <a:lnTo>
                    <a:pt x="14858" y="17544"/>
                  </a:lnTo>
                  <a:lnTo>
                    <a:pt x="16051" y="17544"/>
                  </a:lnTo>
                  <a:lnTo>
                    <a:pt x="17036" y="16938"/>
                  </a:lnTo>
                  <a:lnTo>
                    <a:pt x="17036" y="16531"/>
                  </a:lnTo>
                  <a:lnTo>
                    <a:pt x="20407" y="15518"/>
                  </a:lnTo>
                  <a:lnTo>
                    <a:pt x="21600" y="14704"/>
                  </a:lnTo>
                  <a:lnTo>
                    <a:pt x="21003" y="14403"/>
                  </a:lnTo>
                  <a:lnTo>
                    <a:pt x="20606" y="13386"/>
                  </a:lnTo>
                  <a:lnTo>
                    <a:pt x="20805" y="13187"/>
                  </a:lnTo>
                  <a:lnTo>
                    <a:pt x="20407" y="12983"/>
                  </a:lnTo>
                  <a:lnTo>
                    <a:pt x="18627" y="12474"/>
                  </a:lnTo>
                  <a:lnTo>
                    <a:pt x="18428" y="12271"/>
                  </a:lnTo>
                  <a:lnTo>
                    <a:pt x="18428" y="11864"/>
                  </a:lnTo>
                  <a:lnTo>
                    <a:pt x="17632" y="11665"/>
                  </a:lnTo>
                  <a:lnTo>
                    <a:pt x="17433" y="11767"/>
                  </a:lnTo>
                  <a:lnTo>
                    <a:pt x="17433" y="11966"/>
                  </a:lnTo>
                  <a:lnTo>
                    <a:pt x="16837" y="12169"/>
                  </a:lnTo>
                  <a:lnTo>
                    <a:pt x="16051" y="11966"/>
                  </a:lnTo>
                  <a:lnTo>
                    <a:pt x="15852" y="11462"/>
                  </a:lnTo>
                  <a:lnTo>
                    <a:pt x="15057" y="11665"/>
                  </a:lnTo>
                  <a:lnTo>
                    <a:pt x="13475" y="10953"/>
                  </a:lnTo>
                  <a:lnTo>
                    <a:pt x="12680" y="10245"/>
                  </a:lnTo>
                  <a:lnTo>
                    <a:pt x="13077" y="9329"/>
                  </a:lnTo>
                  <a:lnTo>
                    <a:pt x="15852" y="8418"/>
                  </a:lnTo>
                  <a:lnTo>
                    <a:pt x="17433" y="7609"/>
                  </a:lnTo>
                  <a:lnTo>
                    <a:pt x="17831" y="7303"/>
                  </a:lnTo>
                  <a:lnTo>
                    <a:pt x="17433" y="7100"/>
                  </a:lnTo>
                  <a:lnTo>
                    <a:pt x="17831" y="6693"/>
                  </a:lnTo>
                  <a:lnTo>
                    <a:pt x="17632" y="6291"/>
                  </a:lnTo>
                  <a:lnTo>
                    <a:pt x="17433" y="6189"/>
                  </a:lnTo>
                  <a:lnTo>
                    <a:pt x="17433" y="5273"/>
                  </a:lnTo>
                  <a:lnTo>
                    <a:pt x="15653" y="4871"/>
                  </a:lnTo>
                  <a:lnTo>
                    <a:pt x="14460" y="4056"/>
                  </a:lnTo>
                  <a:lnTo>
                    <a:pt x="14659" y="3247"/>
                  </a:lnTo>
                  <a:lnTo>
                    <a:pt x="15852" y="2840"/>
                  </a:lnTo>
                  <a:lnTo>
                    <a:pt x="16051" y="2336"/>
                  </a:lnTo>
                  <a:lnTo>
                    <a:pt x="17036" y="1522"/>
                  </a:lnTo>
                  <a:lnTo>
                    <a:pt x="17036" y="1018"/>
                  </a:lnTo>
                  <a:lnTo>
                    <a:pt x="16647" y="712"/>
                  </a:lnTo>
                  <a:lnTo>
                    <a:pt x="14659" y="1624"/>
                  </a:lnTo>
                  <a:lnTo>
                    <a:pt x="14072" y="2031"/>
                  </a:lnTo>
                  <a:lnTo>
                    <a:pt x="13475" y="1827"/>
                  </a:lnTo>
                  <a:lnTo>
                    <a:pt x="12680" y="814"/>
                  </a:lnTo>
                  <a:lnTo>
                    <a:pt x="12083" y="814"/>
                  </a:lnTo>
                  <a:lnTo>
                    <a:pt x="12083" y="305"/>
                  </a:lnTo>
                  <a:lnTo>
                    <a:pt x="11685" y="0"/>
                  </a:lnTo>
                  <a:close/>
                </a:path>
              </a:pathLst>
            </a:custGeom>
            <a:solidFill>
              <a:srgbClr val="CCD4DA"/>
            </a:solidFill>
            <a:ln w="12700" cap="flat">
              <a:noFill/>
              <a:miter lim="400000"/>
            </a:ln>
            <a:effectLst/>
          </p:spPr>
          <p:txBody>
            <a:bodyPr wrap="square" lIns="0" tIns="0" rIns="0" bIns="0" numCol="1" anchor="ctr">
              <a:noAutofit/>
            </a:bodyPr>
            <a:lstStyle/>
            <a:p>
              <a:pPr defTabSz="342900">
                <a:lnSpc>
                  <a:spcPct val="100000"/>
                </a:lnSpc>
                <a:spcBef>
                  <a:spcPts val="0"/>
                </a:spcBef>
                <a:defRPr sz="1400">
                  <a:latin typeface="Arial"/>
                  <a:ea typeface="Arial"/>
                  <a:cs typeface="Arial"/>
                  <a:sym typeface="Arial"/>
                </a:defRPr>
              </a:pPr>
              <a:endParaRPr sz="525"/>
            </a:p>
          </p:txBody>
        </p:sp>
        <p:sp>
          <p:nvSpPr>
            <p:cNvPr id="186" name="Google Shape;10594;p32">
              <a:extLst>
                <a:ext uri="{FF2B5EF4-FFF2-40B4-BE49-F238E27FC236}">
                  <a16:creationId xmlns:a16="http://schemas.microsoft.com/office/drawing/2014/main" id="{64F29BF2-C7D9-C944-F3C1-E4A2CF1CB70F}"/>
                </a:ext>
              </a:extLst>
            </p:cNvPr>
            <p:cNvSpPr/>
            <p:nvPr/>
          </p:nvSpPr>
          <p:spPr>
            <a:xfrm>
              <a:off x="10840987" y="6070062"/>
              <a:ext cx="1446777" cy="1336706"/>
            </a:xfrm>
            <a:custGeom>
              <a:avLst/>
              <a:gdLst/>
              <a:ahLst/>
              <a:cxnLst>
                <a:cxn ang="0">
                  <a:pos x="wd2" y="hd2"/>
                </a:cxn>
                <a:cxn ang="5400000">
                  <a:pos x="wd2" y="hd2"/>
                </a:cxn>
                <a:cxn ang="10800000">
                  <a:pos x="wd2" y="hd2"/>
                </a:cxn>
                <a:cxn ang="16200000">
                  <a:pos x="wd2" y="hd2"/>
                </a:cxn>
              </a:cxnLst>
              <a:rect l="0" t="0" r="r" b="b"/>
              <a:pathLst>
                <a:path w="21600" h="21600" extrusionOk="0">
                  <a:moveTo>
                    <a:pt x="15478" y="0"/>
                  </a:moveTo>
                  <a:lnTo>
                    <a:pt x="15206" y="40"/>
                  </a:lnTo>
                  <a:lnTo>
                    <a:pt x="15167" y="202"/>
                  </a:lnTo>
                  <a:lnTo>
                    <a:pt x="14971" y="241"/>
                  </a:lnTo>
                  <a:lnTo>
                    <a:pt x="14895" y="403"/>
                  </a:lnTo>
                  <a:lnTo>
                    <a:pt x="14739" y="362"/>
                  </a:lnTo>
                  <a:lnTo>
                    <a:pt x="14543" y="362"/>
                  </a:lnTo>
                  <a:lnTo>
                    <a:pt x="14349" y="564"/>
                  </a:lnTo>
                  <a:lnTo>
                    <a:pt x="14114" y="564"/>
                  </a:lnTo>
                  <a:lnTo>
                    <a:pt x="13958" y="322"/>
                  </a:lnTo>
                  <a:lnTo>
                    <a:pt x="13647" y="322"/>
                  </a:lnTo>
                  <a:lnTo>
                    <a:pt x="13529" y="241"/>
                  </a:lnTo>
                  <a:lnTo>
                    <a:pt x="13257" y="322"/>
                  </a:lnTo>
                  <a:lnTo>
                    <a:pt x="13022" y="241"/>
                  </a:lnTo>
                  <a:lnTo>
                    <a:pt x="12944" y="322"/>
                  </a:lnTo>
                  <a:lnTo>
                    <a:pt x="12750" y="202"/>
                  </a:lnTo>
                  <a:lnTo>
                    <a:pt x="12594" y="241"/>
                  </a:lnTo>
                  <a:lnTo>
                    <a:pt x="12476" y="524"/>
                  </a:lnTo>
                  <a:lnTo>
                    <a:pt x="12243" y="524"/>
                  </a:lnTo>
                  <a:lnTo>
                    <a:pt x="12048" y="403"/>
                  </a:lnTo>
                  <a:lnTo>
                    <a:pt x="11776" y="645"/>
                  </a:lnTo>
                  <a:lnTo>
                    <a:pt x="11619" y="645"/>
                  </a:lnTo>
                  <a:lnTo>
                    <a:pt x="11384" y="524"/>
                  </a:lnTo>
                  <a:lnTo>
                    <a:pt x="11112" y="605"/>
                  </a:lnTo>
                  <a:lnTo>
                    <a:pt x="10488" y="605"/>
                  </a:lnTo>
                  <a:lnTo>
                    <a:pt x="9942" y="1007"/>
                  </a:lnTo>
                  <a:lnTo>
                    <a:pt x="9670" y="1048"/>
                  </a:lnTo>
                  <a:lnTo>
                    <a:pt x="9513" y="1048"/>
                  </a:lnTo>
                  <a:lnTo>
                    <a:pt x="9280" y="1210"/>
                  </a:lnTo>
                  <a:lnTo>
                    <a:pt x="9241" y="1369"/>
                  </a:lnTo>
                  <a:lnTo>
                    <a:pt x="9124" y="1572"/>
                  </a:lnTo>
                  <a:lnTo>
                    <a:pt x="8967" y="1572"/>
                  </a:lnTo>
                  <a:lnTo>
                    <a:pt x="8928" y="1531"/>
                  </a:lnTo>
                  <a:lnTo>
                    <a:pt x="8773" y="1531"/>
                  </a:lnTo>
                  <a:lnTo>
                    <a:pt x="8656" y="1572"/>
                  </a:lnTo>
                  <a:lnTo>
                    <a:pt x="8578" y="1653"/>
                  </a:lnTo>
                  <a:lnTo>
                    <a:pt x="8304" y="1733"/>
                  </a:lnTo>
                  <a:lnTo>
                    <a:pt x="8071" y="1812"/>
                  </a:lnTo>
                  <a:lnTo>
                    <a:pt x="7914" y="1974"/>
                  </a:lnTo>
                  <a:lnTo>
                    <a:pt x="7875" y="2055"/>
                  </a:lnTo>
                  <a:lnTo>
                    <a:pt x="7681" y="2336"/>
                  </a:lnTo>
                  <a:lnTo>
                    <a:pt x="7329" y="2417"/>
                  </a:lnTo>
                  <a:lnTo>
                    <a:pt x="7018" y="2417"/>
                  </a:lnTo>
                  <a:lnTo>
                    <a:pt x="7135" y="2579"/>
                  </a:lnTo>
                  <a:lnTo>
                    <a:pt x="7175" y="2660"/>
                  </a:lnTo>
                  <a:lnTo>
                    <a:pt x="7290" y="2860"/>
                  </a:lnTo>
                  <a:lnTo>
                    <a:pt x="7329" y="3062"/>
                  </a:lnTo>
                  <a:lnTo>
                    <a:pt x="7368" y="3143"/>
                  </a:lnTo>
                  <a:lnTo>
                    <a:pt x="7368" y="3948"/>
                  </a:lnTo>
                  <a:lnTo>
                    <a:pt x="7407" y="4070"/>
                  </a:lnTo>
                  <a:lnTo>
                    <a:pt x="7525" y="4958"/>
                  </a:lnTo>
                  <a:lnTo>
                    <a:pt x="7681" y="5239"/>
                  </a:lnTo>
                  <a:lnTo>
                    <a:pt x="7721" y="5481"/>
                  </a:lnTo>
                  <a:lnTo>
                    <a:pt x="7875" y="5481"/>
                  </a:lnTo>
                  <a:lnTo>
                    <a:pt x="7953" y="5601"/>
                  </a:lnTo>
                  <a:lnTo>
                    <a:pt x="8110" y="5641"/>
                  </a:lnTo>
                  <a:lnTo>
                    <a:pt x="8188" y="5682"/>
                  </a:lnTo>
                  <a:lnTo>
                    <a:pt x="8071" y="6005"/>
                  </a:lnTo>
                  <a:lnTo>
                    <a:pt x="8110" y="6084"/>
                  </a:lnTo>
                  <a:lnTo>
                    <a:pt x="7953" y="6286"/>
                  </a:lnTo>
                  <a:lnTo>
                    <a:pt x="6707" y="6286"/>
                  </a:lnTo>
                  <a:lnTo>
                    <a:pt x="6433" y="6367"/>
                  </a:lnTo>
                  <a:lnTo>
                    <a:pt x="6161" y="6770"/>
                  </a:lnTo>
                  <a:lnTo>
                    <a:pt x="5965" y="6972"/>
                  </a:lnTo>
                  <a:lnTo>
                    <a:pt x="5809" y="7213"/>
                  </a:lnTo>
                  <a:lnTo>
                    <a:pt x="5848" y="7577"/>
                  </a:lnTo>
                  <a:lnTo>
                    <a:pt x="5769" y="7818"/>
                  </a:lnTo>
                  <a:lnTo>
                    <a:pt x="5030" y="8301"/>
                  </a:lnTo>
                  <a:lnTo>
                    <a:pt x="3859" y="9027"/>
                  </a:lnTo>
                  <a:lnTo>
                    <a:pt x="3002" y="9511"/>
                  </a:lnTo>
                  <a:lnTo>
                    <a:pt x="2534" y="9632"/>
                  </a:lnTo>
                  <a:lnTo>
                    <a:pt x="2145" y="9632"/>
                  </a:lnTo>
                  <a:lnTo>
                    <a:pt x="1949" y="9711"/>
                  </a:lnTo>
                  <a:lnTo>
                    <a:pt x="1638" y="9711"/>
                  </a:lnTo>
                  <a:lnTo>
                    <a:pt x="1092" y="9832"/>
                  </a:lnTo>
                  <a:lnTo>
                    <a:pt x="740" y="10034"/>
                  </a:lnTo>
                  <a:lnTo>
                    <a:pt x="546" y="10316"/>
                  </a:lnTo>
                  <a:lnTo>
                    <a:pt x="78" y="10680"/>
                  </a:lnTo>
                  <a:lnTo>
                    <a:pt x="78" y="11646"/>
                  </a:lnTo>
                  <a:lnTo>
                    <a:pt x="0" y="11928"/>
                  </a:lnTo>
                  <a:lnTo>
                    <a:pt x="3898" y="14668"/>
                  </a:lnTo>
                  <a:lnTo>
                    <a:pt x="10995" y="19505"/>
                  </a:lnTo>
                  <a:lnTo>
                    <a:pt x="11073" y="19988"/>
                  </a:lnTo>
                  <a:lnTo>
                    <a:pt x="11308" y="20190"/>
                  </a:lnTo>
                  <a:lnTo>
                    <a:pt x="11697" y="20190"/>
                  </a:lnTo>
                  <a:lnTo>
                    <a:pt x="12008" y="20310"/>
                  </a:lnTo>
                  <a:lnTo>
                    <a:pt x="12204" y="20552"/>
                  </a:lnTo>
                  <a:lnTo>
                    <a:pt x="12476" y="20674"/>
                  </a:lnTo>
                  <a:lnTo>
                    <a:pt x="12672" y="20793"/>
                  </a:lnTo>
                  <a:lnTo>
                    <a:pt x="12672" y="20995"/>
                  </a:lnTo>
                  <a:lnTo>
                    <a:pt x="12554" y="21357"/>
                  </a:lnTo>
                  <a:lnTo>
                    <a:pt x="12633" y="21519"/>
                  </a:lnTo>
                  <a:lnTo>
                    <a:pt x="12868" y="21600"/>
                  </a:lnTo>
                  <a:lnTo>
                    <a:pt x="13374" y="21560"/>
                  </a:lnTo>
                  <a:lnTo>
                    <a:pt x="13803" y="21398"/>
                  </a:lnTo>
                  <a:lnTo>
                    <a:pt x="15402" y="20995"/>
                  </a:lnTo>
                  <a:lnTo>
                    <a:pt x="16766" y="19745"/>
                  </a:lnTo>
                  <a:lnTo>
                    <a:pt x="21600" y="16683"/>
                  </a:lnTo>
                  <a:lnTo>
                    <a:pt x="21445" y="16523"/>
                  </a:lnTo>
                  <a:lnTo>
                    <a:pt x="21328" y="16361"/>
                  </a:lnTo>
                  <a:lnTo>
                    <a:pt x="21211" y="16280"/>
                  </a:lnTo>
                  <a:lnTo>
                    <a:pt x="21017" y="15837"/>
                  </a:lnTo>
                  <a:lnTo>
                    <a:pt x="20860" y="15554"/>
                  </a:lnTo>
                  <a:lnTo>
                    <a:pt x="20665" y="15435"/>
                  </a:lnTo>
                  <a:lnTo>
                    <a:pt x="19846" y="15435"/>
                  </a:lnTo>
                  <a:lnTo>
                    <a:pt x="19690" y="15273"/>
                  </a:lnTo>
                  <a:lnTo>
                    <a:pt x="19651" y="15071"/>
                  </a:lnTo>
                  <a:lnTo>
                    <a:pt x="19572" y="14911"/>
                  </a:lnTo>
                  <a:lnTo>
                    <a:pt x="19496" y="14628"/>
                  </a:lnTo>
                  <a:lnTo>
                    <a:pt x="19572" y="14466"/>
                  </a:lnTo>
                  <a:lnTo>
                    <a:pt x="19496" y="14225"/>
                  </a:lnTo>
                  <a:lnTo>
                    <a:pt x="19418" y="14144"/>
                  </a:lnTo>
                  <a:lnTo>
                    <a:pt x="19222" y="13702"/>
                  </a:lnTo>
                  <a:lnTo>
                    <a:pt x="18989" y="13339"/>
                  </a:lnTo>
                  <a:lnTo>
                    <a:pt x="18833" y="13218"/>
                  </a:lnTo>
                  <a:lnTo>
                    <a:pt x="18911" y="13097"/>
                  </a:lnTo>
                  <a:lnTo>
                    <a:pt x="18989" y="13016"/>
                  </a:lnTo>
                  <a:lnTo>
                    <a:pt x="19222" y="12816"/>
                  </a:lnTo>
                  <a:lnTo>
                    <a:pt x="19300" y="12654"/>
                  </a:lnTo>
                  <a:lnTo>
                    <a:pt x="19261" y="12251"/>
                  </a:lnTo>
                  <a:lnTo>
                    <a:pt x="19183" y="12009"/>
                  </a:lnTo>
                  <a:lnTo>
                    <a:pt x="19222" y="11887"/>
                  </a:lnTo>
                  <a:lnTo>
                    <a:pt x="19300" y="11284"/>
                  </a:lnTo>
                  <a:lnTo>
                    <a:pt x="19183" y="11001"/>
                  </a:lnTo>
                  <a:lnTo>
                    <a:pt x="19183" y="10275"/>
                  </a:lnTo>
                  <a:lnTo>
                    <a:pt x="19105" y="9873"/>
                  </a:lnTo>
                  <a:lnTo>
                    <a:pt x="19105" y="9108"/>
                  </a:lnTo>
                  <a:lnTo>
                    <a:pt x="18989" y="8865"/>
                  </a:lnTo>
                  <a:lnTo>
                    <a:pt x="18872" y="8825"/>
                  </a:lnTo>
                  <a:lnTo>
                    <a:pt x="18872" y="8422"/>
                  </a:lnTo>
                  <a:lnTo>
                    <a:pt x="18989" y="8301"/>
                  </a:lnTo>
                  <a:lnTo>
                    <a:pt x="18287" y="6084"/>
                  </a:lnTo>
                  <a:lnTo>
                    <a:pt x="18052" y="5803"/>
                  </a:lnTo>
                  <a:lnTo>
                    <a:pt x="17858" y="5763"/>
                  </a:lnTo>
                  <a:lnTo>
                    <a:pt x="17741" y="5641"/>
                  </a:lnTo>
                  <a:lnTo>
                    <a:pt x="17506" y="5560"/>
                  </a:lnTo>
                  <a:lnTo>
                    <a:pt x="17469" y="5279"/>
                  </a:lnTo>
                  <a:lnTo>
                    <a:pt x="17116" y="4996"/>
                  </a:lnTo>
                  <a:lnTo>
                    <a:pt x="17038" y="4996"/>
                  </a:lnTo>
                  <a:lnTo>
                    <a:pt x="16883" y="4755"/>
                  </a:lnTo>
                  <a:lnTo>
                    <a:pt x="16923" y="4634"/>
                  </a:lnTo>
                  <a:lnTo>
                    <a:pt x="16844" y="4353"/>
                  </a:lnTo>
                  <a:lnTo>
                    <a:pt x="16727" y="4272"/>
                  </a:lnTo>
                  <a:lnTo>
                    <a:pt x="16883" y="3788"/>
                  </a:lnTo>
                  <a:lnTo>
                    <a:pt x="17116" y="3465"/>
                  </a:lnTo>
                  <a:lnTo>
                    <a:pt x="17273" y="3424"/>
                  </a:lnTo>
                  <a:lnTo>
                    <a:pt x="17351" y="3265"/>
                  </a:lnTo>
                  <a:lnTo>
                    <a:pt x="17506" y="3184"/>
                  </a:lnTo>
                  <a:lnTo>
                    <a:pt x="17545" y="2781"/>
                  </a:lnTo>
                  <a:lnTo>
                    <a:pt x="17662" y="2660"/>
                  </a:lnTo>
                  <a:lnTo>
                    <a:pt x="17506" y="2538"/>
                  </a:lnTo>
                  <a:lnTo>
                    <a:pt x="17623" y="2377"/>
                  </a:lnTo>
                  <a:lnTo>
                    <a:pt x="17702" y="2257"/>
                  </a:lnTo>
                  <a:lnTo>
                    <a:pt x="17662" y="2217"/>
                  </a:lnTo>
                  <a:lnTo>
                    <a:pt x="17545" y="2015"/>
                  </a:lnTo>
                  <a:lnTo>
                    <a:pt x="17469" y="1733"/>
                  </a:lnTo>
                  <a:lnTo>
                    <a:pt x="17662" y="1210"/>
                  </a:lnTo>
                  <a:lnTo>
                    <a:pt x="17662" y="846"/>
                  </a:lnTo>
                  <a:lnTo>
                    <a:pt x="17702" y="564"/>
                  </a:lnTo>
                  <a:lnTo>
                    <a:pt x="17662" y="403"/>
                  </a:lnTo>
                  <a:lnTo>
                    <a:pt x="17702" y="241"/>
                  </a:lnTo>
                  <a:lnTo>
                    <a:pt x="17662" y="202"/>
                  </a:lnTo>
                  <a:lnTo>
                    <a:pt x="17312" y="241"/>
                  </a:lnTo>
                  <a:lnTo>
                    <a:pt x="17156" y="202"/>
                  </a:lnTo>
                  <a:lnTo>
                    <a:pt x="16727" y="362"/>
                  </a:lnTo>
                  <a:lnTo>
                    <a:pt x="16492" y="162"/>
                  </a:lnTo>
                  <a:lnTo>
                    <a:pt x="16181" y="40"/>
                  </a:lnTo>
                  <a:lnTo>
                    <a:pt x="16181" y="162"/>
                  </a:lnTo>
                  <a:lnTo>
                    <a:pt x="15985" y="362"/>
                  </a:lnTo>
                  <a:lnTo>
                    <a:pt x="15596" y="322"/>
                  </a:lnTo>
                  <a:lnTo>
                    <a:pt x="15596" y="121"/>
                  </a:lnTo>
                  <a:lnTo>
                    <a:pt x="15478" y="0"/>
                  </a:lnTo>
                  <a:close/>
                </a:path>
              </a:pathLst>
            </a:custGeom>
            <a:solidFill>
              <a:srgbClr val="CBD4DA"/>
            </a:solidFill>
            <a:ln w="12700" cap="flat">
              <a:noFill/>
              <a:miter lim="400000"/>
            </a:ln>
            <a:effectLst/>
          </p:spPr>
          <p:txBody>
            <a:bodyPr wrap="square" lIns="0" tIns="0" rIns="0" bIns="0" numCol="1" anchor="ctr">
              <a:noAutofit/>
            </a:bodyPr>
            <a:lstStyle/>
            <a:p>
              <a:pPr defTabSz="342900">
                <a:lnSpc>
                  <a:spcPct val="100000"/>
                </a:lnSpc>
                <a:spcBef>
                  <a:spcPts val="0"/>
                </a:spcBef>
                <a:defRPr sz="1400">
                  <a:latin typeface="Arial"/>
                  <a:ea typeface="Arial"/>
                  <a:cs typeface="Arial"/>
                  <a:sym typeface="Arial"/>
                </a:defRPr>
              </a:pPr>
              <a:endParaRPr sz="525"/>
            </a:p>
          </p:txBody>
        </p:sp>
        <p:sp>
          <p:nvSpPr>
            <p:cNvPr id="187" name="Google Shape;10595;p32">
              <a:extLst>
                <a:ext uri="{FF2B5EF4-FFF2-40B4-BE49-F238E27FC236}">
                  <a16:creationId xmlns:a16="http://schemas.microsoft.com/office/drawing/2014/main" id="{9B53984B-07C2-2522-E66D-1CA4EC3CD8CA}"/>
                </a:ext>
              </a:extLst>
            </p:cNvPr>
            <p:cNvSpPr/>
            <p:nvPr/>
          </p:nvSpPr>
          <p:spPr>
            <a:xfrm>
              <a:off x="10553657" y="6159813"/>
              <a:ext cx="835790" cy="630987"/>
            </a:xfrm>
            <a:custGeom>
              <a:avLst/>
              <a:gdLst/>
              <a:ahLst/>
              <a:cxnLst>
                <a:cxn ang="0">
                  <a:pos x="wd2" y="hd2"/>
                </a:cxn>
                <a:cxn ang="5400000">
                  <a:pos x="wd2" y="hd2"/>
                </a:cxn>
                <a:cxn ang="10800000">
                  <a:pos x="wd2" y="hd2"/>
                </a:cxn>
                <a:cxn ang="16200000">
                  <a:pos x="wd2" y="hd2"/>
                </a:cxn>
              </a:cxnLst>
              <a:rect l="0" t="0" r="r" b="b"/>
              <a:pathLst>
                <a:path w="21600" h="21600" extrusionOk="0">
                  <a:moveTo>
                    <a:pt x="13771" y="0"/>
                  </a:moveTo>
                  <a:lnTo>
                    <a:pt x="13432" y="171"/>
                  </a:lnTo>
                  <a:lnTo>
                    <a:pt x="13297" y="343"/>
                  </a:lnTo>
                  <a:lnTo>
                    <a:pt x="13026" y="343"/>
                  </a:lnTo>
                  <a:lnTo>
                    <a:pt x="12623" y="767"/>
                  </a:lnTo>
                  <a:lnTo>
                    <a:pt x="12487" y="2048"/>
                  </a:lnTo>
                  <a:lnTo>
                    <a:pt x="12148" y="2819"/>
                  </a:lnTo>
                  <a:lnTo>
                    <a:pt x="12081" y="3758"/>
                  </a:lnTo>
                  <a:lnTo>
                    <a:pt x="11813" y="4268"/>
                  </a:lnTo>
                  <a:lnTo>
                    <a:pt x="11003" y="5378"/>
                  </a:lnTo>
                  <a:lnTo>
                    <a:pt x="10732" y="5378"/>
                  </a:lnTo>
                  <a:lnTo>
                    <a:pt x="10394" y="5720"/>
                  </a:lnTo>
                  <a:lnTo>
                    <a:pt x="9652" y="5977"/>
                  </a:lnTo>
                  <a:lnTo>
                    <a:pt x="9113" y="6659"/>
                  </a:lnTo>
                  <a:lnTo>
                    <a:pt x="8977" y="6659"/>
                  </a:lnTo>
                  <a:lnTo>
                    <a:pt x="8235" y="7258"/>
                  </a:lnTo>
                  <a:lnTo>
                    <a:pt x="7761" y="7511"/>
                  </a:lnTo>
                  <a:lnTo>
                    <a:pt x="7561" y="8026"/>
                  </a:lnTo>
                  <a:lnTo>
                    <a:pt x="6684" y="8793"/>
                  </a:lnTo>
                  <a:lnTo>
                    <a:pt x="6952" y="9649"/>
                  </a:lnTo>
                  <a:lnTo>
                    <a:pt x="6952" y="10159"/>
                  </a:lnTo>
                  <a:lnTo>
                    <a:pt x="6210" y="11012"/>
                  </a:lnTo>
                  <a:lnTo>
                    <a:pt x="5671" y="12293"/>
                  </a:lnTo>
                  <a:lnTo>
                    <a:pt x="5671" y="12722"/>
                  </a:lnTo>
                  <a:lnTo>
                    <a:pt x="6006" y="13574"/>
                  </a:lnTo>
                  <a:lnTo>
                    <a:pt x="5739" y="14427"/>
                  </a:lnTo>
                  <a:lnTo>
                    <a:pt x="5939" y="14684"/>
                  </a:lnTo>
                  <a:lnTo>
                    <a:pt x="6074" y="14941"/>
                  </a:lnTo>
                  <a:lnTo>
                    <a:pt x="6006" y="15623"/>
                  </a:lnTo>
                  <a:lnTo>
                    <a:pt x="4861" y="17332"/>
                  </a:lnTo>
                  <a:lnTo>
                    <a:pt x="4658" y="17928"/>
                  </a:lnTo>
                  <a:lnTo>
                    <a:pt x="4184" y="18695"/>
                  </a:lnTo>
                  <a:lnTo>
                    <a:pt x="3577" y="18781"/>
                  </a:lnTo>
                  <a:lnTo>
                    <a:pt x="2297" y="20233"/>
                  </a:lnTo>
                  <a:lnTo>
                    <a:pt x="474" y="20662"/>
                  </a:lnTo>
                  <a:lnTo>
                    <a:pt x="0" y="21514"/>
                  </a:lnTo>
                  <a:lnTo>
                    <a:pt x="7561" y="21600"/>
                  </a:lnTo>
                  <a:lnTo>
                    <a:pt x="7561" y="19552"/>
                  </a:lnTo>
                  <a:lnTo>
                    <a:pt x="8371" y="18781"/>
                  </a:lnTo>
                  <a:lnTo>
                    <a:pt x="8706" y="18185"/>
                  </a:lnTo>
                  <a:lnTo>
                    <a:pt x="9316" y="17757"/>
                  </a:lnTo>
                  <a:lnTo>
                    <a:pt x="10261" y="17500"/>
                  </a:lnTo>
                  <a:lnTo>
                    <a:pt x="10800" y="17500"/>
                  </a:lnTo>
                  <a:lnTo>
                    <a:pt x="11139" y="17332"/>
                  </a:lnTo>
                  <a:lnTo>
                    <a:pt x="11813" y="17332"/>
                  </a:lnTo>
                  <a:lnTo>
                    <a:pt x="12623" y="17075"/>
                  </a:lnTo>
                  <a:lnTo>
                    <a:pt x="14106" y="16051"/>
                  </a:lnTo>
                  <a:lnTo>
                    <a:pt x="16132" y="14513"/>
                  </a:lnTo>
                  <a:lnTo>
                    <a:pt x="17413" y="13489"/>
                  </a:lnTo>
                  <a:lnTo>
                    <a:pt x="17548" y="12979"/>
                  </a:lnTo>
                  <a:lnTo>
                    <a:pt x="17481" y="12208"/>
                  </a:lnTo>
                  <a:lnTo>
                    <a:pt x="17752" y="11698"/>
                  </a:lnTo>
                  <a:lnTo>
                    <a:pt x="18090" y="11269"/>
                  </a:lnTo>
                  <a:lnTo>
                    <a:pt x="18561" y="10416"/>
                  </a:lnTo>
                  <a:lnTo>
                    <a:pt x="19035" y="10245"/>
                  </a:lnTo>
                  <a:lnTo>
                    <a:pt x="21194" y="10245"/>
                  </a:lnTo>
                  <a:lnTo>
                    <a:pt x="21465" y="9817"/>
                  </a:lnTo>
                  <a:lnTo>
                    <a:pt x="21397" y="9649"/>
                  </a:lnTo>
                  <a:lnTo>
                    <a:pt x="21600" y="8964"/>
                  </a:lnTo>
                  <a:lnTo>
                    <a:pt x="21465" y="8878"/>
                  </a:lnTo>
                  <a:lnTo>
                    <a:pt x="21194" y="8793"/>
                  </a:lnTo>
                  <a:lnTo>
                    <a:pt x="21058" y="8540"/>
                  </a:lnTo>
                  <a:lnTo>
                    <a:pt x="20790" y="8540"/>
                  </a:lnTo>
                  <a:lnTo>
                    <a:pt x="20723" y="8026"/>
                  </a:lnTo>
                  <a:lnTo>
                    <a:pt x="20452" y="7430"/>
                  </a:lnTo>
                  <a:lnTo>
                    <a:pt x="20248" y="5549"/>
                  </a:lnTo>
                  <a:lnTo>
                    <a:pt x="20181" y="5292"/>
                  </a:lnTo>
                  <a:lnTo>
                    <a:pt x="20181" y="3586"/>
                  </a:lnTo>
                  <a:lnTo>
                    <a:pt x="20113" y="3415"/>
                  </a:lnTo>
                  <a:lnTo>
                    <a:pt x="20045" y="2987"/>
                  </a:lnTo>
                  <a:lnTo>
                    <a:pt x="19845" y="2562"/>
                  </a:lnTo>
                  <a:lnTo>
                    <a:pt x="19777" y="2391"/>
                  </a:lnTo>
                  <a:lnTo>
                    <a:pt x="19574" y="2048"/>
                  </a:lnTo>
                  <a:lnTo>
                    <a:pt x="19371" y="2134"/>
                  </a:lnTo>
                  <a:lnTo>
                    <a:pt x="18358" y="2048"/>
                  </a:lnTo>
                  <a:lnTo>
                    <a:pt x="18090" y="1710"/>
                  </a:lnTo>
                  <a:lnTo>
                    <a:pt x="18023" y="1281"/>
                  </a:lnTo>
                  <a:lnTo>
                    <a:pt x="17819" y="1195"/>
                  </a:lnTo>
                  <a:lnTo>
                    <a:pt x="17481" y="1624"/>
                  </a:lnTo>
                  <a:lnTo>
                    <a:pt x="16874" y="1877"/>
                  </a:lnTo>
                  <a:lnTo>
                    <a:pt x="16335" y="1624"/>
                  </a:lnTo>
                  <a:lnTo>
                    <a:pt x="15997" y="1624"/>
                  </a:lnTo>
                  <a:lnTo>
                    <a:pt x="15658" y="1877"/>
                  </a:lnTo>
                  <a:lnTo>
                    <a:pt x="15052" y="1963"/>
                  </a:lnTo>
                  <a:lnTo>
                    <a:pt x="14648" y="1877"/>
                  </a:lnTo>
                  <a:lnTo>
                    <a:pt x="14106" y="1195"/>
                  </a:lnTo>
                  <a:lnTo>
                    <a:pt x="13971" y="1024"/>
                  </a:lnTo>
                  <a:lnTo>
                    <a:pt x="13839" y="600"/>
                  </a:lnTo>
                  <a:lnTo>
                    <a:pt x="13839" y="171"/>
                  </a:lnTo>
                  <a:lnTo>
                    <a:pt x="13771" y="0"/>
                  </a:lnTo>
                  <a:close/>
                </a:path>
              </a:pathLst>
            </a:custGeom>
            <a:solidFill>
              <a:srgbClr val="CBD4DA"/>
            </a:solidFill>
            <a:ln w="12700" cap="flat">
              <a:noFill/>
              <a:miter lim="400000"/>
            </a:ln>
            <a:effectLst/>
          </p:spPr>
          <p:txBody>
            <a:bodyPr wrap="square" lIns="0" tIns="0" rIns="0" bIns="0" numCol="1" anchor="ctr">
              <a:noAutofit/>
            </a:bodyPr>
            <a:lstStyle/>
            <a:p>
              <a:pPr defTabSz="342900">
                <a:lnSpc>
                  <a:spcPct val="100000"/>
                </a:lnSpc>
                <a:spcBef>
                  <a:spcPts val="0"/>
                </a:spcBef>
                <a:defRPr sz="1400">
                  <a:latin typeface="Arial"/>
                  <a:ea typeface="Arial"/>
                  <a:cs typeface="Arial"/>
                  <a:sym typeface="Arial"/>
                </a:defRPr>
              </a:pPr>
              <a:endParaRPr sz="525"/>
            </a:p>
          </p:txBody>
        </p:sp>
        <p:sp>
          <p:nvSpPr>
            <p:cNvPr id="188" name="Google Shape;10596;p32">
              <a:extLst>
                <a:ext uri="{FF2B5EF4-FFF2-40B4-BE49-F238E27FC236}">
                  <a16:creationId xmlns:a16="http://schemas.microsoft.com/office/drawing/2014/main" id="{C9D04D88-2F5D-447B-1673-DA06A2B82070}"/>
                </a:ext>
              </a:extLst>
            </p:cNvPr>
            <p:cNvSpPr/>
            <p:nvPr/>
          </p:nvSpPr>
          <p:spPr>
            <a:xfrm>
              <a:off x="10253336" y="6788287"/>
              <a:ext cx="592894" cy="453875"/>
            </a:xfrm>
            <a:custGeom>
              <a:avLst/>
              <a:gdLst/>
              <a:ahLst/>
              <a:cxnLst>
                <a:cxn ang="0">
                  <a:pos x="wd2" y="hd2"/>
                </a:cxn>
                <a:cxn ang="5400000">
                  <a:pos x="wd2" y="hd2"/>
                </a:cxn>
                <a:cxn ang="10800000">
                  <a:pos x="wd2" y="hd2"/>
                </a:cxn>
                <a:cxn ang="16200000">
                  <a:pos x="wd2" y="hd2"/>
                </a:cxn>
              </a:cxnLst>
              <a:rect l="0" t="0" r="r" b="b"/>
              <a:pathLst>
                <a:path w="21600" h="21600" extrusionOk="0">
                  <a:moveTo>
                    <a:pt x="10941" y="0"/>
                  </a:moveTo>
                  <a:lnTo>
                    <a:pt x="9895" y="1781"/>
                  </a:lnTo>
                  <a:lnTo>
                    <a:pt x="9895" y="2967"/>
                  </a:lnTo>
                  <a:lnTo>
                    <a:pt x="9418" y="3086"/>
                  </a:lnTo>
                  <a:lnTo>
                    <a:pt x="7612" y="4271"/>
                  </a:lnTo>
                  <a:lnTo>
                    <a:pt x="7421" y="4867"/>
                  </a:lnTo>
                  <a:lnTo>
                    <a:pt x="6662" y="5338"/>
                  </a:lnTo>
                  <a:lnTo>
                    <a:pt x="6944" y="6171"/>
                  </a:lnTo>
                  <a:lnTo>
                    <a:pt x="5425" y="9138"/>
                  </a:lnTo>
                  <a:lnTo>
                    <a:pt x="5234" y="10085"/>
                  </a:lnTo>
                  <a:lnTo>
                    <a:pt x="4093" y="11509"/>
                  </a:lnTo>
                  <a:lnTo>
                    <a:pt x="3615" y="11866"/>
                  </a:lnTo>
                  <a:lnTo>
                    <a:pt x="3047" y="13409"/>
                  </a:lnTo>
                  <a:lnTo>
                    <a:pt x="3047" y="14005"/>
                  </a:lnTo>
                  <a:lnTo>
                    <a:pt x="2092" y="15667"/>
                  </a:lnTo>
                  <a:lnTo>
                    <a:pt x="1901" y="16143"/>
                  </a:lnTo>
                  <a:lnTo>
                    <a:pt x="2283" y="16376"/>
                  </a:lnTo>
                  <a:lnTo>
                    <a:pt x="1805" y="16614"/>
                  </a:lnTo>
                  <a:lnTo>
                    <a:pt x="950" y="18514"/>
                  </a:lnTo>
                  <a:lnTo>
                    <a:pt x="664" y="18633"/>
                  </a:lnTo>
                  <a:lnTo>
                    <a:pt x="286" y="19110"/>
                  </a:lnTo>
                  <a:lnTo>
                    <a:pt x="382" y="19819"/>
                  </a:lnTo>
                  <a:lnTo>
                    <a:pt x="0" y="20534"/>
                  </a:lnTo>
                  <a:lnTo>
                    <a:pt x="191" y="21600"/>
                  </a:lnTo>
                  <a:lnTo>
                    <a:pt x="10654" y="21600"/>
                  </a:lnTo>
                  <a:lnTo>
                    <a:pt x="10468" y="15548"/>
                  </a:lnTo>
                  <a:lnTo>
                    <a:pt x="10845" y="14600"/>
                  </a:lnTo>
                  <a:lnTo>
                    <a:pt x="11418" y="14243"/>
                  </a:lnTo>
                  <a:lnTo>
                    <a:pt x="12082" y="14005"/>
                  </a:lnTo>
                  <a:lnTo>
                    <a:pt x="13033" y="14005"/>
                  </a:lnTo>
                  <a:lnTo>
                    <a:pt x="13128" y="5457"/>
                  </a:lnTo>
                  <a:lnTo>
                    <a:pt x="21409" y="5576"/>
                  </a:lnTo>
                  <a:lnTo>
                    <a:pt x="21409" y="947"/>
                  </a:lnTo>
                  <a:lnTo>
                    <a:pt x="21600" y="119"/>
                  </a:lnTo>
                  <a:lnTo>
                    <a:pt x="10941" y="0"/>
                  </a:lnTo>
                  <a:close/>
                </a:path>
              </a:pathLst>
            </a:custGeom>
            <a:solidFill>
              <a:srgbClr val="CCD4DA"/>
            </a:solidFill>
            <a:ln w="12700" cap="flat">
              <a:noFill/>
              <a:miter lim="400000"/>
            </a:ln>
            <a:effectLst/>
          </p:spPr>
          <p:txBody>
            <a:bodyPr wrap="square" lIns="0" tIns="0" rIns="0" bIns="0" numCol="1" anchor="ctr">
              <a:noAutofit/>
            </a:bodyPr>
            <a:lstStyle/>
            <a:p>
              <a:pPr defTabSz="342900">
                <a:lnSpc>
                  <a:spcPct val="100000"/>
                </a:lnSpc>
                <a:spcBef>
                  <a:spcPts val="0"/>
                </a:spcBef>
                <a:defRPr sz="1400">
                  <a:latin typeface="Arial"/>
                  <a:ea typeface="Arial"/>
                  <a:cs typeface="Arial"/>
                  <a:sym typeface="Arial"/>
                </a:defRPr>
              </a:pPr>
              <a:endParaRPr sz="525"/>
            </a:p>
          </p:txBody>
        </p:sp>
        <p:sp>
          <p:nvSpPr>
            <p:cNvPr id="189" name="Google Shape;10597;p32">
              <a:extLst>
                <a:ext uri="{FF2B5EF4-FFF2-40B4-BE49-F238E27FC236}">
                  <a16:creationId xmlns:a16="http://schemas.microsoft.com/office/drawing/2014/main" id="{2E4F7CFD-875D-DEC8-F95B-8CC1171F6150}"/>
                </a:ext>
              </a:extLst>
            </p:cNvPr>
            <p:cNvSpPr/>
            <p:nvPr/>
          </p:nvSpPr>
          <p:spPr>
            <a:xfrm>
              <a:off x="10250717" y="6808197"/>
              <a:ext cx="851389" cy="895347"/>
            </a:xfrm>
            <a:custGeom>
              <a:avLst/>
              <a:gdLst/>
              <a:ahLst/>
              <a:cxnLst>
                <a:cxn ang="0">
                  <a:pos x="wd2" y="hd2"/>
                </a:cxn>
                <a:cxn ang="5400000">
                  <a:pos x="wd2" y="hd2"/>
                </a:cxn>
                <a:cxn ang="10800000">
                  <a:pos x="wd2" y="hd2"/>
                </a:cxn>
                <a:cxn ang="16200000">
                  <a:pos x="wd2" y="hd2"/>
                </a:cxn>
              </a:cxnLst>
              <a:rect l="0" t="0" r="r" b="b"/>
              <a:pathLst>
                <a:path w="21600" h="21600" extrusionOk="0">
                  <a:moveTo>
                    <a:pt x="14975" y="0"/>
                  </a:moveTo>
                  <a:lnTo>
                    <a:pt x="14975" y="2346"/>
                  </a:lnTo>
                  <a:lnTo>
                    <a:pt x="9209" y="2286"/>
                  </a:lnTo>
                  <a:lnTo>
                    <a:pt x="9142" y="6619"/>
                  </a:lnTo>
                  <a:lnTo>
                    <a:pt x="8480" y="6619"/>
                  </a:lnTo>
                  <a:lnTo>
                    <a:pt x="8018" y="6740"/>
                  </a:lnTo>
                  <a:lnTo>
                    <a:pt x="7619" y="6921"/>
                  </a:lnTo>
                  <a:lnTo>
                    <a:pt x="7356" y="7401"/>
                  </a:lnTo>
                  <a:lnTo>
                    <a:pt x="7486" y="10469"/>
                  </a:lnTo>
                  <a:lnTo>
                    <a:pt x="200" y="10469"/>
                  </a:lnTo>
                  <a:lnTo>
                    <a:pt x="200" y="10530"/>
                  </a:lnTo>
                  <a:lnTo>
                    <a:pt x="0" y="10950"/>
                  </a:lnTo>
                  <a:lnTo>
                    <a:pt x="0" y="11614"/>
                  </a:lnTo>
                  <a:lnTo>
                    <a:pt x="399" y="11131"/>
                  </a:lnTo>
                  <a:lnTo>
                    <a:pt x="595" y="11553"/>
                  </a:lnTo>
                  <a:lnTo>
                    <a:pt x="662" y="11614"/>
                  </a:lnTo>
                  <a:lnTo>
                    <a:pt x="928" y="11433"/>
                  </a:lnTo>
                  <a:lnTo>
                    <a:pt x="1390" y="12215"/>
                  </a:lnTo>
                  <a:lnTo>
                    <a:pt x="1260" y="12453"/>
                  </a:lnTo>
                  <a:lnTo>
                    <a:pt x="1324" y="12755"/>
                  </a:lnTo>
                  <a:lnTo>
                    <a:pt x="1260" y="13356"/>
                  </a:lnTo>
                  <a:lnTo>
                    <a:pt x="994" y="13356"/>
                  </a:lnTo>
                  <a:lnTo>
                    <a:pt x="728" y="13477"/>
                  </a:lnTo>
                  <a:lnTo>
                    <a:pt x="1324" y="14138"/>
                  </a:lnTo>
                  <a:lnTo>
                    <a:pt x="1656" y="15884"/>
                  </a:lnTo>
                  <a:lnTo>
                    <a:pt x="1523" y="17088"/>
                  </a:lnTo>
                  <a:lnTo>
                    <a:pt x="1061" y="17629"/>
                  </a:lnTo>
                  <a:lnTo>
                    <a:pt x="861" y="18653"/>
                  </a:lnTo>
                  <a:lnTo>
                    <a:pt x="662" y="19374"/>
                  </a:lnTo>
                  <a:lnTo>
                    <a:pt x="994" y="19133"/>
                  </a:lnTo>
                  <a:lnTo>
                    <a:pt x="1260" y="19133"/>
                  </a:lnTo>
                  <a:lnTo>
                    <a:pt x="1656" y="18831"/>
                  </a:lnTo>
                  <a:lnTo>
                    <a:pt x="2651" y="18653"/>
                  </a:lnTo>
                  <a:lnTo>
                    <a:pt x="3578" y="18351"/>
                  </a:lnTo>
                  <a:lnTo>
                    <a:pt x="3911" y="18351"/>
                  </a:lnTo>
                  <a:lnTo>
                    <a:pt x="4706" y="18592"/>
                  </a:lnTo>
                  <a:lnTo>
                    <a:pt x="5235" y="18653"/>
                  </a:lnTo>
                  <a:lnTo>
                    <a:pt x="5634" y="19133"/>
                  </a:lnTo>
                  <a:lnTo>
                    <a:pt x="5634" y="19374"/>
                  </a:lnTo>
                  <a:lnTo>
                    <a:pt x="5896" y="19435"/>
                  </a:lnTo>
                  <a:lnTo>
                    <a:pt x="6162" y="19254"/>
                  </a:lnTo>
                  <a:lnTo>
                    <a:pt x="6295" y="19374"/>
                  </a:lnTo>
                  <a:lnTo>
                    <a:pt x="6558" y="19374"/>
                  </a:lnTo>
                  <a:lnTo>
                    <a:pt x="6691" y="19495"/>
                  </a:lnTo>
                  <a:lnTo>
                    <a:pt x="6824" y="19855"/>
                  </a:lnTo>
                  <a:lnTo>
                    <a:pt x="7223" y="20157"/>
                  </a:lnTo>
                  <a:lnTo>
                    <a:pt x="7223" y="20576"/>
                  </a:lnTo>
                  <a:lnTo>
                    <a:pt x="7619" y="20637"/>
                  </a:lnTo>
                  <a:lnTo>
                    <a:pt x="7686" y="20999"/>
                  </a:lnTo>
                  <a:lnTo>
                    <a:pt x="8018" y="21059"/>
                  </a:lnTo>
                  <a:lnTo>
                    <a:pt x="8547" y="21358"/>
                  </a:lnTo>
                  <a:lnTo>
                    <a:pt x="8613" y="21600"/>
                  </a:lnTo>
                  <a:lnTo>
                    <a:pt x="9012" y="21298"/>
                  </a:lnTo>
                  <a:lnTo>
                    <a:pt x="9608" y="21298"/>
                  </a:lnTo>
                  <a:lnTo>
                    <a:pt x="9807" y="20878"/>
                  </a:lnTo>
                  <a:lnTo>
                    <a:pt x="9807" y="19975"/>
                  </a:lnTo>
                  <a:lnTo>
                    <a:pt x="10336" y="19794"/>
                  </a:lnTo>
                  <a:lnTo>
                    <a:pt x="10802" y="19794"/>
                  </a:lnTo>
                  <a:lnTo>
                    <a:pt x="10865" y="20277"/>
                  </a:lnTo>
                  <a:lnTo>
                    <a:pt x="11131" y="20758"/>
                  </a:lnTo>
                  <a:lnTo>
                    <a:pt x="11330" y="20939"/>
                  </a:lnTo>
                  <a:lnTo>
                    <a:pt x="11793" y="20096"/>
                  </a:lnTo>
                  <a:lnTo>
                    <a:pt x="12654" y="19734"/>
                  </a:lnTo>
                  <a:lnTo>
                    <a:pt x="13120" y="19855"/>
                  </a:lnTo>
                  <a:lnTo>
                    <a:pt x="13186" y="20395"/>
                  </a:lnTo>
                  <a:lnTo>
                    <a:pt x="13319" y="20576"/>
                  </a:lnTo>
                  <a:lnTo>
                    <a:pt x="13648" y="20277"/>
                  </a:lnTo>
                  <a:lnTo>
                    <a:pt x="13914" y="20277"/>
                  </a:lnTo>
                  <a:lnTo>
                    <a:pt x="14114" y="20456"/>
                  </a:lnTo>
                  <a:lnTo>
                    <a:pt x="14313" y="20576"/>
                  </a:lnTo>
                  <a:lnTo>
                    <a:pt x="20805" y="20576"/>
                  </a:lnTo>
                  <a:lnTo>
                    <a:pt x="21400" y="19073"/>
                  </a:lnTo>
                  <a:lnTo>
                    <a:pt x="20805" y="18771"/>
                  </a:lnTo>
                  <a:lnTo>
                    <a:pt x="19415" y="4092"/>
                  </a:lnTo>
                  <a:lnTo>
                    <a:pt x="21600" y="4092"/>
                  </a:lnTo>
                  <a:lnTo>
                    <a:pt x="14975" y="0"/>
                  </a:lnTo>
                  <a:close/>
                </a:path>
              </a:pathLst>
            </a:custGeom>
            <a:solidFill>
              <a:srgbClr val="CCD4D9"/>
            </a:solidFill>
            <a:ln w="12700" cap="flat">
              <a:noFill/>
              <a:miter lim="400000"/>
            </a:ln>
            <a:effectLst/>
          </p:spPr>
          <p:txBody>
            <a:bodyPr wrap="square" lIns="0" tIns="0" rIns="0" bIns="0" numCol="1" anchor="ctr">
              <a:noAutofit/>
            </a:bodyPr>
            <a:lstStyle/>
            <a:p>
              <a:pPr defTabSz="342900">
                <a:lnSpc>
                  <a:spcPct val="100000"/>
                </a:lnSpc>
                <a:spcBef>
                  <a:spcPts val="0"/>
                </a:spcBef>
                <a:defRPr sz="1400">
                  <a:latin typeface="Arial"/>
                  <a:ea typeface="Arial"/>
                  <a:cs typeface="Arial"/>
                  <a:sym typeface="Arial"/>
                </a:defRPr>
              </a:pPr>
              <a:endParaRPr sz="525"/>
            </a:p>
          </p:txBody>
        </p:sp>
        <p:sp>
          <p:nvSpPr>
            <p:cNvPr id="190" name="Google Shape;10598;p32">
              <a:extLst>
                <a:ext uri="{FF2B5EF4-FFF2-40B4-BE49-F238E27FC236}">
                  <a16:creationId xmlns:a16="http://schemas.microsoft.com/office/drawing/2014/main" id="{66C93501-51F0-AEDC-7126-3575F4DD719B}"/>
                </a:ext>
              </a:extLst>
            </p:cNvPr>
            <p:cNvSpPr/>
            <p:nvPr/>
          </p:nvSpPr>
          <p:spPr>
            <a:xfrm>
              <a:off x="10590230" y="6977801"/>
              <a:ext cx="1175292" cy="1039921"/>
            </a:xfrm>
            <a:custGeom>
              <a:avLst/>
              <a:gdLst/>
              <a:ahLst/>
              <a:cxnLst>
                <a:cxn ang="0">
                  <a:pos x="wd2" y="hd2"/>
                </a:cxn>
                <a:cxn ang="5400000">
                  <a:pos x="wd2" y="hd2"/>
                </a:cxn>
                <a:cxn ang="10800000">
                  <a:pos x="wd2" y="hd2"/>
                </a:cxn>
                <a:cxn ang="16200000">
                  <a:pos x="wd2" y="hd2"/>
                </a:cxn>
              </a:cxnLst>
              <a:rect l="0" t="0" r="r" b="b"/>
              <a:pathLst>
                <a:path w="21600" h="21600" extrusionOk="0">
                  <a:moveTo>
                    <a:pt x="7825" y="0"/>
                  </a:moveTo>
                  <a:lnTo>
                    <a:pt x="8832" y="12638"/>
                  </a:lnTo>
                  <a:lnTo>
                    <a:pt x="9263" y="12898"/>
                  </a:lnTo>
                  <a:lnTo>
                    <a:pt x="8832" y="14193"/>
                  </a:lnTo>
                  <a:lnTo>
                    <a:pt x="4129" y="14193"/>
                  </a:lnTo>
                  <a:lnTo>
                    <a:pt x="3985" y="14089"/>
                  </a:lnTo>
                  <a:lnTo>
                    <a:pt x="3840" y="13935"/>
                  </a:lnTo>
                  <a:lnTo>
                    <a:pt x="3647" y="13935"/>
                  </a:lnTo>
                  <a:lnTo>
                    <a:pt x="3409" y="14193"/>
                  </a:lnTo>
                  <a:lnTo>
                    <a:pt x="3312" y="14037"/>
                  </a:lnTo>
                  <a:lnTo>
                    <a:pt x="3264" y="13571"/>
                  </a:lnTo>
                  <a:lnTo>
                    <a:pt x="2927" y="13468"/>
                  </a:lnTo>
                  <a:lnTo>
                    <a:pt x="2303" y="13779"/>
                  </a:lnTo>
                  <a:lnTo>
                    <a:pt x="1968" y="14505"/>
                  </a:lnTo>
                  <a:lnTo>
                    <a:pt x="1824" y="14349"/>
                  </a:lnTo>
                  <a:lnTo>
                    <a:pt x="1631" y="13935"/>
                  </a:lnTo>
                  <a:lnTo>
                    <a:pt x="1585" y="13519"/>
                  </a:lnTo>
                  <a:lnTo>
                    <a:pt x="1248" y="13519"/>
                  </a:lnTo>
                  <a:lnTo>
                    <a:pt x="865" y="13675"/>
                  </a:lnTo>
                  <a:lnTo>
                    <a:pt x="865" y="14453"/>
                  </a:lnTo>
                  <a:lnTo>
                    <a:pt x="720" y="14814"/>
                  </a:lnTo>
                  <a:lnTo>
                    <a:pt x="289" y="14814"/>
                  </a:lnTo>
                  <a:lnTo>
                    <a:pt x="0" y="15074"/>
                  </a:lnTo>
                  <a:lnTo>
                    <a:pt x="193" y="15282"/>
                  </a:lnTo>
                  <a:lnTo>
                    <a:pt x="193" y="15540"/>
                  </a:lnTo>
                  <a:lnTo>
                    <a:pt x="241" y="15748"/>
                  </a:lnTo>
                  <a:lnTo>
                    <a:pt x="145" y="16317"/>
                  </a:lnTo>
                  <a:lnTo>
                    <a:pt x="193" y="16525"/>
                  </a:lnTo>
                  <a:lnTo>
                    <a:pt x="479" y="16834"/>
                  </a:lnTo>
                  <a:lnTo>
                    <a:pt x="624" y="17146"/>
                  </a:lnTo>
                  <a:lnTo>
                    <a:pt x="768" y="17354"/>
                  </a:lnTo>
                  <a:lnTo>
                    <a:pt x="913" y="17302"/>
                  </a:lnTo>
                  <a:lnTo>
                    <a:pt x="1103" y="17404"/>
                  </a:lnTo>
                  <a:lnTo>
                    <a:pt x="1152" y="17612"/>
                  </a:lnTo>
                  <a:lnTo>
                    <a:pt x="1344" y="17872"/>
                  </a:lnTo>
                  <a:lnTo>
                    <a:pt x="1344" y="17976"/>
                  </a:lnTo>
                  <a:lnTo>
                    <a:pt x="1200" y="18181"/>
                  </a:lnTo>
                  <a:lnTo>
                    <a:pt x="1248" y="18389"/>
                  </a:lnTo>
                  <a:lnTo>
                    <a:pt x="1585" y="18597"/>
                  </a:lnTo>
                  <a:lnTo>
                    <a:pt x="1585" y="18855"/>
                  </a:lnTo>
                  <a:lnTo>
                    <a:pt x="1489" y="19010"/>
                  </a:lnTo>
                  <a:lnTo>
                    <a:pt x="1679" y="19114"/>
                  </a:lnTo>
                  <a:lnTo>
                    <a:pt x="1920" y="18958"/>
                  </a:lnTo>
                  <a:lnTo>
                    <a:pt x="2113" y="19010"/>
                  </a:lnTo>
                  <a:lnTo>
                    <a:pt x="2399" y="19270"/>
                  </a:lnTo>
                  <a:lnTo>
                    <a:pt x="2785" y="19270"/>
                  </a:lnTo>
                  <a:lnTo>
                    <a:pt x="3023" y="19114"/>
                  </a:lnTo>
                  <a:lnTo>
                    <a:pt x="3168" y="19010"/>
                  </a:lnTo>
                  <a:lnTo>
                    <a:pt x="3409" y="18649"/>
                  </a:lnTo>
                  <a:lnTo>
                    <a:pt x="3744" y="18649"/>
                  </a:lnTo>
                  <a:lnTo>
                    <a:pt x="4081" y="18855"/>
                  </a:lnTo>
                  <a:lnTo>
                    <a:pt x="4129" y="18701"/>
                  </a:lnTo>
                  <a:lnTo>
                    <a:pt x="4368" y="18649"/>
                  </a:lnTo>
                  <a:lnTo>
                    <a:pt x="4464" y="18751"/>
                  </a:lnTo>
                  <a:lnTo>
                    <a:pt x="4753" y="19010"/>
                  </a:lnTo>
                  <a:lnTo>
                    <a:pt x="4847" y="19374"/>
                  </a:lnTo>
                  <a:lnTo>
                    <a:pt x="4799" y="19736"/>
                  </a:lnTo>
                  <a:lnTo>
                    <a:pt x="4944" y="19892"/>
                  </a:lnTo>
                  <a:lnTo>
                    <a:pt x="5233" y="19944"/>
                  </a:lnTo>
                  <a:lnTo>
                    <a:pt x="5233" y="20048"/>
                  </a:lnTo>
                  <a:lnTo>
                    <a:pt x="4992" y="20461"/>
                  </a:lnTo>
                  <a:lnTo>
                    <a:pt x="4847" y="20823"/>
                  </a:lnTo>
                  <a:lnTo>
                    <a:pt x="5088" y="20771"/>
                  </a:lnTo>
                  <a:lnTo>
                    <a:pt x="5233" y="20565"/>
                  </a:lnTo>
                  <a:lnTo>
                    <a:pt x="5423" y="20565"/>
                  </a:lnTo>
                  <a:lnTo>
                    <a:pt x="5423" y="20823"/>
                  </a:lnTo>
                  <a:lnTo>
                    <a:pt x="5471" y="21031"/>
                  </a:lnTo>
                  <a:lnTo>
                    <a:pt x="5471" y="21187"/>
                  </a:lnTo>
                  <a:lnTo>
                    <a:pt x="5808" y="21239"/>
                  </a:lnTo>
                  <a:lnTo>
                    <a:pt x="5953" y="21343"/>
                  </a:lnTo>
                  <a:lnTo>
                    <a:pt x="5953" y="21548"/>
                  </a:lnTo>
                  <a:lnTo>
                    <a:pt x="6384" y="21291"/>
                  </a:lnTo>
                  <a:lnTo>
                    <a:pt x="6529" y="21291"/>
                  </a:lnTo>
                  <a:lnTo>
                    <a:pt x="6864" y="21496"/>
                  </a:lnTo>
                  <a:lnTo>
                    <a:pt x="7391" y="21496"/>
                  </a:lnTo>
                  <a:lnTo>
                    <a:pt x="7488" y="21444"/>
                  </a:lnTo>
                  <a:lnTo>
                    <a:pt x="7488" y="21291"/>
                  </a:lnTo>
                  <a:lnTo>
                    <a:pt x="7919" y="21187"/>
                  </a:lnTo>
                  <a:lnTo>
                    <a:pt x="8304" y="21239"/>
                  </a:lnTo>
                  <a:lnTo>
                    <a:pt x="8208" y="21343"/>
                  </a:lnTo>
                  <a:lnTo>
                    <a:pt x="8304" y="21496"/>
                  </a:lnTo>
                  <a:lnTo>
                    <a:pt x="8687" y="21600"/>
                  </a:lnTo>
                  <a:lnTo>
                    <a:pt x="8928" y="21239"/>
                  </a:lnTo>
                  <a:lnTo>
                    <a:pt x="9121" y="21083"/>
                  </a:lnTo>
                  <a:lnTo>
                    <a:pt x="9169" y="20771"/>
                  </a:lnTo>
                  <a:lnTo>
                    <a:pt x="9121" y="20565"/>
                  </a:lnTo>
                  <a:lnTo>
                    <a:pt x="9121" y="20253"/>
                  </a:lnTo>
                  <a:lnTo>
                    <a:pt x="9359" y="20201"/>
                  </a:lnTo>
                  <a:lnTo>
                    <a:pt x="9311" y="19788"/>
                  </a:lnTo>
                  <a:lnTo>
                    <a:pt x="9263" y="19528"/>
                  </a:lnTo>
                  <a:lnTo>
                    <a:pt x="9504" y="19374"/>
                  </a:lnTo>
                  <a:lnTo>
                    <a:pt x="9793" y="19010"/>
                  </a:lnTo>
                  <a:lnTo>
                    <a:pt x="10224" y="18337"/>
                  </a:lnTo>
                  <a:lnTo>
                    <a:pt x="10463" y="17872"/>
                  </a:lnTo>
                  <a:lnTo>
                    <a:pt x="10511" y="17664"/>
                  </a:lnTo>
                  <a:lnTo>
                    <a:pt x="10800" y="17146"/>
                  </a:lnTo>
                  <a:lnTo>
                    <a:pt x="10993" y="17094"/>
                  </a:lnTo>
                  <a:lnTo>
                    <a:pt x="11041" y="16886"/>
                  </a:lnTo>
                  <a:lnTo>
                    <a:pt x="11424" y="16834"/>
                  </a:lnTo>
                  <a:lnTo>
                    <a:pt x="11568" y="16886"/>
                  </a:lnTo>
                  <a:lnTo>
                    <a:pt x="12241" y="16681"/>
                  </a:lnTo>
                  <a:lnTo>
                    <a:pt x="12383" y="16369"/>
                  </a:lnTo>
                  <a:lnTo>
                    <a:pt x="13103" y="15852"/>
                  </a:lnTo>
                  <a:lnTo>
                    <a:pt x="14112" y="15282"/>
                  </a:lnTo>
                  <a:lnTo>
                    <a:pt x="14399" y="14970"/>
                  </a:lnTo>
                  <a:lnTo>
                    <a:pt x="14831" y="14710"/>
                  </a:lnTo>
                  <a:lnTo>
                    <a:pt x="15503" y="14609"/>
                  </a:lnTo>
                  <a:lnTo>
                    <a:pt x="15792" y="14557"/>
                  </a:lnTo>
                  <a:lnTo>
                    <a:pt x="16223" y="14710"/>
                  </a:lnTo>
                  <a:lnTo>
                    <a:pt x="16464" y="14710"/>
                  </a:lnTo>
                  <a:lnTo>
                    <a:pt x="16512" y="14814"/>
                  </a:lnTo>
                  <a:lnTo>
                    <a:pt x="16560" y="14762"/>
                  </a:lnTo>
                  <a:lnTo>
                    <a:pt x="16847" y="14814"/>
                  </a:lnTo>
                  <a:lnTo>
                    <a:pt x="17760" y="14762"/>
                  </a:lnTo>
                  <a:lnTo>
                    <a:pt x="18047" y="14762"/>
                  </a:lnTo>
                  <a:lnTo>
                    <a:pt x="18432" y="14557"/>
                  </a:lnTo>
                  <a:lnTo>
                    <a:pt x="19246" y="14557"/>
                  </a:lnTo>
                  <a:lnTo>
                    <a:pt x="19632" y="14297"/>
                  </a:lnTo>
                  <a:lnTo>
                    <a:pt x="20063" y="14297"/>
                  </a:lnTo>
                  <a:lnTo>
                    <a:pt x="20400" y="14037"/>
                  </a:lnTo>
                  <a:lnTo>
                    <a:pt x="21072" y="13675"/>
                  </a:lnTo>
                  <a:lnTo>
                    <a:pt x="21166" y="13312"/>
                  </a:lnTo>
                  <a:lnTo>
                    <a:pt x="21263" y="12898"/>
                  </a:lnTo>
                  <a:lnTo>
                    <a:pt x="21407" y="12690"/>
                  </a:lnTo>
                  <a:lnTo>
                    <a:pt x="21552" y="11447"/>
                  </a:lnTo>
                  <a:lnTo>
                    <a:pt x="21600" y="8650"/>
                  </a:lnTo>
                  <a:lnTo>
                    <a:pt x="21072" y="8858"/>
                  </a:lnTo>
                  <a:lnTo>
                    <a:pt x="20448" y="8910"/>
                  </a:lnTo>
                  <a:lnTo>
                    <a:pt x="20159" y="8806"/>
                  </a:lnTo>
                  <a:lnTo>
                    <a:pt x="20063" y="8598"/>
                  </a:lnTo>
                  <a:lnTo>
                    <a:pt x="20208" y="8132"/>
                  </a:lnTo>
                  <a:lnTo>
                    <a:pt x="20208" y="7873"/>
                  </a:lnTo>
                  <a:lnTo>
                    <a:pt x="19967" y="7719"/>
                  </a:lnTo>
                  <a:lnTo>
                    <a:pt x="19632" y="7563"/>
                  </a:lnTo>
                  <a:lnTo>
                    <a:pt x="19391" y="7251"/>
                  </a:lnTo>
                  <a:lnTo>
                    <a:pt x="19008" y="7098"/>
                  </a:lnTo>
                  <a:lnTo>
                    <a:pt x="18528" y="7098"/>
                  </a:lnTo>
                  <a:lnTo>
                    <a:pt x="18239" y="6838"/>
                  </a:lnTo>
                  <a:lnTo>
                    <a:pt x="18143" y="6216"/>
                  </a:lnTo>
                  <a:lnTo>
                    <a:pt x="9408" y="0"/>
                  </a:lnTo>
                  <a:close/>
                </a:path>
              </a:pathLst>
            </a:custGeom>
            <a:solidFill>
              <a:srgbClr val="CCD4D9"/>
            </a:solidFill>
            <a:ln w="12700" cap="flat">
              <a:noFill/>
              <a:miter lim="400000"/>
            </a:ln>
            <a:effectLst/>
          </p:spPr>
          <p:txBody>
            <a:bodyPr wrap="square" lIns="0" tIns="0" rIns="0" bIns="0" numCol="1" anchor="ctr">
              <a:noAutofit/>
            </a:bodyPr>
            <a:lstStyle/>
            <a:p>
              <a:pPr defTabSz="342900">
                <a:lnSpc>
                  <a:spcPct val="100000"/>
                </a:lnSpc>
                <a:spcBef>
                  <a:spcPts val="0"/>
                </a:spcBef>
                <a:defRPr sz="1400">
                  <a:latin typeface="Arial"/>
                  <a:ea typeface="Arial"/>
                  <a:cs typeface="Arial"/>
                  <a:sym typeface="Arial"/>
                </a:defRPr>
              </a:pPr>
              <a:endParaRPr sz="525"/>
            </a:p>
          </p:txBody>
        </p:sp>
        <p:sp>
          <p:nvSpPr>
            <p:cNvPr id="191" name="Google Shape;10599;p32">
              <a:extLst>
                <a:ext uri="{FF2B5EF4-FFF2-40B4-BE49-F238E27FC236}">
                  <a16:creationId xmlns:a16="http://schemas.microsoft.com/office/drawing/2014/main" id="{F588019C-AA6B-ECA5-4D5A-BD64C22217FF}"/>
                </a:ext>
              </a:extLst>
            </p:cNvPr>
            <p:cNvSpPr/>
            <p:nvPr/>
          </p:nvSpPr>
          <p:spPr>
            <a:xfrm>
              <a:off x="11086505" y="7678635"/>
              <a:ext cx="543208" cy="376514"/>
            </a:xfrm>
            <a:custGeom>
              <a:avLst/>
              <a:gdLst/>
              <a:ahLst/>
              <a:cxnLst>
                <a:cxn ang="0">
                  <a:pos x="wd2" y="hd2"/>
                </a:cxn>
                <a:cxn ang="5400000">
                  <a:pos x="wd2" y="hd2"/>
                </a:cxn>
                <a:cxn ang="10800000">
                  <a:pos x="wd2" y="hd2"/>
                </a:cxn>
                <a:cxn ang="16200000">
                  <a:pos x="wd2" y="hd2"/>
                </a:cxn>
              </a:cxnLst>
              <a:rect l="0" t="0" r="r" b="b"/>
              <a:pathLst>
                <a:path w="21600" h="21600" extrusionOk="0">
                  <a:moveTo>
                    <a:pt x="14433" y="0"/>
                  </a:moveTo>
                  <a:lnTo>
                    <a:pt x="13808" y="144"/>
                  </a:lnTo>
                  <a:lnTo>
                    <a:pt x="12353" y="424"/>
                  </a:lnTo>
                  <a:lnTo>
                    <a:pt x="11420" y="1142"/>
                  </a:lnTo>
                  <a:lnTo>
                    <a:pt x="10800" y="2003"/>
                  </a:lnTo>
                  <a:lnTo>
                    <a:pt x="8616" y="3576"/>
                  </a:lnTo>
                  <a:lnTo>
                    <a:pt x="7058" y="5005"/>
                  </a:lnTo>
                  <a:lnTo>
                    <a:pt x="6750" y="5867"/>
                  </a:lnTo>
                  <a:lnTo>
                    <a:pt x="5296" y="6434"/>
                  </a:lnTo>
                  <a:lnTo>
                    <a:pt x="4983" y="6291"/>
                  </a:lnTo>
                  <a:lnTo>
                    <a:pt x="4154" y="6434"/>
                  </a:lnTo>
                  <a:lnTo>
                    <a:pt x="4050" y="7009"/>
                  </a:lnTo>
                  <a:lnTo>
                    <a:pt x="3633" y="7152"/>
                  </a:lnTo>
                  <a:lnTo>
                    <a:pt x="3008" y="8581"/>
                  </a:lnTo>
                  <a:lnTo>
                    <a:pt x="2903" y="9156"/>
                  </a:lnTo>
                  <a:lnTo>
                    <a:pt x="2387" y="10441"/>
                  </a:lnTo>
                  <a:lnTo>
                    <a:pt x="1454" y="12301"/>
                  </a:lnTo>
                  <a:lnTo>
                    <a:pt x="829" y="13306"/>
                  </a:lnTo>
                  <a:lnTo>
                    <a:pt x="308" y="13730"/>
                  </a:lnTo>
                  <a:lnTo>
                    <a:pt x="412" y="14448"/>
                  </a:lnTo>
                  <a:lnTo>
                    <a:pt x="516" y="15590"/>
                  </a:lnTo>
                  <a:lnTo>
                    <a:pt x="0" y="15733"/>
                  </a:lnTo>
                  <a:lnTo>
                    <a:pt x="0" y="16595"/>
                  </a:lnTo>
                  <a:lnTo>
                    <a:pt x="104" y="17162"/>
                  </a:lnTo>
                  <a:lnTo>
                    <a:pt x="0" y="18024"/>
                  </a:lnTo>
                  <a:lnTo>
                    <a:pt x="104" y="18024"/>
                  </a:lnTo>
                  <a:lnTo>
                    <a:pt x="933" y="19022"/>
                  </a:lnTo>
                  <a:lnTo>
                    <a:pt x="1970" y="19740"/>
                  </a:lnTo>
                  <a:lnTo>
                    <a:pt x="2492" y="19740"/>
                  </a:lnTo>
                  <a:lnTo>
                    <a:pt x="2700" y="20027"/>
                  </a:lnTo>
                  <a:lnTo>
                    <a:pt x="3216" y="20027"/>
                  </a:lnTo>
                  <a:lnTo>
                    <a:pt x="3737" y="20458"/>
                  </a:lnTo>
                  <a:lnTo>
                    <a:pt x="4154" y="21169"/>
                  </a:lnTo>
                  <a:lnTo>
                    <a:pt x="5087" y="21600"/>
                  </a:lnTo>
                  <a:lnTo>
                    <a:pt x="5708" y="21456"/>
                  </a:lnTo>
                  <a:lnTo>
                    <a:pt x="6229" y="20882"/>
                  </a:lnTo>
                  <a:lnTo>
                    <a:pt x="6646" y="20882"/>
                  </a:lnTo>
                  <a:lnTo>
                    <a:pt x="7058" y="21456"/>
                  </a:lnTo>
                  <a:lnTo>
                    <a:pt x="7683" y="21456"/>
                  </a:lnTo>
                  <a:lnTo>
                    <a:pt x="7683" y="20458"/>
                  </a:lnTo>
                  <a:lnTo>
                    <a:pt x="7266" y="19309"/>
                  </a:lnTo>
                  <a:lnTo>
                    <a:pt x="7058" y="19022"/>
                  </a:lnTo>
                  <a:lnTo>
                    <a:pt x="6750" y="17737"/>
                  </a:lnTo>
                  <a:lnTo>
                    <a:pt x="6854" y="16882"/>
                  </a:lnTo>
                  <a:lnTo>
                    <a:pt x="7892" y="16595"/>
                  </a:lnTo>
                  <a:lnTo>
                    <a:pt x="11733" y="16595"/>
                  </a:lnTo>
                  <a:lnTo>
                    <a:pt x="12770" y="16308"/>
                  </a:lnTo>
                  <a:lnTo>
                    <a:pt x="13500" y="16308"/>
                  </a:lnTo>
                  <a:lnTo>
                    <a:pt x="14120" y="15877"/>
                  </a:lnTo>
                  <a:lnTo>
                    <a:pt x="14537" y="15877"/>
                  </a:lnTo>
                  <a:lnTo>
                    <a:pt x="17550" y="17026"/>
                  </a:lnTo>
                  <a:lnTo>
                    <a:pt x="17654" y="16595"/>
                  </a:lnTo>
                  <a:lnTo>
                    <a:pt x="18275" y="16308"/>
                  </a:lnTo>
                  <a:lnTo>
                    <a:pt x="18275" y="15590"/>
                  </a:lnTo>
                  <a:lnTo>
                    <a:pt x="18692" y="15022"/>
                  </a:lnTo>
                  <a:lnTo>
                    <a:pt x="18692" y="14304"/>
                  </a:lnTo>
                  <a:lnTo>
                    <a:pt x="19208" y="14017"/>
                  </a:lnTo>
                  <a:lnTo>
                    <a:pt x="19625" y="14161"/>
                  </a:lnTo>
                  <a:lnTo>
                    <a:pt x="20558" y="13443"/>
                  </a:lnTo>
                  <a:lnTo>
                    <a:pt x="20870" y="13443"/>
                  </a:lnTo>
                  <a:lnTo>
                    <a:pt x="21600" y="12301"/>
                  </a:lnTo>
                  <a:lnTo>
                    <a:pt x="21600" y="11870"/>
                  </a:lnTo>
                  <a:lnTo>
                    <a:pt x="21392" y="11870"/>
                  </a:lnTo>
                  <a:lnTo>
                    <a:pt x="20766" y="10728"/>
                  </a:lnTo>
                  <a:lnTo>
                    <a:pt x="21079" y="10010"/>
                  </a:lnTo>
                  <a:lnTo>
                    <a:pt x="21079" y="9299"/>
                  </a:lnTo>
                  <a:lnTo>
                    <a:pt x="20766" y="9012"/>
                  </a:lnTo>
                  <a:lnTo>
                    <a:pt x="20766" y="8581"/>
                  </a:lnTo>
                  <a:lnTo>
                    <a:pt x="20354" y="8294"/>
                  </a:lnTo>
                  <a:lnTo>
                    <a:pt x="19208" y="9156"/>
                  </a:lnTo>
                  <a:lnTo>
                    <a:pt x="18170" y="8294"/>
                  </a:lnTo>
                  <a:lnTo>
                    <a:pt x="18170" y="6578"/>
                  </a:lnTo>
                  <a:lnTo>
                    <a:pt x="15470" y="4144"/>
                  </a:lnTo>
                  <a:lnTo>
                    <a:pt x="15470" y="2858"/>
                  </a:lnTo>
                  <a:lnTo>
                    <a:pt x="15887" y="2140"/>
                  </a:lnTo>
                  <a:lnTo>
                    <a:pt x="15887" y="1142"/>
                  </a:lnTo>
                  <a:lnTo>
                    <a:pt x="15992" y="711"/>
                  </a:lnTo>
                  <a:lnTo>
                    <a:pt x="15887" y="424"/>
                  </a:lnTo>
                  <a:lnTo>
                    <a:pt x="15366" y="424"/>
                  </a:lnTo>
                  <a:lnTo>
                    <a:pt x="14433" y="0"/>
                  </a:lnTo>
                  <a:close/>
                </a:path>
              </a:pathLst>
            </a:custGeom>
            <a:solidFill>
              <a:srgbClr val="CCD4DA"/>
            </a:solidFill>
            <a:ln w="12700" cap="flat">
              <a:noFill/>
              <a:miter lim="400000"/>
            </a:ln>
            <a:effectLst/>
          </p:spPr>
          <p:txBody>
            <a:bodyPr wrap="square" lIns="0" tIns="0" rIns="0" bIns="0" numCol="1" anchor="ctr">
              <a:noAutofit/>
            </a:bodyPr>
            <a:lstStyle/>
            <a:p>
              <a:pPr defTabSz="342900">
                <a:lnSpc>
                  <a:spcPct val="100000"/>
                </a:lnSpc>
                <a:spcBef>
                  <a:spcPts val="0"/>
                </a:spcBef>
                <a:defRPr sz="1400">
                  <a:latin typeface="Arial"/>
                  <a:ea typeface="Arial"/>
                  <a:cs typeface="Arial"/>
                  <a:sym typeface="Arial"/>
                </a:defRPr>
              </a:pPr>
              <a:endParaRPr sz="525"/>
            </a:p>
          </p:txBody>
        </p:sp>
        <p:sp>
          <p:nvSpPr>
            <p:cNvPr id="192" name="Google Shape;10600;p32">
              <a:extLst>
                <a:ext uri="{FF2B5EF4-FFF2-40B4-BE49-F238E27FC236}">
                  <a16:creationId xmlns:a16="http://schemas.microsoft.com/office/drawing/2014/main" id="{4FAB29ED-D8B0-9D5A-3764-0106DFBC8F20}"/>
                </a:ext>
              </a:extLst>
            </p:cNvPr>
            <p:cNvSpPr/>
            <p:nvPr/>
          </p:nvSpPr>
          <p:spPr>
            <a:xfrm>
              <a:off x="10211524" y="7568862"/>
              <a:ext cx="464946" cy="324196"/>
            </a:xfrm>
            <a:custGeom>
              <a:avLst/>
              <a:gdLst/>
              <a:ahLst/>
              <a:cxnLst>
                <a:cxn ang="0">
                  <a:pos x="wd2" y="hd2"/>
                </a:cxn>
                <a:cxn ang="5400000">
                  <a:pos x="wd2" y="hd2"/>
                </a:cxn>
                <a:cxn ang="10800000">
                  <a:pos x="wd2" y="hd2"/>
                </a:cxn>
                <a:cxn ang="16200000">
                  <a:pos x="wd2" y="hd2"/>
                </a:cxn>
              </a:cxnLst>
              <a:rect l="0" t="0" r="r" b="b"/>
              <a:pathLst>
                <a:path w="21600" h="21600" extrusionOk="0">
                  <a:moveTo>
                    <a:pt x="8373" y="0"/>
                  </a:moveTo>
                  <a:lnTo>
                    <a:pt x="6674" y="834"/>
                  </a:lnTo>
                  <a:lnTo>
                    <a:pt x="4853" y="1326"/>
                  </a:lnTo>
                  <a:lnTo>
                    <a:pt x="4129" y="2160"/>
                  </a:lnTo>
                  <a:lnTo>
                    <a:pt x="3642" y="2160"/>
                  </a:lnTo>
                  <a:lnTo>
                    <a:pt x="3033" y="2827"/>
                  </a:lnTo>
                  <a:lnTo>
                    <a:pt x="2911" y="4153"/>
                  </a:lnTo>
                  <a:lnTo>
                    <a:pt x="2186" y="6480"/>
                  </a:lnTo>
                  <a:lnTo>
                    <a:pt x="0" y="8974"/>
                  </a:lnTo>
                  <a:lnTo>
                    <a:pt x="1090" y="10300"/>
                  </a:lnTo>
                  <a:lnTo>
                    <a:pt x="1821" y="12126"/>
                  </a:lnTo>
                  <a:lnTo>
                    <a:pt x="2430" y="12126"/>
                  </a:lnTo>
                  <a:lnTo>
                    <a:pt x="2430" y="13127"/>
                  </a:lnTo>
                  <a:lnTo>
                    <a:pt x="2308" y="13127"/>
                  </a:lnTo>
                  <a:lnTo>
                    <a:pt x="3033" y="13961"/>
                  </a:lnTo>
                  <a:lnTo>
                    <a:pt x="2551" y="14453"/>
                  </a:lnTo>
                  <a:lnTo>
                    <a:pt x="2789" y="14786"/>
                  </a:lnTo>
                  <a:lnTo>
                    <a:pt x="4245" y="14786"/>
                  </a:lnTo>
                  <a:lnTo>
                    <a:pt x="4610" y="14620"/>
                  </a:lnTo>
                  <a:lnTo>
                    <a:pt x="5219" y="14620"/>
                  </a:lnTo>
                  <a:lnTo>
                    <a:pt x="6431" y="13294"/>
                  </a:lnTo>
                  <a:lnTo>
                    <a:pt x="7283" y="12793"/>
                  </a:lnTo>
                  <a:lnTo>
                    <a:pt x="7886" y="12960"/>
                  </a:lnTo>
                  <a:lnTo>
                    <a:pt x="8617" y="12960"/>
                  </a:lnTo>
                  <a:lnTo>
                    <a:pt x="9707" y="13961"/>
                  </a:lnTo>
                  <a:lnTo>
                    <a:pt x="10316" y="13961"/>
                  </a:lnTo>
                  <a:lnTo>
                    <a:pt x="11893" y="15287"/>
                  </a:lnTo>
                  <a:lnTo>
                    <a:pt x="12137" y="14953"/>
                  </a:lnTo>
                  <a:lnTo>
                    <a:pt x="12496" y="15620"/>
                  </a:lnTo>
                  <a:lnTo>
                    <a:pt x="12137" y="16287"/>
                  </a:lnTo>
                  <a:lnTo>
                    <a:pt x="11406" y="16287"/>
                  </a:lnTo>
                  <a:lnTo>
                    <a:pt x="10316" y="15620"/>
                  </a:lnTo>
                  <a:lnTo>
                    <a:pt x="9463" y="15287"/>
                  </a:lnTo>
                  <a:lnTo>
                    <a:pt x="8860" y="15287"/>
                  </a:lnTo>
                  <a:lnTo>
                    <a:pt x="8008" y="14453"/>
                  </a:lnTo>
                  <a:lnTo>
                    <a:pt x="7643" y="14620"/>
                  </a:lnTo>
                  <a:lnTo>
                    <a:pt x="7161" y="15287"/>
                  </a:lnTo>
                  <a:lnTo>
                    <a:pt x="7040" y="14953"/>
                  </a:lnTo>
                  <a:lnTo>
                    <a:pt x="6552" y="14786"/>
                  </a:lnTo>
                  <a:lnTo>
                    <a:pt x="5828" y="15454"/>
                  </a:lnTo>
                  <a:lnTo>
                    <a:pt x="5219" y="15620"/>
                  </a:lnTo>
                  <a:lnTo>
                    <a:pt x="4610" y="16613"/>
                  </a:lnTo>
                  <a:lnTo>
                    <a:pt x="2430" y="16613"/>
                  </a:lnTo>
                  <a:lnTo>
                    <a:pt x="2186" y="17113"/>
                  </a:lnTo>
                  <a:lnTo>
                    <a:pt x="2186" y="18114"/>
                  </a:lnTo>
                  <a:lnTo>
                    <a:pt x="1821" y="18606"/>
                  </a:lnTo>
                  <a:lnTo>
                    <a:pt x="1943" y="18940"/>
                  </a:lnTo>
                  <a:lnTo>
                    <a:pt x="2789" y="18281"/>
                  </a:lnTo>
                  <a:lnTo>
                    <a:pt x="4007" y="18940"/>
                  </a:lnTo>
                  <a:lnTo>
                    <a:pt x="3154" y="19607"/>
                  </a:lnTo>
                  <a:lnTo>
                    <a:pt x="2911" y="19440"/>
                  </a:lnTo>
                  <a:lnTo>
                    <a:pt x="2308" y="19106"/>
                  </a:lnTo>
                  <a:lnTo>
                    <a:pt x="2551" y="19607"/>
                  </a:lnTo>
                  <a:lnTo>
                    <a:pt x="2430" y="20441"/>
                  </a:lnTo>
                  <a:lnTo>
                    <a:pt x="3398" y="20766"/>
                  </a:lnTo>
                  <a:lnTo>
                    <a:pt x="4366" y="19940"/>
                  </a:lnTo>
                  <a:lnTo>
                    <a:pt x="6674" y="20274"/>
                  </a:lnTo>
                  <a:lnTo>
                    <a:pt x="7283" y="19106"/>
                  </a:lnTo>
                  <a:lnTo>
                    <a:pt x="8495" y="18606"/>
                  </a:lnTo>
                  <a:lnTo>
                    <a:pt x="11528" y="18606"/>
                  </a:lnTo>
                  <a:lnTo>
                    <a:pt x="12253" y="18940"/>
                  </a:lnTo>
                  <a:lnTo>
                    <a:pt x="12253" y="18773"/>
                  </a:lnTo>
                  <a:lnTo>
                    <a:pt x="13105" y="18606"/>
                  </a:lnTo>
                  <a:lnTo>
                    <a:pt x="15048" y="18773"/>
                  </a:lnTo>
                  <a:lnTo>
                    <a:pt x="16381" y="19607"/>
                  </a:lnTo>
                  <a:lnTo>
                    <a:pt x="16984" y="20274"/>
                  </a:lnTo>
                  <a:lnTo>
                    <a:pt x="18080" y="20274"/>
                  </a:lnTo>
                  <a:lnTo>
                    <a:pt x="19170" y="20766"/>
                  </a:lnTo>
                  <a:lnTo>
                    <a:pt x="19779" y="20274"/>
                  </a:lnTo>
                  <a:lnTo>
                    <a:pt x="20382" y="20441"/>
                  </a:lnTo>
                  <a:lnTo>
                    <a:pt x="20626" y="20766"/>
                  </a:lnTo>
                  <a:lnTo>
                    <a:pt x="21356" y="20766"/>
                  </a:lnTo>
                  <a:lnTo>
                    <a:pt x="21356" y="21600"/>
                  </a:lnTo>
                  <a:lnTo>
                    <a:pt x="21600" y="21100"/>
                  </a:lnTo>
                  <a:lnTo>
                    <a:pt x="21600" y="20274"/>
                  </a:lnTo>
                  <a:lnTo>
                    <a:pt x="20748" y="19607"/>
                  </a:lnTo>
                  <a:lnTo>
                    <a:pt x="20626" y="18940"/>
                  </a:lnTo>
                  <a:lnTo>
                    <a:pt x="20991" y="18281"/>
                  </a:lnTo>
                  <a:lnTo>
                    <a:pt x="20991" y="17947"/>
                  </a:lnTo>
                  <a:lnTo>
                    <a:pt x="20504" y="17113"/>
                  </a:lnTo>
                  <a:lnTo>
                    <a:pt x="20382" y="16446"/>
                  </a:lnTo>
                  <a:lnTo>
                    <a:pt x="19901" y="16121"/>
                  </a:lnTo>
                  <a:lnTo>
                    <a:pt x="19536" y="16287"/>
                  </a:lnTo>
                  <a:lnTo>
                    <a:pt x="19170" y="15620"/>
                  </a:lnTo>
                  <a:lnTo>
                    <a:pt x="18805" y="14620"/>
                  </a:lnTo>
                  <a:lnTo>
                    <a:pt x="18080" y="13627"/>
                  </a:lnTo>
                  <a:lnTo>
                    <a:pt x="17958" y="12960"/>
                  </a:lnTo>
                  <a:lnTo>
                    <a:pt x="18202" y="11134"/>
                  </a:lnTo>
                  <a:lnTo>
                    <a:pt x="18080" y="10466"/>
                  </a:lnTo>
                  <a:lnTo>
                    <a:pt x="18080" y="9641"/>
                  </a:lnTo>
                  <a:lnTo>
                    <a:pt x="17593" y="8974"/>
                  </a:lnTo>
                  <a:lnTo>
                    <a:pt x="17471" y="8306"/>
                  </a:lnTo>
                  <a:lnTo>
                    <a:pt x="16503" y="7481"/>
                  </a:lnTo>
                  <a:lnTo>
                    <a:pt x="15894" y="7314"/>
                  </a:lnTo>
                  <a:lnTo>
                    <a:pt x="15772" y="6313"/>
                  </a:lnTo>
                  <a:lnTo>
                    <a:pt x="15048" y="6146"/>
                  </a:lnTo>
                  <a:lnTo>
                    <a:pt x="15048" y="4987"/>
                  </a:lnTo>
                  <a:lnTo>
                    <a:pt x="14317" y="4153"/>
                  </a:lnTo>
                  <a:lnTo>
                    <a:pt x="14073" y="3161"/>
                  </a:lnTo>
                  <a:lnTo>
                    <a:pt x="13830" y="2827"/>
                  </a:lnTo>
                  <a:lnTo>
                    <a:pt x="13349" y="2827"/>
                  </a:lnTo>
                  <a:lnTo>
                    <a:pt x="13105" y="2494"/>
                  </a:lnTo>
                  <a:lnTo>
                    <a:pt x="12618" y="2994"/>
                  </a:lnTo>
                  <a:lnTo>
                    <a:pt x="12137" y="2827"/>
                  </a:lnTo>
                  <a:lnTo>
                    <a:pt x="12137" y="2160"/>
                  </a:lnTo>
                  <a:lnTo>
                    <a:pt x="11406" y="834"/>
                  </a:lnTo>
                  <a:lnTo>
                    <a:pt x="10438" y="667"/>
                  </a:lnTo>
                  <a:lnTo>
                    <a:pt x="8982" y="0"/>
                  </a:lnTo>
                  <a:close/>
                </a:path>
              </a:pathLst>
            </a:custGeom>
            <a:solidFill>
              <a:srgbClr val="CCD4D9"/>
            </a:solidFill>
            <a:ln w="12700" cap="flat">
              <a:noFill/>
              <a:miter lim="400000"/>
            </a:ln>
            <a:effectLst/>
          </p:spPr>
          <p:txBody>
            <a:bodyPr wrap="square" lIns="0" tIns="0" rIns="0" bIns="0" numCol="1" anchor="ctr">
              <a:noAutofit/>
            </a:bodyPr>
            <a:lstStyle/>
            <a:p>
              <a:pPr defTabSz="342900">
                <a:lnSpc>
                  <a:spcPct val="100000"/>
                </a:lnSpc>
                <a:spcBef>
                  <a:spcPts val="0"/>
                </a:spcBef>
                <a:defRPr sz="1400">
                  <a:latin typeface="Arial"/>
                  <a:ea typeface="Arial"/>
                  <a:cs typeface="Arial"/>
                  <a:sym typeface="Arial"/>
                </a:defRPr>
              </a:pPr>
              <a:endParaRPr sz="525"/>
            </a:p>
          </p:txBody>
        </p:sp>
        <p:sp>
          <p:nvSpPr>
            <p:cNvPr id="193" name="Google Shape;10601;p32">
              <a:extLst>
                <a:ext uri="{FF2B5EF4-FFF2-40B4-BE49-F238E27FC236}">
                  <a16:creationId xmlns:a16="http://schemas.microsoft.com/office/drawing/2014/main" id="{4DD17F0C-4E9D-CFAA-F3BF-0125F1949DC9}"/>
                </a:ext>
              </a:extLst>
            </p:cNvPr>
            <p:cNvSpPr/>
            <p:nvPr/>
          </p:nvSpPr>
          <p:spPr>
            <a:xfrm>
              <a:off x="10263830" y="7848120"/>
              <a:ext cx="221924" cy="127297"/>
            </a:xfrm>
            <a:custGeom>
              <a:avLst/>
              <a:gdLst/>
              <a:ahLst/>
              <a:cxnLst>
                <a:cxn ang="0">
                  <a:pos x="wd2" y="hd2"/>
                </a:cxn>
                <a:cxn ang="5400000">
                  <a:pos x="wd2" y="hd2"/>
                </a:cxn>
                <a:cxn ang="10800000">
                  <a:pos x="wd2" y="hd2"/>
                </a:cxn>
                <a:cxn ang="16200000">
                  <a:pos x="wd2" y="hd2"/>
                </a:cxn>
              </a:cxnLst>
              <a:rect l="0" t="0" r="r" b="b"/>
              <a:pathLst>
                <a:path w="21600" h="21600" extrusionOk="0">
                  <a:moveTo>
                    <a:pt x="12707" y="0"/>
                  </a:moveTo>
                  <a:lnTo>
                    <a:pt x="10168" y="1274"/>
                  </a:lnTo>
                  <a:lnTo>
                    <a:pt x="8893" y="4247"/>
                  </a:lnTo>
                  <a:lnTo>
                    <a:pt x="4058" y="3398"/>
                  </a:lnTo>
                  <a:lnTo>
                    <a:pt x="2029" y="5501"/>
                  </a:lnTo>
                  <a:lnTo>
                    <a:pt x="0" y="4672"/>
                  </a:lnTo>
                  <a:lnTo>
                    <a:pt x="753" y="6351"/>
                  </a:lnTo>
                  <a:lnTo>
                    <a:pt x="3304" y="6775"/>
                  </a:lnTo>
                  <a:lnTo>
                    <a:pt x="4058" y="6775"/>
                  </a:lnTo>
                  <a:lnTo>
                    <a:pt x="2794" y="8474"/>
                  </a:lnTo>
                  <a:lnTo>
                    <a:pt x="4058" y="10598"/>
                  </a:lnTo>
                  <a:lnTo>
                    <a:pt x="5333" y="10598"/>
                  </a:lnTo>
                  <a:lnTo>
                    <a:pt x="5843" y="11852"/>
                  </a:lnTo>
                  <a:lnTo>
                    <a:pt x="6609" y="11852"/>
                  </a:lnTo>
                  <a:lnTo>
                    <a:pt x="8382" y="11002"/>
                  </a:lnTo>
                  <a:lnTo>
                    <a:pt x="10168" y="10598"/>
                  </a:lnTo>
                  <a:lnTo>
                    <a:pt x="12197" y="11852"/>
                  </a:lnTo>
                  <a:lnTo>
                    <a:pt x="11432" y="13126"/>
                  </a:lnTo>
                  <a:lnTo>
                    <a:pt x="7872" y="13126"/>
                  </a:lnTo>
                  <a:lnTo>
                    <a:pt x="8382" y="13975"/>
                  </a:lnTo>
                  <a:lnTo>
                    <a:pt x="9658" y="13975"/>
                  </a:lnTo>
                  <a:lnTo>
                    <a:pt x="10168" y="15249"/>
                  </a:lnTo>
                  <a:lnTo>
                    <a:pt x="9913" y="16099"/>
                  </a:lnTo>
                  <a:lnTo>
                    <a:pt x="10423" y="16099"/>
                  </a:lnTo>
                  <a:lnTo>
                    <a:pt x="8893" y="19476"/>
                  </a:lnTo>
                  <a:lnTo>
                    <a:pt x="11687" y="19052"/>
                  </a:lnTo>
                  <a:lnTo>
                    <a:pt x="11687" y="21175"/>
                  </a:lnTo>
                  <a:lnTo>
                    <a:pt x="12197" y="21600"/>
                  </a:lnTo>
                  <a:lnTo>
                    <a:pt x="13728" y="21175"/>
                  </a:lnTo>
                  <a:lnTo>
                    <a:pt x="14736" y="17778"/>
                  </a:lnTo>
                  <a:lnTo>
                    <a:pt x="16012" y="17353"/>
                  </a:lnTo>
                  <a:lnTo>
                    <a:pt x="17785" y="15674"/>
                  </a:lnTo>
                  <a:lnTo>
                    <a:pt x="20337" y="14825"/>
                  </a:lnTo>
                  <a:lnTo>
                    <a:pt x="21345" y="13551"/>
                  </a:lnTo>
                  <a:lnTo>
                    <a:pt x="21600" y="11427"/>
                  </a:lnTo>
                  <a:lnTo>
                    <a:pt x="20580" y="9748"/>
                  </a:lnTo>
                  <a:lnTo>
                    <a:pt x="20580" y="6351"/>
                  </a:lnTo>
                  <a:lnTo>
                    <a:pt x="21090" y="4247"/>
                  </a:lnTo>
                  <a:lnTo>
                    <a:pt x="20580" y="849"/>
                  </a:lnTo>
                  <a:lnTo>
                    <a:pt x="19061" y="0"/>
                  </a:lnTo>
                  <a:close/>
                </a:path>
              </a:pathLst>
            </a:custGeom>
            <a:solidFill>
              <a:srgbClr val="CCD4D9"/>
            </a:solidFill>
            <a:ln w="12700" cap="flat">
              <a:noFill/>
              <a:miter lim="400000"/>
            </a:ln>
            <a:effectLst/>
          </p:spPr>
          <p:txBody>
            <a:bodyPr wrap="square" lIns="0" tIns="0" rIns="0" bIns="0" numCol="1" anchor="ctr">
              <a:noAutofit/>
            </a:bodyPr>
            <a:lstStyle/>
            <a:p>
              <a:pPr defTabSz="342900">
                <a:lnSpc>
                  <a:spcPct val="100000"/>
                </a:lnSpc>
                <a:spcBef>
                  <a:spcPts val="0"/>
                </a:spcBef>
                <a:defRPr sz="1400">
                  <a:latin typeface="Arial"/>
                  <a:ea typeface="Arial"/>
                  <a:cs typeface="Arial"/>
                  <a:sym typeface="Arial"/>
                </a:defRPr>
              </a:pPr>
              <a:endParaRPr sz="525"/>
            </a:p>
          </p:txBody>
        </p:sp>
        <p:sp>
          <p:nvSpPr>
            <p:cNvPr id="194" name="Google Shape;10603;p32">
              <a:extLst>
                <a:ext uri="{FF2B5EF4-FFF2-40B4-BE49-F238E27FC236}">
                  <a16:creationId xmlns:a16="http://schemas.microsoft.com/office/drawing/2014/main" id="{01941A6F-8258-8EB6-9B63-BD8192815DDA}"/>
                </a:ext>
              </a:extLst>
            </p:cNvPr>
            <p:cNvSpPr/>
            <p:nvPr/>
          </p:nvSpPr>
          <p:spPr>
            <a:xfrm>
              <a:off x="10250717" y="7760870"/>
              <a:ext cx="229791" cy="64840"/>
            </a:xfrm>
            <a:custGeom>
              <a:avLst/>
              <a:gdLst/>
              <a:ahLst/>
              <a:cxnLst>
                <a:cxn ang="0">
                  <a:pos x="wd2" y="hd2"/>
                </a:cxn>
                <a:cxn ang="5400000">
                  <a:pos x="wd2" y="hd2"/>
                </a:cxn>
                <a:cxn ang="10800000">
                  <a:pos x="wd2" y="hd2"/>
                </a:cxn>
                <a:cxn ang="16200000">
                  <a:pos x="wd2" y="hd2"/>
                </a:cxn>
              </a:cxnLst>
              <a:rect l="0" t="0" r="r" b="b"/>
              <a:pathLst>
                <a:path w="21600" h="21600" extrusionOk="0">
                  <a:moveTo>
                    <a:pt x="11052" y="0"/>
                  </a:moveTo>
                  <a:lnTo>
                    <a:pt x="9328" y="2501"/>
                  </a:lnTo>
                  <a:lnTo>
                    <a:pt x="6875" y="9132"/>
                  </a:lnTo>
                  <a:lnTo>
                    <a:pt x="5643" y="9132"/>
                  </a:lnTo>
                  <a:lnTo>
                    <a:pt x="4904" y="9966"/>
                  </a:lnTo>
                  <a:lnTo>
                    <a:pt x="1959" y="9966"/>
                  </a:lnTo>
                  <a:lnTo>
                    <a:pt x="2206" y="13301"/>
                  </a:lnTo>
                  <a:lnTo>
                    <a:pt x="3684" y="16637"/>
                  </a:lnTo>
                  <a:lnTo>
                    <a:pt x="5151" y="14969"/>
                  </a:lnTo>
                  <a:lnTo>
                    <a:pt x="4423" y="18265"/>
                  </a:lnTo>
                  <a:lnTo>
                    <a:pt x="2452" y="18265"/>
                  </a:lnTo>
                  <a:lnTo>
                    <a:pt x="1232" y="12468"/>
                  </a:lnTo>
                  <a:lnTo>
                    <a:pt x="0" y="16637"/>
                  </a:lnTo>
                  <a:lnTo>
                    <a:pt x="739" y="19099"/>
                  </a:lnTo>
                  <a:lnTo>
                    <a:pt x="739" y="21600"/>
                  </a:lnTo>
                  <a:lnTo>
                    <a:pt x="1232" y="19099"/>
                  </a:lnTo>
                  <a:lnTo>
                    <a:pt x="5643" y="19099"/>
                  </a:lnTo>
                  <a:lnTo>
                    <a:pt x="6875" y="14135"/>
                  </a:lnTo>
                  <a:lnTo>
                    <a:pt x="8107" y="13301"/>
                  </a:lnTo>
                  <a:lnTo>
                    <a:pt x="9574" y="9966"/>
                  </a:lnTo>
                  <a:lnTo>
                    <a:pt x="10559" y="10800"/>
                  </a:lnTo>
                  <a:lnTo>
                    <a:pt x="10806" y="12468"/>
                  </a:lnTo>
                  <a:lnTo>
                    <a:pt x="11780" y="9132"/>
                  </a:lnTo>
                  <a:lnTo>
                    <a:pt x="12519" y="8299"/>
                  </a:lnTo>
                  <a:lnTo>
                    <a:pt x="14244" y="12468"/>
                  </a:lnTo>
                  <a:lnTo>
                    <a:pt x="15464" y="12468"/>
                  </a:lnTo>
                  <a:lnTo>
                    <a:pt x="17188" y="14135"/>
                  </a:lnTo>
                  <a:lnTo>
                    <a:pt x="19394" y="17471"/>
                  </a:lnTo>
                  <a:lnTo>
                    <a:pt x="20873" y="17471"/>
                  </a:lnTo>
                  <a:lnTo>
                    <a:pt x="21600" y="14135"/>
                  </a:lnTo>
                  <a:lnTo>
                    <a:pt x="20873" y="10800"/>
                  </a:lnTo>
                  <a:lnTo>
                    <a:pt x="20380" y="12468"/>
                  </a:lnTo>
                  <a:lnTo>
                    <a:pt x="17188" y="5837"/>
                  </a:lnTo>
                  <a:lnTo>
                    <a:pt x="15957" y="5837"/>
                  </a:lnTo>
                  <a:lnTo>
                    <a:pt x="13751" y="834"/>
                  </a:lnTo>
                  <a:lnTo>
                    <a:pt x="12272" y="834"/>
                  </a:lnTo>
                  <a:lnTo>
                    <a:pt x="11052" y="0"/>
                  </a:lnTo>
                  <a:close/>
                </a:path>
              </a:pathLst>
            </a:custGeom>
            <a:solidFill>
              <a:srgbClr val="CCD4D9"/>
            </a:solidFill>
            <a:ln w="12700" cap="flat">
              <a:noFill/>
              <a:miter lim="400000"/>
            </a:ln>
            <a:effectLst/>
          </p:spPr>
          <p:txBody>
            <a:bodyPr wrap="square" lIns="0" tIns="0" rIns="0" bIns="0" numCol="1" anchor="ctr">
              <a:noAutofit/>
            </a:bodyPr>
            <a:lstStyle/>
            <a:p>
              <a:pPr defTabSz="342900">
                <a:lnSpc>
                  <a:spcPct val="100000"/>
                </a:lnSpc>
                <a:spcBef>
                  <a:spcPts val="0"/>
                </a:spcBef>
                <a:defRPr sz="1400">
                  <a:latin typeface="Arial"/>
                  <a:ea typeface="Arial"/>
                  <a:cs typeface="Arial"/>
                  <a:sym typeface="Arial"/>
                </a:defRPr>
              </a:pPr>
              <a:endParaRPr sz="525"/>
            </a:p>
          </p:txBody>
        </p:sp>
        <p:sp>
          <p:nvSpPr>
            <p:cNvPr id="195" name="Google Shape;10604;p32">
              <a:extLst>
                <a:ext uri="{FF2B5EF4-FFF2-40B4-BE49-F238E27FC236}">
                  <a16:creationId xmlns:a16="http://schemas.microsoft.com/office/drawing/2014/main" id="{1AD95F20-87A1-189A-09DD-FF2640A93423}"/>
                </a:ext>
              </a:extLst>
            </p:cNvPr>
            <p:cNvSpPr/>
            <p:nvPr/>
          </p:nvSpPr>
          <p:spPr>
            <a:xfrm>
              <a:off x="10404867" y="7848117"/>
              <a:ext cx="509258" cy="386649"/>
            </a:xfrm>
            <a:custGeom>
              <a:avLst/>
              <a:gdLst/>
              <a:ahLst/>
              <a:cxnLst>
                <a:cxn ang="0">
                  <a:pos x="wd2" y="hd2"/>
                </a:cxn>
                <a:cxn ang="5400000">
                  <a:pos x="wd2" y="hd2"/>
                </a:cxn>
                <a:cxn ang="10800000">
                  <a:pos x="wd2" y="hd2"/>
                </a:cxn>
                <a:cxn ang="16200000">
                  <a:pos x="wd2" y="hd2"/>
                </a:cxn>
              </a:cxnLst>
              <a:rect l="0" t="0" r="r" b="b"/>
              <a:pathLst>
                <a:path w="21600" h="21600" extrusionOk="0">
                  <a:moveTo>
                    <a:pt x="3764" y="0"/>
                  </a:moveTo>
                  <a:lnTo>
                    <a:pt x="2986" y="140"/>
                  </a:lnTo>
                  <a:lnTo>
                    <a:pt x="2986" y="280"/>
                  </a:lnTo>
                  <a:lnTo>
                    <a:pt x="3208" y="1398"/>
                  </a:lnTo>
                  <a:lnTo>
                    <a:pt x="2986" y="2091"/>
                  </a:lnTo>
                  <a:lnTo>
                    <a:pt x="2986" y="3209"/>
                  </a:lnTo>
                  <a:lnTo>
                    <a:pt x="3431" y="3762"/>
                  </a:lnTo>
                  <a:lnTo>
                    <a:pt x="3319" y="4461"/>
                  </a:lnTo>
                  <a:lnTo>
                    <a:pt x="2880" y="4881"/>
                  </a:lnTo>
                  <a:lnTo>
                    <a:pt x="1768" y="5160"/>
                  </a:lnTo>
                  <a:lnTo>
                    <a:pt x="995" y="5713"/>
                  </a:lnTo>
                  <a:lnTo>
                    <a:pt x="439" y="5853"/>
                  </a:lnTo>
                  <a:lnTo>
                    <a:pt x="0" y="6965"/>
                  </a:lnTo>
                  <a:lnTo>
                    <a:pt x="106" y="6692"/>
                  </a:lnTo>
                  <a:lnTo>
                    <a:pt x="551" y="7384"/>
                  </a:lnTo>
                  <a:lnTo>
                    <a:pt x="217" y="8782"/>
                  </a:lnTo>
                  <a:lnTo>
                    <a:pt x="995" y="10034"/>
                  </a:lnTo>
                  <a:lnTo>
                    <a:pt x="1657" y="10174"/>
                  </a:lnTo>
                  <a:lnTo>
                    <a:pt x="2102" y="10454"/>
                  </a:lnTo>
                  <a:lnTo>
                    <a:pt x="2324" y="9894"/>
                  </a:lnTo>
                  <a:lnTo>
                    <a:pt x="2880" y="10174"/>
                  </a:lnTo>
                  <a:lnTo>
                    <a:pt x="2658" y="10454"/>
                  </a:lnTo>
                  <a:lnTo>
                    <a:pt x="2658" y="11146"/>
                  </a:lnTo>
                  <a:lnTo>
                    <a:pt x="2880" y="11426"/>
                  </a:lnTo>
                  <a:lnTo>
                    <a:pt x="3542" y="11426"/>
                  </a:lnTo>
                  <a:lnTo>
                    <a:pt x="3875" y="12678"/>
                  </a:lnTo>
                  <a:lnTo>
                    <a:pt x="4648" y="13237"/>
                  </a:lnTo>
                  <a:lnTo>
                    <a:pt x="5093" y="13656"/>
                  </a:lnTo>
                  <a:lnTo>
                    <a:pt x="5538" y="13517"/>
                  </a:lnTo>
                  <a:lnTo>
                    <a:pt x="6533" y="12957"/>
                  </a:lnTo>
                  <a:lnTo>
                    <a:pt x="6533" y="12545"/>
                  </a:lnTo>
                  <a:lnTo>
                    <a:pt x="7306" y="11426"/>
                  </a:lnTo>
                  <a:lnTo>
                    <a:pt x="7862" y="10867"/>
                  </a:lnTo>
                  <a:lnTo>
                    <a:pt x="8529" y="10454"/>
                  </a:lnTo>
                  <a:lnTo>
                    <a:pt x="11186" y="10454"/>
                  </a:lnTo>
                  <a:lnTo>
                    <a:pt x="11626" y="11426"/>
                  </a:lnTo>
                  <a:lnTo>
                    <a:pt x="11848" y="12125"/>
                  </a:lnTo>
                  <a:lnTo>
                    <a:pt x="12738" y="13936"/>
                  </a:lnTo>
                  <a:lnTo>
                    <a:pt x="12626" y="14356"/>
                  </a:lnTo>
                  <a:lnTo>
                    <a:pt x="13177" y="15048"/>
                  </a:lnTo>
                  <a:lnTo>
                    <a:pt x="13177" y="15747"/>
                  </a:lnTo>
                  <a:lnTo>
                    <a:pt x="12738" y="16027"/>
                  </a:lnTo>
                  <a:lnTo>
                    <a:pt x="12738" y="16719"/>
                  </a:lnTo>
                  <a:lnTo>
                    <a:pt x="12960" y="16859"/>
                  </a:lnTo>
                  <a:lnTo>
                    <a:pt x="12960" y="17139"/>
                  </a:lnTo>
                  <a:lnTo>
                    <a:pt x="13733" y="16859"/>
                  </a:lnTo>
                  <a:lnTo>
                    <a:pt x="13955" y="16859"/>
                  </a:lnTo>
                  <a:lnTo>
                    <a:pt x="15173" y="16307"/>
                  </a:lnTo>
                  <a:lnTo>
                    <a:pt x="15951" y="16719"/>
                  </a:lnTo>
                  <a:lnTo>
                    <a:pt x="16168" y="17558"/>
                  </a:lnTo>
                  <a:lnTo>
                    <a:pt x="16835" y="18118"/>
                  </a:lnTo>
                  <a:lnTo>
                    <a:pt x="16724" y="19509"/>
                  </a:lnTo>
                  <a:lnTo>
                    <a:pt x="16613" y="20342"/>
                  </a:lnTo>
                  <a:lnTo>
                    <a:pt x="17391" y="21320"/>
                  </a:lnTo>
                  <a:lnTo>
                    <a:pt x="17831" y="21320"/>
                  </a:lnTo>
                  <a:lnTo>
                    <a:pt x="18720" y="20481"/>
                  </a:lnTo>
                  <a:lnTo>
                    <a:pt x="18937" y="20481"/>
                  </a:lnTo>
                  <a:lnTo>
                    <a:pt x="19493" y="21181"/>
                  </a:lnTo>
                  <a:lnTo>
                    <a:pt x="19604" y="21600"/>
                  </a:lnTo>
                  <a:lnTo>
                    <a:pt x="19604" y="21320"/>
                  </a:lnTo>
                  <a:lnTo>
                    <a:pt x="20160" y="21181"/>
                  </a:lnTo>
                  <a:lnTo>
                    <a:pt x="21044" y="18950"/>
                  </a:lnTo>
                  <a:lnTo>
                    <a:pt x="21044" y="18118"/>
                  </a:lnTo>
                  <a:lnTo>
                    <a:pt x="20933" y="17698"/>
                  </a:lnTo>
                  <a:lnTo>
                    <a:pt x="20377" y="16999"/>
                  </a:lnTo>
                  <a:lnTo>
                    <a:pt x="20377" y="16440"/>
                  </a:lnTo>
                  <a:lnTo>
                    <a:pt x="20711" y="16167"/>
                  </a:lnTo>
                  <a:lnTo>
                    <a:pt x="21155" y="16307"/>
                  </a:lnTo>
                  <a:lnTo>
                    <a:pt x="21266" y="15747"/>
                  </a:lnTo>
                  <a:lnTo>
                    <a:pt x="20933" y="14908"/>
                  </a:lnTo>
                  <a:lnTo>
                    <a:pt x="20488" y="14768"/>
                  </a:lnTo>
                  <a:lnTo>
                    <a:pt x="20488" y="13377"/>
                  </a:lnTo>
                  <a:lnTo>
                    <a:pt x="20599" y="12818"/>
                  </a:lnTo>
                  <a:lnTo>
                    <a:pt x="20488" y="11146"/>
                  </a:lnTo>
                  <a:lnTo>
                    <a:pt x="20160" y="10733"/>
                  </a:lnTo>
                  <a:lnTo>
                    <a:pt x="20160" y="10034"/>
                  </a:lnTo>
                  <a:lnTo>
                    <a:pt x="21489" y="9475"/>
                  </a:lnTo>
                  <a:lnTo>
                    <a:pt x="21600" y="9335"/>
                  </a:lnTo>
                  <a:lnTo>
                    <a:pt x="21600" y="8782"/>
                  </a:lnTo>
                  <a:lnTo>
                    <a:pt x="21266" y="8503"/>
                  </a:lnTo>
                  <a:lnTo>
                    <a:pt x="20488" y="8363"/>
                  </a:lnTo>
                  <a:lnTo>
                    <a:pt x="20488" y="7944"/>
                  </a:lnTo>
                  <a:lnTo>
                    <a:pt x="20377" y="7384"/>
                  </a:lnTo>
                  <a:lnTo>
                    <a:pt x="20377" y="6692"/>
                  </a:lnTo>
                  <a:lnTo>
                    <a:pt x="19938" y="6692"/>
                  </a:lnTo>
                  <a:lnTo>
                    <a:pt x="19604" y="7244"/>
                  </a:lnTo>
                  <a:lnTo>
                    <a:pt x="19048" y="7384"/>
                  </a:lnTo>
                  <a:lnTo>
                    <a:pt x="19382" y="6412"/>
                  </a:lnTo>
                  <a:lnTo>
                    <a:pt x="19938" y="5300"/>
                  </a:lnTo>
                  <a:lnTo>
                    <a:pt x="19938" y="5020"/>
                  </a:lnTo>
                  <a:lnTo>
                    <a:pt x="19271" y="4881"/>
                  </a:lnTo>
                  <a:lnTo>
                    <a:pt x="18937" y="4461"/>
                  </a:lnTo>
                  <a:lnTo>
                    <a:pt x="19048" y="3489"/>
                  </a:lnTo>
                  <a:lnTo>
                    <a:pt x="18831" y="2510"/>
                  </a:lnTo>
                  <a:lnTo>
                    <a:pt x="18164" y="1811"/>
                  </a:lnTo>
                  <a:lnTo>
                    <a:pt x="17942" y="1538"/>
                  </a:lnTo>
                  <a:lnTo>
                    <a:pt x="17391" y="1678"/>
                  </a:lnTo>
                  <a:lnTo>
                    <a:pt x="17280" y="2091"/>
                  </a:lnTo>
                  <a:lnTo>
                    <a:pt x="16502" y="1538"/>
                  </a:lnTo>
                  <a:lnTo>
                    <a:pt x="15729" y="1538"/>
                  </a:lnTo>
                  <a:lnTo>
                    <a:pt x="15173" y="2510"/>
                  </a:lnTo>
                  <a:lnTo>
                    <a:pt x="14839" y="2790"/>
                  </a:lnTo>
                  <a:lnTo>
                    <a:pt x="14289" y="3209"/>
                  </a:lnTo>
                  <a:lnTo>
                    <a:pt x="13399" y="3209"/>
                  </a:lnTo>
                  <a:lnTo>
                    <a:pt x="12738" y="2510"/>
                  </a:lnTo>
                  <a:lnTo>
                    <a:pt x="12293" y="2370"/>
                  </a:lnTo>
                  <a:lnTo>
                    <a:pt x="11737" y="2790"/>
                  </a:lnTo>
                  <a:lnTo>
                    <a:pt x="11298" y="2510"/>
                  </a:lnTo>
                  <a:lnTo>
                    <a:pt x="11298" y="1811"/>
                  </a:lnTo>
                  <a:lnTo>
                    <a:pt x="10631" y="1811"/>
                  </a:lnTo>
                  <a:lnTo>
                    <a:pt x="10408" y="1538"/>
                  </a:lnTo>
                  <a:lnTo>
                    <a:pt x="9858" y="1398"/>
                  </a:lnTo>
                  <a:lnTo>
                    <a:pt x="9302" y="1811"/>
                  </a:lnTo>
                  <a:lnTo>
                    <a:pt x="8306" y="1398"/>
                  </a:lnTo>
                  <a:lnTo>
                    <a:pt x="7306" y="1398"/>
                  </a:lnTo>
                  <a:lnTo>
                    <a:pt x="6755" y="839"/>
                  </a:lnTo>
                  <a:lnTo>
                    <a:pt x="5538" y="140"/>
                  </a:lnTo>
                  <a:lnTo>
                    <a:pt x="3764" y="0"/>
                  </a:lnTo>
                  <a:close/>
                </a:path>
              </a:pathLst>
            </a:custGeom>
            <a:solidFill>
              <a:srgbClr val="CCD4D9"/>
            </a:solidFill>
            <a:ln w="12700" cap="flat">
              <a:noFill/>
              <a:miter lim="400000"/>
            </a:ln>
            <a:effectLst/>
          </p:spPr>
          <p:txBody>
            <a:bodyPr wrap="square" lIns="0" tIns="0" rIns="0" bIns="0" numCol="1" anchor="ctr">
              <a:noAutofit/>
            </a:bodyPr>
            <a:lstStyle/>
            <a:p>
              <a:pPr defTabSz="342900">
                <a:lnSpc>
                  <a:spcPct val="100000"/>
                </a:lnSpc>
                <a:spcBef>
                  <a:spcPts val="0"/>
                </a:spcBef>
                <a:defRPr sz="1400">
                  <a:latin typeface="Arial"/>
                  <a:ea typeface="Arial"/>
                  <a:cs typeface="Arial"/>
                  <a:sym typeface="Arial"/>
                </a:defRPr>
              </a:pPr>
              <a:endParaRPr sz="525"/>
            </a:p>
          </p:txBody>
        </p:sp>
        <p:sp>
          <p:nvSpPr>
            <p:cNvPr id="196" name="Google Shape;10605;p32">
              <a:extLst>
                <a:ext uri="{FF2B5EF4-FFF2-40B4-BE49-F238E27FC236}">
                  <a16:creationId xmlns:a16="http://schemas.microsoft.com/office/drawing/2014/main" id="{1BFC4BF2-E159-F274-D926-B7607CDEE3FB}"/>
                </a:ext>
              </a:extLst>
            </p:cNvPr>
            <p:cNvSpPr/>
            <p:nvPr/>
          </p:nvSpPr>
          <p:spPr>
            <a:xfrm>
              <a:off x="10514463" y="8035242"/>
              <a:ext cx="201085" cy="229436"/>
            </a:xfrm>
            <a:custGeom>
              <a:avLst/>
              <a:gdLst/>
              <a:ahLst/>
              <a:cxnLst>
                <a:cxn ang="0">
                  <a:pos x="wd2" y="hd2"/>
                </a:cxn>
                <a:cxn ang="5400000">
                  <a:pos x="wd2" y="hd2"/>
                </a:cxn>
                <a:cxn ang="10800000">
                  <a:pos x="wd2" y="hd2"/>
                </a:cxn>
                <a:cxn ang="16200000">
                  <a:pos x="wd2" y="hd2"/>
                </a:cxn>
              </a:cxnLst>
              <a:rect l="0" t="0" r="r" b="b"/>
              <a:pathLst>
                <a:path w="21600" h="21600" extrusionOk="0">
                  <a:moveTo>
                    <a:pt x="9828" y="0"/>
                  </a:moveTo>
                  <a:lnTo>
                    <a:pt x="8139" y="696"/>
                  </a:lnTo>
                  <a:lnTo>
                    <a:pt x="6731" y="1638"/>
                  </a:lnTo>
                  <a:lnTo>
                    <a:pt x="4773" y="3523"/>
                  </a:lnTo>
                  <a:lnTo>
                    <a:pt x="4773" y="4219"/>
                  </a:lnTo>
                  <a:lnTo>
                    <a:pt x="2253" y="5162"/>
                  </a:lnTo>
                  <a:lnTo>
                    <a:pt x="1126" y="5397"/>
                  </a:lnTo>
                  <a:lnTo>
                    <a:pt x="563" y="6575"/>
                  </a:lnTo>
                  <a:lnTo>
                    <a:pt x="0" y="7507"/>
                  </a:lnTo>
                  <a:lnTo>
                    <a:pt x="1408" y="8214"/>
                  </a:lnTo>
                  <a:lnTo>
                    <a:pt x="563" y="9863"/>
                  </a:lnTo>
                  <a:lnTo>
                    <a:pt x="845" y="10794"/>
                  </a:lnTo>
                  <a:lnTo>
                    <a:pt x="2253" y="11030"/>
                  </a:lnTo>
                  <a:lnTo>
                    <a:pt x="3365" y="13140"/>
                  </a:lnTo>
                  <a:lnTo>
                    <a:pt x="3365" y="14553"/>
                  </a:lnTo>
                  <a:lnTo>
                    <a:pt x="5055" y="15967"/>
                  </a:lnTo>
                  <a:lnTo>
                    <a:pt x="6463" y="15496"/>
                  </a:lnTo>
                  <a:lnTo>
                    <a:pt x="6463" y="15732"/>
                  </a:lnTo>
                  <a:lnTo>
                    <a:pt x="5618" y="16898"/>
                  </a:lnTo>
                  <a:lnTo>
                    <a:pt x="6731" y="17841"/>
                  </a:lnTo>
                  <a:lnTo>
                    <a:pt x="7857" y="18784"/>
                  </a:lnTo>
                  <a:lnTo>
                    <a:pt x="7575" y="19479"/>
                  </a:lnTo>
                  <a:lnTo>
                    <a:pt x="9265" y="19951"/>
                  </a:lnTo>
                  <a:lnTo>
                    <a:pt x="13475" y="21600"/>
                  </a:lnTo>
                  <a:lnTo>
                    <a:pt x="14025" y="21600"/>
                  </a:lnTo>
                  <a:lnTo>
                    <a:pt x="14588" y="20657"/>
                  </a:lnTo>
                  <a:lnTo>
                    <a:pt x="15432" y="19019"/>
                  </a:lnTo>
                  <a:lnTo>
                    <a:pt x="17403" y="18312"/>
                  </a:lnTo>
                  <a:lnTo>
                    <a:pt x="18798" y="16898"/>
                  </a:lnTo>
                  <a:lnTo>
                    <a:pt x="18798" y="15732"/>
                  </a:lnTo>
                  <a:lnTo>
                    <a:pt x="19361" y="14082"/>
                  </a:lnTo>
                  <a:lnTo>
                    <a:pt x="20487" y="13611"/>
                  </a:lnTo>
                  <a:lnTo>
                    <a:pt x="20487" y="12915"/>
                  </a:lnTo>
                  <a:lnTo>
                    <a:pt x="20769" y="11266"/>
                  </a:lnTo>
                  <a:lnTo>
                    <a:pt x="21050" y="11266"/>
                  </a:lnTo>
                  <a:lnTo>
                    <a:pt x="21050" y="10794"/>
                  </a:lnTo>
                  <a:lnTo>
                    <a:pt x="20487" y="10559"/>
                  </a:lnTo>
                  <a:lnTo>
                    <a:pt x="20487" y="9392"/>
                  </a:lnTo>
                  <a:lnTo>
                    <a:pt x="21600" y="8921"/>
                  </a:lnTo>
                  <a:lnTo>
                    <a:pt x="21600" y="7742"/>
                  </a:lnTo>
                  <a:lnTo>
                    <a:pt x="20206" y="6575"/>
                  </a:lnTo>
                  <a:lnTo>
                    <a:pt x="20487" y="5868"/>
                  </a:lnTo>
                  <a:lnTo>
                    <a:pt x="18235" y="2816"/>
                  </a:lnTo>
                  <a:lnTo>
                    <a:pt x="17672" y="1638"/>
                  </a:lnTo>
                  <a:lnTo>
                    <a:pt x="16559" y="0"/>
                  </a:lnTo>
                  <a:close/>
                </a:path>
              </a:pathLst>
            </a:custGeom>
            <a:solidFill>
              <a:srgbClr val="CCD4D9"/>
            </a:solidFill>
            <a:ln w="12700" cap="flat">
              <a:noFill/>
              <a:miter lim="400000"/>
            </a:ln>
            <a:effectLst/>
          </p:spPr>
          <p:txBody>
            <a:bodyPr wrap="square" lIns="0" tIns="0" rIns="0" bIns="0" numCol="1" anchor="ctr">
              <a:noAutofit/>
            </a:bodyPr>
            <a:lstStyle/>
            <a:p>
              <a:pPr defTabSz="342900">
                <a:lnSpc>
                  <a:spcPct val="100000"/>
                </a:lnSpc>
                <a:spcBef>
                  <a:spcPts val="0"/>
                </a:spcBef>
                <a:defRPr sz="1400">
                  <a:latin typeface="Arial"/>
                  <a:ea typeface="Arial"/>
                  <a:cs typeface="Arial"/>
                  <a:sym typeface="Arial"/>
                </a:defRPr>
              </a:pPr>
              <a:endParaRPr sz="525"/>
            </a:p>
          </p:txBody>
        </p:sp>
        <p:sp>
          <p:nvSpPr>
            <p:cNvPr id="197" name="Google Shape;10606;p32">
              <a:extLst>
                <a:ext uri="{FF2B5EF4-FFF2-40B4-BE49-F238E27FC236}">
                  <a16:creationId xmlns:a16="http://schemas.microsoft.com/office/drawing/2014/main" id="{17C7D95A-12DE-8918-1473-D2A26B7CB4DA}"/>
                </a:ext>
              </a:extLst>
            </p:cNvPr>
            <p:cNvSpPr/>
            <p:nvPr/>
          </p:nvSpPr>
          <p:spPr>
            <a:xfrm>
              <a:off x="10645021" y="8140015"/>
              <a:ext cx="292574" cy="299168"/>
            </a:xfrm>
            <a:custGeom>
              <a:avLst/>
              <a:gdLst/>
              <a:ahLst/>
              <a:cxnLst>
                <a:cxn ang="0">
                  <a:pos x="wd2" y="hd2"/>
                </a:cxn>
                <a:cxn ang="5400000">
                  <a:pos x="wd2" y="hd2"/>
                </a:cxn>
                <a:cxn ang="10800000">
                  <a:pos x="wd2" y="hd2"/>
                </a:cxn>
                <a:cxn ang="16200000">
                  <a:pos x="wd2" y="hd2"/>
                </a:cxn>
              </a:cxnLst>
              <a:rect l="0" t="0" r="r" b="b"/>
              <a:pathLst>
                <a:path w="21600" h="21600" extrusionOk="0">
                  <a:moveTo>
                    <a:pt x="8681" y="0"/>
                  </a:moveTo>
                  <a:lnTo>
                    <a:pt x="6561" y="714"/>
                  </a:lnTo>
                  <a:lnTo>
                    <a:pt x="6174" y="714"/>
                  </a:lnTo>
                  <a:lnTo>
                    <a:pt x="4829" y="1076"/>
                  </a:lnTo>
                  <a:lnTo>
                    <a:pt x="4635" y="1076"/>
                  </a:lnTo>
                  <a:lnTo>
                    <a:pt x="4442" y="2341"/>
                  </a:lnTo>
                  <a:lnTo>
                    <a:pt x="4442" y="2874"/>
                  </a:lnTo>
                  <a:lnTo>
                    <a:pt x="3668" y="3236"/>
                  </a:lnTo>
                  <a:lnTo>
                    <a:pt x="3281" y="4501"/>
                  </a:lnTo>
                  <a:lnTo>
                    <a:pt x="3281" y="5396"/>
                  </a:lnTo>
                  <a:lnTo>
                    <a:pt x="2322" y="6480"/>
                  </a:lnTo>
                  <a:lnTo>
                    <a:pt x="968" y="7022"/>
                  </a:lnTo>
                  <a:lnTo>
                    <a:pt x="387" y="8279"/>
                  </a:lnTo>
                  <a:lnTo>
                    <a:pt x="0" y="9001"/>
                  </a:lnTo>
                  <a:lnTo>
                    <a:pt x="1548" y="9001"/>
                  </a:lnTo>
                  <a:lnTo>
                    <a:pt x="2322" y="9535"/>
                  </a:lnTo>
                  <a:lnTo>
                    <a:pt x="1935" y="10077"/>
                  </a:lnTo>
                  <a:lnTo>
                    <a:pt x="2700" y="10619"/>
                  </a:lnTo>
                  <a:lnTo>
                    <a:pt x="4248" y="12418"/>
                  </a:lnTo>
                  <a:lnTo>
                    <a:pt x="4829" y="12418"/>
                  </a:lnTo>
                  <a:lnTo>
                    <a:pt x="7142" y="13683"/>
                  </a:lnTo>
                  <a:lnTo>
                    <a:pt x="7335" y="13683"/>
                  </a:lnTo>
                  <a:lnTo>
                    <a:pt x="10413" y="16919"/>
                  </a:lnTo>
                  <a:lnTo>
                    <a:pt x="11574" y="17099"/>
                  </a:lnTo>
                  <a:lnTo>
                    <a:pt x="15813" y="19801"/>
                  </a:lnTo>
                  <a:lnTo>
                    <a:pt x="20826" y="21600"/>
                  </a:lnTo>
                  <a:lnTo>
                    <a:pt x="20826" y="20524"/>
                  </a:lnTo>
                  <a:lnTo>
                    <a:pt x="20245" y="19621"/>
                  </a:lnTo>
                  <a:lnTo>
                    <a:pt x="20826" y="18545"/>
                  </a:lnTo>
                  <a:lnTo>
                    <a:pt x="20632" y="17822"/>
                  </a:lnTo>
                  <a:lnTo>
                    <a:pt x="20826" y="16919"/>
                  </a:lnTo>
                  <a:lnTo>
                    <a:pt x="21213" y="16204"/>
                  </a:lnTo>
                  <a:lnTo>
                    <a:pt x="20826" y="15481"/>
                  </a:lnTo>
                  <a:lnTo>
                    <a:pt x="21600" y="15120"/>
                  </a:lnTo>
                  <a:lnTo>
                    <a:pt x="21213" y="14216"/>
                  </a:lnTo>
                  <a:lnTo>
                    <a:pt x="20632" y="14044"/>
                  </a:lnTo>
                  <a:lnTo>
                    <a:pt x="19868" y="13502"/>
                  </a:lnTo>
                  <a:lnTo>
                    <a:pt x="19287" y="12599"/>
                  </a:lnTo>
                  <a:lnTo>
                    <a:pt x="18706" y="12418"/>
                  </a:lnTo>
                  <a:lnTo>
                    <a:pt x="18126" y="12418"/>
                  </a:lnTo>
                  <a:lnTo>
                    <a:pt x="17361" y="11704"/>
                  </a:lnTo>
                  <a:lnTo>
                    <a:pt x="16394" y="11704"/>
                  </a:lnTo>
                  <a:lnTo>
                    <a:pt x="16200" y="11876"/>
                  </a:lnTo>
                  <a:lnTo>
                    <a:pt x="15232" y="11704"/>
                  </a:lnTo>
                  <a:lnTo>
                    <a:pt x="15048" y="10800"/>
                  </a:lnTo>
                  <a:lnTo>
                    <a:pt x="15813" y="9896"/>
                  </a:lnTo>
                  <a:lnTo>
                    <a:pt x="16781" y="8098"/>
                  </a:lnTo>
                  <a:lnTo>
                    <a:pt x="16200" y="7194"/>
                  </a:lnTo>
                  <a:lnTo>
                    <a:pt x="16394" y="6841"/>
                  </a:lnTo>
                  <a:lnTo>
                    <a:pt x="16200" y="6299"/>
                  </a:lnTo>
                  <a:lnTo>
                    <a:pt x="15232" y="5396"/>
                  </a:lnTo>
                  <a:lnTo>
                    <a:pt x="14855" y="5396"/>
                  </a:lnTo>
                  <a:lnTo>
                    <a:pt x="13306" y="6480"/>
                  </a:lnTo>
                  <a:lnTo>
                    <a:pt x="12542" y="6480"/>
                  </a:lnTo>
                  <a:lnTo>
                    <a:pt x="11187" y="5215"/>
                  </a:lnTo>
                  <a:lnTo>
                    <a:pt x="11381" y="4139"/>
                  </a:lnTo>
                  <a:lnTo>
                    <a:pt x="11574" y="2341"/>
                  </a:lnTo>
                  <a:lnTo>
                    <a:pt x="10413" y="1618"/>
                  </a:lnTo>
                  <a:lnTo>
                    <a:pt x="10035" y="534"/>
                  </a:lnTo>
                  <a:lnTo>
                    <a:pt x="8681" y="0"/>
                  </a:lnTo>
                  <a:close/>
                </a:path>
              </a:pathLst>
            </a:custGeom>
            <a:solidFill>
              <a:srgbClr val="CCD4D9"/>
            </a:solidFill>
            <a:ln w="12700" cap="flat">
              <a:noFill/>
              <a:miter lim="400000"/>
            </a:ln>
            <a:effectLst/>
          </p:spPr>
          <p:txBody>
            <a:bodyPr wrap="square" lIns="0" tIns="0" rIns="0" bIns="0" numCol="1" anchor="ctr">
              <a:noAutofit/>
            </a:bodyPr>
            <a:lstStyle/>
            <a:p>
              <a:pPr defTabSz="342900">
                <a:lnSpc>
                  <a:spcPct val="100000"/>
                </a:lnSpc>
                <a:spcBef>
                  <a:spcPts val="0"/>
                </a:spcBef>
                <a:defRPr sz="1400">
                  <a:latin typeface="Arial"/>
                  <a:ea typeface="Arial"/>
                  <a:cs typeface="Arial"/>
                  <a:sym typeface="Arial"/>
                </a:defRPr>
              </a:pPr>
              <a:endParaRPr sz="525"/>
            </a:p>
          </p:txBody>
        </p:sp>
        <p:sp>
          <p:nvSpPr>
            <p:cNvPr id="198" name="Google Shape;10607;p32">
              <a:extLst>
                <a:ext uri="{FF2B5EF4-FFF2-40B4-BE49-F238E27FC236}">
                  <a16:creationId xmlns:a16="http://schemas.microsoft.com/office/drawing/2014/main" id="{AAA8FC43-E245-CA39-8687-1A349F5DF354}"/>
                </a:ext>
              </a:extLst>
            </p:cNvPr>
            <p:cNvSpPr/>
            <p:nvPr/>
          </p:nvSpPr>
          <p:spPr>
            <a:xfrm>
              <a:off x="10848850" y="7992814"/>
              <a:ext cx="446477" cy="448865"/>
            </a:xfrm>
            <a:custGeom>
              <a:avLst/>
              <a:gdLst/>
              <a:ahLst/>
              <a:cxnLst>
                <a:cxn ang="0">
                  <a:pos x="wd2" y="hd2"/>
                </a:cxn>
                <a:cxn ang="5400000">
                  <a:pos x="wd2" y="hd2"/>
                </a:cxn>
                <a:cxn ang="10800000">
                  <a:pos x="wd2" y="hd2"/>
                </a:cxn>
                <a:cxn ang="16200000">
                  <a:pos x="wd2" y="hd2"/>
                </a:cxn>
              </a:cxnLst>
              <a:rect l="0" t="0" r="r" b="b"/>
              <a:pathLst>
                <a:path w="21600" h="21600" extrusionOk="0">
                  <a:moveTo>
                    <a:pt x="11497" y="0"/>
                  </a:moveTo>
                  <a:lnTo>
                    <a:pt x="10990" y="361"/>
                  </a:lnTo>
                  <a:lnTo>
                    <a:pt x="10356" y="1199"/>
                  </a:lnTo>
                  <a:lnTo>
                    <a:pt x="9348" y="958"/>
                  </a:lnTo>
                  <a:lnTo>
                    <a:pt x="9094" y="602"/>
                  </a:lnTo>
                  <a:lnTo>
                    <a:pt x="9348" y="361"/>
                  </a:lnTo>
                  <a:lnTo>
                    <a:pt x="8333" y="241"/>
                  </a:lnTo>
                  <a:lnTo>
                    <a:pt x="7198" y="482"/>
                  </a:lnTo>
                  <a:lnTo>
                    <a:pt x="7198" y="837"/>
                  </a:lnTo>
                  <a:lnTo>
                    <a:pt x="6944" y="958"/>
                  </a:lnTo>
                  <a:lnTo>
                    <a:pt x="5555" y="958"/>
                  </a:lnTo>
                  <a:lnTo>
                    <a:pt x="4674" y="482"/>
                  </a:lnTo>
                  <a:lnTo>
                    <a:pt x="4293" y="482"/>
                  </a:lnTo>
                  <a:lnTo>
                    <a:pt x="3031" y="1199"/>
                  </a:lnTo>
                  <a:lnTo>
                    <a:pt x="1516" y="1681"/>
                  </a:lnTo>
                  <a:lnTo>
                    <a:pt x="1516" y="2283"/>
                  </a:lnTo>
                  <a:lnTo>
                    <a:pt x="1890" y="2638"/>
                  </a:lnTo>
                  <a:lnTo>
                    <a:pt x="2017" y="4078"/>
                  </a:lnTo>
                  <a:lnTo>
                    <a:pt x="1890" y="4560"/>
                  </a:lnTo>
                  <a:lnTo>
                    <a:pt x="1890" y="5758"/>
                  </a:lnTo>
                  <a:lnTo>
                    <a:pt x="2397" y="5879"/>
                  </a:lnTo>
                  <a:lnTo>
                    <a:pt x="2778" y="6602"/>
                  </a:lnTo>
                  <a:lnTo>
                    <a:pt x="2651" y="7083"/>
                  </a:lnTo>
                  <a:lnTo>
                    <a:pt x="2144" y="6963"/>
                  </a:lnTo>
                  <a:lnTo>
                    <a:pt x="1763" y="7198"/>
                  </a:lnTo>
                  <a:lnTo>
                    <a:pt x="1763" y="7680"/>
                  </a:lnTo>
                  <a:lnTo>
                    <a:pt x="2397" y="8282"/>
                  </a:lnTo>
                  <a:lnTo>
                    <a:pt x="2524" y="8643"/>
                  </a:lnTo>
                  <a:lnTo>
                    <a:pt x="2524" y="9360"/>
                  </a:lnTo>
                  <a:lnTo>
                    <a:pt x="1516" y="11282"/>
                  </a:lnTo>
                  <a:lnTo>
                    <a:pt x="882" y="11402"/>
                  </a:lnTo>
                  <a:lnTo>
                    <a:pt x="882" y="11643"/>
                  </a:lnTo>
                  <a:lnTo>
                    <a:pt x="755" y="11878"/>
                  </a:lnTo>
                  <a:lnTo>
                    <a:pt x="1135" y="12481"/>
                  </a:lnTo>
                  <a:lnTo>
                    <a:pt x="501" y="13679"/>
                  </a:lnTo>
                  <a:lnTo>
                    <a:pt x="0" y="14281"/>
                  </a:lnTo>
                  <a:lnTo>
                    <a:pt x="121" y="14884"/>
                  </a:lnTo>
                  <a:lnTo>
                    <a:pt x="755" y="14998"/>
                  </a:lnTo>
                  <a:lnTo>
                    <a:pt x="882" y="14884"/>
                  </a:lnTo>
                  <a:lnTo>
                    <a:pt x="1516" y="14884"/>
                  </a:lnTo>
                  <a:lnTo>
                    <a:pt x="2017" y="15360"/>
                  </a:lnTo>
                  <a:lnTo>
                    <a:pt x="2397" y="15360"/>
                  </a:lnTo>
                  <a:lnTo>
                    <a:pt x="2778" y="15480"/>
                  </a:lnTo>
                  <a:lnTo>
                    <a:pt x="3158" y="16082"/>
                  </a:lnTo>
                  <a:lnTo>
                    <a:pt x="3659" y="16444"/>
                  </a:lnTo>
                  <a:lnTo>
                    <a:pt x="4040" y="16558"/>
                  </a:lnTo>
                  <a:lnTo>
                    <a:pt x="4293" y="17161"/>
                  </a:lnTo>
                  <a:lnTo>
                    <a:pt x="3786" y="17402"/>
                  </a:lnTo>
                  <a:lnTo>
                    <a:pt x="4040" y="17883"/>
                  </a:lnTo>
                  <a:lnTo>
                    <a:pt x="3786" y="18359"/>
                  </a:lnTo>
                  <a:lnTo>
                    <a:pt x="3659" y="18962"/>
                  </a:lnTo>
                  <a:lnTo>
                    <a:pt x="3786" y="19443"/>
                  </a:lnTo>
                  <a:lnTo>
                    <a:pt x="3406" y="20160"/>
                  </a:lnTo>
                  <a:lnTo>
                    <a:pt x="3786" y="20763"/>
                  </a:lnTo>
                  <a:lnTo>
                    <a:pt x="3786" y="21480"/>
                  </a:lnTo>
                  <a:lnTo>
                    <a:pt x="4293" y="21600"/>
                  </a:lnTo>
                  <a:lnTo>
                    <a:pt x="5302" y="20642"/>
                  </a:lnTo>
                  <a:lnTo>
                    <a:pt x="6190" y="20642"/>
                  </a:lnTo>
                  <a:lnTo>
                    <a:pt x="6443" y="20281"/>
                  </a:lnTo>
                  <a:lnTo>
                    <a:pt x="8840" y="19443"/>
                  </a:lnTo>
                  <a:lnTo>
                    <a:pt x="8840" y="19082"/>
                  </a:lnTo>
                  <a:lnTo>
                    <a:pt x="10103" y="18962"/>
                  </a:lnTo>
                  <a:lnTo>
                    <a:pt x="14782" y="18962"/>
                  </a:lnTo>
                  <a:lnTo>
                    <a:pt x="16552" y="18359"/>
                  </a:lnTo>
                  <a:lnTo>
                    <a:pt x="18194" y="19082"/>
                  </a:lnTo>
                  <a:lnTo>
                    <a:pt x="18315" y="18359"/>
                  </a:lnTo>
                  <a:lnTo>
                    <a:pt x="18949" y="18239"/>
                  </a:lnTo>
                  <a:lnTo>
                    <a:pt x="19456" y="18962"/>
                  </a:lnTo>
                  <a:lnTo>
                    <a:pt x="19583" y="18841"/>
                  </a:lnTo>
                  <a:lnTo>
                    <a:pt x="20211" y="18841"/>
                  </a:lnTo>
                  <a:lnTo>
                    <a:pt x="20845" y="18600"/>
                  </a:lnTo>
                  <a:lnTo>
                    <a:pt x="20845" y="17763"/>
                  </a:lnTo>
                  <a:lnTo>
                    <a:pt x="20465" y="17161"/>
                  </a:lnTo>
                  <a:lnTo>
                    <a:pt x="19710" y="17040"/>
                  </a:lnTo>
                  <a:lnTo>
                    <a:pt x="19583" y="16082"/>
                  </a:lnTo>
                  <a:lnTo>
                    <a:pt x="19076" y="14884"/>
                  </a:lnTo>
                  <a:lnTo>
                    <a:pt x="18569" y="14402"/>
                  </a:lnTo>
                  <a:lnTo>
                    <a:pt x="18949" y="14041"/>
                  </a:lnTo>
                  <a:lnTo>
                    <a:pt x="18949" y="12481"/>
                  </a:lnTo>
                  <a:lnTo>
                    <a:pt x="19203" y="11999"/>
                  </a:lnTo>
                  <a:lnTo>
                    <a:pt x="19456" y="11282"/>
                  </a:lnTo>
                  <a:lnTo>
                    <a:pt x="19583" y="10800"/>
                  </a:lnTo>
                  <a:lnTo>
                    <a:pt x="19583" y="10083"/>
                  </a:lnTo>
                  <a:lnTo>
                    <a:pt x="20718" y="8643"/>
                  </a:lnTo>
                  <a:lnTo>
                    <a:pt x="21352" y="8162"/>
                  </a:lnTo>
                  <a:lnTo>
                    <a:pt x="21352" y="7559"/>
                  </a:lnTo>
                  <a:lnTo>
                    <a:pt x="21600" y="6842"/>
                  </a:lnTo>
                  <a:lnTo>
                    <a:pt x="21352" y="5879"/>
                  </a:lnTo>
                  <a:lnTo>
                    <a:pt x="20845" y="5403"/>
                  </a:lnTo>
                  <a:lnTo>
                    <a:pt x="20845" y="5042"/>
                  </a:lnTo>
                  <a:lnTo>
                    <a:pt x="20465" y="4198"/>
                  </a:lnTo>
                  <a:lnTo>
                    <a:pt x="20845" y="3241"/>
                  </a:lnTo>
                  <a:lnTo>
                    <a:pt x="20845" y="2879"/>
                  </a:lnTo>
                  <a:lnTo>
                    <a:pt x="20084" y="2879"/>
                  </a:lnTo>
                  <a:lnTo>
                    <a:pt x="19583" y="2397"/>
                  </a:lnTo>
                  <a:lnTo>
                    <a:pt x="19076" y="2397"/>
                  </a:lnTo>
                  <a:lnTo>
                    <a:pt x="18442" y="2879"/>
                  </a:lnTo>
                  <a:lnTo>
                    <a:pt x="17687" y="3000"/>
                  </a:lnTo>
                  <a:lnTo>
                    <a:pt x="16552" y="2638"/>
                  </a:lnTo>
                  <a:lnTo>
                    <a:pt x="16045" y="2042"/>
                  </a:lnTo>
                  <a:lnTo>
                    <a:pt x="15410" y="1681"/>
                  </a:lnTo>
                  <a:lnTo>
                    <a:pt x="14782" y="1681"/>
                  </a:lnTo>
                  <a:lnTo>
                    <a:pt x="14529" y="1440"/>
                  </a:lnTo>
                  <a:lnTo>
                    <a:pt x="13895" y="1440"/>
                  </a:lnTo>
                  <a:lnTo>
                    <a:pt x="12633" y="837"/>
                  </a:lnTo>
                  <a:lnTo>
                    <a:pt x="11624" y="0"/>
                  </a:lnTo>
                  <a:close/>
                </a:path>
              </a:pathLst>
            </a:custGeom>
            <a:solidFill>
              <a:srgbClr val="CCD4D9"/>
            </a:solidFill>
            <a:ln w="12700" cap="flat">
              <a:noFill/>
              <a:miter lim="400000"/>
            </a:ln>
            <a:effectLst/>
          </p:spPr>
          <p:txBody>
            <a:bodyPr wrap="square" lIns="0" tIns="0" rIns="0" bIns="0" numCol="1" anchor="ctr">
              <a:noAutofit/>
            </a:bodyPr>
            <a:lstStyle/>
            <a:p>
              <a:pPr defTabSz="342900">
                <a:lnSpc>
                  <a:spcPct val="100000"/>
                </a:lnSpc>
                <a:spcBef>
                  <a:spcPts val="0"/>
                </a:spcBef>
                <a:defRPr sz="1400">
                  <a:latin typeface="Arial"/>
                  <a:ea typeface="Arial"/>
                  <a:cs typeface="Arial"/>
                  <a:sym typeface="Arial"/>
                </a:defRPr>
              </a:pPr>
              <a:endParaRPr sz="525"/>
            </a:p>
          </p:txBody>
        </p:sp>
        <p:sp>
          <p:nvSpPr>
            <p:cNvPr id="199" name="Google Shape;10608;p32">
              <a:extLst>
                <a:ext uri="{FF2B5EF4-FFF2-40B4-BE49-F238E27FC236}">
                  <a16:creationId xmlns:a16="http://schemas.microsoft.com/office/drawing/2014/main" id="{5932A6D7-229E-51E2-1EBF-45B2CE09D077}"/>
                </a:ext>
              </a:extLst>
            </p:cNvPr>
            <p:cNvSpPr/>
            <p:nvPr/>
          </p:nvSpPr>
          <p:spPr>
            <a:xfrm>
              <a:off x="11232661" y="7955388"/>
              <a:ext cx="305552" cy="456379"/>
            </a:xfrm>
            <a:custGeom>
              <a:avLst/>
              <a:gdLst/>
              <a:ahLst/>
              <a:cxnLst>
                <a:cxn ang="0">
                  <a:pos x="wd2" y="hd2"/>
                </a:cxn>
                <a:cxn ang="5400000">
                  <a:pos x="wd2" y="hd2"/>
                </a:cxn>
                <a:cxn ang="10800000">
                  <a:pos x="wd2" y="hd2"/>
                </a:cxn>
                <a:cxn ang="16200000">
                  <a:pos x="wd2" y="hd2"/>
                </a:cxn>
              </a:cxnLst>
              <a:rect l="0" t="0" r="r" b="b"/>
              <a:pathLst>
                <a:path w="21600" h="21600" extrusionOk="0">
                  <a:moveTo>
                    <a:pt x="14771" y="0"/>
                  </a:moveTo>
                  <a:lnTo>
                    <a:pt x="13668" y="355"/>
                  </a:lnTo>
                  <a:lnTo>
                    <a:pt x="12371" y="355"/>
                  </a:lnTo>
                  <a:lnTo>
                    <a:pt x="10526" y="592"/>
                  </a:lnTo>
                  <a:lnTo>
                    <a:pt x="3697" y="592"/>
                  </a:lnTo>
                  <a:lnTo>
                    <a:pt x="1853" y="829"/>
                  </a:lnTo>
                  <a:lnTo>
                    <a:pt x="1668" y="1534"/>
                  </a:lnTo>
                  <a:lnTo>
                    <a:pt x="2215" y="2595"/>
                  </a:lnTo>
                  <a:lnTo>
                    <a:pt x="2585" y="2832"/>
                  </a:lnTo>
                  <a:lnTo>
                    <a:pt x="3326" y="3780"/>
                  </a:lnTo>
                  <a:lnTo>
                    <a:pt x="3326" y="4959"/>
                  </a:lnTo>
                  <a:lnTo>
                    <a:pt x="2771" y="5901"/>
                  </a:lnTo>
                  <a:lnTo>
                    <a:pt x="3326" y="6730"/>
                  </a:lnTo>
                  <a:lnTo>
                    <a:pt x="3326" y="7085"/>
                  </a:lnTo>
                  <a:lnTo>
                    <a:pt x="4068" y="7554"/>
                  </a:lnTo>
                  <a:lnTo>
                    <a:pt x="4429" y="8501"/>
                  </a:lnTo>
                  <a:lnTo>
                    <a:pt x="4068" y="9206"/>
                  </a:lnTo>
                  <a:lnTo>
                    <a:pt x="4068" y="9799"/>
                  </a:lnTo>
                  <a:lnTo>
                    <a:pt x="3141" y="10273"/>
                  </a:lnTo>
                  <a:lnTo>
                    <a:pt x="1482" y="11688"/>
                  </a:lnTo>
                  <a:lnTo>
                    <a:pt x="1482" y="12394"/>
                  </a:lnTo>
                  <a:lnTo>
                    <a:pt x="1297" y="12867"/>
                  </a:lnTo>
                  <a:lnTo>
                    <a:pt x="926" y="13573"/>
                  </a:lnTo>
                  <a:lnTo>
                    <a:pt x="556" y="14046"/>
                  </a:lnTo>
                  <a:lnTo>
                    <a:pt x="556" y="15581"/>
                  </a:lnTo>
                  <a:lnTo>
                    <a:pt x="0" y="15936"/>
                  </a:lnTo>
                  <a:lnTo>
                    <a:pt x="741" y="16410"/>
                  </a:lnTo>
                  <a:lnTo>
                    <a:pt x="1482" y="17589"/>
                  </a:lnTo>
                  <a:lnTo>
                    <a:pt x="1668" y="18531"/>
                  </a:lnTo>
                  <a:lnTo>
                    <a:pt x="2771" y="18650"/>
                  </a:lnTo>
                  <a:lnTo>
                    <a:pt x="3326" y="19242"/>
                  </a:lnTo>
                  <a:lnTo>
                    <a:pt x="3326" y="20066"/>
                  </a:lnTo>
                  <a:lnTo>
                    <a:pt x="2400" y="20303"/>
                  </a:lnTo>
                  <a:lnTo>
                    <a:pt x="1482" y="20303"/>
                  </a:lnTo>
                  <a:lnTo>
                    <a:pt x="1297" y="20421"/>
                  </a:lnTo>
                  <a:lnTo>
                    <a:pt x="1482" y="20658"/>
                  </a:lnTo>
                  <a:lnTo>
                    <a:pt x="4253" y="21013"/>
                  </a:lnTo>
                  <a:lnTo>
                    <a:pt x="6282" y="21600"/>
                  </a:lnTo>
                  <a:lnTo>
                    <a:pt x="10712" y="20303"/>
                  </a:lnTo>
                  <a:lnTo>
                    <a:pt x="13668" y="20066"/>
                  </a:lnTo>
                  <a:lnTo>
                    <a:pt x="16438" y="18650"/>
                  </a:lnTo>
                  <a:lnTo>
                    <a:pt x="18838" y="17945"/>
                  </a:lnTo>
                  <a:lnTo>
                    <a:pt x="21600" y="17589"/>
                  </a:lnTo>
                  <a:lnTo>
                    <a:pt x="21053" y="17115"/>
                  </a:lnTo>
                  <a:lnTo>
                    <a:pt x="20312" y="16760"/>
                  </a:lnTo>
                  <a:lnTo>
                    <a:pt x="19941" y="16523"/>
                  </a:lnTo>
                  <a:lnTo>
                    <a:pt x="19385" y="15818"/>
                  </a:lnTo>
                  <a:lnTo>
                    <a:pt x="19200" y="14989"/>
                  </a:lnTo>
                  <a:lnTo>
                    <a:pt x="19385" y="14046"/>
                  </a:lnTo>
                  <a:lnTo>
                    <a:pt x="19385" y="13810"/>
                  </a:lnTo>
                  <a:lnTo>
                    <a:pt x="19941" y="12986"/>
                  </a:lnTo>
                  <a:lnTo>
                    <a:pt x="19941" y="11096"/>
                  </a:lnTo>
                  <a:lnTo>
                    <a:pt x="19385" y="10622"/>
                  </a:lnTo>
                  <a:lnTo>
                    <a:pt x="19756" y="9443"/>
                  </a:lnTo>
                  <a:lnTo>
                    <a:pt x="19200" y="9088"/>
                  </a:lnTo>
                  <a:lnTo>
                    <a:pt x="19756" y="8620"/>
                  </a:lnTo>
                  <a:lnTo>
                    <a:pt x="19385" y="8027"/>
                  </a:lnTo>
                  <a:lnTo>
                    <a:pt x="19015" y="7672"/>
                  </a:lnTo>
                  <a:lnTo>
                    <a:pt x="19200" y="7317"/>
                  </a:lnTo>
                  <a:lnTo>
                    <a:pt x="19385" y="6848"/>
                  </a:lnTo>
                  <a:lnTo>
                    <a:pt x="19385" y="5664"/>
                  </a:lnTo>
                  <a:lnTo>
                    <a:pt x="19015" y="5664"/>
                  </a:lnTo>
                  <a:lnTo>
                    <a:pt x="18468" y="5314"/>
                  </a:lnTo>
                  <a:lnTo>
                    <a:pt x="18468" y="4129"/>
                  </a:lnTo>
                  <a:lnTo>
                    <a:pt x="18838" y="3306"/>
                  </a:lnTo>
                  <a:lnTo>
                    <a:pt x="17541" y="2832"/>
                  </a:lnTo>
                  <a:lnTo>
                    <a:pt x="17171" y="2364"/>
                  </a:lnTo>
                  <a:lnTo>
                    <a:pt x="16068" y="1653"/>
                  </a:lnTo>
                  <a:lnTo>
                    <a:pt x="16068" y="1179"/>
                  </a:lnTo>
                  <a:lnTo>
                    <a:pt x="15512" y="948"/>
                  </a:lnTo>
                  <a:lnTo>
                    <a:pt x="15141" y="0"/>
                  </a:lnTo>
                  <a:close/>
                </a:path>
              </a:pathLst>
            </a:custGeom>
            <a:solidFill>
              <a:srgbClr val="CBD4DA"/>
            </a:solidFill>
            <a:ln w="12700" cap="flat">
              <a:noFill/>
              <a:miter lim="400000"/>
            </a:ln>
            <a:effectLst/>
          </p:spPr>
          <p:txBody>
            <a:bodyPr wrap="square" lIns="0" tIns="0" rIns="0" bIns="0" numCol="1" anchor="ctr">
              <a:noAutofit/>
            </a:bodyPr>
            <a:lstStyle/>
            <a:p>
              <a:pPr defTabSz="342900">
                <a:lnSpc>
                  <a:spcPct val="100000"/>
                </a:lnSpc>
                <a:spcBef>
                  <a:spcPts val="0"/>
                </a:spcBef>
                <a:defRPr sz="1400">
                  <a:latin typeface="Arial"/>
                  <a:ea typeface="Arial"/>
                  <a:cs typeface="Arial"/>
                  <a:sym typeface="Arial"/>
                </a:defRPr>
              </a:pPr>
              <a:endParaRPr sz="525"/>
            </a:p>
          </p:txBody>
        </p:sp>
        <p:sp>
          <p:nvSpPr>
            <p:cNvPr id="200" name="Google Shape;10609;p32">
              <a:extLst>
                <a:ext uri="{FF2B5EF4-FFF2-40B4-BE49-F238E27FC236}">
                  <a16:creationId xmlns:a16="http://schemas.microsoft.com/office/drawing/2014/main" id="{07F4E281-DEAC-F5AA-34C4-65148D3AF41A}"/>
                </a:ext>
              </a:extLst>
            </p:cNvPr>
            <p:cNvSpPr/>
            <p:nvPr/>
          </p:nvSpPr>
          <p:spPr>
            <a:xfrm>
              <a:off x="11446857" y="7955388"/>
              <a:ext cx="146293" cy="371627"/>
            </a:xfrm>
            <a:custGeom>
              <a:avLst/>
              <a:gdLst/>
              <a:ahLst/>
              <a:cxnLst>
                <a:cxn ang="0">
                  <a:pos x="wd2" y="hd2"/>
                </a:cxn>
                <a:cxn ang="5400000">
                  <a:pos x="wd2" y="hd2"/>
                </a:cxn>
                <a:cxn ang="10800000">
                  <a:pos x="wd2" y="hd2"/>
                </a:cxn>
                <a:cxn ang="16200000">
                  <a:pos x="wd2" y="hd2"/>
                </a:cxn>
              </a:cxnLst>
              <a:rect l="0" t="0" r="r" b="b"/>
              <a:pathLst>
                <a:path w="21600" h="21600" extrusionOk="0">
                  <a:moveTo>
                    <a:pt x="0" y="0"/>
                  </a:moveTo>
                  <a:lnTo>
                    <a:pt x="774" y="1164"/>
                  </a:lnTo>
                  <a:lnTo>
                    <a:pt x="1935" y="1448"/>
                  </a:lnTo>
                  <a:lnTo>
                    <a:pt x="1935" y="2030"/>
                  </a:lnTo>
                  <a:lnTo>
                    <a:pt x="4239" y="2903"/>
                  </a:lnTo>
                  <a:lnTo>
                    <a:pt x="5013" y="3478"/>
                  </a:lnTo>
                  <a:lnTo>
                    <a:pt x="7722" y="4060"/>
                  </a:lnTo>
                  <a:lnTo>
                    <a:pt x="6948" y="5071"/>
                  </a:lnTo>
                  <a:lnTo>
                    <a:pt x="6948" y="6526"/>
                  </a:lnTo>
                  <a:lnTo>
                    <a:pt x="8091" y="6955"/>
                  </a:lnTo>
                  <a:lnTo>
                    <a:pt x="8865" y="6955"/>
                  </a:lnTo>
                  <a:lnTo>
                    <a:pt x="8865" y="8410"/>
                  </a:lnTo>
                  <a:lnTo>
                    <a:pt x="8478" y="8985"/>
                  </a:lnTo>
                  <a:lnTo>
                    <a:pt x="8091" y="9421"/>
                  </a:lnTo>
                  <a:lnTo>
                    <a:pt x="8865" y="9858"/>
                  </a:lnTo>
                  <a:lnTo>
                    <a:pt x="9639" y="10585"/>
                  </a:lnTo>
                  <a:lnTo>
                    <a:pt x="8478" y="11160"/>
                  </a:lnTo>
                  <a:lnTo>
                    <a:pt x="9639" y="11597"/>
                  </a:lnTo>
                  <a:lnTo>
                    <a:pt x="8865" y="13045"/>
                  </a:lnTo>
                  <a:lnTo>
                    <a:pt x="10026" y="13626"/>
                  </a:lnTo>
                  <a:lnTo>
                    <a:pt x="10026" y="15947"/>
                  </a:lnTo>
                  <a:lnTo>
                    <a:pt x="8865" y="16959"/>
                  </a:lnTo>
                  <a:lnTo>
                    <a:pt x="8865" y="17250"/>
                  </a:lnTo>
                  <a:lnTo>
                    <a:pt x="8478" y="18406"/>
                  </a:lnTo>
                  <a:lnTo>
                    <a:pt x="8865" y="19425"/>
                  </a:lnTo>
                  <a:lnTo>
                    <a:pt x="10026" y="20291"/>
                  </a:lnTo>
                  <a:lnTo>
                    <a:pt x="10800" y="20582"/>
                  </a:lnTo>
                  <a:lnTo>
                    <a:pt x="12348" y="21018"/>
                  </a:lnTo>
                  <a:lnTo>
                    <a:pt x="13491" y="21600"/>
                  </a:lnTo>
                  <a:lnTo>
                    <a:pt x="14265" y="21600"/>
                  </a:lnTo>
                  <a:lnTo>
                    <a:pt x="20052" y="20291"/>
                  </a:lnTo>
                  <a:lnTo>
                    <a:pt x="21213" y="20291"/>
                  </a:lnTo>
                  <a:lnTo>
                    <a:pt x="21600" y="19570"/>
                  </a:lnTo>
                  <a:lnTo>
                    <a:pt x="20052" y="18697"/>
                  </a:lnTo>
                  <a:lnTo>
                    <a:pt x="20052" y="17686"/>
                  </a:lnTo>
                  <a:lnTo>
                    <a:pt x="19278" y="16522"/>
                  </a:lnTo>
                  <a:lnTo>
                    <a:pt x="19665" y="11888"/>
                  </a:lnTo>
                  <a:lnTo>
                    <a:pt x="19665" y="11160"/>
                  </a:lnTo>
                  <a:lnTo>
                    <a:pt x="20439" y="10585"/>
                  </a:lnTo>
                  <a:lnTo>
                    <a:pt x="20439" y="9712"/>
                  </a:lnTo>
                  <a:lnTo>
                    <a:pt x="20052" y="8985"/>
                  </a:lnTo>
                  <a:lnTo>
                    <a:pt x="20052" y="7828"/>
                  </a:lnTo>
                  <a:lnTo>
                    <a:pt x="19278" y="6235"/>
                  </a:lnTo>
                  <a:lnTo>
                    <a:pt x="16587" y="4060"/>
                  </a:lnTo>
                  <a:lnTo>
                    <a:pt x="15813" y="3914"/>
                  </a:lnTo>
                  <a:lnTo>
                    <a:pt x="14265" y="3332"/>
                  </a:lnTo>
                  <a:lnTo>
                    <a:pt x="11961" y="2757"/>
                  </a:lnTo>
                  <a:lnTo>
                    <a:pt x="11574" y="1448"/>
                  </a:lnTo>
                  <a:lnTo>
                    <a:pt x="11961" y="1164"/>
                  </a:lnTo>
                  <a:lnTo>
                    <a:pt x="774" y="0"/>
                  </a:lnTo>
                  <a:close/>
                </a:path>
              </a:pathLst>
            </a:custGeom>
            <a:solidFill>
              <a:srgbClr val="CCD4DA"/>
            </a:solidFill>
            <a:ln w="12700" cap="flat">
              <a:noFill/>
              <a:miter lim="400000"/>
            </a:ln>
            <a:effectLst/>
          </p:spPr>
          <p:txBody>
            <a:bodyPr wrap="square" lIns="0" tIns="0" rIns="0" bIns="0" numCol="1" anchor="ctr">
              <a:noAutofit/>
            </a:bodyPr>
            <a:lstStyle/>
            <a:p>
              <a:pPr defTabSz="342900">
                <a:lnSpc>
                  <a:spcPct val="100000"/>
                </a:lnSpc>
                <a:spcBef>
                  <a:spcPts val="0"/>
                </a:spcBef>
                <a:defRPr sz="1400">
                  <a:latin typeface="Arial"/>
                  <a:ea typeface="Arial"/>
                  <a:cs typeface="Arial"/>
                  <a:sym typeface="Arial"/>
                </a:defRPr>
              </a:pPr>
              <a:endParaRPr sz="525"/>
            </a:p>
          </p:txBody>
        </p:sp>
        <p:sp>
          <p:nvSpPr>
            <p:cNvPr id="201" name="Google Shape;10610;p32">
              <a:extLst>
                <a:ext uri="{FF2B5EF4-FFF2-40B4-BE49-F238E27FC236}">
                  <a16:creationId xmlns:a16="http://schemas.microsoft.com/office/drawing/2014/main" id="{04BEE998-4EA3-F34D-DD62-CF2DCE1E6B58}"/>
                </a:ext>
              </a:extLst>
            </p:cNvPr>
            <p:cNvSpPr/>
            <p:nvPr/>
          </p:nvSpPr>
          <p:spPr>
            <a:xfrm>
              <a:off x="11525244" y="7860634"/>
              <a:ext cx="224545" cy="448864"/>
            </a:xfrm>
            <a:custGeom>
              <a:avLst/>
              <a:gdLst/>
              <a:ahLst/>
              <a:cxnLst>
                <a:cxn ang="0">
                  <a:pos x="wd2" y="hd2"/>
                </a:cxn>
                <a:cxn ang="5400000">
                  <a:pos x="wd2" y="hd2"/>
                </a:cxn>
                <a:cxn ang="10800000">
                  <a:pos x="wd2" y="hd2"/>
                </a:cxn>
                <a:cxn ang="16200000">
                  <a:pos x="wd2" y="hd2"/>
                </a:cxn>
              </a:cxnLst>
              <a:rect l="0" t="0" r="r" b="b"/>
              <a:pathLst>
                <a:path w="21600" h="21600" extrusionOk="0">
                  <a:moveTo>
                    <a:pt x="12559" y="0"/>
                  </a:moveTo>
                  <a:lnTo>
                    <a:pt x="11803" y="602"/>
                  </a:lnTo>
                  <a:lnTo>
                    <a:pt x="12055" y="843"/>
                  </a:lnTo>
                  <a:lnTo>
                    <a:pt x="10794" y="1199"/>
                  </a:lnTo>
                  <a:lnTo>
                    <a:pt x="10050" y="1199"/>
                  </a:lnTo>
                  <a:lnTo>
                    <a:pt x="10050" y="1560"/>
                  </a:lnTo>
                  <a:lnTo>
                    <a:pt x="8285" y="2518"/>
                  </a:lnTo>
                  <a:lnTo>
                    <a:pt x="7528" y="2518"/>
                  </a:lnTo>
                  <a:lnTo>
                    <a:pt x="5271" y="3120"/>
                  </a:lnTo>
                  <a:lnTo>
                    <a:pt x="4262" y="3000"/>
                  </a:lnTo>
                  <a:lnTo>
                    <a:pt x="3014" y="3241"/>
                  </a:lnTo>
                  <a:lnTo>
                    <a:pt x="3014" y="3843"/>
                  </a:lnTo>
                  <a:lnTo>
                    <a:pt x="2005" y="4319"/>
                  </a:lnTo>
                  <a:lnTo>
                    <a:pt x="2005" y="4921"/>
                  </a:lnTo>
                  <a:lnTo>
                    <a:pt x="504" y="5162"/>
                  </a:lnTo>
                  <a:lnTo>
                    <a:pt x="252" y="5523"/>
                  </a:lnTo>
                  <a:lnTo>
                    <a:pt x="0" y="5758"/>
                  </a:lnTo>
                  <a:lnTo>
                    <a:pt x="252" y="6842"/>
                  </a:lnTo>
                  <a:lnTo>
                    <a:pt x="1753" y="7319"/>
                  </a:lnTo>
                  <a:lnTo>
                    <a:pt x="2762" y="7800"/>
                  </a:lnTo>
                  <a:lnTo>
                    <a:pt x="3266" y="7921"/>
                  </a:lnTo>
                  <a:lnTo>
                    <a:pt x="5019" y="9722"/>
                  </a:lnTo>
                  <a:lnTo>
                    <a:pt x="5523" y="11041"/>
                  </a:lnTo>
                  <a:lnTo>
                    <a:pt x="5523" y="11999"/>
                  </a:lnTo>
                  <a:lnTo>
                    <a:pt x="5775" y="12601"/>
                  </a:lnTo>
                  <a:lnTo>
                    <a:pt x="5775" y="13324"/>
                  </a:lnTo>
                  <a:lnTo>
                    <a:pt x="5271" y="13800"/>
                  </a:lnTo>
                  <a:lnTo>
                    <a:pt x="5271" y="14402"/>
                  </a:lnTo>
                  <a:lnTo>
                    <a:pt x="5019" y="18239"/>
                  </a:lnTo>
                  <a:lnTo>
                    <a:pt x="5523" y="19203"/>
                  </a:lnTo>
                  <a:lnTo>
                    <a:pt x="5523" y="20040"/>
                  </a:lnTo>
                  <a:lnTo>
                    <a:pt x="6532" y="20763"/>
                  </a:lnTo>
                  <a:lnTo>
                    <a:pt x="6279" y="21359"/>
                  </a:lnTo>
                  <a:lnTo>
                    <a:pt x="8789" y="21600"/>
                  </a:lnTo>
                  <a:lnTo>
                    <a:pt x="13315" y="20763"/>
                  </a:lnTo>
                  <a:lnTo>
                    <a:pt x="13820" y="20763"/>
                  </a:lnTo>
                  <a:lnTo>
                    <a:pt x="13315" y="20160"/>
                  </a:lnTo>
                  <a:lnTo>
                    <a:pt x="13820" y="18600"/>
                  </a:lnTo>
                  <a:lnTo>
                    <a:pt x="13315" y="18004"/>
                  </a:lnTo>
                  <a:lnTo>
                    <a:pt x="13820" y="17522"/>
                  </a:lnTo>
                  <a:lnTo>
                    <a:pt x="13315" y="16203"/>
                  </a:lnTo>
                  <a:lnTo>
                    <a:pt x="13315" y="15239"/>
                  </a:lnTo>
                  <a:lnTo>
                    <a:pt x="13063" y="15004"/>
                  </a:lnTo>
                  <a:lnTo>
                    <a:pt x="13315" y="14643"/>
                  </a:lnTo>
                  <a:lnTo>
                    <a:pt x="13063" y="14161"/>
                  </a:lnTo>
                  <a:lnTo>
                    <a:pt x="13063" y="13203"/>
                  </a:lnTo>
                  <a:lnTo>
                    <a:pt x="13315" y="12721"/>
                  </a:lnTo>
                  <a:lnTo>
                    <a:pt x="13315" y="12119"/>
                  </a:lnTo>
                  <a:lnTo>
                    <a:pt x="13820" y="11764"/>
                  </a:lnTo>
                  <a:lnTo>
                    <a:pt x="15068" y="11523"/>
                  </a:lnTo>
                  <a:lnTo>
                    <a:pt x="15573" y="11523"/>
                  </a:lnTo>
                  <a:lnTo>
                    <a:pt x="16329" y="11161"/>
                  </a:lnTo>
                  <a:lnTo>
                    <a:pt x="16833" y="10559"/>
                  </a:lnTo>
                  <a:lnTo>
                    <a:pt x="17830" y="9842"/>
                  </a:lnTo>
                  <a:lnTo>
                    <a:pt x="18334" y="9240"/>
                  </a:lnTo>
                  <a:lnTo>
                    <a:pt x="19343" y="8999"/>
                  </a:lnTo>
                  <a:lnTo>
                    <a:pt x="20351" y="8999"/>
                  </a:lnTo>
                  <a:lnTo>
                    <a:pt x="20591" y="8643"/>
                  </a:lnTo>
                  <a:lnTo>
                    <a:pt x="19091" y="7921"/>
                  </a:lnTo>
                  <a:lnTo>
                    <a:pt x="19091" y="7559"/>
                  </a:lnTo>
                  <a:lnTo>
                    <a:pt x="19595" y="7198"/>
                  </a:lnTo>
                  <a:lnTo>
                    <a:pt x="21348" y="7198"/>
                  </a:lnTo>
                  <a:lnTo>
                    <a:pt x="21600" y="6722"/>
                  </a:lnTo>
                  <a:lnTo>
                    <a:pt x="20844" y="5523"/>
                  </a:lnTo>
                  <a:lnTo>
                    <a:pt x="20591" y="4801"/>
                  </a:lnTo>
                  <a:lnTo>
                    <a:pt x="18838" y="3963"/>
                  </a:lnTo>
                  <a:lnTo>
                    <a:pt x="18334" y="3602"/>
                  </a:lnTo>
                  <a:lnTo>
                    <a:pt x="18838" y="2759"/>
                  </a:lnTo>
                  <a:lnTo>
                    <a:pt x="19091" y="2759"/>
                  </a:lnTo>
                  <a:lnTo>
                    <a:pt x="17578" y="1801"/>
                  </a:lnTo>
                  <a:lnTo>
                    <a:pt x="15825" y="1560"/>
                  </a:lnTo>
                  <a:lnTo>
                    <a:pt x="14564" y="843"/>
                  </a:lnTo>
                  <a:lnTo>
                    <a:pt x="12559" y="0"/>
                  </a:lnTo>
                  <a:close/>
                </a:path>
              </a:pathLst>
            </a:custGeom>
            <a:solidFill>
              <a:srgbClr val="CCD4DA"/>
            </a:solidFill>
            <a:ln w="12700" cap="flat">
              <a:noFill/>
              <a:miter lim="400000"/>
            </a:ln>
            <a:effectLst/>
          </p:spPr>
          <p:txBody>
            <a:bodyPr wrap="square" lIns="0" tIns="0" rIns="0" bIns="0" numCol="1" anchor="ctr">
              <a:noAutofit/>
            </a:bodyPr>
            <a:lstStyle/>
            <a:p>
              <a:pPr defTabSz="342900">
                <a:lnSpc>
                  <a:spcPct val="100000"/>
                </a:lnSpc>
                <a:spcBef>
                  <a:spcPts val="0"/>
                </a:spcBef>
                <a:defRPr sz="1400">
                  <a:latin typeface="Arial"/>
                  <a:ea typeface="Arial"/>
                  <a:cs typeface="Arial"/>
                  <a:sym typeface="Arial"/>
                </a:defRPr>
              </a:pPr>
              <a:endParaRPr sz="525"/>
            </a:p>
          </p:txBody>
        </p:sp>
        <p:sp>
          <p:nvSpPr>
            <p:cNvPr id="202" name="Google Shape;10611;p32">
              <a:extLst>
                <a:ext uri="{FF2B5EF4-FFF2-40B4-BE49-F238E27FC236}">
                  <a16:creationId xmlns:a16="http://schemas.microsoft.com/office/drawing/2014/main" id="{2DD8F892-4F5E-C937-CAA8-BE2098593929}"/>
                </a:ext>
              </a:extLst>
            </p:cNvPr>
            <p:cNvSpPr/>
            <p:nvPr/>
          </p:nvSpPr>
          <p:spPr>
            <a:xfrm>
              <a:off x="12405332" y="7087578"/>
              <a:ext cx="752162" cy="1142189"/>
            </a:xfrm>
            <a:custGeom>
              <a:avLst/>
              <a:gdLst/>
              <a:ahLst/>
              <a:cxnLst>
                <a:cxn ang="0">
                  <a:pos x="wd2" y="hd2"/>
                </a:cxn>
                <a:cxn ang="5400000">
                  <a:pos x="wd2" y="hd2"/>
                </a:cxn>
                <a:cxn ang="10800000">
                  <a:pos x="wd2" y="hd2"/>
                </a:cxn>
                <a:cxn ang="16200000">
                  <a:pos x="wd2" y="hd2"/>
                </a:cxn>
              </a:cxnLst>
              <a:rect l="0" t="0" r="r" b="b"/>
              <a:pathLst>
                <a:path w="21600" h="21600" extrusionOk="0">
                  <a:moveTo>
                    <a:pt x="4724" y="0"/>
                  </a:moveTo>
                  <a:lnTo>
                    <a:pt x="2473" y="566"/>
                  </a:lnTo>
                  <a:lnTo>
                    <a:pt x="2624" y="755"/>
                  </a:lnTo>
                  <a:lnTo>
                    <a:pt x="3674" y="2500"/>
                  </a:lnTo>
                  <a:lnTo>
                    <a:pt x="3599" y="2876"/>
                  </a:lnTo>
                  <a:lnTo>
                    <a:pt x="3448" y="3065"/>
                  </a:lnTo>
                  <a:lnTo>
                    <a:pt x="4875" y="4102"/>
                  </a:lnTo>
                  <a:lnTo>
                    <a:pt x="4800" y="4573"/>
                  </a:lnTo>
                  <a:lnTo>
                    <a:pt x="4499" y="4763"/>
                  </a:lnTo>
                  <a:lnTo>
                    <a:pt x="3975" y="7215"/>
                  </a:lnTo>
                  <a:lnTo>
                    <a:pt x="4050" y="9102"/>
                  </a:lnTo>
                  <a:lnTo>
                    <a:pt x="599" y="11317"/>
                  </a:lnTo>
                  <a:lnTo>
                    <a:pt x="452" y="11459"/>
                  </a:lnTo>
                  <a:lnTo>
                    <a:pt x="0" y="11459"/>
                  </a:lnTo>
                  <a:lnTo>
                    <a:pt x="0" y="11649"/>
                  </a:lnTo>
                  <a:lnTo>
                    <a:pt x="75" y="13299"/>
                  </a:lnTo>
                  <a:lnTo>
                    <a:pt x="376" y="13346"/>
                  </a:lnTo>
                  <a:lnTo>
                    <a:pt x="975" y="13817"/>
                  </a:lnTo>
                  <a:lnTo>
                    <a:pt x="1201" y="14148"/>
                  </a:lnTo>
                  <a:lnTo>
                    <a:pt x="2251" y="14477"/>
                  </a:lnTo>
                  <a:lnTo>
                    <a:pt x="2699" y="14714"/>
                  </a:lnTo>
                  <a:lnTo>
                    <a:pt x="2850" y="15138"/>
                  </a:lnTo>
                  <a:lnTo>
                    <a:pt x="3000" y="15232"/>
                  </a:lnTo>
                  <a:lnTo>
                    <a:pt x="3075" y="15469"/>
                  </a:lnTo>
                  <a:lnTo>
                    <a:pt x="3377" y="15846"/>
                  </a:lnTo>
                  <a:lnTo>
                    <a:pt x="3377" y="16035"/>
                  </a:lnTo>
                  <a:lnTo>
                    <a:pt x="3301" y="16130"/>
                  </a:lnTo>
                  <a:lnTo>
                    <a:pt x="3226" y="16269"/>
                  </a:lnTo>
                  <a:lnTo>
                    <a:pt x="3448" y="16411"/>
                  </a:lnTo>
                  <a:lnTo>
                    <a:pt x="3301" y="16743"/>
                  </a:lnTo>
                  <a:lnTo>
                    <a:pt x="3000" y="16882"/>
                  </a:lnTo>
                  <a:lnTo>
                    <a:pt x="3075" y="17119"/>
                  </a:lnTo>
                  <a:lnTo>
                    <a:pt x="3448" y="17495"/>
                  </a:lnTo>
                  <a:lnTo>
                    <a:pt x="3749" y="17590"/>
                  </a:lnTo>
                  <a:lnTo>
                    <a:pt x="3825" y="17827"/>
                  </a:lnTo>
                  <a:lnTo>
                    <a:pt x="4423" y="18156"/>
                  </a:lnTo>
                  <a:lnTo>
                    <a:pt x="4574" y="18203"/>
                  </a:lnTo>
                  <a:lnTo>
                    <a:pt x="4423" y="18298"/>
                  </a:lnTo>
                  <a:lnTo>
                    <a:pt x="4126" y="18251"/>
                  </a:lnTo>
                  <a:lnTo>
                    <a:pt x="3825" y="18203"/>
                  </a:lnTo>
                  <a:lnTo>
                    <a:pt x="3377" y="18156"/>
                  </a:lnTo>
                  <a:lnTo>
                    <a:pt x="3226" y="18203"/>
                  </a:lnTo>
                  <a:lnTo>
                    <a:pt x="2850" y="18156"/>
                  </a:lnTo>
                  <a:lnTo>
                    <a:pt x="2473" y="18203"/>
                  </a:lnTo>
                  <a:lnTo>
                    <a:pt x="2251" y="18156"/>
                  </a:lnTo>
                  <a:lnTo>
                    <a:pt x="1574" y="18156"/>
                  </a:lnTo>
                  <a:lnTo>
                    <a:pt x="1574" y="18393"/>
                  </a:lnTo>
                  <a:lnTo>
                    <a:pt x="1498" y="18487"/>
                  </a:lnTo>
                  <a:lnTo>
                    <a:pt x="1498" y="18864"/>
                  </a:lnTo>
                  <a:lnTo>
                    <a:pt x="1799" y="18958"/>
                  </a:lnTo>
                  <a:lnTo>
                    <a:pt x="1799" y="19148"/>
                  </a:lnTo>
                  <a:lnTo>
                    <a:pt x="2176" y="19195"/>
                  </a:lnTo>
                  <a:lnTo>
                    <a:pt x="2925" y="19619"/>
                  </a:lnTo>
                  <a:lnTo>
                    <a:pt x="3975" y="20279"/>
                  </a:lnTo>
                  <a:lnTo>
                    <a:pt x="4352" y="20608"/>
                  </a:lnTo>
                  <a:lnTo>
                    <a:pt x="4574" y="20987"/>
                  </a:lnTo>
                  <a:lnTo>
                    <a:pt x="4724" y="21221"/>
                  </a:lnTo>
                  <a:lnTo>
                    <a:pt x="4875" y="21316"/>
                  </a:lnTo>
                  <a:lnTo>
                    <a:pt x="4950" y="21600"/>
                  </a:lnTo>
                  <a:lnTo>
                    <a:pt x="5327" y="21600"/>
                  </a:lnTo>
                  <a:lnTo>
                    <a:pt x="5699" y="21553"/>
                  </a:lnTo>
                  <a:lnTo>
                    <a:pt x="6301" y="21553"/>
                  </a:lnTo>
                  <a:lnTo>
                    <a:pt x="6448" y="21269"/>
                  </a:lnTo>
                  <a:lnTo>
                    <a:pt x="6448" y="20987"/>
                  </a:lnTo>
                  <a:lnTo>
                    <a:pt x="6750" y="20845"/>
                  </a:lnTo>
                  <a:lnTo>
                    <a:pt x="6975" y="20987"/>
                  </a:lnTo>
                  <a:lnTo>
                    <a:pt x="7126" y="21269"/>
                  </a:lnTo>
                  <a:lnTo>
                    <a:pt x="7352" y="21363"/>
                  </a:lnTo>
                  <a:lnTo>
                    <a:pt x="7725" y="21316"/>
                  </a:lnTo>
                  <a:lnTo>
                    <a:pt x="8176" y="21082"/>
                  </a:lnTo>
                  <a:lnTo>
                    <a:pt x="8850" y="20987"/>
                  </a:lnTo>
                  <a:lnTo>
                    <a:pt x="9302" y="20750"/>
                  </a:lnTo>
                  <a:lnTo>
                    <a:pt x="10499" y="20561"/>
                  </a:lnTo>
                  <a:lnTo>
                    <a:pt x="11101" y="20561"/>
                  </a:lnTo>
                  <a:lnTo>
                    <a:pt x="11323" y="20326"/>
                  </a:lnTo>
                  <a:lnTo>
                    <a:pt x="11926" y="20090"/>
                  </a:lnTo>
                  <a:lnTo>
                    <a:pt x="11850" y="19903"/>
                  </a:lnTo>
                  <a:lnTo>
                    <a:pt x="11624" y="19903"/>
                  </a:lnTo>
                  <a:lnTo>
                    <a:pt x="11252" y="19666"/>
                  </a:lnTo>
                  <a:lnTo>
                    <a:pt x="11323" y="19429"/>
                  </a:lnTo>
                  <a:lnTo>
                    <a:pt x="11624" y="19335"/>
                  </a:lnTo>
                  <a:lnTo>
                    <a:pt x="11926" y="19382"/>
                  </a:lnTo>
                  <a:lnTo>
                    <a:pt x="12374" y="19335"/>
                  </a:lnTo>
                  <a:lnTo>
                    <a:pt x="12750" y="19429"/>
                  </a:lnTo>
                  <a:lnTo>
                    <a:pt x="13202" y="19477"/>
                  </a:lnTo>
                  <a:lnTo>
                    <a:pt x="13800" y="19429"/>
                  </a:lnTo>
                  <a:lnTo>
                    <a:pt x="14625" y="19382"/>
                  </a:lnTo>
                  <a:lnTo>
                    <a:pt x="15001" y="19195"/>
                  </a:lnTo>
                  <a:lnTo>
                    <a:pt x="15374" y="19100"/>
                  </a:lnTo>
                  <a:lnTo>
                    <a:pt x="15449" y="18864"/>
                  </a:lnTo>
                  <a:lnTo>
                    <a:pt x="15374" y="18674"/>
                  </a:lnTo>
                  <a:lnTo>
                    <a:pt x="15449" y="18440"/>
                  </a:lnTo>
                  <a:lnTo>
                    <a:pt x="15750" y="18298"/>
                  </a:lnTo>
                  <a:lnTo>
                    <a:pt x="15750" y="18156"/>
                  </a:lnTo>
                  <a:lnTo>
                    <a:pt x="16051" y="17921"/>
                  </a:lnTo>
                  <a:lnTo>
                    <a:pt x="16202" y="17969"/>
                  </a:lnTo>
                  <a:lnTo>
                    <a:pt x="16424" y="17969"/>
                  </a:lnTo>
                  <a:lnTo>
                    <a:pt x="16800" y="17590"/>
                  </a:lnTo>
                  <a:lnTo>
                    <a:pt x="17101" y="17543"/>
                  </a:lnTo>
                  <a:lnTo>
                    <a:pt x="16951" y="17356"/>
                  </a:lnTo>
                  <a:lnTo>
                    <a:pt x="17101" y="17214"/>
                  </a:lnTo>
                  <a:lnTo>
                    <a:pt x="17625" y="17024"/>
                  </a:lnTo>
                  <a:lnTo>
                    <a:pt x="18001" y="16835"/>
                  </a:lnTo>
                  <a:lnTo>
                    <a:pt x="18449" y="16835"/>
                  </a:lnTo>
                  <a:lnTo>
                    <a:pt x="18750" y="16977"/>
                  </a:lnTo>
                  <a:lnTo>
                    <a:pt x="19198" y="16790"/>
                  </a:lnTo>
                  <a:lnTo>
                    <a:pt x="19349" y="16648"/>
                  </a:lnTo>
                  <a:lnTo>
                    <a:pt x="19424" y="16601"/>
                  </a:lnTo>
                  <a:lnTo>
                    <a:pt x="19424" y="16411"/>
                  </a:lnTo>
                  <a:lnTo>
                    <a:pt x="19575" y="16269"/>
                  </a:lnTo>
                  <a:lnTo>
                    <a:pt x="19424" y="16082"/>
                  </a:lnTo>
                  <a:lnTo>
                    <a:pt x="18600" y="15893"/>
                  </a:lnTo>
                  <a:lnTo>
                    <a:pt x="18449" y="15656"/>
                  </a:lnTo>
                  <a:lnTo>
                    <a:pt x="18449" y="15374"/>
                  </a:lnTo>
                  <a:lnTo>
                    <a:pt x="18299" y="15138"/>
                  </a:lnTo>
                  <a:lnTo>
                    <a:pt x="18449" y="14951"/>
                  </a:lnTo>
                  <a:lnTo>
                    <a:pt x="18223" y="14856"/>
                  </a:lnTo>
                  <a:lnTo>
                    <a:pt x="18374" y="14714"/>
                  </a:lnTo>
                  <a:lnTo>
                    <a:pt x="18374" y="14525"/>
                  </a:lnTo>
                  <a:lnTo>
                    <a:pt x="18223" y="14477"/>
                  </a:lnTo>
                  <a:lnTo>
                    <a:pt x="17700" y="14714"/>
                  </a:lnTo>
                  <a:lnTo>
                    <a:pt x="17474" y="14525"/>
                  </a:lnTo>
                  <a:lnTo>
                    <a:pt x="17474" y="14243"/>
                  </a:lnTo>
                  <a:lnTo>
                    <a:pt x="18076" y="13817"/>
                  </a:lnTo>
                  <a:lnTo>
                    <a:pt x="18299" y="13583"/>
                  </a:lnTo>
                  <a:lnTo>
                    <a:pt x="18223" y="13346"/>
                  </a:lnTo>
                  <a:lnTo>
                    <a:pt x="17851" y="13251"/>
                  </a:lnTo>
                  <a:lnTo>
                    <a:pt x="17926" y="13064"/>
                  </a:lnTo>
                  <a:lnTo>
                    <a:pt x="18374" y="12875"/>
                  </a:lnTo>
                  <a:lnTo>
                    <a:pt x="18600" y="12591"/>
                  </a:lnTo>
                  <a:lnTo>
                    <a:pt x="18374" y="12496"/>
                  </a:lnTo>
                  <a:lnTo>
                    <a:pt x="18299" y="12262"/>
                  </a:lnTo>
                  <a:lnTo>
                    <a:pt x="18675" y="12072"/>
                  </a:lnTo>
                  <a:lnTo>
                    <a:pt x="18826" y="12072"/>
                  </a:lnTo>
                  <a:lnTo>
                    <a:pt x="19575" y="11459"/>
                  </a:lnTo>
                  <a:lnTo>
                    <a:pt x="19801" y="11178"/>
                  </a:lnTo>
                  <a:lnTo>
                    <a:pt x="19575" y="10988"/>
                  </a:lnTo>
                  <a:lnTo>
                    <a:pt x="19575" y="10704"/>
                  </a:lnTo>
                  <a:lnTo>
                    <a:pt x="19951" y="10517"/>
                  </a:lnTo>
                  <a:lnTo>
                    <a:pt x="20474" y="10517"/>
                  </a:lnTo>
                  <a:lnTo>
                    <a:pt x="20851" y="10657"/>
                  </a:lnTo>
                  <a:lnTo>
                    <a:pt x="21224" y="10470"/>
                  </a:lnTo>
                  <a:lnTo>
                    <a:pt x="21600" y="10422"/>
                  </a:lnTo>
                  <a:lnTo>
                    <a:pt x="21374" y="5281"/>
                  </a:lnTo>
                  <a:lnTo>
                    <a:pt x="4724" y="0"/>
                  </a:lnTo>
                  <a:close/>
                </a:path>
              </a:pathLst>
            </a:custGeom>
            <a:solidFill>
              <a:srgbClr val="CCD4D8"/>
            </a:solidFill>
            <a:ln w="12700" cap="flat">
              <a:noFill/>
              <a:miter lim="400000"/>
            </a:ln>
            <a:effectLst/>
          </p:spPr>
          <p:txBody>
            <a:bodyPr wrap="square" lIns="0" tIns="0" rIns="0" bIns="0" numCol="1" anchor="ctr">
              <a:noAutofit/>
            </a:bodyPr>
            <a:lstStyle/>
            <a:p>
              <a:pPr defTabSz="342900">
                <a:lnSpc>
                  <a:spcPct val="100000"/>
                </a:lnSpc>
                <a:spcBef>
                  <a:spcPts val="0"/>
                </a:spcBef>
                <a:defRPr sz="1400">
                  <a:latin typeface="Arial"/>
                  <a:ea typeface="Arial"/>
                  <a:cs typeface="Arial"/>
                  <a:sym typeface="Arial"/>
                </a:defRPr>
              </a:pPr>
              <a:endParaRPr sz="525"/>
            </a:p>
          </p:txBody>
        </p:sp>
        <p:sp>
          <p:nvSpPr>
            <p:cNvPr id="203" name="Google Shape;10612;p32">
              <a:extLst>
                <a:ext uri="{FF2B5EF4-FFF2-40B4-BE49-F238E27FC236}">
                  <a16:creationId xmlns:a16="http://schemas.microsoft.com/office/drawing/2014/main" id="{C55946D3-A84C-FBDF-6738-EF97126302B1}"/>
                </a:ext>
              </a:extLst>
            </p:cNvPr>
            <p:cNvSpPr/>
            <p:nvPr/>
          </p:nvSpPr>
          <p:spPr>
            <a:xfrm>
              <a:off x="12295764" y="7802033"/>
              <a:ext cx="59876" cy="59875"/>
            </a:xfrm>
            <a:custGeom>
              <a:avLst/>
              <a:gdLst/>
              <a:ahLst/>
              <a:cxnLst>
                <a:cxn ang="0">
                  <a:pos x="wd2" y="hd2"/>
                </a:cxn>
                <a:cxn ang="5400000">
                  <a:pos x="wd2" y="hd2"/>
                </a:cxn>
                <a:cxn ang="10800000">
                  <a:pos x="wd2" y="hd2"/>
                </a:cxn>
                <a:cxn ang="16200000">
                  <a:pos x="wd2" y="hd2"/>
                </a:cxn>
              </a:cxnLst>
              <a:rect l="0" t="0" r="r" b="b"/>
              <a:pathLst>
                <a:path w="21600" h="21600" extrusionOk="0">
                  <a:moveTo>
                    <a:pt x="21600" y="0"/>
                  </a:moveTo>
                  <a:lnTo>
                    <a:pt x="0" y="8640"/>
                  </a:lnTo>
                  <a:lnTo>
                    <a:pt x="7123" y="21600"/>
                  </a:lnTo>
                  <a:lnTo>
                    <a:pt x="19187" y="17280"/>
                  </a:lnTo>
                  <a:lnTo>
                    <a:pt x="21600" y="0"/>
                  </a:lnTo>
                  <a:close/>
                </a:path>
              </a:pathLst>
            </a:custGeom>
            <a:solidFill>
              <a:srgbClr val="CCD4DA"/>
            </a:solidFill>
            <a:ln w="12700" cap="flat">
              <a:noFill/>
              <a:miter lim="400000"/>
            </a:ln>
            <a:effectLst/>
          </p:spPr>
          <p:txBody>
            <a:bodyPr wrap="square" lIns="0" tIns="0" rIns="0" bIns="0" numCol="1" anchor="ctr">
              <a:noAutofit/>
            </a:bodyPr>
            <a:lstStyle/>
            <a:p>
              <a:pPr defTabSz="342900">
                <a:lnSpc>
                  <a:spcPct val="100000"/>
                </a:lnSpc>
                <a:spcBef>
                  <a:spcPts val="0"/>
                </a:spcBef>
                <a:defRPr sz="1400">
                  <a:latin typeface="Arial"/>
                  <a:ea typeface="Arial"/>
                  <a:cs typeface="Arial"/>
                  <a:sym typeface="Arial"/>
                </a:defRPr>
              </a:pPr>
              <a:endParaRPr sz="525"/>
            </a:p>
          </p:txBody>
        </p:sp>
        <p:sp>
          <p:nvSpPr>
            <p:cNvPr id="204" name="Google Shape;10613;p32">
              <a:extLst>
                <a:ext uri="{FF2B5EF4-FFF2-40B4-BE49-F238E27FC236}">
                  <a16:creationId xmlns:a16="http://schemas.microsoft.com/office/drawing/2014/main" id="{7462A8CF-76E2-B07C-595F-76C23EDAE8D1}"/>
                </a:ext>
              </a:extLst>
            </p:cNvPr>
            <p:cNvSpPr/>
            <p:nvPr/>
          </p:nvSpPr>
          <p:spPr>
            <a:xfrm>
              <a:off x="11475559" y="7102478"/>
              <a:ext cx="1099526" cy="815492"/>
            </a:xfrm>
            <a:custGeom>
              <a:avLst/>
              <a:gdLst/>
              <a:ahLst/>
              <a:cxnLst>
                <a:cxn ang="0">
                  <a:pos x="wd2" y="hd2"/>
                </a:cxn>
                <a:cxn ang="5400000">
                  <a:pos x="wd2" y="hd2"/>
                </a:cxn>
                <a:cxn ang="10800000">
                  <a:pos x="wd2" y="hd2"/>
                </a:cxn>
                <a:cxn ang="16200000">
                  <a:pos x="wd2" y="hd2"/>
                </a:cxn>
              </a:cxnLst>
              <a:rect l="0" t="0" r="r" b="b"/>
              <a:pathLst>
                <a:path w="21600" h="21600" extrusionOk="0">
                  <a:moveTo>
                    <a:pt x="15955" y="0"/>
                  </a:moveTo>
                  <a:lnTo>
                    <a:pt x="9595" y="5020"/>
                  </a:lnTo>
                  <a:lnTo>
                    <a:pt x="7800" y="7068"/>
                  </a:lnTo>
                  <a:lnTo>
                    <a:pt x="5696" y="7728"/>
                  </a:lnTo>
                  <a:lnTo>
                    <a:pt x="5645" y="11296"/>
                  </a:lnTo>
                  <a:lnTo>
                    <a:pt x="5490" y="12880"/>
                  </a:lnTo>
                  <a:lnTo>
                    <a:pt x="5336" y="13146"/>
                  </a:lnTo>
                  <a:lnTo>
                    <a:pt x="5233" y="13673"/>
                  </a:lnTo>
                  <a:lnTo>
                    <a:pt x="5132" y="14137"/>
                  </a:lnTo>
                  <a:lnTo>
                    <a:pt x="4414" y="14598"/>
                  </a:lnTo>
                  <a:lnTo>
                    <a:pt x="4053" y="14929"/>
                  </a:lnTo>
                  <a:lnTo>
                    <a:pt x="3592" y="14929"/>
                  </a:lnTo>
                  <a:lnTo>
                    <a:pt x="3180" y="15261"/>
                  </a:lnTo>
                  <a:lnTo>
                    <a:pt x="2310" y="15261"/>
                  </a:lnTo>
                  <a:lnTo>
                    <a:pt x="1898" y="15523"/>
                  </a:lnTo>
                  <a:lnTo>
                    <a:pt x="1591" y="15523"/>
                  </a:lnTo>
                  <a:lnTo>
                    <a:pt x="615" y="15589"/>
                  </a:lnTo>
                  <a:lnTo>
                    <a:pt x="309" y="15523"/>
                  </a:lnTo>
                  <a:lnTo>
                    <a:pt x="206" y="15788"/>
                  </a:lnTo>
                  <a:lnTo>
                    <a:pt x="206" y="16249"/>
                  </a:lnTo>
                  <a:lnTo>
                    <a:pt x="0" y="16580"/>
                  </a:lnTo>
                  <a:lnTo>
                    <a:pt x="0" y="17174"/>
                  </a:lnTo>
                  <a:lnTo>
                    <a:pt x="1334" y="18298"/>
                  </a:lnTo>
                  <a:lnTo>
                    <a:pt x="1334" y="19090"/>
                  </a:lnTo>
                  <a:lnTo>
                    <a:pt x="1846" y="19488"/>
                  </a:lnTo>
                  <a:lnTo>
                    <a:pt x="2413" y="19090"/>
                  </a:lnTo>
                  <a:lnTo>
                    <a:pt x="2616" y="19223"/>
                  </a:lnTo>
                  <a:lnTo>
                    <a:pt x="2616" y="19422"/>
                  </a:lnTo>
                  <a:lnTo>
                    <a:pt x="2771" y="19554"/>
                  </a:lnTo>
                  <a:lnTo>
                    <a:pt x="2771" y="19883"/>
                  </a:lnTo>
                  <a:lnTo>
                    <a:pt x="2616" y="20214"/>
                  </a:lnTo>
                  <a:lnTo>
                    <a:pt x="2925" y="20741"/>
                  </a:lnTo>
                  <a:lnTo>
                    <a:pt x="3180" y="20741"/>
                  </a:lnTo>
                  <a:lnTo>
                    <a:pt x="3438" y="20546"/>
                  </a:lnTo>
                  <a:lnTo>
                    <a:pt x="3386" y="20413"/>
                  </a:lnTo>
                  <a:lnTo>
                    <a:pt x="3541" y="20081"/>
                  </a:lnTo>
                  <a:lnTo>
                    <a:pt x="3950" y="20546"/>
                  </a:lnTo>
                  <a:lnTo>
                    <a:pt x="4208" y="20940"/>
                  </a:lnTo>
                  <a:lnTo>
                    <a:pt x="4566" y="21073"/>
                  </a:lnTo>
                  <a:lnTo>
                    <a:pt x="4875" y="21600"/>
                  </a:lnTo>
                  <a:lnTo>
                    <a:pt x="5081" y="21404"/>
                  </a:lnTo>
                  <a:lnTo>
                    <a:pt x="5081" y="21205"/>
                  </a:lnTo>
                  <a:lnTo>
                    <a:pt x="4926" y="21139"/>
                  </a:lnTo>
                  <a:lnTo>
                    <a:pt x="4720" y="20609"/>
                  </a:lnTo>
                  <a:lnTo>
                    <a:pt x="4823" y="20479"/>
                  </a:lnTo>
                  <a:lnTo>
                    <a:pt x="4823" y="20214"/>
                  </a:lnTo>
                  <a:lnTo>
                    <a:pt x="5081" y="19883"/>
                  </a:lnTo>
                  <a:lnTo>
                    <a:pt x="5336" y="19883"/>
                  </a:lnTo>
                  <a:lnTo>
                    <a:pt x="5336" y="19621"/>
                  </a:lnTo>
                  <a:lnTo>
                    <a:pt x="5181" y="19488"/>
                  </a:lnTo>
                  <a:lnTo>
                    <a:pt x="5132" y="19157"/>
                  </a:lnTo>
                  <a:lnTo>
                    <a:pt x="5181" y="18958"/>
                  </a:lnTo>
                  <a:lnTo>
                    <a:pt x="5233" y="18891"/>
                  </a:lnTo>
                  <a:lnTo>
                    <a:pt x="5181" y="18762"/>
                  </a:lnTo>
                  <a:lnTo>
                    <a:pt x="5181" y="18563"/>
                  </a:lnTo>
                  <a:lnTo>
                    <a:pt x="5490" y="18232"/>
                  </a:lnTo>
                  <a:lnTo>
                    <a:pt x="5696" y="18165"/>
                  </a:lnTo>
                  <a:lnTo>
                    <a:pt x="5848" y="18099"/>
                  </a:lnTo>
                  <a:lnTo>
                    <a:pt x="6106" y="17969"/>
                  </a:lnTo>
                  <a:lnTo>
                    <a:pt x="6876" y="17969"/>
                  </a:lnTo>
                  <a:lnTo>
                    <a:pt x="6978" y="17837"/>
                  </a:lnTo>
                  <a:lnTo>
                    <a:pt x="7184" y="17837"/>
                  </a:lnTo>
                  <a:lnTo>
                    <a:pt x="7388" y="17903"/>
                  </a:lnTo>
                  <a:lnTo>
                    <a:pt x="7748" y="17969"/>
                  </a:lnTo>
                  <a:lnTo>
                    <a:pt x="7952" y="18099"/>
                  </a:lnTo>
                  <a:lnTo>
                    <a:pt x="8158" y="18165"/>
                  </a:lnTo>
                  <a:lnTo>
                    <a:pt x="8567" y="18298"/>
                  </a:lnTo>
                  <a:lnTo>
                    <a:pt x="8722" y="18563"/>
                  </a:lnTo>
                  <a:lnTo>
                    <a:pt x="9031" y="19157"/>
                  </a:lnTo>
                  <a:lnTo>
                    <a:pt x="9286" y="19422"/>
                  </a:lnTo>
                  <a:lnTo>
                    <a:pt x="9440" y="19289"/>
                  </a:lnTo>
                  <a:lnTo>
                    <a:pt x="9595" y="19090"/>
                  </a:lnTo>
                  <a:lnTo>
                    <a:pt x="9801" y="18958"/>
                  </a:lnTo>
                  <a:lnTo>
                    <a:pt x="10004" y="18891"/>
                  </a:lnTo>
                  <a:lnTo>
                    <a:pt x="10365" y="18828"/>
                  </a:lnTo>
                  <a:lnTo>
                    <a:pt x="10468" y="18762"/>
                  </a:lnTo>
                  <a:lnTo>
                    <a:pt x="10723" y="18762"/>
                  </a:lnTo>
                  <a:lnTo>
                    <a:pt x="10980" y="18958"/>
                  </a:lnTo>
                  <a:lnTo>
                    <a:pt x="10980" y="19157"/>
                  </a:lnTo>
                  <a:lnTo>
                    <a:pt x="11235" y="19223"/>
                  </a:lnTo>
                  <a:lnTo>
                    <a:pt x="11647" y="19554"/>
                  </a:lnTo>
                  <a:lnTo>
                    <a:pt x="12005" y="19621"/>
                  </a:lnTo>
                  <a:lnTo>
                    <a:pt x="12569" y="19883"/>
                  </a:lnTo>
                  <a:lnTo>
                    <a:pt x="12827" y="19949"/>
                  </a:lnTo>
                  <a:lnTo>
                    <a:pt x="13136" y="19750"/>
                  </a:lnTo>
                  <a:lnTo>
                    <a:pt x="13545" y="19090"/>
                  </a:lnTo>
                  <a:lnTo>
                    <a:pt x="13803" y="18891"/>
                  </a:lnTo>
                  <a:lnTo>
                    <a:pt x="14572" y="18958"/>
                  </a:lnTo>
                  <a:lnTo>
                    <a:pt x="14879" y="18828"/>
                  </a:lnTo>
                  <a:lnTo>
                    <a:pt x="15494" y="18891"/>
                  </a:lnTo>
                  <a:lnTo>
                    <a:pt x="15955" y="19157"/>
                  </a:lnTo>
                  <a:lnTo>
                    <a:pt x="16367" y="19223"/>
                  </a:lnTo>
                  <a:lnTo>
                    <a:pt x="16470" y="19289"/>
                  </a:lnTo>
                  <a:lnTo>
                    <a:pt x="16931" y="19157"/>
                  </a:lnTo>
                  <a:lnTo>
                    <a:pt x="16983" y="19090"/>
                  </a:lnTo>
                  <a:lnTo>
                    <a:pt x="17240" y="18891"/>
                  </a:lnTo>
                  <a:lnTo>
                    <a:pt x="17392" y="18762"/>
                  </a:lnTo>
                  <a:lnTo>
                    <a:pt x="17547" y="18629"/>
                  </a:lnTo>
                  <a:lnTo>
                    <a:pt x="17753" y="18762"/>
                  </a:lnTo>
                  <a:lnTo>
                    <a:pt x="17907" y="18629"/>
                  </a:lnTo>
                  <a:lnTo>
                    <a:pt x="17956" y="18430"/>
                  </a:lnTo>
                  <a:lnTo>
                    <a:pt x="18059" y="18099"/>
                  </a:lnTo>
                  <a:lnTo>
                    <a:pt x="18317" y="18232"/>
                  </a:lnTo>
                  <a:lnTo>
                    <a:pt x="18265" y="15921"/>
                  </a:lnTo>
                  <a:lnTo>
                    <a:pt x="18265" y="15655"/>
                  </a:lnTo>
                  <a:lnTo>
                    <a:pt x="18574" y="15655"/>
                  </a:lnTo>
                  <a:lnTo>
                    <a:pt x="18675" y="15457"/>
                  </a:lnTo>
                  <a:lnTo>
                    <a:pt x="21036" y="12353"/>
                  </a:lnTo>
                  <a:lnTo>
                    <a:pt x="20985" y="9711"/>
                  </a:lnTo>
                  <a:lnTo>
                    <a:pt x="21343" y="6276"/>
                  </a:lnTo>
                  <a:lnTo>
                    <a:pt x="21549" y="6011"/>
                  </a:lnTo>
                  <a:lnTo>
                    <a:pt x="21600" y="5351"/>
                  </a:lnTo>
                  <a:lnTo>
                    <a:pt x="20624" y="3899"/>
                  </a:lnTo>
                  <a:lnTo>
                    <a:pt x="20727" y="3634"/>
                  </a:lnTo>
                  <a:lnTo>
                    <a:pt x="20779" y="3106"/>
                  </a:lnTo>
                  <a:lnTo>
                    <a:pt x="20060" y="663"/>
                  </a:lnTo>
                  <a:lnTo>
                    <a:pt x="19957" y="398"/>
                  </a:lnTo>
                  <a:lnTo>
                    <a:pt x="18675" y="1058"/>
                  </a:lnTo>
                  <a:lnTo>
                    <a:pt x="18420" y="726"/>
                  </a:lnTo>
                  <a:lnTo>
                    <a:pt x="15955" y="0"/>
                  </a:lnTo>
                  <a:close/>
                </a:path>
              </a:pathLst>
            </a:custGeom>
            <a:solidFill>
              <a:srgbClr val="CCD4DA"/>
            </a:solidFill>
            <a:ln w="12700" cap="flat">
              <a:noFill/>
              <a:miter lim="400000"/>
            </a:ln>
            <a:effectLst/>
          </p:spPr>
          <p:txBody>
            <a:bodyPr wrap="square" lIns="0" tIns="0" rIns="0" bIns="0" numCol="1" anchor="ctr">
              <a:noAutofit/>
            </a:bodyPr>
            <a:lstStyle/>
            <a:p>
              <a:pPr defTabSz="342900">
                <a:lnSpc>
                  <a:spcPct val="100000"/>
                </a:lnSpc>
                <a:spcBef>
                  <a:spcPts val="0"/>
                </a:spcBef>
                <a:defRPr sz="1400">
                  <a:solidFill>
                    <a:srgbClr val="A6CBC2"/>
                  </a:solidFill>
                  <a:latin typeface="Arial"/>
                  <a:ea typeface="Arial"/>
                  <a:cs typeface="Arial"/>
                  <a:sym typeface="Arial"/>
                </a:defRPr>
              </a:pPr>
              <a:endParaRPr sz="525"/>
            </a:p>
          </p:txBody>
        </p:sp>
        <p:sp>
          <p:nvSpPr>
            <p:cNvPr id="205" name="Google Shape;10614;p32">
              <a:extLst>
                <a:ext uri="{FF2B5EF4-FFF2-40B4-BE49-F238E27FC236}">
                  <a16:creationId xmlns:a16="http://schemas.microsoft.com/office/drawing/2014/main" id="{A706796B-A2DB-BEC3-D9C5-332DB18281D7}"/>
                </a:ext>
              </a:extLst>
            </p:cNvPr>
            <p:cNvSpPr/>
            <p:nvPr/>
          </p:nvSpPr>
          <p:spPr>
            <a:xfrm>
              <a:off x="11661042" y="7775893"/>
              <a:ext cx="825298" cy="675798"/>
            </a:xfrm>
            <a:custGeom>
              <a:avLst/>
              <a:gdLst/>
              <a:ahLst/>
              <a:cxnLst>
                <a:cxn ang="0">
                  <a:pos x="wd2" y="hd2"/>
                </a:cxn>
                <a:cxn ang="5400000">
                  <a:pos x="wd2" y="hd2"/>
                </a:cxn>
                <a:cxn ang="10800000">
                  <a:pos x="wd2" y="hd2"/>
                </a:cxn>
                <a:cxn ang="16200000">
                  <a:pos x="wd2" y="hd2"/>
                </a:cxn>
              </a:cxnLst>
              <a:rect l="0" t="0" r="r" b="b"/>
              <a:pathLst>
                <a:path w="21600" h="21600" extrusionOk="0">
                  <a:moveTo>
                    <a:pt x="4443" y="0"/>
                  </a:moveTo>
                  <a:lnTo>
                    <a:pt x="4306" y="160"/>
                  </a:lnTo>
                  <a:lnTo>
                    <a:pt x="3280" y="160"/>
                  </a:lnTo>
                  <a:lnTo>
                    <a:pt x="2937" y="316"/>
                  </a:lnTo>
                  <a:lnTo>
                    <a:pt x="2734" y="396"/>
                  </a:lnTo>
                  <a:lnTo>
                    <a:pt x="2460" y="476"/>
                  </a:lnTo>
                  <a:lnTo>
                    <a:pt x="2048" y="876"/>
                  </a:lnTo>
                  <a:lnTo>
                    <a:pt x="2048" y="1116"/>
                  </a:lnTo>
                  <a:lnTo>
                    <a:pt x="2117" y="1272"/>
                  </a:lnTo>
                  <a:lnTo>
                    <a:pt x="2048" y="1352"/>
                  </a:lnTo>
                  <a:lnTo>
                    <a:pt x="1983" y="1592"/>
                  </a:lnTo>
                  <a:lnTo>
                    <a:pt x="2048" y="1992"/>
                  </a:lnTo>
                  <a:lnTo>
                    <a:pt x="2254" y="2152"/>
                  </a:lnTo>
                  <a:lnTo>
                    <a:pt x="2254" y="2469"/>
                  </a:lnTo>
                  <a:lnTo>
                    <a:pt x="1914" y="2469"/>
                  </a:lnTo>
                  <a:lnTo>
                    <a:pt x="1571" y="2869"/>
                  </a:lnTo>
                  <a:lnTo>
                    <a:pt x="1571" y="3189"/>
                  </a:lnTo>
                  <a:lnTo>
                    <a:pt x="1434" y="3345"/>
                  </a:lnTo>
                  <a:lnTo>
                    <a:pt x="1709" y="3985"/>
                  </a:lnTo>
                  <a:lnTo>
                    <a:pt x="1914" y="4065"/>
                  </a:lnTo>
                  <a:lnTo>
                    <a:pt x="1914" y="4305"/>
                  </a:lnTo>
                  <a:lnTo>
                    <a:pt x="1640" y="4541"/>
                  </a:lnTo>
                  <a:lnTo>
                    <a:pt x="1571" y="4541"/>
                  </a:lnTo>
                  <a:lnTo>
                    <a:pt x="1434" y="5101"/>
                  </a:lnTo>
                  <a:lnTo>
                    <a:pt x="1571" y="5341"/>
                  </a:lnTo>
                  <a:lnTo>
                    <a:pt x="2048" y="5897"/>
                  </a:lnTo>
                  <a:lnTo>
                    <a:pt x="2117" y="6377"/>
                  </a:lnTo>
                  <a:lnTo>
                    <a:pt x="2323" y="7173"/>
                  </a:lnTo>
                  <a:lnTo>
                    <a:pt x="2254" y="7490"/>
                  </a:lnTo>
                  <a:lnTo>
                    <a:pt x="1777" y="7490"/>
                  </a:lnTo>
                  <a:lnTo>
                    <a:pt x="1640" y="7730"/>
                  </a:lnTo>
                  <a:lnTo>
                    <a:pt x="1640" y="7970"/>
                  </a:lnTo>
                  <a:lnTo>
                    <a:pt x="2048" y="8450"/>
                  </a:lnTo>
                  <a:lnTo>
                    <a:pt x="1983" y="8686"/>
                  </a:lnTo>
                  <a:lnTo>
                    <a:pt x="1709" y="8686"/>
                  </a:lnTo>
                  <a:lnTo>
                    <a:pt x="1434" y="8846"/>
                  </a:lnTo>
                  <a:lnTo>
                    <a:pt x="1297" y="9246"/>
                  </a:lnTo>
                  <a:lnTo>
                    <a:pt x="1026" y="9722"/>
                  </a:lnTo>
                  <a:lnTo>
                    <a:pt x="889" y="10122"/>
                  </a:lnTo>
                  <a:lnTo>
                    <a:pt x="683" y="10362"/>
                  </a:lnTo>
                  <a:lnTo>
                    <a:pt x="546" y="10362"/>
                  </a:lnTo>
                  <a:lnTo>
                    <a:pt x="206" y="10522"/>
                  </a:lnTo>
                  <a:lnTo>
                    <a:pt x="69" y="10758"/>
                  </a:lnTo>
                  <a:lnTo>
                    <a:pt x="69" y="11158"/>
                  </a:lnTo>
                  <a:lnTo>
                    <a:pt x="0" y="11478"/>
                  </a:lnTo>
                  <a:lnTo>
                    <a:pt x="0" y="12114"/>
                  </a:lnTo>
                  <a:lnTo>
                    <a:pt x="69" y="12434"/>
                  </a:lnTo>
                  <a:lnTo>
                    <a:pt x="0" y="12674"/>
                  </a:lnTo>
                  <a:lnTo>
                    <a:pt x="69" y="12830"/>
                  </a:lnTo>
                  <a:lnTo>
                    <a:pt x="69" y="13470"/>
                  </a:lnTo>
                  <a:lnTo>
                    <a:pt x="206" y="14347"/>
                  </a:lnTo>
                  <a:lnTo>
                    <a:pt x="69" y="14667"/>
                  </a:lnTo>
                  <a:lnTo>
                    <a:pt x="206" y="15063"/>
                  </a:lnTo>
                  <a:lnTo>
                    <a:pt x="69" y="16099"/>
                  </a:lnTo>
                  <a:lnTo>
                    <a:pt x="206" y="16499"/>
                  </a:lnTo>
                  <a:lnTo>
                    <a:pt x="957" y="16739"/>
                  </a:lnTo>
                  <a:lnTo>
                    <a:pt x="1571" y="16419"/>
                  </a:lnTo>
                  <a:lnTo>
                    <a:pt x="2937" y="17295"/>
                  </a:lnTo>
                  <a:lnTo>
                    <a:pt x="3691" y="18091"/>
                  </a:lnTo>
                  <a:lnTo>
                    <a:pt x="4100" y="19208"/>
                  </a:lnTo>
                  <a:lnTo>
                    <a:pt x="4100" y="19928"/>
                  </a:lnTo>
                  <a:lnTo>
                    <a:pt x="4374" y="20084"/>
                  </a:lnTo>
                  <a:lnTo>
                    <a:pt x="4649" y="20804"/>
                  </a:lnTo>
                  <a:lnTo>
                    <a:pt x="5057" y="21280"/>
                  </a:lnTo>
                  <a:lnTo>
                    <a:pt x="5740" y="21600"/>
                  </a:lnTo>
                  <a:lnTo>
                    <a:pt x="7585" y="21440"/>
                  </a:lnTo>
                  <a:lnTo>
                    <a:pt x="7928" y="21200"/>
                  </a:lnTo>
                  <a:lnTo>
                    <a:pt x="8203" y="21280"/>
                  </a:lnTo>
                  <a:lnTo>
                    <a:pt x="9091" y="20884"/>
                  </a:lnTo>
                  <a:lnTo>
                    <a:pt x="9431" y="21120"/>
                  </a:lnTo>
                  <a:lnTo>
                    <a:pt x="9843" y="21040"/>
                  </a:lnTo>
                  <a:lnTo>
                    <a:pt x="9980" y="20404"/>
                  </a:lnTo>
                  <a:lnTo>
                    <a:pt x="10320" y="20804"/>
                  </a:lnTo>
                  <a:lnTo>
                    <a:pt x="10526" y="20724"/>
                  </a:lnTo>
                  <a:lnTo>
                    <a:pt x="10526" y="20404"/>
                  </a:lnTo>
                  <a:lnTo>
                    <a:pt x="11003" y="19848"/>
                  </a:lnTo>
                  <a:lnTo>
                    <a:pt x="11208" y="19208"/>
                  </a:lnTo>
                  <a:lnTo>
                    <a:pt x="11208" y="18731"/>
                  </a:lnTo>
                  <a:lnTo>
                    <a:pt x="11140" y="18251"/>
                  </a:lnTo>
                  <a:lnTo>
                    <a:pt x="11346" y="18011"/>
                  </a:lnTo>
                  <a:lnTo>
                    <a:pt x="11346" y="17695"/>
                  </a:lnTo>
                  <a:lnTo>
                    <a:pt x="11620" y="17455"/>
                  </a:lnTo>
                  <a:lnTo>
                    <a:pt x="11960" y="17135"/>
                  </a:lnTo>
                  <a:lnTo>
                    <a:pt x="12166" y="16895"/>
                  </a:lnTo>
                  <a:lnTo>
                    <a:pt x="12714" y="16419"/>
                  </a:lnTo>
                  <a:lnTo>
                    <a:pt x="12646" y="16019"/>
                  </a:lnTo>
                  <a:lnTo>
                    <a:pt x="12714" y="15703"/>
                  </a:lnTo>
                  <a:lnTo>
                    <a:pt x="13191" y="15703"/>
                  </a:lnTo>
                  <a:lnTo>
                    <a:pt x="13328" y="15463"/>
                  </a:lnTo>
                  <a:lnTo>
                    <a:pt x="13397" y="15543"/>
                  </a:lnTo>
                  <a:lnTo>
                    <a:pt x="13943" y="15703"/>
                  </a:lnTo>
                  <a:lnTo>
                    <a:pt x="14217" y="15703"/>
                  </a:lnTo>
                  <a:lnTo>
                    <a:pt x="14560" y="15939"/>
                  </a:lnTo>
                  <a:lnTo>
                    <a:pt x="14694" y="16419"/>
                  </a:lnTo>
                  <a:lnTo>
                    <a:pt x="15037" y="16659"/>
                  </a:lnTo>
                  <a:lnTo>
                    <a:pt x="15311" y="16739"/>
                  </a:lnTo>
                  <a:lnTo>
                    <a:pt x="15651" y="16499"/>
                  </a:lnTo>
                  <a:lnTo>
                    <a:pt x="15926" y="16019"/>
                  </a:lnTo>
                  <a:lnTo>
                    <a:pt x="15926" y="15859"/>
                  </a:lnTo>
                  <a:lnTo>
                    <a:pt x="16063" y="15543"/>
                  </a:lnTo>
                  <a:lnTo>
                    <a:pt x="16337" y="15463"/>
                  </a:lnTo>
                  <a:lnTo>
                    <a:pt x="16608" y="15063"/>
                  </a:lnTo>
                  <a:lnTo>
                    <a:pt x="16608" y="14747"/>
                  </a:lnTo>
                  <a:lnTo>
                    <a:pt x="16677" y="14267"/>
                  </a:lnTo>
                  <a:lnTo>
                    <a:pt x="17291" y="13550"/>
                  </a:lnTo>
                  <a:lnTo>
                    <a:pt x="17360" y="13150"/>
                  </a:lnTo>
                  <a:lnTo>
                    <a:pt x="17291" y="12830"/>
                  </a:lnTo>
                  <a:lnTo>
                    <a:pt x="17428" y="12514"/>
                  </a:lnTo>
                  <a:lnTo>
                    <a:pt x="17977" y="11954"/>
                  </a:lnTo>
                  <a:lnTo>
                    <a:pt x="18317" y="11638"/>
                  </a:lnTo>
                  <a:lnTo>
                    <a:pt x="18385" y="11158"/>
                  </a:lnTo>
                  <a:lnTo>
                    <a:pt x="18454" y="10838"/>
                  </a:lnTo>
                  <a:lnTo>
                    <a:pt x="18385" y="10122"/>
                  </a:lnTo>
                  <a:lnTo>
                    <a:pt x="18728" y="9882"/>
                  </a:lnTo>
                  <a:lnTo>
                    <a:pt x="19205" y="9722"/>
                  </a:lnTo>
                  <a:lnTo>
                    <a:pt x="19480" y="9246"/>
                  </a:lnTo>
                  <a:lnTo>
                    <a:pt x="19548" y="8766"/>
                  </a:lnTo>
                  <a:lnTo>
                    <a:pt x="19548" y="7730"/>
                  </a:lnTo>
                  <a:lnTo>
                    <a:pt x="19754" y="7333"/>
                  </a:lnTo>
                  <a:lnTo>
                    <a:pt x="20094" y="6693"/>
                  </a:lnTo>
                  <a:lnTo>
                    <a:pt x="20231" y="6453"/>
                  </a:lnTo>
                  <a:lnTo>
                    <a:pt x="20368" y="6297"/>
                  </a:lnTo>
                  <a:lnTo>
                    <a:pt x="20711" y="5977"/>
                  </a:lnTo>
                  <a:lnTo>
                    <a:pt x="20845" y="5977"/>
                  </a:lnTo>
                  <a:lnTo>
                    <a:pt x="21120" y="5577"/>
                  </a:lnTo>
                  <a:lnTo>
                    <a:pt x="21531" y="5341"/>
                  </a:lnTo>
                  <a:lnTo>
                    <a:pt x="21600" y="5101"/>
                  </a:lnTo>
                  <a:lnTo>
                    <a:pt x="21463" y="4541"/>
                  </a:lnTo>
                  <a:lnTo>
                    <a:pt x="21463" y="4305"/>
                  </a:lnTo>
                  <a:lnTo>
                    <a:pt x="21394" y="3985"/>
                  </a:lnTo>
                  <a:lnTo>
                    <a:pt x="21051" y="3745"/>
                  </a:lnTo>
                  <a:lnTo>
                    <a:pt x="20845" y="3505"/>
                  </a:lnTo>
                  <a:lnTo>
                    <a:pt x="20845" y="2789"/>
                  </a:lnTo>
                  <a:lnTo>
                    <a:pt x="20780" y="2389"/>
                  </a:lnTo>
                  <a:lnTo>
                    <a:pt x="20574" y="1912"/>
                  </a:lnTo>
                  <a:lnTo>
                    <a:pt x="20368" y="1352"/>
                  </a:lnTo>
                  <a:lnTo>
                    <a:pt x="19823" y="556"/>
                  </a:lnTo>
                  <a:lnTo>
                    <a:pt x="19548" y="476"/>
                  </a:lnTo>
                  <a:lnTo>
                    <a:pt x="19205" y="316"/>
                  </a:lnTo>
                  <a:lnTo>
                    <a:pt x="19068" y="716"/>
                  </a:lnTo>
                  <a:lnTo>
                    <a:pt x="19003" y="956"/>
                  </a:lnTo>
                  <a:lnTo>
                    <a:pt x="18797" y="1116"/>
                  </a:lnTo>
                  <a:lnTo>
                    <a:pt x="18523" y="956"/>
                  </a:lnTo>
                  <a:lnTo>
                    <a:pt x="18317" y="1116"/>
                  </a:lnTo>
                  <a:lnTo>
                    <a:pt x="18114" y="1272"/>
                  </a:lnTo>
                  <a:lnTo>
                    <a:pt x="17771" y="1512"/>
                  </a:lnTo>
                  <a:lnTo>
                    <a:pt x="17634" y="1912"/>
                  </a:lnTo>
                  <a:lnTo>
                    <a:pt x="17291" y="1992"/>
                  </a:lnTo>
                  <a:lnTo>
                    <a:pt x="17089" y="1752"/>
                  </a:lnTo>
                  <a:lnTo>
                    <a:pt x="16951" y="1672"/>
                  </a:lnTo>
                  <a:lnTo>
                    <a:pt x="16403" y="1592"/>
                  </a:lnTo>
                  <a:lnTo>
                    <a:pt x="15788" y="1272"/>
                  </a:lnTo>
                  <a:lnTo>
                    <a:pt x="14968" y="1196"/>
                  </a:lnTo>
                  <a:lnTo>
                    <a:pt x="14560" y="1352"/>
                  </a:lnTo>
                  <a:lnTo>
                    <a:pt x="13534" y="1272"/>
                  </a:lnTo>
                  <a:lnTo>
                    <a:pt x="13191" y="1512"/>
                  </a:lnTo>
                  <a:lnTo>
                    <a:pt x="12646" y="2309"/>
                  </a:lnTo>
                  <a:lnTo>
                    <a:pt x="12234" y="2549"/>
                  </a:lnTo>
                  <a:lnTo>
                    <a:pt x="11891" y="2469"/>
                  </a:lnTo>
                  <a:lnTo>
                    <a:pt x="11140" y="2152"/>
                  </a:lnTo>
                  <a:lnTo>
                    <a:pt x="10663" y="2072"/>
                  </a:lnTo>
                  <a:lnTo>
                    <a:pt x="10114" y="1672"/>
                  </a:lnTo>
                  <a:lnTo>
                    <a:pt x="9774" y="1592"/>
                  </a:lnTo>
                  <a:lnTo>
                    <a:pt x="9774" y="1352"/>
                  </a:lnTo>
                  <a:lnTo>
                    <a:pt x="9431" y="1116"/>
                  </a:lnTo>
                  <a:lnTo>
                    <a:pt x="9091" y="1116"/>
                  </a:lnTo>
                  <a:lnTo>
                    <a:pt x="8954" y="1196"/>
                  </a:lnTo>
                  <a:lnTo>
                    <a:pt x="8474" y="1272"/>
                  </a:lnTo>
                  <a:lnTo>
                    <a:pt x="8203" y="1352"/>
                  </a:lnTo>
                  <a:lnTo>
                    <a:pt x="7928" y="1512"/>
                  </a:lnTo>
                  <a:lnTo>
                    <a:pt x="7723" y="1752"/>
                  </a:lnTo>
                  <a:lnTo>
                    <a:pt x="7517" y="1912"/>
                  </a:lnTo>
                  <a:lnTo>
                    <a:pt x="7177" y="1592"/>
                  </a:lnTo>
                  <a:lnTo>
                    <a:pt x="6766" y="876"/>
                  </a:lnTo>
                  <a:lnTo>
                    <a:pt x="6560" y="556"/>
                  </a:lnTo>
                  <a:lnTo>
                    <a:pt x="6014" y="396"/>
                  </a:lnTo>
                  <a:lnTo>
                    <a:pt x="5740" y="316"/>
                  </a:lnTo>
                  <a:lnTo>
                    <a:pt x="5469" y="160"/>
                  </a:lnTo>
                  <a:lnTo>
                    <a:pt x="4988" y="80"/>
                  </a:lnTo>
                  <a:lnTo>
                    <a:pt x="4717" y="0"/>
                  </a:lnTo>
                  <a:close/>
                </a:path>
              </a:pathLst>
            </a:custGeom>
            <a:solidFill>
              <a:srgbClr val="CCD4DA"/>
            </a:solidFill>
            <a:ln w="12700" cap="flat">
              <a:noFill/>
              <a:miter lim="400000"/>
            </a:ln>
            <a:effectLst/>
          </p:spPr>
          <p:txBody>
            <a:bodyPr wrap="square" lIns="0" tIns="0" rIns="0" bIns="0" numCol="1" anchor="ctr">
              <a:noAutofit/>
            </a:bodyPr>
            <a:lstStyle/>
            <a:p>
              <a:pPr defTabSz="342900">
                <a:lnSpc>
                  <a:spcPct val="100000"/>
                </a:lnSpc>
                <a:spcBef>
                  <a:spcPts val="0"/>
                </a:spcBef>
                <a:defRPr sz="1400">
                  <a:latin typeface="Arial"/>
                  <a:ea typeface="Arial"/>
                  <a:cs typeface="Arial"/>
                  <a:sym typeface="Arial"/>
                </a:defRPr>
              </a:pPr>
              <a:endParaRPr sz="525"/>
            </a:p>
          </p:txBody>
        </p:sp>
        <p:sp>
          <p:nvSpPr>
            <p:cNvPr id="206" name="Google Shape;10615;p32">
              <a:extLst>
                <a:ext uri="{FF2B5EF4-FFF2-40B4-BE49-F238E27FC236}">
                  <a16:creationId xmlns:a16="http://schemas.microsoft.com/office/drawing/2014/main" id="{3C97526A-E1CA-1437-569E-7648EB70B95F}"/>
                </a:ext>
              </a:extLst>
            </p:cNvPr>
            <p:cNvSpPr/>
            <p:nvPr/>
          </p:nvSpPr>
          <p:spPr>
            <a:xfrm>
              <a:off x="12063210" y="7835726"/>
              <a:ext cx="548458" cy="785581"/>
            </a:xfrm>
            <a:custGeom>
              <a:avLst/>
              <a:gdLst/>
              <a:ahLst/>
              <a:cxnLst>
                <a:cxn ang="0">
                  <a:pos x="wd2" y="hd2"/>
                </a:cxn>
                <a:cxn ang="5400000">
                  <a:pos x="wd2" y="hd2"/>
                </a:cxn>
                <a:cxn ang="10800000">
                  <a:pos x="wd2" y="hd2"/>
                </a:cxn>
                <a:cxn ang="16200000">
                  <a:pos x="wd2" y="hd2"/>
                </a:cxn>
              </a:cxnLst>
              <a:rect l="0" t="0" r="r" b="b"/>
              <a:pathLst>
                <a:path w="21600" h="21600" extrusionOk="0">
                  <a:moveTo>
                    <a:pt x="15121" y="0"/>
                  </a:moveTo>
                  <a:lnTo>
                    <a:pt x="15431" y="410"/>
                  </a:lnTo>
                  <a:lnTo>
                    <a:pt x="15529" y="754"/>
                  </a:lnTo>
                  <a:lnTo>
                    <a:pt x="15529" y="1370"/>
                  </a:lnTo>
                  <a:lnTo>
                    <a:pt x="15839" y="1576"/>
                  </a:lnTo>
                  <a:lnTo>
                    <a:pt x="16355" y="1783"/>
                  </a:lnTo>
                  <a:lnTo>
                    <a:pt x="16458" y="2058"/>
                  </a:lnTo>
                  <a:lnTo>
                    <a:pt x="16458" y="2261"/>
                  </a:lnTo>
                  <a:lnTo>
                    <a:pt x="16665" y="2743"/>
                  </a:lnTo>
                  <a:lnTo>
                    <a:pt x="16561" y="2949"/>
                  </a:lnTo>
                  <a:lnTo>
                    <a:pt x="15942" y="3153"/>
                  </a:lnTo>
                  <a:lnTo>
                    <a:pt x="15529" y="3497"/>
                  </a:lnTo>
                  <a:lnTo>
                    <a:pt x="15327" y="3497"/>
                  </a:lnTo>
                  <a:lnTo>
                    <a:pt x="14811" y="3772"/>
                  </a:lnTo>
                  <a:lnTo>
                    <a:pt x="14605" y="3906"/>
                  </a:lnTo>
                  <a:lnTo>
                    <a:pt x="14398" y="4113"/>
                  </a:lnTo>
                  <a:lnTo>
                    <a:pt x="13887" y="4663"/>
                  </a:lnTo>
                  <a:lnTo>
                    <a:pt x="13577" y="5004"/>
                  </a:lnTo>
                  <a:lnTo>
                    <a:pt x="13577" y="5896"/>
                  </a:lnTo>
                  <a:lnTo>
                    <a:pt x="13474" y="6309"/>
                  </a:lnTo>
                  <a:lnTo>
                    <a:pt x="13061" y="6718"/>
                  </a:lnTo>
                  <a:lnTo>
                    <a:pt x="12344" y="6856"/>
                  </a:lnTo>
                  <a:lnTo>
                    <a:pt x="11827" y="7062"/>
                  </a:lnTo>
                  <a:lnTo>
                    <a:pt x="11931" y="7678"/>
                  </a:lnTo>
                  <a:lnTo>
                    <a:pt x="11827" y="7954"/>
                  </a:lnTo>
                  <a:lnTo>
                    <a:pt x="11724" y="8367"/>
                  </a:lnTo>
                  <a:lnTo>
                    <a:pt x="11213" y="8639"/>
                  </a:lnTo>
                  <a:lnTo>
                    <a:pt x="10387" y="9120"/>
                  </a:lnTo>
                  <a:lnTo>
                    <a:pt x="10181" y="9392"/>
                  </a:lnTo>
                  <a:lnTo>
                    <a:pt x="10284" y="9668"/>
                  </a:lnTo>
                  <a:lnTo>
                    <a:pt x="10181" y="10012"/>
                  </a:lnTo>
                  <a:lnTo>
                    <a:pt x="9256" y="10628"/>
                  </a:lnTo>
                  <a:lnTo>
                    <a:pt x="9153" y="11041"/>
                  </a:lnTo>
                  <a:lnTo>
                    <a:pt x="9153" y="11313"/>
                  </a:lnTo>
                  <a:lnTo>
                    <a:pt x="8745" y="11657"/>
                  </a:lnTo>
                  <a:lnTo>
                    <a:pt x="8332" y="11726"/>
                  </a:lnTo>
                  <a:lnTo>
                    <a:pt x="8126" y="11998"/>
                  </a:lnTo>
                  <a:lnTo>
                    <a:pt x="8126" y="12135"/>
                  </a:lnTo>
                  <a:lnTo>
                    <a:pt x="7713" y="12548"/>
                  </a:lnTo>
                  <a:lnTo>
                    <a:pt x="7202" y="12755"/>
                  </a:lnTo>
                  <a:lnTo>
                    <a:pt x="6789" y="12686"/>
                  </a:lnTo>
                  <a:lnTo>
                    <a:pt x="6273" y="12480"/>
                  </a:lnTo>
                  <a:lnTo>
                    <a:pt x="6071" y="12067"/>
                  </a:lnTo>
                  <a:lnTo>
                    <a:pt x="5555" y="11863"/>
                  </a:lnTo>
                  <a:lnTo>
                    <a:pt x="5142" y="11863"/>
                  </a:lnTo>
                  <a:lnTo>
                    <a:pt x="4321" y="11726"/>
                  </a:lnTo>
                  <a:lnTo>
                    <a:pt x="4218" y="11657"/>
                  </a:lnTo>
                  <a:lnTo>
                    <a:pt x="4011" y="11863"/>
                  </a:lnTo>
                  <a:lnTo>
                    <a:pt x="3294" y="11863"/>
                  </a:lnTo>
                  <a:lnTo>
                    <a:pt x="3190" y="12135"/>
                  </a:lnTo>
                  <a:lnTo>
                    <a:pt x="3294" y="12480"/>
                  </a:lnTo>
                  <a:lnTo>
                    <a:pt x="2468" y="12889"/>
                  </a:lnTo>
                  <a:lnTo>
                    <a:pt x="2158" y="13096"/>
                  </a:lnTo>
                  <a:lnTo>
                    <a:pt x="1647" y="13371"/>
                  </a:lnTo>
                  <a:lnTo>
                    <a:pt x="1234" y="13577"/>
                  </a:lnTo>
                  <a:lnTo>
                    <a:pt x="1234" y="13849"/>
                  </a:lnTo>
                  <a:lnTo>
                    <a:pt x="924" y="14056"/>
                  </a:lnTo>
                  <a:lnTo>
                    <a:pt x="1027" y="14469"/>
                  </a:lnTo>
                  <a:lnTo>
                    <a:pt x="1027" y="14878"/>
                  </a:lnTo>
                  <a:lnTo>
                    <a:pt x="718" y="15429"/>
                  </a:lnTo>
                  <a:lnTo>
                    <a:pt x="0" y="15908"/>
                  </a:lnTo>
                  <a:lnTo>
                    <a:pt x="0" y="16183"/>
                  </a:lnTo>
                  <a:lnTo>
                    <a:pt x="413" y="16252"/>
                  </a:lnTo>
                  <a:lnTo>
                    <a:pt x="924" y="16114"/>
                  </a:lnTo>
                  <a:lnTo>
                    <a:pt x="1131" y="17281"/>
                  </a:lnTo>
                  <a:lnTo>
                    <a:pt x="1647" y="17281"/>
                  </a:lnTo>
                  <a:lnTo>
                    <a:pt x="1956" y="17553"/>
                  </a:lnTo>
                  <a:lnTo>
                    <a:pt x="2777" y="17281"/>
                  </a:lnTo>
                  <a:lnTo>
                    <a:pt x="3190" y="17690"/>
                  </a:lnTo>
                  <a:lnTo>
                    <a:pt x="3087" y="17966"/>
                  </a:lnTo>
                  <a:lnTo>
                    <a:pt x="3087" y="18513"/>
                  </a:lnTo>
                  <a:lnTo>
                    <a:pt x="3598" y="18995"/>
                  </a:lnTo>
                  <a:lnTo>
                    <a:pt x="3598" y="19680"/>
                  </a:lnTo>
                  <a:lnTo>
                    <a:pt x="3190" y="20364"/>
                  </a:lnTo>
                  <a:lnTo>
                    <a:pt x="3702" y="20640"/>
                  </a:lnTo>
                  <a:lnTo>
                    <a:pt x="3190" y="20981"/>
                  </a:lnTo>
                  <a:lnTo>
                    <a:pt x="3598" y="20915"/>
                  </a:lnTo>
                  <a:lnTo>
                    <a:pt x="4011" y="20915"/>
                  </a:lnTo>
                  <a:lnTo>
                    <a:pt x="4115" y="20981"/>
                  </a:lnTo>
                  <a:lnTo>
                    <a:pt x="7408" y="20981"/>
                  </a:lnTo>
                  <a:lnTo>
                    <a:pt x="7610" y="20915"/>
                  </a:lnTo>
                  <a:lnTo>
                    <a:pt x="7816" y="20777"/>
                  </a:lnTo>
                  <a:lnTo>
                    <a:pt x="8126" y="20915"/>
                  </a:lnTo>
                  <a:lnTo>
                    <a:pt x="8332" y="20709"/>
                  </a:lnTo>
                  <a:lnTo>
                    <a:pt x="9153" y="20777"/>
                  </a:lnTo>
                  <a:lnTo>
                    <a:pt x="9360" y="20709"/>
                  </a:lnTo>
                  <a:lnTo>
                    <a:pt x="10284" y="20709"/>
                  </a:lnTo>
                  <a:lnTo>
                    <a:pt x="10490" y="20777"/>
                  </a:lnTo>
                  <a:lnTo>
                    <a:pt x="11006" y="20709"/>
                  </a:lnTo>
                  <a:lnTo>
                    <a:pt x="11419" y="20709"/>
                  </a:lnTo>
                  <a:lnTo>
                    <a:pt x="11419" y="20777"/>
                  </a:lnTo>
                  <a:lnTo>
                    <a:pt x="12240" y="20915"/>
                  </a:lnTo>
                  <a:lnTo>
                    <a:pt x="12344" y="20777"/>
                  </a:lnTo>
                  <a:lnTo>
                    <a:pt x="12550" y="20777"/>
                  </a:lnTo>
                  <a:lnTo>
                    <a:pt x="12756" y="20981"/>
                  </a:lnTo>
                  <a:lnTo>
                    <a:pt x="16355" y="20981"/>
                  </a:lnTo>
                  <a:lnTo>
                    <a:pt x="16665" y="21049"/>
                  </a:lnTo>
                  <a:lnTo>
                    <a:pt x="16866" y="20981"/>
                  </a:lnTo>
                  <a:lnTo>
                    <a:pt x="16969" y="20981"/>
                  </a:lnTo>
                  <a:lnTo>
                    <a:pt x="17382" y="21256"/>
                  </a:lnTo>
                  <a:lnTo>
                    <a:pt x="17589" y="21118"/>
                  </a:lnTo>
                  <a:lnTo>
                    <a:pt x="18002" y="21256"/>
                  </a:lnTo>
                  <a:lnTo>
                    <a:pt x="18105" y="21394"/>
                  </a:lnTo>
                  <a:lnTo>
                    <a:pt x="18410" y="21325"/>
                  </a:lnTo>
                  <a:lnTo>
                    <a:pt x="18513" y="21256"/>
                  </a:lnTo>
                  <a:lnTo>
                    <a:pt x="18719" y="21256"/>
                  </a:lnTo>
                  <a:lnTo>
                    <a:pt x="19132" y="21462"/>
                  </a:lnTo>
                  <a:lnTo>
                    <a:pt x="19442" y="21394"/>
                  </a:lnTo>
                  <a:lnTo>
                    <a:pt x="19953" y="21394"/>
                  </a:lnTo>
                  <a:lnTo>
                    <a:pt x="20160" y="21462"/>
                  </a:lnTo>
                  <a:lnTo>
                    <a:pt x="20676" y="21462"/>
                  </a:lnTo>
                  <a:lnTo>
                    <a:pt x="20676" y="21600"/>
                  </a:lnTo>
                  <a:lnTo>
                    <a:pt x="21084" y="21600"/>
                  </a:lnTo>
                  <a:lnTo>
                    <a:pt x="21187" y="21394"/>
                  </a:lnTo>
                  <a:lnTo>
                    <a:pt x="20981" y="21049"/>
                  </a:lnTo>
                  <a:lnTo>
                    <a:pt x="20981" y="20981"/>
                  </a:lnTo>
                  <a:lnTo>
                    <a:pt x="21290" y="20640"/>
                  </a:lnTo>
                  <a:lnTo>
                    <a:pt x="21497" y="20364"/>
                  </a:lnTo>
                  <a:lnTo>
                    <a:pt x="21600" y="20296"/>
                  </a:lnTo>
                  <a:lnTo>
                    <a:pt x="21497" y="20296"/>
                  </a:lnTo>
                  <a:lnTo>
                    <a:pt x="21290" y="20089"/>
                  </a:lnTo>
                  <a:lnTo>
                    <a:pt x="21290" y="19404"/>
                  </a:lnTo>
                  <a:lnTo>
                    <a:pt x="20469" y="18995"/>
                  </a:lnTo>
                  <a:lnTo>
                    <a:pt x="20056" y="18719"/>
                  </a:lnTo>
                  <a:lnTo>
                    <a:pt x="19644" y="18241"/>
                  </a:lnTo>
                  <a:lnTo>
                    <a:pt x="18926" y="17553"/>
                  </a:lnTo>
                  <a:lnTo>
                    <a:pt x="18719" y="17143"/>
                  </a:lnTo>
                  <a:lnTo>
                    <a:pt x="18203" y="16799"/>
                  </a:lnTo>
                  <a:lnTo>
                    <a:pt x="17485" y="16524"/>
                  </a:lnTo>
                  <a:lnTo>
                    <a:pt x="17176" y="16320"/>
                  </a:lnTo>
                  <a:lnTo>
                    <a:pt x="17176" y="15563"/>
                  </a:lnTo>
                  <a:lnTo>
                    <a:pt x="17073" y="15154"/>
                  </a:lnTo>
                  <a:lnTo>
                    <a:pt x="16969" y="14606"/>
                  </a:lnTo>
                  <a:lnTo>
                    <a:pt x="17073" y="14194"/>
                  </a:lnTo>
                  <a:lnTo>
                    <a:pt x="16866" y="13715"/>
                  </a:lnTo>
                  <a:lnTo>
                    <a:pt x="16665" y="13233"/>
                  </a:lnTo>
                  <a:lnTo>
                    <a:pt x="16969" y="13027"/>
                  </a:lnTo>
                  <a:lnTo>
                    <a:pt x="17382" y="13027"/>
                  </a:lnTo>
                  <a:lnTo>
                    <a:pt x="17898" y="12411"/>
                  </a:lnTo>
                  <a:lnTo>
                    <a:pt x="18105" y="11998"/>
                  </a:lnTo>
                  <a:lnTo>
                    <a:pt x="18616" y="11382"/>
                  </a:lnTo>
                  <a:lnTo>
                    <a:pt x="18926" y="10972"/>
                  </a:lnTo>
                  <a:lnTo>
                    <a:pt x="19442" y="10834"/>
                  </a:lnTo>
                  <a:lnTo>
                    <a:pt x="19953" y="10353"/>
                  </a:lnTo>
                  <a:lnTo>
                    <a:pt x="19953" y="10284"/>
                  </a:lnTo>
                  <a:lnTo>
                    <a:pt x="19747" y="9943"/>
                  </a:lnTo>
                  <a:lnTo>
                    <a:pt x="19442" y="9392"/>
                  </a:lnTo>
                  <a:lnTo>
                    <a:pt x="18926" y="8914"/>
                  </a:lnTo>
                  <a:lnTo>
                    <a:pt x="17485" y="7954"/>
                  </a:lnTo>
                  <a:lnTo>
                    <a:pt x="16458" y="7338"/>
                  </a:lnTo>
                  <a:lnTo>
                    <a:pt x="15942" y="7269"/>
                  </a:lnTo>
                  <a:lnTo>
                    <a:pt x="15942" y="6994"/>
                  </a:lnTo>
                  <a:lnTo>
                    <a:pt x="15529" y="6856"/>
                  </a:lnTo>
                  <a:lnTo>
                    <a:pt x="15529" y="6309"/>
                  </a:lnTo>
                  <a:lnTo>
                    <a:pt x="15632" y="6171"/>
                  </a:lnTo>
                  <a:lnTo>
                    <a:pt x="15632" y="5827"/>
                  </a:lnTo>
                  <a:lnTo>
                    <a:pt x="16561" y="5827"/>
                  </a:lnTo>
                  <a:lnTo>
                    <a:pt x="16866" y="5896"/>
                  </a:lnTo>
                  <a:lnTo>
                    <a:pt x="17382" y="5827"/>
                  </a:lnTo>
                  <a:lnTo>
                    <a:pt x="17898" y="5896"/>
                  </a:lnTo>
                  <a:lnTo>
                    <a:pt x="18105" y="5827"/>
                  </a:lnTo>
                  <a:lnTo>
                    <a:pt x="18719" y="5896"/>
                  </a:lnTo>
                  <a:lnTo>
                    <a:pt x="19132" y="5964"/>
                  </a:lnTo>
                  <a:lnTo>
                    <a:pt x="19540" y="6033"/>
                  </a:lnTo>
                  <a:lnTo>
                    <a:pt x="19747" y="5896"/>
                  </a:lnTo>
                  <a:lnTo>
                    <a:pt x="19540" y="5827"/>
                  </a:lnTo>
                  <a:lnTo>
                    <a:pt x="18719" y="5348"/>
                  </a:lnTo>
                  <a:lnTo>
                    <a:pt x="18616" y="5004"/>
                  </a:lnTo>
                  <a:lnTo>
                    <a:pt x="18203" y="4867"/>
                  </a:lnTo>
                  <a:lnTo>
                    <a:pt x="17692" y="4319"/>
                  </a:lnTo>
                  <a:lnTo>
                    <a:pt x="17589" y="3975"/>
                  </a:lnTo>
                  <a:lnTo>
                    <a:pt x="18002" y="3772"/>
                  </a:lnTo>
                  <a:lnTo>
                    <a:pt x="18203" y="3290"/>
                  </a:lnTo>
                  <a:lnTo>
                    <a:pt x="17898" y="3084"/>
                  </a:lnTo>
                  <a:lnTo>
                    <a:pt x="18002" y="2881"/>
                  </a:lnTo>
                  <a:lnTo>
                    <a:pt x="18105" y="2743"/>
                  </a:lnTo>
                  <a:lnTo>
                    <a:pt x="18105" y="2468"/>
                  </a:lnTo>
                  <a:lnTo>
                    <a:pt x="17692" y="1920"/>
                  </a:lnTo>
                  <a:lnTo>
                    <a:pt x="17589" y="1576"/>
                  </a:lnTo>
                  <a:lnTo>
                    <a:pt x="17382" y="1439"/>
                  </a:lnTo>
                  <a:lnTo>
                    <a:pt x="17176" y="823"/>
                  </a:lnTo>
                  <a:lnTo>
                    <a:pt x="16561" y="478"/>
                  </a:lnTo>
                  <a:lnTo>
                    <a:pt x="15121" y="0"/>
                  </a:lnTo>
                  <a:close/>
                </a:path>
              </a:pathLst>
            </a:custGeom>
            <a:solidFill>
              <a:srgbClr val="CCD4DA"/>
            </a:solidFill>
            <a:ln w="12700" cap="flat">
              <a:noFill/>
              <a:miter lim="400000"/>
            </a:ln>
            <a:effectLst/>
          </p:spPr>
          <p:txBody>
            <a:bodyPr wrap="square" lIns="0" tIns="0" rIns="0" bIns="0" numCol="1" anchor="ctr">
              <a:noAutofit/>
            </a:bodyPr>
            <a:lstStyle/>
            <a:p>
              <a:pPr defTabSz="342900">
                <a:lnSpc>
                  <a:spcPct val="100000"/>
                </a:lnSpc>
                <a:spcBef>
                  <a:spcPts val="0"/>
                </a:spcBef>
                <a:defRPr sz="1400">
                  <a:latin typeface="Arial"/>
                  <a:ea typeface="Arial"/>
                  <a:cs typeface="Arial"/>
                  <a:sym typeface="Arial"/>
                </a:defRPr>
              </a:pPr>
              <a:endParaRPr sz="525"/>
            </a:p>
          </p:txBody>
        </p:sp>
        <p:sp>
          <p:nvSpPr>
            <p:cNvPr id="207" name="Google Shape;10616;p32">
              <a:extLst>
                <a:ext uri="{FF2B5EF4-FFF2-40B4-BE49-F238E27FC236}">
                  <a16:creationId xmlns:a16="http://schemas.microsoft.com/office/drawing/2014/main" id="{86A7B447-C222-616D-6A4F-4C8012F87F2C}"/>
                </a:ext>
              </a:extLst>
            </p:cNvPr>
            <p:cNvSpPr/>
            <p:nvPr/>
          </p:nvSpPr>
          <p:spPr>
            <a:xfrm>
              <a:off x="12065829" y="8588883"/>
              <a:ext cx="412650" cy="426458"/>
            </a:xfrm>
            <a:custGeom>
              <a:avLst/>
              <a:gdLst/>
              <a:ahLst/>
              <a:cxnLst>
                <a:cxn ang="0">
                  <a:pos x="wd2" y="hd2"/>
                </a:cxn>
                <a:cxn ang="5400000">
                  <a:pos x="wd2" y="hd2"/>
                </a:cxn>
                <a:cxn ang="10800000">
                  <a:pos x="wd2" y="hd2"/>
                </a:cxn>
                <a:cxn ang="16200000">
                  <a:pos x="wd2" y="hd2"/>
                </a:cxn>
              </a:cxnLst>
              <a:rect l="0" t="0" r="r" b="b"/>
              <a:pathLst>
                <a:path w="21600" h="21600" extrusionOk="0">
                  <a:moveTo>
                    <a:pt x="10937" y="0"/>
                  </a:moveTo>
                  <a:lnTo>
                    <a:pt x="10663" y="380"/>
                  </a:lnTo>
                  <a:lnTo>
                    <a:pt x="10251" y="127"/>
                  </a:lnTo>
                  <a:lnTo>
                    <a:pt x="9977" y="380"/>
                  </a:lnTo>
                  <a:lnTo>
                    <a:pt x="9709" y="501"/>
                  </a:lnTo>
                  <a:lnTo>
                    <a:pt x="9709" y="4546"/>
                  </a:lnTo>
                  <a:lnTo>
                    <a:pt x="4645" y="4546"/>
                  </a:lnTo>
                  <a:lnTo>
                    <a:pt x="4508" y="4419"/>
                  </a:lnTo>
                  <a:lnTo>
                    <a:pt x="3966" y="4546"/>
                  </a:lnTo>
                  <a:lnTo>
                    <a:pt x="3417" y="4926"/>
                  </a:lnTo>
                  <a:lnTo>
                    <a:pt x="3143" y="4799"/>
                  </a:lnTo>
                  <a:lnTo>
                    <a:pt x="3143" y="5554"/>
                  </a:lnTo>
                  <a:lnTo>
                    <a:pt x="2189" y="5681"/>
                  </a:lnTo>
                  <a:lnTo>
                    <a:pt x="2868" y="6822"/>
                  </a:lnTo>
                  <a:lnTo>
                    <a:pt x="4103" y="7069"/>
                  </a:lnTo>
                  <a:lnTo>
                    <a:pt x="2463" y="7450"/>
                  </a:lnTo>
                  <a:lnTo>
                    <a:pt x="2052" y="6948"/>
                  </a:lnTo>
                  <a:lnTo>
                    <a:pt x="1914" y="8083"/>
                  </a:lnTo>
                  <a:lnTo>
                    <a:pt x="1777" y="9979"/>
                  </a:lnTo>
                  <a:lnTo>
                    <a:pt x="1091" y="10480"/>
                  </a:lnTo>
                  <a:lnTo>
                    <a:pt x="137" y="10106"/>
                  </a:lnTo>
                  <a:lnTo>
                    <a:pt x="0" y="10607"/>
                  </a:lnTo>
                  <a:lnTo>
                    <a:pt x="817" y="11995"/>
                  </a:lnTo>
                  <a:lnTo>
                    <a:pt x="1366" y="12376"/>
                  </a:lnTo>
                  <a:lnTo>
                    <a:pt x="1366" y="13010"/>
                  </a:lnTo>
                  <a:lnTo>
                    <a:pt x="2052" y="13764"/>
                  </a:lnTo>
                  <a:lnTo>
                    <a:pt x="2052" y="14905"/>
                  </a:lnTo>
                  <a:lnTo>
                    <a:pt x="2594" y="15285"/>
                  </a:lnTo>
                  <a:lnTo>
                    <a:pt x="2868" y="16167"/>
                  </a:lnTo>
                  <a:lnTo>
                    <a:pt x="3966" y="16927"/>
                  </a:lnTo>
                  <a:lnTo>
                    <a:pt x="3554" y="17048"/>
                  </a:lnTo>
                  <a:lnTo>
                    <a:pt x="4645" y="18062"/>
                  </a:lnTo>
                  <a:lnTo>
                    <a:pt x="6285" y="19324"/>
                  </a:lnTo>
                  <a:lnTo>
                    <a:pt x="6697" y="20085"/>
                  </a:lnTo>
                  <a:lnTo>
                    <a:pt x="8062" y="20713"/>
                  </a:lnTo>
                  <a:lnTo>
                    <a:pt x="8200" y="21346"/>
                  </a:lnTo>
                  <a:lnTo>
                    <a:pt x="8886" y="21473"/>
                  </a:lnTo>
                  <a:lnTo>
                    <a:pt x="9023" y="21600"/>
                  </a:lnTo>
                  <a:lnTo>
                    <a:pt x="9572" y="20966"/>
                  </a:lnTo>
                  <a:lnTo>
                    <a:pt x="9572" y="20586"/>
                  </a:lnTo>
                  <a:lnTo>
                    <a:pt x="9977" y="20332"/>
                  </a:lnTo>
                  <a:lnTo>
                    <a:pt x="10663" y="20332"/>
                  </a:lnTo>
                  <a:lnTo>
                    <a:pt x="10937" y="19958"/>
                  </a:lnTo>
                  <a:lnTo>
                    <a:pt x="11074" y="19958"/>
                  </a:lnTo>
                  <a:lnTo>
                    <a:pt x="12303" y="20713"/>
                  </a:lnTo>
                  <a:lnTo>
                    <a:pt x="12303" y="20085"/>
                  </a:lnTo>
                  <a:lnTo>
                    <a:pt x="12166" y="18316"/>
                  </a:lnTo>
                  <a:lnTo>
                    <a:pt x="11617" y="17809"/>
                  </a:lnTo>
                  <a:lnTo>
                    <a:pt x="11074" y="17682"/>
                  </a:lnTo>
                  <a:lnTo>
                    <a:pt x="10663" y="17809"/>
                  </a:lnTo>
                  <a:lnTo>
                    <a:pt x="10114" y="18062"/>
                  </a:lnTo>
                  <a:lnTo>
                    <a:pt x="10114" y="17175"/>
                  </a:lnTo>
                  <a:lnTo>
                    <a:pt x="9977" y="16801"/>
                  </a:lnTo>
                  <a:lnTo>
                    <a:pt x="10251" y="16420"/>
                  </a:lnTo>
                  <a:lnTo>
                    <a:pt x="10937" y="16420"/>
                  </a:lnTo>
                  <a:lnTo>
                    <a:pt x="11754" y="16801"/>
                  </a:lnTo>
                  <a:lnTo>
                    <a:pt x="12166" y="16420"/>
                  </a:lnTo>
                  <a:lnTo>
                    <a:pt x="12303" y="16167"/>
                  </a:lnTo>
                  <a:lnTo>
                    <a:pt x="12852" y="16167"/>
                  </a:lnTo>
                  <a:lnTo>
                    <a:pt x="14217" y="15913"/>
                  </a:lnTo>
                  <a:lnTo>
                    <a:pt x="14354" y="15533"/>
                  </a:lnTo>
                  <a:lnTo>
                    <a:pt x="14217" y="14525"/>
                  </a:lnTo>
                  <a:lnTo>
                    <a:pt x="14491" y="14271"/>
                  </a:lnTo>
                  <a:lnTo>
                    <a:pt x="15445" y="14271"/>
                  </a:lnTo>
                  <a:lnTo>
                    <a:pt x="15857" y="15660"/>
                  </a:lnTo>
                  <a:lnTo>
                    <a:pt x="16406" y="16294"/>
                  </a:lnTo>
                  <a:lnTo>
                    <a:pt x="17223" y="15913"/>
                  </a:lnTo>
                  <a:lnTo>
                    <a:pt x="17771" y="16167"/>
                  </a:lnTo>
                  <a:lnTo>
                    <a:pt x="18320" y="15786"/>
                  </a:lnTo>
                  <a:lnTo>
                    <a:pt x="19000" y="15786"/>
                  </a:lnTo>
                  <a:lnTo>
                    <a:pt x="19823" y="16167"/>
                  </a:lnTo>
                  <a:lnTo>
                    <a:pt x="19960" y="16547"/>
                  </a:lnTo>
                  <a:lnTo>
                    <a:pt x="20372" y="16547"/>
                  </a:lnTo>
                  <a:lnTo>
                    <a:pt x="20372" y="15913"/>
                  </a:lnTo>
                  <a:lnTo>
                    <a:pt x="20234" y="15285"/>
                  </a:lnTo>
                  <a:lnTo>
                    <a:pt x="21188" y="12756"/>
                  </a:lnTo>
                  <a:lnTo>
                    <a:pt x="21600" y="11367"/>
                  </a:lnTo>
                  <a:lnTo>
                    <a:pt x="21600" y="10734"/>
                  </a:lnTo>
                  <a:lnTo>
                    <a:pt x="21188" y="10233"/>
                  </a:lnTo>
                  <a:lnTo>
                    <a:pt x="21051" y="9979"/>
                  </a:lnTo>
                  <a:lnTo>
                    <a:pt x="20502" y="9472"/>
                  </a:lnTo>
                  <a:lnTo>
                    <a:pt x="20372" y="9218"/>
                  </a:lnTo>
                  <a:lnTo>
                    <a:pt x="19823" y="8965"/>
                  </a:lnTo>
                  <a:lnTo>
                    <a:pt x="19686" y="8711"/>
                  </a:lnTo>
                  <a:lnTo>
                    <a:pt x="19548" y="8337"/>
                  </a:lnTo>
                  <a:lnTo>
                    <a:pt x="19548" y="8083"/>
                  </a:lnTo>
                  <a:lnTo>
                    <a:pt x="19823" y="7957"/>
                  </a:lnTo>
                  <a:lnTo>
                    <a:pt x="19960" y="7703"/>
                  </a:lnTo>
                  <a:lnTo>
                    <a:pt x="20372" y="7703"/>
                  </a:lnTo>
                  <a:lnTo>
                    <a:pt x="20234" y="7323"/>
                  </a:lnTo>
                  <a:lnTo>
                    <a:pt x="19960" y="7069"/>
                  </a:lnTo>
                  <a:lnTo>
                    <a:pt x="19960" y="6695"/>
                  </a:lnTo>
                  <a:lnTo>
                    <a:pt x="20914" y="6188"/>
                  </a:lnTo>
                  <a:lnTo>
                    <a:pt x="21600" y="6061"/>
                  </a:lnTo>
                  <a:lnTo>
                    <a:pt x="21600" y="5427"/>
                  </a:lnTo>
                  <a:lnTo>
                    <a:pt x="21326" y="5053"/>
                  </a:lnTo>
                  <a:lnTo>
                    <a:pt x="21600" y="4546"/>
                  </a:lnTo>
                  <a:lnTo>
                    <a:pt x="21600" y="3538"/>
                  </a:lnTo>
                  <a:lnTo>
                    <a:pt x="21188" y="3284"/>
                  </a:lnTo>
                  <a:lnTo>
                    <a:pt x="19960" y="3157"/>
                  </a:lnTo>
                  <a:lnTo>
                    <a:pt x="19137" y="3538"/>
                  </a:lnTo>
                  <a:lnTo>
                    <a:pt x="18320" y="3785"/>
                  </a:lnTo>
                  <a:lnTo>
                    <a:pt x="17771" y="3664"/>
                  </a:lnTo>
                  <a:lnTo>
                    <a:pt x="17085" y="3912"/>
                  </a:lnTo>
                  <a:lnTo>
                    <a:pt x="16817" y="3664"/>
                  </a:lnTo>
                  <a:lnTo>
                    <a:pt x="16948" y="3284"/>
                  </a:lnTo>
                  <a:lnTo>
                    <a:pt x="16817" y="2650"/>
                  </a:lnTo>
                  <a:lnTo>
                    <a:pt x="16817" y="1896"/>
                  </a:lnTo>
                  <a:lnTo>
                    <a:pt x="16543" y="1135"/>
                  </a:lnTo>
                  <a:lnTo>
                    <a:pt x="16817" y="501"/>
                  </a:lnTo>
                  <a:lnTo>
                    <a:pt x="16543" y="127"/>
                  </a:lnTo>
                  <a:lnTo>
                    <a:pt x="16269" y="127"/>
                  </a:lnTo>
                  <a:lnTo>
                    <a:pt x="16131" y="380"/>
                  </a:lnTo>
                  <a:lnTo>
                    <a:pt x="15040" y="127"/>
                  </a:lnTo>
                  <a:lnTo>
                    <a:pt x="15040" y="0"/>
                  </a:lnTo>
                  <a:lnTo>
                    <a:pt x="14491" y="0"/>
                  </a:lnTo>
                  <a:lnTo>
                    <a:pt x="13805" y="127"/>
                  </a:lnTo>
                  <a:lnTo>
                    <a:pt x="13531" y="0"/>
                  </a:lnTo>
                  <a:lnTo>
                    <a:pt x="12303" y="0"/>
                  </a:lnTo>
                  <a:lnTo>
                    <a:pt x="12028" y="127"/>
                  </a:lnTo>
                  <a:lnTo>
                    <a:pt x="10937" y="0"/>
                  </a:lnTo>
                  <a:close/>
                </a:path>
              </a:pathLst>
            </a:custGeom>
            <a:solidFill>
              <a:srgbClr val="CCD4DA"/>
            </a:solidFill>
            <a:ln w="12700" cap="flat">
              <a:noFill/>
              <a:miter lim="400000"/>
            </a:ln>
            <a:effectLst/>
          </p:spPr>
          <p:txBody>
            <a:bodyPr wrap="square" lIns="0" tIns="0" rIns="0" bIns="0" numCol="1" anchor="ctr">
              <a:noAutofit/>
            </a:bodyPr>
            <a:lstStyle/>
            <a:p>
              <a:pPr defTabSz="342900">
                <a:lnSpc>
                  <a:spcPct val="100000"/>
                </a:lnSpc>
                <a:spcBef>
                  <a:spcPts val="0"/>
                </a:spcBef>
                <a:defRPr sz="1400">
                  <a:latin typeface="Arial"/>
                  <a:ea typeface="Arial"/>
                  <a:cs typeface="Arial"/>
                  <a:sym typeface="Arial"/>
                </a:defRPr>
              </a:pPr>
              <a:endParaRPr sz="525"/>
            </a:p>
          </p:txBody>
        </p:sp>
        <p:sp>
          <p:nvSpPr>
            <p:cNvPr id="208" name="Google Shape;10618;p32">
              <a:extLst>
                <a:ext uri="{FF2B5EF4-FFF2-40B4-BE49-F238E27FC236}">
                  <a16:creationId xmlns:a16="http://schemas.microsoft.com/office/drawing/2014/main" id="{04BF94E7-738F-F67A-5C65-667EF92005A8}"/>
                </a:ext>
              </a:extLst>
            </p:cNvPr>
            <p:cNvSpPr/>
            <p:nvPr/>
          </p:nvSpPr>
          <p:spPr>
            <a:xfrm>
              <a:off x="12238201" y="8479108"/>
              <a:ext cx="553700" cy="618469"/>
            </a:xfrm>
            <a:custGeom>
              <a:avLst/>
              <a:gdLst/>
              <a:ahLst/>
              <a:cxnLst>
                <a:cxn ang="0">
                  <a:pos x="wd2" y="hd2"/>
                </a:cxn>
                <a:cxn ang="5400000">
                  <a:pos x="wd2" y="hd2"/>
                </a:cxn>
                <a:cxn ang="10800000">
                  <a:pos x="wd2" y="hd2"/>
                </a:cxn>
                <a:cxn ang="16200000">
                  <a:pos x="wd2" y="hd2"/>
                </a:cxn>
              </a:cxnLst>
              <a:rect l="0" t="0" r="r" b="b"/>
              <a:pathLst>
                <a:path w="21600" h="21600" extrusionOk="0">
                  <a:moveTo>
                    <a:pt x="19156" y="0"/>
                  </a:moveTo>
                  <a:lnTo>
                    <a:pt x="18849" y="262"/>
                  </a:lnTo>
                  <a:lnTo>
                    <a:pt x="18338" y="175"/>
                  </a:lnTo>
                  <a:lnTo>
                    <a:pt x="17218" y="612"/>
                  </a:lnTo>
                  <a:lnTo>
                    <a:pt x="17013" y="783"/>
                  </a:lnTo>
                  <a:lnTo>
                    <a:pt x="16507" y="870"/>
                  </a:lnTo>
                  <a:lnTo>
                    <a:pt x="15791" y="1569"/>
                  </a:lnTo>
                  <a:lnTo>
                    <a:pt x="14467" y="3397"/>
                  </a:lnTo>
                  <a:lnTo>
                    <a:pt x="14262" y="3746"/>
                  </a:lnTo>
                  <a:lnTo>
                    <a:pt x="13955" y="4179"/>
                  </a:lnTo>
                  <a:lnTo>
                    <a:pt x="13955" y="4267"/>
                  </a:lnTo>
                  <a:lnTo>
                    <a:pt x="14160" y="4704"/>
                  </a:lnTo>
                  <a:lnTo>
                    <a:pt x="14058" y="4966"/>
                  </a:lnTo>
                  <a:lnTo>
                    <a:pt x="13653" y="4966"/>
                  </a:lnTo>
                  <a:lnTo>
                    <a:pt x="13653" y="4791"/>
                  </a:lnTo>
                  <a:lnTo>
                    <a:pt x="13142" y="4791"/>
                  </a:lnTo>
                  <a:lnTo>
                    <a:pt x="12938" y="4704"/>
                  </a:lnTo>
                  <a:lnTo>
                    <a:pt x="12431" y="4704"/>
                  </a:lnTo>
                  <a:lnTo>
                    <a:pt x="12124" y="4791"/>
                  </a:lnTo>
                  <a:lnTo>
                    <a:pt x="11715" y="4529"/>
                  </a:lnTo>
                  <a:lnTo>
                    <a:pt x="11511" y="4529"/>
                  </a:lnTo>
                  <a:lnTo>
                    <a:pt x="11409" y="4616"/>
                  </a:lnTo>
                  <a:lnTo>
                    <a:pt x="11107" y="4704"/>
                  </a:lnTo>
                  <a:lnTo>
                    <a:pt x="11005" y="4529"/>
                  </a:lnTo>
                  <a:lnTo>
                    <a:pt x="10595" y="4354"/>
                  </a:lnTo>
                  <a:lnTo>
                    <a:pt x="10391" y="4529"/>
                  </a:lnTo>
                  <a:lnTo>
                    <a:pt x="9982" y="4179"/>
                  </a:lnTo>
                  <a:lnTo>
                    <a:pt x="9880" y="4179"/>
                  </a:lnTo>
                  <a:lnTo>
                    <a:pt x="9680" y="4267"/>
                  </a:lnTo>
                  <a:lnTo>
                    <a:pt x="9373" y="4179"/>
                  </a:lnTo>
                  <a:lnTo>
                    <a:pt x="5809" y="4179"/>
                  </a:lnTo>
                  <a:lnTo>
                    <a:pt x="5605" y="4616"/>
                  </a:lnTo>
                  <a:lnTo>
                    <a:pt x="5809" y="5141"/>
                  </a:lnTo>
                  <a:lnTo>
                    <a:pt x="5809" y="5661"/>
                  </a:lnTo>
                  <a:lnTo>
                    <a:pt x="5906" y="6098"/>
                  </a:lnTo>
                  <a:lnTo>
                    <a:pt x="5809" y="6361"/>
                  </a:lnTo>
                  <a:lnTo>
                    <a:pt x="6009" y="6531"/>
                  </a:lnTo>
                  <a:lnTo>
                    <a:pt x="6520" y="6361"/>
                  </a:lnTo>
                  <a:lnTo>
                    <a:pt x="6929" y="6444"/>
                  </a:lnTo>
                  <a:lnTo>
                    <a:pt x="7538" y="6273"/>
                  </a:lnTo>
                  <a:lnTo>
                    <a:pt x="8151" y="6011"/>
                  </a:lnTo>
                  <a:lnTo>
                    <a:pt x="9067" y="6098"/>
                  </a:lnTo>
                  <a:lnTo>
                    <a:pt x="9373" y="6273"/>
                  </a:lnTo>
                  <a:lnTo>
                    <a:pt x="9373" y="6968"/>
                  </a:lnTo>
                  <a:lnTo>
                    <a:pt x="9169" y="7318"/>
                  </a:lnTo>
                  <a:lnTo>
                    <a:pt x="9373" y="7576"/>
                  </a:lnTo>
                  <a:lnTo>
                    <a:pt x="9373" y="8013"/>
                  </a:lnTo>
                  <a:lnTo>
                    <a:pt x="8862" y="8101"/>
                  </a:lnTo>
                  <a:lnTo>
                    <a:pt x="8151" y="8450"/>
                  </a:lnTo>
                  <a:lnTo>
                    <a:pt x="8151" y="8708"/>
                  </a:lnTo>
                  <a:lnTo>
                    <a:pt x="8356" y="8883"/>
                  </a:lnTo>
                  <a:lnTo>
                    <a:pt x="8458" y="9145"/>
                  </a:lnTo>
                  <a:lnTo>
                    <a:pt x="8151" y="9145"/>
                  </a:lnTo>
                  <a:lnTo>
                    <a:pt x="8049" y="9320"/>
                  </a:lnTo>
                  <a:lnTo>
                    <a:pt x="7844" y="9408"/>
                  </a:lnTo>
                  <a:lnTo>
                    <a:pt x="7844" y="9582"/>
                  </a:lnTo>
                  <a:lnTo>
                    <a:pt x="7947" y="9841"/>
                  </a:lnTo>
                  <a:lnTo>
                    <a:pt x="8049" y="10015"/>
                  </a:lnTo>
                  <a:lnTo>
                    <a:pt x="8458" y="10190"/>
                  </a:lnTo>
                  <a:lnTo>
                    <a:pt x="8555" y="10365"/>
                  </a:lnTo>
                  <a:lnTo>
                    <a:pt x="8964" y="10715"/>
                  </a:lnTo>
                  <a:lnTo>
                    <a:pt x="9067" y="10889"/>
                  </a:lnTo>
                  <a:lnTo>
                    <a:pt x="9373" y="11235"/>
                  </a:lnTo>
                  <a:lnTo>
                    <a:pt x="9373" y="11672"/>
                  </a:lnTo>
                  <a:lnTo>
                    <a:pt x="9067" y="12629"/>
                  </a:lnTo>
                  <a:lnTo>
                    <a:pt x="8356" y="14374"/>
                  </a:lnTo>
                  <a:lnTo>
                    <a:pt x="8458" y="14807"/>
                  </a:lnTo>
                  <a:lnTo>
                    <a:pt x="8458" y="15244"/>
                  </a:lnTo>
                  <a:lnTo>
                    <a:pt x="8151" y="15244"/>
                  </a:lnTo>
                  <a:lnTo>
                    <a:pt x="8049" y="14981"/>
                  </a:lnTo>
                  <a:lnTo>
                    <a:pt x="7435" y="14719"/>
                  </a:lnTo>
                  <a:lnTo>
                    <a:pt x="6929" y="14719"/>
                  </a:lnTo>
                  <a:lnTo>
                    <a:pt x="6520" y="14981"/>
                  </a:lnTo>
                  <a:lnTo>
                    <a:pt x="6111" y="14807"/>
                  </a:lnTo>
                  <a:lnTo>
                    <a:pt x="5502" y="15069"/>
                  </a:lnTo>
                  <a:lnTo>
                    <a:pt x="5093" y="14632"/>
                  </a:lnTo>
                  <a:lnTo>
                    <a:pt x="4786" y="13674"/>
                  </a:lnTo>
                  <a:lnTo>
                    <a:pt x="4076" y="13674"/>
                  </a:lnTo>
                  <a:lnTo>
                    <a:pt x="3871" y="13849"/>
                  </a:lnTo>
                  <a:lnTo>
                    <a:pt x="3973" y="14544"/>
                  </a:lnTo>
                  <a:lnTo>
                    <a:pt x="3871" y="14807"/>
                  </a:lnTo>
                  <a:lnTo>
                    <a:pt x="2853" y="14981"/>
                  </a:lnTo>
                  <a:lnTo>
                    <a:pt x="2444" y="14981"/>
                  </a:lnTo>
                  <a:lnTo>
                    <a:pt x="2342" y="15156"/>
                  </a:lnTo>
                  <a:lnTo>
                    <a:pt x="2035" y="15418"/>
                  </a:lnTo>
                  <a:lnTo>
                    <a:pt x="1427" y="15156"/>
                  </a:lnTo>
                  <a:lnTo>
                    <a:pt x="915" y="15156"/>
                  </a:lnTo>
                  <a:lnTo>
                    <a:pt x="711" y="15418"/>
                  </a:lnTo>
                  <a:lnTo>
                    <a:pt x="813" y="15677"/>
                  </a:lnTo>
                  <a:lnTo>
                    <a:pt x="813" y="16288"/>
                  </a:lnTo>
                  <a:lnTo>
                    <a:pt x="1222" y="16114"/>
                  </a:lnTo>
                  <a:lnTo>
                    <a:pt x="1529" y="16026"/>
                  </a:lnTo>
                  <a:lnTo>
                    <a:pt x="1933" y="16114"/>
                  </a:lnTo>
                  <a:lnTo>
                    <a:pt x="2342" y="16463"/>
                  </a:lnTo>
                  <a:lnTo>
                    <a:pt x="2444" y="17683"/>
                  </a:lnTo>
                  <a:lnTo>
                    <a:pt x="2444" y="18116"/>
                  </a:lnTo>
                  <a:lnTo>
                    <a:pt x="1529" y="17596"/>
                  </a:lnTo>
                  <a:lnTo>
                    <a:pt x="1427" y="17596"/>
                  </a:lnTo>
                  <a:lnTo>
                    <a:pt x="1222" y="17854"/>
                  </a:lnTo>
                  <a:lnTo>
                    <a:pt x="711" y="17854"/>
                  </a:lnTo>
                  <a:lnTo>
                    <a:pt x="409" y="18028"/>
                  </a:lnTo>
                  <a:lnTo>
                    <a:pt x="409" y="18291"/>
                  </a:lnTo>
                  <a:lnTo>
                    <a:pt x="0" y="18728"/>
                  </a:lnTo>
                  <a:lnTo>
                    <a:pt x="511" y="19161"/>
                  </a:lnTo>
                  <a:lnTo>
                    <a:pt x="813" y="19510"/>
                  </a:lnTo>
                  <a:lnTo>
                    <a:pt x="1529" y="19947"/>
                  </a:lnTo>
                  <a:lnTo>
                    <a:pt x="1529" y="20380"/>
                  </a:lnTo>
                  <a:lnTo>
                    <a:pt x="2035" y="20817"/>
                  </a:lnTo>
                  <a:lnTo>
                    <a:pt x="2035" y="21338"/>
                  </a:lnTo>
                  <a:lnTo>
                    <a:pt x="2342" y="21600"/>
                  </a:lnTo>
                  <a:lnTo>
                    <a:pt x="2547" y="21513"/>
                  </a:lnTo>
                  <a:lnTo>
                    <a:pt x="2956" y="20905"/>
                  </a:lnTo>
                  <a:lnTo>
                    <a:pt x="3058" y="20905"/>
                  </a:lnTo>
                  <a:lnTo>
                    <a:pt x="3462" y="20730"/>
                  </a:lnTo>
                  <a:lnTo>
                    <a:pt x="3769" y="20293"/>
                  </a:lnTo>
                  <a:lnTo>
                    <a:pt x="4076" y="20206"/>
                  </a:lnTo>
                  <a:lnTo>
                    <a:pt x="4582" y="19860"/>
                  </a:lnTo>
                  <a:lnTo>
                    <a:pt x="4889" y="19860"/>
                  </a:lnTo>
                  <a:lnTo>
                    <a:pt x="5093" y="20035"/>
                  </a:lnTo>
                  <a:lnTo>
                    <a:pt x="5400" y="20380"/>
                  </a:lnTo>
                  <a:lnTo>
                    <a:pt x="5400" y="20817"/>
                  </a:lnTo>
                  <a:lnTo>
                    <a:pt x="5502" y="20730"/>
                  </a:lnTo>
                  <a:lnTo>
                    <a:pt x="5809" y="20817"/>
                  </a:lnTo>
                  <a:lnTo>
                    <a:pt x="6315" y="20643"/>
                  </a:lnTo>
                  <a:lnTo>
                    <a:pt x="6418" y="20817"/>
                  </a:lnTo>
                  <a:lnTo>
                    <a:pt x="6418" y="21080"/>
                  </a:lnTo>
                  <a:lnTo>
                    <a:pt x="6929" y="21080"/>
                  </a:lnTo>
                  <a:lnTo>
                    <a:pt x="7333" y="20730"/>
                  </a:lnTo>
                  <a:lnTo>
                    <a:pt x="7333" y="20293"/>
                  </a:lnTo>
                  <a:lnTo>
                    <a:pt x="7640" y="20206"/>
                  </a:lnTo>
                  <a:lnTo>
                    <a:pt x="8049" y="20293"/>
                  </a:lnTo>
                  <a:lnTo>
                    <a:pt x="8555" y="19860"/>
                  </a:lnTo>
                  <a:lnTo>
                    <a:pt x="9476" y="19598"/>
                  </a:lnTo>
                  <a:lnTo>
                    <a:pt x="9476" y="19860"/>
                  </a:lnTo>
                  <a:lnTo>
                    <a:pt x="9067" y="20380"/>
                  </a:lnTo>
                  <a:lnTo>
                    <a:pt x="9169" y="20468"/>
                  </a:lnTo>
                  <a:lnTo>
                    <a:pt x="9476" y="20905"/>
                  </a:lnTo>
                  <a:lnTo>
                    <a:pt x="10084" y="21250"/>
                  </a:lnTo>
                  <a:lnTo>
                    <a:pt x="10698" y="20905"/>
                  </a:lnTo>
                  <a:lnTo>
                    <a:pt x="11107" y="20468"/>
                  </a:lnTo>
                  <a:lnTo>
                    <a:pt x="12227" y="19510"/>
                  </a:lnTo>
                  <a:lnTo>
                    <a:pt x="12529" y="19161"/>
                  </a:lnTo>
                  <a:lnTo>
                    <a:pt x="12938" y="18903"/>
                  </a:lnTo>
                  <a:lnTo>
                    <a:pt x="13449" y="18728"/>
                  </a:lnTo>
                  <a:lnTo>
                    <a:pt x="13955" y="18116"/>
                  </a:lnTo>
                  <a:lnTo>
                    <a:pt x="13955" y="17683"/>
                  </a:lnTo>
                  <a:lnTo>
                    <a:pt x="14058" y="16984"/>
                  </a:lnTo>
                  <a:lnTo>
                    <a:pt x="14160" y="15677"/>
                  </a:lnTo>
                  <a:lnTo>
                    <a:pt x="14058" y="15589"/>
                  </a:lnTo>
                  <a:lnTo>
                    <a:pt x="13955" y="14807"/>
                  </a:lnTo>
                  <a:lnTo>
                    <a:pt x="14160" y="14374"/>
                  </a:lnTo>
                  <a:lnTo>
                    <a:pt x="15080" y="13674"/>
                  </a:lnTo>
                  <a:lnTo>
                    <a:pt x="15080" y="13067"/>
                  </a:lnTo>
                  <a:lnTo>
                    <a:pt x="15586" y="12542"/>
                  </a:lnTo>
                  <a:lnTo>
                    <a:pt x="16200" y="12105"/>
                  </a:lnTo>
                  <a:lnTo>
                    <a:pt x="16604" y="12192"/>
                  </a:lnTo>
                  <a:lnTo>
                    <a:pt x="17115" y="11934"/>
                  </a:lnTo>
                  <a:lnTo>
                    <a:pt x="17627" y="11759"/>
                  </a:lnTo>
                  <a:lnTo>
                    <a:pt x="18542" y="10452"/>
                  </a:lnTo>
                  <a:lnTo>
                    <a:pt x="18542" y="9757"/>
                  </a:lnTo>
                  <a:lnTo>
                    <a:pt x="18747" y="8971"/>
                  </a:lnTo>
                  <a:lnTo>
                    <a:pt x="19156" y="8708"/>
                  </a:lnTo>
                  <a:lnTo>
                    <a:pt x="19253" y="8101"/>
                  </a:lnTo>
                  <a:lnTo>
                    <a:pt x="19156" y="8013"/>
                  </a:lnTo>
                  <a:lnTo>
                    <a:pt x="19253" y="7231"/>
                  </a:lnTo>
                  <a:lnTo>
                    <a:pt x="19253" y="6273"/>
                  </a:lnTo>
                  <a:lnTo>
                    <a:pt x="19764" y="5836"/>
                  </a:lnTo>
                  <a:lnTo>
                    <a:pt x="19764" y="5228"/>
                  </a:lnTo>
                  <a:lnTo>
                    <a:pt x="19867" y="4704"/>
                  </a:lnTo>
                  <a:lnTo>
                    <a:pt x="19662" y="3834"/>
                  </a:lnTo>
                  <a:lnTo>
                    <a:pt x="20884" y="2527"/>
                  </a:lnTo>
                  <a:lnTo>
                    <a:pt x="21089" y="2090"/>
                  </a:lnTo>
                  <a:lnTo>
                    <a:pt x="21600" y="1915"/>
                  </a:lnTo>
                  <a:lnTo>
                    <a:pt x="21600" y="870"/>
                  </a:lnTo>
                  <a:lnTo>
                    <a:pt x="21293" y="437"/>
                  </a:lnTo>
                  <a:lnTo>
                    <a:pt x="21293" y="262"/>
                  </a:lnTo>
                  <a:lnTo>
                    <a:pt x="20884" y="350"/>
                  </a:lnTo>
                  <a:lnTo>
                    <a:pt x="20680" y="437"/>
                  </a:lnTo>
                  <a:lnTo>
                    <a:pt x="20173" y="262"/>
                  </a:lnTo>
                  <a:lnTo>
                    <a:pt x="20071" y="0"/>
                  </a:lnTo>
                  <a:close/>
                </a:path>
              </a:pathLst>
            </a:custGeom>
            <a:solidFill>
              <a:srgbClr val="CCD4DA"/>
            </a:solidFill>
            <a:ln w="12700" cap="flat">
              <a:noFill/>
              <a:miter lim="400000"/>
            </a:ln>
            <a:effectLst/>
          </p:spPr>
          <p:txBody>
            <a:bodyPr wrap="square" lIns="0" tIns="0" rIns="0" bIns="0" numCol="1" anchor="ctr">
              <a:noAutofit/>
            </a:bodyPr>
            <a:lstStyle/>
            <a:p>
              <a:pPr defTabSz="342900">
                <a:lnSpc>
                  <a:spcPct val="100000"/>
                </a:lnSpc>
                <a:spcBef>
                  <a:spcPts val="0"/>
                </a:spcBef>
                <a:defRPr sz="1400">
                  <a:latin typeface="Arial"/>
                  <a:ea typeface="Arial"/>
                  <a:cs typeface="Arial"/>
                  <a:sym typeface="Arial"/>
                </a:defRPr>
              </a:pPr>
              <a:endParaRPr sz="525"/>
            </a:p>
          </p:txBody>
        </p:sp>
        <p:sp>
          <p:nvSpPr>
            <p:cNvPr id="209" name="Google Shape;10619;p32">
              <a:extLst>
                <a:ext uri="{FF2B5EF4-FFF2-40B4-BE49-F238E27FC236}">
                  <a16:creationId xmlns:a16="http://schemas.microsoft.com/office/drawing/2014/main" id="{C9BE48E4-1C1F-5E64-14CA-44E3A3C68A4D}"/>
                </a:ext>
              </a:extLst>
            </p:cNvPr>
            <p:cNvSpPr/>
            <p:nvPr/>
          </p:nvSpPr>
          <p:spPr>
            <a:xfrm>
              <a:off x="12298244" y="9047760"/>
              <a:ext cx="78388" cy="102265"/>
            </a:xfrm>
            <a:custGeom>
              <a:avLst/>
              <a:gdLst/>
              <a:ahLst/>
              <a:cxnLst>
                <a:cxn ang="0">
                  <a:pos x="wd2" y="hd2"/>
                </a:cxn>
                <a:cxn ang="5400000">
                  <a:pos x="wd2" y="hd2"/>
                </a:cxn>
                <a:cxn ang="10800000">
                  <a:pos x="wd2" y="hd2"/>
                </a:cxn>
                <a:cxn ang="16200000">
                  <a:pos x="wd2" y="hd2"/>
                </a:cxn>
              </a:cxnLst>
              <a:rect l="0" t="0" r="r" b="b"/>
              <a:pathLst>
                <a:path w="21600" h="21600" extrusionOk="0">
                  <a:moveTo>
                    <a:pt x="15822" y="0"/>
                  </a:moveTo>
                  <a:lnTo>
                    <a:pt x="12245" y="2090"/>
                  </a:lnTo>
                  <a:lnTo>
                    <a:pt x="10078" y="2618"/>
                  </a:lnTo>
                  <a:lnTo>
                    <a:pt x="7911" y="5262"/>
                  </a:lnTo>
                  <a:lnTo>
                    <a:pt x="5056" y="6319"/>
                  </a:lnTo>
                  <a:lnTo>
                    <a:pt x="4334" y="6319"/>
                  </a:lnTo>
                  <a:lnTo>
                    <a:pt x="1445" y="9994"/>
                  </a:lnTo>
                  <a:lnTo>
                    <a:pt x="0" y="10523"/>
                  </a:lnTo>
                  <a:lnTo>
                    <a:pt x="2889" y="12638"/>
                  </a:lnTo>
                  <a:lnTo>
                    <a:pt x="3611" y="16842"/>
                  </a:lnTo>
                  <a:lnTo>
                    <a:pt x="1445" y="19485"/>
                  </a:lnTo>
                  <a:lnTo>
                    <a:pt x="2889" y="21600"/>
                  </a:lnTo>
                  <a:lnTo>
                    <a:pt x="6466" y="19485"/>
                  </a:lnTo>
                  <a:lnTo>
                    <a:pt x="10078" y="19485"/>
                  </a:lnTo>
                  <a:lnTo>
                    <a:pt x="12245" y="17899"/>
                  </a:lnTo>
                  <a:lnTo>
                    <a:pt x="11522" y="12638"/>
                  </a:lnTo>
                  <a:lnTo>
                    <a:pt x="13689" y="11052"/>
                  </a:lnTo>
                  <a:lnTo>
                    <a:pt x="17989" y="8408"/>
                  </a:lnTo>
                  <a:lnTo>
                    <a:pt x="21600" y="5790"/>
                  </a:lnTo>
                  <a:lnTo>
                    <a:pt x="21600" y="3147"/>
                  </a:lnTo>
                  <a:lnTo>
                    <a:pt x="19433" y="1057"/>
                  </a:lnTo>
                  <a:lnTo>
                    <a:pt x="17989" y="0"/>
                  </a:lnTo>
                  <a:close/>
                </a:path>
              </a:pathLst>
            </a:custGeom>
            <a:solidFill>
              <a:srgbClr val="CCD4DB"/>
            </a:solidFill>
            <a:ln w="12700" cap="flat">
              <a:noFill/>
              <a:miter lim="400000"/>
            </a:ln>
            <a:effectLst/>
          </p:spPr>
          <p:txBody>
            <a:bodyPr wrap="square" lIns="0" tIns="0" rIns="0" bIns="0" numCol="1" anchor="ctr">
              <a:noAutofit/>
            </a:bodyPr>
            <a:lstStyle/>
            <a:p>
              <a:pPr defTabSz="342900">
                <a:lnSpc>
                  <a:spcPct val="100000"/>
                </a:lnSpc>
                <a:spcBef>
                  <a:spcPts val="0"/>
                </a:spcBef>
                <a:defRPr sz="1400">
                  <a:latin typeface="Arial"/>
                  <a:ea typeface="Arial"/>
                  <a:cs typeface="Arial"/>
                  <a:sym typeface="Arial"/>
                </a:defRPr>
              </a:pPr>
              <a:endParaRPr sz="525"/>
            </a:p>
          </p:txBody>
        </p:sp>
        <p:sp>
          <p:nvSpPr>
            <p:cNvPr id="210" name="Google Shape;10620;p32">
              <a:extLst>
                <a:ext uri="{FF2B5EF4-FFF2-40B4-BE49-F238E27FC236}">
                  <a16:creationId xmlns:a16="http://schemas.microsoft.com/office/drawing/2014/main" id="{03903D66-0A59-2344-C0F1-B9B368468F71}"/>
                </a:ext>
              </a:extLst>
            </p:cNvPr>
            <p:cNvSpPr/>
            <p:nvPr/>
          </p:nvSpPr>
          <p:spPr>
            <a:xfrm>
              <a:off x="13551797" y="8808308"/>
              <a:ext cx="807079" cy="785575"/>
            </a:xfrm>
            <a:custGeom>
              <a:avLst/>
              <a:gdLst/>
              <a:ahLst/>
              <a:cxnLst>
                <a:cxn ang="0">
                  <a:pos x="wd2" y="hd2"/>
                </a:cxn>
                <a:cxn ang="5400000">
                  <a:pos x="wd2" y="hd2"/>
                </a:cxn>
                <a:cxn ang="10800000">
                  <a:pos x="wd2" y="hd2"/>
                </a:cxn>
                <a:cxn ang="16200000">
                  <a:pos x="wd2" y="hd2"/>
                </a:cxn>
              </a:cxnLst>
              <a:rect l="0" t="0" r="r" b="b"/>
              <a:pathLst>
                <a:path w="21600" h="21600" extrusionOk="0">
                  <a:moveTo>
                    <a:pt x="8528" y="0"/>
                  </a:moveTo>
                  <a:lnTo>
                    <a:pt x="5943" y="138"/>
                  </a:lnTo>
                  <a:lnTo>
                    <a:pt x="2866" y="138"/>
                  </a:lnTo>
                  <a:lnTo>
                    <a:pt x="2726" y="344"/>
                  </a:lnTo>
                  <a:lnTo>
                    <a:pt x="2519" y="344"/>
                  </a:lnTo>
                  <a:lnTo>
                    <a:pt x="2378" y="478"/>
                  </a:lnTo>
                  <a:lnTo>
                    <a:pt x="2589" y="754"/>
                  </a:lnTo>
                  <a:lnTo>
                    <a:pt x="2866" y="1029"/>
                  </a:lnTo>
                  <a:lnTo>
                    <a:pt x="2866" y="1167"/>
                  </a:lnTo>
                  <a:lnTo>
                    <a:pt x="3077" y="1439"/>
                  </a:lnTo>
                  <a:lnTo>
                    <a:pt x="3217" y="2058"/>
                  </a:lnTo>
                  <a:lnTo>
                    <a:pt x="3287" y="2399"/>
                  </a:lnTo>
                  <a:lnTo>
                    <a:pt x="3147" y="2605"/>
                  </a:lnTo>
                  <a:lnTo>
                    <a:pt x="3147" y="2881"/>
                  </a:lnTo>
                  <a:lnTo>
                    <a:pt x="2936" y="3087"/>
                  </a:lnTo>
                  <a:lnTo>
                    <a:pt x="2726" y="3156"/>
                  </a:lnTo>
                  <a:lnTo>
                    <a:pt x="2519" y="3156"/>
                  </a:lnTo>
                  <a:lnTo>
                    <a:pt x="2449" y="3087"/>
                  </a:lnTo>
                  <a:lnTo>
                    <a:pt x="2449" y="3221"/>
                  </a:lnTo>
                  <a:lnTo>
                    <a:pt x="2519" y="3428"/>
                  </a:lnTo>
                  <a:lnTo>
                    <a:pt x="2519" y="3634"/>
                  </a:lnTo>
                  <a:lnTo>
                    <a:pt x="2866" y="3772"/>
                  </a:lnTo>
                  <a:lnTo>
                    <a:pt x="2866" y="3979"/>
                  </a:lnTo>
                  <a:lnTo>
                    <a:pt x="3147" y="3979"/>
                  </a:lnTo>
                  <a:lnTo>
                    <a:pt x="3217" y="4595"/>
                  </a:lnTo>
                  <a:lnTo>
                    <a:pt x="3217" y="4870"/>
                  </a:lnTo>
                  <a:lnTo>
                    <a:pt x="2866" y="5211"/>
                  </a:lnTo>
                  <a:lnTo>
                    <a:pt x="2589" y="5486"/>
                  </a:lnTo>
                  <a:lnTo>
                    <a:pt x="2449" y="5624"/>
                  </a:lnTo>
                  <a:lnTo>
                    <a:pt x="1887" y="6171"/>
                  </a:lnTo>
                  <a:lnTo>
                    <a:pt x="1540" y="6653"/>
                  </a:lnTo>
                  <a:lnTo>
                    <a:pt x="979" y="6856"/>
                  </a:lnTo>
                  <a:lnTo>
                    <a:pt x="0" y="6856"/>
                  </a:lnTo>
                  <a:lnTo>
                    <a:pt x="281" y="8367"/>
                  </a:lnTo>
                  <a:lnTo>
                    <a:pt x="702" y="10628"/>
                  </a:lnTo>
                  <a:lnTo>
                    <a:pt x="2098" y="12480"/>
                  </a:lnTo>
                  <a:lnTo>
                    <a:pt x="2519" y="13922"/>
                  </a:lnTo>
                  <a:lnTo>
                    <a:pt x="3147" y="14262"/>
                  </a:lnTo>
                  <a:lnTo>
                    <a:pt x="3427" y="14262"/>
                  </a:lnTo>
                  <a:lnTo>
                    <a:pt x="3775" y="14400"/>
                  </a:lnTo>
                  <a:lnTo>
                    <a:pt x="3915" y="14400"/>
                  </a:lnTo>
                  <a:lnTo>
                    <a:pt x="4196" y="14538"/>
                  </a:lnTo>
                  <a:lnTo>
                    <a:pt x="4196" y="14744"/>
                  </a:lnTo>
                  <a:lnTo>
                    <a:pt x="4476" y="14947"/>
                  </a:lnTo>
                  <a:lnTo>
                    <a:pt x="4824" y="14947"/>
                  </a:lnTo>
                  <a:lnTo>
                    <a:pt x="5662" y="15223"/>
                  </a:lnTo>
                  <a:lnTo>
                    <a:pt x="5943" y="15223"/>
                  </a:lnTo>
                  <a:lnTo>
                    <a:pt x="6083" y="15429"/>
                  </a:lnTo>
                  <a:lnTo>
                    <a:pt x="6294" y="15498"/>
                  </a:lnTo>
                  <a:lnTo>
                    <a:pt x="6431" y="15770"/>
                  </a:lnTo>
                  <a:lnTo>
                    <a:pt x="6781" y="16114"/>
                  </a:lnTo>
                  <a:lnTo>
                    <a:pt x="6992" y="16114"/>
                  </a:lnTo>
                  <a:lnTo>
                    <a:pt x="6992" y="16183"/>
                  </a:lnTo>
                  <a:lnTo>
                    <a:pt x="7062" y="16114"/>
                  </a:lnTo>
                  <a:lnTo>
                    <a:pt x="7272" y="16114"/>
                  </a:lnTo>
                  <a:lnTo>
                    <a:pt x="7339" y="16320"/>
                  </a:lnTo>
                  <a:lnTo>
                    <a:pt x="7620" y="16320"/>
                  </a:lnTo>
                  <a:lnTo>
                    <a:pt x="7690" y="16458"/>
                  </a:lnTo>
                  <a:lnTo>
                    <a:pt x="7760" y="16320"/>
                  </a:lnTo>
                  <a:lnTo>
                    <a:pt x="8041" y="16458"/>
                  </a:lnTo>
                  <a:lnTo>
                    <a:pt x="8111" y="16527"/>
                  </a:lnTo>
                  <a:lnTo>
                    <a:pt x="8318" y="16527"/>
                  </a:lnTo>
                  <a:lnTo>
                    <a:pt x="8388" y="16661"/>
                  </a:lnTo>
                  <a:lnTo>
                    <a:pt x="8528" y="16799"/>
                  </a:lnTo>
                  <a:lnTo>
                    <a:pt x="8809" y="17005"/>
                  </a:lnTo>
                  <a:lnTo>
                    <a:pt x="9437" y="17690"/>
                  </a:lnTo>
                  <a:lnTo>
                    <a:pt x="9507" y="18379"/>
                  </a:lnTo>
                  <a:lnTo>
                    <a:pt x="9507" y="21600"/>
                  </a:lnTo>
                  <a:lnTo>
                    <a:pt x="9858" y="20296"/>
                  </a:lnTo>
                  <a:lnTo>
                    <a:pt x="11675" y="20230"/>
                  </a:lnTo>
                  <a:lnTo>
                    <a:pt x="12023" y="20092"/>
                  </a:lnTo>
                  <a:lnTo>
                    <a:pt x="12163" y="20024"/>
                  </a:lnTo>
                  <a:lnTo>
                    <a:pt x="12373" y="19955"/>
                  </a:lnTo>
                  <a:lnTo>
                    <a:pt x="12373" y="20092"/>
                  </a:lnTo>
                  <a:lnTo>
                    <a:pt x="12654" y="20230"/>
                  </a:lnTo>
                  <a:lnTo>
                    <a:pt x="12931" y="20364"/>
                  </a:lnTo>
                  <a:lnTo>
                    <a:pt x="13212" y="20364"/>
                  </a:lnTo>
                  <a:lnTo>
                    <a:pt x="13352" y="20640"/>
                  </a:lnTo>
                  <a:lnTo>
                    <a:pt x="13282" y="20709"/>
                  </a:lnTo>
                  <a:lnTo>
                    <a:pt x="13910" y="20640"/>
                  </a:lnTo>
                  <a:lnTo>
                    <a:pt x="14261" y="20296"/>
                  </a:lnTo>
                  <a:lnTo>
                    <a:pt x="14471" y="20296"/>
                  </a:lnTo>
                  <a:lnTo>
                    <a:pt x="14678" y="20092"/>
                  </a:lnTo>
                  <a:lnTo>
                    <a:pt x="14819" y="20230"/>
                  </a:lnTo>
                  <a:lnTo>
                    <a:pt x="14819" y="20364"/>
                  </a:lnTo>
                  <a:lnTo>
                    <a:pt x="15099" y="20364"/>
                  </a:lnTo>
                  <a:lnTo>
                    <a:pt x="15380" y="20571"/>
                  </a:lnTo>
                  <a:lnTo>
                    <a:pt x="15797" y="20364"/>
                  </a:lnTo>
                  <a:lnTo>
                    <a:pt x="16359" y="20296"/>
                  </a:lnTo>
                  <a:lnTo>
                    <a:pt x="16429" y="20024"/>
                  </a:lnTo>
                  <a:lnTo>
                    <a:pt x="16359" y="19886"/>
                  </a:lnTo>
                  <a:lnTo>
                    <a:pt x="16496" y="19680"/>
                  </a:lnTo>
                  <a:lnTo>
                    <a:pt x="16846" y="19748"/>
                  </a:lnTo>
                  <a:lnTo>
                    <a:pt x="17127" y="19748"/>
                  </a:lnTo>
                  <a:lnTo>
                    <a:pt x="17404" y="19955"/>
                  </a:lnTo>
                  <a:lnTo>
                    <a:pt x="17755" y="19886"/>
                  </a:lnTo>
                  <a:lnTo>
                    <a:pt x="17895" y="19748"/>
                  </a:lnTo>
                  <a:lnTo>
                    <a:pt x="18594" y="19542"/>
                  </a:lnTo>
                  <a:lnTo>
                    <a:pt x="18874" y="19611"/>
                  </a:lnTo>
                  <a:lnTo>
                    <a:pt x="19222" y="19542"/>
                  </a:lnTo>
                  <a:lnTo>
                    <a:pt x="19292" y="19335"/>
                  </a:lnTo>
                  <a:lnTo>
                    <a:pt x="19713" y="19335"/>
                  </a:lnTo>
                  <a:lnTo>
                    <a:pt x="19993" y="19063"/>
                  </a:lnTo>
                  <a:lnTo>
                    <a:pt x="20411" y="18995"/>
                  </a:lnTo>
                  <a:lnTo>
                    <a:pt x="20691" y="18719"/>
                  </a:lnTo>
                  <a:lnTo>
                    <a:pt x="20972" y="18513"/>
                  </a:lnTo>
                  <a:lnTo>
                    <a:pt x="21319" y="18582"/>
                  </a:lnTo>
                  <a:lnTo>
                    <a:pt x="21460" y="18379"/>
                  </a:lnTo>
                  <a:lnTo>
                    <a:pt x="21600" y="18310"/>
                  </a:lnTo>
                  <a:lnTo>
                    <a:pt x="21460" y="18310"/>
                  </a:lnTo>
                  <a:lnTo>
                    <a:pt x="21460" y="18172"/>
                  </a:lnTo>
                  <a:lnTo>
                    <a:pt x="21039" y="17828"/>
                  </a:lnTo>
                  <a:lnTo>
                    <a:pt x="20621" y="17690"/>
                  </a:lnTo>
                  <a:lnTo>
                    <a:pt x="19923" y="17005"/>
                  </a:lnTo>
                  <a:lnTo>
                    <a:pt x="19993" y="16799"/>
                  </a:lnTo>
                  <a:lnTo>
                    <a:pt x="19713" y="16183"/>
                  </a:lnTo>
                  <a:lnTo>
                    <a:pt x="19572" y="15976"/>
                  </a:lnTo>
                  <a:lnTo>
                    <a:pt x="19713" y="15636"/>
                  </a:lnTo>
                  <a:lnTo>
                    <a:pt x="19572" y="15498"/>
                  </a:lnTo>
                  <a:lnTo>
                    <a:pt x="19502" y="15154"/>
                  </a:lnTo>
                  <a:lnTo>
                    <a:pt x="19362" y="14878"/>
                  </a:lnTo>
                  <a:lnTo>
                    <a:pt x="19502" y="14878"/>
                  </a:lnTo>
                  <a:lnTo>
                    <a:pt x="19292" y="14400"/>
                  </a:lnTo>
                  <a:lnTo>
                    <a:pt x="19222" y="13922"/>
                  </a:lnTo>
                  <a:lnTo>
                    <a:pt x="19502" y="13784"/>
                  </a:lnTo>
                  <a:lnTo>
                    <a:pt x="19502" y="13233"/>
                  </a:lnTo>
                  <a:lnTo>
                    <a:pt x="19222" y="13030"/>
                  </a:lnTo>
                  <a:lnTo>
                    <a:pt x="19222" y="12342"/>
                  </a:lnTo>
                  <a:lnTo>
                    <a:pt x="19292" y="11863"/>
                  </a:lnTo>
                  <a:lnTo>
                    <a:pt x="19572" y="11726"/>
                  </a:lnTo>
                  <a:lnTo>
                    <a:pt x="19642" y="11795"/>
                  </a:lnTo>
                  <a:lnTo>
                    <a:pt x="19853" y="11519"/>
                  </a:lnTo>
                  <a:lnTo>
                    <a:pt x="19572" y="10834"/>
                  </a:lnTo>
                  <a:lnTo>
                    <a:pt x="19292" y="10834"/>
                  </a:lnTo>
                  <a:lnTo>
                    <a:pt x="18874" y="10421"/>
                  </a:lnTo>
                  <a:lnTo>
                    <a:pt x="18313" y="10012"/>
                  </a:lnTo>
                  <a:lnTo>
                    <a:pt x="18313" y="9599"/>
                  </a:lnTo>
                  <a:lnTo>
                    <a:pt x="18594" y="8708"/>
                  </a:lnTo>
                  <a:lnTo>
                    <a:pt x="19014" y="7544"/>
                  </a:lnTo>
                  <a:lnTo>
                    <a:pt x="19222" y="7338"/>
                  </a:lnTo>
                  <a:lnTo>
                    <a:pt x="19155" y="6994"/>
                  </a:lnTo>
                  <a:lnTo>
                    <a:pt x="19014" y="6925"/>
                  </a:lnTo>
                  <a:lnTo>
                    <a:pt x="19155" y="6925"/>
                  </a:lnTo>
                  <a:lnTo>
                    <a:pt x="16776" y="5280"/>
                  </a:lnTo>
                  <a:lnTo>
                    <a:pt x="16566" y="5004"/>
                  </a:lnTo>
                  <a:lnTo>
                    <a:pt x="16496" y="4870"/>
                  </a:lnTo>
                  <a:lnTo>
                    <a:pt x="16566" y="4595"/>
                  </a:lnTo>
                  <a:lnTo>
                    <a:pt x="16148" y="3979"/>
                  </a:lnTo>
                  <a:lnTo>
                    <a:pt x="9156" y="0"/>
                  </a:lnTo>
                  <a:close/>
                </a:path>
              </a:pathLst>
            </a:custGeom>
            <a:solidFill>
              <a:srgbClr val="CCD4DA"/>
            </a:solidFill>
            <a:ln w="12700" cap="flat">
              <a:noFill/>
              <a:miter lim="400000"/>
            </a:ln>
            <a:effectLst/>
          </p:spPr>
          <p:txBody>
            <a:bodyPr wrap="square" lIns="0" tIns="0" rIns="0" bIns="0" numCol="1" anchor="ctr">
              <a:noAutofit/>
            </a:bodyPr>
            <a:lstStyle/>
            <a:p>
              <a:pPr defTabSz="342900">
                <a:lnSpc>
                  <a:spcPct val="100000"/>
                </a:lnSpc>
                <a:spcBef>
                  <a:spcPts val="0"/>
                </a:spcBef>
                <a:defRPr sz="1400">
                  <a:latin typeface="Arial"/>
                  <a:ea typeface="Arial"/>
                  <a:cs typeface="Arial"/>
                  <a:sym typeface="Arial"/>
                </a:defRPr>
              </a:pPr>
              <a:endParaRPr sz="525"/>
            </a:p>
          </p:txBody>
        </p:sp>
        <p:sp>
          <p:nvSpPr>
            <p:cNvPr id="211" name="Google Shape;10621;p32">
              <a:extLst>
                <a:ext uri="{FF2B5EF4-FFF2-40B4-BE49-F238E27FC236}">
                  <a16:creationId xmlns:a16="http://schemas.microsoft.com/office/drawing/2014/main" id="{DAEC66A4-9140-2664-2BFD-809CC3ACAD7F}"/>
                </a:ext>
              </a:extLst>
            </p:cNvPr>
            <p:cNvSpPr/>
            <p:nvPr/>
          </p:nvSpPr>
          <p:spPr>
            <a:xfrm>
              <a:off x="13528327" y="8823320"/>
              <a:ext cx="146293" cy="114660"/>
            </a:xfrm>
            <a:custGeom>
              <a:avLst/>
              <a:gdLst/>
              <a:ahLst/>
              <a:cxnLst>
                <a:cxn ang="0">
                  <a:pos x="wd2" y="hd2"/>
                </a:cxn>
                <a:cxn ang="5400000">
                  <a:pos x="wd2" y="hd2"/>
                </a:cxn>
                <a:cxn ang="10800000">
                  <a:pos x="wd2" y="hd2"/>
                </a:cxn>
                <a:cxn ang="16200000">
                  <a:pos x="wd2" y="hd2"/>
                </a:cxn>
              </a:cxnLst>
              <a:rect l="0" t="0" r="r" b="b"/>
              <a:pathLst>
                <a:path w="21600" h="21600" extrusionOk="0">
                  <a:moveTo>
                    <a:pt x="14652" y="0"/>
                  </a:moveTo>
                  <a:lnTo>
                    <a:pt x="14652" y="1864"/>
                  </a:lnTo>
                  <a:lnTo>
                    <a:pt x="13491" y="2807"/>
                  </a:lnTo>
                  <a:lnTo>
                    <a:pt x="11961" y="2807"/>
                  </a:lnTo>
                  <a:lnTo>
                    <a:pt x="11187" y="1864"/>
                  </a:lnTo>
                  <a:lnTo>
                    <a:pt x="10026" y="921"/>
                  </a:lnTo>
                  <a:lnTo>
                    <a:pt x="8109" y="2807"/>
                  </a:lnTo>
                  <a:lnTo>
                    <a:pt x="6948" y="3278"/>
                  </a:lnTo>
                  <a:lnTo>
                    <a:pt x="6174" y="2807"/>
                  </a:lnTo>
                  <a:lnTo>
                    <a:pt x="3852" y="5164"/>
                  </a:lnTo>
                  <a:lnTo>
                    <a:pt x="1935" y="7971"/>
                  </a:lnTo>
                  <a:lnTo>
                    <a:pt x="0" y="16436"/>
                  </a:lnTo>
                  <a:lnTo>
                    <a:pt x="0" y="18322"/>
                  </a:lnTo>
                  <a:lnTo>
                    <a:pt x="3852" y="18322"/>
                  </a:lnTo>
                  <a:lnTo>
                    <a:pt x="5013" y="20657"/>
                  </a:lnTo>
                  <a:lnTo>
                    <a:pt x="6174" y="21600"/>
                  </a:lnTo>
                  <a:lnTo>
                    <a:pt x="7335" y="20657"/>
                  </a:lnTo>
                  <a:lnTo>
                    <a:pt x="7722" y="20657"/>
                  </a:lnTo>
                  <a:lnTo>
                    <a:pt x="8865" y="21600"/>
                  </a:lnTo>
                  <a:lnTo>
                    <a:pt x="11187" y="20657"/>
                  </a:lnTo>
                  <a:lnTo>
                    <a:pt x="11187" y="19242"/>
                  </a:lnTo>
                  <a:lnTo>
                    <a:pt x="12735" y="15021"/>
                  </a:lnTo>
                  <a:lnTo>
                    <a:pt x="11961" y="12686"/>
                  </a:lnTo>
                  <a:lnTo>
                    <a:pt x="13122" y="12686"/>
                  </a:lnTo>
                  <a:lnTo>
                    <a:pt x="13878" y="14078"/>
                  </a:lnTo>
                  <a:lnTo>
                    <a:pt x="15039" y="14078"/>
                  </a:lnTo>
                  <a:lnTo>
                    <a:pt x="15813" y="16436"/>
                  </a:lnTo>
                  <a:lnTo>
                    <a:pt x="16974" y="16907"/>
                  </a:lnTo>
                  <a:lnTo>
                    <a:pt x="16974" y="18322"/>
                  </a:lnTo>
                  <a:lnTo>
                    <a:pt x="17361" y="18793"/>
                  </a:lnTo>
                  <a:lnTo>
                    <a:pt x="18504" y="18793"/>
                  </a:lnTo>
                  <a:lnTo>
                    <a:pt x="19665" y="18322"/>
                  </a:lnTo>
                  <a:lnTo>
                    <a:pt x="20826" y="16907"/>
                  </a:lnTo>
                  <a:lnTo>
                    <a:pt x="20826" y="15021"/>
                  </a:lnTo>
                  <a:lnTo>
                    <a:pt x="21600" y="13607"/>
                  </a:lnTo>
                  <a:lnTo>
                    <a:pt x="21213" y="11272"/>
                  </a:lnTo>
                  <a:lnTo>
                    <a:pt x="20439" y="7028"/>
                  </a:lnTo>
                  <a:lnTo>
                    <a:pt x="19278" y="5164"/>
                  </a:lnTo>
                  <a:lnTo>
                    <a:pt x="19278" y="4221"/>
                  </a:lnTo>
                  <a:lnTo>
                    <a:pt x="17748" y="2335"/>
                  </a:lnTo>
                  <a:lnTo>
                    <a:pt x="16587" y="449"/>
                  </a:lnTo>
                  <a:lnTo>
                    <a:pt x="16587" y="0"/>
                  </a:lnTo>
                  <a:close/>
                </a:path>
              </a:pathLst>
            </a:custGeom>
            <a:solidFill>
              <a:srgbClr val="CCD4DA"/>
            </a:solidFill>
            <a:ln w="12700" cap="flat">
              <a:noFill/>
              <a:miter lim="400000"/>
            </a:ln>
            <a:effectLst/>
          </p:spPr>
          <p:txBody>
            <a:bodyPr wrap="square" lIns="0" tIns="0" rIns="0" bIns="0" numCol="1" anchor="ctr">
              <a:noAutofit/>
            </a:bodyPr>
            <a:lstStyle/>
            <a:p>
              <a:pPr defTabSz="342900">
                <a:lnSpc>
                  <a:spcPct val="100000"/>
                </a:lnSpc>
                <a:spcBef>
                  <a:spcPts val="0"/>
                </a:spcBef>
                <a:defRPr sz="1400">
                  <a:latin typeface="Arial"/>
                  <a:ea typeface="Arial"/>
                  <a:cs typeface="Arial"/>
                  <a:sym typeface="Arial"/>
                </a:defRPr>
              </a:pPr>
              <a:endParaRPr sz="525"/>
            </a:p>
          </p:txBody>
        </p:sp>
        <p:sp>
          <p:nvSpPr>
            <p:cNvPr id="212" name="Google Shape;10622;p32">
              <a:extLst>
                <a:ext uri="{FF2B5EF4-FFF2-40B4-BE49-F238E27FC236}">
                  <a16:creationId xmlns:a16="http://schemas.microsoft.com/office/drawing/2014/main" id="{EF787457-D180-CA17-AE8B-418E5B21082C}"/>
                </a:ext>
              </a:extLst>
            </p:cNvPr>
            <p:cNvSpPr/>
            <p:nvPr/>
          </p:nvSpPr>
          <p:spPr>
            <a:xfrm>
              <a:off x="13528327" y="8890668"/>
              <a:ext cx="143672" cy="166989"/>
            </a:xfrm>
            <a:custGeom>
              <a:avLst/>
              <a:gdLst/>
              <a:ahLst/>
              <a:cxnLst>
                <a:cxn ang="0">
                  <a:pos x="wd2" y="hd2"/>
                </a:cxn>
                <a:cxn ang="5400000">
                  <a:pos x="wd2" y="hd2"/>
                </a:cxn>
                <a:cxn ang="10800000">
                  <a:pos x="wd2" y="hd2"/>
                </a:cxn>
                <a:cxn ang="16200000">
                  <a:pos x="wd2" y="hd2"/>
                </a:cxn>
              </a:cxnLst>
              <a:rect l="0" t="0" r="r" b="b"/>
              <a:pathLst>
                <a:path w="21600" h="21600" extrusionOk="0">
                  <a:moveTo>
                    <a:pt x="12179" y="0"/>
                  </a:moveTo>
                  <a:lnTo>
                    <a:pt x="12968" y="1603"/>
                  </a:lnTo>
                  <a:lnTo>
                    <a:pt x="11391" y="4502"/>
                  </a:lnTo>
                  <a:lnTo>
                    <a:pt x="11391" y="5473"/>
                  </a:lnTo>
                  <a:lnTo>
                    <a:pt x="9027" y="6121"/>
                  </a:lnTo>
                  <a:lnTo>
                    <a:pt x="7863" y="5473"/>
                  </a:lnTo>
                  <a:lnTo>
                    <a:pt x="7469" y="5473"/>
                  </a:lnTo>
                  <a:lnTo>
                    <a:pt x="6287" y="6121"/>
                  </a:lnTo>
                  <a:lnTo>
                    <a:pt x="5104" y="5473"/>
                  </a:lnTo>
                  <a:lnTo>
                    <a:pt x="3922" y="3870"/>
                  </a:lnTo>
                  <a:lnTo>
                    <a:pt x="0" y="3870"/>
                  </a:lnTo>
                  <a:lnTo>
                    <a:pt x="0" y="4826"/>
                  </a:lnTo>
                  <a:lnTo>
                    <a:pt x="1182" y="6445"/>
                  </a:lnTo>
                  <a:lnTo>
                    <a:pt x="1576" y="8696"/>
                  </a:lnTo>
                  <a:lnTo>
                    <a:pt x="1576" y="10962"/>
                  </a:lnTo>
                  <a:lnTo>
                    <a:pt x="3528" y="21600"/>
                  </a:lnTo>
                  <a:lnTo>
                    <a:pt x="9027" y="21600"/>
                  </a:lnTo>
                  <a:lnTo>
                    <a:pt x="12179" y="20644"/>
                  </a:lnTo>
                  <a:lnTo>
                    <a:pt x="14131" y="18378"/>
                  </a:lnTo>
                  <a:lnTo>
                    <a:pt x="17284" y="15803"/>
                  </a:lnTo>
                  <a:lnTo>
                    <a:pt x="18072" y="15155"/>
                  </a:lnTo>
                  <a:lnTo>
                    <a:pt x="19630" y="13860"/>
                  </a:lnTo>
                  <a:lnTo>
                    <a:pt x="21600" y="12257"/>
                  </a:lnTo>
                  <a:lnTo>
                    <a:pt x="21600" y="10962"/>
                  </a:lnTo>
                  <a:lnTo>
                    <a:pt x="21206" y="8063"/>
                  </a:lnTo>
                  <a:lnTo>
                    <a:pt x="19630" y="8063"/>
                  </a:lnTo>
                  <a:lnTo>
                    <a:pt x="19630" y="7092"/>
                  </a:lnTo>
                  <a:lnTo>
                    <a:pt x="17678" y="6445"/>
                  </a:lnTo>
                  <a:lnTo>
                    <a:pt x="17678" y="5473"/>
                  </a:lnTo>
                  <a:lnTo>
                    <a:pt x="17284" y="4502"/>
                  </a:lnTo>
                  <a:lnTo>
                    <a:pt x="17284" y="2899"/>
                  </a:lnTo>
                  <a:lnTo>
                    <a:pt x="16101" y="2575"/>
                  </a:lnTo>
                  <a:lnTo>
                    <a:pt x="15313" y="956"/>
                  </a:lnTo>
                  <a:lnTo>
                    <a:pt x="14131" y="956"/>
                  </a:lnTo>
                  <a:lnTo>
                    <a:pt x="13362" y="0"/>
                  </a:lnTo>
                  <a:close/>
                </a:path>
              </a:pathLst>
            </a:custGeom>
            <a:solidFill>
              <a:srgbClr val="CCD4DA"/>
            </a:solidFill>
            <a:ln w="12700" cap="flat">
              <a:noFill/>
              <a:miter lim="400000"/>
            </a:ln>
            <a:effectLst/>
          </p:spPr>
          <p:txBody>
            <a:bodyPr wrap="square" lIns="0" tIns="0" rIns="0" bIns="0" numCol="1" anchor="ctr">
              <a:noAutofit/>
            </a:bodyPr>
            <a:lstStyle/>
            <a:p>
              <a:pPr defTabSz="342900">
                <a:lnSpc>
                  <a:spcPct val="100000"/>
                </a:lnSpc>
                <a:spcBef>
                  <a:spcPts val="0"/>
                </a:spcBef>
                <a:defRPr sz="1400">
                  <a:latin typeface="Arial"/>
                  <a:ea typeface="Arial"/>
                  <a:cs typeface="Arial"/>
                  <a:sym typeface="Arial"/>
                </a:defRPr>
              </a:pPr>
              <a:endParaRPr sz="525"/>
            </a:p>
          </p:txBody>
        </p:sp>
        <p:sp>
          <p:nvSpPr>
            <p:cNvPr id="213" name="Google Shape;10617;p32">
              <a:extLst>
                <a:ext uri="{FF2B5EF4-FFF2-40B4-BE49-F238E27FC236}">
                  <a16:creationId xmlns:a16="http://schemas.microsoft.com/office/drawing/2014/main" id="{82A3CA59-3C09-BA49-565A-816EAEBADD53}"/>
                </a:ext>
              </a:extLst>
            </p:cNvPr>
            <p:cNvSpPr/>
            <p:nvPr/>
          </p:nvSpPr>
          <p:spPr>
            <a:xfrm>
              <a:off x="12105022" y="8596387"/>
              <a:ext cx="146283" cy="89752"/>
            </a:xfrm>
            <a:custGeom>
              <a:avLst/>
              <a:gdLst/>
              <a:ahLst/>
              <a:cxnLst>
                <a:cxn ang="0">
                  <a:pos x="wd2" y="hd2"/>
                </a:cxn>
                <a:cxn ang="5400000">
                  <a:pos x="wd2" y="hd2"/>
                </a:cxn>
                <a:cxn ang="10800000">
                  <a:pos x="wd2" y="hd2"/>
                </a:cxn>
                <a:cxn ang="16200000">
                  <a:pos x="wd2" y="hd2"/>
                </a:cxn>
              </a:cxnLst>
              <a:rect l="0" t="0" r="r" b="b"/>
              <a:pathLst>
                <a:path w="21600" h="21600" extrusionOk="0">
                  <a:moveTo>
                    <a:pt x="7317" y="0"/>
                  </a:moveTo>
                  <a:lnTo>
                    <a:pt x="5787" y="574"/>
                  </a:lnTo>
                  <a:lnTo>
                    <a:pt x="5400" y="1176"/>
                  </a:lnTo>
                  <a:lnTo>
                    <a:pt x="6174" y="4188"/>
                  </a:lnTo>
                  <a:lnTo>
                    <a:pt x="3078" y="9581"/>
                  </a:lnTo>
                  <a:lnTo>
                    <a:pt x="0" y="17986"/>
                  </a:lnTo>
                  <a:lnTo>
                    <a:pt x="3078" y="19793"/>
                  </a:lnTo>
                  <a:lnTo>
                    <a:pt x="3078" y="20998"/>
                  </a:lnTo>
                  <a:lnTo>
                    <a:pt x="3852" y="21600"/>
                  </a:lnTo>
                  <a:lnTo>
                    <a:pt x="5400" y="19793"/>
                  </a:lnTo>
                  <a:lnTo>
                    <a:pt x="6930" y="19190"/>
                  </a:lnTo>
                  <a:lnTo>
                    <a:pt x="7317" y="19793"/>
                  </a:lnTo>
                  <a:lnTo>
                    <a:pt x="21600" y="19793"/>
                  </a:lnTo>
                  <a:lnTo>
                    <a:pt x="21600" y="574"/>
                  </a:lnTo>
                  <a:lnTo>
                    <a:pt x="9252" y="574"/>
                  </a:lnTo>
                  <a:lnTo>
                    <a:pt x="8865" y="0"/>
                  </a:lnTo>
                  <a:close/>
                </a:path>
              </a:pathLst>
            </a:custGeom>
            <a:solidFill>
              <a:srgbClr val="CCD4DA"/>
            </a:solidFill>
            <a:ln w="12700" cap="flat">
              <a:noFill/>
              <a:miter lim="400000"/>
            </a:ln>
            <a:effectLst/>
          </p:spPr>
          <p:txBody>
            <a:bodyPr wrap="square" lIns="0" tIns="0" rIns="0" bIns="0" numCol="1" anchor="ctr">
              <a:noAutofit/>
            </a:bodyPr>
            <a:lstStyle/>
            <a:p>
              <a:pPr defTabSz="342900">
                <a:lnSpc>
                  <a:spcPct val="100000"/>
                </a:lnSpc>
                <a:spcBef>
                  <a:spcPts val="0"/>
                </a:spcBef>
                <a:defRPr sz="1400">
                  <a:latin typeface="Arial"/>
                  <a:ea typeface="Arial"/>
                  <a:cs typeface="Arial"/>
                  <a:sym typeface="Arial"/>
                </a:defRPr>
              </a:pPr>
              <a:endParaRPr sz="525"/>
            </a:p>
          </p:txBody>
        </p:sp>
        <p:sp>
          <p:nvSpPr>
            <p:cNvPr id="214" name="Google Shape;10623;p32">
              <a:extLst>
                <a:ext uri="{FF2B5EF4-FFF2-40B4-BE49-F238E27FC236}">
                  <a16:creationId xmlns:a16="http://schemas.microsoft.com/office/drawing/2014/main" id="{07229802-7879-9522-24E5-461AFF19CCAD}"/>
                </a:ext>
              </a:extLst>
            </p:cNvPr>
            <p:cNvSpPr/>
            <p:nvPr/>
          </p:nvSpPr>
          <p:spPr>
            <a:xfrm>
              <a:off x="12308725" y="8374345"/>
              <a:ext cx="1376376" cy="1301786"/>
            </a:xfrm>
            <a:custGeom>
              <a:avLst/>
              <a:gdLst/>
              <a:ahLst/>
              <a:cxnLst>
                <a:cxn ang="0">
                  <a:pos x="wd2" y="hd2"/>
                </a:cxn>
                <a:cxn ang="5400000">
                  <a:pos x="wd2" y="hd2"/>
                </a:cxn>
                <a:cxn ang="10800000">
                  <a:pos x="wd2" y="hd2"/>
                </a:cxn>
                <a:cxn ang="16200000">
                  <a:pos x="wd2" y="hd2"/>
                </a:cxn>
              </a:cxnLst>
              <a:rect l="0" t="0" r="r" b="b"/>
              <a:pathLst>
                <a:path w="21600" h="21600" extrusionOk="0">
                  <a:moveTo>
                    <a:pt x="15083" y="0"/>
                  </a:moveTo>
                  <a:lnTo>
                    <a:pt x="15083" y="83"/>
                  </a:lnTo>
                  <a:lnTo>
                    <a:pt x="15165" y="166"/>
                  </a:lnTo>
                  <a:lnTo>
                    <a:pt x="15001" y="374"/>
                  </a:lnTo>
                  <a:lnTo>
                    <a:pt x="14836" y="374"/>
                  </a:lnTo>
                  <a:lnTo>
                    <a:pt x="14672" y="415"/>
                  </a:lnTo>
                  <a:lnTo>
                    <a:pt x="14427" y="415"/>
                  </a:lnTo>
                  <a:lnTo>
                    <a:pt x="14262" y="496"/>
                  </a:lnTo>
                  <a:lnTo>
                    <a:pt x="14180" y="496"/>
                  </a:lnTo>
                  <a:lnTo>
                    <a:pt x="14139" y="374"/>
                  </a:lnTo>
                  <a:lnTo>
                    <a:pt x="14059" y="374"/>
                  </a:lnTo>
                  <a:lnTo>
                    <a:pt x="14017" y="291"/>
                  </a:lnTo>
                  <a:lnTo>
                    <a:pt x="13853" y="249"/>
                  </a:lnTo>
                  <a:lnTo>
                    <a:pt x="13402" y="455"/>
                  </a:lnTo>
                  <a:lnTo>
                    <a:pt x="13238" y="579"/>
                  </a:lnTo>
                  <a:lnTo>
                    <a:pt x="13155" y="663"/>
                  </a:lnTo>
                  <a:lnTo>
                    <a:pt x="12705" y="704"/>
                  </a:lnTo>
                  <a:lnTo>
                    <a:pt x="12540" y="787"/>
                  </a:lnTo>
                  <a:lnTo>
                    <a:pt x="12378" y="621"/>
                  </a:lnTo>
                  <a:lnTo>
                    <a:pt x="12172" y="579"/>
                  </a:lnTo>
                  <a:lnTo>
                    <a:pt x="11968" y="579"/>
                  </a:lnTo>
                  <a:lnTo>
                    <a:pt x="11804" y="787"/>
                  </a:lnTo>
                  <a:lnTo>
                    <a:pt x="11598" y="993"/>
                  </a:lnTo>
                  <a:lnTo>
                    <a:pt x="11680" y="1076"/>
                  </a:lnTo>
                  <a:lnTo>
                    <a:pt x="11763" y="1200"/>
                  </a:lnTo>
                  <a:lnTo>
                    <a:pt x="11722" y="1284"/>
                  </a:lnTo>
                  <a:lnTo>
                    <a:pt x="11475" y="1325"/>
                  </a:lnTo>
                  <a:lnTo>
                    <a:pt x="11353" y="1284"/>
                  </a:lnTo>
                  <a:lnTo>
                    <a:pt x="11107" y="1242"/>
                  </a:lnTo>
                  <a:lnTo>
                    <a:pt x="10903" y="1117"/>
                  </a:lnTo>
                  <a:lnTo>
                    <a:pt x="10738" y="1117"/>
                  </a:lnTo>
                  <a:lnTo>
                    <a:pt x="10574" y="1242"/>
                  </a:lnTo>
                  <a:lnTo>
                    <a:pt x="10450" y="1200"/>
                  </a:lnTo>
                  <a:lnTo>
                    <a:pt x="10164" y="1200"/>
                  </a:lnTo>
                  <a:lnTo>
                    <a:pt x="9918" y="1034"/>
                  </a:lnTo>
                  <a:lnTo>
                    <a:pt x="9673" y="1076"/>
                  </a:lnTo>
                  <a:lnTo>
                    <a:pt x="9632" y="993"/>
                  </a:lnTo>
                  <a:lnTo>
                    <a:pt x="9302" y="704"/>
                  </a:lnTo>
                  <a:lnTo>
                    <a:pt x="9140" y="663"/>
                  </a:lnTo>
                  <a:lnTo>
                    <a:pt x="8811" y="415"/>
                  </a:lnTo>
                  <a:lnTo>
                    <a:pt x="8689" y="374"/>
                  </a:lnTo>
                  <a:lnTo>
                    <a:pt x="8525" y="249"/>
                  </a:lnTo>
                  <a:lnTo>
                    <a:pt x="8401" y="249"/>
                  </a:lnTo>
                  <a:lnTo>
                    <a:pt x="8401" y="374"/>
                  </a:lnTo>
                  <a:lnTo>
                    <a:pt x="8198" y="291"/>
                  </a:lnTo>
                  <a:lnTo>
                    <a:pt x="8033" y="496"/>
                  </a:lnTo>
                  <a:lnTo>
                    <a:pt x="7869" y="496"/>
                  </a:lnTo>
                  <a:lnTo>
                    <a:pt x="7786" y="579"/>
                  </a:lnTo>
                  <a:lnTo>
                    <a:pt x="7786" y="704"/>
                  </a:lnTo>
                  <a:lnTo>
                    <a:pt x="7665" y="870"/>
                  </a:lnTo>
                  <a:lnTo>
                    <a:pt x="7665" y="993"/>
                  </a:lnTo>
                  <a:lnTo>
                    <a:pt x="7583" y="1076"/>
                  </a:lnTo>
                  <a:lnTo>
                    <a:pt x="7418" y="1076"/>
                  </a:lnTo>
                  <a:lnTo>
                    <a:pt x="7418" y="1200"/>
                  </a:lnTo>
                  <a:lnTo>
                    <a:pt x="7624" y="1450"/>
                  </a:lnTo>
                  <a:lnTo>
                    <a:pt x="7500" y="1531"/>
                  </a:lnTo>
                  <a:lnTo>
                    <a:pt x="7459" y="1697"/>
                  </a:lnTo>
                  <a:lnTo>
                    <a:pt x="7459" y="1946"/>
                  </a:lnTo>
                  <a:lnTo>
                    <a:pt x="7583" y="2152"/>
                  </a:lnTo>
                  <a:lnTo>
                    <a:pt x="7583" y="2648"/>
                  </a:lnTo>
                  <a:lnTo>
                    <a:pt x="7377" y="2731"/>
                  </a:lnTo>
                  <a:lnTo>
                    <a:pt x="7295" y="2939"/>
                  </a:lnTo>
                  <a:lnTo>
                    <a:pt x="6803" y="3560"/>
                  </a:lnTo>
                  <a:lnTo>
                    <a:pt x="6885" y="3973"/>
                  </a:lnTo>
                  <a:lnTo>
                    <a:pt x="6844" y="4222"/>
                  </a:lnTo>
                  <a:lnTo>
                    <a:pt x="6844" y="4511"/>
                  </a:lnTo>
                  <a:lnTo>
                    <a:pt x="6638" y="4719"/>
                  </a:lnTo>
                  <a:lnTo>
                    <a:pt x="6638" y="5174"/>
                  </a:lnTo>
                  <a:lnTo>
                    <a:pt x="6599" y="5545"/>
                  </a:lnTo>
                  <a:lnTo>
                    <a:pt x="6638" y="5587"/>
                  </a:lnTo>
                  <a:lnTo>
                    <a:pt x="6599" y="5876"/>
                  </a:lnTo>
                  <a:lnTo>
                    <a:pt x="6435" y="6000"/>
                  </a:lnTo>
                  <a:lnTo>
                    <a:pt x="6352" y="6374"/>
                  </a:lnTo>
                  <a:lnTo>
                    <a:pt x="6352" y="6704"/>
                  </a:lnTo>
                  <a:lnTo>
                    <a:pt x="5984" y="7325"/>
                  </a:lnTo>
                  <a:lnTo>
                    <a:pt x="5779" y="7408"/>
                  </a:lnTo>
                  <a:lnTo>
                    <a:pt x="5573" y="7531"/>
                  </a:lnTo>
                  <a:lnTo>
                    <a:pt x="5410" y="7489"/>
                  </a:lnTo>
                  <a:lnTo>
                    <a:pt x="5163" y="7697"/>
                  </a:lnTo>
                  <a:lnTo>
                    <a:pt x="4960" y="7946"/>
                  </a:lnTo>
                  <a:lnTo>
                    <a:pt x="4960" y="8235"/>
                  </a:lnTo>
                  <a:lnTo>
                    <a:pt x="4590" y="8567"/>
                  </a:lnTo>
                  <a:lnTo>
                    <a:pt x="4507" y="8773"/>
                  </a:lnTo>
                  <a:lnTo>
                    <a:pt x="4548" y="9145"/>
                  </a:lnTo>
                  <a:lnTo>
                    <a:pt x="4590" y="9186"/>
                  </a:lnTo>
                  <a:lnTo>
                    <a:pt x="4548" y="9807"/>
                  </a:lnTo>
                  <a:lnTo>
                    <a:pt x="4507" y="10139"/>
                  </a:lnTo>
                  <a:lnTo>
                    <a:pt x="4507" y="10345"/>
                  </a:lnTo>
                  <a:lnTo>
                    <a:pt x="4304" y="10636"/>
                  </a:lnTo>
                  <a:lnTo>
                    <a:pt x="4098" y="10719"/>
                  </a:lnTo>
                  <a:lnTo>
                    <a:pt x="3933" y="10842"/>
                  </a:lnTo>
                  <a:lnTo>
                    <a:pt x="3812" y="11008"/>
                  </a:lnTo>
                  <a:lnTo>
                    <a:pt x="3361" y="11463"/>
                  </a:lnTo>
                  <a:lnTo>
                    <a:pt x="3197" y="11670"/>
                  </a:lnTo>
                  <a:lnTo>
                    <a:pt x="2950" y="11834"/>
                  </a:lnTo>
                  <a:lnTo>
                    <a:pt x="2705" y="11670"/>
                  </a:lnTo>
                  <a:lnTo>
                    <a:pt x="2582" y="11463"/>
                  </a:lnTo>
                  <a:lnTo>
                    <a:pt x="2541" y="11421"/>
                  </a:lnTo>
                  <a:lnTo>
                    <a:pt x="2705" y="11174"/>
                  </a:lnTo>
                  <a:lnTo>
                    <a:pt x="2705" y="11049"/>
                  </a:lnTo>
                  <a:lnTo>
                    <a:pt x="2335" y="11174"/>
                  </a:lnTo>
                  <a:lnTo>
                    <a:pt x="2131" y="11379"/>
                  </a:lnTo>
                  <a:lnTo>
                    <a:pt x="1967" y="11338"/>
                  </a:lnTo>
                  <a:lnTo>
                    <a:pt x="1843" y="11379"/>
                  </a:lnTo>
                  <a:lnTo>
                    <a:pt x="1843" y="11587"/>
                  </a:lnTo>
                  <a:lnTo>
                    <a:pt x="1681" y="11753"/>
                  </a:lnTo>
                  <a:lnTo>
                    <a:pt x="1475" y="11753"/>
                  </a:lnTo>
                  <a:lnTo>
                    <a:pt x="1475" y="11629"/>
                  </a:lnTo>
                  <a:lnTo>
                    <a:pt x="1434" y="11546"/>
                  </a:lnTo>
                  <a:lnTo>
                    <a:pt x="1230" y="11629"/>
                  </a:lnTo>
                  <a:lnTo>
                    <a:pt x="1107" y="11587"/>
                  </a:lnTo>
                  <a:lnTo>
                    <a:pt x="860" y="11834"/>
                  </a:lnTo>
                  <a:lnTo>
                    <a:pt x="615" y="12042"/>
                  </a:lnTo>
                  <a:lnTo>
                    <a:pt x="492" y="12167"/>
                  </a:lnTo>
                  <a:lnTo>
                    <a:pt x="533" y="12580"/>
                  </a:lnTo>
                  <a:lnTo>
                    <a:pt x="409" y="12704"/>
                  </a:lnTo>
                  <a:lnTo>
                    <a:pt x="204" y="12704"/>
                  </a:lnTo>
                  <a:lnTo>
                    <a:pt x="0" y="12871"/>
                  </a:lnTo>
                  <a:lnTo>
                    <a:pt x="41" y="12993"/>
                  </a:lnTo>
                  <a:lnTo>
                    <a:pt x="409" y="13035"/>
                  </a:lnTo>
                  <a:lnTo>
                    <a:pt x="492" y="13118"/>
                  </a:lnTo>
                  <a:lnTo>
                    <a:pt x="533" y="13118"/>
                  </a:lnTo>
                  <a:lnTo>
                    <a:pt x="533" y="13076"/>
                  </a:lnTo>
                  <a:lnTo>
                    <a:pt x="615" y="13035"/>
                  </a:lnTo>
                  <a:lnTo>
                    <a:pt x="737" y="13035"/>
                  </a:lnTo>
                  <a:lnTo>
                    <a:pt x="942" y="12993"/>
                  </a:lnTo>
                  <a:lnTo>
                    <a:pt x="1107" y="12910"/>
                  </a:lnTo>
                  <a:lnTo>
                    <a:pt x="2458" y="12910"/>
                  </a:lnTo>
                  <a:lnTo>
                    <a:pt x="2787" y="12993"/>
                  </a:lnTo>
                  <a:lnTo>
                    <a:pt x="3197" y="12910"/>
                  </a:lnTo>
                  <a:lnTo>
                    <a:pt x="5163" y="12910"/>
                  </a:lnTo>
                  <a:lnTo>
                    <a:pt x="5163" y="13284"/>
                  </a:lnTo>
                  <a:lnTo>
                    <a:pt x="5246" y="13409"/>
                  </a:lnTo>
                  <a:lnTo>
                    <a:pt x="5328" y="13531"/>
                  </a:lnTo>
                  <a:lnTo>
                    <a:pt x="5246" y="13656"/>
                  </a:lnTo>
                  <a:lnTo>
                    <a:pt x="5246" y="13822"/>
                  </a:lnTo>
                  <a:lnTo>
                    <a:pt x="5369" y="14028"/>
                  </a:lnTo>
                  <a:lnTo>
                    <a:pt x="5410" y="14277"/>
                  </a:lnTo>
                  <a:lnTo>
                    <a:pt x="5451" y="14360"/>
                  </a:lnTo>
                  <a:lnTo>
                    <a:pt x="5451" y="14526"/>
                  </a:lnTo>
                  <a:lnTo>
                    <a:pt x="5573" y="14565"/>
                  </a:lnTo>
                  <a:lnTo>
                    <a:pt x="5655" y="14732"/>
                  </a:lnTo>
                  <a:lnTo>
                    <a:pt x="5820" y="14939"/>
                  </a:lnTo>
                  <a:lnTo>
                    <a:pt x="5861" y="15353"/>
                  </a:lnTo>
                  <a:lnTo>
                    <a:pt x="5984" y="15394"/>
                  </a:lnTo>
                  <a:lnTo>
                    <a:pt x="6270" y="15394"/>
                  </a:lnTo>
                  <a:lnTo>
                    <a:pt x="6476" y="15353"/>
                  </a:lnTo>
                  <a:lnTo>
                    <a:pt x="6638" y="15394"/>
                  </a:lnTo>
                  <a:lnTo>
                    <a:pt x="7009" y="15477"/>
                  </a:lnTo>
                  <a:lnTo>
                    <a:pt x="7171" y="15353"/>
                  </a:lnTo>
                  <a:lnTo>
                    <a:pt x="8033" y="15311"/>
                  </a:lnTo>
                  <a:lnTo>
                    <a:pt x="8033" y="14981"/>
                  </a:lnTo>
                  <a:lnTo>
                    <a:pt x="7992" y="14773"/>
                  </a:lnTo>
                  <a:lnTo>
                    <a:pt x="8074" y="14732"/>
                  </a:lnTo>
                  <a:lnTo>
                    <a:pt x="8198" y="14526"/>
                  </a:lnTo>
                  <a:lnTo>
                    <a:pt x="8198" y="14235"/>
                  </a:lnTo>
                  <a:lnTo>
                    <a:pt x="9302" y="14152"/>
                  </a:lnTo>
                  <a:lnTo>
                    <a:pt x="9302" y="14069"/>
                  </a:lnTo>
                  <a:lnTo>
                    <a:pt x="9673" y="14111"/>
                  </a:lnTo>
                  <a:lnTo>
                    <a:pt x="9632" y="14277"/>
                  </a:lnTo>
                  <a:lnTo>
                    <a:pt x="9549" y="14360"/>
                  </a:lnTo>
                  <a:lnTo>
                    <a:pt x="9632" y="14484"/>
                  </a:lnTo>
                  <a:lnTo>
                    <a:pt x="10903" y="14565"/>
                  </a:lnTo>
                  <a:lnTo>
                    <a:pt x="10942" y="14732"/>
                  </a:lnTo>
                  <a:lnTo>
                    <a:pt x="10942" y="15064"/>
                  </a:lnTo>
                  <a:lnTo>
                    <a:pt x="10862" y="15270"/>
                  </a:lnTo>
                  <a:lnTo>
                    <a:pt x="10779" y="15477"/>
                  </a:lnTo>
                  <a:lnTo>
                    <a:pt x="10903" y="15602"/>
                  </a:lnTo>
                  <a:lnTo>
                    <a:pt x="10903" y="15766"/>
                  </a:lnTo>
                  <a:lnTo>
                    <a:pt x="10862" y="15890"/>
                  </a:lnTo>
                  <a:lnTo>
                    <a:pt x="10862" y="15932"/>
                  </a:lnTo>
                  <a:lnTo>
                    <a:pt x="10903" y="16098"/>
                  </a:lnTo>
                  <a:lnTo>
                    <a:pt x="10903" y="16511"/>
                  </a:lnTo>
                  <a:lnTo>
                    <a:pt x="10779" y="16717"/>
                  </a:lnTo>
                  <a:lnTo>
                    <a:pt x="10903" y="16800"/>
                  </a:lnTo>
                  <a:lnTo>
                    <a:pt x="10903" y="16966"/>
                  </a:lnTo>
                  <a:lnTo>
                    <a:pt x="10983" y="17049"/>
                  </a:lnTo>
                  <a:lnTo>
                    <a:pt x="10983" y="17216"/>
                  </a:lnTo>
                  <a:lnTo>
                    <a:pt x="11065" y="17255"/>
                  </a:lnTo>
                  <a:lnTo>
                    <a:pt x="11107" y="17380"/>
                  </a:lnTo>
                  <a:lnTo>
                    <a:pt x="11189" y="17421"/>
                  </a:lnTo>
                  <a:lnTo>
                    <a:pt x="11271" y="17546"/>
                  </a:lnTo>
                  <a:lnTo>
                    <a:pt x="11189" y="17670"/>
                  </a:lnTo>
                  <a:lnTo>
                    <a:pt x="11189" y="17835"/>
                  </a:lnTo>
                  <a:lnTo>
                    <a:pt x="11353" y="17959"/>
                  </a:lnTo>
                  <a:lnTo>
                    <a:pt x="11353" y="18084"/>
                  </a:lnTo>
                  <a:lnTo>
                    <a:pt x="11312" y="18167"/>
                  </a:lnTo>
                  <a:lnTo>
                    <a:pt x="11312" y="18414"/>
                  </a:lnTo>
                  <a:lnTo>
                    <a:pt x="11475" y="18497"/>
                  </a:lnTo>
                  <a:lnTo>
                    <a:pt x="11395" y="18663"/>
                  </a:lnTo>
                  <a:lnTo>
                    <a:pt x="11395" y="18705"/>
                  </a:lnTo>
                  <a:lnTo>
                    <a:pt x="11312" y="18788"/>
                  </a:lnTo>
                  <a:lnTo>
                    <a:pt x="11312" y="19035"/>
                  </a:lnTo>
                  <a:lnTo>
                    <a:pt x="11353" y="19077"/>
                  </a:lnTo>
                  <a:lnTo>
                    <a:pt x="11475" y="19077"/>
                  </a:lnTo>
                  <a:lnTo>
                    <a:pt x="11557" y="19035"/>
                  </a:lnTo>
                  <a:lnTo>
                    <a:pt x="11680" y="18993"/>
                  </a:lnTo>
                  <a:lnTo>
                    <a:pt x="11722" y="18910"/>
                  </a:lnTo>
                  <a:lnTo>
                    <a:pt x="11804" y="18910"/>
                  </a:lnTo>
                  <a:lnTo>
                    <a:pt x="11968" y="19035"/>
                  </a:lnTo>
                  <a:lnTo>
                    <a:pt x="12090" y="19077"/>
                  </a:lnTo>
                  <a:lnTo>
                    <a:pt x="12378" y="19077"/>
                  </a:lnTo>
                  <a:lnTo>
                    <a:pt x="12501" y="19118"/>
                  </a:lnTo>
                  <a:lnTo>
                    <a:pt x="12582" y="19077"/>
                  </a:lnTo>
                  <a:lnTo>
                    <a:pt x="12746" y="19035"/>
                  </a:lnTo>
                  <a:lnTo>
                    <a:pt x="12911" y="18910"/>
                  </a:lnTo>
                  <a:lnTo>
                    <a:pt x="13114" y="18869"/>
                  </a:lnTo>
                  <a:lnTo>
                    <a:pt x="13320" y="18869"/>
                  </a:lnTo>
                  <a:lnTo>
                    <a:pt x="13402" y="18993"/>
                  </a:lnTo>
                  <a:lnTo>
                    <a:pt x="13526" y="18910"/>
                  </a:lnTo>
                  <a:lnTo>
                    <a:pt x="13729" y="19035"/>
                  </a:lnTo>
                  <a:lnTo>
                    <a:pt x="13771" y="19077"/>
                  </a:lnTo>
                  <a:lnTo>
                    <a:pt x="13771" y="19284"/>
                  </a:lnTo>
                  <a:lnTo>
                    <a:pt x="13812" y="19326"/>
                  </a:lnTo>
                  <a:lnTo>
                    <a:pt x="13853" y="19409"/>
                  </a:lnTo>
                  <a:lnTo>
                    <a:pt x="14017" y="19284"/>
                  </a:lnTo>
                  <a:lnTo>
                    <a:pt x="14180" y="19201"/>
                  </a:lnTo>
                  <a:lnTo>
                    <a:pt x="14345" y="19201"/>
                  </a:lnTo>
                  <a:lnTo>
                    <a:pt x="14386" y="19118"/>
                  </a:lnTo>
                  <a:lnTo>
                    <a:pt x="14672" y="19035"/>
                  </a:lnTo>
                  <a:lnTo>
                    <a:pt x="14795" y="19035"/>
                  </a:lnTo>
                  <a:lnTo>
                    <a:pt x="14795" y="19284"/>
                  </a:lnTo>
                  <a:lnTo>
                    <a:pt x="14836" y="19409"/>
                  </a:lnTo>
                  <a:lnTo>
                    <a:pt x="14836" y="19656"/>
                  </a:lnTo>
                  <a:lnTo>
                    <a:pt x="14960" y="19656"/>
                  </a:lnTo>
                  <a:lnTo>
                    <a:pt x="15165" y="19739"/>
                  </a:lnTo>
                  <a:lnTo>
                    <a:pt x="15246" y="19739"/>
                  </a:lnTo>
                  <a:lnTo>
                    <a:pt x="15492" y="19905"/>
                  </a:lnTo>
                  <a:lnTo>
                    <a:pt x="15778" y="19947"/>
                  </a:lnTo>
                  <a:lnTo>
                    <a:pt x="16025" y="20028"/>
                  </a:lnTo>
                  <a:lnTo>
                    <a:pt x="16025" y="20069"/>
                  </a:lnTo>
                  <a:lnTo>
                    <a:pt x="16231" y="20069"/>
                  </a:lnTo>
                  <a:lnTo>
                    <a:pt x="16517" y="19947"/>
                  </a:lnTo>
                  <a:lnTo>
                    <a:pt x="16599" y="19864"/>
                  </a:lnTo>
                  <a:lnTo>
                    <a:pt x="16681" y="19531"/>
                  </a:lnTo>
                  <a:lnTo>
                    <a:pt x="16844" y="19531"/>
                  </a:lnTo>
                  <a:lnTo>
                    <a:pt x="16926" y="19490"/>
                  </a:lnTo>
                  <a:lnTo>
                    <a:pt x="17009" y="19490"/>
                  </a:lnTo>
                  <a:lnTo>
                    <a:pt x="17009" y="19822"/>
                  </a:lnTo>
                  <a:lnTo>
                    <a:pt x="17214" y="20028"/>
                  </a:lnTo>
                  <a:lnTo>
                    <a:pt x="17214" y="20152"/>
                  </a:lnTo>
                  <a:lnTo>
                    <a:pt x="17500" y="20318"/>
                  </a:lnTo>
                  <a:lnTo>
                    <a:pt x="17910" y="20443"/>
                  </a:lnTo>
                  <a:lnTo>
                    <a:pt x="18156" y="20649"/>
                  </a:lnTo>
                  <a:lnTo>
                    <a:pt x="18362" y="20939"/>
                  </a:lnTo>
                  <a:lnTo>
                    <a:pt x="18566" y="21104"/>
                  </a:lnTo>
                  <a:lnTo>
                    <a:pt x="18771" y="21353"/>
                  </a:lnTo>
                  <a:lnTo>
                    <a:pt x="19057" y="21600"/>
                  </a:lnTo>
                  <a:lnTo>
                    <a:pt x="19181" y="21600"/>
                  </a:lnTo>
                  <a:lnTo>
                    <a:pt x="19387" y="21560"/>
                  </a:lnTo>
                  <a:lnTo>
                    <a:pt x="19549" y="21477"/>
                  </a:lnTo>
                  <a:lnTo>
                    <a:pt x="19590" y="21519"/>
                  </a:lnTo>
                  <a:lnTo>
                    <a:pt x="19673" y="21560"/>
                  </a:lnTo>
                  <a:lnTo>
                    <a:pt x="19796" y="21600"/>
                  </a:lnTo>
                  <a:lnTo>
                    <a:pt x="19919" y="21519"/>
                  </a:lnTo>
                  <a:lnTo>
                    <a:pt x="19796" y="20277"/>
                  </a:lnTo>
                  <a:lnTo>
                    <a:pt x="19714" y="20235"/>
                  </a:lnTo>
                  <a:lnTo>
                    <a:pt x="19469" y="20277"/>
                  </a:lnTo>
                  <a:lnTo>
                    <a:pt x="19469" y="20443"/>
                  </a:lnTo>
                  <a:lnTo>
                    <a:pt x="19549" y="20524"/>
                  </a:lnTo>
                  <a:lnTo>
                    <a:pt x="18975" y="20524"/>
                  </a:lnTo>
                  <a:lnTo>
                    <a:pt x="18895" y="20360"/>
                  </a:lnTo>
                  <a:lnTo>
                    <a:pt x="18854" y="20235"/>
                  </a:lnTo>
                  <a:lnTo>
                    <a:pt x="18525" y="19905"/>
                  </a:lnTo>
                  <a:lnTo>
                    <a:pt x="18362" y="19739"/>
                  </a:lnTo>
                  <a:lnTo>
                    <a:pt x="18362" y="18663"/>
                  </a:lnTo>
                  <a:lnTo>
                    <a:pt x="18566" y="18456"/>
                  </a:lnTo>
                  <a:lnTo>
                    <a:pt x="18689" y="18372"/>
                  </a:lnTo>
                  <a:lnTo>
                    <a:pt x="18648" y="18291"/>
                  </a:lnTo>
                  <a:lnTo>
                    <a:pt x="18730" y="18250"/>
                  </a:lnTo>
                  <a:lnTo>
                    <a:pt x="18730" y="17546"/>
                  </a:lnTo>
                  <a:lnTo>
                    <a:pt x="18771" y="17421"/>
                  </a:lnTo>
                  <a:lnTo>
                    <a:pt x="18854" y="17338"/>
                  </a:lnTo>
                  <a:lnTo>
                    <a:pt x="18689" y="17255"/>
                  </a:lnTo>
                  <a:lnTo>
                    <a:pt x="18566" y="17132"/>
                  </a:lnTo>
                  <a:lnTo>
                    <a:pt x="18525" y="16925"/>
                  </a:lnTo>
                  <a:lnTo>
                    <a:pt x="18975" y="15974"/>
                  </a:lnTo>
                  <a:lnTo>
                    <a:pt x="20820" y="15560"/>
                  </a:lnTo>
                  <a:lnTo>
                    <a:pt x="20985" y="15602"/>
                  </a:lnTo>
                  <a:lnTo>
                    <a:pt x="20738" y="14732"/>
                  </a:lnTo>
                  <a:lnTo>
                    <a:pt x="19919" y="13614"/>
                  </a:lnTo>
                  <a:lnTo>
                    <a:pt x="19673" y="12250"/>
                  </a:lnTo>
                  <a:lnTo>
                    <a:pt x="19508" y="11338"/>
                  </a:lnTo>
                  <a:lnTo>
                    <a:pt x="19304" y="9973"/>
                  </a:lnTo>
                  <a:lnTo>
                    <a:pt x="19304" y="9683"/>
                  </a:lnTo>
                  <a:lnTo>
                    <a:pt x="19263" y="9394"/>
                  </a:lnTo>
                  <a:lnTo>
                    <a:pt x="19140" y="9186"/>
                  </a:lnTo>
                  <a:lnTo>
                    <a:pt x="19140" y="8897"/>
                  </a:lnTo>
                  <a:lnTo>
                    <a:pt x="19345" y="8152"/>
                  </a:lnTo>
                  <a:lnTo>
                    <a:pt x="19549" y="7905"/>
                  </a:lnTo>
                  <a:lnTo>
                    <a:pt x="19796" y="7697"/>
                  </a:lnTo>
                  <a:lnTo>
                    <a:pt x="19878" y="7656"/>
                  </a:lnTo>
                  <a:lnTo>
                    <a:pt x="19796" y="7408"/>
                  </a:lnTo>
                  <a:lnTo>
                    <a:pt x="19960" y="6993"/>
                  </a:lnTo>
                  <a:lnTo>
                    <a:pt x="20002" y="6580"/>
                  </a:lnTo>
                  <a:lnTo>
                    <a:pt x="20002" y="6249"/>
                  </a:lnTo>
                  <a:lnTo>
                    <a:pt x="20082" y="6166"/>
                  </a:lnTo>
                  <a:lnTo>
                    <a:pt x="20534" y="5338"/>
                  </a:lnTo>
                  <a:lnTo>
                    <a:pt x="20615" y="5174"/>
                  </a:lnTo>
                  <a:lnTo>
                    <a:pt x="20985" y="4760"/>
                  </a:lnTo>
                  <a:lnTo>
                    <a:pt x="21559" y="3973"/>
                  </a:lnTo>
                  <a:lnTo>
                    <a:pt x="21600" y="3807"/>
                  </a:lnTo>
                  <a:lnTo>
                    <a:pt x="21518" y="3684"/>
                  </a:lnTo>
                  <a:lnTo>
                    <a:pt x="21394" y="3518"/>
                  </a:lnTo>
                  <a:lnTo>
                    <a:pt x="21230" y="3394"/>
                  </a:lnTo>
                  <a:lnTo>
                    <a:pt x="21312" y="3146"/>
                  </a:lnTo>
                  <a:lnTo>
                    <a:pt x="21353" y="2731"/>
                  </a:lnTo>
                  <a:lnTo>
                    <a:pt x="21353" y="2442"/>
                  </a:lnTo>
                  <a:lnTo>
                    <a:pt x="21435" y="2276"/>
                  </a:lnTo>
                  <a:lnTo>
                    <a:pt x="21518" y="2071"/>
                  </a:lnTo>
                  <a:lnTo>
                    <a:pt x="21435" y="2029"/>
                  </a:lnTo>
                  <a:lnTo>
                    <a:pt x="21106" y="2029"/>
                  </a:lnTo>
                  <a:lnTo>
                    <a:pt x="21106" y="1863"/>
                  </a:lnTo>
                  <a:lnTo>
                    <a:pt x="21026" y="1697"/>
                  </a:lnTo>
                  <a:lnTo>
                    <a:pt x="20944" y="1655"/>
                  </a:lnTo>
                  <a:lnTo>
                    <a:pt x="20903" y="1450"/>
                  </a:lnTo>
                  <a:lnTo>
                    <a:pt x="20738" y="1325"/>
                  </a:lnTo>
                  <a:lnTo>
                    <a:pt x="20493" y="1242"/>
                  </a:lnTo>
                  <a:lnTo>
                    <a:pt x="20370" y="1117"/>
                  </a:lnTo>
                  <a:lnTo>
                    <a:pt x="20288" y="993"/>
                  </a:lnTo>
                  <a:lnTo>
                    <a:pt x="20123" y="663"/>
                  </a:lnTo>
                  <a:lnTo>
                    <a:pt x="20002" y="621"/>
                  </a:lnTo>
                  <a:lnTo>
                    <a:pt x="19755" y="621"/>
                  </a:lnTo>
                  <a:lnTo>
                    <a:pt x="19673" y="787"/>
                  </a:lnTo>
                  <a:lnTo>
                    <a:pt x="19549" y="870"/>
                  </a:lnTo>
                  <a:lnTo>
                    <a:pt x="19345" y="993"/>
                  </a:lnTo>
                  <a:lnTo>
                    <a:pt x="19263" y="993"/>
                  </a:lnTo>
                  <a:lnTo>
                    <a:pt x="19181" y="870"/>
                  </a:lnTo>
                  <a:lnTo>
                    <a:pt x="18771" y="870"/>
                  </a:lnTo>
                  <a:lnTo>
                    <a:pt x="18648" y="993"/>
                  </a:lnTo>
                  <a:lnTo>
                    <a:pt x="18566" y="1076"/>
                  </a:lnTo>
                  <a:lnTo>
                    <a:pt x="18442" y="1117"/>
                  </a:lnTo>
                  <a:lnTo>
                    <a:pt x="18239" y="1034"/>
                  </a:lnTo>
                  <a:lnTo>
                    <a:pt x="17951" y="870"/>
                  </a:lnTo>
                  <a:lnTo>
                    <a:pt x="17870" y="704"/>
                  </a:lnTo>
                  <a:lnTo>
                    <a:pt x="17706" y="663"/>
                  </a:lnTo>
                  <a:lnTo>
                    <a:pt x="17624" y="579"/>
                  </a:lnTo>
                  <a:lnTo>
                    <a:pt x="17541" y="374"/>
                  </a:lnTo>
                  <a:lnTo>
                    <a:pt x="17500" y="291"/>
                  </a:lnTo>
                  <a:lnTo>
                    <a:pt x="17296" y="208"/>
                  </a:lnTo>
                  <a:lnTo>
                    <a:pt x="17050" y="208"/>
                  </a:lnTo>
                  <a:lnTo>
                    <a:pt x="16681" y="374"/>
                  </a:lnTo>
                  <a:lnTo>
                    <a:pt x="16640" y="291"/>
                  </a:lnTo>
                  <a:lnTo>
                    <a:pt x="16190" y="291"/>
                  </a:lnTo>
                  <a:lnTo>
                    <a:pt x="16025" y="208"/>
                  </a:lnTo>
                  <a:lnTo>
                    <a:pt x="15861" y="166"/>
                  </a:lnTo>
                  <a:lnTo>
                    <a:pt x="15778" y="83"/>
                  </a:lnTo>
                  <a:lnTo>
                    <a:pt x="15410" y="83"/>
                  </a:lnTo>
                  <a:lnTo>
                    <a:pt x="15246" y="0"/>
                  </a:lnTo>
                  <a:close/>
                </a:path>
              </a:pathLst>
            </a:custGeom>
            <a:solidFill>
              <a:srgbClr val="CCD4DB"/>
            </a:solidFill>
            <a:ln w="12700" cap="flat">
              <a:noFill/>
              <a:miter lim="400000"/>
            </a:ln>
            <a:effectLst/>
          </p:spPr>
          <p:txBody>
            <a:bodyPr wrap="square" lIns="0" tIns="0" rIns="0" bIns="0" numCol="1" anchor="ctr">
              <a:noAutofit/>
            </a:bodyPr>
            <a:lstStyle/>
            <a:p>
              <a:pPr defTabSz="342900">
                <a:lnSpc>
                  <a:spcPct val="100000"/>
                </a:lnSpc>
                <a:spcBef>
                  <a:spcPts val="0"/>
                </a:spcBef>
                <a:defRPr sz="1400">
                  <a:solidFill>
                    <a:srgbClr val="A6CBC2"/>
                  </a:solidFill>
                  <a:latin typeface="Arial"/>
                  <a:ea typeface="Arial"/>
                  <a:cs typeface="Arial"/>
                  <a:sym typeface="Arial"/>
                </a:defRPr>
              </a:pPr>
              <a:endParaRPr sz="525"/>
            </a:p>
          </p:txBody>
        </p:sp>
        <p:sp>
          <p:nvSpPr>
            <p:cNvPr id="215" name="Google Shape;10624;p32">
              <a:extLst>
                <a:ext uri="{FF2B5EF4-FFF2-40B4-BE49-F238E27FC236}">
                  <a16:creationId xmlns:a16="http://schemas.microsoft.com/office/drawing/2014/main" id="{BB50C10F-0103-B230-AB78-F5F707AE80E4}"/>
                </a:ext>
              </a:extLst>
            </p:cNvPr>
            <p:cNvSpPr/>
            <p:nvPr/>
          </p:nvSpPr>
          <p:spPr>
            <a:xfrm>
              <a:off x="13789578" y="9394356"/>
              <a:ext cx="229796" cy="553637"/>
            </a:xfrm>
            <a:custGeom>
              <a:avLst/>
              <a:gdLst/>
              <a:ahLst/>
              <a:cxnLst>
                <a:cxn ang="0">
                  <a:pos x="wd2" y="hd2"/>
                </a:cxn>
                <a:cxn ang="5400000">
                  <a:pos x="wd2" y="hd2"/>
                </a:cxn>
                <a:cxn ang="10800000">
                  <a:pos x="wd2" y="hd2"/>
                </a:cxn>
                <a:cxn ang="16200000">
                  <a:pos x="wd2" y="hd2"/>
                </a:cxn>
              </a:cxnLst>
              <a:rect l="0" t="0" r="r" b="b"/>
              <a:pathLst>
                <a:path w="21600" h="21600" extrusionOk="0">
                  <a:moveTo>
                    <a:pt x="2452" y="0"/>
                  </a:moveTo>
                  <a:lnTo>
                    <a:pt x="2206" y="98"/>
                  </a:lnTo>
                  <a:lnTo>
                    <a:pt x="2452" y="488"/>
                  </a:lnTo>
                  <a:lnTo>
                    <a:pt x="2699" y="586"/>
                  </a:lnTo>
                  <a:lnTo>
                    <a:pt x="3191" y="972"/>
                  </a:lnTo>
                  <a:lnTo>
                    <a:pt x="4412" y="1167"/>
                  </a:lnTo>
                  <a:lnTo>
                    <a:pt x="4904" y="1265"/>
                  </a:lnTo>
                  <a:lnTo>
                    <a:pt x="4904" y="1460"/>
                  </a:lnTo>
                  <a:lnTo>
                    <a:pt x="4412" y="2139"/>
                  </a:lnTo>
                  <a:lnTo>
                    <a:pt x="4412" y="2432"/>
                  </a:lnTo>
                  <a:lnTo>
                    <a:pt x="5643" y="2725"/>
                  </a:lnTo>
                  <a:lnTo>
                    <a:pt x="5890" y="3116"/>
                  </a:lnTo>
                  <a:lnTo>
                    <a:pt x="5890" y="3697"/>
                  </a:lnTo>
                  <a:lnTo>
                    <a:pt x="5643" y="3892"/>
                  </a:lnTo>
                  <a:lnTo>
                    <a:pt x="5643" y="4087"/>
                  </a:lnTo>
                  <a:lnTo>
                    <a:pt x="3919" y="4669"/>
                  </a:lnTo>
                  <a:lnTo>
                    <a:pt x="3919" y="5059"/>
                  </a:lnTo>
                  <a:lnTo>
                    <a:pt x="4412" y="5548"/>
                  </a:lnTo>
                  <a:lnTo>
                    <a:pt x="4412" y="5934"/>
                  </a:lnTo>
                  <a:lnTo>
                    <a:pt x="4658" y="6324"/>
                  </a:lnTo>
                  <a:lnTo>
                    <a:pt x="3919" y="6617"/>
                  </a:lnTo>
                  <a:lnTo>
                    <a:pt x="4658" y="7008"/>
                  </a:lnTo>
                  <a:lnTo>
                    <a:pt x="4658" y="7394"/>
                  </a:lnTo>
                  <a:lnTo>
                    <a:pt x="3919" y="7491"/>
                  </a:lnTo>
                  <a:lnTo>
                    <a:pt x="4658" y="8077"/>
                  </a:lnTo>
                  <a:lnTo>
                    <a:pt x="5151" y="8273"/>
                  </a:lnTo>
                  <a:lnTo>
                    <a:pt x="5151" y="8463"/>
                  </a:lnTo>
                  <a:lnTo>
                    <a:pt x="4658" y="8463"/>
                  </a:lnTo>
                  <a:lnTo>
                    <a:pt x="4412" y="8854"/>
                  </a:lnTo>
                  <a:lnTo>
                    <a:pt x="3426" y="8952"/>
                  </a:lnTo>
                  <a:lnTo>
                    <a:pt x="1959" y="9440"/>
                  </a:lnTo>
                  <a:lnTo>
                    <a:pt x="1467" y="9537"/>
                  </a:lnTo>
                  <a:lnTo>
                    <a:pt x="1467" y="9923"/>
                  </a:lnTo>
                  <a:lnTo>
                    <a:pt x="1959" y="10216"/>
                  </a:lnTo>
                  <a:lnTo>
                    <a:pt x="1467" y="10509"/>
                  </a:lnTo>
                  <a:lnTo>
                    <a:pt x="1467" y="10900"/>
                  </a:lnTo>
                  <a:lnTo>
                    <a:pt x="727" y="11384"/>
                  </a:lnTo>
                  <a:lnTo>
                    <a:pt x="0" y="11481"/>
                  </a:lnTo>
                  <a:lnTo>
                    <a:pt x="0" y="11774"/>
                  </a:lnTo>
                  <a:lnTo>
                    <a:pt x="974" y="12258"/>
                  </a:lnTo>
                  <a:lnTo>
                    <a:pt x="1467" y="12746"/>
                  </a:lnTo>
                  <a:lnTo>
                    <a:pt x="1959" y="12941"/>
                  </a:lnTo>
                  <a:lnTo>
                    <a:pt x="3672" y="12844"/>
                  </a:lnTo>
                  <a:lnTo>
                    <a:pt x="3919" y="13137"/>
                  </a:lnTo>
                  <a:lnTo>
                    <a:pt x="4412" y="13332"/>
                  </a:lnTo>
                  <a:lnTo>
                    <a:pt x="4904" y="13620"/>
                  </a:lnTo>
                  <a:lnTo>
                    <a:pt x="4904" y="13913"/>
                  </a:lnTo>
                  <a:lnTo>
                    <a:pt x="6136" y="14206"/>
                  </a:lnTo>
                  <a:lnTo>
                    <a:pt x="6864" y="14109"/>
                  </a:lnTo>
                  <a:lnTo>
                    <a:pt x="7356" y="14109"/>
                  </a:lnTo>
                  <a:lnTo>
                    <a:pt x="8096" y="13816"/>
                  </a:lnTo>
                  <a:lnTo>
                    <a:pt x="9574" y="13816"/>
                  </a:lnTo>
                  <a:lnTo>
                    <a:pt x="11287" y="13913"/>
                  </a:lnTo>
                  <a:lnTo>
                    <a:pt x="12026" y="14402"/>
                  </a:lnTo>
                  <a:lnTo>
                    <a:pt x="12026" y="15178"/>
                  </a:lnTo>
                  <a:lnTo>
                    <a:pt x="11780" y="15764"/>
                  </a:lnTo>
                  <a:lnTo>
                    <a:pt x="10548" y="16345"/>
                  </a:lnTo>
                  <a:lnTo>
                    <a:pt x="9809" y="17029"/>
                  </a:lnTo>
                  <a:lnTo>
                    <a:pt x="9328" y="17513"/>
                  </a:lnTo>
                  <a:lnTo>
                    <a:pt x="9328" y="18001"/>
                  </a:lnTo>
                  <a:lnTo>
                    <a:pt x="9809" y="18582"/>
                  </a:lnTo>
                  <a:lnTo>
                    <a:pt x="9809" y="18973"/>
                  </a:lnTo>
                  <a:lnTo>
                    <a:pt x="11041" y="19559"/>
                  </a:lnTo>
                  <a:lnTo>
                    <a:pt x="12272" y="19945"/>
                  </a:lnTo>
                  <a:lnTo>
                    <a:pt x="13246" y="20140"/>
                  </a:lnTo>
                  <a:lnTo>
                    <a:pt x="13739" y="20433"/>
                  </a:lnTo>
                  <a:lnTo>
                    <a:pt x="14725" y="20921"/>
                  </a:lnTo>
                  <a:lnTo>
                    <a:pt x="14478" y="21116"/>
                  </a:lnTo>
                  <a:lnTo>
                    <a:pt x="14725" y="21600"/>
                  </a:lnTo>
                  <a:lnTo>
                    <a:pt x="15957" y="21502"/>
                  </a:lnTo>
                  <a:lnTo>
                    <a:pt x="16191" y="20921"/>
                  </a:lnTo>
                  <a:lnTo>
                    <a:pt x="15957" y="20238"/>
                  </a:lnTo>
                  <a:lnTo>
                    <a:pt x="16684" y="19754"/>
                  </a:lnTo>
                  <a:lnTo>
                    <a:pt x="16684" y="19266"/>
                  </a:lnTo>
                  <a:lnTo>
                    <a:pt x="17423" y="18582"/>
                  </a:lnTo>
                  <a:lnTo>
                    <a:pt x="18655" y="18489"/>
                  </a:lnTo>
                  <a:lnTo>
                    <a:pt x="19629" y="18196"/>
                  </a:lnTo>
                  <a:lnTo>
                    <a:pt x="19875" y="17708"/>
                  </a:lnTo>
                  <a:lnTo>
                    <a:pt x="20368" y="16736"/>
                  </a:lnTo>
                  <a:lnTo>
                    <a:pt x="19383" y="16345"/>
                  </a:lnTo>
                  <a:lnTo>
                    <a:pt x="19629" y="16150"/>
                  </a:lnTo>
                  <a:lnTo>
                    <a:pt x="19383" y="16052"/>
                  </a:lnTo>
                  <a:lnTo>
                    <a:pt x="19629" y="15764"/>
                  </a:lnTo>
                  <a:lnTo>
                    <a:pt x="20368" y="15764"/>
                  </a:lnTo>
                  <a:lnTo>
                    <a:pt x="20614" y="15373"/>
                  </a:lnTo>
                  <a:lnTo>
                    <a:pt x="21600" y="15373"/>
                  </a:lnTo>
                  <a:lnTo>
                    <a:pt x="21600" y="15080"/>
                  </a:lnTo>
                  <a:lnTo>
                    <a:pt x="20861" y="14695"/>
                  </a:lnTo>
                  <a:lnTo>
                    <a:pt x="20368" y="14109"/>
                  </a:lnTo>
                  <a:lnTo>
                    <a:pt x="18655" y="13234"/>
                  </a:lnTo>
                  <a:lnTo>
                    <a:pt x="18409" y="12746"/>
                  </a:lnTo>
                  <a:lnTo>
                    <a:pt x="15957" y="11872"/>
                  </a:lnTo>
                  <a:lnTo>
                    <a:pt x="15464" y="11774"/>
                  </a:lnTo>
                  <a:lnTo>
                    <a:pt x="14971" y="11481"/>
                  </a:lnTo>
                  <a:lnTo>
                    <a:pt x="13739" y="11188"/>
                  </a:lnTo>
                  <a:lnTo>
                    <a:pt x="11780" y="10802"/>
                  </a:lnTo>
                  <a:lnTo>
                    <a:pt x="10794" y="8273"/>
                  </a:lnTo>
                  <a:lnTo>
                    <a:pt x="11041" y="7784"/>
                  </a:lnTo>
                  <a:lnTo>
                    <a:pt x="11041" y="3213"/>
                  </a:lnTo>
                  <a:lnTo>
                    <a:pt x="10794" y="2237"/>
                  </a:lnTo>
                  <a:lnTo>
                    <a:pt x="8588" y="1265"/>
                  </a:lnTo>
                  <a:lnTo>
                    <a:pt x="7603" y="972"/>
                  </a:lnTo>
                  <a:lnTo>
                    <a:pt x="7110" y="777"/>
                  </a:lnTo>
                  <a:lnTo>
                    <a:pt x="6864" y="586"/>
                  </a:lnTo>
                  <a:lnTo>
                    <a:pt x="6136" y="586"/>
                  </a:lnTo>
                  <a:lnTo>
                    <a:pt x="5890" y="488"/>
                  </a:lnTo>
                  <a:lnTo>
                    <a:pt x="4904" y="293"/>
                  </a:lnTo>
                  <a:lnTo>
                    <a:pt x="4658" y="488"/>
                  </a:lnTo>
                  <a:lnTo>
                    <a:pt x="4412" y="293"/>
                  </a:lnTo>
                  <a:lnTo>
                    <a:pt x="3426" y="293"/>
                  </a:lnTo>
                  <a:lnTo>
                    <a:pt x="3191" y="0"/>
                  </a:lnTo>
                  <a:close/>
                </a:path>
              </a:pathLst>
            </a:custGeom>
            <a:solidFill>
              <a:srgbClr val="CCD4DA"/>
            </a:solidFill>
            <a:ln w="12700" cap="flat">
              <a:noFill/>
              <a:miter lim="400000"/>
            </a:ln>
            <a:effectLst/>
          </p:spPr>
          <p:txBody>
            <a:bodyPr wrap="square" lIns="0" tIns="0" rIns="0" bIns="0" numCol="1" anchor="ctr">
              <a:noAutofit/>
            </a:bodyPr>
            <a:lstStyle/>
            <a:p>
              <a:pPr defTabSz="342900">
                <a:lnSpc>
                  <a:spcPct val="100000"/>
                </a:lnSpc>
                <a:spcBef>
                  <a:spcPts val="0"/>
                </a:spcBef>
                <a:defRPr sz="1400">
                  <a:latin typeface="Arial"/>
                  <a:ea typeface="Arial"/>
                  <a:cs typeface="Arial"/>
                  <a:sym typeface="Arial"/>
                </a:defRPr>
              </a:pPr>
              <a:endParaRPr sz="525"/>
            </a:p>
          </p:txBody>
        </p:sp>
        <p:sp>
          <p:nvSpPr>
            <p:cNvPr id="216" name="Google Shape;10625;p32">
              <a:extLst>
                <a:ext uri="{FF2B5EF4-FFF2-40B4-BE49-F238E27FC236}">
                  <a16:creationId xmlns:a16="http://schemas.microsoft.com/office/drawing/2014/main" id="{CFFF169F-60D9-3A1B-9C92-F39D52C80F52}"/>
                </a:ext>
              </a:extLst>
            </p:cNvPr>
            <p:cNvSpPr/>
            <p:nvPr/>
          </p:nvSpPr>
          <p:spPr>
            <a:xfrm>
              <a:off x="13000845" y="9312119"/>
              <a:ext cx="851388" cy="693202"/>
            </a:xfrm>
            <a:custGeom>
              <a:avLst/>
              <a:gdLst/>
              <a:ahLst/>
              <a:cxnLst>
                <a:cxn ang="0">
                  <a:pos x="wd2" y="hd2"/>
                </a:cxn>
                <a:cxn ang="5400000">
                  <a:pos x="wd2" y="hd2"/>
                </a:cxn>
                <a:cxn ang="10800000">
                  <a:pos x="wd2" y="hd2"/>
                </a:cxn>
                <a:cxn ang="16200000">
                  <a:pos x="wd2" y="hd2"/>
                </a:cxn>
              </a:cxnLst>
              <a:rect l="0" t="0" r="r" b="b"/>
              <a:pathLst>
                <a:path w="21600" h="21600" extrusionOk="0">
                  <a:moveTo>
                    <a:pt x="16099" y="0"/>
                  </a:moveTo>
                  <a:lnTo>
                    <a:pt x="13116" y="776"/>
                  </a:lnTo>
                  <a:lnTo>
                    <a:pt x="12388" y="2563"/>
                  </a:lnTo>
                  <a:lnTo>
                    <a:pt x="12455" y="2953"/>
                  </a:lnTo>
                  <a:lnTo>
                    <a:pt x="12654" y="3183"/>
                  </a:lnTo>
                  <a:lnTo>
                    <a:pt x="12920" y="3339"/>
                  </a:lnTo>
                  <a:lnTo>
                    <a:pt x="12787" y="3495"/>
                  </a:lnTo>
                  <a:lnTo>
                    <a:pt x="12721" y="3729"/>
                  </a:lnTo>
                  <a:lnTo>
                    <a:pt x="12721" y="5051"/>
                  </a:lnTo>
                  <a:lnTo>
                    <a:pt x="12588" y="5129"/>
                  </a:lnTo>
                  <a:lnTo>
                    <a:pt x="12654" y="5281"/>
                  </a:lnTo>
                  <a:lnTo>
                    <a:pt x="12455" y="5437"/>
                  </a:lnTo>
                  <a:lnTo>
                    <a:pt x="12125" y="5827"/>
                  </a:lnTo>
                  <a:lnTo>
                    <a:pt x="12125" y="7847"/>
                  </a:lnTo>
                  <a:lnTo>
                    <a:pt x="12388" y="8159"/>
                  </a:lnTo>
                  <a:lnTo>
                    <a:pt x="12920" y="8780"/>
                  </a:lnTo>
                  <a:lnTo>
                    <a:pt x="12987" y="9014"/>
                  </a:lnTo>
                  <a:lnTo>
                    <a:pt x="13116" y="9322"/>
                  </a:lnTo>
                  <a:lnTo>
                    <a:pt x="14044" y="9322"/>
                  </a:lnTo>
                  <a:lnTo>
                    <a:pt x="13914" y="9170"/>
                  </a:lnTo>
                  <a:lnTo>
                    <a:pt x="13914" y="8858"/>
                  </a:lnTo>
                  <a:lnTo>
                    <a:pt x="14310" y="8780"/>
                  </a:lnTo>
                  <a:lnTo>
                    <a:pt x="14443" y="8858"/>
                  </a:lnTo>
                  <a:lnTo>
                    <a:pt x="14643" y="11190"/>
                  </a:lnTo>
                  <a:lnTo>
                    <a:pt x="14443" y="11342"/>
                  </a:lnTo>
                  <a:lnTo>
                    <a:pt x="14244" y="11268"/>
                  </a:lnTo>
                  <a:lnTo>
                    <a:pt x="14111" y="11190"/>
                  </a:lnTo>
                  <a:lnTo>
                    <a:pt x="14044" y="11112"/>
                  </a:lnTo>
                  <a:lnTo>
                    <a:pt x="13781" y="11268"/>
                  </a:lnTo>
                  <a:lnTo>
                    <a:pt x="13449" y="11342"/>
                  </a:lnTo>
                  <a:lnTo>
                    <a:pt x="13249" y="11342"/>
                  </a:lnTo>
                  <a:lnTo>
                    <a:pt x="12787" y="10878"/>
                  </a:lnTo>
                  <a:lnTo>
                    <a:pt x="12455" y="10410"/>
                  </a:lnTo>
                  <a:lnTo>
                    <a:pt x="12125" y="10102"/>
                  </a:lnTo>
                  <a:lnTo>
                    <a:pt x="11793" y="9556"/>
                  </a:lnTo>
                  <a:lnTo>
                    <a:pt x="11394" y="9170"/>
                  </a:lnTo>
                  <a:lnTo>
                    <a:pt x="10732" y="8936"/>
                  </a:lnTo>
                  <a:lnTo>
                    <a:pt x="10270" y="8624"/>
                  </a:lnTo>
                  <a:lnTo>
                    <a:pt x="10270" y="8390"/>
                  </a:lnTo>
                  <a:lnTo>
                    <a:pt x="9937" y="8003"/>
                  </a:lnTo>
                  <a:lnTo>
                    <a:pt x="9937" y="7380"/>
                  </a:lnTo>
                  <a:lnTo>
                    <a:pt x="9804" y="7380"/>
                  </a:lnTo>
                  <a:lnTo>
                    <a:pt x="9671" y="7457"/>
                  </a:lnTo>
                  <a:lnTo>
                    <a:pt x="9408" y="7457"/>
                  </a:lnTo>
                  <a:lnTo>
                    <a:pt x="9275" y="8081"/>
                  </a:lnTo>
                  <a:lnTo>
                    <a:pt x="9142" y="8237"/>
                  </a:lnTo>
                  <a:lnTo>
                    <a:pt x="8680" y="8468"/>
                  </a:lnTo>
                  <a:lnTo>
                    <a:pt x="8347" y="8468"/>
                  </a:lnTo>
                  <a:lnTo>
                    <a:pt x="8347" y="8390"/>
                  </a:lnTo>
                  <a:lnTo>
                    <a:pt x="7948" y="8237"/>
                  </a:lnTo>
                  <a:lnTo>
                    <a:pt x="7486" y="8159"/>
                  </a:lnTo>
                  <a:lnTo>
                    <a:pt x="7087" y="7847"/>
                  </a:lnTo>
                  <a:lnTo>
                    <a:pt x="6957" y="7847"/>
                  </a:lnTo>
                  <a:lnTo>
                    <a:pt x="6625" y="7691"/>
                  </a:lnTo>
                  <a:lnTo>
                    <a:pt x="6425" y="7691"/>
                  </a:lnTo>
                  <a:lnTo>
                    <a:pt x="6425" y="7227"/>
                  </a:lnTo>
                  <a:lnTo>
                    <a:pt x="6359" y="6993"/>
                  </a:lnTo>
                  <a:lnTo>
                    <a:pt x="6359" y="6525"/>
                  </a:lnTo>
                  <a:lnTo>
                    <a:pt x="6159" y="6525"/>
                  </a:lnTo>
                  <a:lnTo>
                    <a:pt x="5697" y="6681"/>
                  </a:lnTo>
                  <a:lnTo>
                    <a:pt x="5630" y="6837"/>
                  </a:lnTo>
                  <a:lnTo>
                    <a:pt x="5364" y="6837"/>
                  </a:lnTo>
                  <a:lnTo>
                    <a:pt x="5102" y="6993"/>
                  </a:lnTo>
                  <a:lnTo>
                    <a:pt x="4836" y="7227"/>
                  </a:lnTo>
                  <a:lnTo>
                    <a:pt x="4769" y="7071"/>
                  </a:lnTo>
                  <a:lnTo>
                    <a:pt x="4703" y="6993"/>
                  </a:lnTo>
                  <a:lnTo>
                    <a:pt x="4703" y="6603"/>
                  </a:lnTo>
                  <a:lnTo>
                    <a:pt x="4636" y="6525"/>
                  </a:lnTo>
                  <a:lnTo>
                    <a:pt x="4307" y="6291"/>
                  </a:lnTo>
                  <a:lnTo>
                    <a:pt x="4107" y="6447"/>
                  </a:lnTo>
                  <a:lnTo>
                    <a:pt x="3974" y="6213"/>
                  </a:lnTo>
                  <a:lnTo>
                    <a:pt x="3974" y="6525"/>
                  </a:lnTo>
                  <a:lnTo>
                    <a:pt x="3841" y="6603"/>
                  </a:lnTo>
                  <a:lnTo>
                    <a:pt x="3974" y="7457"/>
                  </a:lnTo>
                  <a:lnTo>
                    <a:pt x="3974" y="8780"/>
                  </a:lnTo>
                  <a:lnTo>
                    <a:pt x="4107" y="9170"/>
                  </a:lnTo>
                  <a:lnTo>
                    <a:pt x="4107" y="9556"/>
                  </a:lnTo>
                  <a:lnTo>
                    <a:pt x="4041" y="9712"/>
                  </a:lnTo>
                  <a:lnTo>
                    <a:pt x="3974" y="10332"/>
                  </a:lnTo>
                  <a:lnTo>
                    <a:pt x="4041" y="10488"/>
                  </a:lnTo>
                  <a:lnTo>
                    <a:pt x="130" y="10488"/>
                  </a:lnTo>
                  <a:lnTo>
                    <a:pt x="0" y="17715"/>
                  </a:lnTo>
                  <a:lnTo>
                    <a:pt x="67" y="17871"/>
                  </a:lnTo>
                  <a:lnTo>
                    <a:pt x="329" y="18261"/>
                  </a:lnTo>
                  <a:lnTo>
                    <a:pt x="529" y="18491"/>
                  </a:lnTo>
                  <a:lnTo>
                    <a:pt x="728" y="18725"/>
                  </a:lnTo>
                  <a:lnTo>
                    <a:pt x="991" y="18881"/>
                  </a:lnTo>
                  <a:lnTo>
                    <a:pt x="1324" y="19427"/>
                  </a:lnTo>
                  <a:lnTo>
                    <a:pt x="1523" y="19658"/>
                  </a:lnTo>
                  <a:lnTo>
                    <a:pt x="1789" y="19814"/>
                  </a:lnTo>
                  <a:lnTo>
                    <a:pt x="1986" y="20048"/>
                  </a:lnTo>
                  <a:lnTo>
                    <a:pt x="2119" y="20282"/>
                  </a:lnTo>
                  <a:lnTo>
                    <a:pt x="2385" y="20438"/>
                  </a:lnTo>
                  <a:lnTo>
                    <a:pt x="2451" y="20824"/>
                  </a:lnTo>
                  <a:lnTo>
                    <a:pt x="4174" y="20282"/>
                  </a:lnTo>
                  <a:lnTo>
                    <a:pt x="4437" y="20438"/>
                  </a:lnTo>
                  <a:lnTo>
                    <a:pt x="4836" y="20204"/>
                  </a:lnTo>
                  <a:lnTo>
                    <a:pt x="4969" y="20282"/>
                  </a:lnTo>
                  <a:lnTo>
                    <a:pt x="5035" y="20282"/>
                  </a:lnTo>
                  <a:lnTo>
                    <a:pt x="5102" y="20438"/>
                  </a:lnTo>
                  <a:lnTo>
                    <a:pt x="5364" y="20438"/>
                  </a:lnTo>
                  <a:lnTo>
                    <a:pt x="5431" y="20512"/>
                  </a:lnTo>
                  <a:lnTo>
                    <a:pt x="5497" y="20512"/>
                  </a:lnTo>
                  <a:lnTo>
                    <a:pt x="5763" y="20902"/>
                  </a:lnTo>
                  <a:lnTo>
                    <a:pt x="5963" y="20902"/>
                  </a:lnTo>
                  <a:lnTo>
                    <a:pt x="6425" y="20980"/>
                  </a:lnTo>
                  <a:lnTo>
                    <a:pt x="6758" y="21214"/>
                  </a:lnTo>
                  <a:lnTo>
                    <a:pt x="6957" y="21370"/>
                  </a:lnTo>
                  <a:lnTo>
                    <a:pt x="7087" y="21370"/>
                  </a:lnTo>
                  <a:lnTo>
                    <a:pt x="7420" y="21058"/>
                  </a:lnTo>
                  <a:lnTo>
                    <a:pt x="7819" y="20980"/>
                  </a:lnTo>
                  <a:lnTo>
                    <a:pt x="8015" y="21214"/>
                  </a:lnTo>
                  <a:lnTo>
                    <a:pt x="8081" y="21058"/>
                  </a:lnTo>
                  <a:lnTo>
                    <a:pt x="8148" y="21214"/>
                  </a:lnTo>
                  <a:lnTo>
                    <a:pt x="8281" y="21214"/>
                  </a:lnTo>
                  <a:lnTo>
                    <a:pt x="8480" y="21448"/>
                  </a:lnTo>
                  <a:lnTo>
                    <a:pt x="8810" y="21600"/>
                  </a:lnTo>
                  <a:lnTo>
                    <a:pt x="9342" y="21370"/>
                  </a:lnTo>
                  <a:lnTo>
                    <a:pt x="9937" y="20438"/>
                  </a:lnTo>
                  <a:lnTo>
                    <a:pt x="10732" y="19271"/>
                  </a:lnTo>
                  <a:lnTo>
                    <a:pt x="11793" y="18339"/>
                  </a:lnTo>
                  <a:lnTo>
                    <a:pt x="12455" y="18105"/>
                  </a:lnTo>
                  <a:lnTo>
                    <a:pt x="12588" y="17949"/>
                  </a:lnTo>
                  <a:lnTo>
                    <a:pt x="12654" y="17793"/>
                  </a:lnTo>
                  <a:lnTo>
                    <a:pt x="12588" y="17559"/>
                  </a:lnTo>
                  <a:lnTo>
                    <a:pt x="12654" y="17403"/>
                  </a:lnTo>
                  <a:lnTo>
                    <a:pt x="12654" y="17173"/>
                  </a:lnTo>
                  <a:lnTo>
                    <a:pt x="12787" y="16939"/>
                  </a:lnTo>
                  <a:lnTo>
                    <a:pt x="13316" y="16549"/>
                  </a:lnTo>
                  <a:lnTo>
                    <a:pt x="13582" y="16393"/>
                  </a:lnTo>
                  <a:lnTo>
                    <a:pt x="13781" y="16319"/>
                  </a:lnTo>
                  <a:lnTo>
                    <a:pt x="14244" y="16163"/>
                  </a:lnTo>
                  <a:lnTo>
                    <a:pt x="14709" y="16163"/>
                  </a:lnTo>
                  <a:lnTo>
                    <a:pt x="14776" y="16319"/>
                  </a:lnTo>
                  <a:lnTo>
                    <a:pt x="14972" y="16241"/>
                  </a:lnTo>
                  <a:lnTo>
                    <a:pt x="15371" y="16319"/>
                  </a:lnTo>
                  <a:lnTo>
                    <a:pt x="15571" y="16319"/>
                  </a:lnTo>
                  <a:lnTo>
                    <a:pt x="15571" y="16007"/>
                  </a:lnTo>
                  <a:lnTo>
                    <a:pt x="15438" y="15383"/>
                  </a:lnTo>
                  <a:lnTo>
                    <a:pt x="15571" y="15075"/>
                  </a:lnTo>
                  <a:lnTo>
                    <a:pt x="16299" y="14685"/>
                  </a:lnTo>
                  <a:lnTo>
                    <a:pt x="16695" y="14685"/>
                  </a:lnTo>
                  <a:lnTo>
                    <a:pt x="18550" y="13675"/>
                  </a:lnTo>
                  <a:lnTo>
                    <a:pt x="18883" y="13597"/>
                  </a:lnTo>
                  <a:lnTo>
                    <a:pt x="19944" y="13132"/>
                  </a:lnTo>
                  <a:lnTo>
                    <a:pt x="20539" y="12898"/>
                  </a:lnTo>
                  <a:lnTo>
                    <a:pt x="20406" y="12742"/>
                  </a:lnTo>
                  <a:lnTo>
                    <a:pt x="20273" y="12352"/>
                  </a:lnTo>
                  <a:lnTo>
                    <a:pt x="20010" y="11966"/>
                  </a:lnTo>
                  <a:lnTo>
                    <a:pt x="20010" y="11732"/>
                  </a:lnTo>
                  <a:lnTo>
                    <a:pt x="20207" y="11654"/>
                  </a:lnTo>
                  <a:lnTo>
                    <a:pt x="20406" y="11268"/>
                  </a:lnTo>
                  <a:lnTo>
                    <a:pt x="20406" y="10956"/>
                  </a:lnTo>
                  <a:lnTo>
                    <a:pt x="20539" y="10722"/>
                  </a:lnTo>
                  <a:lnTo>
                    <a:pt x="20406" y="10488"/>
                  </a:lnTo>
                  <a:lnTo>
                    <a:pt x="20406" y="10180"/>
                  </a:lnTo>
                  <a:lnTo>
                    <a:pt x="20539" y="10102"/>
                  </a:lnTo>
                  <a:lnTo>
                    <a:pt x="20935" y="9712"/>
                  </a:lnTo>
                  <a:lnTo>
                    <a:pt x="21201" y="9634"/>
                  </a:lnTo>
                  <a:lnTo>
                    <a:pt x="21267" y="9322"/>
                  </a:lnTo>
                  <a:lnTo>
                    <a:pt x="21400" y="9322"/>
                  </a:lnTo>
                  <a:lnTo>
                    <a:pt x="21400" y="9170"/>
                  </a:lnTo>
                  <a:lnTo>
                    <a:pt x="21267" y="9014"/>
                  </a:lnTo>
                  <a:lnTo>
                    <a:pt x="21068" y="8546"/>
                  </a:lnTo>
                  <a:lnTo>
                    <a:pt x="21267" y="8468"/>
                  </a:lnTo>
                  <a:lnTo>
                    <a:pt x="21267" y="8159"/>
                  </a:lnTo>
                  <a:lnTo>
                    <a:pt x="21068" y="7847"/>
                  </a:lnTo>
                  <a:lnTo>
                    <a:pt x="21267" y="7613"/>
                  </a:lnTo>
                  <a:lnTo>
                    <a:pt x="21201" y="7302"/>
                  </a:lnTo>
                  <a:lnTo>
                    <a:pt x="21201" y="6993"/>
                  </a:lnTo>
                  <a:lnTo>
                    <a:pt x="21068" y="6603"/>
                  </a:lnTo>
                  <a:lnTo>
                    <a:pt x="21068" y="6291"/>
                  </a:lnTo>
                  <a:lnTo>
                    <a:pt x="21533" y="5827"/>
                  </a:lnTo>
                  <a:lnTo>
                    <a:pt x="21533" y="5671"/>
                  </a:lnTo>
                  <a:lnTo>
                    <a:pt x="21600" y="5515"/>
                  </a:lnTo>
                  <a:lnTo>
                    <a:pt x="21600" y="5051"/>
                  </a:lnTo>
                  <a:lnTo>
                    <a:pt x="21533" y="4739"/>
                  </a:lnTo>
                  <a:lnTo>
                    <a:pt x="21201" y="4505"/>
                  </a:lnTo>
                  <a:lnTo>
                    <a:pt x="21201" y="4271"/>
                  </a:lnTo>
                  <a:lnTo>
                    <a:pt x="21334" y="3729"/>
                  </a:lnTo>
                  <a:lnTo>
                    <a:pt x="21334" y="3573"/>
                  </a:lnTo>
                  <a:lnTo>
                    <a:pt x="21201" y="3495"/>
                  </a:lnTo>
                  <a:lnTo>
                    <a:pt x="20872" y="3339"/>
                  </a:lnTo>
                  <a:lnTo>
                    <a:pt x="20739" y="3031"/>
                  </a:lnTo>
                  <a:lnTo>
                    <a:pt x="20672" y="2953"/>
                  </a:lnTo>
                  <a:lnTo>
                    <a:pt x="20606" y="2641"/>
                  </a:lnTo>
                  <a:lnTo>
                    <a:pt x="20606" y="2563"/>
                  </a:lnTo>
                  <a:lnTo>
                    <a:pt x="20406" y="2563"/>
                  </a:lnTo>
                  <a:lnTo>
                    <a:pt x="20074" y="2173"/>
                  </a:lnTo>
                  <a:lnTo>
                    <a:pt x="19944" y="1864"/>
                  </a:lnTo>
                  <a:lnTo>
                    <a:pt x="19744" y="1786"/>
                  </a:lnTo>
                  <a:lnTo>
                    <a:pt x="19611" y="1552"/>
                  </a:lnTo>
                  <a:lnTo>
                    <a:pt x="19345" y="1552"/>
                  </a:lnTo>
                  <a:lnTo>
                    <a:pt x="18550" y="1240"/>
                  </a:lnTo>
                  <a:lnTo>
                    <a:pt x="18221" y="1240"/>
                  </a:lnTo>
                  <a:lnTo>
                    <a:pt x="17955" y="1010"/>
                  </a:lnTo>
                  <a:lnTo>
                    <a:pt x="17955" y="776"/>
                  </a:lnTo>
                  <a:lnTo>
                    <a:pt x="17689" y="620"/>
                  </a:lnTo>
                  <a:lnTo>
                    <a:pt x="17556" y="620"/>
                  </a:lnTo>
                  <a:lnTo>
                    <a:pt x="17227" y="464"/>
                  </a:lnTo>
                  <a:lnTo>
                    <a:pt x="16961" y="464"/>
                  </a:lnTo>
                  <a:lnTo>
                    <a:pt x="16365" y="78"/>
                  </a:lnTo>
                  <a:lnTo>
                    <a:pt x="16099" y="0"/>
                  </a:lnTo>
                  <a:close/>
                </a:path>
              </a:pathLst>
            </a:custGeom>
            <a:solidFill>
              <a:srgbClr val="CCD4DA"/>
            </a:solidFill>
            <a:ln w="12700" cap="flat">
              <a:noFill/>
              <a:miter lim="400000"/>
            </a:ln>
            <a:effectLst/>
          </p:spPr>
          <p:txBody>
            <a:bodyPr wrap="square" lIns="0" tIns="0" rIns="0" bIns="0" numCol="1" anchor="ctr">
              <a:noAutofit/>
            </a:bodyPr>
            <a:lstStyle/>
            <a:p>
              <a:pPr defTabSz="342900">
                <a:lnSpc>
                  <a:spcPct val="100000"/>
                </a:lnSpc>
                <a:spcBef>
                  <a:spcPts val="0"/>
                </a:spcBef>
                <a:defRPr sz="1400">
                  <a:latin typeface="Arial"/>
                  <a:ea typeface="Arial"/>
                  <a:cs typeface="Arial"/>
                  <a:sym typeface="Arial"/>
                </a:defRPr>
              </a:pPr>
              <a:endParaRPr sz="525"/>
            </a:p>
          </p:txBody>
        </p:sp>
        <p:sp>
          <p:nvSpPr>
            <p:cNvPr id="217" name="Google Shape;10626;p32">
              <a:extLst>
                <a:ext uri="{FF2B5EF4-FFF2-40B4-BE49-F238E27FC236}">
                  <a16:creationId xmlns:a16="http://schemas.microsoft.com/office/drawing/2014/main" id="{9D0828BF-DB3D-F165-E92F-8DA1122352DB}"/>
                </a:ext>
              </a:extLst>
            </p:cNvPr>
            <p:cNvSpPr/>
            <p:nvPr/>
          </p:nvSpPr>
          <p:spPr>
            <a:xfrm>
              <a:off x="12259050" y="9152404"/>
              <a:ext cx="903684" cy="852918"/>
            </a:xfrm>
            <a:custGeom>
              <a:avLst/>
              <a:gdLst/>
              <a:ahLst/>
              <a:cxnLst>
                <a:cxn ang="0">
                  <a:pos x="wd2" y="hd2"/>
                </a:cxn>
                <a:cxn ang="5400000">
                  <a:pos x="wd2" y="hd2"/>
                </a:cxn>
                <a:cxn ang="10800000">
                  <a:pos x="wd2" y="hd2"/>
                </a:cxn>
                <a:cxn ang="16200000">
                  <a:pos x="wd2" y="hd2"/>
                </a:cxn>
              </a:cxnLst>
              <a:rect l="0" t="0" r="r" b="b"/>
              <a:pathLst>
                <a:path w="21600" h="21600" extrusionOk="0">
                  <a:moveTo>
                    <a:pt x="2873" y="0"/>
                  </a:moveTo>
                  <a:lnTo>
                    <a:pt x="2622" y="127"/>
                  </a:lnTo>
                  <a:lnTo>
                    <a:pt x="2309" y="190"/>
                  </a:lnTo>
                  <a:lnTo>
                    <a:pt x="2124" y="190"/>
                  </a:lnTo>
                  <a:lnTo>
                    <a:pt x="1999" y="254"/>
                  </a:lnTo>
                  <a:lnTo>
                    <a:pt x="1999" y="317"/>
                  </a:lnTo>
                  <a:lnTo>
                    <a:pt x="1936" y="317"/>
                  </a:lnTo>
                  <a:lnTo>
                    <a:pt x="1498" y="570"/>
                  </a:lnTo>
                  <a:lnTo>
                    <a:pt x="1623" y="824"/>
                  </a:lnTo>
                  <a:lnTo>
                    <a:pt x="1623" y="1075"/>
                  </a:lnTo>
                  <a:lnTo>
                    <a:pt x="2560" y="2149"/>
                  </a:lnTo>
                  <a:lnTo>
                    <a:pt x="2622" y="3474"/>
                  </a:lnTo>
                  <a:lnTo>
                    <a:pt x="3121" y="4232"/>
                  </a:lnTo>
                  <a:lnTo>
                    <a:pt x="3061" y="4929"/>
                  </a:lnTo>
                  <a:lnTo>
                    <a:pt x="2497" y="5623"/>
                  </a:lnTo>
                  <a:lnTo>
                    <a:pt x="2810" y="5811"/>
                  </a:lnTo>
                  <a:lnTo>
                    <a:pt x="2810" y="6444"/>
                  </a:lnTo>
                  <a:lnTo>
                    <a:pt x="3121" y="6822"/>
                  </a:lnTo>
                  <a:lnTo>
                    <a:pt x="3121" y="7265"/>
                  </a:lnTo>
                  <a:lnTo>
                    <a:pt x="3747" y="8400"/>
                  </a:lnTo>
                  <a:lnTo>
                    <a:pt x="3747" y="8654"/>
                  </a:lnTo>
                  <a:lnTo>
                    <a:pt x="3995" y="8971"/>
                  </a:lnTo>
                  <a:lnTo>
                    <a:pt x="3995" y="10423"/>
                  </a:lnTo>
                  <a:lnTo>
                    <a:pt x="3246" y="11684"/>
                  </a:lnTo>
                  <a:lnTo>
                    <a:pt x="3061" y="11684"/>
                  </a:lnTo>
                  <a:lnTo>
                    <a:pt x="2250" y="12318"/>
                  </a:lnTo>
                  <a:lnTo>
                    <a:pt x="2250" y="12759"/>
                  </a:lnTo>
                  <a:lnTo>
                    <a:pt x="1313" y="13580"/>
                  </a:lnTo>
                  <a:lnTo>
                    <a:pt x="1313" y="14147"/>
                  </a:lnTo>
                  <a:lnTo>
                    <a:pt x="1187" y="14338"/>
                  </a:lnTo>
                  <a:lnTo>
                    <a:pt x="1187" y="15726"/>
                  </a:lnTo>
                  <a:lnTo>
                    <a:pt x="686" y="16297"/>
                  </a:lnTo>
                  <a:lnTo>
                    <a:pt x="627" y="16927"/>
                  </a:lnTo>
                  <a:lnTo>
                    <a:pt x="125" y="17495"/>
                  </a:lnTo>
                  <a:lnTo>
                    <a:pt x="125" y="18129"/>
                  </a:lnTo>
                  <a:lnTo>
                    <a:pt x="63" y="18633"/>
                  </a:lnTo>
                  <a:lnTo>
                    <a:pt x="63" y="19517"/>
                  </a:lnTo>
                  <a:lnTo>
                    <a:pt x="0" y="20085"/>
                  </a:lnTo>
                  <a:lnTo>
                    <a:pt x="63" y="20212"/>
                  </a:lnTo>
                  <a:lnTo>
                    <a:pt x="313" y="20338"/>
                  </a:lnTo>
                  <a:lnTo>
                    <a:pt x="376" y="20402"/>
                  </a:lnTo>
                  <a:lnTo>
                    <a:pt x="564" y="20338"/>
                  </a:lnTo>
                  <a:lnTo>
                    <a:pt x="627" y="20085"/>
                  </a:lnTo>
                  <a:lnTo>
                    <a:pt x="1187" y="20085"/>
                  </a:lnTo>
                  <a:lnTo>
                    <a:pt x="1375" y="20212"/>
                  </a:lnTo>
                  <a:lnTo>
                    <a:pt x="1560" y="20148"/>
                  </a:lnTo>
                  <a:lnTo>
                    <a:pt x="1560" y="19895"/>
                  </a:lnTo>
                  <a:lnTo>
                    <a:pt x="2124" y="19517"/>
                  </a:lnTo>
                  <a:lnTo>
                    <a:pt x="2250" y="19517"/>
                  </a:lnTo>
                  <a:lnTo>
                    <a:pt x="2560" y="19707"/>
                  </a:lnTo>
                  <a:lnTo>
                    <a:pt x="2622" y="19707"/>
                  </a:lnTo>
                  <a:lnTo>
                    <a:pt x="2748" y="19581"/>
                  </a:lnTo>
                  <a:lnTo>
                    <a:pt x="2873" y="19517"/>
                  </a:lnTo>
                  <a:lnTo>
                    <a:pt x="3121" y="19707"/>
                  </a:lnTo>
                  <a:lnTo>
                    <a:pt x="3121" y="19771"/>
                  </a:lnTo>
                  <a:lnTo>
                    <a:pt x="3371" y="19834"/>
                  </a:lnTo>
                  <a:lnTo>
                    <a:pt x="3246" y="20021"/>
                  </a:lnTo>
                  <a:lnTo>
                    <a:pt x="3434" y="20085"/>
                  </a:lnTo>
                  <a:lnTo>
                    <a:pt x="3747" y="20402"/>
                  </a:lnTo>
                  <a:lnTo>
                    <a:pt x="4120" y="20528"/>
                  </a:lnTo>
                  <a:lnTo>
                    <a:pt x="4433" y="20402"/>
                  </a:lnTo>
                  <a:lnTo>
                    <a:pt x="4496" y="20402"/>
                  </a:lnTo>
                  <a:lnTo>
                    <a:pt x="4744" y="20212"/>
                  </a:lnTo>
                  <a:lnTo>
                    <a:pt x="4932" y="20212"/>
                  </a:lnTo>
                  <a:lnTo>
                    <a:pt x="4994" y="20338"/>
                  </a:lnTo>
                  <a:lnTo>
                    <a:pt x="11486" y="20338"/>
                  </a:lnTo>
                  <a:lnTo>
                    <a:pt x="11549" y="20402"/>
                  </a:lnTo>
                  <a:lnTo>
                    <a:pt x="11674" y="20716"/>
                  </a:lnTo>
                  <a:lnTo>
                    <a:pt x="11862" y="20842"/>
                  </a:lnTo>
                  <a:lnTo>
                    <a:pt x="12235" y="21033"/>
                  </a:lnTo>
                  <a:lnTo>
                    <a:pt x="12548" y="21096"/>
                  </a:lnTo>
                  <a:lnTo>
                    <a:pt x="12862" y="21033"/>
                  </a:lnTo>
                  <a:lnTo>
                    <a:pt x="13047" y="21096"/>
                  </a:lnTo>
                  <a:lnTo>
                    <a:pt x="13109" y="21286"/>
                  </a:lnTo>
                  <a:lnTo>
                    <a:pt x="13360" y="21349"/>
                  </a:lnTo>
                  <a:lnTo>
                    <a:pt x="13548" y="21159"/>
                  </a:lnTo>
                  <a:lnTo>
                    <a:pt x="13858" y="21096"/>
                  </a:lnTo>
                  <a:lnTo>
                    <a:pt x="14297" y="21159"/>
                  </a:lnTo>
                  <a:lnTo>
                    <a:pt x="14485" y="21159"/>
                  </a:lnTo>
                  <a:lnTo>
                    <a:pt x="14607" y="20969"/>
                  </a:lnTo>
                  <a:lnTo>
                    <a:pt x="14670" y="21033"/>
                  </a:lnTo>
                  <a:lnTo>
                    <a:pt x="14795" y="21033"/>
                  </a:lnTo>
                  <a:lnTo>
                    <a:pt x="15233" y="21413"/>
                  </a:lnTo>
                  <a:lnTo>
                    <a:pt x="15544" y="21476"/>
                  </a:lnTo>
                  <a:lnTo>
                    <a:pt x="15982" y="21476"/>
                  </a:lnTo>
                  <a:lnTo>
                    <a:pt x="15982" y="21349"/>
                  </a:lnTo>
                  <a:lnTo>
                    <a:pt x="16230" y="21286"/>
                  </a:lnTo>
                  <a:lnTo>
                    <a:pt x="16355" y="21349"/>
                  </a:lnTo>
                  <a:lnTo>
                    <a:pt x="16543" y="21413"/>
                  </a:lnTo>
                  <a:lnTo>
                    <a:pt x="16668" y="21349"/>
                  </a:lnTo>
                  <a:lnTo>
                    <a:pt x="16794" y="21476"/>
                  </a:lnTo>
                  <a:lnTo>
                    <a:pt x="16919" y="21476"/>
                  </a:lnTo>
                  <a:lnTo>
                    <a:pt x="16982" y="21600"/>
                  </a:lnTo>
                  <a:lnTo>
                    <a:pt x="17417" y="21600"/>
                  </a:lnTo>
                  <a:lnTo>
                    <a:pt x="20040" y="20969"/>
                  </a:lnTo>
                  <a:lnTo>
                    <a:pt x="19977" y="20655"/>
                  </a:lnTo>
                  <a:lnTo>
                    <a:pt x="19726" y="20528"/>
                  </a:lnTo>
                  <a:lnTo>
                    <a:pt x="19601" y="20338"/>
                  </a:lnTo>
                  <a:lnTo>
                    <a:pt x="19416" y="20148"/>
                  </a:lnTo>
                  <a:lnTo>
                    <a:pt x="19166" y="20021"/>
                  </a:lnTo>
                  <a:lnTo>
                    <a:pt x="18978" y="19834"/>
                  </a:lnTo>
                  <a:lnTo>
                    <a:pt x="18664" y="19390"/>
                  </a:lnTo>
                  <a:lnTo>
                    <a:pt x="18417" y="19264"/>
                  </a:lnTo>
                  <a:lnTo>
                    <a:pt x="18229" y="19074"/>
                  </a:lnTo>
                  <a:lnTo>
                    <a:pt x="18041" y="18886"/>
                  </a:lnTo>
                  <a:lnTo>
                    <a:pt x="17793" y="18569"/>
                  </a:lnTo>
                  <a:lnTo>
                    <a:pt x="17730" y="18443"/>
                  </a:lnTo>
                  <a:lnTo>
                    <a:pt x="17853" y="12569"/>
                  </a:lnTo>
                  <a:lnTo>
                    <a:pt x="21537" y="12569"/>
                  </a:lnTo>
                  <a:lnTo>
                    <a:pt x="21475" y="12442"/>
                  </a:lnTo>
                  <a:lnTo>
                    <a:pt x="21537" y="11938"/>
                  </a:lnTo>
                  <a:lnTo>
                    <a:pt x="21600" y="11811"/>
                  </a:lnTo>
                  <a:lnTo>
                    <a:pt x="21600" y="11497"/>
                  </a:lnTo>
                  <a:lnTo>
                    <a:pt x="21475" y="11180"/>
                  </a:lnTo>
                  <a:lnTo>
                    <a:pt x="21475" y="10106"/>
                  </a:lnTo>
                  <a:lnTo>
                    <a:pt x="21349" y="9412"/>
                  </a:lnTo>
                  <a:lnTo>
                    <a:pt x="21475" y="9348"/>
                  </a:lnTo>
                  <a:lnTo>
                    <a:pt x="21475" y="9095"/>
                  </a:lnTo>
                  <a:lnTo>
                    <a:pt x="21161" y="9095"/>
                  </a:lnTo>
                  <a:lnTo>
                    <a:pt x="20851" y="9158"/>
                  </a:lnTo>
                  <a:lnTo>
                    <a:pt x="20601" y="9348"/>
                  </a:lnTo>
                  <a:lnTo>
                    <a:pt x="20350" y="9412"/>
                  </a:lnTo>
                  <a:lnTo>
                    <a:pt x="20228" y="9475"/>
                  </a:lnTo>
                  <a:lnTo>
                    <a:pt x="20040" y="9412"/>
                  </a:lnTo>
                  <a:lnTo>
                    <a:pt x="19601" y="9412"/>
                  </a:lnTo>
                  <a:lnTo>
                    <a:pt x="19416" y="9348"/>
                  </a:lnTo>
                  <a:lnTo>
                    <a:pt x="19166" y="9158"/>
                  </a:lnTo>
                  <a:lnTo>
                    <a:pt x="19040" y="9158"/>
                  </a:lnTo>
                  <a:lnTo>
                    <a:pt x="18978" y="9285"/>
                  </a:lnTo>
                  <a:lnTo>
                    <a:pt x="18790" y="9348"/>
                  </a:lnTo>
                  <a:lnTo>
                    <a:pt x="18664" y="9412"/>
                  </a:lnTo>
                  <a:lnTo>
                    <a:pt x="18479" y="9412"/>
                  </a:lnTo>
                  <a:lnTo>
                    <a:pt x="18417" y="9348"/>
                  </a:lnTo>
                  <a:lnTo>
                    <a:pt x="18417" y="8971"/>
                  </a:lnTo>
                  <a:lnTo>
                    <a:pt x="18542" y="8844"/>
                  </a:lnTo>
                  <a:lnTo>
                    <a:pt x="18542" y="8781"/>
                  </a:lnTo>
                  <a:lnTo>
                    <a:pt x="18664" y="8527"/>
                  </a:lnTo>
                  <a:lnTo>
                    <a:pt x="18417" y="8400"/>
                  </a:lnTo>
                  <a:lnTo>
                    <a:pt x="18417" y="8023"/>
                  </a:lnTo>
                  <a:lnTo>
                    <a:pt x="18479" y="7896"/>
                  </a:lnTo>
                  <a:lnTo>
                    <a:pt x="18479" y="7706"/>
                  </a:lnTo>
                  <a:lnTo>
                    <a:pt x="18229" y="7516"/>
                  </a:lnTo>
                  <a:lnTo>
                    <a:pt x="18229" y="7265"/>
                  </a:lnTo>
                  <a:lnTo>
                    <a:pt x="18354" y="7075"/>
                  </a:lnTo>
                  <a:lnTo>
                    <a:pt x="18229" y="6885"/>
                  </a:lnTo>
                  <a:lnTo>
                    <a:pt x="18103" y="6822"/>
                  </a:lnTo>
                  <a:lnTo>
                    <a:pt x="18041" y="6632"/>
                  </a:lnTo>
                  <a:lnTo>
                    <a:pt x="17915" y="6571"/>
                  </a:lnTo>
                  <a:lnTo>
                    <a:pt x="17915" y="6318"/>
                  </a:lnTo>
                  <a:lnTo>
                    <a:pt x="17793" y="6191"/>
                  </a:lnTo>
                  <a:lnTo>
                    <a:pt x="17793" y="5937"/>
                  </a:lnTo>
                  <a:lnTo>
                    <a:pt x="17605" y="5811"/>
                  </a:lnTo>
                  <a:lnTo>
                    <a:pt x="17793" y="5497"/>
                  </a:lnTo>
                  <a:lnTo>
                    <a:pt x="17793" y="4866"/>
                  </a:lnTo>
                  <a:lnTo>
                    <a:pt x="17730" y="4612"/>
                  </a:lnTo>
                  <a:lnTo>
                    <a:pt x="17730" y="4549"/>
                  </a:lnTo>
                  <a:lnTo>
                    <a:pt x="17793" y="4359"/>
                  </a:lnTo>
                  <a:lnTo>
                    <a:pt x="17793" y="4108"/>
                  </a:lnTo>
                  <a:lnTo>
                    <a:pt x="17605" y="3918"/>
                  </a:lnTo>
                  <a:lnTo>
                    <a:pt x="17730" y="3601"/>
                  </a:lnTo>
                  <a:lnTo>
                    <a:pt x="17853" y="3287"/>
                  </a:lnTo>
                  <a:lnTo>
                    <a:pt x="17853" y="2780"/>
                  </a:lnTo>
                  <a:lnTo>
                    <a:pt x="17793" y="2526"/>
                  </a:lnTo>
                  <a:lnTo>
                    <a:pt x="15857" y="2403"/>
                  </a:lnTo>
                  <a:lnTo>
                    <a:pt x="15732" y="2213"/>
                  </a:lnTo>
                  <a:lnTo>
                    <a:pt x="15857" y="2086"/>
                  </a:lnTo>
                  <a:lnTo>
                    <a:pt x="15920" y="1832"/>
                  </a:lnTo>
                  <a:lnTo>
                    <a:pt x="15356" y="1769"/>
                  </a:lnTo>
                  <a:lnTo>
                    <a:pt x="15356" y="1896"/>
                  </a:lnTo>
                  <a:lnTo>
                    <a:pt x="13673" y="2022"/>
                  </a:lnTo>
                  <a:lnTo>
                    <a:pt x="13673" y="2466"/>
                  </a:lnTo>
                  <a:lnTo>
                    <a:pt x="13485" y="2780"/>
                  </a:lnTo>
                  <a:lnTo>
                    <a:pt x="13360" y="2843"/>
                  </a:lnTo>
                  <a:lnTo>
                    <a:pt x="13422" y="3160"/>
                  </a:lnTo>
                  <a:lnTo>
                    <a:pt x="13422" y="3664"/>
                  </a:lnTo>
                  <a:lnTo>
                    <a:pt x="12110" y="3728"/>
                  </a:lnTo>
                  <a:lnTo>
                    <a:pt x="11862" y="3918"/>
                  </a:lnTo>
                  <a:lnTo>
                    <a:pt x="11298" y="3791"/>
                  </a:lnTo>
                  <a:lnTo>
                    <a:pt x="11051" y="3728"/>
                  </a:lnTo>
                  <a:lnTo>
                    <a:pt x="10737" y="3791"/>
                  </a:lnTo>
                  <a:lnTo>
                    <a:pt x="10302" y="3791"/>
                  </a:lnTo>
                  <a:lnTo>
                    <a:pt x="10114" y="3728"/>
                  </a:lnTo>
                  <a:lnTo>
                    <a:pt x="10051" y="3097"/>
                  </a:lnTo>
                  <a:lnTo>
                    <a:pt x="9801" y="2780"/>
                  </a:lnTo>
                  <a:lnTo>
                    <a:pt x="9675" y="2526"/>
                  </a:lnTo>
                  <a:lnTo>
                    <a:pt x="9490" y="2466"/>
                  </a:lnTo>
                  <a:lnTo>
                    <a:pt x="9490" y="2213"/>
                  </a:lnTo>
                  <a:lnTo>
                    <a:pt x="9428" y="2086"/>
                  </a:lnTo>
                  <a:lnTo>
                    <a:pt x="9365" y="1705"/>
                  </a:lnTo>
                  <a:lnTo>
                    <a:pt x="9177" y="1392"/>
                  </a:lnTo>
                  <a:lnTo>
                    <a:pt x="9177" y="1138"/>
                  </a:lnTo>
                  <a:lnTo>
                    <a:pt x="9302" y="948"/>
                  </a:lnTo>
                  <a:lnTo>
                    <a:pt x="9177" y="761"/>
                  </a:lnTo>
                  <a:lnTo>
                    <a:pt x="9052" y="570"/>
                  </a:lnTo>
                  <a:lnTo>
                    <a:pt x="9052" y="0"/>
                  </a:lnTo>
                  <a:lnTo>
                    <a:pt x="6056" y="0"/>
                  </a:lnTo>
                  <a:lnTo>
                    <a:pt x="5433" y="127"/>
                  </a:lnTo>
                  <a:lnTo>
                    <a:pt x="4932" y="0"/>
                  </a:lnTo>
                  <a:close/>
                </a:path>
              </a:pathLst>
            </a:custGeom>
            <a:solidFill>
              <a:srgbClr val="CCD4DA"/>
            </a:solidFill>
            <a:ln w="12700" cap="flat">
              <a:noFill/>
              <a:miter lim="400000"/>
            </a:ln>
            <a:effectLst/>
          </p:spPr>
          <p:txBody>
            <a:bodyPr wrap="square" lIns="0" tIns="0" rIns="0" bIns="0" numCol="1" anchor="ctr">
              <a:noAutofit/>
            </a:bodyPr>
            <a:lstStyle/>
            <a:p>
              <a:pPr defTabSz="342900">
                <a:lnSpc>
                  <a:spcPct val="100000"/>
                </a:lnSpc>
                <a:spcBef>
                  <a:spcPts val="0"/>
                </a:spcBef>
                <a:defRPr sz="1400">
                  <a:latin typeface="Arial"/>
                  <a:ea typeface="Arial"/>
                  <a:cs typeface="Arial"/>
                  <a:sym typeface="Arial"/>
                </a:defRPr>
              </a:pPr>
              <a:endParaRPr sz="525"/>
            </a:p>
          </p:txBody>
        </p:sp>
        <p:sp>
          <p:nvSpPr>
            <p:cNvPr id="218" name="Google Shape;10627;p32">
              <a:extLst>
                <a:ext uri="{FF2B5EF4-FFF2-40B4-BE49-F238E27FC236}">
                  <a16:creationId xmlns:a16="http://schemas.microsoft.com/office/drawing/2014/main" id="{7300EC58-13E3-6CE9-B836-499E42B8568B}"/>
                </a:ext>
              </a:extLst>
            </p:cNvPr>
            <p:cNvSpPr/>
            <p:nvPr/>
          </p:nvSpPr>
          <p:spPr>
            <a:xfrm>
              <a:off x="13228017" y="9830828"/>
              <a:ext cx="564058" cy="491300"/>
            </a:xfrm>
            <a:custGeom>
              <a:avLst/>
              <a:gdLst/>
              <a:ahLst/>
              <a:cxnLst>
                <a:cxn ang="0">
                  <a:pos x="wd2" y="hd2"/>
                </a:cxn>
                <a:cxn ang="5400000">
                  <a:pos x="wd2" y="hd2"/>
                </a:cxn>
                <a:cxn ang="10800000">
                  <a:pos x="wd2" y="hd2"/>
                </a:cxn>
                <a:cxn ang="16200000">
                  <a:pos x="wd2" y="hd2"/>
                </a:cxn>
              </a:cxnLst>
              <a:rect l="0" t="0" r="r" b="b"/>
              <a:pathLst>
                <a:path w="21600" h="21600" extrusionOk="0">
                  <a:moveTo>
                    <a:pt x="12800" y="0"/>
                  </a:moveTo>
                  <a:lnTo>
                    <a:pt x="12103" y="220"/>
                  </a:lnTo>
                  <a:lnTo>
                    <a:pt x="11801" y="325"/>
                  </a:lnTo>
                  <a:lnTo>
                    <a:pt x="11400" y="545"/>
                  </a:lnTo>
                  <a:lnTo>
                    <a:pt x="10602" y="1095"/>
                  </a:lnTo>
                  <a:lnTo>
                    <a:pt x="10401" y="1425"/>
                  </a:lnTo>
                  <a:lnTo>
                    <a:pt x="10401" y="1750"/>
                  </a:lnTo>
                  <a:lnTo>
                    <a:pt x="10301" y="1970"/>
                  </a:lnTo>
                  <a:lnTo>
                    <a:pt x="10401" y="2300"/>
                  </a:lnTo>
                  <a:lnTo>
                    <a:pt x="10301" y="2521"/>
                  </a:lnTo>
                  <a:lnTo>
                    <a:pt x="10100" y="2741"/>
                  </a:lnTo>
                  <a:lnTo>
                    <a:pt x="9101" y="3071"/>
                  </a:lnTo>
                  <a:lnTo>
                    <a:pt x="7500" y="4386"/>
                  </a:lnTo>
                  <a:lnTo>
                    <a:pt x="6300" y="6031"/>
                  </a:lnTo>
                  <a:lnTo>
                    <a:pt x="5401" y="7347"/>
                  </a:lnTo>
                  <a:lnTo>
                    <a:pt x="4598" y="7672"/>
                  </a:lnTo>
                  <a:lnTo>
                    <a:pt x="4101" y="7457"/>
                  </a:lnTo>
                  <a:lnTo>
                    <a:pt x="3800" y="7127"/>
                  </a:lnTo>
                  <a:lnTo>
                    <a:pt x="3599" y="7127"/>
                  </a:lnTo>
                  <a:lnTo>
                    <a:pt x="3499" y="6907"/>
                  </a:lnTo>
                  <a:lnTo>
                    <a:pt x="3398" y="7127"/>
                  </a:lnTo>
                  <a:lnTo>
                    <a:pt x="3102" y="6797"/>
                  </a:lnTo>
                  <a:lnTo>
                    <a:pt x="2500" y="6907"/>
                  </a:lnTo>
                  <a:lnTo>
                    <a:pt x="1998" y="7347"/>
                  </a:lnTo>
                  <a:lnTo>
                    <a:pt x="1802" y="7347"/>
                  </a:lnTo>
                  <a:lnTo>
                    <a:pt x="1501" y="7127"/>
                  </a:lnTo>
                  <a:lnTo>
                    <a:pt x="999" y="6797"/>
                  </a:lnTo>
                  <a:lnTo>
                    <a:pt x="301" y="6686"/>
                  </a:lnTo>
                  <a:lnTo>
                    <a:pt x="0" y="6686"/>
                  </a:lnTo>
                  <a:lnTo>
                    <a:pt x="100" y="6907"/>
                  </a:lnTo>
                  <a:lnTo>
                    <a:pt x="100" y="7782"/>
                  </a:lnTo>
                  <a:lnTo>
                    <a:pt x="502" y="8222"/>
                  </a:lnTo>
                  <a:lnTo>
                    <a:pt x="798" y="8332"/>
                  </a:lnTo>
                  <a:lnTo>
                    <a:pt x="1099" y="8552"/>
                  </a:lnTo>
                  <a:lnTo>
                    <a:pt x="1400" y="8987"/>
                  </a:lnTo>
                  <a:lnTo>
                    <a:pt x="1400" y="9317"/>
                  </a:lnTo>
                  <a:lnTo>
                    <a:pt x="1501" y="9427"/>
                  </a:lnTo>
                  <a:lnTo>
                    <a:pt x="1802" y="9867"/>
                  </a:lnTo>
                  <a:lnTo>
                    <a:pt x="1898" y="10412"/>
                  </a:lnTo>
                  <a:lnTo>
                    <a:pt x="2098" y="10632"/>
                  </a:lnTo>
                  <a:lnTo>
                    <a:pt x="2399" y="11072"/>
                  </a:lnTo>
                  <a:lnTo>
                    <a:pt x="2600" y="11293"/>
                  </a:lnTo>
                  <a:lnTo>
                    <a:pt x="2801" y="11293"/>
                  </a:lnTo>
                  <a:lnTo>
                    <a:pt x="3002" y="11733"/>
                  </a:lnTo>
                  <a:lnTo>
                    <a:pt x="3800" y="13158"/>
                  </a:lnTo>
                  <a:lnTo>
                    <a:pt x="4302" y="13483"/>
                  </a:lnTo>
                  <a:lnTo>
                    <a:pt x="4799" y="13813"/>
                  </a:lnTo>
                  <a:lnTo>
                    <a:pt x="5000" y="14033"/>
                  </a:lnTo>
                  <a:lnTo>
                    <a:pt x="5401" y="14363"/>
                  </a:lnTo>
                  <a:lnTo>
                    <a:pt x="5401" y="14798"/>
                  </a:lnTo>
                  <a:lnTo>
                    <a:pt x="5502" y="15018"/>
                  </a:lnTo>
                  <a:lnTo>
                    <a:pt x="5999" y="15128"/>
                  </a:lnTo>
                  <a:lnTo>
                    <a:pt x="6400" y="15569"/>
                  </a:lnTo>
                  <a:lnTo>
                    <a:pt x="6300" y="16009"/>
                  </a:lnTo>
                  <a:lnTo>
                    <a:pt x="6400" y="16664"/>
                  </a:lnTo>
                  <a:lnTo>
                    <a:pt x="6400" y="17104"/>
                  </a:lnTo>
                  <a:lnTo>
                    <a:pt x="6601" y="17649"/>
                  </a:lnTo>
                  <a:lnTo>
                    <a:pt x="7103" y="18089"/>
                  </a:lnTo>
                  <a:lnTo>
                    <a:pt x="7399" y="18639"/>
                  </a:lnTo>
                  <a:lnTo>
                    <a:pt x="8001" y="18749"/>
                  </a:lnTo>
                  <a:lnTo>
                    <a:pt x="8403" y="18639"/>
                  </a:lnTo>
                  <a:lnTo>
                    <a:pt x="9000" y="18859"/>
                  </a:lnTo>
                  <a:lnTo>
                    <a:pt x="9402" y="18859"/>
                  </a:lnTo>
                  <a:lnTo>
                    <a:pt x="9999" y="19294"/>
                  </a:lnTo>
                  <a:lnTo>
                    <a:pt x="10301" y="19294"/>
                  </a:lnTo>
                  <a:lnTo>
                    <a:pt x="10501" y="19514"/>
                  </a:lnTo>
                  <a:lnTo>
                    <a:pt x="10501" y="19845"/>
                  </a:lnTo>
                  <a:lnTo>
                    <a:pt x="10802" y="20065"/>
                  </a:lnTo>
                  <a:lnTo>
                    <a:pt x="11003" y="20395"/>
                  </a:lnTo>
                  <a:lnTo>
                    <a:pt x="11902" y="20285"/>
                  </a:lnTo>
                  <a:lnTo>
                    <a:pt x="12499" y="20395"/>
                  </a:lnTo>
                  <a:lnTo>
                    <a:pt x="12800" y="20830"/>
                  </a:lnTo>
                  <a:lnTo>
                    <a:pt x="13101" y="20830"/>
                  </a:lnTo>
                  <a:lnTo>
                    <a:pt x="13799" y="21050"/>
                  </a:lnTo>
                  <a:lnTo>
                    <a:pt x="13900" y="21160"/>
                  </a:lnTo>
                  <a:lnTo>
                    <a:pt x="14402" y="21050"/>
                  </a:lnTo>
                  <a:lnTo>
                    <a:pt x="15099" y="20940"/>
                  </a:lnTo>
                  <a:lnTo>
                    <a:pt x="16003" y="21160"/>
                  </a:lnTo>
                  <a:lnTo>
                    <a:pt x="16500" y="21600"/>
                  </a:lnTo>
                  <a:lnTo>
                    <a:pt x="19502" y="18199"/>
                  </a:lnTo>
                  <a:lnTo>
                    <a:pt x="19502" y="17214"/>
                  </a:lnTo>
                  <a:lnTo>
                    <a:pt x="19602" y="16774"/>
                  </a:lnTo>
                  <a:lnTo>
                    <a:pt x="19803" y="16009"/>
                  </a:lnTo>
                  <a:lnTo>
                    <a:pt x="19903" y="15569"/>
                  </a:lnTo>
                  <a:lnTo>
                    <a:pt x="19803" y="15018"/>
                  </a:lnTo>
                  <a:lnTo>
                    <a:pt x="19903" y="14583"/>
                  </a:lnTo>
                  <a:lnTo>
                    <a:pt x="20300" y="14583"/>
                  </a:lnTo>
                  <a:lnTo>
                    <a:pt x="20400" y="14363"/>
                  </a:lnTo>
                  <a:lnTo>
                    <a:pt x="20902" y="13813"/>
                  </a:lnTo>
                  <a:lnTo>
                    <a:pt x="21304" y="13263"/>
                  </a:lnTo>
                  <a:lnTo>
                    <a:pt x="21103" y="12828"/>
                  </a:lnTo>
                  <a:lnTo>
                    <a:pt x="20902" y="12608"/>
                  </a:lnTo>
                  <a:lnTo>
                    <a:pt x="20902" y="12058"/>
                  </a:lnTo>
                  <a:lnTo>
                    <a:pt x="21103" y="11733"/>
                  </a:lnTo>
                  <a:lnTo>
                    <a:pt x="21003" y="11183"/>
                  </a:lnTo>
                  <a:lnTo>
                    <a:pt x="20501" y="10742"/>
                  </a:lnTo>
                  <a:lnTo>
                    <a:pt x="20501" y="10522"/>
                  </a:lnTo>
                  <a:lnTo>
                    <a:pt x="20902" y="10412"/>
                  </a:lnTo>
                  <a:lnTo>
                    <a:pt x="20902" y="9097"/>
                  </a:lnTo>
                  <a:lnTo>
                    <a:pt x="21404" y="8882"/>
                  </a:lnTo>
                  <a:lnTo>
                    <a:pt x="21504" y="8442"/>
                  </a:lnTo>
                  <a:lnTo>
                    <a:pt x="21103" y="8442"/>
                  </a:lnTo>
                  <a:lnTo>
                    <a:pt x="20902" y="8222"/>
                  </a:lnTo>
                  <a:lnTo>
                    <a:pt x="21103" y="7672"/>
                  </a:lnTo>
                  <a:lnTo>
                    <a:pt x="21304" y="6797"/>
                  </a:lnTo>
                  <a:lnTo>
                    <a:pt x="21504" y="6356"/>
                  </a:lnTo>
                  <a:lnTo>
                    <a:pt x="21504" y="6031"/>
                  </a:lnTo>
                  <a:lnTo>
                    <a:pt x="21404" y="5591"/>
                  </a:lnTo>
                  <a:lnTo>
                    <a:pt x="21504" y="5151"/>
                  </a:lnTo>
                  <a:lnTo>
                    <a:pt x="21404" y="4711"/>
                  </a:lnTo>
                  <a:lnTo>
                    <a:pt x="21600" y="4166"/>
                  </a:lnTo>
                  <a:lnTo>
                    <a:pt x="21600" y="3836"/>
                  </a:lnTo>
                  <a:lnTo>
                    <a:pt x="21003" y="3616"/>
                  </a:lnTo>
                  <a:lnTo>
                    <a:pt x="20802" y="3286"/>
                  </a:lnTo>
                  <a:lnTo>
                    <a:pt x="20300" y="2851"/>
                  </a:lnTo>
                  <a:lnTo>
                    <a:pt x="19401" y="2851"/>
                  </a:lnTo>
                  <a:lnTo>
                    <a:pt x="18904" y="2741"/>
                  </a:lnTo>
                  <a:lnTo>
                    <a:pt x="18402" y="1970"/>
                  </a:lnTo>
                  <a:lnTo>
                    <a:pt x="17599" y="1425"/>
                  </a:lnTo>
                  <a:lnTo>
                    <a:pt x="16901" y="1315"/>
                  </a:lnTo>
                  <a:lnTo>
                    <a:pt x="16600" y="1645"/>
                  </a:lnTo>
                  <a:lnTo>
                    <a:pt x="16400" y="1750"/>
                  </a:lnTo>
                  <a:lnTo>
                    <a:pt x="16299" y="1315"/>
                  </a:lnTo>
                  <a:lnTo>
                    <a:pt x="15902" y="1315"/>
                  </a:lnTo>
                  <a:lnTo>
                    <a:pt x="14903" y="1205"/>
                  </a:lnTo>
                  <a:lnTo>
                    <a:pt x="14803" y="220"/>
                  </a:lnTo>
                  <a:lnTo>
                    <a:pt x="14502" y="220"/>
                  </a:lnTo>
                  <a:lnTo>
                    <a:pt x="13900" y="110"/>
                  </a:lnTo>
                  <a:lnTo>
                    <a:pt x="13603" y="220"/>
                  </a:lnTo>
                  <a:lnTo>
                    <a:pt x="13503" y="0"/>
                  </a:lnTo>
                  <a:close/>
                </a:path>
              </a:pathLst>
            </a:custGeom>
            <a:solidFill>
              <a:srgbClr val="CCD4D8"/>
            </a:solidFill>
            <a:ln w="12700" cap="flat">
              <a:noFill/>
              <a:miter lim="400000"/>
            </a:ln>
            <a:effectLst/>
          </p:spPr>
          <p:txBody>
            <a:bodyPr wrap="square" lIns="0" tIns="0" rIns="0" bIns="0" numCol="1" anchor="ctr">
              <a:noAutofit/>
            </a:bodyPr>
            <a:lstStyle/>
            <a:p>
              <a:pPr defTabSz="342900">
                <a:lnSpc>
                  <a:spcPct val="100000"/>
                </a:lnSpc>
                <a:spcBef>
                  <a:spcPts val="0"/>
                </a:spcBef>
                <a:defRPr sz="1400">
                  <a:latin typeface="Arial"/>
                  <a:ea typeface="Arial"/>
                  <a:cs typeface="Arial"/>
                  <a:sym typeface="Arial"/>
                </a:defRPr>
              </a:pPr>
              <a:endParaRPr sz="525"/>
            </a:p>
          </p:txBody>
        </p:sp>
        <p:sp>
          <p:nvSpPr>
            <p:cNvPr id="219" name="Google Shape;10628;p32">
              <a:extLst>
                <a:ext uri="{FF2B5EF4-FFF2-40B4-BE49-F238E27FC236}">
                  <a16:creationId xmlns:a16="http://schemas.microsoft.com/office/drawing/2014/main" id="{C4046042-AF98-144C-D087-74CD79F4E285}"/>
                </a:ext>
              </a:extLst>
            </p:cNvPr>
            <p:cNvSpPr/>
            <p:nvPr/>
          </p:nvSpPr>
          <p:spPr>
            <a:xfrm>
              <a:off x="12838830" y="9982917"/>
              <a:ext cx="676521" cy="645887"/>
            </a:xfrm>
            <a:custGeom>
              <a:avLst/>
              <a:gdLst/>
              <a:ahLst/>
              <a:cxnLst>
                <a:cxn ang="0">
                  <a:pos x="wd2" y="hd2"/>
                </a:cxn>
                <a:cxn ang="5400000">
                  <a:pos x="wd2" y="hd2"/>
                </a:cxn>
                <a:cxn ang="10800000">
                  <a:pos x="wd2" y="hd2"/>
                </a:cxn>
                <a:cxn ang="16200000">
                  <a:pos x="wd2" y="hd2"/>
                </a:cxn>
              </a:cxnLst>
              <a:rect l="0" t="0" r="r" b="b"/>
              <a:pathLst>
                <a:path w="21600" h="21600" extrusionOk="0">
                  <a:moveTo>
                    <a:pt x="12426" y="0"/>
                  </a:moveTo>
                  <a:lnTo>
                    <a:pt x="12008" y="84"/>
                  </a:lnTo>
                  <a:lnTo>
                    <a:pt x="11258" y="419"/>
                  </a:lnTo>
                  <a:lnTo>
                    <a:pt x="11007" y="586"/>
                  </a:lnTo>
                  <a:lnTo>
                    <a:pt x="10676" y="502"/>
                  </a:lnTo>
                  <a:lnTo>
                    <a:pt x="10593" y="419"/>
                  </a:lnTo>
                  <a:lnTo>
                    <a:pt x="10007" y="419"/>
                  </a:lnTo>
                  <a:lnTo>
                    <a:pt x="9592" y="917"/>
                  </a:lnTo>
                  <a:lnTo>
                    <a:pt x="9090" y="1419"/>
                  </a:lnTo>
                  <a:lnTo>
                    <a:pt x="8341" y="2001"/>
                  </a:lnTo>
                  <a:lnTo>
                    <a:pt x="8174" y="2001"/>
                  </a:lnTo>
                  <a:lnTo>
                    <a:pt x="8257" y="1670"/>
                  </a:lnTo>
                  <a:lnTo>
                    <a:pt x="8341" y="1419"/>
                  </a:lnTo>
                  <a:lnTo>
                    <a:pt x="8174" y="1335"/>
                  </a:lnTo>
                  <a:lnTo>
                    <a:pt x="8090" y="1000"/>
                  </a:lnTo>
                  <a:lnTo>
                    <a:pt x="7923" y="917"/>
                  </a:lnTo>
                  <a:lnTo>
                    <a:pt x="7504" y="917"/>
                  </a:lnTo>
                  <a:lnTo>
                    <a:pt x="6839" y="1168"/>
                  </a:lnTo>
                  <a:lnTo>
                    <a:pt x="4587" y="1670"/>
                  </a:lnTo>
                  <a:lnTo>
                    <a:pt x="2921" y="1670"/>
                  </a:lnTo>
                  <a:lnTo>
                    <a:pt x="2503" y="9925"/>
                  </a:lnTo>
                  <a:lnTo>
                    <a:pt x="418" y="9925"/>
                  </a:lnTo>
                  <a:lnTo>
                    <a:pt x="0" y="17180"/>
                  </a:lnTo>
                  <a:lnTo>
                    <a:pt x="837" y="17682"/>
                  </a:lnTo>
                  <a:lnTo>
                    <a:pt x="1084" y="18431"/>
                  </a:lnTo>
                  <a:lnTo>
                    <a:pt x="1670" y="19683"/>
                  </a:lnTo>
                  <a:lnTo>
                    <a:pt x="1586" y="20348"/>
                  </a:lnTo>
                  <a:lnTo>
                    <a:pt x="1251" y="21018"/>
                  </a:lnTo>
                  <a:lnTo>
                    <a:pt x="1251" y="21433"/>
                  </a:lnTo>
                  <a:lnTo>
                    <a:pt x="1921" y="21353"/>
                  </a:lnTo>
                  <a:lnTo>
                    <a:pt x="2503" y="21600"/>
                  </a:lnTo>
                  <a:lnTo>
                    <a:pt x="2837" y="21353"/>
                  </a:lnTo>
                  <a:lnTo>
                    <a:pt x="3503" y="21433"/>
                  </a:lnTo>
                  <a:lnTo>
                    <a:pt x="3754" y="21102"/>
                  </a:lnTo>
                  <a:lnTo>
                    <a:pt x="4336" y="21018"/>
                  </a:lnTo>
                  <a:lnTo>
                    <a:pt x="4754" y="20767"/>
                  </a:lnTo>
                  <a:lnTo>
                    <a:pt x="4922" y="20432"/>
                  </a:lnTo>
                  <a:lnTo>
                    <a:pt x="5671" y="20101"/>
                  </a:lnTo>
                  <a:lnTo>
                    <a:pt x="6089" y="19683"/>
                  </a:lnTo>
                  <a:lnTo>
                    <a:pt x="6420" y="18766"/>
                  </a:lnTo>
                  <a:lnTo>
                    <a:pt x="7006" y="18264"/>
                  </a:lnTo>
                  <a:lnTo>
                    <a:pt x="7672" y="18096"/>
                  </a:lnTo>
                  <a:lnTo>
                    <a:pt x="8341" y="18347"/>
                  </a:lnTo>
                  <a:lnTo>
                    <a:pt x="8588" y="18515"/>
                  </a:lnTo>
                  <a:lnTo>
                    <a:pt x="8923" y="18682"/>
                  </a:lnTo>
                  <a:lnTo>
                    <a:pt x="9756" y="19017"/>
                  </a:lnTo>
                  <a:lnTo>
                    <a:pt x="10007" y="19017"/>
                  </a:lnTo>
                  <a:lnTo>
                    <a:pt x="10425" y="19181"/>
                  </a:lnTo>
                  <a:lnTo>
                    <a:pt x="11007" y="19017"/>
                  </a:lnTo>
                  <a:lnTo>
                    <a:pt x="11509" y="19017"/>
                  </a:lnTo>
                  <a:lnTo>
                    <a:pt x="11924" y="18933"/>
                  </a:lnTo>
                  <a:lnTo>
                    <a:pt x="12008" y="19181"/>
                  </a:lnTo>
                  <a:lnTo>
                    <a:pt x="12342" y="19348"/>
                  </a:lnTo>
                  <a:lnTo>
                    <a:pt x="12844" y="18933"/>
                  </a:lnTo>
                  <a:lnTo>
                    <a:pt x="12761" y="18850"/>
                  </a:lnTo>
                  <a:lnTo>
                    <a:pt x="12844" y="18431"/>
                  </a:lnTo>
                  <a:lnTo>
                    <a:pt x="12844" y="18096"/>
                  </a:lnTo>
                  <a:lnTo>
                    <a:pt x="13092" y="17933"/>
                  </a:lnTo>
                  <a:lnTo>
                    <a:pt x="13092" y="17263"/>
                  </a:lnTo>
                  <a:lnTo>
                    <a:pt x="13259" y="16849"/>
                  </a:lnTo>
                  <a:lnTo>
                    <a:pt x="13677" y="16765"/>
                  </a:lnTo>
                  <a:lnTo>
                    <a:pt x="14008" y="16598"/>
                  </a:lnTo>
                  <a:lnTo>
                    <a:pt x="14343" y="16598"/>
                  </a:lnTo>
                  <a:lnTo>
                    <a:pt x="14510" y="16346"/>
                  </a:lnTo>
                  <a:lnTo>
                    <a:pt x="14594" y="16263"/>
                  </a:lnTo>
                  <a:lnTo>
                    <a:pt x="14761" y="15928"/>
                  </a:lnTo>
                  <a:lnTo>
                    <a:pt x="15012" y="15765"/>
                  </a:lnTo>
                  <a:lnTo>
                    <a:pt x="15343" y="15597"/>
                  </a:lnTo>
                  <a:lnTo>
                    <a:pt x="15427" y="15430"/>
                  </a:lnTo>
                  <a:lnTo>
                    <a:pt x="15762" y="15346"/>
                  </a:lnTo>
                  <a:lnTo>
                    <a:pt x="15762" y="15011"/>
                  </a:lnTo>
                  <a:lnTo>
                    <a:pt x="15678" y="14764"/>
                  </a:lnTo>
                  <a:lnTo>
                    <a:pt x="15762" y="14262"/>
                  </a:lnTo>
                  <a:lnTo>
                    <a:pt x="16260" y="13429"/>
                  </a:lnTo>
                  <a:lnTo>
                    <a:pt x="16678" y="13261"/>
                  </a:lnTo>
                  <a:lnTo>
                    <a:pt x="16929" y="13261"/>
                  </a:lnTo>
                  <a:lnTo>
                    <a:pt x="17097" y="13010"/>
                  </a:lnTo>
                  <a:lnTo>
                    <a:pt x="17427" y="12927"/>
                  </a:lnTo>
                  <a:lnTo>
                    <a:pt x="17511" y="12675"/>
                  </a:lnTo>
                  <a:lnTo>
                    <a:pt x="17762" y="12512"/>
                  </a:lnTo>
                  <a:lnTo>
                    <a:pt x="18097" y="12261"/>
                  </a:lnTo>
                  <a:lnTo>
                    <a:pt x="18511" y="11842"/>
                  </a:lnTo>
                  <a:lnTo>
                    <a:pt x="19014" y="11759"/>
                  </a:lnTo>
                  <a:lnTo>
                    <a:pt x="19097" y="11842"/>
                  </a:lnTo>
                  <a:lnTo>
                    <a:pt x="19348" y="11759"/>
                  </a:lnTo>
                  <a:lnTo>
                    <a:pt x="19763" y="11759"/>
                  </a:lnTo>
                  <a:lnTo>
                    <a:pt x="20014" y="11428"/>
                  </a:lnTo>
                  <a:lnTo>
                    <a:pt x="20349" y="11428"/>
                  </a:lnTo>
                  <a:lnTo>
                    <a:pt x="20432" y="11009"/>
                  </a:lnTo>
                  <a:lnTo>
                    <a:pt x="20432" y="10842"/>
                  </a:lnTo>
                  <a:lnTo>
                    <a:pt x="20679" y="10591"/>
                  </a:lnTo>
                  <a:lnTo>
                    <a:pt x="21098" y="10591"/>
                  </a:lnTo>
                  <a:lnTo>
                    <a:pt x="21265" y="10427"/>
                  </a:lnTo>
                  <a:lnTo>
                    <a:pt x="21600" y="10427"/>
                  </a:lnTo>
                  <a:lnTo>
                    <a:pt x="21433" y="10176"/>
                  </a:lnTo>
                  <a:lnTo>
                    <a:pt x="21182" y="10009"/>
                  </a:lnTo>
                  <a:lnTo>
                    <a:pt x="21182" y="9758"/>
                  </a:lnTo>
                  <a:lnTo>
                    <a:pt x="21014" y="9590"/>
                  </a:lnTo>
                  <a:lnTo>
                    <a:pt x="20763" y="9590"/>
                  </a:lnTo>
                  <a:lnTo>
                    <a:pt x="20265" y="9259"/>
                  </a:lnTo>
                  <a:lnTo>
                    <a:pt x="19930" y="9259"/>
                  </a:lnTo>
                  <a:lnTo>
                    <a:pt x="19432" y="9092"/>
                  </a:lnTo>
                  <a:lnTo>
                    <a:pt x="19097" y="9176"/>
                  </a:lnTo>
                  <a:lnTo>
                    <a:pt x="18595" y="9092"/>
                  </a:lnTo>
                  <a:lnTo>
                    <a:pt x="18348" y="8673"/>
                  </a:lnTo>
                  <a:lnTo>
                    <a:pt x="17930" y="8339"/>
                  </a:lnTo>
                  <a:lnTo>
                    <a:pt x="17762" y="7924"/>
                  </a:lnTo>
                  <a:lnTo>
                    <a:pt x="17762" y="7589"/>
                  </a:lnTo>
                  <a:lnTo>
                    <a:pt x="17679" y="7091"/>
                  </a:lnTo>
                  <a:lnTo>
                    <a:pt x="17762" y="6756"/>
                  </a:lnTo>
                  <a:lnTo>
                    <a:pt x="17427" y="6421"/>
                  </a:lnTo>
                  <a:lnTo>
                    <a:pt x="17013" y="6338"/>
                  </a:lnTo>
                  <a:lnTo>
                    <a:pt x="16929" y="6170"/>
                  </a:lnTo>
                  <a:lnTo>
                    <a:pt x="16929" y="5839"/>
                  </a:lnTo>
                  <a:lnTo>
                    <a:pt x="16595" y="5588"/>
                  </a:lnTo>
                  <a:lnTo>
                    <a:pt x="16427" y="5421"/>
                  </a:lnTo>
                  <a:lnTo>
                    <a:pt x="16013" y="5170"/>
                  </a:lnTo>
                  <a:lnTo>
                    <a:pt x="15594" y="4923"/>
                  </a:lnTo>
                  <a:lnTo>
                    <a:pt x="14929" y="3838"/>
                  </a:lnTo>
                  <a:lnTo>
                    <a:pt x="14761" y="3504"/>
                  </a:lnTo>
                  <a:lnTo>
                    <a:pt x="14594" y="3504"/>
                  </a:lnTo>
                  <a:lnTo>
                    <a:pt x="14427" y="3336"/>
                  </a:lnTo>
                  <a:lnTo>
                    <a:pt x="14175" y="3001"/>
                  </a:lnTo>
                  <a:lnTo>
                    <a:pt x="14008" y="2834"/>
                  </a:lnTo>
                  <a:lnTo>
                    <a:pt x="13928" y="2419"/>
                  </a:lnTo>
                  <a:lnTo>
                    <a:pt x="13677" y="2085"/>
                  </a:lnTo>
                  <a:lnTo>
                    <a:pt x="13594" y="2001"/>
                  </a:lnTo>
                  <a:lnTo>
                    <a:pt x="13594" y="1750"/>
                  </a:lnTo>
                  <a:lnTo>
                    <a:pt x="13343" y="1419"/>
                  </a:lnTo>
                  <a:lnTo>
                    <a:pt x="13092" y="1252"/>
                  </a:lnTo>
                  <a:lnTo>
                    <a:pt x="12844" y="1168"/>
                  </a:lnTo>
                  <a:lnTo>
                    <a:pt x="12510" y="833"/>
                  </a:lnTo>
                  <a:lnTo>
                    <a:pt x="12510" y="167"/>
                  </a:lnTo>
                  <a:lnTo>
                    <a:pt x="12426" y="0"/>
                  </a:lnTo>
                  <a:close/>
                </a:path>
              </a:pathLst>
            </a:custGeom>
            <a:solidFill>
              <a:srgbClr val="CCD4DA"/>
            </a:solidFill>
            <a:ln w="12700" cap="flat">
              <a:noFill/>
              <a:miter lim="400000"/>
            </a:ln>
            <a:effectLst/>
          </p:spPr>
          <p:txBody>
            <a:bodyPr wrap="square" lIns="0" tIns="0" rIns="0" bIns="0" numCol="1" anchor="ctr">
              <a:noAutofit/>
            </a:bodyPr>
            <a:lstStyle/>
            <a:p>
              <a:pPr defTabSz="342900">
                <a:lnSpc>
                  <a:spcPct val="100000"/>
                </a:lnSpc>
                <a:spcBef>
                  <a:spcPts val="0"/>
                </a:spcBef>
                <a:defRPr sz="1400">
                  <a:latin typeface="Arial"/>
                  <a:ea typeface="Arial"/>
                  <a:cs typeface="Arial"/>
                  <a:sym typeface="Arial"/>
                </a:defRPr>
              </a:pPr>
              <a:endParaRPr sz="525"/>
            </a:p>
          </p:txBody>
        </p:sp>
        <p:sp>
          <p:nvSpPr>
            <p:cNvPr id="220" name="Google Shape;10629;p32">
              <a:extLst>
                <a:ext uri="{FF2B5EF4-FFF2-40B4-BE49-F238E27FC236}">
                  <a16:creationId xmlns:a16="http://schemas.microsoft.com/office/drawing/2014/main" id="{1AEA759B-37DA-83B3-126D-22F1357A3D7F}"/>
                </a:ext>
              </a:extLst>
            </p:cNvPr>
            <p:cNvSpPr/>
            <p:nvPr/>
          </p:nvSpPr>
          <p:spPr>
            <a:xfrm>
              <a:off x="12261671" y="9923088"/>
              <a:ext cx="966348" cy="867817"/>
            </a:xfrm>
            <a:custGeom>
              <a:avLst/>
              <a:gdLst/>
              <a:ahLst/>
              <a:cxnLst>
                <a:cxn ang="0">
                  <a:pos x="wd2" y="hd2"/>
                </a:cxn>
                <a:cxn ang="5400000">
                  <a:pos x="wd2" y="hd2"/>
                </a:cxn>
                <a:cxn ang="10800000">
                  <a:pos x="wd2" y="hd2"/>
                </a:cxn>
                <a:cxn ang="16200000">
                  <a:pos x="wd2" y="hd2"/>
                </a:cxn>
              </a:cxnLst>
              <a:rect l="0" t="0" r="r" b="b"/>
              <a:pathLst>
                <a:path w="21600" h="21600" extrusionOk="0">
                  <a:moveTo>
                    <a:pt x="1928" y="0"/>
                  </a:moveTo>
                  <a:lnTo>
                    <a:pt x="1401" y="371"/>
                  </a:lnTo>
                  <a:lnTo>
                    <a:pt x="1401" y="620"/>
                  </a:lnTo>
                  <a:lnTo>
                    <a:pt x="1228" y="682"/>
                  </a:lnTo>
                  <a:lnTo>
                    <a:pt x="1052" y="558"/>
                  </a:lnTo>
                  <a:lnTo>
                    <a:pt x="527" y="558"/>
                  </a:lnTo>
                  <a:lnTo>
                    <a:pt x="469" y="807"/>
                  </a:lnTo>
                  <a:lnTo>
                    <a:pt x="293" y="869"/>
                  </a:lnTo>
                  <a:lnTo>
                    <a:pt x="234" y="807"/>
                  </a:lnTo>
                  <a:lnTo>
                    <a:pt x="0" y="682"/>
                  </a:lnTo>
                  <a:lnTo>
                    <a:pt x="59" y="2172"/>
                  </a:lnTo>
                  <a:lnTo>
                    <a:pt x="1052" y="3165"/>
                  </a:lnTo>
                  <a:lnTo>
                    <a:pt x="1518" y="4097"/>
                  </a:lnTo>
                  <a:lnTo>
                    <a:pt x="2335" y="6082"/>
                  </a:lnTo>
                  <a:lnTo>
                    <a:pt x="2394" y="6826"/>
                  </a:lnTo>
                  <a:lnTo>
                    <a:pt x="3211" y="8007"/>
                  </a:lnTo>
                  <a:lnTo>
                    <a:pt x="3211" y="8443"/>
                  </a:lnTo>
                  <a:lnTo>
                    <a:pt x="4087" y="9808"/>
                  </a:lnTo>
                  <a:lnTo>
                    <a:pt x="4087" y="10490"/>
                  </a:lnTo>
                  <a:lnTo>
                    <a:pt x="3853" y="10615"/>
                  </a:lnTo>
                  <a:lnTo>
                    <a:pt x="4087" y="11484"/>
                  </a:lnTo>
                  <a:lnTo>
                    <a:pt x="4146" y="12786"/>
                  </a:lnTo>
                  <a:lnTo>
                    <a:pt x="4670" y="14091"/>
                  </a:lnTo>
                  <a:lnTo>
                    <a:pt x="4612" y="14898"/>
                  </a:lnTo>
                  <a:lnTo>
                    <a:pt x="4729" y="15394"/>
                  </a:lnTo>
                  <a:lnTo>
                    <a:pt x="4553" y="15518"/>
                  </a:lnTo>
                  <a:lnTo>
                    <a:pt x="4670" y="15765"/>
                  </a:lnTo>
                  <a:lnTo>
                    <a:pt x="4846" y="16696"/>
                  </a:lnTo>
                  <a:lnTo>
                    <a:pt x="5022" y="16758"/>
                  </a:lnTo>
                  <a:lnTo>
                    <a:pt x="5195" y="17070"/>
                  </a:lnTo>
                  <a:lnTo>
                    <a:pt x="5022" y="17195"/>
                  </a:lnTo>
                  <a:lnTo>
                    <a:pt x="5022" y="17628"/>
                  </a:lnTo>
                  <a:lnTo>
                    <a:pt x="5254" y="17877"/>
                  </a:lnTo>
                  <a:lnTo>
                    <a:pt x="5312" y="18559"/>
                  </a:lnTo>
                  <a:lnTo>
                    <a:pt x="5605" y="18933"/>
                  </a:lnTo>
                  <a:lnTo>
                    <a:pt x="6012" y="19802"/>
                  </a:lnTo>
                  <a:lnTo>
                    <a:pt x="6364" y="20173"/>
                  </a:lnTo>
                  <a:lnTo>
                    <a:pt x="6423" y="20422"/>
                  </a:lnTo>
                  <a:lnTo>
                    <a:pt x="7006" y="20855"/>
                  </a:lnTo>
                  <a:lnTo>
                    <a:pt x="7240" y="20731"/>
                  </a:lnTo>
                  <a:lnTo>
                    <a:pt x="7589" y="20668"/>
                  </a:lnTo>
                  <a:lnTo>
                    <a:pt x="7589" y="20422"/>
                  </a:lnTo>
                  <a:lnTo>
                    <a:pt x="7472" y="20298"/>
                  </a:lnTo>
                  <a:lnTo>
                    <a:pt x="7589" y="20048"/>
                  </a:lnTo>
                  <a:lnTo>
                    <a:pt x="8057" y="19862"/>
                  </a:lnTo>
                  <a:lnTo>
                    <a:pt x="8175" y="20173"/>
                  </a:lnTo>
                  <a:lnTo>
                    <a:pt x="8523" y="20235"/>
                  </a:lnTo>
                  <a:lnTo>
                    <a:pt x="8406" y="20547"/>
                  </a:lnTo>
                  <a:lnTo>
                    <a:pt x="8641" y="21105"/>
                  </a:lnTo>
                  <a:lnTo>
                    <a:pt x="9106" y="21167"/>
                  </a:lnTo>
                  <a:lnTo>
                    <a:pt x="9517" y="21416"/>
                  </a:lnTo>
                  <a:lnTo>
                    <a:pt x="9807" y="21354"/>
                  </a:lnTo>
                  <a:lnTo>
                    <a:pt x="9924" y="21416"/>
                  </a:lnTo>
                  <a:lnTo>
                    <a:pt x="10217" y="21475"/>
                  </a:lnTo>
                  <a:lnTo>
                    <a:pt x="10393" y="21354"/>
                  </a:lnTo>
                  <a:lnTo>
                    <a:pt x="10566" y="21354"/>
                  </a:lnTo>
                  <a:lnTo>
                    <a:pt x="10741" y="21600"/>
                  </a:lnTo>
                  <a:lnTo>
                    <a:pt x="11093" y="21600"/>
                  </a:lnTo>
                  <a:lnTo>
                    <a:pt x="11152" y="21291"/>
                  </a:lnTo>
                  <a:lnTo>
                    <a:pt x="11266" y="21105"/>
                  </a:lnTo>
                  <a:lnTo>
                    <a:pt x="11442" y="21042"/>
                  </a:lnTo>
                  <a:lnTo>
                    <a:pt x="11617" y="20668"/>
                  </a:lnTo>
                  <a:lnTo>
                    <a:pt x="12025" y="20422"/>
                  </a:lnTo>
                  <a:lnTo>
                    <a:pt x="12552" y="20485"/>
                  </a:lnTo>
                  <a:lnTo>
                    <a:pt x="12728" y="20485"/>
                  </a:lnTo>
                  <a:lnTo>
                    <a:pt x="12901" y="14275"/>
                  </a:lnTo>
                  <a:lnTo>
                    <a:pt x="13194" y="8876"/>
                  </a:lnTo>
                  <a:lnTo>
                    <a:pt x="14653" y="8876"/>
                  </a:lnTo>
                  <a:lnTo>
                    <a:pt x="14946" y="2732"/>
                  </a:lnTo>
                  <a:lnTo>
                    <a:pt x="16112" y="2732"/>
                  </a:lnTo>
                  <a:lnTo>
                    <a:pt x="17688" y="2358"/>
                  </a:lnTo>
                  <a:lnTo>
                    <a:pt x="18154" y="2172"/>
                  </a:lnTo>
                  <a:lnTo>
                    <a:pt x="18447" y="2172"/>
                  </a:lnTo>
                  <a:lnTo>
                    <a:pt x="18565" y="2234"/>
                  </a:lnTo>
                  <a:lnTo>
                    <a:pt x="18623" y="2483"/>
                  </a:lnTo>
                  <a:lnTo>
                    <a:pt x="18740" y="2545"/>
                  </a:lnTo>
                  <a:lnTo>
                    <a:pt x="18682" y="2732"/>
                  </a:lnTo>
                  <a:lnTo>
                    <a:pt x="18623" y="2978"/>
                  </a:lnTo>
                  <a:lnTo>
                    <a:pt x="18740" y="2978"/>
                  </a:lnTo>
                  <a:lnTo>
                    <a:pt x="19265" y="2545"/>
                  </a:lnTo>
                  <a:lnTo>
                    <a:pt x="19616" y="2172"/>
                  </a:lnTo>
                  <a:lnTo>
                    <a:pt x="19906" y="1801"/>
                  </a:lnTo>
                  <a:lnTo>
                    <a:pt x="20317" y="1801"/>
                  </a:lnTo>
                  <a:lnTo>
                    <a:pt x="20375" y="1863"/>
                  </a:lnTo>
                  <a:lnTo>
                    <a:pt x="20607" y="1925"/>
                  </a:lnTo>
                  <a:lnTo>
                    <a:pt x="20783" y="1801"/>
                  </a:lnTo>
                  <a:lnTo>
                    <a:pt x="21307" y="1552"/>
                  </a:lnTo>
                  <a:lnTo>
                    <a:pt x="21600" y="1489"/>
                  </a:lnTo>
                  <a:lnTo>
                    <a:pt x="21366" y="1178"/>
                  </a:lnTo>
                  <a:lnTo>
                    <a:pt x="21307" y="1178"/>
                  </a:lnTo>
                  <a:lnTo>
                    <a:pt x="21248" y="1118"/>
                  </a:lnTo>
                  <a:lnTo>
                    <a:pt x="21017" y="1118"/>
                  </a:lnTo>
                  <a:lnTo>
                    <a:pt x="20958" y="994"/>
                  </a:lnTo>
                  <a:lnTo>
                    <a:pt x="20900" y="994"/>
                  </a:lnTo>
                  <a:lnTo>
                    <a:pt x="20783" y="932"/>
                  </a:lnTo>
                  <a:lnTo>
                    <a:pt x="20431" y="1118"/>
                  </a:lnTo>
                  <a:lnTo>
                    <a:pt x="20199" y="994"/>
                  </a:lnTo>
                  <a:lnTo>
                    <a:pt x="18682" y="1427"/>
                  </a:lnTo>
                  <a:lnTo>
                    <a:pt x="16229" y="2047"/>
                  </a:lnTo>
                  <a:lnTo>
                    <a:pt x="15822" y="2047"/>
                  </a:lnTo>
                  <a:lnTo>
                    <a:pt x="15763" y="1925"/>
                  </a:lnTo>
                  <a:lnTo>
                    <a:pt x="15646" y="1925"/>
                  </a:lnTo>
                  <a:lnTo>
                    <a:pt x="15529" y="1801"/>
                  </a:lnTo>
                  <a:lnTo>
                    <a:pt x="15412" y="1863"/>
                  </a:lnTo>
                  <a:lnTo>
                    <a:pt x="15236" y="1801"/>
                  </a:lnTo>
                  <a:lnTo>
                    <a:pt x="15119" y="1738"/>
                  </a:lnTo>
                  <a:lnTo>
                    <a:pt x="14887" y="1801"/>
                  </a:lnTo>
                  <a:lnTo>
                    <a:pt x="14887" y="1925"/>
                  </a:lnTo>
                  <a:lnTo>
                    <a:pt x="14477" y="1925"/>
                  </a:lnTo>
                  <a:lnTo>
                    <a:pt x="14187" y="1863"/>
                  </a:lnTo>
                  <a:lnTo>
                    <a:pt x="13777" y="1489"/>
                  </a:lnTo>
                  <a:lnTo>
                    <a:pt x="13660" y="1489"/>
                  </a:lnTo>
                  <a:lnTo>
                    <a:pt x="13601" y="1427"/>
                  </a:lnTo>
                  <a:lnTo>
                    <a:pt x="13487" y="1614"/>
                  </a:lnTo>
                  <a:lnTo>
                    <a:pt x="13311" y="1614"/>
                  </a:lnTo>
                  <a:lnTo>
                    <a:pt x="12901" y="1552"/>
                  </a:lnTo>
                  <a:lnTo>
                    <a:pt x="12611" y="1614"/>
                  </a:lnTo>
                  <a:lnTo>
                    <a:pt x="12435" y="1801"/>
                  </a:lnTo>
                  <a:lnTo>
                    <a:pt x="12201" y="1738"/>
                  </a:lnTo>
                  <a:lnTo>
                    <a:pt x="12142" y="1552"/>
                  </a:lnTo>
                  <a:lnTo>
                    <a:pt x="11969" y="1489"/>
                  </a:lnTo>
                  <a:lnTo>
                    <a:pt x="11676" y="1552"/>
                  </a:lnTo>
                  <a:lnTo>
                    <a:pt x="11383" y="1489"/>
                  </a:lnTo>
                  <a:lnTo>
                    <a:pt x="11034" y="1302"/>
                  </a:lnTo>
                  <a:lnTo>
                    <a:pt x="10859" y="1178"/>
                  </a:lnTo>
                  <a:lnTo>
                    <a:pt x="10741" y="869"/>
                  </a:lnTo>
                  <a:lnTo>
                    <a:pt x="10683" y="807"/>
                  </a:lnTo>
                  <a:lnTo>
                    <a:pt x="4612" y="807"/>
                  </a:lnTo>
                  <a:lnTo>
                    <a:pt x="4553" y="682"/>
                  </a:lnTo>
                  <a:lnTo>
                    <a:pt x="4377" y="682"/>
                  </a:lnTo>
                  <a:lnTo>
                    <a:pt x="4146" y="869"/>
                  </a:lnTo>
                  <a:lnTo>
                    <a:pt x="4087" y="869"/>
                  </a:lnTo>
                  <a:lnTo>
                    <a:pt x="3794" y="994"/>
                  </a:lnTo>
                  <a:lnTo>
                    <a:pt x="3446" y="869"/>
                  </a:lnTo>
                  <a:lnTo>
                    <a:pt x="3153" y="558"/>
                  </a:lnTo>
                  <a:lnTo>
                    <a:pt x="2977" y="495"/>
                  </a:lnTo>
                  <a:lnTo>
                    <a:pt x="3094" y="311"/>
                  </a:lnTo>
                  <a:lnTo>
                    <a:pt x="2860" y="249"/>
                  </a:lnTo>
                  <a:lnTo>
                    <a:pt x="2860" y="187"/>
                  </a:lnTo>
                  <a:lnTo>
                    <a:pt x="2628" y="0"/>
                  </a:lnTo>
                  <a:lnTo>
                    <a:pt x="2511" y="62"/>
                  </a:lnTo>
                  <a:lnTo>
                    <a:pt x="2394" y="187"/>
                  </a:lnTo>
                  <a:lnTo>
                    <a:pt x="2335" y="187"/>
                  </a:lnTo>
                  <a:lnTo>
                    <a:pt x="2045" y="0"/>
                  </a:lnTo>
                  <a:close/>
                </a:path>
              </a:pathLst>
            </a:custGeom>
            <a:solidFill>
              <a:srgbClr val="CCD4DA"/>
            </a:solidFill>
            <a:ln w="12700" cap="flat">
              <a:noFill/>
              <a:miter lim="400000"/>
            </a:ln>
            <a:effectLst/>
          </p:spPr>
          <p:txBody>
            <a:bodyPr wrap="square" lIns="0" tIns="0" rIns="0" bIns="0" numCol="1" anchor="ctr">
              <a:noAutofit/>
            </a:bodyPr>
            <a:lstStyle/>
            <a:p>
              <a:pPr defTabSz="342900">
                <a:lnSpc>
                  <a:spcPct val="100000"/>
                </a:lnSpc>
                <a:spcBef>
                  <a:spcPts val="0"/>
                </a:spcBef>
                <a:defRPr sz="1400">
                  <a:solidFill>
                    <a:srgbClr val="FF6B65"/>
                  </a:solidFill>
                  <a:latin typeface="Arial"/>
                  <a:ea typeface="Arial"/>
                  <a:cs typeface="Arial"/>
                  <a:sym typeface="Arial"/>
                </a:defRPr>
              </a:pPr>
              <a:endParaRPr sz="525"/>
            </a:p>
          </p:txBody>
        </p:sp>
        <p:sp>
          <p:nvSpPr>
            <p:cNvPr id="221" name="Google Shape;10630;p32">
              <a:extLst>
                <a:ext uri="{FF2B5EF4-FFF2-40B4-BE49-F238E27FC236}">
                  <a16:creationId xmlns:a16="http://schemas.microsoft.com/office/drawing/2014/main" id="{373740ED-096F-3CA9-22C7-E2A8997EDCC4}"/>
                </a:ext>
              </a:extLst>
            </p:cNvPr>
            <p:cNvSpPr/>
            <p:nvPr/>
          </p:nvSpPr>
          <p:spPr>
            <a:xfrm>
              <a:off x="13609333" y="9474220"/>
              <a:ext cx="752163" cy="1157088"/>
            </a:xfrm>
            <a:custGeom>
              <a:avLst/>
              <a:gdLst/>
              <a:ahLst/>
              <a:cxnLst>
                <a:cxn ang="0">
                  <a:pos x="wd2" y="hd2"/>
                </a:cxn>
                <a:cxn ang="5400000">
                  <a:pos x="wd2" y="hd2"/>
                </a:cxn>
                <a:cxn ang="10800000">
                  <a:pos x="wd2" y="hd2"/>
                </a:cxn>
                <a:cxn ang="16200000">
                  <a:pos x="wd2" y="hd2"/>
                </a:cxn>
              </a:cxnLst>
              <a:rect l="0" t="0" r="r" b="b"/>
              <a:pathLst>
                <a:path w="21600" h="21600" extrusionOk="0">
                  <a:moveTo>
                    <a:pt x="21525" y="0"/>
                  </a:moveTo>
                  <a:lnTo>
                    <a:pt x="21374" y="47"/>
                  </a:lnTo>
                  <a:lnTo>
                    <a:pt x="21224" y="185"/>
                  </a:lnTo>
                  <a:lnTo>
                    <a:pt x="20851" y="138"/>
                  </a:lnTo>
                  <a:lnTo>
                    <a:pt x="20550" y="278"/>
                  </a:lnTo>
                  <a:lnTo>
                    <a:pt x="20249" y="465"/>
                  </a:lnTo>
                  <a:lnTo>
                    <a:pt x="19801" y="512"/>
                  </a:lnTo>
                  <a:lnTo>
                    <a:pt x="19500" y="696"/>
                  </a:lnTo>
                  <a:lnTo>
                    <a:pt x="19048" y="696"/>
                  </a:lnTo>
                  <a:lnTo>
                    <a:pt x="18973" y="837"/>
                  </a:lnTo>
                  <a:lnTo>
                    <a:pt x="18600" y="883"/>
                  </a:lnTo>
                  <a:lnTo>
                    <a:pt x="18299" y="837"/>
                  </a:lnTo>
                  <a:lnTo>
                    <a:pt x="17550" y="977"/>
                  </a:lnTo>
                  <a:lnTo>
                    <a:pt x="17399" y="1070"/>
                  </a:lnTo>
                  <a:lnTo>
                    <a:pt x="17023" y="1117"/>
                  </a:lnTo>
                  <a:lnTo>
                    <a:pt x="16725" y="977"/>
                  </a:lnTo>
                  <a:lnTo>
                    <a:pt x="16424" y="977"/>
                  </a:lnTo>
                  <a:lnTo>
                    <a:pt x="16048" y="930"/>
                  </a:lnTo>
                  <a:lnTo>
                    <a:pt x="15901" y="1070"/>
                  </a:lnTo>
                  <a:lnTo>
                    <a:pt x="15976" y="1164"/>
                  </a:lnTo>
                  <a:lnTo>
                    <a:pt x="15901" y="1348"/>
                  </a:lnTo>
                  <a:lnTo>
                    <a:pt x="15299" y="1395"/>
                  </a:lnTo>
                  <a:lnTo>
                    <a:pt x="14850" y="1535"/>
                  </a:lnTo>
                  <a:lnTo>
                    <a:pt x="14549" y="1395"/>
                  </a:lnTo>
                  <a:lnTo>
                    <a:pt x="14248" y="1395"/>
                  </a:lnTo>
                  <a:lnTo>
                    <a:pt x="14248" y="1304"/>
                  </a:lnTo>
                  <a:lnTo>
                    <a:pt x="14098" y="1210"/>
                  </a:lnTo>
                  <a:lnTo>
                    <a:pt x="13875" y="1348"/>
                  </a:lnTo>
                  <a:lnTo>
                    <a:pt x="13650" y="1348"/>
                  </a:lnTo>
                  <a:lnTo>
                    <a:pt x="13273" y="1582"/>
                  </a:lnTo>
                  <a:lnTo>
                    <a:pt x="12599" y="1629"/>
                  </a:lnTo>
                  <a:lnTo>
                    <a:pt x="12675" y="1582"/>
                  </a:lnTo>
                  <a:lnTo>
                    <a:pt x="12524" y="1395"/>
                  </a:lnTo>
                  <a:lnTo>
                    <a:pt x="12223" y="1395"/>
                  </a:lnTo>
                  <a:lnTo>
                    <a:pt x="11926" y="1304"/>
                  </a:lnTo>
                  <a:lnTo>
                    <a:pt x="11624" y="1210"/>
                  </a:lnTo>
                  <a:lnTo>
                    <a:pt x="11624" y="1117"/>
                  </a:lnTo>
                  <a:lnTo>
                    <a:pt x="11399" y="1164"/>
                  </a:lnTo>
                  <a:lnTo>
                    <a:pt x="11248" y="1210"/>
                  </a:lnTo>
                  <a:lnTo>
                    <a:pt x="10875" y="1304"/>
                  </a:lnTo>
                  <a:lnTo>
                    <a:pt x="8925" y="1348"/>
                  </a:lnTo>
                  <a:lnTo>
                    <a:pt x="8474" y="2467"/>
                  </a:lnTo>
                  <a:lnTo>
                    <a:pt x="8775" y="3678"/>
                  </a:lnTo>
                  <a:lnTo>
                    <a:pt x="9373" y="3863"/>
                  </a:lnTo>
                  <a:lnTo>
                    <a:pt x="9750" y="4003"/>
                  </a:lnTo>
                  <a:lnTo>
                    <a:pt x="9900" y="4143"/>
                  </a:lnTo>
                  <a:lnTo>
                    <a:pt x="10051" y="4190"/>
                  </a:lnTo>
                  <a:lnTo>
                    <a:pt x="10800" y="4608"/>
                  </a:lnTo>
                  <a:lnTo>
                    <a:pt x="10875" y="4842"/>
                  </a:lnTo>
                  <a:lnTo>
                    <a:pt x="11399" y="5260"/>
                  </a:lnTo>
                  <a:lnTo>
                    <a:pt x="11549" y="5540"/>
                  </a:lnTo>
                  <a:lnTo>
                    <a:pt x="11775" y="5725"/>
                  </a:lnTo>
                  <a:lnTo>
                    <a:pt x="11775" y="5865"/>
                  </a:lnTo>
                  <a:lnTo>
                    <a:pt x="11474" y="5865"/>
                  </a:lnTo>
                  <a:lnTo>
                    <a:pt x="11399" y="6052"/>
                  </a:lnTo>
                  <a:lnTo>
                    <a:pt x="11173" y="6052"/>
                  </a:lnTo>
                  <a:lnTo>
                    <a:pt x="11098" y="6190"/>
                  </a:lnTo>
                  <a:lnTo>
                    <a:pt x="11173" y="6237"/>
                  </a:lnTo>
                  <a:lnTo>
                    <a:pt x="11098" y="6330"/>
                  </a:lnTo>
                  <a:lnTo>
                    <a:pt x="11399" y="6517"/>
                  </a:lnTo>
                  <a:lnTo>
                    <a:pt x="11248" y="6982"/>
                  </a:lnTo>
                  <a:lnTo>
                    <a:pt x="11173" y="7216"/>
                  </a:lnTo>
                  <a:lnTo>
                    <a:pt x="10875" y="7356"/>
                  </a:lnTo>
                  <a:lnTo>
                    <a:pt x="10499" y="7400"/>
                  </a:lnTo>
                  <a:lnTo>
                    <a:pt x="10273" y="7727"/>
                  </a:lnTo>
                  <a:lnTo>
                    <a:pt x="10273" y="7961"/>
                  </a:lnTo>
                  <a:lnTo>
                    <a:pt x="10051" y="8192"/>
                  </a:lnTo>
                  <a:lnTo>
                    <a:pt x="10123" y="8519"/>
                  </a:lnTo>
                  <a:lnTo>
                    <a:pt x="10051" y="8798"/>
                  </a:lnTo>
                  <a:lnTo>
                    <a:pt x="9674" y="8844"/>
                  </a:lnTo>
                  <a:lnTo>
                    <a:pt x="9599" y="8613"/>
                  </a:lnTo>
                  <a:lnTo>
                    <a:pt x="9674" y="8519"/>
                  </a:lnTo>
                  <a:lnTo>
                    <a:pt x="9373" y="8286"/>
                  </a:lnTo>
                  <a:lnTo>
                    <a:pt x="9223" y="8146"/>
                  </a:lnTo>
                  <a:lnTo>
                    <a:pt x="8925" y="8052"/>
                  </a:lnTo>
                  <a:lnTo>
                    <a:pt x="8549" y="7867"/>
                  </a:lnTo>
                  <a:lnTo>
                    <a:pt x="8173" y="7587"/>
                  </a:lnTo>
                  <a:lnTo>
                    <a:pt x="8173" y="7400"/>
                  </a:lnTo>
                  <a:lnTo>
                    <a:pt x="8026" y="7122"/>
                  </a:lnTo>
                  <a:lnTo>
                    <a:pt x="8026" y="6889"/>
                  </a:lnTo>
                  <a:lnTo>
                    <a:pt x="8173" y="6657"/>
                  </a:lnTo>
                  <a:lnTo>
                    <a:pt x="8398" y="6330"/>
                  </a:lnTo>
                  <a:lnTo>
                    <a:pt x="8775" y="6052"/>
                  </a:lnTo>
                  <a:lnTo>
                    <a:pt x="8850" y="5772"/>
                  </a:lnTo>
                  <a:lnTo>
                    <a:pt x="8850" y="5400"/>
                  </a:lnTo>
                  <a:lnTo>
                    <a:pt x="8624" y="5166"/>
                  </a:lnTo>
                  <a:lnTo>
                    <a:pt x="8101" y="5120"/>
                  </a:lnTo>
                  <a:lnTo>
                    <a:pt x="7649" y="5120"/>
                  </a:lnTo>
                  <a:lnTo>
                    <a:pt x="7423" y="5260"/>
                  </a:lnTo>
                  <a:lnTo>
                    <a:pt x="7273" y="5260"/>
                  </a:lnTo>
                  <a:lnTo>
                    <a:pt x="7051" y="5307"/>
                  </a:lnTo>
                  <a:lnTo>
                    <a:pt x="6674" y="5166"/>
                  </a:lnTo>
                  <a:lnTo>
                    <a:pt x="6674" y="5026"/>
                  </a:lnTo>
                  <a:lnTo>
                    <a:pt x="6524" y="4888"/>
                  </a:lnTo>
                  <a:lnTo>
                    <a:pt x="6373" y="4795"/>
                  </a:lnTo>
                  <a:lnTo>
                    <a:pt x="6298" y="4655"/>
                  </a:lnTo>
                  <a:lnTo>
                    <a:pt x="5775" y="4701"/>
                  </a:lnTo>
                  <a:lnTo>
                    <a:pt x="5101" y="4842"/>
                  </a:lnTo>
                  <a:lnTo>
                    <a:pt x="3900" y="5120"/>
                  </a:lnTo>
                  <a:lnTo>
                    <a:pt x="3524" y="5166"/>
                  </a:lnTo>
                  <a:lnTo>
                    <a:pt x="1423" y="5772"/>
                  </a:lnTo>
                  <a:lnTo>
                    <a:pt x="975" y="5772"/>
                  </a:lnTo>
                  <a:lnTo>
                    <a:pt x="151" y="6005"/>
                  </a:lnTo>
                  <a:lnTo>
                    <a:pt x="0" y="6190"/>
                  </a:lnTo>
                  <a:lnTo>
                    <a:pt x="151" y="6564"/>
                  </a:lnTo>
                  <a:lnTo>
                    <a:pt x="151" y="6751"/>
                  </a:lnTo>
                  <a:lnTo>
                    <a:pt x="226" y="7169"/>
                  </a:lnTo>
                  <a:lnTo>
                    <a:pt x="975" y="7216"/>
                  </a:lnTo>
                  <a:lnTo>
                    <a:pt x="1272" y="7216"/>
                  </a:lnTo>
                  <a:lnTo>
                    <a:pt x="1348" y="7400"/>
                  </a:lnTo>
                  <a:lnTo>
                    <a:pt x="1498" y="7356"/>
                  </a:lnTo>
                  <a:lnTo>
                    <a:pt x="1724" y="7216"/>
                  </a:lnTo>
                  <a:lnTo>
                    <a:pt x="2247" y="7262"/>
                  </a:lnTo>
                  <a:lnTo>
                    <a:pt x="2850" y="7494"/>
                  </a:lnTo>
                  <a:lnTo>
                    <a:pt x="3226" y="7821"/>
                  </a:lnTo>
                  <a:lnTo>
                    <a:pt x="3599" y="7867"/>
                  </a:lnTo>
                  <a:lnTo>
                    <a:pt x="4273" y="7867"/>
                  </a:lnTo>
                  <a:lnTo>
                    <a:pt x="4649" y="8052"/>
                  </a:lnTo>
                  <a:lnTo>
                    <a:pt x="4800" y="8192"/>
                  </a:lnTo>
                  <a:lnTo>
                    <a:pt x="5248" y="8286"/>
                  </a:lnTo>
                  <a:lnTo>
                    <a:pt x="5248" y="8426"/>
                  </a:lnTo>
                  <a:lnTo>
                    <a:pt x="5101" y="8657"/>
                  </a:lnTo>
                  <a:lnTo>
                    <a:pt x="5176" y="8844"/>
                  </a:lnTo>
                  <a:lnTo>
                    <a:pt x="5101" y="9031"/>
                  </a:lnTo>
                  <a:lnTo>
                    <a:pt x="5176" y="9218"/>
                  </a:lnTo>
                  <a:lnTo>
                    <a:pt x="5176" y="9356"/>
                  </a:lnTo>
                  <a:lnTo>
                    <a:pt x="5025" y="9543"/>
                  </a:lnTo>
                  <a:lnTo>
                    <a:pt x="4875" y="9914"/>
                  </a:lnTo>
                  <a:lnTo>
                    <a:pt x="4724" y="10148"/>
                  </a:lnTo>
                  <a:lnTo>
                    <a:pt x="4875" y="10242"/>
                  </a:lnTo>
                  <a:lnTo>
                    <a:pt x="5176" y="10242"/>
                  </a:lnTo>
                  <a:lnTo>
                    <a:pt x="5101" y="10428"/>
                  </a:lnTo>
                  <a:lnTo>
                    <a:pt x="4724" y="10520"/>
                  </a:lnTo>
                  <a:lnTo>
                    <a:pt x="4724" y="11078"/>
                  </a:lnTo>
                  <a:lnTo>
                    <a:pt x="4423" y="11125"/>
                  </a:lnTo>
                  <a:lnTo>
                    <a:pt x="4423" y="11218"/>
                  </a:lnTo>
                  <a:lnTo>
                    <a:pt x="4800" y="11405"/>
                  </a:lnTo>
                  <a:lnTo>
                    <a:pt x="4875" y="11639"/>
                  </a:lnTo>
                  <a:lnTo>
                    <a:pt x="4724" y="11777"/>
                  </a:lnTo>
                  <a:lnTo>
                    <a:pt x="4724" y="12010"/>
                  </a:lnTo>
                  <a:lnTo>
                    <a:pt x="4875" y="12104"/>
                  </a:lnTo>
                  <a:lnTo>
                    <a:pt x="5025" y="12289"/>
                  </a:lnTo>
                  <a:lnTo>
                    <a:pt x="4724" y="12522"/>
                  </a:lnTo>
                  <a:lnTo>
                    <a:pt x="4348" y="12756"/>
                  </a:lnTo>
                  <a:lnTo>
                    <a:pt x="4273" y="12849"/>
                  </a:lnTo>
                  <a:lnTo>
                    <a:pt x="3975" y="12849"/>
                  </a:lnTo>
                  <a:lnTo>
                    <a:pt x="3900" y="13034"/>
                  </a:lnTo>
                  <a:lnTo>
                    <a:pt x="3975" y="13267"/>
                  </a:lnTo>
                  <a:lnTo>
                    <a:pt x="3900" y="13454"/>
                  </a:lnTo>
                  <a:lnTo>
                    <a:pt x="3749" y="13779"/>
                  </a:lnTo>
                  <a:lnTo>
                    <a:pt x="3674" y="13966"/>
                  </a:lnTo>
                  <a:lnTo>
                    <a:pt x="3674" y="14384"/>
                  </a:lnTo>
                  <a:lnTo>
                    <a:pt x="1423" y="15828"/>
                  </a:lnTo>
                  <a:lnTo>
                    <a:pt x="1649" y="16200"/>
                  </a:lnTo>
                  <a:lnTo>
                    <a:pt x="1724" y="16527"/>
                  </a:lnTo>
                  <a:lnTo>
                    <a:pt x="2025" y="16805"/>
                  </a:lnTo>
                  <a:lnTo>
                    <a:pt x="2025" y="17457"/>
                  </a:lnTo>
                  <a:lnTo>
                    <a:pt x="1875" y="17504"/>
                  </a:lnTo>
                  <a:lnTo>
                    <a:pt x="1875" y="17737"/>
                  </a:lnTo>
                  <a:lnTo>
                    <a:pt x="2100" y="17969"/>
                  </a:lnTo>
                  <a:lnTo>
                    <a:pt x="2176" y="18296"/>
                  </a:lnTo>
                  <a:lnTo>
                    <a:pt x="2176" y="19319"/>
                  </a:lnTo>
                  <a:lnTo>
                    <a:pt x="2025" y="19691"/>
                  </a:lnTo>
                  <a:lnTo>
                    <a:pt x="2025" y="20530"/>
                  </a:lnTo>
                  <a:lnTo>
                    <a:pt x="2247" y="20623"/>
                  </a:lnTo>
                  <a:lnTo>
                    <a:pt x="2473" y="20763"/>
                  </a:lnTo>
                  <a:lnTo>
                    <a:pt x="2624" y="20901"/>
                  </a:lnTo>
                  <a:lnTo>
                    <a:pt x="2549" y="20995"/>
                  </a:lnTo>
                  <a:lnTo>
                    <a:pt x="2549" y="21182"/>
                  </a:lnTo>
                  <a:lnTo>
                    <a:pt x="2473" y="21415"/>
                  </a:lnTo>
                  <a:lnTo>
                    <a:pt x="2473" y="21460"/>
                  </a:lnTo>
                  <a:lnTo>
                    <a:pt x="2624" y="21460"/>
                  </a:lnTo>
                  <a:lnTo>
                    <a:pt x="3373" y="21600"/>
                  </a:lnTo>
                  <a:lnTo>
                    <a:pt x="3749" y="21600"/>
                  </a:lnTo>
                  <a:lnTo>
                    <a:pt x="3900" y="21369"/>
                  </a:lnTo>
                  <a:lnTo>
                    <a:pt x="4050" y="21135"/>
                  </a:lnTo>
                  <a:lnTo>
                    <a:pt x="4126" y="20763"/>
                  </a:lnTo>
                  <a:lnTo>
                    <a:pt x="4050" y="20670"/>
                  </a:lnTo>
                  <a:lnTo>
                    <a:pt x="3975" y="20670"/>
                  </a:lnTo>
                  <a:lnTo>
                    <a:pt x="3900" y="20901"/>
                  </a:lnTo>
                  <a:lnTo>
                    <a:pt x="3599" y="20855"/>
                  </a:lnTo>
                  <a:lnTo>
                    <a:pt x="3373" y="20995"/>
                  </a:lnTo>
                  <a:lnTo>
                    <a:pt x="3373" y="20763"/>
                  </a:lnTo>
                  <a:lnTo>
                    <a:pt x="3226" y="20530"/>
                  </a:lnTo>
                  <a:lnTo>
                    <a:pt x="3151" y="20483"/>
                  </a:lnTo>
                  <a:lnTo>
                    <a:pt x="3298" y="20390"/>
                  </a:lnTo>
                  <a:lnTo>
                    <a:pt x="3524" y="20390"/>
                  </a:lnTo>
                  <a:lnTo>
                    <a:pt x="3674" y="20065"/>
                  </a:lnTo>
                  <a:lnTo>
                    <a:pt x="3975" y="19971"/>
                  </a:lnTo>
                  <a:lnTo>
                    <a:pt x="4050" y="19784"/>
                  </a:lnTo>
                  <a:lnTo>
                    <a:pt x="4649" y="19738"/>
                  </a:lnTo>
                  <a:lnTo>
                    <a:pt x="5248" y="19273"/>
                  </a:lnTo>
                  <a:lnTo>
                    <a:pt x="7126" y="19086"/>
                  </a:lnTo>
                  <a:lnTo>
                    <a:pt x="8474" y="18667"/>
                  </a:lnTo>
                  <a:lnTo>
                    <a:pt x="9223" y="18202"/>
                  </a:lnTo>
                  <a:lnTo>
                    <a:pt x="9373" y="17875"/>
                  </a:lnTo>
                  <a:lnTo>
                    <a:pt x="9599" y="17644"/>
                  </a:lnTo>
                  <a:lnTo>
                    <a:pt x="9599" y="17457"/>
                  </a:lnTo>
                  <a:lnTo>
                    <a:pt x="9223" y="17597"/>
                  </a:lnTo>
                  <a:lnTo>
                    <a:pt x="9148" y="17364"/>
                  </a:lnTo>
                  <a:lnTo>
                    <a:pt x="9298" y="17364"/>
                  </a:lnTo>
                  <a:lnTo>
                    <a:pt x="9298" y="17132"/>
                  </a:lnTo>
                  <a:lnTo>
                    <a:pt x="9524" y="16945"/>
                  </a:lnTo>
                  <a:lnTo>
                    <a:pt x="9524" y="16758"/>
                  </a:lnTo>
                  <a:lnTo>
                    <a:pt x="9750" y="16340"/>
                  </a:lnTo>
                  <a:lnTo>
                    <a:pt x="9674" y="16293"/>
                  </a:lnTo>
                  <a:lnTo>
                    <a:pt x="9674" y="15966"/>
                  </a:lnTo>
                  <a:lnTo>
                    <a:pt x="9900" y="15828"/>
                  </a:lnTo>
                  <a:lnTo>
                    <a:pt x="9900" y="15501"/>
                  </a:lnTo>
                  <a:lnTo>
                    <a:pt x="9750" y="15501"/>
                  </a:lnTo>
                  <a:lnTo>
                    <a:pt x="9750" y="15177"/>
                  </a:lnTo>
                  <a:lnTo>
                    <a:pt x="9524" y="15501"/>
                  </a:lnTo>
                  <a:lnTo>
                    <a:pt x="9524" y="15735"/>
                  </a:lnTo>
                  <a:lnTo>
                    <a:pt x="9298" y="15782"/>
                  </a:lnTo>
                  <a:lnTo>
                    <a:pt x="9223" y="15501"/>
                  </a:lnTo>
                  <a:lnTo>
                    <a:pt x="9298" y="14665"/>
                  </a:lnTo>
                  <a:lnTo>
                    <a:pt x="9148" y="14384"/>
                  </a:lnTo>
                  <a:lnTo>
                    <a:pt x="9148" y="14104"/>
                  </a:lnTo>
                  <a:lnTo>
                    <a:pt x="8850" y="13873"/>
                  </a:lnTo>
                  <a:lnTo>
                    <a:pt x="8624" y="13779"/>
                  </a:lnTo>
                  <a:lnTo>
                    <a:pt x="8925" y="13686"/>
                  </a:lnTo>
                  <a:lnTo>
                    <a:pt x="8925" y="13499"/>
                  </a:lnTo>
                  <a:lnTo>
                    <a:pt x="8248" y="12987"/>
                  </a:lnTo>
                  <a:lnTo>
                    <a:pt x="8549" y="12802"/>
                  </a:lnTo>
                  <a:lnTo>
                    <a:pt x="8474" y="12569"/>
                  </a:lnTo>
                  <a:lnTo>
                    <a:pt x="8624" y="12475"/>
                  </a:lnTo>
                  <a:lnTo>
                    <a:pt x="8624" y="12289"/>
                  </a:lnTo>
                  <a:lnTo>
                    <a:pt x="8474" y="12104"/>
                  </a:lnTo>
                  <a:lnTo>
                    <a:pt x="8474" y="12010"/>
                  </a:lnTo>
                  <a:lnTo>
                    <a:pt x="8624" y="12010"/>
                  </a:lnTo>
                  <a:lnTo>
                    <a:pt x="9001" y="12151"/>
                  </a:lnTo>
                  <a:lnTo>
                    <a:pt x="9223" y="12010"/>
                  </a:lnTo>
                  <a:lnTo>
                    <a:pt x="9750" y="12010"/>
                  </a:lnTo>
                  <a:lnTo>
                    <a:pt x="10123" y="11823"/>
                  </a:lnTo>
                  <a:lnTo>
                    <a:pt x="10051" y="11545"/>
                  </a:lnTo>
                  <a:lnTo>
                    <a:pt x="11173" y="11078"/>
                  </a:lnTo>
                  <a:lnTo>
                    <a:pt x="11624" y="11078"/>
                  </a:lnTo>
                  <a:lnTo>
                    <a:pt x="11624" y="10893"/>
                  </a:lnTo>
                  <a:lnTo>
                    <a:pt x="11850" y="10847"/>
                  </a:lnTo>
                  <a:lnTo>
                    <a:pt x="12001" y="10707"/>
                  </a:lnTo>
                  <a:lnTo>
                    <a:pt x="12001" y="10613"/>
                  </a:lnTo>
                  <a:lnTo>
                    <a:pt x="12900" y="10288"/>
                  </a:lnTo>
                  <a:lnTo>
                    <a:pt x="12976" y="10148"/>
                  </a:lnTo>
                  <a:lnTo>
                    <a:pt x="13123" y="10055"/>
                  </a:lnTo>
                  <a:lnTo>
                    <a:pt x="13273" y="9730"/>
                  </a:lnTo>
                  <a:lnTo>
                    <a:pt x="13424" y="9961"/>
                  </a:lnTo>
                  <a:lnTo>
                    <a:pt x="13725" y="9823"/>
                  </a:lnTo>
                  <a:lnTo>
                    <a:pt x="14173" y="9496"/>
                  </a:lnTo>
                  <a:lnTo>
                    <a:pt x="14173" y="9309"/>
                  </a:lnTo>
                  <a:lnTo>
                    <a:pt x="14399" y="9449"/>
                  </a:lnTo>
                  <a:lnTo>
                    <a:pt x="15223" y="9078"/>
                  </a:lnTo>
                  <a:lnTo>
                    <a:pt x="15901" y="8891"/>
                  </a:lnTo>
                  <a:lnTo>
                    <a:pt x="15901" y="8844"/>
                  </a:lnTo>
                  <a:lnTo>
                    <a:pt x="16349" y="8844"/>
                  </a:lnTo>
                  <a:lnTo>
                    <a:pt x="17625" y="8426"/>
                  </a:lnTo>
                  <a:lnTo>
                    <a:pt x="17775" y="8286"/>
                  </a:lnTo>
                  <a:lnTo>
                    <a:pt x="17998" y="8192"/>
                  </a:lnTo>
                  <a:lnTo>
                    <a:pt x="19349" y="7727"/>
                  </a:lnTo>
                  <a:lnTo>
                    <a:pt x="19349" y="7494"/>
                  </a:lnTo>
                  <a:lnTo>
                    <a:pt x="19725" y="7494"/>
                  </a:lnTo>
                  <a:lnTo>
                    <a:pt x="20098" y="7169"/>
                  </a:lnTo>
                  <a:lnTo>
                    <a:pt x="20098" y="6982"/>
                  </a:lnTo>
                  <a:lnTo>
                    <a:pt x="20550" y="6657"/>
                  </a:lnTo>
                  <a:lnTo>
                    <a:pt x="20851" y="6564"/>
                  </a:lnTo>
                  <a:lnTo>
                    <a:pt x="20851" y="6330"/>
                  </a:lnTo>
                  <a:lnTo>
                    <a:pt x="20998" y="6190"/>
                  </a:lnTo>
                  <a:lnTo>
                    <a:pt x="20776" y="6190"/>
                  </a:lnTo>
                  <a:lnTo>
                    <a:pt x="20625" y="6237"/>
                  </a:lnTo>
                  <a:lnTo>
                    <a:pt x="20550" y="6099"/>
                  </a:lnTo>
                  <a:lnTo>
                    <a:pt x="20923" y="5958"/>
                  </a:lnTo>
                  <a:lnTo>
                    <a:pt x="21148" y="5958"/>
                  </a:lnTo>
                  <a:lnTo>
                    <a:pt x="21224" y="5818"/>
                  </a:lnTo>
                  <a:lnTo>
                    <a:pt x="21148" y="5725"/>
                  </a:lnTo>
                  <a:lnTo>
                    <a:pt x="21299" y="5631"/>
                  </a:lnTo>
                  <a:lnTo>
                    <a:pt x="21525" y="5493"/>
                  </a:lnTo>
                  <a:lnTo>
                    <a:pt x="21374" y="4935"/>
                  </a:lnTo>
                  <a:lnTo>
                    <a:pt x="21299" y="4888"/>
                  </a:lnTo>
                  <a:lnTo>
                    <a:pt x="20923" y="4888"/>
                  </a:lnTo>
                  <a:lnTo>
                    <a:pt x="20776" y="4842"/>
                  </a:lnTo>
                  <a:lnTo>
                    <a:pt x="20851" y="4701"/>
                  </a:lnTo>
                  <a:lnTo>
                    <a:pt x="21148" y="4701"/>
                  </a:lnTo>
                  <a:lnTo>
                    <a:pt x="21148" y="4143"/>
                  </a:lnTo>
                  <a:lnTo>
                    <a:pt x="20998" y="4003"/>
                  </a:lnTo>
                  <a:lnTo>
                    <a:pt x="21148" y="4003"/>
                  </a:lnTo>
                  <a:lnTo>
                    <a:pt x="21224" y="3398"/>
                  </a:lnTo>
                  <a:lnTo>
                    <a:pt x="21148" y="3026"/>
                  </a:lnTo>
                  <a:lnTo>
                    <a:pt x="21374" y="2933"/>
                  </a:lnTo>
                  <a:lnTo>
                    <a:pt x="21299" y="2559"/>
                  </a:lnTo>
                  <a:lnTo>
                    <a:pt x="21224" y="2514"/>
                  </a:lnTo>
                  <a:lnTo>
                    <a:pt x="21224" y="2140"/>
                  </a:lnTo>
                  <a:lnTo>
                    <a:pt x="21374" y="2094"/>
                  </a:lnTo>
                  <a:lnTo>
                    <a:pt x="21148" y="1816"/>
                  </a:lnTo>
                  <a:lnTo>
                    <a:pt x="20998" y="1395"/>
                  </a:lnTo>
                  <a:lnTo>
                    <a:pt x="21224" y="1304"/>
                  </a:lnTo>
                  <a:lnTo>
                    <a:pt x="21148" y="1210"/>
                  </a:lnTo>
                  <a:lnTo>
                    <a:pt x="21148" y="977"/>
                  </a:lnTo>
                  <a:lnTo>
                    <a:pt x="21600" y="605"/>
                  </a:lnTo>
                  <a:lnTo>
                    <a:pt x="21374" y="512"/>
                  </a:lnTo>
                  <a:lnTo>
                    <a:pt x="21600" y="372"/>
                  </a:lnTo>
                  <a:lnTo>
                    <a:pt x="21600" y="47"/>
                  </a:lnTo>
                  <a:lnTo>
                    <a:pt x="21525" y="0"/>
                  </a:lnTo>
                  <a:close/>
                </a:path>
              </a:pathLst>
            </a:custGeom>
            <a:solidFill>
              <a:srgbClr val="CCD4D8"/>
            </a:solidFill>
            <a:ln w="12700" cap="flat">
              <a:noFill/>
              <a:miter lim="400000"/>
            </a:ln>
            <a:effectLst/>
          </p:spPr>
          <p:txBody>
            <a:bodyPr wrap="square" lIns="0" tIns="0" rIns="0" bIns="0" numCol="1" anchor="ctr">
              <a:noAutofit/>
            </a:bodyPr>
            <a:lstStyle/>
            <a:p>
              <a:pPr defTabSz="342900">
                <a:lnSpc>
                  <a:spcPct val="100000"/>
                </a:lnSpc>
                <a:spcBef>
                  <a:spcPts val="0"/>
                </a:spcBef>
                <a:defRPr sz="1400">
                  <a:latin typeface="Arial"/>
                  <a:ea typeface="Arial"/>
                  <a:cs typeface="Arial"/>
                  <a:sym typeface="Arial"/>
                </a:defRPr>
              </a:pPr>
              <a:endParaRPr sz="525"/>
            </a:p>
          </p:txBody>
        </p:sp>
        <p:sp>
          <p:nvSpPr>
            <p:cNvPr id="222" name="Google Shape;10631;p32">
              <a:extLst>
                <a:ext uri="{FF2B5EF4-FFF2-40B4-BE49-F238E27FC236}">
                  <a16:creationId xmlns:a16="http://schemas.microsoft.com/office/drawing/2014/main" id="{EE15EDF4-7C47-ABF4-10AB-6FFB94E6DF91}"/>
                </a:ext>
              </a:extLst>
            </p:cNvPr>
            <p:cNvSpPr/>
            <p:nvPr/>
          </p:nvSpPr>
          <p:spPr>
            <a:xfrm>
              <a:off x="13596232" y="10546560"/>
              <a:ext cx="104469" cy="112155"/>
            </a:xfrm>
            <a:custGeom>
              <a:avLst/>
              <a:gdLst/>
              <a:ahLst/>
              <a:cxnLst>
                <a:cxn ang="0">
                  <a:pos x="wd2" y="hd2"/>
                </a:cxn>
                <a:cxn ang="5400000">
                  <a:pos x="wd2" y="hd2"/>
                </a:cxn>
                <a:cxn ang="10800000">
                  <a:pos x="wd2" y="hd2"/>
                </a:cxn>
                <a:cxn ang="16200000">
                  <a:pos x="wd2" y="hd2"/>
                </a:cxn>
              </a:cxnLst>
              <a:rect l="0" t="0" r="r" b="b"/>
              <a:pathLst>
                <a:path w="21600" h="21600" extrusionOk="0">
                  <a:moveTo>
                    <a:pt x="8103" y="0"/>
                  </a:moveTo>
                  <a:lnTo>
                    <a:pt x="5394" y="964"/>
                  </a:lnTo>
                  <a:lnTo>
                    <a:pt x="4852" y="4315"/>
                  </a:lnTo>
                  <a:lnTo>
                    <a:pt x="1626" y="10077"/>
                  </a:lnTo>
                  <a:lnTo>
                    <a:pt x="0" y="12969"/>
                  </a:lnTo>
                  <a:lnTo>
                    <a:pt x="1084" y="14874"/>
                  </a:lnTo>
                  <a:lnTo>
                    <a:pt x="2710" y="16321"/>
                  </a:lnTo>
                  <a:lnTo>
                    <a:pt x="4335" y="18731"/>
                  </a:lnTo>
                  <a:lnTo>
                    <a:pt x="9729" y="21118"/>
                  </a:lnTo>
                  <a:lnTo>
                    <a:pt x="15123" y="21600"/>
                  </a:lnTo>
                  <a:lnTo>
                    <a:pt x="17290" y="21118"/>
                  </a:lnTo>
                  <a:lnTo>
                    <a:pt x="18374" y="18731"/>
                  </a:lnTo>
                  <a:lnTo>
                    <a:pt x="17832" y="16321"/>
                  </a:lnTo>
                  <a:lnTo>
                    <a:pt x="19974" y="15838"/>
                  </a:lnTo>
                  <a:lnTo>
                    <a:pt x="20516" y="14874"/>
                  </a:lnTo>
                  <a:lnTo>
                    <a:pt x="20516" y="14415"/>
                  </a:lnTo>
                  <a:lnTo>
                    <a:pt x="21058" y="12005"/>
                  </a:lnTo>
                  <a:lnTo>
                    <a:pt x="21058" y="10077"/>
                  </a:lnTo>
                  <a:lnTo>
                    <a:pt x="21600" y="9113"/>
                  </a:lnTo>
                  <a:lnTo>
                    <a:pt x="20516" y="7690"/>
                  </a:lnTo>
                  <a:lnTo>
                    <a:pt x="18890" y="6244"/>
                  </a:lnTo>
                  <a:lnTo>
                    <a:pt x="17290" y="5279"/>
                  </a:lnTo>
                  <a:lnTo>
                    <a:pt x="17290" y="4797"/>
                  </a:lnTo>
                  <a:lnTo>
                    <a:pt x="14581" y="4315"/>
                  </a:lnTo>
                  <a:lnTo>
                    <a:pt x="12413" y="2387"/>
                  </a:lnTo>
                  <a:lnTo>
                    <a:pt x="8103" y="0"/>
                  </a:lnTo>
                  <a:close/>
                </a:path>
              </a:pathLst>
            </a:custGeom>
            <a:solidFill>
              <a:srgbClr val="CCD4D9"/>
            </a:solidFill>
            <a:ln w="12700" cap="flat">
              <a:noFill/>
              <a:miter lim="400000"/>
            </a:ln>
            <a:effectLst/>
          </p:spPr>
          <p:txBody>
            <a:bodyPr wrap="square" lIns="0" tIns="0" rIns="0" bIns="0" numCol="1" anchor="ctr">
              <a:noAutofit/>
            </a:bodyPr>
            <a:lstStyle/>
            <a:p>
              <a:pPr defTabSz="342900">
                <a:lnSpc>
                  <a:spcPct val="100000"/>
                </a:lnSpc>
                <a:spcBef>
                  <a:spcPts val="0"/>
                </a:spcBef>
                <a:defRPr sz="1400">
                  <a:latin typeface="Arial"/>
                  <a:ea typeface="Arial"/>
                  <a:cs typeface="Arial"/>
                  <a:sym typeface="Arial"/>
                </a:defRPr>
              </a:pPr>
              <a:endParaRPr sz="525"/>
            </a:p>
          </p:txBody>
        </p:sp>
        <p:sp>
          <p:nvSpPr>
            <p:cNvPr id="223" name="Google Shape;10632;p32">
              <a:extLst>
                <a:ext uri="{FF2B5EF4-FFF2-40B4-BE49-F238E27FC236}">
                  <a16:creationId xmlns:a16="http://schemas.microsoft.com/office/drawing/2014/main" id="{2BBAAA6C-537C-1C25-CF6F-24614E5B4B9D}"/>
                </a:ext>
              </a:extLst>
            </p:cNvPr>
            <p:cNvSpPr/>
            <p:nvPr/>
          </p:nvSpPr>
          <p:spPr>
            <a:xfrm>
              <a:off x="13316762" y="10768494"/>
              <a:ext cx="167132" cy="149581"/>
            </a:xfrm>
            <a:custGeom>
              <a:avLst/>
              <a:gdLst/>
              <a:ahLst/>
              <a:cxnLst>
                <a:cxn ang="0">
                  <a:pos x="wd2" y="hd2"/>
                </a:cxn>
                <a:cxn ang="5400000">
                  <a:pos x="wd2" y="hd2"/>
                </a:cxn>
                <a:cxn ang="10800000">
                  <a:pos x="wd2" y="hd2"/>
                </a:cxn>
                <a:cxn ang="16200000">
                  <a:pos x="wd2" y="hd2"/>
                </a:cxn>
              </a:cxnLst>
              <a:rect l="0" t="0" r="r" b="b"/>
              <a:pathLst>
                <a:path w="21600" h="21600" extrusionOk="0">
                  <a:moveTo>
                    <a:pt x="12502" y="0"/>
                  </a:moveTo>
                  <a:lnTo>
                    <a:pt x="12163" y="723"/>
                  </a:lnTo>
                  <a:lnTo>
                    <a:pt x="10808" y="1807"/>
                  </a:lnTo>
                  <a:lnTo>
                    <a:pt x="10131" y="2513"/>
                  </a:lnTo>
                  <a:lnTo>
                    <a:pt x="6759" y="3236"/>
                  </a:lnTo>
                  <a:lnTo>
                    <a:pt x="4727" y="5404"/>
                  </a:lnTo>
                  <a:lnTo>
                    <a:pt x="3726" y="7556"/>
                  </a:lnTo>
                  <a:lnTo>
                    <a:pt x="1355" y="9724"/>
                  </a:lnTo>
                  <a:lnTo>
                    <a:pt x="0" y="10809"/>
                  </a:lnTo>
                  <a:lnTo>
                    <a:pt x="678" y="12599"/>
                  </a:lnTo>
                  <a:lnTo>
                    <a:pt x="2033" y="13683"/>
                  </a:lnTo>
                  <a:lnTo>
                    <a:pt x="2033" y="14767"/>
                  </a:lnTo>
                  <a:lnTo>
                    <a:pt x="3388" y="16213"/>
                  </a:lnTo>
                  <a:lnTo>
                    <a:pt x="3388" y="18003"/>
                  </a:lnTo>
                  <a:lnTo>
                    <a:pt x="4727" y="19449"/>
                  </a:lnTo>
                  <a:lnTo>
                    <a:pt x="5743" y="20533"/>
                  </a:lnTo>
                  <a:lnTo>
                    <a:pt x="8114" y="21600"/>
                  </a:lnTo>
                  <a:lnTo>
                    <a:pt x="9792" y="21600"/>
                  </a:lnTo>
                  <a:lnTo>
                    <a:pt x="10131" y="20533"/>
                  </a:lnTo>
                  <a:lnTo>
                    <a:pt x="10808" y="19810"/>
                  </a:lnTo>
                  <a:lnTo>
                    <a:pt x="11486" y="17641"/>
                  </a:lnTo>
                  <a:lnTo>
                    <a:pt x="13163" y="16919"/>
                  </a:lnTo>
                  <a:lnTo>
                    <a:pt x="14180" y="16213"/>
                  </a:lnTo>
                  <a:lnTo>
                    <a:pt x="15873" y="15851"/>
                  </a:lnTo>
                  <a:lnTo>
                    <a:pt x="17212" y="16213"/>
                  </a:lnTo>
                  <a:lnTo>
                    <a:pt x="18906" y="14767"/>
                  </a:lnTo>
                  <a:lnTo>
                    <a:pt x="19245" y="13321"/>
                  </a:lnTo>
                  <a:lnTo>
                    <a:pt x="18567" y="12599"/>
                  </a:lnTo>
                  <a:lnTo>
                    <a:pt x="18229" y="11170"/>
                  </a:lnTo>
                  <a:lnTo>
                    <a:pt x="19922" y="10447"/>
                  </a:lnTo>
                  <a:lnTo>
                    <a:pt x="21600" y="9001"/>
                  </a:lnTo>
                  <a:lnTo>
                    <a:pt x="21600" y="6850"/>
                  </a:lnTo>
                  <a:lnTo>
                    <a:pt x="20261" y="2513"/>
                  </a:lnTo>
                  <a:lnTo>
                    <a:pt x="18229" y="723"/>
                  </a:lnTo>
                  <a:lnTo>
                    <a:pt x="16551" y="1446"/>
                  </a:lnTo>
                  <a:lnTo>
                    <a:pt x="15196" y="361"/>
                  </a:lnTo>
                  <a:lnTo>
                    <a:pt x="14857" y="723"/>
                  </a:lnTo>
                  <a:lnTo>
                    <a:pt x="13841" y="361"/>
                  </a:lnTo>
                  <a:lnTo>
                    <a:pt x="12502" y="0"/>
                  </a:lnTo>
                  <a:close/>
                </a:path>
              </a:pathLst>
            </a:custGeom>
            <a:solidFill>
              <a:srgbClr val="CCD4D9"/>
            </a:solidFill>
            <a:ln w="12700" cap="flat">
              <a:noFill/>
              <a:miter lim="400000"/>
            </a:ln>
            <a:effectLst/>
          </p:spPr>
          <p:txBody>
            <a:bodyPr wrap="square" lIns="0" tIns="0" rIns="0" bIns="0" numCol="1" anchor="ctr">
              <a:noAutofit/>
            </a:bodyPr>
            <a:lstStyle/>
            <a:p>
              <a:pPr defTabSz="342900">
                <a:lnSpc>
                  <a:spcPct val="100000"/>
                </a:lnSpc>
                <a:spcBef>
                  <a:spcPts val="0"/>
                </a:spcBef>
                <a:defRPr sz="1400">
                  <a:latin typeface="Arial"/>
                  <a:ea typeface="Arial"/>
                  <a:cs typeface="Arial"/>
                  <a:sym typeface="Arial"/>
                </a:defRPr>
              </a:pPr>
              <a:endParaRPr sz="525"/>
            </a:p>
          </p:txBody>
        </p:sp>
        <p:sp>
          <p:nvSpPr>
            <p:cNvPr id="224" name="Google Shape;10633;p32">
              <a:extLst>
                <a:ext uri="{FF2B5EF4-FFF2-40B4-BE49-F238E27FC236}">
                  <a16:creationId xmlns:a16="http://schemas.microsoft.com/office/drawing/2014/main" id="{C797E1C7-134B-A771-8026-0054DB8EF27A}"/>
                </a:ext>
              </a:extLst>
            </p:cNvPr>
            <p:cNvSpPr/>
            <p:nvPr/>
          </p:nvSpPr>
          <p:spPr>
            <a:xfrm>
              <a:off x="16476916" y="5957781"/>
              <a:ext cx="524990" cy="414063"/>
            </a:xfrm>
            <a:custGeom>
              <a:avLst/>
              <a:gdLst/>
              <a:ahLst/>
              <a:cxnLst>
                <a:cxn ang="0">
                  <a:pos x="wd2" y="hd2"/>
                </a:cxn>
                <a:cxn ang="5400000">
                  <a:pos x="wd2" y="hd2"/>
                </a:cxn>
                <a:cxn ang="10800000">
                  <a:pos x="wd2" y="hd2"/>
                </a:cxn>
                <a:cxn ang="16200000">
                  <a:pos x="wd2" y="hd2"/>
                </a:cxn>
              </a:cxnLst>
              <a:rect l="0" t="0" r="r" b="b"/>
              <a:pathLst>
                <a:path w="21600" h="21600" extrusionOk="0">
                  <a:moveTo>
                    <a:pt x="7734" y="0"/>
                  </a:moveTo>
                  <a:lnTo>
                    <a:pt x="7524" y="392"/>
                  </a:lnTo>
                  <a:lnTo>
                    <a:pt x="7200" y="653"/>
                  </a:lnTo>
                  <a:lnTo>
                    <a:pt x="6661" y="653"/>
                  </a:lnTo>
                  <a:lnTo>
                    <a:pt x="6445" y="783"/>
                  </a:lnTo>
                  <a:lnTo>
                    <a:pt x="5911" y="392"/>
                  </a:lnTo>
                  <a:lnTo>
                    <a:pt x="5480" y="392"/>
                  </a:lnTo>
                  <a:lnTo>
                    <a:pt x="5264" y="653"/>
                  </a:lnTo>
                  <a:lnTo>
                    <a:pt x="4514" y="1822"/>
                  </a:lnTo>
                  <a:lnTo>
                    <a:pt x="3225" y="2475"/>
                  </a:lnTo>
                  <a:lnTo>
                    <a:pt x="1181" y="3127"/>
                  </a:lnTo>
                  <a:lnTo>
                    <a:pt x="1289" y="3644"/>
                  </a:lnTo>
                  <a:lnTo>
                    <a:pt x="0" y="4688"/>
                  </a:lnTo>
                  <a:lnTo>
                    <a:pt x="108" y="6249"/>
                  </a:lnTo>
                  <a:lnTo>
                    <a:pt x="539" y="6634"/>
                  </a:lnTo>
                  <a:lnTo>
                    <a:pt x="965" y="6510"/>
                  </a:lnTo>
                  <a:lnTo>
                    <a:pt x="1505" y="6249"/>
                  </a:lnTo>
                  <a:lnTo>
                    <a:pt x="2147" y="7156"/>
                  </a:lnTo>
                  <a:lnTo>
                    <a:pt x="2902" y="7940"/>
                  </a:lnTo>
                  <a:lnTo>
                    <a:pt x="3759" y="8456"/>
                  </a:lnTo>
                  <a:lnTo>
                    <a:pt x="3867" y="9239"/>
                  </a:lnTo>
                  <a:lnTo>
                    <a:pt x="4622" y="9631"/>
                  </a:lnTo>
                  <a:lnTo>
                    <a:pt x="4622" y="10408"/>
                  </a:lnTo>
                  <a:lnTo>
                    <a:pt x="3867" y="11061"/>
                  </a:lnTo>
                  <a:lnTo>
                    <a:pt x="3867" y="11838"/>
                  </a:lnTo>
                  <a:lnTo>
                    <a:pt x="3333" y="12099"/>
                  </a:lnTo>
                  <a:lnTo>
                    <a:pt x="3333" y="13144"/>
                  </a:lnTo>
                  <a:lnTo>
                    <a:pt x="3867" y="14313"/>
                  </a:lnTo>
                  <a:lnTo>
                    <a:pt x="4406" y="16657"/>
                  </a:lnTo>
                  <a:lnTo>
                    <a:pt x="4514" y="17695"/>
                  </a:lnTo>
                  <a:lnTo>
                    <a:pt x="5587" y="18864"/>
                  </a:lnTo>
                  <a:lnTo>
                    <a:pt x="7734" y="19648"/>
                  </a:lnTo>
                  <a:lnTo>
                    <a:pt x="8058" y="20686"/>
                  </a:lnTo>
                  <a:lnTo>
                    <a:pt x="9028" y="20817"/>
                  </a:lnTo>
                  <a:lnTo>
                    <a:pt x="9670" y="20555"/>
                  </a:lnTo>
                  <a:lnTo>
                    <a:pt x="10425" y="20817"/>
                  </a:lnTo>
                  <a:lnTo>
                    <a:pt x="10425" y="21600"/>
                  </a:lnTo>
                  <a:lnTo>
                    <a:pt x="10744" y="21339"/>
                  </a:lnTo>
                  <a:lnTo>
                    <a:pt x="11498" y="19517"/>
                  </a:lnTo>
                  <a:lnTo>
                    <a:pt x="12464" y="18603"/>
                  </a:lnTo>
                  <a:lnTo>
                    <a:pt x="13111" y="18603"/>
                  </a:lnTo>
                  <a:lnTo>
                    <a:pt x="13537" y="17695"/>
                  </a:lnTo>
                  <a:lnTo>
                    <a:pt x="14184" y="17695"/>
                  </a:lnTo>
                  <a:lnTo>
                    <a:pt x="15797" y="18995"/>
                  </a:lnTo>
                  <a:lnTo>
                    <a:pt x="16654" y="18348"/>
                  </a:lnTo>
                  <a:lnTo>
                    <a:pt x="17409" y="18864"/>
                  </a:lnTo>
                  <a:lnTo>
                    <a:pt x="17728" y="19909"/>
                  </a:lnTo>
                  <a:lnTo>
                    <a:pt x="18483" y="19909"/>
                  </a:lnTo>
                  <a:lnTo>
                    <a:pt x="19772" y="20686"/>
                  </a:lnTo>
                  <a:lnTo>
                    <a:pt x="20522" y="19517"/>
                  </a:lnTo>
                  <a:lnTo>
                    <a:pt x="21061" y="19909"/>
                  </a:lnTo>
                  <a:lnTo>
                    <a:pt x="21169" y="20294"/>
                  </a:lnTo>
                  <a:lnTo>
                    <a:pt x="21600" y="19517"/>
                  </a:lnTo>
                  <a:lnTo>
                    <a:pt x="21384" y="18218"/>
                  </a:lnTo>
                  <a:lnTo>
                    <a:pt x="21061" y="16657"/>
                  </a:lnTo>
                  <a:lnTo>
                    <a:pt x="20306" y="16396"/>
                  </a:lnTo>
                  <a:lnTo>
                    <a:pt x="19772" y="14835"/>
                  </a:lnTo>
                  <a:lnTo>
                    <a:pt x="19772" y="13144"/>
                  </a:lnTo>
                  <a:lnTo>
                    <a:pt x="19340" y="12230"/>
                  </a:lnTo>
                  <a:lnTo>
                    <a:pt x="18375" y="11583"/>
                  </a:lnTo>
                  <a:lnTo>
                    <a:pt x="17620" y="10539"/>
                  </a:lnTo>
                  <a:lnTo>
                    <a:pt x="17086" y="8848"/>
                  </a:lnTo>
                  <a:lnTo>
                    <a:pt x="16115" y="8201"/>
                  </a:lnTo>
                  <a:lnTo>
                    <a:pt x="14934" y="7679"/>
                  </a:lnTo>
                  <a:lnTo>
                    <a:pt x="14718" y="6895"/>
                  </a:lnTo>
                  <a:lnTo>
                    <a:pt x="14184" y="6634"/>
                  </a:lnTo>
                  <a:lnTo>
                    <a:pt x="13111" y="6634"/>
                  </a:lnTo>
                  <a:lnTo>
                    <a:pt x="11925" y="6510"/>
                  </a:lnTo>
                  <a:lnTo>
                    <a:pt x="11498" y="5988"/>
                  </a:lnTo>
                  <a:lnTo>
                    <a:pt x="11175" y="5596"/>
                  </a:lnTo>
                  <a:lnTo>
                    <a:pt x="10959" y="4558"/>
                  </a:lnTo>
                  <a:lnTo>
                    <a:pt x="10317" y="4035"/>
                  </a:lnTo>
                  <a:lnTo>
                    <a:pt x="9028" y="1691"/>
                  </a:lnTo>
                  <a:lnTo>
                    <a:pt x="8597" y="522"/>
                  </a:lnTo>
                  <a:lnTo>
                    <a:pt x="8165" y="0"/>
                  </a:lnTo>
                  <a:close/>
                </a:path>
              </a:pathLst>
            </a:custGeom>
            <a:solidFill>
              <a:srgbClr val="AFBDC6"/>
            </a:solidFill>
            <a:ln w="12700" cap="flat">
              <a:noFill/>
              <a:miter lim="400000"/>
            </a:ln>
            <a:effectLst/>
          </p:spPr>
          <p:txBody>
            <a:bodyPr wrap="square" lIns="0" tIns="0" rIns="0" bIns="0" numCol="1" anchor="ctr">
              <a:noAutofit/>
            </a:bodyPr>
            <a:lstStyle/>
            <a:p>
              <a:pPr defTabSz="342900">
                <a:lnSpc>
                  <a:spcPct val="100000"/>
                </a:lnSpc>
                <a:spcBef>
                  <a:spcPts val="0"/>
                </a:spcBef>
                <a:defRPr sz="1400">
                  <a:latin typeface="Arial"/>
                  <a:ea typeface="Arial"/>
                  <a:cs typeface="Arial"/>
                  <a:sym typeface="Arial"/>
                </a:defRPr>
              </a:pPr>
              <a:endParaRPr sz="525"/>
            </a:p>
          </p:txBody>
        </p:sp>
        <p:sp>
          <p:nvSpPr>
            <p:cNvPr id="225" name="Google Shape;10634;p32">
              <a:extLst>
                <a:ext uri="{FF2B5EF4-FFF2-40B4-BE49-F238E27FC236}">
                  <a16:creationId xmlns:a16="http://schemas.microsoft.com/office/drawing/2014/main" id="{D39A7233-F763-A335-3D6D-04618CA04AE9}"/>
                </a:ext>
              </a:extLst>
            </p:cNvPr>
            <p:cNvSpPr/>
            <p:nvPr/>
          </p:nvSpPr>
          <p:spPr>
            <a:xfrm>
              <a:off x="16476916" y="5957781"/>
              <a:ext cx="524990" cy="414063"/>
            </a:xfrm>
            <a:custGeom>
              <a:avLst/>
              <a:gdLst/>
              <a:ahLst/>
              <a:cxnLst>
                <a:cxn ang="0">
                  <a:pos x="wd2" y="hd2"/>
                </a:cxn>
                <a:cxn ang="5400000">
                  <a:pos x="wd2" y="hd2"/>
                </a:cxn>
                <a:cxn ang="10800000">
                  <a:pos x="wd2" y="hd2"/>
                </a:cxn>
                <a:cxn ang="16200000">
                  <a:pos x="wd2" y="hd2"/>
                </a:cxn>
              </a:cxnLst>
              <a:rect l="0" t="0" r="r" b="b"/>
              <a:pathLst>
                <a:path w="21600" h="21600" extrusionOk="0">
                  <a:moveTo>
                    <a:pt x="7734" y="0"/>
                  </a:moveTo>
                  <a:lnTo>
                    <a:pt x="7524" y="392"/>
                  </a:lnTo>
                  <a:lnTo>
                    <a:pt x="7200" y="653"/>
                  </a:lnTo>
                  <a:lnTo>
                    <a:pt x="6661" y="653"/>
                  </a:lnTo>
                  <a:lnTo>
                    <a:pt x="6445" y="783"/>
                  </a:lnTo>
                  <a:lnTo>
                    <a:pt x="5911" y="392"/>
                  </a:lnTo>
                  <a:lnTo>
                    <a:pt x="5480" y="392"/>
                  </a:lnTo>
                  <a:lnTo>
                    <a:pt x="5264" y="653"/>
                  </a:lnTo>
                  <a:lnTo>
                    <a:pt x="4514" y="1822"/>
                  </a:lnTo>
                  <a:lnTo>
                    <a:pt x="3225" y="2475"/>
                  </a:lnTo>
                  <a:lnTo>
                    <a:pt x="1181" y="3127"/>
                  </a:lnTo>
                  <a:lnTo>
                    <a:pt x="1289" y="3644"/>
                  </a:lnTo>
                  <a:lnTo>
                    <a:pt x="0" y="4688"/>
                  </a:lnTo>
                  <a:lnTo>
                    <a:pt x="108" y="6249"/>
                  </a:lnTo>
                  <a:lnTo>
                    <a:pt x="539" y="6634"/>
                  </a:lnTo>
                  <a:lnTo>
                    <a:pt x="965" y="6510"/>
                  </a:lnTo>
                  <a:lnTo>
                    <a:pt x="1505" y="6249"/>
                  </a:lnTo>
                  <a:lnTo>
                    <a:pt x="2147" y="7156"/>
                  </a:lnTo>
                  <a:lnTo>
                    <a:pt x="2902" y="7940"/>
                  </a:lnTo>
                  <a:lnTo>
                    <a:pt x="3759" y="8456"/>
                  </a:lnTo>
                  <a:lnTo>
                    <a:pt x="3867" y="9239"/>
                  </a:lnTo>
                  <a:lnTo>
                    <a:pt x="4622" y="9631"/>
                  </a:lnTo>
                  <a:lnTo>
                    <a:pt x="4622" y="10408"/>
                  </a:lnTo>
                  <a:lnTo>
                    <a:pt x="3867" y="11061"/>
                  </a:lnTo>
                  <a:lnTo>
                    <a:pt x="3867" y="11838"/>
                  </a:lnTo>
                  <a:lnTo>
                    <a:pt x="3333" y="12099"/>
                  </a:lnTo>
                  <a:lnTo>
                    <a:pt x="3333" y="13144"/>
                  </a:lnTo>
                  <a:lnTo>
                    <a:pt x="3867" y="14313"/>
                  </a:lnTo>
                  <a:lnTo>
                    <a:pt x="4406" y="16657"/>
                  </a:lnTo>
                  <a:lnTo>
                    <a:pt x="4514" y="17695"/>
                  </a:lnTo>
                  <a:lnTo>
                    <a:pt x="5587" y="18864"/>
                  </a:lnTo>
                  <a:lnTo>
                    <a:pt x="7734" y="19648"/>
                  </a:lnTo>
                  <a:lnTo>
                    <a:pt x="8058" y="20686"/>
                  </a:lnTo>
                  <a:lnTo>
                    <a:pt x="9028" y="20817"/>
                  </a:lnTo>
                  <a:lnTo>
                    <a:pt x="9670" y="20555"/>
                  </a:lnTo>
                  <a:lnTo>
                    <a:pt x="10425" y="20817"/>
                  </a:lnTo>
                  <a:lnTo>
                    <a:pt x="10425" y="21600"/>
                  </a:lnTo>
                  <a:lnTo>
                    <a:pt x="10744" y="21339"/>
                  </a:lnTo>
                  <a:lnTo>
                    <a:pt x="11498" y="19517"/>
                  </a:lnTo>
                  <a:lnTo>
                    <a:pt x="12464" y="18603"/>
                  </a:lnTo>
                  <a:lnTo>
                    <a:pt x="13111" y="18603"/>
                  </a:lnTo>
                  <a:lnTo>
                    <a:pt x="13537" y="17695"/>
                  </a:lnTo>
                  <a:lnTo>
                    <a:pt x="14184" y="17695"/>
                  </a:lnTo>
                  <a:lnTo>
                    <a:pt x="15797" y="18995"/>
                  </a:lnTo>
                  <a:lnTo>
                    <a:pt x="16654" y="18348"/>
                  </a:lnTo>
                  <a:lnTo>
                    <a:pt x="17409" y="18864"/>
                  </a:lnTo>
                  <a:lnTo>
                    <a:pt x="17728" y="19909"/>
                  </a:lnTo>
                  <a:lnTo>
                    <a:pt x="18483" y="19909"/>
                  </a:lnTo>
                  <a:lnTo>
                    <a:pt x="19772" y="20686"/>
                  </a:lnTo>
                  <a:lnTo>
                    <a:pt x="20522" y="19517"/>
                  </a:lnTo>
                  <a:lnTo>
                    <a:pt x="21061" y="19909"/>
                  </a:lnTo>
                  <a:lnTo>
                    <a:pt x="21169" y="20294"/>
                  </a:lnTo>
                  <a:lnTo>
                    <a:pt x="21600" y="19517"/>
                  </a:lnTo>
                  <a:lnTo>
                    <a:pt x="21384" y="18218"/>
                  </a:lnTo>
                  <a:lnTo>
                    <a:pt x="21061" y="16657"/>
                  </a:lnTo>
                  <a:lnTo>
                    <a:pt x="20306" y="16396"/>
                  </a:lnTo>
                  <a:lnTo>
                    <a:pt x="19772" y="14835"/>
                  </a:lnTo>
                  <a:lnTo>
                    <a:pt x="19772" y="13144"/>
                  </a:lnTo>
                  <a:lnTo>
                    <a:pt x="19340" y="12230"/>
                  </a:lnTo>
                  <a:lnTo>
                    <a:pt x="18375" y="11583"/>
                  </a:lnTo>
                  <a:lnTo>
                    <a:pt x="17620" y="10539"/>
                  </a:lnTo>
                  <a:lnTo>
                    <a:pt x="17086" y="8848"/>
                  </a:lnTo>
                  <a:lnTo>
                    <a:pt x="16115" y="8201"/>
                  </a:lnTo>
                  <a:lnTo>
                    <a:pt x="14934" y="7679"/>
                  </a:lnTo>
                  <a:lnTo>
                    <a:pt x="14718" y="6895"/>
                  </a:lnTo>
                  <a:lnTo>
                    <a:pt x="14184" y="6634"/>
                  </a:lnTo>
                  <a:lnTo>
                    <a:pt x="13111" y="6634"/>
                  </a:lnTo>
                  <a:lnTo>
                    <a:pt x="11925" y="6510"/>
                  </a:lnTo>
                  <a:lnTo>
                    <a:pt x="11498" y="5988"/>
                  </a:lnTo>
                  <a:lnTo>
                    <a:pt x="11175" y="5596"/>
                  </a:lnTo>
                  <a:lnTo>
                    <a:pt x="10959" y="4558"/>
                  </a:lnTo>
                  <a:lnTo>
                    <a:pt x="10317" y="4035"/>
                  </a:lnTo>
                  <a:lnTo>
                    <a:pt x="9028" y="1691"/>
                  </a:lnTo>
                  <a:lnTo>
                    <a:pt x="8597" y="522"/>
                  </a:lnTo>
                  <a:lnTo>
                    <a:pt x="8165" y="0"/>
                  </a:lnTo>
                  <a:close/>
                </a:path>
              </a:pathLst>
            </a:custGeom>
            <a:solidFill>
              <a:srgbClr val="CBD4D8"/>
            </a:solidFill>
            <a:ln w="12700" cap="flat">
              <a:noFill/>
              <a:miter lim="400000"/>
            </a:ln>
            <a:effectLst/>
          </p:spPr>
          <p:txBody>
            <a:bodyPr wrap="square" lIns="0" tIns="0" rIns="0" bIns="0" numCol="1" anchor="ctr">
              <a:noAutofit/>
            </a:bodyPr>
            <a:lstStyle/>
            <a:p>
              <a:pPr defTabSz="342900">
                <a:lnSpc>
                  <a:spcPct val="100000"/>
                </a:lnSpc>
                <a:spcBef>
                  <a:spcPts val="0"/>
                </a:spcBef>
                <a:defRPr sz="1400">
                  <a:latin typeface="Arial"/>
                  <a:ea typeface="Arial"/>
                  <a:cs typeface="Arial"/>
                  <a:sym typeface="Arial"/>
                </a:defRPr>
              </a:pPr>
              <a:endParaRPr sz="525"/>
            </a:p>
          </p:txBody>
        </p:sp>
        <p:sp>
          <p:nvSpPr>
            <p:cNvPr id="226" name="Google Shape;10635;p32">
              <a:extLst>
                <a:ext uri="{FF2B5EF4-FFF2-40B4-BE49-F238E27FC236}">
                  <a16:creationId xmlns:a16="http://schemas.microsoft.com/office/drawing/2014/main" id="{F9DD225D-04CC-932B-8273-F3D1836B698B}"/>
                </a:ext>
              </a:extLst>
            </p:cNvPr>
            <p:cNvSpPr/>
            <p:nvPr/>
          </p:nvSpPr>
          <p:spPr>
            <a:xfrm>
              <a:off x="14257018" y="5608677"/>
              <a:ext cx="352617" cy="94761"/>
            </a:xfrm>
            <a:custGeom>
              <a:avLst/>
              <a:gdLst/>
              <a:ahLst/>
              <a:cxnLst>
                <a:cxn ang="0">
                  <a:pos x="wd2" y="hd2"/>
                </a:cxn>
                <a:cxn ang="5400000">
                  <a:pos x="wd2" y="hd2"/>
                </a:cxn>
                <a:cxn ang="10800000">
                  <a:pos x="wd2" y="hd2"/>
                </a:cxn>
                <a:cxn ang="16200000">
                  <a:pos x="wd2" y="hd2"/>
                </a:cxn>
              </a:cxnLst>
              <a:rect l="0" t="0" r="r" b="b"/>
              <a:pathLst>
                <a:path w="21600" h="21600" extrusionOk="0">
                  <a:moveTo>
                    <a:pt x="17119" y="0"/>
                  </a:moveTo>
                  <a:cubicBezTo>
                    <a:pt x="17119" y="0"/>
                    <a:pt x="13121" y="6249"/>
                    <a:pt x="12318" y="6249"/>
                  </a:cubicBezTo>
                  <a:cubicBezTo>
                    <a:pt x="11515" y="6249"/>
                    <a:pt x="10559" y="2853"/>
                    <a:pt x="10559" y="2853"/>
                  </a:cubicBezTo>
                  <a:lnTo>
                    <a:pt x="5597" y="3423"/>
                  </a:lnTo>
                  <a:lnTo>
                    <a:pt x="5757" y="7961"/>
                  </a:lnTo>
                  <a:cubicBezTo>
                    <a:pt x="5918" y="11384"/>
                    <a:pt x="1759" y="11384"/>
                    <a:pt x="161" y="11384"/>
                  </a:cubicBezTo>
                  <a:lnTo>
                    <a:pt x="161" y="11928"/>
                  </a:lnTo>
                  <a:lnTo>
                    <a:pt x="0" y="13069"/>
                  </a:lnTo>
                  <a:lnTo>
                    <a:pt x="642" y="13069"/>
                  </a:lnTo>
                  <a:lnTo>
                    <a:pt x="795" y="15922"/>
                  </a:lnTo>
                  <a:lnTo>
                    <a:pt x="1437" y="15922"/>
                  </a:lnTo>
                  <a:lnTo>
                    <a:pt x="1759" y="13639"/>
                  </a:lnTo>
                  <a:lnTo>
                    <a:pt x="3035" y="14780"/>
                  </a:lnTo>
                  <a:lnTo>
                    <a:pt x="3517" y="14780"/>
                  </a:lnTo>
                  <a:lnTo>
                    <a:pt x="4159" y="12498"/>
                  </a:lnTo>
                  <a:lnTo>
                    <a:pt x="4955" y="13639"/>
                  </a:lnTo>
                  <a:lnTo>
                    <a:pt x="6721" y="19318"/>
                  </a:lnTo>
                  <a:lnTo>
                    <a:pt x="7516" y="19888"/>
                  </a:lnTo>
                  <a:lnTo>
                    <a:pt x="8961" y="18774"/>
                  </a:lnTo>
                  <a:lnTo>
                    <a:pt x="10880" y="17063"/>
                  </a:lnTo>
                  <a:lnTo>
                    <a:pt x="11515" y="17633"/>
                  </a:lnTo>
                  <a:lnTo>
                    <a:pt x="13916" y="17633"/>
                  </a:lnTo>
                  <a:lnTo>
                    <a:pt x="14237" y="18774"/>
                  </a:lnTo>
                  <a:lnTo>
                    <a:pt x="14237" y="15922"/>
                  </a:lnTo>
                  <a:lnTo>
                    <a:pt x="15835" y="13639"/>
                  </a:lnTo>
                  <a:lnTo>
                    <a:pt x="18236" y="18774"/>
                  </a:lnTo>
                  <a:lnTo>
                    <a:pt x="19834" y="18774"/>
                  </a:lnTo>
                  <a:lnTo>
                    <a:pt x="21439" y="21600"/>
                  </a:lnTo>
                  <a:lnTo>
                    <a:pt x="21600" y="15922"/>
                  </a:lnTo>
                  <a:lnTo>
                    <a:pt x="20958" y="13069"/>
                  </a:lnTo>
                  <a:lnTo>
                    <a:pt x="19834" y="10243"/>
                  </a:lnTo>
                  <a:lnTo>
                    <a:pt x="20155" y="5108"/>
                  </a:lnTo>
                  <a:cubicBezTo>
                    <a:pt x="20086" y="5108"/>
                    <a:pt x="19826" y="5352"/>
                    <a:pt x="19528" y="5352"/>
                  </a:cubicBezTo>
                  <a:cubicBezTo>
                    <a:pt x="19161" y="5352"/>
                    <a:pt x="18733" y="4999"/>
                    <a:pt x="18557" y="3423"/>
                  </a:cubicBezTo>
                  <a:cubicBezTo>
                    <a:pt x="18236" y="571"/>
                    <a:pt x="17119" y="0"/>
                    <a:pt x="17119" y="0"/>
                  </a:cubicBezTo>
                  <a:close/>
                </a:path>
              </a:pathLst>
            </a:custGeom>
            <a:solidFill>
              <a:srgbClr val="CAD4D8"/>
            </a:solidFill>
            <a:ln w="12700" cap="flat">
              <a:noFill/>
              <a:miter lim="400000"/>
            </a:ln>
            <a:effectLst/>
          </p:spPr>
          <p:txBody>
            <a:bodyPr wrap="square" lIns="0" tIns="0" rIns="0" bIns="0" numCol="1" anchor="ctr">
              <a:noAutofit/>
            </a:bodyPr>
            <a:lstStyle/>
            <a:p>
              <a:pPr defTabSz="342900">
                <a:lnSpc>
                  <a:spcPct val="100000"/>
                </a:lnSpc>
                <a:spcBef>
                  <a:spcPts val="0"/>
                </a:spcBef>
                <a:defRPr sz="1400">
                  <a:latin typeface="Arial"/>
                  <a:ea typeface="Arial"/>
                  <a:cs typeface="Arial"/>
                  <a:sym typeface="Arial"/>
                </a:defRPr>
              </a:pPr>
              <a:endParaRPr sz="525"/>
            </a:p>
          </p:txBody>
        </p:sp>
        <p:sp>
          <p:nvSpPr>
            <p:cNvPr id="227" name="Google Shape;10637;p32">
              <a:extLst>
                <a:ext uri="{FF2B5EF4-FFF2-40B4-BE49-F238E27FC236}">
                  <a16:creationId xmlns:a16="http://schemas.microsoft.com/office/drawing/2014/main" id="{71D1955D-E533-74EA-6518-0011523B0E3C}"/>
                </a:ext>
              </a:extLst>
            </p:cNvPr>
            <p:cNvSpPr/>
            <p:nvPr/>
          </p:nvSpPr>
          <p:spPr>
            <a:xfrm>
              <a:off x="17733089" y="6678522"/>
              <a:ext cx="222049" cy="124673"/>
            </a:xfrm>
            <a:custGeom>
              <a:avLst/>
              <a:gdLst/>
              <a:ahLst/>
              <a:cxnLst>
                <a:cxn ang="0">
                  <a:pos x="wd2" y="hd2"/>
                </a:cxn>
                <a:cxn ang="5400000">
                  <a:pos x="wd2" y="hd2"/>
                </a:cxn>
                <a:cxn ang="10800000">
                  <a:pos x="wd2" y="hd2"/>
                </a:cxn>
                <a:cxn ang="16200000">
                  <a:pos x="wd2" y="hd2"/>
                </a:cxn>
              </a:cxnLst>
              <a:rect l="0" t="0" r="r" b="b"/>
              <a:pathLst>
                <a:path w="21600" h="21600" extrusionOk="0">
                  <a:moveTo>
                    <a:pt x="9143" y="0"/>
                  </a:moveTo>
                  <a:lnTo>
                    <a:pt x="7115" y="434"/>
                  </a:lnTo>
                  <a:lnTo>
                    <a:pt x="3812" y="3903"/>
                  </a:lnTo>
                  <a:lnTo>
                    <a:pt x="2283" y="9086"/>
                  </a:lnTo>
                  <a:lnTo>
                    <a:pt x="765" y="10366"/>
                  </a:lnTo>
                  <a:lnTo>
                    <a:pt x="765" y="12968"/>
                  </a:lnTo>
                  <a:lnTo>
                    <a:pt x="0" y="15137"/>
                  </a:lnTo>
                  <a:lnTo>
                    <a:pt x="1275" y="19019"/>
                  </a:lnTo>
                  <a:lnTo>
                    <a:pt x="3812" y="19452"/>
                  </a:lnTo>
                  <a:lnTo>
                    <a:pt x="4832" y="18151"/>
                  </a:lnTo>
                  <a:lnTo>
                    <a:pt x="8390" y="21600"/>
                  </a:lnTo>
                  <a:lnTo>
                    <a:pt x="10163" y="21600"/>
                  </a:lnTo>
                  <a:lnTo>
                    <a:pt x="11437" y="19019"/>
                  </a:lnTo>
                  <a:lnTo>
                    <a:pt x="12955" y="18151"/>
                  </a:lnTo>
                  <a:lnTo>
                    <a:pt x="14230" y="19452"/>
                  </a:lnTo>
                  <a:lnTo>
                    <a:pt x="16768" y="18151"/>
                  </a:lnTo>
                  <a:lnTo>
                    <a:pt x="18807" y="19019"/>
                  </a:lnTo>
                  <a:lnTo>
                    <a:pt x="21600" y="17284"/>
                  </a:lnTo>
                  <a:lnTo>
                    <a:pt x="21600" y="11667"/>
                  </a:lnTo>
                  <a:lnTo>
                    <a:pt x="19305" y="10366"/>
                  </a:lnTo>
                  <a:lnTo>
                    <a:pt x="19305" y="8219"/>
                  </a:lnTo>
                  <a:lnTo>
                    <a:pt x="19815" y="4750"/>
                  </a:lnTo>
                  <a:lnTo>
                    <a:pt x="19305" y="4750"/>
                  </a:lnTo>
                  <a:lnTo>
                    <a:pt x="18552" y="2602"/>
                  </a:lnTo>
                  <a:lnTo>
                    <a:pt x="16513" y="2168"/>
                  </a:lnTo>
                  <a:lnTo>
                    <a:pt x="14740" y="3903"/>
                  </a:lnTo>
                  <a:lnTo>
                    <a:pt x="13465" y="2602"/>
                  </a:lnTo>
                  <a:lnTo>
                    <a:pt x="10163" y="2168"/>
                  </a:lnTo>
                  <a:lnTo>
                    <a:pt x="9143" y="0"/>
                  </a:lnTo>
                  <a:close/>
                </a:path>
              </a:pathLst>
            </a:custGeom>
            <a:solidFill>
              <a:srgbClr val="CCD4D8"/>
            </a:solidFill>
            <a:ln w="12700" cap="flat">
              <a:noFill/>
              <a:miter lim="400000"/>
            </a:ln>
            <a:effectLst/>
          </p:spPr>
          <p:txBody>
            <a:bodyPr wrap="square" lIns="0" tIns="0" rIns="0" bIns="0" numCol="1" anchor="ctr">
              <a:noAutofit/>
            </a:bodyPr>
            <a:lstStyle/>
            <a:p>
              <a:pPr defTabSz="342900">
                <a:lnSpc>
                  <a:spcPct val="100000"/>
                </a:lnSpc>
                <a:spcBef>
                  <a:spcPts val="0"/>
                </a:spcBef>
                <a:defRPr sz="1400">
                  <a:latin typeface="Arial"/>
                  <a:ea typeface="Arial"/>
                  <a:cs typeface="Arial"/>
                  <a:sym typeface="Arial"/>
                </a:defRPr>
              </a:pPr>
              <a:endParaRPr sz="525"/>
            </a:p>
          </p:txBody>
        </p:sp>
        <p:sp>
          <p:nvSpPr>
            <p:cNvPr id="228" name="Google Shape;10638;p32">
              <a:extLst>
                <a:ext uri="{FF2B5EF4-FFF2-40B4-BE49-F238E27FC236}">
                  <a16:creationId xmlns:a16="http://schemas.microsoft.com/office/drawing/2014/main" id="{92D19FE3-7B30-1097-A927-A84FB30187D7}"/>
                </a:ext>
              </a:extLst>
            </p:cNvPr>
            <p:cNvSpPr/>
            <p:nvPr/>
          </p:nvSpPr>
          <p:spPr>
            <a:xfrm>
              <a:off x="12831092" y="5623699"/>
              <a:ext cx="174870" cy="142077"/>
            </a:xfrm>
            <a:custGeom>
              <a:avLst/>
              <a:gdLst/>
              <a:ahLst/>
              <a:cxnLst>
                <a:cxn ang="0">
                  <a:pos x="wd2" y="hd2"/>
                </a:cxn>
                <a:cxn ang="5400000">
                  <a:pos x="wd2" y="hd2"/>
                </a:cxn>
                <a:cxn ang="10800000">
                  <a:pos x="wd2" y="hd2"/>
                </a:cxn>
                <a:cxn ang="16200000">
                  <a:pos x="wd2" y="hd2"/>
                </a:cxn>
              </a:cxnLst>
              <a:rect l="0" t="0" r="r" b="b"/>
              <a:pathLst>
                <a:path w="21600" h="21600" extrusionOk="0">
                  <a:moveTo>
                    <a:pt x="13860" y="0"/>
                  </a:moveTo>
                  <a:lnTo>
                    <a:pt x="11609" y="743"/>
                  </a:lnTo>
                  <a:lnTo>
                    <a:pt x="9667" y="743"/>
                  </a:lnTo>
                  <a:lnTo>
                    <a:pt x="6445" y="1504"/>
                  </a:lnTo>
                  <a:lnTo>
                    <a:pt x="4826" y="3026"/>
                  </a:lnTo>
                  <a:lnTo>
                    <a:pt x="3222" y="3407"/>
                  </a:lnTo>
                  <a:lnTo>
                    <a:pt x="632" y="4929"/>
                  </a:lnTo>
                  <a:lnTo>
                    <a:pt x="956" y="6433"/>
                  </a:lnTo>
                  <a:lnTo>
                    <a:pt x="308" y="7194"/>
                  </a:lnTo>
                  <a:lnTo>
                    <a:pt x="308" y="6813"/>
                  </a:lnTo>
                  <a:lnTo>
                    <a:pt x="0" y="10601"/>
                  </a:lnTo>
                  <a:lnTo>
                    <a:pt x="308" y="14406"/>
                  </a:lnTo>
                  <a:lnTo>
                    <a:pt x="1927" y="17052"/>
                  </a:lnTo>
                  <a:lnTo>
                    <a:pt x="2575" y="19715"/>
                  </a:lnTo>
                  <a:lnTo>
                    <a:pt x="4826" y="21600"/>
                  </a:lnTo>
                  <a:lnTo>
                    <a:pt x="4826" y="20839"/>
                  </a:lnTo>
                  <a:lnTo>
                    <a:pt x="8063" y="18574"/>
                  </a:lnTo>
                  <a:lnTo>
                    <a:pt x="10638" y="17813"/>
                  </a:lnTo>
                  <a:lnTo>
                    <a:pt x="10638" y="16671"/>
                  </a:lnTo>
                  <a:lnTo>
                    <a:pt x="12889" y="15167"/>
                  </a:lnTo>
                  <a:lnTo>
                    <a:pt x="17098" y="15910"/>
                  </a:lnTo>
                  <a:lnTo>
                    <a:pt x="19349" y="14406"/>
                  </a:lnTo>
                  <a:lnTo>
                    <a:pt x="20968" y="14026"/>
                  </a:lnTo>
                  <a:lnTo>
                    <a:pt x="21600" y="12884"/>
                  </a:lnTo>
                  <a:lnTo>
                    <a:pt x="21600" y="10981"/>
                  </a:lnTo>
                  <a:lnTo>
                    <a:pt x="21292" y="8336"/>
                  </a:lnTo>
                  <a:lnTo>
                    <a:pt x="18701" y="3407"/>
                  </a:lnTo>
                  <a:lnTo>
                    <a:pt x="15155" y="0"/>
                  </a:lnTo>
                  <a:close/>
                </a:path>
              </a:pathLst>
            </a:custGeom>
            <a:solidFill>
              <a:srgbClr val="CCD4D9"/>
            </a:solidFill>
            <a:ln w="12700" cap="flat">
              <a:noFill/>
              <a:miter lim="400000"/>
            </a:ln>
            <a:effectLst/>
          </p:spPr>
          <p:txBody>
            <a:bodyPr wrap="square" lIns="0" tIns="0" rIns="0" bIns="0" numCol="1" anchor="ctr">
              <a:noAutofit/>
            </a:bodyPr>
            <a:lstStyle/>
            <a:p>
              <a:pPr defTabSz="342900">
                <a:lnSpc>
                  <a:spcPct val="100000"/>
                </a:lnSpc>
                <a:spcBef>
                  <a:spcPts val="0"/>
                </a:spcBef>
                <a:defRPr sz="1400">
                  <a:latin typeface="Arial"/>
                  <a:ea typeface="Arial"/>
                  <a:cs typeface="Arial"/>
                  <a:sym typeface="Arial"/>
                </a:defRPr>
              </a:pPr>
              <a:endParaRPr sz="525"/>
            </a:p>
          </p:txBody>
        </p:sp>
        <p:sp>
          <p:nvSpPr>
            <p:cNvPr id="229" name="Google Shape;10639;p32">
              <a:extLst>
                <a:ext uri="{FF2B5EF4-FFF2-40B4-BE49-F238E27FC236}">
                  <a16:creationId xmlns:a16="http://schemas.microsoft.com/office/drawing/2014/main" id="{AAEA5F73-E2B2-444B-81D5-31A5F601BB12}"/>
                </a:ext>
              </a:extLst>
            </p:cNvPr>
            <p:cNvSpPr/>
            <p:nvPr/>
          </p:nvSpPr>
          <p:spPr>
            <a:xfrm>
              <a:off x="12687422" y="5304387"/>
              <a:ext cx="292450" cy="366625"/>
            </a:xfrm>
            <a:custGeom>
              <a:avLst/>
              <a:gdLst/>
              <a:ahLst/>
              <a:cxnLst>
                <a:cxn ang="0">
                  <a:pos x="wd2" y="hd2"/>
                </a:cxn>
                <a:cxn ang="5400000">
                  <a:pos x="wd2" y="hd2"/>
                </a:cxn>
                <a:cxn ang="10800000">
                  <a:pos x="wd2" y="hd2"/>
                </a:cxn>
                <a:cxn ang="16200000">
                  <a:pos x="wd2" y="hd2"/>
                </a:cxn>
              </a:cxnLst>
              <a:rect l="0" t="0" r="r" b="b"/>
              <a:pathLst>
                <a:path w="21600" h="21600" extrusionOk="0">
                  <a:moveTo>
                    <a:pt x="4241" y="0"/>
                  </a:moveTo>
                  <a:lnTo>
                    <a:pt x="3088" y="737"/>
                  </a:lnTo>
                  <a:lnTo>
                    <a:pt x="2895" y="1032"/>
                  </a:lnTo>
                  <a:lnTo>
                    <a:pt x="1927" y="1032"/>
                  </a:lnTo>
                  <a:lnTo>
                    <a:pt x="581" y="1475"/>
                  </a:lnTo>
                  <a:lnTo>
                    <a:pt x="0" y="1910"/>
                  </a:lnTo>
                  <a:lnTo>
                    <a:pt x="194" y="2205"/>
                  </a:lnTo>
                  <a:lnTo>
                    <a:pt x="581" y="3237"/>
                  </a:lnTo>
                  <a:lnTo>
                    <a:pt x="959" y="4410"/>
                  </a:lnTo>
                  <a:lnTo>
                    <a:pt x="1540" y="4705"/>
                  </a:lnTo>
                  <a:lnTo>
                    <a:pt x="2508" y="4852"/>
                  </a:lnTo>
                  <a:lnTo>
                    <a:pt x="2508" y="5295"/>
                  </a:lnTo>
                  <a:lnTo>
                    <a:pt x="2120" y="5295"/>
                  </a:lnTo>
                  <a:lnTo>
                    <a:pt x="959" y="5442"/>
                  </a:lnTo>
                  <a:lnTo>
                    <a:pt x="1152" y="6172"/>
                  </a:lnTo>
                  <a:lnTo>
                    <a:pt x="1346" y="6320"/>
                  </a:lnTo>
                  <a:lnTo>
                    <a:pt x="1927" y="6172"/>
                  </a:lnTo>
                  <a:lnTo>
                    <a:pt x="2508" y="6172"/>
                  </a:lnTo>
                  <a:lnTo>
                    <a:pt x="2314" y="7352"/>
                  </a:lnTo>
                  <a:lnTo>
                    <a:pt x="1346" y="8377"/>
                  </a:lnTo>
                  <a:lnTo>
                    <a:pt x="1346" y="8967"/>
                  </a:lnTo>
                  <a:lnTo>
                    <a:pt x="2895" y="9845"/>
                  </a:lnTo>
                  <a:lnTo>
                    <a:pt x="3854" y="9992"/>
                  </a:lnTo>
                  <a:lnTo>
                    <a:pt x="4241" y="10435"/>
                  </a:lnTo>
                  <a:lnTo>
                    <a:pt x="4047" y="11025"/>
                  </a:lnTo>
                  <a:lnTo>
                    <a:pt x="3088" y="10582"/>
                  </a:lnTo>
                  <a:lnTo>
                    <a:pt x="2508" y="10730"/>
                  </a:lnTo>
                  <a:lnTo>
                    <a:pt x="2508" y="11755"/>
                  </a:lnTo>
                  <a:lnTo>
                    <a:pt x="3854" y="12787"/>
                  </a:lnTo>
                  <a:lnTo>
                    <a:pt x="3273" y="12935"/>
                  </a:lnTo>
                  <a:lnTo>
                    <a:pt x="4434" y="13960"/>
                  </a:lnTo>
                  <a:lnTo>
                    <a:pt x="4434" y="14402"/>
                  </a:lnTo>
                  <a:lnTo>
                    <a:pt x="5015" y="14992"/>
                  </a:lnTo>
                  <a:lnTo>
                    <a:pt x="6167" y="14992"/>
                  </a:lnTo>
                  <a:lnTo>
                    <a:pt x="6942" y="15575"/>
                  </a:lnTo>
                  <a:lnTo>
                    <a:pt x="8288" y="15722"/>
                  </a:lnTo>
                  <a:lnTo>
                    <a:pt x="8288" y="16607"/>
                  </a:lnTo>
                  <a:lnTo>
                    <a:pt x="7716" y="17190"/>
                  </a:lnTo>
                  <a:lnTo>
                    <a:pt x="7329" y="17633"/>
                  </a:lnTo>
                  <a:lnTo>
                    <a:pt x="7910" y="17780"/>
                  </a:lnTo>
                  <a:lnTo>
                    <a:pt x="8675" y="18665"/>
                  </a:lnTo>
                  <a:lnTo>
                    <a:pt x="9062" y="18665"/>
                  </a:lnTo>
                  <a:lnTo>
                    <a:pt x="10030" y="19248"/>
                  </a:lnTo>
                  <a:lnTo>
                    <a:pt x="10611" y="19985"/>
                  </a:lnTo>
                  <a:lnTo>
                    <a:pt x="10611" y="21010"/>
                  </a:lnTo>
                  <a:lnTo>
                    <a:pt x="10795" y="21600"/>
                  </a:lnTo>
                  <a:lnTo>
                    <a:pt x="11183" y="21305"/>
                  </a:lnTo>
                  <a:lnTo>
                    <a:pt x="10989" y="20722"/>
                  </a:lnTo>
                  <a:lnTo>
                    <a:pt x="12538" y="20132"/>
                  </a:lnTo>
                  <a:lnTo>
                    <a:pt x="13497" y="19985"/>
                  </a:lnTo>
                  <a:lnTo>
                    <a:pt x="14465" y="19395"/>
                  </a:lnTo>
                  <a:lnTo>
                    <a:pt x="16391" y="19100"/>
                  </a:lnTo>
                  <a:lnTo>
                    <a:pt x="17553" y="19100"/>
                  </a:lnTo>
                  <a:lnTo>
                    <a:pt x="18899" y="18812"/>
                  </a:lnTo>
                  <a:lnTo>
                    <a:pt x="19673" y="18812"/>
                  </a:lnTo>
                  <a:lnTo>
                    <a:pt x="20254" y="18075"/>
                  </a:lnTo>
                  <a:lnTo>
                    <a:pt x="19480" y="17338"/>
                  </a:lnTo>
                  <a:lnTo>
                    <a:pt x="19286" y="16607"/>
                  </a:lnTo>
                  <a:lnTo>
                    <a:pt x="21213" y="15428"/>
                  </a:lnTo>
                  <a:lnTo>
                    <a:pt x="21600" y="14402"/>
                  </a:lnTo>
                  <a:lnTo>
                    <a:pt x="20835" y="13518"/>
                  </a:lnTo>
                  <a:lnTo>
                    <a:pt x="19286" y="12197"/>
                  </a:lnTo>
                  <a:lnTo>
                    <a:pt x="18705" y="10582"/>
                  </a:lnTo>
                  <a:lnTo>
                    <a:pt x="19480" y="9992"/>
                  </a:lnTo>
                  <a:lnTo>
                    <a:pt x="19286" y="9262"/>
                  </a:lnTo>
                  <a:lnTo>
                    <a:pt x="18899" y="8377"/>
                  </a:lnTo>
                  <a:lnTo>
                    <a:pt x="18705" y="7788"/>
                  </a:lnTo>
                  <a:lnTo>
                    <a:pt x="19673" y="6910"/>
                  </a:lnTo>
                  <a:lnTo>
                    <a:pt x="17746" y="6762"/>
                  </a:lnTo>
                  <a:lnTo>
                    <a:pt x="16972" y="7640"/>
                  </a:lnTo>
                  <a:lnTo>
                    <a:pt x="16004" y="7057"/>
                  </a:lnTo>
                  <a:lnTo>
                    <a:pt x="15045" y="7352"/>
                  </a:lnTo>
                  <a:lnTo>
                    <a:pt x="14658" y="6762"/>
                  </a:lnTo>
                  <a:lnTo>
                    <a:pt x="12731" y="6172"/>
                  </a:lnTo>
                  <a:lnTo>
                    <a:pt x="12538" y="5878"/>
                  </a:lnTo>
                  <a:lnTo>
                    <a:pt x="13119" y="4852"/>
                  </a:lnTo>
                  <a:lnTo>
                    <a:pt x="11763" y="3967"/>
                  </a:lnTo>
                  <a:lnTo>
                    <a:pt x="10224" y="3385"/>
                  </a:lnTo>
                  <a:lnTo>
                    <a:pt x="10030" y="2647"/>
                  </a:lnTo>
                  <a:lnTo>
                    <a:pt x="8288" y="1180"/>
                  </a:lnTo>
                  <a:lnTo>
                    <a:pt x="8103" y="737"/>
                  </a:lnTo>
                  <a:lnTo>
                    <a:pt x="6942" y="442"/>
                  </a:lnTo>
                  <a:lnTo>
                    <a:pt x="6167" y="295"/>
                  </a:lnTo>
                  <a:lnTo>
                    <a:pt x="5209" y="147"/>
                  </a:lnTo>
                  <a:lnTo>
                    <a:pt x="4241" y="0"/>
                  </a:lnTo>
                  <a:close/>
                </a:path>
              </a:pathLst>
            </a:custGeom>
            <a:solidFill>
              <a:srgbClr val="CCD4D9"/>
            </a:solidFill>
            <a:ln w="12700" cap="flat">
              <a:noFill/>
              <a:miter lim="400000"/>
            </a:ln>
            <a:effectLst/>
          </p:spPr>
          <p:txBody>
            <a:bodyPr wrap="square" lIns="0" tIns="0" rIns="0" bIns="0" numCol="1" anchor="ctr">
              <a:noAutofit/>
            </a:bodyPr>
            <a:lstStyle/>
            <a:p>
              <a:pPr defTabSz="342900">
                <a:lnSpc>
                  <a:spcPct val="100000"/>
                </a:lnSpc>
                <a:spcBef>
                  <a:spcPts val="0"/>
                </a:spcBef>
                <a:defRPr sz="1400">
                  <a:latin typeface="Arial"/>
                  <a:ea typeface="Arial"/>
                  <a:cs typeface="Arial"/>
                  <a:sym typeface="Arial"/>
                </a:defRPr>
              </a:pPr>
              <a:endParaRPr sz="525"/>
            </a:p>
          </p:txBody>
        </p:sp>
      </p:grpSp>
      <p:grpSp>
        <p:nvGrpSpPr>
          <p:cNvPr id="239" name="Agrupar 238">
            <a:extLst>
              <a:ext uri="{FF2B5EF4-FFF2-40B4-BE49-F238E27FC236}">
                <a16:creationId xmlns:a16="http://schemas.microsoft.com/office/drawing/2014/main" id="{12546085-F19A-5419-7D29-936770B449BF}"/>
              </a:ext>
            </a:extLst>
          </p:cNvPr>
          <p:cNvGrpSpPr/>
          <p:nvPr userDrawn="1"/>
        </p:nvGrpSpPr>
        <p:grpSpPr>
          <a:xfrm>
            <a:off x="8870259" y="167554"/>
            <a:ext cx="258135" cy="4841082"/>
            <a:chOff x="23654022" y="446811"/>
            <a:chExt cx="688359" cy="12909555"/>
          </a:xfrm>
        </p:grpSpPr>
        <p:grpSp>
          <p:nvGrpSpPr>
            <p:cNvPr id="240" name="Grupo">
              <a:extLst>
                <a:ext uri="{FF2B5EF4-FFF2-40B4-BE49-F238E27FC236}">
                  <a16:creationId xmlns:a16="http://schemas.microsoft.com/office/drawing/2014/main" id="{ABD38DC4-F642-44A1-7DB7-46E66EFDEADC}"/>
                </a:ext>
              </a:extLst>
            </p:cNvPr>
            <p:cNvGrpSpPr/>
            <p:nvPr/>
          </p:nvGrpSpPr>
          <p:grpSpPr>
            <a:xfrm rot="16200000">
              <a:off x="18313987" y="7327972"/>
              <a:ext cx="11768659" cy="288129"/>
              <a:chOff x="-1695228" y="6522"/>
              <a:chExt cx="11768658" cy="288128"/>
            </a:xfrm>
          </p:grpSpPr>
          <p:sp>
            <p:nvSpPr>
              <p:cNvPr id="242" name="This information belongs to Embraer and cannot be used or reproduced without written permission from the Company.">
                <a:extLst>
                  <a:ext uri="{FF2B5EF4-FFF2-40B4-BE49-F238E27FC236}">
                    <a16:creationId xmlns:a16="http://schemas.microsoft.com/office/drawing/2014/main" id="{4E2CA54C-4299-E725-81F8-505523E0F584}"/>
                  </a:ext>
                </a:extLst>
              </p:cNvPr>
              <p:cNvSpPr txBox="1"/>
              <p:nvPr/>
            </p:nvSpPr>
            <p:spPr>
              <a:xfrm>
                <a:off x="1071885" y="6522"/>
                <a:ext cx="9001545" cy="282814"/>
              </a:xfrm>
              <a:prstGeom prst="rect">
                <a:avLst/>
              </a:prstGeom>
              <a:noFill/>
              <a:ln w="12700" cap="flat">
                <a:noFill/>
                <a:miter lim="400000"/>
              </a:ln>
              <a:effectLst/>
              <a:extLst>
                <a:ext uri="{C572A759-6A51-4108-AA02-DFA0A04FC94B}">
                  <ma14:wrappingTextBoxFlag xmlns="" xmlns:ma14="http://schemas.microsoft.com/office/mac/drawingml/2011/main" val="1"/>
                </a:ext>
              </a:extLst>
            </p:spPr>
            <p:txBody>
              <a:bodyPr wrap="square" lIns="19050" tIns="19050" rIns="19050" bIns="19050" numCol="1" anchor="ctr">
                <a:spAutoFit/>
              </a:bodyPr>
              <a:lstStyle>
                <a:lvl1pPr>
                  <a:defRPr sz="1300">
                    <a:solidFill>
                      <a:srgbClr val="6E6D6D"/>
                    </a:solidFill>
                    <a:latin typeface="Arial"/>
                    <a:ea typeface="Arial"/>
                    <a:cs typeface="Arial"/>
                    <a:sym typeface="Arial"/>
                  </a:defRPr>
                </a:lvl1pPr>
              </a:lstStyle>
              <a:p>
                <a:r>
                  <a:rPr lang="pt-BR" sz="488"/>
                  <a:t>Esta informação pertence à Embraer e não pode ser usada ou reproduzida sem a autorização por escrito da Empresa.</a:t>
                </a:r>
                <a:endParaRPr sz="488"/>
              </a:p>
            </p:txBody>
          </p:sp>
          <p:sp>
            <p:nvSpPr>
              <p:cNvPr id="243" name="Linha">
                <a:extLst>
                  <a:ext uri="{FF2B5EF4-FFF2-40B4-BE49-F238E27FC236}">
                    <a16:creationId xmlns:a16="http://schemas.microsoft.com/office/drawing/2014/main" id="{1A128844-DB8D-792D-F3F3-4C469D542EEC}"/>
                  </a:ext>
                </a:extLst>
              </p:cNvPr>
              <p:cNvSpPr/>
              <p:nvPr/>
            </p:nvSpPr>
            <p:spPr>
              <a:xfrm flipV="1">
                <a:off x="898999" y="21128"/>
                <a:ext cx="83625" cy="273522"/>
              </a:xfrm>
              <a:prstGeom prst="line">
                <a:avLst/>
              </a:prstGeom>
              <a:noFill/>
              <a:ln w="9525" cap="flat">
                <a:solidFill>
                  <a:srgbClr val="100690"/>
                </a:solidFill>
                <a:prstDash val="solid"/>
                <a:miter lim="400000"/>
              </a:ln>
              <a:effectLst/>
            </p:spPr>
            <p:txBody>
              <a:bodyPr wrap="square" lIns="19050" tIns="19050" rIns="19050" bIns="19050" numCol="1" anchor="ctr">
                <a:noAutofit/>
              </a:bodyPr>
              <a:lstStyle/>
              <a:p>
                <a:endParaRPr sz="675"/>
              </a:p>
            </p:txBody>
          </p:sp>
          <p:sp>
            <p:nvSpPr>
              <p:cNvPr id="244" name="This information belongs to Embraer and cannot be used or reproduced without written permission from the Company.">
                <a:extLst>
                  <a:ext uri="{FF2B5EF4-FFF2-40B4-BE49-F238E27FC236}">
                    <a16:creationId xmlns:a16="http://schemas.microsoft.com/office/drawing/2014/main" id="{D0E0EB2C-42FA-9288-5DCF-61320BCDA5E3}"/>
                  </a:ext>
                </a:extLst>
              </p:cNvPr>
              <p:cNvSpPr txBox="1"/>
              <p:nvPr/>
            </p:nvSpPr>
            <p:spPr>
              <a:xfrm>
                <a:off x="-1695228" y="6558"/>
                <a:ext cx="2621118" cy="282812"/>
              </a:xfrm>
              <a:prstGeom prst="rect">
                <a:avLst/>
              </a:prstGeom>
              <a:noFill/>
              <a:ln w="12700" cap="flat">
                <a:noFill/>
                <a:miter lim="400000"/>
              </a:ln>
              <a:effectLst/>
              <a:extLst>
                <a:ext uri="{C572A759-6A51-4108-AA02-DFA0A04FC94B}">
                  <ma14:wrappingTextBoxFlag xmlns="" xmlns:ma14="http://schemas.microsoft.com/office/mac/drawingml/2011/main" val="1"/>
                </a:ext>
              </a:extLst>
            </p:spPr>
            <p:txBody>
              <a:bodyPr wrap="square" lIns="19050" tIns="19050" rIns="19050" bIns="19050" numCol="1" anchor="ctr">
                <a:spAutoFit/>
              </a:bodyPr>
              <a:lstStyle>
                <a:lvl1pPr>
                  <a:defRPr sz="1300">
                    <a:solidFill>
                      <a:srgbClr val="6E6D6D"/>
                    </a:solidFill>
                    <a:latin typeface="Arial"/>
                    <a:ea typeface="Arial"/>
                    <a:cs typeface="Arial"/>
                    <a:sym typeface="Arial"/>
                  </a:defRPr>
                </a:lvl1pPr>
              </a:lstStyle>
              <a:p>
                <a:r>
                  <a:rPr lang="en-US" sz="488"/>
                  <a:t>INFORMAÇÃO CONFIDENCIAL</a:t>
                </a:r>
                <a:endParaRPr sz="488"/>
              </a:p>
            </p:txBody>
          </p:sp>
        </p:grpSp>
        <p:sp>
          <p:nvSpPr>
            <p:cNvPr id="241" name="Forma Livre: Forma 61">
              <a:extLst>
                <a:ext uri="{FF2B5EF4-FFF2-40B4-BE49-F238E27FC236}">
                  <a16:creationId xmlns:a16="http://schemas.microsoft.com/office/drawing/2014/main" id="{25EF1165-CD17-A056-72E3-2B87A7239FB8}"/>
                </a:ext>
              </a:extLst>
            </p:cNvPr>
            <p:cNvSpPr/>
            <p:nvPr/>
          </p:nvSpPr>
          <p:spPr>
            <a:xfrm flipH="1">
              <a:off x="23654022" y="446811"/>
              <a:ext cx="359396" cy="359346"/>
            </a:xfrm>
            <a:custGeom>
              <a:avLst/>
              <a:gdLst/>
              <a:ahLst/>
              <a:cxnLst>
                <a:cxn ang="0">
                  <a:pos x="wd2" y="hd2"/>
                </a:cxn>
                <a:cxn ang="5400000">
                  <a:pos x="wd2" y="hd2"/>
                </a:cxn>
                <a:cxn ang="10800000">
                  <a:pos x="wd2" y="hd2"/>
                </a:cxn>
                <a:cxn ang="16200000">
                  <a:pos x="wd2" y="hd2"/>
                </a:cxn>
              </a:cxnLst>
              <a:rect l="0" t="0" r="r" b="b"/>
              <a:pathLst>
                <a:path w="21600" h="21600" extrusionOk="0">
                  <a:moveTo>
                    <a:pt x="17278" y="0"/>
                  </a:moveTo>
                  <a:lnTo>
                    <a:pt x="4322" y="9935"/>
                  </a:lnTo>
                  <a:lnTo>
                    <a:pt x="1728" y="9935"/>
                  </a:lnTo>
                  <a:lnTo>
                    <a:pt x="0" y="11665"/>
                  </a:lnTo>
                  <a:lnTo>
                    <a:pt x="4322" y="11665"/>
                  </a:lnTo>
                  <a:lnTo>
                    <a:pt x="17278" y="21600"/>
                  </a:lnTo>
                  <a:lnTo>
                    <a:pt x="21600" y="21600"/>
                  </a:lnTo>
                  <a:lnTo>
                    <a:pt x="12961" y="11665"/>
                  </a:lnTo>
                  <a:lnTo>
                    <a:pt x="21559" y="11665"/>
                  </a:lnTo>
                  <a:lnTo>
                    <a:pt x="21559" y="9935"/>
                  </a:lnTo>
                  <a:lnTo>
                    <a:pt x="12961" y="9935"/>
                  </a:lnTo>
                  <a:lnTo>
                    <a:pt x="21600" y="0"/>
                  </a:lnTo>
                  <a:close/>
                </a:path>
              </a:pathLst>
            </a:custGeom>
            <a:solidFill>
              <a:srgbClr val="100690"/>
            </a:solidFill>
            <a:ln w="12700" cap="flat">
              <a:noFill/>
              <a:miter lim="400000"/>
            </a:ln>
            <a:effectLst/>
          </p:spPr>
          <p:txBody>
            <a:bodyPr wrap="square" lIns="17145" tIns="17145" rIns="17145" bIns="17145" numCol="1" anchor="ctr">
              <a:noAutofit/>
            </a:bodyPr>
            <a:lstStyle/>
            <a:p>
              <a:pPr>
                <a:defRPr>
                  <a:solidFill>
                    <a:srgbClr val="100690"/>
                  </a:solidFill>
                  <a:latin typeface="GT America Condensed Regular"/>
                  <a:ea typeface="GT America Condensed Regular"/>
                  <a:cs typeface="GT America Condensed Regular"/>
                  <a:sym typeface="GT America Condensed Regular"/>
                </a:defRPr>
              </a:pPr>
              <a:endParaRPr sz="675"/>
            </a:p>
          </p:txBody>
        </p:sp>
      </p:grpSp>
      <p:sp>
        <p:nvSpPr>
          <p:cNvPr id="245" name="Espaço Reservado para Texto 244">
            <a:extLst>
              <a:ext uri="{FF2B5EF4-FFF2-40B4-BE49-F238E27FC236}">
                <a16:creationId xmlns:a16="http://schemas.microsoft.com/office/drawing/2014/main" id="{A150A0CD-0C59-D558-4E70-150EB437C99F}"/>
              </a:ext>
            </a:extLst>
          </p:cNvPr>
          <p:cNvSpPr>
            <a:spLocks noGrp="1"/>
          </p:cNvSpPr>
          <p:nvPr>
            <p:ph type="body" sz="quarter" idx="10" hasCustomPrompt="1"/>
          </p:nvPr>
        </p:nvSpPr>
        <p:spPr>
          <a:xfrm>
            <a:off x="922726" y="914968"/>
            <a:ext cx="1879467" cy="511175"/>
          </a:xfrm>
          <a:prstGeom prst="rect">
            <a:avLst/>
          </a:prstGeom>
        </p:spPr>
        <p:txBody>
          <a:bodyPr/>
          <a:lstStyle>
            <a:lvl1pPr marL="0" marR="0" indent="0" algn="l" defTabSz="914377" rtl="0" fontAlgn="auto" latinLnBrk="0" hangingPunct="0">
              <a:lnSpc>
                <a:spcPct val="90000"/>
              </a:lnSpc>
              <a:spcBef>
                <a:spcPts val="1688"/>
              </a:spcBef>
              <a:spcAft>
                <a:spcPts val="0"/>
              </a:spcAft>
              <a:buClrTx/>
              <a:buSzTx/>
              <a:buFontTx/>
              <a:buNone/>
              <a:tabLst/>
              <a:defRPr kumimoji="0" lang="pt-BR" sz="1875" b="1" i="0" u="none" strike="noStrike" cap="all" spc="0" normalizeH="0" baseline="0" dirty="0" smtClean="0">
                <a:ln>
                  <a:noFill/>
                </a:ln>
                <a:solidFill>
                  <a:srgbClr val="100690"/>
                </a:solidFill>
                <a:effectLst/>
                <a:uFillTx/>
                <a:latin typeface="Arial Narrow"/>
                <a:ea typeface="Arial Narrow"/>
                <a:cs typeface="Arial Narrow"/>
                <a:sym typeface="Helvetica Neue"/>
              </a:defRPr>
            </a:lvl1pPr>
          </a:lstStyle>
          <a:p>
            <a:pPr lvl="0"/>
            <a:r>
              <a:rPr lang="pt-BR" dirty="0"/>
              <a:t>Full </a:t>
            </a:r>
            <a:r>
              <a:rPr lang="pt-BR" dirty="0" err="1"/>
              <a:t>editable</a:t>
            </a:r>
            <a:r>
              <a:rPr lang="pt-BR" dirty="0"/>
              <a:t> world </a:t>
            </a:r>
            <a:r>
              <a:rPr lang="pt-BR" dirty="0" err="1"/>
              <a:t>map</a:t>
            </a:r>
            <a:endParaRPr lang="pt-BR" dirty="0"/>
          </a:p>
          <a:p>
            <a:pPr lvl="0"/>
            <a:endParaRPr lang="pt-BR" dirty="0"/>
          </a:p>
        </p:txBody>
      </p:sp>
      <p:sp>
        <p:nvSpPr>
          <p:cNvPr id="247" name="Espaço Reservado para Texto 246">
            <a:extLst>
              <a:ext uri="{FF2B5EF4-FFF2-40B4-BE49-F238E27FC236}">
                <a16:creationId xmlns:a16="http://schemas.microsoft.com/office/drawing/2014/main" id="{14177572-3D05-65C4-7DB0-A582D29000A8}"/>
              </a:ext>
            </a:extLst>
          </p:cNvPr>
          <p:cNvSpPr>
            <a:spLocks noGrp="1"/>
          </p:cNvSpPr>
          <p:nvPr>
            <p:ph type="body" sz="quarter" idx="11" hasCustomPrompt="1"/>
          </p:nvPr>
        </p:nvSpPr>
        <p:spPr>
          <a:xfrm>
            <a:off x="918123" y="3484686"/>
            <a:ext cx="2178050" cy="868363"/>
          </a:xfrm>
          <a:prstGeom prst="rect">
            <a:avLst/>
          </a:prstGeom>
        </p:spPr>
        <p:txBody>
          <a:bodyPr/>
          <a:lstStyle>
            <a:lvl1pPr marL="0" marR="0" indent="0" algn="l" defTabSz="914377" rtl="0" fontAlgn="auto" latinLnBrk="0" hangingPunct="0">
              <a:lnSpc>
                <a:spcPct val="120000"/>
              </a:lnSpc>
              <a:spcBef>
                <a:spcPts val="1688"/>
              </a:spcBef>
              <a:spcAft>
                <a:spcPts val="0"/>
              </a:spcAft>
              <a:buClrTx/>
              <a:buSzTx/>
              <a:buFontTx/>
              <a:buNone/>
              <a:tabLst/>
              <a:defRPr kumimoji="0" lang="pt-BR" sz="1100" b="0" i="0" u="none" strike="noStrike" cap="none" spc="0" normalizeH="0" baseline="0" dirty="0" smtClean="0">
                <a:ln>
                  <a:noFill/>
                </a:ln>
                <a:solidFill>
                  <a:srgbClr val="808080"/>
                </a:solidFill>
                <a:effectLst/>
                <a:uFillTx/>
                <a:latin typeface="Arial"/>
                <a:ea typeface="Arial"/>
                <a:cs typeface="Arial"/>
                <a:sym typeface="Arial"/>
              </a:defRPr>
            </a:lvl1pPr>
          </a:lstStyle>
          <a:p>
            <a:pPr lvl="0"/>
            <a:r>
              <a:rPr lang="pt-BR"/>
              <a:t>Lorem ipsum </a:t>
            </a:r>
            <a:r>
              <a:rPr lang="pt-BR" err="1"/>
              <a:t>dolor</a:t>
            </a:r>
            <a:r>
              <a:rPr lang="pt-BR"/>
              <a:t> </a:t>
            </a:r>
            <a:r>
              <a:rPr lang="pt-BR" err="1"/>
              <a:t>sit</a:t>
            </a:r>
            <a:r>
              <a:rPr lang="pt-BR"/>
              <a:t> </a:t>
            </a:r>
            <a:r>
              <a:rPr lang="pt-BR" err="1"/>
              <a:t>amet</a:t>
            </a:r>
            <a:r>
              <a:rPr lang="pt-BR"/>
              <a:t>, </a:t>
            </a:r>
            <a:r>
              <a:rPr lang="pt-BR" err="1"/>
              <a:t>consectetur</a:t>
            </a:r>
            <a:r>
              <a:rPr lang="pt-BR"/>
              <a:t> </a:t>
            </a:r>
            <a:r>
              <a:rPr lang="pt-BR" err="1"/>
              <a:t>adipiscing</a:t>
            </a:r>
            <a:r>
              <a:rPr lang="pt-BR"/>
              <a:t> </a:t>
            </a:r>
            <a:r>
              <a:rPr lang="pt-BR" err="1"/>
              <a:t>elit</a:t>
            </a:r>
            <a:r>
              <a:rPr lang="pt-BR"/>
              <a:t>, </a:t>
            </a:r>
            <a:r>
              <a:rPr lang="pt-BR" err="1"/>
              <a:t>sed</a:t>
            </a:r>
            <a:r>
              <a:rPr lang="pt-BR"/>
              <a:t> do </a:t>
            </a:r>
            <a:r>
              <a:rPr lang="pt-BR" err="1"/>
              <a:t>eiusmod</a:t>
            </a:r>
            <a:r>
              <a:rPr lang="pt-BR"/>
              <a:t> </a:t>
            </a:r>
            <a:r>
              <a:rPr lang="pt-BR" err="1"/>
              <a:t>tempor</a:t>
            </a:r>
            <a:r>
              <a:rPr lang="pt-BR"/>
              <a:t> </a:t>
            </a:r>
            <a:r>
              <a:rPr lang="pt-BR" err="1"/>
              <a:t>incididunt</a:t>
            </a:r>
            <a:r>
              <a:rPr lang="pt-BR"/>
              <a:t> ut labore et </a:t>
            </a:r>
            <a:r>
              <a:rPr lang="pt-BR" err="1"/>
              <a:t>dolore</a:t>
            </a:r>
            <a:r>
              <a:rPr lang="pt-BR"/>
              <a:t> magna </a:t>
            </a:r>
            <a:r>
              <a:rPr lang="pt-BR" err="1"/>
              <a:t>aliqua</a:t>
            </a:r>
            <a:r>
              <a:rPr lang="pt-BR"/>
              <a:t>.</a:t>
            </a:r>
          </a:p>
        </p:txBody>
      </p:sp>
    </p:spTree>
    <p:extLst>
      <p:ext uri="{BB962C8B-B14F-4D97-AF65-F5344CB8AC3E}">
        <p14:creationId xmlns:p14="http://schemas.microsoft.com/office/powerpoint/2010/main" val="3902058421"/>
      </p:ext>
    </p:extLst>
  </p:cSld>
  <p:clrMapOvr>
    <a:masterClrMapping/>
  </p:clrMapOvr>
</p:sldLayout>
</file>

<file path=ppt/slideLayouts/slideLayout42.xml><?xml version="1.0" encoding="utf-8"?>
<p:sldLayout xmlns:a="http://schemas.openxmlformats.org/drawingml/2006/main" xmlns:r="http://schemas.openxmlformats.org/officeDocument/2006/relationships" xmlns:p="http://schemas.openxmlformats.org/presentationml/2006/main" preserve="1" userDrawn="1">
  <p:cSld name="3_Layout Personalizado">
    <p:spTree>
      <p:nvGrpSpPr>
        <p:cNvPr id="1" name=""/>
        <p:cNvGrpSpPr/>
        <p:nvPr/>
      </p:nvGrpSpPr>
      <p:grpSpPr>
        <a:xfrm>
          <a:off x="0" y="0"/>
          <a:ext cx="0" cy="0"/>
          <a:chOff x="0" y="0"/>
          <a:chExt cx="0" cy="0"/>
        </a:xfrm>
      </p:grpSpPr>
      <p:sp>
        <p:nvSpPr>
          <p:cNvPr id="7" name="Luctus">
            <a:extLst>
              <a:ext uri="{FF2B5EF4-FFF2-40B4-BE49-F238E27FC236}">
                <a16:creationId xmlns:a16="http://schemas.microsoft.com/office/drawing/2014/main" id="{13CFD135-97B6-294B-A8BF-25A029A5C7E0}"/>
              </a:ext>
            </a:extLst>
          </p:cNvPr>
          <p:cNvSpPr txBox="1"/>
          <p:nvPr userDrawn="1"/>
        </p:nvSpPr>
        <p:spPr>
          <a:xfrm>
            <a:off x="4625295" y="2032398"/>
            <a:ext cx="808517" cy="272254"/>
          </a:xfrm>
          <a:prstGeom prst="rect">
            <a:avLst/>
          </a:prstGeom>
          <a:ln w="12700">
            <a:miter lim="400000"/>
          </a:ln>
          <a:extLst>
            <a:ext uri="{C572A759-6A51-4108-AA02-DFA0A04FC94B}">
              <ma14:wrappingTextBoxFlag xmlns="" xmlns:ma14="http://schemas.microsoft.com/office/mac/drawingml/2011/main" xmlns:a14="http://schemas.microsoft.com/office/drawing/2010/main" xmlns:m="http://schemas.openxmlformats.org/officeDocument/2006/math" val="1"/>
            </a:ext>
          </a:extLst>
        </p:spPr>
        <p:txBody>
          <a:bodyPr lIns="19050" tIns="19050" rIns="19050" bIns="19050" anchor="ctr">
            <a:spAutoFit/>
          </a:bodyPr>
          <a:lstStyle>
            <a:lvl1pPr>
              <a:defRPr sz="4500" b="1">
                <a:solidFill>
                  <a:srgbClr val="1E4BDE"/>
                </a:solidFill>
                <a:latin typeface="Arial Narrow"/>
                <a:ea typeface="Arial Narrow"/>
                <a:cs typeface="Arial Narrow"/>
                <a:sym typeface="Arial Narrow"/>
              </a:defRPr>
            </a:lvl1pPr>
          </a:lstStyle>
          <a:p>
            <a:pPr marL="0" marR="0" lvl="0" indent="0" algn="l" defTabSz="914377" rtl="0" eaLnBrk="1" fontAlgn="auto" latinLnBrk="0" hangingPunct="0">
              <a:lnSpc>
                <a:spcPct val="90000"/>
              </a:lnSpc>
              <a:spcBef>
                <a:spcPts val="1688"/>
              </a:spcBef>
              <a:spcAft>
                <a:spcPts val="0"/>
              </a:spcAft>
              <a:buClrTx/>
              <a:buSzTx/>
              <a:buFontTx/>
              <a:buNone/>
              <a:tabLst/>
              <a:defRPr/>
            </a:pPr>
            <a:r>
              <a:rPr kumimoji="0" sz="1688" b="1" i="0" u="none" strike="noStrike" kern="0" cap="none" spc="0" normalizeH="0" baseline="0" noProof="0" err="1">
                <a:ln>
                  <a:noFill/>
                </a:ln>
                <a:solidFill>
                  <a:srgbClr val="005BAF"/>
                </a:solidFill>
                <a:effectLst/>
                <a:uLnTx/>
                <a:uFillTx/>
                <a:latin typeface="Arial Narrow"/>
                <a:sym typeface="Arial Narrow"/>
              </a:rPr>
              <a:t>Luctus</a:t>
            </a:r>
            <a:endParaRPr kumimoji="0" sz="1688" b="1" i="0" u="none" strike="noStrike" kern="0" cap="none" spc="0" normalizeH="0" baseline="0" noProof="0">
              <a:ln>
                <a:noFill/>
              </a:ln>
              <a:solidFill>
                <a:srgbClr val="005BAF"/>
              </a:solidFill>
              <a:effectLst/>
              <a:uLnTx/>
              <a:uFillTx/>
              <a:latin typeface="Arial Narrow"/>
              <a:sym typeface="Arial Narrow"/>
            </a:endParaRPr>
          </a:p>
        </p:txBody>
      </p:sp>
      <p:sp>
        <p:nvSpPr>
          <p:cNvPr id="8" name="Adipis">
            <a:extLst>
              <a:ext uri="{FF2B5EF4-FFF2-40B4-BE49-F238E27FC236}">
                <a16:creationId xmlns:a16="http://schemas.microsoft.com/office/drawing/2014/main" id="{B1322203-D998-5627-6EA6-8767736E286D}"/>
              </a:ext>
            </a:extLst>
          </p:cNvPr>
          <p:cNvSpPr txBox="1"/>
          <p:nvPr userDrawn="1"/>
        </p:nvSpPr>
        <p:spPr>
          <a:xfrm>
            <a:off x="4625295" y="3267473"/>
            <a:ext cx="808517" cy="272254"/>
          </a:xfrm>
          <a:prstGeom prst="rect">
            <a:avLst/>
          </a:prstGeom>
          <a:ln w="12700">
            <a:miter lim="400000"/>
          </a:ln>
          <a:extLst>
            <a:ext uri="{C572A759-6A51-4108-AA02-DFA0A04FC94B}">
              <ma14:wrappingTextBoxFlag xmlns="" xmlns:ma14="http://schemas.microsoft.com/office/mac/drawingml/2011/main" xmlns:a14="http://schemas.microsoft.com/office/drawing/2010/main" xmlns:m="http://schemas.openxmlformats.org/officeDocument/2006/math" val="1"/>
            </a:ext>
          </a:extLst>
        </p:spPr>
        <p:txBody>
          <a:bodyPr lIns="19050" tIns="19050" rIns="19050" bIns="19050" anchor="ctr">
            <a:spAutoFit/>
          </a:bodyPr>
          <a:lstStyle>
            <a:lvl1pPr>
              <a:defRPr sz="4500" b="1">
                <a:solidFill>
                  <a:srgbClr val="1E4BDE"/>
                </a:solidFill>
                <a:latin typeface="Arial Narrow"/>
                <a:ea typeface="Arial Narrow"/>
                <a:cs typeface="Arial Narrow"/>
                <a:sym typeface="Arial Narrow"/>
              </a:defRPr>
            </a:lvl1pPr>
          </a:lstStyle>
          <a:p>
            <a:pPr marL="0" marR="0" lvl="0" indent="0" algn="l" defTabSz="914377" rtl="0" eaLnBrk="1" fontAlgn="auto" latinLnBrk="0" hangingPunct="0">
              <a:lnSpc>
                <a:spcPct val="90000"/>
              </a:lnSpc>
              <a:spcBef>
                <a:spcPts val="1688"/>
              </a:spcBef>
              <a:spcAft>
                <a:spcPts val="0"/>
              </a:spcAft>
              <a:buClrTx/>
              <a:buSzTx/>
              <a:buFontTx/>
              <a:buNone/>
              <a:tabLst/>
              <a:defRPr/>
            </a:pPr>
            <a:r>
              <a:rPr kumimoji="0" sz="1688" b="1" i="0" u="none" strike="noStrike" kern="0" cap="none" spc="0" normalizeH="0" baseline="0" noProof="0" err="1">
                <a:ln>
                  <a:noFill/>
                </a:ln>
                <a:solidFill>
                  <a:srgbClr val="005BAF"/>
                </a:solidFill>
                <a:effectLst/>
                <a:uLnTx/>
                <a:uFillTx/>
                <a:latin typeface="Arial Narrow"/>
                <a:sym typeface="Arial Narrow"/>
              </a:rPr>
              <a:t>Adipis</a:t>
            </a:r>
            <a:endParaRPr kumimoji="0" sz="1688" b="1" i="0" u="none" strike="noStrike" kern="0" cap="none" spc="0" normalizeH="0" baseline="0" noProof="0">
              <a:ln>
                <a:noFill/>
              </a:ln>
              <a:solidFill>
                <a:srgbClr val="005BAF"/>
              </a:solidFill>
              <a:effectLst/>
              <a:uLnTx/>
              <a:uFillTx/>
              <a:latin typeface="Arial Narrow"/>
              <a:sym typeface="Arial Narrow"/>
            </a:endParaRPr>
          </a:p>
        </p:txBody>
      </p:sp>
      <p:sp>
        <p:nvSpPr>
          <p:cNvPr id="9" name="Linha">
            <a:extLst>
              <a:ext uri="{FF2B5EF4-FFF2-40B4-BE49-F238E27FC236}">
                <a16:creationId xmlns:a16="http://schemas.microsoft.com/office/drawing/2014/main" id="{1400B290-948B-54B8-DF0C-DB06277A3296}"/>
              </a:ext>
            </a:extLst>
          </p:cNvPr>
          <p:cNvSpPr/>
          <p:nvPr userDrawn="1"/>
        </p:nvSpPr>
        <p:spPr>
          <a:xfrm>
            <a:off x="4625295" y="2786063"/>
            <a:ext cx="1692264" cy="0"/>
          </a:xfrm>
          <a:prstGeom prst="line">
            <a:avLst/>
          </a:prstGeom>
          <a:ln w="9525">
            <a:solidFill>
              <a:srgbClr val="B0B0B0"/>
            </a:solidFill>
            <a:miter lim="400000"/>
          </a:ln>
        </p:spPr>
        <p:txBody>
          <a:bodyPr lIns="19050" tIns="19050" rIns="19050" bIns="19050" anchor="ctr"/>
          <a:lstStyle/>
          <a:p>
            <a:pPr marL="0" marR="0" lvl="0" indent="0" algn="l" defTabSz="914377" rtl="0" eaLnBrk="1" fontAlgn="auto" latinLnBrk="0" hangingPunct="0">
              <a:lnSpc>
                <a:spcPct val="90000"/>
              </a:lnSpc>
              <a:spcBef>
                <a:spcPts val="1688"/>
              </a:spcBef>
              <a:spcAft>
                <a:spcPts val="0"/>
              </a:spcAft>
              <a:buClrTx/>
              <a:buSzTx/>
              <a:buFontTx/>
              <a:buNone/>
              <a:tabLst/>
              <a:defRPr/>
            </a:pPr>
            <a:endParaRPr kumimoji="0" sz="675" b="0" i="0" u="none" strike="noStrike" kern="0" cap="none" spc="0" normalizeH="0" baseline="0" noProof="0">
              <a:ln>
                <a:noFill/>
              </a:ln>
              <a:solidFill>
                <a:srgbClr val="000000"/>
              </a:solidFill>
              <a:effectLst/>
              <a:uLnTx/>
              <a:uFillTx/>
              <a:latin typeface="Arial"/>
              <a:sym typeface="Helvetica Neue"/>
            </a:endParaRPr>
          </a:p>
        </p:txBody>
      </p:sp>
      <p:sp>
        <p:nvSpPr>
          <p:cNvPr id="10" name="0">
            <a:extLst>
              <a:ext uri="{FF2B5EF4-FFF2-40B4-BE49-F238E27FC236}">
                <a16:creationId xmlns:a16="http://schemas.microsoft.com/office/drawing/2014/main" id="{35F4A252-810D-13E5-23CA-6ADC797DF621}"/>
              </a:ext>
            </a:extLst>
          </p:cNvPr>
          <p:cNvSpPr txBox="1"/>
          <p:nvPr userDrawn="1"/>
        </p:nvSpPr>
        <p:spPr>
          <a:xfrm>
            <a:off x="6883310" y="2101190"/>
            <a:ext cx="357543" cy="661720"/>
          </a:xfrm>
          <a:prstGeom prst="rect">
            <a:avLst/>
          </a:prstGeom>
          <a:ln w="12700">
            <a:miter lim="400000"/>
          </a:ln>
          <a:extLst>
            <a:ext uri="{C572A759-6A51-4108-AA02-DFA0A04FC94B}">
              <ma14:wrappingTextBoxFlag xmlns="" xmlns:ma14="http://schemas.microsoft.com/office/mac/drawingml/2011/main" xmlns:a14="http://schemas.microsoft.com/office/drawing/2010/main" xmlns:m="http://schemas.openxmlformats.org/officeDocument/2006/math" val="1"/>
            </a:ext>
          </a:extLst>
        </p:spPr>
        <p:txBody>
          <a:bodyPr lIns="19050" tIns="19050" rIns="19050" bIns="19050" anchor="ctr">
            <a:spAutoFit/>
          </a:bodyPr>
          <a:lstStyle>
            <a:lvl1pPr>
              <a:defRPr sz="12000">
                <a:solidFill>
                  <a:srgbClr val="1E4BDE"/>
                </a:solidFill>
                <a:latin typeface="Arial"/>
                <a:ea typeface="Arial"/>
                <a:cs typeface="Arial"/>
                <a:sym typeface="Arial"/>
              </a:defRPr>
            </a:lvl1pPr>
          </a:lstStyle>
          <a:p>
            <a:pPr marL="0" marR="0" lvl="0" indent="0" algn="l" defTabSz="914377" rtl="0" eaLnBrk="1" fontAlgn="auto" latinLnBrk="0" hangingPunct="0">
              <a:lnSpc>
                <a:spcPct val="90000"/>
              </a:lnSpc>
              <a:spcBef>
                <a:spcPts val="1688"/>
              </a:spcBef>
              <a:spcAft>
                <a:spcPts val="0"/>
              </a:spcAft>
              <a:buClrTx/>
              <a:buSzTx/>
              <a:buFontTx/>
              <a:buNone/>
              <a:tabLst/>
              <a:defRPr/>
            </a:pPr>
            <a:r>
              <a:rPr kumimoji="0" sz="4500" b="0" i="0" u="none" strike="noStrike" kern="0" cap="none" spc="0" normalizeH="0" baseline="0" noProof="0">
                <a:ln>
                  <a:noFill/>
                </a:ln>
                <a:solidFill>
                  <a:srgbClr val="100690"/>
                </a:solidFill>
                <a:effectLst/>
                <a:uLnTx/>
                <a:uFillTx/>
                <a:latin typeface="Arial"/>
                <a:cs typeface="Arial"/>
                <a:sym typeface="Arial"/>
              </a:rPr>
              <a:t>0</a:t>
            </a:r>
          </a:p>
        </p:txBody>
      </p:sp>
      <p:sp>
        <p:nvSpPr>
          <p:cNvPr id="11" name=",00%">
            <a:extLst>
              <a:ext uri="{FF2B5EF4-FFF2-40B4-BE49-F238E27FC236}">
                <a16:creationId xmlns:a16="http://schemas.microsoft.com/office/drawing/2014/main" id="{D1F09F1A-6D11-6DE5-A639-607BEB8C1E4A}"/>
              </a:ext>
            </a:extLst>
          </p:cNvPr>
          <p:cNvSpPr txBox="1"/>
          <p:nvPr userDrawn="1"/>
        </p:nvSpPr>
        <p:spPr>
          <a:xfrm>
            <a:off x="7215569" y="2138390"/>
            <a:ext cx="953129" cy="453970"/>
          </a:xfrm>
          <a:prstGeom prst="rect">
            <a:avLst/>
          </a:prstGeom>
          <a:ln w="12700">
            <a:miter lim="400000"/>
          </a:ln>
          <a:extLst>
            <a:ext uri="{C572A759-6A51-4108-AA02-DFA0A04FC94B}">
              <ma14:wrappingTextBoxFlag xmlns="" xmlns:ma14="http://schemas.microsoft.com/office/mac/drawingml/2011/main" xmlns:a14="http://schemas.microsoft.com/office/drawing/2010/main" xmlns:m="http://schemas.openxmlformats.org/officeDocument/2006/math" val="1"/>
            </a:ext>
          </a:extLst>
        </p:spPr>
        <p:txBody>
          <a:bodyPr lIns="19050" tIns="19050" rIns="19050" bIns="19050" anchor="ctr">
            <a:spAutoFit/>
          </a:bodyPr>
          <a:lstStyle>
            <a:lvl1pPr>
              <a:defRPr sz="8000">
                <a:solidFill>
                  <a:srgbClr val="808080"/>
                </a:solidFill>
                <a:latin typeface="Arial"/>
                <a:ea typeface="Arial"/>
                <a:cs typeface="Arial"/>
                <a:sym typeface="Arial"/>
              </a:defRPr>
            </a:lvl1pPr>
          </a:lstStyle>
          <a:p>
            <a:pPr marL="0" marR="0" lvl="0" indent="0" algn="l" defTabSz="914377" rtl="0" eaLnBrk="1" fontAlgn="auto" latinLnBrk="0" hangingPunct="0">
              <a:lnSpc>
                <a:spcPct val="90000"/>
              </a:lnSpc>
              <a:spcBef>
                <a:spcPts val="1688"/>
              </a:spcBef>
              <a:spcAft>
                <a:spcPts val="0"/>
              </a:spcAft>
              <a:buClrTx/>
              <a:buSzTx/>
              <a:buFontTx/>
              <a:buNone/>
              <a:tabLst/>
              <a:defRPr/>
            </a:pPr>
            <a:r>
              <a:rPr kumimoji="0" sz="3000" b="0" i="0" u="none" strike="noStrike" kern="0" cap="none" spc="0" normalizeH="0" baseline="0" noProof="0">
                <a:ln>
                  <a:noFill/>
                </a:ln>
                <a:solidFill>
                  <a:srgbClr val="100690"/>
                </a:solidFill>
                <a:effectLst/>
                <a:uLnTx/>
                <a:uFillTx/>
                <a:latin typeface="Arial"/>
                <a:cs typeface="Arial"/>
                <a:sym typeface="Arial"/>
              </a:rPr>
              <a:t>,00%</a:t>
            </a:r>
          </a:p>
        </p:txBody>
      </p:sp>
      <p:sp>
        <p:nvSpPr>
          <p:cNvPr id="12" name="Linha">
            <a:extLst>
              <a:ext uri="{FF2B5EF4-FFF2-40B4-BE49-F238E27FC236}">
                <a16:creationId xmlns:a16="http://schemas.microsoft.com/office/drawing/2014/main" id="{48C99A91-0639-700C-5003-5561FCA9EE79}"/>
              </a:ext>
            </a:extLst>
          </p:cNvPr>
          <p:cNvSpPr/>
          <p:nvPr userDrawn="1"/>
        </p:nvSpPr>
        <p:spPr>
          <a:xfrm>
            <a:off x="6883010" y="2790825"/>
            <a:ext cx="357544" cy="0"/>
          </a:xfrm>
          <a:prstGeom prst="line">
            <a:avLst/>
          </a:prstGeom>
          <a:ln w="9525">
            <a:solidFill>
              <a:srgbClr val="1D4BDE"/>
            </a:solidFill>
            <a:miter lim="400000"/>
          </a:ln>
        </p:spPr>
        <p:txBody>
          <a:bodyPr lIns="19050" tIns="19050" rIns="19050" bIns="19050" anchor="ctr"/>
          <a:lstStyle/>
          <a:p>
            <a:pPr marL="0" marR="0" lvl="0" indent="0" algn="l" defTabSz="914377" rtl="0" eaLnBrk="1" fontAlgn="auto" latinLnBrk="0" hangingPunct="0">
              <a:lnSpc>
                <a:spcPct val="90000"/>
              </a:lnSpc>
              <a:spcBef>
                <a:spcPts val="1688"/>
              </a:spcBef>
              <a:spcAft>
                <a:spcPts val="0"/>
              </a:spcAft>
              <a:buClrTx/>
              <a:buSzTx/>
              <a:buFontTx/>
              <a:buNone/>
              <a:tabLst/>
              <a:defRPr/>
            </a:pPr>
            <a:endParaRPr kumimoji="0" sz="675" b="0" i="0" u="none" strike="noStrike" kern="0" cap="none" spc="0" normalizeH="0" baseline="0" noProof="0">
              <a:ln>
                <a:noFill/>
              </a:ln>
              <a:solidFill>
                <a:srgbClr val="000000"/>
              </a:solidFill>
              <a:effectLst/>
              <a:uLnTx/>
              <a:uFillTx/>
              <a:latin typeface="Arial"/>
              <a:sym typeface="Helvetica Neue"/>
            </a:endParaRPr>
          </a:p>
        </p:txBody>
      </p:sp>
      <p:sp>
        <p:nvSpPr>
          <p:cNvPr id="13" name="Linha">
            <a:extLst>
              <a:ext uri="{FF2B5EF4-FFF2-40B4-BE49-F238E27FC236}">
                <a16:creationId xmlns:a16="http://schemas.microsoft.com/office/drawing/2014/main" id="{10A179DB-7F18-CF67-0B86-3A69A1918565}"/>
              </a:ext>
            </a:extLst>
          </p:cNvPr>
          <p:cNvSpPr/>
          <p:nvPr userDrawn="1"/>
        </p:nvSpPr>
        <p:spPr>
          <a:xfrm>
            <a:off x="4625295" y="4017963"/>
            <a:ext cx="1692264" cy="0"/>
          </a:xfrm>
          <a:prstGeom prst="line">
            <a:avLst/>
          </a:prstGeom>
          <a:ln w="9525">
            <a:solidFill>
              <a:srgbClr val="B0B0B0"/>
            </a:solidFill>
            <a:miter lim="400000"/>
          </a:ln>
        </p:spPr>
        <p:txBody>
          <a:bodyPr lIns="19050" tIns="19050" rIns="19050" bIns="19050" anchor="ctr"/>
          <a:lstStyle/>
          <a:p>
            <a:pPr marL="0" marR="0" lvl="0" indent="0" algn="l" defTabSz="914377" rtl="0" eaLnBrk="1" fontAlgn="auto" latinLnBrk="0" hangingPunct="0">
              <a:lnSpc>
                <a:spcPct val="90000"/>
              </a:lnSpc>
              <a:spcBef>
                <a:spcPts val="1688"/>
              </a:spcBef>
              <a:spcAft>
                <a:spcPts val="0"/>
              </a:spcAft>
              <a:buClrTx/>
              <a:buSzTx/>
              <a:buFontTx/>
              <a:buNone/>
              <a:tabLst/>
              <a:defRPr/>
            </a:pPr>
            <a:endParaRPr kumimoji="0" sz="675" b="0" i="0" u="none" strike="noStrike" kern="0" cap="none" spc="0" normalizeH="0" baseline="0" noProof="0">
              <a:ln>
                <a:noFill/>
              </a:ln>
              <a:solidFill>
                <a:srgbClr val="000000"/>
              </a:solidFill>
              <a:effectLst/>
              <a:uLnTx/>
              <a:uFillTx/>
              <a:latin typeface="Arial"/>
              <a:sym typeface="Helvetica Neue"/>
            </a:endParaRPr>
          </a:p>
        </p:txBody>
      </p:sp>
      <p:sp>
        <p:nvSpPr>
          <p:cNvPr id="14" name="0">
            <a:extLst>
              <a:ext uri="{FF2B5EF4-FFF2-40B4-BE49-F238E27FC236}">
                <a16:creationId xmlns:a16="http://schemas.microsoft.com/office/drawing/2014/main" id="{AF16A44C-9D12-618B-CF7B-C4C7FDFE31AD}"/>
              </a:ext>
            </a:extLst>
          </p:cNvPr>
          <p:cNvSpPr txBox="1"/>
          <p:nvPr userDrawn="1"/>
        </p:nvSpPr>
        <p:spPr>
          <a:xfrm>
            <a:off x="6880134" y="3333090"/>
            <a:ext cx="357544" cy="661720"/>
          </a:xfrm>
          <a:prstGeom prst="rect">
            <a:avLst/>
          </a:prstGeom>
          <a:ln w="12700">
            <a:miter lim="400000"/>
          </a:ln>
          <a:extLst>
            <a:ext uri="{C572A759-6A51-4108-AA02-DFA0A04FC94B}">
              <ma14:wrappingTextBoxFlag xmlns="" xmlns:ma14="http://schemas.microsoft.com/office/mac/drawingml/2011/main" xmlns:a14="http://schemas.microsoft.com/office/drawing/2010/main" xmlns:m="http://schemas.openxmlformats.org/officeDocument/2006/math" val="1"/>
            </a:ext>
          </a:extLst>
        </p:spPr>
        <p:txBody>
          <a:bodyPr lIns="19050" tIns="19050" rIns="19050" bIns="19050" anchor="ctr">
            <a:spAutoFit/>
          </a:bodyPr>
          <a:lstStyle>
            <a:lvl1pPr>
              <a:defRPr sz="12000">
                <a:solidFill>
                  <a:srgbClr val="1E4BDE"/>
                </a:solidFill>
                <a:latin typeface="Arial"/>
                <a:ea typeface="Arial"/>
                <a:cs typeface="Arial"/>
                <a:sym typeface="Arial"/>
              </a:defRPr>
            </a:lvl1pPr>
          </a:lstStyle>
          <a:p>
            <a:pPr marL="0" marR="0" lvl="0" indent="0" algn="l" defTabSz="914377" rtl="0" eaLnBrk="1" fontAlgn="auto" latinLnBrk="0" hangingPunct="0">
              <a:lnSpc>
                <a:spcPct val="90000"/>
              </a:lnSpc>
              <a:spcBef>
                <a:spcPts val="1688"/>
              </a:spcBef>
              <a:spcAft>
                <a:spcPts val="0"/>
              </a:spcAft>
              <a:buClrTx/>
              <a:buSzTx/>
              <a:buFontTx/>
              <a:buNone/>
              <a:tabLst/>
              <a:defRPr/>
            </a:pPr>
            <a:r>
              <a:rPr kumimoji="0" sz="4500" b="0" i="0" u="none" strike="noStrike" kern="0" cap="none" spc="0" normalizeH="0" baseline="0" noProof="0">
                <a:ln>
                  <a:noFill/>
                </a:ln>
                <a:solidFill>
                  <a:srgbClr val="100690"/>
                </a:solidFill>
                <a:effectLst/>
                <a:uLnTx/>
                <a:uFillTx/>
                <a:latin typeface="Arial"/>
                <a:cs typeface="Arial"/>
                <a:sym typeface="Arial"/>
              </a:rPr>
              <a:t>0</a:t>
            </a:r>
          </a:p>
        </p:txBody>
      </p:sp>
      <p:sp>
        <p:nvSpPr>
          <p:cNvPr id="15" name=",00%">
            <a:extLst>
              <a:ext uri="{FF2B5EF4-FFF2-40B4-BE49-F238E27FC236}">
                <a16:creationId xmlns:a16="http://schemas.microsoft.com/office/drawing/2014/main" id="{518371C6-9208-94A2-B8CE-0B39755A6419}"/>
              </a:ext>
            </a:extLst>
          </p:cNvPr>
          <p:cNvSpPr txBox="1"/>
          <p:nvPr userDrawn="1"/>
        </p:nvSpPr>
        <p:spPr>
          <a:xfrm>
            <a:off x="7212394" y="3370290"/>
            <a:ext cx="921206" cy="453970"/>
          </a:xfrm>
          <a:prstGeom prst="rect">
            <a:avLst/>
          </a:prstGeom>
          <a:ln w="12700">
            <a:miter lim="400000"/>
          </a:ln>
          <a:extLst>
            <a:ext uri="{C572A759-6A51-4108-AA02-DFA0A04FC94B}">
              <ma14:wrappingTextBoxFlag xmlns="" xmlns:ma14="http://schemas.microsoft.com/office/mac/drawingml/2011/main" xmlns:a14="http://schemas.microsoft.com/office/drawing/2010/main" xmlns:m="http://schemas.openxmlformats.org/officeDocument/2006/math" val="1"/>
            </a:ext>
          </a:extLst>
        </p:spPr>
        <p:txBody>
          <a:bodyPr lIns="19050" tIns="19050" rIns="19050" bIns="19050" anchor="ctr">
            <a:spAutoFit/>
          </a:bodyPr>
          <a:lstStyle>
            <a:lvl1pPr>
              <a:defRPr sz="8000">
                <a:solidFill>
                  <a:srgbClr val="808080"/>
                </a:solidFill>
                <a:latin typeface="Arial"/>
                <a:ea typeface="Arial"/>
                <a:cs typeface="Arial"/>
                <a:sym typeface="Arial"/>
              </a:defRPr>
            </a:lvl1pPr>
          </a:lstStyle>
          <a:p>
            <a:pPr marL="0" marR="0" lvl="0" indent="0" algn="l" defTabSz="914377" rtl="0" eaLnBrk="1" fontAlgn="auto" latinLnBrk="0" hangingPunct="0">
              <a:lnSpc>
                <a:spcPct val="90000"/>
              </a:lnSpc>
              <a:spcBef>
                <a:spcPts val="1688"/>
              </a:spcBef>
              <a:spcAft>
                <a:spcPts val="0"/>
              </a:spcAft>
              <a:buClrTx/>
              <a:buSzTx/>
              <a:buFontTx/>
              <a:buNone/>
              <a:tabLst/>
              <a:defRPr/>
            </a:pPr>
            <a:r>
              <a:rPr kumimoji="0" sz="3000" b="0" i="0" u="none" strike="noStrike" kern="0" cap="none" spc="0" normalizeH="0" baseline="0" noProof="0">
                <a:ln>
                  <a:noFill/>
                </a:ln>
                <a:solidFill>
                  <a:srgbClr val="100690"/>
                </a:solidFill>
                <a:effectLst/>
                <a:uLnTx/>
                <a:uFillTx/>
                <a:latin typeface="Arial"/>
                <a:cs typeface="Arial"/>
                <a:sym typeface="Arial"/>
              </a:rPr>
              <a:t>,00%</a:t>
            </a:r>
          </a:p>
        </p:txBody>
      </p:sp>
      <p:sp>
        <p:nvSpPr>
          <p:cNvPr id="16" name="Linha">
            <a:extLst>
              <a:ext uri="{FF2B5EF4-FFF2-40B4-BE49-F238E27FC236}">
                <a16:creationId xmlns:a16="http://schemas.microsoft.com/office/drawing/2014/main" id="{A71D632A-403D-CF39-FAB3-C8C817F9FBD2}"/>
              </a:ext>
            </a:extLst>
          </p:cNvPr>
          <p:cNvSpPr/>
          <p:nvPr userDrawn="1"/>
        </p:nvSpPr>
        <p:spPr>
          <a:xfrm>
            <a:off x="6879836" y="4022725"/>
            <a:ext cx="357543" cy="0"/>
          </a:xfrm>
          <a:prstGeom prst="line">
            <a:avLst/>
          </a:prstGeom>
          <a:ln w="9525">
            <a:solidFill>
              <a:srgbClr val="1D4BDE"/>
            </a:solidFill>
            <a:miter lim="400000"/>
          </a:ln>
        </p:spPr>
        <p:txBody>
          <a:bodyPr lIns="19050" tIns="19050" rIns="19050" bIns="19050" anchor="ctr"/>
          <a:lstStyle/>
          <a:p>
            <a:pPr marL="0" marR="0" lvl="0" indent="0" algn="l" defTabSz="914377" rtl="0" eaLnBrk="1" fontAlgn="auto" latinLnBrk="0" hangingPunct="0">
              <a:lnSpc>
                <a:spcPct val="90000"/>
              </a:lnSpc>
              <a:spcBef>
                <a:spcPts val="1688"/>
              </a:spcBef>
              <a:spcAft>
                <a:spcPts val="0"/>
              </a:spcAft>
              <a:buClrTx/>
              <a:buSzTx/>
              <a:buFontTx/>
              <a:buNone/>
              <a:tabLst/>
              <a:defRPr/>
            </a:pPr>
            <a:endParaRPr kumimoji="0" sz="675" b="0" i="0" u="none" strike="noStrike" kern="0" cap="none" spc="0" normalizeH="0" baseline="0" noProof="0">
              <a:ln>
                <a:noFill/>
              </a:ln>
              <a:solidFill>
                <a:srgbClr val="000000"/>
              </a:solidFill>
              <a:effectLst/>
              <a:uLnTx/>
              <a:uFillTx/>
              <a:latin typeface="Arial"/>
              <a:sym typeface="Helvetica Neue"/>
            </a:endParaRPr>
          </a:p>
        </p:txBody>
      </p:sp>
      <p:grpSp>
        <p:nvGrpSpPr>
          <p:cNvPr id="17" name="Gráfico 4">
            <a:extLst>
              <a:ext uri="{FF2B5EF4-FFF2-40B4-BE49-F238E27FC236}">
                <a16:creationId xmlns:a16="http://schemas.microsoft.com/office/drawing/2014/main" id="{0A26BF6D-6E9A-679C-F481-D25723C46E86}"/>
              </a:ext>
            </a:extLst>
          </p:cNvPr>
          <p:cNvGrpSpPr/>
          <p:nvPr userDrawn="1"/>
        </p:nvGrpSpPr>
        <p:grpSpPr>
          <a:xfrm>
            <a:off x="4318371" y="3323202"/>
            <a:ext cx="194501" cy="194548"/>
            <a:chOff x="3983101" y="10297668"/>
            <a:chExt cx="518669" cy="518794"/>
          </a:xfrm>
          <a:solidFill>
            <a:srgbClr val="005BAF"/>
          </a:solidFill>
        </p:grpSpPr>
        <p:sp>
          <p:nvSpPr>
            <p:cNvPr id="18" name="Forma Livre 38">
              <a:extLst>
                <a:ext uri="{FF2B5EF4-FFF2-40B4-BE49-F238E27FC236}">
                  <a16:creationId xmlns:a16="http://schemas.microsoft.com/office/drawing/2014/main" id="{DE2E34E4-974E-F01C-D2B7-21677D2D07FF}"/>
                </a:ext>
              </a:extLst>
            </p:cNvPr>
            <p:cNvSpPr/>
            <p:nvPr/>
          </p:nvSpPr>
          <p:spPr>
            <a:xfrm>
              <a:off x="4050791" y="10337799"/>
              <a:ext cx="410972" cy="410972"/>
            </a:xfrm>
            <a:custGeom>
              <a:avLst/>
              <a:gdLst>
                <a:gd name="connsiteX0" fmla="*/ 11684 w 410972"/>
                <a:gd name="connsiteY0" fmla="*/ 410972 h 410972"/>
                <a:gd name="connsiteX1" fmla="*/ 3429 w 410972"/>
                <a:gd name="connsiteY1" fmla="*/ 407544 h 410972"/>
                <a:gd name="connsiteX2" fmla="*/ 3429 w 410972"/>
                <a:gd name="connsiteY2" fmla="*/ 391033 h 410972"/>
                <a:gd name="connsiteX3" fmla="*/ 390906 w 410972"/>
                <a:gd name="connsiteY3" fmla="*/ 3429 h 410972"/>
                <a:gd name="connsiteX4" fmla="*/ 407543 w 410972"/>
                <a:gd name="connsiteY4" fmla="*/ 3429 h 410972"/>
                <a:gd name="connsiteX5" fmla="*/ 407543 w 410972"/>
                <a:gd name="connsiteY5" fmla="*/ 19939 h 410972"/>
                <a:gd name="connsiteX6" fmla="*/ 19939 w 410972"/>
                <a:gd name="connsiteY6" fmla="*/ 407544 h 410972"/>
                <a:gd name="connsiteX7" fmla="*/ 11684 w 410972"/>
                <a:gd name="connsiteY7" fmla="*/ 410972 h 4109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410972" h="410972">
                  <a:moveTo>
                    <a:pt x="11684" y="410972"/>
                  </a:moveTo>
                  <a:cubicBezTo>
                    <a:pt x="8636" y="410972"/>
                    <a:pt x="5715" y="409829"/>
                    <a:pt x="3429" y="407544"/>
                  </a:cubicBezTo>
                  <a:cubicBezTo>
                    <a:pt x="-1143" y="402971"/>
                    <a:pt x="-1143" y="395606"/>
                    <a:pt x="3429" y="391033"/>
                  </a:cubicBezTo>
                  <a:lnTo>
                    <a:pt x="390906" y="3429"/>
                  </a:lnTo>
                  <a:cubicBezTo>
                    <a:pt x="395478" y="-1143"/>
                    <a:pt x="402971" y="-1143"/>
                    <a:pt x="407543" y="3429"/>
                  </a:cubicBezTo>
                  <a:cubicBezTo>
                    <a:pt x="412115" y="8001"/>
                    <a:pt x="412115" y="15367"/>
                    <a:pt x="407543" y="19939"/>
                  </a:cubicBezTo>
                  <a:lnTo>
                    <a:pt x="19939" y="407544"/>
                  </a:lnTo>
                  <a:cubicBezTo>
                    <a:pt x="17780" y="409829"/>
                    <a:pt x="14732" y="410972"/>
                    <a:pt x="11684" y="410972"/>
                  </a:cubicBezTo>
                </a:path>
              </a:pathLst>
            </a:custGeom>
            <a:grpFill/>
            <a:ln w="12700" cap="flat">
              <a:noFill/>
              <a:prstDash val="solid"/>
              <a:miter/>
            </a:ln>
          </p:spPr>
          <p:txBody>
            <a:bodyPr rtlCol="0" anchor="ctr"/>
            <a:lstStyle/>
            <a:p>
              <a:pPr marL="0" marR="0" lvl="0" indent="0" algn="l" defTabSz="914377" rtl="0" eaLnBrk="1" fontAlgn="auto" latinLnBrk="0" hangingPunct="0">
                <a:lnSpc>
                  <a:spcPct val="90000"/>
                </a:lnSpc>
                <a:spcBef>
                  <a:spcPts val="1688"/>
                </a:spcBef>
                <a:spcAft>
                  <a:spcPts val="0"/>
                </a:spcAft>
                <a:buClrTx/>
                <a:buSzTx/>
                <a:buFontTx/>
                <a:buNone/>
                <a:tabLst/>
                <a:defRPr/>
              </a:pPr>
              <a:endParaRPr kumimoji="0" lang="pt-BR" sz="675" b="0" i="0" u="none" strike="noStrike" kern="0" cap="none" spc="0" normalizeH="0" baseline="0" noProof="0">
                <a:ln>
                  <a:noFill/>
                </a:ln>
                <a:solidFill>
                  <a:srgbClr val="000000"/>
                </a:solidFill>
                <a:effectLst/>
                <a:uLnTx/>
                <a:uFillTx/>
                <a:latin typeface="Arial"/>
                <a:sym typeface="Helvetica Neue"/>
              </a:endParaRPr>
            </a:p>
          </p:txBody>
        </p:sp>
        <p:sp>
          <p:nvSpPr>
            <p:cNvPr id="19" name="Forma Livre 39">
              <a:extLst>
                <a:ext uri="{FF2B5EF4-FFF2-40B4-BE49-F238E27FC236}">
                  <a16:creationId xmlns:a16="http://schemas.microsoft.com/office/drawing/2014/main" id="{A3AA2EDE-234A-BBAC-6D88-C9C50A4FF073}"/>
                </a:ext>
              </a:extLst>
            </p:cNvPr>
            <p:cNvSpPr/>
            <p:nvPr/>
          </p:nvSpPr>
          <p:spPr>
            <a:xfrm>
              <a:off x="4259570" y="10526995"/>
              <a:ext cx="204996" cy="31657"/>
            </a:xfrm>
            <a:custGeom>
              <a:avLst/>
              <a:gdLst>
                <a:gd name="connsiteX0" fmla="*/ 193303 w 204996"/>
                <a:gd name="connsiteY0" fmla="*/ 31657 h 31657"/>
                <a:gd name="connsiteX1" fmla="*/ 192795 w 204996"/>
                <a:gd name="connsiteY1" fmla="*/ 31657 h 31657"/>
                <a:gd name="connsiteX2" fmla="*/ 11185 w 204996"/>
                <a:gd name="connsiteY2" fmla="*/ 23402 h 31657"/>
                <a:gd name="connsiteX3" fmla="*/ 9 w 204996"/>
                <a:gd name="connsiteY3" fmla="*/ 11210 h 31657"/>
                <a:gd name="connsiteX4" fmla="*/ 12201 w 204996"/>
                <a:gd name="connsiteY4" fmla="*/ 34 h 31657"/>
                <a:gd name="connsiteX5" fmla="*/ 193811 w 204996"/>
                <a:gd name="connsiteY5" fmla="*/ 8289 h 31657"/>
                <a:gd name="connsiteX6" fmla="*/ 204988 w 204996"/>
                <a:gd name="connsiteY6" fmla="*/ 20481 h 31657"/>
                <a:gd name="connsiteX7" fmla="*/ 193303 w 204996"/>
                <a:gd name="connsiteY7" fmla="*/ 31657 h 316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04996" h="31657">
                  <a:moveTo>
                    <a:pt x="193303" y="31657"/>
                  </a:moveTo>
                  <a:cubicBezTo>
                    <a:pt x="193176" y="31657"/>
                    <a:pt x="192922" y="31657"/>
                    <a:pt x="192795" y="31657"/>
                  </a:cubicBezTo>
                  <a:lnTo>
                    <a:pt x="11185" y="23402"/>
                  </a:lnTo>
                  <a:cubicBezTo>
                    <a:pt x="4708" y="23148"/>
                    <a:pt x="-245" y="17687"/>
                    <a:pt x="9" y="11210"/>
                  </a:cubicBezTo>
                  <a:cubicBezTo>
                    <a:pt x="264" y="4733"/>
                    <a:pt x="5089" y="-474"/>
                    <a:pt x="12201" y="34"/>
                  </a:cubicBezTo>
                  <a:lnTo>
                    <a:pt x="193811" y="8289"/>
                  </a:lnTo>
                  <a:cubicBezTo>
                    <a:pt x="200289" y="8543"/>
                    <a:pt x="205241" y="14004"/>
                    <a:pt x="204988" y="20481"/>
                  </a:cubicBezTo>
                  <a:cubicBezTo>
                    <a:pt x="204733" y="26704"/>
                    <a:pt x="199526" y="31657"/>
                    <a:pt x="193303" y="31657"/>
                  </a:cubicBezTo>
                </a:path>
              </a:pathLst>
            </a:custGeom>
            <a:grpFill/>
            <a:ln w="12700" cap="flat">
              <a:noFill/>
              <a:prstDash val="solid"/>
              <a:miter/>
            </a:ln>
          </p:spPr>
          <p:txBody>
            <a:bodyPr rtlCol="0" anchor="ctr"/>
            <a:lstStyle/>
            <a:p>
              <a:pPr marL="0" marR="0" lvl="0" indent="0" algn="l" defTabSz="914377" rtl="0" eaLnBrk="1" fontAlgn="auto" latinLnBrk="0" hangingPunct="0">
                <a:lnSpc>
                  <a:spcPct val="90000"/>
                </a:lnSpc>
                <a:spcBef>
                  <a:spcPts val="1688"/>
                </a:spcBef>
                <a:spcAft>
                  <a:spcPts val="0"/>
                </a:spcAft>
                <a:buClrTx/>
                <a:buSzTx/>
                <a:buFontTx/>
                <a:buNone/>
                <a:tabLst/>
                <a:defRPr/>
              </a:pPr>
              <a:endParaRPr kumimoji="0" lang="pt-BR" sz="675" b="0" i="0" u="none" strike="noStrike" kern="0" cap="none" spc="0" normalizeH="0" baseline="0" noProof="0">
                <a:ln>
                  <a:noFill/>
                </a:ln>
                <a:solidFill>
                  <a:srgbClr val="000000"/>
                </a:solidFill>
                <a:effectLst/>
                <a:uLnTx/>
                <a:uFillTx/>
                <a:latin typeface="Arial"/>
                <a:sym typeface="Helvetica Neue"/>
              </a:endParaRPr>
            </a:p>
          </p:txBody>
        </p:sp>
        <p:sp>
          <p:nvSpPr>
            <p:cNvPr id="20" name="Forma Livre 40">
              <a:extLst>
                <a:ext uri="{FF2B5EF4-FFF2-40B4-BE49-F238E27FC236}">
                  <a16:creationId xmlns:a16="http://schemas.microsoft.com/office/drawing/2014/main" id="{88D079C0-3412-328E-7A52-E1F7639E78F5}"/>
                </a:ext>
              </a:extLst>
            </p:cNvPr>
            <p:cNvSpPr/>
            <p:nvPr/>
          </p:nvSpPr>
          <p:spPr>
            <a:xfrm>
              <a:off x="4146032" y="10638780"/>
              <a:ext cx="254018" cy="33918"/>
            </a:xfrm>
            <a:custGeom>
              <a:avLst/>
              <a:gdLst>
                <a:gd name="connsiteX0" fmla="*/ 242326 w 254018"/>
                <a:gd name="connsiteY0" fmla="*/ 33918 h 33918"/>
                <a:gd name="connsiteX1" fmla="*/ 241817 w 254018"/>
                <a:gd name="connsiteY1" fmla="*/ 33918 h 33918"/>
                <a:gd name="connsiteX2" fmla="*/ 11185 w 254018"/>
                <a:gd name="connsiteY2" fmla="*/ 23377 h 33918"/>
                <a:gd name="connsiteX3" fmla="*/ 9 w 254018"/>
                <a:gd name="connsiteY3" fmla="*/ 11185 h 33918"/>
                <a:gd name="connsiteX4" fmla="*/ 12202 w 254018"/>
                <a:gd name="connsiteY4" fmla="*/ 9 h 33918"/>
                <a:gd name="connsiteX5" fmla="*/ 242833 w 254018"/>
                <a:gd name="connsiteY5" fmla="*/ 10551 h 33918"/>
                <a:gd name="connsiteX6" fmla="*/ 254009 w 254018"/>
                <a:gd name="connsiteY6" fmla="*/ 22742 h 33918"/>
                <a:gd name="connsiteX7" fmla="*/ 242326 w 254018"/>
                <a:gd name="connsiteY7" fmla="*/ 33918 h 339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54018" h="33918">
                  <a:moveTo>
                    <a:pt x="242326" y="33918"/>
                  </a:moveTo>
                  <a:cubicBezTo>
                    <a:pt x="242198" y="33918"/>
                    <a:pt x="241945" y="33918"/>
                    <a:pt x="241817" y="33918"/>
                  </a:cubicBezTo>
                  <a:lnTo>
                    <a:pt x="11185" y="23377"/>
                  </a:lnTo>
                  <a:cubicBezTo>
                    <a:pt x="4708" y="23123"/>
                    <a:pt x="-245" y="17663"/>
                    <a:pt x="9" y="11185"/>
                  </a:cubicBezTo>
                  <a:cubicBezTo>
                    <a:pt x="264" y="4708"/>
                    <a:pt x="5597" y="-245"/>
                    <a:pt x="12202" y="9"/>
                  </a:cubicBezTo>
                  <a:lnTo>
                    <a:pt x="242833" y="10551"/>
                  </a:lnTo>
                  <a:cubicBezTo>
                    <a:pt x="249310" y="10804"/>
                    <a:pt x="254264" y="16265"/>
                    <a:pt x="254009" y="22742"/>
                  </a:cubicBezTo>
                  <a:cubicBezTo>
                    <a:pt x="253755" y="28965"/>
                    <a:pt x="248548" y="33918"/>
                    <a:pt x="242326" y="33918"/>
                  </a:cubicBezTo>
                </a:path>
              </a:pathLst>
            </a:custGeom>
            <a:grpFill/>
            <a:ln w="12700" cap="flat">
              <a:noFill/>
              <a:prstDash val="solid"/>
              <a:miter/>
            </a:ln>
          </p:spPr>
          <p:txBody>
            <a:bodyPr rtlCol="0" anchor="ctr"/>
            <a:lstStyle/>
            <a:p>
              <a:pPr marL="0" marR="0" lvl="0" indent="0" algn="l" defTabSz="914377" rtl="0" eaLnBrk="1" fontAlgn="auto" latinLnBrk="0" hangingPunct="0">
                <a:lnSpc>
                  <a:spcPct val="90000"/>
                </a:lnSpc>
                <a:spcBef>
                  <a:spcPts val="1688"/>
                </a:spcBef>
                <a:spcAft>
                  <a:spcPts val="0"/>
                </a:spcAft>
                <a:buClrTx/>
                <a:buSzTx/>
                <a:buFontTx/>
                <a:buNone/>
                <a:tabLst/>
                <a:defRPr/>
              </a:pPr>
              <a:endParaRPr kumimoji="0" lang="pt-BR" sz="675" b="0" i="0" u="none" strike="noStrike" kern="0" cap="none" spc="0" normalizeH="0" baseline="0" noProof="0">
                <a:ln>
                  <a:noFill/>
                </a:ln>
                <a:solidFill>
                  <a:srgbClr val="000000"/>
                </a:solidFill>
                <a:effectLst/>
                <a:uLnTx/>
                <a:uFillTx/>
                <a:latin typeface="Arial"/>
                <a:sym typeface="Helvetica Neue"/>
              </a:endParaRPr>
            </a:p>
          </p:txBody>
        </p:sp>
        <p:sp>
          <p:nvSpPr>
            <p:cNvPr id="21" name="Forma Livre 41">
              <a:extLst>
                <a:ext uri="{FF2B5EF4-FFF2-40B4-BE49-F238E27FC236}">
                  <a16:creationId xmlns:a16="http://schemas.microsoft.com/office/drawing/2014/main" id="{B9F0F892-6744-65F2-9B3B-39AE5CCBB0DF}"/>
                </a:ext>
              </a:extLst>
            </p:cNvPr>
            <p:cNvSpPr/>
            <p:nvPr/>
          </p:nvSpPr>
          <p:spPr>
            <a:xfrm>
              <a:off x="4241028" y="10335132"/>
              <a:ext cx="31641" cy="204978"/>
            </a:xfrm>
            <a:custGeom>
              <a:avLst/>
              <a:gdLst>
                <a:gd name="connsiteX0" fmla="*/ 19948 w 31641"/>
                <a:gd name="connsiteY0" fmla="*/ 204978 h 204978"/>
                <a:gd name="connsiteX1" fmla="*/ 8264 w 31641"/>
                <a:gd name="connsiteY1" fmla="*/ 193802 h 204978"/>
                <a:gd name="connsiteX2" fmla="*/ 9 w 31641"/>
                <a:gd name="connsiteY2" fmla="*/ 12192 h 204978"/>
                <a:gd name="connsiteX3" fmla="*/ 11185 w 31641"/>
                <a:gd name="connsiteY3" fmla="*/ 0 h 204978"/>
                <a:gd name="connsiteX4" fmla="*/ 11693 w 31641"/>
                <a:gd name="connsiteY4" fmla="*/ 0 h 204978"/>
                <a:gd name="connsiteX5" fmla="*/ 23377 w 31641"/>
                <a:gd name="connsiteY5" fmla="*/ 11176 h 204978"/>
                <a:gd name="connsiteX6" fmla="*/ 31632 w 31641"/>
                <a:gd name="connsiteY6" fmla="*/ 192786 h 204978"/>
                <a:gd name="connsiteX7" fmla="*/ 20456 w 31641"/>
                <a:gd name="connsiteY7" fmla="*/ 204978 h 204978"/>
                <a:gd name="connsiteX8" fmla="*/ 19948 w 31641"/>
                <a:gd name="connsiteY8" fmla="*/ 204978 h 2049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1641" h="204978">
                  <a:moveTo>
                    <a:pt x="19948" y="204978"/>
                  </a:moveTo>
                  <a:cubicBezTo>
                    <a:pt x="13725" y="204978"/>
                    <a:pt x="8518" y="200025"/>
                    <a:pt x="8264" y="193802"/>
                  </a:cubicBezTo>
                  <a:lnTo>
                    <a:pt x="9" y="12192"/>
                  </a:lnTo>
                  <a:cubicBezTo>
                    <a:pt x="-245" y="5715"/>
                    <a:pt x="4708" y="254"/>
                    <a:pt x="11185" y="0"/>
                  </a:cubicBezTo>
                  <a:cubicBezTo>
                    <a:pt x="11312" y="0"/>
                    <a:pt x="11566" y="0"/>
                    <a:pt x="11693" y="0"/>
                  </a:cubicBezTo>
                  <a:cubicBezTo>
                    <a:pt x="17916" y="0"/>
                    <a:pt x="23123" y="4953"/>
                    <a:pt x="23377" y="11176"/>
                  </a:cubicBezTo>
                  <a:lnTo>
                    <a:pt x="31632" y="192786"/>
                  </a:lnTo>
                  <a:cubicBezTo>
                    <a:pt x="31886" y="199263"/>
                    <a:pt x="26933" y="204724"/>
                    <a:pt x="20456" y="204978"/>
                  </a:cubicBezTo>
                  <a:cubicBezTo>
                    <a:pt x="20329" y="204978"/>
                    <a:pt x="20075" y="204978"/>
                    <a:pt x="19948" y="204978"/>
                  </a:cubicBezTo>
                </a:path>
              </a:pathLst>
            </a:custGeom>
            <a:grpFill/>
            <a:ln w="12700" cap="flat">
              <a:noFill/>
              <a:prstDash val="solid"/>
              <a:miter/>
            </a:ln>
          </p:spPr>
          <p:txBody>
            <a:bodyPr rtlCol="0" anchor="ctr"/>
            <a:lstStyle/>
            <a:p>
              <a:pPr marL="0" marR="0" lvl="0" indent="0" algn="l" defTabSz="914377" rtl="0" eaLnBrk="1" fontAlgn="auto" latinLnBrk="0" hangingPunct="0">
                <a:lnSpc>
                  <a:spcPct val="90000"/>
                </a:lnSpc>
                <a:spcBef>
                  <a:spcPts val="1688"/>
                </a:spcBef>
                <a:spcAft>
                  <a:spcPts val="0"/>
                </a:spcAft>
                <a:buClrTx/>
                <a:buSzTx/>
                <a:buFontTx/>
                <a:buNone/>
                <a:tabLst/>
                <a:defRPr/>
              </a:pPr>
              <a:endParaRPr kumimoji="0" lang="pt-BR" sz="675" b="0" i="0" u="none" strike="noStrike" kern="0" cap="none" spc="0" normalizeH="0" baseline="0" noProof="0">
                <a:ln>
                  <a:noFill/>
                </a:ln>
                <a:solidFill>
                  <a:srgbClr val="000000"/>
                </a:solidFill>
                <a:effectLst/>
                <a:uLnTx/>
                <a:uFillTx/>
                <a:latin typeface="Arial"/>
                <a:sym typeface="Helvetica Neue"/>
              </a:endParaRPr>
            </a:p>
          </p:txBody>
        </p:sp>
        <p:sp>
          <p:nvSpPr>
            <p:cNvPr id="22" name="Forma Livre 42">
              <a:extLst>
                <a:ext uri="{FF2B5EF4-FFF2-40B4-BE49-F238E27FC236}">
                  <a16:creationId xmlns:a16="http://schemas.microsoft.com/office/drawing/2014/main" id="{8065EEB3-537B-B772-7CF5-E78489FAA684}"/>
                </a:ext>
              </a:extLst>
            </p:cNvPr>
            <p:cNvSpPr/>
            <p:nvPr/>
          </p:nvSpPr>
          <p:spPr>
            <a:xfrm>
              <a:off x="4126982" y="10399648"/>
              <a:ext cx="33800" cy="254000"/>
            </a:xfrm>
            <a:custGeom>
              <a:avLst/>
              <a:gdLst>
                <a:gd name="connsiteX0" fmla="*/ 22108 w 33800"/>
                <a:gd name="connsiteY0" fmla="*/ 254000 h 254000"/>
                <a:gd name="connsiteX1" fmla="*/ 10423 w 33800"/>
                <a:gd name="connsiteY1" fmla="*/ 242824 h 254000"/>
                <a:gd name="connsiteX2" fmla="*/ 9 w 33800"/>
                <a:gd name="connsiteY2" fmla="*/ 12192 h 254000"/>
                <a:gd name="connsiteX3" fmla="*/ 11185 w 33800"/>
                <a:gd name="connsiteY3" fmla="*/ 0 h 254000"/>
                <a:gd name="connsiteX4" fmla="*/ 11694 w 33800"/>
                <a:gd name="connsiteY4" fmla="*/ 0 h 254000"/>
                <a:gd name="connsiteX5" fmla="*/ 23377 w 33800"/>
                <a:gd name="connsiteY5" fmla="*/ 11176 h 254000"/>
                <a:gd name="connsiteX6" fmla="*/ 33791 w 33800"/>
                <a:gd name="connsiteY6" fmla="*/ 241808 h 254000"/>
                <a:gd name="connsiteX7" fmla="*/ 22615 w 33800"/>
                <a:gd name="connsiteY7" fmla="*/ 254000 h 254000"/>
                <a:gd name="connsiteX8" fmla="*/ 22108 w 33800"/>
                <a:gd name="connsiteY8" fmla="*/ 254000 h 254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3800" h="254000">
                  <a:moveTo>
                    <a:pt x="22108" y="254000"/>
                  </a:moveTo>
                  <a:cubicBezTo>
                    <a:pt x="15884" y="254000"/>
                    <a:pt x="10677" y="249047"/>
                    <a:pt x="10423" y="242824"/>
                  </a:cubicBezTo>
                  <a:lnTo>
                    <a:pt x="9" y="12192"/>
                  </a:lnTo>
                  <a:cubicBezTo>
                    <a:pt x="-245" y="5715"/>
                    <a:pt x="4708" y="254"/>
                    <a:pt x="11185" y="0"/>
                  </a:cubicBezTo>
                  <a:cubicBezTo>
                    <a:pt x="11313" y="0"/>
                    <a:pt x="11566" y="0"/>
                    <a:pt x="11694" y="0"/>
                  </a:cubicBezTo>
                  <a:cubicBezTo>
                    <a:pt x="17916" y="0"/>
                    <a:pt x="23123" y="4826"/>
                    <a:pt x="23377" y="11176"/>
                  </a:cubicBezTo>
                  <a:lnTo>
                    <a:pt x="33791" y="241808"/>
                  </a:lnTo>
                  <a:cubicBezTo>
                    <a:pt x="34046" y="248285"/>
                    <a:pt x="29092" y="253746"/>
                    <a:pt x="22615" y="254000"/>
                  </a:cubicBezTo>
                  <a:cubicBezTo>
                    <a:pt x="22489" y="254000"/>
                    <a:pt x="22234" y="254000"/>
                    <a:pt x="22108" y="254000"/>
                  </a:cubicBezTo>
                </a:path>
              </a:pathLst>
            </a:custGeom>
            <a:grpFill/>
            <a:ln w="12700" cap="flat">
              <a:noFill/>
              <a:prstDash val="solid"/>
              <a:miter/>
            </a:ln>
          </p:spPr>
          <p:txBody>
            <a:bodyPr rtlCol="0" anchor="ctr"/>
            <a:lstStyle/>
            <a:p>
              <a:pPr marL="0" marR="0" lvl="0" indent="0" algn="l" defTabSz="914377" rtl="0" eaLnBrk="1" fontAlgn="auto" latinLnBrk="0" hangingPunct="0">
                <a:lnSpc>
                  <a:spcPct val="90000"/>
                </a:lnSpc>
                <a:spcBef>
                  <a:spcPts val="1688"/>
                </a:spcBef>
                <a:spcAft>
                  <a:spcPts val="0"/>
                </a:spcAft>
                <a:buClrTx/>
                <a:buSzTx/>
                <a:buFontTx/>
                <a:buNone/>
                <a:tabLst/>
                <a:defRPr/>
              </a:pPr>
              <a:endParaRPr kumimoji="0" lang="pt-BR" sz="675" b="0" i="0" u="none" strike="noStrike" kern="0" cap="none" spc="0" normalizeH="0" baseline="0" noProof="0">
                <a:ln>
                  <a:noFill/>
                </a:ln>
                <a:solidFill>
                  <a:srgbClr val="000000"/>
                </a:solidFill>
                <a:effectLst/>
                <a:uLnTx/>
                <a:uFillTx/>
                <a:latin typeface="Arial"/>
                <a:sym typeface="Helvetica Neue"/>
              </a:endParaRPr>
            </a:p>
          </p:txBody>
        </p:sp>
        <p:sp>
          <p:nvSpPr>
            <p:cNvPr id="23" name="Forma Livre 43">
              <a:extLst>
                <a:ext uri="{FF2B5EF4-FFF2-40B4-BE49-F238E27FC236}">
                  <a16:creationId xmlns:a16="http://schemas.microsoft.com/office/drawing/2014/main" id="{38CA560C-1A58-CF82-179C-EF5BA9253BF5}"/>
                </a:ext>
              </a:extLst>
            </p:cNvPr>
            <p:cNvSpPr/>
            <p:nvPr/>
          </p:nvSpPr>
          <p:spPr>
            <a:xfrm>
              <a:off x="3998751" y="10297668"/>
              <a:ext cx="503019" cy="503300"/>
            </a:xfrm>
            <a:custGeom>
              <a:avLst/>
              <a:gdLst>
                <a:gd name="connsiteX0" fmla="*/ 179676 w 503019"/>
                <a:gd name="connsiteY0" fmla="*/ 503300 h 503300"/>
                <a:gd name="connsiteX1" fmla="*/ 179676 w 503019"/>
                <a:gd name="connsiteY1" fmla="*/ 503300 h 503300"/>
                <a:gd name="connsiteX2" fmla="*/ 41753 w 503019"/>
                <a:gd name="connsiteY2" fmla="*/ 472694 h 503300"/>
                <a:gd name="connsiteX3" fmla="*/ 30451 w 503019"/>
                <a:gd name="connsiteY3" fmla="*/ 461390 h 503300"/>
                <a:gd name="connsiteX4" fmla="*/ 94585 w 503019"/>
                <a:gd name="connsiteY4" fmla="*/ 94742 h 503300"/>
                <a:gd name="connsiteX5" fmla="*/ 323313 w 503019"/>
                <a:gd name="connsiteY5" fmla="*/ 0 h 503300"/>
                <a:gd name="connsiteX6" fmla="*/ 461234 w 503019"/>
                <a:gd name="connsiteY6" fmla="*/ 30607 h 503300"/>
                <a:gd name="connsiteX7" fmla="*/ 472538 w 503019"/>
                <a:gd name="connsiteY7" fmla="*/ 41910 h 503300"/>
                <a:gd name="connsiteX8" fmla="*/ 408402 w 503019"/>
                <a:gd name="connsiteY8" fmla="*/ 408559 h 503300"/>
                <a:gd name="connsiteX9" fmla="*/ 179676 w 503019"/>
                <a:gd name="connsiteY9" fmla="*/ 503300 h 503300"/>
                <a:gd name="connsiteX10" fmla="*/ 69439 w 503019"/>
                <a:gd name="connsiteY10" fmla="*/ 433705 h 503300"/>
                <a:gd name="connsiteX11" fmla="*/ 179676 w 503019"/>
                <a:gd name="connsiteY11" fmla="*/ 456438 h 503300"/>
                <a:gd name="connsiteX12" fmla="*/ 179676 w 503019"/>
                <a:gd name="connsiteY12" fmla="*/ 456438 h 503300"/>
                <a:gd name="connsiteX13" fmla="*/ 375256 w 503019"/>
                <a:gd name="connsiteY13" fmla="*/ 375412 h 503300"/>
                <a:gd name="connsiteX14" fmla="*/ 433549 w 503019"/>
                <a:gd name="connsiteY14" fmla="*/ 69469 h 503300"/>
                <a:gd name="connsiteX15" fmla="*/ 323313 w 503019"/>
                <a:gd name="connsiteY15" fmla="*/ 46736 h 503300"/>
                <a:gd name="connsiteX16" fmla="*/ 127733 w 503019"/>
                <a:gd name="connsiteY16" fmla="*/ 127762 h 503300"/>
                <a:gd name="connsiteX17" fmla="*/ 69439 w 503019"/>
                <a:gd name="connsiteY17" fmla="*/ 433705 h 503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503019" h="503300">
                  <a:moveTo>
                    <a:pt x="179676" y="503300"/>
                  </a:moveTo>
                  <a:lnTo>
                    <a:pt x="179676" y="503300"/>
                  </a:lnTo>
                  <a:cubicBezTo>
                    <a:pt x="132177" y="503300"/>
                    <a:pt x="84552" y="492760"/>
                    <a:pt x="41753" y="472694"/>
                  </a:cubicBezTo>
                  <a:cubicBezTo>
                    <a:pt x="36801" y="470408"/>
                    <a:pt x="32737" y="466344"/>
                    <a:pt x="30451" y="461390"/>
                  </a:cubicBezTo>
                  <a:cubicBezTo>
                    <a:pt x="-27207" y="338074"/>
                    <a:pt x="-1426" y="190753"/>
                    <a:pt x="94585" y="94742"/>
                  </a:cubicBezTo>
                  <a:cubicBezTo>
                    <a:pt x="155672" y="33655"/>
                    <a:pt x="236952" y="0"/>
                    <a:pt x="323313" y="0"/>
                  </a:cubicBezTo>
                  <a:cubicBezTo>
                    <a:pt x="370683" y="0"/>
                    <a:pt x="418435" y="10540"/>
                    <a:pt x="461234" y="30607"/>
                  </a:cubicBezTo>
                  <a:cubicBezTo>
                    <a:pt x="466188" y="32893"/>
                    <a:pt x="470252" y="36957"/>
                    <a:pt x="472538" y="41910"/>
                  </a:cubicBezTo>
                  <a:cubicBezTo>
                    <a:pt x="530195" y="165226"/>
                    <a:pt x="504541" y="312547"/>
                    <a:pt x="408402" y="408559"/>
                  </a:cubicBezTo>
                  <a:cubicBezTo>
                    <a:pt x="347315" y="469646"/>
                    <a:pt x="266163" y="503300"/>
                    <a:pt x="179676" y="503300"/>
                  </a:cubicBezTo>
                  <a:moveTo>
                    <a:pt x="69439" y="433705"/>
                  </a:moveTo>
                  <a:cubicBezTo>
                    <a:pt x="103983" y="448563"/>
                    <a:pt x="141957" y="456438"/>
                    <a:pt x="179676" y="456438"/>
                  </a:cubicBezTo>
                  <a:lnTo>
                    <a:pt x="179676" y="456438"/>
                  </a:lnTo>
                  <a:cubicBezTo>
                    <a:pt x="253589" y="456438"/>
                    <a:pt x="323058" y="427609"/>
                    <a:pt x="375256" y="375412"/>
                  </a:cubicBezTo>
                  <a:cubicBezTo>
                    <a:pt x="455393" y="295275"/>
                    <a:pt x="478252" y="173355"/>
                    <a:pt x="433549" y="69469"/>
                  </a:cubicBezTo>
                  <a:cubicBezTo>
                    <a:pt x="399005" y="54610"/>
                    <a:pt x="361032" y="46736"/>
                    <a:pt x="323313" y="46736"/>
                  </a:cubicBezTo>
                  <a:cubicBezTo>
                    <a:pt x="249399" y="46736"/>
                    <a:pt x="179929" y="75438"/>
                    <a:pt x="127733" y="127762"/>
                  </a:cubicBezTo>
                  <a:cubicBezTo>
                    <a:pt x="47595" y="208025"/>
                    <a:pt x="24735" y="329946"/>
                    <a:pt x="69439" y="433705"/>
                  </a:cubicBezTo>
                </a:path>
              </a:pathLst>
            </a:custGeom>
            <a:grpFill/>
            <a:ln w="12700" cap="flat">
              <a:noFill/>
              <a:prstDash val="solid"/>
              <a:miter/>
            </a:ln>
          </p:spPr>
          <p:txBody>
            <a:bodyPr rtlCol="0" anchor="ctr"/>
            <a:lstStyle/>
            <a:p>
              <a:pPr marL="0" marR="0" lvl="0" indent="0" algn="l" defTabSz="914377" rtl="0" eaLnBrk="1" fontAlgn="auto" latinLnBrk="0" hangingPunct="0">
                <a:lnSpc>
                  <a:spcPct val="90000"/>
                </a:lnSpc>
                <a:spcBef>
                  <a:spcPts val="1688"/>
                </a:spcBef>
                <a:spcAft>
                  <a:spcPts val="0"/>
                </a:spcAft>
                <a:buClrTx/>
                <a:buSzTx/>
                <a:buFontTx/>
                <a:buNone/>
                <a:tabLst/>
                <a:defRPr/>
              </a:pPr>
              <a:endParaRPr kumimoji="0" lang="pt-BR" sz="675" b="0" i="0" u="none" strike="noStrike" kern="0" cap="none" spc="0" normalizeH="0" baseline="0" noProof="0">
                <a:ln>
                  <a:noFill/>
                </a:ln>
                <a:solidFill>
                  <a:srgbClr val="000000"/>
                </a:solidFill>
                <a:effectLst/>
                <a:uLnTx/>
                <a:uFillTx/>
                <a:latin typeface="Arial"/>
                <a:sym typeface="Helvetica Neue"/>
              </a:endParaRPr>
            </a:p>
          </p:txBody>
        </p:sp>
        <p:sp>
          <p:nvSpPr>
            <p:cNvPr id="24" name="Forma Livre 44">
              <a:extLst>
                <a:ext uri="{FF2B5EF4-FFF2-40B4-BE49-F238E27FC236}">
                  <a16:creationId xmlns:a16="http://schemas.microsoft.com/office/drawing/2014/main" id="{1A4EF691-4E6A-8514-683B-B1F1248CC170}"/>
                </a:ext>
              </a:extLst>
            </p:cNvPr>
            <p:cNvSpPr/>
            <p:nvPr/>
          </p:nvSpPr>
          <p:spPr>
            <a:xfrm>
              <a:off x="3983101" y="10726547"/>
              <a:ext cx="89916" cy="89916"/>
            </a:xfrm>
            <a:custGeom>
              <a:avLst/>
              <a:gdLst>
                <a:gd name="connsiteX0" fmla="*/ 23368 w 89916"/>
                <a:gd name="connsiteY0" fmla="*/ 89916 h 89916"/>
                <a:gd name="connsiteX1" fmla="*/ 6858 w 89916"/>
                <a:gd name="connsiteY1" fmla="*/ 83058 h 89916"/>
                <a:gd name="connsiteX2" fmla="*/ 6858 w 89916"/>
                <a:gd name="connsiteY2" fmla="*/ 49911 h 89916"/>
                <a:gd name="connsiteX3" fmla="*/ 49911 w 89916"/>
                <a:gd name="connsiteY3" fmla="*/ 6858 h 89916"/>
                <a:gd name="connsiteX4" fmla="*/ 83058 w 89916"/>
                <a:gd name="connsiteY4" fmla="*/ 6858 h 89916"/>
                <a:gd name="connsiteX5" fmla="*/ 83058 w 89916"/>
                <a:gd name="connsiteY5" fmla="*/ 40005 h 89916"/>
                <a:gd name="connsiteX6" fmla="*/ 40005 w 89916"/>
                <a:gd name="connsiteY6" fmla="*/ 83058 h 89916"/>
                <a:gd name="connsiteX7" fmla="*/ 23368 w 89916"/>
                <a:gd name="connsiteY7" fmla="*/ 89916 h 899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89916" h="89916">
                  <a:moveTo>
                    <a:pt x="23368" y="89916"/>
                  </a:moveTo>
                  <a:cubicBezTo>
                    <a:pt x="17399" y="89916"/>
                    <a:pt x="11430" y="87630"/>
                    <a:pt x="6858" y="83058"/>
                  </a:cubicBezTo>
                  <a:cubicBezTo>
                    <a:pt x="-2286" y="73914"/>
                    <a:pt x="-2286" y="59055"/>
                    <a:pt x="6858" y="49911"/>
                  </a:cubicBezTo>
                  <a:lnTo>
                    <a:pt x="49911" y="6858"/>
                  </a:lnTo>
                  <a:cubicBezTo>
                    <a:pt x="59055" y="-2286"/>
                    <a:pt x="73914" y="-2286"/>
                    <a:pt x="83058" y="6858"/>
                  </a:cubicBezTo>
                  <a:cubicBezTo>
                    <a:pt x="92202" y="16002"/>
                    <a:pt x="92202" y="30861"/>
                    <a:pt x="83058" y="40005"/>
                  </a:cubicBezTo>
                  <a:lnTo>
                    <a:pt x="40005" y="83058"/>
                  </a:lnTo>
                  <a:cubicBezTo>
                    <a:pt x="35433" y="87630"/>
                    <a:pt x="29464" y="89916"/>
                    <a:pt x="23368" y="89916"/>
                  </a:cubicBezTo>
                </a:path>
              </a:pathLst>
            </a:custGeom>
            <a:grpFill/>
            <a:ln w="12700" cap="flat">
              <a:noFill/>
              <a:prstDash val="solid"/>
              <a:miter/>
            </a:ln>
          </p:spPr>
          <p:txBody>
            <a:bodyPr rtlCol="0" anchor="ctr"/>
            <a:lstStyle/>
            <a:p>
              <a:pPr marL="0" marR="0" lvl="0" indent="0" algn="l" defTabSz="914377" rtl="0" eaLnBrk="1" fontAlgn="auto" latinLnBrk="0" hangingPunct="0">
                <a:lnSpc>
                  <a:spcPct val="90000"/>
                </a:lnSpc>
                <a:spcBef>
                  <a:spcPts val="1688"/>
                </a:spcBef>
                <a:spcAft>
                  <a:spcPts val="0"/>
                </a:spcAft>
                <a:buClrTx/>
                <a:buSzTx/>
                <a:buFontTx/>
                <a:buNone/>
                <a:tabLst/>
                <a:defRPr/>
              </a:pPr>
              <a:endParaRPr kumimoji="0" lang="pt-BR" sz="675" b="0" i="0" u="none" strike="noStrike" kern="0" cap="none" spc="0" normalizeH="0" baseline="0" noProof="0">
                <a:ln>
                  <a:noFill/>
                </a:ln>
                <a:solidFill>
                  <a:srgbClr val="000000"/>
                </a:solidFill>
                <a:effectLst/>
                <a:uLnTx/>
                <a:uFillTx/>
                <a:latin typeface="Arial"/>
                <a:sym typeface="Helvetica Neue"/>
              </a:endParaRPr>
            </a:p>
          </p:txBody>
        </p:sp>
      </p:grpSp>
      <p:grpSp>
        <p:nvGrpSpPr>
          <p:cNvPr id="25" name="Agrupar 24">
            <a:extLst>
              <a:ext uri="{FF2B5EF4-FFF2-40B4-BE49-F238E27FC236}">
                <a16:creationId xmlns:a16="http://schemas.microsoft.com/office/drawing/2014/main" id="{68857660-011E-6E25-7F71-6781943FE767}"/>
              </a:ext>
            </a:extLst>
          </p:cNvPr>
          <p:cNvGrpSpPr/>
          <p:nvPr userDrawn="1"/>
        </p:nvGrpSpPr>
        <p:grpSpPr>
          <a:xfrm>
            <a:off x="4308958" y="2076490"/>
            <a:ext cx="206811" cy="206931"/>
            <a:chOff x="11711908" y="10281284"/>
            <a:chExt cx="551497" cy="551815"/>
          </a:xfrm>
          <a:solidFill>
            <a:srgbClr val="005BAF"/>
          </a:solidFill>
        </p:grpSpPr>
        <p:sp>
          <p:nvSpPr>
            <p:cNvPr id="26" name="Forma Livre 46">
              <a:extLst>
                <a:ext uri="{FF2B5EF4-FFF2-40B4-BE49-F238E27FC236}">
                  <a16:creationId xmlns:a16="http://schemas.microsoft.com/office/drawing/2014/main" id="{3989730D-9E14-1FE3-F392-06CC664F833B}"/>
                </a:ext>
              </a:extLst>
            </p:cNvPr>
            <p:cNvSpPr/>
            <p:nvPr/>
          </p:nvSpPr>
          <p:spPr>
            <a:xfrm>
              <a:off x="11875429" y="10440771"/>
              <a:ext cx="241833" cy="210591"/>
            </a:xfrm>
            <a:custGeom>
              <a:avLst/>
              <a:gdLst>
                <a:gd name="connsiteX0" fmla="*/ 84287 w 241833"/>
                <a:gd name="connsiteY0" fmla="*/ 210591 h 210591"/>
                <a:gd name="connsiteX1" fmla="*/ 67269 w 241833"/>
                <a:gd name="connsiteY1" fmla="*/ 203352 h 210591"/>
                <a:gd name="connsiteX2" fmla="*/ 6436 w 241833"/>
                <a:gd name="connsiteY2" fmla="*/ 139472 h 210591"/>
                <a:gd name="connsiteX3" fmla="*/ 7198 w 241833"/>
                <a:gd name="connsiteY3" fmla="*/ 106324 h 210591"/>
                <a:gd name="connsiteX4" fmla="*/ 40345 w 241833"/>
                <a:gd name="connsiteY4" fmla="*/ 107086 h 210591"/>
                <a:gd name="connsiteX5" fmla="*/ 82890 w 241833"/>
                <a:gd name="connsiteY5" fmla="*/ 151663 h 210591"/>
                <a:gd name="connsiteX6" fmla="*/ 200239 w 241833"/>
                <a:gd name="connsiteY6" fmla="*/ 8535 h 210591"/>
                <a:gd name="connsiteX7" fmla="*/ 233258 w 241833"/>
                <a:gd name="connsiteY7" fmla="*/ 5233 h 210591"/>
                <a:gd name="connsiteX8" fmla="*/ 236560 w 241833"/>
                <a:gd name="connsiteY8" fmla="*/ 38252 h 210591"/>
                <a:gd name="connsiteX9" fmla="*/ 102448 w 241833"/>
                <a:gd name="connsiteY9" fmla="*/ 201828 h 210591"/>
                <a:gd name="connsiteX10" fmla="*/ 85177 w 241833"/>
                <a:gd name="connsiteY10" fmla="*/ 210337 h 210591"/>
                <a:gd name="connsiteX11" fmla="*/ 84287 w 241833"/>
                <a:gd name="connsiteY11" fmla="*/ 210591 h 2105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41833" h="210591">
                  <a:moveTo>
                    <a:pt x="84287" y="210591"/>
                  </a:moveTo>
                  <a:cubicBezTo>
                    <a:pt x="77810" y="210591"/>
                    <a:pt x="71714" y="207924"/>
                    <a:pt x="67269" y="203352"/>
                  </a:cubicBezTo>
                  <a:lnTo>
                    <a:pt x="6436" y="139472"/>
                  </a:lnTo>
                  <a:cubicBezTo>
                    <a:pt x="-2454" y="130073"/>
                    <a:pt x="-2073" y="115214"/>
                    <a:pt x="7198" y="106324"/>
                  </a:cubicBezTo>
                  <a:cubicBezTo>
                    <a:pt x="16596" y="97435"/>
                    <a:pt x="31328" y="97815"/>
                    <a:pt x="40345" y="107086"/>
                  </a:cubicBezTo>
                  <a:lnTo>
                    <a:pt x="82890" y="151663"/>
                  </a:lnTo>
                  <a:lnTo>
                    <a:pt x="200239" y="8535"/>
                  </a:lnTo>
                  <a:cubicBezTo>
                    <a:pt x="208493" y="-1372"/>
                    <a:pt x="223225" y="-2896"/>
                    <a:pt x="233258" y="5233"/>
                  </a:cubicBezTo>
                  <a:cubicBezTo>
                    <a:pt x="243291" y="13487"/>
                    <a:pt x="244689" y="28220"/>
                    <a:pt x="236560" y="38252"/>
                  </a:cubicBezTo>
                  <a:lnTo>
                    <a:pt x="102448" y="201828"/>
                  </a:lnTo>
                  <a:cubicBezTo>
                    <a:pt x="98257" y="207035"/>
                    <a:pt x="91907" y="210084"/>
                    <a:pt x="85177" y="210337"/>
                  </a:cubicBezTo>
                  <a:cubicBezTo>
                    <a:pt x="84795" y="210591"/>
                    <a:pt x="84541" y="210591"/>
                    <a:pt x="84287" y="210591"/>
                  </a:cubicBezTo>
                </a:path>
              </a:pathLst>
            </a:custGeom>
            <a:grpFill/>
            <a:ln w="12700" cap="flat">
              <a:noFill/>
              <a:prstDash val="solid"/>
              <a:miter/>
            </a:ln>
          </p:spPr>
          <p:txBody>
            <a:bodyPr rtlCol="0" anchor="ctr"/>
            <a:lstStyle/>
            <a:p>
              <a:pPr marL="0" marR="0" lvl="0" indent="0" algn="l" defTabSz="914377" rtl="0" eaLnBrk="1" fontAlgn="auto" latinLnBrk="0" hangingPunct="0">
                <a:lnSpc>
                  <a:spcPct val="90000"/>
                </a:lnSpc>
                <a:spcBef>
                  <a:spcPts val="1688"/>
                </a:spcBef>
                <a:spcAft>
                  <a:spcPts val="0"/>
                </a:spcAft>
                <a:buClrTx/>
                <a:buSzTx/>
                <a:buFontTx/>
                <a:buNone/>
                <a:tabLst/>
                <a:defRPr/>
              </a:pPr>
              <a:endParaRPr kumimoji="0" lang="pt-BR" sz="675" b="0" i="0" u="none" strike="noStrike" kern="0" cap="none" spc="0" normalizeH="0" baseline="0" noProof="0">
                <a:ln>
                  <a:noFill/>
                </a:ln>
                <a:solidFill>
                  <a:srgbClr val="000000"/>
                </a:solidFill>
                <a:effectLst/>
                <a:uLnTx/>
                <a:uFillTx/>
                <a:latin typeface="Arial"/>
                <a:sym typeface="Helvetica Neue"/>
              </a:endParaRPr>
            </a:p>
          </p:txBody>
        </p:sp>
        <p:sp>
          <p:nvSpPr>
            <p:cNvPr id="27" name="Forma Livre 47">
              <a:extLst>
                <a:ext uri="{FF2B5EF4-FFF2-40B4-BE49-F238E27FC236}">
                  <a16:creationId xmlns:a16="http://schemas.microsoft.com/office/drawing/2014/main" id="{B6607223-1F51-459A-52B2-D16F6A67115F}"/>
                </a:ext>
              </a:extLst>
            </p:cNvPr>
            <p:cNvSpPr/>
            <p:nvPr/>
          </p:nvSpPr>
          <p:spPr>
            <a:xfrm>
              <a:off x="11711908" y="10281284"/>
              <a:ext cx="551497" cy="551815"/>
            </a:xfrm>
            <a:custGeom>
              <a:avLst/>
              <a:gdLst>
                <a:gd name="connsiteX0" fmla="*/ 275748 w 551497"/>
                <a:gd name="connsiteY0" fmla="*/ 551815 h 551815"/>
                <a:gd name="connsiteX1" fmla="*/ 80676 w 551497"/>
                <a:gd name="connsiteY1" fmla="*/ 471043 h 551815"/>
                <a:gd name="connsiteX2" fmla="*/ 80676 w 551497"/>
                <a:gd name="connsiteY2" fmla="*/ 80772 h 551815"/>
                <a:gd name="connsiteX3" fmla="*/ 275748 w 551497"/>
                <a:gd name="connsiteY3" fmla="*/ 0 h 551815"/>
                <a:gd name="connsiteX4" fmla="*/ 470821 w 551497"/>
                <a:gd name="connsiteY4" fmla="*/ 80772 h 551815"/>
                <a:gd name="connsiteX5" fmla="*/ 470821 w 551497"/>
                <a:gd name="connsiteY5" fmla="*/ 471043 h 551815"/>
                <a:gd name="connsiteX6" fmla="*/ 275748 w 551497"/>
                <a:gd name="connsiteY6" fmla="*/ 551815 h 551815"/>
                <a:gd name="connsiteX7" fmla="*/ 275748 w 551497"/>
                <a:gd name="connsiteY7" fmla="*/ 46736 h 551815"/>
                <a:gd name="connsiteX8" fmla="*/ 113823 w 551497"/>
                <a:gd name="connsiteY8" fmla="*/ 113792 h 551815"/>
                <a:gd name="connsiteX9" fmla="*/ 113823 w 551497"/>
                <a:gd name="connsiteY9" fmla="*/ 437769 h 551815"/>
                <a:gd name="connsiteX10" fmla="*/ 275748 w 551497"/>
                <a:gd name="connsiteY10" fmla="*/ 504825 h 551815"/>
                <a:gd name="connsiteX11" fmla="*/ 437800 w 551497"/>
                <a:gd name="connsiteY11" fmla="*/ 437769 h 551815"/>
                <a:gd name="connsiteX12" fmla="*/ 437800 w 551497"/>
                <a:gd name="connsiteY12" fmla="*/ 113792 h 551815"/>
                <a:gd name="connsiteX13" fmla="*/ 275748 w 551497"/>
                <a:gd name="connsiteY13" fmla="*/ 46736 h 5518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551497" h="551815">
                  <a:moveTo>
                    <a:pt x="275748" y="551815"/>
                  </a:moveTo>
                  <a:cubicBezTo>
                    <a:pt x="201961" y="551815"/>
                    <a:pt x="132747" y="523113"/>
                    <a:pt x="80676" y="471043"/>
                  </a:cubicBezTo>
                  <a:cubicBezTo>
                    <a:pt x="-26892" y="363474"/>
                    <a:pt x="-26892" y="188341"/>
                    <a:pt x="80676" y="80772"/>
                  </a:cubicBezTo>
                  <a:cubicBezTo>
                    <a:pt x="132747" y="28702"/>
                    <a:pt x="202088" y="0"/>
                    <a:pt x="275748" y="0"/>
                  </a:cubicBezTo>
                  <a:cubicBezTo>
                    <a:pt x="349535" y="0"/>
                    <a:pt x="418750" y="28702"/>
                    <a:pt x="470821" y="80772"/>
                  </a:cubicBezTo>
                  <a:cubicBezTo>
                    <a:pt x="578390" y="188341"/>
                    <a:pt x="578390" y="363474"/>
                    <a:pt x="470821" y="471043"/>
                  </a:cubicBezTo>
                  <a:cubicBezTo>
                    <a:pt x="418750" y="522986"/>
                    <a:pt x="349409" y="551815"/>
                    <a:pt x="275748" y="551815"/>
                  </a:cubicBezTo>
                  <a:moveTo>
                    <a:pt x="275748" y="46736"/>
                  </a:moveTo>
                  <a:cubicBezTo>
                    <a:pt x="214535" y="46736"/>
                    <a:pt x="157004" y="70612"/>
                    <a:pt x="113823" y="113792"/>
                  </a:cubicBezTo>
                  <a:cubicBezTo>
                    <a:pt x="24543" y="203073"/>
                    <a:pt x="24543" y="348488"/>
                    <a:pt x="113823" y="437769"/>
                  </a:cubicBezTo>
                  <a:cubicBezTo>
                    <a:pt x="157131" y="481076"/>
                    <a:pt x="214661" y="504825"/>
                    <a:pt x="275748" y="504825"/>
                  </a:cubicBezTo>
                  <a:cubicBezTo>
                    <a:pt x="336962" y="504825"/>
                    <a:pt x="394494" y="480949"/>
                    <a:pt x="437800" y="437769"/>
                  </a:cubicBezTo>
                  <a:cubicBezTo>
                    <a:pt x="527082" y="348488"/>
                    <a:pt x="527082" y="203073"/>
                    <a:pt x="437800" y="113792"/>
                  </a:cubicBezTo>
                  <a:cubicBezTo>
                    <a:pt x="394494" y="70485"/>
                    <a:pt x="336962" y="46736"/>
                    <a:pt x="275748" y="46736"/>
                  </a:cubicBezTo>
                </a:path>
              </a:pathLst>
            </a:custGeom>
            <a:grpFill/>
            <a:ln w="12700" cap="flat">
              <a:noFill/>
              <a:prstDash val="solid"/>
              <a:miter/>
            </a:ln>
          </p:spPr>
          <p:txBody>
            <a:bodyPr rtlCol="0" anchor="ctr"/>
            <a:lstStyle/>
            <a:p>
              <a:pPr marL="0" marR="0" lvl="0" indent="0" algn="l" defTabSz="914377" rtl="0" eaLnBrk="1" fontAlgn="auto" latinLnBrk="0" hangingPunct="0">
                <a:lnSpc>
                  <a:spcPct val="90000"/>
                </a:lnSpc>
                <a:spcBef>
                  <a:spcPts val="1688"/>
                </a:spcBef>
                <a:spcAft>
                  <a:spcPts val="0"/>
                </a:spcAft>
                <a:buClrTx/>
                <a:buSzTx/>
                <a:buFontTx/>
                <a:buNone/>
                <a:tabLst/>
                <a:defRPr/>
              </a:pPr>
              <a:endParaRPr kumimoji="0" lang="pt-BR" sz="675" b="0" i="0" u="none" strike="noStrike" kern="0" cap="none" spc="0" normalizeH="0" baseline="0" noProof="0">
                <a:ln>
                  <a:noFill/>
                </a:ln>
                <a:solidFill>
                  <a:srgbClr val="000000"/>
                </a:solidFill>
                <a:effectLst/>
                <a:uLnTx/>
                <a:uFillTx/>
                <a:latin typeface="Arial"/>
                <a:sym typeface="Helvetica Neue"/>
              </a:endParaRPr>
            </a:p>
          </p:txBody>
        </p:sp>
      </p:grpSp>
      <p:sp>
        <p:nvSpPr>
          <p:cNvPr id="28" name="Lorem ipsum dolor sit amet, consectetur adipiscing elit, sed do eiusmod tempor incididunt ut labore et dolore magna aliqua. Ut enim ad minim veniam, quis nostrud exercitation ullamco laboris nisi ut aliquip ex ea commodo consequat. Duis aute irure dolor ">
            <a:extLst>
              <a:ext uri="{FF2B5EF4-FFF2-40B4-BE49-F238E27FC236}">
                <a16:creationId xmlns:a16="http://schemas.microsoft.com/office/drawing/2014/main" id="{D5DF3172-C1DF-9F02-B94C-EBB81897AD94}"/>
              </a:ext>
            </a:extLst>
          </p:cNvPr>
          <p:cNvSpPr txBox="1"/>
          <p:nvPr userDrawn="1"/>
        </p:nvSpPr>
        <p:spPr>
          <a:xfrm>
            <a:off x="4621748" y="2275782"/>
            <a:ext cx="2035555" cy="361637"/>
          </a:xfrm>
          <a:prstGeom prst="rect">
            <a:avLst/>
          </a:prstGeom>
          <a:ln w="12700">
            <a:miter lim="400000"/>
          </a:ln>
          <a:extLst>
            <a:ext uri="{C572A759-6A51-4108-AA02-DFA0A04FC94B}">
              <ma14:wrappingTextBoxFlag xmlns="" xmlns:ma14="http://schemas.microsoft.com/office/mac/drawingml/2011/main" xmlns:a14="http://schemas.microsoft.com/office/drawing/2010/main" xmlns:m="http://schemas.openxmlformats.org/officeDocument/2006/math" val="1"/>
            </a:ext>
          </a:extLst>
        </p:spPr>
        <p:txBody>
          <a:bodyPr wrap="square" lIns="19050" tIns="19050" rIns="19050" bIns="19050">
            <a:spAutoFit/>
          </a:bodyPr>
          <a:lstStyle>
            <a:lvl1pPr>
              <a:lnSpc>
                <a:spcPct val="120000"/>
              </a:lnSpc>
              <a:defRPr sz="2500">
                <a:solidFill>
                  <a:srgbClr val="808080"/>
                </a:solidFill>
                <a:latin typeface="Arial"/>
                <a:ea typeface="Arial"/>
                <a:cs typeface="Arial"/>
                <a:sym typeface="Arial"/>
              </a:defRPr>
            </a:lvl1pPr>
          </a:lstStyle>
          <a:p>
            <a:pPr marL="0" marR="0" lvl="0" indent="0" algn="l" defTabSz="914377" rtl="0" eaLnBrk="1" fontAlgn="auto" latinLnBrk="0" hangingPunct="0">
              <a:lnSpc>
                <a:spcPct val="100000"/>
              </a:lnSpc>
              <a:spcBef>
                <a:spcPts val="1688"/>
              </a:spcBef>
              <a:spcAft>
                <a:spcPts val="0"/>
              </a:spcAft>
              <a:buClrTx/>
              <a:buSzTx/>
              <a:buFontTx/>
              <a:buNone/>
              <a:tabLst/>
              <a:defRPr/>
            </a:pPr>
            <a:r>
              <a:rPr kumimoji="0" sz="1050" b="0" i="0" u="none" strike="noStrike" kern="0" cap="none" spc="0" normalizeH="0" baseline="0" noProof="0">
                <a:ln>
                  <a:noFill/>
                </a:ln>
                <a:solidFill>
                  <a:srgbClr val="5C6C74"/>
                </a:solidFill>
                <a:effectLst/>
                <a:uLnTx/>
                <a:uFillTx/>
                <a:latin typeface="Arial"/>
                <a:cs typeface="Arial"/>
                <a:sym typeface="Arial"/>
              </a:rPr>
              <a:t>Lorem ipsum dolor sit </a:t>
            </a:r>
            <a:r>
              <a:rPr kumimoji="0" sz="1050" b="0" i="0" u="none" strike="noStrike" kern="0" cap="none" spc="0" normalizeH="0" baseline="0" noProof="0" err="1">
                <a:ln>
                  <a:noFill/>
                </a:ln>
                <a:solidFill>
                  <a:srgbClr val="5C6C74"/>
                </a:solidFill>
                <a:effectLst/>
                <a:uLnTx/>
                <a:uFillTx/>
                <a:latin typeface="Arial"/>
                <a:cs typeface="Arial"/>
                <a:sym typeface="Arial"/>
              </a:rPr>
              <a:t>amet</a:t>
            </a:r>
            <a:r>
              <a:rPr kumimoji="0" sz="1050" b="0" i="0" u="none" strike="noStrike" kern="0" cap="none" spc="0" normalizeH="0" baseline="0" noProof="0">
                <a:ln>
                  <a:noFill/>
                </a:ln>
                <a:solidFill>
                  <a:srgbClr val="5C6C74"/>
                </a:solidFill>
                <a:effectLst/>
                <a:uLnTx/>
                <a:uFillTx/>
                <a:latin typeface="Arial"/>
                <a:cs typeface="Arial"/>
                <a:sym typeface="Arial"/>
              </a:rPr>
              <a:t>, </a:t>
            </a:r>
            <a:r>
              <a:rPr kumimoji="0" sz="1050" b="0" i="0" u="none" strike="noStrike" kern="0" cap="none" spc="0" normalizeH="0" baseline="0" noProof="0" err="1">
                <a:ln>
                  <a:noFill/>
                </a:ln>
                <a:solidFill>
                  <a:srgbClr val="5C6C74"/>
                </a:solidFill>
                <a:effectLst/>
                <a:uLnTx/>
                <a:uFillTx/>
                <a:latin typeface="Arial"/>
                <a:cs typeface="Arial"/>
                <a:sym typeface="Arial"/>
              </a:rPr>
              <a:t>consectetur</a:t>
            </a:r>
            <a:r>
              <a:rPr kumimoji="0" sz="1050" b="0" i="0" u="none" strike="noStrike" kern="0" cap="none" spc="0" normalizeH="0" baseline="0" noProof="0">
                <a:ln>
                  <a:noFill/>
                </a:ln>
                <a:solidFill>
                  <a:srgbClr val="5C6C74"/>
                </a:solidFill>
                <a:effectLst/>
                <a:uLnTx/>
                <a:uFillTx/>
                <a:latin typeface="Arial"/>
                <a:cs typeface="Arial"/>
                <a:sym typeface="Arial"/>
              </a:rPr>
              <a:t> </a:t>
            </a:r>
            <a:r>
              <a:rPr kumimoji="0" sz="1050" b="0" i="0" u="none" strike="noStrike" kern="0" cap="none" spc="0" normalizeH="0" baseline="0" noProof="0" err="1">
                <a:ln>
                  <a:noFill/>
                </a:ln>
                <a:solidFill>
                  <a:srgbClr val="5C6C74"/>
                </a:solidFill>
                <a:effectLst/>
                <a:uLnTx/>
                <a:uFillTx/>
                <a:latin typeface="Arial"/>
                <a:cs typeface="Arial"/>
                <a:sym typeface="Arial"/>
              </a:rPr>
              <a:t>adipiscing</a:t>
            </a:r>
            <a:r>
              <a:rPr kumimoji="0" sz="1050" b="0" i="0" u="none" strike="noStrike" kern="0" cap="none" spc="0" normalizeH="0" baseline="0" noProof="0">
                <a:ln>
                  <a:noFill/>
                </a:ln>
                <a:solidFill>
                  <a:srgbClr val="5C6C74"/>
                </a:solidFill>
                <a:effectLst/>
                <a:uLnTx/>
                <a:uFillTx/>
                <a:latin typeface="Arial"/>
                <a:cs typeface="Arial"/>
                <a:sym typeface="Arial"/>
              </a:rPr>
              <a:t> elit.</a:t>
            </a:r>
          </a:p>
        </p:txBody>
      </p:sp>
      <p:sp>
        <p:nvSpPr>
          <p:cNvPr id="29" name="Lorem ipsum dolor sit amet, consectetur adipiscing elit, sed do eiusmod tempor incididunt ut labore et dolore magna aliqua. Ut enim ad minim veniam, quis nostrud exercitation ullamco laboris nisi ut aliquip ex ea commodo consequat. Duis aute irure dolor ">
            <a:extLst>
              <a:ext uri="{FF2B5EF4-FFF2-40B4-BE49-F238E27FC236}">
                <a16:creationId xmlns:a16="http://schemas.microsoft.com/office/drawing/2014/main" id="{2873BC05-34CF-26BD-A198-8C23BDB1E65D}"/>
              </a:ext>
            </a:extLst>
          </p:cNvPr>
          <p:cNvSpPr txBox="1"/>
          <p:nvPr userDrawn="1"/>
        </p:nvSpPr>
        <p:spPr>
          <a:xfrm>
            <a:off x="4621748" y="3520801"/>
            <a:ext cx="2035555" cy="361637"/>
          </a:xfrm>
          <a:prstGeom prst="rect">
            <a:avLst/>
          </a:prstGeom>
          <a:ln w="12700">
            <a:miter lim="400000"/>
          </a:ln>
          <a:extLst>
            <a:ext uri="{C572A759-6A51-4108-AA02-DFA0A04FC94B}">
              <ma14:wrappingTextBoxFlag xmlns="" xmlns:ma14="http://schemas.microsoft.com/office/mac/drawingml/2011/main" xmlns:a14="http://schemas.microsoft.com/office/drawing/2010/main" xmlns:m="http://schemas.openxmlformats.org/officeDocument/2006/math" val="1"/>
            </a:ext>
          </a:extLst>
        </p:spPr>
        <p:txBody>
          <a:bodyPr wrap="square" lIns="19050" tIns="19050" rIns="19050" bIns="19050">
            <a:spAutoFit/>
          </a:bodyPr>
          <a:lstStyle>
            <a:lvl1pPr>
              <a:lnSpc>
                <a:spcPct val="120000"/>
              </a:lnSpc>
              <a:defRPr sz="2500">
                <a:solidFill>
                  <a:srgbClr val="808080"/>
                </a:solidFill>
                <a:latin typeface="Arial"/>
                <a:ea typeface="Arial"/>
                <a:cs typeface="Arial"/>
                <a:sym typeface="Arial"/>
              </a:defRPr>
            </a:lvl1pPr>
          </a:lstStyle>
          <a:p>
            <a:pPr marL="0" marR="0" lvl="0" indent="0" algn="l" defTabSz="914377" rtl="0" eaLnBrk="1" fontAlgn="auto" latinLnBrk="0" hangingPunct="0">
              <a:lnSpc>
                <a:spcPct val="100000"/>
              </a:lnSpc>
              <a:spcBef>
                <a:spcPts val="1688"/>
              </a:spcBef>
              <a:spcAft>
                <a:spcPts val="0"/>
              </a:spcAft>
              <a:buClrTx/>
              <a:buSzTx/>
              <a:buFontTx/>
              <a:buNone/>
              <a:tabLst/>
              <a:defRPr/>
            </a:pPr>
            <a:r>
              <a:rPr kumimoji="0" sz="1050" b="0" i="0" u="none" strike="noStrike" kern="0" cap="none" spc="0" normalizeH="0" baseline="0" noProof="0">
                <a:ln>
                  <a:noFill/>
                </a:ln>
                <a:solidFill>
                  <a:srgbClr val="5C6C74"/>
                </a:solidFill>
                <a:effectLst/>
                <a:uLnTx/>
                <a:uFillTx/>
                <a:latin typeface="Arial"/>
                <a:cs typeface="Arial"/>
                <a:sym typeface="Arial"/>
              </a:rPr>
              <a:t>Lorem ipsum dolor sit </a:t>
            </a:r>
            <a:r>
              <a:rPr kumimoji="0" sz="1050" b="0" i="0" u="none" strike="noStrike" kern="0" cap="none" spc="0" normalizeH="0" baseline="0" noProof="0" err="1">
                <a:ln>
                  <a:noFill/>
                </a:ln>
                <a:solidFill>
                  <a:srgbClr val="5C6C74"/>
                </a:solidFill>
                <a:effectLst/>
                <a:uLnTx/>
                <a:uFillTx/>
                <a:latin typeface="Arial"/>
                <a:cs typeface="Arial"/>
                <a:sym typeface="Arial"/>
              </a:rPr>
              <a:t>amet</a:t>
            </a:r>
            <a:r>
              <a:rPr kumimoji="0" sz="1050" b="0" i="0" u="none" strike="noStrike" kern="0" cap="none" spc="0" normalizeH="0" baseline="0" noProof="0">
                <a:ln>
                  <a:noFill/>
                </a:ln>
                <a:solidFill>
                  <a:srgbClr val="5C6C74"/>
                </a:solidFill>
                <a:effectLst/>
                <a:uLnTx/>
                <a:uFillTx/>
                <a:latin typeface="Arial"/>
                <a:cs typeface="Arial"/>
                <a:sym typeface="Arial"/>
              </a:rPr>
              <a:t>, </a:t>
            </a:r>
            <a:r>
              <a:rPr kumimoji="0" sz="1050" b="0" i="0" u="none" strike="noStrike" kern="0" cap="none" spc="0" normalizeH="0" baseline="0" noProof="0" err="1">
                <a:ln>
                  <a:noFill/>
                </a:ln>
                <a:solidFill>
                  <a:srgbClr val="5C6C74"/>
                </a:solidFill>
                <a:effectLst/>
                <a:uLnTx/>
                <a:uFillTx/>
                <a:latin typeface="Arial"/>
                <a:cs typeface="Arial"/>
                <a:sym typeface="Arial"/>
              </a:rPr>
              <a:t>consectetur</a:t>
            </a:r>
            <a:r>
              <a:rPr kumimoji="0" sz="1050" b="0" i="0" u="none" strike="noStrike" kern="0" cap="none" spc="0" normalizeH="0" baseline="0" noProof="0">
                <a:ln>
                  <a:noFill/>
                </a:ln>
                <a:solidFill>
                  <a:srgbClr val="5C6C74"/>
                </a:solidFill>
                <a:effectLst/>
                <a:uLnTx/>
                <a:uFillTx/>
                <a:latin typeface="Arial"/>
                <a:cs typeface="Arial"/>
                <a:sym typeface="Arial"/>
              </a:rPr>
              <a:t> </a:t>
            </a:r>
            <a:r>
              <a:rPr kumimoji="0" sz="1050" b="0" i="0" u="none" strike="noStrike" kern="0" cap="none" spc="0" normalizeH="0" baseline="0" noProof="0" err="1">
                <a:ln>
                  <a:noFill/>
                </a:ln>
                <a:solidFill>
                  <a:srgbClr val="5C6C74"/>
                </a:solidFill>
                <a:effectLst/>
                <a:uLnTx/>
                <a:uFillTx/>
                <a:latin typeface="Arial"/>
                <a:cs typeface="Arial"/>
                <a:sym typeface="Arial"/>
              </a:rPr>
              <a:t>adipiscing</a:t>
            </a:r>
            <a:r>
              <a:rPr kumimoji="0" sz="1050" b="0" i="0" u="none" strike="noStrike" kern="0" cap="none" spc="0" normalizeH="0" baseline="0" noProof="0">
                <a:ln>
                  <a:noFill/>
                </a:ln>
                <a:solidFill>
                  <a:srgbClr val="5C6C74"/>
                </a:solidFill>
                <a:effectLst/>
                <a:uLnTx/>
                <a:uFillTx/>
                <a:latin typeface="Arial"/>
                <a:cs typeface="Arial"/>
                <a:sym typeface="Arial"/>
              </a:rPr>
              <a:t> elit.</a:t>
            </a:r>
          </a:p>
        </p:txBody>
      </p:sp>
      <p:grpSp>
        <p:nvGrpSpPr>
          <p:cNvPr id="30" name="Agrupar 29">
            <a:extLst>
              <a:ext uri="{FF2B5EF4-FFF2-40B4-BE49-F238E27FC236}">
                <a16:creationId xmlns:a16="http://schemas.microsoft.com/office/drawing/2014/main" id="{AA5547E2-7C46-FAA2-C17B-A012F562EFCE}"/>
              </a:ext>
            </a:extLst>
          </p:cNvPr>
          <p:cNvGrpSpPr/>
          <p:nvPr userDrawn="1"/>
        </p:nvGrpSpPr>
        <p:grpSpPr>
          <a:xfrm>
            <a:off x="8870259" y="167554"/>
            <a:ext cx="258135" cy="4841082"/>
            <a:chOff x="23654022" y="446811"/>
            <a:chExt cx="688359" cy="12909555"/>
          </a:xfrm>
        </p:grpSpPr>
        <p:grpSp>
          <p:nvGrpSpPr>
            <p:cNvPr id="31" name="Grupo">
              <a:extLst>
                <a:ext uri="{FF2B5EF4-FFF2-40B4-BE49-F238E27FC236}">
                  <a16:creationId xmlns:a16="http://schemas.microsoft.com/office/drawing/2014/main" id="{0AACF375-5852-A9BA-A072-42FEE449E8B7}"/>
                </a:ext>
              </a:extLst>
            </p:cNvPr>
            <p:cNvGrpSpPr/>
            <p:nvPr/>
          </p:nvGrpSpPr>
          <p:grpSpPr>
            <a:xfrm rot="16200000">
              <a:off x="18313987" y="7327972"/>
              <a:ext cx="11768659" cy="288129"/>
              <a:chOff x="-1695228" y="6522"/>
              <a:chExt cx="11768658" cy="288128"/>
            </a:xfrm>
          </p:grpSpPr>
          <p:sp>
            <p:nvSpPr>
              <p:cNvPr id="33" name="This information belongs to Embraer and cannot be used or reproduced without written permission from the Company.">
                <a:extLst>
                  <a:ext uri="{FF2B5EF4-FFF2-40B4-BE49-F238E27FC236}">
                    <a16:creationId xmlns:a16="http://schemas.microsoft.com/office/drawing/2014/main" id="{4E75C095-5AB4-7D5D-46BA-621B240527F3}"/>
                  </a:ext>
                </a:extLst>
              </p:cNvPr>
              <p:cNvSpPr txBox="1"/>
              <p:nvPr/>
            </p:nvSpPr>
            <p:spPr>
              <a:xfrm>
                <a:off x="1071885" y="6522"/>
                <a:ext cx="9001545" cy="282814"/>
              </a:xfrm>
              <a:prstGeom prst="rect">
                <a:avLst/>
              </a:prstGeom>
              <a:noFill/>
              <a:ln w="12700" cap="flat">
                <a:noFill/>
                <a:miter lim="400000"/>
              </a:ln>
              <a:effectLst/>
              <a:extLst>
                <a:ext uri="{C572A759-6A51-4108-AA02-DFA0A04FC94B}">
                  <ma14:wrappingTextBoxFlag xmlns="" xmlns:ma14="http://schemas.microsoft.com/office/mac/drawingml/2011/main" val="1"/>
                </a:ext>
              </a:extLst>
            </p:spPr>
            <p:txBody>
              <a:bodyPr wrap="square" lIns="19050" tIns="19050" rIns="19050" bIns="19050" numCol="1" anchor="ctr">
                <a:spAutoFit/>
              </a:bodyPr>
              <a:lstStyle>
                <a:lvl1pPr>
                  <a:defRPr sz="1300">
                    <a:solidFill>
                      <a:srgbClr val="6E6D6D"/>
                    </a:solidFill>
                    <a:latin typeface="Arial"/>
                    <a:ea typeface="Arial"/>
                    <a:cs typeface="Arial"/>
                    <a:sym typeface="Arial"/>
                  </a:defRPr>
                </a:lvl1pPr>
              </a:lstStyle>
              <a:p>
                <a:r>
                  <a:rPr lang="pt-BR" sz="488"/>
                  <a:t>Esta informação pertence à Embraer e não pode ser usada ou reproduzida sem a autorização por escrito da Empresa.</a:t>
                </a:r>
                <a:endParaRPr sz="488"/>
              </a:p>
            </p:txBody>
          </p:sp>
          <p:sp>
            <p:nvSpPr>
              <p:cNvPr id="34" name="Linha">
                <a:extLst>
                  <a:ext uri="{FF2B5EF4-FFF2-40B4-BE49-F238E27FC236}">
                    <a16:creationId xmlns:a16="http://schemas.microsoft.com/office/drawing/2014/main" id="{A8BF02B3-BD4F-73E5-F284-28B0479A0D36}"/>
                  </a:ext>
                </a:extLst>
              </p:cNvPr>
              <p:cNvSpPr/>
              <p:nvPr/>
            </p:nvSpPr>
            <p:spPr>
              <a:xfrm flipV="1">
                <a:off x="898999" y="21128"/>
                <a:ext cx="83625" cy="273522"/>
              </a:xfrm>
              <a:prstGeom prst="line">
                <a:avLst/>
              </a:prstGeom>
              <a:noFill/>
              <a:ln w="9525" cap="flat">
                <a:solidFill>
                  <a:srgbClr val="100690"/>
                </a:solidFill>
                <a:prstDash val="solid"/>
                <a:miter lim="400000"/>
              </a:ln>
              <a:effectLst/>
            </p:spPr>
            <p:txBody>
              <a:bodyPr wrap="square" lIns="19050" tIns="19050" rIns="19050" bIns="19050" numCol="1" anchor="ctr">
                <a:noAutofit/>
              </a:bodyPr>
              <a:lstStyle/>
              <a:p>
                <a:endParaRPr sz="675"/>
              </a:p>
            </p:txBody>
          </p:sp>
          <p:sp>
            <p:nvSpPr>
              <p:cNvPr id="35" name="This information belongs to Embraer and cannot be used or reproduced without written permission from the Company.">
                <a:extLst>
                  <a:ext uri="{FF2B5EF4-FFF2-40B4-BE49-F238E27FC236}">
                    <a16:creationId xmlns:a16="http://schemas.microsoft.com/office/drawing/2014/main" id="{D880F7B3-4342-3DF3-6C8F-7735C1920240}"/>
                  </a:ext>
                </a:extLst>
              </p:cNvPr>
              <p:cNvSpPr txBox="1"/>
              <p:nvPr/>
            </p:nvSpPr>
            <p:spPr>
              <a:xfrm>
                <a:off x="-1695228" y="6558"/>
                <a:ext cx="2621118" cy="282812"/>
              </a:xfrm>
              <a:prstGeom prst="rect">
                <a:avLst/>
              </a:prstGeom>
              <a:noFill/>
              <a:ln w="12700" cap="flat">
                <a:noFill/>
                <a:miter lim="400000"/>
              </a:ln>
              <a:effectLst/>
              <a:extLst>
                <a:ext uri="{C572A759-6A51-4108-AA02-DFA0A04FC94B}">
                  <ma14:wrappingTextBoxFlag xmlns="" xmlns:ma14="http://schemas.microsoft.com/office/mac/drawingml/2011/main" val="1"/>
                </a:ext>
              </a:extLst>
            </p:spPr>
            <p:txBody>
              <a:bodyPr wrap="square" lIns="19050" tIns="19050" rIns="19050" bIns="19050" numCol="1" anchor="ctr">
                <a:spAutoFit/>
              </a:bodyPr>
              <a:lstStyle>
                <a:lvl1pPr>
                  <a:defRPr sz="1300">
                    <a:solidFill>
                      <a:srgbClr val="6E6D6D"/>
                    </a:solidFill>
                    <a:latin typeface="Arial"/>
                    <a:ea typeface="Arial"/>
                    <a:cs typeface="Arial"/>
                    <a:sym typeface="Arial"/>
                  </a:defRPr>
                </a:lvl1pPr>
              </a:lstStyle>
              <a:p>
                <a:r>
                  <a:rPr lang="en-US" sz="488"/>
                  <a:t>INFORMAÇÃO CONFIDENCIAL</a:t>
                </a:r>
                <a:endParaRPr sz="488"/>
              </a:p>
            </p:txBody>
          </p:sp>
        </p:grpSp>
        <p:sp>
          <p:nvSpPr>
            <p:cNvPr id="32" name="Forma Livre: Forma 61">
              <a:extLst>
                <a:ext uri="{FF2B5EF4-FFF2-40B4-BE49-F238E27FC236}">
                  <a16:creationId xmlns:a16="http://schemas.microsoft.com/office/drawing/2014/main" id="{B1570ED5-CDFB-E925-6FD0-F9B270413981}"/>
                </a:ext>
              </a:extLst>
            </p:cNvPr>
            <p:cNvSpPr/>
            <p:nvPr/>
          </p:nvSpPr>
          <p:spPr>
            <a:xfrm flipH="1">
              <a:off x="23654022" y="446811"/>
              <a:ext cx="359396" cy="359346"/>
            </a:xfrm>
            <a:custGeom>
              <a:avLst/>
              <a:gdLst/>
              <a:ahLst/>
              <a:cxnLst>
                <a:cxn ang="0">
                  <a:pos x="wd2" y="hd2"/>
                </a:cxn>
                <a:cxn ang="5400000">
                  <a:pos x="wd2" y="hd2"/>
                </a:cxn>
                <a:cxn ang="10800000">
                  <a:pos x="wd2" y="hd2"/>
                </a:cxn>
                <a:cxn ang="16200000">
                  <a:pos x="wd2" y="hd2"/>
                </a:cxn>
              </a:cxnLst>
              <a:rect l="0" t="0" r="r" b="b"/>
              <a:pathLst>
                <a:path w="21600" h="21600" extrusionOk="0">
                  <a:moveTo>
                    <a:pt x="17278" y="0"/>
                  </a:moveTo>
                  <a:lnTo>
                    <a:pt x="4322" y="9935"/>
                  </a:lnTo>
                  <a:lnTo>
                    <a:pt x="1728" y="9935"/>
                  </a:lnTo>
                  <a:lnTo>
                    <a:pt x="0" y="11665"/>
                  </a:lnTo>
                  <a:lnTo>
                    <a:pt x="4322" y="11665"/>
                  </a:lnTo>
                  <a:lnTo>
                    <a:pt x="17278" y="21600"/>
                  </a:lnTo>
                  <a:lnTo>
                    <a:pt x="21600" y="21600"/>
                  </a:lnTo>
                  <a:lnTo>
                    <a:pt x="12961" y="11665"/>
                  </a:lnTo>
                  <a:lnTo>
                    <a:pt x="21559" y="11665"/>
                  </a:lnTo>
                  <a:lnTo>
                    <a:pt x="21559" y="9935"/>
                  </a:lnTo>
                  <a:lnTo>
                    <a:pt x="12961" y="9935"/>
                  </a:lnTo>
                  <a:lnTo>
                    <a:pt x="21600" y="0"/>
                  </a:lnTo>
                  <a:close/>
                </a:path>
              </a:pathLst>
            </a:custGeom>
            <a:solidFill>
              <a:srgbClr val="100690"/>
            </a:solidFill>
            <a:ln w="12700" cap="flat">
              <a:noFill/>
              <a:miter lim="400000"/>
            </a:ln>
            <a:effectLst/>
          </p:spPr>
          <p:txBody>
            <a:bodyPr wrap="square" lIns="17145" tIns="17145" rIns="17145" bIns="17145" numCol="1" anchor="ctr">
              <a:noAutofit/>
            </a:bodyPr>
            <a:lstStyle/>
            <a:p>
              <a:pPr>
                <a:defRPr>
                  <a:solidFill>
                    <a:srgbClr val="100690"/>
                  </a:solidFill>
                  <a:latin typeface="GT America Condensed Regular"/>
                  <a:ea typeface="GT America Condensed Regular"/>
                  <a:cs typeface="GT America Condensed Regular"/>
                  <a:sym typeface="GT America Condensed Regular"/>
                </a:defRPr>
              </a:pPr>
              <a:endParaRPr sz="675"/>
            </a:p>
          </p:txBody>
        </p:sp>
      </p:grpSp>
      <p:sp>
        <p:nvSpPr>
          <p:cNvPr id="39" name="Espaço Reservado para Texto 24">
            <a:extLst>
              <a:ext uri="{FF2B5EF4-FFF2-40B4-BE49-F238E27FC236}">
                <a16:creationId xmlns:a16="http://schemas.microsoft.com/office/drawing/2014/main" id="{74C88515-7398-0889-F371-4E0D8F269F44}"/>
              </a:ext>
            </a:extLst>
          </p:cNvPr>
          <p:cNvSpPr>
            <a:spLocks noGrp="1"/>
          </p:cNvSpPr>
          <p:nvPr>
            <p:ph type="body" sz="quarter" idx="12" hasCustomPrompt="1"/>
          </p:nvPr>
        </p:nvSpPr>
        <p:spPr>
          <a:xfrm>
            <a:off x="916069" y="2365128"/>
            <a:ext cx="2879976" cy="1989155"/>
          </a:xfrm>
          <a:prstGeom prst="rect">
            <a:avLst/>
          </a:prstGeom>
        </p:spPr>
        <p:txBody>
          <a:bodyPr/>
          <a:lstStyle>
            <a:lvl1pPr marL="0" marR="0" indent="0" algn="l" defTabSz="914377" rtl="0" fontAlgn="auto" latinLnBrk="0" hangingPunct="0">
              <a:lnSpc>
                <a:spcPct val="120000"/>
              </a:lnSpc>
              <a:spcBef>
                <a:spcPts val="1688"/>
              </a:spcBef>
              <a:spcAft>
                <a:spcPts val="0"/>
              </a:spcAft>
              <a:buClrTx/>
              <a:buSzTx/>
              <a:buFontTx/>
              <a:buNone/>
              <a:tabLst/>
              <a:defRPr kumimoji="0" lang="pt-BR" sz="1000" b="0" i="0" u="none" strike="noStrike" cap="none" spc="0" normalizeH="0" baseline="0" dirty="0" smtClean="0">
                <a:ln>
                  <a:noFill/>
                </a:ln>
                <a:solidFill>
                  <a:srgbClr val="808080"/>
                </a:solidFill>
                <a:effectLst/>
                <a:uFillTx/>
                <a:latin typeface="Arial"/>
                <a:ea typeface="Arial"/>
                <a:cs typeface="Arial"/>
                <a:sym typeface="Arial"/>
              </a:defRPr>
            </a:lvl1pPr>
          </a:lstStyle>
          <a:p>
            <a:pPr lvl="0"/>
            <a:r>
              <a:rPr lang="pt-BR"/>
              <a:t>Lorem ipsum </a:t>
            </a:r>
            <a:r>
              <a:rPr lang="pt-BR" err="1"/>
              <a:t>dolor</a:t>
            </a:r>
            <a:r>
              <a:rPr lang="pt-BR"/>
              <a:t> </a:t>
            </a:r>
            <a:r>
              <a:rPr lang="pt-BR" err="1"/>
              <a:t>sit</a:t>
            </a:r>
            <a:r>
              <a:rPr lang="pt-BR"/>
              <a:t> </a:t>
            </a:r>
            <a:r>
              <a:rPr lang="pt-BR" err="1"/>
              <a:t>amet</a:t>
            </a:r>
            <a:r>
              <a:rPr lang="pt-BR"/>
              <a:t>, </a:t>
            </a:r>
            <a:r>
              <a:rPr lang="pt-BR" err="1"/>
              <a:t>consectetur</a:t>
            </a:r>
            <a:r>
              <a:rPr lang="pt-BR"/>
              <a:t> </a:t>
            </a:r>
            <a:r>
              <a:rPr lang="pt-BR" err="1"/>
              <a:t>adipiscing</a:t>
            </a:r>
            <a:r>
              <a:rPr lang="pt-BR"/>
              <a:t> </a:t>
            </a:r>
            <a:r>
              <a:rPr lang="pt-BR" err="1"/>
              <a:t>elit</a:t>
            </a:r>
            <a:r>
              <a:rPr lang="pt-BR"/>
              <a:t>, </a:t>
            </a:r>
            <a:r>
              <a:rPr lang="pt-BR" err="1"/>
              <a:t>sed</a:t>
            </a:r>
            <a:r>
              <a:rPr lang="pt-BR"/>
              <a:t> do </a:t>
            </a:r>
            <a:r>
              <a:rPr lang="pt-BR" err="1"/>
              <a:t>eiusmod</a:t>
            </a:r>
            <a:r>
              <a:rPr lang="pt-BR"/>
              <a:t> </a:t>
            </a:r>
            <a:r>
              <a:rPr lang="pt-BR" err="1"/>
              <a:t>tempor</a:t>
            </a:r>
            <a:r>
              <a:rPr lang="pt-BR"/>
              <a:t> </a:t>
            </a:r>
            <a:r>
              <a:rPr lang="pt-BR" err="1"/>
              <a:t>incididunt</a:t>
            </a:r>
            <a:r>
              <a:rPr lang="pt-BR"/>
              <a:t> ut labore et </a:t>
            </a:r>
            <a:r>
              <a:rPr lang="pt-BR" err="1"/>
              <a:t>dolore</a:t>
            </a:r>
            <a:r>
              <a:rPr lang="pt-BR"/>
              <a:t> magna </a:t>
            </a:r>
            <a:r>
              <a:rPr lang="pt-BR" err="1"/>
              <a:t>aliqua</a:t>
            </a:r>
            <a:r>
              <a:rPr lang="pt-BR"/>
              <a:t>.       Ut </a:t>
            </a:r>
            <a:r>
              <a:rPr lang="pt-BR" err="1"/>
              <a:t>enim</a:t>
            </a:r>
            <a:r>
              <a:rPr lang="pt-BR"/>
              <a:t> ad </a:t>
            </a:r>
            <a:r>
              <a:rPr lang="pt-BR" err="1"/>
              <a:t>minim</a:t>
            </a:r>
            <a:r>
              <a:rPr lang="pt-BR"/>
              <a:t> </a:t>
            </a:r>
            <a:r>
              <a:rPr lang="pt-BR" err="1"/>
              <a:t>veniam</a:t>
            </a:r>
            <a:r>
              <a:rPr lang="pt-BR"/>
              <a:t>, quis </a:t>
            </a:r>
            <a:r>
              <a:rPr lang="pt-BR" err="1"/>
              <a:t>nostrud</a:t>
            </a:r>
            <a:r>
              <a:rPr lang="pt-BR"/>
              <a:t> </a:t>
            </a:r>
            <a:r>
              <a:rPr lang="pt-BR" err="1"/>
              <a:t>exercitation</a:t>
            </a:r>
            <a:r>
              <a:rPr lang="pt-BR"/>
              <a:t> </a:t>
            </a:r>
            <a:r>
              <a:rPr lang="pt-BR" err="1"/>
              <a:t>ullamco</a:t>
            </a:r>
            <a:r>
              <a:rPr lang="pt-BR"/>
              <a:t> </a:t>
            </a:r>
            <a:r>
              <a:rPr lang="pt-BR" err="1"/>
              <a:t>laboris</a:t>
            </a:r>
            <a:r>
              <a:rPr lang="pt-BR"/>
              <a:t> </a:t>
            </a:r>
            <a:r>
              <a:rPr lang="pt-BR" err="1"/>
              <a:t>nisi</a:t>
            </a:r>
            <a:r>
              <a:rPr lang="pt-BR"/>
              <a:t> ut </a:t>
            </a:r>
            <a:r>
              <a:rPr lang="pt-BR" err="1"/>
              <a:t>aliquip</a:t>
            </a:r>
            <a:r>
              <a:rPr lang="pt-BR"/>
              <a:t> </a:t>
            </a:r>
            <a:r>
              <a:rPr lang="pt-BR" err="1"/>
              <a:t>ex</a:t>
            </a:r>
            <a:r>
              <a:rPr lang="pt-BR"/>
              <a:t> </a:t>
            </a:r>
            <a:r>
              <a:rPr lang="pt-BR" err="1"/>
              <a:t>ea</a:t>
            </a:r>
            <a:r>
              <a:rPr lang="pt-BR"/>
              <a:t> </a:t>
            </a:r>
            <a:r>
              <a:rPr lang="pt-BR" err="1"/>
              <a:t>commodo</a:t>
            </a:r>
            <a:r>
              <a:rPr lang="pt-BR"/>
              <a:t> </a:t>
            </a:r>
            <a:r>
              <a:rPr lang="pt-BR" err="1"/>
              <a:t>consequat</a:t>
            </a:r>
            <a:r>
              <a:rPr lang="pt-BR"/>
              <a:t>. </a:t>
            </a:r>
            <a:r>
              <a:rPr lang="pt-BR" err="1"/>
              <a:t>Duis</a:t>
            </a:r>
            <a:r>
              <a:rPr lang="pt-BR"/>
              <a:t> </a:t>
            </a:r>
            <a:r>
              <a:rPr lang="pt-BR" err="1"/>
              <a:t>aute</a:t>
            </a:r>
            <a:r>
              <a:rPr lang="pt-BR"/>
              <a:t> </a:t>
            </a:r>
            <a:r>
              <a:rPr lang="pt-BR" err="1"/>
              <a:t>irure</a:t>
            </a:r>
            <a:r>
              <a:rPr lang="pt-BR"/>
              <a:t> </a:t>
            </a:r>
            <a:r>
              <a:rPr lang="pt-BR" err="1"/>
              <a:t>dolor</a:t>
            </a:r>
            <a:r>
              <a:rPr lang="pt-BR"/>
              <a:t> in </a:t>
            </a:r>
            <a:r>
              <a:rPr lang="pt-BR" err="1"/>
              <a:t>reprehenderit</a:t>
            </a:r>
            <a:r>
              <a:rPr lang="pt-BR"/>
              <a:t> in </a:t>
            </a:r>
            <a:r>
              <a:rPr lang="pt-BR" err="1"/>
              <a:t>voluptate</a:t>
            </a:r>
            <a:r>
              <a:rPr lang="pt-BR"/>
              <a:t> </a:t>
            </a:r>
            <a:r>
              <a:rPr lang="pt-BR" err="1"/>
              <a:t>velit</a:t>
            </a:r>
            <a:r>
              <a:rPr lang="pt-BR"/>
              <a:t> esse </a:t>
            </a:r>
            <a:r>
              <a:rPr lang="pt-BR" err="1"/>
              <a:t>cillum</a:t>
            </a:r>
            <a:r>
              <a:rPr lang="pt-BR"/>
              <a:t> </a:t>
            </a:r>
            <a:r>
              <a:rPr lang="pt-BR" err="1"/>
              <a:t>dolore</a:t>
            </a:r>
            <a:r>
              <a:rPr lang="pt-BR"/>
              <a:t> eu </a:t>
            </a:r>
            <a:r>
              <a:rPr lang="pt-BR" err="1"/>
              <a:t>fugiat</a:t>
            </a:r>
            <a:r>
              <a:rPr lang="pt-BR"/>
              <a:t> </a:t>
            </a:r>
            <a:r>
              <a:rPr lang="pt-BR" err="1"/>
              <a:t>nulla</a:t>
            </a:r>
            <a:r>
              <a:rPr lang="pt-BR"/>
              <a:t> </a:t>
            </a:r>
            <a:r>
              <a:rPr lang="pt-BR" err="1"/>
              <a:t>pariatur</a:t>
            </a:r>
            <a:r>
              <a:rPr lang="pt-BR"/>
              <a:t>. </a:t>
            </a:r>
            <a:r>
              <a:rPr lang="pt-BR" err="1"/>
              <a:t>Excepteur</a:t>
            </a:r>
            <a:r>
              <a:rPr lang="pt-BR"/>
              <a:t> </a:t>
            </a:r>
            <a:r>
              <a:rPr lang="pt-BR" err="1"/>
              <a:t>sint</a:t>
            </a:r>
            <a:r>
              <a:rPr lang="pt-BR"/>
              <a:t> </a:t>
            </a:r>
            <a:r>
              <a:rPr lang="pt-BR" err="1"/>
              <a:t>occaecat</a:t>
            </a:r>
            <a:r>
              <a:rPr lang="pt-BR"/>
              <a:t> </a:t>
            </a:r>
            <a:r>
              <a:rPr lang="pt-BR" err="1"/>
              <a:t>cupidatat</a:t>
            </a:r>
            <a:r>
              <a:rPr lang="pt-BR"/>
              <a:t> non </a:t>
            </a:r>
            <a:r>
              <a:rPr lang="pt-BR" err="1"/>
              <a:t>proident</a:t>
            </a:r>
            <a:r>
              <a:rPr lang="pt-BR"/>
              <a:t>, sunt in culpa </a:t>
            </a:r>
            <a:r>
              <a:rPr lang="pt-BR" err="1"/>
              <a:t>qui</a:t>
            </a:r>
            <a:r>
              <a:rPr lang="pt-BR"/>
              <a:t> </a:t>
            </a:r>
            <a:r>
              <a:rPr lang="pt-BR" err="1"/>
              <a:t>officia</a:t>
            </a:r>
            <a:r>
              <a:rPr lang="pt-BR"/>
              <a:t> </a:t>
            </a:r>
            <a:r>
              <a:rPr lang="pt-BR" err="1"/>
              <a:t>deserunt</a:t>
            </a:r>
            <a:r>
              <a:rPr lang="pt-BR"/>
              <a:t> </a:t>
            </a:r>
            <a:r>
              <a:rPr lang="pt-BR" err="1"/>
              <a:t>mollit</a:t>
            </a:r>
            <a:r>
              <a:rPr lang="pt-BR"/>
              <a:t> </a:t>
            </a:r>
            <a:r>
              <a:rPr lang="pt-BR" err="1"/>
              <a:t>anim</a:t>
            </a:r>
            <a:r>
              <a:rPr lang="pt-BR"/>
              <a:t> id est </a:t>
            </a:r>
            <a:r>
              <a:rPr lang="pt-BR" err="1"/>
              <a:t>laborum</a:t>
            </a:r>
            <a:r>
              <a:rPr lang="pt-BR"/>
              <a:t>.</a:t>
            </a:r>
          </a:p>
        </p:txBody>
      </p:sp>
      <p:sp>
        <p:nvSpPr>
          <p:cNvPr id="41" name="Espaço Reservado para Texto 20">
            <a:extLst>
              <a:ext uri="{FF2B5EF4-FFF2-40B4-BE49-F238E27FC236}">
                <a16:creationId xmlns:a16="http://schemas.microsoft.com/office/drawing/2014/main" id="{E862D7D7-CEDC-1B23-5D6F-823AFE202294}"/>
              </a:ext>
            </a:extLst>
          </p:cNvPr>
          <p:cNvSpPr>
            <a:spLocks noGrp="1"/>
          </p:cNvSpPr>
          <p:nvPr>
            <p:ph type="body" sz="quarter" idx="10" hasCustomPrompt="1"/>
          </p:nvPr>
        </p:nvSpPr>
        <p:spPr>
          <a:xfrm>
            <a:off x="896354" y="912492"/>
            <a:ext cx="2879976" cy="817562"/>
          </a:xfrm>
          <a:prstGeom prst="rect">
            <a:avLst/>
          </a:prstGeom>
        </p:spPr>
        <p:txBody>
          <a:bodyPr/>
          <a:lstStyle>
            <a:lvl1pPr marL="0" indent="0">
              <a:buNone/>
              <a:defRPr kumimoji="0" lang="pt-BR" sz="1875" b="1" i="0" u="none" strike="noStrike" cap="all" spc="0" normalizeH="0" baseline="0" dirty="0" smtClean="0">
                <a:ln>
                  <a:noFill/>
                </a:ln>
                <a:solidFill>
                  <a:srgbClr val="100690"/>
                </a:solidFill>
                <a:effectLst/>
                <a:uFillTx/>
                <a:latin typeface="Arial Narrow"/>
                <a:ea typeface="Arial Narrow"/>
                <a:cs typeface="Arial Narrow"/>
                <a:sym typeface="Helvetica Neue"/>
              </a:defRPr>
            </a:lvl1pPr>
          </a:lstStyle>
          <a:p>
            <a:pPr lvl="0"/>
            <a:r>
              <a:rPr lang="en-US" dirty="0"/>
              <a:t>Simple infographic template example      sed do </a:t>
            </a:r>
            <a:r>
              <a:rPr lang="en-US" dirty="0" err="1"/>
              <a:t>eiusmod</a:t>
            </a:r>
            <a:r>
              <a:rPr lang="en-US" dirty="0"/>
              <a:t> </a:t>
            </a:r>
            <a:r>
              <a:rPr lang="en-US" dirty="0" err="1"/>
              <a:t>tempor</a:t>
            </a:r>
            <a:endParaRPr lang="en-US" dirty="0"/>
          </a:p>
          <a:p>
            <a:pPr lvl="0"/>
            <a:endParaRPr lang="pt-BR" dirty="0"/>
          </a:p>
        </p:txBody>
      </p:sp>
      <p:sp>
        <p:nvSpPr>
          <p:cNvPr id="42" name="Espaço Reservado para Texto 22">
            <a:extLst>
              <a:ext uri="{FF2B5EF4-FFF2-40B4-BE49-F238E27FC236}">
                <a16:creationId xmlns:a16="http://schemas.microsoft.com/office/drawing/2014/main" id="{47B7C52E-145F-C091-5F28-EFDD2F17E55D}"/>
              </a:ext>
            </a:extLst>
          </p:cNvPr>
          <p:cNvSpPr>
            <a:spLocks noGrp="1"/>
          </p:cNvSpPr>
          <p:nvPr>
            <p:ph type="body" sz="quarter" idx="13" hasCustomPrompt="1"/>
          </p:nvPr>
        </p:nvSpPr>
        <p:spPr>
          <a:xfrm>
            <a:off x="914061" y="2077073"/>
            <a:ext cx="931862" cy="238125"/>
          </a:xfrm>
          <a:prstGeom prst="rect">
            <a:avLst/>
          </a:prstGeom>
        </p:spPr>
        <p:txBody>
          <a:bodyPr/>
          <a:lstStyle>
            <a:lvl1pPr marL="0" marR="0" indent="0" algn="l" defTabSz="914377" rtl="0" fontAlgn="auto" latinLnBrk="0" hangingPunct="0">
              <a:lnSpc>
                <a:spcPct val="90000"/>
              </a:lnSpc>
              <a:spcBef>
                <a:spcPts val="1688"/>
              </a:spcBef>
              <a:spcAft>
                <a:spcPts val="0"/>
              </a:spcAft>
              <a:buClrTx/>
              <a:buSzTx/>
              <a:buFontTx/>
              <a:buNone/>
              <a:tabLst/>
              <a:defRPr kumimoji="0" lang="pt-BR" sz="1313" b="1" i="0" u="none" strike="noStrike" cap="none" spc="0" normalizeH="0" baseline="0" dirty="0" smtClean="0">
                <a:ln>
                  <a:noFill/>
                </a:ln>
                <a:solidFill>
                  <a:srgbClr val="005BAF"/>
                </a:solidFill>
                <a:effectLst/>
                <a:uFillTx/>
                <a:latin typeface="Arial"/>
                <a:ea typeface="Arial"/>
                <a:cs typeface="Arial"/>
                <a:sym typeface="Arial"/>
              </a:defRPr>
            </a:lvl1pPr>
          </a:lstStyle>
          <a:p>
            <a:pPr lvl="0"/>
            <a:r>
              <a:rPr lang="pt-BR"/>
              <a:t>Subtítulo</a:t>
            </a:r>
          </a:p>
        </p:txBody>
      </p:sp>
    </p:spTree>
    <p:extLst>
      <p:ext uri="{BB962C8B-B14F-4D97-AF65-F5344CB8AC3E}">
        <p14:creationId xmlns:p14="http://schemas.microsoft.com/office/powerpoint/2010/main" val="1119975075"/>
      </p:ext>
    </p:extLst>
  </p:cSld>
  <p:clrMapOvr>
    <a:masterClrMapping/>
  </p:clrMapOvr>
</p:sldLayout>
</file>

<file path=ppt/slideLayouts/slideLayout43.xml><?xml version="1.0" encoding="utf-8"?>
<p:sldLayout xmlns:a="http://schemas.openxmlformats.org/drawingml/2006/main" xmlns:r="http://schemas.openxmlformats.org/officeDocument/2006/relationships" xmlns:p="http://schemas.openxmlformats.org/presentationml/2006/main" preserve="1" userDrawn="1">
  <p:cSld name="4_Layout Personalizado">
    <p:spTree>
      <p:nvGrpSpPr>
        <p:cNvPr id="1" name=""/>
        <p:cNvGrpSpPr/>
        <p:nvPr/>
      </p:nvGrpSpPr>
      <p:grpSpPr>
        <a:xfrm>
          <a:off x="0" y="0"/>
          <a:ext cx="0" cy="0"/>
          <a:chOff x="0" y="0"/>
          <a:chExt cx="0" cy="0"/>
        </a:xfrm>
      </p:grpSpPr>
      <p:sp>
        <p:nvSpPr>
          <p:cNvPr id="4" name="Subtitle">
            <a:extLst>
              <a:ext uri="{FF2B5EF4-FFF2-40B4-BE49-F238E27FC236}">
                <a16:creationId xmlns:a16="http://schemas.microsoft.com/office/drawing/2014/main" id="{46220B89-E9DE-B70F-A697-E02A132B9A4D}"/>
              </a:ext>
            </a:extLst>
          </p:cNvPr>
          <p:cNvSpPr txBox="1"/>
          <p:nvPr userDrawn="1"/>
        </p:nvSpPr>
        <p:spPr>
          <a:xfrm>
            <a:off x="992097" y="2079176"/>
            <a:ext cx="808518" cy="220317"/>
          </a:xfrm>
          <a:prstGeom prst="rect">
            <a:avLst/>
          </a:prstGeom>
          <a:ln w="12700">
            <a:miter lim="400000"/>
          </a:ln>
          <a:extLst>
            <a:ext uri="{C572A759-6A51-4108-AA02-DFA0A04FC94B}">
              <ma14:wrappingTextBoxFlag xmlns="" xmlns:ma14="http://schemas.microsoft.com/office/mac/drawingml/2011/main" val="1"/>
            </a:ext>
          </a:extLst>
        </p:spPr>
        <p:txBody>
          <a:bodyPr lIns="19050" tIns="19050" rIns="19050" bIns="19050">
            <a:spAutoFit/>
          </a:bodyPr>
          <a:lstStyle>
            <a:lvl1pPr>
              <a:defRPr sz="3500" b="1">
                <a:solidFill>
                  <a:srgbClr val="061637"/>
                </a:solidFill>
                <a:latin typeface="Arial"/>
                <a:ea typeface="Arial"/>
                <a:cs typeface="Arial"/>
                <a:sym typeface="Arial"/>
              </a:defRPr>
            </a:lvl1pPr>
          </a:lstStyle>
          <a:p>
            <a:r>
              <a:rPr lang="en-US" sz="1313" dirty="0">
                <a:solidFill>
                  <a:srgbClr val="005BAF"/>
                </a:solidFill>
              </a:rPr>
              <a:t>Subtítulo</a:t>
            </a:r>
            <a:endParaRPr sz="1313" dirty="0">
              <a:solidFill>
                <a:srgbClr val="005BAF"/>
              </a:solidFill>
            </a:endParaRPr>
          </a:p>
        </p:txBody>
      </p:sp>
      <p:grpSp>
        <p:nvGrpSpPr>
          <p:cNvPr id="8" name="Grupo">
            <a:extLst>
              <a:ext uri="{FF2B5EF4-FFF2-40B4-BE49-F238E27FC236}">
                <a16:creationId xmlns:a16="http://schemas.microsoft.com/office/drawing/2014/main" id="{F4D51F58-DD54-B93F-E119-39829116E7FD}"/>
              </a:ext>
            </a:extLst>
          </p:cNvPr>
          <p:cNvGrpSpPr/>
          <p:nvPr userDrawn="1"/>
        </p:nvGrpSpPr>
        <p:grpSpPr>
          <a:xfrm>
            <a:off x="1491896" y="-725820"/>
            <a:ext cx="11190479" cy="6194257"/>
            <a:chOff x="0" y="0"/>
            <a:chExt cx="23896625" cy="13227479"/>
          </a:xfrm>
        </p:grpSpPr>
        <p:sp>
          <p:nvSpPr>
            <p:cNvPr id="9" name="Google Shape;10384;p32">
              <a:extLst>
                <a:ext uri="{FF2B5EF4-FFF2-40B4-BE49-F238E27FC236}">
                  <a16:creationId xmlns:a16="http://schemas.microsoft.com/office/drawing/2014/main" id="{FDE90AB5-DC78-1787-247C-D33D79515145}"/>
                </a:ext>
              </a:extLst>
            </p:cNvPr>
            <p:cNvSpPr/>
            <p:nvPr/>
          </p:nvSpPr>
          <p:spPr>
            <a:xfrm>
              <a:off x="14459725" y="5551108"/>
              <a:ext cx="285338" cy="215730"/>
            </a:xfrm>
            <a:custGeom>
              <a:avLst/>
              <a:gdLst/>
              <a:ahLst/>
              <a:cxnLst>
                <a:cxn ang="0">
                  <a:pos x="wd2" y="hd2"/>
                </a:cxn>
                <a:cxn ang="5400000">
                  <a:pos x="wd2" y="hd2"/>
                </a:cxn>
                <a:cxn ang="10800000">
                  <a:pos x="wd2" y="hd2"/>
                </a:cxn>
                <a:cxn ang="16200000">
                  <a:pos x="wd2" y="hd2"/>
                </a:cxn>
              </a:cxnLst>
              <a:rect l="0" t="0" r="r" b="b"/>
              <a:pathLst>
                <a:path w="21600" h="21600" extrusionOk="0">
                  <a:moveTo>
                    <a:pt x="21600" y="10800"/>
                  </a:moveTo>
                  <a:lnTo>
                    <a:pt x="17546" y="5680"/>
                  </a:lnTo>
                  <a:lnTo>
                    <a:pt x="0" y="0"/>
                  </a:lnTo>
                  <a:lnTo>
                    <a:pt x="898" y="9953"/>
                  </a:lnTo>
                  <a:lnTo>
                    <a:pt x="8995" y="17614"/>
                  </a:lnTo>
                  <a:lnTo>
                    <a:pt x="18444" y="21600"/>
                  </a:lnTo>
                  <a:close/>
                </a:path>
              </a:pathLst>
            </a:custGeom>
            <a:solidFill>
              <a:srgbClr val="CAD4D8"/>
            </a:solidFill>
            <a:ln w="12700" cap="flat">
              <a:noFill/>
              <a:miter lim="400000"/>
            </a:ln>
            <a:effectLst/>
          </p:spPr>
          <p:txBody>
            <a:bodyPr wrap="square" lIns="0" tIns="0" rIns="0" bIns="0" numCol="1" anchor="t">
              <a:noAutofit/>
            </a:bodyPr>
            <a:lstStyle/>
            <a:p>
              <a:pPr defTabSz="342900">
                <a:lnSpc>
                  <a:spcPct val="100000"/>
                </a:lnSpc>
                <a:spcBef>
                  <a:spcPts val="0"/>
                </a:spcBef>
                <a:defRPr sz="1400">
                  <a:latin typeface="Arial"/>
                  <a:ea typeface="Arial"/>
                  <a:cs typeface="Arial"/>
                  <a:sym typeface="Arial"/>
                </a:defRPr>
              </a:pPr>
              <a:endParaRPr sz="525"/>
            </a:p>
          </p:txBody>
        </p:sp>
        <p:sp>
          <p:nvSpPr>
            <p:cNvPr id="10" name="Google Shape;10385;p32">
              <a:extLst>
                <a:ext uri="{FF2B5EF4-FFF2-40B4-BE49-F238E27FC236}">
                  <a16:creationId xmlns:a16="http://schemas.microsoft.com/office/drawing/2014/main" id="{07981507-DD50-917B-0CF0-C3CD43C1EFC6}"/>
                </a:ext>
              </a:extLst>
            </p:cNvPr>
            <p:cNvSpPr/>
            <p:nvPr/>
          </p:nvSpPr>
          <p:spPr>
            <a:xfrm>
              <a:off x="14489431" y="5623693"/>
              <a:ext cx="391810" cy="309173"/>
            </a:xfrm>
            <a:custGeom>
              <a:avLst/>
              <a:gdLst/>
              <a:ahLst/>
              <a:cxnLst>
                <a:cxn ang="0">
                  <a:pos x="wd2" y="hd2"/>
                </a:cxn>
                <a:cxn ang="5400000">
                  <a:pos x="wd2" y="hd2"/>
                </a:cxn>
                <a:cxn ang="10800000">
                  <a:pos x="wd2" y="hd2"/>
                </a:cxn>
                <a:cxn ang="16200000">
                  <a:pos x="wd2" y="hd2"/>
                </a:cxn>
              </a:cxnLst>
              <a:rect l="0" t="0" r="r" b="b"/>
              <a:pathLst>
                <a:path w="21600" h="21600" extrusionOk="0">
                  <a:moveTo>
                    <a:pt x="13824" y="0"/>
                  </a:moveTo>
                  <a:lnTo>
                    <a:pt x="12524" y="2090"/>
                  </a:lnTo>
                  <a:lnTo>
                    <a:pt x="11230" y="2606"/>
                  </a:lnTo>
                  <a:lnTo>
                    <a:pt x="10941" y="3481"/>
                  </a:lnTo>
                  <a:lnTo>
                    <a:pt x="9069" y="3306"/>
                  </a:lnTo>
                  <a:lnTo>
                    <a:pt x="8636" y="2265"/>
                  </a:lnTo>
                  <a:lnTo>
                    <a:pt x="6764" y="516"/>
                  </a:lnTo>
                  <a:lnTo>
                    <a:pt x="5760" y="341"/>
                  </a:lnTo>
                  <a:lnTo>
                    <a:pt x="5471" y="516"/>
                  </a:lnTo>
                  <a:lnTo>
                    <a:pt x="5182" y="2090"/>
                  </a:lnTo>
                  <a:lnTo>
                    <a:pt x="6193" y="2606"/>
                  </a:lnTo>
                  <a:lnTo>
                    <a:pt x="6764" y="3830"/>
                  </a:lnTo>
                  <a:lnTo>
                    <a:pt x="6627" y="5571"/>
                  </a:lnTo>
                  <a:lnTo>
                    <a:pt x="5182" y="4705"/>
                  </a:lnTo>
                  <a:lnTo>
                    <a:pt x="3743" y="4355"/>
                  </a:lnTo>
                  <a:lnTo>
                    <a:pt x="1438" y="2956"/>
                  </a:lnTo>
                  <a:lnTo>
                    <a:pt x="0" y="3481"/>
                  </a:lnTo>
                  <a:lnTo>
                    <a:pt x="0" y="4355"/>
                  </a:lnTo>
                  <a:lnTo>
                    <a:pt x="723" y="5221"/>
                  </a:lnTo>
                  <a:lnTo>
                    <a:pt x="2161" y="5571"/>
                  </a:lnTo>
                  <a:lnTo>
                    <a:pt x="2883" y="6620"/>
                  </a:lnTo>
                  <a:lnTo>
                    <a:pt x="2594" y="7661"/>
                  </a:lnTo>
                  <a:lnTo>
                    <a:pt x="2594" y="8535"/>
                  </a:lnTo>
                  <a:lnTo>
                    <a:pt x="4321" y="10101"/>
                  </a:lnTo>
                  <a:lnTo>
                    <a:pt x="4321" y="11150"/>
                  </a:lnTo>
                  <a:lnTo>
                    <a:pt x="3743" y="11841"/>
                  </a:lnTo>
                  <a:lnTo>
                    <a:pt x="4321" y="13415"/>
                  </a:lnTo>
                  <a:lnTo>
                    <a:pt x="6049" y="14456"/>
                  </a:lnTo>
                  <a:lnTo>
                    <a:pt x="7342" y="14456"/>
                  </a:lnTo>
                  <a:lnTo>
                    <a:pt x="8209" y="15505"/>
                  </a:lnTo>
                  <a:lnTo>
                    <a:pt x="7198" y="15680"/>
                  </a:lnTo>
                  <a:lnTo>
                    <a:pt x="7631" y="17070"/>
                  </a:lnTo>
                  <a:lnTo>
                    <a:pt x="7487" y="17420"/>
                  </a:lnTo>
                  <a:lnTo>
                    <a:pt x="7487" y="18636"/>
                  </a:lnTo>
                  <a:lnTo>
                    <a:pt x="8065" y="18810"/>
                  </a:lnTo>
                  <a:lnTo>
                    <a:pt x="8780" y="18294"/>
                  </a:lnTo>
                  <a:lnTo>
                    <a:pt x="8780" y="17944"/>
                  </a:lnTo>
                  <a:lnTo>
                    <a:pt x="9069" y="17420"/>
                  </a:lnTo>
                  <a:lnTo>
                    <a:pt x="9503" y="17245"/>
                  </a:lnTo>
                  <a:lnTo>
                    <a:pt x="10225" y="16196"/>
                  </a:lnTo>
                  <a:lnTo>
                    <a:pt x="10797" y="16029"/>
                  </a:lnTo>
                  <a:lnTo>
                    <a:pt x="11086" y="15155"/>
                  </a:lnTo>
                  <a:lnTo>
                    <a:pt x="11664" y="15155"/>
                  </a:lnTo>
                  <a:lnTo>
                    <a:pt x="12524" y="14456"/>
                  </a:lnTo>
                  <a:lnTo>
                    <a:pt x="12957" y="14456"/>
                  </a:lnTo>
                  <a:lnTo>
                    <a:pt x="12957" y="14630"/>
                  </a:lnTo>
                  <a:lnTo>
                    <a:pt x="13246" y="14630"/>
                  </a:lnTo>
                  <a:lnTo>
                    <a:pt x="13680" y="15505"/>
                  </a:lnTo>
                  <a:lnTo>
                    <a:pt x="14113" y="16196"/>
                  </a:lnTo>
                  <a:lnTo>
                    <a:pt x="13824" y="16546"/>
                  </a:lnTo>
                  <a:lnTo>
                    <a:pt x="13969" y="17070"/>
                  </a:lnTo>
                  <a:lnTo>
                    <a:pt x="14829" y="17770"/>
                  </a:lnTo>
                  <a:lnTo>
                    <a:pt x="13680" y="18810"/>
                  </a:lnTo>
                  <a:lnTo>
                    <a:pt x="14829" y="20559"/>
                  </a:lnTo>
                  <a:lnTo>
                    <a:pt x="15551" y="20901"/>
                  </a:lnTo>
                  <a:lnTo>
                    <a:pt x="15840" y="21425"/>
                  </a:lnTo>
                  <a:lnTo>
                    <a:pt x="16556" y="21600"/>
                  </a:lnTo>
                  <a:lnTo>
                    <a:pt x="16845" y="21425"/>
                  </a:lnTo>
                  <a:lnTo>
                    <a:pt x="16845" y="19685"/>
                  </a:lnTo>
                  <a:lnTo>
                    <a:pt x="16701" y="19160"/>
                  </a:lnTo>
                  <a:lnTo>
                    <a:pt x="16701" y="18294"/>
                  </a:lnTo>
                  <a:lnTo>
                    <a:pt x="16556" y="17245"/>
                  </a:lnTo>
                  <a:lnTo>
                    <a:pt x="16701" y="16371"/>
                  </a:lnTo>
                  <a:lnTo>
                    <a:pt x="16990" y="16196"/>
                  </a:lnTo>
                  <a:lnTo>
                    <a:pt x="17568" y="16895"/>
                  </a:lnTo>
                  <a:lnTo>
                    <a:pt x="17279" y="17770"/>
                  </a:lnTo>
                  <a:lnTo>
                    <a:pt x="17568" y="18294"/>
                  </a:lnTo>
                  <a:lnTo>
                    <a:pt x="17712" y="17770"/>
                  </a:lnTo>
                  <a:lnTo>
                    <a:pt x="17712" y="16196"/>
                  </a:lnTo>
                  <a:lnTo>
                    <a:pt x="18139" y="15680"/>
                  </a:lnTo>
                  <a:lnTo>
                    <a:pt x="18139" y="14805"/>
                  </a:lnTo>
                  <a:lnTo>
                    <a:pt x="17712" y="14456"/>
                  </a:lnTo>
                  <a:lnTo>
                    <a:pt x="18001" y="13590"/>
                  </a:lnTo>
                  <a:lnTo>
                    <a:pt x="18283" y="12890"/>
                  </a:lnTo>
                  <a:lnTo>
                    <a:pt x="18139" y="12016"/>
                  </a:lnTo>
                  <a:lnTo>
                    <a:pt x="18139" y="10800"/>
                  </a:lnTo>
                  <a:lnTo>
                    <a:pt x="19150" y="9576"/>
                  </a:lnTo>
                  <a:lnTo>
                    <a:pt x="20299" y="9401"/>
                  </a:lnTo>
                  <a:lnTo>
                    <a:pt x="20877" y="9060"/>
                  </a:lnTo>
                  <a:lnTo>
                    <a:pt x="21600" y="9060"/>
                  </a:lnTo>
                  <a:lnTo>
                    <a:pt x="20877" y="8185"/>
                  </a:lnTo>
                  <a:lnTo>
                    <a:pt x="19873" y="7486"/>
                  </a:lnTo>
                  <a:lnTo>
                    <a:pt x="18861" y="7661"/>
                  </a:lnTo>
                  <a:lnTo>
                    <a:pt x="18001" y="6795"/>
                  </a:lnTo>
                  <a:lnTo>
                    <a:pt x="17712" y="5920"/>
                  </a:lnTo>
                  <a:lnTo>
                    <a:pt x="16556" y="4871"/>
                  </a:lnTo>
                  <a:lnTo>
                    <a:pt x="15985" y="3481"/>
                  </a:lnTo>
                  <a:lnTo>
                    <a:pt x="15985" y="2606"/>
                  </a:lnTo>
                  <a:lnTo>
                    <a:pt x="14684" y="691"/>
                  </a:lnTo>
                  <a:lnTo>
                    <a:pt x="13824" y="0"/>
                  </a:lnTo>
                  <a:close/>
                </a:path>
              </a:pathLst>
            </a:custGeom>
            <a:solidFill>
              <a:srgbClr val="CAD4D8"/>
            </a:solidFill>
            <a:ln w="12700" cap="flat">
              <a:noFill/>
              <a:miter lim="400000"/>
            </a:ln>
            <a:effectLst/>
          </p:spPr>
          <p:txBody>
            <a:bodyPr wrap="square" lIns="0" tIns="0" rIns="0" bIns="0" numCol="1" anchor="ctr">
              <a:noAutofit/>
            </a:bodyPr>
            <a:lstStyle/>
            <a:p>
              <a:pPr defTabSz="342900">
                <a:lnSpc>
                  <a:spcPct val="100000"/>
                </a:lnSpc>
                <a:spcBef>
                  <a:spcPts val="0"/>
                </a:spcBef>
                <a:defRPr sz="1400">
                  <a:latin typeface="Arial"/>
                  <a:ea typeface="Arial"/>
                  <a:cs typeface="Arial"/>
                  <a:sym typeface="Arial"/>
                </a:defRPr>
              </a:pPr>
              <a:endParaRPr sz="525"/>
            </a:p>
          </p:txBody>
        </p:sp>
        <p:sp>
          <p:nvSpPr>
            <p:cNvPr id="11" name="Google Shape;10387;p32">
              <a:extLst>
                <a:ext uri="{FF2B5EF4-FFF2-40B4-BE49-F238E27FC236}">
                  <a16:creationId xmlns:a16="http://schemas.microsoft.com/office/drawing/2014/main" id="{4DBCB3D3-DA38-1A55-DB8B-A96352B98660}"/>
                </a:ext>
              </a:extLst>
            </p:cNvPr>
            <p:cNvSpPr/>
            <p:nvPr/>
          </p:nvSpPr>
          <p:spPr>
            <a:xfrm>
              <a:off x="13883813" y="4876860"/>
              <a:ext cx="300813" cy="310727"/>
            </a:xfrm>
            <a:custGeom>
              <a:avLst/>
              <a:gdLst/>
              <a:ahLst/>
              <a:cxnLst>
                <a:cxn ang="0">
                  <a:pos x="wd2" y="hd2"/>
                </a:cxn>
                <a:cxn ang="5400000">
                  <a:pos x="wd2" y="hd2"/>
                </a:cxn>
                <a:cxn ang="10800000">
                  <a:pos x="wd2" y="hd2"/>
                </a:cxn>
                <a:cxn ang="16200000">
                  <a:pos x="wd2" y="hd2"/>
                </a:cxn>
              </a:cxnLst>
              <a:rect l="0" t="0" r="r" b="b"/>
              <a:pathLst>
                <a:path w="21600" h="21600" extrusionOk="0">
                  <a:moveTo>
                    <a:pt x="5727" y="19968"/>
                  </a:moveTo>
                  <a:lnTo>
                    <a:pt x="10576" y="21600"/>
                  </a:lnTo>
                  <a:lnTo>
                    <a:pt x="21600" y="16712"/>
                  </a:lnTo>
                  <a:lnTo>
                    <a:pt x="20274" y="0"/>
                  </a:lnTo>
                  <a:lnTo>
                    <a:pt x="4849" y="0"/>
                  </a:lnTo>
                  <a:lnTo>
                    <a:pt x="0" y="14673"/>
                  </a:lnTo>
                  <a:close/>
                </a:path>
              </a:pathLst>
            </a:custGeom>
            <a:solidFill>
              <a:srgbClr val="CBD4D8"/>
            </a:solidFill>
            <a:ln w="12700" cap="flat">
              <a:noFill/>
              <a:miter lim="400000"/>
            </a:ln>
            <a:effectLst/>
          </p:spPr>
          <p:txBody>
            <a:bodyPr wrap="square" lIns="0" tIns="0" rIns="0" bIns="0" numCol="1" anchor="t">
              <a:noAutofit/>
            </a:bodyPr>
            <a:lstStyle/>
            <a:p>
              <a:pPr defTabSz="342900">
                <a:lnSpc>
                  <a:spcPct val="100000"/>
                </a:lnSpc>
                <a:spcBef>
                  <a:spcPts val="0"/>
                </a:spcBef>
                <a:defRPr sz="1400">
                  <a:latin typeface="Arial"/>
                  <a:ea typeface="Arial"/>
                  <a:cs typeface="Arial"/>
                  <a:sym typeface="Arial"/>
                </a:defRPr>
              </a:pPr>
              <a:endParaRPr sz="525"/>
            </a:p>
          </p:txBody>
        </p:sp>
        <p:sp>
          <p:nvSpPr>
            <p:cNvPr id="12" name="Google Shape;10389;p32">
              <a:extLst>
                <a:ext uri="{FF2B5EF4-FFF2-40B4-BE49-F238E27FC236}">
                  <a16:creationId xmlns:a16="http://schemas.microsoft.com/office/drawing/2014/main" id="{B2D6DA37-7E5D-6A11-E476-7A68CAE9EB47}"/>
                </a:ext>
              </a:extLst>
            </p:cNvPr>
            <p:cNvSpPr/>
            <p:nvPr/>
          </p:nvSpPr>
          <p:spPr>
            <a:xfrm>
              <a:off x="12995730" y="2811434"/>
              <a:ext cx="7718154" cy="2431457"/>
            </a:xfrm>
            <a:custGeom>
              <a:avLst/>
              <a:gdLst/>
              <a:ahLst/>
              <a:cxnLst>
                <a:cxn ang="0">
                  <a:pos x="wd2" y="hd2"/>
                </a:cxn>
                <a:cxn ang="5400000">
                  <a:pos x="wd2" y="hd2"/>
                </a:cxn>
                <a:cxn ang="10800000">
                  <a:pos x="wd2" y="hd2"/>
                </a:cxn>
                <a:cxn ang="16200000">
                  <a:pos x="wd2" y="hd2"/>
                </a:cxn>
              </a:cxnLst>
              <a:rect l="0" t="0" r="r" b="b"/>
              <a:pathLst>
                <a:path w="21600" h="21600" extrusionOk="0">
                  <a:moveTo>
                    <a:pt x="557" y="338"/>
                  </a:moveTo>
                  <a:lnTo>
                    <a:pt x="37" y="0"/>
                  </a:lnTo>
                  <a:lnTo>
                    <a:pt x="0" y="2588"/>
                  </a:lnTo>
                  <a:lnTo>
                    <a:pt x="371" y="9562"/>
                  </a:lnTo>
                  <a:lnTo>
                    <a:pt x="1373" y="10350"/>
                  </a:lnTo>
                  <a:lnTo>
                    <a:pt x="742" y="10800"/>
                  </a:lnTo>
                  <a:lnTo>
                    <a:pt x="185" y="11026"/>
                  </a:lnTo>
                  <a:lnTo>
                    <a:pt x="519" y="14400"/>
                  </a:lnTo>
                  <a:lnTo>
                    <a:pt x="1373" y="18224"/>
                  </a:lnTo>
                  <a:lnTo>
                    <a:pt x="2932" y="19688"/>
                  </a:lnTo>
                  <a:lnTo>
                    <a:pt x="3489" y="19238"/>
                  </a:lnTo>
                  <a:lnTo>
                    <a:pt x="4639" y="21600"/>
                  </a:lnTo>
                  <a:lnTo>
                    <a:pt x="5010" y="20024"/>
                  </a:lnTo>
                  <a:lnTo>
                    <a:pt x="10058" y="18338"/>
                  </a:lnTo>
                  <a:lnTo>
                    <a:pt x="12470" y="17888"/>
                  </a:lnTo>
                  <a:lnTo>
                    <a:pt x="16887" y="17888"/>
                  </a:lnTo>
                  <a:lnTo>
                    <a:pt x="17332" y="16088"/>
                  </a:lnTo>
                  <a:lnTo>
                    <a:pt x="20709" y="21488"/>
                  </a:lnTo>
                  <a:lnTo>
                    <a:pt x="21006" y="20362"/>
                  </a:lnTo>
                  <a:lnTo>
                    <a:pt x="21600" y="19574"/>
                  </a:lnTo>
                  <a:lnTo>
                    <a:pt x="21340" y="14288"/>
                  </a:lnTo>
                  <a:lnTo>
                    <a:pt x="16181" y="3376"/>
                  </a:lnTo>
                  <a:lnTo>
                    <a:pt x="4528" y="11026"/>
                  </a:lnTo>
                  <a:lnTo>
                    <a:pt x="1596" y="7426"/>
                  </a:lnTo>
                  <a:lnTo>
                    <a:pt x="854" y="3713"/>
                  </a:lnTo>
                  <a:lnTo>
                    <a:pt x="705" y="1913"/>
                  </a:lnTo>
                  <a:close/>
                </a:path>
              </a:pathLst>
            </a:custGeom>
            <a:solidFill>
              <a:srgbClr val="CBD4D8"/>
            </a:solidFill>
            <a:ln w="12700" cap="flat">
              <a:noFill/>
              <a:miter lim="400000"/>
            </a:ln>
            <a:effectLst/>
          </p:spPr>
          <p:txBody>
            <a:bodyPr wrap="square" lIns="0" tIns="0" rIns="0" bIns="0" numCol="1" anchor="t">
              <a:noAutofit/>
            </a:bodyPr>
            <a:lstStyle/>
            <a:p>
              <a:pPr defTabSz="342900">
                <a:lnSpc>
                  <a:spcPct val="100000"/>
                </a:lnSpc>
                <a:spcBef>
                  <a:spcPts val="0"/>
                </a:spcBef>
                <a:defRPr sz="1400">
                  <a:latin typeface="Arial"/>
                  <a:ea typeface="Arial"/>
                  <a:cs typeface="Arial"/>
                  <a:sym typeface="Arial"/>
                </a:defRPr>
              </a:pPr>
              <a:endParaRPr sz="525"/>
            </a:p>
          </p:txBody>
        </p:sp>
        <p:sp>
          <p:nvSpPr>
            <p:cNvPr id="13" name="Google Shape;10390;p32">
              <a:extLst>
                <a:ext uri="{FF2B5EF4-FFF2-40B4-BE49-F238E27FC236}">
                  <a16:creationId xmlns:a16="http://schemas.microsoft.com/office/drawing/2014/main" id="{B5037231-4CA9-51E7-D13B-8D79FD27BA36}"/>
                </a:ext>
              </a:extLst>
            </p:cNvPr>
            <p:cNvSpPr/>
            <p:nvPr/>
          </p:nvSpPr>
          <p:spPr>
            <a:xfrm>
              <a:off x="16111325" y="531229"/>
              <a:ext cx="289829" cy="351608"/>
            </a:xfrm>
            <a:custGeom>
              <a:avLst/>
              <a:gdLst/>
              <a:ahLst/>
              <a:cxnLst>
                <a:cxn ang="0">
                  <a:pos x="wd2" y="hd2"/>
                </a:cxn>
                <a:cxn ang="5400000">
                  <a:pos x="wd2" y="hd2"/>
                </a:cxn>
                <a:cxn ang="10800000">
                  <a:pos x="wd2" y="hd2"/>
                </a:cxn>
                <a:cxn ang="16200000">
                  <a:pos x="wd2" y="hd2"/>
                </a:cxn>
              </a:cxnLst>
              <a:rect l="0" t="0" r="r" b="b"/>
              <a:pathLst>
                <a:path w="21600" h="21600" extrusionOk="0">
                  <a:moveTo>
                    <a:pt x="1944" y="0"/>
                  </a:moveTo>
                  <a:lnTo>
                    <a:pt x="1163" y="608"/>
                  </a:lnTo>
                  <a:lnTo>
                    <a:pt x="1358" y="1377"/>
                  </a:lnTo>
                  <a:lnTo>
                    <a:pt x="2335" y="1838"/>
                  </a:lnTo>
                  <a:lnTo>
                    <a:pt x="3107" y="2599"/>
                  </a:lnTo>
                  <a:lnTo>
                    <a:pt x="2530" y="3061"/>
                  </a:lnTo>
                  <a:lnTo>
                    <a:pt x="1944" y="3061"/>
                  </a:lnTo>
                  <a:lnTo>
                    <a:pt x="1358" y="2446"/>
                  </a:lnTo>
                  <a:lnTo>
                    <a:pt x="577" y="2138"/>
                  </a:lnTo>
                  <a:lnTo>
                    <a:pt x="195" y="2138"/>
                  </a:lnTo>
                  <a:lnTo>
                    <a:pt x="381" y="2599"/>
                  </a:lnTo>
                  <a:lnTo>
                    <a:pt x="195" y="3983"/>
                  </a:lnTo>
                  <a:lnTo>
                    <a:pt x="0" y="4130"/>
                  </a:lnTo>
                  <a:lnTo>
                    <a:pt x="0" y="5206"/>
                  </a:lnTo>
                  <a:lnTo>
                    <a:pt x="381" y="5513"/>
                  </a:lnTo>
                  <a:lnTo>
                    <a:pt x="1163" y="5667"/>
                  </a:lnTo>
                  <a:lnTo>
                    <a:pt x="1749" y="6275"/>
                  </a:lnTo>
                  <a:lnTo>
                    <a:pt x="1358" y="7044"/>
                  </a:lnTo>
                  <a:lnTo>
                    <a:pt x="2726" y="9189"/>
                  </a:lnTo>
                  <a:lnTo>
                    <a:pt x="3302" y="9804"/>
                  </a:lnTo>
                  <a:lnTo>
                    <a:pt x="4279" y="9804"/>
                  </a:lnTo>
                  <a:lnTo>
                    <a:pt x="3693" y="10258"/>
                  </a:lnTo>
                  <a:lnTo>
                    <a:pt x="2726" y="10566"/>
                  </a:lnTo>
                  <a:lnTo>
                    <a:pt x="2140" y="11796"/>
                  </a:lnTo>
                  <a:lnTo>
                    <a:pt x="3107" y="13326"/>
                  </a:lnTo>
                  <a:lnTo>
                    <a:pt x="3693" y="14549"/>
                  </a:lnTo>
                  <a:lnTo>
                    <a:pt x="3693" y="15471"/>
                  </a:lnTo>
                  <a:lnTo>
                    <a:pt x="4084" y="15933"/>
                  </a:lnTo>
                  <a:lnTo>
                    <a:pt x="4279" y="16694"/>
                  </a:lnTo>
                  <a:lnTo>
                    <a:pt x="3888" y="17002"/>
                  </a:lnTo>
                  <a:lnTo>
                    <a:pt x="4670" y="18378"/>
                  </a:lnTo>
                  <a:lnTo>
                    <a:pt x="5060" y="19608"/>
                  </a:lnTo>
                  <a:lnTo>
                    <a:pt x="6028" y="20216"/>
                  </a:lnTo>
                  <a:lnTo>
                    <a:pt x="6028" y="20985"/>
                  </a:lnTo>
                  <a:lnTo>
                    <a:pt x="6809" y="21600"/>
                  </a:lnTo>
                  <a:lnTo>
                    <a:pt x="8167" y="21292"/>
                  </a:lnTo>
                  <a:lnTo>
                    <a:pt x="8949" y="20070"/>
                  </a:lnTo>
                  <a:lnTo>
                    <a:pt x="10121" y="18686"/>
                  </a:lnTo>
                  <a:lnTo>
                    <a:pt x="10893" y="18378"/>
                  </a:lnTo>
                  <a:lnTo>
                    <a:pt x="10698" y="17771"/>
                  </a:lnTo>
                  <a:lnTo>
                    <a:pt x="10893" y="17002"/>
                  </a:lnTo>
                  <a:lnTo>
                    <a:pt x="13228" y="15625"/>
                  </a:lnTo>
                  <a:lnTo>
                    <a:pt x="14205" y="15471"/>
                  </a:lnTo>
                  <a:lnTo>
                    <a:pt x="14986" y="15933"/>
                  </a:lnTo>
                  <a:lnTo>
                    <a:pt x="15758" y="15933"/>
                  </a:lnTo>
                  <a:lnTo>
                    <a:pt x="16149" y="15164"/>
                  </a:lnTo>
                  <a:lnTo>
                    <a:pt x="16735" y="14549"/>
                  </a:lnTo>
                  <a:lnTo>
                    <a:pt x="17907" y="14095"/>
                  </a:lnTo>
                  <a:lnTo>
                    <a:pt x="19656" y="13019"/>
                  </a:lnTo>
                  <a:lnTo>
                    <a:pt x="19851" y="12250"/>
                  </a:lnTo>
                  <a:lnTo>
                    <a:pt x="20633" y="11796"/>
                  </a:lnTo>
                  <a:lnTo>
                    <a:pt x="21600" y="10112"/>
                  </a:lnTo>
                  <a:lnTo>
                    <a:pt x="21405" y="9189"/>
                  </a:lnTo>
                  <a:lnTo>
                    <a:pt x="19851" y="7813"/>
                  </a:lnTo>
                  <a:lnTo>
                    <a:pt x="19070" y="6890"/>
                  </a:lnTo>
                  <a:lnTo>
                    <a:pt x="19070" y="6121"/>
                  </a:lnTo>
                  <a:lnTo>
                    <a:pt x="17516" y="5206"/>
                  </a:lnTo>
                  <a:lnTo>
                    <a:pt x="16540" y="5206"/>
                  </a:lnTo>
                  <a:lnTo>
                    <a:pt x="15953" y="5360"/>
                  </a:lnTo>
                  <a:lnTo>
                    <a:pt x="15181" y="4898"/>
                  </a:lnTo>
                  <a:lnTo>
                    <a:pt x="14009" y="4591"/>
                  </a:lnTo>
                  <a:lnTo>
                    <a:pt x="12847" y="3676"/>
                  </a:lnTo>
                  <a:lnTo>
                    <a:pt x="12260" y="3368"/>
                  </a:lnTo>
                  <a:lnTo>
                    <a:pt x="12065" y="3829"/>
                  </a:lnTo>
                  <a:lnTo>
                    <a:pt x="11284" y="3676"/>
                  </a:lnTo>
                  <a:lnTo>
                    <a:pt x="11088" y="3061"/>
                  </a:lnTo>
                  <a:lnTo>
                    <a:pt x="10316" y="2292"/>
                  </a:lnTo>
                  <a:lnTo>
                    <a:pt x="9730" y="2292"/>
                  </a:lnTo>
                  <a:lnTo>
                    <a:pt x="9340" y="3061"/>
                  </a:lnTo>
                  <a:lnTo>
                    <a:pt x="8949" y="3061"/>
                  </a:lnTo>
                  <a:lnTo>
                    <a:pt x="7972" y="1838"/>
                  </a:lnTo>
                  <a:lnTo>
                    <a:pt x="7200" y="1530"/>
                  </a:lnTo>
                  <a:lnTo>
                    <a:pt x="7200" y="1838"/>
                  </a:lnTo>
                  <a:lnTo>
                    <a:pt x="7972" y="2599"/>
                  </a:lnTo>
                  <a:lnTo>
                    <a:pt x="7972" y="3214"/>
                  </a:lnTo>
                  <a:lnTo>
                    <a:pt x="7200" y="3676"/>
                  </a:lnTo>
                  <a:lnTo>
                    <a:pt x="7200" y="4437"/>
                  </a:lnTo>
                  <a:lnTo>
                    <a:pt x="6809" y="4437"/>
                  </a:lnTo>
                  <a:lnTo>
                    <a:pt x="6223" y="3829"/>
                  </a:lnTo>
                  <a:lnTo>
                    <a:pt x="6028" y="1069"/>
                  </a:lnTo>
                  <a:lnTo>
                    <a:pt x="5060" y="761"/>
                  </a:lnTo>
                  <a:lnTo>
                    <a:pt x="4084" y="608"/>
                  </a:lnTo>
                  <a:lnTo>
                    <a:pt x="2530" y="0"/>
                  </a:lnTo>
                  <a:close/>
                </a:path>
              </a:pathLst>
            </a:custGeom>
            <a:solidFill>
              <a:srgbClr val="CBD4D8"/>
            </a:solidFill>
            <a:ln w="12700" cap="flat">
              <a:noFill/>
              <a:miter lim="400000"/>
            </a:ln>
            <a:effectLst/>
          </p:spPr>
          <p:txBody>
            <a:bodyPr wrap="square" lIns="0" tIns="0" rIns="0" bIns="0" numCol="1" anchor="ctr">
              <a:noAutofit/>
            </a:bodyPr>
            <a:lstStyle/>
            <a:p>
              <a:pPr defTabSz="342900">
                <a:lnSpc>
                  <a:spcPct val="100000"/>
                </a:lnSpc>
                <a:spcBef>
                  <a:spcPts val="0"/>
                </a:spcBef>
                <a:defRPr sz="1400">
                  <a:latin typeface="Arial"/>
                  <a:ea typeface="Arial"/>
                  <a:cs typeface="Arial"/>
                  <a:sym typeface="Arial"/>
                </a:defRPr>
              </a:pPr>
              <a:endParaRPr sz="525"/>
            </a:p>
          </p:txBody>
        </p:sp>
        <p:sp>
          <p:nvSpPr>
            <p:cNvPr id="14" name="Google Shape;10391;p32">
              <a:extLst>
                <a:ext uri="{FF2B5EF4-FFF2-40B4-BE49-F238E27FC236}">
                  <a16:creationId xmlns:a16="http://schemas.microsoft.com/office/drawing/2014/main" id="{F002CBBB-3165-6628-8876-2A158CC6C4A8}"/>
                </a:ext>
              </a:extLst>
            </p:cNvPr>
            <p:cNvSpPr/>
            <p:nvPr/>
          </p:nvSpPr>
          <p:spPr>
            <a:xfrm>
              <a:off x="15487107" y="249347"/>
              <a:ext cx="585025" cy="496304"/>
            </a:xfrm>
            <a:custGeom>
              <a:avLst/>
              <a:gdLst/>
              <a:ahLst/>
              <a:cxnLst>
                <a:cxn ang="0">
                  <a:pos x="wd2" y="hd2"/>
                </a:cxn>
                <a:cxn ang="5400000">
                  <a:pos x="wd2" y="hd2"/>
                </a:cxn>
                <a:cxn ang="10800000">
                  <a:pos x="wd2" y="hd2"/>
                </a:cxn>
                <a:cxn ang="16200000">
                  <a:pos x="wd2" y="hd2"/>
                </a:cxn>
              </a:cxnLst>
              <a:rect l="0" t="0" r="r" b="b"/>
              <a:pathLst>
                <a:path w="21600" h="21600" extrusionOk="0">
                  <a:moveTo>
                    <a:pt x="1830" y="0"/>
                  </a:moveTo>
                  <a:lnTo>
                    <a:pt x="1641" y="327"/>
                  </a:lnTo>
                  <a:lnTo>
                    <a:pt x="1544" y="871"/>
                  </a:lnTo>
                  <a:lnTo>
                    <a:pt x="1641" y="1302"/>
                  </a:lnTo>
                  <a:lnTo>
                    <a:pt x="1641" y="2065"/>
                  </a:lnTo>
                  <a:lnTo>
                    <a:pt x="1157" y="2713"/>
                  </a:lnTo>
                  <a:lnTo>
                    <a:pt x="673" y="3693"/>
                  </a:lnTo>
                  <a:lnTo>
                    <a:pt x="97" y="4560"/>
                  </a:lnTo>
                  <a:lnTo>
                    <a:pt x="0" y="5104"/>
                  </a:lnTo>
                  <a:lnTo>
                    <a:pt x="97" y="7382"/>
                  </a:lnTo>
                  <a:lnTo>
                    <a:pt x="479" y="7817"/>
                  </a:lnTo>
                  <a:lnTo>
                    <a:pt x="963" y="8035"/>
                  </a:lnTo>
                  <a:lnTo>
                    <a:pt x="1060" y="8575"/>
                  </a:lnTo>
                  <a:lnTo>
                    <a:pt x="866" y="10203"/>
                  </a:lnTo>
                  <a:lnTo>
                    <a:pt x="576" y="10857"/>
                  </a:lnTo>
                  <a:lnTo>
                    <a:pt x="479" y="11397"/>
                  </a:lnTo>
                  <a:lnTo>
                    <a:pt x="576" y="11832"/>
                  </a:lnTo>
                  <a:lnTo>
                    <a:pt x="866" y="11723"/>
                  </a:lnTo>
                  <a:lnTo>
                    <a:pt x="1254" y="11179"/>
                  </a:lnTo>
                  <a:lnTo>
                    <a:pt x="1926" y="10857"/>
                  </a:lnTo>
                  <a:lnTo>
                    <a:pt x="2217" y="11179"/>
                  </a:lnTo>
                  <a:lnTo>
                    <a:pt x="2313" y="11723"/>
                  </a:lnTo>
                  <a:lnTo>
                    <a:pt x="2991" y="12372"/>
                  </a:lnTo>
                  <a:lnTo>
                    <a:pt x="3470" y="12372"/>
                  </a:lnTo>
                  <a:lnTo>
                    <a:pt x="3761" y="12159"/>
                  </a:lnTo>
                  <a:lnTo>
                    <a:pt x="4148" y="12268"/>
                  </a:lnTo>
                  <a:cubicBezTo>
                    <a:pt x="3954" y="12699"/>
                    <a:pt x="3954" y="13025"/>
                    <a:pt x="3954" y="13461"/>
                  </a:cubicBezTo>
                  <a:lnTo>
                    <a:pt x="3857" y="13461"/>
                  </a:lnTo>
                  <a:lnTo>
                    <a:pt x="3373" y="13783"/>
                  </a:lnTo>
                  <a:lnTo>
                    <a:pt x="2894" y="13461"/>
                  </a:lnTo>
                  <a:lnTo>
                    <a:pt x="2507" y="13461"/>
                  </a:lnTo>
                  <a:lnTo>
                    <a:pt x="2023" y="13892"/>
                  </a:lnTo>
                  <a:lnTo>
                    <a:pt x="1447" y="13892"/>
                  </a:lnTo>
                  <a:lnTo>
                    <a:pt x="1350" y="14001"/>
                  </a:lnTo>
                  <a:lnTo>
                    <a:pt x="1544" y="14436"/>
                  </a:lnTo>
                  <a:lnTo>
                    <a:pt x="2217" y="14545"/>
                  </a:lnTo>
                  <a:lnTo>
                    <a:pt x="2410" y="15090"/>
                  </a:lnTo>
                  <a:lnTo>
                    <a:pt x="2991" y="15412"/>
                  </a:lnTo>
                  <a:lnTo>
                    <a:pt x="3373" y="15956"/>
                  </a:lnTo>
                  <a:lnTo>
                    <a:pt x="4148" y="16174"/>
                  </a:lnTo>
                  <a:lnTo>
                    <a:pt x="5111" y="16174"/>
                  </a:lnTo>
                  <a:lnTo>
                    <a:pt x="5401" y="16283"/>
                  </a:lnTo>
                  <a:lnTo>
                    <a:pt x="5208" y="16501"/>
                  </a:lnTo>
                  <a:lnTo>
                    <a:pt x="4433" y="16714"/>
                  </a:lnTo>
                  <a:lnTo>
                    <a:pt x="3857" y="16714"/>
                  </a:lnTo>
                  <a:lnTo>
                    <a:pt x="3857" y="17040"/>
                  </a:lnTo>
                  <a:lnTo>
                    <a:pt x="4337" y="17258"/>
                  </a:lnTo>
                  <a:lnTo>
                    <a:pt x="4917" y="17258"/>
                  </a:lnTo>
                  <a:lnTo>
                    <a:pt x="5401" y="16822"/>
                  </a:lnTo>
                  <a:lnTo>
                    <a:pt x="6074" y="16283"/>
                  </a:lnTo>
                  <a:lnTo>
                    <a:pt x="6364" y="16065"/>
                  </a:lnTo>
                  <a:lnTo>
                    <a:pt x="6655" y="15194"/>
                  </a:lnTo>
                  <a:lnTo>
                    <a:pt x="7037" y="14327"/>
                  </a:lnTo>
                  <a:lnTo>
                    <a:pt x="6844" y="13892"/>
                  </a:lnTo>
                  <a:lnTo>
                    <a:pt x="5784" y="13134"/>
                  </a:lnTo>
                  <a:lnTo>
                    <a:pt x="5304" y="13025"/>
                  </a:lnTo>
                  <a:lnTo>
                    <a:pt x="5304" y="12372"/>
                  </a:lnTo>
                  <a:lnTo>
                    <a:pt x="5784" y="12481"/>
                  </a:lnTo>
                  <a:lnTo>
                    <a:pt x="6364" y="12372"/>
                  </a:lnTo>
                  <a:lnTo>
                    <a:pt x="7231" y="11832"/>
                  </a:lnTo>
                  <a:lnTo>
                    <a:pt x="7618" y="11288"/>
                  </a:lnTo>
                  <a:lnTo>
                    <a:pt x="7618" y="10748"/>
                  </a:lnTo>
                  <a:lnTo>
                    <a:pt x="8194" y="10095"/>
                  </a:lnTo>
                  <a:lnTo>
                    <a:pt x="9065" y="9337"/>
                  </a:lnTo>
                  <a:lnTo>
                    <a:pt x="9738" y="10203"/>
                  </a:lnTo>
                  <a:lnTo>
                    <a:pt x="9258" y="10421"/>
                  </a:lnTo>
                  <a:lnTo>
                    <a:pt x="9065" y="10857"/>
                  </a:lnTo>
                  <a:lnTo>
                    <a:pt x="9065" y="11288"/>
                  </a:lnTo>
                  <a:lnTo>
                    <a:pt x="8291" y="11397"/>
                  </a:lnTo>
                  <a:lnTo>
                    <a:pt x="7811" y="11832"/>
                  </a:lnTo>
                  <a:lnTo>
                    <a:pt x="7618" y="12807"/>
                  </a:lnTo>
                  <a:lnTo>
                    <a:pt x="7618" y="13352"/>
                  </a:lnTo>
                  <a:lnTo>
                    <a:pt x="8097" y="13679"/>
                  </a:lnTo>
                  <a:lnTo>
                    <a:pt x="8387" y="13679"/>
                  </a:lnTo>
                  <a:lnTo>
                    <a:pt x="8678" y="14110"/>
                  </a:lnTo>
                  <a:lnTo>
                    <a:pt x="8097" y="14872"/>
                  </a:lnTo>
                  <a:lnTo>
                    <a:pt x="7908" y="15412"/>
                  </a:lnTo>
                  <a:lnTo>
                    <a:pt x="8194" y="16283"/>
                  </a:lnTo>
                  <a:lnTo>
                    <a:pt x="8097" y="16714"/>
                  </a:lnTo>
                  <a:lnTo>
                    <a:pt x="7231" y="17258"/>
                  </a:lnTo>
                  <a:lnTo>
                    <a:pt x="7134" y="17585"/>
                  </a:lnTo>
                  <a:lnTo>
                    <a:pt x="7715" y="17912"/>
                  </a:lnTo>
                  <a:lnTo>
                    <a:pt x="8005" y="18233"/>
                  </a:lnTo>
                  <a:lnTo>
                    <a:pt x="8194" y="18124"/>
                  </a:lnTo>
                  <a:lnTo>
                    <a:pt x="8097" y="17694"/>
                  </a:lnTo>
                  <a:lnTo>
                    <a:pt x="8194" y="17367"/>
                  </a:lnTo>
                  <a:lnTo>
                    <a:pt x="8678" y="17694"/>
                  </a:lnTo>
                  <a:lnTo>
                    <a:pt x="9162" y="18124"/>
                  </a:lnTo>
                  <a:lnTo>
                    <a:pt x="9641" y="17803"/>
                  </a:lnTo>
                  <a:lnTo>
                    <a:pt x="10028" y="17803"/>
                  </a:lnTo>
                  <a:lnTo>
                    <a:pt x="10318" y="18342"/>
                  </a:lnTo>
                  <a:lnTo>
                    <a:pt x="10701" y="19432"/>
                  </a:lnTo>
                  <a:lnTo>
                    <a:pt x="11088" y="19862"/>
                  </a:lnTo>
                  <a:lnTo>
                    <a:pt x="11669" y="19971"/>
                  </a:lnTo>
                  <a:lnTo>
                    <a:pt x="12245" y="20407"/>
                  </a:lnTo>
                  <a:lnTo>
                    <a:pt x="12729" y="20516"/>
                  </a:lnTo>
                  <a:lnTo>
                    <a:pt x="13401" y="20080"/>
                  </a:lnTo>
                  <a:lnTo>
                    <a:pt x="14079" y="19862"/>
                  </a:lnTo>
                  <a:lnTo>
                    <a:pt x="14461" y="20080"/>
                  </a:lnTo>
                  <a:lnTo>
                    <a:pt x="15139" y="20516"/>
                  </a:lnTo>
                  <a:lnTo>
                    <a:pt x="16489" y="20625"/>
                  </a:lnTo>
                  <a:lnTo>
                    <a:pt x="16968" y="20516"/>
                  </a:lnTo>
                  <a:lnTo>
                    <a:pt x="17356" y="20625"/>
                  </a:lnTo>
                  <a:lnTo>
                    <a:pt x="17839" y="20625"/>
                  </a:lnTo>
                  <a:lnTo>
                    <a:pt x="18706" y="21600"/>
                  </a:lnTo>
                  <a:lnTo>
                    <a:pt x="19190" y="21600"/>
                  </a:lnTo>
                  <a:lnTo>
                    <a:pt x="19669" y="21164"/>
                  </a:lnTo>
                  <a:lnTo>
                    <a:pt x="20250" y="20516"/>
                  </a:lnTo>
                  <a:lnTo>
                    <a:pt x="20923" y="20298"/>
                  </a:lnTo>
                  <a:lnTo>
                    <a:pt x="21600" y="19323"/>
                  </a:lnTo>
                  <a:lnTo>
                    <a:pt x="21600" y="18778"/>
                  </a:lnTo>
                  <a:lnTo>
                    <a:pt x="20923" y="17912"/>
                  </a:lnTo>
                  <a:lnTo>
                    <a:pt x="20637" y="17803"/>
                  </a:lnTo>
                  <a:lnTo>
                    <a:pt x="19959" y="17040"/>
                  </a:lnTo>
                  <a:lnTo>
                    <a:pt x="19287" y="16822"/>
                  </a:lnTo>
                  <a:lnTo>
                    <a:pt x="18706" y="16501"/>
                  </a:lnTo>
                  <a:lnTo>
                    <a:pt x="18512" y="15738"/>
                  </a:lnTo>
                  <a:lnTo>
                    <a:pt x="18899" y="15738"/>
                  </a:lnTo>
                  <a:lnTo>
                    <a:pt x="19287" y="16065"/>
                  </a:lnTo>
                  <a:lnTo>
                    <a:pt x="19766" y="16065"/>
                  </a:lnTo>
                  <a:lnTo>
                    <a:pt x="19766" y="15629"/>
                  </a:lnTo>
                  <a:lnTo>
                    <a:pt x="19190" y="14654"/>
                  </a:lnTo>
                  <a:lnTo>
                    <a:pt x="18319" y="13783"/>
                  </a:lnTo>
                  <a:lnTo>
                    <a:pt x="18319" y="12916"/>
                  </a:lnTo>
                  <a:lnTo>
                    <a:pt x="18222" y="12159"/>
                  </a:lnTo>
                  <a:lnTo>
                    <a:pt x="17743" y="11832"/>
                  </a:lnTo>
                  <a:lnTo>
                    <a:pt x="17743" y="11179"/>
                  </a:lnTo>
                  <a:lnTo>
                    <a:pt x="17452" y="10857"/>
                  </a:lnTo>
                  <a:lnTo>
                    <a:pt x="17259" y="10857"/>
                  </a:lnTo>
                  <a:lnTo>
                    <a:pt x="15526" y="9446"/>
                  </a:lnTo>
                  <a:lnTo>
                    <a:pt x="14558" y="9228"/>
                  </a:lnTo>
                  <a:lnTo>
                    <a:pt x="13692" y="9446"/>
                  </a:lnTo>
                  <a:lnTo>
                    <a:pt x="13595" y="9768"/>
                  </a:lnTo>
                  <a:lnTo>
                    <a:pt x="13692" y="10203"/>
                  </a:lnTo>
                  <a:lnTo>
                    <a:pt x="14461" y="11179"/>
                  </a:lnTo>
                  <a:lnTo>
                    <a:pt x="14461" y="11614"/>
                  </a:lnTo>
                  <a:lnTo>
                    <a:pt x="14176" y="12159"/>
                  </a:lnTo>
                  <a:lnTo>
                    <a:pt x="14176" y="12699"/>
                  </a:lnTo>
                  <a:lnTo>
                    <a:pt x="14079" y="13352"/>
                  </a:lnTo>
                  <a:lnTo>
                    <a:pt x="13692" y="14110"/>
                  </a:lnTo>
                  <a:lnTo>
                    <a:pt x="13498" y="14436"/>
                  </a:lnTo>
                  <a:lnTo>
                    <a:pt x="13401" y="14001"/>
                  </a:lnTo>
                  <a:lnTo>
                    <a:pt x="13595" y="13461"/>
                  </a:lnTo>
                  <a:lnTo>
                    <a:pt x="13692" y="12916"/>
                  </a:lnTo>
                  <a:lnTo>
                    <a:pt x="13498" y="12699"/>
                  </a:lnTo>
                  <a:lnTo>
                    <a:pt x="13692" y="11723"/>
                  </a:lnTo>
                  <a:lnTo>
                    <a:pt x="13498" y="11179"/>
                  </a:lnTo>
                  <a:lnTo>
                    <a:pt x="12632" y="9768"/>
                  </a:lnTo>
                  <a:lnTo>
                    <a:pt x="11954" y="9228"/>
                  </a:lnTo>
                  <a:lnTo>
                    <a:pt x="10991" y="9119"/>
                  </a:lnTo>
                  <a:lnTo>
                    <a:pt x="10701" y="9228"/>
                  </a:lnTo>
                  <a:lnTo>
                    <a:pt x="10512" y="9986"/>
                  </a:lnTo>
                  <a:lnTo>
                    <a:pt x="10318" y="10095"/>
                  </a:lnTo>
                  <a:cubicBezTo>
                    <a:pt x="10125" y="9768"/>
                    <a:pt x="9738" y="9550"/>
                    <a:pt x="9544" y="9446"/>
                  </a:cubicBezTo>
                  <a:lnTo>
                    <a:pt x="9738" y="9228"/>
                  </a:lnTo>
                  <a:lnTo>
                    <a:pt x="10028" y="8684"/>
                  </a:lnTo>
                  <a:lnTo>
                    <a:pt x="10028" y="8035"/>
                  </a:lnTo>
                  <a:lnTo>
                    <a:pt x="9162" y="7490"/>
                  </a:lnTo>
                  <a:lnTo>
                    <a:pt x="8291" y="6728"/>
                  </a:lnTo>
                  <a:lnTo>
                    <a:pt x="7811" y="5753"/>
                  </a:lnTo>
                  <a:lnTo>
                    <a:pt x="7811" y="5104"/>
                  </a:lnTo>
                  <a:lnTo>
                    <a:pt x="8097" y="4342"/>
                  </a:lnTo>
                  <a:lnTo>
                    <a:pt x="8097" y="3802"/>
                  </a:lnTo>
                  <a:lnTo>
                    <a:pt x="7811" y="3693"/>
                  </a:lnTo>
                  <a:lnTo>
                    <a:pt x="6461" y="3693"/>
                  </a:lnTo>
                  <a:lnTo>
                    <a:pt x="5498" y="3258"/>
                  </a:lnTo>
                  <a:lnTo>
                    <a:pt x="4820" y="2713"/>
                  </a:lnTo>
                  <a:lnTo>
                    <a:pt x="3761" y="1302"/>
                  </a:lnTo>
                  <a:lnTo>
                    <a:pt x="2991" y="545"/>
                  </a:lnTo>
                  <a:lnTo>
                    <a:pt x="2120" y="0"/>
                  </a:lnTo>
                  <a:close/>
                </a:path>
              </a:pathLst>
            </a:custGeom>
            <a:solidFill>
              <a:srgbClr val="CBD4D8"/>
            </a:solidFill>
            <a:ln w="12700" cap="flat">
              <a:noFill/>
              <a:miter lim="400000"/>
            </a:ln>
            <a:effectLst/>
          </p:spPr>
          <p:txBody>
            <a:bodyPr wrap="square" lIns="0" tIns="0" rIns="0" bIns="0" numCol="1" anchor="ctr">
              <a:noAutofit/>
            </a:bodyPr>
            <a:lstStyle/>
            <a:p>
              <a:pPr defTabSz="342900">
                <a:lnSpc>
                  <a:spcPct val="100000"/>
                </a:lnSpc>
                <a:spcBef>
                  <a:spcPts val="0"/>
                </a:spcBef>
                <a:defRPr sz="1400">
                  <a:latin typeface="Arial"/>
                  <a:ea typeface="Arial"/>
                  <a:cs typeface="Arial"/>
                  <a:sym typeface="Arial"/>
                </a:defRPr>
              </a:pPr>
              <a:endParaRPr sz="525"/>
            </a:p>
          </p:txBody>
        </p:sp>
        <p:sp>
          <p:nvSpPr>
            <p:cNvPr id="15" name="Google Shape;10392;p32">
              <a:extLst>
                <a:ext uri="{FF2B5EF4-FFF2-40B4-BE49-F238E27FC236}">
                  <a16:creationId xmlns:a16="http://schemas.microsoft.com/office/drawing/2014/main" id="{B010F1D2-48F1-6EEB-CAB5-ECFE2E7C8FAC}"/>
                </a:ext>
              </a:extLst>
            </p:cNvPr>
            <p:cNvSpPr/>
            <p:nvPr/>
          </p:nvSpPr>
          <p:spPr>
            <a:xfrm>
              <a:off x="14202100" y="1414062"/>
              <a:ext cx="652927" cy="1174609"/>
            </a:xfrm>
            <a:custGeom>
              <a:avLst/>
              <a:gdLst/>
              <a:ahLst/>
              <a:cxnLst>
                <a:cxn ang="0">
                  <a:pos x="wd2" y="hd2"/>
                </a:cxn>
                <a:cxn ang="5400000">
                  <a:pos x="wd2" y="hd2"/>
                </a:cxn>
                <a:cxn ang="10800000">
                  <a:pos x="wd2" y="hd2"/>
                </a:cxn>
                <a:cxn ang="16200000">
                  <a:pos x="wd2" y="hd2"/>
                </a:cxn>
              </a:cxnLst>
              <a:rect l="0" t="0" r="r" b="b"/>
              <a:pathLst>
                <a:path w="21600" h="21600" extrusionOk="0">
                  <a:moveTo>
                    <a:pt x="19614" y="0"/>
                  </a:moveTo>
                  <a:lnTo>
                    <a:pt x="19098" y="136"/>
                  </a:lnTo>
                  <a:lnTo>
                    <a:pt x="19011" y="274"/>
                  </a:lnTo>
                  <a:lnTo>
                    <a:pt x="18664" y="228"/>
                  </a:lnTo>
                  <a:lnTo>
                    <a:pt x="18317" y="90"/>
                  </a:lnTo>
                  <a:lnTo>
                    <a:pt x="17888" y="136"/>
                  </a:lnTo>
                  <a:lnTo>
                    <a:pt x="17368" y="366"/>
                  </a:lnTo>
                  <a:lnTo>
                    <a:pt x="17281" y="596"/>
                  </a:lnTo>
                  <a:lnTo>
                    <a:pt x="16934" y="732"/>
                  </a:lnTo>
                  <a:lnTo>
                    <a:pt x="16591" y="778"/>
                  </a:lnTo>
                  <a:lnTo>
                    <a:pt x="16244" y="962"/>
                  </a:lnTo>
                  <a:lnTo>
                    <a:pt x="16244" y="1146"/>
                  </a:lnTo>
                  <a:lnTo>
                    <a:pt x="15984" y="1374"/>
                  </a:lnTo>
                  <a:lnTo>
                    <a:pt x="15984" y="1466"/>
                  </a:lnTo>
                  <a:lnTo>
                    <a:pt x="16244" y="1696"/>
                  </a:lnTo>
                  <a:lnTo>
                    <a:pt x="16244" y="1878"/>
                  </a:lnTo>
                  <a:lnTo>
                    <a:pt x="15811" y="1878"/>
                  </a:lnTo>
                  <a:lnTo>
                    <a:pt x="15642" y="1970"/>
                  </a:lnTo>
                  <a:lnTo>
                    <a:pt x="15642" y="2155"/>
                  </a:lnTo>
                  <a:lnTo>
                    <a:pt x="15381" y="2293"/>
                  </a:lnTo>
                  <a:lnTo>
                    <a:pt x="15121" y="2428"/>
                  </a:lnTo>
                  <a:lnTo>
                    <a:pt x="14258" y="2751"/>
                  </a:lnTo>
                  <a:lnTo>
                    <a:pt x="13911" y="2843"/>
                  </a:lnTo>
                  <a:lnTo>
                    <a:pt x="13651" y="2797"/>
                  </a:lnTo>
                  <a:lnTo>
                    <a:pt x="13222" y="2797"/>
                  </a:lnTo>
                  <a:lnTo>
                    <a:pt x="12962" y="2889"/>
                  </a:lnTo>
                  <a:lnTo>
                    <a:pt x="12528" y="3255"/>
                  </a:lnTo>
                  <a:lnTo>
                    <a:pt x="12185" y="3347"/>
                  </a:lnTo>
                  <a:lnTo>
                    <a:pt x="11925" y="3301"/>
                  </a:lnTo>
                  <a:lnTo>
                    <a:pt x="11839" y="3117"/>
                  </a:lnTo>
                  <a:lnTo>
                    <a:pt x="11665" y="3117"/>
                  </a:lnTo>
                  <a:lnTo>
                    <a:pt x="11492" y="3301"/>
                  </a:lnTo>
                  <a:lnTo>
                    <a:pt x="11665" y="3577"/>
                  </a:lnTo>
                  <a:lnTo>
                    <a:pt x="11492" y="3713"/>
                  </a:lnTo>
                  <a:lnTo>
                    <a:pt x="11405" y="3485"/>
                  </a:lnTo>
                  <a:lnTo>
                    <a:pt x="11236" y="3255"/>
                  </a:lnTo>
                  <a:lnTo>
                    <a:pt x="10455" y="3301"/>
                  </a:lnTo>
                  <a:lnTo>
                    <a:pt x="9592" y="3439"/>
                  </a:lnTo>
                  <a:lnTo>
                    <a:pt x="9332" y="3531"/>
                  </a:lnTo>
                  <a:lnTo>
                    <a:pt x="9072" y="3577"/>
                  </a:lnTo>
                  <a:lnTo>
                    <a:pt x="8903" y="3713"/>
                  </a:lnTo>
                  <a:lnTo>
                    <a:pt x="9159" y="4035"/>
                  </a:lnTo>
                  <a:lnTo>
                    <a:pt x="9332" y="4173"/>
                  </a:lnTo>
                  <a:lnTo>
                    <a:pt x="9332" y="4263"/>
                  </a:lnTo>
                  <a:lnTo>
                    <a:pt x="9159" y="4355"/>
                  </a:lnTo>
                  <a:lnTo>
                    <a:pt x="8816" y="4585"/>
                  </a:lnTo>
                  <a:lnTo>
                    <a:pt x="8642" y="4493"/>
                  </a:lnTo>
                  <a:lnTo>
                    <a:pt x="8642" y="4401"/>
                  </a:lnTo>
                  <a:lnTo>
                    <a:pt x="8816" y="4263"/>
                  </a:lnTo>
                  <a:lnTo>
                    <a:pt x="8816" y="4127"/>
                  </a:lnTo>
                  <a:lnTo>
                    <a:pt x="8469" y="4127"/>
                  </a:lnTo>
                  <a:lnTo>
                    <a:pt x="8035" y="4401"/>
                  </a:lnTo>
                  <a:lnTo>
                    <a:pt x="7779" y="4493"/>
                  </a:lnTo>
                  <a:lnTo>
                    <a:pt x="7779" y="4677"/>
                  </a:lnTo>
                  <a:lnTo>
                    <a:pt x="8035" y="4723"/>
                  </a:lnTo>
                  <a:lnTo>
                    <a:pt x="7866" y="4859"/>
                  </a:lnTo>
                  <a:lnTo>
                    <a:pt x="7606" y="5089"/>
                  </a:lnTo>
                  <a:lnTo>
                    <a:pt x="7086" y="5089"/>
                  </a:lnTo>
                  <a:lnTo>
                    <a:pt x="6739" y="5181"/>
                  </a:lnTo>
                  <a:lnTo>
                    <a:pt x="6656" y="5365"/>
                  </a:lnTo>
                  <a:lnTo>
                    <a:pt x="6223" y="5412"/>
                  </a:lnTo>
                  <a:lnTo>
                    <a:pt x="6049" y="5593"/>
                  </a:lnTo>
                  <a:lnTo>
                    <a:pt x="5876" y="5962"/>
                  </a:lnTo>
                  <a:lnTo>
                    <a:pt x="6049" y="6008"/>
                  </a:lnTo>
                  <a:lnTo>
                    <a:pt x="6309" y="6008"/>
                  </a:lnTo>
                  <a:lnTo>
                    <a:pt x="6049" y="6190"/>
                  </a:lnTo>
                  <a:lnTo>
                    <a:pt x="5273" y="6190"/>
                  </a:lnTo>
                  <a:lnTo>
                    <a:pt x="5013" y="6282"/>
                  </a:lnTo>
                  <a:lnTo>
                    <a:pt x="4926" y="6648"/>
                  </a:lnTo>
                  <a:lnTo>
                    <a:pt x="5013" y="6786"/>
                  </a:lnTo>
                  <a:lnTo>
                    <a:pt x="5273" y="6786"/>
                  </a:lnTo>
                  <a:lnTo>
                    <a:pt x="5616" y="6740"/>
                  </a:lnTo>
                  <a:lnTo>
                    <a:pt x="5702" y="6878"/>
                  </a:lnTo>
                  <a:lnTo>
                    <a:pt x="5616" y="6970"/>
                  </a:lnTo>
                  <a:lnTo>
                    <a:pt x="5616" y="7200"/>
                  </a:lnTo>
                  <a:lnTo>
                    <a:pt x="5273" y="7336"/>
                  </a:lnTo>
                  <a:lnTo>
                    <a:pt x="4926" y="7244"/>
                  </a:lnTo>
                  <a:lnTo>
                    <a:pt x="4410" y="7200"/>
                  </a:lnTo>
                  <a:lnTo>
                    <a:pt x="3890" y="7336"/>
                  </a:lnTo>
                  <a:lnTo>
                    <a:pt x="3716" y="7474"/>
                  </a:lnTo>
                  <a:lnTo>
                    <a:pt x="3716" y="7658"/>
                  </a:lnTo>
                  <a:lnTo>
                    <a:pt x="3543" y="7886"/>
                  </a:lnTo>
                  <a:lnTo>
                    <a:pt x="3113" y="8070"/>
                  </a:lnTo>
                  <a:lnTo>
                    <a:pt x="2767" y="7932"/>
                  </a:lnTo>
                  <a:lnTo>
                    <a:pt x="2593" y="7796"/>
                  </a:lnTo>
                  <a:lnTo>
                    <a:pt x="2420" y="7612"/>
                  </a:lnTo>
                  <a:lnTo>
                    <a:pt x="2246" y="7658"/>
                  </a:lnTo>
                  <a:lnTo>
                    <a:pt x="2164" y="8024"/>
                  </a:lnTo>
                  <a:lnTo>
                    <a:pt x="2246" y="8300"/>
                  </a:lnTo>
                  <a:lnTo>
                    <a:pt x="2680" y="8482"/>
                  </a:lnTo>
                  <a:lnTo>
                    <a:pt x="3027" y="8392"/>
                  </a:lnTo>
                  <a:lnTo>
                    <a:pt x="3113" y="8482"/>
                  </a:lnTo>
                  <a:lnTo>
                    <a:pt x="3113" y="8620"/>
                  </a:lnTo>
                  <a:lnTo>
                    <a:pt x="2853" y="8942"/>
                  </a:lnTo>
                  <a:lnTo>
                    <a:pt x="3027" y="9032"/>
                  </a:lnTo>
                  <a:lnTo>
                    <a:pt x="3287" y="9078"/>
                  </a:lnTo>
                  <a:lnTo>
                    <a:pt x="3543" y="8942"/>
                  </a:lnTo>
                  <a:lnTo>
                    <a:pt x="3716" y="8942"/>
                  </a:lnTo>
                  <a:lnTo>
                    <a:pt x="3976" y="8988"/>
                  </a:lnTo>
                  <a:lnTo>
                    <a:pt x="4410" y="8988"/>
                  </a:lnTo>
                  <a:lnTo>
                    <a:pt x="4753" y="8850"/>
                  </a:lnTo>
                  <a:lnTo>
                    <a:pt x="4839" y="8942"/>
                  </a:lnTo>
                  <a:lnTo>
                    <a:pt x="4579" y="9078"/>
                  </a:lnTo>
                  <a:lnTo>
                    <a:pt x="4323" y="9170"/>
                  </a:lnTo>
                  <a:lnTo>
                    <a:pt x="3716" y="9170"/>
                  </a:lnTo>
                  <a:lnTo>
                    <a:pt x="3543" y="9308"/>
                  </a:lnTo>
                  <a:lnTo>
                    <a:pt x="3200" y="9262"/>
                  </a:lnTo>
                  <a:lnTo>
                    <a:pt x="3027" y="9447"/>
                  </a:lnTo>
                  <a:lnTo>
                    <a:pt x="3113" y="9721"/>
                  </a:lnTo>
                  <a:lnTo>
                    <a:pt x="3456" y="9859"/>
                  </a:lnTo>
                  <a:lnTo>
                    <a:pt x="3716" y="9905"/>
                  </a:lnTo>
                  <a:lnTo>
                    <a:pt x="4063" y="9859"/>
                  </a:lnTo>
                  <a:lnTo>
                    <a:pt x="4150" y="9905"/>
                  </a:lnTo>
                  <a:lnTo>
                    <a:pt x="4063" y="9997"/>
                  </a:lnTo>
                  <a:lnTo>
                    <a:pt x="3543" y="10135"/>
                  </a:lnTo>
                  <a:lnTo>
                    <a:pt x="3027" y="10135"/>
                  </a:lnTo>
                  <a:lnTo>
                    <a:pt x="2680" y="10225"/>
                  </a:lnTo>
                  <a:lnTo>
                    <a:pt x="2680" y="10363"/>
                  </a:lnTo>
                  <a:lnTo>
                    <a:pt x="2853" y="10455"/>
                  </a:lnTo>
                  <a:lnTo>
                    <a:pt x="3287" y="10409"/>
                  </a:lnTo>
                  <a:lnTo>
                    <a:pt x="3716" y="10409"/>
                  </a:lnTo>
                  <a:lnTo>
                    <a:pt x="3716" y="10547"/>
                  </a:lnTo>
                  <a:lnTo>
                    <a:pt x="3456" y="10593"/>
                  </a:lnTo>
                  <a:lnTo>
                    <a:pt x="3027" y="10639"/>
                  </a:lnTo>
                  <a:lnTo>
                    <a:pt x="3027" y="10731"/>
                  </a:lnTo>
                  <a:lnTo>
                    <a:pt x="3113" y="10821"/>
                  </a:lnTo>
                  <a:lnTo>
                    <a:pt x="3630" y="10867"/>
                  </a:lnTo>
                  <a:lnTo>
                    <a:pt x="4063" y="11051"/>
                  </a:lnTo>
                  <a:lnTo>
                    <a:pt x="4063" y="11143"/>
                  </a:lnTo>
                  <a:lnTo>
                    <a:pt x="3543" y="11143"/>
                  </a:lnTo>
                  <a:lnTo>
                    <a:pt x="3113" y="11051"/>
                  </a:lnTo>
                  <a:lnTo>
                    <a:pt x="2680" y="11051"/>
                  </a:lnTo>
                  <a:lnTo>
                    <a:pt x="2333" y="11143"/>
                  </a:lnTo>
                  <a:lnTo>
                    <a:pt x="2246" y="11327"/>
                  </a:lnTo>
                  <a:lnTo>
                    <a:pt x="1990" y="11417"/>
                  </a:lnTo>
                  <a:lnTo>
                    <a:pt x="1990" y="11555"/>
                  </a:lnTo>
                  <a:lnTo>
                    <a:pt x="2246" y="11647"/>
                  </a:lnTo>
                  <a:lnTo>
                    <a:pt x="2164" y="11785"/>
                  </a:lnTo>
                  <a:lnTo>
                    <a:pt x="1904" y="11831"/>
                  </a:lnTo>
                  <a:lnTo>
                    <a:pt x="1730" y="11831"/>
                  </a:lnTo>
                  <a:lnTo>
                    <a:pt x="1383" y="12015"/>
                  </a:lnTo>
                  <a:lnTo>
                    <a:pt x="1297" y="12197"/>
                  </a:lnTo>
                  <a:lnTo>
                    <a:pt x="1383" y="12289"/>
                  </a:lnTo>
                  <a:lnTo>
                    <a:pt x="1297" y="12427"/>
                  </a:lnTo>
                  <a:lnTo>
                    <a:pt x="867" y="12473"/>
                  </a:lnTo>
                  <a:lnTo>
                    <a:pt x="867" y="12519"/>
                  </a:lnTo>
                  <a:lnTo>
                    <a:pt x="1383" y="12793"/>
                  </a:lnTo>
                  <a:lnTo>
                    <a:pt x="1817" y="12932"/>
                  </a:lnTo>
                  <a:lnTo>
                    <a:pt x="1990" y="12885"/>
                  </a:lnTo>
                  <a:lnTo>
                    <a:pt x="2164" y="12701"/>
                  </a:lnTo>
                  <a:lnTo>
                    <a:pt x="2420" y="12565"/>
                  </a:lnTo>
                  <a:lnTo>
                    <a:pt x="3113" y="12335"/>
                  </a:lnTo>
                  <a:lnTo>
                    <a:pt x="3543" y="12243"/>
                  </a:lnTo>
                  <a:lnTo>
                    <a:pt x="3543" y="12335"/>
                  </a:lnTo>
                  <a:lnTo>
                    <a:pt x="3456" y="12335"/>
                  </a:lnTo>
                  <a:lnTo>
                    <a:pt x="3287" y="12519"/>
                  </a:lnTo>
                  <a:lnTo>
                    <a:pt x="2680" y="12747"/>
                  </a:lnTo>
                  <a:lnTo>
                    <a:pt x="2420" y="12978"/>
                  </a:lnTo>
                  <a:lnTo>
                    <a:pt x="2333" y="13208"/>
                  </a:lnTo>
                  <a:lnTo>
                    <a:pt x="2420" y="13436"/>
                  </a:lnTo>
                  <a:lnTo>
                    <a:pt x="2333" y="13574"/>
                  </a:lnTo>
                  <a:lnTo>
                    <a:pt x="2333" y="13666"/>
                  </a:lnTo>
                  <a:lnTo>
                    <a:pt x="3113" y="13666"/>
                  </a:lnTo>
                  <a:lnTo>
                    <a:pt x="3456" y="13574"/>
                  </a:lnTo>
                  <a:lnTo>
                    <a:pt x="3456" y="13712"/>
                  </a:lnTo>
                  <a:lnTo>
                    <a:pt x="3200" y="13804"/>
                  </a:lnTo>
                  <a:lnTo>
                    <a:pt x="2420" y="13804"/>
                  </a:lnTo>
                  <a:lnTo>
                    <a:pt x="2164" y="13894"/>
                  </a:lnTo>
                  <a:lnTo>
                    <a:pt x="1470" y="14124"/>
                  </a:lnTo>
                  <a:lnTo>
                    <a:pt x="1470" y="14400"/>
                  </a:lnTo>
                  <a:lnTo>
                    <a:pt x="1383" y="14582"/>
                  </a:lnTo>
                  <a:lnTo>
                    <a:pt x="1470" y="14812"/>
                  </a:lnTo>
                  <a:lnTo>
                    <a:pt x="1904" y="14812"/>
                  </a:lnTo>
                  <a:lnTo>
                    <a:pt x="2164" y="14950"/>
                  </a:lnTo>
                  <a:lnTo>
                    <a:pt x="1990" y="15040"/>
                  </a:lnTo>
                  <a:lnTo>
                    <a:pt x="1557" y="15040"/>
                  </a:lnTo>
                  <a:lnTo>
                    <a:pt x="1041" y="15086"/>
                  </a:lnTo>
                  <a:lnTo>
                    <a:pt x="607" y="15454"/>
                  </a:lnTo>
                  <a:lnTo>
                    <a:pt x="607" y="15728"/>
                  </a:lnTo>
                  <a:lnTo>
                    <a:pt x="867" y="15866"/>
                  </a:lnTo>
                  <a:lnTo>
                    <a:pt x="1123" y="15774"/>
                  </a:lnTo>
                  <a:lnTo>
                    <a:pt x="1817" y="15636"/>
                  </a:lnTo>
                  <a:lnTo>
                    <a:pt x="1904" y="15728"/>
                  </a:lnTo>
                  <a:lnTo>
                    <a:pt x="1470" y="15912"/>
                  </a:lnTo>
                  <a:lnTo>
                    <a:pt x="1383" y="16142"/>
                  </a:lnTo>
                  <a:lnTo>
                    <a:pt x="1557" y="16142"/>
                  </a:lnTo>
                  <a:lnTo>
                    <a:pt x="1904" y="15958"/>
                  </a:lnTo>
                  <a:lnTo>
                    <a:pt x="2246" y="15912"/>
                  </a:lnTo>
                  <a:lnTo>
                    <a:pt x="2333" y="16004"/>
                  </a:lnTo>
                  <a:lnTo>
                    <a:pt x="1990" y="16188"/>
                  </a:lnTo>
                  <a:lnTo>
                    <a:pt x="1904" y="16370"/>
                  </a:lnTo>
                  <a:lnTo>
                    <a:pt x="2246" y="16555"/>
                  </a:lnTo>
                  <a:lnTo>
                    <a:pt x="2680" y="16555"/>
                  </a:lnTo>
                  <a:lnTo>
                    <a:pt x="2333" y="16601"/>
                  </a:lnTo>
                  <a:lnTo>
                    <a:pt x="1990" y="16601"/>
                  </a:lnTo>
                  <a:lnTo>
                    <a:pt x="1730" y="16785"/>
                  </a:lnTo>
                  <a:lnTo>
                    <a:pt x="1730" y="16921"/>
                  </a:lnTo>
                  <a:lnTo>
                    <a:pt x="1904" y="17151"/>
                  </a:lnTo>
                  <a:lnTo>
                    <a:pt x="1730" y="17289"/>
                  </a:lnTo>
                  <a:lnTo>
                    <a:pt x="1470" y="17243"/>
                  </a:lnTo>
                  <a:lnTo>
                    <a:pt x="1041" y="17289"/>
                  </a:lnTo>
                  <a:lnTo>
                    <a:pt x="694" y="17151"/>
                  </a:lnTo>
                  <a:lnTo>
                    <a:pt x="434" y="17151"/>
                  </a:lnTo>
                  <a:lnTo>
                    <a:pt x="0" y="17471"/>
                  </a:lnTo>
                  <a:lnTo>
                    <a:pt x="0" y="17701"/>
                  </a:lnTo>
                  <a:lnTo>
                    <a:pt x="694" y="18113"/>
                  </a:lnTo>
                  <a:lnTo>
                    <a:pt x="607" y="18389"/>
                  </a:lnTo>
                  <a:lnTo>
                    <a:pt x="694" y="18619"/>
                  </a:lnTo>
                  <a:lnTo>
                    <a:pt x="1383" y="18893"/>
                  </a:lnTo>
                  <a:lnTo>
                    <a:pt x="1383" y="19077"/>
                  </a:lnTo>
                  <a:lnTo>
                    <a:pt x="1990" y="19351"/>
                  </a:lnTo>
                  <a:lnTo>
                    <a:pt x="2420" y="19443"/>
                  </a:lnTo>
                  <a:lnTo>
                    <a:pt x="2680" y="19397"/>
                  </a:lnTo>
                  <a:lnTo>
                    <a:pt x="3027" y="19351"/>
                  </a:lnTo>
                  <a:lnTo>
                    <a:pt x="3456" y="18985"/>
                  </a:lnTo>
                  <a:lnTo>
                    <a:pt x="3287" y="18663"/>
                  </a:lnTo>
                  <a:lnTo>
                    <a:pt x="3456" y="18435"/>
                  </a:lnTo>
                  <a:lnTo>
                    <a:pt x="3716" y="18205"/>
                  </a:lnTo>
                  <a:lnTo>
                    <a:pt x="3543" y="18481"/>
                  </a:lnTo>
                  <a:lnTo>
                    <a:pt x="3543" y="18663"/>
                  </a:lnTo>
                  <a:lnTo>
                    <a:pt x="3716" y="18847"/>
                  </a:lnTo>
                  <a:lnTo>
                    <a:pt x="3976" y="19169"/>
                  </a:lnTo>
                  <a:lnTo>
                    <a:pt x="4323" y="19259"/>
                  </a:lnTo>
                  <a:lnTo>
                    <a:pt x="4579" y="19123"/>
                  </a:lnTo>
                  <a:lnTo>
                    <a:pt x="4579" y="18939"/>
                  </a:lnTo>
                  <a:lnTo>
                    <a:pt x="4839" y="18709"/>
                  </a:lnTo>
                  <a:lnTo>
                    <a:pt x="4926" y="18847"/>
                  </a:lnTo>
                  <a:lnTo>
                    <a:pt x="4839" y="18939"/>
                  </a:lnTo>
                  <a:lnTo>
                    <a:pt x="4839" y="19169"/>
                  </a:lnTo>
                  <a:lnTo>
                    <a:pt x="5273" y="19581"/>
                  </a:lnTo>
                  <a:lnTo>
                    <a:pt x="5789" y="19765"/>
                  </a:lnTo>
                  <a:lnTo>
                    <a:pt x="6223" y="19765"/>
                  </a:lnTo>
                  <a:lnTo>
                    <a:pt x="6570" y="19627"/>
                  </a:lnTo>
                  <a:lnTo>
                    <a:pt x="6739" y="19719"/>
                  </a:lnTo>
                  <a:lnTo>
                    <a:pt x="6656" y="19812"/>
                  </a:lnTo>
                  <a:lnTo>
                    <a:pt x="6483" y="19812"/>
                  </a:lnTo>
                  <a:lnTo>
                    <a:pt x="6309" y="19993"/>
                  </a:lnTo>
                  <a:lnTo>
                    <a:pt x="5963" y="20085"/>
                  </a:lnTo>
                  <a:lnTo>
                    <a:pt x="5876" y="20270"/>
                  </a:lnTo>
                  <a:lnTo>
                    <a:pt x="6309" y="20452"/>
                  </a:lnTo>
                  <a:lnTo>
                    <a:pt x="6309" y="20636"/>
                  </a:lnTo>
                  <a:lnTo>
                    <a:pt x="5963" y="20636"/>
                  </a:lnTo>
                  <a:lnTo>
                    <a:pt x="5702" y="20544"/>
                  </a:lnTo>
                  <a:lnTo>
                    <a:pt x="5702" y="20728"/>
                  </a:lnTo>
                  <a:lnTo>
                    <a:pt x="5876" y="20866"/>
                  </a:lnTo>
                  <a:lnTo>
                    <a:pt x="6656" y="20912"/>
                  </a:lnTo>
                  <a:lnTo>
                    <a:pt x="7086" y="21004"/>
                  </a:lnTo>
                  <a:lnTo>
                    <a:pt x="7519" y="20958"/>
                  </a:lnTo>
                  <a:lnTo>
                    <a:pt x="8122" y="21048"/>
                  </a:lnTo>
                  <a:lnTo>
                    <a:pt x="8122" y="20866"/>
                  </a:lnTo>
                  <a:lnTo>
                    <a:pt x="8469" y="20912"/>
                  </a:lnTo>
                  <a:lnTo>
                    <a:pt x="8556" y="21094"/>
                  </a:lnTo>
                  <a:lnTo>
                    <a:pt x="8816" y="21416"/>
                  </a:lnTo>
                  <a:lnTo>
                    <a:pt x="9159" y="21600"/>
                  </a:lnTo>
                  <a:lnTo>
                    <a:pt x="9419" y="21600"/>
                  </a:lnTo>
                  <a:lnTo>
                    <a:pt x="9766" y="21370"/>
                  </a:lnTo>
                  <a:lnTo>
                    <a:pt x="9679" y="21094"/>
                  </a:lnTo>
                  <a:lnTo>
                    <a:pt x="8989" y="20912"/>
                  </a:lnTo>
                  <a:lnTo>
                    <a:pt x="8816" y="20866"/>
                  </a:lnTo>
                  <a:lnTo>
                    <a:pt x="8989" y="20774"/>
                  </a:lnTo>
                  <a:lnTo>
                    <a:pt x="9332" y="20866"/>
                  </a:lnTo>
                  <a:lnTo>
                    <a:pt x="9766" y="21004"/>
                  </a:lnTo>
                  <a:lnTo>
                    <a:pt x="10026" y="21186"/>
                  </a:lnTo>
                  <a:lnTo>
                    <a:pt x="10195" y="21416"/>
                  </a:lnTo>
                  <a:lnTo>
                    <a:pt x="10455" y="21416"/>
                  </a:lnTo>
                  <a:lnTo>
                    <a:pt x="10542" y="21186"/>
                  </a:lnTo>
                  <a:lnTo>
                    <a:pt x="10715" y="21140"/>
                  </a:lnTo>
                  <a:lnTo>
                    <a:pt x="11062" y="21370"/>
                  </a:lnTo>
                  <a:lnTo>
                    <a:pt x="11578" y="21462"/>
                  </a:lnTo>
                  <a:lnTo>
                    <a:pt x="11925" y="21462"/>
                  </a:lnTo>
                  <a:lnTo>
                    <a:pt x="11925" y="21324"/>
                  </a:lnTo>
                  <a:lnTo>
                    <a:pt x="11492" y="21140"/>
                  </a:lnTo>
                  <a:lnTo>
                    <a:pt x="11492" y="21004"/>
                  </a:lnTo>
                  <a:lnTo>
                    <a:pt x="11752" y="20958"/>
                  </a:lnTo>
                  <a:lnTo>
                    <a:pt x="12185" y="21048"/>
                  </a:lnTo>
                  <a:lnTo>
                    <a:pt x="12359" y="21186"/>
                  </a:lnTo>
                  <a:lnTo>
                    <a:pt x="12441" y="21186"/>
                  </a:lnTo>
                  <a:lnTo>
                    <a:pt x="12615" y="21416"/>
                  </a:lnTo>
                  <a:lnTo>
                    <a:pt x="12875" y="21508"/>
                  </a:lnTo>
                  <a:lnTo>
                    <a:pt x="13135" y="21462"/>
                  </a:lnTo>
                  <a:lnTo>
                    <a:pt x="13222" y="21232"/>
                  </a:lnTo>
                  <a:lnTo>
                    <a:pt x="13048" y="21048"/>
                  </a:lnTo>
                  <a:lnTo>
                    <a:pt x="12702" y="21048"/>
                  </a:lnTo>
                  <a:lnTo>
                    <a:pt x="12441" y="20958"/>
                  </a:lnTo>
                  <a:lnTo>
                    <a:pt x="12615" y="20820"/>
                  </a:lnTo>
                  <a:lnTo>
                    <a:pt x="12788" y="20912"/>
                  </a:lnTo>
                  <a:lnTo>
                    <a:pt x="13048" y="20912"/>
                  </a:lnTo>
                  <a:lnTo>
                    <a:pt x="13309" y="20682"/>
                  </a:lnTo>
                  <a:lnTo>
                    <a:pt x="13482" y="20498"/>
                  </a:lnTo>
                  <a:lnTo>
                    <a:pt x="13482" y="20408"/>
                  </a:lnTo>
                  <a:lnTo>
                    <a:pt x="12875" y="20178"/>
                  </a:lnTo>
                  <a:lnTo>
                    <a:pt x="12615" y="20224"/>
                  </a:lnTo>
                  <a:lnTo>
                    <a:pt x="12185" y="20178"/>
                  </a:lnTo>
                  <a:lnTo>
                    <a:pt x="11839" y="19812"/>
                  </a:lnTo>
                  <a:lnTo>
                    <a:pt x="11405" y="19812"/>
                  </a:lnTo>
                  <a:lnTo>
                    <a:pt x="10629" y="19443"/>
                  </a:lnTo>
                  <a:lnTo>
                    <a:pt x="10282" y="19259"/>
                  </a:lnTo>
                  <a:lnTo>
                    <a:pt x="9766" y="19259"/>
                  </a:lnTo>
                  <a:lnTo>
                    <a:pt x="9245" y="18663"/>
                  </a:lnTo>
                  <a:lnTo>
                    <a:pt x="8382" y="18159"/>
                  </a:lnTo>
                  <a:lnTo>
                    <a:pt x="8035" y="17563"/>
                  </a:lnTo>
                  <a:lnTo>
                    <a:pt x="7606" y="17197"/>
                  </a:lnTo>
                  <a:lnTo>
                    <a:pt x="7606" y="16555"/>
                  </a:lnTo>
                  <a:lnTo>
                    <a:pt x="7259" y="16188"/>
                  </a:lnTo>
                  <a:lnTo>
                    <a:pt x="7086" y="15500"/>
                  </a:lnTo>
                  <a:lnTo>
                    <a:pt x="6999" y="15362"/>
                  </a:lnTo>
                  <a:lnTo>
                    <a:pt x="7172" y="15132"/>
                  </a:lnTo>
                  <a:lnTo>
                    <a:pt x="7172" y="14950"/>
                  </a:lnTo>
                  <a:lnTo>
                    <a:pt x="6739" y="14904"/>
                  </a:lnTo>
                  <a:lnTo>
                    <a:pt x="6396" y="14996"/>
                  </a:lnTo>
                  <a:lnTo>
                    <a:pt x="6136" y="14904"/>
                  </a:lnTo>
                  <a:lnTo>
                    <a:pt x="6223" y="14812"/>
                  </a:lnTo>
                  <a:lnTo>
                    <a:pt x="6826" y="14812"/>
                  </a:lnTo>
                  <a:lnTo>
                    <a:pt x="7433" y="14674"/>
                  </a:lnTo>
                  <a:lnTo>
                    <a:pt x="7519" y="14216"/>
                  </a:lnTo>
                  <a:lnTo>
                    <a:pt x="7433" y="13986"/>
                  </a:lnTo>
                  <a:lnTo>
                    <a:pt x="6999" y="14032"/>
                  </a:lnTo>
                  <a:lnTo>
                    <a:pt x="6570" y="14078"/>
                  </a:lnTo>
                  <a:lnTo>
                    <a:pt x="6739" y="13986"/>
                  </a:lnTo>
                  <a:lnTo>
                    <a:pt x="7433" y="13848"/>
                  </a:lnTo>
                  <a:lnTo>
                    <a:pt x="7519" y="13666"/>
                  </a:lnTo>
                  <a:lnTo>
                    <a:pt x="7346" y="13574"/>
                  </a:lnTo>
                  <a:lnTo>
                    <a:pt x="6483" y="13574"/>
                  </a:lnTo>
                  <a:lnTo>
                    <a:pt x="5876" y="13528"/>
                  </a:lnTo>
                  <a:lnTo>
                    <a:pt x="5876" y="13390"/>
                  </a:lnTo>
                  <a:lnTo>
                    <a:pt x="6223" y="13298"/>
                  </a:lnTo>
                  <a:lnTo>
                    <a:pt x="6049" y="13162"/>
                  </a:lnTo>
                  <a:lnTo>
                    <a:pt x="6049" y="12978"/>
                  </a:lnTo>
                  <a:lnTo>
                    <a:pt x="6223" y="13070"/>
                  </a:lnTo>
                  <a:lnTo>
                    <a:pt x="6483" y="13298"/>
                  </a:lnTo>
                  <a:lnTo>
                    <a:pt x="6912" y="13390"/>
                  </a:lnTo>
                  <a:lnTo>
                    <a:pt x="7519" y="13390"/>
                  </a:lnTo>
                  <a:lnTo>
                    <a:pt x="7606" y="13298"/>
                  </a:lnTo>
                  <a:lnTo>
                    <a:pt x="7949" y="13208"/>
                  </a:lnTo>
                  <a:lnTo>
                    <a:pt x="8209" y="12932"/>
                  </a:lnTo>
                  <a:lnTo>
                    <a:pt x="8209" y="12655"/>
                  </a:lnTo>
                  <a:lnTo>
                    <a:pt x="8469" y="12381"/>
                  </a:lnTo>
                  <a:lnTo>
                    <a:pt x="8642" y="12151"/>
                  </a:lnTo>
                  <a:lnTo>
                    <a:pt x="8296" y="11969"/>
                  </a:lnTo>
                  <a:lnTo>
                    <a:pt x="8035" y="11693"/>
                  </a:lnTo>
                  <a:lnTo>
                    <a:pt x="7606" y="11601"/>
                  </a:lnTo>
                  <a:lnTo>
                    <a:pt x="7346" y="11601"/>
                  </a:lnTo>
                  <a:lnTo>
                    <a:pt x="7086" y="11509"/>
                  </a:lnTo>
                  <a:lnTo>
                    <a:pt x="7433" y="11463"/>
                  </a:lnTo>
                  <a:lnTo>
                    <a:pt x="7779" y="11509"/>
                  </a:lnTo>
                  <a:lnTo>
                    <a:pt x="8035" y="11463"/>
                  </a:lnTo>
                  <a:lnTo>
                    <a:pt x="8296" y="11601"/>
                  </a:lnTo>
                  <a:lnTo>
                    <a:pt x="8296" y="11785"/>
                  </a:lnTo>
                  <a:lnTo>
                    <a:pt x="8469" y="11831"/>
                  </a:lnTo>
                  <a:lnTo>
                    <a:pt x="8729" y="11693"/>
                  </a:lnTo>
                  <a:lnTo>
                    <a:pt x="8469" y="11281"/>
                  </a:lnTo>
                  <a:lnTo>
                    <a:pt x="7949" y="10913"/>
                  </a:lnTo>
                  <a:lnTo>
                    <a:pt x="7519" y="10593"/>
                  </a:lnTo>
                  <a:lnTo>
                    <a:pt x="7606" y="10455"/>
                  </a:lnTo>
                  <a:lnTo>
                    <a:pt x="7949" y="10639"/>
                  </a:lnTo>
                  <a:lnTo>
                    <a:pt x="8035" y="10821"/>
                  </a:lnTo>
                  <a:lnTo>
                    <a:pt x="8903" y="11005"/>
                  </a:lnTo>
                  <a:lnTo>
                    <a:pt x="9072" y="10821"/>
                  </a:lnTo>
                  <a:lnTo>
                    <a:pt x="9072" y="10639"/>
                  </a:lnTo>
                  <a:lnTo>
                    <a:pt x="8816" y="10547"/>
                  </a:lnTo>
                  <a:lnTo>
                    <a:pt x="8816" y="10363"/>
                  </a:lnTo>
                  <a:lnTo>
                    <a:pt x="9159" y="10135"/>
                  </a:lnTo>
                  <a:lnTo>
                    <a:pt x="9159" y="9905"/>
                  </a:lnTo>
                  <a:lnTo>
                    <a:pt x="8816" y="9675"/>
                  </a:lnTo>
                  <a:lnTo>
                    <a:pt x="8296" y="9308"/>
                  </a:lnTo>
                  <a:lnTo>
                    <a:pt x="8642" y="9308"/>
                  </a:lnTo>
                  <a:lnTo>
                    <a:pt x="9072" y="9493"/>
                  </a:lnTo>
                  <a:lnTo>
                    <a:pt x="9332" y="9447"/>
                  </a:lnTo>
                  <a:lnTo>
                    <a:pt x="9592" y="9170"/>
                  </a:lnTo>
                  <a:lnTo>
                    <a:pt x="9505" y="9078"/>
                  </a:lnTo>
                  <a:lnTo>
                    <a:pt x="9159" y="9078"/>
                  </a:lnTo>
                  <a:lnTo>
                    <a:pt x="9159" y="8758"/>
                  </a:lnTo>
                  <a:lnTo>
                    <a:pt x="9505" y="8712"/>
                  </a:lnTo>
                  <a:lnTo>
                    <a:pt x="9939" y="8850"/>
                  </a:lnTo>
                  <a:lnTo>
                    <a:pt x="10542" y="8988"/>
                  </a:lnTo>
                  <a:lnTo>
                    <a:pt x="10802" y="8804"/>
                  </a:lnTo>
                  <a:lnTo>
                    <a:pt x="10455" y="8712"/>
                  </a:lnTo>
                  <a:lnTo>
                    <a:pt x="10455" y="8574"/>
                  </a:lnTo>
                  <a:lnTo>
                    <a:pt x="10802" y="8574"/>
                  </a:lnTo>
                  <a:lnTo>
                    <a:pt x="11062" y="8620"/>
                  </a:lnTo>
                  <a:lnTo>
                    <a:pt x="11405" y="8482"/>
                  </a:lnTo>
                  <a:lnTo>
                    <a:pt x="11405" y="8254"/>
                  </a:lnTo>
                  <a:lnTo>
                    <a:pt x="11318" y="8116"/>
                  </a:lnTo>
                  <a:lnTo>
                    <a:pt x="11405" y="8024"/>
                  </a:lnTo>
                  <a:lnTo>
                    <a:pt x="12099" y="7840"/>
                  </a:lnTo>
                  <a:lnTo>
                    <a:pt x="12185" y="7658"/>
                  </a:lnTo>
                  <a:lnTo>
                    <a:pt x="11752" y="7566"/>
                  </a:lnTo>
                  <a:lnTo>
                    <a:pt x="11492" y="7382"/>
                  </a:lnTo>
                  <a:lnTo>
                    <a:pt x="11752" y="7154"/>
                  </a:lnTo>
                  <a:lnTo>
                    <a:pt x="11925" y="7382"/>
                  </a:lnTo>
                  <a:lnTo>
                    <a:pt x="12272" y="7244"/>
                  </a:lnTo>
                  <a:lnTo>
                    <a:pt x="12962" y="6786"/>
                  </a:lnTo>
                  <a:lnTo>
                    <a:pt x="13135" y="6512"/>
                  </a:lnTo>
                  <a:lnTo>
                    <a:pt x="13482" y="6420"/>
                  </a:lnTo>
                  <a:lnTo>
                    <a:pt x="13565" y="6098"/>
                  </a:lnTo>
                  <a:lnTo>
                    <a:pt x="14258" y="5870"/>
                  </a:lnTo>
                  <a:lnTo>
                    <a:pt x="14518" y="5547"/>
                  </a:lnTo>
                  <a:lnTo>
                    <a:pt x="14861" y="5089"/>
                  </a:lnTo>
                  <a:lnTo>
                    <a:pt x="15208" y="5089"/>
                  </a:lnTo>
                  <a:lnTo>
                    <a:pt x="16071" y="4723"/>
                  </a:lnTo>
                  <a:lnTo>
                    <a:pt x="17021" y="4173"/>
                  </a:lnTo>
                  <a:lnTo>
                    <a:pt x="17801" y="3805"/>
                  </a:lnTo>
                  <a:lnTo>
                    <a:pt x="18144" y="3805"/>
                  </a:lnTo>
                  <a:lnTo>
                    <a:pt x="18751" y="3531"/>
                  </a:lnTo>
                  <a:lnTo>
                    <a:pt x="19527" y="3439"/>
                  </a:lnTo>
                  <a:lnTo>
                    <a:pt x="19961" y="3255"/>
                  </a:lnTo>
                  <a:lnTo>
                    <a:pt x="20564" y="2797"/>
                  </a:lnTo>
                  <a:lnTo>
                    <a:pt x="20910" y="2659"/>
                  </a:lnTo>
                  <a:lnTo>
                    <a:pt x="21171" y="2659"/>
                  </a:lnTo>
                  <a:lnTo>
                    <a:pt x="21431" y="2613"/>
                  </a:lnTo>
                  <a:lnTo>
                    <a:pt x="21431" y="2428"/>
                  </a:lnTo>
                  <a:lnTo>
                    <a:pt x="21344" y="2339"/>
                  </a:lnTo>
                  <a:lnTo>
                    <a:pt x="21600" y="2108"/>
                  </a:lnTo>
                  <a:lnTo>
                    <a:pt x="21431" y="1878"/>
                  </a:lnTo>
                  <a:lnTo>
                    <a:pt x="21431" y="1512"/>
                  </a:lnTo>
                  <a:lnTo>
                    <a:pt x="21344" y="1466"/>
                  </a:lnTo>
                  <a:lnTo>
                    <a:pt x="20997" y="1466"/>
                  </a:lnTo>
                  <a:lnTo>
                    <a:pt x="20997" y="1146"/>
                  </a:lnTo>
                  <a:lnTo>
                    <a:pt x="21257" y="824"/>
                  </a:lnTo>
                  <a:lnTo>
                    <a:pt x="21171" y="732"/>
                  </a:lnTo>
                  <a:lnTo>
                    <a:pt x="20737" y="686"/>
                  </a:lnTo>
                  <a:lnTo>
                    <a:pt x="20477" y="550"/>
                  </a:lnTo>
                  <a:lnTo>
                    <a:pt x="20047" y="504"/>
                  </a:lnTo>
                  <a:lnTo>
                    <a:pt x="19874" y="320"/>
                  </a:lnTo>
                  <a:lnTo>
                    <a:pt x="19874" y="90"/>
                  </a:lnTo>
                  <a:lnTo>
                    <a:pt x="19614" y="0"/>
                  </a:lnTo>
                  <a:close/>
                </a:path>
              </a:pathLst>
            </a:custGeom>
            <a:solidFill>
              <a:srgbClr val="CBD4D8"/>
            </a:solidFill>
            <a:ln w="12700" cap="flat">
              <a:noFill/>
              <a:miter lim="400000"/>
            </a:ln>
            <a:effectLst/>
          </p:spPr>
          <p:txBody>
            <a:bodyPr wrap="square" lIns="0" tIns="0" rIns="0" bIns="0" numCol="1" anchor="ctr">
              <a:noAutofit/>
            </a:bodyPr>
            <a:lstStyle/>
            <a:p>
              <a:pPr defTabSz="342900">
                <a:lnSpc>
                  <a:spcPct val="100000"/>
                </a:lnSpc>
                <a:spcBef>
                  <a:spcPts val="0"/>
                </a:spcBef>
                <a:defRPr sz="1400">
                  <a:latin typeface="Arial"/>
                  <a:ea typeface="Arial"/>
                  <a:cs typeface="Arial"/>
                  <a:sym typeface="Arial"/>
                </a:defRPr>
              </a:pPr>
              <a:endParaRPr sz="525"/>
            </a:p>
          </p:txBody>
        </p:sp>
        <p:sp>
          <p:nvSpPr>
            <p:cNvPr id="16" name="Google Shape;10393;p32">
              <a:extLst>
                <a:ext uri="{FF2B5EF4-FFF2-40B4-BE49-F238E27FC236}">
                  <a16:creationId xmlns:a16="http://schemas.microsoft.com/office/drawing/2014/main" id="{43BA0231-72C2-7A8F-FB31-4A189804164E}"/>
                </a:ext>
              </a:extLst>
            </p:cNvPr>
            <p:cNvSpPr/>
            <p:nvPr/>
          </p:nvSpPr>
          <p:spPr>
            <a:xfrm>
              <a:off x="13072118" y="837902"/>
              <a:ext cx="9495945" cy="4850518"/>
            </a:xfrm>
            <a:custGeom>
              <a:avLst/>
              <a:gdLst/>
              <a:ahLst/>
              <a:cxnLst>
                <a:cxn ang="0">
                  <a:pos x="wd2" y="hd2"/>
                </a:cxn>
                <a:cxn ang="5400000">
                  <a:pos x="wd2" y="hd2"/>
                </a:cxn>
                <a:cxn ang="10800000">
                  <a:pos x="wd2" y="hd2"/>
                </a:cxn>
                <a:cxn ang="16200000">
                  <a:pos x="wd2" y="hd2"/>
                </a:cxn>
              </a:cxnLst>
              <a:rect l="0" t="0" r="r" b="b"/>
              <a:pathLst>
                <a:path w="21600" h="21600" extrusionOk="0">
                  <a:moveTo>
                    <a:pt x="7830" y="0"/>
                  </a:moveTo>
                  <a:lnTo>
                    <a:pt x="7788" y="66"/>
                  </a:lnTo>
                  <a:lnTo>
                    <a:pt x="7776" y="122"/>
                  </a:lnTo>
                  <a:lnTo>
                    <a:pt x="7747" y="144"/>
                  </a:lnTo>
                  <a:lnTo>
                    <a:pt x="7770" y="200"/>
                  </a:lnTo>
                  <a:lnTo>
                    <a:pt x="7741" y="255"/>
                  </a:lnTo>
                  <a:lnTo>
                    <a:pt x="7735" y="344"/>
                  </a:lnTo>
                  <a:lnTo>
                    <a:pt x="7747" y="422"/>
                  </a:lnTo>
                  <a:lnTo>
                    <a:pt x="7711" y="488"/>
                  </a:lnTo>
                  <a:lnTo>
                    <a:pt x="7705" y="766"/>
                  </a:lnTo>
                  <a:lnTo>
                    <a:pt x="7741" y="833"/>
                  </a:lnTo>
                  <a:lnTo>
                    <a:pt x="7741" y="899"/>
                  </a:lnTo>
                  <a:lnTo>
                    <a:pt x="7711" y="899"/>
                  </a:lnTo>
                  <a:lnTo>
                    <a:pt x="7717" y="977"/>
                  </a:lnTo>
                  <a:lnTo>
                    <a:pt x="7747" y="1043"/>
                  </a:lnTo>
                  <a:lnTo>
                    <a:pt x="7776" y="1043"/>
                  </a:lnTo>
                  <a:lnTo>
                    <a:pt x="7818" y="1144"/>
                  </a:lnTo>
                  <a:lnTo>
                    <a:pt x="7859" y="1155"/>
                  </a:lnTo>
                  <a:lnTo>
                    <a:pt x="7818" y="1210"/>
                  </a:lnTo>
                  <a:lnTo>
                    <a:pt x="7830" y="1277"/>
                  </a:lnTo>
                  <a:lnTo>
                    <a:pt x="7830" y="1322"/>
                  </a:lnTo>
                  <a:lnTo>
                    <a:pt x="7889" y="1332"/>
                  </a:lnTo>
                  <a:lnTo>
                    <a:pt x="7925" y="1310"/>
                  </a:lnTo>
                  <a:lnTo>
                    <a:pt x="7978" y="1343"/>
                  </a:lnTo>
                  <a:lnTo>
                    <a:pt x="8032" y="1343"/>
                  </a:lnTo>
                  <a:lnTo>
                    <a:pt x="8044" y="1388"/>
                  </a:lnTo>
                  <a:lnTo>
                    <a:pt x="8014" y="1433"/>
                  </a:lnTo>
                  <a:lnTo>
                    <a:pt x="7984" y="1421"/>
                  </a:lnTo>
                  <a:lnTo>
                    <a:pt x="7966" y="1433"/>
                  </a:lnTo>
                  <a:lnTo>
                    <a:pt x="7931" y="1388"/>
                  </a:lnTo>
                  <a:lnTo>
                    <a:pt x="7853" y="1444"/>
                  </a:lnTo>
                  <a:lnTo>
                    <a:pt x="7830" y="1421"/>
                  </a:lnTo>
                  <a:lnTo>
                    <a:pt x="7800" y="1444"/>
                  </a:lnTo>
                  <a:lnTo>
                    <a:pt x="7770" y="1433"/>
                  </a:lnTo>
                  <a:lnTo>
                    <a:pt x="7741" y="1433"/>
                  </a:lnTo>
                  <a:lnTo>
                    <a:pt x="7723" y="1477"/>
                  </a:lnTo>
                  <a:lnTo>
                    <a:pt x="7652" y="1477"/>
                  </a:lnTo>
                  <a:lnTo>
                    <a:pt x="7634" y="1532"/>
                  </a:lnTo>
                  <a:lnTo>
                    <a:pt x="7640" y="1555"/>
                  </a:lnTo>
                  <a:lnTo>
                    <a:pt x="7675" y="1566"/>
                  </a:lnTo>
                  <a:lnTo>
                    <a:pt x="7681" y="1621"/>
                  </a:lnTo>
                  <a:lnTo>
                    <a:pt x="7723" y="1610"/>
                  </a:lnTo>
                  <a:lnTo>
                    <a:pt x="7741" y="1643"/>
                  </a:lnTo>
                  <a:lnTo>
                    <a:pt x="7782" y="1599"/>
                  </a:lnTo>
                  <a:lnTo>
                    <a:pt x="7812" y="1677"/>
                  </a:lnTo>
                  <a:lnTo>
                    <a:pt x="7853" y="1732"/>
                  </a:lnTo>
                  <a:lnTo>
                    <a:pt x="7889" y="1866"/>
                  </a:lnTo>
                  <a:lnTo>
                    <a:pt x="7859" y="1988"/>
                  </a:lnTo>
                  <a:lnTo>
                    <a:pt x="7782" y="2132"/>
                  </a:lnTo>
                  <a:lnTo>
                    <a:pt x="7812" y="1988"/>
                  </a:lnTo>
                  <a:lnTo>
                    <a:pt x="7788" y="1943"/>
                  </a:lnTo>
                  <a:lnTo>
                    <a:pt x="7788" y="1854"/>
                  </a:lnTo>
                  <a:lnTo>
                    <a:pt x="7735" y="1832"/>
                  </a:lnTo>
                  <a:lnTo>
                    <a:pt x="7717" y="1821"/>
                  </a:lnTo>
                  <a:lnTo>
                    <a:pt x="7717" y="1776"/>
                  </a:lnTo>
                  <a:lnTo>
                    <a:pt x="7699" y="1765"/>
                  </a:lnTo>
                  <a:lnTo>
                    <a:pt x="7670" y="1810"/>
                  </a:lnTo>
                  <a:lnTo>
                    <a:pt x="7622" y="1810"/>
                  </a:lnTo>
                  <a:lnTo>
                    <a:pt x="7586" y="1877"/>
                  </a:lnTo>
                  <a:lnTo>
                    <a:pt x="7622" y="1910"/>
                  </a:lnTo>
                  <a:lnTo>
                    <a:pt x="7610" y="1943"/>
                  </a:lnTo>
                  <a:lnTo>
                    <a:pt x="7568" y="1943"/>
                  </a:lnTo>
                  <a:lnTo>
                    <a:pt x="7592" y="1999"/>
                  </a:lnTo>
                  <a:lnTo>
                    <a:pt x="7586" y="2043"/>
                  </a:lnTo>
                  <a:lnTo>
                    <a:pt x="7539" y="2110"/>
                  </a:lnTo>
                  <a:lnTo>
                    <a:pt x="7533" y="2043"/>
                  </a:lnTo>
                  <a:lnTo>
                    <a:pt x="7521" y="2043"/>
                  </a:lnTo>
                  <a:lnTo>
                    <a:pt x="7497" y="2076"/>
                  </a:lnTo>
                  <a:lnTo>
                    <a:pt x="7509" y="2143"/>
                  </a:lnTo>
                  <a:lnTo>
                    <a:pt x="7497" y="2210"/>
                  </a:lnTo>
                  <a:lnTo>
                    <a:pt x="7467" y="2210"/>
                  </a:lnTo>
                  <a:lnTo>
                    <a:pt x="7461" y="2110"/>
                  </a:lnTo>
                  <a:lnTo>
                    <a:pt x="7432" y="2054"/>
                  </a:lnTo>
                  <a:lnTo>
                    <a:pt x="7420" y="2087"/>
                  </a:lnTo>
                  <a:lnTo>
                    <a:pt x="7432" y="2143"/>
                  </a:lnTo>
                  <a:lnTo>
                    <a:pt x="7402" y="2243"/>
                  </a:lnTo>
                  <a:lnTo>
                    <a:pt x="7384" y="2321"/>
                  </a:lnTo>
                  <a:lnTo>
                    <a:pt x="7349" y="2276"/>
                  </a:lnTo>
                  <a:lnTo>
                    <a:pt x="7349" y="2243"/>
                  </a:lnTo>
                  <a:lnTo>
                    <a:pt x="7384" y="2099"/>
                  </a:lnTo>
                  <a:lnTo>
                    <a:pt x="7372" y="2043"/>
                  </a:lnTo>
                  <a:lnTo>
                    <a:pt x="7331" y="2032"/>
                  </a:lnTo>
                  <a:lnTo>
                    <a:pt x="7242" y="2087"/>
                  </a:lnTo>
                  <a:lnTo>
                    <a:pt x="7212" y="2054"/>
                  </a:lnTo>
                  <a:lnTo>
                    <a:pt x="7170" y="2132"/>
                  </a:lnTo>
                  <a:lnTo>
                    <a:pt x="7141" y="2110"/>
                  </a:lnTo>
                  <a:lnTo>
                    <a:pt x="7111" y="2087"/>
                  </a:lnTo>
                  <a:lnTo>
                    <a:pt x="7063" y="2099"/>
                  </a:lnTo>
                  <a:lnTo>
                    <a:pt x="7105" y="2166"/>
                  </a:lnTo>
                  <a:lnTo>
                    <a:pt x="7081" y="2210"/>
                  </a:lnTo>
                  <a:lnTo>
                    <a:pt x="7075" y="2198"/>
                  </a:lnTo>
                  <a:lnTo>
                    <a:pt x="7063" y="2166"/>
                  </a:lnTo>
                  <a:lnTo>
                    <a:pt x="7052" y="2154"/>
                  </a:lnTo>
                  <a:lnTo>
                    <a:pt x="7034" y="2210"/>
                  </a:lnTo>
                  <a:lnTo>
                    <a:pt x="7022" y="2243"/>
                  </a:lnTo>
                  <a:lnTo>
                    <a:pt x="7022" y="2376"/>
                  </a:lnTo>
                  <a:lnTo>
                    <a:pt x="7046" y="2421"/>
                  </a:lnTo>
                  <a:lnTo>
                    <a:pt x="7081" y="2354"/>
                  </a:lnTo>
                  <a:lnTo>
                    <a:pt x="7105" y="2376"/>
                  </a:lnTo>
                  <a:lnTo>
                    <a:pt x="7152" y="2310"/>
                  </a:lnTo>
                  <a:lnTo>
                    <a:pt x="7176" y="2321"/>
                  </a:lnTo>
                  <a:lnTo>
                    <a:pt x="7170" y="2376"/>
                  </a:lnTo>
                  <a:lnTo>
                    <a:pt x="7081" y="2443"/>
                  </a:lnTo>
                  <a:lnTo>
                    <a:pt x="7063" y="2521"/>
                  </a:lnTo>
                  <a:lnTo>
                    <a:pt x="7028" y="2554"/>
                  </a:lnTo>
                  <a:lnTo>
                    <a:pt x="6957" y="2576"/>
                  </a:lnTo>
                  <a:lnTo>
                    <a:pt x="6945" y="2610"/>
                  </a:lnTo>
                  <a:lnTo>
                    <a:pt x="6963" y="2654"/>
                  </a:lnTo>
                  <a:lnTo>
                    <a:pt x="6903" y="2687"/>
                  </a:lnTo>
                  <a:lnTo>
                    <a:pt x="6873" y="2654"/>
                  </a:lnTo>
                  <a:lnTo>
                    <a:pt x="6856" y="2665"/>
                  </a:lnTo>
                  <a:lnTo>
                    <a:pt x="6850" y="2721"/>
                  </a:lnTo>
                  <a:lnTo>
                    <a:pt x="6826" y="2743"/>
                  </a:lnTo>
                  <a:lnTo>
                    <a:pt x="6784" y="2765"/>
                  </a:lnTo>
                  <a:lnTo>
                    <a:pt x="6766" y="2809"/>
                  </a:lnTo>
                  <a:lnTo>
                    <a:pt x="6790" y="2865"/>
                  </a:lnTo>
                  <a:lnTo>
                    <a:pt x="6778" y="2865"/>
                  </a:lnTo>
                  <a:lnTo>
                    <a:pt x="6766" y="2921"/>
                  </a:lnTo>
                  <a:lnTo>
                    <a:pt x="6754" y="2931"/>
                  </a:lnTo>
                  <a:lnTo>
                    <a:pt x="6737" y="2887"/>
                  </a:lnTo>
                  <a:lnTo>
                    <a:pt x="6725" y="2887"/>
                  </a:lnTo>
                  <a:lnTo>
                    <a:pt x="6695" y="2976"/>
                  </a:lnTo>
                  <a:lnTo>
                    <a:pt x="6701" y="2998"/>
                  </a:lnTo>
                  <a:lnTo>
                    <a:pt x="6689" y="3032"/>
                  </a:lnTo>
                  <a:lnTo>
                    <a:pt x="6689" y="3087"/>
                  </a:lnTo>
                  <a:lnTo>
                    <a:pt x="6660" y="3154"/>
                  </a:lnTo>
                  <a:lnTo>
                    <a:pt x="6666" y="3210"/>
                  </a:lnTo>
                  <a:lnTo>
                    <a:pt x="6618" y="3242"/>
                  </a:lnTo>
                  <a:lnTo>
                    <a:pt x="6570" y="3242"/>
                  </a:lnTo>
                  <a:lnTo>
                    <a:pt x="6541" y="3276"/>
                  </a:lnTo>
                  <a:lnTo>
                    <a:pt x="6541" y="3332"/>
                  </a:lnTo>
                  <a:lnTo>
                    <a:pt x="6559" y="3332"/>
                  </a:lnTo>
                  <a:lnTo>
                    <a:pt x="6576" y="3298"/>
                  </a:lnTo>
                  <a:lnTo>
                    <a:pt x="6648" y="3320"/>
                  </a:lnTo>
                  <a:lnTo>
                    <a:pt x="6636" y="3365"/>
                  </a:lnTo>
                  <a:lnTo>
                    <a:pt x="6600" y="3354"/>
                  </a:lnTo>
                  <a:lnTo>
                    <a:pt x="6588" y="3376"/>
                  </a:lnTo>
                  <a:lnTo>
                    <a:pt x="6612" y="3420"/>
                  </a:lnTo>
                  <a:lnTo>
                    <a:pt x="6606" y="3542"/>
                  </a:lnTo>
                  <a:lnTo>
                    <a:pt x="6576" y="3587"/>
                  </a:lnTo>
                  <a:lnTo>
                    <a:pt x="6582" y="3631"/>
                  </a:lnTo>
                  <a:lnTo>
                    <a:pt x="6576" y="3687"/>
                  </a:lnTo>
                  <a:lnTo>
                    <a:pt x="6541" y="3587"/>
                  </a:lnTo>
                  <a:lnTo>
                    <a:pt x="6511" y="3598"/>
                  </a:lnTo>
                  <a:lnTo>
                    <a:pt x="6469" y="3520"/>
                  </a:lnTo>
                  <a:lnTo>
                    <a:pt x="6451" y="3498"/>
                  </a:lnTo>
                  <a:lnTo>
                    <a:pt x="6440" y="3531"/>
                  </a:lnTo>
                  <a:lnTo>
                    <a:pt x="6463" y="3576"/>
                  </a:lnTo>
                  <a:lnTo>
                    <a:pt x="6463" y="3631"/>
                  </a:lnTo>
                  <a:lnTo>
                    <a:pt x="6451" y="3664"/>
                  </a:lnTo>
                  <a:lnTo>
                    <a:pt x="6469" y="3720"/>
                  </a:lnTo>
                  <a:lnTo>
                    <a:pt x="6499" y="3698"/>
                  </a:lnTo>
                  <a:lnTo>
                    <a:pt x="6553" y="3720"/>
                  </a:lnTo>
                  <a:lnTo>
                    <a:pt x="6588" y="3742"/>
                  </a:lnTo>
                  <a:lnTo>
                    <a:pt x="6600" y="3798"/>
                  </a:lnTo>
                  <a:lnTo>
                    <a:pt x="6630" y="3831"/>
                  </a:lnTo>
                  <a:lnTo>
                    <a:pt x="6660" y="3820"/>
                  </a:lnTo>
                  <a:lnTo>
                    <a:pt x="6671" y="3809"/>
                  </a:lnTo>
                  <a:lnTo>
                    <a:pt x="6689" y="3853"/>
                  </a:lnTo>
                  <a:lnTo>
                    <a:pt x="6648" y="3876"/>
                  </a:lnTo>
                  <a:lnTo>
                    <a:pt x="6612" y="3876"/>
                  </a:lnTo>
                  <a:lnTo>
                    <a:pt x="6582" y="3820"/>
                  </a:lnTo>
                  <a:lnTo>
                    <a:pt x="6570" y="3831"/>
                  </a:lnTo>
                  <a:lnTo>
                    <a:pt x="6559" y="3876"/>
                  </a:lnTo>
                  <a:lnTo>
                    <a:pt x="6547" y="3909"/>
                  </a:lnTo>
                  <a:lnTo>
                    <a:pt x="6582" y="3987"/>
                  </a:lnTo>
                  <a:lnTo>
                    <a:pt x="6606" y="3964"/>
                  </a:lnTo>
                  <a:lnTo>
                    <a:pt x="6660" y="3964"/>
                  </a:lnTo>
                  <a:lnTo>
                    <a:pt x="6671" y="4042"/>
                  </a:lnTo>
                  <a:lnTo>
                    <a:pt x="6695" y="4076"/>
                  </a:lnTo>
                  <a:lnTo>
                    <a:pt x="6707" y="4031"/>
                  </a:lnTo>
                  <a:lnTo>
                    <a:pt x="6760" y="4031"/>
                  </a:lnTo>
                  <a:lnTo>
                    <a:pt x="6754" y="4087"/>
                  </a:lnTo>
                  <a:lnTo>
                    <a:pt x="6796" y="4142"/>
                  </a:lnTo>
                  <a:lnTo>
                    <a:pt x="6838" y="4142"/>
                  </a:lnTo>
                  <a:lnTo>
                    <a:pt x="6856" y="4220"/>
                  </a:lnTo>
                  <a:lnTo>
                    <a:pt x="6838" y="4331"/>
                  </a:lnTo>
                  <a:lnTo>
                    <a:pt x="6766" y="4409"/>
                  </a:lnTo>
                  <a:lnTo>
                    <a:pt x="6748" y="4475"/>
                  </a:lnTo>
                  <a:lnTo>
                    <a:pt x="6748" y="4520"/>
                  </a:lnTo>
                  <a:lnTo>
                    <a:pt x="6808" y="4631"/>
                  </a:lnTo>
                  <a:lnTo>
                    <a:pt x="6844" y="4653"/>
                  </a:lnTo>
                  <a:lnTo>
                    <a:pt x="6784" y="4653"/>
                  </a:lnTo>
                  <a:lnTo>
                    <a:pt x="6719" y="4553"/>
                  </a:lnTo>
                  <a:lnTo>
                    <a:pt x="6719" y="4487"/>
                  </a:lnTo>
                  <a:lnTo>
                    <a:pt x="6748" y="4364"/>
                  </a:lnTo>
                  <a:lnTo>
                    <a:pt x="6766" y="4331"/>
                  </a:lnTo>
                  <a:lnTo>
                    <a:pt x="6766" y="4298"/>
                  </a:lnTo>
                  <a:lnTo>
                    <a:pt x="6784" y="4220"/>
                  </a:lnTo>
                  <a:lnTo>
                    <a:pt x="6766" y="4198"/>
                  </a:lnTo>
                  <a:lnTo>
                    <a:pt x="6660" y="4298"/>
                  </a:lnTo>
                  <a:lnTo>
                    <a:pt x="6600" y="4331"/>
                  </a:lnTo>
                  <a:lnTo>
                    <a:pt x="6582" y="4409"/>
                  </a:lnTo>
                  <a:lnTo>
                    <a:pt x="6547" y="4431"/>
                  </a:lnTo>
                  <a:lnTo>
                    <a:pt x="6517" y="4409"/>
                  </a:lnTo>
                  <a:lnTo>
                    <a:pt x="6481" y="4420"/>
                  </a:lnTo>
                  <a:lnTo>
                    <a:pt x="6434" y="4487"/>
                  </a:lnTo>
                  <a:lnTo>
                    <a:pt x="6309" y="4575"/>
                  </a:lnTo>
                  <a:lnTo>
                    <a:pt x="6220" y="4609"/>
                  </a:lnTo>
                  <a:lnTo>
                    <a:pt x="6184" y="4609"/>
                  </a:lnTo>
                  <a:lnTo>
                    <a:pt x="6137" y="4697"/>
                  </a:lnTo>
                  <a:lnTo>
                    <a:pt x="6095" y="4697"/>
                  </a:lnTo>
                  <a:lnTo>
                    <a:pt x="6071" y="4742"/>
                  </a:lnTo>
                  <a:lnTo>
                    <a:pt x="6107" y="4798"/>
                  </a:lnTo>
                  <a:lnTo>
                    <a:pt x="6107" y="4864"/>
                  </a:lnTo>
                  <a:lnTo>
                    <a:pt x="6101" y="4931"/>
                  </a:lnTo>
                  <a:lnTo>
                    <a:pt x="6125" y="4975"/>
                  </a:lnTo>
                  <a:lnTo>
                    <a:pt x="6155" y="4975"/>
                  </a:lnTo>
                  <a:lnTo>
                    <a:pt x="6160" y="5019"/>
                  </a:lnTo>
                  <a:lnTo>
                    <a:pt x="6143" y="5053"/>
                  </a:lnTo>
                  <a:lnTo>
                    <a:pt x="6202" y="5130"/>
                  </a:lnTo>
                  <a:lnTo>
                    <a:pt x="6250" y="5264"/>
                  </a:lnTo>
                  <a:lnTo>
                    <a:pt x="6250" y="5375"/>
                  </a:lnTo>
                  <a:lnTo>
                    <a:pt x="6262" y="5430"/>
                  </a:lnTo>
                  <a:lnTo>
                    <a:pt x="6279" y="5430"/>
                  </a:lnTo>
                  <a:lnTo>
                    <a:pt x="6285" y="5519"/>
                  </a:lnTo>
                  <a:lnTo>
                    <a:pt x="6333" y="5575"/>
                  </a:lnTo>
                  <a:lnTo>
                    <a:pt x="6368" y="5552"/>
                  </a:lnTo>
                  <a:lnTo>
                    <a:pt x="6481" y="5575"/>
                  </a:lnTo>
                  <a:lnTo>
                    <a:pt x="6517" y="5531"/>
                  </a:lnTo>
                  <a:lnTo>
                    <a:pt x="6517" y="5575"/>
                  </a:lnTo>
                  <a:lnTo>
                    <a:pt x="6529" y="5630"/>
                  </a:lnTo>
                  <a:lnTo>
                    <a:pt x="6529" y="5708"/>
                  </a:lnTo>
                  <a:lnTo>
                    <a:pt x="6582" y="5752"/>
                  </a:lnTo>
                  <a:lnTo>
                    <a:pt x="6612" y="5830"/>
                  </a:lnTo>
                  <a:lnTo>
                    <a:pt x="6695" y="5830"/>
                  </a:lnTo>
                  <a:lnTo>
                    <a:pt x="6754" y="5908"/>
                  </a:lnTo>
                  <a:lnTo>
                    <a:pt x="6778" y="5908"/>
                  </a:lnTo>
                  <a:lnTo>
                    <a:pt x="6808" y="5975"/>
                  </a:lnTo>
                  <a:lnTo>
                    <a:pt x="6814" y="6130"/>
                  </a:lnTo>
                  <a:lnTo>
                    <a:pt x="6826" y="6197"/>
                  </a:lnTo>
                  <a:lnTo>
                    <a:pt x="6814" y="6296"/>
                  </a:lnTo>
                  <a:lnTo>
                    <a:pt x="6850" y="6374"/>
                  </a:lnTo>
                  <a:lnTo>
                    <a:pt x="6879" y="6419"/>
                  </a:lnTo>
                  <a:lnTo>
                    <a:pt x="6933" y="6552"/>
                  </a:lnTo>
                  <a:lnTo>
                    <a:pt x="6957" y="6697"/>
                  </a:lnTo>
                  <a:lnTo>
                    <a:pt x="6998" y="6763"/>
                  </a:lnTo>
                  <a:lnTo>
                    <a:pt x="7016" y="6830"/>
                  </a:lnTo>
                  <a:lnTo>
                    <a:pt x="6980" y="6974"/>
                  </a:lnTo>
                  <a:lnTo>
                    <a:pt x="6957" y="6985"/>
                  </a:lnTo>
                  <a:lnTo>
                    <a:pt x="6933" y="6974"/>
                  </a:lnTo>
                  <a:lnTo>
                    <a:pt x="6963" y="7052"/>
                  </a:lnTo>
                  <a:lnTo>
                    <a:pt x="7022" y="7074"/>
                  </a:lnTo>
                  <a:lnTo>
                    <a:pt x="7052" y="7107"/>
                  </a:lnTo>
                  <a:lnTo>
                    <a:pt x="7111" y="7241"/>
                  </a:lnTo>
                  <a:lnTo>
                    <a:pt x="7170" y="7274"/>
                  </a:lnTo>
                  <a:lnTo>
                    <a:pt x="7176" y="7263"/>
                  </a:lnTo>
                  <a:lnTo>
                    <a:pt x="7200" y="7274"/>
                  </a:lnTo>
                  <a:lnTo>
                    <a:pt x="7254" y="7196"/>
                  </a:lnTo>
                  <a:lnTo>
                    <a:pt x="7307" y="7174"/>
                  </a:lnTo>
                  <a:lnTo>
                    <a:pt x="7366" y="7263"/>
                  </a:lnTo>
                  <a:lnTo>
                    <a:pt x="7408" y="7296"/>
                  </a:lnTo>
                  <a:lnTo>
                    <a:pt x="7438" y="7296"/>
                  </a:lnTo>
                  <a:lnTo>
                    <a:pt x="7461" y="7374"/>
                  </a:lnTo>
                  <a:lnTo>
                    <a:pt x="7467" y="7496"/>
                  </a:lnTo>
                  <a:lnTo>
                    <a:pt x="7449" y="7385"/>
                  </a:lnTo>
                  <a:lnTo>
                    <a:pt x="7432" y="7329"/>
                  </a:lnTo>
                  <a:lnTo>
                    <a:pt x="7378" y="7329"/>
                  </a:lnTo>
                  <a:lnTo>
                    <a:pt x="7313" y="7241"/>
                  </a:lnTo>
                  <a:lnTo>
                    <a:pt x="7271" y="7241"/>
                  </a:lnTo>
                  <a:lnTo>
                    <a:pt x="7224" y="7329"/>
                  </a:lnTo>
                  <a:lnTo>
                    <a:pt x="7224" y="7418"/>
                  </a:lnTo>
                  <a:lnTo>
                    <a:pt x="7230" y="7463"/>
                  </a:lnTo>
                  <a:lnTo>
                    <a:pt x="7164" y="7329"/>
                  </a:lnTo>
                  <a:lnTo>
                    <a:pt x="7093" y="7329"/>
                  </a:lnTo>
                  <a:lnTo>
                    <a:pt x="7057" y="7274"/>
                  </a:lnTo>
                  <a:lnTo>
                    <a:pt x="7057" y="7207"/>
                  </a:lnTo>
                  <a:lnTo>
                    <a:pt x="7028" y="7130"/>
                  </a:lnTo>
                  <a:lnTo>
                    <a:pt x="6974" y="7096"/>
                  </a:lnTo>
                  <a:lnTo>
                    <a:pt x="6927" y="7096"/>
                  </a:lnTo>
                  <a:lnTo>
                    <a:pt x="6867" y="7029"/>
                  </a:lnTo>
                  <a:lnTo>
                    <a:pt x="6879" y="6996"/>
                  </a:lnTo>
                  <a:lnTo>
                    <a:pt x="6879" y="6930"/>
                  </a:lnTo>
                  <a:lnTo>
                    <a:pt x="6903" y="6907"/>
                  </a:lnTo>
                  <a:lnTo>
                    <a:pt x="6891" y="6852"/>
                  </a:lnTo>
                  <a:lnTo>
                    <a:pt x="6879" y="6707"/>
                  </a:lnTo>
                  <a:lnTo>
                    <a:pt x="6861" y="6596"/>
                  </a:lnTo>
                  <a:lnTo>
                    <a:pt x="6838" y="6574"/>
                  </a:lnTo>
                  <a:lnTo>
                    <a:pt x="6820" y="6663"/>
                  </a:lnTo>
                  <a:lnTo>
                    <a:pt x="6802" y="6686"/>
                  </a:lnTo>
                  <a:lnTo>
                    <a:pt x="6808" y="6763"/>
                  </a:lnTo>
                  <a:lnTo>
                    <a:pt x="6784" y="6808"/>
                  </a:lnTo>
                  <a:lnTo>
                    <a:pt x="6790" y="6852"/>
                  </a:lnTo>
                  <a:lnTo>
                    <a:pt x="6784" y="6919"/>
                  </a:lnTo>
                  <a:lnTo>
                    <a:pt x="6760" y="6919"/>
                  </a:lnTo>
                  <a:lnTo>
                    <a:pt x="6748" y="6718"/>
                  </a:lnTo>
                  <a:lnTo>
                    <a:pt x="6772" y="6663"/>
                  </a:lnTo>
                  <a:lnTo>
                    <a:pt x="6760" y="6596"/>
                  </a:lnTo>
                  <a:lnTo>
                    <a:pt x="6713" y="6519"/>
                  </a:lnTo>
                  <a:lnTo>
                    <a:pt x="6713" y="6419"/>
                  </a:lnTo>
                  <a:lnTo>
                    <a:pt x="6689" y="6352"/>
                  </a:lnTo>
                  <a:lnTo>
                    <a:pt x="6689" y="6264"/>
                  </a:lnTo>
                  <a:lnTo>
                    <a:pt x="6731" y="6208"/>
                  </a:lnTo>
                  <a:lnTo>
                    <a:pt x="6731" y="6163"/>
                  </a:lnTo>
                  <a:lnTo>
                    <a:pt x="6725" y="6108"/>
                  </a:lnTo>
                  <a:lnTo>
                    <a:pt x="6731" y="5997"/>
                  </a:lnTo>
                  <a:lnTo>
                    <a:pt x="6695" y="5985"/>
                  </a:lnTo>
                  <a:lnTo>
                    <a:pt x="6683" y="5997"/>
                  </a:lnTo>
                  <a:lnTo>
                    <a:pt x="6660" y="5953"/>
                  </a:lnTo>
                  <a:lnTo>
                    <a:pt x="6594" y="6041"/>
                  </a:lnTo>
                  <a:lnTo>
                    <a:pt x="6505" y="6063"/>
                  </a:lnTo>
                  <a:lnTo>
                    <a:pt x="6457" y="6063"/>
                  </a:lnTo>
                  <a:lnTo>
                    <a:pt x="6392" y="5941"/>
                  </a:lnTo>
                  <a:lnTo>
                    <a:pt x="6356" y="5897"/>
                  </a:lnTo>
                  <a:lnTo>
                    <a:pt x="6345" y="5841"/>
                  </a:lnTo>
                  <a:lnTo>
                    <a:pt x="6250" y="5819"/>
                  </a:lnTo>
                  <a:lnTo>
                    <a:pt x="6214" y="5764"/>
                  </a:lnTo>
                  <a:lnTo>
                    <a:pt x="6178" y="5675"/>
                  </a:lnTo>
                  <a:lnTo>
                    <a:pt x="6065" y="5675"/>
                  </a:lnTo>
                  <a:lnTo>
                    <a:pt x="6036" y="5653"/>
                  </a:lnTo>
                  <a:lnTo>
                    <a:pt x="6000" y="5697"/>
                  </a:lnTo>
                  <a:lnTo>
                    <a:pt x="5959" y="5808"/>
                  </a:lnTo>
                  <a:lnTo>
                    <a:pt x="5953" y="5875"/>
                  </a:lnTo>
                  <a:lnTo>
                    <a:pt x="5941" y="5897"/>
                  </a:lnTo>
                  <a:lnTo>
                    <a:pt x="5923" y="5886"/>
                  </a:lnTo>
                  <a:lnTo>
                    <a:pt x="5917" y="5930"/>
                  </a:lnTo>
                  <a:lnTo>
                    <a:pt x="5941" y="5975"/>
                  </a:lnTo>
                  <a:lnTo>
                    <a:pt x="5988" y="5908"/>
                  </a:lnTo>
                  <a:lnTo>
                    <a:pt x="6047" y="5930"/>
                  </a:lnTo>
                  <a:lnTo>
                    <a:pt x="6077" y="6041"/>
                  </a:lnTo>
                  <a:lnTo>
                    <a:pt x="6042" y="6163"/>
                  </a:lnTo>
                  <a:lnTo>
                    <a:pt x="6000" y="6186"/>
                  </a:lnTo>
                  <a:lnTo>
                    <a:pt x="5923" y="6130"/>
                  </a:lnTo>
                  <a:lnTo>
                    <a:pt x="5881" y="6030"/>
                  </a:lnTo>
                  <a:lnTo>
                    <a:pt x="5852" y="6030"/>
                  </a:lnTo>
                  <a:lnTo>
                    <a:pt x="5804" y="6086"/>
                  </a:lnTo>
                  <a:lnTo>
                    <a:pt x="5792" y="6130"/>
                  </a:lnTo>
                  <a:lnTo>
                    <a:pt x="5768" y="6141"/>
                  </a:lnTo>
                  <a:lnTo>
                    <a:pt x="5822" y="6274"/>
                  </a:lnTo>
                  <a:lnTo>
                    <a:pt x="5840" y="6274"/>
                  </a:lnTo>
                  <a:lnTo>
                    <a:pt x="5858" y="6352"/>
                  </a:lnTo>
                  <a:lnTo>
                    <a:pt x="5917" y="6441"/>
                  </a:lnTo>
                  <a:lnTo>
                    <a:pt x="5970" y="6441"/>
                  </a:lnTo>
                  <a:lnTo>
                    <a:pt x="5994" y="6485"/>
                  </a:lnTo>
                  <a:lnTo>
                    <a:pt x="6077" y="6497"/>
                  </a:lnTo>
                  <a:lnTo>
                    <a:pt x="6101" y="6463"/>
                  </a:lnTo>
                  <a:lnTo>
                    <a:pt x="6113" y="6463"/>
                  </a:lnTo>
                  <a:lnTo>
                    <a:pt x="6125" y="6519"/>
                  </a:lnTo>
                  <a:lnTo>
                    <a:pt x="6184" y="6519"/>
                  </a:lnTo>
                  <a:lnTo>
                    <a:pt x="6196" y="6596"/>
                  </a:lnTo>
                  <a:lnTo>
                    <a:pt x="6220" y="6607"/>
                  </a:lnTo>
                  <a:lnTo>
                    <a:pt x="6226" y="6663"/>
                  </a:lnTo>
                  <a:lnTo>
                    <a:pt x="6291" y="6686"/>
                  </a:lnTo>
                  <a:lnTo>
                    <a:pt x="6321" y="6641"/>
                  </a:lnTo>
                  <a:lnTo>
                    <a:pt x="6303" y="6697"/>
                  </a:lnTo>
                  <a:lnTo>
                    <a:pt x="6232" y="6718"/>
                  </a:lnTo>
                  <a:lnTo>
                    <a:pt x="6190" y="6674"/>
                  </a:lnTo>
                  <a:lnTo>
                    <a:pt x="6160" y="6663"/>
                  </a:lnTo>
                  <a:lnTo>
                    <a:pt x="6113" y="6563"/>
                  </a:lnTo>
                  <a:lnTo>
                    <a:pt x="6083" y="6552"/>
                  </a:lnTo>
                  <a:lnTo>
                    <a:pt x="6053" y="6585"/>
                  </a:lnTo>
                  <a:lnTo>
                    <a:pt x="6018" y="6585"/>
                  </a:lnTo>
                  <a:lnTo>
                    <a:pt x="5988" y="6652"/>
                  </a:lnTo>
                  <a:lnTo>
                    <a:pt x="5976" y="6596"/>
                  </a:lnTo>
                  <a:lnTo>
                    <a:pt x="5947" y="6552"/>
                  </a:lnTo>
                  <a:lnTo>
                    <a:pt x="5917" y="6585"/>
                  </a:lnTo>
                  <a:lnTo>
                    <a:pt x="5858" y="6585"/>
                  </a:lnTo>
                  <a:lnTo>
                    <a:pt x="5810" y="6530"/>
                  </a:lnTo>
                  <a:lnTo>
                    <a:pt x="5774" y="6541"/>
                  </a:lnTo>
                  <a:lnTo>
                    <a:pt x="5762" y="6485"/>
                  </a:lnTo>
                  <a:lnTo>
                    <a:pt x="5792" y="6441"/>
                  </a:lnTo>
                  <a:lnTo>
                    <a:pt x="5792" y="6397"/>
                  </a:lnTo>
                  <a:lnTo>
                    <a:pt x="5762" y="6363"/>
                  </a:lnTo>
                  <a:lnTo>
                    <a:pt x="5762" y="6308"/>
                  </a:lnTo>
                  <a:lnTo>
                    <a:pt x="5709" y="6219"/>
                  </a:lnTo>
                  <a:lnTo>
                    <a:pt x="5685" y="6152"/>
                  </a:lnTo>
                  <a:lnTo>
                    <a:pt x="5703" y="6063"/>
                  </a:lnTo>
                  <a:lnTo>
                    <a:pt x="5673" y="5985"/>
                  </a:lnTo>
                  <a:lnTo>
                    <a:pt x="5673" y="5841"/>
                  </a:lnTo>
                  <a:lnTo>
                    <a:pt x="5632" y="5775"/>
                  </a:lnTo>
                  <a:lnTo>
                    <a:pt x="5632" y="5675"/>
                  </a:lnTo>
                  <a:lnTo>
                    <a:pt x="5620" y="5653"/>
                  </a:lnTo>
                  <a:lnTo>
                    <a:pt x="5596" y="5641"/>
                  </a:lnTo>
                  <a:lnTo>
                    <a:pt x="5590" y="5552"/>
                  </a:lnTo>
                  <a:lnTo>
                    <a:pt x="5543" y="5486"/>
                  </a:lnTo>
                  <a:lnTo>
                    <a:pt x="5525" y="5508"/>
                  </a:lnTo>
                  <a:lnTo>
                    <a:pt x="5590" y="5764"/>
                  </a:lnTo>
                  <a:lnTo>
                    <a:pt x="5608" y="5930"/>
                  </a:lnTo>
                  <a:lnTo>
                    <a:pt x="5596" y="6063"/>
                  </a:lnTo>
                  <a:lnTo>
                    <a:pt x="5543" y="6197"/>
                  </a:lnTo>
                  <a:lnTo>
                    <a:pt x="5507" y="6264"/>
                  </a:lnTo>
                  <a:lnTo>
                    <a:pt x="5507" y="6308"/>
                  </a:lnTo>
                  <a:lnTo>
                    <a:pt x="5531" y="6341"/>
                  </a:lnTo>
                  <a:lnTo>
                    <a:pt x="5537" y="6441"/>
                  </a:lnTo>
                  <a:lnTo>
                    <a:pt x="5513" y="6552"/>
                  </a:lnTo>
                  <a:lnTo>
                    <a:pt x="5513" y="6619"/>
                  </a:lnTo>
                  <a:lnTo>
                    <a:pt x="5572" y="6697"/>
                  </a:lnTo>
                  <a:lnTo>
                    <a:pt x="5650" y="6819"/>
                  </a:lnTo>
                  <a:lnTo>
                    <a:pt x="5661" y="6896"/>
                  </a:lnTo>
                  <a:lnTo>
                    <a:pt x="5709" y="6896"/>
                  </a:lnTo>
                  <a:lnTo>
                    <a:pt x="5745" y="6974"/>
                  </a:lnTo>
                  <a:lnTo>
                    <a:pt x="5774" y="7096"/>
                  </a:lnTo>
                  <a:lnTo>
                    <a:pt x="5768" y="7285"/>
                  </a:lnTo>
                  <a:lnTo>
                    <a:pt x="5756" y="7374"/>
                  </a:lnTo>
                  <a:lnTo>
                    <a:pt x="5798" y="7485"/>
                  </a:lnTo>
                  <a:lnTo>
                    <a:pt x="5786" y="7618"/>
                  </a:lnTo>
                  <a:lnTo>
                    <a:pt x="5810" y="7696"/>
                  </a:lnTo>
                  <a:lnTo>
                    <a:pt x="5869" y="7818"/>
                  </a:lnTo>
                  <a:lnTo>
                    <a:pt x="5881" y="7885"/>
                  </a:lnTo>
                  <a:lnTo>
                    <a:pt x="5869" y="7974"/>
                  </a:lnTo>
                  <a:lnTo>
                    <a:pt x="5887" y="8007"/>
                  </a:lnTo>
                  <a:lnTo>
                    <a:pt x="5929" y="8040"/>
                  </a:lnTo>
                  <a:lnTo>
                    <a:pt x="5982" y="7985"/>
                  </a:lnTo>
                  <a:lnTo>
                    <a:pt x="6042" y="8007"/>
                  </a:lnTo>
                  <a:lnTo>
                    <a:pt x="6065" y="7985"/>
                  </a:lnTo>
                  <a:lnTo>
                    <a:pt x="6071" y="7896"/>
                  </a:lnTo>
                  <a:lnTo>
                    <a:pt x="6107" y="7829"/>
                  </a:lnTo>
                  <a:lnTo>
                    <a:pt x="6155" y="7863"/>
                  </a:lnTo>
                  <a:lnTo>
                    <a:pt x="6184" y="7840"/>
                  </a:lnTo>
                  <a:lnTo>
                    <a:pt x="6244" y="7918"/>
                  </a:lnTo>
                  <a:lnTo>
                    <a:pt x="6279" y="7885"/>
                  </a:lnTo>
                  <a:lnTo>
                    <a:pt x="6303" y="7951"/>
                  </a:lnTo>
                  <a:lnTo>
                    <a:pt x="6374" y="8007"/>
                  </a:lnTo>
                  <a:lnTo>
                    <a:pt x="6428" y="8007"/>
                  </a:lnTo>
                  <a:lnTo>
                    <a:pt x="6463" y="8107"/>
                  </a:lnTo>
                  <a:lnTo>
                    <a:pt x="6463" y="8162"/>
                  </a:lnTo>
                  <a:lnTo>
                    <a:pt x="6517" y="8218"/>
                  </a:lnTo>
                  <a:lnTo>
                    <a:pt x="6535" y="8274"/>
                  </a:lnTo>
                  <a:lnTo>
                    <a:pt x="6541" y="8285"/>
                  </a:lnTo>
                  <a:lnTo>
                    <a:pt x="6547" y="8329"/>
                  </a:lnTo>
                  <a:lnTo>
                    <a:pt x="6570" y="8373"/>
                  </a:lnTo>
                  <a:lnTo>
                    <a:pt x="6547" y="8418"/>
                  </a:lnTo>
                  <a:lnTo>
                    <a:pt x="6517" y="8429"/>
                  </a:lnTo>
                  <a:lnTo>
                    <a:pt x="6517" y="8529"/>
                  </a:lnTo>
                  <a:lnTo>
                    <a:pt x="6541" y="8606"/>
                  </a:lnTo>
                  <a:lnTo>
                    <a:pt x="6564" y="8640"/>
                  </a:lnTo>
                  <a:lnTo>
                    <a:pt x="6553" y="8696"/>
                  </a:lnTo>
                  <a:lnTo>
                    <a:pt x="6576" y="8751"/>
                  </a:lnTo>
                  <a:lnTo>
                    <a:pt x="6612" y="8751"/>
                  </a:lnTo>
                  <a:lnTo>
                    <a:pt x="6636" y="8806"/>
                  </a:lnTo>
                  <a:lnTo>
                    <a:pt x="6677" y="8806"/>
                  </a:lnTo>
                  <a:lnTo>
                    <a:pt x="6701" y="8718"/>
                  </a:lnTo>
                  <a:lnTo>
                    <a:pt x="6719" y="8762"/>
                  </a:lnTo>
                  <a:lnTo>
                    <a:pt x="6748" y="8751"/>
                  </a:lnTo>
                  <a:lnTo>
                    <a:pt x="6766" y="8762"/>
                  </a:lnTo>
                  <a:lnTo>
                    <a:pt x="6754" y="8773"/>
                  </a:lnTo>
                  <a:lnTo>
                    <a:pt x="6737" y="8806"/>
                  </a:lnTo>
                  <a:lnTo>
                    <a:pt x="6689" y="8818"/>
                  </a:lnTo>
                  <a:lnTo>
                    <a:pt x="6660" y="8829"/>
                  </a:lnTo>
                  <a:lnTo>
                    <a:pt x="6612" y="8840"/>
                  </a:lnTo>
                  <a:lnTo>
                    <a:pt x="6570" y="8784"/>
                  </a:lnTo>
                  <a:lnTo>
                    <a:pt x="6529" y="8784"/>
                  </a:lnTo>
                  <a:lnTo>
                    <a:pt x="6511" y="8718"/>
                  </a:lnTo>
                  <a:lnTo>
                    <a:pt x="6523" y="8696"/>
                  </a:lnTo>
                  <a:lnTo>
                    <a:pt x="6517" y="8617"/>
                  </a:lnTo>
                  <a:lnTo>
                    <a:pt x="6487" y="8551"/>
                  </a:lnTo>
                  <a:lnTo>
                    <a:pt x="6481" y="8484"/>
                  </a:lnTo>
                  <a:lnTo>
                    <a:pt x="6451" y="8451"/>
                  </a:lnTo>
                  <a:lnTo>
                    <a:pt x="6457" y="8384"/>
                  </a:lnTo>
                  <a:lnTo>
                    <a:pt x="6422" y="8285"/>
                  </a:lnTo>
                  <a:lnTo>
                    <a:pt x="6404" y="8285"/>
                  </a:lnTo>
                  <a:lnTo>
                    <a:pt x="6368" y="8240"/>
                  </a:lnTo>
                  <a:lnTo>
                    <a:pt x="6315" y="8184"/>
                  </a:lnTo>
                  <a:lnTo>
                    <a:pt x="6315" y="8096"/>
                  </a:lnTo>
                  <a:lnTo>
                    <a:pt x="6262" y="7996"/>
                  </a:lnTo>
                  <a:lnTo>
                    <a:pt x="6220" y="7996"/>
                  </a:lnTo>
                  <a:lnTo>
                    <a:pt x="6155" y="8129"/>
                  </a:lnTo>
                  <a:lnTo>
                    <a:pt x="6107" y="8140"/>
                  </a:lnTo>
                  <a:lnTo>
                    <a:pt x="6077" y="8207"/>
                  </a:lnTo>
                  <a:lnTo>
                    <a:pt x="6024" y="8274"/>
                  </a:lnTo>
                  <a:lnTo>
                    <a:pt x="6036" y="8462"/>
                  </a:lnTo>
                  <a:lnTo>
                    <a:pt x="6053" y="8518"/>
                  </a:lnTo>
                  <a:lnTo>
                    <a:pt x="6125" y="8585"/>
                  </a:lnTo>
                  <a:lnTo>
                    <a:pt x="6178" y="8806"/>
                  </a:lnTo>
                  <a:lnTo>
                    <a:pt x="6166" y="8862"/>
                  </a:lnTo>
                  <a:lnTo>
                    <a:pt x="6113" y="9029"/>
                  </a:lnTo>
                  <a:lnTo>
                    <a:pt x="6107" y="9117"/>
                  </a:lnTo>
                  <a:lnTo>
                    <a:pt x="6137" y="9217"/>
                  </a:lnTo>
                  <a:lnTo>
                    <a:pt x="6107" y="9362"/>
                  </a:lnTo>
                  <a:lnTo>
                    <a:pt x="6107" y="9417"/>
                  </a:lnTo>
                  <a:lnTo>
                    <a:pt x="6065" y="9495"/>
                  </a:lnTo>
                  <a:lnTo>
                    <a:pt x="6065" y="9539"/>
                  </a:lnTo>
                  <a:lnTo>
                    <a:pt x="6036" y="9562"/>
                  </a:lnTo>
                  <a:lnTo>
                    <a:pt x="6012" y="9617"/>
                  </a:lnTo>
                  <a:lnTo>
                    <a:pt x="6012" y="9695"/>
                  </a:lnTo>
                  <a:lnTo>
                    <a:pt x="6036" y="9728"/>
                  </a:lnTo>
                  <a:lnTo>
                    <a:pt x="6036" y="9784"/>
                  </a:lnTo>
                  <a:lnTo>
                    <a:pt x="5982" y="9839"/>
                  </a:lnTo>
                  <a:lnTo>
                    <a:pt x="5917" y="9817"/>
                  </a:lnTo>
                  <a:lnTo>
                    <a:pt x="5905" y="9784"/>
                  </a:lnTo>
                  <a:lnTo>
                    <a:pt x="5846" y="9784"/>
                  </a:lnTo>
                  <a:lnTo>
                    <a:pt x="5786" y="9806"/>
                  </a:lnTo>
                  <a:lnTo>
                    <a:pt x="5739" y="9772"/>
                  </a:lnTo>
                  <a:lnTo>
                    <a:pt x="5620" y="9728"/>
                  </a:lnTo>
                  <a:lnTo>
                    <a:pt x="5572" y="9650"/>
                  </a:lnTo>
                  <a:lnTo>
                    <a:pt x="5561" y="9595"/>
                  </a:lnTo>
                  <a:lnTo>
                    <a:pt x="5507" y="9606"/>
                  </a:lnTo>
                  <a:lnTo>
                    <a:pt x="5489" y="9662"/>
                  </a:lnTo>
                  <a:lnTo>
                    <a:pt x="5483" y="9639"/>
                  </a:lnTo>
                  <a:lnTo>
                    <a:pt x="5459" y="9617"/>
                  </a:lnTo>
                  <a:lnTo>
                    <a:pt x="5483" y="9539"/>
                  </a:lnTo>
                  <a:lnTo>
                    <a:pt x="5531" y="9528"/>
                  </a:lnTo>
                  <a:lnTo>
                    <a:pt x="5620" y="9495"/>
                  </a:lnTo>
                  <a:lnTo>
                    <a:pt x="5632" y="9451"/>
                  </a:lnTo>
                  <a:lnTo>
                    <a:pt x="5709" y="9539"/>
                  </a:lnTo>
                  <a:lnTo>
                    <a:pt x="5727" y="9539"/>
                  </a:lnTo>
                  <a:lnTo>
                    <a:pt x="5739" y="9495"/>
                  </a:lnTo>
                  <a:lnTo>
                    <a:pt x="5774" y="9495"/>
                  </a:lnTo>
                  <a:lnTo>
                    <a:pt x="5774" y="9539"/>
                  </a:lnTo>
                  <a:lnTo>
                    <a:pt x="5721" y="9595"/>
                  </a:lnTo>
                  <a:lnTo>
                    <a:pt x="5750" y="9650"/>
                  </a:lnTo>
                  <a:lnTo>
                    <a:pt x="5810" y="9639"/>
                  </a:lnTo>
                  <a:lnTo>
                    <a:pt x="5834" y="9584"/>
                  </a:lnTo>
                  <a:lnTo>
                    <a:pt x="5869" y="9551"/>
                  </a:lnTo>
                  <a:lnTo>
                    <a:pt x="5869" y="9506"/>
                  </a:lnTo>
                  <a:lnTo>
                    <a:pt x="5840" y="9440"/>
                  </a:lnTo>
                  <a:lnTo>
                    <a:pt x="5840" y="9395"/>
                  </a:lnTo>
                  <a:lnTo>
                    <a:pt x="5875" y="9440"/>
                  </a:lnTo>
                  <a:lnTo>
                    <a:pt x="5893" y="9395"/>
                  </a:lnTo>
                  <a:lnTo>
                    <a:pt x="5893" y="9273"/>
                  </a:lnTo>
                  <a:lnTo>
                    <a:pt x="5929" y="9228"/>
                  </a:lnTo>
                  <a:lnTo>
                    <a:pt x="5923" y="9195"/>
                  </a:lnTo>
                  <a:lnTo>
                    <a:pt x="5899" y="9206"/>
                  </a:lnTo>
                  <a:lnTo>
                    <a:pt x="5893" y="9173"/>
                  </a:lnTo>
                  <a:lnTo>
                    <a:pt x="5929" y="9151"/>
                  </a:lnTo>
                  <a:lnTo>
                    <a:pt x="5929" y="9029"/>
                  </a:lnTo>
                  <a:lnTo>
                    <a:pt x="5917" y="8984"/>
                  </a:lnTo>
                  <a:lnTo>
                    <a:pt x="5935" y="8929"/>
                  </a:lnTo>
                  <a:lnTo>
                    <a:pt x="5935" y="8895"/>
                  </a:lnTo>
                  <a:lnTo>
                    <a:pt x="5965" y="8862"/>
                  </a:lnTo>
                  <a:lnTo>
                    <a:pt x="5959" y="8762"/>
                  </a:lnTo>
                  <a:lnTo>
                    <a:pt x="5923" y="8696"/>
                  </a:lnTo>
                  <a:lnTo>
                    <a:pt x="5899" y="8585"/>
                  </a:lnTo>
                  <a:lnTo>
                    <a:pt x="5905" y="8495"/>
                  </a:lnTo>
                  <a:lnTo>
                    <a:pt x="5905" y="8429"/>
                  </a:lnTo>
                  <a:lnTo>
                    <a:pt x="5923" y="8440"/>
                  </a:lnTo>
                  <a:lnTo>
                    <a:pt x="5923" y="8396"/>
                  </a:lnTo>
                  <a:lnTo>
                    <a:pt x="5869" y="8306"/>
                  </a:lnTo>
                  <a:lnTo>
                    <a:pt x="5846" y="8285"/>
                  </a:lnTo>
                  <a:lnTo>
                    <a:pt x="5828" y="8229"/>
                  </a:lnTo>
                  <a:lnTo>
                    <a:pt x="5774" y="8207"/>
                  </a:lnTo>
                  <a:lnTo>
                    <a:pt x="5709" y="8051"/>
                  </a:lnTo>
                  <a:lnTo>
                    <a:pt x="5691" y="7929"/>
                  </a:lnTo>
                  <a:lnTo>
                    <a:pt x="5679" y="7896"/>
                  </a:lnTo>
                  <a:lnTo>
                    <a:pt x="5691" y="7852"/>
                  </a:lnTo>
                  <a:lnTo>
                    <a:pt x="5655" y="7807"/>
                  </a:lnTo>
                  <a:lnTo>
                    <a:pt x="5632" y="7729"/>
                  </a:lnTo>
                  <a:lnTo>
                    <a:pt x="5650" y="7652"/>
                  </a:lnTo>
                  <a:lnTo>
                    <a:pt x="5596" y="7507"/>
                  </a:lnTo>
                  <a:lnTo>
                    <a:pt x="5596" y="7418"/>
                  </a:lnTo>
                  <a:lnTo>
                    <a:pt x="5561" y="7340"/>
                  </a:lnTo>
                  <a:lnTo>
                    <a:pt x="5567" y="7307"/>
                  </a:lnTo>
                  <a:lnTo>
                    <a:pt x="5567" y="7263"/>
                  </a:lnTo>
                  <a:lnTo>
                    <a:pt x="5537" y="7207"/>
                  </a:lnTo>
                  <a:lnTo>
                    <a:pt x="5519" y="7018"/>
                  </a:lnTo>
                  <a:lnTo>
                    <a:pt x="5501" y="6941"/>
                  </a:lnTo>
                  <a:lnTo>
                    <a:pt x="5459" y="6885"/>
                  </a:lnTo>
                  <a:lnTo>
                    <a:pt x="5477" y="6852"/>
                  </a:lnTo>
                  <a:lnTo>
                    <a:pt x="5465" y="6819"/>
                  </a:lnTo>
                  <a:lnTo>
                    <a:pt x="5442" y="6830"/>
                  </a:lnTo>
                  <a:lnTo>
                    <a:pt x="5442" y="6819"/>
                  </a:lnTo>
                  <a:lnTo>
                    <a:pt x="5406" y="6796"/>
                  </a:lnTo>
                  <a:lnTo>
                    <a:pt x="5382" y="6707"/>
                  </a:lnTo>
                  <a:lnTo>
                    <a:pt x="5346" y="6652"/>
                  </a:lnTo>
                  <a:lnTo>
                    <a:pt x="5329" y="6585"/>
                  </a:lnTo>
                  <a:lnTo>
                    <a:pt x="5352" y="6574"/>
                  </a:lnTo>
                  <a:lnTo>
                    <a:pt x="5358" y="6519"/>
                  </a:lnTo>
                  <a:lnTo>
                    <a:pt x="5346" y="6463"/>
                  </a:lnTo>
                  <a:lnTo>
                    <a:pt x="5352" y="6419"/>
                  </a:lnTo>
                  <a:lnTo>
                    <a:pt x="5335" y="6363"/>
                  </a:lnTo>
                  <a:lnTo>
                    <a:pt x="5352" y="6197"/>
                  </a:lnTo>
                  <a:lnTo>
                    <a:pt x="5329" y="6097"/>
                  </a:lnTo>
                  <a:lnTo>
                    <a:pt x="5329" y="5985"/>
                  </a:lnTo>
                  <a:lnTo>
                    <a:pt x="5317" y="5941"/>
                  </a:lnTo>
                  <a:lnTo>
                    <a:pt x="5317" y="5875"/>
                  </a:lnTo>
                  <a:lnTo>
                    <a:pt x="5293" y="5808"/>
                  </a:lnTo>
                  <a:lnTo>
                    <a:pt x="5323" y="5775"/>
                  </a:lnTo>
                  <a:lnTo>
                    <a:pt x="5305" y="5719"/>
                  </a:lnTo>
                  <a:lnTo>
                    <a:pt x="5269" y="5708"/>
                  </a:lnTo>
                  <a:lnTo>
                    <a:pt x="5228" y="5708"/>
                  </a:lnTo>
                  <a:lnTo>
                    <a:pt x="5127" y="5641"/>
                  </a:lnTo>
                  <a:lnTo>
                    <a:pt x="5091" y="5641"/>
                  </a:lnTo>
                  <a:lnTo>
                    <a:pt x="5079" y="5664"/>
                  </a:lnTo>
                  <a:lnTo>
                    <a:pt x="5050" y="5641"/>
                  </a:lnTo>
                  <a:lnTo>
                    <a:pt x="5020" y="5641"/>
                  </a:lnTo>
                  <a:lnTo>
                    <a:pt x="4978" y="5686"/>
                  </a:lnTo>
                  <a:lnTo>
                    <a:pt x="4937" y="5686"/>
                  </a:lnTo>
                  <a:lnTo>
                    <a:pt x="4901" y="5708"/>
                  </a:lnTo>
                  <a:lnTo>
                    <a:pt x="4889" y="5686"/>
                  </a:lnTo>
                  <a:lnTo>
                    <a:pt x="4901" y="5653"/>
                  </a:lnTo>
                  <a:lnTo>
                    <a:pt x="4871" y="5630"/>
                  </a:lnTo>
                  <a:lnTo>
                    <a:pt x="4842" y="5641"/>
                  </a:lnTo>
                  <a:lnTo>
                    <a:pt x="4848" y="5764"/>
                  </a:lnTo>
                  <a:lnTo>
                    <a:pt x="4842" y="5875"/>
                  </a:lnTo>
                  <a:lnTo>
                    <a:pt x="4871" y="5941"/>
                  </a:lnTo>
                  <a:lnTo>
                    <a:pt x="4860" y="5975"/>
                  </a:lnTo>
                  <a:lnTo>
                    <a:pt x="4848" y="6086"/>
                  </a:lnTo>
                  <a:lnTo>
                    <a:pt x="4871" y="6130"/>
                  </a:lnTo>
                  <a:lnTo>
                    <a:pt x="4871" y="6197"/>
                  </a:lnTo>
                  <a:lnTo>
                    <a:pt x="4883" y="6241"/>
                  </a:lnTo>
                  <a:lnTo>
                    <a:pt x="4871" y="6274"/>
                  </a:lnTo>
                  <a:lnTo>
                    <a:pt x="4871" y="6374"/>
                  </a:lnTo>
                  <a:lnTo>
                    <a:pt x="4889" y="6441"/>
                  </a:lnTo>
                  <a:lnTo>
                    <a:pt x="4871" y="6530"/>
                  </a:lnTo>
                  <a:lnTo>
                    <a:pt x="4871" y="6585"/>
                  </a:lnTo>
                  <a:lnTo>
                    <a:pt x="4883" y="6652"/>
                  </a:lnTo>
                  <a:lnTo>
                    <a:pt x="4877" y="6697"/>
                  </a:lnTo>
                  <a:lnTo>
                    <a:pt x="4842" y="6741"/>
                  </a:lnTo>
                  <a:lnTo>
                    <a:pt x="4782" y="6907"/>
                  </a:lnTo>
                  <a:lnTo>
                    <a:pt x="4758" y="6930"/>
                  </a:lnTo>
                  <a:lnTo>
                    <a:pt x="4764" y="6985"/>
                  </a:lnTo>
                  <a:lnTo>
                    <a:pt x="4788" y="7041"/>
                  </a:lnTo>
                  <a:lnTo>
                    <a:pt x="4770" y="7096"/>
                  </a:lnTo>
                  <a:lnTo>
                    <a:pt x="4764" y="7196"/>
                  </a:lnTo>
                  <a:lnTo>
                    <a:pt x="4800" y="7263"/>
                  </a:lnTo>
                  <a:lnTo>
                    <a:pt x="4824" y="7241"/>
                  </a:lnTo>
                  <a:lnTo>
                    <a:pt x="4848" y="7274"/>
                  </a:lnTo>
                  <a:lnTo>
                    <a:pt x="4871" y="7385"/>
                  </a:lnTo>
                  <a:lnTo>
                    <a:pt x="4907" y="7385"/>
                  </a:lnTo>
                  <a:lnTo>
                    <a:pt x="4937" y="7440"/>
                  </a:lnTo>
                  <a:lnTo>
                    <a:pt x="4913" y="7430"/>
                  </a:lnTo>
                  <a:lnTo>
                    <a:pt x="4889" y="7485"/>
                  </a:lnTo>
                  <a:lnTo>
                    <a:pt x="4889" y="7574"/>
                  </a:lnTo>
                  <a:lnTo>
                    <a:pt x="4943" y="7640"/>
                  </a:lnTo>
                  <a:lnTo>
                    <a:pt x="4943" y="7707"/>
                  </a:lnTo>
                  <a:lnTo>
                    <a:pt x="4919" y="7751"/>
                  </a:lnTo>
                  <a:lnTo>
                    <a:pt x="4901" y="7718"/>
                  </a:lnTo>
                  <a:lnTo>
                    <a:pt x="4901" y="7762"/>
                  </a:lnTo>
                  <a:lnTo>
                    <a:pt x="4931" y="7907"/>
                  </a:lnTo>
                  <a:lnTo>
                    <a:pt x="4949" y="7940"/>
                  </a:lnTo>
                  <a:lnTo>
                    <a:pt x="4966" y="8040"/>
                  </a:lnTo>
                  <a:lnTo>
                    <a:pt x="4978" y="7996"/>
                  </a:lnTo>
                  <a:lnTo>
                    <a:pt x="5008" y="8040"/>
                  </a:lnTo>
                  <a:lnTo>
                    <a:pt x="5044" y="8040"/>
                  </a:lnTo>
                  <a:lnTo>
                    <a:pt x="5085" y="8085"/>
                  </a:lnTo>
                  <a:lnTo>
                    <a:pt x="5115" y="7996"/>
                  </a:lnTo>
                  <a:lnTo>
                    <a:pt x="5127" y="8029"/>
                  </a:lnTo>
                  <a:lnTo>
                    <a:pt x="5127" y="8140"/>
                  </a:lnTo>
                  <a:lnTo>
                    <a:pt x="5151" y="8196"/>
                  </a:lnTo>
                  <a:lnTo>
                    <a:pt x="5163" y="8207"/>
                  </a:lnTo>
                  <a:lnTo>
                    <a:pt x="5234" y="8362"/>
                  </a:lnTo>
                  <a:lnTo>
                    <a:pt x="5269" y="8373"/>
                  </a:lnTo>
                  <a:lnTo>
                    <a:pt x="5293" y="8351"/>
                  </a:lnTo>
                  <a:lnTo>
                    <a:pt x="5323" y="8351"/>
                  </a:lnTo>
                  <a:lnTo>
                    <a:pt x="5329" y="8373"/>
                  </a:lnTo>
                  <a:lnTo>
                    <a:pt x="5358" y="8373"/>
                  </a:lnTo>
                  <a:lnTo>
                    <a:pt x="5329" y="8418"/>
                  </a:lnTo>
                  <a:lnTo>
                    <a:pt x="5329" y="8585"/>
                  </a:lnTo>
                  <a:lnTo>
                    <a:pt x="5323" y="8629"/>
                  </a:lnTo>
                  <a:lnTo>
                    <a:pt x="5341" y="8696"/>
                  </a:lnTo>
                  <a:lnTo>
                    <a:pt x="5335" y="8718"/>
                  </a:lnTo>
                  <a:lnTo>
                    <a:pt x="5311" y="8718"/>
                  </a:lnTo>
                  <a:lnTo>
                    <a:pt x="5323" y="8806"/>
                  </a:lnTo>
                  <a:lnTo>
                    <a:pt x="5323" y="8851"/>
                  </a:lnTo>
                  <a:lnTo>
                    <a:pt x="5281" y="8829"/>
                  </a:lnTo>
                  <a:lnTo>
                    <a:pt x="5246" y="8696"/>
                  </a:lnTo>
                  <a:lnTo>
                    <a:pt x="5204" y="8629"/>
                  </a:lnTo>
                  <a:lnTo>
                    <a:pt x="5151" y="8606"/>
                  </a:lnTo>
                  <a:lnTo>
                    <a:pt x="5127" y="8529"/>
                  </a:lnTo>
                  <a:lnTo>
                    <a:pt x="5091" y="8473"/>
                  </a:lnTo>
                  <a:lnTo>
                    <a:pt x="5002" y="8462"/>
                  </a:lnTo>
                  <a:lnTo>
                    <a:pt x="4913" y="8362"/>
                  </a:lnTo>
                  <a:lnTo>
                    <a:pt x="4860" y="8351"/>
                  </a:lnTo>
                  <a:lnTo>
                    <a:pt x="4854" y="8296"/>
                  </a:lnTo>
                  <a:lnTo>
                    <a:pt x="4830" y="8296"/>
                  </a:lnTo>
                  <a:lnTo>
                    <a:pt x="4800" y="8251"/>
                  </a:lnTo>
                  <a:lnTo>
                    <a:pt x="4758" y="8274"/>
                  </a:lnTo>
                  <a:lnTo>
                    <a:pt x="4729" y="8329"/>
                  </a:lnTo>
                  <a:lnTo>
                    <a:pt x="4711" y="8262"/>
                  </a:lnTo>
                  <a:lnTo>
                    <a:pt x="4717" y="8240"/>
                  </a:lnTo>
                  <a:lnTo>
                    <a:pt x="4711" y="8196"/>
                  </a:lnTo>
                  <a:lnTo>
                    <a:pt x="4610" y="8129"/>
                  </a:lnTo>
                  <a:lnTo>
                    <a:pt x="4563" y="8073"/>
                  </a:lnTo>
                  <a:lnTo>
                    <a:pt x="4408" y="8051"/>
                  </a:lnTo>
                  <a:lnTo>
                    <a:pt x="4283" y="8085"/>
                  </a:lnTo>
                  <a:lnTo>
                    <a:pt x="4254" y="8062"/>
                  </a:lnTo>
                  <a:lnTo>
                    <a:pt x="4224" y="8085"/>
                  </a:lnTo>
                  <a:lnTo>
                    <a:pt x="4194" y="8051"/>
                  </a:lnTo>
                  <a:lnTo>
                    <a:pt x="4176" y="8073"/>
                  </a:lnTo>
                  <a:lnTo>
                    <a:pt x="4147" y="8051"/>
                  </a:lnTo>
                  <a:lnTo>
                    <a:pt x="4123" y="8085"/>
                  </a:lnTo>
                  <a:lnTo>
                    <a:pt x="4141" y="8151"/>
                  </a:lnTo>
                  <a:lnTo>
                    <a:pt x="4141" y="8207"/>
                  </a:lnTo>
                  <a:lnTo>
                    <a:pt x="4105" y="8229"/>
                  </a:lnTo>
                  <a:lnTo>
                    <a:pt x="4105" y="8262"/>
                  </a:lnTo>
                  <a:lnTo>
                    <a:pt x="4123" y="8329"/>
                  </a:lnTo>
                  <a:lnTo>
                    <a:pt x="4147" y="8362"/>
                  </a:lnTo>
                  <a:lnTo>
                    <a:pt x="4165" y="8473"/>
                  </a:lnTo>
                  <a:lnTo>
                    <a:pt x="4176" y="8529"/>
                  </a:lnTo>
                  <a:lnTo>
                    <a:pt x="4188" y="8473"/>
                  </a:lnTo>
                  <a:lnTo>
                    <a:pt x="4206" y="8473"/>
                  </a:lnTo>
                  <a:lnTo>
                    <a:pt x="4236" y="8562"/>
                  </a:lnTo>
                  <a:lnTo>
                    <a:pt x="4236" y="8617"/>
                  </a:lnTo>
                  <a:lnTo>
                    <a:pt x="4271" y="8640"/>
                  </a:lnTo>
                  <a:lnTo>
                    <a:pt x="4319" y="8729"/>
                  </a:lnTo>
                  <a:lnTo>
                    <a:pt x="4271" y="8718"/>
                  </a:lnTo>
                  <a:lnTo>
                    <a:pt x="4259" y="8696"/>
                  </a:lnTo>
                  <a:lnTo>
                    <a:pt x="4236" y="8696"/>
                  </a:lnTo>
                  <a:lnTo>
                    <a:pt x="4224" y="8784"/>
                  </a:lnTo>
                  <a:lnTo>
                    <a:pt x="4194" y="8829"/>
                  </a:lnTo>
                  <a:lnTo>
                    <a:pt x="4147" y="8784"/>
                  </a:lnTo>
                  <a:lnTo>
                    <a:pt x="4123" y="8818"/>
                  </a:lnTo>
                  <a:lnTo>
                    <a:pt x="4123" y="8840"/>
                  </a:lnTo>
                  <a:lnTo>
                    <a:pt x="4165" y="8929"/>
                  </a:lnTo>
                  <a:lnTo>
                    <a:pt x="4176" y="8951"/>
                  </a:lnTo>
                  <a:lnTo>
                    <a:pt x="4176" y="8995"/>
                  </a:lnTo>
                  <a:lnTo>
                    <a:pt x="4165" y="9039"/>
                  </a:lnTo>
                  <a:lnTo>
                    <a:pt x="4081" y="9039"/>
                  </a:lnTo>
                  <a:lnTo>
                    <a:pt x="4057" y="8995"/>
                  </a:lnTo>
                  <a:lnTo>
                    <a:pt x="4063" y="8951"/>
                  </a:lnTo>
                  <a:lnTo>
                    <a:pt x="4052" y="8895"/>
                  </a:lnTo>
                  <a:lnTo>
                    <a:pt x="4081" y="8862"/>
                  </a:lnTo>
                  <a:lnTo>
                    <a:pt x="4081" y="8829"/>
                  </a:lnTo>
                  <a:lnTo>
                    <a:pt x="4052" y="8773"/>
                  </a:lnTo>
                  <a:lnTo>
                    <a:pt x="4028" y="8762"/>
                  </a:lnTo>
                  <a:lnTo>
                    <a:pt x="4052" y="8707"/>
                  </a:lnTo>
                  <a:lnTo>
                    <a:pt x="4046" y="8696"/>
                  </a:lnTo>
                  <a:lnTo>
                    <a:pt x="4022" y="8718"/>
                  </a:lnTo>
                  <a:lnTo>
                    <a:pt x="4004" y="8718"/>
                  </a:lnTo>
                  <a:lnTo>
                    <a:pt x="3962" y="8806"/>
                  </a:lnTo>
                  <a:lnTo>
                    <a:pt x="3939" y="8818"/>
                  </a:lnTo>
                  <a:lnTo>
                    <a:pt x="3909" y="8873"/>
                  </a:lnTo>
                  <a:lnTo>
                    <a:pt x="3909" y="8895"/>
                  </a:lnTo>
                  <a:lnTo>
                    <a:pt x="3873" y="8895"/>
                  </a:lnTo>
                  <a:lnTo>
                    <a:pt x="3856" y="8940"/>
                  </a:lnTo>
                  <a:lnTo>
                    <a:pt x="3856" y="8984"/>
                  </a:lnTo>
                  <a:lnTo>
                    <a:pt x="3838" y="9007"/>
                  </a:lnTo>
                  <a:lnTo>
                    <a:pt x="3761" y="9007"/>
                  </a:lnTo>
                  <a:lnTo>
                    <a:pt x="3737" y="8995"/>
                  </a:lnTo>
                  <a:lnTo>
                    <a:pt x="3725" y="9007"/>
                  </a:lnTo>
                  <a:lnTo>
                    <a:pt x="3701" y="9007"/>
                  </a:lnTo>
                  <a:lnTo>
                    <a:pt x="3677" y="8984"/>
                  </a:lnTo>
                  <a:lnTo>
                    <a:pt x="3636" y="9039"/>
                  </a:lnTo>
                  <a:lnTo>
                    <a:pt x="3630" y="9062"/>
                  </a:lnTo>
                  <a:lnTo>
                    <a:pt x="3600" y="9084"/>
                  </a:lnTo>
                  <a:lnTo>
                    <a:pt x="3570" y="9140"/>
                  </a:lnTo>
                  <a:lnTo>
                    <a:pt x="3570" y="9162"/>
                  </a:lnTo>
                  <a:lnTo>
                    <a:pt x="3588" y="9195"/>
                  </a:lnTo>
                  <a:lnTo>
                    <a:pt x="3582" y="9228"/>
                  </a:lnTo>
                  <a:lnTo>
                    <a:pt x="3588" y="9273"/>
                  </a:lnTo>
                  <a:lnTo>
                    <a:pt x="3582" y="9306"/>
                  </a:lnTo>
                  <a:lnTo>
                    <a:pt x="3553" y="9262"/>
                  </a:lnTo>
                  <a:lnTo>
                    <a:pt x="3541" y="9217"/>
                  </a:lnTo>
                  <a:lnTo>
                    <a:pt x="3523" y="9217"/>
                  </a:lnTo>
                  <a:lnTo>
                    <a:pt x="3487" y="9284"/>
                  </a:lnTo>
                  <a:lnTo>
                    <a:pt x="3469" y="9362"/>
                  </a:lnTo>
                  <a:lnTo>
                    <a:pt x="3469" y="9284"/>
                  </a:lnTo>
                  <a:lnTo>
                    <a:pt x="3434" y="9262"/>
                  </a:lnTo>
                  <a:lnTo>
                    <a:pt x="3410" y="9284"/>
                  </a:lnTo>
                  <a:lnTo>
                    <a:pt x="3392" y="9284"/>
                  </a:lnTo>
                  <a:lnTo>
                    <a:pt x="3368" y="9306"/>
                  </a:lnTo>
                  <a:lnTo>
                    <a:pt x="3339" y="9284"/>
                  </a:lnTo>
                  <a:lnTo>
                    <a:pt x="3333" y="9228"/>
                  </a:lnTo>
                  <a:lnTo>
                    <a:pt x="3368" y="9173"/>
                  </a:lnTo>
                  <a:lnTo>
                    <a:pt x="3398" y="9173"/>
                  </a:lnTo>
                  <a:lnTo>
                    <a:pt x="3410" y="9140"/>
                  </a:lnTo>
                  <a:lnTo>
                    <a:pt x="3392" y="9062"/>
                  </a:lnTo>
                  <a:lnTo>
                    <a:pt x="3398" y="9039"/>
                  </a:lnTo>
                  <a:lnTo>
                    <a:pt x="3422" y="9007"/>
                  </a:lnTo>
                  <a:lnTo>
                    <a:pt x="3380" y="8940"/>
                  </a:lnTo>
                  <a:lnTo>
                    <a:pt x="3368" y="8951"/>
                  </a:lnTo>
                  <a:lnTo>
                    <a:pt x="3345" y="8940"/>
                  </a:lnTo>
                  <a:lnTo>
                    <a:pt x="3339" y="8917"/>
                  </a:lnTo>
                  <a:lnTo>
                    <a:pt x="3398" y="8862"/>
                  </a:lnTo>
                  <a:lnTo>
                    <a:pt x="3422" y="8862"/>
                  </a:lnTo>
                  <a:lnTo>
                    <a:pt x="3452" y="8829"/>
                  </a:lnTo>
                  <a:lnTo>
                    <a:pt x="3440" y="8806"/>
                  </a:lnTo>
                  <a:lnTo>
                    <a:pt x="3380" y="8818"/>
                  </a:lnTo>
                  <a:lnTo>
                    <a:pt x="3291" y="8884"/>
                  </a:lnTo>
                  <a:lnTo>
                    <a:pt x="3273" y="8929"/>
                  </a:lnTo>
                  <a:lnTo>
                    <a:pt x="3285" y="8962"/>
                  </a:lnTo>
                  <a:lnTo>
                    <a:pt x="3291" y="9007"/>
                  </a:lnTo>
                  <a:lnTo>
                    <a:pt x="3309" y="9051"/>
                  </a:lnTo>
                  <a:lnTo>
                    <a:pt x="3291" y="9095"/>
                  </a:lnTo>
                  <a:lnTo>
                    <a:pt x="3273" y="9106"/>
                  </a:lnTo>
                  <a:lnTo>
                    <a:pt x="3244" y="9051"/>
                  </a:lnTo>
                  <a:lnTo>
                    <a:pt x="3249" y="9029"/>
                  </a:lnTo>
                  <a:lnTo>
                    <a:pt x="3261" y="9018"/>
                  </a:lnTo>
                  <a:lnTo>
                    <a:pt x="3255" y="8973"/>
                  </a:lnTo>
                  <a:lnTo>
                    <a:pt x="3249" y="8973"/>
                  </a:lnTo>
                  <a:lnTo>
                    <a:pt x="3190" y="9084"/>
                  </a:lnTo>
                  <a:lnTo>
                    <a:pt x="3190" y="9106"/>
                  </a:lnTo>
                  <a:lnTo>
                    <a:pt x="3214" y="9151"/>
                  </a:lnTo>
                  <a:lnTo>
                    <a:pt x="3232" y="9162"/>
                  </a:lnTo>
                  <a:lnTo>
                    <a:pt x="3232" y="9206"/>
                  </a:lnTo>
                  <a:lnTo>
                    <a:pt x="3196" y="9273"/>
                  </a:lnTo>
                  <a:lnTo>
                    <a:pt x="3184" y="9251"/>
                  </a:lnTo>
                  <a:lnTo>
                    <a:pt x="3196" y="9206"/>
                  </a:lnTo>
                  <a:lnTo>
                    <a:pt x="3190" y="9162"/>
                  </a:lnTo>
                  <a:lnTo>
                    <a:pt x="3172" y="9162"/>
                  </a:lnTo>
                  <a:lnTo>
                    <a:pt x="3172" y="9129"/>
                  </a:lnTo>
                  <a:lnTo>
                    <a:pt x="3107" y="9162"/>
                  </a:lnTo>
                  <a:lnTo>
                    <a:pt x="3101" y="9206"/>
                  </a:lnTo>
                  <a:lnTo>
                    <a:pt x="3054" y="9251"/>
                  </a:lnTo>
                  <a:lnTo>
                    <a:pt x="3018" y="9240"/>
                  </a:lnTo>
                  <a:lnTo>
                    <a:pt x="2994" y="9251"/>
                  </a:lnTo>
                  <a:lnTo>
                    <a:pt x="2994" y="9273"/>
                  </a:lnTo>
                  <a:lnTo>
                    <a:pt x="2929" y="9429"/>
                  </a:lnTo>
                  <a:lnTo>
                    <a:pt x="2917" y="9440"/>
                  </a:lnTo>
                  <a:lnTo>
                    <a:pt x="2857" y="9584"/>
                  </a:lnTo>
                  <a:lnTo>
                    <a:pt x="2828" y="9606"/>
                  </a:lnTo>
                  <a:lnTo>
                    <a:pt x="2804" y="9573"/>
                  </a:lnTo>
                  <a:lnTo>
                    <a:pt x="2786" y="9573"/>
                  </a:lnTo>
                  <a:lnTo>
                    <a:pt x="2804" y="9628"/>
                  </a:lnTo>
                  <a:lnTo>
                    <a:pt x="2846" y="9684"/>
                  </a:lnTo>
                  <a:lnTo>
                    <a:pt x="2857" y="9717"/>
                  </a:lnTo>
                  <a:lnTo>
                    <a:pt x="2804" y="9684"/>
                  </a:lnTo>
                  <a:lnTo>
                    <a:pt x="2786" y="9706"/>
                  </a:lnTo>
                  <a:lnTo>
                    <a:pt x="2697" y="9717"/>
                  </a:lnTo>
                  <a:lnTo>
                    <a:pt x="2685" y="9751"/>
                  </a:lnTo>
                  <a:lnTo>
                    <a:pt x="2709" y="9806"/>
                  </a:lnTo>
                  <a:lnTo>
                    <a:pt x="2709" y="9862"/>
                  </a:lnTo>
                  <a:lnTo>
                    <a:pt x="2685" y="9928"/>
                  </a:lnTo>
                  <a:lnTo>
                    <a:pt x="2697" y="10028"/>
                  </a:lnTo>
                  <a:lnTo>
                    <a:pt x="2685" y="10095"/>
                  </a:lnTo>
                  <a:lnTo>
                    <a:pt x="2626" y="10139"/>
                  </a:lnTo>
                  <a:lnTo>
                    <a:pt x="2620" y="10161"/>
                  </a:lnTo>
                  <a:lnTo>
                    <a:pt x="2578" y="10161"/>
                  </a:lnTo>
                  <a:lnTo>
                    <a:pt x="2566" y="10206"/>
                  </a:lnTo>
                  <a:lnTo>
                    <a:pt x="2543" y="10139"/>
                  </a:lnTo>
                  <a:lnTo>
                    <a:pt x="2501" y="10194"/>
                  </a:lnTo>
                  <a:lnTo>
                    <a:pt x="2436" y="10194"/>
                  </a:lnTo>
                  <a:lnTo>
                    <a:pt x="2364" y="10039"/>
                  </a:lnTo>
                  <a:lnTo>
                    <a:pt x="2299" y="9928"/>
                  </a:lnTo>
                  <a:lnTo>
                    <a:pt x="2275" y="9895"/>
                  </a:lnTo>
                  <a:lnTo>
                    <a:pt x="2275" y="9806"/>
                  </a:lnTo>
                  <a:lnTo>
                    <a:pt x="2287" y="9772"/>
                  </a:lnTo>
                  <a:lnTo>
                    <a:pt x="2299" y="9795"/>
                  </a:lnTo>
                  <a:lnTo>
                    <a:pt x="2317" y="9751"/>
                  </a:lnTo>
                  <a:lnTo>
                    <a:pt x="2305" y="9717"/>
                  </a:lnTo>
                  <a:lnTo>
                    <a:pt x="2323" y="9695"/>
                  </a:lnTo>
                  <a:lnTo>
                    <a:pt x="2376" y="9695"/>
                  </a:lnTo>
                  <a:lnTo>
                    <a:pt x="2388" y="9650"/>
                  </a:lnTo>
                  <a:lnTo>
                    <a:pt x="2448" y="9650"/>
                  </a:lnTo>
                  <a:lnTo>
                    <a:pt x="2454" y="9606"/>
                  </a:lnTo>
                  <a:lnTo>
                    <a:pt x="2412" y="9495"/>
                  </a:lnTo>
                  <a:lnTo>
                    <a:pt x="2406" y="9451"/>
                  </a:lnTo>
                  <a:lnTo>
                    <a:pt x="2364" y="9440"/>
                  </a:lnTo>
                  <a:lnTo>
                    <a:pt x="2329" y="9373"/>
                  </a:lnTo>
                  <a:lnTo>
                    <a:pt x="2329" y="9318"/>
                  </a:lnTo>
                  <a:lnTo>
                    <a:pt x="2293" y="9262"/>
                  </a:lnTo>
                  <a:lnTo>
                    <a:pt x="2204" y="9251"/>
                  </a:lnTo>
                  <a:lnTo>
                    <a:pt x="2145" y="9262"/>
                  </a:lnTo>
                  <a:lnTo>
                    <a:pt x="2115" y="9284"/>
                  </a:lnTo>
                  <a:lnTo>
                    <a:pt x="2079" y="9284"/>
                  </a:lnTo>
                  <a:lnTo>
                    <a:pt x="2008" y="9206"/>
                  </a:lnTo>
                  <a:lnTo>
                    <a:pt x="1972" y="9206"/>
                  </a:lnTo>
                  <a:lnTo>
                    <a:pt x="1972" y="9228"/>
                  </a:lnTo>
                  <a:lnTo>
                    <a:pt x="2056" y="9362"/>
                  </a:lnTo>
                  <a:lnTo>
                    <a:pt x="2097" y="9417"/>
                  </a:lnTo>
                  <a:lnTo>
                    <a:pt x="2121" y="9539"/>
                  </a:lnTo>
                  <a:lnTo>
                    <a:pt x="2121" y="9606"/>
                  </a:lnTo>
                  <a:lnTo>
                    <a:pt x="2139" y="9650"/>
                  </a:lnTo>
                  <a:lnTo>
                    <a:pt x="2121" y="9673"/>
                  </a:lnTo>
                  <a:lnTo>
                    <a:pt x="2121" y="9728"/>
                  </a:lnTo>
                  <a:lnTo>
                    <a:pt x="2127" y="9772"/>
                  </a:lnTo>
                  <a:lnTo>
                    <a:pt x="2115" y="9784"/>
                  </a:lnTo>
                  <a:lnTo>
                    <a:pt x="2115" y="9928"/>
                  </a:lnTo>
                  <a:lnTo>
                    <a:pt x="2097" y="10006"/>
                  </a:lnTo>
                  <a:lnTo>
                    <a:pt x="2115" y="10083"/>
                  </a:lnTo>
                  <a:lnTo>
                    <a:pt x="2156" y="10083"/>
                  </a:lnTo>
                  <a:lnTo>
                    <a:pt x="2198" y="10117"/>
                  </a:lnTo>
                  <a:lnTo>
                    <a:pt x="2216" y="10173"/>
                  </a:lnTo>
                  <a:lnTo>
                    <a:pt x="2210" y="10206"/>
                  </a:lnTo>
                  <a:lnTo>
                    <a:pt x="2216" y="10250"/>
                  </a:lnTo>
                  <a:lnTo>
                    <a:pt x="2210" y="10272"/>
                  </a:lnTo>
                  <a:lnTo>
                    <a:pt x="2210" y="10306"/>
                  </a:lnTo>
                  <a:lnTo>
                    <a:pt x="2228" y="10328"/>
                  </a:lnTo>
                  <a:lnTo>
                    <a:pt x="2210" y="10372"/>
                  </a:lnTo>
                  <a:lnTo>
                    <a:pt x="2210" y="10505"/>
                  </a:lnTo>
                  <a:lnTo>
                    <a:pt x="2198" y="10539"/>
                  </a:lnTo>
                  <a:lnTo>
                    <a:pt x="2216" y="10617"/>
                  </a:lnTo>
                  <a:lnTo>
                    <a:pt x="2228" y="10728"/>
                  </a:lnTo>
                  <a:lnTo>
                    <a:pt x="2204" y="10706"/>
                  </a:lnTo>
                  <a:lnTo>
                    <a:pt x="2186" y="10639"/>
                  </a:lnTo>
                  <a:lnTo>
                    <a:pt x="2151" y="10583"/>
                  </a:lnTo>
                  <a:lnTo>
                    <a:pt x="2115" y="10650"/>
                  </a:lnTo>
                  <a:lnTo>
                    <a:pt x="2121" y="10583"/>
                  </a:lnTo>
                  <a:lnTo>
                    <a:pt x="2109" y="10539"/>
                  </a:lnTo>
                  <a:lnTo>
                    <a:pt x="2056" y="10528"/>
                  </a:lnTo>
                  <a:lnTo>
                    <a:pt x="2008" y="10539"/>
                  </a:lnTo>
                  <a:lnTo>
                    <a:pt x="1978" y="10494"/>
                  </a:lnTo>
                  <a:lnTo>
                    <a:pt x="1937" y="10484"/>
                  </a:lnTo>
                  <a:lnTo>
                    <a:pt x="1913" y="10505"/>
                  </a:lnTo>
                  <a:lnTo>
                    <a:pt x="1877" y="10661"/>
                  </a:lnTo>
                  <a:lnTo>
                    <a:pt x="1824" y="10750"/>
                  </a:lnTo>
                  <a:lnTo>
                    <a:pt x="1788" y="10761"/>
                  </a:lnTo>
                  <a:lnTo>
                    <a:pt x="1759" y="10816"/>
                  </a:lnTo>
                  <a:lnTo>
                    <a:pt x="1753" y="10894"/>
                  </a:lnTo>
                  <a:lnTo>
                    <a:pt x="1711" y="10983"/>
                  </a:lnTo>
                  <a:lnTo>
                    <a:pt x="1693" y="11017"/>
                  </a:lnTo>
                  <a:lnTo>
                    <a:pt x="1693" y="11061"/>
                  </a:lnTo>
                  <a:lnTo>
                    <a:pt x="1705" y="11161"/>
                  </a:lnTo>
                  <a:lnTo>
                    <a:pt x="1782" y="11305"/>
                  </a:lnTo>
                  <a:lnTo>
                    <a:pt x="1824" y="11427"/>
                  </a:lnTo>
                  <a:lnTo>
                    <a:pt x="1800" y="11483"/>
                  </a:lnTo>
                  <a:lnTo>
                    <a:pt x="1782" y="11483"/>
                  </a:lnTo>
                  <a:lnTo>
                    <a:pt x="1782" y="11549"/>
                  </a:lnTo>
                  <a:lnTo>
                    <a:pt x="1753" y="11594"/>
                  </a:lnTo>
                  <a:lnTo>
                    <a:pt x="1735" y="11649"/>
                  </a:lnTo>
                  <a:lnTo>
                    <a:pt x="1693" y="11561"/>
                  </a:lnTo>
                  <a:lnTo>
                    <a:pt x="1586" y="11472"/>
                  </a:lnTo>
                  <a:lnTo>
                    <a:pt x="1550" y="11472"/>
                  </a:lnTo>
                  <a:lnTo>
                    <a:pt x="1533" y="11427"/>
                  </a:lnTo>
                  <a:lnTo>
                    <a:pt x="1473" y="11427"/>
                  </a:lnTo>
                  <a:lnTo>
                    <a:pt x="1444" y="11383"/>
                  </a:lnTo>
                  <a:lnTo>
                    <a:pt x="1426" y="11316"/>
                  </a:lnTo>
                  <a:lnTo>
                    <a:pt x="1378" y="11305"/>
                  </a:lnTo>
                  <a:lnTo>
                    <a:pt x="1343" y="11261"/>
                  </a:lnTo>
                  <a:lnTo>
                    <a:pt x="1307" y="11261"/>
                  </a:lnTo>
                  <a:lnTo>
                    <a:pt x="1295" y="11305"/>
                  </a:lnTo>
                  <a:lnTo>
                    <a:pt x="1307" y="11339"/>
                  </a:lnTo>
                  <a:lnTo>
                    <a:pt x="1295" y="11372"/>
                  </a:lnTo>
                  <a:lnTo>
                    <a:pt x="1307" y="11394"/>
                  </a:lnTo>
                  <a:lnTo>
                    <a:pt x="1283" y="11439"/>
                  </a:lnTo>
                  <a:lnTo>
                    <a:pt x="1254" y="11439"/>
                  </a:lnTo>
                  <a:lnTo>
                    <a:pt x="1277" y="11527"/>
                  </a:lnTo>
                  <a:lnTo>
                    <a:pt x="1283" y="11594"/>
                  </a:lnTo>
                  <a:lnTo>
                    <a:pt x="1325" y="11639"/>
                  </a:lnTo>
                  <a:lnTo>
                    <a:pt x="1355" y="11705"/>
                  </a:lnTo>
                  <a:lnTo>
                    <a:pt x="1396" y="11750"/>
                  </a:lnTo>
                  <a:lnTo>
                    <a:pt x="1426" y="11716"/>
                  </a:lnTo>
                  <a:lnTo>
                    <a:pt x="1444" y="11716"/>
                  </a:lnTo>
                  <a:lnTo>
                    <a:pt x="1467" y="11694"/>
                  </a:lnTo>
                  <a:lnTo>
                    <a:pt x="1473" y="11727"/>
                  </a:lnTo>
                  <a:lnTo>
                    <a:pt x="1515" y="11761"/>
                  </a:lnTo>
                  <a:lnTo>
                    <a:pt x="1515" y="11783"/>
                  </a:lnTo>
                  <a:lnTo>
                    <a:pt x="1497" y="11816"/>
                  </a:lnTo>
                  <a:lnTo>
                    <a:pt x="1521" y="11860"/>
                  </a:lnTo>
                  <a:lnTo>
                    <a:pt x="1521" y="11949"/>
                  </a:lnTo>
                  <a:lnTo>
                    <a:pt x="1497" y="11971"/>
                  </a:lnTo>
                  <a:lnTo>
                    <a:pt x="1467" y="11971"/>
                  </a:lnTo>
                  <a:lnTo>
                    <a:pt x="1432" y="12038"/>
                  </a:lnTo>
                  <a:lnTo>
                    <a:pt x="1414" y="12038"/>
                  </a:lnTo>
                  <a:lnTo>
                    <a:pt x="1384" y="11983"/>
                  </a:lnTo>
                  <a:lnTo>
                    <a:pt x="1343" y="11983"/>
                  </a:lnTo>
                  <a:lnTo>
                    <a:pt x="1319" y="11949"/>
                  </a:lnTo>
                  <a:lnTo>
                    <a:pt x="1265" y="11949"/>
                  </a:lnTo>
                  <a:lnTo>
                    <a:pt x="1254" y="11927"/>
                  </a:lnTo>
                  <a:lnTo>
                    <a:pt x="1254" y="11860"/>
                  </a:lnTo>
                  <a:lnTo>
                    <a:pt x="1224" y="11827"/>
                  </a:lnTo>
                  <a:lnTo>
                    <a:pt x="1200" y="11772"/>
                  </a:lnTo>
                  <a:lnTo>
                    <a:pt x="1188" y="11772"/>
                  </a:lnTo>
                  <a:lnTo>
                    <a:pt x="1158" y="11816"/>
                  </a:lnTo>
                  <a:lnTo>
                    <a:pt x="1087" y="11772"/>
                  </a:lnTo>
                  <a:lnTo>
                    <a:pt x="1075" y="11716"/>
                  </a:lnTo>
                  <a:lnTo>
                    <a:pt x="1058" y="11694"/>
                  </a:lnTo>
                  <a:lnTo>
                    <a:pt x="1075" y="11649"/>
                  </a:lnTo>
                  <a:lnTo>
                    <a:pt x="1069" y="11583"/>
                  </a:lnTo>
                  <a:lnTo>
                    <a:pt x="1069" y="11527"/>
                  </a:lnTo>
                  <a:lnTo>
                    <a:pt x="1040" y="11483"/>
                  </a:lnTo>
                  <a:lnTo>
                    <a:pt x="1040" y="11427"/>
                  </a:lnTo>
                  <a:lnTo>
                    <a:pt x="992" y="11350"/>
                  </a:lnTo>
                  <a:lnTo>
                    <a:pt x="992" y="11272"/>
                  </a:lnTo>
                  <a:lnTo>
                    <a:pt x="968" y="11261"/>
                  </a:lnTo>
                  <a:lnTo>
                    <a:pt x="980" y="11206"/>
                  </a:lnTo>
                  <a:lnTo>
                    <a:pt x="998" y="11194"/>
                  </a:lnTo>
                  <a:lnTo>
                    <a:pt x="1010" y="11094"/>
                  </a:lnTo>
                  <a:lnTo>
                    <a:pt x="1010" y="11039"/>
                  </a:lnTo>
                  <a:lnTo>
                    <a:pt x="998" y="11028"/>
                  </a:lnTo>
                  <a:lnTo>
                    <a:pt x="998" y="10983"/>
                  </a:lnTo>
                  <a:lnTo>
                    <a:pt x="1016" y="10939"/>
                  </a:lnTo>
                  <a:lnTo>
                    <a:pt x="998" y="10927"/>
                  </a:lnTo>
                  <a:lnTo>
                    <a:pt x="962" y="10828"/>
                  </a:lnTo>
                  <a:lnTo>
                    <a:pt x="891" y="10772"/>
                  </a:lnTo>
                  <a:lnTo>
                    <a:pt x="867" y="10805"/>
                  </a:lnTo>
                  <a:lnTo>
                    <a:pt x="849" y="10772"/>
                  </a:lnTo>
                  <a:lnTo>
                    <a:pt x="832" y="10772"/>
                  </a:lnTo>
                  <a:lnTo>
                    <a:pt x="814" y="10794"/>
                  </a:lnTo>
                  <a:lnTo>
                    <a:pt x="778" y="10772"/>
                  </a:lnTo>
                  <a:lnTo>
                    <a:pt x="790" y="10750"/>
                  </a:lnTo>
                  <a:lnTo>
                    <a:pt x="820" y="10739"/>
                  </a:lnTo>
                  <a:lnTo>
                    <a:pt x="832" y="10694"/>
                  </a:lnTo>
                  <a:lnTo>
                    <a:pt x="790" y="10672"/>
                  </a:lnTo>
                  <a:lnTo>
                    <a:pt x="790" y="10661"/>
                  </a:lnTo>
                  <a:lnTo>
                    <a:pt x="814" y="10650"/>
                  </a:lnTo>
                  <a:lnTo>
                    <a:pt x="790" y="10617"/>
                  </a:lnTo>
                  <a:lnTo>
                    <a:pt x="772" y="10650"/>
                  </a:lnTo>
                  <a:lnTo>
                    <a:pt x="719" y="10672"/>
                  </a:lnTo>
                  <a:lnTo>
                    <a:pt x="713" y="10661"/>
                  </a:lnTo>
                  <a:lnTo>
                    <a:pt x="725" y="10617"/>
                  </a:lnTo>
                  <a:lnTo>
                    <a:pt x="755" y="10595"/>
                  </a:lnTo>
                  <a:lnTo>
                    <a:pt x="749" y="10583"/>
                  </a:lnTo>
                  <a:lnTo>
                    <a:pt x="695" y="10561"/>
                  </a:lnTo>
                  <a:lnTo>
                    <a:pt x="689" y="10528"/>
                  </a:lnTo>
                  <a:lnTo>
                    <a:pt x="654" y="10484"/>
                  </a:lnTo>
                  <a:lnTo>
                    <a:pt x="642" y="10394"/>
                  </a:lnTo>
                  <a:lnTo>
                    <a:pt x="606" y="10361"/>
                  </a:lnTo>
                  <a:lnTo>
                    <a:pt x="612" y="10339"/>
                  </a:lnTo>
                  <a:lnTo>
                    <a:pt x="642" y="10339"/>
                  </a:lnTo>
                  <a:lnTo>
                    <a:pt x="654" y="10361"/>
                  </a:lnTo>
                  <a:lnTo>
                    <a:pt x="695" y="10372"/>
                  </a:lnTo>
                  <a:lnTo>
                    <a:pt x="701" y="10428"/>
                  </a:lnTo>
                  <a:lnTo>
                    <a:pt x="772" y="10539"/>
                  </a:lnTo>
                  <a:lnTo>
                    <a:pt x="790" y="10539"/>
                  </a:lnTo>
                  <a:lnTo>
                    <a:pt x="802" y="10505"/>
                  </a:lnTo>
                  <a:lnTo>
                    <a:pt x="838" y="10550"/>
                  </a:lnTo>
                  <a:lnTo>
                    <a:pt x="891" y="10550"/>
                  </a:lnTo>
                  <a:lnTo>
                    <a:pt x="897" y="10528"/>
                  </a:lnTo>
                  <a:lnTo>
                    <a:pt x="921" y="10561"/>
                  </a:lnTo>
                  <a:lnTo>
                    <a:pt x="897" y="10595"/>
                  </a:lnTo>
                  <a:lnTo>
                    <a:pt x="909" y="10606"/>
                  </a:lnTo>
                  <a:lnTo>
                    <a:pt x="909" y="10639"/>
                  </a:lnTo>
                  <a:lnTo>
                    <a:pt x="939" y="10639"/>
                  </a:lnTo>
                  <a:lnTo>
                    <a:pt x="957" y="10606"/>
                  </a:lnTo>
                  <a:lnTo>
                    <a:pt x="1010" y="10606"/>
                  </a:lnTo>
                  <a:lnTo>
                    <a:pt x="992" y="10617"/>
                  </a:lnTo>
                  <a:lnTo>
                    <a:pt x="1022" y="10617"/>
                  </a:lnTo>
                  <a:lnTo>
                    <a:pt x="1052" y="10606"/>
                  </a:lnTo>
                  <a:lnTo>
                    <a:pt x="1052" y="10650"/>
                  </a:lnTo>
                  <a:lnTo>
                    <a:pt x="1099" y="10717"/>
                  </a:lnTo>
                  <a:lnTo>
                    <a:pt x="1117" y="10694"/>
                  </a:lnTo>
                  <a:lnTo>
                    <a:pt x="1146" y="10706"/>
                  </a:lnTo>
                  <a:lnTo>
                    <a:pt x="1158" y="10728"/>
                  </a:lnTo>
                  <a:lnTo>
                    <a:pt x="1200" y="10728"/>
                  </a:lnTo>
                  <a:lnTo>
                    <a:pt x="1230" y="10750"/>
                  </a:lnTo>
                  <a:lnTo>
                    <a:pt x="1254" y="10717"/>
                  </a:lnTo>
                  <a:lnTo>
                    <a:pt x="1289" y="10772"/>
                  </a:lnTo>
                  <a:lnTo>
                    <a:pt x="1343" y="10805"/>
                  </a:lnTo>
                  <a:lnTo>
                    <a:pt x="1438" y="10816"/>
                  </a:lnTo>
                  <a:lnTo>
                    <a:pt x="1515" y="10805"/>
                  </a:lnTo>
                  <a:lnTo>
                    <a:pt x="1521" y="10772"/>
                  </a:lnTo>
                  <a:lnTo>
                    <a:pt x="1574" y="10772"/>
                  </a:lnTo>
                  <a:lnTo>
                    <a:pt x="1592" y="10750"/>
                  </a:lnTo>
                  <a:lnTo>
                    <a:pt x="1646" y="10728"/>
                  </a:lnTo>
                  <a:lnTo>
                    <a:pt x="1693" y="10694"/>
                  </a:lnTo>
                  <a:lnTo>
                    <a:pt x="1753" y="10539"/>
                  </a:lnTo>
                  <a:lnTo>
                    <a:pt x="1759" y="10494"/>
                  </a:lnTo>
                  <a:lnTo>
                    <a:pt x="1794" y="10417"/>
                  </a:lnTo>
                  <a:lnTo>
                    <a:pt x="1794" y="10372"/>
                  </a:lnTo>
                  <a:lnTo>
                    <a:pt x="1800" y="10328"/>
                  </a:lnTo>
                  <a:lnTo>
                    <a:pt x="1812" y="10250"/>
                  </a:lnTo>
                  <a:lnTo>
                    <a:pt x="1812" y="10106"/>
                  </a:lnTo>
                  <a:lnTo>
                    <a:pt x="1794" y="10083"/>
                  </a:lnTo>
                  <a:lnTo>
                    <a:pt x="1782" y="10083"/>
                  </a:lnTo>
                  <a:lnTo>
                    <a:pt x="1753" y="9995"/>
                  </a:lnTo>
                  <a:lnTo>
                    <a:pt x="1729" y="9973"/>
                  </a:lnTo>
                  <a:lnTo>
                    <a:pt x="1723" y="9895"/>
                  </a:lnTo>
                  <a:lnTo>
                    <a:pt x="1693" y="9761"/>
                  </a:lnTo>
                  <a:lnTo>
                    <a:pt x="1663" y="9751"/>
                  </a:lnTo>
                  <a:lnTo>
                    <a:pt x="1652" y="9772"/>
                  </a:lnTo>
                  <a:lnTo>
                    <a:pt x="1616" y="9751"/>
                  </a:lnTo>
                  <a:lnTo>
                    <a:pt x="1616" y="9706"/>
                  </a:lnTo>
                  <a:lnTo>
                    <a:pt x="1550" y="9617"/>
                  </a:lnTo>
                  <a:lnTo>
                    <a:pt x="1550" y="9562"/>
                  </a:lnTo>
                  <a:lnTo>
                    <a:pt x="1515" y="9495"/>
                  </a:lnTo>
                  <a:lnTo>
                    <a:pt x="1497" y="9495"/>
                  </a:lnTo>
                  <a:lnTo>
                    <a:pt x="1503" y="9528"/>
                  </a:lnTo>
                  <a:lnTo>
                    <a:pt x="1527" y="9595"/>
                  </a:lnTo>
                  <a:lnTo>
                    <a:pt x="1503" y="9606"/>
                  </a:lnTo>
                  <a:lnTo>
                    <a:pt x="1467" y="9539"/>
                  </a:lnTo>
                  <a:lnTo>
                    <a:pt x="1444" y="9539"/>
                  </a:lnTo>
                  <a:lnTo>
                    <a:pt x="1402" y="9451"/>
                  </a:lnTo>
                  <a:lnTo>
                    <a:pt x="1384" y="9451"/>
                  </a:lnTo>
                  <a:lnTo>
                    <a:pt x="1384" y="9484"/>
                  </a:lnTo>
                  <a:lnTo>
                    <a:pt x="1396" y="9506"/>
                  </a:lnTo>
                  <a:lnTo>
                    <a:pt x="1372" y="9495"/>
                  </a:lnTo>
                  <a:lnTo>
                    <a:pt x="1337" y="9384"/>
                  </a:lnTo>
                  <a:lnTo>
                    <a:pt x="1307" y="9373"/>
                  </a:lnTo>
                  <a:lnTo>
                    <a:pt x="1283" y="9318"/>
                  </a:lnTo>
                  <a:lnTo>
                    <a:pt x="1170" y="9173"/>
                  </a:lnTo>
                  <a:lnTo>
                    <a:pt x="998" y="9007"/>
                  </a:lnTo>
                  <a:lnTo>
                    <a:pt x="962" y="8984"/>
                  </a:lnTo>
                  <a:lnTo>
                    <a:pt x="957" y="9007"/>
                  </a:lnTo>
                  <a:lnTo>
                    <a:pt x="921" y="8973"/>
                  </a:lnTo>
                  <a:lnTo>
                    <a:pt x="879" y="8951"/>
                  </a:lnTo>
                  <a:lnTo>
                    <a:pt x="879" y="8984"/>
                  </a:lnTo>
                  <a:lnTo>
                    <a:pt x="861" y="9007"/>
                  </a:lnTo>
                  <a:lnTo>
                    <a:pt x="832" y="8984"/>
                  </a:lnTo>
                  <a:lnTo>
                    <a:pt x="784" y="8984"/>
                  </a:lnTo>
                  <a:lnTo>
                    <a:pt x="760" y="8929"/>
                  </a:lnTo>
                  <a:lnTo>
                    <a:pt x="731" y="8895"/>
                  </a:lnTo>
                  <a:lnTo>
                    <a:pt x="731" y="8917"/>
                  </a:lnTo>
                  <a:lnTo>
                    <a:pt x="749" y="8951"/>
                  </a:lnTo>
                  <a:lnTo>
                    <a:pt x="743" y="8984"/>
                  </a:lnTo>
                  <a:lnTo>
                    <a:pt x="719" y="8951"/>
                  </a:lnTo>
                  <a:lnTo>
                    <a:pt x="683" y="8973"/>
                  </a:lnTo>
                  <a:lnTo>
                    <a:pt x="666" y="8995"/>
                  </a:lnTo>
                  <a:lnTo>
                    <a:pt x="671" y="9039"/>
                  </a:lnTo>
                  <a:lnTo>
                    <a:pt x="654" y="9106"/>
                  </a:lnTo>
                  <a:lnTo>
                    <a:pt x="612" y="9106"/>
                  </a:lnTo>
                  <a:lnTo>
                    <a:pt x="636" y="9051"/>
                  </a:lnTo>
                  <a:lnTo>
                    <a:pt x="660" y="9029"/>
                  </a:lnTo>
                  <a:lnTo>
                    <a:pt x="642" y="8995"/>
                  </a:lnTo>
                  <a:lnTo>
                    <a:pt x="624" y="8995"/>
                  </a:lnTo>
                  <a:lnTo>
                    <a:pt x="630" y="8973"/>
                  </a:lnTo>
                  <a:lnTo>
                    <a:pt x="636" y="8940"/>
                  </a:lnTo>
                  <a:lnTo>
                    <a:pt x="624" y="8929"/>
                  </a:lnTo>
                  <a:lnTo>
                    <a:pt x="606" y="8962"/>
                  </a:lnTo>
                  <a:lnTo>
                    <a:pt x="576" y="9029"/>
                  </a:lnTo>
                  <a:lnTo>
                    <a:pt x="576" y="8962"/>
                  </a:lnTo>
                  <a:lnTo>
                    <a:pt x="570" y="8940"/>
                  </a:lnTo>
                  <a:lnTo>
                    <a:pt x="553" y="8984"/>
                  </a:lnTo>
                  <a:lnTo>
                    <a:pt x="547" y="8984"/>
                  </a:lnTo>
                  <a:lnTo>
                    <a:pt x="547" y="8940"/>
                  </a:lnTo>
                  <a:lnTo>
                    <a:pt x="517" y="8929"/>
                  </a:lnTo>
                  <a:lnTo>
                    <a:pt x="487" y="8973"/>
                  </a:lnTo>
                  <a:lnTo>
                    <a:pt x="481" y="8917"/>
                  </a:lnTo>
                  <a:lnTo>
                    <a:pt x="463" y="8895"/>
                  </a:lnTo>
                  <a:lnTo>
                    <a:pt x="445" y="8940"/>
                  </a:lnTo>
                  <a:lnTo>
                    <a:pt x="434" y="8884"/>
                  </a:lnTo>
                  <a:lnTo>
                    <a:pt x="434" y="8818"/>
                  </a:lnTo>
                  <a:lnTo>
                    <a:pt x="451" y="8773"/>
                  </a:lnTo>
                  <a:lnTo>
                    <a:pt x="451" y="8818"/>
                  </a:lnTo>
                  <a:lnTo>
                    <a:pt x="475" y="8862"/>
                  </a:lnTo>
                  <a:lnTo>
                    <a:pt x="511" y="8840"/>
                  </a:lnTo>
                  <a:lnTo>
                    <a:pt x="535" y="8873"/>
                  </a:lnTo>
                  <a:lnTo>
                    <a:pt x="564" y="8829"/>
                  </a:lnTo>
                  <a:lnTo>
                    <a:pt x="564" y="8806"/>
                  </a:lnTo>
                  <a:lnTo>
                    <a:pt x="541" y="8773"/>
                  </a:lnTo>
                  <a:lnTo>
                    <a:pt x="535" y="8762"/>
                  </a:lnTo>
                  <a:lnTo>
                    <a:pt x="511" y="8751"/>
                  </a:lnTo>
                  <a:lnTo>
                    <a:pt x="493" y="8773"/>
                  </a:lnTo>
                  <a:lnTo>
                    <a:pt x="481" y="8751"/>
                  </a:lnTo>
                  <a:lnTo>
                    <a:pt x="463" y="8707"/>
                  </a:lnTo>
                  <a:lnTo>
                    <a:pt x="434" y="8673"/>
                  </a:lnTo>
                  <a:lnTo>
                    <a:pt x="404" y="8673"/>
                  </a:lnTo>
                  <a:lnTo>
                    <a:pt x="398" y="8696"/>
                  </a:lnTo>
                  <a:lnTo>
                    <a:pt x="416" y="8718"/>
                  </a:lnTo>
                  <a:lnTo>
                    <a:pt x="422" y="8718"/>
                  </a:lnTo>
                  <a:lnTo>
                    <a:pt x="422" y="8751"/>
                  </a:lnTo>
                  <a:lnTo>
                    <a:pt x="398" y="8762"/>
                  </a:lnTo>
                  <a:lnTo>
                    <a:pt x="386" y="8762"/>
                  </a:lnTo>
                  <a:lnTo>
                    <a:pt x="386" y="8784"/>
                  </a:lnTo>
                  <a:lnTo>
                    <a:pt x="416" y="8829"/>
                  </a:lnTo>
                  <a:lnTo>
                    <a:pt x="398" y="8840"/>
                  </a:lnTo>
                  <a:lnTo>
                    <a:pt x="374" y="8840"/>
                  </a:lnTo>
                  <a:lnTo>
                    <a:pt x="363" y="8884"/>
                  </a:lnTo>
                  <a:lnTo>
                    <a:pt x="357" y="8962"/>
                  </a:lnTo>
                  <a:lnTo>
                    <a:pt x="339" y="8917"/>
                  </a:lnTo>
                  <a:lnTo>
                    <a:pt x="339" y="8862"/>
                  </a:lnTo>
                  <a:lnTo>
                    <a:pt x="327" y="8829"/>
                  </a:lnTo>
                  <a:lnTo>
                    <a:pt x="285" y="8818"/>
                  </a:lnTo>
                  <a:lnTo>
                    <a:pt x="285" y="8884"/>
                  </a:lnTo>
                  <a:lnTo>
                    <a:pt x="267" y="8929"/>
                  </a:lnTo>
                  <a:lnTo>
                    <a:pt x="226" y="8906"/>
                  </a:lnTo>
                  <a:lnTo>
                    <a:pt x="196" y="8906"/>
                  </a:lnTo>
                  <a:lnTo>
                    <a:pt x="196" y="8984"/>
                  </a:lnTo>
                  <a:lnTo>
                    <a:pt x="178" y="9051"/>
                  </a:lnTo>
                  <a:lnTo>
                    <a:pt x="137" y="9073"/>
                  </a:lnTo>
                  <a:lnTo>
                    <a:pt x="95" y="9151"/>
                  </a:lnTo>
                  <a:lnTo>
                    <a:pt x="95" y="9262"/>
                  </a:lnTo>
                  <a:lnTo>
                    <a:pt x="71" y="9262"/>
                  </a:lnTo>
                  <a:lnTo>
                    <a:pt x="30" y="9295"/>
                  </a:lnTo>
                  <a:lnTo>
                    <a:pt x="0" y="9318"/>
                  </a:lnTo>
                  <a:lnTo>
                    <a:pt x="30" y="9328"/>
                  </a:lnTo>
                  <a:lnTo>
                    <a:pt x="18" y="9417"/>
                  </a:lnTo>
                  <a:lnTo>
                    <a:pt x="6" y="9517"/>
                  </a:lnTo>
                  <a:lnTo>
                    <a:pt x="30" y="9573"/>
                  </a:lnTo>
                  <a:lnTo>
                    <a:pt x="59" y="9706"/>
                  </a:lnTo>
                  <a:lnTo>
                    <a:pt x="77" y="9706"/>
                  </a:lnTo>
                  <a:lnTo>
                    <a:pt x="125" y="9751"/>
                  </a:lnTo>
                  <a:lnTo>
                    <a:pt x="148" y="9817"/>
                  </a:lnTo>
                  <a:lnTo>
                    <a:pt x="160" y="9873"/>
                  </a:lnTo>
                  <a:lnTo>
                    <a:pt x="238" y="9961"/>
                  </a:lnTo>
                  <a:lnTo>
                    <a:pt x="256" y="9995"/>
                  </a:lnTo>
                  <a:lnTo>
                    <a:pt x="244" y="10095"/>
                  </a:lnTo>
                  <a:lnTo>
                    <a:pt x="214" y="10194"/>
                  </a:lnTo>
                  <a:lnTo>
                    <a:pt x="184" y="10328"/>
                  </a:lnTo>
                  <a:lnTo>
                    <a:pt x="220" y="10417"/>
                  </a:lnTo>
                  <a:lnTo>
                    <a:pt x="238" y="10494"/>
                  </a:lnTo>
                  <a:lnTo>
                    <a:pt x="303" y="10739"/>
                  </a:lnTo>
                  <a:lnTo>
                    <a:pt x="374" y="11050"/>
                  </a:lnTo>
                  <a:lnTo>
                    <a:pt x="345" y="11072"/>
                  </a:lnTo>
                  <a:lnTo>
                    <a:pt x="339" y="11261"/>
                  </a:lnTo>
                  <a:lnTo>
                    <a:pt x="339" y="11316"/>
                  </a:lnTo>
                  <a:lnTo>
                    <a:pt x="368" y="11328"/>
                  </a:lnTo>
                  <a:lnTo>
                    <a:pt x="345" y="11383"/>
                  </a:lnTo>
                  <a:lnTo>
                    <a:pt x="345" y="11483"/>
                  </a:lnTo>
                  <a:lnTo>
                    <a:pt x="368" y="11538"/>
                  </a:lnTo>
                  <a:lnTo>
                    <a:pt x="404" y="11549"/>
                  </a:lnTo>
                  <a:lnTo>
                    <a:pt x="422" y="11605"/>
                  </a:lnTo>
                  <a:lnTo>
                    <a:pt x="404" y="11639"/>
                  </a:lnTo>
                  <a:lnTo>
                    <a:pt x="404" y="11750"/>
                  </a:lnTo>
                  <a:lnTo>
                    <a:pt x="422" y="11816"/>
                  </a:lnTo>
                  <a:lnTo>
                    <a:pt x="475" y="11883"/>
                  </a:lnTo>
                  <a:lnTo>
                    <a:pt x="475" y="11983"/>
                  </a:lnTo>
                  <a:lnTo>
                    <a:pt x="445" y="12072"/>
                  </a:lnTo>
                  <a:lnTo>
                    <a:pt x="428" y="12160"/>
                  </a:lnTo>
                  <a:lnTo>
                    <a:pt x="505" y="12360"/>
                  </a:lnTo>
                  <a:lnTo>
                    <a:pt x="547" y="12382"/>
                  </a:lnTo>
                  <a:lnTo>
                    <a:pt x="624" y="12538"/>
                  </a:lnTo>
                  <a:lnTo>
                    <a:pt x="630" y="12638"/>
                  </a:lnTo>
                  <a:lnTo>
                    <a:pt x="582" y="12860"/>
                  </a:lnTo>
                  <a:lnTo>
                    <a:pt x="517" y="13071"/>
                  </a:lnTo>
                  <a:lnTo>
                    <a:pt x="481" y="13216"/>
                  </a:lnTo>
                  <a:lnTo>
                    <a:pt x="434" y="13349"/>
                  </a:lnTo>
                  <a:lnTo>
                    <a:pt x="392" y="13482"/>
                  </a:lnTo>
                  <a:lnTo>
                    <a:pt x="357" y="13527"/>
                  </a:lnTo>
                  <a:lnTo>
                    <a:pt x="279" y="13660"/>
                  </a:lnTo>
                  <a:lnTo>
                    <a:pt x="285" y="13748"/>
                  </a:lnTo>
                  <a:cubicBezTo>
                    <a:pt x="285" y="13737"/>
                    <a:pt x="297" y="13737"/>
                    <a:pt x="297" y="13737"/>
                  </a:cubicBezTo>
                  <a:cubicBezTo>
                    <a:pt x="303" y="13737"/>
                    <a:pt x="339" y="13693"/>
                    <a:pt x="339" y="13693"/>
                  </a:cubicBezTo>
                  <a:lnTo>
                    <a:pt x="374" y="13682"/>
                  </a:lnTo>
                  <a:lnTo>
                    <a:pt x="357" y="13715"/>
                  </a:lnTo>
                  <a:lnTo>
                    <a:pt x="368" y="13760"/>
                  </a:lnTo>
                  <a:lnTo>
                    <a:pt x="368" y="13815"/>
                  </a:lnTo>
                  <a:lnTo>
                    <a:pt x="333" y="13760"/>
                  </a:lnTo>
                  <a:lnTo>
                    <a:pt x="327" y="13804"/>
                  </a:lnTo>
                  <a:lnTo>
                    <a:pt x="363" y="13882"/>
                  </a:lnTo>
                  <a:lnTo>
                    <a:pt x="398" y="13882"/>
                  </a:lnTo>
                  <a:lnTo>
                    <a:pt x="422" y="13937"/>
                  </a:lnTo>
                  <a:lnTo>
                    <a:pt x="457" y="13937"/>
                  </a:lnTo>
                  <a:lnTo>
                    <a:pt x="475" y="13926"/>
                  </a:lnTo>
                  <a:lnTo>
                    <a:pt x="505" y="13926"/>
                  </a:lnTo>
                  <a:lnTo>
                    <a:pt x="535" y="13993"/>
                  </a:lnTo>
                  <a:lnTo>
                    <a:pt x="511" y="14037"/>
                  </a:lnTo>
                  <a:lnTo>
                    <a:pt x="457" y="14015"/>
                  </a:lnTo>
                  <a:lnTo>
                    <a:pt x="434" y="14026"/>
                  </a:lnTo>
                  <a:lnTo>
                    <a:pt x="428" y="14082"/>
                  </a:lnTo>
                  <a:lnTo>
                    <a:pt x="392" y="14137"/>
                  </a:lnTo>
                  <a:lnTo>
                    <a:pt x="363" y="14093"/>
                  </a:lnTo>
                  <a:lnTo>
                    <a:pt x="345" y="14126"/>
                  </a:lnTo>
                  <a:lnTo>
                    <a:pt x="345" y="14182"/>
                  </a:lnTo>
                  <a:lnTo>
                    <a:pt x="315" y="14193"/>
                  </a:lnTo>
                  <a:lnTo>
                    <a:pt x="303" y="14137"/>
                  </a:lnTo>
                  <a:lnTo>
                    <a:pt x="285" y="14148"/>
                  </a:lnTo>
                  <a:lnTo>
                    <a:pt x="285" y="14182"/>
                  </a:lnTo>
                  <a:lnTo>
                    <a:pt x="303" y="14215"/>
                  </a:lnTo>
                  <a:lnTo>
                    <a:pt x="297" y="14292"/>
                  </a:lnTo>
                  <a:lnTo>
                    <a:pt x="309" y="14326"/>
                  </a:lnTo>
                  <a:lnTo>
                    <a:pt x="309" y="14348"/>
                  </a:lnTo>
                  <a:lnTo>
                    <a:pt x="303" y="14359"/>
                  </a:lnTo>
                  <a:lnTo>
                    <a:pt x="279" y="14415"/>
                  </a:lnTo>
                  <a:lnTo>
                    <a:pt x="267" y="14493"/>
                  </a:lnTo>
                  <a:lnTo>
                    <a:pt x="244" y="14526"/>
                  </a:lnTo>
                  <a:lnTo>
                    <a:pt x="226" y="14759"/>
                  </a:lnTo>
                  <a:lnTo>
                    <a:pt x="303" y="15014"/>
                  </a:lnTo>
                  <a:lnTo>
                    <a:pt x="303" y="15070"/>
                  </a:lnTo>
                  <a:lnTo>
                    <a:pt x="279" y="15103"/>
                  </a:lnTo>
                  <a:lnTo>
                    <a:pt x="285" y="15159"/>
                  </a:lnTo>
                  <a:lnTo>
                    <a:pt x="267" y="15237"/>
                  </a:lnTo>
                  <a:lnTo>
                    <a:pt x="297" y="15248"/>
                  </a:lnTo>
                  <a:lnTo>
                    <a:pt x="303" y="15303"/>
                  </a:lnTo>
                  <a:lnTo>
                    <a:pt x="297" y="15325"/>
                  </a:lnTo>
                  <a:lnTo>
                    <a:pt x="309" y="15359"/>
                  </a:lnTo>
                  <a:lnTo>
                    <a:pt x="315" y="15414"/>
                  </a:lnTo>
                  <a:lnTo>
                    <a:pt x="309" y="15459"/>
                  </a:lnTo>
                  <a:lnTo>
                    <a:pt x="333" y="15525"/>
                  </a:lnTo>
                  <a:lnTo>
                    <a:pt x="339" y="15548"/>
                  </a:lnTo>
                  <a:lnTo>
                    <a:pt x="357" y="15636"/>
                  </a:lnTo>
                  <a:lnTo>
                    <a:pt x="374" y="15692"/>
                  </a:lnTo>
                  <a:lnTo>
                    <a:pt x="386" y="15770"/>
                  </a:lnTo>
                  <a:lnTo>
                    <a:pt x="398" y="15770"/>
                  </a:lnTo>
                  <a:lnTo>
                    <a:pt x="428" y="15814"/>
                  </a:lnTo>
                  <a:lnTo>
                    <a:pt x="463" y="15770"/>
                  </a:lnTo>
                  <a:lnTo>
                    <a:pt x="493" y="15869"/>
                  </a:lnTo>
                  <a:lnTo>
                    <a:pt x="535" y="15825"/>
                  </a:lnTo>
                  <a:lnTo>
                    <a:pt x="570" y="15848"/>
                  </a:lnTo>
                  <a:lnTo>
                    <a:pt x="600" y="15936"/>
                  </a:lnTo>
                  <a:lnTo>
                    <a:pt x="642" y="15880"/>
                  </a:lnTo>
                  <a:lnTo>
                    <a:pt x="689" y="15859"/>
                  </a:lnTo>
                  <a:lnTo>
                    <a:pt x="713" y="15903"/>
                  </a:lnTo>
                  <a:lnTo>
                    <a:pt x="731" y="15903"/>
                  </a:lnTo>
                  <a:lnTo>
                    <a:pt x="808" y="15936"/>
                  </a:lnTo>
                  <a:lnTo>
                    <a:pt x="814" y="16014"/>
                  </a:lnTo>
                  <a:lnTo>
                    <a:pt x="802" y="16092"/>
                  </a:lnTo>
                  <a:lnTo>
                    <a:pt x="832" y="16147"/>
                  </a:lnTo>
                  <a:lnTo>
                    <a:pt x="832" y="16247"/>
                  </a:lnTo>
                  <a:lnTo>
                    <a:pt x="867" y="16314"/>
                  </a:lnTo>
                  <a:lnTo>
                    <a:pt x="891" y="16403"/>
                  </a:lnTo>
                  <a:lnTo>
                    <a:pt x="933" y="16514"/>
                  </a:lnTo>
                  <a:lnTo>
                    <a:pt x="962" y="16547"/>
                  </a:lnTo>
                  <a:lnTo>
                    <a:pt x="980" y="16647"/>
                  </a:lnTo>
                  <a:lnTo>
                    <a:pt x="1028" y="16680"/>
                  </a:lnTo>
                  <a:lnTo>
                    <a:pt x="1087" y="16769"/>
                  </a:lnTo>
                  <a:lnTo>
                    <a:pt x="1099" y="16825"/>
                  </a:lnTo>
                  <a:lnTo>
                    <a:pt x="1141" y="16880"/>
                  </a:lnTo>
                  <a:lnTo>
                    <a:pt x="1117" y="16913"/>
                  </a:lnTo>
                  <a:lnTo>
                    <a:pt x="1087" y="17014"/>
                  </a:lnTo>
                  <a:lnTo>
                    <a:pt x="1010" y="17035"/>
                  </a:lnTo>
                  <a:lnTo>
                    <a:pt x="968" y="16980"/>
                  </a:lnTo>
                  <a:lnTo>
                    <a:pt x="957" y="17035"/>
                  </a:lnTo>
                  <a:lnTo>
                    <a:pt x="957" y="17102"/>
                  </a:lnTo>
                  <a:lnTo>
                    <a:pt x="986" y="17202"/>
                  </a:lnTo>
                  <a:lnTo>
                    <a:pt x="980" y="17291"/>
                  </a:lnTo>
                  <a:lnTo>
                    <a:pt x="1016" y="17369"/>
                  </a:lnTo>
                  <a:lnTo>
                    <a:pt x="1016" y="17458"/>
                  </a:lnTo>
                  <a:lnTo>
                    <a:pt x="1046" y="17469"/>
                  </a:lnTo>
                  <a:lnTo>
                    <a:pt x="1081" y="17458"/>
                  </a:lnTo>
                  <a:lnTo>
                    <a:pt x="1081" y="17380"/>
                  </a:lnTo>
                  <a:lnTo>
                    <a:pt x="1105" y="17346"/>
                  </a:lnTo>
                  <a:lnTo>
                    <a:pt x="1188" y="17402"/>
                  </a:lnTo>
                  <a:lnTo>
                    <a:pt x="1265" y="17402"/>
                  </a:lnTo>
                  <a:lnTo>
                    <a:pt x="1313" y="17358"/>
                  </a:lnTo>
                  <a:lnTo>
                    <a:pt x="1349" y="17358"/>
                  </a:lnTo>
                  <a:lnTo>
                    <a:pt x="1372" y="17491"/>
                  </a:lnTo>
                  <a:lnTo>
                    <a:pt x="1408" y="17547"/>
                  </a:lnTo>
                  <a:lnTo>
                    <a:pt x="1384" y="17624"/>
                  </a:lnTo>
                  <a:lnTo>
                    <a:pt x="1432" y="17736"/>
                  </a:lnTo>
                  <a:lnTo>
                    <a:pt x="1521" y="17702"/>
                  </a:lnTo>
                  <a:lnTo>
                    <a:pt x="1550" y="17757"/>
                  </a:lnTo>
                  <a:lnTo>
                    <a:pt x="1556" y="17824"/>
                  </a:lnTo>
                  <a:lnTo>
                    <a:pt x="1586" y="17846"/>
                  </a:lnTo>
                  <a:lnTo>
                    <a:pt x="1586" y="17924"/>
                  </a:lnTo>
                  <a:lnTo>
                    <a:pt x="1604" y="18024"/>
                  </a:lnTo>
                  <a:lnTo>
                    <a:pt x="1675" y="18157"/>
                  </a:lnTo>
                  <a:lnTo>
                    <a:pt x="1705" y="18102"/>
                  </a:lnTo>
                  <a:lnTo>
                    <a:pt x="1753" y="18146"/>
                  </a:lnTo>
                  <a:lnTo>
                    <a:pt x="1788" y="18135"/>
                  </a:lnTo>
                  <a:lnTo>
                    <a:pt x="1824" y="18146"/>
                  </a:lnTo>
                  <a:lnTo>
                    <a:pt x="1877" y="18068"/>
                  </a:lnTo>
                  <a:lnTo>
                    <a:pt x="1901" y="18068"/>
                  </a:lnTo>
                  <a:lnTo>
                    <a:pt x="1937" y="18213"/>
                  </a:lnTo>
                  <a:lnTo>
                    <a:pt x="1990" y="18268"/>
                  </a:lnTo>
                  <a:lnTo>
                    <a:pt x="2002" y="18324"/>
                  </a:lnTo>
                  <a:lnTo>
                    <a:pt x="2026" y="18291"/>
                  </a:lnTo>
                  <a:lnTo>
                    <a:pt x="2085" y="18313"/>
                  </a:lnTo>
                  <a:lnTo>
                    <a:pt x="2127" y="18313"/>
                  </a:lnTo>
                  <a:lnTo>
                    <a:pt x="2156" y="18357"/>
                  </a:lnTo>
                  <a:lnTo>
                    <a:pt x="2198" y="18346"/>
                  </a:lnTo>
                  <a:lnTo>
                    <a:pt x="2240" y="18402"/>
                  </a:lnTo>
                  <a:lnTo>
                    <a:pt x="2293" y="18413"/>
                  </a:lnTo>
                  <a:lnTo>
                    <a:pt x="2317" y="18368"/>
                  </a:lnTo>
                  <a:lnTo>
                    <a:pt x="2329" y="18435"/>
                  </a:lnTo>
                  <a:lnTo>
                    <a:pt x="2353" y="18468"/>
                  </a:lnTo>
                  <a:lnTo>
                    <a:pt x="2353" y="18546"/>
                  </a:lnTo>
                  <a:lnTo>
                    <a:pt x="2323" y="18624"/>
                  </a:lnTo>
                  <a:lnTo>
                    <a:pt x="2287" y="18635"/>
                  </a:lnTo>
                  <a:lnTo>
                    <a:pt x="2275" y="18768"/>
                  </a:lnTo>
                  <a:lnTo>
                    <a:pt x="2323" y="18824"/>
                  </a:lnTo>
                  <a:lnTo>
                    <a:pt x="2329" y="18913"/>
                  </a:lnTo>
                  <a:lnTo>
                    <a:pt x="2305" y="19024"/>
                  </a:lnTo>
                  <a:lnTo>
                    <a:pt x="2317" y="19101"/>
                  </a:lnTo>
                  <a:lnTo>
                    <a:pt x="2287" y="19146"/>
                  </a:lnTo>
                  <a:lnTo>
                    <a:pt x="2204" y="19157"/>
                  </a:lnTo>
                  <a:lnTo>
                    <a:pt x="2168" y="19268"/>
                  </a:lnTo>
                  <a:lnTo>
                    <a:pt x="2145" y="19290"/>
                  </a:lnTo>
                  <a:lnTo>
                    <a:pt x="2139" y="19423"/>
                  </a:lnTo>
                  <a:lnTo>
                    <a:pt x="2145" y="19423"/>
                  </a:lnTo>
                  <a:lnTo>
                    <a:pt x="2174" y="19434"/>
                  </a:lnTo>
                  <a:lnTo>
                    <a:pt x="2210" y="19401"/>
                  </a:lnTo>
                  <a:lnTo>
                    <a:pt x="2257" y="19379"/>
                  </a:lnTo>
                  <a:lnTo>
                    <a:pt x="2263" y="19412"/>
                  </a:lnTo>
                  <a:lnTo>
                    <a:pt x="2257" y="19457"/>
                  </a:lnTo>
                  <a:lnTo>
                    <a:pt x="2168" y="19534"/>
                  </a:lnTo>
                  <a:lnTo>
                    <a:pt x="2127" y="19579"/>
                  </a:lnTo>
                  <a:lnTo>
                    <a:pt x="2145" y="19601"/>
                  </a:lnTo>
                  <a:lnTo>
                    <a:pt x="2168" y="19601"/>
                  </a:lnTo>
                  <a:lnTo>
                    <a:pt x="2145" y="19645"/>
                  </a:lnTo>
                  <a:lnTo>
                    <a:pt x="2109" y="19635"/>
                  </a:lnTo>
                  <a:lnTo>
                    <a:pt x="2056" y="19645"/>
                  </a:lnTo>
                  <a:lnTo>
                    <a:pt x="2079" y="19746"/>
                  </a:lnTo>
                  <a:lnTo>
                    <a:pt x="2097" y="19790"/>
                  </a:lnTo>
                  <a:lnTo>
                    <a:pt x="2115" y="19757"/>
                  </a:lnTo>
                  <a:lnTo>
                    <a:pt x="2121" y="19790"/>
                  </a:lnTo>
                  <a:lnTo>
                    <a:pt x="2151" y="19801"/>
                  </a:lnTo>
                  <a:lnTo>
                    <a:pt x="2151" y="19823"/>
                  </a:lnTo>
                  <a:lnTo>
                    <a:pt x="2127" y="19845"/>
                  </a:lnTo>
                  <a:lnTo>
                    <a:pt x="2115" y="19879"/>
                  </a:lnTo>
                  <a:lnTo>
                    <a:pt x="2091" y="19879"/>
                  </a:lnTo>
                  <a:lnTo>
                    <a:pt x="2079" y="19912"/>
                  </a:lnTo>
                  <a:lnTo>
                    <a:pt x="2079" y="19934"/>
                  </a:lnTo>
                  <a:lnTo>
                    <a:pt x="2038" y="20012"/>
                  </a:lnTo>
                  <a:lnTo>
                    <a:pt x="2038" y="20079"/>
                  </a:lnTo>
                  <a:lnTo>
                    <a:pt x="2056" y="20089"/>
                  </a:lnTo>
                  <a:lnTo>
                    <a:pt x="2050" y="20179"/>
                  </a:lnTo>
                  <a:lnTo>
                    <a:pt x="2020" y="20156"/>
                  </a:lnTo>
                  <a:lnTo>
                    <a:pt x="2008" y="20179"/>
                  </a:lnTo>
                  <a:lnTo>
                    <a:pt x="1978" y="20134"/>
                  </a:lnTo>
                  <a:lnTo>
                    <a:pt x="1943" y="20123"/>
                  </a:lnTo>
                  <a:lnTo>
                    <a:pt x="1943" y="20145"/>
                  </a:lnTo>
                  <a:lnTo>
                    <a:pt x="1960" y="20190"/>
                  </a:lnTo>
                  <a:lnTo>
                    <a:pt x="1937" y="20201"/>
                  </a:lnTo>
                  <a:lnTo>
                    <a:pt x="1913" y="20245"/>
                  </a:lnTo>
                  <a:lnTo>
                    <a:pt x="1949" y="20256"/>
                  </a:lnTo>
                  <a:lnTo>
                    <a:pt x="1972" y="20256"/>
                  </a:lnTo>
                  <a:lnTo>
                    <a:pt x="2020" y="20323"/>
                  </a:lnTo>
                  <a:lnTo>
                    <a:pt x="2020" y="20368"/>
                  </a:lnTo>
                  <a:lnTo>
                    <a:pt x="2056" y="20434"/>
                  </a:lnTo>
                  <a:lnTo>
                    <a:pt x="2115" y="20423"/>
                  </a:lnTo>
                  <a:lnTo>
                    <a:pt x="2180" y="20490"/>
                  </a:lnTo>
                  <a:lnTo>
                    <a:pt x="2228" y="20512"/>
                  </a:lnTo>
                  <a:lnTo>
                    <a:pt x="2329" y="20645"/>
                  </a:lnTo>
                  <a:lnTo>
                    <a:pt x="2353" y="20712"/>
                  </a:lnTo>
                  <a:lnTo>
                    <a:pt x="2382" y="20734"/>
                  </a:lnTo>
                  <a:lnTo>
                    <a:pt x="2388" y="20767"/>
                  </a:lnTo>
                  <a:lnTo>
                    <a:pt x="2418" y="20811"/>
                  </a:lnTo>
                  <a:lnTo>
                    <a:pt x="2442" y="20811"/>
                  </a:lnTo>
                  <a:lnTo>
                    <a:pt x="2448" y="20856"/>
                  </a:lnTo>
                  <a:lnTo>
                    <a:pt x="2477" y="20878"/>
                  </a:lnTo>
                  <a:lnTo>
                    <a:pt x="2495" y="20878"/>
                  </a:lnTo>
                  <a:lnTo>
                    <a:pt x="2525" y="20956"/>
                  </a:lnTo>
                  <a:lnTo>
                    <a:pt x="2554" y="20967"/>
                  </a:lnTo>
                  <a:lnTo>
                    <a:pt x="2566" y="20978"/>
                  </a:lnTo>
                  <a:lnTo>
                    <a:pt x="2584" y="20967"/>
                  </a:lnTo>
                  <a:lnTo>
                    <a:pt x="2626" y="21034"/>
                  </a:lnTo>
                  <a:lnTo>
                    <a:pt x="2626" y="21078"/>
                  </a:lnTo>
                  <a:lnTo>
                    <a:pt x="2661" y="21089"/>
                  </a:lnTo>
                  <a:lnTo>
                    <a:pt x="2703" y="21189"/>
                  </a:lnTo>
                  <a:lnTo>
                    <a:pt x="2721" y="21234"/>
                  </a:lnTo>
                  <a:lnTo>
                    <a:pt x="2733" y="21356"/>
                  </a:lnTo>
                  <a:lnTo>
                    <a:pt x="2763" y="21456"/>
                  </a:lnTo>
                  <a:lnTo>
                    <a:pt x="2751" y="21489"/>
                  </a:lnTo>
                  <a:lnTo>
                    <a:pt x="2763" y="21534"/>
                  </a:lnTo>
                  <a:cubicBezTo>
                    <a:pt x="2822" y="21534"/>
                    <a:pt x="2976" y="21534"/>
                    <a:pt x="2970" y="21467"/>
                  </a:cubicBezTo>
                  <a:lnTo>
                    <a:pt x="2958" y="21378"/>
                  </a:lnTo>
                  <a:lnTo>
                    <a:pt x="3149" y="21367"/>
                  </a:lnTo>
                  <a:cubicBezTo>
                    <a:pt x="3149" y="21367"/>
                    <a:pt x="3184" y="21433"/>
                    <a:pt x="3214" y="21433"/>
                  </a:cubicBezTo>
                  <a:cubicBezTo>
                    <a:pt x="3244" y="21433"/>
                    <a:pt x="3392" y="21311"/>
                    <a:pt x="3392" y="21311"/>
                  </a:cubicBezTo>
                  <a:cubicBezTo>
                    <a:pt x="3392" y="21311"/>
                    <a:pt x="3428" y="21322"/>
                    <a:pt x="3446" y="21378"/>
                  </a:cubicBezTo>
                  <a:cubicBezTo>
                    <a:pt x="3452" y="21409"/>
                    <a:pt x="3466" y="21416"/>
                    <a:pt x="3479" y="21416"/>
                  </a:cubicBezTo>
                  <a:cubicBezTo>
                    <a:pt x="3490" y="21416"/>
                    <a:pt x="3500" y="21411"/>
                    <a:pt x="3505" y="21411"/>
                  </a:cubicBezTo>
                  <a:lnTo>
                    <a:pt x="3505" y="21400"/>
                  </a:lnTo>
                  <a:lnTo>
                    <a:pt x="3547" y="21411"/>
                  </a:lnTo>
                  <a:lnTo>
                    <a:pt x="3624" y="21523"/>
                  </a:lnTo>
                  <a:lnTo>
                    <a:pt x="3642" y="21589"/>
                  </a:lnTo>
                  <a:lnTo>
                    <a:pt x="3719" y="21600"/>
                  </a:lnTo>
                  <a:lnTo>
                    <a:pt x="3731" y="21544"/>
                  </a:lnTo>
                  <a:lnTo>
                    <a:pt x="3778" y="21489"/>
                  </a:lnTo>
                  <a:lnTo>
                    <a:pt x="3832" y="21367"/>
                  </a:lnTo>
                  <a:lnTo>
                    <a:pt x="3814" y="21356"/>
                  </a:lnTo>
                  <a:lnTo>
                    <a:pt x="3725" y="21211"/>
                  </a:lnTo>
                  <a:lnTo>
                    <a:pt x="3665" y="21078"/>
                  </a:lnTo>
                  <a:lnTo>
                    <a:pt x="3659" y="20989"/>
                  </a:lnTo>
                  <a:lnTo>
                    <a:pt x="3636" y="20934"/>
                  </a:lnTo>
                  <a:lnTo>
                    <a:pt x="3636" y="20856"/>
                  </a:lnTo>
                  <a:lnTo>
                    <a:pt x="3630" y="20811"/>
                  </a:lnTo>
                  <a:lnTo>
                    <a:pt x="3624" y="20790"/>
                  </a:lnTo>
                  <a:lnTo>
                    <a:pt x="3600" y="20790"/>
                  </a:lnTo>
                  <a:lnTo>
                    <a:pt x="3600" y="20734"/>
                  </a:lnTo>
                  <a:lnTo>
                    <a:pt x="3612" y="20745"/>
                  </a:lnTo>
                  <a:lnTo>
                    <a:pt x="3624" y="20689"/>
                  </a:lnTo>
                  <a:lnTo>
                    <a:pt x="3636" y="20634"/>
                  </a:lnTo>
                  <a:lnTo>
                    <a:pt x="3612" y="20634"/>
                  </a:lnTo>
                  <a:lnTo>
                    <a:pt x="3600" y="20656"/>
                  </a:lnTo>
                  <a:lnTo>
                    <a:pt x="3564" y="20623"/>
                  </a:lnTo>
                  <a:lnTo>
                    <a:pt x="3564" y="20523"/>
                  </a:lnTo>
                  <a:lnTo>
                    <a:pt x="3535" y="20512"/>
                  </a:lnTo>
                  <a:lnTo>
                    <a:pt x="3511" y="20467"/>
                  </a:lnTo>
                  <a:lnTo>
                    <a:pt x="3487" y="20478"/>
                  </a:lnTo>
                  <a:lnTo>
                    <a:pt x="3458" y="20478"/>
                  </a:lnTo>
                  <a:lnTo>
                    <a:pt x="3446" y="20368"/>
                  </a:lnTo>
                  <a:lnTo>
                    <a:pt x="3452" y="20312"/>
                  </a:lnTo>
                  <a:lnTo>
                    <a:pt x="3464" y="20290"/>
                  </a:lnTo>
                  <a:lnTo>
                    <a:pt x="3464" y="20179"/>
                  </a:lnTo>
                  <a:lnTo>
                    <a:pt x="3481" y="20123"/>
                  </a:lnTo>
                  <a:lnTo>
                    <a:pt x="3487" y="20045"/>
                  </a:lnTo>
                  <a:lnTo>
                    <a:pt x="3505" y="20023"/>
                  </a:lnTo>
                  <a:lnTo>
                    <a:pt x="3511" y="19956"/>
                  </a:lnTo>
                  <a:lnTo>
                    <a:pt x="3523" y="19912"/>
                  </a:lnTo>
                  <a:lnTo>
                    <a:pt x="3523" y="19868"/>
                  </a:lnTo>
                  <a:lnTo>
                    <a:pt x="3541" y="19879"/>
                  </a:lnTo>
                  <a:lnTo>
                    <a:pt x="3553" y="19912"/>
                  </a:lnTo>
                  <a:lnTo>
                    <a:pt x="3570" y="19901"/>
                  </a:lnTo>
                  <a:lnTo>
                    <a:pt x="3576" y="19856"/>
                  </a:lnTo>
                  <a:lnTo>
                    <a:pt x="3594" y="19879"/>
                  </a:lnTo>
                  <a:lnTo>
                    <a:pt x="3606" y="19856"/>
                  </a:lnTo>
                  <a:lnTo>
                    <a:pt x="3630" y="19856"/>
                  </a:lnTo>
                  <a:lnTo>
                    <a:pt x="3653" y="19823"/>
                  </a:lnTo>
                  <a:lnTo>
                    <a:pt x="3642" y="19801"/>
                  </a:lnTo>
                  <a:lnTo>
                    <a:pt x="3624" y="19790"/>
                  </a:lnTo>
                  <a:lnTo>
                    <a:pt x="3636" y="19790"/>
                  </a:lnTo>
                  <a:cubicBezTo>
                    <a:pt x="3636" y="19790"/>
                    <a:pt x="3642" y="19801"/>
                    <a:pt x="3653" y="19801"/>
                  </a:cubicBezTo>
                  <a:cubicBezTo>
                    <a:pt x="3659" y="19801"/>
                    <a:pt x="3671" y="19790"/>
                    <a:pt x="3671" y="19790"/>
                  </a:cubicBezTo>
                  <a:lnTo>
                    <a:pt x="3689" y="19812"/>
                  </a:lnTo>
                  <a:lnTo>
                    <a:pt x="3701" y="19801"/>
                  </a:lnTo>
                  <a:lnTo>
                    <a:pt x="3695" y="19768"/>
                  </a:lnTo>
                  <a:lnTo>
                    <a:pt x="3648" y="19712"/>
                  </a:lnTo>
                  <a:lnTo>
                    <a:pt x="3671" y="19701"/>
                  </a:lnTo>
                  <a:lnTo>
                    <a:pt x="3701" y="19712"/>
                  </a:lnTo>
                  <a:lnTo>
                    <a:pt x="3719" y="19701"/>
                  </a:lnTo>
                  <a:lnTo>
                    <a:pt x="3737" y="19712"/>
                  </a:lnTo>
                  <a:lnTo>
                    <a:pt x="3737" y="19679"/>
                  </a:lnTo>
                  <a:lnTo>
                    <a:pt x="3725" y="19656"/>
                  </a:lnTo>
                  <a:lnTo>
                    <a:pt x="3737" y="19656"/>
                  </a:lnTo>
                  <a:lnTo>
                    <a:pt x="3737" y="19635"/>
                  </a:lnTo>
                  <a:lnTo>
                    <a:pt x="3725" y="19601"/>
                  </a:lnTo>
                  <a:lnTo>
                    <a:pt x="3749" y="19590"/>
                  </a:lnTo>
                  <a:lnTo>
                    <a:pt x="3749" y="19534"/>
                  </a:lnTo>
                  <a:lnTo>
                    <a:pt x="3707" y="19490"/>
                  </a:lnTo>
                  <a:lnTo>
                    <a:pt x="3665" y="19523"/>
                  </a:lnTo>
                  <a:lnTo>
                    <a:pt x="3606" y="19457"/>
                  </a:lnTo>
                  <a:lnTo>
                    <a:pt x="3606" y="19401"/>
                  </a:lnTo>
                  <a:lnTo>
                    <a:pt x="3665" y="19401"/>
                  </a:lnTo>
                  <a:lnTo>
                    <a:pt x="3600" y="19190"/>
                  </a:lnTo>
                  <a:lnTo>
                    <a:pt x="3523" y="19046"/>
                  </a:lnTo>
                  <a:lnTo>
                    <a:pt x="3422" y="18990"/>
                  </a:lnTo>
                  <a:lnTo>
                    <a:pt x="3404" y="19035"/>
                  </a:lnTo>
                  <a:lnTo>
                    <a:pt x="3356" y="18957"/>
                  </a:lnTo>
                  <a:lnTo>
                    <a:pt x="3362" y="18913"/>
                  </a:lnTo>
                  <a:lnTo>
                    <a:pt x="3333" y="18824"/>
                  </a:lnTo>
                  <a:lnTo>
                    <a:pt x="3267" y="18790"/>
                  </a:lnTo>
                  <a:lnTo>
                    <a:pt x="3285" y="18679"/>
                  </a:lnTo>
                  <a:lnTo>
                    <a:pt x="3303" y="18480"/>
                  </a:lnTo>
                  <a:lnTo>
                    <a:pt x="3279" y="18435"/>
                  </a:lnTo>
                  <a:lnTo>
                    <a:pt x="3273" y="18291"/>
                  </a:lnTo>
                  <a:lnTo>
                    <a:pt x="3303" y="18257"/>
                  </a:lnTo>
                  <a:lnTo>
                    <a:pt x="3345" y="18157"/>
                  </a:lnTo>
                  <a:lnTo>
                    <a:pt x="3345" y="18079"/>
                  </a:lnTo>
                  <a:lnTo>
                    <a:pt x="3368" y="18024"/>
                  </a:lnTo>
                  <a:lnTo>
                    <a:pt x="3458" y="18180"/>
                  </a:lnTo>
                  <a:lnTo>
                    <a:pt x="3464" y="18235"/>
                  </a:lnTo>
                  <a:lnTo>
                    <a:pt x="3517" y="18291"/>
                  </a:lnTo>
                  <a:lnTo>
                    <a:pt x="3570" y="18268"/>
                  </a:lnTo>
                  <a:lnTo>
                    <a:pt x="3564" y="18180"/>
                  </a:lnTo>
                  <a:lnTo>
                    <a:pt x="3582" y="18146"/>
                  </a:lnTo>
                  <a:lnTo>
                    <a:pt x="3547" y="17902"/>
                  </a:lnTo>
                  <a:lnTo>
                    <a:pt x="3600" y="17880"/>
                  </a:lnTo>
                  <a:lnTo>
                    <a:pt x="3653" y="17880"/>
                  </a:lnTo>
                  <a:lnTo>
                    <a:pt x="3653" y="17813"/>
                  </a:lnTo>
                  <a:lnTo>
                    <a:pt x="3630" y="17757"/>
                  </a:lnTo>
                  <a:lnTo>
                    <a:pt x="3636" y="17691"/>
                  </a:lnTo>
                  <a:lnTo>
                    <a:pt x="3689" y="17635"/>
                  </a:lnTo>
                  <a:lnTo>
                    <a:pt x="3713" y="17635"/>
                  </a:lnTo>
                  <a:lnTo>
                    <a:pt x="3725" y="17547"/>
                  </a:lnTo>
                  <a:lnTo>
                    <a:pt x="3749" y="17513"/>
                  </a:lnTo>
                  <a:lnTo>
                    <a:pt x="3784" y="17524"/>
                  </a:lnTo>
                  <a:lnTo>
                    <a:pt x="3790" y="17469"/>
                  </a:lnTo>
                  <a:lnTo>
                    <a:pt x="3784" y="17413"/>
                  </a:lnTo>
                  <a:lnTo>
                    <a:pt x="3790" y="17369"/>
                  </a:lnTo>
                  <a:lnTo>
                    <a:pt x="3844" y="17424"/>
                  </a:lnTo>
                  <a:lnTo>
                    <a:pt x="3879" y="17458"/>
                  </a:lnTo>
                  <a:lnTo>
                    <a:pt x="3873" y="17491"/>
                  </a:lnTo>
                  <a:lnTo>
                    <a:pt x="3850" y="17547"/>
                  </a:lnTo>
                  <a:lnTo>
                    <a:pt x="3867" y="17580"/>
                  </a:lnTo>
                  <a:lnTo>
                    <a:pt x="3897" y="17547"/>
                  </a:lnTo>
                  <a:lnTo>
                    <a:pt x="3903" y="17513"/>
                  </a:lnTo>
                  <a:lnTo>
                    <a:pt x="3927" y="17480"/>
                  </a:lnTo>
                  <a:lnTo>
                    <a:pt x="3927" y="17535"/>
                  </a:lnTo>
                  <a:lnTo>
                    <a:pt x="3950" y="17491"/>
                  </a:lnTo>
                  <a:lnTo>
                    <a:pt x="3956" y="17458"/>
                  </a:lnTo>
                  <a:lnTo>
                    <a:pt x="3986" y="17458"/>
                  </a:lnTo>
                  <a:lnTo>
                    <a:pt x="4022" y="17413"/>
                  </a:lnTo>
                  <a:lnTo>
                    <a:pt x="4052" y="17413"/>
                  </a:lnTo>
                  <a:lnTo>
                    <a:pt x="4063" y="17491"/>
                  </a:lnTo>
                  <a:lnTo>
                    <a:pt x="4105" y="17535"/>
                  </a:lnTo>
                  <a:lnTo>
                    <a:pt x="4165" y="17491"/>
                  </a:lnTo>
                  <a:lnTo>
                    <a:pt x="4194" y="17491"/>
                  </a:lnTo>
                  <a:lnTo>
                    <a:pt x="4206" y="17535"/>
                  </a:lnTo>
                  <a:lnTo>
                    <a:pt x="4230" y="17535"/>
                  </a:lnTo>
                  <a:lnTo>
                    <a:pt x="4259" y="17624"/>
                  </a:lnTo>
                  <a:lnTo>
                    <a:pt x="4295" y="17624"/>
                  </a:lnTo>
                  <a:lnTo>
                    <a:pt x="4325" y="17691"/>
                  </a:lnTo>
                  <a:lnTo>
                    <a:pt x="4372" y="17757"/>
                  </a:lnTo>
                  <a:lnTo>
                    <a:pt x="4390" y="17757"/>
                  </a:lnTo>
                  <a:lnTo>
                    <a:pt x="4408" y="17802"/>
                  </a:lnTo>
                  <a:lnTo>
                    <a:pt x="4408" y="17869"/>
                  </a:lnTo>
                  <a:lnTo>
                    <a:pt x="4432" y="17880"/>
                  </a:lnTo>
                  <a:lnTo>
                    <a:pt x="4450" y="17824"/>
                  </a:lnTo>
                  <a:lnTo>
                    <a:pt x="4450" y="17747"/>
                  </a:lnTo>
                  <a:lnTo>
                    <a:pt x="4479" y="17702"/>
                  </a:lnTo>
                  <a:lnTo>
                    <a:pt x="4503" y="17757"/>
                  </a:lnTo>
                  <a:lnTo>
                    <a:pt x="4563" y="17768"/>
                  </a:lnTo>
                  <a:lnTo>
                    <a:pt x="4586" y="17824"/>
                  </a:lnTo>
                  <a:lnTo>
                    <a:pt x="4616" y="17846"/>
                  </a:lnTo>
                  <a:lnTo>
                    <a:pt x="4651" y="17791"/>
                  </a:lnTo>
                  <a:lnTo>
                    <a:pt x="4651" y="17680"/>
                  </a:lnTo>
                  <a:lnTo>
                    <a:pt x="4687" y="17680"/>
                  </a:lnTo>
                  <a:lnTo>
                    <a:pt x="4687" y="17624"/>
                  </a:lnTo>
                  <a:lnTo>
                    <a:pt x="4717" y="17602"/>
                  </a:lnTo>
                  <a:lnTo>
                    <a:pt x="4741" y="17646"/>
                  </a:lnTo>
                  <a:lnTo>
                    <a:pt x="4758" y="17591"/>
                  </a:lnTo>
                  <a:lnTo>
                    <a:pt x="4794" y="17580"/>
                  </a:lnTo>
                  <a:lnTo>
                    <a:pt x="4836" y="17657"/>
                  </a:lnTo>
                  <a:lnTo>
                    <a:pt x="4848" y="17691"/>
                  </a:lnTo>
                  <a:lnTo>
                    <a:pt x="4889" y="17680"/>
                  </a:lnTo>
                  <a:lnTo>
                    <a:pt x="4883" y="17602"/>
                  </a:lnTo>
                  <a:lnTo>
                    <a:pt x="4907" y="17591"/>
                  </a:lnTo>
                  <a:lnTo>
                    <a:pt x="4943" y="17591"/>
                  </a:lnTo>
                  <a:lnTo>
                    <a:pt x="4955" y="17547"/>
                  </a:lnTo>
                  <a:lnTo>
                    <a:pt x="4996" y="17591"/>
                  </a:lnTo>
                  <a:lnTo>
                    <a:pt x="5014" y="17624"/>
                  </a:lnTo>
                  <a:lnTo>
                    <a:pt x="5008" y="17657"/>
                  </a:lnTo>
                  <a:lnTo>
                    <a:pt x="4984" y="17691"/>
                  </a:lnTo>
                  <a:lnTo>
                    <a:pt x="5014" y="17757"/>
                  </a:lnTo>
                  <a:lnTo>
                    <a:pt x="5044" y="17768"/>
                  </a:lnTo>
                  <a:lnTo>
                    <a:pt x="5061" y="17757"/>
                  </a:lnTo>
                  <a:lnTo>
                    <a:pt x="5085" y="17791"/>
                  </a:lnTo>
                  <a:lnTo>
                    <a:pt x="5133" y="17791"/>
                  </a:lnTo>
                  <a:lnTo>
                    <a:pt x="5192" y="17846"/>
                  </a:lnTo>
                  <a:lnTo>
                    <a:pt x="5234" y="17824"/>
                  </a:lnTo>
                  <a:lnTo>
                    <a:pt x="5246" y="17757"/>
                  </a:lnTo>
                  <a:lnTo>
                    <a:pt x="5246" y="17702"/>
                  </a:lnTo>
                  <a:lnTo>
                    <a:pt x="5264" y="17680"/>
                  </a:lnTo>
                  <a:lnTo>
                    <a:pt x="5311" y="17736"/>
                  </a:lnTo>
                  <a:lnTo>
                    <a:pt x="5358" y="17747"/>
                  </a:lnTo>
                  <a:lnTo>
                    <a:pt x="5412" y="17702"/>
                  </a:lnTo>
                  <a:lnTo>
                    <a:pt x="5424" y="17646"/>
                  </a:lnTo>
                  <a:lnTo>
                    <a:pt x="5418" y="17413"/>
                  </a:lnTo>
                  <a:lnTo>
                    <a:pt x="5400" y="17380"/>
                  </a:lnTo>
                  <a:lnTo>
                    <a:pt x="5352" y="17380"/>
                  </a:lnTo>
                  <a:lnTo>
                    <a:pt x="5323" y="17346"/>
                  </a:lnTo>
                  <a:lnTo>
                    <a:pt x="5311" y="17314"/>
                  </a:lnTo>
                  <a:lnTo>
                    <a:pt x="5275" y="17302"/>
                  </a:lnTo>
                  <a:lnTo>
                    <a:pt x="5252" y="17258"/>
                  </a:lnTo>
                  <a:lnTo>
                    <a:pt x="5216" y="17258"/>
                  </a:lnTo>
                  <a:lnTo>
                    <a:pt x="5216" y="17213"/>
                  </a:lnTo>
                  <a:lnTo>
                    <a:pt x="5210" y="17180"/>
                  </a:lnTo>
                  <a:lnTo>
                    <a:pt x="5216" y="17147"/>
                  </a:lnTo>
                  <a:lnTo>
                    <a:pt x="5246" y="17147"/>
                  </a:lnTo>
                  <a:lnTo>
                    <a:pt x="5252" y="17080"/>
                  </a:lnTo>
                  <a:lnTo>
                    <a:pt x="5275" y="17025"/>
                  </a:lnTo>
                  <a:lnTo>
                    <a:pt x="5269" y="16958"/>
                  </a:lnTo>
                  <a:lnTo>
                    <a:pt x="5246" y="16958"/>
                  </a:lnTo>
                  <a:lnTo>
                    <a:pt x="5246" y="16880"/>
                  </a:lnTo>
                  <a:lnTo>
                    <a:pt x="5281" y="16791"/>
                  </a:lnTo>
                  <a:lnTo>
                    <a:pt x="5323" y="16714"/>
                  </a:lnTo>
                  <a:lnTo>
                    <a:pt x="5388" y="16703"/>
                  </a:lnTo>
                  <a:lnTo>
                    <a:pt x="5418" y="16714"/>
                  </a:lnTo>
                  <a:lnTo>
                    <a:pt x="5442" y="16691"/>
                  </a:lnTo>
                  <a:lnTo>
                    <a:pt x="5442" y="16636"/>
                  </a:lnTo>
                  <a:lnTo>
                    <a:pt x="5412" y="16625"/>
                  </a:lnTo>
                  <a:lnTo>
                    <a:pt x="5388" y="16569"/>
                  </a:lnTo>
                  <a:lnTo>
                    <a:pt x="5358" y="16569"/>
                  </a:lnTo>
                  <a:lnTo>
                    <a:pt x="5335" y="16591"/>
                  </a:lnTo>
                  <a:lnTo>
                    <a:pt x="5305" y="16569"/>
                  </a:lnTo>
                  <a:lnTo>
                    <a:pt x="5264" y="16569"/>
                  </a:lnTo>
                  <a:lnTo>
                    <a:pt x="5264" y="16525"/>
                  </a:lnTo>
                  <a:lnTo>
                    <a:pt x="5275" y="16491"/>
                  </a:lnTo>
                  <a:lnTo>
                    <a:pt x="5323" y="16491"/>
                  </a:lnTo>
                  <a:lnTo>
                    <a:pt x="5305" y="16425"/>
                  </a:lnTo>
                  <a:lnTo>
                    <a:pt x="5264" y="16436"/>
                  </a:lnTo>
                  <a:lnTo>
                    <a:pt x="5234" y="16425"/>
                  </a:lnTo>
                  <a:lnTo>
                    <a:pt x="5246" y="16403"/>
                  </a:lnTo>
                  <a:lnTo>
                    <a:pt x="5234" y="16325"/>
                  </a:lnTo>
                  <a:lnTo>
                    <a:pt x="5246" y="16314"/>
                  </a:lnTo>
                  <a:lnTo>
                    <a:pt x="5281" y="16314"/>
                  </a:lnTo>
                  <a:lnTo>
                    <a:pt x="5299" y="16270"/>
                  </a:lnTo>
                  <a:lnTo>
                    <a:pt x="5323" y="16270"/>
                  </a:lnTo>
                  <a:lnTo>
                    <a:pt x="5329" y="16302"/>
                  </a:lnTo>
                  <a:lnTo>
                    <a:pt x="5364" y="16292"/>
                  </a:lnTo>
                  <a:lnTo>
                    <a:pt x="5394" y="16325"/>
                  </a:lnTo>
                  <a:lnTo>
                    <a:pt x="5412" y="16302"/>
                  </a:lnTo>
                  <a:lnTo>
                    <a:pt x="5412" y="16258"/>
                  </a:lnTo>
                  <a:lnTo>
                    <a:pt x="5442" y="16236"/>
                  </a:lnTo>
                  <a:lnTo>
                    <a:pt x="5471" y="16236"/>
                  </a:lnTo>
                  <a:lnTo>
                    <a:pt x="5489" y="16292"/>
                  </a:lnTo>
                  <a:lnTo>
                    <a:pt x="5507" y="16247"/>
                  </a:lnTo>
                  <a:lnTo>
                    <a:pt x="5507" y="16203"/>
                  </a:lnTo>
                  <a:lnTo>
                    <a:pt x="5567" y="16180"/>
                  </a:lnTo>
                  <a:lnTo>
                    <a:pt x="5602" y="16180"/>
                  </a:lnTo>
                  <a:lnTo>
                    <a:pt x="5650" y="16136"/>
                  </a:lnTo>
                  <a:lnTo>
                    <a:pt x="5691" y="16136"/>
                  </a:lnTo>
                  <a:lnTo>
                    <a:pt x="5697" y="16103"/>
                  </a:lnTo>
                  <a:lnTo>
                    <a:pt x="5745" y="16047"/>
                  </a:lnTo>
                  <a:lnTo>
                    <a:pt x="5780" y="16047"/>
                  </a:lnTo>
                  <a:lnTo>
                    <a:pt x="5804" y="16025"/>
                  </a:lnTo>
                  <a:lnTo>
                    <a:pt x="5828" y="16025"/>
                  </a:lnTo>
                  <a:lnTo>
                    <a:pt x="5846" y="16036"/>
                  </a:lnTo>
                  <a:lnTo>
                    <a:pt x="5863" y="16014"/>
                  </a:lnTo>
                  <a:lnTo>
                    <a:pt x="5863" y="15936"/>
                  </a:lnTo>
                  <a:lnTo>
                    <a:pt x="5887" y="15914"/>
                  </a:lnTo>
                  <a:lnTo>
                    <a:pt x="5923" y="15914"/>
                  </a:lnTo>
                  <a:lnTo>
                    <a:pt x="5929" y="15869"/>
                  </a:lnTo>
                  <a:lnTo>
                    <a:pt x="5953" y="15848"/>
                  </a:lnTo>
                  <a:lnTo>
                    <a:pt x="5965" y="15869"/>
                  </a:lnTo>
                  <a:lnTo>
                    <a:pt x="5988" y="15880"/>
                  </a:lnTo>
                  <a:lnTo>
                    <a:pt x="6018" y="15859"/>
                  </a:lnTo>
                  <a:lnTo>
                    <a:pt x="6053" y="15825"/>
                  </a:lnTo>
                  <a:lnTo>
                    <a:pt x="6125" y="15747"/>
                  </a:lnTo>
                  <a:lnTo>
                    <a:pt x="6137" y="15747"/>
                  </a:lnTo>
                  <a:lnTo>
                    <a:pt x="6155" y="15736"/>
                  </a:lnTo>
                  <a:lnTo>
                    <a:pt x="6190" y="15714"/>
                  </a:lnTo>
                  <a:lnTo>
                    <a:pt x="6214" y="15659"/>
                  </a:lnTo>
                  <a:lnTo>
                    <a:pt x="6232" y="15681"/>
                  </a:lnTo>
                  <a:lnTo>
                    <a:pt x="6279" y="15659"/>
                  </a:lnTo>
                  <a:lnTo>
                    <a:pt x="6279" y="15625"/>
                  </a:lnTo>
                  <a:lnTo>
                    <a:pt x="6262" y="15581"/>
                  </a:lnTo>
                  <a:lnTo>
                    <a:pt x="6279" y="15570"/>
                  </a:lnTo>
                  <a:lnTo>
                    <a:pt x="6327" y="15570"/>
                  </a:lnTo>
                  <a:lnTo>
                    <a:pt x="6333" y="15514"/>
                  </a:lnTo>
                  <a:lnTo>
                    <a:pt x="6362" y="15481"/>
                  </a:lnTo>
                  <a:lnTo>
                    <a:pt x="6380" y="15481"/>
                  </a:lnTo>
                  <a:lnTo>
                    <a:pt x="6404" y="15470"/>
                  </a:lnTo>
                  <a:lnTo>
                    <a:pt x="6440" y="15492"/>
                  </a:lnTo>
                  <a:lnTo>
                    <a:pt x="6487" y="15481"/>
                  </a:lnTo>
                  <a:lnTo>
                    <a:pt x="6523" y="15537"/>
                  </a:lnTo>
                  <a:lnTo>
                    <a:pt x="6559" y="15537"/>
                  </a:lnTo>
                  <a:lnTo>
                    <a:pt x="6600" y="15503"/>
                  </a:lnTo>
                  <a:lnTo>
                    <a:pt x="6636" y="15503"/>
                  </a:lnTo>
                  <a:lnTo>
                    <a:pt x="6648" y="15581"/>
                  </a:lnTo>
                  <a:lnTo>
                    <a:pt x="6666" y="15592"/>
                  </a:lnTo>
                  <a:lnTo>
                    <a:pt x="6683" y="15659"/>
                  </a:lnTo>
                  <a:lnTo>
                    <a:pt x="6701" y="15714"/>
                  </a:lnTo>
                  <a:lnTo>
                    <a:pt x="6725" y="15747"/>
                  </a:lnTo>
                  <a:lnTo>
                    <a:pt x="6725" y="15770"/>
                  </a:lnTo>
                  <a:lnTo>
                    <a:pt x="6719" y="15825"/>
                  </a:lnTo>
                  <a:lnTo>
                    <a:pt x="6725" y="15880"/>
                  </a:lnTo>
                  <a:lnTo>
                    <a:pt x="6725" y="15914"/>
                  </a:lnTo>
                  <a:lnTo>
                    <a:pt x="6701" y="15925"/>
                  </a:lnTo>
                  <a:lnTo>
                    <a:pt x="6719" y="15981"/>
                  </a:lnTo>
                  <a:lnTo>
                    <a:pt x="6743" y="16003"/>
                  </a:lnTo>
                  <a:lnTo>
                    <a:pt x="6778" y="15970"/>
                  </a:lnTo>
                  <a:lnTo>
                    <a:pt x="6796" y="16003"/>
                  </a:lnTo>
                  <a:lnTo>
                    <a:pt x="6814" y="15992"/>
                  </a:lnTo>
                  <a:lnTo>
                    <a:pt x="6820" y="15936"/>
                  </a:lnTo>
                  <a:lnTo>
                    <a:pt x="6844" y="15925"/>
                  </a:lnTo>
                  <a:lnTo>
                    <a:pt x="6850" y="15981"/>
                  </a:lnTo>
                  <a:lnTo>
                    <a:pt x="6873" y="15981"/>
                  </a:lnTo>
                  <a:lnTo>
                    <a:pt x="6879" y="15936"/>
                  </a:lnTo>
                  <a:lnTo>
                    <a:pt x="6867" y="15880"/>
                  </a:lnTo>
                  <a:lnTo>
                    <a:pt x="6873" y="15869"/>
                  </a:lnTo>
                  <a:lnTo>
                    <a:pt x="6933" y="15936"/>
                  </a:lnTo>
                  <a:lnTo>
                    <a:pt x="6939" y="16036"/>
                  </a:lnTo>
                  <a:lnTo>
                    <a:pt x="6963" y="16103"/>
                  </a:lnTo>
                  <a:lnTo>
                    <a:pt x="6986" y="16103"/>
                  </a:lnTo>
                  <a:lnTo>
                    <a:pt x="7004" y="16058"/>
                  </a:lnTo>
                  <a:lnTo>
                    <a:pt x="6992" y="16047"/>
                  </a:lnTo>
                  <a:lnTo>
                    <a:pt x="6986" y="16025"/>
                  </a:lnTo>
                  <a:lnTo>
                    <a:pt x="7022" y="16003"/>
                  </a:lnTo>
                  <a:lnTo>
                    <a:pt x="7081" y="16058"/>
                  </a:lnTo>
                  <a:lnTo>
                    <a:pt x="7105" y="16058"/>
                  </a:lnTo>
                  <a:lnTo>
                    <a:pt x="7123" y="16025"/>
                  </a:lnTo>
                  <a:lnTo>
                    <a:pt x="7141" y="16036"/>
                  </a:lnTo>
                  <a:lnTo>
                    <a:pt x="7123" y="16092"/>
                  </a:lnTo>
                  <a:lnTo>
                    <a:pt x="7105" y="16114"/>
                  </a:lnTo>
                  <a:lnTo>
                    <a:pt x="7105" y="16203"/>
                  </a:lnTo>
                  <a:lnTo>
                    <a:pt x="7123" y="16258"/>
                  </a:lnTo>
                  <a:lnTo>
                    <a:pt x="7147" y="16258"/>
                  </a:lnTo>
                  <a:lnTo>
                    <a:pt x="7170" y="16214"/>
                  </a:lnTo>
                  <a:lnTo>
                    <a:pt x="7206" y="16203"/>
                  </a:lnTo>
                  <a:lnTo>
                    <a:pt x="7271" y="16225"/>
                  </a:lnTo>
                  <a:lnTo>
                    <a:pt x="7289" y="16247"/>
                  </a:lnTo>
                  <a:lnTo>
                    <a:pt x="7313" y="16214"/>
                  </a:lnTo>
                  <a:lnTo>
                    <a:pt x="7301" y="16147"/>
                  </a:lnTo>
                  <a:lnTo>
                    <a:pt x="7331" y="16114"/>
                  </a:lnTo>
                  <a:lnTo>
                    <a:pt x="7378" y="16103"/>
                  </a:lnTo>
                  <a:lnTo>
                    <a:pt x="7408" y="16058"/>
                  </a:lnTo>
                  <a:lnTo>
                    <a:pt x="7420" y="16003"/>
                  </a:lnTo>
                  <a:lnTo>
                    <a:pt x="7444" y="15970"/>
                  </a:lnTo>
                  <a:lnTo>
                    <a:pt x="7444" y="15925"/>
                  </a:lnTo>
                  <a:lnTo>
                    <a:pt x="7479" y="15859"/>
                  </a:lnTo>
                  <a:lnTo>
                    <a:pt x="7509" y="15836"/>
                  </a:lnTo>
                  <a:lnTo>
                    <a:pt x="7533" y="15781"/>
                  </a:lnTo>
                  <a:lnTo>
                    <a:pt x="7568" y="15770"/>
                  </a:lnTo>
                  <a:lnTo>
                    <a:pt x="7616" y="15747"/>
                  </a:lnTo>
                  <a:lnTo>
                    <a:pt x="7628" y="15770"/>
                  </a:lnTo>
                  <a:lnTo>
                    <a:pt x="7628" y="15825"/>
                  </a:lnTo>
                  <a:lnTo>
                    <a:pt x="7705" y="15869"/>
                  </a:lnTo>
                  <a:lnTo>
                    <a:pt x="7681" y="15880"/>
                  </a:lnTo>
                  <a:lnTo>
                    <a:pt x="7699" y="15925"/>
                  </a:lnTo>
                  <a:lnTo>
                    <a:pt x="7996" y="16347"/>
                  </a:lnTo>
                  <a:lnTo>
                    <a:pt x="8394" y="17291"/>
                  </a:lnTo>
                  <a:lnTo>
                    <a:pt x="8436" y="17269"/>
                  </a:lnTo>
                  <a:lnTo>
                    <a:pt x="8465" y="17247"/>
                  </a:lnTo>
                  <a:lnTo>
                    <a:pt x="8471" y="17202"/>
                  </a:lnTo>
                  <a:lnTo>
                    <a:pt x="8465" y="17191"/>
                  </a:lnTo>
                  <a:lnTo>
                    <a:pt x="8465" y="17125"/>
                  </a:lnTo>
                  <a:lnTo>
                    <a:pt x="8483" y="17091"/>
                  </a:lnTo>
                  <a:lnTo>
                    <a:pt x="8531" y="17136"/>
                  </a:lnTo>
                  <a:lnTo>
                    <a:pt x="8525" y="17180"/>
                  </a:lnTo>
                  <a:lnTo>
                    <a:pt x="8525" y="17213"/>
                  </a:lnTo>
                  <a:lnTo>
                    <a:pt x="8560" y="17236"/>
                  </a:lnTo>
                  <a:lnTo>
                    <a:pt x="8578" y="17269"/>
                  </a:lnTo>
                  <a:lnTo>
                    <a:pt x="8608" y="17269"/>
                  </a:lnTo>
                  <a:lnTo>
                    <a:pt x="8632" y="17247"/>
                  </a:lnTo>
                  <a:lnTo>
                    <a:pt x="8662" y="17236"/>
                  </a:lnTo>
                  <a:lnTo>
                    <a:pt x="8709" y="17269"/>
                  </a:lnTo>
                  <a:lnTo>
                    <a:pt x="8745" y="17247"/>
                  </a:lnTo>
                  <a:lnTo>
                    <a:pt x="8774" y="17258"/>
                  </a:lnTo>
                  <a:lnTo>
                    <a:pt x="8804" y="17236"/>
                  </a:lnTo>
                  <a:lnTo>
                    <a:pt x="8810" y="17202"/>
                  </a:lnTo>
                  <a:lnTo>
                    <a:pt x="8804" y="17180"/>
                  </a:lnTo>
                  <a:lnTo>
                    <a:pt x="8810" y="17147"/>
                  </a:lnTo>
                  <a:lnTo>
                    <a:pt x="8863" y="17136"/>
                  </a:lnTo>
                  <a:lnTo>
                    <a:pt x="8923" y="17136"/>
                  </a:lnTo>
                  <a:lnTo>
                    <a:pt x="8976" y="17158"/>
                  </a:lnTo>
                  <a:lnTo>
                    <a:pt x="9024" y="17236"/>
                  </a:lnTo>
                  <a:lnTo>
                    <a:pt x="9054" y="17314"/>
                  </a:lnTo>
                  <a:lnTo>
                    <a:pt x="9071" y="17380"/>
                  </a:lnTo>
                  <a:lnTo>
                    <a:pt x="9089" y="17380"/>
                  </a:lnTo>
                  <a:lnTo>
                    <a:pt x="9125" y="17402"/>
                  </a:lnTo>
                  <a:lnTo>
                    <a:pt x="9160" y="17436"/>
                  </a:lnTo>
                  <a:lnTo>
                    <a:pt x="9178" y="17436"/>
                  </a:lnTo>
                  <a:lnTo>
                    <a:pt x="9196" y="17469"/>
                  </a:lnTo>
                  <a:lnTo>
                    <a:pt x="9196" y="17513"/>
                  </a:lnTo>
                  <a:lnTo>
                    <a:pt x="9190" y="17535"/>
                  </a:lnTo>
                  <a:lnTo>
                    <a:pt x="9190" y="17591"/>
                  </a:lnTo>
                  <a:lnTo>
                    <a:pt x="9196" y="17635"/>
                  </a:lnTo>
                  <a:lnTo>
                    <a:pt x="9214" y="17657"/>
                  </a:lnTo>
                  <a:lnTo>
                    <a:pt x="9220" y="17680"/>
                  </a:lnTo>
                  <a:lnTo>
                    <a:pt x="9238" y="17680"/>
                  </a:lnTo>
                  <a:lnTo>
                    <a:pt x="9267" y="17702"/>
                  </a:lnTo>
                  <a:lnTo>
                    <a:pt x="9285" y="17736"/>
                  </a:lnTo>
                  <a:lnTo>
                    <a:pt x="9297" y="17702"/>
                  </a:lnTo>
                  <a:lnTo>
                    <a:pt x="9327" y="17680"/>
                  </a:lnTo>
                  <a:lnTo>
                    <a:pt x="9398" y="17657"/>
                  </a:lnTo>
                  <a:lnTo>
                    <a:pt x="9434" y="17646"/>
                  </a:lnTo>
                  <a:lnTo>
                    <a:pt x="9452" y="17591"/>
                  </a:lnTo>
                  <a:lnTo>
                    <a:pt x="9481" y="17569"/>
                  </a:lnTo>
                  <a:lnTo>
                    <a:pt x="9493" y="17580"/>
                  </a:lnTo>
                  <a:lnTo>
                    <a:pt x="9481" y="17646"/>
                  </a:lnTo>
                  <a:lnTo>
                    <a:pt x="9487" y="17702"/>
                  </a:lnTo>
                  <a:lnTo>
                    <a:pt x="9511" y="17713"/>
                  </a:lnTo>
                  <a:lnTo>
                    <a:pt x="9546" y="17768"/>
                  </a:lnTo>
                  <a:lnTo>
                    <a:pt x="9594" y="17802"/>
                  </a:lnTo>
                  <a:lnTo>
                    <a:pt x="9600" y="17813"/>
                  </a:lnTo>
                  <a:lnTo>
                    <a:pt x="9624" y="17813"/>
                  </a:lnTo>
                  <a:lnTo>
                    <a:pt x="9654" y="17846"/>
                  </a:lnTo>
                  <a:lnTo>
                    <a:pt x="9665" y="17846"/>
                  </a:lnTo>
                  <a:lnTo>
                    <a:pt x="9665" y="17824"/>
                  </a:lnTo>
                  <a:lnTo>
                    <a:pt x="9689" y="17713"/>
                  </a:lnTo>
                  <a:lnTo>
                    <a:pt x="9719" y="17691"/>
                  </a:lnTo>
                  <a:lnTo>
                    <a:pt x="9790" y="17691"/>
                  </a:lnTo>
                  <a:lnTo>
                    <a:pt x="9802" y="17657"/>
                  </a:lnTo>
                  <a:lnTo>
                    <a:pt x="9832" y="17602"/>
                  </a:lnTo>
                  <a:lnTo>
                    <a:pt x="9879" y="17569"/>
                  </a:lnTo>
                  <a:lnTo>
                    <a:pt x="9879" y="17513"/>
                  </a:lnTo>
                  <a:lnTo>
                    <a:pt x="9897" y="17458"/>
                  </a:lnTo>
                  <a:lnTo>
                    <a:pt x="9939" y="17413"/>
                  </a:lnTo>
                  <a:lnTo>
                    <a:pt x="9939" y="17369"/>
                  </a:lnTo>
                  <a:lnTo>
                    <a:pt x="9968" y="17314"/>
                  </a:lnTo>
                  <a:lnTo>
                    <a:pt x="9998" y="17302"/>
                  </a:lnTo>
                  <a:lnTo>
                    <a:pt x="10022" y="17247"/>
                  </a:lnTo>
                  <a:lnTo>
                    <a:pt x="10040" y="17213"/>
                  </a:lnTo>
                  <a:lnTo>
                    <a:pt x="10022" y="17191"/>
                  </a:lnTo>
                  <a:lnTo>
                    <a:pt x="10022" y="17147"/>
                  </a:lnTo>
                  <a:lnTo>
                    <a:pt x="10028" y="17125"/>
                  </a:lnTo>
                  <a:lnTo>
                    <a:pt x="10081" y="17147"/>
                  </a:lnTo>
                  <a:lnTo>
                    <a:pt x="10105" y="17125"/>
                  </a:lnTo>
                  <a:lnTo>
                    <a:pt x="10117" y="17035"/>
                  </a:lnTo>
                  <a:lnTo>
                    <a:pt x="10141" y="17025"/>
                  </a:lnTo>
                  <a:lnTo>
                    <a:pt x="10200" y="17014"/>
                  </a:lnTo>
                  <a:lnTo>
                    <a:pt x="10230" y="16991"/>
                  </a:lnTo>
                  <a:lnTo>
                    <a:pt x="10295" y="16991"/>
                  </a:lnTo>
                  <a:lnTo>
                    <a:pt x="10319" y="16969"/>
                  </a:lnTo>
                  <a:lnTo>
                    <a:pt x="10325" y="16969"/>
                  </a:lnTo>
                  <a:lnTo>
                    <a:pt x="10349" y="17025"/>
                  </a:lnTo>
                  <a:lnTo>
                    <a:pt x="10349" y="17069"/>
                  </a:lnTo>
                  <a:lnTo>
                    <a:pt x="10372" y="17102"/>
                  </a:lnTo>
                  <a:lnTo>
                    <a:pt x="10408" y="17102"/>
                  </a:lnTo>
                  <a:lnTo>
                    <a:pt x="10420" y="17091"/>
                  </a:lnTo>
                  <a:lnTo>
                    <a:pt x="10450" y="17091"/>
                  </a:lnTo>
                  <a:lnTo>
                    <a:pt x="10473" y="17069"/>
                  </a:lnTo>
                  <a:lnTo>
                    <a:pt x="10527" y="17069"/>
                  </a:lnTo>
                  <a:lnTo>
                    <a:pt x="10533" y="17102"/>
                  </a:lnTo>
                  <a:lnTo>
                    <a:pt x="10539" y="17158"/>
                  </a:lnTo>
                  <a:lnTo>
                    <a:pt x="10551" y="17202"/>
                  </a:lnTo>
                  <a:lnTo>
                    <a:pt x="10634" y="17291"/>
                  </a:lnTo>
                  <a:lnTo>
                    <a:pt x="10657" y="17324"/>
                  </a:lnTo>
                  <a:lnTo>
                    <a:pt x="10717" y="17380"/>
                  </a:lnTo>
                  <a:lnTo>
                    <a:pt x="10741" y="17358"/>
                  </a:lnTo>
                  <a:lnTo>
                    <a:pt x="10770" y="17324"/>
                  </a:lnTo>
                  <a:lnTo>
                    <a:pt x="10806" y="17291"/>
                  </a:lnTo>
                  <a:lnTo>
                    <a:pt x="10836" y="17291"/>
                  </a:lnTo>
                  <a:lnTo>
                    <a:pt x="10865" y="17302"/>
                  </a:lnTo>
                  <a:lnTo>
                    <a:pt x="10889" y="17324"/>
                  </a:lnTo>
                  <a:lnTo>
                    <a:pt x="10913" y="17314"/>
                  </a:lnTo>
                  <a:lnTo>
                    <a:pt x="10984" y="17314"/>
                  </a:lnTo>
                  <a:lnTo>
                    <a:pt x="11014" y="17346"/>
                  </a:lnTo>
                  <a:lnTo>
                    <a:pt x="11044" y="17346"/>
                  </a:lnTo>
                  <a:lnTo>
                    <a:pt x="11056" y="17324"/>
                  </a:lnTo>
                  <a:lnTo>
                    <a:pt x="11085" y="17346"/>
                  </a:lnTo>
                  <a:lnTo>
                    <a:pt x="11133" y="17324"/>
                  </a:lnTo>
                  <a:lnTo>
                    <a:pt x="11163" y="17236"/>
                  </a:lnTo>
                  <a:lnTo>
                    <a:pt x="11151" y="17191"/>
                  </a:lnTo>
                  <a:lnTo>
                    <a:pt x="11121" y="17147"/>
                  </a:lnTo>
                  <a:lnTo>
                    <a:pt x="11121" y="17047"/>
                  </a:lnTo>
                  <a:lnTo>
                    <a:pt x="11127" y="16958"/>
                  </a:lnTo>
                  <a:lnTo>
                    <a:pt x="11121" y="16913"/>
                  </a:lnTo>
                  <a:lnTo>
                    <a:pt x="11091" y="16902"/>
                  </a:lnTo>
                  <a:lnTo>
                    <a:pt x="11073" y="16858"/>
                  </a:lnTo>
                  <a:lnTo>
                    <a:pt x="11026" y="16825"/>
                  </a:lnTo>
                  <a:lnTo>
                    <a:pt x="11008" y="16758"/>
                  </a:lnTo>
                  <a:lnTo>
                    <a:pt x="11008" y="16602"/>
                  </a:lnTo>
                  <a:lnTo>
                    <a:pt x="11038" y="16536"/>
                  </a:lnTo>
                  <a:lnTo>
                    <a:pt x="11038" y="16491"/>
                  </a:lnTo>
                  <a:lnTo>
                    <a:pt x="11056" y="16436"/>
                  </a:lnTo>
                  <a:lnTo>
                    <a:pt x="11085" y="16425"/>
                  </a:lnTo>
                  <a:lnTo>
                    <a:pt x="11097" y="16436"/>
                  </a:lnTo>
                  <a:lnTo>
                    <a:pt x="11115" y="16380"/>
                  </a:lnTo>
                  <a:lnTo>
                    <a:pt x="11103" y="16325"/>
                  </a:lnTo>
                  <a:lnTo>
                    <a:pt x="11115" y="16292"/>
                  </a:lnTo>
                  <a:lnTo>
                    <a:pt x="11133" y="16258"/>
                  </a:lnTo>
                  <a:lnTo>
                    <a:pt x="11163" y="16258"/>
                  </a:lnTo>
                  <a:lnTo>
                    <a:pt x="11186" y="16292"/>
                  </a:lnTo>
                  <a:lnTo>
                    <a:pt x="11234" y="16314"/>
                  </a:lnTo>
                  <a:lnTo>
                    <a:pt x="11275" y="16358"/>
                  </a:lnTo>
                  <a:lnTo>
                    <a:pt x="11281" y="16380"/>
                  </a:lnTo>
                  <a:lnTo>
                    <a:pt x="11323" y="16414"/>
                  </a:lnTo>
                  <a:lnTo>
                    <a:pt x="11424" y="16414"/>
                  </a:lnTo>
                  <a:lnTo>
                    <a:pt x="11448" y="16436"/>
                  </a:lnTo>
                  <a:lnTo>
                    <a:pt x="11460" y="16469"/>
                  </a:lnTo>
                  <a:lnTo>
                    <a:pt x="11507" y="16480"/>
                  </a:lnTo>
                  <a:lnTo>
                    <a:pt x="11531" y="16514"/>
                  </a:lnTo>
                  <a:lnTo>
                    <a:pt x="11561" y="16525"/>
                  </a:lnTo>
                  <a:lnTo>
                    <a:pt x="11626" y="16525"/>
                  </a:lnTo>
                  <a:lnTo>
                    <a:pt x="11649" y="16536"/>
                  </a:lnTo>
                  <a:lnTo>
                    <a:pt x="11661" y="16581"/>
                  </a:lnTo>
                  <a:lnTo>
                    <a:pt x="11661" y="16625"/>
                  </a:lnTo>
                  <a:lnTo>
                    <a:pt x="11679" y="16658"/>
                  </a:lnTo>
                  <a:lnTo>
                    <a:pt x="11679" y="16703"/>
                  </a:lnTo>
                  <a:lnTo>
                    <a:pt x="11691" y="16736"/>
                  </a:lnTo>
                  <a:lnTo>
                    <a:pt x="11709" y="16802"/>
                  </a:lnTo>
                  <a:lnTo>
                    <a:pt x="11709" y="16858"/>
                  </a:lnTo>
                  <a:lnTo>
                    <a:pt x="11727" y="16880"/>
                  </a:lnTo>
                  <a:lnTo>
                    <a:pt x="11751" y="16880"/>
                  </a:lnTo>
                  <a:lnTo>
                    <a:pt x="11780" y="16936"/>
                  </a:lnTo>
                  <a:lnTo>
                    <a:pt x="11786" y="16969"/>
                  </a:lnTo>
                  <a:lnTo>
                    <a:pt x="11834" y="16991"/>
                  </a:lnTo>
                  <a:lnTo>
                    <a:pt x="11887" y="17047"/>
                  </a:lnTo>
                  <a:lnTo>
                    <a:pt x="11905" y="17047"/>
                  </a:lnTo>
                  <a:lnTo>
                    <a:pt x="11923" y="17025"/>
                  </a:lnTo>
                  <a:lnTo>
                    <a:pt x="11976" y="17025"/>
                  </a:lnTo>
                  <a:lnTo>
                    <a:pt x="11994" y="16991"/>
                  </a:lnTo>
                  <a:lnTo>
                    <a:pt x="12018" y="16991"/>
                  </a:lnTo>
                  <a:lnTo>
                    <a:pt x="12042" y="17014"/>
                  </a:lnTo>
                  <a:lnTo>
                    <a:pt x="12065" y="16991"/>
                  </a:lnTo>
                  <a:lnTo>
                    <a:pt x="12095" y="16936"/>
                  </a:lnTo>
                  <a:lnTo>
                    <a:pt x="12137" y="16913"/>
                  </a:lnTo>
                  <a:lnTo>
                    <a:pt x="12202" y="16902"/>
                  </a:lnTo>
                  <a:lnTo>
                    <a:pt x="12244" y="16858"/>
                  </a:lnTo>
                  <a:lnTo>
                    <a:pt x="12285" y="16858"/>
                  </a:lnTo>
                  <a:lnTo>
                    <a:pt x="12321" y="16825"/>
                  </a:lnTo>
                  <a:lnTo>
                    <a:pt x="12362" y="16869"/>
                  </a:lnTo>
                  <a:lnTo>
                    <a:pt x="12410" y="16880"/>
                  </a:lnTo>
                  <a:lnTo>
                    <a:pt x="12481" y="16880"/>
                  </a:lnTo>
                  <a:lnTo>
                    <a:pt x="12511" y="16969"/>
                  </a:lnTo>
                  <a:lnTo>
                    <a:pt x="12571" y="17014"/>
                  </a:lnTo>
                  <a:lnTo>
                    <a:pt x="12612" y="17014"/>
                  </a:lnTo>
                  <a:lnTo>
                    <a:pt x="12648" y="16991"/>
                  </a:lnTo>
                  <a:lnTo>
                    <a:pt x="12665" y="17025"/>
                  </a:lnTo>
                  <a:lnTo>
                    <a:pt x="12677" y="17125"/>
                  </a:lnTo>
                  <a:lnTo>
                    <a:pt x="12707" y="17158"/>
                  </a:lnTo>
                  <a:lnTo>
                    <a:pt x="12731" y="17191"/>
                  </a:lnTo>
                  <a:lnTo>
                    <a:pt x="12754" y="17202"/>
                  </a:lnTo>
                  <a:lnTo>
                    <a:pt x="12784" y="17258"/>
                  </a:lnTo>
                  <a:lnTo>
                    <a:pt x="12808" y="17258"/>
                  </a:lnTo>
                  <a:lnTo>
                    <a:pt x="12879" y="17247"/>
                  </a:lnTo>
                  <a:lnTo>
                    <a:pt x="12945" y="17291"/>
                  </a:lnTo>
                  <a:lnTo>
                    <a:pt x="13046" y="17291"/>
                  </a:lnTo>
                  <a:lnTo>
                    <a:pt x="13087" y="17269"/>
                  </a:lnTo>
                  <a:lnTo>
                    <a:pt x="13105" y="17247"/>
                  </a:lnTo>
                  <a:lnTo>
                    <a:pt x="13141" y="17247"/>
                  </a:lnTo>
                  <a:lnTo>
                    <a:pt x="13170" y="17269"/>
                  </a:lnTo>
                  <a:lnTo>
                    <a:pt x="13194" y="17269"/>
                  </a:lnTo>
                  <a:lnTo>
                    <a:pt x="13212" y="17202"/>
                  </a:lnTo>
                  <a:lnTo>
                    <a:pt x="13272" y="17136"/>
                  </a:lnTo>
                  <a:lnTo>
                    <a:pt x="13313" y="17136"/>
                  </a:lnTo>
                  <a:lnTo>
                    <a:pt x="13331" y="17080"/>
                  </a:lnTo>
                  <a:lnTo>
                    <a:pt x="13438" y="17080"/>
                  </a:lnTo>
                  <a:lnTo>
                    <a:pt x="13467" y="17025"/>
                  </a:lnTo>
                  <a:lnTo>
                    <a:pt x="13473" y="16969"/>
                  </a:lnTo>
                  <a:lnTo>
                    <a:pt x="13473" y="16936"/>
                  </a:lnTo>
                  <a:lnTo>
                    <a:pt x="13497" y="16880"/>
                  </a:lnTo>
                  <a:lnTo>
                    <a:pt x="13533" y="16858"/>
                  </a:lnTo>
                  <a:lnTo>
                    <a:pt x="13557" y="16814"/>
                  </a:lnTo>
                  <a:lnTo>
                    <a:pt x="13568" y="16747"/>
                  </a:lnTo>
                  <a:lnTo>
                    <a:pt x="13592" y="16703"/>
                  </a:lnTo>
                  <a:lnTo>
                    <a:pt x="13622" y="16703"/>
                  </a:lnTo>
                  <a:lnTo>
                    <a:pt x="13628" y="16714"/>
                  </a:lnTo>
                  <a:lnTo>
                    <a:pt x="13681" y="16691"/>
                  </a:lnTo>
                  <a:lnTo>
                    <a:pt x="13711" y="16691"/>
                  </a:lnTo>
                  <a:lnTo>
                    <a:pt x="13747" y="16736"/>
                  </a:lnTo>
                  <a:lnTo>
                    <a:pt x="13770" y="16791"/>
                  </a:lnTo>
                  <a:lnTo>
                    <a:pt x="13794" y="16802"/>
                  </a:lnTo>
                  <a:lnTo>
                    <a:pt x="13824" y="16769"/>
                  </a:lnTo>
                  <a:lnTo>
                    <a:pt x="13836" y="16802"/>
                  </a:lnTo>
                  <a:lnTo>
                    <a:pt x="13865" y="16802"/>
                  </a:lnTo>
                  <a:lnTo>
                    <a:pt x="13907" y="16758"/>
                  </a:lnTo>
                  <a:lnTo>
                    <a:pt x="13907" y="16736"/>
                  </a:lnTo>
                  <a:lnTo>
                    <a:pt x="13955" y="16714"/>
                  </a:lnTo>
                  <a:lnTo>
                    <a:pt x="14014" y="16758"/>
                  </a:lnTo>
                  <a:lnTo>
                    <a:pt x="14032" y="16791"/>
                  </a:lnTo>
                  <a:lnTo>
                    <a:pt x="14044" y="16769"/>
                  </a:lnTo>
                  <a:lnTo>
                    <a:pt x="14067" y="16769"/>
                  </a:lnTo>
                  <a:lnTo>
                    <a:pt x="14073" y="16802"/>
                  </a:lnTo>
                  <a:lnTo>
                    <a:pt x="14103" y="16791"/>
                  </a:lnTo>
                  <a:lnTo>
                    <a:pt x="14151" y="16802"/>
                  </a:lnTo>
                  <a:lnTo>
                    <a:pt x="14174" y="16847"/>
                  </a:lnTo>
                  <a:lnTo>
                    <a:pt x="14186" y="16847"/>
                  </a:lnTo>
                  <a:lnTo>
                    <a:pt x="14269" y="16703"/>
                  </a:lnTo>
                  <a:lnTo>
                    <a:pt x="14305" y="16647"/>
                  </a:lnTo>
                  <a:lnTo>
                    <a:pt x="14365" y="16636"/>
                  </a:lnTo>
                  <a:lnTo>
                    <a:pt x="14388" y="16591"/>
                  </a:lnTo>
                  <a:lnTo>
                    <a:pt x="14394" y="16536"/>
                  </a:lnTo>
                  <a:lnTo>
                    <a:pt x="14388" y="16469"/>
                  </a:lnTo>
                  <a:lnTo>
                    <a:pt x="14370" y="16458"/>
                  </a:lnTo>
                  <a:lnTo>
                    <a:pt x="14359" y="16469"/>
                  </a:lnTo>
                  <a:lnTo>
                    <a:pt x="14341" y="16458"/>
                  </a:lnTo>
                  <a:lnTo>
                    <a:pt x="14329" y="16458"/>
                  </a:lnTo>
                  <a:lnTo>
                    <a:pt x="14329" y="16369"/>
                  </a:lnTo>
                  <a:lnTo>
                    <a:pt x="14335" y="16347"/>
                  </a:lnTo>
                  <a:lnTo>
                    <a:pt x="14335" y="16258"/>
                  </a:lnTo>
                  <a:lnTo>
                    <a:pt x="14323" y="16203"/>
                  </a:lnTo>
                  <a:lnTo>
                    <a:pt x="14329" y="16158"/>
                  </a:lnTo>
                  <a:lnTo>
                    <a:pt x="14353" y="16147"/>
                  </a:lnTo>
                  <a:lnTo>
                    <a:pt x="14353" y="16092"/>
                  </a:lnTo>
                  <a:lnTo>
                    <a:pt x="14329" y="16047"/>
                  </a:lnTo>
                  <a:lnTo>
                    <a:pt x="14323" y="15981"/>
                  </a:lnTo>
                  <a:lnTo>
                    <a:pt x="14329" y="15959"/>
                  </a:lnTo>
                  <a:lnTo>
                    <a:pt x="14311" y="15903"/>
                  </a:lnTo>
                  <a:lnTo>
                    <a:pt x="14311" y="15848"/>
                  </a:lnTo>
                  <a:lnTo>
                    <a:pt x="14335" y="15792"/>
                  </a:lnTo>
                  <a:lnTo>
                    <a:pt x="14359" y="15758"/>
                  </a:lnTo>
                  <a:lnTo>
                    <a:pt x="14365" y="15692"/>
                  </a:lnTo>
                  <a:lnTo>
                    <a:pt x="14388" y="15636"/>
                  </a:lnTo>
                  <a:lnTo>
                    <a:pt x="14412" y="15603"/>
                  </a:lnTo>
                  <a:lnTo>
                    <a:pt x="14412" y="15537"/>
                  </a:lnTo>
                  <a:lnTo>
                    <a:pt x="14400" y="15492"/>
                  </a:lnTo>
                  <a:lnTo>
                    <a:pt x="14400" y="15459"/>
                  </a:lnTo>
                  <a:lnTo>
                    <a:pt x="14382" y="15426"/>
                  </a:lnTo>
                  <a:lnTo>
                    <a:pt x="14365" y="15370"/>
                  </a:lnTo>
                  <a:lnTo>
                    <a:pt x="14341" y="15303"/>
                  </a:lnTo>
                  <a:lnTo>
                    <a:pt x="14323" y="15292"/>
                  </a:lnTo>
                  <a:lnTo>
                    <a:pt x="14299" y="15303"/>
                  </a:lnTo>
                  <a:lnTo>
                    <a:pt x="14264" y="15348"/>
                  </a:lnTo>
                  <a:lnTo>
                    <a:pt x="14246" y="15348"/>
                  </a:lnTo>
                  <a:lnTo>
                    <a:pt x="14240" y="15314"/>
                  </a:lnTo>
                  <a:lnTo>
                    <a:pt x="14240" y="15181"/>
                  </a:lnTo>
                  <a:lnTo>
                    <a:pt x="14246" y="15147"/>
                  </a:lnTo>
                  <a:lnTo>
                    <a:pt x="14246" y="15126"/>
                  </a:lnTo>
                  <a:lnTo>
                    <a:pt x="14264" y="15092"/>
                  </a:lnTo>
                  <a:lnTo>
                    <a:pt x="14269" y="15037"/>
                  </a:lnTo>
                  <a:lnTo>
                    <a:pt x="14293" y="14981"/>
                  </a:lnTo>
                  <a:lnTo>
                    <a:pt x="14293" y="14937"/>
                  </a:lnTo>
                  <a:lnTo>
                    <a:pt x="14305" y="14914"/>
                  </a:lnTo>
                  <a:lnTo>
                    <a:pt x="14353" y="14903"/>
                  </a:lnTo>
                  <a:lnTo>
                    <a:pt x="14370" y="14881"/>
                  </a:lnTo>
                  <a:lnTo>
                    <a:pt x="14394" y="14881"/>
                  </a:lnTo>
                  <a:lnTo>
                    <a:pt x="14400" y="14870"/>
                  </a:lnTo>
                  <a:lnTo>
                    <a:pt x="14424" y="14870"/>
                  </a:lnTo>
                  <a:lnTo>
                    <a:pt x="14448" y="14859"/>
                  </a:lnTo>
                  <a:lnTo>
                    <a:pt x="14459" y="14815"/>
                  </a:lnTo>
                  <a:lnTo>
                    <a:pt x="14489" y="14815"/>
                  </a:lnTo>
                  <a:lnTo>
                    <a:pt x="14513" y="14770"/>
                  </a:lnTo>
                  <a:lnTo>
                    <a:pt x="14549" y="14792"/>
                  </a:lnTo>
                  <a:lnTo>
                    <a:pt x="14608" y="14792"/>
                  </a:lnTo>
                  <a:lnTo>
                    <a:pt x="14626" y="14759"/>
                  </a:lnTo>
                  <a:lnTo>
                    <a:pt x="14638" y="14759"/>
                  </a:lnTo>
                  <a:lnTo>
                    <a:pt x="14650" y="14714"/>
                  </a:lnTo>
                  <a:lnTo>
                    <a:pt x="14691" y="14703"/>
                  </a:lnTo>
                  <a:lnTo>
                    <a:pt x="14697" y="14693"/>
                  </a:lnTo>
                  <a:lnTo>
                    <a:pt x="14721" y="14703"/>
                  </a:lnTo>
                  <a:lnTo>
                    <a:pt x="14745" y="14703"/>
                  </a:lnTo>
                  <a:lnTo>
                    <a:pt x="14768" y="14726"/>
                  </a:lnTo>
                  <a:lnTo>
                    <a:pt x="14816" y="14748"/>
                  </a:lnTo>
                  <a:lnTo>
                    <a:pt x="14840" y="14770"/>
                  </a:lnTo>
                  <a:lnTo>
                    <a:pt x="14846" y="14804"/>
                  </a:lnTo>
                  <a:lnTo>
                    <a:pt x="14887" y="14804"/>
                  </a:lnTo>
                  <a:lnTo>
                    <a:pt x="14905" y="14781"/>
                  </a:lnTo>
                  <a:lnTo>
                    <a:pt x="14917" y="14804"/>
                  </a:lnTo>
                  <a:lnTo>
                    <a:pt x="14947" y="14826"/>
                  </a:lnTo>
                  <a:lnTo>
                    <a:pt x="14959" y="14815"/>
                  </a:lnTo>
                  <a:lnTo>
                    <a:pt x="14959" y="14770"/>
                  </a:lnTo>
                  <a:lnTo>
                    <a:pt x="14976" y="14759"/>
                  </a:lnTo>
                  <a:lnTo>
                    <a:pt x="14988" y="14770"/>
                  </a:lnTo>
                  <a:lnTo>
                    <a:pt x="15012" y="14770"/>
                  </a:lnTo>
                  <a:lnTo>
                    <a:pt x="15024" y="14759"/>
                  </a:lnTo>
                  <a:lnTo>
                    <a:pt x="15042" y="14804"/>
                  </a:lnTo>
                  <a:lnTo>
                    <a:pt x="15054" y="14804"/>
                  </a:lnTo>
                  <a:lnTo>
                    <a:pt x="15077" y="14815"/>
                  </a:lnTo>
                  <a:lnTo>
                    <a:pt x="15083" y="14837"/>
                  </a:lnTo>
                  <a:lnTo>
                    <a:pt x="15077" y="14870"/>
                  </a:lnTo>
                  <a:lnTo>
                    <a:pt x="15083" y="14892"/>
                  </a:lnTo>
                  <a:lnTo>
                    <a:pt x="15101" y="14892"/>
                  </a:lnTo>
                  <a:lnTo>
                    <a:pt x="15107" y="14926"/>
                  </a:lnTo>
                  <a:lnTo>
                    <a:pt x="15125" y="14892"/>
                  </a:lnTo>
                  <a:lnTo>
                    <a:pt x="15143" y="14914"/>
                  </a:lnTo>
                  <a:lnTo>
                    <a:pt x="15154" y="14937"/>
                  </a:lnTo>
                  <a:lnTo>
                    <a:pt x="15143" y="14970"/>
                  </a:lnTo>
                  <a:lnTo>
                    <a:pt x="15154" y="14992"/>
                  </a:lnTo>
                  <a:lnTo>
                    <a:pt x="15184" y="15003"/>
                  </a:lnTo>
                  <a:lnTo>
                    <a:pt x="15196" y="15003"/>
                  </a:lnTo>
                  <a:lnTo>
                    <a:pt x="15214" y="15025"/>
                  </a:lnTo>
                  <a:lnTo>
                    <a:pt x="15214" y="15048"/>
                  </a:lnTo>
                  <a:lnTo>
                    <a:pt x="15226" y="15059"/>
                  </a:lnTo>
                  <a:lnTo>
                    <a:pt x="15244" y="15103"/>
                  </a:lnTo>
                  <a:lnTo>
                    <a:pt x="15244" y="15147"/>
                  </a:lnTo>
                  <a:lnTo>
                    <a:pt x="15250" y="15192"/>
                  </a:lnTo>
                  <a:lnTo>
                    <a:pt x="15250" y="15214"/>
                  </a:lnTo>
                  <a:lnTo>
                    <a:pt x="15256" y="15226"/>
                  </a:lnTo>
                  <a:lnTo>
                    <a:pt x="15303" y="15226"/>
                  </a:lnTo>
                  <a:lnTo>
                    <a:pt x="15309" y="15259"/>
                  </a:lnTo>
                  <a:lnTo>
                    <a:pt x="15303" y="15303"/>
                  </a:lnTo>
                  <a:lnTo>
                    <a:pt x="15303" y="15325"/>
                  </a:lnTo>
                  <a:lnTo>
                    <a:pt x="15339" y="15370"/>
                  </a:lnTo>
                  <a:lnTo>
                    <a:pt x="15351" y="15426"/>
                  </a:lnTo>
                  <a:lnTo>
                    <a:pt x="15375" y="15470"/>
                  </a:lnTo>
                  <a:lnTo>
                    <a:pt x="15380" y="15503"/>
                  </a:lnTo>
                  <a:lnTo>
                    <a:pt x="15398" y="15525"/>
                  </a:lnTo>
                  <a:lnTo>
                    <a:pt x="15404" y="15581"/>
                  </a:lnTo>
                  <a:lnTo>
                    <a:pt x="15428" y="15603"/>
                  </a:lnTo>
                  <a:lnTo>
                    <a:pt x="15428" y="15636"/>
                  </a:lnTo>
                  <a:lnTo>
                    <a:pt x="15422" y="15659"/>
                  </a:lnTo>
                  <a:lnTo>
                    <a:pt x="15428" y="15670"/>
                  </a:lnTo>
                  <a:lnTo>
                    <a:pt x="15440" y="15659"/>
                  </a:lnTo>
                  <a:lnTo>
                    <a:pt x="15457" y="15703"/>
                  </a:lnTo>
                  <a:lnTo>
                    <a:pt x="15463" y="15747"/>
                  </a:lnTo>
                  <a:lnTo>
                    <a:pt x="15493" y="15825"/>
                  </a:lnTo>
                  <a:lnTo>
                    <a:pt x="15553" y="15903"/>
                  </a:lnTo>
                  <a:lnTo>
                    <a:pt x="15558" y="15947"/>
                  </a:lnTo>
                  <a:lnTo>
                    <a:pt x="15570" y="16003"/>
                  </a:lnTo>
                  <a:lnTo>
                    <a:pt x="15582" y="16025"/>
                  </a:lnTo>
                  <a:lnTo>
                    <a:pt x="15582" y="16081"/>
                  </a:lnTo>
                  <a:lnTo>
                    <a:pt x="15606" y="16092"/>
                  </a:lnTo>
                  <a:lnTo>
                    <a:pt x="15618" y="16092"/>
                  </a:lnTo>
                  <a:lnTo>
                    <a:pt x="15630" y="16147"/>
                  </a:lnTo>
                  <a:lnTo>
                    <a:pt x="15630" y="16192"/>
                  </a:lnTo>
                  <a:lnTo>
                    <a:pt x="15642" y="16247"/>
                  </a:lnTo>
                  <a:lnTo>
                    <a:pt x="15677" y="16314"/>
                  </a:lnTo>
                  <a:lnTo>
                    <a:pt x="15707" y="16325"/>
                  </a:lnTo>
                  <a:lnTo>
                    <a:pt x="15725" y="16369"/>
                  </a:lnTo>
                  <a:lnTo>
                    <a:pt x="15749" y="16369"/>
                  </a:lnTo>
                  <a:lnTo>
                    <a:pt x="15761" y="16358"/>
                  </a:lnTo>
                  <a:lnTo>
                    <a:pt x="15778" y="16369"/>
                  </a:lnTo>
                  <a:lnTo>
                    <a:pt x="15790" y="16358"/>
                  </a:lnTo>
                  <a:lnTo>
                    <a:pt x="15826" y="16369"/>
                  </a:lnTo>
                  <a:lnTo>
                    <a:pt x="15844" y="16336"/>
                  </a:lnTo>
                  <a:lnTo>
                    <a:pt x="15867" y="16336"/>
                  </a:lnTo>
                  <a:lnTo>
                    <a:pt x="15867" y="16358"/>
                  </a:lnTo>
                  <a:lnTo>
                    <a:pt x="15850" y="16380"/>
                  </a:lnTo>
                  <a:lnTo>
                    <a:pt x="15855" y="16403"/>
                  </a:lnTo>
                  <a:lnTo>
                    <a:pt x="15897" y="16403"/>
                  </a:lnTo>
                  <a:lnTo>
                    <a:pt x="15909" y="16414"/>
                  </a:lnTo>
                  <a:lnTo>
                    <a:pt x="15915" y="16436"/>
                  </a:lnTo>
                  <a:lnTo>
                    <a:pt x="15939" y="16469"/>
                  </a:lnTo>
                  <a:lnTo>
                    <a:pt x="15945" y="16436"/>
                  </a:lnTo>
                  <a:lnTo>
                    <a:pt x="15963" y="16425"/>
                  </a:lnTo>
                  <a:lnTo>
                    <a:pt x="15974" y="16436"/>
                  </a:lnTo>
                  <a:lnTo>
                    <a:pt x="15986" y="16403"/>
                  </a:lnTo>
                  <a:lnTo>
                    <a:pt x="15998" y="16403"/>
                  </a:lnTo>
                  <a:lnTo>
                    <a:pt x="16016" y="16425"/>
                  </a:lnTo>
                  <a:lnTo>
                    <a:pt x="16022" y="16458"/>
                  </a:lnTo>
                  <a:lnTo>
                    <a:pt x="16034" y="16491"/>
                  </a:lnTo>
                  <a:lnTo>
                    <a:pt x="16052" y="16491"/>
                  </a:lnTo>
                  <a:lnTo>
                    <a:pt x="16058" y="16525"/>
                  </a:lnTo>
                  <a:lnTo>
                    <a:pt x="16076" y="16547"/>
                  </a:lnTo>
                  <a:lnTo>
                    <a:pt x="16081" y="16547"/>
                  </a:lnTo>
                  <a:lnTo>
                    <a:pt x="16093" y="16581"/>
                  </a:lnTo>
                  <a:lnTo>
                    <a:pt x="16105" y="16602"/>
                  </a:lnTo>
                  <a:lnTo>
                    <a:pt x="16141" y="16636"/>
                  </a:lnTo>
                  <a:lnTo>
                    <a:pt x="16147" y="16647"/>
                  </a:lnTo>
                  <a:lnTo>
                    <a:pt x="16164" y="16647"/>
                  </a:lnTo>
                  <a:lnTo>
                    <a:pt x="16176" y="16669"/>
                  </a:lnTo>
                  <a:lnTo>
                    <a:pt x="16200" y="16691"/>
                  </a:lnTo>
                  <a:lnTo>
                    <a:pt x="16218" y="16669"/>
                  </a:lnTo>
                  <a:lnTo>
                    <a:pt x="16236" y="16669"/>
                  </a:lnTo>
                  <a:lnTo>
                    <a:pt x="16254" y="16647"/>
                  </a:lnTo>
                  <a:lnTo>
                    <a:pt x="16265" y="16647"/>
                  </a:lnTo>
                  <a:lnTo>
                    <a:pt x="16283" y="16658"/>
                  </a:lnTo>
                  <a:lnTo>
                    <a:pt x="16283" y="16703"/>
                  </a:lnTo>
                  <a:lnTo>
                    <a:pt x="16265" y="16747"/>
                  </a:lnTo>
                  <a:lnTo>
                    <a:pt x="16265" y="16825"/>
                  </a:lnTo>
                  <a:lnTo>
                    <a:pt x="16295" y="16825"/>
                  </a:lnTo>
                  <a:lnTo>
                    <a:pt x="16307" y="16880"/>
                  </a:lnTo>
                  <a:lnTo>
                    <a:pt x="16313" y="16936"/>
                  </a:lnTo>
                  <a:lnTo>
                    <a:pt x="16307" y="16991"/>
                  </a:lnTo>
                  <a:lnTo>
                    <a:pt x="16295" y="17014"/>
                  </a:lnTo>
                  <a:lnTo>
                    <a:pt x="16295" y="17047"/>
                  </a:lnTo>
                  <a:lnTo>
                    <a:pt x="16325" y="17125"/>
                  </a:lnTo>
                  <a:lnTo>
                    <a:pt x="16343" y="17136"/>
                  </a:lnTo>
                  <a:lnTo>
                    <a:pt x="16367" y="17191"/>
                  </a:lnTo>
                  <a:lnTo>
                    <a:pt x="16372" y="17213"/>
                  </a:lnTo>
                  <a:lnTo>
                    <a:pt x="16396" y="17202"/>
                  </a:lnTo>
                  <a:lnTo>
                    <a:pt x="16414" y="17180"/>
                  </a:lnTo>
                  <a:lnTo>
                    <a:pt x="16438" y="17180"/>
                  </a:lnTo>
                  <a:lnTo>
                    <a:pt x="16450" y="17213"/>
                  </a:lnTo>
                  <a:lnTo>
                    <a:pt x="16462" y="17258"/>
                  </a:lnTo>
                  <a:lnTo>
                    <a:pt x="16479" y="17247"/>
                  </a:lnTo>
                  <a:lnTo>
                    <a:pt x="16497" y="17213"/>
                  </a:lnTo>
                  <a:lnTo>
                    <a:pt x="16521" y="17236"/>
                  </a:lnTo>
                  <a:lnTo>
                    <a:pt x="16533" y="17213"/>
                  </a:lnTo>
                  <a:lnTo>
                    <a:pt x="16580" y="17202"/>
                  </a:lnTo>
                  <a:lnTo>
                    <a:pt x="16598" y="17158"/>
                  </a:lnTo>
                  <a:lnTo>
                    <a:pt x="16616" y="17147"/>
                  </a:lnTo>
                  <a:lnTo>
                    <a:pt x="16616" y="17113"/>
                  </a:lnTo>
                  <a:lnTo>
                    <a:pt x="16622" y="17069"/>
                  </a:lnTo>
                  <a:lnTo>
                    <a:pt x="16646" y="17035"/>
                  </a:lnTo>
                  <a:lnTo>
                    <a:pt x="16646" y="16980"/>
                  </a:lnTo>
                  <a:lnTo>
                    <a:pt x="16652" y="16936"/>
                  </a:lnTo>
                  <a:lnTo>
                    <a:pt x="16705" y="16936"/>
                  </a:lnTo>
                  <a:lnTo>
                    <a:pt x="16711" y="16880"/>
                  </a:lnTo>
                  <a:lnTo>
                    <a:pt x="16729" y="16880"/>
                  </a:lnTo>
                  <a:lnTo>
                    <a:pt x="16741" y="16869"/>
                  </a:lnTo>
                  <a:lnTo>
                    <a:pt x="16753" y="16825"/>
                  </a:lnTo>
                  <a:lnTo>
                    <a:pt x="16765" y="16802"/>
                  </a:lnTo>
                  <a:lnTo>
                    <a:pt x="16794" y="16802"/>
                  </a:lnTo>
                  <a:lnTo>
                    <a:pt x="16812" y="16769"/>
                  </a:lnTo>
                  <a:lnTo>
                    <a:pt x="16842" y="16802"/>
                  </a:lnTo>
                  <a:lnTo>
                    <a:pt x="16854" y="16825"/>
                  </a:lnTo>
                  <a:lnTo>
                    <a:pt x="16883" y="16825"/>
                  </a:lnTo>
                  <a:lnTo>
                    <a:pt x="16889" y="16858"/>
                  </a:lnTo>
                  <a:lnTo>
                    <a:pt x="16907" y="16913"/>
                  </a:lnTo>
                  <a:lnTo>
                    <a:pt x="16889" y="16936"/>
                  </a:lnTo>
                  <a:lnTo>
                    <a:pt x="16901" y="16969"/>
                  </a:lnTo>
                  <a:lnTo>
                    <a:pt x="16931" y="17025"/>
                  </a:lnTo>
                  <a:lnTo>
                    <a:pt x="16931" y="17058"/>
                  </a:lnTo>
                  <a:lnTo>
                    <a:pt x="16943" y="17091"/>
                  </a:lnTo>
                  <a:lnTo>
                    <a:pt x="16966" y="17113"/>
                  </a:lnTo>
                  <a:lnTo>
                    <a:pt x="16960" y="17191"/>
                  </a:lnTo>
                  <a:lnTo>
                    <a:pt x="16960" y="17247"/>
                  </a:lnTo>
                  <a:lnTo>
                    <a:pt x="16949" y="17269"/>
                  </a:lnTo>
                  <a:lnTo>
                    <a:pt x="16931" y="17280"/>
                  </a:lnTo>
                  <a:lnTo>
                    <a:pt x="16907" y="17335"/>
                  </a:lnTo>
                  <a:lnTo>
                    <a:pt x="16907" y="17369"/>
                  </a:lnTo>
                  <a:lnTo>
                    <a:pt x="16919" y="17413"/>
                  </a:lnTo>
                  <a:lnTo>
                    <a:pt x="16931" y="17424"/>
                  </a:lnTo>
                  <a:lnTo>
                    <a:pt x="16931" y="17480"/>
                  </a:lnTo>
                  <a:lnTo>
                    <a:pt x="16919" y="17524"/>
                  </a:lnTo>
                  <a:lnTo>
                    <a:pt x="16931" y="17547"/>
                  </a:lnTo>
                  <a:lnTo>
                    <a:pt x="16943" y="17558"/>
                  </a:lnTo>
                  <a:lnTo>
                    <a:pt x="16943" y="17591"/>
                  </a:lnTo>
                  <a:lnTo>
                    <a:pt x="16949" y="17613"/>
                  </a:lnTo>
                  <a:lnTo>
                    <a:pt x="16949" y="17646"/>
                  </a:lnTo>
                  <a:lnTo>
                    <a:pt x="16937" y="17669"/>
                  </a:lnTo>
                  <a:lnTo>
                    <a:pt x="16937" y="17747"/>
                  </a:lnTo>
                  <a:lnTo>
                    <a:pt x="16949" y="17813"/>
                  </a:lnTo>
                  <a:lnTo>
                    <a:pt x="16960" y="17835"/>
                  </a:lnTo>
                  <a:lnTo>
                    <a:pt x="16960" y="17869"/>
                  </a:lnTo>
                  <a:lnTo>
                    <a:pt x="16943" y="17891"/>
                  </a:lnTo>
                  <a:lnTo>
                    <a:pt x="16937" y="17935"/>
                  </a:lnTo>
                  <a:lnTo>
                    <a:pt x="16943" y="17969"/>
                  </a:lnTo>
                  <a:lnTo>
                    <a:pt x="16943" y="17991"/>
                  </a:lnTo>
                  <a:lnTo>
                    <a:pt x="16949" y="18024"/>
                  </a:lnTo>
                  <a:lnTo>
                    <a:pt x="16931" y="18046"/>
                  </a:lnTo>
                  <a:lnTo>
                    <a:pt x="16919" y="18057"/>
                  </a:lnTo>
                  <a:lnTo>
                    <a:pt x="16931" y="18091"/>
                  </a:lnTo>
                  <a:lnTo>
                    <a:pt x="16937" y="18135"/>
                  </a:lnTo>
                  <a:lnTo>
                    <a:pt x="16931" y="18157"/>
                  </a:lnTo>
                  <a:lnTo>
                    <a:pt x="16913" y="18213"/>
                  </a:lnTo>
                  <a:lnTo>
                    <a:pt x="16919" y="18246"/>
                  </a:lnTo>
                  <a:lnTo>
                    <a:pt x="16931" y="18268"/>
                  </a:lnTo>
                  <a:lnTo>
                    <a:pt x="16919" y="18302"/>
                  </a:lnTo>
                  <a:lnTo>
                    <a:pt x="16919" y="18324"/>
                  </a:lnTo>
                  <a:lnTo>
                    <a:pt x="16931" y="18357"/>
                  </a:lnTo>
                  <a:lnTo>
                    <a:pt x="16937" y="18390"/>
                  </a:lnTo>
                  <a:lnTo>
                    <a:pt x="16919" y="18424"/>
                  </a:lnTo>
                  <a:lnTo>
                    <a:pt x="16907" y="18424"/>
                  </a:lnTo>
                  <a:lnTo>
                    <a:pt x="16889" y="18413"/>
                  </a:lnTo>
                  <a:lnTo>
                    <a:pt x="16788" y="18368"/>
                  </a:lnTo>
                  <a:lnTo>
                    <a:pt x="16765" y="18357"/>
                  </a:lnTo>
                  <a:lnTo>
                    <a:pt x="16735" y="18335"/>
                  </a:lnTo>
                  <a:lnTo>
                    <a:pt x="16723" y="18335"/>
                  </a:lnTo>
                  <a:lnTo>
                    <a:pt x="16693" y="18424"/>
                  </a:lnTo>
                  <a:lnTo>
                    <a:pt x="16681" y="18468"/>
                  </a:lnTo>
                  <a:lnTo>
                    <a:pt x="16669" y="18501"/>
                  </a:lnTo>
                  <a:lnTo>
                    <a:pt x="16646" y="18501"/>
                  </a:lnTo>
                  <a:lnTo>
                    <a:pt x="16622" y="18535"/>
                  </a:lnTo>
                  <a:lnTo>
                    <a:pt x="16616" y="18557"/>
                  </a:lnTo>
                  <a:lnTo>
                    <a:pt x="16634" y="18613"/>
                  </a:lnTo>
                  <a:lnTo>
                    <a:pt x="16669" y="18724"/>
                  </a:lnTo>
                  <a:lnTo>
                    <a:pt x="16675" y="18768"/>
                  </a:lnTo>
                  <a:lnTo>
                    <a:pt x="16681" y="18812"/>
                  </a:lnTo>
                  <a:lnTo>
                    <a:pt x="16705" y="18868"/>
                  </a:lnTo>
                  <a:lnTo>
                    <a:pt x="16705" y="19157"/>
                  </a:lnTo>
                  <a:lnTo>
                    <a:pt x="16729" y="19190"/>
                  </a:lnTo>
                  <a:lnTo>
                    <a:pt x="16729" y="19301"/>
                  </a:lnTo>
                  <a:lnTo>
                    <a:pt x="16723" y="19324"/>
                  </a:lnTo>
                  <a:lnTo>
                    <a:pt x="16723" y="19368"/>
                  </a:lnTo>
                  <a:lnTo>
                    <a:pt x="16729" y="19390"/>
                  </a:lnTo>
                  <a:lnTo>
                    <a:pt x="16729" y="19446"/>
                  </a:lnTo>
                  <a:lnTo>
                    <a:pt x="16711" y="19446"/>
                  </a:lnTo>
                  <a:lnTo>
                    <a:pt x="16675" y="19434"/>
                  </a:lnTo>
                  <a:lnTo>
                    <a:pt x="16652" y="19468"/>
                  </a:lnTo>
                  <a:lnTo>
                    <a:pt x="16652" y="19490"/>
                  </a:lnTo>
                  <a:lnTo>
                    <a:pt x="16663" y="19545"/>
                  </a:lnTo>
                  <a:lnTo>
                    <a:pt x="16675" y="19557"/>
                  </a:lnTo>
                  <a:lnTo>
                    <a:pt x="16675" y="19612"/>
                  </a:lnTo>
                  <a:lnTo>
                    <a:pt x="16705" y="19690"/>
                  </a:lnTo>
                  <a:lnTo>
                    <a:pt x="16711" y="19690"/>
                  </a:lnTo>
                  <a:lnTo>
                    <a:pt x="16729" y="19601"/>
                  </a:lnTo>
                  <a:lnTo>
                    <a:pt x="16771" y="19590"/>
                  </a:lnTo>
                  <a:lnTo>
                    <a:pt x="16788" y="19612"/>
                  </a:lnTo>
                  <a:lnTo>
                    <a:pt x="16800" y="19523"/>
                  </a:lnTo>
                  <a:lnTo>
                    <a:pt x="16824" y="19490"/>
                  </a:lnTo>
                  <a:lnTo>
                    <a:pt x="16824" y="19379"/>
                  </a:lnTo>
                  <a:lnTo>
                    <a:pt x="16854" y="19335"/>
                  </a:lnTo>
                  <a:lnTo>
                    <a:pt x="16854" y="19279"/>
                  </a:lnTo>
                  <a:lnTo>
                    <a:pt x="16859" y="19257"/>
                  </a:lnTo>
                  <a:lnTo>
                    <a:pt x="16901" y="19301"/>
                  </a:lnTo>
                  <a:lnTo>
                    <a:pt x="16937" y="19268"/>
                  </a:lnTo>
                  <a:lnTo>
                    <a:pt x="16949" y="19301"/>
                  </a:lnTo>
                  <a:lnTo>
                    <a:pt x="16949" y="19412"/>
                  </a:lnTo>
                  <a:lnTo>
                    <a:pt x="17002" y="19434"/>
                  </a:lnTo>
                  <a:lnTo>
                    <a:pt x="17056" y="19490"/>
                  </a:lnTo>
                  <a:lnTo>
                    <a:pt x="17068" y="19468"/>
                  </a:lnTo>
                  <a:lnTo>
                    <a:pt x="17091" y="19501"/>
                  </a:lnTo>
                  <a:lnTo>
                    <a:pt x="17127" y="19434"/>
                  </a:lnTo>
                  <a:lnTo>
                    <a:pt x="17174" y="19423"/>
                  </a:lnTo>
                  <a:lnTo>
                    <a:pt x="17180" y="19379"/>
                  </a:lnTo>
                  <a:lnTo>
                    <a:pt x="17204" y="19379"/>
                  </a:lnTo>
                  <a:lnTo>
                    <a:pt x="17228" y="19301"/>
                  </a:lnTo>
                  <a:lnTo>
                    <a:pt x="17275" y="19168"/>
                  </a:lnTo>
                  <a:lnTo>
                    <a:pt x="17269" y="19146"/>
                  </a:lnTo>
                  <a:lnTo>
                    <a:pt x="17305" y="19112"/>
                  </a:lnTo>
                  <a:lnTo>
                    <a:pt x="17305" y="19068"/>
                  </a:lnTo>
                  <a:lnTo>
                    <a:pt x="17293" y="18990"/>
                  </a:lnTo>
                  <a:lnTo>
                    <a:pt x="17317" y="19013"/>
                  </a:lnTo>
                  <a:lnTo>
                    <a:pt x="17317" y="19024"/>
                  </a:lnTo>
                  <a:lnTo>
                    <a:pt x="17353" y="18923"/>
                  </a:lnTo>
                  <a:lnTo>
                    <a:pt x="17335" y="18868"/>
                  </a:lnTo>
                  <a:lnTo>
                    <a:pt x="17353" y="18857"/>
                  </a:lnTo>
                  <a:lnTo>
                    <a:pt x="17353" y="18757"/>
                  </a:lnTo>
                  <a:lnTo>
                    <a:pt x="17382" y="18735"/>
                  </a:lnTo>
                  <a:lnTo>
                    <a:pt x="17382" y="18679"/>
                  </a:lnTo>
                  <a:lnTo>
                    <a:pt x="17424" y="18624"/>
                  </a:lnTo>
                  <a:lnTo>
                    <a:pt x="17436" y="18591"/>
                  </a:lnTo>
                  <a:lnTo>
                    <a:pt x="17418" y="18568"/>
                  </a:lnTo>
                  <a:lnTo>
                    <a:pt x="17424" y="18490"/>
                  </a:lnTo>
                  <a:lnTo>
                    <a:pt x="17448" y="18480"/>
                  </a:lnTo>
                  <a:lnTo>
                    <a:pt x="17477" y="18213"/>
                  </a:lnTo>
                  <a:lnTo>
                    <a:pt x="17513" y="18135"/>
                  </a:lnTo>
                  <a:lnTo>
                    <a:pt x="17513" y="18079"/>
                  </a:lnTo>
                  <a:lnTo>
                    <a:pt x="17554" y="18024"/>
                  </a:lnTo>
                  <a:lnTo>
                    <a:pt x="17560" y="17957"/>
                  </a:lnTo>
                  <a:lnTo>
                    <a:pt x="17596" y="17869"/>
                  </a:lnTo>
                  <a:lnTo>
                    <a:pt x="17596" y="17802"/>
                  </a:lnTo>
                  <a:lnTo>
                    <a:pt x="17584" y="17791"/>
                  </a:lnTo>
                  <a:lnTo>
                    <a:pt x="17572" y="17702"/>
                  </a:lnTo>
                  <a:lnTo>
                    <a:pt x="17614" y="17635"/>
                  </a:lnTo>
                  <a:lnTo>
                    <a:pt x="17596" y="17491"/>
                  </a:lnTo>
                  <a:lnTo>
                    <a:pt x="17626" y="17424"/>
                  </a:lnTo>
                  <a:lnTo>
                    <a:pt x="17626" y="17380"/>
                  </a:lnTo>
                  <a:lnTo>
                    <a:pt x="17614" y="17380"/>
                  </a:lnTo>
                  <a:lnTo>
                    <a:pt x="17632" y="17291"/>
                  </a:lnTo>
                  <a:lnTo>
                    <a:pt x="17632" y="17202"/>
                  </a:lnTo>
                  <a:lnTo>
                    <a:pt x="17661" y="17147"/>
                  </a:lnTo>
                  <a:lnTo>
                    <a:pt x="17661" y="17047"/>
                  </a:lnTo>
                  <a:lnTo>
                    <a:pt x="17656" y="17035"/>
                  </a:lnTo>
                  <a:lnTo>
                    <a:pt x="17650" y="16936"/>
                  </a:lnTo>
                  <a:lnTo>
                    <a:pt x="17673" y="16847"/>
                  </a:lnTo>
                  <a:lnTo>
                    <a:pt x="17673" y="16758"/>
                  </a:lnTo>
                  <a:lnTo>
                    <a:pt x="17715" y="16658"/>
                  </a:lnTo>
                  <a:lnTo>
                    <a:pt x="17715" y="16581"/>
                  </a:lnTo>
                  <a:lnTo>
                    <a:pt x="17703" y="16525"/>
                  </a:lnTo>
                  <a:lnTo>
                    <a:pt x="17703" y="16425"/>
                  </a:lnTo>
                  <a:lnTo>
                    <a:pt x="17715" y="16403"/>
                  </a:lnTo>
                  <a:lnTo>
                    <a:pt x="17715" y="16325"/>
                  </a:lnTo>
                  <a:lnTo>
                    <a:pt x="17691" y="16325"/>
                  </a:lnTo>
                  <a:lnTo>
                    <a:pt x="17679" y="16180"/>
                  </a:lnTo>
                  <a:lnTo>
                    <a:pt x="17679" y="16136"/>
                  </a:lnTo>
                  <a:lnTo>
                    <a:pt x="17673" y="16092"/>
                  </a:lnTo>
                  <a:lnTo>
                    <a:pt x="17673" y="15981"/>
                  </a:lnTo>
                  <a:lnTo>
                    <a:pt x="17626" y="15880"/>
                  </a:lnTo>
                  <a:lnTo>
                    <a:pt x="17614" y="15880"/>
                  </a:lnTo>
                  <a:lnTo>
                    <a:pt x="17596" y="15825"/>
                  </a:lnTo>
                  <a:lnTo>
                    <a:pt x="17614" y="15803"/>
                  </a:lnTo>
                  <a:lnTo>
                    <a:pt x="17632" y="15714"/>
                  </a:lnTo>
                  <a:lnTo>
                    <a:pt x="17632" y="15692"/>
                  </a:lnTo>
                  <a:lnTo>
                    <a:pt x="17602" y="15736"/>
                  </a:lnTo>
                  <a:lnTo>
                    <a:pt x="17572" y="15714"/>
                  </a:lnTo>
                  <a:lnTo>
                    <a:pt x="17543" y="15514"/>
                  </a:lnTo>
                  <a:lnTo>
                    <a:pt x="17543" y="15459"/>
                  </a:lnTo>
                  <a:lnTo>
                    <a:pt x="17537" y="15414"/>
                  </a:lnTo>
                  <a:lnTo>
                    <a:pt x="17531" y="15303"/>
                  </a:lnTo>
                  <a:lnTo>
                    <a:pt x="17543" y="15259"/>
                  </a:lnTo>
                  <a:lnTo>
                    <a:pt x="17513" y="15103"/>
                  </a:lnTo>
                  <a:lnTo>
                    <a:pt x="17537" y="15070"/>
                  </a:lnTo>
                  <a:lnTo>
                    <a:pt x="17525" y="15048"/>
                  </a:lnTo>
                  <a:lnTo>
                    <a:pt x="17531" y="15025"/>
                  </a:lnTo>
                  <a:lnTo>
                    <a:pt x="17531" y="14981"/>
                  </a:lnTo>
                  <a:lnTo>
                    <a:pt x="17513" y="14959"/>
                  </a:lnTo>
                  <a:lnTo>
                    <a:pt x="17531" y="14903"/>
                  </a:lnTo>
                  <a:lnTo>
                    <a:pt x="17513" y="14848"/>
                  </a:lnTo>
                  <a:lnTo>
                    <a:pt x="17513" y="14804"/>
                  </a:lnTo>
                  <a:lnTo>
                    <a:pt x="17537" y="14770"/>
                  </a:lnTo>
                  <a:lnTo>
                    <a:pt x="17507" y="14737"/>
                  </a:lnTo>
                  <a:lnTo>
                    <a:pt x="17501" y="14659"/>
                  </a:lnTo>
                  <a:lnTo>
                    <a:pt x="17513" y="14626"/>
                  </a:lnTo>
                  <a:lnTo>
                    <a:pt x="17507" y="14570"/>
                  </a:lnTo>
                  <a:lnTo>
                    <a:pt x="17483" y="14603"/>
                  </a:lnTo>
                  <a:lnTo>
                    <a:pt x="17454" y="14592"/>
                  </a:lnTo>
                  <a:lnTo>
                    <a:pt x="17418" y="14537"/>
                  </a:lnTo>
                  <a:lnTo>
                    <a:pt x="17418" y="14470"/>
                  </a:lnTo>
                  <a:lnTo>
                    <a:pt x="17436" y="14426"/>
                  </a:lnTo>
                  <a:lnTo>
                    <a:pt x="17436" y="14370"/>
                  </a:lnTo>
                  <a:lnTo>
                    <a:pt x="17388" y="14270"/>
                  </a:lnTo>
                  <a:lnTo>
                    <a:pt x="17364" y="14270"/>
                  </a:lnTo>
                  <a:lnTo>
                    <a:pt x="17335" y="14204"/>
                  </a:lnTo>
                  <a:lnTo>
                    <a:pt x="17359" y="14182"/>
                  </a:lnTo>
                  <a:lnTo>
                    <a:pt x="17359" y="14126"/>
                  </a:lnTo>
                  <a:lnTo>
                    <a:pt x="17376" y="14071"/>
                  </a:lnTo>
                  <a:lnTo>
                    <a:pt x="17347" y="13971"/>
                  </a:lnTo>
                  <a:lnTo>
                    <a:pt x="17323" y="13971"/>
                  </a:lnTo>
                  <a:lnTo>
                    <a:pt x="17299" y="13926"/>
                  </a:lnTo>
                  <a:lnTo>
                    <a:pt x="17269" y="13915"/>
                  </a:lnTo>
                  <a:lnTo>
                    <a:pt x="17263" y="13870"/>
                  </a:lnTo>
                  <a:lnTo>
                    <a:pt x="17186" y="13826"/>
                  </a:lnTo>
                  <a:lnTo>
                    <a:pt x="17174" y="13793"/>
                  </a:lnTo>
                  <a:lnTo>
                    <a:pt x="17127" y="13771"/>
                  </a:lnTo>
                  <a:lnTo>
                    <a:pt x="17109" y="13748"/>
                  </a:lnTo>
                  <a:lnTo>
                    <a:pt x="17091" y="13682"/>
                  </a:lnTo>
                  <a:lnTo>
                    <a:pt x="17068" y="13637"/>
                  </a:lnTo>
                  <a:lnTo>
                    <a:pt x="17032" y="13637"/>
                  </a:lnTo>
                  <a:lnTo>
                    <a:pt x="16996" y="13582"/>
                  </a:lnTo>
                  <a:lnTo>
                    <a:pt x="16960" y="13637"/>
                  </a:lnTo>
                  <a:lnTo>
                    <a:pt x="16931" y="13637"/>
                  </a:lnTo>
                  <a:lnTo>
                    <a:pt x="16913" y="13682"/>
                  </a:lnTo>
                  <a:lnTo>
                    <a:pt x="16889" y="13682"/>
                  </a:lnTo>
                  <a:lnTo>
                    <a:pt x="16877" y="13649"/>
                  </a:lnTo>
                  <a:lnTo>
                    <a:pt x="16877" y="13626"/>
                  </a:lnTo>
                  <a:lnTo>
                    <a:pt x="16848" y="13593"/>
                  </a:lnTo>
                  <a:lnTo>
                    <a:pt x="16818" y="13593"/>
                  </a:lnTo>
                  <a:lnTo>
                    <a:pt x="16830" y="13693"/>
                  </a:lnTo>
                  <a:lnTo>
                    <a:pt x="16859" y="13748"/>
                  </a:lnTo>
                  <a:lnTo>
                    <a:pt x="16848" y="13804"/>
                  </a:lnTo>
                  <a:lnTo>
                    <a:pt x="16859" y="13904"/>
                  </a:lnTo>
                  <a:lnTo>
                    <a:pt x="16848" y="13981"/>
                  </a:lnTo>
                  <a:lnTo>
                    <a:pt x="16824" y="14015"/>
                  </a:lnTo>
                  <a:lnTo>
                    <a:pt x="16824" y="13926"/>
                  </a:lnTo>
                  <a:lnTo>
                    <a:pt x="16830" y="13859"/>
                  </a:lnTo>
                  <a:lnTo>
                    <a:pt x="16812" y="13771"/>
                  </a:lnTo>
                  <a:lnTo>
                    <a:pt x="16794" y="13815"/>
                  </a:lnTo>
                  <a:lnTo>
                    <a:pt x="16800" y="13870"/>
                  </a:lnTo>
                  <a:lnTo>
                    <a:pt x="16788" y="13971"/>
                  </a:lnTo>
                  <a:lnTo>
                    <a:pt x="16753" y="14015"/>
                  </a:lnTo>
                  <a:lnTo>
                    <a:pt x="16675" y="14026"/>
                  </a:lnTo>
                  <a:lnTo>
                    <a:pt x="16669" y="13993"/>
                  </a:lnTo>
                  <a:lnTo>
                    <a:pt x="16699" y="13960"/>
                  </a:lnTo>
                  <a:lnTo>
                    <a:pt x="16711" y="13960"/>
                  </a:lnTo>
                  <a:lnTo>
                    <a:pt x="16711" y="13870"/>
                  </a:lnTo>
                  <a:lnTo>
                    <a:pt x="16729" y="13826"/>
                  </a:lnTo>
                  <a:lnTo>
                    <a:pt x="16741" y="13804"/>
                  </a:lnTo>
                  <a:lnTo>
                    <a:pt x="16705" y="13804"/>
                  </a:lnTo>
                  <a:lnTo>
                    <a:pt x="16693" y="13826"/>
                  </a:lnTo>
                  <a:lnTo>
                    <a:pt x="16675" y="13804"/>
                  </a:lnTo>
                  <a:lnTo>
                    <a:pt x="16652" y="13815"/>
                  </a:lnTo>
                  <a:lnTo>
                    <a:pt x="16640" y="13870"/>
                  </a:lnTo>
                  <a:lnTo>
                    <a:pt x="16616" y="13904"/>
                  </a:lnTo>
                  <a:lnTo>
                    <a:pt x="16610" y="13904"/>
                  </a:lnTo>
                  <a:lnTo>
                    <a:pt x="16586" y="13960"/>
                  </a:lnTo>
                  <a:lnTo>
                    <a:pt x="16545" y="13882"/>
                  </a:lnTo>
                  <a:lnTo>
                    <a:pt x="16550" y="13804"/>
                  </a:lnTo>
                  <a:lnTo>
                    <a:pt x="16533" y="13704"/>
                  </a:lnTo>
                  <a:lnTo>
                    <a:pt x="16497" y="13604"/>
                  </a:lnTo>
                  <a:lnTo>
                    <a:pt x="16497" y="13449"/>
                  </a:lnTo>
                  <a:lnTo>
                    <a:pt x="16462" y="13471"/>
                  </a:lnTo>
                  <a:lnTo>
                    <a:pt x="16444" y="13471"/>
                  </a:lnTo>
                  <a:lnTo>
                    <a:pt x="16414" y="13493"/>
                  </a:lnTo>
                  <a:lnTo>
                    <a:pt x="16396" y="13515"/>
                  </a:lnTo>
                  <a:lnTo>
                    <a:pt x="16355" y="13559"/>
                  </a:lnTo>
                  <a:lnTo>
                    <a:pt x="16325" y="13559"/>
                  </a:lnTo>
                  <a:lnTo>
                    <a:pt x="16295" y="13527"/>
                  </a:lnTo>
                  <a:lnTo>
                    <a:pt x="16265" y="13548"/>
                  </a:lnTo>
                  <a:lnTo>
                    <a:pt x="16236" y="13504"/>
                  </a:lnTo>
                  <a:lnTo>
                    <a:pt x="16224" y="13449"/>
                  </a:lnTo>
                  <a:lnTo>
                    <a:pt x="16236" y="13404"/>
                  </a:lnTo>
                  <a:lnTo>
                    <a:pt x="16248" y="13326"/>
                  </a:lnTo>
                  <a:lnTo>
                    <a:pt x="16277" y="13238"/>
                  </a:lnTo>
                  <a:lnTo>
                    <a:pt x="16319" y="13149"/>
                  </a:lnTo>
                  <a:lnTo>
                    <a:pt x="16319" y="13049"/>
                  </a:lnTo>
                  <a:lnTo>
                    <a:pt x="16372" y="12971"/>
                  </a:lnTo>
                  <a:lnTo>
                    <a:pt x="16372" y="12882"/>
                  </a:lnTo>
                  <a:lnTo>
                    <a:pt x="16384" y="12871"/>
                  </a:lnTo>
                  <a:lnTo>
                    <a:pt x="16384" y="12838"/>
                  </a:lnTo>
                  <a:lnTo>
                    <a:pt x="16414" y="12749"/>
                  </a:lnTo>
                  <a:lnTo>
                    <a:pt x="16426" y="12671"/>
                  </a:lnTo>
                  <a:lnTo>
                    <a:pt x="16444" y="12605"/>
                  </a:lnTo>
                  <a:lnTo>
                    <a:pt x="16432" y="12538"/>
                  </a:lnTo>
                  <a:lnTo>
                    <a:pt x="16444" y="12494"/>
                  </a:lnTo>
                  <a:lnTo>
                    <a:pt x="16444" y="12382"/>
                  </a:lnTo>
                  <a:lnTo>
                    <a:pt x="16462" y="12227"/>
                  </a:lnTo>
                  <a:lnTo>
                    <a:pt x="16473" y="12227"/>
                  </a:lnTo>
                  <a:lnTo>
                    <a:pt x="16485" y="12116"/>
                  </a:lnTo>
                  <a:lnTo>
                    <a:pt x="16515" y="12093"/>
                  </a:lnTo>
                  <a:lnTo>
                    <a:pt x="16503" y="12027"/>
                  </a:lnTo>
                  <a:lnTo>
                    <a:pt x="16550" y="11927"/>
                  </a:lnTo>
                  <a:lnTo>
                    <a:pt x="16556" y="11838"/>
                  </a:lnTo>
                  <a:lnTo>
                    <a:pt x="16586" y="11805"/>
                  </a:lnTo>
                  <a:lnTo>
                    <a:pt x="16574" y="11694"/>
                  </a:lnTo>
                  <a:lnTo>
                    <a:pt x="16586" y="11660"/>
                  </a:lnTo>
                  <a:lnTo>
                    <a:pt x="16586" y="11594"/>
                  </a:lnTo>
                  <a:lnTo>
                    <a:pt x="16610" y="11561"/>
                  </a:lnTo>
                  <a:lnTo>
                    <a:pt x="16622" y="11561"/>
                  </a:lnTo>
                  <a:lnTo>
                    <a:pt x="16622" y="11494"/>
                  </a:lnTo>
                  <a:lnTo>
                    <a:pt x="16610" y="11450"/>
                  </a:lnTo>
                  <a:lnTo>
                    <a:pt x="16610" y="11328"/>
                  </a:lnTo>
                  <a:lnTo>
                    <a:pt x="16604" y="11261"/>
                  </a:lnTo>
                  <a:lnTo>
                    <a:pt x="16622" y="11161"/>
                  </a:lnTo>
                  <a:lnTo>
                    <a:pt x="16669" y="11061"/>
                  </a:lnTo>
                  <a:lnTo>
                    <a:pt x="16681" y="10950"/>
                  </a:lnTo>
                  <a:lnTo>
                    <a:pt x="16640" y="10828"/>
                  </a:lnTo>
                  <a:lnTo>
                    <a:pt x="16646" y="10761"/>
                  </a:lnTo>
                  <a:lnTo>
                    <a:pt x="16675" y="10706"/>
                  </a:lnTo>
                  <a:lnTo>
                    <a:pt x="16681" y="10639"/>
                  </a:lnTo>
                  <a:lnTo>
                    <a:pt x="16741" y="10550"/>
                  </a:lnTo>
                  <a:lnTo>
                    <a:pt x="16753" y="10494"/>
                  </a:lnTo>
                  <a:lnTo>
                    <a:pt x="16771" y="10494"/>
                  </a:lnTo>
                  <a:lnTo>
                    <a:pt x="16794" y="10539"/>
                  </a:lnTo>
                  <a:lnTo>
                    <a:pt x="16830" y="10528"/>
                  </a:lnTo>
                  <a:lnTo>
                    <a:pt x="16889" y="10439"/>
                  </a:lnTo>
                  <a:lnTo>
                    <a:pt x="16943" y="10439"/>
                  </a:lnTo>
                  <a:lnTo>
                    <a:pt x="16990" y="10383"/>
                  </a:lnTo>
                  <a:lnTo>
                    <a:pt x="17026" y="10383"/>
                  </a:lnTo>
                  <a:lnTo>
                    <a:pt x="17056" y="10339"/>
                  </a:lnTo>
                  <a:lnTo>
                    <a:pt x="17085" y="10339"/>
                  </a:lnTo>
                  <a:lnTo>
                    <a:pt x="17115" y="10328"/>
                  </a:lnTo>
                  <a:lnTo>
                    <a:pt x="17127" y="10284"/>
                  </a:lnTo>
                  <a:lnTo>
                    <a:pt x="17157" y="10328"/>
                  </a:lnTo>
                  <a:lnTo>
                    <a:pt x="17145" y="10394"/>
                  </a:lnTo>
                  <a:lnTo>
                    <a:pt x="17168" y="10417"/>
                  </a:lnTo>
                  <a:lnTo>
                    <a:pt x="17198" y="10473"/>
                  </a:lnTo>
                  <a:lnTo>
                    <a:pt x="17210" y="10417"/>
                  </a:lnTo>
                  <a:lnTo>
                    <a:pt x="17240" y="10372"/>
                  </a:lnTo>
                  <a:lnTo>
                    <a:pt x="17198" y="10306"/>
                  </a:lnTo>
                  <a:lnTo>
                    <a:pt x="17198" y="10272"/>
                  </a:lnTo>
                  <a:lnTo>
                    <a:pt x="17234" y="10228"/>
                  </a:lnTo>
                  <a:lnTo>
                    <a:pt x="17293" y="10250"/>
                  </a:lnTo>
                  <a:lnTo>
                    <a:pt x="17323" y="10217"/>
                  </a:lnTo>
                  <a:lnTo>
                    <a:pt x="17388" y="10217"/>
                  </a:lnTo>
                  <a:lnTo>
                    <a:pt x="17406" y="10261"/>
                  </a:lnTo>
                  <a:lnTo>
                    <a:pt x="17418" y="10261"/>
                  </a:lnTo>
                  <a:lnTo>
                    <a:pt x="17442" y="10217"/>
                  </a:lnTo>
                  <a:lnTo>
                    <a:pt x="17466" y="10217"/>
                  </a:lnTo>
                  <a:lnTo>
                    <a:pt x="17454" y="10161"/>
                  </a:lnTo>
                  <a:lnTo>
                    <a:pt x="17477" y="10139"/>
                  </a:lnTo>
                  <a:lnTo>
                    <a:pt x="17531" y="10139"/>
                  </a:lnTo>
                  <a:lnTo>
                    <a:pt x="17554" y="10194"/>
                  </a:lnTo>
                  <a:lnTo>
                    <a:pt x="17614" y="10150"/>
                  </a:lnTo>
                  <a:lnTo>
                    <a:pt x="17614" y="10106"/>
                  </a:lnTo>
                  <a:lnTo>
                    <a:pt x="17590" y="10083"/>
                  </a:lnTo>
                  <a:lnTo>
                    <a:pt x="17572" y="10106"/>
                  </a:lnTo>
                  <a:lnTo>
                    <a:pt x="17537" y="10061"/>
                  </a:lnTo>
                  <a:lnTo>
                    <a:pt x="17560" y="9995"/>
                  </a:lnTo>
                  <a:lnTo>
                    <a:pt x="17566" y="10039"/>
                  </a:lnTo>
                  <a:lnTo>
                    <a:pt x="17614" y="10006"/>
                  </a:lnTo>
                  <a:lnTo>
                    <a:pt x="17566" y="9950"/>
                  </a:lnTo>
                  <a:lnTo>
                    <a:pt x="17566" y="9917"/>
                  </a:lnTo>
                  <a:lnTo>
                    <a:pt x="17590" y="9917"/>
                  </a:lnTo>
                  <a:lnTo>
                    <a:pt x="17632" y="9817"/>
                  </a:lnTo>
                  <a:lnTo>
                    <a:pt x="17679" y="9817"/>
                  </a:lnTo>
                  <a:lnTo>
                    <a:pt x="17703" y="9862"/>
                  </a:lnTo>
                  <a:lnTo>
                    <a:pt x="17733" y="9828"/>
                  </a:lnTo>
                  <a:lnTo>
                    <a:pt x="17792" y="9862"/>
                  </a:lnTo>
                  <a:lnTo>
                    <a:pt x="17834" y="9862"/>
                  </a:lnTo>
                  <a:lnTo>
                    <a:pt x="17834" y="9884"/>
                  </a:lnTo>
                  <a:lnTo>
                    <a:pt x="17858" y="9917"/>
                  </a:lnTo>
                  <a:lnTo>
                    <a:pt x="17875" y="9895"/>
                  </a:lnTo>
                  <a:lnTo>
                    <a:pt x="17864" y="9862"/>
                  </a:lnTo>
                  <a:lnTo>
                    <a:pt x="17917" y="9862"/>
                  </a:lnTo>
                  <a:lnTo>
                    <a:pt x="17958" y="9873"/>
                  </a:lnTo>
                  <a:lnTo>
                    <a:pt x="17988" y="9873"/>
                  </a:lnTo>
                  <a:lnTo>
                    <a:pt x="18018" y="9917"/>
                  </a:lnTo>
                  <a:lnTo>
                    <a:pt x="18018" y="9939"/>
                  </a:lnTo>
                  <a:lnTo>
                    <a:pt x="18065" y="9950"/>
                  </a:lnTo>
                  <a:lnTo>
                    <a:pt x="18095" y="9906"/>
                  </a:lnTo>
                  <a:lnTo>
                    <a:pt x="18113" y="9917"/>
                  </a:lnTo>
                  <a:lnTo>
                    <a:pt x="18125" y="9961"/>
                  </a:lnTo>
                  <a:lnTo>
                    <a:pt x="18065" y="10039"/>
                  </a:lnTo>
                  <a:lnTo>
                    <a:pt x="18012" y="10039"/>
                  </a:lnTo>
                  <a:lnTo>
                    <a:pt x="17994" y="10072"/>
                  </a:lnTo>
                  <a:lnTo>
                    <a:pt x="17994" y="10128"/>
                  </a:lnTo>
                  <a:lnTo>
                    <a:pt x="17964" y="10128"/>
                  </a:lnTo>
                  <a:lnTo>
                    <a:pt x="17958" y="10150"/>
                  </a:lnTo>
                  <a:lnTo>
                    <a:pt x="17976" y="10161"/>
                  </a:lnTo>
                  <a:lnTo>
                    <a:pt x="17994" y="10161"/>
                  </a:lnTo>
                  <a:lnTo>
                    <a:pt x="18042" y="10272"/>
                  </a:lnTo>
                  <a:lnTo>
                    <a:pt x="18054" y="10250"/>
                  </a:lnTo>
                  <a:lnTo>
                    <a:pt x="18107" y="10217"/>
                  </a:lnTo>
                  <a:lnTo>
                    <a:pt x="18131" y="10161"/>
                  </a:lnTo>
                  <a:lnTo>
                    <a:pt x="18125" y="10139"/>
                  </a:lnTo>
                  <a:lnTo>
                    <a:pt x="18161" y="10106"/>
                  </a:lnTo>
                  <a:lnTo>
                    <a:pt x="18137" y="10039"/>
                  </a:lnTo>
                  <a:lnTo>
                    <a:pt x="18161" y="10039"/>
                  </a:lnTo>
                  <a:lnTo>
                    <a:pt x="18196" y="10128"/>
                  </a:lnTo>
                  <a:lnTo>
                    <a:pt x="18220" y="10139"/>
                  </a:lnTo>
                  <a:lnTo>
                    <a:pt x="18232" y="10095"/>
                  </a:lnTo>
                  <a:lnTo>
                    <a:pt x="18220" y="10072"/>
                  </a:lnTo>
                  <a:lnTo>
                    <a:pt x="18244" y="10039"/>
                  </a:lnTo>
                  <a:lnTo>
                    <a:pt x="18255" y="9995"/>
                  </a:lnTo>
                  <a:lnTo>
                    <a:pt x="18261" y="9995"/>
                  </a:lnTo>
                  <a:lnTo>
                    <a:pt x="18261" y="9939"/>
                  </a:lnTo>
                  <a:lnTo>
                    <a:pt x="18255" y="9906"/>
                  </a:lnTo>
                  <a:lnTo>
                    <a:pt x="18279" y="9884"/>
                  </a:lnTo>
                  <a:lnTo>
                    <a:pt x="18303" y="9917"/>
                  </a:lnTo>
                  <a:lnTo>
                    <a:pt x="18321" y="9884"/>
                  </a:lnTo>
                  <a:lnTo>
                    <a:pt x="18339" y="9917"/>
                  </a:lnTo>
                  <a:lnTo>
                    <a:pt x="18345" y="9961"/>
                  </a:lnTo>
                  <a:lnTo>
                    <a:pt x="18368" y="9984"/>
                  </a:lnTo>
                  <a:lnTo>
                    <a:pt x="18410" y="9906"/>
                  </a:lnTo>
                  <a:lnTo>
                    <a:pt x="18392" y="9873"/>
                  </a:lnTo>
                  <a:lnTo>
                    <a:pt x="18392" y="9862"/>
                  </a:lnTo>
                  <a:lnTo>
                    <a:pt x="18410" y="9828"/>
                  </a:lnTo>
                  <a:lnTo>
                    <a:pt x="18434" y="9850"/>
                  </a:lnTo>
                  <a:lnTo>
                    <a:pt x="18458" y="9817"/>
                  </a:lnTo>
                  <a:lnTo>
                    <a:pt x="18481" y="9817"/>
                  </a:lnTo>
                  <a:lnTo>
                    <a:pt x="18487" y="9795"/>
                  </a:lnTo>
                  <a:lnTo>
                    <a:pt x="18458" y="9740"/>
                  </a:lnTo>
                  <a:lnTo>
                    <a:pt x="18464" y="9706"/>
                  </a:lnTo>
                  <a:lnTo>
                    <a:pt x="18464" y="9684"/>
                  </a:lnTo>
                  <a:lnTo>
                    <a:pt x="18434" y="9650"/>
                  </a:lnTo>
                  <a:lnTo>
                    <a:pt x="18422" y="9628"/>
                  </a:lnTo>
                  <a:lnTo>
                    <a:pt x="18422" y="9662"/>
                  </a:lnTo>
                  <a:lnTo>
                    <a:pt x="18404" y="9662"/>
                  </a:lnTo>
                  <a:lnTo>
                    <a:pt x="18374" y="9639"/>
                  </a:lnTo>
                  <a:lnTo>
                    <a:pt x="18368" y="9650"/>
                  </a:lnTo>
                  <a:lnTo>
                    <a:pt x="18368" y="9684"/>
                  </a:lnTo>
                  <a:lnTo>
                    <a:pt x="18339" y="9684"/>
                  </a:lnTo>
                  <a:lnTo>
                    <a:pt x="18321" y="9706"/>
                  </a:lnTo>
                  <a:lnTo>
                    <a:pt x="18303" y="9684"/>
                  </a:lnTo>
                  <a:lnTo>
                    <a:pt x="18309" y="9628"/>
                  </a:lnTo>
                  <a:lnTo>
                    <a:pt x="18321" y="9606"/>
                  </a:lnTo>
                  <a:lnTo>
                    <a:pt x="18279" y="9495"/>
                  </a:lnTo>
                  <a:lnTo>
                    <a:pt x="18309" y="9462"/>
                  </a:lnTo>
                  <a:lnTo>
                    <a:pt x="18279" y="9373"/>
                  </a:lnTo>
                  <a:lnTo>
                    <a:pt x="18291" y="9262"/>
                  </a:lnTo>
                  <a:lnTo>
                    <a:pt x="18291" y="9195"/>
                  </a:lnTo>
                  <a:lnTo>
                    <a:pt x="18315" y="9140"/>
                  </a:lnTo>
                  <a:lnTo>
                    <a:pt x="18315" y="9039"/>
                  </a:lnTo>
                  <a:lnTo>
                    <a:pt x="18345" y="8984"/>
                  </a:lnTo>
                  <a:lnTo>
                    <a:pt x="18345" y="8917"/>
                  </a:lnTo>
                  <a:lnTo>
                    <a:pt x="18339" y="8906"/>
                  </a:lnTo>
                  <a:lnTo>
                    <a:pt x="18374" y="8873"/>
                  </a:lnTo>
                  <a:lnTo>
                    <a:pt x="18339" y="8795"/>
                  </a:lnTo>
                  <a:lnTo>
                    <a:pt x="18351" y="8585"/>
                  </a:lnTo>
                  <a:lnTo>
                    <a:pt x="18380" y="8540"/>
                  </a:lnTo>
                  <a:lnTo>
                    <a:pt x="18351" y="8462"/>
                  </a:lnTo>
                  <a:lnTo>
                    <a:pt x="18345" y="8373"/>
                  </a:lnTo>
                  <a:lnTo>
                    <a:pt x="18321" y="8351"/>
                  </a:lnTo>
                  <a:lnTo>
                    <a:pt x="18321" y="8318"/>
                  </a:lnTo>
                  <a:lnTo>
                    <a:pt x="18351" y="8274"/>
                  </a:lnTo>
                  <a:lnTo>
                    <a:pt x="18345" y="8196"/>
                  </a:lnTo>
                  <a:lnTo>
                    <a:pt x="18368" y="8162"/>
                  </a:lnTo>
                  <a:lnTo>
                    <a:pt x="18404" y="8051"/>
                  </a:lnTo>
                  <a:lnTo>
                    <a:pt x="18440" y="8073"/>
                  </a:lnTo>
                  <a:lnTo>
                    <a:pt x="18464" y="8040"/>
                  </a:lnTo>
                  <a:lnTo>
                    <a:pt x="18487" y="8051"/>
                  </a:lnTo>
                  <a:lnTo>
                    <a:pt x="18499" y="8018"/>
                  </a:lnTo>
                  <a:lnTo>
                    <a:pt x="18559" y="8018"/>
                  </a:lnTo>
                  <a:lnTo>
                    <a:pt x="18570" y="7985"/>
                  </a:lnTo>
                  <a:lnTo>
                    <a:pt x="18588" y="7974"/>
                  </a:lnTo>
                  <a:lnTo>
                    <a:pt x="18600" y="7918"/>
                  </a:lnTo>
                  <a:lnTo>
                    <a:pt x="18612" y="7918"/>
                  </a:lnTo>
                  <a:lnTo>
                    <a:pt x="18630" y="7907"/>
                  </a:lnTo>
                  <a:lnTo>
                    <a:pt x="18665" y="7907"/>
                  </a:lnTo>
                  <a:lnTo>
                    <a:pt x="18671" y="7963"/>
                  </a:lnTo>
                  <a:lnTo>
                    <a:pt x="18689" y="7940"/>
                  </a:lnTo>
                  <a:lnTo>
                    <a:pt x="18701" y="7940"/>
                  </a:lnTo>
                  <a:lnTo>
                    <a:pt x="18725" y="8018"/>
                  </a:lnTo>
                  <a:lnTo>
                    <a:pt x="18737" y="8018"/>
                  </a:lnTo>
                  <a:lnTo>
                    <a:pt x="18766" y="7940"/>
                  </a:lnTo>
                  <a:lnTo>
                    <a:pt x="18766" y="7873"/>
                  </a:lnTo>
                  <a:lnTo>
                    <a:pt x="18790" y="7863"/>
                  </a:lnTo>
                  <a:lnTo>
                    <a:pt x="18796" y="7796"/>
                  </a:lnTo>
                  <a:lnTo>
                    <a:pt x="18814" y="7796"/>
                  </a:lnTo>
                  <a:lnTo>
                    <a:pt x="18820" y="7852"/>
                  </a:lnTo>
                  <a:lnTo>
                    <a:pt x="18856" y="7885"/>
                  </a:lnTo>
                  <a:lnTo>
                    <a:pt x="18856" y="7963"/>
                  </a:lnTo>
                  <a:lnTo>
                    <a:pt x="18850" y="7985"/>
                  </a:lnTo>
                  <a:lnTo>
                    <a:pt x="18868" y="8018"/>
                  </a:lnTo>
                  <a:lnTo>
                    <a:pt x="18874" y="8073"/>
                  </a:lnTo>
                  <a:lnTo>
                    <a:pt x="18850" y="8107"/>
                  </a:lnTo>
                  <a:lnTo>
                    <a:pt x="18868" y="8129"/>
                  </a:lnTo>
                  <a:lnTo>
                    <a:pt x="18874" y="8196"/>
                  </a:lnTo>
                  <a:lnTo>
                    <a:pt x="18868" y="8196"/>
                  </a:lnTo>
                  <a:lnTo>
                    <a:pt x="18868" y="8240"/>
                  </a:lnTo>
                  <a:lnTo>
                    <a:pt x="18874" y="8262"/>
                  </a:lnTo>
                  <a:lnTo>
                    <a:pt x="18856" y="8306"/>
                  </a:lnTo>
                  <a:lnTo>
                    <a:pt x="18850" y="8329"/>
                  </a:lnTo>
                  <a:lnTo>
                    <a:pt x="18856" y="8362"/>
                  </a:lnTo>
                  <a:lnTo>
                    <a:pt x="18885" y="8306"/>
                  </a:lnTo>
                  <a:lnTo>
                    <a:pt x="18897" y="8351"/>
                  </a:lnTo>
                  <a:lnTo>
                    <a:pt x="18927" y="8362"/>
                  </a:lnTo>
                  <a:lnTo>
                    <a:pt x="18933" y="8473"/>
                  </a:lnTo>
                  <a:lnTo>
                    <a:pt x="18945" y="8440"/>
                  </a:lnTo>
                  <a:lnTo>
                    <a:pt x="18945" y="8407"/>
                  </a:lnTo>
                  <a:lnTo>
                    <a:pt x="18974" y="8351"/>
                  </a:lnTo>
                  <a:lnTo>
                    <a:pt x="18998" y="8351"/>
                  </a:lnTo>
                  <a:lnTo>
                    <a:pt x="19016" y="8373"/>
                  </a:lnTo>
                  <a:lnTo>
                    <a:pt x="18986" y="8462"/>
                  </a:lnTo>
                  <a:lnTo>
                    <a:pt x="19016" y="8518"/>
                  </a:lnTo>
                  <a:lnTo>
                    <a:pt x="19022" y="8585"/>
                  </a:lnTo>
                  <a:lnTo>
                    <a:pt x="19046" y="8484"/>
                  </a:lnTo>
                  <a:lnTo>
                    <a:pt x="19063" y="8462"/>
                  </a:lnTo>
                  <a:lnTo>
                    <a:pt x="19063" y="8418"/>
                  </a:lnTo>
                  <a:lnTo>
                    <a:pt x="19081" y="8373"/>
                  </a:lnTo>
                  <a:lnTo>
                    <a:pt x="19081" y="8218"/>
                  </a:lnTo>
                  <a:lnTo>
                    <a:pt x="19105" y="8184"/>
                  </a:lnTo>
                  <a:lnTo>
                    <a:pt x="19081" y="8140"/>
                  </a:lnTo>
                  <a:lnTo>
                    <a:pt x="19111" y="8096"/>
                  </a:lnTo>
                  <a:lnTo>
                    <a:pt x="19111" y="8040"/>
                  </a:lnTo>
                  <a:lnTo>
                    <a:pt x="19093" y="8029"/>
                  </a:lnTo>
                  <a:lnTo>
                    <a:pt x="19093" y="7996"/>
                  </a:lnTo>
                  <a:lnTo>
                    <a:pt x="19111" y="7985"/>
                  </a:lnTo>
                  <a:lnTo>
                    <a:pt x="19117" y="7885"/>
                  </a:lnTo>
                  <a:lnTo>
                    <a:pt x="19093" y="7852"/>
                  </a:lnTo>
                  <a:lnTo>
                    <a:pt x="19111" y="7751"/>
                  </a:lnTo>
                  <a:lnTo>
                    <a:pt x="19135" y="7707"/>
                  </a:lnTo>
                  <a:lnTo>
                    <a:pt x="19176" y="7696"/>
                  </a:lnTo>
                  <a:lnTo>
                    <a:pt x="19194" y="7740"/>
                  </a:lnTo>
                  <a:lnTo>
                    <a:pt x="19212" y="7774"/>
                  </a:lnTo>
                  <a:lnTo>
                    <a:pt x="19230" y="7740"/>
                  </a:lnTo>
                  <a:lnTo>
                    <a:pt x="19206" y="7696"/>
                  </a:lnTo>
                  <a:lnTo>
                    <a:pt x="19218" y="7629"/>
                  </a:lnTo>
                  <a:lnTo>
                    <a:pt x="19171" y="7585"/>
                  </a:lnTo>
                  <a:lnTo>
                    <a:pt x="19159" y="7463"/>
                  </a:lnTo>
                  <a:lnTo>
                    <a:pt x="19135" y="7430"/>
                  </a:lnTo>
                  <a:lnTo>
                    <a:pt x="19135" y="7407"/>
                  </a:lnTo>
                  <a:lnTo>
                    <a:pt x="19105" y="7363"/>
                  </a:lnTo>
                  <a:lnTo>
                    <a:pt x="19099" y="7274"/>
                  </a:lnTo>
                  <a:lnTo>
                    <a:pt x="19111" y="7252"/>
                  </a:lnTo>
                  <a:lnTo>
                    <a:pt x="19105" y="7185"/>
                  </a:lnTo>
                  <a:lnTo>
                    <a:pt x="19069" y="7130"/>
                  </a:lnTo>
                  <a:lnTo>
                    <a:pt x="19075" y="7074"/>
                  </a:lnTo>
                  <a:lnTo>
                    <a:pt x="19058" y="7041"/>
                  </a:lnTo>
                  <a:lnTo>
                    <a:pt x="19105" y="6974"/>
                  </a:lnTo>
                  <a:lnTo>
                    <a:pt x="19141" y="6974"/>
                  </a:lnTo>
                  <a:lnTo>
                    <a:pt x="19171" y="6907"/>
                  </a:lnTo>
                  <a:lnTo>
                    <a:pt x="19218" y="6907"/>
                  </a:lnTo>
                  <a:lnTo>
                    <a:pt x="19230" y="6874"/>
                  </a:lnTo>
                  <a:lnTo>
                    <a:pt x="19277" y="6941"/>
                  </a:lnTo>
                  <a:lnTo>
                    <a:pt x="19319" y="6941"/>
                  </a:lnTo>
                  <a:lnTo>
                    <a:pt x="19337" y="6963"/>
                  </a:lnTo>
                  <a:lnTo>
                    <a:pt x="19366" y="6974"/>
                  </a:lnTo>
                  <a:lnTo>
                    <a:pt x="19384" y="6963"/>
                  </a:lnTo>
                  <a:lnTo>
                    <a:pt x="19343" y="6996"/>
                  </a:lnTo>
                  <a:lnTo>
                    <a:pt x="19366" y="7029"/>
                  </a:lnTo>
                  <a:lnTo>
                    <a:pt x="19325" y="7052"/>
                  </a:lnTo>
                  <a:lnTo>
                    <a:pt x="19289" y="7041"/>
                  </a:lnTo>
                  <a:lnTo>
                    <a:pt x="19248" y="7130"/>
                  </a:lnTo>
                  <a:lnTo>
                    <a:pt x="19248" y="7163"/>
                  </a:lnTo>
                  <a:lnTo>
                    <a:pt x="19260" y="7241"/>
                  </a:lnTo>
                  <a:lnTo>
                    <a:pt x="19260" y="7307"/>
                  </a:lnTo>
                  <a:lnTo>
                    <a:pt x="19283" y="7329"/>
                  </a:lnTo>
                  <a:lnTo>
                    <a:pt x="19289" y="7374"/>
                  </a:lnTo>
                  <a:lnTo>
                    <a:pt x="19325" y="7463"/>
                  </a:lnTo>
                  <a:lnTo>
                    <a:pt x="19325" y="7485"/>
                  </a:lnTo>
                  <a:lnTo>
                    <a:pt x="19337" y="7485"/>
                  </a:lnTo>
                  <a:lnTo>
                    <a:pt x="19325" y="7518"/>
                  </a:lnTo>
                  <a:lnTo>
                    <a:pt x="19366" y="7541"/>
                  </a:lnTo>
                  <a:lnTo>
                    <a:pt x="19372" y="7607"/>
                  </a:lnTo>
                  <a:lnTo>
                    <a:pt x="19372" y="7640"/>
                  </a:lnTo>
                  <a:lnTo>
                    <a:pt x="19354" y="7663"/>
                  </a:lnTo>
                  <a:lnTo>
                    <a:pt x="19366" y="7807"/>
                  </a:lnTo>
                  <a:lnTo>
                    <a:pt x="19378" y="7818"/>
                  </a:lnTo>
                  <a:lnTo>
                    <a:pt x="19396" y="7774"/>
                  </a:lnTo>
                  <a:lnTo>
                    <a:pt x="19408" y="7774"/>
                  </a:lnTo>
                  <a:lnTo>
                    <a:pt x="19432" y="7829"/>
                  </a:lnTo>
                  <a:lnTo>
                    <a:pt x="19444" y="7873"/>
                  </a:lnTo>
                  <a:lnTo>
                    <a:pt x="19426" y="7974"/>
                  </a:lnTo>
                  <a:lnTo>
                    <a:pt x="19426" y="8085"/>
                  </a:lnTo>
                  <a:lnTo>
                    <a:pt x="19444" y="8129"/>
                  </a:lnTo>
                  <a:lnTo>
                    <a:pt x="19467" y="8096"/>
                  </a:lnTo>
                  <a:lnTo>
                    <a:pt x="19497" y="8107"/>
                  </a:lnTo>
                  <a:lnTo>
                    <a:pt x="19503" y="8140"/>
                  </a:lnTo>
                  <a:lnTo>
                    <a:pt x="19497" y="8184"/>
                  </a:lnTo>
                  <a:lnTo>
                    <a:pt x="19473" y="8184"/>
                  </a:lnTo>
                  <a:lnTo>
                    <a:pt x="19444" y="8218"/>
                  </a:lnTo>
                  <a:lnTo>
                    <a:pt x="19438" y="8218"/>
                  </a:lnTo>
                  <a:lnTo>
                    <a:pt x="19402" y="8296"/>
                  </a:lnTo>
                  <a:lnTo>
                    <a:pt x="19396" y="8351"/>
                  </a:lnTo>
                  <a:lnTo>
                    <a:pt x="19354" y="8384"/>
                  </a:lnTo>
                  <a:lnTo>
                    <a:pt x="19349" y="8418"/>
                  </a:lnTo>
                  <a:lnTo>
                    <a:pt x="19325" y="8429"/>
                  </a:lnTo>
                  <a:lnTo>
                    <a:pt x="19325" y="8484"/>
                  </a:lnTo>
                  <a:lnTo>
                    <a:pt x="19313" y="8529"/>
                  </a:lnTo>
                  <a:lnTo>
                    <a:pt x="19325" y="8595"/>
                  </a:lnTo>
                  <a:lnTo>
                    <a:pt x="19349" y="8585"/>
                  </a:lnTo>
                  <a:lnTo>
                    <a:pt x="19349" y="8662"/>
                  </a:lnTo>
                  <a:lnTo>
                    <a:pt x="19319" y="8762"/>
                  </a:lnTo>
                  <a:lnTo>
                    <a:pt x="19325" y="8806"/>
                  </a:lnTo>
                  <a:lnTo>
                    <a:pt x="19343" y="8818"/>
                  </a:lnTo>
                  <a:lnTo>
                    <a:pt x="19337" y="8940"/>
                  </a:lnTo>
                  <a:lnTo>
                    <a:pt x="19343" y="9039"/>
                  </a:lnTo>
                  <a:lnTo>
                    <a:pt x="19325" y="9084"/>
                  </a:lnTo>
                  <a:lnTo>
                    <a:pt x="19289" y="9106"/>
                  </a:lnTo>
                  <a:lnTo>
                    <a:pt x="19283" y="9162"/>
                  </a:lnTo>
                  <a:lnTo>
                    <a:pt x="19295" y="9195"/>
                  </a:lnTo>
                  <a:lnTo>
                    <a:pt x="19289" y="9306"/>
                  </a:lnTo>
                  <a:lnTo>
                    <a:pt x="19283" y="9328"/>
                  </a:lnTo>
                  <a:lnTo>
                    <a:pt x="19289" y="9373"/>
                  </a:lnTo>
                  <a:lnTo>
                    <a:pt x="19319" y="9429"/>
                  </a:lnTo>
                  <a:lnTo>
                    <a:pt x="19295" y="9429"/>
                  </a:lnTo>
                  <a:lnTo>
                    <a:pt x="19289" y="9528"/>
                  </a:lnTo>
                  <a:lnTo>
                    <a:pt x="19295" y="9551"/>
                  </a:lnTo>
                  <a:lnTo>
                    <a:pt x="19295" y="9628"/>
                  </a:lnTo>
                  <a:lnTo>
                    <a:pt x="19265" y="9684"/>
                  </a:lnTo>
                  <a:lnTo>
                    <a:pt x="19289" y="9751"/>
                  </a:lnTo>
                  <a:lnTo>
                    <a:pt x="19289" y="9873"/>
                  </a:lnTo>
                  <a:lnTo>
                    <a:pt x="19313" y="9984"/>
                  </a:lnTo>
                  <a:lnTo>
                    <a:pt x="19260" y="10161"/>
                  </a:lnTo>
                  <a:lnTo>
                    <a:pt x="19289" y="10239"/>
                  </a:lnTo>
                  <a:lnTo>
                    <a:pt x="19260" y="10217"/>
                  </a:lnTo>
                  <a:lnTo>
                    <a:pt x="19200" y="10239"/>
                  </a:lnTo>
                  <a:lnTo>
                    <a:pt x="19200" y="10350"/>
                  </a:lnTo>
                  <a:lnTo>
                    <a:pt x="19206" y="10383"/>
                  </a:lnTo>
                  <a:lnTo>
                    <a:pt x="19171" y="10461"/>
                  </a:lnTo>
                  <a:lnTo>
                    <a:pt x="19105" y="10406"/>
                  </a:lnTo>
                  <a:lnTo>
                    <a:pt x="19075" y="10461"/>
                  </a:lnTo>
                  <a:lnTo>
                    <a:pt x="19075" y="10494"/>
                  </a:lnTo>
                  <a:lnTo>
                    <a:pt x="19117" y="10494"/>
                  </a:lnTo>
                  <a:lnTo>
                    <a:pt x="19176" y="10661"/>
                  </a:lnTo>
                  <a:lnTo>
                    <a:pt x="19176" y="10816"/>
                  </a:lnTo>
                  <a:lnTo>
                    <a:pt x="19165" y="10861"/>
                  </a:lnTo>
                  <a:lnTo>
                    <a:pt x="19176" y="10906"/>
                  </a:lnTo>
                  <a:lnTo>
                    <a:pt x="19147" y="10917"/>
                  </a:lnTo>
                  <a:lnTo>
                    <a:pt x="19141" y="11028"/>
                  </a:lnTo>
                  <a:lnTo>
                    <a:pt x="19105" y="11105"/>
                  </a:lnTo>
                  <a:lnTo>
                    <a:pt x="19099" y="11238"/>
                  </a:lnTo>
                  <a:lnTo>
                    <a:pt x="19129" y="11350"/>
                  </a:lnTo>
                  <a:lnTo>
                    <a:pt x="19141" y="11549"/>
                  </a:lnTo>
                  <a:lnTo>
                    <a:pt x="19188" y="11694"/>
                  </a:lnTo>
                  <a:lnTo>
                    <a:pt x="19188" y="11805"/>
                  </a:lnTo>
                  <a:lnTo>
                    <a:pt x="19260" y="12105"/>
                  </a:lnTo>
                  <a:lnTo>
                    <a:pt x="19349" y="12427"/>
                  </a:lnTo>
                  <a:lnTo>
                    <a:pt x="19438" y="12693"/>
                  </a:lnTo>
                  <a:lnTo>
                    <a:pt x="19485" y="12771"/>
                  </a:lnTo>
                  <a:lnTo>
                    <a:pt x="19485" y="12871"/>
                  </a:lnTo>
                  <a:lnTo>
                    <a:pt x="19604" y="13126"/>
                  </a:lnTo>
                  <a:lnTo>
                    <a:pt x="19729" y="13548"/>
                  </a:lnTo>
                  <a:lnTo>
                    <a:pt x="19788" y="13604"/>
                  </a:lnTo>
                  <a:lnTo>
                    <a:pt x="19830" y="13604"/>
                  </a:lnTo>
                  <a:lnTo>
                    <a:pt x="19854" y="13582"/>
                  </a:lnTo>
                  <a:lnTo>
                    <a:pt x="19842" y="13637"/>
                  </a:lnTo>
                  <a:lnTo>
                    <a:pt x="19812" y="13660"/>
                  </a:lnTo>
                  <a:lnTo>
                    <a:pt x="19788" y="13660"/>
                  </a:lnTo>
                  <a:lnTo>
                    <a:pt x="19830" y="13793"/>
                  </a:lnTo>
                  <a:lnTo>
                    <a:pt x="19889" y="14048"/>
                  </a:lnTo>
                  <a:lnTo>
                    <a:pt x="19901" y="14159"/>
                  </a:lnTo>
                  <a:lnTo>
                    <a:pt x="19937" y="14260"/>
                  </a:lnTo>
                  <a:lnTo>
                    <a:pt x="20002" y="14270"/>
                  </a:lnTo>
                  <a:lnTo>
                    <a:pt x="20008" y="14315"/>
                  </a:lnTo>
                  <a:lnTo>
                    <a:pt x="20008" y="14370"/>
                  </a:lnTo>
                  <a:lnTo>
                    <a:pt x="20020" y="14415"/>
                  </a:lnTo>
                  <a:lnTo>
                    <a:pt x="20008" y="14481"/>
                  </a:lnTo>
                  <a:lnTo>
                    <a:pt x="20050" y="14348"/>
                  </a:lnTo>
                  <a:lnTo>
                    <a:pt x="20061" y="14204"/>
                  </a:lnTo>
                  <a:lnTo>
                    <a:pt x="20067" y="14193"/>
                  </a:lnTo>
                  <a:lnTo>
                    <a:pt x="20067" y="14137"/>
                  </a:lnTo>
                  <a:lnTo>
                    <a:pt x="20109" y="14071"/>
                  </a:lnTo>
                  <a:lnTo>
                    <a:pt x="20115" y="14015"/>
                  </a:lnTo>
                  <a:lnTo>
                    <a:pt x="20109" y="13981"/>
                  </a:lnTo>
                  <a:lnTo>
                    <a:pt x="20121" y="13926"/>
                  </a:lnTo>
                  <a:lnTo>
                    <a:pt x="20139" y="13793"/>
                  </a:lnTo>
                  <a:lnTo>
                    <a:pt x="20121" y="13737"/>
                  </a:lnTo>
                  <a:lnTo>
                    <a:pt x="20127" y="13637"/>
                  </a:lnTo>
                  <a:lnTo>
                    <a:pt x="20157" y="13593"/>
                  </a:lnTo>
                  <a:lnTo>
                    <a:pt x="20127" y="13538"/>
                  </a:lnTo>
                  <a:lnTo>
                    <a:pt x="20115" y="13548"/>
                  </a:lnTo>
                  <a:lnTo>
                    <a:pt x="20091" y="13538"/>
                  </a:lnTo>
                  <a:lnTo>
                    <a:pt x="20109" y="13493"/>
                  </a:lnTo>
                  <a:lnTo>
                    <a:pt x="20085" y="13415"/>
                  </a:lnTo>
                  <a:lnTo>
                    <a:pt x="20097" y="13426"/>
                  </a:lnTo>
                  <a:lnTo>
                    <a:pt x="20115" y="13404"/>
                  </a:lnTo>
                  <a:lnTo>
                    <a:pt x="20085" y="13349"/>
                  </a:lnTo>
                  <a:lnTo>
                    <a:pt x="20091" y="13304"/>
                  </a:lnTo>
                  <a:lnTo>
                    <a:pt x="20097" y="13238"/>
                  </a:lnTo>
                  <a:lnTo>
                    <a:pt x="20061" y="13238"/>
                  </a:lnTo>
                  <a:lnTo>
                    <a:pt x="20038" y="13204"/>
                  </a:lnTo>
                  <a:lnTo>
                    <a:pt x="20055" y="13149"/>
                  </a:lnTo>
                  <a:lnTo>
                    <a:pt x="20085" y="13204"/>
                  </a:lnTo>
                  <a:lnTo>
                    <a:pt x="20127" y="13126"/>
                  </a:lnTo>
                  <a:lnTo>
                    <a:pt x="20151" y="13137"/>
                  </a:lnTo>
                  <a:lnTo>
                    <a:pt x="20180" y="13082"/>
                  </a:lnTo>
                  <a:lnTo>
                    <a:pt x="20210" y="13038"/>
                  </a:lnTo>
                  <a:lnTo>
                    <a:pt x="20216" y="13049"/>
                  </a:lnTo>
                  <a:lnTo>
                    <a:pt x="20258" y="13071"/>
                  </a:lnTo>
                  <a:lnTo>
                    <a:pt x="20234" y="13015"/>
                  </a:lnTo>
                  <a:lnTo>
                    <a:pt x="20186" y="12971"/>
                  </a:lnTo>
                  <a:lnTo>
                    <a:pt x="20186" y="12904"/>
                  </a:lnTo>
                  <a:lnTo>
                    <a:pt x="20145" y="12860"/>
                  </a:lnTo>
                  <a:lnTo>
                    <a:pt x="20115" y="12682"/>
                  </a:lnTo>
                  <a:lnTo>
                    <a:pt x="20139" y="12527"/>
                  </a:lnTo>
                  <a:lnTo>
                    <a:pt x="20109" y="12471"/>
                  </a:lnTo>
                  <a:lnTo>
                    <a:pt x="20127" y="12427"/>
                  </a:lnTo>
                  <a:lnTo>
                    <a:pt x="20139" y="12349"/>
                  </a:lnTo>
                  <a:lnTo>
                    <a:pt x="20168" y="12238"/>
                  </a:lnTo>
                  <a:lnTo>
                    <a:pt x="20180" y="12405"/>
                  </a:lnTo>
                  <a:lnTo>
                    <a:pt x="20204" y="12416"/>
                  </a:lnTo>
                  <a:lnTo>
                    <a:pt x="20258" y="12360"/>
                  </a:lnTo>
                  <a:lnTo>
                    <a:pt x="20264" y="12382"/>
                  </a:lnTo>
                  <a:lnTo>
                    <a:pt x="20358" y="12316"/>
                  </a:lnTo>
                  <a:lnTo>
                    <a:pt x="20358" y="12238"/>
                  </a:lnTo>
                  <a:lnTo>
                    <a:pt x="20382" y="12194"/>
                  </a:lnTo>
                  <a:lnTo>
                    <a:pt x="20347" y="12149"/>
                  </a:lnTo>
                  <a:lnTo>
                    <a:pt x="20287" y="11994"/>
                  </a:lnTo>
                  <a:lnTo>
                    <a:pt x="20264" y="11994"/>
                  </a:lnTo>
                  <a:lnTo>
                    <a:pt x="20180" y="11761"/>
                  </a:lnTo>
                  <a:lnTo>
                    <a:pt x="20180" y="11705"/>
                  </a:lnTo>
                  <a:lnTo>
                    <a:pt x="20157" y="11660"/>
                  </a:lnTo>
                  <a:lnTo>
                    <a:pt x="20151" y="11461"/>
                  </a:lnTo>
                  <a:lnTo>
                    <a:pt x="20157" y="11427"/>
                  </a:lnTo>
                  <a:lnTo>
                    <a:pt x="20145" y="11328"/>
                  </a:lnTo>
                  <a:lnTo>
                    <a:pt x="20168" y="11261"/>
                  </a:lnTo>
                  <a:lnTo>
                    <a:pt x="20168" y="11194"/>
                  </a:lnTo>
                  <a:lnTo>
                    <a:pt x="20127" y="11206"/>
                  </a:lnTo>
                  <a:lnTo>
                    <a:pt x="20121" y="11161"/>
                  </a:lnTo>
                  <a:lnTo>
                    <a:pt x="20151" y="11083"/>
                  </a:lnTo>
                  <a:lnTo>
                    <a:pt x="20180" y="11061"/>
                  </a:lnTo>
                  <a:lnTo>
                    <a:pt x="20180" y="11017"/>
                  </a:lnTo>
                  <a:lnTo>
                    <a:pt x="20204" y="10972"/>
                  </a:lnTo>
                  <a:lnTo>
                    <a:pt x="20210" y="11028"/>
                  </a:lnTo>
                  <a:lnTo>
                    <a:pt x="20210" y="11094"/>
                  </a:lnTo>
                  <a:lnTo>
                    <a:pt x="20198" y="11161"/>
                  </a:lnTo>
                  <a:lnTo>
                    <a:pt x="20198" y="11250"/>
                  </a:lnTo>
                  <a:lnTo>
                    <a:pt x="20246" y="11272"/>
                  </a:lnTo>
                  <a:lnTo>
                    <a:pt x="20293" y="11328"/>
                  </a:lnTo>
                  <a:lnTo>
                    <a:pt x="20317" y="11316"/>
                  </a:lnTo>
                  <a:lnTo>
                    <a:pt x="20317" y="11227"/>
                  </a:lnTo>
                  <a:lnTo>
                    <a:pt x="20329" y="11194"/>
                  </a:lnTo>
                  <a:lnTo>
                    <a:pt x="20299" y="11094"/>
                  </a:lnTo>
                  <a:lnTo>
                    <a:pt x="20228" y="10972"/>
                  </a:lnTo>
                  <a:lnTo>
                    <a:pt x="20228" y="10828"/>
                  </a:lnTo>
                  <a:lnTo>
                    <a:pt x="20186" y="10805"/>
                  </a:lnTo>
                  <a:lnTo>
                    <a:pt x="20180" y="10783"/>
                  </a:lnTo>
                  <a:lnTo>
                    <a:pt x="20174" y="10816"/>
                  </a:lnTo>
                  <a:lnTo>
                    <a:pt x="20151" y="10861"/>
                  </a:lnTo>
                  <a:lnTo>
                    <a:pt x="20151" y="10883"/>
                  </a:lnTo>
                  <a:lnTo>
                    <a:pt x="20139" y="10917"/>
                  </a:lnTo>
                  <a:lnTo>
                    <a:pt x="20097" y="10872"/>
                  </a:lnTo>
                  <a:lnTo>
                    <a:pt x="20097" y="10761"/>
                  </a:lnTo>
                  <a:lnTo>
                    <a:pt x="20079" y="10694"/>
                  </a:lnTo>
                  <a:lnTo>
                    <a:pt x="20050" y="10583"/>
                  </a:lnTo>
                  <a:lnTo>
                    <a:pt x="20067" y="10528"/>
                  </a:lnTo>
                  <a:lnTo>
                    <a:pt x="20085" y="10505"/>
                  </a:lnTo>
                  <a:lnTo>
                    <a:pt x="20079" y="10450"/>
                  </a:lnTo>
                  <a:lnTo>
                    <a:pt x="20097" y="10394"/>
                  </a:lnTo>
                  <a:lnTo>
                    <a:pt x="20079" y="10361"/>
                  </a:lnTo>
                  <a:lnTo>
                    <a:pt x="20085" y="10317"/>
                  </a:lnTo>
                  <a:lnTo>
                    <a:pt x="20085" y="10261"/>
                  </a:lnTo>
                  <a:lnTo>
                    <a:pt x="20061" y="10228"/>
                  </a:lnTo>
                  <a:lnTo>
                    <a:pt x="20032" y="10250"/>
                  </a:lnTo>
                  <a:lnTo>
                    <a:pt x="19978" y="10161"/>
                  </a:lnTo>
                  <a:lnTo>
                    <a:pt x="19943" y="10161"/>
                  </a:lnTo>
                  <a:lnTo>
                    <a:pt x="19919" y="10206"/>
                  </a:lnTo>
                  <a:lnTo>
                    <a:pt x="19919" y="10250"/>
                  </a:lnTo>
                  <a:lnTo>
                    <a:pt x="19961" y="10328"/>
                  </a:lnTo>
                  <a:lnTo>
                    <a:pt x="19949" y="10383"/>
                  </a:lnTo>
                  <a:lnTo>
                    <a:pt x="19937" y="10417"/>
                  </a:lnTo>
                  <a:lnTo>
                    <a:pt x="19901" y="10383"/>
                  </a:lnTo>
                  <a:lnTo>
                    <a:pt x="19854" y="10272"/>
                  </a:lnTo>
                  <a:lnTo>
                    <a:pt x="19824" y="10217"/>
                  </a:lnTo>
                  <a:lnTo>
                    <a:pt x="19800" y="10194"/>
                  </a:lnTo>
                  <a:lnTo>
                    <a:pt x="19818" y="10161"/>
                  </a:lnTo>
                  <a:lnTo>
                    <a:pt x="19788" y="10050"/>
                  </a:lnTo>
                  <a:lnTo>
                    <a:pt x="19788" y="9939"/>
                  </a:lnTo>
                  <a:lnTo>
                    <a:pt x="19770" y="9884"/>
                  </a:lnTo>
                  <a:lnTo>
                    <a:pt x="19788" y="9839"/>
                  </a:lnTo>
                  <a:lnTo>
                    <a:pt x="19770" y="9751"/>
                  </a:lnTo>
                  <a:lnTo>
                    <a:pt x="19794" y="9695"/>
                  </a:lnTo>
                  <a:lnTo>
                    <a:pt x="19794" y="9639"/>
                  </a:lnTo>
                  <a:lnTo>
                    <a:pt x="19800" y="9573"/>
                  </a:lnTo>
                  <a:lnTo>
                    <a:pt x="19800" y="9495"/>
                  </a:lnTo>
                  <a:lnTo>
                    <a:pt x="19788" y="9517"/>
                  </a:lnTo>
                  <a:lnTo>
                    <a:pt x="19758" y="9440"/>
                  </a:lnTo>
                  <a:lnTo>
                    <a:pt x="19764" y="9417"/>
                  </a:lnTo>
                  <a:lnTo>
                    <a:pt x="19788" y="9406"/>
                  </a:lnTo>
                  <a:lnTo>
                    <a:pt x="19818" y="9440"/>
                  </a:lnTo>
                  <a:lnTo>
                    <a:pt x="19818" y="9417"/>
                  </a:lnTo>
                  <a:lnTo>
                    <a:pt x="19794" y="9373"/>
                  </a:lnTo>
                  <a:lnTo>
                    <a:pt x="19770" y="9328"/>
                  </a:lnTo>
                  <a:lnTo>
                    <a:pt x="19782" y="9295"/>
                  </a:lnTo>
                  <a:lnTo>
                    <a:pt x="19794" y="9295"/>
                  </a:lnTo>
                  <a:lnTo>
                    <a:pt x="19788" y="9251"/>
                  </a:lnTo>
                  <a:lnTo>
                    <a:pt x="19764" y="9206"/>
                  </a:lnTo>
                  <a:lnTo>
                    <a:pt x="19729" y="9195"/>
                  </a:lnTo>
                  <a:lnTo>
                    <a:pt x="19723" y="9151"/>
                  </a:lnTo>
                  <a:lnTo>
                    <a:pt x="19735" y="9140"/>
                  </a:lnTo>
                  <a:lnTo>
                    <a:pt x="19729" y="9062"/>
                  </a:lnTo>
                  <a:lnTo>
                    <a:pt x="19699" y="9007"/>
                  </a:lnTo>
                  <a:lnTo>
                    <a:pt x="19705" y="8962"/>
                  </a:lnTo>
                  <a:lnTo>
                    <a:pt x="19711" y="8906"/>
                  </a:lnTo>
                  <a:lnTo>
                    <a:pt x="19729" y="8873"/>
                  </a:lnTo>
                  <a:lnTo>
                    <a:pt x="19705" y="8818"/>
                  </a:lnTo>
                  <a:lnTo>
                    <a:pt x="19711" y="8773"/>
                  </a:lnTo>
                  <a:lnTo>
                    <a:pt x="19735" y="8773"/>
                  </a:lnTo>
                  <a:lnTo>
                    <a:pt x="19764" y="8806"/>
                  </a:lnTo>
                  <a:lnTo>
                    <a:pt x="19788" y="8795"/>
                  </a:lnTo>
                  <a:lnTo>
                    <a:pt x="19800" y="8707"/>
                  </a:lnTo>
                  <a:lnTo>
                    <a:pt x="19824" y="8707"/>
                  </a:lnTo>
                  <a:lnTo>
                    <a:pt x="19842" y="8751"/>
                  </a:lnTo>
                  <a:lnTo>
                    <a:pt x="19854" y="8751"/>
                  </a:lnTo>
                  <a:lnTo>
                    <a:pt x="19877" y="8818"/>
                  </a:lnTo>
                  <a:lnTo>
                    <a:pt x="19913" y="8684"/>
                  </a:lnTo>
                  <a:lnTo>
                    <a:pt x="19877" y="8651"/>
                  </a:lnTo>
                  <a:lnTo>
                    <a:pt x="19883" y="8595"/>
                  </a:lnTo>
                  <a:lnTo>
                    <a:pt x="19907" y="8573"/>
                  </a:lnTo>
                  <a:lnTo>
                    <a:pt x="19943" y="8440"/>
                  </a:lnTo>
                  <a:lnTo>
                    <a:pt x="19943" y="8373"/>
                  </a:lnTo>
                  <a:lnTo>
                    <a:pt x="19966" y="8429"/>
                  </a:lnTo>
                  <a:lnTo>
                    <a:pt x="19996" y="8462"/>
                  </a:lnTo>
                  <a:lnTo>
                    <a:pt x="19996" y="8529"/>
                  </a:lnTo>
                  <a:lnTo>
                    <a:pt x="20032" y="8718"/>
                  </a:lnTo>
                  <a:lnTo>
                    <a:pt x="20055" y="8762"/>
                  </a:lnTo>
                  <a:lnTo>
                    <a:pt x="20067" y="8740"/>
                  </a:lnTo>
                  <a:lnTo>
                    <a:pt x="20079" y="8573"/>
                  </a:lnTo>
                  <a:lnTo>
                    <a:pt x="20085" y="8518"/>
                  </a:lnTo>
                  <a:lnTo>
                    <a:pt x="20079" y="8440"/>
                  </a:lnTo>
                  <a:lnTo>
                    <a:pt x="20097" y="8384"/>
                  </a:lnTo>
                  <a:lnTo>
                    <a:pt x="20079" y="8306"/>
                  </a:lnTo>
                  <a:lnTo>
                    <a:pt x="20109" y="8329"/>
                  </a:lnTo>
                  <a:lnTo>
                    <a:pt x="20127" y="8296"/>
                  </a:lnTo>
                  <a:lnTo>
                    <a:pt x="20145" y="8184"/>
                  </a:lnTo>
                  <a:lnTo>
                    <a:pt x="20174" y="8184"/>
                  </a:lnTo>
                  <a:lnTo>
                    <a:pt x="20210" y="8096"/>
                  </a:lnTo>
                  <a:lnTo>
                    <a:pt x="20246" y="8085"/>
                  </a:lnTo>
                  <a:lnTo>
                    <a:pt x="20264" y="8107"/>
                  </a:lnTo>
                  <a:lnTo>
                    <a:pt x="20317" y="8040"/>
                  </a:lnTo>
                  <a:lnTo>
                    <a:pt x="20358" y="8051"/>
                  </a:lnTo>
                  <a:lnTo>
                    <a:pt x="20448" y="8151"/>
                  </a:lnTo>
                  <a:lnTo>
                    <a:pt x="20454" y="8207"/>
                  </a:lnTo>
                  <a:lnTo>
                    <a:pt x="20477" y="8218"/>
                  </a:lnTo>
                  <a:lnTo>
                    <a:pt x="20507" y="8207"/>
                  </a:lnTo>
                  <a:lnTo>
                    <a:pt x="20525" y="8218"/>
                  </a:lnTo>
                  <a:lnTo>
                    <a:pt x="20507" y="8251"/>
                  </a:lnTo>
                  <a:lnTo>
                    <a:pt x="20555" y="8340"/>
                  </a:lnTo>
                  <a:lnTo>
                    <a:pt x="20567" y="8318"/>
                  </a:lnTo>
                  <a:lnTo>
                    <a:pt x="20596" y="8373"/>
                  </a:lnTo>
                  <a:lnTo>
                    <a:pt x="20632" y="8362"/>
                  </a:lnTo>
                  <a:lnTo>
                    <a:pt x="20656" y="8373"/>
                  </a:lnTo>
                  <a:lnTo>
                    <a:pt x="20656" y="8318"/>
                  </a:lnTo>
                  <a:lnTo>
                    <a:pt x="20626" y="8240"/>
                  </a:lnTo>
                  <a:lnTo>
                    <a:pt x="20644" y="8196"/>
                  </a:lnTo>
                  <a:lnTo>
                    <a:pt x="20632" y="8151"/>
                  </a:lnTo>
                  <a:lnTo>
                    <a:pt x="20614" y="8140"/>
                  </a:lnTo>
                  <a:lnTo>
                    <a:pt x="20614" y="8085"/>
                  </a:lnTo>
                  <a:lnTo>
                    <a:pt x="20632" y="8029"/>
                  </a:lnTo>
                  <a:lnTo>
                    <a:pt x="20650" y="7885"/>
                  </a:lnTo>
                  <a:lnTo>
                    <a:pt x="20673" y="7774"/>
                  </a:lnTo>
                  <a:lnTo>
                    <a:pt x="20662" y="7718"/>
                  </a:lnTo>
                  <a:lnTo>
                    <a:pt x="20703" y="7629"/>
                  </a:lnTo>
                  <a:lnTo>
                    <a:pt x="20685" y="7585"/>
                  </a:lnTo>
                  <a:lnTo>
                    <a:pt x="20709" y="7552"/>
                  </a:lnTo>
                  <a:lnTo>
                    <a:pt x="20685" y="7463"/>
                  </a:lnTo>
                  <a:lnTo>
                    <a:pt x="20662" y="7430"/>
                  </a:lnTo>
                  <a:lnTo>
                    <a:pt x="20662" y="7407"/>
                  </a:lnTo>
                  <a:lnTo>
                    <a:pt x="20709" y="7407"/>
                  </a:lnTo>
                  <a:lnTo>
                    <a:pt x="20721" y="7329"/>
                  </a:lnTo>
                  <a:lnTo>
                    <a:pt x="20673" y="7296"/>
                  </a:lnTo>
                  <a:lnTo>
                    <a:pt x="20656" y="7241"/>
                  </a:lnTo>
                  <a:lnTo>
                    <a:pt x="20679" y="7218"/>
                  </a:lnTo>
                  <a:lnTo>
                    <a:pt x="20691" y="7252"/>
                  </a:lnTo>
                  <a:lnTo>
                    <a:pt x="20715" y="7241"/>
                  </a:lnTo>
                  <a:lnTo>
                    <a:pt x="20721" y="7196"/>
                  </a:lnTo>
                  <a:lnTo>
                    <a:pt x="20709" y="7152"/>
                  </a:lnTo>
                  <a:lnTo>
                    <a:pt x="20745" y="7096"/>
                  </a:lnTo>
                  <a:lnTo>
                    <a:pt x="20745" y="7052"/>
                  </a:lnTo>
                  <a:lnTo>
                    <a:pt x="20721" y="7018"/>
                  </a:lnTo>
                  <a:lnTo>
                    <a:pt x="20745" y="6985"/>
                  </a:lnTo>
                  <a:lnTo>
                    <a:pt x="20768" y="6996"/>
                  </a:lnTo>
                  <a:lnTo>
                    <a:pt x="20780" y="6941"/>
                  </a:lnTo>
                  <a:lnTo>
                    <a:pt x="20792" y="6919"/>
                  </a:lnTo>
                  <a:lnTo>
                    <a:pt x="20774" y="6885"/>
                  </a:lnTo>
                  <a:lnTo>
                    <a:pt x="20804" y="6874"/>
                  </a:lnTo>
                  <a:lnTo>
                    <a:pt x="20840" y="6808"/>
                  </a:lnTo>
                  <a:lnTo>
                    <a:pt x="20828" y="6763"/>
                  </a:lnTo>
                  <a:lnTo>
                    <a:pt x="20834" y="6707"/>
                  </a:lnTo>
                  <a:lnTo>
                    <a:pt x="20846" y="6752"/>
                  </a:lnTo>
                  <a:lnTo>
                    <a:pt x="20875" y="6697"/>
                  </a:lnTo>
                  <a:lnTo>
                    <a:pt x="20858" y="6607"/>
                  </a:lnTo>
                  <a:lnTo>
                    <a:pt x="20858" y="6530"/>
                  </a:lnTo>
                  <a:lnTo>
                    <a:pt x="20887" y="6530"/>
                  </a:lnTo>
                  <a:lnTo>
                    <a:pt x="20893" y="6541"/>
                  </a:lnTo>
                  <a:lnTo>
                    <a:pt x="20911" y="6519"/>
                  </a:lnTo>
                  <a:lnTo>
                    <a:pt x="20959" y="6408"/>
                  </a:lnTo>
                  <a:lnTo>
                    <a:pt x="20941" y="6386"/>
                  </a:lnTo>
                  <a:lnTo>
                    <a:pt x="20941" y="6330"/>
                  </a:lnTo>
                  <a:lnTo>
                    <a:pt x="20971" y="6330"/>
                  </a:lnTo>
                  <a:lnTo>
                    <a:pt x="21030" y="6241"/>
                  </a:lnTo>
                  <a:lnTo>
                    <a:pt x="21006" y="6208"/>
                  </a:lnTo>
                  <a:lnTo>
                    <a:pt x="21018" y="6186"/>
                  </a:lnTo>
                  <a:lnTo>
                    <a:pt x="21059" y="6186"/>
                  </a:lnTo>
                  <a:lnTo>
                    <a:pt x="21107" y="6130"/>
                  </a:lnTo>
                  <a:lnTo>
                    <a:pt x="21095" y="6086"/>
                  </a:lnTo>
                  <a:lnTo>
                    <a:pt x="21101" y="6052"/>
                  </a:lnTo>
                  <a:lnTo>
                    <a:pt x="21125" y="6086"/>
                  </a:lnTo>
                  <a:lnTo>
                    <a:pt x="21131" y="6141"/>
                  </a:lnTo>
                  <a:lnTo>
                    <a:pt x="21160" y="6152"/>
                  </a:lnTo>
                  <a:lnTo>
                    <a:pt x="21184" y="6130"/>
                  </a:lnTo>
                  <a:lnTo>
                    <a:pt x="21220" y="6163"/>
                  </a:lnTo>
                  <a:lnTo>
                    <a:pt x="21339" y="6163"/>
                  </a:lnTo>
                  <a:lnTo>
                    <a:pt x="21363" y="6197"/>
                  </a:lnTo>
                  <a:lnTo>
                    <a:pt x="21374" y="6186"/>
                  </a:lnTo>
                  <a:lnTo>
                    <a:pt x="21363" y="6097"/>
                  </a:lnTo>
                  <a:lnTo>
                    <a:pt x="21333" y="6052"/>
                  </a:lnTo>
                  <a:lnTo>
                    <a:pt x="21333" y="6030"/>
                  </a:lnTo>
                  <a:lnTo>
                    <a:pt x="21357" y="6019"/>
                  </a:lnTo>
                  <a:lnTo>
                    <a:pt x="21357" y="5830"/>
                  </a:lnTo>
                  <a:lnTo>
                    <a:pt x="21309" y="5708"/>
                  </a:lnTo>
                  <a:lnTo>
                    <a:pt x="21273" y="5697"/>
                  </a:lnTo>
                  <a:lnTo>
                    <a:pt x="21226" y="5586"/>
                  </a:lnTo>
                  <a:lnTo>
                    <a:pt x="21250" y="5542"/>
                  </a:lnTo>
                  <a:lnTo>
                    <a:pt x="21202" y="5475"/>
                  </a:lnTo>
                  <a:lnTo>
                    <a:pt x="21131" y="5441"/>
                  </a:lnTo>
                  <a:lnTo>
                    <a:pt x="21053" y="5353"/>
                  </a:lnTo>
                  <a:lnTo>
                    <a:pt x="21024" y="5264"/>
                  </a:lnTo>
                  <a:lnTo>
                    <a:pt x="21018" y="5319"/>
                  </a:lnTo>
                  <a:lnTo>
                    <a:pt x="20994" y="5308"/>
                  </a:lnTo>
                  <a:lnTo>
                    <a:pt x="20982" y="5319"/>
                  </a:lnTo>
                  <a:lnTo>
                    <a:pt x="20976" y="5386"/>
                  </a:lnTo>
                  <a:lnTo>
                    <a:pt x="20935" y="5408"/>
                  </a:lnTo>
                  <a:lnTo>
                    <a:pt x="20923" y="5364"/>
                  </a:lnTo>
                  <a:lnTo>
                    <a:pt x="20923" y="5297"/>
                  </a:lnTo>
                  <a:lnTo>
                    <a:pt x="20959" y="5252"/>
                  </a:lnTo>
                  <a:lnTo>
                    <a:pt x="20935" y="5197"/>
                  </a:lnTo>
                  <a:lnTo>
                    <a:pt x="20947" y="5164"/>
                  </a:lnTo>
                  <a:lnTo>
                    <a:pt x="20965" y="5164"/>
                  </a:lnTo>
                  <a:lnTo>
                    <a:pt x="20988" y="5208"/>
                  </a:lnTo>
                  <a:lnTo>
                    <a:pt x="20923" y="5019"/>
                  </a:lnTo>
                  <a:lnTo>
                    <a:pt x="20875" y="4942"/>
                  </a:lnTo>
                  <a:lnTo>
                    <a:pt x="20875" y="5053"/>
                  </a:lnTo>
                  <a:lnTo>
                    <a:pt x="20858" y="5053"/>
                  </a:lnTo>
                  <a:lnTo>
                    <a:pt x="20798" y="4942"/>
                  </a:lnTo>
                  <a:lnTo>
                    <a:pt x="20798" y="4886"/>
                  </a:lnTo>
                  <a:lnTo>
                    <a:pt x="20828" y="4909"/>
                  </a:lnTo>
                  <a:lnTo>
                    <a:pt x="20810" y="4853"/>
                  </a:lnTo>
                  <a:lnTo>
                    <a:pt x="20727" y="4720"/>
                  </a:lnTo>
                  <a:lnTo>
                    <a:pt x="20715" y="4720"/>
                  </a:lnTo>
                  <a:lnTo>
                    <a:pt x="20721" y="4764"/>
                  </a:lnTo>
                  <a:lnTo>
                    <a:pt x="20709" y="4819"/>
                  </a:lnTo>
                  <a:lnTo>
                    <a:pt x="20662" y="4830"/>
                  </a:lnTo>
                  <a:lnTo>
                    <a:pt x="20626" y="4764"/>
                  </a:lnTo>
                  <a:lnTo>
                    <a:pt x="20590" y="4753"/>
                  </a:lnTo>
                  <a:lnTo>
                    <a:pt x="20549" y="4631"/>
                  </a:lnTo>
                  <a:lnTo>
                    <a:pt x="20549" y="4586"/>
                  </a:lnTo>
                  <a:lnTo>
                    <a:pt x="20531" y="4553"/>
                  </a:lnTo>
                  <a:lnTo>
                    <a:pt x="20501" y="4575"/>
                  </a:lnTo>
                  <a:lnTo>
                    <a:pt x="20448" y="4653"/>
                  </a:lnTo>
                  <a:lnTo>
                    <a:pt x="20448" y="4686"/>
                  </a:lnTo>
                  <a:lnTo>
                    <a:pt x="20418" y="4664"/>
                  </a:lnTo>
                  <a:lnTo>
                    <a:pt x="20394" y="4697"/>
                  </a:lnTo>
                  <a:lnTo>
                    <a:pt x="20394" y="4819"/>
                  </a:lnTo>
                  <a:lnTo>
                    <a:pt x="20412" y="4853"/>
                  </a:lnTo>
                  <a:lnTo>
                    <a:pt x="20382" y="4819"/>
                  </a:lnTo>
                  <a:lnTo>
                    <a:pt x="20358" y="4708"/>
                  </a:lnTo>
                  <a:lnTo>
                    <a:pt x="20370" y="4631"/>
                  </a:lnTo>
                  <a:lnTo>
                    <a:pt x="20323" y="4575"/>
                  </a:lnTo>
                  <a:lnTo>
                    <a:pt x="20305" y="4487"/>
                  </a:lnTo>
                  <a:lnTo>
                    <a:pt x="20293" y="4487"/>
                  </a:lnTo>
                  <a:lnTo>
                    <a:pt x="20323" y="4475"/>
                  </a:lnTo>
                  <a:lnTo>
                    <a:pt x="20353" y="4542"/>
                  </a:lnTo>
                  <a:lnTo>
                    <a:pt x="20353" y="4475"/>
                  </a:lnTo>
                  <a:lnTo>
                    <a:pt x="20388" y="4475"/>
                  </a:lnTo>
                  <a:lnTo>
                    <a:pt x="20418" y="4498"/>
                  </a:lnTo>
                  <a:lnTo>
                    <a:pt x="20459" y="4442"/>
                  </a:lnTo>
                  <a:lnTo>
                    <a:pt x="20448" y="4386"/>
                  </a:lnTo>
                  <a:lnTo>
                    <a:pt x="20358" y="4320"/>
                  </a:lnTo>
                  <a:lnTo>
                    <a:pt x="20335" y="4386"/>
                  </a:lnTo>
                  <a:lnTo>
                    <a:pt x="20293" y="4386"/>
                  </a:lnTo>
                  <a:lnTo>
                    <a:pt x="20252" y="4364"/>
                  </a:lnTo>
                  <a:lnTo>
                    <a:pt x="20293" y="4364"/>
                  </a:lnTo>
                  <a:lnTo>
                    <a:pt x="20323" y="4298"/>
                  </a:lnTo>
                  <a:lnTo>
                    <a:pt x="20353" y="4275"/>
                  </a:lnTo>
                  <a:lnTo>
                    <a:pt x="20382" y="4309"/>
                  </a:lnTo>
                  <a:lnTo>
                    <a:pt x="20424" y="4320"/>
                  </a:lnTo>
                  <a:lnTo>
                    <a:pt x="20459" y="4376"/>
                  </a:lnTo>
                  <a:lnTo>
                    <a:pt x="20507" y="4475"/>
                  </a:lnTo>
                  <a:lnTo>
                    <a:pt x="20543" y="4475"/>
                  </a:lnTo>
                  <a:lnTo>
                    <a:pt x="20561" y="4531"/>
                  </a:lnTo>
                  <a:lnTo>
                    <a:pt x="20578" y="4542"/>
                  </a:lnTo>
                  <a:lnTo>
                    <a:pt x="20620" y="4498"/>
                  </a:lnTo>
                  <a:lnTo>
                    <a:pt x="20632" y="4542"/>
                  </a:lnTo>
                  <a:lnTo>
                    <a:pt x="20709" y="4431"/>
                  </a:lnTo>
                  <a:lnTo>
                    <a:pt x="20715" y="4453"/>
                  </a:lnTo>
                  <a:lnTo>
                    <a:pt x="20709" y="4509"/>
                  </a:lnTo>
                  <a:lnTo>
                    <a:pt x="20739" y="4475"/>
                  </a:lnTo>
                  <a:lnTo>
                    <a:pt x="20739" y="4397"/>
                  </a:lnTo>
                  <a:lnTo>
                    <a:pt x="20774" y="4286"/>
                  </a:lnTo>
                  <a:lnTo>
                    <a:pt x="20768" y="4253"/>
                  </a:lnTo>
                  <a:lnTo>
                    <a:pt x="20768" y="4164"/>
                  </a:lnTo>
                  <a:lnTo>
                    <a:pt x="20751" y="4042"/>
                  </a:lnTo>
                  <a:lnTo>
                    <a:pt x="20780" y="3842"/>
                  </a:lnTo>
                  <a:lnTo>
                    <a:pt x="20780" y="3720"/>
                  </a:lnTo>
                  <a:lnTo>
                    <a:pt x="20751" y="3653"/>
                  </a:lnTo>
                  <a:lnTo>
                    <a:pt x="20739" y="3587"/>
                  </a:lnTo>
                  <a:lnTo>
                    <a:pt x="20691" y="3509"/>
                  </a:lnTo>
                  <a:lnTo>
                    <a:pt x="20667" y="3420"/>
                  </a:lnTo>
                  <a:lnTo>
                    <a:pt x="20685" y="3420"/>
                  </a:lnTo>
                  <a:lnTo>
                    <a:pt x="20715" y="3487"/>
                  </a:lnTo>
                  <a:lnTo>
                    <a:pt x="20721" y="3487"/>
                  </a:lnTo>
                  <a:lnTo>
                    <a:pt x="20709" y="3398"/>
                  </a:lnTo>
                  <a:lnTo>
                    <a:pt x="20662" y="3365"/>
                  </a:lnTo>
                  <a:lnTo>
                    <a:pt x="20626" y="3387"/>
                  </a:lnTo>
                  <a:lnTo>
                    <a:pt x="20561" y="3365"/>
                  </a:lnTo>
                  <a:lnTo>
                    <a:pt x="20471" y="3154"/>
                  </a:lnTo>
                  <a:lnTo>
                    <a:pt x="20448" y="3120"/>
                  </a:lnTo>
                  <a:lnTo>
                    <a:pt x="20454" y="3087"/>
                  </a:lnTo>
                  <a:lnTo>
                    <a:pt x="20501" y="3087"/>
                  </a:lnTo>
                  <a:lnTo>
                    <a:pt x="20513" y="3009"/>
                  </a:lnTo>
                  <a:lnTo>
                    <a:pt x="20489" y="2976"/>
                  </a:lnTo>
                  <a:lnTo>
                    <a:pt x="20454" y="2976"/>
                  </a:lnTo>
                  <a:lnTo>
                    <a:pt x="20442" y="2943"/>
                  </a:lnTo>
                  <a:lnTo>
                    <a:pt x="20459" y="2921"/>
                  </a:lnTo>
                  <a:lnTo>
                    <a:pt x="20448" y="2832"/>
                  </a:lnTo>
                  <a:lnTo>
                    <a:pt x="20454" y="2820"/>
                  </a:lnTo>
                  <a:lnTo>
                    <a:pt x="20489" y="2899"/>
                  </a:lnTo>
                  <a:lnTo>
                    <a:pt x="20543" y="2954"/>
                  </a:lnTo>
                  <a:lnTo>
                    <a:pt x="20549" y="2921"/>
                  </a:lnTo>
                  <a:lnTo>
                    <a:pt x="20531" y="2876"/>
                  </a:lnTo>
                  <a:lnTo>
                    <a:pt x="20531" y="2820"/>
                  </a:lnTo>
                  <a:lnTo>
                    <a:pt x="20519" y="2776"/>
                  </a:lnTo>
                  <a:lnTo>
                    <a:pt x="20537" y="2754"/>
                  </a:lnTo>
                  <a:lnTo>
                    <a:pt x="20549" y="2787"/>
                  </a:lnTo>
                  <a:lnTo>
                    <a:pt x="20561" y="2832"/>
                  </a:lnTo>
                  <a:lnTo>
                    <a:pt x="20590" y="2843"/>
                  </a:lnTo>
                  <a:lnTo>
                    <a:pt x="20602" y="2998"/>
                  </a:lnTo>
                  <a:lnTo>
                    <a:pt x="20596" y="3043"/>
                  </a:lnTo>
                  <a:lnTo>
                    <a:pt x="20679" y="3154"/>
                  </a:lnTo>
                  <a:lnTo>
                    <a:pt x="20709" y="3120"/>
                  </a:lnTo>
                  <a:lnTo>
                    <a:pt x="20745" y="3154"/>
                  </a:lnTo>
                  <a:lnTo>
                    <a:pt x="20745" y="3265"/>
                  </a:lnTo>
                  <a:lnTo>
                    <a:pt x="20774" y="3265"/>
                  </a:lnTo>
                  <a:lnTo>
                    <a:pt x="20834" y="3109"/>
                  </a:lnTo>
                  <a:lnTo>
                    <a:pt x="20846" y="3043"/>
                  </a:lnTo>
                  <a:lnTo>
                    <a:pt x="20834" y="2976"/>
                  </a:lnTo>
                  <a:lnTo>
                    <a:pt x="20840" y="2843"/>
                  </a:lnTo>
                  <a:lnTo>
                    <a:pt x="20834" y="2787"/>
                  </a:lnTo>
                  <a:lnTo>
                    <a:pt x="20846" y="2843"/>
                  </a:lnTo>
                  <a:lnTo>
                    <a:pt x="20846" y="2931"/>
                  </a:lnTo>
                  <a:lnTo>
                    <a:pt x="20869" y="2931"/>
                  </a:lnTo>
                  <a:lnTo>
                    <a:pt x="20899" y="2876"/>
                  </a:lnTo>
                  <a:lnTo>
                    <a:pt x="20953" y="2843"/>
                  </a:lnTo>
                  <a:lnTo>
                    <a:pt x="20959" y="2776"/>
                  </a:lnTo>
                  <a:lnTo>
                    <a:pt x="21012" y="2809"/>
                  </a:lnTo>
                  <a:lnTo>
                    <a:pt x="21006" y="2832"/>
                  </a:lnTo>
                  <a:lnTo>
                    <a:pt x="21012" y="2865"/>
                  </a:lnTo>
                  <a:lnTo>
                    <a:pt x="21095" y="2976"/>
                  </a:lnTo>
                  <a:lnTo>
                    <a:pt x="21107" y="2987"/>
                  </a:lnTo>
                  <a:lnTo>
                    <a:pt x="21125" y="3065"/>
                  </a:lnTo>
                  <a:lnTo>
                    <a:pt x="21125" y="3098"/>
                  </a:lnTo>
                  <a:lnTo>
                    <a:pt x="21137" y="3109"/>
                  </a:lnTo>
                  <a:lnTo>
                    <a:pt x="21208" y="3087"/>
                  </a:lnTo>
                  <a:lnTo>
                    <a:pt x="21220" y="3098"/>
                  </a:lnTo>
                  <a:lnTo>
                    <a:pt x="21220" y="3120"/>
                  </a:lnTo>
                  <a:lnTo>
                    <a:pt x="21226" y="3120"/>
                  </a:lnTo>
                  <a:lnTo>
                    <a:pt x="21256" y="3065"/>
                  </a:lnTo>
                  <a:lnTo>
                    <a:pt x="21244" y="3009"/>
                  </a:lnTo>
                  <a:lnTo>
                    <a:pt x="21250" y="2998"/>
                  </a:lnTo>
                  <a:lnTo>
                    <a:pt x="21273" y="2998"/>
                  </a:lnTo>
                  <a:lnTo>
                    <a:pt x="21262" y="2921"/>
                  </a:lnTo>
                  <a:lnTo>
                    <a:pt x="21285" y="2931"/>
                  </a:lnTo>
                  <a:lnTo>
                    <a:pt x="21303" y="2976"/>
                  </a:lnTo>
                  <a:lnTo>
                    <a:pt x="21291" y="3009"/>
                  </a:lnTo>
                  <a:lnTo>
                    <a:pt x="21321" y="3009"/>
                  </a:lnTo>
                  <a:lnTo>
                    <a:pt x="21351" y="2987"/>
                  </a:lnTo>
                  <a:lnTo>
                    <a:pt x="21428" y="2998"/>
                  </a:lnTo>
                  <a:lnTo>
                    <a:pt x="21452" y="3032"/>
                  </a:lnTo>
                  <a:lnTo>
                    <a:pt x="21469" y="3032"/>
                  </a:lnTo>
                  <a:lnTo>
                    <a:pt x="21481" y="3054"/>
                  </a:lnTo>
                  <a:lnTo>
                    <a:pt x="21493" y="3054"/>
                  </a:lnTo>
                  <a:lnTo>
                    <a:pt x="21517" y="3009"/>
                  </a:lnTo>
                  <a:lnTo>
                    <a:pt x="21499" y="2899"/>
                  </a:lnTo>
                  <a:lnTo>
                    <a:pt x="21517" y="2921"/>
                  </a:lnTo>
                  <a:lnTo>
                    <a:pt x="21553" y="3009"/>
                  </a:lnTo>
                  <a:lnTo>
                    <a:pt x="21600" y="2976"/>
                  </a:lnTo>
                  <a:lnTo>
                    <a:pt x="21600" y="2931"/>
                  </a:lnTo>
                  <a:lnTo>
                    <a:pt x="21576" y="2843"/>
                  </a:lnTo>
                  <a:lnTo>
                    <a:pt x="21541" y="2854"/>
                  </a:lnTo>
                  <a:lnTo>
                    <a:pt x="21505" y="2809"/>
                  </a:lnTo>
                  <a:lnTo>
                    <a:pt x="21523" y="2754"/>
                  </a:lnTo>
                  <a:lnTo>
                    <a:pt x="21553" y="2776"/>
                  </a:lnTo>
                  <a:lnTo>
                    <a:pt x="21576" y="2765"/>
                  </a:lnTo>
                  <a:lnTo>
                    <a:pt x="21576" y="2687"/>
                  </a:lnTo>
                  <a:lnTo>
                    <a:pt x="21547" y="2665"/>
                  </a:lnTo>
                  <a:lnTo>
                    <a:pt x="21523" y="2643"/>
                  </a:lnTo>
                  <a:lnTo>
                    <a:pt x="21505" y="2665"/>
                  </a:lnTo>
                  <a:lnTo>
                    <a:pt x="21505" y="2721"/>
                  </a:lnTo>
                  <a:lnTo>
                    <a:pt x="21487" y="2687"/>
                  </a:lnTo>
                  <a:lnTo>
                    <a:pt x="21452" y="2698"/>
                  </a:lnTo>
                  <a:lnTo>
                    <a:pt x="21457" y="2610"/>
                  </a:lnTo>
                  <a:lnTo>
                    <a:pt x="21434" y="2576"/>
                  </a:lnTo>
                  <a:lnTo>
                    <a:pt x="21404" y="2587"/>
                  </a:lnTo>
                  <a:lnTo>
                    <a:pt x="21404" y="2643"/>
                  </a:lnTo>
                  <a:lnTo>
                    <a:pt x="21392" y="2599"/>
                  </a:lnTo>
                  <a:lnTo>
                    <a:pt x="21392" y="2554"/>
                  </a:lnTo>
                  <a:lnTo>
                    <a:pt x="21428" y="2532"/>
                  </a:lnTo>
                  <a:lnTo>
                    <a:pt x="21422" y="2432"/>
                  </a:lnTo>
                  <a:lnTo>
                    <a:pt x="21398" y="2421"/>
                  </a:lnTo>
                  <a:lnTo>
                    <a:pt x="21434" y="2365"/>
                  </a:lnTo>
                  <a:lnTo>
                    <a:pt x="21416" y="2276"/>
                  </a:lnTo>
                  <a:lnTo>
                    <a:pt x="21422" y="2243"/>
                  </a:lnTo>
                  <a:lnTo>
                    <a:pt x="21374" y="2166"/>
                  </a:lnTo>
                  <a:lnTo>
                    <a:pt x="21339" y="2177"/>
                  </a:lnTo>
                  <a:lnTo>
                    <a:pt x="21303" y="2254"/>
                  </a:lnTo>
                  <a:lnTo>
                    <a:pt x="21309" y="2154"/>
                  </a:lnTo>
                  <a:lnTo>
                    <a:pt x="21339" y="2132"/>
                  </a:lnTo>
                  <a:lnTo>
                    <a:pt x="21309" y="2043"/>
                  </a:lnTo>
                  <a:lnTo>
                    <a:pt x="21309" y="1988"/>
                  </a:lnTo>
                  <a:lnTo>
                    <a:pt x="21297" y="1988"/>
                  </a:lnTo>
                  <a:lnTo>
                    <a:pt x="21273" y="2032"/>
                  </a:lnTo>
                  <a:lnTo>
                    <a:pt x="21256" y="1988"/>
                  </a:lnTo>
                  <a:lnTo>
                    <a:pt x="21220" y="1988"/>
                  </a:lnTo>
                  <a:lnTo>
                    <a:pt x="21178" y="1999"/>
                  </a:lnTo>
                  <a:lnTo>
                    <a:pt x="21214" y="1943"/>
                  </a:lnTo>
                  <a:lnTo>
                    <a:pt x="21256" y="1943"/>
                  </a:lnTo>
                  <a:lnTo>
                    <a:pt x="21297" y="1888"/>
                  </a:lnTo>
                  <a:lnTo>
                    <a:pt x="21309" y="1921"/>
                  </a:lnTo>
                  <a:lnTo>
                    <a:pt x="21339" y="1821"/>
                  </a:lnTo>
                  <a:lnTo>
                    <a:pt x="21374" y="1810"/>
                  </a:lnTo>
                  <a:lnTo>
                    <a:pt x="21386" y="1755"/>
                  </a:lnTo>
                  <a:lnTo>
                    <a:pt x="21363" y="1699"/>
                  </a:lnTo>
                  <a:lnTo>
                    <a:pt x="21285" y="1666"/>
                  </a:lnTo>
                  <a:lnTo>
                    <a:pt x="21339" y="1654"/>
                  </a:lnTo>
                  <a:lnTo>
                    <a:pt x="21392" y="1654"/>
                  </a:lnTo>
                  <a:lnTo>
                    <a:pt x="21404" y="1610"/>
                  </a:lnTo>
                  <a:lnTo>
                    <a:pt x="21392" y="1543"/>
                  </a:lnTo>
                  <a:lnTo>
                    <a:pt x="21357" y="1521"/>
                  </a:lnTo>
                  <a:lnTo>
                    <a:pt x="21333" y="1444"/>
                  </a:lnTo>
                  <a:lnTo>
                    <a:pt x="21303" y="1466"/>
                  </a:lnTo>
                  <a:lnTo>
                    <a:pt x="21297" y="1421"/>
                  </a:lnTo>
                  <a:lnTo>
                    <a:pt x="21309" y="1332"/>
                  </a:lnTo>
                  <a:lnTo>
                    <a:pt x="21279" y="1166"/>
                  </a:lnTo>
                  <a:lnTo>
                    <a:pt x="21285" y="1133"/>
                  </a:lnTo>
                  <a:lnTo>
                    <a:pt x="21303" y="1088"/>
                  </a:lnTo>
                  <a:lnTo>
                    <a:pt x="21303" y="1043"/>
                  </a:lnTo>
                  <a:lnTo>
                    <a:pt x="21273" y="1011"/>
                  </a:lnTo>
                  <a:lnTo>
                    <a:pt x="21244" y="1088"/>
                  </a:lnTo>
                  <a:lnTo>
                    <a:pt x="21214" y="1133"/>
                  </a:lnTo>
                  <a:lnTo>
                    <a:pt x="21214" y="1043"/>
                  </a:lnTo>
                  <a:lnTo>
                    <a:pt x="21184" y="1043"/>
                  </a:lnTo>
                  <a:lnTo>
                    <a:pt x="21184" y="1088"/>
                  </a:lnTo>
                  <a:lnTo>
                    <a:pt x="21160" y="1099"/>
                  </a:lnTo>
                  <a:lnTo>
                    <a:pt x="21155" y="1077"/>
                  </a:lnTo>
                  <a:lnTo>
                    <a:pt x="21160" y="999"/>
                  </a:lnTo>
                  <a:lnTo>
                    <a:pt x="21059" y="977"/>
                  </a:lnTo>
                  <a:lnTo>
                    <a:pt x="21036" y="999"/>
                  </a:lnTo>
                  <a:lnTo>
                    <a:pt x="20988" y="988"/>
                  </a:lnTo>
                  <a:lnTo>
                    <a:pt x="20959" y="933"/>
                  </a:lnTo>
                  <a:lnTo>
                    <a:pt x="20953" y="910"/>
                  </a:lnTo>
                  <a:lnTo>
                    <a:pt x="20923" y="889"/>
                  </a:lnTo>
                  <a:lnTo>
                    <a:pt x="20911" y="910"/>
                  </a:lnTo>
                  <a:lnTo>
                    <a:pt x="20893" y="866"/>
                  </a:lnTo>
                  <a:lnTo>
                    <a:pt x="20864" y="866"/>
                  </a:lnTo>
                  <a:lnTo>
                    <a:pt x="20834" y="944"/>
                  </a:lnTo>
                  <a:lnTo>
                    <a:pt x="20804" y="966"/>
                  </a:lnTo>
                  <a:lnTo>
                    <a:pt x="20792" y="977"/>
                  </a:lnTo>
                  <a:lnTo>
                    <a:pt x="20774" y="999"/>
                  </a:lnTo>
                  <a:lnTo>
                    <a:pt x="20810" y="999"/>
                  </a:lnTo>
                  <a:lnTo>
                    <a:pt x="20798" y="1043"/>
                  </a:lnTo>
                  <a:lnTo>
                    <a:pt x="20762" y="1088"/>
                  </a:lnTo>
                  <a:lnTo>
                    <a:pt x="20745" y="1088"/>
                  </a:lnTo>
                  <a:lnTo>
                    <a:pt x="20751" y="1144"/>
                  </a:lnTo>
                  <a:lnTo>
                    <a:pt x="20780" y="1188"/>
                  </a:lnTo>
                  <a:lnTo>
                    <a:pt x="20774" y="1210"/>
                  </a:lnTo>
                  <a:lnTo>
                    <a:pt x="20745" y="1199"/>
                  </a:lnTo>
                  <a:lnTo>
                    <a:pt x="20721" y="1088"/>
                  </a:lnTo>
                  <a:lnTo>
                    <a:pt x="20733" y="1055"/>
                  </a:lnTo>
                  <a:lnTo>
                    <a:pt x="20709" y="1077"/>
                  </a:lnTo>
                  <a:lnTo>
                    <a:pt x="20662" y="1188"/>
                  </a:lnTo>
                  <a:lnTo>
                    <a:pt x="20644" y="1266"/>
                  </a:lnTo>
                  <a:lnTo>
                    <a:pt x="20614" y="1322"/>
                  </a:lnTo>
                  <a:lnTo>
                    <a:pt x="20620" y="1355"/>
                  </a:lnTo>
                  <a:lnTo>
                    <a:pt x="20662" y="1277"/>
                  </a:lnTo>
                  <a:lnTo>
                    <a:pt x="20685" y="1277"/>
                  </a:lnTo>
                  <a:lnTo>
                    <a:pt x="20703" y="1332"/>
                  </a:lnTo>
                  <a:lnTo>
                    <a:pt x="20733" y="1388"/>
                  </a:lnTo>
                  <a:lnTo>
                    <a:pt x="20792" y="1477"/>
                  </a:lnTo>
                  <a:lnTo>
                    <a:pt x="20798" y="1543"/>
                  </a:lnTo>
                  <a:lnTo>
                    <a:pt x="20774" y="1588"/>
                  </a:lnTo>
                  <a:lnTo>
                    <a:pt x="20780" y="1643"/>
                  </a:lnTo>
                  <a:lnTo>
                    <a:pt x="20828" y="1632"/>
                  </a:lnTo>
                  <a:lnTo>
                    <a:pt x="20869" y="1588"/>
                  </a:lnTo>
                  <a:lnTo>
                    <a:pt x="20893" y="1643"/>
                  </a:lnTo>
                  <a:lnTo>
                    <a:pt x="20893" y="1699"/>
                  </a:lnTo>
                  <a:lnTo>
                    <a:pt x="20917" y="1799"/>
                  </a:lnTo>
                  <a:lnTo>
                    <a:pt x="20917" y="1821"/>
                  </a:lnTo>
                  <a:lnTo>
                    <a:pt x="20887" y="1765"/>
                  </a:lnTo>
                  <a:lnTo>
                    <a:pt x="20864" y="1688"/>
                  </a:lnTo>
                  <a:lnTo>
                    <a:pt x="20840" y="1666"/>
                  </a:lnTo>
                  <a:lnTo>
                    <a:pt x="20828" y="1721"/>
                  </a:lnTo>
                  <a:lnTo>
                    <a:pt x="20834" y="1776"/>
                  </a:lnTo>
                  <a:lnTo>
                    <a:pt x="20852" y="1799"/>
                  </a:lnTo>
                  <a:lnTo>
                    <a:pt x="20840" y="1810"/>
                  </a:lnTo>
                  <a:lnTo>
                    <a:pt x="20810" y="1799"/>
                  </a:lnTo>
                  <a:lnTo>
                    <a:pt x="20780" y="1710"/>
                  </a:lnTo>
                  <a:lnTo>
                    <a:pt x="20739" y="1699"/>
                  </a:lnTo>
                  <a:lnTo>
                    <a:pt x="20709" y="1755"/>
                  </a:lnTo>
                  <a:lnTo>
                    <a:pt x="20685" y="1744"/>
                  </a:lnTo>
                  <a:lnTo>
                    <a:pt x="20679" y="1666"/>
                  </a:lnTo>
                  <a:lnTo>
                    <a:pt x="20691" y="1643"/>
                  </a:lnTo>
                  <a:lnTo>
                    <a:pt x="20673" y="1577"/>
                  </a:lnTo>
                  <a:lnTo>
                    <a:pt x="20644" y="1532"/>
                  </a:lnTo>
                  <a:lnTo>
                    <a:pt x="20632" y="1466"/>
                  </a:lnTo>
                  <a:lnTo>
                    <a:pt x="20572" y="1433"/>
                  </a:lnTo>
                  <a:lnTo>
                    <a:pt x="20525" y="1255"/>
                  </a:lnTo>
                  <a:lnTo>
                    <a:pt x="20495" y="1188"/>
                  </a:lnTo>
                  <a:lnTo>
                    <a:pt x="20501" y="1155"/>
                  </a:lnTo>
                  <a:lnTo>
                    <a:pt x="20477" y="1110"/>
                  </a:lnTo>
                  <a:lnTo>
                    <a:pt x="20448" y="1099"/>
                  </a:lnTo>
                  <a:lnTo>
                    <a:pt x="20454" y="1133"/>
                  </a:lnTo>
                  <a:lnTo>
                    <a:pt x="20448" y="1188"/>
                  </a:lnTo>
                  <a:lnTo>
                    <a:pt x="20436" y="1166"/>
                  </a:lnTo>
                  <a:lnTo>
                    <a:pt x="20418" y="1099"/>
                  </a:lnTo>
                  <a:lnTo>
                    <a:pt x="20353" y="1033"/>
                  </a:lnTo>
                  <a:lnTo>
                    <a:pt x="20317" y="1022"/>
                  </a:lnTo>
                  <a:lnTo>
                    <a:pt x="20287" y="1033"/>
                  </a:lnTo>
                  <a:lnTo>
                    <a:pt x="20293" y="1077"/>
                  </a:lnTo>
                  <a:lnTo>
                    <a:pt x="20323" y="1099"/>
                  </a:lnTo>
                  <a:lnTo>
                    <a:pt x="20382" y="1144"/>
                  </a:lnTo>
                  <a:lnTo>
                    <a:pt x="20335" y="1166"/>
                  </a:lnTo>
                  <a:lnTo>
                    <a:pt x="20276" y="1133"/>
                  </a:lnTo>
                  <a:lnTo>
                    <a:pt x="20246" y="1077"/>
                  </a:lnTo>
                  <a:lnTo>
                    <a:pt x="20258" y="1033"/>
                  </a:lnTo>
                  <a:lnTo>
                    <a:pt x="20240" y="1022"/>
                  </a:lnTo>
                  <a:lnTo>
                    <a:pt x="20186" y="1022"/>
                  </a:lnTo>
                  <a:lnTo>
                    <a:pt x="20204" y="1033"/>
                  </a:lnTo>
                  <a:lnTo>
                    <a:pt x="20204" y="1055"/>
                  </a:lnTo>
                  <a:lnTo>
                    <a:pt x="20157" y="1088"/>
                  </a:lnTo>
                  <a:lnTo>
                    <a:pt x="20139" y="1033"/>
                  </a:lnTo>
                  <a:lnTo>
                    <a:pt x="20145" y="999"/>
                  </a:lnTo>
                  <a:lnTo>
                    <a:pt x="20091" y="988"/>
                  </a:lnTo>
                  <a:lnTo>
                    <a:pt x="20079" y="999"/>
                  </a:lnTo>
                  <a:lnTo>
                    <a:pt x="20085" y="1055"/>
                  </a:lnTo>
                  <a:lnTo>
                    <a:pt x="20055" y="1043"/>
                  </a:lnTo>
                  <a:lnTo>
                    <a:pt x="20038" y="988"/>
                  </a:lnTo>
                  <a:lnTo>
                    <a:pt x="19996" y="988"/>
                  </a:lnTo>
                  <a:lnTo>
                    <a:pt x="20008" y="1043"/>
                  </a:lnTo>
                  <a:lnTo>
                    <a:pt x="19871" y="988"/>
                  </a:lnTo>
                  <a:lnTo>
                    <a:pt x="19830" y="1022"/>
                  </a:lnTo>
                  <a:lnTo>
                    <a:pt x="19782" y="977"/>
                  </a:lnTo>
                  <a:lnTo>
                    <a:pt x="19782" y="933"/>
                  </a:lnTo>
                  <a:lnTo>
                    <a:pt x="19735" y="910"/>
                  </a:lnTo>
                  <a:lnTo>
                    <a:pt x="19729" y="921"/>
                  </a:lnTo>
                  <a:lnTo>
                    <a:pt x="19729" y="944"/>
                  </a:lnTo>
                  <a:lnTo>
                    <a:pt x="19711" y="921"/>
                  </a:lnTo>
                  <a:lnTo>
                    <a:pt x="19681" y="910"/>
                  </a:lnTo>
                  <a:lnTo>
                    <a:pt x="19652" y="866"/>
                  </a:lnTo>
                  <a:lnTo>
                    <a:pt x="19634" y="877"/>
                  </a:lnTo>
                  <a:lnTo>
                    <a:pt x="19640" y="933"/>
                  </a:lnTo>
                  <a:lnTo>
                    <a:pt x="19592" y="933"/>
                  </a:lnTo>
                  <a:lnTo>
                    <a:pt x="19551" y="944"/>
                  </a:lnTo>
                  <a:lnTo>
                    <a:pt x="19545" y="999"/>
                  </a:lnTo>
                  <a:lnTo>
                    <a:pt x="19491" y="999"/>
                  </a:lnTo>
                  <a:lnTo>
                    <a:pt x="19396" y="933"/>
                  </a:lnTo>
                  <a:lnTo>
                    <a:pt x="19402" y="910"/>
                  </a:lnTo>
                  <a:lnTo>
                    <a:pt x="19462" y="944"/>
                  </a:lnTo>
                  <a:lnTo>
                    <a:pt x="19491" y="977"/>
                  </a:lnTo>
                  <a:lnTo>
                    <a:pt x="19497" y="944"/>
                  </a:lnTo>
                  <a:lnTo>
                    <a:pt x="19402" y="822"/>
                  </a:lnTo>
                  <a:lnTo>
                    <a:pt x="19289" y="799"/>
                  </a:lnTo>
                  <a:lnTo>
                    <a:pt x="19248" y="822"/>
                  </a:lnTo>
                  <a:lnTo>
                    <a:pt x="19230" y="799"/>
                  </a:lnTo>
                  <a:lnTo>
                    <a:pt x="19248" y="766"/>
                  </a:lnTo>
                  <a:lnTo>
                    <a:pt x="19218" y="744"/>
                  </a:lnTo>
                  <a:lnTo>
                    <a:pt x="19176" y="755"/>
                  </a:lnTo>
                  <a:lnTo>
                    <a:pt x="19194" y="766"/>
                  </a:lnTo>
                  <a:lnTo>
                    <a:pt x="19171" y="777"/>
                  </a:lnTo>
                  <a:lnTo>
                    <a:pt x="19135" y="755"/>
                  </a:lnTo>
                  <a:lnTo>
                    <a:pt x="19028" y="700"/>
                  </a:lnTo>
                  <a:lnTo>
                    <a:pt x="18980" y="711"/>
                  </a:lnTo>
                  <a:lnTo>
                    <a:pt x="18962" y="755"/>
                  </a:lnTo>
                  <a:lnTo>
                    <a:pt x="18939" y="744"/>
                  </a:lnTo>
                  <a:lnTo>
                    <a:pt x="18927" y="700"/>
                  </a:lnTo>
                  <a:lnTo>
                    <a:pt x="18897" y="722"/>
                  </a:lnTo>
                  <a:lnTo>
                    <a:pt x="18838" y="722"/>
                  </a:lnTo>
                  <a:lnTo>
                    <a:pt x="18808" y="688"/>
                  </a:lnTo>
                  <a:lnTo>
                    <a:pt x="18784" y="700"/>
                  </a:lnTo>
                  <a:lnTo>
                    <a:pt x="18743" y="711"/>
                  </a:lnTo>
                  <a:lnTo>
                    <a:pt x="18725" y="700"/>
                  </a:lnTo>
                  <a:lnTo>
                    <a:pt x="18695" y="744"/>
                  </a:lnTo>
                  <a:lnTo>
                    <a:pt x="18689" y="799"/>
                  </a:lnTo>
                  <a:lnTo>
                    <a:pt x="18671" y="744"/>
                  </a:lnTo>
                  <a:lnTo>
                    <a:pt x="18541" y="810"/>
                  </a:lnTo>
                  <a:lnTo>
                    <a:pt x="18541" y="866"/>
                  </a:lnTo>
                  <a:lnTo>
                    <a:pt x="18511" y="855"/>
                  </a:lnTo>
                  <a:lnTo>
                    <a:pt x="18493" y="921"/>
                  </a:lnTo>
                  <a:lnTo>
                    <a:pt x="18481" y="921"/>
                  </a:lnTo>
                  <a:lnTo>
                    <a:pt x="18464" y="877"/>
                  </a:lnTo>
                  <a:lnTo>
                    <a:pt x="18422" y="889"/>
                  </a:lnTo>
                  <a:lnTo>
                    <a:pt x="18422" y="944"/>
                  </a:lnTo>
                  <a:lnTo>
                    <a:pt x="18398" y="944"/>
                  </a:lnTo>
                  <a:lnTo>
                    <a:pt x="18368" y="977"/>
                  </a:lnTo>
                  <a:lnTo>
                    <a:pt x="18321" y="921"/>
                  </a:lnTo>
                  <a:lnTo>
                    <a:pt x="18285" y="944"/>
                  </a:lnTo>
                  <a:lnTo>
                    <a:pt x="18285" y="988"/>
                  </a:lnTo>
                  <a:lnTo>
                    <a:pt x="18214" y="988"/>
                  </a:lnTo>
                  <a:lnTo>
                    <a:pt x="18125" y="999"/>
                  </a:lnTo>
                  <a:lnTo>
                    <a:pt x="18101" y="977"/>
                  </a:lnTo>
                  <a:lnTo>
                    <a:pt x="18024" y="999"/>
                  </a:lnTo>
                  <a:lnTo>
                    <a:pt x="18018" y="1011"/>
                  </a:lnTo>
                  <a:lnTo>
                    <a:pt x="18065" y="1066"/>
                  </a:lnTo>
                  <a:lnTo>
                    <a:pt x="18083" y="1166"/>
                  </a:lnTo>
                  <a:lnTo>
                    <a:pt x="18107" y="1199"/>
                  </a:lnTo>
                  <a:lnTo>
                    <a:pt x="18113" y="1266"/>
                  </a:lnTo>
                  <a:lnTo>
                    <a:pt x="18137" y="1366"/>
                  </a:lnTo>
                  <a:lnTo>
                    <a:pt x="18125" y="1399"/>
                  </a:lnTo>
                  <a:lnTo>
                    <a:pt x="18125" y="1488"/>
                  </a:lnTo>
                  <a:lnTo>
                    <a:pt x="18137" y="1488"/>
                  </a:lnTo>
                  <a:lnTo>
                    <a:pt x="18167" y="1433"/>
                  </a:lnTo>
                  <a:lnTo>
                    <a:pt x="18226" y="1488"/>
                  </a:lnTo>
                  <a:lnTo>
                    <a:pt x="18244" y="1532"/>
                  </a:lnTo>
                  <a:lnTo>
                    <a:pt x="18261" y="1543"/>
                  </a:lnTo>
                  <a:lnTo>
                    <a:pt x="18321" y="1654"/>
                  </a:lnTo>
                  <a:lnTo>
                    <a:pt x="18333" y="1755"/>
                  </a:lnTo>
                  <a:lnTo>
                    <a:pt x="18374" y="1776"/>
                  </a:lnTo>
                  <a:lnTo>
                    <a:pt x="18404" y="1866"/>
                  </a:lnTo>
                  <a:lnTo>
                    <a:pt x="18404" y="1899"/>
                  </a:lnTo>
                  <a:lnTo>
                    <a:pt x="18410" y="1943"/>
                  </a:lnTo>
                  <a:lnTo>
                    <a:pt x="18398" y="1977"/>
                  </a:lnTo>
                  <a:lnTo>
                    <a:pt x="18422" y="2032"/>
                  </a:lnTo>
                  <a:lnTo>
                    <a:pt x="18404" y="2054"/>
                  </a:lnTo>
                  <a:lnTo>
                    <a:pt x="18380" y="2043"/>
                  </a:lnTo>
                  <a:lnTo>
                    <a:pt x="18345" y="2087"/>
                  </a:lnTo>
                  <a:lnTo>
                    <a:pt x="18351" y="2143"/>
                  </a:lnTo>
                  <a:lnTo>
                    <a:pt x="18315" y="2154"/>
                  </a:lnTo>
                  <a:lnTo>
                    <a:pt x="18285" y="2198"/>
                  </a:lnTo>
                  <a:lnTo>
                    <a:pt x="18232" y="2177"/>
                  </a:lnTo>
                  <a:lnTo>
                    <a:pt x="18214" y="2143"/>
                  </a:lnTo>
                  <a:lnTo>
                    <a:pt x="18214" y="2065"/>
                  </a:lnTo>
                  <a:lnTo>
                    <a:pt x="18161" y="1932"/>
                  </a:lnTo>
                  <a:lnTo>
                    <a:pt x="18137" y="1932"/>
                  </a:lnTo>
                  <a:lnTo>
                    <a:pt x="18125" y="1943"/>
                  </a:lnTo>
                  <a:lnTo>
                    <a:pt x="18048" y="1921"/>
                  </a:lnTo>
                  <a:lnTo>
                    <a:pt x="17994" y="1932"/>
                  </a:lnTo>
                  <a:lnTo>
                    <a:pt x="17976" y="1899"/>
                  </a:lnTo>
                  <a:lnTo>
                    <a:pt x="17929" y="1810"/>
                  </a:lnTo>
                  <a:lnTo>
                    <a:pt x="17929" y="1744"/>
                  </a:lnTo>
                  <a:lnTo>
                    <a:pt x="17899" y="1699"/>
                  </a:lnTo>
                  <a:lnTo>
                    <a:pt x="17858" y="1688"/>
                  </a:lnTo>
                  <a:lnTo>
                    <a:pt x="17846" y="1643"/>
                  </a:lnTo>
                  <a:lnTo>
                    <a:pt x="17834" y="1566"/>
                  </a:lnTo>
                  <a:lnTo>
                    <a:pt x="17780" y="1543"/>
                  </a:lnTo>
                  <a:lnTo>
                    <a:pt x="17769" y="1566"/>
                  </a:lnTo>
                  <a:lnTo>
                    <a:pt x="17769" y="1721"/>
                  </a:lnTo>
                  <a:lnTo>
                    <a:pt x="17774" y="1765"/>
                  </a:lnTo>
                  <a:lnTo>
                    <a:pt x="17739" y="1866"/>
                  </a:lnTo>
                  <a:lnTo>
                    <a:pt x="17721" y="1932"/>
                  </a:lnTo>
                  <a:lnTo>
                    <a:pt x="17697" y="1888"/>
                  </a:lnTo>
                  <a:lnTo>
                    <a:pt x="17691" y="1843"/>
                  </a:lnTo>
                  <a:lnTo>
                    <a:pt x="17679" y="1843"/>
                  </a:lnTo>
                  <a:lnTo>
                    <a:pt x="17650" y="1888"/>
                  </a:lnTo>
                  <a:lnTo>
                    <a:pt x="17578" y="1877"/>
                  </a:lnTo>
                  <a:lnTo>
                    <a:pt x="17519" y="1921"/>
                  </a:lnTo>
                  <a:lnTo>
                    <a:pt x="17501" y="1899"/>
                  </a:lnTo>
                  <a:lnTo>
                    <a:pt x="17454" y="1977"/>
                  </a:lnTo>
                  <a:lnTo>
                    <a:pt x="17412" y="1988"/>
                  </a:lnTo>
                  <a:lnTo>
                    <a:pt x="17382" y="1977"/>
                  </a:lnTo>
                  <a:lnTo>
                    <a:pt x="17353" y="1921"/>
                  </a:lnTo>
                  <a:lnTo>
                    <a:pt x="17329" y="1921"/>
                  </a:lnTo>
                  <a:lnTo>
                    <a:pt x="17311" y="1943"/>
                  </a:lnTo>
                  <a:lnTo>
                    <a:pt x="17323" y="1988"/>
                  </a:lnTo>
                  <a:lnTo>
                    <a:pt x="17263" y="2032"/>
                  </a:lnTo>
                  <a:lnTo>
                    <a:pt x="17234" y="2076"/>
                  </a:lnTo>
                  <a:lnTo>
                    <a:pt x="17163" y="2087"/>
                  </a:lnTo>
                  <a:lnTo>
                    <a:pt x="17127" y="2166"/>
                  </a:lnTo>
                  <a:lnTo>
                    <a:pt x="17127" y="2421"/>
                  </a:lnTo>
                  <a:lnTo>
                    <a:pt x="17186" y="2576"/>
                  </a:lnTo>
                  <a:lnTo>
                    <a:pt x="17192" y="2665"/>
                  </a:lnTo>
                  <a:lnTo>
                    <a:pt x="17151" y="2554"/>
                  </a:lnTo>
                  <a:lnTo>
                    <a:pt x="17115" y="2488"/>
                  </a:lnTo>
                  <a:lnTo>
                    <a:pt x="17085" y="2498"/>
                  </a:lnTo>
                  <a:lnTo>
                    <a:pt x="17044" y="2454"/>
                  </a:lnTo>
                  <a:lnTo>
                    <a:pt x="17056" y="2509"/>
                  </a:lnTo>
                  <a:lnTo>
                    <a:pt x="17085" y="2543"/>
                  </a:lnTo>
                  <a:lnTo>
                    <a:pt x="17097" y="2643"/>
                  </a:lnTo>
                  <a:lnTo>
                    <a:pt x="17097" y="2665"/>
                  </a:lnTo>
                  <a:lnTo>
                    <a:pt x="17056" y="2554"/>
                  </a:lnTo>
                  <a:lnTo>
                    <a:pt x="17026" y="2554"/>
                  </a:lnTo>
                  <a:lnTo>
                    <a:pt x="17014" y="2443"/>
                  </a:lnTo>
                  <a:lnTo>
                    <a:pt x="16966" y="2343"/>
                  </a:lnTo>
                  <a:lnTo>
                    <a:pt x="16943" y="2265"/>
                  </a:lnTo>
                  <a:lnTo>
                    <a:pt x="16913" y="2265"/>
                  </a:lnTo>
                  <a:lnTo>
                    <a:pt x="16925" y="2365"/>
                  </a:lnTo>
                  <a:lnTo>
                    <a:pt x="16919" y="2421"/>
                  </a:lnTo>
                  <a:lnTo>
                    <a:pt x="16907" y="2343"/>
                  </a:lnTo>
                  <a:lnTo>
                    <a:pt x="16865" y="2310"/>
                  </a:lnTo>
                  <a:lnTo>
                    <a:pt x="16824" y="2321"/>
                  </a:lnTo>
                  <a:lnTo>
                    <a:pt x="16824" y="2365"/>
                  </a:lnTo>
                  <a:lnTo>
                    <a:pt x="16800" y="2321"/>
                  </a:lnTo>
                  <a:lnTo>
                    <a:pt x="16759" y="2321"/>
                  </a:lnTo>
                  <a:lnTo>
                    <a:pt x="16717" y="2399"/>
                  </a:lnTo>
                  <a:lnTo>
                    <a:pt x="16681" y="2421"/>
                  </a:lnTo>
                  <a:lnTo>
                    <a:pt x="16705" y="2343"/>
                  </a:lnTo>
                  <a:lnTo>
                    <a:pt x="16705" y="2288"/>
                  </a:lnTo>
                  <a:lnTo>
                    <a:pt x="16669" y="2166"/>
                  </a:lnTo>
                  <a:lnTo>
                    <a:pt x="16669" y="2087"/>
                  </a:lnTo>
                  <a:lnTo>
                    <a:pt x="16652" y="2054"/>
                  </a:lnTo>
                  <a:lnTo>
                    <a:pt x="16652" y="1999"/>
                  </a:lnTo>
                  <a:lnTo>
                    <a:pt x="16622" y="1888"/>
                  </a:lnTo>
                  <a:lnTo>
                    <a:pt x="16562" y="1765"/>
                  </a:lnTo>
                  <a:lnTo>
                    <a:pt x="16497" y="1699"/>
                  </a:lnTo>
                  <a:lnTo>
                    <a:pt x="16432" y="1555"/>
                  </a:lnTo>
                  <a:lnTo>
                    <a:pt x="16271" y="1455"/>
                  </a:lnTo>
                  <a:lnTo>
                    <a:pt x="16194" y="1455"/>
                  </a:lnTo>
                  <a:lnTo>
                    <a:pt x="16153" y="1477"/>
                  </a:lnTo>
                  <a:lnTo>
                    <a:pt x="16087" y="1555"/>
                  </a:lnTo>
                  <a:lnTo>
                    <a:pt x="16087" y="1588"/>
                  </a:lnTo>
                  <a:lnTo>
                    <a:pt x="16052" y="1566"/>
                  </a:lnTo>
                  <a:lnTo>
                    <a:pt x="15992" y="1610"/>
                  </a:lnTo>
                  <a:lnTo>
                    <a:pt x="15867" y="1721"/>
                  </a:lnTo>
                  <a:lnTo>
                    <a:pt x="15820" y="1732"/>
                  </a:lnTo>
                  <a:lnTo>
                    <a:pt x="15766" y="1832"/>
                  </a:lnTo>
                  <a:lnTo>
                    <a:pt x="15737" y="1866"/>
                  </a:lnTo>
                  <a:lnTo>
                    <a:pt x="15671" y="1954"/>
                  </a:lnTo>
                  <a:lnTo>
                    <a:pt x="15636" y="1988"/>
                  </a:lnTo>
                  <a:lnTo>
                    <a:pt x="15600" y="2054"/>
                  </a:lnTo>
                  <a:lnTo>
                    <a:pt x="15547" y="2087"/>
                  </a:lnTo>
                  <a:lnTo>
                    <a:pt x="15499" y="2054"/>
                  </a:lnTo>
                  <a:lnTo>
                    <a:pt x="15434" y="2087"/>
                  </a:lnTo>
                  <a:lnTo>
                    <a:pt x="15392" y="2121"/>
                  </a:lnTo>
                  <a:lnTo>
                    <a:pt x="15428" y="2054"/>
                  </a:lnTo>
                  <a:lnTo>
                    <a:pt x="15481" y="1999"/>
                  </a:lnTo>
                  <a:lnTo>
                    <a:pt x="15487" y="1943"/>
                  </a:lnTo>
                  <a:lnTo>
                    <a:pt x="15440" y="1843"/>
                  </a:lnTo>
                  <a:lnTo>
                    <a:pt x="15363" y="1810"/>
                  </a:lnTo>
                  <a:lnTo>
                    <a:pt x="15285" y="1710"/>
                  </a:lnTo>
                  <a:lnTo>
                    <a:pt x="15262" y="1677"/>
                  </a:lnTo>
                  <a:lnTo>
                    <a:pt x="15250" y="1710"/>
                  </a:lnTo>
                  <a:lnTo>
                    <a:pt x="15220" y="1832"/>
                  </a:lnTo>
                  <a:lnTo>
                    <a:pt x="15220" y="1899"/>
                  </a:lnTo>
                  <a:lnTo>
                    <a:pt x="15202" y="1866"/>
                  </a:lnTo>
                  <a:lnTo>
                    <a:pt x="15190" y="1877"/>
                  </a:lnTo>
                  <a:lnTo>
                    <a:pt x="15172" y="1943"/>
                  </a:lnTo>
                  <a:lnTo>
                    <a:pt x="15154" y="1977"/>
                  </a:lnTo>
                  <a:lnTo>
                    <a:pt x="15143" y="1943"/>
                  </a:lnTo>
                  <a:lnTo>
                    <a:pt x="15160" y="1866"/>
                  </a:lnTo>
                  <a:lnTo>
                    <a:pt x="15172" y="1821"/>
                  </a:lnTo>
                  <a:lnTo>
                    <a:pt x="15160" y="1732"/>
                  </a:lnTo>
                  <a:lnTo>
                    <a:pt x="15125" y="1699"/>
                  </a:lnTo>
                  <a:lnTo>
                    <a:pt x="15083" y="1765"/>
                  </a:lnTo>
                  <a:lnTo>
                    <a:pt x="15095" y="1810"/>
                  </a:lnTo>
                  <a:lnTo>
                    <a:pt x="15071" y="1877"/>
                  </a:lnTo>
                  <a:lnTo>
                    <a:pt x="15048" y="1832"/>
                  </a:lnTo>
                  <a:lnTo>
                    <a:pt x="15042" y="1755"/>
                  </a:lnTo>
                  <a:lnTo>
                    <a:pt x="15024" y="1677"/>
                  </a:lnTo>
                  <a:lnTo>
                    <a:pt x="15012" y="1599"/>
                  </a:lnTo>
                  <a:lnTo>
                    <a:pt x="14982" y="1654"/>
                  </a:lnTo>
                  <a:lnTo>
                    <a:pt x="14923" y="1666"/>
                  </a:lnTo>
                  <a:lnTo>
                    <a:pt x="14834" y="1710"/>
                  </a:lnTo>
                  <a:lnTo>
                    <a:pt x="14810" y="1699"/>
                  </a:lnTo>
                  <a:lnTo>
                    <a:pt x="14840" y="1654"/>
                  </a:lnTo>
                  <a:lnTo>
                    <a:pt x="14834" y="1599"/>
                  </a:lnTo>
                  <a:lnTo>
                    <a:pt x="14834" y="1543"/>
                  </a:lnTo>
                  <a:lnTo>
                    <a:pt x="14828" y="1477"/>
                  </a:lnTo>
                  <a:lnTo>
                    <a:pt x="14834" y="1466"/>
                  </a:lnTo>
                  <a:lnTo>
                    <a:pt x="14893" y="1543"/>
                  </a:lnTo>
                  <a:lnTo>
                    <a:pt x="14923" y="1499"/>
                  </a:lnTo>
                  <a:lnTo>
                    <a:pt x="14929" y="1433"/>
                  </a:lnTo>
                  <a:lnTo>
                    <a:pt x="14875" y="1288"/>
                  </a:lnTo>
                  <a:lnTo>
                    <a:pt x="14768" y="1221"/>
                  </a:lnTo>
                  <a:lnTo>
                    <a:pt x="14679" y="1210"/>
                  </a:lnTo>
                  <a:lnTo>
                    <a:pt x="14578" y="1255"/>
                  </a:lnTo>
                  <a:lnTo>
                    <a:pt x="14489" y="1277"/>
                  </a:lnTo>
                  <a:lnTo>
                    <a:pt x="14430" y="1366"/>
                  </a:lnTo>
                  <a:lnTo>
                    <a:pt x="14448" y="1666"/>
                  </a:lnTo>
                  <a:lnTo>
                    <a:pt x="14442" y="1755"/>
                  </a:lnTo>
                  <a:lnTo>
                    <a:pt x="14453" y="1810"/>
                  </a:lnTo>
                  <a:lnTo>
                    <a:pt x="14424" y="1899"/>
                  </a:lnTo>
                  <a:lnTo>
                    <a:pt x="14424" y="1988"/>
                  </a:lnTo>
                  <a:lnTo>
                    <a:pt x="14382" y="2043"/>
                  </a:lnTo>
                  <a:lnTo>
                    <a:pt x="14353" y="2043"/>
                  </a:lnTo>
                  <a:lnTo>
                    <a:pt x="14335" y="2010"/>
                  </a:lnTo>
                  <a:lnTo>
                    <a:pt x="14335" y="1977"/>
                  </a:lnTo>
                  <a:lnTo>
                    <a:pt x="14299" y="1921"/>
                  </a:lnTo>
                  <a:lnTo>
                    <a:pt x="14323" y="1877"/>
                  </a:lnTo>
                  <a:lnTo>
                    <a:pt x="14341" y="1888"/>
                  </a:lnTo>
                  <a:lnTo>
                    <a:pt x="14365" y="1788"/>
                  </a:lnTo>
                  <a:lnTo>
                    <a:pt x="14353" y="1666"/>
                  </a:lnTo>
                  <a:lnTo>
                    <a:pt x="14311" y="1643"/>
                  </a:lnTo>
                  <a:lnTo>
                    <a:pt x="14293" y="1532"/>
                  </a:lnTo>
                  <a:lnTo>
                    <a:pt x="14311" y="1543"/>
                  </a:lnTo>
                  <a:lnTo>
                    <a:pt x="14341" y="1488"/>
                  </a:lnTo>
                  <a:lnTo>
                    <a:pt x="14341" y="1555"/>
                  </a:lnTo>
                  <a:lnTo>
                    <a:pt x="14370" y="1610"/>
                  </a:lnTo>
                  <a:lnTo>
                    <a:pt x="14394" y="1710"/>
                  </a:lnTo>
                  <a:lnTo>
                    <a:pt x="14400" y="1677"/>
                  </a:lnTo>
                  <a:lnTo>
                    <a:pt x="14394" y="1532"/>
                  </a:lnTo>
                  <a:lnTo>
                    <a:pt x="14382" y="1421"/>
                  </a:lnTo>
                  <a:lnTo>
                    <a:pt x="14269" y="1499"/>
                  </a:lnTo>
                  <a:lnTo>
                    <a:pt x="14180" y="1610"/>
                  </a:lnTo>
                  <a:lnTo>
                    <a:pt x="14180" y="1677"/>
                  </a:lnTo>
                  <a:lnTo>
                    <a:pt x="14127" y="1755"/>
                  </a:lnTo>
                  <a:lnTo>
                    <a:pt x="14097" y="1710"/>
                  </a:lnTo>
                  <a:lnTo>
                    <a:pt x="14103" y="1666"/>
                  </a:lnTo>
                  <a:lnTo>
                    <a:pt x="14133" y="1654"/>
                  </a:lnTo>
                  <a:lnTo>
                    <a:pt x="14103" y="1588"/>
                  </a:lnTo>
                  <a:lnTo>
                    <a:pt x="14127" y="1455"/>
                  </a:lnTo>
                  <a:lnTo>
                    <a:pt x="14162" y="1488"/>
                  </a:lnTo>
                  <a:lnTo>
                    <a:pt x="14180" y="1477"/>
                  </a:lnTo>
                  <a:lnTo>
                    <a:pt x="14216" y="1499"/>
                  </a:lnTo>
                  <a:lnTo>
                    <a:pt x="14329" y="1399"/>
                  </a:lnTo>
                  <a:lnTo>
                    <a:pt x="14370" y="1377"/>
                  </a:lnTo>
                  <a:lnTo>
                    <a:pt x="14293" y="1377"/>
                  </a:lnTo>
                  <a:lnTo>
                    <a:pt x="14246" y="1388"/>
                  </a:lnTo>
                  <a:lnTo>
                    <a:pt x="14180" y="1377"/>
                  </a:lnTo>
                  <a:lnTo>
                    <a:pt x="14038" y="1377"/>
                  </a:lnTo>
                  <a:lnTo>
                    <a:pt x="14008" y="1399"/>
                  </a:lnTo>
                  <a:lnTo>
                    <a:pt x="13818" y="1433"/>
                  </a:lnTo>
                  <a:lnTo>
                    <a:pt x="13705" y="1433"/>
                  </a:lnTo>
                  <a:lnTo>
                    <a:pt x="13640" y="1455"/>
                  </a:lnTo>
                  <a:lnTo>
                    <a:pt x="13563" y="1399"/>
                  </a:lnTo>
                  <a:lnTo>
                    <a:pt x="13497" y="1421"/>
                  </a:lnTo>
                  <a:lnTo>
                    <a:pt x="13450" y="1455"/>
                  </a:lnTo>
                  <a:lnTo>
                    <a:pt x="13491" y="1543"/>
                  </a:lnTo>
                  <a:lnTo>
                    <a:pt x="13539" y="1543"/>
                  </a:lnTo>
                  <a:lnTo>
                    <a:pt x="13568" y="1566"/>
                  </a:lnTo>
                  <a:lnTo>
                    <a:pt x="13598" y="1555"/>
                  </a:lnTo>
                  <a:lnTo>
                    <a:pt x="13640" y="1621"/>
                  </a:lnTo>
                  <a:lnTo>
                    <a:pt x="13640" y="1666"/>
                  </a:lnTo>
                  <a:lnTo>
                    <a:pt x="13580" y="1765"/>
                  </a:lnTo>
                  <a:lnTo>
                    <a:pt x="13539" y="1755"/>
                  </a:lnTo>
                  <a:lnTo>
                    <a:pt x="13491" y="1788"/>
                  </a:lnTo>
                  <a:lnTo>
                    <a:pt x="13479" y="1877"/>
                  </a:lnTo>
                  <a:lnTo>
                    <a:pt x="13467" y="1932"/>
                  </a:lnTo>
                  <a:lnTo>
                    <a:pt x="13503" y="2054"/>
                  </a:lnTo>
                  <a:lnTo>
                    <a:pt x="13563" y="2087"/>
                  </a:lnTo>
                  <a:lnTo>
                    <a:pt x="13568" y="2010"/>
                  </a:lnTo>
                  <a:lnTo>
                    <a:pt x="13610" y="1943"/>
                  </a:lnTo>
                  <a:lnTo>
                    <a:pt x="13669" y="1899"/>
                  </a:lnTo>
                  <a:lnTo>
                    <a:pt x="13658" y="2010"/>
                  </a:lnTo>
                  <a:lnTo>
                    <a:pt x="13598" y="2010"/>
                  </a:lnTo>
                  <a:lnTo>
                    <a:pt x="13628" y="2087"/>
                  </a:lnTo>
                  <a:lnTo>
                    <a:pt x="13622" y="2099"/>
                  </a:lnTo>
                  <a:lnTo>
                    <a:pt x="13640" y="2154"/>
                  </a:lnTo>
                  <a:lnTo>
                    <a:pt x="13598" y="2198"/>
                  </a:lnTo>
                  <a:lnTo>
                    <a:pt x="13640" y="2210"/>
                  </a:lnTo>
                  <a:lnTo>
                    <a:pt x="13675" y="2177"/>
                  </a:lnTo>
                  <a:lnTo>
                    <a:pt x="13687" y="2232"/>
                  </a:lnTo>
                  <a:lnTo>
                    <a:pt x="13681" y="2310"/>
                  </a:lnTo>
                  <a:lnTo>
                    <a:pt x="13717" y="2376"/>
                  </a:lnTo>
                  <a:lnTo>
                    <a:pt x="13758" y="2387"/>
                  </a:lnTo>
                  <a:lnTo>
                    <a:pt x="13806" y="2498"/>
                  </a:lnTo>
                  <a:lnTo>
                    <a:pt x="13800" y="2554"/>
                  </a:lnTo>
                  <a:lnTo>
                    <a:pt x="13776" y="2532"/>
                  </a:lnTo>
                  <a:lnTo>
                    <a:pt x="13741" y="2554"/>
                  </a:lnTo>
                  <a:lnTo>
                    <a:pt x="13758" y="2621"/>
                  </a:lnTo>
                  <a:lnTo>
                    <a:pt x="13735" y="2654"/>
                  </a:lnTo>
                  <a:lnTo>
                    <a:pt x="13717" y="2621"/>
                  </a:lnTo>
                  <a:lnTo>
                    <a:pt x="13699" y="2643"/>
                  </a:lnTo>
                  <a:lnTo>
                    <a:pt x="13681" y="2565"/>
                  </a:lnTo>
                  <a:lnTo>
                    <a:pt x="13628" y="2498"/>
                  </a:lnTo>
                  <a:lnTo>
                    <a:pt x="13610" y="2509"/>
                  </a:lnTo>
                  <a:lnTo>
                    <a:pt x="13622" y="2554"/>
                  </a:lnTo>
                  <a:lnTo>
                    <a:pt x="13592" y="2599"/>
                  </a:lnTo>
                  <a:lnTo>
                    <a:pt x="13568" y="2565"/>
                  </a:lnTo>
                  <a:lnTo>
                    <a:pt x="13551" y="2599"/>
                  </a:lnTo>
                  <a:lnTo>
                    <a:pt x="13563" y="2665"/>
                  </a:lnTo>
                  <a:lnTo>
                    <a:pt x="13568" y="2765"/>
                  </a:lnTo>
                  <a:lnTo>
                    <a:pt x="13610" y="2776"/>
                  </a:lnTo>
                  <a:lnTo>
                    <a:pt x="13652" y="2732"/>
                  </a:lnTo>
                  <a:lnTo>
                    <a:pt x="13681" y="2787"/>
                  </a:lnTo>
                  <a:lnTo>
                    <a:pt x="13658" y="2832"/>
                  </a:lnTo>
                  <a:lnTo>
                    <a:pt x="13699" y="2865"/>
                  </a:lnTo>
                  <a:lnTo>
                    <a:pt x="13669" y="2899"/>
                  </a:lnTo>
                  <a:lnTo>
                    <a:pt x="13622" y="2876"/>
                  </a:lnTo>
                  <a:lnTo>
                    <a:pt x="13622" y="2899"/>
                  </a:lnTo>
                  <a:lnTo>
                    <a:pt x="13669" y="2954"/>
                  </a:lnTo>
                  <a:lnTo>
                    <a:pt x="13592" y="2954"/>
                  </a:lnTo>
                  <a:lnTo>
                    <a:pt x="13580" y="2899"/>
                  </a:lnTo>
                  <a:lnTo>
                    <a:pt x="13527" y="2899"/>
                  </a:lnTo>
                  <a:lnTo>
                    <a:pt x="13503" y="2832"/>
                  </a:lnTo>
                  <a:lnTo>
                    <a:pt x="13467" y="2820"/>
                  </a:lnTo>
                  <a:lnTo>
                    <a:pt x="13432" y="2754"/>
                  </a:lnTo>
                  <a:lnTo>
                    <a:pt x="13378" y="2754"/>
                  </a:lnTo>
                  <a:lnTo>
                    <a:pt x="13343" y="2710"/>
                  </a:lnTo>
                  <a:lnTo>
                    <a:pt x="13313" y="2721"/>
                  </a:lnTo>
                  <a:lnTo>
                    <a:pt x="13295" y="2710"/>
                  </a:lnTo>
                  <a:lnTo>
                    <a:pt x="13182" y="2787"/>
                  </a:lnTo>
                  <a:lnTo>
                    <a:pt x="13176" y="2843"/>
                  </a:lnTo>
                  <a:lnTo>
                    <a:pt x="13164" y="2876"/>
                  </a:lnTo>
                  <a:lnTo>
                    <a:pt x="13182" y="2921"/>
                  </a:lnTo>
                  <a:lnTo>
                    <a:pt x="13176" y="2954"/>
                  </a:lnTo>
                  <a:lnTo>
                    <a:pt x="13200" y="3032"/>
                  </a:lnTo>
                  <a:lnTo>
                    <a:pt x="13194" y="3043"/>
                  </a:lnTo>
                  <a:lnTo>
                    <a:pt x="13164" y="2987"/>
                  </a:lnTo>
                  <a:lnTo>
                    <a:pt x="13141" y="3009"/>
                  </a:lnTo>
                  <a:lnTo>
                    <a:pt x="13111" y="2987"/>
                  </a:lnTo>
                  <a:lnTo>
                    <a:pt x="12986" y="3009"/>
                  </a:lnTo>
                  <a:lnTo>
                    <a:pt x="12927" y="2998"/>
                  </a:lnTo>
                  <a:lnTo>
                    <a:pt x="12885" y="2931"/>
                  </a:lnTo>
                  <a:lnTo>
                    <a:pt x="12850" y="2921"/>
                  </a:lnTo>
                  <a:lnTo>
                    <a:pt x="12814" y="2843"/>
                  </a:lnTo>
                  <a:lnTo>
                    <a:pt x="12790" y="2765"/>
                  </a:lnTo>
                  <a:lnTo>
                    <a:pt x="12760" y="2732"/>
                  </a:lnTo>
                  <a:lnTo>
                    <a:pt x="12760" y="2776"/>
                  </a:lnTo>
                  <a:lnTo>
                    <a:pt x="12784" y="2876"/>
                  </a:lnTo>
                  <a:lnTo>
                    <a:pt x="12790" y="3043"/>
                  </a:lnTo>
                  <a:lnTo>
                    <a:pt x="12838" y="3220"/>
                  </a:lnTo>
                  <a:lnTo>
                    <a:pt x="12873" y="3365"/>
                  </a:lnTo>
                  <a:lnTo>
                    <a:pt x="12903" y="3676"/>
                  </a:lnTo>
                  <a:lnTo>
                    <a:pt x="12897" y="3754"/>
                  </a:lnTo>
                  <a:lnTo>
                    <a:pt x="12873" y="3754"/>
                  </a:lnTo>
                  <a:lnTo>
                    <a:pt x="12850" y="3698"/>
                  </a:lnTo>
                  <a:lnTo>
                    <a:pt x="12844" y="3643"/>
                  </a:lnTo>
                  <a:lnTo>
                    <a:pt x="12814" y="3587"/>
                  </a:lnTo>
                  <a:lnTo>
                    <a:pt x="12796" y="3609"/>
                  </a:lnTo>
                  <a:lnTo>
                    <a:pt x="12814" y="3653"/>
                  </a:lnTo>
                  <a:lnTo>
                    <a:pt x="12808" y="3698"/>
                  </a:lnTo>
                  <a:lnTo>
                    <a:pt x="12754" y="3664"/>
                  </a:lnTo>
                  <a:lnTo>
                    <a:pt x="12707" y="3565"/>
                  </a:lnTo>
                  <a:lnTo>
                    <a:pt x="12636" y="3553"/>
                  </a:lnTo>
                  <a:lnTo>
                    <a:pt x="12600" y="3476"/>
                  </a:lnTo>
                  <a:lnTo>
                    <a:pt x="12571" y="3454"/>
                  </a:lnTo>
                  <a:lnTo>
                    <a:pt x="12463" y="3276"/>
                  </a:lnTo>
                  <a:lnTo>
                    <a:pt x="12458" y="3276"/>
                  </a:lnTo>
                  <a:lnTo>
                    <a:pt x="12434" y="3309"/>
                  </a:lnTo>
                  <a:lnTo>
                    <a:pt x="12404" y="3309"/>
                  </a:lnTo>
                  <a:lnTo>
                    <a:pt x="12392" y="3265"/>
                  </a:lnTo>
                  <a:lnTo>
                    <a:pt x="12458" y="3154"/>
                  </a:lnTo>
                  <a:lnTo>
                    <a:pt x="12487" y="3154"/>
                  </a:lnTo>
                  <a:lnTo>
                    <a:pt x="12463" y="3120"/>
                  </a:lnTo>
                  <a:lnTo>
                    <a:pt x="12428" y="3087"/>
                  </a:lnTo>
                  <a:lnTo>
                    <a:pt x="12392" y="3009"/>
                  </a:lnTo>
                  <a:lnTo>
                    <a:pt x="12386" y="3009"/>
                  </a:lnTo>
                  <a:lnTo>
                    <a:pt x="12392" y="3054"/>
                  </a:lnTo>
                  <a:lnTo>
                    <a:pt x="12422" y="3109"/>
                  </a:lnTo>
                  <a:lnTo>
                    <a:pt x="12422" y="3165"/>
                  </a:lnTo>
                  <a:lnTo>
                    <a:pt x="12386" y="3210"/>
                  </a:lnTo>
                  <a:lnTo>
                    <a:pt x="12327" y="3176"/>
                  </a:lnTo>
                  <a:lnTo>
                    <a:pt x="12267" y="3098"/>
                  </a:lnTo>
                  <a:lnTo>
                    <a:pt x="12250" y="3054"/>
                  </a:lnTo>
                  <a:lnTo>
                    <a:pt x="12190" y="3043"/>
                  </a:lnTo>
                  <a:lnTo>
                    <a:pt x="12178" y="2976"/>
                  </a:lnTo>
                  <a:lnTo>
                    <a:pt x="12149" y="2943"/>
                  </a:lnTo>
                  <a:lnTo>
                    <a:pt x="12220" y="2943"/>
                  </a:lnTo>
                  <a:lnTo>
                    <a:pt x="12285" y="2976"/>
                  </a:lnTo>
                  <a:lnTo>
                    <a:pt x="12315" y="3009"/>
                  </a:lnTo>
                  <a:lnTo>
                    <a:pt x="12356" y="2987"/>
                  </a:lnTo>
                  <a:lnTo>
                    <a:pt x="12386" y="2887"/>
                  </a:lnTo>
                  <a:lnTo>
                    <a:pt x="12386" y="2854"/>
                  </a:lnTo>
                  <a:lnTo>
                    <a:pt x="12362" y="2876"/>
                  </a:lnTo>
                  <a:lnTo>
                    <a:pt x="12356" y="2832"/>
                  </a:lnTo>
                  <a:lnTo>
                    <a:pt x="12327" y="2843"/>
                  </a:lnTo>
                  <a:lnTo>
                    <a:pt x="12339" y="2754"/>
                  </a:lnTo>
                  <a:lnTo>
                    <a:pt x="12303" y="2676"/>
                  </a:lnTo>
                  <a:lnTo>
                    <a:pt x="12279" y="2710"/>
                  </a:lnTo>
                  <a:lnTo>
                    <a:pt x="12273" y="2654"/>
                  </a:lnTo>
                  <a:lnTo>
                    <a:pt x="12250" y="2643"/>
                  </a:lnTo>
                  <a:lnTo>
                    <a:pt x="12226" y="2665"/>
                  </a:lnTo>
                  <a:lnTo>
                    <a:pt x="12214" y="2698"/>
                  </a:lnTo>
                  <a:lnTo>
                    <a:pt x="12161" y="2676"/>
                  </a:lnTo>
                  <a:lnTo>
                    <a:pt x="12155" y="2599"/>
                  </a:lnTo>
                  <a:lnTo>
                    <a:pt x="12214" y="2498"/>
                  </a:lnTo>
                  <a:lnTo>
                    <a:pt x="12208" y="2454"/>
                  </a:lnTo>
                  <a:lnTo>
                    <a:pt x="12178" y="2454"/>
                  </a:lnTo>
                  <a:lnTo>
                    <a:pt x="12131" y="2543"/>
                  </a:lnTo>
                  <a:lnTo>
                    <a:pt x="12125" y="2477"/>
                  </a:lnTo>
                  <a:lnTo>
                    <a:pt x="12143" y="2421"/>
                  </a:lnTo>
                  <a:lnTo>
                    <a:pt x="12131" y="2343"/>
                  </a:lnTo>
                  <a:lnTo>
                    <a:pt x="12113" y="2365"/>
                  </a:lnTo>
                  <a:lnTo>
                    <a:pt x="12101" y="2387"/>
                  </a:lnTo>
                  <a:lnTo>
                    <a:pt x="12095" y="2332"/>
                  </a:lnTo>
                  <a:lnTo>
                    <a:pt x="12065" y="2332"/>
                  </a:lnTo>
                  <a:lnTo>
                    <a:pt x="12054" y="2310"/>
                  </a:lnTo>
                  <a:lnTo>
                    <a:pt x="12036" y="2265"/>
                  </a:lnTo>
                  <a:lnTo>
                    <a:pt x="12048" y="2177"/>
                  </a:lnTo>
                  <a:lnTo>
                    <a:pt x="12036" y="2154"/>
                  </a:lnTo>
                  <a:lnTo>
                    <a:pt x="12012" y="2177"/>
                  </a:lnTo>
                  <a:lnTo>
                    <a:pt x="11988" y="2254"/>
                  </a:lnTo>
                  <a:lnTo>
                    <a:pt x="11982" y="2143"/>
                  </a:lnTo>
                  <a:lnTo>
                    <a:pt x="11953" y="2099"/>
                  </a:lnTo>
                  <a:lnTo>
                    <a:pt x="11923" y="2143"/>
                  </a:lnTo>
                  <a:lnTo>
                    <a:pt x="11899" y="2143"/>
                  </a:lnTo>
                  <a:lnTo>
                    <a:pt x="11887" y="2054"/>
                  </a:lnTo>
                  <a:lnTo>
                    <a:pt x="11858" y="2110"/>
                  </a:lnTo>
                  <a:lnTo>
                    <a:pt x="11840" y="2110"/>
                  </a:lnTo>
                  <a:lnTo>
                    <a:pt x="11834" y="2154"/>
                  </a:lnTo>
                  <a:lnTo>
                    <a:pt x="11828" y="2065"/>
                  </a:lnTo>
                  <a:lnTo>
                    <a:pt x="11828" y="2032"/>
                  </a:lnTo>
                  <a:lnTo>
                    <a:pt x="11780" y="2032"/>
                  </a:lnTo>
                  <a:lnTo>
                    <a:pt x="11757" y="2043"/>
                  </a:lnTo>
                  <a:lnTo>
                    <a:pt x="11745" y="2010"/>
                  </a:lnTo>
                  <a:lnTo>
                    <a:pt x="11697" y="2043"/>
                  </a:lnTo>
                  <a:lnTo>
                    <a:pt x="11667" y="2043"/>
                  </a:lnTo>
                  <a:lnTo>
                    <a:pt x="11661" y="2065"/>
                  </a:lnTo>
                  <a:lnTo>
                    <a:pt x="11679" y="2099"/>
                  </a:lnTo>
                  <a:lnTo>
                    <a:pt x="11691" y="2166"/>
                  </a:lnTo>
                  <a:lnTo>
                    <a:pt x="11673" y="2154"/>
                  </a:lnTo>
                  <a:lnTo>
                    <a:pt x="11655" y="2166"/>
                  </a:lnTo>
                  <a:lnTo>
                    <a:pt x="11655" y="2210"/>
                  </a:lnTo>
                  <a:lnTo>
                    <a:pt x="11649" y="2198"/>
                  </a:lnTo>
                  <a:lnTo>
                    <a:pt x="11608" y="2210"/>
                  </a:lnTo>
                  <a:lnTo>
                    <a:pt x="11596" y="2198"/>
                  </a:lnTo>
                  <a:lnTo>
                    <a:pt x="11608" y="2143"/>
                  </a:lnTo>
                  <a:lnTo>
                    <a:pt x="11632" y="2110"/>
                  </a:lnTo>
                  <a:lnTo>
                    <a:pt x="11620" y="2054"/>
                  </a:lnTo>
                  <a:lnTo>
                    <a:pt x="11590" y="2043"/>
                  </a:lnTo>
                  <a:lnTo>
                    <a:pt x="11590" y="2099"/>
                  </a:lnTo>
                  <a:lnTo>
                    <a:pt x="11566" y="2121"/>
                  </a:lnTo>
                  <a:lnTo>
                    <a:pt x="11543" y="2065"/>
                  </a:lnTo>
                  <a:lnTo>
                    <a:pt x="11513" y="2054"/>
                  </a:lnTo>
                  <a:lnTo>
                    <a:pt x="11483" y="1999"/>
                  </a:lnTo>
                  <a:lnTo>
                    <a:pt x="11477" y="2043"/>
                  </a:lnTo>
                  <a:lnTo>
                    <a:pt x="11454" y="2054"/>
                  </a:lnTo>
                  <a:lnTo>
                    <a:pt x="11412" y="2054"/>
                  </a:lnTo>
                  <a:lnTo>
                    <a:pt x="11394" y="2010"/>
                  </a:lnTo>
                  <a:lnTo>
                    <a:pt x="11388" y="2065"/>
                  </a:lnTo>
                  <a:lnTo>
                    <a:pt x="11364" y="2099"/>
                  </a:lnTo>
                  <a:lnTo>
                    <a:pt x="11329" y="2043"/>
                  </a:lnTo>
                  <a:lnTo>
                    <a:pt x="11305" y="2043"/>
                  </a:lnTo>
                  <a:lnTo>
                    <a:pt x="11317" y="2099"/>
                  </a:lnTo>
                  <a:lnTo>
                    <a:pt x="11323" y="2121"/>
                  </a:lnTo>
                  <a:lnTo>
                    <a:pt x="11287" y="2177"/>
                  </a:lnTo>
                  <a:lnTo>
                    <a:pt x="11269" y="2166"/>
                  </a:lnTo>
                  <a:lnTo>
                    <a:pt x="11263" y="2121"/>
                  </a:lnTo>
                  <a:lnTo>
                    <a:pt x="11246" y="2177"/>
                  </a:lnTo>
                  <a:lnTo>
                    <a:pt x="11252" y="2265"/>
                  </a:lnTo>
                  <a:lnTo>
                    <a:pt x="11275" y="2310"/>
                  </a:lnTo>
                  <a:lnTo>
                    <a:pt x="11281" y="2365"/>
                  </a:lnTo>
                  <a:lnTo>
                    <a:pt x="11299" y="2376"/>
                  </a:lnTo>
                  <a:lnTo>
                    <a:pt x="11305" y="2454"/>
                  </a:lnTo>
                  <a:lnTo>
                    <a:pt x="11347" y="2477"/>
                  </a:lnTo>
                  <a:lnTo>
                    <a:pt x="11358" y="2509"/>
                  </a:lnTo>
                  <a:lnTo>
                    <a:pt x="11358" y="2565"/>
                  </a:lnTo>
                  <a:lnTo>
                    <a:pt x="11388" y="2610"/>
                  </a:lnTo>
                  <a:lnTo>
                    <a:pt x="11394" y="2654"/>
                  </a:lnTo>
                  <a:lnTo>
                    <a:pt x="11376" y="2710"/>
                  </a:lnTo>
                  <a:lnTo>
                    <a:pt x="11358" y="2698"/>
                  </a:lnTo>
                  <a:lnTo>
                    <a:pt x="11353" y="2654"/>
                  </a:lnTo>
                  <a:lnTo>
                    <a:pt x="11305" y="2676"/>
                  </a:lnTo>
                  <a:lnTo>
                    <a:pt x="11275" y="2665"/>
                  </a:lnTo>
                  <a:lnTo>
                    <a:pt x="11246" y="2676"/>
                  </a:lnTo>
                  <a:lnTo>
                    <a:pt x="11263" y="2721"/>
                  </a:lnTo>
                  <a:lnTo>
                    <a:pt x="11240" y="2776"/>
                  </a:lnTo>
                  <a:lnTo>
                    <a:pt x="11204" y="2776"/>
                  </a:lnTo>
                  <a:lnTo>
                    <a:pt x="11180" y="2765"/>
                  </a:lnTo>
                  <a:lnTo>
                    <a:pt x="11109" y="2832"/>
                  </a:lnTo>
                  <a:lnTo>
                    <a:pt x="11002" y="2865"/>
                  </a:lnTo>
                  <a:lnTo>
                    <a:pt x="10966" y="2832"/>
                  </a:lnTo>
                  <a:lnTo>
                    <a:pt x="10913" y="2832"/>
                  </a:lnTo>
                  <a:lnTo>
                    <a:pt x="10907" y="2843"/>
                  </a:lnTo>
                  <a:lnTo>
                    <a:pt x="10877" y="2832"/>
                  </a:lnTo>
                  <a:lnTo>
                    <a:pt x="10729" y="2820"/>
                  </a:lnTo>
                  <a:lnTo>
                    <a:pt x="10681" y="2754"/>
                  </a:lnTo>
                  <a:lnTo>
                    <a:pt x="10669" y="2643"/>
                  </a:lnTo>
                  <a:lnTo>
                    <a:pt x="10693" y="2565"/>
                  </a:lnTo>
                  <a:lnTo>
                    <a:pt x="10705" y="2554"/>
                  </a:lnTo>
                  <a:lnTo>
                    <a:pt x="10705" y="2509"/>
                  </a:lnTo>
                  <a:lnTo>
                    <a:pt x="10663" y="2488"/>
                  </a:lnTo>
                  <a:lnTo>
                    <a:pt x="10610" y="2488"/>
                  </a:lnTo>
                  <a:lnTo>
                    <a:pt x="10515" y="2565"/>
                  </a:lnTo>
                  <a:lnTo>
                    <a:pt x="10378" y="2587"/>
                  </a:lnTo>
                  <a:lnTo>
                    <a:pt x="10265" y="2643"/>
                  </a:lnTo>
                  <a:lnTo>
                    <a:pt x="10200" y="2665"/>
                  </a:lnTo>
                  <a:lnTo>
                    <a:pt x="10188" y="2710"/>
                  </a:lnTo>
                  <a:lnTo>
                    <a:pt x="10165" y="2710"/>
                  </a:lnTo>
                  <a:lnTo>
                    <a:pt x="10147" y="2754"/>
                  </a:lnTo>
                  <a:lnTo>
                    <a:pt x="10111" y="2787"/>
                  </a:lnTo>
                  <a:lnTo>
                    <a:pt x="10069" y="2865"/>
                  </a:lnTo>
                  <a:lnTo>
                    <a:pt x="10087" y="2943"/>
                  </a:lnTo>
                  <a:lnTo>
                    <a:pt x="10111" y="2954"/>
                  </a:lnTo>
                  <a:lnTo>
                    <a:pt x="10141" y="2931"/>
                  </a:lnTo>
                  <a:lnTo>
                    <a:pt x="10159" y="2943"/>
                  </a:lnTo>
                  <a:lnTo>
                    <a:pt x="10141" y="2987"/>
                  </a:lnTo>
                  <a:lnTo>
                    <a:pt x="10123" y="2998"/>
                  </a:lnTo>
                  <a:lnTo>
                    <a:pt x="10093" y="3054"/>
                  </a:lnTo>
                  <a:lnTo>
                    <a:pt x="10093" y="3087"/>
                  </a:lnTo>
                  <a:lnTo>
                    <a:pt x="10081" y="3054"/>
                  </a:lnTo>
                  <a:lnTo>
                    <a:pt x="10075" y="2943"/>
                  </a:lnTo>
                  <a:lnTo>
                    <a:pt x="10028" y="2876"/>
                  </a:lnTo>
                  <a:lnTo>
                    <a:pt x="10022" y="2832"/>
                  </a:lnTo>
                  <a:lnTo>
                    <a:pt x="10028" y="2787"/>
                  </a:lnTo>
                  <a:lnTo>
                    <a:pt x="9992" y="2732"/>
                  </a:lnTo>
                  <a:lnTo>
                    <a:pt x="9968" y="2732"/>
                  </a:lnTo>
                  <a:lnTo>
                    <a:pt x="9903" y="2621"/>
                  </a:lnTo>
                  <a:lnTo>
                    <a:pt x="9885" y="2621"/>
                  </a:lnTo>
                  <a:lnTo>
                    <a:pt x="9885" y="2665"/>
                  </a:lnTo>
                  <a:lnTo>
                    <a:pt x="9939" y="2776"/>
                  </a:lnTo>
                  <a:lnTo>
                    <a:pt x="9945" y="2843"/>
                  </a:lnTo>
                  <a:lnTo>
                    <a:pt x="9915" y="2899"/>
                  </a:lnTo>
                  <a:lnTo>
                    <a:pt x="9861" y="2921"/>
                  </a:lnTo>
                  <a:lnTo>
                    <a:pt x="9838" y="2943"/>
                  </a:lnTo>
                  <a:lnTo>
                    <a:pt x="9790" y="2943"/>
                  </a:lnTo>
                  <a:lnTo>
                    <a:pt x="9701" y="2809"/>
                  </a:lnTo>
                  <a:lnTo>
                    <a:pt x="9701" y="2754"/>
                  </a:lnTo>
                  <a:lnTo>
                    <a:pt x="9719" y="2710"/>
                  </a:lnTo>
                  <a:lnTo>
                    <a:pt x="9713" y="2665"/>
                  </a:lnTo>
                  <a:lnTo>
                    <a:pt x="9665" y="2698"/>
                  </a:lnTo>
                  <a:lnTo>
                    <a:pt x="9665" y="2765"/>
                  </a:lnTo>
                  <a:lnTo>
                    <a:pt x="9642" y="2809"/>
                  </a:lnTo>
                  <a:lnTo>
                    <a:pt x="9582" y="2732"/>
                  </a:lnTo>
                  <a:lnTo>
                    <a:pt x="9541" y="2732"/>
                  </a:lnTo>
                  <a:lnTo>
                    <a:pt x="9511" y="2787"/>
                  </a:lnTo>
                  <a:lnTo>
                    <a:pt x="9517" y="2887"/>
                  </a:lnTo>
                  <a:lnTo>
                    <a:pt x="9493" y="2954"/>
                  </a:lnTo>
                  <a:lnTo>
                    <a:pt x="9517" y="3043"/>
                  </a:lnTo>
                  <a:lnTo>
                    <a:pt x="9552" y="3065"/>
                  </a:lnTo>
                  <a:lnTo>
                    <a:pt x="9600" y="2998"/>
                  </a:lnTo>
                  <a:lnTo>
                    <a:pt x="9606" y="2954"/>
                  </a:lnTo>
                  <a:lnTo>
                    <a:pt x="9665" y="2887"/>
                  </a:lnTo>
                  <a:lnTo>
                    <a:pt x="9683" y="2931"/>
                  </a:lnTo>
                  <a:lnTo>
                    <a:pt x="9671" y="2998"/>
                  </a:lnTo>
                  <a:lnTo>
                    <a:pt x="9612" y="3087"/>
                  </a:lnTo>
                  <a:lnTo>
                    <a:pt x="9636" y="3120"/>
                  </a:lnTo>
                  <a:lnTo>
                    <a:pt x="9612" y="3198"/>
                  </a:lnTo>
                  <a:lnTo>
                    <a:pt x="9576" y="3220"/>
                  </a:lnTo>
                  <a:lnTo>
                    <a:pt x="9541" y="3176"/>
                  </a:lnTo>
                  <a:lnTo>
                    <a:pt x="9541" y="3210"/>
                  </a:lnTo>
                  <a:lnTo>
                    <a:pt x="9552" y="3276"/>
                  </a:lnTo>
                  <a:lnTo>
                    <a:pt x="9535" y="3343"/>
                  </a:lnTo>
                  <a:lnTo>
                    <a:pt x="9481" y="3420"/>
                  </a:lnTo>
                  <a:lnTo>
                    <a:pt x="9493" y="3476"/>
                  </a:lnTo>
                  <a:lnTo>
                    <a:pt x="9481" y="3498"/>
                  </a:lnTo>
                  <a:lnTo>
                    <a:pt x="9458" y="3498"/>
                  </a:lnTo>
                  <a:lnTo>
                    <a:pt x="9416" y="3587"/>
                  </a:lnTo>
                  <a:lnTo>
                    <a:pt x="9297" y="3609"/>
                  </a:lnTo>
                  <a:lnTo>
                    <a:pt x="9279" y="3676"/>
                  </a:lnTo>
                  <a:lnTo>
                    <a:pt x="9297" y="3765"/>
                  </a:lnTo>
                  <a:lnTo>
                    <a:pt x="9345" y="3876"/>
                  </a:lnTo>
                  <a:lnTo>
                    <a:pt x="9368" y="3887"/>
                  </a:lnTo>
                  <a:lnTo>
                    <a:pt x="9345" y="3898"/>
                  </a:lnTo>
                  <a:lnTo>
                    <a:pt x="9303" y="3898"/>
                  </a:lnTo>
                  <a:lnTo>
                    <a:pt x="9297" y="3943"/>
                  </a:lnTo>
                  <a:lnTo>
                    <a:pt x="9303" y="3975"/>
                  </a:lnTo>
                  <a:lnTo>
                    <a:pt x="9285" y="4031"/>
                  </a:lnTo>
                  <a:lnTo>
                    <a:pt x="9255" y="4087"/>
                  </a:lnTo>
                  <a:lnTo>
                    <a:pt x="9226" y="4087"/>
                  </a:lnTo>
                  <a:lnTo>
                    <a:pt x="9220" y="4120"/>
                  </a:lnTo>
                  <a:lnTo>
                    <a:pt x="9226" y="4065"/>
                  </a:lnTo>
                  <a:lnTo>
                    <a:pt x="9255" y="4031"/>
                  </a:lnTo>
                  <a:lnTo>
                    <a:pt x="9279" y="3864"/>
                  </a:lnTo>
                  <a:lnTo>
                    <a:pt x="9255" y="3831"/>
                  </a:lnTo>
                  <a:lnTo>
                    <a:pt x="9255" y="3776"/>
                  </a:lnTo>
                  <a:lnTo>
                    <a:pt x="9273" y="3754"/>
                  </a:lnTo>
                  <a:lnTo>
                    <a:pt x="9273" y="3676"/>
                  </a:lnTo>
                  <a:lnTo>
                    <a:pt x="9255" y="3598"/>
                  </a:lnTo>
                  <a:lnTo>
                    <a:pt x="9273" y="3509"/>
                  </a:lnTo>
                  <a:lnTo>
                    <a:pt x="9303" y="3476"/>
                  </a:lnTo>
                  <a:lnTo>
                    <a:pt x="9315" y="3420"/>
                  </a:lnTo>
                  <a:lnTo>
                    <a:pt x="9303" y="3287"/>
                  </a:lnTo>
                  <a:lnTo>
                    <a:pt x="9297" y="3265"/>
                  </a:lnTo>
                  <a:lnTo>
                    <a:pt x="9309" y="3220"/>
                  </a:lnTo>
                  <a:lnTo>
                    <a:pt x="9333" y="3220"/>
                  </a:lnTo>
                  <a:lnTo>
                    <a:pt x="9345" y="3231"/>
                  </a:lnTo>
                  <a:lnTo>
                    <a:pt x="9392" y="3210"/>
                  </a:lnTo>
                  <a:lnTo>
                    <a:pt x="9422" y="3065"/>
                  </a:lnTo>
                  <a:lnTo>
                    <a:pt x="9416" y="3009"/>
                  </a:lnTo>
                  <a:lnTo>
                    <a:pt x="9398" y="2943"/>
                  </a:lnTo>
                  <a:lnTo>
                    <a:pt x="9422" y="2787"/>
                  </a:lnTo>
                  <a:lnTo>
                    <a:pt x="9446" y="2721"/>
                  </a:lnTo>
                  <a:lnTo>
                    <a:pt x="9475" y="2621"/>
                  </a:lnTo>
                  <a:lnTo>
                    <a:pt x="9458" y="2543"/>
                  </a:lnTo>
                  <a:lnTo>
                    <a:pt x="9452" y="2543"/>
                  </a:lnTo>
                  <a:lnTo>
                    <a:pt x="9428" y="2587"/>
                  </a:lnTo>
                  <a:lnTo>
                    <a:pt x="9404" y="2587"/>
                  </a:lnTo>
                  <a:lnTo>
                    <a:pt x="9368" y="2554"/>
                  </a:lnTo>
                  <a:lnTo>
                    <a:pt x="9404" y="2554"/>
                  </a:lnTo>
                  <a:lnTo>
                    <a:pt x="9446" y="2498"/>
                  </a:lnTo>
                  <a:lnTo>
                    <a:pt x="9475" y="2477"/>
                  </a:lnTo>
                  <a:lnTo>
                    <a:pt x="9487" y="2421"/>
                  </a:lnTo>
                  <a:lnTo>
                    <a:pt x="9481" y="2387"/>
                  </a:lnTo>
                  <a:lnTo>
                    <a:pt x="9493" y="2343"/>
                  </a:lnTo>
                  <a:lnTo>
                    <a:pt x="9517" y="2254"/>
                  </a:lnTo>
                  <a:lnTo>
                    <a:pt x="9511" y="2221"/>
                  </a:lnTo>
                  <a:lnTo>
                    <a:pt x="9523" y="2166"/>
                  </a:lnTo>
                  <a:lnTo>
                    <a:pt x="9570" y="2121"/>
                  </a:lnTo>
                  <a:lnTo>
                    <a:pt x="9570" y="2065"/>
                  </a:lnTo>
                  <a:lnTo>
                    <a:pt x="9546" y="2032"/>
                  </a:lnTo>
                  <a:lnTo>
                    <a:pt x="9546" y="1999"/>
                  </a:lnTo>
                  <a:lnTo>
                    <a:pt x="9570" y="1932"/>
                  </a:lnTo>
                  <a:lnTo>
                    <a:pt x="9564" y="1877"/>
                  </a:lnTo>
                  <a:lnTo>
                    <a:pt x="9576" y="1821"/>
                  </a:lnTo>
                  <a:lnTo>
                    <a:pt x="9594" y="1810"/>
                  </a:lnTo>
                  <a:lnTo>
                    <a:pt x="9612" y="1710"/>
                  </a:lnTo>
                  <a:lnTo>
                    <a:pt x="9612" y="1599"/>
                  </a:lnTo>
                  <a:lnTo>
                    <a:pt x="9600" y="1488"/>
                  </a:lnTo>
                  <a:lnTo>
                    <a:pt x="9570" y="1388"/>
                  </a:lnTo>
                  <a:lnTo>
                    <a:pt x="9576" y="1366"/>
                  </a:lnTo>
                  <a:lnTo>
                    <a:pt x="9570" y="1322"/>
                  </a:lnTo>
                  <a:lnTo>
                    <a:pt x="9552" y="1310"/>
                  </a:lnTo>
                  <a:lnTo>
                    <a:pt x="9541" y="1322"/>
                  </a:lnTo>
                  <a:lnTo>
                    <a:pt x="9517" y="1288"/>
                  </a:lnTo>
                  <a:lnTo>
                    <a:pt x="9505" y="1255"/>
                  </a:lnTo>
                  <a:lnTo>
                    <a:pt x="9493" y="1255"/>
                  </a:lnTo>
                  <a:lnTo>
                    <a:pt x="9481" y="1322"/>
                  </a:lnTo>
                  <a:lnTo>
                    <a:pt x="9464" y="1343"/>
                  </a:lnTo>
                  <a:lnTo>
                    <a:pt x="9452" y="1322"/>
                  </a:lnTo>
                  <a:lnTo>
                    <a:pt x="9428" y="1255"/>
                  </a:lnTo>
                  <a:lnTo>
                    <a:pt x="9434" y="1232"/>
                  </a:lnTo>
                  <a:lnTo>
                    <a:pt x="9422" y="1221"/>
                  </a:lnTo>
                  <a:lnTo>
                    <a:pt x="9374" y="1210"/>
                  </a:lnTo>
                  <a:lnTo>
                    <a:pt x="9357" y="1155"/>
                  </a:lnTo>
                  <a:lnTo>
                    <a:pt x="9363" y="1144"/>
                  </a:lnTo>
                  <a:lnTo>
                    <a:pt x="9404" y="1144"/>
                  </a:lnTo>
                  <a:lnTo>
                    <a:pt x="9464" y="1177"/>
                  </a:lnTo>
                  <a:lnTo>
                    <a:pt x="9487" y="1221"/>
                  </a:lnTo>
                  <a:lnTo>
                    <a:pt x="9505" y="1199"/>
                  </a:lnTo>
                  <a:lnTo>
                    <a:pt x="9517" y="1199"/>
                  </a:lnTo>
                  <a:lnTo>
                    <a:pt x="9535" y="1232"/>
                  </a:lnTo>
                  <a:lnTo>
                    <a:pt x="9541" y="1266"/>
                  </a:lnTo>
                  <a:lnTo>
                    <a:pt x="9552" y="1266"/>
                  </a:lnTo>
                  <a:lnTo>
                    <a:pt x="9552" y="1221"/>
                  </a:lnTo>
                  <a:lnTo>
                    <a:pt x="9523" y="1155"/>
                  </a:lnTo>
                  <a:lnTo>
                    <a:pt x="9523" y="1099"/>
                  </a:lnTo>
                  <a:lnTo>
                    <a:pt x="9505" y="1043"/>
                  </a:lnTo>
                  <a:lnTo>
                    <a:pt x="9481" y="1011"/>
                  </a:lnTo>
                  <a:lnTo>
                    <a:pt x="9464" y="1011"/>
                  </a:lnTo>
                  <a:lnTo>
                    <a:pt x="9452" y="1043"/>
                  </a:lnTo>
                  <a:lnTo>
                    <a:pt x="9428" y="1033"/>
                  </a:lnTo>
                  <a:lnTo>
                    <a:pt x="9422" y="955"/>
                  </a:lnTo>
                  <a:lnTo>
                    <a:pt x="9374" y="877"/>
                  </a:lnTo>
                  <a:lnTo>
                    <a:pt x="9374" y="822"/>
                  </a:lnTo>
                  <a:lnTo>
                    <a:pt x="9357" y="777"/>
                  </a:lnTo>
                  <a:lnTo>
                    <a:pt x="9339" y="733"/>
                  </a:lnTo>
                  <a:lnTo>
                    <a:pt x="9315" y="733"/>
                  </a:lnTo>
                  <a:lnTo>
                    <a:pt x="9285" y="766"/>
                  </a:lnTo>
                  <a:lnTo>
                    <a:pt x="9285" y="822"/>
                  </a:lnTo>
                  <a:lnTo>
                    <a:pt x="9315" y="822"/>
                  </a:lnTo>
                  <a:lnTo>
                    <a:pt x="9339" y="844"/>
                  </a:lnTo>
                  <a:lnTo>
                    <a:pt x="9333" y="877"/>
                  </a:lnTo>
                  <a:lnTo>
                    <a:pt x="9309" y="899"/>
                  </a:lnTo>
                  <a:lnTo>
                    <a:pt x="9309" y="944"/>
                  </a:lnTo>
                  <a:lnTo>
                    <a:pt x="9297" y="955"/>
                  </a:lnTo>
                  <a:lnTo>
                    <a:pt x="9238" y="833"/>
                  </a:lnTo>
                  <a:lnTo>
                    <a:pt x="9238" y="788"/>
                  </a:lnTo>
                  <a:lnTo>
                    <a:pt x="9220" y="722"/>
                  </a:lnTo>
                  <a:lnTo>
                    <a:pt x="9190" y="711"/>
                  </a:lnTo>
                  <a:lnTo>
                    <a:pt x="9066" y="566"/>
                  </a:lnTo>
                  <a:lnTo>
                    <a:pt x="9036" y="544"/>
                  </a:lnTo>
                  <a:lnTo>
                    <a:pt x="9030" y="533"/>
                  </a:lnTo>
                  <a:lnTo>
                    <a:pt x="8953" y="544"/>
                  </a:lnTo>
                  <a:lnTo>
                    <a:pt x="8947" y="488"/>
                  </a:lnTo>
                  <a:lnTo>
                    <a:pt x="8959" y="455"/>
                  </a:lnTo>
                  <a:lnTo>
                    <a:pt x="8953" y="422"/>
                  </a:lnTo>
                  <a:lnTo>
                    <a:pt x="8917" y="433"/>
                  </a:lnTo>
                  <a:lnTo>
                    <a:pt x="8899" y="400"/>
                  </a:lnTo>
                  <a:lnTo>
                    <a:pt x="8863" y="422"/>
                  </a:lnTo>
                  <a:lnTo>
                    <a:pt x="8840" y="455"/>
                  </a:lnTo>
                  <a:lnTo>
                    <a:pt x="8828" y="444"/>
                  </a:lnTo>
                  <a:lnTo>
                    <a:pt x="8798" y="499"/>
                  </a:lnTo>
                  <a:lnTo>
                    <a:pt x="8780" y="555"/>
                  </a:lnTo>
                  <a:lnTo>
                    <a:pt x="8739" y="555"/>
                  </a:lnTo>
                  <a:lnTo>
                    <a:pt x="8715" y="544"/>
                  </a:lnTo>
                  <a:lnTo>
                    <a:pt x="8679" y="622"/>
                  </a:lnTo>
                  <a:lnTo>
                    <a:pt x="8626" y="655"/>
                  </a:lnTo>
                  <a:lnTo>
                    <a:pt x="8602" y="666"/>
                  </a:lnTo>
                  <a:lnTo>
                    <a:pt x="8590" y="644"/>
                  </a:lnTo>
                  <a:lnTo>
                    <a:pt x="8566" y="644"/>
                  </a:lnTo>
                  <a:lnTo>
                    <a:pt x="8554" y="666"/>
                  </a:lnTo>
                  <a:lnTo>
                    <a:pt x="8554" y="722"/>
                  </a:lnTo>
                  <a:lnTo>
                    <a:pt x="8572" y="733"/>
                  </a:lnTo>
                  <a:lnTo>
                    <a:pt x="8590" y="733"/>
                  </a:lnTo>
                  <a:lnTo>
                    <a:pt x="8602" y="822"/>
                  </a:lnTo>
                  <a:lnTo>
                    <a:pt x="8614" y="933"/>
                  </a:lnTo>
                  <a:lnTo>
                    <a:pt x="8590" y="1011"/>
                  </a:lnTo>
                  <a:lnTo>
                    <a:pt x="8537" y="1011"/>
                  </a:lnTo>
                  <a:lnTo>
                    <a:pt x="8501" y="1088"/>
                  </a:lnTo>
                  <a:lnTo>
                    <a:pt x="8442" y="1110"/>
                  </a:lnTo>
                  <a:lnTo>
                    <a:pt x="8418" y="1099"/>
                  </a:lnTo>
                  <a:lnTo>
                    <a:pt x="8448" y="1055"/>
                  </a:lnTo>
                  <a:lnTo>
                    <a:pt x="8471" y="1043"/>
                  </a:lnTo>
                  <a:lnTo>
                    <a:pt x="8477" y="977"/>
                  </a:lnTo>
                  <a:lnTo>
                    <a:pt x="8442" y="844"/>
                  </a:lnTo>
                  <a:lnTo>
                    <a:pt x="8465" y="766"/>
                  </a:lnTo>
                  <a:lnTo>
                    <a:pt x="8465" y="711"/>
                  </a:lnTo>
                  <a:lnTo>
                    <a:pt x="8477" y="666"/>
                  </a:lnTo>
                  <a:lnTo>
                    <a:pt x="8454" y="566"/>
                  </a:lnTo>
                  <a:lnTo>
                    <a:pt x="8454" y="511"/>
                  </a:lnTo>
                  <a:lnTo>
                    <a:pt x="8412" y="433"/>
                  </a:lnTo>
                  <a:lnTo>
                    <a:pt x="8382" y="455"/>
                  </a:lnTo>
                  <a:lnTo>
                    <a:pt x="8359" y="433"/>
                  </a:lnTo>
                  <a:lnTo>
                    <a:pt x="8347" y="433"/>
                  </a:lnTo>
                  <a:lnTo>
                    <a:pt x="8335" y="499"/>
                  </a:lnTo>
                  <a:lnTo>
                    <a:pt x="8293" y="511"/>
                  </a:lnTo>
                  <a:lnTo>
                    <a:pt x="8275" y="488"/>
                  </a:lnTo>
                  <a:lnTo>
                    <a:pt x="8246" y="511"/>
                  </a:lnTo>
                  <a:lnTo>
                    <a:pt x="8216" y="599"/>
                  </a:lnTo>
                  <a:lnTo>
                    <a:pt x="8150" y="599"/>
                  </a:lnTo>
                  <a:lnTo>
                    <a:pt x="8150" y="555"/>
                  </a:lnTo>
                  <a:lnTo>
                    <a:pt x="8174" y="488"/>
                  </a:lnTo>
                  <a:lnTo>
                    <a:pt x="8174" y="444"/>
                  </a:lnTo>
                  <a:lnTo>
                    <a:pt x="8150" y="433"/>
                  </a:lnTo>
                  <a:lnTo>
                    <a:pt x="8097" y="589"/>
                  </a:lnTo>
                  <a:lnTo>
                    <a:pt x="8026" y="644"/>
                  </a:lnTo>
                  <a:lnTo>
                    <a:pt x="7996" y="622"/>
                  </a:lnTo>
                  <a:lnTo>
                    <a:pt x="8026" y="544"/>
                  </a:lnTo>
                  <a:lnTo>
                    <a:pt x="8062" y="533"/>
                  </a:lnTo>
                  <a:lnTo>
                    <a:pt x="8097" y="433"/>
                  </a:lnTo>
                  <a:lnTo>
                    <a:pt x="8091" y="366"/>
                  </a:lnTo>
                  <a:lnTo>
                    <a:pt x="8109" y="310"/>
                  </a:lnTo>
                  <a:lnTo>
                    <a:pt x="8109" y="278"/>
                  </a:lnTo>
                  <a:lnTo>
                    <a:pt x="8133" y="233"/>
                  </a:lnTo>
                  <a:lnTo>
                    <a:pt x="8133" y="211"/>
                  </a:lnTo>
                  <a:lnTo>
                    <a:pt x="8085" y="177"/>
                  </a:lnTo>
                  <a:lnTo>
                    <a:pt x="8067" y="156"/>
                  </a:lnTo>
                  <a:lnTo>
                    <a:pt x="8067" y="66"/>
                  </a:lnTo>
                  <a:lnTo>
                    <a:pt x="8056" y="55"/>
                  </a:lnTo>
                  <a:lnTo>
                    <a:pt x="8008" y="122"/>
                  </a:lnTo>
                  <a:lnTo>
                    <a:pt x="7966" y="111"/>
                  </a:lnTo>
                  <a:lnTo>
                    <a:pt x="7949" y="33"/>
                  </a:lnTo>
                  <a:lnTo>
                    <a:pt x="7919" y="33"/>
                  </a:lnTo>
                  <a:lnTo>
                    <a:pt x="7889" y="89"/>
                  </a:lnTo>
                  <a:lnTo>
                    <a:pt x="7853" y="0"/>
                  </a:lnTo>
                  <a:close/>
                </a:path>
              </a:pathLst>
            </a:custGeom>
            <a:solidFill>
              <a:srgbClr val="CAD4D8"/>
            </a:solidFill>
            <a:ln w="12700" cap="flat">
              <a:noFill/>
              <a:miter lim="400000"/>
            </a:ln>
            <a:effectLst/>
          </p:spPr>
          <p:txBody>
            <a:bodyPr wrap="square" lIns="0" tIns="0" rIns="0" bIns="0" numCol="1" anchor="ctr">
              <a:noAutofit/>
            </a:bodyPr>
            <a:lstStyle/>
            <a:p>
              <a:pPr defTabSz="342900">
                <a:lnSpc>
                  <a:spcPct val="100000"/>
                </a:lnSpc>
                <a:spcBef>
                  <a:spcPts val="0"/>
                </a:spcBef>
                <a:defRPr sz="1400">
                  <a:solidFill>
                    <a:srgbClr val="A6CBC2"/>
                  </a:solidFill>
                  <a:latin typeface="Arial"/>
                  <a:ea typeface="Arial"/>
                  <a:cs typeface="Arial"/>
                  <a:sym typeface="Arial"/>
                </a:defRPr>
              </a:pPr>
              <a:endParaRPr sz="525"/>
            </a:p>
          </p:txBody>
        </p:sp>
        <p:sp>
          <p:nvSpPr>
            <p:cNvPr id="17" name="Google Shape;10394;p32">
              <a:extLst>
                <a:ext uri="{FF2B5EF4-FFF2-40B4-BE49-F238E27FC236}">
                  <a16:creationId xmlns:a16="http://schemas.microsoft.com/office/drawing/2014/main" id="{78DA23F4-599D-A88E-CCCD-AFEAF4C54D1B}"/>
                </a:ext>
              </a:extLst>
            </p:cNvPr>
            <p:cNvSpPr/>
            <p:nvPr/>
          </p:nvSpPr>
          <p:spPr>
            <a:xfrm>
              <a:off x="20673817" y="3828116"/>
              <a:ext cx="470067" cy="994991"/>
            </a:xfrm>
            <a:custGeom>
              <a:avLst/>
              <a:gdLst/>
              <a:ahLst/>
              <a:cxnLst>
                <a:cxn ang="0">
                  <a:pos x="wd2" y="hd2"/>
                </a:cxn>
                <a:cxn ang="5400000">
                  <a:pos x="wd2" y="hd2"/>
                </a:cxn>
                <a:cxn ang="10800000">
                  <a:pos x="wd2" y="hd2"/>
                </a:cxn>
                <a:cxn ang="16200000">
                  <a:pos x="wd2" y="hd2"/>
                </a:cxn>
              </a:cxnLst>
              <a:rect l="0" t="0" r="r" b="b"/>
              <a:pathLst>
                <a:path w="21600" h="21600" extrusionOk="0">
                  <a:moveTo>
                    <a:pt x="1440" y="0"/>
                  </a:moveTo>
                  <a:lnTo>
                    <a:pt x="1199" y="160"/>
                  </a:lnTo>
                  <a:lnTo>
                    <a:pt x="1440" y="269"/>
                  </a:lnTo>
                  <a:lnTo>
                    <a:pt x="1440" y="486"/>
                  </a:lnTo>
                  <a:lnTo>
                    <a:pt x="1078" y="541"/>
                  </a:lnTo>
                  <a:lnTo>
                    <a:pt x="602" y="432"/>
                  </a:lnTo>
                  <a:lnTo>
                    <a:pt x="0" y="432"/>
                  </a:lnTo>
                  <a:lnTo>
                    <a:pt x="964" y="810"/>
                  </a:lnTo>
                  <a:lnTo>
                    <a:pt x="2042" y="1190"/>
                  </a:lnTo>
                  <a:lnTo>
                    <a:pt x="2403" y="1353"/>
                  </a:lnTo>
                  <a:lnTo>
                    <a:pt x="2283" y="1731"/>
                  </a:lnTo>
                  <a:lnTo>
                    <a:pt x="2638" y="1568"/>
                  </a:lnTo>
                  <a:lnTo>
                    <a:pt x="2879" y="1568"/>
                  </a:lnTo>
                  <a:lnTo>
                    <a:pt x="3241" y="1785"/>
                  </a:lnTo>
                  <a:lnTo>
                    <a:pt x="2879" y="1894"/>
                  </a:lnTo>
                  <a:lnTo>
                    <a:pt x="2403" y="2003"/>
                  </a:lnTo>
                  <a:lnTo>
                    <a:pt x="2638" y="2166"/>
                  </a:lnTo>
                  <a:lnTo>
                    <a:pt x="3000" y="2166"/>
                  </a:lnTo>
                  <a:lnTo>
                    <a:pt x="3241" y="2543"/>
                  </a:lnTo>
                  <a:lnTo>
                    <a:pt x="2759" y="2652"/>
                  </a:lnTo>
                  <a:lnTo>
                    <a:pt x="2162" y="2598"/>
                  </a:lnTo>
                  <a:lnTo>
                    <a:pt x="1801" y="2326"/>
                  </a:lnTo>
                  <a:lnTo>
                    <a:pt x="1440" y="2543"/>
                  </a:lnTo>
                  <a:lnTo>
                    <a:pt x="964" y="2921"/>
                  </a:lnTo>
                  <a:lnTo>
                    <a:pt x="1560" y="3193"/>
                  </a:lnTo>
                  <a:lnTo>
                    <a:pt x="1801" y="3573"/>
                  </a:lnTo>
                  <a:lnTo>
                    <a:pt x="2403" y="3951"/>
                  </a:lnTo>
                  <a:lnTo>
                    <a:pt x="3000" y="4437"/>
                  </a:lnTo>
                  <a:lnTo>
                    <a:pt x="3000" y="5033"/>
                  </a:lnTo>
                  <a:lnTo>
                    <a:pt x="3361" y="5141"/>
                  </a:lnTo>
                  <a:lnTo>
                    <a:pt x="3481" y="5630"/>
                  </a:lnTo>
                  <a:lnTo>
                    <a:pt x="3963" y="6388"/>
                  </a:lnTo>
                  <a:lnTo>
                    <a:pt x="4439" y="6875"/>
                  </a:lnTo>
                  <a:lnTo>
                    <a:pt x="5162" y="6984"/>
                  </a:lnTo>
                  <a:lnTo>
                    <a:pt x="5162" y="7144"/>
                  </a:lnTo>
                  <a:lnTo>
                    <a:pt x="4801" y="7253"/>
                  </a:lnTo>
                  <a:lnTo>
                    <a:pt x="6481" y="8011"/>
                  </a:lnTo>
                  <a:lnTo>
                    <a:pt x="7083" y="8065"/>
                  </a:lnTo>
                  <a:lnTo>
                    <a:pt x="7800" y="8554"/>
                  </a:lnTo>
                  <a:lnTo>
                    <a:pt x="8041" y="9095"/>
                  </a:lnTo>
                  <a:lnTo>
                    <a:pt x="8041" y="9418"/>
                  </a:lnTo>
                  <a:lnTo>
                    <a:pt x="8403" y="9853"/>
                  </a:lnTo>
                  <a:lnTo>
                    <a:pt x="8403" y="10176"/>
                  </a:lnTo>
                  <a:lnTo>
                    <a:pt x="8999" y="10285"/>
                  </a:lnTo>
                  <a:lnTo>
                    <a:pt x="9601" y="10665"/>
                  </a:lnTo>
                  <a:lnTo>
                    <a:pt x="9481" y="10717"/>
                  </a:lnTo>
                  <a:lnTo>
                    <a:pt x="9481" y="10935"/>
                  </a:lnTo>
                  <a:lnTo>
                    <a:pt x="10204" y="11475"/>
                  </a:lnTo>
                  <a:lnTo>
                    <a:pt x="10444" y="11801"/>
                  </a:lnTo>
                  <a:lnTo>
                    <a:pt x="10800" y="12179"/>
                  </a:lnTo>
                  <a:lnTo>
                    <a:pt x="10800" y="12722"/>
                  </a:lnTo>
                  <a:lnTo>
                    <a:pt x="11161" y="12937"/>
                  </a:lnTo>
                  <a:lnTo>
                    <a:pt x="11041" y="13209"/>
                  </a:lnTo>
                  <a:lnTo>
                    <a:pt x="11161" y="13750"/>
                  </a:lnTo>
                  <a:lnTo>
                    <a:pt x="11764" y="14290"/>
                  </a:lnTo>
                  <a:lnTo>
                    <a:pt x="11643" y="14508"/>
                  </a:lnTo>
                  <a:lnTo>
                    <a:pt x="11643" y="14888"/>
                  </a:lnTo>
                  <a:lnTo>
                    <a:pt x="12360" y="15157"/>
                  </a:lnTo>
                  <a:lnTo>
                    <a:pt x="13565" y="15861"/>
                  </a:lnTo>
                  <a:lnTo>
                    <a:pt x="13565" y="16187"/>
                  </a:lnTo>
                  <a:lnTo>
                    <a:pt x="14041" y="16619"/>
                  </a:lnTo>
                  <a:lnTo>
                    <a:pt x="13800" y="17214"/>
                  </a:lnTo>
                  <a:lnTo>
                    <a:pt x="14041" y="17703"/>
                  </a:lnTo>
                  <a:lnTo>
                    <a:pt x="14643" y="18135"/>
                  </a:lnTo>
                  <a:lnTo>
                    <a:pt x="14763" y="18513"/>
                  </a:lnTo>
                  <a:lnTo>
                    <a:pt x="15601" y="18948"/>
                  </a:lnTo>
                  <a:lnTo>
                    <a:pt x="15842" y="19165"/>
                  </a:lnTo>
                  <a:lnTo>
                    <a:pt x="15480" y="19652"/>
                  </a:lnTo>
                  <a:lnTo>
                    <a:pt x="15480" y="20301"/>
                  </a:lnTo>
                  <a:lnTo>
                    <a:pt x="15842" y="20679"/>
                  </a:lnTo>
                  <a:lnTo>
                    <a:pt x="16444" y="20951"/>
                  </a:lnTo>
                  <a:lnTo>
                    <a:pt x="16799" y="21328"/>
                  </a:lnTo>
                  <a:lnTo>
                    <a:pt x="17763" y="21600"/>
                  </a:lnTo>
                  <a:lnTo>
                    <a:pt x="17642" y="21277"/>
                  </a:lnTo>
                  <a:lnTo>
                    <a:pt x="17763" y="20951"/>
                  </a:lnTo>
                  <a:lnTo>
                    <a:pt x="17402" y="20679"/>
                  </a:lnTo>
                  <a:lnTo>
                    <a:pt x="17281" y="20301"/>
                  </a:lnTo>
                  <a:lnTo>
                    <a:pt x="17402" y="19869"/>
                  </a:lnTo>
                  <a:lnTo>
                    <a:pt x="18004" y="19597"/>
                  </a:lnTo>
                  <a:lnTo>
                    <a:pt x="18359" y="19652"/>
                  </a:lnTo>
                  <a:lnTo>
                    <a:pt x="18359" y="19869"/>
                  </a:lnTo>
                  <a:lnTo>
                    <a:pt x="18600" y="19975"/>
                  </a:lnTo>
                  <a:lnTo>
                    <a:pt x="20040" y="19921"/>
                  </a:lnTo>
                  <a:lnTo>
                    <a:pt x="20160" y="19760"/>
                  </a:lnTo>
                  <a:lnTo>
                    <a:pt x="20401" y="19760"/>
                  </a:lnTo>
                  <a:lnTo>
                    <a:pt x="20642" y="19921"/>
                  </a:lnTo>
                  <a:lnTo>
                    <a:pt x="20401" y="19975"/>
                  </a:lnTo>
                  <a:lnTo>
                    <a:pt x="20401" y="20247"/>
                  </a:lnTo>
                  <a:lnTo>
                    <a:pt x="21244" y="20573"/>
                  </a:lnTo>
                  <a:lnTo>
                    <a:pt x="21365" y="20842"/>
                  </a:lnTo>
                  <a:lnTo>
                    <a:pt x="21600" y="21005"/>
                  </a:lnTo>
                  <a:lnTo>
                    <a:pt x="21600" y="20788"/>
                  </a:lnTo>
                  <a:lnTo>
                    <a:pt x="21480" y="20679"/>
                  </a:lnTo>
                  <a:lnTo>
                    <a:pt x="21600" y="20301"/>
                  </a:lnTo>
                  <a:lnTo>
                    <a:pt x="21600" y="19975"/>
                  </a:lnTo>
                  <a:lnTo>
                    <a:pt x="21004" y="19760"/>
                  </a:lnTo>
                  <a:lnTo>
                    <a:pt x="20883" y="19380"/>
                  </a:lnTo>
                  <a:lnTo>
                    <a:pt x="20642" y="19111"/>
                  </a:lnTo>
                  <a:lnTo>
                    <a:pt x="20160" y="19217"/>
                  </a:lnTo>
                  <a:lnTo>
                    <a:pt x="19684" y="19217"/>
                  </a:lnTo>
                  <a:lnTo>
                    <a:pt x="18841" y="18948"/>
                  </a:lnTo>
                  <a:lnTo>
                    <a:pt x="18600" y="18513"/>
                  </a:lnTo>
                  <a:lnTo>
                    <a:pt x="18245" y="18135"/>
                  </a:lnTo>
                  <a:lnTo>
                    <a:pt x="17402" y="17864"/>
                  </a:lnTo>
                  <a:lnTo>
                    <a:pt x="16799" y="17809"/>
                  </a:lnTo>
                  <a:lnTo>
                    <a:pt x="16444" y="17540"/>
                  </a:lnTo>
                  <a:lnTo>
                    <a:pt x="16082" y="17000"/>
                  </a:lnTo>
                  <a:lnTo>
                    <a:pt x="15601" y="16619"/>
                  </a:lnTo>
                  <a:lnTo>
                    <a:pt x="15360" y="16241"/>
                  </a:lnTo>
                  <a:lnTo>
                    <a:pt x="15360" y="15752"/>
                  </a:lnTo>
                  <a:lnTo>
                    <a:pt x="15239" y="15157"/>
                  </a:lnTo>
                  <a:lnTo>
                    <a:pt x="14884" y="14888"/>
                  </a:lnTo>
                  <a:lnTo>
                    <a:pt x="15004" y="14345"/>
                  </a:lnTo>
                  <a:lnTo>
                    <a:pt x="14884" y="14076"/>
                  </a:lnTo>
                  <a:lnTo>
                    <a:pt x="14402" y="13695"/>
                  </a:lnTo>
                  <a:lnTo>
                    <a:pt x="14763" y="13481"/>
                  </a:lnTo>
                  <a:lnTo>
                    <a:pt x="14884" y="13263"/>
                  </a:lnTo>
                  <a:lnTo>
                    <a:pt x="14884" y="13155"/>
                  </a:lnTo>
                  <a:lnTo>
                    <a:pt x="15239" y="13046"/>
                  </a:lnTo>
                  <a:lnTo>
                    <a:pt x="15601" y="13155"/>
                  </a:lnTo>
                  <a:lnTo>
                    <a:pt x="16444" y="13046"/>
                  </a:lnTo>
                  <a:lnTo>
                    <a:pt x="17161" y="13046"/>
                  </a:lnTo>
                  <a:lnTo>
                    <a:pt x="17883" y="13263"/>
                  </a:lnTo>
                  <a:lnTo>
                    <a:pt x="18359" y="13750"/>
                  </a:lnTo>
                  <a:lnTo>
                    <a:pt x="18962" y="13804"/>
                  </a:lnTo>
                  <a:lnTo>
                    <a:pt x="19564" y="14021"/>
                  </a:lnTo>
                  <a:lnTo>
                    <a:pt x="20160" y="14399"/>
                  </a:lnTo>
                  <a:lnTo>
                    <a:pt x="20642" y="14508"/>
                  </a:lnTo>
                  <a:lnTo>
                    <a:pt x="20281" y="14184"/>
                  </a:lnTo>
                  <a:lnTo>
                    <a:pt x="19564" y="13750"/>
                  </a:lnTo>
                  <a:lnTo>
                    <a:pt x="18600" y="13481"/>
                  </a:lnTo>
                  <a:lnTo>
                    <a:pt x="18004" y="12992"/>
                  </a:lnTo>
                  <a:lnTo>
                    <a:pt x="17402" y="12668"/>
                  </a:lnTo>
                  <a:lnTo>
                    <a:pt x="17402" y="12451"/>
                  </a:lnTo>
                  <a:lnTo>
                    <a:pt x="17161" y="12342"/>
                  </a:lnTo>
                  <a:lnTo>
                    <a:pt x="16564" y="11801"/>
                  </a:lnTo>
                  <a:lnTo>
                    <a:pt x="16203" y="11475"/>
                  </a:lnTo>
                  <a:lnTo>
                    <a:pt x="15842" y="11369"/>
                  </a:lnTo>
                  <a:lnTo>
                    <a:pt x="15601" y="11043"/>
                  </a:lnTo>
                  <a:lnTo>
                    <a:pt x="14763" y="10502"/>
                  </a:lnTo>
                  <a:lnTo>
                    <a:pt x="13800" y="9853"/>
                  </a:lnTo>
                  <a:lnTo>
                    <a:pt x="13565" y="9418"/>
                  </a:lnTo>
                  <a:lnTo>
                    <a:pt x="12360" y="8769"/>
                  </a:lnTo>
                  <a:lnTo>
                    <a:pt x="11884" y="8228"/>
                  </a:lnTo>
                  <a:lnTo>
                    <a:pt x="11282" y="8065"/>
                  </a:lnTo>
                  <a:lnTo>
                    <a:pt x="11282" y="7796"/>
                  </a:lnTo>
                  <a:lnTo>
                    <a:pt x="11041" y="7470"/>
                  </a:lnTo>
                  <a:lnTo>
                    <a:pt x="10559" y="7416"/>
                  </a:lnTo>
                  <a:lnTo>
                    <a:pt x="10559" y="7524"/>
                  </a:lnTo>
                  <a:lnTo>
                    <a:pt x="10083" y="7524"/>
                  </a:lnTo>
                  <a:lnTo>
                    <a:pt x="9963" y="7416"/>
                  </a:lnTo>
                  <a:lnTo>
                    <a:pt x="10083" y="7144"/>
                  </a:lnTo>
                  <a:lnTo>
                    <a:pt x="9963" y="6929"/>
                  </a:lnTo>
                  <a:lnTo>
                    <a:pt x="9360" y="6766"/>
                  </a:lnTo>
                  <a:lnTo>
                    <a:pt x="8764" y="6440"/>
                  </a:lnTo>
                  <a:lnTo>
                    <a:pt x="8403" y="6062"/>
                  </a:lnTo>
                  <a:lnTo>
                    <a:pt x="8041" y="5845"/>
                  </a:lnTo>
                  <a:lnTo>
                    <a:pt x="8041" y="5522"/>
                  </a:lnTo>
                  <a:lnTo>
                    <a:pt x="8162" y="5250"/>
                  </a:lnTo>
                  <a:lnTo>
                    <a:pt x="8282" y="5304"/>
                  </a:lnTo>
                  <a:lnTo>
                    <a:pt x="8162" y="4872"/>
                  </a:lnTo>
                  <a:lnTo>
                    <a:pt x="8041" y="4437"/>
                  </a:lnTo>
                  <a:lnTo>
                    <a:pt x="7800" y="4060"/>
                  </a:lnTo>
                  <a:lnTo>
                    <a:pt x="7083" y="3951"/>
                  </a:lnTo>
                  <a:lnTo>
                    <a:pt x="6361" y="3573"/>
                  </a:lnTo>
                  <a:lnTo>
                    <a:pt x="6361" y="3410"/>
                  </a:lnTo>
                  <a:lnTo>
                    <a:pt x="5999" y="3247"/>
                  </a:lnTo>
                  <a:lnTo>
                    <a:pt x="5999" y="3084"/>
                  </a:lnTo>
                  <a:lnTo>
                    <a:pt x="6361" y="3084"/>
                  </a:lnTo>
                  <a:lnTo>
                    <a:pt x="6963" y="3356"/>
                  </a:lnTo>
                  <a:lnTo>
                    <a:pt x="7559" y="3734"/>
                  </a:lnTo>
                  <a:lnTo>
                    <a:pt x="7204" y="3356"/>
                  </a:lnTo>
                  <a:lnTo>
                    <a:pt x="6481" y="2869"/>
                  </a:lnTo>
                  <a:lnTo>
                    <a:pt x="5764" y="2435"/>
                  </a:lnTo>
                  <a:lnTo>
                    <a:pt x="5403" y="2435"/>
                  </a:lnTo>
                  <a:lnTo>
                    <a:pt x="5282" y="2217"/>
                  </a:lnTo>
                  <a:lnTo>
                    <a:pt x="3963" y="1731"/>
                  </a:lnTo>
                  <a:lnTo>
                    <a:pt x="3481" y="1462"/>
                  </a:lnTo>
                  <a:lnTo>
                    <a:pt x="3481" y="864"/>
                  </a:lnTo>
                  <a:lnTo>
                    <a:pt x="3000" y="704"/>
                  </a:lnTo>
                  <a:lnTo>
                    <a:pt x="2162" y="541"/>
                  </a:lnTo>
                  <a:lnTo>
                    <a:pt x="1681" y="160"/>
                  </a:lnTo>
                  <a:lnTo>
                    <a:pt x="1440" y="0"/>
                  </a:lnTo>
                  <a:close/>
                </a:path>
              </a:pathLst>
            </a:custGeom>
            <a:solidFill>
              <a:srgbClr val="CBD4D8"/>
            </a:solidFill>
            <a:ln w="12700" cap="flat">
              <a:noFill/>
              <a:miter lim="400000"/>
            </a:ln>
            <a:effectLst/>
          </p:spPr>
          <p:txBody>
            <a:bodyPr wrap="square" lIns="0" tIns="0" rIns="0" bIns="0" numCol="1" anchor="ctr">
              <a:noAutofit/>
            </a:bodyPr>
            <a:lstStyle/>
            <a:p>
              <a:pPr defTabSz="342900">
                <a:lnSpc>
                  <a:spcPct val="100000"/>
                </a:lnSpc>
                <a:spcBef>
                  <a:spcPts val="0"/>
                </a:spcBef>
                <a:defRPr sz="1400">
                  <a:latin typeface="Arial"/>
                  <a:ea typeface="Arial"/>
                  <a:cs typeface="Arial"/>
                  <a:sym typeface="Arial"/>
                </a:defRPr>
              </a:pPr>
              <a:endParaRPr sz="525"/>
            </a:p>
          </p:txBody>
        </p:sp>
        <p:sp>
          <p:nvSpPr>
            <p:cNvPr id="18" name="Google Shape;10396;p32">
              <a:extLst>
                <a:ext uri="{FF2B5EF4-FFF2-40B4-BE49-F238E27FC236}">
                  <a16:creationId xmlns:a16="http://schemas.microsoft.com/office/drawing/2014/main" id="{231617D5-04BD-46B7-6D93-28DA6D9D5C8B}"/>
                </a:ext>
              </a:extLst>
            </p:cNvPr>
            <p:cNvSpPr/>
            <p:nvPr/>
          </p:nvSpPr>
          <p:spPr>
            <a:xfrm>
              <a:off x="12798263" y="5613560"/>
              <a:ext cx="469568" cy="244098"/>
            </a:xfrm>
            <a:custGeom>
              <a:avLst/>
              <a:gdLst/>
              <a:ahLst/>
              <a:cxnLst>
                <a:cxn ang="0">
                  <a:pos x="wd2" y="hd2"/>
                </a:cxn>
                <a:cxn ang="5400000">
                  <a:pos x="wd2" y="hd2"/>
                </a:cxn>
                <a:cxn ang="10800000">
                  <a:pos x="wd2" y="hd2"/>
                </a:cxn>
                <a:cxn ang="16200000">
                  <a:pos x="wd2" y="hd2"/>
                </a:cxn>
              </a:cxnLst>
              <a:rect l="0" t="0" r="r" b="b"/>
              <a:pathLst>
                <a:path w="21600" h="21600" extrusionOk="0">
                  <a:moveTo>
                    <a:pt x="1091" y="21600"/>
                  </a:moveTo>
                  <a:lnTo>
                    <a:pt x="0" y="18584"/>
                  </a:lnTo>
                  <a:lnTo>
                    <a:pt x="1774" y="11053"/>
                  </a:lnTo>
                  <a:lnTo>
                    <a:pt x="21600" y="0"/>
                  </a:lnTo>
                  <a:lnTo>
                    <a:pt x="21324" y="11306"/>
                  </a:lnTo>
                  <a:lnTo>
                    <a:pt x="16817" y="12055"/>
                  </a:lnTo>
                  <a:lnTo>
                    <a:pt x="12442" y="10547"/>
                  </a:lnTo>
                  <a:close/>
                </a:path>
              </a:pathLst>
            </a:custGeom>
            <a:solidFill>
              <a:srgbClr val="CCD4DB"/>
            </a:solidFill>
            <a:ln w="12700" cap="flat">
              <a:noFill/>
              <a:miter lim="400000"/>
            </a:ln>
            <a:effectLst/>
          </p:spPr>
          <p:txBody>
            <a:bodyPr wrap="square" lIns="0" tIns="0" rIns="0" bIns="0" numCol="1" anchor="t">
              <a:noAutofit/>
            </a:bodyPr>
            <a:lstStyle/>
            <a:p>
              <a:pPr defTabSz="342900">
                <a:lnSpc>
                  <a:spcPct val="100000"/>
                </a:lnSpc>
                <a:spcBef>
                  <a:spcPts val="0"/>
                </a:spcBef>
                <a:defRPr sz="1400">
                  <a:latin typeface="Arial"/>
                  <a:ea typeface="Arial"/>
                  <a:cs typeface="Arial"/>
                  <a:sym typeface="Arial"/>
                </a:defRPr>
              </a:pPr>
              <a:endParaRPr sz="525"/>
            </a:p>
          </p:txBody>
        </p:sp>
        <p:sp>
          <p:nvSpPr>
            <p:cNvPr id="19" name="Google Shape;10397;p32">
              <a:extLst>
                <a:ext uri="{FF2B5EF4-FFF2-40B4-BE49-F238E27FC236}">
                  <a16:creationId xmlns:a16="http://schemas.microsoft.com/office/drawing/2014/main" id="{2EB8354A-C004-366D-6636-8C897BEC4389}"/>
                </a:ext>
              </a:extLst>
            </p:cNvPr>
            <p:cNvSpPr/>
            <p:nvPr/>
          </p:nvSpPr>
          <p:spPr>
            <a:xfrm>
              <a:off x="12810120" y="5656110"/>
              <a:ext cx="433496" cy="453869"/>
            </a:xfrm>
            <a:custGeom>
              <a:avLst/>
              <a:gdLst/>
              <a:ahLst/>
              <a:cxnLst>
                <a:cxn ang="0">
                  <a:pos x="wd2" y="hd2"/>
                </a:cxn>
                <a:cxn ang="5400000">
                  <a:pos x="wd2" y="hd2"/>
                </a:cxn>
                <a:cxn ang="10800000">
                  <a:pos x="wd2" y="hd2"/>
                </a:cxn>
                <a:cxn ang="16200000">
                  <a:pos x="wd2" y="hd2"/>
                </a:cxn>
              </a:cxnLst>
              <a:rect l="0" t="0" r="r" b="b"/>
              <a:pathLst>
                <a:path w="21600" h="21600" extrusionOk="0">
                  <a:moveTo>
                    <a:pt x="9634" y="11390"/>
                  </a:moveTo>
                  <a:lnTo>
                    <a:pt x="10150" y="11509"/>
                  </a:lnTo>
                  <a:lnTo>
                    <a:pt x="10542" y="11866"/>
                  </a:lnTo>
                  <a:lnTo>
                    <a:pt x="10411" y="12105"/>
                  </a:lnTo>
                  <a:lnTo>
                    <a:pt x="10411" y="12411"/>
                  </a:lnTo>
                  <a:cubicBezTo>
                    <a:pt x="10231" y="12286"/>
                    <a:pt x="10032" y="12167"/>
                    <a:pt x="9758" y="12105"/>
                  </a:cubicBezTo>
                  <a:cubicBezTo>
                    <a:pt x="9634" y="11986"/>
                    <a:pt x="9503" y="11986"/>
                    <a:pt x="9242" y="11986"/>
                  </a:cubicBezTo>
                  <a:lnTo>
                    <a:pt x="9634" y="11747"/>
                  </a:lnTo>
                  <a:lnTo>
                    <a:pt x="9634" y="11390"/>
                  </a:lnTo>
                  <a:close/>
                  <a:moveTo>
                    <a:pt x="20692" y="0"/>
                  </a:moveTo>
                  <a:lnTo>
                    <a:pt x="19908" y="590"/>
                  </a:lnTo>
                  <a:lnTo>
                    <a:pt x="19908" y="1305"/>
                  </a:lnTo>
                  <a:lnTo>
                    <a:pt x="20170" y="1895"/>
                  </a:lnTo>
                  <a:lnTo>
                    <a:pt x="19653" y="2133"/>
                  </a:lnTo>
                  <a:lnTo>
                    <a:pt x="18217" y="2014"/>
                  </a:lnTo>
                  <a:lnTo>
                    <a:pt x="17570" y="2371"/>
                  </a:lnTo>
                  <a:lnTo>
                    <a:pt x="16917" y="2014"/>
                  </a:lnTo>
                  <a:lnTo>
                    <a:pt x="16270" y="2014"/>
                  </a:lnTo>
                  <a:lnTo>
                    <a:pt x="15748" y="2371"/>
                  </a:lnTo>
                  <a:lnTo>
                    <a:pt x="15095" y="2371"/>
                  </a:lnTo>
                  <a:lnTo>
                    <a:pt x="14964" y="1775"/>
                  </a:lnTo>
                  <a:lnTo>
                    <a:pt x="14056" y="1775"/>
                  </a:lnTo>
                  <a:lnTo>
                    <a:pt x="13142" y="1543"/>
                  </a:lnTo>
                  <a:lnTo>
                    <a:pt x="12495" y="2133"/>
                  </a:lnTo>
                  <a:lnTo>
                    <a:pt x="11581" y="2371"/>
                  </a:lnTo>
                  <a:lnTo>
                    <a:pt x="10411" y="2371"/>
                  </a:lnTo>
                  <a:lnTo>
                    <a:pt x="10150" y="2133"/>
                  </a:lnTo>
                  <a:lnTo>
                    <a:pt x="9634" y="2490"/>
                  </a:lnTo>
                  <a:lnTo>
                    <a:pt x="8981" y="2490"/>
                  </a:lnTo>
                  <a:lnTo>
                    <a:pt x="8197" y="2967"/>
                  </a:lnTo>
                  <a:lnTo>
                    <a:pt x="6375" y="2967"/>
                  </a:lnTo>
                  <a:lnTo>
                    <a:pt x="5597" y="3318"/>
                  </a:lnTo>
                  <a:lnTo>
                    <a:pt x="5597" y="3676"/>
                  </a:lnTo>
                  <a:lnTo>
                    <a:pt x="4553" y="3914"/>
                  </a:lnTo>
                  <a:lnTo>
                    <a:pt x="3122" y="4748"/>
                  </a:lnTo>
                  <a:lnTo>
                    <a:pt x="2992" y="5576"/>
                  </a:lnTo>
                  <a:lnTo>
                    <a:pt x="2475" y="6523"/>
                  </a:lnTo>
                  <a:lnTo>
                    <a:pt x="1045" y="6880"/>
                  </a:lnTo>
                  <a:lnTo>
                    <a:pt x="1045" y="7714"/>
                  </a:lnTo>
                  <a:lnTo>
                    <a:pt x="522" y="8542"/>
                  </a:lnTo>
                  <a:lnTo>
                    <a:pt x="0" y="8900"/>
                  </a:lnTo>
                  <a:lnTo>
                    <a:pt x="0" y="9728"/>
                  </a:lnTo>
                  <a:lnTo>
                    <a:pt x="1300" y="10681"/>
                  </a:lnTo>
                  <a:lnTo>
                    <a:pt x="2084" y="11747"/>
                  </a:lnTo>
                  <a:lnTo>
                    <a:pt x="2475" y="11866"/>
                  </a:lnTo>
                  <a:lnTo>
                    <a:pt x="2475" y="12105"/>
                  </a:lnTo>
                  <a:lnTo>
                    <a:pt x="3383" y="13409"/>
                  </a:lnTo>
                  <a:lnTo>
                    <a:pt x="3645" y="14357"/>
                  </a:lnTo>
                  <a:lnTo>
                    <a:pt x="4036" y="14476"/>
                  </a:lnTo>
                  <a:lnTo>
                    <a:pt x="4683" y="13886"/>
                  </a:lnTo>
                  <a:lnTo>
                    <a:pt x="5206" y="14476"/>
                  </a:lnTo>
                  <a:lnTo>
                    <a:pt x="5989" y="14714"/>
                  </a:lnTo>
                  <a:lnTo>
                    <a:pt x="6375" y="14237"/>
                  </a:lnTo>
                  <a:lnTo>
                    <a:pt x="7028" y="14237"/>
                  </a:lnTo>
                  <a:lnTo>
                    <a:pt x="7942" y="14714"/>
                  </a:lnTo>
                  <a:lnTo>
                    <a:pt x="8458" y="14357"/>
                  </a:lnTo>
                  <a:lnTo>
                    <a:pt x="8589" y="14833"/>
                  </a:lnTo>
                  <a:lnTo>
                    <a:pt x="9111" y="14833"/>
                  </a:lnTo>
                  <a:lnTo>
                    <a:pt x="9503" y="15071"/>
                  </a:lnTo>
                  <a:lnTo>
                    <a:pt x="10281" y="15309"/>
                  </a:lnTo>
                  <a:lnTo>
                    <a:pt x="9758" y="15548"/>
                  </a:lnTo>
                  <a:lnTo>
                    <a:pt x="9242" y="16018"/>
                  </a:lnTo>
                  <a:lnTo>
                    <a:pt x="8850" y="15661"/>
                  </a:lnTo>
                  <a:lnTo>
                    <a:pt x="8197" y="15548"/>
                  </a:lnTo>
                  <a:lnTo>
                    <a:pt x="6636" y="14714"/>
                  </a:lnTo>
                  <a:lnTo>
                    <a:pt x="5989" y="14833"/>
                  </a:lnTo>
                  <a:lnTo>
                    <a:pt x="5336" y="15071"/>
                  </a:lnTo>
                  <a:lnTo>
                    <a:pt x="4683" y="14833"/>
                  </a:lnTo>
                  <a:lnTo>
                    <a:pt x="4298" y="15429"/>
                  </a:lnTo>
                  <a:lnTo>
                    <a:pt x="3906" y="15548"/>
                  </a:lnTo>
                  <a:lnTo>
                    <a:pt x="3775" y="16138"/>
                  </a:lnTo>
                  <a:lnTo>
                    <a:pt x="4553" y="16852"/>
                  </a:lnTo>
                  <a:lnTo>
                    <a:pt x="5336" y="17210"/>
                  </a:lnTo>
                  <a:lnTo>
                    <a:pt x="6244" y="17800"/>
                  </a:lnTo>
                  <a:lnTo>
                    <a:pt x="6244" y="18276"/>
                  </a:lnTo>
                  <a:lnTo>
                    <a:pt x="5859" y="18514"/>
                  </a:lnTo>
                  <a:lnTo>
                    <a:pt x="5859" y="19104"/>
                  </a:lnTo>
                  <a:lnTo>
                    <a:pt x="6505" y="19819"/>
                  </a:lnTo>
                  <a:lnTo>
                    <a:pt x="7028" y="20295"/>
                  </a:lnTo>
                  <a:lnTo>
                    <a:pt x="7159" y="19819"/>
                  </a:lnTo>
                  <a:lnTo>
                    <a:pt x="7028" y="19581"/>
                  </a:lnTo>
                  <a:lnTo>
                    <a:pt x="7289" y="18985"/>
                  </a:lnTo>
                  <a:lnTo>
                    <a:pt x="7550" y="19700"/>
                  </a:lnTo>
                  <a:lnTo>
                    <a:pt x="8458" y="20057"/>
                  </a:lnTo>
                  <a:lnTo>
                    <a:pt x="8589" y="20409"/>
                  </a:lnTo>
                  <a:lnTo>
                    <a:pt x="8458" y="21004"/>
                  </a:lnTo>
                  <a:lnTo>
                    <a:pt x="8850" y="21481"/>
                  </a:lnTo>
                  <a:lnTo>
                    <a:pt x="8850" y="21243"/>
                  </a:lnTo>
                  <a:lnTo>
                    <a:pt x="9111" y="20409"/>
                  </a:lnTo>
                  <a:lnTo>
                    <a:pt x="9758" y="20409"/>
                  </a:lnTo>
                  <a:lnTo>
                    <a:pt x="10150" y="21004"/>
                  </a:lnTo>
                  <a:lnTo>
                    <a:pt x="11195" y="21600"/>
                  </a:lnTo>
                  <a:lnTo>
                    <a:pt x="10803" y="21004"/>
                  </a:lnTo>
                  <a:lnTo>
                    <a:pt x="10934" y="20647"/>
                  </a:lnTo>
                  <a:lnTo>
                    <a:pt x="10542" y="20057"/>
                  </a:lnTo>
                  <a:lnTo>
                    <a:pt x="10150" y="18985"/>
                  </a:lnTo>
                  <a:lnTo>
                    <a:pt x="9634" y="18395"/>
                  </a:lnTo>
                  <a:lnTo>
                    <a:pt x="9634" y="18038"/>
                  </a:lnTo>
                  <a:lnTo>
                    <a:pt x="10150" y="18038"/>
                  </a:lnTo>
                  <a:lnTo>
                    <a:pt x="10934" y="18514"/>
                  </a:lnTo>
                  <a:lnTo>
                    <a:pt x="10803" y="18866"/>
                  </a:lnTo>
                  <a:lnTo>
                    <a:pt x="10934" y="19104"/>
                  </a:lnTo>
                  <a:lnTo>
                    <a:pt x="11450" y="18633"/>
                  </a:lnTo>
                  <a:lnTo>
                    <a:pt x="12234" y="18985"/>
                  </a:lnTo>
                  <a:lnTo>
                    <a:pt x="12234" y="18633"/>
                  </a:lnTo>
                  <a:lnTo>
                    <a:pt x="11842" y="18395"/>
                  </a:lnTo>
                  <a:lnTo>
                    <a:pt x="11842" y="18038"/>
                  </a:lnTo>
                  <a:lnTo>
                    <a:pt x="11581" y="18038"/>
                  </a:lnTo>
                  <a:lnTo>
                    <a:pt x="10934" y="17800"/>
                  </a:lnTo>
                  <a:lnTo>
                    <a:pt x="10934" y="17442"/>
                  </a:lnTo>
                  <a:lnTo>
                    <a:pt x="10281" y="17091"/>
                  </a:lnTo>
                  <a:lnTo>
                    <a:pt x="10934" y="16733"/>
                  </a:lnTo>
                  <a:lnTo>
                    <a:pt x="11581" y="16733"/>
                  </a:lnTo>
                  <a:lnTo>
                    <a:pt x="11842" y="16495"/>
                  </a:lnTo>
                  <a:lnTo>
                    <a:pt x="12887" y="17091"/>
                  </a:lnTo>
                  <a:lnTo>
                    <a:pt x="13017" y="17323"/>
                  </a:lnTo>
                  <a:lnTo>
                    <a:pt x="13664" y="17442"/>
                  </a:lnTo>
                  <a:lnTo>
                    <a:pt x="13795" y="17210"/>
                  </a:lnTo>
                  <a:lnTo>
                    <a:pt x="13142" y="16495"/>
                  </a:lnTo>
                  <a:lnTo>
                    <a:pt x="13403" y="15661"/>
                  </a:lnTo>
                  <a:lnTo>
                    <a:pt x="13017" y="15309"/>
                  </a:lnTo>
                  <a:lnTo>
                    <a:pt x="11450" y="14357"/>
                  </a:lnTo>
                  <a:lnTo>
                    <a:pt x="10934" y="14237"/>
                  </a:lnTo>
                  <a:lnTo>
                    <a:pt x="10803" y="14118"/>
                  </a:lnTo>
                  <a:cubicBezTo>
                    <a:pt x="10934" y="14118"/>
                    <a:pt x="11064" y="13886"/>
                    <a:pt x="11195" y="13647"/>
                  </a:cubicBezTo>
                  <a:lnTo>
                    <a:pt x="11581" y="13886"/>
                  </a:lnTo>
                  <a:lnTo>
                    <a:pt x="12103" y="14118"/>
                  </a:lnTo>
                  <a:lnTo>
                    <a:pt x="12364" y="14476"/>
                  </a:lnTo>
                  <a:lnTo>
                    <a:pt x="13017" y="14833"/>
                  </a:lnTo>
                  <a:lnTo>
                    <a:pt x="13533" y="14833"/>
                  </a:lnTo>
                  <a:lnTo>
                    <a:pt x="13664" y="15071"/>
                  </a:lnTo>
                  <a:lnTo>
                    <a:pt x="14186" y="15661"/>
                  </a:lnTo>
                  <a:lnTo>
                    <a:pt x="14448" y="16018"/>
                  </a:lnTo>
                  <a:lnTo>
                    <a:pt x="14448" y="16257"/>
                  </a:lnTo>
                  <a:lnTo>
                    <a:pt x="14709" y="16614"/>
                  </a:lnTo>
                  <a:lnTo>
                    <a:pt x="15095" y="16852"/>
                  </a:lnTo>
                  <a:lnTo>
                    <a:pt x="15486" y="16733"/>
                  </a:lnTo>
                  <a:lnTo>
                    <a:pt x="15748" y="16852"/>
                  </a:lnTo>
                  <a:lnTo>
                    <a:pt x="16139" y="16257"/>
                  </a:lnTo>
                  <a:lnTo>
                    <a:pt x="15486" y="16257"/>
                  </a:lnTo>
                  <a:lnTo>
                    <a:pt x="15356" y="16376"/>
                  </a:lnTo>
                  <a:lnTo>
                    <a:pt x="14833" y="16018"/>
                  </a:lnTo>
                  <a:lnTo>
                    <a:pt x="14833" y="15548"/>
                  </a:lnTo>
                  <a:lnTo>
                    <a:pt x="14709" y="15190"/>
                  </a:lnTo>
                  <a:lnTo>
                    <a:pt x="14709" y="14952"/>
                  </a:lnTo>
                  <a:lnTo>
                    <a:pt x="14317" y="14476"/>
                  </a:lnTo>
                  <a:lnTo>
                    <a:pt x="13533" y="13767"/>
                  </a:lnTo>
                  <a:lnTo>
                    <a:pt x="13533" y="13886"/>
                  </a:lnTo>
                  <a:lnTo>
                    <a:pt x="13017" y="13886"/>
                  </a:lnTo>
                  <a:lnTo>
                    <a:pt x="13017" y="13767"/>
                  </a:lnTo>
                  <a:lnTo>
                    <a:pt x="12364" y="13409"/>
                  </a:lnTo>
                  <a:lnTo>
                    <a:pt x="11711" y="13290"/>
                  </a:lnTo>
                  <a:lnTo>
                    <a:pt x="11195" y="12695"/>
                  </a:lnTo>
                  <a:lnTo>
                    <a:pt x="10934" y="12695"/>
                  </a:lnTo>
                  <a:cubicBezTo>
                    <a:pt x="10760" y="12643"/>
                    <a:pt x="10610" y="12541"/>
                    <a:pt x="10449" y="12434"/>
                  </a:cubicBezTo>
                  <a:lnTo>
                    <a:pt x="10803" y="12224"/>
                  </a:lnTo>
                  <a:lnTo>
                    <a:pt x="10934" y="11509"/>
                  </a:lnTo>
                  <a:lnTo>
                    <a:pt x="10411" y="11033"/>
                  </a:lnTo>
                  <a:lnTo>
                    <a:pt x="9242" y="9847"/>
                  </a:lnTo>
                  <a:lnTo>
                    <a:pt x="8850" y="9609"/>
                  </a:lnTo>
                  <a:lnTo>
                    <a:pt x="8589" y="9138"/>
                  </a:lnTo>
                  <a:lnTo>
                    <a:pt x="7812" y="8542"/>
                  </a:lnTo>
                  <a:lnTo>
                    <a:pt x="8197" y="8304"/>
                  </a:lnTo>
                  <a:lnTo>
                    <a:pt x="7942" y="7000"/>
                  </a:lnTo>
                  <a:lnTo>
                    <a:pt x="8458" y="6404"/>
                  </a:lnTo>
                  <a:lnTo>
                    <a:pt x="9242" y="6171"/>
                  </a:lnTo>
                  <a:lnTo>
                    <a:pt x="9503" y="6761"/>
                  </a:lnTo>
                  <a:lnTo>
                    <a:pt x="9111" y="6761"/>
                  </a:lnTo>
                  <a:lnTo>
                    <a:pt x="9111" y="7119"/>
                  </a:lnTo>
                  <a:lnTo>
                    <a:pt x="10281" y="7476"/>
                  </a:lnTo>
                  <a:lnTo>
                    <a:pt x="10411" y="8304"/>
                  </a:lnTo>
                  <a:lnTo>
                    <a:pt x="11064" y="8900"/>
                  </a:lnTo>
                  <a:lnTo>
                    <a:pt x="11842" y="8900"/>
                  </a:lnTo>
                  <a:lnTo>
                    <a:pt x="11450" y="8542"/>
                  </a:lnTo>
                  <a:lnTo>
                    <a:pt x="11064" y="8066"/>
                  </a:lnTo>
                  <a:lnTo>
                    <a:pt x="11195" y="7714"/>
                  </a:lnTo>
                  <a:lnTo>
                    <a:pt x="12103" y="7947"/>
                  </a:lnTo>
                  <a:lnTo>
                    <a:pt x="12495" y="8662"/>
                  </a:lnTo>
                  <a:lnTo>
                    <a:pt x="13017" y="8900"/>
                  </a:lnTo>
                  <a:lnTo>
                    <a:pt x="13403" y="8423"/>
                  </a:lnTo>
                  <a:lnTo>
                    <a:pt x="12887" y="8066"/>
                  </a:lnTo>
                  <a:lnTo>
                    <a:pt x="12364" y="7947"/>
                  </a:lnTo>
                  <a:lnTo>
                    <a:pt x="12364" y="7714"/>
                  </a:lnTo>
                  <a:lnTo>
                    <a:pt x="13664" y="7714"/>
                  </a:lnTo>
                  <a:lnTo>
                    <a:pt x="14186" y="8066"/>
                  </a:lnTo>
                  <a:lnTo>
                    <a:pt x="14317" y="7947"/>
                  </a:lnTo>
                  <a:lnTo>
                    <a:pt x="13533" y="7357"/>
                  </a:lnTo>
                  <a:lnTo>
                    <a:pt x="12756" y="7238"/>
                  </a:lnTo>
                  <a:lnTo>
                    <a:pt x="12103" y="6523"/>
                  </a:lnTo>
                  <a:lnTo>
                    <a:pt x="12364" y="6052"/>
                  </a:lnTo>
                  <a:lnTo>
                    <a:pt x="13017" y="6171"/>
                  </a:lnTo>
                  <a:lnTo>
                    <a:pt x="13533" y="5933"/>
                  </a:lnTo>
                  <a:lnTo>
                    <a:pt x="13795" y="4980"/>
                  </a:lnTo>
                  <a:lnTo>
                    <a:pt x="14317" y="4861"/>
                  </a:lnTo>
                  <a:lnTo>
                    <a:pt x="15095" y="5457"/>
                  </a:lnTo>
                  <a:lnTo>
                    <a:pt x="15748" y="5457"/>
                  </a:lnTo>
                  <a:lnTo>
                    <a:pt x="16401" y="4861"/>
                  </a:lnTo>
                  <a:lnTo>
                    <a:pt x="16401" y="4509"/>
                  </a:lnTo>
                  <a:lnTo>
                    <a:pt x="16786" y="4509"/>
                  </a:lnTo>
                  <a:lnTo>
                    <a:pt x="17309" y="4980"/>
                  </a:lnTo>
                  <a:lnTo>
                    <a:pt x="18739" y="4980"/>
                  </a:lnTo>
                  <a:lnTo>
                    <a:pt x="19908" y="5338"/>
                  </a:lnTo>
                  <a:lnTo>
                    <a:pt x="20692" y="5099"/>
                  </a:lnTo>
                  <a:lnTo>
                    <a:pt x="20823" y="3205"/>
                  </a:lnTo>
                  <a:lnTo>
                    <a:pt x="20692" y="2490"/>
                  </a:lnTo>
                  <a:lnTo>
                    <a:pt x="21600" y="1895"/>
                  </a:lnTo>
                  <a:lnTo>
                    <a:pt x="21600" y="1186"/>
                  </a:lnTo>
                  <a:lnTo>
                    <a:pt x="20953" y="828"/>
                  </a:lnTo>
                  <a:lnTo>
                    <a:pt x="21214" y="0"/>
                  </a:lnTo>
                  <a:close/>
                </a:path>
              </a:pathLst>
            </a:custGeom>
            <a:solidFill>
              <a:srgbClr val="CCD4DB"/>
            </a:solidFill>
            <a:ln w="12700" cap="flat">
              <a:noFill/>
              <a:miter lim="400000"/>
            </a:ln>
            <a:effectLst/>
          </p:spPr>
          <p:txBody>
            <a:bodyPr wrap="square" lIns="0" tIns="0" rIns="0" bIns="0" numCol="1" anchor="ctr">
              <a:noAutofit/>
            </a:bodyPr>
            <a:lstStyle/>
            <a:p>
              <a:pPr defTabSz="342900">
                <a:lnSpc>
                  <a:spcPct val="100000"/>
                </a:lnSpc>
                <a:spcBef>
                  <a:spcPts val="0"/>
                </a:spcBef>
                <a:defRPr sz="1400">
                  <a:latin typeface="Arial"/>
                  <a:ea typeface="Arial"/>
                  <a:cs typeface="Arial"/>
                  <a:sym typeface="Arial"/>
                </a:defRPr>
              </a:pPr>
              <a:endParaRPr sz="525"/>
            </a:p>
          </p:txBody>
        </p:sp>
        <p:sp>
          <p:nvSpPr>
            <p:cNvPr id="20" name="Google Shape;10399;p32">
              <a:extLst>
                <a:ext uri="{FF2B5EF4-FFF2-40B4-BE49-F238E27FC236}">
                  <a16:creationId xmlns:a16="http://schemas.microsoft.com/office/drawing/2014/main" id="{1C202FC2-9415-BEF2-3682-AB0D3E768455}"/>
                </a:ext>
              </a:extLst>
            </p:cNvPr>
            <p:cNvSpPr/>
            <p:nvPr/>
          </p:nvSpPr>
          <p:spPr>
            <a:xfrm>
              <a:off x="11823310" y="5199142"/>
              <a:ext cx="543962" cy="306555"/>
            </a:xfrm>
            <a:custGeom>
              <a:avLst/>
              <a:gdLst/>
              <a:ahLst/>
              <a:cxnLst>
                <a:cxn ang="0">
                  <a:pos x="wd2" y="hd2"/>
                </a:cxn>
                <a:cxn ang="5400000">
                  <a:pos x="wd2" y="hd2"/>
                </a:cxn>
                <a:cxn ang="10800000">
                  <a:pos x="wd2" y="hd2"/>
                </a:cxn>
                <a:cxn ang="16200000">
                  <a:pos x="wd2" y="hd2"/>
                </a:cxn>
              </a:cxnLst>
              <a:rect l="0" t="0" r="r" b="b"/>
              <a:pathLst>
                <a:path w="21600" h="21600" extrusionOk="0">
                  <a:moveTo>
                    <a:pt x="6374" y="5005"/>
                  </a:moveTo>
                  <a:lnTo>
                    <a:pt x="0" y="9003"/>
                  </a:lnTo>
                  <a:lnTo>
                    <a:pt x="2126" y="18803"/>
                  </a:lnTo>
                  <a:lnTo>
                    <a:pt x="4248" y="21600"/>
                  </a:lnTo>
                  <a:lnTo>
                    <a:pt x="10859" y="10204"/>
                  </a:lnTo>
                  <a:lnTo>
                    <a:pt x="19945" y="9003"/>
                  </a:lnTo>
                  <a:lnTo>
                    <a:pt x="21600" y="3603"/>
                  </a:lnTo>
                  <a:lnTo>
                    <a:pt x="15464" y="0"/>
                  </a:lnTo>
                  <a:lnTo>
                    <a:pt x="12277" y="3007"/>
                  </a:lnTo>
                  <a:close/>
                </a:path>
              </a:pathLst>
            </a:custGeom>
            <a:solidFill>
              <a:srgbClr val="CCD4D9"/>
            </a:solidFill>
            <a:ln w="12700" cap="flat">
              <a:noFill/>
              <a:miter lim="400000"/>
            </a:ln>
            <a:effectLst/>
          </p:spPr>
          <p:txBody>
            <a:bodyPr wrap="square" lIns="0" tIns="0" rIns="0" bIns="0" numCol="1" anchor="t">
              <a:noAutofit/>
            </a:bodyPr>
            <a:lstStyle/>
            <a:p>
              <a:pPr defTabSz="342900">
                <a:lnSpc>
                  <a:spcPct val="100000"/>
                </a:lnSpc>
                <a:spcBef>
                  <a:spcPts val="0"/>
                </a:spcBef>
                <a:defRPr sz="1400">
                  <a:latin typeface="Arial"/>
                  <a:ea typeface="Arial"/>
                  <a:cs typeface="Arial"/>
                  <a:sym typeface="Arial"/>
                </a:defRPr>
              </a:pPr>
              <a:endParaRPr sz="525"/>
            </a:p>
          </p:txBody>
        </p:sp>
        <p:sp>
          <p:nvSpPr>
            <p:cNvPr id="21" name="Google Shape;10400;p32">
              <a:extLst>
                <a:ext uri="{FF2B5EF4-FFF2-40B4-BE49-F238E27FC236}">
                  <a16:creationId xmlns:a16="http://schemas.microsoft.com/office/drawing/2014/main" id="{9BBBC8BC-6710-2B17-D2AA-E5BA50430FED}"/>
                </a:ext>
              </a:extLst>
            </p:cNvPr>
            <p:cNvSpPr/>
            <p:nvPr/>
          </p:nvSpPr>
          <p:spPr>
            <a:xfrm>
              <a:off x="11958820" y="5697212"/>
              <a:ext cx="59876" cy="59876"/>
            </a:xfrm>
            <a:custGeom>
              <a:avLst/>
              <a:gdLst/>
              <a:ahLst/>
              <a:cxnLst>
                <a:cxn ang="0">
                  <a:pos x="wd2" y="hd2"/>
                </a:cxn>
                <a:cxn ang="5400000">
                  <a:pos x="wd2" y="hd2"/>
                </a:cxn>
                <a:cxn ang="10800000">
                  <a:pos x="wd2" y="hd2"/>
                </a:cxn>
                <a:cxn ang="16200000">
                  <a:pos x="wd2" y="hd2"/>
                </a:cxn>
              </a:cxnLst>
              <a:rect l="0" t="0" r="r" b="b"/>
              <a:pathLst>
                <a:path w="21600" h="21600" extrusionOk="0">
                  <a:moveTo>
                    <a:pt x="8640" y="0"/>
                  </a:moveTo>
                  <a:lnTo>
                    <a:pt x="4320" y="6214"/>
                  </a:lnTo>
                  <a:lnTo>
                    <a:pt x="0" y="12279"/>
                  </a:lnTo>
                  <a:lnTo>
                    <a:pt x="0" y="21600"/>
                  </a:lnTo>
                  <a:lnTo>
                    <a:pt x="4320" y="21600"/>
                  </a:lnTo>
                  <a:lnTo>
                    <a:pt x="8640" y="15386"/>
                  </a:lnTo>
                  <a:lnTo>
                    <a:pt x="21600" y="3107"/>
                  </a:lnTo>
                  <a:lnTo>
                    <a:pt x="8640" y="0"/>
                  </a:lnTo>
                  <a:close/>
                </a:path>
              </a:pathLst>
            </a:custGeom>
            <a:solidFill>
              <a:srgbClr val="CCD4D9"/>
            </a:solidFill>
            <a:ln w="12700" cap="flat">
              <a:noFill/>
              <a:miter lim="400000"/>
            </a:ln>
            <a:effectLst/>
          </p:spPr>
          <p:txBody>
            <a:bodyPr wrap="square" lIns="0" tIns="0" rIns="0" bIns="0" numCol="1" anchor="ctr">
              <a:noAutofit/>
            </a:bodyPr>
            <a:lstStyle/>
            <a:p>
              <a:pPr defTabSz="342900">
                <a:lnSpc>
                  <a:spcPct val="100000"/>
                </a:lnSpc>
                <a:spcBef>
                  <a:spcPts val="0"/>
                </a:spcBef>
                <a:defRPr sz="1400">
                  <a:latin typeface="Arial"/>
                  <a:ea typeface="Arial"/>
                  <a:cs typeface="Arial"/>
                  <a:sym typeface="Arial"/>
                </a:defRPr>
              </a:pPr>
              <a:endParaRPr sz="525"/>
            </a:p>
          </p:txBody>
        </p:sp>
        <p:sp>
          <p:nvSpPr>
            <p:cNvPr id="22" name="Google Shape;10401;p32">
              <a:extLst>
                <a:ext uri="{FF2B5EF4-FFF2-40B4-BE49-F238E27FC236}">
                  <a16:creationId xmlns:a16="http://schemas.microsoft.com/office/drawing/2014/main" id="{82A16E53-FCED-C90F-E4CB-63405B9391AF}"/>
                </a:ext>
              </a:extLst>
            </p:cNvPr>
            <p:cNvSpPr/>
            <p:nvPr/>
          </p:nvSpPr>
          <p:spPr>
            <a:xfrm>
              <a:off x="11977087" y="5720951"/>
              <a:ext cx="112213" cy="199404"/>
            </a:xfrm>
            <a:custGeom>
              <a:avLst/>
              <a:gdLst/>
              <a:ahLst/>
              <a:cxnLst>
                <a:cxn ang="0">
                  <a:pos x="wd2" y="hd2"/>
                </a:cxn>
                <a:cxn ang="5400000">
                  <a:pos x="wd2" y="hd2"/>
                </a:cxn>
                <a:cxn ang="10800000">
                  <a:pos x="wd2" y="hd2"/>
                </a:cxn>
                <a:cxn ang="16200000">
                  <a:pos x="wd2" y="hd2"/>
                </a:cxn>
              </a:cxnLst>
              <a:rect l="0" t="0" r="r" b="b"/>
              <a:pathLst>
                <a:path w="21600" h="21600" extrusionOk="0">
                  <a:moveTo>
                    <a:pt x="13551" y="0"/>
                  </a:moveTo>
                  <a:lnTo>
                    <a:pt x="11052" y="271"/>
                  </a:lnTo>
                  <a:lnTo>
                    <a:pt x="6031" y="3512"/>
                  </a:lnTo>
                  <a:lnTo>
                    <a:pt x="4012" y="3512"/>
                  </a:lnTo>
                  <a:lnTo>
                    <a:pt x="985" y="2427"/>
                  </a:lnTo>
                  <a:lnTo>
                    <a:pt x="985" y="4041"/>
                  </a:lnTo>
                  <a:lnTo>
                    <a:pt x="0" y="5126"/>
                  </a:lnTo>
                  <a:lnTo>
                    <a:pt x="2499" y="6481"/>
                  </a:lnTo>
                  <a:lnTo>
                    <a:pt x="2499" y="7553"/>
                  </a:lnTo>
                  <a:lnTo>
                    <a:pt x="4517" y="8366"/>
                  </a:lnTo>
                  <a:lnTo>
                    <a:pt x="4517" y="10264"/>
                  </a:lnTo>
                  <a:lnTo>
                    <a:pt x="2499" y="11065"/>
                  </a:lnTo>
                  <a:lnTo>
                    <a:pt x="3508" y="12149"/>
                  </a:lnTo>
                  <a:lnTo>
                    <a:pt x="6535" y="12149"/>
                  </a:lnTo>
                  <a:lnTo>
                    <a:pt x="6535" y="12963"/>
                  </a:lnTo>
                  <a:lnTo>
                    <a:pt x="4517" y="13776"/>
                  </a:lnTo>
                  <a:lnTo>
                    <a:pt x="3508" y="16474"/>
                  </a:lnTo>
                  <a:lnTo>
                    <a:pt x="4517" y="17559"/>
                  </a:lnTo>
                  <a:lnTo>
                    <a:pt x="6031" y="20528"/>
                  </a:lnTo>
                  <a:lnTo>
                    <a:pt x="7520" y="21600"/>
                  </a:lnTo>
                  <a:lnTo>
                    <a:pt x="9034" y="21342"/>
                  </a:lnTo>
                  <a:lnTo>
                    <a:pt x="10043" y="21600"/>
                  </a:lnTo>
                  <a:lnTo>
                    <a:pt x="12061" y="21342"/>
                  </a:lnTo>
                  <a:lnTo>
                    <a:pt x="12566" y="19715"/>
                  </a:lnTo>
                  <a:lnTo>
                    <a:pt x="13551" y="18630"/>
                  </a:lnTo>
                  <a:lnTo>
                    <a:pt x="16074" y="18630"/>
                  </a:lnTo>
                  <a:lnTo>
                    <a:pt x="17588" y="19715"/>
                  </a:lnTo>
                  <a:lnTo>
                    <a:pt x="19101" y="19715"/>
                  </a:lnTo>
                  <a:lnTo>
                    <a:pt x="20086" y="18630"/>
                  </a:lnTo>
                  <a:lnTo>
                    <a:pt x="20086" y="15661"/>
                  </a:lnTo>
                  <a:lnTo>
                    <a:pt x="21095" y="14848"/>
                  </a:lnTo>
                  <a:lnTo>
                    <a:pt x="20086" y="11878"/>
                  </a:lnTo>
                  <a:lnTo>
                    <a:pt x="21600" y="9180"/>
                  </a:lnTo>
                  <a:lnTo>
                    <a:pt x="17588" y="7553"/>
                  </a:lnTo>
                  <a:lnTo>
                    <a:pt x="21095" y="6481"/>
                  </a:lnTo>
                  <a:lnTo>
                    <a:pt x="21095" y="5397"/>
                  </a:lnTo>
                  <a:lnTo>
                    <a:pt x="20086" y="3783"/>
                  </a:lnTo>
                  <a:lnTo>
                    <a:pt x="18597" y="2427"/>
                  </a:lnTo>
                  <a:lnTo>
                    <a:pt x="16578" y="800"/>
                  </a:lnTo>
                  <a:lnTo>
                    <a:pt x="16074" y="1072"/>
                  </a:lnTo>
                  <a:lnTo>
                    <a:pt x="13551" y="0"/>
                  </a:lnTo>
                  <a:close/>
                </a:path>
              </a:pathLst>
            </a:custGeom>
            <a:solidFill>
              <a:srgbClr val="CCD4D9"/>
            </a:solidFill>
            <a:ln w="12700" cap="flat">
              <a:noFill/>
              <a:miter lim="400000"/>
            </a:ln>
            <a:effectLst/>
          </p:spPr>
          <p:txBody>
            <a:bodyPr wrap="square" lIns="0" tIns="0" rIns="0" bIns="0" numCol="1" anchor="ctr">
              <a:noAutofit/>
            </a:bodyPr>
            <a:lstStyle/>
            <a:p>
              <a:pPr defTabSz="342900">
                <a:lnSpc>
                  <a:spcPct val="100000"/>
                </a:lnSpc>
                <a:spcBef>
                  <a:spcPts val="0"/>
                </a:spcBef>
                <a:defRPr sz="1400">
                  <a:latin typeface="Arial"/>
                  <a:ea typeface="Arial"/>
                  <a:cs typeface="Arial"/>
                  <a:sym typeface="Arial"/>
                </a:defRPr>
              </a:pPr>
              <a:endParaRPr sz="525"/>
            </a:p>
          </p:txBody>
        </p:sp>
        <p:sp>
          <p:nvSpPr>
            <p:cNvPr id="23" name="Google Shape;10402;p32">
              <a:extLst>
                <a:ext uri="{FF2B5EF4-FFF2-40B4-BE49-F238E27FC236}">
                  <a16:creationId xmlns:a16="http://schemas.microsoft.com/office/drawing/2014/main" id="{8E844946-CD23-5A83-A9FD-4895095AC37D}"/>
                </a:ext>
              </a:extLst>
            </p:cNvPr>
            <p:cNvSpPr/>
            <p:nvPr/>
          </p:nvSpPr>
          <p:spPr>
            <a:xfrm>
              <a:off x="12088132" y="5553768"/>
              <a:ext cx="59876" cy="59876"/>
            </a:xfrm>
            <a:custGeom>
              <a:avLst/>
              <a:gdLst/>
              <a:ahLst/>
              <a:cxnLst>
                <a:cxn ang="0">
                  <a:pos x="wd2" y="hd2"/>
                </a:cxn>
                <a:cxn ang="5400000">
                  <a:pos x="wd2" y="hd2"/>
                </a:cxn>
                <a:cxn ang="10800000">
                  <a:pos x="wd2" y="hd2"/>
                </a:cxn>
                <a:cxn ang="16200000">
                  <a:pos x="wd2" y="hd2"/>
                </a:cxn>
              </a:cxnLst>
              <a:rect l="0" t="0" r="r" b="b"/>
              <a:pathLst>
                <a:path w="21600" h="21600" extrusionOk="0">
                  <a:moveTo>
                    <a:pt x="16178" y="0"/>
                  </a:moveTo>
                  <a:lnTo>
                    <a:pt x="12564" y="5432"/>
                  </a:lnTo>
                  <a:lnTo>
                    <a:pt x="3614" y="10865"/>
                  </a:lnTo>
                  <a:lnTo>
                    <a:pt x="0" y="19013"/>
                  </a:lnTo>
                  <a:lnTo>
                    <a:pt x="3614" y="21600"/>
                  </a:lnTo>
                  <a:lnTo>
                    <a:pt x="16178" y="19013"/>
                  </a:lnTo>
                  <a:lnTo>
                    <a:pt x="21600" y="19013"/>
                  </a:lnTo>
                  <a:lnTo>
                    <a:pt x="21600" y="8149"/>
                  </a:lnTo>
                  <a:lnTo>
                    <a:pt x="16178" y="0"/>
                  </a:lnTo>
                  <a:close/>
                </a:path>
              </a:pathLst>
            </a:custGeom>
            <a:solidFill>
              <a:srgbClr val="CCD4D9"/>
            </a:solidFill>
            <a:ln w="12700" cap="flat">
              <a:noFill/>
              <a:miter lim="400000"/>
            </a:ln>
            <a:effectLst/>
          </p:spPr>
          <p:txBody>
            <a:bodyPr wrap="square" lIns="0" tIns="0" rIns="0" bIns="0" numCol="1" anchor="ctr">
              <a:noAutofit/>
            </a:bodyPr>
            <a:lstStyle/>
            <a:p>
              <a:pPr defTabSz="342900">
                <a:lnSpc>
                  <a:spcPct val="100000"/>
                </a:lnSpc>
                <a:spcBef>
                  <a:spcPts val="0"/>
                </a:spcBef>
                <a:defRPr sz="1400">
                  <a:latin typeface="Arial"/>
                  <a:ea typeface="Arial"/>
                  <a:cs typeface="Arial"/>
                  <a:sym typeface="Arial"/>
                </a:defRPr>
              </a:pPr>
              <a:endParaRPr sz="525"/>
            </a:p>
          </p:txBody>
        </p:sp>
        <p:sp>
          <p:nvSpPr>
            <p:cNvPr id="24" name="Google Shape;10403;p32">
              <a:extLst>
                <a:ext uri="{FF2B5EF4-FFF2-40B4-BE49-F238E27FC236}">
                  <a16:creationId xmlns:a16="http://schemas.microsoft.com/office/drawing/2014/main" id="{9A31BD07-9990-F738-DEFB-B0CEFD7A9D22}"/>
                </a:ext>
              </a:extLst>
            </p:cNvPr>
            <p:cNvSpPr/>
            <p:nvPr/>
          </p:nvSpPr>
          <p:spPr>
            <a:xfrm>
              <a:off x="12139059" y="5594948"/>
              <a:ext cx="59875" cy="59876"/>
            </a:xfrm>
            <a:custGeom>
              <a:avLst/>
              <a:gdLst/>
              <a:ahLst/>
              <a:cxnLst>
                <a:cxn ang="0">
                  <a:pos x="wd2" y="hd2"/>
                </a:cxn>
                <a:cxn ang="5400000">
                  <a:pos x="wd2" y="hd2"/>
                </a:cxn>
                <a:cxn ang="10800000">
                  <a:pos x="wd2" y="hd2"/>
                </a:cxn>
                <a:cxn ang="16200000">
                  <a:pos x="wd2" y="hd2"/>
                </a:cxn>
              </a:cxnLst>
              <a:rect l="0" t="0" r="r" b="b"/>
              <a:pathLst>
                <a:path w="21600" h="21600" extrusionOk="0">
                  <a:moveTo>
                    <a:pt x="14400" y="0"/>
                  </a:moveTo>
                  <a:lnTo>
                    <a:pt x="0" y="7316"/>
                  </a:lnTo>
                  <a:lnTo>
                    <a:pt x="21600" y="21600"/>
                  </a:lnTo>
                  <a:lnTo>
                    <a:pt x="14400" y="0"/>
                  </a:lnTo>
                  <a:close/>
                </a:path>
              </a:pathLst>
            </a:custGeom>
            <a:solidFill>
              <a:srgbClr val="CCD4D9"/>
            </a:solidFill>
            <a:ln w="12700" cap="flat">
              <a:noFill/>
              <a:miter lim="400000"/>
            </a:ln>
            <a:effectLst/>
          </p:spPr>
          <p:txBody>
            <a:bodyPr wrap="square" lIns="0" tIns="0" rIns="0" bIns="0" numCol="1" anchor="ctr">
              <a:noAutofit/>
            </a:bodyPr>
            <a:lstStyle/>
            <a:p>
              <a:pPr defTabSz="342900">
                <a:lnSpc>
                  <a:spcPct val="100000"/>
                </a:lnSpc>
                <a:spcBef>
                  <a:spcPts val="0"/>
                </a:spcBef>
                <a:defRPr sz="1400">
                  <a:latin typeface="Arial"/>
                  <a:ea typeface="Arial"/>
                  <a:cs typeface="Arial"/>
                  <a:sym typeface="Arial"/>
                </a:defRPr>
              </a:pPr>
              <a:endParaRPr sz="525"/>
            </a:p>
          </p:txBody>
        </p:sp>
        <p:sp>
          <p:nvSpPr>
            <p:cNvPr id="25" name="Google Shape;10404;p32">
              <a:extLst>
                <a:ext uri="{FF2B5EF4-FFF2-40B4-BE49-F238E27FC236}">
                  <a16:creationId xmlns:a16="http://schemas.microsoft.com/office/drawing/2014/main" id="{BD1FB837-0A58-6CB7-C235-07902E524406}"/>
                </a:ext>
              </a:extLst>
            </p:cNvPr>
            <p:cNvSpPr/>
            <p:nvPr/>
          </p:nvSpPr>
          <p:spPr>
            <a:xfrm>
              <a:off x="11869992" y="5224649"/>
              <a:ext cx="820062" cy="870318"/>
            </a:xfrm>
            <a:custGeom>
              <a:avLst/>
              <a:gdLst/>
              <a:ahLst/>
              <a:cxnLst>
                <a:cxn ang="0">
                  <a:pos x="wd2" y="hd2"/>
                </a:cxn>
                <a:cxn ang="5400000">
                  <a:pos x="wd2" y="hd2"/>
                </a:cxn>
                <a:cxn ang="10800000">
                  <a:pos x="wd2" y="hd2"/>
                </a:cxn>
                <a:cxn ang="16200000">
                  <a:pos x="wd2" y="hd2"/>
                </a:cxn>
              </a:cxnLst>
              <a:rect l="0" t="0" r="r" b="b"/>
              <a:pathLst>
                <a:path w="21600" h="21600" extrusionOk="0">
                  <a:moveTo>
                    <a:pt x="8528" y="0"/>
                  </a:moveTo>
                  <a:lnTo>
                    <a:pt x="7565" y="556"/>
                  </a:lnTo>
                  <a:lnTo>
                    <a:pt x="6947" y="308"/>
                  </a:lnTo>
                  <a:lnTo>
                    <a:pt x="6602" y="742"/>
                  </a:lnTo>
                  <a:lnTo>
                    <a:pt x="6809" y="1236"/>
                  </a:lnTo>
                  <a:lnTo>
                    <a:pt x="6053" y="1423"/>
                  </a:lnTo>
                  <a:lnTo>
                    <a:pt x="5915" y="2041"/>
                  </a:lnTo>
                  <a:lnTo>
                    <a:pt x="5569" y="1796"/>
                  </a:lnTo>
                  <a:lnTo>
                    <a:pt x="5227" y="1796"/>
                  </a:lnTo>
                  <a:lnTo>
                    <a:pt x="4402" y="1547"/>
                  </a:lnTo>
                  <a:lnTo>
                    <a:pt x="4402" y="2041"/>
                  </a:lnTo>
                  <a:lnTo>
                    <a:pt x="4057" y="2662"/>
                  </a:lnTo>
                  <a:lnTo>
                    <a:pt x="3850" y="2352"/>
                  </a:lnTo>
                  <a:lnTo>
                    <a:pt x="3301" y="2103"/>
                  </a:lnTo>
                  <a:lnTo>
                    <a:pt x="3370" y="1733"/>
                  </a:lnTo>
                  <a:lnTo>
                    <a:pt x="2956" y="1485"/>
                  </a:lnTo>
                  <a:lnTo>
                    <a:pt x="2268" y="2600"/>
                  </a:lnTo>
                  <a:lnTo>
                    <a:pt x="1719" y="2352"/>
                  </a:lnTo>
                  <a:lnTo>
                    <a:pt x="963" y="2784"/>
                  </a:lnTo>
                  <a:lnTo>
                    <a:pt x="549" y="2662"/>
                  </a:lnTo>
                  <a:lnTo>
                    <a:pt x="342" y="2784"/>
                  </a:lnTo>
                  <a:lnTo>
                    <a:pt x="411" y="3218"/>
                  </a:lnTo>
                  <a:lnTo>
                    <a:pt x="756" y="3526"/>
                  </a:lnTo>
                  <a:lnTo>
                    <a:pt x="687" y="4023"/>
                  </a:lnTo>
                  <a:lnTo>
                    <a:pt x="273" y="4147"/>
                  </a:lnTo>
                  <a:lnTo>
                    <a:pt x="0" y="4331"/>
                  </a:lnTo>
                  <a:lnTo>
                    <a:pt x="411" y="4828"/>
                  </a:lnTo>
                  <a:lnTo>
                    <a:pt x="549" y="5694"/>
                  </a:lnTo>
                  <a:lnTo>
                    <a:pt x="1098" y="6064"/>
                  </a:lnTo>
                  <a:lnTo>
                    <a:pt x="1719" y="6064"/>
                  </a:lnTo>
                  <a:lnTo>
                    <a:pt x="1443" y="6623"/>
                  </a:lnTo>
                  <a:lnTo>
                    <a:pt x="1650" y="6993"/>
                  </a:lnTo>
                  <a:lnTo>
                    <a:pt x="2614" y="6807"/>
                  </a:lnTo>
                  <a:lnTo>
                    <a:pt x="2956" y="6437"/>
                  </a:lnTo>
                  <a:lnTo>
                    <a:pt x="2956" y="6126"/>
                  </a:lnTo>
                  <a:lnTo>
                    <a:pt x="3850" y="5694"/>
                  </a:lnTo>
                  <a:lnTo>
                    <a:pt x="5158" y="6002"/>
                  </a:lnTo>
                  <a:lnTo>
                    <a:pt x="5504" y="6188"/>
                  </a:lnTo>
                  <a:lnTo>
                    <a:pt x="6053" y="6375"/>
                  </a:lnTo>
                  <a:lnTo>
                    <a:pt x="6191" y="6685"/>
                  </a:lnTo>
                  <a:lnTo>
                    <a:pt x="6260" y="6807"/>
                  </a:lnTo>
                  <a:lnTo>
                    <a:pt x="6464" y="7055"/>
                  </a:lnTo>
                  <a:lnTo>
                    <a:pt x="6809" y="7611"/>
                  </a:lnTo>
                  <a:lnTo>
                    <a:pt x="6809" y="7922"/>
                  </a:lnTo>
                  <a:lnTo>
                    <a:pt x="7085" y="8046"/>
                  </a:lnTo>
                  <a:lnTo>
                    <a:pt x="7085" y="8540"/>
                  </a:lnTo>
                  <a:lnTo>
                    <a:pt x="7496" y="8664"/>
                  </a:lnTo>
                  <a:lnTo>
                    <a:pt x="7772" y="8975"/>
                  </a:lnTo>
                  <a:lnTo>
                    <a:pt x="8252" y="9469"/>
                  </a:lnTo>
                  <a:lnTo>
                    <a:pt x="8321" y="9779"/>
                  </a:lnTo>
                  <a:lnTo>
                    <a:pt x="8873" y="9779"/>
                  </a:lnTo>
                  <a:lnTo>
                    <a:pt x="9215" y="10149"/>
                  </a:lnTo>
                  <a:lnTo>
                    <a:pt x="9284" y="10460"/>
                  </a:lnTo>
                  <a:lnTo>
                    <a:pt x="9561" y="10522"/>
                  </a:lnTo>
                  <a:lnTo>
                    <a:pt x="10317" y="11389"/>
                  </a:lnTo>
                  <a:lnTo>
                    <a:pt x="11073" y="11883"/>
                  </a:lnTo>
                  <a:lnTo>
                    <a:pt x="11418" y="11945"/>
                  </a:lnTo>
                  <a:lnTo>
                    <a:pt x="11763" y="12069"/>
                  </a:lnTo>
                  <a:lnTo>
                    <a:pt x="11898" y="12380"/>
                  </a:lnTo>
                  <a:lnTo>
                    <a:pt x="12243" y="12380"/>
                  </a:lnTo>
                  <a:lnTo>
                    <a:pt x="12450" y="12193"/>
                  </a:lnTo>
                  <a:lnTo>
                    <a:pt x="12930" y="12318"/>
                  </a:lnTo>
                  <a:lnTo>
                    <a:pt x="13276" y="12318"/>
                  </a:lnTo>
                  <a:lnTo>
                    <a:pt x="13687" y="12998"/>
                  </a:lnTo>
                  <a:lnTo>
                    <a:pt x="13963" y="13184"/>
                  </a:lnTo>
                  <a:lnTo>
                    <a:pt x="14101" y="13060"/>
                  </a:lnTo>
                  <a:lnTo>
                    <a:pt x="14446" y="13184"/>
                  </a:lnTo>
                  <a:lnTo>
                    <a:pt x="14446" y="13368"/>
                  </a:lnTo>
                  <a:lnTo>
                    <a:pt x="15133" y="13368"/>
                  </a:lnTo>
                  <a:lnTo>
                    <a:pt x="15409" y="13678"/>
                  </a:lnTo>
                  <a:lnTo>
                    <a:pt x="15409" y="13989"/>
                  </a:lnTo>
                  <a:lnTo>
                    <a:pt x="15271" y="14172"/>
                  </a:lnTo>
                  <a:lnTo>
                    <a:pt x="15475" y="14296"/>
                  </a:lnTo>
                  <a:lnTo>
                    <a:pt x="15889" y="14296"/>
                  </a:lnTo>
                  <a:lnTo>
                    <a:pt x="16096" y="14607"/>
                  </a:lnTo>
                  <a:lnTo>
                    <a:pt x="16576" y="14731"/>
                  </a:lnTo>
                  <a:lnTo>
                    <a:pt x="16784" y="14607"/>
                  </a:lnTo>
                  <a:lnTo>
                    <a:pt x="16991" y="14793"/>
                  </a:lnTo>
                  <a:lnTo>
                    <a:pt x="17198" y="15350"/>
                  </a:lnTo>
                  <a:lnTo>
                    <a:pt x="17264" y="15844"/>
                  </a:lnTo>
                  <a:lnTo>
                    <a:pt x="17471" y="16092"/>
                  </a:lnTo>
                  <a:lnTo>
                    <a:pt x="17609" y="16710"/>
                  </a:lnTo>
                  <a:lnTo>
                    <a:pt x="17816" y="17021"/>
                  </a:lnTo>
                  <a:lnTo>
                    <a:pt x="17816" y="17329"/>
                  </a:lnTo>
                  <a:lnTo>
                    <a:pt x="17609" y="17577"/>
                  </a:lnTo>
                  <a:lnTo>
                    <a:pt x="17471" y="17577"/>
                  </a:lnTo>
                  <a:lnTo>
                    <a:pt x="17333" y="17639"/>
                  </a:lnTo>
                  <a:lnTo>
                    <a:pt x="17471" y="17950"/>
                  </a:lnTo>
                  <a:lnTo>
                    <a:pt x="17333" y="18257"/>
                  </a:lnTo>
                  <a:lnTo>
                    <a:pt x="17129" y="18506"/>
                  </a:lnTo>
                  <a:lnTo>
                    <a:pt x="16853" y="18568"/>
                  </a:lnTo>
                  <a:lnTo>
                    <a:pt x="16784" y="18754"/>
                  </a:lnTo>
                  <a:lnTo>
                    <a:pt x="16784" y="18816"/>
                  </a:lnTo>
                  <a:lnTo>
                    <a:pt x="17129" y="19124"/>
                  </a:lnTo>
                  <a:lnTo>
                    <a:pt x="17609" y="19062"/>
                  </a:lnTo>
                  <a:lnTo>
                    <a:pt x="17885" y="18754"/>
                  </a:lnTo>
                  <a:lnTo>
                    <a:pt x="17954" y="18319"/>
                  </a:lnTo>
                  <a:lnTo>
                    <a:pt x="18503" y="17950"/>
                  </a:lnTo>
                  <a:lnTo>
                    <a:pt x="18572" y="17207"/>
                  </a:lnTo>
                  <a:lnTo>
                    <a:pt x="18917" y="16897"/>
                  </a:lnTo>
                  <a:lnTo>
                    <a:pt x="19259" y="16772"/>
                  </a:lnTo>
                  <a:lnTo>
                    <a:pt x="19328" y="16586"/>
                  </a:lnTo>
                  <a:lnTo>
                    <a:pt x="19259" y="16403"/>
                  </a:lnTo>
                  <a:lnTo>
                    <a:pt x="19328" y="15968"/>
                  </a:lnTo>
                  <a:lnTo>
                    <a:pt x="19259" y="15781"/>
                  </a:lnTo>
                  <a:lnTo>
                    <a:pt x="18710" y="15350"/>
                  </a:lnTo>
                  <a:lnTo>
                    <a:pt x="18365" y="15350"/>
                  </a:lnTo>
                  <a:lnTo>
                    <a:pt x="18296" y="15163"/>
                  </a:lnTo>
                  <a:lnTo>
                    <a:pt x="18296" y="14915"/>
                  </a:lnTo>
                  <a:lnTo>
                    <a:pt x="18572" y="14793"/>
                  </a:lnTo>
                  <a:lnTo>
                    <a:pt x="18641" y="14545"/>
                  </a:lnTo>
                  <a:lnTo>
                    <a:pt x="18641" y="14296"/>
                  </a:lnTo>
                  <a:lnTo>
                    <a:pt x="18848" y="14110"/>
                  </a:lnTo>
                  <a:lnTo>
                    <a:pt x="18986" y="13678"/>
                  </a:lnTo>
                  <a:lnTo>
                    <a:pt x="19190" y="13616"/>
                  </a:lnTo>
                  <a:lnTo>
                    <a:pt x="19397" y="13616"/>
                  </a:lnTo>
                  <a:lnTo>
                    <a:pt x="19742" y="13802"/>
                  </a:lnTo>
                  <a:lnTo>
                    <a:pt x="19881" y="13927"/>
                  </a:lnTo>
                  <a:lnTo>
                    <a:pt x="20430" y="13927"/>
                  </a:lnTo>
                  <a:lnTo>
                    <a:pt x="20637" y="13989"/>
                  </a:lnTo>
                  <a:lnTo>
                    <a:pt x="20568" y="14234"/>
                  </a:lnTo>
                  <a:lnTo>
                    <a:pt x="20706" y="14545"/>
                  </a:lnTo>
                  <a:lnTo>
                    <a:pt x="20979" y="14853"/>
                  </a:lnTo>
                  <a:lnTo>
                    <a:pt x="21324" y="15039"/>
                  </a:lnTo>
                  <a:lnTo>
                    <a:pt x="21324" y="14915"/>
                  </a:lnTo>
                  <a:lnTo>
                    <a:pt x="21393" y="14853"/>
                  </a:lnTo>
                  <a:lnTo>
                    <a:pt x="21324" y="14793"/>
                  </a:lnTo>
                  <a:lnTo>
                    <a:pt x="21531" y="14545"/>
                  </a:lnTo>
                  <a:lnTo>
                    <a:pt x="21600" y="14110"/>
                  </a:lnTo>
                  <a:lnTo>
                    <a:pt x="21393" y="13865"/>
                  </a:lnTo>
                  <a:lnTo>
                    <a:pt x="21048" y="13616"/>
                  </a:lnTo>
                  <a:lnTo>
                    <a:pt x="20499" y="13492"/>
                  </a:lnTo>
                  <a:lnTo>
                    <a:pt x="20153" y="13060"/>
                  </a:lnTo>
                  <a:lnTo>
                    <a:pt x="19535" y="12687"/>
                  </a:lnTo>
                  <a:lnTo>
                    <a:pt x="18092" y="12007"/>
                  </a:lnTo>
                  <a:lnTo>
                    <a:pt x="17402" y="11883"/>
                  </a:lnTo>
                  <a:lnTo>
                    <a:pt x="16922" y="11883"/>
                  </a:lnTo>
                  <a:lnTo>
                    <a:pt x="16784" y="11575"/>
                  </a:lnTo>
                  <a:lnTo>
                    <a:pt x="16784" y="11389"/>
                  </a:lnTo>
                  <a:lnTo>
                    <a:pt x="17198" y="11078"/>
                  </a:lnTo>
                  <a:lnTo>
                    <a:pt x="17264" y="10830"/>
                  </a:lnTo>
                  <a:lnTo>
                    <a:pt x="16922" y="10708"/>
                  </a:lnTo>
                  <a:lnTo>
                    <a:pt x="16507" y="10770"/>
                  </a:lnTo>
                  <a:lnTo>
                    <a:pt x="16165" y="10708"/>
                  </a:lnTo>
                  <a:lnTo>
                    <a:pt x="15475" y="10708"/>
                  </a:lnTo>
                  <a:lnTo>
                    <a:pt x="15202" y="10522"/>
                  </a:lnTo>
                  <a:lnTo>
                    <a:pt x="14857" y="10460"/>
                  </a:lnTo>
                  <a:lnTo>
                    <a:pt x="14650" y="10211"/>
                  </a:lnTo>
                  <a:lnTo>
                    <a:pt x="14101" y="9842"/>
                  </a:lnTo>
                  <a:lnTo>
                    <a:pt x="13825" y="9469"/>
                  </a:lnTo>
                  <a:lnTo>
                    <a:pt x="13483" y="9158"/>
                  </a:lnTo>
                  <a:lnTo>
                    <a:pt x="13276" y="8851"/>
                  </a:lnTo>
                  <a:lnTo>
                    <a:pt x="13276" y="8478"/>
                  </a:lnTo>
                  <a:lnTo>
                    <a:pt x="13068" y="8354"/>
                  </a:lnTo>
                  <a:lnTo>
                    <a:pt x="13068" y="8046"/>
                  </a:lnTo>
                  <a:lnTo>
                    <a:pt x="11898" y="6993"/>
                  </a:lnTo>
                  <a:lnTo>
                    <a:pt x="11625" y="6685"/>
                  </a:lnTo>
                  <a:lnTo>
                    <a:pt x="11211" y="6437"/>
                  </a:lnTo>
                  <a:lnTo>
                    <a:pt x="10317" y="6064"/>
                  </a:lnTo>
                  <a:lnTo>
                    <a:pt x="10179" y="5819"/>
                  </a:lnTo>
                  <a:lnTo>
                    <a:pt x="10044" y="5384"/>
                  </a:lnTo>
                  <a:lnTo>
                    <a:pt x="9906" y="4890"/>
                  </a:lnTo>
                  <a:lnTo>
                    <a:pt x="10044" y="4765"/>
                  </a:lnTo>
                  <a:lnTo>
                    <a:pt x="10317" y="4331"/>
                  </a:lnTo>
                  <a:lnTo>
                    <a:pt x="10044" y="4023"/>
                  </a:lnTo>
                  <a:lnTo>
                    <a:pt x="9906" y="3650"/>
                  </a:lnTo>
                  <a:lnTo>
                    <a:pt x="10044" y="3405"/>
                  </a:lnTo>
                  <a:lnTo>
                    <a:pt x="10524" y="3343"/>
                  </a:lnTo>
                  <a:lnTo>
                    <a:pt x="10869" y="3032"/>
                  </a:lnTo>
                  <a:lnTo>
                    <a:pt x="11280" y="3032"/>
                  </a:lnTo>
                  <a:lnTo>
                    <a:pt x="11556" y="2784"/>
                  </a:lnTo>
                  <a:lnTo>
                    <a:pt x="11763" y="2662"/>
                  </a:lnTo>
                  <a:lnTo>
                    <a:pt x="12243" y="2721"/>
                  </a:lnTo>
                  <a:lnTo>
                    <a:pt x="12105" y="2103"/>
                  </a:lnTo>
                  <a:lnTo>
                    <a:pt x="12243" y="2041"/>
                  </a:lnTo>
                  <a:lnTo>
                    <a:pt x="12036" y="1733"/>
                  </a:lnTo>
                  <a:lnTo>
                    <a:pt x="12450" y="1174"/>
                  </a:lnTo>
                  <a:lnTo>
                    <a:pt x="12243" y="929"/>
                  </a:lnTo>
                  <a:lnTo>
                    <a:pt x="11625" y="1050"/>
                  </a:lnTo>
                  <a:lnTo>
                    <a:pt x="10524" y="805"/>
                  </a:lnTo>
                  <a:lnTo>
                    <a:pt x="9561" y="308"/>
                  </a:lnTo>
                  <a:lnTo>
                    <a:pt x="9630" y="0"/>
                  </a:lnTo>
                  <a:lnTo>
                    <a:pt x="8942" y="124"/>
                  </a:lnTo>
                  <a:lnTo>
                    <a:pt x="8528" y="0"/>
                  </a:lnTo>
                  <a:close/>
                  <a:moveTo>
                    <a:pt x="16304" y="18444"/>
                  </a:moveTo>
                  <a:lnTo>
                    <a:pt x="15820" y="18816"/>
                  </a:lnTo>
                  <a:lnTo>
                    <a:pt x="15613" y="18816"/>
                  </a:lnTo>
                  <a:lnTo>
                    <a:pt x="15202" y="18568"/>
                  </a:lnTo>
                  <a:lnTo>
                    <a:pt x="14788" y="18938"/>
                  </a:lnTo>
                  <a:lnTo>
                    <a:pt x="13894" y="18876"/>
                  </a:lnTo>
                  <a:lnTo>
                    <a:pt x="13207" y="19062"/>
                  </a:lnTo>
                  <a:lnTo>
                    <a:pt x="12727" y="18938"/>
                  </a:lnTo>
                  <a:lnTo>
                    <a:pt x="12381" y="18754"/>
                  </a:lnTo>
                  <a:lnTo>
                    <a:pt x="11967" y="18754"/>
                  </a:lnTo>
                  <a:lnTo>
                    <a:pt x="11694" y="18876"/>
                  </a:lnTo>
                  <a:lnTo>
                    <a:pt x="11487" y="18754"/>
                  </a:lnTo>
                  <a:lnTo>
                    <a:pt x="11073" y="18876"/>
                  </a:lnTo>
                  <a:lnTo>
                    <a:pt x="11004" y="19435"/>
                  </a:lnTo>
                  <a:lnTo>
                    <a:pt x="11418" y="19742"/>
                  </a:lnTo>
                  <a:lnTo>
                    <a:pt x="11832" y="19683"/>
                  </a:lnTo>
                  <a:lnTo>
                    <a:pt x="12519" y="20115"/>
                  </a:lnTo>
                  <a:lnTo>
                    <a:pt x="12999" y="20177"/>
                  </a:lnTo>
                  <a:lnTo>
                    <a:pt x="13345" y="20488"/>
                  </a:lnTo>
                  <a:lnTo>
                    <a:pt x="14170" y="20795"/>
                  </a:lnTo>
                  <a:lnTo>
                    <a:pt x="14377" y="20733"/>
                  </a:lnTo>
                  <a:lnTo>
                    <a:pt x="14719" y="20982"/>
                  </a:lnTo>
                  <a:lnTo>
                    <a:pt x="14788" y="21292"/>
                  </a:lnTo>
                  <a:lnTo>
                    <a:pt x="15613" y="21600"/>
                  </a:lnTo>
                  <a:lnTo>
                    <a:pt x="15958" y="21538"/>
                  </a:lnTo>
                  <a:lnTo>
                    <a:pt x="15958" y="21106"/>
                  </a:lnTo>
                  <a:lnTo>
                    <a:pt x="16165" y="20920"/>
                  </a:lnTo>
                  <a:lnTo>
                    <a:pt x="16165" y="20488"/>
                  </a:lnTo>
                  <a:lnTo>
                    <a:pt x="15820" y="20115"/>
                  </a:lnTo>
                  <a:lnTo>
                    <a:pt x="16165" y="19248"/>
                  </a:lnTo>
                  <a:lnTo>
                    <a:pt x="16507" y="18938"/>
                  </a:lnTo>
                  <a:lnTo>
                    <a:pt x="16507" y="18816"/>
                  </a:lnTo>
                  <a:lnTo>
                    <a:pt x="16576" y="18816"/>
                  </a:lnTo>
                  <a:lnTo>
                    <a:pt x="16576" y="18754"/>
                  </a:lnTo>
                  <a:lnTo>
                    <a:pt x="16304" y="18444"/>
                  </a:lnTo>
                  <a:close/>
                </a:path>
              </a:pathLst>
            </a:custGeom>
            <a:solidFill>
              <a:srgbClr val="CCD4D9"/>
            </a:solidFill>
            <a:ln w="12700" cap="flat">
              <a:noFill/>
              <a:miter lim="400000"/>
            </a:ln>
            <a:effectLst/>
          </p:spPr>
          <p:txBody>
            <a:bodyPr wrap="square" lIns="0" tIns="0" rIns="0" bIns="0" numCol="1" anchor="ctr">
              <a:noAutofit/>
            </a:bodyPr>
            <a:lstStyle/>
            <a:p>
              <a:pPr defTabSz="342900">
                <a:lnSpc>
                  <a:spcPct val="100000"/>
                </a:lnSpc>
                <a:spcBef>
                  <a:spcPts val="0"/>
                </a:spcBef>
                <a:defRPr sz="1400">
                  <a:latin typeface="Arial"/>
                  <a:ea typeface="Arial"/>
                  <a:cs typeface="Arial"/>
                  <a:sym typeface="Arial"/>
                </a:defRPr>
              </a:pPr>
              <a:endParaRPr sz="525"/>
            </a:p>
          </p:txBody>
        </p:sp>
        <p:sp>
          <p:nvSpPr>
            <p:cNvPr id="26" name="Google Shape;10406;p32">
              <a:extLst>
                <a:ext uri="{FF2B5EF4-FFF2-40B4-BE49-F238E27FC236}">
                  <a16:creationId xmlns:a16="http://schemas.microsoft.com/office/drawing/2014/main" id="{6C257236-668F-69B5-2AAD-4531F984544D}"/>
                </a:ext>
              </a:extLst>
            </p:cNvPr>
            <p:cNvSpPr/>
            <p:nvPr/>
          </p:nvSpPr>
          <p:spPr>
            <a:xfrm>
              <a:off x="11807208" y="5159809"/>
              <a:ext cx="323905" cy="174495"/>
            </a:xfrm>
            <a:custGeom>
              <a:avLst/>
              <a:gdLst/>
              <a:ahLst/>
              <a:cxnLst>
                <a:cxn ang="0">
                  <a:pos x="wd2" y="hd2"/>
                </a:cxn>
                <a:cxn ang="5400000">
                  <a:pos x="wd2" y="hd2"/>
                </a:cxn>
                <a:cxn ang="10800000">
                  <a:pos x="wd2" y="hd2"/>
                </a:cxn>
                <a:cxn ang="16200000">
                  <a:pos x="wd2" y="hd2"/>
                </a:cxn>
              </a:cxnLst>
              <a:rect l="0" t="0" r="r" b="b"/>
              <a:pathLst>
                <a:path w="21600" h="21600" extrusionOk="0">
                  <a:moveTo>
                    <a:pt x="12544" y="0"/>
                  </a:moveTo>
                  <a:lnTo>
                    <a:pt x="11329" y="930"/>
                  </a:lnTo>
                  <a:lnTo>
                    <a:pt x="11670" y="1534"/>
                  </a:lnTo>
                  <a:lnTo>
                    <a:pt x="11154" y="2774"/>
                  </a:lnTo>
                  <a:lnTo>
                    <a:pt x="10105" y="1844"/>
                  </a:lnTo>
                  <a:lnTo>
                    <a:pt x="9231" y="2774"/>
                  </a:lnTo>
                  <a:lnTo>
                    <a:pt x="8365" y="2464"/>
                  </a:lnTo>
                  <a:lnTo>
                    <a:pt x="6800" y="3084"/>
                  </a:lnTo>
                  <a:lnTo>
                    <a:pt x="5926" y="3084"/>
                  </a:lnTo>
                  <a:lnTo>
                    <a:pt x="5752" y="1844"/>
                  </a:lnTo>
                  <a:lnTo>
                    <a:pt x="4703" y="1844"/>
                  </a:lnTo>
                  <a:lnTo>
                    <a:pt x="4012" y="3393"/>
                  </a:lnTo>
                  <a:lnTo>
                    <a:pt x="5052" y="4323"/>
                  </a:lnTo>
                  <a:lnTo>
                    <a:pt x="5052" y="5857"/>
                  </a:lnTo>
                  <a:lnTo>
                    <a:pt x="4187" y="6477"/>
                  </a:lnTo>
                  <a:lnTo>
                    <a:pt x="3313" y="8956"/>
                  </a:lnTo>
                  <a:lnTo>
                    <a:pt x="2614" y="9251"/>
                  </a:lnTo>
                  <a:lnTo>
                    <a:pt x="1398" y="12659"/>
                  </a:lnTo>
                  <a:lnTo>
                    <a:pt x="1224" y="15433"/>
                  </a:lnTo>
                  <a:lnTo>
                    <a:pt x="1224" y="16982"/>
                  </a:lnTo>
                  <a:lnTo>
                    <a:pt x="699" y="16982"/>
                  </a:lnTo>
                  <a:lnTo>
                    <a:pt x="0" y="17292"/>
                  </a:lnTo>
                  <a:lnTo>
                    <a:pt x="350" y="18826"/>
                  </a:lnTo>
                  <a:lnTo>
                    <a:pt x="1224" y="18826"/>
                  </a:lnTo>
                  <a:lnTo>
                    <a:pt x="2439" y="18207"/>
                  </a:lnTo>
                  <a:lnTo>
                    <a:pt x="2098" y="15743"/>
                  </a:lnTo>
                  <a:lnTo>
                    <a:pt x="2614" y="15123"/>
                  </a:lnTo>
                  <a:lnTo>
                    <a:pt x="4012" y="15123"/>
                  </a:lnTo>
                  <a:lnTo>
                    <a:pt x="4362" y="16672"/>
                  </a:lnTo>
                  <a:lnTo>
                    <a:pt x="4878" y="18826"/>
                  </a:lnTo>
                  <a:lnTo>
                    <a:pt x="5577" y="19756"/>
                  </a:lnTo>
                  <a:lnTo>
                    <a:pt x="5577" y="20995"/>
                  </a:lnTo>
                  <a:lnTo>
                    <a:pt x="6626" y="21600"/>
                  </a:lnTo>
                  <a:lnTo>
                    <a:pt x="8540" y="19446"/>
                  </a:lnTo>
                  <a:lnTo>
                    <a:pt x="9581" y="20066"/>
                  </a:lnTo>
                  <a:lnTo>
                    <a:pt x="11329" y="15123"/>
                  </a:lnTo>
                  <a:lnTo>
                    <a:pt x="12544" y="16362"/>
                  </a:lnTo>
                  <a:lnTo>
                    <a:pt x="12544" y="18207"/>
                  </a:lnTo>
                  <a:lnTo>
                    <a:pt x="13934" y="19446"/>
                  </a:lnTo>
                  <a:lnTo>
                    <a:pt x="14458" y="21305"/>
                  </a:lnTo>
                  <a:lnTo>
                    <a:pt x="15332" y="18207"/>
                  </a:lnTo>
                  <a:lnTo>
                    <a:pt x="15332" y="15743"/>
                  </a:lnTo>
                  <a:lnTo>
                    <a:pt x="17422" y="16672"/>
                  </a:lnTo>
                  <a:lnTo>
                    <a:pt x="18287" y="16672"/>
                  </a:lnTo>
                  <a:lnTo>
                    <a:pt x="19161" y="17897"/>
                  </a:lnTo>
                  <a:lnTo>
                    <a:pt x="19161" y="14813"/>
                  </a:lnTo>
                  <a:lnTo>
                    <a:pt x="21250" y="13884"/>
                  </a:lnTo>
                  <a:lnTo>
                    <a:pt x="20726" y="11110"/>
                  </a:lnTo>
                  <a:lnTo>
                    <a:pt x="21600" y="9251"/>
                  </a:lnTo>
                  <a:lnTo>
                    <a:pt x="21250" y="7716"/>
                  </a:lnTo>
                  <a:lnTo>
                    <a:pt x="20551" y="7716"/>
                  </a:lnTo>
                  <a:lnTo>
                    <a:pt x="19686" y="9251"/>
                  </a:lnTo>
                  <a:lnTo>
                    <a:pt x="18812" y="7407"/>
                  </a:lnTo>
                  <a:lnTo>
                    <a:pt x="18121" y="7716"/>
                  </a:lnTo>
                  <a:lnTo>
                    <a:pt x="16897" y="7716"/>
                  </a:lnTo>
                  <a:lnTo>
                    <a:pt x="16548" y="6477"/>
                  </a:lnTo>
                  <a:lnTo>
                    <a:pt x="16897" y="5857"/>
                  </a:lnTo>
                  <a:lnTo>
                    <a:pt x="16897" y="4323"/>
                  </a:lnTo>
                  <a:lnTo>
                    <a:pt x="15682" y="3084"/>
                  </a:lnTo>
                  <a:lnTo>
                    <a:pt x="14458" y="1225"/>
                  </a:lnTo>
                  <a:lnTo>
                    <a:pt x="13759" y="1225"/>
                  </a:lnTo>
                  <a:lnTo>
                    <a:pt x="13418" y="1844"/>
                  </a:lnTo>
                  <a:lnTo>
                    <a:pt x="12719" y="1534"/>
                  </a:lnTo>
                  <a:lnTo>
                    <a:pt x="12544" y="0"/>
                  </a:lnTo>
                  <a:close/>
                </a:path>
              </a:pathLst>
            </a:custGeom>
            <a:solidFill>
              <a:srgbClr val="CCD4D9"/>
            </a:solidFill>
            <a:ln w="12700" cap="flat">
              <a:noFill/>
              <a:miter lim="400000"/>
            </a:ln>
            <a:effectLst/>
          </p:spPr>
          <p:txBody>
            <a:bodyPr wrap="square" lIns="0" tIns="0" rIns="0" bIns="0" numCol="1" anchor="ctr">
              <a:noAutofit/>
            </a:bodyPr>
            <a:lstStyle/>
            <a:p>
              <a:pPr defTabSz="342900">
                <a:lnSpc>
                  <a:spcPct val="100000"/>
                </a:lnSpc>
                <a:spcBef>
                  <a:spcPts val="0"/>
                </a:spcBef>
                <a:defRPr sz="1400">
                  <a:latin typeface="Arial"/>
                  <a:ea typeface="Arial"/>
                  <a:cs typeface="Arial"/>
                  <a:sym typeface="Arial"/>
                </a:defRPr>
              </a:pPr>
              <a:endParaRPr sz="525"/>
            </a:p>
          </p:txBody>
        </p:sp>
        <p:sp>
          <p:nvSpPr>
            <p:cNvPr id="27" name="Google Shape;10407;p32">
              <a:extLst>
                <a:ext uri="{FF2B5EF4-FFF2-40B4-BE49-F238E27FC236}">
                  <a16:creationId xmlns:a16="http://schemas.microsoft.com/office/drawing/2014/main" id="{631D4DCD-119A-0AAD-5914-6AE9E81DF3D5}"/>
                </a:ext>
              </a:extLst>
            </p:cNvPr>
            <p:cNvSpPr/>
            <p:nvPr/>
          </p:nvSpPr>
          <p:spPr>
            <a:xfrm>
              <a:off x="11749043" y="5108318"/>
              <a:ext cx="425007" cy="246963"/>
            </a:xfrm>
            <a:custGeom>
              <a:avLst/>
              <a:gdLst/>
              <a:ahLst/>
              <a:cxnLst>
                <a:cxn ang="0">
                  <a:pos x="wd2" y="hd2"/>
                </a:cxn>
                <a:cxn ang="5400000">
                  <a:pos x="wd2" y="hd2"/>
                </a:cxn>
                <a:cxn ang="10800000">
                  <a:pos x="wd2" y="hd2"/>
                </a:cxn>
                <a:cxn ang="16200000">
                  <a:pos x="wd2" y="hd2"/>
                </a:cxn>
              </a:cxnLst>
              <a:rect l="0" t="0" r="r" b="b"/>
              <a:pathLst>
                <a:path w="21600" h="21600" extrusionOk="0">
                  <a:moveTo>
                    <a:pt x="6946" y="2981"/>
                  </a:moveTo>
                  <a:lnTo>
                    <a:pt x="0" y="17378"/>
                  </a:lnTo>
                  <a:lnTo>
                    <a:pt x="3470" y="21600"/>
                  </a:lnTo>
                  <a:lnTo>
                    <a:pt x="7701" y="19369"/>
                  </a:lnTo>
                  <a:lnTo>
                    <a:pt x="11932" y="13156"/>
                  </a:lnTo>
                  <a:lnTo>
                    <a:pt x="18879" y="13406"/>
                  </a:lnTo>
                  <a:lnTo>
                    <a:pt x="21600" y="8194"/>
                  </a:lnTo>
                  <a:lnTo>
                    <a:pt x="13747" y="0"/>
                  </a:lnTo>
                  <a:close/>
                </a:path>
              </a:pathLst>
            </a:custGeom>
            <a:solidFill>
              <a:srgbClr val="CCD4D9"/>
            </a:solidFill>
            <a:ln w="12700" cap="flat">
              <a:noFill/>
              <a:miter lim="400000"/>
            </a:ln>
            <a:effectLst/>
          </p:spPr>
          <p:txBody>
            <a:bodyPr wrap="square" lIns="0" tIns="0" rIns="0" bIns="0" numCol="1" anchor="t">
              <a:noAutofit/>
            </a:bodyPr>
            <a:lstStyle/>
            <a:p>
              <a:pPr defTabSz="342900">
                <a:lnSpc>
                  <a:spcPct val="100000"/>
                </a:lnSpc>
                <a:spcBef>
                  <a:spcPts val="0"/>
                </a:spcBef>
                <a:defRPr sz="1400">
                  <a:latin typeface="Arial"/>
                  <a:ea typeface="Arial"/>
                  <a:cs typeface="Arial"/>
                  <a:sym typeface="Arial"/>
                </a:defRPr>
              </a:pPr>
              <a:endParaRPr sz="525"/>
            </a:p>
          </p:txBody>
        </p:sp>
        <p:sp>
          <p:nvSpPr>
            <p:cNvPr id="28" name="Google Shape;10409;p32">
              <a:extLst>
                <a:ext uri="{FF2B5EF4-FFF2-40B4-BE49-F238E27FC236}">
                  <a16:creationId xmlns:a16="http://schemas.microsoft.com/office/drawing/2014/main" id="{1FA5FC2D-6FB3-AF00-059F-0267E0EB04FA}"/>
                </a:ext>
              </a:extLst>
            </p:cNvPr>
            <p:cNvSpPr/>
            <p:nvPr/>
          </p:nvSpPr>
          <p:spPr>
            <a:xfrm>
              <a:off x="11133436" y="4875424"/>
              <a:ext cx="822678" cy="748268"/>
            </a:xfrm>
            <a:custGeom>
              <a:avLst/>
              <a:gdLst/>
              <a:ahLst/>
              <a:cxnLst>
                <a:cxn ang="0">
                  <a:pos x="wd2" y="hd2"/>
                </a:cxn>
                <a:cxn ang="5400000">
                  <a:pos x="wd2" y="hd2"/>
                </a:cxn>
                <a:cxn ang="10800000">
                  <a:pos x="wd2" y="hd2"/>
                </a:cxn>
                <a:cxn ang="16200000">
                  <a:pos x="wd2" y="hd2"/>
                </a:cxn>
              </a:cxnLst>
              <a:rect l="0" t="0" r="r" b="b"/>
              <a:pathLst>
                <a:path w="21600" h="21600" extrusionOk="0">
                  <a:moveTo>
                    <a:pt x="12548" y="0"/>
                  </a:moveTo>
                  <a:lnTo>
                    <a:pt x="12480" y="145"/>
                  </a:lnTo>
                  <a:lnTo>
                    <a:pt x="11795" y="361"/>
                  </a:lnTo>
                  <a:lnTo>
                    <a:pt x="11726" y="217"/>
                  </a:lnTo>
                  <a:lnTo>
                    <a:pt x="11110" y="578"/>
                  </a:lnTo>
                  <a:lnTo>
                    <a:pt x="11041" y="936"/>
                  </a:lnTo>
                  <a:lnTo>
                    <a:pt x="11110" y="1369"/>
                  </a:lnTo>
                  <a:lnTo>
                    <a:pt x="10972" y="2088"/>
                  </a:lnTo>
                  <a:lnTo>
                    <a:pt x="10425" y="2739"/>
                  </a:lnTo>
                  <a:lnTo>
                    <a:pt x="10425" y="2880"/>
                  </a:lnTo>
                  <a:lnTo>
                    <a:pt x="9805" y="3097"/>
                  </a:lnTo>
                  <a:lnTo>
                    <a:pt x="9465" y="3097"/>
                  </a:lnTo>
                  <a:lnTo>
                    <a:pt x="9120" y="3024"/>
                  </a:lnTo>
                  <a:lnTo>
                    <a:pt x="8436" y="3458"/>
                  </a:lnTo>
                  <a:lnTo>
                    <a:pt x="8298" y="3747"/>
                  </a:lnTo>
                  <a:lnTo>
                    <a:pt x="8436" y="3960"/>
                  </a:lnTo>
                  <a:lnTo>
                    <a:pt x="8711" y="4105"/>
                  </a:lnTo>
                  <a:lnTo>
                    <a:pt x="8298" y="4466"/>
                  </a:lnTo>
                  <a:lnTo>
                    <a:pt x="7751" y="4538"/>
                  </a:lnTo>
                  <a:lnTo>
                    <a:pt x="6994" y="4466"/>
                  </a:lnTo>
                  <a:lnTo>
                    <a:pt x="6653" y="4249"/>
                  </a:lnTo>
                  <a:lnTo>
                    <a:pt x="6377" y="4466"/>
                  </a:lnTo>
                  <a:lnTo>
                    <a:pt x="6309" y="4177"/>
                  </a:lnTo>
                  <a:lnTo>
                    <a:pt x="6033" y="3960"/>
                  </a:lnTo>
                  <a:lnTo>
                    <a:pt x="6171" y="3602"/>
                  </a:lnTo>
                  <a:lnTo>
                    <a:pt x="5899" y="3530"/>
                  </a:lnTo>
                  <a:lnTo>
                    <a:pt x="5555" y="3602"/>
                  </a:lnTo>
                  <a:lnTo>
                    <a:pt x="5142" y="3602"/>
                  </a:lnTo>
                  <a:lnTo>
                    <a:pt x="4939" y="3530"/>
                  </a:lnTo>
                  <a:lnTo>
                    <a:pt x="5008" y="3960"/>
                  </a:lnTo>
                  <a:lnTo>
                    <a:pt x="4939" y="4177"/>
                  </a:lnTo>
                  <a:lnTo>
                    <a:pt x="5624" y="4824"/>
                  </a:lnTo>
                  <a:lnTo>
                    <a:pt x="5486" y="4968"/>
                  </a:lnTo>
                  <a:lnTo>
                    <a:pt x="5555" y="5257"/>
                  </a:lnTo>
                  <a:lnTo>
                    <a:pt x="5555" y="5618"/>
                  </a:lnTo>
                  <a:lnTo>
                    <a:pt x="5692" y="5904"/>
                  </a:lnTo>
                  <a:lnTo>
                    <a:pt x="5692" y="6265"/>
                  </a:lnTo>
                  <a:lnTo>
                    <a:pt x="5142" y="6121"/>
                  </a:lnTo>
                  <a:lnTo>
                    <a:pt x="4801" y="6265"/>
                  </a:lnTo>
                  <a:lnTo>
                    <a:pt x="4526" y="6121"/>
                  </a:lnTo>
                  <a:lnTo>
                    <a:pt x="4185" y="6265"/>
                  </a:lnTo>
                  <a:lnTo>
                    <a:pt x="4116" y="6049"/>
                  </a:lnTo>
                  <a:lnTo>
                    <a:pt x="3634" y="6410"/>
                  </a:lnTo>
                  <a:lnTo>
                    <a:pt x="3156" y="5687"/>
                  </a:lnTo>
                  <a:lnTo>
                    <a:pt x="2812" y="5618"/>
                  </a:lnTo>
                  <a:lnTo>
                    <a:pt x="2402" y="5687"/>
                  </a:lnTo>
                  <a:lnTo>
                    <a:pt x="2058" y="6049"/>
                  </a:lnTo>
                  <a:lnTo>
                    <a:pt x="1852" y="5976"/>
                  </a:lnTo>
                  <a:lnTo>
                    <a:pt x="1576" y="6121"/>
                  </a:lnTo>
                  <a:lnTo>
                    <a:pt x="1442" y="6049"/>
                  </a:lnTo>
                  <a:lnTo>
                    <a:pt x="1098" y="6049"/>
                  </a:lnTo>
                  <a:lnTo>
                    <a:pt x="823" y="6338"/>
                  </a:lnTo>
                  <a:lnTo>
                    <a:pt x="206" y="6410"/>
                  </a:lnTo>
                  <a:lnTo>
                    <a:pt x="0" y="6695"/>
                  </a:lnTo>
                  <a:lnTo>
                    <a:pt x="138" y="6984"/>
                  </a:lnTo>
                  <a:lnTo>
                    <a:pt x="482" y="6840"/>
                  </a:lnTo>
                  <a:lnTo>
                    <a:pt x="823" y="6984"/>
                  </a:lnTo>
                  <a:lnTo>
                    <a:pt x="891" y="7057"/>
                  </a:lnTo>
                  <a:lnTo>
                    <a:pt x="482" y="6984"/>
                  </a:lnTo>
                  <a:lnTo>
                    <a:pt x="344" y="7057"/>
                  </a:lnTo>
                  <a:lnTo>
                    <a:pt x="413" y="7418"/>
                  </a:lnTo>
                  <a:lnTo>
                    <a:pt x="551" y="7129"/>
                  </a:lnTo>
                  <a:lnTo>
                    <a:pt x="754" y="7201"/>
                  </a:lnTo>
                  <a:lnTo>
                    <a:pt x="823" y="7490"/>
                  </a:lnTo>
                  <a:lnTo>
                    <a:pt x="685" y="7559"/>
                  </a:lnTo>
                  <a:lnTo>
                    <a:pt x="344" y="7703"/>
                  </a:lnTo>
                  <a:lnTo>
                    <a:pt x="344" y="7776"/>
                  </a:lnTo>
                  <a:lnTo>
                    <a:pt x="685" y="7776"/>
                  </a:lnTo>
                  <a:lnTo>
                    <a:pt x="754" y="8209"/>
                  </a:lnTo>
                  <a:lnTo>
                    <a:pt x="754" y="8495"/>
                  </a:lnTo>
                  <a:lnTo>
                    <a:pt x="1098" y="8209"/>
                  </a:lnTo>
                  <a:lnTo>
                    <a:pt x="1576" y="8209"/>
                  </a:lnTo>
                  <a:lnTo>
                    <a:pt x="2196" y="8495"/>
                  </a:lnTo>
                  <a:lnTo>
                    <a:pt x="2402" y="8639"/>
                  </a:lnTo>
                  <a:lnTo>
                    <a:pt x="2537" y="8639"/>
                  </a:lnTo>
                  <a:lnTo>
                    <a:pt x="2949" y="8928"/>
                  </a:lnTo>
                  <a:lnTo>
                    <a:pt x="3294" y="8639"/>
                  </a:lnTo>
                  <a:lnTo>
                    <a:pt x="3497" y="8784"/>
                  </a:lnTo>
                  <a:lnTo>
                    <a:pt x="3428" y="8928"/>
                  </a:lnTo>
                  <a:lnTo>
                    <a:pt x="3497" y="9145"/>
                  </a:lnTo>
                  <a:lnTo>
                    <a:pt x="3841" y="8928"/>
                  </a:lnTo>
                  <a:lnTo>
                    <a:pt x="3979" y="9145"/>
                  </a:lnTo>
                  <a:lnTo>
                    <a:pt x="3841" y="9503"/>
                  </a:lnTo>
                  <a:lnTo>
                    <a:pt x="3979" y="9720"/>
                  </a:lnTo>
                  <a:lnTo>
                    <a:pt x="4251" y="9720"/>
                  </a:lnTo>
                  <a:lnTo>
                    <a:pt x="4595" y="9575"/>
                  </a:lnTo>
                  <a:lnTo>
                    <a:pt x="5008" y="9575"/>
                  </a:lnTo>
                  <a:lnTo>
                    <a:pt x="5280" y="9936"/>
                  </a:lnTo>
                  <a:lnTo>
                    <a:pt x="4939" y="9720"/>
                  </a:lnTo>
                  <a:lnTo>
                    <a:pt x="4595" y="9720"/>
                  </a:lnTo>
                  <a:lnTo>
                    <a:pt x="4457" y="10081"/>
                  </a:lnTo>
                  <a:lnTo>
                    <a:pt x="4595" y="10225"/>
                  </a:lnTo>
                  <a:lnTo>
                    <a:pt x="4663" y="10583"/>
                  </a:lnTo>
                  <a:lnTo>
                    <a:pt x="4526" y="10945"/>
                  </a:lnTo>
                  <a:lnTo>
                    <a:pt x="4595" y="11161"/>
                  </a:lnTo>
                  <a:lnTo>
                    <a:pt x="4870" y="11161"/>
                  </a:lnTo>
                  <a:lnTo>
                    <a:pt x="5348" y="11808"/>
                  </a:lnTo>
                  <a:lnTo>
                    <a:pt x="5830" y="11880"/>
                  </a:lnTo>
                  <a:lnTo>
                    <a:pt x="6240" y="12169"/>
                  </a:lnTo>
                  <a:lnTo>
                    <a:pt x="6240" y="12527"/>
                  </a:lnTo>
                  <a:lnTo>
                    <a:pt x="6377" y="12816"/>
                  </a:lnTo>
                  <a:lnTo>
                    <a:pt x="6240" y="13177"/>
                  </a:lnTo>
                  <a:lnTo>
                    <a:pt x="6171" y="13246"/>
                  </a:lnTo>
                  <a:lnTo>
                    <a:pt x="6033" y="13535"/>
                  </a:lnTo>
                  <a:lnTo>
                    <a:pt x="6377" y="13608"/>
                  </a:lnTo>
                  <a:lnTo>
                    <a:pt x="6994" y="14041"/>
                  </a:lnTo>
                  <a:lnTo>
                    <a:pt x="7406" y="15262"/>
                  </a:lnTo>
                  <a:lnTo>
                    <a:pt x="6925" y="14688"/>
                  </a:lnTo>
                  <a:lnTo>
                    <a:pt x="6859" y="14254"/>
                  </a:lnTo>
                  <a:lnTo>
                    <a:pt x="6377" y="14041"/>
                  </a:lnTo>
                  <a:lnTo>
                    <a:pt x="6240" y="14182"/>
                  </a:lnTo>
                  <a:lnTo>
                    <a:pt x="6033" y="15118"/>
                  </a:lnTo>
                  <a:lnTo>
                    <a:pt x="6033" y="15840"/>
                  </a:lnTo>
                  <a:lnTo>
                    <a:pt x="6377" y="16126"/>
                  </a:lnTo>
                  <a:lnTo>
                    <a:pt x="6171" y="16343"/>
                  </a:lnTo>
                  <a:lnTo>
                    <a:pt x="6033" y="17640"/>
                  </a:lnTo>
                  <a:lnTo>
                    <a:pt x="5692" y="18861"/>
                  </a:lnTo>
                  <a:lnTo>
                    <a:pt x="5211" y="19078"/>
                  </a:lnTo>
                  <a:lnTo>
                    <a:pt x="5555" y="19295"/>
                  </a:lnTo>
                  <a:lnTo>
                    <a:pt x="5624" y="19367"/>
                  </a:lnTo>
                  <a:lnTo>
                    <a:pt x="5830" y="19367"/>
                  </a:lnTo>
                  <a:lnTo>
                    <a:pt x="5899" y="19797"/>
                  </a:lnTo>
                  <a:lnTo>
                    <a:pt x="5899" y="20158"/>
                  </a:lnTo>
                  <a:lnTo>
                    <a:pt x="6377" y="20086"/>
                  </a:lnTo>
                  <a:lnTo>
                    <a:pt x="7200" y="20375"/>
                  </a:lnTo>
                  <a:lnTo>
                    <a:pt x="7544" y="20805"/>
                  </a:lnTo>
                  <a:lnTo>
                    <a:pt x="7885" y="20664"/>
                  </a:lnTo>
                  <a:lnTo>
                    <a:pt x="8298" y="21094"/>
                  </a:lnTo>
                  <a:lnTo>
                    <a:pt x="8776" y="21094"/>
                  </a:lnTo>
                  <a:lnTo>
                    <a:pt x="9052" y="21166"/>
                  </a:lnTo>
                  <a:lnTo>
                    <a:pt x="9396" y="20805"/>
                  </a:lnTo>
                  <a:lnTo>
                    <a:pt x="10287" y="20805"/>
                  </a:lnTo>
                  <a:lnTo>
                    <a:pt x="10628" y="21022"/>
                  </a:lnTo>
                  <a:lnTo>
                    <a:pt x="11110" y="20877"/>
                  </a:lnTo>
                  <a:lnTo>
                    <a:pt x="11657" y="21239"/>
                  </a:lnTo>
                  <a:lnTo>
                    <a:pt x="12548" y="21166"/>
                  </a:lnTo>
                  <a:lnTo>
                    <a:pt x="13168" y="21528"/>
                  </a:lnTo>
                  <a:lnTo>
                    <a:pt x="13440" y="21600"/>
                  </a:lnTo>
                  <a:lnTo>
                    <a:pt x="13440" y="21455"/>
                  </a:lnTo>
                  <a:lnTo>
                    <a:pt x="13233" y="20877"/>
                  </a:lnTo>
                  <a:lnTo>
                    <a:pt x="13440" y="20158"/>
                  </a:lnTo>
                  <a:lnTo>
                    <a:pt x="13440" y="19942"/>
                  </a:lnTo>
                  <a:lnTo>
                    <a:pt x="13853" y="19439"/>
                  </a:lnTo>
                  <a:lnTo>
                    <a:pt x="14538" y="18720"/>
                  </a:lnTo>
                  <a:lnTo>
                    <a:pt x="14744" y="18720"/>
                  </a:lnTo>
                  <a:lnTo>
                    <a:pt x="14951" y="18934"/>
                  </a:lnTo>
                  <a:lnTo>
                    <a:pt x="15429" y="18934"/>
                  </a:lnTo>
                  <a:lnTo>
                    <a:pt x="15842" y="19223"/>
                  </a:lnTo>
                  <a:lnTo>
                    <a:pt x="16183" y="19223"/>
                  </a:lnTo>
                  <a:lnTo>
                    <a:pt x="16458" y="19006"/>
                  </a:lnTo>
                  <a:lnTo>
                    <a:pt x="16665" y="18934"/>
                  </a:lnTo>
                  <a:lnTo>
                    <a:pt x="17897" y="19728"/>
                  </a:lnTo>
                  <a:lnTo>
                    <a:pt x="18172" y="20014"/>
                  </a:lnTo>
                  <a:lnTo>
                    <a:pt x="18995" y="20014"/>
                  </a:lnTo>
                  <a:lnTo>
                    <a:pt x="19339" y="19728"/>
                  </a:lnTo>
                  <a:lnTo>
                    <a:pt x="19270" y="19584"/>
                  </a:lnTo>
                  <a:lnTo>
                    <a:pt x="19611" y="19078"/>
                  </a:lnTo>
                  <a:lnTo>
                    <a:pt x="20777" y="18214"/>
                  </a:lnTo>
                  <a:lnTo>
                    <a:pt x="20915" y="18142"/>
                  </a:lnTo>
                  <a:lnTo>
                    <a:pt x="20709" y="17784"/>
                  </a:lnTo>
                  <a:lnTo>
                    <a:pt x="20984" y="17134"/>
                  </a:lnTo>
                  <a:lnTo>
                    <a:pt x="20433" y="17134"/>
                  </a:lnTo>
                  <a:lnTo>
                    <a:pt x="19886" y="16704"/>
                  </a:lnTo>
                  <a:lnTo>
                    <a:pt x="19748" y="15696"/>
                  </a:lnTo>
                  <a:lnTo>
                    <a:pt x="19270" y="15118"/>
                  </a:lnTo>
                  <a:lnTo>
                    <a:pt x="19542" y="14905"/>
                  </a:lnTo>
                  <a:lnTo>
                    <a:pt x="19955" y="14760"/>
                  </a:lnTo>
                  <a:lnTo>
                    <a:pt x="20092" y="14182"/>
                  </a:lnTo>
                  <a:lnTo>
                    <a:pt x="19748" y="13824"/>
                  </a:lnTo>
                  <a:lnTo>
                    <a:pt x="19680" y="13246"/>
                  </a:lnTo>
                  <a:lnTo>
                    <a:pt x="19886" y="13105"/>
                  </a:lnTo>
                  <a:lnTo>
                    <a:pt x="19886" y="12816"/>
                  </a:lnTo>
                  <a:lnTo>
                    <a:pt x="19611" y="12599"/>
                  </a:lnTo>
                  <a:lnTo>
                    <a:pt x="19408" y="12097"/>
                  </a:lnTo>
                  <a:lnTo>
                    <a:pt x="19270" y="11736"/>
                  </a:lnTo>
                  <a:lnTo>
                    <a:pt x="18719" y="11736"/>
                  </a:lnTo>
                  <a:lnTo>
                    <a:pt x="18516" y="11880"/>
                  </a:lnTo>
                  <a:lnTo>
                    <a:pt x="18651" y="12455"/>
                  </a:lnTo>
                  <a:lnTo>
                    <a:pt x="18172" y="12599"/>
                  </a:lnTo>
                  <a:lnTo>
                    <a:pt x="17828" y="12599"/>
                  </a:lnTo>
                  <a:lnTo>
                    <a:pt x="17690" y="12242"/>
                  </a:lnTo>
                  <a:lnTo>
                    <a:pt x="17966" y="12169"/>
                  </a:lnTo>
                  <a:lnTo>
                    <a:pt x="18172" y="12169"/>
                  </a:lnTo>
                  <a:lnTo>
                    <a:pt x="18172" y="11808"/>
                  </a:lnTo>
                  <a:lnTo>
                    <a:pt x="18241" y="11161"/>
                  </a:lnTo>
                  <a:lnTo>
                    <a:pt x="18719" y="10366"/>
                  </a:lnTo>
                  <a:lnTo>
                    <a:pt x="18995" y="10298"/>
                  </a:lnTo>
                  <a:lnTo>
                    <a:pt x="19339" y="9720"/>
                  </a:lnTo>
                  <a:lnTo>
                    <a:pt x="19680" y="9575"/>
                  </a:lnTo>
                  <a:lnTo>
                    <a:pt x="19680" y="9217"/>
                  </a:lnTo>
                  <a:lnTo>
                    <a:pt x="19270" y="9001"/>
                  </a:lnTo>
                  <a:lnTo>
                    <a:pt x="19542" y="8639"/>
                  </a:lnTo>
                  <a:lnTo>
                    <a:pt x="19955" y="8639"/>
                  </a:lnTo>
                  <a:lnTo>
                    <a:pt x="20024" y="8928"/>
                  </a:lnTo>
                  <a:lnTo>
                    <a:pt x="20368" y="8928"/>
                  </a:lnTo>
                  <a:lnTo>
                    <a:pt x="20984" y="8784"/>
                  </a:lnTo>
                  <a:lnTo>
                    <a:pt x="20777" y="8426"/>
                  </a:lnTo>
                  <a:lnTo>
                    <a:pt x="20433" y="8137"/>
                  </a:lnTo>
                  <a:lnTo>
                    <a:pt x="20433" y="7559"/>
                  </a:lnTo>
                  <a:lnTo>
                    <a:pt x="20640" y="6984"/>
                  </a:lnTo>
                  <a:lnTo>
                    <a:pt x="20915" y="6695"/>
                  </a:lnTo>
                  <a:lnTo>
                    <a:pt x="20915" y="6338"/>
                  </a:lnTo>
                  <a:lnTo>
                    <a:pt x="21122" y="5760"/>
                  </a:lnTo>
                  <a:lnTo>
                    <a:pt x="21600" y="5329"/>
                  </a:lnTo>
                  <a:lnTo>
                    <a:pt x="21122" y="5040"/>
                  </a:lnTo>
                  <a:lnTo>
                    <a:pt x="20777" y="5040"/>
                  </a:lnTo>
                  <a:lnTo>
                    <a:pt x="20368" y="4824"/>
                  </a:lnTo>
                  <a:lnTo>
                    <a:pt x="20024" y="4968"/>
                  </a:lnTo>
                  <a:lnTo>
                    <a:pt x="19748" y="4824"/>
                  </a:lnTo>
                  <a:lnTo>
                    <a:pt x="19408" y="4824"/>
                  </a:lnTo>
                  <a:lnTo>
                    <a:pt x="19201" y="4968"/>
                  </a:lnTo>
                  <a:lnTo>
                    <a:pt x="18857" y="4683"/>
                  </a:lnTo>
                  <a:lnTo>
                    <a:pt x="18857" y="4466"/>
                  </a:lnTo>
                  <a:lnTo>
                    <a:pt x="18516" y="4177"/>
                  </a:lnTo>
                  <a:lnTo>
                    <a:pt x="18241" y="4249"/>
                  </a:lnTo>
                  <a:lnTo>
                    <a:pt x="17690" y="4105"/>
                  </a:lnTo>
                  <a:lnTo>
                    <a:pt x="17556" y="3747"/>
                  </a:lnTo>
                  <a:lnTo>
                    <a:pt x="17212" y="3747"/>
                  </a:lnTo>
                  <a:lnTo>
                    <a:pt x="17005" y="3888"/>
                  </a:lnTo>
                  <a:lnTo>
                    <a:pt x="16665" y="3602"/>
                  </a:lnTo>
                  <a:lnTo>
                    <a:pt x="16320" y="3530"/>
                  </a:lnTo>
                  <a:lnTo>
                    <a:pt x="15908" y="3024"/>
                  </a:lnTo>
                  <a:lnTo>
                    <a:pt x="15636" y="2880"/>
                  </a:lnTo>
                  <a:lnTo>
                    <a:pt x="15498" y="2739"/>
                  </a:lnTo>
                  <a:lnTo>
                    <a:pt x="15223" y="2739"/>
                  </a:lnTo>
                  <a:lnTo>
                    <a:pt x="15085" y="2880"/>
                  </a:lnTo>
                  <a:lnTo>
                    <a:pt x="14606" y="2666"/>
                  </a:lnTo>
                  <a:lnTo>
                    <a:pt x="14606" y="2088"/>
                  </a:lnTo>
                  <a:lnTo>
                    <a:pt x="14400" y="2016"/>
                  </a:lnTo>
                  <a:lnTo>
                    <a:pt x="14125" y="1803"/>
                  </a:lnTo>
                  <a:lnTo>
                    <a:pt x="13853" y="1803"/>
                  </a:lnTo>
                  <a:lnTo>
                    <a:pt x="13371" y="1369"/>
                  </a:lnTo>
                  <a:lnTo>
                    <a:pt x="13233" y="1008"/>
                  </a:lnTo>
                  <a:lnTo>
                    <a:pt x="12824" y="867"/>
                  </a:lnTo>
                  <a:lnTo>
                    <a:pt x="12755" y="217"/>
                  </a:lnTo>
                  <a:lnTo>
                    <a:pt x="12548" y="0"/>
                  </a:lnTo>
                  <a:close/>
                </a:path>
              </a:pathLst>
            </a:custGeom>
            <a:solidFill>
              <a:srgbClr val="100690"/>
            </a:solidFill>
            <a:ln w="12700" cap="flat">
              <a:noFill/>
              <a:miter lim="400000"/>
            </a:ln>
            <a:effectLst/>
          </p:spPr>
          <p:txBody>
            <a:bodyPr wrap="square" lIns="0" tIns="0" rIns="0" bIns="0" numCol="1" anchor="ctr">
              <a:noAutofit/>
            </a:bodyPr>
            <a:lstStyle/>
            <a:p>
              <a:pPr defTabSz="342900">
                <a:lnSpc>
                  <a:spcPct val="100000"/>
                </a:lnSpc>
                <a:spcBef>
                  <a:spcPts val="0"/>
                </a:spcBef>
                <a:defRPr sz="1400">
                  <a:latin typeface="Arial"/>
                  <a:ea typeface="Arial"/>
                  <a:cs typeface="Arial"/>
                  <a:sym typeface="Arial"/>
                </a:defRPr>
              </a:pPr>
              <a:endParaRPr sz="525"/>
            </a:p>
          </p:txBody>
        </p:sp>
        <p:sp>
          <p:nvSpPr>
            <p:cNvPr id="29" name="Google Shape;10410;p32">
              <a:extLst>
                <a:ext uri="{FF2B5EF4-FFF2-40B4-BE49-F238E27FC236}">
                  <a16:creationId xmlns:a16="http://schemas.microsoft.com/office/drawing/2014/main" id="{ECFDBF28-093F-B1BD-187A-5076A0A91A32}"/>
                </a:ext>
              </a:extLst>
            </p:cNvPr>
            <p:cNvSpPr/>
            <p:nvPr/>
          </p:nvSpPr>
          <p:spPr>
            <a:xfrm>
              <a:off x="11288335" y="5468865"/>
              <a:ext cx="353736" cy="210011"/>
            </a:xfrm>
            <a:custGeom>
              <a:avLst/>
              <a:gdLst/>
              <a:ahLst/>
              <a:cxnLst>
                <a:cxn ang="0">
                  <a:pos x="wd2" y="hd2"/>
                </a:cxn>
                <a:cxn ang="5400000">
                  <a:pos x="wd2" y="hd2"/>
                </a:cxn>
                <a:cxn ang="10800000">
                  <a:pos x="wd2" y="hd2"/>
                </a:cxn>
                <a:cxn ang="16200000">
                  <a:pos x="wd2" y="hd2"/>
                </a:cxn>
              </a:cxnLst>
              <a:rect l="0" t="0" r="r" b="b"/>
              <a:pathLst>
                <a:path w="21600" h="21600" extrusionOk="0">
                  <a:moveTo>
                    <a:pt x="4352" y="7294"/>
                  </a:moveTo>
                  <a:lnTo>
                    <a:pt x="0" y="13718"/>
                  </a:lnTo>
                  <a:lnTo>
                    <a:pt x="13971" y="21600"/>
                  </a:lnTo>
                  <a:lnTo>
                    <a:pt x="20685" y="18094"/>
                  </a:lnTo>
                  <a:lnTo>
                    <a:pt x="21600" y="13129"/>
                  </a:lnTo>
                  <a:lnTo>
                    <a:pt x="13971" y="0"/>
                  </a:lnTo>
                  <a:close/>
                </a:path>
              </a:pathLst>
            </a:custGeom>
            <a:solidFill>
              <a:srgbClr val="100690"/>
            </a:solidFill>
            <a:ln w="12700" cap="flat">
              <a:noFill/>
              <a:miter lim="400000"/>
            </a:ln>
            <a:effectLst/>
          </p:spPr>
          <p:txBody>
            <a:bodyPr wrap="square" lIns="0" tIns="0" rIns="0" bIns="0" numCol="1" anchor="t">
              <a:noAutofit/>
            </a:bodyPr>
            <a:lstStyle/>
            <a:p>
              <a:pPr defTabSz="342900">
                <a:lnSpc>
                  <a:spcPct val="100000"/>
                </a:lnSpc>
                <a:spcBef>
                  <a:spcPts val="0"/>
                </a:spcBef>
                <a:defRPr sz="1400">
                  <a:latin typeface="Arial"/>
                  <a:ea typeface="Arial"/>
                  <a:cs typeface="Arial"/>
                  <a:sym typeface="Arial"/>
                </a:defRPr>
              </a:pPr>
              <a:endParaRPr sz="525"/>
            </a:p>
          </p:txBody>
        </p:sp>
        <p:sp>
          <p:nvSpPr>
            <p:cNvPr id="30" name="Google Shape;10411;p32">
              <a:extLst>
                <a:ext uri="{FF2B5EF4-FFF2-40B4-BE49-F238E27FC236}">
                  <a16:creationId xmlns:a16="http://schemas.microsoft.com/office/drawing/2014/main" id="{1D992EE4-68F7-47B3-7057-9285517F868C}"/>
                </a:ext>
              </a:extLst>
            </p:cNvPr>
            <p:cNvSpPr/>
            <p:nvPr/>
          </p:nvSpPr>
          <p:spPr>
            <a:xfrm>
              <a:off x="11594514" y="4872802"/>
              <a:ext cx="398171" cy="428603"/>
            </a:xfrm>
            <a:custGeom>
              <a:avLst/>
              <a:gdLst/>
              <a:ahLst/>
              <a:cxnLst>
                <a:cxn ang="0">
                  <a:pos x="wd2" y="hd2"/>
                </a:cxn>
                <a:cxn ang="5400000">
                  <a:pos x="wd2" y="hd2"/>
                </a:cxn>
                <a:cxn ang="10800000">
                  <a:pos x="wd2" y="hd2"/>
                </a:cxn>
                <a:cxn ang="16200000">
                  <a:pos x="wd2" y="hd2"/>
                </a:cxn>
              </a:cxnLst>
              <a:rect l="0" t="0" r="r" b="b"/>
              <a:pathLst>
                <a:path w="21600" h="21600" extrusionOk="0">
                  <a:moveTo>
                    <a:pt x="0" y="1003"/>
                  </a:moveTo>
                  <a:lnTo>
                    <a:pt x="1767" y="0"/>
                  </a:lnTo>
                  <a:lnTo>
                    <a:pt x="10963" y="6577"/>
                  </a:lnTo>
                  <a:lnTo>
                    <a:pt x="16122" y="7725"/>
                  </a:lnTo>
                  <a:lnTo>
                    <a:pt x="21600" y="8584"/>
                  </a:lnTo>
                  <a:lnTo>
                    <a:pt x="19020" y="15587"/>
                  </a:lnTo>
                  <a:lnTo>
                    <a:pt x="14023" y="14590"/>
                  </a:lnTo>
                  <a:lnTo>
                    <a:pt x="10319" y="21600"/>
                  </a:lnTo>
                  <a:close/>
                </a:path>
              </a:pathLst>
            </a:custGeom>
            <a:solidFill>
              <a:srgbClr val="100690"/>
            </a:solidFill>
            <a:ln w="12700" cap="flat">
              <a:noFill/>
              <a:miter lim="400000"/>
            </a:ln>
            <a:effectLst/>
          </p:spPr>
          <p:txBody>
            <a:bodyPr wrap="square" lIns="0" tIns="0" rIns="0" bIns="0" numCol="1" anchor="t">
              <a:noAutofit/>
            </a:bodyPr>
            <a:lstStyle/>
            <a:p>
              <a:pPr defTabSz="342900">
                <a:lnSpc>
                  <a:spcPct val="100000"/>
                </a:lnSpc>
                <a:spcBef>
                  <a:spcPts val="0"/>
                </a:spcBef>
                <a:defRPr sz="1400">
                  <a:latin typeface="Arial"/>
                  <a:ea typeface="Arial"/>
                  <a:cs typeface="Arial"/>
                  <a:sym typeface="Arial"/>
                </a:defRPr>
              </a:pPr>
              <a:endParaRPr sz="525"/>
            </a:p>
          </p:txBody>
        </p:sp>
        <p:sp>
          <p:nvSpPr>
            <p:cNvPr id="31" name="Google Shape;10413;p32">
              <a:extLst>
                <a:ext uri="{FF2B5EF4-FFF2-40B4-BE49-F238E27FC236}">
                  <a16:creationId xmlns:a16="http://schemas.microsoft.com/office/drawing/2014/main" id="{E81DCE70-3350-4051-74C3-7A6DD59FC0BF}"/>
                </a:ext>
              </a:extLst>
            </p:cNvPr>
            <p:cNvSpPr/>
            <p:nvPr/>
          </p:nvSpPr>
          <p:spPr>
            <a:xfrm rot="192277">
              <a:off x="10818148" y="5642403"/>
              <a:ext cx="221919" cy="426440"/>
            </a:xfrm>
            <a:custGeom>
              <a:avLst/>
              <a:gdLst/>
              <a:ahLst/>
              <a:cxnLst>
                <a:cxn ang="0">
                  <a:pos x="wd2" y="hd2"/>
                </a:cxn>
                <a:cxn ang="5400000">
                  <a:pos x="wd2" y="hd2"/>
                </a:cxn>
                <a:cxn ang="10800000">
                  <a:pos x="wd2" y="hd2"/>
                </a:cxn>
                <a:cxn ang="16200000">
                  <a:pos x="wd2" y="hd2"/>
                </a:cxn>
              </a:cxnLst>
              <a:rect l="0" t="0" r="r" b="b"/>
              <a:pathLst>
                <a:path w="21600" h="21600" extrusionOk="0">
                  <a:moveTo>
                    <a:pt x="7617" y="0"/>
                  </a:moveTo>
                  <a:lnTo>
                    <a:pt x="4313" y="127"/>
                  </a:lnTo>
                  <a:lnTo>
                    <a:pt x="4568" y="881"/>
                  </a:lnTo>
                  <a:lnTo>
                    <a:pt x="5588" y="2149"/>
                  </a:lnTo>
                  <a:lnTo>
                    <a:pt x="5333" y="4292"/>
                  </a:lnTo>
                  <a:lnTo>
                    <a:pt x="5333" y="4673"/>
                  </a:lnTo>
                  <a:lnTo>
                    <a:pt x="5078" y="5687"/>
                  </a:lnTo>
                  <a:lnTo>
                    <a:pt x="5843" y="6188"/>
                  </a:lnTo>
                  <a:lnTo>
                    <a:pt x="5333" y="6822"/>
                  </a:lnTo>
                  <a:lnTo>
                    <a:pt x="4313" y="7576"/>
                  </a:lnTo>
                  <a:lnTo>
                    <a:pt x="4313" y="8717"/>
                  </a:lnTo>
                  <a:lnTo>
                    <a:pt x="2794" y="9979"/>
                  </a:lnTo>
                  <a:lnTo>
                    <a:pt x="2794" y="10613"/>
                  </a:lnTo>
                  <a:lnTo>
                    <a:pt x="765" y="11875"/>
                  </a:lnTo>
                  <a:lnTo>
                    <a:pt x="0" y="13897"/>
                  </a:lnTo>
                  <a:lnTo>
                    <a:pt x="0" y="14398"/>
                  </a:lnTo>
                  <a:lnTo>
                    <a:pt x="1263" y="14398"/>
                  </a:lnTo>
                  <a:lnTo>
                    <a:pt x="2029" y="13897"/>
                  </a:lnTo>
                  <a:lnTo>
                    <a:pt x="3304" y="13390"/>
                  </a:lnTo>
                  <a:lnTo>
                    <a:pt x="3049" y="13897"/>
                  </a:lnTo>
                  <a:lnTo>
                    <a:pt x="3815" y="14144"/>
                  </a:lnTo>
                  <a:lnTo>
                    <a:pt x="1519" y="14652"/>
                  </a:lnTo>
                  <a:lnTo>
                    <a:pt x="1519" y="15412"/>
                  </a:lnTo>
                  <a:lnTo>
                    <a:pt x="2029" y="15786"/>
                  </a:lnTo>
                  <a:lnTo>
                    <a:pt x="3049" y="15285"/>
                  </a:lnTo>
                  <a:lnTo>
                    <a:pt x="5078" y="15285"/>
                  </a:lnTo>
                  <a:lnTo>
                    <a:pt x="4070" y="15786"/>
                  </a:lnTo>
                  <a:lnTo>
                    <a:pt x="4568" y="16674"/>
                  </a:lnTo>
                  <a:lnTo>
                    <a:pt x="4070" y="17555"/>
                  </a:lnTo>
                  <a:lnTo>
                    <a:pt x="4070" y="19451"/>
                  </a:lnTo>
                  <a:lnTo>
                    <a:pt x="3304" y="20713"/>
                  </a:lnTo>
                  <a:lnTo>
                    <a:pt x="2794" y="21093"/>
                  </a:lnTo>
                  <a:lnTo>
                    <a:pt x="3304" y="21346"/>
                  </a:lnTo>
                  <a:lnTo>
                    <a:pt x="5333" y="20713"/>
                  </a:lnTo>
                  <a:lnTo>
                    <a:pt x="8382" y="21093"/>
                  </a:lnTo>
                  <a:lnTo>
                    <a:pt x="9658" y="21600"/>
                  </a:lnTo>
                  <a:lnTo>
                    <a:pt x="11687" y="20966"/>
                  </a:lnTo>
                  <a:lnTo>
                    <a:pt x="13473" y="20966"/>
                  </a:lnTo>
                  <a:lnTo>
                    <a:pt x="13983" y="20713"/>
                  </a:lnTo>
                  <a:lnTo>
                    <a:pt x="13983" y="19831"/>
                  </a:lnTo>
                  <a:lnTo>
                    <a:pt x="12962" y="19071"/>
                  </a:lnTo>
                  <a:lnTo>
                    <a:pt x="14481" y="17555"/>
                  </a:lnTo>
                  <a:lnTo>
                    <a:pt x="16012" y="16927"/>
                  </a:lnTo>
                  <a:lnTo>
                    <a:pt x="16522" y="16040"/>
                  </a:lnTo>
                  <a:lnTo>
                    <a:pt x="14736" y="16040"/>
                  </a:lnTo>
                  <a:lnTo>
                    <a:pt x="13983" y="15159"/>
                  </a:lnTo>
                  <a:lnTo>
                    <a:pt x="16012" y="14018"/>
                  </a:lnTo>
                  <a:lnTo>
                    <a:pt x="16012" y="12629"/>
                  </a:lnTo>
                  <a:lnTo>
                    <a:pt x="14481" y="12128"/>
                  </a:lnTo>
                  <a:lnTo>
                    <a:pt x="12707" y="10359"/>
                  </a:lnTo>
                  <a:lnTo>
                    <a:pt x="14226" y="10233"/>
                  </a:lnTo>
                  <a:lnTo>
                    <a:pt x="15501" y="10233"/>
                  </a:lnTo>
                  <a:lnTo>
                    <a:pt x="17287" y="8971"/>
                  </a:lnTo>
                  <a:lnTo>
                    <a:pt x="16012" y="8337"/>
                  </a:lnTo>
                  <a:lnTo>
                    <a:pt x="17785" y="7703"/>
                  </a:lnTo>
                  <a:lnTo>
                    <a:pt x="17785" y="5560"/>
                  </a:lnTo>
                  <a:lnTo>
                    <a:pt x="17287" y="4546"/>
                  </a:lnTo>
                  <a:lnTo>
                    <a:pt x="20337" y="3284"/>
                  </a:lnTo>
                  <a:lnTo>
                    <a:pt x="21090" y="3284"/>
                  </a:lnTo>
                  <a:lnTo>
                    <a:pt x="21600" y="2650"/>
                  </a:lnTo>
                  <a:lnTo>
                    <a:pt x="20337" y="1515"/>
                  </a:lnTo>
                  <a:lnTo>
                    <a:pt x="19826" y="761"/>
                  </a:lnTo>
                  <a:lnTo>
                    <a:pt x="16777" y="507"/>
                  </a:lnTo>
                  <a:lnTo>
                    <a:pt x="15501" y="1262"/>
                  </a:lnTo>
                  <a:lnTo>
                    <a:pt x="11432" y="761"/>
                  </a:lnTo>
                  <a:lnTo>
                    <a:pt x="9148" y="1388"/>
                  </a:lnTo>
                  <a:lnTo>
                    <a:pt x="8382" y="881"/>
                  </a:lnTo>
                  <a:lnTo>
                    <a:pt x="8893" y="127"/>
                  </a:lnTo>
                  <a:lnTo>
                    <a:pt x="7617" y="0"/>
                  </a:lnTo>
                  <a:close/>
                </a:path>
              </a:pathLst>
            </a:custGeom>
            <a:solidFill>
              <a:srgbClr val="CCD4D9"/>
            </a:solidFill>
            <a:ln w="12700" cap="flat">
              <a:noFill/>
              <a:miter lim="400000"/>
            </a:ln>
            <a:effectLst/>
          </p:spPr>
          <p:txBody>
            <a:bodyPr wrap="square" lIns="0" tIns="0" rIns="0" bIns="0" numCol="1" anchor="ctr">
              <a:noAutofit/>
            </a:bodyPr>
            <a:lstStyle/>
            <a:p>
              <a:pPr defTabSz="342900">
                <a:lnSpc>
                  <a:spcPct val="100000"/>
                </a:lnSpc>
                <a:spcBef>
                  <a:spcPts val="0"/>
                </a:spcBef>
                <a:defRPr sz="1400">
                  <a:latin typeface="Arial"/>
                  <a:ea typeface="Arial"/>
                  <a:cs typeface="Arial"/>
                  <a:sym typeface="Arial"/>
                </a:defRPr>
              </a:pPr>
              <a:endParaRPr sz="525"/>
            </a:p>
          </p:txBody>
        </p:sp>
        <p:sp>
          <p:nvSpPr>
            <p:cNvPr id="32" name="Google Shape;10414;p32">
              <a:extLst>
                <a:ext uri="{FF2B5EF4-FFF2-40B4-BE49-F238E27FC236}">
                  <a16:creationId xmlns:a16="http://schemas.microsoft.com/office/drawing/2014/main" id="{1461236E-E3EA-B766-5CF4-B999BD1E42E0}"/>
                </a:ext>
              </a:extLst>
            </p:cNvPr>
            <p:cNvSpPr/>
            <p:nvPr/>
          </p:nvSpPr>
          <p:spPr>
            <a:xfrm>
              <a:off x="10901895" y="5602242"/>
              <a:ext cx="211069" cy="445524"/>
            </a:xfrm>
            <a:custGeom>
              <a:avLst/>
              <a:gdLst/>
              <a:ahLst/>
              <a:cxnLst>
                <a:cxn ang="0">
                  <a:pos x="wd2" y="hd2"/>
                </a:cxn>
                <a:cxn ang="5400000">
                  <a:pos x="wd2" y="hd2"/>
                </a:cxn>
                <a:cxn ang="10800000">
                  <a:pos x="wd2" y="hd2"/>
                </a:cxn>
                <a:cxn ang="16200000">
                  <a:pos x="wd2" y="hd2"/>
                </a:cxn>
              </a:cxnLst>
              <a:rect l="0" t="0" r="r" b="b"/>
              <a:pathLst>
                <a:path w="21600" h="21600" extrusionOk="0">
                  <a:moveTo>
                    <a:pt x="5786" y="0"/>
                  </a:moveTo>
                  <a:lnTo>
                    <a:pt x="0" y="3161"/>
                  </a:lnTo>
                  <a:lnTo>
                    <a:pt x="0" y="19814"/>
                  </a:lnTo>
                  <a:lnTo>
                    <a:pt x="5480" y="21600"/>
                  </a:lnTo>
                  <a:lnTo>
                    <a:pt x="21600" y="15683"/>
                  </a:lnTo>
                  <a:lnTo>
                    <a:pt x="21600" y="2889"/>
                  </a:lnTo>
                  <a:close/>
                </a:path>
              </a:pathLst>
            </a:custGeom>
            <a:solidFill>
              <a:srgbClr val="CCD4D9"/>
            </a:solidFill>
            <a:ln w="12700" cap="flat">
              <a:noFill/>
              <a:miter lim="400000"/>
            </a:ln>
            <a:effectLst/>
          </p:spPr>
          <p:txBody>
            <a:bodyPr wrap="square" lIns="0" tIns="0" rIns="0" bIns="0" numCol="1" anchor="t">
              <a:noAutofit/>
            </a:bodyPr>
            <a:lstStyle/>
            <a:p>
              <a:pPr defTabSz="342900">
                <a:lnSpc>
                  <a:spcPct val="100000"/>
                </a:lnSpc>
                <a:spcBef>
                  <a:spcPts val="0"/>
                </a:spcBef>
                <a:defRPr sz="1400">
                  <a:latin typeface="Arial"/>
                  <a:ea typeface="Arial"/>
                  <a:cs typeface="Arial"/>
                  <a:sym typeface="Arial"/>
                </a:defRPr>
              </a:pPr>
              <a:endParaRPr sz="525"/>
            </a:p>
          </p:txBody>
        </p:sp>
        <p:sp>
          <p:nvSpPr>
            <p:cNvPr id="33" name="Google Shape;10416;p32">
              <a:extLst>
                <a:ext uri="{FF2B5EF4-FFF2-40B4-BE49-F238E27FC236}">
                  <a16:creationId xmlns:a16="http://schemas.microsoft.com/office/drawing/2014/main" id="{32D03EBA-1BA9-EB2B-13CA-BDBEA918C40C}"/>
                </a:ext>
              </a:extLst>
            </p:cNvPr>
            <p:cNvSpPr/>
            <p:nvPr/>
          </p:nvSpPr>
          <p:spPr>
            <a:xfrm>
              <a:off x="12527157" y="2737178"/>
              <a:ext cx="503398" cy="592131"/>
            </a:xfrm>
            <a:custGeom>
              <a:avLst/>
              <a:gdLst/>
              <a:ahLst/>
              <a:cxnLst>
                <a:cxn ang="0">
                  <a:pos x="wd2" y="hd2"/>
                </a:cxn>
                <a:cxn ang="5400000">
                  <a:pos x="wd2" y="hd2"/>
                </a:cxn>
                <a:cxn ang="10800000">
                  <a:pos x="wd2" y="hd2"/>
                </a:cxn>
                <a:cxn ang="16200000">
                  <a:pos x="wd2" y="hd2"/>
                </a:cxn>
              </a:cxnLst>
              <a:rect l="0" t="0" r="r" b="b"/>
              <a:pathLst>
                <a:path w="21600" h="21600" extrusionOk="0">
                  <a:moveTo>
                    <a:pt x="15537" y="21600"/>
                  </a:moveTo>
                  <a:lnTo>
                    <a:pt x="8162" y="20317"/>
                  </a:lnTo>
                  <a:lnTo>
                    <a:pt x="0" y="7700"/>
                  </a:lnTo>
                  <a:lnTo>
                    <a:pt x="3947" y="3852"/>
                  </a:lnTo>
                  <a:lnTo>
                    <a:pt x="13432" y="5135"/>
                  </a:lnTo>
                  <a:lnTo>
                    <a:pt x="14220" y="1500"/>
                  </a:lnTo>
                  <a:lnTo>
                    <a:pt x="18435" y="0"/>
                  </a:lnTo>
                  <a:lnTo>
                    <a:pt x="21600" y="1926"/>
                  </a:lnTo>
                  <a:close/>
                </a:path>
              </a:pathLst>
            </a:custGeom>
            <a:solidFill>
              <a:srgbClr val="CCD4D9"/>
            </a:solidFill>
            <a:ln w="12700" cap="flat">
              <a:noFill/>
              <a:miter lim="400000"/>
            </a:ln>
            <a:effectLst/>
          </p:spPr>
          <p:txBody>
            <a:bodyPr wrap="square" lIns="0" tIns="0" rIns="0" bIns="0" numCol="1" anchor="t">
              <a:noAutofit/>
            </a:bodyPr>
            <a:lstStyle/>
            <a:p>
              <a:pPr defTabSz="342900">
                <a:lnSpc>
                  <a:spcPct val="100000"/>
                </a:lnSpc>
                <a:spcBef>
                  <a:spcPts val="0"/>
                </a:spcBef>
                <a:defRPr sz="1400">
                  <a:latin typeface="Arial"/>
                  <a:ea typeface="Arial"/>
                  <a:cs typeface="Arial"/>
                  <a:sym typeface="Arial"/>
                </a:defRPr>
              </a:pPr>
              <a:endParaRPr sz="525"/>
            </a:p>
          </p:txBody>
        </p:sp>
        <p:sp>
          <p:nvSpPr>
            <p:cNvPr id="34" name="Google Shape;10417;p32">
              <a:extLst>
                <a:ext uri="{FF2B5EF4-FFF2-40B4-BE49-F238E27FC236}">
                  <a16:creationId xmlns:a16="http://schemas.microsoft.com/office/drawing/2014/main" id="{5B05985A-B195-AB2C-B7B2-934FAA8136EE}"/>
                </a:ext>
              </a:extLst>
            </p:cNvPr>
            <p:cNvSpPr/>
            <p:nvPr/>
          </p:nvSpPr>
          <p:spPr>
            <a:xfrm>
              <a:off x="12593436" y="2763161"/>
              <a:ext cx="712969" cy="1227051"/>
            </a:xfrm>
            <a:custGeom>
              <a:avLst/>
              <a:gdLst/>
              <a:ahLst/>
              <a:cxnLst>
                <a:cxn ang="0">
                  <a:pos x="wd2" y="hd2"/>
                </a:cxn>
                <a:cxn ang="5400000">
                  <a:pos x="wd2" y="hd2"/>
                </a:cxn>
                <a:cxn ang="10800000">
                  <a:pos x="wd2" y="hd2"/>
                </a:cxn>
                <a:cxn ang="16200000">
                  <a:pos x="wd2" y="hd2"/>
                </a:cxn>
              </a:cxnLst>
              <a:rect l="0" t="0" r="r" b="b"/>
              <a:pathLst>
                <a:path w="21600" h="21600" extrusionOk="0">
                  <a:moveTo>
                    <a:pt x="10838" y="0"/>
                  </a:moveTo>
                  <a:lnTo>
                    <a:pt x="10441" y="220"/>
                  </a:lnTo>
                  <a:lnTo>
                    <a:pt x="10441" y="308"/>
                  </a:lnTo>
                  <a:lnTo>
                    <a:pt x="10127" y="397"/>
                  </a:lnTo>
                  <a:lnTo>
                    <a:pt x="9571" y="308"/>
                  </a:lnTo>
                  <a:lnTo>
                    <a:pt x="9019" y="439"/>
                  </a:lnTo>
                  <a:lnTo>
                    <a:pt x="9019" y="615"/>
                  </a:lnTo>
                  <a:lnTo>
                    <a:pt x="8781" y="879"/>
                  </a:lnTo>
                  <a:lnTo>
                    <a:pt x="8463" y="967"/>
                  </a:lnTo>
                  <a:lnTo>
                    <a:pt x="8622" y="1141"/>
                  </a:lnTo>
                  <a:lnTo>
                    <a:pt x="8542" y="1318"/>
                  </a:lnTo>
                  <a:lnTo>
                    <a:pt x="8463" y="1932"/>
                  </a:lnTo>
                  <a:lnTo>
                    <a:pt x="8622" y="2283"/>
                  </a:lnTo>
                  <a:lnTo>
                    <a:pt x="8860" y="2503"/>
                  </a:lnTo>
                  <a:lnTo>
                    <a:pt x="8622" y="2679"/>
                  </a:lnTo>
                  <a:lnTo>
                    <a:pt x="8229" y="2853"/>
                  </a:lnTo>
                  <a:lnTo>
                    <a:pt x="7832" y="2853"/>
                  </a:lnTo>
                  <a:lnTo>
                    <a:pt x="7434" y="3030"/>
                  </a:lnTo>
                  <a:lnTo>
                    <a:pt x="7200" y="3118"/>
                  </a:lnTo>
                  <a:lnTo>
                    <a:pt x="6882" y="3380"/>
                  </a:lnTo>
                  <a:lnTo>
                    <a:pt x="6326" y="3336"/>
                  </a:lnTo>
                  <a:lnTo>
                    <a:pt x="5695" y="3074"/>
                  </a:lnTo>
                  <a:lnTo>
                    <a:pt x="5218" y="3074"/>
                  </a:lnTo>
                  <a:lnTo>
                    <a:pt x="4905" y="3250"/>
                  </a:lnTo>
                  <a:lnTo>
                    <a:pt x="4349" y="3512"/>
                  </a:lnTo>
                  <a:lnTo>
                    <a:pt x="3400" y="3512"/>
                  </a:lnTo>
                  <a:lnTo>
                    <a:pt x="2768" y="3336"/>
                  </a:lnTo>
                  <a:lnTo>
                    <a:pt x="2530" y="3074"/>
                  </a:lnTo>
                  <a:lnTo>
                    <a:pt x="2292" y="2809"/>
                  </a:lnTo>
                  <a:lnTo>
                    <a:pt x="1422" y="2371"/>
                  </a:lnTo>
                  <a:lnTo>
                    <a:pt x="1104" y="2065"/>
                  </a:lnTo>
                  <a:lnTo>
                    <a:pt x="711" y="2020"/>
                  </a:lnTo>
                  <a:lnTo>
                    <a:pt x="393" y="2195"/>
                  </a:lnTo>
                  <a:lnTo>
                    <a:pt x="314" y="2415"/>
                  </a:lnTo>
                  <a:lnTo>
                    <a:pt x="393" y="2547"/>
                  </a:lnTo>
                  <a:lnTo>
                    <a:pt x="314" y="2635"/>
                  </a:lnTo>
                  <a:lnTo>
                    <a:pt x="155" y="2547"/>
                  </a:lnTo>
                  <a:lnTo>
                    <a:pt x="0" y="2635"/>
                  </a:lnTo>
                  <a:lnTo>
                    <a:pt x="393" y="2853"/>
                  </a:lnTo>
                  <a:lnTo>
                    <a:pt x="1029" y="2986"/>
                  </a:lnTo>
                  <a:lnTo>
                    <a:pt x="1819" y="3512"/>
                  </a:lnTo>
                  <a:lnTo>
                    <a:pt x="2371" y="3733"/>
                  </a:lnTo>
                  <a:lnTo>
                    <a:pt x="3320" y="3777"/>
                  </a:lnTo>
                  <a:lnTo>
                    <a:pt x="3558" y="3863"/>
                  </a:lnTo>
                  <a:lnTo>
                    <a:pt x="3876" y="3951"/>
                  </a:lnTo>
                  <a:lnTo>
                    <a:pt x="4269" y="4215"/>
                  </a:lnTo>
                  <a:lnTo>
                    <a:pt x="4508" y="4433"/>
                  </a:lnTo>
                  <a:lnTo>
                    <a:pt x="4905" y="4433"/>
                  </a:lnTo>
                  <a:lnTo>
                    <a:pt x="5298" y="4698"/>
                  </a:lnTo>
                  <a:lnTo>
                    <a:pt x="5536" y="4698"/>
                  </a:lnTo>
                  <a:lnTo>
                    <a:pt x="5774" y="4874"/>
                  </a:lnTo>
                  <a:lnTo>
                    <a:pt x="5536" y="5092"/>
                  </a:lnTo>
                  <a:lnTo>
                    <a:pt x="5695" y="5401"/>
                  </a:lnTo>
                  <a:lnTo>
                    <a:pt x="5457" y="5707"/>
                  </a:lnTo>
                  <a:lnTo>
                    <a:pt x="5457" y="5927"/>
                  </a:lnTo>
                  <a:lnTo>
                    <a:pt x="6092" y="5927"/>
                  </a:lnTo>
                  <a:lnTo>
                    <a:pt x="6171" y="6189"/>
                  </a:lnTo>
                  <a:lnTo>
                    <a:pt x="6013" y="6366"/>
                  </a:lnTo>
                  <a:lnTo>
                    <a:pt x="6092" y="6674"/>
                  </a:lnTo>
                  <a:lnTo>
                    <a:pt x="6247" y="6892"/>
                  </a:lnTo>
                  <a:lnTo>
                    <a:pt x="6406" y="7331"/>
                  </a:lnTo>
                  <a:lnTo>
                    <a:pt x="6247" y="7551"/>
                  </a:lnTo>
                  <a:lnTo>
                    <a:pt x="6406" y="7727"/>
                  </a:lnTo>
                  <a:lnTo>
                    <a:pt x="6406" y="8210"/>
                  </a:lnTo>
                  <a:lnTo>
                    <a:pt x="6247" y="8386"/>
                  </a:lnTo>
                  <a:lnTo>
                    <a:pt x="6485" y="8692"/>
                  </a:lnTo>
                  <a:lnTo>
                    <a:pt x="6882" y="8781"/>
                  </a:lnTo>
                  <a:lnTo>
                    <a:pt x="7276" y="9219"/>
                  </a:lnTo>
                  <a:lnTo>
                    <a:pt x="7434" y="9395"/>
                  </a:lnTo>
                  <a:lnTo>
                    <a:pt x="7434" y="9658"/>
                  </a:lnTo>
                  <a:lnTo>
                    <a:pt x="7514" y="9746"/>
                  </a:lnTo>
                  <a:lnTo>
                    <a:pt x="7911" y="9746"/>
                  </a:lnTo>
                  <a:lnTo>
                    <a:pt x="8304" y="9966"/>
                  </a:lnTo>
                  <a:lnTo>
                    <a:pt x="9098" y="9966"/>
                  </a:lnTo>
                  <a:lnTo>
                    <a:pt x="9730" y="10228"/>
                  </a:lnTo>
                  <a:lnTo>
                    <a:pt x="9412" y="10360"/>
                  </a:lnTo>
                  <a:lnTo>
                    <a:pt x="9650" y="10537"/>
                  </a:lnTo>
                  <a:lnTo>
                    <a:pt x="9650" y="10887"/>
                  </a:lnTo>
                  <a:lnTo>
                    <a:pt x="9412" y="10975"/>
                  </a:lnTo>
                  <a:lnTo>
                    <a:pt x="10127" y="11284"/>
                  </a:lnTo>
                  <a:lnTo>
                    <a:pt x="9650" y="11240"/>
                  </a:lnTo>
                  <a:lnTo>
                    <a:pt x="9412" y="11284"/>
                  </a:lnTo>
                  <a:lnTo>
                    <a:pt x="10047" y="11590"/>
                  </a:lnTo>
                  <a:lnTo>
                    <a:pt x="10047" y="11722"/>
                  </a:lnTo>
                  <a:lnTo>
                    <a:pt x="9333" y="11502"/>
                  </a:lnTo>
                  <a:lnTo>
                    <a:pt x="8701" y="11502"/>
                  </a:lnTo>
                  <a:lnTo>
                    <a:pt x="8149" y="11722"/>
                  </a:lnTo>
                  <a:lnTo>
                    <a:pt x="8149" y="11940"/>
                  </a:lnTo>
                  <a:lnTo>
                    <a:pt x="7752" y="12161"/>
                  </a:lnTo>
                  <a:lnTo>
                    <a:pt x="7752" y="12337"/>
                  </a:lnTo>
                  <a:lnTo>
                    <a:pt x="7514" y="12381"/>
                  </a:lnTo>
                  <a:lnTo>
                    <a:pt x="6882" y="12775"/>
                  </a:lnTo>
                  <a:lnTo>
                    <a:pt x="6724" y="13170"/>
                  </a:lnTo>
                  <a:lnTo>
                    <a:pt x="6565" y="13214"/>
                  </a:lnTo>
                  <a:lnTo>
                    <a:pt x="6485" y="13126"/>
                  </a:lnTo>
                  <a:lnTo>
                    <a:pt x="6247" y="13126"/>
                  </a:lnTo>
                  <a:lnTo>
                    <a:pt x="6485" y="13346"/>
                  </a:lnTo>
                  <a:lnTo>
                    <a:pt x="6326" y="13522"/>
                  </a:lnTo>
                  <a:lnTo>
                    <a:pt x="5854" y="13522"/>
                  </a:lnTo>
                  <a:lnTo>
                    <a:pt x="5536" y="13740"/>
                  </a:lnTo>
                  <a:lnTo>
                    <a:pt x="5695" y="14093"/>
                  </a:lnTo>
                  <a:lnTo>
                    <a:pt x="5933" y="14181"/>
                  </a:lnTo>
                  <a:lnTo>
                    <a:pt x="5457" y="14093"/>
                  </a:lnTo>
                  <a:lnTo>
                    <a:pt x="5298" y="13961"/>
                  </a:lnTo>
                  <a:lnTo>
                    <a:pt x="4984" y="14049"/>
                  </a:lnTo>
                  <a:lnTo>
                    <a:pt x="4746" y="14311"/>
                  </a:lnTo>
                  <a:lnTo>
                    <a:pt x="4905" y="14443"/>
                  </a:lnTo>
                  <a:lnTo>
                    <a:pt x="4587" y="14355"/>
                  </a:lnTo>
                  <a:lnTo>
                    <a:pt x="4508" y="14487"/>
                  </a:lnTo>
                  <a:lnTo>
                    <a:pt x="4746" y="14620"/>
                  </a:lnTo>
                  <a:lnTo>
                    <a:pt x="4746" y="14752"/>
                  </a:lnTo>
                  <a:lnTo>
                    <a:pt x="4508" y="14926"/>
                  </a:lnTo>
                  <a:lnTo>
                    <a:pt x="4349" y="15014"/>
                  </a:lnTo>
                  <a:lnTo>
                    <a:pt x="3955" y="15146"/>
                  </a:lnTo>
                  <a:lnTo>
                    <a:pt x="3797" y="15058"/>
                  </a:lnTo>
                  <a:lnTo>
                    <a:pt x="3717" y="14970"/>
                  </a:lnTo>
                  <a:lnTo>
                    <a:pt x="3400" y="14926"/>
                  </a:lnTo>
                  <a:lnTo>
                    <a:pt x="3086" y="14970"/>
                  </a:lnTo>
                  <a:lnTo>
                    <a:pt x="3161" y="15190"/>
                  </a:lnTo>
                  <a:lnTo>
                    <a:pt x="3006" y="15278"/>
                  </a:lnTo>
                  <a:lnTo>
                    <a:pt x="3161" y="15497"/>
                  </a:lnTo>
                  <a:lnTo>
                    <a:pt x="3006" y="15717"/>
                  </a:lnTo>
                  <a:lnTo>
                    <a:pt x="2768" y="15805"/>
                  </a:lnTo>
                  <a:lnTo>
                    <a:pt x="2609" y="16023"/>
                  </a:lnTo>
                  <a:lnTo>
                    <a:pt x="2768" y="16244"/>
                  </a:lnTo>
                  <a:lnTo>
                    <a:pt x="2927" y="16288"/>
                  </a:lnTo>
                  <a:lnTo>
                    <a:pt x="2768" y="16506"/>
                  </a:lnTo>
                  <a:lnTo>
                    <a:pt x="2927" y="16682"/>
                  </a:lnTo>
                  <a:lnTo>
                    <a:pt x="3241" y="16594"/>
                  </a:lnTo>
                  <a:lnTo>
                    <a:pt x="3400" y="16726"/>
                  </a:lnTo>
                  <a:lnTo>
                    <a:pt x="3320" y="16990"/>
                  </a:lnTo>
                  <a:lnTo>
                    <a:pt x="3161" y="17121"/>
                  </a:lnTo>
                  <a:lnTo>
                    <a:pt x="3320" y="17341"/>
                  </a:lnTo>
                  <a:lnTo>
                    <a:pt x="3161" y="17429"/>
                  </a:lnTo>
                  <a:lnTo>
                    <a:pt x="3558" y="17823"/>
                  </a:lnTo>
                  <a:lnTo>
                    <a:pt x="3797" y="17912"/>
                  </a:lnTo>
                  <a:lnTo>
                    <a:pt x="3558" y="18088"/>
                  </a:lnTo>
                  <a:lnTo>
                    <a:pt x="3876" y="18350"/>
                  </a:lnTo>
                  <a:lnTo>
                    <a:pt x="3558" y="18438"/>
                  </a:lnTo>
                  <a:lnTo>
                    <a:pt x="3717" y="18789"/>
                  </a:lnTo>
                  <a:lnTo>
                    <a:pt x="3558" y="18965"/>
                  </a:lnTo>
                  <a:lnTo>
                    <a:pt x="3558" y="19447"/>
                  </a:lnTo>
                  <a:lnTo>
                    <a:pt x="3797" y="19624"/>
                  </a:lnTo>
                  <a:lnTo>
                    <a:pt x="3558" y="19888"/>
                  </a:lnTo>
                  <a:lnTo>
                    <a:pt x="3558" y="20062"/>
                  </a:lnTo>
                  <a:lnTo>
                    <a:pt x="3797" y="20194"/>
                  </a:lnTo>
                  <a:lnTo>
                    <a:pt x="4349" y="20018"/>
                  </a:lnTo>
                  <a:lnTo>
                    <a:pt x="4587" y="20106"/>
                  </a:lnTo>
                  <a:lnTo>
                    <a:pt x="4666" y="19974"/>
                  </a:lnTo>
                  <a:lnTo>
                    <a:pt x="5143" y="20238"/>
                  </a:lnTo>
                  <a:lnTo>
                    <a:pt x="5457" y="20194"/>
                  </a:lnTo>
                  <a:lnTo>
                    <a:pt x="5774" y="20326"/>
                  </a:lnTo>
                  <a:lnTo>
                    <a:pt x="6326" y="20282"/>
                  </a:lnTo>
                  <a:lnTo>
                    <a:pt x="6565" y="20326"/>
                  </a:lnTo>
                  <a:lnTo>
                    <a:pt x="6326" y="20503"/>
                  </a:lnTo>
                  <a:lnTo>
                    <a:pt x="6565" y="20503"/>
                  </a:lnTo>
                  <a:lnTo>
                    <a:pt x="7041" y="20282"/>
                  </a:lnTo>
                  <a:lnTo>
                    <a:pt x="7041" y="20459"/>
                  </a:lnTo>
                  <a:lnTo>
                    <a:pt x="6724" y="20677"/>
                  </a:lnTo>
                  <a:lnTo>
                    <a:pt x="7355" y="21115"/>
                  </a:lnTo>
                  <a:lnTo>
                    <a:pt x="7434" y="21292"/>
                  </a:lnTo>
                  <a:lnTo>
                    <a:pt x="7355" y="21556"/>
                  </a:lnTo>
                  <a:lnTo>
                    <a:pt x="7434" y="21600"/>
                  </a:lnTo>
                  <a:lnTo>
                    <a:pt x="7673" y="21292"/>
                  </a:lnTo>
                  <a:lnTo>
                    <a:pt x="7990" y="21203"/>
                  </a:lnTo>
                  <a:lnTo>
                    <a:pt x="8070" y="21380"/>
                  </a:lnTo>
                  <a:lnTo>
                    <a:pt x="8463" y="21292"/>
                  </a:lnTo>
                  <a:lnTo>
                    <a:pt x="8781" y="21292"/>
                  </a:lnTo>
                  <a:lnTo>
                    <a:pt x="9412" y="20985"/>
                  </a:lnTo>
                  <a:lnTo>
                    <a:pt x="9809" y="20985"/>
                  </a:lnTo>
                  <a:lnTo>
                    <a:pt x="10679" y="20677"/>
                  </a:lnTo>
                  <a:lnTo>
                    <a:pt x="10838" y="20545"/>
                  </a:lnTo>
                  <a:lnTo>
                    <a:pt x="11394" y="20677"/>
                  </a:lnTo>
                  <a:lnTo>
                    <a:pt x="11787" y="20633"/>
                  </a:lnTo>
                  <a:lnTo>
                    <a:pt x="12184" y="20326"/>
                  </a:lnTo>
                  <a:lnTo>
                    <a:pt x="12263" y="20459"/>
                  </a:lnTo>
                  <a:lnTo>
                    <a:pt x="12105" y="20677"/>
                  </a:lnTo>
                  <a:lnTo>
                    <a:pt x="12263" y="20721"/>
                  </a:lnTo>
                  <a:lnTo>
                    <a:pt x="12498" y="20459"/>
                  </a:lnTo>
                  <a:lnTo>
                    <a:pt x="12657" y="20503"/>
                  </a:lnTo>
                  <a:lnTo>
                    <a:pt x="12498" y="20238"/>
                  </a:lnTo>
                  <a:lnTo>
                    <a:pt x="12657" y="20106"/>
                  </a:lnTo>
                  <a:lnTo>
                    <a:pt x="12895" y="20326"/>
                  </a:lnTo>
                  <a:lnTo>
                    <a:pt x="13054" y="20326"/>
                  </a:lnTo>
                  <a:lnTo>
                    <a:pt x="13213" y="20194"/>
                  </a:lnTo>
                  <a:lnTo>
                    <a:pt x="13371" y="20459"/>
                  </a:lnTo>
                  <a:lnTo>
                    <a:pt x="13685" y="20415"/>
                  </a:lnTo>
                  <a:lnTo>
                    <a:pt x="13685" y="20238"/>
                  </a:lnTo>
                  <a:lnTo>
                    <a:pt x="13844" y="20282"/>
                  </a:lnTo>
                  <a:lnTo>
                    <a:pt x="14003" y="20415"/>
                  </a:lnTo>
                  <a:lnTo>
                    <a:pt x="14241" y="20238"/>
                  </a:lnTo>
                  <a:lnTo>
                    <a:pt x="14873" y="20194"/>
                  </a:lnTo>
                  <a:lnTo>
                    <a:pt x="15190" y="20326"/>
                  </a:lnTo>
                  <a:lnTo>
                    <a:pt x="15901" y="20282"/>
                  </a:lnTo>
                  <a:lnTo>
                    <a:pt x="15901" y="20194"/>
                  </a:lnTo>
                  <a:lnTo>
                    <a:pt x="15663" y="20062"/>
                  </a:lnTo>
                  <a:lnTo>
                    <a:pt x="15901" y="20018"/>
                  </a:lnTo>
                  <a:lnTo>
                    <a:pt x="16139" y="20062"/>
                  </a:lnTo>
                  <a:lnTo>
                    <a:pt x="16298" y="20238"/>
                  </a:lnTo>
                  <a:lnTo>
                    <a:pt x="16692" y="20282"/>
                  </a:lnTo>
                  <a:lnTo>
                    <a:pt x="16850" y="20062"/>
                  </a:lnTo>
                  <a:lnTo>
                    <a:pt x="16771" y="19756"/>
                  </a:lnTo>
                  <a:lnTo>
                    <a:pt x="17720" y="19185"/>
                  </a:lnTo>
                  <a:lnTo>
                    <a:pt x="18435" y="19141"/>
                  </a:lnTo>
                  <a:lnTo>
                    <a:pt x="19066" y="18614"/>
                  </a:lnTo>
                  <a:lnTo>
                    <a:pt x="19622" y="18088"/>
                  </a:lnTo>
                  <a:lnTo>
                    <a:pt x="20095" y="17517"/>
                  </a:lnTo>
                  <a:lnTo>
                    <a:pt x="21044" y="16682"/>
                  </a:lnTo>
                  <a:lnTo>
                    <a:pt x="21600" y="15805"/>
                  </a:lnTo>
                  <a:lnTo>
                    <a:pt x="21521" y="15408"/>
                  </a:lnTo>
                  <a:lnTo>
                    <a:pt x="20492" y="14794"/>
                  </a:lnTo>
                  <a:lnTo>
                    <a:pt x="19936" y="14708"/>
                  </a:lnTo>
                  <a:lnTo>
                    <a:pt x="18908" y="13917"/>
                  </a:lnTo>
                  <a:lnTo>
                    <a:pt x="19146" y="13566"/>
                  </a:lnTo>
                  <a:lnTo>
                    <a:pt x="19543" y="13214"/>
                  </a:lnTo>
                  <a:lnTo>
                    <a:pt x="19543" y="12819"/>
                  </a:lnTo>
                  <a:lnTo>
                    <a:pt x="18828" y="12555"/>
                  </a:lnTo>
                  <a:lnTo>
                    <a:pt x="18669" y="12293"/>
                  </a:lnTo>
                  <a:lnTo>
                    <a:pt x="18669" y="11854"/>
                  </a:lnTo>
                  <a:lnTo>
                    <a:pt x="18828" y="11722"/>
                  </a:lnTo>
                  <a:lnTo>
                    <a:pt x="18669" y="11502"/>
                  </a:lnTo>
                  <a:lnTo>
                    <a:pt x="18117" y="11458"/>
                  </a:lnTo>
                  <a:lnTo>
                    <a:pt x="17879" y="11240"/>
                  </a:lnTo>
                  <a:lnTo>
                    <a:pt x="17879" y="10843"/>
                  </a:lnTo>
                  <a:lnTo>
                    <a:pt x="18117" y="10625"/>
                  </a:lnTo>
                  <a:lnTo>
                    <a:pt x="17720" y="10581"/>
                  </a:lnTo>
                  <a:lnTo>
                    <a:pt x="17720" y="10360"/>
                  </a:lnTo>
                  <a:lnTo>
                    <a:pt x="17879" y="9614"/>
                  </a:lnTo>
                  <a:lnTo>
                    <a:pt x="18276" y="9527"/>
                  </a:lnTo>
                  <a:lnTo>
                    <a:pt x="17247" y="8298"/>
                  </a:lnTo>
                  <a:lnTo>
                    <a:pt x="16378" y="7331"/>
                  </a:lnTo>
                  <a:lnTo>
                    <a:pt x="16139" y="7024"/>
                  </a:lnTo>
                  <a:lnTo>
                    <a:pt x="15663" y="6674"/>
                  </a:lnTo>
                  <a:lnTo>
                    <a:pt x="16060" y="6145"/>
                  </a:lnTo>
                  <a:lnTo>
                    <a:pt x="16457" y="5751"/>
                  </a:lnTo>
                  <a:lnTo>
                    <a:pt x="16692" y="5356"/>
                  </a:lnTo>
                  <a:lnTo>
                    <a:pt x="16378" y="5224"/>
                  </a:lnTo>
                  <a:lnTo>
                    <a:pt x="15349" y="4874"/>
                  </a:lnTo>
                  <a:lnTo>
                    <a:pt x="15190" y="4654"/>
                  </a:lnTo>
                  <a:lnTo>
                    <a:pt x="14873" y="4391"/>
                  </a:lnTo>
                  <a:lnTo>
                    <a:pt x="14241" y="4215"/>
                  </a:lnTo>
                  <a:lnTo>
                    <a:pt x="14003" y="4215"/>
                  </a:lnTo>
                  <a:lnTo>
                    <a:pt x="13606" y="3688"/>
                  </a:lnTo>
                  <a:lnTo>
                    <a:pt x="13292" y="3468"/>
                  </a:lnTo>
                  <a:lnTo>
                    <a:pt x="13451" y="3074"/>
                  </a:lnTo>
                  <a:lnTo>
                    <a:pt x="13606" y="2721"/>
                  </a:lnTo>
                  <a:lnTo>
                    <a:pt x="13213" y="2679"/>
                  </a:lnTo>
                  <a:lnTo>
                    <a:pt x="13606" y="2591"/>
                  </a:lnTo>
                  <a:lnTo>
                    <a:pt x="14162" y="2459"/>
                  </a:lnTo>
                  <a:lnTo>
                    <a:pt x="14082" y="1976"/>
                  </a:lnTo>
                  <a:lnTo>
                    <a:pt x="14479" y="1624"/>
                  </a:lnTo>
                  <a:lnTo>
                    <a:pt x="14555" y="1362"/>
                  </a:lnTo>
                  <a:lnTo>
                    <a:pt x="14162" y="1097"/>
                  </a:lnTo>
                  <a:lnTo>
                    <a:pt x="14082" y="879"/>
                  </a:lnTo>
                  <a:lnTo>
                    <a:pt x="13371" y="835"/>
                  </a:lnTo>
                  <a:lnTo>
                    <a:pt x="12895" y="703"/>
                  </a:lnTo>
                  <a:lnTo>
                    <a:pt x="12577" y="527"/>
                  </a:lnTo>
                  <a:lnTo>
                    <a:pt x="12105" y="176"/>
                  </a:lnTo>
                  <a:lnTo>
                    <a:pt x="11708" y="0"/>
                  </a:lnTo>
                  <a:close/>
                </a:path>
              </a:pathLst>
            </a:custGeom>
            <a:solidFill>
              <a:srgbClr val="CCD4D9"/>
            </a:solidFill>
            <a:ln w="12700" cap="flat">
              <a:noFill/>
              <a:miter lim="400000"/>
            </a:ln>
            <a:effectLst/>
          </p:spPr>
          <p:txBody>
            <a:bodyPr wrap="square" lIns="0" tIns="0" rIns="0" bIns="0" numCol="1" anchor="ctr">
              <a:noAutofit/>
            </a:bodyPr>
            <a:lstStyle/>
            <a:p>
              <a:pPr defTabSz="342900">
                <a:lnSpc>
                  <a:spcPct val="100000"/>
                </a:lnSpc>
                <a:spcBef>
                  <a:spcPts val="0"/>
                </a:spcBef>
                <a:defRPr sz="1400">
                  <a:latin typeface="Arial"/>
                  <a:ea typeface="Arial"/>
                  <a:cs typeface="Arial"/>
                  <a:sym typeface="Arial"/>
                </a:defRPr>
              </a:pPr>
              <a:endParaRPr sz="525"/>
            </a:p>
          </p:txBody>
        </p:sp>
        <p:sp>
          <p:nvSpPr>
            <p:cNvPr id="35" name="Google Shape;10419;p32">
              <a:extLst>
                <a:ext uri="{FF2B5EF4-FFF2-40B4-BE49-F238E27FC236}">
                  <a16:creationId xmlns:a16="http://schemas.microsoft.com/office/drawing/2014/main" id="{415B3DAE-0231-6FC4-713E-DBAC1DFD8AB4}"/>
                </a:ext>
              </a:extLst>
            </p:cNvPr>
            <p:cNvSpPr/>
            <p:nvPr/>
          </p:nvSpPr>
          <p:spPr>
            <a:xfrm>
              <a:off x="3263629" y="4537888"/>
              <a:ext cx="3733946" cy="2370552"/>
            </a:xfrm>
            <a:custGeom>
              <a:avLst/>
              <a:gdLst/>
              <a:ahLst/>
              <a:cxnLst>
                <a:cxn ang="0">
                  <a:pos x="wd2" y="hd2"/>
                </a:cxn>
                <a:cxn ang="5400000">
                  <a:pos x="wd2" y="hd2"/>
                </a:cxn>
                <a:cxn ang="10800000">
                  <a:pos x="wd2" y="hd2"/>
                </a:cxn>
                <a:cxn ang="16200000">
                  <a:pos x="wd2" y="hd2"/>
                </a:cxn>
              </a:cxnLst>
              <a:rect l="0" t="0" r="r" b="b"/>
              <a:pathLst>
                <a:path w="21600" h="21600" extrusionOk="0">
                  <a:moveTo>
                    <a:pt x="77" y="1288"/>
                  </a:moveTo>
                  <a:lnTo>
                    <a:pt x="0" y="0"/>
                  </a:lnTo>
                  <a:lnTo>
                    <a:pt x="11247" y="1697"/>
                  </a:lnTo>
                  <a:lnTo>
                    <a:pt x="19148" y="5795"/>
                  </a:lnTo>
                  <a:lnTo>
                    <a:pt x="19809" y="5912"/>
                  </a:lnTo>
                  <a:lnTo>
                    <a:pt x="20783" y="4800"/>
                  </a:lnTo>
                  <a:lnTo>
                    <a:pt x="21483" y="4916"/>
                  </a:lnTo>
                  <a:lnTo>
                    <a:pt x="21600" y="6731"/>
                  </a:lnTo>
                  <a:lnTo>
                    <a:pt x="19109" y="7493"/>
                  </a:lnTo>
                  <a:lnTo>
                    <a:pt x="8056" y="17444"/>
                  </a:lnTo>
                  <a:lnTo>
                    <a:pt x="7433" y="20253"/>
                  </a:lnTo>
                  <a:lnTo>
                    <a:pt x="7433" y="21600"/>
                  </a:lnTo>
                  <a:lnTo>
                    <a:pt x="2024" y="17209"/>
                  </a:lnTo>
                  <a:lnTo>
                    <a:pt x="973" y="16156"/>
                  </a:lnTo>
                  <a:lnTo>
                    <a:pt x="0" y="15864"/>
                  </a:lnTo>
                  <a:lnTo>
                    <a:pt x="661" y="12644"/>
                  </a:lnTo>
                  <a:lnTo>
                    <a:pt x="1246" y="4215"/>
                  </a:lnTo>
                  <a:close/>
                </a:path>
              </a:pathLst>
            </a:custGeom>
            <a:solidFill>
              <a:srgbClr val="CCD4DA"/>
            </a:solidFill>
            <a:ln w="12700" cap="flat">
              <a:noFill/>
              <a:miter lim="400000"/>
            </a:ln>
            <a:effectLst/>
          </p:spPr>
          <p:txBody>
            <a:bodyPr wrap="square" lIns="0" tIns="0" rIns="0" bIns="0" numCol="1" anchor="t">
              <a:noAutofit/>
            </a:bodyPr>
            <a:lstStyle/>
            <a:p>
              <a:pPr defTabSz="342900">
                <a:lnSpc>
                  <a:spcPct val="100000"/>
                </a:lnSpc>
                <a:spcBef>
                  <a:spcPts val="0"/>
                </a:spcBef>
                <a:defRPr sz="1400">
                  <a:latin typeface="Arial"/>
                  <a:ea typeface="Arial"/>
                  <a:cs typeface="Arial"/>
                  <a:sym typeface="Arial"/>
                </a:defRPr>
              </a:pPr>
              <a:endParaRPr sz="525"/>
            </a:p>
          </p:txBody>
        </p:sp>
        <p:sp>
          <p:nvSpPr>
            <p:cNvPr id="36" name="Google Shape;10421;p32">
              <a:extLst>
                <a:ext uri="{FF2B5EF4-FFF2-40B4-BE49-F238E27FC236}">
                  <a16:creationId xmlns:a16="http://schemas.microsoft.com/office/drawing/2014/main" id="{D9D2B10F-E491-8593-19BD-829F8DA80FC0}"/>
                </a:ext>
              </a:extLst>
            </p:cNvPr>
            <p:cNvSpPr/>
            <p:nvPr/>
          </p:nvSpPr>
          <p:spPr>
            <a:xfrm>
              <a:off x="0" y="1082359"/>
              <a:ext cx="3457848" cy="2833005"/>
            </a:xfrm>
            <a:custGeom>
              <a:avLst/>
              <a:gdLst/>
              <a:ahLst/>
              <a:cxnLst>
                <a:cxn ang="0">
                  <a:pos x="wd2" y="hd2"/>
                </a:cxn>
                <a:cxn ang="5400000">
                  <a:pos x="wd2" y="hd2"/>
                </a:cxn>
                <a:cxn ang="10800000">
                  <a:pos x="wd2" y="hd2"/>
                </a:cxn>
                <a:cxn ang="16200000">
                  <a:pos x="wd2" y="hd2"/>
                </a:cxn>
              </a:cxnLst>
              <a:rect l="0" t="0" r="r" b="b"/>
              <a:pathLst>
                <a:path w="21600" h="21600" extrusionOk="0">
                  <a:moveTo>
                    <a:pt x="11589" y="14127"/>
                  </a:moveTo>
                  <a:lnTo>
                    <a:pt x="11567" y="14166"/>
                  </a:lnTo>
                  <a:lnTo>
                    <a:pt x="11567" y="14146"/>
                  </a:lnTo>
                  <a:lnTo>
                    <a:pt x="11589" y="14127"/>
                  </a:lnTo>
                  <a:close/>
                  <a:moveTo>
                    <a:pt x="15172" y="15230"/>
                  </a:moveTo>
                  <a:lnTo>
                    <a:pt x="15221" y="15287"/>
                  </a:lnTo>
                  <a:lnTo>
                    <a:pt x="15172" y="15306"/>
                  </a:lnTo>
                  <a:lnTo>
                    <a:pt x="15172" y="15230"/>
                  </a:lnTo>
                  <a:close/>
                  <a:moveTo>
                    <a:pt x="18467" y="16808"/>
                  </a:moveTo>
                  <a:lnTo>
                    <a:pt x="18419" y="16942"/>
                  </a:lnTo>
                  <a:lnTo>
                    <a:pt x="18370" y="17132"/>
                  </a:lnTo>
                  <a:lnTo>
                    <a:pt x="18386" y="17283"/>
                  </a:lnTo>
                  <a:lnTo>
                    <a:pt x="18304" y="17473"/>
                  </a:lnTo>
                  <a:lnTo>
                    <a:pt x="18304" y="17588"/>
                  </a:lnTo>
                  <a:lnTo>
                    <a:pt x="18337" y="17664"/>
                  </a:lnTo>
                  <a:lnTo>
                    <a:pt x="18239" y="17588"/>
                  </a:lnTo>
                  <a:lnTo>
                    <a:pt x="18239" y="17778"/>
                  </a:lnTo>
                  <a:cubicBezTo>
                    <a:pt x="18207" y="17854"/>
                    <a:pt x="18174" y="17950"/>
                    <a:pt x="18174" y="18025"/>
                  </a:cubicBezTo>
                  <a:lnTo>
                    <a:pt x="18174" y="18139"/>
                  </a:lnTo>
                  <a:lnTo>
                    <a:pt x="18158" y="18120"/>
                  </a:lnTo>
                  <a:lnTo>
                    <a:pt x="18158" y="18025"/>
                  </a:lnTo>
                  <a:lnTo>
                    <a:pt x="18133" y="17984"/>
                  </a:lnTo>
                  <a:lnTo>
                    <a:pt x="18141" y="17968"/>
                  </a:lnTo>
                  <a:lnTo>
                    <a:pt x="18141" y="17835"/>
                  </a:lnTo>
                  <a:lnTo>
                    <a:pt x="18190" y="17759"/>
                  </a:lnTo>
                  <a:lnTo>
                    <a:pt x="18207" y="17492"/>
                  </a:lnTo>
                  <a:lnTo>
                    <a:pt x="18271" y="17283"/>
                  </a:lnTo>
                  <a:lnTo>
                    <a:pt x="18271" y="17074"/>
                  </a:lnTo>
                  <a:lnTo>
                    <a:pt x="18255" y="16923"/>
                  </a:lnTo>
                  <a:lnTo>
                    <a:pt x="18207" y="16846"/>
                  </a:lnTo>
                  <a:lnTo>
                    <a:pt x="18207" y="16827"/>
                  </a:lnTo>
                  <a:lnTo>
                    <a:pt x="18255" y="16846"/>
                  </a:lnTo>
                  <a:lnTo>
                    <a:pt x="18288" y="16979"/>
                  </a:lnTo>
                  <a:lnTo>
                    <a:pt x="18337" y="16998"/>
                  </a:lnTo>
                  <a:lnTo>
                    <a:pt x="18370" y="16885"/>
                  </a:lnTo>
                  <a:lnTo>
                    <a:pt x="18467" y="16808"/>
                  </a:lnTo>
                  <a:close/>
                  <a:moveTo>
                    <a:pt x="18091" y="18073"/>
                  </a:moveTo>
                  <a:lnTo>
                    <a:pt x="18076" y="18120"/>
                  </a:lnTo>
                  <a:lnTo>
                    <a:pt x="18043" y="18444"/>
                  </a:lnTo>
                  <a:lnTo>
                    <a:pt x="17962" y="18596"/>
                  </a:lnTo>
                  <a:lnTo>
                    <a:pt x="17946" y="18747"/>
                  </a:lnTo>
                  <a:lnTo>
                    <a:pt x="18027" y="18805"/>
                  </a:lnTo>
                  <a:lnTo>
                    <a:pt x="17995" y="18881"/>
                  </a:lnTo>
                  <a:lnTo>
                    <a:pt x="18027" y="18938"/>
                  </a:lnTo>
                  <a:lnTo>
                    <a:pt x="17929" y="18938"/>
                  </a:lnTo>
                  <a:lnTo>
                    <a:pt x="17864" y="19014"/>
                  </a:lnTo>
                  <a:lnTo>
                    <a:pt x="17864" y="19128"/>
                  </a:lnTo>
                  <a:cubicBezTo>
                    <a:pt x="17847" y="19128"/>
                    <a:pt x="17831" y="19166"/>
                    <a:pt x="17831" y="19205"/>
                  </a:cubicBezTo>
                  <a:lnTo>
                    <a:pt x="17831" y="19223"/>
                  </a:lnTo>
                  <a:lnTo>
                    <a:pt x="17813" y="19245"/>
                  </a:lnTo>
                  <a:lnTo>
                    <a:pt x="17815" y="19223"/>
                  </a:lnTo>
                  <a:lnTo>
                    <a:pt x="17815" y="19033"/>
                  </a:lnTo>
                  <a:lnTo>
                    <a:pt x="17798" y="18976"/>
                  </a:lnTo>
                  <a:cubicBezTo>
                    <a:pt x="17798" y="18919"/>
                    <a:pt x="17815" y="18881"/>
                    <a:pt x="17815" y="18843"/>
                  </a:cubicBezTo>
                  <a:lnTo>
                    <a:pt x="17847" y="18881"/>
                  </a:lnTo>
                  <a:lnTo>
                    <a:pt x="17896" y="18881"/>
                  </a:lnTo>
                  <a:lnTo>
                    <a:pt x="17896" y="18728"/>
                  </a:lnTo>
                  <a:lnTo>
                    <a:pt x="17946" y="18691"/>
                  </a:lnTo>
                  <a:lnTo>
                    <a:pt x="17896" y="18615"/>
                  </a:lnTo>
                  <a:lnTo>
                    <a:pt x="17798" y="18596"/>
                  </a:lnTo>
                  <a:lnTo>
                    <a:pt x="17798" y="18519"/>
                  </a:lnTo>
                  <a:lnTo>
                    <a:pt x="17701" y="18310"/>
                  </a:lnTo>
                  <a:lnTo>
                    <a:pt x="17701" y="18272"/>
                  </a:lnTo>
                  <a:lnTo>
                    <a:pt x="17798" y="18406"/>
                  </a:lnTo>
                  <a:lnTo>
                    <a:pt x="17864" y="18519"/>
                  </a:lnTo>
                  <a:lnTo>
                    <a:pt x="17929" y="18538"/>
                  </a:lnTo>
                  <a:lnTo>
                    <a:pt x="17962" y="18500"/>
                  </a:lnTo>
                  <a:lnTo>
                    <a:pt x="17946" y="18425"/>
                  </a:lnTo>
                  <a:lnTo>
                    <a:pt x="18027" y="18406"/>
                  </a:lnTo>
                  <a:lnTo>
                    <a:pt x="18027" y="18329"/>
                  </a:lnTo>
                  <a:lnTo>
                    <a:pt x="17978" y="18272"/>
                  </a:lnTo>
                  <a:cubicBezTo>
                    <a:pt x="18011" y="18234"/>
                    <a:pt x="18027" y="18159"/>
                    <a:pt x="18043" y="18120"/>
                  </a:cubicBezTo>
                  <a:lnTo>
                    <a:pt x="18059" y="18139"/>
                  </a:lnTo>
                  <a:lnTo>
                    <a:pt x="18091" y="18073"/>
                  </a:lnTo>
                  <a:close/>
                  <a:moveTo>
                    <a:pt x="18337" y="18025"/>
                  </a:moveTo>
                  <a:lnTo>
                    <a:pt x="18353" y="18139"/>
                  </a:lnTo>
                  <a:lnTo>
                    <a:pt x="18386" y="18139"/>
                  </a:lnTo>
                  <a:lnTo>
                    <a:pt x="18386" y="18253"/>
                  </a:lnTo>
                  <a:lnTo>
                    <a:pt x="18451" y="18329"/>
                  </a:lnTo>
                  <a:lnTo>
                    <a:pt x="18500" y="18272"/>
                  </a:lnTo>
                  <a:lnTo>
                    <a:pt x="18533" y="18310"/>
                  </a:lnTo>
                  <a:lnTo>
                    <a:pt x="18615" y="18253"/>
                  </a:lnTo>
                  <a:lnTo>
                    <a:pt x="18728" y="18253"/>
                  </a:lnTo>
                  <a:lnTo>
                    <a:pt x="18728" y="18272"/>
                  </a:lnTo>
                  <a:lnTo>
                    <a:pt x="18598" y="18368"/>
                  </a:lnTo>
                  <a:lnTo>
                    <a:pt x="18565" y="18406"/>
                  </a:lnTo>
                  <a:lnTo>
                    <a:pt x="18565" y="18444"/>
                  </a:lnTo>
                  <a:lnTo>
                    <a:pt x="18615" y="18500"/>
                  </a:lnTo>
                  <a:lnTo>
                    <a:pt x="18598" y="18538"/>
                  </a:lnTo>
                  <a:lnTo>
                    <a:pt x="18533" y="18538"/>
                  </a:lnTo>
                  <a:lnTo>
                    <a:pt x="18533" y="18596"/>
                  </a:lnTo>
                  <a:lnTo>
                    <a:pt x="18598" y="18710"/>
                  </a:lnTo>
                  <a:lnTo>
                    <a:pt x="18598" y="18805"/>
                  </a:lnTo>
                  <a:lnTo>
                    <a:pt x="18565" y="18824"/>
                  </a:lnTo>
                  <a:lnTo>
                    <a:pt x="18500" y="18747"/>
                  </a:lnTo>
                  <a:lnTo>
                    <a:pt x="18451" y="18672"/>
                  </a:lnTo>
                  <a:lnTo>
                    <a:pt x="18435" y="18728"/>
                  </a:lnTo>
                  <a:lnTo>
                    <a:pt x="18451" y="18805"/>
                  </a:lnTo>
                  <a:lnTo>
                    <a:pt x="18419" y="18862"/>
                  </a:lnTo>
                  <a:lnTo>
                    <a:pt x="18419" y="18995"/>
                  </a:lnTo>
                  <a:lnTo>
                    <a:pt x="18435" y="19014"/>
                  </a:lnTo>
                  <a:cubicBezTo>
                    <a:pt x="18423" y="19009"/>
                    <a:pt x="18411" y="19006"/>
                    <a:pt x="18401" y="19006"/>
                  </a:cubicBezTo>
                  <a:cubicBezTo>
                    <a:pt x="18370" y="19006"/>
                    <a:pt x="18349" y="19028"/>
                    <a:pt x="18337" y="19071"/>
                  </a:cubicBezTo>
                  <a:cubicBezTo>
                    <a:pt x="18288" y="19147"/>
                    <a:pt x="18255" y="19223"/>
                    <a:pt x="18223" y="19318"/>
                  </a:cubicBezTo>
                  <a:lnTo>
                    <a:pt x="18141" y="19223"/>
                  </a:lnTo>
                  <a:lnTo>
                    <a:pt x="18027" y="19223"/>
                  </a:lnTo>
                  <a:lnTo>
                    <a:pt x="18027" y="19299"/>
                  </a:lnTo>
                  <a:lnTo>
                    <a:pt x="18059" y="19375"/>
                  </a:lnTo>
                  <a:lnTo>
                    <a:pt x="18043" y="19470"/>
                  </a:lnTo>
                  <a:lnTo>
                    <a:pt x="18125" y="19508"/>
                  </a:lnTo>
                  <a:lnTo>
                    <a:pt x="18092" y="19584"/>
                  </a:lnTo>
                  <a:lnTo>
                    <a:pt x="18027" y="19584"/>
                  </a:lnTo>
                  <a:lnTo>
                    <a:pt x="18011" y="19565"/>
                  </a:lnTo>
                  <a:lnTo>
                    <a:pt x="17962" y="19642"/>
                  </a:lnTo>
                  <a:lnTo>
                    <a:pt x="17962" y="19565"/>
                  </a:lnTo>
                  <a:lnTo>
                    <a:pt x="18011" y="19489"/>
                  </a:lnTo>
                  <a:lnTo>
                    <a:pt x="17929" y="19375"/>
                  </a:lnTo>
                  <a:cubicBezTo>
                    <a:pt x="17929" y="19318"/>
                    <a:pt x="17929" y="19261"/>
                    <a:pt x="17946" y="19205"/>
                  </a:cubicBezTo>
                  <a:lnTo>
                    <a:pt x="18059" y="19128"/>
                  </a:lnTo>
                  <a:lnTo>
                    <a:pt x="18092" y="18976"/>
                  </a:lnTo>
                  <a:lnTo>
                    <a:pt x="18141" y="18995"/>
                  </a:lnTo>
                  <a:lnTo>
                    <a:pt x="18190" y="18938"/>
                  </a:lnTo>
                  <a:lnTo>
                    <a:pt x="18190" y="18843"/>
                  </a:lnTo>
                  <a:lnTo>
                    <a:pt x="18207" y="18786"/>
                  </a:lnTo>
                  <a:lnTo>
                    <a:pt x="18207" y="18425"/>
                  </a:lnTo>
                  <a:lnTo>
                    <a:pt x="18223" y="18329"/>
                  </a:lnTo>
                  <a:lnTo>
                    <a:pt x="18271" y="18538"/>
                  </a:lnTo>
                  <a:lnTo>
                    <a:pt x="18255" y="18786"/>
                  </a:lnTo>
                  <a:lnTo>
                    <a:pt x="18288" y="18805"/>
                  </a:lnTo>
                  <a:lnTo>
                    <a:pt x="18353" y="18653"/>
                  </a:lnTo>
                  <a:lnTo>
                    <a:pt x="18337" y="18272"/>
                  </a:lnTo>
                  <a:lnTo>
                    <a:pt x="18271" y="18178"/>
                  </a:lnTo>
                  <a:cubicBezTo>
                    <a:pt x="18288" y="18159"/>
                    <a:pt x="18288" y="18120"/>
                    <a:pt x="18321" y="18082"/>
                  </a:cubicBezTo>
                  <a:cubicBezTo>
                    <a:pt x="18337" y="18063"/>
                    <a:pt x="18337" y="18044"/>
                    <a:pt x="18337" y="18025"/>
                  </a:cubicBezTo>
                  <a:close/>
                  <a:moveTo>
                    <a:pt x="17783" y="0"/>
                  </a:moveTo>
                  <a:lnTo>
                    <a:pt x="17619" y="95"/>
                  </a:lnTo>
                  <a:lnTo>
                    <a:pt x="17586" y="152"/>
                  </a:lnTo>
                  <a:lnTo>
                    <a:pt x="17456" y="152"/>
                  </a:lnTo>
                  <a:lnTo>
                    <a:pt x="17358" y="209"/>
                  </a:lnTo>
                  <a:lnTo>
                    <a:pt x="17178" y="399"/>
                  </a:lnTo>
                  <a:lnTo>
                    <a:pt x="17048" y="456"/>
                  </a:lnTo>
                  <a:lnTo>
                    <a:pt x="16852" y="456"/>
                  </a:lnTo>
                  <a:lnTo>
                    <a:pt x="16722" y="361"/>
                  </a:lnTo>
                  <a:lnTo>
                    <a:pt x="16689" y="304"/>
                  </a:lnTo>
                  <a:lnTo>
                    <a:pt x="16689" y="361"/>
                  </a:lnTo>
                  <a:lnTo>
                    <a:pt x="16624" y="361"/>
                  </a:lnTo>
                  <a:lnTo>
                    <a:pt x="16542" y="266"/>
                  </a:lnTo>
                  <a:lnTo>
                    <a:pt x="16461" y="304"/>
                  </a:lnTo>
                  <a:lnTo>
                    <a:pt x="16445" y="380"/>
                  </a:lnTo>
                  <a:lnTo>
                    <a:pt x="16396" y="380"/>
                  </a:lnTo>
                  <a:lnTo>
                    <a:pt x="16379" y="304"/>
                  </a:lnTo>
                  <a:lnTo>
                    <a:pt x="16396" y="247"/>
                  </a:lnTo>
                  <a:lnTo>
                    <a:pt x="16477" y="190"/>
                  </a:lnTo>
                  <a:lnTo>
                    <a:pt x="16445" y="152"/>
                  </a:lnTo>
                  <a:lnTo>
                    <a:pt x="16330" y="190"/>
                  </a:lnTo>
                  <a:lnTo>
                    <a:pt x="16167" y="285"/>
                  </a:lnTo>
                  <a:lnTo>
                    <a:pt x="16053" y="361"/>
                  </a:lnTo>
                  <a:lnTo>
                    <a:pt x="16004" y="475"/>
                  </a:lnTo>
                  <a:lnTo>
                    <a:pt x="16037" y="570"/>
                  </a:lnTo>
                  <a:lnTo>
                    <a:pt x="16134" y="589"/>
                  </a:lnTo>
                  <a:lnTo>
                    <a:pt x="16070" y="665"/>
                  </a:lnTo>
                  <a:lnTo>
                    <a:pt x="15792" y="665"/>
                  </a:lnTo>
                  <a:lnTo>
                    <a:pt x="15662" y="780"/>
                  </a:lnTo>
                  <a:lnTo>
                    <a:pt x="15580" y="1027"/>
                  </a:lnTo>
                  <a:lnTo>
                    <a:pt x="15547" y="1198"/>
                  </a:lnTo>
                  <a:lnTo>
                    <a:pt x="15498" y="1198"/>
                  </a:lnTo>
                  <a:lnTo>
                    <a:pt x="15482" y="1140"/>
                  </a:lnTo>
                  <a:lnTo>
                    <a:pt x="15498" y="970"/>
                  </a:lnTo>
                  <a:lnTo>
                    <a:pt x="15613" y="742"/>
                  </a:lnTo>
                  <a:lnTo>
                    <a:pt x="15613" y="665"/>
                  </a:lnTo>
                  <a:lnTo>
                    <a:pt x="15580" y="665"/>
                  </a:lnTo>
                  <a:lnTo>
                    <a:pt x="15384" y="951"/>
                  </a:lnTo>
                  <a:lnTo>
                    <a:pt x="15270" y="951"/>
                  </a:lnTo>
                  <a:lnTo>
                    <a:pt x="15221" y="931"/>
                  </a:lnTo>
                  <a:lnTo>
                    <a:pt x="15156" y="836"/>
                  </a:lnTo>
                  <a:lnTo>
                    <a:pt x="15058" y="817"/>
                  </a:lnTo>
                  <a:lnTo>
                    <a:pt x="14993" y="817"/>
                  </a:lnTo>
                  <a:lnTo>
                    <a:pt x="14993" y="855"/>
                  </a:lnTo>
                  <a:lnTo>
                    <a:pt x="15139" y="931"/>
                  </a:lnTo>
                  <a:lnTo>
                    <a:pt x="15172" y="1008"/>
                  </a:lnTo>
                  <a:lnTo>
                    <a:pt x="15139" y="1027"/>
                  </a:lnTo>
                  <a:lnTo>
                    <a:pt x="15009" y="970"/>
                  </a:lnTo>
                  <a:lnTo>
                    <a:pt x="14862" y="951"/>
                  </a:lnTo>
                  <a:lnTo>
                    <a:pt x="14683" y="1045"/>
                  </a:lnTo>
                  <a:lnTo>
                    <a:pt x="14454" y="1292"/>
                  </a:lnTo>
                  <a:lnTo>
                    <a:pt x="14193" y="1426"/>
                  </a:lnTo>
                  <a:lnTo>
                    <a:pt x="14014" y="1597"/>
                  </a:lnTo>
                  <a:lnTo>
                    <a:pt x="13834" y="1787"/>
                  </a:lnTo>
                  <a:lnTo>
                    <a:pt x="13606" y="2016"/>
                  </a:lnTo>
                  <a:lnTo>
                    <a:pt x="13459" y="2091"/>
                  </a:lnTo>
                  <a:lnTo>
                    <a:pt x="13377" y="2110"/>
                  </a:lnTo>
                  <a:lnTo>
                    <a:pt x="13263" y="2206"/>
                  </a:lnTo>
                  <a:lnTo>
                    <a:pt x="13149" y="2206"/>
                  </a:lnTo>
                  <a:lnTo>
                    <a:pt x="13019" y="2338"/>
                  </a:lnTo>
                  <a:lnTo>
                    <a:pt x="12872" y="2338"/>
                  </a:lnTo>
                  <a:lnTo>
                    <a:pt x="12807" y="2263"/>
                  </a:lnTo>
                  <a:lnTo>
                    <a:pt x="12660" y="2244"/>
                  </a:lnTo>
                  <a:lnTo>
                    <a:pt x="12545" y="2148"/>
                  </a:lnTo>
                  <a:lnTo>
                    <a:pt x="12463" y="2091"/>
                  </a:lnTo>
                  <a:lnTo>
                    <a:pt x="12317" y="2016"/>
                  </a:lnTo>
                  <a:lnTo>
                    <a:pt x="12251" y="2053"/>
                  </a:lnTo>
                  <a:lnTo>
                    <a:pt x="12154" y="2167"/>
                  </a:lnTo>
                  <a:lnTo>
                    <a:pt x="11991" y="2357"/>
                  </a:lnTo>
                  <a:lnTo>
                    <a:pt x="11958" y="2472"/>
                  </a:lnTo>
                  <a:lnTo>
                    <a:pt x="11876" y="2566"/>
                  </a:lnTo>
                  <a:lnTo>
                    <a:pt x="11827" y="2681"/>
                  </a:lnTo>
                  <a:lnTo>
                    <a:pt x="11763" y="2681"/>
                  </a:lnTo>
                  <a:lnTo>
                    <a:pt x="11713" y="2643"/>
                  </a:lnTo>
                  <a:lnTo>
                    <a:pt x="11648" y="2681"/>
                  </a:lnTo>
                  <a:lnTo>
                    <a:pt x="11730" y="2909"/>
                  </a:lnTo>
                  <a:lnTo>
                    <a:pt x="11827" y="3346"/>
                  </a:lnTo>
                  <a:lnTo>
                    <a:pt x="11925" y="3708"/>
                  </a:lnTo>
                  <a:lnTo>
                    <a:pt x="11975" y="4012"/>
                  </a:lnTo>
                  <a:lnTo>
                    <a:pt x="11958" y="4297"/>
                  </a:lnTo>
                  <a:lnTo>
                    <a:pt x="11844" y="4525"/>
                  </a:lnTo>
                  <a:lnTo>
                    <a:pt x="11763" y="4658"/>
                  </a:lnTo>
                  <a:lnTo>
                    <a:pt x="11763" y="4715"/>
                  </a:lnTo>
                  <a:lnTo>
                    <a:pt x="11925" y="4944"/>
                  </a:lnTo>
                  <a:lnTo>
                    <a:pt x="12039" y="5001"/>
                  </a:lnTo>
                  <a:lnTo>
                    <a:pt x="12039" y="4867"/>
                  </a:lnTo>
                  <a:lnTo>
                    <a:pt x="12072" y="4924"/>
                  </a:lnTo>
                  <a:lnTo>
                    <a:pt x="12154" y="4867"/>
                  </a:lnTo>
                  <a:lnTo>
                    <a:pt x="12219" y="4867"/>
                  </a:lnTo>
                  <a:lnTo>
                    <a:pt x="12154" y="4944"/>
                  </a:lnTo>
                  <a:lnTo>
                    <a:pt x="12154" y="5020"/>
                  </a:lnTo>
                  <a:lnTo>
                    <a:pt x="12382" y="5229"/>
                  </a:lnTo>
                  <a:lnTo>
                    <a:pt x="12317" y="5285"/>
                  </a:lnTo>
                  <a:lnTo>
                    <a:pt x="12219" y="5248"/>
                  </a:lnTo>
                  <a:lnTo>
                    <a:pt x="12203" y="5323"/>
                  </a:lnTo>
                  <a:lnTo>
                    <a:pt x="12170" y="5590"/>
                  </a:lnTo>
                  <a:lnTo>
                    <a:pt x="12170" y="5704"/>
                  </a:lnTo>
                  <a:lnTo>
                    <a:pt x="12219" y="5761"/>
                  </a:lnTo>
                  <a:lnTo>
                    <a:pt x="12284" y="5685"/>
                  </a:lnTo>
                  <a:lnTo>
                    <a:pt x="12382" y="5666"/>
                  </a:lnTo>
                  <a:lnTo>
                    <a:pt x="12463" y="5704"/>
                  </a:lnTo>
                  <a:lnTo>
                    <a:pt x="12496" y="5780"/>
                  </a:lnTo>
                  <a:lnTo>
                    <a:pt x="12627" y="5723"/>
                  </a:lnTo>
                  <a:lnTo>
                    <a:pt x="12774" y="5780"/>
                  </a:lnTo>
                  <a:lnTo>
                    <a:pt x="12888" y="5856"/>
                  </a:lnTo>
                  <a:lnTo>
                    <a:pt x="12774" y="5913"/>
                  </a:lnTo>
                  <a:lnTo>
                    <a:pt x="12790" y="6046"/>
                  </a:lnTo>
                  <a:lnTo>
                    <a:pt x="12774" y="6141"/>
                  </a:lnTo>
                  <a:lnTo>
                    <a:pt x="12627" y="6160"/>
                  </a:lnTo>
                  <a:lnTo>
                    <a:pt x="12644" y="6084"/>
                  </a:lnTo>
                  <a:lnTo>
                    <a:pt x="12562" y="6009"/>
                  </a:lnTo>
                  <a:lnTo>
                    <a:pt x="12496" y="6065"/>
                  </a:lnTo>
                  <a:lnTo>
                    <a:pt x="12382" y="6046"/>
                  </a:lnTo>
                  <a:lnTo>
                    <a:pt x="12333" y="5990"/>
                  </a:lnTo>
                  <a:lnTo>
                    <a:pt x="12301" y="5856"/>
                  </a:lnTo>
                  <a:lnTo>
                    <a:pt x="12219" y="5818"/>
                  </a:lnTo>
                  <a:lnTo>
                    <a:pt x="12170" y="5818"/>
                  </a:lnTo>
                  <a:lnTo>
                    <a:pt x="12072" y="5723"/>
                  </a:lnTo>
                  <a:lnTo>
                    <a:pt x="12088" y="5571"/>
                  </a:lnTo>
                  <a:lnTo>
                    <a:pt x="12203" y="5248"/>
                  </a:lnTo>
                  <a:lnTo>
                    <a:pt x="12170" y="5153"/>
                  </a:lnTo>
                  <a:lnTo>
                    <a:pt x="12138" y="5153"/>
                  </a:lnTo>
                  <a:lnTo>
                    <a:pt x="12056" y="5248"/>
                  </a:lnTo>
                  <a:lnTo>
                    <a:pt x="12056" y="5571"/>
                  </a:lnTo>
                  <a:lnTo>
                    <a:pt x="12007" y="5761"/>
                  </a:lnTo>
                  <a:lnTo>
                    <a:pt x="11925" y="5856"/>
                  </a:lnTo>
                  <a:lnTo>
                    <a:pt x="11925" y="5913"/>
                  </a:lnTo>
                  <a:lnTo>
                    <a:pt x="11991" y="5799"/>
                  </a:lnTo>
                  <a:lnTo>
                    <a:pt x="12056" y="5799"/>
                  </a:lnTo>
                  <a:lnTo>
                    <a:pt x="12088" y="5856"/>
                  </a:lnTo>
                  <a:lnTo>
                    <a:pt x="12203" y="5856"/>
                  </a:lnTo>
                  <a:lnTo>
                    <a:pt x="12236" y="5970"/>
                  </a:lnTo>
                  <a:lnTo>
                    <a:pt x="12236" y="6160"/>
                  </a:lnTo>
                  <a:lnTo>
                    <a:pt x="12154" y="6274"/>
                  </a:lnTo>
                  <a:lnTo>
                    <a:pt x="12039" y="6331"/>
                  </a:lnTo>
                  <a:lnTo>
                    <a:pt x="12154" y="6160"/>
                  </a:lnTo>
                  <a:lnTo>
                    <a:pt x="12154" y="6084"/>
                  </a:lnTo>
                  <a:lnTo>
                    <a:pt x="12088" y="6065"/>
                  </a:lnTo>
                  <a:lnTo>
                    <a:pt x="12056" y="6009"/>
                  </a:lnTo>
                  <a:lnTo>
                    <a:pt x="11991" y="6065"/>
                  </a:lnTo>
                  <a:lnTo>
                    <a:pt x="11844" y="6179"/>
                  </a:lnTo>
                  <a:lnTo>
                    <a:pt x="11844" y="6274"/>
                  </a:lnTo>
                  <a:lnTo>
                    <a:pt x="11763" y="6293"/>
                  </a:lnTo>
                  <a:lnTo>
                    <a:pt x="11681" y="6350"/>
                  </a:lnTo>
                  <a:lnTo>
                    <a:pt x="11664" y="6256"/>
                  </a:lnTo>
                  <a:lnTo>
                    <a:pt x="11615" y="6237"/>
                  </a:lnTo>
                  <a:lnTo>
                    <a:pt x="11501" y="6237"/>
                  </a:lnTo>
                  <a:lnTo>
                    <a:pt x="11436" y="6199"/>
                  </a:lnTo>
                  <a:lnTo>
                    <a:pt x="11419" y="6084"/>
                  </a:lnTo>
                  <a:lnTo>
                    <a:pt x="11355" y="6065"/>
                  </a:lnTo>
                  <a:lnTo>
                    <a:pt x="11322" y="6084"/>
                  </a:lnTo>
                  <a:lnTo>
                    <a:pt x="11240" y="6084"/>
                  </a:lnTo>
                  <a:lnTo>
                    <a:pt x="11240" y="6009"/>
                  </a:lnTo>
                  <a:lnTo>
                    <a:pt x="11175" y="5970"/>
                  </a:lnTo>
                  <a:lnTo>
                    <a:pt x="11110" y="6009"/>
                  </a:lnTo>
                  <a:lnTo>
                    <a:pt x="11077" y="6009"/>
                  </a:lnTo>
                  <a:lnTo>
                    <a:pt x="11077" y="5894"/>
                  </a:lnTo>
                  <a:lnTo>
                    <a:pt x="11028" y="5818"/>
                  </a:lnTo>
                  <a:lnTo>
                    <a:pt x="11028" y="5761"/>
                  </a:lnTo>
                  <a:lnTo>
                    <a:pt x="11110" y="5723"/>
                  </a:lnTo>
                  <a:lnTo>
                    <a:pt x="11224" y="5571"/>
                  </a:lnTo>
                  <a:lnTo>
                    <a:pt x="11273" y="5571"/>
                  </a:lnTo>
                  <a:lnTo>
                    <a:pt x="11338" y="5495"/>
                  </a:lnTo>
                  <a:lnTo>
                    <a:pt x="11338" y="5419"/>
                  </a:lnTo>
                  <a:lnTo>
                    <a:pt x="11224" y="5285"/>
                  </a:lnTo>
                  <a:lnTo>
                    <a:pt x="11159" y="5229"/>
                  </a:lnTo>
                  <a:lnTo>
                    <a:pt x="11077" y="5229"/>
                  </a:lnTo>
                  <a:lnTo>
                    <a:pt x="10931" y="5323"/>
                  </a:lnTo>
                  <a:lnTo>
                    <a:pt x="10849" y="5323"/>
                  </a:lnTo>
                  <a:lnTo>
                    <a:pt x="10767" y="5248"/>
                  </a:lnTo>
                  <a:lnTo>
                    <a:pt x="10686" y="5248"/>
                  </a:lnTo>
                  <a:lnTo>
                    <a:pt x="10425" y="5381"/>
                  </a:lnTo>
                  <a:lnTo>
                    <a:pt x="10392" y="5419"/>
                  </a:lnTo>
                  <a:lnTo>
                    <a:pt x="10441" y="5476"/>
                  </a:lnTo>
                  <a:lnTo>
                    <a:pt x="10538" y="5571"/>
                  </a:lnTo>
                  <a:lnTo>
                    <a:pt x="10523" y="5590"/>
                  </a:lnTo>
                  <a:lnTo>
                    <a:pt x="10441" y="5571"/>
                  </a:lnTo>
                  <a:lnTo>
                    <a:pt x="10359" y="5571"/>
                  </a:lnTo>
                  <a:lnTo>
                    <a:pt x="10311" y="5514"/>
                  </a:lnTo>
                  <a:lnTo>
                    <a:pt x="10229" y="5495"/>
                  </a:lnTo>
                  <a:lnTo>
                    <a:pt x="10066" y="5476"/>
                  </a:lnTo>
                  <a:lnTo>
                    <a:pt x="9902" y="5495"/>
                  </a:lnTo>
                  <a:lnTo>
                    <a:pt x="9854" y="5532"/>
                  </a:lnTo>
                  <a:lnTo>
                    <a:pt x="9854" y="5590"/>
                  </a:lnTo>
                  <a:lnTo>
                    <a:pt x="9772" y="5590"/>
                  </a:lnTo>
                  <a:lnTo>
                    <a:pt x="9739" y="5571"/>
                  </a:lnTo>
                  <a:lnTo>
                    <a:pt x="9690" y="5571"/>
                  </a:lnTo>
                  <a:lnTo>
                    <a:pt x="9560" y="5666"/>
                  </a:lnTo>
                  <a:lnTo>
                    <a:pt x="9560" y="5704"/>
                  </a:lnTo>
                  <a:lnTo>
                    <a:pt x="9494" y="5723"/>
                  </a:lnTo>
                  <a:lnTo>
                    <a:pt x="9364" y="5799"/>
                  </a:lnTo>
                  <a:lnTo>
                    <a:pt x="9250" y="5875"/>
                  </a:lnTo>
                  <a:lnTo>
                    <a:pt x="9201" y="5875"/>
                  </a:lnTo>
                  <a:lnTo>
                    <a:pt x="9218" y="5818"/>
                  </a:lnTo>
                  <a:lnTo>
                    <a:pt x="9234" y="5761"/>
                  </a:lnTo>
                  <a:lnTo>
                    <a:pt x="9152" y="5799"/>
                  </a:lnTo>
                  <a:lnTo>
                    <a:pt x="9070" y="5913"/>
                  </a:lnTo>
                  <a:lnTo>
                    <a:pt x="9070" y="5970"/>
                  </a:lnTo>
                  <a:lnTo>
                    <a:pt x="9201" y="6141"/>
                  </a:lnTo>
                  <a:lnTo>
                    <a:pt x="9315" y="6350"/>
                  </a:lnTo>
                  <a:lnTo>
                    <a:pt x="9446" y="6388"/>
                  </a:lnTo>
                  <a:lnTo>
                    <a:pt x="9544" y="6540"/>
                  </a:lnTo>
                  <a:lnTo>
                    <a:pt x="9642" y="6617"/>
                  </a:lnTo>
                  <a:lnTo>
                    <a:pt x="9690" y="6731"/>
                  </a:lnTo>
                  <a:lnTo>
                    <a:pt x="9772" y="6750"/>
                  </a:lnTo>
                  <a:lnTo>
                    <a:pt x="9870" y="6826"/>
                  </a:lnTo>
                  <a:lnTo>
                    <a:pt x="9821" y="6845"/>
                  </a:lnTo>
                  <a:lnTo>
                    <a:pt x="9690" y="6845"/>
                  </a:lnTo>
                  <a:lnTo>
                    <a:pt x="9658" y="6750"/>
                  </a:lnTo>
                  <a:lnTo>
                    <a:pt x="9560" y="6655"/>
                  </a:lnTo>
                  <a:lnTo>
                    <a:pt x="9494" y="6617"/>
                  </a:lnTo>
                  <a:lnTo>
                    <a:pt x="9462" y="6617"/>
                  </a:lnTo>
                  <a:lnTo>
                    <a:pt x="9364" y="6731"/>
                  </a:lnTo>
                  <a:lnTo>
                    <a:pt x="9266" y="6731"/>
                  </a:lnTo>
                  <a:lnTo>
                    <a:pt x="9201" y="6636"/>
                  </a:lnTo>
                  <a:lnTo>
                    <a:pt x="9282" y="6540"/>
                  </a:lnTo>
                  <a:lnTo>
                    <a:pt x="9282" y="6484"/>
                  </a:lnTo>
                  <a:lnTo>
                    <a:pt x="9218" y="6484"/>
                  </a:lnTo>
                  <a:lnTo>
                    <a:pt x="9152" y="6617"/>
                  </a:lnTo>
                  <a:lnTo>
                    <a:pt x="9185" y="6826"/>
                  </a:lnTo>
                  <a:lnTo>
                    <a:pt x="9201" y="6864"/>
                  </a:lnTo>
                  <a:lnTo>
                    <a:pt x="9201" y="6940"/>
                  </a:lnTo>
                  <a:lnTo>
                    <a:pt x="9103" y="7035"/>
                  </a:lnTo>
                  <a:lnTo>
                    <a:pt x="9038" y="7187"/>
                  </a:lnTo>
                  <a:lnTo>
                    <a:pt x="9022" y="7320"/>
                  </a:lnTo>
                  <a:lnTo>
                    <a:pt x="9038" y="7473"/>
                  </a:lnTo>
                  <a:lnTo>
                    <a:pt x="9201" y="7682"/>
                  </a:lnTo>
                  <a:lnTo>
                    <a:pt x="9348" y="7758"/>
                  </a:lnTo>
                  <a:lnTo>
                    <a:pt x="9446" y="7872"/>
                  </a:lnTo>
                  <a:lnTo>
                    <a:pt x="9511" y="7872"/>
                  </a:lnTo>
                  <a:lnTo>
                    <a:pt x="9625" y="7776"/>
                  </a:lnTo>
                  <a:lnTo>
                    <a:pt x="9739" y="7720"/>
                  </a:lnTo>
                  <a:lnTo>
                    <a:pt x="9854" y="7795"/>
                  </a:lnTo>
                  <a:lnTo>
                    <a:pt x="10050" y="7814"/>
                  </a:lnTo>
                  <a:lnTo>
                    <a:pt x="10131" y="7891"/>
                  </a:lnTo>
                  <a:lnTo>
                    <a:pt x="10147" y="8005"/>
                  </a:lnTo>
                  <a:lnTo>
                    <a:pt x="10196" y="8042"/>
                  </a:lnTo>
                  <a:lnTo>
                    <a:pt x="10245" y="7986"/>
                  </a:lnTo>
                  <a:lnTo>
                    <a:pt x="10245" y="7852"/>
                  </a:lnTo>
                  <a:lnTo>
                    <a:pt x="10262" y="7795"/>
                  </a:lnTo>
                  <a:lnTo>
                    <a:pt x="10343" y="7852"/>
                  </a:lnTo>
                  <a:lnTo>
                    <a:pt x="10343" y="7910"/>
                  </a:lnTo>
                  <a:lnTo>
                    <a:pt x="10262" y="8042"/>
                  </a:lnTo>
                  <a:lnTo>
                    <a:pt x="10262" y="8138"/>
                  </a:lnTo>
                  <a:lnTo>
                    <a:pt x="10294" y="8138"/>
                  </a:lnTo>
                  <a:lnTo>
                    <a:pt x="10425" y="8005"/>
                  </a:lnTo>
                  <a:lnTo>
                    <a:pt x="10457" y="7948"/>
                  </a:lnTo>
                  <a:lnTo>
                    <a:pt x="10604" y="7891"/>
                  </a:lnTo>
                  <a:lnTo>
                    <a:pt x="10783" y="7758"/>
                  </a:lnTo>
                  <a:lnTo>
                    <a:pt x="10914" y="7720"/>
                  </a:lnTo>
                  <a:lnTo>
                    <a:pt x="10979" y="7624"/>
                  </a:lnTo>
                  <a:lnTo>
                    <a:pt x="11012" y="7624"/>
                  </a:lnTo>
                  <a:lnTo>
                    <a:pt x="11028" y="7701"/>
                  </a:lnTo>
                  <a:lnTo>
                    <a:pt x="11077" y="7720"/>
                  </a:lnTo>
                  <a:lnTo>
                    <a:pt x="11224" y="7605"/>
                  </a:lnTo>
                  <a:lnTo>
                    <a:pt x="11338" y="7605"/>
                  </a:lnTo>
                  <a:lnTo>
                    <a:pt x="11388" y="7567"/>
                  </a:lnTo>
                  <a:lnTo>
                    <a:pt x="11338" y="7624"/>
                  </a:lnTo>
                  <a:lnTo>
                    <a:pt x="11240" y="7701"/>
                  </a:lnTo>
                  <a:lnTo>
                    <a:pt x="11240" y="7758"/>
                  </a:lnTo>
                  <a:lnTo>
                    <a:pt x="11273" y="7776"/>
                  </a:lnTo>
                  <a:lnTo>
                    <a:pt x="11191" y="7948"/>
                  </a:lnTo>
                  <a:lnTo>
                    <a:pt x="11077" y="7967"/>
                  </a:lnTo>
                  <a:lnTo>
                    <a:pt x="11028" y="7910"/>
                  </a:lnTo>
                  <a:lnTo>
                    <a:pt x="10979" y="7910"/>
                  </a:lnTo>
                  <a:lnTo>
                    <a:pt x="10849" y="8042"/>
                  </a:lnTo>
                  <a:lnTo>
                    <a:pt x="10849" y="8061"/>
                  </a:lnTo>
                  <a:lnTo>
                    <a:pt x="10947" y="8081"/>
                  </a:lnTo>
                  <a:lnTo>
                    <a:pt x="11012" y="8157"/>
                  </a:lnTo>
                  <a:lnTo>
                    <a:pt x="11012" y="8290"/>
                  </a:lnTo>
                  <a:lnTo>
                    <a:pt x="10865" y="8480"/>
                  </a:lnTo>
                  <a:lnTo>
                    <a:pt x="10849" y="8613"/>
                  </a:lnTo>
                  <a:lnTo>
                    <a:pt x="10816" y="8670"/>
                  </a:lnTo>
                  <a:lnTo>
                    <a:pt x="10783" y="8747"/>
                  </a:lnTo>
                  <a:lnTo>
                    <a:pt x="10816" y="8803"/>
                  </a:lnTo>
                  <a:lnTo>
                    <a:pt x="10832" y="8860"/>
                  </a:lnTo>
                  <a:lnTo>
                    <a:pt x="10816" y="8956"/>
                  </a:lnTo>
                  <a:lnTo>
                    <a:pt x="10719" y="9088"/>
                  </a:lnTo>
                  <a:lnTo>
                    <a:pt x="10637" y="9146"/>
                  </a:lnTo>
                  <a:lnTo>
                    <a:pt x="10555" y="9146"/>
                  </a:lnTo>
                  <a:lnTo>
                    <a:pt x="10506" y="9203"/>
                  </a:lnTo>
                  <a:lnTo>
                    <a:pt x="10425" y="9297"/>
                  </a:lnTo>
                  <a:lnTo>
                    <a:pt x="10359" y="9316"/>
                  </a:lnTo>
                  <a:lnTo>
                    <a:pt x="10262" y="9297"/>
                  </a:lnTo>
                  <a:lnTo>
                    <a:pt x="10131" y="9203"/>
                  </a:lnTo>
                  <a:lnTo>
                    <a:pt x="10099" y="9222"/>
                  </a:lnTo>
                  <a:lnTo>
                    <a:pt x="10050" y="9184"/>
                  </a:lnTo>
                  <a:lnTo>
                    <a:pt x="9984" y="9088"/>
                  </a:lnTo>
                  <a:lnTo>
                    <a:pt x="9968" y="9107"/>
                  </a:lnTo>
                  <a:lnTo>
                    <a:pt x="9887" y="9241"/>
                  </a:lnTo>
                  <a:lnTo>
                    <a:pt x="9788" y="9316"/>
                  </a:lnTo>
                  <a:lnTo>
                    <a:pt x="9723" y="9412"/>
                  </a:lnTo>
                  <a:lnTo>
                    <a:pt x="9544" y="9488"/>
                  </a:lnTo>
                  <a:lnTo>
                    <a:pt x="9478" y="9525"/>
                  </a:lnTo>
                  <a:lnTo>
                    <a:pt x="9397" y="9525"/>
                  </a:lnTo>
                  <a:lnTo>
                    <a:pt x="9315" y="9506"/>
                  </a:lnTo>
                  <a:lnTo>
                    <a:pt x="9168" y="9506"/>
                  </a:lnTo>
                  <a:lnTo>
                    <a:pt x="9070" y="9602"/>
                  </a:lnTo>
                  <a:lnTo>
                    <a:pt x="8973" y="9602"/>
                  </a:lnTo>
                  <a:lnTo>
                    <a:pt x="8907" y="9659"/>
                  </a:lnTo>
                  <a:lnTo>
                    <a:pt x="8907" y="9773"/>
                  </a:lnTo>
                  <a:lnTo>
                    <a:pt x="8842" y="9963"/>
                  </a:lnTo>
                  <a:lnTo>
                    <a:pt x="8793" y="10039"/>
                  </a:lnTo>
                  <a:lnTo>
                    <a:pt x="8793" y="9963"/>
                  </a:lnTo>
                  <a:lnTo>
                    <a:pt x="8679" y="9849"/>
                  </a:lnTo>
                  <a:lnTo>
                    <a:pt x="8565" y="9849"/>
                  </a:lnTo>
                  <a:lnTo>
                    <a:pt x="8499" y="9868"/>
                  </a:lnTo>
                  <a:lnTo>
                    <a:pt x="8516" y="9944"/>
                  </a:lnTo>
                  <a:lnTo>
                    <a:pt x="8581" y="9983"/>
                  </a:lnTo>
                  <a:lnTo>
                    <a:pt x="8549" y="10077"/>
                  </a:lnTo>
                  <a:lnTo>
                    <a:pt x="8499" y="10077"/>
                  </a:lnTo>
                  <a:lnTo>
                    <a:pt x="8467" y="9983"/>
                  </a:lnTo>
                  <a:lnTo>
                    <a:pt x="8386" y="9887"/>
                  </a:lnTo>
                  <a:lnTo>
                    <a:pt x="8337" y="9887"/>
                  </a:lnTo>
                  <a:lnTo>
                    <a:pt x="8222" y="10039"/>
                  </a:lnTo>
                  <a:lnTo>
                    <a:pt x="8174" y="10153"/>
                  </a:lnTo>
                  <a:lnTo>
                    <a:pt x="8108" y="10173"/>
                  </a:lnTo>
                  <a:lnTo>
                    <a:pt x="8059" y="10173"/>
                  </a:lnTo>
                  <a:lnTo>
                    <a:pt x="7847" y="10382"/>
                  </a:lnTo>
                  <a:lnTo>
                    <a:pt x="7814" y="10552"/>
                  </a:lnTo>
                  <a:lnTo>
                    <a:pt x="7765" y="10571"/>
                  </a:lnTo>
                  <a:lnTo>
                    <a:pt x="7668" y="10610"/>
                  </a:lnTo>
                  <a:lnTo>
                    <a:pt x="7586" y="10552"/>
                  </a:lnTo>
                  <a:lnTo>
                    <a:pt x="7569" y="10571"/>
                  </a:lnTo>
                  <a:lnTo>
                    <a:pt x="7651" y="10705"/>
                  </a:lnTo>
                  <a:lnTo>
                    <a:pt x="7618" y="10761"/>
                  </a:lnTo>
                  <a:lnTo>
                    <a:pt x="7569" y="10761"/>
                  </a:lnTo>
                  <a:lnTo>
                    <a:pt x="7521" y="10667"/>
                  </a:lnTo>
                  <a:lnTo>
                    <a:pt x="7488" y="10667"/>
                  </a:lnTo>
                  <a:lnTo>
                    <a:pt x="7439" y="10761"/>
                  </a:lnTo>
                  <a:lnTo>
                    <a:pt x="7341" y="10914"/>
                  </a:lnTo>
                  <a:lnTo>
                    <a:pt x="7341" y="10990"/>
                  </a:lnTo>
                  <a:lnTo>
                    <a:pt x="7423" y="11123"/>
                  </a:lnTo>
                  <a:lnTo>
                    <a:pt x="7439" y="11238"/>
                  </a:lnTo>
                  <a:lnTo>
                    <a:pt x="7423" y="11332"/>
                  </a:lnTo>
                  <a:lnTo>
                    <a:pt x="7374" y="11427"/>
                  </a:lnTo>
                  <a:lnTo>
                    <a:pt x="7406" y="11522"/>
                  </a:lnTo>
                  <a:lnTo>
                    <a:pt x="7455" y="11503"/>
                  </a:lnTo>
                  <a:lnTo>
                    <a:pt x="7521" y="11427"/>
                  </a:lnTo>
                  <a:lnTo>
                    <a:pt x="7537" y="11485"/>
                  </a:lnTo>
                  <a:lnTo>
                    <a:pt x="7569" y="11617"/>
                  </a:lnTo>
                  <a:lnTo>
                    <a:pt x="7521" y="11656"/>
                  </a:lnTo>
                  <a:lnTo>
                    <a:pt x="7488" y="11694"/>
                  </a:lnTo>
                  <a:lnTo>
                    <a:pt x="7505" y="11750"/>
                  </a:lnTo>
                  <a:lnTo>
                    <a:pt x="7569" y="11750"/>
                  </a:lnTo>
                  <a:lnTo>
                    <a:pt x="7602" y="11694"/>
                  </a:lnTo>
                  <a:lnTo>
                    <a:pt x="7668" y="11694"/>
                  </a:lnTo>
                  <a:lnTo>
                    <a:pt x="7684" y="11750"/>
                  </a:lnTo>
                  <a:lnTo>
                    <a:pt x="7684" y="11788"/>
                  </a:lnTo>
                  <a:lnTo>
                    <a:pt x="7781" y="11807"/>
                  </a:lnTo>
                  <a:lnTo>
                    <a:pt x="7863" y="11865"/>
                  </a:lnTo>
                  <a:lnTo>
                    <a:pt x="7977" y="11865"/>
                  </a:lnTo>
                  <a:lnTo>
                    <a:pt x="8059" y="11788"/>
                  </a:lnTo>
                  <a:lnTo>
                    <a:pt x="8092" y="11598"/>
                  </a:lnTo>
                  <a:lnTo>
                    <a:pt x="8157" y="11522"/>
                  </a:lnTo>
                  <a:lnTo>
                    <a:pt x="8320" y="11522"/>
                  </a:lnTo>
                  <a:lnTo>
                    <a:pt x="8386" y="11485"/>
                  </a:lnTo>
                  <a:lnTo>
                    <a:pt x="8304" y="11598"/>
                  </a:lnTo>
                  <a:lnTo>
                    <a:pt x="8222" y="11598"/>
                  </a:lnTo>
                  <a:lnTo>
                    <a:pt x="8075" y="11769"/>
                  </a:lnTo>
                  <a:lnTo>
                    <a:pt x="8059" y="11865"/>
                  </a:lnTo>
                  <a:lnTo>
                    <a:pt x="7993" y="11941"/>
                  </a:lnTo>
                  <a:lnTo>
                    <a:pt x="8075" y="12055"/>
                  </a:lnTo>
                  <a:lnTo>
                    <a:pt x="8075" y="12131"/>
                  </a:lnTo>
                  <a:lnTo>
                    <a:pt x="7945" y="12169"/>
                  </a:lnTo>
                  <a:lnTo>
                    <a:pt x="7912" y="12131"/>
                  </a:lnTo>
                  <a:lnTo>
                    <a:pt x="7912" y="12055"/>
                  </a:lnTo>
                  <a:lnTo>
                    <a:pt x="7863" y="11997"/>
                  </a:lnTo>
                  <a:lnTo>
                    <a:pt x="7781" y="11997"/>
                  </a:lnTo>
                  <a:lnTo>
                    <a:pt x="7749" y="11903"/>
                  </a:lnTo>
                  <a:lnTo>
                    <a:pt x="7618" y="11884"/>
                  </a:lnTo>
                  <a:lnTo>
                    <a:pt x="7586" y="11807"/>
                  </a:lnTo>
                  <a:lnTo>
                    <a:pt x="7521" y="11884"/>
                  </a:lnTo>
                  <a:lnTo>
                    <a:pt x="7439" y="11903"/>
                  </a:lnTo>
                  <a:lnTo>
                    <a:pt x="7423" y="11997"/>
                  </a:lnTo>
                  <a:lnTo>
                    <a:pt x="7357" y="12055"/>
                  </a:lnTo>
                  <a:lnTo>
                    <a:pt x="7260" y="12035"/>
                  </a:lnTo>
                  <a:lnTo>
                    <a:pt x="7243" y="12093"/>
                  </a:lnTo>
                  <a:lnTo>
                    <a:pt x="7276" y="12188"/>
                  </a:lnTo>
                  <a:lnTo>
                    <a:pt x="7325" y="12188"/>
                  </a:lnTo>
                  <a:lnTo>
                    <a:pt x="7260" y="12264"/>
                  </a:lnTo>
                  <a:lnTo>
                    <a:pt x="7243" y="12416"/>
                  </a:lnTo>
                  <a:lnTo>
                    <a:pt x="7260" y="12511"/>
                  </a:lnTo>
                  <a:lnTo>
                    <a:pt x="7325" y="12511"/>
                  </a:lnTo>
                  <a:lnTo>
                    <a:pt x="7325" y="12663"/>
                  </a:lnTo>
                  <a:lnTo>
                    <a:pt x="7341" y="12721"/>
                  </a:lnTo>
                  <a:lnTo>
                    <a:pt x="7341" y="12796"/>
                  </a:lnTo>
                  <a:lnTo>
                    <a:pt x="7423" y="12891"/>
                  </a:lnTo>
                  <a:lnTo>
                    <a:pt x="7423" y="12930"/>
                  </a:lnTo>
                  <a:lnTo>
                    <a:pt x="7325" y="12949"/>
                  </a:lnTo>
                  <a:lnTo>
                    <a:pt x="7293" y="13005"/>
                  </a:lnTo>
                  <a:lnTo>
                    <a:pt x="7586" y="13177"/>
                  </a:lnTo>
                  <a:lnTo>
                    <a:pt x="7700" y="13177"/>
                  </a:lnTo>
                  <a:lnTo>
                    <a:pt x="7847" y="13100"/>
                  </a:lnTo>
                  <a:lnTo>
                    <a:pt x="7929" y="13081"/>
                  </a:lnTo>
                  <a:lnTo>
                    <a:pt x="7977" y="13120"/>
                  </a:lnTo>
                  <a:lnTo>
                    <a:pt x="8026" y="13120"/>
                  </a:lnTo>
                  <a:lnTo>
                    <a:pt x="8157" y="12930"/>
                  </a:lnTo>
                  <a:lnTo>
                    <a:pt x="8157" y="12834"/>
                  </a:lnTo>
                  <a:lnTo>
                    <a:pt x="8108" y="12758"/>
                  </a:lnTo>
                  <a:lnTo>
                    <a:pt x="8108" y="12721"/>
                  </a:lnTo>
                  <a:lnTo>
                    <a:pt x="8238" y="12644"/>
                  </a:lnTo>
                  <a:lnTo>
                    <a:pt x="8353" y="12530"/>
                  </a:lnTo>
                  <a:lnTo>
                    <a:pt x="8565" y="12378"/>
                  </a:lnTo>
                  <a:lnTo>
                    <a:pt x="8646" y="12416"/>
                  </a:lnTo>
                  <a:lnTo>
                    <a:pt x="8565" y="12416"/>
                  </a:lnTo>
                  <a:lnTo>
                    <a:pt x="8386" y="12625"/>
                  </a:lnTo>
                  <a:lnTo>
                    <a:pt x="8255" y="12702"/>
                  </a:lnTo>
                  <a:lnTo>
                    <a:pt x="8255" y="12739"/>
                  </a:lnTo>
                  <a:lnTo>
                    <a:pt x="8337" y="12815"/>
                  </a:lnTo>
                  <a:lnTo>
                    <a:pt x="8337" y="12891"/>
                  </a:lnTo>
                  <a:lnTo>
                    <a:pt x="8255" y="13024"/>
                  </a:lnTo>
                  <a:lnTo>
                    <a:pt x="8157" y="13100"/>
                  </a:lnTo>
                  <a:lnTo>
                    <a:pt x="8141" y="13215"/>
                  </a:lnTo>
                  <a:lnTo>
                    <a:pt x="8157" y="13367"/>
                  </a:lnTo>
                  <a:lnTo>
                    <a:pt x="8141" y="13462"/>
                  </a:lnTo>
                  <a:lnTo>
                    <a:pt x="8141" y="13595"/>
                  </a:lnTo>
                  <a:lnTo>
                    <a:pt x="8157" y="13709"/>
                  </a:lnTo>
                  <a:lnTo>
                    <a:pt x="8026" y="13766"/>
                  </a:lnTo>
                  <a:lnTo>
                    <a:pt x="7977" y="13804"/>
                  </a:lnTo>
                  <a:lnTo>
                    <a:pt x="7945" y="13880"/>
                  </a:lnTo>
                  <a:lnTo>
                    <a:pt x="7831" y="14032"/>
                  </a:lnTo>
                  <a:lnTo>
                    <a:pt x="7798" y="14051"/>
                  </a:lnTo>
                  <a:lnTo>
                    <a:pt x="7831" y="14146"/>
                  </a:lnTo>
                  <a:lnTo>
                    <a:pt x="7831" y="14241"/>
                  </a:lnTo>
                  <a:lnTo>
                    <a:pt x="7880" y="14260"/>
                  </a:lnTo>
                  <a:lnTo>
                    <a:pt x="7962" y="14241"/>
                  </a:lnTo>
                  <a:lnTo>
                    <a:pt x="8010" y="14241"/>
                  </a:lnTo>
                  <a:lnTo>
                    <a:pt x="8043" y="14279"/>
                  </a:lnTo>
                  <a:lnTo>
                    <a:pt x="7993" y="14355"/>
                  </a:lnTo>
                  <a:lnTo>
                    <a:pt x="7896" y="14355"/>
                  </a:lnTo>
                  <a:lnTo>
                    <a:pt x="7847" y="14394"/>
                  </a:lnTo>
                  <a:lnTo>
                    <a:pt x="7863" y="14451"/>
                  </a:lnTo>
                  <a:lnTo>
                    <a:pt x="7847" y="14488"/>
                  </a:lnTo>
                  <a:lnTo>
                    <a:pt x="7863" y="14564"/>
                  </a:lnTo>
                  <a:lnTo>
                    <a:pt x="7814" y="14622"/>
                  </a:lnTo>
                  <a:lnTo>
                    <a:pt x="7749" y="14641"/>
                  </a:lnTo>
                  <a:lnTo>
                    <a:pt x="7668" y="14679"/>
                  </a:lnTo>
                  <a:lnTo>
                    <a:pt x="7602" y="14660"/>
                  </a:lnTo>
                  <a:lnTo>
                    <a:pt x="7569" y="14679"/>
                  </a:lnTo>
                  <a:lnTo>
                    <a:pt x="7618" y="14735"/>
                  </a:lnTo>
                  <a:lnTo>
                    <a:pt x="7700" y="14754"/>
                  </a:lnTo>
                  <a:lnTo>
                    <a:pt x="7765" y="14812"/>
                  </a:lnTo>
                  <a:lnTo>
                    <a:pt x="7863" y="14679"/>
                  </a:lnTo>
                  <a:lnTo>
                    <a:pt x="8059" y="14545"/>
                  </a:lnTo>
                  <a:lnTo>
                    <a:pt x="8092" y="14545"/>
                  </a:lnTo>
                  <a:lnTo>
                    <a:pt x="8157" y="14564"/>
                  </a:lnTo>
                  <a:lnTo>
                    <a:pt x="8222" y="14488"/>
                  </a:lnTo>
                  <a:lnTo>
                    <a:pt x="8353" y="14432"/>
                  </a:lnTo>
                  <a:lnTo>
                    <a:pt x="8337" y="14488"/>
                  </a:lnTo>
                  <a:lnTo>
                    <a:pt x="8287" y="14545"/>
                  </a:lnTo>
                  <a:lnTo>
                    <a:pt x="8287" y="14584"/>
                  </a:lnTo>
                  <a:lnTo>
                    <a:pt x="8337" y="14622"/>
                  </a:lnTo>
                  <a:lnTo>
                    <a:pt x="8353" y="14717"/>
                  </a:lnTo>
                  <a:lnTo>
                    <a:pt x="8337" y="14754"/>
                  </a:lnTo>
                  <a:lnTo>
                    <a:pt x="8401" y="14812"/>
                  </a:lnTo>
                  <a:lnTo>
                    <a:pt x="8483" y="14735"/>
                  </a:lnTo>
                  <a:lnTo>
                    <a:pt x="8532" y="14660"/>
                  </a:lnTo>
                  <a:lnTo>
                    <a:pt x="8565" y="14717"/>
                  </a:lnTo>
                  <a:lnTo>
                    <a:pt x="8549" y="14754"/>
                  </a:lnTo>
                  <a:lnTo>
                    <a:pt x="8614" y="14869"/>
                  </a:lnTo>
                  <a:lnTo>
                    <a:pt x="8630" y="15040"/>
                  </a:lnTo>
                  <a:lnTo>
                    <a:pt x="8614" y="15135"/>
                  </a:lnTo>
                  <a:lnTo>
                    <a:pt x="8646" y="15287"/>
                  </a:lnTo>
                  <a:lnTo>
                    <a:pt x="8695" y="15287"/>
                  </a:lnTo>
                  <a:lnTo>
                    <a:pt x="8728" y="15154"/>
                  </a:lnTo>
                  <a:lnTo>
                    <a:pt x="8728" y="15059"/>
                  </a:lnTo>
                  <a:lnTo>
                    <a:pt x="8810" y="14926"/>
                  </a:lnTo>
                  <a:lnTo>
                    <a:pt x="8826" y="14831"/>
                  </a:lnTo>
                  <a:lnTo>
                    <a:pt x="8940" y="14735"/>
                  </a:lnTo>
                  <a:lnTo>
                    <a:pt x="8956" y="14735"/>
                  </a:lnTo>
                  <a:lnTo>
                    <a:pt x="9038" y="14660"/>
                  </a:lnTo>
                  <a:lnTo>
                    <a:pt x="9152" y="14660"/>
                  </a:lnTo>
                  <a:lnTo>
                    <a:pt x="9038" y="14735"/>
                  </a:lnTo>
                  <a:lnTo>
                    <a:pt x="8907" y="14907"/>
                  </a:lnTo>
                  <a:lnTo>
                    <a:pt x="8907" y="14945"/>
                  </a:lnTo>
                  <a:lnTo>
                    <a:pt x="9022" y="15097"/>
                  </a:lnTo>
                  <a:lnTo>
                    <a:pt x="9070" y="15116"/>
                  </a:lnTo>
                  <a:lnTo>
                    <a:pt x="9201" y="15040"/>
                  </a:lnTo>
                  <a:lnTo>
                    <a:pt x="9381" y="15021"/>
                  </a:lnTo>
                  <a:lnTo>
                    <a:pt x="9462" y="14945"/>
                  </a:lnTo>
                  <a:lnTo>
                    <a:pt x="9527" y="14945"/>
                  </a:lnTo>
                  <a:lnTo>
                    <a:pt x="9690" y="14850"/>
                  </a:lnTo>
                  <a:lnTo>
                    <a:pt x="9756" y="14850"/>
                  </a:lnTo>
                  <a:lnTo>
                    <a:pt x="9690" y="14869"/>
                  </a:lnTo>
                  <a:lnTo>
                    <a:pt x="9593" y="15021"/>
                  </a:lnTo>
                  <a:lnTo>
                    <a:pt x="9593" y="15059"/>
                  </a:lnTo>
                  <a:lnTo>
                    <a:pt x="9527" y="15135"/>
                  </a:lnTo>
                  <a:lnTo>
                    <a:pt x="9282" y="15306"/>
                  </a:lnTo>
                  <a:lnTo>
                    <a:pt x="9185" y="15421"/>
                  </a:lnTo>
                  <a:lnTo>
                    <a:pt x="9103" y="15591"/>
                  </a:lnTo>
                  <a:lnTo>
                    <a:pt x="9070" y="15687"/>
                  </a:lnTo>
                  <a:lnTo>
                    <a:pt x="9119" y="15781"/>
                  </a:lnTo>
                  <a:lnTo>
                    <a:pt x="9201" y="15858"/>
                  </a:lnTo>
                  <a:lnTo>
                    <a:pt x="9054" y="15819"/>
                  </a:lnTo>
                  <a:lnTo>
                    <a:pt x="8989" y="15858"/>
                  </a:lnTo>
                  <a:lnTo>
                    <a:pt x="8907" y="15972"/>
                  </a:lnTo>
                  <a:lnTo>
                    <a:pt x="8875" y="16086"/>
                  </a:lnTo>
                  <a:lnTo>
                    <a:pt x="8744" y="16237"/>
                  </a:lnTo>
                  <a:lnTo>
                    <a:pt x="8695" y="16333"/>
                  </a:lnTo>
                  <a:lnTo>
                    <a:pt x="8712" y="16371"/>
                  </a:lnTo>
                  <a:lnTo>
                    <a:pt x="8744" y="16428"/>
                  </a:lnTo>
                  <a:lnTo>
                    <a:pt x="8728" y="16485"/>
                  </a:lnTo>
                  <a:lnTo>
                    <a:pt x="8662" y="16466"/>
                  </a:lnTo>
                  <a:lnTo>
                    <a:pt x="8646" y="16390"/>
                  </a:lnTo>
                  <a:lnTo>
                    <a:pt x="8581" y="16371"/>
                  </a:lnTo>
                  <a:lnTo>
                    <a:pt x="8532" y="16466"/>
                  </a:lnTo>
                  <a:lnTo>
                    <a:pt x="8401" y="16542"/>
                  </a:lnTo>
                  <a:lnTo>
                    <a:pt x="8450" y="16618"/>
                  </a:lnTo>
                  <a:lnTo>
                    <a:pt x="8401" y="16676"/>
                  </a:lnTo>
                  <a:lnTo>
                    <a:pt x="8337" y="16656"/>
                  </a:lnTo>
                  <a:lnTo>
                    <a:pt x="8320" y="16618"/>
                  </a:lnTo>
                  <a:lnTo>
                    <a:pt x="8287" y="16656"/>
                  </a:lnTo>
                  <a:lnTo>
                    <a:pt x="8075" y="16846"/>
                  </a:lnTo>
                  <a:lnTo>
                    <a:pt x="8010" y="16942"/>
                  </a:lnTo>
                  <a:lnTo>
                    <a:pt x="8043" y="17017"/>
                  </a:lnTo>
                  <a:lnTo>
                    <a:pt x="7993" y="17055"/>
                  </a:lnTo>
                  <a:lnTo>
                    <a:pt x="7929" y="17036"/>
                  </a:lnTo>
                  <a:lnTo>
                    <a:pt x="7929" y="16942"/>
                  </a:lnTo>
                  <a:lnTo>
                    <a:pt x="7814" y="17017"/>
                  </a:lnTo>
                  <a:lnTo>
                    <a:pt x="7717" y="17094"/>
                  </a:lnTo>
                  <a:lnTo>
                    <a:pt x="7635" y="17132"/>
                  </a:lnTo>
                  <a:lnTo>
                    <a:pt x="7602" y="17208"/>
                  </a:lnTo>
                  <a:lnTo>
                    <a:pt x="7521" y="17245"/>
                  </a:lnTo>
                  <a:lnTo>
                    <a:pt x="7406" y="17245"/>
                  </a:lnTo>
                  <a:lnTo>
                    <a:pt x="7276" y="17398"/>
                  </a:lnTo>
                  <a:lnTo>
                    <a:pt x="7080" y="17492"/>
                  </a:lnTo>
                  <a:lnTo>
                    <a:pt x="6933" y="17626"/>
                  </a:lnTo>
                  <a:lnTo>
                    <a:pt x="6868" y="17778"/>
                  </a:lnTo>
                  <a:lnTo>
                    <a:pt x="6868" y="17816"/>
                  </a:lnTo>
                  <a:lnTo>
                    <a:pt x="6917" y="17911"/>
                  </a:lnTo>
                  <a:lnTo>
                    <a:pt x="6917" y="17987"/>
                  </a:lnTo>
                  <a:lnTo>
                    <a:pt x="6901" y="18006"/>
                  </a:lnTo>
                  <a:lnTo>
                    <a:pt x="6836" y="17911"/>
                  </a:lnTo>
                  <a:lnTo>
                    <a:pt x="6819" y="17911"/>
                  </a:lnTo>
                  <a:lnTo>
                    <a:pt x="6786" y="17968"/>
                  </a:lnTo>
                  <a:lnTo>
                    <a:pt x="6819" y="18044"/>
                  </a:lnTo>
                  <a:lnTo>
                    <a:pt x="6770" y="18063"/>
                  </a:lnTo>
                  <a:lnTo>
                    <a:pt x="6721" y="17987"/>
                  </a:lnTo>
                  <a:lnTo>
                    <a:pt x="6786" y="17911"/>
                  </a:lnTo>
                  <a:cubicBezTo>
                    <a:pt x="6830" y="17877"/>
                    <a:pt x="6796" y="17813"/>
                    <a:pt x="6765" y="17813"/>
                  </a:cubicBezTo>
                  <a:cubicBezTo>
                    <a:pt x="6762" y="17813"/>
                    <a:pt x="6758" y="17814"/>
                    <a:pt x="6754" y="17816"/>
                  </a:cubicBezTo>
                  <a:lnTo>
                    <a:pt x="6705" y="17797"/>
                  </a:lnTo>
                  <a:lnTo>
                    <a:pt x="6624" y="17797"/>
                  </a:lnTo>
                  <a:lnTo>
                    <a:pt x="6591" y="17778"/>
                  </a:lnTo>
                  <a:lnTo>
                    <a:pt x="6509" y="17797"/>
                  </a:lnTo>
                  <a:lnTo>
                    <a:pt x="6362" y="17816"/>
                  </a:lnTo>
                  <a:lnTo>
                    <a:pt x="6280" y="17873"/>
                  </a:lnTo>
                  <a:lnTo>
                    <a:pt x="6216" y="17968"/>
                  </a:lnTo>
                  <a:lnTo>
                    <a:pt x="6101" y="18006"/>
                  </a:lnTo>
                  <a:lnTo>
                    <a:pt x="5987" y="18082"/>
                  </a:lnTo>
                  <a:lnTo>
                    <a:pt x="5889" y="18234"/>
                  </a:lnTo>
                  <a:lnTo>
                    <a:pt x="5905" y="18272"/>
                  </a:lnTo>
                  <a:lnTo>
                    <a:pt x="5873" y="18329"/>
                  </a:lnTo>
                  <a:lnTo>
                    <a:pt x="5824" y="18329"/>
                  </a:lnTo>
                  <a:lnTo>
                    <a:pt x="5726" y="18368"/>
                  </a:lnTo>
                  <a:lnTo>
                    <a:pt x="5661" y="18425"/>
                  </a:lnTo>
                  <a:lnTo>
                    <a:pt x="5661" y="18481"/>
                  </a:lnTo>
                  <a:lnTo>
                    <a:pt x="5628" y="18481"/>
                  </a:lnTo>
                  <a:lnTo>
                    <a:pt x="5547" y="18463"/>
                  </a:lnTo>
                  <a:lnTo>
                    <a:pt x="5465" y="18481"/>
                  </a:lnTo>
                  <a:lnTo>
                    <a:pt x="5449" y="18558"/>
                  </a:lnTo>
                  <a:lnTo>
                    <a:pt x="5416" y="18672"/>
                  </a:lnTo>
                  <a:lnTo>
                    <a:pt x="5416" y="18710"/>
                  </a:lnTo>
                  <a:cubicBezTo>
                    <a:pt x="5400" y="18710"/>
                    <a:pt x="5384" y="18728"/>
                    <a:pt x="5367" y="18728"/>
                  </a:cubicBezTo>
                  <a:lnTo>
                    <a:pt x="5335" y="18710"/>
                  </a:lnTo>
                  <a:lnTo>
                    <a:pt x="5384" y="18615"/>
                  </a:lnTo>
                  <a:lnTo>
                    <a:pt x="5318" y="18519"/>
                  </a:lnTo>
                  <a:lnTo>
                    <a:pt x="5204" y="18519"/>
                  </a:lnTo>
                  <a:lnTo>
                    <a:pt x="5172" y="18558"/>
                  </a:lnTo>
                  <a:lnTo>
                    <a:pt x="5123" y="18615"/>
                  </a:lnTo>
                  <a:lnTo>
                    <a:pt x="5041" y="18615"/>
                  </a:lnTo>
                  <a:lnTo>
                    <a:pt x="4992" y="18653"/>
                  </a:lnTo>
                  <a:lnTo>
                    <a:pt x="4911" y="18558"/>
                  </a:lnTo>
                  <a:lnTo>
                    <a:pt x="4878" y="18558"/>
                  </a:lnTo>
                  <a:lnTo>
                    <a:pt x="4796" y="18728"/>
                  </a:lnTo>
                  <a:lnTo>
                    <a:pt x="4748" y="18747"/>
                  </a:lnTo>
                  <a:lnTo>
                    <a:pt x="4666" y="18824"/>
                  </a:lnTo>
                  <a:lnTo>
                    <a:pt x="4633" y="18805"/>
                  </a:lnTo>
                  <a:lnTo>
                    <a:pt x="4584" y="18843"/>
                  </a:lnTo>
                  <a:lnTo>
                    <a:pt x="4567" y="18938"/>
                  </a:lnTo>
                  <a:lnTo>
                    <a:pt x="4584" y="19033"/>
                  </a:lnTo>
                  <a:lnTo>
                    <a:pt x="4633" y="19052"/>
                  </a:lnTo>
                  <a:cubicBezTo>
                    <a:pt x="4503" y="19109"/>
                    <a:pt x="4388" y="19147"/>
                    <a:pt x="4258" y="19223"/>
                  </a:cubicBezTo>
                  <a:lnTo>
                    <a:pt x="4242" y="19147"/>
                  </a:lnTo>
                  <a:lnTo>
                    <a:pt x="4192" y="19128"/>
                  </a:lnTo>
                  <a:lnTo>
                    <a:pt x="4192" y="19280"/>
                  </a:lnTo>
                  <a:cubicBezTo>
                    <a:pt x="4176" y="19280"/>
                    <a:pt x="4160" y="19299"/>
                    <a:pt x="4111" y="19299"/>
                  </a:cubicBezTo>
                  <a:lnTo>
                    <a:pt x="4079" y="19280"/>
                  </a:lnTo>
                  <a:lnTo>
                    <a:pt x="4029" y="19205"/>
                  </a:lnTo>
                  <a:lnTo>
                    <a:pt x="3948" y="19223"/>
                  </a:lnTo>
                  <a:lnTo>
                    <a:pt x="3948" y="19299"/>
                  </a:lnTo>
                  <a:lnTo>
                    <a:pt x="3997" y="19337"/>
                  </a:lnTo>
                  <a:cubicBezTo>
                    <a:pt x="3980" y="19375"/>
                    <a:pt x="3931" y="19375"/>
                    <a:pt x="3915" y="19394"/>
                  </a:cubicBezTo>
                  <a:lnTo>
                    <a:pt x="3867" y="19337"/>
                  </a:lnTo>
                  <a:lnTo>
                    <a:pt x="3867" y="19414"/>
                  </a:lnTo>
                  <a:cubicBezTo>
                    <a:pt x="3850" y="19433"/>
                    <a:pt x="3834" y="19433"/>
                    <a:pt x="3817" y="19433"/>
                  </a:cubicBezTo>
                  <a:lnTo>
                    <a:pt x="3785" y="19394"/>
                  </a:lnTo>
                  <a:lnTo>
                    <a:pt x="3687" y="19375"/>
                  </a:lnTo>
                  <a:lnTo>
                    <a:pt x="3654" y="19299"/>
                  </a:lnTo>
                  <a:lnTo>
                    <a:pt x="3573" y="19299"/>
                  </a:lnTo>
                  <a:lnTo>
                    <a:pt x="3491" y="19394"/>
                  </a:lnTo>
                  <a:lnTo>
                    <a:pt x="3491" y="19470"/>
                  </a:lnTo>
                  <a:lnTo>
                    <a:pt x="3540" y="19527"/>
                  </a:lnTo>
                  <a:cubicBezTo>
                    <a:pt x="3523" y="19527"/>
                    <a:pt x="3507" y="19565"/>
                    <a:pt x="3507" y="19565"/>
                  </a:cubicBezTo>
                  <a:lnTo>
                    <a:pt x="3426" y="19508"/>
                  </a:lnTo>
                  <a:lnTo>
                    <a:pt x="3344" y="19584"/>
                  </a:lnTo>
                  <a:lnTo>
                    <a:pt x="3344" y="19623"/>
                  </a:lnTo>
                  <a:cubicBezTo>
                    <a:pt x="3181" y="19699"/>
                    <a:pt x="3035" y="19774"/>
                    <a:pt x="2871" y="19851"/>
                  </a:cubicBezTo>
                  <a:lnTo>
                    <a:pt x="2887" y="19793"/>
                  </a:lnTo>
                  <a:lnTo>
                    <a:pt x="2969" y="19755"/>
                  </a:lnTo>
                  <a:lnTo>
                    <a:pt x="2920" y="19717"/>
                  </a:lnTo>
                  <a:lnTo>
                    <a:pt x="2887" y="19603"/>
                  </a:lnTo>
                  <a:lnTo>
                    <a:pt x="2806" y="19661"/>
                  </a:lnTo>
                  <a:lnTo>
                    <a:pt x="2675" y="19661"/>
                  </a:lnTo>
                  <a:lnTo>
                    <a:pt x="2692" y="19717"/>
                  </a:lnTo>
                  <a:lnTo>
                    <a:pt x="2642" y="19812"/>
                  </a:lnTo>
                  <a:lnTo>
                    <a:pt x="2561" y="19851"/>
                  </a:lnTo>
                  <a:lnTo>
                    <a:pt x="2463" y="19964"/>
                  </a:lnTo>
                  <a:lnTo>
                    <a:pt x="2463" y="20002"/>
                  </a:lnTo>
                  <a:cubicBezTo>
                    <a:pt x="2300" y="20079"/>
                    <a:pt x="2137" y="20136"/>
                    <a:pt x="1974" y="20174"/>
                  </a:cubicBezTo>
                  <a:lnTo>
                    <a:pt x="1958" y="20155"/>
                  </a:lnTo>
                  <a:lnTo>
                    <a:pt x="1860" y="20193"/>
                  </a:lnTo>
                  <a:lnTo>
                    <a:pt x="1876" y="20231"/>
                  </a:lnTo>
                  <a:cubicBezTo>
                    <a:pt x="1827" y="20231"/>
                    <a:pt x="1794" y="20250"/>
                    <a:pt x="1746" y="20250"/>
                  </a:cubicBezTo>
                  <a:cubicBezTo>
                    <a:pt x="1697" y="20269"/>
                    <a:pt x="1631" y="20269"/>
                    <a:pt x="1566" y="20288"/>
                  </a:cubicBezTo>
                  <a:lnTo>
                    <a:pt x="1501" y="20231"/>
                  </a:lnTo>
                  <a:lnTo>
                    <a:pt x="1419" y="20326"/>
                  </a:lnTo>
                  <a:lnTo>
                    <a:pt x="1419" y="20345"/>
                  </a:lnTo>
                  <a:cubicBezTo>
                    <a:pt x="1370" y="20364"/>
                    <a:pt x="1289" y="20364"/>
                    <a:pt x="1223" y="20383"/>
                  </a:cubicBezTo>
                  <a:cubicBezTo>
                    <a:pt x="985" y="20428"/>
                    <a:pt x="745" y="20446"/>
                    <a:pt x="507" y="20446"/>
                  </a:cubicBezTo>
                  <a:cubicBezTo>
                    <a:pt x="338" y="20446"/>
                    <a:pt x="169" y="20437"/>
                    <a:pt x="0" y="20421"/>
                  </a:cubicBezTo>
                  <a:cubicBezTo>
                    <a:pt x="258" y="20457"/>
                    <a:pt x="517" y="20470"/>
                    <a:pt x="771" y="20470"/>
                  </a:cubicBezTo>
                  <a:cubicBezTo>
                    <a:pt x="918" y="20470"/>
                    <a:pt x="1064" y="20466"/>
                    <a:pt x="1207" y="20459"/>
                  </a:cubicBezTo>
                  <a:lnTo>
                    <a:pt x="1207" y="20478"/>
                  </a:lnTo>
                  <a:lnTo>
                    <a:pt x="1289" y="20516"/>
                  </a:lnTo>
                  <a:lnTo>
                    <a:pt x="1256" y="20459"/>
                  </a:lnTo>
                  <a:cubicBezTo>
                    <a:pt x="1631" y="20421"/>
                    <a:pt x="1974" y="20345"/>
                    <a:pt x="2316" y="20231"/>
                  </a:cubicBezTo>
                  <a:lnTo>
                    <a:pt x="2235" y="20326"/>
                  </a:lnTo>
                  <a:lnTo>
                    <a:pt x="2398" y="20326"/>
                  </a:lnTo>
                  <a:lnTo>
                    <a:pt x="2512" y="20193"/>
                  </a:lnTo>
                  <a:lnTo>
                    <a:pt x="2627" y="20193"/>
                  </a:lnTo>
                  <a:lnTo>
                    <a:pt x="2692" y="20136"/>
                  </a:lnTo>
                  <a:cubicBezTo>
                    <a:pt x="2790" y="20079"/>
                    <a:pt x="2920" y="20060"/>
                    <a:pt x="3018" y="20002"/>
                  </a:cubicBezTo>
                  <a:lnTo>
                    <a:pt x="3035" y="20041"/>
                  </a:lnTo>
                  <a:lnTo>
                    <a:pt x="3181" y="20041"/>
                  </a:lnTo>
                  <a:lnTo>
                    <a:pt x="3295" y="19983"/>
                  </a:lnTo>
                  <a:lnTo>
                    <a:pt x="3344" y="19736"/>
                  </a:lnTo>
                  <a:lnTo>
                    <a:pt x="3361" y="19812"/>
                  </a:lnTo>
                  <a:lnTo>
                    <a:pt x="3410" y="19851"/>
                  </a:lnTo>
                  <a:lnTo>
                    <a:pt x="3442" y="19755"/>
                  </a:lnTo>
                  <a:lnTo>
                    <a:pt x="3475" y="19680"/>
                  </a:lnTo>
                  <a:lnTo>
                    <a:pt x="3523" y="19699"/>
                  </a:lnTo>
                  <a:lnTo>
                    <a:pt x="3556" y="19755"/>
                  </a:lnTo>
                  <a:lnTo>
                    <a:pt x="3589" y="19736"/>
                  </a:lnTo>
                  <a:lnTo>
                    <a:pt x="3654" y="19642"/>
                  </a:lnTo>
                  <a:lnTo>
                    <a:pt x="3768" y="19565"/>
                  </a:lnTo>
                  <a:lnTo>
                    <a:pt x="3768" y="19508"/>
                  </a:lnTo>
                  <a:cubicBezTo>
                    <a:pt x="3931" y="19452"/>
                    <a:pt x="4095" y="19356"/>
                    <a:pt x="4258" y="19280"/>
                  </a:cubicBezTo>
                  <a:lnTo>
                    <a:pt x="4225" y="19299"/>
                  </a:lnTo>
                  <a:lnTo>
                    <a:pt x="4323" y="19299"/>
                  </a:lnTo>
                  <a:lnTo>
                    <a:pt x="4291" y="19261"/>
                  </a:lnTo>
                  <a:cubicBezTo>
                    <a:pt x="4552" y="19128"/>
                    <a:pt x="4812" y="18995"/>
                    <a:pt x="5074" y="18881"/>
                  </a:cubicBezTo>
                  <a:lnTo>
                    <a:pt x="5123" y="18900"/>
                  </a:lnTo>
                  <a:lnTo>
                    <a:pt x="5269" y="18881"/>
                  </a:lnTo>
                  <a:lnTo>
                    <a:pt x="5318" y="18805"/>
                  </a:lnTo>
                  <a:lnTo>
                    <a:pt x="5449" y="18824"/>
                  </a:lnTo>
                  <a:lnTo>
                    <a:pt x="5449" y="18786"/>
                  </a:lnTo>
                  <a:lnTo>
                    <a:pt x="5400" y="18728"/>
                  </a:lnTo>
                  <a:cubicBezTo>
                    <a:pt x="5481" y="18691"/>
                    <a:pt x="5563" y="18653"/>
                    <a:pt x="5644" y="18615"/>
                  </a:cubicBezTo>
                  <a:lnTo>
                    <a:pt x="5677" y="18615"/>
                  </a:lnTo>
                  <a:cubicBezTo>
                    <a:pt x="5710" y="18596"/>
                    <a:pt x="5759" y="18558"/>
                    <a:pt x="5792" y="18558"/>
                  </a:cubicBezTo>
                  <a:lnTo>
                    <a:pt x="5808" y="18615"/>
                  </a:lnTo>
                  <a:lnTo>
                    <a:pt x="5889" y="18615"/>
                  </a:lnTo>
                  <a:lnTo>
                    <a:pt x="5938" y="18519"/>
                  </a:lnTo>
                  <a:lnTo>
                    <a:pt x="5955" y="18596"/>
                  </a:lnTo>
                  <a:lnTo>
                    <a:pt x="5971" y="18596"/>
                  </a:lnTo>
                  <a:lnTo>
                    <a:pt x="6004" y="18519"/>
                  </a:lnTo>
                  <a:lnTo>
                    <a:pt x="6052" y="18463"/>
                  </a:lnTo>
                  <a:lnTo>
                    <a:pt x="6134" y="18463"/>
                  </a:lnTo>
                  <a:lnTo>
                    <a:pt x="6216" y="18406"/>
                  </a:lnTo>
                  <a:lnTo>
                    <a:pt x="6249" y="18329"/>
                  </a:lnTo>
                  <a:cubicBezTo>
                    <a:pt x="6297" y="18310"/>
                    <a:pt x="6362" y="18253"/>
                    <a:pt x="6411" y="18234"/>
                  </a:cubicBezTo>
                  <a:lnTo>
                    <a:pt x="6379" y="18272"/>
                  </a:lnTo>
                  <a:lnTo>
                    <a:pt x="6379" y="18368"/>
                  </a:lnTo>
                  <a:lnTo>
                    <a:pt x="6411" y="18406"/>
                  </a:lnTo>
                  <a:lnTo>
                    <a:pt x="6525" y="18310"/>
                  </a:lnTo>
                  <a:lnTo>
                    <a:pt x="6542" y="18234"/>
                  </a:lnTo>
                  <a:lnTo>
                    <a:pt x="6607" y="18215"/>
                  </a:lnTo>
                  <a:lnTo>
                    <a:pt x="6624" y="18253"/>
                  </a:lnTo>
                  <a:lnTo>
                    <a:pt x="6656" y="18215"/>
                  </a:lnTo>
                  <a:lnTo>
                    <a:pt x="6689" y="18215"/>
                  </a:lnTo>
                  <a:lnTo>
                    <a:pt x="6705" y="18272"/>
                  </a:lnTo>
                  <a:lnTo>
                    <a:pt x="6689" y="18349"/>
                  </a:lnTo>
                  <a:lnTo>
                    <a:pt x="6737" y="18349"/>
                  </a:lnTo>
                  <a:lnTo>
                    <a:pt x="6786" y="18253"/>
                  </a:lnTo>
                  <a:lnTo>
                    <a:pt x="6852" y="18253"/>
                  </a:lnTo>
                  <a:lnTo>
                    <a:pt x="6917" y="18178"/>
                  </a:lnTo>
                  <a:lnTo>
                    <a:pt x="6999" y="18178"/>
                  </a:lnTo>
                  <a:lnTo>
                    <a:pt x="7080" y="18044"/>
                  </a:lnTo>
                  <a:lnTo>
                    <a:pt x="7162" y="17987"/>
                  </a:lnTo>
                  <a:lnTo>
                    <a:pt x="7227" y="18025"/>
                  </a:lnTo>
                  <a:lnTo>
                    <a:pt x="7227" y="18082"/>
                  </a:lnTo>
                  <a:lnTo>
                    <a:pt x="7162" y="18178"/>
                  </a:lnTo>
                  <a:lnTo>
                    <a:pt x="7097" y="18310"/>
                  </a:lnTo>
                  <a:lnTo>
                    <a:pt x="7097" y="18349"/>
                  </a:lnTo>
                  <a:lnTo>
                    <a:pt x="7145" y="18349"/>
                  </a:lnTo>
                  <a:lnTo>
                    <a:pt x="7260" y="18215"/>
                  </a:lnTo>
                  <a:lnTo>
                    <a:pt x="7260" y="18044"/>
                  </a:lnTo>
                  <a:lnTo>
                    <a:pt x="7276" y="18025"/>
                  </a:lnTo>
                  <a:lnTo>
                    <a:pt x="7325" y="18082"/>
                  </a:lnTo>
                  <a:lnTo>
                    <a:pt x="7390" y="18044"/>
                  </a:lnTo>
                  <a:lnTo>
                    <a:pt x="7439" y="18063"/>
                  </a:lnTo>
                  <a:lnTo>
                    <a:pt x="7521" y="18063"/>
                  </a:lnTo>
                  <a:lnTo>
                    <a:pt x="7602" y="17950"/>
                  </a:lnTo>
                  <a:lnTo>
                    <a:pt x="7635" y="17950"/>
                  </a:lnTo>
                  <a:lnTo>
                    <a:pt x="7651" y="17968"/>
                  </a:lnTo>
                  <a:lnTo>
                    <a:pt x="7684" y="17854"/>
                  </a:lnTo>
                  <a:lnTo>
                    <a:pt x="7733" y="17797"/>
                  </a:lnTo>
                  <a:lnTo>
                    <a:pt x="7749" y="17835"/>
                  </a:lnTo>
                  <a:lnTo>
                    <a:pt x="7733" y="17892"/>
                  </a:lnTo>
                  <a:lnTo>
                    <a:pt x="7733" y="17987"/>
                  </a:lnTo>
                  <a:lnTo>
                    <a:pt x="7765" y="17968"/>
                  </a:lnTo>
                  <a:lnTo>
                    <a:pt x="7831" y="17873"/>
                  </a:lnTo>
                  <a:lnTo>
                    <a:pt x="7798" y="17854"/>
                  </a:lnTo>
                  <a:lnTo>
                    <a:pt x="7847" y="17778"/>
                  </a:lnTo>
                  <a:lnTo>
                    <a:pt x="7847" y="17740"/>
                  </a:lnTo>
                  <a:lnTo>
                    <a:pt x="7717" y="17740"/>
                  </a:lnTo>
                  <a:lnTo>
                    <a:pt x="7684" y="17702"/>
                  </a:lnTo>
                  <a:lnTo>
                    <a:pt x="7814" y="17664"/>
                  </a:lnTo>
                  <a:lnTo>
                    <a:pt x="7962" y="17569"/>
                  </a:lnTo>
                  <a:lnTo>
                    <a:pt x="8141" y="17569"/>
                  </a:lnTo>
                  <a:lnTo>
                    <a:pt x="8174" y="17512"/>
                  </a:lnTo>
                  <a:lnTo>
                    <a:pt x="8174" y="17455"/>
                  </a:lnTo>
                  <a:lnTo>
                    <a:pt x="8141" y="17455"/>
                  </a:lnTo>
                  <a:lnTo>
                    <a:pt x="8174" y="17417"/>
                  </a:lnTo>
                  <a:lnTo>
                    <a:pt x="8238" y="17398"/>
                  </a:lnTo>
                  <a:lnTo>
                    <a:pt x="8304" y="17360"/>
                  </a:lnTo>
                  <a:lnTo>
                    <a:pt x="8337" y="17360"/>
                  </a:lnTo>
                  <a:lnTo>
                    <a:pt x="8369" y="17455"/>
                  </a:lnTo>
                  <a:lnTo>
                    <a:pt x="8450" y="17455"/>
                  </a:lnTo>
                  <a:lnTo>
                    <a:pt x="8483" y="17379"/>
                  </a:lnTo>
                  <a:lnTo>
                    <a:pt x="8467" y="17360"/>
                  </a:lnTo>
                  <a:lnTo>
                    <a:pt x="8532" y="17283"/>
                  </a:lnTo>
                  <a:lnTo>
                    <a:pt x="8532" y="17189"/>
                  </a:lnTo>
                  <a:lnTo>
                    <a:pt x="8565" y="17132"/>
                  </a:lnTo>
                  <a:lnTo>
                    <a:pt x="8614" y="17189"/>
                  </a:lnTo>
                  <a:lnTo>
                    <a:pt x="8614" y="17264"/>
                  </a:lnTo>
                  <a:lnTo>
                    <a:pt x="8646" y="17303"/>
                  </a:lnTo>
                  <a:lnTo>
                    <a:pt x="8744" y="17226"/>
                  </a:lnTo>
                  <a:lnTo>
                    <a:pt x="8793" y="17170"/>
                  </a:lnTo>
                  <a:lnTo>
                    <a:pt x="8858" y="17170"/>
                  </a:lnTo>
                  <a:lnTo>
                    <a:pt x="8891" y="17074"/>
                  </a:lnTo>
                  <a:lnTo>
                    <a:pt x="8907" y="17036"/>
                  </a:lnTo>
                  <a:lnTo>
                    <a:pt x="8956" y="17094"/>
                  </a:lnTo>
                  <a:lnTo>
                    <a:pt x="9038" y="17074"/>
                  </a:lnTo>
                  <a:lnTo>
                    <a:pt x="9136" y="16923"/>
                  </a:lnTo>
                  <a:lnTo>
                    <a:pt x="9136" y="16846"/>
                  </a:lnTo>
                  <a:lnTo>
                    <a:pt x="9054" y="16846"/>
                  </a:lnTo>
                  <a:lnTo>
                    <a:pt x="9038" y="16827"/>
                  </a:lnTo>
                  <a:lnTo>
                    <a:pt x="9152" y="16732"/>
                  </a:lnTo>
                  <a:lnTo>
                    <a:pt x="9234" y="16714"/>
                  </a:lnTo>
                  <a:lnTo>
                    <a:pt x="9299" y="16618"/>
                  </a:lnTo>
                  <a:lnTo>
                    <a:pt x="9348" y="16618"/>
                  </a:lnTo>
                  <a:lnTo>
                    <a:pt x="9364" y="16656"/>
                  </a:lnTo>
                  <a:lnTo>
                    <a:pt x="9462" y="16542"/>
                  </a:lnTo>
                  <a:lnTo>
                    <a:pt x="9544" y="16485"/>
                  </a:lnTo>
                  <a:lnTo>
                    <a:pt x="9560" y="16428"/>
                  </a:lnTo>
                  <a:lnTo>
                    <a:pt x="9625" y="16390"/>
                  </a:lnTo>
                  <a:lnTo>
                    <a:pt x="9642" y="16352"/>
                  </a:lnTo>
                  <a:lnTo>
                    <a:pt x="9706" y="16352"/>
                  </a:lnTo>
                  <a:lnTo>
                    <a:pt x="9723" y="16428"/>
                  </a:lnTo>
                  <a:lnTo>
                    <a:pt x="9772" y="16447"/>
                  </a:lnTo>
                  <a:lnTo>
                    <a:pt x="9788" y="16371"/>
                  </a:lnTo>
                  <a:lnTo>
                    <a:pt x="9870" y="16371"/>
                  </a:lnTo>
                  <a:lnTo>
                    <a:pt x="9919" y="16352"/>
                  </a:lnTo>
                  <a:lnTo>
                    <a:pt x="9919" y="16276"/>
                  </a:lnTo>
                  <a:lnTo>
                    <a:pt x="10000" y="16257"/>
                  </a:lnTo>
                  <a:lnTo>
                    <a:pt x="10017" y="16200"/>
                  </a:lnTo>
                  <a:lnTo>
                    <a:pt x="10033" y="16237"/>
                  </a:lnTo>
                  <a:lnTo>
                    <a:pt x="10163" y="16257"/>
                  </a:lnTo>
                  <a:lnTo>
                    <a:pt x="10180" y="16162"/>
                  </a:lnTo>
                  <a:lnTo>
                    <a:pt x="10212" y="16162"/>
                  </a:lnTo>
                  <a:lnTo>
                    <a:pt x="10212" y="16219"/>
                  </a:lnTo>
                  <a:lnTo>
                    <a:pt x="10262" y="16219"/>
                  </a:lnTo>
                  <a:lnTo>
                    <a:pt x="10294" y="16162"/>
                  </a:lnTo>
                  <a:lnTo>
                    <a:pt x="10343" y="16219"/>
                  </a:lnTo>
                  <a:lnTo>
                    <a:pt x="10375" y="16181"/>
                  </a:lnTo>
                  <a:lnTo>
                    <a:pt x="10425" y="16048"/>
                  </a:lnTo>
                  <a:lnTo>
                    <a:pt x="10375" y="16048"/>
                  </a:lnTo>
                  <a:lnTo>
                    <a:pt x="10343" y="16067"/>
                  </a:lnTo>
                  <a:lnTo>
                    <a:pt x="10359" y="15990"/>
                  </a:lnTo>
                  <a:lnTo>
                    <a:pt x="10408" y="15953"/>
                  </a:lnTo>
                  <a:cubicBezTo>
                    <a:pt x="10425" y="16009"/>
                    <a:pt x="10441" y="16086"/>
                    <a:pt x="10490" y="16143"/>
                  </a:cubicBezTo>
                  <a:cubicBezTo>
                    <a:pt x="10538" y="16219"/>
                    <a:pt x="10441" y="16352"/>
                    <a:pt x="10375" y="16428"/>
                  </a:cubicBezTo>
                  <a:lnTo>
                    <a:pt x="10326" y="16523"/>
                  </a:lnTo>
                  <a:lnTo>
                    <a:pt x="10343" y="16561"/>
                  </a:lnTo>
                  <a:lnTo>
                    <a:pt x="10425" y="16637"/>
                  </a:lnTo>
                  <a:lnTo>
                    <a:pt x="10408" y="16732"/>
                  </a:lnTo>
                  <a:lnTo>
                    <a:pt x="10343" y="16676"/>
                  </a:lnTo>
                  <a:lnTo>
                    <a:pt x="10326" y="16714"/>
                  </a:lnTo>
                  <a:lnTo>
                    <a:pt x="10343" y="16808"/>
                  </a:lnTo>
                  <a:lnTo>
                    <a:pt x="10262" y="16923"/>
                  </a:lnTo>
                  <a:lnTo>
                    <a:pt x="10212" y="16904"/>
                  </a:lnTo>
                  <a:lnTo>
                    <a:pt x="10212" y="16676"/>
                  </a:lnTo>
                  <a:lnTo>
                    <a:pt x="10180" y="16656"/>
                  </a:lnTo>
                  <a:lnTo>
                    <a:pt x="10050" y="16676"/>
                  </a:lnTo>
                  <a:lnTo>
                    <a:pt x="9854" y="16808"/>
                  </a:lnTo>
                  <a:lnTo>
                    <a:pt x="9723" y="16904"/>
                  </a:lnTo>
                  <a:lnTo>
                    <a:pt x="9706" y="16961"/>
                  </a:lnTo>
                  <a:lnTo>
                    <a:pt x="9723" y="17017"/>
                  </a:lnTo>
                  <a:lnTo>
                    <a:pt x="9723" y="17132"/>
                  </a:lnTo>
                  <a:lnTo>
                    <a:pt x="9706" y="17226"/>
                  </a:lnTo>
                  <a:lnTo>
                    <a:pt x="9675" y="17303"/>
                  </a:lnTo>
                  <a:lnTo>
                    <a:pt x="9675" y="17398"/>
                  </a:lnTo>
                  <a:lnTo>
                    <a:pt x="9723" y="17436"/>
                  </a:lnTo>
                  <a:lnTo>
                    <a:pt x="9788" y="17417"/>
                  </a:lnTo>
                  <a:lnTo>
                    <a:pt x="9805" y="17379"/>
                  </a:lnTo>
                  <a:lnTo>
                    <a:pt x="9788" y="17341"/>
                  </a:lnTo>
                  <a:lnTo>
                    <a:pt x="9756" y="17322"/>
                  </a:lnTo>
                  <a:lnTo>
                    <a:pt x="9788" y="17283"/>
                  </a:lnTo>
                  <a:lnTo>
                    <a:pt x="9887" y="17283"/>
                  </a:lnTo>
                  <a:lnTo>
                    <a:pt x="9870" y="17322"/>
                  </a:lnTo>
                  <a:lnTo>
                    <a:pt x="9919" y="17379"/>
                  </a:lnTo>
                  <a:lnTo>
                    <a:pt x="9968" y="17303"/>
                  </a:lnTo>
                  <a:lnTo>
                    <a:pt x="10017" y="17303"/>
                  </a:lnTo>
                  <a:lnTo>
                    <a:pt x="9951" y="17398"/>
                  </a:lnTo>
                  <a:lnTo>
                    <a:pt x="9951" y="17436"/>
                  </a:lnTo>
                  <a:lnTo>
                    <a:pt x="9788" y="17588"/>
                  </a:lnTo>
                  <a:lnTo>
                    <a:pt x="9772" y="17626"/>
                  </a:lnTo>
                  <a:lnTo>
                    <a:pt x="9854" y="17664"/>
                  </a:lnTo>
                  <a:lnTo>
                    <a:pt x="9887" y="17588"/>
                  </a:lnTo>
                  <a:lnTo>
                    <a:pt x="9951" y="17531"/>
                  </a:lnTo>
                  <a:lnTo>
                    <a:pt x="9951" y="17473"/>
                  </a:lnTo>
                  <a:lnTo>
                    <a:pt x="10050" y="17398"/>
                  </a:lnTo>
                  <a:lnTo>
                    <a:pt x="10033" y="17341"/>
                  </a:lnTo>
                  <a:lnTo>
                    <a:pt x="10082" y="17303"/>
                  </a:lnTo>
                  <a:lnTo>
                    <a:pt x="10114" y="17303"/>
                  </a:lnTo>
                  <a:lnTo>
                    <a:pt x="10163" y="17189"/>
                  </a:lnTo>
                  <a:lnTo>
                    <a:pt x="10196" y="17208"/>
                  </a:lnTo>
                  <a:lnTo>
                    <a:pt x="10278" y="17189"/>
                  </a:lnTo>
                  <a:lnTo>
                    <a:pt x="10359" y="17208"/>
                  </a:lnTo>
                  <a:lnTo>
                    <a:pt x="10490" y="17113"/>
                  </a:lnTo>
                  <a:lnTo>
                    <a:pt x="10457" y="17036"/>
                  </a:lnTo>
                  <a:lnTo>
                    <a:pt x="10359" y="16998"/>
                  </a:lnTo>
                  <a:lnTo>
                    <a:pt x="10425" y="16961"/>
                  </a:lnTo>
                  <a:lnTo>
                    <a:pt x="10523" y="16961"/>
                  </a:lnTo>
                  <a:lnTo>
                    <a:pt x="10588" y="17055"/>
                  </a:lnTo>
                  <a:lnTo>
                    <a:pt x="10653" y="17055"/>
                  </a:lnTo>
                  <a:lnTo>
                    <a:pt x="10702" y="16961"/>
                  </a:lnTo>
                  <a:lnTo>
                    <a:pt x="10669" y="16846"/>
                  </a:lnTo>
                  <a:lnTo>
                    <a:pt x="10588" y="16827"/>
                  </a:lnTo>
                  <a:lnTo>
                    <a:pt x="10620" y="16770"/>
                  </a:lnTo>
                  <a:lnTo>
                    <a:pt x="10686" y="16770"/>
                  </a:lnTo>
                  <a:lnTo>
                    <a:pt x="10750" y="16808"/>
                  </a:lnTo>
                  <a:lnTo>
                    <a:pt x="10800" y="16770"/>
                  </a:lnTo>
                  <a:lnTo>
                    <a:pt x="10832" y="16827"/>
                  </a:lnTo>
                  <a:lnTo>
                    <a:pt x="10881" y="16846"/>
                  </a:lnTo>
                  <a:lnTo>
                    <a:pt x="10947" y="16732"/>
                  </a:lnTo>
                  <a:lnTo>
                    <a:pt x="10931" y="16656"/>
                  </a:lnTo>
                  <a:lnTo>
                    <a:pt x="10881" y="16637"/>
                  </a:lnTo>
                  <a:lnTo>
                    <a:pt x="10881" y="16561"/>
                  </a:lnTo>
                  <a:lnTo>
                    <a:pt x="10963" y="16561"/>
                  </a:lnTo>
                  <a:lnTo>
                    <a:pt x="11044" y="16542"/>
                  </a:lnTo>
                  <a:lnTo>
                    <a:pt x="11012" y="16428"/>
                  </a:lnTo>
                  <a:lnTo>
                    <a:pt x="10947" y="16390"/>
                  </a:lnTo>
                  <a:lnTo>
                    <a:pt x="10881" y="16428"/>
                  </a:lnTo>
                  <a:lnTo>
                    <a:pt x="10947" y="16352"/>
                  </a:lnTo>
                  <a:cubicBezTo>
                    <a:pt x="10963" y="16333"/>
                    <a:pt x="10947" y="16295"/>
                    <a:pt x="10947" y="16295"/>
                  </a:cubicBezTo>
                  <a:lnTo>
                    <a:pt x="11028" y="16200"/>
                  </a:lnTo>
                  <a:lnTo>
                    <a:pt x="11044" y="16276"/>
                  </a:lnTo>
                  <a:lnTo>
                    <a:pt x="11094" y="16276"/>
                  </a:lnTo>
                  <a:lnTo>
                    <a:pt x="11159" y="16181"/>
                  </a:lnTo>
                  <a:lnTo>
                    <a:pt x="11191" y="16237"/>
                  </a:lnTo>
                  <a:lnTo>
                    <a:pt x="11257" y="16200"/>
                  </a:lnTo>
                  <a:lnTo>
                    <a:pt x="11240" y="16143"/>
                  </a:lnTo>
                  <a:lnTo>
                    <a:pt x="11175" y="16105"/>
                  </a:lnTo>
                  <a:lnTo>
                    <a:pt x="11224" y="16048"/>
                  </a:lnTo>
                  <a:lnTo>
                    <a:pt x="11257" y="15990"/>
                  </a:lnTo>
                  <a:lnTo>
                    <a:pt x="11224" y="15915"/>
                  </a:lnTo>
                  <a:lnTo>
                    <a:pt x="11159" y="15953"/>
                  </a:lnTo>
                  <a:lnTo>
                    <a:pt x="11143" y="15990"/>
                  </a:lnTo>
                  <a:lnTo>
                    <a:pt x="11094" y="15990"/>
                  </a:lnTo>
                  <a:lnTo>
                    <a:pt x="11110" y="15896"/>
                  </a:lnTo>
                  <a:lnTo>
                    <a:pt x="11077" y="15877"/>
                  </a:lnTo>
                  <a:lnTo>
                    <a:pt x="10995" y="15896"/>
                  </a:lnTo>
                  <a:lnTo>
                    <a:pt x="10947" y="15972"/>
                  </a:lnTo>
                  <a:lnTo>
                    <a:pt x="10995" y="16009"/>
                  </a:lnTo>
                  <a:lnTo>
                    <a:pt x="10947" y="16105"/>
                  </a:lnTo>
                  <a:lnTo>
                    <a:pt x="10914" y="16086"/>
                  </a:lnTo>
                  <a:lnTo>
                    <a:pt x="10898" y="16162"/>
                  </a:lnTo>
                  <a:lnTo>
                    <a:pt x="10832" y="16143"/>
                  </a:lnTo>
                  <a:lnTo>
                    <a:pt x="10783" y="16181"/>
                  </a:lnTo>
                  <a:lnTo>
                    <a:pt x="10816" y="16237"/>
                  </a:lnTo>
                  <a:lnTo>
                    <a:pt x="10914" y="16352"/>
                  </a:lnTo>
                  <a:lnTo>
                    <a:pt x="10783" y="16485"/>
                  </a:lnTo>
                  <a:lnTo>
                    <a:pt x="10783" y="16428"/>
                  </a:lnTo>
                  <a:lnTo>
                    <a:pt x="10702" y="16352"/>
                  </a:lnTo>
                  <a:lnTo>
                    <a:pt x="10669" y="16390"/>
                  </a:lnTo>
                  <a:lnTo>
                    <a:pt x="10686" y="16466"/>
                  </a:lnTo>
                  <a:lnTo>
                    <a:pt x="10669" y="16561"/>
                  </a:lnTo>
                  <a:lnTo>
                    <a:pt x="10620" y="16542"/>
                  </a:lnTo>
                  <a:lnTo>
                    <a:pt x="10588" y="16561"/>
                  </a:lnTo>
                  <a:lnTo>
                    <a:pt x="10538" y="16656"/>
                  </a:lnTo>
                  <a:lnTo>
                    <a:pt x="10474" y="16676"/>
                  </a:lnTo>
                  <a:lnTo>
                    <a:pt x="10474" y="16618"/>
                  </a:lnTo>
                  <a:lnTo>
                    <a:pt x="10523" y="16561"/>
                  </a:lnTo>
                  <a:lnTo>
                    <a:pt x="10523" y="16466"/>
                  </a:lnTo>
                  <a:lnTo>
                    <a:pt x="10457" y="16428"/>
                  </a:lnTo>
                  <a:lnTo>
                    <a:pt x="10425" y="16428"/>
                  </a:lnTo>
                  <a:cubicBezTo>
                    <a:pt x="10457" y="16352"/>
                    <a:pt x="10506" y="16276"/>
                    <a:pt x="10571" y="16219"/>
                  </a:cubicBezTo>
                  <a:lnTo>
                    <a:pt x="10571" y="16181"/>
                  </a:lnTo>
                  <a:cubicBezTo>
                    <a:pt x="10523" y="16086"/>
                    <a:pt x="10506" y="15990"/>
                    <a:pt x="10474" y="15896"/>
                  </a:cubicBezTo>
                  <a:lnTo>
                    <a:pt x="10506" y="15896"/>
                  </a:lnTo>
                  <a:lnTo>
                    <a:pt x="10538" y="15934"/>
                  </a:lnTo>
                  <a:lnTo>
                    <a:pt x="10555" y="15896"/>
                  </a:lnTo>
                  <a:lnTo>
                    <a:pt x="10523" y="15819"/>
                  </a:lnTo>
                  <a:lnTo>
                    <a:pt x="10457" y="15800"/>
                  </a:lnTo>
                  <a:lnTo>
                    <a:pt x="10506" y="15781"/>
                  </a:lnTo>
                  <a:lnTo>
                    <a:pt x="10588" y="15800"/>
                  </a:lnTo>
                  <a:lnTo>
                    <a:pt x="10686" y="15687"/>
                  </a:lnTo>
                  <a:lnTo>
                    <a:pt x="10783" y="15687"/>
                  </a:lnTo>
                  <a:lnTo>
                    <a:pt x="10865" y="15591"/>
                  </a:lnTo>
                  <a:lnTo>
                    <a:pt x="10931" y="15572"/>
                  </a:lnTo>
                  <a:lnTo>
                    <a:pt x="11028" y="15440"/>
                  </a:lnTo>
                  <a:lnTo>
                    <a:pt x="11028" y="15306"/>
                  </a:lnTo>
                  <a:lnTo>
                    <a:pt x="10995" y="15249"/>
                  </a:lnTo>
                  <a:lnTo>
                    <a:pt x="10979" y="15249"/>
                  </a:lnTo>
                  <a:lnTo>
                    <a:pt x="10931" y="15135"/>
                  </a:lnTo>
                  <a:lnTo>
                    <a:pt x="10881" y="15116"/>
                  </a:lnTo>
                  <a:lnTo>
                    <a:pt x="10767" y="15116"/>
                  </a:lnTo>
                  <a:lnTo>
                    <a:pt x="10783" y="15021"/>
                  </a:lnTo>
                  <a:lnTo>
                    <a:pt x="10783" y="14926"/>
                  </a:lnTo>
                  <a:lnTo>
                    <a:pt x="10914" y="14869"/>
                  </a:lnTo>
                  <a:lnTo>
                    <a:pt x="10931" y="14831"/>
                  </a:lnTo>
                  <a:lnTo>
                    <a:pt x="10995" y="14812"/>
                  </a:lnTo>
                  <a:lnTo>
                    <a:pt x="11012" y="14735"/>
                  </a:lnTo>
                  <a:lnTo>
                    <a:pt x="10995" y="14735"/>
                  </a:lnTo>
                  <a:lnTo>
                    <a:pt x="11028" y="14679"/>
                  </a:lnTo>
                  <a:lnTo>
                    <a:pt x="11110" y="14717"/>
                  </a:lnTo>
                  <a:lnTo>
                    <a:pt x="11240" y="14622"/>
                  </a:lnTo>
                  <a:lnTo>
                    <a:pt x="11322" y="14698"/>
                  </a:lnTo>
                  <a:lnTo>
                    <a:pt x="11419" y="14622"/>
                  </a:lnTo>
                  <a:lnTo>
                    <a:pt x="11403" y="14698"/>
                  </a:lnTo>
                  <a:lnTo>
                    <a:pt x="11419" y="14735"/>
                  </a:lnTo>
                  <a:lnTo>
                    <a:pt x="11485" y="14735"/>
                  </a:lnTo>
                  <a:lnTo>
                    <a:pt x="11583" y="14622"/>
                  </a:lnTo>
                  <a:lnTo>
                    <a:pt x="11567" y="14564"/>
                  </a:lnTo>
                  <a:lnTo>
                    <a:pt x="11518" y="14545"/>
                  </a:lnTo>
                  <a:lnTo>
                    <a:pt x="11501" y="14507"/>
                  </a:lnTo>
                  <a:lnTo>
                    <a:pt x="11534" y="14470"/>
                  </a:lnTo>
                  <a:lnTo>
                    <a:pt x="11632" y="14526"/>
                  </a:lnTo>
                  <a:lnTo>
                    <a:pt x="11795" y="14470"/>
                  </a:lnTo>
                  <a:lnTo>
                    <a:pt x="11827" y="14336"/>
                  </a:lnTo>
                  <a:lnTo>
                    <a:pt x="11795" y="14204"/>
                  </a:lnTo>
                  <a:lnTo>
                    <a:pt x="11664" y="14108"/>
                  </a:lnTo>
                  <a:lnTo>
                    <a:pt x="11610" y="14108"/>
                  </a:lnTo>
                  <a:lnTo>
                    <a:pt x="11632" y="14089"/>
                  </a:lnTo>
                  <a:lnTo>
                    <a:pt x="11746" y="14089"/>
                  </a:lnTo>
                  <a:lnTo>
                    <a:pt x="11812" y="14166"/>
                  </a:lnTo>
                  <a:lnTo>
                    <a:pt x="11925" y="14166"/>
                  </a:lnTo>
                  <a:lnTo>
                    <a:pt x="12007" y="14070"/>
                  </a:lnTo>
                  <a:lnTo>
                    <a:pt x="12007" y="13994"/>
                  </a:lnTo>
                  <a:lnTo>
                    <a:pt x="12219" y="13880"/>
                  </a:lnTo>
                  <a:lnTo>
                    <a:pt x="12317" y="13766"/>
                  </a:lnTo>
                  <a:lnTo>
                    <a:pt x="12415" y="13766"/>
                  </a:lnTo>
                  <a:lnTo>
                    <a:pt x="12463" y="13709"/>
                  </a:lnTo>
                  <a:lnTo>
                    <a:pt x="12463" y="13633"/>
                  </a:lnTo>
                  <a:lnTo>
                    <a:pt x="12644" y="13481"/>
                  </a:lnTo>
                  <a:lnTo>
                    <a:pt x="12807" y="13443"/>
                  </a:lnTo>
                  <a:lnTo>
                    <a:pt x="12986" y="13252"/>
                  </a:lnTo>
                  <a:lnTo>
                    <a:pt x="13132" y="13234"/>
                  </a:lnTo>
                  <a:lnTo>
                    <a:pt x="13280" y="13024"/>
                  </a:lnTo>
                  <a:lnTo>
                    <a:pt x="13214" y="13158"/>
                  </a:lnTo>
                  <a:lnTo>
                    <a:pt x="13214" y="13290"/>
                  </a:lnTo>
                  <a:lnTo>
                    <a:pt x="13313" y="13329"/>
                  </a:lnTo>
                  <a:lnTo>
                    <a:pt x="13345" y="13386"/>
                  </a:lnTo>
                  <a:lnTo>
                    <a:pt x="13459" y="13234"/>
                  </a:lnTo>
                  <a:lnTo>
                    <a:pt x="13540" y="13196"/>
                  </a:lnTo>
                  <a:lnTo>
                    <a:pt x="13720" y="13120"/>
                  </a:lnTo>
                  <a:lnTo>
                    <a:pt x="13785" y="13043"/>
                  </a:lnTo>
                  <a:lnTo>
                    <a:pt x="13752" y="13158"/>
                  </a:lnTo>
                  <a:lnTo>
                    <a:pt x="13606" y="13252"/>
                  </a:lnTo>
                  <a:lnTo>
                    <a:pt x="13508" y="13252"/>
                  </a:lnTo>
                  <a:lnTo>
                    <a:pt x="13296" y="13499"/>
                  </a:lnTo>
                  <a:lnTo>
                    <a:pt x="13280" y="13595"/>
                  </a:lnTo>
                  <a:lnTo>
                    <a:pt x="13377" y="13766"/>
                  </a:lnTo>
                  <a:lnTo>
                    <a:pt x="13394" y="13880"/>
                  </a:lnTo>
                  <a:lnTo>
                    <a:pt x="13296" y="13804"/>
                  </a:lnTo>
                  <a:lnTo>
                    <a:pt x="13214" y="13804"/>
                  </a:lnTo>
                  <a:lnTo>
                    <a:pt x="13165" y="13823"/>
                  </a:lnTo>
                  <a:lnTo>
                    <a:pt x="13116" y="13823"/>
                  </a:lnTo>
                  <a:lnTo>
                    <a:pt x="13035" y="13766"/>
                  </a:lnTo>
                  <a:lnTo>
                    <a:pt x="13019" y="13614"/>
                  </a:lnTo>
                  <a:lnTo>
                    <a:pt x="12872" y="13690"/>
                  </a:lnTo>
                  <a:lnTo>
                    <a:pt x="12790" y="13690"/>
                  </a:lnTo>
                  <a:lnTo>
                    <a:pt x="12660" y="13785"/>
                  </a:lnTo>
                  <a:lnTo>
                    <a:pt x="12545" y="13785"/>
                  </a:lnTo>
                  <a:lnTo>
                    <a:pt x="12463" y="13880"/>
                  </a:lnTo>
                  <a:lnTo>
                    <a:pt x="12463" y="13976"/>
                  </a:lnTo>
                  <a:lnTo>
                    <a:pt x="12480" y="14013"/>
                  </a:lnTo>
                  <a:lnTo>
                    <a:pt x="12399" y="14185"/>
                  </a:lnTo>
                  <a:lnTo>
                    <a:pt x="12301" y="14260"/>
                  </a:lnTo>
                  <a:lnTo>
                    <a:pt x="12251" y="14394"/>
                  </a:lnTo>
                  <a:lnTo>
                    <a:pt x="11991" y="14660"/>
                  </a:lnTo>
                  <a:lnTo>
                    <a:pt x="11925" y="14754"/>
                  </a:lnTo>
                  <a:lnTo>
                    <a:pt x="11925" y="14831"/>
                  </a:lnTo>
                  <a:lnTo>
                    <a:pt x="12007" y="14964"/>
                  </a:lnTo>
                  <a:lnTo>
                    <a:pt x="12056" y="14907"/>
                  </a:lnTo>
                  <a:lnTo>
                    <a:pt x="12088" y="14907"/>
                  </a:lnTo>
                  <a:lnTo>
                    <a:pt x="12170" y="14831"/>
                  </a:lnTo>
                  <a:lnTo>
                    <a:pt x="12236" y="14850"/>
                  </a:lnTo>
                  <a:lnTo>
                    <a:pt x="12236" y="14907"/>
                  </a:lnTo>
                  <a:lnTo>
                    <a:pt x="12072" y="15040"/>
                  </a:lnTo>
                  <a:lnTo>
                    <a:pt x="12007" y="15040"/>
                  </a:lnTo>
                  <a:lnTo>
                    <a:pt x="11975" y="15135"/>
                  </a:lnTo>
                  <a:lnTo>
                    <a:pt x="11893" y="15097"/>
                  </a:lnTo>
                  <a:lnTo>
                    <a:pt x="11827" y="15097"/>
                  </a:lnTo>
                  <a:lnTo>
                    <a:pt x="11763" y="15116"/>
                  </a:lnTo>
                  <a:lnTo>
                    <a:pt x="11763" y="15212"/>
                  </a:lnTo>
                  <a:lnTo>
                    <a:pt x="11713" y="15192"/>
                  </a:lnTo>
                  <a:lnTo>
                    <a:pt x="11632" y="15212"/>
                  </a:lnTo>
                  <a:lnTo>
                    <a:pt x="11632" y="15325"/>
                  </a:lnTo>
                  <a:lnTo>
                    <a:pt x="11746" y="15496"/>
                  </a:lnTo>
                  <a:lnTo>
                    <a:pt x="11795" y="15477"/>
                  </a:lnTo>
                  <a:lnTo>
                    <a:pt x="11827" y="15401"/>
                  </a:lnTo>
                  <a:lnTo>
                    <a:pt x="11876" y="15477"/>
                  </a:lnTo>
                  <a:lnTo>
                    <a:pt x="11909" y="15344"/>
                  </a:lnTo>
                  <a:lnTo>
                    <a:pt x="11975" y="15344"/>
                  </a:lnTo>
                  <a:lnTo>
                    <a:pt x="11975" y="15440"/>
                  </a:lnTo>
                  <a:lnTo>
                    <a:pt x="12039" y="15401"/>
                  </a:lnTo>
                  <a:lnTo>
                    <a:pt x="12056" y="15325"/>
                  </a:lnTo>
                  <a:lnTo>
                    <a:pt x="12105" y="15287"/>
                  </a:lnTo>
                  <a:lnTo>
                    <a:pt x="12203" y="15212"/>
                  </a:lnTo>
                  <a:lnTo>
                    <a:pt x="12203" y="15097"/>
                  </a:lnTo>
                  <a:lnTo>
                    <a:pt x="12251" y="15021"/>
                  </a:lnTo>
                  <a:lnTo>
                    <a:pt x="12251" y="15059"/>
                  </a:lnTo>
                  <a:lnTo>
                    <a:pt x="12219" y="15116"/>
                  </a:lnTo>
                  <a:lnTo>
                    <a:pt x="12251" y="15192"/>
                  </a:lnTo>
                  <a:lnTo>
                    <a:pt x="12350" y="15192"/>
                  </a:lnTo>
                  <a:lnTo>
                    <a:pt x="12496" y="15059"/>
                  </a:lnTo>
                  <a:lnTo>
                    <a:pt x="12611" y="15059"/>
                  </a:lnTo>
                  <a:lnTo>
                    <a:pt x="12627" y="15135"/>
                  </a:lnTo>
                  <a:lnTo>
                    <a:pt x="12676" y="15097"/>
                  </a:lnTo>
                  <a:lnTo>
                    <a:pt x="12725" y="14907"/>
                  </a:lnTo>
                  <a:lnTo>
                    <a:pt x="12823" y="14831"/>
                  </a:lnTo>
                  <a:lnTo>
                    <a:pt x="12872" y="14831"/>
                  </a:lnTo>
                  <a:lnTo>
                    <a:pt x="12757" y="14964"/>
                  </a:lnTo>
                  <a:lnTo>
                    <a:pt x="12757" y="15040"/>
                  </a:lnTo>
                  <a:lnTo>
                    <a:pt x="12823" y="15002"/>
                  </a:lnTo>
                  <a:lnTo>
                    <a:pt x="12920" y="14850"/>
                  </a:lnTo>
                  <a:lnTo>
                    <a:pt x="12986" y="14679"/>
                  </a:lnTo>
                  <a:lnTo>
                    <a:pt x="13051" y="14641"/>
                  </a:lnTo>
                  <a:lnTo>
                    <a:pt x="13051" y="14717"/>
                  </a:lnTo>
                  <a:lnTo>
                    <a:pt x="12986" y="14831"/>
                  </a:lnTo>
                  <a:lnTo>
                    <a:pt x="12986" y="14869"/>
                  </a:lnTo>
                  <a:lnTo>
                    <a:pt x="13084" y="14754"/>
                  </a:lnTo>
                  <a:lnTo>
                    <a:pt x="13132" y="14831"/>
                  </a:lnTo>
                  <a:lnTo>
                    <a:pt x="13132" y="14907"/>
                  </a:lnTo>
                  <a:lnTo>
                    <a:pt x="13231" y="14926"/>
                  </a:lnTo>
                  <a:lnTo>
                    <a:pt x="13280" y="14964"/>
                  </a:lnTo>
                  <a:lnTo>
                    <a:pt x="13328" y="14907"/>
                  </a:lnTo>
                  <a:lnTo>
                    <a:pt x="13377" y="14773"/>
                  </a:lnTo>
                  <a:lnTo>
                    <a:pt x="13492" y="14754"/>
                  </a:lnTo>
                  <a:lnTo>
                    <a:pt x="13573" y="14679"/>
                  </a:lnTo>
                  <a:lnTo>
                    <a:pt x="13525" y="14660"/>
                  </a:lnTo>
                  <a:lnTo>
                    <a:pt x="13540" y="14545"/>
                  </a:lnTo>
                  <a:lnTo>
                    <a:pt x="13704" y="14470"/>
                  </a:lnTo>
                  <a:lnTo>
                    <a:pt x="13720" y="14394"/>
                  </a:lnTo>
                  <a:lnTo>
                    <a:pt x="13720" y="14298"/>
                  </a:lnTo>
                  <a:lnTo>
                    <a:pt x="13638" y="14336"/>
                  </a:lnTo>
                  <a:lnTo>
                    <a:pt x="13573" y="14279"/>
                  </a:lnTo>
                  <a:lnTo>
                    <a:pt x="13476" y="14260"/>
                  </a:lnTo>
                  <a:lnTo>
                    <a:pt x="13525" y="14185"/>
                  </a:lnTo>
                  <a:lnTo>
                    <a:pt x="13606" y="14185"/>
                  </a:lnTo>
                  <a:lnTo>
                    <a:pt x="13655" y="14204"/>
                  </a:lnTo>
                  <a:lnTo>
                    <a:pt x="13704" y="14146"/>
                  </a:lnTo>
                  <a:lnTo>
                    <a:pt x="13704" y="14051"/>
                  </a:lnTo>
                  <a:lnTo>
                    <a:pt x="13622" y="14089"/>
                  </a:lnTo>
                  <a:lnTo>
                    <a:pt x="13540" y="13994"/>
                  </a:lnTo>
                  <a:lnTo>
                    <a:pt x="13540" y="13918"/>
                  </a:lnTo>
                  <a:lnTo>
                    <a:pt x="13655" y="13899"/>
                  </a:lnTo>
                  <a:lnTo>
                    <a:pt x="13720" y="13880"/>
                  </a:lnTo>
                  <a:lnTo>
                    <a:pt x="13769" y="13899"/>
                  </a:lnTo>
                  <a:lnTo>
                    <a:pt x="13785" y="13861"/>
                  </a:lnTo>
                  <a:lnTo>
                    <a:pt x="13737" y="13728"/>
                  </a:lnTo>
                  <a:lnTo>
                    <a:pt x="13883" y="13671"/>
                  </a:lnTo>
                  <a:lnTo>
                    <a:pt x="13964" y="13728"/>
                  </a:lnTo>
                  <a:lnTo>
                    <a:pt x="14030" y="13709"/>
                  </a:lnTo>
                  <a:lnTo>
                    <a:pt x="14128" y="13709"/>
                  </a:lnTo>
                  <a:lnTo>
                    <a:pt x="13964" y="13861"/>
                  </a:lnTo>
                  <a:lnTo>
                    <a:pt x="13964" y="13957"/>
                  </a:lnTo>
                  <a:lnTo>
                    <a:pt x="13981" y="14108"/>
                  </a:lnTo>
                  <a:lnTo>
                    <a:pt x="14030" y="14108"/>
                  </a:lnTo>
                  <a:lnTo>
                    <a:pt x="14095" y="13918"/>
                  </a:lnTo>
                  <a:lnTo>
                    <a:pt x="14145" y="13880"/>
                  </a:lnTo>
                  <a:lnTo>
                    <a:pt x="14193" y="13880"/>
                  </a:lnTo>
                  <a:lnTo>
                    <a:pt x="14176" y="13957"/>
                  </a:lnTo>
                  <a:lnTo>
                    <a:pt x="14128" y="14013"/>
                  </a:lnTo>
                  <a:lnTo>
                    <a:pt x="14145" y="14089"/>
                  </a:lnTo>
                  <a:lnTo>
                    <a:pt x="14258" y="13994"/>
                  </a:lnTo>
                  <a:lnTo>
                    <a:pt x="14275" y="13918"/>
                  </a:lnTo>
                  <a:lnTo>
                    <a:pt x="14340" y="13994"/>
                  </a:lnTo>
                  <a:lnTo>
                    <a:pt x="14421" y="13918"/>
                  </a:lnTo>
                  <a:lnTo>
                    <a:pt x="14454" y="13918"/>
                  </a:lnTo>
                  <a:lnTo>
                    <a:pt x="14536" y="13861"/>
                  </a:lnTo>
                  <a:lnTo>
                    <a:pt x="14633" y="13823"/>
                  </a:lnTo>
                  <a:lnTo>
                    <a:pt x="14715" y="13861"/>
                  </a:lnTo>
                  <a:lnTo>
                    <a:pt x="14699" y="13899"/>
                  </a:lnTo>
                  <a:lnTo>
                    <a:pt x="14601" y="13899"/>
                  </a:lnTo>
                  <a:lnTo>
                    <a:pt x="14503" y="14013"/>
                  </a:lnTo>
                  <a:lnTo>
                    <a:pt x="14569" y="14013"/>
                  </a:lnTo>
                  <a:lnTo>
                    <a:pt x="14520" y="14089"/>
                  </a:lnTo>
                  <a:lnTo>
                    <a:pt x="14569" y="14146"/>
                  </a:lnTo>
                  <a:lnTo>
                    <a:pt x="14732" y="14185"/>
                  </a:lnTo>
                  <a:lnTo>
                    <a:pt x="14781" y="14260"/>
                  </a:lnTo>
                  <a:lnTo>
                    <a:pt x="14781" y="14298"/>
                  </a:lnTo>
                  <a:lnTo>
                    <a:pt x="14683" y="14204"/>
                  </a:lnTo>
                  <a:lnTo>
                    <a:pt x="14569" y="14185"/>
                  </a:lnTo>
                  <a:lnTo>
                    <a:pt x="14487" y="14241"/>
                  </a:lnTo>
                  <a:lnTo>
                    <a:pt x="14487" y="14336"/>
                  </a:lnTo>
                  <a:lnTo>
                    <a:pt x="14536" y="14355"/>
                  </a:lnTo>
                  <a:lnTo>
                    <a:pt x="14617" y="14298"/>
                  </a:lnTo>
                  <a:lnTo>
                    <a:pt x="14683" y="14375"/>
                  </a:lnTo>
                  <a:lnTo>
                    <a:pt x="14650" y="14394"/>
                  </a:lnTo>
                  <a:lnTo>
                    <a:pt x="14536" y="14394"/>
                  </a:lnTo>
                  <a:lnTo>
                    <a:pt x="14536" y="14470"/>
                  </a:lnTo>
                  <a:lnTo>
                    <a:pt x="14666" y="14526"/>
                  </a:lnTo>
                  <a:lnTo>
                    <a:pt x="14699" y="14584"/>
                  </a:lnTo>
                  <a:lnTo>
                    <a:pt x="14650" y="14622"/>
                  </a:lnTo>
                  <a:lnTo>
                    <a:pt x="14585" y="14641"/>
                  </a:lnTo>
                  <a:lnTo>
                    <a:pt x="14585" y="14679"/>
                  </a:lnTo>
                  <a:lnTo>
                    <a:pt x="14666" y="14679"/>
                  </a:lnTo>
                  <a:lnTo>
                    <a:pt x="14748" y="14641"/>
                  </a:lnTo>
                  <a:lnTo>
                    <a:pt x="14829" y="14717"/>
                  </a:lnTo>
                  <a:lnTo>
                    <a:pt x="14911" y="14754"/>
                  </a:lnTo>
                  <a:lnTo>
                    <a:pt x="15025" y="14717"/>
                  </a:lnTo>
                  <a:lnTo>
                    <a:pt x="15074" y="14773"/>
                  </a:lnTo>
                  <a:lnTo>
                    <a:pt x="15074" y="14831"/>
                  </a:lnTo>
                  <a:lnTo>
                    <a:pt x="15009" y="14869"/>
                  </a:lnTo>
                  <a:lnTo>
                    <a:pt x="15025" y="14945"/>
                  </a:lnTo>
                  <a:lnTo>
                    <a:pt x="15074" y="14964"/>
                  </a:lnTo>
                  <a:lnTo>
                    <a:pt x="15090" y="15040"/>
                  </a:lnTo>
                  <a:lnTo>
                    <a:pt x="15156" y="15059"/>
                  </a:lnTo>
                  <a:lnTo>
                    <a:pt x="15221" y="14983"/>
                  </a:lnTo>
                  <a:lnTo>
                    <a:pt x="15189" y="14926"/>
                  </a:lnTo>
                  <a:lnTo>
                    <a:pt x="15221" y="14888"/>
                  </a:lnTo>
                  <a:lnTo>
                    <a:pt x="15319" y="14888"/>
                  </a:lnTo>
                  <a:lnTo>
                    <a:pt x="15253" y="14983"/>
                  </a:lnTo>
                  <a:lnTo>
                    <a:pt x="15253" y="15040"/>
                  </a:lnTo>
                  <a:lnTo>
                    <a:pt x="15139" y="15192"/>
                  </a:lnTo>
                  <a:lnTo>
                    <a:pt x="15159" y="15215"/>
                  </a:lnTo>
                  <a:lnTo>
                    <a:pt x="15107" y="15230"/>
                  </a:lnTo>
                  <a:lnTo>
                    <a:pt x="15139" y="15306"/>
                  </a:lnTo>
                  <a:lnTo>
                    <a:pt x="15351" y="15363"/>
                  </a:lnTo>
                  <a:lnTo>
                    <a:pt x="15417" y="15325"/>
                  </a:lnTo>
                  <a:lnTo>
                    <a:pt x="15482" y="15363"/>
                  </a:lnTo>
                  <a:lnTo>
                    <a:pt x="15677" y="15363"/>
                  </a:lnTo>
                  <a:lnTo>
                    <a:pt x="15776" y="15325"/>
                  </a:lnTo>
                  <a:lnTo>
                    <a:pt x="15825" y="15363"/>
                  </a:lnTo>
                  <a:lnTo>
                    <a:pt x="15825" y="15421"/>
                  </a:lnTo>
                  <a:lnTo>
                    <a:pt x="15889" y="15421"/>
                  </a:lnTo>
                  <a:lnTo>
                    <a:pt x="15939" y="15496"/>
                  </a:lnTo>
                  <a:lnTo>
                    <a:pt x="16004" y="15553"/>
                  </a:lnTo>
                  <a:lnTo>
                    <a:pt x="16020" y="15610"/>
                  </a:lnTo>
                  <a:lnTo>
                    <a:pt x="16102" y="15610"/>
                  </a:lnTo>
                  <a:lnTo>
                    <a:pt x="16233" y="15553"/>
                  </a:lnTo>
                  <a:lnTo>
                    <a:pt x="16249" y="15515"/>
                  </a:lnTo>
                  <a:lnTo>
                    <a:pt x="16298" y="15553"/>
                  </a:lnTo>
                  <a:lnTo>
                    <a:pt x="16298" y="15610"/>
                  </a:lnTo>
                  <a:lnTo>
                    <a:pt x="16233" y="15687"/>
                  </a:lnTo>
                  <a:lnTo>
                    <a:pt x="16151" y="15706"/>
                  </a:lnTo>
                  <a:lnTo>
                    <a:pt x="16167" y="15762"/>
                  </a:lnTo>
                  <a:lnTo>
                    <a:pt x="16298" y="15800"/>
                  </a:lnTo>
                  <a:lnTo>
                    <a:pt x="16314" y="15896"/>
                  </a:lnTo>
                  <a:lnTo>
                    <a:pt x="16379" y="15972"/>
                  </a:lnTo>
                  <a:lnTo>
                    <a:pt x="16510" y="16028"/>
                  </a:lnTo>
                  <a:lnTo>
                    <a:pt x="16673" y="15972"/>
                  </a:lnTo>
                  <a:lnTo>
                    <a:pt x="16738" y="15953"/>
                  </a:lnTo>
                  <a:lnTo>
                    <a:pt x="16754" y="15990"/>
                  </a:lnTo>
                  <a:lnTo>
                    <a:pt x="16820" y="15934"/>
                  </a:lnTo>
                  <a:lnTo>
                    <a:pt x="16950" y="15839"/>
                  </a:lnTo>
                  <a:lnTo>
                    <a:pt x="16983" y="15839"/>
                  </a:lnTo>
                  <a:lnTo>
                    <a:pt x="16950" y="15896"/>
                  </a:lnTo>
                  <a:lnTo>
                    <a:pt x="16869" y="15972"/>
                  </a:lnTo>
                  <a:lnTo>
                    <a:pt x="16836" y="16162"/>
                  </a:lnTo>
                  <a:lnTo>
                    <a:pt x="16803" y="16276"/>
                  </a:lnTo>
                  <a:lnTo>
                    <a:pt x="16738" y="16276"/>
                  </a:lnTo>
                  <a:lnTo>
                    <a:pt x="16640" y="16219"/>
                  </a:lnTo>
                  <a:lnTo>
                    <a:pt x="16591" y="16237"/>
                  </a:lnTo>
                  <a:lnTo>
                    <a:pt x="16657" y="16352"/>
                  </a:lnTo>
                  <a:lnTo>
                    <a:pt x="16673" y="16447"/>
                  </a:lnTo>
                  <a:lnTo>
                    <a:pt x="16738" y="16504"/>
                  </a:lnTo>
                  <a:lnTo>
                    <a:pt x="16820" y="16466"/>
                  </a:lnTo>
                  <a:lnTo>
                    <a:pt x="16885" y="16504"/>
                  </a:lnTo>
                  <a:lnTo>
                    <a:pt x="16869" y="16561"/>
                  </a:lnTo>
                  <a:lnTo>
                    <a:pt x="16803" y="16561"/>
                  </a:lnTo>
                  <a:lnTo>
                    <a:pt x="16803" y="16618"/>
                  </a:lnTo>
                  <a:lnTo>
                    <a:pt x="16934" y="16751"/>
                  </a:lnTo>
                  <a:lnTo>
                    <a:pt x="16966" y="16732"/>
                  </a:lnTo>
                  <a:lnTo>
                    <a:pt x="17064" y="16751"/>
                  </a:lnTo>
                  <a:lnTo>
                    <a:pt x="17114" y="16656"/>
                  </a:lnTo>
                  <a:lnTo>
                    <a:pt x="17211" y="16447"/>
                  </a:lnTo>
                  <a:lnTo>
                    <a:pt x="17178" y="16618"/>
                  </a:lnTo>
                  <a:lnTo>
                    <a:pt x="17178" y="16732"/>
                  </a:lnTo>
                  <a:lnTo>
                    <a:pt x="17146" y="16808"/>
                  </a:lnTo>
                  <a:lnTo>
                    <a:pt x="17114" y="16827"/>
                  </a:lnTo>
                  <a:lnTo>
                    <a:pt x="17048" y="16923"/>
                  </a:lnTo>
                  <a:lnTo>
                    <a:pt x="17064" y="16998"/>
                  </a:lnTo>
                  <a:lnTo>
                    <a:pt x="17130" y="17036"/>
                  </a:lnTo>
                  <a:lnTo>
                    <a:pt x="17097" y="17094"/>
                  </a:lnTo>
                  <a:lnTo>
                    <a:pt x="17097" y="17322"/>
                  </a:lnTo>
                  <a:lnTo>
                    <a:pt x="17130" y="17379"/>
                  </a:lnTo>
                  <a:lnTo>
                    <a:pt x="17195" y="17379"/>
                  </a:lnTo>
                  <a:lnTo>
                    <a:pt x="17178" y="17473"/>
                  </a:lnTo>
                  <a:lnTo>
                    <a:pt x="17195" y="17569"/>
                  </a:lnTo>
                  <a:lnTo>
                    <a:pt x="17342" y="17740"/>
                  </a:lnTo>
                  <a:lnTo>
                    <a:pt x="17374" y="17759"/>
                  </a:lnTo>
                  <a:lnTo>
                    <a:pt x="17374" y="17797"/>
                  </a:lnTo>
                  <a:lnTo>
                    <a:pt x="17423" y="17759"/>
                  </a:lnTo>
                  <a:lnTo>
                    <a:pt x="17456" y="17835"/>
                  </a:lnTo>
                  <a:lnTo>
                    <a:pt x="17521" y="17797"/>
                  </a:lnTo>
                  <a:lnTo>
                    <a:pt x="17505" y="17759"/>
                  </a:lnTo>
                  <a:lnTo>
                    <a:pt x="17521" y="17702"/>
                  </a:lnTo>
                  <a:lnTo>
                    <a:pt x="17554" y="17759"/>
                  </a:lnTo>
                  <a:lnTo>
                    <a:pt x="17619" y="17778"/>
                  </a:lnTo>
                  <a:lnTo>
                    <a:pt x="17668" y="17702"/>
                  </a:lnTo>
                  <a:lnTo>
                    <a:pt x="17602" y="17569"/>
                  </a:lnTo>
                  <a:lnTo>
                    <a:pt x="17554" y="17569"/>
                  </a:lnTo>
                  <a:lnTo>
                    <a:pt x="17521" y="17588"/>
                  </a:lnTo>
                  <a:lnTo>
                    <a:pt x="17505" y="17569"/>
                  </a:lnTo>
                  <a:lnTo>
                    <a:pt x="17554" y="17473"/>
                  </a:lnTo>
                  <a:lnTo>
                    <a:pt x="17554" y="17398"/>
                  </a:lnTo>
                  <a:lnTo>
                    <a:pt x="17538" y="17322"/>
                  </a:lnTo>
                  <a:lnTo>
                    <a:pt x="17472" y="17303"/>
                  </a:lnTo>
                  <a:lnTo>
                    <a:pt x="17472" y="17264"/>
                  </a:lnTo>
                  <a:lnTo>
                    <a:pt x="17521" y="17208"/>
                  </a:lnTo>
                  <a:lnTo>
                    <a:pt x="17538" y="17094"/>
                  </a:lnTo>
                  <a:lnTo>
                    <a:pt x="17602" y="17094"/>
                  </a:lnTo>
                  <a:lnTo>
                    <a:pt x="17602" y="17189"/>
                  </a:lnTo>
                  <a:lnTo>
                    <a:pt x="17619" y="17264"/>
                  </a:lnTo>
                  <a:lnTo>
                    <a:pt x="17684" y="17170"/>
                  </a:lnTo>
                  <a:lnTo>
                    <a:pt x="17701" y="17226"/>
                  </a:lnTo>
                  <a:lnTo>
                    <a:pt x="17750" y="17303"/>
                  </a:lnTo>
                  <a:lnTo>
                    <a:pt x="17701" y="17398"/>
                  </a:lnTo>
                  <a:lnTo>
                    <a:pt x="17717" y="17473"/>
                  </a:lnTo>
                  <a:lnTo>
                    <a:pt x="17766" y="17492"/>
                  </a:lnTo>
                  <a:lnTo>
                    <a:pt x="17847" y="17398"/>
                  </a:lnTo>
                  <a:lnTo>
                    <a:pt x="17880" y="17398"/>
                  </a:lnTo>
                  <a:lnTo>
                    <a:pt x="17864" y="17473"/>
                  </a:lnTo>
                  <a:lnTo>
                    <a:pt x="17798" y="17550"/>
                  </a:lnTo>
                  <a:lnTo>
                    <a:pt x="17798" y="17607"/>
                  </a:lnTo>
                  <a:lnTo>
                    <a:pt x="17831" y="17702"/>
                  </a:lnTo>
                  <a:lnTo>
                    <a:pt x="17783" y="17835"/>
                  </a:lnTo>
                  <a:lnTo>
                    <a:pt x="17798" y="17873"/>
                  </a:lnTo>
                  <a:lnTo>
                    <a:pt x="17847" y="17873"/>
                  </a:lnTo>
                  <a:lnTo>
                    <a:pt x="17847" y="18044"/>
                  </a:lnTo>
                  <a:cubicBezTo>
                    <a:pt x="17847" y="18082"/>
                    <a:pt x="17831" y="18159"/>
                    <a:pt x="17831" y="18215"/>
                  </a:cubicBezTo>
                  <a:lnTo>
                    <a:pt x="17798" y="18253"/>
                  </a:lnTo>
                  <a:lnTo>
                    <a:pt x="17783" y="18178"/>
                  </a:lnTo>
                  <a:lnTo>
                    <a:pt x="17831" y="18120"/>
                  </a:lnTo>
                  <a:lnTo>
                    <a:pt x="17831" y="18044"/>
                  </a:lnTo>
                  <a:lnTo>
                    <a:pt x="17750" y="17987"/>
                  </a:lnTo>
                  <a:lnTo>
                    <a:pt x="17619" y="18025"/>
                  </a:lnTo>
                  <a:lnTo>
                    <a:pt x="17602" y="18063"/>
                  </a:lnTo>
                  <a:lnTo>
                    <a:pt x="17554" y="18082"/>
                  </a:lnTo>
                  <a:lnTo>
                    <a:pt x="17521" y="17987"/>
                  </a:lnTo>
                  <a:lnTo>
                    <a:pt x="17472" y="18120"/>
                  </a:lnTo>
                  <a:lnTo>
                    <a:pt x="17505" y="18234"/>
                  </a:lnTo>
                  <a:lnTo>
                    <a:pt x="17554" y="18272"/>
                  </a:lnTo>
                  <a:lnTo>
                    <a:pt x="17521" y="18349"/>
                  </a:lnTo>
                  <a:lnTo>
                    <a:pt x="17472" y="18310"/>
                  </a:lnTo>
                  <a:lnTo>
                    <a:pt x="17440" y="18406"/>
                  </a:lnTo>
                  <a:lnTo>
                    <a:pt x="17505" y="18538"/>
                  </a:lnTo>
                  <a:lnTo>
                    <a:pt x="17472" y="18634"/>
                  </a:lnTo>
                  <a:lnTo>
                    <a:pt x="17538" y="18691"/>
                  </a:lnTo>
                  <a:lnTo>
                    <a:pt x="17472" y="18747"/>
                  </a:lnTo>
                  <a:lnTo>
                    <a:pt x="17554" y="18881"/>
                  </a:lnTo>
                  <a:lnTo>
                    <a:pt x="17635" y="18881"/>
                  </a:lnTo>
                  <a:lnTo>
                    <a:pt x="17701" y="18805"/>
                  </a:lnTo>
                  <a:lnTo>
                    <a:pt x="17701" y="18691"/>
                  </a:lnTo>
                  <a:lnTo>
                    <a:pt x="17635" y="18538"/>
                  </a:lnTo>
                  <a:lnTo>
                    <a:pt x="17668" y="18444"/>
                  </a:lnTo>
                  <a:lnTo>
                    <a:pt x="17766" y="18653"/>
                  </a:lnTo>
                  <a:lnTo>
                    <a:pt x="17766" y="18805"/>
                  </a:lnTo>
                  <a:cubicBezTo>
                    <a:pt x="17750" y="18805"/>
                    <a:pt x="17717" y="18805"/>
                    <a:pt x="17717" y="18824"/>
                  </a:cubicBezTo>
                  <a:lnTo>
                    <a:pt x="17717" y="18843"/>
                  </a:lnTo>
                  <a:lnTo>
                    <a:pt x="17684" y="18900"/>
                  </a:lnTo>
                  <a:lnTo>
                    <a:pt x="17602" y="18938"/>
                  </a:lnTo>
                  <a:lnTo>
                    <a:pt x="17619" y="19014"/>
                  </a:lnTo>
                  <a:lnTo>
                    <a:pt x="17684" y="19090"/>
                  </a:lnTo>
                  <a:lnTo>
                    <a:pt x="17619" y="19166"/>
                  </a:lnTo>
                  <a:lnTo>
                    <a:pt x="17619" y="19261"/>
                  </a:lnTo>
                  <a:lnTo>
                    <a:pt x="17571" y="19318"/>
                  </a:lnTo>
                  <a:lnTo>
                    <a:pt x="17489" y="19356"/>
                  </a:lnTo>
                  <a:lnTo>
                    <a:pt x="17489" y="19394"/>
                  </a:lnTo>
                  <a:lnTo>
                    <a:pt x="17602" y="19414"/>
                  </a:lnTo>
                  <a:lnTo>
                    <a:pt x="17571" y="19470"/>
                  </a:lnTo>
                  <a:lnTo>
                    <a:pt x="17538" y="19489"/>
                  </a:lnTo>
                  <a:lnTo>
                    <a:pt x="17538" y="19565"/>
                  </a:lnTo>
                  <a:lnTo>
                    <a:pt x="17571" y="19565"/>
                  </a:lnTo>
                  <a:lnTo>
                    <a:pt x="17635" y="19546"/>
                  </a:lnTo>
                  <a:lnTo>
                    <a:pt x="17652" y="19584"/>
                  </a:lnTo>
                  <a:lnTo>
                    <a:pt x="17619" y="19642"/>
                  </a:lnTo>
                  <a:lnTo>
                    <a:pt x="17554" y="19661"/>
                  </a:lnTo>
                  <a:lnTo>
                    <a:pt x="17521" y="19736"/>
                  </a:lnTo>
                  <a:lnTo>
                    <a:pt x="17538" y="19870"/>
                  </a:lnTo>
                  <a:lnTo>
                    <a:pt x="17571" y="19927"/>
                  </a:lnTo>
                  <a:lnTo>
                    <a:pt x="17554" y="19983"/>
                  </a:lnTo>
                  <a:lnTo>
                    <a:pt x="17571" y="20060"/>
                  </a:lnTo>
                  <a:lnTo>
                    <a:pt x="17619" y="20041"/>
                  </a:lnTo>
                  <a:lnTo>
                    <a:pt x="17635" y="19964"/>
                  </a:lnTo>
                  <a:lnTo>
                    <a:pt x="17652" y="19851"/>
                  </a:lnTo>
                  <a:lnTo>
                    <a:pt x="17701" y="19699"/>
                  </a:lnTo>
                  <a:lnTo>
                    <a:pt x="17733" y="19642"/>
                  </a:lnTo>
                  <a:lnTo>
                    <a:pt x="17766" y="19452"/>
                  </a:lnTo>
                  <a:lnTo>
                    <a:pt x="17798" y="19394"/>
                  </a:lnTo>
                  <a:lnTo>
                    <a:pt x="17811" y="19268"/>
                  </a:lnTo>
                  <a:lnTo>
                    <a:pt x="17831" y="19280"/>
                  </a:lnTo>
                  <a:cubicBezTo>
                    <a:pt x="17831" y="19356"/>
                    <a:pt x="17831" y="19414"/>
                    <a:pt x="17847" y="19489"/>
                  </a:cubicBezTo>
                  <a:lnTo>
                    <a:pt x="17831" y="19470"/>
                  </a:lnTo>
                  <a:lnTo>
                    <a:pt x="17783" y="19546"/>
                  </a:lnTo>
                  <a:lnTo>
                    <a:pt x="17783" y="19661"/>
                  </a:lnTo>
                  <a:lnTo>
                    <a:pt x="17831" y="19699"/>
                  </a:lnTo>
                  <a:lnTo>
                    <a:pt x="17766" y="19793"/>
                  </a:lnTo>
                  <a:lnTo>
                    <a:pt x="17847" y="19851"/>
                  </a:lnTo>
                  <a:lnTo>
                    <a:pt x="17847" y="19927"/>
                  </a:lnTo>
                  <a:lnTo>
                    <a:pt x="17798" y="19964"/>
                  </a:lnTo>
                  <a:lnTo>
                    <a:pt x="17750" y="19927"/>
                  </a:lnTo>
                  <a:lnTo>
                    <a:pt x="17701" y="19983"/>
                  </a:lnTo>
                  <a:lnTo>
                    <a:pt x="17701" y="20041"/>
                  </a:lnTo>
                  <a:lnTo>
                    <a:pt x="17668" y="20117"/>
                  </a:lnTo>
                  <a:lnTo>
                    <a:pt x="17635" y="20174"/>
                  </a:lnTo>
                  <a:lnTo>
                    <a:pt x="17684" y="20231"/>
                  </a:lnTo>
                  <a:lnTo>
                    <a:pt x="17750" y="20041"/>
                  </a:lnTo>
                  <a:lnTo>
                    <a:pt x="17766" y="20079"/>
                  </a:lnTo>
                  <a:lnTo>
                    <a:pt x="17717" y="20174"/>
                  </a:lnTo>
                  <a:lnTo>
                    <a:pt x="17798" y="20155"/>
                  </a:lnTo>
                  <a:lnTo>
                    <a:pt x="17847" y="20079"/>
                  </a:lnTo>
                  <a:lnTo>
                    <a:pt x="17847" y="19983"/>
                  </a:lnTo>
                  <a:lnTo>
                    <a:pt x="17946" y="19851"/>
                  </a:lnTo>
                  <a:cubicBezTo>
                    <a:pt x="17946" y="19927"/>
                    <a:pt x="17946" y="19983"/>
                    <a:pt x="17962" y="20060"/>
                  </a:cubicBezTo>
                  <a:lnTo>
                    <a:pt x="17946" y="20079"/>
                  </a:lnTo>
                  <a:lnTo>
                    <a:pt x="17995" y="20136"/>
                  </a:lnTo>
                  <a:cubicBezTo>
                    <a:pt x="18011" y="20174"/>
                    <a:pt x="18011" y="20250"/>
                    <a:pt x="18027" y="20288"/>
                  </a:cubicBezTo>
                  <a:lnTo>
                    <a:pt x="17995" y="20421"/>
                  </a:lnTo>
                  <a:lnTo>
                    <a:pt x="17995" y="20497"/>
                  </a:lnTo>
                  <a:lnTo>
                    <a:pt x="17962" y="20573"/>
                  </a:lnTo>
                  <a:lnTo>
                    <a:pt x="17880" y="20611"/>
                  </a:lnTo>
                  <a:lnTo>
                    <a:pt x="17864" y="20649"/>
                  </a:lnTo>
                  <a:lnTo>
                    <a:pt x="17880" y="20706"/>
                  </a:lnTo>
                  <a:lnTo>
                    <a:pt x="17946" y="20669"/>
                  </a:lnTo>
                  <a:lnTo>
                    <a:pt x="18011" y="20706"/>
                  </a:lnTo>
                  <a:lnTo>
                    <a:pt x="18011" y="20744"/>
                  </a:lnTo>
                  <a:lnTo>
                    <a:pt x="17929" y="20820"/>
                  </a:lnTo>
                  <a:lnTo>
                    <a:pt x="17929" y="20858"/>
                  </a:lnTo>
                  <a:lnTo>
                    <a:pt x="17913" y="20935"/>
                  </a:lnTo>
                  <a:lnTo>
                    <a:pt x="17864" y="20935"/>
                  </a:lnTo>
                  <a:lnTo>
                    <a:pt x="17831" y="20991"/>
                  </a:lnTo>
                  <a:lnTo>
                    <a:pt x="17847" y="21029"/>
                  </a:lnTo>
                  <a:lnTo>
                    <a:pt x="17913" y="21029"/>
                  </a:lnTo>
                  <a:lnTo>
                    <a:pt x="17946" y="21087"/>
                  </a:lnTo>
                  <a:lnTo>
                    <a:pt x="17962" y="21029"/>
                  </a:lnTo>
                  <a:lnTo>
                    <a:pt x="18027" y="21010"/>
                  </a:lnTo>
                  <a:lnTo>
                    <a:pt x="18076" y="21048"/>
                  </a:lnTo>
                  <a:lnTo>
                    <a:pt x="18011" y="21106"/>
                  </a:lnTo>
                  <a:lnTo>
                    <a:pt x="17995" y="21144"/>
                  </a:lnTo>
                  <a:lnTo>
                    <a:pt x="18027" y="21219"/>
                  </a:lnTo>
                  <a:lnTo>
                    <a:pt x="17962" y="21296"/>
                  </a:lnTo>
                  <a:lnTo>
                    <a:pt x="17946" y="21372"/>
                  </a:lnTo>
                  <a:lnTo>
                    <a:pt x="18027" y="21429"/>
                  </a:lnTo>
                  <a:lnTo>
                    <a:pt x="18011" y="21524"/>
                  </a:lnTo>
                  <a:lnTo>
                    <a:pt x="18043" y="21581"/>
                  </a:lnTo>
                  <a:lnTo>
                    <a:pt x="18125" y="21581"/>
                  </a:lnTo>
                  <a:lnTo>
                    <a:pt x="18174" y="21524"/>
                  </a:lnTo>
                  <a:lnTo>
                    <a:pt x="18125" y="21466"/>
                  </a:lnTo>
                  <a:lnTo>
                    <a:pt x="18174" y="21410"/>
                  </a:lnTo>
                  <a:lnTo>
                    <a:pt x="18125" y="21372"/>
                  </a:lnTo>
                  <a:lnTo>
                    <a:pt x="18092" y="21372"/>
                  </a:lnTo>
                  <a:lnTo>
                    <a:pt x="18125" y="21296"/>
                  </a:lnTo>
                  <a:lnTo>
                    <a:pt x="18190" y="21276"/>
                  </a:lnTo>
                  <a:lnTo>
                    <a:pt x="18271" y="21201"/>
                  </a:lnTo>
                  <a:lnTo>
                    <a:pt x="18271" y="21125"/>
                  </a:lnTo>
                  <a:lnTo>
                    <a:pt x="18239" y="21106"/>
                  </a:lnTo>
                  <a:lnTo>
                    <a:pt x="18174" y="21106"/>
                  </a:lnTo>
                  <a:lnTo>
                    <a:pt x="18174" y="21087"/>
                  </a:lnTo>
                  <a:lnTo>
                    <a:pt x="18255" y="21010"/>
                  </a:lnTo>
                  <a:lnTo>
                    <a:pt x="18239" y="20916"/>
                  </a:lnTo>
                  <a:lnTo>
                    <a:pt x="18125" y="20820"/>
                  </a:lnTo>
                  <a:lnTo>
                    <a:pt x="18174" y="20725"/>
                  </a:lnTo>
                  <a:lnTo>
                    <a:pt x="18190" y="20744"/>
                  </a:lnTo>
                  <a:lnTo>
                    <a:pt x="18255" y="20744"/>
                  </a:lnTo>
                  <a:lnTo>
                    <a:pt x="18255" y="20688"/>
                  </a:lnTo>
                  <a:lnTo>
                    <a:pt x="18174" y="20592"/>
                  </a:lnTo>
                  <a:lnTo>
                    <a:pt x="18223" y="20592"/>
                  </a:lnTo>
                  <a:lnTo>
                    <a:pt x="18223" y="20421"/>
                  </a:lnTo>
                  <a:lnTo>
                    <a:pt x="18125" y="20345"/>
                  </a:lnTo>
                  <a:lnTo>
                    <a:pt x="18109" y="20364"/>
                  </a:lnTo>
                  <a:lnTo>
                    <a:pt x="18043" y="20307"/>
                  </a:lnTo>
                  <a:lnTo>
                    <a:pt x="18059" y="20269"/>
                  </a:lnTo>
                  <a:lnTo>
                    <a:pt x="18059" y="20250"/>
                  </a:lnTo>
                  <a:lnTo>
                    <a:pt x="18125" y="20155"/>
                  </a:lnTo>
                  <a:lnTo>
                    <a:pt x="18092" y="20079"/>
                  </a:lnTo>
                  <a:cubicBezTo>
                    <a:pt x="18092" y="20041"/>
                    <a:pt x="18109" y="19983"/>
                    <a:pt x="18109" y="19946"/>
                  </a:cubicBezTo>
                  <a:lnTo>
                    <a:pt x="18109" y="19889"/>
                  </a:lnTo>
                  <a:lnTo>
                    <a:pt x="18141" y="19927"/>
                  </a:lnTo>
                  <a:lnTo>
                    <a:pt x="18207" y="19870"/>
                  </a:lnTo>
                  <a:lnTo>
                    <a:pt x="18174" y="19774"/>
                  </a:lnTo>
                  <a:lnTo>
                    <a:pt x="18207" y="19736"/>
                  </a:lnTo>
                  <a:lnTo>
                    <a:pt x="18207" y="19603"/>
                  </a:lnTo>
                  <a:lnTo>
                    <a:pt x="18255" y="19584"/>
                  </a:lnTo>
                  <a:lnTo>
                    <a:pt x="18271" y="19736"/>
                  </a:lnTo>
                  <a:lnTo>
                    <a:pt x="18304" y="19699"/>
                  </a:lnTo>
                  <a:lnTo>
                    <a:pt x="18337" y="19680"/>
                  </a:lnTo>
                  <a:lnTo>
                    <a:pt x="18337" y="19736"/>
                  </a:lnTo>
                  <a:lnTo>
                    <a:pt x="18304" y="19774"/>
                  </a:lnTo>
                  <a:lnTo>
                    <a:pt x="18304" y="19851"/>
                  </a:lnTo>
                  <a:lnTo>
                    <a:pt x="18353" y="19889"/>
                  </a:lnTo>
                  <a:lnTo>
                    <a:pt x="18451" y="19870"/>
                  </a:lnTo>
                  <a:lnTo>
                    <a:pt x="18516" y="19774"/>
                  </a:lnTo>
                  <a:lnTo>
                    <a:pt x="18500" y="19736"/>
                  </a:lnTo>
                  <a:cubicBezTo>
                    <a:pt x="18516" y="19680"/>
                    <a:pt x="18533" y="19603"/>
                    <a:pt x="18549" y="19546"/>
                  </a:cubicBezTo>
                  <a:lnTo>
                    <a:pt x="18582" y="19565"/>
                  </a:lnTo>
                  <a:lnTo>
                    <a:pt x="18598" y="19661"/>
                  </a:lnTo>
                  <a:lnTo>
                    <a:pt x="18679" y="19736"/>
                  </a:lnTo>
                  <a:lnTo>
                    <a:pt x="18712" y="19736"/>
                  </a:lnTo>
                  <a:lnTo>
                    <a:pt x="18663" y="19755"/>
                  </a:lnTo>
                  <a:lnTo>
                    <a:pt x="18598" y="19755"/>
                  </a:lnTo>
                  <a:lnTo>
                    <a:pt x="18582" y="19793"/>
                  </a:lnTo>
                  <a:cubicBezTo>
                    <a:pt x="18516" y="19832"/>
                    <a:pt x="18451" y="19870"/>
                    <a:pt x="18451" y="19964"/>
                  </a:cubicBezTo>
                  <a:cubicBezTo>
                    <a:pt x="18451" y="20041"/>
                    <a:pt x="18451" y="20079"/>
                    <a:pt x="18467" y="20155"/>
                  </a:cubicBezTo>
                  <a:lnTo>
                    <a:pt x="18451" y="20136"/>
                  </a:lnTo>
                  <a:lnTo>
                    <a:pt x="18451" y="20117"/>
                  </a:lnTo>
                  <a:lnTo>
                    <a:pt x="18435" y="20136"/>
                  </a:lnTo>
                  <a:cubicBezTo>
                    <a:pt x="18419" y="20136"/>
                    <a:pt x="18402" y="20117"/>
                    <a:pt x="18370" y="20117"/>
                  </a:cubicBezTo>
                  <a:lnTo>
                    <a:pt x="18419" y="20060"/>
                  </a:lnTo>
                  <a:lnTo>
                    <a:pt x="18435" y="19983"/>
                  </a:lnTo>
                  <a:lnTo>
                    <a:pt x="18288" y="19964"/>
                  </a:lnTo>
                  <a:lnTo>
                    <a:pt x="18207" y="20060"/>
                  </a:lnTo>
                  <a:lnTo>
                    <a:pt x="18255" y="20155"/>
                  </a:lnTo>
                  <a:lnTo>
                    <a:pt x="18271" y="20155"/>
                  </a:lnTo>
                  <a:cubicBezTo>
                    <a:pt x="18255" y="20174"/>
                    <a:pt x="18255" y="20193"/>
                    <a:pt x="18255" y="20231"/>
                  </a:cubicBezTo>
                  <a:cubicBezTo>
                    <a:pt x="18271" y="20250"/>
                    <a:pt x="18271" y="20288"/>
                    <a:pt x="18288" y="20326"/>
                  </a:cubicBezTo>
                  <a:cubicBezTo>
                    <a:pt x="18321" y="20345"/>
                    <a:pt x="18337" y="20383"/>
                    <a:pt x="18353" y="20440"/>
                  </a:cubicBezTo>
                  <a:lnTo>
                    <a:pt x="18370" y="20440"/>
                  </a:lnTo>
                  <a:cubicBezTo>
                    <a:pt x="18370" y="20440"/>
                    <a:pt x="18370" y="20459"/>
                    <a:pt x="18386" y="20459"/>
                  </a:cubicBezTo>
                  <a:cubicBezTo>
                    <a:pt x="18419" y="20516"/>
                    <a:pt x="18451" y="20516"/>
                    <a:pt x="18467" y="20535"/>
                  </a:cubicBezTo>
                  <a:lnTo>
                    <a:pt x="18451" y="20554"/>
                  </a:lnTo>
                  <a:lnTo>
                    <a:pt x="18353" y="20649"/>
                  </a:lnTo>
                  <a:lnTo>
                    <a:pt x="18353" y="20744"/>
                  </a:lnTo>
                  <a:lnTo>
                    <a:pt x="18402" y="20839"/>
                  </a:lnTo>
                  <a:lnTo>
                    <a:pt x="18500" y="20744"/>
                  </a:lnTo>
                  <a:lnTo>
                    <a:pt x="18565" y="20611"/>
                  </a:lnTo>
                  <a:lnTo>
                    <a:pt x="18565" y="20554"/>
                  </a:lnTo>
                  <a:lnTo>
                    <a:pt x="18615" y="20535"/>
                  </a:lnTo>
                  <a:lnTo>
                    <a:pt x="18728" y="20421"/>
                  </a:lnTo>
                  <a:lnTo>
                    <a:pt x="18745" y="20459"/>
                  </a:lnTo>
                  <a:lnTo>
                    <a:pt x="18908" y="20459"/>
                  </a:lnTo>
                  <a:lnTo>
                    <a:pt x="18843" y="20554"/>
                  </a:lnTo>
                  <a:lnTo>
                    <a:pt x="18859" y="20573"/>
                  </a:lnTo>
                  <a:lnTo>
                    <a:pt x="18957" y="20573"/>
                  </a:lnTo>
                  <a:lnTo>
                    <a:pt x="18957" y="20630"/>
                  </a:lnTo>
                  <a:lnTo>
                    <a:pt x="18875" y="20725"/>
                  </a:lnTo>
                  <a:cubicBezTo>
                    <a:pt x="18859" y="20725"/>
                    <a:pt x="18843" y="20744"/>
                    <a:pt x="18827" y="20744"/>
                  </a:cubicBezTo>
                  <a:lnTo>
                    <a:pt x="18843" y="20649"/>
                  </a:lnTo>
                  <a:lnTo>
                    <a:pt x="18794" y="20535"/>
                  </a:lnTo>
                  <a:lnTo>
                    <a:pt x="18696" y="20535"/>
                  </a:lnTo>
                  <a:lnTo>
                    <a:pt x="18696" y="20573"/>
                  </a:lnTo>
                  <a:lnTo>
                    <a:pt x="18615" y="20630"/>
                  </a:lnTo>
                  <a:lnTo>
                    <a:pt x="18582" y="20763"/>
                  </a:lnTo>
                  <a:lnTo>
                    <a:pt x="18582" y="20820"/>
                  </a:lnTo>
                  <a:lnTo>
                    <a:pt x="18500" y="20916"/>
                  </a:lnTo>
                  <a:lnTo>
                    <a:pt x="18516" y="20991"/>
                  </a:lnTo>
                  <a:lnTo>
                    <a:pt x="18663" y="20916"/>
                  </a:lnTo>
                  <a:cubicBezTo>
                    <a:pt x="18663" y="20935"/>
                    <a:pt x="18679" y="20935"/>
                    <a:pt x="18679" y="20935"/>
                  </a:cubicBezTo>
                  <a:lnTo>
                    <a:pt x="18598" y="21010"/>
                  </a:lnTo>
                  <a:lnTo>
                    <a:pt x="18533" y="21125"/>
                  </a:lnTo>
                  <a:lnTo>
                    <a:pt x="18582" y="21182"/>
                  </a:lnTo>
                  <a:lnTo>
                    <a:pt x="18712" y="21048"/>
                  </a:lnTo>
                  <a:lnTo>
                    <a:pt x="18761" y="20991"/>
                  </a:lnTo>
                  <a:cubicBezTo>
                    <a:pt x="18777" y="21010"/>
                    <a:pt x="18794" y="21010"/>
                    <a:pt x="18827" y="21029"/>
                  </a:cubicBezTo>
                  <a:lnTo>
                    <a:pt x="18827" y="21048"/>
                  </a:lnTo>
                  <a:lnTo>
                    <a:pt x="18843" y="21106"/>
                  </a:lnTo>
                  <a:lnTo>
                    <a:pt x="18859" y="21144"/>
                  </a:lnTo>
                  <a:lnTo>
                    <a:pt x="18712" y="21144"/>
                  </a:lnTo>
                  <a:lnTo>
                    <a:pt x="18663" y="21219"/>
                  </a:lnTo>
                  <a:lnTo>
                    <a:pt x="18663" y="21276"/>
                  </a:lnTo>
                  <a:lnTo>
                    <a:pt x="18712" y="21276"/>
                  </a:lnTo>
                  <a:lnTo>
                    <a:pt x="18761" y="21238"/>
                  </a:lnTo>
                  <a:lnTo>
                    <a:pt x="18843" y="21238"/>
                  </a:lnTo>
                  <a:lnTo>
                    <a:pt x="18843" y="21276"/>
                  </a:lnTo>
                  <a:lnTo>
                    <a:pt x="18761" y="21334"/>
                  </a:lnTo>
                  <a:lnTo>
                    <a:pt x="18663" y="21334"/>
                  </a:lnTo>
                  <a:lnTo>
                    <a:pt x="18615" y="21391"/>
                  </a:lnTo>
                  <a:lnTo>
                    <a:pt x="18598" y="21505"/>
                  </a:lnTo>
                  <a:lnTo>
                    <a:pt x="18631" y="21600"/>
                  </a:lnTo>
                  <a:lnTo>
                    <a:pt x="18696" y="21562"/>
                  </a:lnTo>
                  <a:lnTo>
                    <a:pt x="18712" y="21485"/>
                  </a:lnTo>
                  <a:lnTo>
                    <a:pt x="18777" y="21485"/>
                  </a:lnTo>
                  <a:lnTo>
                    <a:pt x="18859" y="21429"/>
                  </a:lnTo>
                  <a:lnTo>
                    <a:pt x="18957" y="21296"/>
                  </a:lnTo>
                  <a:lnTo>
                    <a:pt x="19071" y="21125"/>
                  </a:lnTo>
                  <a:lnTo>
                    <a:pt x="19103" y="20916"/>
                  </a:lnTo>
                  <a:lnTo>
                    <a:pt x="19202" y="20669"/>
                  </a:lnTo>
                  <a:lnTo>
                    <a:pt x="19251" y="20649"/>
                  </a:lnTo>
                  <a:lnTo>
                    <a:pt x="19251" y="20592"/>
                  </a:lnTo>
                  <a:lnTo>
                    <a:pt x="19234" y="20592"/>
                  </a:lnTo>
                  <a:lnTo>
                    <a:pt x="19267" y="20554"/>
                  </a:lnTo>
                  <a:lnTo>
                    <a:pt x="19267" y="20516"/>
                  </a:lnTo>
                  <a:lnTo>
                    <a:pt x="19299" y="20459"/>
                  </a:lnTo>
                  <a:lnTo>
                    <a:pt x="19267" y="20421"/>
                  </a:lnTo>
                  <a:lnTo>
                    <a:pt x="19234" y="20402"/>
                  </a:lnTo>
                  <a:lnTo>
                    <a:pt x="19234" y="20307"/>
                  </a:lnTo>
                  <a:lnTo>
                    <a:pt x="19185" y="20211"/>
                  </a:lnTo>
                  <a:lnTo>
                    <a:pt x="19087" y="20136"/>
                  </a:lnTo>
                  <a:lnTo>
                    <a:pt x="19022" y="20079"/>
                  </a:lnTo>
                  <a:lnTo>
                    <a:pt x="19006" y="20022"/>
                  </a:lnTo>
                  <a:lnTo>
                    <a:pt x="18924" y="19870"/>
                  </a:lnTo>
                  <a:lnTo>
                    <a:pt x="18859" y="19851"/>
                  </a:lnTo>
                  <a:lnTo>
                    <a:pt x="18777" y="19851"/>
                  </a:lnTo>
                  <a:lnTo>
                    <a:pt x="18777" y="19793"/>
                  </a:lnTo>
                  <a:lnTo>
                    <a:pt x="18810" y="19755"/>
                  </a:lnTo>
                  <a:lnTo>
                    <a:pt x="18777" y="19680"/>
                  </a:lnTo>
                  <a:lnTo>
                    <a:pt x="18745" y="19642"/>
                  </a:lnTo>
                  <a:lnTo>
                    <a:pt x="18728" y="19565"/>
                  </a:lnTo>
                  <a:lnTo>
                    <a:pt x="18761" y="19508"/>
                  </a:lnTo>
                  <a:lnTo>
                    <a:pt x="18810" y="19489"/>
                  </a:lnTo>
                  <a:lnTo>
                    <a:pt x="18777" y="19452"/>
                  </a:lnTo>
                  <a:lnTo>
                    <a:pt x="18728" y="19394"/>
                  </a:lnTo>
                  <a:lnTo>
                    <a:pt x="18679" y="19394"/>
                  </a:lnTo>
                  <a:lnTo>
                    <a:pt x="18679" y="19318"/>
                  </a:lnTo>
                  <a:lnTo>
                    <a:pt x="18761" y="19280"/>
                  </a:lnTo>
                  <a:lnTo>
                    <a:pt x="18745" y="18900"/>
                  </a:lnTo>
                  <a:lnTo>
                    <a:pt x="18745" y="18519"/>
                  </a:lnTo>
                  <a:lnTo>
                    <a:pt x="18777" y="18197"/>
                  </a:lnTo>
                  <a:lnTo>
                    <a:pt x="18761" y="18120"/>
                  </a:lnTo>
                  <a:lnTo>
                    <a:pt x="18761" y="18025"/>
                  </a:lnTo>
                  <a:lnTo>
                    <a:pt x="18810" y="17930"/>
                  </a:lnTo>
                  <a:lnTo>
                    <a:pt x="18777" y="17835"/>
                  </a:lnTo>
                  <a:lnTo>
                    <a:pt x="18745" y="17759"/>
                  </a:lnTo>
                  <a:lnTo>
                    <a:pt x="18728" y="17569"/>
                  </a:lnTo>
                  <a:lnTo>
                    <a:pt x="18615" y="17417"/>
                  </a:lnTo>
                  <a:lnTo>
                    <a:pt x="18582" y="17226"/>
                  </a:lnTo>
                  <a:lnTo>
                    <a:pt x="18598" y="17132"/>
                  </a:lnTo>
                  <a:lnTo>
                    <a:pt x="18500" y="16827"/>
                  </a:lnTo>
                  <a:lnTo>
                    <a:pt x="18516" y="16751"/>
                  </a:lnTo>
                  <a:lnTo>
                    <a:pt x="18582" y="16618"/>
                  </a:lnTo>
                  <a:lnTo>
                    <a:pt x="18565" y="16542"/>
                  </a:lnTo>
                  <a:lnTo>
                    <a:pt x="18565" y="16447"/>
                  </a:lnTo>
                  <a:lnTo>
                    <a:pt x="18451" y="16352"/>
                  </a:lnTo>
                  <a:lnTo>
                    <a:pt x="18321" y="16352"/>
                  </a:lnTo>
                  <a:lnTo>
                    <a:pt x="18158" y="16409"/>
                  </a:lnTo>
                  <a:lnTo>
                    <a:pt x="18109" y="16428"/>
                  </a:lnTo>
                  <a:lnTo>
                    <a:pt x="17946" y="16504"/>
                  </a:lnTo>
                  <a:lnTo>
                    <a:pt x="17847" y="16618"/>
                  </a:lnTo>
                  <a:lnTo>
                    <a:pt x="17717" y="16827"/>
                  </a:lnTo>
                  <a:lnTo>
                    <a:pt x="17619" y="16904"/>
                  </a:lnTo>
                  <a:lnTo>
                    <a:pt x="17472" y="16923"/>
                  </a:lnTo>
                  <a:lnTo>
                    <a:pt x="17309" y="16942"/>
                  </a:lnTo>
                  <a:lnTo>
                    <a:pt x="17277" y="16942"/>
                  </a:lnTo>
                  <a:lnTo>
                    <a:pt x="17277" y="16885"/>
                  </a:lnTo>
                  <a:lnTo>
                    <a:pt x="17358" y="16732"/>
                  </a:lnTo>
                  <a:lnTo>
                    <a:pt x="17309" y="16599"/>
                  </a:lnTo>
                  <a:lnTo>
                    <a:pt x="17195" y="15990"/>
                  </a:lnTo>
                  <a:lnTo>
                    <a:pt x="17114" y="15743"/>
                  </a:lnTo>
                  <a:lnTo>
                    <a:pt x="17064" y="15610"/>
                  </a:lnTo>
                  <a:lnTo>
                    <a:pt x="17178" y="15382"/>
                  </a:lnTo>
                  <a:lnTo>
                    <a:pt x="16950" y="15344"/>
                  </a:lnTo>
                  <a:lnTo>
                    <a:pt x="16787" y="15477"/>
                  </a:lnTo>
                  <a:lnTo>
                    <a:pt x="16689" y="15421"/>
                  </a:lnTo>
                  <a:lnTo>
                    <a:pt x="16396" y="15421"/>
                  </a:lnTo>
                  <a:lnTo>
                    <a:pt x="21600" y="4354"/>
                  </a:lnTo>
                  <a:lnTo>
                    <a:pt x="21584" y="4297"/>
                  </a:lnTo>
                  <a:lnTo>
                    <a:pt x="21469" y="4277"/>
                  </a:lnTo>
                  <a:lnTo>
                    <a:pt x="21421" y="4297"/>
                  </a:lnTo>
                  <a:lnTo>
                    <a:pt x="21372" y="4240"/>
                  </a:lnTo>
                  <a:lnTo>
                    <a:pt x="21339" y="4012"/>
                  </a:lnTo>
                  <a:lnTo>
                    <a:pt x="21290" y="3898"/>
                  </a:lnTo>
                  <a:lnTo>
                    <a:pt x="21224" y="3859"/>
                  </a:lnTo>
                  <a:lnTo>
                    <a:pt x="21209" y="3727"/>
                  </a:lnTo>
                  <a:lnTo>
                    <a:pt x="21143" y="3593"/>
                  </a:lnTo>
                  <a:lnTo>
                    <a:pt x="21110" y="3536"/>
                  </a:lnTo>
                  <a:lnTo>
                    <a:pt x="20947" y="3536"/>
                  </a:lnTo>
                  <a:lnTo>
                    <a:pt x="20931" y="3574"/>
                  </a:lnTo>
                  <a:lnTo>
                    <a:pt x="20800" y="3536"/>
                  </a:lnTo>
                  <a:lnTo>
                    <a:pt x="20686" y="3574"/>
                  </a:lnTo>
                  <a:lnTo>
                    <a:pt x="20621" y="3518"/>
                  </a:lnTo>
                  <a:lnTo>
                    <a:pt x="20572" y="3536"/>
                  </a:lnTo>
                  <a:lnTo>
                    <a:pt x="20540" y="3518"/>
                  </a:lnTo>
                  <a:lnTo>
                    <a:pt x="20523" y="3536"/>
                  </a:lnTo>
                  <a:lnTo>
                    <a:pt x="20458" y="3536"/>
                  </a:lnTo>
                  <a:lnTo>
                    <a:pt x="20458" y="3518"/>
                  </a:lnTo>
                  <a:lnTo>
                    <a:pt x="20490" y="3518"/>
                  </a:lnTo>
                  <a:lnTo>
                    <a:pt x="20490" y="3480"/>
                  </a:lnTo>
                  <a:lnTo>
                    <a:pt x="20409" y="3403"/>
                  </a:lnTo>
                  <a:lnTo>
                    <a:pt x="20360" y="3422"/>
                  </a:lnTo>
                  <a:lnTo>
                    <a:pt x="20295" y="3403"/>
                  </a:lnTo>
                  <a:lnTo>
                    <a:pt x="20311" y="3384"/>
                  </a:lnTo>
                  <a:lnTo>
                    <a:pt x="20360" y="3346"/>
                  </a:lnTo>
                  <a:lnTo>
                    <a:pt x="20311" y="3308"/>
                  </a:lnTo>
                  <a:lnTo>
                    <a:pt x="20246" y="3308"/>
                  </a:lnTo>
                  <a:lnTo>
                    <a:pt x="20197" y="3289"/>
                  </a:lnTo>
                  <a:lnTo>
                    <a:pt x="20197" y="3232"/>
                  </a:lnTo>
                  <a:lnTo>
                    <a:pt x="20132" y="3156"/>
                  </a:lnTo>
                  <a:lnTo>
                    <a:pt x="20066" y="3099"/>
                  </a:lnTo>
                  <a:lnTo>
                    <a:pt x="20050" y="3099"/>
                  </a:lnTo>
                  <a:lnTo>
                    <a:pt x="20001" y="3061"/>
                  </a:lnTo>
                  <a:lnTo>
                    <a:pt x="19968" y="3061"/>
                  </a:lnTo>
                  <a:lnTo>
                    <a:pt x="19920" y="3118"/>
                  </a:lnTo>
                  <a:lnTo>
                    <a:pt x="19920" y="3061"/>
                  </a:lnTo>
                  <a:lnTo>
                    <a:pt x="19903" y="3023"/>
                  </a:lnTo>
                  <a:lnTo>
                    <a:pt x="19838" y="2966"/>
                  </a:lnTo>
                  <a:lnTo>
                    <a:pt x="19789" y="3061"/>
                  </a:lnTo>
                  <a:lnTo>
                    <a:pt x="19740" y="3023"/>
                  </a:lnTo>
                  <a:lnTo>
                    <a:pt x="19740" y="2947"/>
                  </a:lnTo>
                  <a:lnTo>
                    <a:pt x="19789" y="2928"/>
                  </a:lnTo>
                  <a:lnTo>
                    <a:pt x="19756" y="2871"/>
                  </a:lnTo>
                  <a:lnTo>
                    <a:pt x="19708" y="2852"/>
                  </a:lnTo>
                  <a:lnTo>
                    <a:pt x="19642" y="2871"/>
                  </a:lnTo>
                  <a:lnTo>
                    <a:pt x="19659" y="2833"/>
                  </a:lnTo>
                  <a:lnTo>
                    <a:pt x="19659" y="2776"/>
                  </a:lnTo>
                  <a:lnTo>
                    <a:pt x="19577" y="2738"/>
                  </a:lnTo>
                  <a:lnTo>
                    <a:pt x="19511" y="2643"/>
                  </a:lnTo>
                  <a:lnTo>
                    <a:pt x="19544" y="2624"/>
                  </a:lnTo>
                  <a:lnTo>
                    <a:pt x="19511" y="2566"/>
                  </a:lnTo>
                  <a:lnTo>
                    <a:pt x="19463" y="2547"/>
                  </a:lnTo>
                  <a:lnTo>
                    <a:pt x="19414" y="2585"/>
                  </a:lnTo>
                  <a:lnTo>
                    <a:pt x="19251" y="2776"/>
                  </a:lnTo>
                  <a:lnTo>
                    <a:pt x="19071" y="2909"/>
                  </a:lnTo>
                  <a:lnTo>
                    <a:pt x="19234" y="2757"/>
                  </a:lnTo>
                  <a:lnTo>
                    <a:pt x="19332" y="2585"/>
                  </a:lnTo>
                  <a:lnTo>
                    <a:pt x="19430" y="2472"/>
                  </a:lnTo>
                  <a:lnTo>
                    <a:pt x="19463" y="2357"/>
                  </a:lnTo>
                  <a:lnTo>
                    <a:pt x="19397" y="2300"/>
                  </a:lnTo>
                  <a:lnTo>
                    <a:pt x="19267" y="2206"/>
                  </a:lnTo>
                  <a:lnTo>
                    <a:pt x="19169" y="2206"/>
                  </a:lnTo>
                  <a:lnTo>
                    <a:pt x="19055" y="2263"/>
                  </a:lnTo>
                  <a:lnTo>
                    <a:pt x="18990" y="2263"/>
                  </a:lnTo>
                  <a:lnTo>
                    <a:pt x="18940" y="2282"/>
                  </a:lnTo>
                  <a:lnTo>
                    <a:pt x="18827" y="2300"/>
                  </a:lnTo>
                  <a:lnTo>
                    <a:pt x="18696" y="2472"/>
                  </a:lnTo>
                  <a:lnTo>
                    <a:pt x="18598" y="2566"/>
                  </a:lnTo>
                  <a:lnTo>
                    <a:pt x="18679" y="2453"/>
                  </a:lnTo>
                  <a:lnTo>
                    <a:pt x="18663" y="2300"/>
                  </a:lnTo>
                  <a:lnTo>
                    <a:pt x="18679" y="2186"/>
                  </a:lnTo>
                  <a:lnTo>
                    <a:pt x="18679" y="2091"/>
                  </a:lnTo>
                  <a:lnTo>
                    <a:pt x="18533" y="1997"/>
                  </a:lnTo>
                  <a:lnTo>
                    <a:pt x="18533" y="1958"/>
                  </a:lnTo>
                  <a:lnTo>
                    <a:pt x="18615" y="1901"/>
                  </a:lnTo>
                  <a:lnTo>
                    <a:pt x="18696" y="1901"/>
                  </a:lnTo>
                  <a:lnTo>
                    <a:pt x="18696" y="1863"/>
                  </a:lnTo>
                  <a:lnTo>
                    <a:pt x="18484" y="1711"/>
                  </a:lnTo>
                  <a:lnTo>
                    <a:pt x="18451" y="1635"/>
                  </a:lnTo>
                  <a:lnTo>
                    <a:pt x="18500" y="1578"/>
                  </a:lnTo>
                  <a:lnTo>
                    <a:pt x="18615" y="1502"/>
                  </a:lnTo>
                  <a:lnTo>
                    <a:pt x="18679" y="1426"/>
                  </a:lnTo>
                  <a:lnTo>
                    <a:pt x="18647" y="1349"/>
                  </a:lnTo>
                  <a:lnTo>
                    <a:pt x="18598" y="1236"/>
                  </a:lnTo>
                  <a:lnTo>
                    <a:pt x="18565" y="1236"/>
                  </a:lnTo>
                  <a:lnTo>
                    <a:pt x="18516" y="1255"/>
                  </a:lnTo>
                  <a:lnTo>
                    <a:pt x="18484" y="1198"/>
                  </a:lnTo>
                  <a:lnTo>
                    <a:pt x="18419" y="1140"/>
                  </a:lnTo>
                  <a:lnTo>
                    <a:pt x="18337" y="1140"/>
                  </a:lnTo>
                  <a:lnTo>
                    <a:pt x="18239" y="1102"/>
                  </a:lnTo>
                  <a:lnTo>
                    <a:pt x="18190" y="1064"/>
                  </a:lnTo>
                  <a:lnTo>
                    <a:pt x="18125" y="1102"/>
                  </a:lnTo>
                  <a:lnTo>
                    <a:pt x="18027" y="1102"/>
                  </a:lnTo>
                  <a:lnTo>
                    <a:pt x="17995" y="1198"/>
                  </a:lnTo>
                  <a:lnTo>
                    <a:pt x="17995" y="1236"/>
                  </a:lnTo>
                  <a:lnTo>
                    <a:pt x="17929" y="1140"/>
                  </a:lnTo>
                  <a:lnTo>
                    <a:pt x="17962" y="1045"/>
                  </a:lnTo>
                  <a:lnTo>
                    <a:pt x="18011" y="1027"/>
                  </a:lnTo>
                  <a:lnTo>
                    <a:pt x="18011" y="931"/>
                  </a:lnTo>
                  <a:lnTo>
                    <a:pt x="18043" y="855"/>
                  </a:lnTo>
                  <a:lnTo>
                    <a:pt x="18092" y="836"/>
                  </a:lnTo>
                  <a:lnTo>
                    <a:pt x="18092" y="742"/>
                  </a:lnTo>
                  <a:lnTo>
                    <a:pt x="18109" y="646"/>
                  </a:lnTo>
                  <a:lnTo>
                    <a:pt x="18092" y="589"/>
                  </a:lnTo>
                  <a:lnTo>
                    <a:pt x="18076" y="589"/>
                  </a:lnTo>
                  <a:lnTo>
                    <a:pt x="17962" y="722"/>
                  </a:lnTo>
                  <a:lnTo>
                    <a:pt x="17946" y="817"/>
                  </a:lnTo>
                  <a:lnTo>
                    <a:pt x="17929" y="817"/>
                  </a:lnTo>
                  <a:lnTo>
                    <a:pt x="17864" y="761"/>
                  </a:lnTo>
                  <a:lnTo>
                    <a:pt x="17783" y="817"/>
                  </a:lnTo>
                  <a:lnTo>
                    <a:pt x="17766" y="855"/>
                  </a:lnTo>
                  <a:lnTo>
                    <a:pt x="17783" y="951"/>
                  </a:lnTo>
                  <a:lnTo>
                    <a:pt x="17717" y="1027"/>
                  </a:lnTo>
                  <a:lnTo>
                    <a:pt x="17684" y="1027"/>
                  </a:lnTo>
                  <a:lnTo>
                    <a:pt x="17668" y="970"/>
                  </a:lnTo>
                  <a:lnTo>
                    <a:pt x="17619" y="1102"/>
                  </a:lnTo>
                  <a:lnTo>
                    <a:pt x="17619" y="1198"/>
                  </a:lnTo>
                  <a:lnTo>
                    <a:pt x="17586" y="1064"/>
                  </a:lnTo>
                  <a:lnTo>
                    <a:pt x="17586" y="951"/>
                  </a:lnTo>
                  <a:lnTo>
                    <a:pt x="17619" y="855"/>
                  </a:lnTo>
                  <a:lnTo>
                    <a:pt x="17586" y="836"/>
                  </a:lnTo>
                  <a:lnTo>
                    <a:pt x="17521" y="912"/>
                  </a:lnTo>
                  <a:lnTo>
                    <a:pt x="17505" y="970"/>
                  </a:lnTo>
                  <a:lnTo>
                    <a:pt x="17440" y="1008"/>
                  </a:lnTo>
                  <a:lnTo>
                    <a:pt x="17472" y="836"/>
                  </a:lnTo>
                  <a:lnTo>
                    <a:pt x="17440" y="742"/>
                  </a:lnTo>
                  <a:lnTo>
                    <a:pt x="17358" y="742"/>
                  </a:lnTo>
                  <a:lnTo>
                    <a:pt x="17374" y="665"/>
                  </a:lnTo>
                  <a:lnTo>
                    <a:pt x="17472" y="570"/>
                  </a:lnTo>
                  <a:lnTo>
                    <a:pt x="17554" y="551"/>
                  </a:lnTo>
                  <a:lnTo>
                    <a:pt x="17668" y="646"/>
                  </a:lnTo>
                  <a:lnTo>
                    <a:pt x="17783" y="570"/>
                  </a:lnTo>
                  <a:lnTo>
                    <a:pt x="17864" y="551"/>
                  </a:lnTo>
                  <a:lnTo>
                    <a:pt x="17946" y="456"/>
                  </a:lnTo>
                  <a:lnTo>
                    <a:pt x="17946" y="399"/>
                  </a:lnTo>
                  <a:lnTo>
                    <a:pt x="17962" y="361"/>
                  </a:lnTo>
                  <a:lnTo>
                    <a:pt x="17946" y="304"/>
                  </a:lnTo>
                  <a:lnTo>
                    <a:pt x="17847" y="266"/>
                  </a:lnTo>
                  <a:lnTo>
                    <a:pt x="17798" y="266"/>
                  </a:lnTo>
                  <a:lnTo>
                    <a:pt x="17798" y="171"/>
                  </a:lnTo>
                  <a:lnTo>
                    <a:pt x="17766" y="114"/>
                  </a:lnTo>
                  <a:lnTo>
                    <a:pt x="17750" y="95"/>
                  </a:lnTo>
                  <a:lnTo>
                    <a:pt x="17766" y="75"/>
                  </a:lnTo>
                  <a:lnTo>
                    <a:pt x="17798" y="56"/>
                  </a:lnTo>
                  <a:lnTo>
                    <a:pt x="17831" y="0"/>
                  </a:lnTo>
                  <a:close/>
                </a:path>
              </a:pathLst>
            </a:custGeom>
            <a:solidFill>
              <a:srgbClr val="CCD4DA"/>
            </a:solidFill>
            <a:ln w="12700" cap="flat">
              <a:noFill/>
              <a:miter lim="400000"/>
            </a:ln>
            <a:effectLst/>
          </p:spPr>
          <p:txBody>
            <a:bodyPr wrap="square" lIns="0" tIns="0" rIns="0" bIns="0" numCol="1" anchor="ctr">
              <a:noAutofit/>
            </a:bodyPr>
            <a:lstStyle/>
            <a:p>
              <a:pPr defTabSz="342900">
                <a:lnSpc>
                  <a:spcPct val="100000"/>
                </a:lnSpc>
                <a:spcBef>
                  <a:spcPts val="0"/>
                </a:spcBef>
                <a:defRPr sz="1400">
                  <a:latin typeface="Arial"/>
                  <a:ea typeface="Arial"/>
                  <a:cs typeface="Arial"/>
                  <a:sym typeface="Arial"/>
                </a:defRPr>
              </a:pPr>
              <a:endParaRPr sz="525"/>
            </a:p>
          </p:txBody>
        </p:sp>
        <p:sp>
          <p:nvSpPr>
            <p:cNvPr id="37" name="Google Shape;10422;p32">
              <a:extLst>
                <a:ext uri="{FF2B5EF4-FFF2-40B4-BE49-F238E27FC236}">
                  <a16:creationId xmlns:a16="http://schemas.microsoft.com/office/drawing/2014/main" id="{18D9136A-5475-E9A8-2158-62A850C9785A}"/>
                </a:ext>
              </a:extLst>
            </p:cNvPr>
            <p:cNvSpPr/>
            <p:nvPr/>
          </p:nvSpPr>
          <p:spPr>
            <a:xfrm>
              <a:off x="2909394" y="4643608"/>
              <a:ext cx="4074201" cy="2294271"/>
            </a:xfrm>
            <a:custGeom>
              <a:avLst/>
              <a:gdLst/>
              <a:ahLst/>
              <a:cxnLst>
                <a:cxn ang="0">
                  <a:pos x="wd2" y="hd2"/>
                </a:cxn>
                <a:cxn ang="5400000">
                  <a:pos x="wd2" y="hd2"/>
                </a:cxn>
                <a:cxn ang="10800000">
                  <a:pos x="wd2" y="hd2"/>
                </a:cxn>
                <a:cxn ang="16200000">
                  <a:pos x="wd2" y="hd2"/>
                </a:cxn>
              </a:cxnLst>
              <a:rect l="0" t="0" r="r" b="b"/>
              <a:pathLst>
                <a:path w="21600" h="21600" extrusionOk="0">
                  <a:moveTo>
                    <a:pt x="1883" y="0"/>
                  </a:moveTo>
                  <a:lnTo>
                    <a:pt x="1924" y="235"/>
                  </a:lnTo>
                  <a:lnTo>
                    <a:pt x="2008" y="305"/>
                  </a:lnTo>
                  <a:lnTo>
                    <a:pt x="1980" y="398"/>
                  </a:lnTo>
                  <a:lnTo>
                    <a:pt x="1924" y="493"/>
                  </a:lnTo>
                  <a:lnTo>
                    <a:pt x="1938" y="610"/>
                  </a:lnTo>
                  <a:lnTo>
                    <a:pt x="1980" y="656"/>
                  </a:lnTo>
                  <a:lnTo>
                    <a:pt x="1966" y="727"/>
                  </a:lnTo>
                  <a:lnTo>
                    <a:pt x="1924" y="821"/>
                  </a:lnTo>
                  <a:lnTo>
                    <a:pt x="1952" y="869"/>
                  </a:lnTo>
                  <a:lnTo>
                    <a:pt x="1952" y="962"/>
                  </a:lnTo>
                  <a:lnTo>
                    <a:pt x="1980" y="1009"/>
                  </a:lnTo>
                  <a:lnTo>
                    <a:pt x="1924" y="1174"/>
                  </a:lnTo>
                  <a:lnTo>
                    <a:pt x="1869" y="1221"/>
                  </a:lnTo>
                  <a:lnTo>
                    <a:pt x="1828" y="1408"/>
                  </a:lnTo>
                  <a:lnTo>
                    <a:pt x="1800" y="1455"/>
                  </a:lnTo>
                  <a:lnTo>
                    <a:pt x="1800" y="1596"/>
                  </a:lnTo>
                  <a:lnTo>
                    <a:pt x="1744" y="1666"/>
                  </a:lnTo>
                  <a:lnTo>
                    <a:pt x="1730" y="1784"/>
                  </a:lnTo>
                  <a:lnTo>
                    <a:pt x="1634" y="1877"/>
                  </a:lnTo>
                  <a:lnTo>
                    <a:pt x="1578" y="1831"/>
                  </a:lnTo>
                  <a:lnTo>
                    <a:pt x="1550" y="1761"/>
                  </a:lnTo>
                  <a:lnTo>
                    <a:pt x="1606" y="1643"/>
                  </a:lnTo>
                  <a:lnTo>
                    <a:pt x="1620" y="1690"/>
                  </a:lnTo>
                  <a:lnTo>
                    <a:pt x="1675" y="1643"/>
                  </a:lnTo>
                  <a:lnTo>
                    <a:pt x="1689" y="1714"/>
                  </a:lnTo>
                  <a:lnTo>
                    <a:pt x="1717" y="1666"/>
                  </a:lnTo>
                  <a:lnTo>
                    <a:pt x="1717" y="1526"/>
                  </a:lnTo>
                  <a:lnTo>
                    <a:pt x="1758" y="1361"/>
                  </a:lnTo>
                  <a:lnTo>
                    <a:pt x="1814" y="1290"/>
                  </a:lnTo>
                  <a:lnTo>
                    <a:pt x="1814" y="1174"/>
                  </a:lnTo>
                  <a:lnTo>
                    <a:pt x="1786" y="1197"/>
                  </a:lnTo>
                  <a:lnTo>
                    <a:pt x="1689" y="1314"/>
                  </a:lnTo>
                  <a:lnTo>
                    <a:pt x="1662" y="1361"/>
                  </a:lnTo>
                  <a:lnTo>
                    <a:pt x="1606" y="1361"/>
                  </a:lnTo>
                  <a:lnTo>
                    <a:pt x="1606" y="1314"/>
                  </a:lnTo>
                  <a:lnTo>
                    <a:pt x="1675" y="1197"/>
                  </a:lnTo>
                  <a:lnTo>
                    <a:pt x="1758" y="1127"/>
                  </a:lnTo>
                  <a:lnTo>
                    <a:pt x="1786" y="1079"/>
                  </a:lnTo>
                  <a:lnTo>
                    <a:pt x="1758" y="985"/>
                  </a:lnTo>
                  <a:lnTo>
                    <a:pt x="1730" y="985"/>
                  </a:lnTo>
                  <a:lnTo>
                    <a:pt x="1675" y="1009"/>
                  </a:lnTo>
                  <a:lnTo>
                    <a:pt x="1634" y="892"/>
                  </a:lnTo>
                  <a:lnTo>
                    <a:pt x="1592" y="845"/>
                  </a:lnTo>
                  <a:lnTo>
                    <a:pt x="1412" y="845"/>
                  </a:lnTo>
                  <a:lnTo>
                    <a:pt x="1329" y="727"/>
                  </a:lnTo>
                  <a:lnTo>
                    <a:pt x="1135" y="469"/>
                  </a:lnTo>
                  <a:lnTo>
                    <a:pt x="1122" y="493"/>
                  </a:lnTo>
                  <a:lnTo>
                    <a:pt x="1108" y="610"/>
                  </a:lnTo>
                  <a:lnTo>
                    <a:pt x="1052" y="845"/>
                  </a:lnTo>
                  <a:lnTo>
                    <a:pt x="1052" y="962"/>
                  </a:lnTo>
                  <a:lnTo>
                    <a:pt x="1094" y="1197"/>
                  </a:lnTo>
                  <a:lnTo>
                    <a:pt x="1052" y="1550"/>
                  </a:lnTo>
                  <a:lnTo>
                    <a:pt x="1066" y="1690"/>
                  </a:lnTo>
                  <a:lnTo>
                    <a:pt x="1052" y="1877"/>
                  </a:lnTo>
                  <a:lnTo>
                    <a:pt x="1066" y="1948"/>
                  </a:lnTo>
                  <a:lnTo>
                    <a:pt x="1108" y="1948"/>
                  </a:lnTo>
                  <a:lnTo>
                    <a:pt x="1122" y="2019"/>
                  </a:lnTo>
                  <a:lnTo>
                    <a:pt x="1094" y="2113"/>
                  </a:lnTo>
                  <a:lnTo>
                    <a:pt x="1052" y="2113"/>
                  </a:lnTo>
                  <a:lnTo>
                    <a:pt x="1038" y="2183"/>
                  </a:lnTo>
                  <a:lnTo>
                    <a:pt x="1052" y="2253"/>
                  </a:lnTo>
                  <a:lnTo>
                    <a:pt x="1122" y="2277"/>
                  </a:lnTo>
                  <a:lnTo>
                    <a:pt x="1094" y="2395"/>
                  </a:lnTo>
                  <a:lnTo>
                    <a:pt x="1094" y="2511"/>
                  </a:lnTo>
                  <a:lnTo>
                    <a:pt x="1052" y="2606"/>
                  </a:lnTo>
                  <a:lnTo>
                    <a:pt x="1024" y="2582"/>
                  </a:lnTo>
                  <a:lnTo>
                    <a:pt x="997" y="2629"/>
                  </a:lnTo>
                  <a:lnTo>
                    <a:pt x="997" y="2723"/>
                  </a:lnTo>
                  <a:lnTo>
                    <a:pt x="1108" y="2747"/>
                  </a:lnTo>
                  <a:lnTo>
                    <a:pt x="1204" y="2771"/>
                  </a:lnTo>
                  <a:lnTo>
                    <a:pt x="1274" y="2864"/>
                  </a:lnTo>
                  <a:lnTo>
                    <a:pt x="1370" y="2864"/>
                  </a:lnTo>
                  <a:lnTo>
                    <a:pt x="1398" y="2958"/>
                  </a:lnTo>
                  <a:lnTo>
                    <a:pt x="1412" y="3122"/>
                  </a:lnTo>
                  <a:lnTo>
                    <a:pt x="1384" y="2982"/>
                  </a:lnTo>
                  <a:lnTo>
                    <a:pt x="1315" y="2887"/>
                  </a:lnTo>
                  <a:lnTo>
                    <a:pt x="1260" y="2934"/>
                  </a:lnTo>
                  <a:lnTo>
                    <a:pt x="1204" y="2864"/>
                  </a:lnTo>
                  <a:lnTo>
                    <a:pt x="1066" y="2840"/>
                  </a:lnTo>
                  <a:lnTo>
                    <a:pt x="1038" y="2771"/>
                  </a:lnTo>
                  <a:lnTo>
                    <a:pt x="997" y="2817"/>
                  </a:lnTo>
                  <a:lnTo>
                    <a:pt x="997" y="2934"/>
                  </a:lnTo>
                  <a:lnTo>
                    <a:pt x="928" y="3099"/>
                  </a:lnTo>
                  <a:lnTo>
                    <a:pt x="928" y="3287"/>
                  </a:lnTo>
                  <a:lnTo>
                    <a:pt x="886" y="3451"/>
                  </a:lnTo>
                  <a:lnTo>
                    <a:pt x="844" y="3592"/>
                  </a:lnTo>
                  <a:lnTo>
                    <a:pt x="748" y="3991"/>
                  </a:lnTo>
                  <a:lnTo>
                    <a:pt x="720" y="4273"/>
                  </a:lnTo>
                  <a:lnTo>
                    <a:pt x="623" y="4602"/>
                  </a:lnTo>
                  <a:lnTo>
                    <a:pt x="609" y="4953"/>
                  </a:lnTo>
                  <a:lnTo>
                    <a:pt x="554" y="5094"/>
                  </a:lnTo>
                  <a:lnTo>
                    <a:pt x="484" y="5236"/>
                  </a:lnTo>
                  <a:lnTo>
                    <a:pt x="429" y="5447"/>
                  </a:lnTo>
                  <a:lnTo>
                    <a:pt x="402" y="5541"/>
                  </a:lnTo>
                  <a:lnTo>
                    <a:pt x="374" y="5658"/>
                  </a:lnTo>
                  <a:lnTo>
                    <a:pt x="277" y="5869"/>
                  </a:lnTo>
                  <a:lnTo>
                    <a:pt x="235" y="5987"/>
                  </a:lnTo>
                  <a:lnTo>
                    <a:pt x="263" y="6245"/>
                  </a:lnTo>
                  <a:lnTo>
                    <a:pt x="222" y="6480"/>
                  </a:lnTo>
                  <a:lnTo>
                    <a:pt x="222" y="6644"/>
                  </a:lnTo>
                  <a:lnTo>
                    <a:pt x="277" y="6762"/>
                  </a:lnTo>
                  <a:lnTo>
                    <a:pt x="235" y="6855"/>
                  </a:lnTo>
                  <a:lnTo>
                    <a:pt x="222" y="6949"/>
                  </a:lnTo>
                  <a:lnTo>
                    <a:pt x="263" y="7113"/>
                  </a:lnTo>
                  <a:lnTo>
                    <a:pt x="235" y="7396"/>
                  </a:lnTo>
                  <a:lnTo>
                    <a:pt x="208" y="7536"/>
                  </a:lnTo>
                  <a:lnTo>
                    <a:pt x="152" y="7583"/>
                  </a:lnTo>
                  <a:lnTo>
                    <a:pt x="166" y="7678"/>
                  </a:lnTo>
                  <a:lnTo>
                    <a:pt x="194" y="7701"/>
                  </a:lnTo>
                  <a:lnTo>
                    <a:pt x="152" y="7889"/>
                  </a:lnTo>
                  <a:lnTo>
                    <a:pt x="55" y="8006"/>
                  </a:lnTo>
                  <a:lnTo>
                    <a:pt x="0" y="8147"/>
                  </a:lnTo>
                  <a:lnTo>
                    <a:pt x="0" y="8288"/>
                  </a:lnTo>
                  <a:lnTo>
                    <a:pt x="69" y="8475"/>
                  </a:lnTo>
                  <a:lnTo>
                    <a:pt x="138" y="8710"/>
                  </a:lnTo>
                  <a:lnTo>
                    <a:pt x="138" y="8968"/>
                  </a:lnTo>
                  <a:lnTo>
                    <a:pt x="124" y="9110"/>
                  </a:lnTo>
                  <a:lnTo>
                    <a:pt x="83" y="9204"/>
                  </a:lnTo>
                  <a:lnTo>
                    <a:pt x="83" y="9297"/>
                  </a:lnTo>
                  <a:lnTo>
                    <a:pt x="97" y="9391"/>
                  </a:lnTo>
                  <a:lnTo>
                    <a:pt x="124" y="9533"/>
                  </a:lnTo>
                  <a:lnTo>
                    <a:pt x="83" y="9626"/>
                  </a:lnTo>
                  <a:lnTo>
                    <a:pt x="69" y="9696"/>
                  </a:lnTo>
                  <a:lnTo>
                    <a:pt x="83" y="9791"/>
                  </a:lnTo>
                  <a:lnTo>
                    <a:pt x="235" y="10213"/>
                  </a:lnTo>
                  <a:lnTo>
                    <a:pt x="263" y="10330"/>
                  </a:lnTo>
                  <a:lnTo>
                    <a:pt x="235" y="10401"/>
                  </a:lnTo>
                  <a:lnTo>
                    <a:pt x="263" y="10494"/>
                  </a:lnTo>
                  <a:lnTo>
                    <a:pt x="346" y="10636"/>
                  </a:lnTo>
                  <a:lnTo>
                    <a:pt x="360" y="10706"/>
                  </a:lnTo>
                  <a:lnTo>
                    <a:pt x="415" y="10706"/>
                  </a:lnTo>
                  <a:lnTo>
                    <a:pt x="415" y="10448"/>
                  </a:lnTo>
                  <a:lnTo>
                    <a:pt x="471" y="10472"/>
                  </a:lnTo>
                  <a:lnTo>
                    <a:pt x="484" y="10448"/>
                  </a:lnTo>
                  <a:lnTo>
                    <a:pt x="484" y="10494"/>
                  </a:lnTo>
                  <a:lnTo>
                    <a:pt x="554" y="10494"/>
                  </a:lnTo>
                  <a:lnTo>
                    <a:pt x="568" y="10565"/>
                  </a:lnTo>
                  <a:lnTo>
                    <a:pt x="650" y="10588"/>
                  </a:lnTo>
                  <a:lnTo>
                    <a:pt x="582" y="10588"/>
                  </a:lnTo>
                  <a:lnTo>
                    <a:pt x="540" y="10636"/>
                  </a:lnTo>
                  <a:lnTo>
                    <a:pt x="498" y="10588"/>
                  </a:lnTo>
                  <a:lnTo>
                    <a:pt x="471" y="10588"/>
                  </a:lnTo>
                  <a:lnTo>
                    <a:pt x="471" y="10683"/>
                  </a:lnTo>
                  <a:lnTo>
                    <a:pt x="498" y="10706"/>
                  </a:lnTo>
                  <a:lnTo>
                    <a:pt x="498" y="10870"/>
                  </a:lnTo>
                  <a:lnTo>
                    <a:pt x="540" y="10988"/>
                  </a:lnTo>
                  <a:lnTo>
                    <a:pt x="554" y="11035"/>
                  </a:lnTo>
                  <a:lnTo>
                    <a:pt x="484" y="10988"/>
                  </a:lnTo>
                  <a:lnTo>
                    <a:pt x="443" y="10870"/>
                  </a:lnTo>
                  <a:lnTo>
                    <a:pt x="429" y="10823"/>
                  </a:lnTo>
                  <a:lnTo>
                    <a:pt x="402" y="10870"/>
                  </a:lnTo>
                  <a:lnTo>
                    <a:pt x="402" y="10964"/>
                  </a:lnTo>
                  <a:lnTo>
                    <a:pt x="360" y="11035"/>
                  </a:lnTo>
                  <a:lnTo>
                    <a:pt x="374" y="11082"/>
                  </a:lnTo>
                  <a:lnTo>
                    <a:pt x="360" y="11199"/>
                  </a:lnTo>
                  <a:lnTo>
                    <a:pt x="360" y="11317"/>
                  </a:lnTo>
                  <a:lnTo>
                    <a:pt x="402" y="11340"/>
                  </a:lnTo>
                  <a:lnTo>
                    <a:pt x="415" y="11457"/>
                  </a:lnTo>
                  <a:lnTo>
                    <a:pt x="484" y="11528"/>
                  </a:lnTo>
                  <a:lnTo>
                    <a:pt x="512" y="11622"/>
                  </a:lnTo>
                  <a:lnTo>
                    <a:pt x="512" y="11693"/>
                  </a:lnTo>
                  <a:lnTo>
                    <a:pt x="471" y="11786"/>
                  </a:lnTo>
                  <a:lnTo>
                    <a:pt x="429" y="11786"/>
                  </a:lnTo>
                  <a:lnTo>
                    <a:pt x="429" y="11856"/>
                  </a:lnTo>
                  <a:lnTo>
                    <a:pt x="443" y="11974"/>
                  </a:lnTo>
                  <a:lnTo>
                    <a:pt x="443" y="12115"/>
                  </a:lnTo>
                  <a:lnTo>
                    <a:pt x="471" y="12162"/>
                  </a:lnTo>
                  <a:lnTo>
                    <a:pt x="512" y="12256"/>
                  </a:lnTo>
                  <a:lnTo>
                    <a:pt x="540" y="12467"/>
                  </a:lnTo>
                  <a:lnTo>
                    <a:pt x="623" y="12749"/>
                  </a:lnTo>
                  <a:lnTo>
                    <a:pt x="678" y="12914"/>
                  </a:lnTo>
                  <a:lnTo>
                    <a:pt x="706" y="12937"/>
                  </a:lnTo>
                  <a:lnTo>
                    <a:pt x="692" y="12983"/>
                  </a:lnTo>
                  <a:lnTo>
                    <a:pt x="692" y="13030"/>
                  </a:lnTo>
                  <a:lnTo>
                    <a:pt x="762" y="13148"/>
                  </a:lnTo>
                  <a:lnTo>
                    <a:pt x="775" y="13288"/>
                  </a:lnTo>
                  <a:lnTo>
                    <a:pt x="762" y="13453"/>
                  </a:lnTo>
                  <a:lnTo>
                    <a:pt x="748" y="13570"/>
                  </a:lnTo>
                  <a:lnTo>
                    <a:pt x="720" y="13617"/>
                  </a:lnTo>
                  <a:lnTo>
                    <a:pt x="748" y="13688"/>
                  </a:lnTo>
                  <a:lnTo>
                    <a:pt x="775" y="13759"/>
                  </a:lnTo>
                  <a:lnTo>
                    <a:pt x="914" y="13759"/>
                  </a:lnTo>
                  <a:lnTo>
                    <a:pt x="983" y="13782"/>
                  </a:lnTo>
                  <a:lnTo>
                    <a:pt x="1052" y="13853"/>
                  </a:lnTo>
                  <a:lnTo>
                    <a:pt x="1108" y="13875"/>
                  </a:lnTo>
                  <a:lnTo>
                    <a:pt x="1204" y="13875"/>
                  </a:lnTo>
                  <a:lnTo>
                    <a:pt x="1246" y="13969"/>
                  </a:lnTo>
                  <a:lnTo>
                    <a:pt x="1246" y="14087"/>
                  </a:lnTo>
                  <a:lnTo>
                    <a:pt x="1343" y="14158"/>
                  </a:lnTo>
                  <a:lnTo>
                    <a:pt x="1412" y="14158"/>
                  </a:lnTo>
                  <a:lnTo>
                    <a:pt x="1509" y="14228"/>
                  </a:lnTo>
                  <a:lnTo>
                    <a:pt x="1523" y="14275"/>
                  </a:lnTo>
                  <a:lnTo>
                    <a:pt x="1523" y="14393"/>
                  </a:lnTo>
                  <a:lnTo>
                    <a:pt x="1550" y="14440"/>
                  </a:lnTo>
                  <a:lnTo>
                    <a:pt x="1592" y="14393"/>
                  </a:lnTo>
                  <a:lnTo>
                    <a:pt x="1634" y="14393"/>
                  </a:lnTo>
                  <a:lnTo>
                    <a:pt x="1730" y="14556"/>
                  </a:lnTo>
                  <a:lnTo>
                    <a:pt x="1856" y="14862"/>
                  </a:lnTo>
                  <a:lnTo>
                    <a:pt x="1869" y="15074"/>
                  </a:lnTo>
                  <a:lnTo>
                    <a:pt x="1856" y="15214"/>
                  </a:lnTo>
                  <a:lnTo>
                    <a:pt x="1856" y="15332"/>
                  </a:lnTo>
                  <a:lnTo>
                    <a:pt x="2769" y="15308"/>
                  </a:lnTo>
                  <a:lnTo>
                    <a:pt x="2783" y="15379"/>
                  </a:lnTo>
                  <a:lnTo>
                    <a:pt x="2783" y="15425"/>
                  </a:lnTo>
                  <a:lnTo>
                    <a:pt x="4056" y="16435"/>
                  </a:lnTo>
                  <a:lnTo>
                    <a:pt x="5150" y="16482"/>
                  </a:lnTo>
                  <a:lnTo>
                    <a:pt x="5178" y="16247"/>
                  </a:lnTo>
                  <a:lnTo>
                    <a:pt x="5788" y="16271"/>
                  </a:lnTo>
                  <a:lnTo>
                    <a:pt x="5870" y="16364"/>
                  </a:lnTo>
                  <a:lnTo>
                    <a:pt x="5912" y="16506"/>
                  </a:lnTo>
                  <a:lnTo>
                    <a:pt x="5954" y="16576"/>
                  </a:lnTo>
                  <a:lnTo>
                    <a:pt x="5968" y="16623"/>
                  </a:lnTo>
                  <a:lnTo>
                    <a:pt x="6009" y="16623"/>
                  </a:lnTo>
                  <a:lnTo>
                    <a:pt x="6036" y="16716"/>
                  </a:lnTo>
                  <a:lnTo>
                    <a:pt x="6023" y="16787"/>
                  </a:lnTo>
                  <a:lnTo>
                    <a:pt x="6092" y="16811"/>
                  </a:lnTo>
                  <a:lnTo>
                    <a:pt x="6134" y="16905"/>
                  </a:lnTo>
                  <a:lnTo>
                    <a:pt x="6134" y="16951"/>
                  </a:lnTo>
                  <a:lnTo>
                    <a:pt x="6106" y="17022"/>
                  </a:lnTo>
                  <a:lnTo>
                    <a:pt x="6162" y="17045"/>
                  </a:lnTo>
                  <a:lnTo>
                    <a:pt x="6216" y="17092"/>
                  </a:lnTo>
                  <a:lnTo>
                    <a:pt x="6244" y="17187"/>
                  </a:lnTo>
                  <a:lnTo>
                    <a:pt x="6258" y="17327"/>
                  </a:lnTo>
                  <a:lnTo>
                    <a:pt x="6369" y="17515"/>
                  </a:lnTo>
                  <a:lnTo>
                    <a:pt x="6369" y="17609"/>
                  </a:lnTo>
                  <a:lnTo>
                    <a:pt x="6355" y="17632"/>
                  </a:lnTo>
                  <a:lnTo>
                    <a:pt x="6300" y="17656"/>
                  </a:lnTo>
                  <a:lnTo>
                    <a:pt x="6300" y="17679"/>
                  </a:lnTo>
                  <a:lnTo>
                    <a:pt x="6369" y="17844"/>
                  </a:lnTo>
                  <a:lnTo>
                    <a:pt x="6424" y="17914"/>
                  </a:lnTo>
                  <a:lnTo>
                    <a:pt x="6438" y="18032"/>
                  </a:lnTo>
                  <a:lnTo>
                    <a:pt x="6438" y="18079"/>
                  </a:lnTo>
                  <a:lnTo>
                    <a:pt x="6452" y="18079"/>
                  </a:lnTo>
                  <a:lnTo>
                    <a:pt x="6480" y="18102"/>
                  </a:lnTo>
                  <a:lnTo>
                    <a:pt x="6508" y="18102"/>
                  </a:lnTo>
                  <a:lnTo>
                    <a:pt x="6535" y="18126"/>
                  </a:lnTo>
                  <a:lnTo>
                    <a:pt x="6563" y="18195"/>
                  </a:lnTo>
                  <a:lnTo>
                    <a:pt x="6563" y="18219"/>
                  </a:lnTo>
                  <a:lnTo>
                    <a:pt x="6590" y="18266"/>
                  </a:lnTo>
                  <a:lnTo>
                    <a:pt x="6632" y="18266"/>
                  </a:lnTo>
                  <a:lnTo>
                    <a:pt x="6715" y="18337"/>
                  </a:lnTo>
                  <a:lnTo>
                    <a:pt x="6729" y="18384"/>
                  </a:lnTo>
                  <a:lnTo>
                    <a:pt x="6784" y="18431"/>
                  </a:lnTo>
                  <a:lnTo>
                    <a:pt x="6868" y="18477"/>
                  </a:lnTo>
                  <a:lnTo>
                    <a:pt x="6881" y="18548"/>
                  </a:lnTo>
                  <a:lnTo>
                    <a:pt x="6923" y="18548"/>
                  </a:lnTo>
                  <a:lnTo>
                    <a:pt x="6950" y="18501"/>
                  </a:lnTo>
                  <a:lnTo>
                    <a:pt x="6950" y="18477"/>
                  </a:lnTo>
                  <a:lnTo>
                    <a:pt x="7020" y="18384"/>
                  </a:lnTo>
                  <a:lnTo>
                    <a:pt x="7061" y="18384"/>
                  </a:lnTo>
                  <a:lnTo>
                    <a:pt x="7061" y="18313"/>
                  </a:lnTo>
                  <a:lnTo>
                    <a:pt x="7089" y="18219"/>
                  </a:lnTo>
                  <a:lnTo>
                    <a:pt x="7144" y="18032"/>
                  </a:lnTo>
                  <a:lnTo>
                    <a:pt x="7172" y="17984"/>
                  </a:lnTo>
                  <a:lnTo>
                    <a:pt x="7228" y="17961"/>
                  </a:lnTo>
                  <a:lnTo>
                    <a:pt x="7255" y="17961"/>
                  </a:lnTo>
                  <a:lnTo>
                    <a:pt x="7269" y="17984"/>
                  </a:lnTo>
                  <a:lnTo>
                    <a:pt x="7296" y="17984"/>
                  </a:lnTo>
                  <a:lnTo>
                    <a:pt x="7324" y="17890"/>
                  </a:lnTo>
                  <a:lnTo>
                    <a:pt x="7394" y="17890"/>
                  </a:lnTo>
                  <a:lnTo>
                    <a:pt x="7463" y="17914"/>
                  </a:lnTo>
                  <a:lnTo>
                    <a:pt x="7532" y="17890"/>
                  </a:lnTo>
                  <a:lnTo>
                    <a:pt x="7546" y="17914"/>
                  </a:lnTo>
                  <a:lnTo>
                    <a:pt x="7560" y="17961"/>
                  </a:lnTo>
                  <a:lnTo>
                    <a:pt x="7615" y="17961"/>
                  </a:lnTo>
                  <a:lnTo>
                    <a:pt x="7670" y="17984"/>
                  </a:lnTo>
                  <a:lnTo>
                    <a:pt x="7698" y="18102"/>
                  </a:lnTo>
                  <a:lnTo>
                    <a:pt x="7768" y="18195"/>
                  </a:lnTo>
                  <a:lnTo>
                    <a:pt x="7837" y="18360"/>
                  </a:lnTo>
                  <a:lnTo>
                    <a:pt x="7850" y="18477"/>
                  </a:lnTo>
                  <a:lnTo>
                    <a:pt x="7892" y="18548"/>
                  </a:lnTo>
                  <a:lnTo>
                    <a:pt x="7892" y="18806"/>
                  </a:lnTo>
                  <a:lnTo>
                    <a:pt x="7948" y="18829"/>
                  </a:lnTo>
                  <a:lnTo>
                    <a:pt x="7961" y="18924"/>
                  </a:lnTo>
                  <a:lnTo>
                    <a:pt x="8017" y="19158"/>
                  </a:lnTo>
                  <a:lnTo>
                    <a:pt x="8044" y="19182"/>
                  </a:lnTo>
                  <a:lnTo>
                    <a:pt x="8058" y="19276"/>
                  </a:lnTo>
                  <a:lnTo>
                    <a:pt x="8114" y="19323"/>
                  </a:lnTo>
                  <a:lnTo>
                    <a:pt x="8128" y="19440"/>
                  </a:lnTo>
                  <a:lnTo>
                    <a:pt x="8169" y="19558"/>
                  </a:lnTo>
                  <a:lnTo>
                    <a:pt x="8238" y="19652"/>
                  </a:lnTo>
                  <a:lnTo>
                    <a:pt x="8224" y="19769"/>
                  </a:lnTo>
                  <a:lnTo>
                    <a:pt x="8224" y="19981"/>
                  </a:lnTo>
                  <a:lnTo>
                    <a:pt x="8308" y="20356"/>
                  </a:lnTo>
                  <a:lnTo>
                    <a:pt x="8294" y="20544"/>
                  </a:lnTo>
                  <a:lnTo>
                    <a:pt x="8321" y="20591"/>
                  </a:lnTo>
                  <a:lnTo>
                    <a:pt x="8335" y="20591"/>
                  </a:lnTo>
                  <a:lnTo>
                    <a:pt x="8377" y="20615"/>
                  </a:lnTo>
                  <a:lnTo>
                    <a:pt x="8432" y="20615"/>
                  </a:lnTo>
                  <a:lnTo>
                    <a:pt x="8474" y="20661"/>
                  </a:lnTo>
                  <a:lnTo>
                    <a:pt x="8543" y="20779"/>
                  </a:lnTo>
                  <a:lnTo>
                    <a:pt x="8668" y="20826"/>
                  </a:lnTo>
                  <a:lnTo>
                    <a:pt x="8737" y="20920"/>
                  </a:lnTo>
                  <a:lnTo>
                    <a:pt x="8806" y="20920"/>
                  </a:lnTo>
                  <a:lnTo>
                    <a:pt x="8820" y="21013"/>
                  </a:lnTo>
                  <a:lnTo>
                    <a:pt x="8861" y="21037"/>
                  </a:lnTo>
                  <a:lnTo>
                    <a:pt x="8917" y="20849"/>
                  </a:lnTo>
                  <a:lnTo>
                    <a:pt x="8930" y="20708"/>
                  </a:lnTo>
                  <a:lnTo>
                    <a:pt x="8917" y="20615"/>
                  </a:lnTo>
                  <a:lnTo>
                    <a:pt x="8917" y="20332"/>
                  </a:lnTo>
                  <a:lnTo>
                    <a:pt x="8875" y="20239"/>
                  </a:lnTo>
                  <a:lnTo>
                    <a:pt x="8930" y="20097"/>
                  </a:lnTo>
                  <a:lnTo>
                    <a:pt x="8958" y="19886"/>
                  </a:lnTo>
                  <a:lnTo>
                    <a:pt x="9014" y="19769"/>
                  </a:lnTo>
                  <a:lnTo>
                    <a:pt x="8986" y="19534"/>
                  </a:lnTo>
                  <a:lnTo>
                    <a:pt x="9055" y="19487"/>
                  </a:lnTo>
                  <a:lnTo>
                    <a:pt x="9124" y="19394"/>
                  </a:lnTo>
                  <a:lnTo>
                    <a:pt x="9083" y="19300"/>
                  </a:lnTo>
                  <a:lnTo>
                    <a:pt x="9152" y="19158"/>
                  </a:lnTo>
                  <a:lnTo>
                    <a:pt x="9194" y="19182"/>
                  </a:lnTo>
                  <a:lnTo>
                    <a:pt x="9263" y="19135"/>
                  </a:lnTo>
                  <a:lnTo>
                    <a:pt x="9235" y="18971"/>
                  </a:lnTo>
                  <a:lnTo>
                    <a:pt x="9290" y="19042"/>
                  </a:lnTo>
                  <a:lnTo>
                    <a:pt x="9360" y="18971"/>
                  </a:lnTo>
                  <a:lnTo>
                    <a:pt x="9332" y="18924"/>
                  </a:lnTo>
                  <a:lnTo>
                    <a:pt x="9401" y="18829"/>
                  </a:lnTo>
                  <a:lnTo>
                    <a:pt x="9429" y="18853"/>
                  </a:lnTo>
                  <a:lnTo>
                    <a:pt x="9470" y="18829"/>
                  </a:lnTo>
                  <a:lnTo>
                    <a:pt x="9512" y="18924"/>
                  </a:lnTo>
                  <a:lnTo>
                    <a:pt x="9443" y="19018"/>
                  </a:lnTo>
                  <a:lnTo>
                    <a:pt x="9498" y="19018"/>
                  </a:lnTo>
                  <a:lnTo>
                    <a:pt x="9568" y="18900"/>
                  </a:lnTo>
                  <a:lnTo>
                    <a:pt x="9623" y="18900"/>
                  </a:lnTo>
                  <a:lnTo>
                    <a:pt x="9789" y="18782"/>
                  </a:lnTo>
                  <a:lnTo>
                    <a:pt x="9914" y="18571"/>
                  </a:lnTo>
                  <a:lnTo>
                    <a:pt x="9969" y="18571"/>
                  </a:lnTo>
                  <a:lnTo>
                    <a:pt x="9997" y="18501"/>
                  </a:lnTo>
                  <a:lnTo>
                    <a:pt x="9983" y="18384"/>
                  </a:lnTo>
                  <a:lnTo>
                    <a:pt x="9997" y="18243"/>
                  </a:lnTo>
                  <a:lnTo>
                    <a:pt x="9955" y="18079"/>
                  </a:lnTo>
                  <a:lnTo>
                    <a:pt x="9983" y="18149"/>
                  </a:lnTo>
                  <a:lnTo>
                    <a:pt x="10038" y="18149"/>
                  </a:lnTo>
                  <a:lnTo>
                    <a:pt x="10107" y="18032"/>
                  </a:lnTo>
                  <a:lnTo>
                    <a:pt x="10107" y="17984"/>
                  </a:lnTo>
                  <a:lnTo>
                    <a:pt x="10135" y="18102"/>
                  </a:lnTo>
                  <a:lnTo>
                    <a:pt x="10094" y="18219"/>
                  </a:lnTo>
                  <a:lnTo>
                    <a:pt x="10107" y="18313"/>
                  </a:lnTo>
                  <a:lnTo>
                    <a:pt x="10107" y="18431"/>
                  </a:lnTo>
                  <a:lnTo>
                    <a:pt x="10191" y="18384"/>
                  </a:lnTo>
                  <a:lnTo>
                    <a:pt x="10246" y="18243"/>
                  </a:lnTo>
                  <a:lnTo>
                    <a:pt x="10301" y="18243"/>
                  </a:lnTo>
                  <a:lnTo>
                    <a:pt x="10343" y="18195"/>
                  </a:lnTo>
                  <a:lnTo>
                    <a:pt x="10481" y="18126"/>
                  </a:lnTo>
                  <a:lnTo>
                    <a:pt x="10592" y="18126"/>
                  </a:lnTo>
                  <a:lnTo>
                    <a:pt x="10758" y="18219"/>
                  </a:lnTo>
                  <a:lnTo>
                    <a:pt x="10800" y="18266"/>
                  </a:lnTo>
                  <a:lnTo>
                    <a:pt x="11007" y="18313"/>
                  </a:lnTo>
                  <a:lnTo>
                    <a:pt x="11077" y="18266"/>
                  </a:lnTo>
                  <a:lnTo>
                    <a:pt x="11077" y="18126"/>
                  </a:lnTo>
                  <a:lnTo>
                    <a:pt x="11146" y="18102"/>
                  </a:lnTo>
                  <a:lnTo>
                    <a:pt x="11201" y="18126"/>
                  </a:lnTo>
                  <a:lnTo>
                    <a:pt x="11160" y="18195"/>
                  </a:lnTo>
                  <a:lnTo>
                    <a:pt x="11201" y="18219"/>
                  </a:lnTo>
                  <a:lnTo>
                    <a:pt x="11243" y="18195"/>
                  </a:lnTo>
                  <a:lnTo>
                    <a:pt x="11284" y="18243"/>
                  </a:lnTo>
                  <a:lnTo>
                    <a:pt x="11284" y="18337"/>
                  </a:lnTo>
                  <a:lnTo>
                    <a:pt x="11298" y="18384"/>
                  </a:lnTo>
                  <a:lnTo>
                    <a:pt x="11381" y="18360"/>
                  </a:lnTo>
                  <a:lnTo>
                    <a:pt x="11409" y="18431"/>
                  </a:lnTo>
                  <a:lnTo>
                    <a:pt x="11354" y="18501"/>
                  </a:lnTo>
                  <a:lnTo>
                    <a:pt x="11312" y="18571"/>
                  </a:lnTo>
                  <a:lnTo>
                    <a:pt x="11367" y="18595"/>
                  </a:lnTo>
                  <a:lnTo>
                    <a:pt x="11423" y="18571"/>
                  </a:lnTo>
                  <a:lnTo>
                    <a:pt x="11478" y="18618"/>
                  </a:lnTo>
                  <a:lnTo>
                    <a:pt x="11575" y="18689"/>
                  </a:lnTo>
                  <a:lnTo>
                    <a:pt x="11617" y="18595"/>
                  </a:lnTo>
                  <a:lnTo>
                    <a:pt x="11658" y="18548"/>
                  </a:lnTo>
                  <a:lnTo>
                    <a:pt x="11727" y="18618"/>
                  </a:lnTo>
                  <a:lnTo>
                    <a:pt x="11769" y="18689"/>
                  </a:lnTo>
                  <a:lnTo>
                    <a:pt x="11825" y="18666"/>
                  </a:lnTo>
                  <a:lnTo>
                    <a:pt x="11825" y="18477"/>
                  </a:lnTo>
                  <a:lnTo>
                    <a:pt x="11783" y="18360"/>
                  </a:lnTo>
                  <a:lnTo>
                    <a:pt x="11852" y="18360"/>
                  </a:lnTo>
                  <a:lnTo>
                    <a:pt x="11921" y="18501"/>
                  </a:lnTo>
                  <a:lnTo>
                    <a:pt x="11977" y="18548"/>
                  </a:lnTo>
                  <a:lnTo>
                    <a:pt x="12005" y="18618"/>
                  </a:lnTo>
                  <a:lnTo>
                    <a:pt x="12046" y="18618"/>
                  </a:lnTo>
                  <a:lnTo>
                    <a:pt x="12101" y="18666"/>
                  </a:lnTo>
                  <a:lnTo>
                    <a:pt x="12101" y="18806"/>
                  </a:lnTo>
                  <a:lnTo>
                    <a:pt x="12115" y="18713"/>
                  </a:lnTo>
                  <a:lnTo>
                    <a:pt x="12185" y="18689"/>
                  </a:lnTo>
                  <a:lnTo>
                    <a:pt x="12185" y="18666"/>
                  </a:lnTo>
                  <a:lnTo>
                    <a:pt x="12101" y="18548"/>
                  </a:lnTo>
                  <a:lnTo>
                    <a:pt x="11977" y="18455"/>
                  </a:lnTo>
                  <a:lnTo>
                    <a:pt x="11935" y="18360"/>
                  </a:lnTo>
                  <a:lnTo>
                    <a:pt x="11935" y="18243"/>
                  </a:lnTo>
                  <a:lnTo>
                    <a:pt x="12060" y="18149"/>
                  </a:lnTo>
                  <a:lnTo>
                    <a:pt x="12101" y="18126"/>
                  </a:lnTo>
                  <a:lnTo>
                    <a:pt x="12032" y="18079"/>
                  </a:lnTo>
                  <a:lnTo>
                    <a:pt x="11991" y="18008"/>
                  </a:lnTo>
                  <a:lnTo>
                    <a:pt x="11977" y="18008"/>
                  </a:lnTo>
                  <a:lnTo>
                    <a:pt x="11921" y="18079"/>
                  </a:lnTo>
                  <a:lnTo>
                    <a:pt x="11866" y="18126"/>
                  </a:lnTo>
                  <a:lnTo>
                    <a:pt x="11866" y="18032"/>
                  </a:lnTo>
                  <a:lnTo>
                    <a:pt x="11935" y="17890"/>
                  </a:lnTo>
                  <a:lnTo>
                    <a:pt x="12074" y="17797"/>
                  </a:lnTo>
                  <a:lnTo>
                    <a:pt x="12129" y="17726"/>
                  </a:lnTo>
                  <a:lnTo>
                    <a:pt x="12351" y="17656"/>
                  </a:lnTo>
                  <a:lnTo>
                    <a:pt x="12447" y="17679"/>
                  </a:lnTo>
                  <a:lnTo>
                    <a:pt x="12489" y="17656"/>
                  </a:lnTo>
                  <a:lnTo>
                    <a:pt x="12545" y="17656"/>
                  </a:lnTo>
                  <a:lnTo>
                    <a:pt x="12586" y="17561"/>
                  </a:lnTo>
                  <a:lnTo>
                    <a:pt x="12614" y="17445"/>
                  </a:lnTo>
                  <a:lnTo>
                    <a:pt x="12669" y="17445"/>
                  </a:lnTo>
                  <a:lnTo>
                    <a:pt x="12655" y="17539"/>
                  </a:lnTo>
                  <a:lnTo>
                    <a:pt x="12655" y="17632"/>
                  </a:lnTo>
                  <a:lnTo>
                    <a:pt x="12738" y="17750"/>
                  </a:lnTo>
                  <a:lnTo>
                    <a:pt x="12794" y="17679"/>
                  </a:lnTo>
                  <a:lnTo>
                    <a:pt x="12891" y="17679"/>
                  </a:lnTo>
                  <a:lnTo>
                    <a:pt x="12960" y="17656"/>
                  </a:lnTo>
                  <a:lnTo>
                    <a:pt x="13001" y="17726"/>
                  </a:lnTo>
                  <a:lnTo>
                    <a:pt x="13112" y="17679"/>
                  </a:lnTo>
                  <a:lnTo>
                    <a:pt x="13153" y="17726"/>
                  </a:lnTo>
                  <a:lnTo>
                    <a:pt x="13237" y="17632"/>
                  </a:lnTo>
                  <a:lnTo>
                    <a:pt x="13306" y="17632"/>
                  </a:lnTo>
                  <a:lnTo>
                    <a:pt x="13320" y="17656"/>
                  </a:lnTo>
                  <a:lnTo>
                    <a:pt x="13292" y="17679"/>
                  </a:lnTo>
                  <a:lnTo>
                    <a:pt x="13209" y="17679"/>
                  </a:lnTo>
                  <a:lnTo>
                    <a:pt x="13181" y="17726"/>
                  </a:lnTo>
                  <a:lnTo>
                    <a:pt x="13292" y="17750"/>
                  </a:lnTo>
                  <a:lnTo>
                    <a:pt x="13375" y="17750"/>
                  </a:lnTo>
                  <a:lnTo>
                    <a:pt x="13445" y="17844"/>
                  </a:lnTo>
                  <a:lnTo>
                    <a:pt x="13500" y="17890"/>
                  </a:lnTo>
                  <a:lnTo>
                    <a:pt x="13458" y="17797"/>
                  </a:lnTo>
                  <a:lnTo>
                    <a:pt x="13458" y="17750"/>
                  </a:lnTo>
                  <a:lnTo>
                    <a:pt x="13500" y="17750"/>
                  </a:lnTo>
                  <a:lnTo>
                    <a:pt x="13513" y="17797"/>
                  </a:lnTo>
                  <a:lnTo>
                    <a:pt x="13583" y="17890"/>
                  </a:lnTo>
                  <a:lnTo>
                    <a:pt x="13569" y="17961"/>
                  </a:lnTo>
                  <a:lnTo>
                    <a:pt x="13527" y="17890"/>
                  </a:lnTo>
                  <a:lnTo>
                    <a:pt x="13513" y="17914"/>
                  </a:lnTo>
                  <a:lnTo>
                    <a:pt x="13597" y="18008"/>
                  </a:lnTo>
                  <a:lnTo>
                    <a:pt x="13638" y="18102"/>
                  </a:lnTo>
                  <a:lnTo>
                    <a:pt x="13666" y="18149"/>
                  </a:lnTo>
                  <a:lnTo>
                    <a:pt x="13652" y="18195"/>
                  </a:lnTo>
                  <a:lnTo>
                    <a:pt x="13638" y="18126"/>
                  </a:lnTo>
                  <a:lnTo>
                    <a:pt x="13625" y="18195"/>
                  </a:lnTo>
                  <a:lnTo>
                    <a:pt x="13638" y="18243"/>
                  </a:lnTo>
                  <a:lnTo>
                    <a:pt x="13763" y="18219"/>
                  </a:lnTo>
                  <a:lnTo>
                    <a:pt x="13832" y="18195"/>
                  </a:lnTo>
                  <a:lnTo>
                    <a:pt x="13915" y="18032"/>
                  </a:lnTo>
                  <a:lnTo>
                    <a:pt x="13971" y="18032"/>
                  </a:lnTo>
                  <a:lnTo>
                    <a:pt x="13971" y="18008"/>
                  </a:lnTo>
                  <a:lnTo>
                    <a:pt x="14012" y="17914"/>
                  </a:lnTo>
                  <a:lnTo>
                    <a:pt x="14081" y="17914"/>
                  </a:lnTo>
                  <a:lnTo>
                    <a:pt x="14137" y="17961"/>
                  </a:lnTo>
                  <a:lnTo>
                    <a:pt x="14220" y="18008"/>
                  </a:lnTo>
                  <a:lnTo>
                    <a:pt x="14261" y="18243"/>
                  </a:lnTo>
                  <a:lnTo>
                    <a:pt x="14317" y="18313"/>
                  </a:lnTo>
                  <a:lnTo>
                    <a:pt x="14331" y="18313"/>
                  </a:lnTo>
                  <a:lnTo>
                    <a:pt x="14345" y="18455"/>
                  </a:lnTo>
                  <a:lnTo>
                    <a:pt x="14400" y="18501"/>
                  </a:lnTo>
                  <a:lnTo>
                    <a:pt x="14427" y="18501"/>
                  </a:lnTo>
                  <a:lnTo>
                    <a:pt x="14427" y="18571"/>
                  </a:lnTo>
                  <a:lnTo>
                    <a:pt x="14469" y="18666"/>
                  </a:lnTo>
                  <a:lnTo>
                    <a:pt x="14525" y="18689"/>
                  </a:lnTo>
                  <a:lnTo>
                    <a:pt x="14566" y="18829"/>
                  </a:lnTo>
                  <a:lnTo>
                    <a:pt x="14552" y="18971"/>
                  </a:lnTo>
                  <a:lnTo>
                    <a:pt x="14497" y="19276"/>
                  </a:lnTo>
                  <a:lnTo>
                    <a:pt x="14427" y="19534"/>
                  </a:lnTo>
                  <a:lnTo>
                    <a:pt x="14427" y="19628"/>
                  </a:lnTo>
                  <a:lnTo>
                    <a:pt x="14483" y="19745"/>
                  </a:lnTo>
                  <a:lnTo>
                    <a:pt x="14497" y="19722"/>
                  </a:lnTo>
                  <a:lnTo>
                    <a:pt x="14539" y="19628"/>
                  </a:lnTo>
                  <a:lnTo>
                    <a:pt x="14539" y="19558"/>
                  </a:lnTo>
                  <a:lnTo>
                    <a:pt x="14552" y="19511"/>
                  </a:lnTo>
                  <a:lnTo>
                    <a:pt x="14607" y="19558"/>
                  </a:lnTo>
                  <a:lnTo>
                    <a:pt x="14621" y="19676"/>
                  </a:lnTo>
                  <a:lnTo>
                    <a:pt x="14525" y="19910"/>
                  </a:lnTo>
                  <a:lnTo>
                    <a:pt x="14539" y="19981"/>
                  </a:lnTo>
                  <a:lnTo>
                    <a:pt x="14552" y="20097"/>
                  </a:lnTo>
                  <a:lnTo>
                    <a:pt x="14593" y="20215"/>
                  </a:lnTo>
                  <a:lnTo>
                    <a:pt x="14607" y="20262"/>
                  </a:lnTo>
                  <a:lnTo>
                    <a:pt x="14635" y="20239"/>
                  </a:lnTo>
                  <a:lnTo>
                    <a:pt x="14663" y="20356"/>
                  </a:lnTo>
                  <a:lnTo>
                    <a:pt x="14691" y="20310"/>
                  </a:lnTo>
                  <a:lnTo>
                    <a:pt x="14691" y="20262"/>
                  </a:lnTo>
                  <a:lnTo>
                    <a:pt x="14705" y="20310"/>
                  </a:lnTo>
                  <a:lnTo>
                    <a:pt x="14801" y="20262"/>
                  </a:lnTo>
                  <a:lnTo>
                    <a:pt x="14732" y="20356"/>
                  </a:lnTo>
                  <a:lnTo>
                    <a:pt x="14705" y="20473"/>
                  </a:lnTo>
                  <a:lnTo>
                    <a:pt x="14691" y="20544"/>
                  </a:lnTo>
                  <a:lnTo>
                    <a:pt x="14691" y="20591"/>
                  </a:lnTo>
                  <a:lnTo>
                    <a:pt x="14801" y="20708"/>
                  </a:lnTo>
                  <a:lnTo>
                    <a:pt x="14801" y="21037"/>
                  </a:lnTo>
                  <a:lnTo>
                    <a:pt x="14829" y="21060"/>
                  </a:lnTo>
                  <a:lnTo>
                    <a:pt x="14885" y="21060"/>
                  </a:lnTo>
                  <a:lnTo>
                    <a:pt x="14912" y="21155"/>
                  </a:lnTo>
                  <a:lnTo>
                    <a:pt x="14899" y="21271"/>
                  </a:lnTo>
                  <a:lnTo>
                    <a:pt x="15009" y="21389"/>
                  </a:lnTo>
                  <a:lnTo>
                    <a:pt x="14953" y="21413"/>
                  </a:lnTo>
                  <a:lnTo>
                    <a:pt x="15037" y="21483"/>
                  </a:lnTo>
                  <a:lnTo>
                    <a:pt x="15079" y="21530"/>
                  </a:lnTo>
                  <a:lnTo>
                    <a:pt x="15147" y="21600"/>
                  </a:lnTo>
                  <a:lnTo>
                    <a:pt x="15217" y="21530"/>
                  </a:lnTo>
                  <a:lnTo>
                    <a:pt x="15286" y="21507"/>
                  </a:lnTo>
                  <a:lnTo>
                    <a:pt x="15286" y="21318"/>
                  </a:lnTo>
                  <a:lnTo>
                    <a:pt x="15327" y="21202"/>
                  </a:lnTo>
                  <a:lnTo>
                    <a:pt x="15369" y="21060"/>
                  </a:lnTo>
                  <a:lnTo>
                    <a:pt x="15438" y="20826"/>
                  </a:lnTo>
                  <a:lnTo>
                    <a:pt x="15425" y="20708"/>
                  </a:lnTo>
                  <a:lnTo>
                    <a:pt x="15452" y="20661"/>
                  </a:lnTo>
                  <a:lnTo>
                    <a:pt x="15452" y="20450"/>
                  </a:lnTo>
                  <a:lnTo>
                    <a:pt x="15438" y="20379"/>
                  </a:lnTo>
                  <a:lnTo>
                    <a:pt x="15493" y="20332"/>
                  </a:lnTo>
                  <a:lnTo>
                    <a:pt x="15452" y="20121"/>
                  </a:lnTo>
                  <a:lnTo>
                    <a:pt x="15383" y="20027"/>
                  </a:lnTo>
                  <a:lnTo>
                    <a:pt x="15355" y="19628"/>
                  </a:lnTo>
                  <a:lnTo>
                    <a:pt x="15313" y="19558"/>
                  </a:lnTo>
                  <a:lnTo>
                    <a:pt x="15327" y="19370"/>
                  </a:lnTo>
                  <a:lnTo>
                    <a:pt x="15355" y="19205"/>
                  </a:lnTo>
                  <a:lnTo>
                    <a:pt x="15327" y="19088"/>
                  </a:lnTo>
                  <a:lnTo>
                    <a:pt x="15286" y="18971"/>
                  </a:lnTo>
                  <a:lnTo>
                    <a:pt x="15245" y="18689"/>
                  </a:lnTo>
                  <a:lnTo>
                    <a:pt x="15217" y="18571"/>
                  </a:lnTo>
                  <a:lnTo>
                    <a:pt x="15189" y="18266"/>
                  </a:lnTo>
                  <a:lnTo>
                    <a:pt x="15161" y="18102"/>
                  </a:lnTo>
                  <a:lnTo>
                    <a:pt x="15175" y="17844"/>
                  </a:lnTo>
                  <a:lnTo>
                    <a:pt x="15161" y="17632"/>
                  </a:lnTo>
                  <a:lnTo>
                    <a:pt x="15175" y="17256"/>
                  </a:lnTo>
                  <a:lnTo>
                    <a:pt x="15175" y="17022"/>
                  </a:lnTo>
                  <a:lnTo>
                    <a:pt x="15245" y="16834"/>
                  </a:lnTo>
                  <a:lnTo>
                    <a:pt x="15300" y="16669"/>
                  </a:lnTo>
                  <a:lnTo>
                    <a:pt x="15369" y="16623"/>
                  </a:lnTo>
                  <a:lnTo>
                    <a:pt x="15397" y="16553"/>
                  </a:lnTo>
                  <a:lnTo>
                    <a:pt x="15438" y="16553"/>
                  </a:lnTo>
                  <a:lnTo>
                    <a:pt x="15493" y="16388"/>
                  </a:lnTo>
                  <a:lnTo>
                    <a:pt x="15493" y="16318"/>
                  </a:lnTo>
                  <a:lnTo>
                    <a:pt x="15466" y="16271"/>
                  </a:lnTo>
                  <a:lnTo>
                    <a:pt x="15493" y="16247"/>
                  </a:lnTo>
                  <a:lnTo>
                    <a:pt x="15577" y="16247"/>
                  </a:lnTo>
                  <a:lnTo>
                    <a:pt x="15591" y="16153"/>
                  </a:lnTo>
                  <a:lnTo>
                    <a:pt x="15660" y="16153"/>
                  </a:lnTo>
                  <a:lnTo>
                    <a:pt x="15673" y="16106"/>
                  </a:lnTo>
                  <a:lnTo>
                    <a:pt x="15798" y="16082"/>
                  </a:lnTo>
                  <a:lnTo>
                    <a:pt x="15840" y="15989"/>
                  </a:lnTo>
                  <a:lnTo>
                    <a:pt x="15923" y="15989"/>
                  </a:lnTo>
                  <a:lnTo>
                    <a:pt x="15937" y="15919"/>
                  </a:lnTo>
                  <a:lnTo>
                    <a:pt x="15992" y="15919"/>
                  </a:lnTo>
                  <a:lnTo>
                    <a:pt x="16020" y="15966"/>
                  </a:lnTo>
                  <a:lnTo>
                    <a:pt x="16089" y="15801"/>
                  </a:lnTo>
                  <a:lnTo>
                    <a:pt x="16089" y="15754"/>
                  </a:lnTo>
                  <a:lnTo>
                    <a:pt x="16131" y="15754"/>
                  </a:lnTo>
                  <a:lnTo>
                    <a:pt x="16200" y="15661"/>
                  </a:lnTo>
                  <a:lnTo>
                    <a:pt x="16200" y="15566"/>
                  </a:lnTo>
                  <a:lnTo>
                    <a:pt x="16338" y="15261"/>
                  </a:lnTo>
                  <a:lnTo>
                    <a:pt x="16407" y="15143"/>
                  </a:lnTo>
                  <a:lnTo>
                    <a:pt x="16532" y="15143"/>
                  </a:lnTo>
                  <a:lnTo>
                    <a:pt x="16559" y="15167"/>
                  </a:lnTo>
                  <a:lnTo>
                    <a:pt x="16601" y="15167"/>
                  </a:lnTo>
                  <a:lnTo>
                    <a:pt x="16671" y="14956"/>
                  </a:lnTo>
                  <a:lnTo>
                    <a:pt x="16851" y="14698"/>
                  </a:lnTo>
                  <a:lnTo>
                    <a:pt x="17031" y="14509"/>
                  </a:lnTo>
                  <a:lnTo>
                    <a:pt x="17113" y="14486"/>
                  </a:lnTo>
                  <a:lnTo>
                    <a:pt x="17155" y="14463"/>
                  </a:lnTo>
                  <a:lnTo>
                    <a:pt x="17197" y="14463"/>
                  </a:lnTo>
                  <a:lnTo>
                    <a:pt x="17197" y="14486"/>
                  </a:lnTo>
                  <a:lnTo>
                    <a:pt x="17266" y="14486"/>
                  </a:lnTo>
                  <a:lnTo>
                    <a:pt x="17335" y="14345"/>
                  </a:lnTo>
                  <a:lnTo>
                    <a:pt x="17307" y="14345"/>
                  </a:lnTo>
                  <a:lnTo>
                    <a:pt x="17293" y="14275"/>
                  </a:lnTo>
                  <a:lnTo>
                    <a:pt x="17225" y="14393"/>
                  </a:lnTo>
                  <a:lnTo>
                    <a:pt x="17127" y="14369"/>
                  </a:lnTo>
                  <a:lnTo>
                    <a:pt x="17086" y="14275"/>
                  </a:lnTo>
                  <a:lnTo>
                    <a:pt x="17155" y="14345"/>
                  </a:lnTo>
                  <a:lnTo>
                    <a:pt x="17238" y="14251"/>
                  </a:lnTo>
                  <a:lnTo>
                    <a:pt x="17225" y="14228"/>
                  </a:lnTo>
                  <a:lnTo>
                    <a:pt x="17266" y="14158"/>
                  </a:lnTo>
                  <a:lnTo>
                    <a:pt x="17238" y="14087"/>
                  </a:lnTo>
                  <a:lnTo>
                    <a:pt x="17155" y="14040"/>
                  </a:lnTo>
                  <a:lnTo>
                    <a:pt x="17113" y="13993"/>
                  </a:lnTo>
                  <a:lnTo>
                    <a:pt x="17169" y="13993"/>
                  </a:lnTo>
                  <a:lnTo>
                    <a:pt x="17225" y="14017"/>
                  </a:lnTo>
                  <a:lnTo>
                    <a:pt x="17266" y="13993"/>
                  </a:lnTo>
                  <a:lnTo>
                    <a:pt x="17266" y="13899"/>
                  </a:lnTo>
                  <a:lnTo>
                    <a:pt x="17307" y="14040"/>
                  </a:lnTo>
                  <a:lnTo>
                    <a:pt x="17363" y="14017"/>
                  </a:lnTo>
                  <a:lnTo>
                    <a:pt x="17405" y="14087"/>
                  </a:lnTo>
                  <a:lnTo>
                    <a:pt x="17446" y="14040"/>
                  </a:lnTo>
                  <a:lnTo>
                    <a:pt x="17459" y="13922"/>
                  </a:lnTo>
                  <a:lnTo>
                    <a:pt x="17543" y="13806"/>
                  </a:lnTo>
                  <a:lnTo>
                    <a:pt x="17571" y="13806"/>
                  </a:lnTo>
                  <a:lnTo>
                    <a:pt x="17585" y="13688"/>
                  </a:lnTo>
                  <a:lnTo>
                    <a:pt x="17571" y="13570"/>
                  </a:lnTo>
                  <a:lnTo>
                    <a:pt x="17543" y="13570"/>
                  </a:lnTo>
                  <a:lnTo>
                    <a:pt x="17501" y="13735"/>
                  </a:lnTo>
                  <a:lnTo>
                    <a:pt x="17501" y="13782"/>
                  </a:lnTo>
                  <a:lnTo>
                    <a:pt x="17459" y="13759"/>
                  </a:lnTo>
                  <a:lnTo>
                    <a:pt x="17446" y="13570"/>
                  </a:lnTo>
                  <a:lnTo>
                    <a:pt x="17432" y="13548"/>
                  </a:lnTo>
                  <a:lnTo>
                    <a:pt x="17266" y="13570"/>
                  </a:lnTo>
                  <a:lnTo>
                    <a:pt x="17183" y="13641"/>
                  </a:lnTo>
                  <a:lnTo>
                    <a:pt x="17197" y="13548"/>
                  </a:lnTo>
                  <a:lnTo>
                    <a:pt x="17197" y="13383"/>
                  </a:lnTo>
                  <a:lnTo>
                    <a:pt x="17238" y="13335"/>
                  </a:lnTo>
                  <a:lnTo>
                    <a:pt x="17266" y="13453"/>
                  </a:lnTo>
                  <a:lnTo>
                    <a:pt x="17321" y="13500"/>
                  </a:lnTo>
                  <a:lnTo>
                    <a:pt x="17363" y="13430"/>
                  </a:lnTo>
                  <a:lnTo>
                    <a:pt x="17459" y="13406"/>
                  </a:lnTo>
                  <a:lnTo>
                    <a:pt x="17473" y="13335"/>
                  </a:lnTo>
                  <a:lnTo>
                    <a:pt x="17529" y="13335"/>
                  </a:lnTo>
                  <a:lnTo>
                    <a:pt x="17543" y="13288"/>
                  </a:lnTo>
                  <a:lnTo>
                    <a:pt x="17529" y="13148"/>
                  </a:lnTo>
                  <a:lnTo>
                    <a:pt x="17501" y="13077"/>
                  </a:lnTo>
                  <a:lnTo>
                    <a:pt x="17515" y="13030"/>
                  </a:lnTo>
                  <a:lnTo>
                    <a:pt x="17543" y="13054"/>
                  </a:lnTo>
                  <a:lnTo>
                    <a:pt x="17585" y="12937"/>
                  </a:lnTo>
                  <a:lnTo>
                    <a:pt x="17543" y="12819"/>
                  </a:lnTo>
                  <a:lnTo>
                    <a:pt x="17515" y="12749"/>
                  </a:lnTo>
                  <a:lnTo>
                    <a:pt x="17459" y="12796"/>
                  </a:lnTo>
                  <a:lnTo>
                    <a:pt x="17405" y="12749"/>
                  </a:lnTo>
                  <a:lnTo>
                    <a:pt x="17377" y="12608"/>
                  </a:lnTo>
                  <a:lnTo>
                    <a:pt x="17321" y="12608"/>
                  </a:lnTo>
                  <a:lnTo>
                    <a:pt x="17266" y="12561"/>
                  </a:lnTo>
                  <a:lnTo>
                    <a:pt x="17225" y="12467"/>
                  </a:lnTo>
                  <a:lnTo>
                    <a:pt x="17266" y="12514"/>
                  </a:lnTo>
                  <a:lnTo>
                    <a:pt x="17377" y="12514"/>
                  </a:lnTo>
                  <a:lnTo>
                    <a:pt x="17405" y="12631"/>
                  </a:lnTo>
                  <a:lnTo>
                    <a:pt x="17459" y="12678"/>
                  </a:lnTo>
                  <a:lnTo>
                    <a:pt x="17473" y="12585"/>
                  </a:lnTo>
                  <a:lnTo>
                    <a:pt x="17391" y="12443"/>
                  </a:lnTo>
                  <a:lnTo>
                    <a:pt x="17459" y="12467"/>
                  </a:lnTo>
                  <a:lnTo>
                    <a:pt x="17473" y="12396"/>
                  </a:lnTo>
                  <a:lnTo>
                    <a:pt x="17501" y="12373"/>
                  </a:lnTo>
                  <a:lnTo>
                    <a:pt x="17473" y="12280"/>
                  </a:lnTo>
                  <a:lnTo>
                    <a:pt x="17391" y="12209"/>
                  </a:lnTo>
                  <a:lnTo>
                    <a:pt x="17363" y="12020"/>
                  </a:lnTo>
                  <a:lnTo>
                    <a:pt x="17391" y="12044"/>
                  </a:lnTo>
                  <a:lnTo>
                    <a:pt x="17432" y="12162"/>
                  </a:lnTo>
                  <a:lnTo>
                    <a:pt x="17473" y="12162"/>
                  </a:lnTo>
                  <a:lnTo>
                    <a:pt x="17501" y="12044"/>
                  </a:lnTo>
                  <a:lnTo>
                    <a:pt x="17501" y="11927"/>
                  </a:lnTo>
                  <a:lnTo>
                    <a:pt x="17432" y="11880"/>
                  </a:lnTo>
                  <a:lnTo>
                    <a:pt x="17335" y="11693"/>
                  </a:lnTo>
                  <a:lnTo>
                    <a:pt x="17266" y="11646"/>
                  </a:lnTo>
                  <a:lnTo>
                    <a:pt x="17225" y="11528"/>
                  </a:lnTo>
                  <a:lnTo>
                    <a:pt x="17169" y="11504"/>
                  </a:lnTo>
                  <a:lnTo>
                    <a:pt x="17169" y="11387"/>
                  </a:lnTo>
                  <a:lnTo>
                    <a:pt x="17225" y="11270"/>
                  </a:lnTo>
                  <a:lnTo>
                    <a:pt x="17183" y="11387"/>
                  </a:lnTo>
                  <a:lnTo>
                    <a:pt x="17197" y="11433"/>
                  </a:lnTo>
                  <a:lnTo>
                    <a:pt x="17238" y="11457"/>
                  </a:lnTo>
                  <a:lnTo>
                    <a:pt x="17293" y="11575"/>
                  </a:lnTo>
                  <a:lnTo>
                    <a:pt x="17363" y="11622"/>
                  </a:lnTo>
                  <a:lnTo>
                    <a:pt x="17446" y="11786"/>
                  </a:lnTo>
                  <a:lnTo>
                    <a:pt x="17459" y="11786"/>
                  </a:lnTo>
                  <a:lnTo>
                    <a:pt x="17473" y="11528"/>
                  </a:lnTo>
                  <a:lnTo>
                    <a:pt x="17473" y="11317"/>
                  </a:lnTo>
                  <a:lnTo>
                    <a:pt x="17459" y="11270"/>
                  </a:lnTo>
                  <a:lnTo>
                    <a:pt x="17473" y="11059"/>
                  </a:lnTo>
                  <a:lnTo>
                    <a:pt x="17501" y="10988"/>
                  </a:lnTo>
                  <a:lnTo>
                    <a:pt x="17475" y="10915"/>
                  </a:lnTo>
                  <a:lnTo>
                    <a:pt x="17529" y="10847"/>
                  </a:lnTo>
                  <a:lnTo>
                    <a:pt x="17612" y="10730"/>
                  </a:lnTo>
                  <a:lnTo>
                    <a:pt x="17639" y="10612"/>
                  </a:lnTo>
                  <a:lnTo>
                    <a:pt x="17639" y="10588"/>
                  </a:lnTo>
                  <a:lnTo>
                    <a:pt x="17653" y="10612"/>
                  </a:lnTo>
                  <a:lnTo>
                    <a:pt x="17639" y="10753"/>
                  </a:lnTo>
                  <a:lnTo>
                    <a:pt x="17653" y="10799"/>
                  </a:lnTo>
                  <a:lnTo>
                    <a:pt x="17585" y="10847"/>
                  </a:lnTo>
                  <a:lnTo>
                    <a:pt x="17543" y="10988"/>
                  </a:lnTo>
                  <a:lnTo>
                    <a:pt x="17598" y="11175"/>
                  </a:lnTo>
                  <a:lnTo>
                    <a:pt x="17585" y="11340"/>
                  </a:lnTo>
                  <a:lnTo>
                    <a:pt x="17529" y="11504"/>
                  </a:lnTo>
                  <a:lnTo>
                    <a:pt x="17529" y="11622"/>
                  </a:lnTo>
                  <a:lnTo>
                    <a:pt x="17598" y="11739"/>
                  </a:lnTo>
                  <a:lnTo>
                    <a:pt x="17612" y="11669"/>
                  </a:lnTo>
                  <a:lnTo>
                    <a:pt x="17639" y="11739"/>
                  </a:lnTo>
                  <a:lnTo>
                    <a:pt x="17667" y="11739"/>
                  </a:lnTo>
                  <a:lnTo>
                    <a:pt x="17667" y="11762"/>
                  </a:lnTo>
                  <a:lnTo>
                    <a:pt x="17653" y="11809"/>
                  </a:lnTo>
                  <a:lnTo>
                    <a:pt x="17667" y="11904"/>
                  </a:lnTo>
                  <a:lnTo>
                    <a:pt x="17751" y="11904"/>
                  </a:lnTo>
                  <a:lnTo>
                    <a:pt x="17709" y="11974"/>
                  </a:lnTo>
                  <a:lnTo>
                    <a:pt x="17709" y="11998"/>
                  </a:lnTo>
                  <a:lnTo>
                    <a:pt x="17667" y="12115"/>
                  </a:lnTo>
                  <a:lnTo>
                    <a:pt x="17667" y="12209"/>
                  </a:lnTo>
                  <a:lnTo>
                    <a:pt x="17639" y="12326"/>
                  </a:lnTo>
                  <a:lnTo>
                    <a:pt x="17612" y="12467"/>
                  </a:lnTo>
                  <a:lnTo>
                    <a:pt x="17612" y="12585"/>
                  </a:lnTo>
                  <a:lnTo>
                    <a:pt x="17639" y="12514"/>
                  </a:lnTo>
                  <a:lnTo>
                    <a:pt x="17653" y="12467"/>
                  </a:lnTo>
                  <a:lnTo>
                    <a:pt x="17723" y="12232"/>
                  </a:lnTo>
                  <a:lnTo>
                    <a:pt x="17737" y="12280"/>
                  </a:lnTo>
                  <a:lnTo>
                    <a:pt x="17737" y="12349"/>
                  </a:lnTo>
                  <a:lnTo>
                    <a:pt x="17751" y="12280"/>
                  </a:lnTo>
                  <a:lnTo>
                    <a:pt x="17751" y="12209"/>
                  </a:lnTo>
                  <a:lnTo>
                    <a:pt x="17806" y="12091"/>
                  </a:lnTo>
                  <a:lnTo>
                    <a:pt x="17861" y="11809"/>
                  </a:lnTo>
                  <a:lnTo>
                    <a:pt x="17945" y="11739"/>
                  </a:lnTo>
                  <a:lnTo>
                    <a:pt x="18013" y="11504"/>
                  </a:lnTo>
                  <a:lnTo>
                    <a:pt x="18013" y="11317"/>
                  </a:lnTo>
                  <a:lnTo>
                    <a:pt x="17958" y="11105"/>
                  </a:lnTo>
                  <a:lnTo>
                    <a:pt x="17931" y="11059"/>
                  </a:lnTo>
                  <a:lnTo>
                    <a:pt x="17917" y="10870"/>
                  </a:lnTo>
                  <a:lnTo>
                    <a:pt x="17875" y="10799"/>
                  </a:lnTo>
                  <a:lnTo>
                    <a:pt x="17875" y="10683"/>
                  </a:lnTo>
                  <a:lnTo>
                    <a:pt x="17917" y="10565"/>
                  </a:lnTo>
                  <a:lnTo>
                    <a:pt x="17986" y="10448"/>
                  </a:lnTo>
                  <a:lnTo>
                    <a:pt x="18069" y="10378"/>
                  </a:lnTo>
                  <a:lnTo>
                    <a:pt x="17945" y="10612"/>
                  </a:lnTo>
                  <a:lnTo>
                    <a:pt x="17917" y="10706"/>
                  </a:lnTo>
                  <a:lnTo>
                    <a:pt x="17945" y="10799"/>
                  </a:lnTo>
                  <a:lnTo>
                    <a:pt x="18027" y="10941"/>
                  </a:lnTo>
                  <a:lnTo>
                    <a:pt x="18083" y="10917"/>
                  </a:lnTo>
                  <a:lnTo>
                    <a:pt x="18125" y="10964"/>
                  </a:lnTo>
                  <a:lnTo>
                    <a:pt x="18083" y="11152"/>
                  </a:lnTo>
                  <a:lnTo>
                    <a:pt x="18138" y="11082"/>
                  </a:lnTo>
                  <a:lnTo>
                    <a:pt x="18152" y="11105"/>
                  </a:lnTo>
                  <a:lnTo>
                    <a:pt x="18207" y="10988"/>
                  </a:lnTo>
                  <a:lnTo>
                    <a:pt x="18207" y="10917"/>
                  </a:lnTo>
                  <a:lnTo>
                    <a:pt x="18235" y="10917"/>
                  </a:lnTo>
                  <a:lnTo>
                    <a:pt x="18277" y="10823"/>
                  </a:lnTo>
                  <a:lnTo>
                    <a:pt x="18332" y="10799"/>
                  </a:lnTo>
                  <a:lnTo>
                    <a:pt x="18359" y="10612"/>
                  </a:lnTo>
                  <a:lnTo>
                    <a:pt x="18401" y="10518"/>
                  </a:lnTo>
                  <a:lnTo>
                    <a:pt x="18429" y="10518"/>
                  </a:lnTo>
                  <a:lnTo>
                    <a:pt x="18471" y="10401"/>
                  </a:lnTo>
                  <a:lnTo>
                    <a:pt x="18485" y="10330"/>
                  </a:lnTo>
                  <a:lnTo>
                    <a:pt x="18485" y="10260"/>
                  </a:lnTo>
                  <a:lnTo>
                    <a:pt x="18512" y="10143"/>
                  </a:lnTo>
                  <a:lnTo>
                    <a:pt x="18512" y="10096"/>
                  </a:lnTo>
                  <a:lnTo>
                    <a:pt x="18553" y="10002"/>
                  </a:lnTo>
                  <a:lnTo>
                    <a:pt x="18539" y="9907"/>
                  </a:lnTo>
                  <a:lnTo>
                    <a:pt x="18498" y="9861"/>
                  </a:lnTo>
                  <a:lnTo>
                    <a:pt x="18471" y="9767"/>
                  </a:lnTo>
                  <a:lnTo>
                    <a:pt x="18567" y="9673"/>
                  </a:lnTo>
                  <a:lnTo>
                    <a:pt x="18567" y="9579"/>
                  </a:lnTo>
                  <a:lnTo>
                    <a:pt x="18637" y="9509"/>
                  </a:lnTo>
                  <a:lnTo>
                    <a:pt x="18692" y="9462"/>
                  </a:lnTo>
                  <a:lnTo>
                    <a:pt x="18817" y="9344"/>
                  </a:lnTo>
                  <a:lnTo>
                    <a:pt x="18899" y="9344"/>
                  </a:lnTo>
                  <a:lnTo>
                    <a:pt x="19024" y="9204"/>
                  </a:lnTo>
                  <a:lnTo>
                    <a:pt x="19066" y="9204"/>
                  </a:lnTo>
                  <a:lnTo>
                    <a:pt x="19093" y="9227"/>
                  </a:lnTo>
                  <a:lnTo>
                    <a:pt x="19246" y="9204"/>
                  </a:lnTo>
                  <a:lnTo>
                    <a:pt x="19315" y="9273"/>
                  </a:lnTo>
                  <a:lnTo>
                    <a:pt x="19412" y="9204"/>
                  </a:lnTo>
                  <a:lnTo>
                    <a:pt x="19578" y="9204"/>
                  </a:lnTo>
                  <a:lnTo>
                    <a:pt x="19606" y="9180"/>
                  </a:lnTo>
                  <a:lnTo>
                    <a:pt x="19592" y="9110"/>
                  </a:lnTo>
                  <a:lnTo>
                    <a:pt x="19592" y="8804"/>
                  </a:lnTo>
                  <a:lnTo>
                    <a:pt x="19675" y="8922"/>
                  </a:lnTo>
                  <a:lnTo>
                    <a:pt x="19675" y="9062"/>
                  </a:lnTo>
                  <a:lnTo>
                    <a:pt x="19661" y="9157"/>
                  </a:lnTo>
                  <a:lnTo>
                    <a:pt x="19717" y="9157"/>
                  </a:lnTo>
                  <a:lnTo>
                    <a:pt x="19786" y="9039"/>
                  </a:lnTo>
                  <a:lnTo>
                    <a:pt x="19855" y="8828"/>
                  </a:lnTo>
                  <a:lnTo>
                    <a:pt x="19883" y="8945"/>
                  </a:lnTo>
                  <a:lnTo>
                    <a:pt x="19883" y="9039"/>
                  </a:lnTo>
                  <a:lnTo>
                    <a:pt x="19938" y="9062"/>
                  </a:lnTo>
                  <a:lnTo>
                    <a:pt x="20104" y="8922"/>
                  </a:lnTo>
                  <a:lnTo>
                    <a:pt x="20160" y="8757"/>
                  </a:lnTo>
                  <a:lnTo>
                    <a:pt x="20132" y="8523"/>
                  </a:lnTo>
                  <a:lnTo>
                    <a:pt x="20091" y="8570"/>
                  </a:lnTo>
                  <a:lnTo>
                    <a:pt x="20091" y="8686"/>
                  </a:lnTo>
                  <a:lnTo>
                    <a:pt x="20063" y="8828"/>
                  </a:lnTo>
                  <a:lnTo>
                    <a:pt x="19952" y="8828"/>
                  </a:lnTo>
                  <a:lnTo>
                    <a:pt x="19938" y="8710"/>
                  </a:lnTo>
                  <a:lnTo>
                    <a:pt x="19897" y="8499"/>
                  </a:lnTo>
                  <a:lnTo>
                    <a:pt x="19800" y="8405"/>
                  </a:lnTo>
                  <a:lnTo>
                    <a:pt x="19800" y="8358"/>
                  </a:lnTo>
                  <a:lnTo>
                    <a:pt x="19938" y="8147"/>
                  </a:lnTo>
                  <a:lnTo>
                    <a:pt x="19938" y="8052"/>
                  </a:lnTo>
                  <a:lnTo>
                    <a:pt x="19883" y="8052"/>
                  </a:lnTo>
                  <a:lnTo>
                    <a:pt x="19883" y="7983"/>
                  </a:lnTo>
                  <a:lnTo>
                    <a:pt x="19938" y="7912"/>
                  </a:lnTo>
                  <a:lnTo>
                    <a:pt x="19952" y="7818"/>
                  </a:lnTo>
                  <a:lnTo>
                    <a:pt x="19993" y="7747"/>
                  </a:lnTo>
                  <a:lnTo>
                    <a:pt x="20035" y="7513"/>
                  </a:lnTo>
                  <a:lnTo>
                    <a:pt x="20173" y="7325"/>
                  </a:lnTo>
                  <a:lnTo>
                    <a:pt x="20229" y="7160"/>
                  </a:lnTo>
                  <a:lnTo>
                    <a:pt x="20271" y="7160"/>
                  </a:lnTo>
                  <a:lnTo>
                    <a:pt x="20312" y="7044"/>
                  </a:lnTo>
                  <a:lnTo>
                    <a:pt x="20312" y="7113"/>
                  </a:lnTo>
                  <a:lnTo>
                    <a:pt x="20367" y="7160"/>
                  </a:lnTo>
                  <a:lnTo>
                    <a:pt x="20409" y="7067"/>
                  </a:lnTo>
                  <a:lnTo>
                    <a:pt x="20451" y="6926"/>
                  </a:lnTo>
                  <a:lnTo>
                    <a:pt x="20451" y="7067"/>
                  </a:lnTo>
                  <a:lnTo>
                    <a:pt x="20506" y="7067"/>
                  </a:lnTo>
                  <a:lnTo>
                    <a:pt x="20547" y="6926"/>
                  </a:lnTo>
                  <a:lnTo>
                    <a:pt x="20575" y="6973"/>
                  </a:lnTo>
                  <a:lnTo>
                    <a:pt x="20617" y="6926"/>
                  </a:lnTo>
                  <a:lnTo>
                    <a:pt x="20686" y="6738"/>
                  </a:lnTo>
                  <a:lnTo>
                    <a:pt x="20783" y="6503"/>
                  </a:lnTo>
                  <a:lnTo>
                    <a:pt x="20769" y="6644"/>
                  </a:lnTo>
                  <a:lnTo>
                    <a:pt x="20783" y="6738"/>
                  </a:lnTo>
                  <a:lnTo>
                    <a:pt x="20852" y="6738"/>
                  </a:lnTo>
                  <a:lnTo>
                    <a:pt x="20921" y="6597"/>
                  </a:lnTo>
                  <a:lnTo>
                    <a:pt x="21004" y="6597"/>
                  </a:lnTo>
                  <a:lnTo>
                    <a:pt x="21032" y="6738"/>
                  </a:lnTo>
                  <a:lnTo>
                    <a:pt x="21073" y="6738"/>
                  </a:lnTo>
                  <a:lnTo>
                    <a:pt x="21143" y="6597"/>
                  </a:lnTo>
                  <a:lnTo>
                    <a:pt x="21198" y="6644"/>
                  </a:lnTo>
                  <a:lnTo>
                    <a:pt x="21240" y="6621"/>
                  </a:lnTo>
                  <a:lnTo>
                    <a:pt x="21309" y="6526"/>
                  </a:lnTo>
                  <a:lnTo>
                    <a:pt x="21378" y="6526"/>
                  </a:lnTo>
                  <a:lnTo>
                    <a:pt x="21461" y="6457"/>
                  </a:lnTo>
                  <a:lnTo>
                    <a:pt x="21489" y="6526"/>
                  </a:lnTo>
                  <a:lnTo>
                    <a:pt x="21544" y="6503"/>
                  </a:lnTo>
                  <a:lnTo>
                    <a:pt x="21600" y="6410"/>
                  </a:lnTo>
                  <a:lnTo>
                    <a:pt x="21531" y="6339"/>
                  </a:lnTo>
                  <a:lnTo>
                    <a:pt x="21489" y="6410"/>
                  </a:lnTo>
                  <a:lnTo>
                    <a:pt x="21447" y="6339"/>
                  </a:lnTo>
                  <a:lnTo>
                    <a:pt x="21475" y="6175"/>
                  </a:lnTo>
                  <a:lnTo>
                    <a:pt x="21323" y="6034"/>
                  </a:lnTo>
                  <a:lnTo>
                    <a:pt x="21309" y="6010"/>
                  </a:lnTo>
                  <a:lnTo>
                    <a:pt x="21323" y="5939"/>
                  </a:lnTo>
                  <a:lnTo>
                    <a:pt x="21323" y="5799"/>
                  </a:lnTo>
                  <a:lnTo>
                    <a:pt x="21337" y="5705"/>
                  </a:lnTo>
                  <a:lnTo>
                    <a:pt x="21309" y="5634"/>
                  </a:lnTo>
                  <a:lnTo>
                    <a:pt x="21267" y="5564"/>
                  </a:lnTo>
                  <a:lnTo>
                    <a:pt x="21240" y="5541"/>
                  </a:lnTo>
                  <a:lnTo>
                    <a:pt x="21253" y="5447"/>
                  </a:lnTo>
                  <a:lnTo>
                    <a:pt x="21337" y="4625"/>
                  </a:lnTo>
                  <a:lnTo>
                    <a:pt x="21337" y="4413"/>
                  </a:lnTo>
                  <a:lnTo>
                    <a:pt x="21184" y="4179"/>
                  </a:lnTo>
                  <a:lnTo>
                    <a:pt x="21143" y="4250"/>
                  </a:lnTo>
                  <a:lnTo>
                    <a:pt x="21046" y="4179"/>
                  </a:lnTo>
                  <a:lnTo>
                    <a:pt x="20977" y="4226"/>
                  </a:lnTo>
                  <a:lnTo>
                    <a:pt x="20921" y="4132"/>
                  </a:lnTo>
                  <a:lnTo>
                    <a:pt x="20866" y="4108"/>
                  </a:lnTo>
                  <a:lnTo>
                    <a:pt x="20852" y="4108"/>
                  </a:lnTo>
                  <a:lnTo>
                    <a:pt x="20783" y="4226"/>
                  </a:lnTo>
                  <a:lnTo>
                    <a:pt x="20755" y="4297"/>
                  </a:lnTo>
                  <a:lnTo>
                    <a:pt x="20617" y="4578"/>
                  </a:lnTo>
                  <a:lnTo>
                    <a:pt x="20561" y="4719"/>
                  </a:lnTo>
                  <a:lnTo>
                    <a:pt x="20561" y="4836"/>
                  </a:lnTo>
                  <a:lnTo>
                    <a:pt x="20451" y="4931"/>
                  </a:lnTo>
                  <a:lnTo>
                    <a:pt x="20451" y="5071"/>
                  </a:lnTo>
                  <a:lnTo>
                    <a:pt x="20423" y="5189"/>
                  </a:lnTo>
                  <a:lnTo>
                    <a:pt x="20312" y="5400"/>
                  </a:lnTo>
                  <a:lnTo>
                    <a:pt x="20271" y="5423"/>
                  </a:lnTo>
                  <a:lnTo>
                    <a:pt x="20146" y="5658"/>
                  </a:lnTo>
                  <a:lnTo>
                    <a:pt x="20132" y="5752"/>
                  </a:lnTo>
                  <a:lnTo>
                    <a:pt x="20077" y="5799"/>
                  </a:lnTo>
                  <a:lnTo>
                    <a:pt x="20007" y="5776"/>
                  </a:lnTo>
                  <a:lnTo>
                    <a:pt x="19966" y="5776"/>
                  </a:lnTo>
                  <a:lnTo>
                    <a:pt x="19938" y="5823"/>
                  </a:lnTo>
                  <a:lnTo>
                    <a:pt x="19897" y="5823"/>
                  </a:lnTo>
                  <a:lnTo>
                    <a:pt x="19813" y="5987"/>
                  </a:lnTo>
                  <a:lnTo>
                    <a:pt x="18706" y="5939"/>
                  </a:lnTo>
                  <a:lnTo>
                    <a:pt x="18567" y="5987"/>
                  </a:lnTo>
                  <a:lnTo>
                    <a:pt x="18498" y="6104"/>
                  </a:lnTo>
                  <a:lnTo>
                    <a:pt x="18415" y="6152"/>
                  </a:lnTo>
                  <a:lnTo>
                    <a:pt x="18332" y="6245"/>
                  </a:lnTo>
                  <a:lnTo>
                    <a:pt x="18166" y="6526"/>
                  </a:lnTo>
                  <a:lnTo>
                    <a:pt x="18055" y="6573"/>
                  </a:lnTo>
                  <a:lnTo>
                    <a:pt x="17986" y="6644"/>
                  </a:lnTo>
                  <a:lnTo>
                    <a:pt x="17667" y="7067"/>
                  </a:lnTo>
                  <a:lnTo>
                    <a:pt x="16947" y="7418"/>
                  </a:lnTo>
                  <a:lnTo>
                    <a:pt x="16919" y="7701"/>
                  </a:lnTo>
                  <a:lnTo>
                    <a:pt x="16753" y="7818"/>
                  </a:lnTo>
                  <a:lnTo>
                    <a:pt x="15438" y="8405"/>
                  </a:lnTo>
                  <a:lnTo>
                    <a:pt x="15383" y="8217"/>
                  </a:lnTo>
                  <a:lnTo>
                    <a:pt x="15452" y="8052"/>
                  </a:lnTo>
                  <a:lnTo>
                    <a:pt x="15591" y="7936"/>
                  </a:lnTo>
                  <a:lnTo>
                    <a:pt x="15660" y="7794"/>
                  </a:lnTo>
                  <a:lnTo>
                    <a:pt x="15701" y="7654"/>
                  </a:lnTo>
                  <a:lnTo>
                    <a:pt x="15729" y="7513"/>
                  </a:lnTo>
                  <a:lnTo>
                    <a:pt x="15771" y="6644"/>
                  </a:lnTo>
                  <a:lnTo>
                    <a:pt x="15521" y="4648"/>
                  </a:lnTo>
                  <a:lnTo>
                    <a:pt x="15286" y="4343"/>
                  </a:lnTo>
                  <a:lnTo>
                    <a:pt x="15189" y="4132"/>
                  </a:lnTo>
                  <a:lnTo>
                    <a:pt x="13666" y="2934"/>
                  </a:lnTo>
                  <a:lnTo>
                    <a:pt x="13597" y="2864"/>
                  </a:lnTo>
                  <a:lnTo>
                    <a:pt x="13513" y="2817"/>
                  </a:lnTo>
                  <a:lnTo>
                    <a:pt x="13486" y="2747"/>
                  </a:lnTo>
                  <a:lnTo>
                    <a:pt x="13292" y="2747"/>
                  </a:lnTo>
                  <a:lnTo>
                    <a:pt x="13278" y="2629"/>
                  </a:lnTo>
                  <a:lnTo>
                    <a:pt x="13223" y="2582"/>
                  </a:lnTo>
                  <a:lnTo>
                    <a:pt x="13167" y="2629"/>
                  </a:lnTo>
                  <a:lnTo>
                    <a:pt x="13043" y="2629"/>
                  </a:lnTo>
                  <a:lnTo>
                    <a:pt x="12974" y="2606"/>
                  </a:lnTo>
                  <a:lnTo>
                    <a:pt x="12932" y="2511"/>
                  </a:lnTo>
                  <a:lnTo>
                    <a:pt x="12863" y="2465"/>
                  </a:lnTo>
                  <a:lnTo>
                    <a:pt x="12725" y="2395"/>
                  </a:lnTo>
                  <a:lnTo>
                    <a:pt x="12683" y="2253"/>
                  </a:lnTo>
                  <a:lnTo>
                    <a:pt x="12627" y="2253"/>
                  </a:lnTo>
                  <a:lnTo>
                    <a:pt x="12545" y="2137"/>
                  </a:lnTo>
                  <a:lnTo>
                    <a:pt x="12475" y="2137"/>
                  </a:lnTo>
                  <a:lnTo>
                    <a:pt x="12420" y="2113"/>
                  </a:lnTo>
                  <a:lnTo>
                    <a:pt x="12337" y="2137"/>
                  </a:lnTo>
                  <a:lnTo>
                    <a:pt x="12323" y="2160"/>
                  </a:lnTo>
                  <a:lnTo>
                    <a:pt x="12281" y="2066"/>
                  </a:lnTo>
                  <a:lnTo>
                    <a:pt x="12198" y="2042"/>
                  </a:lnTo>
                  <a:lnTo>
                    <a:pt x="12185" y="2019"/>
                  </a:lnTo>
                  <a:lnTo>
                    <a:pt x="12115" y="1948"/>
                  </a:lnTo>
                  <a:lnTo>
                    <a:pt x="12101" y="1924"/>
                  </a:lnTo>
                  <a:lnTo>
                    <a:pt x="12046" y="1831"/>
                  </a:lnTo>
                  <a:lnTo>
                    <a:pt x="12046" y="1808"/>
                  </a:lnTo>
                  <a:lnTo>
                    <a:pt x="11963" y="1690"/>
                  </a:lnTo>
                  <a:lnTo>
                    <a:pt x="11866" y="1690"/>
                  </a:lnTo>
                  <a:lnTo>
                    <a:pt x="11783" y="1666"/>
                  </a:lnTo>
                  <a:lnTo>
                    <a:pt x="1883" y="0"/>
                  </a:lnTo>
                  <a:close/>
                </a:path>
              </a:pathLst>
            </a:custGeom>
            <a:solidFill>
              <a:srgbClr val="100690"/>
            </a:solidFill>
            <a:ln w="12700" cap="flat">
              <a:noFill/>
              <a:miter lim="400000"/>
            </a:ln>
            <a:effectLst/>
          </p:spPr>
          <p:txBody>
            <a:bodyPr wrap="square" lIns="0" tIns="0" rIns="0" bIns="0" numCol="1" anchor="ctr">
              <a:noAutofit/>
            </a:bodyPr>
            <a:lstStyle/>
            <a:p>
              <a:pPr defTabSz="342900">
                <a:lnSpc>
                  <a:spcPct val="100000"/>
                </a:lnSpc>
                <a:spcBef>
                  <a:spcPts val="0"/>
                </a:spcBef>
                <a:defRPr sz="1400">
                  <a:latin typeface="Arial"/>
                  <a:ea typeface="Arial"/>
                  <a:cs typeface="Arial"/>
                  <a:sym typeface="Arial"/>
                </a:defRPr>
              </a:pPr>
              <a:endParaRPr sz="525"/>
            </a:p>
          </p:txBody>
        </p:sp>
        <p:sp>
          <p:nvSpPr>
            <p:cNvPr id="38" name="Google Shape;10424;p32">
              <a:extLst>
                <a:ext uri="{FF2B5EF4-FFF2-40B4-BE49-F238E27FC236}">
                  <a16:creationId xmlns:a16="http://schemas.microsoft.com/office/drawing/2014/main" id="{BE660EE7-2577-8740-7B25-F9801381FB2F}"/>
                </a:ext>
              </a:extLst>
            </p:cNvPr>
            <p:cNvSpPr/>
            <p:nvPr/>
          </p:nvSpPr>
          <p:spPr>
            <a:xfrm>
              <a:off x="6033470" y="8307354"/>
              <a:ext cx="1896371" cy="2938009"/>
            </a:xfrm>
            <a:custGeom>
              <a:avLst/>
              <a:gdLst/>
              <a:ahLst/>
              <a:cxnLst>
                <a:cxn ang="0">
                  <a:pos x="wd2" y="hd2"/>
                </a:cxn>
                <a:cxn ang="5400000">
                  <a:pos x="wd2" y="hd2"/>
                </a:cxn>
                <a:cxn ang="10800000">
                  <a:pos x="wd2" y="hd2"/>
                </a:cxn>
                <a:cxn ang="16200000">
                  <a:pos x="wd2" y="hd2"/>
                </a:cxn>
              </a:cxnLst>
              <a:rect l="0" t="0" r="r" b="b"/>
              <a:pathLst>
                <a:path w="21600" h="21600" extrusionOk="0">
                  <a:moveTo>
                    <a:pt x="19938" y="2049"/>
                  </a:moveTo>
                  <a:lnTo>
                    <a:pt x="12537" y="0"/>
                  </a:lnTo>
                  <a:lnTo>
                    <a:pt x="5739" y="1397"/>
                  </a:lnTo>
                  <a:lnTo>
                    <a:pt x="0" y="6331"/>
                  </a:lnTo>
                  <a:lnTo>
                    <a:pt x="2869" y="9776"/>
                  </a:lnTo>
                  <a:lnTo>
                    <a:pt x="10423" y="10800"/>
                  </a:lnTo>
                  <a:lnTo>
                    <a:pt x="14954" y="15362"/>
                  </a:lnTo>
                  <a:lnTo>
                    <a:pt x="15708" y="20017"/>
                  </a:lnTo>
                  <a:lnTo>
                    <a:pt x="19484" y="21600"/>
                  </a:lnTo>
                  <a:lnTo>
                    <a:pt x="21600" y="16386"/>
                  </a:lnTo>
                  <a:lnTo>
                    <a:pt x="17370" y="5121"/>
                  </a:lnTo>
                  <a:close/>
                </a:path>
              </a:pathLst>
            </a:custGeom>
            <a:solidFill>
              <a:srgbClr val="CCD4DA"/>
            </a:solidFill>
            <a:ln w="12700" cap="flat">
              <a:noFill/>
              <a:miter lim="400000"/>
            </a:ln>
            <a:effectLst/>
          </p:spPr>
          <p:txBody>
            <a:bodyPr wrap="square" lIns="0" tIns="0" rIns="0" bIns="0" numCol="1" anchor="t">
              <a:noAutofit/>
            </a:bodyPr>
            <a:lstStyle/>
            <a:p>
              <a:pPr defTabSz="342900">
                <a:lnSpc>
                  <a:spcPct val="100000"/>
                </a:lnSpc>
                <a:spcBef>
                  <a:spcPts val="0"/>
                </a:spcBef>
                <a:defRPr sz="1400">
                  <a:latin typeface="Arial"/>
                  <a:ea typeface="Arial"/>
                  <a:cs typeface="Arial"/>
                  <a:sym typeface="Arial"/>
                </a:defRPr>
              </a:pPr>
              <a:endParaRPr sz="525"/>
            </a:p>
          </p:txBody>
        </p:sp>
        <p:sp>
          <p:nvSpPr>
            <p:cNvPr id="39" name="Google Shape;10425;p32">
              <a:extLst>
                <a:ext uri="{FF2B5EF4-FFF2-40B4-BE49-F238E27FC236}">
                  <a16:creationId xmlns:a16="http://schemas.microsoft.com/office/drawing/2014/main" id="{EE312AF7-4305-9874-0012-823336265CB9}"/>
                </a:ext>
              </a:extLst>
            </p:cNvPr>
            <p:cNvSpPr/>
            <p:nvPr/>
          </p:nvSpPr>
          <p:spPr>
            <a:xfrm>
              <a:off x="6168649" y="8381847"/>
              <a:ext cx="2831137" cy="2813099"/>
            </a:xfrm>
            <a:custGeom>
              <a:avLst/>
              <a:gdLst/>
              <a:ahLst/>
              <a:cxnLst>
                <a:cxn ang="0">
                  <a:pos x="wd2" y="hd2"/>
                </a:cxn>
                <a:cxn ang="5400000">
                  <a:pos x="wd2" y="hd2"/>
                </a:cxn>
                <a:cxn ang="10800000">
                  <a:pos x="wd2" y="hd2"/>
                </a:cxn>
                <a:cxn ang="16200000">
                  <a:pos x="wd2" y="hd2"/>
                </a:cxn>
              </a:cxnLst>
              <a:rect l="0" t="0" r="r" b="b"/>
              <a:pathLst>
                <a:path w="21600" h="21600" extrusionOk="0">
                  <a:moveTo>
                    <a:pt x="13191" y="19283"/>
                  </a:moveTo>
                  <a:lnTo>
                    <a:pt x="13231" y="19302"/>
                  </a:lnTo>
                  <a:lnTo>
                    <a:pt x="13310" y="19417"/>
                  </a:lnTo>
                  <a:lnTo>
                    <a:pt x="13430" y="19570"/>
                  </a:lnTo>
                  <a:lnTo>
                    <a:pt x="13490" y="19570"/>
                  </a:lnTo>
                  <a:lnTo>
                    <a:pt x="13530" y="19532"/>
                  </a:lnTo>
                  <a:lnTo>
                    <a:pt x="13549" y="19570"/>
                  </a:lnTo>
                  <a:lnTo>
                    <a:pt x="13549" y="19666"/>
                  </a:lnTo>
                  <a:lnTo>
                    <a:pt x="13510" y="19666"/>
                  </a:lnTo>
                  <a:lnTo>
                    <a:pt x="13450" y="19858"/>
                  </a:lnTo>
                  <a:lnTo>
                    <a:pt x="13330" y="20068"/>
                  </a:lnTo>
                  <a:lnTo>
                    <a:pt x="13211" y="20068"/>
                  </a:lnTo>
                  <a:lnTo>
                    <a:pt x="13191" y="20203"/>
                  </a:lnTo>
                  <a:lnTo>
                    <a:pt x="13131" y="20278"/>
                  </a:lnTo>
                  <a:lnTo>
                    <a:pt x="13111" y="20278"/>
                  </a:lnTo>
                  <a:lnTo>
                    <a:pt x="12992" y="20355"/>
                  </a:lnTo>
                  <a:lnTo>
                    <a:pt x="12912" y="20432"/>
                  </a:lnTo>
                  <a:lnTo>
                    <a:pt x="12912" y="20470"/>
                  </a:lnTo>
                  <a:lnTo>
                    <a:pt x="12812" y="20489"/>
                  </a:lnTo>
                  <a:lnTo>
                    <a:pt x="12753" y="20547"/>
                  </a:lnTo>
                  <a:lnTo>
                    <a:pt x="12753" y="20566"/>
                  </a:lnTo>
                  <a:lnTo>
                    <a:pt x="12693" y="20451"/>
                  </a:lnTo>
                  <a:lnTo>
                    <a:pt x="12733" y="20355"/>
                  </a:lnTo>
                  <a:lnTo>
                    <a:pt x="12812" y="20298"/>
                  </a:lnTo>
                  <a:lnTo>
                    <a:pt x="12812" y="20240"/>
                  </a:lnTo>
                  <a:lnTo>
                    <a:pt x="12912" y="20145"/>
                  </a:lnTo>
                  <a:lnTo>
                    <a:pt x="12912" y="20068"/>
                  </a:lnTo>
                  <a:lnTo>
                    <a:pt x="12952" y="20106"/>
                  </a:lnTo>
                  <a:lnTo>
                    <a:pt x="13031" y="20106"/>
                  </a:lnTo>
                  <a:lnTo>
                    <a:pt x="13131" y="20010"/>
                  </a:lnTo>
                  <a:lnTo>
                    <a:pt x="13131" y="19915"/>
                  </a:lnTo>
                  <a:lnTo>
                    <a:pt x="13151" y="19896"/>
                  </a:lnTo>
                  <a:lnTo>
                    <a:pt x="13151" y="19781"/>
                  </a:lnTo>
                  <a:lnTo>
                    <a:pt x="13211" y="19723"/>
                  </a:lnTo>
                  <a:lnTo>
                    <a:pt x="13251" y="19723"/>
                  </a:lnTo>
                  <a:lnTo>
                    <a:pt x="13310" y="19628"/>
                  </a:lnTo>
                  <a:lnTo>
                    <a:pt x="13290" y="19570"/>
                  </a:lnTo>
                  <a:lnTo>
                    <a:pt x="13231" y="19493"/>
                  </a:lnTo>
                  <a:lnTo>
                    <a:pt x="13231" y="19321"/>
                  </a:lnTo>
                  <a:lnTo>
                    <a:pt x="13191" y="19283"/>
                  </a:lnTo>
                  <a:close/>
                  <a:moveTo>
                    <a:pt x="7254" y="0"/>
                  </a:moveTo>
                  <a:lnTo>
                    <a:pt x="7254" y="135"/>
                  </a:lnTo>
                  <a:lnTo>
                    <a:pt x="7214" y="249"/>
                  </a:lnTo>
                  <a:lnTo>
                    <a:pt x="6935" y="440"/>
                  </a:lnTo>
                  <a:lnTo>
                    <a:pt x="6756" y="459"/>
                  </a:lnTo>
                  <a:lnTo>
                    <a:pt x="6516" y="556"/>
                  </a:lnTo>
                  <a:lnTo>
                    <a:pt x="6417" y="517"/>
                  </a:lnTo>
                  <a:lnTo>
                    <a:pt x="6257" y="536"/>
                  </a:lnTo>
                  <a:lnTo>
                    <a:pt x="6078" y="670"/>
                  </a:lnTo>
                  <a:lnTo>
                    <a:pt x="5919" y="728"/>
                  </a:lnTo>
                  <a:lnTo>
                    <a:pt x="5859" y="670"/>
                  </a:lnTo>
                  <a:lnTo>
                    <a:pt x="5620" y="708"/>
                  </a:lnTo>
                  <a:lnTo>
                    <a:pt x="5420" y="708"/>
                  </a:lnTo>
                  <a:lnTo>
                    <a:pt x="5240" y="613"/>
                  </a:lnTo>
                  <a:lnTo>
                    <a:pt x="5061" y="575"/>
                  </a:lnTo>
                  <a:lnTo>
                    <a:pt x="4922" y="536"/>
                  </a:lnTo>
                  <a:lnTo>
                    <a:pt x="4981" y="651"/>
                  </a:lnTo>
                  <a:lnTo>
                    <a:pt x="5121" y="708"/>
                  </a:lnTo>
                  <a:lnTo>
                    <a:pt x="5240" y="804"/>
                  </a:lnTo>
                  <a:lnTo>
                    <a:pt x="5280" y="901"/>
                  </a:lnTo>
                  <a:lnTo>
                    <a:pt x="5141" y="1130"/>
                  </a:lnTo>
                  <a:lnTo>
                    <a:pt x="5161" y="1187"/>
                  </a:lnTo>
                  <a:lnTo>
                    <a:pt x="5181" y="1225"/>
                  </a:lnTo>
                  <a:lnTo>
                    <a:pt x="5161" y="1398"/>
                  </a:lnTo>
                  <a:lnTo>
                    <a:pt x="5420" y="1474"/>
                  </a:lnTo>
                  <a:lnTo>
                    <a:pt x="5580" y="1436"/>
                  </a:lnTo>
                  <a:lnTo>
                    <a:pt x="5759" y="1474"/>
                  </a:lnTo>
                  <a:lnTo>
                    <a:pt x="5759" y="1570"/>
                  </a:lnTo>
                  <a:lnTo>
                    <a:pt x="5640" y="1609"/>
                  </a:lnTo>
                  <a:lnTo>
                    <a:pt x="5380" y="1666"/>
                  </a:lnTo>
                  <a:lnTo>
                    <a:pt x="5280" y="1762"/>
                  </a:lnTo>
                  <a:lnTo>
                    <a:pt x="5240" y="1896"/>
                  </a:lnTo>
                  <a:lnTo>
                    <a:pt x="4961" y="2049"/>
                  </a:lnTo>
                  <a:lnTo>
                    <a:pt x="4862" y="2145"/>
                  </a:lnTo>
                  <a:lnTo>
                    <a:pt x="4663" y="2260"/>
                  </a:lnTo>
                  <a:lnTo>
                    <a:pt x="4543" y="2394"/>
                  </a:lnTo>
                  <a:lnTo>
                    <a:pt x="4324" y="2394"/>
                  </a:lnTo>
                  <a:lnTo>
                    <a:pt x="4184" y="2375"/>
                  </a:lnTo>
                  <a:lnTo>
                    <a:pt x="3965" y="2202"/>
                  </a:lnTo>
                  <a:lnTo>
                    <a:pt x="3766" y="2068"/>
                  </a:lnTo>
                  <a:lnTo>
                    <a:pt x="3627" y="2088"/>
                  </a:lnTo>
                  <a:lnTo>
                    <a:pt x="3627" y="1953"/>
                  </a:lnTo>
                  <a:lnTo>
                    <a:pt x="3587" y="1819"/>
                  </a:lnTo>
                  <a:lnTo>
                    <a:pt x="3487" y="1723"/>
                  </a:lnTo>
                  <a:lnTo>
                    <a:pt x="3467" y="1666"/>
                  </a:lnTo>
                  <a:lnTo>
                    <a:pt x="3328" y="1704"/>
                  </a:lnTo>
                  <a:lnTo>
                    <a:pt x="3228" y="1819"/>
                  </a:lnTo>
                  <a:lnTo>
                    <a:pt x="3148" y="1819"/>
                  </a:lnTo>
                  <a:lnTo>
                    <a:pt x="3089" y="1781"/>
                  </a:lnTo>
                  <a:lnTo>
                    <a:pt x="2989" y="1781"/>
                  </a:lnTo>
                  <a:lnTo>
                    <a:pt x="2929" y="1858"/>
                  </a:lnTo>
                  <a:lnTo>
                    <a:pt x="2292" y="1858"/>
                  </a:lnTo>
                  <a:lnTo>
                    <a:pt x="2272" y="2011"/>
                  </a:lnTo>
                  <a:lnTo>
                    <a:pt x="2331" y="2145"/>
                  </a:lnTo>
                  <a:lnTo>
                    <a:pt x="2531" y="2183"/>
                  </a:lnTo>
                  <a:lnTo>
                    <a:pt x="2590" y="2336"/>
                  </a:lnTo>
                  <a:lnTo>
                    <a:pt x="2551" y="2394"/>
                  </a:lnTo>
                  <a:lnTo>
                    <a:pt x="2630" y="2470"/>
                  </a:lnTo>
                  <a:lnTo>
                    <a:pt x="2590" y="2566"/>
                  </a:lnTo>
                  <a:lnTo>
                    <a:pt x="2471" y="2489"/>
                  </a:lnTo>
                  <a:lnTo>
                    <a:pt x="2092" y="2624"/>
                  </a:lnTo>
                  <a:lnTo>
                    <a:pt x="2132" y="2910"/>
                  </a:lnTo>
                  <a:lnTo>
                    <a:pt x="2232" y="3026"/>
                  </a:lnTo>
                  <a:lnTo>
                    <a:pt x="2431" y="3159"/>
                  </a:lnTo>
                  <a:lnTo>
                    <a:pt x="2551" y="3408"/>
                  </a:lnTo>
                  <a:lnTo>
                    <a:pt x="2551" y="3639"/>
                  </a:lnTo>
                  <a:lnTo>
                    <a:pt x="2252" y="4749"/>
                  </a:lnTo>
                  <a:lnTo>
                    <a:pt x="2152" y="5036"/>
                  </a:lnTo>
                  <a:lnTo>
                    <a:pt x="2172" y="5075"/>
                  </a:lnTo>
                  <a:lnTo>
                    <a:pt x="2132" y="5152"/>
                  </a:lnTo>
                  <a:lnTo>
                    <a:pt x="1993" y="5132"/>
                  </a:lnTo>
                  <a:lnTo>
                    <a:pt x="1993" y="5113"/>
                  </a:lnTo>
                  <a:lnTo>
                    <a:pt x="1873" y="5036"/>
                  </a:lnTo>
                  <a:lnTo>
                    <a:pt x="1734" y="5036"/>
                  </a:lnTo>
                  <a:lnTo>
                    <a:pt x="1674" y="5017"/>
                  </a:lnTo>
                  <a:lnTo>
                    <a:pt x="1634" y="5075"/>
                  </a:lnTo>
                  <a:lnTo>
                    <a:pt x="1256" y="5208"/>
                  </a:lnTo>
                  <a:lnTo>
                    <a:pt x="977" y="5247"/>
                  </a:lnTo>
                  <a:lnTo>
                    <a:pt x="897" y="5324"/>
                  </a:lnTo>
                  <a:lnTo>
                    <a:pt x="837" y="5343"/>
                  </a:lnTo>
                  <a:lnTo>
                    <a:pt x="698" y="5457"/>
                  </a:lnTo>
                  <a:lnTo>
                    <a:pt x="578" y="5515"/>
                  </a:lnTo>
                  <a:lnTo>
                    <a:pt x="479" y="5592"/>
                  </a:lnTo>
                  <a:lnTo>
                    <a:pt x="498" y="5725"/>
                  </a:lnTo>
                  <a:lnTo>
                    <a:pt x="459" y="5802"/>
                  </a:lnTo>
                  <a:lnTo>
                    <a:pt x="479" y="5879"/>
                  </a:lnTo>
                  <a:lnTo>
                    <a:pt x="339" y="6013"/>
                  </a:lnTo>
                  <a:lnTo>
                    <a:pt x="379" y="6204"/>
                  </a:lnTo>
                  <a:lnTo>
                    <a:pt x="439" y="6300"/>
                  </a:lnTo>
                  <a:lnTo>
                    <a:pt x="339" y="6377"/>
                  </a:lnTo>
                  <a:lnTo>
                    <a:pt x="259" y="6358"/>
                  </a:lnTo>
                  <a:lnTo>
                    <a:pt x="100" y="6453"/>
                  </a:lnTo>
                  <a:lnTo>
                    <a:pt x="100" y="6549"/>
                  </a:lnTo>
                  <a:lnTo>
                    <a:pt x="60" y="6587"/>
                  </a:lnTo>
                  <a:lnTo>
                    <a:pt x="80" y="6664"/>
                  </a:lnTo>
                  <a:lnTo>
                    <a:pt x="60" y="6779"/>
                  </a:lnTo>
                  <a:lnTo>
                    <a:pt x="0" y="6875"/>
                  </a:lnTo>
                  <a:lnTo>
                    <a:pt x="60" y="6970"/>
                  </a:lnTo>
                  <a:lnTo>
                    <a:pt x="40" y="7047"/>
                  </a:lnTo>
                  <a:lnTo>
                    <a:pt x="180" y="7180"/>
                  </a:lnTo>
                  <a:lnTo>
                    <a:pt x="459" y="7602"/>
                  </a:lnTo>
                  <a:lnTo>
                    <a:pt x="299" y="7755"/>
                  </a:lnTo>
                  <a:lnTo>
                    <a:pt x="658" y="7736"/>
                  </a:lnTo>
                  <a:lnTo>
                    <a:pt x="837" y="7755"/>
                  </a:lnTo>
                  <a:lnTo>
                    <a:pt x="957" y="7927"/>
                  </a:lnTo>
                  <a:lnTo>
                    <a:pt x="977" y="8081"/>
                  </a:lnTo>
                  <a:lnTo>
                    <a:pt x="1196" y="8081"/>
                  </a:lnTo>
                  <a:lnTo>
                    <a:pt x="1475" y="8100"/>
                  </a:lnTo>
                  <a:lnTo>
                    <a:pt x="1694" y="7890"/>
                  </a:lnTo>
                  <a:lnTo>
                    <a:pt x="1893" y="7755"/>
                  </a:lnTo>
                  <a:lnTo>
                    <a:pt x="1953" y="7813"/>
                  </a:lnTo>
                  <a:lnTo>
                    <a:pt x="1933" y="7927"/>
                  </a:lnTo>
                  <a:lnTo>
                    <a:pt x="1873" y="7985"/>
                  </a:lnTo>
                  <a:lnTo>
                    <a:pt x="1873" y="8176"/>
                  </a:lnTo>
                  <a:lnTo>
                    <a:pt x="1893" y="8483"/>
                  </a:lnTo>
                  <a:lnTo>
                    <a:pt x="1893" y="8598"/>
                  </a:lnTo>
                  <a:lnTo>
                    <a:pt x="1973" y="8674"/>
                  </a:lnTo>
                  <a:lnTo>
                    <a:pt x="2072" y="8656"/>
                  </a:lnTo>
                  <a:lnTo>
                    <a:pt x="2172" y="8617"/>
                  </a:lnTo>
                  <a:lnTo>
                    <a:pt x="2351" y="8617"/>
                  </a:lnTo>
                  <a:lnTo>
                    <a:pt x="2391" y="8656"/>
                  </a:lnTo>
                  <a:lnTo>
                    <a:pt x="2929" y="8656"/>
                  </a:lnTo>
                  <a:lnTo>
                    <a:pt x="3069" y="8560"/>
                  </a:lnTo>
                  <a:lnTo>
                    <a:pt x="3148" y="8560"/>
                  </a:lnTo>
                  <a:lnTo>
                    <a:pt x="3268" y="8464"/>
                  </a:lnTo>
                  <a:lnTo>
                    <a:pt x="3387" y="8464"/>
                  </a:lnTo>
                  <a:lnTo>
                    <a:pt x="3547" y="8407"/>
                  </a:lnTo>
                  <a:lnTo>
                    <a:pt x="3646" y="8176"/>
                  </a:lnTo>
                  <a:lnTo>
                    <a:pt x="3886" y="8004"/>
                  </a:lnTo>
                  <a:lnTo>
                    <a:pt x="4065" y="7985"/>
                  </a:lnTo>
                  <a:lnTo>
                    <a:pt x="4244" y="7890"/>
                  </a:lnTo>
                  <a:lnTo>
                    <a:pt x="4364" y="7890"/>
                  </a:lnTo>
                  <a:lnTo>
                    <a:pt x="4463" y="7946"/>
                  </a:lnTo>
                  <a:lnTo>
                    <a:pt x="4583" y="7890"/>
                  </a:lnTo>
                  <a:lnTo>
                    <a:pt x="4663" y="7927"/>
                  </a:lnTo>
                  <a:lnTo>
                    <a:pt x="4643" y="8043"/>
                  </a:lnTo>
                  <a:lnTo>
                    <a:pt x="4722" y="8234"/>
                  </a:lnTo>
                  <a:lnTo>
                    <a:pt x="4842" y="8579"/>
                  </a:lnTo>
                  <a:lnTo>
                    <a:pt x="4922" y="8828"/>
                  </a:lnTo>
                  <a:lnTo>
                    <a:pt x="4862" y="8924"/>
                  </a:lnTo>
                  <a:lnTo>
                    <a:pt x="4961" y="9115"/>
                  </a:lnTo>
                  <a:lnTo>
                    <a:pt x="5101" y="9154"/>
                  </a:lnTo>
                  <a:lnTo>
                    <a:pt x="5141" y="9326"/>
                  </a:lnTo>
                  <a:lnTo>
                    <a:pt x="5260" y="9403"/>
                  </a:lnTo>
                  <a:lnTo>
                    <a:pt x="5440" y="9478"/>
                  </a:lnTo>
                  <a:lnTo>
                    <a:pt x="5560" y="9575"/>
                  </a:lnTo>
                  <a:lnTo>
                    <a:pt x="5620" y="9536"/>
                  </a:lnTo>
                  <a:lnTo>
                    <a:pt x="5839" y="9478"/>
                  </a:lnTo>
                  <a:lnTo>
                    <a:pt x="6038" y="9689"/>
                  </a:lnTo>
                  <a:lnTo>
                    <a:pt x="6198" y="9632"/>
                  </a:lnTo>
                  <a:lnTo>
                    <a:pt x="6397" y="9843"/>
                  </a:lnTo>
                  <a:lnTo>
                    <a:pt x="6497" y="9843"/>
                  </a:lnTo>
                  <a:lnTo>
                    <a:pt x="6736" y="9920"/>
                  </a:lnTo>
                  <a:lnTo>
                    <a:pt x="6895" y="9957"/>
                  </a:lnTo>
                  <a:lnTo>
                    <a:pt x="6915" y="10111"/>
                  </a:lnTo>
                  <a:lnTo>
                    <a:pt x="7015" y="10130"/>
                  </a:lnTo>
                  <a:lnTo>
                    <a:pt x="7154" y="10206"/>
                  </a:lnTo>
                  <a:lnTo>
                    <a:pt x="7493" y="10187"/>
                  </a:lnTo>
                  <a:lnTo>
                    <a:pt x="7712" y="10302"/>
                  </a:lnTo>
                  <a:lnTo>
                    <a:pt x="7752" y="10398"/>
                  </a:lnTo>
                  <a:lnTo>
                    <a:pt x="7732" y="10647"/>
                  </a:lnTo>
                  <a:lnTo>
                    <a:pt x="7792" y="10838"/>
                  </a:lnTo>
                  <a:lnTo>
                    <a:pt x="7712" y="10953"/>
                  </a:lnTo>
                  <a:lnTo>
                    <a:pt x="7911" y="11279"/>
                  </a:lnTo>
                  <a:lnTo>
                    <a:pt x="7891" y="11528"/>
                  </a:lnTo>
                  <a:lnTo>
                    <a:pt x="8847" y="11547"/>
                  </a:lnTo>
                  <a:lnTo>
                    <a:pt x="8907" y="11873"/>
                  </a:lnTo>
                  <a:lnTo>
                    <a:pt x="8887" y="12102"/>
                  </a:lnTo>
                  <a:lnTo>
                    <a:pt x="9146" y="12160"/>
                  </a:lnTo>
                  <a:lnTo>
                    <a:pt x="9425" y="12639"/>
                  </a:lnTo>
                  <a:lnTo>
                    <a:pt x="9445" y="12907"/>
                  </a:lnTo>
                  <a:lnTo>
                    <a:pt x="9186" y="13442"/>
                  </a:lnTo>
                  <a:lnTo>
                    <a:pt x="9206" y="13519"/>
                  </a:lnTo>
                  <a:lnTo>
                    <a:pt x="9126" y="13596"/>
                  </a:lnTo>
                  <a:lnTo>
                    <a:pt x="9186" y="13654"/>
                  </a:lnTo>
                  <a:lnTo>
                    <a:pt x="9146" y="13768"/>
                  </a:lnTo>
                  <a:lnTo>
                    <a:pt x="9286" y="13864"/>
                  </a:lnTo>
                  <a:lnTo>
                    <a:pt x="9286" y="14036"/>
                  </a:lnTo>
                  <a:lnTo>
                    <a:pt x="9385" y="14208"/>
                  </a:lnTo>
                  <a:lnTo>
                    <a:pt x="9326" y="14515"/>
                  </a:lnTo>
                  <a:lnTo>
                    <a:pt x="9346" y="14630"/>
                  </a:lnTo>
                  <a:lnTo>
                    <a:pt x="9306" y="14744"/>
                  </a:lnTo>
                  <a:lnTo>
                    <a:pt x="9346" y="14879"/>
                  </a:lnTo>
                  <a:lnTo>
                    <a:pt x="9545" y="14841"/>
                  </a:lnTo>
                  <a:lnTo>
                    <a:pt x="9625" y="14898"/>
                  </a:lnTo>
                  <a:lnTo>
                    <a:pt x="9884" y="14879"/>
                  </a:lnTo>
                  <a:lnTo>
                    <a:pt x="10023" y="14917"/>
                  </a:lnTo>
                  <a:lnTo>
                    <a:pt x="10282" y="14821"/>
                  </a:lnTo>
                  <a:lnTo>
                    <a:pt x="10402" y="14917"/>
                  </a:lnTo>
                  <a:lnTo>
                    <a:pt x="10501" y="14937"/>
                  </a:lnTo>
                  <a:lnTo>
                    <a:pt x="10541" y="15070"/>
                  </a:lnTo>
                  <a:lnTo>
                    <a:pt x="10700" y="15645"/>
                  </a:lnTo>
                  <a:lnTo>
                    <a:pt x="10800" y="15836"/>
                  </a:lnTo>
                  <a:lnTo>
                    <a:pt x="10900" y="15855"/>
                  </a:lnTo>
                  <a:lnTo>
                    <a:pt x="11119" y="15740"/>
                  </a:lnTo>
                  <a:lnTo>
                    <a:pt x="11238" y="15779"/>
                  </a:lnTo>
                  <a:lnTo>
                    <a:pt x="11318" y="15855"/>
                  </a:lnTo>
                  <a:lnTo>
                    <a:pt x="11398" y="15875"/>
                  </a:lnTo>
                  <a:lnTo>
                    <a:pt x="11338" y="15970"/>
                  </a:lnTo>
                  <a:lnTo>
                    <a:pt x="11318" y="16468"/>
                  </a:lnTo>
                  <a:lnTo>
                    <a:pt x="11298" y="16525"/>
                  </a:lnTo>
                  <a:lnTo>
                    <a:pt x="11258" y="16545"/>
                  </a:lnTo>
                  <a:lnTo>
                    <a:pt x="11258" y="16621"/>
                  </a:lnTo>
                  <a:lnTo>
                    <a:pt x="11238" y="16660"/>
                  </a:lnTo>
                  <a:lnTo>
                    <a:pt x="11238" y="16736"/>
                  </a:lnTo>
                  <a:lnTo>
                    <a:pt x="11338" y="16660"/>
                  </a:lnTo>
                  <a:lnTo>
                    <a:pt x="11597" y="16697"/>
                  </a:lnTo>
                  <a:lnTo>
                    <a:pt x="11597" y="16793"/>
                  </a:lnTo>
                  <a:lnTo>
                    <a:pt x="11697" y="17004"/>
                  </a:lnTo>
                  <a:lnTo>
                    <a:pt x="11697" y="17177"/>
                  </a:lnTo>
                  <a:lnTo>
                    <a:pt x="11716" y="17387"/>
                  </a:lnTo>
                  <a:lnTo>
                    <a:pt x="11736" y="17579"/>
                  </a:lnTo>
                  <a:lnTo>
                    <a:pt x="11716" y="17656"/>
                  </a:lnTo>
                  <a:lnTo>
                    <a:pt x="11617" y="17656"/>
                  </a:lnTo>
                  <a:lnTo>
                    <a:pt x="11497" y="17712"/>
                  </a:lnTo>
                  <a:lnTo>
                    <a:pt x="11457" y="17770"/>
                  </a:lnTo>
                  <a:lnTo>
                    <a:pt x="11398" y="17847"/>
                  </a:lnTo>
                  <a:lnTo>
                    <a:pt x="11358" y="17808"/>
                  </a:lnTo>
                  <a:lnTo>
                    <a:pt x="11139" y="17961"/>
                  </a:lnTo>
                  <a:lnTo>
                    <a:pt x="11099" y="18038"/>
                  </a:lnTo>
                  <a:lnTo>
                    <a:pt x="11019" y="18057"/>
                  </a:lnTo>
                  <a:lnTo>
                    <a:pt x="10820" y="18229"/>
                  </a:lnTo>
                  <a:lnTo>
                    <a:pt x="10740" y="18249"/>
                  </a:lnTo>
                  <a:lnTo>
                    <a:pt x="10740" y="18364"/>
                  </a:lnTo>
                  <a:lnTo>
                    <a:pt x="10661" y="18383"/>
                  </a:lnTo>
                  <a:lnTo>
                    <a:pt x="10601" y="18383"/>
                  </a:lnTo>
                  <a:lnTo>
                    <a:pt x="10421" y="18613"/>
                  </a:lnTo>
                  <a:lnTo>
                    <a:pt x="10402" y="18671"/>
                  </a:lnTo>
                  <a:lnTo>
                    <a:pt x="10402" y="18804"/>
                  </a:lnTo>
                  <a:lnTo>
                    <a:pt x="10322" y="18823"/>
                  </a:lnTo>
                  <a:lnTo>
                    <a:pt x="10262" y="18900"/>
                  </a:lnTo>
                  <a:lnTo>
                    <a:pt x="10162" y="19092"/>
                  </a:lnTo>
                  <a:lnTo>
                    <a:pt x="10103" y="19149"/>
                  </a:lnTo>
                  <a:lnTo>
                    <a:pt x="10003" y="19302"/>
                  </a:lnTo>
                  <a:lnTo>
                    <a:pt x="10003" y="19340"/>
                  </a:lnTo>
                  <a:lnTo>
                    <a:pt x="9903" y="19417"/>
                  </a:lnTo>
                  <a:lnTo>
                    <a:pt x="9864" y="19474"/>
                  </a:lnTo>
                  <a:lnTo>
                    <a:pt x="9943" y="19474"/>
                  </a:lnTo>
                  <a:lnTo>
                    <a:pt x="10003" y="19493"/>
                  </a:lnTo>
                  <a:lnTo>
                    <a:pt x="10262" y="19417"/>
                  </a:lnTo>
                  <a:lnTo>
                    <a:pt x="10402" y="19493"/>
                  </a:lnTo>
                  <a:lnTo>
                    <a:pt x="10521" y="19666"/>
                  </a:lnTo>
                  <a:lnTo>
                    <a:pt x="10621" y="19704"/>
                  </a:lnTo>
                  <a:lnTo>
                    <a:pt x="10700" y="19858"/>
                  </a:lnTo>
                  <a:lnTo>
                    <a:pt x="10820" y="20068"/>
                  </a:lnTo>
                  <a:lnTo>
                    <a:pt x="10900" y="20068"/>
                  </a:lnTo>
                  <a:lnTo>
                    <a:pt x="10999" y="19954"/>
                  </a:lnTo>
                  <a:lnTo>
                    <a:pt x="11039" y="19954"/>
                  </a:lnTo>
                  <a:lnTo>
                    <a:pt x="11159" y="20145"/>
                  </a:lnTo>
                  <a:lnTo>
                    <a:pt x="11318" y="20203"/>
                  </a:lnTo>
                  <a:lnTo>
                    <a:pt x="11438" y="20240"/>
                  </a:lnTo>
                  <a:lnTo>
                    <a:pt x="11557" y="20355"/>
                  </a:lnTo>
                  <a:lnTo>
                    <a:pt x="11557" y="20489"/>
                  </a:lnTo>
                  <a:lnTo>
                    <a:pt x="11657" y="20470"/>
                  </a:lnTo>
                  <a:lnTo>
                    <a:pt x="11896" y="20566"/>
                  </a:lnTo>
                  <a:lnTo>
                    <a:pt x="12015" y="20719"/>
                  </a:lnTo>
                  <a:lnTo>
                    <a:pt x="12135" y="20911"/>
                  </a:lnTo>
                  <a:lnTo>
                    <a:pt x="12254" y="20968"/>
                  </a:lnTo>
                  <a:lnTo>
                    <a:pt x="12235" y="21121"/>
                  </a:lnTo>
                  <a:lnTo>
                    <a:pt x="12135" y="21255"/>
                  </a:lnTo>
                  <a:lnTo>
                    <a:pt x="12195" y="21428"/>
                  </a:lnTo>
                  <a:lnTo>
                    <a:pt x="12215" y="21485"/>
                  </a:lnTo>
                  <a:lnTo>
                    <a:pt x="12235" y="21504"/>
                  </a:lnTo>
                  <a:lnTo>
                    <a:pt x="12314" y="21581"/>
                  </a:lnTo>
                  <a:lnTo>
                    <a:pt x="12334" y="21600"/>
                  </a:lnTo>
                  <a:lnTo>
                    <a:pt x="12533" y="21428"/>
                  </a:lnTo>
                  <a:lnTo>
                    <a:pt x="12613" y="21255"/>
                  </a:lnTo>
                  <a:lnTo>
                    <a:pt x="12713" y="20911"/>
                  </a:lnTo>
                  <a:lnTo>
                    <a:pt x="12792" y="20662"/>
                  </a:lnTo>
                  <a:lnTo>
                    <a:pt x="12812" y="20624"/>
                  </a:lnTo>
                  <a:lnTo>
                    <a:pt x="12786" y="20598"/>
                  </a:lnTo>
                  <a:lnTo>
                    <a:pt x="12852" y="20624"/>
                  </a:lnTo>
                  <a:lnTo>
                    <a:pt x="13211" y="20355"/>
                  </a:lnTo>
                  <a:lnTo>
                    <a:pt x="13390" y="20164"/>
                  </a:lnTo>
                  <a:lnTo>
                    <a:pt x="13629" y="19723"/>
                  </a:lnTo>
                  <a:lnTo>
                    <a:pt x="13729" y="19512"/>
                  </a:lnTo>
                  <a:lnTo>
                    <a:pt x="13828" y="19244"/>
                  </a:lnTo>
                  <a:lnTo>
                    <a:pt x="14087" y="18804"/>
                  </a:lnTo>
                  <a:lnTo>
                    <a:pt x="14326" y="18517"/>
                  </a:lnTo>
                  <a:lnTo>
                    <a:pt x="14386" y="18422"/>
                  </a:lnTo>
                  <a:lnTo>
                    <a:pt x="14346" y="18383"/>
                  </a:lnTo>
                  <a:lnTo>
                    <a:pt x="14346" y="18325"/>
                  </a:lnTo>
                  <a:lnTo>
                    <a:pt x="14406" y="18287"/>
                  </a:lnTo>
                  <a:lnTo>
                    <a:pt x="14446" y="18173"/>
                  </a:lnTo>
                  <a:lnTo>
                    <a:pt x="14526" y="18134"/>
                  </a:lnTo>
                  <a:lnTo>
                    <a:pt x="14506" y="18038"/>
                  </a:lnTo>
                  <a:lnTo>
                    <a:pt x="14526" y="17961"/>
                  </a:lnTo>
                  <a:lnTo>
                    <a:pt x="14506" y="17943"/>
                  </a:lnTo>
                  <a:lnTo>
                    <a:pt x="14566" y="17924"/>
                  </a:lnTo>
                  <a:lnTo>
                    <a:pt x="14566" y="17828"/>
                  </a:lnTo>
                  <a:lnTo>
                    <a:pt x="14466" y="17675"/>
                  </a:lnTo>
                  <a:lnTo>
                    <a:pt x="14466" y="17598"/>
                  </a:lnTo>
                  <a:lnTo>
                    <a:pt x="14486" y="17540"/>
                  </a:lnTo>
                  <a:lnTo>
                    <a:pt x="14466" y="17463"/>
                  </a:lnTo>
                  <a:lnTo>
                    <a:pt x="14386" y="17158"/>
                  </a:lnTo>
                  <a:lnTo>
                    <a:pt x="14426" y="17100"/>
                  </a:lnTo>
                  <a:lnTo>
                    <a:pt x="14585" y="17081"/>
                  </a:lnTo>
                  <a:lnTo>
                    <a:pt x="14566" y="16985"/>
                  </a:lnTo>
                  <a:lnTo>
                    <a:pt x="14486" y="16928"/>
                  </a:lnTo>
                  <a:lnTo>
                    <a:pt x="14605" y="16909"/>
                  </a:lnTo>
                  <a:lnTo>
                    <a:pt x="14605" y="16813"/>
                  </a:lnTo>
                  <a:lnTo>
                    <a:pt x="14486" y="16755"/>
                  </a:lnTo>
                  <a:lnTo>
                    <a:pt x="14585" y="16736"/>
                  </a:lnTo>
                  <a:lnTo>
                    <a:pt x="14645" y="16641"/>
                  </a:lnTo>
                  <a:lnTo>
                    <a:pt x="14705" y="16697"/>
                  </a:lnTo>
                  <a:lnTo>
                    <a:pt x="14884" y="16525"/>
                  </a:lnTo>
                  <a:lnTo>
                    <a:pt x="14984" y="16448"/>
                  </a:lnTo>
                  <a:lnTo>
                    <a:pt x="14984" y="16411"/>
                  </a:lnTo>
                  <a:lnTo>
                    <a:pt x="15123" y="16276"/>
                  </a:lnTo>
                  <a:lnTo>
                    <a:pt x="15303" y="16181"/>
                  </a:lnTo>
                  <a:lnTo>
                    <a:pt x="15522" y="15951"/>
                  </a:lnTo>
                  <a:lnTo>
                    <a:pt x="15721" y="15932"/>
                  </a:lnTo>
                  <a:lnTo>
                    <a:pt x="15821" y="15836"/>
                  </a:lnTo>
                  <a:lnTo>
                    <a:pt x="15940" y="15740"/>
                  </a:lnTo>
                  <a:lnTo>
                    <a:pt x="16040" y="15740"/>
                  </a:lnTo>
                  <a:lnTo>
                    <a:pt x="16120" y="15779"/>
                  </a:lnTo>
                  <a:lnTo>
                    <a:pt x="16200" y="15817"/>
                  </a:lnTo>
                  <a:lnTo>
                    <a:pt x="16200" y="15740"/>
                  </a:lnTo>
                  <a:lnTo>
                    <a:pt x="16280" y="15587"/>
                  </a:lnTo>
                  <a:lnTo>
                    <a:pt x="16499" y="15453"/>
                  </a:lnTo>
                  <a:lnTo>
                    <a:pt x="16599" y="15434"/>
                  </a:lnTo>
                  <a:lnTo>
                    <a:pt x="16599" y="15377"/>
                  </a:lnTo>
                  <a:lnTo>
                    <a:pt x="16539" y="15358"/>
                  </a:lnTo>
                  <a:lnTo>
                    <a:pt x="16479" y="15319"/>
                  </a:lnTo>
                  <a:lnTo>
                    <a:pt x="16439" y="15261"/>
                  </a:lnTo>
                  <a:lnTo>
                    <a:pt x="16519" y="15223"/>
                  </a:lnTo>
                  <a:lnTo>
                    <a:pt x="16678" y="15166"/>
                  </a:lnTo>
                  <a:lnTo>
                    <a:pt x="16738" y="15186"/>
                  </a:lnTo>
                  <a:lnTo>
                    <a:pt x="16838" y="15186"/>
                  </a:lnTo>
                  <a:lnTo>
                    <a:pt x="16918" y="15128"/>
                  </a:lnTo>
                  <a:lnTo>
                    <a:pt x="17017" y="15128"/>
                  </a:lnTo>
                  <a:lnTo>
                    <a:pt x="17017" y="15186"/>
                  </a:lnTo>
                  <a:lnTo>
                    <a:pt x="16898" y="15261"/>
                  </a:lnTo>
                  <a:lnTo>
                    <a:pt x="16738" y="15281"/>
                  </a:lnTo>
                  <a:lnTo>
                    <a:pt x="16718" y="15300"/>
                  </a:lnTo>
                  <a:lnTo>
                    <a:pt x="16778" y="15319"/>
                  </a:lnTo>
                  <a:lnTo>
                    <a:pt x="16997" y="15261"/>
                  </a:lnTo>
                  <a:lnTo>
                    <a:pt x="17236" y="15166"/>
                  </a:lnTo>
                  <a:lnTo>
                    <a:pt x="17216" y="15109"/>
                  </a:lnTo>
                  <a:lnTo>
                    <a:pt x="17296" y="15070"/>
                  </a:lnTo>
                  <a:lnTo>
                    <a:pt x="17376" y="15070"/>
                  </a:lnTo>
                  <a:lnTo>
                    <a:pt x="17336" y="15109"/>
                  </a:lnTo>
                  <a:cubicBezTo>
                    <a:pt x="17336" y="15109"/>
                    <a:pt x="17336" y="15204"/>
                    <a:pt x="17376" y="15204"/>
                  </a:cubicBezTo>
                  <a:lnTo>
                    <a:pt x="17515" y="15223"/>
                  </a:lnTo>
                  <a:lnTo>
                    <a:pt x="17615" y="15186"/>
                  </a:lnTo>
                  <a:lnTo>
                    <a:pt x="17774" y="15186"/>
                  </a:lnTo>
                  <a:lnTo>
                    <a:pt x="17934" y="15204"/>
                  </a:lnTo>
                  <a:lnTo>
                    <a:pt x="18033" y="15147"/>
                  </a:lnTo>
                  <a:lnTo>
                    <a:pt x="18033" y="15089"/>
                  </a:lnTo>
                  <a:lnTo>
                    <a:pt x="18013" y="15070"/>
                  </a:lnTo>
                  <a:lnTo>
                    <a:pt x="18033" y="15013"/>
                  </a:lnTo>
                  <a:lnTo>
                    <a:pt x="18292" y="14860"/>
                  </a:lnTo>
                  <a:lnTo>
                    <a:pt x="18492" y="14783"/>
                  </a:lnTo>
                  <a:lnTo>
                    <a:pt x="18591" y="14706"/>
                  </a:lnTo>
                  <a:lnTo>
                    <a:pt x="18611" y="14630"/>
                  </a:lnTo>
                  <a:lnTo>
                    <a:pt x="18591" y="14592"/>
                  </a:lnTo>
                  <a:lnTo>
                    <a:pt x="18492" y="14400"/>
                  </a:lnTo>
                  <a:lnTo>
                    <a:pt x="18571" y="14247"/>
                  </a:lnTo>
                  <a:lnTo>
                    <a:pt x="18631" y="14151"/>
                  </a:lnTo>
                  <a:lnTo>
                    <a:pt x="18631" y="14055"/>
                  </a:lnTo>
                  <a:lnTo>
                    <a:pt x="18691" y="14017"/>
                  </a:lnTo>
                  <a:lnTo>
                    <a:pt x="18790" y="13940"/>
                  </a:lnTo>
                  <a:lnTo>
                    <a:pt x="18810" y="13845"/>
                  </a:lnTo>
                  <a:lnTo>
                    <a:pt x="18790" y="13826"/>
                  </a:lnTo>
                  <a:lnTo>
                    <a:pt x="18930" y="13577"/>
                  </a:lnTo>
                  <a:lnTo>
                    <a:pt x="19129" y="13347"/>
                  </a:lnTo>
                  <a:lnTo>
                    <a:pt x="19129" y="13251"/>
                  </a:lnTo>
                  <a:lnTo>
                    <a:pt x="19089" y="12907"/>
                  </a:lnTo>
                  <a:lnTo>
                    <a:pt x="19049" y="12888"/>
                  </a:lnTo>
                  <a:lnTo>
                    <a:pt x="19109" y="12695"/>
                  </a:lnTo>
                  <a:lnTo>
                    <a:pt x="19169" y="12619"/>
                  </a:lnTo>
                  <a:lnTo>
                    <a:pt x="19169" y="12562"/>
                  </a:lnTo>
                  <a:lnTo>
                    <a:pt x="19348" y="12428"/>
                  </a:lnTo>
                  <a:lnTo>
                    <a:pt x="19368" y="12351"/>
                  </a:lnTo>
                  <a:lnTo>
                    <a:pt x="19308" y="12160"/>
                  </a:lnTo>
                  <a:lnTo>
                    <a:pt x="19388" y="11930"/>
                  </a:lnTo>
                  <a:lnTo>
                    <a:pt x="19368" y="11738"/>
                  </a:lnTo>
                  <a:lnTo>
                    <a:pt x="19388" y="11585"/>
                  </a:lnTo>
                  <a:lnTo>
                    <a:pt x="19388" y="11528"/>
                  </a:lnTo>
                  <a:lnTo>
                    <a:pt x="19448" y="11336"/>
                  </a:lnTo>
                  <a:lnTo>
                    <a:pt x="19388" y="10609"/>
                  </a:lnTo>
                  <a:lnTo>
                    <a:pt x="19388" y="10474"/>
                  </a:lnTo>
                  <a:lnTo>
                    <a:pt x="19448" y="10379"/>
                  </a:lnTo>
                  <a:lnTo>
                    <a:pt x="19448" y="10283"/>
                  </a:lnTo>
                  <a:lnTo>
                    <a:pt x="19388" y="10321"/>
                  </a:lnTo>
                  <a:lnTo>
                    <a:pt x="19308" y="10244"/>
                  </a:lnTo>
                  <a:lnTo>
                    <a:pt x="19308" y="10187"/>
                  </a:lnTo>
                  <a:lnTo>
                    <a:pt x="19388" y="10053"/>
                  </a:lnTo>
                  <a:lnTo>
                    <a:pt x="19368" y="9938"/>
                  </a:lnTo>
                  <a:lnTo>
                    <a:pt x="19388" y="9862"/>
                  </a:lnTo>
                  <a:lnTo>
                    <a:pt x="19468" y="9843"/>
                  </a:lnTo>
                  <a:lnTo>
                    <a:pt x="19488" y="9727"/>
                  </a:lnTo>
                  <a:lnTo>
                    <a:pt x="19408" y="9613"/>
                  </a:lnTo>
                  <a:lnTo>
                    <a:pt x="19269" y="9536"/>
                  </a:lnTo>
                  <a:lnTo>
                    <a:pt x="19308" y="9517"/>
                  </a:lnTo>
                  <a:lnTo>
                    <a:pt x="19348" y="9459"/>
                  </a:lnTo>
                  <a:lnTo>
                    <a:pt x="19368" y="9517"/>
                  </a:lnTo>
                  <a:lnTo>
                    <a:pt x="19448" y="9555"/>
                  </a:lnTo>
                  <a:lnTo>
                    <a:pt x="19508" y="9575"/>
                  </a:lnTo>
                  <a:lnTo>
                    <a:pt x="19547" y="9459"/>
                  </a:lnTo>
                  <a:lnTo>
                    <a:pt x="19607" y="9459"/>
                  </a:lnTo>
                  <a:lnTo>
                    <a:pt x="19647" y="9536"/>
                  </a:lnTo>
                  <a:lnTo>
                    <a:pt x="19687" y="9555"/>
                  </a:lnTo>
                  <a:lnTo>
                    <a:pt x="19647" y="9632"/>
                  </a:lnTo>
                  <a:lnTo>
                    <a:pt x="19567" y="9671"/>
                  </a:lnTo>
                  <a:lnTo>
                    <a:pt x="19547" y="9747"/>
                  </a:lnTo>
                  <a:lnTo>
                    <a:pt x="19587" y="9747"/>
                  </a:lnTo>
                  <a:lnTo>
                    <a:pt x="19687" y="9651"/>
                  </a:lnTo>
                  <a:lnTo>
                    <a:pt x="19846" y="9575"/>
                  </a:lnTo>
                  <a:lnTo>
                    <a:pt x="20006" y="9326"/>
                  </a:lnTo>
                  <a:lnTo>
                    <a:pt x="20085" y="9134"/>
                  </a:lnTo>
                  <a:lnTo>
                    <a:pt x="20105" y="9000"/>
                  </a:lnTo>
                  <a:lnTo>
                    <a:pt x="20185" y="8942"/>
                  </a:lnTo>
                  <a:lnTo>
                    <a:pt x="20265" y="8751"/>
                  </a:lnTo>
                  <a:lnTo>
                    <a:pt x="20344" y="8579"/>
                  </a:lnTo>
                  <a:lnTo>
                    <a:pt x="20643" y="8388"/>
                  </a:lnTo>
                  <a:lnTo>
                    <a:pt x="20663" y="8292"/>
                  </a:lnTo>
                  <a:lnTo>
                    <a:pt x="20763" y="8272"/>
                  </a:lnTo>
                  <a:lnTo>
                    <a:pt x="20843" y="8176"/>
                  </a:lnTo>
                  <a:lnTo>
                    <a:pt x="21082" y="7946"/>
                  </a:lnTo>
                  <a:lnTo>
                    <a:pt x="21301" y="7660"/>
                  </a:lnTo>
                  <a:lnTo>
                    <a:pt x="21361" y="7602"/>
                  </a:lnTo>
                  <a:lnTo>
                    <a:pt x="21480" y="7315"/>
                  </a:lnTo>
                  <a:lnTo>
                    <a:pt x="21500" y="7180"/>
                  </a:lnTo>
                  <a:lnTo>
                    <a:pt x="21580" y="7085"/>
                  </a:lnTo>
                  <a:lnTo>
                    <a:pt x="21580" y="6989"/>
                  </a:lnTo>
                  <a:lnTo>
                    <a:pt x="21500" y="6894"/>
                  </a:lnTo>
                  <a:lnTo>
                    <a:pt x="21540" y="6817"/>
                  </a:lnTo>
                  <a:lnTo>
                    <a:pt x="21600" y="6817"/>
                  </a:lnTo>
                  <a:lnTo>
                    <a:pt x="21580" y="6549"/>
                  </a:lnTo>
                  <a:lnTo>
                    <a:pt x="21500" y="6491"/>
                  </a:lnTo>
                  <a:lnTo>
                    <a:pt x="21480" y="6377"/>
                  </a:lnTo>
                  <a:lnTo>
                    <a:pt x="21281" y="5974"/>
                  </a:lnTo>
                  <a:lnTo>
                    <a:pt x="21281" y="5821"/>
                  </a:lnTo>
                  <a:lnTo>
                    <a:pt x="21261" y="5668"/>
                  </a:lnTo>
                  <a:lnTo>
                    <a:pt x="20902" y="5515"/>
                  </a:lnTo>
                  <a:lnTo>
                    <a:pt x="20703" y="5515"/>
                  </a:lnTo>
                  <a:lnTo>
                    <a:pt x="20564" y="5592"/>
                  </a:lnTo>
                  <a:lnTo>
                    <a:pt x="20464" y="5438"/>
                  </a:lnTo>
                  <a:lnTo>
                    <a:pt x="20324" y="5419"/>
                  </a:lnTo>
                  <a:lnTo>
                    <a:pt x="20205" y="5304"/>
                  </a:lnTo>
                  <a:lnTo>
                    <a:pt x="20065" y="5227"/>
                  </a:lnTo>
                  <a:lnTo>
                    <a:pt x="19966" y="5208"/>
                  </a:lnTo>
                  <a:lnTo>
                    <a:pt x="19707" y="4940"/>
                  </a:lnTo>
                  <a:lnTo>
                    <a:pt x="19508" y="4672"/>
                  </a:lnTo>
                  <a:lnTo>
                    <a:pt x="19408" y="4654"/>
                  </a:lnTo>
                  <a:lnTo>
                    <a:pt x="19288" y="4538"/>
                  </a:lnTo>
                  <a:lnTo>
                    <a:pt x="19169" y="4538"/>
                  </a:lnTo>
                  <a:lnTo>
                    <a:pt x="18830" y="4289"/>
                  </a:lnTo>
                  <a:lnTo>
                    <a:pt x="18691" y="4289"/>
                  </a:lnTo>
                  <a:lnTo>
                    <a:pt x="18511" y="4213"/>
                  </a:lnTo>
                  <a:lnTo>
                    <a:pt x="18412" y="4270"/>
                  </a:lnTo>
                  <a:lnTo>
                    <a:pt x="18272" y="4270"/>
                  </a:lnTo>
                  <a:lnTo>
                    <a:pt x="18173" y="4213"/>
                  </a:lnTo>
                  <a:lnTo>
                    <a:pt x="18073" y="4270"/>
                  </a:lnTo>
                  <a:lnTo>
                    <a:pt x="18013" y="4347"/>
                  </a:lnTo>
                  <a:lnTo>
                    <a:pt x="17934" y="4270"/>
                  </a:lnTo>
                  <a:lnTo>
                    <a:pt x="17794" y="4174"/>
                  </a:lnTo>
                  <a:lnTo>
                    <a:pt x="17794" y="4270"/>
                  </a:lnTo>
                  <a:lnTo>
                    <a:pt x="17715" y="4232"/>
                  </a:lnTo>
                  <a:lnTo>
                    <a:pt x="17695" y="4289"/>
                  </a:lnTo>
                  <a:lnTo>
                    <a:pt x="17695" y="4347"/>
                  </a:lnTo>
                  <a:lnTo>
                    <a:pt x="17595" y="4270"/>
                  </a:lnTo>
                  <a:lnTo>
                    <a:pt x="17575" y="4232"/>
                  </a:lnTo>
                  <a:lnTo>
                    <a:pt x="17495" y="4193"/>
                  </a:lnTo>
                  <a:lnTo>
                    <a:pt x="17515" y="4251"/>
                  </a:lnTo>
                  <a:lnTo>
                    <a:pt x="17495" y="4270"/>
                  </a:lnTo>
                  <a:lnTo>
                    <a:pt x="17316" y="4193"/>
                  </a:lnTo>
                  <a:lnTo>
                    <a:pt x="17276" y="4193"/>
                  </a:lnTo>
                  <a:lnTo>
                    <a:pt x="17137" y="4174"/>
                  </a:lnTo>
                  <a:lnTo>
                    <a:pt x="16858" y="4021"/>
                  </a:lnTo>
                  <a:lnTo>
                    <a:pt x="16718" y="4021"/>
                  </a:lnTo>
                  <a:lnTo>
                    <a:pt x="16718" y="4060"/>
                  </a:lnTo>
                  <a:lnTo>
                    <a:pt x="16758" y="4098"/>
                  </a:lnTo>
                  <a:lnTo>
                    <a:pt x="16718" y="4137"/>
                  </a:lnTo>
                  <a:lnTo>
                    <a:pt x="16639" y="4098"/>
                  </a:lnTo>
                  <a:lnTo>
                    <a:pt x="16619" y="4137"/>
                  </a:lnTo>
                  <a:lnTo>
                    <a:pt x="16599" y="4174"/>
                  </a:lnTo>
                  <a:lnTo>
                    <a:pt x="16499" y="4213"/>
                  </a:lnTo>
                  <a:lnTo>
                    <a:pt x="16439" y="4270"/>
                  </a:lnTo>
                  <a:lnTo>
                    <a:pt x="16419" y="4386"/>
                  </a:lnTo>
                  <a:lnTo>
                    <a:pt x="16380" y="4289"/>
                  </a:lnTo>
                  <a:lnTo>
                    <a:pt x="16340" y="4213"/>
                  </a:lnTo>
                  <a:lnTo>
                    <a:pt x="16300" y="4251"/>
                  </a:lnTo>
                  <a:lnTo>
                    <a:pt x="16300" y="4347"/>
                  </a:lnTo>
                  <a:lnTo>
                    <a:pt x="16200" y="4500"/>
                  </a:lnTo>
                  <a:lnTo>
                    <a:pt x="16200" y="4654"/>
                  </a:lnTo>
                  <a:lnTo>
                    <a:pt x="16180" y="4500"/>
                  </a:lnTo>
                  <a:lnTo>
                    <a:pt x="16200" y="4366"/>
                  </a:lnTo>
                  <a:lnTo>
                    <a:pt x="16180" y="4251"/>
                  </a:lnTo>
                  <a:lnTo>
                    <a:pt x="16220" y="4079"/>
                  </a:lnTo>
                  <a:lnTo>
                    <a:pt x="16280" y="4021"/>
                  </a:lnTo>
                  <a:lnTo>
                    <a:pt x="16220" y="4002"/>
                  </a:lnTo>
                  <a:lnTo>
                    <a:pt x="16120" y="4002"/>
                  </a:lnTo>
                  <a:lnTo>
                    <a:pt x="16240" y="3888"/>
                  </a:lnTo>
                  <a:lnTo>
                    <a:pt x="16100" y="3715"/>
                  </a:lnTo>
                  <a:lnTo>
                    <a:pt x="16020" y="3581"/>
                  </a:lnTo>
                  <a:lnTo>
                    <a:pt x="15940" y="3581"/>
                  </a:lnTo>
                  <a:lnTo>
                    <a:pt x="15821" y="3543"/>
                  </a:lnTo>
                  <a:lnTo>
                    <a:pt x="15741" y="3639"/>
                  </a:lnTo>
                  <a:lnTo>
                    <a:pt x="15681" y="3676"/>
                  </a:lnTo>
                  <a:lnTo>
                    <a:pt x="15641" y="3600"/>
                  </a:lnTo>
                  <a:lnTo>
                    <a:pt x="15602" y="3581"/>
                  </a:lnTo>
                  <a:lnTo>
                    <a:pt x="15582" y="3504"/>
                  </a:lnTo>
                  <a:lnTo>
                    <a:pt x="15502" y="3447"/>
                  </a:lnTo>
                  <a:lnTo>
                    <a:pt x="15422" y="3447"/>
                  </a:lnTo>
                  <a:lnTo>
                    <a:pt x="15382" y="3408"/>
                  </a:lnTo>
                  <a:lnTo>
                    <a:pt x="15303" y="3390"/>
                  </a:lnTo>
                  <a:lnTo>
                    <a:pt x="15243" y="3427"/>
                  </a:lnTo>
                  <a:lnTo>
                    <a:pt x="15243" y="3390"/>
                  </a:lnTo>
                  <a:lnTo>
                    <a:pt x="15143" y="3294"/>
                  </a:lnTo>
                  <a:lnTo>
                    <a:pt x="15084" y="3313"/>
                  </a:lnTo>
                  <a:lnTo>
                    <a:pt x="14944" y="3294"/>
                  </a:lnTo>
                  <a:lnTo>
                    <a:pt x="14785" y="3198"/>
                  </a:lnTo>
                  <a:lnTo>
                    <a:pt x="14725" y="3198"/>
                  </a:lnTo>
                  <a:lnTo>
                    <a:pt x="14705" y="3236"/>
                  </a:lnTo>
                  <a:lnTo>
                    <a:pt x="14605" y="3159"/>
                  </a:lnTo>
                  <a:lnTo>
                    <a:pt x="14526" y="3159"/>
                  </a:lnTo>
                  <a:lnTo>
                    <a:pt x="14506" y="3236"/>
                  </a:lnTo>
                  <a:lnTo>
                    <a:pt x="14446" y="3236"/>
                  </a:lnTo>
                  <a:lnTo>
                    <a:pt x="14426" y="3159"/>
                  </a:lnTo>
                  <a:lnTo>
                    <a:pt x="14307" y="3159"/>
                  </a:lnTo>
                  <a:lnTo>
                    <a:pt x="14207" y="3217"/>
                  </a:lnTo>
                  <a:lnTo>
                    <a:pt x="14147" y="3313"/>
                  </a:lnTo>
                  <a:lnTo>
                    <a:pt x="14147" y="3390"/>
                  </a:lnTo>
                  <a:lnTo>
                    <a:pt x="14028" y="3504"/>
                  </a:lnTo>
                  <a:lnTo>
                    <a:pt x="13888" y="3600"/>
                  </a:lnTo>
                  <a:lnTo>
                    <a:pt x="13689" y="3715"/>
                  </a:lnTo>
                  <a:lnTo>
                    <a:pt x="13589" y="3830"/>
                  </a:lnTo>
                  <a:lnTo>
                    <a:pt x="13530" y="3983"/>
                  </a:lnTo>
                  <a:lnTo>
                    <a:pt x="13510" y="4117"/>
                  </a:lnTo>
                  <a:lnTo>
                    <a:pt x="13450" y="4193"/>
                  </a:lnTo>
                  <a:lnTo>
                    <a:pt x="13350" y="4289"/>
                  </a:lnTo>
                  <a:lnTo>
                    <a:pt x="13350" y="4366"/>
                  </a:lnTo>
                  <a:lnTo>
                    <a:pt x="13390" y="4481"/>
                  </a:lnTo>
                  <a:lnTo>
                    <a:pt x="13350" y="4672"/>
                  </a:lnTo>
                  <a:lnTo>
                    <a:pt x="13330" y="4558"/>
                  </a:lnTo>
                  <a:lnTo>
                    <a:pt x="13251" y="4442"/>
                  </a:lnTo>
                  <a:lnTo>
                    <a:pt x="13251" y="4347"/>
                  </a:lnTo>
                  <a:lnTo>
                    <a:pt x="13330" y="4251"/>
                  </a:lnTo>
                  <a:lnTo>
                    <a:pt x="13430" y="4174"/>
                  </a:lnTo>
                  <a:lnTo>
                    <a:pt x="13410" y="4021"/>
                  </a:lnTo>
                  <a:lnTo>
                    <a:pt x="13450" y="3907"/>
                  </a:lnTo>
                  <a:lnTo>
                    <a:pt x="13450" y="3830"/>
                  </a:lnTo>
                  <a:lnTo>
                    <a:pt x="13390" y="3830"/>
                  </a:lnTo>
                  <a:lnTo>
                    <a:pt x="13251" y="3888"/>
                  </a:lnTo>
                  <a:lnTo>
                    <a:pt x="13111" y="3830"/>
                  </a:lnTo>
                  <a:lnTo>
                    <a:pt x="12992" y="3830"/>
                  </a:lnTo>
                  <a:lnTo>
                    <a:pt x="12892" y="3868"/>
                  </a:lnTo>
                  <a:lnTo>
                    <a:pt x="12812" y="3811"/>
                  </a:lnTo>
                  <a:lnTo>
                    <a:pt x="12892" y="3811"/>
                  </a:lnTo>
                  <a:lnTo>
                    <a:pt x="12992" y="3734"/>
                  </a:lnTo>
                  <a:lnTo>
                    <a:pt x="13091" y="3715"/>
                  </a:lnTo>
                  <a:lnTo>
                    <a:pt x="13251" y="3734"/>
                  </a:lnTo>
                  <a:lnTo>
                    <a:pt x="13350" y="3715"/>
                  </a:lnTo>
                  <a:lnTo>
                    <a:pt x="13430" y="3620"/>
                  </a:lnTo>
                  <a:lnTo>
                    <a:pt x="13490" y="3620"/>
                  </a:lnTo>
                  <a:lnTo>
                    <a:pt x="13530" y="3676"/>
                  </a:lnTo>
                  <a:lnTo>
                    <a:pt x="13589" y="3639"/>
                  </a:lnTo>
                  <a:lnTo>
                    <a:pt x="13689" y="3600"/>
                  </a:lnTo>
                  <a:lnTo>
                    <a:pt x="13828" y="3543"/>
                  </a:lnTo>
                  <a:lnTo>
                    <a:pt x="13828" y="3427"/>
                  </a:lnTo>
                  <a:lnTo>
                    <a:pt x="13988" y="3255"/>
                  </a:lnTo>
                  <a:lnTo>
                    <a:pt x="13988" y="3141"/>
                  </a:lnTo>
                  <a:lnTo>
                    <a:pt x="14028" y="3064"/>
                  </a:lnTo>
                  <a:lnTo>
                    <a:pt x="14028" y="2968"/>
                  </a:lnTo>
                  <a:lnTo>
                    <a:pt x="13888" y="2949"/>
                  </a:lnTo>
                  <a:lnTo>
                    <a:pt x="13749" y="2854"/>
                  </a:lnTo>
                  <a:lnTo>
                    <a:pt x="13649" y="2854"/>
                  </a:lnTo>
                  <a:lnTo>
                    <a:pt x="13510" y="2949"/>
                  </a:lnTo>
                  <a:lnTo>
                    <a:pt x="13390" y="2949"/>
                  </a:lnTo>
                  <a:lnTo>
                    <a:pt x="13191" y="2873"/>
                  </a:lnTo>
                  <a:lnTo>
                    <a:pt x="12992" y="2854"/>
                  </a:lnTo>
                  <a:lnTo>
                    <a:pt x="12832" y="3006"/>
                  </a:lnTo>
                  <a:lnTo>
                    <a:pt x="12832" y="3064"/>
                  </a:lnTo>
                  <a:lnTo>
                    <a:pt x="12892" y="3102"/>
                  </a:lnTo>
                  <a:lnTo>
                    <a:pt x="12912" y="3141"/>
                  </a:lnTo>
                  <a:lnTo>
                    <a:pt x="12832" y="3141"/>
                  </a:lnTo>
                  <a:lnTo>
                    <a:pt x="12792" y="3159"/>
                  </a:lnTo>
                  <a:lnTo>
                    <a:pt x="12733" y="3255"/>
                  </a:lnTo>
                  <a:lnTo>
                    <a:pt x="12713" y="3198"/>
                  </a:lnTo>
                  <a:lnTo>
                    <a:pt x="12653" y="3159"/>
                  </a:lnTo>
                  <a:lnTo>
                    <a:pt x="12533" y="3217"/>
                  </a:lnTo>
                  <a:lnTo>
                    <a:pt x="12414" y="3390"/>
                  </a:lnTo>
                  <a:lnTo>
                    <a:pt x="12235" y="3581"/>
                  </a:lnTo>
                  <a:lnTo>
                    <a:pt x="12354" y="3408"/>
                  </a:lnTo>
                  <a:lnTo>
                    <a:pt x="12354" y="3294"/>
                  </a:lnTo>
                  <a:lnTo>
                    <a:pt x="12394" y="3217"/>
                  </a:lnTo>
                  <a:lnTo>
                    <a:pt x="12394" y="3141"/>
                  </a:lnTo>
                  <a:lnTo>
                    <a:pt x="12334" y="3141"/>
                  </a:lnTo>
                  <a:lnTo>
                    <a:pt x="12235" y="3236"/>
                  </a:lnTo>
                  <a:lnTo>
                    <a:pt x="12195" y="3351"/>
                  </a:lnTo>
                  <a:lnTo>
                    <a:pt x="12135" y="3504"/>
                  </a:lnTo>
                  <a:lnTo>
                    <a:pt x="12035" y="3543"/>
                  </a:lnTo>
                  <a:lnTo>
                    <a:pt x="12115" y="3390"/>
                  </a:lnTo>
                  <a:lnTo>
                    <a:pt x="12135" y="3255"/>
                  </a:lnTo>
                  <a:lnTo>
                    <a:pt x="12334" y="3026"/>
                  </a:lnTo>
                  <a:lnTo>
                    <a:pt x="12394" y="2854"/>
                  </a:lnTo>
                  <a:lnTo>
                    <a:pt x="12454" y="2757"/>
                  </a:lnTo>
                  <a:lnTo>
                    <a:pt x="12553" y="2719"/>
                  </a:lnTo>
                  <a:lnTo>
                    <a:pt x="12693" y="2643"/>
                  </a:lnTo>
                  <a:lnTo>
                    <a:pt x="12753" y="2624"/>
                  </a:lnTo>
                  <a:lnTo>
                    <a:pt x="12852" y="2470"/>
                  </a:lnTo>
                  <a:lnTo>
                    <a:pt x="13111" y="2240"/>
                  </a:lnTo>
                  <a:lnTo>
                    <a:pt x="13131" y="2163"/>
                  </a:lnTo>
                  <a:lnTo>
                    <a:pt x="13191" y="2107"/>
                  </a:lnTo>
                  <a:lnTo>
                    <a:pt x="13131" y="2049"/>
                  </a:lnTo>
                  <a:lnTo>
                    <a:pt x="13151" y="1972"/>
                  </a:lnTo>
                  <a:lnTo>
                    <a:pt x="13191" y="1953"/>
                  </a:lnTo>
                  <a:lnTo>
                    <a:pt x="13191" y="1858"/>
                  </a:lnTo>
                  <a:lnTo>
                    <a:pt x="13091" y="1781"/>
                  </a:lnTo>
                  <a:lnTo>
                    <a:pt x="12952" y="1781"/>
                  </a:lnTo>
                  <a:lnTo>
                    <a:pt x="12932" y="1819"/>
                  </a:lnTo>
                  <a:lnTo>
                    <a:pt x="12892" y="1723"/>
                  </a:lnTo>
                  <a:lnTo>
                    <a:pt x="12812" y="1532"/>
                  </a:lnTo>
                  <a:lnTo>
                    <a:pt x="12693" y="1245"/>
                  </a:lnTo>
                  <a:lnTo>
                    <a:pt x="12593" y="1111"/>
                  </a:lnTo>
                  <a:lnTo>
                    <a:pt x="12513" y="919"/>
                  </a:lnTo>
                  <a:lnTo>
                    <a:pt x="12513" y="804"/>
                  </a:lnTo>
                  <a:lnTo>
                    <a:pt x="12494" y="670"/>
                  </a:lnTo>
                  <a:lnTo>
                    <a:pt x="12434" y="632"/>
                  </a:lnTo>
                  <a:lnTo>
                    <a:pt x="12414" y="536"/>
                  </a:lnTo>
                  <a:lnTo>
                    <a:pt x="12334" y="421"/>
                  </a:lnTo>
                  <a:lnTo>
                    <a:pt x="12314" y="440"/>
                  </a:lnTo>
                  <a:lnTo>
                    <a:pt x="12314" y="517"/>
                  </a:lnTo>
                  <a:lnTo>
                    <a:pt x="12254" y="575"/>
                  </a:lnTo>
                  <a:lnTo>
                    <a:pt x="12135" y="651"/>
                  </a:lnTo>
                  <a:lnTo>
                    <a:pt x="12095" y="728"/>
                  </a:lnTo>
                  <a:lnTo>
                    <a:pt x="11956" y="901"/>
                  </a:lnTo>
                  <a:lnTo>
                    <a:pt x="11816" y="1053"/>
                  </a:lnTo>
                  <a:lnTo>
                    <a:pt x="11816" y="1149"/>
                  </a:lnTo>
                  <a:lnTo>
                    <a:pt x="11716" y="1379"/>
                  </a:lnTo>
                  <a:lnTo>
                    <a:pt x="11617" y="1513"/>
                  </a:lnTo>
                  <a:lnTo>
                    <a:pt x="11537" y="1628"/>
                  </a:lnTo>
                  <a:lnTo>
                    <a:pt x="11438" y="1666"/>
                  </a:lnTo>
                  <a:lnTo>
                    <a:pt x="11398" y="1704"/>
                  </a:lnTo>
                  <a:lnTo>
                    <a:pt x="11358" y="1800"/>
                  </a:lnTo>
                  <a:lnTo>
                    <a:pt x="11258" y="1877"/>
                  </a:lnTo>
                  <a:lnTo>
                    <a:pt x="11198" y="1858"/>
                  </a:lnTo>
                  <a:lnTo>
                    <a:pt x="11198" y="1704"/>
                  </a:lnTo>
                  <a:lnTo>
                    <a:pt x="11139" y="1685"/>
                  </a:lnTo>
                  <a:lnTo>
                    <a:pt x="11119" y="1628"/>
                  </a:lnTo>
                  <a:lnTo>
                    <a:pt x="11059" y="1628"/>
                  </a:lnTo>
                  <a:lnTo>
                    <a:pt x="10999" y="1666"/>
                  </a:lnTo>
                  <a:lnTo>
                    <a:pt x="10939" y="1723"/>
                  </a:lnTo>
                  <a:lnTo>
                    <a:pt x="10840" y="1704"/>
                  </a:lnTo>
                  <a:lnTo>
                    <a:pt x="10760" y="1628"/>
                  </a:lnTo>
                  <a:lnTo>
                    <a:pt x="10760" y="1590"/>
                  </a:lnTo>
                  <a:lnTo>
                    <a:pt x="10740" y="1570"/>
                  </a:lnTo>
                  <a:lnTo>
                    <a:pt x="10720" y="1474"/>
                  </a:lnTo>
                  <a:lnTo>
                    <a:pt x="10700" y="1417"/>
                  </a:lnTo>
                  <a:lnTo>
                    <a:pt x="10621" y="1398"/>
                  </a:lnTo>
                  <a:lnTo>
                    <a:pt x="10521" y="1302"/>
                  </a:lnTo>
                  <a:lnTo>
                    <a:pt x="10362" y="1302"/>
                  </a:lnTo>
                  <a:lnTo>
                    <a:pt x="10262" y="1341"/>
                  </a:lnTo>
                  <a:lnTo>
                    <a:pt x="10043" y="1341"/>
                  </a:lnTo>
                  <a:lnTo>
                    <a:pt x="9923" y="1322"/>
                  </a:lnTo>
                  <a:lnTo>
                    <a:pt x="9824" y="1398"/>
                  </a:lnTo>
                  <a:lnTo>
                    <a:pt x="9804" y="1494"/>
                  </a:lnTo>
                  <a:lnTo>
                    <a:pt x="9903" y="1590"/>
                  </a:lnTo>
                  <a:lnTo>
                    <a:pt x="9923" y="1666"/>
                  </a:lnTo>
                  <a:lnTo>
                    <a:pt x="9963" y="1781"/>
                  </a:lnTo>
                  <a:lnTo>
                    <a:pt x="9943" y="1819"/>
                  </a:lnTo>
                  <a:lnTo>
                    <a:pt x="9844" y="1819"/>
                  </a:lnTo>
                  <a:lnTo>
                    <a:pt x="9704" y="1781"/>
                  </a:lnTo>
                  <a:lnTo>
                    <a:pt x="9664" y="1762"/>
                  </a:lnTo>
                  <a:lnTo>
                    <a:pt x="9445" y="1762"/>
                  </a:lnTo>
                  <a:lnTo>
                    <a:pt x="9346" y="1781"/>
                  </a:lnTo>
                  <a:lnTo>
                    <a:pt x="9306" y="1723"/>
                  </a:lnTo>
                  <a:lnTo>
                    <a:pt x="9146" y="1723"/>
                  </a:lnTo>
                  <a:lnTo>
                    <a:pt x="9027" y="1781"/>
                  </a:lnTo>
                  <a:lnTo>
                    <a:pt x="8947" y="1953"/>
                  </a:lnTo>
                  <a:lnTo>
                    <a:pt x="8728" y="1953"/>
                  </a:lnTo>
                  <a:lnTo>
                    <a:pt x="8608" y="1972"/>
                  </a:lnTo>
                  <a:lnTo>
                    <a:pt x="8569" y="2011"/>
                  </a:lnTo>
                  <a:lnTo>
                    <a:pt x="8509" y="2107"/>
                  </a:lnTo>
                  <a:lnTo>
                    <a:pt x="8369" y="2107"/>
                  </a:lnTo>
                  <a:lnTo>
                    <a:pt x="8349" y="2088"/>
                  </a:lnTo>
                  <a:lnTo>
                    <a:pt x="8270" y="2107"/>
                  </a:lnTo>
                  <a:lnTo>
                    <a:pt x="8210" y="2183"/>
                  </a:lnTo>
                  <a:lnTo>
                    <a:pt x="8130" y="2163"/>
                  </a:lnTo>
                  <a:lnTo>
                    <a:pt x="7911" y="1991"/>
                  </a:lnTo>
                  <a:lnTo>
                    <a:pt x="7831" y="1896"/>
                  </a:lnTo>
                  <a:lnTo>
                    <a:pt x="7831" y="1819"/>
                  </a:lnTo>
                  <a:lnTo>
                    <a:pt x="7712" y="1704"/>
                  </a:lnTo>
                  <a:lnTo>
                    <a:pt x="7612" y="1609"/>
                  </a:lnTo>
                  <a:lnTo>
                    <a:pt x="7612" y="1513"/>
                  </a:lnTo>
                  <a:lnTo>
                    <a:pt x="7632" y="1436"/>
                  </a:lnTo>
                  <a:lnTo>
                    <a:pt x="7612" y="1398"/>
                  </a:lnTo>
                  <a:lnTo>
                    <a:pt x="7632" y="1302"/>
                  </a:lnTo>
                  <a:lnTo>
                    <a:pt x="7672" y="1225"/>
                  </a:lnTo>
                  <a:lnTo>
                    <a:pt x="7672" y="1111"/>
                  </a:lnTo>
                  <a:lnTo>
                    <a:pt x="7772" y="938"/>
                  </a:lnTo>
                  <a:lnTo>
                    <a:pt x="7811" y="804"/>
                  </a:lnTo>
                  <a:lnTo>
                    <a:pt x="7911" y="670"/>
                  </a:lnTo>
                  <a:lnTo>
                    <a:pt x="7911" y="632"/>
                  </a:lnTo>
                  <a:lnTo>
                    <a:pt x="7811" y="632"/>
                  </a:lnTo>
                  <a:lnTo>
                    <a:pt x="7752" y="556"/>
                  </a:lnTo>
                  <a:lnTo>
                    <a:pt x="7732" y="479"/>
                  </a:lnTo>
                  <a:lnTo>
                    <a:pt x="7612" y="479"/>
                  </a:lnTo>
                  <a:lnTo>
                    <a:pt x="7513" y="440"/>
                  </a:lnTo>
                  <a:lnTo>
                    <a:pt x="7552" y="364"/>
                  </a:lnTo>
                  <a:lnTo>
                    <a:pt x="7632" y="268"/>
                  </a:lnTo>
                  <a:lnTo>
                    <a:pt x="7632" y="135"/>
                  </a:lnTo>
                  <a:lnTo>
                    <a:pt x="7533" y="0"/>
                  </a:lnTo>
                  <a:lnTo>
                    <a:pt x="7413" y="0"/>
                  </a:lnTo>
                  <a:lnTo>
                    <a:pt x="7353" y="58"/>
                  </a:lnTo>
                  <a:lnTo>
                    <a:pt x="7313" y="0"/>
                  </a:lnTo>
                  <a:close/>
                </a:path>
              </a:pathLst>
            </a:custGeom>
            <a:solidFill>
              <a:srgbClr val="100690"/>
            </a:solidFill>
            <a:ln w="12700" cap="flat">
              <a:noFill/>
              <a:miter lim="400000"/>
            </a:ln>
            <a:effectLst/>
          </p:spPr>
          <p:txBody>
            <a:bodyPr wrap="square" lIns="0" tIns="0" rIns="0" bIns="0" numCol="1" anchor="ctr">
              <a:noAutofit/>
            </a:bodyPr>
            <a:lstStyle/>
            <a:p>
              <a:pPr defTabSz="342900">
                <a:lnSpc>
                  <a:spcPct val="100000"/>
                </a:lnSpc>
                <a:spcBef>
                  <a:spcPts val="0"/>
                </a:spcBef>
                <a:defRPr sz="1400">
                  <a:solidFill>
                    <a:srgbClr val="FF6B65"/>
                  </a:solidFill>
                  <a:latin typeface="Arial"/>
                  <a:ea typeface="Arial"/>
                  <a:cs typeface="Arial"/>
                  <a:sym typeface="Arial"/>
                </a:defRPr>
              </a:pPr>
              <a:endParaRPr sz="525"/>
            </a:p>
          </p:txBody>
        </p:sp>
        <p:sp>
          <p:nvSpPr>
            <p:cNvPr id="40" name="Google Shape;10427;p32">
              <a:extLst>
                <a:ext uri="{FF2B5EF4-FFF2-40B4-BE49-F238E27FC236}">
                  <a16:creationId xmlns:a16="http://schemas.microsoft.com/office/drawing/2014/main" id="{FA05830F-78EC-EA72-9864-7B7519EFFE17}"/>
                </a:ext>
              </a:extLst>
            </p:cNvPr>
            <p:cNvSpPr/>
            <p:nvPr/>
          </p:nvSpPr>
          <p:spPr>
            <a:xfrm>
              <a:off x="6497549" y="9599123"/>
              <a:ext cx="822305" cy="3355772"/>
            </a:xfrm>
            <a:custGeom>
              <a:avLst/>
              <a:gdLst/>
              <a:ahLst/>
              <a:cxnLst>
                <a:cxn ang="0">
                  <a:pos x="wd2" y="hd2"/>
                </a:cxn>
                <a:cxn ang="5400000">
                  <a:pos x="wd2" y="hd2"/>
                </a:cxn>
                <a:cxn ang="10800000">
                  <a:pos x="wd2" y="hd2"/>
                </a:cxn>
                <a:cxn ang="16200000">
                  <a:pos x="wd2" y="hd2"/>
                </a:cxn>
              </a:cxnLst>
              <a:rect l="0" t="0" r="r" b="b"/>
              <a:pathLst>
                <a:path w="21600" h="21600" extrusionOk="0">
                  <a:moveTo>
                    <a:pt x="1046" y="3504"/>
                  </a:moveTo>
                  <a:lnTo>
                    <a:pt x="351" y="977"/>
                  </a:lnTo>
                  <a:lnTo>
                    <a:pt x="1046" y="0"/>
                  </a:lnTo>
                  <a:lnTo>
                    <a:pt x="21600" y="3342"/>
                  </a:lnTo>
                  <a:lnTo>
                    <a:pt x="16374" y="5624"/>
                  </a:lnTo>
                  <a:lnTo>
                    <a:pt x="6272" y="12389"/>
                  </a:lnTo>
                  <a:lnTo>
                    <a:pt x="8708" y="18666"/>
                  </a:lnTo>
                  <a:lnTo>
                    <a:pt x="13587" y="21600"/>
                  </a:lnTo>
                  <a:lnTo>
                    <a:pt x="5574" y="21355"/>
                  </a:lnTo>
                  <a:lnTo>
                    <a:pt x="1744" y="19644"/>
                  </a:lnTo>
                  <a:lnTo>
                    <a:pt x="3485" y="17443"/>
                  </a:lnTo>
                  <a:lnTo>
                    <a:pt x="0" y="13449"/>
                  </a:lnTo>
                  <a:lnTo>
                    <a:pt x="2092" y="10759"/>
                  </a:lnTo>
                  <a:lnTo>
                    <a:pt x="698" y="9047"/>
                  </a:lnTo>
                  <a:lnTo>
                    <a:pt x="2439" y="5950"/>
                  </a:lnTo>
                  <a:close/>
                </a:path>
              </a:pathLst>
            </a:custGeom>
            <a:solidFill>
              <a:srgbClr val="CCD4DA"/>
            </a:solidFill>
            <a:ln w="12700" cap="flat">
              <a:noFill/>
              <a:miter lim="400000"/>
            </a:ln>
            <a:effectLst/>
          </p:spPr>
          <p:txBody>
            <a:bodyPr wrap="square" lIns="0" tIns="0" rIns="0" bIns="0" numCol="1" anchor="t">
              <a:noAutofit/>
            </a:bodyPr>
            <a:lstStyle/>
            <a:p>
              <a:pPr defTabSz="342900">
                <a:lnSpc>
                  <a:spcPct val="100000"/>
                </a:lnSpc>
                <a:spcBef>
                  <a:spcPts val="0"/>
                </a:spcBef>
                <a:defRPr sz="1400">
                  <a:latin typeface="Arial"/>
                  <a:ea typeface="Arial"/>
                  <a:cs typeface="Arial"/>
                  <a:sym typeface="Arial"/>
                </a:defRPr>
              </a:pPr>
              <a:endParaRPr sz="525"/>
            </a:p>
          </p:txBody>
        </p:sp>
        <p:sp>
          <p:nvSpPr>
            <p:cNvPr id="41" name="Google Shape;10428;p32">
              <a:extLst>
                <a:ext uri="{FF2B5EF4-FFF2-40B4-BE49-F238E27FC236}">
                  <a16:creationId xmlns:a16="http://schemas.microsoft.com/office/drawing/2014/main" id="{3A03265A-8027-D6CA-1136-9542C5193C8B}"/>
                </a:ext>
              </a:extLst>
            </p:cNvPr>
            <p:cNvSpPr/>
            <p:nvPr/>
          </p:nvSpPr>
          <p:spPr>
            <a:xfrm>
              <a:off x="6406307" y="10010326"/>
              <a:ext cx="684256" cy="3217154"/>
            </a:xfrm>
            <a:custGeom>
              <a:avLst/>
              <a:gdLst/>
              <a:ahLst/>
              <a:cxnLst>
                <a:cxn ang="0">
                  <a:pos x="wd2" y="hd2"/>
                </a:cxn>
                <a:cxn ang="5400000">
                  <a:pos x="wd2" y="hd2"/>
                </a:cxn>
                <a:cxn ang="10800000">
                  <a:pos x="wd2" y="hd2"/>
                </a:cxn>
                <a:cxn ang="16200000">
                  <a:pos x="wd2" y="hd2"/>
                </a:cxn>
              </a:cxnLst>
              <a:rect l="0" t="0" r="r" b="b"/>
              <a:pathLst>
                <a:path w="21600" h="21600" extrusionOk="0">
                  <a:moveTo>
                    <a:pt x="3877" y="18418"/>
                  </a:moveTo>
                  <a:lnTo>
                    <a:pt x="3877" y="18502"/>
                  </a:lnTo>
                  <a:lnTo>
                    <a:pt x="4043" y="18452"/>
                  </a:lnTo>
                  <a:lnTo>
                    <a:pt x="4287" y="18418"/>
                  </a:lnTo>
                  <a:close/>
                  <a:moveTo>
                    <a:pt x="4125" y="0"/>
                  </a:moveTo>
                  <a:lnTo>
                    <a:pt x="3877" y="84"/>
                  </a:lnTo>
                  <a:lnTo>
                    <a:pt x="3794" y="167"/>
                  </a:lnTo>
                  <a:lnTo>
                    <a:pt x="4208" y="251"/>
                  </a:lnTo>
                  <a:lnTo>
                    <a:pt x="3960" y="335"/>
                  </a:lnTo>
                  <a:lnTo>
                    <a:pt x="3546" y="402"/>
                  </a:lnTo>
                  <a:lnTo>
                    <a:pt x="3298" y="369"/>
                  </a:lnTo>
                  <a:lnTo>
                    <a:pt x="2723" y="435"/>
                  </a:lnTo>
                  <a:lnTo>
                    <a:pt x="2226" y="503"/>
                  </a:lnTo>
                  <a:lnTo>
                    <a:pt x="2474" y="536"/>
                  </a:lnTo>
                  <a:lnTo>
                    <a:pt x="2474" y="670"/>
                  </a:lnTo>
                  <a:lnTo>
                    <a:pt x="2309" y="771"/>
                  </a:lnTo>
                  <a:lnTo>
                    <a:pt x="2474" y="904"/>
                  </a:lnTo>
                  <a:lnTo>
                    <a:pt x="2888" y="1240"/>
                  </a:lnTo>
                  <a:lnTo>
                    <a:pt x="2888" y="1356"/>
                  </a:lnTo>
                  <a:lnTo>
                    <a:pt x="2723" y="1440"/>
                  </a:lnTo>
                  <a:lnTo>
                    <a:pt x="2557" y="1507"/>
                  </a:lnTo>
                  <a:lnTo>
                    <a:pt x="2723" y="1675"/>
                  </a:lnTo>
                  <a:lnTo>
                    <a:pt x="3054" y="1842"/>
                  </a:lnTo>
                  <a:lnTo>
                    <a:pt x="3381" y="1993"/>
                  </a:lnTo>
                  <a:lnTo>
                    <a:pt x="3381" y="2210"/>
                  </a:lnTo>
                  <a:lnTo>
                    <a:pt x="3298" y="2277"/>
                  </a:lnTo>
                  <a:lnTo>
                    <a:pt x="3136" y="2328"/>
                  </a:lnTo>
                  <a:lnTo>
                    <a:pt x="3298" y="2662"/>
                  </a:lnTo>
                  <a:lnTo>
                    <a:pt x="3298" y="2746"/>
                  </a:lnTo>
                  <a:lnTo>
                    <a:pt x="2971" y="2780"/>
                  </a:lnTo>
                  <a:lnTo>
                    <a:pt x="2640" y="2830"/>
                  </a:lnTo>
                  <a:lnTo>
                    <a:pt x="2640" y="3014"/>
                  </a:lnTo>
                  <a:lnTo>
                    <a:pt x="2723" y="3064"/>
                  </a:lnTo>
                  <a:lnTo>
                    <a:pt x="3054" y="3014"/>
                  </a:lnTo>
                  <a:lnTo>
                    <a:pt x="3298" y="3064"/>
                  </a:lnTo>
                  <a:lnTo>
                    <a:pt x="2971" y="3115"/>
                  </a:lnTo>
                  <a:lnTo>
                    <a:pt x="2971" y="3600"/>
                  </a:lnTo>
                  <a:lnTo>
                    <a:pt x="3298" y="3784"/>
                  </a:lnTo>
                  <a:lnTo>
                    <a:pt x="3381" y="3935"/>
                  </a:lnTo>
                  <a:lnTo>
                    <a:pt x="3298" y="4052"/>
                  </a:lnTo>
                  <a:lnTo>
                    <a:pt x="2888" y="4186"/>
                  </a:lnTo>
                  <a:lnTo>
                    <a:pt x="2888" y="4320"/>
                  </a:lnTo>
                  <a:lnTo>
                    <a:pt x="3298" y="4454"/>
                  </a:lnTo>
                  <a:lnTo>
                    <a:pt x="3136" y="4571"/>
                  </a:lnTo>
                  <a:lnTo>
                    <a:pt x="3136" y="4789"/>
                  </a:lnTo>
                  <a:lnTo>
                    <a:pt x="2971" y="4873"/>
                  </a:lnTo>
                  <a:lnTo>
                    <a:pt x="2971" y="5006"/>
                  </a:lnTo>
                  <a:lnTo>
                    <a:pt x="3054" y="5074"/>
                  </a:lnTo>
                  <a:lnTo>
                    <a:pt x="3054" y="5124"/>
                  </a:lnTo>
                  <a:lnTo>
                    <a:pt x="2640" y="5258"/>
                  </a:lnTo>
                  <a:lnTo>
                    <a:pt x="2640" y="5375"/>
                  </a:lnTo>
                  <a:lnTo>
                    <a:pt x="2474" y="5458"/>
                  </a:lnTo>
                  <a:lnTo>
                    <a:pt x="2557" y="5610"/>
                  </a:lnTo>
                  <a:lnTo>
                    <a:pt x="2474" y="5676"/>
                  </a:lnTo>
                  <a:lnTo>
                    <a:pt x="2065" y="5844"/>
                  </a:lnTo>
                  <a:lnTo>
                    <a:pt x="2065" y="5927"/>
                  </a:lnTo>
                  <a:lnTo>
                    <a:pt x="2474" y="6045"/>
                  </a:lnTo>
                  <a:lnTo>
                    <a:pt x="2557" y="6179"/>
                  </a:lnTo>
                  <a:lnTo>
                    <a:pt x="2888" y="6263"/>
                  </a:lnTo>
                  <a:lnTo>
                    <a:pt x="2557" y="6295"/>
                  </a:lnTo>
                  <a:lnTo>
                    <a:pt x="2309" y="6413"/>
                  </a:lnTo>
                  <a:lnTo>
                    <a:pt x="2640" y="6497"/>
                  </a:lnTo>
                  <a:lnTo>
                    <a:pt x="2309" y="6564"/>
                  </a:lnTo>
                  <a:lnTo>
                    <a:pt x="2065" y="6597"/>
                  </a:lnTo>
                  <a:lnTo>
                    <a:pt x="2065" y="6715"/>
                  </a:lnTo>
                  <a:lnTo>
                    <a:pt x="2143" y="6832"/>
                  </a:lnTo>
                  <a:lnTo>
                    <a:pt x="2143" y="6932"/>
                  </a:lnTo>
                  <a:lnTo>
                    <a:pt x="2640" y="7200"/>
                  </a:lnTo>
                  <a:lnTo>
                    <a:pt x="2640" y="7351"/>
                  </a:lnTo>
                  <a:lnTo>
                    <a:pt x="2474" y="7385"/>
                  </a:lnTo>
                  <a:lnTo>
                    <a:pt x="2474" y="7468"/>
                  </a:lnTo>
                  <a:lnTo>
                    <a:pt x="2971" y="7618"/>
                  </a:lnTo>
                  <a:lnTo>
                    <a:pt x="2971" y="7786"/>
                  </a:lnTo>
                  <a:lnTo>
                    <a:pt x="2888" y="7886"/>
                  </a:lnTo>
                  <a:lnTo>
                    <a:pt x="2888" y="7937"/>
                  </a:lnTo>
                  <a:lnTo>
                    <a:pt x="2971" y="8021"/>
                  </a:lnTo>
                  <a:lnTo>
                    <a:pt x="2888" y="8087"/>
                  </a:lnTo>
                  <a:lnTo>
                    <a:pt x="2723" y="8171"/>
                  </a:lnTo>
                  <a:lnTo>
                    <a:pt x="2888" y="8205"/>
                  </a:lnTo>
                  <a:lnTo>
                    <a:pt x="3381" y="8355"/>
                  </a:lnTo>
                  <a:lnTo>
                    <a:pt x="3463" y="8439"/>
                  </a:lnTo>
                  <a:lnTo>
                    <a:pt x="3298" y="8523"/>
                  </a:lnTo>
                  <a:lnTo>
                    <a:pt x="2971" y="8556"/>
                  </a:lnTo>
                  <a:lnTo>
                    <a:pt x="2640" y="8691"/>
                  </a:lnTo>
                  <a:lnTo>
                    <a:pt x="2640" y="8723"/>
                  </a:lnTo>
                  <a:lnTo>
                    <a:pt x="2888" y="8774"/>
                  </a:lnTo>
                  <a:lnTo>
                    <a:pt x="2640" y="8875"/>
                  </a:lnTo>
                  <a:lnTo>
                    <a:pt x="2309" y="8941"/>
                  </a:lnTo>
                  <a:lnTo>
                    <a:pt x="2309" y="9025"/>
                  </a:lnTo>
                  <a:lnTo>
                    <a:pt x="2226" y="9176"/>
                  </a:lnTo>
                  <a:lnTo>
                    <a:pt x="2065" y="9260"/>
                  </a:lnTo>
                  <a:lnTo>
                    <a:pt x="2065" y="9344"/>
                  </a:lnTo>
                  <a:lnTo>
                    <a:pt x="1899" y="9376"/>
                  </a:lnTo>
                  <a:lnTo>
                    <a:pt x="1899" y="9477"/>
                  </a:lnTo>
                  <a:lnTo>
                    <a:pt x="1651" y="9544"/>
                  </a:lnTo>
                  <a:lnTo>
                    <a:pt x="1651" y="9594"/>
                  </a:lnTo>
                  <a:lnTo>
                    <a:pt x="1816" y="9644"/>
                  </a:lnTo>
                  <a:lnTo>
                    <a:pt x="1485" y="9728"/>
                  </a:lnTo>
                  <a:lnTo>
                    <a:pt x="1485" y="9946"/>
                  </a:lnTo>
                  <a:lnTo>
                    <a:pt x="1237" y="9980"/>
                  </a:lnTo>
                  <a:lnTo>
                    <a:pt x="1237" y="10063"/>
                  </a:lnTo>
                  <a:lnTo>
                    <a:pt x="1072" y="10130"/>
                  </a:lnTo>
                  <a:lnTo>
                    <a:pt x="1072" y="10197"/>
                  </a:lnTo>
                  <a:lnTo>
                    <a:pt x="1237" y="10281"/>
                  </a:lnTo>
                  <a:lnTo>
                    <a:pt x="1237" y="10365"/>
                  </a:lnTo>
                  <a:lnTo>
                    <a:pt x="910" y="10449"/>
                  </a:lnTo>
                  <a:lnTo>
                    <a:pt x="579" y="10449"/>
                  </a:lnTo>
                  <a:lnTo>
                    <a:pt x="248" y="10398"/>
                  </a:lnTo>
                  <a:lnTo>
                    <a:pt x="0" y="10415"/>
                  </a:lnTo>
                  <a:lnTo>
                    <a:pt x="0" y="10482"/>
                  </a:lnTo>
                  <a:lnTo>
                    <a:pt x="83" y="10582"/>
                  </a:lnTo>
                  <a:lnTo>
                    <a:pt x="83" y="10733"/>
                  </a:lnTo>
                  <a:lnTo>
                    <a:pt x="414" y="10817"/>
                  </a:lnTo>
                  <a:lnTo>
                    <a:pt x="910" y="10900"/>
                  </a:lnTo>
                  <a:lnTo>
                    <a:pt x="993" y="11001"/>
                  </a:lnTo>
                  <a:lnTo>
                    <a:pt x="910" y="11134"/>
                  </a:lnTo>
                  <a:lnTo>
                    <a:pt x="1568" y="11386"/>
                  </a:lnTo>
                  <a:lnTo>
                    <a:pt x="1734" y="11453"/>
                  </a:lnTo>
                  <a:lnTo>
                    <a:pt x="2065" y="11503"/>
                  </a:lnTo>
                  <a:lnTo>
                    <a:pt x="2065" y="11654"/>
                  </a:lnTo>
                  <a:lnTo>
                    <a:pt x="1816" y="11872"/>
                  </a:lnTo>
                  <a:lnTo>
                    <a:pt x="1651" y="11888"/>
                  </a:lnTo>
                  <a:lnTo>
                    <a:pt x="1734" y="11956"/>
                  </a:lnTo>
                  <a:lnTo>
                    <a:pt x="1651" y="12005"/>
                  </a:lnTo>
                  <a:lnTo>
                    <a:pt x="1403" y="11989"/>
                  </a:lnTo>
                  <a:lnTo>
                    <a:pt x="1237" y="11989"/>
                  </a:lnTo>
                  <a:lnTo>
                    <a:pt x="1072" y="12072"/>
                  </a:lnTo>
                  <a:lnTo>
                    <a:pt x="1237" y="12156"/>
                  </a:lnTo>
                  <a:lnTo>
                    <a:pt x="1485" y="12207"/>
                  </a:lnTo>
                  <a:lnTo>
                    <a:pt x="1320" y="12391"/>
                  </a:lnTo>
                  <a:lnTo>
                    <a:pt x="1403" y="12474"/>
                  </a:lnTo>
                  <a:lnTo>
                    <a:pt x="1237" y="12541"/>
                  </a:lnTo>
                  <a:lnTo>
                    <a:pt x="1403" y="12575"/>
                  </a:lnTo>
                  <a:lnTo>
                    <a:pt x="1320" y="12642"/>
                  </a:lnTo>
                  <a:lnTo>
                    <a:pt x="1237" y="12658"/>
                  </a:lnTo>
                  <a:lnTo>
                    <a:pt x="1320" y="12709"/>
                  </a:lnTo>
                  <a:lnTo>
                    <a:pt x="2065" y="12926"/>
                  </a:lnTo>
                  <a:lnTo>
                    <a:pt x="2226" y="12977"/>
                  </a:lnTo>
                  <a:lnTo>
                    <a:pt x="2226" y="13093"/>
                  </a:lnTo>
                  <a:lnTo>
                    <a:pt x="2065" y="13077"/>
                  </a:lnTo>
                  <a:lnTo>
                    <a:pt x="1485" y="13077"/>
                  </a:lnTo>
                  <a:lnTo>
                    <a:pt x="1237" y="13144"/>
                  </a:lnTo>
                  <a:lnTo>
                    <a:pt x="1237" y="13178"/>
                  </a:lnTo>
                  <a:lnTo>
                    <a:pt x="1403" y="13228"/>
                  </a:lnTo>
                  <a:lnTo>
                    <a:pt x="1403" y="13295"/>
                  </a:lnTo>
                  <a:lnTo>
                    <a:pt x="1237" y="13328"/>
                  </a:lnTo>
                  <a:lnTo>
                    <a:pt x="1072" y="13395"/>
                  </a:lnTo>
                  <a:lnTo>
                    <a:pt x="1237" y="13462"/>
                  </a:lnTo>
                  <a:lnTo>
                    <a:pt x="1320" y="13479"/>
                  </a:lnTo>
                  <a:lnTo>
                    <a:pt x="1485" y="13579"/>
                  </a:lnTo>
                  <a:lnTo>
                    <a:pt x="1651" y="13847"/>
                  </a:lnTo>
                  <a:lnTo>
                    <a:pt x="1403" y="13965"/>
                  </a:lnTo>
                  <a:lnTo>
                    <a:pt x="1899" y="13998"/>
                  </a:lnTo>
                  <a:lnTo>
                    <a:pt x="2640" y="13981"/>
                  </a:lnTo>
                  <a:lnTo>
                    <a:pt x="2640" y="13830"/>
                  </a:lnTo>
                  <a:lnTo>
                    <a:pt x="2888" y="13763"/>
                  </a:lnTo>
                  <a:lnTo>
                    <a:pt x="3298" y="13797"/>
                  </a:lnTo>
                  <a:lnTo>
                    <a:pt x="3381" y="13763"/>
                  </a:lnTo>
                  <a:lnTo>
                    <a:pt x="2888" y="13680"/>
                  </a:lnTo>
                  <a:lnTo>
                    <a:pt x="3054" y="13646"/>
                  </a:lnTo>
                  <a:lnTo>
                    <a:pt x="2557" y="13546"/>
                  </a:lnTo>
                  <a:lnTo>
                    <a:pt x="2557" y="13479"/>
                  </a:lnTo>
                  <a:lnTo>
                    <a:pt x="2888" y="13479"/>
                  </a:lnTo>
                  <a:lnTo>
                    <a:pt x="3298" y="13513"/>
                  </a:lnTo>
                  <a:lnTo>
                    <a:pt x="3298" y="13496"/>
                  </a:lnTo>
                  <a:lnTo>
                    <a:pt x="3054" y="13462"/>
                  </a:lnTo>
                  <a:lnTo>
                    <a:pt x="2557" y="13378"/>
                  </a:lnTo>
                  <a:lnTo>
                    <a:pt x="3054" y="13395"/>
                  </a:lnTo>
                  <a:lnTo>
                    <a:pt x="3054" y="13311"/>
                  </a:lnTo>
                  <a:lnTo>
                    <a:pt x="2971" y="13262"/>
                  </a:lnTo>
                  <a:lnTo>
                    <a:pt x="2971" y="13144"/>
                  </a:lnTo>
                  <a:lnTo>
                    <a:pt x="2888" y="13093"/>
                  </a:lnTo>
                  <a:cubicBezTo>
                    <a:pt x="2888" y="13061"/>
                    <a:pt x="2971" y="13010"/>
                    <a:pt x="3054" y="12993"/>
                  </a:cubicBezTo>
                  <a:lnTo>
                    <a:pt x="3298" y="13010"/>
                  </a:lnTo>
                  <a:lnTo>
                    <a:pt x="3463" y="12993"/>
                  </a:lnTo>
                  <a:cubicBezTo>
                    <a:pt x="3463" y="13077"/>
                    <a:pt x="3546" y="13178"/>
                    <a:pt x="3546" y="13262"/>
                  </a:cubicBezTo>
                  <a:lnTo>
                    <a:pt x="4208" y="14215"/>
                  </a:lnTo>
                  <a:lnTo>
                    <a:pt x="4125" y="14232"/>
                  </a:lnTo>
                  <a:lnTo>
                    <a:pt x="4208" y="14299"/>
                  </a:lnTo>
                  <a:lnTo>
                    <a:pt x="4208" y="14433"/>
                  </a:lnTo>
                  <a:lnTo>
                    <a:pt x="3960" y="14467"/>
                  </a:lnTo>
                  <a:lnTo>
                    <a:pt x="4125" y="14500"/>
                  </a:lnTo>
                  <a:lnTo>
                    <a:pt x="4125" y="14634"/>
                  </a:lnTo>
                  <a:lnTo>
                    <a:pt x="3960" y="14684"/>
                  </a:lnTo>
                  <a:lnTo>
                    <a:pt x="4125" y="14752"/>
                  </a:lnTo>
                  <a:lnTo>
                    <a:pt x="4125" y="14768"/>
                  </a:lnTo>
                  <a:cubicBezTo>
                    <a:pt x="4125" y="14919"/>
                    <a:pt x="3960" y="15086"/>
                    <a:pt x="3794" y="15237"/>
                  </a:cubicBezTo>
                  <a:cubicBezTo>
                    <a:pt x="3629" y="15354"/>
                    <a:pt x="3546" y="15472"/>
                    <a:pt x="3381" y="15572"/>
                  </a:cubicBezTo>
                  <a:lnTo>
                    <a:pt x="3136" y="15589"/>
                  </a:lnTo>
                  <a:lnTo>
                    <a:pt x="2723" y="15656"/>
                  </a:lnTo>
                  <a:lnTo>
                    <a:pt x="2557" y="15656"/>
                  </a:lnTo>
                  <a:lnTo>
                    <a:pt x="2557" y="15605"/>
                  </a:lnTo>
                  <a:lnTo>
                    <a:pt x="2971" y="15589"/>
                  </a:lnTo>
                  <a:lnTo>
                    <a:pt x="3298" y="15555"/>
                  </a:lnTo>
                  <a:lnTo>
                    <a:pt x="3298" y="15421"/>
                  </a:lnTo>
                  <a:lnTo>
                    <a:pt x="3054" y="15405"/>
                  </a:lnTo>
                  <a:lnTo>
                    <a:pt x="2640" y="15438"/>
                  </a:lnTo>
                  <a:lnTo>
                    <a:pt x="1816" y="15438"/>
                  </a:lnTo>
                  <a:lnTo>
                    <a:pt x="1485" y="15421"/>
                  </a:lnTo>
                  <a:lnTo>
                    <a:pt x="1154" y="15438"/>
                  </a:lnTo>
                  <a:lnTo>
                    <a:pt x="1154" y="15505"/>
                  </a:lnTo>
                  <a:lnTo>
                    <a:pt x="1403" y="15605"/>
                  </a:lnTo>
                  <a:lnTo>
                    <a:pt x="1568" y="15605"/>
                  </a:lnTo>
                  <a:lnTo>
                    <a:pt x="1734" y="15673"/>
                  </a:lnTo>
                  <a:lnTo>
                    <a:pt x="1403" y="15673"/>
                  </a:lnTo>
                  <a:lnTo>
                    <a:pt x="1320" y="15756"/>
                  </a:lnTo>
                  <a:lnTo>
                    <a:pt x="993" y="15806"/>
                  </a:lnTo>
                  <a:lnTo>
                    <a:pt x="745" y="15890"/>
                  </a:lnTo>
                  <a:lnTo>
                    <a:pt x="165" y="15940"/>
                  </a:lnTo>
                  <a:lnTo>
                    <a:pt x="165" y="16007"/>
                  </a:lnTo>
                  <a:lnTo>
                    <a:pt x="745" y="16158"/>
                  </a:lnTo>
                  <a:lnTo>
                    <a:pt x="1072" y="16158"/>
                  </a:lnTo>
                  <a:lnTo>
                    <a:pt x="1320" y="16108"/>
                  </a:lnTo>
                  <a:lnTo>
                    <a:pt x="1320" y="16058"/>
                  </a:lnTo>
                  <a:lnTo>
                    <a:pt x="910" y="16024"/>
                  </a:lnTo>
                  <a:lnTo>
                    <a:pt x="910" y="15990"/>
                  </a:lnTo>
                  <a:lnTo>
                    <a:pt x="1072" y="15907"/>
                  </a:lnTo>
                  <a:lnTo>
                    <a:pt x="1734" y="15907"/>
                  </a:lnTo>
                  <a:lnTo>
                    <a:pt x="1816" y="15890"/>
                  </a:lnTo>
                  <a:lnTo>
                    <a:pt x="1899" y="15990"/>
                  </a:lnTo>
                  <a:lnTo>
                    <a:pt x="2309" y="16058"/>
                  </a:lnTo>
                  <a:lnTo>
                    <a:pt x="2805" y="16058"/>
                  </a:lnTo>
                  <a:lnTo>
                    <a:pt x="2971" y="16007"/>
                  </a:lnTo>
                  <a:cubicBezTo>
                    <a:pt x="2640" y="16258"/>
                    <a:pt x="2557" y="16510"/>
                    <a:pt x="2557" y="16744"/>
                  </a:cubicBezTo>
                  <a:lnTo>
                    <a:pt x="2309" y="16778"/>
                  </a:lnTo>
                  <a:lnTo>
                    <a:pt x="2557" y="16811"/>
                  </a:lnTo>
                  <a:lnTo>
                    <a:pt x="2557" y="16928"/>
                  </a:lnTo>
                  <a:lnTo>
                    <a:pt x="2226" y="16827"/>
                  </a:lnTo>
                  <a:lnTo>
                    <a:pt x="1816" y="16811"/>
                  </a:lnTo>
                  <a:lnTo>
                    <a:pt x="1734" y="16844"/>
                  </a:lnTo>
                  <a:lnTo>
                    <a:pt x="1734" y="16911"/>
                  </a:lnTo>
                  <a:lnTo>
                    <a:pt x="1816" y="17012"/>
                  </a:lnTo>
                  <a:lnTo>
                    <a:pt x="2226" y="17029"/>
                  </a:lnTo>
                  <a:lnTo>
                    <a:pt x="2557" y="17079"/>
                  </a:lnTo>
                  <a:lnTo>
                    <a:pt x="2557" y="17112"/>
                  </a:lnTo>
                  <a:lnTo>
                    <a:pt x="2723" y="17247"/>
                  </a:lnTo>
                  <a:lnTo>
                    <a:pt x="2971" y="17263"/>
                  </a:lnTo>
                  <a:cubicBezTo>
                    <a:pt x="2971" y="17313"/>
                    <a:pt x="3054" y="17330"/>
                    <a:pt x="3136" y="17364"/>
                  </a:cubicBezTo>
                  <a:lnTo>
                    <a:pt x="2640" y="17330"/>
                  </a:lnTo>
                  <a:lnTo>
                    <a:pt x="2557" y="17313"/>
                  </a:lnTo>
                  <a:lnTo>
                    <a:pt x="2309" y="17347"/>
                  </a:lnTo>
                  <a:lnTo>
                    <a:pt x="2557" y="17497"/>
                  </a:lnTo>
                  <a:lnTo>
                    <a:pt x="2557" y="17564"/>
                  </a:lnTo>
                  <a:lnTo>
                    <a:pt x="2723" y="17581"/>
                  </a:lnTo>
                  <a:lnTo>
                    <a:pt x="3136" y="17448"/>
                  </a:lnTo>
                  <a:lnTo>
                    <a:pt x="3381" y="17431"/>
                  </a:lnTo>
                  <a:cubicBezTo>
                    <a:pt x="3463" y="17480"/>
                    <a:pt x="3546" y="17514"/>
                    <a:pt x="3629" y="17581"/>
                  </a:cubicBezTo>
                  <a:lnTo>
                    <a:pt x="3629" y="17615"/>
                  </a:lnTo>
                  <a:lnTo>
                    <a:pt x="3215" y="17648"/>
                  </a:lnTo>
                  <a:lnTo>
                    <a:pt x="3629" y="17832"/>
                  </a:lnTo>
                  <a:lnTo>
                    <a:pt x="3794" y="17933"/>
                  </a:lnTo>
                  <a:cubicBezTo>
                    <a:pt x="3794" y="18000"/>
                    <a:pt x="3877" y="18067"/>
                    <a:pt x="3960" y="18117"/>
                  </a:cubicBezTo>
                  <a:lnTo>
                    <a:pt x="3877" y="18150"/>
                  </a:lnTo>
                  <a:lnTo>
                    <a:pt x="3877" y="18201"/>
                  </a:lnTo>
                  <a:lnTo>
                    <a:pt x="3629" y="18251"/>
                  </a:lnTo>
                  <a:lnTo>
                    <a:pt x="3960" y="18285"/>
                  </a:lnTo>
                  <a:lnTo>
                    <a:pt x="4043" y="18351"/>
                  </a:lnTo>
                  <a:lnTo>
                    <a:pt x="4208" y="18351"/>
                  </a:lnTo>
                  <a:cubicBezTo>
                    <a:pt x="4208" y="18368"/>
                    <a:pt x="4208" y="18401"/>
                    <a:pt x="4287" y="18418"/>
                  </a:cubicBezTo>
                  <a:cubicBezTo>
                    <a:pt x="4452" y="18536"/>
                    <a:pt x="4701" y="18670"/>
                    <a:pt x="4866" y="18770"/>
                  </a:cubicBezTo>
                  <a:lnTo>
                    <a:pt x="5032" y="18820"/>
                  </a:lnTo>
                  <a:cubicBezTo>
                    <a:pt x="5032" y="18837"/>
                    <a:pt x="5032" y="18837"/>
                    <a:pt x="5114" y="18854"/>
                  </a:cubicBezTo>
                  <a:lnTo>
                    <a:pt x="4866" y="18938"/>
                  </a:lnTo>
                  <a:lnTo>
                    <a:pt x="4701" y="18988"/>
                  </a:lnTo>
                  <a:lnTo>
                    <a:pt x="4866" y="19005"/>
                  </a:lnTo>
                  <a:lnTo>
                    <a:pt x="5441" y="18988"/>
                  </a:lnTo>
                  <a:lnTo>
                    <a:pt x="5690" y="19105"/>
                  </a:lnTo>
                  <a:lnTo>
                    <a:pt x="5607" y="19105"/>
                  </a:lnTo>
                  <a:lnTo>
                    <a:pt x="5690" y="19155"/>
                  </a:lnTo>
                  <a:lnTo>
                    <a:pt x="5855" y="19172"/>
                  </a:lnTo>
                  <a:lnTo>
                    <a:pt x="5607" y="19206"/>
                  </a:lnTo>
                  <a:lnTo>
                    <a:pt x="5524" y="19255"/>
                  </a:lnTo>
                  <a:lnTo>
                    <a:pt x="5607" y="19323"/>
                  </a:lnTo>
                  <a:lnTo>
                    <a:pt x="6103" y="19356"/>
                  </a:lnTo>
                  <a:lnTo>
                    <a:pt x="5938" y="19289"/>
                  </a:lnTo>
                  <a:lnTo>
                    <a:pt x="6103" y="19272"/>
                  </a:lnTo>
                  <a:cubicBezTo>
                    <a:pt x="6352" y="19339"/>
                    <a:pt x="6513" y="19423"/>
                    <a:pt x="6761" y="19490"/>
                  </a:cubicBezTo>
                  <a:lnTo>
                    <a:pt x="6761" y="19523"/>
                  </a:lnTo>
                  <a:lnTo>
                    <a:pt x="6513" y="19574"/>
                  </a:lnTo>
                  <a:lnTo>
                    <a:pt x="6679" y="19591"/>
                  </a:lnTo>
                  <a:lnTo>
                    <a:pt x="6844" y="19574"/>
                  </a:lnTo>
                  <a:lnTo>
                    <a:pt x="6927" y="19540"/>
                  </a:lnTo>
                  <a:cubicBezTo>
                    <a:pt x="7750" y="19808"/>
                    <a:pt x="8739" y="20009"/>
                    <a:pt x="9728" y="20193"/>
                  </a:cubicBezTo>
                  <a:lnTo>
                    <a:pt x="9649" y="20193"/>
                  </a:lnTo>
                  <a:lnTo>
                    <a:pt x="9318" y="20160"/>
                  </a:lnTo>
                  <a:lnTo>
                    <a:pt x="8905" y="20126"/>
                  </a:lnTo>
                  <a:lnTo>
                    <a:pt x="8495" y="20126"/>
                  </a:lnTo>
                  <a:lnTo>
                    <a:pt x="8164" y="20093"/>
                  </a:lnTo>
                  <a:lnTo>
                    <a:pt x="7668" y="19992"/>
                  </a:lnTo>
                  <a:lnTo>
                    <a:pt x="7341" y="19942"/>
                  </a:lnTo>
                  <a:lnTo>
                    <a:pt x="7258" y="19992"/>
                  </a:lnTo>
                  <a:lnTo>
                    <a:pt x="7341" y="20076"/>
                  </a:lnTo>
                  <a:lnTo>
                    <a:pt x="7668" y="20176"/>
                  </a:lnTo>
                  <a:lnTo>
                    <a:pt x="8164" y="20193"/>
                  </a:lnTo>
                  <a:lnTo>
                    <a:pt x="8822" y="20260"/>
                  </a:lnTo>
                  <a:lnTo>
                    <a:pt x="8988" y="20327"/>
                  </a:lnTo>
                  <a:lnTo>
                    <a:pt x="9318" y="20327"/>
                  </a:lnTo>
                  <a:lnTo>
                    <a:pt x="9567" y="20294"/>
                  </a:lnTo>
                  <a:lnTo>
                    <a:pt x="10142" y="20344"/>
                  </a:lnTo>
                  <a:lnTo>
                    <a:pt x="10556" y="20377"/>
                  </a:lnTo>
                  <a:lnTo>
                    <a:pt x="10965" y="20377"/>
                  </a:lnTo>
                  <a:cubicBezTo>
                    <a:pt x="11048" y="20377"/>
                    <a:pt x="11214" y="20411"/>
                    <a:pt x="11214" y="20428"/>
                  </a:cubicBezTo>
                  <a:lnTo>
                    <a:pt x="11048" y="20428"/>
                  </a:lnTo>
                  <a:lnTo>
                    <a:pt x="10638" y="20461"/>
                  </a:lnTo>
                  <a:lnTo>
                    <a:pt x="10473" y="20444"/>
                  </a:lnTo>
                  <a:lnTo>
                    <a:pt x="10225" y="20411"/>
                  </a:lnTo>
                  <a:lnTo>
                    <a:pt x="9977" y="20411"/>
                  </a:lnTo>
                  <a:lnTo>
                    <a:pt x="9811" y="20444"/>
                  </a:lnTo>
                  <a:lnTo>
                    <a:pt x="9811" y="20495"/>
                  </a:lnTo>
                  <a:lnTo>
                    <a:pt x="10225" y="20528"/>
                  </a:lnTo>
                  <a:lnTo>
                    <a:pt x="10473" y="20612"/>
                  </a:lnTo>
                  <a:lnTo>
                    <a:pt x="10883" y="20645"/>
                  </a:lnTo>
                  <a:lnTo>
                    <a:pt x="11296" y="20746"/>
                  </a:lnTo>
                  <a:lnTo>
                    <a:pt x="11627" y="20762"/>
                  </a:lnTo>
                  <a:lnTo>
                    <a:pt x="12120" y="20746"/>
                  </a:lnTo>
                  <a:lnTo>
                    <a:pt x="12285" y="20762"/>
                  </a:lnTo>
                  <a:lnTo>
                    <a:pt x="12285" y="20829"/>
                  </a:lnTo>
                  <a:lnTo>
                    <a:pt x="12616" y="20880"/>
                  </a:lnTo>
                  <a:lnTo>
                    <a:pt x="12943" y="20863"/>
                  </a:lnTo>
                  <a:lnTo>
                    <a:pt x="12865" y="20829"/>
                  </a:lnTo>
                  <a:lnTo>
                    <a:pt x="13109" y="20762"/>
                  </a:lnTo>
                  <a:lnTo>
                    <a:pt x="13109" y="20713"/>
                  </a:lnTo>
                  <a:lnTo>
                    <a:pt x="12943" y="20696"/>
                  </a:lnTo>
                  <a:lnTo>
                    <a:pt x="13109" y="20679"/>
                  </a:lnTo>
                  <a:lnTo>
                    <a:pt x="13440" y="20679"/>
                  </a:lnTo>
                  <a:lnTo>
                    <a:pt x="13274" y="20612"/>
                  </a:lnTo>
                  <a:lnTo>
                    <a:pt x="12943" y="20595"/>
                  </a:lnTo>
                  <a:lnTo>
                    <a:pt x="12451" y="20612"/>
                  </a:lnTo>
                  <a:lnTo>
                    <a:pt x="12285" y="20578"/>
                  </a:lnTo>
                  <a:cubicBezTo>
                    <a:pt x="12376" y="20583"/>
                    <a:pt x="12467" y="20585"/>
                    <a:pt x="12565" y="20585"/>
                  </a:cubicBezTo>
                  <a:cubicBezTo>
                    <a:pt x="12829" y="20585"/>
                    <a:pt x="13117" y="20569"/>
                    <a:pt x="13357" y="20544"/>
                  </a:cubicBezTo>
                  <a:lnTo>
                    <a:pt x="13440" y="20578"/>
                  </a:lnTo>
                  <a:lnTo>
                    <a:pt x="14098" y="20595"/>
                  </a:lnTo>
                  <a:lnTo>
                    <a:pt x="14512" y="20629"/>
                  </a:lnTo>
                  <a:lnTo>
                    <a:pt x="14760" y="20629"/>
                  </a:lnTo>
                  <a:lnTo>
                    <a:pt x="15087" y="20679"/>
                  </a:lnTo>
                  <a:lnTo>
                    <a:pt x="15335" y="20629"/>
                  </a:lnTo>
                  <a:lnTo>
                    <a:pt x="15583" y="20528"/>
                  </a:lnTo>
                  <a:lnTo>
                    <a:pt x="15418" y="20377"/>
                  </a:lnTo>
                  <a:lnTo>
                    <a:pt x="15501" y="20327"/>
                  </a:lnTo>
                  <a:lnTo>
                    <a:pt x="15501" y="20260"/>
                  </a:lnTo>
                  <a:lnTo>
                    <a:pt x="15583" y="20126"/>
                  </a:lnTo>
                  <a:lnTo>
                    <a:pt x="15583" y="20093"/>
                  </a:lnTo>
                  <a:cubicBezTo>
                    <a:pt x="15832" y="20176"/>
                    <a:pt x="15997" y="20260"/>
                    <a:pt x="16324" y="20344"/>
                  </a:cubicBezTo>
                  <a:lnTo>
                    <a:pt x="16241" y="20428"/>
                  </a:lnTo>
                  <a:lnTo>
                    <a:pt x="15997" y="20512"/>
                  </a:lnTo>
                  <a:lnTo>
                    <a:pt x="16241" y="20595"/>
                  </a:lnTo>
                  <a:lnTo>
                    <a:pt x="15997" y="20662"/>
                  </a:lnTo>
                  <a:lnTo>
                    <a:pt x="15997" y="20713"/>
                  </a:lnTo>
                  <a:lnTo>
                    <a:pt x="16407" y="20762"/>
                  </a:lnTo>
                  <a:lnTo>
                    <a:pt x="16821" y="20779"/>
                  </a:lnTo>
                  <a:lnTo>
                    <a:pt x="17069" y="20796"/>
                  </a:lnTo>
                  <a:lnTo>
                    <a:pt x="17230" y="20762"/>
                  </a:lnTo>
                  <a:lnTo>
                    <a:pt x="16738" y="20679"/>
                  </a:lnTo>
                  <a:lnTo>
                    <a:pt x="17069" y="20612"/>
                  </a:lnTo>
                  <a:lnTo>
                    <a:pt x="17975" y="20930"/>
                  </a:lnTo>
                  <a:lnTo>
                    <a:pt x="17810" y="20913"/>
                  </a:lnTo>
                  <a:lnTo>
                    <a:pt x="17069" y="20846"/>
                  </a:lnTo>
                  <a:lnTo>
                    <a:pt x="16655" y="20796"/>
                  </a:lnTo>
                  <a:lnTo>
                    <a:pt x="16572" y="20829"/>
                  </a:lnTo>
                  <a:lnTo>
                    <a:pt x="16738" y="20863"/>
                  </a:lnTo>
                  <a:lnTo>
                    <a:pt x="17810" y="20964"/>
                  </a:lnTo>
                  <a:lnTo>
                    <a:pt x="17892" y="21013"/>
                  </a:lnTo>
                  <a:lnTo>
                    <a:pt x="17479" y="21013"/>
                  </a:lnTo>
                  <a:lnTo>
                    <a:pt x="17479" y="21064"/>
                  </a:lnTo>
                  <a:lnTo>
                    <a:pt x="17230" y="21064"/>
                  </a:lnTo>
                  <a:lnTo>
                    <a:pt x="17152" y="20997"/>
                  </a:lnTo>
                  <a:lnTo>
                    <a:pt x="16655" y="20930"/>
                  </a:lnTo>
                  <a:lnTo>
                    <a:pt x="16572" y="20947"/>
                  </a:lnTo>
                  <a:lnTo>
                    <a:pt x="16572" y="21013"/>
                  </a:lnTo>
                  <a:lnTo>
                    <a:pt x="16241" y="21013"/>
                  </a:lnTo>
                  <a:lnTo>
                    <a:pt x="15501" y="21030"/>
                  </a:lnTo>
                  <a:lnTo>
                    <a:pt x="15335" y="21064"/>
                  </a:lnTo>
                  <a:lnTo>
                    <a:pt x="15501" y="21097"/>
                  </a:lnTo>
                  <a:lnTo>
                    <a:pt x="15418" y="21114"/>
                  </a:lnTo>
                  <a:lnTo>
                    <a:pt x="15008" y="21097"/>
                  </a:lnTo>
                  <a:lnTo>
                    <a:pt x="14594" y="21114"/>
                  </a:lnTo>
                  <a:lnTo>
                    <a:pt x="14677" y="21165"/>
                  </a:lnTo>
                  <a:lnTo>
                    <a:pt x="15170" y="21181"/>
                  </a:lnTo>
                  <a:lnTo>
                    <a:pt x="15583" y="21181"/>
                  </a:lnTo>
                  <a:lnTo>
                    <a:pt x="15749" y="21148"/>
                  </a:lnTo>
                  <a:lnTo>
                    <a:pt x="15832" y="21114"/>
                  </a:lnTo>
                  <a:lnTo>
                    <a:pt x="16159" y="21148"/>
                  </a:lnTo>
                  <a:lnTo>
                    <a:pt x="16572" y="21198"/>
                  </a:lnTo>
                  <a:lnTo>
                    <a:pt x="16738" y="21181"/>
                  </a:lnTo>
                  <a:lnTo>
                    <a:pt x="16821" y="21231"/>
                  </a:lnTo>
                  <a:lnTo>
                    <a:pt x="16821" y="21265"/>
                  </a:lnTo>
                  <a:lnTo>
                    <a:pt x="17152" y="21315"/>
                  </a:lnTo>
                  <a:lnTo>
                    <a:pt x="16821" y="21349"/>
                  </a:lnTo>
                  <a:lnTo>
                    <a:pt x="16655" y="21432"/>
                  </a:lnTo>
                  <a:lnTo>
                    <a:pt x="16821" y="21499"/>
                  </a:lnTo>
                  <a:lnTo>
                    <a:pt x="17152" y="21499"/>
                  </a:lnTo>
                  <a:lnTo>
                    <a:pt x="17479" y="21516"/>
                  </a:lnTo>
                  <a:lnTo>
                    <a:pt x="17892" y="21600"/>
                  </a:lnTo>
                  <a:lnTo>
                    <a:pt x="18223" y="21600"/>
                  </a:lnTo>
                  <a:lnTo>
                    <a:pt x="18306" y="21583"/>
                  </a:lnTo>
                  <a:lnTo>
                    <a:pt x="17975" y="21533"/>
                  </a:lnTo>
                  <a:lnTo>
                    <a:pt x="17561" y="21482"/>
                  </a:lnTo>
                  <a:lnTo>
                    <a:pt x="17479" y="21432"/>
                  </a:lnTo>
                  <a:lnTo>
                    <a:pt x="17561" y="21432"/>
                  </a:lnTo>
                  <a:lnTo>
                    <a:pt x="17892" y="21449"/>
                  </a:lnTo>
                  <a:lnTo>
                    <a:pt x="18223" y="21416"/>
                  </a:lnTo>
                  <a:lnTo>
                    <a:pt x="18306" y="21366"/>
                  </a:lnTo>
                  <a:lnTo>
                    <a:pt x="17975" y="21349"/>
                  </a:lnTo>
                  <a:lnTo>
                    <a:pt x="17810" y="21315"/>
                  </a:lnTo>
                  <a:lnTo>
                    <a:pt x="18716" y="21231"/>
                  </a:lnTo>
                  <a:lnTo>
                    <a:pt x="19130" y="21181"/>
                  </a:lnTo>
                  <a:lnTo>
                    <a:pt x="19457" y="21198"/>
                  </a:lnTo>
                  <a:cubicBezTo>
                    <a:pt x="19539" y="21231"/>
                    <a:pt x="19539" y="21248"/>
                    <a:pt x="19622" y="21248"/>
                  </a:cubicBezTo>
                  <a:lnTo>
                    <a:pt x="19705" y="21248"/>
                  </a:lnTo>
                  <a:lnTo>
                    <a:pt x="19705" y="21231"/>
                  </a:lnTo>
                  <a:lnTo>
                    <a:pt x="20859" y="21282"/>
                  </a:lnTo>
                  <a:lnTo>
                    <a:pt x="21107" y="21265"/>
                  </a:lnTo>
                  <a:lnTo>
                    <a:pt x="21107" y="21214"/>
                  </a:lnTo>
                  <a:lnTo>
                    <a:pt x="21600" y="21214"/>
                  </a:lnTo>
                  <a:lnTo>
                    <a:pt x="21356" y="21064"/>
                  </a:lnTo>
                  <a:lnTo>
                    <a:pt x="21107" y="21064"/>
                  </a:lnTo>
                  <a:lnTo>
                    <a:pt x="20694" y="20997"/>
                  </a:lnTo>
                  <a:lnTo>
                    <a:pt x="20118" y="20947"/>
                  </a:lnTo>
                  <a:lnTo>
                    <a:pt x="20118" y="20897"/>
                  </a:lnTo>
                  <a:lnTo>
                    <a:pt x="20777" y="20981"/>
                  </a:lnTo>
                  <a:lnTo>
                    <a:pt x="21273" y="20997"/>
                  </a:lnTo>
                  <a:lnTo>
                    <a:pt x="20284" y="20143"/>
                  </a:lnTo>
                  <a:lnTo>
                    <a:pt x="20118" y="20143"/>
                  </a:lnTo>
                  <a:lnTo>
                    <a:pt x="20118" y="20109"/>
                  </a:lnTo>
                  <a:lnTo>
                    <a:pt x="19539" y="19591"/>
                  </a:lnTo>
                  <a:lnTo>
                    <a:pt x="18881" y="19641"/>
                  </a:lnTo>
                  <a:lnTo>
                    <a:pt x="18716" y="19674"/>
                  </a:lnTo>
                  <a:lnTo>
                    <a:pt x="18385" y="19607"/>
                  </a:lnTo>
                  <a:lnTo>
                    <a:pt x="18058" y="19591"/>
                  </a:lnTo>
                  <a:lnTo>
                    <a:pt x="17975" y="19641"/>
                  </a:lnTo>
                  <a:cubicBezTo>
                    <a:pt x="17975" y="19607"/>
                    <a:pt x="17892" y="19607"/>
                    <a:pt x="17892" y="19591"/>
                  </a:cubicBezTo>
                  <a:lnTo>
                    <a:pt x="17892" y="19473"/>
                  </a:lnTo>
                  <a:lnTo>
                    <a:pt x="18223" y="19423"/>
                  </a:lnTo>
                  <a:lnTo>
                    <a:pt x="18716" y="19407"/>
                  </a:lnTo>
                  <a:lnTo>
                    <a:pt x="19295" y="19473"/>
                  </a:lnTo>
                  <a:lnTo>
                    <a:pt x="19622" y="19423"/>
                  </a:lnTo>
                  <a:lnTo>
                    <a:pt x="19705" y="19423"/>
                  </a:lnTo>
                  <a:lnTo>
                    <a:pt x="19130" y="19323"/>
                  </a:lnTo>
                  <a:lnTo>
                    <a:pt x="17810" y="19155"/>
                  </a:lnTo>
                  <a:lnTo>
                    <a:pt x="17561" y="19105"/>
                  </a:lnTo>
                  <a:lnTo>
                    <a:pt x="14677" y="19105"/>
                  </a:lnTo>
                  <a:lnTo>
                    <a:pt x="13026" y="19172"/>
                  </a:lnTo>
                  <a:lnTo>
                    <a:pt x="12616" y="19122"/>
                  </a:lnTo>
                  <a:lnTo>
                    <a:pt x="11545" y="19105"/>
                  </a:lnTo>
                  <a:lnTo>
                    <a:pt x="11214" y="18921"/>
                  </a:lnTo>
                  <a:lnTo>
                    <a:pt x="10965" y="18754"/>
                  </a:lnTo>
                  <a:lnTo>
                    <a:pt x="10473" y="18670"/>
                  </a:lnTo>
                  <a:lnTo>
                    <a:pt x="10390" y="18401"/>
                  </a:lnTo>
                  <a:lnTo>
                    <a:pt x="10390" y="18268"/>
                  </a:lnTo>
                  <a:lnTo>
                    <a:pt x="9894" y="18268"/>
                  </a:lnTo>
                  <a:lnTo>
                    <a:pt x="9153" y="18335"/>
                  </a:lnTo>
                  <a:lnTo>
                    <a:pt x="8739" y="18418"/>
                  </a:lnTo>
                  <a:lnTo>
                    <a:pt x="8247" y="18418"/>
                  </a:lnTo>
                  <a:lnTo>
                    <a:pt x="7258" y="18067"/>
                  </a:lnTo>
                  <a:cubicBezTo>
                    <a:pt x="7175" y="18000"/>
                    <a:pt x="7092" y="17933"/>
                    <a:pt x="7092" y="17866"/>
                  </a:cubicBezTo>
                  <a:lnTo>
                    <a:pt x="7423" y="17480"/>
                  </a:lnTo>
                  <a:lnTo>
                    <a:pt x="7916" y="17330"/>
                  </a:lnTo>
                  <a:lnTo>
                    <a:pt x="8739" y="17163"/>
                  </a:lnTo>
                  <a:lnTo>
                    <a:pt x="8905" y="16928"/>
                  </a:lnTo>
                  <a:lnTo>
                    <a:pt x="8739" y="16677"/>
                  </a:lnTo>
                  <a:lnTo>
                    <a:pt x="8412" y="16493"/>
                  </a:lnTo>
                  <a:lnTo>
                    <a:pt x="8657" y="16275"/>
                  </a:lnTo>
                  <a:lnTo>
                    <a:pt x="9070" y="16174"/>
                  </a:lnTo>
                  <a:lnTo>
                    <a:pt x="8657" y="15974"/>
                  </a:lnTo>
                  <a:lnTo>
                    <a:pt x="8739" y="15857"/>
                  </a:lnTo>
                  <a:lnTo>
                    <a:pt x="9153" y="15773"/>
                  </a:lnTo>
                  <a:lnTo>
                    <a:pt x="8822" y="15589"/>
                  </a:lnTo>
                  <a:lnTo>
                    <a:pt x="8657" y="15337"/>
                  </a:lnTo>
                  <a:lnTo>
                    <a:pt x="8330" y="15221"/>
                  </a:lnTo>
                  <a:lnTo>
                    <a:pt x="8330" y="15136"/>
                  </a:lnTo>
                  <a:lnTo>
                    <a:pt x="8905" y="15020"/>
                  </a:lnTo>
                  <a:lnTo>
                    <a:pt x="8905" y="14919"/>
                  </a:lnTo>
                  <a:lnTo>
                    <a:pt x="8412" y="14752"/>
                  </a:lnTo>
                  <a:lnTo>
                    <a:pt x="7668" y="14651"/>
                  </a:lnTo>
                  <a:lnTo>
                    <a:pt x="7175" y="14651"/>
                  </a:lnTo>
                  <a:lnTo>
                    <a:pt x="7092" y="14668"/>
                  </a:lnTo>
                  <a:lnTo>
                    <a:pt x="6761" y="14601"/>
                  </a:lnTo>
                  <a:lnTo>
                    <a:pt x="7010" y="14517"/>
                  </a:lnTo>
                  <a:lnTo>
                    <a:pt x="7999" y="14517"/>
                  </a:lnTo>
                  <a:lnTo>
                    <a:pt x="8495" y="14400"/>
                  </a:lnTo>
                  <a:lnTo>
                    <a:pt x="8495" y="14299"/>
                  </a:lnTo>
                  <a:lnTo>
                    <a:pt x="8247" y="14266"/>
                  </a:lnTo>
                  <a:lnTo>
                    <a:pt x="7916" y="14316"/>
                  </a:lnTo>
                  <a:lnTo>
                    <a:pt x="7506" y="14299"/>
                  </a:lnTo>
                  <a:lnTo>
                    <a:pt x="7258" y="14082"/>
                  </a:lnTo>
                  <a:lnTo>
                    <a:pt x="6844" y="13898"/>
                  </a:lnTo>
                  <a:lnTo>
                    <a:pt x="6844" y="13630"/>
                  </a:lnTo>
                  <a:lnTo>
                    <a:pt x="6186" y="13579"/>
                  </a:lnTo>
                  <a:lnTo>
                    <a:pt x="6186" y="13562"/>
                  </a:lnTo>
                  <a:cubicBezTo>
                    <a:pt x="6021" y="13496"/>
                    <a:pt x="6021" y="13412"/>
                    <a:pt x="5938" y="13345"/>
                  </a:cubicBezTo>
                  <a:lnTo>
                    <a:pt x="5855" y="13093"/>
                  </a:lnTo>
                  <a:lnTo>
                    <a:pt x="6352" y="13044"/>
                  </a:lnTo>
                  <a:lnTo>
                    <a:pt x="6434" y="12909"/>
                  </a:lnTo>
                  <a:lnTo>
                    <a:pt x="6269" y="12826"/>
                  </a:lnTo>
                  <a:lnTo>
                    <a:pt x="5855" y="12793"/>
                  </a:lnTo>
                  <a:lnTo>
                    <a:pt x="5607" y="12575"/>
                  </a:lnTo>
                  <a:lnTo>
                    <a:pt x="5524" y="12290"/>
                  </a:lnTo>
                  <a:lnTo>
                    <a:pt x="5607" y="11956"/>
                  </a:lnTo>
                  <a:lnTo>
                    <a:pt x="5197" y="11804"/>
                  </a:lnTo>
                  <a:lnTo>
                    <a:pt x="5114" y="11637"/>
                  </a:lnTo>
                  <a:lnTo>
                    <a:pt x="5938" y="11403"/>
                  </a:lnTo>
                  <a:lnTo>
                    <a:pt x="6021" y="11151"/>
                  </a:lnTo>
                  <a:lnTo>
                    <a:pt x="6679" y="11085"/>
                  </a:lnTo>
                  <a:lnTo>
                    <a:pt x="7010" y="11001"/>
                  </a:lnTo>
                  <a:lnTo>
                    <a:pt x="5607" y="10465"/>
                  </a:lnTo>
                  <a:lnTo>
                    <a:pt x="5855" y="10281"/>
                  </a:lnTo>
                  <a:lnTo>
                    <a:pt x="5855" y="9829"/>
                  </a:lnTo>
                  <a:lnTo>
                    <a:pt x="6352" y="9644"/>
                  </a:lnTo>
                  <a:lnTo>
                    <a:pt x="6844" y="9544"/>
                  </a:lnTo>
                  <a:lnTo>
                    <a:pt x="6761" y="9376"/>
                  </a:lnTo>
                  <a:lnTo>
                    <a:pt x="6352" y="9226"/>
                  </a:lnTo>
                  <a:lnTo>
                    <a:pt x="6021" y="9159"/>
                  </a:lnTo>
                  <a:lnTo>
                    <a:pt x="6596" y="9025"/>
                  </a:lnTo>
                  <a:lnTo>
                    <a:pt x="6434" y="8824"/>
                  </a:lnTo>
                  <a:lnTo>
                    <a:pt x="6844" y="8640"/>
                  </a:lnTo>
                  <a:lnTo>
                    <a:pt x="7258" y="8623"/>
                  </a:lnTo>
                  <a:lnTo>
                    <a:pt x="7423" y="8406"/>
                  </a:lnTo>
                  <a:lnTo>
                    <a:pt x="7175" y="8054"/>
                  </a:lnTo>
                  <a:lnTo>
                    <a:pt x="6844" y="7987"/>
                  </a:lnTo>
                  <a:lnTo>
                    <a:pt x="6596" y="7719"/>
                  </a:lnTo>
                  <a:lnTo>
                    <a:pt x="6269" y="7569"/>
                  </a:lnTo>
                  <a:lnTo>
                    <a:pt x="5690" y="7401"/>
                  </a:lnTo>
                  <a:lnTo>
                    <a:pt x="5607" y="7317"/>
                  </a:lnTo>
                  <a:lnTo>
                    <a:pt x="5197" y="7217"/>
                  </a:lnTo>
                  <a:lnTo>
                    <a:pt x="5032" y="6982"/>
                  </a:lnTo>
                  <a:lnTo>
                    <a:pt x="5114" y="6815"/>
                  </a:lnTo>
                  <a:lnTo>
                    <a:pt x="5690" y="6764"/>
                  </a:lnTo>
                  <a:lnTo>
                    <a:pt x="5690" y="6530"/>
                  </a:lnTo>
                  <a:lnTo>
                    <a:pt x="6021" y="6447"/>
                  </a:lnTo>
                  <a:lnTo>
                    <a:pt x="6021" y="6229"/>
                  </a:lnTo>
                  <a:lnTo>
                    <a:pt x="5607" y="6095"/>
                  </a:lnTo>
                  <a:lnTo>
                    <a:pt x="5524" y="5794"/>
                  </a:lnTo>
                  <a:lnTo>
                    <a:pt x="5855" y="5726"/>
                  </a:lnTo>
                  <a:lnTo>
                    <a:pt x="6021" y="5392"/>
                  </a:lnTo>
                  <a:lnTo>
                    <a:pt x="6434" y="5274"/>
                  </a:lnTo>
                  <a:lnTo>
                    <a:pt x="7092" y="4957"/>
                  </a:lnTo>
                  <a:lnTo>
                    <a:pt x="7668" y="4839"/>
                  </a:lnTo>
                  <a:lnTo>
                    <a:pt x="8081" y="4789"/>
                  </a:lnTo>
                  <a:lnTo>
                    <a:pt x="8412" y="4705"/>
                  </a:lnTo>
                  <a:lnTo>
                    <a:pt x="8247" y="4672"/>
                  </a:lnTo>
                  <a:lnTo>
                    <a:pt x="8247" y="4538"/>
                  </a:lnTo>
                  <a:lnTo>
                    <a:pt x="7999" y="4471"/>
                  </a:lnTo>
                  <a:lnTo>
                    <a:pt x="7668" y="4437"/>
                  </a:lnTo>
                  <a:lnTo>
                    <a:pt x="7833" y="4353"/>
                  </a:lnTo>
                  <a:lnTo>
                    <a:pt x="8247" y="4287"/>
                  </a:lnTo>
                  <a:lnTo>
                    <a:pt x="8247" y="4169"/>
                  </a:lnTo>
                  <a:lnTo>
                    <a:pt x="7668" y="4036"/>
                  </a:lnTo>
                  <a:lnTo>
                    <a:pt x="7585" y="3884"/>
                  </a:lnTo>
                  <a:lnTo>
                    <a:pt x="7916" y="3784"/>
                  </a:lnTo>
                  <a:lnTo>
                    <a:pt x="7833" y="3700"/>
                  </a:lnTo>
                  <a:lnTo>
                    <a:pt x="7258" y="3617"/>
                  </a:lnTo>
                  <a:lnTo>
                    <a:pt x="7506" y="3499"/>
                  </a:lnTo>
                  <a:lnTo>
                    <a:pt x="10142" y="3199"/>
                  </a:lnTo>
                  <a:lnTo>
                    <a:pt x="10800" y="2679"/>
                  </a:lnTo>
                  <a:lnTo>
                    <a:pt x="10473" y="2546"/>
                  </a:lnTo>
                  <a:lnTo>
                    <a:pt x="10059" y="2578"/>
                  </a:lnTo>
                  <a:lnTo>
                    <a:pt x="9894" y="2629"/>
                  </a:lnTo>
                  <a:lnTo>
                    <a:pt x="9236" y="2629"/>
                  </a:lnTo>
                  <a:lnTo>
                    <a:pt x="7585" y="1708"/>
                  </a:lnTo>
                  <a:lnTo>
                    <a:pt x="6434" y="1507"/>
                  </a:lnTo>
                  <a:lnTo>
                    <a:pt x="6186" y="1424"/>
                  </a:lnTo>
                  <a:lnTo>
                    <a:pt x="6679" y="1172"/>
                  </a:lnTo>
                  <a:lnTo>
                    <a:pt x="6434" y="1088"/>
                  </a:lnTo>
                  <a:lnTo>
                    <a:pt x="6761" y="955"/>
                  </a:lnTo>
                  <a:lnTo>
                    <a:pt x="6679" y="904"/>
                  </a:lnTo>
                  <a:lnTo>
                    <a:pt x="5607" y="737"/>
                  </a:lnTo>
                  <a:lnTo>
                    <a:pt x="5359" y="619"/>
                  </a:lnTo>
                  <a:lnTo>
                    <a:pt x="5197" y="486"/>
                  </a:lnTo>
                  <a:lnTo>
                    <a:pt x="5114" y="435"/>
                  </a:lnTo>
                  <a:lnTo>
                    <a:pt x="5197" y="352"/>
                  </a:lnTo>
                  <a:lnTo>
                    <a:pt x="5114" y="268"/>
                  </a:lnTo>
                  <a:lnTo>
                    <a:pt x="4949" y="234"/>
                  </a:lnTo>
                  <a:lnTo>
                    <a:pt x="4535" y="151"/>
                  </a:lnTo>
                  <a:lnTo>
                    <a:pt x="4535" y="17"/>
                  </a:lnTo>
                  <a:lnTo>
                    <a:pt x="4370" y="17"/>
                  </a:lnTo>
                  <a:lnTo>
                    <a:pt x="4125" y="0"/>
                  </a:lnTo>
                  <a:close/>
                </a:path>
              </a:pathLst>
            </a:custGeom>
            <a:solidFill>
              <a:srgbClr val="CCD4DA"/>
            </a:solidFill>
            <a:ln w="12700" cap="flat">
              <a:noFill/>
              <a:miter lim="400000"/>
            </a:ln>
            <a:effectLst/>
          </p:spPr>
          <p:txBody>
            <a:bodyPr wrap="square" lIns="0" tIns="0" rIns="0" bIns="0" numCol="1" anchor="ctr">
              <a:noAutofit/>
            </a:bodyPr>
            <a:lstStyle/>
            <a:p>
              <a:pPr defTabSz="342900">
                <a:lnSpc>
                  <a:spcPct val="100000"/>
                </a:lnSpc>
                <a:spcBef>
                  <a:spcPts val="0"/>
                </a:spcBef>
                <a:defRPr sz="1400">
                  <a:latin typeface="Arial"/>
                  <a:ea typeface="Arial"/>
                  <a:cs typeface="Arial"/>
                  <a:sym typeface="Arial"/>
                </a:defRPr>
              </a:pPr>
              <a:endParaRPr sz="525"/>
            </a:p>
          </p:txBody>
        </p:sp>
        <p:sp>
          <p:nvSpPr>
            <p:cNvPr id="42" name="Google Shape;10430;p32">
              <a:extLst>
                <a:ext uri="{FF2B5EF4-FFF2-40B4-BE49-F238E27FC236}">
                  <a16:creationId xmlns:a16="http://schemas.microsoft.com/office/drawing/2014/main" id="{E42AB14B-B9CD-FD17-B716-135A85B273CB}"/>
                </a:ext>
              </a:extLst>
            </p:cNvPr>
            <p:cNvSpPr/>
            <p:nvPr/>
          </p:nvSpPr>
          <p:spPr>
            <a:xfrm>
              <a:off x="12624393" y="10257526"/>
              <a:ext cx="1140469" cy="810488"/>
            </a:xfrm>
            <a:custGeom>
              <a:avLst/>
              <a:gdLst/>
              <a:ahLst/>
              <a:cxnLst>
                <a:cxn ang="0">
                  <a:pos x="wd2" y="hd2"/>
                </a:cxn>
                <a:cxn ang="5400000">
                  <a:pos x="wd2" y="hd2"/>
                </a:cxn>
                <a:cxn ang="10800000">
                  <a:pos x="wd2" y="hd2"/>
                </a:cxn>
                <a:cxn ang="16200000">
                  <a:pos x="wd2" y="hd2"/>
                </a:cxn>
              </a:cxnLst>
              <a:rect l="0" t="0" r="r" b="b"/>
              <a:pathLst>
                <a:path w="21600" h="21600" extrusionOk="0">
                  <a:moveTo>
                    <a:pt x="0" y="13837"/>
                  </a:moveTo>
                  <a:lnTo>
                    <a:pt x="3265" y="5063"/>
                  </a:lnTo>
                  <a:lnTo>
                    <a:pt x="16576" y="0"/>
                  </a:lnTo>
                  <a:lnTo>
                    <a:pt x="21600" y="1690"/>
                  </a:lnTo>
                  <a:lnTo>
                    <a:pt x="20094" y="7763"/>
                  </a:lnTo>
                  <a:lnTo>
                    <a:pt x="16326" y="16537"/>
                  </a:lnTo>
                  <a:lnTo>
                    <a:pt x="8792" y="21600"/>
                  </a:lnTo>
                  <a:close/>
                </a:path>
              </a:pathLst>
            </a:custGeom>
            <a:solidFill>
              <a:srgbClr val="CBD4D8"/>
            </a:solidFill>
            <a:ln w="12700" cap="flat">
              <a:noFill/>
              <a:miter lim="400000"/>
            </a:ln>
            <a:effectLst/>
          </p:spPr>
          <p:txBody>
            <a:bodyPr wrap="square" lIns="0" tIns="0" rIns="0" bIns="0" numCol="1" anchor="t">
              <a:noAutofit/>
            </a:bodyPr>
            <a:lstStyle/>
            <a:p>
              <a:pPr defTabSz="342900">
                <a:lnSpc>
                  <a:spcPct val="100000"/>
                </a:lnSpc>
                <a:spcBef>
                  <a:spcPts val="0"/>
                </a:spcBef>
                <a:defRPr sz="1400">
                  <a:latin typeface="Arial"/>
                  <a:ea typeface="Arial"/>
                  <a:cs typeface="Arial"/>
                  <a:sym typeface="Arial"/>
                </a:defRPr>
              </a:pPr>
              <a:endParaRPr sz="525"/>
            </a:p>
          </p:txBody>
        </p:sp>
        <p:sp>
          <p:nvSpPr>
            <p:cNvPr id="43" name="Google Shape;10431;p32">
              <a:extLst>
                <a:ext uri="{FF2B5EF4-FFF2-40B4-BE49-F238E27FC236}">
                  <a16:creationId xmlns:a16="http://schemas.microsoft.com/office/drawing/2014/main" id="{D54D0E6A-A2E9-D2B0-BE43-8FF95C9F11C2}"/>
                </a:ext>
              </a:extLst>
            </p:cNvPr>
            <p:cNvSpPr/>
            <p:nvPr/>
          </p:nvSpPr>
          <p:spPr>
            <a:xfrm>
              <a:off x="12585575" y="10294713"/>
              <a:ext cx="1143838" cy="950059"/>
            </a:xfrm>
            <a:custGeom>
              <a:avLst/>
              <a:gdLst/>
              <a:ahLst/>
              <a:cxnLst>
                <a:cxn ang="0">
                  <a:pos x="wd2" y="hd2"/>
                </a:cxn>
                <a:cxn ang="5400000">
                  <a:pos x="wd2" y="hd2"/>
                </a:cxn>
                <a:cxn ang="10800000">
                  <a:pos x="wd2" y="hd2"/>
                </a:cxn>
                <a:cxn ang="16200000">
                  <a:pos x="wd2" y="hd2"/>
                </a:cxn>
              </a:cxnLst>
              <a:rect l="0" t="0" r="r" b="b"/>
              <a:pathLst>
                <a:path w="21600" h="21600" extrusionOk="0">
                  <a:moveTo>
                    <a:pt x="15780" y="10772"/>
                  </a:moveTo>
                  <a:lnTo>
                    <a:pt x="15879" y="10885"/>
                  </a:lnTo>
                  <a:lnTo>
                    <a:pt x="15978" y="10828"/>
                  </a:lnTo>
                  <a:lnTo>
                    <a:pt x="16127" y="10942"/>
                  </a:lnTo>
                  <a:lnTo>
                    <a:pt x="16323" y="10885"/>
                  </a:lnTo>
                  <a:lnTo>
                    <a:pt x="16620" y="11167"/>
                  </a:lnTo>
                  <a:lnTo>
                    <a:pt x="16818" y="11793"/>
                  </a:lnTo>
                  <a:lnTo>
                    <a:pt x="16818" y="12189"/>
                  </a:lnTo>
                  <a:lnTo>
                    <a:pt x="16719" y="12416"/>
                  </a:lnTo>
                  <a:lnTo>
                    <a:pt x="16471" y="12530"/>
                  </a:lnTo>
                  <a:lnTo>
                    <a:pt x="16471" y="12755"/>
                  </a:lnTo>
                  <a:lnTo>
                    <a:pt x="16570" y="12869"/>
                  </a:lnTo>
                  <a:lnTo>
                    <a:pt x="16570" y="13097"/>
                  </a:lnTo>
                  <a:lnTo>
                    <a:pt x="16323" y="13324"/>
                  </a:lnTo>
                  <a:lnTo>
                    <a:pt x="16127" y="13210"/>
                  </a:lnTo>
                  <a:lnTo>
                    <a:pt x="15879" y="13324"/>
                  </a:lnTo>
                  <a:lnTo>
                    <a:pt x="15731" y="13435"/>
                  </a:lnTo>
                  <a:lnTo>
                    <a:pt x="15486" y="13549"/>
                  </a:lnTo>
                  <a:lnTo>
                    <a:pt x="15337" y="13891"/>
                  </a:lnTo>
                  <a:lnTo>
                    <a:pt x="15238" y="14004"/>
                  </a:lnTo>
                  <a:lnTo>
                    <a:pt x="15139" y="14172"/>
                  </a:lnTo>
                  <a:lnTo>
                    <a:pt x="14894" y="14172"/>
                  </a:lnTo>
                  <a:lnTo>
                    <a:pt x="14597" y="14004"/>
                  </a:lnTo>
                  <a:lnTo>
                    <a:pt x="14498" y="13834"/>
                  </a:lnTo>
                  <a:lnTo>
                    <a:pt x="14303" y="13606"/>
                  </a:lnTo>
                  <a:lnTo>
                    <a:pt x="14303" y="13324"/>
                  </a:lnTo>
                  <a:lnTo>
                    <a:pt x="14105" y="13097"/>
                  </a:lnTo>
                  <a:lnTo>
                    <a:pt x="14055" y="12926"/>
                  </a:lnTo>
                  <a:lnTo>
                    <a:pt x="13857" y="12755"/>
                  </a:lnTo>
                  <a:lnTo>
                    <a:pt x="13758" y="12473"/>
                  </a:lnTo>
                  <a:lnTo>
                    <a:pt x="13907" y="12303"/>
                  </a:lnTo>
                  <a:lnTo>
                    <a:pt x="14303" y="11961"/>
                  </a:lnTo>
                  <a:lnTo>
                    <a:pt x="14399" y="11509"/>
                  </a:lnTo>
                  <a:lnTo>
                    <a:pt x="14746" y="11281"/>
                  </a:lnTo>
                  <a:lnTo>
                    <a:pt x="15238" y="11167"/>
                  </a:lnTo>
                  <a:lnTo>
                    <a:pt x="15337" y="11056"/>
                  </a:lnTo>
                  <a:lnTo>
                    <a:pt x="15535" y="10885"/>
                  </a:lnTo>
                  <a:lnTo>
                    <a:pt x="15585" y="10772"/>
                  </a:lnTo>
                  <a:close/>
                  <a:moveTo>
                    <a:pt x="18050" y="0"/>
                  </a:moveTo>
                  <a:lnTo>
                    <a:pt x="17605" y="54"/>
                  </a:lnTo>
                  <a:lnTo>
                    <a:pt x="17409" y="54"/>
                  </a:lnTo>
                  <a:lnTo>
                    <a:pt x="17310" y="168"/>
                  </a:lnTo>
                  <a:lnTo>
                    <a:pt x="17063" y="168"/>
                  </a:lnTo>
                  <a:lnTo>
                    <a:pt x="16917" y="339"/>
                  </a:lnTo>
                  <a:lnTo>
                    <a:pt x="16917" y="453"/>
                  </a:lnTo>
                  <a:lnTo>
                    <a:pt x="16867" y="680"/>
                  </a:lnTo>
                  <a:lnTo>
                    <a:pt x="16669" y="737"/>
                  </a:lnTo>
                  <a:lnTo>
                    <a:pt x="16521" y="962"/>
                  </a:lnTo>
                  <a:lnTo>
                    <a:pt x="16127" y="962"/>
                  </a:lnTo>
                  <a:lnTo>
                    <a:pt x="16077" y="905"/>
                  </a:lnTo>
                  <a:lnTo>
                    <a:pt x="15830" y="962"/>
                  </a:lnTo>
                  <a:lnTo>
                    <a:pt x="15535" y="1247"/>
                  </a:lnTo>
                  <a:lnTo>
                    <a:pt x="15387" y="1417"/>
                  </a:lnTo>
                  <a:lnTo>
                    <a:pt x="15189" y="1528"/>
                  </a:lnTo>
                  <a:lnTo>
                    <a:pt x="15139" y="1699"/>
                  </a:lnTo>
                  <a:lnTo>
                    <a:pt x="14944" y="1756"/>
                  </a:lnTo>
                  <a:lnTo>
                    <a:pt x="14845" y="1870"/>
                  </a:lnTo>
                  <a:lnTo>
                    <a:pt x="14696" y="1984"/>
                  </a:lnTo>
                  <a:lnTo>
                    <a:pt x="14548" y="2040"/>
                  </a:lnTo>
                  <a:lnTo>
                    <a:pt x="14154" y="2607"/>
                  </a:lnTo>
                  <a:lnTo>
                    <a:pt x="14105" y="2948"/>
                  </a:lnTo>
                  <a:lnTo>
                    <a:pt x="14154" y="3116"/>
                  </a:lnTo>
                  <a:lnTo>
                    <a:pt x="14154" y="3287"/>
                  </a:lnTo>
                  <a:lnTo>
                    <a:pt x="13956" y="3401"/>
                  </a:lnTo>
                  <a:lnTo>
                    <a:pt x="13907" y="3515"/>
                  </a:lnTo>
                  <a:lnTo>
                    <a:pt x="13808" y="3572"/>
                  </a:lnTo>
                  <a:lnTo>
                    <a:pt x="13612" y="3796"/>
                  </a:lnTo>
                  <a:lnTo>
                    <a:pt x="13562" y="4024"/>
                  </a:lnTo>
                  <a:lnTo>
                    <a:pt x="13463" y="4081"/>
                  </a:lnTo>
                  <a:lnTo>
                    <a:pt x="13414" y="4252"/>
                  </a:lnTo>
                  <a:lnTo>
                    <a:pt x="13216" y="4252"/>
                  </a:lnTo>
                  <a:lnTo>
                    <a:pt x="13067" y="4366"/>
                  </a:lnTo>
                  <a:lnTo>
                    <a:pt x="12723" y="4422"/>
                  </a:lnTo>
                  <a:lnTo>
                    <a:pt x="12624" y="4704"/>
                  </a:lnTo>
                  <a:lnTo>
                    <a:pt x="12624" y="5160"/>
                  </a:lnTo>
                  <a:lnTo>
                    <a:pt x="12476" y="5328"/>
                  </a:lnTo>
                  <a:lnTo>
                    <a:pt x="12476" y="5498"/>
                  </a:lnTo>
                  <a:lnTo>
                    <a:pt x="12426" y="5783"/>
                  </a:lnTo>
                  <a:lnTo>
                    <a:pt x="12476" y="5951"/>
                  </a:lnTo>
                  <a:lnTo>
                    <a:pt x="12181" y="6121"/>
                  </a:lnTo>
                  <a:lnTo>
                    <a:pt x="11983" y="6065"/>
                  </a:lnTo>
                  <a:lnTo>
                    <a:pt x="11884" y="5951"/>
                  </a:lnTo>
                  <a:lnTo>
                    <a:pt x="11392" y="5951"/>
                  </a:lnTo>
                  <a:lnTo>
                    <a:pt x="11097" y="6008"/>
                  </a:lnTo>
                  <a:lnTo>
                    <a:pt x="10849" y="5951"/>
                  </a:lnTo>
                  <a:lnTo>
                    <a:pt x="10652" y="6008"/>
                  </a:lnTo>
                  <a:lnTo>
                    <a:pt x="10159" y="5669"/>
                  </a:lnTo>
                  <a:lnTo>
                    <a:pt x="9961" y="5669"/>
                  </a:lnTo>
                  <a:lnTo>
                    <a:pt x="9862" y="5441"/>
                  </a:lnTo>
                  <a:lnTo>
                    <a:pt x="9419" y="5384"/>
                  </a:lnTo>
                  <a:lnTo>
                    <a:pt x="9124" y="5441"/>
                  </a:lnTo>
                  <a:lnTo>
                    <a:pt x="8728" y="5783"/>
                  </a:lnTo>
                  <a:lnTo>
                    <a:pt x="8533" y="6406"/>
                  </a:lnTo>
                  <a:lnTo>
                    <a:pt x="8285" y="6688"/>
                  </a:lnTo>
                  <a:lnTo>
                    <a:pt x="7891" y="6915"/>
                  </a:lnTo>
                  <a:lnTo>
                    <a:pt x="7743" y="7143"/>
                  </a:lnTo>
                  <a:lnTo>
                    <a:pt x="7495" y="7371"/>
                  </a:lnTo>
                  <a:lnTo>
                    <a:pt x="7201" y="7428"/>
                  </a:lnTo>
                  <a:lnTo>
                    <a:pt x="7003" y="7539"/>
                  </a:lnTo>
                  <a:lnTo>
                    <a:pt x="6706" y="7482"/>
                  </a:lnTo>
                  <a:lnTo>
                    <a:pt x="6510" y="7653"/>
                  </a:lnTo>
                  <a:lnTo>
                    <a:pt x="6164" y="7539"/>
                  </a:lnTo>
                  <a:lnTo>
                    <a:pt x="5770" y="7653"/>
                  </a:lnTo>
                  <a:lnTo>
                    <a:pt x="5770" y="7371"/>
                  </a:lnTo>
                  <a:lnTo>
                    <a:pt x="5966" y="6859"/>
                  </a:lnTo>
                  <a:lnTo>
                    <a:pt x="5966" y="6406"/>
                  </a:lnTo>
                  <a:lnTo>
                    <a:pt x="5572" y="5555"/>
                  </a:lnTo>
                  <a:lnTo>
                    <a:pt x="5473" y="5160"/>
                  </a:lnTo>
                  <a:lnTo>
                    <a:pt x="5030" y="4818"/>
                  </a:lnTo>
                  <a:lnTo>
                    <a:pt x="4832" y="10487"/>
                  </a:lnTo>
                  <a:lnTo>
                    <a:pt x="4290" y="10487"/>
                  </a:lnTo>
                  <a:lnTo>
                    <a:pt x="3946" y="10658"/>
                  </a:lnTo>
                  <a:lnTo>
                    <a:pt x="3797" y="10942"/>
                  </a:lnTo>
                  <a:lnTo>
                    <a:pt x="3599" y="11056"/>
                  </a:lnTo>
                  <a:lnTo>
                    <a:pt x="3500" y="11167"/>
                  </a:lnTo>
                  <a:lnTo>
                    <a:pt x="3500" y="11509"/>
                  </a:lnTo>
                  <a:lnTo>
                    <a:pt x="3305" y="11452"/>
                  </a:lnTo>
                  <a:lnTo>
                    <a:pt x="3107" y="11452"/>
                  </a:lnTo>
                  <a:lnTo>
                    <a:pt x="3008" y="11224"/>
                  </a:lnTo>
                  <a:lnTo>
                    <a:pt x="2810" y="11224"/>
                  </a:lnTo>
                  <a:lnTo>
                    <a:pt x="2713" y="11395"/>
                  </a:lnTo>
                  <a:lnTo>
                    <a:pt x="2465" y="11338"/>
                  </a:lnTo>
                  <a:lnTo>
                    <a:pt x="2317" y="11224"/>
                  </a:lnTo>
                  <a:lnTo>
                    <a:pt x="2072" y="11338"/>
                  </a:lnTo>
                  <a:lnTo>
                    <a:pt x="1775" y="11113"/>
                  </a:lnTo>
                  <a:lnTo>
                    <a:pt x="1332" y="10942"/>
                  </a:lnTo>
                  <a:lnTo>
                    <a:pt x="1134" y="10487"/>
                  </a:lnTo>
                  <a:lnTo>
                    <a:pt x="1282" y="10091"/>
                  </a:lnTo>
                  <a:lnTo>
                    <a:pt x="1035" y="10091"/>
                  </a:lnTo>
                  <a:lnTo>
                    <a:pt x="837" y="9750"/>
                  </a:lnTo>
                  <a:lnTo>
                    <a:pt x="542" y="9921"/>
                  </a:lnTo>
                  <a:lnTo>
                    <a:pt x="394" y="10205"/>
                  </a:lnTo>
                  <a:lnTo>
                    <a:pt x="493" y="10262"/>
                  </a:lnTo>
                  <a:lnTo>
                    <a:pt x="493" y="10487"/>
                  </a:lnTo>
                  <a:lnTo>
                    <a:pt x="148" y="10544"/>
                  </a:lnTo>
                  <a:lnTo>
                    <a:pt x="0" y="10658"/>
                  </a:lnTo>
                  <a:lnTo>
                    <a:pt x="49" y="11167"/>
                  </a:lnTo>
                  <a:lnTo>
                    <a:pt x="493" y="11509"/>
                  </a:lnTo>
                  <a:lnTo>
                    <a:pt x="790" y="12530"/>
                  </a:lnTo>
                  <a:lnTo>
                    <a:pt x="790" y="12926"/>
                  </a:lnTo>
                  <a:lnTo>
                    <a:pt x="1084" y="13777"/>
                  </a:lnTo>
                  <a:lnTo>
                    <a:pt x="1282" y="14741"/>
                  </a:lnTo>
                  <a:lnTo>
                    <a:pt x="1626" y="15308"/>
                  </a:lnTo>
                  <a:lnTo>
                    <a:pt x="1626" y="15647"/>
                  </a:lnTo>
                  <a:lnTo>
                    <a:pt x="2022" y="16329"/>
                  </a:lnTo>
                  <a:lnTo>
                    <a:pt x="2022" y="16554"/>
                  </a:lnTo>
                  <a:lnTo>
                    <a:pt x="2119" y="17066"/>
                  </a:lnTo>
                  <a:lnTo>
                    <a:pt x="2072" y="17576"/>
                  </a:lnTo>
                  <a:lnTo>
                    <a:pt x="1874" y="17747"/>
                  </a:lnTo>
                  <a:lnTo>
                    <a:pt x="1775" y="17747"/>
                  </a:lnTo>
                  <a:lnTo>
                    <a:pt x="1626" y="17633"/>
                  </a:lnTo>
                  <a:lnTo>
                    <a:pt x="1527" y="17747"/>
                  </a:lnTo>
                  <a:lnTo>
                    <a:pt x="1527" y="18199"/>
                  </a:lnTo>
                  <a:lnTo>
                    <a:pt x="1725" y="18595"/>
                  </a:lnTo>
                  <a:lnTo>
                    <a:pt x="1973" y="18879"/>
                  </a:lnTo>
                  <a:lnTo>
                    <a:pt x="2218" y="19389"/>
                  </a:lnTo>
                  <a:lnTo>
                    <a:pt x="2022" y="19730"/>
                  </a:lnTo>
                  <a:lnTo>
                    <a:pt x="2072" y="20183"/>
                  </a:lnTo>
                  <a:lnTo>
                    <a:pt x="1973" y="20467"/>
                  </a:lnTo>
                  <a:lnTo>
                    <a:pt x="1973" y="20752"/>
                  </a:lnTo>
                  <a:lnTo>
                    <a:pt x="2119" y="20863"/>
                  </a:lnTo>
                  <a:lnTo>
                    <a:pt x="2119" y="20581"/>
                  </a:lnTo>
                  <a:lnTo>
                    <a:pt x="2366" y="20410"/>
                  </a:lnTo>
                  <a:lnTo>
                    <a:pt x="2713" y="20467"/>
                  </a:lnTo>
                  <a:lnTo>
                    <a:pt x="2760" y="20806"/>
                  </a:lnTo>
                  <a:lnTo>
                    <a:pt x="2614" y="20920"/>
                  </a:lnTo>
                  <a:lnTo>
                    <a:pt x="2760" y="20977"/>
                  </a:lnTo>
                  <a:lnTo>
                    <a:pt x="2958" y="20806"/>
                  </a:lnTo>
                  <a:lnTo>
                    <a:pt x="3206" y="20977"/>
                  </a:lnTo>
                  <a:lnTo>
                    <a:pt x="3206" y="21318"/>
                  </a:lnTo>
                  <a:lnTo>
                    <a:pt x="3305" y="21261"/>
                  </a:lnTo>
                  <a:lnTo>
                    <a:pt x="3995" y="21600"/>
                  </a:lnTo>
                  <a:lnTo>
                    <a:pt x="4092" y="21543"/>
                  </a:lnTo>
                  <a:lnTo>
                    <a:pt x="4240" y="21600"/>
                  </a:lnTo>
                  <a:lnTo>
                    <a:pt x="4290" y="21375"/>
                  </a:lnTo>
                  <a:lnTo>
                    <a:pt x="4537" y="21318"/>
                  </a:lnTo>
                  <a:lnTo>
                    <a:pt x="4832" y="20977"/>
                  </a:lnTo>
                  <a:lnTo>
                    <a:pt x="5178" y="21034"/>
                  </a:lnTo>
                  <a:lnTo>
                    <a:pt x="5228" y="20920"/>
                  </a:lnTo>
                  <a:lnTo>
                    <a:pt x="5523" y="20920"/>
                  </a:lnTo>
                  <a:lnTo>
                    <a:pt x="5919" y="21034"/>
                  </a:lnTo>
                  <a:lnTo>
                    <a:pt x="6065" y="20977"/>
                  </a:lnTo>
                  <a:lnTo>
                    <a:pt x="6411" y="20977"/>
                  </a:lnTo>
                  <a:lnTo>
                    <a:pt x="6461" y="20806"/>
                  </a:lnTo>
                  <a:lnTo>
                    <a:pt x="6560" y="20695"/>
                  </a:lnTo>
                  <a:lnTo>
                    <a:pt x="6755" y="20581"/>
                  </a:lnTo>
                  <a:lnTo>
                    <a:pt x="6904" y="20695"/>
                  </a:lnTo>
                  <a:lnTo>
                    <a:pt x="6953" y="20410"/>
                  </a:lnTo>
                  <a:lnTo>
                    <a:pt x="7151" y="20240"/>
                  </a:lnTo>
                  <a:lnTo>
                    <a:pt x="7891" y="20240"/>
                  </a:lnTo>
                  <a:lnTo>
                    <a:pt x="8186" y="20467"/>
                  </a:lnTo>
                  <a:lnTo>
                    <a:pt x="8384" y="20410"/>
                  </a:lnTo>
                  <a:lnTo>
                    <a:pt x="8384" y="20240"/>
                  </a:lnTo>
                  <a:lnTo>
                    <a:pt x="8778" y="20183"/>
                  </a:lnTo>
                  <a:lnTo>
                    <a:pt x="9419" y="20410"/>
                  </a:lnTo>
                  <a:lnTo>
                    <a:pt x="9617" y="20524"/>
                  </a:lnTo>
                  <a:lnTo>
                    <a:pt x="10258" y="20695"/>
                  </a:lnTo>
                  <a:lnTo>
                    <a:pt x="10357" y="20581"/>
                  </a:lnTo>
                  <a:lnTo>
                    <a:pt x="10258" y="20410"/>
                  </a:lnTo>
                  <a:lnTo>
                    <a:pt x="10456" y="20183"/>
                  </a:lnTo>
                  <a:lnTo>
                    <a:pt x="10701" y="20183"/>
                  </a:lnTo>
                  <a:lnTo>
                    <a:pt x="10998" y="20297"/>
                  </a:lnTo>
                  <a:lnTo>
                    <a:pt x="11491" y="20297"/>
                  </a:lnTo>
                  <a:lnTo>
                    <a:pt x="11491" y="20240"/>
                  </a:lnTo>
                  <a:lnTo>
                    <a:pt x="11342" y="20015"/>
                  </a:lnTo>
                  <a:lnTo>
                    <a:pt x="11441" y="19787"/>
                  </a:lnTo>
                  <a:lnTo>
                    <a:pt x="11835" y="19616"/>
                  </a:lnTo>
                  <a:lnTo>
                    <a:pt x="12231" y="19616"/>
                  </a:lnTo>
                  <a:lnTo>
                    <a:pt x="12379" y="19787"/>
                  </a:lnTo>
                  <a:lnTo>
                    <a:pt x="12674" y="19787"/>
                  </a:lnTo>
                  <a:lnTo>
                    <a:pt x="12971" y="19560"/>
                  </a:lnTo>
                  <a:lnTo>
                    <a:pt x="13463" y="19389"/>
                  </a:lnTo>
                  <a:lnTo>
                    <a:pt x="13463" y="19332"/>
                  </a:lnTo>
                  <a:lnTo>
                    <a:pt x="13808" y="19164"/>
                  </a:lnTo>
                  <a:lnTo>
                    <a:pt x="13956" y="18879"/>
                  </a:lnTo>
                  <a:lnTo>
                    <a:pt x="14894" y="18199"/>
                  </a:lnTo>
                  <a:lnTo>
                    <a:pt x="15139" y="17915"/>
                  </a:lnTo>
                  <a:lnTo>
                    <a:pt x="15139" y="17858"/>
                  </a:lnTo>
                  <a:lnTo>
                    <a:pt x="15337" y="17858"/>
                  </a:lnTo>
                  <a:lnTo>
                    <a:pt x="16768" y="16216"/>
                  </a:lnTo>
                  <a:lnTo>
                    <a:pt x="16818" y="16045"/>
                  </a:lnTo>
                  <a:lnTo>
                    <a:pt x="16964" y="16045"/>
                  </a:lnTo>
                  <a:lnTo>
                    <a:pt x="17162" y="15703"/>
                  </a:lnTo>
                  <a:lnTo>
                    <a:pt x="17409" y="15592"/>
                  </a:lnTo>
                  <a:lnTo>
                    <a:pt x="17508" y="15137"/>
                  </a:lnTo>
                  <a:lnTo>
                    <a:pt x="17902" y="14628"/>
                  </a:lnTo>
                  <a:lnTo>
                    <a:pt x="18493" y="13606"/>
                  </a:lnTo>
                  <a:lnTo>
                    <a:pt x="18642" y="13097"/>
                  </a:lnTo>
                  <a:lnTo>
                    <a:pt x="18887" y="13097"/>
                  </a:lnTo>
                  <a:lnTo>
                    <a:pt x="19036" y="12755"/>
                  </a:lnTo>
                  <a:lnTo>
                    <a:pt x="19036" y="12587"/>
                  </a:lnTo>
                  <a:lnTo>
                    <a:pt x="19283" y="12246"/>
                  </a:lnTo>
                  <a:lnTo>
                    <a:pt x="19481" y="11904"/>
                  </a:lnTo>
                  <a:lnTo>
                    <a:pt x="19776" y="11679"/>
                  </a:lnTo>
                  <a:lnTo>
                    <a:pt x="19875" y="11452"/>
                  </a:lnTo>
                  <a:lnTo>
                    <a:pt x="20122" y="11338"/>
                  </a:lnTo>
                  <a:lnTo>
                    <a:pt x="20219" y="11167"/>
                  </a:lnTo>
                  <a:lnTo>
                    <a:pt x="20318" y="11167"/>
                  </a:lnTo>
                  <a:lnTo>
                    <a:pt x="20714" y="10658"/>
                  </a:lnTo>
                  <a:lnTo>
                    <a:pt x="20763" y="10376"/>
                  </a:lnTo>
                  <a:lnTo>
                    <a:pt x="20959" y="10091"/>
                  </a:lnTo>
                  <a:lnTo>
                    <a:pt x="21058" y="9525"/>
                  </a:lnTo>
                  <a:lnTo>
                    <a:pt x="21256" y="9070"/>
                  </a:lnTo>
                  <a:lnTo>
                    <a:pt x="21305" y="8560"/>
                  </a:lnTo>
                  <a:lnTo>
                    <a:pt x="21501" y="7994"/>
                  </a:lnTo>
                  <a:lnTo>
                    <a:pt x="21454" y="7994"/>
                  </a:lnTo>
                  <a:lnTo>
                    <a:pt x="21600" y="7709"/>
                  </a:lnTo>
                  <a:lnTo>
                    <a:pt x="21600" y="7653"/>
                  </a:lnTo>
                  <a:lnTo>
                    <a:pt x="21355" y="7653"/>
                  </a:lnTo>
                  <a:lnTo>
                    <a:pt x="21058" y="7482"/>
                  </a:lnTo>
                  <a:lnTo>
                    <a:pt x="20810" y="7482"/>
                  </a:lnTo>
                  <a:lnTo>
                    <a:pt x="20664" y="7653"/>
                  </a:lnTo>
                  <a:lnTo>
                    <a:pt x="20664" y="7880"/>
                  </a:lnTo>
                  <a:lnTo>
                    <a:pt x="20565" y="8165"/>
                  </a:lnTo>
                  <a:lnTo>
                    <a:pt x="20417" y="8219"/>
                  </a:lnTo>
                  <a:lnTo>
                    <a:pt x="19924" y="8219"/>
                  </a:lnTo>
                  <a:lnTo>
                    <a:pt x="19481" y="7937"/>
                  </a:lnTo>
                  <a:lnTo>
                    <a:pt x="19283" y="7596"/>
                  </a:lnTo>
                  <a:lnTo>
                    <a:pt x="19184" y="7428"/>
                  </a:lnTo>
                  <a:lnTo>
                    <a:pt x="19085" y="7200"/>
                  </a:lnTo>
                  <a:lnTo>
                    <a:pt x="19234" y="6859"/>
                  </a:lnTo>
                  <a:lnTo>
                    <a:pt x="19528" y="6178"/>
                  </a:lnTo>
                  <a:lnTo>
                    <a:pt x="19578" y="5897"/>
                  </a:lnTo>
                  <a:lnTo>
                    <a:pt x="19825" y="5726"/>
                  </a:lnTo>
                  <a:lnTo>
                    <a:pt x="20219" y="5951"/>
                  </a:lnTo>
                  <a:lnTo>
                    <a:pt x="20417" y="6121"/>
                  </a:lnTo>
                  <a:lnTo>
                    <a:pt x="20664" y="6292"/>
                  </a:lnTo>
                  <a:lnTo>
                    <a:pt x="20664" y="5384"/>
                  </a:lnTo>
                  <a:lnTo>
                    <a:pt x="20763" y="4875"/>
                  </a:lnTo>
                  <a:lnTo>
                    <a:pt x="20763" y="3685"/>
                  </a:lnTo>
                  <a:lnTo>
                    <a:pt x="20714" y="3287"/>
                  </a:lnTo>
                  <a:lnTo>
                    <a:pt x="20615" y="3002"/>
                  </a:lnTo>
                  <a:lnTo>
                    <a:pt x="20615" y="1984"/>
                  </a:lnTo>
                  <a:lnTo>
                    <a:pt x="20466" y="1585"/>
                  </a:lnTo>
                  <a:lnTo>
                    <a:pt x="20367" y="1190"/>
                  </a:lnTo>
                  <a:lnTo>
                    <a:pt x="20318" y="737"/>
                  </a:lnTo>
                  <a:lnTo>
                    <a:pt x="20073" y="453"/>
                  </a:lnTo>
                  <a:lnTo>
                    <a:pt x="19627" y="339"/>
                  </a:lnTo>
                  <a:lnTo>
                    <a:pt x="19283" y="396"/>
                  </a:lnTo>
                  <a:lnTo>
                    <a:pt x="19085" y="453"/>
                  </a:lnTo>
                  <a:lnTo>
                    <a:pt x="18986" y="396"/>
                  </a:lnTo>
                  <a:lnTo>
                    <a:pt x="18642" y="282"/>
                  </a:lnTo>
                  <a:lnTo>
                    <a:pt x="18493" y="282"/>
                  </a:lnTo>
                  <a:lnTo>
                    <a:pt x="18345" y="54"/>
                  </a:lnTo>
                  <a:lnTo>
                    <a:pt x="18050" y="0"/>
                  </a:lnTo>
                  <a:close/>
                </a:path>
              </a:pathLst>
            </a:custGeom>
            <a:solidFill>
              <a:srgbClr val="CBD4D8"/>
            </a:solidFill>
            <a:ln w="12700" cap="flat">
              <a:noFill/>
              <a:miter lim="400000"/>
            </a:ln>
            <a:effectLst/>
          </p:spPr>
          <p:txBody>
            <a:bodyPr wrap="square" lIns="0" tIns="0" rIns="0" bIns="0" numCol="1" anchor="ctr">
              <a:noAutofit/>
            </a:bodyPr>
            <a:lstStyle/>
            <a:p>
              <a:pPr defTabSz="342900">
                <a:lnSpc>
                  <a:spcPct val="100000"/>
                </a:lnSpc>
                <a:spcBef>
                  <a:spcPts val="0"/>
                </a:spcBef>
                <a:defRPr sz="1400">
                  <a:latin typeface="Arial"/>
                  <a:ea typeface="Arial"/>
                  <a:cs typeface="Arial"/>
                  <a:sym typeface="Arial"/>
                </a:defRPr>
              </a:pPr>
              <a:endParaRPr sz="525"/>
            </a:p>
          </p:txBody>
        </p:sp>
        <p:sp>
          <p:nvSpPr>
            <p:cNvPr id="44" name="Google Shape;10432;p32">
              <a:extLst>
                <a:ext uri="{FF2B5EF4-FFF2-40B4-BE49-F238E27FC236}">
                  <a16:creationId xmlns:a16="http://schemas.microsoft.com/office/drawing/2014/main" id="{59DA2182-EB73-F234-8DCD-BFBCAABC3679}"/>
                </a:ext>
              </a:extLst>
            </p:cNvPr>
            <p:cNvSpPr/>
            <p:nvPr/>
          </p:nvSpPr>
          <p:spPr>
            <a:xfrm>
              <a:off x="6685776" y="7432904"/>
              <a:ext cx="195968" cy="59876"/>
            </a:xfrm>
            <a:custGeom>
              <a:avLst/>
              <a:gdLst/>
              <a:ahLst/>
              <a:cxnLst>
                <a:cxn ang="0">
                  <a:pos x="wd2" y="hd2"/>
                </a:cxn>
                <a:cxn ang="5400000">
                  <a:pos x="wd2" y="hd2"/>
                </a:cxn>
                <a:cxn ang="10800000">
                  <a:pos x="wd2" y="hd2"/>
                </a:cxn>
                <a:cxn ang="16200000">
                  <a:pos x="wd2" y="hd2"/>
                </a:cxn>
              </a:cxnLst>
              <a:rect l="0" t="0" r="r" b="b"/>
              <a:pathLst>
                <a:path w="21600" h="21600" extrusionOk="0">
                  <a:moveTo>
                    <a:pt x="2600" y="0"/>
                  </a:moveTo>
                  <a:lnTo>
                    <a:pt x="1734" y="3772"/>
                  </a:lnTo>
                  <a:lnTo>
                    <a:pt x="289" y="6601"/>
                  </a:lnTo>
                  <a:lnTo>
                    <a:pt x="289" y="9385"/>
                  </a:lnTo>
                  <a:lnTo>
                    <a:pt x="0" y="12215"/>
                  </a:lnTo>
                  <a:lnTo>
                    <a:pt x="578" y="16930"/>
                  </a:lnTo>
                  <a:lnTo>
                    <a:pt x="4320" y="16930"/>
                  </a:lnTo>
                  <a:lnTo>
                    <a:pt x="5476" y="17873"/>
                  </a:lnTo>
                  <a:lnTo>
                    <a:pt x="8351" y="15987"/>
                  </a:lnTo>
                  <a:lnTo>
                    <a:pt x="9507" y="16930"/>
                  </a:lnTo>
                  <a:lnTo>
                    <a:pt x="11515" y="13158"/>
                  </a:lnTo>
                  <a:cubicBezTo>
                    <a:pt x="14116" y="17873"/>
                    <a:pt x="16991" y="15987"/>
                    <a:pt x="19578" y="21600"/>
                  </a:cubicBezTo>
                  <a:lnTo>
                    <a:pt x="21600" y="20657"/>
                  </a:lnTo>
                  <a:lnTo>
                    <a:pt x="21022" y="17873"/>
                  </a:lnTo>
                  <a:lnTo>
                    <a:pt x="19866" y="20657"/>
                  </a:lnTo>
                  <a:lnTo>
                    <a:pt x="19866" y="19759"/>
                  </a:lnTo>
                  <a:cubicBezTo>
                    <a:pt x="18711" y="16930"/>
                    <a:pt x="18133" y="15987"/>
                    <a:pt x="16991" y="15044"/>
                  </a:cubicBezTo>
                  <a:lnTo>
                    <a:pt x="17569" y="13158"/>
                  </a:lnTo>
                  <a:lnTo>
                    <a:pt x="15546" y="11272"/>
                  </a:lnTo>
                  <a:lnTo>
                    <a:pt x="14391" y="15044"/>
                  </a:lnTo>
                  <a:cubicBezTo>
                    <a:pt x="13827" y="15044"/>
                    <a:pt x="12960" y="15044"/>
                    <a:pt x="12671" y="13158"/>
                  </a:cubicBezTo>
                  <a:lnTo>
                    <a:pt x="12671" y="12215"/>
                  </a:lnTo>
                  <a:lnTo>
                    <a:pt x="14391" y="6601"/>
                  </a:lnTo>
                  <a:lnTo>
                    <a:pt x="12960" y="4715"/>
                  </a:lnTo>
                  <a:lnTo>
                    <a:pt x="12671" y="1886"/>
                  </a:lnTo>
                  <a:lnTo>
                    <a:pt x="11515" y="0"/>
                  </a:lnTo>
                  <a:lnTo>
                    <a:pt x="8351" y="1886"/>
                  </a:lnTo>
                  <a:lnTo>
                    <a:pt x="2600" y="0"/>
                  </a:lnTo>
                  <a:close/>
                </a:path>
              </a:pathLst>
            </a:custGeom>
            <a:solidFill>
              <a:srgbClr val="CCD4D8"/>
            </a:solidFill>
            <a:ln w="12700" cap="flat">
              <a:noFill/>
              <a:miter lim="400000"/>
            </a:ln>
            <a:effectLst/>
          </p:spPr>
          <p:txBody>
            <a:bodyPr wrap="square" lIns="0" tIns="0" rIns="0" bIns="0" numCol="1" anchor="ctr">
              <a:noAutofit/>
            </a:bodyPr>
            <a:lstStyle/>
            <a:p>
              <a:pPr defTabSz="342900">
                <a:lnSpc>
                  <a:spcPct val="100000"/>
                </a:lnSpc>
                <a:spcBef>
                  <a:spcPts val="0"/>
                </a:spcBef>
                <a:defRPr sz="1400">
                  <a:latin typeface="Arial"/>
                  <a:ea typeface="Arial"/>
                  <a:cs typeface="Arial"/>
                  <a:sym typeface="Arial"/>
                </a:defRPr>
              </a:pPr>
              <a:endParaRPr sz="525"/>
            </a:p>
          </p:txBody>
        </p:sp>
        <p:sp>
          <p:nvSpPr>
            <p:cNvPr id="45" name="Google Shape;10433;p32">
              <a:extLst>
                <a:ext uri="{FF2B5EF4-FFF2-40B4-BE49-F238E27FC236}">
                  <a16:creationId xmlns:a16="http://schemas.microsoft.com/office/drawing/2014/main" id="{2375E8E4-CDDC-0B0A-1678-1D6ED12DEAEF}"/>
                </a:ext>
              </a:extLst>
            </p:cNvPr>
            <p:cNvSpPr/>
            <p:nvPr/>
          </p:nvSpPr>
          <p:spPr>
            <a:xfrm>
              <a:off x="6346275" y="7331916"/>
              <a:ext cx="276851" cy="174615"/>
            </a:xfrm>
            <a:custGeom>
              <a:avLst/>
              <a:gdLst/>
              <a:ahLst/>
              <a:cxnLst>
                <a:cxn ang="0">
                  <a:pos x="wd2" y="hd2"/>
                </a:cxn>
                <a:cxn ang="5400000">
                  <a:pos x="wd2" y="hd2"/>
                </a:cxn>
                <a:cxn ang="10800000">
                  <a:pos x="wd2" y="hd2"/>
                </a:cxn>
                <a:cxn ang="16200000">
                  <a:pos x="wd2" y="hd2"/>
                </a:cxn>
              </a:cxnLst>
              <a:rect l="0" t="0" r="r" b="b"/>
              <a:pathLst>
                <a:path w="21600" h="21600" extrusionOk="0">
                  <a:moveTo>
                    <a:pt x="4684" y="0"/>
                  </a:moveTo>
                  <a:lnTo>
                    <a:pt x="2853" y="619"/>
                  </a:lnTo>
                  <a:lnTo>
                    <a:pt x="2240" y="2167"/>
                  </a:lnTo>
                  <a:lnTo>
                    <a:pt x="2240" y="3082"/>
                  </a:lnTo>
                  <a:lnTo>
                    <a:pt x="1841" y="4630"/>
                  </a:lnTo>
                  <a:lnTo>
                    <a:pt x="2240" y="5868"/>
                  </a:lnTo>
                  <a:lnTo>
                    <a:pt x="1841" y="7711"/>
                  </a:lnTo>
                  <a:lnTo>
                    <a:pt x="1023" y="8640"/>
                  </a:lnTo>
                  <a:lnTo>
                    <a:pt x="818" y="8950"/>
                  </a:lnTo>
                  <a:lnTo>
                    <a:pt x="1227" y="10807"/>
                  </a:lnTo>
                  <a:lnTo>
                    <a:pt x="1227" y="13270"/>
                  </a:lnTo>
                  <a:lnTo>
                    <a:pt x="0" y="15422"/>
                  </a:lnTo>
                  <a:lnTo>
                    <a:pt x="0" y="16351"/>
                  </a:lnTo>
                  <a:lnTo>
                    <a:pt x="614" y="16661"/>
                  </a:lnTo>
                  <a:lnTo>
                    <a:pt x="1227" y="18518"/>
                  </a:lnTo>
                  <a:lnTo>
                    <a:pt x="818" y="19742"/>
                  </a:lnTo>
                  <a:lnTo>
                    <a:pt x="1841" y="20671"/>
                  </a:lnTo>
                  <a:lnTo>
                    <a:pt x="2240" y="21290"/>
                  </a:lnTo>
                  <a:lnTo>
                    <a:pt x="2853" y="21600"/>
                  </a:lnTo>
                  <a:lnTo>
                    <a:pt x="3671" y="19433"/>
                  </a:lnTo>
                  <a:lnTo>
                    <a:pt x="4889" y="16661"/>
                  </a:lnTo>
                  <a:lnTo>
                    <a:pt x="4889" y="16042"/>
                  </a:lnTo>
                  <a:lnTo>
                    <a:pt x="5298" y="14508"/>
                  </a:lnTo>
                  <a:lnTo>
                    <a:pt x="5911" y="15422"/>
                  </a:lnTo>
                  <a:lnTo>
                    <a:pt x="6729" y="15422"/>
                  </a:lnTo>
                  <a:lnTo>
                    <a:pt x="7333" y="13579"/>
                  </a:lnTo>
                  <a:lnTo>
                    <a:pt x="8151" y="14508"/>
                  </a:lnTo>
                  <a:lnTo>
                    <a:pt x="8151" y="16042"/>
                  </a:lnTo>
                  <a:lnTo>
                    <a:pt x="8969" y="16661"/>
                  </a:lnTo>
                  <a:lnTo>
                    <a:pt x="10391" y="16042"/>
                  </a:lnTo>
                  <a:lnTo>
                    <a:pt x="12027" y="13889"/>
                  </a:lnTo>
                  <a:lnTo>
                    <a:pt x="13449" y="13270"/>
                  </a:lnTo>
                  <a:lnTo>
                    <a:pt x="15280" y="13579"/>
                  </a:lnTo>
                  <a:lnTo>
                    <a:pt x="16302" y="13270"/>
                  </a:lnTo>
                  <a:lnTo>
                    <a:pt x="17120" y="13889"/>
                  </a:lnTo>
                  <a:lnTo>
                    <a:pt x="18338" y="14508"/>
                  </a:lnTo>
                  <a:lnTo>
                    <a:pt x="20178" y="14818"/>
                  </a:lnTo>
                  <a:lnTo>
                    <a:pt x="20383" y="13579"/>
                  </a:lnTo>
                  <a:lnTo>
                    <a:pt x="21191" y="13579"/>
                  </a:lnTo>
                  <a:lnTo>
                    <a:pt x="21600" y="12031"/>
                  </a:lnTo>
                  <a:lnTo>
                    <a:pt x="21191" y="10807"/>
                  </a:lnTo>
                  <a:lnTo>
                    <a:pt x="18951" y="8950"/>
                  </a:lnTo>
                  <a:lnTo>
                    <a:pt x="18133" y="8950"/>
                  </a:lnTo>
                  <a:lnTo>
                    <a:pt x="16507" y="8330"/>
                  </a:lnTo>
                  <a:lnTo>
                    <a:pt x="15893" y="8330"/>
                  </a:lnTo>
                  <a:lnTo>
                    <a:pt x="14267" y="7402"/>
                  </a:lnTo>
                  <a:lnTo>
                    <a:pt x="12436" y="5868"/>
                  </a:lnTo>
                  <a:lnTo>
                    <a:pt x="11414" y="5868"/>
                  </a:lnTo>
                  <a:lnTo>
                    <a:pt x="12232" y="5558"/>
                  </a:lnTo>
                  <a:lnTo>
                    <a:pt x="13858" y="6178"/>
                  </a:lnTo>
                  <a:lnTo>
                    <a:pt x="16302" y="6178"/>
                  </a:lnTo>
                  <a:lnTo>
                    <a:pt x="17325" y="5868"/>
                  </a:lnTo>
                  <a:lnTo>
                    <a:pt x="16507" y="5249"/>
                  </a:lnTo>
                  <a:lnTo>
                    <a:pt x="15893" y="5249"/>
                  </a:lnTo>
                  <a:lnTo>
                    <a:pt x="14062" y="4630"/>
                  </a:lnTo>
                  <a:lnTo>
                    <a:pt x="13244" y="2167"/>
                  </a:lnTo>
                  <a:lnTo>
                    <a:pt x="12232" y="2167"/>
                  </a:lnTo>
                  <a:lnTo>
                    <a:pt x="11823" y="2477"/>
                  </a:lnTo>
                  <a:lnTo>
                    <a:pt x="11005" y="1548"/>
                  </a:lnTo>
                  <a:lnTo>
                    <a:pt x="6320" y="0"/>
                  </a:lnTo>
                  <a:lnTo>
                    <a:pt x="5707" y="619"/>
                  </a:lnTo>
                  <a:lnTo>
                    <a:pt x="4684" y="0"/>
                  </a:lnTo>
                  <a:close/>
                </a:path>
              </a:pathLst>
            </a:custGeom>
            <a:solidFill>
              <a:srgbClr val="CCD4D8"/>
            </a:solidFill>
            <a:ln w="12700" cap="flat">
              <a:noFill/>
              <a:miter lim="400000"/>
            </a:ln>
            <a:effectLst/>
          </p:spPr>
          <p:txBody>
            <a:bodyPr wrap="square" lIns="0" tIns="0" rIns="0" bIns="0" numCol="1" anchor="ctr">
              <a:noAutofit/>
            </a:bodyPr>
            <a:lstStyle/>
            <a:p>
              <a:pPr defTabSz="342900">
                <a:lnSpc>
                  <a:spcPct val="100000"/>
                </a:lnSpc>
                <a:spcBef>
                  <a:spcPts val="0"/>
                </a:spcBef>
                <a:defRPr sz="1400">
                  <a:latin typeface="Arial"/>
                  <a:ea typeface="Arial"/>
                  <a:cs typeface="Arial"/>
                  <a:sym typeface="Arial"/>
                </a:defRPr>
              </a:pPr>
              <a:endParaRPr sz="525"/>
            </a:p>
          </p:txBody>
        </p:sp>
        <p:sp>
          <p:nvSpPr>
            <p:cNvPr id="46" name="Google Shape;10434;p32">
              <a:extLst>
                <a:ext uri="{FF2B5EF4-FFF2-40B4-BE49-F238E27FC236}">
                  <a16:creationId xmlns:a16="http://schemas.microsoft.com/office/drawing/2014/main" id="{BF603A93-89EC-FDDB-AECB-D65BA14C0E1B}"/>
                </a:ext>
              </a:extLst>
            </p:cNvPr>
            <p:cNvSpPr/>
            <p:nvPr/>
          </p:nvSpPr>
          <p:spPr>
            <a:xfrm>
              <a:off x="7902881" y="197022"/>
              <a:ext cx="3037335" cy="3713335"/>
            </a:xfrm>
            <a:custGeom>
              <a:avLst/>
              <a:gdLst/>
              <a:ahLst/>
              <a:cxnLst>
                <a:cxn ang="0">
                  <a:pos x="wd2" y="hd2"/>
                </a:cxn>
                <a:cxn ang="5400000">
                  <a:pos x="wd2" y="hd2"/>
                </a:cxn>
                <a:cxn ang="10800000">
                  <a:pos x="wd2" y="hd2"/>
                </a:cxn>
                <a:cxn ang="16200000">
                  <a:pos x="wd2" y="hd2"/>
                </a:cxn>
              </a:cxnLst>
              <a:rect l="0" t="0" r="r" b="b"/>
              <a:pathLst>
                <a:path w="21600" h="21600" extrusionOk="0">
                  <a:moveTo>
                    <a:pt x="17013" y="11300"/>
                  </a:moveTo>
                  <a:lnTo>
                    <a:pt x="17007" y="11308"/>
                  </a:lnTo>
                  <a:lnTo>
                    <a:pt x="17013" y="11315"/>
                  </a:lnTo>
                  <a:lnTo>
                    <a:pt x="17013" y="11300"/>
                  </a:lnTo>
                  <a:close/>
                  <a:moveTo>
                    <a:pt x="14709" y="12374"/>
                  </a:moveTo>
                  <a:lnTo>
                    <a:pt x="14728" y="12389"/>
                  </a:lnTo>
                  <a:lnTo>
                    <a:pt x="14653" y="12389"/>
                  </a:lnTo>
                  <a:lnTo>
                    <a:pt x="14653" y="12374"/>
                  </a:lnTo>
                  <a:close/>
                  <a:moveTo>
                    <a:pt x="4234" y="15899"/>
                  </a:moveTo>
                  <a:lnTo>
                    <a:pt x="4271" y="15943"/>
                  </a:lnTo>
                  <a:lnTo>
                    <a:pt x="4253" y="15972"/>
                  </a:lnTo>
                  <a:lnTo>
                    <a:pt x="4215" y="15972"/>
                  </a:lnTo>
                  <a:lnTo>
                    <a:pt x="4160" y="15986"/>
                  </a:lnTo>
                  <a:lnTo>
                    <a:pt x="4179" y="16044"/>
                  </a:lnTo>
                  <a:lnTo>
                    <a:pt x="4253" y="16088"/>
                  </a:lnTo>
                  <a:lnTo>
                    <a:pt x="4402" y="16088"/>
                  </a:lnTo>
                  <a:lnTo>
                    <a:pt x="4420" y="16058"/>
                  </a:lnTo>
                  <a:lnTo>
                    <a:pt x="4402" y="16029"/>
                  </a:lnTo>
                  <a:lnTo>
                    <a:pt x="4402" y="15986"/>
                  </a:lnTo>
                  <a:lnTo>
                    <a:pt x="4438" y="15972"/>
                  </a:lnTo>
                  <a:lnTo>
                    <a:pt x="4550" y="15986"/>
                  </a:lnTo>
                  <a:lnTo>
                    <a:pt x="4587" y="16029"/>
                  </a:lnTo>
                  <a:lnTo>
                    <a:pt x="4531" y="16058"/>
                  </a:lnTo>
                  <a:lnTo>
                    <a:pt x="4402" y="16102"/>
                  </a:lnTo>
                  <a:lnTo>
                    <a:pt x="4215" y="16102"/>
                  </a:lnTo>
                  <a:lnTo>
                    <a:pt x="4215" y="16131"/>
                  </a:lnTo>
                  <a:lnTo>
                    <a:pt x="4309" y="16247"/>
                  </a:lnTo>
                  <a:lnTo>
                    <a:pt x="4420" y="16305"/>
                  </a:lnTo>
                  <a:lnTo>
                    <a:pt x="4494" y="16320"/>
                  </a:lnTo>
                  <a:lnTo>
                    <a:pt x="4513" y="16305"/>
                  </a:lnTo>
                  <a:lnTo>
                    <a:pt x="4606" y="16276"/>
                  </a:lnTo>
                  <a:lnTo>
                    <a:pt x="4625" y="16320"/>
                  </a:lnTo>
                  <a:lnTo>
                    <a:pt x="4606" y="16334"/>
                  </a:lnTo>
                  <a:lnTo>
                    <a:pt x="4550" y="16334"/>
                  </a:lnTo>
                  <a:lnTo>
                    <a:pt x="4494" y="16349"/>
                  </a:lnTo>
                  <a:lnTo>
                    <a:pt x="4346" y="16320"/>
                  </a:lnTo>
                  <a:lnTo>
                    <a:pt x="4234" y="16276"/>
                  </a:lnTo>
                  <a:lnTo>
                    <a:pt x="4123" y="16189"/>
                  </a:lnTo>
                  <a:lnTo>
                    <a:pt x="4030" y="16160"/>
                  </a:lnTo>
                  <a:lnTo>
                    <a:pt x="3937" y="16160"/>
                  </a:lnTo>
                  <a:lnTo>
                    <a:pt x="3844" y="16088"/>
                  </a:lnTo>
                  <a:lnTo>
                    <a:pt x="3714" y="16044"/>
                  </a:lnTo>
                  <a:lnTo>
                    <a:pt x="3695" y="16029"/>
                  </a:lnTo>
                  <a:lnTo>
                    <a:pt x="3622" y="16029"/>
                  </a:lnTo>
                  <a:lnTo>
                    <a:pt x="3566" y="16044"/>
                  </a:lnTo>
                  <a:lnTo>
                    <a:pt x="3472" y="16044"/>
                  </a:lnTo>
                  <a:lnTo>
                    <a:pt x="3454" y="16037"/>
                  </a:lnTo>
                  <a:lnTo>
                    <a:pt x="3472" y="16029"/>
                  </a:lnTo>
                  <a:lnTo>
                    <a:pt x="3528" y="16029"/>
                  </a:lnTo>
                  <a:lnTo>
                    <a:pt x="3659" y="16015"/>
                  </a:lnTo>
                  <a:lnTo>
                    <a:pt x="3695" y="15972"/>
                  </a:lnTo>
                  <a:lnTo>
                    <a:pt x="3714" y="15972"/>
                  </a:lnTo>
                  <a:lnTo>
                    <a:pt x="3714" y="16015"/>
                  </a:lnTo>
                  <a:lnTo>
                    <a:pt x="3770" y="16029"/>
                  </a:lnTo>
                  <a:lnTo>
                    <a:pt x="3844" y="16029"/>
                  </a:lnTo>
                  <a:lnTo>
                    <a:pt x="3937" y="16117"/>
                  </a:lnTo>
                  <a:lnTo>
                    <a:pt x="3974" y="16131"/>
                  </a:lnTo>
                  <a:lnTo>
                    <a:pt x="4049" y="16102"/>
                  </a:lnTo>
                  <a:lnTo>
                    <a:pt x="4086" y="16044"/>
                  </a:lnTo>
                  <a:lnTo>
                    <a:pt x="4086" y="15986"/>
                  </a:lnTo>
                  <a:lnTo>
                    <a:pt x="4067" y="15957"/>
                  </a:lnTo>
                  <a:lnTo>
                    <a:pt x="4067" y="15913"/>
                  </a:lnTo>
                  <a:lnTo>
                    <a:pt x="4160" y="15913"/>
                  </a:lnTo>
                  <a:lnTo>
                    <a:pt x="4179" y="15899"/>
                  </a:lnTo>
                  <a:close/>
                  <a:moveTo>
                    <a:pt x="3788" y="17466"/>
                  </a:moveTo>
                  <a:lnTo>
                    <a:pt x="3807" y="17524"/>
                  </a:lnTo>
                  <a:lnTo>
                    <a:pt x="3900" y="17538"/>
                  </a:lnTo>
                  <a:lnTo>
                    <a:pt x="3937" y="17567"/>
                  </a:lnTo>
                  <a:lnTo>
                    <a:pt x="3863" y="17567"/>
                  </a:lnTo>
                  <a:lnTo>
                    <a:pt x="3807" y="17552"/>
                  </a:lnTo>
                  <a:lnTo>
                    <a:pt x="3659" y="17552"/>
                  </a:lnTo>
                  <a:lnTo>
                    <a:pt x="3603" y="17596"/>
                  </a:lnTo>
                  <a:lnTo>
                    <a:pt x="3584" y="17552"/>
                  </a:lnTo>
                  <a:lnTo>
                    <a:pt x="3528" y="17567"/>
                  </a:lnTo>
                  <a:lnTo>
                    <a:pt x="3510" y="17640"/>
                  </a:lnTo>
                  <a:lnTo>
                    <a:pt x="3472" y="17669"/>
                  </a:lnTo>
                  <a:lnTo>
                    <a:pt x="3417" y="17698"/>
                  </a:lnTo>
                  <a:lnTo>
                    <a:pt x="3306" y="17713"/>
                  </a:lnTo>
                  <a:lnTo>
                    <a:pt x="3231" y="17756"/>
                  </a:lnTo>
                  <a:lnTo>
                    <a:pt x="3306" y="17698"/>
                  </a:lnTo>
                  <a:lnTo>
                    <a:pt x="3399" y="17684"/>
                  </a:lnTo>
                  <a:lnTo>
                    <a:pt x="3436" y="17640"/>
                  </a:lnTo>
                  <a:lnTo>
                    <a:pt x="3472" y="17596"/>
                  </a:lnTo>
                  <a:lnTo>
                    <a:pt x="3510" y="17552"/>
                  </a:lnTo>
                  <a:lnTo>
                    <a:pt x="3566" y="17552"/>
                  </a:lnTo>
                  <a:lnTo>
                    <a:pt x="3751" y="17466"/>
                  </a:lnTo>
                  <a:close/>
                  <a:moveTo>
                    <a:pt x="14746" y="0"/>
                  </a:moveTo>
                  <a:lnTo>
                    <a:pt x="14672" y="15"/>
                  </a:lnTo>
                  <a:lnTo>
                    <a:pt x="14636" y="58"/>
                  </a:lnTo>
                  <a:lnTo>
                    <a:pt x="14636" y="116"/>
                  </a:lnTo>
                  <a:lnTo>
                    <a:pt x="14653" y="189"/>
                  </a:lnTo>
                  <a:lnTo>
                    <a:pt x="14653" y="232"/>
                  </a:lnTo>
                  <a:lnTo>
                    <a:pt x="14617" y="275"/>
                  </a:lnTo>
                  <a:lnTo>
                    <a:pt x="14561" y="232"/>
                  </a:lnTo>
                  <a:lnTo>
                    <a:pt x="14542" y="145"/>
                  </a:lnTo>
                  <a:lnTo>
                    <a:pt x="14486" y="87"/>
                  </a:lnTo>
                  <a:lnTo>
                    <a:pt x="14449" y="87"/>
                  </a:lnTo>
                  <a:lnTo>
                    <a:pt x="14393" y="58"/>
                  </a:lnTo>
                  <a:lnTo>
                    <a:pt x="14357" y="44"/>
                  </a:lnTo>
                  <a:lnTo>
                    <a:pt x="14338" y="72"/>
                  </a:lnTo>
                  <a:lnTo>
                    <a:pt x="14301" y="145"/>
                  </a:lnTo>
                  <a:lnTo>
                    <a:pt x="14264" y="189"/>
                  </a:lnTo>
                  <a:lnTo>
                    <a:pt x="14189" y="159"/>
                  </a:lnTo>
                  <a:lnTo>
                    <a:pt x="14115" y="189"/>
                  </a:lnTo>
                  <a:lnTo>
                    <a:pt x="14097" y="261"/>
                  </a:lnTo>
                  <a:lnTo>
                    <a:pt x="14134" y="304"/>
                  </a:lnTo>
                  <a:lnTo>
                    <a:pt x="14170" y="348"/>
                  </a:lnTo>
                  <a:lnTo>
                    <a:pt x="14097" y="406"/>
                  </a:lnTo>
                  <a:lnTo>
                    <a:pt x="14004" y="493"/>
                  </a:lnTo>
                  <a:lnTo>
                    <a:pt x="14004" y="522"/>
                  </a:lnTo>
                  <a:lnTo>
                    <a:pt x="14078" y="551"/>
                  </a:lnTo>
                  <a:lnTo>
                    <a:pt x="14097" y="580"/>
                  </a:lnTo>
                  <a:lnTo>
                    <a:pt x="14059" y="624"/>
                  </a:lnTo>
                  <a:lnTo>
                    <a:pt x="14004" y="624"/>
                  </a:lnTo>
                  <a:lnTo>
                    <a:pt x="13874" y="566"/>
                  </a:lnTo>
                  <a:lnTo>
                    <a:pt x="13688" y="566"/>
                  </a:lnTo>
                  <a:lnTo>
                    <a:pt x="13651" y="667"/>
                  </a:lnTo>
                  <a:lnTo>
                    <a:pt x="13688" y="783"/>
                  </a:lnTo>
                  <a:lnTo>
                    <a:pt x="13743" y="885"/>
                  </a:lnTo>
                  <a:lnTo>
                    <a:pt x="13874" y="928"/>
                  </a:lnTo>
                  <a:lnTo>
                    <a:pt x="13910" y="957"/>
                  </a:lnTo>
                  <a:lnTo>
                    <a:pt x="13910" y="1001"/>
                  </a:lnTo>
                  <a:lnTo>
                    <a:pt x="13799" y="972"/>
                  </a:lnTo>
                  <a:lnTo>
                    <a:pt x="13688" y="928"/>
                  </a:lnTo>
                  <a:lnTo>
                    <a:pt x="13595" y="798"/>
                  </a:lnTo>
                  <a:lnTo>
                    <a:pt x="13427" y="711"/>
                  </a:lnTo>
                  <a:lnTo>
                    <a:pt x="13354" y="667"/>
                  </a:lnTo>
                  <a:lnTo>
                    <a:pt x="13335" y="711"/>
                  </a:lnTo>
                  <a:lnTo>
                    <a:pt x="13354" y="740"/>
                  </a:lnTo>
                  <a:lnTo>
                    <a:pt x="13354" y="813"/>
                  </a:lnTo>
                  <a:lnTo>
                    <a:pt x="13372" y="870"/>
                  </a:lnTo>
                  <a:lnTo>
                    <a:pt x="13427" y="928"/>
                  </a:lnTo>
                  <a:lnTo>
                    <a:pt x="13427" y="1015"/>
                  </a:lnTo>
                  <a:lnTo>
                    <a:pt x="13354" y="1073"/>
                  </a:lnTo>
                  <a:lnTo>
                    <a:pt x="13354" y="957"/>
                  </a:lnTo>
                  <a:lnTo>
                    <a:pt x="13316" y="870"/>
                  </a:lnTo>
                  <a:lnTo>
                    <a:pt x="13242" y="769"/>
                  </a:lnTo>
                  <a:lnTo>
                    <a:pt x="13242" y="711"/>
                  </a:lnTo>
                  <a:lnTo>
                    <a:pt x="13168" y="638"/>
                  </a:lnTo>
                  <a:lnTo>
                    <a:pt x="13075" y="595"/>
                  </a:lnTo>
                  <a:lnTo>
                    <a:pt x="13000" y="682"/>
                  </a:lnTo>
                  <a:lnTo>
                    <a:pt x="12963" y="740"/>
                  </a:lnTo>
                  <a:lnTo>
                    <a:pt x="12908" y="682"/>
                  </a:lnTo>
                  <a:lnTo>
                    <a:pt x="12963" y="638"/>
                  </a:lnTo>
                  <a:lnTo>
                    <a:pt x="12963" y="595"/>
                  </a:lnTo>
                  <a:lnTo>
                    <a:pt x="12890" y="566"/>
                  </a:lnTo>
                  <a:lnTo>
                    <a:pt x="12871" y="508"/>
                  </a:lnTo>
                  <a:lnTo>
                    <a:pt x="12852" y="478"/>
                  </a:lnTo>
                  <a:lnTo>
                    <a:pt x="12759" y="478"/>
                  </a:lnTo>
                  <a:lnTo>
                    <a:pt x="12685" y="508"/>
                  </a:lnTo>
                  <a:lnTo>
                    <a:pt x="12667" y="493"/>
                  </a:lnTo>
                  <a:lnTo>
                    <a:pt x="12685" y="435"/>
                  </a:lnTo>
                  <a:lnTo>
                    <a:pt x="12759" y="377"/>
                  </a:lnTo>
                  <a:lnTo>
                    <a:pt x="12667" y="392"/>
                  </a:lnTo>
                  <a:lnTo>
                    <a:pt x="12574" y="464"/>
                  </a:lnTo>
                  <a:lnTo>
                    <a:pt x="12536" y="522"/>
                  </a:lnTo>
                  <a:lnTo>
                    <a:pt x="12444" y="566"/>
                  </a:lnTo>
                  <a:lnTo>
                    <a:pt x="12388" y="580"/>
                  </a:lnTo>
                  <a:lnTo>
                    <a:pt x="12295" y="682"/>
                  </a:lnTo>
                  <a:lnTo>
                    <a:pt x="12258" y="682"/>
                  </a:lnTo>
                  <a:lnTo>
                    <a:pt x="12220" y="609"/>
                  </a:lnTo>
                  <a:lnTo>
                    <a:pt x="12147" y="566"/>
                  </a:lnTo>
                  <a:lnTo>
                    <a:pt x="12109" y="566"/>
                  </a:lnTo>
                  <a:lnTo>
                    <a:pt x="12072" y="609"/>
                  </a:lnTo>
                  <a:lnTo>
                    <a:pt x="12053" y="667"/>
                  </a:lnTo>
                  <a:lnTo>
                    <a:pt x="12072" y="754"/>
                  </a:lnTo>
                  <a:lnTo>
                    <a:pt x="12220" y="826"/>
                  </a:lnTo>
                  <a:lnTo>
                    <a:pt x="12220" y="870"/>
                  </a:lnTo>
                  <a:lnTo>
                    <a:pt x="12147" y="870"/>
                  </a:lnTo>
                  <a:lnTo>
                    <a:pt x="12109" y="957"/>
                  </a:lnTo>
                  <a:lnTo>
                    <a:pt x="12109" y="1044"/>
                  </a:lnTo>
                  <a:lnTo>
                    <a:pt x="12220" y="1102"/>
                  </a:lnTo>
                  <a:lnTo>
                    <a:pt x="12295" y="1088"/>
                  </a:lnTo>
                  <a:lnTo>
                    <a:pt x="12351" y="1044"/>
                  </a:lnTo>
                  <a:lnTo>
                    <a:pt x="12518" y="1044"/>
                  </a:lnTo>
                  <a:lnTo>
                    <a:pt x="12629" y="1161"/>
                  </a:lnTo>
                  <a:lnTo>
                    <a:pt x="12722" y="1190"/>
                  </a:lnTo>
                  <a:lnTo>
                    <a:pt x="12778" y="1247"/>
                  </a:lnTo>
                  <a:lnTo>
                    <a:pt x="12759" y="1291"/>
                  </a:lnTo>
                  <a:lnTo>
                    <a:pt x="12759" y="1335"/>
                  </a:lnTo>
                  <a:lnTo>
                    <a:pt x="12778" y="1436"/>
                  </a:lnTo>
                  <a:lnTo>
                    <a:pt x="12722" y="1538"/>
                  </a:lnTo>
                  <a:lnTo>
                    <a:pt x="12722" y="1595"/>
                  </a:lnTo>
                  <a:lnTo>
                    <a:pt x="12796" y="1668"/>
                  </a:lnTo>
                  <a:lnTo>
                    <a:pt x="12796" y="1755"/>
                  </a:lnTo>
                  <a:lnTo>
                    <a:pt x="12815" y="1813"/>
                  </a:lnTo>
                  <a:lnTo>
                    <a:pt x="12908" y="1871"/>
                  </a:lnTo>
                  <a:lnTo>
                    <a:pt x="12982" y="1871"/>
                  </a:lnTo>
                  <a:lnTo>
                    <a:pt x="13056" y="1929"/>
                  </a:lnTo>
                  <a:lnTo>
                    <a:pt x="13168" y="1972"/>
                  </a:lnTo>
                  <a:lnTo>
                    <a:pt x="13168" y="2016"/>
                  </a:lnTo>
                  <a:lnTo>
                    <a:pt x="13186" y="2074"/>
                  </a:lnTo>
                  <a:lnTo>
                    <a:pt x="13075" y="2002"/>
                  </a:lnTo>
                  <a:lnTo>
                    <a:pt x="12945" y="1944"/>
                  </a:lnTo>
                  <a:lnTo>
                    <a:pt x="12796" y="1944"/>
                  </a:lnTo>
                  <a:lnTo>
                    <a:pt x="12722" y="1900"/>
                  </a:lnTo>
                  <a:lnTo>
                    <a:pt x="12703" y="1857"/>
                  </a:lnTo>
                  <a:lnTo>
                    <a:pt x="12703" y="1755"/>
                  </a:lnTo>
                  <a:lnTo>
                    <a:pt x="12667" y="1610"/>
                  </a:lnTo>
                  <a:lnTo>
                    <a:pt x="12703" y="1538"/>
                  </a:lnTo>
                  <a:lnTo>
                    <a:pt x="12703" y="1465"/>
                  </a:lnTo>
                  <a:lnTo>
                    <a:pt x="12611" y="1392"/>
                  </a:lnTo>
                  <a:lnTo>
                    <a:pt x="12611" y="1335"/>
                  </a:lnTo>
                  <a:lnTo>
                    <a:pt x="12574" y="1233"/>
                  </a:lnTo>
                  <a:lnTo>
                    <a:pt x="12518" y="1204"/>
                  </a:lnTo>
                  <a:lnTo>
                    <a:pt x="12444" y="1175"/>
                  </a:lnTo>
                  <a:lnTo>
                    <a:pt x="12388" y="1146"/>
                  </a:lnTo>
                  <a:lnTo>
                    <a:pt x="12295" y="1131"/>
                  </a:lnTo>
                  <a:lnTo>
                    <a:pt x="12202" y="1161"/>
                  </a:lnTo>
                  <a:lnTo>
                    <a:pt x="12072" y="1175"/>
                  </a:lnTo>
                  <a:lnTo>
                    <a:pt x="12016" y="1161"/>
                  </a:lnTo>
                  <a:lnTo>
                    <a:pt x="11961" y="1161"/>
                  </a:lnTo>
                  <a:lnTo>
                    <a:pt x="11924" y="1291"/>
                  </a:lnTo>
                  <a:lnTo>
                    <a:pt x="11961" y="1320"/>
                  </a:lnTo>
                  <a:lnTo>
                    <a:pt x="11961" y="1392"/>
                  </a:lnTo>
                  <a:lnTo>
                    <a:pt x="11924" y="1436"/>
                  </a:lnTo>
                  <a:lnTo>
                    <a:pt x="11775" y="1378"/>
                  </a:lnTo>
                  <a:lnTo>
                    <a:pt x="11608" y="1233"/>
                  </a:lnTo>
                  <a:lnTo>
                    <a:pt x="11570" y="1233"/>
                  </a:lnTo>
                  <a:lnTo>
                    <a:pt x="11515" y="1262"/>
                  </a:lnTo>
                  <a:lnTo>
                    <a:pt x="11477" y="1262"/>
                  </a:lnTo>
                  <a:lnTo>
                    <a:pt x="11422" y="1218"/>
                  </a:lnTo>
                  <a:lnTo>
                    <a:pt x="11273" y="1190"/>
                  </a:lnTo>
                  <a:lnTo>
                    <a:pt x="11218" y="1233"/>
                  </a:lnTo>
                  <a:lnTo>
                    <a:pt x="11218" y="1305"/>
                  </a:lnTo>
                  <a:lnTo>
                    <a:pt x="11273" y="1392"/>
                  </a:lnTo>
                  <a:lnTo>
                    <a:pt x="11218" y="1450"/>
                  </a:lnTo>
                  <a:lnTo>
                    <a:pt x="11273" y="1523"/>
                  </a:lnTo>
                  <a:lnTo>
                    <a:pt x="11310" y="1624"/>
                  </a:lnTo>
                  <a:lnTo>
                    <a:pt x="11292" y="1726"/>
                  </a:lnTo>
                  <a:lnTo>
                    <a:pt x="11310" y="1755"/>
                  </a:lnTo>
                  <a:lnTo>
                    <a:pt x="11329" y="1871"/>
                  </a:lnTo>
                  <a:lnTo>
                    <a:pt x="11310" y="1900"/>
                  </a:lnTo>
                  <a:lnTo>
                    <a:pt x="11310" y="1972"/>
                  </a:lnTo>
                  <a:lnTo>
                    <a:pt x="11385" y="2089"/>
                  </a:lnTo>
                  <a:lnTo>
                    <a:pt x="11404" y="2161"/>
                  </a:lnTo>
                  <a:lnTo>
                    <a:pt x="11385" y="2263"/>
                  </a:lnTo>
                  <a:lnTo>
                    <a:pt x="11385" y="2321"/>
                  </a:lnTo>
                  <a:lnTo>
                    <a:pt x="11460" y="2393"/>
                  </a:lnTo>
                  <a:lnTo>
                    <a:pt x="11477" y="2481"/>
                  </a:lnTo>
                  <a:lnTo>
                    <a:pt x="11477" y="2538"/>
                  </a:lnTo>
                  <a:lnTo>
                    <a:pt x="11589" y="2611"/>
                  </a:lnTo>
                  <a:lnTo>
                    <a:pt x="11645" y="2669"/>
                  </a:lnTo>
                  <a:lnTo>
                    <a:pt x="11645" y="2741"/>
                  </a:lnTo>
                  <a:lnTo>
                    <a:pt x="11682" y="2770"/>
                  </a:lnTo>
                  <a:lnTo>
                    <a:pt x="11756" y="2770"/>
                  </a:lnTo>
                  <a:lnTo>
                    <a:pt x="11756" y="2814"/>
                  </a:lnTo>
                  <a:lnTo>
                    <a:pt x="11775" y="2858"/>
                  </a:lnTo>
                  <a:lnTo>
                    <a:pt x="11868" y="2901"/>
                  </a:lnTo>
                  <a:lnTo>
                    <a:pt x="11886" y="2915"/>
                  </a:lnTo>
                  <a:lnTo>
                    <a:pt x="11868" y="2930"/>
                  </a:lnTo>
                  <a:lnTo>
                    <a:pt x="11775" y="2930"/>
                  </a:lnTo>
                  <a:lnTo>
                    <a:pt x="11737" y="2915"/>
                  </a:lnTo>
                  <a:lnTo>
                    <a:pt x="11664" y="2915"/>
                  </a:lnTo>
                  <a:lnTo>
                    <a:pt x="11608" y="2887"/>
                  </a:lnTo>
                  <a:lnTo>
                    <a:pt x="11608" y="2829"/>
                  </a:lnTo>
                  <a:lnTo>
                    <a:pt x="11589" y="2785"/>
                  </a:lnTo>
                  <a:lnTo>
                    <a:pt x="11515" y="2770"/>
                  </a:lnTo>
                  <a:lnTo>
                    <a:pt x="11460" y="2785"/>
                  </a:lnTo>
                  <a:lnTo>
                    <a:pt x="11404" y="2785"/>
                  </a:lnTo>
                  <a:lnTo>
                    <a:pt x="11385" y="2756"/>
                  </a:lnTo>
                  <a:lnTo>
                    <a:pt x="11385" y="2684"/>
                  </a:lnTo>
                  <a:lnTo>
                    <a:pt x="11366" y="2669"/>
                  </a:lnTo>
                  <a:lnTo>
                    <a:pt x="11310" y="2698"/>
                  </a:lnTo>
                  <a:lnTo>
                    <a:pt x="11236" y="2814"/>
                  </a:lnTo>
                  <a:lnTo>
                    <a:pt x="11125" y="2843"/>
                  </a:lnTo>
                  <a:lnTo>
                    <a:pt x="11050" y="2843"/>
                  </a:lnTo>
                  <a:lnTo>
                    <a:pt x="10939" y="2770"/>
                  </a:lnTo>
                  <a:lnTo>
                    <a:pt x="10846" y="2770"/>
                  </a:lnTo>
                  <a:lnTo>
                    <a:pt x="10809" y="2713"/>
                  </a:lnTo>
                  <a:lnTo>
                    <a:pt x="10809" y="2640"/>
                  </a:lnTo>
                  <a:lnTo>
                    <a:pt x="10828" y="2553"/>
                  </a:lnTo>
                  <a:lnTo>
                    <a:pt x="10753" y="2422"/>
                  </a:lnTo>
                  <a:lnTo>
                    <a:pt x="10717" y="2393"/>
                  </a:lnTo>
                  <a:lnTo>
                    <a:pt x="10679" y="2307"/>
                  </a:lnTo>
                  <a:lnTo>
                    <a:pt x="10679" y="2248"/>
                  </a:lnTo>
                  <a:lnTo>
                    <a:pt x="10735" y="2205"/>
                  </a:lnTo>
                  <a:lnTo>
                    <a:pt x="10753" y="2176"/>
                  </a:lnTo>
                  <a:lnTo>
                    <a:pt x="10735" y="1987"/>
                  </a:lnTo>
                  <a:lnTo>
                    <a:pt x="10661" y="1900"/>
                  </a:lnTo>
                  <a:lnTo>
                    <a:pt x="10567" y="1798"/>
                  </a:lnTo>
                  <a:lnTo>
                    <a:pt x="10567" y="1726"/>
                  </a:lnTo>
                  <a:lnTo>
                    <a:pt x="10475" y="1552"/>
                  </a:lnTo>
                  <a:lnTo>
                    <a:pt x="10438" y="1480"/>
                  </a:lnTo>
                  <a:lnTo>
                    <a:pt x="10363" y="1450"/>
                  </a:lnTo>
                  <a:lnTo>
                    <a:pt x="10345" y="1392"/>
                  </a:lnTo>
                  <a:lnTo>
                    <a:pt x="10270" y="1378"/>
                  </a:lnTo>
                  <a:lnTo>
                    <a:pt x="10178" y="1364"/>
                  </a:lnTo>
                  <a:lnTo>
                    <a:pt x="10103" y="1320"/>
                  </a:lnTo>
                  <a:lnTo>
                    <a:pt x="10011" y="1335"/>
                  </a:lnTo>
                  <a:lnTo>
                    <a:pt x="9974" y="1378"/>
                  </a:lnTo>
                  <a:lnTo>
                    <a:pt x="9974" y="1465"/>
                  </a:lnTo>
                  <a:lnTo>
                    <a:pt x="9936" y="1509"/>
                  </a:lnTo>
                  <a:lnTo>
                    <a:pt x="9974" y="1552"/>
                  </a:lnTo>
                  <a:lnTo>
                    <a:pt x="9936" y="1610"/>
                  </a:lnTo>
                  <a:lnTo>
                    <a:pt x="9880" y="1755"/>
                  </a:lnTo>
                  <a:lnTo>
                    <a:pt x="9880" y="1842"/>
                  </a:lnTo>
                  <a:lnTo>
                    <a:pt x="9899" y="1958"/>
                  </a:lnTo>
                  <a:lnTo>
                    <a:pt x="9936" y="1987"/>
                  </a:lnTo>
                  <a:lnTo>
                    <a:pt x="9918" y="2103"/>
                  </a:lnTo>
                  <a:lnTo>
                    <a:pt x="9880" y="2205"/>
                  </a:lnTo>
                  <a:lnTo>
                    <a:pt x="9899" y="2278"/>
                  </a:lnTo>
                  <a:lnTo>
                    <a:pt x="9899" y="2422"/>
                  </a:lnTo>
                  <a:lnTo>
                    <a:pt x="9843" y="2452"/>
                  </a:lnTo>
                  <a:lnTo>
                    <a:pt x="9806" y="2408"/>
                  </a:lnTo>
                  <a:lnTo>
                    <a:pt x="9751" y="2393"/>
                  </a:lnTo>
                  <a:lnTo>
                    <a:pt x="9714" y="2422"/>
                  </a:lnTo>
                  <a:lnTo>
                    <a:pt x="9639" y="2408"/>
                  </a:lnTo>
                  <a:lnTo>
                    <a:pt x="9620" y="2393"/>
                  </a:lnTo>
                  <a:lnTo>
                    <a:pt x="9546" y="2379"/>
                  </a:lnTo>
                  <a:lnTo>
                    <a:pt x="9435" y="2350"/>
                  </a:lnTo>
                  <a:lnTo>
                    <a:pt x="9360" y="2307"/>
                  </a:lnTo>
                  <a:lnTo>
                    <a:pt x="9323" y="2307"/>
                  </a:lnTo>
                  <a:lnTo>
                    <a:pt x="9286" y="2321"/>
                  </a:lnTo>
                  <a:lnTo>
                    <a:pt x="9323" y="2379"/>
                  </a:lnTo>
                  <a:lnTo>
                    <a:pt x="9379" y="2422"/>
                  </a:lnTo>
                  <a:lnTo>
                    <a:pt x="9379" y="2466"/>
                  </a:lnTo>
                  <a:lnTo>
                    <a:pt x="9360" y="2495"/>
                  </a:lnTo>
                  <a:lnTo>
                    <a:pt x="9342" y="2538"/>
                  </a:lnTo>
                  <a:lnTo>
                    <a:pt x="9286" y="2538"/>
                  </a:lnTo>
                  <a:lnTo>
                    <a:pt x="9268" y="2524"/>
                  </a:lnTo>
                  <a:lnTo>
                    <a:pt x="9193" y="2524"/>
                  </a:lnTo>
                  <a:lnTo>
                    <a:pt x="9156" y="2481"/>
                  </a:lnTo>
                  <a:lnTo>
                    <a:pt x="9156" y="2379"/>
                  </a:lnTo>
                  <a:lnTo>
                    <a:pt x="9082" y="2278"/>
                  </a:lnTo>
                  <a:lnTo>
                    <a:pt x="9063" y="2190"/>
                  </a:lnTo>
                  <a:lnTo>
                    <a:pt x="9044" y="2118"/>
                  </a:lnTo>
                  <a:lnTo>
                    <a:pt x="8971" y="2060"/>
                  </a:lnTo>
                  <a:lnTo>
                    <a:pt x="8971" y="2016"/>
                  </a:lnTo>
                  <a:lnTo>
                    <a:pt x="8915" y="1958"/>
                  </a:lnTo>
                  <a:lnTo>
                    <a:pt x="8859" y="2016"/>
                  </a:lnTo>
                  <a:lnTo>
                    <a:pt x="8896" y="2074"/>
                  </a:lnTo>
                  <a:lnTo>
                    <a:pt x="8859" y="2103"/>
                  </a:lnTo>
                  <a:lnTo>
                    <a:pt x="8859" y="2161"/>
                  </a:lnTo>
                  <a:lnTo>
                    <a:pt x="8821" y="2219"/>
                  </a:lnTo>
                  <a:lnTo>
                    <a:pt x="8785" y="2248"/>
                  </a:lnTo>
                  <a:lnTo>
                    <a:pt x="8710" y="2263"/>
                  </a:lnTo>
                  <a:lnTo>
                    <a:pt x="8673" y="2335"/>
                  </a:lnTo>
                  <a:lnTo>
                    <a:pt x="8580" y="2452"/>
                  </a:lnTo>
                  <a:lnTo>
                    <a:pt x="8506" y="2510"/>
                  </a:lnTo>
                  <a:lnTo>
                    <a:pt x="8506" y="2538"/>
                  </a:lnTo>
                  <a:lnTo>
                    <a:pt x="8450" y="2582"/>
                  </a:lnTo>
                  <a:lnTo>
                    <a:pt x="8394" y="2669"/>
                  </a:lnTo>
                  <a:lnTo>
                    <a:pt x="8339" y="2669"/>
                  </a:lnTo>
                  <a:lnTo>
                    <a:pt x="8320" y="2626"/>
                  </a:lnTo>
                  <a:lnTo>
                    <a:pt x="8339" y="2553"/>
                  </a:lnTo>
                  <a:lnTo>
                    <a:pt x="8413" y="2481"/>
                  </a:lnTo>
                  <a:lnTo>
                    <a:pt x="8432" y="2408"/>
                  </a:lnTo>
                  <a:lnTo>
                    <a:pt x="8488" y="2379"/>
                  </a:lnTo>
                  <a:lnTo>
                    <a:pt x="8580" y="2335"/>
                  </a:lnTo>
                  <a:lnTo>
                    <a:pt x="8617" y="2248"/>
                  </a:lnTo>
                  <a:lnTo>
                    <a:pt x="8692" y="2190"/>
                  </a:lnTo>
                  <a:lnTo>
                    <a:pt x="8710" y="2133"/>
                  </a:lnTo>
                  <a:lnTo>
                    <a:pt x="8710" y="2103"/>
                  </a:lnTo>
                  <a:lnTo>
                    <a:pt x="8673" y="2074"/>
                  </a:lnTo>
                  <a:lnTo>
                    <a:pt x="8692" y="2031"/>
                  </a:lnTo>
                  <a:lnTo>
                    <a:pt x="8766" y="2016"/>
                  </a:lnTo>
                  <a:lnTo>
                    <a:pt x="8785" y="1958"/>
                  </a:lnTo>
                  <a:lnTo>
                    <a:pt x="8785" y="1900"/>
                  </a:lnTo>
                  <a:lnTo>
                    <a:pt x="8821" y="1828"/>
                  </a:lnTo>
                  <a:lnTo>
                    <a:pt x="8896" y="1712"/>
                  </a:lnTo>
                  <a:lnTo>
                    <a:pt x="8896" y="1639"/>
                  </a:lnTo>
                  <a:lnTo>
                    <a:pt x="8952" y="1523"/>
                  </a:lnTo>
                  <a:lnTo>
                    <a:pt x="8971" y="1349"/>
                  </a:lnTo>
                  <a:lnTo>
                    <a:pt x="8952" y="1291"/>
                  </a:lnTo>
                  <a:lnTo>
                    <a:pt x="8803" y="1276"/>
                  </a:lnTo>
                  <a:lnTo>
                    <a:pt x="8710" y="1291"/>
                  </a:lnTo>
                  <a:lnTo>
                    <a:pt x="8617" y="1349"/>
                  </a:lnTo>
                  <a:lnTo>
                    <a:pt x="8525" y="1305"/>
                  </a:lnTo>
                  <a:lnTo>
                    <a:pt x="8450" y="1291"/>
                  </a:lnTo>
                  <a:lnTo>
                    <a:pt x="8413" y="1305"/>
                  </a:lnTo>
                  <a:lnTo>
                    <a:pt x="8432" y="1364"/>
                  </a:lnTo>
                  <a:lnTo>
                    <a:pt x="8506" y="1421"/>
                  </a:lnTo>
                  <a:lnTo>
                    <a:pt x="8506" y="1523"/>
                  </a:lnTo>
                  <a:lnTo>
                    <a:pt x="8488" y="1581"/>
                  </a:lnTo>
                  <a:lnTo>
                    <a:pt x="8432" y="1538"/>
                  </a:lnTo>
                  <a:lnTo>
                    <a:pt x="8413" y="1450"/>
                  </a:lnTo>
                  <a:lnTo>
                    <a:pt x="8339" y="1392"/>
                  </a:lnTo>
                  <a:lnTo>
                    <a:pt x="8265" y="1378"/>
                  </a:lnTo>
                  <a:lnTo>
                    <a:pt x="8134" y="1465"/>
                  </a:lnTo>
                  <a:lnTo>
                    <a:pt x="8134" y="1538"/>
                  </a:lnTo>
                  <a:lnTo>
                    <a:pt x="8172" y="1595"/>
                  </a:lnTo>
                  <a:lnTo>
                    <a:pt x="8134" y="1654"/>
                  </a:lnTo>
                  <a:lnTo>
                    <a:pt x="8042" y="1654"/>
                  </a:lnTo>
                  <a:lnTo>
                    <a:pt x="8042" y="1538"/>
                  </a:lnTo>
                  <a:lnTo>
                    <a:pt x="8023" y="1465"/>
                  </a:lnTo>
                  <a:lnTo>
                    <a:pt x="7949" y="1436"/>
                  </a:lnTo>
                  <a:lnTo>
                    <a:pt x="7763" y="1436"/>
                  </a:lnTo>
                  <a:lnTo>
                    <a:pt x="7578" y="1494"/>
                  </a:lnTo>
                  <a:lnTo>
                    <a:pt x="7373" y="1494"/>
                  </a:lnTo>
                  <a:lnTo>
                    <a:pt x="7225" y="1450"/>
                  </a:lnTo>
                  <a:lnTo>
                    <a:pt x="7150" y="1450"/>
                  </a:lnTo>
                  <a:lnTo>
                    <a:pt x="7095" y="1465"/>
                  </a:lnTo>
                  <a:lnTo>
                    <a:pt x="7020" y="1450"/>
                  </a:lnTo>
                  <a:lnTo>
                    <a:pt x="6927" y="1450"/>
                  </a:lnTo>
                  <a:lnTo>
                    <a:pt x="6835" y="1509"/>
                  </a:lnTo>
                  <a:lnTo>
                    <a:pt x="6816" y="1538"/>
                  </a:lnTo>
                  <a:lnTo>
                    <a:pt x="6854" y="1595"/>
                  </a:lnTo>
                  <a:lnTo>
                    <a:pt x="6854" y="1654"/>
                  </a:lnTo>
                  <a:lnTo>
                    <a:pt x="6909" y="1726"/>
                  </a:lnTo>
                  <a:lnTo>
                    <a:pt x="6927" y="1755"/>
                  </a:lnTo>
                  <a:lnTo>
                    <a:pt x="6909" y="1813"/>
                  </a:lnTo>
                  <a:lnTo>
                    <a:pt x="6854" y="1929"/>
                  </a:lnTo>
                  <a:lnTo>
                    <a:pt x="6871" y="2031"/>
                  </a:lnTo>
                  <a:lnTo>
                    <a:pt x="7002" y="2161"/>
                  </a:lnTo>
                  <a:lnTo>
                    <a:pt x="7002" y="2234"/>
                  </a:lnTo>
                  <a:lnTo>
                    <a:pt x="7020" y="2379"/>
                  </a:lnTo>
                  <a:lnTo>
                    <a:pt x="7002" y="2393"/>
                  </a:lnTo>
                  <a:lnTo>
                    <a:pt x="6946" y="2364"/>
                  </a:lnTo>
                  <a:lnTo>
                    <a:pt x="6909" y="2292"/>
                  </a:lnTo>
                  <a:lnTo>
                    <a:pt x="6779" y="2190"/>
                  </a:lnTo>
                  <a:lnTo>
                    <a:pt x="6742" y="2161"/>
                  </a:lnTo>
                  <a:lnTo>
                    <a:pt x="6742" y="2016"/>
                  </a:lnTo>
                  <a:lnTo>
                    <a:pt x="6760" y="1871"/>
                  </a:lnTo>
                  <a:lnTo>
                    <a:pt x="6760" y="1798"/>
                  </a:lnTo>
                  <a:lnTo>
                    <a:pt x="6667" y="1683"/>
                  </a:lnTo>
                  <a:lnTo>
                    <a:pt x="6667" y="1610"/>
                  </a:lnTo>
                  <a:lnTo>
                    <a:pt x="6648" y="1581"/>
                  </a:lnTo>
                  <a:lnTo>
                    <a:pt x="6593" y="1567"/>
                  </a:lnTo>
                  <a:lnTo>
                    <a:pt x="6482" y="1595"/>
                  </a:lnTo>
                  <a:lnTo>
                    <a:pt x="6370" y="1654"/>
                  </a:lnTo>
                  <a:lnTo>
                    <a:pt x="6222" y="1668"/>
                  </a:lnTo>
                  <a:lnTo>
                    <a:pt x="6166" y="1712"/>
                  </a:lnTo>
                  <a:lnTo>
                    <a:pt x="6128" y="1798"/>
                  </a:lnTo>
                  <a:lnTo>
                    <a:pt x="6166" y="1871"/>
                  </a:lnTo>
                  <a:lnTo>
                    <a:pt x="6128" y="1958"/>
                  </a:lnTo>
                  <a:lnTo>
                    <a:pt x="6073" y="2031"/>
                  </a:lnTo>
                  <a:lnTo>
                    <a:pt x="6036" y="2074"/>
                  </a:lnTo>
                  <a:lnTo>
                    <a:pt x="6073" y="2103"/>
                  </a:lnTo>
                  <a:lnTo>
                    <a:pt x="6111" y="2103"/>
                  </a:lnTo>
                  <a:lnTo>
                    <a:pt x="6166" y="2118"/>
                  </a:lnTo>
                  <a:lnTo>
                    <a:pt x="6166" y="2219"/>
                  </a:lnTo>
                  <a:lnTo>
                    <a:pt x="6111" y="2292"/>
                  </a:lnTo>
                  <a:lnTo>
                    <a:pt x="5980" y="2364"/>
                  </a:lnTo>
                  <a:lnTo>
                    <a:pt x="5887" y="2364"/>
                  </a:lnTo>
                  <a:lnTo>
                    <a:pt x="5850" y="2393"/>
                  </a:lnTo>
                  <a:lnTo>
                    <a:pt x="5832" y="2466"/>
                  </a:lnTo>
                  <a:lnTo>
                    <a:pt x="5795" y="2510"/>
                  </a:lnTo>
                  <a:lnTo>
                    <a:pt x="5757" y="2553"/>
                  </a:lnTo>
                  <a:lnTo>
                    <a:pt x="5795" y="2611"/>
                  </a:lnTo>
                  <a:lnTo>
                    <a:pt x="5757" y="2655"/>
                  </a:lnTo>
                  <a:lnTo>
                    <a:pt x="5701" y="2655"/>
                  </a:lnTo>
                  <a:lnTo>
                    <a:pt x="5664" y="2669"/>
                  </a:lnTo>
                  <a:lnTo>
                    <a:pt x="5534" y="2684"/>
                  </a:lnTo>
                  <a:lnTo>
                    <a:pt x="5441" y="2655"/>
                  </a:lnTo>
                  <a:lnTo>
                    <a:pt x="5404" y="2611"/>
                  </a:lnTo>
                  <a:lnTo>
                    <a:pt x="5404" y="2553"/>
                  </a:lnTo>
                  <a:lnTo>
                    <a:pt x="5368" y="2538"/>
                  </a:lnTo>
                  <a:lnTo>
                    <a:pt x="5312" y="2538"/>
                  </a:lnTo>
                  <a:lnTo>
                    <a:pt x="5293" y="2510"/>
                  </a:lnTo>
                  <a:lnTo>
                    <a:pt x="5274" y="2452"/>
                  </a:lnTo>
                  <a:lnTo>
                    <a:pt x="5181" y="2452"/>
                  </a:lnTo>
                  <a:lnTo>
                    <a:pt x="5145" y="2481"/>
                  </a:lnTo>
                  <a:lnTo>
                    <a:pt x="5108" y="2524"/>
                  </a:lnTo>
                  <a:lnTo>
                    <a:pt x="5033" y="2524"/>
                  </a:lnTo>
                  <a:lnTo>
                    <a:pt x="4996" y="2538"/>
                  </a:lnTo>
                  <a:lnTo>
                    <a:pt x="4996" y="2655"/>
                  </a:lnTo>
                  <a:lnTo>
                    <a:pt x="4977" y="2698"/>
                  </a:lnTo>
                  <a:lnTo>
                    <a:pt x="4977" y="2770"/>
                  </a:lnTo>
                  <a:lnTo>
                    <a:pt x="5014" y="2887"/>
                  </a:lnTo>
                  <a:lnTo>
                    <a:pt x="4996" y="3017"/>
                  </a:lnTo>
                  <a:lnTo>
                    <a:pt x="4940" y="3061"/>
                  </a:lnTo>
                  <a:lnTo>
                    <a:pt x="4903" y="3061"/>
                  </a:lnTo>
                  <a:lnTo>
                    <a:pt x="4921" y="2915"/>
                  </a:lnTo>
                  <a:lnTo>
                    <a:pt x="4921" y="2814"/>
                  </a:lnTo>
                  <a:lnTo>
                    <a:pt x="4903" y="2756"/>
                  </a:lnTo>
                  <a:lnTo>
                    <a:pt x="4903" y="2611"/>
                  </a:lnTo>
                  <a:lnTo>
                    <a:pt x="4885" y="2538"/>
                  </a:lnTo>
                  <a:lnTo>
                    <a:pt x="4847" y="2524"/>
                  </a:lnTo>
                  <a:lnTo>
                    <a:pt x="4810" y="2538"/>
                  </a:lnTo>
                  <a:lnTo>
                    <a:pt x="4736" y="2538"/>
                  </a:lnTo>
                  <a:lnTo>
                    <a:pt x="4662" y="2611"/>
                  </a:lnTo>
                  <a:lnTo>
                    <a:pt x="4606" y="2626"/>
                  </a:lnTo>
                  <a:lnTo>
                    <a:pt x="4513" y="2684"/>
                  </a:lnTo>
                  <a:lnTo>
                    <a:pt x="4476" y="2741"/>
                  </a:lnTo>
                  <a:lnTo>
                    <a:pt x="4476" y="2800"/>
                  </a:lnTo>
                  <a:lnTo>
                    <a:pt x="4365" y="2901"/>
                  </a:lnTo>
                  <a:lnTo>
                    <a:pt x="4327" y="2915"/>
                  </a:lnTo>
                  <a:lnTo>
                    <a:pt x="4290" y="2887"/>
                  </a:lnTo>
                  <a:lnTo>
                    <a:pt x="4197" y="2887"/>
                  </a:lnTo>
                  <a:lnTo>
                    <a:pt x="4160" y="2901"/>
                  </a:lnTo>
                  <a:lnTo>
                    <a:pt x="4160" y="2944"/>
                  </a:lnTo>
                  <a:lnTo>
                    <a:pt x="4234" y="2959"/>
                  </a:lnTo>
                  <a:lnTo>
                    <a:pt x="4253" y="2974"/>
                  </a:lnTo>
                  <a:lnTo>
                    <a:pt x="4179" y="2988"/>
                  </a:lnTo>
                  <a:lnTo>
                    <a:pt x="4049" y="2988"/>
                  </a:lnTo>
                  <a:lnTo>
                    <a:pt x="3974" y="3017"/>
                  </a:lnTo>
                  <a:lnTo>
                    <a:pt x="3919" y="3061"/>
                  </a:lnTo>
                  <a:lnTo>
                    <a:pt x="3770" y="3104"/>
                  </a:lnTo>
                  <a:lnTo>
                    <a:pt x="3770" y="3133"/>
                  </a:lnTo>
                  <a:lnTo>
                    <a:pt x="3714" y="3177"/>
                  </a:lnTo>
                  <a:lnTo>
                    <a:pt x="3622" y="3206"/>
                  </a:lnTo>
                  <a:lnTo>
                    <a:pt x="3547" y="3206"/>
                  </a:lnTo>
                  <a:lnTo>
                    <a:pt x="3528" y="3250"/>
                  </a:lnTo>
                  <a:lnTo>
                    <a:pt x="3528" y="3307"/>
                  </a:lnTo>
                  <a:lnTo>
                    <a:pt x="3584" y="3336"/>
                  </a:lnTo>
                  <a:lnTo>
                    <a:pt x="3547" y="3380"/>
                  </a:lnTo>
                  <a:lnTo>
                    <a:pt x="3510" y="3394"/>
                  </a:lnTo>
                  <a:lnTo>
                    <a:pt x="3454" y="3424"/>
                  </a:lnTo>
                  <a:lnTo>
                    <a:pt x="3417" y="3481"/>
                  </a:lnTo>
                  <a:lnTo>
                    <a:pt x="3343" y="3496"/>
                  </a:lnTo>
                  <a:lnTo>
                    <a:pt x="3324" y="3554"/>
                  </a:lnTo>
                  <a:lnTo>
                    <a:pt x="3324" y="3583"/>
                  </a:lnTo>
                  <a:lnTo>
                    <a:pt x="3343" y="3612"/>
                  </a:lnTo>
                  <a:lnTo>
                    <a:pt x="3343" y="3699"/>
                  </a:lnTo>
                  <a:lnTo>
                    <a:pt x="3399" y="3713"/>
                  </a:lnTo>
                  <a:lnTo>
                    <a:pt x="3454" y="3713"/>
                  </a:lnTo>
                  <a:lnTo>
                    <a:pt x="3528" y="3757"/>
                  </a:lnTo>
                  <a:lnTo>
                    <a:pt x="3584" y="3757"/>
                  </a:lnTo>
                  <a:lnTo>
                    <a:pt x="3622" y="3713"/>
                  </a:lnTo>
                  <a:lnTo>
                    <a:pt x="3678" y="3713"/>
                  </a:lnTo>
                  <a:lnTo>
                    <a:pt x="3770" y="3772"/>
                  </a:lnTo>
                  <a:lnTo>
                    <a:pt x="3788" y="3830"/>
                  </a:lnTo>
                  <a:lnTo>
                    <a:pt x="3863" y="3830"/>
                  </a:lnTo>
                  <a:lnTo>
                    <a:pt x="3955" y="3772"/>
                  </a:lnTo>
                  <a:lnTo>
                    <a:pt x="3993" y="3772"/>
                  </a:lnTo>
                  <a:lnTo>
                    <a:pt x="4086" y="3786"/>
                  </a:lnTo>
                  <a:lnTo>
                    <a:pt x="4253" y="3786"/>
                  </a:lnTo>
                  <a:lnTo>
                    <a:pt x="4290" y="3772"/>
                  </a:lnTo>
                  <a:lnTo>
                    <a:pt x="4290" y="3699"/>
                  </a:lnTo>
                  <a:lnTo>
                    <a:pt x="4365" y="3641"/>
                  </a:lnTo>
                  <a:lnTo>
                    <a:pt x="4383" y="3641"/>
                  </a:lnTo>
                  <a:lnTo>
                    <a:pt x="4383" y="3713"/>
                  </a:lnTo>
                  <a:lnTo>
                    <a:pt x="4420" y="3728"/>
                  </a:lnTo>
                  <a:lnTo>
                    <a:pt x="4383" y="3772"/>
                  </a:lnTo>
                  <a:lnTo>
                    <a:pt x="4271" y="3801"/>
                  </a:lnTo>
                  <a:lnTo>
                    <a:pt x="4179" y="3858"/>
                  </a:lnTo>
                  <a:lnTo>
                    <a:pt x="4049" y="3844"/>
                  </a:lnTo>
                  <a:lnTo>
                    <a:pt x="3955" y="3858"/>
                  </a:lnTo>
                  <a:lnTo>
                    <a:pt x="3919" y="3902"/>
                  </a:lnTo>
                  <a:lnTo>
                    <a:pt x="3919" y="3931"/>
                  </a:lnTo>
                  <a:lnTo>
                    <a:pt x="4011" y="3989"/>
                  </a:lnTo>
                  <a:lnTo>
                    <a:pt x="4142" y="3989"/>
                  </a:lnTo>
                  <a:lnTo>
                    <a:pt x="4160" y="4004"/>
                  </a:lnTo>
                  <a:lnTo>
                    <a:pt x="4142" y="4061"/>
                  </a:lnTo>
                  <a:lnTo>
                    <a:pt x="4011" y="4120"/>
                  </a:lnTo>
                  <a:lnTo>
                    <a:pt x="3807" y="4120"/>
                  </a:lnTo>
                  <a:lnTo>
                    <a:pt x="3733" y="4192"/>
                  </a:lnTo>
                  <a:lnTo>
                    <a:pt x="3733" y="4265"/>
                  </a:lnTo>
                  <a:lnTo>
                    <a:pt x="3807" y="4294"/>
                  </a:lnTo>
                  <a:lnTo>
                    <a:pt x="3788" y="4366"/>
                  </a:lnTo>
                  <a:lnTo>
                    <a:pt x="3714" y="4381"/>
                  </a:lnTo>
                  <a:lnTo>
                    <a:pt x="3622" y="4497"/>
                  </a:lnTo>
                  <a:lnTo>
                    <a:pt x="3584" y="4555"/>
                  </a:lnTo>
                  <a:lnTo>
                    <a:pt x="3454" y="4584"/>
                  </a:lnTo>
                  <a:lnTo>
                    <a:pt x="3362" y="4671"/>
                  </a:lnTo>
                  <a:lnTo>
                    <a:pt x="3306" y="4744"/>
                  </a:lnTo>
                  <a:lnTo>
                    <a:pt x="3212" y="4816"/>
                  </a:lnTo>
                  <a:lnTo>
                    <a:pt x="3212" y="4859"/>
                  </a:lnTo>
                  <a:lnTo>
                    <a:pt x="3139" y="4874"/>
                  </a:lnTo>
                  <a:lnTo>
                    <a:pt x="3064" y="4874"/>
                  </a:lnTo>
                  <a:lnTo>
                    <a:pt x="2971" y="4816"/>
                  </a:lnTo>
                  <a:lnTo>
                    <a:pt x="2935" y="4787"/>
                  </a:lnTo>
                  <a:lnTo>
                    <a:pt x="2841" y="4773"/>
                  </a:lnTo>
                  <a:lnTo>
                    <a:pt x="2785" y="4729"/>
                  </a:lnTo>
                  <a:lnTo>
                    <a:pt x="2674" y="4714"/>
                  </a:lnTo>
                  <a:lnTo>
                    <a:pt x="2563" y="4729"/>
                  </a:lnTo>
                  <a:lnTo>
                    <a:pt x="2470" y="4773"/>
                  </a:lnTo>
                  <a:lnTo>
                    <a:pt x="2377" y="4744"/>
                  </a:lnTo>
                  <a:lnTo>
                    <a:pt x="2321" y="4729"/>
                  </a:lnTo>
                  <a:lnTo>
                    <a:pt x="2229" y="4744"/>
                  </a:lnTo>
                  <a:lnTo>
                    <a:pt x="2080" y="4744"/>
                  </a:lnTo>
                  <a:lnTo>
                    <a:pt x="1932" y="4802"/>
                  </a:lnTo>
                  <a:lnTo>
                    <a:pt x="1913" y="4859"/>
                  </a:lnTo>
                  <a:lnTo>
                    <a:pt x="1950" y="4889"/>
                  </a:lnTo>
                  <a:lnTo>
                    <a:pt x="1932" y="4932"/>
                  </a:lnTo>
                  <a:lnTo>
                    <a:pt x="1913" y="4889"/>
                  </a:lnTo>
                  <a:lnTo>
                    <a:pt x="1838" y="4889"/>
                  </a:lnTo>
                  <a:lnTo>
                    <a:pt x="1467" y="4961"/>
                  </a:lnTo>
                  <a:lnTo>
                    <a:pt x="1374" y="4961"/>
                  </a:lnTo>
                  <a:lnTo>
                    <a:pt x="1318" y="4990"/>
                  </a:lnTo>
                  <a:lnTo>
                    <a:pt x="1300" y="4990"/>
                  </a:lnTo>
                  <a:lnTo>
                    <a:pt x="1226" y="4961"/>
                  </a:lnTo>
                  <a:lnTo>
                    <a:pt x="1170" y="5004"/>
                  </a:lnTo>
                  <a:lnTo>
                    <a:pt x="1133" y="5033"/>
                  </a:lnTo>
                  <a:lnTo>
                    <a:pt x="1077" y="5063"/>
                  </a:lnTo>
                  <a:lnTo>
                    <a:pt x="1039" y="5033"/>
                  </a:lnTo>
                  <a:lnTo>
                    <a:pt x="1039" y="5019"/>
                  </a:lnTo>
                  <a:lnTo>
                    <a:pt x="984" y="5004"/>
                  </a:lnTo>
                  <a:lnTo>
                    <a:pt x="910" y="5004"/>
                  </a:lnTo>
                  <a:lnTo>
                    <a:pt x="835" y="5033"/>
                  </a:lnTo>
                  <a:lnTo>
                    <a:pt x="762" y="5033"/>
                  </a:lnTo>
                  <a:lnTo>
                    <a:pt x="724" y="5019"/>
                  </a:lnTo>
                  <a:lnTo>
                    <a:pt x="650" y="5019"/>
                  </a:lnTo>
                  <a:lnTo>
                    <a:pt x="612" y="5063"/>
                  </a:lnTo>
                  <a:lnTo>
                    <a:pt x="538" y="5077"/>
                  </a:lnTo>
                  <a:lnTo>
                    <a:pt x="538" y="5150"/>
                  </a:lnTo>
                  <a:lnTo>
                    <a:pt x="371" y="5207"/>
                  </a:lnTo>
                  <a:lnTo>
                    <a:pt x="279" y="5207"/>
                  </a:lnTo>
                  <a:lnTo>
                    <a:pt x="260" y="5237"/>
                  </a:lnTo>
                  <a:lnTo>
                    <a:pt x="296" y="5295"/>
                  </a:lnTo>
                  <a:lnTo>
                    <a:pt x="371" y="5295"/>
                  </a:lnTo>
                  <a:lnTo>
                    <a:pt x="427" y="5309"/>
                  </a:lnTo>
                  <a:lnTo>
                    <a:pt x="427" y="5353"/>
                  </a:lnTo>
                  <a:lnTo>
                    <a:pt x="352" y="5353"/>
                  </a:lnTo>
                  <a:lnTo>
                    <a:pt x="334" y="5324"/>
                  </a:lnTo>
                  <a:lnTo>
                    <a:pt x="296" y="5353"/>
                  </a:lnTo>
                  <a:lnTo>
                    <a:pt x="260" y="5396"/>
                  </a:lnTo>
                  <a:lnTo>
                    <a:pt x="167" y="5440"/>
                  </a:lnTo>
                  <a:lnTo>
                    <a:pt x="92" y="5454"/>
                  </a:lnTo>
                  <a:lnTo>
                    <a:pt x="148" y="5498"/>
                  </a:lnTo>
                  <a:lnTo>
                    <a:pt x="241" y="5527"/>
                  </a:lnTo>
                  <a:lnTo>
                    <a:pt x="279" y="5570"/>
                  </a:lnTo>
                  <a:lnTo>
                    <a:pt x="371" y="5730"/>
                  </a:lnTo>
                  <a:lnTo>
                    <a:pt x="427" y="5759"/>
                  </a:lnTo>
                  <a:lnTo>
                    <a:pt x="520" y="5759"/>
                  </a:lnTo>
                  <a:lnTo>
                    <a:pt x="557" y="5788"/>
                  </a:lnTo>
                  <a:lnTo>
                    <a:pt x="575" y="5817"/>
                  </a:lnTo>
                  <a:lnTo>
                    <a:pt x="538" y="5861"/>
                  </a:lnTo>
                  <a:lnTo>
                    <a:pt x="483" y="5890"/>
                  </a:lnTo>
                  <a:lnTo>
                    <a:pt x="464" y="5933"/>
                  </a:lnTo>
                  <a:lnTo>
                    <a:pt x="520" y="5976"/>
                  </a:lnTo>
                  <a:lnTo>
                    <a:pt x="612" y="6005"/>
                  </a:lnTo>
                  <a:lnTo>
                    <a:pt x="724" y="5976"/>
                  </a:lnTo>
                  <a:lnTo>
                    <a:pt x="817" y="5933"/>
                  </a:lnTo>
                  <a:lnTo>
                    <a:pt x="854" y="5890"/>
                  </a:lnTo>
                  <a:lnTo>
                    <a:pt x="891" y="5875"/>
                  </a:lnTo>
                  <a:lnTo>
                    <a:pt x="928" y="5890"/>
                  </a:lnTo>
                  <a:lnTo>
                    <a:pt x="947" y="5933"/>
                  </a:lnTo>
                  <a:lnTo>
                    <a:pt x="891" y="6020"/>
                  </a:lnTo>
                  <a:lnTo>
                    <a:pt x="798" y="6049"/>
                  </a:lnTo>
                  <a:lnTo>
                    <a:pt x="706" y="6078"/>
                  </a:lnTo>
                  <a:lnTo>
                    <a:pt x="668" y="6107"/>
                  </a:lnTo>
                  <a:lnTo>
                    <a:pt x="706" y="6165"/>
                  </a:lnTo>
                  <a:lnTo>
                    <a:pt x="798" y="6179"/>
                  </a:lnTo>
                  <a:lnTo>
                    <a:pt x="854" y="6150"/>
                  </a:lnTo>
                  <a:lnTo>
                    <a:pt x="984" y="6107"/>
                  </a:lnTo>
                  <a:lnTo>
                    <a:pt x="1021" y="6122"/>
                  </a:lnTo>
                  <a:lnTo>
                    <a:pt x="1021" y="6150"/>
                  </a:lnTo>
                  <a:lnTo>
                    <a:pt x="854" y="6194"/>
                  </a:lnTo>
                  <a:lnTo>
                    <a:pt x="743" y="6238"/>
                  </a:lnTo>
                  <a:lnTo>
                    <a:pt x="724" y="6267"/>
                  </a:lnTo>
                  <a:lnTo>
                    <a:pt x="891" y="6397"/>
                  </a:lnTo>
                  <a:lnTo>
                    <a:pt x="1003" y="6441"/>
                  </a:lnTo>
                  <a:lnTo>
                    <a:pt x="1133" y="6441"/>
                  </a:lnTo>
                  <a:lnTo>
                    <a:pt x="1189" y="6397"/>
                  </a:lnTo>
                  <a:lnTo>
                    <a:pt x="1207" y="6310"/>
                  </a:lnTo>
                  <a:lnTo>
                    <a:pt x="1170" y="6267"/>
                  </a:lnTo>
                  <a:lnTo>
                    <a:pt x="1133" y="6238"/>
                  </a:lnTo>
                  <a:lnTo>
                    <a:pt x="1170" y="6223"/>
                  </a:lnTo>
                  <a:lnTo>
                    <a:pt x="1207" y="6223"/>
                  </a:lnTo>
                  <a:lnTo>
                    <a:pt x="1281" y="6296"/>
                  </a:lnTo>
                  <a:lnTo>
                    <a:pt x="1300" y="6310"/>
                  </a:lnTo>
                  <a:lnTo>
                    <a:pt x="1300" y="6339"/>
                  </a:lnTo>
                  <a:lnTo>
                    <a:pt x="1393" y="6383"/>
                  </a:lnTo>
                  <a:lnTo>
                    <a:pt x="1560" y="6397"/>
                  </a:lnTo>
                  <a:lnTo>
                    <a:pt x="1671" y="6397"/>
                  </a:lnTo>
                  <a:lnTo>
                    <a:pt x="1764" y="6339"/>
                  </a:lnTo>
                  <a:lnTo>
                    <a:pt x="1820" y="6324"/>
                  </a:lnTo>
                  <a:lnTo>
                    <a:pt x="1876" y="6339"/>
                  </a:lnTo>
                  <a:lnTo>
                    <a:pt x="1876" y="6397"/>
                  </a:lnTo>
                  <a:lnTo>
                    <a:pt x="1932" y="6441"/>
                  </a:lnTo>
                  <a:lnTo>
                    <a:pt x="1969" y="6441"/>
                  </a:lnTo>
                  <a:lnTo>
                    <a:pt x="2024" y="6455"/>
                  </a:lnTo>
                  <a:lnTo>
                    <a:pt x="2042" y="6557"/>
                  </a:lnTo>
                  <a:lnTo>
                    <a:pt x="2005" y="6557"/>
                  </a:lnTo>
                  <a:lnTo>
                    <a:pt x="1876" y="6615"/>
                  </a:lnTo>
                  <a:lnTo>
                    <a:pt x="1876" y="6673"/>
                  </a:lnTo>
                  <a:lnTo>
                    <a:pt x="1913" y="6702"/>
                  </a:lnTo>
                  <a:lnTo>
                    <a:pt x="1913" y="6745"/>
                  </a:lnTo>
                  <a:lnTo>
                    <a:pt x="1838" y="6702"/>
                  </a:lnTo>
                  <a:lnTo>
                    <a:pt x="1820" y="6688"/>
                  </a:lnTo>
                  <a:lnTo>
                    <a:pt x="1746" y="6673"/>
                  </a:lnTo>
                  <a:lnTo>
                    <a:pt x="1671" y="6615"/>
                  </a:lnTo>
                  <a:lnTo>
                    <a:pt x="1505" y="6557"/>
                  </a:lnTo>
                  <a:lnTo>
                    <a:pt x="1300" y="6557"/>
                  </a:lnTo>
                  <a:lnTo>
                    <a:pt x="1170" y="6542"/>
                  </a:lnTo>
                  <a:lnTo>
                    <a:pt x="984" y="6586"/>
                  </a:lnTo>
                  <a:lnTo>
                    <a:pt x="984" y="6615"/>
                  </a:lnTo>
                  <a:lnTo>
                    <a:pt x="1077" y="6673"/>
                  </a:lnTo>
                  <a:lnTo>
                    <a:pt x="1207" y="6688"/>
                  </a:lnTo>
                  <a:lnTo>
                    <a:pt x="1318" y="6702"/>
                  </a:lnTo>
                  <a:lnTo>
                    <a:pt x="1467" y="6774"/>
                  </a:lnTo>
                  <a:lnTo>
                    <a:pt x="1634" y="6833"/>
                  </a:lnTo>
                  <a:lnTo>
                    <a:pt x="1727" y="6833"/>
                  </a:lnTo>
                  <a:lnTo>
                    <a:pt x="1782" y="6847"/>
                  </a:lnTo>
                  <a:lnTo>
                    <a:pt x="1671" y="6891"/>
                  </a:lnTo>
                  <a:lnTo>
                    <a:pt x="1467" y="6891"/>
                  </a:lnTo>
                  <a:lnTo>
                    <a:pt x="1281" y="6803"/>
                  </a:lnTo>
                  <a:lnTo>
                    <a:pt x="1207" y="6760"/>
                  </a:lnTo>
                  <a:lnTo>
                    <a:pt x="1077" y="6760"/>
                  </a:lnTo>
                  <a:lnTo>
                    <a:pt x="891" y="6688"/>
                  </a:lnTo>
                  <a:lnTo>
                    <a:pt x="706" y="6688"/>
                  </a:lnTo>
                  <a:lnTo>
                    <a:pt x="575" y="6629"/>
                  </a:lnTo>
                  <a:lnTo>
                    <a:pt x="427" y="6600"/>
                  </a:lnTo>
                  <a:lnTo>
                    <a:pt x="260" y="6659"/>
                  </a:lnTo>
                  <a:lnTo>
                    <a:pt x="260" y="6745"/>
                  </a:lnTo>
                  <a:lnTo>
                    <a:pt x="204" y="6702"/>
                  </a:lnTo>
                  <a:lnTo>
                    <a:pt x="148" y="6702"/>
                  </a:lnTo>
                  <a:lnTo>
                    <a:pt x="92" y="6745"/>
                  </a:lnTo>
                  <a:lnTo>
                    <a:pt x="55" y="6745"/>
                  </a:lnTo>
                  <a:lnTo>
                    <a:pt x="0" y="6803"/>
                  </a:lnTo>
                  <a:lnTo>
                    <a:pt x="0" y="6905"/>
                  </a:lnTo>
                  <a:lnTo>
                    <a:pt x="55" y="6891"/>
                  </a:lnTo>
                  <a:lnTo>
                    <a:pt x="92" y="6891"/>
                  </a:lnTo>
                  <a:lnTo>
                    <a:pt x="130" y="6905"/>
                  </a:lnTo>
                  <a:lnTo>
                    <a:pt x="55" y="6948"/>
                  </a:lnTo>
                  <a:lnTo>
                    <a:pt x="19" y="6992"/>
                  </a:lnTo>
                  <a:lnTo>
                    <a:pt x="55" y="7065"/>
                  </a:lnTo>
                  <a:lnTo>
                    <a:pt x="167" y="7108"/>
                  </a:lnTo>
                  <a:lnTo>
                    <a:pt x="241" y="7050"/>
                  </a:lnTo>
                  <a:lnTo>
                    <a:pt x="279" y="7036"/>
                  </a:lnTo>
                  <a:lnTo>
                    <a:pt x="334" y="7036"/>
                  </a:lnTo>
                  <a:lnTo>
                    <a:pt x="390" y="6948"/>
                  </a:lnTo>
                  <a:lnTo>
                    <a:pt x="446" y="6919"/>
                  </a:lnTo>
                  <a:lnTo>
                    <a:pt x="520" y="6919"/>
                  </a:lnTo>
                  <a:lnTo>
                    <a:pt x="464" y="6963"/>
                  </a:lnTo>
                  <a:lnTo>
                    <a:pt x="427" y="7050"/>
                  </a:lnTo>
                  <a:lnTo>
                    <a:pt x="352" y="7093"/>
                  </a:lnTo>
                  <a:lnTo>
                    <a:pt x="279" y="7122"/>
                  </a:lnTo>
                  <a:lnTo>
                    <a:pt x="315" y="7239"/>
                  </a:lnTo>
                  <a:lnTo>
                    <a:pt x="446" y="7340"/>
                  </a:lnTo>
                  <a:lnTo>
                    <a:pt x="502" y="7311"/>
                  </a:lnTo>
                  <a:lnTo>
                    <a:pt x="538" y="7311"/>
                  </a:lnTo>
                  <a:lnTo>
                    <a:pt x="687" y="7355"/>
                  </a:lnTo>
                  <a:lnTo>
                    <a:pt x="779" y="7355"/>
                  </a:lnTo>
                  <a:lnTo>
                    <a:pt x="779" y="7398"/>
                  </a:lnTo>
                  <a:lnTo>
                    <a:pt x="724" y="7457"/>
                  </a:lnTo>
                  <a:lnTo>
                    <a:pt x="650" y="7485"/>
                  </a:lnTo>
                  <a:lnTo>
                    <a:pt x="631" y="7470"/>
                  </a:lnTo>
                  <a:lnTo>
                    <a:pt x="483" y="7470"/>
                  </a:lnTo>
                  <a:lnTo>
                    <a:pt x="427" y="7485"/>
                  </a:lnTo>
                  <a:lnTo>
                    <a:pt x="371" y="7543"/>
                  </a:lnTo>
                  <a:lnTo>
                    <a:pt x="241" y="7543"/>
                  </a:lnTo>
                  <a:lnTo>
                    <a:pt x="186" y="7572"/>
                  </a:lnTo>
                  <a:lnTo>
                    <a:pt x="186" y="7674"/>
                  </a:lnTo>
                  <a:lnTo>
                    <a:pt x="260" y="7746"/>
                  </a:lnTo>
                  <a:lnTo>
                    <a:pt x="296" y="7790"/>
                  </a:lnTo>
                  <a:lnTo>
                    <a:pt x="371" y="7920"/>
                  </a:lnTo>
                  <a:lnTo>
                    <a:pt x="483" y="7964"/>
                  </a:lnTo>
                  <a:lnTo>
                    <a:pt x="446" y="7979"/>
                  </a:lnTo>
                  <a:lnTo>
                    <a:pt x="446" y="7993"/>
                  </a:lnTo>
                  <a:lnTo>
                    <a:pt x="520" y="8036"/>
                  </a:lnTo>
                  <a:lnTo>
                    <a:pt x="594" y="8109"/>
                  </a:lnTo>
                  <a:lnTo>
                    <a:pt x="668" y="8153"/>
                  </a:lnTo>
                  <a:lnTo>
                    <a:pt x="762" y="8196"/>
                  </a:lnTo>
                  <a:lnTo>
                    <a:pt x="854" y="8268"/>
                  </a:lnTo>
                  <a:lnTo>
                    <a:pt x="928" y="8298"/>
                  </a:lnTo>
                  <a:lnTo>
                    <a:pt x="947" y="8283"/>
                  </a:lnTo>
                  <a:lnTo>
                    <a:pt x="947" y="8225"/>
                  </a:lnTo>
                  <a:lnTo>
                    <a:pt x="928" y="8123"/>
                  </a:lnTo>
                  <a:lnTo>
                    <a:pt x="928" y="8065"/>
                  </a:lnTo>
                  <a:lnTo>
                    <a:pt x="984" y="8036"/>
                  </a:lnTo>
                  <a:lnTo>
                    <a:pt x="1003" y="7964"/>
                  </a:lnTo>
                  <a:lnTo>
                    <a:pt x="1003" y="7906"/>
                  </a:lnTo>
                  <a:lnTo>
                    <a:pt x="1039" y="7891"/>
                  </a:lnTo>
                  <a:lnTo>
                    <a:pt x="1077" y="7891"/>
                  </a:lnTo>
                  <a:lnTo>
                    <a:pt x="1095" y="7964"/>
                  </a:lnTo>
                  <a:lnTo>
                    <a:pt x="1133" y="8036"/>
                  </a:lnTo>
                  <a:lnTo>
                    <a:pt x="1133" y="8080"/>
                  </a:lnTo>
                  <a:lnTo>
                    <a:pt x="1170" y="8123"/>
                  </a:lnTo>
                  <a:lnTo>
                    <a:pt x="1189" y="8109"/>
                  </a:lnTo>
                  <a:lnTo>
                    <a:pt x="1207" y="8065"/>
                  </a:lnTo>
                  <a:lnTo>
                    <a:pt x="1281" y="8065"/>
                  </a:lnTo>
                  <a:lnTo>
                    <a:pt x="1374" y="8008"/>
                  </a:lnTo>
                  <a:lnTo>
                    <a:pt x="1393" y="8036"/>
                  </a:lnTo>
                  <a:lnTo>
                    <a:pt x="1467" y="8036"/>
                  </a:lnTo>
                  <a:lnTo>
                    <a:pt x="1486" y="8065"/>
                  </a:lnTo>
                  <a:lnTo>
                    <a:pt x="1430" y="8123"/>
                  </a:lnTo>
                  <a:lnTo>
                    <a:pt x="1374" y="8196"/>
                  </a:lnTo>
                  <a:lnTo>
                    <a:pt x="1374" y="8268"/>
                  </a:lnTo>
                  <a:lnTo>
                    <a:pt x="1449" y="8283"/>
                  </a:lnTo>
                  <a:lnTo>
                    <a:pt x="1486" y="8268"/>
                  </a:lnTo>
                  <a:lnTo>
                    <a:pt x="1541" y="8138"/>
                  </a:lnTo>
                  <a:lnTo>
                    <a:pt x="1560" y="8080"/>
                  </a:lnTo>
                  <a:lnTo>
                    <a:pt x="1634" y="8109"/>
                  </a:lnTo>
                  <a:lnTo>
                    <a:pt x="1709" y="8196"/>
                  </a:lnTo>
                  <a:lnTo>
                    <a:pt x="1746" y="8211"/>
                  </a:lnTo>
                  <a:lnTo>
                    <a:pt x="1820" y="8182"/>
                  </a:lnTo>
                  <a:lnTo>
                    <a:pt x="1820" y="8123"/>
                  </a:lnTo>
                  <a:lnTo>
                    <a:pt x="1857" y="8065"/>
                  </a:lnTo>
                  <a:lnTo>
                    <a:pt x="1950" y="8065"/>
                  </a:lnTo>
                  <a:lnTo>
                    <a:pt x="1987" y="8080"/>
                  </a:lnTo>
                  <a:lnTo>
                    <a:pt x="1987" y="8153"/>
                  </a:lnTo>
                  <a:lnTo>
                    <a:pt x="1932" y="8225"/>
                  </a:lnTo>
                  <a:lnTo>
                    <a:pt x="1932" y="8298"/>
                  </a:lnTo>
                  <a:lnTo>
                    <a:pt x="1987" y="8268"/>
                  </a:lnTo>
                  <a:lnTo>
                    <a:pt x="2080" y="8211"/>
                  </a:lnTo>
                  <a:lnTo>
                    <a:pt x="2117" y="8138"/>
                  </a:lnTo>
                  <a:lnTo>
                    <a:pt x="2192" y="8080"/>
                  </a:lnTo>
                  <a:lnTo>
                    <a:pt x="2303" y="8065"/>
                  </a:lnTo>
                  <a:lnTo>
                    <a:pt x="2396" y="8080"/>
                  </a:lnTo>
                  <a:lnTo>
                    <a:pt x="2470" y="8138"/>
                  </a:lnTo>
                  <a:lnTo>
                    <a:pt x="2581" y="8182"/>
                  </a:lnTo>
                  <a:lnTo>
                    <a:pt x="2730" y="8268"/>
                  </a:lnTo>
                  <a:lnTo>
                    <a:pt x="2823" y="8283"/>
                  </a:lnTo>
                  <a:lnTo>
                    <a:pt x="2860" y="8254"/>
                  </a:lnTo>
                  <a:lnTo>
                    <a:pt x="2916" y="8254"/>
                  </a:lnTo>
                  <a:lnTo>
                    <a:pt x="3008" y="8327"/>
                  </a:lnTo>
                  <a:lnTo>
                    <a:pt x="3120" y="8399"/>
                  </a:lnTo>
                  <a:lnTo>
                    <a:pt x="3101" y="8472"/>
                  </a:lnTo>
                  <a:lnTo>
                    <a:pt x="3101" y="8486"/>
                  </a:lnTo>
                  <a:lnTo>
                    <a:pt x="3139" y="8486"/>
                  </a:lnTo>
                  <a:lnTo>
                    <a:pt x="3157" y="8472"/>
                  </a:lnTo>
                  <a:lnTo>
                    <a:pt x="3212" y="8486"/>
                  </a:lnTo>
                  <a:lnTo>
                    <a:pt x="3250" y="8544"/>
                  </a:lnTo>
                  <a:lnTo>
                    <a:pt x="3324" y="8573"/>
                  </a:lnTo>
                  <a:lnTo>
                    <a:pt x="3380" y="8616"/>
                  </a:lnTo>
                  <a:lnTo>
                    <a:pt x="3399" y="8660"/>
                  </a:lnTo>
                  <a:lnTo>
                    <a:pt x="3417" y="8689"/>
                  </a:lnTo>
                  <a:lnTo>
                    <a:pt x="3472" y="8689"/>
                  </a:lnTo>
                  <a:lnTo>
                    <a:pt x="3472" y="8646"/>
                  </a:lnTo>
                  <a:lnTo>
                    <a:pt x="3510" y="8646"/>
                  </a:lnTo>
                  <a:lnTo>
                    <a:pt x="3566" y="8660"/>
                  </a:lnTo>
                  <a:lnTo>
                    <a:pt x="3584" y="8718"/>
                  </a:lnTo>
                  <a:lnTo>
                    <a:pt x="3695" y="8791"/>
                  </a:lnTo>
                  <a:lnTo>
                    <a:pt x="3770" y="8863"/>
                  </a:lnTo>
                  <a:lnTo>
                    <a:pt x="3807" y="8878"/>
                  </a:lnTo>
                  <a:lnTo>
                    <a:pt x="3863" y="8921"/>
                  </a:lnTo>
                  <a:lnTo>
                    <a:pt x="3844" y="8980"/>
                  </a:lnTo>
                  <a:lnTo>
                    <a:pt x="3863" y="8994"/>
                  </a:lnTo>
                  <a:lnTo>
                    <a:pt x="3863" y="9023"/>
                  </a:lnTo>
                  <a:lnTo>
                    <a:pt x="3807" y="9066"/>
                  </a:lnTo>
                  <a:lnTo>
                    <a:pt x="3770" y="9139"/>
                  </a:lnTo>
                  <a:lnTo>
                    <a:pt x="3695" y="9168"/>
                  </a:lnTo>
                  <a:lnTo>
                    <a:pt x="3695" y="9197"/>
                  </a:lnTo>
                  <a:lnTo>
                    <a:pt x="3788" y="9197"/>
                  </a:lnTo>
                  <a:lnTo>
                    <a:pt x="3807" y="9211"/>
                  </a:lnTo>
                  <a:lnTo>
                    <a:pt x="3788" y="9240"/>
                  </a:lnTo>
                  <a:lnTo>
                    <a:pt x="3751" y="9270"/>
                  </a:lnTo>
                  <a:lnTo>
                    <a:pt x="3659" y="9342"/>
                  </a:lnTo>
                  <a:lnTo>
                    <a:pt x="3622" y="9357"/>
                  </a:lnTo>
                  <a:lnTo>
                    <a:pt x="3622" y="9385"/>
                  </a:lnTo>
                  <a:lnTo>
                    <a:pt x="3678" y="9429"/>
                  </a:lnTo>
                  <a:lnTo>
                    <a:pt x="3714" y="9487"/>
                  </a:lnTo>
                  <a:lnTo>
                    <a:pt x="3714" y="9516"/>
                  </a:lnTo>
                  <a:lnTo>
                    <a:pt x="3882" y="9632"/>
                  </a:lnTo>
                  <a:lnTo>
                    <a:pt x="3919" y="9676"/>
                  </a:lnTo>
                  <a:lnTo>
                    <a:pt x="3919" y="9748"/>
                  </a:lnTo>
                  <a:lnTo>
                    <a:pt x="3955" y="9792"/>
                  </a:lnTo>
                  <a:lnTo>
                    <a:pt x="3919" y="9821"/>
                  </a:lnTo>
                  <a:lnTo>
                    <a:pt x="3919" y="9879"/>
                  </a:lnTo>
                  <a:lnTo>
                    <a:pt x="3974" y="9936"/>
                  </a:lnTo>
                  <a:lnTo>
                    <a:pt x="4011" y="9936"/>
                  </a:lnTo>
                  <a:lnTo>
                    <a:pt x="4049" y="9951"/>
                  </a:lnTo>
                  <a:lnTo>
                    <a:pt x="4067" y="10009"/>
                  </a:lnTo>
                  <a:lnTo>
                    <a:pt x="4142" y="10082"/>
                  </a:lnTo>
                  <a:lnTo>
                    <a:pt x="4179" y="10111"/>
                  </a:lnTo>
                  <a:lnTo>
                    <a:pt x="4179" y="10169"/>
                  </a:lnTo>
                  <a:lnTo>
                    <a:pt x="4160" y="10227"/>
                  </a:lnTo>
                  <a:lnTo>
                    <a:pt x="4086" y="10242"/>
                  </a:lnTo>
                  <a:lnTo>
                    <a:pt x="4011" y="10300"/>
                  </a:lnTo>
                  <a:lnTo>
                    <a:pt x="3993" y="10357"/>
                  </a:lnTo>
                  <a:lnTo>
                    <a:pt x="3955" y="10401"/>
                  </a:lnTo>
                  <a:lnTo>
                    <a:pt x="3900" y="10401"/>
                  </a:lnTo>
                  <a:lnTo>
                    <a:pt x="3807" y="10459"/>
                  </a:lnTo>
                  <a:lnTo>
                    <a:pt x="3788" y="10502"/>
                  </a:lnTo>
                  <a:lnTo>
                    <a:pt x="3826" y="10517"/>
                  </a:lnTo>
                  <a:lnTo>
                    <a:pt x="3882" y="10502"/>
                  </a:lnTo>
                  <a:lnTo>
                    <a:pt x="3919" y="10459"/>
                  </a:lnTo>
                  <a:lnTo>
                    <a:pt x="3974" y="10459"/>
                  </a:lnTo>
                  <a:lnTo>
                    <a:pt x="4067" y="10386"/>
                  </a:lnTo>
                  <a:lnTo>
                    <a:pt x="4160" y="10386"/>
                  </a:lnTo>
                  <a:lnTo>
                    <a:pt x="4142" y="10474"/>
                  </a:lnTo>
                  <a:lnTo>
                    <a:pt x="4104" y="10517"/>
                  </a:lnTo>
                  <a:lnTo>
                    <a:pt x="4142" y="10575"/>
                  </a:lnTo>
                  <a:lnTo>
                    <a:pt x="4142" y="10619"/>
                  </a:lnTo>
                  <a:lnTo>
                    <a:pt x="4179" y="10691"/>
                  </a:lnTo>
                  <a:lnTo>
                    <a:pt x="4197" y="10764"/>
                  </a:lnTo>
                  <a:lnTo>
                    <a:pt x="4160" y="10836"/>
                  </a:lnTo>
                  <a:lnTo>
                    <a:pt x="4160" y="10880"/>
                  </a:lnTo>
                  <a:lnTo>
                    <a:pt x="4179" y="10938"/>
                  </a:lnTo>
                  <a:lnTo>
                    <a:pt x="4179" y="10952"/>
                  </a:lnTo>
                  <a:lnTo>
                    <a:pt x="4142" y="10909"/>
                  </a:lnTo>
                  <a:lnTo>
                    <a:pt x="4086" y="10938"/>
                  </a:lnTo>
                  <a:lnTo>
                    <a:pt x="4104" y="11025"/>
                  </a:lnTo>
                  <a:lnTo>
                    <a:pt x="4160" y="11097"/>
                  </a:lnTo>
                  <a:lnTo>
                    <a:pt x="4160" y="11126"/>
                  </a:lnTo>
                  <a:lnTo>
                    <a:pt x="4142" y="11126"/>
                  </a:lnTo>
                  <a:lnTo>
                    <a:pt x="4086" y="11170"/>
                  </a:lnTo>
                  <a:lnTo>
                    <a:pt x="4104" y="11228"/>
                  </a:lnTo>
                  <a:lnTo>
                    <a:pt x="4142" y="11257"/>
                  </a:lnTo>
                  <a:lnTo>
                    <a:pt x="4197" y="11257"/>
                  </a:lnTo>
                  <a:lnTo>
                    <a:pt x="4253" y="11300"/>
                  </a:lnTo>
                  <a:lnTo>
                    <a:pt x="4253" y="11329"/>
                  </a:lnTo>
                  <a:lnTo>
                    <a:pt x="4197" y="11373"/>
                  </a:lnTo>
                  <a:lnTo>
                    <a:pt x="4197" y="11417"/>
                  </a:lnTo>
                  <a:lnTo>
                    <a:pt x="4142" y="11474"/>
                  </a:lnTo>
                  <a:lnTo>
                    <a:pt x="4086" y="11489"/>
                  </a:lnTo>
                  <a:lnTo>
                    <a:pt x="4011" y="11474"/>
                  </a:lnTo>
                  <a:lnTo>
                    <a:pt x="3974" y="11489"/>
                  </a:lnTo>
                  <a:lnTo>
                    <a:pt x="3974" y="11532"/>
                  </a:lnTo>
                  <a:lnTo>
                    <a:pt x="4049" y="11547"/>
                  </a:lnTo>
                  <a:lnTo>
                    <a:pt x="4104" y="11547"/>
                  </a:lnTo>
                  <a:lnTo>
                    <a:pt x="4160" y="11591"/>
                  </a:lnTo>
                  <a:lnTo>
                    <a:pt x="4197" y="11591"/>
                  </a:lnTo>
                  <a:lnTo>
                    <a:pt x="4271" y="11605"/>
                  </a:lnTo>
                  <a:lnTo>
                    <a:pt x="4309" y="11634"/>
                  </a:lnTo>
                  <a:lnTo>
                    <a:pt x="4309" y="11706"/>
                  </a:lnTo>
                  <a:lnTo>
                    <a:pt x="4327" y="11808"/>
                  </a:lnTo>
                  <a:lnTo>
                    <a:pt x="4234" y="11881"/>
                  </a:lnTo>
                  <a:lnTo>
                    <a:pt x="4215" y="11924"/>
                  </a:lnTo>
                  <a:lnTo>
                    <a:pt x="4253" y="11968"/>
                  </a:lnTo>
                  <a:lnTo>
                    <a:pt x="4179" y="12069"/>
                  </a:lnTo>
                  <a:lnTo>
                    <a:pt x="4086" y="12113"/>
                  </a:lnTo>
                  <a:lnTo>
                    <a:pt x="4030" y="12113"/>
                  </a:lnTo>
                  <a:lnTo>
                    <a:pt x="3974" y="12069"/>
                  </a:lnTo>
                  <a:lnTo>
                    <a:pt x="3937" y="12069"/>
                  </a:lnTo>
                  <a:lnTo>
                    <a:pt x="3844" y="12127"/>
                  </a:lnTo>
                  <a:lnTo>
                    <a:pt x="3807" y="12186"/>
                  </a:lnTo>
                  <a:lnTo>
                    <a:pt x="3844" y="12200"/>
                  </a:lnTo>
                  <a:lnTo>
                    <a:pt x="3882" y="12200"/>
                  </a:lnTo>
                  <a:lnTo>
                    <a:pt x="4030" y="12214"/>
                  </a:lnTo>
                  <a:lnTo>
                    <a:pt x="4067" y="12186"/>
                  </a:lnTo>
                  <a:lnTo>
                    <a:pt x="4086" y="12171"/>
                  </a:lnTo>
                  <a:lnTo>
                    <a:pt x="4123" y="12186"/>
                  </a:lnTo>
                  <a:lnTo>
                    <a:pt x="4123" y="12214"/>
                  </a:lnTo>
                  <a:lnTo>
                    <a:pt x="4142" y="12243"/>
                  </a:lnTo>
                  <a:lnTo>
                    <a:pt x="4086" y="12272"/>
                  </a:lnTo>
                  <a:lnTo>
                    <a:pt x="4049" y="12272"/>
                  </a:lnTo>
                  <a:lnTo>
                    <a:pt x="4030" y="12287"/>
                  </a:lnTo>
                  <a:lnTo>
                    <a:pt x="4030" y="12345"/>
                  </a:lnTo>
                  <a:lnTo>
                    <a:pt x="3993" y="12360"/>
                  </a:lnTo>
                  <a:lnTo>
                    <a:pt x="3937" y="12360"/>
                  </a:lnTo>
                  <a:lnTo>
                    <a:pt x="3807" y="12432"/>
                  </a:lnTo>
                  <a:lnTo>
                    <a:pt x="3714" y="12475"/>
                  </a:lnTo>
                  <a:lnTo>
                    <a:pt x="3714" y="12504"/>
                  </a:lnTo>
                  <a:lnTo>
                    <a:pt x="3788" y="12563"/>
                  </a:lnTo>
                  <a:lnTo>
                    <a:pt x="3900" y="12577"/>
                  </a:lnTo>
                  <a:lnTo>
                    <a:pt x="3993" y="12563"/>
                  </a:lnTo>
                  <a:lnTo>
                    <a:pt x="4067" y="12490"/>
                  </a:lnTo>
                  <a:lnTo>
                    <a:pt x="4123" y="12417"/>
                  </a:lnTo>
                  <a:lnTo>
                    <a:pt x="4160" y="12389"/>
                  </a:lnTo>
                  <a:lnTo>
                    <a:pt x="4179" y="12389"/>
                  </a:lnTo>
                  <a:lnTo>
                    <a:pt x="4179" y="12417"/>
                  </a:lnTo>
                  <a:lnTo>
                    <a:pt x="4086" y="12534"/>
                  </a:lnTo>
                  <a:lnTo>
                    <a:pt x="3974" y="12620"/>
                  </a:lnTo>
                  <a:lnTo>
                    <a:pt x="3937" y="12606"/>
                  </a:lnTo>
                  <a:lnTo>
                    <a:pt x="3788" y="12620"/>
                  </a:lnTo>
                  <a:lnTo>
                    <a:pt x="3751" y="12635"/>
                  </a:lnTo>
                  <a:lnTo>
                    <a:pt x="3695" y="12693"/>
                  </a:lnTo>
                  <a:lnTo>
                    <a:pt x="3678" y="12679"/>
                  </a:lnTo>
                  <a:lnTo>
                    <a:pt x="3584" y="12679"/>
                  </a:lnTo>
                  <a:lnTo>
                    <a:pt x="3491" y="12708"/>
                  </a:lnTo>
                  <a:lnTo>
                    <a:pt x="3491" y="12751"/>
                  </a:lnTo>
                  <a:lnTo>
                    <a:pt x="3510" y="12766"/>
                  </a:lnTo>
                  <a:lnTo>
                    <a:pt x="3528" y="12794"/>
                  </a:lnTo>
                  <a:lnTo>
                    <a:pt x="3510" y="12853"/>
                  </a:lnTo>
                  <a:lnTo>
                    <a:pt x="3566" y="12940"/>
                  </a:lnTo>
                  <a:lnTo>
                    <a:pt x="3584" y="12940"/>
                  </a:lnTo>
                  <a:lnTo>
                    <a:pt x="3603" y="12896"/>
                  </a:lnTo>
                  <a:lnTo>
                    <a:pt x="3659" y="12896"/>
                  </a:lnTo>
                  <a:lnTo>
                    <a:pt x="3695" y="12925"/>
                  </a:lnTo>
                  <a:lnTo>
                    <a:pt x="3714" y="12969"/>
                  </a:lnTo>
                  <a:lnTo>
                    <a:pt x="3714" y="13012"/>
                  </a:lnTo>
                  <a:lnTo>
                    <a:pt x="3770" y="13056"/>
                  </a:lnTo>
                  <a:lnTo>
                    <a:pt x="3882" y="13056"/>
                  </a:lnTo>
                  <a:lnTo>
                    <a:pt x="3955" y="13012"/>
                  </a:lnTo>
                  <a:lnTo>
                    <a:pt x="3974" y="12997"/>
                  </a:lnTo>
                  <a:lnTo>
                    <a:pt x="4030" y="12997"/>
                  </a:lnTo>
                  <a:lnTo>
                    <a:pt x="4123" y="12983"/>
                  </a:lnTo>
                  <a:lnTo>
                    <a:pt x="4160" y="12940"/>
                  </a:lnTo>
                  <a:lnTo>
                    <a:pt x="4179" y="12867"/>
                  </a:lnTo>
                  <a:lnTo>
                    <a:pt x="4160" y="12823"/>
                  </a:lnTo>
                  <a:lnTo>
                    <a:pt x="4123" y="12780"/>
                  </a:lnTo>
                  <a:lnTo>
                    <a:pt x="4215" y="12780"/>
                  </a:lnTo>
                  <a:lnTo>
                    <a:pt x="4215" y="12751"/>
                  </a:lnTo>
                  <a:lnTo>
                    <a:pt x="4234" y="12635"/>
                  </a:lnTo>
                  <a:lnTo>
                    <a:pt x="4271" y="12693"/>
                  </a:lnTo>
                  <a:lnTo>
                    <a:pt x="4327" y="12722"/>
                  </a:lnTo>
                  <a:lnTo>
                    <a:pt x="4365" y="12722"/>
                  </a:lnTo>
                  <a:lnTo>
                    <a:pt x="4420" y="12679"/>
                  </a:lnTo>
                  <a:lnTo>
                    <a:pt x="4420" y="12490"/>
                  </a:lnTo>
                  <a:lnTo>
                    <a:pt x="4365" y="12417"/>
                  </a:lnTo>
                  <a:lnTo>
                    <a:pt x="4346" y="12360"/>
                  </a:lnTo>
                  <a:lnTo>
                    <a:pt x="4365" y="12214"/>
                  </a:lnTo>
                  <a:lnTo>
                    <a:pt x="4402" y="12186"/>
                  </a:lnTo>
                  <a:lnTo>
                    <a:pt x="4420" y="12186"/>
                  </a:lnTo>
                  <a:lnTo>
                    <a:pt x="4420" y="12243"/>
                  </a:lnTo>
                  <a:lnTo>
                    <a:pt x="4402" y="12287"/>
                  </a:lnTo>
                  <a:lnTo>
                    <a:pt x="4420" y="12360"/>
                  </a:lnTo>
                  <a:lnTo>
                    <a:pt x="4457" y="12432"/>
                  </a:lnTo>
                  <a:lnTo>
                    <a:pt x="4457" y="12534"/>
                  </a:lnTo>
                  <a:lnTo>
                    <a:pt x="4438" y="12620"/>
                  </a:lnTo>
                  <a:lnTo>
                    <a:pt x="4438" y="12693"/>
                  </a:lnTo>
                  <a:lnTo>
                    <a:pt x="4494" y="12693"/>
                  </a:lnTo>
                  <a:lnTo>
                    <a:pt x="4513" y="12679"/>
                  </a:lnTo>
                  <a:lnTo>
                    <a:pt x="4587" y="12635"/>
                  </a:lnTo>
                  <a:lnTo>
                    <a:pt x="4587" y="12606"/>
                  </a:lnTo>
                  <a:lnTo>
                    <a:pt x="4680" y="12504"/>
                  </a:lnTo>
                  <a:lnTo>
                    <a:pt x="4773" y="12475"/>
                  </a:lnTo>
                  <a:lnTo>
                    <a:pt x="4810" y="12475"/>
                  </a:lnTo>
                  <a:lnTo>
                    <a:pt x="4810" y="12490"/>
                  </a:lnTo>
                  <a:lnTo>
                    <a:pt x="4736" y="12534"/>
                  </a:lnTo>
                  <a:lnTo>
                    <a:pt x="4698" y="12563"/>
                  </a:lnTo>
                  <a:lnTo>
                    <a:pt x="4643" y="12649"/>
                  </a:lnTo>
                  <a:lnTo>
                    <a:pt x="4587" y="12708"/>
                  </a:lnTo>
                  <a:lnTo>
                    <a:pt x="4587" y="12751"/>
                  </a:lnTo>
                  <a:lnTo>
                    <a:pt x="4625" y="12766"/>
                  </a:lnTo>
                  <a:lnTo>
                    <a:pt x="4698" y="12766"/>
                  </a:lnTo>
                  <a:lnTo>
                    <a:pt x="4736" y="12780"/>
                  </a:lnTo>
                  <a:lnTo>
                    <a:pt x="4792" y="12838"/>
                  </a:lnTo>
                  <a:lnTo>
                    <a:pt x="4866" y="12853"/>
                  </a:lnTo>
                  <a:lnTo>
                    <a:pt x="4958" y="12838"/>
                  </a:lnTo>
                  <a:lnTo>
                    <a:pt x="5014" y="12794"/>
                  </a:lnTo>
                  <a:lnTo>
                    <a:pt x="5070" y="12794"/>
                  </a:lnTo>
                  <a:lnTo>
                    <a:pt x="5089" y="12823"/>
                  </a:lnTo>
                  <a:lnTo>
                    <a:pt x="5089" y="12853"/>
                  </a:lnTo>
                  <a:lnTo>
                    <a:pt x="4977" y="12911"/>
                  </a:lnTo>
                  <a:lnTo>
                    <a:pt x="4810" y="12940"/>
                  </a:lnTo>
                  <a:lnTo>
                    <a:pt x="4698" y="12940"/>
                  </a:lnTo>
                  <a:lnTo>
                    <a:pt x="4625" y="12983"/>
                  </a:lnTo>
                  <a:lnTo>
                    <a:pt x="4587" y="13012"/>
                  </a:lnTo>
                  <a:lnTo>
                    <a:pt x="4587" y="13056"/>
                  </a:lnTo>
                  <a:lnTo>
                    <a:pt x="4606" y="13070"/>
                  </a:lnTo>
                  <a:lnTo>
                    <a:pt x="4717" y="13056"/>
                  </a:lnTo>
                  <a:lnTo>
                    <a:pt x="4773" y="13070"/>
                  </a:lnTo>
                  <a:lnTo>
                    <a:pt x="4810" y="13056"/>
                  </a:lnTo>
                  <a:lnTo>
                    <a:pt x="4885" y="13012"/>
                  </a:lnTo>
                  <a:lnTo>
                    <a:pt x="4996" y="13012"/>
                  </a:lnTo>
                  <a:lnTo>
                    <a:pt x="5014" y="13041"/>
                  </a:lnTo>
                  <a:lnTo>
                    <a:pt x="4996" y="13070"/>
                  </a:lnTo>
                  <a:lnTo>
                    <a:pt x="4921" y="13085"/>
                  </a:lnTo>
                  <a:lnTo>
                    <a:pt x="4866" y="13128"/>
                  </a:lnTo>
                  <a:lnTo>
                    <a:pt x="4736" y="13128"/>
                  </a:lnTo>
                  <a:lnTo>
                    <a:pt x="4698" y="13186"/>
                  </a:lnTo>
                  <a:lnTo>
                    <a:pt x="4680" y="13230"/>
                  </a:lnTo>
                  <a:lnTo>
                    <a:pt x="4625" y="13273"/>
                  </a:lnTo>
                  <a:lnTo>
                    <a:pt x="4625" y="13302"/>
                  </a:lnTo>
                  <a:lnTo>
                    <a:pt x="4680" y="13302"/>
                  </a:lnTo>
                  <a:lnTo>
                    <a:pt x="4810" y="13215"/>
                  </a:lnTo>
                  <a:lnTo>
                    <a:pt x="4866" y="13201"/>
                  </a:lnTo>
                  <a:lnTo>
                    <a:pt x="4921" y="13201"/>
                  </a:lnTo>
                  <a:lnTo>
                    <a:pt x="4958" y="13186"/>
                  </a:lnTo>
                  <a:lnTo>
                    <a:pt x="4996" y="13186"/>
                  </a:lnTo>
                  <a:lnTo>
                    <a:pt x="5052" y="13230"/>
                  </a:lnTo>
                  <a:lnTo>
                    <a:pt x="5052" y="13273"/>
                  </a:lnTo>
                  <a:lnTo>
                    <a:pt x="5014" y="13302"/>
                  </a:lnTo>
                  <a:lnTo>
                    <a:pt x="4958" y="13273"/>
                  </a:lnTo>
                  <a:lnTo>
                    <a:pt x="4903" y="13259"/>
                  </a:lnTo>
                  <a:lnTo>
                    <a:pt x="4792" y="13288"/>
                  </a:lnTo>
                  <a:lnTo>
                    <a:pt x="4773" y="13332"/>
                  </a:lnTo>
                  <a:lnTo>
                    <a:pt x="4792" y="13360"/>
                  </a:lnTo>
                  <a:lnTo>
                    <a:pt x="4958" y="13360"/>
                  </a:lnTo>
                  <a:lnTo>
                    <a:pt x="5014" y="13332"/>
                  </a:lnTo>
                  <a:lnTo>
                    <a:pt x="5070" y="13332"/>
                  </a:lnTo>
                  <a:lnTo>
                    <a:pt x="5145" y="13404"/>
                  </a:lnTo>
                  <a:lnTo>
                    <a:pt x="5145" y="13447"/>
                  </a:lnTo>
                  <a:lnTo>
                    <a:pt x="5089" y="13477"/>
                  </a:lnTo>
                  <a:lnTo>
                    <a:pt x="4903" y="13418"/>
                  </a:lnTo>
                  <a:lnTo>
                    <a:pt x="4810" y="13375"/>
                  </a:lnTo>
                  <a:lnTo>
                    <a:pt x="4792" y="13418"/>
                  </a:lnTo>
                  <a:lnTo>
                    <a:pt x="4810" y="13477"/>
                  </a:lnTo>
                  <a:lnTo>
                    <a:pt x="4903" y="13520"/>
                  </a:lnTo>
                  <a:lnTo>
                    <a:pt x="4996" y="13621"/>
                  </a:lnTo>
                  <a:lnTo>
                    <a:pt x="5052" y="13694"/>
                  </a:lnTo>
                  <a:lnTo>
                    <a:pt x="4996" y="13694"/>
                  </a:lnTo>
                  <a:lnTo>
                    <a:pt x="4921" y="13621"/>
                  </a:lnTo>
                  <a:lnTo>
                    <a:pt x="4903" y="13621"/>
                  </a:lnTo>
                  <a:lnTo>
                    <a:pt x="4885" y="13651"/>
                  </a:lnTo>
                  <a:lnTo>
                    <a:pt x="4903" y="13709"/>
                  </a:lnTo>
                  <a:lnTo>
                    <a:pt x="5014" y="13781"/>
                  </a:lnTo>
                  <a:lnTo>
                    <a:pt x="5145" y="13854"/>
                  </a:lnTo>
                  <a:lnTo>
                    <a:pt x="5145" y="13883"/>
                  </a:lnTo>
                  <a:lnTo>
                    <a:pt x="5089" y="13883"/>
                  </a:lnTo>
                  <a:lnTo>
                    <a:pt x="5089" y="13926"/>
                  </a:lnTo>
                  <a:lnTo>
                    <a:pt x="5052" y="13926"/>
                  </a:lnTo>
                  <a:lnTo>
                    <a:pt x="4958" y="13854"/>
                  </a:lnTo>
                  <a:lnTo>
                    <a:pt x="4921" y="13854"/>
                  </a:lnTo>
                  <a:lnTo>
                    <a:pt x="4921" y="13883"/>
                  </a:lnTo>
                  <a:lnTo>
                    <a:pt x="5014" y="13984"/>
                  </a:lnTo>
                  <a:lnTo>
                    <a:pt x="5070" y="14013"/>
                  </a:lnTo>
                  <a:lnTo>
                    <a:pt x="5108" y="14013"/>
                  </a:lnTo>
                  <a:lnTo>
                    <a:pt x="5163" y="13999"/>
                  </a:lnTo>
                  <a:lnTo>
                    <a:pt x="5181" y="14013"/>
                  </a:lnTo>
                  <a:lnTo>
                    <a:pt x="5145" y="14071"/>
                  </a:lnTo>
                  <a:lnTo>
                    <a:pt x="5089" y="14086"/>
                  </a:lnTo>
                  <a:lnTo>
                    <a:pt x="4996" y="14057"/>
                  </a:lnTo>
                  <a:lnTo>
                    <a:pt x="4921" y="13999"/>
                  </a:lnTo>
                  <a:lnTo>
                    <a:pt x="4829" y="13940"/>
                  </a:lnTo>
                  <a:lnTo>
                    <a:pt x="4773" y="13868"/>
                  </a:lnTo>
                  <a:lnTo>
                    <a:pt x="4698" y="13723"/>
                  </a:lnTo>
                  <a:lnTo>
                    <a:pt x="4643" y="13665"/>
                  </a:lnTo>
                  <a:lnTo>
                    <a:pt x="4587" y="13651"/>
                  </a:lnTo>
                  <a:lnTo>
                    <a:pt x="4513" y="13621"/>
                  </a:lnTo>
                  <a:lnTo>
                    <a:pt x="4420" y="13592"/>
                  </a:lnTo>
                  <a:lnTo>
                    <a:pt x="4327" y="13592"/>
                  </a:lnTo>
                  <a:lnTo>
                    <a:pt x="4271" y="13578"/>
                  </a:lnTo>
                  <a:lnTo>
                    <a:pt x="4215" y="13578"/>
                  </a:lnTo>
                  <a:lnTo>
                    <a:pt x="4123" y="13563"/>
                  </a:lnTo>
                  <a:lnTo>
                    <a:pt x="4030" y="13491"/>
                  </a:lnTo>
                  <a:lnTo>
                    <a:pt x="3937" y="13491"/>
                  </a:lnTo>
                  <a:lnTo>
                    <a:pt x="3863" y="13477"/>
                  </a:lnTo>
                  <a:lnTo>
                    <a:pt x="3807" y="13491"/>
                  </a:lnTo>
                  <a:lnTo>
                    <a:pt x="3714" y="13491"/>
                  </a:lnTo>
                  <a:lnTo>
                    <a:pt x="3603" y="13563"/>
                  </a:lnTo>
                  <a:lnTo>
                    <a:pt x="3603" y="13592"/>
                  </a:lnTo>
                  <a:lnTo>
                    <a:pt x="3659" y="13636"/>
                  </a:lnTo>
                  <a:lnTo>
                    <a:pt x="3714" y="13694"/>
                  </a:lnTo>
                  <a:lnTo>
                    <a:pt x="3770" y="13781"/>
                  </a:lnTo>
                  <a:lnTo>
                    <a:pt x="3770" y="13839"/>
                  </a:lnTo>
                  <a:lnTo>
                    <a:pt x="3863" y="13912"/>
                  </a:lnTo>
                  <a:lnTo>
                    <a:pt x="3993" y="13940"/>
                  </a:lnTo>
                  <a:lnTo>
                    <a:pt x="4179" y="13999"/>
                  </a:lnTo>
                  <a:lnTo>
                    <a:pt x="4309" y="14057"/>
                  </a:lnTo>
                  <a:lnTo>
                    <a:pt x="4346" y="14129"/>
                  </a:lnTo>
                  <a:lnTo>
                    <a:pt x="4346" y="14158"/>
                  </a:lnTo>
                  <a:lnTo>
                    <a:pt x="4420" y="14173"/>
                  </a:lnTo>
                  <a:lnTo>
                    <a:pt x="4494" y="14173"/>
                  </a:lnTo>
                  <a:lnTo>
                    <a:pt x="4550" y="14231"/>
                  </a:lnTo>
                  <a:lnTo>
                    <a:pt x="4625" y="14245"/>
                  </a:lnTo>
                  <a:lnTo>
                    <a:pt x="4680" y="14231"/>
                  </a:lnTo>
                  <a:lnTo>
                    <a:pt x="4717" y="14275"/>
                  </a:lnTo>
                  <a:lnTo>
                    <a:pt x="4792" y="14275"/>
                  </a:lnTo>
                  <a:lnTo>
                    <a:pt x="4829" y="14245"/>
                  </a:lnTo>
                  <a:lnTo>
                    <a:pt x="4885" y="14303"/>
                  </a:lnTo>
                  <a:lnTo>
                    <a:pt x="4977" y="14303"/>
                  </a:lnTo>
                  <a:lnTo>
                    <a:pt x="5052" y="14245"/>
                  </a:lnTo>
                  <a:lnTo>
                    <a:pt x="5145" y="14245"/>
                  </a:lnTo>
                  <a:lnTo>
                    <a:pt x="5181" y="14275"/>
                  </a:lnTo>
                  <a:lnTo>
                    <a:pt x="5181" y="14317"/>
                  </a:lnTo>
                  <a:lnTo>
                    <a:pt x="5108" y="14317"/>
                  </a:lnTo>
                  <a:lnTo>
                    <a:pt x="5052" y="14347"/>
                  </a:lnTo>
                  <a:lnTo>
                    <a:pt x="5052" y="14376"/>
                  </a:lnTo>
                  <a:lnTo>
                    <a:pt x="5108" y="14376"/>
                  </a:lnTo>
                  <a:lnTo>
                    <a:pt x="5163" y="14434"/>
                  </a:lnTo>
                  <a:lnTo>
                    <a:pt x="5089" y="14463"/>
                  </a:lnTo>
                  <a:lnTo>
                    <a:pt x="5089" y="14492"/>
                  </a:lnTo>
                  <a:lnTo>
                    <a:pt x="5014" y="14506"/>
                  </a:lnTo>
                  <a:lnTo>
                    <a:pt x="4977" y="14535"/>
                  </a:lnTo>
                  <a:lnTo>
                    <a:pt x="4885" y="14579"/>
                  </a:lnTo>
                  <a:lnTo>
                    <a:pt x="4866" y="14608"/>
                  </a:lnTo>
                  <a:lnTo>
                    <a:pt x="4885" y="14637"/>
                  </a:lnTo>
                  <a:lnTo>
                    <a:pt x="4977" y="14637"/>
                  </a:lnTo>
                  <a:lnTo>
                    <a:pt x="5052" y="14652"/>
                  </a:lnTo>
                  <a:lnTo>
                    <a:pt x="5070" y="14680"/>
                  </a:lnTo>
                  <a:lnTo>
                    <a:pt x="4996" y="14680"/>
                  </a:lnTo>
                  <a:lnTo>
                    <a:pt x="4958" y="14709"/>
                  </a:lnTo>
                  <a:lnTo>
                    <a:pt x="4921" y="14680"/>
                  </a:lnTo>
                  <a:lnTo>
                    <a:pt x="4885" y="14724"/>
                  </a:lnTo>
                  <a:lnTo>
                    <a:pt x="4810" y="14811"/>
                  </a:lnTo>
                  <a:lnTo>
                    <a:pt x="4773" y="14811"/>
                  </a:lnTo>
                  <a:lnTo>
                    <a:pt x="4717" y="14855"/>
                  </a:lnTo>
                  <a:lnTo>
                    <a:pt x="4717" y="14883"/>
                  </a:lnTo>
                  <a:lnTo>
                    <a:pt x="4792" y="14898"/>
                  </a:lnTo>
                  <a:lnTo>
                    <a:pt x="4829" y="14898"/>
                  </a:lnTo>
                  <a:lnTo>
                    <a:pt x="4885" y="14883"/>
                  </a:lnTo>
                  <a:lnTo>
                    <a:pt x="4903" y="14898"/>
                  </a:lnTo>
                  <a:lnTo>
                    <a:pt x="4921" y="14941"/>
                  </a:lnTo>
                  <a:lnTo>
                    <a:pt x="4977" y="14941"/>
                  </a:lnTo>
                  <a:lnTo>
                    <a:pt x="5014" y="14956"/>
                  </a:lnTo>
                  <a:lnTo>
                    <a:pt x="5014" y="15000"/>
                  </a:lnTo>
                  <a:lnTo>
                    <a:pt x="4921" y="15014"/>
                  </a:lnTo>
                  <a:lnTo>
                    <a:pt x="4866" y="15029"/>
                  </a:lnTo>
                  <a:lnTo>
                    <a:pt x="4866" y="15043"/>
                  </a:lnTo>
                  <a:lnTo>
                    <a:pt x="4977" y="15043"/>
                  </a:lnTo>
                  <a:lnTo>
                    <a:pt x="5014" y="15086"/>
                  </a:lnTo>
                  <a:lnTo>
                    <a:pt x="5014" y="15115"/>
                  </a:lnTo>
                  <a:lnTo>
                    <a:pt x="4977" y="15115"/>
                  </a:lnTo>
                  <a:lnTo>
                    <a:pt x="4921" y="15101"/>
                  </a:lnTo>
                  <a:lnTo>
                    <a:pt x="4903" y="15115"/>
                  </a:lnTo>
                  <a:lnTo>
                    <a:pt x="4866" y="15115"/>
                  </a:lnTo>
                  <a:lnTo>
                    <a:pt x="4810" y="15086"/>
                  </a:lnTo>
                  <a:lnTo>
                    <a:pt x="4736" y="15086"/>
                  </a:lnTo>
                  <a:lnTo>
                    <a:pt x="4643" y="15072"/>
                  </a:lnTo>
                  <a:lnTo>
                    <a:pt x="4643" y="15029"/>
                  </a:lnTo>
                  <a:lnTo>
                    <a:pt x="4680" y="15014"/>
                  </a:lnTo>
                  <a:lnTo>
                    <a:pt x="4625" y="14941"/>
                  </a:lnTo>
                  <a:lnTo>
                    <a:pt x="4606" y="14927"/>
                  </a:lnTo>
                  <a:lnTo>
                    <a:pt x="4550" y="14941"/>
                  </a:lnTo>
                  <a:lnTo>
                    <a:pt x="4550" y="15014"/>
                  </a:lnTo>
                  <a:lnTo>
                    <a:pt x="4494" y="15159"/>
                  </a:lnTo>
                  <a:lnTo>
                    <a:pt x="4438" y="15217"/>
                  </a:lnTo>
                  <a:lnTo>
                    <a:pt x="4457" y="15247"/>
                  </a:lnTo>
                  <a:lnTo>
                    <a:pt x="4513" y="15247"/>
                  </a:lnTo>
                  <a:lnTo>
                    <a:pt x="4587" y="15217"/>
                  </a:lnTo>
                  <a:lnTo>
                    <a:pt x="4606" y="15217"/>
                  </a:lnTo>
                  <a:lnTo>
                    <a:pt x="4587" y="15247"/>
                  </a:lnTo>
                  <a:lnTo>
                    <a:pt x="4513" y="15290"/>
                  </a:lnTo>
                  <a:lnTo>
                    <a:pt x="4457" y="15319"/>
                  </a:lnTo>
                  <a:lnTo>
                    <a:pt x="4420" y="15333"/>
                  </a:lnTo>
                  <a:lnTo>
                    <a:pt x="4420" y="15377"/>
                  </a:lnTo>
                  <a:lnTo>
                    <a:pt x="4309" y="15362"/>
                  </a:lnTo>
                  <a:lnTo>
                    <a:pt x="4215" y="15362"/>
                  </a:lnTo>
                  <a:lnTo>
                    <a:pt x="4123" y="15377"/>
                  </a:lnTo>
                  <a:lnTo>
                    <a:pt x="4086" y="15362"/>
                  </a:lnTo>
                  <a:lnTo>
                    <a:pt x="3974" y="15362"/>
                  </a:lnTo>
                  <a:lnTo>
                    <a:pt x="3900" y="15377"/>
                  </a:lnTo>
                  <a:lnTo>
                    <a:pt x="3770" y="15435"/>
                  </a:lnTo>
                  <a:lnTo>
                    <a:pt x="3659" y="15449"/>
                  </a:lnTo>
                  <a:lnTo>
                    <a:pt x="3678" y="15464"/>
                  </a:lnTo>
                  <a:lnTo>
                    <a:pt x="3770" y="15449"/>
                  </a:lnTo>
                  <a:lnTo>
                    <a:pt x="3807" y="15449"/>
                  </a:lnTo>
                  <a:lnTo>
                    <a:pt x="3770" y="15478"/>
                  </a:lnTo>
                  <a:lnTo>
                    <a:pt x="3714" y="15507"/>
                  </a:lnTo>
                  <a:lnTo>
                    <a:pt x="3751" y="15536"/>
                  </a:lnTo>
                  <a:lnTo>
                    <a:pt x="3807" y="15551"/>
                  </a:lnTo>
                  <a:lnTo>
                    <a:pt x="3863" y="15609"/>
                  </a:lnTo>
                  <a:lnTo>
                    <a:pt x="3955" y="15595"/>
                  </a:lnTo>
                  <a:lnTo>
                    <a:pt x="4030" y="15609"/>
                  </a:lnTo>
                  <a:lnTo>
                    <a:pt x="4067" y="15595"/>
                  </a:lnTo>
                  <a:lnTo>
                    <a:pt x="4179" y="15595"/>
                  </a:lnTo>
                  <a:lnTo>
                    <a:pt x="4215" y="15580"/>
                  </a:lnTo>
                  <a:lnTo>
                    <a:pt x="4142" y="15536"/>
                  </a:lnTo>
                  <a:lnTo>
                    <a:pt x="4123" y="15522"/>
                  </a:lnTo>
                  <a:lnTo>
                    <a:pt x="4160" y="15478"/>
                  </a:lnTo>
                  <a:lnTo>
                    <a:pt x="4309" y="15478"/>
                  </a:lnTo>
                  <a:lnTo>
                    <a:pt x="4365" y="15464"/>
                  </a:lnTo>
                  <a:lnTo>
                    <a:pt x="4438" y="15464"/>
                  </a:lnTo>
                  <a:lnTo>
                    <a:pt x="4438" y="15478"/>
                  </a:lnTo>
                  <a:lnTo>
                    <a:pt x="4402" y="15507"/>
                  </a:lnTo>
                  <a:lnTo>
                    <a:pt x="4365" y="15551"/>
                  </a:lnTo>
                  <a:lnTo>
                    <a:pt x="4365" y="15609"/>
                  </a:lnTo>
                  <a:lnTo>
                    <a:pt x="4253" y="15652"/>
                  </a:lnTo>
                  <a:lnTo>
                    <a:pt x="4253" y="15681"/>
                  </a:lnTo>
                  <a:lnTo>
                    <a:pt x="4271" y="15725"/>
                  </a:lnTo>
                  <a:lnTo>
                    <a:pt x="4494" y="15841"/>
                  </a:lnTo>
                  <a:lnTo>
                    <a:pt x="4587" y="15899"/>
                  </a:lnTo>
                  <a:lnTo>
                    <a:pt x="4587" y="15913"/>
                  </a:lnTo>
                  <a:lnTo>
                    <a:pt x="4513" y="15913"/>
                  </a:lnTo>
                  <a:lnTo>
                    <a:pt x="4494" y="15899"/>
                  </a:lnTo>
                  <a:lnTo>
                    <a:pt x="4402" y="15870"/>
                  </a:lnTo>
                  <a:lnTo>
                    <a:pt x="4271" y="15812"/>
                  </a:lnTo>
                  <a:lnTo>
                    <a:pt x="4234" y="15769"/>
                  </a:lnTo>
                  <a:lnTo>
                    <a:pt x="4142" y="15769"/>
                  </a:lnTo>
                  <a:lnTo>
                    <a:pt x="4086" y="15798"/>
                  </a:lnTo>
                  <a:lnTo>
                    <a:pt x="4030" y="15812"/>
                  </a:lnTo>
                  <a:lnTo>
                    <a:pt x="3844" y="15725"/>
                  </a:lnTo>
                  <a:lnTo>
                    <a:pt x="3807" y="15667"/>
                  </a:lnTo>
                  <a:lnTo>
                    <a:pt x="3770" y="15609"/>
                  </a:lnTo>
                  <a:lnTo>
                    <a:pt x="3751" y="15609"/>
                  </a:lnTo>
                  <a:lnTo>
                    <a:pt x="3770" y="15681"/>
                  </a:lnTo>
                  <a:lnTo>
                    <a:pt x="3788" y="15739"/>
                  </a:lnTo>
                  <a:lnTo>
                    <a:pt x="3770" y="15754"/>
                  </a:lnTo>
                  <a:lnTo>
                    <a:pt x="3678" y="15681"/>
                  </a:lnTo>
                  <a:lnTo>
                    <a:pt x="3584" y="15595"/>
                  </a:lnTo>
                  <a:lnTo>
                    <a:pt x="3472" y="15551"/>
                  </a:lnTo>
                  <a:lnTo>
                    <a:pt x="3417" y="15580"/>
                  </a:lnTo>
                  <a:lnTo>
                    <a:pt x="3436" y="15609"/>
                  </a:lnTo>
                  <a:lnTo>
                    <a:pt x="3510" y="15624"/>
                  </a:lnTo>
                  <a:lnTo>
                    <a:pt x="3528" y="15681"/>
                  </a:lnTo>
                  <a:lnTo>
                    <a:pt x="3659" y="15769"/>
                  </a:lnTo>
                  <a:lnTo>
                    <a:pt x="3695" y="15812"/>
                  </a:lnTo>
                  <a:lnTo>
                    <a:pt x="3751" y="15812"/>
                  </a:lnTo>
                  <a:lnTo>
                    <a:pt x="3807" y="15826"/>
                  </a:lnTo>
                  <a:lnTo>
                    <a:pt x="3844" y="15870"/>
                  </a:lnTo>
                  <a:lnTo>
                    <a:pt x="3695" y="15870"/>
                  </a:lnTo>
                  <a:lnTo>
                    <a:pt x="3603" y="15826"/>
                  </a:lnTo>
                  <a:lnTo>
                    <a:pt x="3528" y="15798"/>
                  </a:lnTo>
                  <a:lnTo>
                    <a:pt x="3491" y="15798"/>
                  </a:lnTo>
                  <a:lnTo>
                    <a:pt x="3472" y="15841"/>
                  </a:lnTo>
                  <a:lnTo>
                    <a:pt x="3472" y="15884"/>
                  </a:lnTo>
                  <a:lnTo>
                    <a:pt x="3417" y="15913"/>
                  </a:lnTo>
                  <a:lnTo>
                    <a:pt x="3399" y="15913"/>
                  </a:lnTo>
                  <a:lnTo>
                    <a:pt x="3399" y="15957"/>
                  </a:lnTo>
                  <a:lnTo>
                    <a:pt x="3343" y="15986"/>
                  </a:lnTo>
                  <a:lnTo>
                    <a:pt x="3306" y="16015"/>
                  </a:lnTo>
                  <a:lnTo>
                    <a:pt x="3195" y="16117"/>
                  </a:lnTo>
                  <a:lnTo>
                    <a:pt x="3195" y="16160"/>
                  </a:lnTo>
                  <a:lnTo>
                    <a:pt x="3219" y="16170"/>
                  </a:lnTo>
                  <a:lnTo>
                    <a:pt x="3157" y="16189"/>
                  </a:lnTo>
                  <a:lnTo>
                    <a:pt x="3101" y="16232"/>
                  </a:lnTo>
                  <a:lnTo>
                    <a:pt x="3008" y="16262"/>
                  </a:lnTo>
                  <a:lnTo>
                    <a:pt x="2953" y="16334"/>
                  </a:lnTo>
                  <a:lnTo>
                    <a:pt x="2953" y="16392"/>
                  </a:lnTo>
                  <a:lnTo>
                    <a:pt x="2971" y="16406"/>
                  </a:lnTo>
                  <a:lnTo>
                    <a:pt x="3046" y="16378"/>
                  </a:lnTo>
                  <a:lnTo>
                    <a:pt x="3139" y="16349"/>
                  </a:lnTo>
                  <a:lnTo>
                    <a:pt x="3195" y="16378"/>
                  </a:lnTo>
                  <a:lnTo>
                    <a:pt x="3212" y="16392"/>
                  </a:lnTo>
                  <a:lnTo>
                    <a:pt x="3306" y="16392"/>
                  </a:lnTo>
                  <a:lnTo>
                    <a:pt x="3472" y="16349"/>
                  </a:lnTo>
                  <a:lnTo>
                    <a:pt x="3603" y="16349"/>
                  </a:lnTo>
                  <a:lnTo>
                    <a:pt x="3714" y="16392"/>
                  </a:lnTo>
                  <a:lnTo>
                    <a:pt x="3714" y="16421"/>
                  </a:lnTo>
                  <a:lnTo>
                    <a:pt x="3678" y="16450"/>
                  </a:lnTo>
                  <a:lnTo>
                    <a:pt x="3566" y="16421"/>
                  </a:lnTo>
                  <a:lnTo>
                    <a:pt x="3491" y="16450"/>
                  </a:lnTo>
                  <a:lnTo>
                    <a:pt x="3157" y="16421"/>
                  </a:lnTo>
                  <a:lnTo>
                    <a:pt x="3064" y="16421"/>
                  </a:lnTo>
                  <a:lnTo>
                    <a:pt x="3046" y="16450"/>
                  </a:lnTo>
                  <a:lnTo>
                    <a:pt x="2916" y="16450"/>
                  </a:lnTo>
                  <a:lnTo>
                    <a:pt x="2916" y="16479"/>
                  </a:lnTo>
                  <a:lnTo>
                    <a:pt x="2935" y="16494"/>
                  </a:lnTo>
                  <a:lnTo>
                    <a:pt x="3027" y="16494"/>
                  </a:lnTo>
                  <a:lnTo>
                    <a:pt x="3046" y="16523"/>
                  </a:lnTo>
                  <a:lnTo>
                    <a:pt x="3008" y="16537"/>
                  </a:lnTo>
                  <a:lnTo>
                    <a:pt x="2935" y="16523"/>
                  </a:lnTo>
                  <a:lnTo>
                    <a:pt x="2841" y="16523"/>
                  </a:lnTo>
                  <a:lnTo>
                    <a:pt x="2841" y="16537"/>
                  </a:lnTo>
                  <a:lnTo>
                    <a:pt x="2879" y="16567"/>
                  </a:lnTo>
                  <a:lnTo>
                    <a:pt x="2971" y="16567"/>
                  </a:lnTo>
                  <a:lnTo>
                    <a:pt x="3212" y="16624"/>
                  </a:lnTo>
                  <a:lnTo>
                    <a:pt x="3287" y="16624"/>
                  </a:lnTo>
                  <a:lnTo>
                    <a:pt x="3324" y="16610"/>
                  </a:lnTo>
                  <a:lnTo>
                    <a:pt x="3399" y="16610"/>
                  </a:lnTo>
                  <a:lnTo>
                    <a:pt x="3417" y="16624"/>
                  </a:lnTo>
                  <a:lnTo>
                    <a:pt x="3417" y="16682"/>
                  </a:lnTo>
                  <a:lnTo>
                    <a:pt x="3436" y="16741"/>
                  </a:lnTo>
                  <a:lnTo>
                    <a:pt x="3399" y="16755"/>
                  </a:lnTo>
                  <a:lnTo>
                    <a:pt x="3324" y="16741"/>
                  </a:lnTo>
                  <a:lnTo>
                    <a:pt x="3306" y="16755"/>
                  </a:lnTo>
                  <a:lnTo>
                    <a:pt x="3287" y="16741"/>
                  </a:lnTo>
                  <a:lnTo>
                    <a:pt x="3195" y="16755"/>
                  </a:lnTo>
                  <a:lnTo>
                    <a:pt x="3195" y="16784"/>
                  </a:lnTo>
                  <a:lnTo>
                    <a:pt x="3212" y="16813"/>
                  </a:lnTo>
                  <a:lnTo>
                    <a:pt x="3250" y="16813"/>
                  </a:lnTo>
                  <a:lnTo>
                    <a:pt x="3324" y="16827"/>
                  </a:lnTo>
                  <a:lnTo>
                    <a:pt x="3343" y="16842"/>
                  </a:lnTo>
                  <a:lnTo>
                    <a:pt x="3250" y="16886"/>
                  </a:lnTo>
                  <a:lnTo>
                    <a:pt x="3195" y="16886"/>
                  </a:lnTo>
                  <a:lnTo>
                    <a:pt x="3101" y="16842"/>
                  </a:lnTo>
                  <a:lnTo>
                    <a:pt x="3008" y="16871"/>
                  </a:lnTo>
                  <a:lnTo>
                    <a:pt x="3008" y="16900"/>
                  </a:lnTo>
                  <a:lnTo>
                    <a:pt x="3027" y="16958"/>
                  </a:lnTo>
                  <a:lnTo>
                    <a:pt x="3064" y="16972"/>
                  </a:lnTo>
                  <a:lnTo>
                    <a:pt x="3120" y="16958"/>
                  </a:lnTo>
                  <a:lnTo>
                    <a:pt x="3212" y="16958"/>
                  </a:lnTo>
                  <a:lnTo>
                    <a:pt x="3287" y="16987"/>
                  </a:lnTo>
                  <a:lnTo>
                    <a:pt x="3306" y="17030"/>
                  </a:lnTo>
                  <a:lnTo>
                    <a:pt x="3101" y="17030"/>
                  </a:lnTo>
                  <a:lnTo>
                    <a:pt x="3046" y="17045"/>
                  </a:lnTo>
                  <a:lnTo>
                    <a:pt x="2971" y="17016"/>
                  </a:lnTo>
                  <a:lnTo>
                    <a:pt x="2935" y="17016"/>
                  </a:lnTo>
                  <a:lnTo>
                    <a:pt x="2879" y="17060"/>
                  </a:lnTo>
                  <a:lnTo>
                    <a:pt x="2879" y="17204"/>
                  </a:lnTo>
                  <a:lnTo>
                    <a:pt x="2860" y="17248"/>
                  </a:lnTo>
                  <a:lnTo>
                    <a:pt x="2879" y="17277"/>
                  </a:lnTo>
                  <a:lnTo>
                    <a:pt x="2953" y="17277"/>
                  </a:lnTo>
                  <a:lnTo>
                    <a:pt x="3157" y="17204"/>
                  </a:lnTo>
                  <a:lnTo>
                    <a:pt x="3212" y="17175"/>
                  </a:lnTo>
                  <a:lnTo>
                    <a:pt x="3380" y="17132"/>
                  </a:lnTo>
                  <a:lnTo>
                    <a:pt x="3472" y="17103"/>
                  </a:lnTo>
                  <a:lnTo>
                    <a:pt x="3528" y="17016"/>
                  </a:lnTo>
                  <a:lnTo>
                    <a:pt x="3659" y="16915"/>
                  </a:lnTo>
                  <a:lnTo>
                    <a:pt x="3900" y="16827"/>
                  </a:lnTo>
                  <a:lnTo>
                    <a:pt x="4030" y="16798"/>
                  </a:lnTo>
                  <a:lnTo>
                    <a:pt x="4086" y="16813"/>
                  </a:lnTo>
                  <a:lnTo>
                    <a:pt x="4086" y="16842"/>
                  </a:lnTo>
                  <a:lnTo>
                    <a:pt x="4049" y="16871"/>
                  </a:lnTo>
                  <a:lnTo>
                    <a:pt x="3974" y="16871"/>
                  </a:lnTo>
                  <a:lnTo>
                    <a:pt x="3844" y="16900"/>
                  </a:lnTo>
                  <a:lnTo>
                    <a:pt x="3678" y="16958"/>
                  </a:lnTo>
                  <a:lnTo>
                    <a:pt x="3510" y="17103"/>
                  </a:lnTo>
                  <a:lnTo>
                    <a:pt x="3436" y="17175"/>
                  </a:lnTo>
                  <a:lnTo>
                    <a:pt x="3306" y="17190"/>
                  </a:lnTo>
                  <a:lnTo>
                    <a:pt x="3231" y="17204"/>
                  </a:lnTo>
                  <a:lnTo>
                    <a:pt x="3101" y="17277"/>
                  </a:lnTo>
                  <a:lnTo>
                    <a:pt x="2953" y="17321"/>
                  </a:lnTo>
                  <a:lnTo>
                    <a:pt x="2879" y="17335"/>
                  </a:lnTo>
                  <a:lnTo>
                    <a:pt x="2860" y="17378"/>
                  </a:lnTo>
                  <a:lnTo>
                    <a:pt x="2935" y="17378"/>
                  </a:lnTo>
                  <a:lnTo>
                    <a:pt x="2971" y="17349"/>
                  </a:lnTo>
                  <a:lnTo>
                    <a:pt x="3027" y="17378"/>
                  </a:lnTo>
                  <a:lnTo>
                    <a:pt x="3027" y="17408"/>
                  </a:lnTo>
                  <a:lnTo>
                    <a:pt x="3120" y="17378"/>
                  </a:lnTo>
                  <a:lnTo>
                    <a:pt x="3157" y="17335"/>
                  </a:lnTo>
                  <a:lnTo>
                    <a:pt x="3212" y="17335"/>
                  </a:lnTo>
                  <a:lnTo>
                    <a:pt x="3287" y="17393"/>
                  </a:lnTo>
                  <a:lnTo>
                    <a:pt x="3324" y="17393"/>
                  </a:lnTo>
                  <a:lnTo>
                    <a:pt x="3399" y="17349"/>
                  </a:lnTo>
                  <a:lnTo>
                    <a:pt x="3491" y="17306"/>
                  </a:lnTo>
                  <a:lnTo>
                    <a:pt x="3566" y="17306"/>
                  </a:lnTo>
                  <a:lnTo>
                    <a:pt x="3584" y="17321"/>
                  </a:lnTo>
                  <a:lnTo>
                    <a:pt x="3566" y="17349"/>
                  </a:lnTo>
                  <a:lnTo>
                    <a:pt x="3491" y="17349"/>
                  </a:lnTo>
                  <a:lnTo>
                    <a:pt x="3417" y="17408"/>
                  </a:lnTo>
                  <a:lnTo>
                    <a:pt x="3343" y="17422"/>
                  </a:lnTo>
                  <a:lnTo>
                    <a:pt x="3250" y="17422"/>
                  </a:lnTo>
                  <a:lnTo>
                    <a:pt x="3212" y="17393"/>
                  </a:lnTo>
                  <a:lnTo>
                    <a:pt x="3157" y="17408"/>
                  </a:lnTo>
                  <a:lnTo>
                    <a:pt x="3120" y="17451"/>
                  </a:lnTo>
                  <a:lnTo>
                    <a:pt x="3008" y="17480"/>
                  </a:lnTo>
                  <a:lnTo>
                    <a:pt x="2971" y="17495"/>
                  </a:lnTo>
                  <a:lnTo>
                    <a:pt x="3046" y="17538"/>
                  </a:lnTo>
                  <a:lnTo>
                    <a:pt x="3101" y="17538"/>
                  </a:lnTo>
                  <a:lnTo>
                    <a:pt x="3195" y="17567"/>
                  </a:lnTo>
                  <a:lnTo>
                    <a:pt x="3120" y="17625"/>
                  </a:lnTo>
                  <a:lnTo>
                    <a:pt x="3120" y="17669"/>
                  </a:lnTo>
                  <a:lnTo>
                    <a:pt x="3195" y="17684"/>
                  </a:lnTo>
                  <a:lnTo>
                    <a:pt x="3157" y="17713"/>
                  </a:lnTo>
                  <a:lnTo>
                    <a:pt x="3195" y="17756"/>
                  </a:lnTo>
                  <a:lnTo>
                    <a:pt x="3139" y="17756"/>
                  </a:lnTo>
                  <a:lnTo>
                    <a:pt x="3064" y="17814"/>
                  </a:lnTo>
                  <a:lnTo>
                    <a:pt x="3101" y="17858"/>
                  </a:lnTo>
                  <a:lnTo>
                    <a:pt x="3139" y="17858"/>
                  </a:lnTo>
                  <a:lnTo>
                    <a:pt x="3195" y="17828"/>
                  </a:lnTo>
                  <a:lnTo>
                    <a:pt x="3212" y="17828"/>
                  </a:lnTo>
                  <a:lnTo>
                    <a:pt x="3231" y="17901"/>
                  </a:lnTo>
                  <a:lnTo>
                    <a:pt x="3231" y="17959"/>
                  </a:lnTo>
                  <a:lnTo>
                    <a:pt x="3157" y="17988"/>
                  </a:lnTo>
                  <a:lnTo>
                    <a:pt x="3157" y="18104"/>
                  </a:lnTo>
                  <a:lnTo>
                    <a:pt x="3212" y="18147"/>
                  </a:lnTo>
                  <a:lnTo>
                    <a:pt x="3287" y="18147"/>
                  </a:lnTo>
                  <a:lnTo>
                    <a:pt x="3343" y="18118"/>
                  </a:lnTo>
                  <a:lnTo>
                    <a:pt x="3380" y="18061"/>
                  </a:lnTo>
                  <a:lnTo>
                    <a:pt x="3417" y="18075"/>
                  </a:lnTo>
                  <a:lnTo>
                    <a:pt x="3472" y="18046"/>
                  </a:lnTo>
                  <a:lnTo>
                    <a:pt x="3510" y="18046"/>
                  </a:lnTo>
                  <a:lnTo>
                    <a:pt x="3566" y="18075"/>
                  </a:lnTo>
                  <a:lnTo>
                    <a:pt x="3528" y="18104"/>
                  </a:lnTo>
                  <a:lnTo>
                    <a:pt x="3436" y="18147"/>
                  </a:lnTo>
                  <a:lnTo>
                    <a:pt x="3380" y="18147"/>
                  </a:lnTo>
                  <a:lnTo>
                    <a:pt x="3231" y="18191"/>
                  </a:lnTo>
                  <a:lnTo>
                    <a:pt x="3157" y="18220"/>
                  </a:lnTo>
                  <a:lnTo>
                    <a:pt x="3157" y="18278"/>
                  </a:lnTo>
                  <a:lnTo>
                    <a:pt x="3139" y="18336"/>
                  </a:lnTo>
                  <a:lnTo>
                    <a:pt x="3212" y="18365"/>
                  </a:lnTo>
                  <a:lnTo>
                    <a:pt x="3157" y="18409"/>
                  </a:lnTo>
                  <a:lnTo>
                    <a:pt x="3139" y="18481"/>
                  </a:lnTo>
                  <a:lnTo>
                    <a:pt x="3157" y="18568"/>
                  </a:lnTo>
                  <a:lnTo>
                    <a:pt x="3212" y="18568"/>
                  </a:lnTo>
                  <a:lnTo>
                    <a:pt x="3287" y="18467"/>
                  </a:lnTo>
                  <a:lnTo>
                    <a:pt x="3436" y="18350"/>
                  </a:lnTo>
                  <a:lnTo>
                    <a:pt x="3491" y="18350"/>
                  </a:lnTo>
                  <a:lnTo>
                    <a:pt x="3528" y="18292"/>
                  </a:lnTo>
                  <a:lnTo>
                    <a:pt x="3603" y="18278"/>
                  </a:lnTo>
                  <a:lnTo>
                    <a:pt x="3603" y="18292"/>
                  </a:lnTo>
                  <a:lnTo>
                    <a:pt x="3566" y="18336"/>
                  </a:lnTo>
                  <a:lnTo>
                    <a:pt x="3566" y="18365"/>
                  </a:lnTo>
                  <a:lnTo>
                    <a:pt x="3584" y="18394"/>
                  </a:lnTo>
                  <a:lnTo>
                    <a:pt x="3659" y="18365"/>
                  </a:lnTo>
                  <a:lnTo>
                    <a:pt x="3770" y="18278"/>
                  </a:lnTo>
                  <a:lnTo>
                    <a:pt x="3788" y="18249"/>
                  </a:lnTo>
                  <a:lnTo>
                    <a:pt x="3844" y="18292"/>
                  </a:lnTo>
                  <a:lnTo>
                    <a:pt x="3882" y="18292"/>
                  </a:lnTo>
                  <a:lnTo>
                    <a:pt x="3937" y="18264"/>
                  </a:lnTo>
                  <a:lnTo>
                    <a:pt x="3993" y="18264"/>
                  </a:lnTo>
                  <a:lnTo>
                    <a:pt x="3993" y="18278"/>
                  </a:lnTo>
                  <a:lnTo>
                    <a:pt x="3937" y="18336"/>
                  </a:lnTo>
                  <a:lnTo>
                    <a:pt x="3937" y="18467"/>
                  </a:lnTo>
                  <a:lnTo>
                    <a:pt x="3974" y="18481"/>
                  </a:lnTo>
                  <a:lnTo>
                    <a:pt x="4030" y="18539"/>
                  </a:lnTo>
                  <a:lnTo>
                    <a:pt x="3993" y="18554"/>
                  </a:lnTo>
                  <a:lnTo>
                    <a:pt x="3937" y="18539"/>
                  </a:lnTo>
                  <a:lnTo>
                    <a:pt x="3844" y="18467"/>
                  </a:lnTo>
                  <a:lnTo>
                    <a:pt x="3788" y="18409"/>
                  </a:lnTo>
                  <a:lnTo>
                    <a:pt x="3751" y="18409"/>
                  </a:lnTo>
                  <a:lnTo>
                    <a:pt x="3695" y="18423"/>
                  </a:lnTo>
                  <a:lnTo>
                    <a:pt x="3622" y="18423"/>
                  </a:lnTo>
                  <a:lnTo>
                    <a:pt x="3603" y="18467"/>
                  </a:lnTo>
                  <a:lnTo>
                    <a:pt x="3659" y="18495"/>
                  </a:lnTo>
                  <a:lnTo>
                    <a:pt x="3695" y="18495"/>
                  </a:lnTo>
                  <a:lnTo>
                    <a:pt x="3770" y="18568"/>
                  </a:lnTo>
                  <a:lnTo>
                    <a:pt x="3807" y="18583"/>
                  </a:lnTo>
                  <a:lnTo>
                    <a:pt x="3788" y="18626"/>
                  </a:lnTo>
                  <a:lnTo>
                    <a:pt x="3714" y="18568"/>
                  </a:lnTo>
                  <a:lnTo>
                    <a:pt x="3678" y="18554"/>
                  </a:lnTo>
                  <a:lnTo>
                    <a:pt x="3603" y="18554"/>
                  </a:lnTo>
                  <a:lnTo>
                    <a:pt x="3510" y="18641"/>
                  </a:lnTo>
                  <a:lnTo>
                    <a:pt x="3436" y="18684"/>
                  </a:lnTo>
                  <a:lnTo>
                    <a:pt x="3287" y="18684"/>
                  </a:lnTo>
                  <a:lnTo>
                    <a:pt x="3250" y="18699"/>
                  </a:lnTo>
                  <a:lnTo>
                    <a:pt x="3306" y="18713"/>
                  </a:lnTo>
                  <a:lnTo>
                    <a:pt x="3399" y="18713"/>
                  </a:lnTo>
                  <a:lnTo>
                    <a:pt x="3454" y="18699"/>
                  </a:lnTo>
                  <a:lnTo>
                    <a:pt x="3603" y="18684"/>
                  </a:lnTo>
                  <a:lnTo>
                    <a:pt x="3695" y="18641"/>
                  </a:lnTo>
                  <a:lnTo>
                    <a:pt x="3770" y="18656"/>
                  </a:lnTo>
                  <a:lnTo>
                    <a:pt x="3863" y="18656"/>
                  </a:lnTo>
                  <a:lnTo>
                    <a:pt x="3826" y="18684"/>
                  </a:lnTo>
                  <a:lnTo>
                    <a:pt x="3770" y="18728"/>
                  </a:lnTo>
                  <a:lnTo>
                    <a:pt x="3640" y="18728"/>
                  </a:lnTo>
                  <a:lnTo>
                    <a:pt x="3528" y="18757"/>
                  </a:lnTo>
                  <a:lnTo>
                    <a:pt x="3343" y="18757"/>
                  </a:lnTo>
                  <a:lnTo>
                    <a:pt x="3250" y="18771"/>
                  </a:lnTo>
                  <a:lnTo>
                    <a:pt x="3231" y="18830"/>
                  </a:lnTo>
                  <a:lnTo>
                    <a:pt x="3250" y="18873"/>
                  </a:lnTo>
                  <a:lnTo>
                    <a:pt x="3343" y="18902"/>
                  </a:lnTo>
                  <a:lnTo>
                    <a:pt x="3436" y="18873"/>
                  </a:lnTo>
                  <a:lnTo>
                    <a:pt x="3454" y="18902"/>
                  </a:lnTo>
                  <a:lnTo>
                    <a:pt x="3399" y="18931"/>
                  </a:lnTo>
                  <a:lnTo>
                    <a:pt x="3306" y="18931"/>
                  </a:lnTo>
                  <a:lnTo>
                    <a:pt x="3250" y="18989"/>
                  </a:lnTo>
                  <a:lnTo>
                    <a:pt x="3268" y="19047"/>
                  </a:lnTo>
                  <a:lnTo>
                    <a:pt x="3343" y="19076"/>
                  </a:lnTo>
                  <a:lnTo>
                    <a:pt x="3399" y="19047"/>
                  </a:lnTo>
                  <a:lnTo>
                    <a:pt x="3417" y="19004"/>
                  </a:lnTo>
                  <a:lnTo>
                    <a:pt x="3491" y="19004"/>
                  </a:lnTo>
                  <a:lnTo>
                    <a:pt x="3528" y="19018"/>
                  </a:lnTo>
                  <a:lnTo>
                    <a:pt x="3603" y="19018"/>
                  </a:lnTo>
                  <a:lnTo>
                    <a:pt x="3678" y="19004"/>
                  </a:lnTo>
                  <a:lnTo>
                    <a:pt x="3714" y="18989"/>
                  </a:lnTo>
                  <a:lnTo>
                    <a:pt x="3751" y="19004"/>
                  </a:lnTo>
                  <a:lnTo>
                    <a:pt x="3695" y="19047"/>
                  </a:lnTo>
                  <a:lnTo>
                    <a:pt x="3584" y="19076"/>
                  </a:lnTo>
                  <a:lnTo>
                    <a:pt x="3472" y="19047"/>
                  </a:lnTo>
                  <a:lnTo>
                    <a:pt x="3417" y="19047"/>
                  </a:lnTo>
                  <a:lnTo>
                    <a:pt x="3472" y="19076"/>
                  </a:lnTo>
                  <a:lnTo>
                    <a:pt x="3528" y="19076"/>
                  </a:lnTo>
                  <a:lnTo>
                    <a:pt x="3584" y="19090"/>
                  </a:lnTo>
                  <a:lnTo>
                    <a:pt x="3528" y="19119"/>
                  </a:lnTo>
                  <a:lnTo>
                    <a:pt x="3417" y="19119"/>
                  </a:lnTo>
                  <a:lnTo>
                    <a:pt x="3324" y="19163"/>
                  </a:lnTo>
                  <a:lnTo>
                    <a:pt x="3380" y="19207"/>
                  </a:lnTo>
                  <a:lnTo>
                    <a:pt x="3417" y="19207"/>
                  </a:lnTo>
                  <a:lnTo>
                    <a:pt x="3472" y="19192"/>
                  </a:lnTo>
                  <a:lnTo>
                    <a:pt x="3584" y="19192"/>
                  </a:lnTo>
                  <a:lnTo>
                    <a:pt x="3622" y="19207"/>
                  </a:lnTo>
                  <a:lnTo>
                    <a:pt x="3678" y="19207"/>
                  </a:lnTo>
                  <a:lnTo>
                    <a:pt x="3622" y="19236"/>
                  </a:lnTo>
                  <a:lnTo>
                    <a:pt x="3510" y="19264"/>
                  </a:lnTo>
                  <a:lnTo>
                    <a:pt x="3436" y="19236"/>
                  </a:lnTo>
                  <a:lnTo>
                    <a:pt x="3380" y="19264"/>
                  </a:lnTo>
                  <a:lnTo>
                    <a:pt x="3343" y="19293"/>
                  </a:lnTo>
                  <a:lnTo>
                    <a:pt x="3380" y="19337"/>
                  </a:lnTo>
                  <a:lnTo>
                    <a:pt x="3417" y="19337"/>
                  </a:lnTo>
                  <a:lnTo>
                    <a:pt x="3491" y="19293"/>
                  </a:lnTo>
                  <a:lnTo>
                    <a:pt x="3566" y="19293"/>
                  </a:lnTo>
                  <a:lnTo>
                    <a:pt x="3622" y="19337"/>
                  </a:lnTo>
                  <a:lnTo>
                    <a:pt x="3622" y="19366"/>
                  </a:lnTo>
                  <a:lnTo>
                    <a:pt x="3491" y="19410"/>
                  </a:lnTo>
                  <a:lnTo>
                    <a:pt x="3454" y="19438"/>
                  </a:lnTo>
                  <a:lnTo>
                    <a:pt x="3510" y="19511"/>
                  </a:lnTo>
                  <a:lnTo>
                    <a:pt x="3547" y="19511"/>
                  </a:lnTo>
                  <a:lnTo>
                    <a:pt x="3584" y="19497"/>
                  </a:lnTo>
                  <a:lnTo>
                    <a:pt x="3640" y="19497"/>
                  </a:lnTo>
                  <a:lnTo>
                    <a:pt x="3695" y="19555"/>
                  </a:lnTo>
                  <a:lnTo>
                    <a:pt x="3714" y="19511"/>
                  </a:lnTo>
                  <a:lnTo>
                    <a:pt x="3751" y="19497"/>
                  </a:lnTo>
                  <a:lnTo>
                    <a:pt x="3788" y="19511"/>
                  </a:lnTo>
                  <a:lnTo>
                    <a:pt x="3770" y="19555"/>
                  </a:lnTo>
                  <a:lnTo>
                    <a:pt x="3733" y="19584"/>
                  </a:lnTo>
                  <a:lnTo>
                    <a:pt x="3788" y="19627"/>
                  </a:lnTo>
                  <a:lnTo>
                    <a:pt x="3695" y="19714"/>
                  </a:lnTo>
                  <a:lnTo>
                    <a:pt x="3678" y="19714"/>
                  </a:lnTo>
                  <a:lnTo>
                    <a:pt x="3622" y="19772"/>
                  </a:lnTo>
                  <a:lnTo>
                    <a:pt x="3584" y="19815"/>
                  </a:lnTo>
                  <a:lnTo>
                    <a:pt x="3584" y="19845"/>
                  </a:lnTo>
                  <a:lnTo>
                    <a:pt x="3640" y="19845"/>
                  </a:lnTo>
                  <a:lnTo>
                    <a:pt x="3695" y="19815"/>
                  </a:lnTo>
                  <a:lnTo>
                    <a:pt x="3770" y="19845"/>
                  </a:lnTo>
                  <a:lnTo>
                    <a:pt x="3788" y="19888"/>
                  </a:lnTo>
                  <a:lnTo>
                    <a:pt x="3751" y="19932"/>
                  </a:lnTo>
                  <a:lnTo>
                    <a:pt x="3751" y="19946"/>
                  </a:lnTo>
                  <a:lnTo>
                    <a:pt x="3807" y="19946"/>
                  </a:lnTo>
                  <a:lnTo>
                    <a:pt x="3863" y="19961"/>
                  </a:lnTo>
                  <a:lnTo>
                    <a:pt x="3863" y="20004"/>
                  </a:lnTo>
                  <a:lnTo>
                    <a:pt x="3807" y="20033"/>
                  </a:lnTo>
                  <a:lnTo>
                    <a:pt x="3863" y="20077"/>
                  </a:lnTo>
                  <a:lnTo>
                    <a:pt x="3844" y="20135"/>
                  </a:lnTo>
                  <a:lnTo>
                    <a:pt x="3770" y="20164"/>
                  </a:lnTo>
                  <a:lnTo>
                    <a:pt x="3733" y="20207"/>
                  </a:lnTo>
                  <a:lnTo>
                    <a:pt x="3826" y="20207"/>
                  </a:lnTo>
                  <a:lnTo>
                    <a:pt x="3882" y="20164"/>
                  </a:lnTo>
                  <a:lnTo>
                    <a:pt x="3900" y="20135"/>
                  </a:lnTo>
                  <a:lnTo>
                    <a:pt x="4011" y="20091"/>
                  </a:lnTo>
                  <a:lnTo>
                    <a:pt x="4049" y="20106"/>
                  </a:lnTo>
                  <a:lnTo>
                    <a:pt x="3993" y="20150"/>
                  </a:lnTo>
                  <a:lnTo>
                    <a:pt x="4030" y="20179"/>
                  </a:lnTo>
                  <a:lnTo>
                    <a:pt x="3955" y="20222"/>
                  </a:lnTo>
                  <a:lnTo>
                    <a:pt x="3900" y="20251"/>
                  </a:lnTo>
                  <a:lnTo>
                    <a:pt x="3844" y="20251"/>
                  </a:lnTo>
                  <a:lnTo>
                    <a:pt x="3770" y="20280"/>
                  </a:lnTo>
                  <a:lnTo>
                    <a:pt x="3714" y="20309"/>
                  </a:lnTo>
                  <a:lnTo>
                    <a:pt x="3770" y="20353"/>
                  </a:lnTo>
                  <a:lnTo>
                    <a:pt x="3844" y="20309"/>
                  </a:lnTo>
                  <a:lnTo>
                    <a:pt x="3882" y="20280"/>
                  </a:lnTo>
                  <a:lnTo>
                    <a:pt x="3974" y="20295"/>
                  </a:lnTo>
                  <a:lnTo>
                    <a:pt x="3993" y="20309"/>
                  </a:lnTo>
                  <a:lnTo>
                    <a:pt x="3955" y="20353"/>
                  </a:lnTo>
                  <a:lnTo>
                    <a:pt x="3844" y="20381"/>
                  </a:lnTo>
                  <a:lnTo>
                    <a:pt x="3844" y="20454"/>
                  </a:lnTo>
                  <a:lnTo>
                    <a:pt x="3788" y="20498"/>
                  </a:lnTo>
                  <a:lnTo>
                    <a:pt x="3714" y="20512"/>
                  </a:lnTo>
                  <a:lnTo>
                    <a:pt x="3695" y="20541"/>
                  </a:lnTo>
                  <a:lnTo>
                    <a:pt x="3770" y="20584"/>
                  </a:lnTo>
                  <a:lnTo>
                    <a:pt x="3882" y="20570"/>
                  </a:lnTo>
                  <a:lnTo>
                    <a:pt x="3955" y="20527"/>
                  </a:lnTo>
                  <a:lnTo>
                    <a:pt x="4049" y="20512"/>
                  </a:lnTo>
                  <a:lnTo>
                    <a:pt x="4104" y="20512"/>
                  </a:lnTo>
                  <a:lnTo>
                    <a:pt x="4142" y="20541"/>
                  </a:lnTo>
                  <a:lnTo>
                    <a:pt x="4104" y="20584"/>
                  </a:lnTo>
                  <a:lnTo>
                    <a:pt x="4049" y="20584"/>
                  </a:lnTo>
                  <a:lnTo>
                    <a:pt x="3919" y="20613"/>
                  </a:lnTo>
                  <a:lnTo>
                    <a:pt x="3919" y="20643"/>
                  </a:lnTo>
                  <a:lnTo>
                    <a:pt x="3993" y="20643"/>
                  </a:lnTo>
                  <a:lnTo>
                    <a:pt x="4030" y="20672"/>
                  </a:lnTo>
                  <a:lnTo>
                    <a:pt x="3955" y="20730"/>
                  </a:lnTo>
                  <a:lnTo>
                    <a:pt x="3974" y="20787"/>
                  </a:lnTo>
                  <a:lnTo>
                    <a:pt x="4049" y="20802"/>
                  </a:lnTo>
                  <a:lnTo>
                    <a:pt x="4160" y="20730"/>
                  </a:lnTo>
                  <a:lnTo>
                    <a:pt x="4215" y="20715"/>
                  </a:lnTo>
                  <a:lnTo>
                    <a:pt x="4234" y="20730"/>
                  </a:lnTo>
                  <a:lnTo>
                    <a:pt x="4309" y="20787"/>
                  </a:lnTo>
                  <a:lnTo>
                    <a:pt x="4309" y="20860"/>
                  </a:lnTo>
                  <a:lnTo>
                    <a:pt x="4365" y="20889"/>
                  </a:lnTo>
                  <a:lnTo>
                    <a:pt x="4365" y="20904"/>
                  </a:lnTo>
                  <a:lnTo>
                    <a:pt x="4327" y="20947"/>
                  </a:lnTo>
                  <a:lnTo>
                    <a:pt x="4253" y="20947"/>
                  </a:lnTo>
                  <a:lnTo>
                    <a:pt x="4215" y="21005"/>
                  </a:lnTo>
                  <a:lnTo>
                    <a:pt x="4234" y="21034"/>
                  </a:lnTo>
                  <a:lnTo>
                    <a:pt x="4365" y="21049"/>
                  </a:lnTo>
                  <a:lnTo>
                    <a:pt x="4420" y="21034"/>
                  </a:lnTo>
                  <a:lnTo>
                    <a:pt x="4402" y="21005"/>
                  </a:lnTo>
                  <a:lnTo>
                    <a:pt x="4402" y="20961"/>
                  </a:lnTo>
                  <a:lnTo>
                    <a:pt x="4438" y="20947"/>
                  </a:lnTo>
                  <a:lnTo>
                    <a:pt x="4494" y="20961"/>
                  </a:lnTo>
                  <a:lnTo>
                    <a:pt x="4550" y="20933"/>
                  </a:lnTo>
                  <a:lnTo>
                    <a:pt x="4625" y="20904"/>
                  </a:lnTo>
                  <a:lnTo>
                    <a:pt x="4680" y="20947"/>
                  </a:lnTo>
                  <a:lnTo>
                    <a:pt x="4717" y="20961"/>
                  </a:lnTo>
                  <a:lnTo>
                    <a:pt x="4773" y="20947"/>
                  </a:lnTo>
                  <a:lnTo>
                    <a:pt x="4810" y="20889"/>
                  </a:lnTo>
                  <a:lnTo>
                    <a:pt x="4866" y="20860"/>
                  </a:lnTo>
                  <a:lnTo>
                    <a:pt x="4921" y="20860"/>
                  </a:lnTo>
                  <a:lnTo>
                    <a:pt x="4996" y="20831"/>
                  </a:lnTo>
                  <a:lnTo>
                    <a:pt x="5070" y="20860"/>
                  </a:lnTo>
                  <a:lnTo>
                    <a:pt x="5108" y="20817"/>
                  </a:lnTo>
                  <a:lnTo>
                    <a:pt x="5108" y="20787"/>
                  </a:lnTo>
                  <a:lnTo>
                    <a:pt x="5070" y="20744"/>
                  </a:lnTo>
                  <a:lnTo>
                    <a:pt x="5070" y="20715"/>
                  </a:lnTo>
                  <a:lnTo>
                    <a:pt x="5108" y="20686"/>
                  </a:lnTo>
                  <a:lnTo>
                    <a:pt x="5163" y="20715"/>
                  </a:lnTo>
                  <a:lnTo>
                    <a:pt x="5200" y="20758"/>
                  </a:lnTo>
                  <a:lnTo>
                    <a:pt x="5200" y="20831"/>
                  </a:lnTo>
                  <a:lnTo>
                    <a:pt x="5145" y="20889"/>
                  </a:lnTo>
                  <a:lnTo>
                    <a:pt x="5089" y="20904"/>
                  </a:lnTo>
                  <a:lnTo>
                    <a:pt x="5052" y="20947"/>
                  </a:lnTo>
                  <a:lnTo>
                    <a:pt x="5070" y="20961"/>
                  </a:lnTo>
                  <a:lnTo>
                    <a:pt x="5181" y="20933"/>
                  </a:lnTo>
                  <a:lnTo>
                    <a:pt x="5349" y="20860"/>
                  </a:lnTo>
                  <a:lnTo>
                    <a:pt x="5441" y="20744"/>
                  </a:lnTo>
                  <a:lnTo>
                    <a:pt x="5479" y="20744"/>
                  </a:lnTo>
                  <a:lnTo>
                    <a:pt x="5516" y="20802"/>
                  </a:lnTo>
                  <a:lnTo>
                    <a:pt x="5516" y="20875"/>
                  </a:lnTo>
                  <a:lnTo>
                    <a:pt x="5441" y="20889"/>
                  </a:lnTo>
                  <a:lnTo>
                    <a:pt x="5368" y="20933"/>
                  </a:lnTo>
                  <a:lnTo>
                    <a:pt x="5293" y="20976"/>
                  </a:lnTo>
                  <a:lnTo>
                    <a:pt x="5200" y="21005"/>
                  </a:lnTo>
                  <a:lnTo>
                    <a:pt x="5181" y="21020"/>
                  </a:lnTo>
                  <a:lnTo>
                    <a:pt x="5200" y="21034"/>
                  </a:lnTo>
                  <a:lnTo>
                    <a:pt x="5293" y="21020"/>
                  </a:lnTo>
                  <a:lnTo>
                    <a:pt x="5423" y="20961"/>
                  </a:lnTo>
                  <a:lnTo>
                    <a:pt x="5441" y="20976"/>
                  </a:lnTo>
                  <a:lnTo>
                    <a:pt x="5349" y="21049"/>
                  </a:lnTo>
                  <a:lnTo>
                    <a:pt x="5274" y="21078"/>
                  </a:lnTo>
                  <a:lnTo>
                    <a:pt x="5274" y="21150"/>
                  </a:lnTo>
                  <a:lnTo>
                    <a:pt x="5145" y="21223"/>
                  </a:lnTo>
                  <a:lnTo>
                    <a:pt x="5108" y="21252"/>
                  </a:lnTo>
                  <a:lnTo>
                    <a:pt x="5163" y="21252"/>
                  </a:lnTo>
                  <a:lnTo>
                    <a:pt x="5200" y="21223"/>
                  </a:lnTo>
                  <a:lnTo>
                    <a:pt x="5237" y="21223"/>
                  </a:lnTo>
                  <a:lnTo>
                    <a:pt x="5237" y="21237"/>
                  </a:lnTo>
                  <a:lnTo>
                    <a:pt x="5256" y="21310"/>
                  </a:lnTo>
                  <a:lnTo>
                    <a:pt x="5274" y="21252"/>
                  </a:lnTo>
                  <a:lnTo>
                    <a:pt x="5349" y="21223"/>
                  </a:lnTo>
                  <a:lnTo>
                    <a:pt x="5368" y="21179"/>
                  </a:lnTo>
                  <a:lnTo>
                    <a:pt x="5423" y="21179"/>
                  </a:lnTo>
                  <a:lnTo>
                    <a:pt x="5441" y="21194"/>
                  </a:lnTo>
                  <a:lnTo>
                    <a:pt x="5368" y="21252"/>
                  </a:lnTo>
                  <a:lnTo>
                    <a:pt x="5349" y="21310"/>
                  </a:lnTo>
                  <a:lnTo>
                    <a:pt x="5368" y="21325"/>
                  </a:lnTo>
                  <a:lnTo>
                    <a:pt x="5441" y="21310"/>
                  </a:lnTo>
                  <a:lnTo>
                    <a:pt x="5479" y="21252"/>
                  </a:lnTo>
                  <a:lnTo>
                    <a:pt x="5534" y="21252"/>
                  </a:lnTo>
                  <a:lnTo>
                    <a:pt x="5609" y="21237"/>
                  </a:lnTo>
                  <a:lnTo>
                    <a:pt x="5534" y="21310"/>
                  </a:lnTo>
                  <a:lnTo>
                    <a:pt x="5516" y="21382"/>
                  </a:lnTo>
                  <a:lnTo>
                    <a:pt x="5423" y="21441"/>
                  </a:lnTo>
                  <a:lnTo>
                    <a:pt x="5423" y="21484"/>
                  </a:lnTo>
                  <a:lnTo>
                    <a:pt x="5441" y="21513"/>
                  </a:lnTo>
                  <a:lnTo>
                    <a:pt x="5534" y="21455"/>
                  </a:lnTo>
                  <a:lnTo>
                    <a:pt x="5609" y="21310"/>
                  </a:lnTo>
                  <a:lnTo>
                    <a:pt x="5664" y="21267"/>
                  </a:lnTo>
                  <a:lnTo>
                    <a:pt x="5701" y="21296"/>
                  </a:lnTo>
                  <a:lnTo>
                    <a:pt x="5609" y="21397"/>
                  </a:lnTo>
                  <a:lnTo>
                    <a:pt x="5609" y="21455"/>
                  </a:lnTo>
                  <a:lnTo>
                    <a:pt x="5553" y="21513"/>
                  </a:lnTo>
                  <a:lnTo>
                    <a:pt x="5534" y="21585"/>
                  </a:lnTo>
                  <a:lnTo>
                    <a:pt x="5572" y="21600"/>
                  </a:lnTo>
                  <a:lnTo>
                    <a:pt x="5628" y="21556"/>
                  </a:lnTo>
                  <a:lnTo>
                    <a:pt x="5628" y="21513"/>
                  </a:lnTo>
                  <a:lnTo>
                    <a:pt x="5645" y="21470"/>
                  </a:lnTo>
                  <a:lnTo>
                    <a:pt x="5701" y="21470"/>
                  </a:lnTo>
                  <a:lnTo>
                    <a:pt x="5757" y="21484"/>
                  </a:lnTo>
                  <a:lnTo>
                    <a:pt x="5757" y="21382"/>
                  </a:lnTo>
                  <a:lnTo>
                    <a:pt x="5813" y="21382"/>
                  </a:lnTo>
                  <a:lnTo>
                    <a:pt x="5850" y="21325"/>
                  </a:lnTo>
                  <a:lnTo>
                    <a:pt x="5906" y="21325"/>
                  </a:lnTo>
                  <a:lnTo>
                    <a:pt x="5906" y="21368"/>
                  </a:lnTo>
                  <a:lnTo>
                    <a:pt x="5887" y="21368"/>
                  </a:lnTo>
                  <a:lnTo>
                    <a:pt x="5850" y="21441"/>
                  </a:lnTo>
                  <a:lnTo>
                    <a:pt x="5850" y="21470"/>
                  </a:lnTo>
                  <a:lnTo>
                    <a:pt x="5999" y="21470"/>
                  </a:lnTo>
                  <a:lnTo>
                    <a:pt x="6222" y="21556"/>
                  </a:lnTo>
                  <a:lnTo>
                    <a:pt x="6259" y="21556"/>
                  </a:lnTo>
                  <a:lnTo>
                    <a:pt x="6259" y="21527"/>
                  </a:lnTo>
                  <a:lnTo>
                    <a:pt x="6296" y="21484"/>
                  </a:lnTo>
                  <a:lnTo>
                    <a:pt x="6352" y="21470"/>
                  </a:lnTo>
                  <a:lnTo>
                    <a:pt x="6352" y="21441"/>
                  </a:lnTo>
                  <a:lnTo>
                    <a:pt x="6296" y="21411"/>
                  </a:lnTo>
                  <a:lnTo>
                    <a:pt x="6277" y="21397"/>
                  </a:lnTo>
                  <a:lnTo>
                    <a:pt x="6203" y="21397"/>
                  </a:lnTo>
                  <a:lnTo>
                    <a:pt x="6184" y="21411"/>
                  </a:lnTo>
                  <a:lnTo>
                    <a:pt x="6184" y="21382"/>
                  </a:lnTo>
                  <a:lnTo>
                    <a:pt x="6203" y="21368"/>
                  </a:lnTo>
                  <a:lnTo>
                    <a:pt x="6203" y="21325"/>
                  </a:lnTo>
                  <a:lnTo>
                    <a:pt x="6111" y="21296"/>
                  </a:lnTo>
                  <a:lnTo>
                    <a:pt x="5943" y="21237"/>
                  </a:lnTo>
                  <a:lnTo>
                    <a:pt x="5924" y="21194"/>
                  </a:lnTo>
                  <a:lnTo>
                    <a:pt x="5943" y="21179"/>
                  </a:lnTo>
                  <a:lnTo>
                    <a:pt x="6017" y="21194"/>
                  </a:lnTo>
                  <a:lnTo>
                    <a:pt x="6073" y="21179"/>
                  </a:lnTo>
                  <a:lnTo>
                    <a:pt x="6092" y="21179"/>
                  </a:lnTo>
                  <a:lnTo>
                    <a:pt x="6111" y="21223"/>
                  </a:lnTo>
                  <a:lnTo>
                    <a:pt x="6184" y="21267"/>
                  </a:lnTo>
                  <a:lnTo>
                    <a:pt x="6259" y="21310"/>
                  </a:lnTo>
                  <a:lnTo>
                    <a:pt x="6315" y="21310"/>
                  </a:lnTo>
                  <a:lnTo>
                    <a:pt x="6407" y="21267"/>
                  </a:lnTo>
                  <a:lnTo>
                    <a:pt x="6482" y="21237"/>
                  </a:lnTo>
                  <a:lnTo>
                    <a:pt x="6500" y="21194"/>
                  </a:lnTo>
                  <a:lnTo>
                    <a:pt x="6444" y="21179"/>
                  </a:lnTo>
                  <a:lnTo>
                    <a:pt x="6352" y="21179"/>
                  </a:lnTo>
                  <a:lnTo>
                    <a:pt x="6296" y="21165"/>
                  </a:lnTo>
                  <a:lnTo>
                    <a:pt x="6296" y="21122"/>
                  </a:lnTo>
                  <a:lnTo>
                    <a:pt x="6407" y="21122"/>
                  </a:lnTo>
                  <a:lnTo>
                    <a:pt x="6482" y="21092"/>
                  </a:lnTo>
                  <a:lnTo>
                    <a:pt x="6482" y="21078"/>
                  </a:lnTo>
                  <a:lnTo>
                    <a:pt x="6407" y="21034"/>
                  </a:lnTo>
                  <a:lnTo>
                    <a:pt x="6352" y="21020"/>
                  </a:lnTo>
                  <a:lnTo>
                    <a:pt x="6352" y="21005"/>
                  </a:lnTo>
                  <a:lnTo>
                    <a:pt x="6388" y="21005"/>
                  </a:lnTo>
                  <a:lnTo>
                    <a:pt x="6407" y="20976"/>
                  </a:lnTo>
                  <a:lnTo>
                    <a:pt x="6388" y="20961"/>
                  </a:lnTo>
                  <a:lnTo>
                    <a:pt x="6296" y="20947"/>
                  </a:lnTo>
                  <a:lnTo>
                    <a:pt x="6259" y="20904"/>
                  </a:lnTo>
                  <a:lnTo>
                    <a:pt x="6277" y="20889"/>
                  </a:lnTo>
                  <a:lnTo>
                    <a:pt x="6352" y="20904"/>
                  </a:lnTo>
                  <a:lnTo>
                    <a:pt x="6444" y="20933"/>
                  </a:lnTo>
                  <a:lnTo>
                    <a:pt x="6575" y="20904"/>
                  </a:lnTo>
                  <a:lnTo>
                    <a:pt x="6648" y="20875"/>
                  </a:lnTo>
                  <a:lnTo>
                    <a:pt x="6667" y="20831"/>
                  </a:lnTo>
                  <a:lnTo>
                    <a:pt x="6648" y="20802"/>
                  </a:lnTo>
                  <a:lnTo>
                    <a:pt x="6556" y="20787"/>
                  </a:lnTo>
                  <a:lnTo>
                    <a:pt x="6388" y="20758"/>
                  </a:lnTo>
                  <a:lnTo>
                    <a:pt x="6315" y="20730"/>
                  </a:lnTo>
                  <a:lnTo>
                    <a:pt x="6315" y="20715"/>
                  </a:lnTo>
                  <a:lnTo>
                    <a:pt x="6370" y="20715"/>
                  </a:lnTo>
                  <a:lnTo>
                    <a:pt x="6444" y="20730"/>
                  </a:lnTo>
                  <a:lnTo>
                    <a:pt x="6575" y="20730"/>
                  </a:lnTo>
                  <a:lnTo>
                    <a:pt x="6648" y="20686"/>
                  </a:lnTo>
                  <a:lnTo>
                    <a:pt x="6648" y="20643"/>
                  </a:lnTo>
                  <a:lnTo>
                    <a:pt x="6575" y="20599"/>
                  </a:lnTo>
                  <a:lnTo>
                    <a:pt x="6500" y="20584"/>
                  </a:lnTo>
                  <a:lnTo>
                    <a:pt x="6482" y="20541"/>
                  </a:lnTo>
                  <a:lnTo>
                    <a:pt x="6538" y="20541"/>
                  </a:lnTo>
                  <a:lnTo>
                    <a:pt x="6575" y="20570"/>
                  </a:lnTo>
                  <a:lnTo>
                    <a:pt x="6593" y="20599"/>
                  </a:lnTo>
                  <a:lnTo>
                    <a:pt x="6667" y="20584"/>
                  </a:lnTo>
                  <a:lnTo>
                    <a:pt x="6723" y="20541"/>
                  </a:lnTo>
                  <a:lnTo>
                    <a:pt x="6723" y="20512"/>
                  </a:lnTo>
                  <a:lnTo>
                    <a:pt x="6667" y="20498"/>
                  </a:lnTo>
                  <a:lnTo>
                    <a:pt x="6593" y="20454"/>
                  </a:lnTo>
                  <a:lnTo>
                    <a:pt x="6593" y="20439"/>
                  </a:lnTo>
                  <a:lnTo>
                    <a:pt x="6648" y="20425"/>
                  </a:lnTo>
                  <a:lnTo>
                    <a:pt x="6667" y="20454"/>
                  </a:lnTo>
                  <a:lnTo>
                    <a:pt x="6723" y="20469"/>
                  </a:lnTo>
                  <a:lnTo>
                    <a:pt x="6779" y="20425"/>
                  </a:lnTo>
                  <a:lnTo>
                    <a:pt x="6779" y="20396"/>
                  </a:lnTo>
                  <a:lnTo>
                    <a:pt x="6686" y="20381"/>
                  </a:lnTo>
                  <a:lnTo>
                    <a:pt x="6630" y="20353"/>
                  </a:lnTo>
                  <a:lnTo>
                    <a:pt x="6593" y="20309"/>
                  </a:lnTo>
                  <a:lnTo>
                    <a:pt x="6648" y="20309"/>
                  </a:lnTo>
                  <a:lnTo>
                    <a:pt x="6723" y="20353"/>
                  </a:lnTo>
                  <a:lnTo>
                    <a:pt x="6779" y="20353"/>
                  </a:lnTo>
                  <a:lnTo>
                    <a:pt x="6835" y="20381"/>
                  </a:lnTo>
                  <a:lnTo>
                    <a:pt x="6871" y="20381"/>
                  </a:lnTo>
                  <a:lnTo>
                    <a:pt x="6909" y="20324"/>
                  </a:lnTo>
                  <a:lnTo>
                    <a:pt x="6909" y="20295"/>
                  </a:lnTo>
                  <a:lnTo>
                    <a:pt x="6946" y="20251"/>
                  </a:lnTo>
                  <a:lnTo>
                    <a:pt x="6946" y="20222"/>
                  </a:lnTo>
                  <a:lnTo>
                    <a:pt x="6927" y="20179"/>
                  </a:lnTo>
                  <a:lnTo>
                    <a:pt x="6946" y="20106"/>
                  </a:lnTo>
                  <a:lnTo>
                    <a:pt x="6946" y="20077"/>
                  </a:lnTo>
                  <a:lnTo>
                    <a:pt x="6871" y="20004"/>
                  </a:lnTo>
                  <a:lnTo>
                    <a:pt x="6760" y="19932"/>
                  </a:lnTo>
                  <a:lnTo>
                    <a:pt x="6667" y="19917"/>
                  </a:lnTo>
                  <a:lnTo>
                    <a:pt x="6630" y="19874"/>
                  </a:lnTo>
                  <a:lnTo>
                    <a:pt x="6630" y="19859"/>
                  </a:lnTo>
                  <a:lnTo>
                    <a:pt x="6686" y="19859"/>
                  </a:lnTo>
                  <a:lnTo>
                    <a:pt x="6742" y="19874"/>
                  </a:lnTo>
                  <a:lnTo>
                    <a:pt x="6854" y="19946"/>
                  </a:lnTo>
                  <a:lnTo>
                    <a:pt x="6927" y="20004"/>
                  </a:lnTo>
                  <a:lnTo>
                    <a:pt x="7002" y="20004"/>
                  </a:lnTo>
                  <a:lnTo>
                    <a:pt x="7020" y="19990"/>
                  </a:lnTo>
                  <a:lnTo>
                    <a:pt x="7002" y="19888"/>
                  </a:lnTo>
                  <a:lnTo>
                    <a:pt x="6946" y="19815"/>
                  </a:lnTo>
                  <a:lnTo>
                    <a:pt x="6835" y="19802"/>
                  </a:lnTo>
                  <a:lnTo>
                    <a:pt x="6648" y="19729"/>
                  </a:lnTo>
                  <a:lnTo>
                    <a:pt x="6648" y="19700"/>
                  </a:lnTo>
                  <a:lnTo>
                    <a:pt x="6686" y="19700"/>
                  </a:lnTo>
                  <a:lnTo>
                    <a:pt x="6742" y="19714"/>
                  </a:lnTo>
                  <a:lnTo>
                    <a:pt x="6779" y="19743"/>
                  </a:lnTo>
                  <a:lnTo>
                    <a:pt x="6871" y="19743"/>
                  </a:lnTo>
                  <a:lnTo>
                    <a:pt x="6927" y="19700"/>
                  </a:lnTo>
                  <a:lnTo>
                    <a:pt x="6946" y="19656"/>
                  </a:lnTo>
                  <a:lnTo>
                    <a:pt x="6946" y="19598"/>
                  </a:lnTo>
                  <a:lnTo>
                    <a:pt x="6964" y="19598"/>
                  </a:lnTo>
                  <a:lnTo>
                    <a:pt x="7020" y="19627"/>
                  </a:lnTo>
                  <a:lnTo>
                    <a:pt x="7020" y="19671"/>
                  </a:lnTo>
                  <a:lnTo>
                    <a:pt x="7113" y="19714"/>
                  </a:lnTo>
                  <a:lnTo>
                    <a:pt x="7150" y="19714"/>
                  </a:lnTo>
                  <a:lnTo>
                    <a:pt x="7206" y="19743"/>
                  </a:lnTo>
                  <a:lnTo>
                    <a:pt x="7243" y="19743"/>
                  </a:lnTo>
                  <a:lnTo>
                    <a:pt x="7280" y="19714"/>
                  </a:lnTo>
                  <a:lnTo>
                    <a:pt x="7318" y="19671"/>
                  </a:lnTo>
                  <a:lnTo>
                    <a:pt x="7336" y="19656"/>
                  </a:lnTo>
                  <a:lnTo>
                    <a:pt x="7318" y="19627"/>
                  </a:lnTo>
                  <a:lnTo>
                    <a:pt x="7243" y="19598"/>
                  </a:lnTo>
                  <a:lnTo>
                    <a:pt x="7113" y="19598"/>
                  </a:lnTo>
                  <a:lnTo>
                    <a:pt x="7095" y="19584"/>
                  </a:lnTo>
                  <a:lnTo>
                    <a:pt x="7095" y="19526"/>
                  </a:lnTo>
                  <a:lnTo>
                    <a:pt x="7039" y="19497"/>
                  </a:lnTo>
                  <a:lnTo>
                    <a:pt x="7039" y="19453"/>
                  </a:lnTo>
                  <a:lnTo>
                    <a:pt x="7095" y="19424"/>
                  </a:lnTo>
                  <a:lnTo>
                    <a:pt x="7113" y="19424"/>
                  </a:lnTo>
                  <a:lnTo>
                    <a:pt x="7150" y="19453"/>
                  </a:lnTo>
                  <a:lnTo>
                    <a:pt x="7150" y="19511"/>
                  </a:lnTo>
                  <a:lnTo>
                    <a:pt x="7206" y="19555"/>
                  </a:lnTo>
                  <a:lnTo>
                    <a:pt x="7318" y="19555"/>
                  </a:lnTo>
                  <a:lnTo>
                    <a:pt x="7373" y="19526"/>
                  </a:lnTo>
                  <a:lnTo>
                    <a:pt x="7373" y="19497"/>
                  </a:lnTo>
                  <a:lnTo>
                    <a:pt x="7336" y="19453"/>
                  </a:lnTo>
                  <a:lnTo>
                    <a:pt x="7243" y="19424"/>
                  </a:lnTo>
                  <a:lnTo>
                    <a:pt x="7187" y="19381"/>
                  </a:lnTo>
                  <a:lnTo>
                    <a:pt x="7150" y="19308"/>
                  </a:lnTo>
                  <a:lnTo>
                    <a:pt x="7187" y="19308"/>
                  </a:lnTo>
                  <a:lnTo>
                    <a:pt x="7225" y="19352"/>
                  </a:lnTo>
                  <a:lnTo>
                    <a:pt x="7318" y="19381"/>
                  </a:lnTo>
                  <a:lnTo>
                    <a:pt x="7373" y="19410"/>
                  </a:lnTo>
                  <a:lnTo>
                    <a:pt x="7429" y="19453"/>
                  </a:lnTo>
                  <a:lnTo>
                    <a:pt x="7466" y="19438"/>
                  </a:lnTo>
                  <a:lnTo>
                    <a:pt x="7466" y="19410"/>
                  </a:lnTo>
                  <a:lnTo>
                    <a:pt x="7429" y="19366"/>
                  </a:lnTo>
                  <a:lnTo>
                    <a:pt x="7336" y="19337"/>
                  </a:lnTo>
                  <a:lnTo>
                    <a:pt x="7280" y="19293"/>
                  </a:lnTo>
                  <a:lnTo>
                    <a:pt x="7280" y="19236"/>
                  </a:lnTo>
                  <a:lnTo>
                    <a:pt x="7318" y="19207"/>
                  </a:lnTo>
                  <a:lnTo>
                    <a:pt x="7336" y="19163"/>
                  </a:lnTo>
                  <a:lnTo>
                    <a:pt x="7391" y="19163"/>
                  </a:lnTo>
                  <a:lnTo>
                    <a:pt x="7410" y="19207"/>
                  </a:lnTo>
                  <a:lnTo>
                    <a:pt x="7522" y="19279"/>
                  </a:lnTo>
                  <a:lnTo>
                    <a:pt x="7596" y="19279"/>
                  </a:lnTo>
                  <a:lnTo>
                    <a:pt x="7652" y="19264"/>
                  </a:lnTo>
                  <a:lnTo>
                    <a:pt x="7707" y="19264"/>
                  </a:lnTo>
                  <a:lnTo>
                    <a:pt x="7782" y="19236"/>
                  </a:lnTo>
                  <a:lnTo>
                    <a:pt x="7801" y="19192"/>
                  </a:lnTo>
                  <a:lnTo>
                    <a:pt x="7782" y="19163"/>
                  </a:lnTo>
                  <a:lnTo>
                    <a:pt x="7707" y="19148"/>
                  </a:lnTo>
                  <a:lnTo>
                    <a:pt x="7652" y="19119"/>
                  </a:lnTo>
                  <a:lnTo>
                    <a:pt x="7559" y="19076"/>
                  </a:lnTo>
                  <a:lnTo>
                    <a:pt x="7503" y="19076"/>
                  </a:lnTo>
                  <a:lnTo>
                    <a:pt x="7429" y="19061"/>
                  </a:lnTo>
                  <a:lnTo>
                    <a:pt x="7466" y="19018"/>
                  </a:lnTo>
                  <a:lnTo>
                    <a:pt x="7485" y="19004"/>
                  </a:lnTo>
                  <a:lnTo>
                    <a:pt x="7559" y="19004"/>
                  </a:lnTo>
                  <a:lnTo>
                    <a:pt x="7614" y="19061"/>
                  </a:lnTo>
                  <a:lnTo>
                    <a:pt x="7670" y="19076"/>
                  </a:lnTo>
                  <a:lnTo>
                    <a:pt x="7707" y="19076"/>
                  </a:lnTo>
                  <a:lnTo>
                    <a:pt x="7782" y="19148"/>
                  </a:lnTo>
                  <a:lnTo>
                    <a:pt x="7856" y="19163"/>
                  </a:lnTo>
                  <a:lnTo>
                    <a:pt x="7893" y="19148"/>
                  </a:lnTo>
                  <a:lnTo>
                    <a:pt x="7930" y="19119"/>
                  </a:lnTo>
                  <a:lnTo>
                    <a:pt x="7930" y="19004"/>
                  </a:lnTo>
                  <a:lnTo>
                    <a:pt x="7856" y="18945"/>
                  </a:lnTo>
                  <a:lnTo>
                    <a:pt x="7856" y="18931"/>
                  </a:lnTo>
                  <a:lnTo>
                    <a:pt x="7949" y="18931"/>
                  </a:lnTo>
                  <a:lnTo>
                    <a:pt x="7968" y="18873"/>
                  </a:lnTo>
                  <a:lnTo>
                    <a:pt x="7968" y="18844"/>
                  </a:lnTo>
                  <a:lnTo>
                    <a:pt x="7930" y="18844"/>
                  </a:lnTo>
                  <a:lnTo>
                    <a:pt x="7874" y="18858"/>
                  </a:lnTo>
                  <a:lnTo>
                    <a:pt x="7837" y="18830"/>
                  </a:lnTo>
                  <a:lnTo>
                    <a:pt x="7782" y="18786"/>
                  </a:lnTo>
                  <a:lnTo>
                    <a:pt x="7707" y="18786"/>
                  </a:lnTo>
                  <a:lnTo>
                    <a:pt x="7596" y="18728"/>
                  </a:lnTo>
                  <a:lnTo>
                    <a:pt x="7578" y="18713"/>
                  </a:lnTo>
                  <a:lnTo>
                    <a:pt x="7614" y="18684"/>
                  </a:lnTo>
                  <a:lnTo>
                    <a:pt x="7707" y="18684"/>
                  </a:lnTo>
                  <a:lnTo>
                    <a:pt x="7801" y="18699"/>
                  </a:lnTo>
                  <a:lnTo>
                    <a:pt x="7874" y="18699"/>
                  </a:lnTo>
                  <a:lnTo>
                    <a:pt x="7893" y="18656"/>
                  </a:lnTo>
                  <a:lnTo>
                    <a:pt x="7949" y="18656"/>
                  </a:lnTo>
                  <a:lnTo>
                    <a:pt x="8023" y="18699"/>
                  </a:lnTo>
                  <a:lnTo>
                    <a:pt x="8042" y="18626"/>
                  </a:lnTo>
                  <a:lnTo>
                    <a:pt x="8023" y="18510"/>
                  </a:lnTo>
                  <a:lnTo>
                    <a:pt x="7986" y="18438"/>
                  </a:lnTo>
                  <a:lnTo>
                    <a:pt x="7949" y="18409"/>
                  </a:lnTo>
                  <a:lnTo>
                    <a:pt x="7930" y="18350"/>
                  </a:lnTo>
                  <a:lnTo>
                    <a:pt x="7930" y="18321"/>
                  </a:lnTo>
                  <a:lnTo>
                    <a:pt x="7968" y="18278"/>
                  </a:lnTo>
                  <a:lnTo>
                    <a:pt x="7949" y="18206"/>
                  </a:lnTo>
                  <a:lnTo>
                    <a:pt x="7949" y="18176"/>
                  </a:lnTo>
                  <a:lnTo>
                    <a:pt x="7968" y="18133"/>
                  </a:lnTo>
                  <a:lnTo>
                    <a:pt x="7986" y="18147"/>
                  </a:lnTo>
                  <a:lnTo>
                    <a:pt x="8023" y="18191"/>
                  </a:lnTo>
                  <a:lnTo>
                    <a:pt x="8078" y="18206"/>
                  </a:lnTo>
                  <a:lnTo>
                    <a:pt x="8078" y="18176"/>
                  </a:lnTo>
                  <a:lnTo>
                    <a:pt x="8134" y="18147"/>
                  </a:lnTo>
                  <a:lnTo>
                    <a:pt x="8172" y="18176"/>
                  </a:lnTo>
                  <a:lnTo>
                    <a:pt x="8209" y="18264"/>
                  </a:lnTo>
                  <a:lnTo>
                    <a:pt x="8246" y="18278"/>
                  </a:lnTo>
                  <a:lnTo>
                    <a:pt x="8320" y="18278"/>
                  </a:lnTo>
                  <a:lnTo>
                    <a:pt x="8413" y="18191"/>
                  </a:lnTo>
                  <a:lnTo>
                    <a:pt x="8450" y="18104"/>
                  </a:lnTo>
                  <a:lnTo>
                    <a:pt x="8450" y="18032"/>
                  </a:lnTo>
                  <a:lnTo>
                    <a:pt x="8432" y="17973"/>
                  </a:lnTo>
                  <a:lnTo>
                    <a:pt x="8432" y="17930"/>
                  </a:lnTo>
                  <a:lnTo>
                    <a:pt x="8488" y="17915"/>
                  </a:lnTo>
                  <a:lnTo>
                    <a:pt x="8525" y="17915"/>
                  </a:lnTo>
                  <a:lnTo>
                    <a:pt x="8544" y="17887"/>
                  </a:lnTo>
                  <a:lnTo>
                    <a:pt x="8580" y="17858"/>
                  </a:lnTo>
                  <a:lnTo>
                    <a:pt x="8599" y="17901"/>
                  </a:lnTo>
                  <a:lnTo>
                    <a:pt x="8636" y="17944"/>
                  </a:lnTo>
                  <a:lnTo>
                    <a:pt x="8710" y="17944"/>
                  </a:lnTo>
                  <a:lnTo>
                    <a:pt x="8766" y="17915"/>
                  </a:lnTo>
                  <a:lnTo>
                    <a:pt x="8766" y="17843"/>
                  </a:lnTo>
                  <a:lnTo>
                    <a:pt x="8785" y="17843"/>
                  </a:lnTo>
                  <a:lnTo>
                    <a:pt x="8803" y="17887"/>
                  </a:lnTo>
                  <a:lnTo>
                    <a:pt x="8821" y="17944"/>
                  </a:lnTo>
                  <a:lnTo>
                    <a:pt x="8859" y="17973"/>
                  </a:lnTo>
                  <a:lnTo>
                    <a:pt x="8915" y="17930"/>
                  </a:lnTo>
                  <a:lnTo>
                    <a:pt x="8971" y="17901"/>
                  </a:lnTo>
                  <a:lnTo>
                    <a:pt x="9008" y="17887"/>
                  </a:lnTo>
                  <a:lnTo>
                    <a:pt x="9063" y="17915"/>
                  </a:lnTo>
                  <a:lnTo>
                    <a:pt x="9137" y="17915"/>
                  </a:lnTo>
                  <a:lnTo>
                    <a:pt x="9193" y="17887"/>
                  </a:lnTo>
                  <a:lnTo>
                    <a:pt x="9249" y="17799"/>
                  </a:lnTo>
                  <a:lnTo>
                    <a:pt x="9249" y="17770"/>
                  </a:lnTo>
                  <a:lnTo>
                    <a:pt x="9193" y="17713"/>
                  </a:lnTo>
                  <a:lnTo>
                    <a:pt x="9156" y="17625"/>
                  </a:lnTo>
                  <a:lnTo>
                    <a:pt x="9137" y="17567"/>
                  </a:lnTo>
                  <a:lnTo>
                    <a:pt x="9175" y="17538"/>
                  </a:lnTo>
                  <a:lnTo>
                    <a:pt x="9193" y="17552"/>
                  </a:lnTo>
                  <a:lnTo>
                    <a:pt x="9231" y="17625"/>
                  </a:lnTo>
                  <a:lnTo>
                    <a:pt x="9268" y="17625"/>
                  </a:lnTo>
                  <a:lnTo>
                    <a:pt x="9342" y="17567"/>
                  </a:lnTo>
                  <a:lnTo>
                    <a:pt x="9360" y="17509"/>
                  </a:lnTo>
                  <a:lnTo>
                    <a:pt x="9416" y="17466"/>
                  </a:lnTo>
                  <a:lnTo>
                    <a:pt x="9435" y="17422"/>
                  </a:lnTo>
                  <a:lnTo>
                    <a:pt x="9360" y="17364"/>
                  </a:lnTo>
                  <a:lnTo>
                    <a:pt x="9360" y="17335"/>
                  </a:lnTo>
                  <a:lnTo>
                    <a:pt x="9416" y="17292"/>
                  </a:lnTo>
                  <a:lnTo>
                    <a:pt x="9453" y="17277"/>
                  </a:lnTo>
                  <a:lnTo>
                    <a:pt x="9472" y="17292"/>
                  </a:lnTo>
                  <a:lnTo>
                    <a:pt x="9472" y="17321"/>
                  </a:lnTo>
                  <a:lnTo>
                    <a:pt x="9528" y="17364"/>
                  </a:lnTo>
                  <a:lnTo>
                    <a:pt x="9620" y="17393"/>
                  </a:lnTo>
                  <a:lnTo>
                    <a:pt x="9658" y="17408"/>
                  </a:lnTo>
                  <a:lnTo>
                    <a:pt x="9620" y="17451"/>
                  </a:lnTo>
                  <a:lnTo>
                    <a:pt x="9546" y="17480"/>
                  </a:lnTo>
                  <a:lnTo>
                    <a:pt x="9509" y="17552"/>
                  </a:lnTo>
                  <a:lnTo>
                    <a:pt x="9509" y="17611"/>
                  </a:lnTo>
                  <a:lnTo>
                    <a:pt x="9620" y="17713"/>
                  </a:lnTo>
                  <a:lnTo>
                    <a:pt x="9658" y="17741"/>
                  </a:lnTo>
                  <a:lnTo>
                    <a:pt x="9695" y="17684"/>
                  </a:lnTo>
                  <a:lnTo>
                    <a:pt x="9695" y="17640"/>
                  </a:lnTo>
                  <a:lnTo>
                    <a:pt x="9714" y="17596"/>
                  </a:lnTo>
                  <a:lnTo>
                    <a:pt x="9732" y="17524"/>
                  </a:lnTo>
                  <a:lnTo>
                    <a:pt x="9751" y="17524"/>
                  </a:lnTo>
                  <a:lnTo>
                    <a:pt x="9787" y="17552"/>
                  </a:lnTo>
                  <a:lnTo>
                    <a:pt x="9751" y="17611"/>
                  </a:lnTo>
                  <a:lnTo>
                    <a:pt x="9751" y="17640"/>
                  </a:lnTo>
                  <a:lnTo>
                    <a:pt x="9806" y="17713"/>
                  </a:lnTo>
                  <a:lnTo>
                    <a:pt x="9880" y="17741"/>
                  </a:lnTo>
                  <a:lnTo>
                    <a:pt x="9936" y="17698"/>
                  </a:lnTo>
                  <a:lnTo>
                    <a:pt x="10011" y="17698"/>
                  </a:lnTo>
                  <a:lnTo>
                    <a:pt x="10029" y="17669"/>
                  </a:lnTo>
                  <a:lnTo>
                    <a:pt x="10029" y="17625"/>
                  </a:lnTo>
                  <a:lnTo>
                    <a:pt x="10066" y="17596"/>
                  </a:lnTo>
                  <a:lnTo>
                    <a:pt x="10085" y="17596"/>
                  </a:lnTo>
                  <a:lnTo>
                    <a:pt x="10103" y="17611"/>
                  </a:lnTo>
                  <a:lnTo>
                    <a:pt x="10085" y="17640"/>
                  </a:lnTo>
                  <a:lnTo>
                    <a:pt x="10085" y="17684"/>
                  </a:lnTo>
                  <a:lnTo>
                    <a:pt x="10122" y="17713"/>
                  </a:lnTo>
                  <a:lnTo>
                    <a:pt x="10196" y="17713"/>
                  </a:lnTo>
                  <a:lnTo>
                    <a:pt x="10270" y="17640"/>
                  </a:lnTo>
                  <a:lnTo>
                    <a:pt x="10401" y="17567"/>
                  </a:lnTo>
                  <a:lnTo>
                    <a:pt x="10456" y="17567"/>
                  </a:lnTo>
                  <a:lnTo>
                    <a:pt x="10494" y="17552"/>
                  </a:lnTo>
                  <a:lnTo>
                    <a:pt x="10494" y="17495"/>
                  </a:lnTo>
                  <a:lnTo>
                    <a:pt x="10456" y="17451"/>
                  </a:lnTo>
                  <a:lnTo>
                    <a:pt x="10401" y="17422"/>
                  </a:lnTo>
                  <a:lnTo>
                    <a:pt x="10363" y="17393"/>
                  </a:lnTo>
                  <a:lnTo>
                    <a:pt x="10382" y="17378"/>
                  </a:lnTo>
                  <a:lnTo>
                    <a:pt x="10438" y="17378"/>
                  </a:lnTo>
                  <a:lnTo>
                    <a:pt x="10456" y="17408"/>
                  </a:lnTo>
                  <a:lnTo>
                    <a:pt x="10549" y="17451"/>
                  </a:lnTo>
                  <a:lnTo>
                    <a:pt x="10586" y="17451"/>
                  </a:lnTo>
                  <a:lnTo>
                    <a:pt x="10586" y="17393"/>
                  </a:lnTo>
                  <a:lnTo>
                    <a:pt x="10642" y="17393"/>
                  </a:lnTo>
                  <a:lnTo>
                    <a:pt x="10661" y="17422"/>
                  </a:lnTo>
                  <a:lnTo>
                    <a:pt x="10661" y="17466"/>
                  </a:lnTo>
                  <a:lnTo>
                    <a:pt x="10679" y="17480"/>
                  </a:lnTo>
                  <a:lnTo>
                    <a:pt x="10735" y="17466"/>
                  </a:lnTo>
                  <a:lnTo>
                    <a:pt x="10846" y="17364"/>
                  </a:lnTo>
                  <a:lnTo>
                    <a:pt x="10865" y="17349"/>
                  </a:lnTo>
                  <a:lnTo>
                    <a:pt x="10865" y="17335"/>
                  </a:lnTo>
                  <a:lnTo>
                    <a:pt x="10921" y="17248"/>
                  </a:lnTo>
                  <a:lnTo>
                    <a:pt x="10958" y="17219"/>
                  </a:lnTo>
                  <a:lnTo>
                    <a:pt x="10939" y="17263"/>
                  </a:lnTo>
                  <a:lnTo>
                    <a:pt x="10958" y="17292"/>
                  </a:lnTo>
                  <a:lnTo>
                    <a:pt x="10994" y="17321"/>
                  </a:lnTo>
                  <a:lnTo>
                    <a:pt x="11032" y="17292"/>
                  </a:lnTo>
                  <a:lnTo>
                    <a:pt x="11106" y="17219"/>
                  </a:lnTo>
                  <a:lnTo>
                    <a:pt x="11125" y="17175"/>
                  </a:lnTo>
                  <a:lnTo>
                    <a:pt x="11106" y="17118"/>
                  </a:lnTo>
                  <a:lnTo>
                    <a:pt x="11106" y="17060"/>
                  </a:lnTo>
                  <a:lnTo>
                    <a:pt x="11218" y="16972"/>
                  </a:lnTo>
                  <a:lnTo>
                    <a:pt x="11292" y="16958"/>
                  </a:lnTo>
                  <a:lnTo>
                    <a:pt x="11329" y="16915"/>
                  </a:lnTo>
                  <a:lnTo>
                    <a:pt x="11310" y="16886"/>
                  </a:lnTo>
                  <a:lnTo>
                    <a:pt x="11292" y="16842"/>
                  </a:lnTo>
                  <a:lnTo>
                    <a:pt x="11292" y="16827"/>
                  </a:lnTo>
                  <a:lnTo>
                    <a:pt x="11329" y="16842"/>
                  </a:lnTo>
                  <a:lnTo>
                    <a:pt x="11385" y="16856"/>
                  </a:lnTo>
                  <a:lnTo>
                    <a:pt x="11422" y="16856"/>
                  </a:lnTo>
                  <a:lnTo>
                    <a:pt x="11460" y="16813"/>
                  </a:lnTo>
                  <a:lnTo>
                    <a:pt x="11422" y="16769"/>
                  </a:lnTo>
                  <a:lnTo>
                    <a:pt x="11385" y="16741"/>
                  </a:lnTo>
                  <a:lnTo>
                    <a:pt x="11422" y="16755"/>
                  </a:lnTo>
                  <a:lnTo>
                    <a:pt x="11477" y="16784"/>
                  </a:lnTo>
                  <a:lnTo>
                    <a:pt x="11477" y="16755"/>
                  </a:lnTo>
                  <a:lnTo>
                    <a:pt x="11496" y="16697"/>
                  </a:lnTo>
                  <a:lnTo>
                    <a:pt x="11570" y="16697"/>
                  </a:lnTo>
                  <a:lnTo>
                    <a:pt x="11645" y="16668"/>
                  </a:lnTo>
                  <a:lnTo>
                    <a:pt x="11645" y="16595"/>
                  </a:lnTo>
                  <a:lnTo>
                    <a:pt x="11664" y="16552"/>
                  </a:lnTo>
                  <a:lnTo>
                    <a:pt x="11737" y="16552"/>
                  </a:lnTo>
                  <a:lnTo>
                    <a:pt x="11775" y="16537"/>
                  </a:lnTo>
                  <a:lnTo>
                    <a:pt x="11849" y="16465"/>
                  </a:lnTo>
                  <a:lnTo>
                    <a:pt x="11924" y="16436"/>
                  </a:lnTo>
                  <a:lnTo>
                    <a:pt x="11961" y="16436"/>
                  </a:lnTo>
                  <a:lnTo>
                    <a:pt x="11979" y="16450"/>
                  </a:lnTo>
                  <a:lnTo>
                    <a:pt x="12053" y="16436"/>
                  </a:lnTo>
                  <a:lnTo>
                    <a:pt x="12109" y="16378"/>
                  </a:lnTo>
                  <a:lnTo>
                    <a:pt x="12128" y="16276"/>
                  </a:lnTo>
                  <a:lnTo>
                    <a:pt x="12109" y="16189"/>
                  </a:lnTo>
                  <a:lnTo>
                    <a:pt x="12053" y="16189"/>
                  </a:lnTo>
                  <a:lnTo>
                    <a:pt x="12035" y="16175"/>
                  </a:lnTo>
                  <a:lnTo>
                    <a:pt x="12053" y="16117"/>
                  </a:lnTo>
                  <a:lnTo>
                    <a:pt x="12053" y="16044"/>
                  </a:lnTo>
                  <a:lnTo>
                    <a:pt x="12035" y="15986"/>
                  </a:lnTo>
                  <a:lnTo>
                    <a:pt x="11979" y="15957"/>
                  </a:lnTo>
                  <a:lnTo>
                    <a:pt x="11961" y="15884"/>
                  </a:lnTo>
                  <a:lnTo>
                    <a:pt x="11942" y="15855"/>
                  </a:lnTo>
                  <a:lnTo>
                    <a:pt x="11942" y="15798"/>
                  </a:lnTo>
                  <a:lnTo>
                    <a:pt x="11979" y="15798"/>
                  </a:lnTo>
                  <a:lnTo>
                    <a:pt x="12035" y="15812"/>
                  </a:lnTo>
                  <a:lnTo>
                    <a:pt x="12053" y="15884"/>
                  </a:lnTo>
                  <a:lnTo>
                    <a:pt x="12109" y="15943"/>
                  </a:lnTo>
                  <a:lnTo>
                    <a:pt x="12109" y="16001"/>
                  </a:lnTo>
                  <a:lnTo>
                    <a:pt x="12147" y="16073"/>
                  </a:lnTo>
                  <a:lnTo>
                    <a:pt x="12202" y="16088"/>
                  </a:lnTo>
                  <a:lnTo>
                    <a:pt x="12239" y="16117"/>
                  </a:lnTo>
                  <a:lnTo>
                    <a:pt x="12220" y="16175"/>
                  </a:lnTo>
                  <a:lnTo>
                    <a:pt x="12239" y="16232"/>
                  </a:lnTo>
                  <a:lnTo>
                    <a:pt x="12313" y="16262"/>
                  </a:lnTo>
                  <a:lnTo>
                    <a:pt x="12351" y="16262"/>
                  </a:lnTo>
                  <a:lnTo>
                    <a:pt x="12351" y="16232"/>
                  </a:lnTo>
                  <a:lnTo>
                    <a:pt x="12388" y="16189"/>
                  </a:lnTo>
                  <a:lnTo>
                    <a:pt x="12425" y="16189"/>
                  </a:lnTo>
                  <a:lnTo>
                    <a:pt x="12480" y="16247"/>
                  </a:lnTo>
                  <a:lnTo>
                    <a:pt x="12629" y="16247"/>
                  </a:lnTo>
                  <a:lnTo>
                    <a:pt x="12685" y="16218"/>
                  </a:lnTo>
                  <a:lnTo>
                    <a:pt x="12703" y="16232"/>
                  </a:lnTo>
                  <a:lnTo>
                    <a:pt x="12759" y="16232"/>
                  </a:lnTo>
                  <a:lnTo>
                    <a:pt x="12815" y="16189"/>
                  </a:lnTo>
                  <a:lnTo>
                    <a:pt x="12852" y="16146"/>
                  </a:lnTo>
                  <a:lnTo>
                    <a:pt x="12890" y="16146"/>
                  </a:lnTo>
                  <a:lnTo>
                    <a:pt x="12890" y="16102"/>
                  </a:lnTo>
                  <a:lnTo>
                    <a:pt x="12945" y="16088"/>
                  </a:lnTo>
                  <a:lnTo>
                    <a:pt x="12982" y="16102"/>
                  </a:lnTo>
                  <a:lnTo>
                    <a:pt x="13075" y="16189"/>
                  </a:lnTo>
                  <a:lnTo>
                    <a:pt x="13094" y="16232"/>
                  </a:lnTo>
                  <a:lnTo>
                    <a:pt x="13150" y="16232"/>
                  </a:lnTo>
                  <a:lnTo>
                    <a:pt x="13186" y="16189"/>
                  </a:lnTo>
                  <a:lnTo>
                    <a:pt x="13242" y="16175"/>
                  </a:lnTo>
                  <a:lnTo>
                    <a:pt x="13242" y="16102"/>
                  </a:lnTo>
                  <a:lnTo>
                    <a:pt x="13261" y="16102"/>
                  </a:lnTo>
                  <a:lnTo>
                    <a:pt x="13279" y="16117"/>
                  </a:lnTo>
                  <a:lnTo>
                    <a:pt x="13335" y="16117"/>
                  </a:lnTo>
                  <a:lnTo>
                    <a:pt x="13335" y="16088"/>
                  </a:lnTo>
                  <a:lnTo>
                    <a:pt x="13372" y="16088"/>
                  </a:lnTo>
                  <a:lnTo>
                    <a:pt x="13410" y="16102"/>
                  </a:lnTo>
                  <a:lnTo>
                    <a:pt x="13465" y="16102"/>
                  </a:lnTo>
                  <a:lnTo>
                    <a:pt x="13502" y="16073"/>
                  </a:lnTo>
                  <a:lnTo>
                    <a:pt x="13502" y="16029"/>
                  </a:lnTo>
                  <a:lnTo>
                    <a:pt x="13539" y="16015"/>
                  </a:lnTo>
                  <a:lnTo>
                    <a:pt x="13614" y="16015"/>
                  </a:lnTo>
                  <a:lnTo>
                    <a:pt x="13632" y="16001"/>
                  </a:lnTo>
                  <a:lnTo>
                    <a:pt x="13632" y="15957"/>
                  </a:lnTo>
                  <a:lnTo>
                    <a:pt x="13651" y="15957"/>
                  </a:lnTo>
                  <a:lnTo>
                    <a:pt x="13651" y="16001"/>
                  </a:lnTo>
                  <a:lnTo>
                    <a:pt x="13706" y="16015"/>
                  </a:lnTo>
                  <a:lnTo>
                    <a:pt x="13743" y="15972"/>
                  </a:lnTo>
                  <a:lnTo>
                    <a:pt x="13781" y="15928"/>
                  </a:lnTo>
                  <a:lnTo>
                    <a:pt x="13799" y="15928"/>
                  </a:lnTo>
                  <a:lnTo>
                    <a:pt x="13837" y="15972"/>
                  </a:lnTo>
                  <a:lnTo>
                    <a:pt x="13893" y="16001"/>
                  </a:lnTo>
                  <a:lnTo>
                    <a:pt x="13929" y="15928"/>
                  </a:lnTo>
                  <a:lnTo>
                    <a:pt x="13966" y="15928"/>
                  </a:lnTo>
                  <a:lnTo>
                    <a:pt x="13985" y="15957"/>
                  </a:lnTo>
                  <a:lnTo>
                    <a:pt x="14022" y="15972"/>
                  </a:lnTo>
                  <a:lnTo>
                    <a:pt x="14078" y="15972"/>
                  </a:lnTo>
                  <a:lnTo>
                    <a:pt x="14097" y="15928"/>
                  </a:lnTo>
                  <a:lnTo>
                    <a:pt x="14152" y="15899"/>
                  </a:lnTo>
                  <a:lnTo>
                    <a:pt x="14208" y="15899"/>
                  </a:lnTo>
                  <a:lnTo>
                    <a:pt x="14301" y="15870"/>
                  </a:lnTo>
                  <a:lnTo>
                    <a:pt x="14357" y="15870"/>
                  </a:lnTo>
                  <a:lnTo>
                    <a:pt x="14375" y="15899"/>
                  </a:lnTo>
                  <a:lnTo>
                    <a:pt x="14430" y="15899"/>
                  </a:lnTo>
                  <a:lnTo>
                    <a:pt x="14449" y="15855"/>
                  </a:lnTo>
                  <a:lnTo>
                    <a:pt x="14486" y="15812"/>
                  </a:lnTo>
                  <a:lnTo>
                    <a:pt x="14580" y="15812"/>
                  </a:lnTo>
                  <a:lnTo>
                    <a:pt x="14617" y="15783"/>
                  </a:lnTo>
                  <a:lnTo>
                    <a:pt x="14709" y="15754"/>
                  </a:lnTo>
                  <a:lnTo>
                    <a:pt x="14746" y="15739"/>
                  </a:lnTo>
                  <a:lnTo>
                    <a:pt x="14746" y="15710"/>
                  </a:lnTo>
                  <a:lnTo>
                    <a:pt x="14709" y="15652"/>
                  </a:lnTo>
                  <a:lnTo>
                    <a:pt x="14709" y="15609"/>
                  </a:lnTo>
                  <a:lnTo>
                    <a:pt x="14840" y="15652"/>
                  </a:lnTo>
                  <a:lnTo>
                    <a:pt x="14913" y="15681"/>
                  </a:lnTo>
                  <a:lnTo>
                    <a:pt x="14932" y="15725"/>
                  </a:lnTo>
                  <a:lnTo>
                    <a:pt x="14988" y="15739"/>
                  </a:lnTo>
                  <a:lnTo>
                    <a:pt x="15081" y="15681"/>
                  </a:lnTo>
                  <a:lnTo>
                    <a:pt x="15081" y="15624"/>
                  </a:lnTo>
                  <a:lnTo>
                    <a:pt x="15025" y="15609"/>
                  </a:lnTo>
                  <a:lnTo>
                    <a:pt x="15025" y="15580"/>
                  </a:lnTo>
                  <a:lnTo>
                    <a:pt x="15100" y="15551"/>
                  </a:lnTo>
                  <a:lnTo>
                    <a:pt x="15118" y="15595"/>
                  </a:lnTo>
                  <a:lnTo>
                    <a:pt x="15192" y="15609"/>
                  </a:lnTo>
                  <a:lnTo>
                    <a:pt x="15229" y="15536"/>
                  </a:lnTo>
                  <a:lnTo>
                    <a:pt x="15211" y="15478"/>
                  </a:lnTo>
                  <a:lnTo>
                    <a:pt x="15211" y="15435"/>
                  </a:lnTo>
                  <a:lnTo>
                    <a:pt x="15267" y="15435"/>
                  </a:lnTo>
                  <a:lnTo>
                    <a:pt x="15285" y="15464"/>
                  </a:lnTo>
                  <a:lnTo>
                    <a:pt x="15360" y="15478"/>
                  </a:lnTo>
                  <a:lnTo>
                    <a:pt x="15396" y="15449"/>
                  </a:lnTo>
                  <a:lnTo>
                    <a:pt x="15452" y="15435"/>
                  </a:lnTo>
                  <a:lnTo>
                    <a:pt x="15489" y="15435"/>
                  </a:lnTo>
                  <a:lnTo>
                    <a:pt x="15489" y="15377"/>
                  </a:lnTo>
                  <a:lnTo>
                    <a:pt x="15471" y="15333"/>
                  </a:lnTo>
                  <a:lnTo>
                    <a:pt x="15489" y="15319"/>
                  </a:lnTo>
                  <a:lnTo>
                    <a:pt x="15545" y="15333"/>
                  </a:lnTo>
                  <a:lnTo>
                    <a:pt x="15583" y="15377"/>
                  </a:lnTo>
                  <a:lnTo>
                    <a:pt x="15656" y="15362"/>
                  </a:lnTo>
                  <a:lnTo>
                    <a:pt x="15694" y="15319"/>
                  </a:lnTo>
                  <a:lnTo>
                    <a:pt x="15694" y="15260"/>
                  </a:lnTo>
                  <a:lnTo>
                    <a:pt x="15675" y="15247"/>
                  </a:lnTo>
                  <a:lnTo>
                    <a:pt x="15675" y="15217"/>
                  </a:lnTo>
                  <a:lnTo>
                    <a:pt x="15694" y="15188"/>
                  </a:lnTo>
                  <a:lnTo>
                    <a:pt x="15787" y="15188"/>
                  </a:lnTo>
                  <a:lnTo>
                    <a:pt x="15843" y="15217"/>
                  </a:lnTo>
                  <a:lnTo>
                    <a:pt x="15860" y="15174"/>
                  </a:lnTo>
                  <a:lnTo>
                    <a:pt x="15879" y="15145"/>
                  </a:lnTo>
                  <a:lnTo>
                    <a:pt x="15935" y="15159"/>
                  </a:lnTo>
                  <a:lnTo>
                    <a:pt x="15972" y="15188"/>
                  </a:lnTo>
                  <a:lnTo>
                    <a:pt x="16028" y="15217"/>
                  </a:lnTo>
                  <a:lnTo>
                    <a:pt x="16047" y="15188"/>
                  </a:lnTo>
                  <a:lnTo>
                    <a:pt x="16047" y="15159"/>
                  </a:lnTo>
                  <a:lnTo>
                    <a:pt x="16010" y="15115"/>
                  </a:lnTo>
                  <a:lnTo>
                    <a:pt x="16010" y="15086"/>
                  </a:lnTo>
                  <a:lnTo>
                    <a:pt x="16066" y="15043"/>
                  </a:lnTo>
                  <a:lnTo>
                    <a:pt x="16121" y="15072"/>
                  </a:lnTo>
                  <a:lnTo>
                    <a:pt x="16232" y="15043"/>
                  </a:lnTo>
                  <a:lnTo>
                    <a:pt x="16326" y="15000"/>
                  </a:lnTo>
                  <a:lnTo>
                    <a:pt x="16381" y="14927"/>
                  </a:lnTo>
                  <a:lnTo>
                    <a:pt x="16381" y="14898"/>
                  </a:lnTo>
                  <a:lnTo>
                    <a:pt x="16251" y="14941"/>
                  </a:lnTo>
                  <a:lnTo>
                    <a:pt x="16139" y="14941"/>
                  </a:lnTo>
                  <a:lnTo>
                    <a:pt x="16102" y="14927"/>
                  </a:lnTo>
                  <a:lnTo>
                    <a:pt x="15879" y="14927"/>
                  </a:lnTo>
                  <a:lnTo>
                    <a:pt x="15768" y="14898"/>
                  </a:lnTo>
                  <a:lnTo>
                    <a:pt x="15656" y="14869"/>
                  </a:lnTo>
                  <a:lnTo>
                    <a:pt x="15508" y="14855"/>
                  </a:lnTo>
                  <a:lnTo>
                    <a:pt x="15378" y="14753"/>
                  </a:lnTo>
                  <a:lnTo>
                    <a:pt x="15323" y="14724"/>
                  </a:lnTo>
                  <a:lnTo>
                    <a:pt x="15285" y="14724"/>
                  </a:lnTo>
                  <a:lnTo>
                    <a:pt x="15173" y="14767"/>
                  </a:lnTo>
                  <a:lnTo>
                    <a:pt x="15136" y="14738"/>
                  </a:lnTo>
                  <a:lnTo>
                    <a:pt x="15173" y="14709"/>
                  </a:lnTo>
                  <a:lnTo>
                    <a:pt x="15173" y="14680"/>
                  </a:lnTo>
                  <a:lnTo>
                    <a:pt x="15118" y="14724"/>
                  </a:lnTo>
                  <a:lnTo>
                    <a:pt x="14988" y="14797"/>
                  </a:lnTo>
                  <a:lnTo>
                    <a:pt x="14913" y="14826"/>
                  </a:lnTo>
                  <a:lnTo>
                    <a:pt x="14765" y="14826"/>
                  </a:lnTo>
                  <a:lnTo>
                    <a:pt x="14728" y="14855"/>
                  </a:lnTo>
                  <a:lnTo>
                    <a:pt x="14672" y="14826"/>
                  </a:lnTo>
                  <a:lnTo>
                    <a:pt x="14636" y="14811"/>
                  </a:lnTo>
                  <a:cubicBezTo>
                    <a:pt x="14636" y="14811"/>
                    <a:pt x="14580" y="14826"/>
                    <a:pt x="14561" y="14826"/>
                  </a:cubicBezTo>
                  <a:lnTo>
                    <a:pt x="14486" y="14826"/>
                  </a:lnTo>
                  <a:lnTo>
                    <a:pt x="14375" y="14927"/>
                  </a:lnTo>
                  <a:lnTo>
                    <a:pt x="14338" y="14971"/>
                  </a:lnTo>
                  <a:lnTo>
                    <a:pt x="14245" y="14898"/>
                  </a:lnTo>
                  <a:lnTo>
                    <a:pt x="14078" y="14898"/>
                  </a:lnTo>
                  <a:lnTo>
                    <a:pt x="14004" y="14883"/>
                  </a:lnTo>
                  <a:lnTo>
                    <a:pt x="13966" y="14898"/>
                  </a:lnTo>
                  <a:lnTo>
                    <a:pt x="13910" y="14869"/>
                  </a:lnTo>
                  <a:lnTo>
                    <a:pt x="13966" y="14811"/>
                  </a:lnTo>
                  <a:lnTo>
                    <a:pt x="14059" y="14811"/>
                  </a:lnTo>
                  <a:lnTo>
                    <a:pt x="14097" y="14855"/>
                  </a:lnTo>
                  <a:lnTo>
                    <a:pt x="14170" y="14869"/>
                  </a:lnTo>
                  <a:lnTo>
                    <a:pt x="14245" y="14826"/>
                  </a:lnTo>
                  <a:lnTo>
                    <a:pt x="14357" y="14811"/>
                  </a:lnTo>
                  <a:lnTo>
                    <a:pt x="14430" y="14753"/>
                  </a:lnTo>
                  <a:lnTo>
                    <a:pt x="14486" y="14753"/>
                  </a:lnTo>
                  <a:lnTo>
                    <a:pt x="14580" y="14782"/>
                  </a:lnTo>
                  <a:lnTo>
                    <a:pt x="14672" y="14753"/>
                  </a:lnTo>
                  <a:lnTo>
                    <a:pt x="14709" y="14724"/>
                  </a:lnTo>
                  <a:lnTo>
                    <a:pt x="14672" y="14680"/>
                  </a:lnTo>
                  <a:lnTo>
                    <a:pt x="14636" y="14680"/>
                  </a:lnTo>
                  <a:lnTo>
                    <a:pt x="14617" y="14652"/>
                  </a:lnTo>
                  <a:lnTo>
                    <a:pt x="14561" y="14652"/>
                  </a:lnTo>
                  <a:lnTo>
                    <a:pt x="14468" y="14666"/>
                  </a:lnTo>
                  <a:lnTo>
                    <a:pt x="14393" y="14652"/>
                  </a:lnTo>
                  <a:lnTo>
                    <a:pt x="14245" y="14652"/>
                  </a:lnTo>
                  <a:lnTo>
                    <a:pt x="14152" y="14666"/>
                  </a:lnTo>
                  <a:lnTo>
                    <a:pt x="14059" y="14666"/>
                  </a:lnTo>
                  <a:lnTo>
                    <a:pt x="13929" y="14652"/>
                  </a:lnTo>
                  <a:lnTo>
                    <a:pt x="13910" y="14608"/>
                  </a:lnTo>
                  <a:lnTo>
                    <a:pt x="13874" y="14593"/>
                  </a:lnTo>
                  <a:lnTo>
                    <a:pt x="13781" y="14608"/>
                  </a:lnTo>
                  <a:lnTo>
                    <a:pt x="13651" y="14608"/>
                  </a:lnTo>
                  <a:lnTo>
                    <a:pt x="13502" y="14680"/>
                  </a:lnTo>
                  <a:lnTo>
                    <a:pt x="13465" y="14666"/>
                  </a:lnTo>
                  <a:lnTo>
                    <a:pt x="13502" y="14608"/>
                  </a:lnTo>
                  <a:lnTo>
                    <a:pt x="13558" y="14564"/>
                  </a:lnTo>
                  <a:lnTo>
                    <a:pt x="13725" y="14564"/>
                  </a:lnTo>
                  <a:lnTo>
                    <a:pt x="13910" y="14492"/>
                  </a:lnTo>
                  <a:lnTo>
                    <a:pt x="13985" y="14449"/>
                  </a:lnTo>
                  <a:lnTo>
                    <a:pt x="13985" y="14390"/>
                  </a:lnTo>
                  <a:lnTo>
                    <a:pt x="14004" y="14361"/>
                  </a:lnTo>
                  <a:lnTo>
                    <a:pt x="14078" y="14361"/>
                  </a:lnTo>
                  <a:lnTo>
                    <a:pt x="14115" y="14347"/>
                  </a:lnTo>
                  <a:lnTo>
                    <a:pt x="14170" y="14289"/>
                  </a:lnTo>
                  <a:lnTo>
                    <a:pt x="14152" y="14245"/>
                  </a:lnTo>
                  <a:lnTo>
                    <a:pt x="14097" y="14216"/>
                  </a:lnTo>
                  <a:lnTo>
                    <a:pt x="14022" y="14202"/>
                  </a:lnTo>
                  <a:lnTo>
                    <a:pt x="14004" y="14173"/>
                  </a:lnTo>
                  <a:lnTo>
                    <a:pt x="14078" y="14143"/>
                  </a:lnTo>
                  <a:lnTo>
                    <a:pt x="14115" y="14143"/>
                  </a:lnTo>
                  <a:lnTo>
                    <a:pt x="14115" y="14158"/>
                  </a:lnTo>
                  <a:lnTo>
                    <a:pt x="14189" y="14173"/>
                  </a:lnTo>
                  <a:lnTo>
                    <a:pt x="14208" y="14158"/>
                  </a:lnTo>
                  <a:lnTo>
                    <a:pt x="14189" y="14129"/>
                  </a:lnTo>
                  <a:lnTo>
                    <a:pt x="14170" y="14100"/>
                  </a:lnTo>
                  <a:lnTo>
                    <a:pt x="14170" y="14028"/>
                  </a:lnTo>
                  <a:lnTo>
                    <a:pt x="14245" y="14086"/>
                  </a:lnTo>
                  <a:lnTo>
                    <a:pt x="14245" y="14143"/>
                  </a:lnTo>
                  <a:lnTo>
                    <a:pt x="14282" y="14216"/>
                  </a:lnTo>
                  <a:lnTo>
                    <a:pt x="14357" y="14245"/>
                  </a:lnTo>
                  <a:lnTo>
                    <a:pt x="14449" y="14231"/>
                  </a:lnTo>
                  <a:lnTo>
                    <a:pt x="14561" y="14231"/>
                  </a:lnTo>
                  <a:lnTo>
                    <a:pt x="14821" y="14143"/>
                  </a:lnTo>
                  <a:lnTo>
                    <a:pt x="14895" y="14143"/>
                  </a:lnTo>
                  <a:lnTo>
                    <a:pt x="14951" y="14129"/>
                  </a:lnTo>
                  <a:lnTo>
                    <a:pt x="15007" y="14071"/>
                  </a:lnTo>
                  <a:lnTo>
                    <a:pt x="15081" y="14057"/>
                  </a:lnTo>
                  <a:lnTo>
                    <a:pt x="15118" y="13984"/>
                  </a:lnTo>
                  <a:lnTo>
                    <a:pt x="15081" y="13912"/>
                  </a:lnTo>
                  <a:lnTo>
                    <a:pt x="15044" y="13854"/>
                  </a:lnTo>
                  <a:lnTo>
                    <a:pt x="15007" y="13854"/>
                  </a:lnTo>
                  <a:lnTo>
                    <a:pt x="14913" y="13810"/>
                  </a:lnTo>
                  <a:lnTo>
                    <a:pt x="14672" y="13766"/>
                  </a:lnTo>
                  <a:lnTo>
                    <a:pt x="14636" y="13766"/>
                  </a:lnTo>
                  <a:lnTo>
                    <a:pt x="14542" y="13795"/>
                  </a:lnTo>
                  <a:lnTo>
                    <a:pt x="14486" y="13766"/>
                  </a:lnTo>
                  <a:lnTo>
                    <a:pt x="14486" y="13680"/>
                  </a:lnTo>
                  <a:lnTo>
                    <a:pt x="14468" y="13651"/>
                  </a:lnTo>
                  <a:lnTo>
                    <a:pt x="14375" y="13694"/>
                  </a:lnTo>
                  <a:lnTo>
                    <a:pt x="14301" y="13694"/>
                  </a:lnTo>
                  <a:lnTo>
                    <a:pt x="14208" y="13737"/>
                  </a:lnTo>
                  <a:lnTo>
                    <a:pt x="14152" y="13737"/>
                  </a:lnTo>
                  <a:lnTo>
                    <a:pt x="14078" y="13709"/>
                  </a:lnTo>
                  <a:lnTo>
                    <a:pt x="14078" y="13651"/>
                  </a:lnTo>
                  <a:lnTo>
                    <a:pt x="14152" y="13694"/>
                  </a:lnTo>
                  <a:lnTo>
                    <a:pt x="14208" y="13651"/>
                  </a:lnTo>
                  <a:lnTo>
                    <a:pt x="14264" y="13621"/>
                  </a:lnTo>
                  <a:lnTo>
                    <a:pt x="14375" y="13621"/>
                  </a:lnTo>
                  <a:lnTo>
                    <a:pt x="14393" y="13578"/>
                  </a:lnTo>
                  <a:lnTo>
                    <a:pt x="14357" y="13535"/>
                  </a:lnTo>
                  <a:lnTo>
                    <a:pt x="14282" y="13462"/>
                  </a:lnTo>
                  <a:lnTo>
                    <a:pt x="14245" y="13433"/>
                  </a:lnTo>
                  <a:lnTo>
                    <a:pt x="14152" y="13433"/>
                  </a:lnTo>
                  <a:lnTo>
                    <a:pt x="14170" y="13418"/>
                  </a:lnTo>
                  <a:lnTo>
                    <a:pt x="14264" y="13375"/>
                  </a:lnTo>
                  <a:lnTo>
                    <a:pt x="14264" y="13273"/>
                  </a:lnTo>
                  <a:lnTo>
                    <a:pt x="14282" y="13244"/>
                  </a:lnTo>
                  <a:lnTo>
                    <a:pt x="14338" y="13288"/>
                  </a:lnTo>
                  <a:lnTo>
                    <a:pt x="14357" y="13389"/>
                  </a:lnTo>
                  <a:lnTo>
                    <a:pt x="14393" y="13418"/>
                  </a:lnTo>
                  <a:lnTo>
                    <a:pt x="14393" y="13462"/>
                  </a:lnTo>
                  <a:lnTo>
                    <a:pt x="14524" y="13549"/>
                  </a:lnTo>
                  <a:lnTo>
                    <a:pt x="14524" y="13578"/>
                  </a:lnTo>
                  <a:lnTo>
                    <a:pt x="14580" y="13636"/>
                  </a:lnTo>
                  <a:lnTo>
                    <a:pt x="14636" y="13651"/>
                  </a:lnTo>
                  <a:lnTo>
                    <a:pt x="14709" y="13636"/>
                  </a:lnTo>
                  <a:lnTo>
                    <a:pt x="14746" y="13621"/>
                  </a:lnTo>
                  <a:lnTo>
                    <a:pt x="14821" y="13651"/>
                  </a:lnTo>
                  <a:lnTo>
                    <a:pt x="14913" y="13636"/>
                  </a:lnTo>
                  <a:lnTo>
                    <a:pt x="14988" y="13621"/>
                  </a:lnTo>
                  <a:lnTo>
                    <a:pt x="15025" y="13651"/>
                  </a:lnTo>
                  <a:lnTo>
                    <a:pt x="15025" y="13709"/>
                  </a:lnTo>
                  <a:lnTo>
                    <a:pt x="15192" y="13868"/>
                  </a:lnTo>
                  <a:lnTo>
                    <a:pt x="15267" y="13912"/>
                  </a:lnTo>
                  <a:lnTo>
                    <a:pt x="15285" y="13868"/>
                  </a:lnTo>
                  <a:lnTo>
                    <a:pt x="15378" y="13854"/>
                  </a:lnTo>
                  <a:lnTo>
                    <a:pt x="15396" y="13854"/>
                  </a:lnTo>
                  <a:lnTo>
                    <a:pt x="15415" y="13883"/>
                  </a:lnTo>
                  <a:lnTo>
                    <a:pt x="15396" y="13940"/>
                  </a:lnTo>
                  <a:lnTo>
                    <a:pt x="15378" y="14013"/>
                  </a:lnTo>
                  <a:lnTo>
                    <a:pt x="15396" y="14100"/>
                  </a:lnTo>
                  <a:lnTo>
                    <a:pt x="15452" y="14158"/>
                  </a:lnTo>
                  <a:lnTo>
                    <a:pt x="15489" y="14231"/>
                  </a:lnTo>
                  <a:lnTo>
                    <a:pt x="15508" y="14361"/>
                  </a:lnTo>
                  <a:lnTo>
                    <a:pt x="15564" y="14390"/>
                  </a:lnTo>
                  <a:lnTo>
                    <a:pt x="15638" y="14449"/>
                  </a:lnTo>
                  <a:lnTo>
                    <a:pt x="15694" y="14579"/>
                  </a:lnTo>
                  <a:lnTo>
                    <a:pt x="15824" y="14652"/>
                  </a:lnTo>
                  <a:lnTo>
                    <a:pt x="15860" y="14680"/>
                  </a:lnTo>
                  <a:lnTo>
                    <a:pt x="15935" y="14666"/>
                  </a:lnTo>
                  <a:lnTo>
                    <a:pt x="16010" y="14652"/>
                  </a:lnTo>
                  <a:lnTo>
                    <a:pt x="16066" y="14652"/>
                  </a:lnTo>
                  <a:lnTo>
                    <a:pt x="16102" y="14637"/>
                  </a:lnTo>
                  <a:lnTo>
                    <a:pt x="16102" y="14390"/>
                  </a:lnTo>
                  <a:lnTo>
                    <a:pt x="16121" y="14317"/>
                  </a:lnTo>
                  <a:lnTo>
                    <a:pt x="16139" y="14289"/>
                  </a:lnTo>
                  <a:lnTo>
                    <a:pt x="16158" y="14289"/>
                  </a:lnTo>
                  <a:lnTo>
                    <a:pt x="16195" y="14317"/>
                  </a:lnTo>
                  <a:lnTo>
                    <a:pt x="16158" y="14376"/>
                  </a:lnTo>
                  <a:lnTo>
                    <a:pt x="16158" y="14434"/>
                  </a:lnTo>
                  <a:lnTo>
                    <a:pt x="16214" y="14506"/>
                  </a:lnTo>
                  <a:lnTo>
                    <a:pt x="16158" y="14564"/>
                  </a:lnTo>
                  <a:lnTo>
                    <a:pt x="16158" y="14608"/>
                  </a:lnTo>
                  <a:lnTo>
                    <a:pt x="16214" y="14637"/>
                  </a:lnTo>
                  <a:lnTo>
                    <a:pt x="16251" y="14608"/>
                  </a:lnTo>
                  <a:lnTo>
                    <a:pt x="16326" y="14593"/>
                  </a:lnTo>
                  <a:lnTo>
                    <a:pt x="16381" y="14608"/>
                  </a:lnTo>
                  <a:lnTo>
                    <a:pt x="16399" y="14652"/>
                  </a:lnTo>
                  <a:lnTo>
                    <a:pt x="16381" y="14680"/>
                  </a:lnTo>
                  <a:lnTo>
                    <a:pt x="16399" y="14709"/>
                  </a:lnTo>
                  <a:lnTo>
                    <a:pt x="16492" y="14709"/>
                  </a:lnTo>
                  <a:lnTo>
                    <a:pt x="16530" y="14666"/>
                  </a:lnTo>
                  <a:lnTo>
                    <a:pt x="16530" y="14608"/>
                  </a:lnTo>
                  <a:lnTo>
                    <a:pt x="16511" y="14564"/>
                  </a:lnTo>
                  <a:lnTo>
                    <a:pt x="16511" y="14434"/>
                  </a:lnTo>
                  <a:lnTo>
                    <a:pt x="16530" y="14376"/>
                  </a:lnTo>
                  <a:lnTo>
                    <a:pt x="16530" y="14303"/>
                  </a:lnTo>
                  <a:lnTo>
                    <a:pt x="16567" y="14275"/>
                  </a:lnTo>
                  <a:lnTo>
                    <a:pt x="16530" y="14231"/>
                  </a:lnTo>
                  <a:lnTo>
                    <a:pt x="16492" y="14231"/>
                  </a:lnTo>
                  <a:lnTo>
                    <a:pt x="16511" y="14202"/>
                  </a:lnTo>
                  <a:lnTo>
                    <a:pt x="16530" y="14158"/>
                  </a:lnTo>
                  <a:lnTo>
                    <a:pt x="16511" y="14143"/>
                  </a:lnTo>
                  <a:lnTo>
                    <a:pt x="16418" y="14173"/>
                  </a:lnTo>
                  <a:lnTo>
                    <a:pt x="16418" y="14143"/>
                  </a:lnTo>
                  <a:lnTo>
                    <a:pt x="16437" y="14100"/>
                  </a:lnTo>
                  <a:lnTo>
                    <a:pt x="16530" y="14086"/>
                  </a:lnTo>
                  <a:lnTo>
                    <a:pt x="16585" y="14057"/>
                  </a:lnTo>
                  <a:lnTo>
                    <a:pt x="16585" y="13984"/>
                  </a:lnTo>
                  <a:lnTo>
                    <a:pt x="16567" y="13940"/>
                  </a:lnTo>
                  <a:lnTo>
                    <a:pt x="16511" y="13955"/>
                  </a:lnTo>
                  <a:lnTo>
                    <a:pt x="16492" y="13926"/>
                  </a:lnTo>
                  <a:lnTo>
                    <a:pt x="16530" y="13868"/>
                  </a:lnTo>
                  <a:lnTo>
                    <a:pt x="16585" y="13795"/>
                  </a:lnTo>
                  <a:lnTo>
                    <a:pt x="16585" y="13766"/>
                  </a:lnTo>
                  <a:lnTo>
                    <a:pt x="16530" y="13766"/>
                  </a:lnTo>
                  <a:lnTo>
                    <a:pt x="16474" y="13795"/>
                  </a:lnTo>
                  <a:lnTo>
                    <a:pt x="16399" y="13883"/>
                  </a:lnTo>
                  <a:lnTo>
                    <a:pt x="16381" y="13984"/>
                  </a:lnTo>
                  <a:lnTo>
                    <a:pt x="16326" y="13999"/>
                  </a:lnTo>
                  <a:lnTo>
                    <a:pt x="16326" y="13955"/>
                  </a:lnTo>
                  <a:lnTo>
                    <a:pt x="16343" y="13868"/>
                  </a:lnTo>
                  <a:lnTo>
                    <a:pt x="16343" y="13839"/>
                  </a:lnTo>
                  <a:lnTo>
                    <a:pt x="16326" y="13795"/>
                  </a:lnTo>
                  <a:lnTo>
                    <a:pt x="16326" y="13766"/>
                  </a:lnTo>
                  <a:lnTo>
                    <a:pt x="16343" y="13709"/>
                  </a:lnTo>
                  <a:lnTo>
                    <a:pt x="16418" y="13651"/>
                  </a:lnTo>
                  <a:lnTo>
                    <a:pt x="16492" y="13621"/>
                  </a:lnTo>
                  <a:lnTo>
                    <a:pt x="16511" y="13563"/>
                  </a:lnTo>
                  <a:lnTo>
                    <a:pt x="16474" y="13520"/>
                  </a:lnTo>
                  <a:lnTo>
                    <a:pt x="16399" y="13520"/>
                  </a:lnTo>
                  <a:lnTo>
                    <a:pt x="16343" y="13563"/>
                  </a:lnTo>
                  <a:lnTo>
                    <a:pt x="16326" y="13592"/>
                  </a:lnTo>
                  <a:lnTo>
                    <a:pt x="16307" y="13621"/>
                  </a:lnTo>
                  <a:lnTo>
                    <a:pt x="16326" y="13549"/>
                  </a:lnTo>
                  <a:lnTo>
                    <a:pt x="16343" y="13506"/>
                  </a:lnTo>
                  <a:lnTo>
                    <a:pt x="16326" y="13491"/>
                  </a:lnTo>
                  <a:lnTo>
                    <a:pt x="16288" y="13506"/>
                  </a:lnTo>
                  <a:lnTo>
                    <a:pt x="16195" y="13563"/>
                  </a:lnTo>
                  <a:lnTo>
                    <a:pt x="16121" y="13621"/>
                  </a:lnTo>
                  <a:lnTo>
                    <a:pt x="16121" y="13592"/>
                  </a:lnTo>
                  <a:lnTo>
                    <a:pt x="16139" y="13549"/>
                  </a:lnTo>
                  <a:lnTo>
                    <a:pt x="16195" y="13491"/>
                  </a:lnTo>
                  <a:lnTo>
                    <a:pt x="16232" y="13447"/>
                  </a:lnTo>
                  <a:lnTo>
                    <a:pt x="16288" y="13375"/>
                  </a:lnTo>
                  <a:lnTo>
                    <a:pt x="16288" y="13360"/>
                  </a:lnTo>
                  <a:lnTo>
                    <a:pt x="16232" y="13332"/>
                  </a:lnTo>
                  <a:lnTo>
                    <a:pt x="16214" y="13288"/>
                  </a:lnTo>
                  <a:lnTo>
                    <a:pt x="16158" y="13288"/>
                  </a:lnTo>
                  <a:lnTo>
                    <a:pt x="16121" y="13259"/>
                  </a:lnTo>
                  <a:lnTo>
                    <a:pt x="16102" y="13201"/>
                  </a:lnTo>
                  <a:lnTo>
                    <a:pt x="16047" y="13186"/>
                  </a:lnTo>
                  <a:lnTo>
                    <a:pt x="15972" y="13128"/>
                  </a:lnTo>
                  <a:lnTo>
                    <a:pt x="15935" y="13128"/>
                  </a:lnTo>
                  <a:lnTo>
                    <a:pt x="15916" y="13114"/>
                  </a:lnTo>
                  <a:lnTo>
                    <a:pt x="15860" y="13114"/>
                  </a:lnTo>
                  <a:lnTo>
                    <a:pt x="15860" y="13070"/>
                  </a:lnTo>
                  <a:lnTo>
                    <a:pt x="15843" y="13041"/>
                  </a:lnTo>
                  <a:lnTo>
                    <a:pt x="15675" y="12940"/>
                  </a:lnTo>
                  <a:lnTo>
                    <a:pt x="15656" y="12911"/>
                  </a:lnTo>
                  <a:lnTo>
                    <a:pt x="15564" y="12867"/>
                  </a:lnTo>
                  <a:lnTo>
                    <a:pt x="15471" y="12867"/>
                  </a:lnTo>
                  <a:lnTo>
                    <a:pt x="15378" y="12896"/>
                  </a:lnTo>
                  <a:lnTo>
                    <a:pt x="15304" y="12969"/>
                  </a:lnTo>
                  <a:lnTo>
                    <a:pt x="15304" y="12925"/>
                  </a:lnTo>
                  <a:lnTo>
                    <a:pt x="15285" y="12867"/>
                  </a:lnTo>
                  <a:lnTo>
                    <a:pt x="15136" y="12838"/>
                  </a:lnTo>
                  <a:lnTo>
                    <a:pt x="15044" y="12838"/>
                  </a:lnTo>
                  <a:lnTo>
                    <a:pt x="14951" y="12853"/>
                  </a:lnTo>
                  <a:lnTo>
                    <a:pt x="14932" y="12838"/>
                  </a:lnTo>
                  <a:lnTo>
                    <a:pt x="15007" y="12780"/>
                  </a:lnTo>
                  <a:lnTo>
                    <a:pt x="15044" y="12809"/>
                  </a:lnTo>
                  <a:lnTo>
                    <a:pt x="15211" y="12809"/>
                  </a:lnTo>
                  <a:lnTo>
                    <a:pt x="15285" y="12823"/>
                  </a:lnTo>
                  <a:lnTo>
                    <a:pt x="15378" y="12823"/>
                  </a:lnTo>
                  <a:lnTo>
                    <a:pt x="15471" y="12809"/>
                  </a:lnTo>
                  <a:lnTo>
                    <a:pt x="15508" y="12751"/>
                  </a:lnTo>
                  <a:lnTo>
                    <a:pt x="15545" y="12620"/>
                  </a:lnTo>
                  <a:lnTo>
                    <a:pt x="15508" y="12563"/>
                  </a:lnTo>
                  <a:lnTo>
                    <a:pt x="15489" y="12548"/>
                  </a:lnTo>
                  <a:lnTo>
                    <a:pt x="15452" y="12548"/>
                  </a:lnTo>
                  <a:lnTo>
                    <a:pt x="15323" y="12475"/>
                  </a:lnTo>
                  <a:lnTo>
                    <a:pt x="15285" y="12461"/>
                  </a:lnTo>
                  <a:lnTo>
                    <a:pt x="15229" y="12461"/>
                  </a:lnTo>
                  <a:lnTo>
                    <a:pt x="15136" y="12519"/>
                  </a:lnTo>
                  <a:lnTo>
                    <a:pt x="15100" y="12519"/>
                  </a:lnTo>
                  <a:lnTo>
                    <a:pt x="15025" y="12534"/>
                  </a:lnTo>
                  <a:lnTo>
                    <a:pt x="14988" y="12591"/>
                  </a:lnTo>
                  <a:lnTo>
                    <a:pt x="14951" y="12591"/>
                  </a:lnTo>
                  <a:lnTo>
                    <a:pt x="14951" y="12534"/>
                  </a:lnTo>
                  <a:lnTo>
                    <a:pt x="14932" y="12490"/>
                  </a:lnTo>
                  <a:lnTo>
                    <a:pt x="14895" y="12490"/>
                  </a:lnTo>
                  <a:lnTo>
                    <a:pt x="14765" y="12519"/>
                  </a:lnTo>
                  <a:lnTo>
                    <a:pt x="14728" y="12534"/>
                  </a:lnTo>
                  <a:lnTo>
                    <a:pt x="14672" y="12534"/>
                  </a:lnTo>
                  <a:lnTo>
                    <a:pt x="14709" y="12519"/>
                  </a:lnTo>
                  <a:lnTo>
                    <a:pt x="14802" y="12475"/>
                  </a:lnTo>
                  <a:lnTo>
                    <a:pt x="14895" y="12461"/>
                  </a:lnTo>
                  <a:lnTo>
                    <a:pt x="14913" y="12417"/>
                  </a:lnTo>
                  <a:lnTo>
                    <a:pt x="14895" y="12389"/>
                  </a:lnTo>
                  <a:lnTo>
                    <a:pt x="14840" y="12374"/>
                  </a:lnTo>
                  <a:lnTo>
                    <a:pt x="14802" y="12389"/>
                  </a:lnTo>
                  <a:lnTo>
                    <a:pt x="14840" y="12345"/>
                  </a:lnTo>
                  <a:lnTo>
                    <a:pt x="14895" y="12345"/>
                  </a:lnTo>
                  <a:lnTo>
                    <a:pt x="14932" y="12374"/>
                  </a:lnTo>
                  <a:lnTo>
                    <a:pt x="15025" y="12446"/>
                  </a:lnTo>
                  <a:lnTo>
                    <a:pt x="15100" y="12461"/>
                  </a:lnTo>
                  <a:lnTo>
                    <a:pt x="15173" y="12446"/>
                  </a:lnTo>
                  <a:lnTo>
                    <a:pt x="15267" y="12389"/>
                  </a:lnTo>
                  <a:lnTo>
                    <a:pt x="15415" y="12389"/>
                  </a:lnTo>
                  <a:lnTo>
                    <a:pt x="15471" y="12330"/>
                  </a:lnTo>
                  <a:lnTo>
                    <a:pt x="15508" y="12316"/>
                  </a:lnTo>
                  <a:lnTo>
                    <a:pt x="15545" y="12272"/>
                  </a:lnTo>
                  <a:lnTo>
                    <a:pt x="15508" y="12229"/>
                  </a:lnTo>
                  <a:lnTo>
                    <a:pt x="15452" y="12186"/>
                  </a:lnTo>
                  <a:lnTo>
                    <a:pt x="15323" y="12171"/>
                  </a:lnTo>
                  <a:lnTo>
                    <a:pt x="15267" y="12127"/>
                  </a:lnTo>
                  <a:lnTo>
                    <a:pt x="15211" y="12098"/>
                  </a:lnTo>
                  <a:lnTo>
                    <a:pt x="15118" y="12098"/>
                  </a:lnTo>
                  <a:lnTo>
                    <a:pt x="15025" y="12084"/>
                  </a:lnTo>
                  <a:lnTo>
                    <a:pt x="14951" y="12098"/>
                  </a:lnTo>
                  <a:lnTo>
                    <a:pt x="14932" y="12127"/>
                  </a:lnTo>
                  <a:lnTo>
                    <a:pt x="14858" y="12171"/>
                  </a:lnTo>
                  <a:lnTo>
                    <a:pt x="14802" y="12156"/>
                  </a:lnTo>
                  <a:lnTo>
                    <a:pt x="14728" y="12127"/>
                  </a:lnTo>
                  <a:lnTo>
                    <a:pt x="14636" y="12127"/>
                  </a:lnTo>
                  <a:lnTo>
                    <a:pt x="14617" y="12171"/>
                  </a:lnTo>
                  <a:lnTo>
                    <a:pt x="14580" y="12200"/>
                  </a:lnTo>
                  <a:lnTo>
                    <a:pt x="14542" y="12186"/>
                  </a:lnTo>
                  <a:lnTo>
                    <a:pt x="14486" y="12156"/>
                  </a:lnTo>
                  <a:lnTo>
                    <a:pt x="14468" y="12156"/>
                  </a:lnTo>
                  <a:lnTo>
                    <a:pt x="14449" y="12113"/>
                  </a:lnTo>
                  <a:lnTo>
                    <a:pt x="14486" y="12084"/>
                  </a:lnTo>
                  <a:lnTo>
                    <a:pt x="14580" y="12055"/>
                  </a:lnTo>
                  <a:lnTo>
                    <a:pt x="14709" y="12084"/>
                  </a:lnTo>
                  <a:lnTo>
                    <a:pt x="14858" y="12084"/>
                  </a:lnTo>
                  <a:lnTo>
                    <a:pt x="14913" y="12040"/>
                  </a:lnTo>
                  <a:lnTo>
                    <a:pt x="14913" y="12012"/>
                  </a:lnTo>
                  <a:lnTo>
                    <a:pt x="14858" y="11939"/>
                  </a:lnTo>
                  <a:lnTo>
                    <a:pt x="14765" y="11881"/>
                  </a:lnTo>
                  <a:lnTo>
                    <a:pt x="14672" y="11837"/>
                  </a:lnTo>
                  <a:lnTo>
                    <a:pt x="14636" y="11794"/>
                  </a:lnTo>
                  <a:lnTo>
                    <a:pt x="14636" y="11721"/>
                  </a:lnTo>
                  <a:lnTo>
                    <a:pt x="14653" y="11692"/>
                  </a:lnTo>
                  <a:lnTo>
                    <a:pt x="14709" y="11721"/>
                  </a:lnTo>
                  <a:lnTo>
                    <a:pt x="14728" y="11750"/>
                  </a:lnTo>
                  <a:lnTo>
                    <a:pt x="14728" y="11794"/>
                  </a:lnTo>
                  <a:lnTo>
                    <a:pt x="14802" y="11823"/>
                  </a:lnTo>
                  <a:lnTo>
                    <a:pt x="14913" y="11895"/>
                  </a:lnTo>
                  <a:lnTo>
                    <a:pt x="14932" y="11939"/>
                  </a:lnTo>
                  <a:lnTo>
                    <a:pt x="14988" y="11953"/>
                  </a:lnTo>
                  <a:lnTo>
                    <a:pt x="15025" y="11953"/>
                  </a:lnTo>
                  <a:lnTo>
                    <a:pt x="15100" y="12012"/>
                  </a:lnTo>
                  <a:lnTo>
                    <a:pt x="15173" y="12012"/>
                  </a:lnTo>
                  <a:lnTo>
                    <a:pt x="15267" y="11982"/>
                  </a:lnTo>
                  <a:lnTo>
                    <a:pt x="15323" y="11953"/>
                  </a:lnTo>
                  <a:lnTo>
                    <a:pt x="15396" y="11939"/>
                  </a:lnTo>
                  <a:lnTo>
                    <a:pt x="15452" y="11895"/>
                  </a:lnTo>
                  <a:lnTo>
                    <a:pt x="15508" y="11866"/>
                  </a:lnTo>
                  <a:lnTo>
                    <a:pt x="15583" y="11837"/>
                  </a:lnTo>
                  <a:lnTo>
                    <a:pt x="15627" y="11837"/>
                  </a:lnTo>
                  <a:lnTo>
                    <a:pt x="15638" y="11866"/>
                  </a:lnTo>
                  <a:lnTo>
                    <a:pt x="15638" y="11808"/>
                  </a:lnTo>
                  <a:lnTo>
                    <a:pt x="15601" y="11765"/>
                  </a:lnTo>
                  <a:lnTo>
                    <a:pt x="15611" y="11792"/>
                  </a:lnTo>
                  <a:lnTo>
                    <a:pt x="15508" y="11677"/>
                  </a:lnTo>
                  <a:lnTo>
                    <a:pt x="15452" y="11648"/>
                  </a:lnTo>
                  <a:lnTo>
                    <a:pt x="15452" y="11605"/>
                  </a:lnTo>
                  <a:lnTo>
                    <a:pt x="15471" y="11591"/>
                  </a:lnTo>
                  <a:lnTo>
                    <a:pt x="15508" y="11591"/>
                  </a:lnTo>
                  <a:lnTo>
                    <a:pt x="15564" y="11620"/>
                  </a:lnTo>
                  <a:lnTo>
                    <a:pt x="15564" y="11663"/>
                  </a:lnTo>
                  <a:lnTo>
                    <a:pt x="15601" y="11692"/>
                  </a:lnTo>
                  <a:lnTo>
                    <a:pt x="15694" y="11837"/>
                  </a:lnTo>
                  <a:lnTo>
                    <a:pt x="15860" y="11982"/>
                  </a:lnTo>
                  <a:lnTo>
                    <a:pt x="15879" y="12012"/>
                  </a:lnTo>
                  <a:lnTo>
                    <a:pt x="15916" y="11968"/>
                  </a:lnTo>
                  <a:lnTo>
                    <a:pt x="15916" y="11910"/>
                  </a:lnTo>
                  <a:lnTo>
                    <a:pt x="15935" y="11794"/>
                  </a:lnTo>
                  <a:lnTo>
                    <a:pt x="15935" y="11721"/>
                  </a:lnTo>
                  <a:lnTo>
                    <a:pt x="15972" y="11677"/>
                  </a:lnTo>
                  <a:lnTo>
                    <a:pt x="16028" y="11677"/>
                  </a:lnTo>
                  <a:lnTo>
                    <a:pt x="16066" y="11692"/>
                  </a:lnTo>
                  <a:lnTo>
                    <a:pt x="16066" y="11750"/>
                  </a:lnTo>
                  <a:lnTo>
                    <a:pt x="16102" y="11794"/>
                  </a:lnTo>
                  <a:lnTo>
                    <a:pt x="16139" y="11794"/>
                  </a:lnTo>
                  <a:lnTo>
                    <a:pt x="16307" y="11837"/>
                  </a:lnTo>
                  <a:lnTo>
                    <a:pt x="16437" y="11910"/>
                  </a:lnTo>
                  <a:lnTo>
                    <a:pt x="16511" y="11939"/>
                  </a:lnTo>
                  <a:lnTo>
                    <a:pt x="16567" y="11910"/>
                  </a:lnTo>
                  <a:lnTo>
                    <a:pt x="16603" y="11910"/>
                  </a:lnTo>
                  <a:lnTo>
                    <a:pt x="16659" y="11939"/>
                  </a:lnTo>
                  <a:lnTo>
                    <a:pt x="16659" y="11968"/>
                  </a:lnTo>
                  <a:lnTo>
                    <a:pt x="16511" y="11982"/>
                  </a:lnTo>
                  <a:lnTo>
                    <a:pt x="16492" y="12012"/>
                  </a:lnTo>
                  <a:lnTo>
                    <a:pt x="16399" y="11939"/>
                  </a:lnTo>
                  <a:lnTo>
                    <a:pt x="16232" y="11866"/>
                  </a:lnTo>
                  <a:lnTo>
                    <a:pt x="16195" y="11837"/>
                  </a:lnTo>
                  <a:lnTo>
                    <a:pt x="16158" y="11823"/>
                  </a:lnTo>
                  <a:lnTo>
                    <a:pt x="16121" y="11823"/>
                  </a:lnTo>
                  <a:lnTo>
                    <a:pt x="16084" y="11837"/>
                  </a:lnTo>
                  <a:lnTo>
                    <a:pt x="16084" y="11881"/>
                  </a:lnTo>
                  <a:lnTo>
                    <a:pt x="16139" y="11939"/>
                  </a:lnTo>
                  <a:lnTo>
                    <a:pt x="16343" y="12084"/>
                  </a:lnTo>
                  <a:lnTo>
                    <a:pt x="16437" y="12156"/>
                  </a:lnTo>
                  <a:lnTo>
                    <a:pt x="16585" y="12200"/>
                  </a:lnTo>
                  <a:lnTo>
                    <a:pt x="16678" y="12258"/>
                  </a:lnTo>
                  <a:lnTo>
                    <a:pt x="16715" y="12272"/>
                  </a:lnTo>
                  <a:lnTo>
                    <a:pt x="16790" y="12258"/>
                  </a:lnTo>
                  <a:lnTo>
                    <a:pt x="16808" y="12229"/>
                  </a:lnTo>
                  <a:lnTo>
                    <a:pt x="16864" y="12171"/>
                  </a:lnTo>
                  <a:lnTo>
                    <a:pt x="16975" y="12171"/>
                  </a:lnTo>
                  <a:lnTo>
                    <a:pt x="17013" y="12127"/>
                  </a:lnTo>
                  <a:lnTo>
                    <a:pt x="17013" y="12084"/>
                  </a:lnTo>
                  <a:lnTo>
                    <a:pt x="17086" y="12040"/>
                  </a:lnTo>
                  <a:lnTo>
                    <a:pt x="17142" y="12040"/>
                  </a:lnTo>
                  <a:lnTo>
                    <a:pt x="17198" y="12055"/>
                  </a:lnTo>
                  <a:lnTo>
                    <a:pt x="17273" y="12084"/>
                  </a:lnTo>
                  <a:lnTo>
                    <a:pt x="17365" y="12055"/>
                  </a:lnTo>
                  <a:lnTo>
                    <a:pt x="17458" y="12055"/>
                  </a:lnTo>
                  <a:lnTo>
                    <a:pt x="17477" y="12025"/>
                  </a:lnTo>
                  <a:lnTo>
                    <a:pt x="17514" y="11939"/>
                  </a:lnTo>
                  <a:lnTo>
                    <a:pt x="17514" y="11866"/>
                  </a:lnTo>
                  <a:lnTo>
                    <a:pt x="17551" y="11808"/>
                  </a:lnTo>
                  <a:lnTo>
                    <a:pt x="17625" y="11721"/>
                  </a:lnTo>
                  <a:lnTo>
                    <a:pt x="17625" y="11663"/>
                  </a:lnTo>
                  <a:lnTo>
                    <a:pt x="17606" y="11620"/>
                  </a:lnTo>
                  <a:lnTo>
                    <a:pt x="17533" y="11605"/>
                  </a:lnTo>
                  <a:lnTo>
                    <a:pt x="17440" y="11620"/>
                  </a:lnTo>
                  <a:lnTo>
                    <a:pt x="17421" y="11648"/>
                  </a:lnTo>
                  <a:lnTo>
                    <a:pt x="17384" y="11620"/>
                  </a:lnTo>
                  <a:lnTo>
                    <a:pt x="17346" y="11620"/>
                  </a:lnTo>
                  <a:lnTo>
                    <a:pt x="17328" y="11648"/>
                  </a:lnTo>
                  <a:lnTo>
                    <a:pt x="17254" y="11605"/>
                  </a:lnTo>
                  <a:lnTo>
                    <a:pt x="17198" y="11547"/>
                  </a:lnTo>
                  <a:lnTo>
                    <a:pt x="17161" y="11518"/>
                  </a:lnTo>
                  <a:lnTo>
                    <a:pt x="17142" y="11460"/>
                  </a:lnTo>
                  <a:lnTo>
                    <a:pt x="17105" y="11460"/>
                  </a:lnTo>
                  <a:lnTo>
                    <a:pt x="17086" y="11518"/>
                  </a:lnTo>
                  <a:lnTo>
                    <a:pt x="17086" y="11591"/>
                  </a:lnTo>
                  <a:lnTo>
                    <a:pt x="17142" y="11605"/>
                  </a:lnTo>
                  <a:lnTo>
                    <a:pt x="17142" y="11663"/>
                  </a:lnTo>
                  <a:lnTo>
                    <a:pt x="17086" y="11721"/>
                  </a:lnTo>
                  <a:lnTo>
                    <a:pt x="17068" y="11794"/>
                  </a:lnTo>
                  <a:lnTo>
                    <a:pt x="17050" y="11750"/>
                  </a:lnTo>
                  <a:lnTo>
                    <a:pt x="17068" y="11663"/>
                  </a:lnTo>
                  <a:lnTo>
                    <a:pt x="17050" y="11591"/>
                  </a:lnTo>
                  <a:lnTo>
                    <a:pt x="16994" y="11576"/>
                  </a:lnTo>
                  <a:lnTo>
                    <a:pt x="16975" y="11474"/>
                  </a:lnTo>
                  <a:lnTo>
                    <a:pt x="16919" y="11460"/>
                  </a:lnTo>
                  <a:lnTo>
                    <a:pt x="16901" y="11431"/>
                  </a:lnTo>
                  <a:lnTo>
                    <a:pt x="16901" y="11402"/>
                  </a:lnTo>
                  <a:lnTo>
                    <a:pt x="16957" y="11388"/>
                  </a:lnTo>
                  <a:lnTo>
                    <a:pt x="17007" y="11308"/>
                  </a:lnTo>
                  <a:lnTo>
                    <a:pt x="16994" y="11286"/>
                  </a:lnTo>
                  <a:lnTo>
                    <a:pt x="16957" y="11257"/>
                  </a:lnTo>
                  <a:lnTo>
                    <a:pt x="16994" y="11243"/>
                  </a:lnTo>
                  <a:lnTo>
                    <a:pt x="17068" y="11243"/>
                  </a:lnTo>
                  <a:lnTo>
                    <a:pt x="17105" y="11214"/>
                  </a:lnTo>
                  <a:lnTo>
                    <a:pt x="17142" y="11155"/>
                  </a:lnTo>
                  <a:lnTo>
                    <a:pt x="17142" y="11069"/>
                  </a:lnTo>
                  <a:lnTo>
                    <a:pt x="17105" y="11025"/>
                  </a:lnTo>
                  <a:lnTo>
                    <a:pt x="17105" y="10996"/>
                  </a:lnTo>
                  <a:lnTo>
                    <a:pt x="17161" y="10996"/>
                  </a:lnTo>
                  <a:lnTo>
                    <a:pt x="17198" y="11025"/>
                  </a:lnTo>
                  <a:lnTo>
                    <a:pt x="17254" y="11083"/>
                  </a:lnTo>
                  <a:lnTo>
                    <a:pt x="17291" y="11097"/>
                  </a:lnTo>
                  <a:lnTo>
                    <a:pt x="17365" y="11097"/>
                  </a:lnTo>
                  <a:lnTo>
                    <a:pt x="17440" y="11069"/>
                  </a:lnTo>
                  <a:lnTo>
                    <a:pt x="17514" y="11083"/>
                  </a:lnTo>
                  <a:lnTo>
                    <a:pt x="17569" y="11112"/>
                  </a:lnTo>
                  <a:lnTo>
                    <a:pt x="17662" y="11141"/>
                  </a:lnTo>
                  <a:lnTo>
                    <a:pt x="17793" y="11214"/>
                  </a:lnTo>
                  <a:lnTo>
                    <a:pt x="17793" y="11257"/>
                  </a:lnTo>
                  <a:lnTo>
                    <a:pt x="17811" y="11315"/>
                  </a:lnTo>
                  <a:lnTo>
                    <a:pt x="17885" y="11402"/>
                  </a:lnTo>
                  <a:lnTo>
                    <a:pt x="17922" y="11431"/>
                  </a:lnTo>
                  <a:lnTo>
                    <a:pt x="18034" y="11373"/>
                  </a:lnTo>
                  <a:lnTo>
                    <a:pt x="18127" y="11257"/>
                  </a:lnTo>
                  <a:lnTo>
                    <a:pt x="18183" y="11184"/>
                  </a:lnTo>
                  <a:lnTo>
                    <a:pt x="18127" y="11155"/>
                  </a:lnTo>
                  <a:lnTo>
                    <a:pt x="18108" y="11083"/>
                  </a:lnTo>
                  <a:lnTo>
                    <a:pt x="18164" y="11040"/>
                  </a:lnTo>
                  <a:lnTo>
                    <a:pt x="18164" y="11010"/>
                  </a:lnTo>
                  <a:lnTo>
                    <a:pt x="18071" y="10996"/>
                  </a:lnTo>
                  <a:lnTo>
                    <a:pt x="17997" y="11025"/>
                  </a:lnTo>
                  <a:lnTo>
                    <a:pt x="17978" y="11069"/>
                  </a:lnTo>
                  <a:lnTo>
                    <a:pt x="17848" y="11010"/>
                  </a:lnTo>
                  <a:lnTo>
                    <a:pt x="17793" y="10938"/>
                  </a:lnTo>
                  <a:lnTo>
                    <a:pt x="17662" y="10923"/>
                  </a:lnTo>
                  <a:lnTo>
                    <a:pt x="17625" y="10938"/>
                  </a:lnTo>
                  <a:lnTo>
                    <a:pt x="17569" y="10894"/>
                  </a:lnTo>
                  <a:lnTo>
                    <a:pt x="17569" y="10866"/>
                  </a:lnTo>
                  <a:lnTo>
                    <a:pt x="17625" y="10866"/>
                  </a:lnTo>
                  <a:lnTo>
                    <a:pt x="17662" y="10807"/>
                  </a:lnTo>
                  <a:lnTo>
                    <a:pt x="17700" y="10677"/>
                  </a:lnTo>
                  <a:lnTo>
                    <a:pt x="17718" y="10662"/>
                  </a:lnTo>
                  <a:lnTo>
                    <a:pt x="17718" y="10604"/>
                  </a:lnTo>
                  <a:lnTo>
                    <a:pt x="17606" y="10575"/>
                  </a:lnTo>
                  <a:lnTo>
                    <a:pt x="17551" y="10575"/>
                  </a:lnTo>
                  <a:lnTo>
                    <a:pt x="17458" y="10648"/>
                  </a:lnTo>
                  <a:lnTo>
                    <a:pt x="17365" y="10662"/>
                  </a:lnTo>
                  <a:lnTo>
                    <a:pt x="17273" y="10648"/>
                  </a:lnTo>
                  <a:lnTo>
                    <a:pt x="17254" y="10604"/>
                  </a:lnTo>
                  <a:lnTo>
                    <a:pt x="17235" y="10531"/>
                  </a:lnTo>
                  <a:lnTo>
                    <a:pt x="17198" y="10502"/>
                  </a:lnTo>
                  <a:lnTo>
                    <a:pt x="17198" y="10445"/>
                  </a:lnTo>
                  <a:lnTo>
                    <a:pt x="17273" y="10488"/>
                  </a:lnTo>
                  <a:lnTo>
                    <a:pt x="17291" y="10517"/>
                  </a:lnTo>
                  <a:lnTo>
                    <a:pt x="17273" y="10560"/>
                  </a:lnTo>
                  <a:lnTo>
                    <a:pt x="17291" y="10604"/>
                  </a:lnTo>
                  <a:lnTo>
                    <a:pt x="17365" y="10648"/>
                  </a:lnTo>
                  <a:lnTo>
                    <a:pt x="17440" y="10648"/>
                  </a:lnTo>
                  <a:lnTo>
                    <a:pt x="17533" y="10575"/>
                  </a:lnTo>
                  <a:lnTo>
                    <a:pt x="17606" y="10560"/>
                  </a:lnTo>
                  <a:lnTo>
                    <a:pt x="17700" y="10560"/>
                  </a:lnTo>
                  <a:lnTo>
                    <a:pt x="17737" y="10590"/>
                  </a:lnTo>
                  <a:lnTo>
                    <a:pt x="17793" y="10590"/>
                  </a:lnTo>
                  <a:lnTo>
                    <a:pt x="17811" y="10560"/>
                  </a:lnTo>
                  <a:lnTo>
                    <a:pt x="17793" y="10517"/>
                  </a:lnTo>
                  <a:lnTo>
                    <a:pt x="17606" y="10372"/>
                  </a:lnTo>
                  <a:lnTo>
                    <a:pt x="17458" y="10285"/>
                  </a:lnTo>
                  <a:lnTo>
                    <a:pt x="17328" y="10285"/>
                  </a:lnTo>
                  <a:lnTo>
                    <a:pt x="17180" y="10227"/>
                  </a:lnTo>
                  <a:lnTo>
                    <a:pt x="17105" y="10154"/>
                  </a:lnTo>
                  <a:lnTo>
                    <a:pt x="17105" y="10068"/>
                  </a:lnTo>
                  <a:lnTo>
                    <a:pt x="17161" y="10097"/>
                  </a:lnTo>
                  <a:lnTo>
                    <a:pt x="17198" y="10169"/>
                  </a:lnTo>
                  <a:lnTo>
                    <a:pt x="17273" y="10212"/>
                  </a:lnTo>
                  <a:lnTo>
                    <a:pt x="17384" y="10212"/>
                  </a:lnTo>
                  <a:lnTo>
                    <a:pt x="17421" y="10169"/>
                  </a:lnTo>
                  <a:lnTo>
                    <a:pt x="17421" y="10140"/>
                  </a:lnTo>
                  <a:lnTo>
                    <a:pt x="17328" y="10068"/>
                  </a:lnTo>
                  <a:lnTo>
                    <a:pt x="17291" y="10024"/>
                  </a:lnTo>
                  <a:lnTo>
                    <a:pt x="17291" y="10009"/>
                  </a:lnTo>
                  <a:lnTo>
                    <a:pt x="17328" y="10009"/>
                  </a:lnTo>
                  <a:lnTo>
                    <a:pt x="17365" y="10024"/>
                  </a:lnTo>
                  <a:lnTo>
                    <a:pt x="17477" y="10140"/>
                  </a:lnTo>
                  <a:lnTo>
                    <a:pt x="17533" y="10212"/>
                  </a:lnTo>
                  <a:lnTo>
                    <a:pt x="17533" y="10242"/>
                  </a:lnTo>
                  <a:lnTo>
                    <a:pt x="17625" y="10300"/>
                  </a:lnTo>
                  <a:lnTo>
                    <a:pt x="17718" y="10357"/>
                  </a:lnTo>
                  <a:lnTo>
                    <a:pt x="17829" y="10459"/>
                  </a:lnTo>
                  <a:lnTo>
                    <a:pt x="17904" y="10488"/>
                  </a:lnTo>
                  <a:lnTo>
                    <a:pt x="17941" y="10459"/>
                  </a:lnTo>
                  <a:lnTo>
                    <a:pt x="17997" y="10488"/>
                  </a:lnTo>
                  <a:lnTo>
                    <a:pt x="18016" y="10517"/>
                  </a:lnTo>
                  <a:lnTo>
                    <a:pt x="17941" y="10560"/>
                  </a:lnTo>
                  <a:lnTo>
                    <a:pt x="17997" y="10604"/>
                  </a:lnTo>
                  <a:lnTo>
                    <a:pt x="18034" y="10648"/>
                  </a:lnTo>
                  <a:lnTo>
                    <a:pt x="18089" y="10648"/>
                  </a:lnTo>
                  <a:lnTo>
                    <a:pt x="18127" y="10590"/>
                  </a:lnTo>
                  <a:lnTo>
                    <a:pt x="18183" y="10459"/>
                  </a:lnTo>
                  <a:lnTo>
                    <a:pt x="18201" y="10430"/>
                  </a:lnTo>
                  <a:lnTo>
                    <a:pt x="18220" y="10386"/>
                  </a:lnTo>
                  <a:lnTo>
                    <a:pt x="18201" y="10314"/>
                  </a:lnTo>
                  <a:lnTo>
                    <a:pt x="18201" y="10198"/>
                  </a:lnTo>
                  <a:lnTo>
                    <a:pt x="18164" y="10140"/>
                  </a:lnTo>
                  <a:lnTo>
                    <a:pt x="18164" y="10082"/>
                  </a:lnTo>
                  <a:lnTo>
                    <a:pt x="18201" y="10097"/>
                  </a:lnTo>
                  <a:lnTo>
                    <a:pt x="18276" y="10125"/>
                  </a:lnTo>
                  <a:lnTo>
                    <a:pt x="18294" y="10125"/>
                  </a:lnTo>
                  <a:lnTo>
                    <a:pt x="18276" y="10082"/>
                  </a:lnTo>
                  <a:lnTo>
                    <a:pt x="18201" y="10024"/>
                  </a:lnTo>
                  <a:lnTo>
                    <a:pt x="18164" y="9951"/>
                  </a:lnTo>
                  <a:lnTo>
                    <a:pt x="18108" y="9923"/>
                  </a:lnTo>
                  <a:lnTo>
                    <a:pt x="18034" y="9908"/>
                  </a:lnTo>
                  <a:lnTo>
                    <a:pt x="17718" y="9908"/>
                  </a:lnTo>
                  <a:lnTo>
                    <a:pt x="17681" y="9850"/>
                  </a:lnTo>
                  <a:lnTo>
                    <a:pt x="17606" y="9806"/>
                  </a:lnTo>
                  <a:lnTo>
                    <a:pt x="17440" y="9806"/>
                  </a:lnTo>
                  <a:lnTo>
                    <a:pt x="17365" y="9835"/>
                  </a:lnTo>
                  <a:lnTo>
                    <a:pt x="17310" y="9835"/>
                  </a:lnTo>
                  <a:lnTo>
                    <a:pt x="17273" y="9792"/>
                  </a:lnTo>
                  <a:lnTo>
                    <a:pt x="17254" y="9777"/>
                  </a:lnTo>
                  <a:lnTo>
                    <a:pt x="17273" y="9734"/>
                  </a:lnTo>
                  <a:lnTo>
                    <a:pt x="17310" y="9777"/>
                  </a:lnTo>
                  <a:lnTo>
                    <a:pt x="17346" y="9792"/>
                  </a:lnTo>
                  <a:lnTo>
                    <a:pt x="17458" y="9777"/>
                  </a:lnTo>
                  <a:lnTo>
                    <a:pt x="17606" y="9762"/>
                  </a:lnTo>
                  <a:lnTo>
                    <a:pt x="17644" y="9792"/>
                  </a:lnTo>
                  <a:lnTo>
                    <a:pt x="17700" y="9777"/>
                  </a:lnTo>
                  <a:lnTo>
                    <a:pt x="17774" y="9762"/>
                  </a:lnTo>
                  <a:lnTo>
                    <a:pt x="17829" y="9777"/>
                  </a:lnTo>
                  <a:lnTo>
                    <a:pt x="17885" y="9792"/>
                  </a:lnTo>
                  <a:lnTo>
                    <a:pt x="17960" y="9762"/>
                  </a:lnTo>
                  <a:lnTo>
                    <a:pt x="17960" y="9618"/>
                  </a:lnTo>
                  <a:lnTo>
                    <a:pt x="17904" y="9588"/>
                  </a:lnTo>
                  <a:lnTo>
                    <a:pt x="17867" y="9618"/>
                  </a:lnTo>
                  <a:lnTo>
                    <a:pt x="17811" y="9632"/>
                  </a:lnTo>
                  <a:lnTo>
                    <a:pt x="17737" y="9618"/>
                  </a:lnTo>
                  <a:lnTo>
                    <a:pt x="17625" y="9618"/>
                  </a:lnTo>
                  <a:lnTo>
                    <a:pt x="17588" y="9574"/>
                  </a:lnTo>
                  <a:lnTo>
                    <a:pt x="17496" y="9502"/>
                  </a:lnTo>
                  <a:lnTo>
                    <a:pt x="17402" y="9516"/>
                  </a:lnTo>
                  <a:lnTo>
                    <a:pt x="17365" y="9559"/>
                  </a:lnTo>
                  <a:lnTo>
                    <a:pt x="17346" y="9559"/>
                  </a:lnTo>
                  <a:lnTo>
                    <a:pt x="17346" y="9429"/>
                  </a:lnTo>
                  <a:lnTo>
                    <a:pt x="17328" y="9385"/>
                  </a:lnTo>
                  <a:lnTo>
                    <a:pt x="17142" y="9385"/>
                  </a:lnTo>
                  <a:lnTo>
                    <a:pt x="17068" y="9357"/>
                  </a:lnTo>
                  <a:lnTo>
                    <a:pt x="17086" y="9328"/>
                  </a:lnTo>
                  <a:lnTo>
                    <a:pt x="17142" y="9328"/>
                  </a:lnTo>
                  <a:lnTo>
                    <a:pt x="17235" y="9342"/>
                  </a:lnTo>
                  <a:lnTo>
                    <a:pt x="17273" y="9328"/>
                  </a:lnTo>
                  <a:lnTo>
                    <a:pt x="17273" y="9284"/>
                  </a:lnTo>
                  <a:lnTo>
                    <a:pt x="17254" y="9270"/>
                  </a:lnTo>
                  <a:lnTo>
                    <a:pt x="17291" y="9226"/>
                  </a:lnTo>
                  <a:lnTo>
                    <a:pt x="17273" y="9197"/>
                  </a:lnTo>
                  <a:lnTo>
                    <a:pt x="17254" y="9154"/>
                  </a:lnTo>
                  <a:lnTo>
                    <a:pt x="17291" y="9125"/>
                  </a:lnTo>
                  <a:lnTo>
                    <a:pt x="17273" y="9066"/>
                  </a:lnTo>
                  <a:lnTo>
                    <a:pt x="17273" y="9008"/>
                  </a:lnTo>
                  <a:lnTo>
                    <a:pt x="17328" y="8994"/>
                  </a:lnTo>
                  <a:lnTo>
                    <a:pt x="17346" y="9008"/>
                  </a:lnTo>
                  <a:lnTo>
                    <a:pt x="17346" y="9066"/>
                  </a:lnTo>
                  <a:lnTo>
                    <a:pt x="17384" y="9110"/>
                  </a:lnTo>
                  <a:lnTo>
                    <a:pt x="17440" y="9125"/>
                  </a:lnTo>
                  <a:lnTo>
                    <a:pt x="17625" y="8980"/>
                  </a:lnTo>
                  <a:lnTo>
                    <a:pt x="17700" y="8965"/>
                  </a:lnTo>
                  <a:lnTo>
                    <a:pt x="17700" y="8936"/>
                  </a:lnTo>
                  <a:lnTo>
                    <a:pt x="17662" y="8921"/>
                  </a:lnTo>
                  <a:lnTo>
                    <a:pt x="17569" y="8907"/>
                  </a:lnTo>
                  <a:lnTo>
                    <a:pt x="17514" y="8907"/>
                  </a:lnTo>
                  <a:lnTo>
                    <a:pt x="17477" y="8892"/>
                  </a:lnTo>
                  <a:lnTo>
                    <a:pt x="17551" y="8863"/>
                  </a:lnTo>
                  <a:lnTo>
                    <a:pt x="17644" y="8863"/>
                  </a:lnTo>
                  <a:lnTo>
                    <a:pt x="17700" y="8892"/>
                  </a:lnTo>
                  <a:lnTo>
                    <a:pt x="17737" y="8892"/>
                  </a:lnTo>
                  <a:lnTo>
                    <a:pt x="17737" y="8849"/>
                  </a:lnTo>
                  <a:lnTo>
                    <a:pt x="17718" y="8834"/>
                  </a:lnTo>
                  <a:lnTo>
                    <a:pt x="17793" y="8820"/>
                  </a:lnTo>
                  <a:lnTo>
                    <a:pt x="17885" y="8820"/>
                  </a:lnTo>
                  <a:lnTo>
                    <a:pt x="17941" y="8863"/>
                  </a:lnTo>
                  <a:lnTo>
                    <a:pt x="17997" y="8892"/>
                  </a:lnTo>
                  <a:lnTo>
                    <a:pt x="18034" y="8863"/>
                  </a:lnTo>
                  <a:lnTo>
                    <a:pt x="18089" y="8892"/>
                  </a:lnTo>
                  <a:lnTo>
                    <a:pt x="18127" y="8936"/>
                  </a:lnTo>
                  <a:lnTo>
                    <a:pt x="18108" y="8994"/>
                  </a:lnTo>
                  <a:lnTo>
                    <a:pt x="18127" y="9037"/>
                  </a:lnTo>
                  <a:lnTo>
                    <a:pt x="18201" y="9052"/>
                  </a:lnTo>
                  <a:lnTo>
                    <a:pt x="18220" y="9037"/>
                  </a:lnTo>
                  <a:lnTo>
                    <a:pt x="18276" y="9052"/>
                  </a:lnTo>
                  <a:lnTo>
                    <a:pt x="18312" y="9110"/>
                  </a:lnTo>
                  <a:lnTo>
                    <a:pt x="18443" y="9139"/>
                  </a:lnTo>
                  <a:lnTo>
                    <a:pt x="18480" y="9197"/>
                  </a:lnTo>
                  <a:lnTo>
                    <a:pt x="18499" y="9211"/>
                  </a:lnTo>
                  <a:lnTo>
                    <a:pt x="18535" y="9182"/>
                  </a:lnTo>
                  <a:lnTo>
                    <a:pt x="18554" y="9110"/>
                  </a:lnTo>
                  <a:lnTo>
                    <a:pt x="18591" y="9052"/>
                  </a:lnTo>
                  <a:lnTo>
                    <a:pt x="18647" y="8936"/>
                  </a:lnTo>
                  <a:lnTo>
                    <a:pt x="18647" y="8907"/>
                  </a:lnTo>
                  <a:lnTo>
                    <a:pt x="18665" y="8820"/>
                  </a:lnTo>
                  <a:lnTo>
                    <a:pt x="18684" y="8704"/>
                  </a:lnTo>
                  <a:lnTo>
                    <a:pt x="18721" y="8675"/>
                  </a:lnTo>
                  <a:lnTo>
                    <a:pt x="18721" y="8616"/>
                  </a:lnTo>
                  <a:lnTo>
                    <a:pt x="18684" y="8559"/>
                  </a:lnTo>
                  <a:lnTo>
                    <a:pt x="18628" y="8530"/>
                  </a:lnTo>
                  <a:lnTo>
                    <a:pt x="18572" y="8486"/>
                  </a:lnTo>
                  <a:lnTo>
                    <a:pt x="18535" y="8486"/>
                  </a:lnTo>
                  <a:lnTo>
                    <a:pt x="18499" y="8457"/>
                  </a:lnTo>
                  <a:lnTo>
                    <a:pt x="18499" y="8413"/>
                  </a:lnTo>
                  <a:lnTo>
                    <a:pt x="18424" y="8413"/>
                  </a:lnTo>
                  <a:lnTo>
                    <a:pt x="18368" y="8472"/>
                  </a:lnTo>
                  <a:lnTo>
                    <a:pt x="18276" y="8544"/>
                  </a:lnTo>
                  <a:lnTo>
                    <a:pt x="18201" y="8559"/>
                  </a:lnTo>
                  <a:lnTo>
                    <a:pt x="18164" y="8530"/>
                  </a:lnTo>
                  <a:lnTo>
                    <a:pt x="18183" y="8486"/>
                  </a:lnTo>
                  <a:lnTo>
                    <a:pt x="18183" y="8413"/>
                  </a:lnTo>
                  <a:lnTo>
                    <a:pt x="18089" y="8399"/>
                  </a:lnTo>
                  <a:lnTo>
                    <a:pt x="18016" y="8399"/>
                  </a:lnTo>
                  <a:lnTo>
                    <a:pt x="17997" y="8356"/>
                  </a:lnTo>
                  <a:lnTo>
                    <a:pt x="18052" y="8341"/>
                  </a:lnTo>
                  <a:lnTo>
                    <a:pt x="18052" y="8327"/>
                  </a:lnTo>
                  <a:lnTo>
                    <a:pt x="17978" y="8283"/>
                  </a:lnTo>
                  <a:lnTo>
                    <a:pt x="17941" y="8254"/>
                  </a:lnTo>
                  <a:lnTo>
                    <a:pt x="17978" y="8239"/>
                  </a:lnTo>
                  <a:lnTo>
                    <a:pt x="17997" y="8254"/>
                  </a:lnTo>
                  <a:lnTo>
                    <a:pt x="18071" y="8268"/>
                  </a:lnTo>
                  <a:lnTo>
                    <a:pt x="18071" y="8239"/>
                  </a:lnTo>
                  <a:lnTo>
                    <a:pt x="18016" y="8182"/>
                  </a:lnTo>
                  <a:lnTo>
                    <a:pt x="17997" y="8123"/>
                  </a:lnTo>
                  <a:lnTo>
                    <a:pt x="18016" y="8094"/>
                  </a:lnTo>
                  <a:lnTo>
                    <a:pt x="18071" y="8065"/>
                  </a:lnTo>
                  <a:lnTo>
                    <a:pt x="18089" y="8094"/>
                  </a:lnTo>
                  <a:lnTo>
                    <a:pt x="18145" y="8109"/>
                  </a:lnTo>
                  <a:lnTo>
                    <a:pt x="18164" y="8138"/>
                  </a:lnTo>
                  <a:lnTo>
                    <a:pt x="18276" y="8239"/>
                  </a:lnTo>
                  <a:lnTo>
                    <a:pt x="18349" y="8268"/>
                  </a:lnTo>
                  <a:lnTo>
                    <a:pt x="18424" y="8254"/>
                  </a:lnTo>
                  <a:lnTo>
                    <a:pt x="18461" y="8211"/>
                  </a:lnTo>
                  <a:lnTo>
                    <a:pt x="18424" y="8123"/>
                  </a:lnTo>
                  <a:lnTo>
                    <a:pt x="18331" y="8051"/>
                  </a:lnTo>
                  <a:lnTo>
                    <a:pt x="18257" y="8022"/>
                  </a:lnTo>
                  <a:lnTo>
                    <a:pt x="18164" y="7993"/>
                  </a:lnTo>
                  <a:lnTo>
                    <a:pt x="18145" y="7906"/>
                  </a:lnTo>
                  <a:lnTo>
                    <a:pt x="18089" y="7848"/>
                  </a:lnTo>
                  <a:lnTo>
                    <a:pt x="18052" y="7805"/>
                  </a:lnTo>
                  <a:lnTo>
                    <a:pt x="17978" y="7775"/>
                  </a:lnTo>
                  <a:lnTo>
                    <a:pt x="17904" y="7746"/>
                  </a:lnTo>
                  <a:lnTo>
                    <a:pt x="17904" y="7703"/>
                  </a:lnTo>
                  <a:lnTo>
                    <a:pt x="17960" y="7674"/>
                  </a:lnTo>
                  <a:lnTo>
                    <a:pt x="17960" y="7631"/>
                  </a:lnTo>
                  <a:lnTo>
                    <a:pt x="17922" y="7616"/>
                  </a:lnTo>
                  <a:lnTo>
                    <a:pt x="17922" y="7587"/>
                  </a:lnTo>
                  <a:lnTo>
                    <a:pt x="17978" y="7543"/>
                  </a:lnTo>
                  <a:lnTo>
                    <a:pt x="18016" y="7543"/>
                  </a:lnTo>
                  <a:lnTo>
                    <a:pt x="18071" y="7529"/>
                  </a:lnTo>
                  <a:lnTo>
                    <a:pt x="18145" y="7543"/>
                  </a:lnTo>
                  <a:lnTo>
                    <a:pt x="18183" y="7587"/>
                  </a:lnTo>
                  <a:lnTo>
                    <a:pt x="18108" y="7616"/>
                  </a:lnTo>
                  <a:lnTo>
                    <a:pt x="18164" y="7616"/>
                  </a:lnTo>
                  <a:lnTo>
                    <a:pt x="18238" y="7659"/>
                  </a:lnTo>
                  <a:lnTo>
                    <a:pt x="18238" y="7688"/>
                  </a:lnTo>
                  <a:lnTo>
                    <a:pt x="18257" y="7746"/>
                  </a:lnTo>
                  <a:lnTo>
                    <a:pt x="18331" y="7761"/>
                  </a:lnTo>
                  <a:lnTo>
                    <a:pt x="18424" y="7703"/>
                  </a:lnTo>
                  <a:lnTo>
                    <a:pt x="18461" y="7616"/>
                  </a:lnTo>
                  <a:lnTo>
                    <a:pt x="18480" y="7529"/>
                  </a:lnTo>
                  <a:lnTo>
                    <a:pt x="18535" y="7470"/>
                  </a:lnTo>
                  <a:lnTo>
                    <a:pt x="18554" y="7442"/>
                  </a:lnTo>
                  <a:lnTo>
                    <a:pt x="18535" y="7340"/>
                  </a:lnTo>
                  <a:lnTo>
                    <a:pt x="18610" y="7296"/>
                  </a:lnTo>
                  <a:lnTo>
                    <a:pt x="18665" y="7253"/>
                  </a:lnTo>
                  <a:lnTo>
                    <a:pt x="18703" y="7151"/>
                  </a:lnTo>
                  <a:lnTo>
                    <a:pt x="18665" y="7079"/>
                  </a:lnTo>
                  <a:lnTo>
                    <a:pt x="18628" y="7021"/>
                  </a:lnTo>
                  <a:lnTo>
                    <a:pt x="18665" y="6876"/>
                  </a:lnTo>
                  <a:lnTo>
                    <a:pt x="18721" y="6760"/>
                  </a:lnTo>
                  <a:lnTo>
                    <a:pt x="18721" y="6659"/>
                  </a:lnTo>
                  <a:lnTo>
                    <a:pt x="18795" y="6600"/>
                  </a:lnTo>
                  <a:lnTo>
                    <a:pt x="18795" y="6542"/>
                  </a:lnTo>
                  <a:lnTo>
                    <a:pt x="18814" y="6455"/>
                  </a:lnTo>
                  <a:lnTo>
                    <a:pt x="18814" y="6353"/>
                  </a:lnTo>
                  <a:lnTo>
                    <a:pt x="18888" y="6296"/>
                  </a:lnTo>
                  <a:lnTo>
                    <a:pt x="18944" y="6209"/>
                  </a:lnTo>
                  <a:lnTo>
                    <a:pt x="19111" y="6020"/>
                  </a:lnTo>
                  <a:lnTo>
                    <a:pt x="19186" y="5919"/>
                  </a:lnTo>
                  <a:lnTo>
                    <a:pt x="19315" y="5817"/>
                  </a:lnTo>
                  <a:lnTo>
                    <a:pt x="19371" y="5745"/>
                  </a:lnTo>
                  <a:lnTo>
                    <a:pt x="19446" y="5701"/>
                  </a:lnTo>
                  <a:lnTo>
                    <a:pt x="19483" y="5599"/>
                  </a:lnTo>
                  <a:lnTo>
                    <a:pt x="19594" y="5527"/>
                  </a:lnTo>
                  <a:lnTo>
                    <a:pt x="19631" y="5512"/>
                  </a:lnTo>
                  <a:lnTo>
                    <a:pt x="19538" y="5440"/>
                  </a:lnTo>
                  <a:lnTo>
                    <a:pt x="19446" y="5425"/>
                  </a:lnTo>
                  <a:lnTo>
                    <a:pt x="19390" y="5381"/>
                  </a:lnTo>
                  <a:lnTo>
                    <a:pt x="19352" y="5353"/>
                  </a:lnTo>
                  <a:lnTo>
                    <a:pt x="19278" y="5368"/>
                  </a:lnTo>
                  <a:lnTo>
                    <a:pt x="19130" y="5411"/>
                  </a:lnTo>
                  <a:lnTo>
                    <a:pt x="19000" y="5440"/>
                  </a:lnTo>
                  <a:lnTo>
                    <a:pt x="18888" y="5483"/>
                  </a:lnTo>
                  <a:lnTo>
                    <a:pt x="18814" y="5556"/>
                  </a:lnTo>
                  <a:lnTo>
                    <a:pt x="18721" y="5585"/>
                  </a:lnTo>
                  <a:lnTo>
                    <a:pt x="18703" y="5628"/>
                  </a:lnTo>
                  <a:lnTo>
                    <a:pt x="18647" y="5643"/>
                  </a:lnTo>
                  <a:lnTo>
                    <a:pt x="18554" y="5599"/>
                  </a:lnTo>
                  <a:lnTo>
                    <a:pt x="18517" y="5570"/>
                  </a:lnTo>
                  <a:lnTo>
                    <a:pt x="18517" y="5527"/>
                  </a:lnTo>
                  <a:lnTo>
                    <a:pt x="18572" y="5527"/>
                  </a:lnTo>
                  <a:lnTo>
                    <a:pt x="18628" y="5512"/>
                  </a:lnTo>
                  <a:lnTo>
                    <a:pt x="18628" y="5440"/>
                  </a:lnTo>
                  <a:lnTo>
                    <a:pt x="18610" y="5411"/>
                  </a:lnTo>
                  <a:lnTo>
                    <a:pt x="18535" y="5411"/>
                  </a:lnTo>
                  <a:lnTo>
                    <a:pt x="18480" y="5381"/>
                  </a:lnTo>
                  <a:lnTo>
                    <a:pt x="18554" y="5368"/>
                  </a:lnTo>
                  <a:lnTo>
                    <a:pt x="18610" y="5338"/>
                  </a:lnTo>
                  <a:lnTo>
                    <a:pt x="18703" y="5280"/>
                  </a:lnTo>
                  <a:lnTo>
                    <a:pt x="18759" y="5193"/>
                  </a:lnTo>
                  <a:lnTo>
                    <a:pt x="18851" y="5135"/>
                  </a:lnTo>
                  <a:lnTo>
                    <a:pt x="18926" y="5135"/>
                  </a:lnTo>
                  <a:lnTo>
                    <a:pt x="19036" y="5150"/>
                  </a:lnTo>
                  <a:lnTo>
                    <a:pt x="19259" y="5280"/>
                  </a:lnTo>
                  <a:lnTo>
                    <a:pt x="19315" y="5309"/>
                  </a:lnTo>
                  <a:lnTo>
                    <a:pt x="19501" y="5309"/>
                  </a:lnTo>
                  <a:lnTo>
                    <a:pt x="19594" y="5295"/>
                  </a:lnTo>
                  <a:lnTo>
                    <a:pt x="19687" y="5309"/>
                  </a:lnTo>
                  <a:lnTo>
                    <a:pt x="19873" y="5280"/>
                  </a:lnTo>
                  <a:lnTo>
                    <a:pt x="19966" y="5237"/>
                  </a:lnTo>
                  <a:lnTo>
                    <a:pt x="19966" y="5193"/>
                  </a:lnTo>
                  <a:lnTo>
                    <a:pt x="19947" y="5150"/>
                  </a:lnTo>
                  <a:lnTo>
                    <a:pt x="19984" y="5150"/>
                  </a:lnTo>
                  <a:lnTo>
                    <a:pt x="20058" y="5135"/>
                  </a:lnTo>
                  <a:lnTo>
                    <a:pt x="20133" y="5077"/>
                  </a:lnTo>
                  <a:lnTo>
                    <a:pt x="20133" y="5019"/>
                  </a:lnTo>
                  <a:lnTo>
                    <a:pt x="20095" y="4976"/>
                  </a:lnTo>
                  <a:lnTo>
                    <a:pt x="20002" y="4947"/>
                  </a:lnTo>
                  <a:lnTo>
                    <a:pt x="19947" y="4918"/>
                  </a:lnTo>
                  <a:lnTo>
                    <a:pt x="19910" y="4903"/>
                  </a:lnTo>
                  <a:lnTo>
                    <a:pt x="19835" y="4903"/>
                  </a:lnTo>
                  <a:lnTo>
                    <a:pt x="19761" y="4947"/>
                  </a:lnTo>
                  <a:lnTo>
                    <a:pt x="19724" y="4947"/>
                  </a:lnTo>
                  <a:lnTo>
                    <a:pt x="19650" y="4903"/>
                  </a:lnTo>
                  <a:lnTo>
                    <a:pt x="19446" y="4903"/>
                  </a:lnTo>
                  <a:lnTo>
                    <a:pt x="19315" y="4874"/>
                  </a:lnTo>
                  <a:lnTo>
                    <a:pt x="19223" y="4845"/>
                  </a:lnTo>
                  <a:lnTo>
                    <a:pt x="19167" y="4845"/>
                  </a:lnTo>
                  <a:lnTo>
                    <a:pt x="19092" y="4859"/>
                  </a:lnTo>
                  <a:lnTo>
                    <a:pt x="18814" y="4859"/>
                  </a:lnTo>
                  <a:lnTo>
                    <a:pt x="18721" y="4830"/>
                  </a:lnTo>
                  <a:lnTo>
                    <a:pt x="18814" y="4830"/>
                  </a:lnTo>
                  <a:lnTo>
                    <a:pt x="18907" y="4845"/>
                  </a:lnTo>
                  <a:lnTo>
                    <a:pt x="19000" y="4802"/>
                  </a:lnTo>
                  <a:lnTo>
                    <a:pt x="19111" y="4787"/>
                  </a:lnTo>
                  <a:lnTo>
                    <a:pt x="19204" y="4802"/>
                  </a:lnTo>
                  <a:lnTo>
                    <a:pt x="19297" y="4830"/>
                  </a:lnTo>
                  <a:lnTo>
                    <a:pt x="19334" y="4802"/>
                  </a:lnTo>
                  <a:lnTo>
                    <a:pt x="19390" y="4773"/>
                  </a:lnTo>
                  <a:lnTo>
                    <a:pt x="19483" y="4773"/>
                  </a:lnTo>
                  <a:lnTo>
                    <a:pt x="19519" y="4729"/>
                  </a:lnTo>
                  <a:lnTo>
                    <a:pt x="19575" y="4714"/>
                  </a:lnTo>
                  <a:lnTo>
                    <a:pt x="19650" y="4729"/>
                  </a:lnTo>
                  <a:lnTo>
                    <a:pt x="19687" y="4729"/>
                  </a:lnTo>
                  <a:lnTo>
                    <a:pt x="19706" y="4700"/>
                  </a:lnTo>
                  <a:lnTo>
                    <a:pt x="19742" y="4685"/>
                  </a:lnTo>
                  <a:lnTo>
                    <a:pt x="19779" y="4685"/>
                  </a:lnTo>
                  <a:lnTo>
                    <a:pt x="19798" y="4700"/>
                  </a:lnTo>
                  <a:lnTo>
                    <a:pt x="19854" y="4714"/>
                  </a:lnTo>
                  <a:lnTo>
                    <a:pt x="19891" y="4729"/>
                  </a:lnTo>
                  <a:lnTo>
                    <a:pt x="19984" y="4729"/>
                  </a:lnTo>
                  <a:lnTo>
                    <a:pt x="20077" y="4758"/>
                  </a:lnTo>
                  <a:lnTo>
                    <a:pt x="20151" y="4787"/>
                  </a:lnTo>
                  <a:lnTo>
                    <a:pt x="20318" y="4787"/>
                  </a:lnTo>
                  <a:lnTo>
                    <a:pt x="20411" y="4729"/>
                  </a:lnTo>
                  <a:lnTo>
                    <a:pt x="20578" y="4685"/>
                  </a:lnTo>
                  <a:lnTo>
                    <a:pt x="20709" y="4685"/>
                  </a:lnTo>
                  <a:lnTo>
                    <a:pt x="20727" y="4627"/>
                  </a:lnTo>
                  <a:lnTo>
                    <a:pt x="20727" y="4570"/>
                  </a:lnTo>
                  <a:lnTo>
                    <a:pt x="20690" y="4555"/>
                  </a:lnTo>
                  <a:lnTo>
                    <a:pt x="20634" y="4497"/>
                  </a:lnTo>
                  <a:lnTo>
                    <a:pt x="20634" y="4468"/>
                  </a:lnTo>
                  <a:lnTo>
                    <a:pt x="20616" y="4439"/>
                  </a:lnTo>
                  <a:lnTo>
                    <a:pt x="20616" y="4410"/>
                  </a:lnTo>
                  <a:lnTo>
                    <a:pt x="20672" y="4337"/>
                  </a:lnTo>
                  <a:lnTo>
                    <a:pt x="20727" y="4294"/>
                  </a:lnTo>
                  <a:lnTo>
                    <a:pt x="20782" y="4294"/>
                  </a:lnTo>
                  <a:lnTo>
                    <a:pt x="20913" y="4366"/>
                  </a:lnTo>
                  <a:lnTo>
                    <a:pt x="20987" y="4396"/>
                  </a:lnTo>
                  <a:lnTo>
                    <a:pt x="21043" y="4366"/>
                  </a:lnTo>
                  <a:lnTo>
                    <a:pt x="21080" y="4323"/>
                  </a:lnTo>
                  <a:lnTo>
                    <a:pt x="21173" y="4207"/>
                  </a:lnTo>
                  <a:lnTo>
                    <a:pt x="21265" y="4149"/>
                  </a:lnTo>
                  <a:lnTo>
                    <a:pt x="21340" y="4134"/>
                  </a:lnTo>
                  <a:lnTo>
                    <a:pt x="21359" y="4105"/>
                  </a:lnTo>
                  <a:lnTo>
                    <a:pt x="21451" y="4047"/>
                  </a:lnTo>
                  <a:lnTo>
                    <a:pt x="21544" y="4004"/>
                  </a:lnTo>
                  <a:lnTo>
                    <a:pt x="21600" y="3960"/>
                  </a:lnTo>
                  <a:lnTo>
                    <a:pt x="21600" y="3858"/>
                  </a:lnTo>
                  <a:lnTo>
                    <a:pt x="21544" y="3757"/>
                  </a:lnTo>
                  <a:lnTo>
                    <a:pt x="21470" y="3699"/>
                  </a:lnTo>
                  <a:lnTo>
                    <a:pt x="21451" y="3641"/>
                  </a:lnTo>
                  <a:lnTo>
                    <a:pt x="21321" y="3554"/>
                  </a:lnTo>
                  <a:lnTo>
                    <a:pt x="21321" y="3525"/>
                  </a:lnTo>
                  <a:lnTo>
                    <a:pt x="21265" y="3467"/>
                  </a:lnTo>
                  <a:lnTo>
                    <a:pt x="21173" y="3424"/>
                  </a:lnTo>
                  <a:lnTo>
                    <a:pt x="21136" y="3424"/>
                  </a:lnTo>
                  <a:lnTo>
                    <a:pt x="21061" y="3380"/>
                  </a:lnTo>
                  <a:lnTo>
                    <a:pt x="20968" y="3336"/>
                  </a:lnTo>
                  <a:lnTo>
                    <a:pt x="20857" y="3336"/>
                  </a:lnTo>
                  <a:lnTo>
                    <a:pt x="20709" y="3307"/>
                  </a:lnTo>
                  <a:lnTo>
                    <a:pt x="20578" y="3250"/>
                  </a:lnTo>
                  <a:lnTo>
                    <a:pt x="20449" y="3235"/>
                  </a:lnTo>
                  <a:lnTo>
                    <a:pt x="20393" y="3250"/>
                  </a:lnTo>
                  <a:lnTo>
                    <a:pt x="20262" y="3250"/>
                  </a:lnTo>
                  <a:lnTo>
                    <a:pt x="20133" y="3279"/>
                  </a:lnTo>
                  <a:lnTo>
                    <a:pt x="20077" y="3322"/>
                  </a:lnTo>
                  <a:lnTo>
                    <a:pt x="19984" y="3351"/>
                  </a:lnTo>
                  <a:lnTo>
                    <a:pt x="19891" y="3322"/>
                  </a:lnTo>
                  <a:lnTo>
                    <a:pt x="19873" y="3279"/>
                  </a:lnTo>
                  <a:lnTo>
                    <a:pt x="19835" y="3307"/>
                  </a:lnTo>
                  <a:lnTo>
                    <a:pt x="19798" y="3351"/>
                  </a:lnTo>
                  <a:lnTo>
                    <a:pt x="19835" y="3409"/>
                  </a:lnTo>
                  <a:lnTo>
                    <a:pt x="19835" y="3481"/>
                  </a:lnTo>
                  <a:lnTo>
                    <a:pt x="19779" y="3539"/>
                  </a:lnTo>
                  <a:lnTo>
                    <a:pt x="19742" y="3539"/>
                  </a:lnTo>
                  <a:lnTo>
                    <a:pt x="19742" y="3568"/>
                  </a:lnTo>
                  <a:lnTo>
                    <a:pt x="19761" y="3612"/>
                  </a:lnTo>
                  <a:lnTo>
                    <a:pt x="19742" y="3670"/>
                  </a:lnTo>
                  <a:lnTo>
                    <a:pt x="19650" y="3699"/>
                  </a:lnTo>
                  <a:lnTo>
                    <a:pt x="19557" y="3699"/>
                  </a:lnTo>
                  <a:lnTo>
                    <a:pt x="19501" y="3641"/>
                  </a:lnTo>
                  <a:lnTo>
                    <a:pt x="19501" y="3598"/>
                  </a:lnTo>
                  <a:lnTo>
                    <a:pt x="19464" y="3568"/>
                  </a:lnTo>
                  <a:lnTo>
                    <a:pt x="19408" y="3612"/>
                  </a:lnTo>
                  <a:lnTo>
                    <a:pt x="19408" y="3684"/>
                  </a:lnTo>
                  <a:lnTo>
                    <a:pt x="19427" y="3699"/>
                  </a:lnTo>
                  <a:lnTo>
                    <a:pt x="19390" y="3757"/>
                  </a:lnTo>
                  <a:lnTo>
                    <a:pt x="19371" y="3830"/>
                  </a:lnTo>
                  <a:lnTo>
                    <a:pt x="19334" y="3858"/>
                  </a:lnTo>
                  <a:lnTo>
                    <a:pt x="19334" y="3815"/>
                  </a:lnTo>
                  <a:lnTo>
                    <a:pt x="19371" y="3772"/>
                  </a:lnTo>
                  <a:lnTo>
                    <a:pt x="19334" y="3684"/>
                  </a:lnTo>
                  <a:lnTo>
                    <a:pt x="19297" y="3627"/>
                  </a:lnTo>
                  <a:lnTo>
                    <a:pt x="19315" y="3568"/>
                  </a:lnTo>
                  <a:lnTo>
                    <a:pt x="19315" y="3510"/>
                  </a:lnTo>
                  <a:lnTo>
                    <a:pt x="19278" y="3467"/>
                  </a:lnTo>
                  <a:lnTo>
                    <a:pt x="19278" y="3409"/>
                  </a:lnTo>
                  <a:lnTo>
                    <a:pt x="19223" y="3424"/>
                  </a:lnTo>
                  <a:lnTo>
                    <a:pt x="19204" y="3467"/>
                  </a:lnTo>
                  <a:lnTo>
                    <a:pt x="19130" y="3510"/>
                  </a:lnTo>
                  <a:lnTo>
                    <a:pt x="19130" y="3568"/>
                  </a:lnTo>
                  <a:lnTo>
                    <a:pt x="19111" y="3641"/>
                  </a:lnTo>
                  <a:lnTo>
                    <a:pt x="18907" y="3801"/>
                  </a:lnTo>
                  <a:lnTo>
                    <a:pt x="18832" y="3801"/>
                  </a:lnTo>
                  <a:lnTo>
                    <a:pt x="18776" y="3844"/>
                  </a:lnTo>
                  <a:lnTo>
                    <a:pt x="18684" y="3902"/>
                  </a:lnTo>
                  <a:lnTo>
                    <a:pt x="18591" y="3902"/>
                  </a:lnTo>
                  <a:lnTo>
                    <a:pt x="18499" y="3975"/>
                  </a:lnTo>
                  <a:lnTo>
                    <a:pt x="18368" y="4033"/>
                  </a:lnTo>
                  <a:lnTo>
                    <a:pt x="18127" y="4033"/>
                  </a:lnTo>
                  <a:lnTo>
                    <a:pt x="18127" y="4061"/>
                  </a:lnTo>
                  <a:lnTo>
                    <a:pt x="18071" y="4091"/>
                  </a:lnTo>
                  <a:lnTo>
                    <a:pt x="17978" y="4091"/>
                  </a:lnTo>
                  <a:lnTo>
                    <a:pt x="17904" y="4076"/>
                  </a:lnTo>
                  <a:lnTo>
                    <a:pt x="17829" y="4120"/>
                  </a:lnTo>
                  <a:lnTo>
                    <a:pt x="17496" y="4250"/>
                  </a:lnTo>
                  <a:lnTo>
                    <a:pt x="17328" y="4352"/>
                  </a:lnTo>
                  <a:lnTo>
                    <a:pt x="17310" y="4424"/>
                  </a:lnTo>
                  <a:lnTo>
                    <a:pt x="17254" y="4439"/>
                  </a:lnTo>
                  <a:lnTo>
                    <a:pt x="17068" y="4555"/>
                  </a:lnTo>
                  <a:lnTo>
                    <a:pt x="16975" y="4627"/>
                  </a:lnTo>
                  <a:lnTo>
                    <a:pt x="16957" y="4584"/>
                  </a:lnTo>
                  <a:lnTo>
                    <a:pt x="16938" y="4584"/>
                  </a:lnTo>
                  <a:lnTo>
                    <a:pt x="16845" y="4642"/>
                  </a:lnTo>
                  <a:lnTo>
                    <a:pt x="16771" y="4729"/>
                  </a:lnTo>
                  <a:lnTo>
                    <a:pt x="16678" y="4830"/>
                  </a:lnTo>
                  <a:lnTo>
                    <a:pt x="16659" y="4874"/>
                  </a:lnTo>
                  <a:lnTo>
                    <a:pt x="16622" y="4918"/>
                  </a:lnTo>
                  <a:lnTo>
                    <a:pt x="16603" y="4874"/>
                  </a:lnTo>
                  <a:lnTo>
                    <a:pt x="16641" y="4787"/>
                  </a:lnTo>
                  <a:lnTo>
                    <a:pt x="16641" y="4642"/>
                  </a:lnTo>
                  <a:lnTo>
                    <a:pt x="16734" y="4642"/>
                  </a:lnTo>
                  <a:lnTo>
                    <a:pt x="16771" y="4613"/>
                  </a:lnTo>
                  <a:lnTo>
                    <a:pt x="16882" y="4540"/>
                  </a:lnTo>
                  <a:lnTo>
                    <a:pt x="16957" y="4511"/>
                  </a:lnTo>
                  <a:lnTo>
                    <a:pt x="17050" y="4439"/>
                  </a:lnTo>
                  <a:lnTo>
                    <a:pt x="17180" y="4352"/>
                  </a:lnTo>
                  <a:lnTo>
                    <a:pt x="17235" y="4294"/>
                  </a:lnTo>
                  <a:lnTo>
                    <a:pt x="17328" y="4265"/>
                  </a:lnTo>
                  <a:lnTo>
                    <a:pt x="17421" y="4149"/>
                  </a:lnTo>
                  <a:lnTo>
                    <a:pt x="17458" y="4105"/>
                  </a:lnTo>
                  <a:lnTo>
                    <a:pt x="17440" y="4047"/>
                  </a:lnTo>
                  <a:lnTo>
                    <a:pt x="17458" y="4004"/>
                  </a:lnTo>
                  <a:lnTo>
                    <a:pt x="17477" y="4033"/>
                  </a:lnTo>
                  <a:lnTo>
                    <a:pt x="17533" y="4047"/>
                  </a:lnTo>
                  <a:lnTo>
                    <a:pt x="17606" y="3989"/>
                  </a:lnTo>
                  <a:lnTo>
                    <a:pt x="17700" y="3960"/>
                  </a:lnTo>
                  <a:lnTo>
                    <a:pt x="17700" y="3902"/>
                  </a:lnTo>
                  <a:lnTo>
                    <a:pt x="17756" y="3815"/>
                  </a:lnTo>
                  <a:lnTo>
                    <a:pt x="17811" y="3786"/>
                  </a:lnTo>
                  <a:lnTo>
                    <a:pt x="17885" y="3815"/>
                  </a:lnTo>
                  <a:lnTo>
                    <a:pt x="17941" y="3757"/>
                  </a:lnTo>
                  <a:lnTo>
                    <a:pt x="18016" y="3742"/>
                  </a:lnTo>
                  <a:lnTo>
                    <a:pt x="18034" y="3757"/>
                  </a:lnTo>
                  <a:lnTo>
                    <a:pt x="18108" y="3757"/>
                  </a:lnTo>
                  <a:lnTo>
                    <a:pt x="18387" y="3554"/>
                  </a:lnTo>
                  <a:lnTo>
                    <a:pt x="18443" y="3481"/>
                  </a:lnTo>
                  <a:lnTo>
                    <a:pt x="18461" y="3394"/>
                  </a:lnTo>
                  <a:lnTo>
                    <a:pt x="18535" y="3264"/>
                  </a:lnTo>
                  <a:lnTo>
                    <a:pt x="18628" y="3177"/>
                  </a:lnTo>
                  <a:lnTo>
                    <a:pt x="18628" y="2959"/>
                  </a:lnTo>
                  <a:lnTo>
                    <a:pt x="18591" y="2887"/>
                  </a:lnTo>
                  <a:lnTo>
                    <a:pt x="18535" y="2872"/>
                  </a:lnTo>
                  <a:lnTo>
                    <a:pt x="18405" y="2887"/>
                  </a:lnTo>
                  <a:lnTo>
                    <a:pt x="18276" y="2887"/>
                  </a:lnTo>
                  <a:lnTo>
                    <a:pt x="18164" y="2843"/>
                  </a:lnTo>
                  <a:lnTo>
                    <a:pt x="18034" y="2843"/>
                  </a:lnTo>
                  <a:lnTo>
                    <a:pt x="17978" y="2887"/>
                  </a:lnTo>
                  <a:lnTo>
                    <a:pt x="17941" y="2944"/>
                  </a:lnTo>
                  <a:lnTo>
                    <a:pt x="17978" y="2974"/>
                  </a:lnTo>
                  <a:lnTo>
                    <a:pt x="17941" y="3017"/>
                  </a:lnTo>
                  <a:lnTo>
                    <a:pt x="17941" y="3118"/>
                  </a:lnTo>
                  <a:lnTo>
                    <a:pt x="17904" y="3220"/>
                  </a:lnTo>
                  <a:lnTo>
                    <a:pt x="17811" y="3322"/>
                  </a:lnTo>
                  <a:lnTo>
                    <a:pt x="17756" y="3279"/>
                  </a:lnTo>
                  <a:lnTo>
                    <a:pt x="17700" y="3264"/>
                  </a:lnTo>
                  <a:lnTo>
                    <a:pt x="17662" y="3264"/>
                  </a:lnTo>
                  <a:lnTo>
                    <a:pt x="17625" y="3307"/>
                  </a:lnTo>
                  <a:lnTo>
                    <a:pt x="17569" y="3322"/>
                  </a:lnTo>
                  <a:lnTo>
                    <a:pt x="17514" y="3279"/>
                  </a:lnTo>
                  <a:lnTo>
                    <a:pt x="17458" y="3279"/>
                  </a:lnTo>
                  <a:cubicBezTo>
                    <a:pt x="17458" y="3279"/>
                    <a:pt x="17291" y="3250"/>
                    <a:pt x="17291" y="3220"/>
                  </a:cubicBezTo>
                  <a:lnTo>
                    <a:pt x="17105" y="3220"/>
                  </a:lnTo>
                  <a:lnTo>
                    <a:pt x="17013" y="3264"/>
                  </a:lnTo>
                  <a:lnTo>
                    <a:pt x="16882" y="3279"/>
                  </a:lnTo>
                  <a:lnTo>
                    <a:pt x="16771" y="3322"/>
                  </a:lnTo>
                  <a:lnTo>
                    <a:pt x="16715" y="3293"/>
                  </a:lnTo>
                  <a:lnTo>
                    <a:pt x="16715" y="3264"/>
                  </a:lnTo>
                  <a:lnTo>
                    <a:pt x="16734" y="3206"/>
                  </a:lnTo>
                  <a:lnTo>
                    <a:pt x="16734" y="3148"/>
                  </a:lnTo>
                  <a:lnTo>
                    <a:pt x="16771" y="3104"/>
                  </a:lnTo>
                  <a:lnTo>
                    <a:pt x="16790" y="3104"/>
                  </a:lnTo>
                  <a:lnTo>
                    <a:pt x="16826" y="3118"/>
                  </a:lnTo>
                  <a:lnTo>
                    <a:pt x="16882" y="3118"/>
                  </a:lnTo>
                  <a:lnTo>
                    <a:pt x="16994" y="3076"/>
                  </a:lnTo>
                  <a:lnTo>
                    <a:pt x="17254" y="3061"/>
                  </a:lnTo>
                  <a:lnTo>
                    <a:pt x="17291" y="3046"/>
                  </a:lnTo>
                  <a:lnTo>
                    <a:pt x="17346" y="2974"/>
                  </a:lnTo>
                  <a:lnTo>
                    <a:pt x="17365" y="2915"/>
                  </a:lnTo>
                  <a:lnTo>
                    <a:pt x="17440" y="2887"/>
                  </a:lnTo>
                  <a:lnTo>
                    <a:pt x="17458" y="2843"/>
                  </a:lnTo>
                  <a:lnTo>
                    <a:pt x="17421" y="2814"/>
                  </a:lnTo>
                  <a:lnTo>
                    <a:pt x="17421" y="2770"/>
                  </a:lnTo>
                  <a:lnTo>
                    <a:pt x="17142" y="2770"/>
                  </a:lnTo>
                  <a:lnTo>
                    <a:pt x="16975" y="2741"/>
                  </a:lnTo>
                  <a:lnTo>
                    <a:pt x="16882" y="2698"/>
                  </a:lnTo>
                  <a:lnTo>
                    <a:pt x="16808" y="2684"/>
                  </a:lnTo>
                  <a:lnTo>
                    <a:pt x="16585" y="2698"/>
                  </a:lnTo>
                  <a:lnTo>
                    <a:pt x="16474" y="2684"/>
                  </a:lnTo>
                  <a:lnTo>
                    <a:pt x="16381" y="2655"/>
                  </a:lnTo>
                  <a:lnTo>
                    <a:pt x="16232" y="2655"/>
                  </a:lnTo>
                  <a:lnTo>
                    <a:pt x="16121" y="2669"/>
                  </a:lnTo>
                  <a:lnTo>
                    <a:pt x="16066" y="2655"/>
                  </a:lnTo>
                  <a:lnTo>
                    <a:pt x="15972" y="2626"/>
                  </a:lnTo>
                  <a:lnTo>
                    <a:pt x="15916" y="2626"/>
                  </a:lnTo>
                  <a:lnTo>
                    <a:pt x="15843" y="2698"/>
                  </a:lnTo>
                  <a:lnTo>
                    <a:pt x="15843" y="2756"/>
                  </a:lnTo>
                  <a:lnTo>
                    <a:pt x="15768" y="2800"/>
                  </a:lnTo>
                  <a:lnTo>
                    <a:pt x="15750" y="2800"/>
                  </a:lnTo>
                  <a:lnTo>
                    <a:pt x="15768" y="2741"/>
                  </a:lnTo>
                  <a:lnTo>
                    <a:pt x="15768" y="2727"/>
                  </a:lnTo>
                  <a:lnTo>
                    <a:pt x="15694" y="2727"/>
                  </a:lnTo>
                  <a:lnTo>
                    <a:pt x="15489" y="2770"/>
                  </a:lnTo>
                  <a:lnTo>
                    <a:pt x="15360" y="2814"/>
                  </a:lnTo>
                  <a:lnTo>
                    <a:pt x="15285" y="2872"/>
                  </a:lnTo>
                  <a:lnTo>
                    <a:pt x="15229" y="2901"/>
                  </a:lnTo>
                  <a:lnTo>
                    <a:pt x="15136" y="2901"/>
                  </a:lnTo>
                  <a:lnTo>
                    <a:pt x="15044" y="2915"/>
                  </a:lnTo>
                  <a:lnTo>
                    <a:pt x="14988" y="2959"/>
                  </a:lnTo>
                  <a:lnTo>
                    <a:pt x="14895" y="2974"/>
                  </a:lnTo>
                  <a:lnTo>
                    <a:pt x="14821" y="3032"/>
                  </a:lnTo>
                  <a:lnTo>
                    <a:pt x="14821" y="3090"/>
                  </a:lnTo>
                  <a:lnTo>
                    <a:pt x="14765" y="3133"/>
                  </a:lnTo>
                  <a:lnTo>
                    <a:pt x="14728" y="3133"/>
                  </a:lnTo>
                  <a:lnTo>
                    <a:pt x="14672" y="3090"/>
                  </a:lnTo>
                  <a:lnTo>
                    <a:pt x="14672" y="3032"/>
                  </a:lnTo>
                  <a:lnTo>
                    <a:pt x="14653" y="2974"/>
                  </a:lnTo>
                  <a:lnTo>
                    <a:pt x="14617" y="2944"/>
                  </a:lnTo>
                  <a:lnTo>
                    <a:pt x="14617" y="2887"/>
                  </a:lnTo>
                  <a:lnTo>
                    <a:pt x="14653" y="2829"/>
                  </a:lnTo>
                  <a:lnTo>
                    <a:pt x="14728" y="2829"/>
                  </a:lnTo>
                  <a:lnTo>
                    <a:pt x="14821" y="2800"/>
                  </a:lnTo>
                  <a:lnTo>
                    <a:pt x="14913" y="2800"/>
                  </a:lnTo>
                  <a:lnTo>
                    <a:pt x="14988" y="2770"/>
                  </a:lnTo>
                  <a:lnTo>
                    <a:pt x="15025" y="2741"/>
                  </a:lnTo>
                  <a:lnTo>
                    <a:pt x="15100" y="2727"/>
                  </a:lnTo>
                  <a:lnTo>
                    <a:pt x="15229" y="2698"/>
                  </a:lnTo>
                  <a:lnTo>
                    <a:pt x="15323" y="2669"/>
                  </a:lnTo>
                  <a:lnTo>
                    <a:pt x="15396" y="2626"/>
                  </a:lnTo>
                  <a:lnTo>
                    <a:pt x="15508" y="2626"/>
                  </a:lnTo>
                  <a:lnTo>
                    <a:pt x="15583" y="2596"/>
                  </a:lnTo>
                  <a:lnTo>
                    <a:pt x="15601" y="2538"/>
                  </a:lnTo>
                  <a:lnTo>
                    <a:pt x="15583" y="2510"/>
                  </a:lnTo>
                  <a:lnTo>
                    <a:pt x="15545" y="2466"/>
                  </a:lnTo>
                  <a:lnTo>
                    <a:pt x="15396" y="2466"/>
                  </a:lnTo>
                  <a:lnTo>
                    <a:pt x="15396" y="2437"/>
                  </a:lnTo>
                  <a:lnTo>
                    <a:pt x="15471" y="2437"/>
                  </a:lnTo>
                  <a:lnTo>
                    <a:pt x="15489" y="2452"/>
                  </a:lnTo>
                  <a:lnTo>
                    <a:pt x="15564" y="2452"/>
                  </a:lnTo>
                  <a:lnTo>
                    <a:pt x="15601" y="2466"/>
                  </a:lnTo>
                  <a:lnTo>
                    <a:pt x="15638" y="2538"/>
                  </a:lnTo>
                  <a:lnTo>
                    <a:pt x="15656" y="2538"/>
                  </a:lnTo>
                  <a:lnTo>
                    <a:pt x="15675" y="2524"/>
                  </a:lnTo>
                  <a:lnTo>
                    <a:pt x="15768" y="2481"/>
                  </a:lnTo>
                  <a:lnTo>
                    <a:pt x="15879" y="2510"/>
                  </a:lnTo>
                  <a:lnTo>
                    <a:pt x="16028" y="2452"/>
                  </a:lnTo>
                  <a:lnTo>
                    <a:pt x="16102" y="2437"/>
                  </a:lnTo>
                  <a:lnTo>
                    <a:pt x="16195" y="2452"/>
                  </a:lnTo>
                  <a:lnTo>
                    <a:pt x="16288" y="2452"/>
                  </a:lnTo>
                  <a:lnTo>
                    <a:pt x="16381" y="2437"/>
                  </a:lnTo>
                  <a:lnTo>
                    <a:pt x="16437" y="2452"/>
                  </a:lnTo>
                  <a:lnTo>
                    <a:pt x="16511" y="2481"/>
                  </a:lnTo>
                  <a:lnTo>
                    <a:pt x="16659" y="2481"/>
                  </a:lnTo>
                  <a:lnTo>
                    <a:pt x="16678" y="2510"/>
                  </a:lnTo>
                  <a:lnTo>
                    <a:pt x="16715" y="2510"/>
                  </a:lnTo>
                  <a:lnTo>
                    <a:pt x="16845" y="2582"/>
                  </a:lnTo>
                  <a:lnTo>
                    <a:pt x="16901" y="2596"/>
                  </a:lnTo>
                  <a:lnTo>
                    <a:pt x="16994" y="2582"/>
                  </a:lnTo>
                  <a:lnTo>
                    <a:pt x="17050" y="2538"/>
                  </a:lnTo>
                  <a:lnTo>
                    <a:pt x="17124" y="2538"/>
                  </a:lnTo>
                  <a:lnTo>
                    <a:pt x="17180" y="2553"/>
                  </a:lnTo>
                  <a:lnTo>
                    <a:pt x="17254" y="2553"/>
                  </a:lnTo>
                  <a:lnTo>
                    <a:pt x="17310" y="2582"/>
                  </a:lnTo>
                  <a:lnTo>
                    <a:pt x="17365" y="2582"/>
                  </a:lnTo>
                  <a:lnTo>
                    <a:pt x="17514" y="2538"/>
                  </a:lnTo>
                  <a:lnTo>
                    <a:pt x="17588" y="2510"/>
                  </a:lnTo>
                  <a:lnTo>
                    <a:pt x="17681" y="2510"/>
                  </a:lnTo>
                  <a:lnTo>
                    <a:pt x="17737" y="2538"/>
                  </a:lnTo>
                  <a:lnTo>
                    <a:pt x="17793" y="2538"/>
                  </a:lnTo>
                  <a:lnTo>
                    <a:pt x="17867" y="2510"/>
                  </a:lnTo>
                  <a:lnTo>
                    <a:pt x="17960" y="2524"/>
                  </a:lnTo>
                  <a:lnTo>
                    <a:pt x="18052" y="2524"/>
                  </a:lnTo>
                  <a:lnTo>
                    <a:pt x="18052" y="2481"/>
                  </a:lnTo>
                  <a:lnTo>
                    <a:pt x="17997" y="2466"/>
                  </a:lnTo>
                  <a:lnTo>
                    <a:pt x="17997" y="2437"/>
                  </a:lnTo>
                  <a:lnTo>
                    <a:pt x="18016" y="2408"/>
                  </a:lnTo>
                  <a:lnTo>
                    <a:pt x="18071" y="2452"/>
                  </a:lnTo>
                  <a:lnTo>
                    <a:pt x="18108" y="2481"/>
                  </a:lnTo>
                  <a:lnTo>
                    <a:pt x="18183" y="2481"/>
                  </a:lnTo>
                  <a:lnTo>
                    <a:pt x="18238" y="2466"/>
                  </a:lnTo>
                  <a:lnTo>
                    <a:pt x="18368" y="2466"/>
                  </a:lnTo>
                  <a:lnTo>
                    <a:pt x="18554" y="2408"/>
                  </a:lnTo>
                  <a:lnTo>
                    <a:pt x="18647" y="2379"/>
                  </a:lnTo>
                  <a:lnTo>
                    <a:pt x="18665" y="2335"/>
                  </a:lnTo>
                  <a:lnTo>
                    <a:pt x="18665" y="2307"/>
                  </a:lnTo>
                  <a:lnTo>
                    <a:pt x="18721" y="2292"/>
                  </a:lnTo>
                  <a:lnTo>
                    <a:pt x="18759" y="2307"/>
                  </a:lnTo>
                  <a:lnTo>
                    <a:pt x="18832" y="2292"/>
                  </a:lnTo>
                  <a:lnTo>
                    <a:pt x="18926" y="2234"/>
                  </a:lnTo>
                  <a:lnTo>
                    <a:pt x="19000" y="2219"/>
                  </a:lnTo>
                  <a:lnTo>
                    <a:pt x="19000" y="2161"/>
                  </a:lnTo>
                  <a:lnTo>
                    <a:pt x="19018" y="2118"/>
                  </a:lnTo>
                  <a:lnTo>
                    <a:pt x="19074" y="2103"/>
                  </a:lnTo>
                  <a:lnTo>
                    <a:pt x="19074" y="2031"/>
                  </a:lnTo>
                  <a:lnTo>
                    <a:pt x="19036" y="2002"/>
                  </a:lnTo>
                  <a:lnTo>
                    <a:pt x="18944" y="1944"/>
                  </a:lnTo>
                  <a:lnTo>
                    <a:pt x="18832" y="1900"/>
                  </a:lnTo>
                  <a:lnTo>
                    <a:pt x="18740" y="1828"/>
                  </a:lnTo>
                  <a:lnTo>
                    <a:pt x="18721" y="1784"/>
                  </a:lnTo>
                  <a:lnTo>
                    <a:pt x="18665" y="1741"/>
                  </a:lnTo>
                  <a:lnTo>
                    <a:pt x="18535" y="1726"/>
                  </a:lnTo>
                  <a:lnTo>
                    <a:pt x="18461" y="1668"/>
                  </a:lnTo>
                  <a:lnTo>
                    <a:pt x="18443" y="1610"/>
                  </a:lnTo>
                  <a:lnTo>
                    <a:pt x="18387" y="1595"/>
                  </a:lnTo>
                  <a:lnTo>
                    <a:pt x="18368" y="1610"/>
                  </a:lnTo>
                  <a:lnTo>
                    <a:pt x="18294" y="1639"/>
                  </a:lnTo>
                  <a:lnTo>
                    <a:pt x="18257" y="1610"/>
                  </a:lnTo>
                  <a:lnTo>
                    <a:pt x="18238" y="1567"/>
                  </a:lnTo>
                  <a:lnTo>
                    <a:pt x="18183" y="1523"/>
                  </a:lnTo>
                  <a:lnTo>
                    <a:pt x="17978" y="1523"/>
                  </a:lnTo>
                  <a:lnTo>
                    <a:pt x="17904" y="1538"/>
                  </a:lnTo>
                  <a:lnTo>
                    <a:pt x="17904" y="1639"/>
                  </a:lnTo>
                  <a:lnTo>
                    <a:pt x="17867" y="1595"/>
                  </a:lnTo>
                  <a:lnTo>
                    <a:pt x="17811" y="1595"/>
                  </a:lnTo>
                  <a:lnTo>
                    <a:pt x="17681" y="1654"/>
                  </a:lnTo>
                  <a:lnTo>
                    <a:pt x="17606" y="1668"/>
                  </a:lnTo>
                  <a:lnTo>
                    <a:pt x="17496" y="1639"/>
                  </a:lnTo>
                  <a:lnTo>
                    <a:pt x="17402" y="1639"/>
                  </a:lnTo>
                  <a:lnTo>
                    <a:pt x="17328" y="1610"/>
                  </a:lnTo>
                  <a:lnTo>
                    <a:pt x="17273" y="1567"/>
                  </a:lnTo>
                  <a:lnTo>
                    <a:pt x="17273" y="1509"/>
                  </a:lnTo>
                  <a:lnTo>
                    <a:pt x="17328" y="1509"/>
                  </a:lnTo>
                  <a:lnTo>
                    <a:pt x="17365" y="1538"/>
                  </a:lnTo>
                  <a:lnTo>
                    <a:pt x="17458" y="1567"/>
                  </a:lnTo>
                  <a:lnTo>
                    <a:pt x="17496" y="1538"/>
                  </a:lnTo>
                  <a:lnTo>
                    <a:pt x="17496" y="1509"/>
                  </a:lnTo>
                  <a:lnTo>
                    <a:pt x="17402" y="1450"/>
                  </a:lnTo>
                  <a:lnTo>
                    <a:pt x="17402" y="1392"/>
                  </a:lnTo>
                  <a:lnTo>
                    <a:pt x="17421" y="1378"/>
                  </a:lnTo>
                  <a:lnTo>
                    <a:pt x="17458" y="1436"/>
                  </a:lnTo>
                  <a:lnTo>
                    <a:pt x="17551" y="1465"/>
                  </a:lnTo>
                  <a:lnTo>
                    <a:pt x="17625" y="1494"/>
                  </a:lnTo>
                  <a:lnTo>
                    <a:pt x="17774" y="1450"/>
                  </a:lnTo>
                  <a:lnTo>
                    <a:pt x="17904" y="1364"/>
                  </a:lnTo>
                  <a:lnTo>
                    <a:pt x="17904" y="1305"/>
                  </a:lnTo>
                  <a:lnTo>
                    <a:pt x="17885" y="1276"/>
                  </a:lnTo>
                  <a:lnTo>
                    <a:pt x="17829" y="1247"/>
                  </a:lnTo>
                  <a:lnTo>
                    <a:pt x="17829" y="1218"/>
                  </a:lnTo>
                  <a:lnTo>
                    <a:pt x="17885" y="1175"/>
                  </a:lnTo>
                  <a:lnTo>
                    <a:pt x="17885" y="1161"/>
                  </a:lnTo>
                  <a:lnTo>
                    <a:pt x="17793" y="1102"/>
                  </a:lnTo>
                  <a:lnTo>
                    <a:pt x="17718" y="1030"/>
                  </a:lnTo>
                  <a:lnTo>
                    <a:pt x="17681" y="1015"/>
                  </a:lnTo>
                  <a:lnTo>
                    <a:pt x="17625" y="1030"/>
                  </a:lnTo>
                  <a:lnTo>
                    <a:pt x="17551" y="1088"/>
                  </a:lnTo>
                  <a:lnTo>
                    <a:pt x="17421" y="1146"/>
                  </a:lnTo>
                  <a:lnTo>
                    <a:pt x="17254" y="1146"/>
                  </a:lnTo>
                  <a:lnTo>
                    <a:pt x="17161" y="1204"/>
                  </a:lnTo>
                  <a:lnTo>
                    <a:pt x="17124" y="1204"/>
                  </a:lnTo>
                  <a:lnTo>
                    <a:pt x="17068" y="1161"/>
                  </a:lnTo>
                  <a:lnTo>
                    <a:pt x="17031" y="1146"/>
                  </a:lnTo>
                  <a:lnTo>
                    <a:pt x="16882" y="1175"/>
                  </a:lnTo>
                  <a:lnTo>
                    <a:pt x="16808" y="1161"/>
                  </a:lnTo>
                  <a:lnTo>
                    <a:pt x="16753" y="1131"/>
                  </a:lnTo>
                  <a:lnTo>
                    <a:pt x="16659" y="1102"/>
                  </a:lnTo>
                  <a:lnTo>
                    <a:pt x="16585" y="1073"/>
                  </a:lnTo>
                  <a:lnTo>
                    <a:pt x="16492" y="1059"/>
                  </a:lnTo>
                  <a:lnTo>
                    <a:pt x="16399" y="1001"/>
                  </a:lnTo>
                  <a:lnTo>
                    <a:pt x="16251" y="987"/>
                  </a:lnTo>
                  <a:lnTo>
                    <a:pt x="16066" y="1001"/>
                  </a:lnTo>
                  <a:lnTo>
                    <a:pt x="15972" y="1015"/>
                  </a:lnTo>
                  <a:lnTo>
                    <a:pt x="15843" y="1059"/>
                  </a:lnTo>
                  <a:lnTo>
                    <a:pt x="15731" y="1073"/>
                  </a:lnTo>
                  <a:lnTo>
                    <a:pt x="15601" y="1088"/>
                  </a:lnTo>
                  <a:lnTo>
                    <a:pt x="15508" y="1073"/>
                  </a:lnTo>
                  <a:lnTo>
                    <a:pt x="15396" y="1088"/>
                  </a:lnTo>
                  <a:lnTo>
                    <a:pt x="15378" y="1102"/>
                  </a:lnTo>
                  <a:lnTo>
                    <a:pt x="15396" y="1204"/>
                  </a:lnTo>
                  <a:lnTo>
                    <a:pt x="15396" y="1247"/>
                  </a:lnTo>
                  <a:lnTo>
                    <a:pt x="15360" y="1247"/>
                  </a:lnTo>
                  <a:lnTo>
                    <a:pt x="15304" y="1233"/>
                  </a:lnTo>
                  <a:lnTo>
                    <a:pt x="15229" y="1146"/>
                  </a:lnTo>
                  <a:lnTo>
                    <a:pt x="15211" y="1088"/>
                  </a:lnTo>
                  <a:lnTo>
                    <a:pt x="15173" y="1073"/>
                  </a:lnTo>
                  <a:lnTo>
                    <a:pt x="15100" y="1088"/>
                  </a:lnTo>
                  <a:lnTo>
                    <a:pt x="14821" y="1088"/>
                  </a:lnTo>
                  <a:cubicBezTo>
                    <a:pt x="14821" y="1088"/>
                    <a:pt x="14728" y="1131"/>
                    <a:pt x="14709" y="1131"/>
                  </a:cubicBezTo>
                  <a:lnTo>
                    <a:pt x="14636" y="1204"/>
                  </a:lnTo>
                  <a:lnTo>
                    <a:pt x="14580" y="1305"/>
                  </a:lnTo>
                  <a:lnTo>
                    <a:pt x="14542" y="1364"/>
                  </a:lnTo>
                  <a:lnTo>
                    <a:pt x="14524" y="1364"/>
                  </a:lnTo>
                  <a:lnTo>
                    <a:pt x="14524" y="1320"/>
                  </a:lnTo>
                  <a:lnTo>
                    <a:pt x="14561" y="1247"/>
                  </a:lnTo>
                  <a:lnTo>
                    <a:pt x="14580" y="1204"/>
                  </a:lnTo>
                  <a:lnTo>
                    <a:pt x="14561" y="1175"/>
                  </a:lnTo>
                  <a:lnTo>
                    <a:pt x="14486" y="1204"/>
                  </a:lnTo>
                  <a:lnTo>
                    <a:pt x="14375" y="1204"/>
                  </a:lnTo>
                  <a:lnTo>
                    <a:pt x="14338" y="1233"/>
                  </a:lnTo>
                  <a:lnTo>
                    <a:pt x="14338" y="1276"/>
                  </a:lnTo>
                  <a:lnTo>
                    <a:pt x="14301" y="1305"/>
                  </a:lnTo>
                  <a:lnTo>
                    <a:pt x="14301" y="1378"/>
                  </a:lnTo>
                  <a:lnTo>
                    <a:pt x="14245" y="1392"/>
                  </a:lnTo>
                  <a:lnTo>
                    <a:pt x="14208" y="1364"/>
                  </a:lnTo>
                  <a:lnTo>
                    <a:pt x="14208" y="1320"/>
                  </a:lnTo>
                  <a:lnTo>
                    <a:pt x="14264" y="1276"/>
                  </a:lnTo>
                  <a:lnTo>
                    <a:pt x="14264" y="1161"/>
                  </a:lnTo>
                  <a:lnTo>
                    <a:pt x="14282" y="1102"/>
                  </a:lnTo>
                  <a:lnTo>
                    <a:pt x="14468" y="1015"/>
                  </a:lnTo>
                  <a:lnTo>
                    <a:pt x="14580" y="957"/>
                  </a:lnTo>
                  <a:lnTo>
                    <a:pt x="14728" y="957"/>
                  </a:lnTo>
                  <a:lnTo>
                    <a:pt x="14840" y="987"/>
                  </a:lnTo>
                  <a:lnTo>
                    <a:pt x="14932" y="987"/>
                  </a:lnTo>
                  <a:lnTo>
                    <a:pt x="14951" y="957"/>
                  </a:lnTo>
                  <a:lnTo>
                    <a:pt x="15192" y="957"/>
                  </a:lnTo>
                  <a:lnTo>
                    <a:pt x="15267" y="928"/>
                  </a:lnTo>
                  <a:lnTo>
                    <a:pt x="15285" y="870"/>
                  </a:lnTo>
                  <a:lnTo>
                    <a:pt x="15229" y="870"/>
                  </a:lnTo>
                  <a:lnTo>
                    <a:pt x="15173" y="813"/>
                  </a:lnTo>
                  <a:lnTo>
                    <a:pt x="15173" y="740"/>
                  </a:lnTo>
                  <a:lnTo>
                    <a:pt x="15267" y="696"/>
                  </a:lnTo>
                  <a:lnTo>
                    <a:pt x="15323" y="667"/>
                  </a:lnTo>
                  <a:lnTo>
                    <a:pt x="15396" y="667"/>
                  </a:lnTo>
                  <a:lnTo>
                    <a:pt x="15415" y="711"/>
                  </a:lnTo>
                  <a:lnTo>
                    <a:pt x="15396" y="740"/>
                  </a:lnTo>
                  <a:lnTo>
                    <a:pt x="15360" y="740"/>
                  </a:lnTo>
                  <a:lnTo>
                    <a:pt x="15396" y="798"/>
                  </a:lnTo>
                  <a:lnTo>
                    <a:pt x="15396" y="870"/>
                  </a:lnTo>
                  <a:lnTo>
                    <a:pt x="15452" y="928"/>
                  </a:lnTo>
                  <a:lnTo>
                    <a:pt x="15583" y="928"/>
                  </a:lnTo>
                  <a:lnTo>
                    <a:pt x="15694" y="885"/>
                  </a:lnTo>
                  <a:lnTo>
                    <a:pt x="15768" y="885"/>
                  </a:lnTo>
                  <a:lnTo>
                    <a:pt x="15860" y="914"/>
                  </a:lnTo>
                  <a:lnTo>
                    <a:pt x="15935" y="885"/>
                  </a:lnTo>
                  <a:lnTo>
                    <a:pt x="16102" y="841"/>
                  </a:lnTo>
                  <a:lnTo>
                    <a:pt x="16214" y="841"/>
                  </a:lnTo>
                  <a:lnTo>
                    <a:pt x="16251" y="870"/>
                  </a:lnTo>
                  <a:lnTo>
                    <a:pt x="16326" y="870"/>
                  </a:lnTo>
                  <a:lnTo>
                    <a:pt x="16381" y="841"/>
                  </a:lnTo>
                  <a:lnTo>
                    <a:pt x="16492" y="841"/>
                  </a:lnTo>
                  <a:lnTo>
                    <a:pt x="16585" y="870"/>
                  </a:lnTo>
                  <a:lnTo>
                    <a:pt x="16659" y="870"/>
                  </a:lnTo>
                  <a:lnTo>
                    <a:pt x="16734" y="885"/>
                  </a:lnTo>
                  <a:lnTo>
                    <a:pt x="16938" y="957"/>
                  </a:lnTo>
                  <a:lnTo>
                    <a:pt x="17050" y="957"/>
                  </a:lnTo>
                  <a:lnTo>
                    <a:pt x="17142" y="943"/>
                  </a:lnTo>
                  <a:lnTo>
                    <a:pt x="17254" y="943"/>
                  </a:lnTo>
                  <a:lnTo>
                    <a:pt x="17291" y="885"/>
                  </a:lnTo>
                  <a:lnTo>
                    <a:pt x="17365" y="856"/>
                  </a:lnTo>
                  <a:lnTo>
                    <a:pt x="17458" y="870"/>
                  </a:lnTo>
                  <a:lnTo>
                    <a:pt x="17551" y="870"/>
                  </a:lnTo>
                  <a:lnTo>
                    <a:pt x="17606" y="813"/>
                  </a:lnTo>
                  <a:lnTo>
                    <a:pt x="17606" y="783"/>
                  </a:lnTo>
                  <a:lnTo>
                    <a:pt x="17458" y="711"/>
                  </a:lnTo>
                  <a:lnTo>
                    <a:pt x="17384" y="667"/>
                  </a:lnTo>
                  <a:lnTo>
                    <a:pt x="17346" y="595"/>
                  </a:lnTo>
                  <a:lnTo>
                    <a:pt x="17254" y="551"/>
                  </a:lnTo>
                  <a:lnTo>
                    <a:pt x="17086" y="508"/>
                  </a:lnTo>
                  <a:lnTo>
                    <a:pt x="17013" y="449"/>
                  </a:lnTo>
                  <a:lnTo>
                    <a:pt x="16919" y="435"/>
                  </a:lnTo>
                  <a:lnTo>
                    <a:pt x="16826" y="449"/>
                  </a:lnTo>
                  <a:lnTo>
                    <a:pt x="16734" y="377"/>
                  </a:lnTo>
                  <a:lnTo>
                    <a:pt x="16622" y="406"/>
                  </a:lnTo>
                  <a:lnTo>
                    <a:pt x="16585" y="363"/>
                  </a:lnTo>
                  <a:lnTo>
                    <a:pt x="16381" y="348"/>
                  </a:lnTo>
                  <a:lnTo>
                    <a:pt x="16251" y="275"/>
                  </a:lnTo>
                  <a:lnTo>
                    <a:pt x="16195" y="275"/>
                  </a:lnTo>
                  <a:lnTo>
                    <a:pt x="16028" y="203"/>
                  </a:lnTo>
                  <a:lnTo>
                    <a:pt x="15972" y="203"/>
                  </a:lnTo>
                  <a:lnTo>
                    <a:pt x="15972" y="218"/>
                  </a:lnTo>
                  <a:lnTo>
                    <a:pt x="15916" y="232"/>
                  </a:lnTo>
                  <a:lnTo>
                    <a:pt x="15768" y="159"/>
                  </a:lnTo>
                  <a:lnTo>
                    <a:pt x="15750" y="116"/>
                  </a:lnTo>
                  <a:lnTo>
                    <a:pt x="15694" y="72"/>
                  </a:lnTo>
                  <a:lnTo>
                    <a:pt x="15619" y="87"/>
                  </a:lnTo>
                  <a:lnTo>
                    <a:pt x="15564" y="87"/>
                  </a:lnTo>
                  <a:lnTo>
                    <a:pt x="15508" y="58"/>
                  </a:lnTo>
                  <a:lnTo>
                    <a:pt x="15323" y="58"/>
                  </a:lnTo>
                  <a:lnTo>
                    <a:pt x="15229" y="15"/>
                  </a:lnTo>
                  <a:lnTo>
                    <a:pt x="15155" y="58"/>
                  </a:lnTo>
                  <a:lnTo>
                    <a:pt x="15118" y="58"/>
                  </a:lnTo>
                  <a:lnTo>
                    <a:pt x="15100" y="44"/>
                  </a:lnTo>
                  <a:lnTo>
                    <a:pt x="15025" y="0"/>
                  </a:lnTo>
                  <a:lnTo>
                    <a:pt x="14858" y="15"/>
                  </a:lnTo>
                  <a:lnTo>
                    <a:pt x="14746" y="0"/>
                  </a:lnTo>
                  <a:close/>
                </a:path>
              </a:pathLst>
            </a:custGeom>
            <a:solidFill>
              <a:srgbClr val="CCD4D9"/>
            </a:solidFill>
            <a:ln w="12700" cap="flat">
              <a:noFill/>
              <a:miter lim="400000"/>
            </a:ln>
            <a:effectLst/>
          </p:spPr>
          <p:txBody>
            <a:bodyPr wrap="square" lIns="0" tIns="0" rIns="0" bIns="0" numCol="1" anchor="ctr">
              <a:noAutofit/>
            </a:bodyPr>
            <a:lstStyle/>
            <a:p>
              <a:pPr defTabSz="342900">
                <a:lnSpc>
                  <a:spcPct val="100000"/>
                </a:lnSpc>
                <a:spcBef>
                  <a:spcPts val="0"/>
                </a:spcBef>
                <a:defRPr sz="1400">
                  <a:solidFill>
                    <a:srgbClr val="FF6B65"/>
                  </a:solidFill>
                  <a:latin typeface="Arial"/>
                  <a:ea typeface="Arial"/>
                  <a:cs typeface="Arial"/>
                  <a:sym typeface="Arial"/>
                </a:defRPr>
              </a:pPr>
              <a:endParaRPr sz="525"/>
            </a:p>
          </p:txBody>
        </p:sp>
        <p:sp>
          <p:nvSpPr>
            <p:cNvPr id="47" name="Google Shape;10436;p32">
              <a:extLst>
                <a:ext uri="{FF2B5EF4-FFF2-40B4-BE49-F238E27FC236}">
                  <a16:creationId xmlns:a16="http://schemas.microsoft.com/office/drawing/2014/main" id="{26967DE4-A7C6-11A2-69D2-7888C8EA7610}"/>
                </a:ext>
              </a:extLst>
            </p:cNvPr>
            <p:cNvSpPr/>
            <p:nvPr/>
          </p:nvSpPr>
          <p:spPr>
            <a:xfrm>
              <a:off x="2951211" y="4399149"/>
              <a:ext cx="261122" cy="314184"/>
            </a:xfrm>
            <a:custGeom>
              <a:avLst/>
              <a:gdLst/>
              <a:ahLst/>
              <a:cxnLst>
                <a:cxn ang="0">
                  <a:pos x="wd2" y="hd2"/>
                </a:cxn>
                <a:cxn ang="5400000">
                  <a:pos x="wd2" y="hd2"/>
                </a:cxn>
                <a:cxn ang="10800000">
                  <a:pos x="wd2" y="hd2"/>
                </a:cxn>
                <a:cxn ang="16200000">
                  <a:pos x="wd2" y="hd2"/>
                </a:cxn>
              </a:cxnLst>
              <a:rect l="0" t="0" r="r" b="b"/>
              <a:pathLst>
                <a:path w="21600" h="21600" extrusionOk="0">
                  <a:moveTo>
                    <a:pt x="2158" y="0"/>
                  </a:moveTo>
                  <a:lnTo>
                    <a:pt x="1941" y="516"/>
                  </a:lnTo>
                  <a:lnTo>
                    <a:pt x="0" y="172"/>
                  </a:lnTo>
                  <a:lnTo>
                    <a:pt x="640" y="1541"/>
                  </a:lnTo>
                  <a:lnTo>
                    <a:pt x="1074" y="1713"/>
                  </a:lnTo>
                  <a:lnTo>
                    <a:pt x="1724" y="2745"/>
                  </a:lnTo>
                  <a:lnTo>
                    <a:pt x="4533" y="3089"/>
                  </a:lnTo>
                  <a:lnTo>
                    <a:pt x="3232" y="3597"/>
                  </a:lnTo>
                  <a:lnTo>
                    <a:pt x="1941" y="3597"/>
                  </a:lnTo>
                  <a:lnTo>
                    <a:pt x="1074" y="4458"/>
                  </a:lnTo>
                  <a:lnTo>
                    <a:pt x="1724" y="4974"/>
                  </a:lnTo>
                  <a:lnTo>
                    <a:pt x="1074" y="5998"/>
                  </a:lnTo>
                  <a:lnTo>
                    <a:pt x="1291" y="6342"/>
                  </a:lnTo>
                  <a:lnTo>
                    <a:pt x="2808" y="5998"/>
                  </a:lnTo>
                  <a:lnTo>
                    <a:pt x="3015" y="6859"/>
                  </a:lnTo>
                  <a:lnTo>
                    <a:pt x="4316" y="6859"/>
                  </a:lnTo>
                  <a:lnTo>
                    <a:pt x="4316" y="7719"/>
                  </a:lnTo>
                  <a:lnTo>
                    <a:pt x="5400" y="8399"/>
                  </a:lnTo>
                  <a:lnTo>
                    <a:pt x="6691" y="7891"/>
                  </a:lnTo>
                  <a:lnTo>
                    <a:pt x="5183" y="9259"/>
                  </a:lnTo>
                  <a:lnTo>
                    <a:pt x="5617" y="10456"/>
                  </a:lnTo>
                  <a:lnTo>
                    <a:pt x="6691" y="10284"/>
                  </a:lnTo>
                  <a:lnTo>
                    <a:pt x="6691" y="9432"/>
                  </a:lnTo>
                  <a:lnTo>
                    <a:pt x="8425" y="9087"/>
                  </a:lnTo>
                  <a:lnTo>
                    <a:pt x="7775" y="10120"/>
                  </a:lnTo>
                  <a:lnTo>
                    <a:pt x="7124" y="10972"/>
                  </a:lnTo>
                  <a:lnTo>
                    <a:pt x="7124" y="11660"/>
                  </a:lnTo>
                  <a:lnTo>
                    <a:pt x="7558" y="11660"/>
                  </a:lnTo>
                  <a:lnTo>
                    <a:pt x="8208" y="12685"/>
                  </a:lnTo>
                  <a:lnTo>
                    <a:pt x="9933" y="12521"/>
                  </a:lnTo>
                  <a:lnTo>
                    <a:pt x="9933" y="13373"/>
                  </a:lnTo>
                  <a:lnTo>
                    <a:pt x="10800" y="13373"/>
                  </a:lnTo>
                  <a:lnTo>
                    <a:pt x="11017" y="14233"/>
                  </a:lnTo>
                  <a:lnTo>
                    <a:pt x="10800" y="14914"/>
                  </a:lnTo>
                  <a:lnTo>
                    <a:pt x="12091" y="16118"/>
                  </a:lnTo>
                  <a:lnTo>
                    <a:pt x="12958" y="15430"/>
                  </a:lnTo>
                  <a:lnTo>
                    <a:pt x="13608" y="15946"/>
                  </a:lnTo>
                  <a:lnTo>
                    <a:pt x="14682" y="15946"/>
                  </a:lnTo>
                  <a:lnTo>
                    <a:pt x="12958" y="17314"/>
                  </a:lnTo>
                  <a:lnTo>
                    <a:pt x="15116" y="19035"/>
                  </a:lnTo>
                  <a:lnTo>
                    <a:pt x="15983" y="19371"/>
                  </a:lnTo>
                  <a:lnTo>
                    <a:pt x="16417" y="19887"/>
                  </a:lnTo>
                  <a:lnTo>
                    <a:pt x="20082" y="21600"/>
                  </a:lnTo>
                  <a:lnTo>
                    <a:pt x="20516" y="21264"/>
                  </a:lnTo>
                  <a:lnTo>
                    <a:pt x="21600" y="21436"/>
                  </a:lnTo>
                  <a:lnTo>
                    <a:pt x="20733" y="18863"/>
                  </a:lnTo>
                  <a:lnTo>
                    <a:pt x="21166" y="17831"/>
                  </a:lnTo>
                  <a:lnTo>
                    <a:pt x="20733" y="16978"/>
                  </a:lnTo>
                  <a:lnTo>
                    <a:pt x="20733" y="14914"/>
                  </a:lnTo>
                  <a:lnTo>
                    <a:pt x="20082" y="13889"/>
                  </a:lnTo>
                  <a:lnTo>
                    <a:pt x="17274" y="12685"/>
                  </a:lnTo>
                  <a:lnTo>
                    <a:pt x="17057" y="9948"/>
                  </a:lnTo>
                  <a:lnTo>
                    <a:pt x="15766" y="8227"/>
                  </a:lnTo>
                  <a:lnTo>
                    <a:pt x="15333" y="6342"/>
                  </a:lnTo>
                  <a:lnTo>
                    <a:pt x="14899" y="5998"/>
                  </a:lnTo>
                  <a:lnTo>
                    <a:pt x="13608" y="5826"/>
                  </a:lnTo>
                  <a:lnTo>
                    <a:pt x="11657" y="4974"/>
                  </a:lnTo>
                  <a:lnTo>
                    <a:pt x="10366" y="4974"/>
                  </a:lnTo>
                  <a:lnTo>
                    <a:pt x="8849" y="4458"/>
                  </a:lnTo>
                  <a:lnTo>
                    <a:pt x="8425" y="3597"/>
                  </a:lnTo>
                  <a:lnTo>
                    <a:pt x="6474" y="3089"/>
                  </a:lnTo>
                  <a:lnTo>
                    <a:pt x="5617" y="2057"/>
                  </a:lnTo>
                  <a:lnTo>
                    <a:pt x="5400" y="1368"/>
                  </a:lnTo>
                  <a:lnTo>
                    <a:pt x="4099" y="1368"/>
                  </a:lnTo>
                  <a:lnTo>
                    <a:pt x="3232" y="172"/>
                  </a:lnTo>
                  <a:lnTo>
                    <a:pt x="2158" y="0"/>
                  </a:lnTo>
                  <a:close/>
                </a:path>
              </a:pathLst>
            </a:custGeom>
            <a:solidFill>
              <a:srgbClr val="CBD4D9"/>
            </a:solidFill>
            <a:ln w="12700" cap="flat">
              <a:noFill/>
              <a:miter lim="400000"/>
            </a:ln>
            <a:effectLst/>
          </p:spPr>
          <p:txBody>
            <a:bodyPr wrap="square" lIns="0" tIns="0" rIns="0" bIns="0" numCol="1" anchor="ctr">
              <a:noAutofit/>
            </a:bodyPr>
            <a:lstStyle/>
            <a:p>
              <a:pPr defTabSz="342900">
                <a:lnSpc>
                  <a:spcPct val="100000"/>
                </a:lnSpc>
                <a:spcBef>
                  <a:spcPts val="0"/>
                </a:spcBef>
                <a:defRPr sz="1400">
                  <a:latin typeface="Arial"/>
                  <a:ea typeface="Arial"/>
                  <a:cs typeface="Arial"/>
                  <a:sym typeface="Arial"/>
                </a:defRPr>
              </a:pPr>
              <a:endParaRPr sz="525"/>
            </a:p>
          </p:txBody>
        </p:sp>
        <p:sp>
          <p:nvSpPr>
            <p:cNvPr id="48" name="Google Shape;10437;p32">
              <a:extLst>
                <a:ext uri="{FF2B5EF4-FFF2-40B4-BE49-F238E27FC236}">
                  <a16:creationId xmlns:a16="http://schemas.microsoft.com/office/drawing/2014/main" id="{DDF937F2-9581-59FB-DBFA-49BCB4813F98}"/>
                </a:ext>
              </a:extLst>
            </p:cNvPr>
            <p:cNvSpPr/>
            <p:nvPr/>
          </p:nvSpPr>
          <p:spPr>
            <a:xfrm>
              <a:off x="2778836" y="3965182"/>
              <a:ext cx="114835" cy="259356"/>
            </a:xfrm>
            <a:custGeom>
              <a:avLst/>
              <a:gdLst/>
              <a:ahLst/>
              <a:cxnLst>
                <a:cxn ang="0">
                  <a:pos x="wd2" y="hd2"/>
                </a:cxn>
                <a:cxn ang="5400000">
                  <a:pos x="wd2" y="hd2"/>
                </a:cxn>
                <a:cxn ang="10800000">
                  <a:pos x="wd2" y="hd2"/>
                </a:cxn>
                <a:cxn ang="16200000">
                  <a:pos x="wd2" y="hd2"/>
                </a:cxn>
              </a:cxnLst>
              <a:rect l="0" t="0" r="r" b="b"/>
              <a:pathLst>
                <a:path w="21600" h="21600" extrusionOk="0">
                  <a:moveTo>
                    <a:pt x="4907" y="0"/>
                  </a:moveTo>
                  <a:lnTo>
                    <a:pt x="470" y="3117"/>
                  </a:lnTo>
                  <a:lnTo>
                    <a:pt x="963" y="5192"/>
                  </a:lnTo>
                  <a:lnTo>
                    <a:pt x="0" y="6234"/>
                  </a:lnTo>
                  <a:lnTo>
                    <a:pt x="0" y="7276"/>
                  </a:lnTo>
                  <a:lnTo>
                    <a:pt x="2442" y="7485"/>
                  </a:lnTo>
                  <a:lnTo>
                    <a:pt x="4414" y="8308"/>
                  </a:lnTo>
                  <a:lnTo>
                    <a:pt x="4414" y="9351"/>
                  </a:lnTo>
                  <a:lnTo>
                    <a:pt x="2935" y="9142"/>
                  </a:lnTo>
                  <a:lnTo>
                    <a:pt x="470" y="8934"/>
                  </a:lnTo>
                  <a:lnTo>
                    <a:pt x="470" y="9768"/>
                  </a:lnTo>
                  <a:lnTo>
                    <a:pt x="2442" y="10393"/>
                  </a:lnTo>
                  <a:lnTo>
                    <a:pt x="470" y="11842"/>
                  </a:lnTo>
                  <a:lnTo>
                    <a:pt x="2442" y="12051"/>
                  </a:lnTo>
                  <a:lnTo>
                    <a:pt x="4907" y="13292"/>
                  </a:lnTo>
                  <a:lnTo>
                    <a:pt x="1949" y="13093"/>
                  </a:lnTo>
                  <a:lnTo>
                    <a:pt x="470" y="13917"/>
                  </a:lnTo>
                  <a:lnTo>
                    <a:pt x="963" y="14959"/>
                  </a:lnTo>
                  <a:lnTo>
                    <a:pt x="4907" y="15168"/>
                  </a:lnTo>
                  <a:lnTo>
                    <a:pt x="3428" y="15992"/>
                  </a:lnTo>
                  <a:lnTo>
                    <a:pt x="4414" y="17451"/>
                  </a:lnTo>
                  <a:lnTo>
                    <a:pt x="8335" y="21193"/>
                  </a:lnTo>
                  <a:lnTo>
                    <a:pt x="11786" y="21600"/>
                  </a:lnTo>
                  <a:lnTo>
                    <a:pt x="13242" y="20568"/>
                  </a:lnTo>
                  <a:lnTo>
                    <a:pt x="12279" y="19734"/>
                  </a:lnTo>
                  <a:lnTo>
                    <a:pt x="10307" y="19734"/>
                  </a:lnTo>
                  <a:lnTo>
                    <a:pt x="9321" y="18493"/>
                  </a:lnTo>
                  <a:lnTo>
                    <a:pt x="7842" y="16408"/>
                  </a:lnTo>
                  <a:lnTo>
                    <a:pt x="8335" y="14959"/>
                  </a:lnTo>
                  <a:lnTo>
                    <a:pt x="7349" y="13917"/>
                  </a:lnTo>
                  <a:lnTo>
                    <a:pt x="9321" y="12259"/>
                  </a:lnTo>
                  <a:lnTo>
                    <a:pt x="12772" y="12259"/>
                  </a:lnTo>
                  <a:lnTo>
                    <a:pt x="12279" y="11008"/>
                  </a:lnTo>
                  <a:lnTo>
                    <a:pt x="9814" y="11008"/>
                  </a:lnTo>
                  <a:lnTo>
                    <a:pt x="7842" y="11217"/>
                  </a:lnTo>
                  <a:lnTo>
                    <a:pt x="5400" y="11217"/>
                  </a:lnTo>
                  <a:lnTo>
                    <a:pt x="7349" y="10185"/>
                  </a:lnTo>
                  <a:lnTo>
                    <a:pt x="9814" y="10185"/>
                  </a:lnTo>
                  <a:lnTo>
                    <a:pt x="12772" y="9142"/>
                  </a:lnTo>
                  <a:lnTo>
                    <a:pt x="13242" y="7276"/>
                  </a:lnTo>
                  <a:lnTo>
                    <a:pt x="15707" y="6025"/>
                  </a:lnTo>
                  <a:lnTo>
                    <a:pt x="16693" y="4159"/>
                  </a:lnTo>
                  <a:lnTo>
                    <a:pt x="21600" y="2085"/>
                  </a:lnTo>
                  <a:lnTo>
                    <a:pt x="20121" y="1876"/>
                  </a:lnTo>
                  <a:lnTo>
                    <a:pt x="15707" y="2700"/>
                  </a:lnTo>
                  <a:lnTo>
                    <a:pt x="12772" y="4576"/>
                  </a:lnTo>
                  <a:lnTo>
                    <a:pt x="10800" y="6234"/>
                  </a:lnTo>
                  <a:lnTo>
                    <a:pt x="7842" y="6651"/>
                  </a:lnTo>
                  <a:lnTo>
                    <a:pt x="7842" y="5817"/>
                  </a:lnTo>
                  <a:lnTo>
                    <a:pt x="5893" y="5192"/>
                  </a:lnTo>
                  <a:lnTo>
                    <a:pt x="10800" y="4576"/>
                  </a:lnTo>
                  <a:lnTo>
                    <a:pt x="13242" y="3742"/>
                  </a:lnTo>
                  <a:lnTo>
                    <a:pt x="14228" y="2293"/>
                  </a:lnTo>
                  <a:lnTo>
                    <a:pt x="14228" y="1668"/>
                  </a:lnTo>
                  <a:lnTo>
                    <a:pt x="11786" y="1042"/>
                  </a:lnTo>
                  <a:lnTo>
                    <a:pt x="10307" y="1876"/>
                  </a:lnTo>
                  <a:lnTo>
                    <a:pt x="8335" y="2085"/>
                  </a:lnTo>
                  <a:lnTo>
                    <a:pt x="9321" y="625"/>
                  </a:lnTo>
                  <a:lnTo>
                    <a:pt x="4907" y="0"/>
                  </a:lnTo>
                  <a:close/>
                </a:path>
              </a:pathLst>
            </a:custGeom>
            <a:solidFill>
              <a:srgbClr val="CBD4D9"/>
            </a:solidFill>
            <a:ln w="12700" cap="flat">
              <a:noFill/>
              <a:miter lim="400000"/>
            </a:ln>
            <a:effectLst/>
          </p:spPr>
          <p:txBody>
            <a:bodyPr wrap="square" lIns="0" tIns="0" rIns="0" bIns="0" numCol="1" anchor="ctr">
              <a:noAutofit/>
            </a:bodyPr>
            <a:lstStyle/>
            <a:p>
              <a:pPr defTabSz="342900">
                <a:lnSpc>
                  <a:spcPct val="100000"/>
                </a:lnSpc>
                <a:spcBef>
                  <a:spcPts val="0"/>
                </a:spcBef>
                <a:defRPr sz="1400">
                  <a:latin typeface="Arial"/>
                  <a:ea typeface="Arial"/>
                  <a:cs typeface="Arial"/>
                  <a:sym typeface="Arial"/>
                </a:defRPr>
              </a:pPr>
              <a:endParaRPr sz="525"/>
            </a:p>
          </p:txBody>
        </p:sp>
        <p:sp>
          <p:nvSpPr>
            <p:cNvPr id="49" name="Google Shape;10438;p32">
              <a:extLst>
                <a:ext uri="{FF2B5EF4-FFF2-40B4-BE49-F238E27FC236}">
                  <a16:creationId xmlns:a16="http://schemas.microsoft.com/office/drawing/2014/main" id="{E529E2D2-5C20-8178-A8CE-59D7AA3F120A}"/>
                </a:ext>
              </a:extLst>
            </p:cNvPr>
            <p:cNvSpPr/>
            <p:nvPr/>
          </p:nvSpPr>
          <p:spPr>
            <a:xfrm>
              <a:off x="5766495" y="2264354"/>
              <a:ext cx="240277" cy="231943"/>
            </a:xfrm>
            <a:custGeom>
              <a:avLst/>
              <a:gdLst/>
              <a:ahLst/>
              <a:cxnLst>
                <a:cxn ang="0">
                  <a:pos x="wd2" y="hd2"/>
                </a:cxn>
                <a:cxn ang="5400000">
                  <a:pos x="wd2" y="hd2"/>
                </a:cxn>
                <a:cxn ang="10800000">
                  <a:pos x="wd2" y="hd2"/>
                </a:cxn>
                <a:cxn ang="16200000">
                  <a:pos x="wd2" y="hd2"/>
                </a:cxn>
              </a:cxnLst>
              <a:rect l="0" t="0" r="r" b="b"/>
              <a:pathLst>
                <a:path w="21600" h="21600" extrusionOk="0">
                  <a:moveTo>
                    <a:pt x="15732" y="0"/>
                  </a:moveTo>
                  <a:lnTo>
                    <a:pt x="14093" y="233"/>
                  </a:lnTo>
                  <a:lnTo>
                    <a:pt x="11973" y="2098"/>
                  </a:lnTo>
                  <a:lnTo>
                    <a:pt x="11041" y="3951"/>
                  </a:lnTo>
                  <a:lnTo>
                    <a:pt x="11737" y="6038"/>
                  </a:lnTo>
                  <a:lnTo>
                    <a:pt x="10570" y="5816"/>
                  </a:lnTo>
                  <a:lnTo>
                    <a:pt x="10099" y="3951"/>
                  </a:lnTo>
                  <a:lnTo>
                    <a:pt x="9627" y="3951"/>
                  </a:lnTo>
                  <a:lnTo>
                    <a:pt x="9392" y="5583"/>
                  </a:lnTo>
                  <a:lnTo>
                    <a:pt x="8449" y="5583"/>
                  </a:lnTo>
                  <a:lnTo>
                    <a:pt x="8921" y="6738"/>
                  </a:lnTo>
                  <a:lnTo>
                    <a:pt x="8449" y="7903"/>
                  </a:lnTo>
                  <a:lnTo>
                    <a:pt x="7282" y="7903"/>
                  </a:lnTo>
                  <a:lnTo>
                    <a:pt x="6575" y="9057"/>
                  </a:lnTo>
                  <a:lnTo>
                    <a:pt x="4702" y="8602"/>
                  </a:lnTo>
                  <a:lnTo>
                    <a:pt x="3759" y="9290"/>
                  </a:lnTo>
                  <a:lnTo>
                    <a:pt x="2816" y="9057"/>
                  </a:lnTo>
                  <a:lnTo>
                    <a:pt x="0" y="10689"/>
                  </a:lnTo>
                  <a:lnTo>
                    <a:pt x="236" y="12076"/>
                  </a:lnTo>
                  <a:lnTo>
                    <a:pt x="1649" y="13708"/>
                  </a:lnTo>
                  <a:lnTo>
                    <a:pt x="2581" y="13009"/>
                  </a:lnTo>
                  <a:lnTo>
                    <a:pt x="2345" y="12076"/>
                  </a:lnTo>
                  <a:lnTo>
                    <a:pt x="2816" y="11388"/>
                  </a:lnTo>
                  <a:lnTo>
                    <a:pt x="3995" y="12543"/>
                  </a:lnTo>
                  <a:lnTo>
                    <a:pt x="3523" y="14174"/>
                  </a:lnTo>
                  <a:lnTo>
                    <a:pt x="4937" y="15329"/>
                  </a:lnTo>
                  <a:lnTo>
                    <a:pt x="5868" y="13941"/>
                  </a:lnTo>
                  <a:lnTo>
                    <a:pt x="6104" y="14874"/>
                  </a:lnTo>
                  <a:lnTo>
                    <a:pt x="5868" y="15795"/>
                  </a:lnTo>
                  <a:lnTo>
                    <a:pt x="7282" y="17660"/>
                  </a:lnTo>
                  <a:lnTo>
                    <a:pt x="8449" y="17893"/>
                  </a:lnTo>
                  <a:lnTo>
                    <a:pt x="8921" y="19746"/>
                  </a:lnTo>
                  <a:lnTo>
                    <a:pt x="9863" y="20679"/>
                  </a:lnTo>
                  <a:lnTo>
                    <a:pt x="10806" y="19047"/>
                  </a:lnTo>
                  <a:lnTo>
                    <a:pt x="11041" y="20213"/>
                  </a:lnTo>
                  <a:lnTo>
                    <a:pt x="12444" y="21600"/>
                  </a:lnTo>
                  <a:lnTo>
                    <a:pt x="13622" y="21367"/>
                  </a:lnTo>
                  <a:lnTo>
                    <a:pt x="14789" y="21367"/>
                  </a:lnTo>
                  <a:lnTo>
                    <a:pt x="15967" y="20213"/>
                  </a:lnTo>
                  <a:lnTo>
                    <a:pt x="16910" y="19979"/>
                  </a:lnTo>
                  <a:lnTo>
                    <a:pt x="18312" y="18814"/>
                  </a:lnTo>
                  <a:lnTo>
                    <a:pt x="19019" y="19979"/>
                  </a:lnTo>
                  <a:lnTo>
                    <a:pt x="19490" y="19513"/>
                  </a:lnTo>
                  <a:lnTo>
                    <a:pt x="21600" y="18348"/>
                  </a:lnTo>
                  <a:lnTo>
                    <a:pt x="21600" y="17193"/>
                  </a:lnTo>
                  <a:lnTo>
                    <a:pt x="20197" y="17660"/>
                  </a:lnTo>
                  <a:lnTo>
                    <a:pt x="19255" y="16727"/>
                  </a:lnTo>
                  <a:lnTo>
                    <a:pt x="20657" y="14174"/>
                  </a:lnTo>
                  <a:lnTo>
                    <a:pt x="21129" y="12776"/>
                  </a:lnTo>
                  <a:lnTo>
                    <a:pt x="19490" y="13708"/>
                  </a:lnTo>
                  <a:lnTo>
                    <a:pt x="18784" y="15562"/>
                  </a:lnTo>
                  <a:lnTo>
                    <a:pt x="18784" y="14174"/>
                  </a:lnTo>
                  <a:lnTo>
                    <a:pt x="19490" y="11388"/>
                  </a:lnTo>
                  <a:lnTo>
                    <a:pt x="19019" y="7204"/>
                  </a:lnTo>
                  <a:lnTo>
                    <a:pt x="17145" y="6038"/>
                  </a:lnTo>
                  <a:lnTo>
                    <a:pt x="17145" y="4651"/>
                  </a:lnTo>
                  <a:lnTo>
                    <a:pt x="15967" y="4651"/>
                  </a:lnTo>
                  <a:lnTo>
                    <a:pt x="15260" y="5816"/>
                  </a:lnTo>
                  <a:lnTo>
                    <a:pt x="15260" y="4418"/>
                  </a:lnTo>
                  <a:lnTo>
                    <a:pt x="15967" y="3485"/>
                  </a:lnTo>
                  <a:lnTo>
                    <a:pt x="15496" y="2331"/>
                  </a:lnTo>
                  <a:lnTo>
                    <a:pt x="15732" y="1165"/>
                  </a:lnTo>
                  <a:lnTo>
                    <a:pt x="15732" y="0"/>
                  </a:lnTo>
                  <a:close/>
                </a:path>
              </a:pathLst>
            </a:custGeom>
            <a:solidFill>
              <a:srgbClr val="CBD4D9"/>
            </a:solidFill>
            <a:ln w="12700" cap="flat">
              <a:noFill/>
              <a:miter lim="400000"/>
            </a:ln>
            <a:effectLst/>
          </p:spPr>
          <p:txBody>
            <a:bodyPr wrap="square" lIns="0" tIns="0" rIns="0" bIns="0" numCol="1" anchor="ctr">
              <a:noAutofit/>
            </a:bodyPr>
            <a:lstStyle/>
            <a:p>
              <a:pPr defTabSz="342900">
                <a:lnSpc>
                  <a:spcPct val="100000"/>
                </a:lnSpc>
                <a:spcBef>
                  <a:spcPts val="0"/>
                </a:spcBef>
                <a:defRPr sz="1400">
                  <a:latin typeface="Arial"/>
                  <a:ea typeface="Arial"/>
                  <a:cs typeface="Arial"/>
                  <a:sym typeface="Arial"/>
                </a:defRPr>
              </a:pPr>
              <a:endParaRPr sz="525"/>
            </a:p>
          </p:txBody>
        </p:sp>
        <p:sp>
          <p:nvSpPr>
            <p:cNvPr id="50" name="Google Shape;10439;p32">
              <a:extLst>
                <a:ext uri="{FF2B5EF4-FFF2-40B4-BE49-F238E27FC236}">
                  <a16:creationId xmlns:a16="http://schemas.microsoft.com/office/drawing/2014/main" id="{F9BBBF02-BA81-5C80-93A9-A60C8A113F68}"/>
                </a:ext>
              </a:extLst>
            </p:cNvPr>
            <p:cNvSpPr/>
            <p:nvPr/>
          </p:nvSpPr>
          <p:spPr>
            <a:xfrm>
              <a:off x="6617882" y="1069841"/>
              <a:ext cx="728692" cy="638497"/>
            </a:xfrm>
            <a:custGeom>
              <a:avLst/>
              <a:gdLst/>
              <a:ahLst/>
              <a:cxnLst>
                <a:cxn ang="0">
                  <a:pos x="wd2" y="hd2"/>
                </a:cxn>
                <a:cxn ang="5400000">
                  <a:pos x="wd2" y="hd2"/>
                </a:cxn>
                <a:cxn ang="10800000">
                  <a:pos x="wd2" y="hd2"/>
                </a:cxn>
                <a:cxn ang="16200000">
                  <a:pos x="wd2" y="hd2"/>
                </a:cxn>
              </a:cxnLst>
              <a:rect l="0" t="0" r="r" b="b"/>
              <a:pathLst>
                <a:path w="21600" h="21600" extrusionOk="0">
                  <a:moveTo>
                    <a:pt x="1857" y="0"/>
                  </a:moveTo>
                  <a:lnTo>
                    <a:pt x="1628" y="339"/>
                  </a:lnTo>
                  <a:lnTo>
                    <a:pt x="851" y="423"/>
                  </a:lnTo>
                  <a:lnTo>
                    <a:pt x="777" y="508"/>
                  </a:lnTo>
                  <a:lnTo>
                    <a:pt x="544" y="508"/>
                  </a:lnTo>
                  <a:lnTo>
                    <a:pt x="388" y="927"/>
                  </a:lnTo>
                  <a:lnTo>
                    <a:pt x="699" y="1351"/>
                  </a:lnTo>
                  <a:lnTo>
                    <a:pt x="851" y="1770"/>
                  </a:lnTo>
                  <a:lnTo>
                    <a:pt x="544" y="1770"/>
                  </a:lnTo>
                  <a:lnTo>
                    <a:pt x="78" y="1097"/>
                  </a:lnTo>
                  <a:lnTo>
                    <a:pt x="0" y="1605"/>
                  </a:lnTo>
                  <a:lnTo>
                    <a:pt x="78" y="2024"/>
                  </a:lnTo>
                  <a:lnTo>
                    <a:pt x="544" y="2193"/>
                  </a:lnTo>
                  <a:lnTo>
                    <a:pt x="929" y="2952"/>
                  </a:lnTo>
                  <a:lnTo>
                    <a:pt x="1317" y="2952"/>
                  </a:lnTo>
                  <a:lnTo>
                    <a:pt x="1084" y="3290"/>
                  </a:lnTo>
                  <a:lnTo>
                    <a:pt x="777" y="3290"/>
                  </a:lnTo>
                  <a:lnTo>
                    <a:pt x="699" y="3714"/>
                  </a:lnTo>
                  <a:lnTo>
                    <a:pt x="1162" y="4472"/>
                  </a:lnTo>
                  <a:lnTo>
                    <a:pt x="1628" y="4641"/>
                  </a:lnTo>
                  <a:lnTo>
                    <a:pt x="1550" y="4980"/>
                  </a:lnTo>
                  <a:lnTo>
                    <a:pt x="1473" y="4726"/>
                  </a:lnTo>
                  <a:lnTo>
                    <a:pt x="777" y="4641"/>
                  </a:lnTo>
                  <a:lnTo>
                    <a:pt x="777" y="4980"/>
                  </a:lnTo>
                  <a:lnTo>
                    <a:pt x="544" y="5060"/>
                  </a:lnTo>
                  <a:lnTo>
                    <a:pt x="388" y="5484"/>
                  </a:lnTo>
                  <a:lnTo>
                    <a:pt x="929" y="5145"/>
                  </a:lnTo>
                  <a:lnTo>
                    <a:pt x="1239" y="5484"/>
                  </a:lnTo>
                  <a:lnTo>
                    <a:pt x="1935" y="5145"/>
                  </a:lnTo>
                  <a:lnTo>
                    <a:pt x="2013" y="5484"/>
                  </a:lnTo>
                  <a:lnTo>
                    <a:pt x="2401" y="5568"/>
                  </a:lnTo>
                  <a:lnTo>
                    <a:pt x="2479" y="5907"/>
                  </a:lnTo>
                  <a:lnTo>
                    <a:pt x="3097" y="6411"/>
                  </a:lnTo>
                  <a:lnTo>
                    <a:pt x="3252" y="6411"/>
                  </a:lnTo>
                  <a:lnTo>
                    <a:pt x="3252" y="6157"/>
                  </a:lnTo>
                  <a:lnTo>
                    <a:pt x="3485" y="6242"/>
                  </a:lnTo>
                  <a:lnTo>
                    <a:pt x="3870" y="5992"/>
                  </a:lnTo>
                  <a:lnTo>
                    <a:pt x="4181" y="6157"/>
                  </a:lnTo>
                  <a:lnTo>
                    <a:pt x="4259" y="6411"/>
                  </a:lnTo>
                  <a:lnTo>
                    <a:pt x="4181" y="6750"/>
                  </a:lnTo>
                  <a:lnTo>
                    <a:pt x="4181" y="7592"/>
                  </a:lnTo>
                  <a:lnTo>
                    <a:pt x="3948" y="8270"/>
                  </a:lnTo>
                  <a:lnTo>
                    <a:pt x="3948" y="8520"/>
                  </a:lnTo>
                  <a:lnTo>
                    <a:pt x="4259" y="9113"/>
                  </a:lnTo>
                  <a:lnTo>
                    <a:pt x="4025" y="9617"/>
                  </a:lnTo>
                  <a:lnTo>
                    <a:pt x="4025" y="9955"/>
                  </a:lnTo>
                  <a:lnTo>
                    <a:pt x="3948" y="10463"/>
                  </a:lnTo>
                  <a:lnTo>
                    <a:pt x="3252" y="10883"/>
                  </a:lnTo>
                  <a:lnTo>
                    <a:pt x="2790" y="11052"/>
                  </a:lnTo>
                  <a:lnTo>
                    <a:pt x="2712" y="11391"/>
                  </a:lnTo>
                  <a:lnTo>
                    <a:pt x="2324" y="12064"/>
                  </a:lnTo>
                  <a:lnTo>
                    <a:pt x="2324" y="12318"/>
                  </a:lnTo>
                  <a:lnTo>
                    <a:pt x="1935" y="12572"/>
                  </a:lnTo>
                  <a:lnTo>
                    <a:pt x="1706" y="12991"/>
                  </a:lnTo>
                  <a:lnTo>
                    <a:pt x="1706" y="13499"/>
                  </a:lnTo>
                  <a:lnTo>
                    <a:pt x="2013" y="13584"/>
                  </a:lnTo>
                  <a:lnTo>
                    <a:pt x="2013" y="13919"/>
                  </a:lnTo>
                  <a:lnTo>
                    <a:pt x="1628" y="14004"/>
                  </a:lnTo>
                  <a:lnTo>
                    <a:pt x="1550" y="14427"/>
                  </a:lnTo>
                  <a:lnTo>
                    <a:pt x="1706" y="14681"/>
                  </a:lnTo>
                  <a:lnTo>
                    <a:pt x="1473" y="15100"/>
                  </a:lnTo>
                  <a:lnTo>
                    <a:pt x="1317" y="15524"/>
                  </a:lnTo>
                  <a:lnTo>
                    <a:pt x="1550" y="15947"/>
                  </a:lnTo>
                  <a:lnTo>
                    <a:pt x="1857" y="16032"/>
                  </a:lnTo>
                  <a:lnTo>
                    <a:pt x="1857" y="16366"/>
                  </a:lnTo>
                  <a:lnTo>
                    <a:pt x="2090" y="16705"/>
                  </a:lnTo>
                  <a:lnTo>
                    <a:pt x="2324" y="16705"/>
                  </a:lnTo>
                  <a:lnTo>
                    <a:pt x="2401" y="16282"/>
                  </a:lnTo>
                  <a:lnTo>
                    <a:pt x="2479" y="15947"/>
                  </a:lnTo>
                  <a:lnTo>
                    <a:pt x="2712" y="16112"/>
                  </a:lnTo>
                  <a:lnTo>
                    <a:pt x="2864" y="16112"/>
                  </a:lnTo>
                  <a:lnTo>
                    <a:pt x="3252" y="15608"/>
                  </a:lnTo>
                  <a:lnTo>
                    <a:pt x="3485" y="15693"/>
                  </a:lnTo>
                  <a:lnTo>
                    <a:pt x="3252" y="16366"/>
                  </a:lnTo>
                  <a:lnTo>
                    <a:pt x="2864" y="16451"/>
                  </a:lnTo>
                  <a:lnTo>
                    <a:pt x="2790" y="16705"/>
                  </a:lnTo>
                  <a:lnTo>
                    <a:pt x="3019" y="16874"/>
                  </a:lnTo>
                  <a:lnTo>
                    <a:pt x="3019" y="17209"/>
                  </a:lnTo>
                  <a:lnTo>
                    <a:pt x="3408" y="17717"/>
                  </a:lnTo>
                  <a:lnTo>
                    <a:pt x="3796" y="17548"/>
                  </a:lnTo>
                  <a:lnTo>
                    <a:pt x="3948" y="17717"/>
                  </a:lnTo>
                  <a:lnTo>
                    <a:pt x="4414" y="17802"/>
                  </a:lnTo>
                  <a:lnTo>
                    <a:pt x="4647" y="17548"/>
                  </a:lnTo>
                  <a:lnTo>
                    <a:pt x="5187" y="17378"/>
                  </a:lnTo>
                  <a:lnTo>
                    <a:pt x="5110" y="16790"/>
                  </a:lnTo>
                  <a:lnTo>
                    <a:pt x="5420" y="16790"/>
                  </a:lnTo>
                  <a:lnTo>
                    <a:pt x="5576" y="16536"/>
                  </a:lnTo>
                  <a:lnTo>
                    <a:pt x="5576" y="16874"/>
                  </a:lnTo>
                  <a:lnTo>
                    <a:pt x="5498" y="16959"/>
                  </a:lnTo>
                  <a:lnTo>
                    <a:pt x="5576" y="17378"/>
                  </a:lnTo>
                  <a:lnTo>
                    <a:pt x="5809" y="17294"/>
                  </a:lnTo>
                  <a:lnTo>
                    <a:pt x="6116" y="16705"/>
                  </a:lnTo>
                  <a:lnTo>
                    <a:pt x="6271" y="16451"/>
                  </a:lnTo>
                  <a:lnTo>
                    <a:pt x="6349" y="16705"/>
                  </a:lnTo>
                  <a:lnTo>
                    <a:pt x="6271" y="17209"/>
                  </a:lnTo>
                  <a:lnTo>
                    <a:pt x="5809" y="18056"/>
                  </a:lnTo>
                  <a:lnTo>
                    <a:pt x="5498" y="18225"/>
                  </a:lnTo>
                  <a:lnTo>
                    <a:pt x="5498" y="18644"/>
                  </a:lnTo>
                  <a:lnTo>
                    <a:pt x="5961" y="18814"/>
                  </a:lnTo>
                  <a:lnTo>
                    <a:pt x="6271" y="19068"/>
                  </a:lnTo>
                  <a:lnTo>
                    <a:pt x="6660" y="19068"/>
                  </a:lnTo>
                  <a:lnTo>
                    <a:pt x="6738" y="19237"/>
                  </a:lnTo>
                  <a:lnTo>
                    <a:pt x="7278" y="19322"/>
                  </a:lnTo>
                  <a:lnTo>
                    <a:pt x="7355" y="18983"/>
                  </a:lnTo>
                  <a:lnTo>
                    <a:pt x="7822" y="18983"/>
                  </a:lnTo>
                  <a:lnTo>
                    <a:pt x="7666" y="19237"/>
                  </a:lnTo>
                  <a:lnTo>
                    <a:pt x="7744" y="19487"/>
                  </a:lnTo>
                  <a:lnTo>
                    <a:pt x="8051" y="19487"/>
                  </a:lnTo>
                  <a:lnTo>
                    <a:pt x="8284" y="19826"/>
                  </a:lnTo>
                  <a:lnTo>
                    <a:pt x="8595" y="19657"/>
                  </a:lnTo>
                  <a:lnTo>
                    <a:pt x="8517" y="19322"/>
                  </a:lnTo>
                  <a:lnTo>
                    <a:pt x="8439" y="18983"/>
                  </a:lnTo>
                  <a:lnTo>
                    <a:pt x="8673" y="18560"/>
                  </a:lnTo>
                  <a:lnTo>
                    <a:pt x="8828" y="18898"/>
                  </a:lnTo>
                  <a:lnTo>
                    <a:pt x="8673" y="19322"/>
                  </a:lnTo>
                  <a:lnTo>
                    <a:pt x="8828" y="19826"/>
                  </a:lnTo>
                  <a:lnTo>
                    <a:pt x="9057" y="19826"/>
                  </a:lnTo>
                  <a:lnTo>
                    <a:pt x="9213" y="19322"/>
                  </a:lnTo>
                  <a:lnTo>
                    <a:pt x="9368" y="19068"/>
                  </a:lnTo>
                  <a:lnTo>
                    <a:pt x="9679" y="18983"/>
                  </a:lnTo>
                  <a:lnTo>
                    <a:pt x="9679" y="19322"/>
                  </a:lnTo>
                  <a:lnTo>
                    <a:pt x="9446" y="19487"/>
                  </a:lnTo>
                  <a:lnTo>
                    <a:pt x="9446" y="19826"/>
                  </a:lnTo>
                  <a:lnTo>
                    <a:pt x="10064" y="19826"/>
                  </a:lnTo>
                  <a:lnTo>
                    <a:pt x="10375" y="19657"/>
                  </a:lnTo>
                  <a:lnTo>
                    <a:pt x="10608" y="18898"/>
                  </a:lnTo>
                  <a:lnTo>
                    <a:pt x="10763" y="19322"/>
                  </a:lnTo>
                  <a:lnTo>
                    <a:pt x="10530" y="19487"/>
                  </a:lnTo>
                  <a:lnTo>
                    <a:pt x="10530" y="19911"/>
                  </a:lnTo>
                  <a:lnTo>
                    <a:pt x="10992" y="19826"/>
                  </a:lnTo>
                  <a:lnTo>
                    <a:pt x="11148" y="19237"/>
                  </a:lnTo>
                  <a:lnTo>
                    <a:pt x="11303" y="18898"/>
                  </a:lnTo>
                  <a:lnTo>
                    <a:pt x="11225" y="19826"/>
                  </a:lnTo>
                  <a:lnTo>
                    <a:pt x="11303" y="20165"/>
                  </a:lnTo>
                  <a:lnTo>
                    <a:pt x="11692" y="20165"/>
                  </a:lnTo>
                  <a:lnTo>
                    <a:pt x="12310" y="20584"/>
                  </a:lnTo>
                  <a:lnTo>
                    <a:pt x="12698" y="20334"/>
                  </a:lnTo>
                  <a:lnTo>
                    <a:pt x="12931" y="20249"/>
                  </a:lnTo>
                  <a:lnTo>
                    <a:pt x="13083" y="20584"/>
                  </a:lnTo>
                  <a:lnTo>
                    <a:pt x="13549" y="20499"/>
                  </a:lnTo>
                  <a:lnTo>
                    <a:pt x="13860" y="20249"/>
                  </a:lnTo>
                  <a:lnTo>
                    <a:pt x="13860" y="19741"/>
                  </a:lnTo>
                  <a:lnTo>
                    <a:pt x="14245" y="19322"/>
                  </a:lnTo>
                  <a:lnTo>
                    <a:pt x="14400" y="19068"/>
                  </a:lnTo>
                  <a:lnTo>
                    <a:pt x="14245" y="18560"/>
                  </a:lnTo>
                  <a:lnTo>
                    <a:pt x="14322" y="18225"/>
                  </a:lnTo>
                  <a:lnTo>
                    <a:pt x="14478" y="18225"/>
                  </a:lnTo>
                  <a:lnTo>
                    <a:pt x="14633" y="18814"/>
                  </a:lnTo>
                  <a:lnTo>
                    <a:pt x="14788" y="18898"/>
                  </a:lnTo>
                  <a:lnTo>
                    <a:pt x="14788" y="19068"/>
                  </a:lnTo>
                  <a:lnTo>
                    <a:pt x="14478" y="19403"/>
                  </a:lnTo>
                  <a:lnTo>
                    <a:pt x="14322" y="20080"/>
                  </a:lnTo>
                  <a:lnTo>
                    <a:pt x="14400" y="21007"/>
                  </a:lnTo>
                  <a:lnTo>
                    <a:pt x="14788" y="21177"/>
                  </a:lnTo>
                  <a:lnTo>
                    <a:pt x="15173" y="21007"/>
                  </a:lnTo>
                  <a:lnTo>
                    <a:pt x="15251" y="21431"/>
                  </a:lnTo>
                  <a:lnTo>
                    <a:pt x="15639" y="21431"/>
                  </a:lnTo>
                  <a:lnTo>
                    <a:pt x="15795" y="21600"/>
                  </a:lnTo>
                  <a:lnTo>
                    <a:pt x="16180" y="21600"/>
                  </a:lnTo>
                  <a:lnTo>
                    <a:pt x="16957" y="21092"/>
                  </a:lnTo>
                  <a:lnTo>
                    <a:pt x="17341" y="21007"/>
                  </a:lnTo>
                  <a:lnTo>
                    <a:pt x="17963" y="21431"/>
                  </a:lnTo>
                  <a:lnTo>
                    <a:pt x="18270" y="21346"/>
                  </a:lnTo>
                  <a:lnTo>
                    <a:pt x="18581" y="21515"/>
                  </a:lnTo>
                  <a:lnTo>
                    <a:pt x="18736" y="21177"/>
                  </a:lnTo>
                  <a:lnTo>
                    <a:pt x="18736" y="21007"/>
                  </a:lnTo>
                  <a:lnTo>
                    <a:pt x="19043" y="20499"/>
                  </a:lnTo>
                  <a:lnTo>
                    <a:pt x="19354" y="20334"/>
                  </a:lnTo>
                  <a:lnTo>
                    <a:pt x="19354" y="20165"/>
                  </a:lnTo>
                  <a:lnTo>
                    <a:pt x="19121" y="19657"/>
                  </a:lnTo>
                  <a:lnTo>
                    <a:pt x="19121" y="19068"/>
                  </a:lnTo>
                  <a:lnTo>
                    <a:pt x="19354" y="19403"/>
                  </a:lnTo>
                  <a:lnTo>
                    <a:pt x="19354" y="19741"/>
                  </a:lnTo>
                  <a:lnTo>
                    <a:pt x="19743" y="20249"/>
                  </a:lnTo>
                  <a:lnTo>
                    <a:pt x="19898" y="19911"/>
                  </a:lnTo>
                  <a:lnTo>
                    <a:pt x="20438" y="19911"/>
                  </a:lnTo>
                  <a:lnTo>
                    <a:pt x="20594" y="20080"/>
                  </a:lnTo>
                  <a:lnTo>
                    <a:pt x="20671" y="19741"/>
                  </a:lnTo>
                  <a:lnTo>
                    <a:pt x="20594" y="19322"/>
                  </a:lnTo>
                  <a:lnTo>
                    <a:pt x="20594" y="18983"/>
                  </a:lnTo>
                  <a:lnTo>
                    <a:pt x="20438" y="18814"/>
                  </a:lnTo>
                  <a:lnTo>
                    <a:pt x="19898" y="18898"/>
                  </a:lnTo>
                  <a:lnTo>
                    <a:pt x="19432" y="18983"/>
                  </a:lnTo>
                  <a:lnTo>
                    <a:pt x="19354" y="18560"/>
                  </a:lnTo>
                  <a:lnTo>
                    <a:pt x="19510" y="18475"/>
                  </a:lnTo>
                  <a:lnTo>
                    <a:pt x="19743" y="18560"/>
                  </a:lnTo>
                  <a:lnTo>
                    <a:pt x="20205" y="18390"/>
                  </a:lnTo>
                  <a:lnTo>
                    <a:pt x="20516" y="17971"/>
                  </a:lnTo>
                  <a:lnTo>
                    <a:pt x="20671" y="18225"/>
                  </a:lnTo>
                  <a:lnTo>
                    <a:pt x="20982" y="18140"/>
                  </a:lnTo>
                  <a:lnTo>
                    <a:pt x="21212" y="17717"/>
                  </a:lnTo>
                  <a:lnTo>
                    <a:pt x="21056" y="17378"/>
                  </a:lnTo>
                  <a:lnTo>
                    <a:pt x="21367" y="16959"/>
                  </a:lnTo>
                  <a:lnTo>
                    <a:pt x="21289" y="16705"/>
                  </a:lnTo>
                  <a:lnTo>
                    <a:pt x="21445" y="16705"/>
                  </a:lnTo>
                  <a:lnTo>
                    <a:pt x="21600" y="16451"/>
                  </a:lnTo>
                  <a:lnTo>
                    <a:pt x="21056" y="16282"/>
                  </a:lnTo>
                  <a:lnTo>
                    <a:pt x="20594" y="16366"/>
                  </a:lnTo>
                  <a:lnTo>
                    <a:pt x="20827" y="16032"/>
                  </a:lnTo>
                  <a:lnTo>
                    <a:pt x="21056" y="15947"/>
                  </a:lnTo>
                  <a:lnTo>
                    <a:pt x="21056" y="15524"/>
                  </a:lnTo>
                  <a:lnTo>
                    <a:pt x="20671" y="15185"/>
                  </a:lnTo>
                  <a:lnTo>
                    <a:pt x="19820" y="15185"/>
                  </a:lnTo>
                  <a:lnTo>
                    <a:pt x="19743" y="15016"/>
                  </a:lnTo>
                  <a:lnTo>
                    <a:pt x="19743" y="14681"/>
                  </a:lnTo>
                  <a:lnTo>
                    <a:pt x="19898" y="14596"/>
                  </a:lnTo>
                  <a:lnTo>
                    <a:pt x="19820" y="14173"/>
                  </a:lnTo>
                  <a:lnTo>
                    <a:pt x="19121" y="13499"/>
                  </a:lnTo>
                  <a:lnTo>
                    <a:pt x="18892" y="13499"/>
                  </a:lnTo>
                  <a:lnTo>
                    <a:pt x="18503" y="13838"/>
                  </a:lnTo>
                  <a:lnTo>
                    <a:pt x="17885" y="13838"/>
                  </a:lnTo>
                  <a:lnTo>
                    <a:pt x="17341" y="13919"/>
                  </a:lnTo>
                  <a:lnTo>
                    <a:pt x="16568" y="13415"/>
                  </a:lnTo>
                  <a:lnTo>
                    <a:pt x="16413" y="13076"/>
                  </a:lnTo>
                  <a:lnTo>
                    <a:pt x="16257" y="12991"/>
                  </a:lnTo>
                  <a:lnTo>
                    <a:pt x="15873" y="13161"/>
                  </a:lnTo>
                  <a:lnTo>
                    <a:pt x="15562" y="13161"/>
                  </a:lnTo>
                  <a:lnTo>
                    <a:pt x="15251" y="13330"/>
                  </a:lnTo>
                  <a:lnTo>
                    <a:pt x="14866" y="13330"/>
                  </a:lnTo>
                  <a:lnTo>
                    <a:pt x="14711" y="13754"/>
                  </a:lnTo>
                  <a:lnTo>
                    <a:pt x="14478" y="13499"/>
                  </a:lnTo>
                  <a:lnTo>
                    <a:pt x="14089" y="13161"/>
                  </a:lnTo>
                  <a:lnTo>
                    <a:pt x="13704" y="13415"/>
                  </a:lnTo>
                  <a:lnTo>
                    <a:pt x="13238" y="13499"/>
                  </a:lnTo>
                  <a:lnTo>
                    <a:pt x="13238" y="13754"/>
                  </a:lnTo>
                  <a:lnTo>
                    <a:pt x="13083" y="13919"/>
                  </a:lnTo>
                  <a:lnTo>
                    <a:pt x="13083" y="13584"/>
                  </a:lnTo>
                  <a:lnTo>
                    <a:pt x="12853" y="13415"/>
                  </a:lnTo>
                  <a:lnTo>
                    <a:pt x="12465" y="13499"/>
                  </a:lnTo>
                  <a:lnTo>
                    <a:pt x="11614" y="13415"/>
                  </a:lnTo>
                  <a:lnTo>
                    <a:pt x="11381" y="13499"/>
                  </a:lnTo>
                  <a:lnTo>
                    <a:pt x="11692" y="13838"/>
                  </a:lnTo>
                  <a:lnTo>
                    <a:pt x="11692" y="14258"/>
                  </a:lnTo>
                  <a:lnTo>
                    <a:pt x="12076" y="14596"/>
                  </a:lnTo>
                  <a:lnTo>
                    <a:pt x="11614" y="14427"/>
                  </a:lnTo>
                  <a:lnTo>
                    <a:pt x="11381" y="14173"/>
                  </a:lnTo>
                  <a:lnTo>
                    <a:pt x="11148" y="14004"/>
                  </a:lnTo>
                  <a:lnTo>
                    <a:pt x="10608" y="14258"/>
                  </a:lnTo>
                  <a:lnTo>
                    <a:pt x="10375" y="14004"/>
                  </a:lnTo>
                  <a:lnTo>
                    <a:pt x="10841" y="13838"/>
                  </a:lnTo>
                  <a:lnTo>
                    <a:pt x="10841" y="13499"/>
                  </a:lnTo>
                  <a:lnTo>
                    <a:pt x="10375" y="12991"/>
                  </a:lnTo>
                  <a:lnTo>
                    <a:pt x="10452" y="12657"/>
                  </a:lnTo>
                  <a:lnTo>
                    <a:pt x="10219" y="12487"/>
                  </a:lnTo>
                  <a:lnTo>
                    <a:pt x="9757" y="12741"/>
                  </a:lnTo>
                  <a:lnTo>
                    <a:pt x="9834" y="13076"/>
                  </a:lnTo>
                  <a:lnTo>
                    <a:pt x="9757" y="13330"/>
                  </a:lnTo>
                  <a:lnTo>
                    <a:pt x="9368" y="13161"/>
                  </a:lnTo>
                  <a:lnTo>
                    <a:pt x="9601" y="12907"/>
                  </a:lnTo>
                  <a:lnTo>
                    <a:pt x="9446" y="12657"/>
                  </a:lnTo>
                  <a:lnTo>
                    <a:pt x="9057" y="12487"/>
                  </a:lnTo>
                  <a:lnTo>
                    <a:pt x="8902" y="12657"/>
                  </a:lnTo>
                  <a:lnTo>
                    <a:pt x="8595" y="12657"/>
                  </a:lnTo>
                  <a:lnTo>
                    <a:pt x="8673" y="12233"/>
                  </a:lnTo>
                  <a:lnTo>
                    <a:pt x="8673" y="12064"/>
                  </a:lnTo>
                  <a:lnTo>
                    <a:pt x="8595" y="11645"/>
                  </a:lnTo>
                  <a:lnTo>
                    <a:pt x="8206" y="11725"/>
                  </a:lnTo>
                  <a:lnTo>
                    <a:pt x="7744" y="12233"/>
                  </a:lnTo>
                  <a:lnTo>
                    <a:pt x="7822" y="12741"/>
                  </a:lnTo>
                  <a:lnTo>
                    <a:pt x="7511" y="12741"/>
                  </a:lnTo>
                  <a:lnTo>
                    <a:pt x="7355" y="12318"/>
                  </a:lnTo>
                  <a:lnTo>
                    <a:pt x="7511" y="12064"/>
                  </a:lnTo>
                  <a:lnTo>
                    <a:pt x="7511" y="11725"/>
                  </a:lnTo>
                  <a:lnTo>
                    <a:pt x="7744" y="10967"/>
                  </a:lnTo>
                  <a:lnTo>
                    <a:pt x="7433" y="10629"/>
                  </a:lnTo>
                  <a:lnTo>
                    <a:pt x="6967" y="10883"/>
                  </a:lnTo>
                  <a:lnTo>
                    <a:pt x="6967" y="10629"/>
                  </a:lnTo>
                  <a:lnTo>
                    <a:pt x="7355" y="10548"/>
                  </a:lnTo>
                  <a:lnTo>
                    <a:pt x="7511" y="10040"/>
                  </a:lnTo>
                  <a:lnTo>
                    <a:pt x="7433" y="9617"/>
                  </a:lnTo>
                  <a:lnTo>
                    <a:pt x="7122" y="9786"/>
                  </a:lnTo>
                  <a:lnTo>
                    <a:pt x="6889" y="9617"/>
                  </a:lnTo>
                  <a:lnTo>
                    <a:pt x="6660" y="9786"/>
                  </a:lnTo>
                  <a:lnTo>
                    <a:pt x="6271" y="9786"/>
                  </a:lnTo>
                  <a:lnTo>
                    <a:pt x="6504" y="9617"/>
                  </a:lnTo>
                  <a:lnTo>
                    <a:pt x="6504" y="9367"/>
                  </a:lnTo>
                  <a:lnTo>
                    <a:pt x="6116" y="9367"/>
                  </a:lnTo>
                  <a:lnTo>
                    <a:pt x="5883" y="9701"/>
                  </a:lnTo>
                  <a:lnTo>
                    <a:pt x="5343" y="9786"/>
                  </a:lnTo>
                  <a:lnTo>
                    <a:pt x="5343" y="9532"/>
                  </a:lnTo>
                  <a:lnTo>
                    <a:pt x="5576" y="9367"/>
                  </a:lnTo>
                  <a:lnTo>
                    <a:pt x="5809" y="8943"/>
                  </a:lnTo>
                  <a:lnTo>
                    <a:pt x="5883" y="8689"/>
                  </a:lnTo>
                  <a:lnTo>
                    <a:pt x="6194" y="8689"/>
                  </a:lnTo>
                  <a:lnTo>
                    <a:pt x="6582" y="9113"/>
                  </a:lnTo>
                  <a:lnTo>
                    <a:pt x="7122" y="9113"/>
                  </a:lnTo>
                  <a:lnTo>
                    <a:pt x="7045" y="8859"/>
                  </a:lnTo>
                  <a:lnTo>
                    <a:pt x="6660" y="8350"/>
                  </a:lnTo>
                  <a:lnTo>
                    <a:pt x="6271" y="8350"/>
                  </a:lnTo>
                  <a:lnTo>
                    <a:pt x="6504" y="8101"/>
                  </a:lnTo>
                  <a:lnTo>
                    <a:pt x="5961" y="7592"/>
                  </a:lnTo>
                  <a:lnTo>
                    <a:pt x="5576" y="7423"/>
                  </a:lnTo>
                  <a:lnTo>
                    <a:pt x="5809" y="7254"/>
                  </a:lnTo>
                  <a:lnTo>
                    <a:pt x="5883" y="7004"/>
                  </a:lnTo>
                  <a:lnTo>
                    <a:pt x="6116" y="7004"/>
                  </a:lnTo>
                  <a:lnTo>
                    <a:pt x="6271" y="7423"/>
                  </a:lnTo>
                  <a:lnTo>
                    <a:pt x="6660" y="7931"/>
                  </a:lnTo>
                  <a:lnTo>
                    <a:pt x="7278" y="8016"/>
                  </a:lnTo>
                  <a:lnTo>
                    <a:pt x="7511" y="8435"/>
                  </a:lnTo>
                  <a:lnTo>
                    <a:pt x="7822" y="8101"/>
                  </a:lnTo>
                  <a:lnTo>
                    <a:pt x="8051" y="8435"/>
                  </a:lnTo>
                  <a:lnTo>
                    <a:pt x="8673" y="8689"/>
                  </a:lnTo>
                  <a:lnTo>
                    <a:pt x="9057" y="8689"/>
                  </a:lnTo>
                  <a:lnTo>
                    <a:pt x="9290" y="8270"/>
                  </a:lnTo>
                  <a:lnTo>
                    <a:pt x="9213" y="7677"/>
                  </a:lnTo>
                  <a:lnTo>
                    <a:pt x="8284" y="7088"/>
                  </a:lnTo>
                  <a:lnTo>
                    <a:pt x="7896" y="6665"/>
                  </a:lnTo>
                  <a:lnTo>
                    <a:pt x="7666" y="6665"/>
                  </a:lnTo>
                  <a:lnTo>
                    <a:pt x="7511" y="6242"/>
                  </a:lnTo>
                  <a:lnTo>
                    <a:pt x="7122" y="5822"/>
                  </a:lnTo>
                  <a:lnTo>
                    <a:pt x="6967" y="5822"/>
                  </a:lnTo>
                  <a:lnTo>
                    <a:pt x="6738" y="5568"/>
                  </a:lnTo>
                  <a:lnTo>
                    <a:pt x="6967" y="5314"/>
                  </a:lnTo>
                  <a:lnTo>
                    <a:pt x="7278" y="5399"/>
                  </a:lnTo>
                  <a:lnTo>
                    <a:pt x="7511" y="5822"/>
                  </a:lnTo>
                  <a:lnTo>
                    <a:pt x="7822" y="5822"/>
                  </a:lnTo>
                  <a:lnTo>
                    <a:pt x="7896" y="6242"/>
                  </a:lnTo>
                  <a:lnTo>
                    <a:pt x="8129" y="6242"/>
                  </a:lnTo>
                  <a:lnTo>
                    <a:pt x="8284" y="5907"/>
                  </a:lnTo>
                  <a:lnTo>
                    <a:pt x="8129" y="5145"/>
                  </a:lnTo>
                  <a:lnTo>
                    <a:pt x="7666" y="4556"/>
                  </a:lnTo>
                  <a:lnTo>
                    <a:pt x="7355" y="4556"/>
                  </a:lnTo>
                  <a:lnTo>
                    <a:pt x="7278" y="4472"/>
                  </a:lnTo>
                  <a:lnTo>
                    <a:pt x="6738" y="4472"/>
                  </a:lnTo>
                  <a:lnTo>
                    <a:pt x="6271" y="4726"/>
                  </a:lnTo>
                  <a:lnTo>
                    <a:pt x="5883" y="4726"/>
                  </a:lnTo>
                  <a:lnTo>
                    <a:pt x="5498" y="4472"/>
                  </a:lnTo>
                  <a:lnTo>
                    <a:pt x="5187" y="4556"/>
                  </a:lnTo>
                  <a:lnTo>
                    <a:pt x="5032" y="4133"/>
                  </a:lnTo>
                  <a:lnTo>
                    <a:pt x="4569" y="4895"/>
                  </a:lnTo>
                  <a:lnTo>
                    <a:pt x="3948" y="5145"/>
                  </a:lnTo>
                  <a:lnTo>
                    <a:pt x="3870" y="5568"/>
                  </a:lnTo>
                  <a:lnTo>
                    <a:pt x="3563" y="5738"/>
                  </a:lnTo>
                  <a:lnTo>
                    <a:pt x="3563" y="5399"/>
                  </a:lnTo>
                  <a:lnTo>
                    <a:pt x="3870" y="4980"/>
                  </a:lnTo>
                  <a:lnTo>
                    <a:pt x="4025" y="4980"/>
                  </a:lnTo>
                  <a:lnTo>
                    <a:pt x="4954" y="4048"/>
                  </a:lnTo>
                  <a:lnTo>
                    <a:pt x="5032" y="3714"/>
                  </a:lnTo>
                  <a:lnTo>
                    <a:pt x="4802" y="3290"/>
                  </a:lnTo>
                  <a:lnTo>
                    <a:pt x="4802" y="2193"/>
                  </a:lnTo>
                  <a:lnTo>
                    <a:pt x="4954" y="2109"/>
                  </a:lnTo>
                  <a:lnTo>
                    <a:pt x="4647" y="1689"/>
                  </a:lnTo>
                  <a:lnTo>
                    <a:pt x="4414" y="1939"/>
                  </a:lnTo>
                  <a:lnTo>
                    <a:pt x="4025" y="1939"/>
                  </a:lnTo>
                  <a:lnTo>
                    <a:pt x="3796" y="1689"/>
                  </a:lnTo>
                  <a:lnTo>
                    <a:pt x="3796" y="927"/>
                  </a:lnTo>
                  <a:lnTo>
                    <a:pt x="3019" y="758"/>
                  </a:lnTo>
                  <a:lnTo>
                    <a:pt x="2712" y="339"/>
                  </a:lnTo>
                  <a:lnTo>
                    <a:pt x="2324" y="339"/>
                  </a:lnTo>
                  <a:lnTo>
                    <a:pt x="1857" y="0"/>
                  </a:lnTo>
                  <a:close/>
                </a:path>
              </a:pathLst>
            </a:custGeom>
            <a:solidFill>
              <a:srgbClr val="CBD4D9"/>
            </a:solidFill>
            <a:ln w="12700" cap="flat">
              <a:noFill/>
              <a:miter lim="400000"/>
            </a:ln>
            <a:effectLst/>
          </p:spPr>
          <p:txBody>
            <a:bodyPr wrap="square" lIns="0" tIns="0" rIns="0" bIns="0" numCol="1" anchor="ctr">
              <a:noAutofit/>
            </a:bodyPr>
            <a:lstStyle/>
            <a:p>
              <a:pPr defTabSz="342900">
                <a:lnSpc>
                  <a:spcPct val="100000"/>
                </a:lnSpc>
                <a:spcBef>
                  <a:spcPts val="0"/>
                </a:spcBef>
                <a:defRPr sz="1400">
                  <a:latin typeface="Arial"/>
                  <a:ea typeface="Arial"/>
                  <a:cs typeface="Arial"/>
                  <a:sym typeface="Arial"/>
                </a:defRPr>
              </a:pPr>
              <a:endParaRPr sz="525"/>
            </a:p>
          </p:txBody>
        </p:sp>
        <p:sp>
          <p:nvSpPr>
            <p:cNvPr id="51" name="Google Shape;10440;p32">
              <a:extLst>
                <a:ext uri="{FF2B5EF4-FFF2-40B4-BE49-F238E27FC236}">
                  <a16:creationId xmlns:a16="http://schemas.microsoft.com/office/drawing/2014/main" id="{7C649702-8C14-845A-F6CE-44F0125364F7}"/>
                </a:ext>
              </a:extLst>
            </p:cNvPr>
            <p:cNvSpPr/>
            <p:nvPr/>
          </p:nvSpPr>
          <p:spPr>
            <a:xfrm>
              <a:off x="6440265" y="1354107"/>
              <a:ext cx="167258" cy="179619"/>
            </a:xfrm>
            <a:custGeom>
              <a:avLst/>
              <a:gdLst/>
              <a:ahLst/>
              <a:cxnLst>
                <a:cxn ang="0">
                  <a:pos x="wd2" y="hd2"/>
                </a:cxn>
                <a:cxn ang="5400000">
                  <a:pos x="wd2" y="hd2"/>
                </a:cxn>
                <a:cxn ang="10800000">
                  <a:pos x="wd2" y="hd2"/>
                </a:cxn>
                <a:cxn ang="16200000">
                  <a:pos x="wd2" y="hd2"/>
                </a:cxn>
              </a:cxnLst>
              <a:rect l="0" t="0" r="r" b="b"/>
              <a:pathLst>
                <a:path w="21600" h="21600" extrusionOk="0">
                  <a:moveTo>
                    <a:pt x="12831" y="0"/>
                  </a:moveTo>
                  <a:lnTo>
                    <a:pt x="10800" y="301"/>
                  </a:lnTo>
                  <a:lnTo>
                    <a:pt x="9784" y="1204"/>
                  </a:lnTo>
                  <a:lnTo>
                    <a:pt x="11139" y="2107"/>
                  </a:lnTo>
                  <a:lnTo>
                    <a:pt x="11139" y="3311"/>
                  </a:lnTo>
                  <a:lnTo>
                    <a:pt x="10123" y="3010"/>
                  </a:lnTo>
                  <a:lnTo>
                    <a:pt x="9107" y="2107"/>
                  </a:lnTo>
                  <a:lnTo>
                    <a:pt x="7431" y="1806"/>
                  </a:lnTo>
                  <a:lnTo>
                    <a:pt x="6754" y="3010"/>
                  </a:lnTo>
                  <a:lnTo>
                    <a:pt x="8447" y="3010"/>
                  </a:lnTo>
                  <a:lnTo>
                    <a:pt x="9107" y="3598"/>
                  </a:lnTo>
                  <a:lnTo>
                    <a:pt x="8447" y="4200"/>
                  </a:lnTo>
                  <a:lnTo>
                    <a:pt x="6416" y="4501"/>
                  </a:lnTo>
                  <a:lnTo>
                    <a:pt x="5739" y="4802"/>
                  </a:lnTo>
                  <a:lnTo>
                    <a:pt x="6416" y="6307"/>
                  </a:lnTo>
                  <a:lnTo>
                    <a:pt x="6754" y="6608"/>
                  </a:lnTo>
                  <a:lnTo>
                    <a:pt x="6754" y="7496"/>
                  </a:lnTo>
                  <a:lnTo>
                    <a:pt x="4723" y="6608"/>
                  </a:lnTo>
                  <a:lnTo>
                    <a:pt x="2708" y="7210"/>
                  </a:lnTo>
                  <a:lnTo>
                    <a:pt x="1354" y="8098"/>
                  </a:lnTo>
                  <a:lnTo>
                    <a:pt x="677" y="10205"/>
                  </a:lnTo>
                  <a:lnTo>
                    <a:pt x="0" y="10506"/>
                  </a:lnTo>
                  <a:lnTo>
                    <a:pt x="0" y="10807"/>
                  </a:lnTo>
                  <a:lnTo>
                    <a:pt x="1016" y="10807"/>
                  </a:lnTo>
                  <a:lnTo>
                    <a:pt x="677" y="11997"/>
                  </a:lnTo>
                  <a:lnTo>
                    <a:pt x="677" y="12599"/>
                  </a:lnTo>
                  <a:lnTo>
                    <a:pt x="1016" y="13201"/>
                  </a:lnTo>
                  <a:lnTo>
                    <a:pt x="2370" y="11696"/>
                  </a:lnTo>
                  <a:lnTo>
                    <a:pt x="2708" y="11997"/>
                  </a:lnTo>
                  <a:lnTo>
                    <a:pt x="1693" y="13803"/>
                  </a:lnTo>
                  <a:lnTo>
                    <a:pt x="2370" y="14706"/>
                  </a:lnTo>
                  <a:lnTo>
                    <a:pt x="3385" y="15293"/>
                  </a:lnTo>
                  <a:lnTo>
                    <a:pt x="4384" y="15007"/>
                  </a:lnTo>
                  <a:lnTo>
                    <a:pt x="4723" y="15293"/>
                  </a:lnTo>
                  <a:lnTo>
                    <a:pt x="5061" y="16497"/>
                  </a:lnTo>
                  <a:lnTo>
                    <a:pt x="5739" y="16497"/>
                  </a:lnTo>
                  <a:lnTo>
                    <a:pt x="6416" y="15594"/>
                  </a:lnTo>
                  <a:lnTo>
                    <a:pt x="7431" y="16196"/>
                  </a:lnTo>
                  <a:lnTo>
                    <a:pt x="7431" y="18002"/>
                  </a:lnTo>
                  <a:lnTo>
                    <a:pt x="7770" y="18604"/>
                  </a:lnTo>
                  <a:lnTo>
                    <a:pt x="9446" y="18303"/>
                  </a:lnTo>
                  <a:lnTo>
                    <a:pt x="9784" y="20095"/>
                  </a:lnTo>
                  <a:lnTo>
                    <a:pt x="11477" y="20095"/>
                  </a:lnTo>
                  <a:lnTo>
                    <a:pt x="13492" y="21299"/>
                  </a:lnTo>
                  <a:lnTo>
                    <a:pt x="15184" y="21299"/>
                  </a:lnTo>
                  <a:lnTo>
                    <a:pt x="16200" y="21600"/>
                  </a:lnTo>
                  <a:lnTo>
                    <a:pt x="16539" y="21299"/>
                  </a:lnTo>
                  <a:lnTo>
                    <a:pt x="16200" y="20095"/>
                  </a:lnTo>
                  <a:lnTo>
                    <a:pt x="17538" y="19794"/>
                  </a:lnTo>
                  <a:lnTo>
                    <a:pt x="18553" y="17701"/>
                  </a:lnTo>
                  <a:lnTo>
                    <a:pt x="18215" y="15594"/>
                  </a:lnTo>
                  <a:lnTo>
                    <a:pt x="19569" y="13502"/>
                  </a:lnTo>
                  <a:lnTo>
                    <a:pt x="19907" y="13201"/>
                  </a:lnTo>
                  <a:lnTo>
                    <a:pt x="21261" y="10205"/>
                  </a:lnTo>
                  <a:lnTo>
                    <a:pt x="21261" y="8098"/>
                  </a:lnTo>
                  <a:lnTo>
                    <a:pt x="21600" y="7496"/>
                  </a:lnTo>
                  <a:lnTo>
                    <a:pt x="21261" y="6006"/>
                  </a:lnTo>
                  <a:lnTo>
                    <a:pt x="19907" y="4802"/>
                  </a:lnTo>
                  <a:lnTo>
                    <a:pt x="19907" y="3010"/>
                  </a:lnTo>
                  <a:lnTo>
                    <a:pt x="19230" y="2107"/>
                  </a:lnTo>
                  <a:lnTo>
                    <a:pt x="18553" y="602"/>
                  </a:lnTo>
                  <a:lnTo>
                    <a:pt x="16200" y="0"/>
                  </a:lnTo>
                  <a:lnTo>
                    <a:pt x="14507" y="602"/>
                  </a:lnTo>
                  <a:lnTo>
                    <a:pt x="12831" y="0"/>
                  </a:lnTo>
                  <a:close/>
                </a:path>
              </a:pathLst>
            </a:custGeom>
            <a:solidFill>
              <a:srgbClr val="CBD4D9"/>
            </a:solidFill>
            <a:ln w="12700" cap="flat">
              <a:noFill/>
              <a:miter lim="400000"/>
            </a:ln>
            <a:effectLst/>
          </p:spPr>
          <p:txBody>
            <a:bodyPr wrap="square" lIns="0" tIns="0" rIns="0" bIns="0" numCol="1" anchor="ctr">
              <a:noAutofit/>
            </a:bodyPr>
            <a:lstStyle/>
            <a:p>
              <a:pPr defTabSz="342900">
                <a:lnSpc>
                  <a:spcPct val="100000"/>
                </a:lnSpc>
                <a:spcBef>
                  <a:spcPts val="0"/>
                </a:spcBef>
                <a:defRPr sz="1400">
                  <a:latin typeface="Arial"/>
                  <a:ea typeface="Arial"/>
                  <a:cs typeface="Arial"/>
                  <a:sym typeface="Arial"/>
                </a:defRPr>
              </a:pPr>
              <a:endParaRPr sz="525"/>
            </a:p>
          </p:txBody>
        </p:sp>
        <p:sp>
          <p:nvSpPr>
            <p:cNvPr id="52" name="Google Shape;10441;p32">
              <a:extLst>
                <a:ext uri="{FF2B5EF4-FFF2-40B4-BE49-F238E27FC236}">
                  <a16:creationId xmlns:a16="http://schemas.microsoft.com/office/drawing/2014/main" id="{0A0872BF-9D9A-0ED0-C6E7-89D70B90A87C}"/>
                </a:ext>
              </a:extLst>
            </p:cNvPr>
            <p:cNvSpPr/>
            <p:nvPr/>
          </p:nvSpPr>
          <p:spPr>
            <a:xfrm>
              <a:off x="6030236" y="523716"/>
              <a:ext cx="211569" cy="124673"/>
            </a:xfrm>
            <a:custGeom>
              <a:avLst/>
              <a:gdLst/>
              <a:ahLst/>
              <a:cxnLst>
                <a:cxn ang="0">
                  <a:pos x="wd2" y="hd2"/>
                </a:cxn>
                <a:cxn ang="5400000">
                  <a:pos x="wd2" y="hd2"/>
                </a:cxn>
                <a:cxn ang="10800000">
                  <a:pos x="wd2" y="hd2"/>
                </a:cxn>
                <a:cxn ang="16200000">
                  <a:pos x="wd2" y="hd2"/>
                </a:cxn>
              </a:cxnLst>
              <a:rect l="0" t="0" r="r" b="b"/>
              <a:pathLst>
                <a:path w="21600" h="21600" extrusionOk="0">
                  <a:moveTo>
                    <a:pt x="20007" y="0"/>
                  </a:moveTo>
                  <a:lnTo>
                    <a:pt x="18937" y="1301"/>
                  </a:lnTo>
                  <a:lnTo>
                    <a:pt x="16006" y="1301"/>
                  </a:lnTo>
                  <a:lnTo>
                    <a:pt x="14400" y="3449"/>
                  </a:lnTo>
                  <a:lnTo>
                    <a:pt x="12272" y="3449"/>
                  </a:lnTo>
                  <a:lnTo>
                    <a:pt x="11737" y="3882"/>
                  </a:lnTo>
                  <a:lnTo>
                    <a:pt x="10399" y="2148"/>
                  </a:lnTo>
                  <a:lnTo>
                    <a:pt x="9073" y="1714"/>
                  </a:lnTo>
                  <a:lnTo>
                    <a:pt x="4537" y="3882"/>
                  </a:lnTo>
                  <a:lnTo>
                    <a:pt x="1606" y="3882"/>
                  </a:lnTo>
                  <a:lnTo>
                    <a:pt x="1338" y="5617"/>
                  </a:lnTo>
                  <a:lnTo>
                    <a:pt x="0" y="7764"/>
                  </a:lnTo>
                  <a:lnTo>
                    <a:pt x="0" y="9933"/>
                  </a:lnTo>
                  <a:lnTo>
                    <a:pt x="1338" y="9499"/>
                  </a:lnTo>
                  <a:lnTo>
                    <a:pt x="2944" y="9499"/>
                  </a:lnTo>
                  <a:lnTo>
                    <a:pt x="4001" y="8632"/>
                  </a:lnTo>
                  <a:lnTo>
                    <a:pt x="5072" y="9499"/>
                  </a:lnTo>
                  <a:lnTo>
                    <a:pt x="6410" y="9499"/>
                  </a:lnTo>
                  <a:lnTo>
                    <a:pt x="7200" y="10366"/>
                  </a:lnTo>
                  <a:lnTo>
                    <a:pt x="6410" y="12101"/>
                  </a:lnTo>
                  <a:lnTo>
                    <a:pt x="6932" y="14682"/>
                  </a:lnTo>
                  <a:lnTo>
                    <a:pt x="8003" y="16850"/>
                  </a:lnTo>
                  <a:lnTo>
                    <a:pt x="9073" y="14682"/>
                  </a:lnTo>
                  <a:lnTo>
                    <a:pt x="9073" y="12948"/>
                  </a:lnTo>
                  <a:lnTo>
                    <a:pt x="9608" y="12101"/>
                  </a:lnTo>
                  <a:lnTo>
                    <a:pt x="10934" y="14682"/>
                  </a:lnTo>
                  <a:lnTo>
                    <a:pt x="10666" y="17284"/>
                  </a:lnTo>
                  <a:lnTo>
                    <a:pt x="12539" y="20733"/>
                  </a:lnTo>
                  <a:lnTo>
                    <a:pt x="13865" y="20299"/>
                  </a:lnTo>
                  <a:lnTo>
                    <a:pt x="14668" y="21600"/>
                  </a:lnTo>
                  <a:lnTo>
                    <a:pt x="17331" y="21600"/>
                  </a:lnTo>
                  <a:lnTo>
                    <a:pt x="18669" y="19432"/>
                  </a:lnTo>
                  <a:lnTo>
                    <a:pt x="20275" y="18564"/>
                  </a:lnTo>
                  <a:lnTo>
                    <a:pt x="21332" y="13815"/>
                  </a:lnTo>
                  <a:lnTo>
                    <a:pt x="20275" y="10366"/>
                  </a:lnTo>
                  <a:lnTo>
                    <a:pt x="21600" y="7331"/>
                  </a:lnTo>
                  <a:lnTo>
                    <a:pt x="21600" y="5617"/>
                  </a:lnTo>
                  <a:lnTo>
                    <a:pt x="20542" y="3015"/>
                  </a:lnTo>
                  <a:lnTo>
                    <a:pt x="21065" y="1301"/>
                  </a:lnTo>
                  <a:lnTo>
                    <a:pt x="20007" y="0"/>
                  </a:lnTo>
                  <a:close/>
                </a:path>
              </a:pathLst>
            </a:custGeom>
            <a:solidFill>
              <a:srgbClr val="CBD4D9"/>
            </a:solidFill>
            <a:ln w="12700" cap="flat">
              <a:noFill/>
              <a:miter lim="400000"/>
            </a:ln>
            <a:effectLst/>
          </p:spPr>
          <p:txBody>
            <a:bodyPr wrap="square" lIns="0" tIns="0" rIns="0" bIns="0" numCol="1" anchor="ctr">
              <a:noAutofit/>
            </a:bodyPr>
            <a:lstStyle/>
            <a:p>
              <a:pPr defTabSz="342900">
                <a:lnSpc>
                  <a:spcPct val="100000"/>
                </a:lnSpc>
                <a:spcBef>
                  <a:spcPts val="0"/>
                </a:spcBef>
                <a:defRPr sz="1400">
                  <a:latin typeface="Arial"/>
                  <a:ea typeface="Arial"/>
                  <a:cs typeface="Arial"/>
                  <a:sym typeface="Arial"/>
                </a:defRPr>
              </a:pPr>
              <a:endParaRPr sz="525"/>
            </a:p>
          </p:txBody>
        </p:sp>
        <p:sp>
          <p:nvSpPr>
            <p:cNvPr id="53" name="Google Shape;10442;p32">
              <a:extLst>
                <a:ext uri="{FF2B5EF4-FFF2-40B4-BE49-F238E27FC236}">
                  <a16:creationId xmlns:a16="http://schemas.microsoft.com/office/drawing/2014/main" id="{26EB04D5-8C3D-F722-823F-1DF859C4D5BD}"/>
                </a:ext>
              </a:extLst>
            </p:cNvPr>
            <p:cNvSpPr/>
            <p:nvPr/>
          </p:nvSpPr>
          <p:spPr>
            <a:xfrm>
              <a:off x="5223284" y="653394"/>
              <a:ext cx="548454" cy="289273"/>
            </a:xfrm>
            <a:custGeom>
              <a:avLst/>
              <a:gdLst/>
              <a:ahLst/>
              <a:cxnLst>
                <a:cxn ang="0">
                  <a:pos x="wd2" y="hd2"/>
                </a:cxn>
                <a:cxn ang="5400000">
                  <a:pos x="wd2" y="hd2"/>
                </a:cxn>
                <a:cxn ang="10800000">
                  <a:pos x="wd2" y="hd2"/>
                </a:cxn>
                <a:cxn ang="16200000">
                  <a:pos x="wd2" y="hd2"/>
                </a:cxn>
              </a:cxnLst>
              <a:rect l="0" t="0" r="r" b="b"/>
              <a:pathLst>
                <a:path w="21600" h="21600" extrusionOk="0">
                  <a:moveTo>
                    <a:pt x="20981" y="0"/>
                  </a:moveTo>
                  <a:lnTo>
                    <a:pt x="20573" y="374"/>
                  </a:lnTo>
                  <a:lnTo>
                    <a:pt x="19953" y="926"/>
                  </a:lnTo>
                  <a:lnTo>
                    <a:pt x="19953" y="2234"/>
                  </a:lnTo>
                  <a:lnTo>
                    <a:pt x="19850" y="2981"/>
                  </a:lnTo>
                  <a:lnTo>
                    <a:pt x="19953" y="3346"/>
                  </a:lnTo>
                  <a:lnTo>
                    <a:pt x="19442" y="3720"/>
                  </a:lnTo>
                  <a:lnTo>
                    <a:pt x="19339" y="2795"/>
                  </a:lnTo>
                  <a:lnTo>
                    <a:pt x="19132" y="2795"/>
                  </a:lnTo>
                  <a:lnTo>
                    <a:pt x="19029" y="3346"/>
                  </a:lnTo>
                  <a:lnTo>
                    <a:pt x="18823" y="3907"/>
                  </a:lnTo>
                  <a:lnTo>
                    <a:pt x="18513" y="3168"/>
                  </a:lnTo>
                  <a:lnTo>
                    <a:pt x="18410" y="1486"/>
                  </a:lnTo>
                  <a:lnTo>
                    <a:pt x="17898" y="561"/>
                  </a:lnTo>
                  <a:lnTo>
                    <a:pt x="17589" y="561"/>
                  </a:lnTo>
                  <a:lnTo>
                    <a:pt x="17485" y="1112"/>
                  </a:lnTo>
                  <a:lnTo>
                    <a:pt x="16871" y="1112"/>
                  </a:lnTo>
                  <a:lnTo>
                    <a:pt x="16252" y="561"/>
                  </a:lnTo>
                  <a:lnTo>
                    <a:pt x="15839" y="561"/>
                  </a:lnTo>
                  <a:lnTo>
                    <a:pt x="14708" y="374"/>
                  </a:lnTo>
                  <a:lnTo>
                    <a:pt x="13990" y="1112"/>
                  </a:lnTo>
                  <a:lnTo>
                    <a:pt x="13784" y="2047"/>
                  </a:lnTo>
                  <a:lnTo>
                    <a:pt x="13474" y="2795"/>
                  </a:lnTo>
                  <a:lnTo>
                    <a:pt x="13268" y="2421"/>
                  </a:lnTo>
                  <a:lnTo>
                    <a:pt x="12958" y="2421"/>
                  </a:lnTo>
                  <a:lnTo>
                    <a:pt x="11621" y="4281"/>
                  </a:lnTo>
                  <a:lnTo>
                    <a:pt x="11213" y="5028"/>
                  </a:lnTo>
                  <a:lnTo>
                    <a:pt x="10800" y="5028"/>
                  </a:lnTo>
                  <a:lnTo>
                    <a:pt x="10082" y="5954"/>
                  </a:lnTo>
                  <a:lnTo>
                    <a:pt x="9566" y="6141"/>
                  </a:lnTo>
                  <a:lnTo>
                    <a:pt x="9153" y="6889"/>
                  </a:lnTo>
                  <a:lnTo>
                    <a:pt x="9050" y="7636"/>
                  </a:lnTo>
                  <a:lnTo>
                    <a:pt x="8126" y="7636"/>
                  </a:lnTo>
                  <a:lnTo>
                    <a:pt x="7816" y="7823"/>
                  </a:lnTo>
                  <a:lnTo>
                    <a:pt x="7202" y="7636"/>
                  </a:lnTo>
                  <a:lnTo>
                    <a:pt x="6995" y="8010"/>
                  </a:lnTo>
                  <a:lnTo>
                    <a:pt x="6582" y="8010"/>
                  </a:lnTo>
                  <a:lnTo>
                    <a:pt x="5658" y="9496"/>
                  </a:lnTo>
                  <a:lnTo>
                    <a:pt x="5039" y="10244"/>
                  </a:lnTo>
                  <a:lnTo>
                    <a:pt x="4424" y="9683"/>
                  </a:lnTo>
                  <a:lnTo>
                    <a:pt x="3908" y="10244"/>
                  </a:lnTo>
                  <a:lnTo>
                    <a:pt x="2571" y="10609"/>
                  </a:lnTo>
                  <a:lnTo>
                    <a:pt x="1956" y="12291"/>
                  </a:lnTo>
                  <a:lnTo>
                    <a:pt x="1544" y="12291"/>
                  </a:lnTo>
                  <a:lnTo>
                    <a:pt x="821" y="12478"/>
                  </a:lnTo>
                  <a:lnTo>
                    <a:pt x="516" y="13590"/>
                  </a:lnTo>
                  <a:lnTo>
                    <a:pt x="1027" y="13590"/>
                  </a:lnTo>
                  <a:lnTo>
                    <a:pt x="1337" y="14151"/>
                  </a:lnTo>
                  <a:lnTo>
                    <a:pt x="821" y="14151"/>
                  </a:lnTo>
                  <a:lnTo>
                    <a:pt x="619" y="14525"/>
                  </a:lnTo>
                  <a:lnTo>
                    <a:pt x="1027" y="15272"/>
                  </a:lnTo>
                  <a:lnTo>
                    <a:pt x="924" y="15824"/>
                  </a:lnTo>
                  <a:lnTo>
                    <a:pt x="0" y="16385"/>
                  </a:lnTo>
                  <a:lnTo>
                    <a:pt x="0" y="16945"/>
                  </a:lnTo>
                  <a:lnTo>
                    <a:pt x="619" y="17132"/>
                  </a:lnTo>
                  <a:lnTo>
                    <a:pt x="1131" y="16945"/>
                  </a:lnTo>
                  <a:lnTo>
                    <a:pt x="1440" y="16198"/>
                  </a:lnTo>
                  <a:lnTo>
                    <a:pt x="1853" y="16011"/>
                  </a:lnTo>
                  <a:lnTo>
                    <a:pt x="2364" y="16385"/>
                  </a:lnTo>
                  <a:lnTo>
                    <a:pt x="2881" y="17693"/>
                  </a:lnTo>
                  <a:lnTo>
                    <a:pt x="2881" y="18805"/>
                  </a:lnTo>
                  <a:lnTo>
                    <a:pt x="3397" y="19179"/>
                  </a:lnTo>
                  <a:lnTo>
                    <a:pt x="3598" y="18805"/>
                  </a:lnTo>
                  <a:lnTo>
                    <a:pt x="3598" y="17871"/>
                  </a:lnTo>
                  <a:lnTo>
                    <a:pt x="3702" y="17693"/>
                  </a:lnTo>
                  <a:lnTo>
                    <a:pt x="4011" y="16198"/>
                  </a:lnTo>
                  <a:lnTo>
                    <a:pt x="4218" y="16198"/>
                  </a:lnTo>
                  <a:lnTo>
                    <a:pt x="4935" y="15824"/>
                  </a:lnTo>
                  <a:lnTo>
                    <a:pt x="5245" y="16011"/>
                  </a:lnTo>
                  <a:lnTo>
                    <a:pt x="5142" y="16758"/>
                  </a:lnTo>
                  <a:lnTo>
                    <a:pt x="4631" y="17132"/>
                  </a:lnTo>
                  <a:lnTo>
                    <a:pt x="4424" y="18619"/>
                  </a:lnTo>
                  <a:lnTo>
                    <a:pt x="4631" y="19179"/>
                  </a:lnTo>
                  <a:lnTo>
                    <a:pt x="4218" y="19927"/>
                  </a:lnTo>
                  <a:lnTo>
                    <a:pt x="4011" y="20666"/>
                  </a:lnTo>
                  <a:lnTo>
                    <a:pt x="4218" y="21413"/>
                  </a:lnTo>
                  <a:lnTo>
                    <a:pt x="4527" y="20666"/>
                  </a:lnTo>
                  <a:lnTo>
                    <a:pt x="4935" y="20852"/>
                  </a:lnTo>
                  <a:lnTo>
                    <a:pt x="4935" y="21600"/>
                  </a:lnTo>
                  <a:lnTo>
                    <a:pt x="5142" y="21600"/>
                  </a:lnTo>
                  <a:lnTo>
                    <a:pt x="6071" y="20666"/>
                  </a:lnTo>
                  <a:lnTo>
                    <a:pt x="6479" y="19740"/>
                  </a:lnTo>
                  <a:lnTo>
                    <a:pt x="6789" y="19927"/>
                  </a:lnTo>
                  <a:lnTo>
                    <a:pt x="7098" y="18992"/>
                  </a:lnTo>
                  <a:lnTo>
                    <a:pt x="7098" y="17871"/>
                  </a:lnTo>
                  <a:lnTo>
                    <a:pt x="7506" y="17871"/>
                  </a:lnTo>
                  <a:lnTo>
                    <a:pt x="7816" y="16945"/>
                  </a:lnTo>
                  <a:lnTo>
                    <a:pt x="7816" y="15824"/>
                  </a:lnTo>
                  <a:lnTo>
                    <a:pt x="8126" y="15272"/>
                  </a:lnTo>
                  <a:lnTo>
                    <a:pt x="8229" y="15824"/>
                  </a:lnTo>
                  <a:lnTo>
                    <a:pt x="8126" y="16385"/>
                  </a:lnTo>
                  <a:lnTo>
                    <a:pt x="8229" y="17132"/>
                  </a:lnTo>
                  <a:lnTo>
                    <a:pt x="8126" y="18245"/>
                  </a:lnTo>
                  <a:lnTo>
                    <a:pt x="8229" y="19553"/>
                  </a:lnTo>
                  <a:lnTo>
                    <a:pt x="8539" y="19553"/>
                  </a:lnTo>
                  <a:lnTo>
                    <a:pt x="9050" y="18245"/>
                  </a:lnTo>
                  <a:lnTo>
                    <a:pt x="9153" y="17132"/>
                  </a:lnTo>
                  <a:lnTo>
                    <a:pt x="9256" y="16758"/>
                  </a:lnTo>
                  <a:lnTo>
                    <a:pt x="9669" y="16385"/>
                  </a:lnTo>
                  <a:lnTo>
                    <a:pt x="10284" y="15085"/>
                  </a:lnTo>
                  <a:lnTo>
                    <a:pt x="10387" y="13964"/>
                  </a:lnTo>
                  <a:lnTo>
                    <a:pt x="10284" y="13029"/>
                  </a:lnTo>
                  <a:lnTo>
                    <a:pt x="10594" y="12104"/>
                  </a:lnTo>
                  <a:lnTo>
                    <a:pt x="10800" y="13216"/>
                  </a:lnTo>
                  <a:lnTo>
                    <a:pt x="11827" y="12104"/>
                  </a:lnTo>
                  <a:lnTo>
                    <a:pt x="12137" y="10609"/>
                  </a:lnTo>
                  <a:lnTo>
                    <a:pt x="12240" y="9683"/>
                  </a:lnTo>
                  <a:lnTo>
                    <a:pt x="12756" y="9496"/>
                  </a:lnTo>
                  <a:lnTo>
                    <a:pt x="12958" y="9309"/>
                  </a:lnTo>
                  <a:lnTo>
                    <a:pt x="13371" y="9683"/>
                  </a:lnTo>
                  <a:lnTo>
                    <a:pt x="13887" y="8749"/>
                  </a:lnTo>
                  <a:lnTo>
                    <a:pt x="14197" y="9309"/>
                  </a:lnTo>
                  <a:lnTo>
                    <a:pt x="13887" y="11169"/>
                  </a:lnTo>
                  <a:lnTo>
                    <a:pt x="13164" y="12478"/>
                  </a:lnTo>
                  <a:lnTo>
                    <a:pt x="12958" y="13403"/>
                  </a:lnTo>
                  <a:lnTo>
                    <a:pt x="12653" y="14151"/>
                  </a:lnTo>
                  <a:lnTo>
                    <a:pt x="12653" y="14525"/>
                  </a:lnTo>
                  <a:lnTo>
                    <a:pt x="12137" y="15085"/>
                  </a:lnTo>
                  <a:lnTo>
                    <a:pt x="11419" y="17132"/>
                  </a:lnTo>
                  <a:lnTo>
                    <a:pt x="11419" y="17693"/>
                  </a:lnTo>
                  <a:lnTo>
                    <a:pt x="11724" y="18619"/>
                  </a:lnTo>
                  <a:lnTo>
                    <a:pt x="11621" y="19553"/>
                  </a:lnTo>
                  <a:lnTo>
                    <a:pt x="11931" y="19740"/>
                  </a:lnTo>
                  <a:lnTo>
                    <a:pt x="12447" y="20114"/>
                  </a:lnTo>
                  <a:lnTo>
                    <a:pt x="12860" y="19553"/>
                  </a:lnTo>
                  <a:lnTo>
                    <a:pt x="13371" y="18992"/>
                  </a:lnTo>
                  <a:lnTo>
                    <a:pt x="13474" y="18058"/>
                  </a:lnTo>
                  <a:lnTo>
                    <a:pt x="13474" y="17132"/>
                  </a:lnTo>
                  <a:lnTo>
                    <a:pt x="13887" y="16385"/>
                  </a:lnTo>
                  <a:lnTo>
                    <a:pt x="14197" y="15450"/>
                  </a:lnTo>
                  <a:lnTo>
                    <a:pt x="14502" y="15450"/>
                  </a:lnTo>
                  <a:lnTo>
                    <a:pt x="14811" y="15272"/>
                  </a:lnTo>
                  <a:lnTo>
                    <a:pt x="15224" y="15824"/>
                  </a:lnTo>
                  <a:lnTo>
                    <a:pt x="15735" y="15824"/>
                  </a:lnTo>
                  <a:lnTo>
                    <a:pt x="15942" y="15272"/>
                  </a:lnTo>
                  <a:lnTo>
                    <a:pt x="16871" y="15272"/>
                  </a:lnTo>
                  <a:lnTo>
                    <a:pt x="17279" y="14338"/>
                  </a:lnTo>
                  <a:lnTo>
                    <a:pt x="17485" y="12478"/>
                  </a:lnTo>
                  <a:lnTo>
                    <a:pt x="18002" y="11169"/>
                  </a:lnTo>
                  <a:lnTo>
                    <a:pt x="18002" y="10244"/>
                  </a:lnTo>
                  <a:lnTo>
                    <a:pt x="18105" y="9683"/>
                  </a:lnTo>
                  <a:lnTo>
                    <a:pt x="18513" y="10796"/>
                  </a:lnTo>
                  <a:lnTo>
                    <a:pt x="19029" y="11169"/>
                  </a:lnTo>
                  <a:lnTo>
                    <a:pt x="19132" y="10609"/>
                  </a:lnTo>
                  <a:lnTo>
                    <a:pt x="19132" y="9870"/>
                  </a:lnTo>
                  <a:lnTo>
                    <a:pt x="18616" y="8562"/>
                  </a:lnTo>
                  <a:lnTo>
                    <a:pt x="18616" y="7823"/>
                  </a:lnTo>
                  <a:lnTo>
                    <a:pt x="19339" y="6889"/>
                  </a:lnTo>
                  <a:lnTo>
                    <a:pt x="19850" y="6702"/>
                  </a:lnTo>
                  <a:lnTo>
                    <a:pt x="20366" y="6141"/>
                  </a:lnTo>
                  <a:lnTo>
                    <a:pt x="20676" y="6515"/>
                  </a:lnTo>
                  <a:lnTo>
                    <a:pt x="21084" y="6515"/>
                  </a:lnTo>
                  <a:lnTo>
                    <a:pt x="21600" y="5215"/>
                  </a:lnTo>
                  <a:lnTo>
                    <a:pt x="21497" y="4655"/>
                  </a:lnTo>
                  <a:lnTo>
                    <a:pt x="21394" y="2421"/>
                  </a:lnTo>
                  <a:lnTo>
                    <a:pt x="21497" y="2047"/>
                  </a:lnTo>
                  <a:lnTo>
                    <a:pt x="21394" y="1486"/>
                  </a:lnTo>
                  <a:lnTo>
                    <a:pt x="21394" y="187"/>
                  </a:lnTo>
                  <a:lnTo>
                    <a:pt x="20981" y="0"/>
                  </a:lnTo>
                  <a:close/>
                </a:path>
              </a:pathLst>
            </a:custGeom>
            <a:solidFill>
              <a:srgbClr val="CBD4D9"/>
            </a:solidFill>
            <a:ln w="12700" cap="flat">
              <a:noFill/>
              <a:miter lim="400000"/>
            </a:ln>
            <a:effectLst/>
          </p:spPr>
          <p:txBody>
            <a:bodyPr wrap="square" lIns="0" tIns="0" rIns="0" bIns="0" numCol="1" anchor="ctr">
              <a:noAutofit/>
            </a:bodyPr>
            <a:lstStyle/>
            <a:p>
              <a:pPr defTabSz="342900">
                <a:lnSpc>
                  <a:spcPct val="100000"/>
                </a:lnSpc>
                <a:spcBef>
                  <a:spcPts val="0"/>
                </a:spcBef>
                <a:defRPr sz="1400">
                  <a:latin typeface="Arial"/>
                  <a:ea typeface="Arial"/>
                  <a:cs typeface="Arial"/>
                  <a:sym typeface="Arial"/>
                </a:defRPr>
              </a:pPr>
              <a:endParaRPr sz="525"/>
            </a:p>
          </p:txBody>
        </p:sp>
        <p:sp>
          <p:nvSpPr>
            <p:cNvPr id="54" name="Google Shape;10443;p32">
              <a:extLst>
                <a:ext uri="{FF2B5EF4-FFF2-40B4-BE49-F238E27FC236}">
                  <a16:creationId xmlns:a16="http://schemas.microsoft.com/office/drawing/2014/main" id="{B23AB43D-6A1C-7BF3-1E9F-C3B75EB79E8B}"/>
                </a:ext>
              </a:extLst>
            </p:cNvPr>
            <p:cNvSpPr/>
            <p:nvPr/>
          </p:nvSpPr>
          <p:spPr>
            <a:xfrm>
              <a:off x="5910161" y="653394"/>
              <a:ext cx="240277" cy="154589"/>
            </a:xfrm>
            <a:custGeom>
              <a:avLst/>
              <a:gdLst/>
              <a:ahLst/>
              <a:cxnLst>
                <a:cxn ang="0">
                  <a:pos x="wd2" y="hd2"/>
                </a:cxn>
                <a:cxn ang="5400000">
                  <a:pos x="wd2" y="hd2"/>
                </a:cxn>
                <a:cxn ang="10800000">
                  <a:pos x="wd2" y="hd2"/>
                </a:cxn>
                <a:cxn ang="16200000">
                  <a:pos x="wd2" y="hd2"/>
                </a:cxn>
              </a:cxnLst>
              <a:rect l="0" t="0" r="r" b="b"/>
              <a:pathLst>
                <a:path w="21600" h="21600" extrusionOk="0">
                  <a:moveTo>
                    <a:pt x="8921" y="0"/>
                  </a:moveTo>
                  <a:lnTo>
                    <a:pt x="5868" y="699"/>
                  </a:lnTo>
                  <a:lnTo>
                    <a:pt x="4926" y="699"/>
                  </a:lnTo>
                  <a:lnTo>
                    <a:pt x="3759" y="2082"/>
                  </a:lnTo>
                  <a:lnTo>
                    <a:pt x="2581" y="2781"/>
                  </a:lnTo>
                  <a:lnTo>
                    <a:pt x="2345" y="5229"/>
                  </a:lnTo>
                  <a:lnTo>
                    <a:pt x="707" y="6961"/>
                  </a:lnTo>
                  <a:lnTo>
                    <a:pt x="707" y="8710"/>
                  </a:lnTo>
                  <a:lnTo>
                    <a:pt x="0" y="10459"/>
                  </a:lnTo>
                  <a:lnTo>
                    <a:pt x="236" y="12540"/>
                  </a:lnTo>
                  <a:lnTo>
                    <a:pt x="236" y="14639"/>
                  </a:lnTo>
                  <a:lnTo>
                    <a:pt x="1178" y="14639"/>
                  </a:lnTo>
                  <a:lnTo>
                    <a:pt x="2581" y="16021"/>
                  </a:lnTo>
                  <a:lnTo>
                    <a:pt x="3523" y="18469"/>
                  </a:lnTo>
                  <a:lnTo>
                    <a:pt x="2581" y="19851"/>
                  </a:lnTo>
                  <a:lnTo>
                    <a:pt x="2816" y="20201"/>
                  </a:lnTo>
                  <a:lnTo>
                    <a:pt x="4230" y="20201"/>
                  </a:lnTo>
                  <a:lnTo>
                    <a:pt x="5868" y="20901"/>
                  </a:lnTo>
                  <a:lnTo>
                    <a:pt x="6340" y="20201"/>
                  </a:lnTo>
                  <a:lnTo>
                    <a:pt x="7742" y="21600"/>
                  </a:lnTo>
                  <a:lnTo>
                    <a:pt x="9392" y="21600"/>
                  </a:lnTo>
                  <a:lnTo>
                    <a:pt x="10570" y="20901"/>
                  </a:lnTo>
                  <a:lnTo>
                    <a:pt x="11973" y="20901"/>
                  </a:lnTo>
                  <a:lnTo>
                    <a:pt x="12444" y="19169"/>
                  </a:lnTo>
                  <a:lnTo>
                    <a:pt x="12444" y="18119"/>
                  </a:lnTo>
                  <a:lnTo>
                    <a:pt x="13622" y="17770"/>
                  </a:lnTo>
                  <a:lnTo>
                    <a:pt x="14082" y="16371"/>
                  </a:lnTo>
                  <a:lnTo>
                    <a:pt x="15732" y="13240"/>
                  </a:lnTo>
                  <a:lnTo>
                    <a:pt x="15496" y="12191"/>
                  </a:lnTo>
                  <a:lnTo>
                    <a:pt x="14789" y="12540"/>
                  </a:lnTo>
                  <a:lnTo>
                    <a:pt x="13622" y="12191"/>
                  </a:lnTo>
                  <a:lnTo>
                    <a:pt x="13622" y="11141"/>
                  </a:lnTo>
                  <a:lnTo>
                    <a:pt x="15260" y="9060"/>
                  </a:lnTo>
                  <a:lnTo>
                    <a:pt x="16438" y="9060"/>
                  </a:lnTo>
                  <a:lnTo>
                    <a:pt x="19490" y="7311"/>
                  </a:lnTo>
                  <a:lnTo>
                    <a:pt x="20422" y="7661"/>
                  </a:lnTo>
                  <a:lnTo>
                    <a:pt x="21600" y="4530"/>
                  </a:lnTo>
                  <a:lnTo>
                    <a:pt x="21364" y="3830"/>
                  </a:lnTo>
                  <a:lnTo>
                    <a:pt x="19951" y="3481"/>
                  </a:lnTo>
                  <a:lnTo>
                    <a:pt x="19255" y="2431"/>
                  </a:lnTo>
                  <a:lnTo>
                    <a:pt x="17841" y="2082"/>
                  </a:lnTo>
                  <a:lnTo>
                    <a:pt x="15967" y="2082"/>
                  </a:lnTo>
                  <a:lnTo>
                    <a:pt x="15732" y="1732"/>
                  </a:lnTo>
                  <a:lnTo>
                    <a:pt x="14082" y="699"/>
                  </a:lnTo>
                  <a:lnTo>
                    <a:pt x="13151" y="1049"/>
                  </a:lnTo>
                  <a:lnTo>
                    <a:pt x="11737" y="1049"/>
                  </a:lnTo>
                  <a:lnTo>
                    <a:pt x="10794" y="699"/>
                  </a:lnTo>
                  <a:lnTo>
                    <a:pt x="9627" y="699"/>
                  </a:lnTo>
                  <a:lnTo>
                    <a:pt x="8921" y="0"/>
                  </a:lnTo>
                  <a:close/>
                </a:path>
              </a:pathLst>
            </a:custGeom>
            <a:solidFill>
              <a:srgbClr val="CBD4D9"/>
            </a:solidFill>
            <a:ln w="12700" cap="flat">
              <a:noFill/>
              <a:miter lim="400000"/>
            </a:ln>
            <a:effectLst/>
          </p:spPr>
          <p:txBody>
            <a:bodyPr wrap="square" lIns="0" tIns="0" rIns="0" bIns="0" numCol="1" anchor="ctr">
              <a:noAutofit/>
            </a:bodyPr>
            <a:lstStyle/>
            <a:p>
              <a:pPr defTabSz="342900">
                <a:lnSpc>
                  <a:spcPct val="100000"/>
                </a:lnSpc>
                <a:spcBef>
                  <a:spcPts val="0"/>
                </a:spcBef>
                <a:defRPr sz="1400">
                  <a:latin typeface="Arial"/>
                  <a:ea typeface="Arial"/>
                  <a:cs typeface="Arial"/>
                  <a:sym typeface="Arial"/>
                </a:defRPr>
              </a:pPr>
              <a:endParaRPr sz="525"/>
            </a:p>
          </p:txBody>
        </p:sp>
        <p:sp>
          <p:nvSpPr>
            <p:cNvPr id="55" name="Google Shape;10444;p32">
              <a:extLst>
                <a:ext uri="{FF2B5EF4-FFF2-40B4-BE49-F238E27FC236}">
                  <a16:creationId xmlns:a16="http://schemas.microsoft.com/office/drawing/2014/main" id="{2B29E8B3-BF2A-395D-D63F-7943E2B2D070}"/>
                </a:ext>
              </a:extLst>
            </p:cNvPr>
            <p:cNvSpPr/>
            <p:nvPr/>
          </p:nvSpPr>
          <p:spPr>
            <a:xfrm>
              <a:off x="5379932" y="905240"/>
              <a:ext cx="713089" cy="421454"/>
            </a:xfrm>
            <a:custGeom>
              <a:avLst/>
              <a:gdLst/>
              <a:ahLst/>
              <a:cxnLst>
                <a:cxn ang="0">
                  <a:pos x="wd2" y="hd2"/>
                </a:cxn>
                <a:cxn ang="5400000">
                  <a:pos x="wd2" y="hd2"/>
                </a:cxn>
                <a:cxn ang="10800000">
                  <a:pos x="wd2" y="hd2"/>
                </a:cxn>
                <a:cxn ang="16200000">
                  <a:pos x="wd2" y="hd2"/>
                </a:cxn>
              </a:cxnLst>
              <a:rect l="0" t="0" r="r" b="b"/>
              <a:pathLst>
                <a:path w="21600" h="21600" extrusionOk="0">
                  <a:moveTo>
                    <a:pt x="8231" y="0"/>
                  </a:moveTo>
                  <a:lnTo>
                    <a:pt x="7044" y="513"/>
                  </a:lnTo>
                  <a:lnTo>
                    <a:pt x="6806" y="770"/>
                  </a:lnTo>
                  <a:lnTo>
                    <a:pt x="7044" y="1148"/>
                  </a:lnTo>
                  <a:lnTo>
                    <a:pt x="7044" y="1790"/>
                  </a:lnTo>
                  <a:lnTo>
                    <a:pt x="7516" y="2175"/>
                  </a:lnTo>
                  <a:lnTo>
                    <a:pt x="7755" y="2810"/>
                  </a:lnTo>
                  <a:lnTo>
                    <a:pt x="7437" y="2682"/>
                  </a:lnTo>
                  <a:lnTo>
                    <a:pt x="6964" y="2046"/>
                  </a:lnTo>
                  <a:lnTo>
                    <a:pt x="6647" y="2046"/>
                  </a:lnTo>
                  <a:lnTo>
                    <a:pt x="6409" y="1790"/>
                  </a:lnTo>
                  <a:lnTo>
                    <a:pt x="6015" y="1790"/>
                  </a:lnTo>
                  <a:lnTo>
                    <a:pt x="5539" y="2046"/>
                  </a:lnTo>
                  <a:lnTo>
                    <a:pt x="5221" y="2046"/>
                  </a:lnTo>
                  <a:lnTo>
                    <a:pt x="4987" y="2431"/>
                  </a:lnTo>
                  <a:lnTo>
                    <a:pt x="4749" y="3067"/>
                  </a:lnTo>
                  <a:lnTo>
                    <a:pt x="4272" y="3708"/>
                  </a:lnTo>
                  <a:lnTo>
                    <a:pt x="4590" y="4343"/>
                  </a:lnTo>
                  <a:lnTo>
                    <a:pt x="5460" y="4600"/>
                  </a:lnTo>
                  <a:lnTo>
                    <a:pt x="5857" y="4600"/>
                  </a:lnTo>
                  <a:lnTo>
                    <a:pt x="6250" y="5113"/>
                  </a:lnTo>
                  <a:lnTo>
                    <a:pt x="6567" y="5113"/>
                  </a:lnTo>
                  <a:lnTo>
                    <a:pt x="6647" y="5369"/>
                  </a:lnTo>
                  <a:lnTo>
                    <a:pt x="6409" y="5626"/>
                  </a:lnTo>
                  <a:lnTo>
                    <a:pt x="5936" y="5369"/>
                  </a:lnTo>
                  <a:lnTo>
                    <a:pt x="4987" y="5241"/>
                  </a:lnTo>
                  <a:lnTo>
                    <a:pt x="4193" y="5369"/>
                  </a:lnTo>
                  <a:lnTo>
                    <a:pt x="3879" y="5241"/>
                  </a:lnTo>
                  <a:lnTo>
                    <a:pt x="3482" y="5369"/>
                  </a:lnTo>
                  <a:lnTo>
                    <a:pt x="2295" y="7288"/>
                  </a:lnTo>
                  <a:lnTo>
                    <a:pt x="2374" y="7672"/>
                  </a:lnTo>
                  <a:lnTo>
                    <a:pt x="2851" y="7672"/>
                  </a:lnTo>
                  <a:lnTo>
                    <a:pt x="3562" y="7923"/>
                  </a:lnTo>
                  <a:lnTo>
                    <a:pt x="4038" y="7795"/>
                  </a:lnTo>
                  <a:lnTo>
                    <a:pt x="4590" y="7795"/>
                  </a:lnTo>
                  <a:lnTo>
                    <a:pt x="4749" y="8179"/>
                  </a:lnTo>
                  <a:lnTo>
                    <a:pt x="5066" y="8436"/>
                  </a:lnTo>
                  <a:lnTo>
                    <a:pt x="4590" y="9077"/>
                  </a:lnTo>
                  <a:lnTo>
                    <a:pt x="4038" y="9077"/>
                  </a:lnTo>
                  <a:lnTo>
                    <a:pt x="3641" y="9584"/>
                  </a:lnTo>
                  <a:lnTo>
                    <a:pt x="3165" y="9456"/>
                  </a:lnTo>
                  <a:lnTo>
                    <a:pt x="2692" y="8949"/>
                  </a:lnTo>
                  <a:lnTo>
                    <a:pt x="1902" y="8949"/>
                  </a:lnTo>
                  <a:lnTo>
                    <a:pt x="1584" y="8821"/>
                  </a:lnTo>
                  <a:lnTo>
                    <a:pt x="1187" y="8949"/>
                  </a:lnTo>
                  <a:lnTo>
                    <a:pt x="318" y="9841"/>
                  </a:lnTo>
                  <a:lnTo>
                    <a:pt x="476" y="10226"/>
                  </a:lnTo>
                  <a:lnTo>
                    <a:pt x="476" y="10995"/>
                  </a:lnTo>
                  <a:lnTo>
                    <a:pt x="0" y="10995"/>
                  </a:lnTo>
                  <a:lnTo>
                    <a:pt x="0" y="11374"/>
                  </a:lnTo>
                  <a:lnTo>
                    <a:pt x="715" y="12144"/>
                  </a:lnTo>
                  <a:lnTo>
                    <a:pt x="1187" y="13036"/>
                  </a:lnTo>
                  <a:lnTo>
                    <a:pt x="1425" y="13036"/>
                  </a:lnTo>
                  <a:lnTo>
                    <a:pt x="1505" y="12400"/>
                  </a:lnTo>
                  <a:lnTo>
                    <a:pt x="1822" y="12657"/>
                  </a:lnTo>
                  <a:lnTo>
                    <a:pt x="1584" y="13036"/>
                  </a:lnTo>
                  <a:lnTo>
                    <a:pt x="2057" y="13677"/>
                  </a:lnTo>
                  <a:lnTo>
                    <a:pt x="2057" y="14569"/>
                  </a:lnTo>
                  <a:lnTo>
                    <a:pt x="2454" y="14826"/>
                  </a:lnTo>
                  <a:lnTo>
                    <a:pt x="2771" y="14319"/>
                  </a:lnTo>
                  <a:lnTo>
                    <a:pt x="2771" y="13549"/>
                  </a:lnTo>
                  <a:lnTo>
                    <a:pt x="3010" y="13677"/>
                  </a:lnTo>
                  <a:lnTo>
                    <a:pt x="3403" y="13677"/>
                  </a:lnTo>
                  <a:lnTo>
                    <a:pt x="3165" y="14190"/>
                  </a:lnTo>
                  <a:lnTo>
                    <a:pt x="3165" y="14826"/>
                  </a:lnTo>
                  <a:lnTo>
                    <a:pt x="3641" y="15339"/>
                  </a:lnTo>
                  <a:lnTo>
                    <a:pt x="4038" y="15210"/>
                  </a:lnTo>
                  <a:lnTo>
                    <a:pt x="4193" y="14697"/>
                  </a:lnTo>
                  <a:lnTo>
                    <a:pt x="4828" y="14190"/>
                  </a:lnTo>
                  <a:lnTo>
                    <a:pt x="4987" y="13421"/>
                  </a:lnTo>
                  <a:lnTo>
                    <a:pt x="5066" y="13292"/>
                  </a:lnTo>
                  <a:lnTo>
                    <a:pt x="5380" y="13934"/>
                  </a:lnTo>
                  <a:lnTo>
                    <a:pt x="5539" y="13421"/>
                  </a:lnTo>
                  <a:lnTo>
                    <a:pt x="6015" y="13292"/>
                  </a:lnTo>
                  <a:lnTo>
                    <a:pt x="6329" y="13292"/>
                  </a:lnTo>
                  <a:lnTo>
                    <a:pt x="5857" y="13934"/>
                  </a:lnTo>
                  <a:lnTo>
                    <a:pt x="5380" y="14319"/>
                  </a:lnTo>
                  <a:lnTo>
                    <a:pt x="5380" y="14954"/>
                  </a:lnTo>
                  <a:lnTo>
                    <a:pt x="5936" y="15339"/>
                  </a:lnTo>
                  <a:lnTo>
                    <a:pt x="6329" y="15210"/>
                  </a:lnTo>
                  <a:lnTo>
                    <a:pt x="6567" y="15467"/>
                  </a:lnTo>
                  <a:lnTo>
                    <a:pt x="6964" y="15339"/>
                  </a:lnTo>
                  <a:lnTo>
                    <a:pt x="7358" y="15210"/>
                  </a:lnTo>
                  <a:lnTo>
                    <a:pt x="7596" y="14697"/>
                  </a:lnTo>
                  <a:lnTo>
                    <a:pt x="7913" y="15210"/>
                  </a:lnTo>
                  <a:lnTo>
                    <a:pt x="7913" y="15595"/>
                  </a:lnTo>
                  <a:lnTo>
                    <a:pt x="8545" y="15595"/>
                  </a:lnTo>
                  <a:lnTo>
                    <a:pt x="9101" y="15210"/>
                  </a:lnTo>
                  <a:lnTo>
                    <a:pt x="9101" y="15595"/>
                  </a:lnTo>
                  <a:lnTo>
                    <a:pt x="9732" y="15595"/>
                  </a:lnTo>
                  <a:lnTo>
                    <a:pt x="9970" y="15210"/>
                  </a:lnTo>
                  <a:lnTo>
                    <a:pt x="10208" y="15467"/>
                  </a:lnTo>
                  <a:lnTo>
                    <a:pt x="9891" y="15852"/>
                  </a:lnTo>
                  <a:lnTo>
                    <a:pt x="9811" y="16231"/>
                  </a:lnTo>
                  <a:lnTo>
                    <a:pt x="8783" y="16231"/>
                  </a:lnTo>
                  <a:lnTo>
                    <a:pt x="8386" y="16744"/>
                  </a:lnTo>
                  <a:lnTo>
                    <a:pt x="8152" y="16615"/>
                  </a:lnTo>
                  <a:lnTo>
                    <a:pt x="7596" y="16615"/>
                  </a:lnTo>
                  <a:lnTo>
                    <a:pt x="6964" y="16231"/>
                  </a:lnTo>
                  <a:lnTo>
                    <a:pt x="6250" y="16231"/>
                  </a:lnTo>
                  <a:lnTo>
                    <a:pt x="5618" y="16744"/>
                  </a:lnTo>
                  <a:lnTo>
                    <a:pt x="5221" y="16744"/>
                  </a:lnTo>
                  <a:lnTo>
                    <a:pt x="4749" y="16615"/>
                  </a:lnTo>
                  <a:lnTo>
                    <a:pt x="4431" y="16872"/>
                  </a:lnTo>
                  <a:lnTo>
                    <a:pt x="3800" y="16615"/>
                  </a:lnTo>
                  <a:lnTo>
                    <a:pt x="3165" y="16872"/>
                  </a:lnTo>
                  <a:lnTo>
                    <a:pt x="3085" y="18020"/>
                  </a:lnTo>
                  <a:lnTo>
                    <a:pt x="3165" y="18533"/>
                  </a:lnTo>
                  <a:lnTo>
                    <a:pt x="3010" y="19303"/>
                  </a:lnTo>
                  <a:lnTo>
                    <a:pt x="3482" y="20067"/>
                  </a:lnTo>
                  <a:lnTo>
                    <a:pt x="3641" y="20708"/>
                  </a:lnTo>
                  <a:lnTo>
                    <a:pt x="4272" y="20965"/>
                  </a:lnTo>
                  <a:lnTo>
                    <a:pt x="4987" y="21343"/>
                  </a:lnTo>
                  <a:lnTo>
                    <a:pt x="5539" y="21343"/>
                  </a:lnTo>
                  <a:lnTo>
                    <a:pt x="6174" y="21087"/>
                  </a:lnTo>
                  <a:lnTo>
                    <a:pt x="6726" y="21087"/>
                  </a:lnTo>
                  <a:lnTo>
                    <a:pt x="6806" y="21600"/>
                  </a:lnTo>
                  <a:lnTo>
                    <a:pt x="7358" y="21600"/>
                  </a:lnTo>
                  <a:lnTo>
                    <a:pt x="7834" y="21215"/>
                  </a:lnTo>
                  <a:lnTo>
                    <a:pt x="7913" y="21215"/>
                  </a:lnTo>
                  <a:lnTo>
                    <a:pt x="8386" y="21087"/>
                  </a:lnTo>
                  <a:lnTo>
                    <a:pt x="8545" y="20580"/>
                  </a:lnTo>
                  <a:lnTo>
                    <a:pt x="9021" y="20580"/>
                  </a:lnTo>
                  <a:lnTo>
                    <a:pt x="9180" y="20452"/>
                  </a:lnTo>
                  <a:lnTo>
                    <a:pt x="9335" y="19810"/>
                  </a:lnTo>
                  <a:lnTo>
                    <a:pt x="9573" y="19682"/>
                  </a:lnTo>
                  <a:lnTo>
                    <a:pt x="9891" y="19682"/>
                  </a:lnTo>
                  <a:lnTo>
                    <a:pt x="10129" y="19175"/>
                  </a:lnTo>
                  <a:lnTo>
                    <a:pt x="10363" y="19425"/>
                  </a:lnTo>
                  <a:lnTo>
                    <a:pt x="10998" y="19425"/>
                  </a:lnTo>
                  <a:lnTo>
                    <a:pt x="11078" y="19682"/>
                  </a:lnTo>
                  <a:lnTo>
                    <a:pt x="11550" y="19682"/>
                  </a:lnTo>
                  <a:lnTo>
                    <a:pt x="11789" y="19303"/>
                  </a:lnTo>
                  <a:lnTo>
                    <a:pt x="12499" y="18790"/>
                  </a:lnTo>
                  <a:lnTo>
                    <a:pt x="12738" y="18790"/>
                  </a:lnTo>
                  <a:lnTo>
                    <a:pt x="13055" y="18662"/>
                  </a:lnTo>
                  <a:lnTo>
                    <a:pt x="13055" y="18149"/>
                  </a:lnTo>
                  <a:lnTo>
                    <a:pt x="13373" y="18405"/>
                  </a:lnTo>
                  <a:lnTo>
                    <a:pt x="13448" y="18790"/>
                  </a:lnTo>
                  <a:lnTo>
                    <a:pt x="13293" y="19303"/>
                  </a:lnTo>
                  <a:lnTo>
                    <a:pt x="13293" y="19682"/>
                  </a:lnTo>
                  <a:lnTo>
                    <a:pt x="13845" y="19938"/>
                  </a:lnTo>
                  <a:lnTo>
                    <a:pt x="14163" y="19810"/>
                  </a:lnTo>
                  <a:lnTo>
                    <a:pt x="14242" y="19303"/>
                  </a:lnTo>
                  <a:lnTo>
                    <a:pt x="14715" y="19047"/>
                  </a:lnTo>
                  <a:lnTo>
                    <a:pt x="14874" y="19047"/>
                  </a:lnTo>
                  <a:lnTo>
                    <a:pt x="14953" y="19425"/>
                  </a:lnTo>
                  <a:lnTo>
                    <a:pt x="14636" y="19938"/>
                  </a:lnTo>
                  <a:lnTo>
                    <a:pt x="14715" y="20452"/>
                  </a:lnTo>
                  <a:lnTo>
                    <a:pt x="15271" y="20708"/>
                  </a:lnTo>
                  <a:lnTo>
                    <a:pt x="15902" y="20580"/>
                  </a:lnTo>
                  <a:lnTo>
                    <a:pt x="16613" y="20067"/>
                  </a:lnTo>
                  <a:lnTo>
                    <a:pt x="16931" y="20067"/>
                  </a:lnTo>
                  <a:lnTo>
                    <a:pt x="17328" y="19938"/>
                  </a:lnTo>
                  <a:lnTo>
                    <a:pt x="17641" y="20323"/>
                  </a:lnTo>
                  <a:lnTo>
                    <a:pt x="17800" y="20067"/>
                  </a:lnTo>
                  <a:lnTo>
                    <a:pt x="17800" y="19810"/>
                  </a:lnTo>
                  <a:lnTo>
                    <a:pt x="18038" y="19682"/>
                  </a:lnTo>
                  <a:lnTo>
                    <a:pt x="18277" y="19682"/>
                  </a:lnTo>
                  <a:lnTo>
                    <a:pt x="18435" y="19175"/>
                  </a:lnTo>
                  <a:lnTo>
                    <a:pt x="18435" y="18662"/>
                  </a:lnTo>
                  <a:lnTo>
                    <a:pt x="18829" y="18149"/>
                  </a:lnTo>
                  <a:lnTo>
                    <a:pt x="19226" y="18149"/>
                  </a:lnTo>
                  <a:lnTo>
                    <a:pt x="19623" y="17129"/>
                  </a:lnTo>
                  <a:lnTo>
                    <a:pt x="19623" y="16615"/>
                  </a:lnTo>
                  <a:lnTo>
                    <a:pt x="19698" y="16231"/>
                  </a:lnTo>
                  <a:lnTo>
                    <a:pt x="20016" y="16231"/>
                  </a:lnTo>
                  <a:lnTo>
                    <a:pt x="20413" y="15980"/>
                  </a:lnTo>
                  <a:lnTo>
                    <a:pt x="20885" y="15210"/>
                  </a:lnTo>
                  <a:lnTo>
                    <a:pt x="21362" y="13549"/>
                  </a:lnTo>
                  <a:lnTo>
                    <a:pt x="21600" y="12657"/>
                  </a:lnTo>
                  <a:lnTo>
                    <a:pt x="21362" y="12016"/>
                  </a:lnTo>
                  <a:lnTo>
                    <a:pt x="21044" y="10867"/>
                  </a:lnTo>
                  <a:lnTo>
                    <a:pt x="20572" y="10354"/>
                  </a:lnTo>
                  <a:lnTo>
                    <a:pt x="20254" y="10354"/>
                  </a:lnTo>
                  <a:lnTo>
                    <a:pt x="19623" y="11118"/>
                  </a:lnTo>
                  <a:lnTo>
                    <a:pt x="19623" y="11759"/>
                  </a:lnTo>
                  <a:lnTo>
                    <a:pt x="19305" y="12657"/>
                  </a:lnTo>
                  <a:lnTo>
                    <a:pt x="19384" y="12779"/>
                  </a:lnTo>
                  <a:lnTo>
                    <a:pt x="19305" y="13036"/>
                  </a:lnTo>
                  <a:lnTo>
                    <a:pt x="18987" y="13036"/>
                  </a:lnTo>
                  <a:lnTo>
                    <a:pt x="18594" y="13677"/>
                  </a:lnTo>
                  <a:lnTo>
                    <a:pt x="18515" y="13421"/>
                  </a:lnTo>
                  <a:lnTo>
                    <a:pt x="18829" y="12272"/>
                  </a:lnTo>
                  <a:lnTo>
                    <a:pt x="18908" y="11502"/>
                  </a:lnTo>
                  <a:lnTo>
                    <a:pt x="18277" y="10995"/>
                  </a:lnTo>
                  <a:lnTo>
                    <a:pt x="18038" y="11118"/>
                  </a:lnTo>
                  <a:lnTo>
                    <a:pt x="17721" y="11631"/>
                  </a:lnTo>
                  <a:lnTo>
                    <a:pt x="17010" y="12272"/>
                  </a:lnTo>
                  <a:lnTo>
                    <a:pt x="16851" y="12907"/>
                  </a:lnTo>
                  <a:lnTo>
                    <a:pt x="16613" y="12400"/>
                  </a:lnTo>
                  <a:lnTo>
                    <a:pt x="16692" y="11759"/>
                  </a:lnTo>
                  <a:lnTo>
                    <a:pt x="17328" y="10995"/>
                  </a:lnTo>
                  <a:lnTo>
                    <a:pt x="18038" y="10354"/>
                  </a:lnTo>
                  <a:lnTo>
                    <a:pt x="18277" y="9584"/>
                  </a:lnTo>
                  <a:lnTo>
                    <a:pt x="18197" y="9206"/>
                  </a:lnTo>
                  <a:lnTo>
                    <a:pt x="17641" y="9206"/>
                  </a:lnTo>
                  <a:lnTo>
                    <a:pt x="17248" y="9456"/>
                  </a:lnTo>
                  <a:lnTo>
                    <a:pt x="17010" y="9456"/>
                  </a:lnTo>
                  <a:lnTo>
                    <a:pt x="17010" y="9077"/>
                  </a:lnTo>
                  <a:lnTo>
                    <a:pt x="17328" y="8564"/>
                  </a:lnTo>
                  <a:lnTo>
                    <a:pt x="18038" y="7795"/>
                  </a:lnTo>
                  <a:lnTo>
                    <a:pt x="18197" y="7795"/>
                  </a:lnTo>
                  <a:lnTo>
                    <a:pt x="18435" y="7544"/>
                  </a:lnTo>
                  <a:lnTo>
                    <a:pt x="18435" y="5754"/>
                  </a:lnTo>
                  <a:lnTo>
                    <a:pt x="18277" y="5626"/>
                  </a:lnTo>
                  <a:lnTo>
                    <a:pt x="18277" y="4600"/>
                  </a:lnTo>
                  <a:lnTo>
                    <a:pt x="18435" y="3964"/>
                  </a:lnTo>
                  <a:lnTo>
                    <a:pt x="18435" y="3451"/>
                  </a:lnTo>
                  <a:lnTo>
                    <a:pt x="18670" y="3067"/>
                  </a:lnTo>
                  <a:lnTo>
                    <a:pt x="18987" y="3067"/>
                  </a:lnTo>
                  <a:lnTo>
                    <a:pt x="19226" y="2560"/>
                  </a:lnTo>
                  <a:lnTo>
                    <a:pt x="18987" y="2046"/>
                  </a:lnTo>
                  <a:lnTo>
                    <a:pt x="19067" y="1533"/>
                  </a:lnTo>
                  <a:lnTo>
                    <a:pt x="18515" y="1148"/>
                  </a:lnTo>
                  <a:lnTo>
                    <a:pt x="18197" y="1148"/>
                  </a:lnTo>
                  <a:lnTo>
                    <a:pt x="17248" y="2560"/>
                  </a:lnTo>
                  <a:lnTo>
                    <a:pt x="16692" y="2810"/>
                  </a:lnTo>
                  <a:lnTo>
                    <a:pt x="16537" y="3451"/>
                  </a:lnTo>
                  <a:lnTo>
                    <a:pt x="16613" y="3836"/>
                  </a:lnTo>
                  <a:lnTo>
                    <a:pt x="16220" y="3836"/>
                  </a:lnTo>
                  <a:lnTo>
                    <a:pt x="16061" y="3708"/>
                  </a:lnTo>
                  <a:lnTo>
                    <a:pt x="15664" y="3964"/>
                  </a:lnTo>
                  <a:lnTo>
                    <a:pt x="15271" y="4985"/>
                  </a:lnTo>
                  <a:lnTo>
                    <a:pt x="15430" y="5754"/>
                  </a:lnTo>
                  <a:lnTo>
                    <a:pt x="15430" y="6518"/>
                  </a:lnTo>
                  <a:lnTo>
                    <a:pt x="15664" y="6903"/>
                  </a:lnTo>
                  <a:lnTo>
                    <a:pt x="15902" y="7923"/>
                  </a:lnTo>
                  <a:lnTo>
                    <a:pt x="15664" y="8949"/>
                  </a:lnTo>
                  <a:lnTo>
                    <a:pt x="15271" y="8949"/>
                  </a:lnTo>
                  <a:lnTo>
                    <a:pt x="14636" y="9206"/>
                  </a:lnTo>
                  <a:lnTo>
                    <a:pt x="14322" y="9206"/>
                  </a:lnTo>
                  <a:lnTo>
                    <a:pt x="14163" y="9584"/>
                  </a:lnTo>
                  <a:lnTo>
                    <a:pt x="14322" y="10226"/>
                  </a:lnTo>
                  <a:lnTo>
                    <a:pt x="14322" y="10739"/>
                  </a:lnTo>
                  <a:lnTo>
                    <a:pt x="14715" y="11502"/>
                  </a:lnTo>
                  <a:lnTo>
                    <a:pt x="14953" y="12657"/>
                  </a:lnTo>
                  <a:lnTo>
                    <a:pt x="14242" y="13036"/>
                  </a:lnTo>
                  <a:lnTo>
                    <a:pt x="14322" y="13421"/>
                  </a:lnTo>
                  <a:lnTo>
                    <a:pt x="14477" y="13677"/>
                  </a:lnTo>
                  <a:lnTo>
                    <a:pt x="14163" y="13934"/>
                  </a:lnTo>
                  <a:lnTo>
                    <a:pt x="13845" y="13036"/>
                  </a:lnTo>
                  <a:lnTo>
                    <a:pt x="13055" y="12779"/>
                  </a:lnTo>
                  <a:lnTo>
                    <a:pt x="12896" y="12907"/>
                  </a:lnTo>
                  <a:lnTo>
                    <a:pt x="12344" y="12779"/>
                  </a:lnTo>
                  <a:lnTo>
                    <a:pt x="12265" y="12272"/>
                  </a:lnTo>
                  <a:lnTo>
                    <a:pt x="12106" y="12016"/>
                  </a:lnTo>
                  <a:lnTo>
                    <a:pt x="11789" y="12400"/>
                  </a:lnTo>
                  <a:lnTo>
                    <a:pt x="11316" y="12779"/>
                  </a:lnTo>
                  <a:lnTo>
                    <a:pt x="11078" y="12400"/>
                  </a:lnTo>
                  <a:lnTo>
                    <a:pt x="11078" y="11118"/>
                  </a:lnTo>
                  <a:lnTo>
                    <a:pt x="11471" y="10739"/>
                  </a:lnTo>
                  <a:lnTo>
                    <a:pt x="11789" y="9206"/>
                  </a:lnTo>
                  <a:lnTo>
                    <a:pt x="11471" y="9206"/>
                  </a:lnTo>
                  <a:lnTo>
                    <a:pt x="10998" y="8949"/>
                  </a:lnTo>
                  <a:lnTo>
                    <a:pt x="10602" y="9077"/>
                  </a:lnTo>
                  <a:lnTo>
                    <a:pt x="10522" y="8564"/>
                  </a:lnTo>
                  <a:lnTo>
                    <a:pt x="10919" y="8436"/>
                  </a:lnTo>
                  <a:lnTo>
                    <a:pt x="11316" y="8564"/>
                  </a:lnTo>
                  <a:lnTo>
                    <a:pt x="11471" y="8179"/>
                  </a:lnTo>
                  <a:lnTo>
                    <a:pt x="11392" y="6646"/>
                  </a:lnTo>
                  <a:lnTo>
                    <a:pt x="10998" y="5883"/>
                  </a:lnTo>
                  <a:lnTo>
                    <a:pt x="11157" y="5369"/>
                  </a:lnTo>
                  <a:lnTo>
                    <a:pt x="11392" y="5241"/>
                  </a:lnTo>
                  <a:lnTo>
                    <a:pt x="11471" y="4728"/>
                  </a:lnTo>
                  <a:lnTo>
                    <a:pt x="11157" y="4343"/>
                  </a:lnTo>
                  <a:lnTo>
                    <a:pt x="11157" y="3964"/>
                  </a:lnTo>
                  <a:lnTo>
                    <a:pt x="10998" y="3451"/>
                  </a:lnTo>
                  <a:lnTo>
                    <a:pt x="10681" y="3451"/>
                  </a:lnTo>
                  <a:lnTo>
                    <a:pt x="10522" y="3195"/>
                  </a:lnTo>
                  <a:lnTo>
                    <a:pt x="10208" y="3451"/>
                  </a:lnTo>
                  <a:lnTo>
                    <a:pt x="9414" y="3451"/>
                  </a:lnTo>
                  <a:lnTo>
                    <a:pt x="9180" y="3067"/>
                  </a:lnTo>
                  <a:lnTo>
                    <a:pt x="9573" y="2046"/>
                  </a:lnTo>
                  <a:lnTo>
                    <a:pt x="9891" y="1790"/>
                  </a:lnTo>
                  <a:lnTo>
                    <a:pt x="9732" y="770"/>
                  </a:lnTo>
                  <a:lnTo>
                    <a:pt x="9335" y="128"/>
                  </a:lnTo>
                  <a:lnTo>
                    <a:pt x="8624" y="128"/>
                  </a:lnTo>
                  <a:lnTo>
                    <a:pt x="8231" y="0"/>
                  </a:lnTo>
                  <a:close/>
                </a:path>
              </a:pathLst>
            </a:custGeom>
            <a:solidFill>
              <a:srgbClr val="CBD4D9"/>
            </a:solidFill>
            <a:ln w="12700" cap="flat">
              <a:noFill/>
              <a:miter lim="400000"/>
            </a:ln>
            <a:effectLst/>
          </p:spPr>
          <p:txBody>
            <a:bodyPr wrap="square" lIns="0" tIns="0" rIns="0" bIns="0" numCol="1" anchor="ctr">
              <a:noAutofit/>
            </a:bodyPr>
            <a:lstStyle/>
            <a:p>
              <a:pPr defTabSz="342900">
                <a:lnSpc>
                  <a:spcPct val="100000"/>
                </a:lnSpc>
                <a:spcBef>
                  <a:spcPts val="0"/>
                </a:spcBef>
                <a:defRPr sz="1400">
                  <a:latin typeface="Arial"/>
                  <a:ea typeface="Arial"/>
                  <a:cs typeface="Arial"/>
                  <a:sym typeface="Arial"/>
                </a:defRPr>
              </a:pPr>
              <a:endParaRPr sz="525"/>
            </a:p>
          </p:txBody>
        </p:sp>
        <p:sp>
          <p:nvSpPr>
            <p:cNvPr id="56" name="Google Shape;10445;p32">
              <a:extLst>
                <a:ext uri="{FF2B5EF4-FFF2-40B4-BE49-F238E27FC236}">
                  <a16:creationId xmlns:a16="http://schemas.microsoft.com/office/drawing/2014/main" id="{08C9DF19-6370-38A0-6FA7-E31C14F3FA5A}"/>
                </a:ext>
              </a:extLst>
            </p:cNvPr>
            <p:cNvSpPr/>
            <p:nvPr/>
          </p:nvSpPr>
          <p:spPr>
            <a:xfrm>
              <a:off x="6194873" y="1084858"/>
              <a:ext cx="344750" cy="321693"/>
            </a:xfrm>
            <a:custGeom>
              <a:avLst/>
              <a:gdLst/>
              <a:ahLst/>
              <a:cxnLst>
                <a:cxn ang="0">
                  <a:pos x="wd2" y="hd2"/>
                </a:cxn>
                <a:cxn ang="5400000">
                  <a:pos x="wd2" y="hd2"/>
                </a:cxn>
                <a:cxn ang="10800000">
                  <a:pos x="wd2" y="hd2"/>
                </a:cxn>
                <a:cxn ang="16200000">
                  <a:pos x="wd2" y="hd2"/>
                </a:cxn>
              </a:cxnLst>
              <a:rect l="0" t="0" r="r" b="b"/>
              <a:pathLst>
                <a:path w="21600" h="21600" extrusionOk="0">
                  <a:moveTo>
                    <a:pt x="14726" y="0"/>
                  </a:moveTo>
                  <a:lnTo>
                    <a:pt x="13740" y="664"/>
                  </a:lnTo>
                  <a:lnTo>
                    <a:pt x="12927" y="664"/>
                  </a:lnTo>
                  <a:lnTo>
                    <a:pt x="12599" y="1000"/>
                  </a:lnTo>
                  <a:lnTo>
                    <a:pt x="11778" y="1000"/>
                  </a:lnTo>
                  <a:lnTo>
                    <a:pt x="11121" y="1505"/>
                  </a:lnTo>
                  <a:lnTo>
                    <a:pt x="11121" y="2673"/>
                  </a:lnTo>
                  <a:lnTo>
                    <a:pt x="10964" y="3177"/>
                  </a:lnTo>
                  <a:lnTo>
                    <a:pt x="11121" y="4354"/>
                  </a:lnTo>
                  <a:lnTo>
                    <a:pt x="11942" y="5186"/>
                  </a:lnTo>
                  <a:lnTo>
                    <a:pt x="12106" y="5858"/>
                  </a:lnTo>
                  <a:lnTo>
                    <a:pt x="11285" y="5522"/>
                  </a:lnTo>
                  <a:lnTo>
                    <a:pt x="10636" y="5522"/>
                  </a:lnTo>
                  <a:lnTo>
                    <a:pt x="10472" y="5858"/>
                  </a:lnTo>
                  <a:lnTo>
                    <a:pt x="11942" y="6859"/>
                  </a:lnTo>
                  <a:lnTo>
                    <a:pt x="11942" y="7699"/>
                  </a:lnTo>
                  <a:lnTo>
                    <a:pt x="11121" y="8035"/>
                  </a:lnTo>
                  <a:lnTo>
                    <a:pt x="10964" y="9203"/>
                  </a:lnTo>
                  <a:lnTo>
                    <a:pt x="11285" y="9876"/>
                  </a:lnTo>
                  <a:lnTo>
                    <a:pt x="10472" y="10548"/>
                  </a:lnTo>
                  <a:lnTo>
                    <a:pt x="9650" y="10044"/>
                  </a:lnTo>
                  <a:lnTo>
                    <a:pt x="9650" y="9708"/>
                  </a:lnTo>
                  <a:lnTo>
                    <a:pt x="9815" y="8875"/>
                  </a:lnTo>
                  <a:lnTo>
                    <a:pt x="9650" y="6362"/>
                  </a:lnTo>
                  <a:lnTo>
                    <a:pt x="8993" y="5690"/>
                  </a:lnTo>
                  <a:lnTo>
                    <a:pt x="8837" y="5018"/>
                  </a:lnTo>
                  <a:lnTo>
                    <a:pt x="8993" y="4682"/>
                  </a:lnTo>
                  <a:lnTo>
                    <a:pt x="8993" y="3849"/>
                  </a:lnTo>
                  <a:lnTo>
                    <a:pt x="8673" y="3345"/>
                  </a:lnTo>
                  <a:lnTo>
                    <a:pt x="8509" y="2505"/>
                  </a:lnTo>
                  <a:lnTo>
                    <a:pt x="8016" y="2177"/>
                  </a:lnTo>
                  <a:lnTo>
                    <a:pt x="7031" y="2505"/>
                  </a:lnTo>
                  <a:lnTo>
                    <a:pt x="6866" y="3009"/>
                  </a:lnTo>
                  <a:lnTo>
                    <a:pt x="6053" y="3681"/>
                  </a:lnTo>
                  <a:lnTo>
                    <a:pt x="5725" y="4186"/>
                  </a:lnTo>
                  <a:lnTo>
                    <a:pt x="6217" y="4522"/>
                  </a:lnTo>
                  <a:lnTo>
                    <a:pt x="6546" y="4522"/>
                  </a:lnTo>
                  <a:lnTo>
                    <a:pt x="7031" y="5018"/>
                  </a:lnTo>
                  <a:lnTo>
                    <a:pt x="6217" y="5354"/>
                  </a:lnTo>
                  <a:lnTo>
                    <a:pt x="6053" y="5858"/>
                  </a:lnTo>
                  <a:lnTo>
                    <a:pt x="5232" y="6362"/>
                  </a:lnTo>
                  <a:lnTo>
                    <a:pt x="4903" y="7531"/>
                  </a:lnTo>
                  <a:lnTo>
                    <a:pt x="5725" y="7867"/>
                  </a:lnTo>
                  <a:lnTo>
                    <a:pt x="5725" y="8203"/>
                  </a:lnTo>
                  <a:lnTo>
                    <a:pt x="4739" y="8539"/>
                  </a:lnTo>
                  <a:lnTo>
                    <a:pt x="4583" y="9371"/>
                  </a:lnTo>
                  <a:lnTo>
                    <a:pt x="4903" y="10044"/>
                  </a:lnTo>
                  <a:lnTo>
                    <a:pt x="5232" y="10884"/>
                  </a:lnTo>
                  <a:lnTo>
                    <a:pt x="4739" y="11380"/>
                  </a:lnTo>
                  <a:lnTo>
                    <a:pt x="4419" y="11052"/>
                  </a:lnTo>
                  <a:lnTo>
                    <a:pt x="4419" y="9876"/>
                  </a:lnTo>
                  <a:lnTo>
                    <a:pt x="3926" y="9708"/>
                  </a:lnTo>
                  <a:lnTo>
                    <a:pt x="3926" y="8875"/>
                  </a:lnTo>
                  <a:lnTo>
                    <a:pt x="3597" y="9035"/>
                  </a:lnTo>
                  <a:lnTo>
                    <a:pt x="2291" y="9035"/>
                  </a:lnTo>
                  <a:lnTo>
                    <a:pt x="2127" y="9708"/>
                  </a:lnTo>
                  <a:lnTo>
                    <a:pt x="2612" y="10044"/>
                  </a:lnTo>
                  <a:lnTo>
                    <a:pt x="1963" y="10380"/>
                  </a:lnTo>
                  <a:lnTo>
                    <a:pt x="1306" y="9876"/>
                  </a:lnTo>
                  <a:lnTo>
                    <a:pt x="649" y="10380"/>
                  </a:lnTo>
                  <a:lnTo>
                    <a:pt x="0" y="10044"/>
                  </a:lnTo>
                  <a:lnTo>
                    <a:pt x="0" y="11212"/>
                  </a:lnTo>
                  <a:lnTo>
                    <a:pt x="485" y="11548"/>
                  </a:lnTo>
                  <a:lnTo>
                    <a:pt x="1142" y="11548"/>
                  </a:lnTo>
                  <a:lnTo>
                    <a:pt x="1470" y="11716"/>
                  </a:lnTo>
                  <a:lnTo>
                    <a:pt x="1963" y="11548"/>
                  </a:lnTo>
                  <a:lnTo>
                    <a:pt x="2776" y="11548"/>
                  </a:lnTo>
                  <a:lnTo>
                    <a:pt x="3269" y="11716"/>
                  </a:lnTo>
                  <a:lnTo>
                    <a:pt x="3926" y="11548"/>
                  </a:lnTo>
                  <a:lnTo>
                    <a:pt x="4903" y="12052"/>
                  </a:lnTo>
                  <a:lnTo>
                    <a:pt x="6217" y="11716"/>
                  </a:lnTo>
                  <a:lnTo>
                    <a:pt x="6866" y="12221"/>
                  </a:lnTo>
                  <a:lnTo>
                    <a:pt x="7687" y="12221"/>
                  </a:lnTo>
                  <a:lnTo>
                    <a:pt x="11285" y="12893"/>
                  </a:lnTo>
                  <a:lnTo>
                    <a:pt x="11778" y="13229"/>
                  </a:lnTo>
                  <a:lnTo>
                    <a:pt x="11121" y="13557"/>
                  </a:lnTo>
                  <a:lnTo>
                    <a:pt x="10143" y="13389"/>
                  </a:lnTo>
                  <a:lnTo>
                    <a:pt x="8993" y="13389"/>
                  </a:lnTo>
                  <a:lnTo>
                    <a:pt x="8180" y="13893"/>
                  </a:lnTo>
                  <a:lnTo>
                    <a:pt x="6866" y="14061"/>
                  </a:lnTo>
                  <a:lnTo>
                    <a:pt x="7195" y="14061"/>
                  </a:lnTo>
                  <a:lnTo>
                    <a:pt x="7687" y="14397"/>
                  </a:lnTo>
                  <a:lnTo>
                    <a:pt x="7195" y="14733"/>
                  </a:lnTo>
                  <a:lnTo>
                    <a:pt x="5889" y="14229"/>
                  </a:lnTo>
                  <a:lnTo>
                    <a:pt x="5232" y="14061"/>
                  </a:lnTo>
                  <a:lnTo>
                    <a:pt x="4583" y="14397"/>
                  </a:lnTo>
                  <a:lnTo>
                    <a:pt x="4739" y="14902"/>
                  </a:lnTo>
                  <a:lnTo>
                    <a:pt x="4583" y="15238"/>
                  </a:lnTo>
                  <a:lnTo>
                    <a:pt x="4090" y="14902"/>
                  </a:lnTo>
                  <a:lnTo>
                    <a:pt x="3762" y="14902"/>
                  </a:lnTo>
                  <a:lnTo>
                    <a:pt x="3926" y="15238"/>
                  </a:lnTo>
                  <a:lnTo>
                    <a:pt x="3926" y="15734"/>
                  </a:lnTo>
                  <a:lnTo>
                    <a:pt x="4419" y="16070"/>
                  </a:lnTo>
                  <a:lnTo>
                    <a:pt x="5068" y="16406"/>
                  </a:lnTo>
                  <a:lnTo>
                    <a:pt x="4739" y="16910"/>
                  </a:lnTo>
                  <a:lnTo>
                    <a:pt x="5232" y="17583"/>
                  </a:lnTo>
                  <a:lnTo>
                    <a:pt x="4739" y="17583"/>
                  </a:lnTo>
                  <a:lnTo>
                    <a:pt x="4419" y="16910"/>
                  </a:lnTo>
                  <a:lnTo>
                    <a:pt x="3926" y="16910"/>
                  </a:lnTo>
                  <a:lnTo>
                    <a:pt x="3597" y="17743"/>
                  </a:lnTo>
                  <a:lnTo>
                    <a:pt x="3597" y="18247"/>
                  </a:lnTo>
                  <a:lnTo>
                    <a:pt x="3433" y="18583"/>
                  </a:lnTo>
                  <a:lnTo>
                    <a:pt x="3433" y="19423"/>
                  </a:lnTo>
                  <a:lnTo>
                    <a:pt x="3926" y="19927"/>
                  </a:lnTo>
                  <a:lnTo>
                    <a:pt x="4739" y="19927"/>
                  </a:lnTo>
                  <a:lnTo>
                    <a:pt x="5232" y="20256"/>
                  </a:lnTo>
                  <a:lnTo>
                    <a:pt x="5560" y="20256"/>
                  </a:lnTo>
                  <a:lnTo>
                    <a:pt x="6053" y="19759"/>
                  </a:lnTo>
                  <a:lnTo>
                    <a:pt x="7031" y="19255"/>
                  </a:lnTo>
                  <a:lnTo>
                    <a:pt x="6381" y="20087"/>
                  </a:lnTo>
                  <a:lnTo>
                    <a:pt x="6710" y="20760"/>
                  </a:lnTo>
                  <a:lnTo>
                    <a:pt x="7195" y="20760"/>
                  </a:lnTo>
                  <a:lnTo>
                    <a:pt x="7852" y="20087"/>
                  </a:lnTo>
                  <a:lnTo>
                    <a:pt x="8016" y="20592"/>
                  </a:lnTo>
                  <a:lnTo>
                    <a:pt x="8344" y="21432"/>
                  </a:lnTo>
                  <a:lnTo>
                    <a:pt x="10800" y="21600"/>
                  </a:lnTo>
                  <a:lnTo>
                    <a:pt x="11285" y="20760"/>
                  </a:lnTo>
                  <a:lnTo>
                    <a:pt x="11121" y="20087"/>
                  </a:lnTo>
                  <a:lnTo>
                    <a:pt x="11285" y="19255"/>
                  </a:lnTo>
                  <a:lnTo>
                    <a:pt x="11778" y="18919"/>
                  </a:lnTo>
                  <a:lnTo>
                    <a:pt x="11942" y="19255"/>
                  </a:lnTo>
                  <a:lnTo>
                    <a:pt x="11942" y="20087"/>
                  </a:lnTo>
                  <a:lnTo>
                    <a:pt x="12270" y="20928"/>
                  </a:lnTo>
                  <a:lnTo>
                    <a:pt x="12599" y="20592"/>
                  </a:lnTo>
                  <a:lnTo>
                    <a:pt x="12599" y="19255"/>
                  </a:lnTo>
                  <a:lnTo>
                    <a:pt x="13091" y="18247"/>
                  </a:lnTo>
                  <a:lnTo>
                    <a:pt x="12270" y="18415"/>
                  </a:lnTo>
                  <a:lnTo>
                    <a:pt x="11613" y="18751"/>
                  </a:lnTo>
                  <a:lnTo>
                    <a:pt x="11942" y="17911"/>
                  </a:lnTo>
                  <a:lnTo>
                    <a:pt x="12763" y="17583"/>
                  </a:lnTo>
                  <a:lnTo>
                    <a:pt x="13248" y="17078"/>
                  </a:lnTo>
                  <a:lnTo>
                    <a:pt x="13740" y="16574"/>
                  </a:lnTo>
                  <a:lnTo>
                    <a:pt x="13740" y="15902"/>
                  </a:lnTo>
                  <a:lnTo>
                    <a:pt x="14233" y="15734"/>
                  </a:lnTo>
                  <a:lnTo>
                    <a:pt x="14890" y="15902"/>
                  </a:lnTo>
                  <a:lnTo>
                    <a:pt x="14890" y="17246"/>
                  </a:lnTo>
                  <a:lnTo>
                    <a:pt x="15219" y="16742"/>
                  </a:lnTo>
                  <a:lnTo>
                    <a:pt x="16196" y="15406"/>
                  </a:lnTo>
                  <a:lnTo>
                    <a:pt x="16196" y="14902"/>
                  </a:lnTo>
                  <a:lnTo>
                    <a:pt x="15219" y="14229"/>
                  </a:lnTo>
                  <a:lnTo>
                    <a:pt x="15219" y="13893"/>
                  </a:lnTo>
                  <a:lnTo>
                    <a:pt x="15539" y="13389"/>
                  </a:lnTo>
                  <a:lnTo>
                    <a:pt x="16032" y="13725"/>
                  </a:lnTo>
                  <a:lnTo>
                    <a:pt x="16689" y="13725"/>
                  </a:lnTo>
                  <a:lnTo>
                    <a:pt x="16853" y="12893"/>
                  </a:lnTo>
                  <a:lnTo>
                    <a:pt x="16853" y="12389"/>
                  </a:lnTo>
                  <a:lnTo>
                    <a:pt x="17666" y="11380"/>
                  </a:lnTo>
                  <a:lnTo>
                    <a:pt x="17831" y="10716"/>
                  </a:lnTo>
                  <a:lnTo>
                    <a:pt x="18816" y="9708"/>
                  </a:lnTo>
                  <a:lnTo>
                    <a:pt x="19629" y="9203"/>
                  </a:lnTo>
                  <a:lnTo>
                    <a:pt x="19958" y="8707"/>
                  </a:lnTo>
                  <a:lnTo>
                    <a:pt x="19629" y="7531"/>
                  </a:lnTo>
                  <a:lnTo>
                    <a:pt x="20450" y="6194"/>
                  </a:lnTo>
                  <a:lnTo>
                    <a:pt x="21436" y="5522"/>
                  </a:lnTo>
                  <a:lnTo>
                    <a:pt x="21600" y="4682"/>
                  </a:lnTo>
                  <a:lnTo>
                    <a:pt x="21107" y="3849"/>
                  </a:lnTo>
                  <a:lnTo>
                    <a:pt x="20286" y="3681"/>
                  </a:lnTo>
                  <a:lnTo>
                    <a:pt x="19958" y="2841"/>
                  </a:lnTo>
                  <a:lnTo>
                    <a:pt x="20286" y="2841"/>
                  </a:lnTo>
                  <a:lnTo>
                    <a:pt x="20450" y="2345"/>
                  </a:lnTo>
                  <a:lnTo>
                    <a:pt x="20286" y="2009"/>
                  </a:lnTo>
                  <a:lnTo>
                    <a:pt x="20450" y="1336"/>
                  </a:lnTo>
                  <a:lnTo>
                    <a:pt x="20286" y="664"/>
                  </a:lnTo>
                  <a:lnTo>
                    <a:pt x="19629" y="664"/>
                  </a:lnTo>
                  <a:lnTo>
                    <a:pt x="19958" y="1168"/>
                  </a:lnTo>
                  <a:lnTo>
                    <a:pt x="19958" y="2009"/>
                  </a:lnTo>
                  <a:lnTo>
                    <a:pt x="19309" y="2177"/>
                  </a:lnTo>
                  <a:lnTo>
                    <a:pt x="18652" y="1505"/>
                  </a:lnTo>
                  <a:lnTo>
                    <a:pt x="17995" y="2177"/>
                  </a:lnTo>
                  <a:lnTo>
                    <a:pt x="17995" y="3681"/>
                  </a:lnTo>
                  <a:lnTo>
                    <a:pt x="17666" y="4017"/>
                  </a:lnTo>
                  <a:lnTo>
                    <a:pt x="17181" y="4017"/>
                  </a:lnTo>
                  <a:lnTo>
                    <a:pt x="16853" y="4522"/>
                  </a:lnTo>
                  <a:lnTo>
                    <a:pt x="16360" y="4522"/>
                  </a:lnTo>
                  <a:lnTo>
                    <a:pt x="16360" y="3849"/>
                  </a:lnTo>
                  <a:lnTo>
                    <a:pt x="17017" y="3177"/>
                  </a:lnTo>
                  <a:lnTo>
                    <a:pt x="17346" y="1336"/>
                  </a:lnTo>
                  <a:lnTo>
                    <a:pt x="16853" y="832"/>
                  </a:lnTo>
                  <a:lnTo>
                    <a:pt x="16196" y="1000"/>
                  </a:lnTo>
                  <a:lnTo>
                    <a:pt x="15539" y="664"/>
                  </a:lnTo>
                  <a:lnTo>
                    <a:pt x="15375" y="0"/>
                  </a:lnTo>
                  <a:close/>
                </a:path>
              </a:pathLst>
            </a:custGeom>
            <a:solidFill>
              <a:srgbClr val="CBD4D9"/>
            </a:solidFill>
            <a:ln w="12700" cap="flat">
              <a:noFill/>
              <a:miter lim="400000"/>
            </a:ln>
            <a:effectLst/>
          </p:spPr>
          <p:txBody>
            <a:bodyPr wrap="square" lIns="0" tIns="0" rIns="0" bIns="0" numCol="1" anchor="ctr">
              <a:noAutofit/>
            </a:bodyPr>
            <a:lstStyle/>
            <a:p>
              <a:pPr defTabSz="342900">
                <a:lnSpc>
                  <a:spcPct val="100000"/>
                </a:lnSpc>
                <a:spcBef>
                  <a:spcPts val="0"/>
                </a:spcBef>
                <a:defRPr sz="1400">
                  <a:latin typeface="Arial"/>
                  <a:ea typeface="Arial"/>
                  <a:cs typeface="Arial"/>
                  <a:sym typeface="Arial"/>
                </a:defRPr>
              </a:pPr>
              <a:endParaRPr sz="525"/>
            </a:p>
          </p:txBody>
        </p:sp>
        <p:sp>
          <p:nvSpPr>
            <p:cNvPr id="57" name="Google Shape;10446;p32">
              <a:extLst>
                <a:ext uri="{FF2B5EF4-FFF2-40B4-BE49-F238E27FC236}">
                  <a16:creationId xmlns:a16="http://schemas.microsoft.com/office/drawing/2014/main" id="{1582F4BB-03FF-D4A8-FEB9-16F0F9DE66E6}"/>
                </a:ext>
              </a:extLst>
            </p:cNvPr>
            <p:cNvSpPr/>
            <p:nvPr/>
          </p:nvSpPr>
          <p:spPr>
            <a:xfrm>
              <a:off x="6435148" y="478782"/>
              <a:ext cx="310799" cy="418951"/>
            </a:xfrm>
            <a:custGeom>
              <a:avLst/>
              <a:gdLst/>
              <a:ahLst/>
              <a:cxnLst>
                <a:cxn ang="0">
                  <a:pos x="wd2" y="hd2"/>
                </a:cxn>
                <a:cxn ang="5400000">
                  <a:pos x="wd2" y="hd2"/>
                </a:cxn>
                <a:cxn ang="10800000">
                  <a:pos x="wd2" y="hd2"/>
                </a:cxn>
                <a:cxn ang="16200000">
                  <a:pos x="wd2" y="hd2"/>
                </a:cxn>
              </a:cxnLst>
              <a:rect l="0" t="0" r="r" b="b"/>
              <a:pathLst>
                <a:path w="21600" h="21600" extrusionOk="0">
                  <a:moveTo>
                    <a:pt x="8892" y="0"/>
                  </a:moveTo>
                  <a:lnTo>
                    <a:pt x="7981" y="387"/>
                  </a:lnTo>
                  <a:lnTo>
                    <a:pt x="7616" y="903"/>
                  </a:lnTo>
                  <a:lnTo>
                    <a:pt x="6532" y="1413"/>
                  </a:lnTo>
                  <a:lnTo>
                    <a:pt x="6350" y="2059"/>
                  </a:lnTo>
                  <a:lnTo>
                    <a:pt x="5257" y="2956"/>
                  </a:lnTo>
                  <a:lnTo>
                    <a:pt x="5257" y="3601"/>
                  </a:lnTo>
                  <a:lnTo>
                    <a:pt x="6168" y="3988"/>
                  </a:lnTo>
                  <a:lnTo>
                    <a:pt x="6532" y="3601"/>
                  </a:lnTo>
                  <a:lnTo>
                    <a:pt x="7616" y="3472"/>
                  </a:lnTo>
                  <a:lnTo>
                    <a:pt x="7981" y="3859"/>
                  </a:lnTo>
                  <a:lnTo>
                    <a:pt x="6714" y="4627"/>
                  </a:lnTo>
                  <a:lnTo>
                    <a:pt x="5621" y="5143"/>
                  </a:lnTo>
                  <a:lnTo>
                    <a:pt x="4719" y="6047"/>
                  </a:lnTo>
                  <a:lnTo>
                    <a:pt x="4719" y="6428"/>
                  </a:lnTo>
                  <a:lnTo>
                    <a:pt x="6168" y="5918"/>
                  </a:lnTo>
                  <a:lnTo>
                    <a:pt x="7434" y="5143"/>
                  </a:lnTo>
                  <a:lnTo>
                    <a:pt x="8163" y="5143"/>
                  </a:lnTo>
                  <a:lnTo>
                    <a:pt x="8892" y="4756"/>
                  </a:lnTo>
                  <a:lnTo>
                    <a:pt x="9256" y="5272"/>
                  </a:lnTo>
                  <a:lnTo>
                    <a:pt x="9074" y="6047"/>
                  </a:lnTo>
                  <a:lnTo>
                    <a:pt x="8345" y="6047"/>
                  </a:lnTo>
                  <a:lnTo>
                    <a:pt x="7261" y="6815"/>
                  </a:lnTo>
                  <a:lnTo>
                    <a:pt x="6714" y="7331"/>
                  </a:lnTo>
                  <a:lnTo>
                    <a:pt x="7261" y="7841"/>
                  </a:lnTo>
                  <a:lnTo>
                    <a:pt x="8527" y="7718"/>
                  </a:lnTo>
                  <a:lnTo>
                    <a:pt x="9438" y="7970"/>
                  </a:lnTo>
                  <a:lnTo>
                    <a:pt x="8345" y="8486"/>
                  </a:lnTo>
                  <a:lnTo>
                    <a:pt x="7079" y="9003"/>
                  </a:lnTo>
                  <a:lnTo>
                    <a:pt x="6168" y="8615"/>
                  </a:lnTo>
                  <a:lnTo>
                    <a:pt x="6168" y="9132"/>
                  </a:lnTo>
                  <a:lnTo>
                    <a:pt x="7261" y="9390"/>
                  </a:lnTo>
                  <a:lnTo>
                    <a:pt x="7261" y="9771"/>
                  </a:lnTo>
                  <a:lnTo>
                    <a:pt x="5621" y="10932"/>
                  </a:lnTo>
                  <a:lnTo>
                    <a:pt x="5257" y="10932"/>
                  </a:lnTo>
                  <a:lnTo>
                    <a:pt x="4719" y="9900"/>
                  </a:lnTo>
                  <a:lnTo>
                    <a:pt x="3808" y="9642"/>
                  </a:lnTo>
                  <a:lnTo>
                    <a:pt x="2897" y="8744"/>
                  </a:lnTo>
                  <a:lnTo>
                    <a:pt x="1084" y="9390"/>
                  </a:lnTo>
                  <a:lnTo>
                    <a:pt x="1084" y="9771"/>
                  </a:lnTo>
                  <a:lnTo>
                    <a:pt x="0" y="11061"/>
                  </a:lnTo>
                  <a:lnTo>
                    <a:pt x="902" y="11829"/>
                  </a:lnTo>
                  <a:lnTo>
                    <a:pt x="902" y="12604"/>
                  </a:lnTo>
                  <a:lnTo>
                    <a:pt x="1631" y="12862"/>
                  </a:lnTo>
                  <a:lnTo>
                    <a:pt x="2542" y="12345"/>
                  </a:lnTo>
                  <a:lnTo>
                    <a:pt x="3080" y="12345"/>
                  </a:lnTo>
                  <a:lnTo>
                    <a:pt x="4719" y="12604"/>
                  </a:lnTo>
                  <a:lnTo>
                    <a:pt x="6350" y="12604"/>
                  </a:lnTo>
                  <a:lnTo>
                    <a:pt x="6532" y="12985"/>
                  </a:lnTo>
                  <a:lnTo>
                    <a:pt x="8163" y="12604"/>
                  </a:lnTo>
                  <a:lnTo>
                    <a:pt x="8163" y="13114"/>
                  </a:lnTo>
                  <a:lnTo>
                    <a:pt x="7261" y="13243"/>
                  </a:lnTo>
                  <a:lnTo>
                    <a:pt x="6714" y="13759"/>
                  </a:lnTo>
                  <a:lnTo>
                    <a:pt x="7079" y="14404"/>
                  </a:lnTo>
                  <a:lnTo>
                    <a:pt x="8345" y="14275"/>
                  </a:lnTo>
                  <a:lnTo>
                    <a:pt x="9438" y="14914"/>
                  </a:lnTo>
                  <a:lnTo>
                    <a:pt x="10158" y="16076"/>
                  </a:lnTo>
                  <a:lnTo>
                    <a:pt x="10887" y="16076"/>
                  </a:lnTo>
                  <a:lnTo>
                    <a:pt x="11251" y="16328"/>
                  </a:lnTo>
                  <a:lnTo>
                    <a:pt x="10887" y="16844"/>
                  </a:lnTo>
                  <a:lnTo>
                    <a:pt x="10887" y="17618"/>
                  </a:lnTo>
                  <a:lnTo>
                    <a:pt x="9256" y="19670"/>
                  </a:lnTo>
                  <a:lnTo>
                    <a:pt x="9794" y="20832"/>
                  </a:lnTo>
                  <a:lnTo>
                    <a:pt x="10158" y="21471"/>
                  </a:lnTo>
                  <a:lnTo>
                    <a:pt x="10887" y="21471"/>
                  </a:lnTo>
                  <a:lnTo>
                    <a:pt x="11798" y="21342"/>
                  </a:lnTo>
                  <a:lnTo>
                    <a:pt x="12162" y="21600"/>
                  </a:lnTo>
                  <a:lnTo>
                    <a:pt x="12882" y="21600"/>
                  </a:lnTo>
                  <a:lnTo>
                    <a:pt x="14339" y="20961"/>
                  </a:lnTo>
                  <a:lnTo>
                    <a:pt x="14339" y="20574"/>
                  </a:lnTo>
                  <a:lnTo>
                    <a:pt x="15241" y="20187"/>
                  </a:lnTo>
                  <a:lnTo>
                    <a:pt x="15788" y="19418"/>
                  </a:lnTo>
                  <a:lnTo>
                    <a:pt x="16152" y="18644"/>
                  </a:lnTo>
                  <a:lnTo>
                    <a:pt x="16334" y="17489"/>
                  </a:lnTo>
                  <a:lnTo>
                    <a:pt x="17237" y="16457"/>
                  </a:lnTo>
                  <a:lnTo>
                    <a:pt x="16517" y="16328"/>
                  </a:lnTo>
                  <a:lnTo>
                    <a:pt x="16517" y="15817"/>
                  </a:lnTo>
                  <a:lnTo>
                    <a:pt x="17237" y="15559"/>
                  </a:lnTo>
                  <a:lnTo>
                    <a:pt x="17965" y="14533"/>
                  </a:lnTo>
                  <a:lnTo>
                    <a:pt x="18512" y="14533"/>
                  </a:lnTo>
                  <a:lnTo>
                    <a:pt x="19240" y="13888"/>
                  </a:lnTo>
                  <a:lnTo>
                    <a:pt x="20325" y="13501"/>
                  </a:lnTo>
                  <a:lnTo>
                    <a:pt x="20689" y="12475"/>
                  </a:lnTo>
                  <a:lnTo>
                    <a:pt x="20689" y="11829"/>
                  </a:lnTo>
                  <a:lnTo>
                    <a:pt x="21600" y="11313"/>
                  </a:lnTo>
                  <a:lnTo>
                    <a:pt x="21600" y="11061"/>
                  </a:lnTo>
                  <a:lnTo>
                    <a:pt x="21053" y="10416"/>
                  </a:lnTo>
                  <a:lnTo>
                    <a:pt x="20871" y="9642"/>
                  </a:lnTo>
                  <a:lnTo>
                    <a:pt x="20325" y="9642"/>
                  </a:lnTo>
                  <a:lnTo>
                    <a:pt x="19414" y="9261"/>
                  </a:lnTo>
                  <a:lnTo>
                    <a:pt x="18330" y="9261"/>
                  </a:lnTo>
                  <a:lnTo>
                    <a:pt x="18147" y="9003"/>
                  </a:lnTo>
                  <a:lnTo>
                    <a:pt x="18512" y="8357"/>
                  </a:lnTo>
                  <a:lnTo>
                    <a:pt x="19960" y="7841"/>
                  </a:lnTo>
                  <a:lnTo>
                    <a:pt x="19960" y="7331"/>
                  </a:lnTo>
                  <a:lnTo>
                    <a:pt x="19414" y="6815"/>
                  </a:lnTo>
                  <a:lnTo>
                    <a:pt x="19414" y="6047"/>
                  </a:lnTo>
                  <a:lnTo>
                    <a:pt x="19778" y="5402"/>
                  </a:lnTo>
                  <a:lnTo>
                    <a:pt x="18876" y="4756"/>
                  </a:lnTo>
                  <a:lnTo>
                    <a:pt x="18147" y="4756"/>
                  </a:lnTo>
                  <a:lnTo>
                    <a:pt x="17054" y="5272"/>
                  </a:lnTo>
                  <a:lnTo>
                    <a:pt x="15424" y="5531"/>
                  </a:lnTo>
                  <a:lnTo>
                    <a:pt x="15241" y="6047"/>
                  </a:lnTo>
                  <a:lnTo>
                    <a:pt x="14521" y="6686"/>
                  </a:lnTo>
                  <a:lnTo>
                    <a:pt x="13793" y="6557"/>
                  </a:lnTo>
                  <a:lnTo>
                    <a:pt x="13611" y="5918"/>
                  </a:lnTo>
                  <a:lnTo>
                    <a:pt x="14695" y="5531"/>
                  </a:lnTo>
                  <a:lnTo>
                    <a:pt x="15241" y="5143"/>
                  </a:lnTo>
                  <a:lnTo>
                    <a:pt x="15241" y="4117"/>
                  </a:lnTo>
                  <a:lnTo>
                    <a:pt x="15606" y="2827"/>
                  </a:lnTo>
                  <a:lnTo>
                    <a:pt x="15241" y="2188"/>
                  </a:lnTo>
                  <a:lnTo>
                    <a:pt x="14695" y="1671"/>
                  </a:lnTo>
                  <a:lnTo>
                    <a:pt x="14339" y="1032"/>
                  </a:lnTo>
                  <a:lnTo>
                    <a:pt x="13064" y="645"/>
                  </a:lnTo>
                  <a:lnTo>
                    <a:pt x="12162" y="903"/>
                  </a:lnTo>
                  <a:lnTo>
                    <a:pt x="11069" y="645"/>
                  </a:lnTo>
                  <a:lnTo>
                    <a:pt x="9794" y="1413"/>
                  </a:lnTo>
                  <a:lnTo>
                    <a:pt x="9074" y="1284"/>
                  </a:lnTo>
                  <a:lnTo>
                    <a:pt x="9074" y="129"/>
                  </a:lnTo>
                  <a:lnTo>
                    <a:pt x="8892" y="0"/>
                  </a:lnTo>
                  <a:close/>
                </a:path>
              </a:pathLst>
            </a:custGeom>
            <a:solidFill>
              <a:srgbClr val="CBD4D9"/>
            </a:solidFill>
            <a:ln w="12700" cap="flat">
              <a:noFill/>
              <a:miter lim="400000"/>
            </a:ln>
            <a:effectLst/>
          </p:spPr>
          <p:txBody>
            <a:bodyPr wrap="square" lIns="0" tIns="0" rIns="0" bIns="0" numCol="1" anchor="ctr">
              <a:noAutofit/>
            </a:bodyPr>
            <a:lstStyle/>
            <a:p>
              <a:pPr defTabSz="342900">
                <a:lnSpc>
                  <a:spcPct val="100000"/>
                </a:lnSpc>
                <a:spcBef>
                  <a:spcPts val="0"/>
                </a:spcBef>
                <a:defRPr sz="1400">
                  <a:latin typeface="Arial"/>
                  <a:ea typeface="Arial"/>
                  <a:cs typeface="Arial"/>
                  <a:sym typeface="Arial"/>
                </a:defRPr>
              </a:pPr>
              <a:endParaRPr sz="525"/>
            </a:p>
          </p:txBody>
        </p:sp>
        <p:sp>
          <p:nvSpPr>
            <p:cNvPr id="58" name="Google Shape;10447;p32">
              <a:extLst>
                <a:ext uri="{FF2B5EF4-FFF2-40B4-BE49-F238E27FC236}">
                  <a16:creationId xmlns:a16="http://schemas.microsoft.com/office/drawing/2014/main" id="{1FF427D6-84F1-C6BE-7608-9209510C7ACD}"/>
                </a:ext>
              </a:extLst>
            </p:cNvPr>
            <p:cNvSpPr/>
            <p:nvPr/>
          </p:nvSpPr>
          <p:spPr>
            <a:xfrm>
              <a:off x="6999203" y="216924"/>
              <a:ext cx="483174" cy="755659"/>
            </a:xfrm>
            <a:custGeom>
              <a:avLst/>
              <a:gdLst/>
              <a:ahLst/>
              <a:cxnLst>
                <a:cxn ang="0">
                  <a:pos x="wd2" y="hd2"/>
                </a:cxn>
                <a:cxn ang="5400000">
                  <a:pos x="wd2" y="hd2"/>
                </a:cxn>
                <a:cxn ang="10800000">
                  <a:pos x="wd2" y="hd2"/>
                </a:cxn>
                <a:cxn ang="16200000">
                  <a:pos x="wd2" y="hd2"/>
                </a:cxn>
              </a:cxnLst>
              <a:rect l="0" t="0" r="r" b="b"/>
              <a:pathLst>
                <a:path w="21600" h="21600" extrusionOk="0">
                  <a:moveTo>
                    <a:pt x="13308" y="0"/>
                  </a:moveTo>
                  <a:lnTo>
                    <a:pt x="13308" y="429"/>
                  </a:lnTo>
                  <a:lnTo>
                    <a:pt x="12845" y="927"/>
                  </a:lnTo>
                  <a:lnTo>
                    <a:pt x="13308" y="1213"/>
                  </a:lnTo>
                  <a:lnTo>
                    <a:pt x="13894" y="1213"/>
                  </a:lnTo>
                  <a:lnTo>
                    <a:pt x="14480" y="1070"/>
                  </a:lnTo>
                  <a:lnTo>
                    <a:pt x="15295" y="1284"/>
                  </a:lnTo>
                  <a:lnTo>
                    <a:pt x="15529" y="1567"/>
                  </a:lnTo>
                  <a:lnTo>
                    <a:pt x="16115" y="1639"/>
                  </a:lnTo>
                  <a:lnTo>
                    <a:pt x="16115" y="1925"/>
                  </a:lnTo>
                  <a:lnTo>
                    <a:pt x="15060" y="2497"/>
                  </a:lnTo>
                  <a:lnTo>
                    <a:pt x="14597" y="2497"/>
                  </a:lnTo>
                  <a:lnTo>
                    <a:pt x="13894" y="2211"/>
                  </a:lnTo>
                  <a:lnTo>
                    <a:pt x="13308" y="2211"/>
                  </a:lnTo>
                  <a:lnTo>
                    <a:pt x="12728" y="2140"/>
                  </a:lnTo>
                  <a:lnTo>
                    <a:pt x="12962" y="2497"/>
                  </a:lnTo>
                  <a:lnTo>
                    <a:pt x="13425" y="2565"/>
                  </a:lnTo>
                  <a:lnTo>
                    <a:pt x="12962" y="2852"/>
                  </a:lnTo>
                  <a:lnTo>
                    <a:pt x="12376" y="2923"/>
                  </a:lnTo>
                  <a:lnTo>
                    <a:pt x="11562" y="2354"/>
                  </a:lnTo>
                  <a:lnTo>
                    <a:pt x="10624" y="2637"/>
                  </a:lnTo>
                  <a:lnTo>
                    <a:pt x="10390" y="3209"/>
                  </a:lnTo>
                  <a:lnTo>
                    <a:pt x="9927" y="3424"/>
                  </a:lnTo>
                  <a:lnTo>
                    <a:pt x="9927" y="3707"/>
                  </a:lnTo>
                  <a:lnTo>
                    <a:pt x="10507" y="3778"/>
                  </a:lnTo>
                  <a:lnTo>
                    <a:pt x="10624" y="4279"/>
                  </a:lnTo>
                  <a:lnTo>
                    <a:pt x="11444" y="4490"/>
                  </a:lnTo>
                  <a:lnTo>
                    <a:pt x="11444" y="4705"/>
                  </a:lnTo>
                  <a:lnTo>
                    <a:pt x="10859" y="4705"/>
                  </a:lnTo>
                  <a:lnTo>
                    <a:pt x="10859" y="4991"/>
                  </a:lnTo>
                  <a:lnTo>
                    <a:pt x="11093" y="5206"/>
                  </a:lnTo>
                  <a:lnTo>
                    <a:pt x="11093" y="5489"/>
                  </a:lnTo>
                  <a:lnTo>
                    <a:pt x="10624" y="5417"/>
                  </a:lnTo>
                  <a:lnTo>
                    <a:pt x="10273" y="5206"/>
                  </a:lnTo>
                  <a:lnTo>
                    <a:pt x="9458" y="5134"/>
                  </a:lnTo>
                  <a:lnTo>
                    <a:pt x="8872" y="4848"/>
                  </a:lnTo>
                  <a:lnTo>
                    <a:pt x="8526" y="4777"/>
                  </a:lnTo>
                  <a:lnTo>
                    <a:pt x="7940" y="5063"/>
                  </a:lnTo>
                  <a:lnTo>
                    <a:pt x="7706" y="5345"/>
                  </a:lnTo>
                  <a:lnTo>
                    <a:pt x="8175" y="5703"/>
                  </a:lnTo>
                  <a:lnTo>
                    <a:pt x="7940" y="6061"/>
                  </a:lnTo>
                  <a:lnTo>
                    <a:pt x="7589" y="5918"/>
                  </a:lnTo>
                  <a:lnTo>
                    <a:pt x="7589" y="5703"/>
                  </a:lnTo>
                  <a:lnTo>
                    <a:pt x="7120" y="5489"/>
                  </a:lnTo>
                  <a:lnTo>
                    <a:pt x="6423" y="5345"/>
                  </a:lnTo>
                  <a:lnTo>
                    <a:pt x="6188" y="5345"/>
                  </a:lnTo>
                  <a:lnTo>
                    <a:pt x="5719" y="5063"/>
                  </a:lnTo>
                  <a:lnTo>
                    <a:pt x="5256" y="4991"/>
                  </a:lnTo>
                  <a:lnTo>
                    <a:pt x="5139" y="5206"/>
                  </a:lnTo>
                  <a:lnTo>
                    <a:pt x="5373" y="5703"/>
                  </a:lnTo>
                  <a:lnTo>
                    <a:pt x="5373" y="6132"/>
                  </a:lnTo>
                  <a:lnTo>
                    <a:pt x="5602" y="6630"/>
                  </a:lnTo>
                  <a:lnTo>
                    <a:pt x="6188" y="6845"/>
                  </a:lnTo>
                  <a:lnTo>
                    <a:pt x="6891" y="6916"/>
                  </a:lnTo>
                  <a:lnTo>
                    <a:pt x="7120" y="7131"/>
                  </a:lnTo>
                  <a:lnTo>
                    <a:pt x="7008" y="7199"/>
                  </a:lnTo>
                  <a:lnTo>
                    <a:pt x="6305" y="7199"/>
                  </a:lnTo>
                  <a:lnTo>
                    <a:pt x="7008" y="7485"/>
                  </a:lnTo>
                  <a:lnTo>
                    <a:pt x="7354" y="7700"/>
                  </a:lnTo>
                  <a:lnTo>
                    <a:pt x="7940" y="7986"/>
                  </a:lnTo>
                  <a:lnTo>
                    <a:pt x="8638" y="7986"/>
                  </a:lnTo>
                  <a:lnTo>
                    <a:pt x="9106" y="7700"/>
                  </a:lnTo>
                  <a:lnTo>
                    <a:pt x="9341" y="7700"/>
                  </a:lnTo>
                  <a:lnTo>
                    <a:pt x="9341" y="7986"/>
                  </a:lnTo>
                  <a:lnTo>
                    <a:pt x="8872" y="8269"/>
                  </a:lnTo>
                  <a:lnTo>
                    <a:pt x="8638" y="8913"/>
                  </a:lnTo>
                  <a:lnTo>
                    <a:pt x="8292" y="8913"/>
                  </a:lnTo>
                  <a:lnTo>
                    <a:pt x="7472" y="8412"/>
                  </a:lnTo>
                  <a:lnTo>
                    <a:pt x="5719" y="8269"/>
                  </a:lnTo>
                  <a:lnTo>
                    <a:pt x="5139" y="7700"/>
                  </a:lnTo>
                  <a:lnTo>
                    <a:pt x="4670" y="7628"/>
                  </a:lnTo>
                  <a:lnTo>
                    <a:pt x="4436" y="7342"/>
                  </a:lnTo>
                  <a:lnTo>
                    <a:pt x="4202" y="7342"/>
                  </a:lnTo>
                  <a:lnTo>
                    <a:pt x="3973" y="7843"/>
                  </a:lnTo>
                  <a:lnTo>
                    <a:pt x="3973" y="7986"/>
                  </a:lnTo>
                  <a:lnTo>
                    <a:pt x="3621" y="8197"/>
                  </a:lnTo>
                  <a:lnTo>
                    <a:pt x="3973" y="8769"/>
                  </a:lnTo>
                  <a:lnTo>
                    <a:pt x="3504" y="8984"/>
                  </a:lnTo>
                  <a:lnTo>
                    <a:pt x="3035" y="8913"/>
                  </a:lnTo>
                  <a:lnTo>
                    <a:pt x="3035" y="9410"/>
                  </a:lnTo>
                  <a:lnTo>
                    <a:pt x="2801" y="9482"/>
                  </a:lnTo>
                  <a:lnTo>
                    <a:pt x="2801" y="10337"/>
                  </a:lnTo>
                  <a:lnTo>
                    <a:pt x="3270" y="10551"/>
                  </a:lnTo>
                  <a:lnTo>
                    <a:pt x="4085" y="10551"/>
                  </a:lnTo>
                  <a:lnTo>
                    <a:pt x="4670" y="10766"/>
                  </a:lnTo>
                  <a:lnTo>
                    <a:pt x="5256" y="10694"/>
                  </a:lnTo>
                  <a:lnTo>
                    <a:pt x="5256" y="10837"/>
                  </a:lnTo>
                  <a:lnTo>
                    <a:pt x="4788" y="11049"/>
                  </a:lnTo>
                  <a:lnTo>
                    <a:pt x="4202" y="10837"/>
                  </a:lnTo>
                  <a:lnTo>
                    <a:pt x="3270" y="10837"/>
                  </a:lnTo>
                  <a:lnTo>
                    <a:pt x="2918" y="10766"/>
                  </a:lnTo>
                  <a:lnTo>
                    <a:pt x="2338" y="10837"/>
                  </a:lnTo>
                  <a:lnTo>
                    <a:pt x="1518" y="11478"/>
                  </a:lnTo>
                  <a:lnTo>
                    <a:pt x="1283" y="11832"/>
                  </a:lnTo>
                  <a:lnTo>
                    <a:pt x="1752" y="12118"/>
                  </a:lnTo>
                  <a:lnTo>
                    <a:pt x="1635" y="12262"/>
                  </a:lnTo>
                  <a:lnTo>
                    <a:pt x="1166" y="12333"/>
                  </a:lnTo>
                  <a:lnTo>
                    <a:pt x="1166" y="12691"/>
                  </a:lnTo>
                  <a:lnTo>
                    <a:pt x="1635" y="12902"/>
                  </a:lnTo>
                  <a:lnTo>
                    <a:pt x="1869" y="12691"/>
                  </a:lnTo>
                  <a:lnTo>
                    <a:pt x="2801" y="12691"/>
                  </a:lnTo>
                  <a:lnTo>
                    <a:pt x="3270" y="12476"/>
                  </a:lnTo>
                  <a:lnTo>
                    <a:pt x="3504" y="12619"/>
                  </a:lnTo>
                  <a:lnTo>
                    <a:pt x="3504" y="12902"/>
                  </a:lnTo>
                  <a:lnTo>
                    <a:pt x="2918" y="12974"/>
                  </a:lnTo>
                  <a:lnTo>
                    <a:pt x="2455" y="13331"/>
                  </a:lnTo>
                  <a:lnTo>
                    <a:pt x="2801" y="13546"/>
                  </a:lnTo>
                  <a:lnTo>
                    <a:pt x="3270" y="13546"/>
                  </a:lnTo>
                  <a:lnTo>
                    <a:pt x="3856" y="13260"/>
                  </a:lnTo>
                  <a:lnTo>
                    <a:pt x="4202" y="13260"/>
                  </a:lnTo>
                  <a:lnTo>
                    <a:pt x="4788" y="12974"/>
                  </a:lnTo>
                  <a:lnTo>
                    <a:pt x="4788" y="13188"/>
                  </a:lnTo>
                  <a:lnTo>
                    <a:pt x="4553" y="13403"/>
                  </a:lnTo>
                  <a:lnTo>
                    <a:pt x="4788" y="13546"/>
                  </a:lnTo>
                  <a:lnTo>
                    <a:pt x="5837" y="13546"/>
                  </a:lnTo>
                  <a:lnTo>
                    <a:pt x="5954" y="13689"/>
                  </a:lnTo>
                  <a:lnTo>
                    <a:pt x="5373" y="13757"/>
                  </a:lnTo>
                  <a:lnTo>
                    <a:pt x="5373" y="14043"/>
                  </a:lnTo>
                  <a:lnTo>
                    <a:pt x="5954" y="14115"/>
                  </a:lnTo>
                  <a:lnTo>
                    <a:pt x="6540" y="14043"/>
                  </a:lnTo>
                  <a:lnTo>
                    <a:pt x="7354" y="14330"/>
                  </a:lnTo>
                  <a:lnTo>
                    <a:pt x="8872" y="14616"/>
                  </a:lnTo>
                  <a:lnTo>
                    <a:pt x="9106" y="14755"/>
                  </a:lnTo>
                  <a:lnTo>
                    <a:pt x="7706" y="14684"/>
                  </a:lnTo>
                  <a:lnTo>
                    <a:pt x="7120" y="14755"/>
                  </a:lnTo>
                  <a:lnTo>
                    <a:pt x="6305" y="14401"/>
                  </a:lnTo>
                  <a:lnTo>
                    <a:pt x="5373" y="14616"/>
                  </a:lnTo>
                  <a:lnTo>
                    <a:pt x="5373" y="14827"/>
                  </a:lnTo>
                  <a:lnTo>
                    <a:pt x="6305" y="15042"/>
                  </a:lnTo>
                  <a:lnTo>
                    <a:pt x="7472" y="15113"/>
                  </a:lnTo>
                  <a:lnTo>
                    <a:pt x="8755" y="15113"/>
                  </a:lnTo>
                  <a:lnTo>
                    <a:pt x="9224" y="15328"/>
                  </a:lnTo>
                  <a:lnTo>
                    <a:pt x="7940" y="15471"/>
                  </a:lnTo>
                  <a:lnTo>
                    <a:pt x="7472" y="15399"/>
                  </a:lnTo>
                  <a:lnTo>
                    <a:pt x="6188" y="15328"/>
                  </a:lnTo>
                  <a:lnTo>
                    <a:pt x="5256" y="15185"/>
                  </a:lnTo>
                  <a:lnTo>
                    <a:pt x="5022" y="14970"/>
                  </a:lnTo>
                  <a:lnTo>
                    <a:pt x="4202" y="14827"/>
                  </a:lnTo>
                  <a:lnTo>
                    <a:pt x="3387" y="14330"/>
                  </a:lnTo>
                  <a:lnTo>
                    <a:pt x="3035" y="14473"/>
                  </a:lnTo>
                  <a:lnTo>
                    <a:pt x="2684" y="14755"/>
                  </a:lnTo>
                  <a:lnTo>
                    <a:pt x="1635" y="14827"/>
                  </a:lnTo>
                  <a:lnTo>
                    <a:pt x="1166" y="15042"/>
                  </a:lnTo>
                  <a:lnTo>
                    <a:pt x="1049" y="15754"/>
                  </a:lnTo>
                  <a:lnTo>
                    <a:pt x="1752" y="16111"/>
                  </a:lnTo>
                  <a:lnTo>
                    <a:pt x="1752" y="16537"/>
                  </a:lnTo>
                  <a:lnTo>
                    <a:pt x="1518" y="16752"/>
                  </a:lnTo>
                  <a:lnTo>
                    <a:pt x="1049" y="16111"/>
                  </a:lnTo>
                  <a:lnTo>
                    <a:pt x="703" y="16111"/>
                  </a:lnTo>
                  <a:lnTo>
                    <a:pt x="352" y="16967"/>
                  </a:lnTo>
                  <a:lnTo>
                    <a:pt x="469" y="17464"/>
                  </a:lnTo>
                  <a:lnTo>
                    <a:pt x="937" y="17536"/>
                  </a:lnTo>
                  <a:lnTo>
                    <a:pt x="1049" y="17464"/>
                  </a:lnTo>
                  <a:lnTo>
                    <a:pt x="1518" y="17464"/>
                  </a:lnTo>
                  <a:lnTo>
                    <a:pt x="1869" y="17893"/>
                  </a:lnTo>
                  <a:lnTo>
                    <a:pt x="2338" y="17965"/>
                  </a:lnTo>
                  <a:lnTo>
                    <a:pt x="1869" y="18036"/>
                  </a:lnTo>
                  <a:lnTo>
                    <a:pt x="1518" y="18179"/>
                  </a:lnTo>
                  <a:lnTo>
                    <a:pt x="1049" y="17822"/>
                  </a:lnTo>
                  <a:lnTo>
                    <a:pt x="117" y="17893"/>
                  </a:lnTo>
                  <a:lnTo>
                    <a:pt x="0" y="18605"/>
                  </a:lnTo>
                  <a:lnTo>
                    <a:pt x="352" y="18748"/>
                  </a:lnTo>
                  <a:lnTo>
                    <a:pt x="703" y="18677"/>
                  </a:lnTo>
                  <a:lnTo>
                    <a:pt x="469" y="18963"/>
                  </a:lnTo>
                  <a:lnTo>
                    <a:pt x="469" y="19818"/>
                  </a:lnTo>
                  <a:lnTo>
                    <a:pt x="937" y="19604"/>
                  </a:lnTo>
                  <a:lnTo>
                    <a:pt x="1283" y="19675"/>
                  </a:lnTo>
                  <a:lnTo>
                    <a:pt x="1283" y="20316"/>
                  </a:lnTo>
                  <a:lnTo>
                    <a:pt x="2221" y="20459"/>
                  </a:lnTo>
                  <a:lnTo>
                    <a:pt x="3504" y="21031"/>
                  </a:lnTo>
                  <a:lnTo>
                    <a:pt x="4085" y="20816"/>
                  </a:lnTo>
                  <a:lnTo>
                    <a:pt x="4436" y="20459"/>
                  </a:lnTo>
                  <a:lnTo>
                    <a:pt x="4202" y="20176"/>
                  </a:lnTo>
                  <a:lnTo>
                    <a:pt x="5139" y="20176"/>
                  </a:lnTo>
                  <a:lnTo>
                    <a:pt x="5256" y="20530"/>
                  </a:lnTo>
                  <a:lnTo>
                    <a:pt x="5139" y="20888"/>
                  </a:lnTo>
                  <a:lnTo>
                    <a:pt x="5256" y="21242"/>
                  </a:lnTo>
                  <a:lnTo>
                    <a:pt x="5602" y="21171"/>
                  </a:lnTo>
                  <a:lnTo>
                    <a:pt x="5954" y="20316"/>
                  </a:lnTo>
                  <a:lnTo>
                    <a:pt x="5954" y="19460"/>
                  </a:lnTo>
                  <a:lnTo>
                    <a:pt x="6305" y="18963"/>
                  </a:lnTo>
                  <a:lnTo>
                    <a:pt x="7008" y="18534"/>
                  </a:lnTo>
                  <a:lnTo>
                    <a:pt x="7354" y="18036"/>
                  </a:lnTo>
                  <a:lnTo>
                    <a:pt x="7354" y="18605"/>
                  </a:lnTo>
                  <a:lnTo>
                    <a:pt x="6540" y="19317"/>
                  </a:lnTo>
                  <a:lnTo>
                    <a:pt x="6423" y="19818"/>
                  </a:lnTo>
                  <a:lnTo>
                    <a:pt x="6540" y="20176"/>
                  </a:lnTo>
                  <a:lnTo>
                    <a:pt x="6305" y="20888"/>
                  </a:lnTo>
                  <a:lnTo>
                    <a:pt x="6540" y="21242"/>
                  </a:lnTo>
                  <a:lnTo>
                    <a:pt x="6423" y="21528"/>
                  </a:lnTo>
                  <a:lnTo>
                    <a:pt x="6774" y="21600"/>
                  </a:lnTo>
                  <a:lnTo>
                    <a:pt x="7008" y="21457"/>
                  </a:lnTo>
                  <a:lnTo>
                    <a:pt x="7472" y="21031"/>
                  </a:lnTo>
                  <a:lnTo>
                    <a:pt x="8526" y="20387"/>
                  </a:lnTo>
                  <a:lnTo>
                    <a:pt x="8872" y="19389"/>
                  </a:lnTo>
                  <a:lnTo>
                    <a:pt x="9341" y="19249"/>
                  </a:lnTo>
                  <a:lnTo>
                    <a:pt x="9341" y="19604"/>
                  </a:lnTo>
                  <a:lnTo>
                    <a:pt x="9106" y="20033"/>
                  </a:lnTo>
                  <a:lnTo>
                    <a:pt x="9106" y="20316"/>
                  </a:lnTo>
                  <a:lnTo>
                    <a:pt x="9692" y="20387"/>
                  </a:lnTo>
                  <a:lnTo>
                    <a:pt x="10859" y="19675"/>
                  </a:lnTo>
                  <a:lnTo>
                    <a:pt x="10859" y="19317"/>
                  </a:lnTo>
                  <a:lnTo>
                    <a:pt x="10273" y="19249"/>
                  </a:lnTo>
                  <a:lnTo>
                    <a:pt x="10273" y="19106"/>
                  </a:lnTo>
                  <a:lnTo>
                    <a:pt x="10859" y="18963"/>
                  </a:lnTo>
                  <a:lnTo>
                    <a:pt x="10859" y="18391"/>
                  </a:lnTo>
                  <a:lnTo>
                    <a:pt x="10624" y="18179"/>
                  </a:lnTo>
                  <a:lnTo>
                    <a:pt x="10624" y="17822"/>
                  </a:lnTo>
                  <a:lnTo>
                    <a:pt x="11562" y="17464"/>
                  </a:lnTo>
                  <a:lnTo>
                    <a:pt x="11790" y="16823"/>
                  </a:lnTo>
                  <a:lnTo>
                    <a:pt x="12376" y="16609"/>
                  </a:lnTo>
                  <a:lnTo>
                    <a:pt x="12728" y="16398"/>
                  </a:lnTo>
                  <a:lnTo>
                    <a:pt x="12728" y="16895"/>
                  </a:lnTo>
                  <a:lnTo>
                    <a:pt x="12259" y="16967"/>
                  </a:lnTo>
                  <a:lnTo>
                    <a:pt x="11790" y="17607"/>
                  </a:lnTo>
                  <a:lnTo>
                    <a:pt x="11444" y="18036"/>
                  </a:lnTo>
                  <a:lnTo>
                    <a:pt x="11210" y="18605"/>
                  </a:lnTo>
                  <a:lnTo>
                    <a:pt x="11562" y="18963"/>
                  </a:lnTo>
                  <a:lnTo>
                    <a:pt x="11673" y="19389"/>
                  </a:lnTo>
                  <a:lnTo>
                    <a:pt x="12025" y="19249"/>
                  </a:lnTo>
                  <a:lnTo>
                    <a:pt x="12611" y="18605"/>
                  </a:lnTo>
                  <a:lnTo>
                    <a:pt x="13777" y="17965"/>
                  </a:lnTo>
                  <a:lnTo>
                    <a:pt x="14128" y="17536"/>
                  </a:lnTo>
                  <a:lnTo>
                    <a:pt x="14128" y="16967"/>
                  </a:lnTo>
                  <a:lnTo>
                    <a:pt x="14597" y="16609"/>
                  </a:lnTo>
                  <a:lnTo>
                    <a:pt x="15060" y="16537"/>
                  </a:lnTo>
                  <a:lnTo>
                    <a:pt x="15060" y="16752"/>
                  </a:lnTo>
                  <a:lnTo>
                    <a:pt x="14943" y="16895"/>
                  </a:lnTo>
                  <a:lnTo>
                    <a:pt x="14943" y="17324"/>
                  </a:lnTo>
                  <a:lnTo>
                    <a:pt x="15295" y="17253"/>
                  </a:lnTo>
                  <a:lnTo>
                    <a:pt x="16115" y="16609"/>
                  </a:lnTo>
                  <a:lnTo>
                    <a:pt x="16578" y="16609"/>
                  </a:lnTo>
                  <a:lnTo>
                    <a:pt x="17515" y="16752"/>
                  </a:lnTo>
                  <a:lnTo>
                    <a:pt x="18565" y="16537"/>
                  </a:lnTo>
                  <a:lnTo>
                    <a:pt x="19150" y="16469"/>
                  </a:lnTo>
                  <a:lnTo>
                    <a:pt x="19496" y="16183"/>
                  </a:lnTo>
                  <a:lnTo>
                    <a:pt x="20199" y="16111"/>
                  </a:lnTo>
                  <a:lnTo>
                    <a:pt x="20434" y="15754"/>
                  </a:lnTo>
                  <a:lnTo>
                    <a:pt x="20434" y="15471"/>
                  </a:lnTo>
                  <a:lnTo>
                    <a:pt x="20551" y="15185"/>
                  </a:lnTo>
                  <a:lnTo>
                    <a:pt x="20199" y="14970"/>
                  </a:lnTo>
                  <a:lnTo>
                    <a:pt x="20434" y="14401"/>
                  </a:lnTo>
                  <a:lnTo>
                    <a:pt x="20434" y="13546"/>
                  </a:lnTo>
                  <a:lnTo>
                    <a:pt x="20199" y="13546"/>
                  </a:lnTo>
                  <a:lnTo>
                    <a:pt x="19731" y="14043"/>
                  </a:lnTo>
                  <a:lnTo>
                    <a:pt x="19033" y="14616"/>
                  </a:lnTo>
                  <a:lnTo>
                    <a:pt x="18682" y="14616"/>
                  </a:lnTo>
                  <a:lnTo>
                    <a:pt x="18682" y="14330"/>
                  </a:lnTo>
                  <a:lnTo>
                    <a:pt x="19150" y="13972"/>
                  </a:lnTo>
                  <a:lnTo>
                    <a:pt x="19731" y="13689"/>
                  </a:lnTo>
                  <a:lnTo>
                    <a:pt x="19848" y="13403"/>
                  </a:lnTo>
                  <a:lnTo>
                    <a:pt x="19150" y="13045"/>
                  </a:lnTo>
                  <a:lnTo>
                    <a:pt x="19033" y="12691"/>
                  </a:lnTo>
                  <a:lnTo>
                    <a:pt x="18682" y="12691"/>
                  </a:lnTo>
                  <a:lnTo>
                    <a:pt x="18447" y="12831"/>
                  </a:lnTo>
                  <a:lnTo>
                    <a:pt x="18213" y="13045"/>
                  </a:lnTo>
                  <a:lnTo>
                    <a:pt x="17861" y="12902"/>
                  </a:lnTo>
                  <a:lnTo>
                    <a:pt x="17281" y="12974"/>
                  </a:lnTo>
                  <a:lnTo>
                    <a:pt x="16812" y="13188"/>
                  </a:lnTo>
                  <a:lnTo>
                    <a:pt x="16232" y="13045"/>
                  </a:lnTo>
                  <a:lnTo>
                    <a:pt x="16461" y="12902"/>
                  </a:lnTo>
                  <a:lnTo>
                    <a:pt x="17979" y="12548"/>
                  </a:lnTo>
                  <a:lnTo>
                    <a:pt x="18565" y="12476"/>
                  </a:lnTo>
                  <a:lnTo>
                    <a:pt x="19731" y="11764"/>
                  </a:lnTo>
                  <a:lnTo>
                    <a:pt x="19965" y="11550"/>
                  </a:lnTo>
                  <a:lnTo>
                    <a:pt x="20785" y="10766"/>
                  </a:lnTo>
                  <a:lnTo>
                    <a:pt x="21014" y="10122"/>
                  </a:lnTo>
                  <a:lnTo>
                    <a:pt x="20785" y="10050"/>
                  </a:lnTo>
                  <a:lnTo>
                    <a:pt x="20317" y="10122"/>
                  </a:lnTo>
                  <a:lnTo>
                    <a:pt x="19965" y="10337"/>
                  </a:lnTo>
                  <a:lnTo>
                    <a:pt x="19731" y="10050"/>
                  </a:lnTo>
                  <a:lnTo>
                    <a:pt x="19965" y="9839"/>
                  </a:lnTo>
                  <a:lnTo>
                    <a:pt x="20317" y="9696"/>
                  </a:lnTo>
                  <a:lnTo>
                    <a:pt x="20785" y="9768"/>
                  </a:lnTo>
                  <a:lnTo>
                    <a:pt x="21014" y="9482"/>
                  </a:lnTo>
                  <a:lnTo>
                    <a:pt x="21014" y="9052"/>
                  </a:lnTo>
                  <a:lnTo>
                    <a:pt x="21600" y="8698"/>
                  </a:lnTo>
                  <a:lnTo>
                    <a:pt x="21600" y="8269"/>
                  </a:lnTo>
                  <a:lnTo>
                    <a:pt x="21483" y="8057"/>
                  </a:lnTo>
                  <a:lnTo>
                    <a:pt x="21483" y="7843"/>
                  </a:lnTo>
                  <a:lnTo>
                    <a:pt x="20897" y="7700"/>
                  </a:lnTo>
                  <a:lnTo>
                    <a:pt x="20317" y="7843"/>
                  </a:lnTo>
                  <a:lnTo>
                    <a:pt x="19496" y="8698"/>
                  </a:lnTo>
                  <a:lnTo>
                    <a:pt x="19496" y="9124"/>
                  </a:lnTo>
                  <a:lnTo>
                    <a:pt x="19848" y="9410"/>
                  </a:lnTo>
                  <a:lnTo>
                    <a:pt x="19379" y="9696"/>
                  </a:lnTo>
                  <a:lnTo>
                    <a:pt x="19150" y="9839"/>
                  </a:lnTo>
                  <a:lnTo>
                    <a:pt x="18799" y="9768"/>
                  </a:lnTo>
                  <a:lnTo>
                    <a:pt x="19033" y="9625"/>
                  </a:lnTo>
                  <a:lnTo>
                    <a:pt x="18682" y="9410"/>
                  </a:lnTo>
                  <a:lnTo>
                    <a:pt x="18682" y="9052"/>
                  </a:lnTo>
                  <a:lnTo>
                    <a:pt x="19268" y="8340"/>
                  </a:lnTo>
                  <a:lnTo>
                    <a:pt x="19150" y="7986"/>
                  </a:lnTo>
                  <a:lnTo>
                    <a:pt x="19268" y="7843"/>
                  </a:lnTo>
                  <a:lnTo>
                    <a:pt x="19379" y="7914"/>
                  </a:lnTo>
                  <a:lnTo>
                    <a:pt x="19848" y="7843"/>
                  </a:lnTo>
                  <a:lnTo>
                    <a:pt x="19731" y="7270"/>
                  </a:lnTo>
                  <a:lnTo>
                    <a:pt x="19268" y="6916"/>
                  </a:lnTo>
                  <a:lnTo>
                    <a:pt x="18682" y="6916"/>
                  </a:lnTo>
                  <a:lnTo>
                    <a:pt x="17979" y="6988"/>
                  </a:lnTo>
                  <a:lnTo>
                    <a:pt x="17633" y="7342"/>
                  </a:lnTo>
                  <a:lnTo>
                    <a:pt x="17515" y="7199"/>
                  </a:lnTo>
                  <a:lnTo>
                    <a:pt x="17398" y="6988"/>
                  </a:lnTo>
                  <a:lnTo>
                    <a:pt x="17515" y="6487"/>
                  </a:lnTo>
                  <a:lnTo>
                    <a:pt x="17047" y="5918"/>
                  </a:lnTo>
                  <a:lnTo>
                    <a:pt x="17281" y="5134"/>
                  </a:lnTo>
                  <a:lnTo>
                    <a:pt x="17281" y="4490"/>
                  </a:lnTo>
                  <a:lnTo>
                    <a:pt x="17515" y="4064"/>
                  </a:lnTo>
                  <a:lnTo>
                    <a:pt x="17633" y="3424"/>
                  </a:lnTo>
                  <a:lnTo>
                    <a:pt x="17515" y="2923"/>
                  </a:lnTo>
                  <a:lnTo>
                    <a:pt x="18096" y="2283"/>
                  </a:lnTo>
                  <a:lnTo>
                    <a:pt x="18096" y="1782"/>
                  </a:lnTo>
                  <a:lnTo>
                    <a:pt x="17515" y="1428"/>
                  </a:lnTo>
                  <a:lnTo>
                    <a:pt x="17398" y="927"/>
                  </a:lnTo>
                  <a:lnTo>
                    <a:pt x="16461" y="501"/>
                  </a:lnTo>
                  <a:lnTo>
                    <a:pt x="16232" y="215"/>
                  </a:lnTo>
                  <a:lnTo>
                    <a:pt x="15295" y="0"/>
                  </a:lnTo>
                  <a:lnTo>
                    <a:pt x="15060" y="72"/>
                  </a:lnTo>
                  <a:lnTo>
                    <a:pt x="15060" y="358"/>
                  </a:lnTo>
                  <a:lnTo>
                    <a:pt x="14943" y="429"/>
                  </a:lnTo>
                  <a:lnTo>
                    <a:pt x="14011" y="0"/>
                  </a:lnTo>
                  <a:close/>
                </a:path>
              </a:pathLst>
            </a:custGeom>
            <a:solidFill>
              <a:srgbClr val="CBD4D9"/>
            </a:solidFill>
            <a:ln w="12700" cap="flat">
              <a:noFill/>
              <a:miter lim="400000"/>
            </a:ln>
            <a:effectLst/>
          </p:spPr>
          <p:txBody>
            <a:bodyPr wrap="square" lIns="0" tIns="0" rIns="0" bIns="0" numCol="1" anchor="ctr">
              <a:noAutofit/>
            </a:bodyPr>
            <a:lstStyle/>
            <a:p>
              <a:pPr defTabSz="342900">
                <a:lnSpc>
                  <a:spcPct val="100000"/>
                </a:lnSpc>
                <a:spcBef>
                  <a:spcPts val="0"/>
                </a:spcBef>
                <a:defRPr sz="1400">
                  <a:latin typeface="Arial"/>
                  <a:ea typeface="Arial"/>
                  <a:cs typeface="Arial"/>
                  <a:sym typeface="Arial"/>
                </a:defRPr>
              </a:pPr>
              <a:endParaRPr sz="525"/>
            </a:p>
          </p:txBody>
        </p:sp>
        <p:sp>
          <p:nvSpPr>
            <p:cNvPr id="59" name="Google Shape;10448;p32">
              <a:extLst>
                <a:ext uri="{FF2B5EF4-FFF2-40B4-BE49-F238E27FC236}">
                  <a16:creationId xmlns:a16="http://schemas.microsoft.com/office/drawing/2014/main" id="{7BD44B5D-5551-2BB7-CF41-CB1F14735F66}"/>
                </a:ext>
              </a:extLst>
            </p:cNvPr>
            <p:cNvSpPr/>
            <p:nvPr/>
          </p:nvSpPr>
          <p:spPr>
            <a:xfrm>
              <a:off x="6727598" y="703215"/>
              <a:ext cx="182860" cy="229440"/>
            </a:xfrm>
            <a:custGeom>
              <a:avLst/>
              <a:gdLst/>
              <a:ahLst/>
              <a:cxnLst>
                <a:cxn ang="0">
                  <a:pos x="wd2" y="hd2"/>
                </a:cxn>
                <a:cxn ang="5400000">
                  <a:pos x="wd2" y="hd2"/>
                </a:cxn>
                <a:cxn ang="10800000">
                  <a:pos x="wd2" y="hd2"/>
                </a:cxn>
                <a:cxn ang="16200000">
                  <a:pos x="wd2" y="hd2"/>
                </a:cxn>
              </a:cxnLst>
              <a:rect l="0" t="0" r="r" b="b"/>
              <a:pathLst>
                <a:path w="21600" h="21600" extrusionOk="0">
                  <a:moveTo>
                    <a:pt x="10483" y="0"/>
                  </a:moveTo>
                  <a:lnTo>
                    <a:pt x="8640" y="1178"/>
                  </a:lnTo>
                  <a:lnTo>
                    <a:pt x="7402" y="1885"/>
                  </a:lnTo>
                  <a:lnTo>
                    <a:pt x="7402" y="3995"/>
                  </a:lnTo>
                  <a:lnTo>
                    <a:pt x="6178" y="4702"/>
                  </a:lnTo>
                  <a:lnTo>
                    <a:pt x="5249" y="4230"/>
                  </a:lnTo>
                  <a:lnTo>
                    <a:pt x="4010" y="6104"/>
                  </a:lnTo>
                  <a:lnTo>
                    <a:pt x="4010" y="8225"/>
                  </a:lnTo>
                  <a:lnTo>
                    <a:pt x="2772" y="9392"/>
                  </a:lnTo>
                  <a:lnTo>
                    <a:pt x="4010" y="10806"/>
                  </a:lnTo>
                  <a:lnTo>
                    <a:pt x="2167" y="10806"/>
                  </a:lnTo>
                  <a:lnTo>
                    <a:pt x="2462" y="11277"/>
                  </a:lnTo>
                  <a:lnTo>
                    <a:pt x="4010" y="12208"/>
                  </a:lnTo>
                  <a:lnTo>
                    <a:pt x="5868" y="14093"/>
                  </a:lnTo>
                  <a:lnTo>
                    <a:pt x="5558" y="15260"/>
                  </a:lnTo>
                  <a:lnTo>
                    <a:pt x="5249" y="15260"/>
                  </a:lnTo>
                  <a:lnTo>
                    <a:pt x="3082" y="14093"/>
                  </a:lnTo>
                  <a:lnTo>
                    <a:pt x="1238" y="14093"/>
                  </a:lnTo>
                  <a:lnTo>
                    <a:pt x="929" y="14789"/>
                  </a:lnTo>
                  <a:lnTo>
                    <a:pt x="0" y="15732"/>
                  </a:lnTo>
                  <a:lnTo>
                    <a:pt x="1548" y="16438"/>
                  </a:lnTo>
                  <a:lnTo>
                    <a:pt x="2167" y="17841"/>
                  </a:lnTo>
                  <a:lnTo>
                    <a:pt x="2772" y="18312"/>
                  </a:lnTo>
                  <a:lnTo>
                    <a:pt x="1548" y="19490"/>
                  </a:lnTo>
                  <a:lnTo>
                    <a:pt x="1548" y="21129"/>
                  </a:lnTo>
                  <a:lnTo>
                    <a:pt x="3701" y="20433"/>
                  </a:lnTo>
                  <a:lnTo>
                    <a:pt x="4010" y="19490"/>
                  </a:lnTo>
                  <a:lnTo>
                    <a:pt x="5249" y="19490"/>
                  </a:lnTo>
                  <a:lnTo>
                    <a:pt x="5558" y="21129"/>
                  </a:lnTo>
                  <a:lnTo>
                    <a:pt x="6782" y="21129"/>
                  </a:lnTo>
                  <a:lnTo>
                    <a:pt x="8950" y="20669"/>
                  </a:lnTo>
                  <a:lnTo>
                    <a:pt x="10483" y="21129"/>
                  </a:lnTo>
                  <a:lnTo>
                    <a:pt x="12341" y="19962"/>
                  </a:lnTo>
                  <a:lnTo>
                    <a:pt x="13270" y="20433"/>
                  </a:lnTo>
                  <a:lnTo>
                    <a:pt x="13270" y="21600"/>
                  </a:lnTo>
                  <a:lnTo>
                    <a:pt x="14493" y="21600"/>
                  </a:lnTo>
                  <a:lnTo>
                    <a:pt x="15113" y="21129"/>
                  </a:lnTo>
                  <a:lnTo>
                    <a:pt x="18209" y="19490"/>
                  </a:lnTo>
                  <a:lnTo>
                    <a:pt x="18209" y="18312"/>
                  </a:lnTo>
                  <a:lnTo>
                    <a:pt x="17899" y="16438"/>
                  </a:lnTo>
                  <a:lnTo>
                    <a:pt x="16970" y="16438"/>
                  </a:lnTo>
                  <a:lnTo>
                    <a:pt x="16351" y="15732"/>
                  </a:lnTo>
                  <a:lnTo>
                    <a:pt x="17590" y="15260"/>
                  </a:lnTo>
                  <a:lnTo>
                    <a:pt x="19123" y="15496"/>
                  </a:lnTo>
                  <a:lnTo>
                    <a:pt x="19742" y="14565"/>
                  </a:lnTo>
                  <a:lnTo>
                    <a:pt x="21600" y="13622"/>
                  </a:lnTo>
                  <a:lnTo>
                    <a:pt x="20981" y="11041"/>
                  </a:lnTo>
                  <a:lnTo>
                    <a:pt x="20052" y="10099"/>
                  </a:lnTo>
                  <a:lnTo>
                    <a:pt x="20052" y="9392"/>
                  </a:lnTo>
                  <a:lnTo>
                    <a:pt x="18209" y="9392"/>
                  </a:lnTo>
                  <a:lnTo>
                    <a:pt x="17590" y="7754"/>
                  </a:lnTo>
                  <a:lnTo>
                    <a:pt x="17590" y="7282"/>
                  </a:lnTo>
                  <a:lnTo>
                    <a:pt x="16661" y="6575"/>
                  </a:lnTo>
                  <a:lnTo>
                    <a:pt x="16351" y="5408"/>
                  </a:lnTo>
                  <a:lnTo>
                    <a:pt x="15422" y="5173"/>
                  </a:lnTo>
                  <a:lnTo>
                    <a:pt x="14803" y="4230"/>
                  </a:lnTo>
                  <a:lnTo>
                    <a:pt x="15113" y="3052"/>
                  </a:lnTo>
                  <a:lnTo>
                    <a:pt x="14493" y="1885"/>
                  </a:lnTo>
                  <a:lnTo>
                    <a:pt x="12341" y="0"/>
                  </a:lnTo>
                  <a:close/>
                </a:path>
              </a:pathLst>
            </a:custGeom>
            <a:solidFill>
              <a:srgbClr val="CBD4D9"/>
            </a:solidFill>
            <a:ln w="12700" cap="flat">
              <a:noFill/>
              <a:miter lim="400000"/>
            </a:ln>
            <a:effectLst/>
          </p:spPr>
          <p:txBody>
            <a:bodyPr wrap="square" lIns="0" tIns="0" rIns="0" bIns="0" numCol="1" anchor="ctr">
              <a:noAutofit/>
            </a:bodyPr>
            <a:lstStyle/>
            <a:p>
              <a:pPr defTabSz="342900">
                <a:lnSpc>
                  <a:spcPct val="100000"/>
                </a:lnSpc>
                <a:spcBef>
                  <a:spcPts val="0"/>
                </a:spcBef>
                <a:defRPr sz="1400">
                  <a:latin typeface="Arial"/>
                  <a:ea typeface="Arial"/>
                  <a:cs typeface="Arial"/>
                  <a:sym typeface="Arial"/>
                </a:defRPr>
              </a:pPr>
              <a:endParaRPr sz="525"/>
            </a:p>
          </p:txBody>
        </p:sp>
        <p:sp>
          <p:nvSpPr>
            <p:cNvPr id="60" name="Google Shape;10449;p32">
              <a:extLst>
                <a:ext uri="{FF2B5EF4-FFF2-40B4-BE49-F238E27FC236}">
                  <a16:creationId xmlns:a16="http://schemas.microsoft.com/office/drawing/2014/main" id="{86D7EB5E-2660-F29C-29F2-3151AB5525B2}"/>
                </a:ext>
              </a:extLst>
            </p:cNvPr>
            <p:cNvSpPr/>
            <p:nvPr/>
          </p:nvSpPr>
          <p:spPr>
            <a:xfrm>
              <a:off x="6949650" y="0"/>
              <a:ext cx="1929947" cy="1441473"/>
            </a:xfrm>
            <a:custGeom>
              <a:avLst/>
              <a:gdLst/>
              <a:ahLst/>
              <a:cxnLst>
                <a:cxn ang="0">
                  <a:pos x="wd2" y="hd2"/>
                </a:cxn>
                <a:cxn ang="5400000">
                  <a:pos x="wd2" y="hd2"/>
                </a:cxn>
                <a:cxn ang="10800000">
                  <a:pos x="wd2" y="hd2"/>
                </a:cxn>
                <a:cxn ang="16200000">
                  <a:pos x="wd2" y="hd2"/>
                </a:cxn>
              </a:cxnLst>
              <a:rect l="0" t="0" r="r" b="b"/>
              <a:pathLst>
                <a:path w="21600" h="21600" extrusionOk="0">
                  <a:moveTo>
                    <a:pt x="13444" y="0"/>
                  </a:moveTo>
                  <a:lnTo>
                    <a:pt x="13299" y="186"/>
                  </a:lnTo>
                  <a:lnTo>
                    <a:pt x="13153" y="186"/>
                  </a:lnTo>
                  <a:lnTo>
                    <a:pt x="13064" y="298"/>
                  </a:lnTo>
                  <a:lnTo>
                    <a:pt x="13153" y="448"/>
                  </a:lnTo>
                  <a:lnTo>
                    <a:pt x="13299" y="486"/>
                  </a:lnTo>
                  <a:lnTo>
                    <a:pt x="13387" y="561"/>
                  </a:lnTo>
                  <a:lnTo>
                    <a:pt x="13211" y="561"/>
                  </a:lnTo>
                  <a:lnTo>
                    <a:pt x="13123" y="672"/>
                  </a:lnTo>
                  <a:lnTo>
                    <a:pt x="13211" y="822"/>
                  </a:lnTo>
                  <a:lnTo>
                    <a:pt x="13387" y="1009"/>
                  </a:lnTo>
                  <a:lnTo>
                    <a:pt x="13358" y="1122"/>
                  </a:lnTo>
                  <a:lnTo>
                    <a:pt x="13299" y="1232"/>
                  </a:lnTo>
                  <a:lnTo>
                    <a:pt x="13444" y="1420"/>
                  </a:lnTo>
                  <a:lnTo>
                    <a:pt x="13562" y="1457"/>
                  </a:lnTo>
                  <a:lnTo>
                    <a:pt x="13562" y="1570"/>
                  </a:lnTo>
                  <a:lnTo>
                    <a:pt x="13417" y="1607"/>
                  </a:lnTo>
                  <a:lnTo>
                    <a:pt x="13417" y="1681"/>
                  </a:lnTo>
                  <a:lnTo>
                    <a:pt x="13123" y="1270"/>
                  </a:lnTo>
                  <a:lnTo>
                    <a:pt x="13064" y="1270"/>
                  </a:lnTo>
                  <a:lnTo>
                    <a:pt x="13007" y="1420"/>
                  </a:lnTo>
                  <a:lnTo>
                    <a:pt x="13007" y="1607"/>
                  </a:lnTo>
                  <a:lnTo>
                    <a:pt x="12949" y="1570"/>
                  </a:lnTo>
                  <a:lnTo>
                    <a:pt x="12919" y="1232"/>
                  </a:lnTo>
                  <a:lnTo>
                    <a:pt x="12949" y="1009"/>
                  </a:lnTo>
                  <a:lnTo>
                    <a:pt x="12831" y="747"/>
                  </a:lnTo>
                  <a:lnTo>
                    <a:pt x="12831" y="486"/>
                  </a:lnTo>
                  <a:lnTo>
                    <a:pt x="12743" y="373"/>
                  </a:lnTo>
                  <a:lnTo>
                    <a:pt x="12685" y="448"/>
                  </a:lnTo>
                  <a:lnTo>
                    <a:pt x="12510" y="261"/>
                  </a:lnTo>
                  <a:lnTo>
                    <a:pt x="12393" y="186"/>
                  </a:lnTo>
                  <a:lnTo>
                    <a:pt x="12363" y="448"/>
                  </a:lnTo>
                  <a:lnTo>
                    <a:pt x="12393" y="822"/>
                  </a:lnTo>
                  <a:lnTo>
                    <a:pt x="12363" y="1195"/>
                  </a:lnTo>
                  <a:lnTo>
                    <a:pt x="12422" y="1457"/>
                  </a:lnTo>
                  <a:lnTo>
                    <a:pt x="12481" y="1756"/>
                  </a:lnTo>
                  <a:lnTo>
                    <a:pt x="12481" y="2129"/>
                  </a:lnTo>
                  <a:lnTo>
                    <a:pt x="12393" y="2204"/>
                  </a:lnTo>
                  <a:lnTo>
                    <a:pt x="12334" y="2018"/>
                  </a:lnTo>
                  <a:lnTo>
                    <a:pt x="12275" y="1756"/>
                  </a:lnTo>
                  <a:lnTo>
                    <a:pt x="12218" y="1607"/>
                  </a:lnTo>
                  <a:lnTo>
                    <a:pt x="12218" y="1382"/>
                  </a:lnTo>
                  <a:lnTo>
                    <a:pt x="12189" y="1122"/>
                  </a:lnTo>
                  <a:lnTo>
                    <a:pt x="12130" y="859"/>
                  </a:lnTo>
                  <a:lnTo>
                    <a:pt x="11838" y="636"/>
                  </a:lnTo>
                  <a:lnTo>
                    <a:pt x="11750" y="636"/>
                  </a:lnTo>
                  <a:lnTo>
                    <a:pt x="11691" y="859"/>
                  </a:lnTo>
                  <a:lnTo>
                    <a:pt x="11662" y="934"/>
                  </a:lnTo>
                  <a:lnTo>
                    <a:pt x="11691" y="1232"/>
                  </a:lnTo>
                  <a:lnTo>
                    <a:pt x="11954" y="1457"/>
                  </a:lnTo>
                  <a:lnTo>
                    <a:pt x="11954" y="1607"/>
                  </a:lnTo>
                  <a:lnTo>
                    <a:pt x="11691" y="1570"/>
                  </a:lnTo>
                  <a:lnTo>
                    <a:pt x="11633" y="1495"/>
                  </a:lnTo>
                  <a:lnTo>
                    <a:pt x="11515" y="1495"/>
                  </a:lnTo>
                  <a:lnTo>
                    <a:pt x="11399" y="1643"/>
                  </a:lnTo>
                  <a:lnTo>
                    <a:pt x="11515" y="2018"/>
                  </a:lnTo>
                  <a:lnTo>
                    <a:pt x="11487" y="2129"/>
                  </a:lnTo>
                  <a:lnTo>
                    <a:pt x="11282" y="2204"/>
                  </a:lnTo>
                  <a:lnTo>
                    <a:pt x="11223" y="2391"/>
                  </a:lnTo>
                  <a:lnTo>
                    <a:pt x="11107" y="2504"/>
                  </a:lnTo>
                  <a:lnTo>
                    <a:pt x="11049" y="2354"/>
                  </a:lnTo>
                  <a:lnTo>
                    <a:pt x="11049" y="2166"/>
                  </a:lnTo>
                  <a:lnTo>
                    <a:pt x="10961" y="2166"/>
                  </a:lnTo>
                  <a:lnTo>
                    <a:pt x="10873" y="2429"/>
                  </a:lnTo>
                  <a:lnTo>
                    <a:pt x="10755" y="2504"/>
                  </a:lnTo>
                  <a:lnTo>
                    <a:pt x="10727" y="2018"/>
                  </a:lnTo>
                  <a:lnTo>
                    <a:pt x="10755" y="1756"/>
                  </a:lnTo>
                  <a:lnTo>
                    <a:pt x="10755" y="1643"/>
                  </a:lnTo>
                  <a:lnTo>
                    <a:pt x="10463" y="1495"/>
                  </a:lnTo>
                  <a:lnTo>
                    <a:pt x="10434" y="1382"/>
                  </a:lnTo>
                  <a:lnTo>
                    <a:pt x="10522" y="1232"/>
                  </a:lnTo>
                  <a:lnTo>
                    <a:pt x="10551" y="1084"/>
                  </a:lnTo>
                  <a:lnTo>
                    <a:pt x="10434" y="1009"/>
                  </a:lnTo>
                  <a:lnTo>
                    <a:pt x="10142" y="934"/>
                  </a:lnTo>
                  <a:lnTo>
                    <a:pt x="10083" y="859"/>
                  </a:lnTo>
                  <a:lnTo>
                    <a:pt x="9879" y="934"/>
                  </a:lnTo>
                  <a:lnTo>
                    <a:pt x="9821" y="1122"/>
                  </a:lnTo>
                  <a:lnTo>
                    <a:pt x="9938" y="1270"/>
                  </a:lnTo>
                  <a:lnTo>
                    <a:pt x="9938" y="1643"/>
                  </a:lnTo>
                  <a:lnTo>
                    <a:pt x="9879" y="1756"/>
                  </a:lnTo>
                  <a:lnTo>
                    <a:pt x="9733" y="1681"/>
                  </a:lnTo>
                  <a:lnTo>
                    <a:pt x="9587" y="1756"/>
                  </a:lnTo>
                  <a:lnTo>
                    <a:pt x="9470" y="1607"/>
                  </a:lnTo>
                  <a:lnTo>
                    <a:pt x="9294" y="1607"/>
                  </a:lnTo>
                  <a:lnTo>
                    <a:pt x="9265" y="1831"/>
                  </a:lnTo>
                  <a:lnTo>
                    <a:pt x="9323" y="1943"/>
                  </a:lnTo>
                  <a:lnTo>
                    <a:pt x="9411" y="2129"/>
                  </a:lnTo>
                  <a:lnTo>
                    <a:pt x="9499" y="2241"/>
                  </a:lnTo>
                  <a:lnTo>
                    <a:pt x="9499" y="2504"/>
                  </a:lnTo>
                  <a:lnTo>
                    <a:pt x="9587" y="2615"/>
                  </a:lnTo>
                  <a:lnTo>
                    <a:pt x="9645" y="2615"/>
                  </a:lnTo>
                  <a:lnTo>
                    <a:pt x="9791" y="2915"/>
                  </a:lnTo>
                  <a:lnTo>
                    <a:pt x="9791" y="3176"/>
                  </a:lnTo>
                  <a:lnTo>
                    <a:pt x="9733" y="3288"/>
                  </a:lnTo>
                  <a:lnTo>
                    <a:pt x="9762" y="3065"/>
                  </a:lnTo>
                  <a:lnTo>
                    <a:pt x="9703" y="3065"/>
                  </a:lnTo>
                  <a:lnTo>
                    <a:pt x="9558" y="3288"/>
                  </a:lnTo>
                  <a:lnTo>
                    <a:pt x="9470" y="3138"/>
                  </a:lnTo>
                  <a:lnTo>
                    <a:pt x="9470" y="2952"/>
                  </a:lnTo>
                  <a:lnTo>
                    <a:pt x="9499" y="2915"/>
                  </a:lnTo>
                  <a:lnTo>
                    <a:pt x="9470" y="2765"/>
                  </a:lnTo>
                  <a:lnTo>
                    <a:pt x="9411" y="2877"/>
                  </a:lnTo>
                  <a:lnTo>
                    <a:pt x="9294" y="2877"/>
                  </a:lnTo>
                  <a:lnTo>
                    <a:pt x="9294" y="3138"/>
                  </a:lnTo>
                  <a:lnTo>
                    <a:pt x="9207" y="3288"/>
                  </a:lnTo>
                  <a:lnTo>
                    <a:pt x="9178" y="3138"/>
                  </a:lnTo>
                  <a:lnTo>
                    <a:pt x="9090" y="2990"/>
                  </a:lnTo>
                  <a:lnTo>
                    <a:pt x="9149" y="2802"/>
                  </a:lnTo>
                  <a:lnTo>
                    <a:pt x="9149" y="2541"/>
                  </a:lnTo>
                  <a:lnTo>
                    <a:pt x="9002" y="2316"/>
                  </a:lnTo>
                  <a:lnTo>
                    <a:pt x="8914" y="2316"/>
                  </a:lnTo>
                  <a:lnTo>
                    <a:pt x="8739" y="2615"/>
                  </a:lnTo>
                  <a:lnTo>
                    <a:pt x="8681" y="2690"/>
                  </a:lnTo>
                  <a:lnTo>
                    <a:pt x="8681" y="2915"/>
                  </a:lnTo>
                  <a:lnTo>
                    <a:pt x="8739" y="3065"/>
                  </a:lnTo>
                  <a:lnTo>
                    <a:pt x="8681" y="3138"/>
                  </a:lnTo>
                  <a:lnTo>
                    <a:pt x="8563" y="2990"/>
                  </a:lnTo>
                  <a:lnTo>
                    <a:pt x="8593" y="2877"/>
                  </a:lnTo>
                  <a:lnTo>
                    <a:pt x="8534" y="2727"/>
                  </a:lnTo>
                  <a:lnTo>
                    <a:pt x="8563" y="2541"/>
                  </a:lnTo>
                  <a:lnTo>
                    <a:pt x="8534" y="2316"/>
                  </a:lnTo>
                  <a:lnTo>
                    <a:pt x="8359" y="2204"/>
                  </a:lnTo>
                  <a:lnTo>
                    <a:pt x="8359" y="1756"/>
                  </a:lnTo>
                  <a:lnTo>
                    <a:pt x="8301" y="1756"/>
                  </a:lnTo>
                  <a:lnTo>
                    <a:pt x="8095" y="1981"/>
                  </a:lnTo>
                  <a:lnTo>
                    <a:pt x="7980" y="2018"/>
                  </a:lnTo>
                  <a:lnTo>
                    <a:pt x="7950" y="2241"/>
                  </a:lnTo>
                  <a:lnTo>
                    <a:pt x="7980" y="2391"/>
                  </a:lnTo>
                  <a:lnTo>
                    <a:pt x="7950" y="2504"/>
                  </a:lnTo>
                  <a:lnTo>
                    <a:pt x="7950" y="2615"/>
                  </a:lnTo>
                  <a:lnTo>
                    <a:pt x="7833" y="2727"/>
                  </a:lnTo>
                  <a:lnTo>
                    <a:pt x="7833" y="2579"/>
                  </a:lnTo>
                  <a:lnTo>
                    <a:pt x="7862" y="2504"/>
                  </a:lnTo>
                  <a:lnTo>
                    <a:pt x="7833" y="2391"/>
                  </a:lnTo>
                  <a:lnTo>
                    <a:pt x="7715" y="2541"/>
                  </a:lnTo>
                  <a:lnTo>
                    <a:pt x="7629" y="2802"/>
                  </a:lnTo>
                  <a:lnTo>
                    <a:pt x="7541" y="2877"/>
                  </a:lnTo>
                  <a:lnTo>
                    <a:pt x="7541" y="2391"/>
                  </a:lnTo>
                  <a:lnTo>
                    <a:pt x="7570" y="2241"/>
                  </a:lnTo>
                  <a:lnTo>
                    <a:pt x="7570" y="2129"/>
                  </a:lnTo>
                  <a:lnTo>
                    <a:pt x="7453" y="2056"/>
                  </a:lnTo>
                  <a:lnTo>
                    <a:pt x="7365" y="2166"/>
                  </a:lnTo>
                  <a:lnTo>
                    <a:pt x="7014" y="2166"/>
                  </a:lnTo>
                  <a:lnTo>
                    <a:pt x="6810" y="2354"/>
                  </a:lnTo>
                  <a:lnTo>
                    <a:pt x="6664" y="2316"/>
                  </a:lnTo>
                  <a:lnTo>
                    <a:pt x="6489" y="2429"/>
                  </a:lnTo>
                  <a:lnTo>
                    <a:pt x="6401" y="2615"/>
                  </a:lnTo>
                  <a:lnTo>
                    <a:pt x="6225" y="2615"/>
                  </a:lnTo>
                  <a:lnTo>
                    <a:pt x="6080" y="2727"/>
                  </a:lnTo>
                  <a:lnTo>
                    <a:pt x="6050" y="2952"/>
                  </a:lnTo>
                  <a:lnTo>
                    <a:pt x="5933" y="2877"/>
                  </a:lnTo>
                  <a:lnTo>
                    <a:pt x="5904" y="2915"/>
                  </a:lnTo>
                  <a:lnTo>
                    <a:pt x="5933" y="3101"/>
                  </a:lnTo>
                  <a:lnTo>
                    <a:pt x="5992" y="3138"/>
                  </a:lnTo>
                  <a:lnTo>
                    <a:pt x="5962" y="3326"/>
                  </a:lnTo>
                  <a:lnTo>
                    <a:pt x="5992" y="3513"/>
                  </a:lnTo>
                  <a:lnTo>
                    <a:pt x="6166" y="3476"/>
                  </a:lnTo>
                  <a:lnTo>
                    <a:pt x="6254" y="3326"/>
                  </a:lnTo>
                  <a:lnTo>
                    <a:pt x="6254" y="3176"/>
                  </a:lnTo>
                  <a:lnTo>
                    <a:pt x="6430" y="3138"/>
                  </a:lnTo>
                  <a:lnTo>
                    <a:pt x="6518" y="3065"/>
                  </a:lnTo>
                  <a:lnTo>
                    <a:pt x="6576" y="2990"/>
                  </a:lnTo>
                  <a:lnTo>
                    <a:pt x="6634" y="3251"/>
                  </a:lnTo>
                  <a:lnTo>
                    <a:pt x="6722" y="3138"/>
                  </a:lnTo>
                  <a:lnTo>
                    <a:pt x="6781" y="2952"/>
                  </a:lnTo>
                  <a:lnTo>
                    <a:pt x="6840" y="2915"/>
                  </a:lnTo>
                  <a:lnTo>
                    <a:pt x="6810" y="3176"/>
                  </a:lnTo>
                  <a:lnTo>
                    <a:pt x="6869" y="3288"/>
                  </a:lnTo>
                  <a:lnTo>
                    <a:pt x="7073" y="3288"/>
                  </a:lnTo>
                  <a:lnTo>
                    <a:pt x="6898" y="3363"/>
                  </a:lnTo>
                  <a:lnTo>
                    <a:pt x="6664" y="3438"/>
                  </a:lnTo>
                  <a:lnTo>
                    <a:pt x="6430" y="3661"/>
                  </a:lnTo>
                  <a:lnTo>
                    <a:pt x="6254" y="3736"/>
                  </a:lnTo>
                  <a:lnTo>
                    <a:pt x="6284" y="3924"/>
                  </a:lnTo>
                  <a:lnTo>
                    <a:pt x="6284" y="4072"/>
                  </a:lnTo>
                  <a:lnTo>
                    <a:pt x="6401" y="4072"/>
                  </a:lnTo>
                  <a:lnTo>
                    <a:pt x="6518" y="3924"/>
                  </a:lnTo>
                  <a:lnTo>
                    <a:pt x="6664" y="3924"/>
                  </a:lnTo>
                  <a:lnTo>
                    <a:pt x="6869" y="3849"/>
                  </a:lnTo>
                  <a:lnTo>
                    <a:pt x="7161" y="3811"/>
                  </a:lnTo>
                  <a:lnTo>
                    <a:pt x="7512" y="3699"/>
                  </a:lnTo>
                  <a:lnTo>
                    <a:pt x="7570" y="3811"/>
                  </a:lnTo>
                  <a:lnTo>
                    <a:pt x="7570" y="3924"/>
                  </a:lnTo>
                  <a:lnTo>
                    <a:pt x="7453" y="3999"/>
                  </a:lnTo>
                  <a:lnTo>
                    <a:pt x="7365" y="3886"/>
                  </a:lnTo>
                  <a:lnTo>
                    <a:pt x="7220" y="3886"/>
                  </a:lnTo>
                  <a:lnTo>
                    <a:pt x="7073" y="4036"/>
                  </a:lnTo>
                  <a:lnTo>
                    <a:pt x="6810" y="4036"/>
                  </a:lnTo>
                  <a:lnTo>
                    <a:pt x="6576" y="4260"/>
                  </a:lnTo>
                  <a:lnTo>
                    <a:pt x="6372" y="4260"/>
                  </a:lnTo>
                  <a:lnTo>
                    <a:pt x="6342" y="4372"/>
                  </a:lnTo>
                  <a:lnTo>
                    <a:pt x="6430" y="4560"/>
                  </a:lnTo>
                  <a:lnTo>
                    <a:pt x="6576" y="4560"/>
                  </a:lnTo>
                  <a:lnTo>
                    <a:pt x="6722" y="4670"/>
                  </a:lnTo>
                  <a:lnTo>
                    <a:pt x="6634" y="4745"/>
                  </a:lnTo>
                  <a:lnTo>
                    <a:pt x="6372" y="4745"/>
                  </a:lnTo>
                  <a:lnTo>
                    <a:pt x="6254" y="4595"/>
                  </a:lnTo>
                  <a:lnTo>
                    <a:pt x="6166" y="4595"/>
                  </a:lnTo>
                  <a:lnTo>
                    <a:pt x="6080" y="4670"/>
                  </a:lnTo>
                  <a:lnTo>
                    <a:pt x="6080" y="4933"/>
                  </a:lnTo>
                  <a:lnTo>
                    <a:pt x="5992" y="5045"/>
                  </a:lnTo>
                  <a:lnTo>
                    <a:pt x="6050" y="5194"/>
                  </a:lnTo>
                  <a:lnTo>
                    <a:pt x="6166" y="5306"/>
                  </a:lnTo>
                  <a:lnTo>
                    <a:pt x="6372" y="5194"/>
                  </a:lnTo>
                  <a:lnTo>
                    <a:pt x="6634" y="5381"/>
                  </a:lnTo>
                  <a:lnTo>
                    <a:pt x="6840" y="5344"/>
                  </a:lnTo>
                  <a:lnTo>
                    <a:pt x="6869" y="5419"/>
                  </a:lnTo>
                  <a:lnTo>
                    <a:pt x="7014" y="5419"/>
                  </a:lnTo>
                  <a:lnTo>
                    <a:pt x="7220" y="5604"/>
                  </a:lnTo>
                  <a:lnTo>
                    <a:pt x="7306" y="5604"/>
                  </a:lnTo>
                  <a:lnTo>
                    <a:pt x="7424" y="5567"/>
                  </a:lnTo>
                  <a:lnTo>
                    <a:pt x="7629" y="5604"/>
                  </a:lnTo>
                  <a:lnTo>
                    <a:pt x="7745" y="5604"/>
                  </a:lnTo>
                  <a:lnTo>
                    <a:pt x="7980" y="5419"/>
                  </a:lnTo>
                  <a:lnTo>
                    <a:pt x="8301" y="5419"/>
                  </a:lnTo>
                  <a:lnTo>
                    <a:pt x="8534" y="5381"/>
                  </a:lnTo>
                  <a:lnTo>
                    <a:pt x="8710" y="5231"/>
                  </a:lnTo>
                  <a:lnTo>
                    <a:pt x="8827" y="5231"/>
                  </a:lnTo>
                  <a:lnTo>
                    <a:pt x="8827" y="5344"/>
                  </a:lnTo>
                  <a:lnTo>
                    <a:pt x="8769" y="5494"/>
                  </a:lnTo>
                  <a:lnTo>
                    <a:pt x="8475" y="5531"/>
                  </a:lnTo>
                  <a:lnTo>
                    <a:pt x="8154" y="5604"/>
                  </a:lnTo>
                  <a:lnTo>
                    <a:pt x="8038" y="5717"/>
                  </a:lnTo>
                  <a:lnTo>
                    <a:pt x="7892" y="5755"/>
                  </a:lnTo>
                  <a:lnTo>
                    <a:pt x="7862" y="5792"/>
                  </a:lnTo>
                  <a:lnTo>
                    <a:pt x="7629" y="5755"/>
                  </a:lnTo>
                  <a:lnTo>
                    <a:pt x="7453" y="5867"/>
                  </a:lnTo>
                  <a:lnTo>
                    <a:pt x="7306" y="5867"/>
                  </a:lnTo>
                  <a:lnTo>
                    <a:pt x="7249" y="5755"/>
                  </a:lnTo>
                  <a:lnTo>
                    <a:pt x="7102" y="5755"/>
                  </a:lnTo>
                  <a:lnTo>
                    <a:pt x="6840" y="5567"/>
                  </a:lnTo>
                  <a:lnTo>
                    <a:pt x="6372" y="5567"/>
                  </a:lnTo>
                  <a:lnTo>
                    <a:pt x="6284" y="5494"/>
                  </a:lnTo>
                  <a:lnTo>
                    <a:pt x="6109" y="5531"/>
                  </a:lnTo>
                  <a:lnTo>
                    <a:pt x="5962" y="5494"/>
                  </a:lnTo>
                  <a:lnTo>
                    <a:pt x="5904" y="5567"/>
                  </a:lnTo>
                  <a:lnTo>
                    <a:pt x="5933" y="5867"/>
                  </a:lnTo>
                  <a:lnTo>
                    <a:pt x="5992" y="5942"/>
                  </a:lnTo>
                  <a:lnTo>
                    <a:pt x="5992" y="6278"/>
                  </a:lnTo>
                  <a:lnTo>
                    <a:pt x="6080" y="6503"/>
                  </a:lnTo>
                  <a:lnTo>
                    <a:pt x="6138" y="6614"/>
                  </a:lnTo>
                  <a:lnTo>
                    <a:pt x="6254" y="6651"/>
                  </a:lnTo>
                  <a:lnTo>
                    <a:pt x="6489" y="7024"/>
                  </a:lnTo>
                  <a:lnTo>
                    <a:pt x="6576" y="7099"/>
                  </a:lnTo>
                  <a:lnTo>
                    <a:pt x="6664" y="7062"/>
                  </a:lnTo>
                  <a:lnTo>
                    <a:pt x="6840" y="6726"/>
                  </a:lnTo>
                  <a:lnTo>
                    <a:pt x="7132" y="6539"/>
                  </a:lnTo>
                  <a:lnTo>
                    <a:pt x="7424" y="6315"/>
                  </a:lnTo>
                  <a:lnTo>
                    <a:pt x="7600" y="6128"/>
                  </a:lnTo>
                  <a:lnTo>
                    <a:pt x="7686" y="5980"/>
                  </a:lnTo>
                  <a:lnTo>
                    <a:pt x="7745" y="5980"/>
                  </a:lnTo>
                  <a:lnTo>
                    <a:pt x="8125" y="6090"/>
                  </a:lnTo>
                  <a:lnTo>
                    <a:pt x="8418" y="6053"/>
                  </a:lnTo>
                  <a:lnTo>
                    <a:pt x="8622" y="6053"/>
                  </a:lnTo>
                  <a:lnTo>
                    <a:pt x="8827" y="6240"/>
                  </a:lnTo>
                  <a:lnTo>
                    <a:pt x="9178" y="6278"/>
                  </a:lnTo>
                  <a:lnTo>
                    <a:pt x="9470" y="6278"/>
                  </a:lnTo>
                  <a:lnTo>
                    <a:pt x="9587" y="6353"/>
                  </a:lnTo>
                  <a:lnTo>
                    <a:pt x="9558" y="6428"/>
                  </a:lnTo>
                  <a:lnTo>
                    <a:pt x="9294" y="6465"/>
                  </a:lnTo>
                  <a:lnTo>
                    <a:pt x="9149" y="6428"/>
                  </a:lnTo>
                  <a:lnTo>
                    <a:pt x="8885" y="6353"/>
                  </a:lnTo>
                  <a:lnTo>
                    <a:pt x="8593" y="6165"/>
                  </a:lnTo>
                  <a:lnTo>
                    <a:pt x="8446" y="6165"/>
                  </a:lnTo>
                  <a:lnTo>
                    <a:pt x="8330" y="6240"/>
                  </a:lnTo>
                  <a:lnTo>
                    <a:pt x="8009" y="6165"/>
                  </a:lnTo>
                  <a:lnTo>
                    <a:pt x="7833" y="6128"/>
                  </a:lnTo>
                  <a:lnTo>
                    <a:pt x="7745" y="6278"/>
                  </a:lnTo>
                  <a:lnTo>
                    <a:pt x="7541" y="6428"/>
                  </a:lnTo>
                  <a:lnTo>
                    <a:pt x="7394" y="6651"/>
                  </a:lnTo>
                  <a:lnTo>
                    <a:pt x="7132" y="6839"/>
                  </a:lnTo>
                  <a:lnTo>
                    <a:pt x="7014" y="7099"/>
                  </a:lnTo>
                  <a:lnTo>
                    <a:pt x="6898" y="7249"/>
                  </a:lnTo>
                  <a:lnTo>
                    <a:pt x="6869" y="7362"/>
                  </a:lnTo>
                  <a:lnTo>
                    <a:pt x="7073" y="7548"/>
                  </a:lnTo>
                  <a:lnTo>
                    <a:pt x="7249" y="7548"/>
                  </a:lnTo>
                  <a:lnTo>
                    <a:pt x="7249" y="7660"/>
                  </a:lnTo>
                  <a:lnTo>
                    <a:pt x="7394" y="7848"/>
                  </a:lnTo>
                  <a:lnTo>
                    <a:pt x="7686" y="7848"/>
                  </a:lnTo>
                  <a:lnTo>
                    <a:pt x="8038" y="7996"/>
                  </a:lnTo>
                  <a:lnTo>
                    <a:pt x="8301" y="7996"/>
                  </a:lnTo>
                  <a:lnTo>
                    <a:pt x="8534" y="7735"/>
                  </a:lnTo>
                  <a:lnTo>
                    <a:pt x="8563" y="7399"/>
                  </a:lnTo>
                  <a:lnTo>
                    <a:pt x="8769" y="7287"/>
                  </a:lnTo>
                  <a:lnTo>
                    <a:pt x="8914" y="7362"/>
                  </a:lnTo>
                  <a:lnTo>
                    <a:pt x="8739" y="7437"/>
                  </a:lnTo>
                  <a:lnTo>
                    <a:pt x="8739" y="7623"/>
                  </a:lnTo>
                  <a:lnTo>
                    <a:pt x="8885" y="7660"/>
                  </a:lnTo>
                  <a:lnTo>
                    <a:pt x="9090" y="7585"/>
                  </a:lnTo>
                  <a:lnTo>
                    <a:pt x="9294" y="7623"/>
                  </a:lnTo>
                  <a:lnTo>
                    <a:pt x="9470" y="7474"/>
                  </a:lnTo>
                  <a:lnTo>
                    <a:pt x="9615" y="7548"/>
                  </a:lnTo>
                  <a:lnTo>
                    <a:pt x="9470" y="7735"/>
                  </a:lnTo>
                  <a:lnTo>
                    <a:pt x="9178" y="7773"/>
                  </a:lnTo>
                  <a:lnTo>
                    <a:pt x="9031" y="7810"/>
                  </a:lnTo>
                  <a:lnTo>
                    <a:pt x="8827" y="7810"/>
                  </a:lnTo>
                  <a:lnTo>
                    <a:pt x="8593" y="8108"/>
                  </a:lnTo>
                  <a:lnTo>
                    <a:pt x="8622" y="8221"/>
                  </a:lnTo>
                  <a:lnTo>
                    <a:pt x="8739" y="8296"/>
                  </a:lnTo>
                  <a:lnTo>
                    <a:pt x="9002" y="8221"/>
                  </a:lnTo>
                  <a:lnTo>
                    <a:pt x="9178" y="8519"/>
                  </a:lnTo>
                  <a:lnTo>
                    <a:pt x="9791" y="8519"/>
                  </a:lnTo>
                  <a:lnTo>
                    <a:pt x="9995" y="8482"/>
                  </a:lnTo>
                  <a:lnTo>
                    <a:pt x="10551" y="8183"/>
                  </a:lnTo>
                  <a:lnTo>
                    <a:pt x="10727" y="8146"/>
                  </a:lnTo>
                  <a:lnTo>
                    <a:pt x="11019" y="7848"/>
                  </a:lnTo>
                  <a:lnTo>
                    <a:pt x="10961" y="7773"/>
                  </a:lnTo>
                  <a:lnTo>
                    <a:pt x="10902" y="7773"/>
                  </a:lnTo>
                  <a:lnTo>
                    <a:pt x="11107" y="7437"/>
                  </a:lnTo>
                  <a:lnTo>
                    <a:pt x="11253" y="7437"/>
                  </a:lnTo>
                  <a:lnTo>
                    <a:pt x="11370" y="7212"/>
                  </a:lnTo>
                  <a:lnTo>
                    <a:pt x="11399" y="7249"/>
                  </a:lnTo>
                  <a:lnTo>
                    <a:pt x="11487" y="7437"/>
                  </a:lnTo>
                  <a:lnTo>
                    <a:pt x="11545" y="7437"/>
                  </a:lnTo>
                  <a:lnTo>
                    <a:pt x="11545" y="7249"/>
                  </a:lnTo>
                  <a:lnTo>
                    <a:pt x="11983" y="6839"/>
                  </a:lnTo>
                  <a:lnTo>
                    <a:pt x="12275" y="6801"/>
                  </a:lnTo>
                  <a:lnTo>
                    <a:pt x="12743" y="6539"/>
                  </a:lnTo>
                  <a:lnTo>
                    <a:pt x="12743" y="6689"/>
                  </a:lnTo>
                  <a:lnTo>
                    <a:pt x="12363" y="6914"/>
                  </a:lnTo>
                  <a:lnTo>
                    <a:pt x="12130" y="6914"/>
                  </a:lnTo>
                  <a:lnTo>
                    <a:pt x="11691" y="7249"/>
                  </a:lnTo>
                  <a:lnTo>
                    <a:pt x="11633" y="7548"/>
                  </a:lnTo>
                  <a:lnTo>
                    <a:pt x="11458" y="7735"/>
                  </a:lnTo>
                  <a:lnTo>
                    <a:pt x="11253" y="7735"/>
                  </a:lnTo>
                  <a:lnTo>
                    <a:pt x="11194" y="7996"/>
                  </a:lnTo>
                  <a:lnTo>
                    <a:pt x="11107" y="8108"/>
                  </a:lnTo>
                  <a:lnTo>
                    <a:pt x="11107" y="8183"/>
                  </a:lnTo>
                  <a:lnTo>
                    <a:pt x="11515" y="8146"/>
                  </a:lnTo>
                  <a:lnTo>
                    <a:pt x="11633" y="8221"/>
                  </a:lnTo>
                  <a:lnTo>
                    <a:pt x="11809" y="8221"/>
                  </a:lnTo>
                  <a:lnTo>
                    <a:pt x="11983" y="8371"/>
                  </a:lnTo>
                  <a:lnTo>
                    <a:pt x="11954" y="8482"/>
                  </a:lnTo>
                  <a:lnTo>
                    <a:pt x="12101" y="8557"/>
                  </a:lnTo>
                  <a:lnTo>
                    <a:pt x="12218" y="8557"/>
                  </a:lnTo>
                  <a:lnTo>
                    <a:pt x="12275" y="8669"/>
                  </a:lnTo>
                  <a:lnTo>
                    <a:pt x="12101" y="8707"/>
                  </a:lnTo>
                  <a:lnTo>
                    <a:pt x="11954" y="8782"/>
                  </a:lnTo>
                  <a:lnTo>
                    <a:pt x="11779" y="8594"/>
                  </a:lnTo>
                  <a:lnTo>
                    <a:pt x="11487" y="8482"/>
                  </a:lnTo>
                  <a:lnTo>
                    <a:pt x="11107" y="8519"/>
                  </a:lnTo>
                  <a:lnTo>
                    <a:pt x="10551" y="8594"/>
                  </a:lnTo>
                  <a:lnTo>
                    <a:pt x="10347" y="8707"/>
                  </a:lnTo>
                  <a:lnTo>
                    <a:pt x="10201" y="8707"/>
                  </a:lnTo>
                  <a:lnTo>
                    <a:pt x="10201" y="8782"/>
                  </a:lnTo>
                  <a:lnTo>
                    <a:pt x="10230" y="8894"/>
                  </a:lnTo>
                  <a:lnTo>
                    <a:pt x="10493" y="8968"/>
                  </a:lnTo>
                  <a:lnTo>
                    <a:pt x="10727" y="8968"/>
                  </a:lnTo>
                  <a:lnTo>
                    <a:pt x="10873" y="9080"/>
                  </a:lnTo>
                  <a:lnTo>
                    <a:pt x="10873" y="9230"/>
                  </a:lnTo>
                  <a:lnTo>
                    <a:pt x="10669" y="9268"/>
                  </a:lnTo>
                  <a:lnTo>
                    <a:pt x="10522" y="9118"/>
                  </a:lnTo>
                  <a:lnTo>
                    <a:pt x="10230" y="9080"/>
                  </a:lnTo>
                  <a:lnTo>
                    <a:pt x="10083" y="8932"/>
                  </a:lnTo>
                  <a:lnTo>
                    <a:pt x="9938" y="8894"/>
                  </a:lnTo>
                  <a:lnTo>
                    <a:pt x="9703" y="9043"/>
                  </a:lnTo>
                  <a:lnTo>
                    <a:pt x="9353" y="9080"/>
                  </a:lnTo>
                  <a:lnTo>
                    <a:pt x="9090" y="8932"/>
                  </a:lnTo>
                  <a:lnTo>
                    <a:pt x="8885" y="8932"/>
                  </a:lnTo>
                  <a:lnTo>
                    <a:pt x="8681" y="8857"/>
                  </a:lnTo>
                  <a:lnTo>
                    <a:pt x="8563" y="8744"/>
                  </a:lnTo>
                  <a:lnTo>
                    <a:pt x="8271" y="8782"/>
                  </a:lnTo>
                  <a:lnTo>
                    <a:pt x="8183" y="9043"/>
                  </a:lnTo>
                  <a:lnTo>
                    <a:pt x="8271" y="9230"/>
                  </a:lnTo>
                  <a:lnTo>
                    <a:pt x="8271" y="9977"/>
                  </a:lnTo>
                  <a:lnTo>
                    <a:pt x="8301" y="10052"/>
                  </a:lnTo>
                  <a:lnTo>
                    <a:pt x="8154" y="10277"/>
                  </a:lnTo>
                  <a:lnTo>
                    <a:pt x="8154" y="10427"/>
                  </a:lnTo>
                  <a:lnTo>
                    <a:pt x="8271" y="10537"/>
                  </a:lnTo>
                  <a:lnTo>
                    <a:pt x="8359" y="10725"/>
                  </a:lnTo>
                  <a:lnTo>
                    <a:pt x="8563" y="10725"/>
                  </a:lnTo>
                  <a:lnTo>
                    <a:pt x="8710" y="10838"/>
                  </a:lnTo>
                  <a:lnTo>
                    <a:pt x="8534" y="10800"/>
                  </a:lnTo>
                  <a:lnTo>
                    <a:pt x="8418" y="10913"/>
                  </a:lnTo>
                  <a:lnTo>
                    <a:pt x="8359" y="11023"/>
                  </a:lnTo>
                  <a:lnTo>
                    <a:pt x="8330" y="10838"/>
                  </a:lnTo>
                  <a:lnTo>
                    <a:pt x="8183" y="10650"/>
                  </a:lnTo>
                  <a:lnTo>
                    <a:pt x="8125" y="10650"/>
                  </a:lnTo>
                  <a:lnTo>
                    <a:pt x="8095" y="10762"/>
                  </a:lnTo>
                  <a:lnTo>
                    <a:pt x="7980" y="10575"/>
                  </a:lnTo>
                  <a:lnTo>
                    <a:pt x="7950" y="10239"/>
                  </a:lnTo>
                  <a:lnTo>
                    <a:pt x="7950" y="9866"/>
                  </a:lnTo>
                  <a:lnTo>
                    <a:pt x="7862" y="9343"/>
                  </a:lnTo>
                  <a:lnTo>
                    <a:pt x="7686" y="9080"/>
                  </a:lnTo>
                  <a:lnTo>
                    <a:pt x="7686" y="8894"/>
                  </a:lnTo>
                  <a:lnTo>
                    <a:pt x="7306" y="8557"/>
                  </a:lnTo>
                  <a:lnTo>
                    <a:pt x="7220" y="8557"/>
                  </a:lnTo>
                  <a:lnTo>
                    <a:pt x="6985" y="8371"/>
                  </a:lnTo>
                  <a:lnTo>
                    <a:pt x="6956" y="8183"/>
                  </a:lnTo>
                  <a:lnTo>
                    <a:pt x="6810" y="8108"/>
                  </a:lnTo>
                  <a:lnTo>
                    <a:pt x="6576" y="8183"/>
                  </a:lnTo>
                  <a:lnTo>
                    <a:pt x="6080" y="8894"/>
                  </a:lnTo>
                  <a:lnTo>
                    <a:pt x="5992" y="9118"/>
                  </a:lnTo>
                  <a:lnTo>
                    <a:pt x="5992" y="9305"/>
                  </a:lnTo>
                  <a:lnTo>
                    <a:pt x="6109" y="9418"/>
                  </a:lnTo>
                  <a:lnTo>
                    <a:pt x="6284" y="9491"/>
                  </a:lnTo>
                  <a:lnTo>
                    <a:pt x="6372" y="9716"/>
                  </a:lnTo>
                  <a:lnTo>
                    <a:pt x="6372" y="9866"/>
                  </a:lnTo>
                  <a:lnTo>
                    <a:pt x="6342" y="9903"/>
                  </a:lnTo>
                  <a:lnTo>
                    <a:pt x="6225" y="9678"/>
                  </a:lnTo>
                  <a:lnTo>
                    <a:pt x="6109" y="9641"/>
                  </a:lnTo>
                  <a:lnTo>
                    <a:pt x="5992" y="9528"/>
                  </a:lnTo>
                  <a:lnTo>
                    <a:pt x="5933" y="9603"/>
                  </a:lnTo>
                  <a:lnTo>
                    <a:pt x="5816" y="9641"/>
                  </a:lnTo>
                  <a:lnTo>
                    <a:pt x="5786" y="9791"/>
                  </a:lnTo>
                  <a:lnTo>
                    <a:pt x="5845" y="10014"/>
                  </a:lnTo>
                  <a:lnTo>
                    <a:pt x="5962" y="10089"/>
                  </a:lnTo>
                  <a:lnTo>
                    <a:pt x="6050" y="10389"/>
                  </a:lnTo>
                  <a:lnTo>
                    <a:pt x="6080" y="10948"/>
                  </a:lnTo>
                  <a:lnTo>
                    <a:pt x="5962" y="11211"/>
                  </a:lnTo>
                  <a:lnTo>
                    <a:pt x="5962" y="11509"/>
                  </a:lnTo>
                  <a:lnTo>
                    <a:pt x="5845" y="11847"/>
                  </a:lnTo>
                  <a:lnTo>
                    <a:pt x="5845" y="12070"/>
                  </a:lnTo>
                  <a:lnTo>
                    <a:pt x="5904" y="12107"/>
                  </a:lnTo>
                  <a:lnTo>
                    <a:pt x="5992" y="12070"/>
                  </a:lnTo>
                  <a:lnTo>
                    <a:pt x="5962" y="12332"/>
                  </a:lnTo>
                  <a:lnTo>
                    <a:pt x="5845" y="12593"/>
                  </a:lnTo>
                  <a:lnTo>
                    <a:pt x="5786" y="12443"/>
                  </a:lnTo>
                  <a:lnTo>
                    <a:pt x="5758" y="12257"/>
                  </a:lnTo>
                  <a:lnTo>
                    <a:pt x="5612" y="12107"/>
                  </a:lnTo>
                  <a:lnTo>
                    <a:pt x="5494" y="12257"/>
                  </a:lnTo>
                  <a:lnTo>
                    <a:pt x="5494" y="12593"/>
                  </a:lnTo>
                  <a:lnTo>
                    <a:pt x="5700" y="13041"/>
                  </a:lnTo>
                  <a:lnTo>
                    <a:pt x="5933" y="13004"/>
                  </a:lnTo>
                  <a:lnTo>
                    <a:pt x="6080" y="13079"/>
                  </a:lnTo>
                  <a:lnTo>
                    <a:pt x="6138" y="13229"/>
                  </a:lnTo>
                  <a:lnTo>
                    <a:pt x="6401" y="13229"/>
                  </a:lnTo>
                  <a:lnTo>
                    <a:pt x="6693" y="13377"/>
                  </a:lnTo>
                  <a:lnTo>
                    <a:pt x="6810" y="13229"/>
                  </a:lnTo>
                  <a:lnTo>
                    <a:pt x="6985" y="13079"/>
                  </a:lnTo>
                  <a:lnTo>
                    <a:pt x="6985" y="12966"/>
                  </a:lnTo>
                  <a:lnTo>
                    <a:pt x="7102" y="12891"/>
                  </a:lnTo>
                  <a:lnTo>
                    <a:pt x="7102" y="13041"/>
                  </a:lnTo>
                  <a:lnTo>
                    <a:pt x="7014" y="13229"/>
                  </a:lnTo>
                  <a:lnTo>
                    <a:pt x="7014" y="13452"/>
                  </a:lnTo>
                  <a:lnTo>
                    <a:pt x="6956" y="13565"/>
                  </a:lnTo>
                  <a:lnTo>
                    <a:pt x="6810" y="13452"/>
                  </a:lnTo>
                  <a:lnTo>
                    <a:pt x="6489" y="13452"/>
                  </a:lnTo>
                  <a:lnTo>
                    <a:pt x="6342" y="13527"/>
                  </a:lnTo>
                  <a:lnTo>
                    <a:pt x="6342" y="13715"/>
                  </a:lnTo>
                  <a:lnTo>
                    <a:pt x="6401" y="13752"/>
                  </a:lnTo>
                  <a:lnTo>
                    <a:pt x="6576" y="13752"/>
                  </a:lnTo>
                  <a:lnTo>
                    <a:pt x="6634" y="13901"/>
                  </a:lnTo>
                  <a:lnTo>
                    <a:pt x="6489" y="13901"/>
                  </a:lnTo>
                  <a:lnTo>
                    <a:pt x="6489" y="14201"/>
                  </a:lnTo>
                  <a:lnTo>
                    <a:pt x="6254" y="13790"/>
                  </a:lnTo>
                  <a:lnTo>
                    <a:pt x="6138" y="13790"/>
                  </a:lnTo>
                  <a:lnTo>
                    <a:pt x="6080" y="13602"/>
                  </a:lnTo>
                  <a:lnTo>
                    <a:pt x="5992" y="13452"/>
                  </a:lnTo>
                  <a:lnTo>
                    <a:pt x="5641" y="13154"/>
                  </a:lnTo>
                  <a:lnTo>
                    <a:pt x="5553" y="13154"/>
                  </a:lnTo>
                  <a:lnTo>
                    <a:pt x="5349" y="12856"/>
                  </a:lnTo>
                  <a:lnTo>
                    <a:pt x="5349" y="12818"/>
                  </a:lnTo>
                  <a:lnTo>
                    <a:pt x="5202" y="12818"/>
                  </a:lnTo>
                  <a:lnTo>
                    <a:pt x="5056" y="12966"/>
                  </a:lnTo>
                  <a:lnTo>
                    <a:pt x="4910" y="12966"/>
                  </a:lnTo>
                  <a:lnTo>
                    <a:pt x="4793" y="13041"/>
                  </a:lnTo>
                  <a:lnTo>
                    <a:pt x="4589" y="12966"/>
                  </a:lnTo>
                  <a:lnTo>
                    <a:pt x="4237" y="13041"/>
                  </a:lnTo>
                  <a:lnTo>
                    <a:pt x="4150" y="13004"/>
                  </a:lnTo>
                  <a:lnTo>
                    <a:pt x="3886" y="13341"/>
                  </a:lnTo>
                  <a:lnTo>
                    <a:pt x="3770" y="13602"/>
                  </a:lnTo>
                  <a:lnTo>
                    <a:pt x="3770" y="13827"/>
                  </a:lnTo>
                  <a:lnTo>
                    <a:pt x="3624" y="13901"/>
                  </a:lnTo>
                  <a:lnTo>
                    <a:pt x="3477" y="14013"/>
                  </a:lnTo>
                  <a:lnTo>
                    <a:pt x="3302" y="14126"/>
                  </a:lnTo>
                  <a:lnTo>
                    <a:pt x="3273" y="14276"/>
                  </a:lnTo>
                  <a:lnTo>
                    <a:pt x="3069" y="14461"/>
                  </a:lnTo>
                  <a:lnTo>
                    <a:pt x="3040" y="14686"/>
                  </a:lnTo>
                  <a:lnTo>
                    <a:pt x="3156" y="14686"/>
                  </a:lnTo>
                  <a:lnTo>
                    <a:pt x="3185" y="14835"/>
                  </a:lnTo>
                  <a:lnTo>
                    <a:pt x="3040" y="14835"/>
                  </a:lnTo>
                  <a:lnTo>
                    <a:pt x="2922" y="14910"/>
                  </a:lnTo>
                  <a:lnTo>
                    <a:pt x="3156" y="15135"/>
                  </a:lnTo>
                  <a:lnTo>
                    <a:pt x="3361" y="15210"/>
                  </a:lnTo>
                  <a:lnTo>
                    <a:pt x="3506" y="15060"/>
                  </a:lnTo>
                  <a:lnTo>
                    <a:pt x="3477" y="14910"/>
                  </a:lnTo>
                  <a:lnTo>
                    <a:pt x="3712" y="14947"/>
                  </a:lnTo>
                  <a:lnTo>
                    <a:pt x="3945" y="14724"/>
                  </a:lnTo>
                  <a:lnTo>
                    <a:pt x="3945" y="14910"/>
                  </a:lnTo>
                  <a:lnTo>
                    <a:pt x="3770" y="15022"/>
                  </a:lnTo>
                  <a:lnTo>
                    <a:pt x="3653" y="15247"/>
                  </a:lnTo>
                  <a:lnTo>
                    <a:pt x="3653" y="15395"/>
                  </a:lnTo>
                  <a:lnTo>
                    <a:pt x="3886" y="15395"/>
                  </a:lnTo>
                  <a:lnTo>
                    <a:pt x="4033" y="15433"/>
                  </a:lnTo>
                  <a:lnTo>
                    <a:pt x="4209" y="15135"/>
                  </a:lnTo>
                  <a:lnTo>
                    <a:pt x="4472" y="14910"/>
                  </a:lnTo>
                  <a:lnTo>
                    <a:pt x="4618" y="14499"/>
                  </a:lnTo>
                  <a:lnTo>
                    <a:pt x="4822" y="14163"/>
                  </a:lnTo>
                  <a:lnTo>
                    <a:pt x="4969" y="14126"/>
                  </a:lnTo>
                  <a:lnTo>
                    <a:pt x="4940" y="14276"/>
                  </a:lnTo>
                  <a:lnTo>
                    <a:pt x="4822" y="14349"/>
                  </a:lnTo>
                  <a:lnTo>
                    <a:pt x="4618" y="14724"/>
                  </a:lnTo>
                  <a:lnTo>
                    <a:pt x="4676" y="14910"/>
                  </a:lnTo>
                  <a:lnTo>
                    <a:pt x="4530" y="14910"/>
                  </a:lnTo>
                  <a:lnTo>
                    <a:pt x="4442" y="15097"/>
                  </a:lnTo>
                  <a:lnTo>
                    <a:pt x="4472" y="15247"/>
                  </a:lnTo>
                  <a:lnTo>
                    <a:pt x="4589" y="15247"/>
                  </a:lnTo>
                  <a:lnTo>
                    <a:pt x="4501" y="15322"/>
                  </a:lnTo>
                  <a:lnTo>
                    <a:pt x="4384" y="15322"/>
                  </a:lnTo>
                  <a:lnTo>
                    <a:pt x="4237" y="15508"/>
                  </a:lnTo>
                  <a:lnTo>
                    <a:pt x="4296" y="15620"/>
                  </a:lnTo>
                  <a:lnTo>
                    <a:pt x="4472" y="15620"/>
                  </a:lnTo>
                  <a:lnTo>
                    <a:pt x="4354" y="15695"/>
                  </a:lnTo>
                  <a:lnTo>
                    <a:pt x="4180" y="15620"/>
                  </a:lnTo>
                  <a:lnTo>
                    <a:pt x="4033" y="15620"/>
                  </a:lnTo>
                  <a:lnTo>
                    <a:pt x="3916" y="15695"/>
                  </a:lnTo>
                  <a:lnTo>
                    <a:pt x="3800" y="15770"/>
                  </a:lnTo>
                  <a:lnTo>
                    <a:pt x="3741" y="15844"/>
                  </a:lnTo>
                  <a:lnTo>
                    <a:pt x="3800" y="16031"/>
                  </a:lnTo>
                  <a:lnTo>
                    <a:pt x="3916" y="16031"/>
                  </a:lnTo>
                  <a:lnTo>
                    <a:pt x="4004" y="15956"/>
                  </a:lnTo>
                  <a:lnTo>
                    <a:pt x="4062" y="15994"/>
                  </a:lnTo>
                  <a:lnTo>
                    <a:pt x="4209" y="15994"/>
                  </a:lnTo>
                  <a:lnTo>
                    <a:pt x="4209" y="16144"/>
                  </a:lnTo>
                  <a:lnTo>
                    <a:pt x="4092" y="16144"/>
                  </a:lnTo>
                  <a:lnTo>
                    <a:pt x="3945" y="16069"/>
                  </a:lnTo>
                  <a:lnTo>
                    <a:pt x="3886" y="16144"/>
                  </a:lnTo>
                  <a:lnTo>
                    <a:pt x="3886" y="16219"/>
                  </a:lnTo>
                  <a:lnTo>
                    <a:pt x="4033" y="16256"/>
                  </a:lnTo>
                  <a:lnTo>
                    <a:pt x="4004" y="16329"/>
                  </a:lnTo>
                  <a:lnTo>
                    <a:pt x="3886" y="16404"/>
                  </a:lnTo>
                  <a:lnTo>
                    <a:pt x="3770" y="16404"/>
                  </a:lnTo>
                  <a:lnTo>
                    <a:pt x="3770" y="16517"/>
                  </a:lnTo>
                  <a:lnTo>
                    <a:pt x="3886" y="16780"/>
                  </a:lnTo>
                  <a:lnTo>
                    <a:pt x="4004" y="16780"/>
                  </a:lnTo>
                  <a:lnTo>
                    <a:pt x="4062" y="16630"/>
                  </a:lnTo>
                  <a:lnTo>
                    <a:pt x="4237" y="16442"/>
                  </a:lnTo>
                  <a:lnTo>
                    <a:pt x="4209" y="16630"/>
                  </a:lnTo>
                  <a:lnTo>
                    <a:pt x="4062" y="16780"/>
                  </a:lnTo>
                  <a:lnTo>
                    <a:pt x="3945" y="16928"/>
                  </a:lnTo>
                  <a:lnTo>
                    <a:pt x="3916" y="17078"/>
                  </a:lnTo>
                  <a:lnTo>
                    <a:pt x="4150" y="17190"/>
                  </a:lnTo>
                  <a:lnTo>
                    <a:pt x="4325" y="17190"/>
                  </a:lnTo>
                  <a:lnTo>
                    <a:pt x="4354" y="17153"/>
                  </a:lnTo>
                  <a:lnTo>
                    <a:pt x="4442" y="17153"/>
                  </a:lnTo>
                  <a:lnTo>
                    <a:pt x="4530" y="17265"/>
                  </a:lnTo>
                  <a:lnTo>
                    <a:pt x="4793" y="17115"/>
                  </a:lnTo>
                  <a:lnTo>
                    <a:pt x="5056" y="16815"/>
                  </a:lnTo>
                  <a:lnTo>
                    <a:pt x="5056" y="16780"/>
                  </a:lnTo>
                  <a:lnTo>
                    <a:pt x="5202" y="16630"/>
                  </a:lnTo>
                  <a:lnTo>
                    <a:pt x="5494" y="16256"/>
                  </a:lnTo>
                  <a:lnTo>
                    <a:pt x="5494" y="16144"/>
                  </a:lnTo>
                  <a:lnTo>
                    <a:pt x="5612" y="15994"/>
                  </a:lnTo>
                  <a:lnTo>
                    <a:pt x="5700" y="15994"/>
                  </a:lnTo>
                  <a:lnTo>
                    <a:pt x="5612" y="16144"/>
                  </a:lnTo>
                  <a:lnTo>
                    <a:pt x="5553" y="16329"/>
                  </a:lnTo>
                  <a:lnTo>
                    <a:pt x="5320" y="16705"/>
                  </a:lnTo>
                  <a:lnTo>
                    <a:pt x="5026" y="16928"/>
                  </a:lnTo>
                  <a:lnTo>
                    <a:pt x="4822" y="17190"/>
                  </a:lnTo>
                  <a:lnTo>
                    <a:pt x="4618" y="17339"/>
                  </a:lnTo>
                  <a:lnTo>
                    <a:pt x="4501" y="17489"/>
                  </a:lnTo>
                  <a:lnTo>
                    <a:pt x="4589" y="17639"/>
                  </a:lnTo>
                  <a:lnTo>
                    <a:pt x="4501" y="17676"/>
                  </a:lnTo>
                  <a:lnTo>
                    <a:pt x="4296" y="17451"/>
                  </a:lnTo>
                  <a:lnTo>
                    <a:pt x="3945" y="17451"/>
                  </a:lnTo>
                  <a:lnTo>
                    <a:pt x="3945" y="17564"/>
                  </a:lnTo>
                  <a:lnTo>
                    <a:pt x="3886" y="17526"/>
                  </a:lnTo>
                  <a:lnTo>
                    <a:pt x="3770" y="17301"/>
                  </a:lnTo>
                  <a:lnTo>
                    <a:pt x="3477" y="17115"/>
                  </a:lnTo>
                  <a:lnTo>
                    <a:pt x="3361" y="17153"/>
                  </a:lnTo>
                  <a:lnTo>
                    <a:pt x="3302" y="17078"/>
                  </a:lnTo>
                  <a:lnTo>
                    <a:pt x="3361" y="16815"/>
                  </a:lnTo>
                  <a:lnTo>
                    <a:pt x="3361" y="16219"/>
                  </a:lnTo>
                  <a:lnTo>
                    <a:pt x="3302" y="15844"/>
                  </a:lnTo>
                  <a:lnTo>
                    <a:pt x="3126" y="15583"/>
                  </a:lnTo>
                  <a:lnTo>
                    <a:pt x="3010" y="15583"/>
                  </a:lnTo>
                  <a:lnTo>
                    <a:pt x="2834" y="15470"/>
                  </a:lnTo>
                  <a:lnTo>
                    <a:pt x="2717" y="15508"/>
                  </a:lnTo>
                  <a:lnTo>
                    <a:pt x="2542" y="15508"/>
                  </a:lnTo>
                  <a:lnTo>
                    <a:pt x="2425" y="15583"/>
                  </a:lnTo>
                  <a:lnTo>
                    <a:pt x="2280" y="15620"/>
                  </a:lnTo>
                  <a:lnTo>
                    <a:pt x="2280" y="15770"/>
                  </a:lnTo>
                  <a:lnTo>
                    <a:pt x="2309" y="15956"/>
                  </a:lnTo>
                  <a:lnTo>
                    <a:pt x="2280" y="16031"/>
                  </a:lnTo>
                  <a:lnTo>
                    <a:pt x="2251" y="16367"/>
                  </a:lnTo>
                  <a:lnTo>
                    <a:pt x="2309" y="16517"/>
                  </a:lnTo>
                  <a:lnTo>
                    <a:pt x="2396" y="16517"/>
                  </a:lnTo>
                  <a:lnTo>
                    <a:pt x="2396" y="16630"/>
                  </a:lnTo>
                  <a:lnTo>
                    <a:pt x="2251" y="16780"/>
                  </a:lnTo>
                  <a:lnTo>
                    <a:pt x="2192" y="16890"/>
                  </a:lnTo>
                  <a:lnTo>
                    <a:pt x="2309" y="17078"/>
                  </a:lnTo>
                  <a:lnTo>
                    <a:pt x="2425" y="17078"/>
                  </a:lnTo>
                  <a:lnTo>
                    <a:pt x="2454" y="16965"/>
                  </a:lnTo>
                  <a:lnTo>
                    <a:pt x="2631" y="17078"/>
                  </a:lnTo>
                  <a:lnTo>
                    <a:pt x="2601" y="17115"/>
                  </a:lnTo>
                  <a:lnTo>
                    <a:pt x="2425" y="17115"/>
                  </a:lnTo>
                  <a:lnTo>
                    <a:pt x="2425" y="17153"/>
                  </a:lnTo>
                  <a:lnTo>
                    <a:pt x="2542" y="17265"/>
                  </a:lnTo>
                  <a:lnTo>
                    <a:pt x="2542" y="17339"/>
                  </a:lnTo>
                  <a:lnTo>
                    <a:pt x="2425" y="17451"/>
                  </a:lnTo>
                  <a:lnTo>
                    <a:pt x="2396" y="17489"/>
                  </a:lnTo>
                  <a:lnTo>
                    <a:pt x="2484" y="17526"/>
                  </a:lnTo>
                  <a:lnTo>
                    <a:pt x="2572" y="17639"/>
                  </a:lnTo>
                  <a:lnTo>
                    <a:pt x="2717" y="17639"/>
                  </a:lnTo>
                  <a:lnTo>
                    <a:pt x="2746" y="17676"/>
                  </a:lnTo>
                  <a:lnTo>
                    <a:pt x="2689" y="17751"/>
                  </a:lnTo>
                  <a:lnTo>
                    <a:pt x="2542" y="17751"/>
                  </a:lnTo>
                  <a:lnTo>
                    <a:pt x="2484" y="17824"/>
                  </a:lnTo>
                  <a:lnTo>
                    <a:pt x="2309" y="17639"/>
                  </a:lnTo>
                  <a:lnTo>
                    <a:pt x="2251" y="17676"/>
                  </a:lnTo>
                  <a:lnTo>
                    <a:pt x="2192" y="17751"/>
                  </a:lnTo>
                  <a:lnTo>
                    <a:pt x="2104" y="17751"/>
                  </a:lnTo>
                  <a:lnTo>
                    <a:pt x="2016" y="17564"/>
                  </a:lnTo>
                  <a:lnTo>
                    <a:pt x="1900" y="17526"/>
                  </a:lnTo>
                  <a:lnTo>
                    <a:pt x="1812" y="17639"/>
                  </a:lnTo>
                  <a:lnTo>
                    <a:pt x="1549" y="17639"/>
                  </a:lnTo>
                  <a:lnTo>
                    <a:pt x="1373" y="17489"/>
                  </a:lnTo>
                  <a:lnTo>
                    <a:pt x="1227" y="17489"/>
                  </a:lnTo>
                  <a:lnTo>
                    <a:pt x="1140" y="17564"/>
                  </a:lnTo>
                  <a:lnTo>
                    <a:pt x="1140" y="17714"/>
                  </a:lnTo>
                  <a:lnTo>
                    <a:pt x="1023" y="17751"/>
                  </a:lnTo>
                  <a:lnTo>
                    <a:pt x="876" y="17824"/>
                  </a:lnTo>
                  <a:lnTo>
                    <a:pt x="817" y="17937"/>
                  </a:lnTo>
                  <a:lnTo>
                    <a:pt x="584" y="18012"/>
                  </a:lnTo>
                  <a:lnTo>
                    <a:pt x="525" y="18049"/>
                  </a:lnTo>
                  <a:lnTo>
                    <a:pt x="380" y="18087"/>
                  </a:lnTo>
                  <a:lnTo>
                    <a:pt x="263" y="18237"/>
                  </a:lnTo>
                  <a:lnTo>
                    <a:pt x="233" y="18423"/>
                  </a:lnTo>
                  <a:lnTo>
                    <a:pt x="233" y="18498"/>
                  </a:lnTo>
                  <a:lnTo>
                    <a:pt x="204" y="18648"/>
                  </a:lnTo>
                  <a:lnTo>
                    <a:pt x="0" y="18796"/>
                  </a:lnTo>
                  <a:lnTo>
                    <a:pt x="0" y="18946"/>
                  </a:lnTo>
                  <a:lnTo>
                    <a:pt x="57" y="19021"/>
                  </a:lnTo>
                  <a:lnTo>
                    <a:pt x="57" y="19319"/>
                  </a:lnTo>
                  <a:lnTo>
                    <a:pt x="87" y="19394"/>
                  </a:lnTo>
                  <a:lnTo>
                    <a:pt x="263" y="19394"/>
                  </a:lnTo>
                  <a:lnTo>
                    <a:pt x="351" y="19171"/>
                  </a:lnTo>
                  <a:lnTo>
                    <a:pt x="409" y="19171"/>
                  </a:lnTo>
                  <a:lnTo>
                    <a:pt x="380" y="19209"/>
                  </a:lnTo>
                  <a:lnTo>
                    <a:pt x="292" y="19394"/>
                  </a:lnTo>
                  <a:lnTo>
                    <a:pt x="380" y="19432"/>
                  </a:lnTo>
                  <a:lnTo>
                    <a:pt x="496" y="19319"/>
                  </a:lnTo>
                  <a:lnTo>
                    <a:pt x="496" y="19021"/>
                  </a:lnTo>
                  <a:lnTo>
                    <a:pt x="555" y="18610"/>
                  </a:lnTo>
                  <a:lnTo>
                    <a:pt x="672" y="18573"/>
                  </a:lnTo>
                  <a:lnTo>
                    <a:pt x="789" y="18460"/>
                  </a:lnTo>
                  <a:lnTo>
                    <a:pt x="584" y="18871"/>
                  </a:lnTo>
                  <a:lnTo>
                    <a:pt x="584" y="19059"/>
                  </a:lnTo>
                  <a:lnTo>
                    <a:pt x="555" y="19134"/>
                  </a:lnTo>
                  <a:lnTo>
                    <a:pt x="525" y="19357"/>
                  </a:lnTo>
                  <a:lnTo>
                    <a:pt x="437" y="19544"/>
                  </a:lnTo>
                  <a:lnTo>
                    <a:pt x="525" y="19619"/>
                  </a:lnTo>
                  <a:lnTo>
                    <a:pt x="584" y="19619"/>
                  </a:lnTo>
                  <a:lnTo>
                    <a:pt x="701" y="19768"/>
                  </a:lnTo>
                  <a:lnTo>
                    <a:pt x="847" y="19768"/>
                  </a:lnTo>
                  <a:lnTo>
                    <a:pt x="876" y="19582"/>
                  </a:lnTo>
                  <a:lnTo>
                    <a:pt x="847" y="19544"/>
                  </a:lnTo>
                  <a:lnTo>
                    <a:pt x="935" y="19357"/>
                  </a:lnTo>
                  <a:lnTo>
                    <a:pt x="964" y="19171"/>
                  </a:lnTo>
                  <a:lnTo>
                    <a:pt x="1023" y="19059"/>
                  </a:lnTo>
                  <a:lnTo>
                    <a:pt x="1023" y="19209"/>
                  </a:lnTo>
                  <a:lnTo>
                    <a:pt x="1081" y="19319"/>
                  </a:lnTo>
                  <a:lnTo>
                    <a:pt x="993" y="19544"/>
                  </a:lnTo>
                  <a:lnTo>
                    <a:pt x="993" y="19805"/>
                  </a:lnTo>
                  <a:lnTo>
                    <a:pt x="1111" y="19993"/>
                  </a:lnTo>
                  <a:lnTo>
                    <a:pt x="1169" y="20068"/>
                  </a:lnTo>
                  <a:lnTo>
                    <a:pt x="1285" y="19918"/>
                  </a:lnTo>
                  <a:lnTo>
                    <a:pt x="1256" y="19768"/>
                  </a:lnTo>
                  <a:lnTo>
                    <a:pt x="1256" y="19730"/>
                  </a:lnTo>
                  <a:lnTo>
                    <a:pt x="1285" y="19694"/>
                  </a:lnTo>
                  <a:lnTo>
                    <a:pt x="1403" y="19694"/>
                  </a:lnTo>
                  <a:lnTo>
                    <a:pt x="1461" y="19582"/>
                  </a:lnTo>
                  <a:lnTo>
                    <a:pt x="1432" y="19394"/>
                  </a:lnTo>
                  <a:lnTo>
                    <a:pt x="1373" y="19319"/>
                  </a:lnTo>
                  <a:lnTo>
                    <a:pt x="1373" y="19171"/>
                  </a:lnTo>
                  <a:lnTo>
                    <a:pt x="1432" y="19209"/>
                  </a:lnTo>
                  <a:lnTo>
                    <a:pt x="1549" y="19507"/>
                  </a:lnTo>
                  <a:lnTo>
                    <a:pt x="1549" y="19619"/>
                  </a:lnTo>
                  <a:lnTo>
                    <a:pt x="1461" y="19805"/>
                  </a:lnTo>
                  <a:lnTo>
                    <a:pt x="1403" y="19805"/>
                  </a:lnTo>
                  <a:lnTo>
                    <a:pt x="1315" y="19993"/>
                  </a:lnTo>
                  <a:lnTo>
                    <a:pt x="1373" y="20105"/>
                  </a:lnTo>
                  <a:lnTo>
                    <a:pt x="1432" y="20105"/>
                  </a:lnTo>
                  <a:lnTo>
                    <a:pt x="1520" y="20143"/>
                  </a:lnTo>
                  <a:lnTo>
                    <a:pt x="1549" y="20253"/>
                  </a:lnTo>
                  <a:lnTo>
                    <a:pt x="1607" y="20253"/>
                  </a:lnTo>
                  <a:lnTo>
                    <a:pt x="1871" y="20441"/>
                  </a:lnTo>
                  <a:lnTo>
                    <a:pt x="1957" y="20441"/>
                  </a:lnTo>
                  <a:lnTo>
                    <a:pt x="1957" y="20628"/>
                  </a:lnTo>
                  <a:lnTo>
                    <a:pt x="2251" y="20628"/>
                  </a:lnTo>
                  <a:lnTo>
                    <a:pt x="2337" y="20703"/>
                  </a:lnTo>
                  <a:lnTo>
                    <a:pt x="2425" y="20666"/>
                  </a:lnTo>
                  <a:lnTo>
                    <a:pt x="2484" y="20516"/>
                  </a:lnTo>
                  <a:lnTo>
                    <a:pt x="2396" y="20291"/>
                  </a:lnTo>
                  <a:lnTo>
                    <a:pt x="2309" y="19955"/>
                  </a:lnTo>
                  <a:lnTo>
                    <a:pt x="2396" y="19730"/>
                  </a:lnTo>
                  <a:lnTo>
                    <a:pt x="2454" y="19619"/>
                  </a:lnTo>
                  <a:lnTo>
                    <a:pt x="2484" y="19730"/>
                  </a:lnTo>
                  <a:lnTo>
                    <a:pt x="2542" y="19955"/>
                  </a:lnTo>
                  <a:lnTo>
                    <a:pt x="2542" y="20143"/>
                  </a:lnTo>
                  <a:lnTo>
                    <a:pt x="2572" y="20253"/>
                  </a:lnTo>
                  <a:lnTo>
                    <a:pt x="2689" y="20253"/>
                  </a:lnTo>
                  <a:lnTo>
                    <a:pt x="2717" y="20143"/>
                  </a:lnTo>
                  <a:lnTo>
                    <a:pt x="2834" y="20143"/>
                  </a:lnTo>
                  <a:lnTo>
                    <a:pt x="2864" y="20068"/>
                  </a:lnTo>
                  <a:lnTo>
                    <a:pt x="2893" y="19918"/>
                  </a:lnTo>
                  <a:lnTo>
                    <a:pt x="2981" y="19805"/>
                  </a:lnTo>
                  <a:lnTo>
                    <a:pt x="3010" y="19582"/>
                  </a:lnTo>
                  <a:lnTo>
                    <a:pt x="3040" y="19507"/>
                  </a:lnTo>
                  <a:lnTo>
                    <a:pt x="3069" y="19507"/>
                  </a:lnTo>
                  <a:lnTo>
                    <a:pt x="3156" y="19730"/>
                  </a:lnTo>
                  <a:lnTo>
                    <a:pt x="3126" y="19805"/>
                  </a:lnTo>
                  <a:lnTo>
                    <a:pt x="3040" y="19993"/>
                  </a:lnTo>
                  <a:lnTo>
                    <a:pt x="3010" y="20143"/>
                  </a:lnTo>
                  <a:lnTo>
                    <a:pt x="3069" y="20253"/>
                  </a:lnTo>
                  <a:lnTo>
                    <a:pt x="3069" y="20366"/>
                  </a:lnTo>
                  <a:lnTo>
                    <a:pt x="3214" y="20516"/>
                  </a:lnTo>
                  <a:lnTo>
                    <a:pt x="3332" y="20441"/>
                  </a:lnTo>
                  <a:lnTo>
                    <a:pt x="3477" y="20143"/>
                  </a:lnTo>
                  <a:lnTo>
                    <a:pt x="3420" y="19955"/>
                  </a:lnTo>
                  <a:lnTo>
                    <a:pt x="3449" y="19694"/>
                  </a:lnTo>
                  <a:lnTo>
                    <a:pt x="3594" y="19544"/>
                  </a:lnTo>
                  <a:lnTo>
                    <a:pt x="3741" y="19507"/>
                  </a:lnTo>
                  <a:lnTo>
                    <a:pt x="3594" y="19694"/>
                  </a:lnTo>
                  <a:lnTo>
                    <a:pt x="3565" y="19880"/>
                  </a:lnTo>
                  <a:lnTo>
                    <a:pt x="3624" y="20068"/>
                  </a:lnTo>
                  <a:lnTo>
                    <a:pt x="3506" y="20441"/>
                  </a:lnTo>
                  <a:lnTo>
                    <a:pt x="3506" y="20553"/>
                  </a:lnTo>
                  <a:lnTo>
                    <a:pt x="3624" y="20703"/>
                  </a:lnTo>
                  <a:lnTo>
                    <a:pt x="3770" y="20666"/>
                  </a:lnTo>
                  <a:lnTo>
                    <a:pt x="3886" y="20703"/>
                  </a:lnTo>
                  <a:lnTo>
                    <a:pt x="4004" y="20666"/>
                  </a:lnTo>
                  <a:lnTo>
                    <a:pt x="4004" y="20441"/>
                  </a:lnTo>
                  <a:lnTo>
                    <a:pt x="4092" y="20291"/>
                  </a:lnTo>
                  <a:lnTo>
                    <a:pt x="4062" y="20143"/>
                  </a:lnTo>
                  <a:lnTo>
                    <a:pt x="3945" y="19880"/>
                  </a:lnTo>
                  <a:lnTo>
                    <a:pt x="4062" y="19544"/>
                  </a:lnTo>
                  <a:lnTo>
                    <a:pt x="4062" y="19319"/>
                  </a:lnTo>
                  <a:lnTo>
                    <a:pt x="4150" y="19507"/>
                  </a:lnTo>
                  <a:lnTo>
                    <a:pt x="4092" y="19694"/>
                  </a:lnTo>
                  <a:lnTo>
                    <a:pt x="4062" y="19805"/>
                  </a:lnTo>
                  <a:lnTo>
                    <a:pt x="4180" y="20105"/>
                  </a:lnTo>
                  <a:lnTo>
                    <a:pt x="4296" y="20143"/>
                  </a:lnTo>
                  <a:lnTo>
                    <a:pt x="4354" y="20180"/>
                  </a:lnTo>
                  <a:lnTo>
                    <a:pt x="4237" y="20253"/>
                  </a:lnTo>
                  <a:lnTo>
                    <a:pt x="4180" y="20516"/>
                  </a:lnTo>
                  <a:lnTo>
                    <a:pt x="4209" y="20628"/>
                  </a:lnTo>
                  <a:lnTo>
                    <a:pt x="4442" y="20703"/>
                  </a:lnTo>
                  <a:lnTo>
                    <a:pt x="4530" y="20628"/>
                  </a:lnTo>
                  <a:lnTo>
                    <a:pt x="4676" y="20889"/>
                  </a:lnTo>
                  <a:lnTo>
                    <a:pt x="4676" y="21077"/>
                  </a:lnTo>
                  <a:lnTo>
                    <a:pt x="4589" y="21262"/>
                  </a:lnTo>
                  <a:lnTo>
                    <a:pt x="4442" y="21412"/>
                  </a:lnTo>
                  <a:lnTo>
                    <a:pt x="4501" y="21450"/>
                  </a:lnTo>
                  <a:lnTo>
                    <a:pt x="4589" y="21600"/>
                  </a:lnTo>
                  <a:lnTo>
                    <a:pt x="4705" y="21600"/>
                  </a:lnTo>
                  <a:lnTo>
                    <a:pt x="4881" y="21562"/>
                  </a:lnTo>
                  <a:lnTo>
                    <a:pt x="4940" y="21600"/>
                  </a:lnTo>
                  <a:lnTo>
                    <a:pt x="5202" y="21300"/>
                  </a:lnTo>
                  <a:lnTo>
                    <a:pt x="5349" y="21375"/>
                  </a:lnTo>
                  <a:lnTo>
                    <a:pt x="5406" y="21412"/>
                  </a:lnTo>
                  <a:lnTo>
                    <a:pt x="5641" y="21114"/>
                  </a:lnTo>
                  <a:lnTo>
                    <a:pt x="5758" y="21077"/>
                  </a:lnTo>
                  <a:lnTo>
                    <a:pt x="5904" y="20814"/>
                  </a:lnTo>
                  <a:lnTo>
                    <a:pt x="5992" y="20703"/>
                  </a:lnTo>
                  <a:lnTo>
                    <a:pt x="6050" y="20739"/>
                  </a:lnTo>
                  <a:lnTo>
                    <a:pt x="5992" y="21039"/>
                  </a:lnTo>
                  <a:lnTo>
                    <a:pt x="5962" y="21262"/>
                  </a:lnTo>
                  <a:lnTo>
                    <a:pt x="5992" y="21300"/>
                  </a:lnTo>
                  <a:lnTo>
                    <a:pt x="6138" y="21189"/>
                  </a:lnTo>
                  <a:lnTo>
                    <a:pt x="6254" y="20927"/>
                  </a:lnTo>
                  <a:lnTo>
                    <a:pt x="6401" y="20814"/>
                  </a:lnTo>
                  <a:lnTo>
                    <a:pt x="6546" y="20814"/>
                  </a:lnTo>
                  <a:lnTo>
                    <a:pt x="6722" y="20441"/>
                  </a:lnTo>
                  <a:lnTo>
                    <a:pt x="6810" y="20068"/>
                  </a:lnTo>
                  <a:lnTo>
                    <a:pt x="6781" y="19918"/>
                  </a:lnTo>
                  <a:lnTo>
                    <a:pt x="6810" y="19730"/>
                  </a:lnTo>
                  <a:lnTo>
                    <a:pt x="6693" y="19694"/>
                  </a:lnTo>
                  <a:lnTo>
                    <a:pt x="6634" y="19730"/>
                  </a:lnTo>
                  <a:lnTo>
                    <a:pt x="6518" y="19730"/>
                  </a:lnTo>
                  <a:lnTo>
                    <a:pt x="6342" y="19880"/>
                  </a:lnTo>
                  <a:lnTo>
                    <a:pt x="6254" y="19993"/>
                  </a:lnTo>
                  <a:lnTo>
                    <a:pt x="6109" y="19993"/>
                  </a:lnTo>
                  <a:lnTo>
                    <a:pt x="6225" y="19805"/>
                  </a:lnTo>
                  <a:lnTo>
                    <a:pt x="6254" y="19694"/>
                  </a:lnTo>
                  <a:lnTo>
                    <a:pt x="6109" y="19730"/>
                  </a:lnTo>
                  <a:lnTo>
                    <a:pt x="6080" y="19619"/>
                  </a:lnTo>
                  <a:lnTo>
                    <a:pt x="6109" y="19507"/>
                  </a:lnTo>
                  <a:lnTo>
                    <a:pt x="6225" y="19507"/>
                  </a:lnTo>
                  <a:lnTo>
                    <a:pt x="6284" y="19171"/>
                  </a:lnTo>
                  <a:lnTo>
                    <a:pt x="6372" y="19021"/>
                  </a:lnTo>
                  <a:lnTo>
                    <a:pt x="6342" y="18833"/>
                  </a:lnTo>
                  <a:lnTo>
                    <a:pt x="6138" y="18685"/>
                  </a:lnTo>
                  <a:lnTo>
                    <a:pt x="5845" y="18796"/>
                  </a:lnTo>
                  <a:lnTo>
                    <a:pt x="5670" y="18983"/>
                  </a:lnTo>
                  <a:lnTo>
                    <a:pt x="5758" y="18758"/>
                  </a:lnTo>
                  <a:lnTo>
                    <a:pt x="5641" y="18498"/>
                  </a:lnTo>
                  <a:lnTo>
                    <a:pt x="5436" y="18385"/>
                  </a:lnTo>
                  <a:lnTo>
                    <a:pt x="5349" y="18423"/>
                  </a:lnTo>
                  <a:lnTo>
                    <a:pt x="5261" y="18498"/>
                  </a:lnTo>
                  <a:lnTo>
                    <a:pt x="5202" y="18498"/>
                  </a:lnTo>
                  <a:lnTo>
                    <a:pt x="5026" y="18796"/>
                  </a:lnTo>
                  <a:lnTo>
                    <a:pt x="4881" y="18796"/>
                  </a:lnTo>
                  <a:lnTo>
                    <a:pt x="4969" y="18460"/>
                  </a:lnTo>
                  <a:lnTo>
                    <a:pt x="4822" y="18273"/>
                  </a:lnTo>
                  <a:lnTo>
                    <a:pt x="5320" y="18273"/>
                  </a:lnTo>
                  <a:lnTo>
                    <a:pt x="5349" y="18199"/>
                  </a:lnTo>
                  <a:lnTo>
                    <a:pt x="5202" y="17937"/>
                  </a:lnTo>
                  <a:lnTo>
                    <a:pt x="5261" y="17824"/>
                  </a:lnTo>
                  <a:lnTo>
                    <a:pt x="5349" y="17489"/>
                  </a:lnTo>
                  <a:lnTo>
                    <a:pt x="5349" y="17339"/>
                  </a:lnTo>
                  <a:lnTo>
                    <a:pt x="5494" y="17153"/>
                  </a:lnTo>
                  <a:lnTo>
                    <a:pt x="5494" y="17265"/>
                  </a:lnTo>
                  <a:lnTo>
                    <a:pt x="5524" y="17376"/>
                  </a:lnTo>
                  <a:lnTo>
                    <a:pt x="5494" y="17564"/>
                  </a:lnTo>
                  <a:lnTo>
                    <a:pt x="5406" y="17676"/>
                  </a:lnTo>
                  <a:lnTo>
                    <a:pt x="5494" y="18087"/>
                  </a:lnTo>
                  <a:lnTo>
                    <a:pt x="5816" y="18610"/>
                  </a:lnTo>
                  <a:lnTo>
                    <a:pt x="6050" y="18648"/>
                  </a:lnTo>
                  <a:lnTo>
                    <a:pt x="6080" y="18610"/>
                  </a:lnTo>
                  <a:lnTo>
                    <a:pt x="6254" y="18610"/>
                  </a:lnTo>
                  <a:lnTo>
                    <a:pt x="6664" y="18833"/>
                  </a:lnTo>
                  <a:lnTo>
                    <a:pt x="6722" y="18796"/>
                  </a:lnTo>
                  <a:lnTo>
                    <a:pt x="6840" y="18498"/>
                  </a:lnTo>
                  <a:lnTo>
                    <a:pt x="6956" y="18385"/>
                  </a:lnTo>
                  <a:lnTo>
                    <a:pt x="7014" y="18385"/>
                  </a:lnTo>
                  <a:lnTo>
                    <a:pt x="6956" y="18498"/>
                  </a:lnTo>
                  <a:lnTo>
                    <a:pt x="7073" y="18573"/>
                  </a:lnTo>
                  <a:lnTo>
                    <a:pt x="7220" y="18460"/>
                  </a:lnTo>
                  <a:lnTo>
                    <a:pt x="7249" y="18310"/>
                  </a:lnTo>
                  <a:lnTo>
                    <a:pt x="7278" y="18237"/>
                  </a:lnTo>
                  <a:lnTo>
                    <a:pt x="7365" y="18310"/>
                  </a:lnTo>
                  <a:lnTo>
                    <a:pt x="7541" y="18237"/>
                  </a:lnTo>
                  <a:lnTo>
                    <a:pt x="7541" y="18012"/>
                  </a:lnTo>
                  <a:lnTo>
                    <a:pt x="7745" y="17824"/>
                  </a:lnTo>
                  <a:lnTo>
                    <a:pt x="7745" y="17639"/>
                  </a:lnTo>
                  <a:lnTo>
                    <a:pt x="7715" y="17564"/>
                  </a:lnTo>
                  <a:lnTo>
                    <a:pt x="7570" y="17564"/>
                  </a:lnTo>
                  <a:lnTo>
                    <a:pt x="7715" y="17376"/>
                  </a:lnTo>
                  <a:lnTo>
                    <a:pt x="7745" y="17003"/>
                  </a:lnTo>
                  <a:lnTo>
                    <a:pt x="7980" y="16965"/>
                  </a:lnTo>
                  <a:lnTo>
                    <a:pt x="8301" y="17078"/>
                  </a:lnTo>
                  <a:lnTo>
                    <a:pt x="8418" y="17190"/>
                  </a:lnTo>
                  <a:lnTo>
                    <a:pt x="8622" y="17190"/>
                  </a:lnTo>
                  <a:lnTo>
                    <a:pt x="8769" y="17078"/>
                  </a:lnTo>
                  <a:lnTo>
                    <a:pt x="8914" y="17078"/>
                  </a:lnTo>
                  <a:lnTo>
                    <a:pt x="9031" y="17265"/>
                  </a:lnTo>
                  <a:lnTo>
                    <a:pt x="9178" y="17190"/>
                  </a:lnTo>
                  <a:lnTo>
                    <a:pt x="9323" y="17003"/>
                  </a:lnTo>
                  <a:lnTo>
                    <a:pt x="9441" y="16928"/>
                  </a:lnTo>
                  <a:lnTo>
                    <a:pt x="9441" y="16780"/>
                  </a:lnTo>
                  <a:lnTo>
                    <a:pt x="9265" y="16780"/>
                  </a:lnTo>
                  <a:lnTo>
                    <a:pt x="8769" y="16442"/>
                  </a:lnTo>
                  <a:lnTo>
                    <a:pt x="8739" y="16329"/>
                  </a:lnTo>
                  <a:lnTo>
                    <a:pt x="8855" y="16219"/>
                  </a:lnTo>
                  <a:lnTo>
                    <a:pt x="9002" y="16256"/>
                  </a:lnTo>
                  <a:lnTo>
                    <a:pt x="9061" y="16367"/>
                  </a:lnTo>
                  <a:lnTo>
                    <a:pt x="9207" y="16329"/>
                  </a:lnTo>
                  <a:lnTo>
                    <a:pt x="9470" y="16592"/>
                  </a:lnTo>
                  <a:lnTo>
                    <a:pt x="9587" y="16555"/>
                  </a:lnTo>
                  <a:lnTo>
                    <a:pt x="9762" y="16367"/>
                  </a:lnTo>
                  <a:lnTo>
                    <a:pt x="9879" y="16329"/>
                  </a:lnTo>
                  <a:lnTo>
                    <a:pt x="9938" y="16181"/>
                  </a:lnTo>
                  <a:lnTo>
                    <a:pt x="9909" y="15956"/>
                  </a:lnTo>
                  <a:lnTo>
                    <a:pt x="9733" y="15770"/>
                  </a:lnTo>
                  <a:lnTo>
                    <a:pt x="9615" y="15770"/>
                  </a:lnTo>
                  <a:lnTo>
                    <a:pt x="9587" y="15620"/>
                  </a:lnTo>
                  <a:lnTo>
                    <a:pt x="9411" y="15508"/>
                  </a:lnTo>
                  <a:lnTo>
                    <a:pt x="9411" y="15433"/>
                  </a:lnTo>
                  <a:lnTo>
                    <a:pt x="9587" y="15470"/>
                  </a:lnTo>
                  <a:lnTo>
                    <a:pt x="9703" y="15508"/>
                  </a:lnTo>
                  <a:lnTo>
                    <a:pt x="9733" y="15658"/>
                  </a:lnTo>
                  <a:lnTo>
                    <a:pt x="9821" y="15695"/>
                  </a:lnTo>
                  <a:lnTo>
                    <a:pt x="9995" y="15695"/>
                  </a:lnTo>
                  <a:lnTo>
                    <a:pt x="10054" y="15808"/>
                  </a:lnTo>
                  <a:lnTo>
                    <a:pt x="10318" y="15583"/>
                  </a:lnTo>
                  <a:lnTo>
                    <a:pt x="10375" y="15583"/>
                  </a:lnTo>
                  <a:lnTo>
                    <a:pt x="10434" y="15247"/>
                  </a:lnTo>
                  <a:lnTo>
                    <a:pt x="10610" y="14872"/>
                  </a:lnTo>
                  <a:lnTo>
                    <a:pt x="10610" y="14686"/>
                  </a:lnTo>
                  <a:lnTo>
                    <a:pt x="10493" y="14574"/>
                  </a:lnTo>
                  <a:lnTo>
                    <a:pt x="10318" y="14386"/>
                  </a:lnTo>
                  <a:lnTo>
                    <a:pt x="10054" y="14386"/>
                  </a:lnTo>
                  <a:lnTo>
                    <a:pt x="9909" y="14499"/>
                  </a:lnTo>
                  <a:lnTo>
                    <a:pt x="9909" y="14349"/>
                  </a:lnTo>
                  <a:lnTo>
                    <a:pt x="10083" y="14276"/>
                  </a:lnTo>
                  <a:lnTo>
                    <a:pt x="10289" y="14276"/>
                  </a:lnTo>
                  <a:lnTo>
                    <a:pt x="10318" y="14163"/>
                  </a:lnTo>
                  <a:lnTo>
                    <a:pt x="10054" y="13901"/>
                  </a:lnTo>
                  <a:lnTo>
                    <a:pt x="9938" y="13827"/>
                  </a:lnTo>
                  <a:lnTo>
                    <a:pt x="9791" y="13827"/>
                  </a:lnTo>
                  <a:lnTo>
                    <a:pt x="9733" y="13790"/>
                  </a:lnTo>
                  <a:lnTo>
                    <a:pt x="9703" y="13827"/>
                  </a:lnTo>
                  <a:lnTo>
                    <a:pt x="9558" y="13901"/>
                  </a:lnTo>
                  <a:lnTo>
                    <a:pt x="9499" y="13827"/>
                  </a:lnTo>
                  <a:lnTo>
                    <a:pt x="9470" y="13901"/>
                  </a:lnTo>
                  <a:lnTo>
                    <a:pt x="9323" y="13901"/>
                  </a:lnTo>
                  <a:lnTo>
                    <a:pt x="9323" y="13752"/>
                  </a:lnTo>
                  <a:lnTo>
                    <a:pt x="9353" y="13640"/>
                  </a:lnTo>
                  <a:lnTo>
                    <a:pt x="9061" y="13452"/>
                  </a:lnTo>
                  <a:lnTo>
                    <a:pt x="9031" y="13377"/>
                  </a:lnTo>
                  <a:lnTo>
                    <a:pt x="9178" y="13452"/>
                  </a:lnTo>
                  <a:lnTo>
                    <a:pt x="9441" y="13527"/>
                  </a:lnTo>
                  <a:lnTo>
                    <a:pt x="9558" y="13602"/>
                  </a:lnTo>
                  <a:lnTo>
                    <a:pt x="9499" y="13752"/>
                  </a:lnTo>
                  <a:lnTo>
                    <a:pt x="9762" y="13640"/>
                  </a:lnTo>
                  <a:lnTo>
                    <a:pt x="10054" y="13640"/>
                  </a:lnTo>
                  <a:lnTo>
                    <a:pt x="10230" y="13827"/>
                  </a:lnTo>
                  <a:lnTo>
                    <a:pt x="10289" y="13790"/>
                  </a:lnTo>
                  <a:lnTo>
                    <a:pt x="10318" y="13565"/>
                  </a:lnTo>
                  <a:lnTo>
                    <a:pt x="9938" y="13415"/>
                  </a:lnTo>
                  <a:lnTo>
                    <a:pt x="9645" y="13377"/>
                  </a:lnTo>
                  <a:lnTo>
                    <a:pt x="9441" y="13266"/>
                  </a:lnTo>
                  <a:lnTo>
                    <a:pt x="9470" y="13191"/>
                  </a:lnTo>
                  <a:lnTo>
                    <a:pt x="9615" y="13154"/>
                  </a:lnTo>
                  <a:lnTo>
                    <a:pt x="9762" y="13266"/>
                  </a:lnTo>
                  <a:lnTo>
                    <a:pt x="10083" y="13377"/>
                  </a:lnTo>
                  <a:lnTo>
                    <a:pt x="10347" y="13377"/>
                  </a:lnTo>
                  <a:lnTo>
                    <a:pt x="10434" y="13565"/>
                  </a:lnTo>
                  <a:lnTo>
                    <a:pt x="10434" y="13790"/>
                  </a:lnTo>
                  <a:lnTo>
                    <a:pt x="10463" y="13938"/>
                  </a:lnTo>
                  <a:lnTo>
                    <a:pt x="10669" y="14126"/>
                  </a:lnTo>
                  <a:lnTo>
                    <a:pt x="10902" y="14201"/>
                  </a:lnTo>
                  <a:lnTo>
                    <a:pt x="11019" y="14349"/>
                  </a:lnTo>
                  <a:lnTo>
                    <a:pt x="11049" y="14349"/>
                  </a:lnTo>
                  <a:lnTo>
                    <a:pt x="11165" y="14276"/>
                  </a:lnTo>
                  <a:lnTo>
                    <a:pt x="11107" y="14013"/>
                  </a:lnTo>
                  <a:lnTo>
                    <a:pt x="11165" y="13827"/>
                  </a:lnTo>
                  <a:lnTo>
                    <a:pt x="11107" y="13752"/>
                  </a:lnTo>
                  <a:lnTo>
                    <a:pt x="11253" y="13602"/>
                  </a:lnTo>
                  <a:lnTo>
                    <a:pt x="11165" y="13527"/>
                  </a:lnTo>
                  <a:lnTo>
                    <a:pt x="10727" y="13377"/>
                  </a:lnTo>
                  <a:lnTo>
                    <a:pt x="10551" y="13415"/>
                  </a:lnTo>
                  <a:lnTo>
                    <a:pt x="10493" y="13415"/>
                  </a:lnTo>
                  <a:lnTo>
                    <a:pt x="10347" y="13229"/>
                  </a:lnTo>
                  <a:lnTo>
                    <a:pt x="10171" y="13191"/>
                  </a:lnTo>
                  <a:lnTo>
                    <a:pt x="10054" y="13004"/>
                  </a:lnTo>
                  <a:lnTo>
                    <a:pt x="9938" y="13004"/>
                  </a:lnTo>
                  <a:lnTo>
                    <a:pt x="9879" y="13079"/>
                  </a:lnTo>
                  <a:lnTo>
                    <a:pt x="9762" y="13079"/>
                  </a:lnTo>
                  <a:lnTo>
                    <a:pt x="9791" y="12891"/>
                  </a:lnTo>
                  <a:lnTo>
                    <a:pt x="9587" y="12818"/>
                  </a:lnTo>
                  <a:lnTo>
                    <a:pt x="9558" y="12668"/>
                  </a:lnTo>
                  <a:lnTo>
                    <a:pt x="9703" y="12631"/>
                  </a:lnTo>
                  <a:lnTo>
                    <a:pt x="9762" y="12706"/>
                  </a:lnTo>
                  <a:lnTo>
                    <a:pt x="9909" y="12781"/>
                  </a:lnTo>
                  <a:lnTo>
                    <a:pt x="9995" y="12631"/>
                  </a:lnTo>
                  <a:lnTo>
                    <a:pt x="9938" y="12518"/>
                  </a:lnTo>
                  <a:lnTo>
                    <a:pt x="9995" y="12443"/>
                  </a:lnTo>
                  <a:lnTo>
                    <a:pt x="10083" y="12593"/>
                  </a:lnTo>
                  <a:lnTo>
                    <a:pt x="10083" y="12818"/>
                  </a:lnTo>
                  <a:lnTo>
                    <a:pt x="10230" y="12891"/>
                  </a:lnTo>
                  <a:lnTo>
                    <a:pt x="10669" y="13041"/>
                  </a:lnTo>
                  <a:lnTo>
                    <a:pt x="10755" y="12966"/>
                  </a:lnTo>
                  <a:lnTo>
                    <a:pt x="10551" y="12593"/>
                  </a:lnTo>
                  <a:lnTo>
                    <a:pt x="10347" y="12481"/>
                  </a:lnTo>
                  <a:lnTo>
                    <a:pt x="10201" y="12406"/>
                  </a:lnTo>
                  <a:lnTo>
                    <a:pt x="10201" y="12257"/>
                  </a:lnTo>
                  <a:lnTo>
                    <a:pt x="10230" y="12145"/>
                  </a:lnTo>
                  <a:lnTo>
                    <a:pt x="10347" y="12332"/>
                  </a:lnTo>
                  <a:lnTo>
                    <a:pt x="10551" y="12332"/>
                  </a:lnTo>
                  <a:lnTo>
                    <a:pt x="10669" y="12443"/>
                  </a:lnTo>
                  <a:lnTo>
                    <a:pt x="10727" y="12631"/>
                  </a:lnTo>
                  <a:lnTo>
                    <a:pt x="10785" y="12593"/>
                  </a:lnTo>
                  <a:lnTo>
                    <a:pt x="10902" y="12781"/>
                  </a:lnTo>
                  <a:lnTo>
                    <a:pt x="11049" y="12856"/>
                  </a:lnTo>
                  <a:lnTo>
                    <a:pt x="11107" y="12966"/>
                  </a:lnTo>
                  <a:lnTo>
                    <a:pt x="11194" y="13004"/>
                  </a:lnTo>
                  <a:lnTo>
                    <a:pt x="11282" y="12818"/>
                  </a:lnTo>
                  <a:lnTo>
                    <a:pt x="11458" y="12818"/>
                  </a:lnTo>
                  <a:lnTo>
                    <a:pt x="11603" y="13004"/>
                  </a:lnTo>
                  <a:lnTo>
                    <a:pt x="11662" y="12966"/>
                  </a:lnTo>
                  <a:lnTo>
                    <a:pt x="11662" y="12781"/>
                  </a:lnTo>
                  <a:lnTo>
                    <a:pt x="11750" y="12781"/>
                  </a:lnTo>
                  <a:lnTo>
                    <a:pt x="11895" y="12966"/>
                  </a:lnTo>
                  <a:lnTo>
                    <a:pt x="12071" y="12966"/>
                  </a:lnTo>
                  <a:lnTo>
                    <a:pt x="12130" y="12856"/>
                  </a:lnTo>
                  <a:lnTo>
                    <a:pt x="12130" y="12295"/>
                  </a:lnTo>
                  <a:lnTo>
                    <a:pt x="11779" y="11847"/>
                  </a:lnTo>
                  <a:lnTo>
                    <a:pt x="11662" y="11847"/>
                  </a:lnTo>
                  <a:lnTo>
                    <a:pt x="11603" y="11884"/>
                  </a:lnTo>
                  <a:lnTo>
                    <a:pt x="11487" y="11847"/>
                  </a:lnTo>
                  <a:lnTo>
                    <a:pt x="11515" y="11734"/>
                  </a:lnTo>
                  <a:lnTo>
                    <a:pt x="11779" y="11697"/>
                  </a:lnTo>
                  <a:lnTo>
                    <a:pt x="11895" y="11734"/>
                  </a:lnTo>
                  <a:lnTo>
                    <a:pt x="11954" y="11697"/>
                  </a:lnTo>
                  <a:lnTo>
                    <a:pt x="12071" y="11772"/>
                  </a:lnTo>
                  <a:lnTo>
                    <a:pt x="12071" y="11957"/>
                  </a:lnTo>
                  <a:lnTo>
                    <a:pt x="12130" y="12070"/>
                  </a:lnTo>
                  <a:lnTo>
                    <a:pt x="12363" y="12107"/>
                  </a:lnTo>
                  <a:lnTo>
                    <a:pt x="12363" y="12443"/>
                  </a:lnTo>
                  <a:lnTo>
                    <a:pt x="12422" y="12593"/>
                  </a:lnTo>
                  <a:lnTo>
                    <a:pt x="12569" y="12593"/>
                  </a:lnTo>
                  <a:lnTo>
                    <a:pt x="12655" y="12668"/>
                  </a:lnTo>
                  <a:lnTo>
                    <a:pt x="13064" y="12706"/>
                  </a:lnTo>
                  <a:lnTo>
                    <a:pt x="13270" y="12706"/>
                  </a:lnTo>
                  <a:lnTo>
                    <a:pt x="13532" y="12406"/>
                  </a:lnTo>
                  <a:lnTo>
                    <a:pt x="13562" y="12257"/>
                  </a:lnTo>
                  <a:lnTo>
                    <a:pt x="13417" y="12145"/>
                  </a:lnTo>
                  <a:lnTo>
                    <a:pt x="13358" y="12220"/>
                  </a:lnTo>
                  <a:lnTo>
                    <a:pt x="13270" y="12107"/>
                  </a:lnTo>
                  <a:lnTo>
                    <a:pt x="13358" y="12070"/>
                  </a:lnTo>
                  <a:lnTo>
                    <a:pt x="13562" y="11957"/>
                  </a:lnTo>
                  <a:lnTo>
                    <a:pt x="13738" y="12032"/>
                  </a:lnTo>
                  <a:lnTo>
                    <a:pt x="13942" y="11920"/>
                  </a:lnTo>
                  <a:lnTo>
                    <a:pt x="13971" y="11734"/>
                  </a:lnTo>
                  <a:lnTo>
                    <a:pt x="13854" y="11547"/>
                  </a:lnTo>
                  <a:lnTo>
                    <a:pt x="13444" y="11547"/>
                  </a:lnTo>
                  <a:lnTo>
                    <a:pt x="13123" y="11472"/>
                  </a:lnTo>
                  <a:lnTo>
                    <a:pt x="13153" y="11361"/>
                  </a:lnTo>
                  <a:lnTo>
                    <a:pt x="13299" y="11361"/>
                  </a:lnTo>
                  <a:lnTo>
                    <a:pt x="13358" y="11173"/>
                  </a:lnTo>
                  <a:lnTo>
                    <a:pt x="13417" y="11211"/>
                  </a:lnTo>
                  <a:lnTo>
                    <a:pt x="13444" y="11398"/>
                  </a:lnTo>
                  <a:lnTo>
                    <a:pt x="13562" y="11398"/>
                  </a:lnTo>
                  <a:lnTo>
                    <a:pt x="13650" y="11323"/>
                  </a:lnTo>
                  <a:lnTo>
                    <a:pt x="13942" y="11472"/>
                  </a:lnTo>
                  <a:lnTo>
                    <a:pt x="14030" y="11361"/>
                  </a:lnTo>
                  <a:lnTo>
                    <a:pt x="14176" y="11509"/>
                  </a:lnTo>
                  <a:lnTo>
                    <a:pt x="14263" y="11509"/>
                  </a:lnTo>
                  <a:lnTo>
                    <a:pt x="14410" y="11286"/>
                  </a:lnTo>
                  <a:lnTo>
                    <a:pt x="14380" y="11136"/>
                  </a:lnTo>
                  <a:lnTo>
                    <a:pt x="14176" y="10986"/>
                  </a:lnTo>
                  <a:lnTo>
                    <a:pt x="14263" y="10800"/>
                  </a:lnTo>
                  <a:lnTo>
                    <a:pt x="14322" y="10725"/>
                  </a:lnTo>
                  <a:lnTo>
                    <a:pt x="14292" y="10427"/>
                  </a:lnTo>
                  <a:lnTo>
                    <a:pt x="14410" y="10537"/>
                  </a:lnTo>
                  <a:lnTo>
                    <a:pt x="14410" y="10725"/>
                  </a:lnTo>
                  <a:lnTo>
                    <a:pt x="14322" y="10838"/>
                  </a:lnTo>
                  <a:lnTo>
                    <a:pt x="14380" y="10986"/>
                  </a:lnTo>
                  <a:lnTo>
                    <a:pt x="14468" y="11023"/>
                  </a:lnTo>
                  <a:lnTo>
                    <a:pt x="14584" y="10913"/>
                  </a:lnTo>
                  <a:lnTo>
                    <a:pt x="14994" y="10913"/>
                  </a:lnTo>
                  <a:lnTo>
                    <a:pt x="15052" y="10762"/>
                  </a:lnTo>
                  <a:lnTo>
                    <a:pt x="15258" y="10575"/>
                  </a:lnTo>
                  <a:lnTo>
                    <a:pt x="15199" y="10352"/>
                  </a:lnTo>
                  <a:lnTo>
                    <a:pt x="15287" y="10277"/>
                  </a:lnTo>
                  <a:lnTo>
                    <a:pt x="15432" y="10277"/>
                  </a:lnTo>
                  <a:lnTo>
                    <a:pt x="15550" y="10089"/>
                  </a:lnTo>
                  <a:lnTo>
                    <a:pt x="15667" y="10164"/>
                  </a:lnTo>
                  <a:lnTo>
                    <a:pt x="15783" y="10052"/>
                  </a:lnTo>
                  <a:lnTo>
                    <a:pt x="16134" y="10014"/>
                  </a:lnTo>
                  <a:lnTo>
                    <a:pt x="16222" y="9791"/>
                  </a:lnTo>
                  <a:lnTo>
                    <a:pt x="16514" y="9678"/>
                  </a:lnTo>
                  <a:lnTo>
                    <a:pt x="16660" y="9528"/>
                  </a:lnTo>
                  <a:lnTo>
                    <a:pt x="16864" y="9528"/>
                  </a:lnTo>
                  <a:lnTo>
                    <a:pt x="16952" y="9491"/>
                  </a:lnTo>
                  <a:lnTo>
                    <a:pt x="17128" y="9491"/>
                  </a:lnTo>
                  <a:lnTo>
                    <a:pt x="17362" y="9343"/>
                  </a:lnTo>
                  <a:lnTo>
                    <a:pt x="17538" y="9118"/>
                  </a:lnTo>
                  <a:lnTo>
                    <a:pt x="17683" y="9080"/>
                  </a:lnTo>
                  <a:lnTo>
                    <a:pt x="17800" y="8857"/>
                  </a:lnTo>
                  <a:lnTo>
                    <a:pt x="18092" y="8782"/>
                  </a:lnTo>
                  <a:lnTo>
                    <a:pt x="18210" y="8707"/>
                  </a:lnTo>
                  <a:lnTo>
                    <a:pt x="18472" y="8519"/>
                  </a:lnTo>
                  <a:lnTo>
                    <a:pt x="18590" y="8221"/>
                  </a:lnTo>
                  <a:lnTo>
                    <a:pt x="18678" y="7960"/>
                  </a:lnTo>
                  <a:lnTo>
                    <a:pt x="18414" y="7960"/>
                  </a:lnTo>
                  <a:lnTo>
                    <a:pt x="18239" y="7996"/>
                  </a:lnTo>
                  <a:lnTo>
                    <a:pt x="18122" y="7923"/>
                  </a:lnTo>
                  <a:lnTo>
                    <a:pt x="17947" y="7960"/>
                  </a:lnTo>
                  <a:lnTo>
                    <a:pt x="17683" y="8296"/>
                  </a:lnTo>
                  <a:lnTo>
                    <a:pt x="17303" y="8334"/>
                  </a:lnTo>
                  <a:lnTo>
                    <a:pt x="16660" y="8409"/>
                  </a:lnTo>
                  <a:lnTo>
                    <a:pt x="16484" y="8371"/>
                  </a:lnTo>
                  <a:lnTo>
                    <a:pt x="16047" y="8371"/>
                  </a:lnTo>
                  <a:lnTo>
                    <a:pt x="15783" y="8519"/>
                  </a:lnTo>
                  <a:lnTo>
                    <a:pt x="15783" y="8334"/>
                  </a:lnTo>
                  <a:lnTo>
                    <a:pt x="15608" y="8334"/>
                  </a:lnTo>
                  <a:lnTo>
                    <a:pt x="15667" y="8146"/>
                  </a:lnTo>
                  <a:lnTo>
                    <a:pt x="15871" y="8146"/>
                  </a:lnTo>
                  <a:lnTo>
                    <a:pt x="15988" y="8183"/>
                  </a:lnTo>
                  <a:lnTo>
                    <a:pt x="16134" y="8108"/>
                  </a:lnTo>
                  <a:lnTo>
                    <a:pt x="16163" y="8221"/>
                  </a:lnTo>
                  <a:lnTo>
                    <a:pt x="16368" y="8221"/>
                  </a:lnTo>
                  <a:lnTo>
                    <a:pt x="16631" y="8183"/>
                  </a:lnTo>
                  <a:lnTo>
                    <a:pt x="16807" y="8183"/>
                  </a:lnTo>
                  <a:lnTo>
                    <a:pt x="17246" y="8108"/>
                  </a:lnTo>
                  <a:lnTo>
                    <a:pt x="17947" y="7735"/>
                  </a:lnTo>
                  <a:lnTo>
                    <a:pt x="18063" y="7623"/>
                  </a:lnTo>
                  <a:lnTo>
                    <a:pt x="17947" y="7474"/>
                  </a:lnTo>
                  <a:lnTo>
                    <a:pt x="17654" y="7399"/>
                  </a:lnTo>
                  <a:lnTo>
                    <a:pt x="17128" y="7287"/>
                  </a:lnTo>
                  <a:lnTo>
                    <a:pt x="17040" y="7099"/>
                  </a:lnTo>
                  <a:lnTo>
                    <a:pt x="17246" y="7249"/>
                  </a:lnTo>
                  <a:lnTo>
                    <a:pt x="17391" y="7212"/>
                  </a:lnTo>
                  <a:lnTo>
                    <a:pt x="17391" y="7099"/>
                  </a:lnTo>
                  <a:lnTo>
                    <a:pt x="17216" y="6876"/>
                  </a:lnTo>
                  <a:lnTo>
                    <a:pt x="17187" y="6651"/>
                  </a:lnTo>
                  <a:lnTo>
                    <a:pt x="17332" y="6876"/>
                  </a:lnTo>
                  <a:lnTo>
                    <a:pt x="17596" y="7249"/>
                  </a:lnTo>
                  <a:lnTo>
                    <a:pt x="17654" y="7249"/>
                  </a:lnTo>
                  <a:lnTo>
                    <a:pt x="17771" y="7174"/>
                  </a:lnTo>
                  <a:lnTo>
                    <a:pt x="17830" y="7287"/>
                  </a:lnTo>
                  <a:lnTo>
                    <a:pt x="18122" y="7287"/>
                  </a:lnTo>
                  <a:lnTo>
                    <a:pt x="18239" y="7399"/>
                  </a:lnTo>
                  <a:lnTo>
                    <a:pt x="18356" y="7399"/>
                  </a:lnTo>
                  <a:lnTo>
                    <a:pt x="18560" y="7437"/>
                  </a:lnTo>
                  <a:lnTo>
                    <a:pt x="18678" y="7362"/>
                  </a:lnTo>
                  <a:lnTo>
                    <a:pt x="18590" y="7287"/>
                  </a:lnTo>
                  <a:lnTo>
                    <a:pt x="18386" y="7249"/>
                  </a:lnTo>
                  <a:lnTo>
                    <a:pt x="18386" y="7099"/>
                  </a:lnTo>
                  <a:lnTo>
                    <a:pt x="18648" y="7174"/>
                  </a:lnTo>
                  <a:lnTo>
                    <a:pt x="18823" y="7249"/>
                  </a:lnTo>
                  <a:lnTo>
                    <a:pt x="18999" y="7437"/>
                  </a:lnTo>
                  <a:lnTo>
                    <a:pt x="19087" y="7399"/>
                  </a:lnTo>
                  <a:lnTo>
                    <a:pt x="19146" y="7174"/>
                  </a:lnTo>
                  <a:lnTo>
                    <a:pt x="19291" y="7287"/>
                  </a:lnTo>
                  <a:lnTo>
                    <a:pt x="19525" y="7287"/>
                  </a:lnTo>
                  <a:lnTo>
                    <a:pt x="19729" y="7212"/>
                  </a:lnTo>
                  <a:lnTo>
                    <a:pt x="19876" y="7174"/>
                  </a:lnTo>
                  <a:lnTo>
                    <a:pt x="20051" y="6989"/>
                  </a:lnTo>
                  <a:lnTo>
                    <a:pt x="20548" y="6689"/>
                  </a:lnTo>
                  <a:lnTo>
                    <a:pt x="20665" y="6539"/>
                  </a:lnTo>
                  <a:lnTo>
                    <a:pt x="20665" y="6465"/>
                  </a:lnTo>
                  <a:lnTo>
                    <a:pt x="20781" y="6428"/>
                  </a:lnTo>
                  <a:lnTo>
                    <a:pt x="20957" y="6465"/>
                  </a:lnTo>
                  <a:lnTo>
                    <a:pt x="21016" y="6353"/>
                  </a:lnTo>
                  <a:lnTo>
                    <a:pt x="21337" y="6128"/>
                  </a:lnTo>
                  <a:lnTo>
                    <a:pt x="21512" y="5680"/>
                  </a:lnTo>
                  <a:lnTo>
                    <a:pt x="21600" y="5194"/>
                  </a:lnTo>
                  <a:lnTo>
                    <a:pt x="21571" y="4858"/>
                  </a:lnTo>
                  <a:lnTo>
                    <a:pt x="21483" y="4633"/>
                  </a:lnTo>
                  <a:lnTo>
                    <a:pt x="21279" y="4485"/>
                  </a:lnTo>
                  <a:lnTo>
                    <a:pt x="21161" y="4485"/>
                  </a:lnTo>
                  <a:lnTo>
                    <a:pt x="21132" y="4560"/>
                  </a:lnTo>
                  <a:lnTo>
                    <a:pt x="20987" y="4560"/>
                  </a:lnTo>
                  <a:lnTo>
                    <a:pt x="20899" y="4745"/>
                  </a:lnTo>
                  <a:lnTo>
                    <a:pt x="20781" y="4820"/>
                  </a:lnTo>
                  <a:lnTo>
                    <a:pt x="20723" y="4745"/>
                  </a:lnTo>
                  <a:lnTo>
                    <a:pt x="20899" y="4410"/>
                  </a:lnTo>
                  <a:lnTo>
                    <a:pt x="20957" y="4260"/>
                  </a:lnTo>
                  <a:lnTo>
                    <a:pt x="21103" y="4110"/>
                  </a:lnTo>
                  <a:lnTo>
                    <a:pt x="21132" y="3849"/>
                  </a:lnTo>
                  <a:lnTo>
                    <a:pt x="21045" y="3661"/>
                  </a:lnTo>
                  <a:lnTo>
                    <a:pt x="20987" y="3624"/>
                  </a:lnTo>
                  <a:lnTo>
                    <a:pt x="21103" y="3513"/>
                  </a:lnTo>
                  <a:lnTo>
                    <a:pt x="21191" y="3101"/>
                  </a:lnTo>
                  <a:lnTo>
                    <a:pt x="21045" y="3065"/>
                  </a:lnTo>
                  <a:lnTo>
                    <a:pt x="20869" y="3101"/>
                  </a:lnTo>
                  <a:lnTo>
                    <a:pt x="20840" y="3288"/>
                  </a:lnTo>
                  <a:lnTo>
                    <a:pt x="20752" y="3363"/>
                  </a:lnTo>
                  <a:lnTo>
                    <a:pt x="20665" y="3438"/>
                  </a:lnTo>
                  <a:lnTo>
                    <a:pt x="20577" y="3326"/>
                  </a:lnTo>
                  <a:lnTo>
                    <a:pt x="20665" y="3176"/>
                  </a:lnTo>
                  <a:lnTo>
                    <a:pt x="20665" y="3065"/>
                  </a:lnTo>
                  <a:lnTo>
                    <a:pt x="20723" y="2915"/>
                  </a:lnTo>
                  <a:lnTo>
                    <a:pt x="20693" y="2802"/>
                  </a:lnTo>
                  <a:lnTo>
                    <a:pt x="20519" y="2952"/>
                  </a:lnTo>
                  <a:lnTo>
                    <a:pt x="20431" y="3176"/>
                  </a:lnTo>
                  <a:lnTo>
                    <a:pt x="20372" y="3251"/>
                  </a:lnTo>
                  <a:lnTo>
                    <a:pt x="20285" y="3138"/>
                  </a:lnTo>
                  <a:lnTo>
                    <a:pt x="20372" y="2915"/>
                  </a:lnTo>
                  <a:lnTo>
                    <a:pt x="20313" y="2765"/>
                  </a:lnTo>
                  <a:lnTo>
                    <a:pt x="20139" y="2765"/>
                  </a:lnTo>
                  <a:lnTo>
                    <a:pt x="19933" y="2915"/>
                  </a:lnTo>
                  <a:lnTo>
                    <a:pt x="19847" y="3101"/>
                  </a:lnTo>
                  <a:lnTo>
                    <a:pt x="19671" y="3101"/>
                  </a:lnTo>
                  <a:lnTo>
                    <a:pt x="19583" y="3176"/>
                  </a:lnTo>
                  <a:lnTo>
                    <a:pt x="19525" y="3363"/>
                  </a:lnTo>
                  <a:lnTo>
                    <a:pt x="19408" y="3363"/>
                  </a:lnTo>
                  <a:lnTo>
                    <a:pt x="19261" y="3288"/>
                  </a:lnTo>
                  <a:lnTo>
                    <a:pt x="18970" y="3251"/>
                  </a:lnTo>
                  <a:lnTo>
                    <a:pt x="18590" y="3251"/>
                  </a:lnTo>
                  <a:lnTo>
                    <a:pt x="18852" y="3138"/>
                  </a:lnTo>
                  <a:lnTo>
                    <a:pt x="18940" y="3065"/>
                  </a:lnTo>
                  <a:lnTo>
                    <a:pt x="19058" y="3101"/>
                  </a:lnTo>
                  <a:lnTo>
                    <a:pt x="19203" y="3101"/>
                  </a:lnTo>
                  <a:lnTo>
                    <a:pt x="19408" y="2952"/>
                  </a:lnTo>
                  <a:lnTo>
                    <a:pt x="19583" y="2915"/>
                  </a:lnTo>
                  <a:lnTo>
                    <a:pt x="19729" y="2690"/>
                  </a:lnTo>
                  <a:lnTo>
                    <a:pt x="20021" y="2504"/>
                  </a:lnTo>
                  <a:lnTo>
                    <a:pt x="20109" y="2391"/>
                  </a:lnTo>
                  <a:lnTo>
                    <a:pt x="20051" y="2316"/>
                  </a:lnTo>
                  <a:lnTo>
                    <a:pt x="19933" y="2316"/>
                  </a:lnTo>
                  <a:lnTo>
                    <a:pt x="19641" y="2056"/>
                  </a:lnTo>
                  <a:lnTo>
                    <a:pt x="19583" y="1943"/>
                  </a:lnTo>
                  <a:lnTo>
                    <a:pt x="19525" y="1943"/>
                  </a:lnTo>
                  <a:lnTo>
                    <a:pt x="19379" y="2018"/>
                  </a:lnTo>
                  <a:lnTo>
                    <a:pt x="19291" y="2129"/>
                  </a:lnTo>
                  <a:lnTo>
                    <a:pt x="19203" y="2056"/>
                  </a:lnTo>
                  <a:lnTo>
                    <a:pt x="19146" y="1943"/>
                  </a:lnTo>
                  <a:lnTo>
                    <a:pt x="19261" y="1793"/>
                  </a:lnTo>
                  <a:lnTo>
                    <a:pt x="19232" y="1643"/>
                  </a:lnTo>
                  <a:lnTo>
                    <a:pt x="18999" y="1681"/>
                  </a:lnTo>
                  <a:lnTo>
                    <a:pt x="18911" y="1868"/>
                  </a:lnTo>
                  <a:lnTo>
                    <a:pt x="18793" y="1831"/>
                  </a:lnTo>
                  <a:lnTo>
                    <a:pt x="18793" y="1607"/>
                  </a:lnTo>
                  <a:lnTo>
                    <a:pt x="18590" y="1681"/>
                  </a:lnTo>
                  <a:lnTo>
                    <a:pt x="18531" y="1793"/>
                  </a:lnTo>
                  <a:lnTo>
                    <a:pt x="18472" y="1643"/>
                  </a:lnTo>
                  <a:lnTo>
                    <a:pt x="18560" y="1495"/>
                  </a:lnTo>
                  <a:lnTo>
                    <a:pt x="18502" y="1382"/>
                  </a:lnTo>
                  <a:lnTo>
                    <a:pt x="18590" y="1382"/>
                  </a:lnTo>
                  <a:lnTo>
                    <a:pt x="18678" y="1232"/>
                  </a:lnTo>
                  <a:lnTo>
                    <a:pt x="18560" y="1084"/>
                  </a:lnTo>
                  <a:lnTo>
                    <a:pt x="18268" y="1047"/>
                  </a:lnTo>
                  <a:lnTo>
                    <a:pt x="18034" y="897"/>
                  </a:lnTo>
                  <a:lnTo>
                    <a:pt x="17859" y="934"/>
                  </a:lnTo>
                  <a:lnTo>
                    <a:pt x="17683" y="1122"/>
                  </a:lnTo>
                  <a:lnTo>
                    <a:pt x="17654" y="1307"/>
                  </a:lnTo>
                  <a:lnTo>
                    <a:pt x="17596" y="1382"/>
                  </a:lnTo>
                  <a:lnTo>
                    <a:pt x="17479" y="1195"/>
                  </a:lnTo>
                  <a:lnTo>
                    <a:pt x="17654" y="934"/>
                  </a:lnTo>
                  <a:lnTo>
                    <a:pt x="17683" y="822"/>
                  </a:lnTo>
                  <a:lnTo>
                    <a:pt x="17479" y="822"/>
                  </a:lnTo>
                  <a:lnTo>
                    <a:pt x="17303" y="672"/>
                  </a:lnTo>
                  <a:lnTo>
                    <a:pt x="17128" y="672"/>
                  </a:lnTo>
                  <a:lnTo>
                    <a:pt x="17040" y="859"/>
                  </a:lnTo>
                  <a:lnTo>
                    <a:pt x="16778" y="1084"/>
                  </a:lnTo>
                  <a:lnTo>
                    <a:pt x="16602" y="1307"/>
                  </a:lnTo>
                  <a:lnTo>
                    <a:pt x="16484" y="1382"/>
                  </a:lnTo>
                  <a:lnTo>
                    <a:pt x="16456" y="1270"/>
                  </a:lnTo>
                  <a:lnTo>
                    <a:pt x="16514" y="1047"/>
                  </a:lnTo>
                  <a:lnTo>
                    <a:pt x="16514" y="747"/>
                  </a:lnTo>
                  <a:lnTo>
                    <a:pt x="16456" y="672"/>
                  </a:lnTo>
                  <a:lnTo>
                    <a:pt x="16398" y="486"/>
                  </a:lnTo>
                  <a:lnTo>
                    <a:pt x="16192" y="336"/>
                  </a:lnTo>
                  <a:lnTo>
                    <a:pt x="16018" y="373"/>
                  </a:lnTo>
                  <a:lnTo>
                    <a:pt x="15842" y="336"/>
                  </a:lnTo>
                  <a:lnTo>
                    <a:pt x="15754" y="150"/>
                  </a:lnTo>
                  <a:lnTo>
                    <a:pt x="15579" y="113"/>
                  </a:lnTo>
                  <a:lnTo>
                    <a:pt x="15344" y="186"/>
                  </a:lnTo>
                  <a:lnTo>
                    <a:pt x="15199" y="150"/>
                  </a:lnTo>
                  <a:lnTo>
                    <a:pt x="15111" y="113"/>
                  </a:lnTo>
                  <a:lnTo>
                    <a:pt x="14994" y="0"/>
                  </a:lnTo>
                  <a:lnTo>
                    <a:pt x="14878" y="113"/>
                  </a:lnTo>
                  <a:lnTo>
                    <a:pt x="14848" y="373"/>
                  </a:lnTo>
                  <a:lnTo>
                    <a:pt x="14994" y="822"/>
                  </a:lnTo>
                  <a:lnTo>
                    <a:pt x="14878" y="1195"/>
                  </a:lnTo>
                  <a:lnTo>
                    <a:pt x="14878" y="1457"/>
                  </a:lnTo>
                  <a:lnTo>
                    <a:pt x="14819" y="1570"/>
                  </a:lnTo>
                  <a:lnTo>
                    <a:pt x="14702" y="1495"/>
                  </a:lnTo>
                  <a:lnTo>
                    <a:pt x="14527" y="1570"/>
                  </a:lnTo>
                  <a:lnTo>
                    <a:pt x="14439" y="1457"/>
                  </a:lnTo>
                  <a:lnTo>
                    <a:pt x="14556" y="1307"/>
                  </a:lnTo>
                  <a:lnTo>
                    <a:pt x="14468" y="1009"/>
                  </a:lnTo>
                  <a:lnTo>
                    <a:pt x="14556" y="822"/>
                  </a:lnTo>
                  <a:lnTo>
                    <a:pt x="14584" y="561"/>
                  </a:lnTo>
                  <a:lnTo>
                    <a:pt x="14527" y="486"/>
                  </a:lnTo>
                  <a:lnTo>
                    <a:pt x="14292" y="709"/>
                  </a:lnTo>
                  <a:lnTo>
                    <a:pt x="14292" y="822"/>
                  </a:lnTo>
                  <a:lnTo>
                    <a:pt x="14176" y="859"/>
                  </a:lnTo>
                  <a:lnTo>
                    <a:pt x="14118" y="747"/>
                  </a:lnTo>
                  <a:lnTo>
                    <a:pt x="14176" y="486"/>
                  </a:lnTo>
                  <a:lnTo>
                    <a:pt x="14118" y="373"/>
                  </a:lnTo>
                  <a:lnTo>
                    <a:pt x="14030" y="448"/>
                  </a:lnTo>
                  <a:lnTo>
                    <a:pt x="13942" y="709"/>
                  </a:lnTo>
                  <a:lnTo>
                    <a:pt x="13824" y="709"/>
                  </a:lnTo>
                  <a:lnTo>
                    <a:pt x="13797" y="636"/>
                  </a:lnTo>
                  <a:lnTo>
                    <a:pt x="13854" y="448"/>
                  </a:lnTo>
                  <a:lnTo>
                    <a:pt x="13854" y="186"/>
                  </a:lnTo>
                  <a:lnTo>
                    <a:pt x="13824" y="113"/>
                  </a:lnTo>
                  <a:lnTo>
                    <a:pt x="13444" y="0"/>
                  </a:lnTo>
                  <a:close/>
                </a:path>
              </a:pathLst>
            </a:custGeom>
            <a:solidFill>
              <a:srgbClr val="CBD4D9"/>
            </a:solidFill>
            <a:ln w="12700" cap="flat">
              <a:noFill/>
              <a:miter lim="400000"/>
            </a:ln>
            <a:effectLst/>
          </p:spPr>
          <p:txBody>
            <a:bodyPr wrap="square" lIns="0" tIns="0" rIns="0" bIns="0" numCol="1" anchor="ctr">
              <a:noAutofit/>
            </a:bodyPr>
            <a:lstStyle/>
            <a:p>
              <a:pPr defTabSz="342900">
                <a:lnSpc>
                  <a:spcPct val="100000"/>
                </a:lnSpc>
                <a:spcBef>
                  <a:spcPts val="0"/>
                </a:spcBef>
                <a:defRPr sz="1400">
                  <a:latin typeface="Arial"/>
                  <a:ea typeface="Arial"/>
                  <a:cs typeface="Arial"/>
                  <a:sym typeface="Arial"/>
                </a:defRPr>
              </a:pPr>
              <a:endParaRPr sz="525"/>
            </a:p>
          </p:txBody>
        </p:sp>
        <p:sp>
          <p:nvSpPr>
            <p:cNvPr id="61" name="Google Shape;10450;p32">
              <a:extLst>
                <a:ext uri="{FF2B5EF4-FFF2-40B4-BE49-F238E27FC236}">
                  <a16:creationId xmlns:a16="http://schemas.microsoft.com/office/drawing/2014/main" id="{F7CF193B-BD61-FD85-A217-B0E7AED65D69}"/>
                </a:ext>
              </a:extLst>
            </p:cNvPr>
            <p:cNvSpPr/>
            <p:nvPr/>
          </p:nvSpPr>
          <p:spPr>
            <a:xfrm>
              <a:off x="7529433" y="4725846"/>
              <a:ext cx="456962" cy="471394"/>
            </a:xfrm>
            <a:custGeom>
              <a:avLst/>
              <a:gdLst/>
              <a:ahLst/>
              <a:cxnLst>
                <a:cxn ang="0">
                  <a:pos x="wd2" y="hd2"/>
                </a:cxn>
                <a:cxn ang="5400000">
                  <a:pos x="wd2" y="hd2"/>
                </a:cxn>
                <a:cxn ang="10800000">
                  <a:pos x="wd2" y="hd2"/>
                </a:cxn>
                <a:cxn ang="16200000">
                  <a:pos x="wd2" y="hd2"/>
                </a:cxn>
              </a:cxnLst>
              <a:rect l="0" t="0" r="r" b="b"/>
              <a:pathLst>
                <a:path w="21600" h="21600" extrusionOk="0">
                  <a:moveTo>
                    <a:pt x="17157" y="11769"/>
                  </a:moveTo>
                  <a:lnTo>
                    <a:pt x="16939" y="11824"/>
                  </a:lnTo>
                  <a:lnTo>
                    <a:pt x="16974" y="11829"/>
                  </a:lnTo>
                  <a:lnTo>
                    <a:pt x="17281" y="11769"/>
                  </a:lnTo>
                  <a:close/>
                  <a:moveTo>
                    <a:pt x="13700" y="0"/>
                  </a:moveTo>
                  <a:lnTo>
                    <a:pt x="13328" y="229"/>
                  </a:lnTo>
                  <a:lnTo>
                    <a:pt x="13086" y="459"/>
                  </a:lnTo>
                  <a:lnTo>
                    <a:pt x="12591" y="459"/>
                  </a:lnTo>
                  <a:lnTo>
                    <a:pt x="12219" y="803"/>
                  </a:lnTo>
                  <a:lnTo>
                    <a:pt x="11847" y="1027"/>
                  </a:lnTo>
                  <a:lnTo>
                    <a:pt x="11234" y="1027"/>
                  </a:lnTo>
                  <a:lnTo>
                    <a:pt x="10490" y="1600"/>
                  </a:lnTo>
                  <a:lnTo>
                    <a:pt x="9877" y="2059"/>
                  </a:lnTo>
                  <a:lnTo>
                    <a:pt x="9877" y="2512"/>
                  </a:lnTo>
                  <a:lnTo>
                    <a:pt x="9505" y="2512"/>
                  </a:lnTo>
                  <a:lnTo>
                    <a:pt x="9257" y="2288"/>
                  </a:lnTo>
                  <a:lnTo>
                    <a:pt x="9257" y="2512"/>
                  </a:lnTo>
                  <a:lnTo>
                    <a:pt x="9381" y="2627"/>
                  </a:lnTo>
                  <a:lnTo>
                    <a:pt x="9381" y="2856"/>
                  </a:lnTo>
                  <a:lnTo>
                    <a:pt x="9009" y="3200"/>
                  </a:lnTo>
                  <a:lnTo>
                    <a:pt x="8390" y="3659"/>
                  </a:lnTo>
                  <a:lnTo>
                    <a:pt x="8148" y="3774"/>
                  </a:lnTo>
                  <a:lnTo>
                    <a:pt x="8266" y="3883"/>
                  </a:lnTo>
                  <a:lnTo>
                    <a:pt x="8148" y="4227"/>
                  </a:lnTo>
                  <a:lnTo>
                    <a:pt x="7776" y="4227"/>
                  </a:lnTo>
                  <a:lnTo>
                    <a:pt x="7776" y="4457"/>
                  </a:lnTo>
                  <a:lnTo>
                    <a:pt x="8148" y="4571"/>
                  </a:lnTo>
                  <a:lnTo>
                    <a:pt x="7776" y="4801"/>
                  </a:lnTo>
                  <a:lnTo>
                    <a:pt x="7405" y="4801"/>
                  </a:lnTo>
                  <a:lnTo>
                    <a:pt x="7033" y="5145"/>
                  </a:lnTo>
                  <a:lnTo>
                    <a:pt x="7033" y="5483"/>
                  </a:lnTo>
                  <a:lnTo>
                    <a:pt x="7157" y="5483"/>
                  </a:lnTo>
                  <a:lnTo>
                    <a:pt x="7405" y="5598"/>
                  </a:lnTo>
                  <a:lnTo>
                    <a:pt x="7033" y="5713"/>
                  </a:lnTo>
                  <a:lnTo>
                    <a:pt x="6785" y="5713"/>
                  </a:lnTo>
                  <a:lnTo>
                    <a:pt x="6419" y="6286"/>
                  </a:lnTo>
                  <a:lnTo>
                    <a:pt x="6295" y="6630"/>
                  </a:lnTo>
                  <a:lnTo>
                    <a:pt x="5552" y="7657"/>
                  </a:lnTo>
                  <a:lnTo>
                    <a:pt x="5552" y="7886"/>
                  </a:lnTo>
                  <a:lnTo>
                    <a:pt x="5800" y="8230"/>
                  </a:lnTo>
                  <a:lnTo>
                    <a:pt x="5800" y="8454"/>
                  </a:lnTo>
                  <a:lnTo>
                    <a:pt x="5676" y="8454"/>
                  </a:lnTo>
                  <a:lnTo>
                    <a:pt x="5552" y="8340"/>
                  </a:lnTo>
                  <a:lnTo>
                    <a:pt x="5304" y="8340"/>
                  </a:lnTo>
                  <a:lnTo>
                    <a:pt x="4691" y="8569"/>
                  </a:lnTo>
                  <a:lnTo>
                    <a:pt x="4443" y="9028"/>
                  </a:lnTo>
                  <a:lnTo>
                    <a:pt x="4443" y="9372"/>
                  </a:lnTo>
                  <a:lnTo>
                    <a:pt x="4691" y="9372"/>
                  </a:lnTo>
                  <a:lnTo>
                    <a:pt x="5056" y="9601"/>
                  </a:lnTo>
                  <a:lnTo>
                    <a:pt x="4938" y="9716"/>
                  </a:lnTo>
                  <a:lnTo>
                    <a:pt x="4938" y="10055"/>
                  </a:lnTo>
                  <a:lnTo>
                    <a:pt x="4567" y="10284"/>
                  </a:lnTo>
                  <a:lnTo>
                    <a:pt x="3823" y="10169"/>
                  </a:lnTo>
                  <a:lnTo>
                    <a:pt x="3699" y="10284"/>
                  </a:lnTo>
                  <a:lnTo>
                    <a:pt x="3699" y="10628"/>
                  </a:lnTo>
                  <a:lnTo>
                    <a:pt x="3210" y="11087"/>
                  </a:lnTo>
                  <a:lnTo>
                    <a:pt x="2838" y="11655"/>
                  </a:lnTo>
                  <a:lnTo>
                    <a:pt x="2590" y="11999"/>
                  </a:lnTo>
                  <a:lnTo>
                    <a:pt x="2466" y="11999"/>
                  </a:lnTo>
                  <a:lnTo>
                    <a:pt x="2466" y="11655"/>
                  </a:lnTo>
                  <a:lnTo>
                    <a:pt x="2218" y="11999"/>
                  </a:lnTo>
                  <a:lnTo>
                    <a:pt x="1971" y="11655"/>
                  </a:lnTo>
                  <a:lnTo>
                    <a:pt x="2095" y="11316"/>
                  </a:lnTo>
                  <a:lnTo>
                    <a:pt x="2590" y="11087"/>
                  </a:lnTo>
                  <a:lnTo>
                    <a:pt x="2714" y="10743"/>
                  </a:lnTo>
                  <a:lnTo>
                    <a:pt x="2590" y="10857"/>
                  </a:lnTo>
                  <a:lnTo>
                    <a:pt x="2095" y="11201"/>
                  </a:lnTo>
                  <a:lnTo>
                    <a:pt x="1357" y="11655"/>
                  </a:lnTo>
                  <a:lnTo>
                    <a:pt x="985" y="12343"/>
                  </a:lnTo>
                  <a:lnTo>
                    <a:pt x="1357" y="12343"/>
                  </a:lnTo>
                  <a:lnTo>
                    <a:pt x="1847" y="12228"/>
                  </a:lnTo>
                  <a:lnTo>
                    <a:pt x="2714" y="11999"/>
                  </a:lnTo>
                  <a:lnTo>
                    <a:pt x="3452" y="11999"/>
                  </a:lnTo>
                  <a:lnTo>
                    <a:pt x="3086" y="12458"/>
                  </a:lnTo>
                  <a:lnTo>
                    <a:pt x="2466" y="13140"/>
                  </a:lnTo>
                  <a:lnTo>
                    <a:pt x="1971" y="13714"/>
                  </a:lnTo>
                  <a:lnTo>
                    <a:pt x="1233" y="14172"/>
                  </a:lnTo>
                  <a:lnTo>
                    <a:pt x="614" y="14740"/>
                  </a:lnTo>
                  <a:lnTo>
                    <a:pt x="124" y="14740"/>
                  </a:lnTo>
                  <a:lnTo>
                    <a:pt x="0" y="15085"/>
                  </a:lnTo>
                  <a:lnTo>
                    <a:pt x="124" y="15314"/>
                  </a:lnTo>
                  <a:lnTo>
                    <a:pt x="0" y="15773"/>
                  </a:lnTo>
                  <a:lnTo>
                    <a:pt x="124" y="15997"/>
                  </a:lnTo>
                  <a:lnTo>
                    <a:pt x="366" y="15997"/>
                  </a:lnTo>
                  <a:lnTo>
                    <a:pt x="985" y="16226"/>
                  </a:lnTo>
                  <a:lnTo>
                    <a:pt x="1847" y="15997"/>
                  </a:lnTo>
                  <a:lnTo>
                    <a:pt x="2218" y="15773"/>
                  </a:lnTo>
                  <a:lnTo>
                    <a:pt x="2838" y="15773"/>
                  </a:lnTo>
                  <a:lnTo>
                    <a:pt x="3334" y="15429"/>
                  </a:lnTo>
                  <a:lnTo>
                    <a:pt x="3452" y="15199"/>
                  </a:lnTo>
                  <a:lnTo>
                    <a:pt x="3452" y="15314"/>
                  </a:lnTo>
                  <a:lnTo>
                    <a:pt x="3210" y="15773"/>
                  </a:lnTo>
                  <a:lnTo>
                    <a:pt x="3947" y="15882"/>
                  </a:lnTo>
                  <a:lnTo>
                    <a:pt x="4443" y="15773"/>
                  </a:lnTo>
                  <a:lnTo>
                    <a:pt x="4691" y="15997"/>
                  </a:lnTo>
                  <a:lnTo>
                    <a:pt x="5676" y="15997"/>
                  </a:lnTo>
                  <a:lnTo>
                    <a:pt x="6171" y="15882"/>
                  </a:lnTo>
                  <a:lnTo>
                    <a:pt x="6295" y="16226"/>
                  </a:lnTo>
                  <a:lnTo>
                    <a:pt x="6543" y="16455"/>
                  </a:lnTo>
                  <a:lnTo>
                    <a:pt x="7157" y="16455"/>
                  </a:lnTo>
                  <a:lnTo>
                    <a:pt x="7405" y="16341"/>
                  </a:lnTo>
                  <a:lnTo>
                    <a:pt x="7528" y="16455"/>
                  </a:lnTo>
                  <a:lnTo>
                    <a:pt x="8024" y="16455"/>
                  </a:lnTo>
                  <a:lnTo>
                    <a:pt x="8266" y="16341"/>
                  </a:lnTo>
                  <a:lnTo>
                    <a:pt x="8266" y="16111"/>
                  </a:lnTo>
                  <a:lnTo>
                    <a:pt x="8762" y="16111"/>
                  </a:lnTo>
                  <a:lnTo>
                    <a:pt x="8885" y="16341"/>
                  </a:lnTo>
                  <a:lnTo>
                    <a:pt x="9257" y="16341"/>
                  </a:lnTo>
                  <a:lnTo>
                    <a:pt x="9381" y="15997"/>
                  </a:lnTo>
                  <a:lnTo>
                    <a:pt x="9629" y="15997"/>
                  </a:lnTo>
                  <a:lnTo>
                    <a:pt x="9995" y="16226"/>
                  </a:lnTo>
                  <a:lnTo>
                    <a:pt x="10119" y="15882"/>
                  </a:lnTo>
                  <a:lnTo>
                    <a:pt x="10119" y="15199"/>
                  </a:lnTo>
                  <a:lnTo>
                    <a:pt x="10242" y="15314"/>
                  </a:lnTo>
                  <a:lnTo>
                    <a:pt x="10490" y="15085"/>
                  </a:lnTo>
                  <a:lnTo>
                    <a:pt x="10738" y="15085"/>
                  </a:lnTo>
                  <a:lnTo>
                    <a:pt x="10614" y="15199"/>
                  </a:lnTo>
                  <a:lnTo>
                    <a:pt x="10490" y="15773"/>
                  </a:lnTo>
                  <a:lnTo>
                    <a:pt x="10614" y="15882"/>
                  </a:lnTo>
                  <a:lnTo>
                    <a:pt x="10738" y="15658"/>
                  </a:lnTo>
                  <a:lnTo>
                    <a:pt x="11110" y="15199"/>
                  </a:lnTo>
                  <a:lnTo>
                    <a:pt x="11234" y="15199"/>
                  </a:lnTo>
                  <a:lnTo>
                    <a:pt x="11234" y="15658"/>
                  </a:lnTo>
                  <a:lnTo>
                    <a:pt x="11110" y="15882"/>
                  </a:lnTo>
                  <a:lnTo>
                    <a:pt x="11110" y="16226"/>
                  </a:lnTo>
                  <a:lnTo>
                    <a:pt x="11481" y="15997"/>
                  </a:lnTo>
                  <a:lnTo>
                    <a:pt x="11723" y="15997"/>
                  </a:lnTo>
                  <a:lnTo>
                    <a:pt x="11723" y="16226"/>
                  </a:lnTo>
                  <a:lnTo>
                    <a:pt x="11110" y="16570"/>
                  </a:lnTo>
                  <a:lnTo>
                    <a:pt x="10490" y="16914"/>
                  </a:lnTo>
                  <a:lnTo>
                    <a:pt x="10614" y="17029"/>
                  </a:lnTo>
                  <a:lnTo>
                    <a:pt x="10738" y="16914"/>
                  </a:lnTo>
                  <a:lnTo>
                    <a:pt x="11110" y="16914"/>
                  </a:lnTo>
                  <a:lnTo>
                    <a:pt x="11234" y="17029"/>
                  </a:lnTo>
                  <a:lnTo>
                    <a:pt x="11481" y="17029"/>
                  </a:lnTo>
                  <a:lnTo>
                    <a:pt x="11723" y="17143"/>
                  </a:lnTo>
                  <a:lnTo>
                    <a:pt x="11971" y="17029"/>
                  </a:lnTo>
                  <a:lnTo>
                    <a:pt x="12467" y="16914"/>
                  </a:lnTo>
                  <a:lnTo>
                    <a:pt x="12591" y="16455"/>
                  </a:lnTo>
                  <a:lnTo>
                    <a:pt x="12591" y="16226"/>
                  </a:lnTo>
                  <a:lnTo>
                    <a:pt x="12962" y="16341"/>
                  </a:lnTo>
                  <a:lnTo>
                    <a:pt x="13328" y="16455"/>
                  </a:lnTo>
                  <a:lnTo>
                    <a:pt x="13700" y="16799"/>
                  </a:lnTo>
                  <a:lnTo>
                    <a:pt x="13948" y="16570"/>
                  </a:lnTo>
                  <a:lnTo>
                    <a:pt x="14319" y="16455"/>
                  </a:lnTo>
                  <a:lnTo>
                    <a:pt x="14809" y="16455"/>
                  </a:lnTo>
                  <a:lnTo>
                    <a:pt x="14443" y="16799"/>
                  </a:lnTo>
                  <a:lnTo>
                    <a:pt x="14443" y="16914"/>
                  </a:lnTo>
                  <a:lnTo>
                    <a:pt x="13824" y="17143"/>
                  </a:lnTo>
                  <a:lnTo>
                    <a:pt x="13204" y="17143"/>
                  </a:lnTo>
                  <a:lnTo>
                    <a:pt x="12962" y="17482"/>
                  </a:lnTo>
                  <a:lnTo>
                    <a:pt x="12962" y="17711"/>
                  </a:lnTo>
                  <a:lnTo>
                    <a:pt x="12715" y="17941"/>
                  </a:lnTo>
                  <a:lnTo>
                    <a:pt x="12591" y="18170"/>
                  </a:lnTo>
                  <a:lnTo>
                    <a:pt x="12095" y="18170"/>
                  </a:lnTo>
                  <a:lnTo>
                    <a:pt x="11847" y="18285"/>
                  </a:lnTo>
                  <a:lnTo>
                    <a:pt x="11723" y="18629"/>
                  </a:lnTo>
                  <a:lnTo>
                    <a:pt x="11358" y="18744"/>
                  </a:lnTo>
                  <a:lnTo>
                    <a:pt x="10738" y="18853"/>
                  </a:lnTo>
                  <a:lnTo>
                    <a:pt x="10242" y="19197"/>
                  </a:lnTo>
                  <a:lnTo>
                    <a:pt x="10119" y="19426"/>
                  </a:lnTo>
                  <a:lnTo>
                    <a:pt x="10242" y="19656"/>
                  </a:lnTo>
                  <a:lnTo>
                    <a:pt x="10490" y="19770"/>
                  </a:lnTo>
                  <a:lnTo>
                    <a:pt x="10862" y="19770"/>
                  </a:lnTo>
                  <a:lnTo>
                    <a:pt x="11110" y="19426"/>
                  </a:lnTo>
                  <a:lnTo>
                    <a:pt x="11234" y="19312"/>
                  </a:lnTo>
                  <a:lnTo>
                    <a:pt x="11481" y="19312"/>
                  </a:lnTo>
                  <a:lnTo>
                    <a:pt x="11481" y="19656"/>
                  </a:lnTo>
                  <a:lnTo>
                    <a:pt x="11723" y="19770"/>
                  </a:lnTo>
                  <a:lnTo>
                    <a:pt x="12095" y="19656"/>
                  </a:lnTo>
                  <a:lnTo>
                    <a:pt x="12467" y="19312"/>
                  </a:lnTo>
                  <a:lnTo>
                    <a:pt x="12591" y="19082"/>
                  </a:lnTo>
                  <a:lnTo>
                    <a:pt x="12715" y="19082"/>
                  </a:lnTo>
                  <a:lnTo>
                    <a:pt x="12962" y="18744"/>
                  </a:lnTo>
                  <a:lnTo>
                    <a:pt x="13086" y="18285"/>
                  </a:lnTo>
                  <a:lnTo>
                    <a:pt x="13328" y="18170"/>
                  </a:lnTo>
                  <a:lnTo>
                    <a:pt x="13948" y="17597"/>
                  </a:lnTo>
                  <a:lnTo>
                    <a:pt x="14319" y="17482"/>
                  </a:lnTo>
                  <a:lnTo>
                    <a:pt x="14567" y="17597"/>
                  </a:lnTo>
                  <a:lnTo>
                    <a:pt x="15057" y="17597"/>
                  </a:lnTo>
                  <a:lnTo>
                    <a:pt x="14809" y="17941"/>
                  </a:lnTo>
                  <a:lnTo>
                    <a:pt x="15057" y="17941"/>
                  </a:lnTo>
                  <a:lnTo>
                    <a:pt x="15429" y="17711"/>
                  </a:lnTo>
                  <a:lnTo>
                    <a:pt x="15676" y="17029"/>
                  </a:lnTo>
                  <a:lnTo>
                    <a:pt x="16048" y="16455"/>
                  </a:lnTo>
                  <a:lnTo>
                    <a:pt x="16048" y="15882"/>
                  </a:lnTo>
                  <a:lnTo>
                    <a:pt x="16172" y="15773"/>
                  </a:lnTo>
                  <a:lnTo>
                    <a:pt x="16296" y="15773"/>
                  </a:lnTo>
                  <a:lnTo>
                    <a:pt x="16662" y="15997"/>
                  </a:lnTo>
                  <a:lnTo>
                    <a:pt x="16786" y="15997"/>
                  </a:lnTo>
                  <a:lnTo>
                    <a:pt x="17033" y="16226"/>
                  </a:lnTo>
                  <a:lnTo>
                    <a:pt x="17033" y="16799"/>
                  </a:lnTo>
                  <a:lnTo>
                    <a:pt x="16909" y="17143"/>
                  </a:lnTo>
                  <a:lnTo>
                    <a:pt x="16786" y="17597"/>
                  </a:lnTo>
                  <a:lnTo>
                    <a:pt x="16909" y="17941"/>
                  </a:lnTo>
                  <a:lnTo>
                    <a:pt x="16786" y="18170"/>
                  </a:lnTo>
                  <a:lnTo>
                    <a:pt x="16296" y="18629"/>
                  </a:lnTo>
                  <a:lnTo>
                    <a:pt x="16048" y="19426"/>
                  </a:lnTo>
                  <a:lnTo>
                    <a:pt x="16048" y="19885"/>
                  </a:lnTo>
                  <a:lnTo>
                    <a:pt x="15800" y="20000"/>
                  </a:lnTo>
                  <a:lnTo>
                    <a:pt x="15800" y="20453"/>
                  </a:lnTo>
                  <a:lnTo>
                    <a:pt x="16172" y="20568"/>
                  </a:lnTo>
                  <a:lnTo>
                    <a:pt x="16662" y="20338"/>
                  </a:lnTo>
                  <a:lnTo>
                    <a:pt x="17033" y="19426"/>
                  </a:lnTo>
                  <a:lnTo>
                    <a:pt x="17405" y="19426"/>
                  </a:lnTo>
                  <a:lnTo>
                    <a:pt x="17901" y="18853"/>
                  </a:lnTo>
                  <a:lnTo>
                    <a:pt x="18143" y="18629"/>
                  </a:lnTo>
                  <a:lnTo>
                    <a:pt x="18266" y="18744"/>
                  </a:lnTo>
                  <a:lnTo>
                    <a:pt x="18886" y="18744"/>
                  </a:lnTo>
                  <a:lnTo>
                    <a:pt x="18886" y="19082"/>
                  </a:lnTo>
                  <a:lnTo>
                    <a:pt x="18514" y="19197"/>
                  </a:lnTo>
                  <a:lnTo>
                    <a:pt x="17901" y="19770"/>
                  </a:lnTo>
                  <a:lnTo>
                    <a:pt x="17901" y="20229"/>
                  </a:lnTo>
                  <a:lnTo>
                    <a:pt x="17653" y="20568"/>
                  </a:lnTo>
                  <a:lnTo>
                    <a:pt x="17901" y="20797"/>
                  </a:lnTo>
                  <a:lnTo>
                    <a:pt x="17901" y="21371"/>
                  </a:lnTo>
                  <a:lnTo>
                    <a:pt x="18143" y="21600"/>
                  </a:lnTo>
                  <a:lnTo>
                    <a:pt x="18266" y="21141"/>
                  </a:lnTo>
                  <a:lnTo>
                    <a:pt x="18638" y="20912"/>
                  </a:lnTo>
                  <a:lnTo>
                    <a:pt x="18886" y="20912"/>
                  </a:lnTo>
                  <a:lnTo>
                    <a:pt x="19258" y="21371"/>
                  </a:lnTo>
                  <a:lnTo>
                    <a:pt x="19505" y="21485"/>
                  </a:lnTo>
                  <a:lnTo>
                    <a:pt x="19995" y="21141"/>
                  </a:lnTo>
                  <a:lnTo>
                    <a:pt x="19995" y="20912"/>
                  </a:lnTo>
                  <a:lnTo>
                    <a:pt x="20119" y="20912"/>
                  </a:lnTo>
                  <a:lnTo>
                    <a:pt x="20367" y="20568"/>
                  </a:lnTo>
                  <a:lnTo>
                    <a:pt x="20367" y="20229"/>
                  </a:lnTo>
                  <a:lnTo>
                    <a:pt x="20491" y="20229"/>
                  </a:lnTo>
                  <a:lnTo>
                    <a:pt x="20615" y="19885"/>
                  </a:lnTo>
                  <a:lnTo>
                    <a:pt x="20491" y="19656"/>
                  </a:lnTo>
                  <a:lnTo>
                    <a:pt x="20615" y="19082"/>
                  </a:lnTo>
                  <a:lnTo>
                    <a:pt x="21228" y="18285"/>
                  </a:lnTo>
                  <a:lnTo>
                    <a:pt x="21600" y="17711"/>
                  </a:lnTo>
                  <a:lnTo>
                    <a:pt x="21600" y="16570"/>
                  </a:lnTo>
                  <a:lnTo>
                    <a:pt x="21352" y="16570"/>
                  </a:lnTo>
                  <a:lnTo>
                    <a:pt x="21352" y="16914"/>
                  </a:lnTo>
                  <a:lnTo>
                    <a:pt x="21110" y="17367"/>
                  </a:lnTo>
                  <a:lnTo>
                    <a:pt x="20615" y="17597"/>
                  </a:lnTo>
                  <a:lnTo>
                    <a:pt x="20119" y="18056"/>
                  </a:lnTo>
                  <a:lnTo>
                    <a:pt x="19871" y="18170"/>
                  </a:lnTo>
                  <a:lnTo>
                    <a:pt x="19747" y="17711"/>
                  </a:lnTo>
                  <a:lnTo>
                    <a:pt x="19871" y="17367"/>
                  </a:lnTo>
                  <a:lnTo>
                    <a:pt x="19871" y="16914"/>
                  </a:lnTo>
                  <a:lnTo>
                    <a:pt x="20491" y="16455"/>
                  </a:lnTo>
                  <a:lnTo>
                    <a:pt x="20615" y="16226"/>
                  </a:lnTo>
                  <a:lnTo>
                    <a:pt x="21110" y="15773"/>
                  </a:lnTo>
                  <a:lnTo>
                    <a:pt x="21228" y="15773"/>
                  </a:lnTo>
                  <a:lnTo>
                    <a:pt x="21600" y="15658"/>
                  </a:lnTo>
                  <a:lnTo>
                    <a:pt x="21352" y="15314"/>
                  </a:lnTo>
                  <a:lnTo>
                    <a:pt x="21110" y="15658"/>
                  </a:lnTo>
                  <a:lnTo>
                    <a:pt x="20739" y="15658"/>
                  </a:lnTo>
                  <a:lnTo>
                    <a:pt x="20367" y="15773"/>
                  </a:lnTo>
                  <a:lnTo>
                    <a:pt x="19995" y="15773"/>
                  </a:lnTo>
                  <a:lnTo>
                    <a:pt x="19505" y="15997"/>
                  </a:lnTo>
                  <a:lnTo>
                    <a:pt x="19382" y="16341"/>
                  </a:lnTo>
                  <a:lnTo>
                    <a:pt x="18762" y="16799"/>
                  </a:lnTo>
                  <a:lnTo>
                    <a:pt x="18762" y="17029"/>
                  </a:lnTo>
                  <a:lnTo>
                    <a:pt x="18514" y="17367"/>
                  </a:lnTo>
                  <a:lnTo>
                    <a:pt x="18019" y="16914"/>
                  </a:lnTo>
                  <a:lnTo>
                    <a:pt x="18019" y="16570"/>
                  </a:lnTo>
                  <a:lnTo>
                    <a:pt x="17901" y="16226"/>
                  </a:lnTo>
                  <a:lnTo>
                    <a:pt x="17901" y="15773"/>
                  </a:lnTo>
                  <a:lnTo>
                    <a:pt x="18143" y="15997"/>
                  </a:lnTo>
                  <a:lnTo>
                    <a:pt x="18266" y="15997"/>
                  </a:lnTo>
                  <a:lnTo>
                    <a:pt x="18762" y="15429"/>
                  </a:lnTo>
                  <a:lnTo>
                    <a:pt x="18514" y="15429"/>
                  </a:lnTo>
                  <a:lnTo>
                    <a:pt x="18019" y="15314"/>
                  </a:lnTo>
                  <a:lnTo>
                    <a:pt x="18762" y="15314"/>
                  </a:lnTo>
                  <a:lnTo>
                    <a:pt x="18143" y="15199"/>
                  </a:lnTo>
                  <a:lnTo>
                    <a:pt x="17901" y="14855"/>
                  </a:lnTo>
                  <a:lnTo>
                    <a:pt x="17901" y="14626"/>
                  </a:lnTo>
                  <a:lnTo>
                    <a:pt x="18019" y="14511"/>
                  </a:lnTo>
                  <a:lnTo>
                    <a:pt x="18638" y="14511"/>
                  </a:lnTo>
                  <a:lnTo>
                    <a:pt x="18762" y="14287"/>
                  </a:lnTo>
                  <a:lnTo>
                    <a:pt x="19258" y="13943"/>
                  </a:lnTo>
                  <a:lnTo>
                    <a:pt x="19382" y="13370"/>
                  </a:lnTo>
                  <a:lnTo>
                    <a:pt x="19871" y="13370"/>
                  </a:lnTo>
                  <a:lnTo>
                    <a:pt x="19995" y="13484"/>
                  </a:lnTo>
                  <a:lnTo>
                    <a:pt x="20615" y="13140"/>
                  </a:lnTo>
                  <a:lnTo>
                    <a:pt x="20739" y="12802"/>
                  </a:lnTo>
                  <a:lnTo>
                    <a:pt x="20739" y="12343"/>
                  </a:lnTo>
                  <a:lnTo>
                    <a:pt x="20615" y="11999"/>
                  </a:lnTo>
                  <a:lnTo>
                    <a:pt x="20119" y="12458"/>
                  </a:lnTo>
                  <a:lnTo>
                    <a:pt x="19871" y="12572"/>
                  </a:lnTo>
                  <a:lnTo>
                    <a:pt x="19747" y="12458"/>
                  </a:lnTo>
                  <a:lnTo>
                    <a:pt x="19382" y="12458"/>
                  </a:lnTo>
                  <a:lnTo>
                    <a:pt x="19382" y="13140"/>
                  </a:lnTo>
                  <a:lnTo>
                    <a:pt x="19134" y="13370"/>
                  </a:lnTo>
                  <a:lnTo>
                    <a:pt x="18762" y="13370"/>
                  </a:lnTo>
                  <a:lnTo>
                    <a:pt x="18019" y="13714"/>
                  </a:lnTo>
                  <a:lnTo>
                    <a:pt x="18019" y="14058"/>
                  </a:lnTo>
                  <a:lnTo>
                    <a:pt x="17653" y="14172"/>
                  </a:lnTo>
                  <a:lnTo>
                    <a:pt x="17901" y="13943"/>
                  </a:lnTo>
                  <a:lnTo>
                    <a:pt x="17901" y="13484"/>
                  </a:lnTo>
                  <a:lnTo>
                    <a:pt x="17653" y="13599"/>
                  </a:lnTo>
                  <a:lnTo>
                    <a:pt x="17405" y="13599"/>
                  </a:lnTo>
                  <a:lnTo>
                    <a:pt x="17653" y="13484"/>
                  </a:lnTo>
                  <a:lnTo>
                    <a:pt x="18019" y="13140"/>
                  </a:lnTo>
                  <a:lnTo>
                    <a:pt x="18143" y="13026"/>
                  </a:lnTo>
                  <a:lnTo>
                    <a:pt x="17901" y="12911"/>
                  </a:lnTo>
                  <a:lnTo>
                    <a:pt x="18143" y="12572"/>
                  </a:lnTo>
                  <a:lnTo>
                    <a:pt x="18266" y="12228"/>
                  </a:lnTo>
                  <a:lnTo>
                    <a:pt x="18019" y="11999"/>
                  </a:lnTo>
                  <a:lnTo>
                    <a:pt x="17653" y="12343"/>
                  </a:lnTo>
                  <a:lnTo>
                    <a:pt x="17901" y="11999"/>
                  </a:lnTo>
                  <a:lnTo>
                    <a:pt x="17901" y="11769"/>
                  </a:lnTo>
                  <a:lnTo>
                    <a:pt x="17653" y="11769"/>
                  </a:lnTo>
                  <a:lnTo>
                    <a:pt x="17281" y="11884"/>
                  </a:lnTo>
                  <a:lnTo>
                    <a:pt x="16974" y="11829"/>
                  </a:lnTo>
                  <a:lnTo>
                    <a:pt x="16662" y="11884"/>
                  </a:lnTo>
                  <a:lnTo>
                    <a:pt x="16939" y="11824"/>
                  </a:lnTo>
                  <a:lnTo>
                    <a:pt x="16662" y="11769"/>
                  </a:lnTo>
                  <a:lnTo>
                    <a:pt x="17157" y="11769"/>
                  </a:lnTo>
                  <a:lnTo>
                    <a:pt x="17653" y="11540"/>
                  </a:lnTo>
                  <a:lnTo>
                    <a:pt x="17901" y="11316"/>
                  </a:lnTo>
                  <a:lnTo>
                    <a:pt x="18143" y="11316"/>
                  </a:lnTo>
                  <a:lnTo>
                    <a:pt x="18514" y="11201"/>
                  </a:lnTo>
                  <a:lnTo>
                    <a:pt x="18514" y="10743"/>
                  </a:lnTo>
                  <a:lnTo>
                    <a:pt x="18762" y="10399"/>
                  </a:lnTo>
                  <a:lnTo>
                    <a:pt x="18762" y="10169"/>
                  </a:lnTo>
                  <a:lnTo>
                    <a:pt x="18266" y="9831"/>
                  </a:lnTo>
                  <a:lnTo>
                    <a:pt x="17653" y="9372"/>
                  </a:lnTo>
                  <a:lnTo>
                    <a:pt x="17033" y="9372"/>
                  </a:lnTo>
                  <a:lnTo>
                    <a:pt x="16414" y="9487"/>
                  </a:lnTo>
                  <a:lnTo>
                    <a:pt x="16172" y="9487"/>
                  </a:lnTo>
                  <a:lnTo>
                    <a:pt x="16172" y="9716"/>
                  </a:lnTo>
                  <a:lnTo>
                    <a:pt x="15800" y="10169"/>
                  </a:lnTo>
                  <a:lnTo>
                    <a:pt x="15676" y="10628"/>
                  </a:lnTo>
                  <a:lnTo>
                    <a:pt x="15800" y="10055"/>
                  </a:lnTo>
                  <a:lnTo>
                    <a:pt x="15676" y="9940"/>
                  </a:lnTo>
                  <a:lnTo>
                    <a:pt x="15800" y="9601"/>
                  </a:lnTo>
                  <a:lnTo>
                    <a:pt x="16172" y="9142"/>
                  </a:lnTo>
                  <a:lnTo>
                    <a:pt x="16048" y="9142"/>
                  </a:lnTo>
                  <a:lnTo>
                    <a:pt x="15552" y="9487"/>
                  </a:lnTo>
                  <a:lnTo>
                    <a:pt x="15181" y="9716"/>
                  </a:lnTo>
                  <a:lnTo>
                    <a:pt x="15057" y="10169"/>
                  </a:lnTo>
                  <a:lnTo>
                    <a:pt x="14933" y="10055"/>
                  </a:lnTo>
                  <a:lnTo>
                    <a:pt x="14691" y="10169"/>
                  </a:lnTo>
                  <a:lnTo>
                    <a:pt x="14443" y="10284"/>
                  </a:lnTo>
                  <a:lnTo>
                    <a:pt x="14319" y="10169"/>
                  </a:lnTo>
                  <a:lnTo>
                    <a:pt x="13824" y="10513"/>
                  </a:lnTo>
                  <a:lnTo>
                    <a:pt x="13700" y="11087"/>
                  </a:lnTo>
                  <a:lnTo>
                    <a:pt x="13204" y="11316"/>
                  </a:lnTo>
                  <a:lnTo>
                    <a:pt x="13452" y="11087"/>
                  </a:lnTo>
                  <a:lnTo>
                    <a:pt x="13700" y="10284"/>
                  </a:lnTo>
                  <a:lnTo>
                    <a:pt x="13948" y="9716"/>
                  </a:lnTo>
                  <a:lnTo>
                    <a:pt x="13824" y="9601"/>
                  </a:lnTo>
                  <a:lnTo>
                    <a:pt x="13452" y="9716"/>
                  </a:lnTo>
                  <a:lnTo>
                    <a:pt x="13328" y="10055"/>
                  </a:lnTo>
                  <a:lnTo>
                    <a:pt x="13086" y="10284"/>
                  </a:lnTo>
                  <a:lnTo>
                    <a:pt x="12838" y="10055"/>
                  </a:lnTo>
                  <a:lnTo>
                    <a:pt x="13204" y="9716"/>
                  </a:lnTo>
                  <a:lnTo>
                    <a:pt x="13328" y="9487"/>
                  </a:lnTo>
                  <a:lnTo>
                    <a:pt x="13328" y="9372"/>
                  </a:lnTo>
                  <a:lnTo>
                    <a:pt x="12838" y="9487"/>
                  </a:lnTo>
                  <a:lnTo>
                    <a:pt x="12219" y="9940"/>
                  </a:lnTo>
                  <a:lnTo>
                    <a:pt x="11971" y="9940"/>
                  </a:lnTo>
                  <a:lnTo>
                    <a:pt x="11847" y="9487"/>
                  </a:lnTo>
                  <a:lnTo>
                    <a:pt x="11599" y="9487"/>
                  </a:lnTo>
                  <a:lnTo>
                    <a:pt x="11234" y="9940"/>
                  </a:lnTo>
                  <a:lnTo>
                    <a:pt x="10862" y="9940"/>
                  </a:lnTo>
                  <a:lnTo>
                    <a:pt x="10862" y="9716"/>
                  </a:lnTo>
                  <a:lnTo>
                    <a:pt x="11481" y="9487"/>
                  </a:lnTo>
                  <a:lnTo>
                    <a:pt x="11847" y="8913"/>
                  </a:lnTo>
                  <a:lnTo>
                    <a:pt x="11971" y="8454"/>
                  </a:lnTo>
                  <a:lnTo>
                    <a:pt x="11481" y="8454"/>
                  </a:lnTo>
                  <a:lnTo>
                    <a:pt x="10986" y="8798"/>
                  </a:lnTo>
                  <a:lnTo>
                    <a:pt x="11358" y="8340"/>
                  </a:lnTo>
                  <a:lnTo>
                    <a:pt x="11847" y="7886"/>
                  </a:lnTo>
                  <a:lnTo>
                    <a:pt x="12467" y="7886"/>
                  </a:lnTo>
                  <a:lnTo>
                    <a:pt x="12715" y="7772"/>
                  </a:lnTo>
                  <a:lnTo>
                    <a:pt x="13204" y="7542"/>
                  </a:lnTo>
                  <a:lnTo>
                    <a:pt x="13452" y="7313"/>
                  </a:lnTo>
                  <a:lnTo>
                    <a:pt x="13452" y="6969"/>
                  </a:lnTo>
                  <a:lnTo>
                    <a:pt x="13328" y="7198"/>
                  </a:lnTo>
                  <a:lnTo>
                    <a:pt x="12715" y="7313"/>
                  </a:lnTo>
                  <a:lnTo>
                    <a:pt x="12467" y="7198"/>
                  </a:lnTo>
                  <a:lnTo>
                    <a:pt x="11971" y="6745"/>
                  </a:lnTo>
                  <a:lnTo>
                    <a:pt x="11599" y="6745"/>
                  </a:lnTo>
                  <a:lnTo>
                    <a:pt x="11358" y="6854"/>
                  </a:lnTo>
                  <a:lnTo>
                    <a:pt x="11599" y="6286"/>
                  </a:lnTo>
                  <a:lnTo>
                    <a:pt x="11847" y="6171"/>
                  </a:lnTo>
                  <a:lnTo>
                    <a:pt x="11847" y="6057"/>
                  </a:lnTo>
                  <a:lnTo>
                    <a:pt x="11481" y="6171"/>
                  </a:lnTo>
                  <a:lnTo>
                    <a:pt x="10986" y="6515"/>
                  </a:lnTo>
                  <a:lnTo>
                    <a:pt x="10738" y="6854"/>
                  </a:lnTo>
                  <a:lnTo>
                    <a:pt x="10242" y="7313"/>
                  </a:lnTo>
                  <a:lnTo>
                    <a:pt x="9995" y="7428"/>
                  </a:lnTo>
                  <a:lnTo>
                    <a:pt x="9753" y="7772"/>
                  </a:lnTo>
                  <a:lnTo>
                    <a:pt x="9381" y="8001"/>
                  </a:lnTo>
                  <a:lnTo>
                    <a:pt x="9009" y="8454"/>
                  </a:lnTo>
                  <a:lnTo>
                    <a:pt x="9009" y="7886"/>
                  </a:lnTo>
                  <a:lnTo>
                    <a:pt x="9133" y="7428"/>
                  </a:lnTo>
                  <a:lnTo>
                    <a:pt x="9505" y="7083"/>
                  </a:lnTo>
                  <a:lnTo>
                    <a:pt x="9505" y="6745"/>
                  </a:lnTo>
                  <a:lnTo>
                    <a:pt x="9753" y="6171"/>
                  </a:lnTo>
                  <a:lnTo>
                    <a:pt x="10242" y="5713"/>
                  </a:lnTo>
                  <a:lnTo>
                    <a:pt x="10242" y="5483"/>
                  </a:lnTo>
                  <a:lnTo>
                    <a:pt x="10614" y="5145"/>
                  </a:lnTo>
                  <a:lnTo>
                    <a:pt x="10738" y="5030"/>
                  </a:lnTo>
                  <a:lnTo>
                    <a:pt x="10986" y="4457"/>
                  </a:lnTo>
                  <a:lnTo>
                    <a:pt x="11481" y="4227"/>
                  </a:lnTo>
                  <a:lnTo>
                    <a:pt x="11847" y="3883"/>
                  </a:lnTo>
                  <a:lnTo>
                    <a:pt x="12095" y="3774"/>
                  </a:lnTo>
                  <a:lnTo>
                    <a:pt x="12219" y="3659"/>
                  </a:lnTo>
                  <a:lnTo>
                    <a:pt x="12219" y="3315"/>
                  </a:lnTo>
                  <a:lnTo>
                    <a:pt x="12467" y="3086"/>
                  </a:lnTo>
                  <a:lnTo>
                    <a:pt x="12591" y="2627"/>
                  </a:lnTo>
                  <a:lnTo>
                    <a:pt x="12591" y="2856"/>
                  </a:lnTo>
                  <a:lnTo>
                    <a:pt x="12467" y="3200"/>
                  </a:lnTo>
                  <a:lnTo>
                    <a:pt x="12591" y="3430"/>
                  </a:lnTo>
                  <a:lnTo>
                    <a:pt x="13086" y="2856"/>
                  </a:lnTo>
                  <a:lnTo>
                    <a:pt x="13700" y="2288"/>
                  </a:lnTo>
                  <a:lnTo>
                    <a:pt x="13824" y="2059"/>
                  </a:lnTo>
                  <a:lnTo>
                    <a:pt x="13700" y="1715"/>
                  </a:lnTo>
                  <a:lnTo>
                    <a:pt x="13328" y="1715"/>
                  </a:lnTo>
                  <a:lnTo>
                    <a:pt x="13086" y="2059"/>
                  </a:lnTo>
                  <a:lnTo>
                    <a:pt x="12838" y="1600"/>
                  </a:lnTo>
                  <a:lnTo>
                    <a:pt x="12715" y="1486"/>
                  </a:lnTo>
                  <a:lnTo>
                    <a:pt x="12838" y="1141"/>
                  </a:lnTo>
                  <a:lnTo>
                    <a:pt x="13204" y="1027"/>
                  </a:lnTo>
                  <a:lnTo>
                    <a:pt x="13700" y="1141"/>
                  </a:lnTo>
                  <a:lnTo>
                    <a:pt x="14072" y="1486"/>
                  </a:lnTo>
                  <a:lnTo>
                    <a:pt x="14443" y="1371"/>
                  </a:lnTo>
                  <a:lnTo>
                    <a:pt x="14691" y="1027"/>
                  </a:lnTo>
                  <a:lnTo>
                    <a:pt x="14691" y="229"/>
                  </a:lnTo>
                  <a:lnTo>
                    <a:pt x="14319" y="229"/>
                  </a:lnTo>
                  <a:lnTo>
                    <a:pt x="13948" y="344"/>
                  </a:lnTo>
                  <a:lnTo>
                    <a:pt x="13948" y="573"/>
                  </a:lnTo>
                  <a:lnTo>
                    <a:pt x="13700" y="573"/>
                  </a:lnTo>
                  <a:lnTo>
                    <a:pt x="13700" y="0"/>
                  </a:lnTo>
                  <a:close/>
                </a:path>
              </a:pathLst>
            </a:custGeom>
            <a:solidFill>
              <a:srgbClr val="CBD4D9"/>
            </a:solidFill>
            <a:ln w="12700" cap="flat">
              <a:noFill/>
              <a:miter lim="400000"/>
            </a:ln>
            <a:effectLst/>
          </p:spPr>
          <p:txBody>
            <a:bodyPr wrap="square" lIns="0" tIns="0" rIns="0" bIns="0" numCol="1" anchor="ctr">
              <a:noAutofit/>
            </a:bodyPr>
            <a:lstStyle/>
            <a:p>
              <a:pPr defTabSz="342900">
                <a:lnSpc>
                  <a:spcPct val="100000"/>
                </a:lnSpc>
                <a:spcBef>
                  <a:spcPts val="0"/>
                </a:spcBef>
                <a:defRPr sz="1400">
                  <a:latin typeface="Arial"/>
                  <a:ea typeface="Arial"/>
                  <a:cs typeface="Arial"/>
                  <a:sym typeface="Arial"/>
                </a:defRPr>
              </a:pPr>
              <a:endParaRPr sz="525"/>
            </a:p>
          </p:txBody>
        </p:sp>
        <p:sp>
          <p:nvSpPr>
            <p:cNvPr id="62" name="Google Shape;10451;p32">
              <a:extLst>
                <a:ext uri="{FF2B5EF4-FFF2-40B4-BE49-F238E27FC236}">
                  <a16:creationId xmlns:a16="http://schemas.microsoft.com/office/drawing/2014/main" id="{4F934E11-1554-64F2-038D-0475180421ED}"/>
                </a:ext>
              </a:extLst>
            </p:cNvPr>
            <p:cNvSpPr/>
            <p:nvPr/>
          </p:nvSpPr>
          <p:spPr>
            <a:xfrm>
              <a:off x="2624686" y="1187003"/>
              <a:ext cx="5246876" cy="4356839"/>
            </a:xfrm>
            <a:custGeom>
              <a:avLst/>
              <a:gdLst/>
              <a:ahLst/>
              <a:cxnLst>
                <a:cxn ang="0">
                  <a:pos x="wd2" y="hd2"/>
                </a:cxn>
                <a:cxn ang="5400000">
                  <a:pos x="wd2" y="hd2"/>
                </a:cxn>
                <a:cxn ang="10800000">
                  <a:pos x="wd2" y="hd2"/>
                </a:cxn>
                <a:cxn ang="16200000">
                  <a:pos x="wd2" y="hd2"/>
                </a:cxn>
              </a:cxnLst>
              <a:rect l="0" t="0" r="r" b="b"/>
              <a:pathLst>
                <a:path w="21600" h="21600" extrusionOk="0">
                  <a:moveTo>
                    <a:pt x="2215" y="15913"/>
                  </a:moveTo>
                  <a:lnTo>
                    <a:pt x="2215" y="15987"/>
                  </a:lnTo>
                  <a:lnTo>
                    <a:pt x="2193" y="16048"/>
                  </a:lnTo>
                  <a:lnTo>
                    <a:pt x="2107" y="16110"/>
                  </a:lnTo>
                  <a:lnTo>
                    <a:pt x="2094" y="16113"/>
                  </a:lnTo>
                  <a:lnTo>
                    <a:pt x="2107" y="16098"/>
                  </a:lnTo>
                  <a:lnTo>
                    <a:pt x="2150" y="16024"/>
                  </a:lnTo>
                  <a:lnTo>
                    <a:pt x="2204" y="15975"/>
                  </a:lnTo>
                  <a:lnTo>
                    <a:pt x="2215" y="15913"/>
                  </a:lnTo>
                  <a:close/>
                  <a:moveTo>
                    <a:pt x="20815" y="16234"/>
                  </a:moveTo>
                  <a:lnTo>
                    <a:pt x="20707" y="16284"/>
                  </a:lnTo>
                  <a:lnTo>
                    <a:pt x="20600" y="16308"/>
                  </a:lnTo>
                  <a:lnTo>
                    <a:pt x="20622" y="16271"/>
                  </a:lnTo>
                  <a:lnTo>
                    <a:pt x="20761" y="16234"/>
                  </a:lnTo>
                  <a:close/>
                  <a:moveTo>
                    <a:pt x="9999" y="0"/>
                  </a:moveTo>
                  <a:lnTo>
                    <a:pt x="9859" y="62"/>
                  </a:lnTo>
                  <a:lnTo>
                    <a:pt x="9665" y="62"/>
                  </a:lnTo>
                  <a:lnTo>
                    <a:pt x="9623" y="37"/>
                  </a:lnTo>
                  <a:lnTo>
                    <a:pt x="9451" y="50"/>
                  </a:lnTo>
                  <a:lnTo>
                    <a:pt x="9407" y="37"/>
                  </a:lnTo>
                  <a:lnTo>
                    <a:pt x="9311" y="62"/>
                  </a:lnTo>
                  <a:lnTo>
                    <a:pt x="9289" y="124"/>
                  </a:lnTo>
                  <a:lnTo>
                    <a:pt x="9311" y="161"/>
                  </a:lnTo>
                  <a:lnTo>
                    <a:pt x="9289" y="223"/>
                  </a:lnTo>
                  <a:lnTo>
                    <a:pt x="9289" y="310"/>
                  </a:lnTo>
                  <a:lnTo>
                    <a:pt x="9268" y="458"/>
                  </a:lnTo>
                  <a:lnTo>
                    <a:pt x="9311" y="519"/>
                  </a:lnTo>
                  <a:lnTo>
                    <a:pt x="9268" y="557"/>
                  </a:lnTo>
                  <a:lnTo>
                    <a:pt x="9203" y="557"/>
                  </a:lnTo>
                  <a:lnTo>
                    <a:pt x="9128" y="655"/>
                  </a:lnTo>
                  <a:lnTo>
                    <a:pt x="9096" y="717"/>
                  </a:lnTo>
                  <a:lnTo>
                    <a:pt x="8977" y="767"/>
                  </a:lnTo>
                  <a:lnTo>
                    <a:pt x="8924" y="853"/>
                  </a:lnTo>
                  <a:lnTo>
                    <a:pt x="8784" y="965"/>
                  </a:lnTo>
                  <a:lnTo>
                    <a:pt x="8730" y="989"/>
                  </a:lnTo>
                  <a:lnTo>
                    <a:pt x="8730" y="1039"/>
                  </a:lnTo>
                  <a:lnTo>
                    <a:pt x="8773" y="1137"/>
                  </a:lnTo>
                  <a:lnTo>
                    <a:pt x="8773" y="1224"/>
                  </a:lnTo>
                  <a:lnTo>
                    <a:pt x="8612" y="1200"/>
                  </a:lnTo>
                  <a:lnTo>
                    <a:pt x="8601" y="1150"/>
                  </a:lnTo>
                  <a:lnTo>
                    <a:pt x="8590" y="1262"/>
                  </a:lnTo>
                  <a:lnTo>
                    <a:pt x="8537" y="1348"/>
                  </a:lnTo>
                  <a:lnTo>
                    <a:pt x="8494" y="1360"/>
                  </a:lnTo>
                  <a:lnTo>
                    <a:pt x="8483" y="1397"/>
                  </a:lnTo>
                  <a:lnTo>
                    <a:pt x="8376" y="1422"/>
                  </a:lnTo>
                  <a:lnTo>
                    <a:pt x="8343" y="1521"/>
                  </a:lnTo>
                  <a:lnTo>
                    <a:pt x="8289" y="1533"/>
                  </a:lnTo>
                  <a:lnTo>
                    <a:pt x="8236" y="1595"/>
                  </a:lnTo>
                  <a:lnTo>
                    <a:pt x="8193" y="1595"/>
                  </a:lnTo>
                  <a:lnTo>
                    <a:pt x="8182" y="1657"/>
                  </a:lnTo>
                  <a:lnTo>
                    <a:pt x="8106" y="1707"/>
                  </a:lnTo>
                  <a:lnTo>
                    <a:pt x="8053" y="1769"/>
                  </a:lnTo>
                  <a:lnTo>
                    <a:pt x="8010" y="1756"/>
                  </a:lnTo>
                  <a:lnTo>
                    <a:pt x="8010" y="1818"/>
                  </a:lnTo>
                  <a:lnTo>
                    <a:pt x="8106" y="1855"/>
                  </a:lnTo>
                  <a:lnTo>
                    <a:pt x="8214" y="1855"/>
                  </a:lnTo>
                  <a:lnTo>
                    <a:pt x="8214" y="1917"/>
                  </a:lnTo>
                  <a:lnTo>
                    <a:pt x="8139" y="1892"/>
                  </a:lnTo>
                  <a:lnTo>
                    <a:pt x="8193" y="2078"/>
                  </a:lnTo>
                  <a:lnTo>
                    <a:pt x="8236" y="2127"/>
                  </a:lnTo>
                  <a:lnTo>
                    <a:pt x="8225" y="2201"/>
                  </a:lnTo>
                  <a:lnTo>
                    <a:pt x="8193" y="2287"/>
                  </a:lnTo>
                  <a:lnTo>
                    <a:pt x="8225" y="2374"/>
                  </a:lnTo>
                  <a:lnTo>
                    <a:pt x="8171" y="2473"/>
                  </a:lnTo>
                  <a:lnTo>
                    <a:pt x="8171" y="2634"/>
                  </a:lnTo>
                  <a:lnTo>
                    <a:pt x="8214" y="2634"/>
                  </a:lnTo>
                  <a:lnTo>
                    <a:pt x="8236" y="2646"/>
                  </a:lnTo>
                  <a:lnTo>
                    <a:pt x="8279" y="2596"/>
                  </a:lnTo>
                  <a:lnTo>
                    <a:pt x="8343" y="2585"/>
                  </a:lnTo>
                  <a:lnTo>
                    <a:pt x="8397" y="2596"/>
                  </a:lnTo>
                  <a:lnTo>
                    <a:pt x="8483" y="2585"/>
                  </a:lnTo>
                  <a:lnTo>
                    <a:pt x="8569" y="2498"/>
                  </a:lnTo>
                  <a:lnTo>
                    <a:pt x="8612" y="2473"/>
                  </a:lnTo>
                  <a:lnTo>
                    <a:pt x="8612" y="2448"/>
                  </a:lnTo>
                  <a:lnTo>
                    <a:pt x="8665" y="2399"/>
                  </a:lnTo>
                  <a:lnTo>
                    <a:pt x="8698" y="2448"/>
                  </a:lnTo>
                  <a:lnTo>
                    <a:pt x="8698" y="2523"/>
                  </a:lnTo>
                  <a:lnTo>
                    <a:pt x="8655" y="2572"/>
                  </a:lnTo>
                  <a:lnTo>
                    <a:pt x="8698" y="2634"/>
                  </a:lnTo>
                  <a:lnTo>
                    <a:pt x="8752" y="2634"/>
                  </a:lnTo>
                  <a:lnTo>
                    <a:pt x="8827" y="2585"/>
                  </a:lnTo>
                  <a:lnTo>
                    <a:pt x="8913" y="2585"/>
                  </a:lnTo>
                  <a:lnTo>
                    <a:pt x="8967" y="2510"/>
                  </a:lnTo>
                  <a:lnTo>
                    <a:pt x="9042" y="2411"/>
                  </a:lnTo>
                  <a:lnTo>
                    <a:pt x="9031" y="2374"/>
                  </a:lnTo>
                  <a:lnTo>
                    <a:pt x="9096" y="2275"/>
                  </a:lnTo>
                  <a:lnTo>
                    <a:pt x="9106" y="2226"/>
                  </a:lnTo>
                  <a:lnTo>
                    <a:pt x="9193" y="2139"/>
                  </a:lnTo>
                  <a:lnTo>
                    <a:pt x="9257" y="2102"/>
                  </a:lnTo>
                  <a:lnTo>
                    <a:pt x="9268" y="2040"/>
                  </a:lnTo>
                  <a:lnTo>
                    <a:pt x="9300" y="1954"/>
                  </a:lnTo>
                  <a:lnTo>
                    <a:pt x="9354" y="2040"/>
                  </a:lnTo>
                  <a:lnTo>
                    <a:pt x="9429" y="2040"/>
                  </a:lnTo>
                  <a:lnTo>
                    <a:pt x="9505" y="1978"/>
                  </a:lnTo>
                  <a:lnTo>
                    <a:pt x="9580" y="1966"/>
                  </a:lnTo>
                  <a:lnTo>
                    <a:pt x="9612" y="1880"/>
                  </a:lnTo>
                  <a:lnTo>
                    <a:pt x="9644" y="1880"/>
                  </a:lnTo>
                  <a:lnTo>
                    <a:pt x="9698" y="1818"/>
                  </a:lnTo>
                  <a:lnTo>
                    <a:pt x="9730" y="1719"/>
                  </a:lnTo>
                  <a:lnTo>
                    <a:pt x="9827" y="1694"/>
                  </a:lnTo>
                  <a:lnTo>
                    <a:pt x="9859" y="1682"/>
                  </a:lnTo>
                  <a:lnTo>
                    <a:pt x="9892" y="1707"/>
                  </a:lnTo>
                  <a:lnTo>
                    <a:pt x="9934" y="1682"/>
                  </a:lnTo>
                  <a:lnTo>
                    <a:pt x="10042" y="1682"/>
                  </a:lnTo>
                  <a:lnTo>
                    <a:pt x="10106" y="1632"/>
                  </a:lnTo>
                  <a:lnTo>
                    <a:pt x="10160" y="1632"/>
                  </a:lnTo>
                  <a:lnTo>
                    <a:pt x="10289" y="1571"/>
                  </a:lnTo>
                  <a:lnTo>
                    <a:pt x="10397" y="1546"/>
                  </a:lnTo>
                  <a:lnTo>
                    <a:pt x="10429" y="1533"/>
                  </a:lnTo>
                  <a:cubicBezTo>
                    <a:pt x="10451" y="1583"/>
                    <a:pt x="10504" y="1620"/>
                    <a:pt x="10547" y="1632"/>
                  </a:cubicBezTo>
                  <a:lnTo>
                    <a:pt x="10483" y="1644"/>
                  </a:lnTo>
                  <a:lnTo>
                    <a:pt x="10214" y="1769"/>
                  </a:lnTo>
                  <a:lnTo>
                    <a:pt x="10149" y="1830"/>
                  </a:lnTo>
                  <a:lnTo>
                    <a:pt x="9988" y="1880"/>
                  </a:lnTo>
                  <a:lnTo>
                    <a:pt x="9773" y="1991"/>
                  </a:lnTo>
                  <a:lnTo>
                    <a:pt x="9687" y="2065"/>
                  </a:lnTo>
                  <a:lnTo>
                    <a:pt x="9687" y="2114"/>
                  </a:lnTo>
                  <a:lnTo>
                    <a:pt x="9741" y="2114"/>
                  </a:lnTo>
                  <a:lnTo>
                    <a:pt x="9773" y="2139"/>
                  </a:lnTo>
                  <a:lnTo>
                    <a:pt x="9719" y="2189"/>
                  </a:lnTo>
                  <a:lnTo>
                    <a:pt x="9676" y="2189"/>
                  </a:lnTo>
                  <a:lnTo>
                    <a:pt x="9580" y="2275"/>
                  </a:lnTo>
                  <a:lnTo>
                    <a:pt x="9505" y="2275"/>
                  </a:lnTo>
                  <a:lnTo>
                    <a:pt x="9461" y="2325"/>
                  </a:lnTo>
                  <a:lnTo>
                    <a:pt x="9451" y="2387"/>
                  </a:lnTo>
                  <a:lnTo>
                    <a:pt x="9365" y="2448"/>
                  </a:lnTo>
                  <a:lnTo>
                    <a:pt x="9332" y="2498"/>
                  </a:lnTo>
                  <a:lnTo>
                    <a:pt x="9332" y="2572"/>
                  </a:lnTo>
                  <a:lnTo>
                    <a:pt x="9365" y="2547"/>
                  </a:lnTo>
                  <a:lnTo>
                    <a:pt x="9407" y="2585"/>
                  </a:lnTo>
                  <a:lnTo>
                    <a:pt x="9386" y="2634"/>
                  </a:lnTo>
                  <a:lnTo>
                    <a:pt x="9397" y="2646"/>
                  </a:lnTo>
                  <a:lnTo>
                    <a:pt x="9440" y="2634"/>
                  </a:lnTo>
                  <a:lnTo>
                    <a:pt x="9494" y="2609"/>
                  </a:lnTo>
                  <a:lnTo>
                    <a:pt x="9547" y="2609"/>
                  </a:lnTo>
                  <a:lnTo>
                    <a:pt x="9580" y="2634"/>
                  </a:lnTo>
                  <a:lnTo>
                    <a:pt x="9569" y="2683"/>
                  </a:lnTo>
                  <a:lnTo>
                    <a:pt x="9505" y="2708"/>
                  </a:lnTo>
                  <a:lnTo>
                    <a:pt x="9440" y="2671"/>
                  </a:lnTo>
                  <a:lnTo>
                    <a:pt x="9397" y="2696"/>
                  </a:lnTo>
                  <a:lnTo>
                    <a:pt x="9407" y="2757"/>
                  </a:lnTo>
                  <a:lnTo>
                    <a:pt x="9515" y="2819"/>
                  </a:lnTo>
                  <a:lnTo>
                    <a:pt x="9558" y="2794"/>
                  </a:lnTo>
                  <a:lnTo>
                    <a:pt x="9569" y="2745"/>
                  </a:lnTo>
                  <a:lnTo>
                    <a:pt x="9601" y="2745"/>
                  </a:lnTo>
                  <a:lnTo>
                    <a:pt x="9623" y="2770"/>
                  </a:lnTo>
                  <a:lnTo>
                    <a:pt x="9601" y="2819"/>
                  </a:lnTo>
                  <a:lnTo>
                    <a:pt x="9655" y="2819"/>
                  </a:lnTo>
                  <a:lnTo>
                    <a:pt x="9741" y="2832"/>
                  </a:lnTo>
                  <a:lnTo>
                    <a:pt x="9838" y="2807"/>
                  </a:lnTo>
                  <a:lnTo>
                    <a:pt x="9892" y="2807"/>
                  </a:lnTo>
                  <a:lnTo>
                    <a:pt x="9977" y="2856"/>
                  </a:lnTo>
                  <a:lnTo>
                    <a:pt x="10042" y="2832"/>
                  </a:lnTo>
                  <a:lnTo>
                    <a:pt x="10096" y="2869"/>
                  </a:lnTo>
                  <a:lnTo>
                    <a:pt x="10117" y="2930"/>
                  </a:lnTo>
                  <a:lnTo>
                    <a:pt x="10160" y="2930"/>
                  </a:lnTo>
                  <a:lnTo>
                    <a:pt x="10149" y="2955"/>
                  </a:lnTo>
                  <a:lnTo>
                    <a:pt x="10106" y="2955"/>
                  </a:lnTo>
                  <a:lnTo>
                    <a:pt x="10031" y="2894"/>
                  </a:lnTo>
                  <a:lnTo>
                    <a:pt x="9924" y="2894"/>
                  </a:lnTo>
                  <a:lnTo>
                    <a:pt x="9892" y="2930"/>
                  </a:lnTo>
                  <a:lnTo>
                    <a:pt x="9956" y="2955"/>
                  </a:lnTo>
                  <a:lnTo>
                    <a:pt x="9977" y="2992"/>
                  </a:lnTo>
                  <a:lnTo>
                    <a:pt x="9881" y="2992"/>
                  </a:lnTo>
                  <a:lnTo>
                    <a:pt x="9838" y="2943"/>
                  </a:lnTo>
                  <a:lnTo>
                    <a:pt x="9709" y="2955"/>
                  </a:lnTo>
                  <a:lnTo>
                    <a:pt x="9665" y="2992"/>
                  </a:lnTo>
                  <a:lnTo>
                    <a:pt x="9623" y="2955"/>
                  </a:lnTo>
                  <a:lnTo>
                    <a:pt x="9580" y="2955"/>
                  </a:lnTo>
                  <a:lnTo>
                    <a:pt x="9547" y="2980"/>
                  </a:lnTo>
                  <a:lnTo>
                    <a:pt x="9505" y="2980"/>
                  </a:lnTo>
                  <a:lnTo>
                    <a:pt x="9365" y="2992"/>
                  </a:lnTo>
                  <a:lnTo>
                    <a:pt x="9343" y="3005"/>
                  </a:lnTo>
                  <a:lnTo>
                    <a:pt x="9235" y="3030"/>
                  </a:lnTo>
                  <a:lnTo>
                    <a:pt x="9225" y="3116"/>
                  </a:lnTo>
                  <a:lnTo>
                    <a:pt x="9235" y="3301"/>
                  </a:lnTo>
                  <a:lnTo>
                    <a:pt x="9246" y="3326"/>
                  </a:lnTo>
                  <a:lnTo>
                    <a:pt x="9246" y="3400"/>
                  </a:lnTo>
                  <a:lnTo>
                    <a:pt x="9225" y="3425"/>
                  </a:lnTo>
                  <a:lnTo>
                    <a:pt x="9225" y="3462"/>
                  </a:lnTo>
                  <a:lnTo>
                    <a:pt x="9246" y="3499"/>
                  </a:lnTo>
                  <a:lnTo>
                    <a:pt x="9300" y="3487"/>
                  </a:lnTo>
                  <a:lnTo>
                    <a:pt x="9322" y="3487"/>
                  </a:lnTo>
                  <a:lnTo>
                    <a:pt x="9365" y="3512"/>
                  </a:lnTo>
                  <a:lnTo>
                    <a:pt x="9418" y="3512"/>
                  </a:lnTo>
                  <a:lnTo>
                    <a:pt x="9440" y="3487"/>
                  </a:lnTo>
                  <a:lnTo>
                    <a:pt x="9451" y="3487"/>
                  </a:lnTo>
                  <a:lnTo>
                    <a:pt x="9494" y="3499"/>
                  </a:lnTo>
                  <a:lnTo>
                    <a:pt x="9515" y="3524"/>
                  </a:lnTo>
                  <a:lnTo>
                    <a:pt x="9536" y="3512"/>
                  </a:lnTo>
                  <a:lnTo>
                    <a:pt x="9569" y="3549"/>
                  </a:lnTo>
                  <a:lnTo>
                    <a:pt x="9569" y="3573"/>
                  </a:lnTo>
                  <a:lnTo>
                    <a:pt x="9612" y="3586"/>
                  </a:lnTo>
                  <a:lnTo>
                    <a:pt x="9655" y="3573"/>
                  </a:lnTo>
                  <a:lnTo>
                    <a:pt x="9687" y="3573"/>
                  </a:lnTo>
                  <a:lnTo>
                    <a:pt x="9719" y="3610"/>
                  </a:lnTo>
                  <a:lnTo>
                    <a:pt x="9784" y="3610"/>
                  </a:lnTo>
                  <a:lnTo>
                    <a:pt x="9827" y="3586"/>
                  </a:lnTo>
                  <a:lnTo>
                    <a:pt x="9881" y="3623"/>
                  </a:lnTo>
                  <a:lnTo>
                    <a:pt x="9934" y="3586"/>
                  </a:lnTo>
                  <a:lnTo>
                    <a:pt x="9977" y="3610"/>
                  </a:lnTo>
                  <a:lnTo>
                    <a:pt x="10042" y="3610"/>
                  </a:lnTo>
                  <a:lnTo>
                    <a:pt x="10096" y="3586"/>
                  </a:lnTo>
                  <a:lnTo>
                    <a:pt x="10149" y="3623"/>
                  </a:lnTo>
                  <a:lnTo>
                    <a:pt x="10160" y="3672"/>
                  </a:lnTo>
                  <a:lnTo>
                    <a:pt x="10203" y="3635"/>
                  </a:lnTo>
                  <a:lnTo>
                    <a:pt x="10214" y="3697"/>
                  </a:lnTo>
                  <a:lnTo>
                    <a:pt x="10268" y="3746"/>
                  </a:lnTo>
                  <a:lnTo>
                    <a:pt x="10268" y="3771"/>
                  </a:lnTo>
                  <a:lnTo>
                    <a:pt x="10278" y="3808"/>
                  </a:lnTo>
                  <a:lnTo>
                    <a:pt x="10332" y="3808"/>
                  </a:lnTo>
                  <a:lnTo>
                    <a:pt x="10375" y="3821"/>
                  </a:lnTo>
                  <a:lnTo>
                    <a:pt x="10386" y="3870"/>
                  </a:lnTo>
                  <a:lnTo>
                    <a:pt x="10418" y="3882"/>
                  </a:lnTo>
                  <a:lnTo>
                    <a:pt x="10461" y="3932"/>
                  </a:lnTo>
                  <a:lnTo>
                    <a:pt x="10440" y="3957"/>
                  </a:lnTo>
                  <a:lnTo>
                    <a:pt x="10440" y="4006"/>
                  </a:lnTo>
                  <a:lnTo>
                    <a:pt x="10494" y="4068"/>
                  </a:lnTo>
                  <a:lnTo>
                    <a:pt x="10580" y="4130"/>
                  </a:lnTo>
                  <a:lnTo>
                    <a:pt x="10580" y="4167"/>
                  </a:lnTo>
                  <a:lnTo>
                    <a:pt x="10569" y="4179"/>
                  </a:lnTo>
                  <a:lnTo>
                    <a:pt x="10580" y="4204"/>
                  </a:lnTo>
                  <a:lnTo>
                    <a:pt x="10547" y="4192"/>
                  </a:lnTo>
                  <a:lnTo>
                    <a:pt x="10440" y="4167"/>
                  </a:lnTo>
                  <a:lnTo>
                    <a:pt x="10364" y="4130"/>
                  </a:lnTo>
                  <a:lnTo>
                    <a:pt x="10322" y="4142"/>
                  </a:lnTo>
                  <a:lnTo>
                    <a:pt x="10278" y="4130"/>
                  </a:lnTo>
                  <a:lnTo>
                    <a:pt x="10268" y="4142"/>
                  </a:lnTo>
                  <a:lnTo>
                    <a:pt x="10224" y="4142"/>
                  </a:lnTo>
                  <a:lnTo>
                    <a:pt x="10193" y="4080"/>
                  </a:lnTo>
                  <a:lnTo>
                    <a:pt x="10149" y="4080"/>
                  </a:lnTo>
                  <a:lnTo>
                    <a:pt x="10117" y="4019"/>
                  </a:lnTo>
                  <a:lnTo>
                    <a:pt x="10096" y="4006"/>
                  </a:lnTo>
                  <a:lnTo>
                    <a:pt x="10031" y="4019"/>
                  </a:lnTo>
                  <a:lnTo>
                    <a:pt x="9988" y="4006"/>
                  </a:lnTo>
                  <a:lnTo>
                    <a:pt x="9956" y="3982"/>
                  </a:lnTo>
                  <a:lnTo>
                    <a:pt x="9892" y="3944"/>
                  </a:lnTo>
                  <a:lnTo>
                    <a:pt x="9881" y="3895"/>
                  </a:lnTo>
                  <a:lnTo>
                    <a:pt x="9848" y="3895"/>
                  </a:lnTo>
                  <a:lnTo>
                    <a:pt x="9827" y="3882"/>
                  </a:lnTo>
                  <a:lnTo>
                    <a:pt x="9763" y="3882"/>
                  </a:lnTo>
                  <a:lnTo>
                    <a:pt x="9730" y="3870"/>
                  </a:lnTo>
                  <a:lnTo>
                    <a:pt x="9601" y="3870"/>
                  </a:lnTo>
                  <a:lnTo>
                    <a:pt x="9515" y="3858"/>
                  </a:lnTo>
                  <a:lnTo>
                    <a:pt x="9461" y="3833"/>
                  </a:lnTo>
                  <a:lnTo>
                    <a:pt x="9235" y="3833"/>
                  </a:lnTo>
                  <a:lnTo>
                    <a:pt x="9193" y="3858"/>
                  </a:lnTo>
                  <a:lnTo>
                    <a:pt x="9128" y="3870"/>
                  </a:lnTo>
                  <a:lnTo>
                    <a:pt x="9096" y="3919"/>
                  </a:lnTo>
                  <a:lnTo>
                    <a:pt x="9096" y="4019"/>
                  </a:lnTo>
                  <a:lnTo>
                    <a:pt x="9042" y="4117"/>
                  </a:lnTo>
                  <a:lnTo>
                    <a:pt x="9064" y="4229"/>
                  </a:lnTo>
                  <a:lnTo>
                    <a:pt x="9042" y="4266"/>
                  </a:lnTo>
                  <a:lnTo>
                    <a:pt x="9064" y="4303"/>
                  </a:lnTo>
                  <a:lnTo>
                    <a:pt x="9096" y="4315"/>
                  </a:lnTo>
                  <a:lnTo>
                    <a:pt x="9085" y="4353"/>
                  </a:lnTo>
                  <a:lnTo>
                    <a:pt x="9064" y="4365"/>
                  </a:lnTo>
                  <a:lnTo>
                    <a:pt x="9096" y="4501"/>
                  </a:lnTo>
                  <a:lnTo>
                    <a:pt x="9139" y="4550"/>
                  </a:lnTo>
                  <a:lnTo>
                    <a:pt x="9150" y="4575"/>
                  </a:lnTo>
                  <a:lnTo>
                    <a:pt x="9235" y="4637"/>
                  </a:lnTo>
                  <a:lnTo>
                    <a:pt x="9257" y="4674"/>
                  </a:lnTo>
                  <a:lnTo>
                    <a:pt x="9311" y="4662"/>
                  </a:lnTo>
                  <a:lnTo>
                    <a:pt x="9343" y="4698"/>
                  </a:lnTo>
                  <a:lnTo>
                    <a:pt x="9386" y="4723"/>
                  </a:lnTo>
                  <a:lnTo>
                    <a:pt x="9451" y="4686"/>
                  </a:lnTo>
                  <a:lnTo>
                    <a:pt x="9494" y="4686"/>
                  </a:lnTo>
                  <a:lnTo>
                    <a:pt x="9526" y="4736"/>
                  </a:lnTo>
                  <a:lnTo>
                    <a:pt x="9601" y="4736"/>
                  </a:lnTo>
                  <a:lnTo>
                    <a:pt x="9634" y="4810"/>
                  </a:lnTo>
                  <a:lnTo>
                    <a:pt x="9676" y="4822"/>
                  </a:lnTo>
                  <a:lnTo>
                    <a:pt x="9687" y="4859"/>
                  </a:lnTo>
                  <a:lnTo>
                    <a:pt x="9623" y="4884"/>
                  </a:lnTo>
                  <a:lnTo>
                    <a:pt x="9623" y="4933"/>
                  </a:lnTo>
                  <a:lnTo>
                    <a:pt x="9601" y="4971"/>
                  </a:lnTo>
                  <a:lnTo>
                    <a:pt x="9601" y="4996"/>
                  </a:lnTo>
                  <a:lnTo>
                    <a:pt x="9569" y="5045"/>
                  </a:lnTo>
                  <a:lnTo>
                    <a:pt x="9505" y="5094"/>
                  </a:lnTo>
                  <a:lnTo>
                    <a:pt x="9505" y="5119"/>
                  </a:lnTo>
                  <a:lnTo>
                    <a:pt x="9472" y="5169"/>
                  </a:lnTo>
                  <a:lnTo>
                    <a:pt x="9515" y="5193"/>
                  </a:lnTo>
                  <a:lnTo>
                    <a:pt x="9515" y="5280"/>
                  </a:lnTo>
                  <a:lnTo>
                    <a:pt x="9547" y="5354"/>
                  </a:lnTo>
                  <a:lnTo>
                    <a:pt x="9547" y="5403"/>
                  </a:lnTo>
                  <a:lnTo>
                    <a:pt x="9472" y="5416"/>
                  </a:lnTo>
                  <a:lnTo>
                    <a:pt x="9505" y="5440"/>
                  </a:lnTo>
                  <a:lnTo>
                    <a:pt x="9601" y="5465"/>
                  </a:lnTo>
                  <a:lnTo>
                    <a:pt x="9634" y="5440"/>
                  </a:lnTo>
                  <a:lnTo>
                    <a:pt x="9665" y="5440"/>
                  </a:lnTo>
                  <a:lnTo>
                    <a:pt x="9676" y="5478"/>
                  </a:lnTo>
                  <a:lnTo>
                    <a:pt x="9709" y="5440"/>
                  </a:lnTo>
                  <a:lnTo>
                    <a:pt x="9730" y="5440"/>
                  </a:lnTo>
                  <a:lnTo>
                    <a:pt x="9763" y="5465"/>
                  </a:lnTo>
                  <a:lnTo>
                    <a:pt x="9838" y="5465"/>
                  </a:lnTo>
                  <a:lnTo>
                    <a:pt x="9934" y="5502"/>
                  </a:lnTo>
                  <a:lnTo>
                    <a:pt x="9977" y="5465"/>
                  </a:lnTo>
                  <a:lnTo>
                    <a:pt x="10053" y="5465"/>
                  </a:lnTo>
                  <a:lnTo>
                    <a:pt x="10064" y="5490"/>
                  </a:lnTo>
                  <a:lnTo>
                    <a:pt x="10085" y="5490"/>
                  </a:lnTo>
                  <a:lnTo>
                    <a:pt x="10106" y="5478"/>
                  </a:lnTo>
                  <a:lnTo>
                    <a:pt x="10149" y="5465"/>
                  </a:lnTo>
                  <a:lnTo>
                    <a:pt x="10171" y="5478"/>
                  </a:lnTo>
                  <a:lnTo>
                    <a:pt x="10193" y="5527"/>
                  </a:lnTo>
                  <a:lnTo>
                    <a:pt x="10214" y="5527"/>
                  </a:lnTo>
                  <a:lnTo>
                    <a:pt x="10246" y="5502"/>
                  </a:lnTo>
                  <a:lnTo>
                    <a:pt x="10268" y="5527"/>
                  </a:lnTo>
                  <a:lnTo>
                    <a:pt x="10278" y="5564"/>
                  </a:lnTo>
                  <a:lnTo>
                    <a:pt x="10311" y="5564"/>
                  </a:lnTo>
                  <a:lnTo>
                    <a:pt x="10332" y="5539"/>
                  </a:lnTo>
                  <a:lnTo>
                    <a:pt x="10407" y="5527"/>
                  </a:lnTo>
                  <a:lnTo>
                    <a:pt x="10429" y="5478"/>
                  </a:lnTo>
                  <a:lnTo>
                    <a:pt x="10483" y="5465"/>
                  </a:lnTo>
                  <a:lnTo>
                    <a:pt x="10526" y="5465"/>
                  </a:lnTo>
                  <a:lnTo>
                    <a:pt x="10580" y="5403"/>
                  </a:lnTo>
                  <a:lnTo>
                    <a:pt x="10644" y="5366"/>
                  </a:lnTo>
                  <a:lnTo>
                    <a:pt x="10698" y="5354"/>
                  </a:lnTo>
                  <a:lnTo>
                    <a:pt x="10709" y="5317"/>
                  </a:lnTo>
                  <a:lnTo>
                    <a:pt x="10752" y="5317"/>
                  </a:lnTo>
                  <a:lnTo>
                    <a:pt x="10805" y="5341"/>
                  </a:lnTo>
                  <a:lnTo>
                    <a:pt x="10848" y="5341"/>
                  </a:lnTo>
                  <a:lnTo>
                    <a:pt x="10891" y="5366"/>
                  </a:lnTo>
                  <a:lnTo>
                    <a:pt x="10999" y="5366"/>
                  </a:lnTo>
                  <a:lnTo>
                    <a:pt x="11117" y="5280"/>
                  </a:lnTo>
                  <a:lnTo>
                    <a:pt x="11128" y="5230"/>
                  </a:lnTo>
                  <a:lnTo>
                    <a:pt x="11160" y="5230"/>
                  </a:lnTo>
                  <a:lnTo>
                    <a:pt x="11171" y="5255"/>
                  </a:lnTo>
                  <a:lnTo>
                    <a:pt x="11182" y="5230"/>
                  </a:lnTo>
                  <a:lnTo>
                    <a:pt x="11224" y="5193"/>
                  </a:lnTo>
                  <a:lnTo>
                    <a:pt x="11224" y="5156"/>
                  </a:lnTo>
                  <a:lnTo>
                    <a:pt x="11235" y="5119"/>
                  </a:lnTo>
                  <a:lnTo>
                    <a:pt x="11268" y="5131"/>
                  </a:lnTo>
                  <a:lnTo>
                    <a:pt x="11300" y="5131"/>
                  </a:lnTo>
                  <a:lnTo>
                    <a:pt x="11332" y="5107"/>
                  </a:lnTo>
                  <a:lnTo>
                    <a:pt x="11332" y="5069"/>
                  </a:lnTo>
                  <a:lnTo>
                    <a:pt x="11353" y="5094"/>
                  </a:lnTo>
                  <a:lnTo>
                    <a:pt x="11386" y="5094"/>
                  </a:lnTo>
                  <a:lnTo>
                    <a:pt x="11397" y="5119"/>
                  </a:lnTo>
                  <a:lnTo>
                    <a:pt x="11397" y="5156"/>
                  </a:lnTo>
                  <a:lnTo>
                    <a:pt x="11429" y="5180"/>
                  </a:lnTo>
                  <a:lnTo>
                    <a:pt x="11386" y="5218"/>
                  </a:lnTo>
                  <a:lnTo>
                    <a:pt x="11386" y="5255"/>
                  </a:lnTo>
                  <a:lnTo>
                    <a:pt x="11353" y="5305"/>
                  </a:lnTo>
                  <a:lnTo>
                    <a:pt x="11332" y="5317"/>
                  </a:lnTo>
                  <a:lnTo>
                    <a:pt x="11332" y="5354"/>
                  </a:lnTo>
                  <a:lnTo>
                    <a:pt x="11375" y="5366"/>
                  </a:lnTo>
                  <a:lnTo>
                    <a:pt x="11407" y="5416"/>
                  </a:lnTo>
                  <a:lnTo>
                    <a:pt x="11429" y="5403"/>
                  </a:lnTo>
                  <a:lnTo>
                    <a:pt x="11461" y="5403"/>
                  </a:lnTo>
                  <a:lnTo>
                    <a:pt x="11515" y="5428"/>
                  </a:lnTo>
                  <a:lnTo>
                    <a:pt x="11515" y="5440"/>
                  </a:lnTo>
                  <a:cubicBezTo>
                    <a:pt x="11493" y="5440"/>
                    <a:pt x="11461" y="5465"/>
                    <a:pt x="11440" y="5478"/>
                  </a:cubicBezTo>
                  <a:lnTo>
                    <a:pt x="11429" y="5478"/>
                  </a:lnTo>
                  <a:cubicBezTo>
                    <a:pt x="11375" y="5490"/>
                    <a:pt x="11332" y="5527"/>
                    <a:pt x="11278" y="5539"/>
                  </a:cubicBezTo>
                  <a:cubicBezTo>
                    <a:pt x="11246" y="5539"/>
                    <a:pt x="11235" y="5552"/>
                    <a:pt x="11224" y="5589"/>
                  </a:cubicBezTo>
                  <a:lnTo>
                    <a:pt x="11074" y="5626"/>
                  </a:lnTo>
                  <a:lnTo>
                    <a:pt x="10859" y="5651"/>
                  </a:lnTo>
                  <a:lnTo>
                    <a:pt x="10794" y="5626"/>
                  </a:lnTo>
                  <a:lnTo>
                    <a:pt x="10741" y="5626"/>
                  </a:lnTo>
                  <a:lnTo>
                    <a:pt x="10655" y="5750"/>
                  </a:lnTo>
                  <a:lnTo>
                    <a:pt x="10601" y="5787"/>
                  </a:lnTo>
                  <a:lnTo>
                    <a:pt x="10580" y="5836"/>
                  </a:lnTo>
                  <a:lnTo>
                    <a:pt x="10623" y="5861"/>
                  </a:lnTo>
                  <a:lnTo>
                    <a:pt x="10655" y="5836"/>
                  </a:lnTo>
                  <a:lnTo>
                    <a:pt x="10687" y="5836"/>
                  </a:lnTo>
                  <a:lnTo>
                    <a:pt x="10676" y="5898"/>
                  </a:lnTo>
                  <a:lnTo>
                    <a:pt x="10634" y="5923"/>
                  </a:lnTo>
                  <a:lnTo>
                    <a:pt x="10644" y="5960"/>
                  </a:lnTo>
                  <a:lnTo>
                    <a:pt x="10730" y="5972"/>
                  </a:lnTo>
                  <a:lnTo>
                    <a:pt x="10741" y="5997"/>
                  </a:lnTo>
                  <a:lnTo>
                    <a:pt x="10805" y="5984"/>
                  </a:lnTo>
                  <a:lnTo>
                    <a:pt x="10805" y="5935"/>
                  </a:lnTo>
                  <a:lnTo>
                    <a:pt x="10762" y="5898"/>
                  </a:lnTo>
                  <a:lnTo>
                    <a:pt x="10762" y="5848"/>
                  </a:lnTo>
                  <a:lnTo>
                    <a:pt x="10805" y="5836"/>
                  </a:lnTo>
                  <a:lnTo>
                    <a:pt x="10816" y="5861"/>
                  </a:lnTo>
                  <a:lnTo>
                    <a:pt x="10859" y="5861"/>
                  </a:lnTo>
                  <a:lnTo>
                    <a:pt x="10913" y="5910"/>
                  </a:lnTo>
                  <a:lnTo>
                    <a:pt x="10956" y="5898"/>
                  </a:lnTo>
                  <a:lnTo>
                    <a:pt x="10966" y="5836"/>
                  </a:lnTo>
                  <a:lnTo>
                    <a:pt x="11010" y="5799"/>
                  </a:lnTo>
                  <a:lnTo>
                    <a:pt x="11010" y="5861"/>
                  </a:lnTo>
                  <a:lnTo>
                    <a:pt x="11063" y="5923"/>
                  </a:lnTo>
                  <a:lnTo>
                    <a:pt x="11074" y="5898"/>
                  </a:lnTo>
                  <a:lnTo>
                    <a:pt x="11074" y="5848"/>
                  </a:lnTo>
                  <a:lnTo>
                    <a:pt x="11128" y="5848"/>
                  </a:lnTo>
                  <a:lnTo>
                    <a:pt x="11139" y="5799"/>
                  </a:lnTo>
                  <a:lnTo>
                    <a:pt x="11182" y="5799"/>
                  </a:lnTo>
                  <a:lnTo>
                    <a:pt x="11246" y="5774"/>
                  </a:lnTo>
                  <a:cubicBezTo>
                    <a:pt x="11270" y="5792"/>
                    <a:pt x="11299" y="5804"/>
                    <a:pt x="11326" y="5804"/>
                  </a:cubicBezTo>
                  <a:cubicBezTo>
                    <a:pt x="11335" y="5804"/>
                    <a:pt x="11345" y="5802"/>
                    <a:pt x="11353" y="5799"/>
                  </a:cubicBezTo>
                  <a:cubicBezTo>
                    <a:pt x="11364" y="5799"/>
                    <a:pt x="11372" y="5796"/>
                    <a:pt x="11378" y="5793"/>
                  </a:cubicBezTo>
                  <a:lnTo>
                    <a:pt x="11353" y="5812"/>
                  </a:lnTo>
                  <a:lnTo>
                    <a:pt x="11386" y="5861"/>
                  </a:lnTo>
                  <a:lnTo>
                    <a:pt x="11322" y="5935"/>
                  </a:lnTo>
                  <a:lnTo>
                    <a:pt x="11278" y="5910"/>
                  </a:lnTo>
                  <a:lnTo>
                    <a:pt x="11246" y="5935"/>
                  </a:lnTo>
                  <a:lnTo>
                    <a:pt x="11193" y="5935"/>
                  </a:lnTo>
                  <a:lnTo>
                    <a:pt x="11171" y="5910"/>
                  </a:lnTo>
                  <a:lnTo>
                    <a:pt x="11128" y="5910"/>
                  </a:lnTo>
                  <a:lnTo>
                    <a:pt x="11074" y="6021"/>
                  </a:lnTo>
                  <a:lnTo>
                    <a:pt x="11085" y="6096"/>
                  </a:lnTo>
                  <a:lnTo>
                    <a:pt x="11085" y="6182"/>
                  </a:lnTo>
                  <a:lnTo>
                    <a:pt x="11074" y="6096"/>
                  </a:lnTo>
                  <a:lnTo>
                    <a:pt x="11053" y="6096"/>
                  </a:lnTo>
                  <a:lnTo>
                    <a:pt x="11031" y="6046"/>
                  </a:lnTo>
                  <a:lnTo>
                    <a:pt x="10999" y="6046"/>
                  </a:lnTo>
                  <a:lnTo>
                    <a:pt x="10966" y="6108"/>
                  </a:lnTo>
                  <a:lnTo>
                    <a:pt x="10891" y="6133"/>
                  </a:lnTo>
                  <a:lnTo>
                    <a:pt x="10859" y="6145"/>
                  </a:lnTo>
                  <a:lnTo>
                    <a:pt x="10859" y="6096"/>
                  </a:lnTo>
                  <a:lnTo>
                    <a:pt x="10838" y="6096"/>
                  </a:lnTo>
                  <a:lnTo>
                    <a:pt x="10794" y="6157"/>
                  </a:lnTo>
                  <a:lnTo>
                    <a:pt x="10752" y="6170"/>
                  </a:lnTo>
                  <a:lnTo>
                    <a:pt x="10730" y="6145"/>
                  </a:lnTo>
                  <a:lnTo>
                    <a:pt x="10687" y="6145"/>
                  </a:lnTo>
                  <a:lnTo>
                    <a:pt x="10655" y="6194"/>
                  </a:lnTo>
                  <a:lnTo>
                    <a:pt x="10655" y="6207"/>
                  </a:lnTo>
                  <a:lnTo>
                    <a:pt x="10580" y="6219"/>
                  </a:lnTo>
                  <a:lnTo>
                    <a:pt x="10536" y="6257"/>
                  </a:lnTo>
                  <a:lnTo>
                    <a:pt x="10536" y="6318"/>
                  </a:lnTo>
                  <a:lnTo>
                    <a:pt x="10547" y="6380"/>
                  </a:lnTo>
                  <a:lnTo>
                    <a:pt x="10494" y="6541"/>
                  </a:lnTo>
                  <a:lnTo>
                    <a:pt x="10472" y="6664"/>
                  </a:lnTo>
                  <a:lnTo>
                    <a:pt x="10472" y="6714"/>
                  </a:lnTo>
                  <a:lnTo>
                    <a:pt x="10526" y="6764"/>
                  </a:lnTo>
                  <a:lnTo>
                    <a:pt x="10515" y="6788"/>
                  </a:lnTo>
                  <a:lnTo>
                    <a:pt x="10461" y="6813"/>
                  </a:lnTo>
                  <a:lnTo>
                    <a:pt x="10461" y="6850"/>
                  </a:lnTo>
                  <a:lnTo>
                    <a:pt x="10494" y="6912"/>
                  </a:lnTo>
                  <a:lnTo>
                    <a:pt x="10494" y="6973"/>
                  </a:lnTo>
                  <a:lnTo>
                    <a:pt x="10472" y="7011"/>
                  </a:lnTo>
                  <a:lnTo>
                    <a:pt x="10461" y="6973"/>
                  </a:lnTo>
                  <a:lnTo>
                    <a:pt x="10418" y="7011"/>
                  </a:lnTo>
                  <a:lnTo>
                    <a:pt x="10386" y="6998"/>
                  </a:lnTo>
                  <a:lnTo>
                    <a:pt x="10407" y="6949"/>
                  </a:lnTo>
                  <a:lnTo>
                    <a:pt x="10429" y="6937"/>
                  </a:lnTo>
                  <a:lnTo>
                    <a:pt x="10429" y="6875"/>
                  </a:lnTo>
                  <a:lnTo>
                    <a:pt x="10386" y="6875"/>
                  </a:lnTo>
                  <a:lnTo>
                    <a:pt x="10322" y="7011"/>
                  </a:lnTo>
                  <a:lnTo>
                    <a:pt x="10311" y="7159"/>
                  </a:lnTo>
                  <a:lnTo>
                    <a:pt x="10332" y="7332"/>
                  </a:lnTo>
                  <a:lnTo>
                    <a:pt x="10332" y="7555"/>
                  </a:lnTo>
                  <a:lnTo>
                    <a:pt x="10322" y="7332"/>
                  </a:lnTo>
                  <a:lnTo>
                    <a:pt x="10300" y="7221"/>
                  </a:lnTo>
                  <a:lnTo>
                    <a:pt x="10268" y="7196"/>
                  </a:lnTo>
                  <a:lnTo>
                    <a:pt x="10300" y="7134"/>
                  </a:lnTo>
                  <a:lnTo>
                    <a:pt x="10300" y="7085"/>
                  </a:lnTo>
                  <a:lnTo>
                    <a:pt x="10224" y="7035"/>
                  </a:lnTo>
                  <a:lnTo>
                    <a:pt x="10257" y="6961"/>
                  </a:lnTo>
                  <a:lnTo>
                    <a:pt x="10257" y="6837"/>
                  </a:lnTo>
                  <a:lnTo>
                    <a:pt x="10214" y="6764"/>
                  </a:lnTo>
                  <a:lnTo>
                    <a:pt x="10214" y="6639"/>
                  </a:lnTo>
                  <a:lnTo>
                    <a:pt x="10257" y="6566"/>
                  </a:lnTo>
                  <a:lnTo>
                    <a:pt x="10300" y="6454"/>
                  </a:lnTo>
                  <a:lnTo>
                    <a:pt x="10300" y="6355"/>
                  </a:lnTo>
                  <a:lnTo>
                    <a:pt x="10278" y="6355"/>
                  </a:lnTo>
                  <a:lnTo>
                    <a:pt x="10257" y="6405"/>
                  </a:lnTo>
                  <a:lnTo>
                    <a:pt x="10246" y="6479"/>
                  </a:lnTo>
                  <a:lnTo>
                    <a:pt x="10203" y="6528"/>
                  </a:lnTo>
                  <a:lnTo>
                    <a:pt x="10193" y="6516"/>
                  </a:lnTo>
                  <a:lnTo>
                    <a:pt x="10171" y="6442"/>
                  </a:lnTo>
                  <a:lnTo>
                    <a:pt x="10214" y="6330"/>
                  </a:lnTo>
                  <a:lnTo>
                    <a:pt x="10224" y="6269"/>
                  </a:lnTo>
                  <a:lnTo>
                    <a:pt x="10193" y="6232"/>
                  </a:lnTo>
                  <a:lnTo>
                    <a:pt x="10149" y="6281"/>
                  </a:lnTo>
                  <a:lnTo>
                    <a:pt x="10139" y="6269"/>
                  </a:lnTo>
                  <a:lnTo>
                    <a:pt x="10117" y="6232"/>
                  </a:lnTo>
                  <a:lnTo>
                    <a:pt x="10139" y="6194"/>
                  </a:lnTo>
                  <a:lnTo>
                    <a:pt x="10139" y="6108"/>
                  </a:lnTo>
                  <a:lnTo>
                    <a:pt x="10106" y="6108"/>
                  </a:lnTo>
                  <a:lnTo>
                    <a:pt x="10106" y="6083"/>
                  </a:lnTo>
                  <a:lnTo>
                    <a:pt x="10117" y="6046"/>
                  </a:lnTo>
                  <a:lnTo>
                    <a:pt x="10117" y="5984"/>
                  </a:lnTo>
                  <a:lnTo>
                    <a:pt x="10064" y="6009"/>
                  </a:lnTo>
                  <a:lnTo>
                    <a:pt x="9902" y="6071"/>
                  </a:lnTo>
                  <a:lnTo>
                    <a:pt x="9816" y="6133"/>
                  </a:lnTo>
                  <a:lnTo>
                    <a:pt x="9784" y="6108"/>
                  </a:lnTo>
                  <a:lnTo>
                    <a:pt x="9784" y="6083"/>
                  </a:lnTo>
                  <a:lnTo>
                    <a:pt x="9763" y="6083"/>
                  </a:lnTo>
                  <a:lnTo>
                    <a:pt x="9719" y="6133"/>
                  </a:lnTo>
                  <a:lnTo>
                    <a:pt x="9676" y="6133"/>
                  </a:lnTo>
                  <a:lnTo>
                    <a:pt x="9655" y="6083"/>
                  </a:lnTo>
                  <a:lnTo>
                    <a:pt x="9569" y="6157"/>
                  </a:lnTo>
                  <a:lnTo>
                    <a:pt x="9569" y="6108"/>
                  </a:lnTo>
                  <a:lnTo>
                    <a:pt x="9515" y="6083"/>
                  </a:lnTo>
                  <a:lnTo>
                    <a:pt x="9494" y="6083"/>
                  </a:lnTo>
                  <a:lnTo>
                    <a:pt x="9494" y="6108"/>
                  </a:lnTo>
                  <a:lnTo>
                    <a:pt x="9407" y="6108"/>
                  </a:lnTo>
                  <a:lnTo>
                    <a:pt x="9289" y="6046"/>
                  </a:lnTo>
                  <a:lnTo>
                    <a:pt x="9193" y="6046"/>
                  </a:lnTo>
                  <a:lnTo>
                    <a:pt x="9096" y="5984"/>
                  </a:lnTo>
                  <a:lnTo>
                    <a:pt x="9021" y="5984"/>
                  </a:lnTo>
                  <a:lnTo>
                    <a:pt x="9021" y="5923"/>
                  </a:lnTo>
                  <a:lnTo>
                    <a:pt x="8956" y="5861"/>
                  </a:lnTo>
                  <a:lnTo>
                    <a:pt x="8913" y="5898"/>
                  </a:lnTo>
                  <a:lnTo>
                    <a:pt x="8859" y="5848"/>
                  </a:lnTo>
                  <a:lnTo>
                    <a:pt x="8848" y="5774"/>
                  </a:lnTo>
                  <a:lnTo>
                    <a:pt x="8795" y="5737"/>
                  </a:lnTo>
                  <a:lnTo>
                    <a:pt x="8763" y="5712"/>
                  </a:lnTo>
                  <a:lnTo>
                    <a:pt x="8816" y="5700"/>
                  </a:lnTo>
                  <a:lnTo>
                    <a:pt x="8881" y="5700"/>
                  </a:lnTo>
                  <a:lnTo>
                    <a:pt x="8881" y="5614"/>
                  </a:lnTo>
                  <a:lnTo>
                    <a:pt x="8935" y="5576"/>
                  </a:lnTo>
                  <a:lnTo>
                    <a:pt x="8924" y="5527"/>
                  </a:lnTo>
                  <a:lnTo>
                    <a:pt x="8977" y="5527"/>
                  </a:lnTo>
                  <a:lnTo>
                    <a:pt x="9064" y="5552"/>
                  </a:lnTo>
                  <a:lnTo>
                    <a:pt x="9085" y="5539"/>
                  </a:lnTo>
                  <a:lnTo>
                    <a:pt x="9085" y="5514"/>
                  </a:lnTo>
                  <a:lnTo>
                    <a:pt x="9150" y="5514"/>
                  </a:lnTo>
                  <a:lnTo>
                    <a:pt x="9289" y="5552"/>
                  </a:lnTo>
                  <a:lnTo>
                    <a:pt x="9343" y="5490"/>
                  </a:lnTo>
                  <a:lnTo>
                    <a:pt x="9343" y="5416"/>
                  </a:lnTo>
                  <a:lnTo>
                    <a:pt x="9365" y="5354"/>
                  </a:lnTo>
                  <a:lnTo>
                    <a:pt x="9343" y="5280"/>
                  </a:lnTo>
                  <a:lnTo>
                    <a:pt x="9343" y="5205"/>
                  </a:lnTo>
                  <a:lnTo>
                    <a:pt x="9311" y="5144"/>
                  </a:lnTo>
                  <a:lnTo>
                    <a:pt x="9289" y="5045"/>
                  </a:lnTo>
                  <a:lnTo>
                    <a:pt x="9246" y="5032"/>
                  </a:lnTo>
                  <a:lnTo>
                    <a:pt x="9235" y="4983"/>
                  </a:lnTo>
                  <a:lnTo>
                    <a:pt x="9150" y="4896"/>
                  </a:lnTo>
                  <a:lnTo>
                    <a:pt x="9128" y="4896"/>
                  </a:lnTo>
                  <a:lnTo>
                    <a:pt x="9117" y="4933"/>
                  </a:lnTo>
                  <a:lnTo>
                    <a:pt x="9085" y="4933"/>
                  </a:lnTo>
                  <a:lnTo>
                    <a:pt x="9075" y="4896"/>
                  </a:lnTo>
                  <a:lnTo>
                    <a:pt x="8988" y="4847"/>
                  </a:lnTo>
                  <a:lnTo>
                    <a:pt x="8988" y="4871"/>
                  </a:lnTo>
                  <a:lnTo>
                    <a:pt x="9042" y="4921"/>
                  </a:lnTo>
                  <a:lnTo>
                    <a:pt x="9031" y="4958"/>
                  </a:lnTo>
                  <a:lnTo>
                    <a:pt x="9064" y="4996"/>
                  </a:lnTo>
                  <a:lnTo>
                    <a:pt x="9031" y="5057"/>
                  </a:lnTo>
                  <a:lnTo>
                    <a:pt x="8988" y="4996"/>
                  </a:lnTo>
                  <a:lnTo>
                    <a:pt x="8988" y="4933"/>
                  </a:lnTo>
                  <a:lnTo>
                    <a:pt x="8935" y="4933"/>
                  </a:lnTo>
                  <a:lnTo>
                    <a:pt x="8848" y="4871"/>
                  </a:lnTo>
                  <a:lnTo>
                    <a:pt x="8827" y="4835"/>
                  </a:lnTo>
                  <a:lnTo>
                    <a:pt x="8806" y="4859"/>
                  </a:lnTo>
                  <a:lnTo>
                    <a:pt x="8763" y="4835"/>
                  </a:lnTo>
                  <a:lnTo>
                    <a:pt x="8741" y="4773"/>
                  </a:lnTo>
                  <a:lnTo>
                    <a:pt x="8687" y="4723"/>
                  </a:lnTo>
                  <a:lnTo>
                    <a:pt x="8601" y="4723"/>
                  </a:lnTo>
                  <a:lnTo>
                    <a:pt x="8505" y="4612"/>
                  </a:lnTo>
                  <a:lnTo>
                    <a:pt x="8429" y="4562"/>
                  </a:lnTo>
                  <a:lnTo>
                    <a:pt x="8418" y="4501"/>
                  </a:lnTo>
                  <a:lnTo>
                    <a:pt x="8171" y="4340"/>
                  </a:lnTo>
                  <a:lnTo>
                    <a:pt x="8106" y="4216"/>
                  </a:lnTo>
                  <a:lnTo>
                    <a:pt x="8106" y="4117"/>
                  </a:lnTo>
                  <a:lnTo>
                    <a:pt x="8053" y="3969"/>
                  </a:lnTo>
                  <a:lnTo>
                    <a:pt x="8053" y="3907"/>
                  </a:lnTo>
                  <a:lnTo>
                    <a:pt x="7999" y="3907"/>
                  </a:lnTo>
                  <a:lnTo>
                    <a:pt x="7935" y="3846"/>
                  </a:lnTo>
                  <a:lnTo>
                    <a:pt x="7881" y="3846"/>
                  </a:lnTo>
                  <a:lnTo>
                    <a:pt x="7838" y="3796"/>
                  </a:lnTo>
                  <a:lnTo>
                    <a:pt x="7784" y="3784"/>
                  </a:lnTo>
                  <a:lnTo>
                    <a:pt x="7741" y="3734"/>
                  </a:lnTo>
                  <a:lnTo>
                    <a:pt x="7677" y="3759"/>
                  </a:lnTo>
                  <a:lnTo>
                    <a:pt x="7601" y="3833"/>
                  </a:lnTo>
                  <a:lnTo>
                    <a:pt x="7547" y="3957"/>
                  </a:lnTo>
                  <a:lnTo>
                    <a:pt x="7494" y="3982"/>
                  </a:lnTo>
                  <a:lnTo>
                    <a:pt x="7440" y="4019"/>
                  </a:lnTo>
                  <a:lnTo>
                    <a:pt x="7387" y="4019"/>
                  </a:lnTo>
                  <a:lnTo>
                    <a:pt x="7354" y="3982"/>
                  </a:lnTo>
                  <a:lnTo>
                    <a:pt x="7268" y="3957"/>
                  </a:lnTo>
                  <a:lnTo>
                    <a:pt x="7225" y="3919"/>
                  </a:lnTo>
                  <a:lnTo>
                    <a:pt x="7268" y="3858"/>
                  </a:lnTo>
                  <a:lnTo>
                    <a:pt x="7300" y="3821"/>
                  </a:lnTo>
                  <a:lnTo>
                    <a:pt x="7333" y="3821"/>
                  </a:lnTo>
                  <a:lnTo>
                    <a:pt x="7387" y="3759"/>
                  </a:lnTo>
                  <a:lnTo>
                    <a:pt x="7429" y="3734"/>
                  </a:lnTo>
                  <a:lnTo>
                    <a:pt x="7440" y="3697"/>
                  </a:lnTo>
                  <a:lnTo>
                    <a:pt x="7429" y="3672"/>
                  </a:lnTo>
                  <a:lnTo>
                    <a:pt x="7387" y="3685"/>
                  </a:lnTo>
                  <a:lnTo>
                    <a:pt x="7365" y="3660"/>
                  </a:lnTo>
                  <a:lnTo>
                    <a:pt x="7376" y="3610"/>
                  </a:lnTo>
                  <a:lnTo>
                    <a:pt x="7429" y="3549"/>
                  </a:lnTo>
                  <a:lnTo>
                    <a:pt x="7418" y="3512"/>
                  </a:lnTo>
                  <a:lnTo>
                    <a:pt x="7472" y="3450"/>
                  </a:lnTo>
                  <a:lnTo>
                    <a:pt x="7472" y="3400"/>
                  </a:lnTo>
                  <a:lnTo>
                    <a:pt x="7462" y="3326"/>
                  </a:lnTo>
                  <a:lnTo>
                    <a:pt x="7387" y="3339"/>
                  </a:lnTo>
                  <a:lnTo>
                    <a:pt x="7387" y="3388"/>
                  </a:lnTo>
                  <a:lnTo>
                    <a:pt x="7279" y="3475"/>
                  </a:lnTo>
                  <a:lnTo>
                    <a:pt x="7225" y="3450"/>
                  </a:lnTo>
                  <a:lnTo>
                    <a:pt x="7279" y="3573"/>
                  </a:lnTo>
                  <a:lnTo>
                    <a:pt x="7247" y="3623"/>
                  </a:lnTo>
                  <a:lnTo>
                    <a:pt x="7225" y="3561"/>
                  </a:lnTo>
                  <a:lnTo>
                    <a:pt x="7150" y="3561"/>
                  </a:lnTo>
                  <a:lnTo>
                    <a:pt x="7096" y="3623"/>
                  </a:lnTo>
                  <a:lnTo>
                    <a:pt x="7139" y="3635"/>
                  </a:lnTo>
                  <a:lnTo>
                    <a:pt x="7117" y="3722"/>
                  </a:lnTo>
                  <a:lnTo>
                    <a:pt x="7064" y="3685"/>
                  </a:lnTo>
                  <a:lnTo>
                    <a:pt x="7010" y="3734"/>
                  </a:lnTo>
                  <a:lnTo>
                    <a:pt x="7031" y="3784"/>
                  </a:lnTo>
                  <a:lnTo>
                    <a:pt x="7085" y="3784"/>
                  </a:lnTo>
                  <a:lnTo>
                    <a:pt x="7107" y="3821"/>
                  </a:lnTo>
                  <a:lnTo>
                    <a:pt x="7010" y="3882"/>
                  </a:lnTo>
                  <a:lnTo>
                    <a:pt x="6978" y="3796"/>
                  </a:lnTo>
                  <a:lnTo>
                    <a:pt x="6902" y="3759"/>
                  </a:lnTo>
                  <a:lnTo>
                    <a:pt x="6881" y="3685"/>
                  </a:lnTo>
                  <a:lnTo>
                    <a:pt x="6881" y="3376"/>
                  </a:lnTo>
                  <a:lnTo>
                    <a:pt x="6935" y="3252"/>
                  </a:lnTo>
                  <a:lnTo>
                    <a:pt x="6924" y="3042"/>
                  </a:lnTo>
                  <a:lnTo>
                    <a:pt x="6956" y="2955"/>
                  </a:lnTo>
                  <a:lnTo>
                    <a:pt x="6946" y="2696"/>
                  </a:lnTo>
                  <a:lnTo>
                    <a:pt x="6946" y="2733"/>
                  </a:lnTo>
                  <a:lnTo>
                    <a:pt x="6870" y="2770"/>
                  </a:lnTo>
                  <a:lnTo>
                    <a:pt x="6817" y="2869"/>
                  </a:lnTo>
                  <a:lnTo>
                    <a:pt x="6859" y="2918"/>
                  </a:lnTo>
                  <a:lnTo>
                    <a:pt x="6827" y="2955"/>
                  </a:lnTo>
                  <a:lnTo>
                    <a:pt x="6859" y="3042"/>
                  </a:lnTo>
                  <a:lnTo>
                    <a:pt x="6838" y="3141"/>
                  </a:lnTo>
                  <a:lnTo>
                    <a:pt x="6806" y="3128"/>
                  </a:lnTo>
                  <a:lnTo>
                    <a:pt x="6763" y="3079"/>
                  </a:lnTo>
                  <a:lnTo>
                    <a:pt x="6741" y="3128"/>
                  </a:lnTo>
                  <a:lnTo>
                    <a:pt x="6741" y="3178"/>
                  </a:lnTo>
                  <a:lnTo>
                    <a:pt x="6709" y="3141"/>
                  </a:lnTo>
                  <a:lnTo>
                    <a:pt x="6655" y="3190"/>
                  </a:lnTo>
                  <a:lnTo>
                    <a:pt x="6655" y="3239"/>
                  </a:lnTo>
                  <a:lnTo>
                    <a:pt x="6623" y="3239"/>
                  </a:lnTo>
                  <a:lnTo>
                    <a:pt x="6494" y="3314"/>
                  </a:lnTo>
                  <a:lnTo>
                    <a:pt x="6418" y="3412"/>
                  </a:lnTo>
                  <a:lnTo>
                    <a:pt x="6387" y="3363"/>
                  </a:lnTo>
                  <a:lnTo>
                    <a:pt x="6387" y="3301"/>
                  </a:lnTo>
                  <a:lnTo>
                    <a:pt x="6462" y="3264"/>
                  </a:lnTo>
                  <a:lnTo>
                    <a:pt x="6472" y="3203"/>
                  </a:lnTo>
                  <a:lnTo>
                    <a:pt x="6418" y="3203"/>
                  </a:lnTo>
                  <a:lnTo>
                    <a:pt x="6365" y="3239"/>
                  </a:lnTo>
                  <a:lnTo>
                    <a:pt x="6258" y="3239"/>
                  </a:lnTo>
                  <a:lnTo>
                    <a:pt x="6193" y="3289"/>
                  </a:lnTo>
                  <a:lnTo>
                    <a:pt x="6053" y="3289"/>
                  </a:lnTo>
                  <a:lnTo>
                    <a:pt x="5870" y="3437"/>
                  </a:lnTo>
                  <a:lnTo>
                    <a:pt x="5784" y="3475"/>
                  </a:lnTo>
                  <a:lnTo>
                    <a:pt x="5709" y="3598"/>
                  </a:lnTo>
                  <a:lnTo>
                    <a:pt x="5699" y="3537"/>
                  </a:lnTo>
                  <a:lnTo>
                    <a:pt x="5763" y="3425"/>
                  </a:lnTo>
                  <a:lnTo>
                    <a:pt x="5741" y="3376"/>
                  </a:lnTo>
                  <a:lnTo>
                    <a:pt x="5645" y="3437"/>
                  </a:lnTo>
                  <a:lnTo>
                    <a:pt x="5634" y="3412"/>
                  </a:lnTo>
                  <a:lnTo>
                    <a:pt x="5591" y="3425"/>
                  </a:lnTo>
                  <a:lnTo>
                    <a:pt x="5548" y="3450"/>
                  </a:lnTo>
                  <a:lnTo>
                    <a:pt x="5516" y="3412"/>
                  </a:lnTo>
                  <a:lnTo>
                    <a:pt x="5462" y="3425"/>
                  </a:lnTo>
                  <a:lnTo>
                    <a:pt x="5440" y="3475"/>
                  </a:lnTo>
                  <a:lnTo>
                    <a:pt x="5300" y="3573"/>
                  </a:lnTo>
                  <a:lnTo>
                    <a:pt x="5247" y="3573"/>
                  </a:lnTo>
                  <a:lnTo>
                    <a:pt x="5150" y="3610"/>
                  </a:lnTo>
                  <a:lnTo>
                    <a:pt x="5086" y="3697"/>
                  </a:lnTo>
                  <a:lnTo>
                    <a:pt x="5107" y="3759"/>
                  </a:lnTo>
                  <a:lnTo>
                    <a:pt x="5053" y="3746"/>
                  </a:lnTo>
                  <a:lnTo>
                    <a:pt x="5032" y="3784"/>
                  </a:lnTo>
                  <a:lnTo>
                    <a:pt x="4978" y="3759"/>
                  </a:lnTo>
                  <a:lnTo>
                    <a:pt x="4962" y="3787"/>
                  </a:lnTo>
                  <a:lnTo>
                    <a:pt x="4924" y="3734"/>
                  </a:lnTo>
                  <a:lnTo>
                    <a:pt x="4946" y="3672"/>
                  </a:lnTo>
                  <a:lnTo>
                    <a:pt x="4989" y="3672"/>
                  </a:lnTo>
                  <a:lnTo>
                    <a:pt x="5032" y="3610"/>
                  </a:lnTo>
                  <a:lnTo>
                    <a:pt x="5086" y="3561"/>
                  </a:lnTo>
                  <a:lnTo>
                    <a:pt x="5107" y="3586"/>
                  </a:lnTo>
                  <a:lnTo>
                    <a:pt x="5150" y="3561"/>
                  </a:lnTo>
                  <a:lnTo>
                    <a:pt x="5161" y="3512"/>
                  </a:lnTo>
                  <a:lnTo>
                    <a:pt x="5225" y="3450"/>
                  </a:lnTo>
                  <a:lnTo>
                    <a:pt x="5247" y="3487"/>
                  </a:lnTo>
                  <a:lnTo>
                    <a:pt x="5376" y="3425"/>
                  </a:lnTo>
                  <a:lnTo>
                    <a:pt x="5419" y="3339"/>
                  </a:lnTo>
                  <a:lnTo>
                    <a:pt x="5483" y="3314"/>
                  </a:lnTo>
                  <a:lnTo>
                    <a:pt x="5591" y="3326"/>
                  </a:lnTo>
                  <a:lnTo>
                    <a:pt x="5601" y="3301"/>
                  </a:lnTo>
                  <a:lnTo>
                    <a:pt x="5699" y="3301"/>
                  </a:lnTo>
                  <a:lnTo>
                    <a:pt x="5795" y="3252"/>
                  </a:lnTo>
                  <a:lnTo>
                    <a:pt x="5817" y="3301"/>
                  </a:lnTo>
                  <a:lnTo>
                    <a:pt x="5849" y="3301"/>
                  </a:lnTo>
                  <a:lnTo>
                    <a:pt x="5881" y="3264"/>
                  </a:lnTo>
                  <a:lnTo>
                    <a:pt x="5924" y="3264"/>
                  </a:lnTo>
                  <a:lnTo>
                    <a:pt x="5999" y="3252"/>
                  </a:lnTo>
                  <a:lnTo>
                    <a:pt x="6032" y="3190"/>
                  </a:lnTo>
                  <a:lnTo>
                    <a:pt x="6289" y="3091"/>
                  </a:lnTo>
                  <a:lnTo>
                    <a:pt x="6300" y="3030"/>
                  </a:lnTo>
                  <a:lnTo>
                    <a:pt x="6333" y="3030"/>
                  </a:lnTo>
                  <a:lnTo>
                    <a:pt x="6354" y="3005"/>
                  </a:lnTo>
                  <a:lnTo>
                    <a:pt x="6333" y="2968"/>
                  </a:lnTo>
                  <a:lnTo>
                    <a:pt x="6333" y="2906"/>
                  </a:lnTo>
                  <a:lnTo>
                    <a:pt x="6289" y="2881"/>
                  </a:lnTo>
                  <a:lnTo>
                    <a:pt x="6279" y="2906"/>
                  </a:lnTo>
                  <a:lnTo>
                    <a:pt x="6279" y="2955"/>
                  </a:lnTo>
                  <a:lnTo>
                    <a:pt x="6225" y="2968"/>
                  </a:lnTo>
                  <a:lnTo>
                    <a:pt x="6204" y="2943"/>
                  </a:lnTo>
                  <a:lnTo>
                    <a:pt x="6182" y="2943"/>
                  </a:lnTo>
                  <a:lnTo>
                    <a:pt x="6171" y="2918"/>
                  </a:lnTo>
                  <a:lnTo>
                    <a:pt x="6107" y="2918"/>
                  </a:lnTo>
                  <a:lnTo>
                    <a:pt x="6010" y="2955"/>
                  </a:lnTo>
                  <a:lnTo>
                    <a:pt x="5978" y="3017"/>
                  </a:lnTo>
                  <a:lnTo>
                    <a:pt x="5946" y="3054"/>
                  </a:lnTo>
                  <a:lnTo>
                    <a:pt x="5913" y="3005"/>
                  </a:lnTo>
                  <a:lnTo>
                    <a:pt x="5892" y="3005"/>
                  </a:lnTo>
                  <a:lnTo>
                    <a:pt x="5838" y="3054"/>
                  </a:lnTo>
                  <a:lnTo>
                    <a:pt x="5699" y="3103"/>
                  </a:lnTo>
                  <a:lnTo>
                    <a:pt x="5526" y="3116"/>
                  </a:lnTo>
                  <a:lnTo>
                    <a:pt x="5494" y="3079"/>
                  </a:lnTo>
                  <a:lnTo>
                    <a:pt x="5462" y="3079"/>
                  </a:lnTo>
                  <a:lnTo>
                    <a:pt x="5472" y="3116"/>
                  </a:lnTo>
                  <a:lnTo>
                    <a:pt x="5440" y="3141"/>
                  </a:lnTo>
                  <a:lnTo>
                    <a:pt x="5387" y="3128"/>
                  </a:lnTo>
                  <a:lnTo>
                    <a:pt x="5354" y="3128"/>
                  </a:lnTo>
                  <a:lnTo>
                    <a:pt x="5322" y="3203"/>
                  </a:lnTo>
                  <a:lnTo>
                    <a:pt x="5247" y="3301"/>
                  </a:lnTo>
                  <a:lnTo>
                    <a:pt x="5215" y="3264"/>
                  </a:lnTo>
                  <a:lnTo>
                    <a:pt x="5161" y="3264"/>
                  </a:lnTo>
                  <a:lnTo>
                    <a:pt x="5150" y="3252"/>
                  </a:lnTo>
                  <a:lnTo>
                    <a:pt x="5086" y="3252"/>
                  </a:lnTo>
                  <a:lnTo>
                    <a:pt x="5042" y="3289"/>
                  </a:lnTo>
                  <a:lnTo>
                    <a:pt x="5000" y="3289"/>
                  </a:lnTo>
                  <a:lnTo>
                    <a:pt x="4978" y="3326"/>
                  </a:lnTo>
                  <a:lnTo>
                    <a:pt x="4924" y="3351"/>
                  </a:lnTo>
                  <a:lnTo>
                    <a:pt x="4870" y="3388"/>
                  </a:lnTo>
                  <a:lnTo>
                    <a:pt x="4784" y="3437"/>
                  </a:lnTo>
                  <a:lnTo>
                    <a:pt x="4688" y="3475"/>
                  </a:lnTo>
                  <a:lnTo>
                    <a:pt x="4666" y="3537"/>
                  </a:lnTo>
                  <a:lnTo>
                    <a:pt x="4666" y="3635"/>
                  </a:lnTo>
                  <a:lnTo>
                    <a:pt x="4677" y="3821"/>
                  </a:lnTo>
                  <a:lnTo>
                    <a:pt x="4666" y="3919"/>
                  </a:lnTo>
                  <a:lnTo>
                    <a:pt x="4634" y="3907"/>
                  </a:lnTo>
                  <a:lnTo>
                    <a:pt x="4601" y="3932"/>
                  </a:lnTo>
                  <a:lnTo>
                    <a:pt x="4473" y="4055"/>
                  </a:lnTo>
                  <a:lnTo>
                    <a:pt x="4516" y="3994"/>
                  </a:lnTo>
                  <a:lnTo>
                    <a:pt x="4570" y="3919"/>
                  </a:lnTo>
                  <a:lnTo>
                    <a:pt x="4580" y="3870"/>
                  </a:lnTo>
                  <a:lnTo>
                    <a:pt x="4559" y="3858"/>
                  </a:lnTo>
                  <a:lnTo>
                    <a:pt x="4559" y="3808"/>
                  </a:lnTo>
                  <a:lnTo>
                    <a:pt x="4494" y="3697"/>
                  </a:lnTo>
                  <a:lnTo>
                    <a:pt x="4451" y="3697"/>
                  </a:lnTo>
                  <a:lnTo>
                    <a:pt x="4419" y="3648"/>
                  </a:lnTo>
                  <a:lnTo>
                    <a:pt x="4387" y="3635"/>
                  </a:lnTo>
                  <a:lnTo>
                    <a:pt x="4387" y="3549"/>
                  </a:lnTo>
                  <a:lnTo>
                    <a:pt x="4311" y="3437"/>
                  </a:lnTo>
                  <a:lnTo>
                    <a:pt x="4301" y="3437"/>
                  </a:lnTo>
                  <a:lnTo>
                    <a:pt x="4258" y="3425"/>
                  </a:lnTo>
                  <a:lnTo>
                    <a:pt x="4247" y="3363"/>
                  </a:lnTo>
                  <a:lnTo>
                    <a:pt x="4204" y="3326"/>
                  </a:lnTo>
                  <a:lnTo>
                    <a:pt x="4182" y="3351"/>
                  </a:lnTo>
                  <a:lnTo>
                    <a:pt x="4129" y="3301"/>
                  </a:lnTo>
                  <a:lnTo>
                    <a:pt x="4032" y="3178"/>
                  </a:lnTo>
                  <a:lnTo>
                    <a:pt x="4011" y="3067"/>
                  </a:lnTo>
                  <a:lnTo>
                    <a:pt x="4011" y="2955"/>
                  </a:lnTo>
                  <a:lnTo>
                    <a:pt x="3989" y="2943"/>
                  </a:lnTo>
                  <a:lnTo>
                    <a:pt x="3967" y="2980"/>
                  </a:lnTo>
                  <a:lnTo>
                    <a:pt x="3935" y="2955"/>
                  </a:lnTo>
                  <a:lnTo>
                    <a:pt x="3913" y="2881"/>
                  </a:lnTo>
                  <a:lnTo>
                    <a:pt x="3935" y="2807"/>
                  </a:lnTo>
                  <a:lnTo>
                    <a:pt x="3924" y="2794"/>
                  </a:lnTo>
                  <a:lnTo>
                    <a:pt x="3935" y="2745"/>
                  </a:lnTo>
                  <a:lnTo>
                    <a:pt x="3871" y="2671"/>
                  </a:lnTo>
                  <a:lnTo>
                    <a:pt x="3871" y="2609"/>
                  </a:lnTo>
                  <a:lnTo>
                    <a:pt x="3817" y="2560"/>
                  </a:lnTo>
                  <a:lnTo>
                    <a:pt x="3795" y="2560"/>
                  </a:lnTo>
                  <a:lnTo>
                    <a:pt x="3763" y="2510"/>
                  </a:lnTo>
                  <a:lnTo>
                    <a:pt x="3709" y="2461"/>
                  </a:lnTo>
                  <a:lnTo>
                    <a:pt x="3655" y="2461"/>
                  </a:lnTo>
                  <a:lnTo>
                    <a:pt x="3494" y="2325"/>
                  </a:lnTo>
                  <a:lnTo>
                    <a:pt x="3451" y="2325"/>
                  </a:lnTo>
                  <a:lnTo>
                    <a:pt x="3441" y="2275"/>
                  </a:lnTo>
                  <a:lnTo>
                    <a:pt x="0" y="9508"/>
                  </a:lnTo>
                  <a:lnTo>
                    <a:pt x="194" y="9508"/>
                  </a:lnTo>
                  <a:lnTo>
                    <a:pt x="258" y="9545"/>
                  </a:lnTo>
                  <a:lnTo>
                    <a:pt x="365" y="9459"/>
                  </a:lnTo>
                  <a:lnTo>
                    <a:pt x="516" y="9483"/>
                  </a:lnTo>
                  <a:lnTo>
                    <a:pt x="441" y="9632"/>
                  </a:lnTo>
                  <a:lnTo>
                    <a:pt x="473" y="9718"/>
                  </a:lnTo>
                  <a:lnTo>
                    <a:pt x="527" y="9879"/>
                  </a:lnTo>
                  <a:lnTo>
                    <a:pt x="602" y="10275"/>
                  </a:lnTo>
                  <a:lnTo>
                    <a:pt x="635" y="10361"/>
                  </a:lnTo>
                  <a:lnTo>
                    <a:pt x="581" y="10460"/>
                  </a:lnTo>
                  <a:lnTo>
                    <a:pt x="581" y="10497"/>
                  </a:lnTo>
                  <a:lnTo>
                    <a:pt x="602" y="10497"/>
                  </a:lnTo>
                  <a:lnTo>
                    <a:pt x="710" y="10485"/>
                  </a:lnTo>
                  <a:lnTo>
                    <a:pt x="806" y="10473"/>
                  </a:lnTo>
                  <a:lnTo>
                    <a:pt x="871" y="10423"/>
                  </a:lnTo>
                  <a:lnTo>
                    <a:pt x="957" y="10287"/>
                  </a:lnTo>
                  <a:lnTo>
                    <a:pt x="1022" y="10213"/>
                  </a:lnTo>
                  <a:lnTo>
                    <a:pt x="1129" y="10164"/>
                  </a:lnTo>
                  <a:lnTo>
                    <a:pt x="1161" y="10151"/>
                  </a:lnTo>
                  <a:lnTo>
                    <a:pt x="1269" y="10114"/>
                  </a:lnTo>
                  <a:lnTo>
                    <a:pt x="1354" y="10114"/>
                  </a:lnTo>
                  <a:lnTo>
                    <a:pt x="1430" y="10176"/>
                  </a:lnTo>
                  <a:lnTo>
                    <a:pt x="1430" y="10237"/>
                  </a:lnTo>
                  <a:lnTo>
                    <a:pt x="1441" y="10287"/>
                  </a:lnTo>
                  <a:lnTo>
                    <a:pt x="1398" y="10373"/>
                  </a:lnTo>
                  <a:lnTo>
                    <a:pt x="1387" y="10423"/>
                  </a:lnTo>
                  <a:lnTo>
                    <a:pt x="1452" y="10621"/>
                  </a:lnTo>
                  <a:lnTo>
                    <a:pt x="1441" y="10682"/>
                  </a:lnTo>
                  <a:lnTo>
                    <a:pt x="1462" y="10806"/>
                  </a:lnTo>
                  <a:lnTo>
                    <a:pt x="1537" y="10905"/>
                  </a:lnTo>
                  <a:lnTo>
                    <a:pt x="1548" y="11029"/>
                  </a:lnTo>
                  <a:lnTo>
                    <a:pt x="1570" y="11078"/>
                  </a:lnTo>
                  <a:lnTo>
                    <a:pt x="1591" y="11140"/>
                  </a:lnTo>
                  <a:lnTo>
                    <a:pt x="1559" y="11202"/>
                  </a:lnTo>
                  <a:lnTo>
                    <a:pt x="1559" y="11264"/>
                  </a:lnTo>
                  <a:lnTo>
                    <a:pt x="1570" y="11313"/>
                  </a:lnTo>
                  <a:lnTo>
                    <a:pt x="1548" y="11523"/>
                  </a:lnTo>
                  <a:lnTo>
                    <a:pt x="1548" y="11771"/>
                  </a:lnTo>
                  <a:lnTo>
                    <a:pt x="1559" y="12018"/>
                  </a:lnTo>
                  <a:lnTo>
                    <a:pt x="1505" y="12043"/>
                  </a:lnTo>
                  <a:lnTo>
                    <a:pt x="1505" y="12092"/>
                  </a:lnTo>
                  <a:lnTo>
                    <a:pt x="1527" y="12092"/>
                  </a:lnTo>
                  <a:lnTo>
                    <a:pt x="1570" y="12130"/>
                  </a:lnTo>
                  <a:lnTo>
                    <a:pt x="1581" y="12154"/>
                  </a:lnTo>
                  <a:lnTo>
                    <a:pt x="1559" y="12166"/>
                  </a:lnTo>
                  <a:lnTo>
                    <a:pt x="1527" y="12203"/>
                  </a:lnTo>
                  <a:lnTo>
                    <a:pt x="1548" y="12253"/>
                  </a:lnTo>
                  <a:lnTo>
                    <a:pt x="1570" y="12278"/>
                  </a:lnTo>
                  <a:lnTo>
                    <a:pt x="1581" y="12327"/>
                  </a:lnTo>
                  <a:lnTo>
                    <a:pt x="1570" y="12352"/>
                  </a:lnTo>
                  <a:lnTo>
                    <a:pt x="1570" y="12389"/>
                  </a:lnTo>
                  <a:lnTo>
                    <a:pt x="1624" y="12389"/>
                  </a:lnTo>
                  <a:lnTo>
                    <a:pt x="1666" y="12401"/>
                  </a:lnTo>
                  <a:lnTo>
                    <a:pt x="1720" y="12500"/>
                  </a:lnTo>
                  <a:lnTo>
                    <a:pt x="1731" y="12537"/>
                  </a:lnTo>
                  <a:lnTo>
                    <a:pt x="1774" y="12574"/>
                  </a:lnTo>
                  <a:lnTo>
                    <a:pt x="1839" y="12624"/>
                  </a:lnTo>
                  <a:lnTo>
                    <a:pt x="1871" y="12686"/>
                  </a:lnTo>
                  <a:lnTo>
                    <a:pt x="1871" y="12748"/>
                  </a:lnTo>
                  <a:lnTo>
                    <a:pt x="1892" y="12760"/>
                  </a:lnTo>
                  <a:lnTo>
                    <a:pt x="1903" y="12784"/>
                  </a:lnTo>
                  <a:lnTo>
                    <a:pt x="1892" y="12821"/>
                  </a:lnTo>
                  <a:lnTo>
                    <a:pt x="1892" y="12846"/>
                  </a:lnTo>
                  <a:lnTo>
                    <a:pt x="1871" y="12871"/>
                  </a:lnTo>
                  <a:lnTo>
                    <a:pt x="1871" y="12933"/>
                  </a:lnTo>
                  <a:lnTo>
                    <a:pt x="1882" y="12945"/>
                  </a:lnTo>
                  <a:lnTo>
                    <a:pt x="1849" y="13019"/>
                  </a:lnTo>
                  <a:lnTo>
                    <a:pt x="1774" y="13193"/>
                  </a:lnTo>
                  <a:lnTo>
                    <a:pt x="1764" y="13304"/>
                  </a:lnTo>
                  <a:lnTo>
                    <a:pt x="1688" y="13391"/>
                  </a:lnTo>
                  <a:lnTo>
                    <a:pt x="1688" y="13440"/>
                  </a:lnTo>
                  <a:lnTo>
                    <a:pt x="1710" y="13440"/>
                  </a:lnTo>
                  <a:lnTo>
                    <a:pt x="1795" y="13316"/>
                  </a:lnTo>
                  <a:lnTo>
                    <a:pt x="1817" y="13242"/>
                  </a:lnTo>
                  <a:lnTo>
                    <a:pt x="1882" y="13180"/>
                  </a:lnTo>
                  <a:lnTo>
                    <a:pt x="1892" y="13205"/>
                  </a:lnTo>
                  <a:lnTo>
                    <a:pt x="1935" y="13217"/>
                  </a:lnTo>
                  <a:lnTo>
                    <a:pt x="1935" y="13255"/>
                  </a:lnTo>
                  <a:lnTo>
                    <a:pt x="1849" y="13304"/>
                  </a:lnTo>
                  <a:lnTo>
                    <a:pt x="1828" y="13366"/>
                  </a:lnTo>
                  <a:lnTo>
                    <a:pt x="1742" y="13464"/>
                  </a:lnTo>
                  <a:lnTo>
                    <a:pt x="1742" y="13489"/>
                  </a:lnTo>
                  <a:lnTo>
                    <a:pt x="1785" y="13489"/>
                  </a:lnTo>
                  <a:lnTo>
                    <a:pt x="1764" y="13514"/>
                  </a:lnTo>
                  <a:lnTo>
                    <a:pt x="1688" y="13502"/>
                  </a:lnTo>
                  <a:lnTo>
                    <a:pt x="1656" y="13514"/>
                  </a:lnTo>
                  <a:lnTo>
                    <a:pt x="1624" y="13613"/>
                  </a:lnTo>
                  <a:lnTo>
                    <a:pt x="1570" y="13675"/>
                  </a:lnTo>
                  <a:lnTo>
                    <a:pt x="1581" y="13749"/>
                  </a:lnTo>
                  <a:lnTo>
                    <a:pt x="1559" y="13737"/>
                  </a:lnTo>
                  <a:lnTo>
                    <a:pt x="1527" y="13700"/>
                  </a:lnTo>
                  <a:lnTo>
                    <a:pt x="1494" y="13737"/>
                  </a:lnTo>
                  <a:lnTo>
                    <a:pt x="1494" y="13823"/>
                  </a:lnTo>
                  <a:lnTo>
                    <a:pt x="1548" y="13823"/>
                  </a:lnTo>
                  <a:lnTo>
                    <a:pt x="1559" y="13873"/>
                  </a:lnTo>
                  <a:lnTo>
                    <a:pt x="1527" y="13984"/>
                  </a:lnTo>
                  <a:lnTo>
                    <a:pt x="1516" y="14145"/>
                  </a:lnTo>
                  <a:lnTo>
                    <a:pt x="1548" y="14256"/>
                  </a:lnTo>
                  <a:lnTo>
                    <a:pt x="1581" y="14355"/>
                  </a:lnTo>
                  <a:lnTo>
                    <a:pt x="1624" y="14367"/>
                  </a:lnTo>
                  <a:lnTo>
                    <a:pt x="1634" y="14318"/>
                  </a:lnTo>
                  <a:lnTo>
                    <a:pt x="1677" y="14268"/>
                  </a:lnTo>
                  <a:lnTo>
                    <a:pt x="1774" y="14243"/>
                  </a:lnTo>
                  <a:lnTo>
                    <a:pt x="1828" y="14194"/>
                  </a:lnTo>
                  <a:lnTo>
                    <a:pt x="1882" y="14120"/>
                  </a:lnTo>
                  <a:lnTo>
                    <a:pt x="1903" y="14120"/>
                  </a:lnTo>
                  <a:lnTo>
                    <a:pt x="1903" y="14194"/>
                  </a:lnTo>
                  <a:lnTo>
                    <a:pt x="1882" y="14256"/>
                  </a:lnTo>
                  <a:lnTo>
                    <a:pt x="1849" y="14268"/>
                  </a:lnTo>
                  <a:lnTo>
                    <a:pt x="1817" y="14330"/>
                  </a:lnTo>
                  <a:lnTo>
                    <a:pt x="1817" y="14367"/>
                  </a:lnTo>
                  <a:lnTo>
                    <a:pt x="1871" y="14416"/>
                  </a:lnTo>
                  <a:lnTo>
                    <a:pt x="1903" y="14454"/>
                  </a:lnTo>
                  <a:lnTo>
                    <a:pt x="1957" y="14454"/>
                  </a:lnTo>
                  <a:lnTo>
                    <a:pt x="2000" y="14478"/>
                  </a:lnTo>
                  <a:lnTo>
                    <a:pt x="2032" y="14503"/>
                  </a:lnTo>
                  <a:lnTo>
                    <a:pt x="1957" y="14478"/>
                  </a:lnTo>
                  <a:lnTo>
                    <a:pt x="1892" y="14478"/>
                  </a:lnTo>
                  <a:lnTo>
                    <a:pt x="1839" y="14441"/>
                  </a:lnTo>
                  <a:lnTo>
                    <a:pt x="1764" y="14441"/>
                  </a:lnTo>
                  <a:lnTo>
                    <a:pt x="1731" y="14491"/>
                  </a:lnTo>
                  <a:lnTo>
                    <a:pt x="1731" y="14540"/>
                  </a:lnTo>
                  <a:lnTo>
                    <a:pt x="1764" y="14577"/>
                  </a:lnTo>
                  <a:lnTo>
                    <a:pt x="1774" y="14725"/>
                  </a:lnTo>
                  <a:lnTo>
                    <a:pt x="1795" y="14763"/>
                  </a:lnTo>
                  <a:lnTo>
                    <a:pt x="1828" y="14763"/>
                  </a:lnTo>
                  <a:lnTo>
                    <a:pt x="1871" y="14738"/>
                  </a:lnTo>
                  <a:lnTo>
                    <a:pt x="1892" y="14763"/>
                  </a:lnTo>
                  <a:lnTo>
                    <a:pt x="1871" y="14800"/>
                  </a:lnTo>
                  <a:lnTo>
                    <a:pt x="1849" y="14825"/>
                  </a:lnTo>
                  <a:lnTo>
                    <a:pt x="1892" y="14862"/>
                  </a:lnTo>
                  <a:lnTo>
                    <a:pt x="1892" y="14886"/>
                  </a:lnTo>
                  <a:lnTo>
                    <a:pt x="1882" y="14923"/>
                  </a:lnTo>
                  <a:lnTo>
                    <a:pt x="1828" y="14911"/>
                  </a:lnTo>
                  <a:lnTo>
                    <a:pt x="1753" y="14936"/>
                  </a:lnTo>
                  <a:lnTo>
                    <a:pt x="1677" y="14998"/>
                  </a:lnTo>
                  <a:lnTo>
                    <a:pt x="1666" y="15023"/>
                  </a:lnTo>
                  <a:lnTo>
                    <a:pt x="1699" y="15059"/>
                  </a:lnTo>
                  <a:lnTo>
                    <a:pt x="1774" y="15023"/>
                  </a:lnTo>
                  <a:lnTo>
                    <a:pt x="1817" y="15047"/>
                  </a:lnTo>
                  <a:lnTo>
                    <a:pt x="1774" y="15059"/>
                  </a:lnTo>
                  <a:lnTo>
                    <a:pt x="1764" y="15096"/>
                  </a:lnTo>
                  <a:lnTo>
                    <a:pt x="1806" y="15146"/>
                  </a:lnTo>
                  <a:lnTo>
                    <a:pt x="1882" y="15121"/>
                  </a:lnTo>
                  <a:lnTo>
                    <a:pt x="1968" y="15047"/>
                  </a:lnTo>
                  <a:lnTo>
                    <a:pt x="2021" y="14948"/>
                  </a:lnTo>
                  <a:lnTo>
                    <a:pt x="2075" y="14948"/>
                  </a:lnTo>
                  <a:lnTo>
                    <a:pt x="2129" y="14899"/>
                  </a:lnTo>
                  <a:lnTo>
                    <a:pt x="2140" y="14837"/>
                  </a:lnTo>
                  <a:lnTo>
                    <a:pt x="2150" y="14825"/>
                  </a:lnTo>
                  <a:lnTo>
                    <a:pt x="2161" y="14874"/>
                  </a:lnTo>
                  <a:lnTo>
                    <a:pt x="2129" y="14973"/>
                  </a:lnTo>
                  <a:lnTo>
                    <a:pt x="2075" y="15010"/>
                  </a:lnTo>
                  <a:lnTo>
                    <a:pt x="2011" y="15047"/>
                  </a:lnTo>
                  <a:lnTo>
                    <a:pt x="2000" y="15096"/>
                  </a:lnTo>
                  <a:lnTo>
                    <a:pt x="2032" y="15134"/>
                  </a:lnTo>
                  <a:lnTo>
                    <a:pt x="2075" y="15121"/>
                  </a:lnTo>
                  <a:lnTo>
                    <a:pt x="2140" y="15121"/>
                  </a:lnTo>
                  <a:lnTo>
                    <a:pt x="2193" y="15134"/>
                  </a:lnTo>
                  <a:lnTo>
                    <a:pt x="2118" y="15134"/>
                  </a:lnTo>
                  <a:lnTo>
                    <a:pt x="2064" y="15171"/>
                  </a:lnTo>
                  <a:lnTo>
                    <a:pt x="2064" y="15257"/>
                  </a:lnTo>
                  <a:lnTo>
                    <a:pt x="2086" y="15344"/>
                  </a:lnTo>
                  <a:lnTo>
                    <a:pt x="2064" y="15356"/>
                  </a:lnTo>
                  <a:lnTo>
                    <a:pt x="2043" y="15307"/>
                  </a:lnTo>
                  <a:lnTo>
                    <a:pt x="2043" y="15220"/>
                  </a:lnTo>
                  <a:lnTo>
                    <a:pt x="2011" y="15171"/>
                  </a:lnTo>
                  <a:lnTo>
                    <a:pt x="1978" y="15196"/>
                  </a:lnTo>
                  <a:lnTo>
                    <a:pt x="1839" y="15307"/>
                  </a:lnTo>
                  <a:lnTo>
                    <a:pt x="1817" y="15356"/>
                  </a:lnTo>
                  <a:lnTo>
                    <a:pt x="1731" y="15406"/>
                  </a:lnTo>
                  <a:lnTo>
                    <a:pt x="1710" y="15443"/>
                  </a:lnTo>
                  <a:lnTo>
                    <a:pt x="1720" y="15492"/>
                  </a:lnTo>
                  <a:lnTo>
                    <a:pt x="1720" y="15541"/>
                  </a:lnTo>
                  <a:lnTo>
                    <a:pt x="1731" y="15554"/>
                  </a:lnTo>
                  <a:lnTo>
                    <a:pt x="1774" y="15530"/>
                  </a:lnTo>
                  <a:lnTo>
                    <a:pt x="1828" y="15492"/>
                  </a:lnTo>
                  <a:lnTo>
                    <a:pt x="1849" y="15430"/>
                  </a:lnTo>
                  <a:lnTo>
                    <a:pt x="1882" y="15443"/>
                  </a:lnTo>
                  <a:lnTo>
                    <a:pt x="1903" y="15480"/>
                  </a:lnTo>
                  <a:lnTo>
                    <a:pt x="2000" y="15492"/>
                  </a:lnTo>
                  <a:lnTo>
                    <a:pt x="1989" y="15505"/>
                  </a:lnTo>
                  <a:lnTo>
                    <a:pt x="1935" y="15492"/>
                  </a:lnTo>
                  <a:lnTo>
                    <a:pt x="1849" y="15492"/>
                  </a:lnTo>
                  <a:lnTo>
                    <a:pt x="1817" y="15530"/>
                  </a:lnTo>
                  <a:lnTo>
                    <a:pt x="1817" y="15554"/>
                  </a:lnTo>
                  <a:lnTo>
                    <a:pt x="1828" y="15591"/>
                  </a:lnTo>
                  <a:lnTo>
                    <a:pt x="1785" y="15603"/>
                  </a:lnTo>
                  <a:lnTo>
                    <a:pt x="1764" y="15591"/>
                  </a:lnTo>
                  <a:lnTo>
                    <a:pt x="1677" y="15616"/>
                  </a:lnTo>
                  <a:lnTo>
                    <a:pt x="1677" y="15653"/>
                  </a:lnTo>
                  <a:lnTo>
                    <a:pt x="1742" y="15653"/>
                  </a:lnTo>
                  <a:lnTo>
                    <a:pt x="1785" y="15678"/>
                  </a:lnTo>
                  <a:lnTo>
                    <a:pt x="1839" y="15678"/>
                  </a:lnTo>
                  <a:lnTo>
                    <a:pt x="1806" y="15715"/>
                  </a:lnTo>
                  <a:lnTo>
                    <a:pt x="1742" y="15715"/>
                  </a:lnTo>
                  <a:lnTo>
                    <a:pt x="1710" y="15678"/>
                  </a:lnTo>
                  <a:lnTo>
                    <a:pt x="1656" y="15690"/>
                  </a:lnTo>
                  <a:lnTo>
                    <a:pt x="1634" y="15752"/>
                  </a:lnTo>
                  <a:lnTo>
                    <a:pt x="1666" y="15789"/>
                  </a:lnTo>
                  <a:lnTo>
                    <a:pt x="1710" y="15789"/>
                  </a:lnTo>
                  <a:lnTo>
                    <a:pt x="1774" y="15777"/>
                  </a:lnTo>
                  <a:lnTo>
                    <a:pt x="1817" y="15801"/>
                  </a:lnTo>
                  <a:lnTo>
                    <a:pt x="1892" y="15801"/>
                  </a:lnTo>
                  <a:lnTo>
                    <a:pt x="1882" y="15839"/>
                  </a:lnTo>
                  <a:lnTo>
                    <a:pt x="1828" y="15851"/>
                  </a:lnTo>
                  <a:lnTo>
                    <a:pt x="1774" y="15839"/>
                  </a:lnTo>
                  <a:lnTo>
                    <a:pt x="1764" y="15851"/>
                  </a:lnTo>
                  <a:lnTo>
                    <a:pt x="1774" y="15863"/>
                  </a:lnTo>
                  <a:lnTo>
                    <a:pt x="1882" y="15863"/>
                  </a:lnTo>
                  <a:lnTo>
                    <a:pt x="1882" y="15900"/>
                  </a:lnTo>
                  <a:lnTo>
                    <a:pt x="1817" y="15913"/>
                  </a:lnTo>
                  <a:lnTo>
                    <a:pt x="1742" y="15900"/>
                  </a:lnTo>
                  <a:lnTo>
                    <a:pt x="1710" y="15863"/>
                  </a:lnTo>
                  <a:lnTo>
                    <a:pt x="1677" y="15900"/>
                  </a:lnTo>
                  <a:lnTo>
                    <a:pt x="1710" y="15962"/>
                  </a:lnTo>
                  <a:lnTo>
                    <a:pt x="1774" y="15999"/>
                  </a:lnTo>
                  <a:lnTo>
                    <a:pt x="1785" y="15962"/>
                  </a:lnTo>
                  <a:lnTo>
                    <a:pt x="1828" y="15962"/>
                  </a:lnTo>
                  <a:lnTo>
                    <a:pt x="1871" y="15987"/>
                  </a:lnTo>
                  <a:lnTo>
                    <a:pt x="1946" y="15975"/>
                  </a:lnTo>
                  <a:lnTo>
                    <a:pt x="1978" y="15999"/>
                  </a:lnTo>
                  <a:lnTo>
                    <a:pt x="1935" y="16024"/>
                  </a:lnTo>
                  <a:lnTo>
                    <a:pt x="1935" y="16048"/>
                  </a:lnTo>
                  <a:lnTo>
                    <a:pt x="1989" y="16048"/>
                  </a:lnTo>
                  <a:lnTo>
                    <a:pt x="2000" y="16098"/>
                  </a:lnTo>
                  <a:lnTo>
                    <a:pt x="2069" y="16118"/>
                  </a:lnTo>
                  <a:lnTo>
                    <a:pt x="2043" y="16123"/>
                  </a:lnTo>
                  <a:lnTo>
                    <a:pt x="1989" y="16123"/>
                  </a:lnTo>
                  <a:lnTo>
                    <a:pt x="1946" y="16173"/>
                  </a:lnTo>
                  <a:lnTo>
                    <a:pt x="1946" y="16209"/>
                  </a:lnTo>
                  <a:lnTo>
                    <a:pt x="1989" y="16234"/>
                  </a:lnTo>
                  <a:lnTo>
                    <a:pt x="2011" y="16209"/>
                  </a:lnTo>
                  <a:lnTo>
                    <a:pt x="2043" y="16184"/>
                  </a:lnTo>
                  <a:lnTo>
                    <a:pt x="2053" y="16222"/>
                  </a:lnTo>
                  <a:lnTo>
                    <a:pt x="2064" y="16222"/>
                  </a:lnTo>
                  <a:lnTo>
                    <a:pt x="2096" y="16173"/>
                  </a:lnTo>
                  <a:lnTo>
                    <a:pt x="2150" y="16135"/>
                  </a:lnTo>
                  <a:lnTo>
                    <a:pt x="2150" y="16173"/>
                  </a:lnTo>
                  <a:lnTo>
                    <a:pt x="2140" y="16197"/>
                  </a:lnTo>
                  <a:lnTo>
                    <a:pt x="2140" y="16234"/>
                  </a:lnTo>
                  <a:lnTo>
                    <a:pt x="2161" y="16246"/>
                  </a:lnTo>
                  <a:lnTo>
                    <a:pt x="2204" y="16284"/>
                  </a:lnTo>
                  <a:lnTo>
                    <a:pt x="2247" y="16284"/>
                  </a:lnTo>
                  <a:lnTo>
                    <a:pt x="2312" y="16173"/>
                  </a:lnTo>
                  <a:lnTo>
                    <a:pt x="2323" y="16048"/>
                  </a:lnTo>
                  <a:lnTo>
                    <a:pt x="2354" y="15987"/>
                  </a:lnTo>
                  <a:lnTo>
                    <a:pt x="2387" y="15975"/>
                  </a:lnTo>
                  <a:lnTo>
                    <a:pt x="2387" y="16012"/>
                  </a:lnTo>
                  <a:lnTo>
                    <a:pt x="2365" y="16048"/>
                  </a:lnTo>
                  <a:lnTo>
                    <a:pt x="2365" y="16135"/>
                  </a:lnTo>
                  <a:lnTo>
                    <a:pt x="2312" y="16234"/>
                  </a:lnTo>
                  <a:lnTo>
                    <a:pt x="2269" y="16284"/>
                  </a:lnTo>
                  <a:lnTo>
                    <a:pt x="2279" y="16308"/>
                  </a:lnTo>
                  <a:lnTo>
                    <a:pt x="2354" y="16308"/>
                  </a:lnTo>
                  <a:lnTo>
                    <a:pt x="2408" y="16296"/>
                  </a:lnTo>
                  <a:lnTo>
                    <a:pt x="2419" y="16308"/>
                  </a:lnTo>
                  <a:lnTo>
                    <a:pt x="2376" y="16357"/>
                  </a:lnTo>
                  <a:lnTo>
                    <a:pt x="2354" y="16432"/>
                  </a:lnTo>
                  <a:lnTo>
                    <a:pt x="2269" y="16494"/>
                  </a:lnTo>
                  <a:lnTo>
                    <a:pt x="2269" y="16531"/>
                  </a:lnTo>
                  <a:lnTo>
                    <a:pt x="2312" y="16617"/>
                  </a:lnTo>
                  <a:lnTo>
                    <a:pt x="2376" y="16655"/>
                  </a:lnTo>
                  <a:lnTo>
                    <a:pt x="2419" y="16617"/>
                  </a:lnTo>
                  <a:lnTo>
                    <a:pt x="2462" y="16617"/>
                  </a:lnTo>
                  <a:lnTo>
                    <a:pt x="2473" y="16679"/>
                  </a:lnTo>
                  <a:lnTo>
                    <a:pt x="2505" y="16741"/>
                  </a:lnTo>
                  <a:lnTo>
                    <a:pt x="2505" y="16791"/>
                  </a:lnTo>
                  <a:lnTo>
                    <a:pt x="2473" y="16791"/>
                  </a:lnTo>
                  <a:lnTo>
                    <a:pt x="2452" y="16729"/>
                  </a:lnTo>
                  <a:lnTo>
                    <a:pt x="2419" y="16729"/>
                  </a:lnTo>
                  <a:lnTo>
                    <a:pt x="2419" y="16791"/>
                  </a:lnTo>
                  <a:lnTo>
                    <a:pt x="2473" y="16877"/>
                  </a:lnTo>
                  <a:lnTo>
                    <a:pt x="2537" y="16840"/>
                  </a:lnTo>
                  <a:lnTo>
                    <a:pt x="2613" y="16803"/>
                  </a:lnTo>
                  <a:lnTo>
                    <a:pt x="2645" y="16753"/>
                  </a:lnTo>
                  <a:lnTo>
                    <a:pt x="2634" y="16852"/>
                  </a:lnTo>
                  <a:lnTo>
                    <a:pt x="2581" y="16989"/>
                  </a:lnTo>
                  <a:lnTo>
                    <a:pt x="2591" y="17100"/>
                  </a:lnTo>
                  <a:lnTo>
                    <a:pt x="2634" y="17112"/>
                  </a:lnTo>
                  <a:lnTo>
                    <a:pt x="10322" y="17990"/>
                  </a:lnTo>
                  <a:lnTo>
                    <a:pt x="10386" y="18027"/>
                  </a:lnTo>
                  <a:lnTo>
                    <a:pt x="10461" y="18027"/>
                  </a:lnTo>
                  <a:lnTo>
                    <a:pt x="10526" y="18089"/>
                  </a:lnTo>
                  <a:lnTo>
                    <a:pt x="10526" y="18125"/>
                  </a:lnTo>
                  <a:lnTo>
                    <a:pt x="10569" y="18163"/>
                  </a:lnTo>
                  <a:lnTo>
                    <a:pt x="10580" y="18188"/>
                  </a:lnTo>
                  <a:lnTo>
                    <a:pt x="10634" y="18212"/>
                  </a:lnTo>
                  <a:lnTo>
                    <a:pt x="10644" y="18225"/>
                  </a:lnTo>
                  <a:lnTo>
                    <a:pt x="10709" y="18250"/>
                  </a:lnTo>
                  <a:lnTo>
                    <a:pt x="10741" y="18286"/>
                  </a:lnTo>
                  <a:lnTo>
                    <a:pt x="10762" y="18286"/>
                  </a:lnTo>
                  <a:lnTo>
                    <a:pt x="10816" y="18274"/>
                  </a:lnTo>
                  <a:lnTo>
                    <a:pt x="10859" y="18286"/>
                  </a:lnTo>
                  <a:lnTo>
                    <a:pt x="10913" y="18286"/>
                  </a:lnTo>
                  <a:lnTo>
                    <a:pt x="10977" y="18348"/>
                  </a:lnTo>
                  <a:lnTo>
                    <a:pt x="11020" y="18348"/>
                  </a:lnTo>
                  <a:lnTo>
                    <a:pt x="11053" y="18435"/>
                  </a:lnTo>
                  <a:lnTo>
                    <a:pt x="11160" y="18459"/>
                  </a:lnTo>
                  <a:lnTo>
                    <a:pt x="11214" y="18472"/>
                  </a:lnTo>
                  <a:lnTo>
                    <a:pt x="11246" y="18521"/>
                  </a:lnTo>
                  <a:lnTo>
                    <a:pt x="11289" y="18559"/>
                  </a:lnTo>
                  <a:lnTo>
                    <a:pt x="11386" y="18559"/>
                  </a:lnTo>
                  <a:lnTo>
                    <a:pt x="11440" y="18521"/>
                  </a:lnTo>
                  <a:lnTo>
                    <a:pt x="11461" y="18559"/>
                  </a:lnTo>
                  <a:lnTo>
                    <a:pt x="11493" y="18620"/>
                  </a:lnTo>
                  <a:lnTo>
                    <a:pt x="11622" y="18632"/>
                  </a:lnTo>
                  <a:lnTo>
                    <a:pt x="11655" y="18657"/>
                  </a:lnTo>
                  <a:lnTo>
                    <a:pt x="11719" y="18682"/>
                  </a:lnTo>
                  <a:lnTo>
                    <a:pt x="11762" y="18707"/>
                  </a:lnTo>
                  <a:lnTo>
                    <a:pt x="12945" y="19337"/>
                  </a:lnTo>
                  <a:lnTo>
                    <a:pt x="13020" y="19449"/>
                  </a:lnTo>
                  <a:lnTo>
                    <a:pt x="13203" y="19622"/>
                  </a:lnTo>
                  <a:lnTo>
                    <a:pt x="13386" y="20673"/>
                  </a:lnTo>
                  <a:lnTo>
                    <a:pt x="13364" y="21118"/>
                  </a:lnTo>
                  <a:lnTo>
                    <a:pt x="13332" y="21192"/>
                  </a:lnTo>
                  <a:lnTo>
                    <a:pt x="13310" y="21279"/>
                  </a:lnTo>
                  <a:lnTo>
                    <a:pt x="13267" y="21353"/>
                  </a:lnTo>
                  <a:lnTo>
                    <a:pt x="13160" y="21414"/>
                  </a:lnTo>
                  <a:lnTo>
                    <a:pt x="13106" y="21489"/>
                  </a:lnTo>
                  <a:lnTo>
                    <a:pt x="13160" y="21600"/>
                  </a:lnTo>
                  <a:lnTo>
                    <a:pt x="14181" y="21291"/>
                  </a:lnTo>
                  <a:lnTo>
                    <a:pt x="14310" y="21241"/>
                  </a:lnTo>
                  <a:lnTo>
                    <a:pt x="14342" y="21068"/>
                  </a:lnTo>
                  <a:lnTo>
                    <a:pt x="14891" y="20883"/>
                  </a:lnTo>
                  <a:lnTo>
                    <a:pt x="15138" y="20673"/>
                  </a:lnTo>
                  <a:lnTo>
                    <a:pt x="15192" y="20623"/>
                  </a:lnTo>
                  <a:lnTo>
                    <a:pt x="15267" y="20611"/>
                  </a:lnTo>
                  <a:lnTo>
                    <a:pt x="15407" y="20475"/>
                  </a:lnTo>
                  <a:lnTo>
                    <a:pt x="15461" y="20413"/>
                  </a:lnTo>
                  <a:lnTo>
                    <a:pt x="15525" y="20376"/>
                  </a:lnTo>
                  <a:lnTo>
                    <a:pt x="15579" y="20314"/>
                  </a:lnTo>
                  <a:lnTo>
                    <a:pt x="15687" y="20302"/>
                  </a:lnTo>
                  <a:lnTo>
                    <a:pt x="16547" y="20314"/>
                  </a:lnTo>
                  <a:lnTo>
                    <a:pt x="16611" y="20240"/>
                  </a:lnTo>
                  <a:lnTo>
                    <a:pt x="16643" y="20240"/>
                  </a:lnTo>
                  <a:lnTo>
                    <a:pt x="16665" y="20203"/>
                  </a:lnTo>
                  <a:lnTo>
                    <a:pt x="16708" y="20203"/>
                  </a:lnTo>
                  <a:lnTo>
                    <a:pt x="16762" y="20227"/>
                  </a:lnTo>
                  <a:lnTo>
                    <a:pt x="16805" y="20191"/>
                  </a:lnTo>
                  <a:lnTo>
                    <a:pt x="16816" y="20141"/>
                  </a:lnTo>
                  <a:lnTo>
                    <a:pt x="16912" y="20018"/>
                  </a:lnTo>
                  <a:lnTo>
                    <a:pt x="16945" y="20005"/>
                  </a:lnTo>
                  <a:lnTo>
                    <a:pt x="17030" y="19894"/>
                  </a:lnTo>
                  <a:lnTo>
                    <a:pt x="17074" y="19745"/>
                  </a:lnTo>
                  <a:lnTo>
                    <a:pt x="17149" y="19696"/>
                  </a:lnTo>
                  <a:lnTo>
                    <a:pt x="17149" y="19634"/>
                  </a:lnTo>
                  <a:lnTo>
                    <a:pt x="17203" y="19560"/>
                  </a:lnTo>
                  <a:lnTo>
                    <a:pt x="17310" y="19424"/>
                  </a:lnTo>
                  <a:lnTo>
                    <a:pt x="17342" y="19362"/>
                  </a:lnTo>
                  <a:lnTo>
                    <a:pt x="17396" y="19300"/>
                  </a:lnTo>
                  <a:lnTo>
                    <a:pt x="17407" y="19300"/>
                  </a:lnTo>
                  <a:lnTo>
                    <a:pt x="17450" y="19325"/>
                  </a:lnTo>
                  <a:lnTo>
                    <a:pt x="17482" y="19375"/>
                  </a:lnTo>
                  <a:lnTo>
                    <a:pt x="17557" y="19362"/>
                  </a:lnTo>
                  <a:lnTo>
                    <a:pt x="17633" y="19387"/>
                  </a:lnTo>
                  <a:lnTo>
                    <a:pt x="17665" y="19362"/>
                  </a:lnTo>
                  <a:lnTo>
                    <a:pt x="17783" y="19486"/>
                  </a:lnTo>
                  <a:lnTo>
                    <a:pt x="17783" y="19584"/>
                  </a:lnTo>
                  <a:lnTo>
                    <a:pt x="17718" y="20018"/>
                  </a:lnTo>
                  <a:lnTo>
                    <a:pt x="17697" y="20067"/>
                  </a:lnTo>
                  <a:lnTo>
                    <a:pt x="17729" y="20067"/>
                  </a:lnTo>
                  <a:lnTo>
                    <a:pt x="17740" y="20116"/>
                  </a:lnTo>
                  <a:lnTo>
                    <a:pt x="17772" y="20141"/>
                  </a:lnTo>
                  <a:lnTo>
                    <a:pt x="17772" y="20265"/>
                  </a:lnTo>
                  <a:lnTo>
                    <a:pt x="17751" y="20302"/>
                  </a:lnTo>
                  <a:lnTo>
                    <a:pt x="17772" y="20314"/>
                  </a:lnTo>
                  <a:lnTo>
                    <a:pt x="17847" y="20327"/>
                  </a:lnTo>
                  <a:lnTo>
                    <a:pt x="17912" y="20314"/>
                  </a:lnTo>
                  <a:lnTo>
                    <a:pt x="17934" y="20364"/>
                  </a:lnTo>
                  <a:lnTo>
                    <a:pt x="17966" y="20376"/>
                  </a:lnTo>
                  <a:lnTo>
                    <a:pt x="17998" y="20327"/>
                  </a:lnTo>
                  <a:lnTo>
                    <a:pt x="18041" y="20364"/>
                  </a:lnTo>
                  <a:lnTo>
                    <a:pt x="18105" y="20351"/>
                  </a:lnTo>
                  <a:lnTo>
                    <a:pt x="18127" y="20289"/>
                  </a:lnTo>
                  <a:lnTo>
                    <a:pt x="18181" y="20227"/>
                  </a:lnTo>
                  <a:lnTo>
                    <a:pt x="18149" y="20289"/>
                  </a:lnTo>
                  <a:lnTo>
                    <a:pt x="18159" y="20289"/>
                  </a:lnTo>
                  <a:lnTo>
                    <a:pt x="18149" y="20314"/>
                  </a:lnTo>
                  <a:lnTo>
                    <a:pt x="18170" y="20327"/>
                  </a:lnTo>
                  <a:lnTo>
                    <a:pt x="18310" y="20289"/>
                  </a:lnTo>
                  <a:lnTo>
                    <a:pt x="18331" y="20240"/>
                  </a:lnTo>
                  <a:lnTo>
                    <a:pt x="18417" y="20240"/>
                  </a:lnTo>
                  <a:lnTo>
                    <a:pt x="18482" y="20166"/>
                  </a:lnTo>
                  <a:lnTo>
                    <a:pt x="18535" y="20141"/>
                  </a:lnTo>
                  <a:lnTo>
                    <a:pt x="18600" y="20042"/>
                  </a:lnTo>
                  <a:lnTo>
                    <a:pt x="18600" y="20079"/>
                  </a:lnTo>
                  <a:lnTo>
                    <a:pt x="18643" y="20055"/>
                  </a:lnTo>
                  <a:lnTo>
                    <a:pt x="18643" y="20079"/>
                  </a:lnTo>
                  <a:lnTo>
                    <a:pt x="18579" y="20166"/>
                  </a:lnTo>
                  <a:lnTo>
                    <a:pt x="18525" y="20178"/>
                  </a:lnTo>
                  <a:lnTo>
                    <a:pt x="18471" y="20265"/>
                  </a:lnTo>
                  <a:lnTo>
                    <a:pt x="18535" y="20289"/>
                  </a:lnTo>
                  <a:lnTo>
                    <a:pt x="18579" y="20227"/>
                  </a:lnTo>
                  <a:lnTo>
                    <a:pt x="18633" y="20227"/>
                  </a:lnTo>
                  <a:lnTo>
                    <a:pt x="18664" y="20252"/>
                  </a:lnTo>
                  <a:lnTo>
                    <a:pt x="18794" y="20265"/>
                  </a:lnTo>
                  <a:lnTo>
                    <a:pt x="18880" y="20265"/>
                  </a:lnTo>
                  <a:lnTo>
                    <a:pt x="18815" y="20302"/>
                  </a:lnTo>
                  <a:lnTo>
                    <a:pt x="18740" y="20314"/>
                  </a:lnTo>
                  <a:lnTo>
                    <a:pt x="18686" y="20327"/>
                  </a:lnTo>
                  <a:lnTo>
                    <a:pt x="18664" y="20376"/>
                  </a:lnTo>
                  <a:lnTo>
                    <a:pt x="18664" y="20413"/>
                  </a:lnTo>
                  <a:lnTo>
                    <a:pt x="18633" y="20376"/>
                  </a:lnTo>
                  <a:lnTo>
                    <a:pt x="18611" y="20314"/>
                  </a:lnTo>
                  <a:lnTo>
                    <a:pt x="18579" y="20302"/>
                  </a:lnTo>
                  <a:lnTo>
                    <a:pt x="18482" y="20327"/>
                  </a:lnTo>
                  <a:lnTo>
                    <a:pt x="18385" y="20413"/>
                  </a:lnTo>
                  <a:lnTo>
                    <a:pt x="18267" y="20438"/>
                  </a:lnTo>
                  <a:lnTo>
                    <a:pt x="18159" y="20512"/>
                  </a:lnTo>
                  <a:lnTo>
                    <a:pt x="18149" y="20574"/>
                  </a:lnTo>
                  <a:lnTo>
                    <a:pt x="18073" y="20636"/>
                  </a:lnTo>
                  <a:lnTo>
                    <a:pt x="18041" y="20747"/>
                  </a:lnTo>
                  <a:lnTo>
                    <a:pt x="18041" y="20821"/>
                  </a:lnTo>
                  <a:lnTo>
                    <a:pt x="18052" y="20883"/>
                  </a:lnTo>
                  <a:lnTo>
                    <a:pt x="18063" y="20945"/>
                  </a:lnTo>
                  <a:lnTo>
                    <a:pt x="18095" y="20932"/>
                  </a:lnTo>
                  <a:lnTo>
                    <a:pt x="18116" y="20945"/>
                  </a:lnTo>
                  <a:lnTo>
                    <a:pt x="18116" y="21032"/>
                  </a:lnTo>
                  <a:lnTo>
                    <a:pt x="18170" y="21068"/>
                  </a:lnTo>
                  <a:lnTo>
                    <a:pt x="18192" y="21043"/>
                  </a:lnTo>
                  <a:lnTo>
                    <a:pt x="18224" y="21068"/>
                  </a:lnTo>
                  <a:lnTo>
                    <a:pt x="18245" y="21043"/>
                  </a:lnTo>
                  <a:lnTo>
                    <a:pt x="18245" y="20982"/>
                  </a:lnTo>
                  <a:lnTo>
                    <a:pt x="18277" y="20970"/>
                  </a:lnTo>
                  <a:lnTo>
                    <a:pt x="18321" y="20970"/>
                  </a:lnTo>
                  <a:lnTo>
                    <a:pt x="18385" y="20907"/>
                  </a:lnTo>
                  <a:lnTo>
                    <a:pt x="18439" y="20883"/>
                  </a:lnTo>
                  <a:lnTo>
                    <a:pt x="18514" y="20759"/>
                  </a:lnTo>
                  <a:lnTo>
                    <a:pt x="18611" y="20685"/>
                  </a:lnTo>
                  <a:lnTo>
                    <a:pt x="18589" y="20660"/>
                  </a:lnTo>
                  <a:lnTo>
                    <a:pt x="18622" y="20574"/>
                  </a:lnTo>
                  <a:lnTo>
                    <a:pt x="18664" y="20574"/>
                  </a:lnTo>
                  <a:lnTo>
                    <a:pt x="18697" y="20537"/>
                  </a:lnTo>
                  <a:lnTo>
                    <a:pt x="18718" y="20537"/>
                  </a:lnTo>
                  <a:lnTo>
                    <a:pt x="18751" y="20611"/>
                  </a:lnTo>
                  <a:lnTo>
                    <a:pt x="18826" y="20623"/>
                  </a:lnTo>
                  <a:lnTo>
                    <a:pt x="18826" y="20598"/>
                  </a:lnTo>
                  <a:lnTo>
                    <a:pt x="18869" y="20598"/>
                  </a:lnTo>
                  <a:lnTo>
                    <a:pt x="18966" y="20537"/>
                  </a:lnTo>
                  <a:lnTo>
                    <a:pt x="19052" y="20500"/>
                  </a:lnTo>
                  <a:lnTo>
                    <a:pt x="19159" y="20475"/>
                  </a:lnTo>
                  <a:lnTo>
                    <a:pt x="19213" y="20475"/>
                  </a:lnTo>
                  <a:lnTo>
                    <a:pt x="19353" y="20376"/>
                  </a:lnTo>
                  <a:lnTo>
                    <a:pt x="19428" y="20351"/>
                  </a:lnTo>
                  <a:lnTo>
                    <a:pt x="19482" y="20351"/>
                  </a:lnTo>
                  <a:lnTo>
                    <a:pt x="19525" y="20364"/>
                  </a:lnTo>
                  <a:lnTo>
                    <a:pt x="19568" y="20327"/>
                  </a:lnTo>
                  <a:lnTo>
                    <a:pt x="19535" y="20302"/>
                  </a:lnTo>
                  <a:lnTo>
                    <a:pt x="19493" y="20302"/>
                  </a:lnTo>
                  <a:lnTo>
                    <a:pt x="19439" y="20265"/>
                  </a:lnTo>
                  <a:lnTo>
                    <a:pt x="19460" y="20265"/>
                  </a:lnTo>
                  <a:lnTo>
                    <a:pt x="19504" y="20252"/>
                  </a:lnTo>
                  <a:lnTo>
                    <a:pt x="19504" y="20227"/>
                  </a:lnTo>
                  <a:lnTo>
                    <a:pt x="19353" y="20191"/>
                  </a:lnTo>
                  <a:lnTo>
                    <a:pt x="19288" y="20178"/>
                  </a:lnTo>
                  <a:lnTo>
                    <a:pt x="19299" y="20141"/>
                  </a:lnTo>
                  <a:lnTo>
                    <a:pt x="19288" y="20079"/>
                  </a:lnTo>
                  <a:lnTo>
                    <a:pt x="19202" y="20141"/>
                  </a:lnTo>
                  <a:lnTo>
                    <a:pt x="19192" y="20178"/>
                  </a:lnTo>
                  <a:lnTo>
                    <a:pt x="19094" y="20153"/>
                  </a:lnTo>
                  <a:lnTo>
                    <a:pt x="19084" y="20129"/>
                  </a:lnTo>
                  <a:lnTo>
                    <a:pt x="19009" y="20104"/>
                  </a:lnTo>
                  <a:lnTo>
                    <a:pt x="18976" y="20116"/>
                  </a:lnTo>
                  <a:lnTo>
                    <a:pt x="18923" y="20079"/>
                  </a:lnTo>
                  <a:lnTo>
                    <a:pt x="18826" y="20079"/>
                  </a:lnTo>
                  <a:lnTo>
                    <a:pt x="18751" y="20018"/>
                  </a:lnTo>
                  <a:lnTo>
                    <a:pt x="18815" y="19993"/>
                  </a:lnTo>
                  <a:lnTo>
                    <a:pt x="18826" y="19943"/>
                  </a:lnTo>
                  <a:lnTo>
                    <a:pt x="18751" y="19943"/>
                  </a:lnTo>
                  <a:lnTo>
                    <a:pt x="18718" y="19918"/>
                  </a:lnTo>
                  <a:lnTo>
                    <a:pt x="18664" y="19918"/>
                  </a:lnTo>
                  <a:lnTo>
                    <a:pt x="18643" y="19820"/>
                  </a:lnTo>
                  <a:lnTo>
                    <a:pt x="18611" y="19795"/>
                  </a:lnTo>
                  <a:lnTo>
                    <a:pt x="18611" y="19696"/>
                  </a:lnTo>
                  <a:lnTo>
                    <a:pt x="18633" y="19634"/>
                  </a:lnTo>
                  <a:lnTo>
                    <a:pt x="18589" y="19584"/>
                  </a:lnTo>
                  <a:lnTo>
                    <a:pt x="18633" y="19523"/>
                  </a:lnTo>
                  <a:lnTo>
                    <a:pt x="18633" y="19498"/>
                  </a:lnTo>
                  <a:lnTo>
                    <a:pt x="18525" y="19498"/>
                  </a:lnTo>
                  <a:lnTo>
                    <a:pt x="18557" y="19449"/>
                  </a:lnTo>
                  <a:lnTo>
                    <a:pt x="18600" y="19449"/>
                  </a:lnTo>
                  <a:lnTo>
                    <a:pt x="18686" y="19275"/>
                  </a:lnTo>
                  <a:lnTo>
                    <a:pt x="18740" y="19239"/>
                  </a:lnTo>
                  <a:lnTo>
                    <a:pt x="18718" y="19189"/>
                  </a:lnTo>
                  <a:lnTo>
                    <a:pt x="18686" y="19189"/>
                  </a:lnTo>
                  <a:lnTo>
                    <a:pt x="18664" y="19152"/>
                  </a:lnTo>
                  <a:lnTo>
                    <a:pt x="18611" y="19152"/>
                  </a:lnTo>
                  <a:lnTo>
                    <a:pt x="18557" y="19202"/>
                  </a:lnTo>
                  <a:lnTo>
                    <a:pt x="18493" y="19239"/>
                  </a:lnTo>
                  <a:lnTo>
                    <a:pt x="18471" y="19189"/>
                  </a:lnTo>
                  <a:lnTo>
                    <a:pt x="18450" y="19127"/>
                  </a:lnTo>
                  <a:lnTo>
                    <a:pt x="18331" y="19090"/>
                  </a:lnTo>
                  <a:lnTo>
                    <a:pt x="18256" y="19078"/>
                  </a:lnTo>
                  <a:lnTo>
                    <a:pt x="18170" y="19090"/>
                  </a:lnTo>
                  <a:lnTo>
                    <a:pt x="18256" y="19053"/>
                  </a:lnTo>
                  <a:lnTo>
                    <a:pt x="18321" y="19066"/>
                  </a:lnTo>
                  <a:lnTo>
                    <a:pt x="18385" y="19053"/>
                  </a:lnTo>
                  <a:lnTo>
                    <a:pt x="18428" y="19016"/>
                  </a:lnTo>
                  <a:lnTo>
                    <a:pt x="18493" y="19053"/>
                  </a:lnTo>
                  <a:lnTo>
                    <a:pt x="18546" y="19090"/>
                  </a:lnTo>
                  <a:lnTo>
                    <a:pt x="18611" y="19090"/>
                  </a:lnTo>
                  <a:lnTo>
                    <a:pt x="18697" y="19028"/>
                  </a:lnTo>
                  <a:lnTo>
                    <a:pt x="18740" y="19028"/>
                  </a:lnTo>
                  <a:lnTo>
                    <a:pt x="18794" y="18966"/>
                  </a:lnTo>
                  <a:lnTo>
                    <a:pt x="18858" y="18954"/>
                  </a:lnTo>
                  <a:lnTo>
                    <a:pt x="18901" y="18830"/>
                  </a:lnTo>
                  <a:lnTo>
                    <a:pt x="18869" y="18806"/>
                  </a:lnTo>
                  <a:lnTo>
                    <a:pt x="18912" y="18781"/>
                  </a:lnTo>
                  <a:lnTo>
                    <a:pt x="18880" y="18744"/>
                  </a:lnTo>
                  <a:lnTo>
                    <a:pt x="18815" y="18707"/>
                  </a:lnTo>
                  <a:lnTo>
                    <a:pt x="18772" y="18707"/>
                  </a:lnTo>
                  <a:lnTo>
                    <a:pt x="18794" y="18695"/>
                  </a:lnTo>
                  <a:lnTo>
                    <a:pt x="18794" y="18682"/>
                  </a:lnTo>
                  <a:lnTo>
                    <a:pt x="18880" y="18695"/>
                  </a:lnTo>
                  <a:lnTo>
                    <a:pt x="18880" y="18657"/>
                  </a:lnTo>
                  <a:lnTo>
                    <a:pt x="18762" y="18583"/>
                  </a:lnTo>
                  <a:lnTo>
                    <a:pt x="18654" y="18534"/>
                  </a:lnTo>
                  <a:lnTo>
                    <a:pt x="18450" y="18534"/>
                  </a:lnTo>
                  <a:lnTo>
                    <a:pt x="18396" y="18571"/>
                  </a:lnTo>
                  <a:lnTo>
                    <a:pt x="18331" y="18571"/>
                  </a:lnTo>
                  <a:lnTo>
                    <a:pt x="18149" y="18645"/>
                  </a:lnTo>
                  <a:lnTo>
                    <a:pt x="17998" y="18682"/>
                  </a:lnTo>
                  <a:lnTo>
                    <a:pt x="17912" y="18719"/>
                  </a:lnTo>
                  <a:lnTo>
                    <a:pt x="17837" y="18744"/>
                  </a:lnTo>
                  <a:lnTo>
                    <a:pt x="17697" y="18830"/>
                  </a:lnTo>
                  <a:lnTo>
                    <a:pt x="17504" y="18991"/>
                  </a:lnTo>
                  <a:lnTo>
                    <a:pt x="17353" y="19139"/>
                  </a:lnTo>
                  <a:lnTo>
                    <a:pt x="17299" y="19177"/>
                  </a:lnTo>
                  <a:lnTo>
                    <a:pt x="17235" y="19251"/>
                  </a:lnTo>
                  <a:lnTo>
                    <a:pt x="17149" y="19362"/>
                  </a:lnTo>
                  <a:lnTo>
                    <a:pt x="17052" y="19436"/>
                  </a:lnTo>
                  <a:lnTo>
                    <a:pt x="16923" y="19511"/>
                  </a:lnTo>
                  <a:lnTo>
                    <a:pt x="16772" y="19584"/>
                  </a:lnTo>
                  <a:lnTo>
                    <a:pt x="16708" y="19584"/>
                  </a:lnTo>
                  <a:lnTo>
                    <a:pt x="16805" y="19560"/>
                  </a:lnTo>
                  <a:lnTo>
                    <a:pt x="16966" y="19486"/>
                  </a:lnTo>
                  <a:lnTo>
                    <a:pt x="16976" y="19436"/>
                  </a:lnTo>
                  <a:lnTo>
                    <a:pt x="17106" y="19337"/>
                  </a:lnTo>
                  <a:lnTo>
                    <a:pt x="17149" y="19263"/>
                  </a:lnTo>
                  <a:lnTo>
                    <a:pt x="17181" y="19177"/>
                  </a:lnTo>
                  <a:lnTo>
                    <a:pt x="17235" y="19152"/>
                  </a:lnTo>
                  <a:lnTo>
                    <a:pt x="17299" y="19078"/>
                  </a:lnTo>
                  <a:lnTo>
                    <a:pt x="17375" y="19028"/>
                  </a:lnTo>
                  <a:lnTo>
                    <a:pt x="17407" y="18905"/>
                  </a:lnTo>
                  <a:lnTo>
                    <a:pt x="17525" y="18843"/>
                  </a:lnTo>
                  <a:lnTo>
                    <a:pt x="17589" y="18719"/>
                  </a:lnTo>
                  <a:lnTo>
                    <a:pt x="17622" y="18707"/>
                  </a:lnTo>
                  <a:lnTo>
                    <a:pt x="17633" y="18670"/>
                  </a:lnTo>
                  <a:lnTo>
                    <a:pt x="17697" y="18632"/>
                  </a:lnTo>
                  <a:lnTo>
                    <a:pt x="17751" y="18608"/>
                  </a:lnTo>
                  <a:lnTo>
                    <a:pt x="17783" y="18546"/>
                  </a:lnTo>
                  <a:lnTo>
                    <a:pt x="17837" y="18521"/>
                  </a:lnTo>
                  <a:lnTo>
                    <a:pt x="17858" y="18546"/>
                  </a:lnTo>
                  <a:lnTo>
                    <a:pt x="17901" y="18534"/>
                  </a:lnTo>
                  <a:lnTo>
                    <a:pt x="17945" y="18459"/>
                  </a:lnTo>
                  <a:lnTo>
                    <a:pt x="18052" y="18459"/>
                  </a:lnTo>
                  <a:lnTo>
                    <a:pt x="18105" y="18423"/>
                  </a:lnTo>
                  <a:lnTo>
                    <a:pt x="18202" y="18423"/>
                  </a:lnTo>
                  <a:lnTo>
                    <a:pt x="18235" y="18361"/>
                  </a:lnTo>
                  <a:lnTo>
                    <a:pt x="18256" y="18286"/>
                  </a:lnTo>
                  <a:lnTo>
                    <a:pt x="18277" y="18262"/>
                  </a:lnTo>
                  <a:lnTo>
                    <a:pt x="18277" y="18212"/>
                  </a:lnTo>
                  <a:lnTo>
                    <a:pt x="18342" y="18175"/>
                  </a:lnTo>
                  <a:lnTo>
                    <a:pt x="18450" y="18076"/>
                  </a:lnTo>
                  <a:lnTo>
                    <a:pt x="18504" y="18052"/>
                  </a:lnTo>
                  <a:lnTo>
                    <a:pt x="18535" y="18027"/>
                  </a:lnTo>
                  <a:lnTo>
                    <a:pt x="18504" y="17990"/>
                  </a:lnTo>
                  <a:lnTo>
                    <a:pt x="18535" y="17953"/>
                  </a:lnTo>
                  <a:lnTo>
                    <a:pt x="18579" y="17916"/>
                  </a:lnTo>
                  <a:lnTo>
                    <a:pt x="18633" y="17977"/>
                  </a:lnTo>
                  <a:lnTo>
                    <a:pt x="18697" y="18014"/>
                  </a:lnTo>
                  <a:lnTo>
                    <a:pt x="18815" y="17990"/>
                  </a:lnTo>
                  <a:lnTo>
                    <a:pt x="18912" y="18039"/>
                  </a:lnTo>
                  <a:lnTo>
                    <a:pt x="18955" y="18039"/>
                  </a:lnTo>
                  <a:lnTo>
                    <a:pt x="18987" y="18052"/>
                  </a:lnTo>
                  <a:lnTo>
                    <a:pt x="19063" y="18014"/>
                  </a:lnTo>
                  <a:lnTo>
                    <a:pt x="19094" y="18052"/>
                  </a:lnTo>
                  <a:lnTo>
                    <a:pt x="19148" y="18052"/>
                  </a:lnTo>
                  <a:lnTo>
                    <a:pt x="19192" y="18027"/>
                  </a:lnTo>
                  <a:lnTo>
                    <a:pt x="19256" y="18076"/>
                  </a:lnTo>
                  <a:lnTo>
                    <a:pt x="19353" y="18089"/>
                  </a:lnTo>
                  <a:lnTo>
                    <a:pt x="19396" y="18064"/>
                  </a:lnTo>
                  <a:lnTo>
                    <a:pt x="19417" y="18064"/>
                  </a:lnTo>
                  <a:lnTo>
                    <a:pt x="19471" y="18101"/>
                  </a:lnTo>
                  <a:lnTo>
                    <a:pt x="19546" y="18125"/>
                  </a:lnTo>
                  <a:lnTo>
                    <a:pt x="19568" y="18101"/>
                  </a:lnTo>
                  <a:lnTo>
                    <a:pt x="19654" y="18150"/>
                  </a:lnTo>
                  <a:lnTo>
                    <a:pt x="19686" y="18150"/>
                  </a:lnTo>
                  <a:lnTo>
                    <a:pt x="19740" y="18125"/>
                  </a:lnTo>
                  <a:lnTo>
                    <a:pt x="19783" y="18138"/>
                  </a:lnTo>
                  <a:lnTo>
                    <a:pt x="19772" y="18163"/>
                  </a:lnTo>
                  <a:lnTo>
                    <a:pt x="19826" y="18188"/>
                  </a:lnTo>
                  <a:lnTo>
                    <a:pt x="19955" y="18138"/>
                  </a:lnTo>
                  <a:lnTo>
                    <a:pt x="19987" y="18138"/>
                  </a:lnTo>
                  <a:lnTo>
                    <a:pt x="20052" y="18101"/>
                  </a:lnTo>
                  <a:lnTo>
                    <a:pt x="20084" y="18125"/>
                  </a:lnTo>
                  <a:lnTo>
                    <a:pt x="20170" y="18125"/>
                  </a:lnTo>
                  <a:lnTo>
                    <a:pt x="20213" y="18150"/>
                  </a:lnTo>
                  <a:lnTo>
                    <a:pt x="20267" y="18125"/>
                  </a:lnTo>
                  <a:lnTo>
                    <a:pt x="20277" y="18076"/>
                  </a:lnTo>
                  <a:lnTo>
                    <a:pt x="20352" y="18076"/>
                  </a:lnTo>
                  <a:lnTo>
                    <a:pt x="20385" y="18039"/>
                  </a:lnTo>
                  <a:lnTo>
                    <a:pt x="20417" y="18064"/>
                  </a:lnTo>
                  <a:lnTo>
                    <a:pt x="20460" y="18002"/>
                  </a:lnTo>
                  <a:lnTo>
                    <a:pt x="20514" y="17965"/>
                  </a:lnTo>
                  <a:lnTo>
                    <a:pt x="20525" y="17941"/>
                  </a:lnTo>
                  <a:lnTo>
                    <a:pt x="20578" y="17953"/>
                  </a:lnTo>
                  <a:lnTo>
                    <a:pt x="20622" y="17854"/>
                  </a:lnTo>
                  <a:lnTo>
                    <a:pt x="20622" y="17792"/>
                  </a:lnTo>
                  <a:lnTo>
                    <a:pt x="20653" y="17792"/>
                  </a:lnTo>
                  <a:lnTo>
                    <a:pt x="20697" y="17755"/>
                  </a:lnTo>
                  <a:lnTo>
                    <a:pt x="20707" y="17705"/>
                  </a:lnTo>
                  <a:lnTo>
                    <a:pt x="20686" y="17693"/>
                  </a:lnTo>
                  <a:lnTo>
                    <a:pt x="20697" y="17656"/>
                  </a:lnTo>
                  <a:lnTo>
                    <a:pt x="20751" y="17656"/>
                  </a:lnTo>
                  <a:lnTo>
                    <a:pt x="20804" y="17643"/>
                  </a:lnTo>
                  <a:lnTo>
                    <a:pt x="20804" y="17594"/>
                  </a:lnTo>
                  <a:lnTo>
                    <a:pt x="20815" y="17582"/>
                  </a:lnTo>
                  <a:lnTo>
                    <a:pt x="20847" y="17631"/>
                  </a:lnTo>
                  <a:lnTo>
                    <a:pt x="20911" y="17643"/>
                  </a:lnTo>
                  <a:lnTo>
                    <a:pt x="20965" y="17594"/>
                  </a:lnTo>
                  <a:lnTo>
                    <a:pt x="20976" y="17631"/>
                  </a:lnTo>
                  <a:lnTo>
                    <a:pt x="21019" y="17631"/>
                  </a:lnTo>
                  <a:lnTo>
                    <a:pt x="21062" y="17594"/>
                  </a:lnTo>
                  <a:lnTo>
                    <a:pt x="21084" y="17631"/>
                  </a:lnTo>
                  <a:lnTo>
                    <a:pt x="21138" y="17607"/>
                  </a:lnTo>
                  <a:lnTo>
                    <a:pt x="21159" y="17582"/>
                  </a:lnTo>
                  <a:lnTo>
                    <a:pt x="21191" y="17582"/>
                  </a:lnTo>
                  <a:lnTo>
                    <a:pt x="21234" y="17520"/>
                  </a:lnTo>
                  <a:lnTo>
                    <a:pt x="21267" y="17520"/>
                  </a:lnTo>
                  <a:lnTo>
                    <a:pt x="21320" y="17458"/>
                  </a:lnTo>
                  <a:lnTo>
                    <a:pt x="21385" y="17458"/>
                  </a:lnTo>
                  <a:lnTo>
                    <a:pt x="21460" y="17396"/>
                  </a:lnTo>
                  <a:lnTo>
                    <a:pt x="21492" y="17347"/>
                  </a:lnTo>
                  <a:lnTo>
                    <a:pt x="21535" y="17347"/>
                  </a:lnTo>
                  <a:lnTo>
                    <a:pt x="21546" y="17285"/>
                  </a:lnTo>
                  <a:lnTo>
                    <a:pt x="21568" y="17223"/>
                  </a:lnTo>
                  <a:lnTo>
                    <a:pt x="21535" y="17211"/>
                  </a:lnTo>
                  <a:lnTo>
                    <a:pt x="21481" y="17223"/>
                  </a:lnTo>
                  <a:lnTo>
                    <a:pt x="21439" y="17198"/>
                  </a:lnTo>
                  <a:lnTo>
                    <a:pt x="21460" y="17198"/>
                  </a:lnTo>
                  <a:lnTo>
                    <a:pt x="21514" y="17211"/>
                  </a:lnTo>
                  <a:lnTo>
                    <a:pt x="21557" y="17198"/>
                  </a:lnTo>
                  <a:lnTo>
                    <a:pt x="21514" y="17137"/>
                  </a:lnTo>
                  <a:lnTo>
                    <a:pt x="21460" y="17137"/>
                  </a:lnTo>
                  <a:lnTo>
                    <a:pt x="21385" y="17087"/>
                  </a:lnTo>
                  <a:lnTo>
                    <a:pt x="21352" y="17025"/>
                  </a:lnTo>
                  <a:lnTo>
                    <a:pt x="21428" y="17075"/>
                  </a:lnTo>
                  <a:lnTo>
                    <a:pt x="21481" y="17038"/>
                  </a:lnTo>
                  <a:lnTo>
                    <a:pt x="21492" y="16976"/>
                  </a:lnTo>
                  <a:lnTo>
                    <a:pt x="21535" y="16964"/>
                  </a:lnTo>
                  <a:lnTo>
                    <a:pt x="21557" y="16902"/>
                  </a:lnTo>
                  <a:lnTo>
                    <a:pt x="21460" y="16864"/>
                  </a:lnTo>
                  <a:lnTo>
                    <a:pt x="21503" y="16828"/>
                  </a:lnTo>
                  <a:lnTo>
                    <a:pt x="21546" y="16840"/>
                  </a:lnTo>
                  <a:lnTo>
                    <a:pt x="21589" y="16791"/>
                  </a:lnTo>
                  <a:lnTo>
                    <a:pt x="21568" y="16741"/>
                  </a:lnTo>
                  <a:lnTo>
                    <a:pt x="21492" y="16704"/>
                  </a:lnTo>
                  <a:lnTo>
                    <a:pt x="21481" y="16642"/>
                  </a:lnTo>
                  <a:lnTo>
                    <a:pt x="21503" y="16617"/>
                  </a:lnTo>
                  <a:lnTo>
                    <a:pt x="21557" y="16655"/>
                  </a:lnTo>
                  <a:lnTo>
                    <a:pt x="21546" y="16605"/>
                  </a:lnTo>
                  <a:lnTo>
                    <a:pt x="21460" y="16555"/>
                  </a:lnTo>
                  <a:lnTo>
                    <a:pt x="21385" y="16555"/>
                  </a:lnTo>
                  <a:lnTo>
                    <a:pt x="21395" y="16518"/>
                  </a:lnTo>
                  <a:lnTo>
                    <a:pt x="21428" y="16494"/>
                  </a:lnTo>
                  <a:lnTo>
                    <a:pt x="21406" y="16469"/>
                  </a:lnTo>
                  <a:lnTo>
                    <a:pt x="21342" y="16469"/>
                  </a:lnTo>
                  <a:lnTo>
                    <a:pt x="21267" y="16518"/>
                  </a:lnTo>
                  <a:lnTo>
                    <a:pt x="21245" y="16580"/>
                  </a:lnTo>
                  <a:lnTo>
                    <a:pt x="21223" y="16605"/>
                  </a:lnTo>
                  <a:lnTo>
                    <a:pt x="21191" y="16543"/>
                  </a:lnTo>
                  <a:lnTo>
                    <a:pt x="21116" y="16543"/>
                  </a:lnTo>
                  <a:lnTo>
                    <a:pt x="21148" y="16494"/>
                  </a:lnTo>
                  <a:lnTo>
                    <a:pt x="21181" y="16494"/>
                  </a:lnTo>
                  <a:lnTo>
                    <a:pt x="21245" y="16432"/>
                  </a:lnTo>
                  <a:lnTo>
                    <a:pt x="21267" y="16370"/>
                  </a:lnTo>
                  <a:lnTo>
                    <a:pt x="21223" y="16271"/>
                  </a:lnTo>
                  <a:lnTo>
                    <a:pt x="21127" y="16234"/>
                  </a:lnTo>
                  <a:lnTo>
                    <a:pt x="21009" y="16246"/>
                  </a:lnTo>
                  <a:lnTo>
                    <a:pt x="20965" y="16271"/>
                  </a:lnTo>
                  <a:lnTo>
                    <a:pt x="20976" y="16284"/>
                  </a:lnTo>
                  <a:lnTo>
                    <a:pt x="21052" y="16284"/>
                  </a:lnTo>
                  <a:lnTo>
                    <a:pt x="21073" y="16296"/>
                  </a:lnTo>
                  <a:lnTo>
                    <a:pt x="21009" y="16296"/>
                  </a:lnTo>
                  <a:lnTo>
                    <a:pt x="20922" y="16284"/>
                  </a:lnTo>
                  <a:lnTo>
                    <a:pt x="20836" y="16333"/>
                  </a:lnTo>
                  <a:lnTo>
                    <a:pt x="20761" y="16345"/>
                  </a:lnTo>
                  <a:lnTo>
                    <a:pt x="20707" y="16420"/>
                  </a:lnTo>
                  <a:lnTo>
                    <a:pt x="20686" y="16482"/>
                  </a:lnTo>
                  <a:lnTo>
                    <a:pt x="20643" y="16482"/>
                  </a:lnTo>
                  <a:lnTo>
                    <a:pt x="20578" y="16543"/>
                  </a:lnTo>
                  <a:lnTo>
                    <a:pt x="20482" y="16543"/>
                  </a:lnTo>
                  <a:lnTo>
                    <a:pt x="20428" y="16667"/>
                  </a:lnTo>
                  <a:lnTo>
                    <a:pt x="20385" y="16667"/>
                  </a:lnTo>
                  <a:lnTo>
                    <a:pt x="20363" y="16704"/>
                  </a:lnTo>
                  <a:lnTo>
                    <a:pt x="20331" y="16704"/>
                  </a:lnTo>
                  <a:lnTo>
                    <a:pt x="20310" y="16655"/>
                  </a:lnTo>
                  <a:lnTo>
                    <a:pt x="20352" y="16605"/>
                  </a:lnTo>
                  <a:lnTo>
                    <a:pt x="20385" y="16617"/>
                  </a:lnTo>
                  <a:lnTo>
                    <a:pt x="20406" y="16580"/>
                  </a:lnTo>
                  <a:lnTo>
                    <a:pt x="20277" y="16469"/>
                  </a:lnTo>
                  <a:lnTo>
                    <a:pt x="20267" y="16432"/>
                  </a:lnTo>
                  <a:lnTo>
                    <a:pt x="20223" y="16420"/>
                  </a:lnTo>
                  <a:lnTo>
                    <a:pt x="20245" y="16395"/>
                  </a:lnTo>
                  <a:lnTo>
                    <a:pt x="20245" y="16333"/>
                  </a:lnTo>
                  <a:lnTo>
                    <a:pt x="20310" y="16457"/>
                  </a:lnTo>
                  <a:lnTo>
                    <a:pt x="20417" y="16531"/>
                  </a:lnTo>
                  <a:lnTo>
                    <a:pt x="20439" y="16494"/>
                  </a:lnTo>
                  <a:lnTo>
                    <a:pt x="20460" y="16432"/>
                  </a:lnTo>
                  <a:lnTo>
                    <a:pt x="20525" y="16432"/>
                  </a:lnTo>
                  <a:lnTo>
                    <a:pt x="20568" y="16395"/>
                  </a:lnTo>
                  <a:lnTo>
                    <a:pt x="20653" y="16333"/>
                  </a:lnTo>
                  <a:lnTo>
                    <a:pt x="20761" y="16296"/>
                  </a:lnTo>
                  <a:lnTo>
                    <a:pt x="20869" y="16284"/>
                  </a:lnTo>
                  <a:lnTo>
                    <a:pt x="20858" y="16246"/>
                  </a:lnTo>
                  <a:lnTo>
                    <a:pt x="20815" y="16234"/>
                  </a:lnTo>
                  <a:lnTo>
                    <a:pt x="20869" y="16234"/>
                  </a:lnTo>
                  <a:lnTo>
                    <a:pt x="20922" y="16173"/>
                  </a:lnTo>
                  <a:lnTo>
                    <a:pt x="21019" y="16123"/>
                  </a:lnTo>
                  <a:lnTo>
                    <a:pt x="21052" y="16160"/>
                  </a:lnTo>
                  <a:lnTo>
                    <a:pt x="21170" y="16123"/>
                  </a:lnTo>
                  <a:lnTo>
                    <a:pt x="21170" y="16098"/>
                  </a:lnTo>
                  <a:lnTo>
                    <a:pt x="21267" y="16086"/>
                  </a:lnTo>
                  <a:lnTo>
                    <a:pt x="21213" y="16024"/>
                  </a:lnTo>
                  <a:lnTo>
                    <a:pt x="21073" y="15975"/>
                  </a:lnTo>
                  <a:lnTo>
                    <a:pt x="21105" y="15937"/>
                  </a:lnTo>
                  <a:lnTo>
                    <a:pt x="21138" y="15937"/>
                  </a:lnTo>
                  <a:lnTo>
                    <a:pt x="21170" y="15875"/>
                  </a:lnTo>
                  <a:lnTo>
                    <a:pt x="21127" y="15863"/>
                  </a:lnTo>
                  <a:lnTo>
                    <a:pt x="21052" y="15900"/>
                  </a:lnTo>
                  <a:lnTo>
                    <a:pt x="21009" y="15962"/>
                  </a:lnTo>
                  <a:lnTo>
                    <a:pt x="20944" y="15913"/>
                  </a:lnTo>
                  <a:lnTo>
                    <a:pt x="20869" y="15925"/>
                  </a:lnTo>
                  <a:lnTo>
                    <a:pt x="20858" y="15875"/>
                  </a:lnTo>
                  <a:lnTo>
                    <a:pt x="20901" y="15863"/>
                  </a:lnTo>
                  <a:lnTo>
                    <a:pt x="20901" y="15752"/>
                  </a:lnTo>
                  <a:lnTo>
                    <a:pt x="20911" y="15727"/>
                  </a:lnTo>
                  <a:lnTo>
                    <a:pt x="20836" y="15789"/>
                  </a:lnTo>
                  <a:lnTo>
                    <a:pt x="20836" y="15752"/>
                  </a:lnTo>
                  <a:lnTo>
                    <a:pt x="20858" y="15727"/>
                  </a:lnTo>
                  <a:lnTo>
                    <a:pt x="20836" y="15715"/>
                  </a:lnTo>
                  <a:lnTo>
                    <a:pt x="20729" y="15814"/>
                  </a:lnTo>
                  <a:lnTo>
                    <a:pt x="20686" y="15863"/>
                  </a:lnTo>
                  <a:lnTo>
                    <a:pt x="20653" y="15863"/>
                  </a:lnTo>
                  <a:lnTo>
                    <a:pt x="20697" y="15814"/>
                  </a:lnTo>
                  <a:lnTo>
                    <a:pt x="20782" y="15739"/>
                  </a:lnTo>
                  <a:lnTo>
                    <a:pt x="20751" y="15715"/>
                  </a:lnTo>
                  <a:lnTo>
                    <a:pt x="20675" y="15752"/>
                  </a:lnTo>
                  <a:lnTo>
                    <a:pt x="20653" y="15739"/>
                  </a:lnTo>
                  <a:lnTo>
                    <a:pt x="20686" y="15715"/>
                  </a:lnTo>
                  <a:lnTo>
                    <a:pt x="20729" y="15678"/>
                  </a:lnTo>
                  <a:lnTo>
                    <a:pt x="20729" y="15653"/>
                  </a:lnTo>
                  <a:lnTo>
                    <a:pt x="20653" y="15666"/>
                  </a:lnTo>
                  <a:lnTo>
                    <a:pt x="20600" y="15727"/>
                  </a:lnTo>
                  <a:lnTo>
                    <a:pt x="20546" y="15801"/>
                  </a:lnTo>
                  <a:lnTo>
                    <a:pt x="20525" y="15789"/>
                  </a:lnTo>
                  <a:lnTo>
                    <a:pt x="20546" y="15727"/>
                  </a:lnTo>
                  <a:lnTo>
                    <a:pt x="20600" y="15678"/>
                  </a:lnTo>
                  <a:lnTo>
                    <a:pt x="20600" y="15653"/>
                  </a:lnTo>
                  <a:lnTo>
                    <a:pt x="20568" y="15653"/>
                  </a:lnTo>
                  <a:lnTo>
                    <a:pt x="20460" y="15777"/>
                  </a:lnTo>
                  <a:lnTo>
                    <a:pt x="20406" y="15789"/>
                  </a:lnTo>
                  <a:lnTo>
                    <a:pt x="20352" y="15739"/>
                  </a:lnTo>
                  <a:lnTo>
                    <a:pt x="20417" y="15752"/>
                  </a:lnTo>
                  <a:lnTo>
                    <a:pt x="20471" y="15715"/>
                  </a:lnTo>
                  <a:lnTo>
                    <a:pt x="20568" y="15566"/>
                  </a:lnTo>
                  <a:lnTo>
                    <a:pt x="20632" y="15530"/>
                  </a:lnTo>
                  <a:lnTo>
                    <a:pt x="20589" y="15480"/>
                  </a:lnTo>
                  <a:lnTo>
                    <a:pt x="20600" y="15418"/>
                  </a:lnTo>
                  <a:lnTo>
                    <a:pt x="20589" y="15406"/>
                  </a:lnTo>
                  <a:lnTo>
                    <a:pt x="20535" y="15492"/>
                  </a:lnTo>
                  <a:lnTo>
                    <a:pt x="20514" y="15492"/>
                  </a:lnTo>
                  <a:lnTo>
                    <a:pt x="20514" y="15468"/>
                  </a:lnTo>
                  <a:lnTo>
                    <a:pt x="20535" y="15418"/>
                  </a:lnTo>
                  <a:lnTo>
                    <a:pt x="20535" y="15319"/>
                  </a:lnTo>
                  <a:lnTo>
                    <a:pt x="20492" y="15307"/>
                  </a:lnTo>
                  <a:lnTo>
                    <a:pt x="20482" y="15294"/>
                  </a:lnTo>
                  <a:lnTo>
                    <a:pt x="20428" y="15344"/>
                  </a:lnTo>
                  <a:lnTo>
                    <a:pt x="20417" y="15307"/>
                  </a:lnTo>
                  <a:lnTo>
                    <a:pt x="20428" y="15257"/>
                  </a:lnTo>
                  <a:lnTo>
                    <a:pt x="20417" y="15245"/>
                  </a:lnTo>
                  <a:lnTo>
                    <a:pt x="20374" y="15245"/>
                  </a:lnTo>
                  <a:lnTo>
                    <a:pt x="20406" y="15220"/>
                  </a:lnTo>
                  <a:lnTo>
                    <a:pt x="20374" y="15183"/>
                  </a:lnTo>
                  <a:lnTo>
                    <a:pt x="20374" y="15134"/>
                  </a:lnTo>
                  <a:lnTo>
                    <a:pt x="20352" y="15134"/>
                  </a:lnTo>
                  <a:lnTo>
                    <a:pt x="20267" y="15159"/>
                  </a:lnTo>
                  <a:lnTo>
                    <a:pt x="20267" y="15183"/>
                  </a:lnTo>
                  <a:lnTo>
                    <a:pt x="20223" y="15196"/>
                  </a:lnTo>
                  <a:lnTo>
                    <a:pt x="20116" y="15171"/>
                  </a:lnTo>
                  <a:lnTo>
                    <a:pt x="20202" y="15171"/>
                  </a:lnTo>
                  <a:lnTo>
                    <a:pt x="20223" y="15121"/>
                  </a:lnTo>
                  <a:lnTo>
                    <a:pt x="20299" y="15109"/>
                  </a:lnTo>
                  <a:lnTo>
                    <a:pt x="20310" y="15072"/>
                  </a:lnTo>
                  <a:lnTo>
                    <a:pt x="20277" y="15035"/>
                  </a:lnTo>
                  <a:lnTo>
                    <a:pt x="20223" y="14973"/>
                  </a:lnTo>
                  <a:lnTo>
                    <a:pt x="20223" y="14911"/>
                  </a:lnTo>
                  <a:lnTo>
                    <a:pt x="20148" y="14862"/>
                  </a:lnTo>
                  <a:lnTo>
                    <a:pt x="20223" y="14862"/>
                  </a:lnTo>
                  <a:lnTo>
                    <a:pt x="20310" y="14911"/>
                  </a:lnTo>
                  <a:lnTo>
                    <a:pt x="20374" y="14911"/>
                  </a:lnTo>
                  <a:lnTo>
                    <a:pt x="20374" y="14862"/>
                  </a:lnTo>
                  <a:lnTo>
                    <a:pt x="20321" y="14825"/>
                  </a:lnTo>
                  <a:lnTo>
                    <a:pt x="20331" y="14800"/>
                  </a:lnTo>
                  <a:lnTo>
                    <a:pt x="20374" y="14812"/>
                  </a:lnTo>
                  <a:lnTo>
                    <a:pt x="20439" y="14750"/>
                  </a:lnTo>
                  <a:lnTo>
                    <a:pt x="20482" y="14725"/>
                  </a:lnTo>
                  <a:lnTo>
                    <a:pt x="20492" y="14664"/>
                  </a:lnTo>
                  <a:lnTo>
                    <a:pt x="20439" y="14602"/>
                  </a:lnTo>
                  <a:lnTo>
                    <a:pt x="20406" y="14614"/>
                  </a:lnTo>
                  <a:lnTo>
                    <a:pt x="20352" y="14602"/>
                  </a:lnTo>
                  <a:lnTo>
                    <a:pt x="20385" y="14565"/>
                  </a:lnTo>
                  <a:lnTo>
                    <a:pt x="20406" y="14516"/>
                  </a:lnTo>
                  <a:lnTo>
                    <a:pt x="20374" y="14491"/>
                  </a:lnTo>
                  <a:lnTo>
                    <a:pt x="20310" y="14491"/>
                  </a:lnTo>
                  <a:lnTo>
                    <a:pt x="20277" y="14478"/>
                  </a:lnTo>
                  <a:lnTo>
                    <a:pt x="20245" y="14491"/>
                  </a:lnTo>
                  <a:lnTo>
                    <a:pt x="20202" y="14441"/>
                  </a:lnTo>
                  <a:lnTo>
                    <a:pt x="20256" y="14441"/>
                  </a:lnTo>
                  <a:lnTo>
                    <a:pt x="20277" y="14416"/>
                  </a:lnTo>
                  <a:lnTo>
                    <a:pt x="20321" y="14429"/>
                  </a:lnTo>
                  <a:lnTo>
                    <a:pt x="20374" y="14367"/>
                  </a:lnTo>
                  <a:lnTo>
                    <a:pt x="20352" y="14256"/>
                  </a:lnTo>
                  <a:lnTo>
                    <a:pt x="20299" y="14194"/>
                  </a:lnTo>
                  <a:lnTo>
                    <a:pt x="20267" y="14243"/>
                  </a:lnTo>
                  <a:lnTo>
                    <a:pt x="20213" y="14231"/>
                  </a:lnTo>
                  <a:lnTo>
                    <a:pt x="20170" y="14268"/>
                  </a:lnTo>
                  <a:lnTo>
                    <a:pt x="20192" y="14207"/>
                  </a:lnTo>
                  <a:lnTo>
                    <a:pt x="20256" y="14169"/>
                  </a:lnTo>
                  <a:lnTo>
                    <a:pt x="20299" y="14169"/>
                  </a:lnTo>
                  <a:lnTo>
                    <a:pt x="20299" y="14107"/>
                  </a:lnTo>
                  <a:lnTo>
                    <a:pt x="20245" y="14082"/>
                  </a:lnTo>
                  <a:lnTo>
                    <a:pt x="20202" y="14107"/>
                  </a:lnTo>
                  <a:lnTo>
                    <a:pt x="20138" y="14107"/>
                  </a:lnTo>
                  <a:lnTo>
                    <a:pt x="20041" y="14145"/>
                  </a:lnTo>
                  <a:lnTo>
                    <a:pt x="20116" y="14021"/>
                  </a:lnTo>
                  <a:lnTo>
                    <a:pt x="20170" y="14021"/>
                  </a:lnTo>
                  <a:lnTo>
                    <a:pt x="20223" y="13996"/>
                  </a:lnTo>
                  <a:lnTo>
                    <a:pt x="20223" y="13959"/>
                  </a:lnTo>
                  <a:lnTo>
                    <a:pt x="20267" y="13922"/>
                  </a:lnTo>
                  <a:lnTo>
                    <a:pt x="20256" y="13898"/>
                  </a:lnTo>
                  <a:lnTo>
                    <a:pt x="20192" y="13934"/>
                  </a:lnTo>
                  <a:lnTo>
                    <a:pt x="20094" y="13934"/>
                  </a:lnTo>
                  <a:lnTo>
                    <a:pt x="20009" y="13984"/>
                  </a:lnTo>
                  <a:lnTo>
                    <a:pt x="20041" y="13934"/>
                  </a:lnTo>
                  <a:lnTo>
                    <a:pt x="20030" y="13885"/>
                  </a:lnTo>
                  <a:lnTo>
                    <a:pt x="20052" y="13835"/>
                  </a:lnTo>
                  <a:lnTo>
                    <a:pt x="20094" y="13873"/>
                  </a:lnTo>
                  <a:lnTo>
                    <a:pt x="20192" y="13873"/>
                  </a:lnTo>
                  <a:lnTo>
                    <a:pt x="20245" y="13798"/>
                  </a:lnTo>
                  <a:lnTo>
                    <a:pt x="20245" y="13712"/>
                  </a:lnTo>
                  <a:lnTo>
                    <a:pt x="20192" y="13749"/>
                  </a:lnTo>
                  <a:lnTo>
                    <a:pt x="20148" y="13737"/>
                  </a:lnTo>
                  <a:lnTo>
                    <a:pt x="20202" y="13675"/>
                  </a:lnTo>
                  <a:lnTo>
                    <a:pt x="20213" y="13613"/>
                  </a:lnTo>
                  <a:lnTo>
                    <a:pt x="20170" y="13588"/>
                  </a:lnTo>
                  <a:lnTo>
                    <a:pt x="20041" y="13638"/>
                  </a:lnTo>
                  <a:lnTo>
                    <a:pt x="19998" y="13613"/>
                  </a:lnTo>
                  <a:lnTo>
                    <a:pt x="20030" y="13564"/>
                  </a:lnTo>
                  <a:lnTo>
                    <a:pt x="20094" y="13576"/>
                  </a:lnTo>
                  <a:lnTo>
                    <a:pt x="20148" y="13564"/>
                  </a:lnTo>
                  <a:lnTo>
                    <a:pt x="20192" y="13489"/>
                  </a:lnTo>
                  <a:lnTo>
                    <a:pt x="20148" y="13452"/>
                  </a:lnTo>
                  <a:lnTo>
                    <a:pt x="20148" y="13403"/>
                  </a:lnTo>
                  <a:lnTo>
                    <a:pt x="20105" y="13452"/>
                  </a:lnTo>
                  <a:lnTo>
                    <a:pt x="20084" y="13452"/>
                  </a:lnTo>
                  <a:lnTo>
                    <a:pt x="20063" y="13403"/>
                  </a:lnTo>
                  <a:lnTo>
                    <a:pt x="20030" y="13366"/>
                  </a:lnTo>
                  <a:lnTo>
                    <a:pt x="20063" y="13341"/>
                  </a:lnTo>
                  <a:lnTo>
                    <a:pt x="20094" y="13378"/>
                  </a:lnTo>
                  <a:lnTo>
                    <a:pt x="20116" y="13341"/>
                  </a:lnTo>
                  <a:lnTo>
                    <a:pt x="20116" y="13267"/>
                  </a:lnTo>
                  <a:lnTo>
                    <a:pt x="20063" y="13205"/>
                  </a:lnTo>
                  <a:lnTo>
                    <a:pt x="20052" y="13143"/>
                  </a:lnTo>
                  <a:lnTo>
                    <a:pt x="20094" y="13118"/>
                  </a:lnTo>
                  <a:lnTo>
                    <a:pt x="20094" y="13057"/>
                  </a:lnTo>
                  <a:lnTo>
                    <a:pt x="20052" y="13057"/>
                  </a:lnTo>
                  <a:lnTo>
                    <a:pt x="20063" y="13019"/>
                  </a:lnTo>
                  <a:lnTo>
                    <a:pt x="20084" y="12957"/>
                  </a:lnTo>
                  <a:lnTo>
                    <a:pt x="20041" y="12957"/>
                  </a:lnTo>
                  <a:lnTo>
                    <a:pt x="19998" y="12945"/>
                  </a:lnTo>
                  <a:lnTo>
                    <a:pt x="19998" y="12933"/>
                  </a:lnTo>
                  <a:lnTo>
                    <a:pt x="20030" y="12933"/>
                  </a:lnTo>
                  <a:lnTo>
                    <a:pt x="20063" y="12884"/>
                  </a:lnTo>
                  <a:lnTo>
                    <a:pt x="20030" y="12846"/>
                  </a:lnTo>
                  <a:lnTo>
                    <a:pt x="20030" y="12809"/>
                  </a:lnTo>
                  <a:lnTo>
                    <a:pt x="20063" y="12772"/>
                  </a:lnTo>
                  <a:lnTo>
                    <a:pt x="20052" y="12748"/>
                  </a:lnTo>
                  <a:lnTo>
                    <a:pt x="19998" y="12772"/>
                  </a:lnTo>
                  <a:lnTo>
                    <a:pt x="20052" y="12723"/>
                  </a:lnTo>
                  <a:lnTo>
                    <a:pt x="20030" y="12698"/>
                  </a:lnTo>
                  <a:lnTo>
                    <a:pt x="19976" y="12710"/>
                  </a:lnTo>
                  <a:lnTo>
                    <a:pt x="19923" y="12784"/>
                  </a:lnTo>
                  <a:lnTo>
                    <a:pt x="19933" y="12834"/>
                  </a:lnTo>
                  <a:lnTo>
                    <a:pt x="19901" y="12896"/>
                  </a:lnTo>
                  <a:lnTo>
                    <a:pt x="19836" y="12970"/>
                  </a:lnTo>
                  <a:lnTo>
                    <a:pt x="19836" y="13019"/>
                  </a:lnTo>
                  <a:lnTo>
                    <a:pt x="19793" y="13057"/>
                  </a:lnTo>
                  <a:lnTo>
                    <a:pt x="19793" y="13118"/>
                  </a:lnTo>
                  <a:lnTo>
                    <a:pt x="19761" y="13069"/>
                  </a:lnTo>
                  <a:lnTo>
                    <a:pt x="19729" y="13081"/>
                  </a:lnTo>
                  <a:lnTo>
                    <a:pt x="19686" y="13193"/>
                  </a:lnTo>
                  <a:lnTo>
                    <a:pt x="19686" y="13242"/>
                  </a:lnTo>
                  <a:lnTo>
                    <a:pt x="19740" y="13242"/>
                  </a:lnTo>
                  <a:lnTo>
                    <a:pt x="19772" y="13279"/>
                  </a:lnTo>
                  <a:lnTo>
                    <a:pt x="19772" y="13328"/>
                  </a:lnTo>
                  <a:lnTo>
                    <a:pt x="19718" y="13267"/>
                  </a:lnTo>
                  <a:lnTo>
                    <a:pt x="19686" y="13267"/>
                  </a:lnTo>
                  <a:lnTo>
                    <a:pt x="19675" y="13316"/>
                  </a:lnTo>
                  <a:lnTo>
                    <a:pt x="19632" y="13378"/>
                  </a:lnTo>
                  <a:lnTo>
                    <a:pt x="19600" y="13403"/>
                  </a:lnTo>
                  <a:lnTo>
                    <a:pt x="19579" y="13502"/>
                  </a:lnTo>
                  <a:lnTo>
                    <a:pt x="19525" y="13514"/>
                  </a:lnTo>
                  <a:lnTo>
                    <a:pt x="19493" y="13576"/>
                  </a:lnTo>
                  <a:lnTo>
                    <a:pt x="19493" y="13613"/>
                  </a:lnTo>
                  <a:lnTo>
                    <a:pt x="19460" y="13613"/>
                  </a:lnTo>
                  <a:lnTo>
                    <a:pt x="19460" y="13712"/>
                  </a:lnTo>
                  <a:lnTo>
                    <a:pt x="19417" y="13823"/>
                  </a:lnTo>
                  <a:lnTo>
                    <a:pt x="19439" y="13749"/>
                  </a:lnTo>
                  <a:lnTo>
                    <a:pt x="19417" y="13650"/>
                  </a:lnTo>
                  <a:lnTo>
                    <a:pt x="19385" y="13613"/>
                  </a:lnTo>
                  <a:lnTo>
                    <a:pt x="19299" y="13675"/>
                  </a:lnTo>
                  <a:lnTo>
                    <a:pt x="19256" y="13737"/>
                  </a:lnTo>
                  <a:lnTo>
                    <a:pt x="19245" y="13798"/>
                  </a:lnTo>
                  <a:lnTo>
                    <a:pt x="19192" y="13811"/>
                  </a:lnTo>
                  <a:lnTo>
                    <a:pt x="19170" y="13835"/>
                  </a:lnTo>
                  <a:lnTo>
                    <a:pt x="19148" y="13811"/>
                  </a:lnTo>
                  <a:lnTo>
                    <a:pt x="19116" y="13811"/>
                  </a:lnTo>
                  <a:lnTo>
                    <a:pt x="19063" y="13860"/>
                  </a:lnTo>
                  <a:lnTo>
                    <a:pt x="19009" y="13860"/>
                  </a:lnTo>
                  <a:lnTo>
                    <a:pt x="18934" y="13922"/>
                  </a:lnTo>
                  <a:lnTo>
                    <a:pt x="18923" y="13996"/>
                  </a:lnTo>
                  <a:lnTo>
                    <a:pt x="18858" y="14082"/>
                  </a:lnTo>
                  <a:lnTo>
                    <a:pt x="18880" y="14021"/>
                  </a:lnTo>
                  <a:lnTo>
                    <a:pt x="18880" y="13959"/>
                  </a:lnTo>
                  <a:lnTo>
                    <a:pt x="18901" y="13934"/>
                  </a:lnTo>
                  <a:lnTo>
                    <a:pt x="18901" y="13798"/>
                  </a:lnTo>
                  <a:lnTo>
                    <a:pt x="18912" y="13737"/>
                  </a:lnTo>
                  <a:lnTo>
                    <a:pt x="18901" y="13737"/>
                  </a:lnTo>
                  <a:lnTo>
                    <a:pt x="18686" y="13860"/>
                  </a:lnTo>
                  <a:lnTo>
                    <a:pt x="18600" y="14046"/>
                  </a:lnTo>
                  <a:lnTo>
                    <a:pt x="18535" y="14071"/>
                  </a:lnTo>
                  <a:lnTo>
                    <a:pt x="18579" y="14009"/>
                  </a:lnTo>
                  <a:lnTo>
                    <a:pt x="18589" y="13934"/>
                  </a:lnTo>
                  <a:lnTo>
                    <a:pt x="18654" y="13823"/>
                  </a:lnTo>
                  <a:lnTo>
                    <a:pt x="18654" y="13749"/>
                  </a:lnTo>
                  <a:lnTo>
                    <a:pt x="18664" y="13675"/>
                  </a:lnTo>
                  <a:lnTo>
                    <a:pt x="18643" y="13613"/>
                  </a:lnTo>
                  <a:lnTo>
                    <a:pt x="18589" y="13551"/>
                  </a:lnTo>
                  <a:lnTo>
                    <a:pt x="18535" y="13551"/>
                  </a:lnTo>
                  <a:lnTo>
                    <a:pt x="18546" y="13625"/>
                  </a:lnTo>
                  <a:lnTo>
                    <a:pt x="18535" y="13625"/>
                  </a:lnTo>
                  <a:lnTo>
                    <a:pt x="18482" y="13576"/>
                  </a:lnTo>
                  <a:lnTo>
                    <a:pt x="18417" y="13452"/>
                  </a:lnTo>
                  <a:lnTo>
                    <a:pt x="18525" y="13514"/>
                  </a:lnTo>
                  <a:lnTo>
                    <a:pt x="18546" y="13502"/>
                  </a:lnTo>
                  <a:lnTo>
                    <a:pt x="18493" y="13477"/>
                  </a:lnTo>
                  <a:lnTo>
                    <a:pt x="18428" y="13353"/>
                  </a:lnTo>
                  <a:lnTo>
                    <a:pt x="18417" y="13341"/>
                  </a:lnTo>
                  <a:lnTo>
                    <a:pt x="18482" y="13255"/>
                  </a:lnTo>
                  <a:lnTo>
                    <a:pt x="18493" y="13205"/>
                  </a:lnTo>
                  <a:lnTo>
                    <a:pt x="18546" y="13106"/>
                  </a:lnTo>
                  <a:lnTo>
                    <a:pt x="18546" y="12982"/>
                  </a:lnTo>
                  <a:lnTo>
                    <a:pt x="18471" y="12908"/>
                  </a:lnTo>
                  <a:lnTo>
                    <a:pt x="18364" y="12884"/>
                  </a:lnTo>
                  <a:lnTo>
                    <a:pt x="18224" y="12797"/>
                  </a:lnTo>
                  <a:lnTo>
                    <a:pt x="18375" y="12859"/>
                  </a:lnTo>
                  <a:lnTo>
                    <a:pt x="18504" y="12884"/>
                  </a:lnTo>
                  <a:lnTo>
                    <a:pt x="18525" y="12772"/>
                  </a:lnTo>
                  <a:lnTo>
                    <a:pt x="18546" y="12723"/>
                  </a:lnTo>
                  <a:lnTo>
                    <a:pt x="18557" y="12821"/>
                  </a:lnTo>
                  <a:lnTo>
                    <a:pt x="18589" y="12760"/>
                  </a:lnTo>
                  <a:lnTo>
                    <a:pt x="18546" y="12624"/>
                  </a:lnTo>
                  <a:lnTo>
                    <a:pt x="18600" y="12525"/>
                  </a:lnTo>
                  <a:lnTo>
                    <a:pt x="18686" y="12512"/>
                  </a:lnTo>
                  <a:lnTo>
                    <a:pt x="18697" y="12401"/>
                  </a:lnTo>
                  <a:lnTo>
                    <a:pt x="18697" y="12278"/>
                  </a:lnTo>
                  <a:lnTo>
                    <a:pt x="18654" y="12278"/>
                  </a:lnTo>
                  <a:lnTo>
                    <a:pt x="18643" y="12389"/>
                  </a:lnTo>
                  <a:lnTo>
                    <a:pt x="18579" y="12451"/>
                  </a:lnTo>
                  <a:lnTo>
                    <a:pt x="18546" y="12401"/>
                  </a:lnTo>
                  <a:lnTo>
                    <a:pt x="18557" y="12278"/>
                  </a:lnTo>
                  <a:lnTo>
                    <a:pt x="18482" y="12241"/>
                  </a:lnTo>
                  <a:lnTo>
                    <a:pt x="18417" y="12278"/>
                  </a:lnTo>
                  <a:lnTo>
                    <a:pt x="18385" y="12241"/>
                  </a:lnTo>
                  <a:lnTo>
                    <a:pt x="18342" y="12265"/>
                  </a:lnTo>
                  <a:lnTo>
                    <a:pt x="18256" y="12166"/>
                  </a:lnTo>
                  <a:lnTo>
                    <a:pt x="18202" y="12203"/>
                  </a:lnTo>
                  <a:lnTo>
                    <a:pt x="18202" y="12141"/>
                  </a:lnTo>
                  <a:lnTo>
                    <a:pt x="18149" y="12203"/>
                  </a:lnTo>
                  <a:lnTo>
                    <a:pt x="18149" y="12141"/>
                  </a:lnTo>
                  <a:lnTo>
                    <a:pt x="18073" y="12055"/>
                  </a:lnTo>
                  <a:lnTo>
                    <a:pt x="18127" y="12055"/>
                  </a:lnTo>
                  <a:lnTo>
                    <a:pt x="18159" y="11993"/>
                  </a:lnTo>
                  <a:lnTo>
                    <a:pt x="18213" y="12043"/>
                  </a:lnTo>
                  <a:lnTo>
                    <a:pt x="18224" y="11993"/>
                  </a:lnTo>
                  <a:lnTo>
                    <a:pt x="18170" y="11919"/>
                  </a:lnTo>
                  <a:lnTo>
                    <a:pt x="18127" y="11969"/>
                  </a:lnTo>
                  <a:lnTo>
                    <a:pt x="18073" y="11919"/>
                  </a:lnTo>
                  <a:lnTo>
                    <a:pt x="18127" y="11907"/>
                  </a:lnTo>
                  <a:lnTo>
                    <a:pt x="18105" y="11832"/>
                  </a:lnTo>
                  <a:lnTo>
                    <a:pt x="18041" y="11771"/>
                  </a:lnTo>
                  <a:lnTo>
                    <a:pt x="17998" y="11796"/>
                  </a:lnTo>
                  <a:lnTo>
                    <a:pt x="17998" y="11746"/>
                  </a:lnTo>
                  <a:lnTo>
                    <a:pt x="18041" y="11684"/>
                  </a:lnTo>
                  <a:lnTo>
                    <a:pt x="18041" y="11585"/>
                  </a:lnTo>
                  <a:lnTo>
                    <a:pt x="17987" y="11585"/>
                  </a:lnTo>
                  <a:lnTo>
                    <a:pt x="17912" y="11523"/>
                  </a:lnTo>
                  <a:lnTo>
                    <a:pt x="17912" y="11462"/>
                  </a:lnTo>
                  <a:lnTo>
                    <a:pt x="17805" y="11363"/>
                  </a:lnTo>
                  <a:lnTo>
                    <a:pt x="17729" y="11412"/>
                  </a:lnTo>
                  <a:lnTo>
                    <a:pt x="17675" y="11412"/>
                  </a:lnTo>
                  <a:lnTo>
                    <a:pt x="17643" y="11462"/>
                  </a:lnTo>
                  <a:lnTo>
                    <a:pt x="17579" y="11425"/>
                  </a:lnTo>
                  <a:lnTo>
                    <a:pt x="17579" y="11511"/>
                  </a:lnTo>
                  <a:lnTo>
                    <a:pt x="17535" y="11449"/>
                  </a:lnTo>
                  <a:lnTo>
                    <a:pt x="17493" y="11449"/>
                  </a:lnTo>
                  <a:lnTo>
                    <a:pt x="17471" y="11400"/>
                  </a:lnTo>
                  <a:lnTo>
                    <a:pt x="17417" y="11400"/>
                  </a:lnTo>
                  <a:lnTo>
                    <a:pt x="17331" y="11462"/>
                  </a:lnTo>
                  <a:lnTo>
                    <a:pt x="17246" y="11462"/>
                  </a:lnTo>
                  <a:lnTo>
                    <a:pt x="17321" y="11425"/>
                  </a:lnTo>
                  <a:lnTo>
                    <a:pt x="17331" y="11363"/>
                  </a:lnTo>
                  <a:lnTo>
                    <a:pt x="17267" y="11363"/>
                  </a:lnTo>
                  <a:lnTo>
                    <a:pt x="17138" y="11289"/>
                  </a:lnTo>
                  <a:lnTo>
                    <a:pt x="17041" y="11227"/>
                  </a:lnTo>
                  <a:lnTo>
                    <a:pt x="16945" y="11227"/>
                  </a:lnTo>
                  <a:lnTo>
                    <a:pt x="16912" y="11202"/>
                  </a:lnTo>
                  <a:lnTo>
                    <a:pt x="16869" y="11214"/>
                  </a:lnTo>
                  <a:lnTo>
                    <a:pt x="16826" y="11214"/>
                  </a:lnTo>
                  <a:lnTo>
                    <a:pt x="16783" y="11264"/>
                  </a:lnTo>
                  <a:lnTo>
                    <a:pt x="16783" y="11301"/>
                  </a:lnTo>
                  <a:lnTo>
                    <a:pt x="16740" y="11301"/>
                  </a:lnTo>
                  <a:lnTo>
                    <a:pt x="16718" y="11289"/>
                  </a:lnTo>
                  <a:lnTo>
                    <a:pt x="16676" y="11325"/>
                  </a:lnTo>
                  <a:lnTo>
                    <a:pt x="16676" y="11412"/>
                  </a:lnTo>
                  <a:lnTo>
                    <a:pt x="16633" y="11511"/>
                  </a:lnTo>
                  <a:lnTo>
                    <a:pt x="16633" y="11635"/>
                  </a:lnTo>
                  <a:lnTo>
                    <a:pt x="16676" y="11696"/>
                  </a:lnTo>
                  <a:lnTo>
                    <a:pt x="16708" y="11696"/>
                  </a:lnTo>
                  <a:lnTo>
                    <a:pt x="16708" y="11721"/>
                  </a:lnTo>
                  <a:lnTo>
                    <a:pt x="16729" y="11734"/>
                  </a:lnTo>
                  <a:lnTo>
                    <a:pt x="16729" y="11820"/>
                  </a:lnTo>
                  <a:lnTo>
                    <a:pt x="16708" y="11845"/>
                  </a:lnTo>
                  <a:lnTo>
                    <a:pt x="16665" y="11845"/>
                  </a:lnTo>
                  <a:lnTo>
                    <a:pt x="16654" y="11919"/>
                  </a:lnTo>
                  <a:lnTo>
                    <a:pt x="16568" y="12043"/>
                  </a:lnTo>
                  <a:lnTo>
                    <a:pt x="16450" y="12154"/>
                  </a:lnTo>
                  <a:lnTo>
                    <a:pt x="16450" y="12203"/>
                  </a:lnTo>
                  <a:lnTo>
                    <a:pt x="16471" y="12216"/>
                  </a:lnTo>
                  <a:lnTo>
                    <a:pt x="16568" y="12203"/>
                  </a:lnTo>
                  <a:lnTo>
                    <a:pt x="16611" y="12203"/>
                  </a:lnTo>
                  <a:lnTo>
                    <a:pt x="16568" y="12228"/>
                  </a:lnTo>
                  <a:lnTo>
                    <a:pt x="16547" y="12327"/>
                  </a:lnTo>
                  <a:lnTo>
                    <a:pt x="16547" y="12352"/>
                  </a:lnTo>
                  <a:lnTo>
                    <a:pt x="16611" y="12377"/>
                  </a:lnTo>
                  <a:lnTo>
                    <a:pt x="16557" y="12389"/>
                  </a:lnTo>
                  <a:lnTo>
                    <a:pt x="16514" y="12439"/>
                  </a:lnTo>
                  <a:lnTo>
                    <a:pt x="16525" y="12475"/>
                  </a:lnTo>
                  <a:lnTo>
                    <a:pt x="16557" y="12512"/>
                  </a:lnTo>
                  <a:lnTo>
                    <a:pt x="16504" y="12587"/>
                  </a:lnTo>
                  <a:lnTo>
                    <a:pt x="16504" y="12624"/>
                  </a:lnTo>
                  <a:lnTo>
                    <a:pt x="16579" y="12624"/>
                  </a:lnTo>
                  <a:lnTo>
                    <a:pt x="16600" y="12661"/>
                  </a:lnTo>
                  <a:lnTo>
                    <a:pt x="16525" y="12784"/>
                  </a:lnTo>
                  <a:lnTo>
                    <a:pt x="16461" y="12821"/>
                  </a:lnTo>
                  <a:lnTo>
                    <a:pt x="16461" y="12896"/>
                  </a:lnTo>
                  <a:lnTo>
                    <a:pt x="16493" y="12933"/>
                  </a:lnTo>
                  <a:lnTo>
                    <a:pt x="16450" y="12908"/>
                  </a:lnTo>
                  <a:lnTo>
                    <a:pt x="16407" y="12834"/>
                  </a:lnTo>
                  <a:lnTo>
                    <a:pt x="16385" y="12834"/>
                  </a:lnTo>
                  <a:lnTo>
                    <a:pt x="16310" y="12933"/>
                  </a:lnTo>
                  <a:lnTo>
                    <a:pt x="16310" y="12957"/>
                  </a:lnTo>
                  <a:lnTo>
                    <a:pt x="16342" y="12970"/>
                  </a:lnTo>
                  <a:lnTo>
                    <a:pt x="16342" y="13019"/>
                  </a:lnTo>
                  <a:lnTo>
                    <a:pt x="16299" y="13069"/>
                  </a:lnTo>
                  <a:lnTo>
                    <a:pt x="16246" y="13069"/>
                  </a:lnTo>
                  <a:lnTo>
                    <a:pt x="16084" y="13255"/>
                  </a:lnTo>
                  <a:lnTo>
                    <a:pt x="16030" y="13279"/>
                  </a:lnTo>
                  <a:lnTo>
                    <a:pt x="15987" y="13428"/>
                  </a:lnTo>
                  <a:lnTo>
                    <a:pt x="16009" y="13464"/>
                  </a:lnTo>
                  <a:lnTo>
                    <a:pt x="16063" y="13489"/>
                  </a:lnTo>
                  <a:lnTo>
                    <a:pt x="16074" y="13564"/>
                  </a:lnTo>
                  <a:lnTo>
                    <a:pt x="16138" y="13613"/>
                  </a:lnTo>
                  <a:lnTo>
                    <a:pt x="16235" y="13761"/>
                  </a:lnTo>
                  <a:lnTo>
                    <a:pt x="16246" y="13947"/>
                  </a:lnTo>
                  <a:lnTo>
                    <a:pt x="16235" y="14145"/>
                  </a:lnTo>
                  <a:lnTo>
                    <a:pt x="16278" y="14256"/>
                  </a:lnTo>
                  <a:lnTo>
                    <a:pt x="16257" y="14330"/>
                  </a:lnTo>
                  <a:lnTo>
                    <a:pt x="16257" y="14454"/>
                  </a:lnTo>
                  <a:lnTo>
                    <a:pt x="16235" y="14491"/>
                  </a:lnTo>
                  <a:lnTo>
                    <a:pt x="16181" y="14664"/>
                  </a:lnTo>
                  <a:lnTo>
                    <a:pt x="16149" y="14750"/>
                  </a:lnTo>
                  <a:lnTo>
                    <a:pt x="16181" y="14750"/>
                  </a:lnTo>
                  <a:lnTo>
                    <a:pt x="16192" y="14689"/>
                  </a:lnTo>
                  <a:lnTo>
                    <a:pt x="16235" y="14664"/>
                  </a:lnTo>
                  <a:lnTo>
                    <a:pt x="16235" y="14750"/>
                  </a:lnTo>
                  <a:lnTo>
                    <a:pt x="16288" y="14825"/>
                  </a:lnTo>
                  <a:lnTo>
                    <a:pt x="16246" y="14886"/>
                  </a:lnTo>
                  <a:lnTo>
                    <a:pt x="16192" y="14886"/>
                  </a:lnTo>
                  <a:lnTo>
                    <a:pt x="16170" y="14862"/>
                  </a:lnTo>
                  <a:lnTo>
                    <a:pt x="16127" y="14862"/>
                  </a:lnTo>
                  <a:lnTo>
                    <a:pt x="16041" y="15010"/>
                  </a:lnTo>
                  <a:lnTo>
                    <a:pt x="15977" y="15047"/>
                  </a:lnTo>
                  <a:lnTo>
                    <a:pt x="15966" y="15109"/>
                  </a:lnTo>
                  <a:lnTo>
                    <a:pt x="15826" y="15171"/>
                  </a:lnTo>
                  <a:lnTo>
                    <a:pt x="15794" y="15220"/>
                  </a:lnTo>
                  <a:lnTo>
                    <a:pt x="15794" y="15245"/>
                  </a:lnTo>
                  <a:lnTo>
                    <a:pt x="15600" y="15319"/>
                  </a:lnTo>
                  <a:lnTo>
                    <a:pt x="15482" y="15381"/>
                  </a:lnTo>
                  <a:lnTo>
                    <a:pt x="15450" y="15418"/>
                  </a:lnTo>
                  <a:lnTo>
                    <a:pt x="15386" y="15418"/>
                  </a:lnTo>
                  <a:lnTo>
                    <a:pt x="15332" y="15468"/>
                  </a:lnTo>
                  <a:lnTo>
                    <a:pt x="15213" y="15480"/>
                  </a:lnTo>
                  <a:lnTo>
                    <a:pt x="15128" y="15530"/>
                  </a:lnTo>
                  <a:lnTo>
                    <a:pt x="15149" y="15554"/>
                  </a:lnTo>
                  <a:lnTo>
                    <a:pt x="15149" y="15616"/>
                  </a:lnTo>
                  <a:lnTo>
                    <a:pt x="15170" y="15666"/>
                  </a:lnTo>
                  <a:lnTo>
                    <a:pt x="15170" y="15727"/>
                  </a:lnTo>
                  <a:lnTo>
                    <a:pt x="15203" y="15777"/>
                  </a:lnTo>
                  <a:lnTo>
                    <a:pt x="15170" y="15789"/>
                  </a:lnTo>
                  <a:lnTo>
                    <a:pt x="15181" y="15839"/>
                  </a:lnTo>
                  <a:lnTo>
                    <a:pt x="15213" y="15851"/>
                  </a:lnTo>
                  <a:lnTo>
                    <a:pt x="15170" y="15875"/>
                  </a:lnTo>
                  <a:lnTo>
                    <a:pt x="15203" y="15937"/>
                  </a:lnTo>
                  <a:lnTo>
                    <a:pt x="15170" y="15962"/>
                  </a:lnTo>
                  <a:lnTo>
                    <a:pt x="15181" y="16024"/>
                  </a:lnTo>
                  <a:lnTo>
                    <a:pt x="15159" y="16048"/>
                  </a:lnTo>
                  <a:lnTo>
                    <a:pt x="15149" y="16160"/>
                  </a:lnTo>
                  <a:lnTo>
                    <a:pt x="15159" y="16222"/>
                  </a:lnTo>
                  <a:lnTo>
                    <a:pt x="15117" y="16395"/>
                  </a:lnTo>
                  <a:lnTo>
                    <a:pt x="15128" y="16432"/>
                  </a:lnTo>
                  <a:lnTo>
                    <a:pt x="15159" y="16457"/>
                  </a:lnTo>
                  <a:lnTo>
                    <a:pt x="15159" y="16494"/>
                  </a:lnTo>
                  <a:lnTo>
                    <a:pt x="15181" y="16531"/>
                  </a:lnTo>
                  <a:lnTo>
                    <a:pt x="15128" y="16605"/>
                  </a:lnTo>
                  <a:lnTo>
                    <a:pt x="15128" y="16679"/>
                  </a:lnTo>
                  <a:lnTo>
                    <a:pt x="15170" y="16704"/>
                  </a:lnTo>
                  <a:lnTo>
                    <a:pt x="15181" y="16803"/>
                  </a:lnTo>
                  <a:lnTo>
                    <a:pt x="15213" y="16840"/>
                  </a:lnTo>
                  <a:lnTo>
                    <a:pt x="15149" y="16914"/>
                  </a:lnTo>
                  <a:lnTo>
                    <a:pt x="15117" y="17013"/>
                  </a:lnTo>
                  <a:lnTo>
                    <a:pt x="15095" y="17025"/>
                  </a:lnTo>
                  <a:lnTo>
                    <a:pt x="15063" y="17013"/>
                  </a:lnTo>
                  <a:lnTo>
                    <a:pt x="15063" y="17075"/>
                  </a:lnTo>
                  <a:lnTo>
                    <a:pt x="15095" y="17112"/>
                  </a:lnTo>
                  <a:lnTo>
                    <a:pt x="15063" y="17161"/>
                  </a:lnTo>
                  <a:lnTo>
                    <a:pt x="15052" y="17273"/>
                  </a:lnTo>
                  <a:lnTo>
                    <a:pt x="15063" y="17347"/>
                  </a:lnTo>
                  <a:lnTo>
                    <a:pt x="15117" y="17421"/>
                  </a:lnTo>
                  <a:lnTo>
                    <a:pt x="15170" y="17458"/>
                  </a:lnTo>
                  <a:lnTo>
                    <a:pt x="15074" y="17446"/>
                  </a:lnTo>
                  <a:lnTo>
                    <a:pt x="15009" y="17384"/>
                  </a:lnTo>
                  <a:lnTo>
                    <a:pt x="15020" y="17285"/>
                  </a:lnTo>
                  <a:lnTo>
                    <a:pt x="14999" y="17161"/>
                  </a:lnTo>
                  <a:lnTo>
                    <a:pt x="14955" y="17149"/>
                  </a:lnTo>
                  <a:lnTo>
                    <a:pt x="14945" y="17112"/>
                  </a:lnTo>
                  <a:lnTo>
                    <a:pt x="14955" y="17050"/>
                  </a:lnTo>
                  <a:lnTo>
                    <a:pt x="14934" y="17050"/>
                  </a:lnTo>
                  <a:lnTo>
                    <a:pt x="14837" y="17198"/>
                  </a:lnTo>
                  <a:lnTo>
                    <a:pt x="14837" y="17260"/>
                  </a:lnTo>
                  <a:lnTo>
                    <a:pt x="14826" y="17322"/>
                  </a:lnTo>
                  <a:lnTo>
                    <a:pt x="14773" y="17322"/>
                  </a:lnTo>
                  <a:lnTo>
                    <a:pt x="14719" y="17260"/>
                  </a:lnTo>
                  <a:lnTo>
                    <a:pt x="14633" y="17223"/>
                  </a:lnTo>
                  <a:lnTo>
                    <a:pt x="14569" y="17285"/>
                  </a:lnTo>
                  <a:lnTo>
                    <a:pt x="14482" y="17334"/>
                  </a:lnTo>
                  <a:lnTo>
                    <a:pt x="14590" y="17223"/>
                  </a:lnTo>
                  <a:lnTo>
                    <a:pt x="14622" y="17137"/>
                  </a:lnTo>
                  <a:lnTo>
                    <a:pt x="14611" y="17087"/>
                  </a:lnTo>
                  <a:lnTo>
                    <a:pt x="14590" y="16976"/>
                  </a:lnTo>
                  <a:lnTo>
                    <a:pt x="14558" y="16914"/>
                  </a:lnTo>
                  <a:lnTo>
                    <a:pt x="14536" y="16864"/>
                  </a:lnTo>
                  <a:lnTo>
                    <a:pt x="14525" y="16864"/>
                  </a:lnTo>
                  <a:lnTo>
                    <a:pt x="14461" y="16828"/>
                  </a:lnTo>
                  <a:lnTo>
                    <a:pt x="14407" y="16791"/>
                  </a:lnTo>
                  <a:lnTo>
                    <a:pt x="14407" y="16741"/>
                  </a:lnTo>
                  <a:lnTo>
                    <a:pt x="14396" y="16716"/>
                  </a:lnTo>
                  <a:lnTo>
                    <a:pt x="14407" y="16655"/>
                  </a:lnTo>
                  <a:lnTo>
                    <a:pt x="14364" y="16593"/>
                  </a:lnTo>
                  <a:lnTo>
                    <a:pt x="14321" y="16555"/>
                  </a:lnTo>
                  <a:lnTo>
                    <a:pt x="14321" y="16482"/>
                  </a:lnTo>
                  <a:lnTo>
                    <a:pt x="14267" y="16432"/>
                  </a:lnTo>
                  <a:lnTo>
                    <a:pt x="14246" y="16370"/>
                  </a:lnTo>
                  <a:lnTo>
                    <a:pt x="14267" y="16234"/>
                  </a:lnTo>
                  <a:lnTo>
                    <a:pt x="14321" y="16173"/>
                  </a:lnTo>
                  <a:lnTo>
                    <a:pt x="14353" y="16086"/>
                  </a:lnTo>
                  <a:lnTo>
                    <a:pt x="14353" y="16024"/>
                  </a:lnTo>
                  <a:lnTo>
                    <a:pt x="14429" y="15875"/>
                  </a:lnTo>
                  <a:lnTo>
                    <a:pt x="14429" y="15727"/>
                  </a:lnTo>
                  <a:lnTo>
                    <a:pt x="14418" y="15715"/>
                  </a:lnTo>
                  <a:lnTo>
                    <a:pt x="14407" y="15628"/>
                  </a:lnTo>
                  <a:lnTo>
                    <a:pt x="14450" y="15541"/>
                  </a:lnTo>
                  <a:lnTo>
                    <a:pt x="14482" y="15480"/>
                  </a:lnTo>
                  <a:lnTo>
                    <a:pt x="14482" y="15418"/>
                  </a:lnTo>
                  <a:lnTo>
                    <a:pt x="14569" y="15245"/>
                  </a:lnTo>
                  <a:lnTo>
                    <a:pt x="14558" y="15134"/>
                  </a:lnTo>
                  <a:lnTo>
                    <a:pt x="14525" y="15134"/>
                  </a:lnTo>
                  <a:lnTo>
                    <a:pt x="14515" y="15159"/>
                  </a:lnTo>
                  <a:lnTo>
                    <a:pt x="14515" y="15121"/>
                  </a:lnTo>
                  <a:lnTo>
                    <a:pt x="14471" y="15121"/>
                  </a:lnTo>
                  <a:lnTo>
                    <a:pt x="14407" y="15159"/>
                  </a:lnTo>
                  <a:lnTo>
                    <a:pt x="14310" y="15134"/>
                  </a:lnTo>
                  <a:lnTo>
                    <a:pt x="14213" y="15109"/>
                  </a:lnTo>
                  <a:lnTo>
                    <a:pt x="14192" y="15109"/>
                  </a:lnTo>
                  <a:lnTo>
                    <a:pt x="14160" y="15072"/>
                  </a:lnTo>
                  <a:lnTo>
                    <a:pt x="14041" y="15072"/>
                  </a:lnTo>
                  <a:lnTo>
                    <a:pt x="13977" y="15096"/>
                  </a:lnTo>
                  <a:lnTo>
                    <a:pt x="13945" y="15072"/>
                  </a:lnTo>
                  <a:lnTo>
                    <a:pt x="13859" y="15072"/>
                  </a:lnTo>
                  <a:lnTo>
                    <a:pt x="13837" y="15059"/>
                  </a:lnTo>
                  <a:lnTo>
                    <a:pt x="13859" y="15035"/>
                  </a:lnTo>
                  <a:lnTo>
                    <a:pt x="13773" y="14948"/>
                  </a:lnTo>
                  <a:lnTo>
                    <a:pt x="13762" y="14911"/>
                  </a:lnTo>
                  <a:lnTo>
                    <a:pt x="13665" y="14800"/>
                  </a:lnTo>
                  <a:lnTo>
                    <a:pt x="13622" y="14787"/>
                  </a:lnTo>
                  <a:lnTo>
                    <a:pt x="13536" y="14701"/>
                  </a:lnTo>
                  <a:lnTo>
                    <a:pt x="13493" y="14689"/>
                  </a:lnTo>
                  <a:lnTo>
                    <a:pt x="13375" y="14602"/>
                  </a:lnTo>
                  <a:lnTo>
                    <a:pt x="13343" y="14565"/>
                  </a:lnTo>
                  <a:lnTo>
                    <a:pt x="13310" y="14627"/>
                  </a:lnTo>
                  <a:lnTo>
                    <a:pt x="13310" y="14602"/>
                  </a:lnTo>
                  <a:lnTo>
                    <a:pt x="13267" y="14491"/>
                  </a:lnTo>
                  <a:lnTo>
                    <a:pt x="13224" y="14441"/>
                  </a:lnTo>
                  <a:lnTo>
                    <a:pt x="13224" y="14380"/>
                  </a:lnTo>
                  <a:lnTo>
                    <a:pt x="13170" y="14355"/>
                  </a:lnTo>
                  <a:lnTo>
                    <a:pt x="13117" y="14243"/>
                  </a:lnTo>
                  <a:lnTo>
                    <a:pt x="13074" y="14231"/>
                  </a:lnTo>
                  <a:lnTo>
                    <a:pt x="12977" y="14120"/>
                  </a:lnTo>
                  <a:lnTo>
                    <a:pt x="12923" y="14107"/>
                  </a:lnTo>
                  <a:lnTo>
                    <a:pt x="12891" y="14071"/>
                  </a:lnTo>
                  <a:lnTo>
                    <a:pt x="12751" y="14021"/>
                  </a:lnTo>
                  <a:lnTo>
                    <a:pt x="12654" y="13934"/>
                  </a:lnTo>
                  <a:lnTo>
                    <a:pt x="12525" y="13823"/>
                  </a:lnTo>
                  <a:lnTo>
                    <a:pt x="12418" y="13835"/>
                  </a:lnTo>
                  <a:lnTo>
                    <a:pt x="12203" y="13922"/>
                  </a:lnTo>
                  <a:lnTo>
                    <a:pt x="11988" y="13996"/>
                  </a:lnTo>
                  <a:lnTo>
                    <a:pt x="11891" y="13996"/>
                  </a:lnTo>
                  <a:lnTo>
                    <a:pt x="11827" y="13959"/>
                  </a:lnTo>
                  <a:lnTo>
                    <a:pt x="11891" y="13984"/>
                  </a:lnTo>
                  <a:lnTo>
                    <a:pt x="11988" y="13947"/>
                  </a:lnTo>
                  <a:lnTo>
                    <a:pt x="12160" y="13749"/>
                  </a:lnTo>
                  <a:lnTo>
                    <a:pt x="12192" y="13687"/>
                  </a:lnTo>
                  <a:lnTo>
                    <a:pt x="12160" y="13551"/>
                  </a:lnTo>
                  <a:lnTo>
                    <a:pt x="12117" y="13489"/>
                  </a:lnTo>
                  <a:lnTo>
                    <a:pt x="12160" y="13341"/>
                  </a:lnTo>
                  <a:lnTo>
                    <a:pt x="12160" y="13205"/>
                  </a:lnTo>
                  <a:lnTo>
                    <a:pt x="12117" y="13118"/>
                  </a:lnTo>
                  <a:lnTo>
                    <a:pt x="12117" y="13032"/>
                  </a:lnTo>
                  <a:lnTo>
                    <a:pt x="12149" y="12957"/>
                  </a:lnTo>
                  <a:lnTo>
                    <a:pt x="12149" y="12896"/>
                  </a:lnTo>
                  <a:lnTo>
                    <a:pt x="12095" y="12871"/>
                  </a:lnTo>
                  <a:lnTo>
                    <a:pt x="11923" y="12871"/>
                  </a:lnTo>
                  <a:lnTo>
                    <a:pt x="11837" y="13032"/>
                  </a:lnTo>
                  <a:lnTo>
                    <a:pt x="11730" y="13180"/>
                  </a:lnTo>
                  <a:lnTo>
                    <a:pt x="11601" y="13193"/>
                  </a:lnTo>
                  <a:lnTo>
                    <a:pt x="11515" y="13267"/>
                  </a:lnTo>
                  <a:lnTo>
                    <a:pt x="11547" y="13205"/>
                  </a:lnTo>
                  <a:lnTo>
                    <a:pt x="11708" y="13155"/>
                  </a:lnTo>
                  <a:lnTo>
                    <a:pt x="11784" y="13069"/>
                  </a:lnTo>
                  <a:lnTo>
                    <a:pt x="11837" y="12908"/>
                  </a:lnTo>
                  <a:lnTo>
                    <a:pt x="11816" y="12896"/>
                  </a:lnTo>
                  <a:lnTo>
                    <a:pt x="11816" y="12809"/>
                  </a:lnTo>
                  <a:lnTo>
                    <a:pt x="11784" y="12760"/>
                  </a:lnTo>
                  <a:lnTo>
                    <a:pt x="11794" y="12698"/>
                  </a:lnTo>
                  <a:lnTo>
                    <a:pt x="11784" y="12648"/>
                  </a:lnTo>
                  <a:lnTo>
                    <a:pt x="11719" y="12636"/>
                  </a:lnTo>
                  <a:lnTo>
                    <a:pt x="11741" y="12599"/>
                  </a:lnTo>
                  <a:lnTo>
                    <a:pt x="11794" y="12587"/>
                  </a:lnTo>
                  <a:lnTo>
                    <a:pt x="11816" y="12525"/>
                  </a:lnTo>
                  <a:lnTo>
                    <a:pt x="11870" y="12414"/>
                  </a:lnTo>
                  <a:lnTo>
                    <a:pt x="11870" y="12327"/>
                  </a:lnTo>
                  <a:lnTo>
                    <a:pt x="11837" y="12290"/>
                  </a:lnTo>
                  <a:lnTo>
                    <a:pt x="11881" y="12154"/>
                  </a:lnTo>
                  <a:lnTo>
                    <a:pt x="11923" y="12130"/>
                  </a:lnTo>
                  <a:lnTo>
                    <a:pt x="11945" y="12030"/>
                  </a:lnTo>
                  <a:lnTo>
                    <a:pt x="11988" y="11969"/>
                  </a:lnTo>
                  <a:lnTo>
                    <a:pt x="12010" y="11845"/>
                  </a:lnTo>
                  <a:lnTo>
                    <a:pt x="12063" y="11783"/>
                  </a:lnTo>
                  <a:lnTo>
                    <a:pt x="12042" y="11709"/>
                  </a:lnTo>
                  <a:lnTo>
                    <a:pt x="12042" y="11659"/>
                  </a:lnTo>
                  <a:lnTo>
                    <a:pt x="12106" y="11709"/>
                  </a:lnTo>
                  <a:lnTo>
                    <a:pt x="12160" y="11647"/>
                  </a:lnTo>
                  <a:lnTo>
                    <a:pt x="12160" y="11585"/>
                  </a:lnTo>
                  <a:lnTo>
                    <a:pt x="12224" y="11573"/>
                  </a:lnTo>
                  <a:lnTo>
                    <a:pt x="12311" y="11462"/>
                  </a:lnTo>
                  <a:lnTo>
                    <a:pt x="12364" y="11425"/>
                  </a:lnTo>
                  <a:lnTo>
                    <a:pt x="12353" y="11363"/>
                  </a:lnTo>
                  <a:lnTo>
                    <a:pt x="12397" y="11325"/>
                  </a:lnTo>
                  <a:lnTo>
                    <a:pt x="12429" y="11325"/>
                  </a:lnTo>
                  <a:lnTo>
                    <a:pt x="12450" y="11276"/>
                  </a:lnTo>
                  <a:lnTo>
                    <a:pt x="12418" y="11227"/>
                  </a:lnTo>
                  <a:lnTo>
                    <a:pt x="12482" y="11177"/>
                  </a:lnTo>
                  <a:lnTo>
                    <a:pt x="12525" y="11091"/>
                  </a:lnTo>
                  <a:lnTo>
                    <a:pt x="12579" y="11091"/>
                  </a:lnTo>
                  <a:lnTo>
                    <a:pt x="12579" y="11053"/>
                  </a:lnTo>
                  <a:lnTo>
                    <a:pt x="12611" y="11029"/>
                  </a:lnTo>
                  <a:lnTo>
                    <a:pt x="12536" y="10967"/>
                  </a:lnTo>
                  <a:lnTo>
                    <a:pt x="12569" y="10955"/>
                  </a:lnTo>
                  <a:lnTo>
                    <a:pt x="12569" y="10905"/>
                  </a:lnTo>
                  <a:lnTo>
                    <a:pt x="12611" y="10918"/>
                  </a:lnTo>
                  <a:lnTo>
                    <a:pt x="12676" y="10980"/>
                  </a:lnTo>
                  <a:lnTo>
                    <a:pt x="12687" y="11016"/>
                  </a:lnTo>
                  <a:lnTo>
                    <a:pt x="12719" y="10992"/>
                  </a:lnTo>
                  <a:lnTo>
                    <a:pt x="12698" y="10955"/>
                  </a:lnTo>
                  <a:lnTo>
                    <a:pt x="12644" y="10918"/>
                  </a:lnTo>
                  <a:lnTo>
                    <a:pt x="12741" y="10868"/>
                  </a:lnTo>
                  <a:lnTo>
                    <a:pt x="12762" y="10831"/>
                  </a:lnTo>
                  <a:lnTo>
                    <a:pt x="12837" y="10831"/>
                  </a:lnTo>
                  <a:lnTo>
                    <a:pt x="12848" y="10843"/>
                  </a:lnTo>
                  <a:lnTo>
                    <a:pt x="12859" y="10794"/>
                  </a:lnTo>
                  <a:lnTo>
                    <a:pt x="12848" y="10769"/>
                  </a:lnTo>
                  <a:lnTo>
                    <a:pt x="12891" y="10769"/>
                  </a:lnTo>
                  <a:lnTo>
                    <a:pt x="12902" y="10843"/>
                  </a:lnTo>
                  <a:lnTo>
                    <a:pt x="12945" y="10782"/>
                  </a:lnTo>
                  <a:lnTo>
                    <a:pt x="12945" y="10769"/>
                  </a:lnTo>
                  <a:lnTo>
                    <a:pt x="12902" y="10732"/>
                  </a:lnTo>
                  <a:lnTo>
                    <a:pt x="12902" y="10671"/>
                  </a:lnTo>
                  <a:lnTo>
                    <a:pt x="12923" y="10707"/>
                  </a:lnTo>
                  <a:lnTo>
                    <a:pt x="13031" y="10732"/>
                  </a:lnTo>
                  <a:lnTo>
                    <a:pt x="13020" y="10682"/>
                  </a:lnTo>
                  <a:lnTo>
                    <a:pt x="12966" y="10658"/>
                  </a:lnTo>
                  <a:lnTo>
                    <a:pt x="12956" y="10609"/>
                  </a:lnTo>
                  <a:lnTo>
                    <a:pt x="12977" y="10596"/>
                  </a:lnTo>
                  <a:lnTo>
                    <a:pt x="12999" y="10547"/>
                  </a:lnTo>
                  <a:lnTo>
                    <a:pt x="13010" y="10646"/>
                  </a:lnTo>
                  <a:lnTo>
                    <a:pt x="13063" y="10621"/>
                  </a:lnTo>
                  <a:lnTo>
                    <a:pt x="13106" y="10646"/>
                  </a:lnTo>
                  <a:lnTo>
                    <a:pt x="13149" y="10609"/>
                  </a:lnTo>
                  <a:lnTo>
                    <a:pt x="13085" y="10485"/>
                  </a:lnTo>
                  <a:lnTo>
                    <a:pt x="13052" y="10349"/>
                  </a:lnTo>
                  <a:lnTo>
                    <a:pt x="12999" y="10275"/>
                  </a:lnTo>
                  <a:lnTo>
                    <a:pt x="12999" y="10213"/>
                  </a:lnTo>
                  <a:lnTo>
                    <a:pt x="12977" y="10164"/>
                  </a:lnTo>
                  <a:lnTo>
                    <a:pt x="12999" y="10126"/>
                  </a:lnTo>
                  <a:lnTo>
                    <a:pt x="13031" y="10176"/>
                  </a:lnTo>
                  <a:lnTo>
                    <a:pt x="13063" y="10287"/>
                  </a:lnTo>
                  <a:lnTo>
                    <a:pt x="13139" y="10398"/>
                  </a:lnTo>
                  <a:lnTo>
                    <a:pt x="13278" y="10423"/>
                  </a:lnTo>
                  <a:lnTo>
                    <a:pt x="13332" y="10473"/>
                  </a:lnTo>
                  <a:lnTo>
                    <a:pt x="13396" y="10473"/>
                  </a:lnTo>
                  <a:lnTo>
                    <a:pt x="13440" y="10435"/>
                  </a:lnTo>
                  <a:lnTo>
                    <a:pt x="13493" y="10435"/>
                  </a:lnTo>
                  <a:lnTo>
                    <a:pt x="13569" y="10349"/>
                  </a:lnTo>
                  <a:lnTo>
                    <a:pt x="13590" y="10188"/>
                  </a:lnTo>
                  <a:lnTo>
                    <a:pt x="13482" y="10040"/>
                  </a:lnTo>
                  <a:lnTo>
                    <a:pt x="13461" y="9941"/>
                  </a:lnTo>
                  <a:lnTo>
                    <a:pt x="13429" y="9891"/>
                  </a:lnTo>
                  <a:lnTo>
                    <a:pt x="13396" y="9891"/>
                  </a:lnTo>
                  <a:lnTo>
                    <a:pt x="13332" y="9978"/>
                  </a:lnTo>
                  <a:lnTo>
                    <a:pt x="13214" y="9990"/>
                  </a:lnTo>
                  <a:lnTo>
                    <a:pt x="13181" y="10003"/>
                  </a:lnTo>
                  <a:lnTo>
                    <a:pt x="13181" y="9990"/>
                  </a:lnTo>
                  <a:lnTo>
                    <a:pt x="13170" y="9941"/>
                  </a:lnTo>
                  <a:lnTo>
                    <a:pt x="13214" y="9966"/>
                  </a:lnTo>
                  <a:lnTo>
                    <a:pt x="13278" y="9941"/>
                  </a:lnTo>
                  <a:lnTo>
                    <a:pt x="13343" y="9879"/>
                  </a:lnTo>
                  <a:lnTo>
                    <a:pt x="13332" y="9855"/>
                  </a:lnTo>
                  <a:lnTo>
                    <a:pt x="13224" y="9780"/>
                  </a:lnTo>
                  <a:lnTo>
                    <a:pt x="13106" y="9632"/>
                  </a:lnTo>
                  <a:lnTo>
                    <a:pt x="13074" y="9632"/>
                  </a:lnTo>
                  <a:lnTo>
                    <a:pt x="13063" y="9669"/>
                  </a:lnTo>
                  <a:lnTo>
                    <a:pt x="13085" y="9718"/>
                  </a:lnTo>
                  <a:lnTo>
                    <a:pt x="13074" y="9743"/>
                  </a:lnTo>
                  <a:lnTo>
                    <a:pt x="13020" y="9694"/>
                  </a:lnTo>
                  <a:lnTo>
                    <a:pt x="12999" y="9607"/>
                  </a:lnTo>
                  <a:lnTo>
                    <a:pt x="13052" y="9619"/>
                  </a:lnTo>
                  <a:lnTo>
                    <a:pt x="13052" y="9508"/>
                  </a:lnTo>
                  <a:lnTo>
                    <a:pt x="13074" y="9570"/>
                  </a:lnTo>
                  <a:lnTo>
                    <a:pt x="13160" y="9657"/>
                  </a:lnTo>
                  <a:lnTo>
                    <a:pt x="13203" y="9669"/>
                  </a:lnTo>
                  <a:lnTo>
                    <a:pt x="13235" y="9780"/>
                  </a:lnTo>
                  <a:lnTo>
                    <a:pt x="13343" y="9855"/>
                  </a:lnTo>
                  <a:lnTo>
                    <a:pt x="13471" y="9904"/>
                  </a:lnTo>
                  <a:lnTo>
                    <a:pt x="13525" y="9990"/>
                  </a:lnTo>
                  <a:lnTo>
                    <a:pt x="13579" y="10028"/>
                  </a:lnTo>
                  <a:lnTo>
                    <a:pt x="13590" y="10064"/>
                  </a:lnTo>
                  <a:lnTo>
                    <a:pt x="13654" y="10102"/>
                  </a:lnTo>
                  <a:lnTo>
                    <a:pt x="13687" y="10126"/>
                  </a:lnTo>
                  <a:lnTo>
                    <a:pt x="13687" y="10052"/>
                  </a:lnTo>
                  <a:lnTo>
                    <a:pt x="13740" y="10028"/>
                  </a:lnTo>
                  <a:lnTo>
                    <a:pt x="13698" y="9990"/>
                  </a:lnTo>
                  <a:lnTo>
                    <a:pt x="13708" y="9928"/>
                  </a:lnTo>
                  <a:lnTo>
                    <a:pt x="13751" y="10003"/>
                  </a:lnTo>
                  <a:lnTo>
                    <a:pt x="13762" y="10052"/>
                  </a:lnTo>
                  <a:lnTo>
                    <a:pt x="13805" y="10064"/>
                  </a:lnTo>
                  <a:lnTo>
                    <a:pt x="13870" y="9966"/>
                  </a:lnTo>
                  <a:lnTo>
                    <a:pt x="13870" y="9842"/>
                  </a:lnTo>
                  <a:lnTo>
                    <a:pt x="13848" y="9793"/>
                  </a:lnTo>
                  <a:lnTo>
                    <a:pt x="13870" y="9694"/>
                  </a:lnTo>
                  <a:lnTo>
                    <a:pt x="13902" y="9805"/>
                  </a:lnTo>
                  <a:lnTo>
                    <a:pt x="13902" y="9867"/>
                  </a:lnTo>
                  <a:lnTo>
                    <a:pt x="13934" y="9730"/>
                  </a:lnTo>
                  <a:lnTo>
                    <a:pt x="13988" y="9694"/>
                  </a:lnTo>
                  <a:lnTo>
                    <a:pt x="14009" y="9730"/>
                  </a:lnTo>
                  <a:lnTo>
                    <a:pt x="14020" y="9743"/>
                  </a:lnTo>
                  <a:lnTo>
                    <a:pt x="13977" y="9805"/>
                  </a:lnTo>
                  <a:lnTo>
                    <a:pt x="14009" y="9817"/>
                  </a:lnTo>
                  <a:lnTo>
                    <a:pt x="14020" y="9867"/>
                  </a:lnTo>
                  <a:lnTo>
                    <a:pt x="14063" y="9817"/>
                  </a:lnTo>
                  <a:lnTo>
                    <a:pt x="14095" y="9842"/>
                  </a:lnTo>
                  <a:lnTo>
                    <a:pt x="14170" y="9928"/>
                  </a:lnTo>
                  <a:lnTo>
                    <a:pt x="14181" y="9904"/>
                  </a:lnTo>
                  <a:lnTo>
                    <a:pt x="14224" y="9904"/>
                  </a:lnTo>
                  <a:lnTo>
                    <a:pt x="14246" y="9928"/>
                  </a:lnTo>
                  <a:lnTo>
                    <a:pt x="14299" y="9916"/>
                  </a:lnTo>
                  <a:lnTo>
                    <a:pt x="14353" y="9805"/>
                  </a:lnTo>
                  <a:lnTo>
                    <a:pt x="14439" y="9755"/>
                  </a:lnTo>
                  <a:lnTo>
                    <a:pt x="14622" y="9545"/>
                  </a:lnTo>
                  <a:lnTo>
                    <a:pt x="14633" y="9496"/>
                  </a:lnTo>
                  <a:lnTo>
                    <a:pt x="14665" y="9483"/>
                  </a:lnTo>
                  <a:lnTo>
                    <a:pt x="14676" y="9508"/>
                  </a:lnTo>
                  <a:lnTo>
                    <a:pt x="14762" y="9384"/>
                  </a:lnTo>
                  <a:lnTo>
                    <a:pt x="14816" y="9360"/>
                  </a:lnTo>
                  <a:lnTo>
                    <a:pt x="14880" y="9298"/>
                  </a:lnTo>
                  <a:lnTo>
                    <a:pt x="14902" y="9261"/>
                  </a:lnTo>
                  <a:lnTo>
                    <a:pt x="14891" y="9187"/>
                  </a:lnTo>
                  <a:lnTo>
                    <a:pt x="14676" y="9125"/>
                  </a:lnTo>
                  <a:lnTo>
                    <a:pt x="14558" y="9100"/>
                  </a:lnTo>
                  <a:lnTo>
                    <a:pt x="14450" y="9051"/>
                  </a:lnTo>
                  <a:lnTo>
                    <a:pt x="14407" y="8939"/>
                  </a:lnTo>
                  <a:lnTo>
                    <a:pt x="14342" y="8803"/>
                  </a:lnTo>
                  <a:lnTo>
                    <a:pt x="14310" y="8803"/>
                  </a:lnTo>
                  <a:lnTo>
                    <a:pt x="14299" y="8692"/>
                  </a:lnTo>
                  <a:lnTo>
                    <a:pt x="14289" y="8680"/>
                  </a:lnTo>
                  <a:lnTo>
                    <a:pt x="14299" y="8643"/>
                  </a:lnTo>
                  <a:lnTo>
                    <a:pt x="14321" y="8643"/>
                  </a:lnTo>
                  <a:lnTo>
                    <a:pt x="14342" y="8605"/>
                  </a:lnTo>
                  <a:lnTo>
                    <a:pt x="14299" y="8569"/>
                  </a:lnTo>
                  <a:lnTo>
                    <a:pt x="14181" y="8569"/>
                  </a:lnTo>
                  <a:lnTo>
                    <a:pt x="14041" y="8519"/>
                  </a:lnTo>
                  <a:lnTo>
                    <a:pt x="13999" y="8519"/>
                  </a:lnTo>
                  <a:lnTo>
                    <a:pt x="13977" y="8556"/>
                  </a:lnTo>
                  <a:lnTo>
                    <a:pt x="13934" y="8507"/>
                  </a:lnTo>
                  <a:lnTo>
                    <a:pt x="13934" y="8457"/>
                  </a:lnTo>
                  <a:lnTo>
                    <a:pt x="13988" y="8482"/>
                  </a:lnTo>
                  <a:lnTo>
                    <a:pt x="14128" y="8494"/>
                  </a:lnTo>
                  <a:lnTo>
                    <a:pt x="14203" y="8556"/>
                  </a:lnTo>
                  <a:lnTo>
                    <a:pt x="14321" y="8556"/>
                  </a:lnTo>
                  <a:lnTo>
                    <a:pt x="14396" y="8618"/>
                  </a:lnTo>
                  <a:lnTo>
                    <a:pt x="14461" y="8754"/>
                  </a:lnTo>
                  <a:lnTo>
                    <a:pt x="14515" y="8766"/>
                  </a:lnTo>
                  <a:lnTo>
                    <a:pt x="14536" y="8803"/>
                  </a:lnTo>
                  <a:lnTo>
                    <a:pt x="14515" y="8816"/>
                  </a:lnTo>
                  <a:lnTo>
                    <a:pt x="14482" y="8816"/>
                  </a:lnTo>
                  <a:lnTo>
                    <a:pt x="14482" y="8853"/>
                  </a:lnTo>
                  <a:lnTo>
                    <a:pt x="14579" y="8890"/>
                  </a:lnTo>
                  <a:lnTo>
                    <a:pt x="14611" y="8976"/>
                  </a:lnTo>
                  <a:lnTo>
                    <a:pt x="14644" y="9039"/>
                  </a:lnTo>
                  <a:lnTo>
                    <a:pt x="14837" y="9075"/>
                  </a:lnTo>
                  <a:lnTo>
                    <a:pt x="14891" y="9051"/>
                  </a:lnTo>
                  <a:lnTo>
                    <a:pt x="14912" y="8976"/>
                  </a:lnTo>
                  <a:lnTo>
                    <a:pt x="14955" y="8939"/>
                  </a:lnTo>
                  <a:lnTo>
                    <a:pt x="14999" y="8952"/>
                  </a:lnTo>
                  <a:lnTo>
                    <a:pt x="15063" y="8865"/>
                  </a:lnTo>
                  <a:lnTo>
                    <a:pt x="15074" y="8853"/>
                  </a:lnTo>
                  <a:lnTo>
                    <a:pt x="15159" y="8939"/>
                  </a:lnTo>
                  <a:lnTo>
                    <a:pt x="15149" y="8952"/>
                  </a:lnTo>
                  <a:lnTo>
                    <a:pt x="15095" y="9051"/>
                  </a:lnTo>
                  <a:lnTo>
                    <a:pt x="15095" y="9100"/>
                  </a:lnTo>
                  <a:lnTo>
                    <a:pt x="15052" y="9162"/>
                  </a:lnTo>
                  <a:lnTo>
                    <a:pt x="15052" y="9199"/>
                  </a:lnTo>
                  <a:lnTo>
                    <a:pt x="14999" y="9310"/>
                  </a:lnTo>
                  <a:lnTo>
                    <a:pt x="15020" y="9360"/>
                  </a:lnTo>
                  <a:lnTo>
                    <a:pt x="14999" y="9372"/>
                  </a:lnTo>
                  <a:lnTo>
                    <a:pt x="14988" y="9434"/>
                  </a:lnTo>
                  <a:lnTo>
                    <a:pt x="14988" y="9496"/>
                  </a:lnTo>
                  <a:lnTo>
                    <a:pt x="14902" y="9570"/>
                  </a:lnTo>
                  <a:lnTo>
                    <a:pt x="14880" y="9632"/>
                  </a:lnTo>
                  <a:lnTo>
                    <a:pt x="14880" y="9730"/>
                  </a:lnTo>
                  <a:lnTo>
                    <a:pt x="14858" y="9755"/>
                  </a:lnTo>
                  <a:lnTo>
                    <a:pt x="14858" y="9855"/>
                  </a:lnTo>
                  <a:lnTo>
                    <a:pt x="14826" y="9904"/>
                  </a:lnTo>
                  <a:lnTo>
                    <a:pt x="14751" y="9904"/>
                  </a:lnTo>
                  <a:lnTo>
                    <a:pt x="14665" y="9941"/>
                  </a:lnTo>
                  <a:lnTo>
                    <a:pt x="14665" y="10003"/>
                  </a:lnTo>
                  <a:lnTo>
                    <a:pt x="14633" y="10114"/>
                  </a:lnTo>
                  <a:lnTo>
                    <a:pt x="14644" y="10188"/>
                  </a:lnTo>
                  <a:lnTo>
                    <a:pt x="14676" y="10188"/>
                  </a:lnTo>
                  <a:lnTo>
                    <a:pt x="14687" y="10126"/>
                  </a:lnTo>
                  <a:lnTo>
                    <a:pt x="14719" y="10114"/>
                  </a:lnTo>
                  <a:lnTo>
                    <a:pt x="14740" y="10126"/>
                  </a:lnTo>
                  <a:lnTo>
                    <a:pt x="14783" y="10164"/>
                  </a:lnTo>
                  <a:lnTo>
                    <a:pt x="14826" y="10164"/>
                  </a:lnTo>
                  <a:lnTo>
                    <a:pt x="14848" y="10151"/>
                  </a:lnTo>
                  <a:lnTo>
                    <a:pt x="14880" y="10151"/>
                  </a:lnTo>
                  <a:lnTo>
                    <a:pt x="14902" y="10176"/>
                  </a:lnTo>
                  <a:lnTo>
                    <a:pt x="14912" y="10225"/>
                  </a:lnTo>
                  <a:lnTo>
                    <a:pt x="14880" y="10287"/>
                  </a:lnTo>
                  <a:lnTo>
                    <a:pt x="14891" y="10349"/>
                  </a:lnTo>
                  <a:lnTo>
                    <a:pt x="14848" y="10398"/>
                  </a:lnTo>
                  <a:lnTo>
                    <a:pt x="14848" y="10485"/>
                  </a:lnTo>
                  <a:lnTo>
                    <a:pt x="14858" y="10522"/>
                  </a:lnTo>
                  <a:lnTo>
                    <a:pt x="14891" y="10497"/>
                  </a:lnTo>
                  <a:lnTo>
                    <a:pt x="14912" y="10522"/>
                  </a:lnTo>
                  <a:lnTo>
                    <a:pt x="14955" y="10522"/>
                  </a:lnTo>
                  <a:lnTo>
                    <a:pt x="14988" y="10485"/>
                  </a:lnTo>
                  <a:lnTo>
                    <a:pt x="15041" y="10485"/>
                  </a:lnTo>
                  <a:lnTo>
                    <a:pt x="15052" y="10460"/>
                  </a:lnTo>
                  <a:lnTo>
                    <a:pt x="15095" y="10423"/>
                  </a:lnTo>
                  <a:lnTo>
                    <a:pt x="15128" y="10423"/>
                  </a:lnTo>
                  <a:lnTo>
                    <a:pt x="15181" y="10373"/>
                  </a:lnTo>
                  <a:lnTo>
                    <a:pt x="15203" y="10300"/>
                  </a:lnTo>
                  <a:lnTo>
                    <a:pt x="15235" y="10250"/>
                  </a:lnTo>
                  <a:lnTo>
                    <a:pt x="15267" y="10213"/>
                  </a:lnTo>
                  <a:lnTo>
                    <a:pt x="15288" y="10213"/>
                  </a:lnTo>
                  <a:lnTo>
                    <a:pt x="15321" y="10237"/>
                  </a:lnTo>
                  <a:lnTo>
                    <a:pt x="15364" y="10213"/>
                  </a:lnTo>
                  <a:lnTo>
                    <a:pt x="15386" y="10188"/>
                  </a:lnTo>
                  <a:lnTo>
                    <a:pt x="15428" y="10188"/>
                  </a:lnTo>
                  <a:lnTo>
                    <a:pt x="15450" y="10102"/>
                  </a:lnTo>
                  <a:lnTo>
                    <a:pt x="15450" y="10028"/>
                  </a:lnTo>
                  <a:lnTo>
                    <a:pt x="15504" y="9978"/>
                  </a:lnTo>
                  <a:lnTo>
                    <a:pt x="15525" y="9928"/>
                  </a:lnTo>
                  <a:lnTo>
                    <a:pt x="15558" y="9928"/>
                  </a:lnTo>
                  <a:lnTo>
                    <a:pt x="15590" y="9966"/>
                  </a:lnTo>
                  <a:lnTo>
                    <a:pt x="15611" y="9928"/>
                  </a:lnTo>
                  <a:lnTo>
                    <a:pt x="15644" y="9916"/>
                  </a:lnTo>
                  <a:lnTo>
                    <a:pt x="15665" y="9928"/>
                  </a:lnTo>
                  <a:lnTo>
                    <a:pt x="15687" y="9990"/>
                  </a:lnTo>
                  <a:lnTo>
                    <a:pt x="15644" y="10028"/>
                  </a:lnTo>
                  <a:lnTo>
                    <a:pt x="15611" y="10052"/>
                  </a:lnTo>
                  <a:lnTo>
                    <a:pt x="15654" y="10089"/>
                  </a:lnTo>
                  <a:lnTo>
                    <a:pt x="15740" y="10089"/>
                  </a:lnTo>
                  <a:lnTo>
                    <a:pt x="15772" y="10102"/>
                  </a:lnTo>
                  <a:lnTo>
                    <a:pt x="15794" y="10151"/>
                  </a:lnTo>
                  <a:lnTo>
                    <a:pt x="15751" y="10213"/>
                  </a:lnTo>
                  <a:lnTo>
                    <a:pt x="15708" y="10225"/>
                  </a:lnTo>
                  <a:lnTo>
                    <a:pt x="15708" y="10300"/>
                  </a:lnTo>
                  <a:lnTo>
                    <a:pt x="15751" y="10312"/>
                  </a:lnTo>
                  <a:lnTo>
                    <a:pt x="15772" y="10300"/>
                  </a:lnTo>
                  <a:lnTo>
                    <a:pt x="15816" y="10300"/>
                  </a:lnTo>
                  <a:lnTo>
                    <a:pt x="15826" y="10312"/>
                  </a:lnTo>
                  <a:lnTo>
                    <a:pt x="15869" y="10300"/>
                  </a:lnTo>
                  <a:lnTo>
                    <a:pt x="15880" y="10349"/>
                  </a:lnTo>
                  <a:lnTo>
                    <a:pt x="15934" y="10349"/>
                  </a:lnTo>
                  <a:lnTo>
                    <a:pt x="15966" y="10373"/>
                  </a:lnTo>
                  <a:lnTo>
                    <a:pt x="15987" y="10373"/>
                  </a:lnTo>
                  <a:lnTo>
                    <a:pt x="16063" y="10423"/>
                  </a:lnTo>
                  <a:lnTo>
                    <a:pt x="16084" y="10411"/>
                  </a:lnTo>
                  <a:lnTo>
                    <a:pt x="16117" y="10337"/>
                  </a:lnTo>
                  <a:lnTo>
                    <a:pt x="16138" y="10312"/>
                  </a:lnTo>
                  <a:lnTo>
                    <a:pt x="16181" y="10250"/>
                  </a:lnTo>
                  <a:lnTo>
                    <a:pt x="16235" y="10250"/>
                  </a:lnTo>
                  <a:lnTo>
                    <a:pt x="16246" y="10225"/>
                  </a:lnTo>
                  <a:lnTo>
                    <a:pt x="16203" y="10213"/>
                  </a:lnTo>
                  <a:lnTo>
                    <a:pt x="16181" y="10164"/>
                  </a:lnTo>
                  <a:lnTo>
                    <a:pt x="16224" y="10151"/>
                  </a:lnTo>
                  <a:lnTo>
                    <a:pt x="16235" y="10102"/>
                  </a:lnTo>
                  <a:lnTo>
                    <a:pt x="16192" y="10077"/>
                  </a:lnTo>
                  <a:lnTo>
                    <a:pt x="16170" y="10040"/>
                  </a:lnTo>
                  <a:lnTo>
                    <a:pt x="16138" y="10052"/>
                  </a:lnTo>
                  <a:lnTo>
                    <a:pt x="16138" y="10102"/>
                  </a:lnTo>
                  <a:lnTo>
                    <a:pt x="16117" y="10114"/>
                  </a:lnTo>
                  <a:lnTo>
                    <a:pt x="16084" y="10102"/>
                  </a:lnTo>
                  <a:lnTo>
                    <a:pt x="16030" y="10064"/>
                  </a:lnTo>
                  <a:lnTo>
                    <a:pt x="16030" y="10028"/>
                  </a:lnTo>
                  <a:lnTo>
                    <a:pt x="16009" y="10040"/>
                  </a:lnTo>
                  <a:lnTo>
                    <a:pt x="15966" y="10089"/>
                  </a:lnTo>
                  <a:lnTo>
                    <a:pt x="15869" y="10089"/>
                  </a:lnTo>
                  <a:lnTo>
                    <a:pt x="15826" y="10052"/>
                  </a:lnTo>
                  <a:lnTo>
                    <a:pt x="15880" y="10028"/>
                  </a:lnTo>
                  <a:lnTo>
                    <a:pt x="15923" y="10028"/>
                  </a:lnTo>
                  <a:lnTo>
                    <a:pt x="15966" y="9990"/>
                  </a:lnTo>
                  <a:lnTo>
                    <a:pt x="15966" y="9941"/>
                  </a:lnTo>
                  <a:lnTo>
                    <a:pt x="15955" y="9928"/>
                  </a:lnTo>
                  <a:lnTo>
                    <a:pt x="15955" y="9855"/>
                  </a:lnTo>
                  <a:lnTo>
                    <a:pt x="15966" y="9805"/>
                  </a:lnTo>
                  <a:lnTo>
                    <a:pt x="15966" y="9780"/>
                  </a:lnTo>
                  <a:lnTo>
                    <a:pt x="15934" y="9743"/>
                  </a:lnTo>
                  <a:lnTo>
                    <a:pt x="15934" y="9694"/>
                  </a:lnTo>
                  <a:lnTo>
                    <a:pt x="15858" y="9607"/>
                  </a:lnTo>
                  <a:lnTo>
                    <a:pt x="15794" y="9570"/>
                  </a:lnTo>
                  <a:lnTo>
                    <a:pt x="15794" y="9545"/>
                  </a:lnTo>
                  <a:lnTo>
                    <a:pt x="15772" y="9471"/>
                  </a:lnTo>
                  <a:lnTo>
                    <a:pt x="15740" y="9471"/>
                  </a:lnTo>
                  <a:lnTo>
                    <a:pt x="15719" y="9421"/>
                  </a:lnTo>
                  <a:lnTo>
                    <a:pt x="15740" y="9348"/>
                  </a:lnTo>
                  <a:lnTo>
                    <a:pt x="15719" y="9298"/>
                  </a:lnTo>
                  <a:lnTo>
                    <a:pt x="15654" y="9298"/>
                  </a:lnTo>
                  <a:lnTo>
                    <a:pt x="15558" y="9248"/>
                  </a:lnTo>
                  <a:lnTo>
                    <a:pt x="15536" y="9187"/>
                  </a:lnTo>
                  <a:lnTo>
                    <a:pt x="15558" y="9162"/>
                  </a:lnTo>
                  <a:lnTo>
                    <a:pt x="15558" y="9125"/>
                  </a:lnTo>
                  <a:lnTo>
                    <a:pt x="15525" y="9075"/>
                  </a:lnTo>
                  <a:lnTo>
                    <a:pt x="15504" y="9039"/>
                  </a:lnTo>
                  <a:lnTo>
                    <a:pt x="15493" y="9039"/>
                  </a:lnTo>
                  <a:lnTo>
                    <a:pt x="15439" y="9112"/>
                  </a:lnTo>
                  <a:lnTo>
                    <a:pt x="15428" y="9174"/>
                  </a:lnTo>
                  <a:lnTo>
                    <a:pt x="15396" y="9199"/>
                  </a:lnTo>
                  <a:lnTo>
                    <a:pt x="15375" y="9174"/>
                  </a:lnTo>
                  <a:lnTo>
                    <a:pt x="15375" y="9100"/>
                  </a:lnTo>
                  <a:lnTo>
                    <a:pt x="15342" y="9039"/>
                  </a:lnTo>
                  <a:lnTo>
                    <a:pt x="15364" y="8989"/>
                  </a:lnTo>
                  <a:lnTo>
                    <a:pt x="15428" y="8989"/>
                  </a:lnTo>
                  <a:lnTo>
                    <a:pt x="15418" y="8939"/>
                  </a:lnTo>
                  <a:lnTo>
                    <a:pt x="15428" y="8878"/>
                  </a:lnTo>
                  <a:lnTo>
                    <a:pt x="15418" y="8816"/>
                  </a:lnTo>
                  <a:lnTo>
                    <a:pt x="15364" y="8828"/>
                  </a:lnTo>
                  <a:lnTo>
                    <a:pt x="15364" y="8791"/>
                  </a:lnTo>
                  <a:lnTo>
                    <a:pt x="15396" y="8729"/>
                  </a:lnTo>
                  <a:lnTo>
                    <a:pt x="15375" y="8705"/>
                  </a:lnTo>
                  <a:lnTo>
                    <a:pt x="15267" y="8754"/>
                  </a:lnTo>
                  <a:cubicBezTo>
                    <a:pt x="15257" y="8729"/>
                    <a:pt x="15224" y="8705"/>
                    <a:pt x="15213" y="8680"/>
                  </a:cubicBezTo>
                  <a:lnTo>
                    <a:pt x="15267" y="8630"/>
                  </a:lnTo>
                  <a:lnTo>
                    <a:pt x="15310" y="8618"/>
                  </a:lnTo>
                  <a:lnTo>
                    <a:pt x="15342" y="8519"/>
                  </a:lnTo>
                  <a:lnTo>
                    <a:pt x="15321" y="8457"/>
                  </a:lnTo>
                  <a:lnTo>
                    <a:pt x="15257" y="8445"/>
                  </a:lnTo>
                  <a:lnTo>
                    <a:pt x="15224" y="8396"/>
                  </a:lnTo>
                  <a:lnTo>
                    <a:pt x="15224" y="8334"/>
                  </a:lnTo>
                  <a:lnTo>
                    <a:pt x="15257" y="8321"/>
                  </a:lnTo>
                  <a:lnTo>
                    <a:pt x="15235" y="8272"/>
                  </a:lnTo>
                  <a:lnTo>
                    <a:pt x="15257" y="8222"/>
                  </a:lnTo>
                  <a:lnTo>
                    <a:pt x="15321" y="8272"/>
                  </a:lnTo>
                  <a:lnTo>
                    <a:pt x="15375" y="8259"/>
                  </a:lnTo>
                  <a:lnTo>
                    <a:pt x="15428" y="8309"/>
                  </a:lnTo>
                  <a:lnTo>
                    <a:pt x="15493" y="8309"/>
                  </a:lnTo>
                  <a:lnTo>
                    <a:pt x="15579" y="8259"/>
                  </a:lnTo>
                  <a:lnTo>
                    <a:pt x="15579" y="8284"/>
                  </a:lnTo>
                  <a:lnTo>
                    <a:pt x="15600" y="8309"/>
                  </a:lnTo>
                  <a:lnTo>
                    <a:pt x="15590" y="8321"/>
                  </a:lnTo>
                  <a:lnTo>
                    <a:pt x="15558" y="8420"/>
                  </a:lnTo>
                  <a:lnTo>
                    <a:pt x="15558" y="8457"/>
                  </a:lnTo>
                  <a:lnTo>
                    <a:pt x="15600" y="8445"/>
                  </a:lnTo>
                  <a:lnTo>
                    <a:pt x="15611" y="8482"/>
                  </a:lnTo>
                  <a:lnTo>
                    <a:pt x="15654" y="8494"/>
                  </a:lnTo>
                  <a:lnTo>
                    <a:pt x="15719" y="8544"/>
                  </a:lnTo>
                  <a:lnTo>
                    <a:pt x="15740" y="8482"/>
                  </a:lnTo>
                  <a:lnTo>
                    <a:pt x="15687" y="8420"/>
                  </a:lnTo>
                  <a:lnTo>
                    <a:pt x="15719" y="8358"/>
                  </a:lnTo>
                  <a:lnTo>
                    <a:pt x="15740" y="8396"/>
                  </a:lnTo>
                  <a:lnTo>
                    <a:pt x="15772" y="8420"/>
                  </a:lnTo>
                  <a:lnTo>
                    <a:pt x="15794" y="8482"/>
                  </a:lnTo>
                  <a:lnTo>
                    <a:pt x="15880" y="8569"/>
                  </a:lnTo>
                  <a:lnTo>
                    <a:pt x="15912" y="8569"/>
                  </a:lnTo>
                  <a:lnTo>
                    <a:pt x="15912" y="8519"/>
                  </a:lnTo>
                  <a:lnTo>
                    <a:pt x="15901" y="8494"/>
                  </a:lnTo>
                  <a:lnTo>
                    <a:pt x="15923" y="8445"/>
                  </a:lnTo>
                  <a:lnTo>
                    <a:pt x="15912" y="8358"/>
                  </a:lnTo>
                  <a:lnTo>
                    <a:pt x="15880" y="8334"/>
                  </a:lnTo>
                  <a:lnTo>
                    <a:pt x="15901" y="8247"/>
                  </a:lnTo>
                  <a:lnTo>
                    <a:pt x="15858" y="8136"/>
                  </a:lnTo>
                  <a:lnTo>
                    <a:pt x="15805" y="8111"/>
                  </a:lnTo>
                  <a:lnTo>
                    <a:pt x="15805" y="8049"/>
                  </a:lnTo>
                  <a:lnTo>
                    <a:pt x="15772" y="8025"/>
                  </a:lnTo>
                  <a:lnTo>
                    <a:pt x="15697" y="8087"/>
                  </a:lnTo>
                  <a:lnTo>
                    <a:pt x="15665" y="8087"/>
                  </a:lnTo>
                  <a:lnTo>
                    <a:pt x="15719" y="8000"/>
                  </a:lnTo>
                  <a:lnTo>
                    <a:pt x="15772" y="8000"/>
                  </a:lnTo>
                  <a:lnTo>
                    <a:pt x="15794" y="8012"/>
                  </a:lnTo>
                  <a:lnTo>
                    <a:pt x="15848" y="7987"/>
                  </a:lnTo>
                  <a:lnTo>
                    <a:pt x="15891" y="8049"/>
                  </a:lnTo>
                  <a:lnTo>
                    <a:pt x="15912" y="8062"/>
                  </a:lnTo>
                  <a:lnTo>
                    <a:pt x="15912" y="8198"/>
                  </a:lnTo>
                  <a:lnTo>
                    <a:pt x="15934" y="8198"/>
                  </a:lnTo>
                  <a:lnTo>
                    <a:pt x="16009" y="8136"/>
                  </a:lnTo>
                  <a:lnTo>
                    <a:pt x="15955" y="8235"/>
                  </a:lnTo>
                  <a:lnTo>
                    <a:pt x="15955" y="8272"/>
                  </a:lnTo>
                  <a:lnTo>
                    <a:pt x="15912" y="8296"/>
                  </a:lnTo>
                  <a:lnTo>
                    <a:pt x="15912" y="8321"/>
                  </a:lnTo>
                  <a:lnTo>
                    <a:pt x="15955" y="8371"/>
                  </a:lnTo>
                  <a:lnTo>
                    <a:pt x="15966" y="8445"/>
                  </a:lnTo>
                  <a:lnTo>
                    <a:pt x="15934" y="8494"/>
                  </a:lnTo>
                  <a:lnTo>
                    <a:pt x="15966" y="8519"/>
                  </a:lnTo>
                  <a:lnTo>
                    <a:pt x="16117" y="8482"/>
                  </a:lnTo>
                  <a:lnTo>
                    <a:pt x="16138" y="8420"/>
                  </a:lnTo>
                  <a:lnTo>
                    <a:pt x="16192" y="8420"/>
                  </a:lnTo>
                  <a:lnTo>
                    <a:pt x="16224" y="8432"/>
                  </a:lnTo>
                  <a:lnTo>
                    <a:pt x="16299" y="8321"/>
                  </a:lnTo>
                  <a:lnTo>
                    <a:pt x="16342" y="8321"/>
                  </a:lnTo>
                  <a:lnTo>
                    <a:pt x="16364" y="8272"/>
                  </a:lnTo>
                  <a:lnTo>
                    <a:pt x="16417" y="8235"/>
                  </a:lnTo>
                  <a:lnTo>
                    <a:pt x="16439" y="8148"/>
                  </a:lnTo>
                  <a:lnTo>
                    <a:pt x="16471" y="8123"/>
                  </a:lnTo>
                  <a:lnTo>
                    <a:pt x="16568" y="8123"/>
                  </a:lnTo>
                  <a:lnTo>
                    <a:pt x="16622" y="8148"/>
                  </a:lnTo>
                  <a:lnTo>
                    <a:pt x="16654" y="8111"/>
                  </a:lnTo>
                  <a:lnTo>
                    <a:pt x="16633" y="8049"/>
                  </a:lnTo>
                  <a:lnTo>
                    <a:pt x="16718" y="7962"/>
                  </a:lnTo>
                  <a:lnTo>
                    <a:pt x="16729" y="7926"/>
                  </a:lnTo>
                  <a:lnTo>
                    <a:pt x="16762" y="7901"/>
                  </a:lnTo>
                  <a:lnTo>
                    <a:pt x="16772" y="7827"/>
                  </a:lnTo>
                  <a:lnTo>
                    <a:pt x="16708" y="7691"/>
                  </a:lnTo>
                  <a:lnTo>
                    <a:pt x="16718" y="7641"/>
                  </a:lnTo>
                  <a:lnTo>
                    <a:pt x="16654" y="7580"/>
                  </a:lnTo>
                  <a:lnTo>
                    <a:pt x="16633" y="7505"/>
                  </a:lnTo>
                  <a:lnTo>
                    <a:pt x="16665" y="7443"/>
                  </a:lnTo>
                  <a:lnTo>
                    <a:pt x="16729" y="7406"/>
                  </a:lnTo>
                  <a:lnTo>
                    <a:pt x="16740" y="7369"/>
                  </a:lnTo>
                  <a:lnTo>
                    <a:pt x="16729" y="7369"/>
                  </a:lnTo>
                  <a:lnTo>
                    <a:pt x="16687" y="7406"/>
                  </a:lnTo>
                  <a:lnTo>
                    <a:pt x="16676" y="7406"/>
                  </a:lnTo>
                  <a:lnTo>
                    <a:pt x="16676" y="7369"/>
                  </a:lnTo>
                  <a:lnTo>
                    <a:pt x="16718" y="7307"/>
                  </a:lnTo>
                  <a:lnTo>
                    <a:pt x="16665" y="7307"/>
                  </a:lnTo>
                  <a:lnTo>
                    <a:pt x="16708" y="7258"/>
                  </a:lnTo>
                  <a:lnTo>
                    <a:pt x="16718" y="7208"/>
                  </a:lnTo>
                  <a:lnTo>
                    <a:pt x="16676" y="7184"/>
                  </a:lnTo>
                  <a:lnTo>
                    <a:pt x="16622" y="7159"/>
                  </a:lnTo>
                  <a:lnTo>
                    <a:pt x="16654" y="7146"/>
                  </a:lnTo>
                  <a:lnTo>
                    <a:pt x="16654" y="7085"/>
                  </a:lnTo>
                  <a:lnTo>
                    <a:pt x="16687" y="7085"/>
                  </a:lnTo>
                  <a:lnTo>
                    <a:pt x="16708" y="7122"/>
                  </a:lnTo>
                  <a:lnTo>
                    <a:pt x="16762" y="7122"/>
                  </a:lnTo>
                  <a:lnTo>
                    <a:pt x="16794" y="7184"/>
                  </a:lnTo>
                  <a:lnTo>
                    <a:pt x="16837" y="7196"/>
                  </a:lnTo>
                  <a:lnTo>
                    <a:pt x="16869" y="7146"/>
                  </a:lnTo>
                  <a:lnTo>
                    <a:pt x="16901" y="7159"/>
                  </a:lnTo>
                  <a:lnTo>
                    <a:pt x="16987" y="7134"/>
                  </a:lnTo>
                  <a:lnTo>
                    <a:pt x="17052" y="7085"/>
                  </a:lnTo>
                  <a:lnTo>
                    <a:pt x="17030" y="7060"/>
                  </a:lnTo>
                  <a:lnTo>
                    <a:pt x="17063" y="6998"/>
                  </a:lnTo>
                  <a:lnTo>
                    <a:pt x="17052" y="6973"/>
                  </a:lnTo>
                  <a:lnTo>
                    <a:pt x="17030" y="6973"/>
                  </a:lnTo>
                  <a:lnTo>
                    <a:pt x="17030" y="6937"/>
                  </a:lnTo>
                  <a:lnTo>
                    <a:pt x="16998" y="6912"/>
                  </a:lnTo>
                  <a:lnTo>
                    <a:pt x="16923" y="6912"/>
                  </a:lnTo>
                  <a:lnTo>
                    <a:pt x="16955" y="6887"/>
                  </a:lnTo>
                  <a:lnTo>
                    <a:pt x="17009" y="6875"/>
                  </a:lnTo>
                  <a:lnTo>
                    <a:pt x="17106" y="6788"/>
                  </a:lnTo>
                  <a:lnTo>
                    <a:pt x="17149" y="6726"/>
                  </a:lnTo>
                  <a:lnTo>
                    <a:pt x="17138" y="6701"/>
                  </a:lnTo>
                  <a:lnTo>
                    <a:pt x="17106" y="6689"/>
                  </a:lnTo>
                  <a:lnTo>
                    <a:pt x="17095" y="6639"/>
                  </a:lnTo>
                  <a:lnTo>
                    <a:pt x="16998" y="6603"/>
                  </a:lnTo>
                  <a:lnTo>
                    <a:pt x="16945" y="6628"/>
                  </a:lnTo>
                  <a:lnTo>
                    <a:pt x="16923" y="6603"/>
                  </a:lnTo>
                  <a:lnTo>
                    <a:pt x="16976" y="6590"/>
                  </a:lnTo>
                  <a:lnTo>
                    <a:pt x="16976" y="6516"/>
                  </a:lnTo>
                  <a:lnTo>
                    <a:pt x="16858" y="6417"/>
                  </a:lnTo>
                  <a:lnTo>
                    <a:pt x="16858" y="6392"/>
                  </a:lnTo>
                  <a:lnTo>
                    <a:pt x="16891" y="6392"/>
                  </a:lnTo>
                  <a:lnTo>
                    <a:pt x="16934" y="6442"/>
                  </a:lnTo>
                  <a:lnTo>
                    <a:pt x="16976" y="6417"/>
                  </a:lnTo>
                  <a:lnTo>
                    <a:pt x="16934" y="6380"/>
                  </a:lnTo>
                  <a:lnTo>
                    <a:pt x="16966" y="6355"/>
                  </a:lnTo>
                  <a:lnTo>
                    <a:pt x="16966" y="6330"/>
                  </a:lnTo>
                  <a:lnTo>
                    <a:pt x="16891" y="6294"/>
                  </a:lnTo>
                  <a:lnTo>
                    <a:pt x="16837" y="6257"/>
                  </a:lnTo>
                  <a:lnTo>
                    <a:pt x="16783" y="6294"/>
                  </a:lnTo>
                  <a:lnTo>
                    <a:pt x="16708" y="6257"/>
                  </a:lnTo>
                  <a:cubicBezTo>
                    <a:pt x="16718" y="6232"/>
                    <a:pt x="16718" y="6219"/>
                    <a:pt x="16718" y="6207"/>
                  </a:cubicBezTo>
                  <a:lnTo>
                    <a:pt x="16751" y="6207"/>
                  </a:lnTo>
                  <a:lnTo>
                    <a:pt x="16762" y="6194"/>
                  </a:lnTo>
                  <a:lnTo>
                    <a:pt x="16751" y="6157"/>
                  </a:lnTo>
                  <a:lnTo>
                    <a:pt x="16718" y="6157"/>
                  </a:lnTo>
                  <a:cubicBezTo>
                    <a:pt x="16718" y="6145"/>
                    <a:pt x="16718" y="6109"/>
                    <a:pt x="16709" y="6096"/>
                  </a:cubicBezTo>
                  <a:cubicBezTo>
                    <a:pt x="16709" y="6091"/>
                    <a:pt x="16712" y="6079"/>
                    <a:pt x="16718" y="6071"/>
                  </a:cubicBezTo>
                  <a:cubicBezTo>
                    <a:pt x="16718" y="6071"/>
                    <a:pt x="16718" y="6046"/>
                    <a:pt x="16729" y="6046"/>
                  </a:cubicBezTo>
                  <a:lnTo>
                    <a:pt x="16772" y="6096"/>
                  </a:lnTo>
                  <a:lnTo>
                    <a:pt x="16826" y="6071"/>
                  </a:lnTo>
                  <a:lnTo>
                    <a:pt x="16923" y="6046"/>
                  </a:lnTo>
                  <a:lnTo>
                    <a:pt x="16945" y="6108"/>
                  </a:lnTo>
                  <a:lnTo>
                    <a:pt x="16998" y="6133"/>
                  </a:lnTo>
                  <a:lnTo>
                    <a:pt x="17030" y="6170"/>
                  </a:lnTo>
                  <a:lnTo>
                    <a:pt x="17052" y="6157"/>
                  </a:lnTo>
                  <a:lnTo>
                    <a:pt x="17138" y="6219"/>
                  </a:lnTo>
                  <a:lnTo>
                    <a:pt x="17159" y="6194"/>
                  </a:lnTo>
                  <a:lnTo>
                    <a:pt x="17192" y="6207"/>
                  </a:lnTo>
                  <a:lnTo>
                    <a:pt x="17213" y="6157"/>
                  </a:lnTo>
                  <a:lnTo>
                    <a:pt x="17203" y="6108"/>
                  </a:lnTo>
                  <a:lnTo>
                    <a:pt x="17159" y="6083"/>
                  </a:lnTo>
                  <a:lnTo>
                    <a:pt x="17116" y="6021"/>
                  </a:lnTo>
                  <a:lnTo>
                    <a:pt x="17095" y="5972"/>
                  </a:lnTo>
                  <a:lnTo>
                    <a:pt x="16987" y="5861"/>
                  </a:lnTo>
                  <a:lnTo>
                    <a:pt x="16976" y="5823"/>
                  </a:lnTo>
                  <a:lnTo>
                    <a:pt x="17009" y="5848"/>
                  </a:lnTo>
                  <a:lnTo>
                    <a:pt x="17030" y="5885"/>
                  </a:lnTo>
                  <a:lnTo>
                    <a:pt x="17063" y="5898"/>
                  </a:lnTo>
                  <a:lnTo>
                    <a:pt x="17116" y="5972"/>
                  </a:lnTo>
                  <a:lnTo>
                    <a:pt x="17159" y="5984"/>
                  </a:lnTo>
                  <a:lnTo>
                    <a:pt x="17170" y="6021"/>
                  </a:lnTo>
                  <a:lnTo>
                    <a:pt x="17213" y="6083"/>
                  </a:lnTo>
                  <a:lnTo>
                    <a:pt x="17267" y="6145"/>
                  </a:lnTo>
                  <a:lnTo>
                    <a:pt x="17278" y="6182"/>
                  </a:lnTo>
                  <a:lnTo>
                    <a:pt x="17310" y="6207"/>
                  </a:lnTo>
                  <a:lnTo>
                    <a:pt x="17364" y="6269"/>
                  </a:lnTo>
                  <a:lnTo>
                    <a:pt x="17385" y="6330"/>
                  </a:lnTo>
                  <a:lnTo>
                    <a:pt x="17439" y="6330"/>
                  </a:lnTo>
                  <a:lnTo>
                    <a:pt x="17460" y="6306"/>
                  </a:lnTo>
                  <a:lnTo>
                    <a:pt x="17428" y="6232"/>
                  </a:lnTo>
                  <a:lnTo>
                    <a:pt x="17385" y="6108"/>
                  </a:lnTo>
                  <a:lnTo>
                    <a:pt x="17471" y="6121"/>
                  </a:lnTo>
                  <a:lnTo>
                    <a:pt x="17568" y="6182"/>
                  </a:lnTo>
                  <a:lnTo>
                    <a:pt x="17654" y="6182"/>
                  </a:lnTo>
                  <a:lnTo>
                    <a:pt x="17654" y="6244"/>
                  </a:lnTo>
                  <a:lnTo>
                    <a:pt x="17643" y="6281"/>
                  </a:lnTo>
                  <a:lnTo>
                    <a:pt x="17697" y="6330"/>
                  </a:lnTo>
                  <a:lnTo>
                    <a:pt x="17751" y="6330"/>
                  </a:lnTo>
                  <a:lnTo>
                    <a:pt x="17762" y="6343"/>
                  </a:lnTo>
                  <a:lnTo>
                    <a:pt x="17901" y="6343"/>
                  </a:lnTo>
                  <a:lnTo>
                    <a:pt x="17945" y="6306"/>
                  </a:lnTo>
                  <a:lnTo>
                    <a:pt x="17976" y="6232"/>
                  </a:lnTo>
                  <a:lnTo>
                    <a:pt x="17976" y="6170"/>
                  </a:lnTo>
                  <a:lnTo>
                    <a:pt x="17998" y="6108"/>
                  </a:lnTo>
                  <a:lnTo>
                    <a:pt x="17966" y="6083"/>
                  </a:lnTo>
                  <a:lnTo>
                    <a:pt x="17923" y="5960"/>
                  </a:lnTo>
                  <a:lnTo>
                    <a:pt x="17901" y="5960"/>
                  </a:lnTo>
                  <a:lnTo>
                    <a:pt x="17858" y="5873"/>
                  </a:lnTo>
                  <a:lnTo>
                    <a:pt x="17869" y="5799"/>
                  </a:lnTo>
                  <a:lnTo>
                    <a:pt x="17901" y="5787"/>
                  </a:lnTo>
                  <a:lnTo>
                    <a:pt x="17901" y="5737"/>
                  </a:lnTo>
                  <a:lnTo>
                    <a:pt x="17912" y="5725"/>
                  </a:lnTo>
                  <a:lnTo>
                    <a:pt x="17945" y="5750"/>
                  </a:lnTo>
                  <a:lnTo>
                    <a:pt x="17955" y="5812"/>
                  </a:lnTo>
                  <a:lnTo>
                    <a:pt x="17976" y="5750"/>
                  </a:lnTo>
                  <a:lnTo>
                    <a:pt x="17976" y="5663"/>
                  </a:lnTo>
                  <a:lnTo>
                    <a:pt x="18009" y="5638"/>
                  </a:lnTo>
                  <a:lnTo>
                    <a:pt x="18030" y="5614"/>
                  </a:lnTo>
                  <a:lnTo>
                    <a:pt x="18030" y="5675"/>
                  </a:lnTo>
                  <a:lnTo>
                    <a:pt x="18052" y="5712"/>
                  </a:lnTo>
                  <a:lnTo>
                    <a:pt x="18030" y="5737"/>
                  </a:lnTo>
                  <a:lnTo>
                    <a:pt x="17976" y="5774"/>
                  </a:lnTo>
                  <a:lnTo>
                    <a:pt x="17966" y="5848"/>
                  </a:lnTo>
                  <a:lnTo>
                    <a:pt x="17998" y="5861"/>
                  </a:lnTo>
                  <a:lnTo>
                    <a:pt x="18020" y="5910"/>
                  </a:lnTo>
                  <a:lnTo>
                    <a:pt x="18020" y="5960"/>
                  </a:lnTo>
                  <a:lnTo>
                    <a:pt x="18084" y="6046"/>
                  </a:lnTo>
                  <a:lnTo>
                    <a:pt x="18116" y="6071"/>
                  </a:lnTo>
                  <a:lnTo>
                    <a:pt x="18116" y="6021"/>
                  </a:lnTo>
                  <a:lnTo>
                    <a:pt x="18138" y="6009"/>
                  </a:lnTo>
                  <a:lnTo>
                    <a:pt x="18170" y="6034"/>
                  </a:lnTo>
                  <a:lnTo>
                    <a:pt x="18224" y="6009"/>
                  </a:lnTo>
                  <a:lnTo>
                    <a:pt x="18235" y="6034"/>
                  </a:lnTo>
                  <a:lnTo>
                    <a:pt x="18224" y="6059"/>
                  </a:lnTo>
                  <a:lnTo>
                    <a:pt x="18224" y="6121"/>
                  </a:lnTo>
                  <a:lnTo>
                    <a:pt x="18192" y="6219"/>
                  </a:lnTo>
                  <a:lnTo>
                    <a:pt x="18192" y="6244"/>
                  </a:lnTo>
                  <a:lnTo>
                    <a:pt x="18138" y="6343"/>
                  </a:lnTo>
                  <a:lnTo>
                    <a:pt x="18105" y="6454"/>
                  </a:lnTo>
                  <a:lnTo>
                    <a:pt x="18105" y="6479"/>
                  </a:lnTo>
                  <a:lnTo>
                    <a:pt x="18116" y="6479"/>
                  </a:lnTo>
                  <a:lnTo>
                    <a:pt x="18138" y="6417"/>
                  </a:lnTo>
                  <a:lnTo>
                    <a:pt x="18192" y="6442"/>
                  </a:lnTo>
                  <a:lnTo>
                    <a:pt x="18192" y="6454"/>
                  </a:lnTo>
                  <a:lnTo>
                    <a:pt x="18235" y="6454"/>
                  </a:lnTo>
                  <a:lnTo>
                    <a:pt x="18267" y="6504"/>
                  </a:lnTo>
                  <a:lnTo>
                    <a:pt x="18342" y="6516"/>
                  </a:lnTo>
                  <a:lnTo>
                    <a:pt x="18288" y="6541"/>
                  </a:lnTo>
                  <a:lnTo>
                    <a:pt x="18277" y="6578"/>
                  </a:lnTo>
                  <a:lnTo>
                    <a:pt x="18245" y="6590"/>
                  </a:lnTo>
                  <a:lnTo>
                    <a:pt x="18224" y="6566"/>
                  </a:lnTo>
                  <a:lnTo>
                    <a:pt x="18181" y="6578"/>
                  </a:lnTo>
                  <a:lnTo>
                    <a:pt x="18192" y="6628"/>
                  </a:lnTo>
                  <a:lnTo>
                    <a:pt x="18224" y="6639"/>
                  </a:lnTo>
                  <a:lnTo>
                    <a:pt x="18235" y="6652"/>
                  </a:lnTo>
                  <a:lnTo>
                    <a:pt x="18288" y="6652"/>
                  </a:lnTo>
                  <a:lnTo>
                    <a:pt x="18288" y="6701"/>
                  </a:lnTo>
                  <a:lnTo>
                    <a:pt x="18299" y="6726"/>
                  </a:lnTo>
                  <a:lnTo>
                    <a:pt x="18299" y="6776"/>
                  </a:lnTo>
                  <a:lnTo>
                    <a:pt x="18331" y="6825"/>
                  </a:lnTo>
                  <a:lnTo>
                    <a:pt x="18385" y="6837"/>
                  </a:lnTo>
                  <a:lnTo>
                    <a:pt x="18428" y="6937"/>
                  </a:lnTo>
                  <a:lnTo>
                    <a:pt x="18406" y="6998"/>
                  </a:lnTo>
                  <a:lnTo>
                    <a:pt x="18375" y="7035"/>
                  </a:lnTo>
                  <a:lnTo>
                    <a:pt x="18331" y="7035"/>
                  </a:lnTo>
                  <a:lnTo>
                    <a:pt x="18299" y="7060"/>
                  </a:lnTo>
                  <a:lnTo>
                    <a:pt x="18277" y="7035"/>
                  </a:lnTo>
                  <a:lnTo>
                    <a:pt x="18235" y="7023"/>
                  </a:lnTo>
                  <a:lnTo>
                    <a:pt x="18213" y="7035"/>
                  </a:lnTo>
                  <a:lnTo>
                    <a:pt x="18170" y="7097"/>
                  </a:lnTo>
                  <a:lnTo>
                    <a:pt x="18192" y="7122"/>
                  </a:lnTo>
                  <a:lnTo>
                    <a:pt x="18192" y="7146"/>
                  </a:lnTo>
                  <a:lnTo>
                    <a:pt x="18170" y="7196"/>
                  </a:lnTo>
                  <a:lnTo>
                    <a:pt x="18181" y="7221"/>
                  </a:lnTo>
                  <a:lnTo>
                    <a:pt x="18213" y="7221"/>
                  </a:lnTo>
                  <a:lnTo>
                    <a:pt x="18224" y="7208"/>
                  </a:lnTo>
                  <a:lnTo>
                    <a:pt x="18267" y="7196"/>
                  </a:lnTo>
                  <a:lnTo>
                    <a:pt x="18321" y="7196"/>
                  </a:lnTo>
                  <a:lnTo>
                    <a:pt x="18353" y="7159"/>
                  </a:lnTo>
                  <a:lnTo>
                    <a:pt x="18396" y="7159"/>
                  </a:lnTo>
                  <a:lnTo>
                    <a:pt x="18428" y="7097"/>
                  </a:lnTo>
                  <a:lnTo>
                    <a:pt x="18450" y="7085"/>
                  </a:lnTo>
                  <a:lnTo>
                    <a:pt x="18460" y="7159"/>
                  </a:lnTo>
                  <a:lnTo>
                    <a:pt x="18493" y="7184"/>
                  </a:lnTo>
                  <a:lnTo>
                    <a:pt x="18535" y="7146"/>
                  </a:lnTo>
                  <a:lnTo>
                    <a:pt x="18568" y="7073"/>
                  </a:lnTo>
                  <a:lnTo>
                    <a:pt x="18622" y="7023"/>
                  </a:lnTo>
                  <a:lnTo>
                    <a:pt x="18654" y="7060"/>
                  </a:lnTo>
                  <a:lnTo>
                    <a:pt x="18654" y="7085"/>
                  </a:lnTo>
                  <a:lnTo>
                    <a:pt x="18611" y="7097"/>
                  </a:lnTo>
                  <a:lnTo>
                    <a:pt x="18589" y="7134"/>
                  </a:lnTo>
                  <a:lnTo>
                    <a:pt x="18611" y="7146"/>
                  </a:lnTo>
                  <a:lnTo>
                    <a:pt x="18611" y="7184"/>
                  </a:lnTo>
                  <a:lnTo>
                    <a:pt x="18546" y="7208"/>
                  </a:lnTo>
                  <a:lnTo>
                    <a:pt x="18535" y="7221"/>
                  </a:lnTo>
                  <a:lnTo>
                    <a:pt x="18611" y="7208"/>
                  </a:lnTo>
                  <a:lnTo>
                    <a:pt x="18622" y="7258"/>
                  </a:lnTo>
                  <a:lnTo>
                    <a:pt x="18568" y="7307"/>
                  </a:lnTo>
                  <a:lnTo>
                    <a:pt x="18589" y="7382"/>
                  </a:lnTo>
                  <a:lnTo>
                    <a:pt x="18611" y="7394"/>
                  </a:lnTo>
                  <a:lnTo>
                    <a:pt x="18643" y="7455"/>
                  </a:lnTo>
                  <a:lnTo>
                    <a:pt x="18708" y="7443"/>
                  </a:lnTo>
                  <a:lnTo>
                    <a:pt x="18718" y="7406"/>
                  </a:lnTo>
                  <a:lnTo>
                    <a:pt x="18708" y="7369"/>
                  </a:lnTo>
                  <a:lnTo>
                    <a:pt x="18708" y="7320"/>
                  </a:lnTo>
                  <a:lnTo>
                    <a:pt x="18729" y="7307"/>
                  </a:lnTo>
                  <a:lnTo>
                    <a:pt x="18804" y="7369"/>
                  </a:lnTo>
                  <a:lnTo>
                    <a:pt x="18804" y="7406"/>
                  </a:lnTo>
                  <a:lnTo>
                    <a:pt x="18772" y="7468"/>
                  </a:lnTo>
                  <a:lnTo>
                    <a:pt x="18815" y="7505"/>
                  </a:lnTo>
                  <a:lnTo>
                    <a:pt x="18826" y="7530"/>
                  </a:lnTo>
                  <a:lnTo>
                    <a:pt x="18751" y="7580"/>
                  </a:lnTo>
                  <a:lnTo>
                    <a:pt x="18729" y="7616"/>
                  </a:lnTo>
                  <a:lnTo>
                    <a:pt x="18772" y="7653"/>
                  </a:lnTo>
                  <a:lnTo>
                    <a:pt x="18890" y="7653"/>
                  </a:lnTo>
                  <a:lnTo>
                    <a:pt x="18923" y="7678"/>
                  </a:lnTo>
                  <a:lnTo>
                    <a:pt x="18923" y="7777"/>
                  </a:lnTo>
                  <a:lnTo>
                    <a:pt x="18944" y="7765"/>
                  </a:lnTo>
                  <a:lnTo>
                    <a:pt x="18944" y="7715"/>
                  </a:lnTo>
                  <a:lnTo>
                    <a:pt x="18976" y="7678"/>
                  </a:lnTo>
                  <a:lnTo>
                    <a:pt x="18998" y="7678"/>
                  </a:lnTo>
                  <a:lnTo>
                    <a:pt x="18998" y="7715"/>
                  </a:lnTo>
                  <a:lnTo>
                    <a:pt x="18976" y="7777"/>
                  </a:lnTo>
                  <a:lnTo>
                    <a:pt x="18976" y="7827"/>
                  </a:lnTo>
                  <a:lnTo>
                    <a:pt x="18934" y="7839"/>
                  </a:lnTo>
                  <a:lnTo>
                    <a:pt x="18912" y="7938"/>
                  </a:lnTo>
                  <a:lnTo>
                    <a:pt x="18912" y="7962"/>
                  </a:lnTo>
                  <a:lnTo>
                    <a:pt x="18944" y="7987"/>
                  </a:lnTo>
                  <a:lnTo>
                    <a:pt x="18944" y="8049"/>
                  </a:lnTo>
                  <a:lnTo>
                    <a:pt x="18923" y="8111"/>
                  </a:lnTo>
                  <a:lnTo>
                    <a:pt x="18923" y="8173"/>
                  </a:lnTo>
                  <a:lnTo>
                    <a:pt x="18934" y="8185"/>
                  </a:lnTo>
                  <a:lnTo>
                    <a:pt x="18934" y="8198"/>
                  </a:lnTo>
                  <a:lnTo>
                    <a:pt x="18923" y="8321"/>
                  </a:lnTo>
                  <a:lnTo>
                    <a:pt x="18890" y="8371"/>
                  </a:lnTo>
                  <a:lnTo>
                    <a:pt x="18923" y="8432"/>
                  </a:lnTo>
                  <a:lnTo>
                    <a:pt x="18912" y="8482"/>
                  </a:lnTo>
                  <a:lnTo>
                    <a:pt x="18826" y="8507"/>
                  </a:lnTo>
                  <a:lnTo>
                    <a:pt x="18751" y="8494"/>
                  </a:lnTo>
                  <a:lnTo>
                    <a:pt x="18718" y="8507"/>
                  </a:lnTo>
                  <a:lnTo>
                    <a:pt x="18708" y="8556"/>
                  </a:lnTo>
                  <a:lnTo>
                    <a:pt x="18600" y="8643"/>
                  </a:lnTo>
                  <a:lnTo>
                    <a:pt x="18600" y="8692"/>
                  </a:lnTo>
                  <a:lnTo>
                    <a:pt x="18675" y="8741"/>
                  </a:lnTo>
                  <a:lnTo>
                    <a:pt x="18654" y="8741"/>
                  </a:lnTo>
                  <a:lnTo>
                    <a:pt x="18611" y="8754"/>
                  </a:lnTo>
                  <a:lnTo>
                    <a:pt x="18654" y="8754"/>
                  </a:lnTo>
                  <a:lnTo>
                    <a:pt x="18589" y="8853"/>
                  </a:lnTo>
                  <a:lnTo>
                    <a:pt x="18546" y="8878"/>
                  </a:lnTo>
                  <a:lnTo>
                    <a:pt x="18439" y="8952"/>
                  </a:lnTo>
                  <a:lnTo>
                    <a:pt x="18364" y="9039"/>
                  </a:lnTo>
                  <a:lnTo>
                    <a:pt x="18331" y="9039"/>
                  </a:lnTo>
                  <a:lnTo>
                    <a:pt x="18310" y="9063"/>
                  </a:lnTo>
                  <a:lnTo>
                    <a:pt x="18288" y="9137"/>
                  </a:lnTo>
                  <a:lnTo>
                    <a:pt x="18331" y="9199"/>
                  </a:lnTo>
                  <a:lnTo>
                    <a:pt x="18342" y="9261"/>
                  </a:lnTo>
                  <a:lnTo>
                    <a:pt x="18396" y="9360"/>
                  </a:lnTo>
                  <a:lnTo>
                    <a:pt x="18417" y="9533"/>
                  </a:lnTo>
                  <a:lnTo>
                    <a:pt x="18385" y="9557"/>
                  </a:lnTo>
                  <a:lnTo>
                    <a:pt x="18364" y="9545"/>
                  </a:lnTo>
                  <a:lnTo>
                    <a:pt x="18331" y="9570"/>
                  </a:lnTo>
                  <a:lnTo>
                    <a:pt x="18321" y="9632"/>
                  </a:lnTo>
                  <a:lnTo>
                    <a:pt x="18310" y="9570"/>
                  </a:lnTo>
                  <a:lnTo>
                    <a:pt x="18310" y="9483"/>
                  </a:lnTo>
                  <a:lnTo>
                    <a:pt x="18277" y="9446"/>
                  </a:lnTo>
                  <a:lnTo>
                    <a:pt x="18224" y="9483"/>
                  </a:lnTo>
                  <a:lnTo>
                    <a:pt x="18202" y="9545"/>
                  </a:lnTo>
                  <a:lnTo>
                    <a:pt x="18149" y="9582"/>
                  </a:lnTo>
                  <a:lnTo>
                    <a:pt x="18105" y="9557"/>
                  </a:lnTo>
                  <a:lnTo>
                    <a:pt x="18116" y="9521"/>
                  </a:lnTo>
                  <a:lnTo>
                    <a:pt x="18116" y="9496"/>
                  </a:lnTo>
                  <a:lnTo>
                    <a:pt x="18009" y="9496"/>
                  </a:lnTo>
                  <a:lnTo>
                    <a:pt x="17987" y="9557"/>
                  </a:lnTo>
                  <a:lnTo>
                    <a:pt x="17945" y="9607"/>
                  </a:lnTo>
                  <a:lnTo>
                    <a:pt x="17880" y="9582"/>
                  </a:lnTo>
                  <a:lnTo>
                    <a:pt x="17837" y="9582"/>
                  </a:lnTo>
                  <a:lnTo>
                    <a:pt x="17805" y="9557"/>
                  </a:lnTo>
                  <a:lnTo>
                    <a:pt x="17772" y="9557"/>
                  </a:lnTo>
                  <a:lnTo>
                    <a:pt x="17729" y="9607"/>
                  </a:lnTo>
                  <a:lnTo>
                    <a:pt x="17654" y="9570"/>
                  </a:lnTo>
                  <a:lnTo>
                    <a:pt x="17633" y="9557"/>
                  </a:lnTo>
                  <a:lnTo>
                    <a:pt x="17589" y="9496"/>
                  </a:lnTo>
                  <a:lnTo>
                    <a:pt x="17525" y="9446"/>
                  </a:lnTo>
                  <a:lnTo>
                    <a:pt x="17460" y="9434"/>
                  </a:lnTo>
                  <a:lnTo>
                    <a:pt x="17385" y="9323"/>
                  </a:lnTo>
                  <a:lnTo>
                    <a:pt x="17375" y="9360"/>
                  </a:lnTo>
                  <a:lnTo>
                    <a:pt x="17375" y="9397"/>
                  </a:lnTo>
                  <a:lnTo>
                    <a:pt x="17364" y="9434"/>
                  </a:lnTo>
                  <a:lnTo>
                    <a:pt x="17342" y="9421"/>
                  </a:lnTo>
                  <a:lnTo>
                    <a:pt x="17321" y="9434"/>
                  </a:lnTo>
                  <a:lnTo>
                    <a:pt x="17321" y="9483"/>
                  </a:lnTo>
                  <a:lnTo>
                    <a:pt x="17353" y="9521"/>
                  </a:lnTo>
                  <a:lnTo>
                    <a:pt x="17342" y="9570"/>
                  </a:lnTo>
                  <a:lnTo>
                    <a:pt x="17310" y="9570"/>
                  </a:lnTo>
                  <a:lnTo>
                    <a:pt x="17256" y="9582"/>
                  </a:lnTo>
                  <a:lnTo>
                    <a:pt x="17213" y="9632"/>
                  </a:lnTo>
                  <a:lnTo>
                    <a:pt x="17149" y="9632"/>
                  </a:lnTo>
                  <a:lnTo>
                    <a:pt x="17106" y="9681"/>
                  </a:lnTo>
                  <a:lnTo>
                    <a:pt x="17106" y="9743"/>
                  </a:lnTo>
                  <a:lnTo>
                    <a:pt x="17063" y="9768"/>
                  </a:lnTo>
                  <a:lnTo>
                    <a:pt x="17041" y="9855"/>
                  </a:lnTo>
                  <a:lnTo>
                    <a:pt x="17084" y="9978"/>
                  </a:lnTo>
                  <a:lnTo>
                    <a:pt x="17138" y="10040"/>
                  </a:lnTo>
                  <a:lnTo>
                    <a:pt x="17159" y="10015"/>
                  </a:lnTo>
                  <a:lnTo>
                    <a:pt x="17213" y="10102"/>
                  </a:lnTo>
                  <a:lnTo>
                    <a:pt x="17203" y="10139"/>
                  </a:lnTo>
                  <a:lnTo>
                    <a:pt x="17299" y="10139"/>
                  </a:lnTo>
                  <a:lnTo>
                    <a:pt x="17353" y="10164"/>
                  </a:lnTo>
                  <a:lnTo>
                    <a:pt x="17375" y="10126"/>
                  </a:lnTo>
                  <a:lnTo>
                    <a:pt x="17428" y="10126"/>
                  </a:lnTo>
                  <a:lnTo>
                    <a:pt x="17460" y="10102"/>
                  </a:lnTo>
                  <a:lnTo>
                    <a:pt x="17525" y="10102"/>
                  </a:lnTo>
                  <a:lnTo>
                    <a:pt x="17568" y="10077"/>
                  </a:lnTo>
                  <a:lnTo>
                    <a:pt x="17611" y="10102"/>
                  </a:lnTo>
                  <a:lnTo>
                    <a:pt x="17633" y="10064"/>
                  </a:lnTo>
                  <a:lnTo>
                    <a:pt x="17633" y="10003"/>
                  </a:lnTo>
                  <a:lnTo>
                    <a:pt x="17643" y="9966"/>
                  </a:lnTo>
                  <a:lnTo>
                    <a:pt x="17675" y="9966"/>
                  </a:lnTo>
                  <a:lnTo>
                    <a:pt x="17729" y="10064"/>
                  </a:lnTo>
                  <a:lnTo>
                    <a:pt x="17772" y="10064"/>
                  </a:lnTo>
                  <a:lnTo>
                    <a:pt x="17805" y="10114"/>
                  </a:lnTo>
                  <a:lnTo>
                    <a:pt x="17880" y="10126"/>
                  </a:lnTo>
                  <a:lnTo>
                    <a:pt x="17891" y="10089"/>
                  </a:lnTo>
                  <a:lnTo>
                    <a:pt x="17934" y="10028"/>
                  </a:lnTo>
                  <a:lnTo>
                    <a:pt x="17955" y="10028"/>
                  </a:lnTo>
                  <a:lnTo>
                    <a:pt x="17998" y="9978"/>
                  </a:lnTo>
                  <a:lnTo>
                    <a:pt x="18052" y="9966"/>
                  </a:lnTo>
                  <a:lnTo>
                    <a:pt x="18041" y="10003"/>
                  </a:lnTo>
                  <a:lnTo>
                    <a:pt x="18041" y="10064"/>
                  </a:lnTo>
                  <a:lnTo>
                    <a:pt x="17998" y="10126"/>
                  </a:lnTo>
                  <a:lnTo>
                    <a:pt x="17998" y="10200"/>
                  </a:lnTo>
                  <a:lnTo>
                    <a:pt x="18052" y="10176"/>
                  </a:lnTo>
                  <a:lnTo>
                    <a:pt x="18073" y="10064"/>
                  </a:lnTo>
                  <a:lnTo>
                    <a:pt x="18095" y="10089"/>
                  </a:lnTo>
                  <a:lnTo>
                    <a:pt x="18116" y="10064"/>
                  </a:lnTo>
                  <a:lnTo>
                    <a:pt x="18159" y="10089"/>
                  </a:lnTo>
                  <a:lnTo>
                    <a:pt x="18116" y="10164"/>
                  </a:lnTo>
                  <a:lnTo>
                    <a:pt x="18127" y="10213"/>
                  </a:lnTo>
                  <a:lnTo>
                    <a:pt x="18127" y="10151"/>
                  </a:lnTo>
                  <a:lnTo>
                    <a:pt x="18224" y="10052"/>
                  </a:lnTo>
                  <a:lnTo>
                    <a:pt x="18235" y="10089"/>
                  </a:lnTo>
                  <a:lnTo>
                    <a:pt x="18170" y="10151"/>
                  </a:lnTo>
                  <a:lnTo>
                    <a:pt x="18170" y="10188"/>
                  </a:lnTo>
                  <a:lnTo>
                    <a:pt x="18213" y="10225"/>
                  </a:lnTo>
                  <a:lnTo>
                    <a:pt x="18235" y="10312"/>
                  </a:lnTo>
                  <a:lnTo>
                    <a:pt x="18235" y="10373"/>
                  </a:lnTo>
                  <a:lnTo>
                    <a:pt x="18245" y="10435"/>
                  </a:lnTo>
                  <a:lnTo>
                    <a:pt x="18299" y="10423"/>
                  </a:lnTo>
                  <a:lnTo>
                    <a:pt x="18299" y="10497"/>
                  </a:lnTo>
                  <a:lnTo>
                    <a:pt x="18331" y="10534"/>
                  </a:lnTo>
                  <a:lnTo>
                    <a:pt x="18375" y="10448"/>
                  </a:lnTo>
                  <a:lnTo>
                    <a:pt x="18353" y="10559"/>
                  </a:lnTo>
                  <a:lnTo>
                    <a:pt x="18321" y="10609"/>
                  </a:lnTo>
                  <a:lnTo>
                    <a:pt x="18375" y="10671"/>
                  </a:lnTo>
                  <a:lnTo>
                    <a:pt x="18375" y="10621"/>
                  </a:lnTo>
                  <a:lnTo>
                    <a:pt x="18396" y="10559"/>
                  </a:lnTo>
                  <a:lnTo>
                    <a:pt x="18428" y="10547"/>
                  </a:lnTo>
                  <a:lnTo>
                    <a:pt x="18406" y="10571"/>
                  </a:lnTo>
                  <a:lnTo>
                    <a:pt x="18428" y="10658"/>
                  </a:lnTo>
                  <a:lnTo>
                    <a:pt x="18460" y="10732"/>
                  </a:lnTo>
                  <a:lnTo>
                    <a:pt x="18546" y="10720"/>
                  </a:lnTo>
                  <a:lnTo>
                    <a:pt x="18514" y="10744"/>
                  </a:lnTo>
                  <a:lnTo>
                    <a:pt x="18406" y="10819"/>
                  </a:lnTo>
                  <a:lnTo>
                    <a:pt x="18331" y="10819"/>
                  </a:lnTo>
                  <a:lnTo>
                    <a:pt x="18321" y="10856"/>
                  </a:lnTo>
                  <a:lnTo>
                    <a:pt x="18375" y="10880"/>
                  </a:lnTo>
                  <a:lnTo>
                    <a:pt x="18375" y="10967"/>
                  </a:lnTo>
                  <a:lnTo>
                    <a:pt x="18406" y="11029"/>
                  </a:lnTo>
                  <a:lnTo>
                    <a:pt x="18450" y="11066"/>
                  </a:lnTo>
                  <a:lnTo>
                    <a:pt x="18493" y="11066"/>
                  </a:lnTo>
                  <a:lnTo>
                    <a:pt x="18493" y="11103"/>
                  </a:lnTo>
                  <a:lnTo>
                    <a:pt x="18546" y="11153"/>
                  </a:lnTo>
                  <a:lnTo>
                    <a:pt x="18579" y="11177"/>
                  </a:lnTo>
                  <a:lnTo>
                    <a:pt x="18611" y="11177"/>
                  </a:lnTo>
                  <a:lnTo>
                    <a:pt x="18708" y="11251"/>
                  </a:lnTo>
                  <a:lnTo>
                    <a:pt x="18762" y="11251"/>
                  </a:lnTo>
                  <a:lnTo>
                    <a:pt x="18762" y="11289"/>
                  </a:lnTo>
                  <a:lnTo>
                    <a:pt x="18794" y="11301"/>
                  </a:lnTo>
                  <a:lnTo>
                    <a:pt x="18804" y="11276"/>
                  </a:lnTo>
                  <a:lnTo>
                    <a:pt x="18815" y="11251"/>
                  </a:lnTo>
                  <a:lnTo>
                    <a:pt x="18869" y="11289"/>
                  </a:lnTo>
                  <a:lnTo>
                    <a:pt x="18847" y="11301"/>
                  </a:lnTo>
                  <a:lnTo>
                    <a:pt x="18815" y="11338"/>
                  </a:lnTo>
                  <a:lnTo>
                    <a:pt x="18847" y="11400"/>
                  </a:lnTo>
                  <a:lnTo>
                    <a:pt x="18880" y="11425"/>
                  </a:lnTo>
                  <a:lnTo>
                    <a:pt x="18912" y="11425"/>
                  </a:lnTo>
                  <a:lnTo>
                    <a:pt x="18912" y="11474"/>
                  </a:lnTo>
                  <a:lnTo>
                    <a:pt x="18976" y="11548"/>
                  </a:lnTo>
                  <a:lnTo>
                    <a:pt x="19019" y="11548"/>
                  </a:lnTo>
                  <a:lnTo>
                    <a:pt x="19041" y="11585"/>
                  </a:lnTo>
                  <a:lnTo>
                    <a:pt x="19063" y="11610"/>
                  </a:lnTo>
                  <a:lnTo>
                    <a:pt x="19148" y="11659"/>
                  </a:lnTo>
                  <a:lnTo>
                    <a:pt x="19181" y="11647"/>
                  </a:lnTo>
                  <a:lnTo>
                    <a:pt x="19202" y="11659"/>
                  </a:lnTo>
                  <a:lnTo>
                    <a:pt x="19245" y="11659"/>
                  </a:lnTo>
                  <a:lnTo>
                    <a:pt x="19288" y="11684"/>
                  </a:lnTo>
                  <a:lnTo>
                    <a:pt x="19299" y="11734"/>
                  </a:lnTo>
                  <a:lnTo>
                    <a:pt x="19385" y="11808"/>
                  </a:lnTo>
                  <a:lnTo>
                    <a:pt x="19417" y="11808"/>
                  </a:lnTo>
                  <a:lnTo>
                    <a:pt x="19460" y="11845"/>
                  </a:lnTo>
                  <a:lnTo>
                    <a:pt x="19557" y="11870"/>
                  </a:lnTo>
                  <a:lnTo>
                    <a:pt x="19611" y="11907"/>
                  </a:lnTo>
                  <a:lnTo>
                    <a:pt x="19664" y="11907"/>
                  </a:lnTo>
                  <a:lnTo>
                    <a:pt x="19675" y="11894"/>
                  </a:lnTo>
                  <a:lnTo>
                    <a:pt x="19675" y="11857"/>
                  </a:lnTo>
                  <a:lnTo>
                    <a:pt x="19632" y="11808"/>
                  </a:lnTo>
                  <a:lnTo>
                    <a:pt x="19611" y="11771"/>
                  </a:lnTo>
                  <a:lnTo>
                    <a:pt x="19632" y="11734"/>
                  </a:lnTo>
                  <a:lnTo>
                    <a:pt x="19675" y="11746"/>
                  </a:lnTo>
                  <a:lnTo>
                    <a:pt x="19686" y="11709"/>
                  </a:lnTo>
                  <a:lnTo>
                    <a:pt x="19675" y="11672"/>
                  </a:lnTo>
                  <a:lnTo>
                    <a:pt x="19654" y="11684"/>
                  </a:lnTo>
                  <a:lnTo>
                    <a:pt x="19632" y="11659"/>
                  </a:lnTo>
                  <a:lnTo>
                    <a:pt x="19654" y="11585"/>
                  </a:lnTo>
                  <a:lnTo>
                    <a:pt x="19632" y="11560"/>
                  </a:lnTo>
                  <a:lnTo>
                    <a:pt x="19579" y="11623"/>
                  </a:lnTo>
                  <a:lnTo>
                    <a:pt x="19579" y="11598"/>
                  </a:lnTo>
                  <a:lnTo>
                    <a:pt x="19568" y="11548"/>
                  </a:lnTo>
                  <a:lnTo>
                    <a:pt x="19535" y="11548"/>
                  </a:lnTo>
                  <a:lnTo>
                    <a:pt x="19589" y="11487"/>
                  </a:lnTo>
                  <a:lnTo>
                    <a:pt x="19579" y="11412"/>
                  </a:lnTo>
                  <a:lnTo>
                    <a:pt x="19557" y="11400"/>
                  </a:lnTo>
                  <a:lnTo>
                    <a:pt x="19504" y="11400"/>
                  </a:lnTo>
                  <a:lnTo>
                    <a:pt x="19514" y="11338"/>
                  </a:lnTo>
                  <a:lnTo>
                    <a:pt x="19493" y="11276"/>
                  </a:lnTo>
                  <a:lnTo>
                    <a:pt x="19471" y="11227"/>
                  </a:lnTo>
                  <a:lnTo>
                    <a:pt x="19417" y="11227"/>
                  </a:lnTo>
                  <a:lnTo>
                    <a:pt x="19450" y="11177"/>
                  </a:lnTo>
                  <a:lnTo>
                    <a:pt x="19406" y="11165"/>
                  </a:lnTo>
                  <a:lnTo>
                    <a:pt x="19385" y="11165"/>
                  </a:lnTo>
                  <a:lnTo>
                    <a:pt x="19396" y="11128"/>
                  </a:lnTo>
                  <a:lnTo>
                    <a:pt x="19353" y="11066"/>
                  </a:lnTo>
                  <a:lnTo>
                    <a:pt x="19353" y="11078"/>
                  </a:lnTo>
                  <a:lnTo>
                    <a:pt x="19331" y="11078"/>
                  </a:lnTo>
                  <a:lnTo>
                    <a:pt x="19331" y="10918"/>
                  </a:lnTo>
                  <a:lnTo>
                    <a:pt x="19245" y="10843"/>
                  </a:lnTo>
                  <a:lnTo>
                    <a:pt x="19234" y="10769"/>
                  </a:lnTo>
                  <a:lnTo>
                    <a:pt x="19234" y="10707"/>
                  </a:lnTo>
                  <a:lnTo>
                    <a:pt x="19277" y="10732"/>
                  </a:lnTo>
                  <a:lnTo>
                    <a:pt x="19299" y="10682"/>
                  </a:lnTo>
                  <a:lnTo>
                    <a:pt x="19353" y="10707"/>
                  </a:lnTo>
                  <a:lnTo>
                    <a:pt x="19353" y="10769"/>
                  </a:lnTo>
                  <a:lnTo>
                    <a:pt x="19396" y="10856"/>
                  </a:lnTo>
                  <a:lnTo>
                    <a:pt x="19460" y="10893"/>
                  </a:lnTo>
                  <a:lnTo>
                    <a:pt x="19493" y="10918"/>
                  </a:lnTo>
                  <a:lnTo>
                    <a:pt x="19493" y="10967"/>
                  </a:lnTo>
                  <a:lnTo>
                    <a:pt x="19514" y="10992"/>
                  </a:lnTo>
                  <a:lnTo>
                    <a:pt x="19514" y="10955"/>
                  </a:lnTo>
                  <a:lnTo>
                    <a:pt x="19493" y="10868"/>
                  </a:lnTo>
                  <a:lnTo>
                    <a:pt x="19493" y="10843"/>
                  </a:lnTo>
                  <a:lnTo>
                    <a:pt x="19514" y="10819"/>
                  </a:lnTo>
                  <a:lnTo>
                    <a:pt x="19535" y="10868"/>
                  </a:lnTo>
                  <a:lnTo>
                    <a:pt x="19535" y="10905"/>
                  </a:lnTo>
                  <a:lnTo>
                    <a:pt x="19568" y="10930"/>
                  </a:lnTo>
                  <a:lnTo>
                    <a:pt x="19589" y="11041"/>
                  </a:lnTo>
                  <a:lnTo>
                    <a:pt x="19632" y="11053"/>
                  </a:lnTo>
                  <a:lnTo>
                    <a:pt x="19632" y="11091"/>
                  </a:lnTo>
                  <a:lnTo>
                    <a:pt x="19675" y="11128"/>
                  </a:lnTo>
                  <a:lnTo>
                    <a:pt x="19718" y="11239"/>
                  </a:lnTo>
                  <a:lnTo>
                    <a:pt x="19740" y="11189"/>
                  </a:lnTo>
                  <a:lnTo>
                    <a:pt x="19729" y="11128"/>
                  </a:lnTo>
                  <a:lnTo>
                    <a:pt x="19729" y="11029"/>
                  </a:lnTo>
                  <a:lnTo>
                    <a:pt x="19740" y="10967"/>
                  </a:lnTo>
                  <a:lnTo>
                    <a:pt x="19740" y="11016"/>
                  </a:lnTo>
                  <a:lnTo>
                    <a:pt x="19772" y="11116"/>
                  </a:lnTo>
                  <a:lnTo>
                    <a:pt x="19772" y="11227"/>
                  </a:lnTo>
                  <a:lnTo>
                    <a:pt x="19793" y="11239"/>
                  </a:lnTo>
                  <a:lnTo>
                    <a:pt x="19836" y="11276"/>
                  </a:lnTo>
                  <a:lnTo>
                    <a:pt x="19847" y="11227"/>
                  </a:lnTo>
                  <a:lnTo>
                    <a:pt x="19826" y="11202"/>
                  </a:lnTo>
                  <a:lnTo>
                    <a:pt x="19826" y="11165"/>
                  </a:lnTo>
                  <a:lnTo>
                    <a:pt x="19869" y="11177"/>
                  </a:lnTo>
                  <a:lnTo>
                    <a:pt x="19880" y="11239"/>
                  </a:lnTo>
                  <a:lnTo>
                    <a:pt x="19880" y="11289"/>
                  </a:lnTo>
                  <a:lnTo>
                    <a:pt x="19890" y="11301"/>
                  </a:lnTo>
                  <a:lnTo>
                    <a:pt x="19890" y="11264"/>
                  </a:lnTo>
                  <a:lnTo>
                    <a:pt x="19923" y="11239"/>
                  </a:lnTo>
                  <a:lnTo>
                    <a:pt x="19923" y="11338"/>
                  </a:lnTo>
                  <a:lnTo>
                    <a:pt x="19944" y="11387"/>
                  </a:lnTo>
                  <a:lnTo>
                    <a:pt x="19987" y="11387"/>
                  </a:lnTo>
                  <a:lnTo>
                    <a:pt x="20009" y="11350"/>
                  </a:lnTo>
                  <a:lnTo>
                    <a:pt x="20009" y="11412"/>
                  </a:lnTo>
                  <a:lnTo>
                    <a:pt x="19998" y="11449"/>
                  </a:lnTo>
                  <a:lnTo>
                    <a:pt x="20030" y="11548"/>
                  </a:lnTo>
                  <a:lnTo>
                    <a:pt x="20052" y="11598"/>
                  </a:lnTo>
                  <a:lnTo>
                    <a:pt x="20105" y="11598"/>
                  </a:lnTo>
                  <a:lnTo>
                    <a:pt x="20105" y="11548"/>
                  </a:lnTo>
                  <a:lnTo>
                    <a:pt x="20094" y="11536"/>
                  </a:lnTo>
                  <a:lnTo>
                    <a:pt x="20094" y="11462"/>
                  </a:lnTo>
                  <a:lnTo>
                    <a:pt x="20063" y="11338"/>
                  </a:lnTo>
                  <a:lnTo>
                    <a:pt x="20105" y="11338"/>
                  </a:lnTo>
                  <a:lnTo>
                    <a:pt x="20127" y="11387"/>
                  </a:lnTo>
                  <a:lnTo>
                    <a:pt x="20181" y="11400"/>
                  </a:lnTo>
                  <a:lnTo>
                    <a:pt x="20202" y="11387"/>
                  </a:lnTo>
                  <a:lnTo>
                    <a:pt x="20170" y="11325"/>
                  </a:lnTo>
                  <a:lnTo>
                    <a:pt x="20192" y="11276"/>
                  </a:lnTo>
                  <a:lnTo>
                    <a:pt x="20192" y="11165"/>
                  </a:lnTo>
                  <a:lnTo>
                    <a:pt x="20148" y="11053"/>
                  </a:lnTo>
                  <a:lnTo>
                    <a:pt x="20159" y="10967"/>
                  </a:lnTo>
                  <a:lnTo>
                    <a:pt x="20159" y="10868"/>
                  </a:lnTo>
                  <a:lnTo>
                    <a:pt x="20170" y="10967"/>
                  </a:lnTo>
                  <a:lnTo>
                    <a:pt x="20159" y="11029"/>
                  </a:lnTo>
                  <a:lnTo>
                    <a:pt x="20170" y="11103"/>
                  </a:lnTo>
                  <a:lnTo>
                    <a:pt x="20256" y="11202"/>
                  </a:lnTo>
                  <a:lnTo>
                    <a:pt x="20267" y="11165"/>
                  </a:lnTo>
                  <a:lnTo>
                    <a:pt x="20256" y="11091"/>
                  </a:lnTo>
                  <a:lnTo>
                    <a:pt x="20277" y="11029"/>
                  </a:lnTo>
                  <a:lnTo>
                    <a:pt x="20277" y="10930"/>
                  </a:lnTo>
                  <a:lnTo>
                    <a:pt x="20321" y="10905"/>
                  </a:lnTo>
                  <a:lnTo>
                    <a:pt x="20310" y="10893"/>
                  </a:lnTo>
                  <a:lnTo>
                    <a:pt x="20245" y="10782"/>
                  </a:lnTo>
                  <a:lnTo>
                    <a:pt x="20223" y="10707"/>
                  </a:lnTo>
                  <a:lnTo>
                    <a:pt x="20202" y="10682"/>
                  </a:lnTo>
                  <a:lnTo>
                    <a:pt x="20213" y="10646"/>
                  </a:lnTo>
                  <a:lnTo>
                    <a:pt x="20170" y="10559"/>
                  </a:lnTo>
                  <a:lnTo>
                    <a:pt x="20138" y="10510"/>
                  </a:lnTo>
                  <a:lnTo>
                    <a:pt x="20202" y="10497"/>
                  </a:lnTo>
                  <a:lnTo>
                    <a:pt x="20213" y="10473"/>
                  </a:lnTo>
                  <a:lnTo>
                    <a:pt x="20256" y="10423"/>
                  </a:lnTo>
                  <a:lnTo>
                    <a:pt x="20223" y="10386"/>
                  </a:lnTo>
                  <a:lnTo>
                    <a:pt x="20192" y="10411"/>
                  </a:lnTo>
                  <a:lnTo>
                    <a:pt x="20116" y="10423"/>
                  </a:lnTo>
                  <a:lnTo>
                    <a:pt x="20094" y="10398"/>
                  </a:lnTo>
                  <a:lnTo>
                    <a:pt x="20105" y="10373"/>
                  </a:lnTo>
                  <a:lnTo>
                    <a:pt x="20116" y="10349"/>
                  </a:lnTo>
                  <a:lnTo>
                    <a:pt x="20159" y="10300"/>
                  </a:lnTo>
                  <a:lnTo>
                    <a:pt x="20170" y="10237"/>
                  </a:lnTo>
                  <a:lnTo>
                    <a:pt x="20148" y="10188"/>
                  </a:lnTo>
                  <a:lnTo>
                    <a:pt x="20116" y="10188"/>
                  </a:lnTo>
                  <a:lnTo>
                    <a:pt x="20116" y="10225"/>
                  </a:lnTo>
                  <a:lnTo>
                    <a:pt x="20094" y="10275"/>
                  </a:lnTo>
                  <a:lnTo>
                    <a:pt x="20094" y="10225"/>
                  </a:lnTo>
                  <a:lnTo>
                    <a:pt x="20084" y="10237"/>
                  </a:lnTo>
                  <a:lnTo>
                    <a:pt x="20009" y="10250"/>
                  </a:lnTo>
                  <a:lnTo>
                    <a:pt x="19998" y="10225"/>
                  </a:lnTo>
                  <a:lnTo>
                    <a:pt x="20041" y="10188"/>
                  </a:lnTo>
                  <a:lnTo>
                    <a:pt x="20052" y="10164"/>
                  </a:lnTo>
                  <a:lnTo>
                    <a:pt x="20030" y="10126"/>
                  </a:lnTo>
                  <a:lnTo>
                    <a:pt x="20009" y="10064"/>
                  </a:lnTo>
                  <a:lnTo>
                    <a:pt x="19976" y="10040"/>
                  </a:lnTo>
                  <a:lnTo>
                    <a:pt x="19944" y="10052"/>
                  </a:lnTo>
                  <a:lnTo>
                    <a:pt x="19944" y="10114"/>
                  </a:lnTo>
                  <a:lnTo>
                    <a:pt x="19933" y="10151"/>
                  </a:lnTo>
                  <a:lnTo>
                    <a:pt x="19923" y="10126"/>
                  </a:lnTo>
                  <a:lnTo>
                    <a:pt x="19923" y="10052"/>
                  </a:lnTo>
                  <a:lnTo>
                    <a:pt x="19901" y="10003"/>
                  </a:lnTo>
                  <a:lnTo>
                    <a:pt x="19880" y="10003"/>
                  </a:lnTo>
                  <a:lnTo>
                    <a:pt x="19890" y="9966"/>
                  </a:lnTo>
                  <a:lnTo>
                    <a:pt x="19869" y="9966"/>
                  </a:lnTo>
                  <a:lnTo>
                    <a:pt x="19869" y="9941"/>
                  </a:lnTo>
                  <a:lnTo>
                    <a:pt x="19880" y="9941"/>
                  </a:lnTo>
                  <a:lnTo>
                    <a:pt x="19869" y="9904"/>
                  </a:lnTo>
                  <a:lnTo>
                    <a:pt x="19836" y="9879"/>
                  </a:lnTo>
                  <a:lnTo>
                    <a:pt x="19847" y="9855"/>
                  </a:lnTo>
                  <a:lnTo>
                    <a:pt x="19901" y="9855"/>
                  </a:lnTo>
                  <a:lnTo>
                    <a:pt x="19933" y="9842"/>
                  </a:lnTo>
                  <a:lnTo>
                    <a:pt x="19901" y="9805"/>
                  </a:lnTo>
                  <a:lnTo>
                    <a:pt x="19847" y="9805"/>
                  </a:lnTo>
                  <a:lnTo>
                    <a:pt x="19826" y="9793"/>
                  </a:lnTo>
                  <a:lnTo>
                    <a:pt x="19847" y="9743"/>
                  </a:lnTo>
                  <a:lnTo>
                    <a:pt x="19901" y="9718"/>
                  </a:lnTo>
                  <a:lnTo>
                    <a:pt x="19901" y="9694"/>
                  </a:lnTo>
                  <a:lnTo>
                    <a:pt x="19880" y="9669"/>
                  </a:lnTo>
                  <a:lnTo>
                    <a:pt x="19793" y="9669"/>
                  </a:lnTo>
                  <a:lnTo>
                    <a:pt x="19783" y="9694"/>
                  </a:lnTo>
                  <a:lnTo>
                    <a:pt x="19761" y="9743"/>
                  </a:lnTo>
                  <a:lnTo>
                    <a:pt x="19654" y="9768"/>
                  </a:lnTo>
                  <a:lnTo>
                    <a:pt x="19708" y="9730"/>
                  </a:lnTo>
                  <a:lnTo>
                    <a:pt x="19783" y="9644"/>
                  </a:lnTo>
                  <a:lnTo>
                    <a:pt x="19815" y="9582"/>
                  </a:lnTo>
                  <a:lnTo>
                    <a:pt x="19815" y="9557"/>
                  </a:lnTo>
                  <a:lnTo>
                    <a:pt x="19761" y="9557"/>
                  </a:lnTo>
                  <a:lnTo>
                    <a:pt x="19729" y="9545"/>
                  </a:lnTo>
                  <a:lnTo>
                    <a:pt x="19761" y="9508"/>
                  </a:lnTo>
                  <a:lnTo>
                    <a:pt x="19740" y="9483"/>
                  </a:lnTo>
                  <a:lnTo>
                    <a:pt x="19718" y="9496"/>
                  </a:lnTo>
                  <a:lnTo>
                    <a:pt x="19718" y="9446"/>
                  </a:lnTo>
                  <a:lnTo>
                    <a:pt x="19740" y="9409"/>
                  </a:lnTo>
                  <a:lnTo>
                    <a:pt x="19740" y="9348"/>
                  </a:lnTo>
                  <a:lnTo>
                    <a:pt x="19675" y="9323"/>
                  </a:lnTo>
                  <a:lnTo>
                    <a:pt x="19632" y="9310"/>
                  </a:lnTo>
                  <a:lnTo>
                    <a:pt x="19568" y="9310"/>
                  </a:lnTo>
                  <a:lnTo>
                    <a:pt x="19546" y="9273"/>
                  </a:lnTo>
                  <a:lnTo>
                    <a:pt x="19611" y="9273"/>
                  </a:lnTo>
                  <a:lnTo>
                    <a:pt x="19664" y="9261"/>
                  </a:lnTo>
                  <a:lnTo>
                    <a:pt x="19686" y="9236"/>
                  </a:lnTo>
                  <a:lnTo>
                    <a:pt x="19718" y="9273"/>
                  </a:lnTo>
                  <a:lnTo>
                    <a:pt x="19729" y="9310"/>
                  </a:lnTo>
                  <a:lnTo>
                    <a:pt x="19783" y="9310"/>
                  </a:lnTo>
                  <a:lnTo>
                    <a:pt x="19836" y="9335"/>
                  </a:lnTo>
                  <a:lnTo>
                    <a:pt x="19847" y="9384"/>
                  </a:lnTo>
                  <a:lnTo>
                    <a:pt x="19836" y="9434"/>
                  </a:lnTo>
                  <a:lnTo>
                    <a:pt x="19847" y="9483"/>
                  </a:lnTo>
                  <a:lnTo>
                    <a:pt x="19901" y="9557"/>
                  </a:lnTo>
                  <a:lnTo>
                    <a:pt x="19923" y="9557"/>
                  </a:lnTo>
                  <a:lnTo>
                    <a:pt x="19933" y="9496"/>
                  </a:lnTo>
                  <a:lnTo>
                    <a:pt x="19955" y="9533"/>
                  </a:lnTo>
                  <a:lnTo>
                    <a:pt x="20030" y="9545"/>
                  </a:lnTo>
                  <a:lnTo>
                    <a:pt x="20052" y="9533"/>
                  </a:lnTo>
                  <a:lnTo>
                    <a:pt x="20052" y="9496"/>
                  </a:lnTo>
                  <a:lnTo>
                    <a:pt x="20030" y="9483"/>
                  </a:lnTo>
                  <a:lnTo>
                    <a:pt x="20030" y="9434"/>
                  </a:lnTo>
                  <a:lnTo>
                    <a:pt x="20009" y="9372"/>
                  </a:lnTo>
                  <a:lnTo>
                    <a:pt x="19976" y="9323"/>
                  </a:lnTo>
                  <a:lnTo>
                    <a:pt x="19933" y="9310"/>
                  </a:lnTo>
                  <a:lnTo>
                    <a:pt x="19944" y="9261"/>
                  </a:lnTo>
                  <a:lnTo>
                    <a:pt x="19944" y="9212"/>
                  </a:lnTo>
                  <a:lnTo>
                    <a:pt x="19923" y="9187"/>
                  </a:lnTo>
                  <a:lnTo>
                    <a:pt x="19933" y="9174"/>
                  </a:lnTo>
                  <a:lnTo>
                    <a:pt x="19955" y="9187"/>
                  </a:lnTo>
                  <a:lnTo>
                    <a:pt x="19976" y="9248"/>
                  </a:lnTo>
                  <a:lnTo>
                    <a:pt x="19998" y="9273"/>
                  </a:lnTo>
                  <a:lnTo>
                    <a:pt x="20041" y="9261"/>
                  </a:lnTo>
                  <a:lnTo>
                    <a:pt x="20030" y="9248"/>
                  </a:lnTo>
                  <a:lnTo>
                    <a:pt x="20041" y="9236"/>
                  </a:lnTo>
                  <a:lnTo>
                    <a:pt x="20084" y="9248"/>
                  </a:lnTo>
                  <a:lnTo>
                    <a:pt x="20063" y="9187"/>
                  </a:lnTo>
                  <a:lnTo>
                    <a:pt x="20041" y="9125"/>
                  </a:lnTo>
                  <a:lnTo>
                    <a:pt x="19987" y="9088"/>
                  </a:lnTo>
                  <a:lnTo>
                    <a:pt x="20041" y="9088"/>
                  </a:lnTo>
                  <a:lnTo>
                    <a:pt x="20063" y="9125"/>
                  </a:lnTo>
                  <a:lnTo>
                    <a:pt x="20094" y="9150"/>
                  </a:lnTo>
                  <a:lnTo>
                    <a:pt x="20138" y="9137"/>
                  </a:lnTo>
                  <a:lnTo>
                    <a:pt x="20116" y="9112"/>
                  </a:lnTo>
                  <a:lnTo>
                    <a:pt x="20116" y="9063"/>
                  </a:lnTo>
                  <a:lnTo>
                    <a:pt x="20138" y="9063"/>
                  </a:lnTo>
                  <a:lnTo>
                    <a:pt x="20159" y="9088"/>
                  </a:lnTo>
                  <a:lnTo>
                    <a:pt x="20192" y="9112"/>
                  </a:lnTo>
                  <a:lnTo>
                    <a:pt x="20192" y="9137"/>
                  </a:lnTo>
                  <a:lnTo>
                    <a:pt x="20159" y="9150"/>
                  </a:lnTo>
                  <a:lnTo>
                    <a:pt x="20159" y="9236"/>
                  </a:lnTo>
                  <a:lnTo>
                    <a:pt x="20192" y="9236"/>
                  </a:lnTo>
                  <a:lnTo>
                    <a:pt x="20213" y="9248"/>
                  </a:lnTo>
                  <a:lnTo>
                    <a:pt x="20213" y="9273"/>
                  </a:lnTo>
                  <a:lnTo>
                    <a:pt x="20192" y="9298"/>
                  </a:lnTo>
                  <a:lnTo>
                    <a:pt x="20170" y="9323"/>
                  </a:lnTo>
                  <a:lnTo>
                    <a:pt x="20202" y="9335"/>
                  </a:lnTo>
                  <a:lnTo>
                    <a:pt x="20223" y="9323"/>
                  </a:lnTo>
                  <a:lnTo>
                    <a:pt x="20245" y="9335"/>
                  </a:lnTo>
                  <a:lnTo>
                    <a:pt x="20223" y="9384"/>
                  </a:lnTo>
                  <a:lnTo>
                    <a:pt x="20245" y="9421"/>
                  </a:lnTo>
                  <a:lnTo>
                    <a:pt x="20267" y="9434"/>
                  </a:lnTo>
                  <a:lnTo>
                    <a:pt x="20310" y="9421"/>
                  </a:lnTo>
                  <a:lnTo>
                    <a:pt x="20417" y="9335"/>
                  </a:lnTo>
                  <a:lnTo>
                    <a:pt x="20460" y="9261"/>
                  </a:lnTo>
                  <a:lnTo>
                    <a:pt x="20460" y="9310"/>
                  </a:lnTo>
                  <a:lnTo>
                    <a:pt x="20428" y="9335"/>
                  </a:lnTo>
                  <a:lnTo>
                    <a:pt x="20417" y="9372"/>
                  </a:lnTo>
                  <a:lnTo>
                    <a:pt x="20363" y="9397"/>
                  </a:lnTo>
                  <a:lnTo>
                    <a:pt x="20277" y="9496"/>
                  </a:lnTo>
                  <a:lnTo>
                    <a:pt x="20277" y="9521"/>
                  </a:lnTo>
                  <a:lnTo>
                    <a:pt x="20321" y="9545"/>
                  </a:lnTo>
                  <a:lnTo>
                    <a:pt x="20374" y="9521"/>
                  </a:lnTo>
                  <a:lnTo>
                    <a:pt x="20460" y="9459"/>
                  </a:lnTo>
                  <a:lnTo>
                    <a:pt x="20492" y="9459"/>
                  </a:lnTo>
                  <a:lnTo>
                    <a:pt x="20568" y="9434"/>
                  </a:lnTo>
                  <a:lnTo>
                    <a:pt x="20589" y="9384"/>
                  </a:lnTo>
                  <a:lnTo>
                    <a:pt x="20622" y="9372"/>
                  </a:lnTo>
                  <a:lnTo>
                    <a:pt x="20675" y="9323"/>
                  </a:lnTo>
                  <a:lnTo>
                    <a:pt x="20697" y="9323"/>
                  </a:lnTo>
                  <a:lnTo>
                    <a:pt x="20697" y="9360"/>
                  </a:lnTo>
                  <a:lnTo>
                    <a:pt x="20675" y="9372"/>
                  </a:lnTo>
                  <a:lnTo>
                    <a:pt x="20632" y="9434"/>
                  </a:lnTo>
                  <a:lnTo>
                    <a:pt x="20600" y="9496"/>
                  </a:lnTo>
                  <a:lnTo>
                    <a:pt x="20568" y="9521"/>
                  </a:lnTo>
                  <a:lnTo>
                    <a:pt x="20525" y="9570"/>
                  </a:lnTo>
                  <a:lnTo>
                    <a:pt x="20471" y="9582"/>
                  </a:lnTo>
                  <a:lnTo>
                    <a:pt x="20439" y="9607"/>
                  </a:lnTo>
                  <a:lnTo>
                    <a:pt x="20406" y="9681"/>
                  </a:lnTo>
                  <a:lnTo>
                    <a:pt x="20406" y="9706"/>
                  </a:lnTo>
                  <a:lnTo>
                    <a:pt x="20417" y="9730"/>
                  </a:lnTo>
                  <a:lnTo>
                    <a:pt x="20439" y="9706"/>
                  </a:lnTo>
                  <a:lnTo>
                    <a:pt x="20482" y="9706"/>
                  </a:lnTo>
                  <a:lnTo>
                    <a:pt x="20525" y="9730"/>
                  </a:lnTo>
                  <a:lnTo>
                    <a:pt x="20482" y="9743"/>
                  </a:lnTo>
                  <a:lnTo>
                    <a:pt x="20439" y="9755"/>
                  </a:lnTo>
                  <a:lnTo>
                    <a:pt x="20417" y="9780"/>
                  </a:lnTo>
                  <a:lnTo>
                    <a:pt x="20417" y="9805"/>
                  </a:lnTo>
                  <a:lnTo>
                    <a:pt x="20439" y="9817"/>
                  </a:lnTo>
                  <a:lnTo>
                    <a:pt x="20482" y="9805"/>
                  </a:lnTo>
                  <a:lnTo>
                    <a:pt x="20514" y="9793"/>
                  </a:lnTo>
                  <a:lnTo>
                    <a:pt x="20471" y="9855"/>
                  </a:lnTo>
                  <a:lnTo>
                    <a:pt x="20428" y="9867"/>
                  </a:lnTo>
                  <a:lnTo>
                    <a:pt x="20417" y="9891"/>
                  </a:lnTo>
                  <a:lnTo>
                    <a:pt x="20428" y="9916"/>
                  </a:lnTo>
                  <a:lnTo>
                    <a:pt x="20471" y="9928"/>
                  </a:lnTo>
                  <a:lnTo>
                    <a:pt x="20514" y="9916"/>
                  </a:lnTo>
                  <a:lnTo>
                    <a:pt x="20546" y="9916"/>
                  </a:lnTo>
                  <a:lnTo>
                    <a:pt x="20568" y="9928"/>
                  </a:lnTo>
                  <a:lnTo>
                    <a:pt x="20535" y="9941"/>
                  </a:lnTo>
                  <a:lnTo>
                    <a:pt x="20535" y="9966"/>
                  </a:lnTo>
                  <a:lnTo>
                    <a:pt x="20482" y="9990"/>
                  </a:lnTo>
                  <a:lnTo>
                    <a:pt x="20471" y="10028"/>
                  </a:lnTo>
                  <a:lnTo>
                    <a:pt x="20482" y="10064"/>
                  </a:lnTo>
                  <a:lnTo>
                    <a:pt x="20514" y="10114"/>
                  </a:lnTo>
                  <a:lnTo>
                    <a:pt x="20514" y="10164"/>
                  </a:lnTo>
                  <a:lnTo>
                    <a:pt x="20525" y="10176"/>
                  </a:lnTo>
                  <a:lnTo>
                    <a:pt x="20546" y="10126"/>
                  </a:lnTo>
                  <a:lnTo>
                    <a:pt x="20578" y="10064"/>
                  </a:lnTo>
                  <a:lnTo>
                    <a:pt x="20600" y="10040"/>
                  </a:lnTo>
                  <a:lnTo>
                    <a:pt x="20622" y="10040"/>
                  </a:lnTo>
                  <a:lnTo>
                    <a:pt x="20600" y="10064"/>
                  </a:lnTo>
                  <a:lnTo>
                    <a:pt x="20600" y="10102"/>
                  </a:lnTo>
                  <a:lnTo>
                    <a:pt x="20578" y="10114"/>
                  </a:lnTo>
                  <a:lnTo>
                    <a:pt x="20578" y="10126"/>
                  </a:lnTo>
                  <a:lnTo>
                    <a:pt x="20600" y="10164"/>
                  </a:lnTo>
                  <a:lnTo>
                    <a:pt x="20589" y="10188"/>
                  </a:lnTo>
                  <a:lnTo>
                    <a:pt x="20622" y="10225"/>
                  </a:lnTo>
                  <a:lnTo>
                    <a:pt x="20632" y="10225"/>
                  </a:lnTo>
                  <a:lnTo>
                    <a:pt x="20643" y="10188"/>
                  </a:lnTo>
                  <a:lnTo>
                    <a:pt x="20686" y="10176"/>
                  </a:lnTo>
                  <a:lnTo>
                    <a:pt x="20697" y="10176"/>
                  </a:lnTo>
                  <a:lnTo>
                    <a:pt x="20697" y="10213"/>
                  </a:lnTo>
                  <a:lnTo>
                    <a:pt x="20675" y="10237"/>
                  </a:lnTo>
                  <a:lnTo>
                    <a:pt x="20675" y="10250"/>
                  </a:lnTo>
                  <a:lnTo>
                    <a:pt x="20697" y="10275"/>
                  </a:lnTo>
                  <a:lnTo>
                    <a:pt x="20697" y="10300"/>
                  </a:lnTo>
                  <a:lnTo>
                    <a:pt x="20707" y="10312"/>
                  </a:lnTo>
                  <a:lnTo>
                    <a:pt x="20707" y="10349"/>
                  </a:lnTo>
                  <a:lnTo>
                    <a:pt x="20740" y="10361"/>
                  </a:lnTo>
                  <a:lnTo>
                    <a:pt x="20751" y="10337"/>
                  </a:lnTo>
                  <a:lnTo>
                    <a:pt x="20804" y="10312"/>
                  </a:lnTo>
                  <a:lnTo>
                    <a:pt x="20815" y="10275"/>
                  </a:lnTo>
                  <a:lnTo>
                    <a:pt x="20815" y="10237"/>
                  </a:lnTo>
                  <a:lnTo>
                    <a:pt x="20782" y="10188"/>
                  </a:lnTo>
                  <a:lnTo>
                    <a:pt x="20793" y="10188"/>
                  </a:lnTo>
                  <a:lnTo>
                    <a:pt x="20815" y="10213"/>
                  </a:lnTo>
                  <a:lnTo>
                    <a:pt x="20836" y="10213"/>
                  </a:lnTo>
                  <a:lnTo>
                    <a:pt x="20836" y="10176"/>
                  </a:lnTo>
                  <a:lnTo>
                    <a:pt x="20815" y="10126"/>
                  </a:lnTo>
                  <a:lnTo>
                    <a:pt x="20815" y="10102"/>
                  </a:lnTo>
                  <a:lnTo>
                    <a:pt x="20847" y="10089"/>
                  </a:lnTo>
                  <a:lnTo>
                    <a:pt x="20847" y="10003"/>
                  </a:lnTo>
                  <a:lnTo>
                    <a:pt x="20815" y="10003"/>
                  </a:lnTo>
                  <a:lnTo>
                    <a:pt x="20793" y="9978"/>
                  </a:lnTo>
                  <a:lnTo>
                    <a:pt x="20793" y="9966"/>
                  </a:lnTo>
                  <a:lnTo>
                    <a:pt x="20804" y="9978"/>
                  </a:lnTo>
                  <a:lnTo>
                    <a:pt x="20847" y="9990"/>
                  </a:lnTo>
                  <a:lnTo>
                    <a:pt x="20869" y="9966"/>
                  </a:lnTo>
                  <a:lnTo>
                    <a:pt x="20858" y="9928"/>
                  </a:lnTo>
                  <a:lnTo>
                    <a:pt x="20836" y="9928"/>
                  </a:lnTo>
                  <a:lnTo>
                    <a:pt x="20815" y="9916"/>
                  </a:lnTo>
                  <a:lnTo>
                    <a:pt x="20858" y="9916"/>
                  </a:lnTo>
                  <a:lnTo>
                    <a:pt x="20890" y="9879"/>
                  </a:lnTo>
                  <a:lnTo>
                    <a:pt x="20890" y="9793"/>
                  </a:lnTo>
                  <a:lnTo>
                    <a:pt x="20901" y="9755"/>
                  </a:lnTo>
                  <a:lnTo>
                    <a:pt x="20911" y="9793"/>
                  </a:lnTo>
                  <a:lnTo>
                    <a:pt x="20911" y="9842"/>
                  </a:lnTo>
                  <a:lnTo>
                    <a:pt x="20922" y="9879"/>
                  </a:lnTo>
                  <a:lnTo>
                    <a:pt x="20911" y="9928"/>
                  </a:lnTo>
                  <a:lnTo>
                    <a:pt x="20944" y="9941"/>
                  </a:lnTo>
                  <a:lnTo>
                    <a:pt x="20976" y="9928"/>
                  </a:lnTo>
                  <a:lnTo>
                    <a:pt x="21019" y="9879"/>
                  </a:lnTo>
                  <a:lnTo>
                    <a:pt x="21019" y="9941"/>
                  </a:lnTo>
                  <a:lnTo>
                    <a:pt x="21030" y="9966"/>
                  </a:lnTo>
                  <a:lnTo>
                    <a:pt x="21062" y="9966"/>
                  </a:lnTo>
                  <a:lnTo>
                    <a:pt x="21073" y="9941"/>
                  </a:lnTo>
                  <a:lnTo>
                    <a:pt x="21073" y="9805"/>
                  </a:lnTo>
                  <a:lnTo>
                    <a:pt x="21052" y="9793"/>
                  </a:lnTo>
                  <a:lnTo>
                    <a:pt x="21030" y="9780"/>
                  </a:lnTo>
                  <a:lnTo>
                    <a:pt x="21073" y="9793"/>
                  </a:lnTo>
                  <a:lnTo>
                    <a:pt x="21116" y="9817"/>
                  </a:lnTo>
                  <a:lnTo>
                    <a:pt x="21127" y="9867"/>
                  </a:lnTo>
                  <a:lnTo>
                    <a:pt x="21159" y="9867"/>
                  </a:lnTo>
                  <a:lnTo>
                    <a:pt x="21170" y="9842"/>
                  </a:lnTo>
                  <a:lnTo>
                    <a:pt x="21170" y="9755"/>
                  </a:lnTo>
                  <a:lnTo>
                    <a:pt x="21138" y="9718"/>
                  </a:lnTo>
                  <a:lnTo>
                    <a:pt x="21084" y="9669"/>
                  </a:lnTo>
                  <a:lnTo>
                    <a:pt x="21073" y="9632"/>
                  </a:lnTo>
                  <a:lnTo>
                    <a:pt x="21084" y="9632"/>
                  </a:lnTo>
                  <a:lnTo>
                    <a:pt x="21116" y="9669"/>
                  </a:lnTo>
                  <a:lnTo>
                    <a:pt x="21170" y="9718"/>
                  </a:lnTo>
                  <a:lnTo>
                    <a:pt x="21181" y="9755"/>
                  </a:lnTo>
                  <a:lnTo>
                    <a:pt x="21267" y="9755"/>
                  </a:lnTo>
                  <a:lnTo>
                    <a:pt x="21277" y="9718"/>
                  </a:lnTo>
                  <a:lnTo>
                    <a:pt x="21267" y="9681"/>
                  </a:lnTo>
                  <a:lnTo>
                    <a:pt x="21234" y="9669"/>
                  </a:lnTo>
                  <a:lnTo>
                    <a:pt x="21213" y="9632"/>
                  </a:lnTo>
                  <a:lnTo>
                    <a:pt x="21159" y="9632"/>
                  </a:lnTo>
                  <a:lnTo>
                    <a:pt x="21127" y="9607"/>
                  </a:lnTo>
                  <a:lnTo>
                    <a:pt x="21138" y="9545"/>
                  </a:lnTo>
                  <a:lnTo>
                    <a:pt x="21191" y="9607"/>
                  </a:lnTo>
                  <a:lnTo>
                    <a:pt x="21234" y="9607"/>
                  </a:lnTo>
                  <a:lnTo>
                    <a:pt x="21245" y="9570"/>
                  </a:lnTo>
                  <a:lnTo>
                    <a:pt x="21234" y="9533"/>
                  </a:lnTo>
                  <a:lnTo>
                    <a:pt x="21213" y="9508"/>
                  </a:lnTo>
                  <a:lnTo>
                    <a:pt x="21213" y="9483"/>
                  </a:lnTo>
                  <a:lnTo>
                    <a:pt x="21234" y="9471"/>
                  </a:lnTo>
                  <a:lnTo>
                    <a:pt x="21245" y="9483"/>
                  </a:lnTo>
                  <a:lnTo>
                    <a:pt x="21288" y="9508"/>
                  </a:lnTo>
                  <a:lnTo>
                    <a:pt x="21288" y="9545"/>
                  </a:lnTo>
                  <a:lnTo>
                    <a:pt x="21277" y="9595"/>
                  </a:lnTo>
                  <a:lnTo>
                    <a:pt x="21331" y="9607"/>
                  </a:lnTo>
                  <a:lnTo>
                    <a:pt x="21385" y="9619"/>
                  </a:lnTo>
                  <a:lnTo>
                    <a:pt x="21428" y="9607"/>
                  </a:lnTo>
                  <a:lnTo>
                    <a:pt x="21460" y="9607"/>
                  </a:lnTo>
                  <a:lnTo>
                    <a:pt x="21492" y="9557"/>
                  </a:lnTo>
                  <a:lnTo>
                    <a:pt x="21492" y="9533"/>
                  </a:lnTo>
                  <a:lnTo>
                    <a:pt x="21395" y="9533"/>
                  </a:lnTo>
                  <a:lnTo>
                    <a:pt x="21385" y="9508"/>
                  </a:lnTo>
                  <a:lnTo>
                    <a:pt x="21406" y="9483"/>
                  </a:lnTo>
                  <a:lnTo>
                    <a:pt x="21449" y="9496"/>
                  </a:lnTo>
                  <a:lnTo>
                    <a:pt x="21481" y="9483"/>
                  </a:lnTo>
                  <a:lnTo>
                    <a:pt x="21460" y="9446"/>
                  </a:lnTo>
                  <a:lnTo>
                    <a:pt x="21439" y="9434"/>
                  </a:lnTo>
                  <a:lnTo>
                    <a:pt x="21449" y="9421"/>
                  </a:lnTo>
                  <a:lnTo>
                    <a:pt x="21439" y="9384"/>
                  </a:lnTo>
                  <a:lnTo>
                    <a:pt x="21406" y="9372"/>
                  </a:lnTo>
                  <a:lnTo>
                    <a:pt x="21374" y="9384"/>
                  </a:lnTo>
                  <a:lnTo>
                    <a:pt x="21395" y="9348"/>
                  </a:lnTo>
                  <a:lnTo>
                    <a:pt x="21428" y="9310"/>
                  </a:lnTo>
                  <a:lnTo>
                    <a:pt x="21492" y="9384"/>
                  </a:lnTo>
                  <a:lnTo>
                    <a:pt x="21492" y="9434"/>
                  </a:lnTo>
                  <a:lnTo>
                    <a:pt x="21557" y="9434"/>
                  </a:lnTo>
                  <a:lnTo>
                    <a:pt x="21589" y="9421"/>
                  </a:lnTo>
                  <a:lnTo>
                    <a:pt x="21600" y="9409"/>
                  </a:lnTo>
                  <a:lnTo>
                    <a:pt x="21589" y="9360"/>
                  </a:lnTo>
                  <a:lnTo>
                    <a:pt x="21546" y="9323"/>
                  </a:lnTo>
                  <a:lnTo>
                    <a:pt x="21546" y="9286"/>
                  </a:lnTo>
                  <a:lnTo>
                    <a:pt x="21535" y="9248"/>
                  </a:lnTo>
                  <a:lnTo>
                    <a:pt x="21481" y="9248"/>
                  </a:lnTo>
                  <a:lnTo>
                    <a:pt x="21503" y="9187"/>
                  </a:lnTo>
                  <a:lnTo>
                    <a:pt x="21481" y="9137"/>
                  </a:lnTo>
                  <a:lnTo>
                    <a:pt x="21428" y="9137"/>
                  </a:lnTo>
                  <a:lnTo>
                    <a:pt x="21449" y="9100"/>
                  </a:lnTo>
                  <a:lnTo>
                    <a:pt x="21439" y="9075"/>
                  </a:lnTo>
                  <a:lnTo>
                    <a:pt x="21374" y="9125"/>
                  </a:lnTo>
                  <a:lnTo>
                    <a:pt x="21342" y="9174"/>
                  </a:lnTo>
                  <a:lnTo>
                    <a:pt x="21352" y="9248"/>
                  </a:lnTo>
                  <a:lnTo>
                    <a:pt x="21342" y="9248"/>
                  </a:lnTo>
                  <a:lnTo>
                    <a:pt x="21320" y="9223"/>
                  </a:lnTo>
                  <a:lnTo>
                    <a:pt x="21320" y="9125"/>
                  </a:lnTo>
                  <a:lnTo>
                    <a:pt x="21299" y="9112"/>
                  </a:lnTo>
                  <a:lnTo>
                    <a:pt x="21277" y="9125"/>
                  </a:lnTo>
                  <a:lnTo>
                    <a:pt x="21277" y="9174"/>
                  </a:lnTo>
                  <a:lnTo>
                    <a:pt x="21234" y="9248"/>
                  </a:lnTo>
                  <a:lnTo>
                    <a:pt x="21213" y="9286"/>
                  </a:lnTo>
                  <a:lnTo>
                    <a:pt x="21223" y="9236"/>
                  </a:lnTo>
                  <a:lnTo>
                    <a:pt x="21223" y="9162"/>
                  </a:lnTo>
                  <a:lnTo>
                    <a:pt x="21267" y="9075"/>
                  </a:lnTo>
                  <a:lnTo>
                    <a:pt x="21267" y="9039"/>
                  </a:lnTo>
                  <a:lnTo>
                    <a:pt x="21213" y="9051"/>
                  </a:lnTo>
                  <a:lnTo>
                    <a:pt x="21159" y="9125"/>
                  </a:lnTo>
                  <a:lnTo>
                    <a:pt x="21159" y="9162"/>
                  </a:lnTo>
                  <a:lnTo>
                    <a:pt x="21116" y="9199"/>
                  </a:lnTo>
                  <a:lnTo>
                    <a:pt x="21073" y="9199"/>
                  </a:lnTo>
                  <a:lnTo>
                    <a:pt x="21073" y="9162"/>
                  </a:lnTo>
                  <a:lnTo>
                    <a:pt x="21105" y="9100"/>
                  </a:lnTo>
                  <a:lnTo>
                    <a:pt x="21170" y="9063"/>
                  </a:lnTo>
                  <a:lnTo>
                    <a:pt x="21191" y="9001"/>
                  </a:lnTo>
                  <a:lnTo>
                    <a:pt x="21223" y="8952"/>
                  </a:lnTo>
                  <a:lnTo>
                    <a:pt x="21245" y="8952"/>
                  </a:lnTo>
                  <a:lnTo>
                    <a:pt x="21288" y="8914"/>
                  </a:lnTo>
                  <a:lnTo>
                    <a:pt x="21299" y="8878"/>
                  </a:lnTo>
                  <a:lnTo>
                    <a:pt x="21267" y="8865"/>
                  </a:lnTo>
                  <a:lnTo>
                    <a:pt x="21213" y="8914"/>
                  </a:lnTo>
                  <a:lnTo>
                    <a:pt x="21170" y="8952"/>
                  </a:lnTo>
                  <a:lnTo>
                    <a:pt x="21127" y="8976"/>
                  </a:lnTo>
                  <a:lnTo>
                    <a:pt x="21073" y="9039"/>
                  </a:lnTo>
                  <a:lnTo>
                    <a:pt x="21138" y="8914"/>
                  </a:lnTo>
                  <a:lnTo>
                    <a:pt x="21127" y="8914"/>
                  </a:lnTo>
                  <a:lnTo>
                    <a:pt x="21073" y="8927"/>
                  </a:lnTo>
                  <a:lnTo>
                    <a:pt x="21052" y="8952"/>
                  </a:lnTo>
                  <a:lnTo>
                    <a:pt x="20965" y="8939"/>
                  </a:lnTo>
                  <a:lnTo>
                    <a:pt x="20911" y="8939"/>
                  </a:lnTo>
                  <a:lnTo>
                    <a:pt x="20890" y="8914"/>
                  </a:lnTo>
                  <a:lnTo>
                    <a:pt x="20944" y="8914"/>
                  </a:lnTo>
                  <a:lnTo>
                    <a:pt x="21052" y="8878"/>
                  </a:lnTo>
                  <a:lnTo>
                    <a:pt x="20998" y="8853"/>
                  </a:lnTo>
                  <a:lnTo>
                    <a:pt x="20955" y="8816"/>
                  </a:lnTo>
                  <a:lnTo>
                    <a:pt x="20998" y="8816"/>
                  </a:lnTo>
                  <a:lnTo>
                    <a:pt x="21030" y="8803"/>
                  </a:lnTo>
                  <a:lnTo>
                    <a:pt x="21009" y="8741"/>
                  </a:lnTo>
                  <a:lnTo>
                    <a:pt x="20965" y="8729"/>
                  </a:lnTo>
                  <a:lnTo>
                    <a:pt x="20965" y="8705"/>
                  </a:lnTo>
                  <a:lnTo>
                    <a:pt x="21009" y="8680"/>
                  </a:lnTo>
                  <a:lnTo>
                    <a:pt x="21009" y="8630"/>
                  </a:lnTo>
                  <a:lnTo>
                    <a:pt x="20998" y="8556"/>
                  </a:lnTo>
                  <a:lnTo>
                    <a:pt x="20976" y="8519"/>
                  </a:lnTo>
                  <a:lnTo>
                    <a:pt x="20911" y="8556"/>
                  </a:lnTo>
                  <a:lnTo>
                    <a:pt x="20890" y="8581"/>
                  </a:lnTo>
                  <a:lnTo>
                    <a:pt x="20858" y="8569"/>
                  </a:lnTo>
                  <a:lnTo>
                    <a:pt x="20847" y="8581"/>
                  </a:lnTo>
                  <a:lnTo>
                    <a:pt x="20836" y="8569"/>
                  </a:lnTo>
                  <a:lnTo>
                    <a:pt x="20858" y="8519"/>
                  </a:lnTo>
                  <a:lnTo>
                    <a:pt x="20869" y="8457"/>
                  </a:lnTo>
                  <a:lnTo>
                    <a:pt x="20944" y="8445"/>
                  </a:lnTo>
                  <a:lnTo>
                    <a:pt x="20965" y="8420"/>
                  </a:lnTo>
                  <a:lnTo>
                    <a:pt x="20965" y="8334"/>
                  </a:lnTo>
                  <a:lnTo>
                    <a:pt x="20955" y="8309"/>
                  </a:lnTo>
                  <a:lnTo>
                    <a:pt x="20911" y="8358"/>
                  </a:lnTo>
                  <a:lnTo>
                    <a:pt x="20847" y="8420"/>
                  </a:lnTo>
                  <a:lnTo>
                    <a:pt x="20782" y="8494"/>
                  </a:lnTo>
                  <a:lnTo>
                    <a:pt x="20782" y="8605"/>
                  </a:lnTo>
                  <a:lnTo>
                    <a:pt x="20697" y="8445"/>
                  </a:lnTo>
                  <a:lnTo>
                    <a:pt x="20697" y="8321"/>
                  </a:lnTo>
                  <a:lnTo>
                    <a:pt x="20729" y="8272"/>
                  </a:lnTo>
                  <a:lnTo>
                    <a:pt x="20772" y="8198"/>
                  </a:lnTo>
                  <a:lnTo>
                    <a:pt x="20793" y="8148"/>
                  </a:lnTo>
                  <a:lnTo>
                    <a:pt x="20772" y="8136"/>
                  </a:lnTo>
                  <a:lnTo>
                    <a:pt x="20740" y="8173"/>
                  </a:lnTo>
                  <a:lnTo>
                    <a:pt x="20707" y="8210"/>
                  </a:lnTo>
                  <a:lnTo>
                    <a:pt x="20707" y="8235"/>
                  </a:lnTo>
                  <a:lnTo>
                    <a:pt x="20653" y="8259"/>
                  </a:lnTo>
                  <a:lnTo>
                    <a:pt x="20632" y="8309"/>
                  </a:lnTo>
                  <a:lnTo>
                    <a:pt x="20632" y="8334"/>
                  </a:lnTo>
                  <a:lnTo>
                    <a:pt x="20589" y="8420"/>
                  </a:lnTo>
                  <a:lnTo>
                    <a:pt x="20568" y="8432"/>
                  </a:lnTo>
                  <a:lnTo>
                    <a:pt x="20568" y="8383"/>
                  </a:lnTo>
                  <a:lnTo>
                    <a:pt x="20589" y="8321"/>
                  </a:lnTo>
                  <a:lnTo>
                    <a:pt x="20643" y="8210"/>
                  </a:lnTo>
                  <a:lnTo>
                    <a:pt x="20664" y="8185"/>
                  </a:lnTo>
                  <a:lnTo>
                    <a:pt x="20653" y="8136"/>
                  </a:lnTo>
                  <a:lnTo>
                    <a:pt x="20611" y="8136"/>
                  </a:lnTo>
                  <a:lnTo>
                    <a:pt x="20578" y="8185"/>
                  </a:lnTo>
                  <a:lnTo>
                    <a:pt x="20578" y="8235"/>
                  </a:lnTo>
                  <a:lnTo>
                    <a:pt x="20557" y="8247"/>
                  </a:lnTo>
                  <a:lnTo>
                    <a:pt x="20557" y="8198"/>
                  </a:lnTo>
                  <a:lnTo>
                    <a:pt x="20589" y="8123"/>
                  </a:lnTo>
                  <a:lnTo>
                    <a:pt x="20600" y="8087"/>
                  </a:lnTo>
                  <a:lnTo>
                    <a:pt x="20578" y="8049"/>
                  </a:lnTo>
                  <a:lnTo>
                    <a:pt x="20525" y="8025"/>
                  </a:lnTo>
                  <a:lnTo>
                    <a:pt x="20535" y="8012"/>
                  </a:lnTo>
                  <a:lnTo>
                    <a:pt x="20503" y="7987"/>
                  </a:lnTo>
                  <a:lnTo>
                    <a:pt x="20439" y="7987"/>
                  </a:lnTo>
                  <a:lnTo>
                    <a:pt x="20396" y="8000"/>
                  </a:lnTo>
                  <a:lnTo>
                    <a:pt x="20417" y="7950"/>
                  </a:lnTo>
                  <a:lnTo>
                    <a:pt x="20460" y="7938"/>
                  </a:lnTo>
                  <a:lnTo>
                    <a:pt x="20406" y="7926"/>
                  </a:lnTo>
                  <a:lnTo>
                    <a:pt x="20331" y="7926"/>
                  </a:lnTo>
                  <a:lnTo>
                    <a:pt x="20299" y="7987"/>
                  </a:lnTo>
                  <a:lnTo>
                    <a:pt x="20299" y="7938"/>
                  </a:lnTo>
                  <a:lnTo>
                    <a:pt x="20385" y="7889"/>
                  </a:lnTo>
                  <a:lnTo>
                    <a:pt x="20460" y="7876"/>
                  </a:lnTo>
                  <a:lnTo>
                    <a:pt x="20482" y="7901"/>
                  </a:lnTo>
                  <a:lnTo>
                    <a:pt x="20535" y="7913"/>
                  </a:lnTo>
                  <a:lnTo>
                    <a:pt x="20568" y="7839"/>
                  </a:lnTo>
                  <a:lnTo>
                    <a:pt x="20525" y="7839"/>
                  </a:lnTo>
                  <a:lnTo>
                    <a:pt x="20471" y="7827"/>
                  </a:lnTo>
                  <a:lnTo>
                    <a:pt x="20417" y="7789"/>
                  </a:lnTo>
                  <a:lnTo>
                    <a:pt x="20374" y="7789"/>
                  </a:lnTo>
                  <a:lnTo>
                    <a:pt x="20374" y="7851"/>
                  </a:lnTo>
                  <a:lnTo>
                    <a:pt x="20352" y="7851"/>
                  </a:lnTo>
                  <a:lnTo>
                    <a:pt x="20352" y="7827"/>
                  </a:lnTo>
                  <a:lnTo>
                    <a:pt x="20363" y="7789"/>
                  </a:lnTo>
                  <a:lnTo>
                    <a:pt x="20363" y="7765"/>
                  </a:lnTo>
                  <a:lnTo>
                    <a:pt x="20310" y="7765"/>
                  </a:lnTo>
                  <a:lnTo>
                    <a:pt x="20310" y="7789"/>
                  </a:lnTo>
                  <a:lnTo>
                    <a:pt x="20277" y="7814"/>
                  </a:lnTo>
                  <a:lnTo>
                    <a:pt x="20267" y="7777"/>
                  </a:lnTo>
                  <a:lnTo>
                    <a:pt x="20267" y="7728"/>
                  </a:lnTo>
                  <a:lnTo>
                    <a:pt x="20245" y="7715"/>
                  </a:lnTo>
                  <a:lnTo>
                    <a:pt x="20223" y="7728"/>
                  </a:lnTo>
                  <a:lnTo>
                    <a:pt x="20202" y="7703"/>
                  </a:lnTo>
                  <a:lnTo>
                    <a:pt x="20159" y="7678"/>
                  </a:lnTo>
                  <a:lnTo>
                    <a:pt x="20116" y="7678"/>
                  </a:lnTo>
                  <a:lnTo>
                    <a:pt x="20159" y="7629"/>
                  </a:lnTo>
                  <a:lnTo>
                    <a:pt x="20192" y="7604"/>
                  </a:lnTo>
                  <a:lnTo>
                    <a:pt x="20267" y="7666"/>
                  </a:lnTo>
                  <a:lnTo>
                    <a:pt x="20299" y="7666"/>
                  </a:lnTo>
                  <a:lnTo>
                    <a:pt x="20277" y="7641"/>
                  </a:lnTo>
                  <a:lnTo>
                    <a:pt x="20127" y="7542"/>
                  </a:lnTo>
                  <a:lnTo>
                    <a:pt x="20063" y="7530"/>
                  </a:lnTo>
                  <a:lnTo>
                    <a:pt x="20052" y="7518"/>
                  </a:lnTo>
                  <a:lnTo>
                    <a:pt x="20094" y="7518"/>
                  </a:lnTo>
                  <a:lnTo>
                    <a:pt x="20202" y="7567"/>
                  </a:lnTo>
                  <a:lnTo>
                    <a:pt x="20267" y="7567"/>
                  </a:lnTo>
                  <a:lnTo>
                    <a:pt x="20374" y="7592"/>
                  </a:lnTo>
                  <a:lnTo>
                    <a:pt x="20396" y="7592"/>
                  </a:lnTo>
                  <a:lnTo>
                    <a:pt x="20385" y="7567"/>
                  </a:lnTo>
                  <a:lnTo>
                    <a:pt x="20385" y="7518"/>
                  </a:lnTo>
                  <a:lnTo>
                    <a:pt x="20363" y="7480"/>
                  </a:lnTo>
                  <a:lnTo>
                    <a:pt x="20321" y="7468"/>
                  </a:lnTo>
                  <a:lnTo>
                    <a:pt x="20277" y="7443"/>
                  </a:lnTo>
                  <a:lnTo>
                    <a:pt x="20288" y="7419"/>
                  </a:lnTo>
                  <a:lnTo>
                    <a:pt x="20321" y="7419"/>
                  </a:lnTo>
                  <a:lnTo>
                    <a:pt x="20331" y="7455"/>
                  </a:lnTo>
                  <a:lnTo>
                    <a:pt x="20363" y="7468"/>
                  </a:lnTo>
                  <a:lnTo>
                    <a:pt x="20385" y="7455"/>
                  </a:lnTo>
                  <a:lnTo>
                    <a:pt x="20439" y="7455"/>
                  </a:lnTo>
                  <a:lnTo>
                    <a:pt x="20449" y="7443"/>
                  </a:lnTo>
                  <a:lnTo>
                    <a:pt x="20449" y="7406"/>
                  </a:lnTo>
                  <a:lnTo>
                    <a:pt x="20417" y="7394"/>
                  </a:lnTo>
                  <a:lnTo>
                    <a:pt x="20417" y="7357"/>
                  </a:lnTo>
                  <a:lnTo>
                    <a:pt x="20385" y="7320"/>
                  </a:lnTo>
                  <a:lnTo>
                    <a:pt x="20342" y="7332"/>
                  </a:lnTo>
                  <a:lnTo>
                    <a:pt x="20310" y="7357"/>
                  </a:lnTo>
                  <a:lnTo>
                    <a:pt x="20234" y="7357"/>
                  </a:lnTo>
                  <a:lnTo>
                    <a:pt x="20223" y="7394"/>
                  </a:lnTo>
                  <a:lnTo>
                    <a:pt x="20202" y="7394"/>
                  </a:lnTo>
                  <a:lnTo>
                    <a:pt x="20181" y="7344"/>
                  </a:lnTo>
                  <a:lnTo>
                    <a:pt x="20234" y="7320"/>
                  </a:lnTo>
                  <a:lnTo>
                    <a:pt x="20310" y="7320"/>
                  </a:lnTo>
                  <a:lnTo>
                    <a:pt x="20331" y="7295"/>
                  </a:lnTo>
                  <a:lnTo>
                    <a:pt x="20396" y="7295"/>
                  </a:lnTo>
                  <a:lnTo>
                    <a:pt x="20417" y="7271"/>
                  </a:lnTo>
                  <a:lnTo>
                    <a:pt x="20374" y="7258"/>
                  </a:lnTo>
                  <a:lnTo>
                    <a:pt x="20321" y="7233"/>
                  </a:lnTo>
                  <a:lnTo>
                    <a:pt x="20310" y="7208"/>
                  </a:lnTo>
                  <a:lnTo>
                    <a:pt x="20342" y="7233"/>
                  </a:lnTo>
                  <a:lnTo>
                    <a:pt x="20439" y="7233"/>
                  </a:lnTo>
                  <a:lnTo>
                    <a:pt x="20471" y="7258"/>
                  </a:lnTo>
                  <a:lnTo>
                    <a:pt x="20535" y="7344"/>
                  </a:lnTo>
                  <a:lnTo>
                    <a:pt x="20578" y="7357"/>
                  </a:lnTo>
                  <a:lnTo>
                    <a:pt x="20600" y="7344"/>
                  </a:lnTo>
                  <a:lnTo>
                    <a:pt x="20611" y="7382"/>
                  </a:lnTo>
                  <a:lnTo>
                    <a:pt x="20643" y="7394"/>
                  </a:lnTo>
                  <a:lnTo>
                    <a:pt x="20664" y="7357"/>
                  </a:lnTo>
                  <a:lnTo>
                    <a:pt x="20697" y="7357"/>
                  </a:lnTo>
                  <a:lnTo>
                    <a:pt x="20718" y="7419"/>
                  </a:lnTo>
                  <a:lnTo>
                    <a:pt x="20761" y="7419"/>
                  </a:lnTo>
                  <a:lnTo>
                    <a:pt x="20793" y="7406"/>
                  </a:lnTo>
                  <a:lnTo>
                    <a:pt x="20793" y="7332"/>
                  </a:lnTo>
                  <a:lnTo>
                    <a:pt x="20761" y="7282"/>
                  </a:lnTo>
                  <a:lnTo>
                    <a:pt x="20751" y="7233"/>
                  </a:lnTo>
                  <a:lnTo>
                    <a:pt x="20697" y="7208"/>
                  </a:lnTo>
                  <a:lnTo>
                    <a:pt x="20653" y="7171"/>
                  </a:lnTo>
                  <a:lnTo>
                    <a:pt x="20632" y="7159"/>
                  </a:lnTo>
                  <a:lnTo>
                    <a:pt x="20600" y="7171"/>
                  </a:lnTo>
                  <a:lnTo>
                    <a:pt x="20578" y="7196"/>
                  </a:lnTo>
                  <a:lnTo>
                    <a:pt x="20535" y="7159"/>
                  </a:lnTo>
                  <a:lnTo>
                    <a:pt x="20449" y="7085"/>
                  </a:lnTo>
                  <a:lnTo>
                    <a:pt x="20396" y="7073"/>
                  </a:lnTo>
                  <a:lnTo>
                    <a:pt x="20288" y="7085"/>
                  </a:lnTo>
                  <a:lnTo>
                    <a:pt x="20256" y="7073"/>
                  </a:lnTo>
                  <a:lnTo>
                    <a:pt x="20342" y="7048"/>
                  </a:lnTo>
                  <a:lnTo>
                    <a:pt x="20385" y="7011"/>
                  </a:lnTo>
                  <a:lnTo>
                    <a:pt x="20428" y="7011"/>
                  </a:lnTo>
                  <a:lnTo>
                    <a:pt x="20439" y="7023"/>
                  </a:lnTo>
                  <a:lnTo>
                    <a:pt x="20482" y="7023"/>
                  </a:lnTo>
                  <a:lnTo>
                    <a:pt x="20525" y="6986"/>
                  </a:lnTo>
                  <a:lnTo>
                    <a:pt x="20557" y="6961"/>
                  </a:lnTo>
                  <a:lnTo>
                    <a:pt x="20643" y="6961"/>
                  </a:lnTo>
                  <a:lnTo>
                    <a:pt x="20686" y="6986"/>
                  </a:lnTo>
                  <a:lnTo>
                    <a:pt x="20751" y="6986"/>
                  </a:lnTo>
                  <a:lnTo>
                    <a:pt x="20772" y="6949"/>
                  </a:lnTo>
                  <a:lnTo>
                    <a:pt x="20793" y="6899"/>
                  </a:lnTo>
                  <a:lnTo>
                    <a:pt x="20761" y="6850"/>
                  </a:lnTo>
                  <a:lnTo>
                    <a:pt x="20751" y="6776"/>
                  </a:lnTo>
                  <a:lnTo>
                    <a:pt x="20697" y="6639"/>
                  </a:lnTo>
                  <a:lnTo>
                    <a:pt x="20686" y="6553"/>
                  </a:lnTo>
                  <a:lnTo>
                    <a:pt x="20653" y="6578"/>
                  </a:lnTo>
                  <a:lnTo>
                    <a:pt x="20643" y="6553"/>
                  </a:lnTo>
                  <a:lnTo>
                    <a:pt x="20600" y="6578"/>
                  </a:lnTo>
                  <a:lnTo>
                    <a:pt x="20600" y="6603"/>
                  </a:lnTo>
                  <a:lnTo>
                    <a:pt x="20578" y="6664"/>
                  </a:lnTo>
                  <a:lnTo>
                    <a:pt x="20589" y="6677"/>
                  </a:lnTo>
                  <a:lnTo>
                    <a:pt x="20589" y="6726"/>
                  </a:lnTo>
                  <a:lnTo>
                    <a:pt x="20557" y="6739"/>
                  </a:lnTo>
                  <a:lnTo>
                    <a:pt x="20503" y="6776"/>
                  </a:lnTo>
                  <a:lnTo>
                    <a:pt x="20471" y="6825"/>
                  </a:lnTo>
                  <a:lnTo>
                    <a:pt x="20417" y="6800"/>
                  </a:lnTo>
                  <a:lnTo>
                    <a:pt x="20374" y="6788"/>
                  </a:lnTo>
                  <a:lnTo>
                    <a:pt x="20321" y="6800"/>
                  </a:lnTo>
                  <a:lnTo>
                    <a:pt x="20277" y="6862"/>
                  </a:lnTo>
                  <a:lnTo>
                    <a:pt x="20223" y="6924"/>
                  </a:lnTo>
                  <a:lnTo>
                    <a:pt x="20202" y="6912"/>
                  </a:lnTo>
                  <a:lnTo>
                    <a:pt x="20159" y="6899"/>
                  </a:lnTo>
                  <a:lnTo>
                    <a:pt x="20105" y="6912"/>
                  </a:lnTo>
                  <a:lnTo>
                    <a:pt x="20084" y="6912"/>
                  </a:lnTo>
                  <a:lnTo>
                    <a:pt x="20138" y="6850"/>
                  </a:lnTo>
                  <a:lnTo>
                    <a:pt x="20159" y="6837"/>
                  </a:lnTo>
                  <a:lnTo>
                    <a:pt x="20202" y="6862"/>
                  </a:lnTo>
                  <a:lnTo>
                    <a:pt x="20256" y="6837"/>
                  </a:lnTo>
                  <a:lnTo>
                    <a:pt x="20277" y="6776"/>
                  </a:lnTo>
                  <a:lnTo>
                    <a:pt x="20321" y="6739"/>
                  </a:lnTo>
                  <a:lnTo>
                    <a:pt x="20342" y="6739"/>
                  </a:lnTo>
                  <a:lnTo>
                    <a:pt x="20396" y="6714"/>
                  </a:lnTo>
                  <a:lnTo>
                    <a:pt x="20439" y="6677"/>
                  </a:lnTo>
                  <a:lnTo>
                    <a:pt x="20439" y="6578"/>
                  </a:lnTo>
                  <a:lnTo>
                    <a:pt x="20396" y="6578"/>
                  </a:lnTo>
                  <a:lnTo>
                    <a:pt x="20363" y="6590"/>
                  </a:lnTo>
                  <a:lnTo>
                    <a:pt x="20321" y="6578"/>
                  </a:lnTo>
                  <a:lnTo>
                    <a:pt x="20256" y="6578"/>
                  </a:lnTo>
                  <a:lnTo>
                    <a:pt x="20170" y="6664"/>
                  </a:lnTo>
                  <a:lnTo>
                    <a:pt x="20116" y="6726"/>
                  </a:lnTo>
                  <a:lnTo>
                    <a:pt x="20019" y="6739"/>
                  </a:lnTo>
                  <a:lnTo>
                    <a:pt x="20052" y="6714"/>
                  </a:lnTo>
                  <a:lnTo>
                    <a:pt x="20116" y="6701"/>
                  </a:lnTo>
                  <a:lnTo>
                    <a:pt x="20127" y="6652"/>
                  </a:lnTo>
                  <a:lnTo>
                    <a:pt x="20105" y="6639"/>
                  </a:lnTo>
                  <a:lnTo>
                    <a:pt x="20052" y="6639"/>
                  </a:lnTo>
                  <a:lnTo>
                    <a:pt x="20138" y="6590"/>
                  </a:lnTo>
                  <a:lnTo>
                    <a:pt x="20192" y="6590"/>
                  </a:lnTo>
                  <a:lnTo>
                    <a:pt x="20267" y="6528"/>
                  </a:lnTo>
                  <a:lnTo>
                    <a:pt x="20331" y="6528"/>
                  </a:lnTo>
                  <a:lnTo>
                    <a:pt x="20374" y="6516"/>
                  </a:lnTo>
                  <a:lnTo>
                    <a:pt x="20471" y="6516"/>
                  </a:lnTo>
                  <a:lnTo>
                    <a:pt x="20514" y="6467"/>
                  </a:lnTo>
                  <a:lnTo>
                    <a:pt x="20535" y="6430"/>
                  </a:lnTo>
                  <a:lnTo>
                    <a:pt x="20546" y="6405"/>
                  </a:lnTo>
                  <a:lnTo>
                    <a:pt x="20589" y="6392"/>
                  </a:lnTo>
                  <a:lnTo>
                    <a:pt x="20589" y="6454"/>
                  </a:lnTo>
                  <a:lnTo>
                    <a:pt x="20622" y="6467"/>
                  </a:lnTo>
                  <a:lnTo>
                    <a:pt x="20675" y="6405"/>
                  </a:lnTo>
                  <a:lnTo>
                    <a:pt x="20686" y="6343"/>
                  </a:lnTo>
                  <a:lnTo>
                    <a:pt x="20675" y="6306"/>
                  </a:lnTo>
                  <a:lnTo>
                    <a:pt x="20632" y="6281"/>
                  </a:lnTo>
                  <a:lnTo>
                    <a:pt x="20600" y="6219"/>
                  </a:lnTo>
                  <a:lnTo>
                    <a:pt x="20535" y="6145"/>
                  </a:lnTo>
                  <a:lnTo>
                    <a:pt x="20514" y="6083"/>
                  </a:lnTo>
                  <a:lnTo>
                    <a:pt x="20471" y="6083"/>
                  </a:lnTo>
                  <a:lnTo>
                    <a:pt x="20428" y="6108"/>
                  </a:lnTo>
                  <a:lnTo>
                    <a:pt x="20406" y="6145"/>
                  </a:lnTo>
                  <a:lnTo>
                    <a:pt x="20363" y="6157"/>
                  </a:lnTo>
                  <a:lnTo>
                    <a:pt x="20310" y="6207"/>
                  </a:lnTo>
                  <a:lnTo>
                    <a:pt x="20256" y="6207"/>
                  </a:lnTo>
                  <a:lnTo>
                    <a:pt x="20213" y="6244"/>
                  </a:lnTo>
                  <a:lnTo>
                    <a:pt x="20202" y="6232"/>
                  </a:lnTo>
                  <a:lnTo>
                    <a:pt x="20213" y="6170"/>
                  </a:lnTo>
                  <a:lnTo>
                    <a:pt x="20256" y="6145"/>
                  </a:lnTo>
                  <a:lnTo>
                    <a:pt x="20310" y="6145"/>
                  </a:lnTo>
                  <a:lnTo>
                    <a:pt x="20374" y="6059"/>
                  </a:lnTo>
                  <a:lnTo>
                    <a:pt x="20406" y="6021"/>
                  </a:lnTo>
                  <a:lnTo>
                    <a:pt x="20406" y="5984"/>
                  </a:lnTo>
                  <a:lnTo>
                    <a:pt x="20363" y="5997"/>
                  </a:lnTo>
                  <a:lnTo>
                    <a:pt x="20277" y="6034"/>
                  </a:lnTo>
                  <a:lnTo>
                    <a:pt x="20202" y="6096"/>
                  </a:lnTo>
                  <a:lnTo>
                    <a:pt x="20170" y="6096"/>
                  </a:lnTo>
                  <a:lnTo>
                    <a:pt x="20148" y="6121"/>
                  </a:lnTo>
                  <a:lnTo>
                    <a:pt x="20127" y="6170"/>
                  </a:lnTo>
                  <a:lnTo>
                    <a:pt x="20094" y="6281"/>
                  </a:lnTo>
                  <a:lnTo>
                    <a:pt x="19998" y="6405"/>
                  </a:lnTo>
                  <a:lnTo>
                    <a:pt x="19901" y="6467"/>
                  </a:lnTo>
                  <a:lnTo>
                    <a:pt x="19901" y="6454"/>
                  </a:lnTo>
                  <a:lnTo>
                    <a:pt x="19944" y="6405"/>
                  </a:lnTo>
                  <a:lnTo>
                    <a:pt x="20009" y="6330"/>
                  </a:lnTo>
                  <a:lnTo>
                    <a:pt x="20052" y="6244"/>
                  </a:lnTo>
                  <a:lnTo>
                    <a:pt x="20073" y="6219"/>
                  </a:lnTo>
                  <a:lnTo>
                    <a:pt x="20073" y="6182"/>
                  </a:lnTo>
                  <a:lnTo>
                    <a:pt x="20052" y="6182"/>
                  </a:lnTo>
                  <a:lnTo>
                    <a:pt x="20041" y="6170"/>
                  </a:lnTo>
                  <a:lnTo>
                    <a:pt x="20009" y="6182"/>
                  </a:lnTo>
                  <a:lnTo>
                    <a:pt x="19965" y="6269"/>
                  </a:lnTo>
                  <a:lnTo>
                    <a:pt x="19901" y="6343"/>
                  </a:lnTo>
                  <a:lnTo>
                    <a:pt x="19880" y="6343"/>
                  </a:lnTo>
                  <a:lnTo>
                    <a:pt x="19890" y="6294"/>
                  </a:lnTo>
                  <a:lnTo>
                    <a:pt x="19901" y="6244"/>
                  </a:lnTo>
                  <a:lnTo>
                    <a:pt x="19955" y="6182"/>
                  </a:lnTo>
                  <a:lnTo>
                    <a:pt x="19976" y="6145"/>
                  </a:lnTo>
                  <a:lnTo>
                    <a:pt x="19998" y="6096"/>
                  </a:lnTo>
                  <a:lnTo>
                    <a:pt x="20041" y="6096"/>
                  </a:lnTo>
                  <a:lnTo>
                    <a:pt x="20063" y="6108"/>
                  </a:lnTo>
                  <a:lnTo>
                    <a:pt x="20116" y="6108"/>
                  </a:lnTo>
                  <a:lnTo>
                    <a:pt x="20138" y="6083"/>
                  </a:lnTo>
                  <a:lnTo>
                    <a:pt x="20170" y="6034"/>
                  </a:lnTo>
                  <a:lnTo>
                    <a:pt x="20223" y="5997"/>
                  </a:lnTo>
                  <a:lnTo>
                    <a:pt x="20277" y="5923"/>
                  </a:lnTo>
                  <a:lnTo>
                    <a:pt x="20310" y="5861"/>
                  </a:lnTo>
                  <a:lnTo>
                    <a:pt x="20288" y="5799"/>
                  </a:lnTo>
                  <a:lnTo>
                    <a:pt x="20310" y="5750"/>
                  </a:lnTo>
                  <a:lnTo>
                    <a:pt x="20288" y="5737"/>
                  </a:lnTo>
                  <a:lnTo>
                    <a:pt x="20213" y="5787"/>
                  </a:lnTo>
                  <a:lnTo>
                    <a:pt x="20181" y="5836"/>
                  </a:lnTo>
                  <a:lnTo>
                    <a:pt x="20181" y="5898"/>
                  </a:lnTo>
                  <a:lnTo>
                    <a:pt x="20170" y="5972"/>
                  </a:lnTo>
                  <a:lnTo>
                    <a:pt x="20148" y="5984"/>
                  </a:lnTo>
                  <a:lnTo>
                    <a:pt x="20159" y="5960"/>
                  </a:lnTo>
                  <a:lnTo>
                    <a:pt x="20159" y="5923"/>
                  </a:lnTo>
                  <a:lnTo>
                    <a:pt x="20116" y="5898"/>
                  </a:lnTo>
                  <a:lnTo>
                    <a:pt x="20063" y="5898"/>
                  </a:lnTo>
                  <a:lnTo>
                    <a:pt x="20009" y="5935"/>
                  </a:lnTo>
                  <a:lnTo>
                    <a:pt x="19965" y="5923"/>
                  </a:lnTo>
                  <a:lnTo>
                    <a:pt x="19901" y="5935"/>
                  </a:lnTo>
                  <a:lnTo>
                    <a:pt x="19847" y="5972"/>
                  </a:lnTo>
                  <a:lnTo>
                    <a:pt x="19783" y="5972"/>
                  </a:lnTo>
                  <a:lnTo>
                    <a:pt x="19826" y="5935"/>
                  </a:lnTo>
                  <a:lnTo>
                    <a:pt x="19880" y="5910"/>
                  </a:lnTo>
                  <a:lnTo>
                    <a:pt x="19923" y="5848"/>
                  </a:lnTo>
                  <a:lnTo>
                    <a:pt x="19901" y="5799"/>
                  </a:lnTo>
                  <a:lnTo>
                    <a:pt x="19880" y="5799"/>
                  </a:lnTo>
                  <a:lnTo>
                    <a:pt x="19804" y="5812"/>
                  </a:lnTo>
                  <a:lnTo>
                    <a:pt x="19836" y="5774"/>
                  </a:lnTo>
                  <a:lnTo>
                    <a:pt x="19880" y="5774"/>
                  </a:lnTo>
                  <a:lnTo>
                    <a:pt x="19923" y="5737"/>
                  </a:lnTo>
                  <a:lnTo>
                    <a:pt x="19944" y="5675"/>
                  </a:lnTo>
                  <a:lnTo>
                    <a:pt x="19987" y="5663"/>
                  </a:lnTo>
                  <a:lnTo>
                    <a:pt x="20009" y="5626"/>
                  </a:lnTo>
                  <a:lnTo>
                    <a:pt x="20041" y="5626"/>
                  </a:lnTo>
                  <a:lnTo>
                    <a:pt x="20094" y="5675"/>
                  </a:lnTo>
                  <a:lnTo>
                    <a:pt x="20127" y="5712"/>
                  </a:lnTo>
                  <a:lnTo>
                    <a:pt x="20170" y="5712"/>
                  </a:lnTo>
                  <a:lnTo>
                    <a:pt x="20223" y="5626"/>
                  </a:lnTo>
                  <a:lnTo>
                    <a:pt x="20267" y="5589"/>
                  </a:lnTo>
                  <a:lnTo>
                    <a:pt x="20267" y="5552"/>
                  </a:lnTo>
                  <a:lnTo>
                    <a:pt x="20213" y="5478"/>
                  </a:lnTo>
                  <a:lnTo>
                    <a:pt x="20202" y="5416"/>
                  </a:lnTo>
                  <a:lnTo>
                    <a:pt x="20181" y="5354"/>
                  </a:lnTo>
                  <a:lnTo>
                    <a:pt x="20127" y="5292"/>
                  </a:lnTo>
                  <a:lnTo>
                    <a:pt x="20094" y="5255"/>
                  </a:lnTo>
                  <a:lnTo>
                    <a:pt x="20052" y="5156"/>
                  </a:lnTo>
                  <a:lnTo>
                    <a:pt x="20019" y="5169"/>
                  </a:lnTo>
                  <a:lnTo>
                    <a:pt x="20019" y="5218"/>
                  </a:lnTo>
                  <a:lnTo>
                    <a:pt x="19998" y="5255"/>
                  </a:lnTo>
                  <a:lnTo>
                    <a:pt x="19965" y="5280"/>
                  </a:lnTo>
                  <a:lnTo>
                    <a:pt x="19955" y="5305"/>
                  </a:lnTo>
                  <a:lnTo>
                    <a:pt x="19955" y="5354"/>
                  </a:lnTo>
                  <a:lnTo>
                    <a:pt x="19912" y="5378"/>
                  </a:lnTo>
                  <a:lnTo>
                    <a:pt x="19890" y="5428"/>
                  </a:lnTo>
                  <a:lnTo>
                    <a:pt x="19890" y="5490"/>
                  </a:lnTo>
                  <a:lnTo>
                    <a:pt x="19826" y="5527"/>
                  </a:lnTo>
                  <a:lnTo>
                    <a:pt x="19783" y="5589"/>
                  </a:lnTo>
                  <a:lnTo>
                    <a:pt x="19772" y="5638"/>
                  </a:lnTo>
                  <a:lnTo>
                    <a:pt x="19740" y="5675"/>
                  </a:lnTo>
                  <a:lnTo>
                    <a:pt x="19718" y="5663"/>
                  </a:lnTo>
                  <a:lnTo>
                    <a:pt x="19729" y="5589"/>
                  </a:lnTo>
                  <a:lnTo>
                    <a:pt x="19783" y="5490"/>
                  </a:lnTo>
                  <a:lnTo>
                    <a:pt x="19826" y="5478"/>
                  </a:lnTo>
                  <a:lnTo>
                    <a:pt x="19826" y="5453"/>
                  </a:lnTo>
                  <a:lnTo>
                    <a:pt x="19804" y="5428"/>
                  </a:lnTo>
                  <a:lnTo>
                    <a:pt x="19783" y="5391"/>
                  </a:lnTo>
                  <a:lnTo>
                    <a:pt x="19622" y="5514"/>
                  </a:lnTo>
                  <a:lnTo>
                    <a:pt x="19557" y="5614"/>
                  </a:lnTo>
                  <a:lnTo>
                    <a:pt x="19525" y="5663"/>
                  </a:lnTo>
                  <a:lnTo>
                    <a:pt x="19471" y="5675"/>
                  </a:lnTo>
                  <a:lnTo>
                    <a:pt x="19471" y="5663"/>
                  </a:lnTo>
                  <a:lnTo>
                    <a:pt x="19504" y="5638"/>
                  </a:lnTo>
                  <a:lnTo>
                    <a:pt x="19546" y="5539"/>
                  </a:lnTo>
                  <a:lnTo>
                    <a:pt x="19557" y="5490"/>
                  </a:lnTo>
                  <a:lnTo>
                    <a:pt x="19622" y="5416"/>
                  </a:lnTo>
                  <a:lnTo>
                    <a:pt x="19654" y="5366"/>
                  </a:lnTo>
                  <a:lnTo>
                    <a:pt x="19632" y="5329"/>
                  </a:lnTo>
                  <a:lnTo>
                    <a:pt x="19632" y="5280"/>
                  </a:lnTo>
                  <a:lnTo>
                    <a:pt x="19568" y="5329"/>
                  </a:lnTo>
                  <a:lnTo>
                    <a:pt x="19493" y="5403"/>
                  </a:lnTo>
                  <a:lnTo>
                    <a:pt x="19471" y="5465"/>
                  </a:lnTo>
                  <a:lnTo>
                    <a:pt x="19428" y="5527"/>
                  </a:lnTo>
                  <a:lnTo>
                    <a:pt x="19417" y="5514"/>
                  </a:lnTo>
                  <a:lnTo>
                    <a:pt x="19428" y="5453"/>
                  </a:lnTo>
                  <a:lnTo>
                    <a:pt x="19460" y="5391"/>
                  </a:lnTo>
                  <a:lnTo>
                    <a:pt x="19428" y="5366"/>
                  </a:lnTo>
                  <a:lnTo>
                    <a:pt x="19428" y="5341"/>
                  </a:lnTo>
                  <a:lnTo>
                    <a:pt x="19471" y="5329"/>
                  </a:lnTo>
                  <a:lnTo>
                    <a:pt x="19568" y="5243"/>
                  </a:lnTo>
                  <a:lnTo>
                    <a:pt x="19664" y="5156"/>
                  </a:lnTo>
                  <a:lnTo>
                    <a:pt x="19664" y="5107"/>
                  </a:lnTo>
                  <a:lnTo>
                    <a:pt x="19622" y="5107"/>
                  </a:lnTo>
                  <a:lnTo>
                    <a:pt x="19557" y="5156"/>
                  </a:lnTo>
                  <a:lnTo>
                    <a:pt x="19535" y="5205"/>
                  </a:lnTo>
                  <a:lnTo>
                    <a:pt x="19482" y="5230"/>
                  </a:lnTo>
                  <a:lnTo>
                    <a:pt x="19482" y="5205"/>
                  </a:lnTo>
                  <a:lnTo>
                    <a:pt x="19471" y="5169"/>
                  </a:lnTo>
                  <a:lnTo>
                    <a:pt x="19374" y="5243"/>
                  </a:lnTo>
                  <a:lnTo>
                    <a:pt x="19342" y="5305"/>
                  </a:lnTo>
                  <a:lnTo>
                    <a:pt x="19299" y="5416"/>
                  </a:lnTo>
                  <a:lnTo>
                    <a:pt x="19234" y="5465"/>
                  </a:lnTo>
                  <a:lnTo>
                    <a:pt x="19192" y="5465"/>
                  </a:lnTo>
                  <a:lnTo>
                    <a:pt x="19234" y="5416"/>
                  </a:lnTo>
                  <a:lnTo>
                    <a:pt x="19299" y="5354"/>
                  </a:lnTo>
                  <a:lnTo>
                    <a:pt x="19321" y="5292"/>
                  </a:lnTo>
                  <a:lnTo>
                    <a:pt x="19310" y="5280"/>
                  </a:lnTo>
                  <a:lnTo>
                    <a:pt x="19267" y="5280"/>
                  </a:lnTo>
                  <a:lnTo>
                    <a:pt x="19321" y="5230"/>
                  </a:lnTo>
                  <a:lnTo>
                    <a:pt x="19396" y="5218"/>
                  </a:lnTo>
                  <a:lnTo>
                    <a:pt x="19417" y="5180"/>
                  </a:lnTo>
                  <a:lnTo>
                    <a:pt x="19406" y="5156"/>
                  </a:lnTo>
                  <a:lnTo>
                    <a:pt x="19363" y="5169"/>
                  </a:lnTo>
                  <a:lnTo>
                    <a:pt x="19299" y="5180"/>
                  </a:lnTo>
                  <a:lnTo>
                    <a:pt x="19256" y="5230"/>
                  </a:lnTo>
                  <a:lnTo>
                    <a:pt x="19213" y="5218"/>
                  </a:lnTo>
                  <a:lnTo>
                    <a:pt x="19321" y="5156"/>
                  </a:lnTo>
                  <a:lnTo>
                    <a:pt x="19310" y="5119"/>
                  </a:lnTo>
                  <a:lnTo>
                    <a:pt x="19256" y="5119"/>
                  </a:lnTo>
                  <a:lnTo>
                    <a:pt x="19288" y="5082"/>
                  </a:lnTo>
                  <a:lnTo>
                    <a:pt x="19342" y="5082"/>
                  </a:lnTo>
                  <a:lnTo>
                    <a:pt x="19363" y="5107"/>
                  </a:lnTo>
                  <a:lnTo>
                    <a:pt x="19428" y="5107"/>
                  </a:lnTo>
                  <a:lnTo>
                    <a:pt x="19460" y="5045"/>
                  </a:lnTo>
                  <a:lnTo>
                    <a:pt x="19525" y="5020"/>
                  </a:lnTo>
                  <a:lnTo>
                    <a:pt x="19525" y="4971"/>
                  </a:lnTo>
                  <a:lnTo>
                    <a:pt x="19557" y="4921"/>
                  </a:lnTo>
                  <a:lnTo>
                    <a:pt x="19557" y="4896"/>
                  </a:lnTo>
                  <a:lnTo>
                    <a:pt x="19514" y="4896"/>
                  </a:lnTo>
                  <a:lnTo>
                    <a:pt x="19482" y="4859"/>
                  </a:lnTo>
                  <a:lnTo>
                    <a:pt x="19428" y="4847"/>
                  </a:lnTo>
                  <a:lnTo>
                    <a:pt x="19363" y="4909"/>
                  </a:lnTo>
                  <a:lnTo>
                    <a:pt x="19288" y="4933"/>
                  </a:lnTo>
                  <a:lnTo>
                    <a:pt x="19245" y="5020"/>
                  </a:lnTo>
                  <a:lnTo>
                    <a:pt x="19138" y="5144"/>
                  </a:lnTo>
                  <a:lnTo>
                    <a:pt x="19105" y="5144"/>
                  </a:lnTo>
                  <a:lnTo>
                    <a:pt x="19127" y="5094"/>
                  </a:lnTo>
                  <a:lnTo>
                    <a:pt x="19148" y="5094"/>
                  </a:lnTo>
                  <a:lnTo>
                    <a:pt x="19202" y="5045"/>
                  </a:lnTo>
                  <a:lnTo>
                    <a:pt x="19267" y="4933"/>
                  </a:lnTo>
                  <a:lnTo>
                    <a:pt x="19342" y="4896"/>
                  </a:lnTo>
                  <a:lnTo>
                    <a:pt x="19374" y="4847"/>
                  </a:lnTo>
                  <a:lnTo>
                    <a:pt x="19363" y="4810"/>
                  </a:lnTo>
                  <a:lnTo>
                    <a:pt x="19267" y="4810"/>
                  </a:lnTo>
                  <a:lnTo>
                    <a:pt x="19181" y="4896"/>
                  </a:lnTo>
                  <a:lnTo>
                    <a:pt x="19267" y="4798"/>
                  </a:lnTo>
                  <a:lnTo>
                    <a:pt x="19353" y="4773"/>
                  </a:lnTo>
                  <a:lnTo>
                    <a:pt x="19406" y="4785"/>
                  </a:lnTo>
                  <a:lnTo>
                    <a:pt x="19450" y="4798"/>
                  </a:lnTo>
                  <a:lnTo>
                    <a:pt x="19504" y="4736"/>
                  </a:lnTo>
                  <a:lnTo>
                    <a:pt x="19504" y="4686"/>
                  </a:lnTo>
                  <a:lnTo>
                    <a:pt x="19482" y="4662"/>
                  </a:lnTo>
                  <a:lnTo>
                    <a:pt x="19482" y="4562"/>
                  </a:lnTo>
                  <a:lnTo>
                    <a:pt x="19417" y="4538"/>
                  </a:lnTo>
                  <a:lnTo>
                    <a:pt x="19396" y="4489"/>
                  </a:lnTo>
                  <a:lnTo>
                    <a:pt x="19342" y="4476"/>
                  </a:lnTo>
                  <a:lnTo>
                    <a:pt x="19321" y="4501"/>
                  </a:lnTo>
                  <a:lnTo>
                    <a:pt x="19299" y="4501"/>
                  </a:lnTo>
                  <a:lnTo>
                    <a:pt x="19299" y="4451"/>
                  </a:lnTo>
                  <a:lnTo>
                    <a:pt x="19256" y="4439"/>
                  </a:lnTo>
                  <a:lnTo>
                    <a:pt x="19213" y="4389"/>
                  </a:lnTo>
                  <a:lnTo>
                    <a:pt x="19213" y="4353"/>
                  </a:lnTo>
                  <a:lnTo>
                    <a:pt x="19138" y="4303"/>
                  </a:lnTo>
                  <a:lnTo>
                    <a:pt x="19105" y="4303"/>
                  </a:lnTo>
                  <a:lnTo>
                    <a:pt x="19084" y="4266"/>
                  </a:lnTo>
                  <a:lnTo>
                    <a:pt x="19019" y="4266"/>
                  </a:lnTo>
                  <a:lnTo>
                    <a:pt x="18923" y="4291"/>
                  </a:lnTo>
                  <a:lnTo>
                    <a:pt x="18869" y="4353"/>
                  </a:lnTo>
                  <a:lnTo>
                    <a:pt x="18804" y="4353"/>
                  </a:lnTo>
                  <a:lnTo>
                    <a:pt x="18751" y="4451"/>
                  </a:lnTo>
                  <a:lnTo>
                    <a:pt x="18762" y="4489"/>
                  </a:lnTo>
                  <a:lnTo>
                    <a:pt x="18804" y="4501"/>
                  </a:lnTo>
                  <a:lnTo>
                    <a:pt x="18912" y="4612"/>
                  </a:lnTo>
                  <a:lnTo>
                    <a:pt x="18923" y="4637"/>
                  </a:lnTo>
                  <a:lnTo>
                    <a:pt x="18966" y="4662"/>
                  </a:lnTo>
                  <a:lnTo>
                    <a:pt x="18987" y="4723"/>
                  </a:lnTo>
                  <a:lnTo>
                    <a:pt x="18966" y="4723"/>
                  </a:lnTo>
                  <a:lnTo>
                    <a:pt x="18923" y="4686"/>
                  </a:lnTo>
                  <a:lnTo>
                    <a:pt x="18858" y="4686"/>
                  </a:lnTo>
                  <a:lnTo>
                    <a:pt x="18858" y="4637"/>
                  </a:lnTo>
                  <a:lnTo>
                    <a:pt x="18762" y="4538"/>
                  </a:lnTo>
                  <a:lnTo>
                    <a:pt x="18718" y="4550"/>
                  </a:lnTo>
                  <a:lnTo>
                    <a:pt x="18697" y="4562"/>
                  </a:lnTo>
                  <a:lnTo>
                    <a:pt x="18708" y="4513"/>
                  </a:lnTo>
                  <a:lnTo>
                    <a:pt x="18718" y="4451"/>
                  </a:lnTo>
                  <a:lnTo>
                    <a:pt x="18654" y="4426"/>
                  </a:lnTo>
                  <a:lnTo>
                    <a:pt x="18622" y="4439"/>
                  </a:lnTo>
                  <a:lnTo>
                    <a:pt x="18622" y="4562"/>
                  </a:lnTo>
                  <a:lnTo>
                    <a:pt x="18654" y="4624"/>
                  </a:lnTo>
                  <a:lnTo>
                    <a:pt x="18664" y="4698"/>
                  </a:lnTo>
                  <a:lnTo>
                    <a:pt x="18654" y="4748"/>
                  </a:lnTo>
                  <a:lnTo>
                    <a:pt x="18654" y="4686"/>
                  </a:lnTo>
                  <a:lnTo>
                    <a:pt x="18611" y="4600"/>
                  </a:lnTo>
                  <a:lnTo>
                    <a:pt x="18568" y="4662"/>
                  </a:lnTo>
                  <a:lnTo>
                    <a:pt x="18546" y="4723"/>
                  </a:lnTo>
                  <a:lnTo>
                    <a:pt x="18568" y="4760"/>
                  </a:lnTo>
                  <a:lnTo>
                    <a:pt x="18535" y="4798"/>
                  </a:lnTo>
                  <a:lnTo>
                    <a:pt x="18482" y="4760"/>
                  </a:lnTo>
                  <a:lnTo>
                    <a:pt x="18428" y="4748"/>
                  </a:lnTo>
                  <a:lnTo>
                    <a:pt x="18450" y="4698"/>
                  </a:lnTo>
                  <a:lnTo>
                    <a:pt x="18504" y="4662"/>
                  </a:lnTo>
                  <a:lnTo>
                    <a:pt x="18568" y="4550"/>
                  </a:lnTo>
                  <a:lnTo>
                    <a:pt x="18589" y="4489"/>
                  </a:lnTo>
                  <a:lnTo>
                    <a:pt x="18546" y="4439"/>
                  </a:lnTo>
                  <a:lnTo>
                    <a:pt x="18535" y="4377"/>
                  </a:lnTo>
                  <a:lnTo>
                    <a:pt x="18460" y="4451"/>
                  </a:lnTo>
                  <a:lnTo>
                    <a:pt x="18439" y="4489"/>
                  </a:lnTo>
                  <a:lnTo>
                    <a:pt x="18428" y="4451"/>
                  </a:lnTo>
                  <a:lnTo>
                    <a:pt x="18439" y="4377"/>
                  </a:lnTo>
                  <a:lnTo>
                    <a:pt x="18385" y="4365"/>
                  </a:lnTo>
                  <a:lnTo>
                    <a:pt x="18353" y="4377"/>
                  </a:lnTo>
                  <a:lnTo>
                    <a:pt x="18342" y="4426"/>
                  </a:lnTo>
                  <a:lnTo>
                    <a:pt x="18353" y="4501"/>
                  </a:lnTo>
                  <a:lnTo>
                    <a:pt x="18353" y="4575"/>
                  </a:lnTo>
                  <a:lnTo>
                    <a:pt x="18331" y="4550"/>
                  </a:lnTo>
                  <a:lnTo>
                    <a:pt x="18331" y="4451"/>
                  </a:lnTo>
                  <a:lnTo>
                    <a:pt x="18321" y="4439"/>
                  </a:lnTo>
                  <a:lnTo>
                    <a:pt x="18288" y="4501"/>
                  </a:lnTo>
                  <a:lnTo>
                    <a:pt x="18235" y="4513"/>
                  </a:lnTo>
                  <a:lnTo>
                    <a:pt x="18235" y="4562"/>
                  </a:lnTo>
                  <a:lnTo>
                    <a:pt x="18192" y="4624"/>
                  </a:lnTo>
                  <a:lnTo>
                    <a:pt x="18159" y="4637"/>
                  </a:lnTo>
                  <a:lnTo>
                    <a:pt x="18127" y="4686"/>
                  </a:lnTo>
                  <a:lnTo>
                    <a:pt x="18073" y="4686"/>
                  </a:lnTo>
                  <a:lnTo>
                    <a:pt x="18116" y="4637"/>
                  </a:lnTo>
                  <a:lnTo>
                    <a:pt x="18116" y="4600"/>
                  </a:lnTo>
                  <a:lnTo>
                    <a:pt x="18084" y="4562"/>
                  </a:lnTo>
                  <a:lnTo>
                    <a:pt x="18063" y="4562"/>
                  </a:lnTo>
                  <a:lnTo>
                    <a:pt x="18063" y="4538"/>
                  </a:lnTo>
                  <a:lnTo>
                    <a:pt x="18105" y="4538"/>
                  </a:lnTo>
                  <a:lnTo>
                    <a:pt x="18127" y="4550"/>
                  </a:lnTo>
                  <a:lnTo>
                    <a:pt x="18138" y="4513"/>
                  </a:lnTo>
                  <a:lnTo>
                    <a:pt x="18138" y="4464"/>
                  </a:lnTo>
                  <a:lnTo>
                    <a:pt x="18192" y="4426"/>
                  </a:lnTo>
                  <a:lnTo>
                    <a:pt x="18277" y="4340"/>
                  </a:lnTo>
                  <a:lnTo>
                    <a:pt x="18288" y="4291"/>
                  </a:lnTo>
                  <a:lnTo>
                    <a:pt x="18331" y="4241"/>
                  </a:lnTo>
                  <a:lnTo>
                    <a:pt x="18277" y="4241"/>
                  </a:lnTo>
                  <a:lnTo>
                    <a:pt x="18192" y="4303"/>
                  </a:lnTo>
                  <a:lnTo>
                    <a:pt x="18127" y="4377"/>
                  </a:lnTo>
                  <a:lnTo>
                    <a:pt x="18084" y="4377"/>
                  </a:lnTo>
                  <a:lnTo>
                    <a:pt x="18127" y="4328"/>
                  </a:lnTo>
                  <a:lnTo>
                    <a:pt x="18170" y="4266"/>
                  </a:lnTo>
                  <a:lnTo>
                    <a:pt x="18213" y="4229"/>
                  </a:lnTo>
                  <a:lnTo>
                    <a:pt x="18267" y="4204"/>
                  </a:lnTo>
                  <a:lnTo>
                    <a:pt x="18299" y="4167"/>
                  </a:lnTo>
                  <a:lnTo>
                    <a:pt x="18342" y="4167"/>
                  </a:lnTo>
                  <a:lnTo>
                    <a:pt x="18385" y="4080"/>
                  </a:lnTo>
                  <a:lnTo>
                    <a:pt x="18385" y="4055"/>
                  </a:lnTo>
                  <a:lnTo>
                    <a:pt x="18342" y="4006"/>
                  </a:lnTo>
                  <a:lnTo>
                    <a:pt x="18342" y="3944"/>
                  </a:lnTo>
                  <a:lnTo>
                    <a:pt x="18353" y="3895"/>
                  </a:lnTo>
                  <a:lnTo>
                    <a:pt x="18439" y="3796"/>
                  </a:lnTo>
                  <a:lnTo>
                    <a:pt x="18450" y="3759"/>
                  </a:lnTo>
                  <a:lnTo>
                    <a:pt x="18428" y="3697"/>
                  </a:lnTo>
                  <a:lnTo>
                    <a:pt x="18417" y="3660"/>
                  </a:lnTo>
                  <a:lnTo>
                    <a:pt x="18396" y="3623"/>
                  </a:lnTo>
                  <a:lnTo>
                    <a:pt x="18439" y="3549"/>
                  </a:lnTo>
                  <a:lnTo>
                    <a:pt x="18482" y="3499"/>
                  </a:lnTo>
                  <a:lnTo>
                    <a:pt x="18493" y="3450"/>
                  </a:lnTo>
                  <a:lnTo>
                    <a:pt x="18504" y="3301"/>
                  </a:lnTo>
                  <a:lnTo>
                    <a:pt x="18525" y="3264"/>
                  </a:lnTo>
                  <a:lnTo>
                    <a:pt x="18504" y="3228"/>
                  </a:lnTo>
                  <a:lnTo>
                    <a:pt x="18417" y="3190"/>
                  </a:lnTo>
                  <a:lnTo>
                    <a:pt x="18321" y="3190"/>
                  </a:lnTo>
                  <a:lnTo>
                    <a:pt x="18235" y="3165"/>
                  </a:lnTo>
                  <a:lnTo>
                    <a:pt x="18170" y="3203"/>
                  </a:lnTo>
                  <a:lnTo>
                    <a:pt x="18105" y="3203"/>
                  </a:lnTo>
                  <a:lnTo>
                    <a:pt x="18020" y="3252"/>
                  </a:lnTo>
                  <a:lnTo>
                    <a:pt x="17880" y="3301"/>
                  </a:lnTo>
                  <a:lnTo>
                    <a:pt x="17858" y="3351"/>
                  </a:lnTo>
                  <a:lnTo>
                    <a:pt x="17912" y="3425"/>
                  </a:lnTo>
                  <a:lnTo>
                    <a:pt x="17912" y="3475"/>
                  </a:lnTo>
                  <a:lnTo>
                    <a:pt x="17891" y="3499"/>
                  </a:lnTo>
                  <a:lnTo>
                    <a:pt x="17858" y="3412"/>
                  </a:lnTo>
                  <a:lnTo>
                    <a:pt x="17837" y="3376"/>
                  </a:lnTo>
                  <a:lnTo>
                    <a:pt x="17805" y="3301"/>
                  </a:lnTo>
                  <a:lnTo>
                    <a:pt x="17740" y="3301"/>
                  </a:lnTo>
                  <a:lnTo>
                    <a:pt x="17697" y="3351"/>
                  </a:lnTo>
                  <a:lnTo>
                    <a:pt x="17697" y="3388"/>
                  </a:lnTo>
                  <a:lnTo>
                    <a:pt x="17675" y="3425"/>
                  </a:lnTo>
                  <a:lnTo>
                    <a:pt x="17665" y="3376"/>
                  </a:lnTo>
                  <a:lnTo>
                    <a:pt x="17675" y="3314"/>
                  </a:lnTo>
                  <a:lnTo>
                    <a:pt x="17643" y="3301"/>
                  </a:lnTo>
                  <a:lnTo>
                    <a:pt x="17568" y="3314"/>
                  </a:lnTo>
                  <a:lnTo>
                    <a:pt x="17535" y="3376"/>
                  </a:lnTo>
                  <a:lnTo>
                    <a:pt x="17535" y="3425"/>
                  </a:lnTo>
                  <a:lnTo>
                    <a:pt x="17611" y="3487"/>
                  </a:lnTo>
                  <a:lnTo>
                    <a:pt x="17665" y="3573"/>
                  </a:lnTo>
                  <a:lnTo>
                    <a:pt x="17729" y="3623"/>
                  </a:lnTo>
                  <a:lnTo>
                    <a:pt x="17697" y="3623"/>
                  </a:lnTo>
                  <a:lnTo>
                    <a:pt x="17622" y="3573"/>
                  </a:lnTo>
                  <a:lnTo>
                    <a:pt x="17525" y="3475"/>
                  </a:lnTo>
                  <a:lnTo>
                    <a:pt x="17504" y="3475"/>
                  </a:lnTo>
                  <a:lnTo>
                    <a:pt x="17482" y="3499"/>
                  </a:lnTo>
                  <a:lnTo>
                    <a:pt x="17396" y="3499"/>
                  </a:lnTo>
                  <a:lnTo>
                    <a:pt x="17375" y="3512"/>
                  </a:lnTo>
                  <a:lnTo>
                    <a:pt x="17407" y="3549"/>
                  </a:lnTo>
                  <a:lnTo>
                    <a:pt x="17471" y="3549"/>
                  </a:lnTo>
                  <a:lnTo>
                    <a:pt x="17482" y="3573"/>
                  </a:lnTo>
                  <a:lnTo>
                    <a:pt x="17504" y="3635"/>
                  </a:lnTo>
                  <a:lnTo>
                    <a:pt x="17579" y="3697"/>
                  </a:lnTo>
                  <a:lnTo>
                    <a:pt x="17589" y="3746"/>
                  </a:lnTo>
                  <a:lnTo>
                    <a:pt x="17633" y="3796"/>
                  </a:lnTo>
                  <a:lnTo>
                    <a:pt x="17579" y="3796"/>
                  </a:lnTo>
                  <a:lnTo>
                    <a:pt x="17535" y="3734"/>
                  </a:lnTo>
                  <a:lnTo>
                    <a:pt x="17460" y="3685"/>
                  </a:lnTo>
                  <a:lnTo>
                    <a:pt x="17460" y="3635"/>
                  </a:lnTo>
                  <a:lnTo>
                    <a:pt x="17407" y="3573"/>
                  </a:lnTo>
                  <a:lnTo>
                    <a:pt x="17342" y="3573"/>
                  </a:lnTo>
                  <a:lnTo>
                    <a:pt x="17299" y="3623"/>
                  </a:lnTo>
                  <a:lnTo>
                    <a:pt x="17299" y="3672"/>
                  </a:lnTo>
                  <a:lnTo>
                    <a:pt x="17256" y="3759"/>
                  </a:lnTo>
                  <a:lnTo>
                    <a:pt x="17235" y="3858"/>
                  </a:lnTo>
                  <a:lnTo>
                    <a:pt x="17267" y="3919"/>
                  </a:lnTo>
                  <a:lnTo>
                    <a:pt x="17203" y="3944"/>
                  </a:lnTo>
                  <a:lnTo>
                    <a:pt x="17203" y="3994"/>
                  </a:lnTo>
                  <a:lnTo>
                    <a:pt x="17235" y="4031"/>
                  </a:lnTo>
                  <a:lnTo>
                    <a:pt x="17246" y="4093"/>
                  </a:lnTo>
                  <a:lnTo>
                    <a:pt x="17288" y="4093"/>
                  </a:lnTo>
                  <a:lnTo>
                    <a:pt x="17375" y="4006"/>
                  </a:lnTo>
                  <a:lnTo>
                    <a:pt x="17417" y="4006"/>
                  </a:lnTo>
                  <a:lnTo>
                    <a:pt x="17428" y="4043"/>
                  </a:lnTo>
                  <a:lnTo>
                    <a:pt x="17375" y="4055"/>
                  </a:lnTo>
                  <a:lnTo>
                    <a:pt x="17353" y="4068"/>
                  </a:lnTo>
                  <a:lnTo>
                    <a:pt x="17353" y="4105"/>
                  </a:lnTo>
                  <a:lnTo>
                    <a:pt x="17310" y="4105"/>
                  </a:lnTo>
                  <a:lnTo>
                    <a:pt x="17267" y="4167"/>
                  </a:lnTo>
                  <a:lnTo>
                    <a:pt x="17267" y="4229"/>
                  </a:lnTo>
                  <a:lnTo>
                    <a:pt x="17235" y="4278"/>
                  </a:lnTo>
                  <a:lnTo>
                    <a:pt x="17203" y="4241"/>
                  </a:lnTo>
                  <a:lnTo>
                    <a:pt x="17213" y="4192"/>
                  </a:lnTo>
                  <a:lnTo>
                    <a:pt x="17181" y="4105"/>
                  </a:lnTo>
                  <a:lnTo>
                    <a:pt x="17138" y="4093"/>
                  </a:lnTo>
                  <a:lnTo>
                    <a:pt x="17106" y="4155"/>
                  </a:lnTo>
                  <a:lnTo>
                    <a:pt x="17127" y="4192"/>
                  </a:lnTo>
                  <a:lnTo>
                    <a:pt x="17095" y="4241"/>
                  </a:lnTo>
                  <a:lnTo>
                    <a:pt x="17041" y="4253"/>
                  </a:lnTo>
                  <a:lnTo>
                    <a:pt x="17020" y="4291"/>
                  </a:lnTo>
                  <a:lnTo>
                    <a:pt x="16998" y="4241"/>
                  </a:lnTo>
                  <a:lnTo>
                    <a:pt x="16976" y="4253"/>
                  </a:lnTo>
                  <a:lnTo>
                    <a:pt x="16987" y="4315"/>
                  </a:lnTo>
                  <a:lnTo>
                    <a:pt x="17020" y="4377"/>
                  </a:lnTo>
                  <a:lnTo>
                    <a:pt x="17020" y="4464"/>
                  </a:lnTo>
                  <a:lnTo>
                    <a:pt x="17030" y="4476"/>
                  </a:lnTo>
                  <a:lnTo>
                    <a:pt x="17030" y="4550"/>
                  </a:lnTo>
                  <a:lnTo>
                    <a:pt x="17074" y="4562"/>
                  </a:lnTo>
                  <a:lnTo>
                    <a:pt x="17106" y="4600"/>
                  </a:lnTo>
                  <a:lnTo>
                    <a:pt x="17095" y="4649"/>
                  </a:lnTo>
                  <a:lnTo>
                    <a:pt x="17106" y="4686"/>
                  </a:lnTo>
                  <a:lnTo>
                    <a:pt x="17106" y="4748"/>
                  </a:lnTo>
                  <a:lnTo>
                    <a:pt x="17052" y="4798"/>
                  </a:lnTo>
                  <a:lnTo>
                    <a:pt x="17030" y="4847"/>
                  </a:lnTo>
                  <a:lnTo>
                    <a:pt x="17020" y="4971"/>
                  </a:lnTo>
                  <a:lnTo>
                    <a:pt x="16987" y="4996"/>
                  </a:lnTo>
                  <a:lnTo>
                    <a:pt x="16923" y="5119"/>
                  </a:lnTo>
                  <a:lnTo>
                    <a:pt x="16923" y="5169"/>
                  </a:lnTo>
                  <a:lnTo>
                    <a:pt x="16858" y="5243"/>
                  </a:lnTo>
                  <a:lnTo>
                    <a:pt x="16869" y="5218"/>
                  </a:lnTo>
                  <a:lnTo>
                    <a:pt x="16869" y="5156"/>
                  </a:lnTo>
                  <a:lnTo>
                    <a:pt x="16891" y="5057"/>
                  </a:lnTo>
                  <a:lnTo>
                    <a:pt x="16934" y="5020"/>
                  </a:lnTo>
                  <a:lnTo>
                    <a:pt x="16923" y="4983"/>
                  </a:lnTo>
                  <a:lnTo>
                    <a:pt x="16912" y="4996"/>
                  </a:lnTo>
                  <a:lnTo>
                    <a:pt x="16869" y="4996"/>
                  </a:lnTo>
                  <a:lnTo>
                    <a:pt x="16826" y="4958"/>
                  </a:lnTo>
                  <a:lnTo>
                    <a:pt x="16805" y="4933"/>
                  </a:lnTo>
                  <a:lnTo>
                    <a:pt x="16826" y="4921"/>
                  </a:lnTo>
                  <a:lnTo>
                    <a:pt x="16869" y="4909"/>
                  </a:lnTo>
                  <a:lnTo>
                    <a:pt x="16912" y="4909"/>
                  </a:lnTo>
                  <a:lnTo>
                    <a:pt x="16912" y="4871"/>
                  </a:lnTo>
                  <a:lnTo>
                    <a:pt x="16934" y="4871"/>
                  </a:lnTo>
                  <a:lnTo>
                    <a:pt x="16945" y="4933"/>
                  </a:lnTo>
                  <a:lnTo>
                    <a:pt x="16976" y="4871"/>
                  </a:lnTo>
                  <a:lnTo>
                    <a:pt x="16976" y="4810"/>
                  </a:lnTo>
                  <a:lnTo>
                    <a:pt x="16923" y="4785"/>
                  </a:lnTo>
                  <a:lnTo>
                    <a:pt x="16912" y="4748"/>
                  </a:lnTo>
                  <a:lnTo>
                    <a:pt x="16858" y="4674"/>
                  </a:lnTo>
                  <a:lnTo>
                    <a:pt x="16858" y="4587"/>
                  </a:lnTo>
                  <a:lnTo>
                    <a:pt x="16826" y="4538"/>
                  </a:lnTo>
                  <a:lnTo>
                    <a:pt x="16816" y="4439"/>
                  </a:lnTo>
                  <a:lnTo>
                    <a:pt x="16805" y="4426"/>
                  </a:lnTo>
                  <a:lnTo>
                    <a:pt x="16805" y="4377"/>
                  </a:lnTo>
                  <a:lnTo>
                    <a:pt x="16826" y="4353"/>
                  </a:lnTo>
                  <a:lnTo>
                    <a:pt x="16869" y="4253"/>
                  </a:lnTo>
                  <a:lnTo>
                    <a:pt x="16869" y="4192"/>
                  </a:lnTo>
                  <a:lnTo>
                    <a:pt x="16923" y="4130"/>
                  </a:lnTo>
                  <a:lnTo>
                    <a:pt x="16966" y="4068"/>
                  </a:lnTo>
                  <a:lnTo>
                    <a:pt x="17020" y="4043"/>
                  </a:lnTo>
                  <a:lnTo>
                    <a:pt x="17020" y="3982"/>
                  </a:lnTo>
                  <a:lnTo>
                    <a:pt x="16987" y="3932"/>
                  </a:lnTo>
                  <a:lnTo>
                    <a:pt x="16966" y="3870"/>
                  </a:lnTo>
                  <a:lnTo>
                    <a:pt x="16976" y="3796"/>
                  </a:lnTo>
                  <a:lnTo>
                    <a:pt x="17030" y="3672"/>
                  </a:lnTo>
                  <a:lnTo>
                    <a:pt x="17074" y="3648"/>
                  </a:lnTo>
                  <a:lnTo>
                    <a:pt x="17159" y="3586"/>
                  </a:lnTo>
                  <a:lnTo>
                    <a:pt x="17267" y="3437"/>
                  </a:lnTo>
                  <a:lnTo>
                    <a:pt x="17375" y="3314"/>
                  </a:lnTo>
                  <a:lnTo>
                    <a:pt x="17450" y="3301"/>
                  </a:lnTo>
                  <a:lnTo>
                    <a:pt x="17504" y="3215"/>
                  </a:lnTo>
                  <a:lnTo>
                    <a:pt x="17525" y="3178"/>
                  </a:lnTo>
                  <a:lnTo>
                    <a:pt x="17579" y="3178"/>
                  </a:lnTo>
                  <a:lnTo>
                    <a:pt x="17675" y="3128"/>
                  </a:lnTo>
                  <a:lnTo>
                    <a:pt x="17751" y="3091"/>
                  </a:lnTo>
                  <a:lnTo>
                    <a:pt x="17772" y="3054"/>
                  </a:lnTo>
                  <a:lnTo>
                    <a:pt x="17751" y="3005"/>
                  </a:lnTo>
                  <a:lnTo>
                    <a:pt x="17633" y="2943"/>
                  </a:lnTo>
                  <a:lnTo>
                    <a:pt x="17568" y="2894"/>
                  </a:lnTo>
                  <a:lnTo>
                    <a:pt x="17471" y="2894"/>
                  </a:lnTo>
                  <a:lnTo>
                    <a:pt x="17450" y="2881"/>
                  </a:lnTo>
                  <a:lnTo>
                    <a:pt x="17407" y="2894"/>
                  </a:lnTo>
                  <a:lnTo>
                    <a:pt x="17321" y="2881"/>
                  </a:lnTo>
                  <a:lnTo>
                    <a:pt x="17288" y="2894"/>
                  </a:lnTo>
                  <a:lnTo>
                    <a:pt x="17181" y="2894"/>
                  </a:lnTo>
                  <a:lnTo>
                    <a:pt x="17020" y="2955"/>
                  </a:lnTo>
                  <a:lnTo>
                    <a:pt x="16923" y="3067"/>
                  </a:lnTo>
                  <a:lnTo>
                    <a:pt x="16816" y="3116"/>
                  </a:lnTo>
                  <a:lnTo>
                    <a:pt x="16805" y="3178"/>
                  </a:lnTo>
                  <a:lnTo>
                    <a:pt x="16816" y="3239"/>
                  </a:lnTo>
                  <a:lnTo>
                    <a:pt x="16772" y="3215"/>
                  </a:lnTo>
                  <a:lnTo>
                    <a:pt x="16729" y="3215"/>
                  </a:lnTo>
                  <a:lnTo>
                    <a:pt x="16697" y="3277"/>
                  </a:lnTo>
                  <a:lnTo>
                    <a:pt x="16622" y="3277"/>
                  </a:lnTo>
                  <a:lnTo>
                    <a:pt x="16568" y="3363"/>
                  </a:lnTo>
                  <a:lnTo>
                    <a:pt x="16568" y="3425"/>
                  </a:lnTo>
                  <a:lnTo>
                    <a:pt x="16536" y="3425"/>
                  </a:lnTo>
                  <a:lnTo>
                    <a:pt x="16461" y="3549"/>
                  </a:lnTo>
                  <a:lnTo>
                    <a:pt x="16493" y="3586"/>
                  </a:lnTo>
                  <a:lnTo>
                    <a:pt x="16461" y="3635"/>
                  </a:lnTo>
                  <a:lnTo>
                    <a:pt x="16439" y="3586"/>
                  </a:lnTo>
                  <a:lnTo>
                    <a:pt x="16407" y="3586"/>
                  </a:lnTo>
                  <a:lnTo>
                    <a:pt x="16385" y="3697"/>
                  </a:lnTo>
                  <a:lnTo>
                    <a:pt x="16321" y="3697"/>
                  </a:lnTo>
                  <a:lnTo>
                    <a:pt x="16278" y="3759"/>
                  </a:lnTo>
                  <a:lnTo>
                    <a:pt x="16246" y="3796"/>
                  </a:lnTo>
                  <a:lnTo>
                    <a:pt x="16213" y="3882"/>
                  </a:lnTo>
                  <a:lnTo>
                    <a:pt x="16159" y="3994"/>
                  </a:lnTo>
                  <a:lnTo>
                    <a:pt x="16159" y="4055"/>
                  </a:lnTo>
                  <a:lnTo>
                    <a:pt x="16181" y="4043"/>
                  </a:lnTo>
                  <a:lnTo>
                    <a:pt x="16192" y="4043"/>
                  </a:lnTo>
                  <a:lnTo>
                    <a:pt x="16181" y="4080"/>
                  </a:lnTo>
                  <a:lnTo>
                    <a:pt x="16138" y="4080"/>
                  </a:lnTo>
                  <a:lnTo>
                    <a:pt x="16063" y="4130"/>
                  </a:lnTo>
                  <a:lnTo>
                    <a:pt x="16052" y="4192"/>
                  </a:lnTo>
                  <a:lnTo>
                    <a:pt x="16009" y="4204"/>
                  </a:lnTo>
                  <a:lnTo>
                    <a:pt x="15998" y="4253"/>
                  </a:lnTo>
                  <a:lnTo>
                    <a:pt x="15998" y="4377"/>
                  </a:lnTo>
                  <a:lnTo>
                    <a:pt x="15966" y="4439"/>
                  </a:lnTo>
                  <a:lnTo>
                    <a:pt x="15923" y="4439"/>
                  </a:lnTo>
                  <a:lnTo>
                    <a:pt x="15912" y="4526"/>
                  </a:lnTo>
                  <a:lnTo>
                    <a:pt x="15912" y="4562"/>
                  </a:lnTo>
                  <a:lnTo>
                    <a:pt x="15858" y="4600"/>
                  </a:lnTo>
                  <a:lnTo>
                    <a:pt x="15837" y="4711"/>
                  </a:lnTo>
                  <a:lnTo>
                    <a:pt x="15858" y="4773"/>
                  </a:lnTo>
                  <a:lnTo>
                    <a:pt x="15966" y="4835"/>
                  </a:lnTo>
                  <a:lnTo>
                    <a:pt x="16020" y="4835"/>
                  </a:lnTo>
                  <a:lnTo>
                    <a:pt x="16084" y="4871"/>
                  </a:lnTo>
                  <a:lnTo>
                    <a:pt x="16127" y="4871"/>
                  </a:lnTo>
                  <a:lnTo>
                    <a:pt x="16192" y="4921"/>
                  </a:lnTo>
                  <a:lnTo>
                    <a:pt x="16278" y="4921"/>
                  </a:lnTo>
                  <a:lnTo>
                    <a:pt x="16288" y="5020"/>
                  </a:lnTo>
                  <a:lnTo>
                    <a:pt x="16375" y="5057"/>
                  </a:lnTo>
                  <a:lnTo>
                    <a:pt x="16385" y="5107"/>
                  </a:lnTo>
                  <a:lnTo>
                    <a:pt x="16428" y="5144"/>
                  </a:lnTo>
                  <a:lnTo>
                    <a:pt x="16342" y="5144"/>
                  </a:lnTo>
                  <a:lnTo>
                    <a:pt x="16321" y="5156"/>
                  </a:lnTo>
                  <a:lnTo>
                    <a:pt x="16224" y="5156"/>
                  </a:lnTo>
                  <a:lnTo>
                    <a:pt x="16117" y="5107"/>
                  </a:lnTo>
                  <a:lnTo>
                    <a:pt x="16106" y="5045"/>
                  </a:lnTo>
                  <a:lnTo>
                    <a:pt x="16052" y="4996"/>
                  </a:lnTo>
                  <a:lnTo>
                    <a:pt x="15955" y="4996"/>
                  </a:lnTo>
                  <a:lnTo>
                    <a:pt x="15923" y="4971"/>
                  </a:lnTo>
                  <a:lnTo>
                    <a:pt x="15869" y="4958"/>
                  </a:lnTo>
                  <a:lnTo>
                    <a:pt x="15858" y="4983"/>
                  </a:lnTo>
                  <a:lnTo>
                    <a:pt x="15891" y="5057"/>
                  </a:lnTo>
                  <a:lnTo>
                    <a:pt x="15891" y="5107"/>
                  </a:lnTo>
                  <a:lnTo>
                    <a:pt x="15848" y="5107"/>
                  </a:lnTo>
                  <a:lnTo>
                    <a:pt x="15837" y="5156"/>
                  </a:lnTo>
                  <a:lnTo>
                    <a:pt x="15858" y="5267"/>
                  </a:lnTo>
                  <a:lnTo>
                    <a:pt x="15869" y="5341"/>
                  </a:lnTo>
                  <a:lnTo>
                    <a:pt x="15858" y="5416"/>
                  </a:lnTo>
                  <a:lnTo>
                    <a:pt x="15869" y="5478"/>
                  </a:lnTo>
                  <a:lnTo>
                    <a:pt x="15945" y="5527"/>
                  </a:lnTo>
                  <a:lnTo>
                    <a:pt x="15998" y="5589"/>
                  </a:lnTo>
                  <a:lnTo>
                    <a:pt x="15998" y="5614"/>
                  </a:lnTo>
                  <a:lnTo>
                    <a:pt x="15966" y="5589"/>
                  </a:lnTo>
                  <a:lnTo>
                    <a:pt x="15955" y="5589"/>
                  </a:lnTo>
                  <a:lnTo>
                    <a:pt x="15966" y="5651"/>
                  </a:lnTo>
                  <a:lnTo>
                    <a:pt x="16009" y="5712"/>
                  </a:lnTo>
                  <a:lnTo>
                    <a:pt x="16030" y="5712"/>
                  </a:lnTo>
                  <a:lnTo>
                    <a:pt x="16030" y="5663"/>
                  </a:lnTo>
                  <a:lnTo>
                    <a:pt x="16074" y="5651"/>
                  </a:lnTo>
                  <a:lnTo>
                    <a:pt x="16127" y="5663"/>
                  </a:lnTo>
                  <a:lnTo>
                    <a:pt x="16170" y="5712"/>
                  </a:lnTo>
                  <a:lnTo>
                    <a:pt x="16213" y="5725"/>
                  </a:lnTo>
                  <a:lnTo>
                    <a:pt x="16224" y="5700"/>
                  </a:lnTo>
                  <a:lnTo>
                    <a:pt x="16213" y="5663"/>
                  </a:lnTo>
                  <a:lnTo>
                    <a:pt x="16224" y="5614"/>
                  </a:lnTo>
                  <a:lnTo>
                    <a:pt x="16246" y="5601"/>
                  </a:lnTo>
                  <a:lnTo>
                    <a:pt x="16278" y="5638"/>
                  </a:lnTo>
                  <a:lnTo>
                    <a:pt x="16267" y="5700"/>
                  </a:lnTo>
                  <a:lnTo>
                    <a:pt x="16278" y="5737"/>
                  </a:lnTo>
                  <a:lnTo>
                    <a:pt x="16299" y="5737"/>
                  </a:lnTo>
                  <a:lnTo>
                    <a:pt x="16332" y="5663"/>
                  </a:lnTo>
                  <a:lnTo>
                    <a:pt x="16396" y="5651"/>
                  </a:lnTo>
                  <a:lnTo>
                    <a:pt x="16439" y="5601"/>
                  </a:lnTo>
                  <a:lnTo>
                    <a:pt x="16450" y="5614"/>
                  </a:lnTo>
                  <a:lnTo>
                    <a:pt x="16428" y="5663"/>
                  </a:lnTo>
                  <a:lnTo>
                    <a:pt x="16332" y="5725"/>
                  </a:lnTo>
                  <a:lnTo>
                    <a:pt x="16321" y="5787"/>
                  </a:lnTo>
                  <a:lnTo>
                    <a:pt x="16375" y="5836"/>
                  </a:lnTo>
                  <a:lnTo>
                    <a:pt x="16385" y="5923"/>
                  </a:lnTo>
                  <a:lnTo>
                    <a:pt x="16450" y="6009"/>
                  </a:lnTo>
                  <a:lnTo>
                    <a:pt x="16536" y="6009"/>
                  </a:lnTo>
                  <a:lnTo>
                    <a:pt x="16557" y="5972"/>
                  </a:lnTo>
                  <a:lnTo>
                    <a:pt x="16504" y="5923"/>
                  </a:lnTo>
                  <a:lnTo>
                    <a:pt x="16536" y="5910"/>
                  </a:lnTo>
                  <a:lnTo>
                    <a:pt x="16589" y="5923"/>
                  </a:lnTo>
                  <a:lnTo>
                    <a:pt x="16622" y="5972"/>
                  </a:lnTo>
                  <a:lnTo>
                    <a:pt x="16654" y="5960"/>
                  </a:lnTo>
                  <a:lnTo>
                    <a:pt x="16697" y="5910"/>
                  </a:lnTo>
                  <a:lnTo>
                    <a:pt x="16751" y="5848"/>
                  </a:lnTo>
                  <a:lnTo>
                    <a:pt x="16783" y="5848"/>
                  </a:lnTo>
                  <a:lnTo>
                    <a:pt x="16783" y="5885"/>
                  </a:lnTo>
                  <a:lnTo>
                    <a:pt x="16751" y="5898"/>
                  </a:lnTo>
                  <a:lnTo>
                    <a:pt x="16665" y="5984"/>
                  </a:lnTo>
                  <a:lnTo>
                    <a:pt x="16665" y="6034"/>
                  </a:lnTo>
                  <a:lnTo>
                    <a:pt x="16676" y="6046"/>
                  </a:lnTo>
                  <a:cubicBezTo>
                    <a:pt x="16654" y="6083"/>
                    <a:pt x="16643" y="6133"/>
                    <a:pt x="16622" y="6170"/>
                  </a:cubicBezTo>
                  <a:lnTo>
                    <a:pt x="16600" y="6170"/>
                  </a:lnTo>
                  <a:lnTo>
                    <a:pt x="16557" y="6207"/>
                  </a:lnTo>
                  <a:lnTo>
                    <a:pt x="16514" y="6207"/>
                  </a:lnTo>
                  <a:lnTo>
                    <a:pt x="16493" y="6157"/>
                  </a:lnTo>
                  <a:lnTo>
                    <a:pt x="16439" y="6145"/>
                  </a:lnTo>
                  <a:lnTo>
                    <a:pt x="16450" y="6170"/>
                  </a:lnTo>
                  <a:lnTo>
                    <a:pt x="16493" y="6207"/>
                  </a:lnTo>
                  <a:lnTo>
                    <a:pt x="16482" y="6269"/>
                  </a:lnTo>
                  <a:lnTo>
                    <a:pt x="16428" y="6269"/>
                  </a:lnTo>
                  <a:lnTo>
                    <a:pt x="16428" y="6281"/>
                  </a:lnTo>
                  <a:lnTo>
                    <a:pt x="16439" y="6318"/>
                  </a:lnTo>
                  <a:lnTo>
                    <a:pt x="16396" y="6355"/>
                  </a:lnTo>
                  <a:lnTo>
                    <a:pt x="16396" y="6405"/>
                  </a:lnTo>
                  <a:lnTo>
                    <a:pt x="16428" y="6454"/>
                  </a:lnTo>
                  <a:lnTo>
                    <a:pt x="16385" y="6454"/>
                  </a:lnTo>
                  <a:lnTo>
                    <a:pt x="16385" y="6516"/>
                  </a:lnTo>
                  <a:lnTo>
                    <a:pt x="16342" y="6566"/>
                  </a:lnTo>
                  <a:lnTo>
                    <a:pt x="16342" y="6664"/>
                  </a:lnTo>
                  <a:lnTo>
                    <a:pt x="16375" y="6664"/>
                  </a:lnTo>
                  <a:lnTo>
                    <a:pt x="16396" y="6726"/>
                  </a:lnTo>
                  <a:lnTo>
                    <a:pt x="16417" y="6726"/>
                  </a:lnTo>
                  <a:lnTo>
                    <a:pt x="16450" y="6788"/>
                  </a:lnTo>
                  <a:lnTo>
                    <a:pt x="16417" y="6800"/>
                  </a:lnTo>
                  <a:lnTo>
                    <a:pt x="16385" y="6800"/>
                  </a:lnTo>
                  <a:lnTo>
                    <a:pt x="16353" y="6837"/>
                  </a:lnTo>
                  <a:lnTo>
                    <a:pt x="16332" y="6800"/>
                  </a:lnTo>
                  <a:lnTo>
                    <a:pt x="16257" y="6825"/>
                  </a:lnTo>
                  <a:lnTo>
                    <a:pt x="16235" y="6875"/>
                  </a:lnTo>
                  <a:lnTo>
                    <a:pt x="16288" y="6937"/>
                  </a:lnTo>
                  <a:lnTo>
                    <a:pt x="16310" y="6937"/>
                  </a:lnTo>
                  <a:lnTo>
                    <a:pt x="16310" y="6973"/>
                  </a:lnTo>
                  <a:lnTo>
                    <a:pt x="16257" y="6998"/>
                  </a:lnTo>
                  <a:lnTo>
                    <a:pt x="16235" y="6961"/>
                  </a:lnTo>
                  <a:lnTo>
                    <a:pt x="16192" y="7011"/>
                  </a:lnTo>
                  <a:lnTo>
                    <a:pt x="16149" y="6937"/>
                  </a:lnTo>
                  <a:lnTo>
                    <a:pt x="16095" y="6973"/>
                  </a:lnTo>
                  <a:lnTo>
                    <a:pt x="16041" y="7097"/>
                  </a:lnTo>
                  <a:lnTo>
                    <a:pt x="15987" y="7246"/>
                  </a:lnTo>
                  <a:lnTo>
                    <a:pt x="15923" y="7382"/>
                  </a:lnTo>
                  <a:lnTo>
                    <a:pt x="15816" y="7468"/>
                  </a:lnTo>
                  <a:lnTo>
                    <a:pt x="15794" y="7530"/>
                  </a:lnTo>
                  <a:lnTo>
                    <a:pt x="15762" y="7530"/>
                  </a:lnTo>
                  <a:lnTo>
                    <a:pt x="15708" y="7629"/>
                  </a:lnTo>
                  <a:lnTo>
                    <a:pt x="15654" y="7653"/>
                  </a:lnTo>
                  <a:lnTo>
                    <a:pt x="15644" y="7765"/>
                  </a:lnTo>
                  <a:lnTo>
                    <a:pt x="15600" y="7814"/>
                  </a:lnTo>
                  <a:lnTo>
                    <a:pt x="15590" y="7889"/>
                  </a:lnTo>
                  <a:lnTo>
                    <a:pt x="15558" y="7889"/>
                  </a:lnTo>
                  <a:lnTo>
                    <a:pt x="15536" y="7814"/>
                  </a:lnTo>
                  <a:lnTo>
                    <a:pt x="15493" y="7814"/>
                  </a:lnTo>
                  <a:lnTo>
                    <a:pt x="15450" y="7864"/>
                  </a:lnTo>
                  <a:lnTo>
                    <a:pt x="15471" y="7889"/>
                  </a:lnTo>
                  <a:lnTo>
                    <a:pt x="15482" y="7962"/>
                  </a:lnTo>
                  <a:lnTo>
                    <a:pt x="15439" y="7962"/>
                  </a:lnTo>
                  <a:lnTo>
                    <a:pt x="15396" y="7926"/>
                  </a:lnTo>
                  <a:lnTo>
                    <a:pt x="15418" y="7864"/>
                  </a:lnTo>
                  <a:lnTo>
                    <a:pt x="15375" y="7765"/>
                  </a:lnTo>
                  <a:lnTo>
                    <a:pt x="15332" y="7530"/>
                  </a:lnTo>
                  <a:lnTo>
                    <a:pt x="15332" y="7431"/>
                  </a:lnTo>
                  <a:lnTo>
                    <a:pt x="15321" y="7382"/>
                  </a:lnTo>
                  <a:lnTo>
                    <a:pt x="15342" y="7307"/>
                  </a:lnTo>
                  <a:lnTo>
                    <a:pt x="15386" y="7246"/>
                  </a:lnTo>
                  <a:lnTo>
                    <a:pt x="15375" y="7159"/>
                  </a:lnTo>
                  <a:lnTo>
                    <a:pt x="15396" y="7097"/>
                  </a:lnTo>
                  <a:lnTo>
                    <a:pt x="15439" y="7073"/>
                  </a:lnTo>
                  <a:lnTo>
                    <a:pt x="15482" y="7097"/>
                  </a:lnTo>
                  <a:lnTo>
                    <a:pt x="15525" y="7085"/>
                  </a:lnTo>
                  <a:lnTo>
                    <a:pt x="15558" y="7023"/>
                  </a:lnTo>
                  <a:lnTo>
                    <a:pt x="15547" y="6887"/>
                  </a:lnTo>
                  <a:lnTo>
                    <a:pt x="15579" y="6825"/>
                  </a:lnTo>
                  <a:lnTo>
                    <a:pt x="15579" y="6590"/>
                  </a:lnTo>
                  <a:lnTo>
                    <a:pt x="15525" y="6516"/>
                  </a:lnTo>
                  <a:lnTo>
                    <a:pt x="15504" y="6417"/>
                  </a:lnTo>
                  <a:lnTo>
                    <a:pt x="15471" y="6318"/>
                  </a:lnTo>
                  <a:lnTo>
                    <a:pt x="15450" y="6257"/>
                  </a:lnTo>
                  <a:lnTo>
                    <a:pt x="15428" y="6219"/>
                  </a:lnTo>
                  <a:lnTo>
                    <a:pt x="15396" y="6219"/>
                  </a:lnTo>
                  <a:lnTo>
                    <a:pt x="15375" y="6281"/>
                  </a:lnTo>
                  <a:lnTo>
                    <a:pt x="15310" y="6405"/>
                  </a:lnTo>
                  <a:lnTo>
                    <a:pt x="15224" y="6479"/>
                  </a:lnTo>
                  <a:lnTo>
                    <a:pt x="15213" y="6541"/>
                  </a:lnTo>
                  <a:lnTo>
                    <a:pt x="15213" y="6664"/>
                  </a:lnTo>
                  <a:lnTo>
                    <a:pt x="15181" y="6701"/>
                  </a:lnTo>
                  <a:lnTo>
                    <a:pt x="15149" y="6664"/>
                  </a:lnTo>
                  <a:lnTo>
                    <a:pt x="15106" y="6714"/>
                  </a:lnTo>
                  <a:lnTo>
                    <a:pt x="15117" y="6726"/>
                  </a:lnTo>
                  <a:lnTo>
                    <a:pt x="15106" y="6764"/>
                  </a:lnTo>
                  <a:lnTo>
                    <a:pt x="15020" y="6813"/>
                  </a:lnTo>
                  <a:lnTo>
                    <a:pt x="14999" y="6850"/>
                  </a:lnTo>
                  <a:lnTo>
                    <a:pt x="14945" y="6912"/>
                  </a:lnTo>
                  <a:lnTo>
                    <a:pt x="14902" y="6912"/>
                  </a:lnTo>
                  <a:lnTo>
                    <a:pt x="14902" y="6875"/>
                  </a:lnTo>
                  <a:lnTo>
                    <a:pt x="14945" y="6850"/>
                  </a:lnTo>
                  <a:lnTo>
                    <a:pt x="14945" y="6776"/>
                  </a:lnTo>
                  <a:lnTo>
                    <a:pt x="14923" y="6751"/>
                  </a:lnTo>
                  <a:lnTo>
                    <a:pt x="14977" y="6664"/>
                  </a:lnTo>
                  <a:lnTo>
                    <a:pt x="14988" y="6603"/>
                  </a:lnTo>
                  <a:lnTo>
                    <a:pt x="14988" y="6541"/>
                  </a:lnTo>
                  <a:lnTo>
                    <a:pt x="15030" y="6516"/>
                  </a:lnTo>
                  <a:lnTo>
                    <a:pt x="15030" y="6454"/>
                  </a:lnTo>
                  <a:lnTo>
                    <a:pt x="15009" y="6442"/>
                  </a:lnTo>
                  <a:lnTo>
                    <a:pt x="15030" y="6355"/>
                  </a:lnTo>
                  <a:lnTo>
                    <a:pt x="14977" y="6269"/>
                  </a:lnTo>
                  <a:lnTo>
                    <a:pt x="14977" y="6219"/>
                  </a:lnTo>
                  <a:lnTo>
                    <a:pt x="14945" y="6157"/>
                  </a:lnTo>
                  <a:lnTo>
                    <a:pt x="14945" y="6133"/>
                  </a:lnTo>
                  <a:lnTo>
                    <a:pt x="14977" y="6145"/>
                  </a:lnTo>
                  <a:lnTo>
                    <a:pt x="14999" y="6145"/>
                  </a:lnTo>
                  <a:lnTo>
                    <a:pt x="15009" y="6219"/>
                  </a:lnTo>
                  <a:lnTo>
                    <a:pt x="15041" y="6207"/>
                  </a:lnTo>
                  <a:lnTo>
                    <a:pt x="15095" y="6133"/>
                  </a:lnTo>
                  <a:lnTo>
                    <a:pt x="15149" y="6133"/>
                  </a:lnTo>
                  <a:lnTo>
                    <a:pt x="15192" y="6083"/>
                  </a:lnTo>
                  <a:lnTo>
                    <a:pt x="15149" y="6046"/>
                  </a:lnTo>
                  <a:lnTo>
                    <a:pt x="15095" y="6096"/>
                  </a:lnTo>
                  <a:lnTo>
                    <a:pt x="15052" y="6046"/>
                  </a:lnTo>
                  <a:lnTo>
                    <a:pt x="14999" y="6034"/>
                  </a:lnTo>
                  <a:lnTo>
                    <a:pt x="14999" y="5972"/>
                  </a:lnTo>
                  <a:lnTo>
                    <a:pt x="15020" y="5947"/>
                  </a:lnTo>
                  <a:lnTo>
                    <a:pt x="15009" y="5910"/>
                  </a:lnTo>
                  <a:lnTo>
                    <a:pt x="14966" y="5923"/>
                  </a:lnTo>
                  <a:lnTo>
                    <a:pt x="14955" y="5972"/>
                  </a:lnTo>
                  <a:lnTo>
                    <a:pt x="14880" y="6009"/>
                  </a:lnTo>
                  <a:lnTo>
                    <a:pt x="14826" y="5947"/>
                  </a:lnTo>
                  <a:lnTo>
                    <a:pt x="14826" y="5873"/>
                  </a:lnTo>
                  <a:lnTo>
                    <a:pt x="14783" y="5861"/>
                  </a:lnTo>
                  <a:lnTo>
                    <a:pt x="14729" y="5873"/>
                  </a:lnTo>
                  <a:lnTo>
                    <a:pt x="14698" y="5848"/>
                  </a:lnTo>
                  <a:lnTo>
                    <a:pt x="14719" y="5787"/>
                  </a:lnTo>
                  <a:lnTo>
                    <a:pt x="14751" y="5774"/>
                  </a:lnTo>
                  <a:lnTo>
                    <a:pt x="14773" y="5737"/>
                  </a:lnTo>
                  <a:lnTo>
                    <a:pt x="14805" y="5737"/>
                  </a:lnTo>
                  <a:lnTo>
                    <a:pt x="14966" y="5614"/>
                  </a:lnTo>
                  <a:lnTo>
                    <a:pt x="14988" y="5589"/>
                  </a:lnTo>
                  <a:lnTo>
                    <a:pt x="14923" y="5514"/>
                  </a:lnTo>
                  <a:lnTo>
                    <a:pt x="14837" y="5527"/>
                  </a:lnTo>
                  <a:lnTo>
                    <a:pt x="14837" y="5514"/>
                  </a:lnTo>
                  <a:lnTo>
                    <a:pt x="14891" y="5478"/>
                  </a:lnTo>
                  <a:lnTo>
                    <a:pt x="14923" y="5403"/>
                  </a:lnTo>
                  <a:lnTo>
                    <a:pt x="14988" y="5366"/>
                  </a:lnTo>
                  <a:lnTo>
                    <a:pt x="14977" y="5453"/>
                  </a:lnTo>
                  <a:lnTo>
                    <a:pt x="14999" y="5514"/>
                  </a:lnTo>
                  <a:lnTo>
                    <a:pt x="15052" y="5490"/>
                  </a:lnTo>
                  <a:lnTo>
                    <a:pt x="15095" y="5514"/>
                  </a:lnTo>
                  <a:lnTo>
                    <a:pt x="15138" y="5465"/>
                  </a:lnTo>
                  <a:lnTo>
                    <a:pt x="15138" y="5403"/>
                  </a:lnTo>
                  <a:lnTo>
                    <a:pt x="15095" y="5341"/>
                  </a:lnTo>
                  <a:lnTo>
                    <a:pt x="15052" y="5329"/>
                  </a:lnTo>
                  <a:lnTo>
                    <a:pt x="15052" y="5280"/>
                  </a:lnTo>
                  <a:lnTo>
                    <a:pt x="15063" y="5218"/>
                  </a:lnTo>
                  <a:lnTo>
                    <a:pt x="15052" y="5156"/>
                  </a:lnTo>
                  <a:lnTo>
                    <a:pt x="15063" y="5119"/>
                  </a:lnTo>
                  <a:lnTo>
                    <a:pt x="15063" y="5082"/>
                  </a:lnTo>
                  <a:lnTo>
                    <a:pt x="15009" y="4996"/>
                  </a:lnTo>
                  <a:lnTo>
                    <a:pt x="15041" y="4933"/>
                  </a:lnTo>
                  <a:lnTo>
                    <a:pt x="15009" y="4871"/>
                  </a:lnTo>
                  <a:lnTo>
                    <a:pt x="15041" y="4859"/>
                  </a:lnTo>
                  <a:lnTo>
                    <a:pt x="15041" y="4773"/>
                  </a:lnTo>
                  <a:lnTo>
                    <a:pt x="15084" y="4686"/>
                  </a:lnTo>
                  <a:lnTo>
                    <a:pt x="15084" y="4637"/>
                  </a:lnTo>
                  <a:lnTo>
                    <a:pt x="15117" y="4575"/>
                  </a:lnTo>
                  <a:lnTo>
                    <a:pt x="15117" y="4550"/>
                  </a:lnTo>
                  <a:lnTo>
                    <a:pt x="15084" y="4526"/>
                  </a:lnTo>
                  <a:lnTo>
                    <a:pt x="15095" y="4402"/>
                  </a:lnTo>
                  <a:lnTo>
                    <a:pt x="15084" y="4328"/>
                  </a:lnTo>
                  <a:lnTo>
                    <a:pt x="15030" y="4291"/>
                  </a:lnTo>
                  <a:lnTo>
                    <a:pt x="15041" y="4241"/>
                  </a:lnTo>
                  <a:lnTo>
                    <a:pt x="15030" y="4179"/>
                  </a:lnTo>
                  <a:lnTo>
                    <a:pt x="15052" y="4167"/>
                  </a:lnTo>
                  <a:lnTo>
                    <a:pt x="15074" y="4105"/>
                  </a:lnTo>
                  <a:lnTo>
                    <a:pt x="15041" y="4068"/>
                  </a:lnTo>
                  <a:lnTo>
                    <a:pt x="15020" y="4055"/>
                  </a:lnTo>
                  <a:cubicBezTo>
                    <a:pt x="15041" y="4043"/>
                    <a:pt x="15052" y="4019"/>
                    <a:pt x="15052" y="3994"/>
                  </a:cubicBezTo>
                  <a:cubicBezTo>
                    <a:pt x="15063" y="3957"/>
                    <a:pt x="15074" y="3932"/>
                    <a:pt x="15074" y="3895"/>
                  </a:cubicBezTo>
                  <a:lnTo>
                    <a:pt x="15095" y="3870"/>
                  </a:lnTo>
                  <a:lnTo>
                    <a:pt x="15095" y="3808"/>
                  </a:lnTo>
                  <a:lnTo>
                    <a:pt x="15128" y="3808"/>
                  </a:lnTo>
                  <a:lnTo>
                    <a:pt x="15170" y="3759"/>
                  </a:lnTo>
                  <a:lnTo>
                    <a:pt x="15203" y="3697"/>
                  </a:lnTo>
                  <a:lnTo>
                    <a:pt x="15235" y="3672"/>
                  </a:lnTo>
                  <a:lnTo>
                    <a:pt x="15288" y="3672"/>
                  </a:lnTo>
                  <a:lnTo>
                    <a:pt x="15321" y="3623"/>
                  </a:lnTo>
                  <a:lnTo>
                    <a:pt x="15364" y="3586"/>
                  </a:lnTo>
                  <a:lnTo>
                    <a:pt x="15386" y="3524"/>
                  </a:lnTo>
                  <a:lnTo>
                    <a:pt x="15386" y="3450"/>
                  </a:lnTo>
                  <a:lnTo>
                    <a:pt x="15364" y="3425"/>
                  </a:lnTo>
                  <a:lnTo>
                    <a:pt x="15396" y="3376"/>
                  </a:lnTo>
                  <a:lnTo>
                    <a:pt x="15418" y="3326"/>
                  </a:lnTo>
                  <a:lnTo>
                    <a:pt x="15310" y="3326"/>
                  </a:lnTo>
                  <a:lnTo>
                    <a:pt x="15278" y="3301"/>
                  </a:lnTo>
                  <a:lnTo>
                    <a:pt x="15288" y="3252"/>
                  </a:lnTo>
                  <a:lnTo>
                    <a:pt x="15332" y="3252"/>
                  </a:lnTo>
                  <a:lnTo>
                    <a:pt x="15375" y="3277"/>
                  </a:lnTo>
                  <a:lnTo>
                    <a:pt x="15428" y="3277"/>
                  </a:lnTo>
                  <a:lnTo>
                    <a:pt x="15482" y="3301"/>
                  </a:lnTo>
                  <a:lnTo>
                    <a:pt x="15525" y="3264"/>
                  </a:lnTo>
                  <a:lnTo>
                    <a:pt x="15568" y="3277"/>
                  </a:lnTo>
                  <a:lnTo>
                    <a:pt x="15579" y="3339"/>
                  </a:lnTo>
                  <a:lnTo>
                    <a:pt x="15654" y="3425"/>
                  </a:lnTo>
                  <a:lnTo>
                    <a:pt x="15697" y="3425"/>
                  </a:lnTo>
                  <a:lnTo>
                    <a:pt x="15708" y="3450"/>
                  </a:lnTo>
                  <a:lnTo>
                    <a:pt x="15751" y="3462"/>
                  </a:lnTo>
                  <a:lnTo>
                    <a:pt x="15816" y="3437"/>
                  </a:lnTo>
                  <a:lnTo>
                    <a:pt x="15923" y="3363"/>
                  </a:lnTo>
                  <a:lnTo>
                    <a:pt x="15998" y="3264"/>
                  </a:lnTo>
                  <a:lnTo>
                    <a:pt x="16084" y="3190"/>
                  </a:lnTo>
                  <a:lnTo>
                    <a:pt x="16117" y="3141"/>
                  </a:lnTo>
                  <a:lnTo>
                    <a:pt x="16084" y="3128"/>
                  </a:lnTo>
                  <a:lnTo>
                    <a:pt x="16106" y="3091"/>
                  </a:lnTo>
                  <a:lnTo>
                    <a:pt x="16170" y="3091"/>
                  </a:lnTo>
                  <a:lnTo>
                    <a:pt x="16235" y="3005"/>
                  </a:lnTo>
                  <a:lnTo>
                    <a:pt x="16353" y="2894"/>
                  </a:lnTo>
                  <a:lnTo>
                    <a:pt x="16353" y="2869"/>
                  </a:lnTo>
                  <a:lnTo>
                    <a:pt x="16407" y="2856"/>
                  </a:lnTo>
                  <a:lnTo>
                    <a:pt x="16450" y="2770"/>
                  </a:lnTo>
                  <a:lnTo>
                    <a:pt x="16536" y="2683"/>
                  </a:lnTo>
                  <a:lnTo>
                    <a:pt x="16557" y="2609"/>
                  </a:lnTo>
                  <a:lnTo>
                    <a:pt x="16589" y="2609"/>
                  </a:lnTo>
                  <a:lnTo>
                    <a:pt x="16611" y="2621"/>
                  </a:lnTo>
                  <a:lnTo>
                    <a:pt x="16600" y="2572"/>
                  </a:lnTo>
                  <a:lnTo>
                    <a:pt x="16557" y="2547"/>
                  </a:lnTo>
                  <a:lnTo>
                    <a:pt x="16557" y="2498"/>
                  </a:lnTo>
                  <a:lnTo>
                    <a:pt x="16482" y="2436"/>
                  </a:lnTo>
                  <a:lnTo>
                    <a:pt x="16342" y="2411"/>
                  </a:lnTo>
                  <a:lnTo>
                    <a:pt x="16267" y="2399"/>
                  </a:lnTo>
                  <a:lnTo>
                    <a:pt x="16224" y="2411"/>
                  </a:lnTo>
                  <a:lnTo>
                    <a:pt x="16192" y="2399"/>
                  </a:lnTo>
                  <a:lnTo>
                    <a:pt x="16192" y="2349"/>
                  </a:lnTo>
                  <a:lnTo>
                    <a:pt x="16170" y="2287"/>
                  </a:lnTo>
                  <a:lnTo>
                    <a:pt x="16138" y="2287"/>
                  </a:lnTo>
                  <a:lnTo>
                    <a:pt x="16127" y="2275"/>
                  </a:lnTo>
                  <a:lnTo>
                    <a:pt x="16074" y="2263"/>
                  </a:lnTo>
                  <a:lnTo>
                    <a:pt x="16030" y="2189"/>
                  </a:lnTo>
                  <a:lnTo>
                    <a:pt x="15955" y="2189"/>
                  </a:lnTo>
                  <a:lnTo>
                    <a:pt x="15912" y="2238"/>
                  </a:lnTo>
                  <a:lnTo>
                    <a:pt x="15901" y="2189"/>
                  </a:lnTo>
                  <a:lnTo>
                    <a:pt x="15848" y="2189"/>
                  </a:lnTo>
                  <a:lnTo>
                    <a:pt x="15816" y="2151"/>
                  </a:lnTo>
                  <a:lnTo>
                    <a:pt x="15762" y="2164"/>
                  </a:lnTo>
                  <a:lnTo>
                    <a:pt x="15676" y="2164"/>
                  </a:lnTo>
                  <a:lnTo>
                    <a:pt x="15536" y="2201"/>
                  </a:lnTo>
                  <a:lnTo>
                    <a:pt x="15482" y="2287"/>
                  </a:lnTo>
                  <a:lnTo>
                    <a:pt x="15525" y="2349"/>
                  </a:lnTo>
                  <a:lnTo>
                    <a:pt x="15482" y="2374"/>
                  </a:lnTo>
                  <a:lnTo>
                    <a:pt x="15471" y="2399"/>
                  </a:lnTo>
                  <a:lnTo>
                    <a:pt x="15515" y="2461"/>
                  </a:lnTo>
                  <a:lnTo>
                    <a:pt x="15525" y="2535"/>
                  </a:lnTo>
                  <a:lnTo>
                    <a:pt x="15461" y="2535"/>
                  </a:lnTo>
                  <a:lnTo>
                    <a:pt x="15439" y="2473"/>
                  </a:lnTo>
                  <a:lnTo>
                    <a:pt x="15407" y="2399"/>
                  </a:lnTo>
                  <a:lnTo>
                    <a:pt x="15364" y="2387"/>
                  </a:lnTo>
                  <a:lnTo>
                    <a:pt x="15321" y="2461"/>
                  </a:lnTo>
                  <a:lnTo>
                    <a:pt x="15332" y="2498"/>
                  </a:lnTo>
                  <a:lnTo>
                    <a:pt x="15332" y="2535"/>
                  </a:lnTo>
                  <a:lnTo>
                    <a:pt x="15278" y="2560"/>
                  </a:lnTo>
                  <a:lnTo>
                    <a:pt x="15267" y="2646"/>
                  </a:lnTo>
                  <a:lnTo>
                    <a:pt x="15192" y="2745"/>
                  </a:lnTo>
                  <a:lnTo>
                    <a:pt x="15170" y="2819"/>
                  </a:lnTo>
                  <a:lnTo>
                    <a:pt x="15159" y="2869"/>
                  </a:lnTo>
                  <a:lnTo>
                    <a:pt x="15192" y="2881"/>
                  </a:lnTo>
                  <a:lnTo>
                    <a:pt x="15138" y="2930"/>
                  </a:lnTo>
                  <a:lnTo>
                    <a:pt x="15138" y="2992"/>
                  </a:lnTo>
                  <a:lnTo>
                    <a:pt x="15095" y="3017"/>
                  </a:lnTo>
                  <a:lnTo>
                    <a:pt x="15041" y="3165"/>
                  </a:lnTo>
                  <a:lnTo>
                    <a:pt x="15041" y="3239"/>
                  </a:lnTo>
                  <a:lnTo>
                    <a:pt x="15009" y="3289"/>
                  </a:lnTo>
                  <a:lnTo>
                    <a:pt x="15052" y="3326"/>
                  </a:lnTo>
                  <a:lnTo>
                    <a:pt x="15052" y="3376"/>
                  </a:lnTo>
                  <a:lnTo>
                    <a:pt x="15030" y="3388"/>
                  </a:lnTo>
                  <a:lnTo>
                    <a:pt x="15030" y="3450"/>
                  </a:lnTo>
                  <a:lnTo>
                    <a:pt x="14999" y="3561"/>
                  </a:lnTo>
                  <a:lnTo>
                    <a:pt x="14934" y="3672"/>
                  </a:lnTo>
                  <a:lnTo>
                    <a:pt x="14945" y="3697"/>
                  </a:lnTo>
                  <a:lnTo>
                    <a:pt x="14999" y="3697"/>
                  </a:lnTo>
                  <a:lnTo>
                    <a:pt x="15009" y="3734"/>
                  </a:lnTo>
                  <a:cubicBezTo>
                    <a:pt x="14999" y="3734"/>
                    <a:pt x="14988" y="3746"/>
                    <a:pt x="14988" y="3746"/>
                  </a:cubicBezTo>
                  <a:lnTo>
                    <a:pt x="14955" y="3734"/>
                  </a:lnTo>
                  <a:lnTo>
                    <a:pt x="14923" y="3759"/>
                  </a:lnTo>
                  <a:lnTo>
                    <a:pt x="14880" y="3846"/>
                  </a:lnTo>
                  <a:lnTo>
                    <a:pt x="14923" y="3846"/>
                  </a:lnTo>
                  <a:cubicBezTo>
                    <a:pt x="14902" y="3858"/>
                    <a:pt x="14891" y="3870"/>
                    <a:pt x="14891" y="3907"/>
                  </a:cubicBezTo>
                  <a:lnTo>
                    <a:pt x="14837" y="3882"/>
                  </a:lnTo>
                  <a:lnTo>
                    <a:pt x="14794" y="3919"/>
                  </a:lnTo>
                  <a:lnTo>
                    <a:pt x="14794" y="3982"/>
                  </a:lnTo>
                  <a:lnTo>
                    <a:pt x="14719" y="4043"/>
                  </a:lnTo>
                  <a:lnTo>
                    <a:pt x="14687" y="4068"/>
                  </a:lnTo>
                  <a:cubicBezTo>
                    <a:pt x="14729" y="3907"/>
                    <a:pt x="14762" y="3697"/>
                    <a:pt x="14773" y="3512"/>
                  </a:cubicBezTo>
                  <a:lnTo>
                    <a:pt x="14869" y="3450"/>
                  </a:lnTo>
                  <a:lnTo>
                    <a:pt x="14869" y="3388"/>
                  </a:lnTo>
                  <a:lnTo>
                    <a:pt x="14902" y="3289"/>
                  </a:lnTo>
                  <a:lnTo>
                    <a:pt x="14902" y="3190"/>
                  </a:lnTo>
                  <a:lnTo>
                    <a:pt x="14934" y="3141"/>
                  </a:lnTo>
                  <a:lnTo>
                    <a:pt x="14891" y="3141"/>
                  </a:lnTo>
                  <a:lnTo>
                    <a:pt x="14869" y="3178"/>
                  </a:lnTo>
                  <a:lnTo>
                    <a:pt x="14794" y="3203"/>
                  </a:lnTo>
                  <a:lnTo>
                    <a:pt x="14762" y="3277"/>
                  </a:lnTo>
                  <a:lnTo>
                    <a:pt x="14740" y="3252"/>
                  </a:lnTo>
                  <a:lnTo>
                    <a:pt x="14740" y="3190"/>
                  </a:lnTo>
                  <a:lnTo>
                    <a:pt x="14783" y="3165"/>
                  </a:lnTo>
                  <a:lnTo>
                    <a:pt x="14783" y="3091"/>
                  </a:lnTo>
                  <a:lnTo>
                    <a:pt x="14773" y="3054"/>
                  </a:lnTo>
                  <a:lnTo>
                    <a:pt x="14729" y="3030"/>
                  </a:lnTo>
                  <a:lnTo>
                    <a:pt x="14773" y="3030"/>
                  </a:lnTo>
                  <a:lnTo>
                    <a:pt x="14794" y="3017"/>
                  </a:lnTo>
                  <a:lnTo>
                    <a:pt x="14783" y="2943"/>
                  </a:lnTo>
                  <a:lnTo>
                    <a:pt x="14687" y="2881"/>
                  </a:lnTo>
                  <a:lnTo>
                    <a:pt x="14665" y="2894"/>
                  </a:lnTo>
                  <a:lnTo>
                    <a:pt x="14569" y="2906"/>
                  </a:lnTo>
                  <a:lnTo>
                    <a:pt x="14558" y="2943"/>
                  </a:lnTo>
                  <a:lnTo>
                    <a:pt x="14515" y="2943"/>
                  </a:lnTo>
                  <a:lnTo>
                    <a:pt x="14515" y="2894"/>
                  </a:lnTo>
                  <a:lnTo>
                    <a:pt x="14558" y="2819"/>
                  </a:lnTo>
                  <a:lnTo>
                    <a:pt x="14600" y="2819"/>
                  </a:lnTo>
                  <a:lnTo>
                    <a:pt x="14665" y="2757"/>
                  </a:lnTo>
                  <a:lnTo>
                    <a:pt x="14773" y="2721"/>
                  </a:lnTo>
                  <a:lnTo>
                    <a:pt x="14794" y="2696"/>
                  </a:lnTo>
                  <a:lnTo>
                    <a:pt x="14869" y="2683"/>
                  </a:lnTo>
                  <a:lnTo>
                    <a:pt x="14902" y="2683"/>
                  </a:lnTo>
                  <a:lnTo>
                    <a:pt x="14934" y="2708"/>
                  </a:lnTo>
                  <a:lnTo>
                    <a:pt x="14955" y="2696"/>
                  </a:lnTo>
                  <a:lnTo>
                    <a:pt x="14977" y="2596"/>
                  </a:lnTo>
                  <a:lnTo>
                    <a:pt x="14999" y="2560"/>
                  </a:lnTo>
                  <a:lnTo>
                    <a:pt x="14934" y="2510"/>
                  </a:lnTo>
                  <a:lnTo>
                    <a:pt x="14923" y="2473"/>
                  </a:lnTo>
                  <a:lnTo>
                    <a:pt x="14955" y="2461"/>
                  </a:lnTo>
                  <a:lnTo>
                    <a:pt x="14988" y="2436"/>
                  </a:lnTo>
                  <a:lnTo>
                    <a:pt x="14999" y="2461"/>
                  </a:lnTo>
                  <a:lnTo>
                    <a:pt x="15041" y="2473"/>
                  </a:lnTo>
                  <a:lnTo>
                    <a:pt x="15117" y="2436"/>
                  </a:lnTo>
                  <a:lnTo>
                    <a:pt x="15149" y="2387"/>
                  </a:lnTo>
                  <a:lnTo>
                    <a:pt x="15138" y="2337"/>
                  </a:lnTo>
                  <a:lnTo>
                    <a:pt x="15149" y="2312"/>
                  </a:lnTo>
                  <a:lnTo>
                    <a:pt x="15138" y="2263"/>
                  </a:lnTo>
                  <a:lnTo>
                    <a:pt x="15095" y="2275"/>
                  </a:lnTo>
                  <a:lnTo>
                    <a:pt x="15052" y="2214"/>
                  </a:lnTo>
                  <a:lnTo>
                    <a:pt x="14923" y="2214"/>
                  </a:lnTo>
                  <a:lnTo>
                    <a:pt x="14880" y="2201"/>
                  </a:lnTo>
                  <a:lnTo>
                    <a:pt x="14848" y="2226"/>
                  </a:lnTo>
                  <a:lnTo>
                    <a:pt x="14783" y="2226"/>
                  </a:lnTo>
                  <a:lnTo>
                    <a:pt x="14729" y="2201"/>
                  </a:lnTo>
                  <a:lnTo>
                    <a:pt x="14687" y="2214"/>
                  </a:lnTo>
                  <a:lnTo>
                    <a:pt x="14654" y="2151"/>
                  </a:lnTo>
                  <a:lnTo>
                    <a:pt x="14611" y="2127"/>
                  </a:lnTo>
                  <a:lnTo>
                    <a:pt x="14611" y="2078"/>
                  </a:lnTo>
                  <a:lnTo>
                    <a:pt x="14633" y="2040"/>
                  </a:lnTo>
                  <a:lnTo>
                    <a:pt x="14622" y="2016"/>
                  </a:lnTo>
                  <a:lnTo>
                    <a:pt x="14547" y="2003"/>
                  </a:lnTo>
                  <a:lnTo>
                    <a:pt x="14504" y="2028"/>
                  </a:lnTo>
                  <a:lnTo>
                    <a:pt x="14471" y="2065"/>
                  </a:lnTo>
                  <a:lnTo>
                    <a:pt x="14504" y="2090"/>
                  </a:lnTo>
                  <a:lnTo>
                    <a:pt x="14558" y="2090"/>
                  </a:lnTo>
                  <a:lnTo>
                    <a:pt x="14525" y="2151"/>
                  </a:lnTo>
                  <a:lnTo>
                    <a:pt x="14461" y="2139"/>
                  </a:lnTo>
                  <a:lnTo>
                    <a:pt x="14418" y="2065"/>
                  </a:lnTo>
                  <a:lnTo>
                    <a:pt x="14396" y="2078"/>
                  </a:lnTo>
                  <a:lnTo>
                    <a:pt x="14364" y="2065"/>
                  </a:lnTo>
                  <a:lnTo>
                    <a:pt x="14310" y="2090"/>
                  </a:lnTo>
                  <a:lnTo>
                    <a:pt x="14299" y="2151"/>
                  </a:lnTo>
                  <a:lnTo>
                    <a:pt x="14278" y="2164"/>
                  </a:lnTo>
                  <a:lnTo>
                    <a:pt x="14289" y="2226"/>
                  </a:lnTo>
                  <a:lnTo>
                    <a:pt x="14289" y="2287"/>
                  </a:lnTo>
                  <a:lnTo>
                    <a:pt x="14332" y="2325"/>
                  </a:lnTo>
                  <a:lnTo>
                    <a:pt x="14332" y="2399"/>
                  </a:lnTo>
                  <a:lnTo>
                    <a:pt x="14299" y="2436"/>
                  </a:lnTo>
                  <a:lnTo>
                    <a:pt x="14289" y="2510"/>
                  </a:lnTo>
                  <a:lnTo>
                    <a:pt x="14278" y="2510"/>
                  </a:lnTo>
                  <a:lnTo>
                    <a:pt x="14257" y="2374"/>
                  </a:lnTo>
                  <a:lnTo>
                    <a:pt x="14235" y="2312"/>
                  </a:lnTo>
                  <a:lnTo>
                    <a:pt x="14192" y="2275"/>
                  </a:lnTo>
                  <a:lnTo>
                    <a:pt x="14181" y="2325"/>
                  </a:lnTo>
                  <a:lnTo>
                    <a:pt x="14138" y="2325"/>
                  </a:lnTo>
                  <a:lnTo>
                    <a:pt x="14095" y="2374"/>
                  </a:lnTo>
                  <a:lnTo>
                    <a:pt x="14095" y="2448"/>
                  </a:lnTo>
                  <a:lnTo>
                    <a:pt x="14138" y="2510"/>
                  </a:lnTo>
                  <a:lnTo>
                    <a:pt x="14138" y="2560"/>
                  </a:lnTo>
                  <a:lnTo>
                    <a:pt x="14192" y="2634"/>
                  </a:lnTo>
                  <a:lnTo>
                    <a:pt x="14257" y="2634"/>
                  </a:lnTo>
                  <a:lnTo>
                    <a:pt x="14289" y="2572"/>
                  </a:lnTo>
                  <a:lnTo>
                    <a:pt x="14299" y="2572"/>
                  </a:lnTo>
                  <a:lnTo>
                    <a:pt x="14310" y="2634"/>
                  </a:lnTo>
                  <a:lnTo>
                    <a:pt x="14353" y="2708"/>
                  </a:lnTo>
                  <a:lnTo>
                    <a:pt x="14353" y="2757"/>
                  </a:lnTo>
                  <a:lnTo>
                    <a:pt x="14310" y="2757"/>
                  </a:lnTo>
                  <a:lnTo>
                    <a:pt x="14289" y="2696"/>
                  </a:lnTo>
                  <a:lnTo>
                    <a:pt x="14246" y="2683"/>
                  </a:lnTo>
                  <a:lnTo>
                    <a:pt x="14192" y="2696"/>
                  </a:lnTo>
                  <a:lnTo>
                    <a:pt x="14170" y="2721"/>
                  </a:lnTo>
                  <a:lnTo>
                    <a:pt x="14192" y="2782"/>
                  </a:lnTo>
                  <a:lnTo>
                    <a:pt x="14181" y="2832"/>
                  </a:lnTo>
                  <a:lnTo>
                    <a:pt x="14138" y="2881"/>
                  </a:lnTo>
                  <a:lnTo>
                    <a:pt x="14149" y="2930"/>
                  </a:lnTo>
                  <a:lnTo>
                    <a:pt x="14117" y="3005"/>
                  </a:lnTo>
                  <a:lnTo>
                    <a:pt x="14084" y="3030"/>
                  </a:lnTo>
                  <a:lnTo>
                    <a:pt x="14095" y="3091"/>
                  </a:lnTo>
                  <a:lnTo>
                    <a:pt x="14074" y="3128"/>
                  </a:lnTo>
                  <a:lnTo>
                    <a:pt x="14020" y="3116"/>
                  </a:lnTo>
                  <a:lnTo>
                    <a:pt x="13977" y="3054"/>
                  </a:lnTo>
                  <a:lnTo>
                    <a:pt x="13977" y="2992"/>
                  </a:lnTo>
                  <a:lnTo>
                    <a:pt x="13912" y="2894"/>
                  </a:lnTo>
                  <a:lnTo>
                    <a:pt x="13912" y="2832"/>
                  </a:lnTo>
                  <a:lnTo>
                    <a:pt x="13902" y="2782"/>
                  </a:lnTo>
                  <a:lnTo>
                    <a:pt x="13848" y="2770"/>
                  </a:lnTo>
                  <a:lnTo>
                    <a:pt x="13848" y="2745"/>
                  </a:lnTo>
                  <a:lnTo>
                    <a:pt x="13870" y="2721"/>
                  </a:lnTo>
                  <a:lnTo>
                    <a:pt x="13891" y="2696"/>
                  </a:lnTo>
                  <a:lnTo>
                    <a:pt x="13870" y="2646"/>
                  </a:lnTo>
                  <a:lnTo>
                    <a:pt x="13816" y="2634"/>
                  </a:lnTo>
                  <a:lnTo>
                    <a:pt x="13740" y="2658"/>
                  </a:lnTo>
                  <a:lnTo>
                    <a:pt x="13719" y="2634"/>
                  </a:lnTo>
                  <a:lnTo>
                    <a:pt x="13698" y="2646"/>
                  </a:lnTo>
                  <a:lnTo>
                    <a:pt x="13665" y="2696"/>
                  </a:lnTo>
                  <a:lnTo>
                    <a:pt x="13611" y="2721"/>
                  </a:lnTo>
                  <a:lnTo>
                    <a:pt x="13547" y="2832"/>
                  </a:lnTo>
                  <a:lnTo>
                    <a:pt x="13579" y="2881"/>
                  </a:lnTo>
                  <a:lnTo>
                    <a:pt x="13579" y="2992"/>
                  </a:lnTo>
                  <a:lnTo>
                    <a:pt x="13558" y="3030"/>
                  </a:lnTo>
                  <a:lnTo>
                    <a:pt x="13590" y="3079"/>
                  </a:lnTo>
                  <a:lnTo>
                    <a:pt x="13579" y="3178"/>
                  </a:lnTo>
                  <a:lnTo>
                    <a:pt x="13525" y="3203"/>
                  </a:lnTo>
                  <a:lnTo>
                    <a:pt x="13525" y="3277"/>
                  </a:lnTo>
                  <a:lnTo>
                    <a:pt x="13547" y="3314"/>
                  </a:lnTo>
                  <a:lnTo>
                    <a:pt x="13590" y="3301"/>
                  </a:lnTo>
                  <a:lnTo>
                    <a:pt x="13611" y="3326"/>
                  </a:lnTo>
                  <a:lnTo>
                    <a:pt x="13654" y="3301"/>
                  </a:lnTo>
                  <a:lnTo>
                    <a:pt x="13687" y="3314"/>
                  </a:lnTo>
                  <a:lnTo>
                    <a:pt x="13687" y="3388"/>
                  </a:lnTo>
                  <a:lnTo>
                    <a:pt x="13698" y="3425"/>
                  </a:lnTo>
                  <a:lnTo>
                    <a:pt x="13719" y="3425"/>
                  </a:lnTo>
                  <a:lnTo>
                    <a:pt x="13762" y="3499"/>
                  </a:lnTo>
                  <a:lnTo>
                    <a:pt x="13762" y="3610"/>
                  </a:lnTo>
                  <a:lnTo>
                    <a:pt x="13816" y="3685"/>
                  </a:lnTo>
                  <a:lnTo>
                    <a:pt x="13816" y="3734"/>
                  </a:lnTo>
                  <a:lnTo>
                    <a:pt x="13837" y="3796"/>
                  </a:lnTo>
                  <a:lnTo>
                    <a:pt x="13880" y="3821"/>
                  </a:lnTo>
                  <a:lnTo>
                    <a:pt x="13870" y="3870"/>
                  </a:lnTo>
                  <a:lnTo>
                    <a:pt x="13880" y="3957"/>
                  </a:lnTo>
                  <a:lnTo>
                    <a:pt x="13837" y="4043"/>
                  </a:lnTo>
                  <a:lnTo>
                    <a:pt x="13880" y="4080"/>
                  </a:lnTo>
                  <a:lnTo>
                    <a:pt x="13891" y="4167"/>
                  </a:lnTo>
                  <a:lnTo>
                    <a:pt x="13880" y="4229"/>
                  </a:lnTo>
                  <a:lnTo>
                    <a:pt x="13891" y="4253"/>
                  </a:lnTo>
                  <a:lnTo>
                    <a:pt x="13934" y="4229"/>
                  </a:lnTo>
                  <a:lnTo>
                    <a:pt x="13966" y="4253"/>
                  </a:lnTo>
                  <a:lnTo>
                    <a:pt x="13966" y="4328"/>
                  </a:lnTo>
                  <a:lnTo>
                    <a:pt x="14009" y="4365"/>
                  </a:lnTo>
                  <a:lnTo>
                    <a:pt x="14084" y="4328"/>
                  </a:lnTo>
                  <a:lnTo>
                    <a:pt x="14106" y="4253"/>
                  </a:lnTo>
                  <a:lnTo>
                    <a:pt x="14181" y="4204"/>
                  </a:lnTo>
                  <a:lnTo>
                    <a:pt x="14192" y="4142"/>
                  </a:lnTo>
                  <a:lnTo>
                    <a:pt x="14160" y="4117"/>
                  </a:lnTo>
                  <a:lnTo>
                    <a:pt x="14128" y="3994"/>
                  </a:lnTo>
                  <a:lnTo>
                    <a:pt x="14138" y="3932"/>
                  </a:lnTo>
                  <a:lnTo>
                    <a:pt x="14235" y="3821"/>
                  </a:lnTo>
                  <a:lnTo>
                    <a:pt x="14235" y="3870"/>
                  </a:lnTo>
                  <a:lnTo>
                    <a:pt x="14181" y="3944"/>
                  </a:lnTo>
                  <a:lnTo>
                    <a:pt x="14203" y="4080"/>
                  </a:lnTo>
                  <a:lnTo>
                    <a:pt x="14246" y="4105"/>
                  </a:lnTo>
                  <a:lnTo>
                    <a:pt x="14299" y="4068"/>
                  </a:lnTo>
                  <a:lnTo>
                    <a:pt x="14364" y="4117"/>
                  </a:lnTo>
                  <a:lnTo>
                    <a:pt x="14450" y="4080"/>
                  </a:lnTo>
                  <a:lnTo>
                    <a:pt x="14450" y="4043"/>
                  </a:lnTo>
                  <a:lnTo>
                    <a:pt x="14515" y="4006"/>
                  </a:lnTo>
                  <a:lnTo>
                    <a:pt x="14569" y="4006"/>
                  </a:lnTo>
                  <a:lnTo>
                    <a:pt x="14611" y="3982"/>
                  </a:lnTo>
                  <a:lnTo>
                    <a:pt x="14633" y="4006"/>
                  </a:lnTo>
                  <a:lnTo>
                    <a:pt x="14644" y="3994"/>
                  </a:lnTo>
                  <a:cubicBezTo>
                    <a:pt x="14633" y="4055"/>
                    <a:pt x="14622" y="4130"/>
                    <a:pt x="14622" y="4192"/>
                  </a:cubicBezTo>
                  <a:lnTo>
                    <a:pt x="14611" y="4204"/>
                  </a:lnTo>
                  <a:lnTo>
                    <a:pt x="14622" y="4229"/>
                  </a:lnTo>
                  <a:lnTo>
                    <a:pt x="14622" y="4266"/>
                  </a:lnTo>
                  <a:cubicBezTo>
                    <a:pt x="14622" y="4304"/>
                    <a:pt x="14646" y="4318"/>
                    <a:pt x="14672" y="4318"/>
                  </a:cubicBezTo>
                  <a:cubicBezTo>
                    <a:pt x="14689" y="4318"/>
                    <a:pt x="14706" y="4312"/>
                    <a:pt x="14719" y="4303"/>
                  </a:cubicBezTo>
                  <a:lnTo>
                    <a:pt x="14751" y="4303"/>
                  </a:lnTo>
                  <a:lnTo>
                    <a:pt x="14751" y="4328"/>
                  </a:lnTo>
                  <a:lnTo>
                    <a:pt x="14687" y="4451"/>
                  </a:lnTo>
                  <a:lnTo>
                    <a:pt x="14676" y="4501"/>
                  </a:lnTo>
                  <a:lnTo>
                    <a:pt x="14622" y="4538"/>
                  </a:lnTo>
                  <a:lnTo>
                    <a:pt x="14633" y="4489"/>
                  </a:lnTo>
                  <a:lnTo>
                    <a:pt x="14611" y="4451"/>
                  </a:lnTo>
                  <a:lnTo>
                    <a:pt x="14633" y="4377"/>
                  </a:lnTo>
                  <a:lnTo>
                    <a:pt x="14590" y="4328"/>
                  </a:lnTo>
                  <a:lnTo>
                    <a:pt x="14525" y="4365"/>
                  </a:lnTo>
                  <a:lnTo>
                    <a:pt x="14482" y="4439"/>
                  </a:lnTo>
                  <a:lnTo>
                    <a:pt x="14450" y="4439"/>
                  </a:lnTo>
                  <a:lnTo>
                    <a:pt x="14407" y="4538"/>
                  </a:lnTo>
                  <a:lnTo>
                    <a:pt x="14364" y="4550"/>
                  </a:lnTo>
                  <a:lnTo>
                    <a:pt x="14321" y="4674"/>
                  </a:lnTo>
                  <a:lnTo>
                    <a:pt x="14246" y="4760"/>
                  </a:lnTo>
                  <a:lnTo>
                    <a:pt x="14235" y="4847"/>
                  </a:lnTo>
                  <a:lnTo>
                    <a:pt x="14257" y="4921"/>
                  </a:lnTo>
                  <a:lnTo>
                    <a:pt x="14257" y="4971"/>
                  </a:lnTo>
                  <a:lnTo>
                    <a:pt x="14289" y="4983"/>
                  </a:lnTo>
                  <a:lnTo>
                    <a:pt x="14321" y="4946"/>
                  </a:lnTo>
                  <a:lnTo>
                    <a:pt x="14353" y="4946"/>
                  </a:lnTo>
                  <a:lnTo>
                    <a:pt x="14353" y="4996"/>
                  </a:lnTo>
                  <a:lnTo>
                    <a:pt x="14299" y="5045"/>
                  </a:lnTo>
                  <a:lnTo>
                    <a:pt x="14299" y="5069"/>
                  </a:lnTo>
                  <a:lnTo>
                    <a:pt x="14246" y="5069"/>
                  </a:lnTo>
                  <a:lnTo>
                    <a:pt x="14192" y="5107"/>
                  </a:lnTo>
                  <a:lnTo>
                    <a:pt x="14095" y="5218"/>
                  </a:lnTo>
                  <a:lnTo>
                    <a:pt x="14052" y="5280"/>
                  </a:lnTo>
                  <a:lnTo>
                    <a:pt x="14041" y="5440"/>
                  </a:lnTo>
                  <a:lnTo>
                    <a:pt x="14074" y="5502"/>
                  </a:lnTo>
                  <a:lnTo>
                    <a:pt x="14074" y="5552"/>
                  </a:lnTo>
                  <a:lnTo>
                    <a:pt x="14041" y="5614"/>
                  </a:lnTo>
                  <a:lnTo>
                    <a:pt x="14052" y="5651"/>
                  </a:lnTo>
                  <a:lnTo>
                    <a:pt x="14074" y="5687"/>
                  </a:lnTo>
                  <a:lnTo>
                    <a:pt x="14106" y="5687"/>
                  </a:lnTo>
                  <a:lnTo>
                    <a:pt x="14138" y="5712"/>
                  </a:lnTo>
                  <a:lnTo>
                    <a:pt x="14149" y="5787"/>
                  </a:lnTo>
                  <a:lnTo>
                    <a:pt x="14203" y="5812"/>
                  </a:lnTo>
                  <a:lnTo>
                    <a:pt x="14235" y="5873"/>
                  </a:lnTo>
                  <a:lnTo>
                    <a:pt x="14257" y="5873"/>
                  </a:lnTo>
                  <a:lnTo>
                    <a:pt x="14299" y="5799"/>
                  </a:lnTo>
                  <a:lnTo>
                    <a:pt x="14289" y="5873"/>
                  </a:lnTo>
                  <a:lnTo>
                    <a:pt x="14310" y="5972"/>
                  </a:lnTo>
                  <a:lnTo>
                    <a:pt x="14396" y="5984"/>
                  </a:lnTo>
                  <a:lnTo>
                    <a:pt x="14429" y="6021"/>
                  </a:lnTo>
                  <a:lnTo>
                    <a:pt x="14482" y="6021"/>
                  </a:lnTo>
                  <a:lnTo>
                    <a:pt x="14558" y="6034"/>
                  </a:lnTo>
                  <a:lnTo>
                    <a:pt x="14558" y="6083"/>
                  </a:lnTo>
                  <a:lnTo>
                    <a:pt x="14504" y="6207"/>
                  </a:lnTo>
                  <a:lnTo>
                    <a:pt x="14450" y="6232"/>
                  </a:lnTo>
                  <a:lnTo>
                    <a:pt x="14429" y="6219"/>
                  </a:lnTo>
                  <a:lnTo>
                    <a:pt x="14450" y="6157"/>
                  </a:lnTo>
                  <a:lnTo>
                    <a:pt x="14504" y="6133"/>
                  </a:lnTo>
                  <a:lnTo>
                    <a:pt x="14429" y="6108"/>
                  </a:lnTo>
                  <a:lnTo>
                    <a:pt x="14364" y="6133"/>
                  </a:lnTo>
                  <a:lnTo>
                    <a:pt x="14310" y="6207"/>
                  </a:lnTo>
                  <a:lnTo>
                    <a:pt x="14342" y="6232"/>
                  </a:lnTo>
                  <a:lnTo>
                    <a:pt x="14342" y="6281"/>
                  </a:lnTo>
                  <a:lnTo>
                    <a:pt x="14257" y="6330"/>
                  </a:lnTo>
                  <a:lnTo>
                    <a:pt x="14213" y="6380"/>
                  </a:lnTo>
                  <a:lnTo>
                    <a:pt x="14181" y="6380"/>
                  </a:lnTo>
                  <a:lnTo>
                    <a:pt x="14138" y="6467"/>
                  </a:lnTo>
                  <a:lnTo>
                    <a:pt x="14149" y="6504"/>
                  </a:lnTo>
                  <a:lnTo>
                    <a:pt x="14192" y="6504"/>
                  </a:lnTo>
                  <a:lnTo>
                    <a:pt x="14213" y="6528"/>
                  </a:lnTo>
                  <a:lnTo>
                    <a:pt x="14267" y="6516"/>
                  </a:lnTo>
                  <a:lnTo>
                    <a:pt x="14299" y="6454"/>
                  </a:lnTo>
                  <a:lnTo>
                    <a:pt x="14289" y="6417"/>
                  </a:lnTo>
                  <a:lnTo>
                    <a:pt x="14321" y="6405"/>
                  </a:lnTo>
                  <a:lnTo>
                    <a:pt x="14364" y="6380"/>
                  </a:lnTo>
                  <a:lnTo>
                    <a:pt x="14396" y="6405"/>
                  </a:lnTo>
                  <a:lnTo>
                    <a:pt x="14375" y="6467"/>
                  </a:lnTo>
                  <a:lnTo>
                    <a:pt x="14342" y="6541"/>
                  </a:lnTo>
                  <a:lnTo>
                    <a:pt x="14321" y="6639"/>
                  </a:lnTo>
                  <a:lnTo>
                    <a:pt x="14321" y="6689"/>
                  </a:lnTo>
                  <a:lnTo>
                    <a:pt x="14289" y="6726"/>
                  </a:lnTo>
                  <a:lnTo>
                    <a:pt x="14203" y="6751"/>
                  </a:lnTo>
                  <a:lnTo>
                    <a:pt x="14149" y="6813"/>
                  </a:lnTo>
                  <a:lnTo>
                    <a:pt x="14106" y="6825"/>
                  </a:lnTo>
                  <a:lnTo>
                    <a:pt x="14106" y="6850"/>
                  </a:lnTo>
                  <a:lnTo>
                    <a:pt x="14084" y="6912"/>
                  </a:lnTo>
                  <a:lnTo>
                    <a:pt x="13945" y="6973"/>
                  </a:lnTo>
                  <a:lnTo>
                    <a:pt x="13912" y="7035"/>
                  </a:lnTo>
                  <a:lnTo>
                    <a:pt x="13859" y="7060"/>
                  </a:lnTo>
                  <a:lnTo>
                    <a:pt x="13837" y="7023"/>
                  </a:lnTo>
                  <a:lnTo>
                    <a:pt x="13816" y="7023"/>
                  </a:lnTo>
                  <a:lnTo>
                    <a:pt x="13805" y="6998"/>
                  </a:lnTo>
                  <a:lnTo>
                    <a:pt x="13773" y="7035"/>
                  </a:lnTo>
                  <a:lnTo>
                    <a:pt x="13730" y="7060"/>
                  </a:lnTo>
                  <a:lnTo>
                    <a:pt x="13751" y="7023"/>
                  </a:lnTo>
                  <a:lnTo>
                    <a:pt x="13730" y="6998"/>
                  </a:lnTo>
                  <a:lnTo>
                    <a:pt x="13676" y="7060"/>
                  </a:lnTo>
                  <a:lnTo>
                    <a:pt x="13654" y="7146"/>
                  </a:lnTo>
                  <a:lnTo>
                    <a:pt x="13600" y="7246"/>
                  </a:lnTo>
                  <a:lnTo>
                    <a:pt x="13590" y="7271"/>
                  </a:lnTo>
                  <a:lnTo>
                    <a:pt x="13611" y="7320"/>
                  </a:lnTo>
                  <a:lnTo>
                    <a:pt x="13611" y="7369"/>
                  </a:lnTo>
                  <a:lnTo>
                    <a:pt x="13569" y="7455"/>
                  </a:lnTo>
                  <a:lnTo>
                    <a:pt x="13569" y="7505"/>
                  </a:lnTo>
                  <a:lnTo>
                    <a:pt x="13600" y="7555"/>
                  </a:lnTo>
                  <a:lnTo>
                    <a:pt x="13558" y="7580"/>
                  </a:lnTo>
                  <a:lnTo>
                    <a:pt x="13536" y="7653"/>
                  </a:lnTo>
                  <a:lnTo>
                    <a:pt x="13547" y="7653"/>
                  </a:lnTo>
                  <a:lnTo>
                    <a:pt x="13590" y="7641"/>
                  </a:lnTo>
                  <a:lnTo>
                    <a:pt x="13611" y="7592"/>
                  </a:lnTo>
                  <a:lnTo>
                    <a:pt x="13665" y="7616"/>
                  </a:lnTo>
                  <a:lnTo>
                    <a:pt x="13719" y="7567"/>
                  </a:lnTo>
                  <a:lnTo>
                    <a:pt x="13676" y="7629"/>
                  </a:lnTo>
                  <a:lnTo>
                    <a:pt x="13622" y="7629"/>
                  </a:lnTo>
                  <a:lnTo>
                    <a:pt x="13569" y="7691"/>
                  </a:lnTo>
                  <a:lnTo>
                    <a:pt x="13493" y="7715"/>
                  </a:lnTo>
                  <a:lnTo>
                    <a:pt x="13493" y="7802"/>
                  </a:lnTo>
                  <a:lnTo>
                    <a:pt x="13450" y="7839"/>
                  </a:lnTo>
                  <a:lnTo>
                    <a:pt x="13396" y="7802"/>
                  </a:lnTo>
                  <a:lnTo>
                    <a:pt x="13332" y="7802"/>
                  </a:lnTo>
                  <a:lnTo>
                    <a:pt x="13289" y="7753"/>
                  </a:lnTo>
                  <a:lnTo>
                    <a:pt x="13246" y="7777"/>
                  </a:lnTo>
                  <a:lnTo>
                    <a:pt x="13267" y="7889"/>
                  </a:lnTo>
                  <a:lnTo>
                    <a:pt x="13170" y="7827"/>
                  </a:lnTo>
                  <a:lnTo>
                    <a:pt x="13203" y="7678"/>
                  </a:lnTo>
                  <a:lnTo>
                    <a:pt x="13170" y="7580"/>
                  </a:lnTo>
                  <a:lnTo>
                    <a:pt x="13128" y="7518"/>
                  </a:lnTo>
                  <a:lnTo>
                    <a:pt x="13149" y="7419"/>
                  </a:lnTo>
                  <a:lnTo>
                    <a:pt x="13170" y="7419"/>
                  </a:lnTo>
                  <a:lnTo>
                    <a:pt x="13192" y="7518"/>
                  </a:lnTo>
                  <a:lnTo>
                    <a:pt x="13267" y="7468"/>
                  </a:lnTo>
                  <a:lnTo>
                    <a:pt x="13289" y="7530"/>
                  </a:lnTo>
                  <a:lnTo>
                    <a:pt x="13353" y="7567"/>
                  </a:lnTo>
                  <a:lnTo>
                    <a:pt x="13396" y="7518"/>
                  </a:lnTo>
                  <a:lnTo>
                    <a:pt x="13396" y="7468"/>
                  </a:lnTo>
                  <a:lnTo>
                    <a:pt x="13429" y="7382"/>
                  </a:lnTo>
                  <a:lnTo>
                    <a:pt x="13375" y="7394"/>
                  </a:lnTo>
                  <a:lnTo>
                    <a:pt x="13332" y="7382"/>
                  </a:lnTo>
                  <a:lnTo>
                    <a:pt x="13375" y="7344"/>
                  </a:lnTo>
                  <a:lnTo>
                    <a:pt x="13407" y="7271"/>
                  </a:lnTo>
                  <a:lnTo>
                    <a:pt x="13375" y="7271"/>
                  </a:lnTo>
                  <a:lnTo>
                    <a:pt x="13332" y="7320"/>
                  </a:lnTo>
                  <a:lnTo>
                    <a:pt x="13246" y="7344"/>
                  </a:lnTo>
                  <a:lnTo>
                    <a:pt x="13246" y="7295"/>
                  </a:lnTo>
                  <a:lnTo>
                    <a:pt x="13321" y="7258"/>
                  </a:lnTo>
                  <a:lnTo>
                    <a:pt x="13321" y="7196"/>
                  </a:lnTo>
                  <a:lnTo>
                    <a:pt x="13278" y="7196"/>
                  </a:lnTo>
                  <a:lnTo>
                    <a:pt x="13224" y="7221"/>
                  </a:lnTo>
                  <a:lnTo>
                    <a:pt x="13224" y="7171"/>
                  </a:lnTo>
                  <a:lnTo>
                    <a:pt x="13246" y="7073"/>
                  </a:lnTo>
                  <a:lnTo>
                    <a:pt x="13289" y="7011"/>
                  </a:lnTo>
                  <a:lnTo>
                    <a:pt x="13300" y="7073"/>
                  </a:lnTo>
                  <a:lnTo>
                    <a:pt x="13332" y="7035"/>
                  </a:lnTo>
                  <a:lnTo>
                    <a:pt x="13332" y="6986"/>
                  </a:lnTo>
                  <a:lnTo>
                    <a:pt x="13407" y="6899"/>
                  </a:lnTo>
                  <a:lnTo>
                    <a:pt x="13407" y="6850"/>
                  </a:lnTo>
                  <a:lnTo>
                    <a:pt x="13504" y="6788"/>
                  </a:lnTo>
                  <a:lnTo>
                    <a:pt x="13504" y="6714"/>
                  </a:lnTo>
                  <a:lnTo>
                    <a:pt x="13547" y="6677"/>
                  </a:lnTo>
                  <a:lnTo>
                    <a:pt x="13590" y="6664"/>
                  </a:lnTo>
                  <a:lnTo>
                    <a:pt x="13590" y="6639"/>
                  </a:lnTo>
                  <a:lnTo>
                    <a:pt x="13536" y="6639"/>
                  </a:lnTo>
                  <a:lnTo>
                    <a:pt x="13461" y="6652"/>
                  </a:lnTo>
                  <a:lnTo>
                    <a:pt x="13440" y="6751"/>
                  </a:lnTo>
                  <a:lnTo>
                    <a:pt x="13375" y="6788"/>
                  </a:lnTo>
                  <a:lnTo>
                    <a:pt x="13332" y="6776"/>
                  </a:lnTo>
                  <a:lnTo>
                    <a:pt x="13343" y="6751"/>
                  </a:lnTo>
                  <a:lnTo>
                    <a:pt x="13418" y="6714"/>
                  </a:lnTo>
                  <a:lnTo>
                    <a:pt x="13429" y="6652"/>
                  </a:lnTo>
                  <a:lnTo>
                    <a:pt x="13386" y="6628"/>
                  </a:lnTo>
                  <a:lnTo>
                    <a:pt x="13343" y="6639"/>
                  </a:lnTo>
                  <a:lnTo>
                    <a:pt x="13300" y="6590"/>
                  </a:lnTo>
                  <a:lnTo>
                    <a:pt x="13321" y="6541"/>
                  </a:lnTo>
                  <a:lnTo>
                    <a:pt x="13332" y="6467"/>
                  </a:lnTo>
                  <a:lnTo>
                    <a:pt x="13289" y="6417"/>
                  </a:lnTo>
                  <a:lnTo>
                    <a:pt x="13267" y="6442"/>
                  </a:lnTo>
                  <a:lnTo>
                    <a:pt x="13246" y="6479"/>
                  </a:lnTo>
                  <a:lnTo>
                    <a:pt x="13246" y="6442"/>
                  </a:lnTo>
                  <a:lnTo>
                    <a:pt x="13267" y="6392"/>
                  </a:lnTo>
                  <a:lnTo>
                    <a:pt x="13235" y="6330"/>
                  </a:lnTo>
                  <a:lnTo>
                    <a:pt x="13181" y="6330"/>
                  </a:lnTo>
                  <a:lnTo>
                    <a:pt x="13170" y="6442"/>
                  </a:lnTo>
                  <a:lnTo>
                    <a:pt x="13117" y="6479"/>
                  </a:lnTo>
                  <a:lnTo>
                    <a:pt x="13106" y="6516"/>
                  </a:lnTo>
                  <a:lnTo>
                    <a:pt x="13074" y="6491"/>
                  </a:lnTo>
                  <a:lnTo>
                    <a:pt x="13074" y="6454"/>
                  </a:lnTo>
                  <a:lnTo>
                    <a:pt x="13052" y="6405"/>
                  </a:lnTo>
                  <a:lnTo>
                    <a:pt x="13010" y="6405"/>
                  </a:lnTo>
                  <a:lnTo>
                    <a:pt x="12999" y="6454"/>
                  </a:lnTo>
                  <a:lnTo>
                    <a:pt x="13010" y="6479"/>
                  </a:lnTo>
                  <a:lnTo>
                    <a:pt x="12999" y="6516"/>
                  </a:lnTo>
                  <a:lnTo>
                    <a:pt x="13020" y="6578"/>
                  </a:lnTo>
                  <a:lnTo>
                    <a:pt x="13020" y="6615"/>
                  </a:lnTo>
                  <a:lnTo>
                    <a:pt x="12999" y="6652"/>
                  </a:lnTo>
                  <a:lnTo>
                    <a:pt x="12966" y="6615"/>
                  </a:lnTo>
                  <a:lnTo>
                    <a:pt x="12966" y="6578"/>
                  </a:lnTo>
                  <a:lnTo>
                    <a:pt x="12945" y="6578"/>
                  </a:lnTo>
                  <a:lnTo>
                    <a:pt x="12934" y="6615"/>
                  </a:lnTo>
                  <a:lnTo>
                    <a:pt x="12956" y="6764"/>
                  </a:lnTo>
                  <a:lnTo>
                    <a:pt x="12966" y="6850"/>
                  </a:lnTo>
                  <a:lnTo>
                    <a:pt x="13052" y="6899"/>
                  </a:lnTo>
                  <a:lnTo>
                    <a:pt x="13074" y="6949"/>
                  </a:lnTo>
                  <a:lnTo>
                    <a:pt x="13074" y="7085"/>
                  </a:lnTo>
                  <a:lnTo>
                    <a:pt x="13063" y="7011"/>
                  </a:lnTo>
                  <a:lnTo>
                    <a:pt x="13020" y="6973"/>
                  </a:lnTo>
                  <a:lnTo>
                    <a:pt x="12945" y="6862"/>
                  </a:lnTo>
                  <a:lnTo>
                    <a:pt x="12934" y="6776"/>
                  </a:lnTo>
                  <a:lnTo>
                    <a:pt x="12902" y="6664"/>
                  </a:lnTo>
                  <a:lnTo>
                    <a:pt x="12859" y="6664"/>
                  </a:lnTo>
                  <a:lnTo>
                    <a:pt x="12837" y="6701"/>
                  </a:lnTo>
                  <a:lnTo>
                    <a:pt x="12848" y="6788"/>
                  </a:lnTo>
                  <a:lnTo>
                    <a:pt x="12891" y="6850"/>
                  </a:lnTo>
                  <a:lnTo>
                    <a:pt x="12902" y="6924"/>
                  </a:lnTo>
                  <a:lnTo>
                    <a:pt x="12881" y="6949"/>
                  </a:lnTo>
                  <a:lnTo>
                    <a:pt x="12837" y="6887"/>
                  </a:lnTo>
                  <a:lnTo>
                    <a:pt x="12730" y="6912"/>
                  </a:lnTo>
                  <a:lnTo>
                    <a:pt x="12698" y="6949"/>
                  </a:lnTo>
                  <a:lnTo>
                    <a:pt x="12665" y="6899"/>
                  </a:lnTo>
                  <a:lnTo>
                    <a:pt x="12622" y="6887"/>
                  </a:lnTo>
                  <a:lnTo>
                    <a:pt x="12525" y="6788"/>
                  </a:lnTo>
                  <a:lnTo>
                    <a:pt x="12407" y="6788"/>
                  </a:lnTo>
                  <a:lnTo>
                    <a:pt x="12397" y="6739"/>
                  </a:lnTo>
                  <a:lnTo>
                    <a:pt x="12375" y="6739"/>
                  </a:lnTo>
                  <a:lnTo>
                    <a:pt x="12300" y="6788"/>
                  </a:lnTo>
                  <a:lnTo>
                    <a:pt x="12268" y="6837"/>
                  </a:lnTo>
                  <a:lnTo>
                    <a:pt x="12182" y="6837"/>
                  </a:lnTo>
                  <a:lnTo>
                    <a:pt x="12106" y="6887"/>
                  </a:lnTo>
                  <a:lnTo>
                    <a:pt x="12042" y="6825"/>
                  </a:lnTo>
                  <a:lnTo>
                    <a:pt x="12031" y="6825"/>
                  </a:lnTo>
                  <a:lnTo>
                    <a:pt x="12020" y="6764"/>
                  </a:lnTo>
                  <a:lnTo>
                    <a:pt x="11988" y="6739"/>
                  </a:lnTo>
                  <a:lnTo>
                    <a:pt x="11923" y="6788"/>
                  </a:lnTo>
                  <a:lnTo>
                    <a:pt x="11923" y="6739"/>
                  </a:lnTo>
                  <a:lnTo>
                    <a:pt x="11837" y="6652"/>
                  </a:lnTo>
                  <a:lnTo>
                    <a:pt x="11827" y="6603"/>
                  </a:lnTo>
                  <a:lnTo>
                    <a:pt x="11805" y="6590"/>
                  </a:lnTo>
                  <a:lnTo>
                    <a:pt x="11805" y="6541"/>
                  </a:lnTo>
                  <a:lnTo>
                    <a:pt x="11816" y="6516"/>
                  </a:lnTo>
                  <a:lnTo>
                    <a:pt x="11784" y="6467"/>
                  </a:lnTo>
                  <a:lnTo>
                    <a:pt x="11762" y="6479"/>
                  </a:lnTo>
                  <a:lnTo>
                    <a:pt x="11752" y="6467"/>
                  </a:lnTo>
                  <a:lnTo>
                    <a:pt x="11752" y="6417"/>
                  </a:lnTo>
                  <a:lnTo>
                    <a:pt x="11719" y="6405"/>
                  </a:lnTo>
                  <a:lnTo>
                    <a:pt x="11665" y="6430"/>
                  </a:lnTo>
                  <a:lnTo>
                    <a:pt x="11601" y="6430"/>
                  </a:lnTo>
                  <a:lnTo>
                    <a:pt x="11558" y="6392"/>
                  </a:lnTo>
                  <a:lnTo>
                    <a:pt x="11536" y="6392"/>
                  </a:lnTo>
                  <a:lnTo>
                    <a:pt x="11515" y="6355"/>
                  </a:lnTo>
                  <a:lnTo>
                    <a:pt x="11461" y="6330"/>
                  </a:lnTo>
                  <a:lnTo>
                    <a:pt x="11407" y="6330"/>
                  </a:lnTo>
                  <a:lnTo>
                    <a:pt x="11440" y="6281"/>
                  </a:lnTo>
                  <a:lnTo>
                    <a:pt x="11440" y="6232"/>
                  </a:lnTo>
                  <a:lnTo>
                    <a:pt x="11482" y="6182"/>
                  </a:lnTo>
                  <a:lnTo>
                    <a:pt x="11482" y="6157"/>
                  </a:lnTo>
                  <a:lnTo>
                    <a:pt x="11440" y="6145"/>
                  </a:lnTo>
                  <a:lnTo>
                    <a:pt x="11397" y="6145"/>
                  </a:lnTo>
                  <a:lnTo>
                    <a:pt x="11386" y="5997"/>
                  </a:lnTo>
                  <a:lnTo>
                    <a:pt x="11353" y="5984"/>
                  </a:lnTo>
                  <a:lnTo>
                    <a:pt x="11353" y="5960"/>
                  </a:lnTo>
                  <a:lnTo>
                    <a:pt x="11397" y="5923"/>
                  </a:lnTo>
                  <a:lnTo>
                    <a:pt x="11407" y="5898"/>
                  </a:lnTo>
                  <a:lnTo>
                    <a:pt x="11386" y="5873"/>
                  </a:lnTo>
                  <a:lnTo>
                    <a:pt x="11397" y="5836"/>
                  </a:lnTo>
                  <a:lnTo>
                    <a:pt x="11397" y="5774"/>
                  </a:lnTo>
                  <a:cubicBezTo>
                    <a:pt x="11451" y="5737"/>
                    <a:pt x="11504" y="5725"/>
                    <a:pt x="11558" y="5675"/>
                  </a:cubicBezTo>
                  <a:lnTo>
                    <a:pt x="11569" y="5687"/>
                  </a:lnTo>
                  <a:lnTo>
                    <a:pt x="11612" y="5675"/>
                  </a:lnTo>
                  <a:lnTo>
                    <a:pt x="11655" y="5614"/>
                  </a:lnTo>
                  <a:lnTo>
                    <a:pt x="11665" y="5614"/>
                  </a:lnTo>
                  <a:lnTo>
                    <a:pt x="11665" y="5675"/>
                  </a:lnTo>
                  <a:lnTo>
                    <a:pt x="11698" y="5737"/>
                  </a:lnTo>
                  <a:lnTo>
                    <a:pt x="11730" y="5750"/>
                  </a:lnTo>
                  <a:lnTo>
                    <a:pt x="11773" y="5725"/>
                  </a:lnTo>
                  <a:lnTo>
                    <a:pt x="11816" y="5737"/>
                  </a:lnTo>
                  <a:lnTo>
                    <a:pt x="11837" y="5787"/>
                  </a:lnTo>
                  <a:lnTo>
                    <a:pt x="11881" y="5787"/>
                  </a:lnTo>
                  <a:lnTo>
                    <a:pt x="11912" y="5812"/>
                  </a:lnTo>
                  <a:lnTo>
                    <a:pt x="11934" y="5812"/>
                  </a:lnTo>
                  <a:lnTo>
                    <a:pt x="11934" y="5750"/>
                  </a:lnTo>
                  <a:lnTo>
                    <a:pt x="11966" y="5750"/>
                  </a:lnTo>
                  <a:lnTo>
                    <a:pt x="11999" y="5737"/>
                  </a:lnTo>
                  <a:lnTo>
                    <a:pt x="12031" y="5750"/>
                  </a:lnTo>
                  <a:lnTo>
                    <a:pt x="12031" y="5799"/>
                  </a:lnTo>
                  <a:lnTo>
                    <a:pt x="12052" y="5812"/>
                  </a:lnTo>
                  <a:lnTo>
                    <a:pt x="12095" y="5799"/>
                  </a:lnTo>
                  <a:lnTo>
                    <a:pt x="12128" y="5750"/>
                  </a:lnTo>
                  <a:lnTo>
                    <a:pt x="12149" y="5774"/>
                  </a:lnTo>
                  <a:lnTo>
                    <a:pt x="12160" y="5812"/>
                  </a:lnTo>
                  <a:lnTo>
                    <a:pt x="12192" y="5812"/>
                  </a:lnTo>
                  <a:lnTo>
                    <a:pt x="12203" y="5787"/>
                  </a:lnTo>
                  <a:lnTo>
                    <a:pt x="12214" y="5787"/>
                  </a:lnTo>
                  <a:lnTo>
                    <a:pt x="12246" y="5737"/>
                  </a:lnTo>
                  <a:lnTo>
                    <a:pt x="12289" y="5737"/>
                  </a:lnTo>
                  <a:lnTo>
                    <a:pt x="12300" y="5774"/>
                  </a:lnTo>
                  <a:lnTo>
                    <a:pt x="12321" y="5787"/>
                  </a:lnTo>
                  <a:lnTo>
                    <a:pt x="12353" y="5774"/>
                  </a:lnTo>
                  <a:lnTo>
                    <a:pt x="12353" y="5737"/>
                  </a:lnTo>
                  <a:lnTo>
                    <a:pt x="12343" y="5712"/>
                  </a:lnTo>
                  <a:lnTo>
                    <a:pt x="12375" y="5663"/>
                  </a:lnTo>
                  <a:lnTo>
                    <a:pt x="12375" y="5626"/>
                  </a:lnTo>
                  <a:lnTo>
                    <a:pt x="12407" y="5589"/>
                  </a:lnTo>
                  <a:lnTo>
                    <a:pt x="12407" y="5539"/>
                  </a:lnTo>
                  <a:lnTo>
                    <a:pt x="12364" y="5539"/>
                  </a:lnTo>
                  <a:lnTo>
                    <a:pt x="12353" y="5490"/>
                  </a:lnTo>
                  <a:lnTo>
                    <a:pt x="12364" y="5428"/>
                  </a:lnTo>
                  <a:lnTo>
                    <a:pt x="12407" y="5416"/>
                  </a:lnTo>
                  <a:lnTo>
                    <a:pt x="12407" y="5354"/>
                  </a:lnTo>
                  <a:lnTo>
                    <a:pt x="12353" y="5317"/>
                  </a:lnTo>
                  <a:lnTo>
                    <a:pt x="12311" y="5341"/>
                  </a:lnTo>
                  <a:lnTo>
                    <a:pt x="12311" y="5378"/>
                  </a:lnTo>
                  <a:lnTo>
                    <a:pt x="12289" y="5416"/>
                  </a:lnTo>
                  <a:lnTo>
                    <a:pt x="12246" y="5378"/>
                  </a:lnTo>
                  <a:lnTo>
                    <a:pt x="12182" y="5378"/>
                  </a:lnTo>
                  <a:lnTo>
                    <a:pt x="12106" y="5465"/>
                  </a:lnTo>
                  <a:lnTo>
                    <a:pt x="12052" y="5502"/>
                  </a:lnTo>
                  <a:lnTo>
                    <a:pt x="12052" y="5478"/>
                  </a:lnTo>
                  <a:lnTo>
                    <a:pt x="12128" y="5428"/>
                  </a:lnTo>
                  <a:lnTo>
                    <a:pt x="12149" y="5378"/>
                  </a:lnTo>
                  <a:lnTo>
                    <a:pt x="12149" y="5305"/>
                  </a:lnTo>
                  <a:lnTo>
                    <a:pt x="12128" y="5354"/>
                  </a:lnTo>
                  <a:lnTo>
                    <a:pt x="12095" y="5341"/>
                  </a:lnTo>
                  <a:lnTo>
                    <a:pt x="12095" y="5280"/>
                  </a:lnTo>
                  <a:lnTo>
                    <a:pt x="12149" y="5230"/>
                  </a:lnTo>
                  <a:lnTo>
                    <a:pt x="12106" y="5156"/>
                  </a:lnTo>
                  <a:lnTo>
                    <a:pt x="12149" y="5107"/>
                  </a:lnTo>
                  <a:lnTo>
                    <a:pt x="12192" y="5107"/>
                  </a:lnTo>
                  <a:lnTo>
                    <a:pt x="12182" y="5131"/>
                  </a:lnTo>
                  <a:lnTo>
                    <a:pt x="12203" y="5230"/>
                  </a:lnTo>
                  <a:lnTo>
                    <a:pt x="12246" y="5280"/>
                  </a:lnTo>
                  <a:lnTo>
                    <a:pt x="12268" y="5255"/>
                  </a:lnTo>
                  <a:lnTo>
                    <a:pt x="12321" y="5255"/>
                  </a:lnTo>
                  <a:lnTo>
                    <a:pt x="12353" y="5180"/>
                  </a:lnTo>
                  <a:lnTo>
                    <a:pt x="12321" y="5156"/>
                  </a:lnTo>
                  <a:lnTo>
                    <a:pt x="12321" y="5119"/>
                  </a:lnTo>
                  <a:lnTo>
                    <a:pt x="12364" y="5119"/>
                  </a:lnTo>
                  <a:lnTo>
                    <a:pt x="12375" y="5156"/>
                  </a:lnTo>
                  <a:lnTo>
                    <a:pt x="12407" y="5131"/>
                  </a:lnTo>
                  <a:lnTo>
                    <a:pt x="12461" y="5094"/>
                  </a:lnTo>
                  <a:lnTo>
                    <a:pt x="12472" y="5008"/>
                  </a:lnTo>
                  <a:lnTo>
                    <a:pt x="12482" y="5069"/>
                  </a:lnTo>
                  <a:lnTo>
                    <a:pt x="12515" y="5069"/>
                  </a:lnTo>
                  <a:lnTo>
                    <a:pt x="12569" y="5032"/>
                  </a:lnTo>
                  <a:lnTo>
                    <a:pt x="12525" y="5131"/>
                  </a:lnTo>
                  <a:lnTo>
                    <a:pt x="12525" y="5230"/>
                  </a:lnTo>
                  <a:lnTo>
                    <a:pt x="12558" y="5218"/>
                  </a:lnTo>
                  <a:lnTo>
                    <a:pt x="12579" y="5230"/>
                  </a:lnTo>
                  <a:lnTo>
                    <a:pt x="12558" y="5280"/>
                  </a:lnTo>
                  <a:lnTo>
                    <a:pt x="12590" y="5280"/>
                  </a:lnTo>
                  <a:lnTo>
                    <a:pt x="12622" y="5193"/>
                  </a:lnTo>
                  <a:lnTo>
                    <a:pt x="12644" y="5169"/>
                  </a:lnTo>
                  <a:lnTo>
                    <a:pt x="12687" y="5069"/>
                  </a:lnTo>
                  <a:lnTo>
                    <a:pt x="12730" y="5057"/>
                  </a:lnTo>
                  <a:lnTo>
                    <a:pt x="12719" y="5131"/>
                  </a:lnTo>
                  <a:lnTo>
                    <a:pt x="12665" y="5193"/>
                  </a:lnTo>
                  <a:lnTo>
                    <a:pt x="12676" y="5305"/>
                  </a:lnTo>
                  <a:lnTo>
                    <a:pt x="12719" y="5305"/>
                  </a:lnTo>
                  <a:lnTo>
                    <a:pt x="12751" y="5341"/>
                  </a:lnTo>
                  <a:lnTo>
                    <a:pt x="12783" y="5292"/>
                  </a:lnTo>
                  <a:lnTo>
                    <a:pt x="12848" y="5230"/>
                  </a:lnTo>
                  <a:lnTo>
                    <a:pt x="12881" y="5131"/>
                  </a:lnTo>
                  <a:lnTo>
                    <a:pt x="12902" y="5057"/>
                  </a:lnTo>
                  <a:lnTo>
                    <a:pt x="12891" y="4983"/>
                  </a:lnTo>
                  <a:lnTo>
                    <a:pt x="12912" y="4946"/>
                  </a:lnTo>
                  <a:lnTo>
                    <a:pt x="12902" y="4921"/>
                  </a:lnTo>
                  <a:lnTo>
                    <a:pt x="12859" y="4921"/>
                  </a:lnTo>
                  <a:lnTo>
                    <a:pt x="12837" y="4909"/>
                  </a:lnTo>
                  <a:lnTo>
                    <a:pt x="12794" y="4933"/>
                  </a:lnTo>
                  <a:lnTo>
                    <a:pt x="12794" y="4859"/>
                  </a:lnTo>
                  <a:lnTo>
                    <a:pt x="12816" y="4847"/>
                  </a:lnTo>
                  <a:lnTo>
                    <a:pt x="12805" y="4810"/>
                  </a:lnTo>
                  <a:lnTo>
                    <a:pt x="12751" y="4810"/>
                  </a:lnTo>
                  <a:lnTo>
                    <a:pt x="12741" y="4785"/>
                  </a:lnTo>
                  <a:lnTo>
                    <a:pt x="12687" y="4736"/>
                  </a:lnTo>
                  <a:lnTo>
                    <a:pt x="12687" y="4686"/>
                  </a:lnTo>
                  <a:lnTo>
                    <a:pt x="12644" y="4575"/>
                  </a:lnTo>
                  <a:lnTo>
                    <a:pt x="12633" y="4501"/>
                  </a:lnTo>
                  <a:lnTo>
                    <a:pt x="12654" y="4426"/>
                  </a:lnTo>
                  <a:lnTo>
                    <a:pt x="12633" y="4328"/>
                  </a:lnTo>
                  <a:lnTo>
                    <a:pt x="12590" y="4414"/>
                  </a:lnTo>
                  <a:lnTo>
                    <a:pt x="12590" y="4476"/>
                  </a:lnTo>
                  <a:lnTo>
                    <a:pt x="12547" y="4389"/>
                  </a:lnTo>
                  <a:lnTo>
                    <a:pt x="12482" y="4353"/>
                  </a:lnTo>
                  <a:lnTo>
                    <a:pt x="12472" y="4204"/>
                  </a:lnTo>
                  <a:lnTo>
                    <a:pt x="12429" y="4179"/>
                  </a:lnTo>
                  <a:lnTo>
                    <a:pt x="12418" y="4068"/>
                  </a:lnTo>
                  <a:lnTo>
                    <a:pt x="12375" y="4006"/>
                  </a:lnTo>
                  <a:lnTo>
                    <a:pt x="12375" y="3944"/>
                  </a:lnTo>
                  <a:lnTo>
                    <a:pt x="12353" y="3895"/>
                  </a:lnTo>
                  <a:lnTo>
                    <a:pt x="12353" y="3858"/>
                  </a:lnTo>
                  <a:lnTo>
                    <a:pt x="12407" y="3858"/>
                  </a:lnTo>
                  <a:lnTo>
                    <a:pt x="12418" y="3771"/>
                  </a:lnTo>
                  <a:lnTo>
                    <a:pt x="12461" y="3771"/>
                  </a:lnTo>
                  <a:lnTo>
                    <a:pt x="12472" y="3796"/>
                  </a:lnTo>
                  <a:lnTo>
                    <a:pt x="12515" y="3759"/>
                  </a:lnTo>
                  <a:lnTo>
                    <a:pt x="12515" y="3697"/>
                  </a:lnTo>
                  <a:lnTo>
                    <a:pt x="12569" y="3561"/>
                  </a:lnTo>
                  <a:lnTo>
                    <a:pt x="12569" y="3499"/>
                  </a:lnTo>
                  <a:lnTo>
                    <a:pt x="12579" y="3475"/>
                  </a:lnTo>
                  <a:lnTo>
                    <a:pt x="12536" y="3363"/>
                  </a:lnTo>
                  <a:lnTo>
                    <a:pt x="12569" y="3289"/>
                  </a:lnTo>
                  <a:lnTo>
                    <a:pt x="12601" y="3289"/>
                  </a:lnTo>
                  <a:lnTo>
                    <a:pt x="12601" y="3190"/>
                  </a:lnTo>
                  <a:lnTo>
                    <a:pt x="12654" y="3103"/>
                  </a:lnTo>
                  <a:lnTo>
                    <a:pt x="12654" y="3042"/>
                  </a:lnTo>
                  <a:lnTo>
                    <a:pt x="12687" y="2992"/>
                  </a:lnTo>
                  <a:lnTo>
                    <a:pt x="12687" y="2869"/>
                  </a:lnTo>
                  <a:lnTo>
                    <a:pt x="12730" y="2856"/>
                  </a:lnTo>
                  <a:lnTo>
                    <a:pt x="12730" y="2794"/>
                  </a:lnTo>
                  <a:lnTo>
                    <a:pt x="12794" y="2708"/>
                  </a:lnTo>
                  <a:lnTo>
                    <a:pt x="12794" y="2646"/>
                  </a:lnTo>
                  <a:cubicBezTo>
                    <a:pt x="12804" y="2669"/>
                    <a:pt x="12829" y="2680"/>
                    <a:pt x="12856" y="2680"/>
                  </a:cubicBezTo>
                  <a:cubicBezTo>
                    <a:pt x="12890" y="2680"/>
                    <a:pt x="12927" y="2662"/>
                    <a:pt x="12945" y="2621"/>
                  </a:cubicBezTo>
                  <a:lnTo>
                    <a:pt x="12977" y="2436"/>
                  </a:lnTo>
                  <a:lnTo>
                    <a:pt x="13031" y="2436"/>
                  </a:lnTo>
                  <a:lnTo>
                    <a:pt x="13106" y="2337"/>
                  </a:lnTo>
                  <a:lnTo>
                    <a:pt x="13181" y="2300"/>
                  </a:lnTo>
                  <a:lnTo>
                    <a:pt x="13267" y="2201"/>
                  </a:lnTo>
                  <a:lnTo>
                    <a:pt x="13289" y="2201"/>
                  </a:lnTo>
                  <a:lnTo>
                    <a:pt x="13353" y="2127"/>
                  </a:lnTo>
                  <a:lnTo>
                    <a:pt x="13353" y="2078"/>
                  </a:lnTo>
                  <a:lnTo>
                    <a:pt x="13386" y="2053"/>
                  </a:lnTo>
                  <a:lnTo>
                    <a:pt x="13386" y="2003"/>
                  </a:lnTo>
                  <a:lnTo>
                    <a:pt x="13343" y="1941"/>
                  </a:lnTo>
                  <a:lnTo>
                    <a:pt x="13353" y="1904"/>
                  </a:lnTo>
                  <a:lnTo>
                    <a:pt x="13353" y="1867"/>
                  </a:lnTo>
                  <a:lnTo>
                    <a:pt x="13300" y="1769"/>
                  </a:lnTo>
                  <a:lnTo>
                    <a:pt x="13267" y="1769"/>
                  </a:lnTo>
                  <a:lnTo>
                    <a:pt x="13224" y="1780"/>
                  </a:lnTo>
                  <a:lnTo>
                    <a:pt x="13170" y="1756"/>
                  </a:lnTo>
                  <a:lnTo>
                    <a:pt x="13128" y="1769"/>
                  </a:lnTo>
                  <a:lnTo>
                    <a:pt x="13074" y="1719"/>
                  </a:lnTo>
                  <a:lnTo>
                    <a:pt x="13031" y="1719"/>
                  </a:lnTo>
                  <a:lnTo>
                    <a:pt x="12999" y="1682"/>
                  </a:lnTo>
                  <a:lnTo>
                    <a:pt x="12912" y="1694"/>
                  </a:lnTo>
                  <a:lnTo>
                    <a:pt x="12859" y="1756"/>
                  </a:lnTo>
                  <a:lnTo>
                    <a:pt x="12816" y="1769"/>
                  </a:lnTo>
                  <a:lnTo>
                    <a:pt x="12730" y="1842"/>
                  </a:lnTo>
                  <a:lnTo>
                    <a:pt x="12730" y="1880"/>
                  </a:lnTo>
                  <a:lnTo>
                    <a:pt x="12783" y="1929"/>
                  </a:lnTo>
                  <a:lnTo>
                    <a:pt x="12816" y="2003"/>
                  </a:lnTo>
                  <a:lnTo>
                    <a:pt x="12816" y="2078"/>
                  </a:lnTo>
                  <a:lnTo>
                    <a:pt x="12837" y="2151"/>
                  </a:lnTo>
                  <a:lnTo>
                    <a:pt x="12816" y="2189"/>
                  </a:lnTo>
                  <a:lnTo>
                    <a:pt x="12816" y="2251"/>
                  </a:lnTo>
                  <a:lnTo>
                    <a:pt x="12859" y="2312"/>
                  </a:lnTo>
                  <a:lnTo>
                    <a:pt x="12859" y="2325"/>
                  </a:lnTo>
                  <a:lnTo>
                    <a:pt x="12848" y="2337"/>
                  </a:lnTo>
                  <a:cubicBezTo>
                    <a:pt x="12837" y="2374"/>
                    <a:pt x="12816" y="2411"/>
                    <a:pt x="12805" y="2448"/>
                  </a:cubicBezTo>
                  <a:lnTo>
                    <a:pt x="12794" y="2411"/>
                  </a:lnTo>
                  <a:lnTo>
                    <a:pt x="12805" y="2374"/>
                  </a:lnTo>
                  <a:lnTo>
                    <a:pt x="12805" y="2325"/>
                  </a:lnTo>
                  <a:lnTo>
                    <a:pt x="12751" y="2287"/>
                  </a:lnTo>
                  <a:lnTo>
                    <a:pt x="12730" y="2201"/>
                  </a:lnTo>
                  <a:lnTo>
                    <a:pt x="12741" y="2164"/>
                  </a:lnTo>
                  <a:lnTo>
                    <a:pt x="12698" y="2065"/>
                  </a:lnTo>
                  <a:lnTo>
                    <a:pt x="12644" y="2053"/>
                  </a:lnTo>
                  <a:lnTo>
                    <a:pt x="12622" y="2016"/>
                  </a:lnTo>
                  <a:lnTo>
                    <a:pt x="12590" y="2016"/>
                  </a:lnTo>
                  <a:lnTo>
                    <a:pt x="12579" y="2114"/>
                  </a:lnTo>
                  <a:lnTo>
                    <a:pt x="12547" y="2114"/>
                  </a:lnTo>
                  <a:lnTo>
                    <a:pt x="12482" y="1991"/>
                  </a:lnTo>
                  <a:lnTo>
                    <a:pt x="12440" y="1991"/>
                  </a:lnTo>
                  <a:lnTo>
                    <a:pt x="12407" y="1941"/>
                  </a:lnTo>
                  <a:lnTo>
                    <a:pt x="12364" y="1966"/>
                  </a:lnTo>
                  <a:lnTo>
                    <a:pt x="12375" y="2065"/>
                  </a:lnTo>
                  <a:lnTo>
                    <a:pt x="12353" y="2078"/>
                  </a:lnTo>
                  <a:lnTo>
                    <a:pt x="12311" y="2065"/>
                  </a:lnTo>
                  <a:lnTo>
                    <a:pt x="12278" y="2139"/>
                  </a:lnTo>
                  <a:lnTo>
                    <a:pt x="12278" y="2189"/>
                  </a:lnTo>
                  <a:lnTo>
                    <a:pt x="12246" y="2214"/>
                  </a:lnTo>
                  <a:lnTo>
                    <a:pt x="12203" y="2387"/>
                  </a:lnTo>
                  <a:lnTo>
                    <a:pt x="12203" y="2448"/>
                  </a:lnTo>
                  <a:lnTo>
                    <a:pt x="12171" y="2498"/>
                  </a:lnTo>
                  <a:lnTo>
                    <a:pt x="12171" y="2572"/>
                  </a:lnTo>
                  <a:lnTo>
                    <a:pt x="12160" y="2585"/>
                  </a:lnTo>
                  <a:lnTo>
                    <a:pt x="12160" y="2646"/>
                  </a:lnTo>
                  <a:lnTo>
                    <a:pt x="12117" y="2683"/>
                  </a:lnTo>
                  <a:lnTo>
                    <a:pt x="12117" y="2819"/>
                  </a:lnTo>
                  <a:lnTo>
                    <a:pt x="12085" y="2844"/>
                  </a:lnTo>
                  <a:lnTo>
                    <a:pt x="12052" y="2832"/>
                  </a:lnTo>
                  <a:lnTo>
                    <a:pt x="12010" y="2943"/>
                  </a:lnTo>
                  <a:lnTo>
                    <a:pt x="12031" y="2992"/>
                  </a:lnTo>
                  <a:lnTo>
                    <a:pt x="12010" y="3054"/>
                  </a:lnTo>
                  <a:lnTo>
                    <a:pt x="12010" y="3116"/>
                  </a:lnTo>
                  <a:lnTo>
                    <a:pt x="11977" y="3178"/>
                  </a:lnTo>
                  <a:lnTo>
                    <a:pt x="11999" y="3228"/>
                  </a:lnTo>
                  <a:lnTo>
                    <a:pt x="11988" y="3264"/>
                  </a:lnTo>
                  <a:lnTo>
                    <a:pt x="11923" y="3264"/>
                  </a:lnTo>
                  <a:lnTo>
                    <a:pt x="11945" y="3301"/>
                  </a:lnTo>
                  <a:lnTo>
                    <a:pt x="11999" y="3326"/>
                  </a:lnTo>
                  <a:lnTo>
                    <a:pt x="11999" y="3388"/>
                  </a:lnTo>
                  <a:lnTo>
                    <a:pt x="11956" y="3376"/>
                  </a:lnTo>
                  <a:lnTo>
                    <a:pt x="11923" y="3388"/>
                  </a:lnTo>
                  <a:lnTo>
                    <a:pt x="11881" y="3425"/>
                  </a:lnTo>
                  <a:lnTo>
                    <a:pt x="11837" y="3400"/>
                  </a:lnTo>
                  <a:lnTo>
                    <a:pt x="11816" y="3437"/>
                  </a:lnTo>
                  <a:lnTo>
                    <a:pt x="11816" y="3499"/>
                  </a:lnTo>
                  <a:lnTo>
                    <a:pt x="11784" y="3524"/>
                  </a:lnTo>
                  <a:lnTo>
                    <a:pt x="11741" y="3499"/>
                  </a:lnTo>
                  <a:lnTo>
                    <a:pt x="11741" y="3437"/>
                  </a:lnTo>
                  <a:lnTo>
                    <a:pt x="11762" y="3388"/>
                  </a:lnTo>
                  <a:lnTo>
                    <a:pt x="11730" y="3339"/>
                  </a:lnTo>
                  <a:lnTo>
                    <a:pt x="11730" y="3239"/>
                  </a:lnTo>
                  <a:lnTo>
                    <a:pt x="11773" y="3128"/>
                  </a:lnTo>
                  <a:lnTo>
                    <a:pt x="11784" y="3054"/>
                  </a:lnTo>
                  <a:lnTo>
                    <a:pt x="11827" y="3005"/>
                  </a:lnTo>
                  <a:lnTo>
                    <a:pt x="11827" y="2943"/>
                  </a:lnTo>
                  <a:lnTo>
                    <a:pt x="11837" y="2881"/>
                  </a:lnTo>
                  <a:lnTo>
                    <a:pt x="11870" y="2745"/>
                  </a:lnTo>
                  <a:lnTo>
                    <a:pt x="11934" y="2696"/>
                  </a:lnTo>
                  <a:lnTo>
                    <a:pt x="11934" y="2621"/>
                  </a:lnTo>
                  <a:lnTo>
                    <a:pt x="11870" y="2621"/>
                  </a:lnTo>
                  <a:lnTo>
                    <a:pt x="11870" y="2572"/>
                  </a:lnTo>
                  <a:lnTo>
                    <a:pt x="11902" y="2523"/>
                  </a:lnTo>
                  <a:lnTo>
                    <a:pt x="11902" y="2387"/>
                  </a:lnTo>
                  <a:lnTo>
                    <a:pt x="11881" y="2349"/>
                  </a:lnTo>
                  <a:lnTo>
                    <a:pt x="11848" y="2275"/>
                  </a:lnTo>
                  <a:lnTo>
                    <a:pt x="11870" y="2251"/>
                  </a:lnTo>
                  <a:lnTo>
                    <a:pt x="11870" y="2164"/>
                  </a:lnTo>
                  <a:lnTo>
                    <a:pt x="11827" y="2164"/>
                  </a:lnTo>
                  <a:lnTo>
                    <a:pt x="11773" y="2090"/>
                  </a:lnTo>
                  <a:lnTo>
                    <a:pt x="11687" y="2127"/>
                  </a:lnTo>
                  <a:lnTo>
                    <a:pt x="11676" y="2201"/>
                  </a:lnTo>
                  <a:lnTo>
                    <a:pt x="11730" y="2251"/>
                  </a:lnTo>
                  <a:lnTo>
                    <a:pt x="11730" y="2312"/>
                  </a:lnTo>
                  <a:lnTo>
                    <a:pt x="11762" y="2349"/>
                  </a:lnTo>
                  <a:lnTo>
                    <a:pt x="11762" y="2399"/>
                  </a:lnTo>
                  <a:lnTo>
                    <a:pt x="11719" y="2399"/>
                  </a:lnTo>
                  <a:lnTo>
                    <a:pt x="11708" y="2337"/>
                  </a:lnTo>
                  <a:lnTo>
                    <a:pt x="11665" y="2337"/>
                  </a:lnTo>
                  <a:lnTo>
                    <a:pt x="11633" y="2411"/>
                  </a:lnTo>
                  <a:lnTo>
                    <a:pt x="11665" y="2436"/>
                  </a:lnTo>
                  <a:lnTo>
                    <a:pt x="11676" y="2498"/>
                  </a:lnTo>
                  <a:lnTo>
                    <a:pt x="11708" y="2572"/>
                  </a:lnTo>
                  <a:lnTo>
                    <a:pt x="11676" y="2596"/>
                  </a:lnTo>
                  <a:lnTo>
                    <a:pt x="11665" y="2572"/>
                  </a:lnTo>
                  <a:lnTo>
                    <a:pt x="11633" y="2535"/>
                  </a:lnTo>
                  <a:lnTo>
                    <a:pt x="11622" y="2621"/>
                  </a:lnTo>
                  <a:lnTo>
                    <a:pt x="11569" y="2572"/>
                  </a:lnTo>
                  <a:lnTo>
                    <a:pt x="11569" y="2510"/>
                  </a:lnTo>
                  <a:lnTo>
                    <a:pt x="11526" y="2510"/>
                  </a:lnTo>
                  <a:lnTo>
                    <a:pt x="11504" y="2572"/>
                  </a:lnTo>
                  <a:lnTo>
                    <a:pt x="11472" y="2560"/>
                  </a:lnTo>
                  <a:lnTo>
                    <a:pt x="11472" y="2473"/>
                  </a:lnTo>
                  <a:lnTo>
                    <a:pt x="11515" y="2436"/>
                  </a:lnTo>
                  <a:lnTo>
                    <a:pt x="11504" y="2411"/>
                  </a:lnTo>
                  <a:lnTo>
                    <a:pt x="11418" y="2448"/>
                  </a:lnTo>
                  <a:lnTo>
                    <a:pt x="11353" y="2523"/>
                  </a:lnTo>
                  <a:lnTo>
                    <a:pt x="11311" y="2448"/>
                  </a:lnTo>
                  <a:lnTo>
                    <a:pt x="11278" y="2448"/>
                  </a:lnTo>
                  <a:lnTo>
                    <a:pt x="11235" y="2498"/>
                  </a:lnTo>
                  <a:lnTo>
                    <a:pt x="11171" y="2498"/>
                  </a:lnTo>
                  <a:lnTo>
                    <a:pt x="11149" y="2461"/>
                  </a:lnTo>
                  <a:lnTo>
                    <a:pt x="11085" y="2473"/>
                  </a:lnTo>
                  <a:lnTo>
                    <a:pt x="11063" y="2448"/>
                  </a:lnTo>
                  <a:lnTo>
                    <a:pt x="11117" y="2399"/>
                  </a:lnTo>
                  <a:lnTo>
                    <a:pt x="11193" y="2387"/>
                  </a:lnTo>
                  <a:lnTo>
                    <a:pt x="11235" y="2399"/>
                  </a:lnTo>
                  <a:lnTo>
                    <a:pt x="11300" y="2387"/>
                  </a:lnTo>
                  <a:lnTo>
                    <a:pt x="11300" y="2337"/>
                  </a:lnTo>
                  <a:lnTo>
                    <a:pt x="11343" y="2325"/>
                  </a:lnTo>
                  <a:lnTo>
                    <a:pt x="11386" y="2337"/>
                  </a:lnTo>
                  <a:lnTo>
                    <a:pt x="11440" y="2275"/>
                  </a:lnTo>
                  <a:lnTo>
                    <a:pt x="11440" y="2214"/>
                  </a:lnTo>
                  <a:lnTo>
                    <a:pt x="11451" y="2164"/>
                  </a:lnTo>
                  <a:lnTo>
                    <a:pt x="11407" y="2127"/>
                  </a:lnTo>
                  <a:lnTo>
                    <a:pt x="11353" y="2016"/>
                  </a:lnTo>
                  <a:lnTo>
                    <a:pt x="11289" y="1978"/>
                  </a:lnTo>
                  <a:lnTo>
                    <a:pt x="11278" y="1941"/>
                  </a:lnTo>
                  <a:lnTo>
                    <a:pt x="11182" y="1842"/>
                  </a:lnTo>
                  <a:lnTo>
                    <a:pt x="11171" y="1818"/>
                  </a:lnTo>
                  <a:lnTo>
                    <a:pt x="11117" y="1818"/>
                  </a:lnTo>
                  <a:lnTo>
                    <a:pt x="11042" y="1855"/>
                  </a:lnTo>
                  <a:lnTo>
                    <a:pt x="11010" y="1855"/>
                  </a:lnTo>
                  <a:lnTo>
                    <a:pt x="10913" y="1966"/>
                  </a:lnTo>
                  <a:lnTo>
                    <a:pt x="10934" y="2003"/>
                  </a:lnTo>
                  <a:lnTo>
                    <a:pt x="10934" y="2040"/>
                  </a:lnTo>
                  <a:lnTo>
                    <a:pt x="10902" y="2065"/>
                  </a:lnTo>
                  <a:lnTo>
                    <a:pt x="10859" y="2078"/>
                  </a:lnTo>
                  <a:lnTo>
                    <a:pt x="10859" y="2040"/>
                  </a:lnTo>
                  <a:lnTo>
                    <a:pt x="10816" y="2065"/>
                  </a:lnTo>
                  <a:lnTo>
                    <a:pt x="10773" y="2028"/>
                  </a:lnTo>
                  <a:lnTo>
                    <a:pt x="10719" y="2028"/>
                  </a:lnTo>
                  <a:lnTo>
                    <a:pt x="10698" y="2065"/>
                  </a:lnTo>
                  <a:lnTo>
                    <a:pt x="10644" y="2065"/>
                  </a:lnTo>
                  <a:lnTo>
                    <a:pt x="10612" y="2028"/>
                  </a:lnTo>
                  <a:lnTo>
                    <a:pt x="10644" y="2003"/>
                  </a:lnTo>
                  <a:lnTo>
                    <a:pt x="10719" y="1978"/>
                  </a:lnTo>
                  <a:lnTo>
                    <a:pt x="10752" y="1917"/>
                  </a:lnTo>
                  <a:lnTo>
                    <a:pt x="10805" y="1904"/>
                  </a:lnTo>
                  <a:lnTo>
                    <a:pt x="10848" y="1917"/>
                  </a:lnTo>
                  <a:lnTo>
                    <a:pt x="10881" y="1855"/>
                  </a:lnTo>
                  <a:lnTo>
                    <a:pt x="10881" y="1780"/>
                  </a:lnTo>
                  <a:lnTo>
                    <a:pt x="10913" y="1756"/>
                  </a:lnTo>
                  <a:lnTo>
                    <a:pt x="10956" y="1756"/>
                  </a:lnTo>
                  <a:lnTo>
                    <a:pt x="10988" y="1657"/>
                  </a:lnTo>
                  <a:lnTo>
                    <a:pt x="10988" y="1546"/>
                  </a:lnTo>
                  <a:lnTo>
                    <a:pt x="11010" y="1509"/>
                  </a:lnTo>
                  <a:lnTo>
                    <a:pt x="10988" y="1447"/>
                  </a:lnTo>
                  <a:lnTo>
                    <a:pt x="10934" y="1447"/>
                  </a:lnTo>
                  <a:lnTo>
                    <a:pt x="10848" y="1471"/>
                  </a:lnTo>
                  <a:lnTo>
                    <a:pt x="10634" y="1546"/>
                  </a:lnTo>
                  <a:lnTo>
                    <a:pt x="10558" y="1571"/>
                  </a:lnTo>
                  <a:cubicBezTo>
                    <a:pt x="10612" y="1546"/>
                    <a:pt x="10687" y="1521"/>
                    <a:pt x="10741" y="1484"/>
                  </a:cubicBezTo>
                  <a:cubicBezTo>
                    <a:pt x="10762" y="1484"/>
                    <a:pt x="10805" y="1471"/>
                    <a:pt x="10827" y="1471"/>
                  </a:cubicBezTo>
                  <a:cubicBezTo>
                    <a:pt x="10902" y="1459"/>
                    <a:pt x="10913" y="1385"/>
                    <a:pt x="10881" y="1323"/>
                  </a:cubicBezTo>
                  <a:lnTo>
                    <a:pt x="10913" y="1286"/>
                  </a:lnTo>
                  <a:lnTo>
                    <a:pt x="10902" y="1224"/>
                  </a:lnTo>
                  <a:lnTo>
                    <a:pt x="10902" y="1162"/>
                  </a:lnTo>
                  <a:lnTo>
                    <a:pt x="10870" y="1113"/>
                  </a:lnTo>
                  <a:lnTo>
                    <a:pt x="10902" y="1088"/>
                  </a:lnTo>
                  <a:lnTo>
                    <a:pt x="10902" y="989"/>
                  </a:lnTo>
                  <a:lnTo>
                    <a:pt x="10859" y="890"/>
                  </a:lnTo>
                  <a:lnTo>
                    <a:pt x="10881" y="828"/>
                  </a:lnTo>
                  <a:lnTo>
                    <a:pt x="10870" y="655"/>
                  </a:lnTo>
                  <a:lnTo>
                    <a:pt x="10762" y="519"/>
                  </a:lnTo>
                  <a:lnTo>
                    <a:pt x="10752" y="458"/>
                  </a:lnTo>
                  <a:lnTo>
                    <a:pt x="10709" y="433"/>
                  </a:lnTo>
                  <a:lnTo>
                    <a:pt x="10634" y="470"/>
                  </a:lnTo>
                  <a:lnTo>
                    <a:pt x="10547" y="458"/>
                  </a:lnTo>
                  <a:lnTo>
                    <a:pt x="10504" y="495"/>
                  </a:lnTo>
                  <a:lnTo>
                    <a:pt x="10504" y="581"/>
                  </a:lnTo>
                  <a:lnTo>
                    <a:pt x="10386" y="655"/>
                  </a:lnTo>
                  <a:lnTo>
                    <a:pt x="10386" y="619"/>
                  </a:lnTo>
                  <a:lnTo>
                    <a:pt x="10472" y="532"/>
                  </a:lnTo>
                  <a:lnTo>
                    <a:pt x="10494" y="446"/>
                  </a:lnTo>
                  <a:lnTo>
                    <a:pt x="10440" y="396"/>
                  </a:lnTo>
                  <a:lnTo>
                    <a:pt x="10386" y="421"/>
                  </a:lnTo>
                  <a:lnTo>
                    <a:pt x="10343" y="433"/>
                  </a:lnTo>
                  <a:lnTo>
                    <a:pt x="10386" y="396"/>
                  </a:lnTo>
                  <a:lnTo>
                    <a:pt x="10375" y="346"/>
                  </a:lnTo>
                  <a:lnTo>
                    <a:pt x="10224" y="248"/>
                  </a:lnTo>
                  <a:lnTo>
                    <a:pt x="10182" y="173"/>
                  </a:lnTo>
                  <a:lnTo>
                    <a:pt x="10149" y="149"/>
                  </a:lnTo>
                  <a:lnTo>
                    <a:pt x="10160" y="62"/>
                  </a:lnTo>
                  <a:lnTo>
                    <a:pt x="9999" y="0"/>
                  </a:lnTo>
                  <a:close/>
                </a:path>
              </a:pathLst>
            </a:custGeom>
            <a:solidFill>
              <a:srgbClr val="CBD4D9"/>
            </a:solidFill>
            <a:ln w="12700" cap="flat">
              <a:noFill/>
              <a:miter lim="400000"/>
            </a:ln>
            <a:effectLst/>
          </p:spPr>
          <p:txBody>
            <a:bodyPr wrap="square" lIns="0" tIns="0" rIns="0" bIns="0" numCol="1" anchor="ctr">
              <a:noAutofit/>
            </a:bodyPr>
            <a:lstStyle/>
            <a:p>
              <a:pPr defTabSz="342900">
                <a:lnSpc>
                  <a:spcPct val="100000"/>
                </a:lnSpc>
                <a:spcBef>
                  <a:spcPts val="0"/>
                </a:spcBef>
                <a:defRPr sz="1400">
                  <a:solidFill>
                    <a:srgbClr val="A6CBC2"/>
                  </a:solidFill>
                  <a:latin typeface="Arial"/>
                  <a:ea typeface="Arial"/>
                  <a:cs typeface="Arial"/>
                  <a:sym typeface="Arial"/>
                </a:defRPr>
              </a:pPr>
              <a:endParaRPr sz="525"/>
            </a:p>
          </p:txBody>
        </p:sp>
        <p:sp>
          <p:nvSpPr>
            <p:cNvPr id="63" name="Google Shape;10452;p32">
              <a:extLst>
                <a:ext uri="{FF2B5EF4-FFF2-40B4-BE49-F238E27FC236}">
                  <a16:creationId xmlns:a16="http://schemas.microsoft.com/office/drawing/2014/main" id="{37B741C8-1CE1-9C4B-263A-1B9AC903AE32}"/>
                </a:ext>
              </a:extLst>
            </p:cNvPr>
            <p:cNvSpPr/>
            <p:nvPr/>
          </p:nvSpPr>
          <p:spPr>
            <a:xfrm>
              <a:off x="5891927" y="7436678"/>
              <a:ext cx="161891" cy="62335"/>
            </a:xfrm>
            <a:custGeom>
              <a:avLst/>
              <a:gdLst/>
              <a:ahLst/>
              <a:cxnLst>
                <a:cxn ang="0">
                  <a:pos x="wd2" y="hd2"/>
                </a:cxn>
                <a:cxn ang="5400000">
                  <a:pos x="wd2" y="hd2"/>
                </a:cxn>
                <a:cxn ang="10800000">
                  <a:pos x="wd2" y="hd2"/>
                </a:cxn>
                <a:cxn ang="16200000">
                  <a:pos x="wd2" y="hd2"/>
                </a:cxn>
              </a:cxnLst>
              <a:rect l="0" t="0" r="r" b="b"/>
              <a:pathLst>
                <a:path w="21600" h="21600" extrusionOk="0">
                  <a:moveTo>
                    <a:pt x="8360" y="0"/>
                  </a:moveTo>
                  <a:lnTo>
                    <a:pt x="4863" y="1735"/>
                  </a:lnTo>
                  <a:lnTo>
                    <a:pt x="2781" y="867"/>
                  </a:lnTo>
                  <a:lnTo>
                    <a:pt x="1033" y="1735"/>
                  </a:lnTo>
                  <a:lnTo>
                    <a:pt x="0" y="6071"/>
                  </a:lnTo>
                  <a:lnTo>
                    <a:pt x="1732" y="9499"/>
                  </a:lnTo>
                  <a:lnTo>
                    <a:pt x="3131" y="8632"/>
                  </a:lnTo>
                  <a:lnTo>
                    <a:pt x="4180" y="9499"/>
                  </a:lnTo>
                  <a:lnTo>
                    <a:pt x="5213" y="15570"/>
                  </a:lnTo>
                  <a:lnTo>
                    <a:pt x="6612" y="18131"/>
                  </a:lnTo>
                  <a:lnTo>
                    <a:pt x="8710" y="18131"/>
                  </a:lnTo>
                  <a:lnTo>
                    <a:pt x="10092" y="21600"/>
                  </a:lnTo>
                  <a:lnTo>
                    <a:pt x="12890" y="21600"/>
                  </a:lnTo>
                  <a:lnTo>
                    <a:pt x="12890" y="15570"/>
                  </a:lnTo>
                  <a:lnTo>
                    <a:pt x="14622" y="15570"/>
                  </a:lnTo>
                  <a:lnTo>
                    <a:pt x="14972" y="18131"/>
                  </a:lnTo>
                  <a:lnTo>
                    <a:pt x="16371" y="18131"/>
                  </a:lnTo>
                  <a:lnTo>
                    <a:pt x="16720" y="13836"/>
                  </a:lnTo>
                  <a:lnTo>
                    <a:pt x="18119" y="15570"/>
                  </a:lnTo>
                  <a:lnTo>
                    <a:pt x="21600" y="15570"/>
                  </a:lnTo>
                  <a:lnTo>
                    <a:pt x="21600" y="13836"/>
                  </a:lnTo>
                  <a:lnTo>
                    <a:pt x="19851" y="9499"/>
                  </a:lnTo>
                  <a:lnTo>
                    <a:pt x="17420" y="8632"/>
                  </a:lnTo>
                  <a:lnTo>
                    <a:pt x="15671" y="867"/>
                  </a:lnTo>
                  <a:lnTo>
                    <a:pt x="8360" y="0"/>
                  </a:lnTo>
                  <a:close/>
                </a:path>
              </a:pathLst>
            </a:custGeom>
            <a:solidFill>
              <a:srgbClr val="CCD4D8"/>
            </a:solidFill>
            <a:ln w="12700" cap="flat">
              <a:noFill/>
              <a:miter lim="400000"/>
            </a:ln>
            <a:effectLst/>
          </p:spPr>
          <p:txBody>
            <a:bodyPr wrap="square" lIns="0" tIns="0" rIns="0" bIns="0" numCol="1" anchor="ctr">
              <a:noAutofit/>
            </a:bodyPr>
            <a:lstStyle/>
            <a:p>
              <a:pPr defTabSz="342900">
                <a:lnSpc>
                  <a:spcPct val="100000"/>
                </a:lnSpc>
                <a:spcBef>
                  <a:spcPts val="0"/>
                </a:spcBef>
                <a:defRPr sz="1400">
                  <a:latin typeface="Arial"/>
                  <a:ea typeface="Arial"/>
                  <a:cs typeface="Arial"/>
                  <a:sym typeface="Arial"/>
                </a:defRPr>
              </a:pPr>
              <a:endParaRPr sz="525"/>
            </a:p>
          </p:txBody>
        </p:sp>
        <p:sp>
          <p:nvSpPr>
            <p:cNvPr id="64" name="Google Shape;10453;p32">
              <a:extLst>
                <a:ext uri="{FF2B5EF4-FFF2-40B4-BE49-F238E27FC236}">
                  <a16:creationId xmlns:a16="http://schemas.microsoft.com/office/drawing/2014/main" id="{1628019E-A302-5BEC-ED45-D235F391D94D}"/>
                </a:ext>
              </a:extLst>
            </p:cNvPr>
            <p:cNvSpPr/>
            <p:nvPr/>
          </p:nvSpPr>
          <p:spPr>
            <a:xfrm>
              <a:off x="6166030" y="7329411"/>
              <a:ext cx="206326" cy="139691"/>
            </a:xfrm>
            <a:custGeom>
              <a:avLst/>
              <a:gdLst/>
              <a:ahLst/>
              <a:cxnLst>
                <a:cxn ang="0">
                  <a:pos x="wd2" y="hd2"/>
                </a:cxn>
                <a:cxn ang="5400000">
                  <a:pos x="wd2" y="hd2"/>
                </a:cxn>
                <a:cxn ang="10800000">
                  <a:pos x="wd2" y="hd2"/>
                </a:cxn>
                <a:cxn ang="16200000">
                  <a:pos x="wd2" y="hd2"/>
                </a:cxn>
              </a:cxnLst>
              <a:rect l="0" t="0" r="r" b="b"/>
              <a:pathLst>
                <a:path w="21600" h="21600" extrusionOk="0">
                  <a:moveTo>
                    <a:pt x="14230" y="0"/>
                  </a:moveTo>
                  <a:lnTo>
                    <a:pt x="13132" y="1161"/>
                  </a:lnTo>
                  <a:lnTo>
                    <a:pt x="11760" y="387"/>
                  </a:lnTo>
                  <a:lnTo>
                    <a:pt x="9029" y="387"/>
                  </a:lnTo>
                  <a:lnTo>
                    <a:pt x="8481" y="1548"/>
                  </a:lnTo>
                  <a:lnTo>
                    <a:pt x="9853" y="3096"/>
                  </a:lnTo>
                  <a:lnTo>
                    <a:pt x="13956" y="5013"/>
                  </a:lnTo>
                  <a:lnTo>
                    <a:pt x="13681" y="5787"/>
                  </a:lnTo>
                  <a:lnTo>
                    <a:pt x="14491" y="7335"/>
                  </a:lnTo>
                  <a:lnTo>
                    <a:pt x="13681" y="10026"/>
                  </a:lnTo>
                  <a:lnTo>
                    <a:pt x="14491" y="11961"/>
                  </a:lnTo>
                  <a:lnTo>
                    <a:pt x="15864" y="12735"/>
                  </a:lnTo>
                  <a:lnTo>
                    <a:pt x="17510" y="14652"/>
                  </a:lnTo>
                  <a:lnTo>
                    <a:pt x="17236" y="15813"/>
                  </a:lnTo>
                  <a:lnTo>
                    <a:pt x="13956" y="15813"/>
                  </a:lnTo>
                  <a:lnTo>
                    <a:pt x="13407" y="16587"/>
                  </a:lnTo>
                  <a:lnTo>
                    <a:pt x="12035" y="15813"/>
                  </a:lnTo>
                  <a:lnTo>
                    <a:pt x="10401" y="15813"/>
                  </a:lnTo>
                  <a:lnTo>
                    <a:pt x="8481" y="15039"/>
                  </a:lnTo>
                  <a:lnTo>
                    <a:pt x="6847" y="15813"/>
                  </a:lnTo>
                  <a:lnTo>
                    <a:pt x="6847" y="15039"/>
                  </a:lnTo>
                  <a:lnTo>
                    <a:pt x="6298" y="14652"/>
                  </a:lnTo>
                  <a:lnTo>
                    <a:pt x="3829" y="15426"/>
                  </a:lnTo>
                  <a:lnTo>
                    <a:pt x="2470" y="13509"/>
                  </a:lnTo>
                  <a:lnTo>
                    <a:pt x="823" y="14652"/>
                  </a:lnTo>
                  <a:lnTo>
                    <a:pt x="0" y="15813"/>
                  </a:lnTo>
                  <a:lnTo>
                    <a:pt x="823" y="17748"/>
                  </a:lnTo>
                  <a:lnTo>
                    <a:pt x="2470" y="18522"/>
                  </a:lnTo>
                  <a:lnTo>
                    <a:pt x="4103" y="21213"/>
                  </a:lnTo>
                  <a:lnTo>
                    <a:pt x="4926" y="21600"/>
                  </a:lnTo>
                  <a:lnTo>
                    <a:pt x="4926" y="19665"/>
                  </a:lnTo>
                  <a:lnTo>
                    <a:pt x="5475" y="18909"/>
                  </a:lnTo>
                  <a:lnTo>
                    <a:pt x="9029" y="18909"/>
                  </a:lnTo>
                  <a:lnTo>
                    <a:pt x="10401" y="19665"/>
                  </a:lnTo>
                  <a:lnTo>
                    <a:pt x="14491" y="19665"/>
                  </a:lnTo>
                  <a:lnTo>
                    <a:pt x="15040" y="19296"/>
                  </a:lnTo>
                  <a:lnTo>
                    <a:pt x="16412" y="20439"/>
                  </a:lnTo>
                  <a:lnTo>
                    <a:pt x="17510" y="20439"/>
                  </a:lnTo>
                  <a:lnTo>
                    <a:pt x="17510" y="19296"/>
                  </a:lnTo>
                  <a:lnTo>
                    <a:pt x="20515" y="16974"/>
                  </a:lnTo>
                  <a:lnTo>
                    <a:pt x="20515" y="13509"/>
                  </a:lnTo>
                  <a:lnTo>
                    <a:pt x="19967" y="11187"/>
                  </a:lnTo>
                  <a:lnTo>
                    <a:pt x="20241" y="10026"/>
                  </a:lnTo>
                  <a:lnTo>
                    <a:pt x="21339" y="9252"/>
                  </a:lnTo>
                  <a:lnTo>
                    <a:pt x="21600" y="6948"/>
                  </a:lnTo>
                  <a:lnTo>
                    <a:pt x="21064" y="5400"/>
                  </a:lnTo>
                  <a:lnTo>
                    <a:pt x="21600" y="3483"/>
                  </a:lnTo>
                  <a:lnTo>
                    <a:pt x="21339" y="2322"/>
                  </a:lnTo>
                  <a:lnTo>
                    <a:pt x="19967" y="1935"/>
                  </a:lnTo>
                  <a:lnTo>
                    <a:pt x="18595" y="2322"/>
                  </a:lnTo>
                  <a:lnTo>
                    <a:pt x="17236" y="387"/>
                  </a:lnTo>
                  <a:lnTo>
                    <a:pt x="14230" y="0"/>
                  </a:lnTo>
                  <a:close/>
                </a:path>
              </a:pathLst>
            </a:custGeom>
            <a:solidFill>
              <a:srgbClr val="CCD4D8"/>
            </a:solidFill>
            <a:ln w="12700" cap="flat">
              <a:noFill/>
              <a:miter lim="400000"/>
            </a:ln>
            <a:effectLst/>
          </p:spPr>
          <p:txBody>
            <a:bodyPr wrap="square" lIns="0" tIns="0" rIns="0" bIns="0" numCol="1" anchor="ctr">
              <a:noAutofit/>
            </a:bodyPr>
            <a:lstStyle/>
            <a:p>
              <a:pPr defTabSz="342900">
                <a:lnSpc>
                  <a:spcPct val="100000"/>
                </a:lnSpc>
                <a:spcBef>
                  <a:spcPts val="0"/>
                </a:spcBef>
                <a:defRPr sz="1400">
                  <a:latin typeface="Arial"/>
                  <a:ea typeface="Arial"/>
                  <a:cs typeface="Arial"/>
                  <a:sym typeface="Arial"/>
                </a:defRPr>
              </a:pPr>
              <a:endParaRPr sz="525"/>
            </a:p>
          </p:txBody>
        </p:sp>
        <p:sp>
          <p:nvSpPr>
            <p:cNvPr id="65" name="Google Shape;10454;p32">
              <a:extLst>
                <a:ext uri="{FF2B5EF4-FFF2-40B4-BE49-F238E27FC236}">
                  <a16:creationId xmlns:a16="http://schemas.microsoft.com/office/drawing/2014/main" id="{0846EBF6-C6D4-04BB-FE72-5661ABC26951}"/>
                </a:ext>
              </a:extLst>
            </p:cNvPr>
            <p:cNvSpPr/>
            <p:nvPr/>
          </p:nvSpPr>
          <p:spPr>
            <a:xfrm>
              <a:off x="5434844" y="7082569"/>
              <a:ext cx="767761" cy="261862"/>
            </a:xfrm>
            <a:custGeom>
              <a:avLst/>
              <a:gdLst/>
              <a:ahLst/>
              <a:cxnLst>
                <a:cxn ang="0">
                  <a:pos x="wd2" y="hd2"/>
                </a:cxn>
                <a:cxn ang="5400000">
                  <a:pos x="wd2" y="hd2"/>
                </a:cxn>
                <a:cxn ang="10800000">
                  <a:pos x="wd2" y="hd2"/>
                </a:cxn>
                <a:cxn ang="16200000">
                  <a:pos x="wd2" y="hd2"/>
                </a:cxn>
              </a:cxnLst>
              <a:rect l="0" t="0" r="r" b="b"/>
              <a:pathLst>
                <a:path w="21600" h="21600" extrusionOk="0">
                  <a:moveTo>
                    <a:pt x="5510" y="0"/>
                  </a:moveTo>
                  <a:lnTo>
                    <a:pt x="5071" y="1032"/>
                  </a:lnTo>
                  <a:lnTo>
                    <a:pt x="3968" y="1032"/>
                  </a:lnTo>
                  <a:lnTo>
                    <a:pt x="3160" y="1642"/>
                  </a:lnTo>
                  <a:lnTo>
                    <a:pt x="2865" y="2468"/>
                  </a:lnTo>
                  <a:lnTo>
                    <a:pt x="1984" y="3087"/>
                  </a:lnTo>
                  <a:lnTo>
                    <a:pt x="1689" y="4110"/>
                  </a:lnTo>
                  <a:lnTo>
                    <a:pt x="1320" y="4729"/>
                  </a:lnTo>
                  <a:lnTo>
                    <a:pt x="1250" y="5968"/>
                  </a:lnTo>
                  <a:lnTo>
                    <a:pt x="1468" y="6990"/>
                  </a:lnTo>
                  <a:lnTo>
                    <a:pt x="1394" y="7610"/>
                  </a:lnTo>
                  <a:lnTo>
                    <a:pt x="1029" y="6990"/>
                  </a:lnTo>
                  <a:lnTo>
                    <a:pt x="295" y="8023"/>
                  </a:lnTo>
                  <a:lnTo>
                    <a:pt x="0" y="7816"/>
                  </a:lnTo>
                  <a:lnTo>
                    <a:pt x="0" y="8642"/>
                  </a:lnTo>
                  <a:lnTo>
                    <a:pt x="365" y="9055"/>
                  </a:lnTo>
                  <a:lnTo>
                    <a:pt x="881" y="7816"/>
                  </a:lnTo>
                  <a:lnTo>
                    <a:pt x="955" y="8023"/>
                  </a:lnTo>
                  <a:lnTo>
                    <a:pt x="955" y="9055"/>
                  </a:lnTo>
                  <a:lnTo>
                    <a:pt x="1468" y="8023"/>
                  </a:lnTo>
                  <a:lnTo>
                    <a:pt x="1837" y="8023"/>
                  </a:lnTo>
                  <a:lnTo>
                    <a:pt x="2205" y="6174"/>
                  </a:lnTo>
                  <a:lnTo>
                    <a:pt x="2792" y="6577"/>
                  </a:lnTo>
                  <a:lnTo>
                    <a:pt x="2939" y="5968"/>
                  </a:lnTo>
                  <a:lnTo>
                    <a:pt x="3234" y="6784"/>
                  </a:lnTo>
                  <a:lnTo>
                    <a:pt x="3599" y="6577"/>
                  </a:lnTo>
                  <a:lnTo>
                    <a:pt x="4260" y="4523"/>
                  </a:lnTo>
                  <a:lnTo>
                    <a:pt x="4628" y="4110"/>
                  </a:lnTo>
                  <a:lnTo>
                    <a:pt x="4776" y="3500"/>
                  </a:lnTo>
                  <a:lnTo>
                    <a:pt x="5362" y="3707"/>
                  </a:lnTo>
                  <a:lnTo>
                    <a:pt x="5805" y="3707"/>
                  </a:lnTo>
                  <a:lnTo>
                    <a:pt x="6612" y="3903"/>
                  </a:lnTo>
                  <a:lnTo>
                    <a:pt x="6907" y="4523"/>
                  </a:lnTo>
                  <a:lnTo>
                    <a:pt x="6612" y="4935"/>
                  </a:lnTo>
                  <a:lnTo>
                    <a:pt x="6170" y="4935"/>
                  </a:lnTo>
                  <a:lnTo>
                    <a:pt x="5878" y="5555"/>
                  </a:lnTo>
                  <a:lnTo>
                    <a:pt x="6170" y="6174"/>
                  </a:lnTo>
                  <a:lnTo>
                    <a:pt x="7346" y="6784"/>
                  </a:lnTo>
                  <a:lnTo>
                    <a:pt x="7641" y="6577"/>
                  </a:lnTo>
                  <a:lnTo>
                    <a:pt x="8010" y="6577"/>
                  </a:lnTo>
                  <a:lnTo>
                    <a:pt x="8375" y="7197"/>
                  </a:lnTo>
                  <a:lnTo>
                    <a:pt x="8965" y="7610"/>
                  </a:lnTo>
                  <a:lnTo>
                    <a:pt x="9183" y="7610"/>
                  </a:lnTo>
                  <a:lnTo>
                    <a:pt x="9330" y="6784"/>
                  </a:lnTo>
                  <a:lnTo>
                    <a:pt x="9552" y="7610"/>
                  </a:lnTo>
                  <a:lnTo>
                    <a:pt x="9699" y="8023"/>
                  </a:lnTo>
                  <a:lnTo>
                    <a:pt x="10286" y="9252"/>
                  </a:lnTo>
                  <a:lnTo>
                    <a:pt x="10802" y="9664"/>
                  </a:lnTo>
                  <a:lnTo>
                    <a:pt x="11019" y="9252"/>
                  </a:lnTo>
                  <a:lnTo>
                    <a:pt x="11388" y="10077"/>
                  </a:lnTo>
                  <a:lnTo>
                    <a:pt x="11757" y="9871"/>
                  </a:lnTo>
                  <a:lnTo>
                    <a:pt x="12048" y="10284"/>
                  </a:lnTo>
                  <a:lnTo>
                    <a:pt x="12638" y="9871"/>
                  </a:lnTo>
                  <a:lnTo>
                    <a:pt x="12860" y="10077"/>
                  </a:lnTo>
                  <a:lnTo>
                    <a:pt x="13151" y="13371"/>
                  </a:lnTo>
                  <a:lnTo>
                    <a:pt x="13885" y="15426"/>
                  </a:lnTo>
                  <a:lnTo>
                    <a:pt x="14180" y="15839"/>
                  </a:lnTo>
                  <a:lnTo>
                    <a:pt x="14327" y="15219"/>
                  </a:lnTo>
                  <a:lnTo>
                    <a:pt x="14840" y="16045"/>
                  </a:lnTo>
                  <a:lnTo>
                    <a:pt x="15578" y="16045"/>
                  </a:lnTo>
                  <a:lnTo>
                    <a:pt x="15651" y="16458"/>
                  </a:lnTo>
                  <a:lnTo>
                    <a:pt x="15943" y="17077"/>
                  </a:lnTo>
                  <a:lnTo>
                    <a:pt x="15943" y="18100"/>
                  </a:lnTo>
                  <a:lnTo>
                    <a:pt x="15356" y="18306"/>
                  </a:lnTo>
                  <a:lnTo>
                    <a:pt x="14696" y="20155"/>
                  </a:lnTo>
                  <a:lnTo>
                    <a:pt x="14696" y="21187"/>
                  </a:lnTo>
                  <a:lnTo>
                    <a:pt x="15356" y="21394"/>
                  </a:lnTo>
                  <a:lnTo>
                    <a:pt x="15943" y="20981"/>
                  </a:lnTo>
                  <a:lnTo>
                    <a:pt x="16164" y="21187"/>
                  </a:lnTo>
                  <a:lnTo>
                    <a:pt x="17193" y="20568"/>
                  </a:lnTo>
                  <a:lnTo>
                    <a:pt x="17779" y="20568"/>
                  </a:lnTo>
                  <a:lnTo>
                    <a:pt x="18517" y="21600"/>
                  </a:lnTo>
                  <a:lnTo>
                    <a:pt x="19472" y="20981"/>
                  </a:lnTo>
                  <a:lnTo>
                    <a:pt x="19616" y="20361"/>
                  </a:lnTo>
                  <a:lnTo>
                    <a:pt x="19837" y="20361"/>
                  </a:lnTo>
                  <a:lnTo>
                    <a:pt x="20132" y="19948"/>
                  </a:lnTo>
                  <a:lnTo>
                    <a:pt x="20866" y="20155"/>
                  </a:lnTo>
                  <a:lnTo>
                    <a:pt x="21309" y="19545"/>
                  </a:lnTo>
                  <a:lnTo>
                    <a:pt x="21600" y="18513"/>
                  </a:lnTo>
                  <a:lnTo>
                    <a:pt x="21456" y="18100"/>
                  </a:lnTo>
                  <a:lnTo>
                    <a:pt x="21087" y="17893"/>
                  </a:lnTo>
                  <a:lnTo>
                    <a:pt x="20792" y="16252"/>
                  </a:lnTo>
                  <a:lnTo>
                    <a:pt x="19985" y="15219"/>
                  </a:lnTo>
                  <a:lnTo>
                    <a:pt x="18882" y="15219"/>
                  </a:lnTo>
                  <a:lnTo>
                    <a:pt x="18591" y="15013"/>
                  </a:lnTo>
                  <a:lnTo>
                    <a:pt x="18735" y="14403"/>
                  </a:lnTo>
                  <a:lnTo>
                    <a:pt x="18956" y="12958"/>
                  </a:lnTo>
                  <a:lnTo>
                    <a:pt x="18661" y="12752"/>
                  </a:lnTo>
                  <a:lnTo>
                    <a:pt x="18369" y="13164"/>
                  </a:lnTo>
                  <a:lnTo>
                    <a:pt x="18001" y="13164"/>
                  </a:lnTo>
                  <a:lnTo>
                    <a:pt x="17267" y="11729"/>
                  </a:lnTo>
                  <a:lnTo>
                    <a:pt x="17045" y="12132"/>
                  </a:lnTo>
                  <a:lnTo>
                    <a:pt x="16750" y="11316"/>
                  </a:lnTo>
                  <a:lnTo>
                    <a:pt x="16164" y="10077"/>
                  </a:lnTo>
                  <a:lnTo>
                    <a:pt x="15943" y="11110"/>
                  </a:lnTo>
                  <a:lnTo>
                    <a:pt x="15725" y="10697"/>
                  </a:lnTo>
                  <a:lnTo>
                    <a:pt x="15795" y="9871"/>
                  </a:lnTo>
                  <a:lnTo>
                    <a:pt x="15578" y="9664"/>
                  </a:lnTo>
                  <a:lnTo>
                    <a:pt x="15430" y="10284"/>
                  </a:lnTo>
                  <a:lnTo>
                    <a:pt x="15209" y="9664"/>
                  </a:lnTo>
                  <a:lnTo>
                    <a:pt x="14475" y="9055"/>
                  </a:lnTo>
                  <a:lnTo>
                    <a:pt x="13885" y="7816"/>
                  </a:lnTo>
                  <a:lnTo>
                    <a:pt x="13446" y="6990"/>
                  </a:lnTo>
                  <a:lnTo>
                    <a:pt x="13004" y="5761"/>
                  </a:lnTo>
                  <a:lnTo>
                    <a:pt x="11757" y="5761"/>
                  </a:lnTo>
                  <a:lnTo>
                    <a:pt x="11388" y="5142"/>
                  </a:lnTo>
                  <a:lnTo>
                    <a:pt x="11241" y="3903"/>
                  </a:lnTo>
                  <a:lnTo>
                    <a:pt x="10802" y="2468"/>
                  </a:lnTo>
                  <a:lnTo>
                    <a:pt x="10433" y="2674"/>
                  </a:lnTo>
                  <a:lnTo>
                    <a:pt x="10212" y="2055"/>
                  </a:lnTo>
                  <a:lnTo>
                    <a:pt x="8744" y="1435"/>
                  </a:lnTo>
                  <a:lnTo>
                    <a:pt x="8301" y="2055"/>
                  </a:lnTo>
                  <a:lnTo>
                    <a:pt x="7641" y="1642"/>
                  </a:lnTo>
                  <a:lnTo>
                    <a:pt x="7273" y="413"/>
                  </a:lnTo>
                  <a:lnTo>
                    <a:pt x="6391" y="0"/>
                  </a:lnTo>
                  <a:close/>
                </a:path>
              </a:pathLst>
            </a:custGeom>
            <a:solidFill>
              <a:srgbClr val="CCD4D8"/>
            </a:solidFill>
            <a:ln w="12700" cap="flat">
              <a:noFill/>
              <a:miter lim="400000"/>
            </a:ln>
            <a:effectLst/>
          </p:spPr>
          <p:txBody>
            <a:bodyPr wrap="square" lIns="0" tIns="0" rIns="0" bIns="0" numCol="1" anchor="ctr">
              <a:noAutofit/>
            </a:bodyPr>
            <a:lstStyle/>
            <a:p>
              <a:pPr defTabSz="342900">
                <a:lnSpc>
                  <a:spcPct val="100000"/>
                </a:lnSpc>
                <a:spcBef>
                  <a:spcPts val="0"/>
                </a:spcBef>
                <a:defRPr sz="1400">
                  <a:latin typeface="Arial"/>
                  <a:ea typeface="Arial"/>
                  <a:cs typeface="Arial"/>
                  <a:sym typeface="Arial"/>
                </a:defRPr>
              </a:pPr>
              <a:endParaRPr sz="525"/>
            </a:p>
          </p:txBody>
        </p:sp>
        <p:sp>
          <p:nvSpPr>
            <p:cNvPr id="66" name="Google Shape;10455;p32">
              <a:extLst>
                <a:ext uri="{FF2B5EF4-FFF2-40B4-BE49-F238E27FC236}">
                  <a16:creationId xmlns:a16="http://schemas.microsoft.com/office/drawing/2014/main" id="{732A943C-1D4A-93DF-A0F9-98EC0FF2DC0C}"/>
                </a:ext>
              </a:extLst>
            </p:cNvPr>
            <p:cNvSpPr/>
            <p:nvPr/>
          </p:nvSpPr>
          <p:spPr>
            <a:xfrm>
              <a:off x="7508452" y="12743574"/>
              <a:ext cx="195844" cy="107275"/>
            </a:xfrm>
            <a:custGeom>
              <a:avLst/>
              <a:gdLst/>
              <a:ahLst/>
              <a:cxnLst>
                <a:cxn ang="0">
                  <a:pos x="wd2" y="hd2"/>
                </a:cxn>
                <a:cxn ang="5400000">
                  <a:pos x="wd2" y="hd2"/>
                </a:cxn>
                <a:cxn ang="10800000">
                  <a:pos x="wd2" y="hd2"/>
                </a:cxn>
                <a:cxn ang="16200000">
                  <a:pos x="wd2" y="hd2"/>
                </a:cxn>
              </a:cxnLst>
              <a:rect l="0" t="0" r="r" b="b"/>
              <a:pathLst>
                <a:path w="21600" h="21600" extrusionOk="0">
                  <a:moveTo>
                    <a:pt x="14111" y="0"/>
                  </a:moveTo>
                  <a:lnTo>
                    <a:pt x="13546" y="2016"/>
                  </a:lnTo>
                  <a:lnTo>
                    <a:pt x="12679" y="2520"/>
                  </a:lnTo>
                  <a:lnTo>
                    <a:pt x="12968" y="4536"/>
                  </a:lnTo>
                  <a:lnTo>
                    <a:pt x="12679" y="6048"/>
                  </a:lnTo>
                  <a:lnTo>
                    <a:pt x="9513" y="7536"/>
                  </a:lnTo>
                  <a:lnTo>
                    <a:pt x="10091" y="6552"/>
                  </a:lnTo>
                  <a:lnTo>
                    <a:pt x="10655" y="3024"/>
                  </a:lnTo>
                  <a:lnTo>
                    <a:pt x="10091" y="1512"/>
                  </a:lnTo>
                  <a:lnTo>
                    <a:pt x="8935" y="2016"/>
                  </a:lnTo>
                  <a:lnTo>
                    <a:pt x="8356" y="4032"/>
                  </a:lnTo>
                  <a:lnTo>
                    <a:pt x="7489" y="4032"/>
                  </a:lnTo>
                  <a:lnTo>
                    <a:pt x="6346" y="2016"/>
                  </a:lnTo>
                  <a:lnTo>
                    <a:pt x="5190" y="2016"/>
                  </a:lnTo>
                  <a:lnTo>
                    <a:pt x="5190" y="6048"/>
                  </a:lnTo>
                  <a:lnTo>
                    <a:pt x="3745" y="5040"/>
                  </a:lnTo>
                  <a:lnTo>
                    <a:pt x="2313" y="2520"/>
                  </a:lnTo>
                  <a:lnTo>
                    <a:pt x="1446" y="4032"/>
                  </a:lnTo>
                  <a:lnTo>
                    <a:pt x="3166" y="8544"/>
                  </a:lnTo>
                  <a:lnTo>
                    <a:pt x="5190" y="9048"/>
                  </a:lnTo>
                  <a:lnTo>
                    <a:pt x="5190" y="10056"/>
                  </a:lnTo>
                  <a:lnTo>
                    <a:pt x="3166" y="10056"/>
                  </a:lnTo>
                  <a:lnTo>
                    <a:pt x="2313" y="11568"/>
                  </a:lnTo>
                  <a:lnTo>
                    <a:pt x="2602" y="13560"/>
                  </a:lnTo>
                  <a:lnTo>
                    <a:pt x="1156" y="16080"/>
                  </a:lnTo>
                  <a:lnTo>
                    <a:pt x="0" y="16080"/>
                  </a:lnTo>
                  <a:lnTo>
                    <a:pt x="0" y="17088"/>
                  </a:lnTo>
                  <a:lnTo>
                    <a:pt x="1735" y="19104"/>
                  </a:lnTo>
                  <a:lnTo>
                    <a:pt x="2602" y="17088"/>
                  </a:lnTo>
                  <a:lnTo>
                    <a:pt x="4034" y="19104"/>
                  </a:lnTo>
                  <a:lnTo>
                    <a:pt x="5190" y="16584"/>
                  </a:lnTo>
                  <a:lnTo>
                    <a:pt x="3166" y="15072"/>
                  </a:lnTo>
                  <a:lnTo>
                    <a:pt x="4612" y="14064"/>
                  </a:lnTo>
                  <a:lnTo>
                    <a:pt x="7200" y="14568"/>
                  </a:lnTo>
                  <a:lnTo>
                    <a:pt x="8935" y="13560"/>
                  </a:lnTo>
                  <a:lnTo>
                    <a:pt x="8935" y="11064"/>
                  </a:lnTo>
                  <a:cubicBezTo>
                    <a:pt x="8935" y="11064"/>
                    <a:pt x="9182" y="11280"/>
                    <a:pt x="9361" y="11280"/>
                  </a:cubicBezTo>
                  <a:cubicBezTo>
                    <a:pt x="9444" y="11280"/>
                    <a:pt x="9513" y="11232"/>
                    <a:pt x="9513" y="11064"/>
                  </a:cubicBezTo>
                  <a:cubicBezTo>
                    <a:pt x="10945" y="9552"/>
                    <a:pt x="12390" y="9048"/>
                    <a:pt x="13836" y="7536"/>
                  </a:cubicBezTo>
                  <a:lnTo>
                    <a:pt x="14400" y="9552"/>
                  </a:lnTo>
                  <a:lnTo>
                    <a:pt x="14111" y="11064"/>
                  </a:lnTo>
                  <a:lnTo>
                    <a:pt x="12968" y="10056"/>
                  </a:lnTo>
                  <a:lnTo>
                    <a:pt x="11812" y="11064"/>
                  </a:lnTo>
                  <a:lnTo>
                    <a:pt x="9513" y="17088"/>
                  </a:lnTo>
                  <a:lnTo>
                    <a:pt x="10366" y="17592"/>
                  </a:lnTo>
                  <a:lnTo>
                    <a:pt x="11523" y="21096"/>
                  </a:lnTo>
                  <a:lnTo>
                    <a:pt x="12679" y="21600"/>
                  </a:lnTo>
                  <a:lnTo>
                    <a:pt x="12679" y="20088"/>
                  </a:lnTo>
                  <a:lnTo>
                    <a:pt x="11523" y="17592"/>
                  </a:lnTo>
                  <a:lnTo>
                    <a:pt x="11812" y="17088"/>
                  </a:lnTo>
                  <a:lnTo>
                    <a:pt x="13257" y="18600"/>
                  </a:lnTo>
                  <a:lnTo>
                    <a:pt x="14111" y="17592"/>
                  </a:lnTo>
                  <a:lnTo>
                    <a:pt x="13257" y="16584"/>
                  </a:lnTo>
                  <a:lnTo>
                    <a:pt x="13257" y="14568"/>
                  </a:lnTo>
                  <a:lnTo>
                    <a:pt x="14689" y="15072"/>
                  </a:lnTo>
                  <a:lnTo>
                    <a:pt x="16135" y="14568"/>
                  </a:lnTo>
                  <a:lnTo>
                    <a:pt x="16135" y="14064"/>
                  </a:lnTo>
                  <a:lnTo>
                    <a:pt x="14978" y="14064"/>
                  </a:lnTo>
                  <a:lnTo>
                    <a:pt x="14400" y="12576"/>
                  </a:lnTo>
                  <a:lnTo>
                    <a:pt x="14978" y="12072"/>
                  </a:lnTo>
                  <a:lnTo>
                    <a:pt x="16424" y="12576"/>
                  </a:lnTo>
                  <a:lnTo>
                    <a:pt x="18434" y="12072"/>
                  </a:lnTo>
                  <a:lnTo>
                    <a:pt x="19879" y="10056"/>
                  </a:lnTo>
                  <a:lnTo>
                    <a:pt x="21325" y="9552"/>
                  </a:lnTo>
                  <a:lnTo>
                    <a:pt x="20746" y="7536"/>
                  </a:lnTo>
                  <a:lnTo>
                    <a:pt x="20168" y="7032"/>
                  </a:lnTo>
                  <a:lnTo>
                    <a:pt x="19879" y="6552"/>
                  </a:lnTo>
                  <a:lnTo>
                    <a:pt x="20457" y="5040"/>
                  </a:lnTo>
                  <a:lnTo>
                    <a:pt x="21600" y="4536"/>
                  </a:lnTo>
                  <a:lnTo>
                    <a:pt x="21036" y="3024"/>
                  </a:lnTo>
                  <a:lnTo>
                    <a:pt x="19012" y="2520"/>
                  </a:lnTo>
                  <a:lnTo>
                    <a:pt x="18145" y="3024"/>
                  </a:lnTo>
                  <a:lnTo>
                    <a:pt x="18434" y="4536"/>
                  </a:lnTo>
                  <a:lnTo>
                    <a:pt x="17291" y="5040"/>
                  </a:lnTo>
                  <a:lnTo>
                    <a:pt x="16135" y="2520"/>
                  </a:lnTo>
                  <a:lnTo>
                    <a:pt x="16135" y="1008"/>
                  </a:lnTo>
                  <a:lnTo>
                    <a:pt x="14111" y="0"/>
                  </a:lnTo>
                  <a:close/>
                </a:path>
              </a:pathLst>
            </a:custGeom>
            <a:solidFill>
              <a:srgbClr val="CCD4DA"/>
            </a:solidFill>
            <a:ln w="12700" cap="flat">
              <a:noFill/>
              <a:miter lim="400000"/>
            </a:ln>
            <a:effectLst/>
          </p:spPr>
          <p:txBody>
            <a:bodyPr wrap="square" lIns="0" tIns="0" rIns="0" bIns="0" numCol="1" anchor="ctr">
              <a:noAutofit/>
            </a:bodyPr>
            <a:lstStyle/>
            <a:p>
              <a:pPr defTabSz="342900">
                <a:lnSpc>
                  <a:spcPct val="100000"/>
                </a:lnSpc>
                <a:spcBef>
                  <a:spcPts val="0"/>
                </a:spcBef>
                <a:defRPr sz="1400">
                  <a:latin typeface="Arial"/>
                  <a:ea typeface="Arial"/>
                  <a:cs typeface="Arial"/>
                  <a:sym typeface="Arial"/>
                </a:defRPr>
              </a:pPr>
              <a:endParaRPr sz="525"/>
            </a:p>
          </p:txBody>
        </p:sp>
        <p:sp>
          <p:nvSpPr>
            <p:cNvPr id="67" name="Google Shape;10456;p32">
              <a:extLst>
                <a:ext uri="{FF2B5EF4-FFF2-40B4-BE49-F238E27FC236}">
                  <a16:creationId xmlns:a16="http://schemas.microsoft.com/office/drawing/2014/main" id="{EA9BF374-2FF2-1B0A-CF84-BBAA431C4E4E}"/>
                </a:ext>
              </a:extLst>
            </p:cNvPr>
            <p:cNvSpPr/>
            <p:nvPr/>
          </p:nvSpPr>
          <p:spPr>
            <a:xfrm>
              <a:off x="5539321" y="8067668"/>
              <a:ext cx="399548" cy="174493"/>
            </a:xfrm>
            <a:custGeom>
              <a:avLst/>
              <a:gdLst/>
              <a:ahLst/>
              <a:cxnLst>
                <a:cxn ang="0">
                  <a:pos x="wd2" y="hd2"/>
                </a:cxn>
                <a:cxn ang="5400000">
                  <a:pos x="wd2" y="hd2"/>
                </a:cxn>
                <a:cxn ang="10800000">
                  <a:pos x="wd2" y="hd2"/>
                </a:cxn>
                <a:cxn ang="16200000">
                  <a:pos x="wd2" y="hd2"/>
                </a:cxn>
              </a:cxnLst>
              <a:rect l="0" t="0" r="r" b="b"/>
              <a:pathLst>
                <a:path w="21600" h="21600" extrusionOk="0">
                  <a:moveTo>
                    <a:pt x="13975" y="0"/>
                  </a:moveTo>
                  <a:lnTo>
                    <a:pt x="13691" y="620"/>
                  </a:lnTo>
                  <a:lnTo>
                    <a:pt x="12565" y="2154"/>
                  </a:lnTo>
                  <a:lnTo>
                    <a:pt x="11296" y="2774"/>
                  </a:lnTo>
                  <a:lnTo>
                    <a:pt x="8894" y="5548"/>
                  </a:lnTo>
                  <a:lnTo>
                    <a:pt x="8185" y="6787"/>
                  </a:lnTo>
                  <a:lnTo>
                    <a:pt x="7625" y="7097"/>
                  </a:lnTo>
                  <a:lnTo>
                    <a:pt x="6208" y="7097"/>
                  </a:lnTo>
                  <a:lnTo>
                    <a:pt x="4939" y="4633"/>
                  </a:lnTo>
                  <a:lnTo>
                    <a:pt x="4096" y="4013"/>
                  </a:lnTo>
                  <a:lnTo>
                    <a:pt x="3813" y="4323"/>
                  </a:lnTo>
                  <a:lnTo>
                    <a:pt x="4238" y="5238"/>
                  </a:lnTo>
                  <a:lnTo>
                    <a:pt x="4238" y="5857"/>
                  </a:lnTo>
                  <a:lnTo>
                    <a:pt x="3813" y="6167"/>
                  </a:lnTo>
                  <a:lnTo>
                    <a:pt x="3104" y="5548"/>
                  </a:lnTo>
                  <a:lnTo>
                    <a:pt x="2821" y="4633"/>
                  </a:lnTo>
                  <a:lnTo>
                    <a:pt x="3104" y="4323"/>
                  </a:lnTo>
                  <a:lnTo>
                    <a:pt x="3246" y="4323"/>
                  </a:lnTo>
                  <a:lnTo>
                    <a:pt x="3104" y="3703"/>
                  </a:lnTo>
                  <a:lnTo>
                    <a:pt x="2679" y="3703"/>
                  </a:lnTo>
                  <a:lnTo>
                    <a:pt x="2119" y="3084"/>
                  </a:lnTo>
                  <a:lnTo>
                    <a:pt x="1835" y="2464"/>
                  </a:lnTo>
                  <a:lnTo>
                    <a:pt x="1694" y="1225"/>
                  </a:lnTo>
                  <a:lnTo>
                    <a:pt x="985" y="1225"/>
                  </a:lnTo>
                  <a:lnTo>
                    <a:pt x="567" y="2154"/>
                  </a:lnTo>
                  <a:lnTo>
                    <a:pt x="567" y="3703"/>
                  </a:lnTo>
                  <a:lnTo>
                    <a:pt x="283" y="4633"/>
                  </a:lnTo>
                  <a:lnTo>
                    <a:pt x="0" y="5857"/>
                  </a:lnTo>
                  <a:lnTo>
                    <a:pt x="567" y="6167"/>
                  </a:lnTo>
                  <a:lnTo>
                    <a:pt x="985" y="7716"/>
                  </a:lnTo>
                  <a:lnTo>
                    <a:pt x="425" y="8646"/>
                  </a:lnTo>
                  <a:lnTo>
                    <a:pt x="283" y="10180"/>
                  </a:lnTo>
                  <a:lnTo>
                    <a:pt x="283" y="10800"/>
                  </a:lnTo>
                  <a:lnTo>
                    <a:pt x="425" y="11730"/>
                  </a:lnTo>
                  <a:lnTo>
                    <a:pt x="1127" y="11730"/>
                  </a:lnTo>
                  <a:lnTo>
                    <a:pt x="1694" y="12039"/>
                  </a:lnTo>
                  <a:lnTo>
                    <a:pt x="2402" y="11730"/>
                  </a:lnTo>
                  <a:lnTo>
                    <a:pt x="2679" y="10800"/>
                  </a:lnTo>
                  <a:lnTo>
                    <a:pt x="3104" y="11730"/>
                  </a:lnTo>
                  <a:lnTo>
                    <a:pt x="3104" y="12349"/>
                  </a:lnTo>
                  <a:lnTo>
                    <a:pt x="3529" y="12969"/>
                  </a:lnTo>
                  <a:lnTo>
                    <a:pt x="4939" y="13264"/>
                  </a:lnTo>
                  <a:lnTo>
                    <a:pt x="5223" y="15123"/>
                  </a:lnTo>
                  <a:lnTo>
                    <a:pt x="5506" y="17587"/>
                  </a:lnTo>
                  <a:lnTo>
                    <a:pt x="6208" y="18207"/>
                  </a:lnTo>
                  <a:lnTo>
                    <a:pt x="6917" y="18207"/>
                  </a:lnTo>
                  <a:lnTo>
                    <a:pt x="7058" y="16982"/>
                  </a:lnTo>
                  <a:lnTo>
                    <a:pt x="6775" y="16672"/>
                  </a:lnTo>
                  <a:lnTo>
                    <a:pt x="7058" y="15433"/>
                  </a:lnTo>
                  <a:lnTo>
                    <a:pt x="7625" y="16052"/>
                  </a:lnTo>
                  <a:lnTo>
                    <a:pt x="7767" y="16672"/>
                  </a:lnTo>
                  <a:lnTo>
                    <a:pt x="7625" y="17587"/>
                  </a:lnTo>
                  <a:lnTo>
                    <a:pt x="7767" y="19446"/>
                  </a:lnTo>
                  <a:lnTo>
                    <a:pt x="7767" y="20685"/>
                  </a:lnTo>
                  <a:lnTo>
                    <a:pt x="8043" y="21290"/>
                  </a:lnTo>
                  <a:lnTo>
                    <a:pt x="9035" y="21600"/>
                  </a:lnTo>
                  <a:lnTo>
                    <a:pt x="9602" y="20066"/>
                  </a:lnTo>
                  <a:lnTo>
                    <a:pt x="10162" y="19136"/>
                  </a:lnTo>
                  <a:lnTo>
                    <a:pt x="10871" y="19446"/>
                  </a:lnTo>
                  <a:lnTo>
                    <a:pt x="11154" y="19136"/>
                  </a:lnTo>
                  <a:lnTo>
                    <a:pt x="11154" y="16982"/>
                  </a:lnTo>
                  <a:lnTo>
                    <a:pt x="10587" y="16052"/>
                  </a:lnTo>
                  <a:lnTo>
                    <a:pt x="9879" y="15123"/>
                  </a:lnTo>
                  <a:lnTo>
                    <a:pt x="9744" y="13574"/>
                  </a:lnTo>
                  <a:lnTo>
                    <a:pt x="9744" y="12969"/>
                  </a:lnTo>
                  <a:lnTo>
                    <a:pt x="10446" y="12039"/>
                  </a:lnTo>
                  <a:lnTo>
                    <a:pt x="11714" y="11420"/>
                  </a:lnTo>
                  <a:lnTo>
                    <a:pt x="12706" y="9251"/>
                  </a:lnTo>
                  <a:lnTo>
                    <a:pt x="12706" y="8646"/>
                  </a:lnTo>
                  <a:lnTo>
                    <a:pt x="12565" y="8336"/>
                  </a:lnTo>
                  <a:lnTo>
                    <a:pt x="12565" y="6167"/>
                  </a:lnTo>
                  <a:lnTo>
                    <a:pt x="13833" y="5238"/>
                  </a:lnTo>
                  <a:lnTo>
                    <a:pt x="14683" y="4633"/>
                  </a:lnTo>
                  <a:lnTo>
                    <a:pt x="15250" y="5548"/>
                  </a:lnTo>
                  <a:lnTo>
                    <a:pt x="15952" y="7097"/>
                  </a:lnTo>
                  <a:lnTo>
                    <a:pt x="16519" y="7097"/>
                  </a:lnTo>
                  <a:lnTo>
                    <a:pt x="17221" y="8956"/>
                  </a:lnTo>
                  <a:lnTo>
                    <a:pt x="17362" y="10490"/>
                  </a:lnTo>
                  <a:lnTo>
                    <a:pt x="17646" y="11420"/>
                  </a:lnTo>
                  <a:lnTo>
                    <a:pt x="18071" y="10800"/>
                  </a:lnTo>
                  <a:lnTo>
                    <a:pt x="18638" y="9870"/>
                  </a:lnTo>
                  <a:lnTo>
                    <a:pt x="18921" y="9870"/>
                  </a:lnTo>
                  <a:lnTo>
                    <a:pt x="19063" y="10800"/>
                  </a:lnTo>
                  <a:lnTo>
                    <a:pt x="18779" y="11730"/>
                  </a:lnTo>
                  <a:lnTo>
                    <a:pt x="18354" y="11730"/>
                  </a:lnTo>
                  <a:lnTo>
                    <a:pt x="17646" y="13884"/>
                  </a:lnTo>
                  <a:lnTo>
                    <a:pt x="17504" y="14503"/>
                  </a:lnTo>
                  <a:lnTo>
                    <a:pt x="17646" y="16672"/>
                  </a:lnTo>
                  <a:lnTo>
                    <a:pt x="18638" y="19446"/>
                  </a:lnTo>
                  <a:lnTo>
                    <a:pt x="19481" y="20995"/>
                  </a:lnTo>
                  <a:lnTo>
                    <a:pt x="20048" y="18207"/>
                  </a:lnTo>
                  <a:lnTo>
                    <a:pt x="20331" y="18207"/>
                  </a:lnTo>
                  <a:lnTo>
                    <a:pt x="20898" y="17587"/>
                  </a:lnTo>
                  <a:lnTo>
                    <a:pt x="21033" y="15433"/>
                  </a:lnTo>
                  <a:lnTo>
                    <a:pt x="21600" y="13264"/>
                  </a:lnTo>
                  <a:lnTo>
                    <a:pt x="21175" y="10800"/>
                  </a:lnTo>
                  <a:lnTo>
                    <a:pt x="21175" y="10180"/>
                  </a:lnTo>
                  <a:lnTo>
                    <a:pt x="21458" y="8646"/>
                  </a:lnTo>
                  <a:lnTo>
                    <a:pt x="21033" y="7716"/>
                  </a:lnTo>
                  <a:lnTo>
                    <a:pt x="20473" y="7097"/>
                  </a:lnTo>
                  <a:lnTo>
                    <a:pt x="20331" y="6167"/>
                  </a:lnTo>
                  <a:lnTo>
                    <a:pt x="19623" y="4323"/>
                  </a:lnTo>
                  <a:lnTo>
                    <a:pt x="18071" y="2464"/>
                  </a:lnTo>
                  <a:lnTo>
                    <a:pt x="16944" y="2154"/>
                  </a:lnTo>
                  <a:lnTo>
                    <a:pt x="15385" y="2154"/>
                  </a:lnTo>
                  <a:lnTo>
                    <a:pt x="14825" y="1534"/>
                  </a:lnTo>
                  <a:lnTo>
                    <a:pt x="14542" y="915"/>
                  </a:lnTo>
                  <a:lnTo>
                    <a:pt x="13975" y="0"/>
                  </a:lnTo>
                  <a:close/>
                </a:path>
              </a:pathLst>
            </a:custGeom>
            <a:solidFill>
              <a:srgbClr val="CCD4DA"/>
            </a:solidFill>
            <a:ln w="12700" cap="flat">
              <a:noFill/>
              <a:miter lim="400000"/>
            </a:ln>
            <a:effectLst/>
          </p:spPr>
          <p:txBody>
            <a:bodyPr wrap="square" lIns="0" tIns="0" rIns="0" bIns="0" numCol="1" anchor="ctr">
              <a:noAutofit/>
            </a:bodyPr>
            <a:lstStyle/>
            <a:p>
              <a:pPr defTabSz="342900">
                <a:lnSpc>
                  <a:spcPct val="100000"/>
                </a:lnSpc>
                <a:spcBef>
                  <a:spcPts val="0"/>
                </a:spcBef>
                <a:defRPr sz="1400">
                  <a:latin typeface="Arial"/>
                  <a:ea typeface="Arial"/>
                  <a:cs typeface="Arial"/>
                  <a:sym typeface="Arial"/>
                </a:defRPr>
              </a:pPr>
              <a:endParaRPr sz="525"/>
            </a:p>
          </p:txBody>
        </p:sp>
        <p:sp>
          <p:nvSpPr>
            <p:cNvPr id="68" name="Google Shape;10457;p32">
              <a:extLst>
                <a:ext uri="{FF2B5EF4-FFF2-40B4-BE49-F238E27FC236}">
                  <a16:creationId xmlns:a16="http://schemas.microsoft.com/office/drawing/2014/main" id="{FA6F6901-0607-4E0D-9BCD-0E47A867CD5C}"/>
                </a:ext>
              </a:extLst>
            </p:cNvPr>
            <p:cNvSpPr/>
            <p:nvPr/>
          </p:nvSpPr>
          <p:spPr>
            <a:xfrm>
              <a:off x="5327746" y="7960398"/>
              <a:ext cx="242898" cy="216922"/>
            </a:xfrm>
            <a:custGeom>
              <a:avLst/>
              <a:gdLst/>
              <a:ahLst/>
              <a:cxnLst>
                <a:cxn ang="0">
                  <a:pos x="wd2" y="hd2"/>
                </a:cxn>
                <a:cxn ang="5400000">
                  <a:pos x="wd2" y="hd2"/>
                </a:cxn>
                <a:cxn ang="10800000">
                  <a:pos x="wd2" y="hd2"/>
                </a:cxn>
                <a:cxn ang="16200000">
                  <a:pos x="wd2" y="hd2"/>
                </a:cxn>
              </a:cxnLst>
              <a:rect l="0" t="0" r="r" b="b"/>
              <a:pathLst>
                <a:path w="21600" h="21600" extrusionOk="0">
                  <a:moveTo>
                    <a:pt x="3252" y="0"/>
                  </a:moveTo>
                  <a:lnTo>
                    <a:pt x="1165" y="249"/>
                  </a:lnTo>
                  <a:lnTo>
                    <a:pt x="1165" y="498"/>
                  </a:lnTo>
                  <a:lnTo>
                    <a:pt x="699" y="748"/>
                  </a:lnTo>
                  <a:lnTo>
                    <a:pt x="932" y="748"/>
                  </a:lnTo>
                  <a:lnTo>
                    <a:pt x="699" y="2480"/>
                  </a:lnTo>
                  <a:lnTo>
                    <a:pt x="0" y="2730"/>
                  </a:lnTo>
                  <a:lnTo>
                    <a:pt x="1399" y="3228"/>
                  </a:lnTo>
                  <a:lnTo>
                    <a:pt x="1854" y="4474"/>
                  </a:lnTo>
                  <a:lnTo>
                    <a:pt x="699" y="5459"/>
                  </a:lnTo>
                  <a:lnTo>
                    <a:pt x="0" y="6955"/>
                  </a:lnTo>
                  <a:lnTo>
                    <a:pt x="233" y="8189"/>
                  </a:lnTo>
                  <a:lnTo>
                    <a:pt x="2087" y="9934"/>
                  </a:lnTo>
                  <a:lnTo>
                    <a:pt x="3718" y="9934"/>
                  </a:lnTo>
                  <a:lnTo>
                    <a:pt x="4640" y="10432"/>
                  </a:lnTo>
                  <a:lnTo>
                    <a:pt x="5339" y="11666"/>
                  </a:lnTo>
                  <a:lnTo>
                    <a:pt x="5805" y="11666"/>
                  </a:lnTo>
                  <a:lnTo>
                    <a:pt x="6738" y="10432"/>
                  </a:lnTo>
                  <a:lnTo>
                    <a:pt x="6504" y="9186"/>
                  </a:lnTo>
                  <a:lnTo>
                    <a:pt x="4640" y="7952"/>
                  </a:lnTo>
                  <a:lnTo>
                    <a:pt x="4185" y="6955"/>
                  </a:lnTo>
                  <a:lnTo>
                    <a:pt x="4640" y="6705"/>
                  </a:lnTo>
                  <a:lnTo>
                    <a:pt x="5805" y="7702"/>
                  </a:lnTo>
                  <a:lnTo>
                    <a:pt x="6971" y="8189"/>
                  </a:lnTo>
                  <a:lnTo>
                    <a:pt x="7204" y="9186"/>
                  </a:lnTo>
                  <a:lnTo>
                    <a:pt x="8358" y="10183"/>
                  </a:lnTo>
                  <a:lnTo>
                    <a:pt x="8824" y="11666"/>
                  </a:lnTo>
                  <a:lnTo>
                    <a:pt x="10223" y="12663"/>
                  </a:lnTo>
                  <a:lnTo>
                    <a:pt x="11377" y="13660"/>
                  </a:lnTo>
                  <a:lnTo>
                    <a:pt x="12310" y="14159"/>
                  </a:lnTo>
                  <a:lnTo>
                    <a:pt x="13697" y="15642"/>
                  </a:lnTo>
                  <a:lnTo>
                    <a:pt x="13930" y="16639"/>
                  </a:lnTo>
                  <a:lnTo>
                    <a:pt x="13009" y="17636"/>
                  </a:lnTo>
                  <a:lnTo>
                    <a:pt x="13009" y="18621"/>
                  </a:lnTo>
                  <a:lnTo>
                    <a:pt x="13697" y="19369"/>
                  </a:lnTo>
                  <a:lnTo>
                    <a:pt x="16028" y="20615"/>
                  </a:lnTo>
                  <a:lnTo>
                    <a:pt x="16494" y="20366"/>
                  </a:lnTo>
                  <a:lnTo>
                    <a:pt x="16949" y="19369"/>
                  </a:lnTo>
                  <a:lnTo>
                    <a:pt x="16261" y="18621"/>
                  </a:lnTo>
                  <a:lnTo>
                    <a:pt x="15096" y="17885"/>
                  </a:lnTo>
                  <a:lnTo>
                    <a:pt x="15096" y="17636"/>
                  </a:lnTo>
                  <a:lnTo>
                    <a:pt x="15329" y="17387"/>
                  </a:lnTo>
                  <a:lnTo>
                    <a:pt x="16261" y="17885"/>
                  </a:lnTo>
                  <a:lnTo>
                    <a:pt x="17182" y="19369"/>
                  </a:lnTo>
                  <a:lnTo>
                    <a:pt x="17182" y="20615"/>
                  </a:lnTo>
                  <a:lnTo>
                    <a:pt x="17649" y="20615"/>
                  </a:lnTo>
                  <a:lnTo>
                    <a:pt x="18115" y="21113"/>
                  </a:lnTo>
                  <a:lnTo>
                    <a:pt x="18581" y="21600"/>
                  </a:lnTo>
                  <a:lnTo>
                    <a:pt x="19280" y="21600"/>
                  </a:lnTo>
                  <a:lnTo>
                    <a:pt x="19513" y="21113"/>
                  </a:lnTo>
                  <a:lnTo>
                    <a:pt x="19513" y="20116"/>
                  </a:lnTo>
                  <a:lnTo>
                    <a:pt x="19280" y="19369"/>
                  </a:lnTo>
                  <a:lnTo>
                    <a:pt x="19280" y="18870"/>
                  </a:lnTo>
                  <a:lnTo>
                    <a:pt x="19513" y="17636"/>
                  </a:lnTo>
                  <a:lnTo>
                    <a:pt x="20435" y="16888"/>
                  </a:lnTo>
                  <a:lnTo>
                    <a:pt x="19746" y="15642"/>
                  </a:lnTo>
                  <a:lnTo>
                    <a:pt x="18814" y="15393"/>
                  </a:lnTo>
                  <a:lnTo>
                    <a:pt x="19280" y="14408"/>
                  </a:lnTo>
                  <a:lnTo>
                    <a:pt x="19746" y="13660"/>
                  </a:lnTo>
                  <a:lnTo>
                    <a:pt x="19746" y="12414"/>
                  </a:lnTo>
                  <a:lnTo>
                    <a:pt x="20435" y="11666"/>
                  </a:lnTo>
                  <a:lnTo>
                    <a:pt x="21600" y="11666"/>
                  </a:lnTo>
                  <a:lnTo>
                    <a:pt x="21600" y="11417"/>
                  </a:lnTo>
                  <a:lnTo>
                    <a:pt x="20668" y="10681"/>
                  </a:lnTo>
                  <a:lnTo>
                    <a:pt x="19513" y="10432"/>
                  </a:lnTo>
                  <a:lnTo>
                    <a:pt x="18814" y="9435"/>
                  </a:lnTo>
                  <a:lnTo>
                    <a:pt x="18348" y="8687"/>
                  </a:lnTo>
                  <a:lnTo>
                    <a:pt x="17182" y="6955"/>
                  </a:lnTo>
                  <a:lnTo>
                    <a:pt x="16261" y="5709"/>
                  </a:lnTo>
                  <a:lnTo>
                    <a:pt x="16261" y="4225"/>
                  </a:lnTo>
                  <a:lnTo>
                    <a:pt x="15795" y="2979"/>
                  </a:lnTo>
                  <a:lnTo>
                    <a:pt x="15096" y="3228"/>
                  </a:lnTo>
                  <a:lnTo>
                    <a:pt x="14862" y="3976"/>
                  </a:lnTo>
                  <a:lnTo>
                    <a:pt x="13697" y="3976"/>
                  </a:lnTo>
                  <a:lnTo>
                    <a:pt x="13930" y="3228"/>
                  </a:lnTo>
                  <a:lnTo>
                    <a:pt x="13009" y="3228"/>
                  </a:lnTo>
                  <a:lnTo>
                    <a:pt x="12543" y="3727"/>
                  </a:lnTo>
                  <a:lnTo>
                    <a:pt x="11377" y="2480"/>
                  </a:lnTo>
                  <a:lnTo>
                    <a:pt x="11377" y="1733"/>
                  </a:lnTo>
                  <a:lnTo>
                    <a:pt x="10456" y="1495"/>
                  </a:lnTo>
                  <a:lnTo>
                    <a:pt x="9524" y="498"/>
                  </a:lnTo>
                  <a:lnTo>
                    <a:pt x="7892" y="498"/>
                  </a:lnTo>
                  <a:lnTo>
                    <a:pt x="6738" y="748"/>
                  </a:lnTo>
                  <a:lnTo>
                    <a:pt x="3252" y="0"/>
                  </a:lnTo>
                  <a:close/>
                </a:path>
              </a:pathLst>
            </a:custGeom>
            <a:solidFill>
              <a:srgbClr val="CCD4DA"/>
            </a:solidFill>
            <a:ln w="12700" cap="flat">
              <a:noFill/>
              <a:miter lim="400000"/>
            </a:ln>
            <a:effectLst/>
          </p:spPr>
          <p:txBody>
            <a:bodyPr wrap="square" lIns="0" tIns="0" rIns="0" bIns="0" numCol="1" anchor="ctr">
              <a:noAutofit/>
            </a:bodyPr>
            <a:lstStyle/>
            <a:p>
              <a:pPr defTabSz="342900">
                <a:lnSpc>
                  <a:spcPct val="100000"/>
                </a:lnSpc>
                <a:spcBef>
                  <a:spcPts val="0"/>
                </a:spcBef>
                <a:defRPr sz="1400">
                  <a:latin typeface="Arial"/>
                  <a:ea typeface="Arial"/>
                  <a:cs typeface="Arial"/>
                  <a:sym typeface="Arial"/>
                </a:defRPr>
              </a:pPr>
              <a:endParaRPr sz="525"/>
            </a:p>
          </p:txBody>
        </p:sp>
        <p:sp>
          <p:nvSpPr>
            <p:cNvPr id="69" name="Google Shape;10458;p32">
              <a:extLst>
                <a:ext uri="{FF2B5EF4-FFF2-40B4-BE49-F238E27FC236}">
                  <a16:creationId xmlns:a16="http://schemas.microsoft.com/office/drawing/2014/main" id="{6AAB3DF6-3CD6-C766-88FC-7A90BEFED837}"/>
                </a:ext>
              </a:extLst>
            </p:cNvPr>
            <p:cNvSpPr/>
            <p:nvPr/>
          </p:nvSpPr>
          <p:spPr>
            <a:xfrm>
              <a:off x="5199808" y="7676129"/>
              <a:ext cx="336884" cy="319190"/>
            </a:xfrm>
            <a:custGeom>
              <a:avLst/>
              <a:gdLst/>
              <a:ahLst/>
              <a:cxnLst>
                <a:cxn ang="0">
                  <a:pos x="wd2" y="hd2"/>
                </a:cxn>
                <a:cxn ang="5400000">
                  <a:pos x="wd2" y="hd2"/>
                </a:cxn>
                <a:cxn ang="10800000">
                  <a:pos x="wd2" y="hd2"/>
                </a:cxn>
                <a:cxn ang="16200000">
                  <a:pos x="wd2" y="hd2"/>
                </a:cxn>
              </a:cxnLst>
              <a:rect l="0" t="0" r="r" b="b"/>
              <a:pathLst>
                <a:path w="21600" h="21600" extrusionOk="0">
                  <a:moveTo>
                    <a:pt x="19759" y="0"/>
                  </a:moveTo>
                  <a:lnTo>
                    <a:pt x="19255" y="169"/>
                  </a:lnTo>
                  <a:lnTo>
                    <a:pt x="19087" y="839"/>
                  </a:lnTo>
                  <a:lnTo>
                    <a:pt x="18415" y="1008"/>
                  </a:lnTo>
                  <a:lnTo>
                    <a:pt x="17583" y="1686"/>
                  </a:lnTo>
                  <a:lnTo>
                    <a:pt x="16742" y="1686"/>
                  </a:lnTo>
                  <a:lnTo>
                    <a:pt x="16574" y="2363"/>
                  </a:lnTo>
                  <a:lnTo>
                    <a:pt x="15902" y="2024"/>
                  </a:lnTo>
                  <a:lnTo>
                    <a:pt x="15070" y="2363"/>
                  </a:lnTo>
                  <a:lnTo>
                    <a:pt x="14902" y="1855"/>
                  </a:lnTo>
                  <a:lnTo>
                    <a:pt x="14229" y="1516"/>
                  </a:lnTo>
                  <a:lnTo>
                    <a:pt x="13893" y="1516"/>
                  </a:lnTo>
                  <a:lnTo>
                    <a:pt x="13565" y="2363"/>
                  </a:lnTo>
                  <a:lnTo>
                    <a:pt x="12725" y="2363"/>
                  </a:lnTo>
                  <a:lnTo>
                    <a:pt x="12221" y="3371"/>
                  </a:lnTo>
                  <a:lnTo>
                    <a:pt x="12221" y="3710"/>
                  </a:lnTo>
                  <a:lnTo>
                    <a:pt x="11716" y="4049"/>
                  </a:lnTo>
                  <a:lnTo>
                    <a:pt x="10884" y="4727"/>
                  </a:lnTo>
                  <a:lnTo>
                    <a:pt x="9876" y="5227"/>
                  </a:lnTo>
                  <a:lnTo>
                    <a:pt x="9708" y="5565"/>
                  </a:lnTo>
                  <a:lnTo>
                    <a:pt x="9043" y="5396"/>
                  </a:lnTo>
                  <a:lnTo>
                    <a:pt x="8539" y="5565"/>
                  </a:lnTo>
                  <a:lnTo>
                    <a:pt x="8035" y="5227"/>
                  </a:lnTo>
                  <a:lnTo>
                    <a:pt x="6867" y="5057"/>
                  </a:lnTo>
                  <a:lnTo>
                    <a:pt x="5522" y="5904"/>
                  </a:lnTo>
                  <a:lnTo>
                    <a:pt x="4017" y="6073"/>
                  </a:lnTo>
                  <a:lnTo>
                    <a:pt x="4017" y="7590"/>
                  </a:lnTo>
                  <a:lnTo>
                    <a:pt x="3849" y="8776"/>
                  </a:lnTo>
                  <a:lnTo>
                    <a:pt x="3345" y="9445"/>
                  </a:lnTo>
                  <a:lnTo>
                    <a:pt x="2345" y="9445"/>
                  </a:lnTo>
                  <a:lnTo>
                    <a:pt x="1505" y="9614"/>
                  </a:lnTo>
                  <a:lnTo>
                    <a:pt x="1505" y="10122"/>
                  </a:lnTo>
                  <a:lnTo>
                    <a:pt x="1000" y="10122"/>
                  </a:lnTo>
                  <a:lnTo>
                    <a:pt x="168" y="9784"/>
                  </a:lnTo>
                  <a:lnTo>
                    <a:pt x="0" y="10122"/>
                  </a:lnTo>
                  <a:lnTo>
                    <a:pt x="1673" y="12147"/>
                  </a:lnTo>
                  <a:lnTo>
                    <a:pt x="2513" y="12824"/>
                  </a:lnTo>
                  <a:lnTo>
                    <a:pt x="2513" y="13502"/>
                  </a:lnTo>
                  <a:lnTo>
                    <a:pt x="3849" y="14680"/>
                  </a:lnTo>
                  <a:lnTo>
                    <a:pt x="5018" y="16365"/>
                  </a:lnTo>
                  <a:lnTo>
                    <a:pt x="7195" y="18729"/>
                  </a:lnTo>
                  <a:lnTo>
                    <a:pt x="7699" y="18729"/>
                  </a:lnTo>
                  <a:lnTo>
                    <a:pt x="8203" y="18898"/>
                  </a:lnTo>
                  <a:lnTo>
                    <a:pt x="8539" y="18729"/>
                  </a:lnTo>
                  <a:lnTo>
                    <a:pt x="8539" y="19406"/>
                  </a:lnTo>
                  <a:lnTo>
                    <a:pt x="9043" y="19406"/>
                  </a:lnTo>
                  <a:lnTo>
                    <a:pt x="10548" y="19237"/>
                  </a:lnTo>
                  <a:lnTo>
                    <a:pt x="13061" y="19745"/>
                  </a:lnTo>
                  <a:lnTo>
                    <a:pt x="13893" y="19576"/>
                  </a:lnTo>
                  <a:lnTo>
                    <a:pt x="15070" y="19576"/>
                  </a:lnTo>
                  <a:lnTo>
                    <a:pt x="15574" y="20253"/>
                  </a:lnTo>
                  <a:lnTo>
                    <a:pt x="16070" y="20414"/>
                  </a:lnTo>
                  <a:lnTo>
                    <a:pt x="16070" y="20922"/>
                  </a:lnTo>
                  <a:lnTo>
                    <a:pt x="17246" y="21600"/>
                  </a:lnTo>
                  <a:lnTo>
                    <a:pt x="17583" y="21431"/>
                  </a:lnTo>
                  <a:lnTo>
                    <a:pt x="18079" y="21431"/>
                  </a:lnTo>
                  <a:lnTo>
                    <a:pt x="18415" y="21261"/>
                  </a:lnTo>
                  <a:lnTo>
                    <a:pt x="18247" y="20584"/>
                  </a:lnTo>
                  <a:lnTo>
                    <a:pt x="17751" y="19914"/>
                  </a:lnTo>
                  <a:lnTo>
                    <a:pt x="17583" y="18898"/>
                  </a:lnTo>
                  <a:lnTo>
                    <a:pt x="18247" y="17890"/>
                  </a:lnTo>
                  <a:lnTo>
                    <a:pt x="18415" y="17212"/>
                  </a:lnTo>
                  <a:lnTo>
                    <a:pt x="18415" y="16196"/>
                  </a:lnTo>
                  <a:lnTo>
                    <a:pt x="18247" y="16873"/>
                  </a:lnTo>
                  <a:lnTo>
                    <a:pt x="18079" y="17212"/>
                  </a:lnTo>
                  <a:lnTo>
                    <a:pt x="17583" y="17382"/>
                  </a:lnTo>
                  <a:lnTo>
                    <a:pt x="17583" y="16873"/>
                  </a:lnTo>
                  <a:lnTo>
                    <a:pt x="17751" y="16196"/>
                  </a:lnTo>
                  <a:lnTo>
                    <a:pt x="18247" y="15188"/>
                  </a:lnTo>
                  <a:lnTo>
                    <a:pt x="18079" y="14510"/>
                  </a:lnTo>
                  <a:lnTo>
                    <a:pt x="18079" y="13833"/>
                  </a:lnTo>
                  <a:lnTo>
                    <a:pt x="18751" y="12316"/>
                  </a:lnTo>
                  <a:lnTo>
                    <a:pt x="19087" y="12316"/>
                  </a:lnTo>
                  <a:lnTo>
                    <a:pt x="18919" y="12824"/>
                  </a:lnTo>
                  <a:lnTo>
                    <a:pt x="18919" y="14510"/>
                  </a:lnTo>
                  <a:lnTo>
                    <a:pt x="19087" y="14510"/>
                  </a:lnTo>
                  <a:lnTo>
                    <a:pt x="19423" y="13833"/>
                  </a:lnTo>
                  <a:lnTo>
                    <a:pt x="19759" y="11978"/>
                  </a:lnTo>
                  <a:lnTo>
                    <a:pt x="19759" y="9784"/>
                  </a:lnTo>
                  <a:lnTo>
                    <a:pt x="19927" y="9445"/>
                  </a:lnTo>
                  <a:lnTo>
                    <a:pt x="19423" y="8776"/>
                  </a:lnTo>
                  <a:lnTo>
                    <a:pt x="19255" y="8606"/>
                  </a:lnTo>
                  <a:lnTo>
                    <a:pt x="19255" y="8098"/>
                  </a:lnTo>
                  <a:lnTo>
                    <a:pt x="19759" y="7759"/>
                  </a:lnTo>
                  <a:lnTo>
                    <a:pt x="19927" y="7759"/>
                  </a:lnTo>
                  <a:lnTo>
                    <a:pt x="20095" y="7929"/>
                  </a:lnTo>
                  <a:lnTo>
                    <a:pt x="20264" y="6751"/>
                  </a:lnTo>
                  <a:lnTo>
                    <a:pt x="21096" y="5565"/>
                  </a:lnTo>
                  <a:lnTo>
                    <a:pt x="21600" y="5057"/>
                  </a:lnTo>
                  <a:lnTo>
                    <a:pt x="21600" y="4557"/>
                  </a:lnTo>
                  <a:lnTo>
                    <a:pt x="21096" y="4218"/>
                  </a:lnTo>
                  <a:lnTo>
                    <a:pt x="21096" y="3710"/>
                  </a:lnTo>
                  <a:lnTo>
                    <a:pt x="21432" y="3033"/>
                  </a:lnTo>
                  <a:lnTo>
                    <a:pt x="21096" y="2194"/>
                  </a:lnTo>
                  <a:lnTo>
                    <a:pt x="21096" y="1008"/>
                  </a:lnTo>
                  <a:lnTo>
                    <a:pt x="21432" y="500"/>
                  </a:lnTo>
                  <a:lnTo>
                    <a:pt x="21600" y="339"/>
                  </a:lnTo>
                  <a:lnTo>
                    <a:pt x="20264" y="339"/>
                  </a:lnTo>
                  <a:lnTo>
                    <a:pt x="20095" y="0"/>
                  </a:lnTo>
                  <a:close/>
                </a:path>
              </a:pathLst>
            </a:custGeom>
            <a:solidFill>
              <a:srgbClr val="CCD4DA"/>
            </a:solidFill>
            <a:ln w="12700" cap="flat">
              <a:noFill/>
              <a:miter lim="400000"/>
            </a:ln>
            <a:effectLst/>
          </p:spPr>
          <p:txBody>
            <a:bodyPr wrap="square" lIns="0" tIns="0" rIns="0" bIns="0" numCol="1" anchor="ctr">
              <a:noAutofit/>
            </a:bodyPr>
            <a:lstStyle/>
            <a:p>
              <a:pPr defTabSz="342900">
                <a:lnSpc>
                  <a:spcPct val="100000"/>
                </a:lnSpc>
                <a:spcBef>
                  <a:spcPts val="0"/>
                </a:spcBef>
                <a:defRPr sz="1400">
                  <a:latin typeface="Arial"/>
                  <a:ea typeface="Arial"/>
                  <a:cs typeface="Arial"/>
                  <a:sym typeface="Arial"/>
                </a:defRPr>
              </a:pPr>
              <a:endParaRPr sz="525"/>
            </a:p>
          </p:txBody>
        </p:sp>
        <p:sp>
          <p:nvSpPr>
            <p:cNvPr id="70" name="Google Shape;10459;p32">
              <a:extLst>
                <a:ext uri="{FF2B5EF4-FFF2-40B4-BE49-F238E27FC236}">
                  <a16:creationId xmlns:a16="http://schemas.microsoft.com/office/drawing/2014/main" id="{00DDB46D-4ABB-1241-5B91-D6F05B54669A}"/>
                </a:ext>
              </a:extLst>
            </p:cNvPr>
            <p:cNvSpPr/>
            <p:nvPr/>
          </p:nvSpPr>
          <p:spPr>
            <a:xfrm>
              <a:off x="5090100" y="7611297"/>
              <a:ext cx="457085" cy="219426"/>
            </a:xfrm>
            <a:custGeom>
              <a:avLst/>
              <a:gdLst/>
              <a:ahLst/>
              <a:cxnLst>
                <a:cxn ang="0">
                  <a:pos x="wd2" y="hd2"/>
                </a:cxn>
                <a:cxn ang="5400000">
                  <a:pos x="wd2" y="hd2"/>
                </a:cxn>
                <a:cxn ang="10800000">
                  <a:pos x="wd2" y="hd2"/>
                </a:cxn>
                <a:cxn ang="16200000">
                  <a:pos x="wd2" y="hd2"/>
                </a:cxn>
              </a:cxnLst>
              <a:rect l="0" t="0" r="r" b="b"/>
              <a:pathLst>
                <a:path w="21600" h="21600" extrusionOk="0">
                  <a:moveTo>
                    <a:pt x="11354" y="0"/>
                  </a:moveTo>
                  <a:lnTo>
                    <a:pt x="11231" y="493"/>
                  </a:lnTo>
                  <a:lnTo>
                    <a:pt x="11602" y="1220"/>
                  </a:lnTo>
                  <a:lnTo>
                    <a:pt x="10983" y="1467"/>
                  </a:lnTo>
                  <a:lnTo>
                    <a:pt x="10611" y="1959"/>
                  </a:lnTo>
                  <a:lnTo>
                    <a:pt x="9998" y="1713"/>
                  </a:lnTo>
                  <a:lnTo>
                    <a:pt x="8883" y="1959"/>
                  </a:lnTo>
                  <a:lnTo>
                    <a:pt x="5556" y="1959"/>
                  </a:lnTo>
                  <a:lnTo>
                    <a:pt x="4565" y="2945"/>
                  </a:lnTo>
                  <a:lnTo>
                    <a:pt x="4194" y="2452"/>
                  </a:lnTo>
                  <a:lnTo>
                    <a:pt x="4194" y="2945"/>
                  </a:lnTo>
                  <a:lnTo>
                    <a:pt x="3704" y="3684"/>
                  </a:lnTo>
                  <a:lnTo>
                    <a:pt x="3333" y="4904"/>
                  </a:lnTo>
                  <a:lnTo>
                    <a:pt x="2466" y="5643"/>
                  </a:lnTo>
                  <a:lnTo>
                    <a:pt x="1976" y="5643"/>
                  </a:lnTo>
                  <a:lnTo>
                    <a:pt x="1109" y="7603"/>
                  </a:lnTo>
                  <a:lnTo>
                    <a:pt x="619" y="8835"/>
                  </a:lnTo>
                  <a:lnTo>
                    <a:pt x="737" y="9820"/>
                  </a:lnTo>
                  <a:lnTo>
                    <a:pt x="248" y="11533"/>
                  </a:lnTo>
                  <a:lnTo>
                    <a:pt x="0" y="12272"/>
                  </a:lnTo>
                  <a:lnTo>
                    <a:pt x="248" y="11780"/>
                  </a:lnTo>
                  <a:lnTo>
                    <a:pt x="737" y="12272"/>
                  </a:lnTo>
                  <a:lnTo>
                    <a:pt x="861" y="12519"/>
                  </a:lnTo>
                  <a:lnTo>
                    <a:pt x="1233" y="12765"/>
                  </a:lnTo>
                  <a:lnTo>
                    <a:pt x="1481" y="13493"/>
                  </a:lnTo>
                  <a:lnTo>
                    <a:pt x="2348" y="13012"/>
                  </a:lnTo>
                  <a:lnTo>
                    <a:pt x="2961" y="13493"/>
                  </a:lnTo>
                  <a:lnTo>
                    <a:pt x="3333" y="14725"/>
                  </a:lnTo>
                  <a:lnTo>
                    <a:pt x="3580" y="15217"/>
                  </a:lnTo>
                  <a:lnTo>
                    <a:pt x="3828" y="15957"/>
                  </a:lnTo>
                  <a:lnTo>
                    <a:pt x="3952" y="15217"/>
                  </a:lnTo>
                  <a:lnTo>
                    <a:pt x="4194" y="14725"/>
                  </a:lnTo>
                  <a:lnTo>
                    <a:pt x="4813" y="14232"/>
                  </a:lnTo>
                  <a:lnTo>
                    <a:pt x="5061" y="14725"/>
                  </a:lnTo>
                  <a:lnTo>
                    <a:pt x="5556" y="14971"/>
                  </a:lnTo>
                  <a:lnTo>
                    <a:pt x="5556" y="16203"/>
                  </a:lnTo>
                  <a:lnTo>
                    <a:pt x="5432" y="17423"/>
                  </a:lnTo>
                  <a:lnTo>
                    <a:pt x="5432" y="17670"/>
                  </a:lnTo>
                  <a:lnTo>
                    <a:pt x="5185" y="18901"/>
                  </a:lnTo>
                  <a:lnTo>
                    <a:pt x="5432" y="19641"/>
                  </a:lnTo>
                  <a:lnTo>
                    <a:pt x="5674" y="19887"/>
                  </a:lnTo>
                  <a:lnTo>
                    <a:pt x="5798" y="20122"/>
                  </a:lnTo>
                  <a:lnTo>
                    <a:pt x="6170" y="20122"/>
                  </a:lnTo>
                  <a:lnTo>
                    <a:pt x="6294" y="19887"/>
                  </a:lnTo>
                  <a:lnTo>
                    <a:pt x="6665" y="20122"/>
                  </a:lnTo>
                  <a:lnTo>
                    <a:pt x="6665" y="21107"/>
                  </a:lnTo>
                  <a:lnTo>
                    <a:pt x="6789" y="21600"/>
                  </a:lnTo>
                  <a:lnTo>
                    <a:pt x="7403" y="21354"/>
                  </a:lnTo>
                  <a:lnTo>
                    <a:pt x="8146" y="21354"/>
                  </a:lnTo>
                  <a:lnTo>
                    <a:pt x="8517" y="20368"/>
                  </a:lnTo>
                  <a:lnTo>
                    <a:pt x="8517" y="16449"/>
                  </a:lnTo>
                  <a:lnTo>
                    <a:pt x="9502" y="16203"/>
                  </a:lnTo>
                  <a:lnTo>
                    <a:pt x="10611" y="14971"/>
                  </a:lnTo>
                  <a:lnTo>
                    <a:pt x="11354" y="15217"/>
                  </a:lnTo>
                  <a:lnTo>
                    <a:pt x="11850" y="15957"/>
                  </a:lnTo>
                  <a:lnTo>
                    <a:pt x="12216" y="15957"/>
                  </a:lnTo>
                  <a:lnTo>
                    <a:pt x="12587" y="16203"/>
                  </a:lnTo>
                  <a:lnTo>
                    <a:pt x="12835" y="15217"/>
                  </a:lnTo>
                  <a:lnTo>
                    <a:pt x="13578" y="14971"/>
                  </a:lnTo>
                  <a:lnTo>
                    <a:pt x="14192" y="13493"/>
                  </a:lnTo>
                  <a:lnTo>
                    <a:pt x="14439" y="13012"/>
                  </a:lnTo>
                  <a:lnTo>
                    <a:pt x="14687" y="12519"/>
                  </a:lnTo>
                  <a:lnTo>
                    <a:pt x="15059" y="10548"/>
                  </a:lnTo>
                  <a:lnTo>
                    <a:pt x="15672" y="10548"/>
                  </a:lnTo>
                  <a:lnTo>
                    <a:pt x="15920" y="9328"/>
                  </a:lnTo>
                  <a:lnTo>
                    <a:pt x="16168" y="9328"/>
                  </a:lnTo>
                  <a:lnTo>
                    <a:pt x="16663" y="10301"/>
                  </a:lnTo>
                  <a:lnTo>
                    <a:pt x="16787" y="10548"/>
                  </a:lnTo>
                  <a:lnTo>
                    <a:pt x="17400" y="10548"/>
                  </a:lnTo>
                  <a:lnTo>
                    <a:pt x="17896" y="11041"/>
                  </a:lnTo>
                  <a:lnTo>
                    <a:pt x="18020" y="10067"/>
                  </a:lnTo>
                  <a:lnTo>
                    <a:pt x="18509" y="10067"/>
                  </a:lnTo>
                  <a:lnTo>
                    <a:pt x="19129" y="9081"/>
                  </a:lnTo>
                  <a:lnTo>
                    <a:pt x="19624" y="8835"/>
                  </a:lnTo>
                  <a:lnTo>
                    <a:pt x="19748" y="7849"/>
                  </a:lnTo>
                  <a:lnTo>
                    <a:pt x="19996" y="7603"/>
                  </a:lnTo>
                  <a:lnTo>
                    <a:pt x="20361" y="7603"/>
                  </a:lnTo>
                  <a:lnTo>
                    <a:pt x="20485" y="7849"/>
                  </a:lnTo>
                  <a:lnTo>
                    <a:pt x="21476" y="7849"/>
                  </a:lnTo>
                  <a:lnTo>
                    <a:pt x="21600" y="7356"/>
                  </a:lnTo>
                  <a:lnTo>
                    <a:pt x="21476" y="6629"/>
                  </a:lnTo>
                  <a:lnTo>
                    <a:pt x="20609" y="5397"/>
                  </a:lnTo>
                  <a:lnTo>
                    <a:pt x="19872" y="4904"/>
                  </a:lnTo>
                  <a:lnTo>
                    <a:pt x="20237" y="6136"/>
                  </a:lnTo>
                  <a:lnTo>
                    <a:pt x="19376" y="6136"/>
                  </a:lnTo>
                  <a:lnTo>
                    <a:pt x="18509" y="5643"/>
                  </a:lnTo>
                  <a:lnTo>
                    <a:pt x="18144" y="5397"/>
                  </a:lnTo>
                  <a:lnTo>
                    <a:pt x="17524" y="5151"/>
                  </a:lnTo>
                  <a:lnTo>
                    <a:pt x="16905" y="5151"/>
                  </a:lnTo>
                  <a:lnTo>
                    <a:pt x="17153" y="4412"/>
                  </a:lnTo>
                  <a:lnTo>
                    <a:pt x="17524" y="4412"/>
                  </a:lnTo>
                  <a:lnTo>
                    <a:pt x="17524" y="3684"/>
                  </a:lnTo>
                  <a:lnTo>
                    <a:pt x="17896" y="3684"/>
                  </a:lnTo>
                  <a:lnTo>
                    <a:pt x="18391" y="3919"/>
                  </a:lnTo>
                  <a:lnTo>
                    <a:pt x="19252" y="4412"/>
                  </a:lnTo>
                  <a:lnTo>
                    <a:pt x="19376" y="4165"/>
                  </a:lnTo>
                  <a:lnTo>
                    <a:pt x="18757" y="3191"/>
                  </a:lnTo>
                  <a:lnTo>
                    <a:pt x="17896" y="2452"/>
                  </a:lnTo>
                  <a:lnTo>
                    <a:pt x="17400" y="1959"/>
                  </a:lnTo>
                  <a:lnTo>
                    <a:pt x="16787" y="2452"/>
                  </a:lnTo>
                  <a:lnTo>
                    <a:pt x="16539" y="1959"/>
                  </a:lnTo>
                  <a:lnTo>
                    <a:pt x="16291" y="2945"/>
                  </a:lnTo>
                  <a:lnTo>
                    <a:pt x="15920" y="2452"/>
                  </a:lnTo>
                  <a:lnTo>
                    <a:pt x="14315" y="1959"/>
                  </a:lnTo>
                  <a:lnTo>
                    <a:pt x="12959" y="1713"/>
                  </a:lnTo>
                  <a:lnTo>
                    <a:pt x="12216" y="493"/>
                  </a:lnTo>
                  <a:lnTo>
                    <a:pt x="11354" y="0"/>
                  </a:lnTo>
                  <a:close/>
                </a:path>
              </a:pathLst>
            </a:custGeom>
            <a:solidFill>
              <a:srgbClr val="CCD4DA"/>
            </a:solidFill>
            <a:ln w="12700" cap="flat">
              <a:noFill/>
              <a:miter lim="400000"/>
            </a:ln>
            <a:effectLst/>
          </p:spPr>
          <p:txBody>
            <a:bodyPr wrap="square" lIns="0" tIns="0" rIns="0" bIns="0" numCol="1" anchor="ctr">
              <a:noAutofit/>
            </a:bodyPr>
            <a:lstStyle/>
            <a:p>
              <a:pPr defTabSz="342900">
                <a:lnSpc>
                  <a:spcPct val="100000"/>
                </a:lnSpc>
                <a:spcBef>
                  <a:spcPts val="0"/>
                </a:spcBef>
                <a:defRPr sz="1400">
                  <a:latin typeface="Arial"/>
                  <a:ea typeface="Arial"/>
                  <a:cs typeface="Arial"/>
                  <a:sym typeface="Arial"/>
                </a:defRPr>
              </a:pPr>
              <a:endParaRPr sz="525"/>
            </a:p>
          </p:txBody>
        </p:sp>
        <p:sp>
          <p:nvSpPr>
            <p:cNvPr id="71" name="Google Shape;10460;p32">
              <a:extLst>
                <a:ext uri="{FF2B5EF4-FFF2-40B4-BE49-F238E27FC236}">
                  <a16:creationId xmlns:a16="http://schemas.microsoft.com/office/drawing/2014/main" id="{F53AE9C5-8E88-10FE-5E5E-D283CD803064}"/>
                </a:ext>
              </a:extLst>
            </p:cNvPr>
            <p:cNvSpPr/>
            <p:nvPr/>
          </p:nvSpPr>
          <p:spPr>
            <a:xfrm>
              <a:off x="5027437" y="7730959"/>
              <a:ext cx="180236" cy="99765"/>
            </a:xfrm>
            <a:custGeom>
              <a:avLst/>
              <a:gdLst/>
              <a:ahLst/>
              <a:cxnLst>
                <a:cxn ang="0">
                  <a:pos x="wd2" y="hd2"/>
                </a:cxn>
                <a:cxn ang="5400000">
                  <a:pos x="wd2" y="hd2"/>
                </a:cxn>
                <a:cxn ang="10800000">
                  <a:pos x="wd2" y="hd2"/>
                </a:cxn>
                <a:cxn ang="16200000">
                  <a:pos x="wd2" y="hd2"/>
                </a:cxn>
              </a:cxnLst>
              <a:rect l="0" t="0" r="r" b="b"/>
              <a:pathLst>
                <a:path w="21600" h="21600" extrusionOk="0">
                  <a:moveTo>
                    <a:pt x="8137" y="0"/>
                  </a:moveTo>
                  <a:lnTo>
                    <a:pt x="7509" y="1084"/>
                  </a:lnTo>
                  <a:lnTo>
                    <a:pt x="5939" y="2710"/>
                  </a:lnTo>
                  <a:lnTo>
                    <a:pt x="5939" y="4310"/>
                  </a:lnTo>
                  <a:lnTo>
                    <a:pt x="4383" y="4852"/>
                  </a:lnTo>
                  <a:lnTo>
                    <a:pt x="2498" y="6477"/>
                  </a:lnTo>
                  <a:lnTo>
                    <a:pt x="942" y="9187"/>
                  </a:lnTo>
                  <a:lnTo>
                    <a:pt x="942" y="10271"/>
                  </a:lnTo>
                  <a:lnTo>
                    <a:pt x="0" y="12413"/>
                  </a:lnTo>
                  <a:lnTo>
                    <a:pt x="2498" y="12413"/>
                  </a:lnTo>
                  <a:lnTo>
                    <a:pt x="4069" y="15123"/>
                  </a:lnTo>
                  <a:lnTo>
                    <a:pt x="5939" y="15665"/>
                  </a:lnTo>
                  <a:lnTo>
                    <a:pt x="6567" y="15665"/>
                  </a:lnTo>
                  <a:lnTo>
                    <a:pt x="9693" y="17832"/>
                  </a:lnTo>
                  <a:lnTo>
                    <a:pt x="12520" y="20516"/>
                  </a:lnTo>
                  <a:lnTo>
                    <a:pt x="12834" y="18890"/>
                  </a:lnTo>
                  <a:lnTo>
                    <a:pt x="11892" y="17832"/>
                  </a:lnTo>
                  <a:lnTo>
                    <a:pt x="12206" y="17290"/>
                  </a:lnTo>
                  <a:lnTo>
                    <a:pt x="13762" y="17290"/>
                  </a:lnTo>
                  <a:lnTo>
                    <a:pt x="15018" y="20516"/>
                  </a:lnTo>
                  <a:lnTo>
                    <a:pt x="15961" y="21600"/>
                  </a:lnTo>
                  <a:lnTo>
                    <a:pt x="20029" y="21600"/>
                  </a:lnTo>
                  <a:lnTo>
                    <a:pt x="21286" y="18890"/>
                  </a:lnTo>
                  <a:lnTo>
                    <a:pt x="20658" y="17832"/>
                  </a:lnTo>
                  <a:lnTo>
                    <a:pt x="21286" y="17290"/>
                  </a:lnTo>
                  <a:lnTo>
                    <a:pt x="20658" y="15665"/>
                  </a:lnTo>
                  <a:lnTo>
                    <a:pt x="21286" y="12955"/>
                  </a:lnTo>
                  <a:lnTo>
                    <a:pt x="21286" y="12413"/>
                  </a:lnTo>
                  <a:lnTo>
                    <a:pt x="21600" y="9729"/>
                  </a:lnTo>
                  <a:lnTo>
                    <a:pt x="21600" y="7019"/>
                  </a:lnTo>
                  <a:lnTo>
                    <a:pt x="20343" y="6477"/>
                  </a:lnTo>
                  <a:lnTo>
                    <a:pt x="19715" y="5394"/>
                  </a:lnTo>
                  <a:lnTo>
                    <a:pt x="18145" y="6477"/>
                  </a:lnTo>
                  <a:lnTo>
                    <a:pt x="17531" y="7561"/>
                  </a:lnTo>
                  <a:lnTo>
                    <a:pt x="17217" y="9187"/>
                  </a:lnTo>
                  <a:lnTo>
                    <a:pt x="16589" y="7561"/>
                  </a:lnTo>
                  <a:lnTo>
                    <a:pt x="15961" y="6477"/>
                  </a:lnTo>
                  <a:lnTo>
                    <a:pt x="15018" y="3768"/>
                  </a:lnTo>
                  <a:lnTo>
                    <a:pt x="13463" y="2710"/>
                  </a:lnTo>
                  <a:lnTo>
                    <a:pt x="11264" y="3768"/>
                  </a:lnTo>
                  <a:lnTo>
                    <a:pt x="10635" y="2168"/>
                  </a:lnTo>
                  <a:lnTo>
                    <a:pt x="9693" y="1626"/>
                  </a:lnTo>
                  <a:lnTo>
                    <a:pt x="9379" y="1084"/>
                  </a:lnTo>
                  <a:lnTo>
                    <a:pt x="8137" y="0"/>
                  </a:lnTo>
                  <a:close/>
                </a:path>
              </a:pathLst>
            </a:custGeom>
            <a:solidFill>
              <a:srgbClr val="CCD4DA"/>
            </a:solidFill>
            <a:ln w="12700" cap="flat">
              <a:noFill/>
              <a:miter lim="400000"/>
            </a:ln>
            <a:effectLst/>
          </p:spPr>
          <p:txBody>
            <a:bodyPr wrap="square" lIns="0" tIns="0" rIns="0" bIns="0" numCol="1" anchor="ctr">
              <a:noAutofit/>
            </a:bodyPr>
            <a:lstStyle/>
            <a:p>
              <a:pPr defTabSz="342900">
                <a:lnSpc>
                  <a:spcPct val="100000"/>
                </a:lnSpc>
                <a:spcBef>
                  <a:spcPts val="0"/>
                </a:spcBef>
                <a:defRPr sz="1400">
                  <a:latin typeface="Arial"/>
                  <a:ea typeface="Arial"/>
                  <a:cs typeface="Arial"/>
                  <a:sym typeface="Arial"/>
                </a:defRPr>
              </a:pPr>
              <a:endParaRPr sz="525"/>
            </a:p>
          </p:txBody>
        </p:sp>
        <p:sp>
          <p:nvSpPr>
            <p:cNvPr id="72" name="Google Shape;10461;p32">
              <a:extLst>
                <a:ext uri="{FF2B5EF4-FFF2-40B4-BE49-F238E27FC236}">
                  <a16:creationId xmlns:a16="http://schemas.microsoft.com/office/drawing/2014/main" id="{BA729960-19B9-88EF-935C-F59C0DCD8232}"/>
                </a:ext>
              </a:extLst>
            </p:cNvPr>
            <p:cNvSpPr/>
            <p:nvPr/>
          </p:nvSpPr>
          <p:spPr>
            <a:xfrm>
              <a:off x="5108319" y="7449196"/>
              <a:ext cx="83630" cy="174493"/>
            </a:xfrm>
            <a:custGeom>
              <a:avLst/>
              <a:gdLst/>
              <a:ahLst/>
              <a:cxnLst>
                <a:cxn ang="0">
                  <a:pos x="wd2" y="hd2"/>
                </a:cxn>
                <a:cxn ang="5400000">
                  <a:pos x="wd2" y="hd2"/>
                </a:cxn>
                <a:cxn ang="10800000">
                  <a:pos x="wd2" y="hd2"/>
                </a:cxn>
                <a:cxn ang="16200000">
                  <a:pos x="wd2" y="hd2"/>
                </a:cxn>
              </a:cxnLst>
              <a:rect l="0" t="0" r="r" b="b"/>
              <a:pathLst>
                <a:path w="21600" h="21600" extrusionOk="0">
                  <a:moveTo>
                    <a:pt x="12831" y="0"/>
                  </a:moveTo>
                  <a:lnTo>
                    <a:pt x="12154" y="620"/>
                  </a:lnTo>
                  <a:lnTo>
                    <a:pt x="11477" y="2154"/>
                  </a:lnTo>
                  <a:lnTo>
                    <a:pt x="8769" y="3393"/>
                  </a:lnTo>
                  <a:lnTo>
                    <a:pt x="8769" y="3703"/>
                  </a:lnTo>
                  <a:lnTo>
                    <a:pt x="6770" y="4013"/>
                  </a:lnTo>
                  <a:lnTo>
                    <a:pt x="6093" y="4633"/>
                  </a:lnTo>
                  <a:lnTo>
                    <a:pt x="5416" y="4013"/>
                  </a:lnTo>
                  <a:lnTo>
                    <a:pt x="5416" y="3393"/>
                  </a:lnTo>
                  <a:lnTo>
                    <a:pt x="2708" y="3393"/>
                  </a:lnTo>
                  <a:lnTo>
                    <a:pt x="1354" y="4013"/>
                  </a:lnTo>
                  <a:lnTo>
                    <a:pt x="0" y="5238"/>
                  </a:lnTo>
                  <a:lnTo>
                    <a:pt x="0" y="20980"/>
                  </a:lnTo>
                  <a:lnTo>
                    <a:pt x="2708" y="20980"/>
                  </a:lnTo>
                  <a:lnTo>
                    <a:pt x="3385" y="21600"/>
                  </a:lnTo>
                  <a:lnTo>
                    <a:pt x="5416" y="21600"/>
                  </a:lnTo>
                  <a:lnTo>
                    <a:pt x="6770" y="20066"/>
                  </a:lnTo>
                  <a:lnTo>
                    <a:pt x="10123" y="18516"/>
                  </a:lnTo>
                  <a:lnTo>
                    <a:pt x="12831" y="19136"/>
                  </a:lnTo>
                  <a:lnTo>
                    <a:pt x="18215" y="15743"/>
                  </a:lnTo>
                  <a:lnTo>
                    <a:pt x="19569" y="13264"/>
                  </a:lnTo>
                  <a:lnTo>
                    <a:pt x="19569" y="10800"/>
                  </a:lnTo>
                  <a:lnTo>
                    <a:pt x="18215" y="9870"/>
                  </a:lnTo>
                  <a:lnTo>
                    <a:pt x="18892" y="7097"/>
                  </a:lnTo>
                  <a:lnTo>
                    <a:pt x="20246" y="5548"/>
                  </a:lnTo>
                  <a:lnTo>
                    <a:pt x="21600" y="1534"/>
                  </a:lnTo>
                  <a:lnTo>
                    <a:pt x="21600" y="0"/>
                  </a:lnTo>
                  <a:lnTo>
                    <a:pt x="18892" y="0"/>
                  </a:lnTo>
                  <a:lnTo>
                    <a:pt x="16893" y="620"/>
                  </a:lnTo>
                  <a:lnTo>
                    <a:pt x="16216" y="0"/>
                  </a:lnTo>
                  <a:close/>
                </a:path>
              </a:pathLst>
            </a:custGeom>
            <a:solidFill>
              <a:srgbClr val="CCD4D8"/>
            </a:solidFill>
            <a:ln w="12700" cap="flat">
              <a:noFill/>
              <a:miter lim="400000"/>
            </a:ln>
            <a:effectLst/>
          </p:spPr>
          <p:txBody>
            <a:bodyPr wrap="square" lIns="0" tIns="0" rIns="0" bIns="0" numCol="1" anchor="ctr">
              <a:noAutofit/>
            </a:bodyPr>
            <a:lstStyle/>
            <a:p>
              <a:pPr defTabSz="342900">
                <a:lnSpc>
                  <a:spcPct val="100000"/>
                </a:lnSpc>
                <a:spcBef>
                  <a:spcPts val="0"/>
                </a:spcBef>
                <a:defRPr sz="1400">
                  <a:latin typeface="Arial"/>
                  <a:ea typeface="Arial"/>
                  <a:cs typeface="Arial"/>
                  <a:sym typeface="Arial"/>
                </a:defRPr>
              </a:pPr>
              <a:endParaRPr sz="525"/>
            </a:p>
          </p:txBody>
        </p:sp>
        <p:sp>
          <p:nvSpPr>
            <p:cNvPr id="73" name="Google Shape;10462;p32">
              <a:extLst>
                <a:ext uri="{FF2B5EF4-FFF2-40B4-BE49-F238E27FC236}">
                  <a16:creationId xmlns:a16="http://schemas.microsoft.com/office/drawing/2014/main" id="{4B89315E-4548-2411-F407-A64E0ED01909}"/>
                </a:ext>
              </a:extLst>
            </p:cNvPr>
            <p:cNvSpPr/>
            <p:nvPr/>
          </p:nvSpPr>
          <p:spPr>
            <a:xfrm>
              <a:off x="4881146" y="7489007"/>
              <a:ext cx="297690" cy="299288"/>
            </a:xfrm>
            <a:custGeom>
              <a:avLst/>
              <a:gdLst/>
              <a:ahLst/>
              <a:cxnLst>
                <a:cxn ang="0">
                  <a:pos x="wd2" y="hd2"/>
                </a:cxn>
                <a:cxn ang="5400000">
                  <a:pos x="wd2" y="hd2"/>
                </a:cxn>
                <a:cxn ang="10800000">
                  <a:pos x="wd2" y="hd2"/>
                </a:cxn>
                <a:cxn ang="16200000">
                  <a:pos x="wd2" y="hd2"/>
                </a:cxn>
              </a:cxnLst>
              <a:rect l="0" t="0" r="r" b="b"/>
              <a:pathLst>
                <a:path w="21600" h="21600" extrusionOk="0">
                  <a:moveTo>
                    <a:pt x="7580" y="0"/>
                  </a:moveTo>
                  <a:lnTo>
                    <a:pt x="7390" y="2701"/>
                  </a:lnTo>
                  <a:lnTo>
                    <a:pt x="5117" y="2882"/>
                  </a:lnTo>
                  <a:lnTo>
                    <a:pt x="5878" y="3604"/>
                  </a:lnTo>
                  <a:lnTo>
                    <a:pt x="6068" y="3966"/>
                  </a:lnTo>
                  <a:lnTo>
                    <a:pt x="7771" y="5583"/>
                  </a:lnTo>
                  <a:lnTo>
                    <a:pt x="8531" y="5583"/>
                  </a:lnTo>
                  <a:lnTo>
                    <a:pt x="8722" y="6125"/>
                  </a:lnTo>
                  <a:lnTo>
                    <a:pt x="8903" y="7019"/>
                  </a:lnTo>
                  <a:lnTo>
                    <a:pt x="9283" y="7200"/>
                  </a:lnTo>
                  <a:lnTo>
                    <a:pt x="10234" y="7381"/>
                  </a:lnTo>
                  <a:lnTo>
                    <a:pt x="10805" y="7561"/>
                  </a:lnTo>
                  <a:lnTo>
                    <a:pt x="10805" y="8284"/>
                  </a:lnTo>
                  <a:lnTo>
                    <a:pt x="10234" y="8826"/>
                  </a:lnTo>
                  <a:lnTo>
                    <a:pt x="3605" y="8826"/>
                  </a:lnTo>
                  <a:lnTo>
                    <a:pt x="380" y="13505"/>
                  </a:lnTo>
                  <a:lnTo>
                    <a:pt x="380" y="14400"/>
                  </a:lnTo>
                  <a:lnTo>
                    <a:pt x="761" y="14581"/>
                  </a:lnTo>
                  <a:lnTo>
                    <a:pt x="380" y="15123"/>
                  </a:lnTo>
                  <a:lnTo>
                    <a:pt x="951" y="15665"/>
                  </a:lnTo>
                  <a:lnTo>
                    <a:pt x="951" y="16026"/>
                  </a:lnTo>
                  <a:lnTo>
                    <a:pt x="380" y="16378"/>
                  </a:lnTo>
                  <a:lnTo>
                    <a:pt x="190" y="16920"/>
                  </a:lnTo>
                  <a:lnTo>
                    <a:pt x="0" y="17101"/>
                  </a:lnTo>
                  <a:lnTo>
                    <a:pt x="951" y="18004"/>
                  </a:lnTo>
                  <a:lnTo>
                    <a:pt x="1331" y="19080"/>
                  </a:lnTo>
                  <a:lnTo>
                    <a:pt x="2273" y="19080"/>
                  </a:lnTo>
                  <a:lnTo>
                    <a:pt x="3034" y="19983"/>
                  </a:lnTo>
                  <a:lnTo>
                    <a:pt x="5688" y="20886"/>
                  </a:lnTo>
                  <a:lnTo>
                    <a:pt x="8531" y="20886"/>
                  </a:lnTo>
                  <a:lnTo>
                    <a:pt x="10614" y="21600"/>
                  </a:lnTo>
                  <a:lnTo>
                    <a:pt x="11185" y="20886"/>
                  </a:lnTo>
                  <a:lnTo>
                    <a:pt x="11185" y="20525"/>
                  </a:lnTo>
                  <a:lnTo>
                    <a:pt x="12127" y="19622"/>
                  </a:lnTo>
                  <a:lnTo>
                    <a:pt x="13268" y="19080"/>
                  </a:lnTo>
                  <a:lnTo>
                    <a:pt x="14210" y="18899"/>
                  </a:lnTo>
                  <a:lnTo>
                    <a:pt x="14210" y="18366"/>
                  </a:lnTo>
                  <a:lnTo>
                    <a:pt x="15541" y="17282"/>
                  </a:lnTo>
                  <a:lnTo>
                    <a:pt x="16293" y="16026"/>
                  </a:lnTo>
                  <a:lnTo>
                    <a:pt x="16112" y="15303"/>
                  </a:lnTo>
                  <a:lnTo>
                    <a:pt x="16863" y="14400"/>
                  </a:lnTo>
                  <a:lnTo>
                    <a:pt x="18195" y="12963"/>
                  </a:lnTo>
                  <a:lnTo>
                    <a:pt x="18946" y="12963"/>
                  </a:lnTo>
                  <a:lnTo>
                    <a:pt x="20278" y="12422"/>
                  </a:lnTo>
                  <a:lnTo>
                    <a:pt x="20848" y="11527"/>
                  </a:lnTo>
                  <a:lnTo>
                    <a:pt x="21600" y="10985"/>
                  </a:lnTo>
                  <a:lnTo>
                    <a:pt x="21600" y="10624"/>
                  </a:lnTo>
                  <a:lnTo>
                    <a:pt x="21229" y="10082"/>
                  </a:lnTo>
                  <a:lnTo>
                    <a:pt x="20278" y="10082"/>
                  </a:lnTo>
                  <a:lnTo>
                    <a:pt x="20088" y="10804"/>
                  </a:lnTo>
                  <a:lnTo>
                    <a:pt x="19137" y="10082"/>
                  </a:lnTo>
                  <a:lnTo>
                    <a:pt x="18385" y="10082"/>
                  </a:lnTo>
                  <a:lnTo>
                    <a:pt x="18005" y="9720"/>
                  </a:lnTo>
                  <a:lnTo>
                    <a:pt x="17434" y="9720"/>
                  </a:lnTo>
                  <a:lnTo>
                    <a:pt x="17244" y="9359"/>
                  </a:lnTo>
                  <a:lnTo>
                    <a:pt x="16483" y="9359"/>
                  </a:lnTo>
                  <a:lnTo>
                    <a:pt x="16483" y="181"/>
                  </a:lnTo>
                  <a:lnTo>
                    <a:pt x="7580" y="0"/>
                  </a:lnTo>
                  <a:close/>
                </a:path>
              </a:pathLst>
            </a:custGeom>
            <a:solidFill>
              <a:srgbClr val="CCD4D8"/>
            </a:solidFill>
            <a:ln w="12700" cap="flat">
              <a:noFill/>
              <a:miter lim="400000"/>
            </a:ln>
            <a:effectLst/>
          </p:spPr>
          <p:txBody>
            <a:bodyPr wrap="square" lIns="0" tIns="0" rIns="0" bIns="0" numCol="1" anchor="ctr">
              <a:noAutofit/>
            </a:bodyPr>
            <a:lstStyle/>
            <a:p>
              <a:pPr defTabSz="342900">
                <a:lnSpc>
                  <a:spcPct val="100000"/>
                </a:lnSpc>
                <a:spcBef>
                  <a:spcPts val="0"/>
                </a:spcBef>
                <a:defRPr sz="1400">
                  <a:latin typeface="Arial"/>
                  <a:ea typeface="Arial"/>
                  <a:cs typeface="Arial"/>
                  <a:sym typeface="Arial"/>
                </a:defRPr>
              </a:pPr>
              <a:endParaRPr sz="525"/>
            </a:p>
          </p:txBody>
        </p:sp>
        <p:sp>
          <p:nvSpPr>
            <p:cNvPr id="74" name="Google Shape;10463;p32">
              <a:extLst>
                <a:ext uri="{FF2B5EF4-FFF2-40B4-BE49-F238E27FC236}">
                  <a16:creationId xmlns:a16="http://schemas.microsoft.com/office/drawing/2014/main" id="{E62253C3-56D3-608E-F04F-A4F6EF0B80DE}"/>
                </a:ext>
              </a:extLst>
            </p:cNvPr>
            <p:cNvSpPr/>
            <p:nvPr/>
          </p:nvSpPr>
          <p:spPr>
            <a:xfrm>
              <a:off x="3259380" y="6269578"/>
              <a:ext cx="2057886" cy="1456369"/>
            </a:xfrm>
            <a:custGeom>
              <a:avLst/>
              <a:gdLst/>
              <a:ahLst/>
              <a:cxnLst>
                <a:cxn ang="0">
                  <a:pos x="wd2" y="hd2"/>
                </a:cxn>
                <a:cxn ang="5400000">
                  <a:pos x="wd2" y="hd2"/>
                </a:cxn>
                <a:cxn ang="10800000">
                  <a:pos x="wd2" y="hd2"/>
                </a:cxn>
                <a:cxn ang="16200000">
                  <a:pos x="wd2" y="hd2"/>
                </a:cxn>
              </a:cxnLst>
              <a:rect l="0" t="0" r="r" b="b"/>
              <a:pathLst>
                <a:path w="21600" h="21600" extrusionOk="0">
                  <a:moveTo>
                    <a:pt x="1808" y="0"/>
                  </a:moveTo>
                  <a:lnTo>
                    <a:pt x="0" y="37"/>
                  </a:lnTo>
                  <a:lnTo>
                    <a:pt x="26" y="295"/>
                  </a:lnTo>
                  <a:lnTo>
                    <a:pt x="136" y="850"/>
                  </a:lnTo>
                  <a:lnTo>
                    <a:pt x="219" y="1036"/>
                  </a:lnTo>
                  <a:lnTo>
                    <a:pt x="301" y="1220"/>
                  </a:lnTo>
                  <a:lnTo>
                    <a:pt x="219" y="1257"/>
                  </a:lnTo>
                  <a:lnTo>
                    <a:pt x="219" y="1405"/>
                  </a:lnTo>
                  <a:lnTo>
                    <a:pt x="246" y="1591"/>
                  </a:lnTo>
                  <a:lnTo>
                    <a:pt x="465" y="1960"/>
                  </a:lnTo>
                  <a:lnTo>
                    <a:pt x="465" y="2035"/>
                  </a:lnTo>
                  <a:lnTo>
                    <a:pt x="410" y="2072"/>
                  </a:lnTo>
                  <a:lnTo>
                    <a:pt x="438" y="2219"/>
                  </a:lnTo>
                  <a:lnTo>
                    <a:pt x="603" y="2404"/>
                  </a:lnTo>
                  <a:lnTo>
                    <a:pt x="630" y="2625"/>
                  </a:lnTo>
                  <a:lnTo>
                    <a:pt x="575" y="2736"/>
                  </a:lnTo>
                  <a:lnTo>
                    <a:pt x="575" y="2922"/>
                  </a:lnTo>
                  <a:lnTo>
                    <a:pt x="685" y="2996"/>
                  </a:lnTo>
                  <a:lnTo>
                    <a:pt x="713" y="3143"/>
                  </a:lnTo>
                  <a:lnTo>
                    <a:pt x="713" y="3477"/>
                  </a:lnTo>
                  <a:lnTo>
                    <a:pt x="766" y="3735"/>
                  </a:lnTo>
                  <a:lnTo>
                    <a:pt x="904" y="3921"/>
                  </a:lnTo>
                  <a:lnTo>
                    <a:pt x="987" y="3921"/>
                  </a:lnTo>
                  <a:lnTo>
                    <a:pt x="1233" y="4216"/>
                  </a:lnTo>
                  <a:lnTo>
                    <a:pt x="1315" y="4439"/>
                  </a:lnTo>
                  <a:lnTo>
                    <a:pt x="1370" y="4586"/>
                  </a:lnTo>
                  <a:lnTo>
                    <a:pt x="1534" y="4808"/>
                  </a:lnTo>
                  <a:lnTo>
                    <a:pt x="1589" y="5141"/>
                  </a:lnTo>
                  <a:lnTo>
                    <a:pt x="1672" y="5178"/>
                  </a:lnTo>
                  <a:lnTo>
                    <a:pt x="1782" y="5400"/>
                  </a:lnTo>
                  <a:lnTo>
                    <a:pt x="1699" y="5547"/>
                  </a:lnTo>
                  <a:lnTo>
                    <a:pt x="1672" y="5659"/>
                  </a:lnTo>
                  <a:lnTo>
                    <a:pt x="1727" y="5770"/>
                  </a:lnTo>
                  <a:lnTo>
                    <a:pt x="1699" y="5918"/>
                  </a:lnTo>
                  <a:lnTo>
                    <a:pt x="1589" y="5881"/>
                  </a:lnTo>
                  <a:lnTo>
                    <a:pt x="1534" y="6028"/>
                  </a:lnTo>
                  <a:lnTo>
                    <a:pt x="1562" y="6065"/>
                  </a:lnTo>
                  <a:lnTo>
                    <a:pt x="1672" y="6065"/>
                  </a:lnTo>
                  <a:lnTo>
                    <a:pt x="1672" y="6214"/>
                  </a:lnTo>
                  <a:lnTo>
                    <a:pt x="1589" y="6288"/>
                  </a:lnTo>
                  <a:lnTo>
                    <a:pt x="1507" y="6214"/>
                  </a:lnTo>
                  <a:lnTo>
                    <a:pt x="1315" y="6214"/>
                  </a:lnTo>
                  <a:lnTo>
                    <a:pt x="1178" y="6102"/>
                  </a:lnTo>
                  <a:lnTo>
                    <a:pt x="1014" y="6139"/>
                  </a:lnTo>
                  <a:lnTo>
                    <a:pt x="931" y="6214"/>
                  </a:lnTo>
                  <a:lnTo>
                    <a:pt x="1123" y="6472"/>
                  </a:lnTo>
                  <a:lnTo>
                    <a:pt x="1260" y="6583"/>
                  </a:lnTo>
                  <a:lnTo>
                    <a:pt x="1260" y="6769"/>
                  </a:lnTo>
                  <a:lnTo>
                    <a:pt x="1315" y="6953"/>
                  </a:lnTo>
                  <a:lnTo>
                    <a:pt x="1452" y="6990"/>
                  </a:lnTo>
                  <a:lnTo>
                    <a:pt x="1617" y="7138"/>
                  </a:lnTo>
                  <a:lnTo>
                    <a:pt x="1617" y="7212"/>
                  </a:lnTo>
                  <a:lnTo>
                    <a:pt x="1727" y="7212"/>
                  </a:lnTo>
                  <a:lnTo>
                    <a:pt x="1835" y="7249"/>
                  </a:lnTo>
                  <a:lnTo>
                    <a:pt x="1808" y="7324"/>
                  </a:lnTo>
                  <a:lnTo>
                    <a:pt x="1863" y="7433"/>
                  </a:lnTo>
                  <a:lnTo>
                    <a:pt x="1973" y="7398"/>
                  </a:lnTo>
                  <a:lnTo>
                    <a:pt x="2083" y="7398"/>
                  </a:lnTo>
                  <a:lnTo>
                    <a:pt x="2192" y="7212"/>
                  </a:lnTo>
                  <a:lnTo>
                    <a:pt x="2247" y="7212"/>
                  </a:lnTo>
                  <a:lnTo>
                    <a:pt x="2219" y="7398"/>
                  </a:lnTo>
                  <a:lnTo>
                    <a:pt x="2247" y="7730"/>
                  </a:lnTo>
                  <a:lnTo>
                    <a:pt x="2494" y="8063"/>
                  </a:lnTo>
                  <a:lnTo>
                    <a:pt x="2631" y="8100"/>
                  </a:lnTo>
                  <a:lnTo>
                    <a:pt x="2686" y="8100"/>
                  </a:lnTo>
                  <a:lnTo>
                    <a:pt x="2768" y="8248"/>
                  </a:lnTo>
                  <a:lnTo>
                    <a:pt x="2877" y="8655"/>
                  </a:lnTo>
                  <a:lnTo>
                    <a:pt x="2877" y="9061"/>
                  </a:lnTo>
                  <a:lnTo>
                    <a:pt x="2823" y="9394"/>
                  </a:lnTo>
                  <a:lnTo>
                    <a:pt x="2686" y="9654"/>
                  </a:lnTo>
                  <a:lnTo>
                    <a:pt x="2741" y="9802"/>
                  </a:lnTo>
                  <a:lnTo>
                    <a:pt x="2877" y="9986"/>
                  </a:lnTo>
                  <a:lnTo>
                    <a:pt x="2932" y="9949"/>
                  </a:lnTo>
                  <a:lnTo>
                    <a:pt x="2960" y="10097"/>
                  </a:lnTo>
                  <a:lnTo>
                    <a:pt x="3152" y="10134"/>
                  </a:lnTo>
                  <a:lnTo>
                    <a:pt x="3207" y="10355"/>
                  </a:lnTo>
                  <a:lnTo>
                    <a:pt x="3509" y="10836"/>
                  </a:lnTo>
                  <a:lnTo>
                    <a:pt x="3617" y="10873"/>
                  </a:lnTo>
                  <a:lnTo>
                    <a:pt x="3672" y="11022"/>
                  </a:lnTo>
                  <a:lnTo>
                    <a:pt x="3782" y="11207"/>
                  </a:lnTo>
                  <a:lnTo>
                    <a:pt x="3974" y="11245"/>
                  </a:lnTo>
                  <a:lnTo>
                    <a:pt x="4029" y="11391"/>
                  </a:lnTo>
                  <a:lnTo>
                    <a:pt x="4029" y="11614"/>
                  </a:lnTo>
                  <a:lnTo>
                    <a:pt x="4139" y="11763"/>
                  </a:lnTo>
                  <a:lnTo>
                    <a:pt x="4139" y="11872"/>
                  </a:lnTo>
                  <a:lnTo>
                    <a:pt x="4194" y="12058"/>
                  </a:lnTo>
                  <a:lnTo>
                    <a:pt x="4304" y="12132"/>
                  </a:lnTo>
                  <a:lnTo>
                    <a:pt x="4550" y="11984"/>
                  </a:lnTo>
                  <a:lnTo>
                    <a:pt x="4686" y="11688"/>
                  </a:lnTo>
                  <a:lnTo>
                    <a:pt x="4686" y="11466"/>
                  </a:lnTo>
                  <a:lnTo>
                    <a:pt x="4578" y="11391"/>
                  </a:lnTo>
                  <a:lnTo>
                    <a:pt x="4550" y="11207"/>
                  </a:lnTo>
                  <a:lnTo>
                    <a:pt x="4468" y="11096"/>
                  </a:lnTo>
                  <a:lnTo>
                    <a:pt x="4440" y="10910"/>
                  </a:lnTo>
                  <a:lnTo>
                    <a:pt x="4304" y="10836"/>
                  </a:lnTo>
                  <a:lnTo>
                    <a:pt x="4276" y="10690"/>
                  </a:lnTo>
                  <a:lnTo>
                    <a:pt x="4194" y="10541"/>
                  </a:lnTo>
                  <a:lnTo>
                    <a:pt x="4111" y="10504"/>
                  </a:lnTo>
                  <a:lnTo>
                    <a:pt x="4056" y="10541"/>
                  </a:lnTo>
                  <a:lnTo>
                    <a:pt x="4056" y="10690"/>
                  </a:lnTo>
                  <a:lnTo>
                    <a:pt x="4001" y="10727"/>
                  </a:lnTo>
                  <a:lnTo>
                    <a:pt x="4001" y="10578"/>
                  </a:lnTo>
                  <a:lnTo>
                    <a:pt x="3892" y="10504"/>
                  </a:lnTo>
                  <a:lnTo>
                    <a:pt x="3755" y="10283"/>
                  </a:lnTo>
                  <a:lnTo>
                    <a:pt x="3727" y="10134"/>
                  </a:lnTo>
                  <a:lnTo>
                    <a:pt x="3782" y="9949"/>
                  </a:lnTo>
                  <a:lnTo>
                    <a:pt x="3782" y="9728"/>
                  </a:lnTo>
                  <a:lnTo>
                    <a:pt x="3672" y="9542"/>
                  </a:lnTo>
                  <a:lnTo>
                    <a:pt x="3727" y="9357"/>
                  </a:lnTo>
                  <a:lnTo>
                    <a:pt x="3727" y="9247"/>
                  </a:lnTo>
                  <a:lnTo>
                    <a:pt x="3645" y="9099"/>
                  </a:lnTo>
                  <a:lnTo>
                    <a:pt x="3645" y="8987"/>
                  </a:lnTo>
                  <a:lnTo>
                    <a:pt x="3564" y="8840"/>
                  </a:lnTo>
                  <a:lnTo>
                    <a:pt x="3564" y="8655"/>
                  </a:lnTo>
                  <a:lnTo>
                    <a:pt x="3509" y="8543"/>
                  </a:lnTo>
                  <a:lnTo>
                    <a:pt x="3509" y="8285"/>
                  </a:lnTo>
                  <a:lnTo>
                    <a:pt x="3564" y="8137"/>
                  </a:lnTo>
                  <a:lnTo>
                    <a:pt x="3481" y="7767"/>
                  </a:lnTo>
                  <a:lnTo>
                    <a:pt x="3426" y="7582"/>
                  </a:lnTo>
                  <a:lnTo>
                    <a:pt x="3343" y="7433"/>
                  </a:lnTo>
                  <a:lnTo>
                    <a:pt x="3316" y="7398"/>
                  </a:lnTo>
                  <a:lnTo>
                    <a:pt x="3316" y="7582"/>
                  </a:lnTo>
                  <a:lnTo>
                    <a:pt x="3233" y="7693"/>
                  </a:lnTo>
                  <a:lnTo>
                    <a:pt x="3097" y="7398"/>
                  </a:lnTo>
                  <a:lnTo>
                    <a:pt x="3097" y="7249"/>
                  </a:lnTo>
                  <a:lnTo>
                    <a:pt x="3152" y="7138"/>
                  </a:lnTo>
                  <a:lnTo>
                    <a:pt x="3097" y="7027"/>
                  </a:lnTo>
                  <a:lnTo>
                    <a:pt x="3042" y="6990"/>
                  </a:lnTo>
                  <a:lnTo>
                    <a:pt x="2987" y="6620"/>
                  </a:lnTo>
                  <a:lnTo>
                    <a:pt x="2877" y="6325"/>
                  </a:lnTo>
                  <a:lnTo>
                    <a:pt x="2796" y="6288"/>
                  </a:lnTo>
                  <a:lnTo>
                    <a:pt x="2658" y="6102"/>
                  </a:lnTo>
                  <a:lnTo>
                    <a:pt x="2658" y="5881"/>
                  </a:lnTo>
                  <a:lnTo>
                    <a:pt x="2686" y="5659"/>
                  </a:lnTo>
                  <a:lnTo>
                    <a:pt x="2548" y="5400"/>
                  </a:lnTo>
                  <a:lnTo>
                    <a:pt x="2467" y="5363"/>
                  </a:lnTo>
                  <a:lnTo>
                    <a:pt x="2384" y="5289"/>
                  </a:lnTo>
                  <a:lnTo>
                    <a:pt x="2384" y="5029"/>
                  </a:lnTo>
                  <a:lnTo>
                    <a:pt x="2274" y="4920"/>
                  </a:lnTo>
                  <a:lnTo>
                    <a:pt x="2138" y="4845"/>
                  </a:lnTo>
                  <a:lnTo>
                    <a:pt x="2111" y="4660"/>
                  </a:lnTo>
                  <a:lnTo>
                    <a:pt x="2138" y="4548"/>
                  </a:lnTo>
                  <a:lnTo>
                    <a:pt x="2111" y="4253"/>
                  </a:lnTo>
                  <a:lnTo>
                    <a:pt x="1918" y="4068"/>
                  </a:lnTo>
                  <a:lnTo>
                    <a:pt x="1835" y="3921"/>
                  </a:lnTo>
                  <a:lnTo>
                    <a:pt x="1727" y="3884"/>
                  </a:lnTo>
                  <a:lnTo>
                    <a:pt x="1727" y="3698"/>
                  </a:lnTo>
                  <a:lnTo>
                    <a:pt x="1617" y="3440"/>
                  </a:lnTo>
                  <a:lnTo>
                    <a:pt x="1562" y="3292"/>
                  </a:lnTo>
                  <a:lnTo>
                    <a:pt x="1617" y="3143"/>
                  </a:lnTo>
                  <a:lnTo>
                    <a:pt x="1589" y="2404"/>
                  </a:lnTo>
                  <a:lnTo>
                    <a:pt x="1562" y="1998"/>
                  </a:lnTo>
                  <a:lnTo>
                    <a:pt x="1617" y="1775"/>
                  </a:lnTo>
                  <a:lnTo>
                    <a:pt x="1699" y="1405"/>
                  </a:lnTo>
                  <a:lnTo>
                    <a:pt x="1672" y="1220"/>
                  </a:lnTo>
                  <a:lnTo>
                    <a:pt x="1617" y="962"/>
                  </a:lnTo>
                  <a:lnTo>
                    <a:pt x="1727" y="1220"/>
                  </a:lnTo>
                  <a:lnTo>
                    <a:pt x="1946" y="1331"/>
                  </a:lnTo>
                  <a:lnTo>
                    <a:pt x="2056" y="1626"/>
                  </a:lnTo>
                  <a:lnTo>
                    <a:pt x="2138" y="1701"/>
                  </a:lnTo>
                  <a:lnTo>
                    <a:pt x="2274" y="1701"/>
                  </a:lnTo>
                  <a:lnTo>
                    <a:pt x="2357" y="1626"/>
                  </a:lnTo>
                  <a:lnTo>
                    <a:pt x="2467" y="1812"/>
                  </a:lnTo>
                  <a:lnTo>
                    <a:pt x="2521" y="1886"/>
                  </a:lnTo>
                  <a:lnTo>
                    <a:pt x="2658" y="1886"/>
                  </a:lnTo>
                  <a:lnTo>
                    <a:pt x="2823" y="2035"/>
                  </a:lnTo>
                  <a:lnTo>
                    <a:pt x="2823" y="2144"/>
                  </a:lnTo>
                  <a:lnTo>
                    <a:pt x="2741" y="2330"/>
                  </a:lnTo>
                  <a:lnTo>
                    <a:pt x="2741" y="2441"/>
                  </a:lnTo>
                  <a:lnTo>
                    <a:pt x="2796" y="2736"/>
                  </a:lnTo>
                  <a:lnTo>
                    <a:pt x="2823" y="3069"/>
                  </a:lnTo>
                  <a:lnTo>
                    <a:pt x="2905" y="3254"/>
                  </a:lnTo>
                  <a:lnTo>
                    <a:pt x="2932" y="3477"/>
                  </a:lnTo>
                  <a:lnTo>
                    <a:pt x="2905" y="3624"/>
                  </a:lnTo>
                  <a:lnTo>
                    <a:pt x="2932" y="3809"/>
                  </a:lnTo>
                  <a:lnTo>
                    <a:pt x="3152" y="4105"/>
                  </a:lnTo>
                  <a:lnTo>
                    <a:pt x="3097" y="4216"/>
                  </a:lnTo>
                  <a:lnTo>
                    <a:pt x="3070" y="4365"/>
                  </a:lnTo>
                  <a:lnTo>
                    <a:pt x="3152" y="4476"/>
                  </a:lnTo>
                  <a:lnTo>
                    <a:pt x="3180" y="4476"/>
                  </a:lnTo>
                  <a:lnTo>
                    <a:pt x="3233" y="4586"/>
                  </a:lnTo>
                  <a:lnTo>
                    <a:pt x="3316" y="4920"/>
                  </a:lnTo>
                  <a:lnTo>
                    <a:pt x="3426" y="4957"/>
                  </a:lnTo>
                  <a:lnTo>
                    <a:pt x="3481" y="5141"/>
                  </a:lnTo>
                  <a:lnTo>
                    <a:pt x="3481" y="5363"/>
                  </a:lnTo>
                  <a:lnTo>
                    <a:pt x="3564" y="5473"/>
                  </a:lnTo>
                  <a:lnTo>
                    <a:pt x="3645" y="5510"/>
                  </a:lnTo>
                  <a:lnTo>
                    <a:pt x="3727" y="5733"/>
                  </a:lnTo>
                  <a:lnTo>
                    <a:pt x="3755" y="5918"/>
                  </a:lnTo>
                  <a:lnTo>
                    <a:pt x="3865" y="6028"/>
                  </a:lnTo>
                  <a:lnTo>
                    <a:pt x="3892" y="6102"/>
                  </a:lnTo>
                  <a:lnTo>
                    <a:pt x="4001" y="6102"/>
                  </a:lnTo>
                  <a:lnTo>
                    <a:pt x="4056" y="6214"/>
                  </a:lnTo>
                  <a:lnTo>
                    <a:pt x="4166" y="6102"/>
                  </a:lnTo>
                  <a:lnTo>
                    <a:pt x="4249" y="6214"/>
                  </a:lnTo>
                  <a:lnTo>
                    <a:pt x="4249" y="6436"/>
                  </a:lnTo>
                  <a:lnTo>
                    <a:pt x="4166" y="6583"/>
                  </a:lnTo>
                  <a:lnTo>
                    <a:pt x="4194" y="6843"/>
                  </a:lnTo>
                  <a:lnTo>
                    <a:pt x="4440" y="7175"/>
                  </a:lnTo>
                  <a:lnTo>
                    <a:pt x="4550" y="7138"/>
                  </a:lnTo>
                  <a:lnTo>
                    <a:pt x="4660" y="7175"/>
                  </a:lnTo>
                  <a:lnTo>
                    <a:pt x="4605" y="7361"/>
                  </a:lnTo>
                  <a:lnTo>
                    <a:pt x="4686" y="7545"/>
                  </a:lnTo>
                  <a:lnTo>
                    <a:pt x="4824" y="7582"/>
                  </a:lnTo>
                  <a:lnTo>
                    <a:pt x="4934" y="7582"/>
                  </a:lnTo>
                  <a:lnTo>
                    <a:pt x="5043" y="7767"/>
                  </a:lnTo>
                  <a:lnTo>
                    <a:pt x="5098" y="7951"/>
                  </a:lnTo>
                  <a:lnTo>
                    <a:pt x="5208" y="7988"/>
                  </a:lnTo>
                  <a:lnTo>
                    <a:pt x="5235" y="7951"/>
                  </a:lnTo>
                  <a:lnTo>
                    <a:pt x="5263" y="7988"/>
                  </a:lnTo>
                  <a:lnTo>
                    <a:pt x="5290" y="8137"/>
                  </a:lnTo>
                  <a:lnTo>
                    <a:pt x="5235" y="8248"/>
                  </a:lnTo>
                  <a:lnTo>
                    <a:pt x="5153" y="8137"/>
                  </a:lnTo>
                  <a:lnTo>
                    <a:pt x="5043" y="8174"/>
                  </a:lnTo>
                  <a:lnTo>
                    <a:pt x="4934" y="8360"/>
                  </a:lnTo>
                  <a:lnTo>
                    <a:pt x="4851" y="8655"/>
                  </a:lnTo>
                  <a:lnTo>
                    <a:pt x="4879" y="8840"/>
                  </a:lnTo>
                  <a:lnTo>
                    <a:pt x="4989" y="8987"/>
                  </a:lnTo>
                  <a:lnTo>
                    <a:pt x="5125" y="8987"/>
                  </a:lnTo>
                  <a:lnTo>
                    <a:pt x="5235" y="9099"/>
                  </a:lnTo>
                  <a:lnTo>
                    <a:pt x="5509" y="9394"/>
                  </a:lnTo>
                  <a:lnTo>
                    <a:pt x="5702" y="9468"/>
                  </a:lnTo>
                  <a:lnTo>
                    <a:pt x="5783" y="9468"/>
                  </a:lnTo>
                  <a:lnTo>
                    <a:pt x="5810" y="9579"/>
                  </a:lnTo>
                  <a:lnTo>
                    <a:pt x="5893" y="9765"/>
                  </a:lnTo>
                  <a:lnTo>
                    <a:pt x="5948" y="9912"/>
                  </a:lnTo>
                  <a:lnTo>
                    <a:pt x="5893" y="10097"/>
                  </a:lnTo>
                  <a:lnTo>
                    <a:pt x="5783" y="10134"/>
                  </a:lnTo>
                  <a:lnTo>
                    <a:pt x="5810" y="10209"/>
                  </a:lnTo>
                  <a:lnTo>
                    <a:pt x="5920" y="10318"/>
                  </a:lnTo>
                  <a:lnTo>
                    <a:pt x="6167" y="10393"/>
                  </a:lnTo>
                  <a:lnTo>
                    <a:pt x="6167" y="10541"/>
                  </a:lnTo>
                  <a:lnTo>
                    <a:pt x="6222" y="10578"/>
                  </a:lnTo>
                  <a:lnTo>
                    <a:pt x="6414" y="10836"/>
                  </a:lnTo>
                  <a:lnTo>
                    <a:pt x="6661" y="11245"/>
                  </a:lnTo>
                  <a:lnTo>
                    <a:pt x="6852" y="11651"/>
                  </a:lnTo>
                  <a:lnTo>
                    <a:pt x="7072" y="12021"/>
                  </a:lnTo>
                  <a:lnTo>
                    <a:pt x="7072" y="12206"/>
                  </a:lnTo>
                  <a:lnTo>
                    <a:pt x="7346" y="12687"/>
                  </a:lnTo>
                  <a:lnTo>
                    <a:pt x="7401" y="12871"/>
                  </a:lnTo>
                  <a:lnTo>
                    <a:pt x="7318" y="13094"/>
                  </a:lnTo>
                  <a:lnTo>
                    <a:pt x="7401" y="13240"/>
                  </a:lnTo>
                  <a:lnTo>
                    <a:pt x="7456" y="13500"/>
                  </a:lnTo>
                  <a:lnTo>
                    <a:pt x="7620" y="14055"/>
                  </a:lnTo>
                  <a:lnTo>
                    <a:pt x="7620" y="14276"/>
                  </a:lnTo>
                  <a:lnTo>
                    <a:pt x="7565" y="14462"/>
                  </a:lnTo>
                  <a:lnTo>
                    <a:pt x="7401" y="14647"/>
                  </a:lnTo>
                  <a:lnTo>
                    <a:pt x="7346" y="14794"/>
                  </a:lnTo>
                  <a:lnTo>
                    <a:pt x="7428" y="14794"/>
                  </a:lnTo>
                  <a:lnTo>
                    <a:pt x="7537" y="14943"/>
                  </a:lnTo>
                  <a:lnTo>
                    <a:pt x="7456" y="15017"/>
                  </a:lnTo>
                  <a:lnTo>
                    <a:pt x="7291" y="15017"/>
                  </a:lnTo>
                  <a:lnTo>
                    <a:pt x="7181" y="15091"/>
                  </a:lnTo>
                  <a:lnTo>
                    <a:pt x="7181" y="15164"/>
                  </a:lnTo>
                  <a:lnTo>
                    <a:pt x="7291" y="15535"/>
                  </a:lnTo>
                  <a:lnTo>
                    <a:pt x="7401" y="15682"/>
                  </a:lnTo>
                  <a:lnTo>
                    <a:pt x="7401" y="15830"/>
                  </a:lnTo>
                  <a:lnTo>
                    <a:pt x="7537" y="16090"/>
                  </a:lnTo>
                  <a:lnTo>
                    <a:pt x="7592" y="16311"/>
                  </a:lnTo>
                  <a:lnTo>
                    <a:pt x="7675" y="16422"/>
                  </a:lnTo>
                  <a:lnTo>
                    <a:pt x="7757" y="16422"/>
                  </a:lnTo>
                  <a:lnTo>
                    <a:pt x="7785" y="16497"/>
                  </a:lnTo>
                  <a:lnTo>
                    <a:pt x="8031" y="16606"/>
                  </a:lnTo>
                  <a:lnTo>
                    <a:pt x="8224" y="16571"/>
                  </a:lnTo>
                  <a:lnTo>
                    <a:pt x="8305" y="16571"/>
                  </a:lnTo>
                  <a:lnTo>
                    <a:pt x="8251" y="16680"/>
                  </a:lnTo>
                  <a:lnTo>
                    <a:pt x="8251" y="16792"/>
                  </a:lnTo>
                  <a:lnTo>
                    <a:pt x="8415" y="16866"/>
                  </a:lnTo>
                  <a:lnTo>
                    <a:pt x="8634" y="17124"/>
                  </a:lnTo>
                  <a:lnTo>
                    <a:pt x="8771" y="17384"/>
                  </a:lnTo>
                  <a:lnTo>
                    <a:pt x="8854" y="17605"/>
                  </a:lnTo>
                  <a:lnTo>
                    <a:pt x="8990" y="17716"/>
                  </a:lnTo>
                  <a:lnTo>
                    <a:pt x="9073" y="17679"/>
                  </a:lnTo>
                  <a:lnTo>
                    <a:pt x="9210" y="17753"/>
                  </a:lnTo>
                  <a:lnTo>
                    <a:pt x="9320" y="17753"/>
                  </a:lnTo>
                  <a:lnTo>
                    <a:pt x="9622" y="17939"/>
                  </a:lnTo>
                  <a:lnTo>
                    <a:pt x="9730" y="17939"/>
                  </a:lnTo>
                  <a:lnTo>
                    <a:pt x="9758" y="17865"/>
                  </a:lnTo>
                  <a:lnTo>
                    <a:pt x="9840" y="17865"/>
                  </a:lnTo>
                  <a:lnTo>
                    <a:pt x="10279" y="18457"/>
                  </a:lnTo>
                  <a:lnTo>
                    <a:pt x="10362" y="18457"/>
                  </a:lnTo>
                  <a:lnTo>
                    <a:pt x="10608" y="18789"/>
                  </a:lnTo>
                  <a:lnTo>
                    <a:pt x="10909" y="18975"/>
                  </a:lnTo>
                  <a:lnTo>
                    <a:pt x="11293" y="19012"/>
                  </a:lnTo>
                  <a:lnTo>
                    <a:pt x="11458" y="19159"/>
                  </a:lnTo>
                  <a:lnTo>
                    <a:pt x="11567" y="19381"/>
                  </a:lnTo>
                  <a:lnTo>
                    <a:pt x="11787" y="19381"/>
                  </a:lnTo>
                  <a:lnTo>
                    <a:pt x="11978" y="19528"/>
                  </a:lnTo>
                  <a:lnTo>
                    <a:pt x="12089" y="19419"/>
                  </a:lnTo>
                  <a:lnTo>
                    <a:pt x="12116" y="19456"/>
                  </a:lnTo>
                  <a:lnTo>
                    <a:pt x="12225" y="19714"/>
                  </a:lnTo>
                  <a:lnTo>
                    <a:pt x="12417" y="19825"/>
                  </a:lnTo>
                  <a:lnTo>
                    <a:pt x="12609" y="19825"/>
                  </a:lnTo>
                  <a:lnTo>
                    <a:pt x="12746" y="19937"/>
                  </a:lnTo>
                  <a:lnTo>
                    <a:pt x="13048" y="20083"/>
                  </a:lnTo>
                  <a:lnTo>
                    <a:pt x="13294" y="20083"/>
                  </a:lnTo>
                  <a:lnTo>
                    <a:pt x="13486" y="20269"/>
                  </a:lnTo>
                  <a:lnTo>
                    <a:pt x="13870" y="20455"/>
                  </a:lnTo>
                  <a:lnTo>
                    <a:pt x="14007" y="20380"/>
                  </a:lnTo>
                  <a:lnTo>
                    <a:pt x="14418" y="20158"/>
                  </a:lnTo>
                  <a:lnTo>
                    <a:pt x="14555" y="20158"/>
                  </a:lnTo>
                  <a:lnTo>
                    <a:pt x="14802" y="19974"/>
                  </a:lnTo>
                  <a:lnTo>
                    <a:pt x="14939" y="19937"/>
                  </a:lnTo>
                  <a:lnTo>
                    <a:pt x="15213" y="19937"/>
                  </a:lnTo>
                  <a:lnTo>
                    <a:pt x="15213" y="19899"/>
                  </a:lnTo>
                  <a:lnTo>
                    <a:pt x="15022" y="19825"/>
                  </a:lnTo>
                  <a:lnTo>
                    <a:pt x="14939" y="19825"/>
                  </a:lnTo>
                  <a:lnTo>
                    <a:pt x="14939" y="19751"/>
                  </a:lnTo>
                  <a:lnTo>
                    <a:pt x="15103" y="19602"/>
                  </a:lnTo>
                  <a:lnTo>
                    <a:pt x="15131" y="19640"/>
                  </a:lnTo>
                  <a:lnTo>
                    <a:pt x="15131" y="19788"/>
                  </a:lnTo>
                  <a:lnTo>
                    <a:pt x="15241" y="19714"/>
                  </a:lnTo>
                  <a:lnTo>
                    <a:pt x="15351" y="19714"/>
                  </a:lnTo>
                  <a:lnTo>
                    <a:pt x="15351" y="19788"/>
                  </a:lnTo>
                  <a:lnTo>
                    <a:pt x="15268" y="19788"/>
                  </a:lnTo>
                  <a:lnTo>
                    <a:pt x="15241" y="19825"/>
                  </a:lnTo>
                  <a:lnTo>
                    <a:pt x="15268" y="19899"/>
                  </a:lnTo>
                  <a:lnTo>
                    <a:pt x="15406" y="19899"/>
                  </a:lnTo>
                  <a:lnTo>
                    <a:pt x="15542" y="19937"/>
                  </a:lnTo>
                  <a:lnTo>
                    <a:pt x="15762" y="20158"/>
                  </a:lnTo>
                  <a:lnTo>
                    <a:pt x="15843" y="20269"/>
                  </a:lnTo>
                  <a:lnTo>
                    <a:pt x="15843" y="20195"/>
                  </a:lnTo>
                  <a:lnTo>
                    <a:pt x="15680" y="19974"/>
                  </a:lnTo>
                  <a:lnTo>
                    <a:pt x="15432" y="19825"/>
                  </a:lnTo>
                  <a:lnTo>
                    <a:pt x="15432" y="19751"/>
                  </a:lnTo>
                  <a:lnTo>
                    <a:pt x="15487" y="19751"/>
                  </a:lnTo>
                  <a:lnTo>
                    <a:pt x="15514" y="19788"/>
                  </a:lnTo>
                  <a:lnTo>
                    <a:pt x="15652" y="19825"/>
                  </a:lnTo>
                  <a:lnTo>
                    <a:pt x="15790" y="19974"/>
                  </a:lnTo>
                  <a:lnTo>
                    <a:pt x="15926" y="20195"/>
                  </a:lnTo>
                  <a:lnTo>
                    <a:pt x="15926" y="20306"/>
                  </a:lnTo>
                  <a:lnTo>
                    <a:pt x="15981" y="20380"/>
                  </a:lnTo>
                  <a:lnTo>
                    <a:pt x="16502" y="21008"/>
                  </a:lnTo>
                  <a:lnTo>
                    <a:pt x="16666" y="21045"/>
                  </a:lnTo>
                  <a:lnTo>
                    <a:pt x="16721" y="21193"/>
                  </a:lnTo>
                  <a:lnTo>
                    <a:pt x="16912" y="21416"/>
                  </a:lnTo>
                  <a:lnTo>
                    <a:pt x="17022" y="21600"/>
                  </a:lnTo>
                  <a:lnTo>
                    <a:pt x="17050" y="21563"/>
                  </a:lnTo>
                  <a:lnTo>
                    <a:pt x="17077" y="21452"/>
                  </a:lnTo>
                  <a:lnTo>
                    <a:pt x="17160" y="21379"/>
                  </a:lnTo>
                  <a:lnTo>
                    <a:pt x="17160" y="21305"/>
                  </a:lnTo>
                  <a:lnTo>
                    <a:pt x="17077" y="21193"/>
                  </a:lnTo>
                  <a:lnTo>
                    <a:pt x="17132" y="21082"/>
                  </a:lnTo>
                  <a:lnTo>
                    <a:pt x="17077" y="21045"/>
                  </a:lnTo>
                  <a:lnTo>
                    <a:pt x="17077" y="20861"/>
                  </a:lnTo>
                  <a:lnTo>
                    <a:pt x="17544" y="19899"/>
                  </a:lnTo>
                  <a:lnTo>
                    <a:pt x="18503" y="19899"/>
                  </a:lnTo>
                  <a:lnTo>
                    <a:pt x="18585" y="19788"/>
                  </a:lnTo>
                  <a:lnTo>
                    <a:pt x="18585" y="19640"/>
                  </a:lnTo>
                  <a:lnTo>
                    <a:pt x="18503" y="19602"/>
                  </a:lnTo>
                  <a:lnTo>
                    <a:pt x="18365" y="19565"/>
                  </a:lnTo>
                  <a:lnTo>
                    <a:pt x="18310" y="19528"/>
                  </a:lnTo>
                  <a:lnTo>
                    <a:pt x="18284" y="19344"/>
                  </a:lnTo>
                  <a:lnTo>
                    <a:pt x="18257" y="19233"/>
                  </a:lnTo>
                  <a:lnTo>
                    <a:pt x="18147" y="19233"/>
                  </a:lnTo>
                  <a:lnTo>
                    <a:pt x="17900" y="18901"/>
                  </a:lnTo>
                  <a:lnTo>
                    <a:pt x="17873" y="18826"/>
                  </a:lnTo>
                  <a:lnTo>
                    <a:pt x="17763" y="18678"/>
                  </a:lnTo>
                  <a:lnTo>
                    <a:pt x="18091" y="18641"/>
                  </a:lnTo>
                  <a:lnTo>
                    <a:pt x="18119" y="18086"/>
                  </a:lnTo>
                  <a:lnTo>
                    <a:pt x="19407" y="18123"/>
                  </a:lnTo>
                  <a:lnTo>
                    <a:pt x="19462" y="17976"/>
                  </a:lnTo>
                  <a:lnTo>
                    <a:pt x="19517" y="17902"/>
                  </a:lnTo>
                  <a:lnTo>
                    <a:pt x="19627" y="17902"/>
                  </a:lnTo>
                  <a:lnTo>
                    <a:pt x="19627" y="17976"/>
                  </a:lnTo>
                  <a:lnTo>
                    <a:pt x="19654" y="18050"/>
                  </a:lnTo>
                  <a:lnTo>
                    <a:pt x="19682" y="17976"/>
                  </a:lnTo>
                  <a:lnTo>
                    <a:pt x="19763" y="17939"/>
                  </a:lnTo>
                  <a:lnTo>
                    <a:pt x="19763" y="17902"/>
                  </a:lnTo>
                  <a:lnTo>
                    <a:pt x="19873" y="17753"/>
                  </a:lnTo>
                  <a:lnTo>
                    <a:pt x="19901" y="17570"/>
                  </a:lnTo>
                  <a:lnTo>
                    <a:pt x="19928" y="17495"/>
                  </a:lnTo>
                  <a:lnTo>
                    <a:pt x="20066" y="17495"/>
                  </a:lnTo>
                  <a:lnTo>
                    <a:pt x="20202" y="17310"/>
                  </a:lnTo>
                  <a:lnTo>
                    <a:pt x="20340" y="17052"/>
                  </a:lnTo>
                  <a:lnTo>
                    <a:pt x="20450" y="17014"/>
                  </a:lnTo>
                  <a:lnTo>
                    <a:pt x="20422" y="17198"/>
                  </a:lnTo>
                  <a:lnTo>
                    <a:pt x="20340" y="17310"/>
                  </a:lnTo>
                  <a:lnTo>
                    <a:pt x="20367" y="17384"/>
                  </a:lnTo>
                  <a:lnTo>
                    <a:pt x="20503" y="17532"/>
                  </a:lnTo>
                  <a:lnTo>
                    <a:pt x="20586" y="17716"/>
                  </a:lnTo>
                  <a:lnTo>
                    <a:pt x="20613" y="17679"/>
                  </a:lnTo>
                  <a:lnTo>
                    <a:pt x="20751" y="17347"/>
                  </a:lnTo>
                  <a:lnTo>
                    <a:pt x="20887" y="16680"/>
                  </a:lnTo>
                  <a:lnTo>
                    <a:pt x="20970" y="16497"/>
                  </a:lnTo>
                  <a:lnTo>
                    <a:pt x="20887" y="16571"/>
                  </a:lnTo>
                  <a:lnTo>
                    <a:pt x="20832" y="16643"/>
                  </a:lnTo>
                  <a:lnTo>
                    <a:pt x="20751" y="16606"/>
                  </a:lnTo>
                  <a:lnTo>
                    <a:pt x="20751" y="16497"/>
                  </a:lnTo>
                  <a:lnTo>
                    <a:pt x="20915" y="16274"/>
                  </a:lnTo>
                  <a:lnTo>
                    <a:pt x="20970" y="16125"/>
                  </a:lnTo>
                  <a:lnTo>
                    <a:pt x="20832" y="16125"/>
                  </a:lnTo>
                  <a:lnTo>
                    <a:pt x="20724" y="16016"/>
                  </a:lnTo>
                  <a:lnTo>
                    <a:pt x="20751" y="15941"/>
                  </a:lnTo>
                  <a:lnTo>
                    <a:pt x="20915" y="15830"/>
                  </a:lnTo>
                  <a:lnTo>
                    <a:pt x="20915" y="15535"/>
                  </a:lnTo>
                  <a:lnTo>
                    <a:pt x="20997" y="15386"/>
                  </a:lnTo>
                  <a:lnTo>
                    <a:pt x="21326" y="14980"/>
                  </a:lnTo>
                  <a:lnTo>
                    <a:pt x="21519" y="14610"/>
                  </a:lnTo>
                  <a:lnTo>
                    <a:pt x="21600" y="14351"/>
                  </a:lnTo>
                  <a:lnTo>
                    <a:pt x="21600" y="14167"/>
                  </a:lnTo>
                  <a:lnTo>
                    <a:pt x="21381" y="13721"/>
                  </a:lnTo>
                  <a:lnTo>
                    <a:pt x="21244" y="13795"/>
                  </a:lnTo>
                  <a:lnTo>
                    <a:pt x="21271" y="13870"/>
                  </a:lnTo>
                  <a:lnTo>
                    <a:pt x="21189" y="13907"/>
                  </a:lnTo>
                  <a:lnTo>
                    <a:pt x="20860" y="13833"/>
                  </a:lnTo>
                  <a:lnTo>
                    <a:pt x="20558" y="13833"/>
                  </a:lnTo>
                  <a:lnTo>
                    <a:pt x="20558" y="13907"/>
                  </a:lnTo>
                  <a:lnTo>
                    <a:pt x="20367" y="14055"/>
                  </a:lnTo>
                  <a:lnTo>
                    <a:pt x="20312" y="13981"/>
                  </a:lnTo>
                  <a:lnTo>
                    <a:pt x="20147" y="14018"/>
                  </a:lnTo>
                  <a:lnTo>
                    <a:pt x="20011" y="14202"/>
                  </a:lnTo>
                  <a:lnTo>
                    <a:pt x="19379" y="14202"/>
                  </a:lnTo>
                  <a:lnTo>
                    <a:pt x="18859" y="14351"/>
                  </a:lnTo>
                  <a:lnTo>
                    <a:pt x="18859" y="14462"/>
                  </a:lnTo>
                  <a:lnTo>
                    <a:pt x="18997" y="14536"/>
                  </a:lnTo>
                  <a:lnTo>
                    <a:pt x="18722" y="14943"/>
                  </a:lnTo>
                  <a:lnTo>
                    <a:pt x="18694" y="15572"/>
                  </a:lnTo>
                  <a:lnTo>
                    <a:pt x="18722" y="15644"/>
                  </a:lnTo>
                  <a:lnTo>
                    <a:pt x="18448" y="16053"/>
                  </a:lnTo>
                  <a:lnTo>
                    <a:pt x="18448" y="16385"/>
                  </a:lnTo>
                  <a:lnTo>
                    <a:pt x="18284" y="16606"/>
                  </a:lnTo>
                  <a:lnTo>
                    <a:pt x="18174" y="16643"/>
                  </a:lnTo>
                  <a:lnTo>
                    <a:pt x="17845" y="16866"/>
                  </a:lnTo>
                  <a:lnTo>
                    <a:pt x="17873" y="16940"/>
                  </a:lnTo>
                  <a:lnTo>
                    <a:pt x="18009" y="16792"/>
                  </a:lnTo>
                  <a:lnTo>
                    <a:pt x="17981" y="16977"/>
                  </a:lnTo>
                  <a:lnTo>
                    <a:pt x="17981" y="17310"/>
                  </a:lnTo>
                  <a:lnTo>
                    <a:pt x="17845" y="17532"/>
                  </a:lnTo>
                  <a:lnTo>
                    <a:pt x="17735" y="17532"/>
                  </a:lnTo>
                  <a:lnTo>
                    <a:pt x="17708" y="17605"/>
                  </a:lnTo>
                  <a:lnTo>
                    <a:pt x="17625" y="17532"/>
                  </a:lnTo>
                  <a:lnTo>
                    <a:pt x="17461" y="17384"/>
                  </a:lnTo>
                  <a:lnTo>
                    <a:pt x="17489" y="17310"/>
                  </a:lnTo>
                  <a:lnTo>
                    <a:pt x="17625" y="17198"/>
                  </a:lnTo>
                  <a:lnTo>
                    <a:pt x="17434" y="17124"/>
                  </a:lnTo>
                  <a:lnTo>
                    <a:pt x="17351" y="17198"/>
                  </a:lnTo>
                  <a:lnTo>
                    <a:pt x="17188" y="17161"/>
                  </a:lnTo>
                  <a:lnTo>
                    <a:pt x="16995" y="17161"/>
                  </a:lnTo>
                  <a:lnTo>
                    <a:pt x="16859" y="17310"/>
                  </a:lnTo>
                  <a:lnTo>
                    <a:pt x="16666" y="17347"/>
                  </a:lnTo>
                  <a:lnTo>
                    <a:pt x="16392" y="17347"/>
                  </a:lnTo>
                  <a:lnTo>
                    <a:pt x="16365" y="17421"/>
                  </a:lnTo>
                  <a:lnTo>
                    <a:pt x="16063" y="17679"/>
                  </a:lnTo>
                  <a:lnTo>
                    <a:pt x="15953" y="17679"/>
                  </a:lnTo>
                  <a:lnTo>
                    <a:pt x="15926" y="17570"/>
                  </a:lnTo>
                  <a:lnTo>
                    <a:pt x="15652" y="17679"/>
                  </a:lnTo>
                  <a:lnTo>
                    <a:pt x="15487" y="17753"/>
                  </a:lnTo>
                  <a:lnTo>
                    <a:pt x="15406" y="17532"/>
                  </a:lnTo>
                  <a:lnTo>
                    <a:pt x="15241" y="17198"/>
                  </a:lnTo>
                  <a:lnTo>
                    <a:pt x="15022" y="17052"/>
                  </a:lnTo>
                  <a:lnTo>
                    <a:pt x="14967" y="16977"/>
                  </a:lnTo>
                  <a:lnTo>
                    <a:pt x="14747" y="16977"/>
                  </a:lnTo>
                  <a:lnTo>
                    <a:pt x="14693" y="17014"/>
                  </a:lnTo>
                  <a:lnTo>
                    <a:pt x="14583" y="16829"/>
                  </a:lnTo>
                  <a:lnTo>
                    <a:pt x="14282" y="16385"/>
                  </a:lnTo>
                  <a:lnTo>
                    <a:pt x="14254" y="16200"/>
                  </a:lnTo>
                  <a:lnTo>
                    <a:pt x="14254" y="16053"/>
                  </a:lnTo>
                  <a:lnTo>
                    <a:pt x="14117" y="15756"/>
                  </a:lnTo>
                  <a:lnTo>
                    <a:pt x="14034" y="15535"/>
                  </a:lnTo>
                  <a:lnTo>
                    <a:pt x="13624" y="14943"/>
                  </a:lnTo>
                  <a:lnTo>
                    <a:pt x="13596" y="14720"/>
                  </a:lnTo>
                  <a:lnTo>
                    <a:pt x="13514" y="14573"/>
                  </a:lnTo>
                  <a:lnTo>
                    <a:pt x="13569" y="14425"/>
                  </a:lnTo>
                  <a:lnTo>
                    <a:pt x="13514" y="14276"/>
                  </a:lnTo>
                  <a:lnTo>
                    <a:pt x="13431" y="13870"/>
                  </a:lnTo>
                  <a:lnTo>
                    <a:pt x="13321" y="13721"/>
                  </a:lnTo>
                  <a:lnTo>
                    <a:pt x="13349" y="13500"/>
                  </a:lnTo>
                  <a:lnTo>
                    <a:pt x="13514" y="13795"/>
                  </a:lnTo>
                  <a:lnTo>
                    <a:pt x="13514" y="14167"/>
                  </a:lnTo>
                  <a:lnTo>
                    <a:pt x="13596" y="14092"/>
                  </a:lnTo>
                  <a:lnTo>
                    <a:pt x="13596" y="13795"/>
                  </a:lnTo>
                  <a:lnTo>
                    <a:pt x="13376" y="13352"/>
                  </a:lnTo>
                  <a:lnTo>
                    <a:pt x="13431" y="13131"/>
                  </a:lnTo>
                  <a:lnTo>
                    <a:pt x="13349" y="12760"/>
                  </a:lnTo>
                  <a:lnTo>
                    <a:pt x="13321" y="12576"/>
                  </a:lnTo>
                  <a:lnTo>
                    <a:pt x="13431" y="12390"/>
                  </a:lnTo>
                  <a:lnTo>
                    <a:pt x="13486" y="11872"/>
                  </a:lnTo>
                  <a:lnTo>
                    <a:pt x="13431" y="11614"/>
                  </a:lnTo>
                  <a:lnTo>
                    <a:pt x="13514" y="11096"/>
                  </a:lnTo>
                  <a:lnTo>
                    <a:pt x="13514" y="10910"/>
                  </a:lnTo>
                  <a:lnTo>
                    <a:pt x="13569" y="10764"/>
                  </a:lnTo>
                  <a:lnTo>
                    <a:pt x="13514" y="10690"/>
                  </a:lnTo>
                  <a:lnTo>
                    <a:pt x="13514" y="10467"/>
                  </a:lnTo>
                  <a:lnTo>
                    <a:pt x="13596" y="10355"/>
                  </a:lnTo>
                  <a:lnTo>
                    <a:pt x="13624" y="10097"/>
                  </a:lnTo>
                  <a:lnTo>
                    <a:pt x="13650" y="9986"/>
                  </a:lnTo>
                  <a:lnTo>
                    <a:pt x="13569" y="9912"/>
                  </a:lnTo>
                  <a:lnTo>
                    <a:pt x="13650" y="9728"/>
                  </a:lnTo>
                  <a:lnTo>
                    <a:pt x="13650" y="9431"/>
                  </a:lnTo>
                  <a:lnTo>
                    <a:pt x="13788" y="9431"/>
                  </a:lnTo>
                  <a:lnTo>
                    <a:pt x="13760" y="9616"/>
                  </a:lnTo>
                  <a:lnTo>
                    <a:pt x="13760" y="9765"/>
                  </a:lnTo>
                  <a:lnTo>
                    <a:pt x="13843" y="9728"/>
                  </a:lnTo>
                  <a:lnTo>
                    <a:pt x="13870" y="9542"/>
                  </a:lnTo>
                  <a:lnTo>
                    <a:pt x="13980" y="9357"/>
                  </a:lnTo>
                  <a:lnTo>
                    <a:pt x="14007" y="9099"/>
                  </a:lnTo>
                  <a:lnTo>
                    <a:pt x="14062" y="9024"/>
                  </a:lnTo>
                  <a:lnTo>
                    <a:pt x="14117" y="8729"/>
                  </a:lnTo>
                  <a:lnTo>
                    <a:pt x="14117" y="8655"/>
                  </a:lnTo>
                  <a:lnTo>
                    <a:pt x="14007" y="8729"/>
                  </a:lnTo>
                  <a:lnTo>
                    <a:pt x="13980" y="9061"/>
                  </a:lnTo>
                  <a:lnTo>
                    <a:pt x="13843" y="9173"/>
                  </a:lnTo>
                  <a:lnTo>
                    <a:pt x="13870" y="9024"/>
                  </a:lnTo>
                  <a:lnTo>
                    <a:pt x="13788" y="8987"/>
                  </a:lnTo>
                  <a:lnTo>
                    <a:pt x="13760" y="8840"/>
                  </a:lnTo>
                  <a:lnTo>
                    <a:pt x="13624" y="8840"/>
                  </a:lnTo>
                  <a:lnTo>
                    <a:pt x="13486" y="8692"/>
                  </a:lnTo>
                  <a:lnTo>
                    <a:pt x="13240" y="8618"/>
                  </a:lnTo>
                  <a:lnTo>
                    <a:pt x="13103" y="8432"/>
                  </a:lnTo>
                  <a:lnTo>
                    <a:pt x="13020" y="8360"/>
                  </a:lnTo>
                  <a:lnTo>
                    <a:pt x="12911" y="8360"/>
                  </a:lnTo>
                  <a:lnTo>
                    <a:pt x="12829" y="8323"/>
                  </a:lnTo>
                  <a:lnTo>
                    <a:pt x="12801" y="8323"/>
                  </a:lnTo>
                  <a:lnTo>
                    <a:pt x="12746" y="8248"/>
                  </a:lnTo>
                  <a:lnTo>
                    <a:pt x="12774" y="7951"/>
                  </a:lnTo>
                  <a:lnTo>
                    <a:pt x="12609" y="7361"/>
                  </a:lnTo>
                  <a:lnTo>
                    <a:pt x="12609" y="7027"/>
                  </a:lnTo>
                  <a:lnTo>
                    <a:pt x="12636" y="6843"/>
                  </a:lnTo>
                  <a:lnTo>
                    <a:pt x="12500" y="6694"/>
                  </a:lnTo>
                  <a:lnTo>
                    <a:pt x="12417" y="6509"/>
                  </a:lnTo>
                  <a:lnTo>
                    <a:pt x="12390" y="6325"/>
                  </a:lnTo>
                  <a:lnTo>
                    <a:pt x="12280" y="6251"/>
                  </a:lnTo>
                  <a:lnTo>
                    <a:pt x="12252" y="6102"/>
                  </a:lnTo>
                  <a:lnTo>
                    <a:pt x="12199" y="6065"/>
                  </a:lnTo>
                  <a:lnTo>
                    <a:pt x="12089" y="5696"/>
                  </a:lnTo>
                  <a:lnTo>
                    <a:pt x="12061" y="5547"/>
                  </a:lnTo>
                  <a:lnTo>
                    <a:pt x="11951" y="5510"/>
                  </a:lnTo>
                  <a:lnTo>
                    <a:pt x="11951" y="5103"/>
                  </a:lnTo>
                  <a:lnTo>
                    <a:pt x="11868" y="4992"/>
                  </a:lnTo>
                  <a:lnTo>
                    <a:pt x="11842" y="4808"/>
                  </a:lnTo>
                  <a:lnTo>
                    <a:pt x="11705" y="4548"/>
                  </a:lnTo>
                  <a:lnTo>
                    <a:pt x="11567" y="4402"/>
                  </a:lnTo>
                  <a:lnTo>
                    <a:pt x="11512" y="4216"/>
                  </a:lnTo>
                  <a:lnTo>
                    <a:pt x="11403" y="4179"/>
                  </a:lnTo>
                  <a:lnTo>
                    <a:pt x="11293" y="4179"/>
                  </a:lnTo>
                  <a:lnTo>
                    <a:pt x="11266" y="4105"/>
                  </a:lnTo>
                  <a:lnTo>
                    <a:pt x="11238" y="4068"/>
                  </a:lnTo>
                  <a:lnTo>
                    <a:pt x="11102" y="4105"/>
                  </a:lnTo>
                  <a:lnTo>
                    <a:pt x="10964" y="4068"/>
                  </a:lnTo>
                  <a:lnTo>
                    <a:pt x="10827" y="4068"/>
                  </a:lnTo>
                  <a:lnTo>
                    <a:pt x="10772" y="4216"/>
                  </a:lnTo>
                  <a:lnTo>
                    <a:pt x="10718" y="4216"/>
                  </a:lnTo>
                  <a:lnTo>
                    <a:pt x="10691" y="4179"/>
                  </a:lnTo>
                  <a:lnTo>
                    <a:pt x="10636" y="4179"/>
                  </a:lnTo>
                  <a:lnTo>
                    <a:pt x="10526" y="4216"/>
                  </a:lnTo>
                  <a:lnTo>
                    <a:pt x="10471" y="4290"/>
                  </a:lnTo>
                  <a:lnTo>
                    <a:pt x="10362" y="4586"/>
                  </a:lnTo>
                  <a:lnTo>
                    <a:pt x="10307" y="4734"/>
                  </a:lnTo>
                  <a:lnTo>
                    <a:pt x="10307" y="4845"/>
                  </a:lnTo>
                  <a:lnTo>
                    <a:pt x="10224" y="4845"/>
                  </a:lnTo>
                  <a:lnTo>
                    <a:pt x="10087" y="4992"/>
                  </a:lnTo>
                  <a:lnTo>
                    <a:pt x="10087" y="5029"/>
                  </a:lnTo>
                  <a:lnTo>
                    <a:pt x="10033" y="5103"/>
                  </a:lnTo>
                  <a:lnTo>
                    <a:pt x="9950" y="5103"/>
                  </a:lnTo>
                  <a:lnTo>
                    <a:pt x="9923" y="4992"/>
                  </a:lnTo>
                  <a:lnTo>
                    <a:pt x="9758" y="4920"/>
                  </a:lnTo>
                  <a:lnTo>
                    <a:pt x="9649" y="4845"/>
                  </a:lnTo>
                  <a:lnTo>
                    <a:pt x="9622" y="4771"/>
                  </a:lnTo>
                  <a:lnTo>
                    <a:pt x="9456" y="4660"/>
                  </a:lnTo>
                  <a:lnTo>
                    <a:pt x="9374" y="4660"/>
                  </a:lnTo>
                  <a:lnTo>
                    <a:pt x="9320" y="4586"/>
                  </a:lnTo>
                  <a:lnTo>
                    <a:pt x="9320" y="4548"/>
                  </a:lnTo>
                  <a:lnTo>
                    <a:pt x="9265" y="4439"/>
                  </a:lnTo>
                  <a:lnTo>
                    <a:pt x="9210" y="4402"/>
                  </a:lnTo>
                  <a:lnTo>
                    <a:pt x="9155" y="4402"/>
                  </a:lnTo>
                  <a:lnTo>
                    <a:pt x="9100" y="4365"/>
                  </a:lnTo>
                  <a:lnTo>
                    <a:pt x="9073" y="4365"/>
                  </a:lnTo>
                  <a:lnTo>
                    <a:pt x="9073" y="4290"/>
                  </a:lnTo>
                  <a:lnTo>
                    <a:pt x="9045" y="4105"/>
                  </a:lnTo>
                  <a:lnTo>
                    <a:pt x="8936" y="3995"/>
                  </a:lnTo>
                  <a:lnTo>
                    <a:pt x="8799" y="3735"/>
                  </a:lnTo>
                  <a:lnTo>
                    <a:pt x="8799" y="3698"/>
                  </a:lnTo>
                  <a:lnTo>
                    <a:pt x="8909" y="3661"/>
                  </a:lnTo>
                  <a:lnTo>
                    <a:pt x="8936" y="3624"/>
                  </a:lnTo>
                  <a:lnTo>
                    <a:pt x="8936" y="3477"/>
                  </a:lnTo>
                  <a:lnTo>
                    <a:pt x="8716" y="3180"/>
                  </a:lnTo>
                  <a:lnTo>
                    <a:pt x="8689" y="2959"/>
                  </a:lnTo>
                  <a:lnTo>
                    <a:pt x="8634" y="2811"/>
                  </a:lnTo>
                  <a:lnTo>
                    <a:pt x="8525" y="2736"/>
                  </a:lnTo>
                  <a:lnTo>
                    <a:pt x="8415" y="2699"/>
                  </a:lnTo>
                  <a:lnTo>
                    <a:pt x="8470" y="2588"/>
                  </a:lnTo>
                  <a:lnTo>
                    <a:pt x="8470" y="2515"/>
                  </a:lnTo>
                  <a:lnTo>
                    <a:pt x="8387" y="2367"/>
                  </a:lnTo>
                  <a:lnTo>
                    <a:pt x="8251" y="2330"/>
                  </a:lnTo>
                  <a:lnTo>
                    <a:pt x="8277" y="2219"/>
                  </a:lnTo>
                  <a:lnTo>
                    <a:pt x="8224" y="2072"/>
                  </a:lnTo>
                  <a:lnTo>
                    <a:pt x="8141" y="2072"/>
                  </a:lnTo>
                  <a:lnTo>
                    <a:pt x="8114" y="1998"/>
                  </a:lnTo>
                  <a:lnTo>
                    <a:pt x="8031" y="1886"/>
                  </a:lnTo>
                  <a:lnTo>
                    <a:pt x="7949" y="1663"/>
                  </a:lnTo>
                  <a:lnTo>
                    <a:pt x="7785" y="1517"/>
                  </a:lnTo>
                  <a:lnTo>
                    <a:pt x="6578" y="1480"/>
                  </a:lnTo>
                  <a:lnTo>
                    <a:pt x="6523" y="1849"/>
                  </a:lnTo>
                  <a:lnTo>
                    <a:pt x="4357" y="1775"/>
                  </a:lnTo>
                  <a:lnTo>
                    <a:pt x="1835" y="184"/>
                  </a:lnTo>
                  <a:lnTo>
                    <a:pt x="1835" y="111"/>
                  </a:lnTo>
                  <a:lnTo>
                    <a:pt x="1808" y="0"/>
                  </a:lnTo>
                  <a:close/>
                </a:path>
              </a:pathLst>
            </a:custGeom>
            <a:solidFill>
              <a:srgbClr val="CCD4D8"/>
            </a:solidFill>
            <a:ln w="12700" cap="flat">
              <a:noFill/>
              <a:miter lim="400000"/>
            </a:ln>
            <a:effectLst/>
          </p:spPr>
          <p:txBody>
            <a:bodyPr wrap="square" lIns="0" tIns="0" rIns="0" bIns="0" numCol="1" anchor="ctr">
              <a:noAutofit/>
            </a:bodyPr>
            <a:lstStyle/>
            <a:p>
              <a:pPr defTabSz="342900">
                <a:lnSpc>
                  <a:spcPct val="100000"/>
                </a:lnSpc>
                <a:spcBef>
                  <a:spcPts val="0"/>
                </a:spcBef>
                <a:defRPr sz="1400">
                  <a:latin typeface="Arial"/>
                  <a:ea typeface="Arial"/>
                  <a:cs typeface="Arial"/>
                  <a:sym typeface="Arial"/>
                </a:defRPr>
              </a:pPr>
              <a:endParaRPr sz="525"/>
            </a:p>
          </p:txBody>
        </p:sp>
        <p:sp>
          <p:nvSpPr>
            <p:cNvPr id="75" name="Google Shape;10464;p32">
              <a:extLst>
                <a:ext uri="{FF2B5EF4-FFF2-40B4-BE49-F238E27FC236}">
                  <a16:creationId xmlns:a16="http://schemas.microsoft.com/office/drawing/2014/main" id="{1D43409A-3704-4C48-C82A-0FED7C240255}"/>
                </a:ext>
              </a:extLst>
            </p:cNvPr>
            <p:cNvSpPr/>
            <p:nvPr/>
          </p:nvSpPr>
          <p:spPr>
            <a:xfrm>
              <a:off x="7586838" y="8349432"/>
              <a:ext cx="203705" cy="279378"/>
            </a:xfrm>
            <a:custGeom>
              <a:avLst/>
              <a:gdLst/>
              <a:ahLst/>
              <a:cxnLst>
                <a:cxn ang="0">
                  <a:pos x="wd2" y="hd2"/>
                </a:cxn>
                <a:cxn ang="5400000">
                  <a:pos x="wd2" y="hd2"/>
                </a:cxn>
                <a:cxn ang="10800000">
                  <a:pos x="wd2" y="hd2"/>
                </a:cxn>
                <a:cxn ang="16200000">
                  <a:pos x="wd2" y="hd2"/>
                </a:cxn>
              </a:cxnLst>
              <a:rect l="0" t="0" r="r" b="b"/>
              <a:pathLst>
                <a:path w="21600" h="21600" extrusionOk="0">
                  <a:moveTo>
                    <a:pt x="4434" y="0"/>
                  </a:moveTo>
                  <a:lnTo>
                    <a:pt x="3044" y="774"/>
                  </a:lnTo>
                  <a:lnTo>
                    <a:pt x="1654" y="1355"/>
                  </a:lnTo>
                  <a:lnTo>
                    <a:pt x="1112" y="1926"/>
                  </a:lnTo>
                  <a:lnTo>
                    <a:pt x="0" y="2894"/>
                  </a:lnTo>
                  <a:lnTo>
                    <a:pt x="0" y="4239"/>
                  </a:lnTo>
                  <a:lnTo>
                    <a:pt x="834" y="5594"/>
                  </a:lnTo>
                  <a:lnTo>
                    <a:pt x="278" y="6745"/>
                  </a:lnTo>
                  <a:lnTo>
                    <a:pt x="278" y="7519"/>
                  </a:lnTo>
                  <a:lnTo>
                    <a:pt x="1654" y="8100"/>
                  </a:lnTo>
                  <a:lnTo>
                    <a:pt x="2488" y="8874"/>
                  </a:lnTo>
                  <a:lnTo>
                    <a:pt x="3044" y="9832"/>
                  </a:lnTo>
                  <a:lnTo>
                    <a:pt x="3878" y="11574"/>
                  </a:lnTo>
                  <a:lnTo>
                    <a:pt x="3600" y="12532"/>
                  </a:lnTo>
                  <a:lnTo>
                    <a:pt x="2488" y="13306"/>
                  </a:lnTo>
                  <a:lnTo>
                    <a:pt x="2488" y="14652"/>
                  </a:lnTo>
                  <a:lnTo>
                    <a:pt x="3044" y="15232"/>
                  </a:lnTo>
                  <a:lnTo>
                    <a:pt x="2488" y="16394"/>
                  </a:lnTo>
                  <a:lnTo>
                    <a:pt x="834" y="17352"/>
                  </a:lnTo>
                  <a:lnTo>
                    <a:pt x="0" y="17352"/>
                  </a:lnTo>
                  <a:lnTo>
                    <a:pt x="278" y="17739"/>
                  </a:lnTo>
                  <a:lnTo>
                    <a:pt x="1112" y="18513"/>
                  </a:lnTo>
                  <a:lnTo>
                    <a:pt x="1390" y="18706"/>
                  </a:lnTo>
                  <a:lnTo>
                    <a:pt x="1390" y="19471"/>
                  </a:lnTo>
                  <a:lnTo>
                    <a:pt x="2488" y="20245"/>
                  </a:lnTo>
                  <a:lnTo>
                    <a:pt x="3878" y="20439"/>
                  </a:lnTo>
                  <a:lnTo>
                    <a:pt x="4434" y="19665"/>
                  </a:lnTo>
                  <a:lnTo>
                    <a:pt x="5532" y="19471"/>
                  </a:lnTo>
                  <a:lnTo>
                    <a:pt x="6644" y="19471"/>
                  </a:lnTo>
                  <a:lnTo>
                    <a:pt x="6644" y="20052"/>
                  </a:lnTo>
                  <a:lnTo>
                    <a:pt x="7200" y="20245"/>
                  </a:lnTo>
                  <a:lnTo>
                    <a:pt x="7200" y="21406"/>
                  </a:lnTo>
                  <a:lnTo>
                    <a:pt x="8034" y="21600"/>
                  </a:lnTo>
                  <a:lnTo>
                    <a:pt x="9410" y="21019"/>
                  </a:lnTo>
                  <a:lnTo>
                    <a:pt x="9688" y="20245"/>
                  </a:lnTo>
                  <a:lnTo>
                    <a:pt x="10800" y="19665"/>
                  </a:lnTo>
                  <a:lnTo>
                    <a:pt x="11634" y="19471"/>
                  </a:lnTo>
                  <a:lnTo>
                    <a:pt x="12732" y="18319"/>
                  </a:lnTo>
                  <a:lnTo>
                    <a:pt x="14122" y="16771"/>
                  </a:lnTo>
                  <a:lnTo>
                    <a:pt x="15512" y="14652"/>
                  </a:lnTo>
                  <a:lnTo>
                    <a:pt x="15512" y="13694"/>
                  </a:lnTo>
                  <a:lnTo>
                    <a:pt x="17722" y="11952"/>
                  </a:lnTo>
                  <a:lnTo>
                    <a:pt x="19390" y="10413"/>
                  </a:lnTo>
                  <a:lnTo>
                    <a:pt x="20210" y="9639"/>
                  </a:lnTo>
                  <a:lnTo>
                    <a:pt x="21600" y="8487"/>
                  </a:lnTo>
                  <a:lnTo>
                    <a:pt x="21044" y="7132"/>
                  </a:lnTo>
                  <a:lnTo>
                    <a:pt x="19668" y="5981"/>
                  </a:lnTo>
                  <a:lnTo>
                    <a:pt x="19390" y="6552"/>
                  </a:lnTo>
                  <a:lnTo>
                    <a:pt x="18278" y="5981"/>
                  </a:lnTo>
                  <a:lnTo>
                    <a:pt x="18000" y="5013"/>
                  </a:lnTo>
                  <a:lnTo>
                    <a:pt x="15512" y="3087"/>
                  </a:lnTo>
                  <a:lnTo>
                    <a:pt x="14956" y="3087"/>
                  </a:lnTo>
                  <a:lnTo>
                    <a:pt x="12732" y="1926"/>
                  </a:lnTo>
                  <a:lnTo>
                    <a:pt x="8590" y="968"/>
                  </a:lnTo>
                  <a:lnTo>
                    <a:pt x="6922" y="194"/>
                  </a:lnTo>
                  <a:lnTo>
                    <a:pt x="4434" y="0"/>
                  </a:lnTo>
                  <a:close/>
                </a:path>
              </a:pathLst>
            </a:custGeom>
            <a:solidFill>
              <a:srgbClr val="CCD4DA"/>
            </a:solidFill>
            <a:ln w="12700" cap="flat">
              <a:noFill/>
              <a:miter lim="400000"/>
            </a:ln>
            <a:effectLst/>
          </p:spPr>
          <p:txBody>
            <a:bodyPr wrap="square" lIns="0" tIns="0" rIns="0" bIns="0" numCol="1" anchor="ctr">
              <a:noAutofit/>
            </a:bodyPr>
            <a:lstStyle/>
            <a:p>
              <a:pPr defTabSz="342900">
                <a:lnSpc>
                  <a:spcPct val="100000"/>
                </a:lnSpc>
                <a:spcBef>
                  <a:spcPts val="0"/>
                </a:spcBef>
                <a:defRPr sz="1400">
                  <a:latin typeface="Arial"/>
                  <a:ea typeface="Arial"/>
                  <a:cs typeface="Arial"/>
                  <a:sym typeface="Arial"/>
                </a:defRPr>
              </a:pPr>
              <a:endParaRPr sz="525"/>
            </a:p>
          </p:txBody>
        </p:sp>
        <p:sp>
          <p:nvSpPr>
            <p:cNvPr id="76" name="Google Shape;10465;p32">
              <a:extLst>
                <a:ext uri="{FF2B5EF4-FFF2-40B4-BE49-F238E27FC236}">
                  <a16:creationId xmlns:a16="http://schemas.microsoft.com/office/drawing/2014/main" id="{572608E7-367A-6FCB-886C-325EA39C0111}"/>
                </a:ext>
              </a:extLst>
            </p:cNvPr>
            <p:cNvSpPr/>
            <p:nvPr/>
          </p:nvSpPr>
          <p:spPr>
            <a:xfrm>
              <a:off x="7333460" y="8322019"/>
              <a:ext cx="289953" cy="301792"/>
            </a:xfrm>
            <a:custGeom>
              <a:avLst/>
              <a:gdLst/>
              <a:ahLst/>
              <a:cxnLst>
                <a:cxn ang="0">
                  <a:pos x="wd2" y="hd2"/>
                </a:cxn>
                <a:cxn ang="5400000">
                  <a:pos x="wd2" y="hd2"/>
                </a:cxn>
                <a:cxn ang="10800000">
                  <a:pos x="wd2" y="hd2"/>
                </a:cxn>
                <a:cxn ang="16200000">
                  <a:pos x="wd2" y="hd2"/>
                </a:cxn>
              </a:cxnLst>
              <a:rect l="0" t="0" r="r" b="b"/>
              <a:pathLst>
                <a:path w="21600" h="21600" extrusionOk="0">
                  <a:moveTo>
                    <a:pt x="15175" y="0"/>
                  </a:moveTo>
                  <a:lnTo>
                    <a:pt x="14208" y="358"/>
                  </a:lnTo>
                  <a:lnTo>
                    <a:pt x="12450" y="179"/>
                  </a:lnTo>
                  <a:lnTo>
                    <a:pt x="10702" y="537"/>
                  </a:lnTo>
                  <a:lnTo>
                    <a:pt x="8954" y="179"/>
                  </a:lnTo>
                  <a:lnTo>
                    <a:pt x="6425" y="179"/>
                  </a:lnTo>
                  <a:lnTo>
                    <a:pt x="5058" y="537"/>
                  </a:lnTo>
                  <a:lnTo>
                    <a:pt x="5058" y="1783"/>
                  </a:lnTo>
                  <a:lnTo>
                    <a:pt x="4482" y="2858"/>
                  </a:lnTo>
                  <a:lnTo>
                    <a:pt x="4863" y="3566"/>
                  </a:lnTo>
                  <a:lnTo>
                    <a:pt x="4091" y="4462"/>
                  </a:lnTo>
                  <a:lnTo>
                    <a:pt x="3115" y="4820"/>
                  </a:lnTo>
                  <a:lnTo>
                    <a:pt x="1562" y="4820"/>
                  </a:lnTo>
                  <a:lnTo>
                    <a:pt x="976" y="5886"/>
                  </a:lnTo>
                  <a:lnTo>
                    <a:pt x="976" y="7140"/>
                  </a:lnTo>
                  <a:lnTo>
                    <a:pt x="0" y="9102"/>
                  </a:lnTo>
                  <a:lnTo>
                    <a:pt x="195" y="9819"/>
                  </a:lnTo>
                  <a:lnTo>
                    <a:pt x="1172" y="10177"/>
                  </a:lnTo>
                  <a:lnTo>
                    <a:pt x="1562" y="10885"/>
                  </a:lnTo>
                  <a:lnTo>
                    <a:pt x="1953" y="11244"/>
                  </a:lnTo>
                  <a:lnTo>
                    <a:pt x="2529" y="12139"/>
                  </a:lnTo>
                  <a:lnTo>
                    <a:pt x="2529" y="12847"/>
                  </a:lnTo>
                  <a:lnTo>
                    <a:pt x="3115" y="13385"/>
                  </a:lnTo>
                  <a:lnTo>
                    <a:pt x="3896" y="13385"/>
                  </a:lnTo>
                  <a:lnTo>
                    <a:pt x="4287" y="13564"/>
                  </a:lnTo>
                  <a:lnTo>
                    <a:pt x="4482" y="14460"/>
                  </a:lnTo>
                  <a:lnTo>
                    <a:pt x="4863" y="15705"/>
                  </a:lnTo>
                  <a:lnTo>
                    <a:pt x="4863" y="16959"/>
                  </a:lnTo>
                  <a:lnTo>
                    <a:pt x="5449" y="17138"/>
                  </a:lnTo>
                  <a:lnTo>
                    <a:pt x="6230" y="18205"/>
                  </a:lnTo>
                  <a:lnTo>
                    <a:pt x="6425" y="18921"/>
                  </a:lnTo>
                  <a:lnTo>
                    <a:pt x="7392" y="19280"/>
                  </a:lnTo>
                  <a:lnTo>
                    <a:pt x="7392" y="19809"/>
                  </a:lnTo>
                  <a:lnTo>
                    <a:pt x="7978" y="20525"/>
                  </a:lnTo>
                  <a:lnTo>
                    <a:pt x="8759" y="20883"/>
                  </a:lnTo>
                  <a:lnTo>
                    <a:pt x="9150" y="20883"/>
                  </a:lnTo>
                  <a:lnTo>
                    <a:pt x="9345" y="21063"/>
                  </a:lnTo>
                  <a:lnTo>
                    <a:pt x="10898" y="21600"/>
                  </a:lnTo>
                  <a:lnTo>
                    <a:pt x="11679" y="21600"/>
                  </a:lnTo>
                  <a:lnTo>
                    <a:pt x="11874" y="21063"/>
                  </a:lnTo>
                  <a:lnTo>
                    <a:pt x="11288" y="19988"/>
                  </a:lnTo>
                  <a:lnTo>
                    <a:pt x="11093" y="19638"/>
                  </a:lnTo>
                  <a:lnTo>
                    <a:pt x="10117" y="18742"/>
                  </a:lnTo>
                  <a:lnTo>
                    <a:pt x="10312" y="17846"/>
                  </a:lnTo>
                  <a:lnTo>
                    <a:pt x="11288" y="17138"/>
                  </a:lnTo>
                  <a:lnTo>
                    <a:pt x="12450" y="17318"/>
                  </a:lnTo>
                  <a:lnTo>
                    <a:pt x="14794" y="17318"/>
                  </a:lnTo>
                  <a:lnTo>
                    <a:pt x="15761" y="16959"/>
                  </a:lnTo>
                  <a:lnTo>
                    <a:pt x="17128" y="16959"/>
                  </a:lnTo>
                  <a:lnTo>
                    <a:pt x="18095" y="17846"/>
                  </a:lnTo>
                  <a:lnTo>
                    <a:pt x="18876" y="18026"/>
                  </a:lnTo>
                  <a:lnTo>
                    <a:pt x="19461" y="18026"/>
                  </a:lnTo>
                  <a:lnTo>
                    <a:pt x="20624" y="17138"/>
                  </a:lnTo>
                  <a:lnTo>
                    <a:pt x="21014" y="16064"/>
                  </a:lnTo>
                  <a:lnTo>
                    <a:pt x="20624" y="15526"/>
                  </a:lnTo>
                  <a:lnTo>
                    <a:pt x="20624" y="14281"/>
                  </a:lnTo>
                  <a:lnTo>
                    <a:pt x="21405" y="13564"/>
                  </a:lnTo>
                  <a:lnTo>
                    <a:pt x="21600" y="12677"/>
                  </a:lnTo>
                  <a:lnTo>
                    <a:pt x="21014" y="11064"/>
                  </a:lnTo>
                  <a:lnTo>
                    <a:pt x="20624" y="10177"/>
                  </a:lnTo>
                  <a:lnTo>
                    <a:pt x="20038" y="9461"/>
                  </a:lnTo>
                  <a:lnTo>
                    <a:pt x="19071" y="8923"/>
                  </a:lnTo>
                  <a:lnTo>
                    <a:pt x="19071" y="8207"/>
                  </a:lnTo>
                  <a:lnTo>
                    <a:pt x="19461" y="7140"/>
                  </a:lnTo>
                  <a:lnTo>
                    <a:pt x="18876" y="5886"/>
                  </a:lnTo>
                  <a:lnTo>
                    <a:pt x="18876" y="4641"/>
                  </a:lnTo>
                  <a:lnTo>
                    <a:pt x="19657" y="3745"/>
                  </a:lnTo>
                  <a:lnTo>
                    <a:pt x="20038" y="3216"/>
                  </a:lnTo>
                  <a:lnTo>
                    <a:pt x="21014" y="1962"/>
                  </a:lnTo>
                  <a:lnTo>
                    <a:pt x="21014" y="1245"/>
                  </a:lnTo>
                  <a:lnTo>
                    <a:pt x="19852" y="896"/>
                  </a:lnTo>
                  <a:lnTo>
                    <a:pt x="18095" y="537"/>
                  </a:lnTo>
                  <a:lnTo>
                    <a:pt x="15956" y="0"/>
                  </a:lnTo>
                  <a:close/>
                </a:path>
              </a:pathLst>
            </a:custGeom>
            <a:solidFill>
              <a:srgbClr val="CCD4DA"/>
            </a:solidFill>
            <a:ln w="12700" cap="flat">
              <a:noFill/>
              <a:miter lim="400000"/>
            </a:ln>
            <a:effectLst/>
          </p:spPr>
          <p:txBody>
            <a:bodyPr wrap="square" lIns="0" tIns="0" rIns="0" bIns="0" numCol="1" anchor="ctr">
              <a:noAutofit/>
            </a:bodyPr>
            <a:lstStyle/>
            <a:p>
              <a:pPr defTabSz="342900">
                <a:lnSpc>
                  <a:spcPct val="100000"/>
                </a:lnSpc>
                <a:spcBef>
                  <a:spcPts val="0"/>
                </a:spcBef>
                <a:defRPr sz="1400">
                  <a:latin typeface="Arial"/>
                  <a:ea typeface="Arial"/>
                  <a:cs typeface="Arial"/>
                  <a:sym typeface="Arial"/>
                </a:defRPr>
              </a:pPr>
              <a:endParaRPr sz="525"/>
            </a:p>
          </p:txBody>
        </p:sp>
        <p:sp>
          <p:nvSpPr>
            <p:cNvPr id="77" name="Google Shape;10466;p32">
              <a:extLst>
                <a:ext uri="{FF2B5EF4-FFF2-40B4-BE49-F238E27FC236}">
                  <a16:creationId xmlns:a16="http://schemas.microsoft.com/office/drawing/2014/main" id="{5E1C0110-C5B2-C298-6C95-09FE7B55CB70}"/>
                </a:ext>
              </a:extLst>
            </p:cNvPr>
            <p:cNvSpPr/>
            <p:nvPr/>
          </p:nvSpPr>
          <p:spPr>
            <a:xfrm>
              <a:off x="7088067" y="8149905"/>
              <a:ext cx="362974" cy="521212"/>
            </a:xfrm>
            <a:custGeom>
              <a:avLst/>
              <a:gdLst/>
              <a:ahLst/>
              <a:cxnLst>
                <a:cxn ang="0">
                  <a:pos x="wd2" y="hd2"/>
                </a:cxn>
                <a:cxn ang="5400000">
                  <a:pos x="wd2" y="hd2"/>
                </a:cxn>
                <a:cxn ang="10800000">
                  <a:pos x="wd2" y="hd2"/>
                </a:cxn>
                <a:cxn ang="16200000">
                  <a:pos x="wd2" y="hd2"/>
                </a:cxn>
              </a:cxnLst>
              <a:rect l="0" t="0" r="r" b="b"/>
              <a:pathLst>
                <a:path w="21600" h="21600" extrusionOk="0">
                  <a:moveTo>
                    <a:pt x="6522" y="0"/>
                  </a:moveTo>
                  <a:lnTo>
                    <a:pt x="6366" y="415"/>
                  </a:lnTo>
                  <a:lnTo>
                    <a:pt x="5281" y="1240"/>
                  </a:lnTo>
                  <a:lnTo>
                    <a:pt x="4189" y="1758"/>
                  </a:lnTo>
                  <a:lnTo>
                    <a:pt x="3729" y="1655"/>
                  </a:lnTo>
                  <a:lnTo>
                    <a:pt x="2481" y="2687"/>
                  </a:lnTo>
                  <a:lnTo>
                    <a:pt x="2637" y="3102"/>
                  </a:lnTo>
                  <a:lnTo>
                    <a:pt x="3105" y="3621"/>
                  </a:lnTo>
                  <a:lnTo>
                    <a:pt x="4189" y="3719"/>
                  </a:lnTo>
                  <a:lnTo>
                    <a:pt x="4813" y="4134"/>
                  </a:lnTo>
                  <a:lnTo>
                    <a:pt x="4813" y="4757"/>
                  </a:lnTo>
                  <a:lnTo>
                    <a:pt x="3417" y="5167"/>
                  </a:lnTo>
                  <a:lnTo>
                    <a:pt x="2949" y="5063"/>
                  </a:lnTo>
                  <a:lnTo>
                    <a:pt x="2169" y="5167"/>
                  </a:lnTo>
                  <a:lnTo>
                    <a:pt x="1552" y="5063"/>
                  </a:lnTo>
                  <a:lnTo>
                    <a:pt x="928" y="5374"/>
                  </a:lnTo>
                  <a:lnTo>
                    <a:pt x="772" y="6308"/>
                  </a:lnTo>
                  <a:lnTo>
                    <a:pt x="0" y="6821"/>
                  </a:lnTo>
                  <a:lnTo>
                    <a:pt x="305" y="7444"/>
                  </a:lnTo>
                  <a:lnTo>
                    <a:pt x="1396" y="8476"/>
                  </a:lnTo>
                  <a:lnTo>
                    <a:pt x="3105" y="9405"/>
                  </a:lnTo>
                  <a:lnTo>
                    <a:pt x="3105" y="9508"/>
                  </a:lnTo>
                  <a:lnTo>
                    <a:pt x="3417" y="9508"/>
                  </a:lnTo>
                  <a:lnTo>
                    <a:pt x="3885" y="9820"/>
                  </a:lnTo>
                  <a:lnTo>
                    <a:pt x="4189" y="9508"/>
                  </a:lnTo>
                  <a:lnTo>
                    <a:pt x="5281" y="9716"/>
                  </a:lnTo>
                  <a:lnTo>
                    <a:pt x="6061" y="10234"/>
                  </a:lnTo>
                  <a:lnTo>
                    <a:pt x="6061" y="10956"/>
                  </a:lnTo>
                  <a:lnTo>
                    <a:pt x="5437" y="11578"/>
                  </a:lnTo>
                  <a:lnTo>
                    <a:pt x="4969" y="11884"/>
                  </a:lnTo>
                  <a:lnTo>
                    <a:pt x="5749" y="12092"/>
                  </a:lnTo>
                  <a:lnTo>
                    <a:pt x="6522" y="12092"/>
                  </a:lnTo>
                  <a:lnTo>
                    <a:pt x="6990" y="12507"/>
                  </a:lnTo>
                  <a:lnTo>
                    <a:pt x="7302" y="12921"/>
                  </a:lnTo>
                  <a:lnTo>
                    <a:pt x="8081" y="12921"/>
                  </a:lnTo>
                  <a:lnTo>
                    <a:pt x="8081" y="13124"/>
                  </a:lnTo>
                  <a:lnTo>
                    <a:pt x="7302" y="13850"/>
                  </a:lnTo>
                  <a:lnTo>
                    <a:pt x="7146" y="14571"/>
                  </a:lnTo>
                  <a:lnTo>
                    <a:pt x="6210" y="15609"/>
                  </a:lnTo>
                  <a:lnTo>
                    <a:pt x="6366" y="16122"/>
                  </a:lnTo>
                  <a:lnTo>
                    <a:pt x="6061" y="16641"/>
                  </a:lnTo>
                  <a:lnTo>
                    <a:pt x="6061" y="17159"/>
                  </a:lnTo>
                  <a:lnTo>
                    <a:pt x="6210" y="17466"/>
                  </a:lnTo>
                  <a:lnTo>
                    <a:pt x="6061" y="17777"/>
                  </a:lnTo>
                  <a:lnTo>
                    <a:pt x="6061" y="18296"/>
                  </a:lnTo>
                  <a:lnTo>
                    <a:pt x="6834" y="18809"/>
                  </a:lnTo>
                  <a:lnTo>
                    <a:pt x="7769" y="19535"/>
                  </a:lnTo>
                  <a:lnTo>
                    <a:pt x="7769" y="19847"/>
                  </a:lnTo>
                  <a:lnTo>
                    <a:pt x="8386" y="20360"/>
                  </a:lnTo>
                  <a:lnTo>
                    <a:pt x="10102" y="21393"/>
                  </a:lnTo>
                  <a:lnTo>
                    <a:pt x="10718" y="21600"/>
                  </a:lnTo>
                  <a:lnTo>
                    <a:pt x="11186" y="21190"/>
                  </a:lnTo>
                  <a:lnTo>
                    <a:pt x="11810" y="21086"/>
                  </a:lnTo>
                  <a:lnTo>
                    <a:pt x="11966" y="21190"/>
                  </a:lnTo>
                  <a:lnTo>
                    <a:pt x="13051" y="21190"/>
                  </a:lnTo>
                  <a:lnTo>
                    <a:pt x="13519" y="20671"/>
                  </a:lnTo>
                  <a:lnTo>
                    <a:pt x="13831" y="20360"/>
                  </a:lnTo>
                  <a:lnTo>
                    <a:pt x="14603" y="20256"/>
                  </a:lnTo>
                  <a:lnTo>
                    <a:pt x="16319" y="20256"/>
                  </a:lnTo>
                  <a:lnTo>
                    <a:pt x="16779" y="19328"/>
                  </a:lnTo>
                  <a:lnTo>
                    <a:pt x="17715" y="19120"/>
                  </a:lnTo>
                  <a:lnTo>
                    <a:pt x="18956" y="19120"/>
                  </a:lnTo>
                  <a:lnTo>
                    <a:pt x="19424" y="19328"/>
                  </a:lnTo>
                  <a:lnTo>
                    <a:pt x="20204" y="19224"/>
                  </a:lnTo>
                  <a:lnTo>
                    <a:pt x="21600" y="19224"/>
                  </a:lnTo>
                  <a:lnTo>
                    <a:pt x="20976" y="19017"/>
                  </a:lnTo>
                  <a:lnTo>
                    <a:pt x="20508" y="18602"/>
                  </a:lnTo>
                  <a:lnTo>
                    <a:pt x="20508" y="18296"/>
                  </a:lnTo>
                  <a:lnTo>
                    <a:pt x="19736" y="18088"/>
                  </a:lnTo>
                  <a:lnTo>
                    <a:pt x="19580" y="17673"/>
                  </a:lnTo>
                  <a:lnTo>
                    <a:pt x="18956" y="17056"/>
                  </a:lnTo>
                  <a:lnTo>
                    <a:pt x="18488" y="16952"/>
                  </a:lnTo>
                  <a:lnTo>
                    <a:pt x="18488" y="16226"/>
                  </a:lnTo>
                  <a:lnTo>
                    <a:pt x="18183" y="15505"/>
                  </a:lnTo>
                  <a:lnTo>
                    <a:pt x="18027" y="14986"/>
                  </a:lnTo>
                  <a:lnTo>
                    <a:pt x="17715" y="14882"/>
                  </a:lnTo>
                  <a:lnTo>
                    <a:pt x="17091" y="14882"/>
                  </a:lnTo>
                  <a:lnTo>
                    <a:pt x="16623" y="14571"/>
                  </a:lnTo>
                  <a:lnTo>
                    <a:pt x="16623" y="14161"/>
                  </a:lnTo>
                  <a:lnTo>
                    <a:pt x="16163" y="13643"/>
                  </a:lnTo>
                  <a:lnTo>
                    <a:pt x="15851" y="13435"/>
                  </a:lnTo>
                  <a:lnTo>
                    <a:pt x="15539" y="13025"/>
                  </a:lnTo>
                  <a:lnTo>
                    <a:pt x="14759" y="12818"/>
                  </a:lnTo>
                  <a:lnTo>
                    <a:pt x="14603" y="12403"/>
                  </a:lnTo>
                  <a:lnTo>
                    <a:pt x="15383" y="11267"/>
                  </a:lnTo>
                  <a:lnTo>
                    <a:pt x="15383" y="10541"/>
                  </a:lnTo>
                  <a:lnTo>
                    <a:pt x="15851" y="9923"/>
                  </a:lnTo>
                  <a:lnTo>
                    <a:pt x="17091" y="9923"/>
                  </a:lnTo>
                  <a:lnTo>
                    <a:pt x="17871" y="9716"/>
                  </a:lnTo>
                  <a:lnTo>
                    <a:pt x="18488" y="9197"/>
                  </a:lnTo>
                  <a:lnTo>
                    <a:pt x="18183" y="8787"/>
                  </a:lnTo>
                  <a:lnTo>
                    <a:pt x="18644" y="8165"/>
                  </a:lnTo>
                  <a:lnTo>
                    <a:pt x="18183" y="7651"/>
                  </a:lnTo>
                  <a:lnTo>
                    <a:pt x="18183" y="6821"/>
                  </a:lnTo>
                  <a:lnTo>
                    <a:pt x="18027" y="6406"/>
                  </a:lnTo>
                  <a:lnTo>
                    <a:pt x="16467" y="6204"/>
                  </a:lnTo>
                  <a:lnTo>
                    <a:pt x="14915" y="5167"/>
                  </a:lnTo>
                  <a:lnTo>
                    <a:pt x="14143" y="4757"/>
                  </a:lnTo>
                  <a:lnTo>
                    <a:pt x="13831" y="4860"/>
                  </a:lnTo>
                  <a:lnTo>
                    <a:pt x="12739" y="5167"/>
                  </a:lnTo>
                  <a:lnTo>
                    <a:pt x="12271" y="5582"/>
                  </a:lnTo>
                  <a:lnTo>
                    <a:pt x="11966" y="6100"/>
                  </a:lnTo>
                  <a:lnTo>
                    <a:pt x="11810" y="5374"/>
                  </a:lnTo>
                  <a:lnTo>
                    <a:pt x="11966" y="4549"/>
                  </a:lnTo>
                  <a:lnTo>
                    <a:pt x="12427" y="4031"/>
                  </a:lnTo>
                  <a:lnTo>
                    <a:pt x="11966" y="3102"/>
                  </a:lnTo>
                  <a:lnTo>
                    <a:pt x="11186" y="2791"/>
                  </a:lnTo>
                  <a:lnTo>
                    <a:pt x="9634" y="2070"/>
                  </a:lnTo>
                  <a:lnTo>
                    <a:pt x="8542" y="1240"/>
                  </a:lnTo>
                  <a:lnTo>
                    <a:pt x="8386" y="726"/>
                  </a:lnTo>
                  <a:lnTo>
                    <a:pt x="7613" y="207"/>
                  </a:lnTo>
                  <a:lnTo>
                    <a:pt x="6834" y="104"/>
                  </a:lnTo>
                  <a:lnTo>
                    <a:pt x="6522" y="0"/>
                  </a:lnTo>
                  <a:close/>
                </a:path>
              </a:pathLst>
            </a:custGeom>
            <a:solidFill>
              <a:srgbClr val="CCD4DA"/>
            </a:solidFill>
            <a:ln w="12700" cap="flat">
              <a:noFill/>
              <a:miter lim="400000"/>
            </a:ln>
            <a:effectLst/>
          </p:spPr>
          <p:txBody>
            <a:bodyPr wrap="square" lIns="0" tIns="0" rIns="0" bIns="0" numCol="1" anchor="ctr">
              <a:noAutofit/>
            </a:bodyPr>
            <a:lstStyle/>
            <a:p>
              <a:pPr defTabSz="342900">
                <a:lnSpc>
                  <a:spcPct val="100000"/>
                </a:lnSpc>
                <a:spcBef>
                  <a:spcPts val="0"/>
                </a:spcBef>
                <a:defRPr sz="1400">
                  <a:latin typeface="Arial"/>
                  <a:ea typeface="Arial"/>
                  <a:cs typeface="Arial"/>
                  <a:sym typeface="Arial"/>
                </a:defRPr>
              </a:pPr>
              <a:endParaRPr sz="525"/>
            </a:p>
          </p:txBody>
        </p:sp>
        <p:sp>
          <p:nvSpPr>
            <p:cNvPr id="78" name="Google Shape;10467;p32">
              <a:extLst>
                <a:ext uri="{FF2B5EF4-FFF2-40B4-BE49-F238E27FC236}">
                  <a16:creationId xmlns:a16="http://schemas.microsoft.com/office/drawing/2014/main" id="{EFD87848-E52B-9284-34C8-C968AF082021}"/>
                </a:ext>
              </a:extLst>
            </p:cNvPr>
            <p:cNvSpPr/>
            <p:nvPr/>
          </p:nvSpPr>
          <p:spPr>
            <a:xfrm>
              <a:off x="6239176" y="7885546"/>
              <a:ext cx="958487" cy="822996"/>
            </a:xfrm>
            <a:custGeom>
              <a:avLst/>
              <a:gdLst/>
              <a:ahLst/>
              <a:cxnLst>
                <a:cxn ang="0">
                  <a:pos x="wd2" y="hd2"/>
                </a:cxn>
                <a:cxn ang="5400000">
                  <a:pos x="wd2" y="hd2"/>
                </a:cxn>
                <a:cxn ang="10800000">
                  <a:pos x="wd2" y="hd2"/>
                </a:cxn>
                <a:cxn ang="16200000">
                  <a:pos x="wd2" y="hd2"/>
                </a:cxn>
              </a:cxnLst>
              <a:rect l="0" t="0" r="r" b="b"/>
              <a:pathLst>
                <a:path w="21600" h="21600" extrusionOk="0">
                  <a:moveTo>
                    <a:pt x="5592" y="0"/>
                  </a:moveTo>
                  <a:lnTo>
                    <a:pt x="5122" y="197"/>
                  </a:lnTo>
                  <a:lnTo>
                    <a:pt x="4709" y="785"/>
                  </a:lnTo>
                  <a:lnTo>
                    <a:pt x="4768" y="1179"/>
                  </a:lnTo>
                  <a:lnTo>
                    <a:pt x="4945" y="1376"/>
                  </a:lnTo>
                  <a:lnTo>
                    <a:pt x="5240" y="1114"/>
                  </a:lnTo>
                  <a:lnTo>
                    <a:pt x="5533" y="1179"/>
                  </a:lnTo>
                  <a:lnTo>
                    <a:pt x="5828" y="1442"/>
                  </a:lnTo>
                  <a:lnTo>
                    <a:pt x="5710" y="1702"/>
                  </a:lnTo>
                  <a:lnTo>
                    <a:pt x="5415" y="1767"/>
                  </a:lnTo>
                  <a:lnTo>
                    <a:pt x="5122" y="1636"/>
                  </a:lnTo>
                  <a:lnTo>
                    <a:pt x="5004" y="1508"/>
                  </a:lnTo>
                  <a:lnTo>
                    <a:pt x="4945" y="1636"/>
                  </a:lnTo>
                  <a:lnTo>
                    <a:pt x="4945" y="1767"/>
                  </a:lnTo>
                  <a:lnTo>
                    <a:pt x="4532" y="2030"/>
                  </a:lnTo>
                  <a:lnTo>
                    <a:pt x="3825" y="2096"/>
                  </a:lnTo>
                  <a:lnTo>
                    <a:pt x="3060" y="2421"/>
                  </a:lnTo>
                  <a:lnTo>
                    <a:pt x="2886" y="2750"/>
                  </a:lnTo>
                  <a:lnTo>
                    <a:pt x="2886" y="3078"/>
                  </a:lnTo>
                  <a:lnTo>
                    <a:pt x="3060" y="3403"/>
                  </a:lnTo>
                  <a:lnTo>
                    <a:pt x="3060" y="4123"/>
                  </a:lnTo>
                  <a:lnTo>
                    <a:pt x="3179" y="4648"/>
                  </a:lnTo>
                  <a:lnTo>
                    <a:pt x="3238" y="5039"/>
                  </a:lnTo>
                  <a:lnTo>
                    <a:pt x="3001" y="5631"/>
                  </a:lnTo>
                  <a:lnTo>
                    <a:pt x="2473" y="6022"/>
                  </a:lnTo>
                  <a:lnTo>
                    <a:pt x="2180" y="5956"/>
                  </a:lnTo>
                  <a:lnTo>
                    <a:pt x="2180" y="5434"/>
                  </a:lnTo>
                  <a:lnTo>
                    <a:pt x="1826" y="5039"/>
                  </a:lnTo>
                  <a:lnTo>
                    <a:pt x="1766" y="4648"/>
                  </a:lnTo>
                  <a:lnTo>
                    <a:pt x="2062" y="4386"/>
                  </a:lnTo>
                  <a:lnTo>
                    <a:pt x="2121" y="4123"/>
                  </a:lnTo>
                  <a:lnTo>
                    <a:pt x="2709" y="3469"/>
                  </a:lnTo>
                  <a:lnTo>
                    <a:pt x="2709" y="2947"/>
                  </a:lnTo>
                  <a:lnTo>
                    <a:pt x="2473" y="2487"/>
                  </a:lnTo>
                  <a:lnTo>
                    <a:pt x="2591" y="2359"/>
                  </a:lnTo>
                  <a:lnTo>
                    <a:pt x="2473" y="2096"/>
                  </a:lnTo>
                  <a:lnTo>
                    <a:pt x="2295" y="1964"/>
                  </a:lnTo>
                  <a:lnTo>
                    <a:pt x="2121" y="1636"/>
                  </a:lnTo>
                  <a:lnTo>
                    <a:pt x="2180" y="1376"/>
                  </a:lnTo>
                  <a:lnTo>
                    <a:pt x="2591" y="1179"/>
                  </a:lnTo>
                  <a:lnTo>
                    <a:pt x="3001" y="1114"/>
                  </a:lnTo>
                  <a:lnTo>
                    <a:pt x="3297" y="657"/>
                  </a:lnTo>
                  <a:lnTo>
                    <a:pt x="3179" y="657"/>
                  </a:lnTo>
                  <a:lnTo>
                    <a:pt x="3060" y="719"/>
                  </a:lnTo>
                  <a:lnTo>
                    <a:pt x="2180" y="1114"/>
                  </a:lnTo>
                  <a:lnTo>
                    <a:pt x="1766" y="1964"/>
                  </a:lnTo>
                  <a:lnTo>
                    <a:pt x="1589" y="2096"/>
                  </a:lnTo>
                  <a:lnTo>
                    <a:pt x="1297" y="2162"/>
                  </a:lnTo>
                  <a:lnTo>
                    <a:pt x="1001" y="2618"/>
                  </a:lnTo>
                  <a:lnTo>
                    <a:pt x="824" y="2815"/>
                  </a:lnTo>
                  <a:lnTo>
                    <a:pt x="295" y="3666"/>
                  </a:lnTo>
                  <a:lnTo>
                    <a:pt x="236" y="4060"/>
                  </a:lnTo>
                  <a:lnTo>
                    <a:pt x="295" y="4386"/>
                  </a:lnTo>
                  <a:lnTo>
                    <a:pt x="236" y="4974"/>
                  </a:lnTo>
                  <a:lnTo>
                    <a:pt x="0" y="5565"/>
                  </a:lnTo>
                  <a:lnTo>
                    <a:pt x="0" y="5696"/>
                  </a:lnTo>
                  <a:lnTo>
                    <a:pt x="413" y="5696"/>
                  </a:lnTo>
                  <a:lnTo>
                    <a:pt x="1120" y="7004"/>
                  </a:lnTo>
                  <a:lnTo>
                    <a:pt x="1415" y="7529"/>
                  </a:lnTo>
                  <a:lnTo>
                    <a:pt x="1471" y="7855"/>
                  </a:lnTo>
                  <a:lnTo>
                    <a:pt x="1297" y="8249"/>
                  </a:lnTo>
                  <a:lnTo>
                    <a:pt x="1297" y="8509"/>
                  </a:lnTo>
                  <a:lnTo>
                    <a:pt x="1238" y="8640"/>
                  </a:lnTo>
                  <a:lnTo>
                    <a:pt x="1238" y="8968"/>
                  </a:lnTo>
                  <a:lnTo>
                    <a:pt x="1589" y="9294"/>
                  </a:lnTo>
                  <a:lnTo>
                    <a:pt x="2062" y="9491"/>
                  </a:lnTo>
                  <a:lnTo>
                    <a:pt x="2354" y="9557"/>
                  </a:lnTo>
                  <a:lnTo>
                    <a:pt x="2709" y="9688"/>
                  </a:lnTo>
                  <a:lnTo>
                    <a:pt x="2945" y="9557"/>
                  </a:lnTo>
                  <a:lnTo>
                    <a:pt x="3356" y="9557"/>
                  </a:lnTo>
                  <a:lnTo>
                    <a:pt x="3766" y="9688"/>
                  </a:lnTo>
                  <a:lnTo>
                    <a:pt x="3885" y="9622"/>
                  </a:lnTo>
                  <a:lnTo>
                    <a:pt x="4357" y="9557"/>
                  </a:lnTo>
                  <a:lnTo>
                    <a:pt x="4827" y="9622"/>
                  </a:lnTo>
                  <a:lnTo>
                    <a:pt x="5122" y="9819"/>
                  </a:lnTo>
                  <a:lnTo>
                    <a:pt x="6416" y="11127"/>
                  </a:lnTo>
                  <a:lnTo>
                    <a:pt x="6827" y="10996"/>
                  </a:lnTo>
                  <a:lnTo>
                    <a:pt x="6886" y="11127"/>
                  </a:lnTo>
                  <a:lnTo>
                    <a:pt x="7063" y="10996"/>
                  </a:lnTo>
                  <a:lnTo>
                    <a:pt x="7418" y="11193"/>
                  </a:lnTo>
                  <a:lnTo>
                    <a:pt x="7592" y="11258"/>
                  </a:lnTo>
                  <a:lnTo>
                    <a:pt x="7946" y="11127"/>
                  </a:lnTo>
                  <a:lnTo>
                    <a:pt x="8242" y="11127"/>
                  </a:lnTo>
                  <a:lnTo>
                    <a:pt x="8652" y="11193"/>
                  </a:lnTo>
                  <a:lnTo>
                    <a:pt x="8771" y="10996"/>
                  </a:lnTo>
                  <a:lnTo>
                    <a:pt x="9066" y="10996"/>
                  </a:lnTo>
                  <a:lnTo>
                    <a:pt x="9240" y="11193"/>
                  </a:lnTo>
                  <a:lnTo>
                    <a:pt x="9417" y="11912"/>
                  </a:lnTo>
                  <a:lnTo>
                    <a:pt x="9240" y="12175"/>
                  </a:lnTo>
                  <a:lnTo>
                    <a:pt x="9240" y="12503"/>
                  </a:lnTo>
                  <a:lnTo>
                    <a:pt x="9181" y="12763"/>
                  </a:lnTo>
                  <a:lnTo>
                    <a:pt x="8771" y="12829"/>
                  </a:lnTo>
                  <a:lnTo>
                    <a:pt x="8593" y="13091"/>
                  </a:lnTo>
                  <a:lnTo>
                    <a:pt x="8652" y="13745"/>
                  </a:lnTo>
                  <a:lnTo>
                    <a:pt x="8771" y="13942"/>
                  </a:lnTo>
                  <a:lnTo>
                    <a:pt x="8593" y="14465"/>
                  </a:lnTo>
                  <a:lnTo>
                    <a:pt x="8593" y="15056"/>
                  </a:lnTo>
                  <a:lnTo>
                    <a:pt x="8830" y="15250"/>
                  </a:lnTo>
                  <a:lnTo>
                    <a:pt x="8830" y="15513"/>
                  </a:lnTo>
                  <a:lnTo>
                    <a:pt x="9125" y="16429"/>
                  </a:lnTo>
                  <a:lnTo>
                    <a:pt x="8593" y="17477"/>
                  </a:lnTo>
                  <a:lnTo>
                    <a:pt x="8652" y="17806"/>
                  </a:lnTo>
                  <a:lnTo>
                    <a:pt x="8830" y="17806"/>
                  </a:lnTo>
                  <a:lnTo>
                    <a:pt x="9066" y="17740"/>
                  </a:lnTo>
                  <a:lnTo>
                    <a:pt x="9066" y="17806"/>
                  </a:lnTo>
                  <a:lnTo>
                    <a:pt x="9125" y="18065"/>
                  </a:lnTo>
                  <a:lnTo>
                    <a:pt x="9358" y="18197"/>
                  </a:lnTo>
                  <a:lnTo>
                    <a:pt x="9477" y="18525"/>
                  </a:lnTo>
                  <a:lnTo>
                    <a:pt x="9417" y="18719"/>
                  </a:lnTo>
                  <a:lnTo>
                    <a:pt x="9536" y="19179"/>
                  </a:lnTo>
                  <a:lnTo>
                    <a:pt x="9946" y="20095"/>
                  </a:lnTo>
                  <a:lnTo>
                    <a:pt x="9946" y="20421"/>
                  </a:lnTo>
                  <a:lnTo>
                    <a:pt x="10537" y="20946"/>
                  </a:lnTo>
                  <a:lnTo>
                    <a:pt x="11184" y="21469"/>
                  </a:lnTo>
                  <a:lnTo>
                    <a:pt x="11536" y="21600"/>
                  </a:lnTo>
                  <a:lnTo>
                    <a:pt x="12185" y="21469"/>
                  </a:lnTo>
                  <a:lnTo>
                    <a:pt x="12596" y="21012"/>
                  </a:lnTo>
                  <a:lnTo>
                    <a:pt x="13184" y="20618"/>
                  </a:lnTo>
                  <a:lnTo>
                    <a:pt x="13361" y="20292"/>
                  </a:lnTo>
                  <a:lnTo>
                    <a:pt x="14244" y="19767"/>
                  </a:lnTo>
                  <a:lnTo>
                    <a:pt x="14422" y="19310"/>
                  </a:lnTo>
                  <a:lnTo>
                    <a:pt x="14537" y="19113"/>
                  </a:lnTo>
                  <a:lnTo>
                    <a:pt x="14655" y="18982"/>
                  </a:lnTo>
                  <a:lnTo>
                    <a:pt x="15420" y="18785"/>
                  </a:lnTo>
                  <a:lnTo>
                    <a:pt x="15834" y="18656"/>
                  </a:lnTo>
                  <a:lnTo>
                    <a:pt x="15715" y="18197"/>
                  </a:lnTo>
                  <a:lnTo>
                    <a:pt x="15302" y="18131"/>
                  </a:lnTo>
                  <a:lnTo>
                    <a:pt x="14773" y="18197"/>
                  </a:lnTo>
                  <a:lnTo>
                    <a:pt x="13949" y="17868"/>
                  </a:lnTo>
                  <a:lnTo>
                    <a:pt x="14126" y="17346"/>
                  </a:lnTo>
                  <a:lnTo>
                    <a:pt x="14067" y="17149"/>
                  </a:lnTo>
                  <a:lnTo>
                    <a:pt x="13890" y="17017"/>
                  </a:lnTo>
                  <a:lnTo>
                    <a:pt x="14422" y="16166"/>
                  </a:lnTo>
                  <a:lnTo>
                    <a:pt x="14244" y="15841"/>
                  </a:lnTo>
                  <a:lnTo>
                    <a:pt x="13890" y="15447"/>
                  </a:lnTo>
                  <a:lnTo>
                    <a:pt x="13597" y="15381"/>
                  </a:lnTo>
                  <a:lnTo>
                    <a:pt x="13361" y="14859"/>
                  </a:lnTo>
                  <a:lnTo>
                    <a:pt x="13831" y="15056"/>
                  </a:lnTo>
                  <a:lnTo>
                    <a:pt x="14362" y="15122"/>
                  </a:lnTo>
                  <a:lnTo>
                    <a:pt x="14832" y="15447"/>
                  </a:lnTo>
                  <a:lnTo>
                    <a:pt x="15361" y="15447"/>
                  </a:lnTo>
                  <a:lnTo>
                    <a:pt x="16126" y="15250"/>
                  </a:lnTo>
                  <a:lnTo>
                    <a:pt x="16303" y="15447"/>
                  </a:lnTo>
                  <a:lnTo>
                    <a:pt x="16835" y="15250"/>
                  </a:lnTo>
                  <a:lnTo>
                    <a:pt x="17364" y="14727"/>
                  </a:lnTo>
                  <a:lnTo>
                    <a:pt x="17775" y="14727"/>
                  </a:lnTo>
                  <a:lnTo>
                    <a:pt x="18070" y="14793"/>
                  </a:lnTo>
                  <a:lnTo>
                    <a:pt x="18776" y="14465"/>
                  </a:lnTo>
                  <a:lnTo>
                    <a:pt x="19364" y="14465"/>
                  </a:lnTo>
                  <a:lnTo>
                    <a:pt x="20129" y="13745"/>
                  </a:lnTo>
                  <a:lnTo>
                    <a:pt x="20306" y="13288"/>
                  </a:lnTo>
                  <a:lnTo>
                    <a:pt x="20306" y="12894"/>
                  </a:lnTo>
                  <a:lnTo>
                    <a:pt x="19659" y="12306"/>
                  </a:lnTo>
                  <a:lnTo>
                    <a:pt x="19246" y="11652"/>
                  </a:lnTo>
                  <a:lnTo>
                    <a:pt x="19130" y="11258"/>
                  </a:lnTo>
                  <a:lnTo>
                    <a:pt x="19423" y="10933"/>
                  </a:lnTo>
                  <a:lnTo>
                    <a:pt x="19482" y="10342"/>
                  </a:lnTo>
                  <a:lnTo>
                    <a:pt x="19718" y="10145"/>
                  </a:lnTo>
                  <a:lnTo>
                    <a:pt x="19952" y="10210"/>
                  </a:lnTo>
                  <a:lnTo>
                    <a:pt x="20247" y="10145"/>
                  </a:lnTo>
                  <a:lnTo>
                    <a:pt x="20424" y="10210"/>
                  </a:lnTo>
                  <a:lnTo>
                    <a:pt x="20953" y="9951"/>
                  </a:lnTo>
                  <a:lnTo>
                    <a:pt x="20953" y="9557"/>
                  </a:lnTo>
                  <a:lnTo>
                    <a:pt x="20717" y="9294"/>
                  </a:lnTo>
                  <a:lnTo>
                    <a:pt x="20306" y="9231"/>
                  </a:lnTo>
                  <a:lnTo>
                    <a:pt x="20129" y="8903"/>
                  </a:lnTo>
                  <a:lnTo>
                    <a:pt x="20070" y="8640"/>
                  </a:lnTo>
                  <a:lnTo>
                    <a:pt x="20542" y="7986"/>
                  </a:lnTo>
                  <a:lnTo>
                    <a:pt x="20717" y="8052"/>
                  </a:lnTo>
                  <a:lnTo>
                    <a:pt x="21130" y="7723"/>
                  </a:lnTo>
                  <a:lnTo>
                    <a:pt x="21541" y="7201"/>
                  </a:lnTo>
                  <a:lnTo>
                    <a:pt x="21600" y="6938"/>
                  </a:lnTo>
                  <a:lnTo>
                    <a:pt x="21541" y="6938"/>
                  </a:lnTo>
                  <a:lnTo>
                    <a:pt x="20894" y="6613"/>
                  </a:lnTo>
                  <a:lnTo>
                    <a:pt x="20661" y="6613"/>
                  </a:lnTo>
                  <a:lnTo>
                    <a:pt x="20424" y="6679"/>
                  </a:lnTo>
                  <a:lnTo>
                    <a:pt x="20129" y="6613"/>
                  </a:lnTo>
                  <a:lnTo>
                    <a:pt x="19952" y="6613"/>
                  </a:lnTo>
                  <a:lnTo>
                    <a:pt x="19718" y="6741"/>
                  </a:lnTo>
                  <a:lnTo>
                    <a:pt x="19187" y="6873"/>
                  </a:lnTo>
                  <a:lnTo>
                    <a:pt x="18776" y="6741"/>
                  </a:lnTo>
                  <a:lnTo>
                    <a:pt x="18599" y="6741"/>
                  </a:lnTo>
                  <a:lnTo>
                    <a:pt x="18894" y="6679"/>
                  </a:lnTo>
                  <a:lnTo>
                    <a:pt x="19130" y="6679"/>
                  </a:lnTo>
                  <a:lnTo>
                    <a:pt x="19364" y="6547"/>
                  </a:lnTo>
                  <a:lnTo>
                    <a:pt x="19482" y="6284"/>
                  </a:lnTo>
                  <a:lnTo>
                    <a:pt x="19836" y="5956"/>
                  </a:lnTo>
                  <a:lnTo>
                    <a:pt x="19952" y="5762"/>
                  </a:lnTo>
                  <a:lnTo>
                    <a:pt x="19718" y="5631"/>
                  </a:lnTo>
                  <a:lnTo>
                    <a:pt x="19718" y="5565"/>
                  </a:lnTo>
                  <a:lnTo>
                    <a:pt x="19659" y="5237"/>
                  </a:lnTo>
                  <a:lnTo>
                    <a:pt x="19187" y="4974"/>
                  </a:lnTo>
                  <a:lnTo>
                    <a:pt x="18599" y="4780"/>
                  </a:lnTo>
                  <a:lnTo>
                    <a:pt x="18481" y="4648"/>
                  </a:lnTo>
                  <a:lnTo>
                    <a:pt x="18247" y="4451"/>
                  </a:lnTo>
                  <a:lnTo>
                    <a:pt x="17952" y="4451"/>
                  </a:lnTo>
                  <a:lnTo>
                    <a:pt x="17893" y="4320"/>
                  </a:lnTo>
                  <a:lnTo>
                    <a:pt x="17482" y="4123"/>
                  </a:lnTo>
                  <a:lnTo>
                    <a:pt x="17364" y="4123"/>
                  </a:lnTo>
                  <a:lnTo>
                    <a:pt x="17364" y="4451"/>
                  </a:lnTo>
                  <a:lnTo>
                    <a:pt x="17128" y="4123"/>
                  </a:lnTo>
                  <a:lnTo>
                    <a:pt x="17009" y="3798"/>
                  </a:lnTo>
                  <a:lnTo>
                    <a:pt x="16717" y="3666"/>
                  </a:lnTo>
                  <a:lnTo>
                    <a:pt x="16599" y="3403"/>
                  </a:lnTo>
                  <a:lnTo>
                    <a:pt x="16776" y="3272"/>
                  </a:lnTo>
                  <a:lnTo>
                    <a:pt x="17482" y="3338"/>
                  </a:lnTo>
                  <a:lnTo>
                    <a:pt x="17775" y="3078"/>
                  </a:lnTo>
                  <a:lnTo>
                    <a:pt x="18247" y="3078"/>
                  </a:lnTo>
                  <a:lnTo>
                    <a:pt x="18247" y="2750"/>
                  </a:lnTo>
                  <a:lnTo>
                    <a:pt x="17893" y="2815"/>
                  </a:lnTo>
                  <a:lnTo>
                    <a:pt x="17128" y="2684"/>
                  </a:lnTo>
                  <a:lnTo>
                    <a:pt x="16599" y="2750"/>
                  </a:lnTo>
                  <a:lnTo>
                    <a:pt x="16244" y="2750"/>
                  </a:lnTo>
                  <a:lnTo>
                    <a:pt x="15538" y="3012"/>
                  </a:lnTo>
                  <a:lnTo>
                    <a:pt x="15302" y="2947"/>
                  </a:lnTo>
                  <a:lnTo>
                    <a:pt x="15009" y="2947"/>
                  </a:lnTo>
                  <a:lnTo>
                    <a:pt x="14422" y="3403"/>
                  </a:lnTo>
                  <a:lnTo>
                    <a:pt x="14126" y="3469"/>
                  </a:lnTo>
                  <a:lnTo>
                    <a:pt x="13772" y="3666"/>
                  </a:lnTo>
                  <a:lnTo>
                    <a:pt x="13597" y="3929"/>
                  </a:lnTo>
                  <a:lnTo>
                    <a:pt x="13066" y="3995"/>
                  </a:lnTo>
                  <a:lnTo>
                    <a:pt x="12950" y="4060"/>
                  </a:lnTo>
                  <a:lnTo>
                    <a:pt x="12714" y="3995"/>
                  </a:lnTo>
                  <a:lnTo>
                    <a:pt x="12008" y="3403"/>
                  </a:lnTo>
                  <a:lnTo>
                    <a:pt x="11831" y="3078"/>
                  </a:lnTo>
                  <a:lnTo>
                    <a:pt x="10889" y="3078"/>
                  </a:lnTo>
                  <a:lnTo>
                    <a:pt x="9358" y="3403"/>
                  </a:lnTo>
                  <a:lnTo>
                    <a:pt x="8593" y="3403"/>
                  </a:lnTo>
                  <a:lnTo>
                    <a:pt x="8301" y="3272"/>
                  </a:lnTo>
                  <a:lnTo>
                    <a:pt x="8183" y="3012"/>
                  </a:lnTo>
                  <a:lnTo>
                    <a:pt x="8183" y="2684"/>
                  </a:lnTo>
                  <a:lnTo>
                    <a:pt x="8360" y="2684"/>
                  </a:lnTo>
                  <a:lnTo>
                    <a:pt x="8301" y="2293"/>
                  </a:lnTo>
                  <a:lnTo>
                    <a:pt x="8005" y="1767"/>
                  </a:lnTo>
                  <a:lnTo>
                    <a:pt x="7710" y="1702"/>
                  </a:lnTo>
                  <a:lnTo>
                    <a:pt x="6886" y="1767"/>
                  </a:lnTo>
                  <a:lnTo>
                    <a:pt x="6534" y="1508"/>
                  </a:lnTo>
                  <a:lnTo>
                    <a:pt x="6298" y="1508"/>
                  </a:lnTo>
                  <a:lnTo>
                    <a:pt x="6121" y="1636"/>
                  </a:lnTo>
                  <a:lnTo>
                    <a:pt x="5828" y="1114"/>
                  </a:lnTo>
                  <a:lnTo>
                    <a:pt x="5828" y="657"/>
                  </a:lnTo>
                  <a:lnTo>
                    <a:pt x="5710" y="66"/>
                  </a:lnTo>
                  <a:lnTo>
                    <a:pt x="5592" y="0"/>
                  </a:lnTo>
                  <a:close/>
                </a:path>
              </a:pathLst>
            </a:custGeom>
            <a:solidFill>
              <a:srgbClr val="CCD4DA"/>
            </a:solidFill>
            <a:ln w="12700" cap="flat">
              <a:noFill/>
              <a:miter lim="400000"/>
            </a:ln>
            <a:effectLst/>
          </p:spPr>
          <p:txBody>
            <a:bodyPr wrap="square" lIns="0" tIns="0" rIns="0" bIns="0" numCol="1" anchor="ctr">
              <a:noAutofit/>
            </a:bodyPr>
            <a:lstStyle/>
            <a:p>
              <a:pPr defTabSz="342900">
                <a:lnSpc>
                  <a:spcPct val="100000"/>
                </a:lnSpc>
                <a:spcBef>
                  <a:spcPts val="0"/>
                </a:spcBef>
                <a:defRPr sz="1400">
                  <a:latin typeface="Arial"/>
                  <a:ea typeface="Arial"/>
                  <a:cs typeface="Arial"/>
                  <a:sym typeface="Arial"/>
                </a:defRPr>
              </a:pPr>
              <a:endParaRPr sz="525"/>
            </a:p>
          </p:txBody>
        </p:sp>
        <p:sp>
          <p:nvSpPr>
            <p:cNvPr id="79" name="Google Shape;10468;p32">
              <a:extLst>
                <a:ext uri="{FF2B5EF4-FFF2-40B4-BE49-F238E27FC236}">
                  <a16:creationId xmlns:a16="http://schemas.microsoft.com/office/drawing/2014/main" id="{AA3116CB-F606-916D-9AC4-72410BAA97A5}"/>
                </a:ext>
              </a:extLst>
            </p:cNvPr>
            <p:cNvSpPr/>
            <p:nvPr/>
          </p:nvSpPr>
          <p:spPr>
            <a:xfrm>
              <a:off x="5813550" y="7868142"/>
              <a:ext cx="866987" cy="1179615"/>
            </a:xfrm>
            <a:custGeom>
              <a:avLst/>
              <a:gdLst/>
              <a:ahLst/>
              <a:cxnLst>
                <a:cxn ang="0">
                  <a:pos x="wd2" y="hd2"/>
                </a:cxn>
                <a:cxn ang="5400000">
                  <a:pos x="wd2" y="hd2"/>
                </a:cxn>
                <a:cxn ang="10800000">
                  <a:pos x="wd2" y="hd2"/>
                </a:cxn>
                <a:cxn ang="16200000">
                  <a:pos x="wd2" y="hd2"/>
                </a:cxn>
              </a:cxnLst>
              <a:rect l="0" t="0" r="r" b="b"/>
              <a:pathLst>
                <a:path w="21600" h="21600" extrusionOk="0">
                  <a:moveTo>
                    <a:pt x="13533" y="0"/>
                  </a:moveTo>
                  <a:lnTo>
                    <a:pt x="13468" y="137"/>
                  </a:lnTo>
                  <a:lnTo>
                    <a:pt x="13338" y="227"/>
                  </a:lnTo>
                  <a:lnTo>
                    <a:pt x="13142" y="319"/>
                  </a:lnTo>
                  <a:lnTo>
                    <a:pt x="12949" y="364"/>
                  </a:lnTo>
                  <a:lnTo>
                    <a:pt x="12622" y="364"/>
                  </a:lnTo>
                  <a:lnTo>
                    <a:pt x="12361" y="410"/>
                  </a:lnTo>
                  <a:lnTo>
                    <a:pt x="12296" y="548"/>
                  </a:lnTo>
                  <a:lnTo>
                    <a:pt x="12361" y="639"/>
                  </a:lnTo>
                  <a:lnTo>
                    <a:pt x="12296" y="777"/>
                  </a:lnTo>
                  <a:lnTo>
                    <a:pt x="11842" y="912"/>
                  </a:lnTo>
                  <a:lnTo>
                    <a:pt x="11257" y="1233"/>
                  </a:lnTo>
                  <a:lnTo>
                    <a:pt x="10865" y="1460"/>
                  </a:lnTo>
                  <a:lnTo>
                    <a:pt x="10346" y="1506"/>
                  </a:lnTo>
                  <a:lnTo>
                    <a:pt x="9239" y="1506"/>
                  </a:lnTo>
                  <a:lnTo>
                    <a:pt x="8912" y="1598"/>
                  </a:lnTo>
                  <a:lnTo>
                    <a:pt x="8912" y="1781"/>
                  </a:lnTo>
                  <a:lnTo>
                    <a:pt x="8978" y="1964"/>
                  </a:lnTo>
                  <a:lnTo>
                    <a:pt x="8978" y="2191"/>
                  </a:lnTo>
                  <a:lnTo>
                    <a:pt x="8720" y="2375"/>
                  </a:lnTo>
                  <a:lnTo>
                    <a:pt x="8458" y="2283"/>
                  </a:lnTo>
                  <a:lnTo>
                    <a:pt x="8589" y="2054"/>
                  </a:lnTo>
                  <a:lnTo>
                    <a:pt x="8589" y="2008"/>
                  </a:lnTo>
                  <a:lnTo>
                    <a:pt x="8782" y="1964"/>
                  </a:lnTo>
                  <a:lnTo>
                    <a:pt x="8393" y="1918"/>
                  </a:lnTo>
                  <a:lnTo>
                    <a:pt x="8001" y="1781"/>
                  </a:lnTo>
                  <a:lnTo>
                    <a:pt x="7743" y="1781"/>
                  </a:lnTo>
                  <a:lnTo>
                    <a:pt x="7155" y="2054"/>
                  </a:lnTo>
                  <a:lnTo>
                    <a:pt x="7028" y="2237"/>
                  </a:lnTo>
                  <a:lnTo>
                    <a:pt x="6636" y="2512"/>
                  </a:lnTo>
                  <a:lnTo>
                    <a:pt x="6117" y="3195"/>
                  </a:lnTo>
                  <a:lnTo>
                    <a:pt x="6051" y="3378"/>
                  </a:lnTo>
                  <a:lnTo>
                    <a:pt x="6182" y="3333"/>
                  </a:lnTo>
                  <a:lnTo>
                    <a:pt x="6375" y="3424"/>
                  </a:lnTo>
                  <a:lnTo>
                    <a:pt x="6375" y="3608"/>
                  </a:lnTo>
                  <a:lnTo>
                    <a:pt x="6310" y="3835"/>
                  </a:lnTo>
                  <a:lnTo>
                    <a:pt x="6051" y="3972"/>
                  </a:lnTo>
                  <a:lnTo>
                    <a:pt x="5725" y="3972"/>
                  </a:lnTo>
                  <a:lnTo>
                    <a:pt x="5398" y="4064"/>
                  </a:lnTo>
                  <a:lnTo>
                    <a:pt x="5010" y="4339"/>
                  </a:lnTo>
                  <a:lnTo>
                    <a:pt x="4749" y="4474"/>
                  </a:lnTo>
                  <a:lnTo>
                    <a:pt x="4425" y="4795"/>
                  </a:lnTo>
                  <a:lnTo>
                    <a:pt x="4164" y="4795"/>
                  </a:lnTo>
                  <a:lnTo>
                    <a:pt x="3903" y="4887"/>
                  </a:lnTo>
                  <a:lnTo>
                    <a:pt x="4033" y="5114"/>
                  </a:lnTo>
                  <a:lnTo>
                    <a:pt x="4360" y="5343"/>
                  </a:lnTo>
                  <a:lnTo>
                    <a:pt x="4360" y="5616"/>
                  </a:lnTo>
                  <a:lnTo>
                    <a:pt x="4164" y="5891"/>
                  </a:lnTo>
                  <a:lnTo>
                    <a:pt x="3903" y="5891"/>
                  </a:lnTo>
                  <a:lnTo>
                    <a:pt x="3579" y="5707"/>
                  </a:lnTo>
                  <a:lnTo>
                    <a:pt x="3707" y="5616"/>
                  </a:lnTo>
                  <a:lnTo>
                    <a:pt x="3772" y="5480"/>
                  </a:lnTo>
                  <a:lnTo>
                    <a:pt x="3514" y="5389"/>
                  </a:lnTo>
                  <a:lnTo>
                    <a:pt x="3383" y="5159"/>
                  </a:lnTo>
                  <a:lnTo>
                    <a:pt x="3057" y="4932"/>
                  </a:lnTo>
                  <a:lnTo>
                    <a:pt x="2926" y="5159"/>
                  </a:lnTo>
                  <a:lnTo>
                    <a:pt x="2926" y="5251"/>
                  </a:lnTo>
                  <a:lnTo>
                    <a:pt x="3122" y="5616"/>
                  </a:lnTo>
                  <a:lnTo>
                    <a:pt x="2861" y="5936"/>
                  </a:lnTo>
                  <a:lnTo>
                    <a:pt x="2799" y="6255"/>
                  </a:lnTo>
                  <a:lnTo>
                    <a:pt x="2538" y="6347"/>
                  </a:lnTo>
                  <a:lnTo>
                    <a:pt x="2407" y="6347"/>
                  </a:lnTo>
                  <a:lnTo>
                    <a:pt x="2146" y="6759"/>
                  </a:lnTo>
                  <a:lnTo>
                    <a:pt x="2211" y="6803"/>
                  </a:lnTo>
                  <a:lnTo>
                    <a:pt x="2276" y="7078"/>
                  </a:lnTo>
                  <a:lnTo>
                    <a:pt x="2276" y="7396"/>
                  </a:lnTo>
                  <a:lnTo>
                    <a:pt x="2733" y="7671"/>
                  </a:lnTo>
                  <a:lnTo>
                    <a:pt x="2799" y="7671"/>
                  </a:lnTo>
                  <a:lnTo>
                    <a:pt x="2926" y="7626"/>
                  </a:lnTo>
                  <a:lnTo>
                    <a:pt x="3122" y="7717"/>
                  </a:lnTo>
                  <a:lnTo>
                    <a:pt x="3122" y="7990"/>
                  </a:lnTo>
                  <a:lnTo>
                    <a:pt x="2861" y="8173"/>
                  </a:lnTo>
                  <a:lnTo>
                    <a:pt x="2861" y="8311"/>
                  </a:lnTo>
                  <a:lnTo>
                    <a:pt x="3122" y="8448"/>
                  </a:lnTo>
                  <a:lnTo>
                    <a:pt x="3122" y="8813"/>
                  </a:lnTo>
                  <a:lnTo>
                    <a:pt x="2861" y="8905"/>
                  </a:lnTo>
                  <a:lnTo>
                    <a:pt x="2733" y="9088"/>
                  </a:lnTo>
                  <a:lnTo>
                    <a:pt x="2861" y="9134"/>
                  </a:lnTo>
                  <a:lnTo>
                    <a:pt x="3057" y="9361"/>
                  </a:lnTo>
                  <a:lnTo>
                    <a:pt x="2926" y="9771"/>
                  </a:lnTo>
                  <a:lnTo>
                    <a:pt x="3057" y="10410"/>
                  </a:lnTo>
                  <a:lnTo>
                    <a:pt x="2799" y="10594"/>
                  </a:lnTo>
                  <a:lnTo>
                    <a:pt x="2733" y="10731"/>
                  </a:lnTo>
                  <a:lnTo>
                    <a:pt x="2926" y="10958"/>
                  </a:lnTo>
                  <a:lnTo>
                    <a:pt x="3253" y="10869"/>
                  </a:lnTo>
                  <a:lnTo>
                    <a:pt x="3187" y="11050"/>
                  </a:lnTo>
                  <a:lnTo>
                    <a:pt x="3383" y="11187"/>
                  </a:lnTo>
                  <a:lnTo>
                    <a:pt x="3579" y="11187"/>
                  </a:lnTo>
                  <a:lnTo>
                    <a:pt x="3579" y="11325"/>
                  </a:lnTo>
                  <a:lnTo>
                    <a:pt x="3449" y="11508"/>
                  </a:lnTo>
                  <a:lnTo>
                    <a:pt x="3253" y="11735"/>
                  </a:lnTo>
                  <a:lnTo>
                    <a:pt x="2538" y="12237"/>
                  </a:lnTo>
                  <a:lnTo>
                    <a:pt x="2407" y="12466"/>
                  </a:lnTo>
                  <a:lnTo>
                    <a:pt x="1888" y="12785"/>
                  </a:lnTo>
                  <a:lnTo>
                    <a:pt x="1235" y="12922"/>
                  </a:lnTo>
                  <a:lnTo>
                    <a:pt x="650" y="13197"/>
                  </a:lnTo>
                  <a:lnTo>
                    <a:pt x="196" y="13699"/>
                  </a:lnTo>
                  <a:lnTo>
                    <a:pt x="131" y="14110"/>
                  </a:lnTo>
                  <a:lnTo>
                    <a:pt x="0" y="14339"/>
                  </a:lnTo>
                  <a:lnTo>
                    <a:pt x="585" y="14522"/>
                  </a:lnTo>
                  <a:lnTo>
                    <a:pt x="1169" y="14795"/>
                  </a:lnTo>
                  <a:lnTo>
                    <a:pt x="1953" y="15160"/>
                  </a:lnTo>
                  <a:lnTo>
                    <a:pt x="2276" y="15160"/>
                  </a:lnTo>
                  <a:lnTo>
                    <a:pt x="2733" y="15480"/>
                  </a:lnTo>
                  <a:lnTo>
                    <a:pt x="2603" y="15664"/>
                  </a:lnTo>
                  <a:lnTo>
                    <a:pt x="2733" y="15845"/>
                  </a:lnTo>
                  <a:lnTo>
                    <a:pt x="3253" y="15891"/>
                  </a:lnTo>
                  <a:lnTo>
                    <a:pt x="3903" y="16074"/>
                  </a:lnTo>
                  <a:lnTo>
                    <a:pt x="4099" y="16166"/>
                  </a:lnTo>
                  <a:lnTo>
                    <a:pt x="4683" y="16303"/>
                  </a:lnTo>
                  <a:lnTo>
                    <a:pt x="4879" y="16120"/>
                  </a:lnTo>
                  <a:lnTo>
                    <a:pt x="4879" y="15891"/>
                  </a:lnTo>
                  <a:lnTo>
                    <a:pt x="5140" y="15709"/>
                  </a:lnTo>
                  <a:lnTo>
                    <a:pt x="5336" y="15709"/>
                  </a:lnTo>
                  <a:lnTo>
                    <a:pt x="5790" y="15891"/>
                  </a:lnTo>
                  <a:lnTo>
                    <a:pt x="6117" y="15936"/>
                  </a:lnTo>
                  <a:lnTo>
                    <a:pt x="6182" y="16120"/>
                  </a:lnTo>
                  <a:lnTo>
                    <a:pt x="6440" y="16211"/>
                  </a:lnTo>
                  <a:lnTo>
                    <a:pt x="6636" y="16211"/>
                  </a:lnTo>
                  <a:lnTo>
                    <a:pt x="6767" y="16393"/>
                  </a:lnTo>
                  <a:lnTo>
                    <a:pt x="7417" y="16530"/>
                  </a:lnTo>
                  <a:lnTo>
                    <a:pt x="7808" y="16576"/>
                  </a:lnTo>
                  <a:lnTo>
                    <a:pt x="7936" y="16668"/>
                  </a:lnTo>
                  <a:lnTo>
                    <a:pt x="8393" y="17032"/>
                  </a:lnTo>
                  <a:lnTo>
                    <a:pt x="8393" y="17261"/>
                  </a:lnTo>
                  <a:lnTo>
                    <a:pt x="8720" y="17672"/>
                  </a:lnTo>
                  <a:lnTo>
                    <a:pt x="8978" y="17672"/>
                  </a:lnTo>
                  <a:lnTo>
                    <a:pt x="9758" y="17901"/>
                  </a:lnTo>
                  <a:lnTo>
                    <a:pt x="10085" y="18219"/>
                  </a:lnTo>
                  <a:lnTo>
                    <a:pt x="10085" y="18586"/>
                  </a:lnTo>
                  <a:lnTo>
                    <a:pt x="10281" y="18586"/>
                  </a:lnTo>
                  <a:lnTo>
                    <a:pt x="10604" y="18678"/>
                  </a:lnTo>
                  <a:lnTo>
                    <a:pt x="10669" y="18950"/>
                  </a:lnTo>
                  <a:lnTo>
                    <a:pt x="10604" y="19134"/>
                  </a:lnTo>
                  <a:lnTo>
                    <a:pt x="10669" y="19317"/>
                  </a:lnTo>
                  <a:lnTo>
                    <a:pt x="10996" y="19361"/>
                  </a:lnTo>
                  <a:lnTo>
                    <a:pt x="11385" y="19317"/>
                  </a:lnTo>
                  <a:lnTo>
                    <a:pt x="11711" y="19361"/>
                  </a:lnTo>
                  <a:lnTo>
                    <a:pt x="12168" y="19361"/>
                  </a:lnTo>
                  <a:lnTo>
                    <a:pt x="12296" y="19271"/>
                  </a:lnTo>
                  <a:lnTo>
                    <a:pt x="12884" y="19088"/>
                  </a:lnTo>
                  <a:lnTo>
                    <a:pt x="13338" y="19134"/>
                  </a:lnTo>
                  <a:lnTo>
                    <a:pt x="13860" y="19317"/>
                  </a:lnTo>
                  <a:lnTo>
                    <a:pt x="14445" y="19088"/>
                  </a:lnTo>
                  <a:lnTo>
                    <a:pt x="14768" y="19088"/>
                  </a:lnTo>
                  <a:lnTo>
                    <a:pt x="14899" y="19271"/>
                  </a:lnTo>
                  <a:lnTo>
                    <a:pt x="15160" y="19271"/>
                  </a:lnTo>
                  <a:lnTo>
                    <a:pt x="15486" y="19361"/>
                  </a:lnTo>
                  <a:lnTo>
                    <a:pt x="15744" y="19544"/>
                  </a:lnTo>
                  <a:lnTo>
                    <a:pt x="16071" y="19498"/>
                  </a:lnTo>
                  <a:lnTo>
                    <a:pt x="16071" y="19636"/>
                  </a:lnTo>
                  <a:lnTo>
                    <a:pt x="14899" y="21006"/>
                  </a:lnTo>
                  <a:lnTo>
                    <a:pt x="14964" y="21188"/>
                  </a:lnTo>
                  <a:lnTo>
                    <a:pt x="15421" y="21142"/>
                  </a:lnTo>
                  <a:lnTo>
                    <a:pt x="15810" y="21142"/>
                  </a:lnTo>
                  <a:lnTo>
                    <a:pt x="16136" y="21325"/>
                  </a:lnTo>
                  <a:lnTo>
                    <a:pt x="16202" y="21600"/>
                  </a:lnTo>
                  <a:lnTo>
                    <a:pt x="16460" y="20915"/>
                  </a:lnTo>
                  <a:lnTo>
                    <a:pt x="17501" y="18265"/>
                  </a:lnTo>
                  <a:lnTo>
                    <a:pt x="17501" y="17672"/>
                  </a:lnTo>
                  <a:lnTo>
                    <a:pt x="17113" y="17124"/>
                  </a:lnTo>
                  <a:lnTo>
                    <a:pt x="16460" y="16759"/>
                  </a:lnTo>
                  <a:lnTo>
                    <a:pt x="16136" y="16438"/>
                  </a:lnTo>
                  <a:lnTo>
                    <a:pt x="16071" y="15753"/>
                  </a:lnTo>
                  <a:lnTo>
                    <a:pt x="17243" y="15480"/>
                  </a:lnTo>
                  <a:lnTo>
                    <a:pt x="17697" y="15709"/>
                  </a:lnTo>
                  <a:lnTo>
                    <a:pt x="17763" y="15480"/>
                  </a:lnTo>
                  <a:lnTo>
                    <a:pt x="17567" y="15297"/>
                  </a:lnTo>
                  <a:lnTo>
                    <a:pt x="17763" y="15205"/>
                  </a:lnTo>
                  <a:lnTo>
                    <a:pt x="17501" y="14841"/>
                  </a:lnTo>
                  <a:lnTo>
                    <a:pt x="16851" y="14703"/>
                  </a:lnTo>
                  <a:lnTo>
                    <a:pt x="16590" y="14385"/>
                  </a:lnTo>
                  <a:lnTo>
                    <a:pt x="16786" y="14018"/>
                  </a:lnTo>
                  <a:lnTo>
                    <a:pt x="18804" y="14018"/>
                  </a:lnTo>
                  <a:lnTo>
                    <a:pt x="19062" y="13837"/>
                  </a:lnTo>
                  <a:lnTo>
                    <a:pt x="19389" y="13837"/>
                  </a:lnTo>
                  <a:lnTo>
                    <a:pt x="19520" y="13929"/>
                  </a:lnTo>
                  <a:lnTo>
                    <a:pt x="19781" y="13929"/>
                  </a:lnTo>
                  <a:lnTo>
                    <a:pt x="20104" y="13654"/>
                  </a:lnTo>
                  <a:lnTo>
                    <a:pt x="20627" y="13562"/>
                  </a:lnTo>
                  <a:lnTo>
                    <a:pt x="20754" y="13791"/>
                  </a:lnTo>
                  <a:lnTo>
                    <a:pt x="21015" y="14018"/>
                  </a:lnTo>
                  <a:lnTo>
                    <a:pt x="21081" y="14293"/>
                  </a:lnTo>
                  <a:lnTo>
                    <a:pt x="21081" y="14612"/>
                  </a:lnTo>
                  <a:lnTo>
                    <a:pt x="21600" y="14566"/>
                  </a:lnTo>
                  <a:lnTo>
                    <a:pt x="21600" y="14339"/>
                  </a:lnTo>
                  <a:lnTo>
                    <a:pt x="21146" y="13699"/>
                  </a:lnTo>
                  <a:lnTo>
                    <a:pt x="21015" y="13379"/>
                  </a:lnTo>
                  <a:lnTo>
                    <a:pt x="21081" y="13243"/>
                  </a:lnTo>
                  <a:lnTo>
                    <a:pt x="20950" y="13014"/>
                  </a:lnTo>
                  <a:lnTo>
                    <a:pt x="20692" y="12922"/>
                  </a:lnTo>
                  <a:lnTo>
                    <a:pt x="20627" y="12741"/>
                  </a:lnTo>
                  <a:lnTo>
                    <a:pt x="20627" y="12695"/>
                  </a:lnTo>
                  <a:lnTo>
                    <a:pt x="20365" y="12741"/>
                  </a:lnTo>
                  <a:lnTo>
                    <a:pt x="20170" y="12741"/>
                  </a:lnTo>
                  <a:lnTo>
                    <a:pt x="20104" y="12512"/>
                  </a:lnTo>
                  <a:lnTo>
                    <a:pt x="20692" y="11781"/>
                  </a:lnTo>
                  <a:lnTo>
                    <a:pt x="20365" y="11142"/>
                  </a:lnTo>
                  <a:lnTo>
                    <a:pt x="20365" y="10958"/>
                  </a:lnTo>
                  <a:lnTo>
                    <a:pt x="20104" y="10823"/>
                  </a:lnTo>
                  <a:lnTo>
                    <a:pt x="20104" y="10410"/>
                  </a:lnTo>
                  <a:lnTo>
                    <a:pt x="20300" y="10046"/>
                  </a:lnTo>
                  <a:lnTo>
                    <a:pt x="20170" y="9908"/>
                  </a:lnTo>
                  <a:lnTo>
                    <a:pt x="20104" y="9452"/>
                  </a:lnTo>
                  <a:lnTo>
                    <a:pt x="20300" y="9269"/>
                  </a:lnTo>
                  <a:lnTo>
                    <a:pt x="20754" y="9223"/>
                  </a:lnTo>
                  <a:lnTo>
                    <a:pt x="20819" y="9042"/>
                  </a:lnTo>
                  <a:lnTo>
                    <a:pt x="20819" y="8813"/>
                  </a:lnTo>
                  <a:lnTo>
                    <a:pt x="21015" y="8630"/>
                  </a:lnTo>
                  <a:lnTo>
                    <a:pt x="20819" y="8128"/>
                  </a:lnTo>
                  <a:lnTo>
                    <a:pt x="20627" y="7990"/>
                  </a:lnTo>
                  <a:lnTo>
                    <a:pt x="20300" y="7990"/>
                  </a:lnTo>
                  <a:lnTo>
                    <a:pt x="20170" y="8128"/>
                  </a:lnTo>
                  <a:lnTo>
                    <a:pt x="19716" y="8082"/>
                  </a:lnTo>
                  <a:lnTo>
                    <a:pt x="19389" y="8082"/>
                  </a:lnTo>
                  <a:lnTo>
                    <a:pt x="18997" y="8173"/>
                  </a:lnTo>
                  <a:lnTo>
                    <a:pt x="18804" y="8128"/>
                  </a:lnTo>
                  <a:lnTo>
                    <a:pt x="18413" y="7990"/>
                  </a:lnTo>
                  <a:lnTo>
                    <a:pt x="18217" y="8082"/>
                  </a:lnTo>
                  <a:lnTo>
                    <a:pt x="18151" y="7990"/>
                  </a:lnTo>
                  <a:lnTo>
                    <a:pt x="17697" y="8082"/>
                  </a:lnTo>
                  <a:lnTo>
                    <a:pt x="16267" y="7169"/>
                  </a:lnTo>
                  <a:lnTo>
                    <a:pt x="15940" y="7032"/>
                  </a:lnTo>
                  <a:lnTo>
                    <a:pt x="15421" y="6986"/>
                  </a:lnTo>
                  <a:lnTo>
                    <a:pt x="14899" y="7032"/>
                  </a:lnTo>
                  <a:lnTo>
                    <a:pt x="14768" y="7078"/>
                  </a:lnTo>
                  <a:lnTo>
                    <a:pt x="14314" y="6986"/>
                  </a:lnTo>
                  <a:lnTo>
                    <a:pt x="13860" y="6986"/>
                  </a:lnTo>
                  <a:lnTo>
                    <a:pt x="13599" y="7078"/>
                  </a:lnTo>
                  <a:lnTo>
                    <a:pt x="13207" y="6986"/>
                  </a:lnTo>
                  <a:lnTo>
                    <a:pt x="12884" y="6940"/>
                  </a:lnTo>
                  <a:lnTo>
                    <a:pt x="12361" y="6803"/>
                  </a:lnTo>
                  <a:lnTo>
                    <a:pt x="11972" y="6576"/>
                  </a:lnTo>
                  <a:lnTo>
                    <a:pt x="11972" y="6347"/>
                  </a:lnTo>
                  <a:lnTo>
                    <a:pt x="12038" y="6255"/>
                  </a:lnTo>
                  <a:lnTo>
                    <a:pt x="12038" y="6074"/>
                  </a:lnTo>
                  <a:lnTo>
                    <a:pt x="12230" y="5799"/>
                  </a:lnTo>
                  <a:lnTo>
                    <a:pt x="12168" y="5572"/>
                  </a:lnTo>
                  <a:lnTo>
                    <a:pt x="11842" y="5205"/>
                  </a:lnTo>
                  <a:lnTo>
                    <a:pt x="11061" y="4293"/>
                  </a:lnTo>
                  <a:lnTo>
                    <a:pt x="10604" y="4293"/>
                  </a:lnTo>
                  <a:lnTo>
                    <a:pt x="10604" y="4201"/>
                  </a:lnTo>
                  <a:lnTo>
                    <a:pt x="10865" y="3789"/>
                  </a:lnTo>
                  <a:lnTo>
                    <a:pt x="10931" y="3378"/>
                  </a:lnTo>
                  <a:lnTo>
                    <a:pt x="10865" y="3152"/>
                  </a:lnTo>
                  <a:lnTo>
                    <a:pt x="10931" y="2877"/>
                  </a:lnTo>
                  <a:lnTo>
                    <a:pt x="11515" y="2283"/>
                  </a:lnTo>
                  <a:lnTo>
                    <a:pt x="11711" y="2145"/>
                  </a:lnTo>
                  <a:lnTo>
                    <a:pt x="12038" y="1827"/>
                  </a:lnTo>
                  <a:lnTo>
                    <a:pt x="12361" y="1781"/>
                  </a:lnTo>
                  <a:lnTo>
                    <a:pt x="12557" y="1689"/>
                  </a:lnTo>
                  <a:lnTo>
                    <a:pt x="13014" y="1096"/>
                  </a:lnTo>
                  <a:lnTo>
                    <a:pt x="13987" y="821"/>
                  </a:lnTo>
                  <a:lnTo>
                    <a:pt x="14118" y="777"/>
                  </a:lnTo>
                  <a:lnTo>
                    <a:pt x="14314" y="777"/>
                  </a:lnTo>
                  <a:lnTo>
                    <a:pt x="14510" y="639"/>
                  </a:lnTo>
                  <a:lnTo>
                    <a:pt x="14575" y="456"/>
                  </a:lnTo>
                  <a:lnTo>
                    <a:pt x="14445" y="319"/>
                  </a:lnTo>
                  <a:lnTo>
                    <a:pt x="13795" y="92"/>
                  </a:lnTo>
                  <a:lnTo>
                    <a:pt x="13533" y="0"/>
                  </a:lnTo>
                  <a:close/>
                </a:path>
              </a:pathLst>
            </a:custGeom>
            <a:solidFill>
              <a:srgbClr val="CCD4DA"/>
            </a:solidFill>
            <a:ln w="12700" cap="flat">
              <a:noFill/>
              <a:miter lim="400000"/>
            </a:ln>
            <a:effectLst/>
          </p:spPr>
          <p:txBody>
            <a:bodyPr wrap="square" lIns="0" tIns="0" rIns="0" bIns="0" numCol="1" anchor="ctr">
              <a:noAutofit/>
            </a:bodyPr>
            <a:lstStyle/>
            <a:p>
              <a:pPr defTabSz="342900">
                <a:lnSpc>
                  <a:spcPct val="100000"/>
                </a:lnSpc>
                <a:spcBef>
                  <a:spcPts val="0"/>
                </a:spcBef>
                <a:defRPr sz="1400">
                  <a:latin typeface="Arial"/>
                  <a:ea typeface="Arial"/>
                  <a:cs typeface="Arial"/>
                  <a:sym typeface="Arial"/>
                </a:defRPr>
              </a:pPr>
              <a:endParaRPr sz="525"/>
            </a:p>
          </p:txBody>
        </p:sp>
        <p:sp>
          <p:nvSpPr>
            <p:cNvPr id="80" name="Google Shape;10469;p32">
              <a:extLst>
                <a:ext uri="{FF2B5EF4-FFF2-40B4-BE49-F238E27FC236}">
                  <a16:creationId xmlns:a16="http://schemas.microsoft.com/office/drawing/2014/main" id="{99E63F69-62A7-5DC5-B85D-66198E256D78}"/>
                </a:ext>
              </a:extLst>
            </p:cNvPr>
            <p:cNvSpPr/>
            <p:nvPr/>
          </p:nvSpPr>
          <p:spPr>
            <a:xfrm>
              <a:off x="5664639" y="8651221"/>
              <a:ext cx="428383" cy="448871"/>
            </a:xfrm>
            <a:custGeom>
              <a:avLst/>
              <a:gdLst/>
              <a:ahLst/>
              <a:cxnLst>
                <a:cxn ang="0">
                  <a:pos x="wd2" y="hd2"/>
                </a:cxn>
                <a:cxn ang="5400000">
                  <a:pos x="wd2" y="hd2"/>
                </a:cxn>
                <a:cxn ang="10800000">
                  <a:pos x="wd2" y="hd2"/>
                </a:cxn>
                <a:cxn ang="16200000">
                  <a:pos x="wd2" y="hd2"/>
                </a:cxn>
              </a:cxnLst>
              <a:rect l="0" t="0" r="r" b="b"/>
              <a:pathLst>
                <a:path w="21600" h="21600" extrusionOk="0">
                  <a:moveTo>
                    <a:pt x="7508" y="0"/>
                  </a:moveTo>
                  <a:lnTo>
                    <a:pt x="7376" y="958"/>
                  </a:lnTo>
                  <a:lnTo>
                    <a:pt x="6451" y="958"/>
                  </a:lnTo>
                  <a:lnTo>
                    <a:pt x="4607" y="1921"/>
                  </a:lnTo>
                  <a:lnTo>
                    <a:pt x="3820" y="2157"/>
                  </a:lnTo>
                  <a:lnTo>
                    <a:pt x="2769" y="2518"/>
                  </a:lnTo>
                  <a:lnTo>
                    <a:pt x="3292" y="3361"/>
                  </a:lnTo>
                  <a:lnTo>
                    <a:pt x="3292" y="3717"/>
                  </a:lnTo>
                  <a:lnTo>
                    <a:pt x="3556" y="4198"/>
                  </a:lnTo>
                  <a:lnTo>
                    <a:pt x="3424" y="5162"/>
                  </a:lnTo>
                  <a:lnTo>
                    <a:pt x="2108" y="6481"/>
                  </a:lnTo>
                  <a:lnTo>
                    <a:pt x="1976" y="7078"/>
                  </a:lnTo>
                  <a:lnTo>
                    <a:pt x="2241" y="7319"/>
                  </a:lnTo>
                  <a:lnTo>
                    <a:pt x="1580" y="8282"/>
                  </a:lnTo>
                  <a:lnTo>
                    <a:pt x="793" y="8397"/>
                  </a:lnTo>
                  <a:lnTo>
                    <a:pt x="132" y="9119"/>
                  </a:lnTo>
                  <a:lnTo>
                    <a:pt x="529" y="9722"/>
                  </a:lnTo>
                  <a:lnTo>
                    <a:pt x="793" y="10318"/>
                  </a:lnTo>
                  <a:lnTo>
                    <a:pt x="661" y="10920"/>
                  </a:lnTo>
                  <a:lnTo>
                    <a:pt x="793" y="11878"/>
                  </a:lnTo>
                  <a:lnTo>
                    <a:pt x="529" y="12601"/>
                  </a:lnTo>
                  <a:lnTo>
                    <a:pt x="0" y="12962"/>
                  </a:lnTo>
                  <a:lnTo>
                    <a:pt x="529" y="13318"/>
                  </a:lnTo>
                  <a:lnTo>
                    <a:pt x="1315" y="13679"/>
                  </a:lnTo>
                  <a:lnTo>
                    <a:pt x="1976" y="14281"/>
                  </a:lnTo>
                  <a:lnTo>
                    <a:pt x="2637" y="14758"/>
                  </a:lnTo>
                  <a:lnTo>
                    <a:pt x="2769" y="14522"/>
                  </a:lnTo>
                  <a:lnTo>
                    <a:pt x="3159" y="13679"/>
                  </a:lnTo>
                  <a:lnTo>
                    <a:pt x="3424" y="13318"/>
                  </a:lnTo>
                  <a:lnTo>
                    <a:pt x="3952" y="12721"/>
                  </a:lnTo>
                  <a:lnTo>
                    <a:pt x="3952" y="13318"/>
                  </a:lnTo>
                  <a:lnTo>
                    <a:pt x="4085" y="13920"/>
                  </a:lnTo>
                  <a:lnTo>
                    <a:pt x="4085" y="13083"/>
                  </a:lnTo>
                  <a:lnTo>
                    <a:pt x="4481" y="13083"/>
                  </a:lnTo>
                  <a:lnTo>
                    <a:pt x="4607" y="13920"/>
                  </a:lnTo>
                  <a:lnTo>
                    <a:pt x="4481" y="14878"/>
                  </a:lnTo>
                  <a:lnTo>
                    <a:pt x="4481" y="15480"/>
                  </a:lnTo>
                  <a:lnTo>
                    <a:pt x="4085" y="16203"/>
                  </a:lnTo>
                  <a:lnTo>
                    <a:pt x="3159" y="16920"/>
                  </a:lnTo>
                  <a:lnTo>
                    <a:pt x="3424" y="17161"/>
                  </a:lnTo>
                  <a:lnTo>
                    <a:pt x="3820" y="17998"/>
                  </a:lnTo>
                  <a:lnTo>
                    <a:pt x="3159" y="18359"/>
                  </a:lnTo>
                  <a:lnTo>
                    <a:pt x="2505" y="19082"/>
                  </a:lnTo>
                  <a:lnTo>
                    <a:pt x="2637" y="19679"/>
                  </a:lnTo>
                  <a:lnTo>
                    <a:pt x="3292" y="19679"/>
                  </a:lnTo>
                  <a:lnTo>
                    <a:pt x="4085" y="19323"/>
                  </a:lnTo>
                  <a:lnTo>
                    <a:pt x="4481" y="19799"/>
                  </a:lnTo>
                  <a:lnTo>
                    <a:pt x="5532" y="20160"/>
                  </a:lnTo>
                  <a:lnTo>
                    <a:pt x="6193" y="20281"/>
                  </a:lnTo>
                  <a:lnTo>
                    <a:pt x="7244" y="21600"/>
                  </a:lnTo>
                  <a:lnTo>
                    <a:pt x="7773" y="21600"/>
                  </a:lnTo>
                  <a:lnTo>
                    <a:pt x="8427" y="20998"/>
                  </a:lnTo>
                  <a:lnTo>
                    <a:pt x="11197" y="15601"/>
                  </a:lnTo>
                  <a:lnTo>
                    <a:pt x="11851" y="15119"/>
                  </a:lnTo>
                  <a:lnTo>
                    <a:pt x="15407" y="14161"/>
                  </a:lnTo>
                  <a:lnTo>
                    <a:pt x="17119" y="13083"/>
                  </a:lnTo>
                  <a:lnTo>
                    <a:pt x="19624" y="10920"/>
                  </a:lnTo>
                  <a:lnTo>
                    <a:pt x="20543" y="8879"/>
                  </a:lnTo>
                  <a:lnTo>
                    <a:pt x="21203" y="8879"/>
                  </a:lnTo>
                  <a:lnTo>
                    <a:pt x="21336" y="8517"/>
                  </a:lnTo>
                  <a:lnTo>
                    <a:pt x="21600" y="7800"/>
                  </a:lnTo>
                  <a:lnTo>
                    <a:pt x="21336" y="7078"/>
                  </a:lnTo>
                  <a:lnTo>
                    <a:pt x="20675" y="5879"/>
                  </a:lnTo>
                  <a:lnTo>
                    <a:pt x="20675" y="5518"/>
                  </a:lnTo>
                  <a:lnTo>
                    <a:pt x="20543" y="4921"/>
                  </a:lnTo>
                  <a:lnTo>
                    <a:pt x="20020" y="4680"/>
                  </a:lnTo>
                  <a:lnTo>
                    <a:pt x="19888" y="4198"/>
                  </a:lnTo>
                  <a:lnTo>
                    <a:pt x="19227" y="4078"/>
                  </a:lnTo>
                  <a:lnTo>
                    <a:pt x="18308" y="3602"/>
                  </a:lnTo>
                  <a:lnTo>
                    <a:pt x="17912" y="3602"/>
                  </a:lnTo>
                  <a:lnTo>
                    <a:pt x="17383" y="4078"/>
                  </a:lnTo>
                  <a:lnTo>
                    <a:pt x="17383" y="4680"/>
                  </a:lnTo>
                  <a:lnTo>
                    <a:pt x="16987" y="5162"/>
                  </a:lnTo>
                  <a:lnTo>
                    <a:pt x="15803" y="4801"/>
                  </a:lnTo>
                  <a:lnTo>
                    <a:pt x="15407" y="4560"/>
                  </a:lnTo>
                  <a:lnTo>
                    <a:pt x="14092" y="4078"/>
                  </a:lnTo>
                  <a:lnTo>
                    <a:pt x="13041" y="3958"/>
                  </a:lnTo>
                  <a:lnTo>
                    <a:pt x="12776" y="3481"/>
                  </a:lnTo>
                  <a:lnTo>
                    <a:pt x="13041" y="3000"/>
                  </a:lnTo>
                  <a:lnTo>
                    <a:pt x="12115" y="2157"/>
                  </a:lnTo>
                  <a:lnTo>
                    <a:pt x="11461" y="2157"/>
                  </a:lnTo>
                  <a:lnTo>
                    <a:pt x="9875" y="1199"/>
                  </a:lnTo>
                  <a:lnTo>
                    <a:pt x="8692" y="482"/>
                  </a:lnTo>
                  <a:lnTo>
                    <a:pt x="7508" y="0"/>
                  </a:lnTo>
                  <a:close/>
                </a:path>
              </a:pathLst>
            </a:custGeom>
            <a:solidFill>
              <a:srgbClr val="CCD4DA"/>
            </a:solidFill>
            <a:ln w="12700" cap="flat">
              <a:noFill/>
              <a:miter lim="400000"/>
            </a:ln>
            <a:effectLst/>
          </p:spPr>
          <p:txBody>
            <a:bodyPr wrap="square" lIns="0" tIns="0" rIns="0" bIns="0" numCol="1" anchor="ctr">
              <a:noAutofit/>
            </a:bodyPr>
            <a:lstStyle/>
            <a:p>
              <a:pPr defTabSz="342900">
                <a:lnSpc>
                  <a:spcPct val="100000"/>
                </a:lnSpc>
                <a:spcBef>
                  <a:spcPts val="0"/>
                </a:spcBef>
                <a:defRPr sz="1400">
                  <a:latin typeface="Arial"/>
                  <a:ea typeface="Arial"/>
                  <a:cs typeface="Arial"/>
                  <a:sym typeface="Arial"/>
                </a:defRPr>
              </a:pPr>
              <a:endParaRPr sz="525"/>
            </a:p>
          </p:txBody>
        </p:sp>
        <p:sp>
          <p:nvSpPr>
            <p:cNvPr id="81" name="Google Shape;10470;p32">
              <a:extLst>
                <a:ext uri="{FF2B5EF4-FFF2-40B4-BE49-F238E27FC236}">
                  <a16:creationId xmlns:a16="http://schemas.microsoft.com/office/drawing/2014/main" id="{85702C68-1168-92BC-9B5D-A799D5076B3E}"/>
                </a:ext>
              </a:extLst>
            </p:cNvPr>
            <p:cNvSpPr/>
            <p:nvPr/>
          </p:nvSpPr>
          <p:spPr>
            <a:xfrm>
              <a:off x="5641168" y="8753478"/>
              <a:ext cx="929775" cy="1309290"/>
            </a:xfrm>
            <a:custGeom>
              <a:avLst/>
              <a:gdLst/>
              <a:ahLst/>
              <a:cxnLst>
                <a:cxn ang="0">
                  <a:pos x="wd2" y="hd2"/>
                </a:cxn>
                <a:cxn ang="5400000">
                  <a:pos x="wd2" y="hd2"/>
                </a:cxn>
                <a:cxn ang="10800000">
                  <a:pos x="wd2" y="hd2"/>
                </a:cxn>
                <a:cxn ang="16200000">
                  <a:pos x="wd2" y="hd2"/>
                </a:cxn>
              </a:cxnLst>
              <a:rect l="0" t="0" r="r" b="b"/>
              <a:pathLst>
                <a:path w="21600" h="21600" extrusionOk="0">
                  <a:moveTo>
                    <a:pt x="10010" y="0"/>
                  </a:moveTo>
                  <a:lnTo>
                    <a:pt x="10071" y="204"/>
                  </a:lnTo>
                  <a:lnTo>
                    <a:pt x="10071" y="328"/>
                  </a:lnTo>
                  <a:lnTo>
                    <a:pt x="10375" y="739"/>
                  </a:lnTo>
                  <a:lnTo>
                    <a:pt x="10497" y="987"/>
                  </a:lnTo>
                  <a:lnTo>
                    <a:pt x="10375" y="1233"/>
                  </a:lnTo>
                  <a:lnTo>
                    <a:pt x="10314" y="1357"/>
                  </a:lnTo>
                  <a:lnTo>
                    <a:pt x="10010" y="1357"/>
                  </a:lnTo>
                  <a:lnTo>
                    <a:pt x="9586" y="2057"/>
                  </a:lnTo>
                  <a:lnTo>
                    <a:pt x="8432" y="2798"/>
                  </a:lnTo>
                  <a:lnTo>
                    <a:pt x="7644" y="3168"/>
                  </a:lnTo>
                  <a:lnTo>
                    <a:pt x="6005" y="3496"/>
                  </a:lnTo>
                  <a:lnTo>
                    <a:pt x="5704" y="3661"/>
                  </a:lnTo>
                  <a:lnTo>
                    <a:pt x="4428" y="5512"/>
                  </a:lnTo>
                  <a:lnTo>
                    <a:pt x="4126" y="5718"/>
                  </a:lnTo>
                  <a:lnTo>
                    <a:pt x="3883" y="5718"/>
                  </a:lnTo>
                  <a:lnTo>
                    <a:pt x="3398" y="5266"/>
                  </a:lnTo>
                  <a:lnTo>
                    <a:pt x="3094" y="5225"/>
                  </a:lnTo>
                  <a:lnTo>
                    <a:pt x="2610" y="5101"/>
                  </a:lnTo>
                  <a:lnTo>
                    <a:pt x="2427" y="4937"/>
                  </a:lnTo>
                  <a:lnTo>
                    <a:pt x="2062" y="5059"/>
                  </a:lnTo>
                  <a:lnTo>
                    <a:pt x="1760" y="5059"/>
                  </a:lnTo>
                  <a:lnTo>
                    <a:pt x="1699" y="4855"/>
                  </a:lnTo>
                  <a:lnTo>
                    <a:pt x="2001" y="4607"/>
                  </a:lnTo>
                  <a:lnTo>
                    <a:pt x="2305" y="4483"/>
                  </a:lnTo>
                  <a:lnTo>
                    <a:pt x="2123" y="4196"/>
                  </a:lnTo>
                  <a:lnTo>
                    <a:pt x="2001" y="4114"/>
                  </a:lnTo>
                  <a:lnTo>
                    <a:pt x="1151" y="4403"/>
                  </a:lnTo>
                  <a:lnTo>
                    <a:pt x="850" y="4607"/>
                  </a:lnTo>
                  <a:lnTo>
                    <a:pt x="302" y="4937"/>
                  </a:lnTo>
                  <a:lnTo>
                    <a:pt x="183" y="5266"/>
                  </a:lnTo>
                  <a:lnTo>
                    <a:pt x="0" y="5472"/>
                  </a:lnTo>
                  <a:lnTo>
                    <a:pt x="61" y="5553"/>
                  </a:lnTo>
                  <a:lnTo>
                    <a:pt x="302" y="5718"/>
                  </a:lnTo>
                  <a:lnTo>
                    <a:pt x="362" y="5883"/>
                  </a:lnTo>
                  <a:lnTo>
                    <a:pt x="183" y="5966"/>
                  </a:lnTo>
                  <a:lnTo>
                    <a:pt x="183" y="6088"/>
                  </a:lnTo>
                  <a:lnTo>
                    <a:pt x="545" y="6294"/>
                  </a:lnTo>
                  <a:lnTo>
                    <a:pt x="789" y="6581"/>
                  </a:lnTo>
                  <a:lnTo>
                    <a:pt x="667" y="6870"/>
                  </a:lnTo>
                  <a:lnTo>
                    <a:pt x="484" y="6870"/>
                  </a:lnTo>
                  <a:lnTo>
                    <a:pt x="244" y="6912"/>
                  </a:lnTo>
                  <a:lnTo>
                    <a:pt x="61" y="7118"/>
                  </a:lnTo>
                  <a:lnTo>
                    <a:pt x="362" y="7281"/>
                  </a:lnTo>
                  <a:lnTo>
                    <a:pt x="667" y="7364"/>
                  </a:lnTo>
                  <a:lnTo>
                    <a:pt x="1212" y="7612"/>
                  </a:lnTo>
                  <a:lnTo>
                    <a:pt x="1699" y="7692"/>
                  </a:lnTo>
                  <a:lnTo>
                    <a:pt x="2366" y="7981"/>
                  </a:lnTo>
                  <a:lnTo>
                    <a:pt x="2668" y="8023"/>
                  </a:lnTo>
                  <a:lnTo>
                    <a:pt x="2790" y="8227"/>
                  </a:lnTo>
                  <a:lnTo>
                    <a:pt x="3094" y="8599"/>
                  </a:lnTo>
                  <a:lnTo>
                    <a:pt x="3216" y="8927"/>
                  </a:lnTo>
                  <a:lnTo>
                    <a:pt x="3398" y="9175"/>
                  </a:lnTo>
                  <a:lnTo>
                    <a:pt x="4126" y="9379"/>
                  </a:lnTo>
                  <a:lnTo>
                    <a:pt x="4306" y="9751"/>
                  </a:lnTo>
                  <a:lnTo>
                    <a:pt x="4489" y="10038"/>
                  </a:lnTo>
                  <a:lnTo>
                    <a:pt x="4611" y="10245"/>
                  </a:lnTo>
                  <a:lnTo>
                    <a:pt x="4732" y="10614"/>
                  </a:lnTo>
                  <a:lnTo>
                    <a:pt x="4915" y="10862"/>
                  </a:lnTo>
                  <a:lnTo>
                    <a:pt x="5217" y="10984"/>
                  </a:lnTo>
                  <a:lnTo>
                    <a:pt x="5521" y="11397"/>
                  </a:lnTo>
                  <a:lnTo>
                    <a:pt x="5521" y="11643"/>
                  </a:lnTo>
                  <a:lnTo>
                    <a:pt x="5460" y="11725"/>
                  </a:lnTo>
                  <a:lnTo>
                    <a:pt x="5765" y="12095"/>
                  </a:lnTo>
                  <a:lnTo>
                    <a:pt x="6310" y="12547"/>
                  </a:lnTo>
                  <a:lnTo>
                    <a:pt x="6432" y="12754"/>
                  </a:lnTo>
                  <a:lnTo>
                    <a:pt x="6371" y="12960"/>
                  </a:lnTo>
                  <a:lnTo>
                    <a:pt x="6432" y="13123"/>
                  </a:lnTo>
                  <a:lnTo>
                    <a:pt x="6672" y="13164"/>
                  </a:lnTo>
                  <a:lnTo>
                    <a:pt x="7220" y="13536"/>
                  </a:lnTo>
                  <a:lnTo>
                    <a:pt x="7342" y="13741"/>
                  </a:lnTo>
                  <a:lnTo>
                    <a:pt x="7461" y="14071"/>
                  </a:lnTo>
                  <a:lnTo>
                    <a:pt x="7583" y="14193"/>
                  </a:lnTo>
                  <a:lnTo>
                    <a:pt x="8070" y="14317"/>
                  </a:lnTo>
                  <a:lnTo>
                    <a:pt x="8131" y="14565"/>
                  </a:lnTo>
                  <a:lnTo>
                    <a:pt x="8554" y="15099"/>
                  </a:lnTo>
                  <a:lnTo>
                    <a:pt x="8737" y="15345"/>
                  </a:lnTo>
                  <a:lnTo>
                    <a:pt x="9282" y="15839"/>
                  </a:lnTo>
                  <a:lnTo>
                    <a:pt x="9282" y="16128"/>
                  </a:lnTo>
                  <a:lnTo>
                    <a:pt x="9099" y="16128"/>
                  </a:lnTo>
                  <a:lnTo>
                    <a:pt x="8980" y="16045"/>
                  </a:lnTo>
                  <a:lnTo>
                    <a:pt x="8980" y="16169"/>
                  </a:lnTo>
                  <a:lnTo>
                    <a:pt x="9038" y="16374"/>
                  </a:lnTo>
                  <a:lnTo>
                    <a:pt x="9038" y="16539"/>
                  </a:lnTo>
                  <a:lnTo>
                    <a:pt x="9160" y="16539"/>
                  </a:lnTo>
                  <a:lnTo>
                    <a:pt x="9404" y="16621"/>
                  </a:lnTo>
                  <a:lnTo>
                    <a:pt x="9465" y="16786"/>
                  </a:lnTo>
                  <a:lnTo>
                    <a:pt x="9404" y="16867"/>
                  </a:lnTo>
                  <a:lnTo>
                    <a:pt x="9949" y="17156"/>
                  </a:lnTo>
                  <a:lnTo>
                    <a:pt x="10497" y="17280"/>
                  </a:lnTo>
                  <a:lnTo>
                    <a:pt x="10558" y="17443"/>
                  </a:lnTo>
                  <a:lnTo>
                    <a:pt x="10799" y="17650"/>
                  </a:lnTo>
                  <a:lnTo>
                    <a:pt x="11103" y="17691"/>
                  </a:lnTo>
                  <a:lnTo>
                    <a:pt x="11225" y="17815"/>
                  </a:lnTo>
                  <a:lnTo>
                    <a:pt x="11286" y="18019"/>
                  </a:lnTo>
                  <a:lnTo>
                    <a:pt x="11526" y="18102"/>
                  </a:lnTo>
                  <a:lnTo>
                    <a:pt x="12074" y="18061"/>
                  </a:lnTo>
                  <a:lnTo>
                    <a:pt x="12193" y="17978"/>
                  </a:lnTo>
                  <a:lnTo>
                    <a:pt x="12135" y="18102"/>
                  </a:lnTo>
                  <a:lnTo>
                    <a:pt x="12376" y="18391"/>
                  </a:lnTo>
                  <a:lnTo>
                    <a:pt x="12924" y="18513"/>
                  </a:lnTo>
                  <a:lnTo>
                    <a:pt x="13226" y="18678"/>
                  </a:lnTo>
                  <a:lnTo>
                    <a:pt x="13226" y="18885"/>
                  </a:lnTo>
                  <a:lnTo>
                    <a:pt x="13530" y="19006"/>
                  </a:lnTo>
                  <a:lnTo>
                    <a:pt x="13893" y="19089"/>
                  </a:lnTo>
                  <a:lnTo>
                    <a:pt x="14014" y="19048"/>
                  </a:lnTo>
                  <a:lnTo>
                    <a:pt x="14319" y="19089"/>
                  </a:lnTo>
                  <a:lnTo>
                    <a:pt x="14925" y="19337"/>
                  </a:lnTo>
                  <a:lnTo>
                    <a:pt x="15409" y="19502"/>
                  </a:lnTo>
                  <a:lnTo>
                    <a:pt x="15714" y="19502"/>
                  </a:lnTo>
                  <a:lnTo>
                    <a:pt x="15835" y="19541"/>
                  </a:lnTo>
                  <a:lnTo>
                    <a:pt x="15957" y="19706"/>
                  </a:lnTo>
                  <a:lnTo>
                    <a:pt x="16381" y="19913"/>
                  </a:lnTo>
                  <a:lnTo>
                    <a:pt x="16685" y="20037"/>
                  </a:lnTo>
                  <a:lnTo>
                    <a:pt x="16987" y="20283"/>
                  </a:lnTo>
                  <a:lnTo>
                    <a:pt x="17230" y="20324"/>
                  </a:lnTo>
                  <a:lnTo>
                    <a:pt x="17352" y="20489"/>
                  </a:lnTo>
                  <a:lnTo>
                    <a:pt x="17291" y="20572"/>
                  </a:lnTo>
                  <a:lnTo>
                    <a:pt x="17291" y="20735"/>
                  </a:lnTo>
                  <a:lnTo>
                    <a:pt x="17656" y="20776"/>
                  </a:lnTo>
                  <a:lnTo>
                    <a:pt x="18080" y="20900"/>
                  </a:lnTo>
                  <a:lnTo>
                    <a:pt x="18564" y="21187"/>
                  </a:lnTo>
                  <a:lnTo>
                    <a:pt x="18990" y="21517"/>
                  </a:lnTo>
                  <a:lnTo>
                    <a:pt x="19295" y="21559"/>
                  </a:lnTo>
                  <a:lnTo>
                    <a:pt x="19353" y="21600"/>
                  </a:lnTo>
                  <a:lnTo>
                    <a:pt x="19718" y="21476"/>
                  </a:lnTo>
                  <a:lnTo>
                    <a:pt x="20083" y="21311"/>
                  </a:lnTo>
                  <a:lnTo>
                    <a:pt x="20324" y="21311"/>
                  </a:lnTo>
                  <a:lnTo>
                    <a:pt x="20629" y="21187"/>
                  </a:lnTo>
                  <a:lnTo>
                    <a:pt x="20811" y="20983"/>
                  </a:lnTo>
                  <a:lnTo>
                    <a:pt x="20507" y="20776"/>
                  </a:lnTo>
                  <a:lnTo>
                    <a:pt x="20568" y="20572"/>
                  </a:lnTo>
                  <a:lnTo>
                    <a:pt x="20689" y="20448"/>
                  </a:lnTo>
                  <a:lnTo>
                    <a:pt x="20991" y="20489"/>
                  </a:lnTo>
                  <a:lnTo>
                    <a:pt x="20930" y="20324"/>
                  </a:lnTo>
                  <a:lnTo>
                    <a:pt x="20689" y="20283"/>
                  </a:lnTo>
                  <a:lnTo>
                    <a:pt x="20568" y="20159"/>
                  </a:lnTo>
                  <a:lnTo>
                    <a:pt x="20872" y="19830"/>
                  </a:lnTo>
                  <a:lnTo>
                    <a:pt x="21235" y="19665"/>
                  </a:lnTo>
                  <a:lnTo>
                    <a:pt x="21539" y="19337"/>
                  </a:lnTo>
                  <a:lnTo>
                    <a:pt x="21600" y="19089"/>
                  </a:lnTo>
                  <a:lnTo>
                    <a:pt x="21113" y="18308"/>
                  </a:lnTo>
                  <a:lnTo>
                    <a:pt x="21235" y="18102"/>
                  </a:lnTo>
                  <a:lnTo>
                    <a:pt x="21235" y="17856"/>
                  </a:lnTo>
                  <a:lnTo>
                    <a:pt x="21174" y="17691"/>
                  </a:lnTo>
                  <a:lnTo>
                    <a:pt x="21113" y="17443"/>
                  </a:lnTo>
                  <a:lnTo>
                    <a:pt x="21235" y="17280"/>
                  </a:lnTo>
                  <a:lnTo>
                    <a:pt x="21417" y="16950"/>
                  </a:lnTo>
                  <a:lnTo>
                    <a:pt x="21296" y="16210"/>
                  </a:lnTo>
                  <a:lnTo>
                    <a:pt x="21174" y="15921"/>
                  </a:lnTo>
                  <a:lnTo>
                    <a:pt x="21417" y="15552"/>
                  </a:lnTo>
                  <a:lnTo>
                    <a:pt x="21417" y="14728"/>
                  </a:lnTo>
                  <a:lnTo>
                    <a:pt x="21600" y="14399"/>
                  </a:lnTo>
                  <a:lnTo>
                    <a:pt x="21600" y="14275"/>
                  </a:lnTo>
                  <a:lnTo>
                    <a:pt x="20083" y="12754"/>
                  </a:lnTo>
                  <a:lnTo>
                    <a:pt x="20023" y="12754"/>
                  </a:lnTo>
                  <a:lnTo>
                    <a:pt x="19901" y="12712"/>
                  </a:lnTo>
                  <a:lnTo>
                    <a:pt x="19353" y="12712"/>
                  </a:lnTo>
                  <a:lnTo>
                    <a:pt x="19051" y="12836"/>
                  </a:lnTo>
                  <a:lnTo>
                    <a:pt x="18686" y="12836"/>
                  </a:lnTo>
                  <a:lnTo>
                    <a:pt x="18506" y="12712"/>
                  </a:lnTo>
                  <a:lnTo>
                    <a:pt x="18445" y="12466"/>
                  </a:lnTo>
                  <a:lnTo>
                    <a:pt x="18384" y="11808"/>
                  </a:lnTo>
                  <a:lnTo>
                    <a:pt x="18384" y="11397"/>
                  </a:lnTo>
                  <a:lnTo>
                    <a:pt x="18506" y="11273"/>
                  </a:lnTo>
                  <a:lnTo>
                    <a:pt x="18564" y="11025"/>
                  </a:lnTo>
                  <a:lnTo>
                    <a:pt x="18445" y="10901"/>
                  </a:lnTo>
                  <a:lnTo>
                    <a:pt x="17836" y="11108"/>
                  </a:lnTo>
                  <a:lnTo>
                    <a:pt x="17169" y="11601"/>
                  </a:lnTo>
                  <a:lnTo>
                    <a:pt x="16259" y="11519"/>
                  </a:lnTo>
                  <a:lnTo>
                    <a:pt x="15531" y="11519"/>
                  </a:lnTo>
                  <a:lnTo>
                    <a:pt x="15409" y="11232"/>
                  </a:lnTo>
                  <a:lnTo>
                    <a:pt x="15108" y="10862"/>
                  </a:lnTo>
                  <a:lnTo>
                    <a:pt x="14562" y="10779"/>
                  </a:lnTo>
                  <a:lnTo>
                    <a:pt x="13591" y="10862"/>
                  </a:lnTo>
                  <a:lnTo>
                    <a:pt x="13953" y="10490"/>
                  </a:lnTo>
                  <a:lnTo>
                    <a:pt x="13104" y="9586"/>
                  </a:lnTo>
                  <a:lnTo>
                    <a:pt x="12680" y="9257"/>
                  </a:lnTo>
                  <a:lnTo>
                    <a:pt x="12741" y="9134"/>
                  </a:lnTo>
                  <a:lnTo>
                    <a:pt x="12680" y="8927"/>
                  </a:lnTo>
                  <a:lnTo>
                    <a:pt x="12802" y="8723"/>
                  </a:lnTo>
                  <a:lnTo>
                    <a:pt x="12802" y="8434"/>
                  </a:lnTo>
                  <a:lnTo>
                    <a:pt x="12741" y="8310"/>
                  </a:lnTo>
                  <a:lnTo>
                    <a:pt x="12924" y="8188"/>
                  </a:lnTo>
                  <a:lnTo>
                    <a:pt x="12924" y="7940"/>
                  </a:lnTo>
                  <a:lnTo>
                    <a:pt x="13408" y="7734"/>
                  </a:lnTo>
                  <a:lnTo>
                    <a:pt x="13652" y="7775"/>
                  </a:lnTo>
                  <a:lnTo>
                    <a:pt x="13893" y="7570"/>
                  </a:lnTo>
                  <a:lnTo>
                    <a:pt x="13713" y="7364"/>
                  </a:lnTo>
                  <a:lnTo>
                    <a:pt x="13591" y="6994"/>
                  </a:lnTo>
                  <a:lnTo>
                    <a:pt x="14014" y="6705"/>
                  </a:lnTo>
                  <a:lnTo>
                    <a:pt x="13953" y="6501"/>
                  </a:lnTo>
                  <a:lnTo>
                    <a:pt x="14197" y="6335"/>
                  </a:lnTo>
                  <a:lnTo>
                    <a:pt x="14136" y="6046"/>
                  </a:lnTo>
                  <a:lnTo>
                    <a:pt x="14441" y="5925"/>
                  </a:lnTo>
                  <a:lnTo>
                    <a:pt x="14803" y="5759"/>
                  </a:lnTo>
                  <a:lnTo>
                    <a:pt x="15168" y="5553"/>
                  </a:lnTo>
                  <a:lnTo>
                    <a:pt x="15351" y="5512"/>
                  </a:lnTo>
                  <a:lnTo>
                    <a:pt x="15531" y="5348"/>
                  </a:lnTo>
                  <a:lnTo>
                    <a:pt x="16381" y="5266"/>
                  </a:lnTo>
                  <a:lnTo>
                    <a:pt x="17595" y="5018"/>
                  </a:lnTo>
                  <a:lnTo>
                    <a:pt x="17656" y="4814"/>
                  </a:lnTo>
                  <a:lnTo>
                    <a:pt x="17836" y="4855"/>
                  </a:lnTo>
                  <a:lnTo>
                    <a:pt x="18262" y="4855"/>
                  </a:lnTo>
                  <a:lnTo>
                    <a:pt x="18686" y="5018"/>
                  </a:lnTo>
                  <a:lnTo>
                    <a:pt x="18686" y="5059"/>
                  </a:lnTo>
                  <a:lnTo>
                    <a:pt x="18990" y="5101"/>
                  </a:lnTo>
                  <a:lnTo>
                    <a:pt x="19112" y="4937"/>
                  </a:lnTo>
                  <a:lnTo>
                    <a:pt x="19112" y="4855"/>
                  </a:lnTo>
                  <a:lnTo>
                    <a:pt x="19051" y="4607"/>
                  </a:lnTo>
                  <a:lnTo>
                    <a:pt x="18747" y="4442"/>
                  </a:lnTo>
                  <a:lnTo>
                    <a:pt x="18384" y="4442"/>
                  </a:lnTo>
                  <a:lnTo>
                    <a:pt x="17958" y="4483"/>
                  </a:lnTo>
                  <a:lnTo>
                    <a:pt x="17897" y="4320"/>
                  </a:lnTo>
                  <a:lnTo>
                    <a:pt x="18990" y="3085"/>
                  </a:lnTo>
                  <a:lnTo>
                    <a:pt x="18990" y="2961"/>
                  </a:lnTo>
                  <a:lnTo>
                    <a:pt x="18686" y="3003"/>
                  </a:lnTo>
                  <a:lnTo>
                    <a:pt x="18445" y="2837"/>
                  </a:lnTo>
                  <a:lnTo>
                    <a:pt x="18141" y="2757"/>
                  </a:lnTo>
                  <a:lnTo>
                    <a:pt x="17897" y="2757"/>
                  </a:lnTo>
                  <a:lnTo>
                    <a:pt x="17775" y="2592"/>
                  </a:lnTo>
                  <a:lnTo>
                    <a:pt x="17474" y="2592"/>
                  </a:lnTo>
                  <a:lnTo>
                    <a:pt x="16929" y="2798"/>
                  </a:lnTo>
                  <a:lnTo>
                    <a:pt x="16441" y="2633"/>
                  </a:lnTo>
                  <a:lnTo>
                    <a:pt x="16018" y="2592"/>
                  </a:lnTo>
                  <a:lnTo>
                    <a:pt x="15470" y="2757"/>
                  </a:lnTo>
                  <a:lnTo>
                    <a:pt x="15351" y="2837"/>
                  </a:lnTo>
                  <a:lnTo>
                    <a:pt x="14925" y="2837"/>
                  </a:lnTo>
                  <a:lnTo>
                    <a:pt x="14620" y="2798"/>
                  </a:lnTo>
                  <a:lnTo>
                    <a:pt x="14258" y="2837"/>
                  </a:lnTo>
                  <a:lnTo>
                    <a:pt x="13953" y="2798"/>
                  </a:lnTo>
                  <a:lnTo>
                    <a:pt x="13893" y="2633"/>
                  </a:lnTo>
                  <a:lnTo>
                    <a:pt x="13953" y="2468"/>
                  </a:lnTo>
                  <a:lnTo>
                    <a:pt x="13893" y="2222"/>
                  </a:lnTo>
                  <a:lnTo>
                    <a:pt x="13591" y="2139"/>
                  </a:lnTo>
                  <a:lnTo>
                    <a:pt x="13408" y="2139"/>
                  </a:lnTo>
                  <a:lnTo>
                    <a:pt x="13408" y="1809"/>
                  </a:lnTo>
                  <a:lnTo>
                    <a:pt x="13104" y="1522"/>
                  </a:lnTo>
                  <a:lnTo>
                    <a:pt x="12376" y="1315"/>
                  </a:lnTo>
                  <a:lnTo>
                    <a:pt x="12135" y="1315"/>
                  </a:lnTo>
                  <a:lnTo>
                    <a:pt x="11831" y="946"/>
                  </a:lnTo>
                  <a:lnTo>
                    <a:pt x="11831" y="739"/>
                  </a:lnTo>
                  <a:lnTo>
                    <a:pt x="11405" y="411"/>
                  </a:lnTo>
                  <a:lnTo>
                    <a:pt x="11286" y="328"/>
                  </a:lnTo>
                  <a:lnTo>
                    <a:pt x="10920" y="287"/>
                  </a:lnTo>
                  <a:lnTo>
                    <a:pt x="10314" y="163"/>
                  </a:lnTo>
                  <a:lnTo>
                    <a:pt x="10193" y="0"/>
                  </a:lnTo>
                  <a:close/>
                </a:path>
              </a:pathLst>
            </a:custGeom>
            <a:solidFill>
              <a:srgbClr val="CCD4DA"/>
            </a:solidFill>
            <a:ln w="12700" cap="flat">
              <a:noFill/>
              <a:miter lim="400000"/>
            </a:ln>
            <a:effectLst/>
          </p:spPr>
          <p:txBody>
            <a:bodyPr wrap="square" lIns="0" tIns="0" rIns="0" bIns="0" numCol="1" anchor="ctr">
              <a:noAutofit/>
            </a:bodyPr>
            <a:lstStyle/>
            <a:p>
              <a:pPr defTabSz="342900">
                <a:lnSpc>
                  <a:spcPct val="100000"/>
                </a:lnSpc>
                <a:spcBef>
                  <a:spcPts val="0"/>
                </a:spcBef>
                <a:defRPr sz="1400">
                  <a:latin typeface="Arial"/>
                  <a:ea typeface="Arial"/>
                  <a:cs typeface="Arial"/>
                  <a:sym typeface="Arial"/>
                </a:defRPr>
              </a:pPr>
              <a:endParaRPr sz="525"/>
            </a:p>
          </p:txBody>
        </p:sp>
        <p:sp>
          <p:nvSpPr>
            <p:cNvPr id="82" name="Google Shape;10471;p32">
              <a:extLst>
                <a:ext uri="{FF2B5EF4-FFF2-40B4-BE49-F238E27FC236}">
                  <a16:creationId xmlns:a16="http://schemas.microsoft.com/office/drawing/2014/main" id="{3023DC85-01A9-54ED-D802-B02C0F68AAB6}"/>
                </a:ext>
              </a:extLst>
            </p:cNvPr>
            <p:cNvSpPr/>
            <p:nvPr/>
          </p:nvSpPr>
          <p:spPr>
            <a:xfrm>
              <a:off x="6505668" y="9434290"/>
              <a:ext cx="898318" cy="957680"/>
            </a:xfrm>
            <a:custGeom>
              <a:avLst/>
              <a:gdLst/>
              <a:ahLst/>
              <a:cxnLst>
                <a:cxn ang="0">
                  <a:pos x="wd2" y="hd2"/>
                </a:cxn>
                <a:cxn ang="5400000">
                  <a:pos x="wd2" y="hd2"/>
                </a:cxn>
                <a:cxn ang="10800000">
                  <a:pos x="wd2" y="hd2"/>
                </a:cxn>
                <a:cxn ang="16200000">
                  <a:pos x="wd2" y="hd2"/>
                </a:cxn>
              </a:cxnLst>
              <a:rect l="0" t="0" r="r" b="b"/>
              <a:pathLst>
                <a:path w="21600" h="21600" extrusionOk="0">
                  <a:moveTo>
                    <a:pt x="5900" y="0"/>
                  </a:moveTo>
                  <a:lnTo>
                    <a:pt x="5336" y="226"/>
                  </a:lnTo>
                  <a:lnTo>
                    <a:pt x="4835" y="336"/>
                  </a:lnTo>
                  <a:lnTo>
                    <a:pt x="3956" y="788"/>
                  </a:lnTo>
                  <a:lnTo>
                    <a:pt x="3704" y="1462"/>
                  </a:lnTo>
                  <a:lnTo>
                    <a:pt x="3139" y="1632"/>
                  </a:lnTo>
                  <a:lnTo>
                    <a:pt x="2761" y="1632"/>
                  </a:lnTo>
                  <a:lnTo>
                    <a:pt x="2386" y="1911"/>
                  </a:lnTo>
                  <a:lnTo>
                    <a:pt x="2134" y="1911"/>
                  </a:lnTo>
                  <a:lnTo>
                    <a:pt x="1570" y="2081"/>
                  </a:lnTo>
                  <a:lnTo>
                    <a:pt x="0" y="2081"/>
                  </a:lnTo>
                  <a:lnTo>
                    <a:pt x="1570" y="4161"/>
                  </a:lnTo>
                  <a:lnTo>
                    <a:pt x="1570" y="4331"/>
                  </a:lnTo>
                  <a:lnTo>
                    <a:pt x="1381" y="4780"/>
                  </a:lnTo>
                  <a:lnTo>
                    <a:pt x="1381" y="5906"/>
                  </a:lnTo>
                  <a:lnTo>
                    <a:pt x="1128" y="6411"/>
                  </a:lnTo>
                  <a:lnTo>
                    <a:pt x="1255" y="6807"/>
                  </a:lnTo>
                  <a:lnTo>
                    <a:pt x="1381" y="7817"/>
                  </a:lnTo>
                  <a:lnTo>
                    <a:pt x="1191" y="8269"/>
                  </a:lnTo>
                  <a:lnTo>
                    <a:pt x="1065" y="8492"/>
                  </a:lnTo>
                  <a:lnTo>
                    <a:pt x="1128" y="8831"/>
                  </a:lnTo>
                  <a:lnTo>
                    <a:pt x="1191" y="9057"/>
                  </a:lnTo>
                  <a:lnTo>
                    <a:pt x="1191" y="9393"/>
                  </a:lnTo>
                  <a:lnTo>
                    <a:pt x="1065" y="9675"/>
                  </a:lnTo>
                  <a:lnTo>
                    <a:pt x="1570" y="10742"/>
                  </a:lnTo>
                  <a:lnTo>
                    <a:pt x="1507" y="11081"/>
                  </a:lnTo>
                  <a:lnTo>
                    <a:pt x="1191" y="11530"/>
                  </a:lnTo>
                  <a:lnTo>
                    <a:pt x="816" y="11756"/>
                  </a:lnTo>
                  <a:lnTo>
                    <a:pt x="501" y="12205"/>
                  </a:lnTo>
                  <a:lnTo>
                    <a:pt x="627" y="12374"/>
                  </a:lnTo>
                  <a:lnTo>
                    <a:pt x="876" y="12430"/>
                  </a:lnTo>
                  <a:lnTo>
                    <a:pt x="939" y="12656"/>
                  </a:lnTo>
                  <a:lnTo>
                    <a:pt x="1065" y="12656"/>
                  </a:lnTo>
                  <a:lnTo>
                    <a:pt x="1065" y="12992"/>
                  </a:lnTo>
                  <a:lnTo>
                    <a:pt x="1444" y="13275"/>
                  </a:lnTo>
                  <a:lnTo>
                    <a:pt x="1570" y="13444"/>
                  </a:lnTo>
                  <a:lnTo>
                    <a:pt x="1693" y="13780"/>
                  </a:lnTo>
                  <a:lnTo>
                    <a:pt x="1570" y="14062"/>
                  </a:lnTo>
                  <a:lnTo>
                    <a:pt x="1570" y="14175"/>
                  </a:lnTo>
                  <a:lnTo>
                    <a:pt x="1756" y="14737"/>
                  </a:lnTo>
                  <a:lnTo>
                    <a:pt x="2008" y="15129"/>
                  </a:lnTo>
                  <a:lnTo>
                    <a:pt x="2761" y="15694"/>
                  </a:lnTo>
                  <a:lnTo>
                    <a:pt x="2824" y="15861"/>
                  </a:lnTo>
                  <a:lnTo>
                    <a:pt x="2635" y="16369"/>
                  </a:lnTo>
                  <a:lnTo>
                    <a:pt x="2761" y="16648"/>
                  </a:lnTo>
                  <a:lnTo>
                    <a:pt x="2323" y="17492"/>
                  </a:lnTo>
                  <a:lnTo>
                    <a:pt x="2635" y="17775"/>
                  </a:lnTo>
                  <a:lnTo>
                    <a:pt x="3388" y="18506"/>
                  </a:lnTo>
                  <a:lnTo>
                    <a:pt x="4709" y="21600"/>
                  </a:lnTo>
                  <a:lnTo>
                    <a:pt x="5210" y="21600"/>
                  </a:lnTo>
                  <a:lnTo>
                    <a:pt x="5273" y="21374"/>
                  </a:lnTo>
                  <a:lnTo>
                    <a:pt x="5588" y="21318"/>
                  </a:lnTo>
                  <a:lnTo>
                    <a:pt x="5588" y="21374"/>
                  </a:lnTo>
                  <a:lnTo>
                    <a:pt x="5837" y="21092"/>
                  </a:lnTo>
                  <a:lnTo>
                    <a:pt x="6153" y="20530"/>
                  </a:lnTo>
                  <a:lnTo>
                    <a:pt x="6780" y="19912"/>
                  </a:lnTo>
                  <a:lnTo>
                    <a:pt x="7221" y="19742"/>
                  </a:lnTo>
                  <a:lnTo>
                    <a:pt x="7659" y="20081"/>
                  </a:lnTo>
                  <a:lnTo>
                    <a:pt x="8163" y="20025"/>
                  </a:lnTo>
                  <a:lnTo>
                    <a:pt x="8413" y="19968"/>
                  </a:lnTo>
                  <a:lnTo>
                    <a:pt x="8791" y="20081"/>
                  </a:lnTo>
                  <a:lnTo>
                    <a:pt x="9418" y="19968"/>
                  </a:lnTo>
                  <a:lnTo>
                    <a:pt x="9733" y="20025"/>
                  </a:lnTo>
                  <a:lnTo>
                    <a:pt x="9859" y="20361"/>
                  </a:lnTo>
                  <a:lnTo>
                    <a:pt x="10045" y="21092"/>
                  </a:lnTo>
                  <a:lnTo>
                    <a:pt x="10234" y="21205"/>
                  </a:lnTo>
                  <a:lnTo>
                    <a:pt x="10360" y="21092"/>
                  </a:lnTo>
                  <a:lnTo>
                    <a:pt x="10360" y="20812"/>
                  </a:lnTo>
                  <a:lnTo>
                    <a:pt x="10549" y="20474"/>
                  </a:lnTo>
                  <a:lnTo>
                    <a:pt x="10549" y="20191"/>
                  </a:lnTo>
                  <a:lnTo>
                    <a:pt x="10862" y="19799"/>
                  </a:lnTo>
                  <a:lnTo>
                    <a:pt x="12683" y="19799"/>
                  </a:lnTo>
                  <a:lnTo>
                    <a:pt x="13061" y="20081"/>
                  </a:lnTo>
                  <a:lnTo>
                    <a:pt x="13124" y="19630"/>
                  </a:lnTo>
                  <a:lnTo>
                    <a:pt x="13626" y="18785"/>
                  </a:lnTo>
                  <a:lnTo>
                    <a:pt x="13689" y="18336"/>
                  </a:lnTo>
                  <a:lnTo>
                    <a:pt x="13626" y="17941"/>
                  </a:lnTo>
                  <a:lnTo>
                    <a:pt x="13437" y="17718"/>
                  </a:lnTo>
                  <a:lnTo>
                    <a:pt x="14004" y="16931"/>
                  </a:lnTo>
                  <a:lnTo>
                    <a:pt x="14253" y="16369"/>
                  </a:lnTo>
                  <a:lnTo>
                    <a:pt x="14253" y="16086"/>
                  </a:lnTo>
                  <a:lnTo>
                    <a:pt x="14631" y="15861"/>
                  </a:lnTo>
                  <a:lnTo>
                    <a:pt x="16954" y="15299"/>
                  </a:lnTo>
                  <a:lnTo>
                    <a:pt x="18962" y="15299"/>
                  </a:lnTo>
                  <a:lnTo>
                    <a:pt x="20093" y="16086"/>
                  </a:lnTo>
                  <a:lnTo>
                    <a:pt x="20345" y="16086"/>
                  </a:lnTo>
                  <a:lnTo>
                    <a:pt x="20598" y="16312"/>
                  </a:lnTo>
                  <a:lnTo>
                    <a:pt x="20784" y="16030"/>
                  </a:lnTo>
                  <a:lnTo>
                    <a:pt x="20721" y="15804"/>
                  </a:lnTo>
                  <a:lnTo>
                    <a:pt x="21600" y="14285"/>
                  </a:lnTo>
                  <a:lnTo>
                    <a:pt x="21537" y="13554"/>
                  </a:lnTo>
                  <a:lnTo>
                    <a:pt x="20658" y="12092"/>
                  </a:lnTo>
                  <a:lnTo>
                    <a:pt x="19718" y="11925"/>
                  </a:lnTo>
                  <a:lnTo>
                    <a:pt x="19778" y="11307"/>
                  </a:lnTo>
                  <a:lnTo>
                    <a:pt x="19655" y="10350"/>
                  </a:lnTo>
                  <a:lnTo>
                    <a:pt x="16576" y="10237"/>
                  </a:lnTo>
                  <a:lnTo>
                    <a:pt x="16639" y="9562"/>
                  </a:lnTo>
                  <a:lnTo>
                    <a:pt x="15949" y="8549"/>
                  </a:lnTo>
                  <a:lnTo>
                    <a:pt x="16201" y="8213"/>
                  </a:lnTo>
                  <a:lnTo>
                    <a:pt x="16012" y="7648"/>
                  </a:lnTo>
                  <a:lnTo>
                    <a:pt x="16138" y="6863"/>
                  </a:lnTo>
                  <a:lnTo>
                    <a:pt x="15949" y="6694"/>
                  </a:lnTo>
                  <a:lnTo>
                    <a:pt x="15321" y="6242"/>
                  </a:lnTo>
                  <a:lnTo>
                    <a:pt x="14316" y="6411"/>
                  </a:lnTo>
                  <a:lnTo>
                    <a:pt x="13815" y="6186"/>
                  </a:lnTo>
                  <a:lnTo>
                    <a:pt x="13500" y="6019"/>
                  </a:lnTo>
                  <a:lnTo>
                    <a:pt x="13374" y="5624"/>
                  </a:lnTo>
                  <a:lnTo>
                    <a:pt x="12872" y="5454"/>
                  </a:lnTo>
                  <a:lnTo>
                    <a:pt x="12182" y="5288"/>
                  </a:lnTo>
                  <a:lnTo>
                    <a:pt x="11867" y="5288"/>
                  </a:lnTo>
                  <a:lnTo>
                    <a:pt x="11240" y="4613"/>
                  </a:lnTo>
                  <a:lnTo>
                    <a:pt x="10862" y="4780"/>
                  </a:lnTo>
                  <a:lnTo>
                    <a:pt x="10234" y="4218"/>
                  </a:lnTo>
                  <a:lnTo>
                    <a:pt x="9544" y="4331"/>
                  </a:lnTo>
                  <a:lnTo>
                    <a:pt x="9355" y="4557"/>
                  </a:lnTo>
                  <a:lnTo>
                    <a:pt x="8980" y="4218"/>
                  </a:lnTo>
                  <a:lnTo>
                    <a:pt x="8413" y="3938"/>
                  </a:lnTo>
                  <a:lnTo>
                    <a:pt x="8037" y="3712"/>
                  </a:lnTo>
                  <a:lnTo>
                    <a:pt x="7848" y="3317"/>
                  </a:lnTo>
                  <a:lnTo>
                    <a:pt x="7470" y="3094"/>
                  </a:lnTo>
                  <a:lnTo>
                    <a:pt x="7221" y="2530"/>
                  </a:lnTo>
                  <a:lnTo>
                    <a:pt x="7347" y="2250"/>
                  </a:lnTo>
                  <a:lnTo>
                    <a:pt x="7158" y="1462"/>
                  </a:lnTo>
                  <a:lnTo>
                    <a:pt x="7410" y="1067"/>
                  </a:lnTo>
                  <a:lnTo>
                    <a:pt x="7221" y="505"/>
                  </a:lnTo>
                  <a:lnTo>
                    <a:pt x="7221" y="113"/>
                  </a:lnTo>
                  <a:lnTo>
                    <a:pt x="7095" y="0"/>
                  </a:lnTo>
                  <a:lnTo>
                    <a:pt x="6717" y="226"/>
                  </a:lnTo>
                  <a:lnTo>
                    <a:pt x="6279" y="0"/>
                  </a:lnTo>
                  <a:close/>
                </a:path>
              </a:pathLst>
            </a:custGeom>
            <a:solidFill>
              <a:srgbClr val="CCD4DA"/>
            </a:solidFill>
            <a:ln w="12700" cap="flat">
              <a:noFill/>
              <a:miter lim="400000"/>
            </a:ln>
            <a:effectLst/>
          </p:spPr>
          <p:txBody>
            <a:bodyPr wrap="square" lIns="0" tIns="0" rIns="0" bIns="0" numCol="1" anchor="ctr">
              <a:noAutofit/>
            </a:bodyPr>
            <a:lstStyle/>
            <a:p>
              <a:pPr defTabSz="342900">
                <a:lnSpc>
                  <a:spcPct val="100000"/>
                </a:lnSpc>
                <a:spcBef>
                  <a:spcPts val="0"/>
                </a:spcBef>
                <a:defRPr sz="1400">
                  <a:solidFill>
                    <a:srgbClr val="FF6B65"/>
                  </a:solidFill>
                  <a:latin typeface="Arial"/>
                  <a:ea typeface="Arial"/>
                  <a:cs typeface="Arial"/>
                  <a:sym typeface="Arial"/>
                </a:defRPr>
              </a:pPr>
              <a:endParaRPr sz="525"/>
            </a:p>
          </p:txBody>
        </p:sp>
        <p:sp>
          <p:nvSpPr>
            <p:cNvPr id="83" name="Google Shape;10472;p32">
              <a:extLst>
                <a:ext uri="{FF2B5EF4-FFF2-40B4-BE49-F238E27FC236}">
                  <a16:creationId xmlns:a16="http://schemas.microsoft.com/office/drawing/2014/main" id="{AE9316E0-CD0E-1691-E216-449BAD84B23D}"/>
                </a:ext>
              </a:extLst>
            </p:cNvPr>
            <p:cNvSpPr/>
            <p:nvPr/>
          </p:nvSpPr>
          <p:spPr>
            <a:xfrm>
              <a:off x="7048874" y="10112592"/>
              <a:ext cx="616353" cy="620974"/>
            </a:xfrm>
            <a:custGeom>
              <a:avLst/>
              <a:gdLst/>
              <a:ahLst/>
              <a:cxnLst>
                <a:cxn ang="0">
                  <a:pos x="wd2" y="hd2"/>
                </a:cxn>
                <a:cxn ang="5400000">
                  <a:pos x="wd2" y="hd2"/>
                </a:cxn>
                <a:cxn ang="10800000">
                  <a:pos x="wd2" y="hd2"/>
                </a:cxn>
                <a:cxn ang="16200000">
                  <a:pos x="wd2" y="hd2"/>
                </a:cxn>
              </a:cxnLst>
              <a:rect l="0" t="0" r="r" b="b"/>
              <a:pathLst>
                <a:path w="21600" h="21600" extrusionOk="0">
                  <a:moveTo>
                    <a:pt x="5673" y="0"/>
                  </a:moveTo>
                  <a:lnTo>
                    <a:pt x="2288" y="866"/>
                  </a:lnTo>
                  <a:lnTo>
                    <a:pt x="1737" y="1215"/>
                  </a:lnTo>
                  <a:lnTo>
                    <a:pt x="1737" y="1650"/>
                  </a:lnTo>
                  <a:lnTo>
                    <a:pt x="1374" y="2517"/>
                  </a:lnTo>
                  <a:lnTo>
                    <a:pt x="547" y="3731"/>
                  </a:lnTo>
                  <a:lnTo>
                    <a:pt x="822" y="4075"/>
                  </a:lnTo>
                  <a:lnTo>
                    <a:pt x="914" y="4685"/>
                  </a:lnTo>
                  <a:lnTo>
                    <a:pt x="822" y="5377"/>
                  </a:lnTo>
                  <a:lnTo>
                    <a:pt x="92" y="6679"/>
                  </a:lnTo>
                  <a:lnTo>
                    <a:pt x="0" y="7376"/>
                  </a:lnTo>
                  <a:lnTo>
                    <a:pt x="0" y="7545"/>
                  </a:lnTo>
                  <a:lnTo>
                    <a:pt x="547" y="8068"/>
                  </a:lnTo>
                  <a:lnTo>
                    <a:pt x="1006" y="8155"/>
                  </a:lnTo>
                  <a:lnTo>
                    <a:pt x="1737" y="9283"/>
                  </a:lnTo>
                  <a:lnTo>
                    <a:pt x="3294" y="10759"/>
                  </a:lnTo>
                  <a:lnTo>
                    <a:pt x="3841" y="10759"/>
                  </a:lnTo>
                  <a:lnTo>
                    <a:pt x="4484" y="11277"/>
                  </a:lnTo>
                  <a:lnTo>
                    <a:pt x="4943" y="11973"/>
                  </a:lnTo>
                  <a:lnTo>
                    <a:pt x="6404" y="12317"/>
                  </a:lnTo>
                  <a:lnTo>
                    <a:pt x="7410" y="12840"/>
                  </a:lnTo>
                  <a:lnTo>
                    <a:pt x="7869" y="12840"/>
                  </a:lnTo>
                  <a:lnTo>
                    <a:pt x="8875" y="13793"/>
                  </a:lnTo>
                  <a:lnTo>
                    <a:pt x="10065" y="14312"/>
                  </a:lnTo>
                  <a:lnTo>
                    <a:pt x="11530" y="14573"/>
                  </a:lnTo>
                  <a:lnTo>
                    <a:pt x="12261" y="15095"/>
                  </a:lnTo>
                  <a:lnTo>
                    <a:pt x="12904" y="15787"/>
                  </a:lnTo>
                  <a:lnTo>
                    <a:pt x="13271" y="16310"/>
                  </a:lnTo>
                  <a:lnTo>
                    <a:pt x="12996" y="16828"/>
                  </a:lnTo>
                  <a:lnTo>
                    <a:pt x="12720" y="17350"/>
                  </a:lnTo>
                  <a:lnTo>
                    <a:pt x="12261" y="17699"/>
                  </a:lnTo>
                  <a:lnTo>
                    <a:pt x="11990" y="18130"/>
                  </a:lnTo>
                  <a:lnTo>
                    <a:pt x="12082" y="18565"/>
                  </a:lnTo>
                  <a:lnTo>
                    <a:pt x="11806" y="19519"/>
                  </a:lnTo>
                  <a:lnTo>
                    <a:pt x="10984" y="20298"/>
                  </a:lnTo>
                  <a:lnTo>
                    <a:pt x="10892" y="20821"/>
                  </a:lnTo>
                  <a:lnTo>
                    <a:pt x="11255" y="20821"/>
                  </a:lnTo>
                  <a:lnTo>
                    <a:pt x="12996" y="20559"/>
                  </a:lnTo>
                  <a:lnTo>
                    <a:pt x="14553" y="20995"/>
                  </a:lnTo>
                  <a:lnTo>
                    <a:pt x="15651" y="21600"/>
                  </a:lnTo>
                  <a:lnTo>
                    <a:pt x="16198" y="21426"/>
                  </a:lnTo>
                  <a:lnTo>
                    <a:pt x="16565" y="21426"/>
                  </a:lnTo>
                  <a:lnTo>
                    <a:pt x="16841" y="21600"/>
                  </a:lnTo>
                  <a:lnTo>
                    <a:pt x="17296" y="20995"/>
                  </a:lnTo>
                  <a:lnTo>
                    <a:pt x="17479" y="20821"/>
                  </a:lnTo>
                  <a:lnTo>
                    <a:pt x="18031" y="21082"/>
                  </a:lnTo>
                  <a:lnTo>
                    <a:pt x="18486" y="20559"/>
                  </a:lnTo>
                  <a:lnTo>
                    <a:pt x="18761" y="19867"/>
                  </a:lnTo>
                  <a:lnTo>
                    <a:pt x="19859" y="19083"/>
                  </a:lnTo>
                  <a:lnTo>
                    <a:pt x="20043" y="18565"/>
                  </a:lnTo>
                  <a:lnTo>
                    <a:pt x="20318" y="18043"/>
                  </a:lnTo>
                  <a:lnTo>
                    <a:pt x="20773" y="17612"/>
                  </a:lnTo>
                  <a:lnTo>
                    <a:pt x="20957" y="16741"/>
                  </a:lnTo>
                  <a:lnTo>
                    <a:pt x="20773" y="16484"/>
                  </a:lnTo>
                  <a:lnTo>
                    <a:pt x="20773" y="15875"/>
                  </a:lnTo>
                  <a:lnTo>
                    <a:pt x="21049" y="15787"/>
                  </a:lnTo>
                  <a:lnTo>
                    <a:pt x="21049" y="14921"/>
                  </a:lnTo>
                  <a:lnTo>
                    <a:pt x="21141" y="14921"/>
                  </a:lnTo>
                  <a:lnTo>
                    <a:pt x="21233" y="14573"/>
                  </a:lnTo>
                  <a:lnTo>
                    <a:pt x="21233" y="12317"/>
                  </a:lnTo>
                  <a:lnTo>
                    <a:pt x="21600" y="11973"/>
                  </a:lnTo>
                  <a:lnTo>
                    <a:pt x="21141" y="11886"/>
                  </a:lnTo>
                  <a:lnTo>
                    <a:pt x="20773" y="11538"/>
                  </a:lnTo>
                  <a:lnTo>
                    <a:pt x="20226" y="11277"/>
                  </a:lnTo>
                  <a:lnTo>
                    <a:pt x="19220" y="11886"/>
                  </a:lnTo>
                  <a:lnTo>
                    <a:pt x="18761" y="11712"/>
                  </a:lnTo>
                  <a:lnTo>
                    <a:pt x="18394" y="10846"/>
                  </a:lnTo>
                  <a:lnTo>
                    <a:pt x="17755" y="8242"/>
                  </a:lnTo>
                  <a:lnTo>
                    <a:pt x="17571" y="7720"/>
                  </a:lnTo>
                  <a:lnTo>
                    <a:pt x="17020" y="7545"/>
                  </a:lnTo>
                  <a:lnTo>
                    <a:pt x="16473" y="7114"/>
                  </a:lnTo>
                  <a:lnTo>
                    <a:pt x="15284" y="7633"/>
                  </a:lnTo>
                  <a:lnTo>
                    <a:pt x="14553" y="7288"/>
                  </a:lnTo>
                  <a:lnTo>
                    <a:pt x="13363" y="7376"/>
                  </a:lnTo>
                  <a:lnTo>
                    <a:pt x="12996" y="7201"/>
                  </a:lnTo>
                  <a:lnTo>
                    <a:pt x="12082" y="7288"/>
                  </a:lnTo>
                  <a:lnTo>
                    <a:pt x="11898" y="6766"/>
                  </a:lnTo>
                  <a:lnTo>
                    <a:pt x="12082" y="6335"/>
                  </a:lnTo>
                  <a:lnTo>
                    <a:pt x="11898" y="5638"/>
                  </a:lnTo>
                  <a:lnTo>
                    <a:pt x="12082" y="4250"/>
                  </a:lnTo>
                  <a:lnTo>
                    <a:pt x="11622" y="3470"/>
                  </a:lnTo>
                  <a:lnTo>
                    <a:pt x="11622" y="2778"/>
                  </a:lnTo>
                  <a:lnTo>
                    <a:pt x="10984" y="2342"/>
                  </a:lnTo>
                  <a:lnTo>
                    <a:pt x="11163" y="1737"/>
                  </a:lnTo>
                  <a:lnTo>
                    <a:pt x="10616" y="1215"/>
                  </a:lnTo>
                  <a:lnTo>
                    <a:pt x="10249" y="1215"/>
                  </a:lnTo>
                  <a:lnTo>
                    <a:pt x="8600" y="0"/>
                  </a:lnTo>
                  <a:close/>
                </a:path>
              </a:pathLst>
            </a:custGeom>
            <a:solidFill>
              <a:srgbClr val="CCD4DA"/>
            </a:solidFill>
            <a:ln w="12700" cap="flat">
              <a:noFill/>
              <a:miter lim="400000"/>
            </a:ln>
            <a:effectLst/>
          </p:spPr>
          <p:txBody>
            <a:bodyPr wrap="square" lIns="0" tIns="0" rIns="0" bIns="0" numCol="1" anchor="ctr">
              <a:noAutofit/>
            </a:bodyPr>
            <a:lstStyle/>
            <a:p>
              <a:pPr defTabSz="342900">
                <a:lnSpc>
                  <a:spcPct val="100000"/>
                </a:lnSpc>
                <a:spcBef>
                  <a:spcPts val="0"/>
                </a:spcBef>
                <a:defRPr sz="1400">
                  <a:solidFill>
                    <a:srgbClr val="A6CBC2"/>
                  </a:solidFill>
                  <a:latin typeface="Arial"/>
                  <a:ea typeface="Arial"/>
                  <a:cs typeface="Arial"/>
                  <a:sym typeface="Arial"/>
                </a:defRPr>
              </a:pPr>
              <a:endParaRPr sz="525"/>
            </a:p>
          </p:txBody>
        </p:sp>
        <p:sp>
          <p:nvSpPr>
            <p:cNvPr id="84" name="Google Shape;10473;p32">
              <a:extLst>
                <a:ext uri="{FF2B5EF4-FFF2-40B4-BE49-F238E27FC236}">
                  <a16:creationId xmlns:a16="http://schemas.microsoft.com/office/drawing/2014/main" id="{EF6199F4-0E74-4159-96B7-A69E084A34A3}"/>
                </a:ext>
              </a:extLst>
            </p:cNvPr>
            <p:cNvSpPr/>
            <p:nvPr/>
          </p:nvSpPr>
          <p:spPr>
            <a:xfrm>
              <a:off x="7424949" y="10918078"/>
              <a:ext cx="365594" cy="396546"/>
            </a:xfrm>
            <a:custGeom>
              <a:avLst/>
              <a:gdLst/>
              <a:ahLst/>
              <a:cxnLst>
                <a:cxn ang="0">
                  <a:pos x="wd2" y="hd2"/>
                </a:cxn>
                <a:cxn ang="5400000">
                  <a:pos x="wd2" y="hd2"/>
                </a:cxn>
                <a:cxn ang="10800000">
                  <a:pos x="wd2" y="hd2"/>
                </a:cxn>
                <a:cxn ang="16200000">
                  <a:pos x="wd2" y="hd2"/>
                </a:cxn>
              </a:cxnLst>
              <a:rect l="0" t="0" r="r" b="b"/>
              <a:pathLst>
                <a:path w="21600" h="21600" extrusionOk="0">
                  <a:moveTo>
                    <a:pt x="5553" y="0"/>
                  </a:moveTo>
                  <a:lnTo>
                    <a:pt x="3237" y="409"/>
                  </a:lnTo>
                  <a:lnTo>
                    <a:pt x="2773" y="273"/>
                  </a:lnTo>
                  <a:lnTo>
                    <a:pt x="2316" y="273"/>
                  </a:lnTo>
                  <a:lnTo>
                    <a:pt x="2006" y="409"/>
                  </a:lnTo>
                  <a:lnTo>
                    <a:pt x="1696" y="1363"/>
                  </a:lnTo>
                  <a:lnTo>
                    <a:pt x="922" y="2175"/>
                  </a:lnTo>
                  <a:lnTo>
                    <a:pt x="1232" y="3402"/>
                  </a:lnTo>
                  <a:lnTo>
                    <a:pt x="922" y="3805"/>
                  </a:lnTo>
                  <a:lnTo>
                    <a:pt x="1077" y="4623"/>
                  </a:lnTo>
                  <a:lnTo>
                    <a:pt x="1077" y="6252"/>
                  </a:lnTo>
                  <a:lnTo>
                    <a:pt x="612" y="6797"/>
                  </a:lnTo>
                  <a:lnTo>
                    <a:pt x="612" y="7473"/>
                  </a:lnTo>
                  <a:lnTo>
                    <a:pt x="310" y="8291"/>
                  </a:lnTo>
                  <a:lnTo>
                    <a:pt x="612" y="9511"/>
                  </a:lnTo>
                  <a:lnTo>
                    <a:pt x="310" y="9784"/>
                  </a:lnTo>
                  <a:lnTo>
                    <a:pt x="457" y="11550"/>
                  </a:lnTo>
                  <a:lnTo>
                    <a:pt x="922" y="12770"/>
                  </a:lnTo>
                  <a:lnTo>
                    <a:pt x="612" y="13179"/>
                  </a:lnTo>
                  <a:lnTo>
                    <a:pt x="155" y="13725"/>
                  </a:lnTo>
                  <a:lnTo>
                    <a:pt x="0" y="13997"/>
                  </a:lnTo>
                  <a:lnTo>
                    <a:pt x="0" y="15763"/>
                  </a:lnTo>
                  <a:lnTo>
                    <a:pt x="457" y="17120"/>
                  </a:lnTo>
                  <a:lnTo>
                    <a:pt x="1696" y="18614"/>
                  </a:lnTo>
                  <a:lnTo>
                    <a:pt x="2316" y="18614"/>
                  </a:lnTo>
                  <a:lnTo>
                    <a:pt x="3392" y="19698"/>
                  </a:lnTo>
                  <a:lnTo>
                    <a:pt x="4012" y="19834"/>
                  </a:lnTo>
                  <a:lnTo>
                    <a:pt x="5863" y="19698"/>
                  </a:lnTo>
                  <a:lnTo>
                    <a:pt x="7094" y="19834"/>
                  </a:lnTo>
                  <a:lnTo>
                    <a:pt x="8023" y="20379"/>
                  </a:lnTo>
                  <a:lnTo>
                    <a:pt x="8636" y="20516"/>
                  </a:lnTo>
                  <a:lnTo>
                    <a:pt x="9410" y="20516"/>
                  </a:lnTo>
                  <a:lnTo>
                    <a:pt x="9565" y="20652"/>
                  </a:lnTo>
                  <a:lnTo>
                    <a:pt x="9410" y="21061"/>
                  </a:lnTo>
                  <a:lnTo>
                    <a:pt x="9410" y="21327"/>
                  </a:lnTo>
                  <a:lnTo>
                    <a:pt x="10184" y="21327"/>
                  </a:lnTo>
                  <a:lnTo>
                    <a:pt x="11106" y="20788"/>
                  </a:lnTo>
                  <a:lnTo>
                    <a:pt x="12190" y="20652"/>
                  </a:lnTo>
                  <a:lnTo>
                    <a:pt x="13267" y="21061"/>
                  </a:lnTo>
                  <a:lnTo>
                    <a:pt x="13577" y="21191"/>
                  </a:lnTo>
                  <a:lnTo>
                    <a:pt x="14196" y="21191"/>
                  </a:lnTo>
                  <a:lnTo>
                    <a:pt x="14808" y="21327"/>
                  </a:lnTo>
                  <a:lnTo>
                    <a:pt x="15428" y="21600"/>
                  </a:lnTo>
                  <a:lnTo>
                    <a:pt x="15737" y="21191"/>
                  </a:lnTo>
                  <a:lnTo>
                    <a:pt x="15892" y="20652"/>
                  </a:lnTo>
                  <a:lnTo>
                    <a:pt x="16047" y="20652"/>
                  </a:lnTo>
                  <a:lnTo>
                    <a:pt x="16504" y="20788"/>
                  </a:lnTo>
                  <a:lnTo>
                    <a:pt x="18053" y="20379"/>
                  </a:lnTo>
                  <a:lnTo>
                    <a:pt x="18975" y="19295"/>
                  </a:lnTo>
                  <a:lnTo>
                    <a:pt x="19439" y="19023"/>
                  </a:lnTo>
                  <a:lnTo>
                    <a:pt x="19284" y="18886"/>
                  </a:lnTo>
                  <a:lnTo>
                    <a:pt x="19594" y="18205"/>
                  </a:lnTo>
                  <a:lnTo>
                    <a:pt x="20523" y="17659"/>
                  </a:lnTo>
                  <a:lnTo>
                    <a:pt x="20523" y="16439"/>
                  </a:lnTo>
                  <a:lnTo>
                    <a:pt x="21135" y="15763"/>
                  </a:lnTo>
                  <a:lnTo>
                    <a:pt x="21600" y="15627"/>
                  </a:lnTo>
                  <a:lnTo>
                    <a:pt x="21290" y="15491"/>
                  </a:lnTo>
                  <a:lnTo>
                    <a:pt x="20826" y="14809"/>
                  </a:lnTo>
                  <a:lnTo>
                    <a:pt x="20523" y="14536"/>
                  </a:lnTo>
                  <a:lnTo>
                    <a:pt x="20523" y="14400"/>
                  </a:lnTo>
                  <a:lnTo>
                    <a:pt x="20214" y="13179"/>
                  </a:lnTo>
                  <a:lnTo>
                    <a:pt x="20981" y="12232"/>
                  </a:lnTo>
                  <a:lnTo>
                    <a:pt x="21135" y="11141"/>
                  </a:lnTo>
                  <a:lnTo>
                    <a:pt x="20214" y="10466"/>
                  </a:lnTo>
                  <a:lnTo>
                    <a:pt x="18975" y="9102"/>
                  </a:lnTo>
                  <a:lnTo>
                    <a:pt x="18053" y="8154"/>
                  </a:lnTo>
                  <a:lnTo>
                    <a:pt x="16504" y="7473"/>
                  </a:lnTo>
                  <a:lnTo>
                    <a:pt x="15582" y="7609"/>
                  </a:lnTo>
                  <a:lnTo>
                    <a:pt x="15582" y="6661"/>
                  </a:lnTo>
                  <a:lnTo>
                    <a:pt x="14653" y="5707"/>
                  </a:lnTo>
                  <a:lnTo>
                    <a:pt x="13577" y="5570"/>
                  </a:lnTo>
                  <a:lnTo>
                    <a:pt x="12492" y="5032"/>
                  </a:lnTo>
                  <a:lnTo>
                    <a:pt x="11571" y="3668"/>
                  </a:lnTo>
                  <a:lnTo>
                    <a:pt x="10951" y="3668"/>
                  </a:lnTo>
                  <a:lnTo>
                    <a:pt x="10184" y="4350"/>
                  </a:lnTo>
                  <a:lnTo>
                    <a:pt x="9720" y="4350"/>
                  </a:lnTo>
                  <a:lnTo>
                    <a:pt x="8636" y="2993"/>
                  </a:lnTo>
                  <a:lnTo>
                    <a:pt x="8178" y="2039"/>
                  </a:lnTo>
                  <a:lnTo>
                    <a:pt x="7249" y="1630"/>
                  </a:lnTo>
                  <a:lnTo>
                    <a:pt x="6327" y="409"/>
                  </a:lnTo>
                  <a:lnTo>
                    <a:pt x="5553" y="0"/>
                  </a:lnTo>
                  <a:close/>
                </a:path>
              </a:pathLst>
            </a:custGeom>
            <a:solidFill>
              <a:srgbClr val="CCD4DA"/>
            </a:solidFill>
            <a:ln w="12700" cap="flat">
              <a:noFill/>
              <a:miter lim="400000"/>
            </a:ln>
            <a:effectLst/>
          </p:spPr>
          <p:txBody>
            <a:bodyPr wrap="square" lIns="0" tIns="0" rIns="0" bIns="0" numCol="1" anchor="ctr">
              <a:noAutofit/>
            </a:bodyPr>
            <a:lstStyle/>
            <a:p>
              <a:pPr defTabSz="342900">
                <a:lnSpc>
                  <a:spcPct val="100000"/>
                </a:lnSpc>
                <a:spcBef>
                  <a:spcPts val="0"/>
                </a:spcBef>
                <a:defRPr sz="1400">
                  <a:latin typeface="Arial"/>
                  <a:ea typeface="Arial"/>
                  <a:cs typeface="Arial"/>
                  <a:sym typeface="Arial"/>
                </a:defRPr>
              </a:pPr>
              <a:endParaRPr sz="525"/>
            </a:p>
          </p:txBody>
        </p:sp>
        <p:sp>
          <p:nvSpPr>
            <p:cNvPr id="85" name="Google Shape;10475;p32">
              <a:extLst>
                <a:ext uri="{FF2B5EF4-FFF2-40B4-BE49-F238E27FC236}">
                  <a16:creationId xmlns:a16="http://schemas.microsoft.com/office/drawing/2014/main" id="{CE6CA903-D818-2C98-EE3F-748CE2B5DF06}"/>
                </a:ext>
              </a:extLst>
            </p:cNvPr>
            <p:cNvSpPr/>
            <p:nvPr/>
          </p:nvSpPr>
          <p:spPr>
            <a:xfrm>
              <a:off x="6563080" y="10307109"/>
              <a:ext cx="1151698" cy="2568648"/>
            </a:xfrm>
            <a:custGeom>
              <a:avLst/>
              <a:gdLst/>
              <a:ahLst/>
              <a:cxnLst>
                <a:cxn ang="0">
                  <a:pos x="wd2" y="hd2"/>
                </a:cxn>
                <a:cxn ang="5400000">
                  <a:pos x="wd2" y="hd2"/>
                </a:cxn>
                <a:cxn ang="10800000">
                  <a:pos x="wd2" y="hd2"/>
                </a:cxn>
                <a:cxn ang="16200000">
                  <a:pos x="wd2" y="hd2"/>
                </a:cxn>
              </a:cxnLst>
              <a:rect l="0" t="0" r="r" b="b"/>
              <a:pathLst>
                <a:path w="21600" h="21600" extrusionOk="0">
                  <a:moveTo>
                    <a:pt x="4556" y="0"/>
                  </a:moveTo>
                  <a:lnTo>
                    <a:pt x="4211" y="42"/>
                  </a:lnTo>
                  <a:lnTo>
                    <a:pt x="3673" y="294"/>
                  </a:lnTo>
                  <a:lnTo>
                    <a:pt x="3430" y="503"/>
                  </a:lnTo>
                  <a:lnTo>
                    <a:pt x="3233" y="608"/>
                  </a:lnTo>
                  <a:lnTo>
                    <a:pt x="3430" y="755"/>
                  </a:lnTo>
                  <a:lnTo>
                    <a:pt x="3036" y="1405"/>
                  </a:lnTo>
                  <a:lnTo>
                    <a:pt x="1470" y="1783"/>
                  </a:lnTo>
                  <a:lnTo>
                    <a:pt x="1323" y="1929"/>
                  </a:lnTo>
                  <a:lnTo>
                    <a:pt x="1615" y="2035"/>
                  </a:lnTo>
                  <a:lnTo>
                    <a:pt x="1714" y="2139"/>
                  </a:lnTo>
                  <a:lnTo>
                    <a:pt x="1519" y="2286"/>
                  </a:lnTo>
                  <a:lnTo>
                    <a:pt x="1566" y="2454"/>
                  </a:lnTo>
                  <a:lnTo>
                    <a:pt x="1861" y="2622"/>
                  </a:lnTo>
                  <a:lnTo>
                    <a:pt x="1861" y="2768"/>
                  </a:lnTo>
                  <a:lnTo>
                    <a:pt x="1615" y="2852"/>
                  </a:lnTo>
                  <a:lnTo>
                    <a:pt x="1566" y="2957"/>
                  </a:lnTo>
                  <a:lnTo>
                    <a:pt x="1763" y="3020"/>
                  </a:lnTo>
                  <a:lnTo>
                    <a:pt x="1861" y="3083"/>
                  </a:lnTo>
                  <a:lnTo>
                    <a:pt x="1861" y="3250"/>
                  </a:lnTo>
                  <a:lnTo>
                    <a:pt x="2009" y="3292"/>
                  </a:lnTo>
                  <a:lnTo>
                    <a:pt x="1812" y="3398"/>
                  </a:lnTo>
                  <a:lnTo>
                    <a:pt x="1566" y="3461"/>
                  </a:lnTo>
                  <a:lnTo>
                    <a:pt x="1224" y="3607"/>
                  </a:lnTo>
                  <a:lnTo>
                    <a:pt x="833" y="4006"/>
                  </a:lnTo>
                  <a:lnTo>
                    <a:pt x="588" y="4173"/>
                  </a:lnTo>
                  <a:lnTo>
                    <a:pt x="489" y="4592"/>
                  </a:lnTo>
                  <a:lnTo>
                    <a:pt x="293" y="4656"/>
                  </a:lnTo>
                  <a:lnTo>
                    <a:pt x="342" y="5033"/>
                  </a:lnTo>
                  <a:lnTo>
                    <a:pt x="588" y="5222"/>
                  </a:lnTo>
                  <a:lnTo>
                    <a:pt x="588" y="5473"/>
                  </a:lnTo>
                  <a:lnTo>
                    <a:pt x="391" y="5579"/>
                  </a:lnTo>
                  <a:lnTo>
                    <a:pt x="391" y="5872"/>
                  </a:lnTo>
                  <a:lnTo>
                    <a:pt x="49" y="5956"/>
                  </a:lnTo>
                  <a:lnTo>
                    <a:pt x="0" y="6166"/>
                  </a:lnTo>
                  <a:lnTo>
                    <a:pt x="98" y="6439"/>
                  </a:lnTo>
                  <a:lnTo>
                    <a:pt x="342" y="6585"/>
                  </a:lnTo>
                  <a:lnTo>
                    <a:pt x="391" y="6690"/>
                  </a:lnTo>
                  <a:lnTo>
                    <a:pt x="735" y="6900"/>
                  </a:lnTo>
                  <a:lnTo>
                    <a:pt x="883" y="7067"/>
                  </a:lnTo>
                  <a:lnTo>
                    <a:pt x="1077" y="7424"/>
                  </a:lnTo>
                  <a:lnTo>
                    <a:pt x="1273" y="7487"/>
                  </a:lnTo>
                  <a:lnTo>
                    <a:pt x="1372" y="7948"/>
                  </a:lnTo>
                  <a:lnTo>
                    <a:pt x="1323" y="8200"/>
                  </a:lnTo>
                  <a:lnTo>
                    <a:pt x="1077" y="8221"/>
                  </a:lnTo>
                  <a:lnTo>
                    <a:pt x="833" y="8472"/>
                  </a:lnTo>
                  <a:lnTo>
                    <a:pt x="883" y="8703"/>
                  </a:lnTo>
                  <a:lnTo>
                    <a:pt x="588" y="8892"/>
                  </a:lnTo>
                  <a:lnTo>
                    <a:pt x="784" y="8955"/>
                  </a:lnTo>
                  <a:lnTo>
                    <a:pt x="1028" y="9144"/>
                  </a:lnTo>
                  <a:lnTo>
                    <a:pt x="1077" y="9353"/>
                  </a:lnTo>
                  <a:lnTo>
                    <a:pt x="784" y="9480"/>
                  </a:lnTo>
                  <a:lnTo>
                    <a:pt x="489" y="9731"/>
                  </a:lnTo>
                  <a:lnTo>
                    <a:pt x="489" y="10276"/>
                  </a:lnTo>
                  <a:lnTo>
                    <a:pt x="342" y="10507"/>
                  </a:lnTo>
                  <a:lnTo>
                    <a:pt x="1126" y="11198"/>
                  </a:lnTo>
                  <a:lnTo>
                    <a:pt x="979" y="11304"/>
                  </a:lnTo>
                  <a:lnTo>
                    <a:pt x="588" y="11367"/>
                  </a:lnTo>
                  <a:lnTo>
                    <a:pt x="538" y="11681"/>
                  </a:lnTo>
                  <a:lnTo>
                    <a:pt x="49" y="11975"/>
                  </a:lnTo>
                  <a:lnTo>
                    <a:pt x="98" y="12185"/>
                  </a:lnTo>
                  <a:lnTo>
                    <a:pt x="342" y="12373"/>
                  </a:lnTo>
                  <a:lnTo>
                    <a:pt x="293" y="12793"/>
                  </a:lnTo>
                  <a:lnTo>
                    <a:pt x="342" y="13149"/>
                  </a:lnTo>
                  <a:lnTo>
                    <a:pt x="489" y="13421"/>
                  </a:lnTo>
                  <a:lnTo>
                    <a:pt x="735" y="13464"/>
                  </a:lnTo>
                  <a:lnTo>
                    <a:pt x="833" y="13569"/>
                  </a:lnTo>
                  <a:lnTo>
                    <a:pt x="784" y="13736"/>
                  </a:lnTo>
                  <a:lnTo>
                    <a:pt x="489" y="13820"/>
                  </a:lnTo>
                  <a:lnTo>
                    <a:pt x="538" y="14135"/>
                  </a:lnTo>
                  <a:cubicBezTo>
                    <a:pt x="588" y="14197"/>
                    <a:pt x="588" y="14302"/>
                    <a:pt x="637" y="14387"/>
                  </a:cubicBezTo>
                  <a:lnTo>
                    <a:pt x="637" y="14408"/>
                  </a:lnTo>
                  <a:lnTo>
                    <a:pt x="1077" y="14470"/>
                  </a:lnTo>
                  <a:lnTo>
                    <a:pt x="1077" y="14806"/>
                  </a:lnTo>
                  <a:lnTo>
                    <a:pt x="1323" y="15036"/>
                  </a:lnTo>
                  <a:lnTo>
                    <a:pt x="1421" y="15309"/>
                  </a:lnTo>
                  <a:lnTo>
                    <a:pt x="1664" y="15330"/>
                  </a:lnTo>
                  <a:lnTo>
                    <a:pt x="1861" y="15288"/>
                  </a:lnTo>
                  <a:lnTo>
                    <a:pt x="2058" y="15309"/>
                  </a:lnTo>
                  <a:lnTo>
                    <a:pt x="2058" y="15435"/>
                  </a:lnTo>
                  <a:lnTo>
                    <a:pt x="1763" y="15602"/>
                  </a:lnTo>
                  <a:lnTo>
                    <a:pt x="1126" y="15602"/>
                  </a:lnTo>
                  <a:lnTo>
                    <a:pt x="1028" y="15708"/>
                  </a:lnTo>
                  <a:lnTo>
                    <a:pt x="1224" y="15771"/>
                  </a:lnTo>
                  <a:lnTo>
                    <a:pt x="1273" y="15750"/>
                  </a:lnTo>
                  <a:lnTo>
                    <a:pt x="1566" y="15750"/>
                  </a:lnTo>
                  <a:lnTo>
                    <a:pt x="2009" y="15875"/>
                  </a:lnTo>
                  <a:lnTo>
                    <a:pt x="2301" y="16085"/>
                  </a:lnTo>
                  <a:lnTo>
                    <a:pt x="2301" y="16232"/>
                  </a:lnTo>
                  <a:lnTo>
                    <a:pt x="1959" y="16358"/>
                  </a:lnTo>
                  <a:lnTo>
                    <a:pt x="1959" y="16462"/>
                  </a:lnTo>
                  <a:lnTo>
                    <a:pt x="2107" y="16610"/>
                  </a:lnTo>
                  <a:lnTo>
                    <a:pt x="2252" y="16923"/>
                  </a:lnTo>
                  <a:lnTo>
                    <a:pt x="2449" y="17176"/>
                  </a:lnTo>
                  <a:lnTo>
                    <a:pt x="2203" y="17280"/>
                  </a:lnTo>
                  <a:lnTo>
                    <a:pt x="2107" y="17406"/>
                  </a:lnTo>
                  <a:lnTo>
                    <a:pt x="2350" y="17658"/>
                  </a:lnTo>
                  <a:lnTo>
                    <a:pt x="2107" y="17804"/>
                  </a:lnTo>
                  <a:lnTo>
                    <a:pt x="2009" y="18056"/>
                  </a:lnTo>
                  <a:lnTo>
                    <a:pt x="2203" y="18287"/>
                  </a:lnTo>
                  <a:lnTo>
                    <a:pt x="2301" y="18601"/>
                  </a:lnTo>
                  <a:lnTo>
                    <a:pt x="2203" y="18895"/>
                  </a:lnTo>
                  <a:lnTo>
                    <a:pt x="1714" y="19105"/>
                  </a:lnTo>
                  <a:lnTo>
                    <a:pt x="1372" y="19294"/>
                  </a:lnTo>
                  <a:lnTo>
                    <a:pt x="1224" y="19797"/>
                  </a:lnTo>
                  <a:cubicBezTo>
                    <a:pt x="1273" y="19860"/>
                    <a:pt x="1273" y="19943"/>
                    <a:pt x="1323" y="20027"/>
                  </a:cubicBezTo>
                  <a:lnTo>
                    <a:pt x="1861" y="20468"/>
                  </a:lnTo>
                  <a:lnTo>
                    <a:pt x="2203" y="20468"/>
                  </a:lnTo>
                  <a:lnTo>
                    <a:pt x="2449" y="20363"/>
                  </a:lnTo>
                  <a:lnTo>
                    <a:pt x="2840" y="20279"/>
                  </a:lnTo>
                  <a:lnTo>
                    <a:pt x="3184" y="20279"/>
                  </a:lnTo>
                  <a:lnTo>
                    <a:pt x="3184" y="20447"/>
                  </a:lnTo>
                  <a:lnTo>
                    <a:pt x="3233" y="20782"/>
                  </a:lnTo>
                  <a:lnTo>
                    <a:pt x="3525" y="20887"/>
                  </a:lnTo>
                  <a:lnTo>
                    <a:pt x="3673" y="21097"/>
                  </a:lnTo>
                  <a:lnTo>
                    <a:pt x="3820" y="21327"/>
                  </a:lnTo>
                  <a:lnTo>
                    <a:pt x="4506" y="21369"/>
                  </a:lnTo>
                  <a:lnTo>
                    <a:pt x="4750" y="21412"/>
                  </a:lnTo>
                  <a:lnTo>
                    <a:pt x="5731" y="21327"/>
                  </a:lnTo>
                  <a:lnTo>
                    <a:pt x="7444" y="21327"/>
                  </a:lnTo>
                  <a:lnTo>
                    <a:pt x="7592" y="21391"/>
                  </a:lnTo>
                  <a:lnTo>
                    <a:pt x="7887" y="21412"/>
                  </a:lnTo>
                  <a:lnTo>
                    <a:pt x="8228" y="21538"/>
                  </a:lnTo>
                  <a:lnTo>
                    <a:pt x="8573" y="21600"/>
                  </a:lnTo>
                  <a:lnTo>
                    <a:pt x="8669" y="21600"/>
                  </a:lnTo>
                  <a:lnTo>
                    <a:pt x="8669" y="21496"/>
                  </a:lnTo>
                  <a:lnTo>
                    <a:pt x="8425" y="21412"/>
                  </a:lnTo>
                  <a:lnTo>
                    <a:pt x="7983" y="21286"/>
                  </a:lnTo>
                  <a:lnTo>
                    <a:pt x="7936" y="21181"/>
                  </a:lnTo>
                  <a:lnTo>
                    <a:pt x="7690" y="21076"/>
                  </a:lnTo>
                  <a:lnTo>
                    <a:pt x="7493" y="21097"/>
                  </a:lnTo>
                  <a:lnTo>
                    <a:pt x="7395" y="21055"/>
                  </a:lnTo>
                  <a:lnTo>
                    <a:pt x="7592" y="20993"/>
                  </a:lnTo>
                  <a:lnTo>
                    <a:pt x="7641" y="20908"/>
                  </a:lnTo>
                  <a:lnTo>
                    <a:pt x="7592" y="20887"/>
                  </a:lnTo>
                  <a:lnTo>
                    <a:pt x="7592" y="20803"/>
                  </a:lnTo>
                  <a:lnTo>
                    <a:pt x="7346" y="20552"/>
                  </a:lnTo>
                  <a:lnTo>
                    <a:pt x="7102" y="20363"/>
                  </a:lnTo>
                  <a:lnTo>
                    <a:pt x="7004" y="20175"/>
                  </a:lnTo>
                  <a:lnTo>
                    <a:pt x="7201" y="20006"/>
                  </a:lnTo>
                  <a:lnTo>
                    <a:pt x="7493" y="19902"/>
                  </a:lnTo>
                  <a:lnTo>
                    <a:pt x="7641" y="19797"/>
                  </a:lnTo>
                  <a:lnTo>
                    <a:pt x="7493" y="19734"/>
                  </a:lnTo>
                  <a:lnTo>
                    <a:pt x="7493" y="19630"/>
                  </a:lnTo>
                  <a:lnTo>
                    <a:pt x="7395" y="19545"/>
                  </a:lnTo>
                  <a:lnTo>
                    <a:pt x="7592" y="19608"/>
                  </a:lnTo>
                  <a:lnTo>
                    <a:pt x="7739" y="19692"/>
                  </a:lnTo>
                  <a:lnTo>
                    <a:pt x="7936" y="19713"/>
                  </a:lnTo>
                  <a:lnTo>
                    <a:pt x="8228" y="19608"/>
                  </a:lnTo>
                  <a:lnTo>
                    <a:pt x="8327" y="19524"/>
                  </a:lnTo>
                  <a:lnTo>
                    <a:pt x="8573" y="19398"/>
                  </a:lnTo>
                  <a:lnTo>
                    <a:pt x="8619" y="19294"/>
                  </a:lnTo>
                  <a:lnTo>
                    <a:pt x="8573" y="19105"/>
                  </a:lnTo>
                  <a:lnTo>
                    <a:pt x="8376" y="19084"/>
                  </a:lnTo>
                  <a:lnTo>
                    <a:pt x="8228" y="19125"/>
                  </a:lnTo>
                  <a:lnTo>
                    <a:pt x="8327" y="19063"/>
                  </a:lnTo>
                  <a:lnTo>
                    <a:pt x="8573" y="18958"/>
                  </a:lnTo>
                  <a:lnTo>
                    <a:pt x="8669" y="18812"/>
                  </a:lnTo>
                  <a:lnTo>
                    <a:pt x="8718" y="18685"/>
                  </a:lnTo>
                  <a:lnTo>
                    <a:pt x="9062" y="18560"/>
                  </a:lnTo>
                  <a:lnTo>
                    <a:pt x="9305" y="18560"/>
                  </a:lnTo>
                  <a:lnTo>
                    <a:pt x="9404" y="18434"/>
                  </a:lnTo>
                  <a:lnTo>
                    <a:pt x="9600" y="18329"/>
                  </a:lnTo>
                  <a:lnTo>
                    <a:pt x="9699" y="18287"/>
                  </a:lnTo>
                  <a:lnTo>
                    <a:pt x="9797" y="18182"/>
                  </a:lnTo>
                  <a:lnTo>
                    <a:pt x="9942" y="18140"/>
                  </a:lnTo>
                  <a:lnTo>
                    <a:pt x="10139" y="18035"/>
                  </a:lnTo>
                  <a:lnTo>
                    <a:pt x="10090" y="17973"/>
                  </a:lnTo>
                  <a:lnTo>
                    <a:pt x="10090" y="17910"/>
                  </a:lnTo>
                  <a:lnTo>
                    <a:pt x="10286" y="17846"/>
                  </a:lnTo>
                  <a:lnTo>
                    <a:pt x="10040" y="17742"/>
                  </a:lnTo>
                  <a:lnTo>
                    <a:pt x="9846" y="17742"/>
                  </a:lnTo>
                  <a:lnTo>
                    <a:pt x="10090" y="17637"/>
                  </a:lnTo>
                  <a:lnTo>
                    <a:pt x="10090" y="17532"/>
                  </a:lnTo>
                  <a:lnTo>
                    <a:pt x="9893" y="17406"/>
                  </a:lnTo>
                  <a:lnTo>
                    <a:pt x="9893" y="17463"/>
                  </a:lnTo>
                  <a:lnTo>
                    <a:pt x="9797" y="17449"/>
                  </a:lnTo>
                  <a:lnTo>
                    <a:pt x="9649" y="17469"/>
                  </a:lnTo>
                  <a:lnTo>
                    <a:pt x="9404" y="17469"/>
                  </a:lnTo>
                  <a:lnTo>
                    <a:pt x="8964" y="17511"/>
                  </a:lnTo>
                  <a:lnTo>
                    <a:pt x="8425" y="17301"/>
                  </a:lnTo>
                  <a:lnTo>
                    <a:pt x="8081" y="17176"/>
                  </a:lnTo>
                  <a:lnTo>
                    <a:pt x="7887" y="17134"/>
                  </a:lnTo>
                  <a:lnTo>
                    <a:pt x="7641" y="17029"/>
                  </a:lnTo>
                  <a:lnTo>
                    <a:pt x="7346" y="16819"/>
                  </a:lnTo>
                  <a:lnTo>
                    <a:pt x="7346" y="16693"/>
                  </a:lnTo>
                  <a:lnTo>
                    <a:pt x="7152" y="16589"/>
                  </a:lnTo>
                  <a:lnTo>
                    <a:pt x="7152" y="16504"/>
                  </a:lnTo>
                  <a:lnTo>
                    <a:pt x="7444" y="16399"/>
                  </a:lnTo>
                  <a:lnTo>
                    <a:pt x="7592" y="16295"/>
                  </a:lnTo>
                  <a:lnTo>
                    <a:pt x="7690" y="16169"/>
                  </a:lnTo>
                  <a:lnTo>
                    <a:pt x="7887" y="16148"/>
                  </a:lnTo>
                  <a:lnTo>
                    <a:pt x="8130" y="16043"/>
                  </a:lnTo>
                  <a:lnTo>
                    <a:pt x="8425" y="16022"/>
                  </a:lnTo>
                  <a:lnTo>
                    <a:pt x="8669" y="15917"/>
                  </a:lnTo>
                  <a:lnTo>
                    <a:pt x="9062" y="15875"/>
                  </a:lnTo>
                  <a:lnTo>
                    <a:pt x="9305" y="15917"/>
                  </a:lnTo>
                  <a:lnTo>
                    <a:pt x="9699" y="15875"/>
                  </a:lnTo>
                  <a:lnTo>
                    <a:pt x="9699" y="15833"/>
                  </a:lnTo>
                  <a:lnTo>
                    <a:pt x="9600" y="15771"/>
                  </a:lnTo>
                  <a:lnTo>
                    <a:pt x="9354" y="15729"/>
                  </a:lnTo>
                  <a:lnTo>
                    <a:pt x="9453" y="15602"/>
                  </a:lnTo>
                  <a:lnTo>
                    <a:pt x="9846" y="15498"/>
                  </a:lnTo>
                  <a:lnTo>
                    <a:pt x="9797" y="15456"/>
                  </a:lnTo>
                  <a:lnTo>
                    <a:pt x="9893" y="15393"/>
                  </a:lnTo>
                  <a:lnTo>
                    <a:pt x="9893" y="15330"/>
                  </a:lnTo>
                  <a:lnTo>
                    <a:pt x="9600" y="15162"/>
                  </a:lnTo>
                  <a:lnTo>
                    <a:pt x="9649" y="15099"/>
                  </a:lnTo>
                  <a:lnTo>
                    <a:pt x="9649" y="15015"/>
                  </a:lnTo>
                  <a:lnTo>
                    <a:pt x="9404" y="14974"/>
                  </a:lnTo>
                  <a:lnTo>
                    <a:pt x="9354" y="14806"/>
                  </a:lnTo>
                  <a:lnTo>
                    <a:pt x="9551" y="14701"/>
                  </a:lnTo>
                  <a:lnTo>
                    <a:pt x="9649" y="14596"/>
                  </a:lnTo>
                  <a:lnTo>
                    <a:pt x="9551" y="14554"/>
                  </a:lnTo>
                  <a:lnTo>
                    <a:pt x="9699" y="14470"/>
                  </a:lnTo>
                  <a:lnTo>
                    <a:pt x="10139" y="14387"/>
                  </a:lnTo>
                  <a:lnTo>
                    <a:pt x="10434" y="14281"/>
                  </a:lnTo>
                  <a:lnTo>
                    <a:pt x="10434" y="14239"/>
                  </a:lnTo>
                  <a:lnTo>
                    <a:pt x="10090" y="14176"/>
                  </a:lnTo>
                  <a:lnTo>
                    <a:pt x="9846" y="14176"/>
                  </a:lnTo>
                  <a:lnTo>
                    <a:pt x="9699" y="14093"/>
                  </a:lnTo>
                  <a:lnTo>
                    <a:pt x="9797" y="14051"/>
                  </a:lnTo>
                  <a:lnTo>
                    <a:pt x="10040" y="13967"/>
                  </a:lnTo>
                  <a:lnTo>
                    <a:pt x="10384" y="13925"/>
                  </a:lnTo>
                  <a:lnTo>
                    <a:pt x="10677" y="13988"/>
                  </a:lnTo>
                  <a:lnTo>
                    <a:pt x="10677" y="14072"/>
                  </a:lnTo>
                  <a:lnTo>
                    <a:pt x="10628" y="14114"/>
                  </a:lnTo>
                  <a:lnTo>
                    <a:pt x="10775" y="14218"/>
                  </a:lnTo>
                  <a:lnTo>
                    <a:pt x="10923" y="14260"/>
                  </a:lnTo>
                  <a:lnTo>
                    <a:pt x="11510" y="14114"/>
                  </a:lnTo>
                  <a:lnTo>
                    <a:pt x="11560" y="14030"/>
                  </a:lnTo>
                  <a:lnTo>
                    <a:pt x="11412" y="13883"/>
                  </a:lnTo>
                  <a:lnTo>
                    <a:pt x="11265" y="13778"/>
                  </a:lnTo>
                  <a:lnTo>
                    <a:pt x="11363" y="13757"/>
                  </a:lnTo>
                  <a:lnTo>
                    <a:pt x="11412" y="13652"/>
                  </a:lnTo>
                  <a:lnTo>
                    <a:pt x="11265" y="13527"/>
                  </a:lnTo>
                  <a:lnTo>
                    <a:pt x="11070" y="13527"/>
                  </a:lnTo>
                  <a:lnTo>
                    <a:pt x="10825" y="13590"/>
                  </a:lnTo>
                  <a:lnTo>
                    <a:pt x="10628" y="13590"/>
                  </a:lnTo>
                  <a:lnTo>
                    <a:pt x="10530" y="13652"/>
                  </a:lnTo>
                  <a:lnTo>
                    <a:pt x="10579" y="13673"/>
                  </a:lnTo>
                  <a:lnTo>
                    <a:pt x="10825" y="13715"/>
                  </a:lnTo>
                  <a:lnTo>
                    <a:pt x="10825" y="13757"/>
                  </a:lnTo>
                  <a:lnTo>
                    <a:pt x="10384" y="13820"/>
                  </a:lnTo>
                  <a:lnTo>
                    <a:pt x="10188" y="13778"/>
                  </a:lnTo>
                  <a:lnTo>
                    <a:pt x="10335" y="13736"/>
                  </a:lnTo>
                  <a:lnTo>
                    <a:pt x="10530" y="13715"/>
                  </a:lnTo>
                  <a:lnTo>
                    <a:pt x="10384" y="13673"/>
                  </a:lnTo>
                  <a:lnTo>
                    <a:pt x="9942" y="13673"/>
                  </a:lnTo>
                  <a:lnTo>
                    <a:pt x="9649" y="13611"/>
                  </a:lnTo>
                  <a:lnTo>
                    <a:pt x="9600" y="13506"/>
                  </a:lnTo>
                  <a:lnTo>
                    <a:pt x="9600" y="13233"/>
                  </a:lnTo>
                  <a:lnTo>
                    <a:pt x="9453" y="13024"/>
                  </a:lnTo>
                  <a:lnTo>
                    <a:pt x="9160" y="12918"/>
                  </a:lnTo>
                  <a:lnTo>
                    <a:pt x="9160" y="12709"/>
                  </a:lnTo>
                  <a:lnTo>
                    <a:pt x="9404" y="12604"/>
                  </a:lnTo>
                  <a:lnTo>
                    <a:pt x="9600" y="12604"/>
                  </a:lnTo>
                  <a:lnTo>
                    <a:pt x="9551" y="12688"/>
                  </a:lnTo>
                  <a:lnTo>
                    <a:pt x="9600" y="12709"/>
                  </a:lnTo>
                  <a:lnTo>
                    <a:pt x="9893" y="12709"/>
                  </a:lnTo>
                  <a:lnTo>
                    <a:pt x="10384" y="12793"/>
                  </a:lnTo>
                  <a:lnTo>
                    <a:pt x="10874" y="12939"/>
                  </a:lnTo>
                  <a:lnTo>
                    <a:pt x="11314" y="13002"/>
                  </a:lnTo>
                  <a:lnTo>
                    <a:pt x="12049" y="13002"/>
                  </a:lnTo>
                  <a:lnTo>
                    <a:pt x="12489" y="12876"/>
                  </a:lnTo>
                  <a:lnTo>
                    <a:pt x="12393" y="12834"/>
                  </a:lnTo>
                  <a:lnTo>
                    <a:pt x="12735" y="12730"/>
                  </a:lnTo>
                  <a:lnTo>
                    <a:pt x="12784" y="12625"/>
                  </a:lnTo>
                  <a:lnTo>
                    <a:pt x="12735" y="12561"/>
                  </a:lnTo>
                  <a:lnTo>
                    <a:pt x="12784" y="12499"/>
                  </a:lnTo>
                  <a:lnTo>
                    <a:pt x="12833" y="12394"/>
                  </a:lnTo>
                  <a:lnTo>
                    <a:pt x="12587" y="12373"/>
                  </a:lnTo>
                  <a:lnTo>
                    <a:pt x="12393" y="12248"/>
                  </a:lnTo>
                  <a:lnTo>
                    <a:pt x="12393" y="12143"/>
                  </a:lnTo>
                  <a:lnTo>
                    <a:pt x="12538" y="12058"/>
                  </a:lnTo>
                  <a:lnTo>
                    <a:pt x="12489" y="11995"/>
                  </a:lnTo>
                  <a:lnTo>
                    <a:pt x="12735" y="11891"/>
                  </a:lnTo>
                  <a:lnTo>
                    <a:pt x="12735" y="11870"/>
                  </a:lnTo>
                  <a:lnTo>
                    <a:pt x="12833" y="11870"/>
                  </a:lnTo>
                  <a:lnTo>
                    <a:pt x="12882" y="11786"/>
                  </a:lnTo>
                  <a:lnTo>
                    <a:pt x="12833" y="11681"/>
                  </a:lnTo>
                  <a:lnTo>
                    <a:pt x="12587" y="11681"/>
                  </a:lnTo>
                  <a:lnTo>
                    <a:pt x="12587" y="11639"/>
                  </a:lnTo>
                  <a:lnTo>
                    <a:pt x="12489" y="11555"/>
                  </a:lnTo>
                  <a:lnTo>
                    <a:pt x="12489" y="11346"/>
                  </a:lnTo>
                  <a:lnTo>
                    <a:pt x="12393" y="11262"/>
                  </a:lnTo>
                  <a:lnTo>
                    <a:pt x="12393" y="11156"/>
                  </a:lnTo>
                  <a:lnTo>
                    <a:pt x="12489" y="11136"/>
                  </a:lnTo>
                  <a:lnTo>
                    <a:pt x="12587" y="11219"/>
                  </a:lnTo>
                  <a:lnTo>
                    <a:pt x="12784" y="11219"/>
                  </a:lnTo>
                  <a:lnTo>
                    <a:pt x="13126" y="11262"/>
                  </a:lnTo>
                  <a:lnTo>
                    <a:pt x="13470" y="11346"/>
                  </a:lnTo>
                  <a:lnTo>
                    <a:pt x="13713" y="11346"/>
                  </a:lnTo>
                  <a:lnTo>
                    <a:pt x="14107" y="11325"/>
                  </a:lnTo>
                  <a:lnTo>
                    <a:pt x="14547" y="11346"/>
                  </a:lnTo>
                  <a:lnTo>
                    <a:pt x="15085" y="11346"/>
                  </a:lnTo>
                  <a:lnTo>
                    <a:pt x="16017" y="11240"/>
                  </a:lnTo>
                  <a:lnTo>
                    <a:pt x="16801" y="11094"/>
                  </a:lnTo>
                  <a:lnTo>
                    <a:pt x="16899" y="11010"/>
                  </a:lnTo>
                  <a:lnTo>
                    <a:pt x="16995" y="11052"/>
                  </a:lnTo>
                  <a:lnTo>
                    <a:pt x="17536" y="10989"/>
                  </a:lnTo>
                  <a:lnTo>
                    <a:pt x="18269" y="10801"/>
                  </a:lnTo>
                  <a:lnTo>
                    <a:pt x="18416" y="10695"/>
                  </a:lnTo>
                  <a:lnTo>
                    <a:pt x="18318" y="10570"/>
                  </a:lnTo>
                  <a:lnTo>
                    <a:pt x="18465" y="10381"/>
                  </a:lnTo>
                  <a:lnTo>
                    <a:pt x="18564" y="10360"/>
                  </a:lnTo>
                  <a:lnTo>
                    <a:pt x="18662" y="10402"/>
                  </a:lnTo>
                  <a:lnTo>
                    <a:pt x="18760" y="10360"/>
                  </a:lnTo>
                  <a:lnTo>
                    <a:pt x="18906" y="10171"/>
                  </a:lnTo>
                  <a:lnTo>
                    <a:pt x="19151" y="9983"/>
                  </a:lnTo>
                  <a:lnTo>
                    <a:pt x="19201" y="9877"/>
                  </a:lnTo>
                  <a:lnTo>
                    <a:pt x="19201" y="9647"/>
                  </a:lnTo>
                  <a:lnTo>
                    <a:pt x="19151" y="9542"/>
                  </a:lnTo>
                  <a:lnTo>
                    <a:pt x="19053" y="9542"/>
                  </a:lnTo>
                  <a:lnTo>
                    <a:pt x="18906" y="9626"/>
                  </a:lnTo>
                  <a:lnTo>
                    <a:pt x="18564" y="9626"/>
                  </a:lnTo>
                  <a:lnTo>
                    <a:pt x="18220" y="9521"/>
                  </a:lnTo>
                  <a:lnTo>
                    <a:pt x="18025" y="9353"/>
                  </a:lnTo>
                  <a:lnTo>
                    <a:pt x="18025" y="9269"/>
                  </a:lnTo>
                  <a:lnTo>
                    <a:pt x="18318" y="8996"/>
                  </a:lnTo>
                  <a:lnTo>
                    <a:pt x="18318" y="8892"/>
                  </a:lnTo>
                  <a:lnTo>
                    <a:pt x="18173" y="8808"/>
                  </a:lnTo>
                  <a:lnTo>
                    <a:pt x="17487" y="8577"/>
                  </a:lnTo>
                  <a:lnTo>
                    <a:pt x="16946" y="8472"/>
                  </a:lnTo>
                  <a:lnTo>
                    <a:pt x="16359" y="8284"/>
                  </a:lnTo>
                  <a:lnTo>
                    <a:pt x="16263" y="8179"/>
                  </a:lnTo>
                  <a:lnTo>
                    <a:pt x="16309" y="8158"/>
                  </a:lnTo>
                  <a:lnTo>
                    <a:pt x="16309" y="8053"/>
                  </a:lnTo>
                  <a:lnTo>
                    <a:pt x="16115" y="7969"/>
                  </a:lnTo>
                  <a:lnTo>
                    <a:pt x="16213" y="7906"/>
                  </a:lnTo>
                  <a:lnTo>
                    <a:pt x="16066" y="7696"/>
                  </a:lnTo>
                  <a:lnTo>
                    <a:pt x="16115" y="7466"/>
                  </a:lnTo>
                  <a:lnTo>
                    <a:pt x="16213" y="7256"/>
                  </a:lnTo>
                  <a:lnTo>
                    <a:pt x="16408" y="7172"/>
                  </a:lnTo>
                  <a:lnTo>
                    <a:pt x="16457" y="7109"/>
                  </a:lnTo>
                  <a:lnTo>
                    <a:pt x="16309" y="6921"/>
                  </a:lnTo>
                  <a:lnTo>
                    <a:pt x="16263" y="6648"/>
                  </a:lnTo>
                  <a:lnTo>
                    <a:pt x="16408" y="6606"/>
                  </a:lnTo>
                  <a:lnTo>
                    <a:pt x="16263" y="6418"/>
                  </a:lnTo>
                  <a:lnTo>
                    <a:pt x="16457" y="6291"/>
                  </a:lnTo>
                  <a:lnTo>
                    <a:pt x="16457" y="6187"/>
                  </a:lnTo>
                  <a:lnTo>
                    <a:pt x="16555" y="6103"/>
                  </a:lnTo>
                  <a:lnTo>
                    <a:pt x="16654" y="5851"/>
                  </a:lnTo>
                  <a:lnTo>
                    <a:pt x="16555" y="5746"/>
                  </a:lnTo>
                  <a:lnTo>
                    <a:pt x="16703" y="5663"/>
                  </a:lnTo>
                  <a:lnTo>
                    <a:pt x="16654" y="5473"/>
                  </a:lnTo>
                  <a:lnTo>
                    <a:pt x="16899" y="5348"/>
                  </a:lnTo>
                  <a:lnTo>
                    <a:pt x="16995" y="5222"/>
                  </a:lnTo>
                  <a:lnTo>
                    <a:pt x="16995" y="5180"/>
                  </a:lnTo>
                  <a:lnTo>
                    <a:pt x="17044" y="5138"/>
                  </a:lnTo>
                  <a:lnTo>
                    <a:pt x="17290" y="5054"/>
                  </a:lnTo>
                  <a:lnTo>
                    <a:pt x="17290" y="5012"/>
                  </a:lnTo>
                  <a:lnTo>
                    <a:pt x="17536" y="4844"/>
                  </a:lnTo>
                  <a:lnTo>
                    <a:pt x="17730" y="4761"/>
                  </a:lnTo>
                  <a:lnTo>
                    <a:pt x="17976" y="4551"/>
                  </a:lnTo>
                  <a:lnTo>
                    <a:pt x="18075" y="4488"/>
                  </a:lnTo>
                  <a:lnTo>
                    <a:pt x="18269" y="4446"/>
                  </a:lnTo>
                  <a:lnTo>
                    <a:pt x="18269" y="4320"/>
                  </a:lnTo>
                  <a:lnTo>
                    <a:pt x="18318" y="4237"/>
                  </a:lnTo>
                  <a:lnTo>
                    <a:pt x="18760" y="4006"/>
                  </a:lnTo>
                  <a:lnTo>
                    <a:pt x="18955" y="4006"/>
                  </a:lnTo>
                  <a:lnTo>
                    <a:pt x="19151" y="3985"/>
                  </a:lnTo>
                  <a:lnTo>
                    <a:pt x="19151" y="3859"/>
                  </a:lnTo>
                  <a:lnTo>
                    <a:pt x="19348" y="3817"/>
                  </a:lnTo>
                  <a:lnTo>
                    <a:pt x="19837" y="3649"/>
                  </a:lnTo>
                  <a:lnTo>
                    <a:pt x="19985" y="3607"/>
                  </a:lnTo>
                  <a:lnTo>
                    <a:pt x="20130" y="3544"/>
                  </a:lnTo>
                  <a:lnTo>
                    <a:pt x="20671" y="3377"/>
                  </a:lnTo>
                  <a:lnTo>
                    <a:pt x="20720" y="3398"/>
                  </a:lnTo>
                  <a:lnTo>
                    <a:pt x="20914" y="3335"/>
                  </a:lnTo>
                  <a:lnTo>
                    <a:pt x="20963" y="3271"/>
                  </a:lnTo>
                  <a:lnTo>
                    <a:pt x="21307" y="3188"/>
                  </a:lnTo>
                  <a:lnTo>
                    <a:pt x="21551" y="3188"/>
                  </a:lnTo>
                  <a:lnTo>
                    <a:pt x="21600" y="3125"/>
                  </a:lnTo>
                  <a:lnTo>
                    <a:pt x="21551" y="2916"/>
                  </a:lnTo>
                  <a:lnTo>
                    <a:pt x="21453" y="2663"/>
                  </a:lnTo>
                  <a:lnTo>
                    <a:pt x="21453" y="2496"/>
                  </a:lnTo>
                  <a:lnTo>
                    <a:pt x="21209" y="2244"/>
                  </a:lnTo>
                  <a:lnTo>
                    <a:pt x="21209" y="2139"/>
                  </a:lnTo>
                  <a:lnTo>
                    <a:pt x="20621" y="2118"/>
                  </a:lnTo>
                  <a:lnTo>
                    <a:pt x="20376" y="2202"/>
                  </a:lnTo>
                  <a:lnTo>
                    <a:pt x="20327" y="2223"/>
                  </a:lnTo>
                  <a:lnTo>
                    <a:pt x="20327" y="2390"/>
                  </a:lnTo>
                  <a:lnTo>
                    <a:pt x="20376" y="2433"/>
                  </a:lnTo>
                  <a:lnTo>
                    <a:pt x="20376" y="2643"/>
                  </a:lnTo>
                  <a:lnTo>
                    <a:pt x="20130" y="2726"/>
                  </a:lnTo>
                  <a:lnTo>
                    <a:pt x="19936" y="2852"/>
                  </a:lnTo>
                  <a:lnTo>
                    <a:pt x="19886" y="2978"/>
                  </a:lnTo>
                  <a:lnTo>
                    <a:pt x="19250" y="3167"/>
                  </a:lnTo>
                  <a:lnTo>
                    <a:pt x="19151" y="3335"/>
                  </a:lnTo>
                  <a:lnTo>
                    <a:pt x="18906" y="3461"/>
                  </a:lnTo>
                  <a:lnTo>
                    <a:pt x="18613" y="3440"/>
                  </a:lnTo>
                  <a:lnTo>
                    <a:pt x="18465" y="3461"/>
                  </a:lnTo>
                  <a:lnTo>
                    <a:pt x="18220" y="3607"/>
                  </a:lnTo>
                  <a:lnTo>
                    <a:pt x="18124" y="3565"/>
                  </a:lnTo>
                  <a:lnTo>
                    <a:pt x="17927" y="3565"/>
                  </a:lnTo>
                  <a:lnTo>
                    <a:pt x="17632" y="3607"/>
                  </a:lnTo>
                  <a:lnTo>
                    <a:pt x="17044" y="3461"/>
                  </a:lnTo>
                  <a:lnTo>
                    <a:pt x="16263" y="3356"/>
                  </a:lnTo>
                  <a:lnTo>
                    <a:pt x="15282" y="3398"/>
                  </a:lnTo>
                  <a:lnTo>
                    <a:pt x="15036" y="3398"/>
                  </a:lnTo>
                  <a:lnTo>
                    <a:pt x="15085" y="3271"/>
                  </a:lnTo>
                  <a:lnTo>
                    <a:pt x="15528" y="3083"/>
                  </a:lnTo>
                  <a:lnTo>
                    <a:pt x="15722" y="2852"/>
                  </a:lnTo>
                  <a:lnTo>
                    <a:pt x="15673" y="2726"/>
                  </a:lnTo>
                  <a:lnTo>
                    <a:pt x="15771" y="2622"/>
                  </a:lnTo>
                  <a:lnTo>
                    <a:pt x="16017" y="2538"/>
                  </a:lnTo>
                  <a:lnTo>
                    <a:pt x="16213" y="2411"/>
                  </a:lnTo>
                  <a:lnTo>
                    <a:pt x="16263" y="2286"/>
                  </a:lnTo>
                  <a:lnTo>
                    <a:pt x="16066" y="2139"/>
                  </a:lnTo>
                  <a:lnTo>
                    <a:pt x="15673" y="2014"/>
                  </a:lnTo>
                  <a:lnTo>
                    <a:pt x="15331" y="1866"/>
                  </a:lnTo>
                  <a:lnTo>
                    <a:pt x="14547" y="1804"/>
                  </a:lnTo>
                  <a:lnTo>
                    <a:pt x="13959" y="1678"/>
                  </a:lnTo>
                  <a:lnTo>
                    <a:pt x="13322" y="1468"/>
                  </a:lnTo>
                  <a:lnTo>
                    <a:pt x="13077" y="1447"/>
                  </a:lnTo>
                  <a:lnTo>
                    <a:pt x="12538" y="1342"/>
                  </a:lnTo>
                  <a:lnTo>
                    <a:pt x="11756" y="1259"/>
                  </a:lnTo>
                  <a:lnTo>
                    <a:pt x="11560" y="1090"/>
                  </a:lnTo>
                  <a:lnTo>
                    <a:pt x="11265" y="965"/>
                  </a:lnTo>
                  <a:lnTo>
                    <a:pt x="10923" y="944"/>
                  </a:lnTo>
                  <a:lnTo>
                    <a:pt x="10090" y="566"/>
                  </a:lnTo>
                  <a:lnTo>
                    <a:pt x="9797" y="315"/>
                  </a:lnTo>
                  <a:lnTo>
                    <a:pt x="9551" y="294"/>
                  </a:lnTo>
                  <a:lnTo>
                    <a:pt x="8914" y="21"/>
                  </a:lnTo>
                  <a:lnTo>
                    <a:pt x="7444" y="21"/>
                  </a:lnTo>
                  <a:lnTo>
                    <a:pt x="7201" y="147"/>
                  </a:lnTo>
                  <a:lnTo>
                    <a:pt x="7201" y="252"/>
                  </a:lnTo>
                  <a:lnTo>
                    <a:pt x="7004" y="357"/>
                  </a:lnTo>
                  <a:lnTo>
                    <a:pt x="7004" y="461"/>
                  </a:lnTo>
                  <a:lnTo>
                    <a:pt x="6906" y="545"/>
                  </a:lnTo>
                  <a:lnTo>
                    <a:pt x="6758" y="461"/>
                  </a:lnTo>
                  <a:lnTo>
                    <a:pt x="6613" y="231"/>
                  </a:lnTo>
                  <a:lnTo>
                    <a:pt x="6515" y="84"/>
                  </a:lnTo>
                  <a:lnTo>
                    <a:pt x="6269" y="42"/>
                  </a:lnTo>
                  <a:lnTo>
                    <a:pt x="5780" y="105"/>
                  </a:lnTo>
                  <a:lnTo>
                    <a:pt x="5485" y="84"/>
                  </a:lnTo>
                  <a:lnTo>
                    <a:pt x="5241" y="105"/>
                  </a:lnTo>
                  <a:lnTo>
                    <a:pt x="4897" y="126"/>
                  </a:lnTo>
                  <a:lnTo>
                    <a:pt x="4556" y="0"/>
                  </a:lnTo>
                  <a:close/>
                </a:path>
              </a:pathLst>
            </a:custGeom>
            <a:solidFill>
              <a:srgbClr val="CCD4DA"/>
            </a:solidFill>
            <a:ln w="12700" cap="flat">
              <a:noFill/>
              <a:miter lim="400000"/>
            </a:ln>
            <a:effectLst/>
          </p:spPr>
          <p:txBody>
            <a:bodyPr wrap="square" lIns="0" tIns="0" rIns="0" bIns="0" numCol="1" anchor="ctr">
              <a:noAutofit/>
            </a:bodyPr>
            <a:lstStyle/>
            <a:p>
              <a:pPr defTabSz="342900">
                <a:lnSpc>
                  <a:spcPct val="100000"/>
                </a:lnSpc>
                <a:spcBef>
                  <a:spcPts val="0"/>
                </a:spcBef>
                <a:defRPr sz="1400">
                  <a:latin typeface="Arial"/>
                  <a:ea typeface="Arial"/>
                  <a:cs typeface="Arial"/>
                  <a:sym typeface="Arial"/>
                </a:defRPr>
              </a:pPr>
              <a:endParaRPr sz="525"/>
            </a:p>
          </p:txBody>
        </p:sp>
        <p:sp>
          <p:nvSpPr>
            <p:cNvPr id="86" name="Google Shape;10476;p32">
              <a:extLst>
                <a:ext uri="{FF2B5EF4-FFF2-40B4-BE49-F238E27FC236}">
                  <a16:creationId xmlns:a16="http://schemas.microsoft.com/office/drawing/2014/main" id="{44E2A28B-1D87-49E6-3316-7F882229FDC6}"/>
                </a:ext>
              </a:extLst>
            </p:cNvPr>
            <p:cNvSpPr/>
            <p:nvPr/>
          </p:nvSpPr>
          <p:spPr>
            <a:xfrm>
              <a:off x="7027902" y="12988032"/>
              <a:ext cx="258625" cy="172111"/>
            </a:xfrm>
            <a:custGeom>
              <a:avLst/>
              <a:gdLst/>
              <a:ahLst/>
              <a:cxnLst>
                <a:cxn ang="0">
                  <a:pos x="wd2" y="hd2"/>
                </a:cxn>
                <a:cxn ang="5400000">
                  <a:pos x="wd2" y="hd2"/>
                </a:cxn>
                <a:cxn ang="10800000">
                  <a:pos x="wd2" y="hd2"/>
                </a:cxn>
                <a:cxn ang="16200000">
                  <a:pos x="wd2" y="hd2"/>
                </a:cxn>
              </a:cxnLst>
              <a:rect l="0" t="0" r="r" b="b"/>
              <a:pathLst>
                <a:path w="21600" h="21600" extrusionOk="0">
                  <a:moveTo>
                    <a:pt x="0" y="0"/>
                  </a:moveTo>
                  <a:lnTo>
                    <a:pt x="2836" y="15961"/>
                  </a:lnTo>
                  <a:lnTo>
                    <a:pt x="3273" y="15961"/>
                  </a:lnTo>
                  <a:lnTo>
                    <a:pt x="5233" y="15647"/>
                  </a:lnTo>
                  <a:lnTo>
                    <a:pt x="6985" y="15647"/>
                  </a:lnTo>
                  <a:lnTo>
                    <a:pt x="8507" y="15018"/>
                  </a:lnTo>
                  <a:lnTo>
                    <a:pt x="8507" y="15647"/>
                  </a:lnTo>
                  <a:lnTo>
                    <a:pt x="7422" y="15961"/>
                  </a:lnTo>
                  <a:lnTo>
                    <a:pt x="5890" y="16903"/>
                  </a:lnTo>
                  <a:lnTo>
                    <a:pt x="3054" y="16903"/>
                  </a:lnTo>
                  <a:lnTo>
                    <a:pt x="3711" y="20343"/>
                  </a:lnTo>
                  <a:lnTo>
                    <a:pt x="4149" y="20343"/>
                  </a:lnTo>
                  <a:lnTo>
                    <a:pt x="6328" y="19087"/>
                  </a:lnTo>
                  <a:lnTo>
                    <a:pt x="8725" y="19401"/>
                  </a:lnTo>
                  <a:lnTo>
                    <a:pt x="10477" y="19087"/>
                  </a:lnTo>
                  <a:lnTo>
                    <a:pt x="12875" y="19401"/>
                  </a:lnTo>
                  <a:lnTo>
                    <a:pt x="14178" y="20658"/>
                  </a:lnTo>
                  <a:lnTo>
                    <a:pt x="15710" y="21600"/>
                  </a:lnTo>
                  <a:lnTo>
                    <a:pt x="17013" y="20972"/>
                  </a:lnTo>
                  <a:lnTo>
                    <a:pt x="18108" y="19401"/>
                  </a:lnTo>
                  <a:lnTo>
                    <a:pt x="18327" y="17845"/>
                  </a:lnTo>
                  <a:lnTo>
                    <a:pt x="19630" y="17217"/>
                  </a:lnTo>
                  <a:lnTo>
                    <a:pt x="20286" y="17845"/>
                  </a:lnTo>
                  <a:lnTo>
                    <a:pt x="21600" y="16903"/>
                  </a:lnTo>
                  <a:lnTo>
                    <a:pt x="21600" y="15018"/>
                  </a:lnTo>
                  <a:lnTo>
                    <a:pt x="20505" y="14704"/>
                  </a:lnTo>
                  <a:lnTo>
                    <a:pt x="18327" y="15647"/>
                  </a:lnTo>
                  <a:lnTo>
                    <a:pt x="17013" y="15018"/>
                  </a:lnTo>
                  <a:lnTo>
                    <a:pt x="15710" y="13148"/>
                  </a:lnTo>
                  <a:lnTo>
                    <a:pt x="13740" y="12520"/>
                  </a:lnTo>
                  <a:lnTo>
                    <a:pt x="13093" y="11578"/>
                  </a:lnTo>
                  <a:lnTo>
                    <a:pt x="8507" y="9394"/>
                  </a:lnTo>
                  <a:lnTo>
                    <a:pt x="7203" y="9080"/>
                  </a:lnTo>
                  <a:lnTo>
                    <a:pt x="7203" y="6881"/>
                  </a:lnTo>
                  <a:lnTo>
                    <a:pt x="5890" y="5011"/>
                  </a:lnTo>
                  <a:lnTo>
                    <a:pt x="4149" y="4697"/>
                  </a:lnTo>
                  <a:lnTo>
                    <a:pt x="3273" y="1885"/>
                  </a:lnTo>
                  <a:lnTo>
                    <a:pt x="2836" y="314"/>
                  </a:lnTo>
                  <a:lnTo>
                    <a:pt x="1095" y="628"/>
                  </a:lnTo>
                  <a:lnTo>
                    <a:pt x="0" y="0"/>
                  </a:lnTo>
                  <a:close/>
                </a:path>
              </a:pathLst>
            </a:custGeom>
            <a:solidFill>
              <a:srgbClr val="CCD4DA"/>
            </a:solidFill>
            <a:ln w="12700" cap="flat">
              <a:noFill/>
              <a:miter lim="400000"/>
            </a:ln>
            <a:effectLst/>
          </p:spPr>
          <p:txBody>
            <a:bodyPr wrap="square" lIns="0" tIns="0" rIns="0" bIns="0" numCol="1" anchor="ctr">
              <a:noAutofit/>
            </a:bodyPr>
            <a:lstStyle/>
            <a:p>
              <a:pPr defTabSz="342900">
                <a:lnSpc>
                  <a:spcPct val="100000"/>
                </a:lnSpc>
                <a:spcBef>
                  <a:spcPts val="0"/>
                </a:spcBef>
                <a:defRPr sz="1400">
                  <a:latin typeface="Arial"/>
                  <a:ea typeface="Arial"/>
                  <a:cs typeface="Arial"/>
                  <a:sym typeface="Arial"/>
                </a:defRPr>
              </a:pPr>
              <a:endParaRPr sz="525"/>
            </a:p>
          </p:txBody>
        </p:sp>
        <p:sp>
          <p:nvSpPr>
            <p:cNvPr id="87" name="Google Shape;10477;p32">
              <a:extLst>
                <a:ext uri="{FF2B5EF4-FFF2-40B4-BE49-F238E27FC236}">
                  <a16:creationId xmlns:a16="http://schemas.microsoft.com/office/drawing/2014/main" id="{3847D3B8-4F82-EEC2-BEE2-8C3425B14850}"/>
                </a:ext>
              </a:extLst>
            </p:cNvPr>
            <p:cNvSpPr/>
            <p:nvPr/>
          </p:nvSpPr>
          <p:spPr>
            <a:xfrm>
              <a:off x="20005284" y="6850626"/>
              <a:ext cx="130559" cy="291779"/>
            </a:xfrm>
            <a:custGeom>
              <a:avLst/>
              <a:gdLst/>
              <a:ahLst/>
              <a:cxnLst>
                <a:cxn ang="0">
                  <a:pos x="wd2" y="hd2"/>
                </a:cxn>
                <a:cxn ang="5400000">
                  <a:pos x="wd2" y="hd2"/>
                </a:cxn>
                <a:cxn ang="10800000">
                  <a:pos x="wd2" y="hd2"/>
                </a:cxn>
                <a:cxn ang="16200000">
                  <a:pos x="wd2" y="hd2"/>
                </a:cxn>
              </a:cxnLst>
              <a:rect l="0" t="0" r="r" b="b"/>
              <a:pathLst>
                <a:path w="21600" h="21600" extrusionOk="0">
                  <a:moveTo>
                    <a:pt x="14249" y="0"/>
                  </a:moveTo>
                  <a:lnTo>
                    <a:pt x="12948" y="371"/>
                  </a:lnTo>
                  <a:lnTo>
                    <a:pt x="12948" y="1112"/>
                  </a:lnTo>
                  <a:lnTo>
                    <a:pt x="10800" y="1288"/>
                  </a:lnTo>
                  <a:lnTo>
                    <a:pt x="8198" y="2771"/>
                  </a:lnTo>
                  <a:lnTo>
                    <a:pt x="6050" y="4244"/>
                  </a:lnTo>
                  <a:lnTo>
                    <a:pt x="6484" y="4800"/>
                  </a:lnTo>
                  <a:lnTo>
                    <a:pt x="6050" y="5541"/>
                  </a:lnTo>
                  <a:lnTo>
                    <a:pt x="4750" y="5912"/>
                  </a:lnTo>
                  <a:lnTo>
                    <a:pt x="2148" y="7756"/>
                  </a:lnTo>
                  <a:lnTo>
                    <a:pt x="1280" y="9785"/>
                  </a:lnTo>
                  <a:lnTo>
                    <a:pt x="0" y="10156"/>
                  </a:lnTo>
                  <a:lnTo>
                    <a:pt x="1280" y="10526"/>
                  </a:lnTo>
                  <a:lnTo>
                    <a:pt x="1280" y="12556"/>
                  </a:lnTo>
                  <a:lnTo>
                    <a:pt x="1714" y="14771"/>
                  </a:lnTo>
                  <a:lnTo>
                    <a:pt x="2581" y="14956"/>
                  </a:lnTo>
                  <a:lnTo>
                    <a:pt x="3449" y="15697"/>
                  </a:lnTo>
                  <a:lnTo>
                    <a:pt x="2581" y="15697"/>
                  </a:lnTo>
                  <a:lnTo>
                    <a:pt x="2148" y="16244"/>
                  </a:lnTo>
                  <a:lnTo>
                    <a:pt x="3882" y="17171"/>
                  </a:lnTo>
                  <a:lnTo>
                    <a:pt x="4750" y="17171"/>
                  </a:lnTo>
                  <a:lnTo>
                    <a:pt x="5617" y="17912"/>
                  </a:lnTo>
                  <a:lnTo>
                    <a:pt x="8632" y="18459"/>
                  </a:lnTo>
                  <a:lnTo>
                    <a:pt x="10366" y="19571"/>
                  </a:lnTo>
                  <a:lnTo>
                    <a:pt x="10366" y="21600"/>
                  </a:lnTo>
                  <a:lnTo>
                    <a:pt x="12101" y="21229"/>
                  </a:lnTo>
                  <a:lnTo>
                    <a:pt x="14249" y="21600"/>
                  </a:lnTo>
                  <a:lnTo>
                    <a:pt x="13381" y="20497"/>
                  </a:lnTo>
                  <a:lnTo>
                    <a:pt x="14249" y="19385"/>
                  </a:lnTo>
                  <a:lnTo>
                    <a:pt x="12948" y="17726"/>
                  </a:lnTo>
                  <a:lnTo>
                    <a:pt x="14682" y="16615"/>
                  </a:lnTo>
                  <a:lnTo>
                    <a:pt x="17718" y="14771"/>
                  </a:lnTo>
                  <a:lnTo>
                    <a:pt x="17718" y="13474"/>
                  </a:lnTo>
                  <a:lnTo>
                    <a:pt x="18151" y="13112"/>
                  </a:lnTo>
                  <a:lnTo>
                    <a:pt x="17284" y="12926"/>
                  </a:lnTo>
                  <a:lnTo>
                    <a:pt x="18151" y="11074"/>
                  </a:lnTo>
                  <a:lnTo>
                    <a:pt x="18151" y="9600"/>
                  </a:lnTo>
                  <a:lnTo>
                    <a:pt x="17718" y="8312"/>
                  </a:lnTo>
                  <a:lnTo>
                    <a:pt x="19432" y="7015"/>
                  </a:lnTo>
                  <a:lnTo>
                    <a:pt x="19865" y="4615"/>
                  </a:lnTo>
                  <a:lnTo>
                    <a:pt x="20733" y="3141"/>
                  </a:lnTo>
                  <a:lnTo>
                    <a:pt x="21600" y="2956"/>
                  </a:lnTo>
                  <a:lnTo>
                    <a:pt x="21166" y="2215"/>
                  </a:lnTo>
                  <a:lnTo>
                    <a:pt x="18998" y="1474"/>
                  </a:lnTo>
                  <a:lnTo>
                    <a:pt x="18151" y="1474"/>
                  </a:lnTo>
                  <a:lnTo>
                    <a:pt x="16850" y="371"/>
                  </a:lnTo>
                  <a:lnTo>
                    <a:pt x="14249" y="0"/>
                  </a:lnTo>
                  <a:close/>
                </a:path>
              </a:pathLst>
            </a:custGeom>
            <a:solidFill>
              <a:srgbClr val="CCD4D9"/>
            </a:solidFill>
            <a:ln w="12700" cap="flat">
              <a:noFill/>
              <a:miter lim="400000"/>
            </a:ln>
            <a:effectLst/>
          </p:spPr>
          <p:txBody>
            <a:bodyPr wrap="square" lIns="0" tIns="0" rIns="0" bIns="0" numCol="1" anchor="ctr">
              <a:noAutofit/>
            </a:bodyPr>
            <a:lstStyle/>
            <a:p>
              <a:pPr defTabSz="342900">
                <a:lnSpc>
                  <a:spcPct val="100000"/>
                </a:lnSpc>
                <a:spcBef>
                  <a:spcPts val="0"/>
                </a:spcBef>
                <a:defRPr sz="1400">
                  <a:latin typeface="Arial"/>
                  <a:ea typeface="Arial"/>
                  <a:cs typeface="Arial"/>
                  <a:sym typeface="Arial"/>
                </a:defRPr>
              </a:pPr>
              <a:endParaRPr sz="525"/>
            </a:p>
          </p:txBody>
        </p:sp>
        <p:sp>
          <p:nvSpPr>
            <p:cNvPr id="88" name="Google Shape;10479;p32">
              <a:extLst>
                <a:ext uri="{FF2B5EF4-FFF2-40B4-BE49-F238E27FC236}">
                  <a16:creationId xmlns:a16="http://schemas.microsoft.com/office/drawing/2014/main" id="{291F9E58-4487-DE63-D061-18DDEBC515D9}"/>
                </a:ext>
              </a:extLst>
            </p:cNvPr>
            <p:cNvSpPr/>
            <p:nvPr/>
          </p:nvSpPr>
          <p:spPr>
            <a:xfrm>
              <a:off x="12222477" y="1022526"/>
              <a:ext cx="446603" cy="289273"/>
            </a:xfrm>
            <a:custGeom>
              <a:avLst/>
              <a:gdLst/>
              <a:ahLst/>
              <a:cxnLst>
                <a:cxn ang="0">
                  <a:pos x="wd2" y="hd2"/>
                </a:cxn>
                <a:cxn ang="5400000">
                  <a:pos x="wd2" y="hd2"/>
                </a:cxn>
                <a:cxn ang="10800000">
                  <a:pos x="wd2" y="hd2"/>
                </a:cxn>
                <a:cxn ang="16200000">
                  <a:pos x="wd2" y="hd2"/>
                </a:cxn>
              </a:cxnLst>
              <a:rect l="0" t="0" r="r" b="b"/>
              <a:pathLst>
                <a:path w="21600" h="21600" extrusionOk="0">
                  <a:moveTo>
                    <a:pt x="10233" y="0"/>
                  </a:moveTo>
                  <a:lnTo>
                    <a:pt x="10106" y="739"/>
                  </a:lnTo>
                  <a:lnTo>
                    <a:pt x="10613" y="2234"/>
                  </a:lnTo>
                  <a:lnTo>
                    <a:pt x="10106" y="1860"/>
                  </a:lnTo>
                  <a:lnTo>
                    <a:pt x="9725" y="1486"/>
                  </a:lnTo>
                  <a:lnTo>
                    <a:pt x="9478" y="1673"/>
                  </a:lnTo>
                  <a:lnTo>
                    <a:pt x="9478" y="2599"/>
                  </a:lnTo>
                  <a:lnTo>
                    <a:pt x="9979" y="3346"/>
                  </a:lnTo>
                  <a:lnTo>
                    <a:pt x="9979" y="4281"/>
                  </a:lnTo>
                  <a:lnTo>
                    <a:pt x="9725" y="5206"/>
                  </a:lnTo>
                  <a:lnTo>
                    <a:pt x="9725" y="6328"/>
                  </a:lnTo>
                  <a:lnTo>
                    <a:pt x="10106" y="7814"/>
                  </a:lnTo>
                  <a:lnTo>
                    <a:pt x="9979" y="8749"/>
                  </a:lnTo>
                  <a:lnTo>
                    <a:pt x="9605" y="8749"/>
                  </a:lnTo>
                  <a:lnTo>
                    <a:pt x="9478" y="7814"/>
                  </a:lnTo>
                  <a:lnTo>
                    <a:pt x="8844" y="7075"/>
                  </a:lnTo>
                  <a:lnTo>
                    <a:pt x="8210" y="6515"/>
                  </a:lnTo>
                  <a:lnTo>
                    <a:pt x="8083" y="5954"/>
                  </a:lnTo>
                  <a:lnTo>
                    <a:pt x="8337" y="5206"/>
                  </a:lnTo>
                  <a:lnTo>
                    <a:pt x="8337" y="4655"/>
                  </a:lnTo>
                  <a:lnTo>
                    <a:pt x="7836" y="4468"/>
                  </a:lnTo>
                  <a:lnTo>
                    <a:pt x="7202" y="5020"/>
                  </a:lnTo>
                  <a:lnTo>
                    <a:pt x="6948" y="5020"/>
                  </a:lnTo>
                  <a:lnTo>
                    <a:pt x="6822" y="5393"/>
                  </a:lnTo>
                  <a:lnTo>
                    <a:pt x="6194" y="5954"/>
                  </a:lnTo>
                  <a:lnTo>
                    <a:pt x="5687" y="5580"/>
                  </a:lnTo>
                  <a:lnTo>
                    <a:pt x="5687" y="4655"/>
                  </a:lnTo>
                  <a:lnTo>
                    <a:pt x="5306" y="4655"/>
                  </a:lnTo>
                  <a:lnTo>
                    <a:pt x="4926" y="4094"/>
                  </a:lnTo>
                  <a:lnTo>
                    <a:pt x="4679" y="3159"/>
                  </a:lnTo>
                  <a:lnTo>
                    <a:pt x="4298" y="2786"/>
                  </a:lnTo>
                  <a:lnTo>
                    <a:pt x="3918" y="3159"/>
                  </a:lnTo>
                  <a:lnTo>
                    <a:pt x="3411" y="2421"/>
                  </a:lnTo>
                  <a:lnTo>
                    <a:pt x="3664" y="1673"/>
                  </a:lnTo>
                  <a:lnTo>
                    <a:pt x="3411" y="739"/>
                  </a:lnTo>
                  <a:lnTo>
                    <a:pt x="3157" y="552"/>
                  </a:lnTo>
                  <a:lnTo>
                    <a:pt x="2783" y="1299"/>
                  </a:lnTo>
                  <a:lnTo>
                    <a:pt x="2656" y="2599"/>
                  </a:lnTo>
                  <a:lnTo>
                    <a:pt x="2783" y="3720"/>
                  </a:lnTo>
                  <a:lnTo>
                    <a:pt x="3284" y="5020"/>
                  </a:lnTo>
                  <a:lnTo>
                    <a:pt x="3411" y="6328"/>
                  </a:lnTo>
                  <a:lnTo>
                    <a:pt x="3157" y="6515"/>
                  </a:lnTo>
                  <a:lnTo>
                    <a:pt x="2656" y="5767"/>
                  </a:lnTo>
                  <a:lnTo>
                    <a:pt x="2529" y="4842"/>
                  </a:lnTo>
                  <a:lnTo>
                    <a:pt x="2403" y="4655"/>
                  </a:lnTo>
                  <a:lnTo>
                    <a:pt x="2403" y="5580"/>
                  </a:lnTo>
                  <a:lnTo>
                    <a:pt x="2529" y="6702"/>
                  </a:lnTo>
                  <a:lnTo>
                    <a:pt x="2783" y="7440"/>
                  </a:lnTo>
                  <a:lnTo>
                    <a:pt x="2783" y="8188"/>
                  </a:lnTo>
                  <a:lnTo>
                    <a:pt x="2656" y="8935"/>
                  </a:lnTo>
                  <a:lnTo>
                    <a:pt x="2529" y="8749"/>
                  </a:lnTo>
                  <a:lnTo>
                    <a:pt x="2149" y="7440"/>
                  </a:lnTo>
                  <a:lnTo>
                    <a:pt x="1896" y="7075"/>
                  </a:lnTo>
                  <a:lnTo>
                    <a:pt x="634" y="7262"/>
                  </a:lnTo>
                  <a:lnTo>
                    <a:pt x="127" y="6889"/>
                  </a:lnTo>
                  <a:lnTo>
                    <a:pt x="0" y="6889"/>
                  </a:lnTo>
                  <a:lnTo>
                    <a:pt x="380" y="7814"/>
                  </a:lnTo>
                  <a:lnTo>
                    <a:pt x="761" y="7814"/>
                  </a:lnTo>
                  <a:lnTo>
                    <a:pt x="1141" y="8188"/>
                  </a:lnTo>
                  <a:lnTo>
                    <a:pt x="1014" y="8749"/>
                  </a:lnTo>
                  <a:lnTo>
                    <a:pt x="1141" y="9122"/>
                  </a:lnTo>
                  <a:lnTo>
                    <a:pt x="1769" y="9122"/>
                  </a:lnTo>
                  <a:lnTo>
                    <a:pt x="1896" y="9496"/>
                  </a:lnTo>
                  <a:lnTo>
                    <a:pt x="1014" y="10422"/>
                  </a:lnTo>
                  <a:lnTo>
                    <a:pt x="1014" y="10982"/>
                  </a:lnTo>
                  <a:lnTo>
                    <a:pt x="1769" y="12656"/>
                  </a:lnTo>
                  <a:lnTo>
                    <a:pt x="2276" y="12843"/>
                  </a:lnTo>
                  <a:lnTo>
                    <a:pt x="2783" y="13216"/>
                  </a:lnTo>
                  <a:lnTo>
                    <a:pt x="3664" y="13216"/>
                  </a:lnTo>
                  <a:lnTo>
                    <a:pt x="4171" y="13029"/>
                  </a:lnTo>
                  <a:lnTo>
                    <a:pt x="4552" y="13590"/>
                  </a:lnTo>
                  <a:lnTo>
                    <a:pt x="4926" y="13590"/>
                  </a:lnTo>
                  <a:lnTo>
                    <a:pt x="5687" y="12843"/>
                  </a:lnTo>
                  <a:lnTo>
                    <a:pt x="6194" y="12656"/>
                  </a:lnTo>
                  <a:lnTo>
                    <a:pt x="7456" y="12282"/>
                  </a:lnTo>
                  <a:lnTo>
                    <a:pt x="8337" y="12282"/>
                  </a:lnTo>
                  <a:lnTo>
                    <a:pt x="8844" y="11917"/>
                  </a:lnTo>
                  <a:lnTo>
                    <a:pt x="9224" y="11917"/>
                  </a:lnTo>
                  <a:lnTo>
                    <a:pt x="9478" y="12104"/>
                  </a:lnTo>
                  <a:lnTo>
                    <a:pt x="9478" y="12656"/>
                  </a:lnTo>
                  <a:lnTo>
                    <a:pt x="9098" y="13777"/>
                  </a:lnTo>
                  <a:lnTo>
                    <a:pt x="8844" y="13964"/>
                  </a:lnTo>
                  <a:lnTo>
                    <a:pt x="8083" y="13777"/>
                  </a:lnTo>
                  <a:lnTo>
                    <a:pt x="7329" y="13777"/>
                  </a:lnTo>
                  <a:lnTo>
                    <a:pt x="6695" y="13590"/>
                  </a:lnTo>
                  <a:lnTo>
                    <a:pt x="6441" y="13964"/>
                  </a:lnTo>
                  <a:lnTo>
                    <a:pt x="6822" y="14151"/>
                  </a:lnTo>
                  <a:lnTo>
                    <a:pt x="7836" y="14703"/>
                  </a:lnTo>
                  <a:lnTo>
                    <a:pt x="8210" y="15076"/>
                  </a:lnTo>
                  <a:lnTo>
                    <a:pt x="8210" y="15637"/>
                  </a:lnTo>
                  <a:lnTo>
                    <a:pt x="7836" y="15637"/>
                  </a:lnTo>
                  <a:lnTo>
                    <a:pt x="7075" y="15076"/>
                  </a:lnTo>
                  <a:lnTo>
                    <a:pt x="6948" y="15637"/>
                  </a:lnTo>
                  <a:lnTo>
                    <a:pt x="6568" y="15637"/>
                  </a:lnTo>
                  <a:lnTo>
                    <a:pt x="5940" y="14889"/>
                  </a:lnTo>
                  <a:lnTo>
                    <a:pt x="5433" y="14703"/>
                  </a:lnTo>
                  <a:lnTo>
                    <a:pt x="4552" y="15076"/>
                  </a:lnTo>
                  <a:lnTo>
                    <a:pt x="4552" y="15637"/>
                  </a:lnTo>
                  <a:lnTo>
                    <a:pt x="5053" y="15824"/>
                  </a:lnTo>
                  <a:lnTo>
                    <a:pt x="6321" y="17497"/>
                  </a:lnTo>
                  <a:lnTo>
                    <a:pt x="6822" y="17684"/>
                  </a:lnTo>
                  <a:lnTo>
                    <a:pt x="7456" y="17310"/>
                  </a:lnTo>
                  <a:lnTo>
                    <a:pt x="7709" y="17497"/>
                  </a:lnTo>
                  <a:lnTo>
                    <a:pt x="8083" y="18432"/>
                  </a:lnTo>
                  <a:lnTo>
                    <a:pt x="8083" y="19179"/>
                  </a:lnTo>
                  <a:lnTo>
                    <a:pt x="8590" y="19366"/>
                  </a:lnTo>
                  <a:lnTo>
                    <a:pt x="9098" y="19179"/>
                  </a:lnTo>
                  <a:lnTo>
                    <a:pt x="10106" y="19179"/>
                  </a:lnTo>
                  <a:lnTo>
                    <a:pt x="11120" y="18619"/>
                  </a:lnTo>
                  <a:lnTo>
                    <a:pt x="11748" y="18619"/>
                  </a:lnTo>
                  <a:lnTo>
                    <a:pt x="12635" y="18432"/>
                  </a:lnTo>
                  <a:lnTo>
                    <a:pt x="12635" y="18805"/>
                  </a:lnTo>
                  <a:lnTo>
                    <a:pt x="12508" y="19731"/>
                  </a:lnTo>
                  <a:lnTo>
                    <a:pt x="12635" y="20666"/>
                  </a:lnTo>
                  <a:lnTo>
                    <a:pt x="13390" y="21413"/>
                  </a:lnTo>
                  <a:lnTo>
                    <a:pt x="14277" y="21600"/>
                  </a:lnTo>
                  <a:lnTo>
                    <a:pt x="15285" y="21226"/>
                  </a:lnTo>
                  <a:lnTo>
                    <a:pt x="15539" y="20666"/>
                  </a:lnTo>
                  <a:lnTo>
                    <a:pt x="15285" y="20292"/>
                  </a:lnTo>
                  <a:lnTo>
                    <a:pt x="15285" y="19731"/>
                  </a:lnTo>
                  <a:lnTo>
                    <a:pt x="15666" y="19179"/>
                  </a:lnTo>
                  <a:lnTo>
                    <a:pt x="16294" y="18245"/>
                  </a:lnTo>
                  <a:lnTo>
                    <a:pt x="16801" y="17871"/>
                  </a:lnTo>
                  <a:lnTo>
                    <a:pt x="17181" y="18432"/>
                  </a:lnTo>
                  <a:lnTo>
                    <a:pt x="17688" y="18805"/>
                  </a:lnTo>
                  <a:lnTo>
                    <a:pt x="18316" y="18805"/>
                  </a:lnTo>
                  <a:lnTo>
                    <a:pt x="19077" y="18245"/>
                  </a:lnTo>
                  <a:lnTo>
                    <a:pt x="19330" y="17684"/>
                  </a:lnTo>
                  <a:lnTo>
                    <a:pt x="19077" y="16385"/>
                  </a:lnTo>
                  <a:lnTo>
                    <a:pt x="18950" y="15637"/>
                  </a:lnTo>
                  <a:lnTo>
                    <a:pt x="19203" y="14889"/>
                  </a:lnTo>
                  <a:lnTo>
                    <a:pt x="19704" y="14151"/>
                  </a:lnTo>
                  <a:lnTo>
                    <a:pt x="20212" y="12656"/>
                  </a:lnTo>
                  <a:lnTo>
                    <a:pt x="20719" y="11730"/>
                  </a:lnTo>
                  <a:lnTo>
                    <a:pt x="21473" y="10422"/>
                  </a:lnTo>
                  <a:lnTo>
                    <a:pt x="21600" y="9496"/>
                  </a:lnTo>
                  <a:lnTo>
                    <a:pt x="21600" y="8935"/>
                  </a:lnTo>
                  <a:lnTo>
                    <a:pt x="21473" y="8001"/>
                  </a:lnTo>
                  <a:lnTo>
                    <a:pt x="21346" y="7262"/>
                  </a:lnTo>
                  <a:lnTo>
                    <a:pt x="21473" y="6702"/>
                  </a:lnTo>
                  <a:lnTo>
                    <a:pt x="21473" y="6328"/>
                  </a:lnTo>
                  <a:lnTo>
                    <a:pt x="21226" y="6141"/>
                  </a:lnTo>
                  <a:lnTo>
                    <a:pt x="20212" y="6141"/>
                  </a:lnTo>
                  <a:lnTo>
                    <a:pt x="19704" y="5393"/>
                  </a:lnTo>
                  <a:lnTo>
                    <a:pt x="19457" y="5393"/>
                  </a:lnTo>
                  <a:lnTo>
                    <a:pt x="18316" y="5580"/>
                  </a:lnTo>
                  <a:lnTo>
                    <a:pt x="17688" y="5393"/>
                  </a:lnTo>
                  <a:lnTo>
                    <a:pt x="17181" y="4842"/>
                  </a:lnTo>
                  <a:lnTo>
                    <a:pt x="16547" y="4842"/>
                  </a:lnTo>
                  <a:lnTo>
                    <a:pt x="16173" y="4468"/>
                  </a:lnTo>
                  <a:lnTo>
                    <a:pt x="16173" y="3907"/>
                  </a:lnTo>
                  <a:lnTo>
                    <a:pt x="15919" y="3720"/>
                  </a:lnTo>
                  <a:lnTo>
                    <a:pt x="15285" y="4281"/>
                  </a:lnTo>
                  <a:lnTo>
                    <a:pt x="15285" y="2599"/>
                  </a:lnTo>
                  <a:lnTo>
                    <a:pt x="15032" y="2973"/>
                  </a:lnTo>
                  <a:lnTo>
                    <a:pt x="14905" y="3907"/>
                  </a:lnTo>
                  <a:lnTo>
                    <a:pt x="14531" y="4281"/>
                  </a:lnTo>
                  <a:lnTo>
                    <a:pt x="14404" y="2973"/>
                  </a:lnTo>
                  <a:lnTo>
                    <a:pt x="14150" y="2973"/>
                  </a:lnTo>
                  <a:lnTo>
                    <a:pt x="13897" y="3533"/>
                  </a:lnTo>
                  <a:lnTo>
                    <a:pt x="14024" y="3907"/>
                  </a:lnTo>
                  <a:lnTo>
                    <a:pt x="13897" y="4468"/>
                  </a:lnTo>
                  <a:lnTo>
                    <a:pt x="12635" y="4468"/>
                  </a:lnTo>
                  <a:lnTo>
                    <a:pt x="12635" y="5393"/>
                  </a:lnTo>
                  <a:lnTo>
                    <a:pt x="12508" y="6141"/>
                  </a:lnTo>
                  <a:lnTo>
                    <a:pt x="12001" y="5954"/>
                  </a:lnTo>
                  <a:lnTo>
                    <a:pt x="11875" y="5206"/>
                  </a:lnTo>
                  <a:lnTo>
                    <a:pt x="11621" y="5206"/>
                  </a:lnTo>
                  <a:lnTo>
                    <a:pt x="11621" y="5954"/>
                  </a:lnTo>
                  <a:lnTo>
                    <a:pt x="11494" y="6515"/>
                  </a:lnTo>
                  <a:lnTo>
                    <a:pt x="11367" y="6141"/>
                  </a:lnTo>
                  <a:lnTo>
                    <a:pt x="11367" y="5393"/>
                  </a:lnTo>
                  <a:lnTo>
                    <a:pt x="11494" y="4281"/>
                  </a:lnTo>
                  <a:lnTo>
                    <a:pt x="11494" y="2234"/>
                  </a:lnTo>
                  <a:lnTo>
                    <a:pt x="11367" y="1486"/>
                  </a:lnTo>
                  <a:lnTo>
                    <a:pt x="10740" y="739"/>
                  </a:lnTo>
                  <a:lnTo>
                    <a:pt x="10359" y="0"/>
                  </a:lnTo>
                  <a:close/>
                </a:path>
              </a:pathLst>
            </a:custGeom>
            <a:solidFill>
              <a:srgbClr val="CAD4D7"/>
            </a:solidFill>
            <a:ln w="12700" cap="flat">
              <a:noFill/>
              <a:miter lim="400000"/>
            </a:ln>
            <a:effectLst/>
          </p:spPr>
          <p:txBody>
            <a:bodyPr wrap="square" lIns="0" tIns="0" rIns="0" bIns="0" numCol="1" anchor="ctr">
              <a:noAutofit/>
            </a:bodyPr>
            <a:lstStyle/>
            <a:p>
              <a:pPr defTabSz="342900">
                <a:lnSpc>
                  <a:spcPct val="100000"/>
                </a:lnSpc>
                <a:spcBef>
                  <a:spcPts val="0"/>
                </a:spcBef>
                <a:defRPr sz="1400">
                  <a:latin typeface="Arial"/>
                  <a:ea typeface="Arial"/>
                  <a:cs typeface="Arial"/>
                  <a:sym typeface="Arial"/>
                </a:defRPr>
              </a:pPr>
              <a:endParaRPr sz="525"/>
            </a:p>
          </p:txBody>
        </p:sp>
        <p:sp>
          <p:nvSpPr>
            <p:cNvPr id="89" name="Google Shape;10480;p32">
              <a:extLst>
                <a:ext uri="{FF2B5EF4-FFF2-40B4-BE49-F238E27FC236}">
                  <a16:creationId xmlns:a16="http://schemas.microsoft.com/office/drawing/2014/main" id="{268B7953-402C-C049-E69A-4EA2B5D3A86E}"/>
                </a:ext>
              </a:extLst>
            </p:cNvPr>
            <p:cNvSpPr/>
            <p:nvPr/>
          </p:nvSpPr>
          <p:spPr>
            <a:xfrm>
              <a:off x="12374007" y="1404050"/>
              <a:ext cx="107096" cy="87247"/>
            </a:xfrm>
            <a:custGeom>
              <a:avLst/>
              <a:gdLst/>
              <a:ahLst/>
              <a:cxnLst>
                <a:cxn ang="0">
                  <a:pos x="wd2" y="hd2"/>
                </a:cxn>
                <a:cxn ang="5400000">
                  <a:pos x="wd2" y="hd2"/>
                </a:cxn>
                <a:cxn ang="10800000">
                  <a:pos x="wd2" y="hd2"/>
                </a:cxn>
                <a:cxn ang="16200000">
                  <a:pos x="wd2" y="hd2"/>
                </a:cxn>
              </a:cxnLst>
              <a:rect l="0" t="0" r="r" b="b"/>
              <a:pathLst>
                <a:path w="21600" h="21600" extrusionOk="0">
                  <a:moveTo>
                    <a:pt x="16338" y="0"/>
                  </a:moveTo>
                  <a:lnTo>
                    <a:pt x="14752" y="1239"/>
                  </a:lnTo>
                  <a:lnTo>
                    <a:pt x="10523" y="3689"/>
                  </a:lnTo>
                  <a:lnTo>
                    <a:pt x="10523" y="1239"/>
                  </a:lnTo>
                  <a:lnTo>
                    <a:pt x="8962" y="1239"/>
                  </a:lnTo>
                  <a:lnTo>
                    <a:pt x="6848" y="3069"/>
                  </a:lnTo>
                  <a:lnTo>
                    <a:pt x="6319" y="4308"/>
                  </a:lnTo>
                  <a:lnTo>
                    <a:pt x="5790" y="6167"/>
                  </a:lnTo>
                  <a:lnTo>
                    <a:pt x="3147" y="5548"/>
                  </a:lnTo>
                  <a:lnTo>
                    <a:pt x="1586" y="7407"/>
                  </a:lnTo>
                  <a:lnTo>
                    <a:pt x="0" y="9266"/>
                  </a:lnTo>
                  <a:lnTo>
                    <a:pt x="1586" y="10505"/>
                  </a:lnTo>
                  <a:lnTo>
                    <a:pt x="5262" y="10505"/>
                  </a:lnTo>
                  <a:lnTo>
                    <a:pt x="6319" y="13574"/>
                  </a:lnTo>
                  <a:lnTo>
                    <a:pt x="6848" y="15433"/>
                  </a:lnTo>
                  <a:lnTo>
                    <a:pt x="6848" y="17911"/>
                  </a:lnTo>
                  <a:lnTo>
                    <a:pt x="8434" y="18531"/>
                  </a:lnTo>
                  <a:lnTo>
                    <a:pt x="6848" y="20980"/>
                  </a:lnTo>
                  <a:lnTo>
                    <a:pt x="8962" y="20980"/>
                  </a:lnTo>
                  <a:lnTo>
                    <a:pt x="10523" y="21600"/>
                  </a:lnTo>
                  <a:lnTo>
                    <a:pt x="11052" y="19741"/>
                  </a:lnTo>
                  <a:lnTo>
                    <a:pt x="14752" y="17911"/>
                  </a:lnTo>
                  <a:lnTo>
                    <a:pt x="16842" y="17911"/>
                  </a:lnTo>
                  <a:lnTo>
                    <a:pt x="18957" y="15433"/>
                  </a:lnTo>
                  <a:lnTo>
                    <a:pt x="18428" y="13574"/>
                  </a:lnTo>
                  <a:lnTo>
                    <a:pt x="18957" y="9266"/>
                  </a:lnTo>
                  <a:lnTo>
                    <a:pt x="20014" y="8646"/>
                  </a:lnTo>
                  <a:lnTo>
                    <a:pt x="21600" y="5548"/>
                  </a:lnTo>
                  <a:lnTo>
                    <a:pt x="20014" y="3069"/>
                  </a:lnTo>
                  <a:lnTo>
                    <a:pt x="18428" y="2479"/>
                  </a:lnTo>
                  <a:lnTo>
                    <a:pt x="16842" y="620"/>
                  </a:lnTo>
                  <a:lnTo>
                    <a:pt x="16338" y="0"/>
                  </a:lnTo>
                  <a:close/>
                </a:path>
              </a:pathLst>
            </a:custGeom>
            <a:solidFill>
              <a:srgbClr val="CAD4D7"/>
            </a:solidFill>
            <a:ln w="12700" cap="flat">
              <a:noFill/>
              <a:miter lim="400000"/>
            </a:ln>
            <a:effectLst/>
          </p:spPr>
          <p:txBody>
            <a:bodyPr wrap="square" lIns="0" tIns="0" rIns="0" bIns="0" numCol="1" anchor="ctr">
              <a:noAutofit/>
            </a:bodyPr>
            <a:lstStyle/>
            <a:p>
              <a:pPr defTabSz="342900">
                <a:lnSpc>
                  <a:spcPct val="100000"/>
                </a:lnSpc>
                <a:spcBef>
                  <a:spcPts val="0"/>
                </a:spcBef>
                <a:defRPr sz="1400">
                  <a:latin typeface="Arial"/>
                  <a:ea typeface="Arial"/>
                  <a:cs typeface="Arial"/>
                  <a:sym typeface="Arial"/>
                </a:defRPr>
              </a:pPr>
              <a:endParaRPr sz="525"/>
            </a:p>
          </p:txBody>
        </p:sp>
        <p:sp>
          <p:nvSpPr>
            <p:cNvPr id="90" name="Google Shape;10481;p32">
              <a:extLst>
                <a:ext uri="{FF2B5EF4-FFF2-40B4-BE49-F238E27FC236}">
                  <a16:creationId xmlns:a16="http://schemas.microsoft.com/office/drawing/2014/main" id="{FF3CBE5A-4060-4AD5-281B-830195C6F871}"/>
                </a:ext>
              </a:extLst>
            </p:cNvPr>
            <p:cNvSpPr/>
            <p:nvPr/>
          </p:nvSpPr>
          <p:spPr>
            <a:xfrm>
              <a:off x="12413200" y="1458877"/>
              <a:ext cx="195842" cy="207032"/>
            </a:xfrm>
            <a:custGeom>
              <a:avLst/>
              <a:gdLst/>
              <a:ahLst/>
              <a:cxnLst>
                <a:cxn ang="0">
                  <a:pos x="wd2" y="hd2"/>
                </a:cxn>
                <a:cxn ang="5400000">
                  <a:pos x="wd2" y="hd2"/>
                </a:cxn>
                <a:cxn ang="10800000">
                  <a:pos x="wd2" y="hd2"/>
                </a:cxn>
                <a:cxn ang="16200000">
                  <a:pos x="wd2" y="hd2"/>
                </a:cxn>
              </a:cxnLst>
              <a:rect l="0" t="0" r="r" b="b"/>
              <a:pathLst>
                <a:path w="21600" h="21600" extrusionOk="0">
                  <a:moveTo>
                    <a:pt x="10945" y="0"/>
                  </a:moveTo>
                  <a:lnTo>
                    <a:pt x="8921" y="1306"/>
                  </a:lnTo>
                  <a:lnTo>
                    <a:pt x="6622" y="3121"/>
                  </a:lnTo>
                  <a:lnTo>
                    <a:pt x="5176" y="3121"/>
                  </a:lnTo>
                  <a:lnTo>
                    <a:pt x="2010" y="3644"/>
                  </a:lnTo>
                  <a:lnTo>
                    <a:pt x="578" y="4949"/>
                  </a:lnTo>
                  <a:lnTo>
                    <a:pt x="0" y="6242"/>
                  </a:lnTo>
                  <a:lnTo>
                    <a:pt x="1432" y="7026"/>
                  </a:lnTo>
                  <a:lnTo>
                    <a:pt x="2299" y="8332"/>
                  </a:lnTo>
                  <a:lnTo>
                    <a:pt x="3745" y="8332"/>
                  </a:lnTo>
                  <a:lnTo>
                    <a:pt x="4323" y="8854"/>
                  </a:lnTo>
                  <a:lnTo>
                    <a:pt x="3745" y="9886"/>
                  </a:lnTo>
                  <a:lnTo>
                    <a:pt x="3745" y="11192"/>
                  </a:lnTo>
                  <a:lnTo>
                    <a:pt x="2299" y="13007"/>
                  </a:lnTo>
                  <a:lnTo>
                    <a:pt x="2010" y="15358"/>
                  </a:lnTo>
                  <a:lnTo>
                    <a:pt x="867" y="16128"/>
                  </a:lnTo>
                  <a:lnTo>
                    <a:pt x="1432" y="17434"/>
                  </a:lnTo>
                  <a:lnTo>
                    <a:pt x="578" y="17956"/>
                  </a:lnTo>
                  <a:lnTo>
                    <a:pt x="867" y="19250"/>
                  </a:lnTo>
                  <a:lnTo>
                    <a:pt x="1721" y="19250"/>
                  </a:lnTo>
                  <a:lnTo>
                    <a:pt x="2877" y="18740"/>
                  </a:lnTo>
                  <a:lnTo>
                    <a:pt x="4323" y="18218"/>
                  </a:lnTo>
                  <a:lnTo>
                    <a:pt x="6044" y="17434"/>
                  </a:lnTo>
                  <a:lnTo>
                    <a:pt x="7200" y="17434"/>
                  </a:lnTo>
                  <a:lnTo>
                    <a:pt x="8067" y="16390"/>
                  </a:lnTo>
                  <a:lnTo>
                    <a:pt x="8921" y="14835"/>
                  </a:lnTo>
                  <a:lnTo>
                    <a:pt x="9499" y="14313"/>
                  </a:lnTo>
                  <a:lnTo>
                    <a:pt x="10945" y="14313"/>
                  </a:lnTo>
                  <a:lnTo>
                    <a:pt x="11523" y="14052"/>
                  </a:lnTo>
                  <a:lnTo>
                    <a:pt x="11523" y="15358"/>
                  </a:lnTo>
                  <a:lnTo>
                    <a:pt x="10945" y="17695"/>
                  </a:lnTo>
                  <a:lnTo>
                    <a:pt x="10945" y="19250"/>
                  </a:lnTo>
                  <a:lnTo>
                    <a:pt x="10366" y="20294"/>
                  </a:lnTo>
                  <a:lnTo>
                    <a:pt x="10655" y="21600"/>
                  </a:lnTo>
                  <a:lnTo>
                    <a:pt x="11812" y="21600"/>
                  </a:lnTo>
                  <a:lnTo>
                    <a:pt x="12954" y="20555"/>
                  </a:lnTo>
                  <a:lnTo>
                    <a:pt x="12954" y="19511"/>
                  </a:lnTo>
                  <a:lnTo>
                    <a:pt x="13533" y="18218"/>
                  </a:lnTo>
                  <a:lnTo>
                    <a:pt x="14978" y="17695"/>
                  </a:lnTo>
                  <a:lnTo>
                    <a:pt x="16410" y="17434"/>
                  </a:lnTo>
                  <a:lnTo>
                    <a:pt x="17566" y="14313"/>
                  </a:lnTo>
                  <a:lnTo>
                    <a:pt x="17566" y="13007"/>
                  </a:lnTo>
                  <a:lnTo>
                    <a:pt x="19012" y="11192"/>
                  </a:lnTo>
                  <a:lnTo>
                    <a:pt x="20733" y="10408"/>
                  </a:lnTo>
                  <a:lnTo>
                    <a:pt x="21600" y="9886"/>
                  </a:lnTo>
                  <a:lnTo>
                    <a:pt x="20154" y="9103"/>
                  </a:lnTo>
                  <a:lnTo>
                    <a:pt x="19301" y="8593"/>
                  </a:lnTo>
                  <a:lnTo>
                    <a:pt x="17855" y="7809"/>
                  </a:lnTo>
                  <a:lnTo>
                    <a:pt x="16121" y="8854"/>
                  </a:lnTo>
                  <a:lnTo>
                    <a:pt x="14978" y="9625"/>
                  </a:lnTo>
                  <a:lnTo>
                    <a:pt x="13244" y="8593"/>
                  </a:lnTo>
                  <a:lnTo>
                    <a:pt x="11523" y="7026"/>
                  </a:lnTo>
                  <a:lnTo>
                    <a:pt x="10945" y="4949"/>
                  </a:lnTo>
                  <a:lnTo>
                    <a:pt x="11523" y="4427"/>
                  </a:lnTo>
                  <a:lnTo>
                    <a:pt x="12954" y="3905"/>
                  </a:lnTo>
                  <a:lnTo>
                    <a:pt x="12954" y="3382"/>
                  </a:lnTo>
                  <a:lnTo>
                    <a:pt x="11812" y="1828"/>
                  </a:lnTo>
                  <a:lnTo>
                    <a:pt x="10945" y="0"/>
                  </a:lnTo>
                  <a:close/>
                </a:path>
              </a:pathLst>
            </a:custGeom>
            <a:solidFill>
              <a:srgbClr val="CAD4D7"/>
            </a:solidFill>
            <a:ln w="12700" cap="flat">
              <a:noFill/>
              <a:miter lim="400000"/>
            </a:ln>
            <a:effectLst/>
          </p:spPr>
          <p:txBody>
            <a:bodyPr wrap="square" lIns="0" tIns="0" rIns="0" bIns="0" numCol="1" anchor="ctr">
              <a:noAutofit/>
            </a:bodyPr>
            <a:lstStyle/>
            <a:p>
              <a:pPr defTabSz="342900">
                <a:lnSpc>
                  <a:spcPct val="100000"/>
                </a:lnSpc>
                <a:spcBef>
                  <a:spcPts val="0"/>
                </a:spcBef>
                <a:defRPr sz="1400">
                  <a:latin typeface="Arial"/>
                  <a:ea typeface="Arial"/>
                  <a:cs typeface="Arial"/>
                  <a:sym typeface="Arial"/>
                </a:defRPr>
              </a:pPr>
              <a:endParaRPr sz="525"/>
            </a:p>
          </p:txBody>
        </p:sp>
        <p:sp>
          <p:nvSpPr>
            <p:cNvPr id="91" name="Google Shape;10482;p32">
              <a:extLst>
                <a:ext uri="{FF2B5EF4-FFF2-40B4-BE49-F238E27FC236}">
                  <a16:creationId xmlns:a16="http://schemas.microsoft.com/office/drawing/2014/main" id="{C6F80931-E075-F4FC-C59C-A9C6E7AF12F3}"/>
                </a:ext>
              </a:extLst>
            </p:cNvPr>
            <p:cNvSpPr/>
            <p:nvPr/>
          </p:nvSpPr>
          <p:spPr>
            <a:xfrm>
              <a:off x="11903939" y="1142192"/>
              <a:ext cx="511883" cy="673300"/>
            </a:xfrm>
            <a:custGeom>
              <a:avLst/>
              <a:gdLst/>
              <a:ahLst/>
              <a:cxnLst>
                <a:cxn ang="0">
                  <a:pos x="wd2" y="hd2"/>
                </a:cxn>
                <a:cxn ang="5400000">
                  <a:pos x="wd2" y="hd2"/>
                </a:cxn>
                <a:cxn ang="10800000">
                  <a:pos x="wd2" y="hd2"/>
                </a:cxn>
                <a:cxn ang="16200000">
                  <a:pos x="wd2" y="hd2"/>
                </a:cxn>
              </a:cxnLst>
              <a:rect l="0" t="0" r="r" b="b"/>
              <a:pathLst>
                <a:path w="21600" h="21600" extrusionOk="0">
                  <a:moveTo>
                    <a:pt x="10466" y="0"/>
                  </a:moveTo>
                  <a:lnTo>
                    <a:pt x="10139" y="80"/>
                  </a:lnTo>
                  <a:lnTo>
                    <a:pt x="9697" y="478"/>
                  </a:lnTo>
                  <a:lnTo>
                    <a:pt x="9918" y="1201"/>
                  </a:lnTo>
                  <a:lnTo>
                    <a:pt x="9586" y="1598"/>
                  </a:lnTo>
                  <a:lnTo>
                    <a:pt x="9586" y="2000"/>
                  </a:lnTo>
                  <a:lnTo>
                    <a:pt x="9475" y="2401"/>
                  </a:lnTo>
                  <a:lnTo>
                    <a:pt x="9697" y="2478"/>
                  </a:lnTo>
                  <a:lnTo>
                    <a:pt x="9918" y="2799"/>
                  </a:lnTo>
                  <a:lnTo>
                    <a:pt x="9918" y="4718"/>
                  </a:lnTo>
                  <a:lnTo>
                    <a:pt x="10139" y="5200"/>
                  </a:lnTo>
                  <a:lnTo>
                    <a:pt x="10687" y="5758"/>
                  </a:lnTo>
                  <a:lnTo>
                    <a:pt x="10687" y="6321"/>
                  </a:lnTo>
                  <a:lnTo>
                    <a:pt x="11240" y="6799"/>
                  </a:lnTo>
                  <a:lnTo>
                    <a:pt x="11240" y="7120"/>
                  </a:lnTo>
                  <a:lnTo>
                    <a:pt x="10797" y="7120"/>
                  </a:lnTo>
                  <a:lnTo>
                    <a:pt x="10576" y="6879"/>
                  </a:lnTo>
                  <a:lnTo>
                    <a:pt x="10139" y="6160"/>
                  </a:lnTo>
                  <a:lnTo>
                    <a:pt x="9697" y="5758"/>
                  </a:lnTo>
                  <a:lnTo>
                    <a:pt x="9475" y="5758"/>
                  </a:lnTo>
                  <a:lnTo>
                    <a:pt x="9033" y="5999"/>
                  </a:lnTo>
                  <a:lnTo>
                    <a:pt x="8817" y="5919"/>
                  </a:lnTo>
                  <a:lnTo>
                    <a:pt x="8817" y="5678"/>
                  </a:lnTo>
                  <a:lnTo>
                    <a:pt x="9144" y="5361"/>
                  </a:lnTo>
                  <a:lnTo>
                    <a:pt x="9365" y="5200"/>
                  </a:lnTo>
                  <a:lnTo>
                    <a:pt x="9365" y="4799"/>
                  </a:lnTo>
                  <a:lnTo>
                    <a:pt x="8922" y="3919"/>
                  </a:lnTo>
                  <a:lnTo>
                    <a:pt x="8922" y="3120"/>
                  </a:lnTo>
                  <a:lnTo>
                    <a:pt x="8817" y="2799"/>
                  </a:lnTo>
                  <a:lnTo>
                    <a:pt x="8043" y="2478"/>
                  </a:lnTo>
                  <a:lnTo>
                    <a:pt x="7711" y="2000"/>
                  </a:lnTo>
                  <a:lnTo>
                    <a:pt x="7274" y="1919"/>
                  </a:lnTo>
                  <a:lnTo>
                    <a:pt x="6942" y="2080"/>
                  </a:lnTo>
                  <a:lnTo>
                    <a:pt x="6942" y="2558"/>
                  </a:lnTo>
                  <a:lnTo>
                    <a:pt x="6278" y="3200"/>
                  </a:lnTo>
                  <a:lnTo>
                    <a:pt x="6168" y="3678"/>
                  </a:lnTo>
                  <a:lnTo>
                    <a:pt x="6278" y="4160"/>
                  </a:lnTo>
                  <a:lnTo>
                    <a:pt x="6610" y="4718"/>
                  </a:lnTo>
                  <a:lnTo>
                    <a:pt x="6721" y="5361"/>
                  </a:lnTo>
                  <a:lnTo>
                    <a:pt x="6389" y="5281"/>
                  </a:lnTo>
                  <a:lnTo>
                    <a:pt x="6168" y="4959"/>
                  </a:lnTo>
                  <a:lnTo>
                    <a:pt x="6057" y="4481"/>
                  </a:lnTo>
                  <a:lnTo>
                    <a:pt x="6168" y="4160"/>
                  </a:lnTo>
                  <a:lnTo>
                    <a:pt x="5841" y="4080"/>
                  </a:lnTo>
                  <a:lnTo>
                    <a:pt x="5620" y="3759"/>
                  </a:lnTo>
                  <a:lnTo>
                    <a:pt x="5509" y="3759"/>
                  </a:lnTo>
                  <a:lnTo>
                    <a:pt x="5177" y="4000"/>
                  </a:lnTo>
                  <a:lnTo>
                    <a:pt x="4956" y="3919"/>
                  </a:lnTo>
                  <a:lnTo>
                    <a:pt x="4956" y="3598"/>
                  </a:lnTo>
                  <a:lnTo>
                    <a:pt x="5509" y="3281"/>
                  </a:lnTo>
                  <a:lnTo>
                    <a:pt x="5509" y="3200"/>
                  </a:lnTo>
                  <a:lnTo>
                    <a:pt x="5177" y="3120"/>
                  </a:lnTo>
                  <a:lnTo>
                    <a:pt x="4519" y="3281"/>
                  </a:lnTo>
                  <a:lnTo>
                    <a:pt x="4077" y="3518"/>
                  </a:lnTo>
                  <a:lnTo>
                    <a:pt x="3634" y="3281"/>
                  </a:lnTo>
                  <a:lnTo>
                    <a:pt x="4077" y="2960"/>
                  </a:lnTo>
                  <a:lnTo>
                    <a:pt x="4187" y="2799"/>
                  </a:lnTo>
                  <a:lnTo>
                    <a:pt x="4735" y="2401"/>
                  </a:lnTo>
                  <a:lnTo>
                    <a:pt x="5177" y="2401"/>
                  </a:lnTo>
                  <a:lnTo>
                    <a:pt x="5288" y="2478"/>
                  </a:lnTo>
                  <a:lnTo>
                    <a:pt x="5731" y="2558"/>
                  </a:lnTo>
                  <a:lnTo>
                    <a:pt x="6057" y="2321"/>
                  </a:lnTo>
                  <a:lnTo>
                    <a:pt x="6168" y="2000"/>
                  </a:lnTo>
                  <a:lnTo>
                    <a:pt x="5731" y="1518"/>
                  </a:lnTo>
                  <a:lnTo>
                    <a:pt x="5509" y="1281"/>
                  </a:lnTo>
                  <a:lnTo>
                    <a:pt x="4735" y="1361"/>
                  </a:lnTo>
                  <a:lnTo>
                    <a:pt x="3524" y="2080"/>
                  </a:lnTo>
                  <a:lnTo>
                    <a:pt x="3086" y="2160"/>
                  </a:lnTo>
                  <a:lnTo>
                    <a:pt x="2865" y="2080"/>
                  </a:lnTo>
                  <a:lnTo>
                    <a:pt x="2865" y="1759"/>
                  </a:lnTo>
                  <a:lnTo>
                    <a:pt x="2423" y="1598"/>
                  </a:lnTo>
                  <a:lnTo>
                    <a:pt x="2202" y="1679"/>
                  </a:lnTo>
                  <a:lnTo>
                    <a:pt x="2202" y="2160"/>
                  </a:lnTo>
                  <a:lnTo>
                    <a:pt x="2865" y="2719"/>
                  </a:lnTo>
                  <a:lnTo>
                    <a:pt x="2755" y="2879"/>
                  </a:lnTo>
                  <a:lnTo>
                    <a:pt x="2202" y="2879"/>
                  </a:lnTo>
                  <a:lnTo>
                    <a:pt x="1980" y="2478"/>
                  </a:lnTo>
                  <a:lnTo>
                    <a:pt x="1654" y="1919"/>
                  </a:lnTo>
                  <a:lnTo>
                    <a:pt x="1211" y="1919"/>
                  </a:lnTo>
                  <a:lnTo>
                    <a:pt x="658" y="2321"/>
                  </a:lnTo>
                  <a:lnTo>
                    <a:pt x="769" y="2799"/>
                  </a:lnTo>
                  <a:lnTo>
                    <a:pt x="880" y="2960"/>
                  </a:lnTo>
                  <a:lnTo>
                    <a:pt x="880" y="3361"/>
                  </a:lnTo>
                  <a:lnTo>
                    <a:pt x="769" y="3361"/>
                  </a:lnTo>
                  <a:lnTo>
                    <a:pt x="221" y="3678"/>
                  </a:lnTo>
                  <a:lnTo>
                    <a:pt x="0" y="3759"/>
                  </a:lnTo>
                  <a:lnTo>
                    <a:pt x="0" y="4160"/>
                  </a:lnTo>
                  <a:lnTo>
                    <a:pt x="111" y="4718"/>
                  </a:lnTo>
                  <a:lnTo>
                    <a:pt x="221" y="5200"/>
                  </a:lnTo>
                  <a:lnTo>
                    <a:pt x="769" y="5919"/>
                  </a:lnTo>
                  <a:lnTo>
                    <a:pt x="769" y="6160"/>
                  </a:lnTo>
                  <a:lnTo>
                    <a:pt x="1211" y="6080"/>
                  </a:lnTo>
                  <a:lnTo>
                    <a:pt x="1433" y="5758"/>
                  </a:lnTo>
                  <a:lnTo>
                    <a:pt x="1433" y="4959"/>
                  </a:lnTo>
                  <a:lnTo>
                    <a:pt x="1759" y="4879"/>
                  </a:lnTo>
                  <a:lnTo>
                    <a:pt x="2202" y="5200"/>
                  </a:lnTo>
                  <a:lnTo>
                    <a:pt x="2423" y="4959"/>
                  </a:lnTo>
                  <a:lnTo>
                    <a:pt x="2533" y="5120"/>
                  </a:lnTo>
                  <a:lnTo>
                    <a:pt x="2312" y="5521"/>
                  </a:lnTo>
                  <a:lnTo>
                    <a:pt x="2202" y="6080"/>
                  </a:lnTo>
                  <a:lnTo>
                    <a:pt x="1980" y="6160"/>
                  </a:lnTo>
                  <a:lnTo>
                    <a:pt x="1980" y="6401"/>
                  </a:lnTo>
                  <a:lnTo>
                    <a:pt x="2533" y="6799"/>
                  </a:lnTo>
                  <a:lnTo>
                    <a:pt x="2533" y="6879"/>
                  </a:lnTo>
                  <a:lnTo>
                    <a:pt x="2865" y="6959"/>
                  </a:lnTo>
                  <a:lnTo>
                    <a:pt x="3302" y="6959"/>
                  </a:lnTo>
                  <a:lnTo>
                    <a:pt x="3413" y="7120"/>
                  </a:lnTo>
                  <a:lnTo>
                    <a:pt x="3413" y="7361"/>
                  </a:lnTo>
                  <a:lnTo>
                    <a:pt x="2865" y="7682"/>
                  </a:lnTo>
                  <a:lnTo>
                    <a:pt x="2533" y="7682"/>
                  </a:lnTo>
                  <a:lnTo>
                    <a:pt x="2533" y="7521"/>
                  </a:lnTo>
                  <a:lnTo>
                    <a:pt x="2423" y="7280"/>
                  </a:lnTo>
                  <a:lnTo>
                    <a:pt x="1654" y="6879"/>
                  </a:lnTo>
                  <a:lnTo>
                    <a:pt x="1433" y="6959"/>
                  </a:lnTo>
                  <a:lnTo>
                    <a:pt x="1433" y="7200"/>
                  </a:lnTo>
                  <a:lnTo>
                    <a:pt x="1759" y="7601"/>
                  </a:lnTo>
                  <a:lnTo>
                    <a:pt x="2202" y="7758"/>
                  </a:lnTo>
                  <a:lnTo>
                    <a:pt x="2533" y="7999"/>
                  </a:lnTo>
                  <a:lnTo>
                    <a:pt x="2533" y="8079"/>
                  </a:lnTo>
                  <a:lnTo>
                    <a:pt x="2312" y="8320"/>
                  </a:lnTo>
                  <a:lnTo>
                    <a:pt x="2533" y="8561"/>
                  </a:lnTo>
                  <a:lnTo>
                    <a:pt x="3086" y="8798"/>
                  </a:lnTo>
                  <a:lnTo>
                    <a:pt x="3524" y="8959"/>
                  </a:lnTo>
                  <a:lnTo>
                    <a:pt x="3634" y="9280"/>
                  </a:lnTo>
                  <a:lnTo>
                    <a:pt x="4077" y="9360"/>
                  </a:lnTo>
                  <a:lnTo>
                    <a:pt x="4735" y="9360"/>
                  </a:lnTo>
                  <a:lnTo>
                    <a:pt x="4956" y="9521"/>
                  </a:lnTo>
                  <a:lnTo>
                    <a:pt x="4624" y="9682"/>
                  </a:lnTo>
                  <a:lnTo>
                    <a:pt x="3966" y="9682"/>
                  </a:lnTo>
                  <a:lnTo>
                    <a:pt x="3966" y="10079"/>
                  </a:lnTo>
                  <a:lnTo>
                    <a:pt x="4187" y="10481"/>
                  </a:lnTo>
                  <a:lnTo>
                    <a:pt x="4519" y="10481"/>
                  </a:lnTo>
                  <a:lnTo>
                    <a:pt x="4956" y="10561"/>
                  </a:lnTo>
                  <a:lnTo>
                    <a:pt x="5620" y="11119"/>
                  </a:lnTo>
                  <a:lnTo>
                    <a:pt x="5841" y="11360"/>
                  </a:lnTo>
                  <a:lnTo>
                    <a:pt x="5620" y="11601"/>
                  </a:lnTo>
                  <a:lnTo>
                    <a:pt x="5620" y="11762"/>
                  </a:lnTo>
                  <a:lnTo>
                    <a:pt x="7274" y="11762"/>
                  </a:lnTo>
                  <a:lnTo>
                    <a:pt x="7711" y="11521"/>
                  </a:lnTo>
                  <a:lnTo>
                    <a:pt x="7711" y="11200"/>
                  </a:lnTo>
                  <a:lnTo>
                    <a:pt x="7932" y="10722"/>
                  </a:lnTo>
                  <a:lnTo>
                    <a:pt x="8375" y="10561"/>
                  </a:lnTo>
                  <a:lnTo>
                    <a:pt x="8817" y="10722"/>
                  </a:lnTo>
                  <a:lnTo>
                    <a:pt x="8817" y="10400"/>
                  </a:lnTo>
                  <a:lnTo>
                    <a:pt x="8485" y="9999"/>
                  </a:lnTo>
                  <a:lnTo>
                    <a:pt x="8264" y="9601"/>
                  </a:lnTo>
                  <a:lnTo>
                    <a:pt x="8264" y="9119"/>
                  </a:lnTo>
                  <a:lnTo>
                    <a:pt x="8043" y="8798"/>
                  </a:lnTo>
                  <a:lnTo>
                    <a:pt x="8043" y="8481"/>
                  </a:lnTo>
                  <a:lnTo>
                    <a:pt x="8375" y="8401"/>
                  </a:lnTo>
                  <a:lnTo>
                    <a:pt x="8596" y="8481"/>
                  </a:lnTo>
                  <a:lnTo>
                    <a:pt x="8922" y="8879"/>
                  </a:lnTo>
                  <a:lnTo>
                    <a:pt x="8817" y="8959"/>
                  </a:lnTo>
                  <a:lnTo>
                    <a:pt x="8922" y="9280"/>
                  </a:lnTo>
                  <a:lnTo>
                    <a:pt x="9365" y="8959"/>
                  </a:lnTo>
                  <a:lnTo>
                    <a:pt x="9365" y="8722"/>
                  </a:lnTo>
                  <a:lnTo>
                    <a:pt x="9144" y="7999"/>
                  </a:lnTo>
                  <a:lnTo>
                    <a:pt x="9475" y="7682"/>
                  </a:lnTo>
                  <a:lnTo>
                    <a:pt x="9586" y="7682"/>
                  </a:lnTo>
                  <a:lnTo>
                    <a:pt x="9918" y="7999"/>
                  </a:lnTo>
                  <a:lnTo>
                    <a:pt x="9918" y="8481"/>
                  </a:lnTo>
                  <a:lnTo>
                    <a:pt x="10139" y="8722"/>
                  </a:lnTo>
                  <a:lnTo>
                    <a:pt x="10139" y="8959"/>
                  </a:lnTo>
                  <a:lnTo>
                    <a:pt x="9697" y="9280"/>
                  </a:lnTo>
                  <a:lnTo>
                    <a:pt x="9697" y="9521"/>
                  </a:lnTo>
                  <a:lnTo>
                    <a:pt x="9918" y="10079"/>
                  </a:lnTo>
                  <a:lnTo>
                    <a:pt x="10139" y="10160"/>
                  </a:lnTo>
                  <a:lnTo>
                    <a:pt x="10576" y="10079"/>
                  </a:lnTo>
                  <a:lnTo>
                    <a:pt x="11350" y="9521"/>
                  </a:lnTo>
                  <a:lnTo>
                    <a:pt x="11682" y="8959"/>
                  </a:lnTo>
                  <a:lnTo>
                    <a:pt x="11682" y="8561"/>
                  </a:lnTo>
                  <a:lnTo>
                    <a:pt x="11788" y="8320"/>
                  </a:lnTo>
                  <a:lnTo>
                    <a:pt x="12119" y="8401"/>
                  </a:lnTo>
                  <a:lnTo>
                    <a:pt x="12341" y="8722"/>
                  </a:lnTo>
                  <a:lnTo>
                    <a:pt x="12230" y="9200"/>
                  </a:lnTo>
                  <a:lnTo>
                    <a:pt x="11898" y="9601"/>
                  </a:lnTo>
                  <a:lnTo>
                    <a:pt x="11898" y="9919"/>
                  </a:lnTo>
                  <a:lnTo>
                    <a:pt x="12341" y="10079"/>
                  </a:lnTo>
                  <a:lnTo>
                    <a:pt x="12894" y="9999"/>
                  </a:lnTo>
                  <a:lnTo>
                    <a:pt x="13331" y="9682"/>
                  </a:lnTo>
                  <a:lnTo>
                    <a:pt x="13552" y="9682"/>
                  </a:lnTo>
                  <a:lnTo>
                    <a:pt x="13552" y="9919"/>
                  </a:lnTo>
                  <a:lnTo>
                    <a:pt x="13331" y="10079"/>
                  </a:lnTo>
                  <a:lnTo>
                    <a:pt x="12783" y="10160"/>
                  </a:lnTo>
                  <a:lnTo>
                    <a:pt x="12341" y="10561"/>
                  </a:lnTo>
                  <a:lnTo>
                    <a:pt x="11350" y="10561"/>
                  </a:lnTo>
                  <a:lnTo>
                    <a:pt x="10576" y="10802"/>
                  </a:lnTo>
                  <a:lnTo>
                    <a:pt x="10466" y="10959"/>
                  </a:lnTo>
                  <a:lnTo>
                    <a:pt x="10576" y="11280"/>
                  </a:lnTo>
                  <a:lnTo>
                    <a:pt x="9918" y="11521"/>
                  </a:lnTo>
                  <a:lnTo>
                    <a:pt x="9475" y="11918"/>
                  </a:lnTo>
                  <a:lnTo>
                    <a:pt x="9033" y="12159"/>
                  </a:lnTo>
                  <a:lnTo>
                    <a:pt x="8817" y="12159"/>
                  </a:lnTo>
                  <a:lnTo>
                    <a:pt x="8264" y="12400"/>
                  </a:lnTo>
                  <a:lnTo>
                    <a:pt x="8264" y="12721"/>
                  </a:lnTo>
                  <a:lnTo>
                    <a:pt x="7932" y="12802"/>
                  </a:lnTo>
                  <a:lnTo>
                    <a:pt x="7822" y="12481"/>
                  </a:lnTo>
                  <a:lnTo>
                    <a:pt x="7711" y="12320"/>
                  </a:lnTo>
                  <a:lnTo>
                    <a:pt x="7274" y="12481"/>
                  </a:lnTo>
                  <a:lnTo>
                    <a:pt x="6831" y="12561"/>
                  </a:lnTo>
                  <a:lnTo>
                    <a:pt x="6831" y="12802"/>
                  </a:lnTo>
                  <a:lnTo>
                    <a:pt x="6721" y="12958"/>
                  </a:lnTo>
                  <a:lnTo>
                    <a:pt x="6942" y="13681"/>
                  </a:lnTo>
                  <a:lnTo>
                    <a:pt x="6942" y="14159"/>
                  </a:lnTo>
                  <a:lnTo>
                    <a:pt x="7163" y="14320"/>
                  </a:lnTo>
                  <a:lnTo>
                    <a:pt x="7711" y="14320"/>
                  </a:lnTo>
                  <a:lnTo>
                    <a:pt x="8043" y="14159"/>
                  </a:lnTo>
                  <a:lnTo>
                    <a:pt x="8596" y="14079"/>
                  </a:lnTo>
                  <a:lnTo>
                    <a:pt x="8922" y="13999"/>
                  </a:lnTo>
                  <a:lnTo>
                    <a:pt x="9365" y="13999"/>
                  </a:lnTo>
                  <a:lnTo>
                    <a:pt x="9697" y="13922"/>
                  </a:lnTo>
                  <a:lnTo>
                    <a:pt x="10139" y="13521"/>
                  </a:lnTo>
                  <a:lnTo>
                    <a:pt x="10466" y="13521"/>
                  </a:lnTo>
                  <a:lnTo>
                    <a:pt x="10576" y="13360"/>
                  </a:lnTo>
                  <a:lnTo>
                    <a:pt x="11129" y="13360"/>
                  </a:lnTo>
                  <a:lnTo>
                    <a:pt x="11240" y="13521"/>
                  </a:lnTo>
                  <a:lnTo>
                    <a:pt x="12783" y="13521"/>
                  </a:lnTo>
                  <a:lnTo>
                    <a:pt x="13004" y="13280"/>
                  </a:lnTo>
                  <a:lnTo>
                    <a:pt x="13441" y="13119"/>
                  </a:lnTo>
                  <a:lnTo>
                    <a:pt x="13773" y="13119"/>
                  </a:lnTo>
                  <a:lnTo>
                    <a:pt x="13773" y="13360"/>
                  </a:lnTo>
                  <a:lnTo>
                    <a:pt x="13441" y="13521"/>
                  </a:lnTo>
                  <a:lnTo>
                    <a:pt x="13331" y="13761"/>
                  </a:lnTo>
                  <a:lnTo>
                    <a:pt x="12894" y="13761"/>
                  </a:lnTo>
                  <a:lnTo>
                    <a:pt x="12672" y="13922"/>
                  </a:lnTo>
                  <a:lnTo>
                    <a:pt x="11788" y="13922"/>
                  </a:lnTo>
                  <a:lnTo>
                    <a:pt x="11240" y="14079"/>
                  </a:lnTo>
                  <a:lnTo>
                    <a:pt x="10250" y="14400"/>
                  </a:lnTo>
                  <a:lnTo>
                    <a:pt x="9918" y="14400"/>
                  </a:lnTo>
                  <a:lnTo>
                    <a:pt x="9475" y="14480"/>
                  </a:lnTo>
                  <a:lnTo>
                    <a:pt x="9475" y="14561"/>
                  </a:lnTo>
                  <a:lnTo>
                    <a:pt x="10028" y="14801"/>
                  </a:lnTo>
                  <a:lnTo>
                    <a:pt x="10797" y="14882"/>
                  </a:lnTo>
                  <a:lnTo>
                    <a:pt x="11240" y="14882"/>
                  </a:lnTo>
                  <a:lnTo>
                    <a:pt x="11788" y="15199"/>
                  </a:lnTo>
                  <a:lnTo>
                    <a:pt x="11788" y="15360"/>
                  </a:lnTo>
                  <a:lnTo>
                    <a:pt x="10687" y="15360"/>
                  </a:lnTo>
                  <a:lnTo>
                    <a:pt x="10250" y="15520"/>
                  </a:lnTo>
                  <a:lnTo>
                    <a:pt x="10028" y="15360"/>
                  </a:lnTo>
                  <a:lnTo>
                    <a:pt x="9475" y="15279"/>
                  </a:lnTo>
                  <a:lnTo>
                    <a:pt x="9365" y="15520"/>
                  </a:lnTo>
                  <a:lnTo>
                    <a:pt x="9144" y="15520"/>
                  </a:lnTo>
                  <a:lnTo>
                    <a:pt x="8922" y="15279"/>
                  </a:lnTo>
                  <a:lnTo>
                    <a:pt x="8596" y="14962"/>
                  </a:lnTo>
                  <a:lnTo>
                    <a:pt x="8264" y="14882"/>
                  </a:lnTo>
                  <a:lnTo>
                    <a:pt x="7490" y="15279"/>
                  </a:lnTo>
                  <a:lnTo>
                    <a:pt x="7490" y="15360"/>
                  </a:lnTo>
                  <a:lnTo>
                    <a:pt x="7822" y="15681"/>
                  </a:lnTo>
                  <a:lnTo>
                    <a:pt x="7932" y="15922"/>
                  </a:lnTo>
                  <a:lnTo>
                    <a:pt x="7822" y="16159"/>
                  </a:lnTo>
                  <a:lnTo>
                    <a:pt x="7932" y="16159"/>
                  </a:lnTo>
                  <a:lnTo>
                    <a:pt x="7822" y="16400"/>
                  </a:lnTo>
                  <a:lnTo>
                    <a:pt x="7932" y="16560"/>
                  </a:lnTo>
                  <a:lnTo>
                    <a:pt x="8375" y="16801"/>
                  </a:lnTo>
                  <a:lnTo>
                    <a:pt x="8375" y="16962"/>
                  </a:lnTo>
                  <a:lnTo>
                    <a:pt x="8485" y="17199"/>
                  </a:lnTo>
                  <a:lnTo>
                    <a:pt x="8596" y="17119"/>
                  </a:lnTo>
                  <a:lnTo>
                    <a:pt x="9033" y="17360"/>
                  </a:lnTo>
                  <a:lnTo>
                    <a:pt x="9033" y="17600"/>
                  </a:lnTo>
                  <a:lnTo>
                    <a:pt x="9365" y="17922"/>
                  </a:lnTo>
                  <a:lnTo>
                    <a:pt x="9475" y="17761"/>
                  </a:lnTo>
                  <a:lnTo>
                    <a:pt x="9918" y="17922"/>
                  </a:lnTo>
                  <a:lnTo>
                    <a:pt x="10139" y="18163"/>
                  </a:lnTo>
                  <a:lnTo>
                    <a:pt x="10466" y="18319"/>
                  </a:lnTo>
                  <a:lnTo>
                    <a:pt x="10466" y="18560"/>
                  </a:lnTo>
                  <a:lnTo>
                    <a:pt x="11129" y="18962"/>
                  </a:lnTo>
                  <a:lnTo>
                    <a:pt x="11788" y="18801"/>
                  </a:lnTo>
                  <a:lnTo>
                    <a:pt x="11898" y="18480"/>
                  </a:lnTo>
                  <a:lnTo>
                    <a:pt x="12230" y="18480"/>
                  </a:lnTo>
                  <a:lnTo>
                    <a:pt x="12341" y="18721"/>
                  </a:lnTo>
                  <a:lnTo>
                    <a:pt x="12783" y="18560"/>
                  </a:lnTo>
                  <a:lnTo>
                    <a:pt x="12894" y="18721"/>
                  </a:lnTo>
                  <a:lnTo>
                    <a:pt x="12894" y="18962"/>
                  </a:lnTo>
                  <a:lnTo>
                    <a:pt x="12672" y="19203"/>
                  </a:lnTo>
                  <a:lnTo>
                    <a:pt x="12341" y="19203"/>
                  </a:lnTo>
                  <a:lnTo>
                    <a:pt x="11788" y="19520"/>
                  </a:lnTo>
                  <a:lnTo>
                    <a:pt x="11788" y="19681"/>
                  </a:lnTo>
                  <a:lnTo>
                    <a:pt x="12783" y="20399"/>
                  </a:lnTo>
                  <a:lnTo>
                    <a:pt x="13004" y="20480"/>
                  </a:lnTo>
                  <a:lnTo>
                    <a:pt x="13331" y="20721"/>
                  </a:lnTo>
                  <a:lnTo>
                    <a:pt x="13225" y="21283"/>
                  </a:lnTo>
                  <a:lnTo>
                    <a:pt x="13331" y="21600"/>
                  </a:lnTo>
                  <a:lnTo>
                    <a:pt x="13552" y="21600"/>
                  </a:lnTo>
                  <a:lnTo>
                    <a:pt x="13773" y="21359"/>
                  </a:lnTo>
                  <a:lnTo>
                    <a:pt x="13994" y="21283"/>
                  </a:lnTo>
                  <a:lnTo>
                    <a:pt x="14326" y="21600"/>
                  </a:lnTo>
                  <a:lnTo>
                    <a:pt x="14658" y="21520"/>
                  </a:lnTo>
                  <a:lnTo>
                    <a:pt x="15095" y="21122"/>
                  </a:lnTo>
                  <a:lnTo>
                    <a:pt x="15206" y="20721"/>
                  </a:lnTo>
                  <a:lnTo>
                    <a:pt x="15427" y="20480"/>
                  </a:lnTo>
                  <a:lnTo>
                    <a:pt x="15427" y="20319"/>
                  </a:lnTo>
                  <a:lnTo>
                    <a:pt x="15095" y="19681"/>
                  </a:lnTo>
                  <a:lnTo>
                    <a:pt x="14985" y="19203"/>
                  </a:lnTo>
                  <a:lnTo>
                    <a:pt x="15206" y="18881"/>
                  </a:lnTo>
                  <a:lnTo>
                    <a:pt x="15538" y="18560"/>
                  </a:lnTo>
                  <a:lnTo>
                    <a:pt x="15538" y="17199"/>
                  </a:lnTo>
                  <a:lnTo>
                    <a:pt x="15648" y="16801"/>
                  </a:lnTo>
                  <a:lnTo>
                    <a:pt x="15648" y="16480"/>
                  </a:lnTo>
                  <a:lnTo>
                    <a:pt x="16091" y="16159"/>
                  </a:lnTo>
                  <a:lnTo>
                    <a:pt x="16091" y="16079"/>
                  </a:lnTo>
                  <a:lnTo>
                    <a:pt x="15648" y="15922"/>
                  </a:lnTo>
                  <a:lnTo>
                    <a:pt x="16091" y="15520"/>
                  </a:lnTo>
                  <a:lnTo>
                    <a:pt x="16749" y="15601"/>
                  </a:lnTo>
                  <a:lnTo>
                    <a:pt x="16860" y="15601"/>
                  </a:lnTo>
                  <a:lnTo>
                    <a:pt x="17081" y="15199"/>
                  </a:lnTo>
                  <a:lnTo>
                    <a:pt x="17081" y="14561"/>
                  </a:lnTo>
                  <a:lnTo>
                    <a:pt x="17192" y="14079"/>
                  </a:lnTo>
                  <a:lnTo>
                    <a:pt x="17192" y="13601"/>
                  </a:lnTo>
                  <a:lnTo>
                    <a:pt x="16749" y="13119"/>
                  </a:lnTo>
                  <a:lnTo>
                    <a:pt x="16749" y="12561"/>
                  </a:lnTo>
                  <a:lnTo>
                    <a:pt x="17081" y="12481"/>
                  </a:lnTo>
                  <a:lnTo>
                    <a:pt x="17629" y="12721"/>
                  </a:lnTo>
                  <a:lnTo>
                    <a:pt x="17850" y="12320"/>
                  </a:lnTo>
                  <a:lnTo>
                    <a:pt x="17739" y="12159"/>
                  </a:lnTo>
                  <a:lnTo>
                    <a:pt x="17739" y="11681"/>
                  </a:lnTo>
                  <a:lnTo>
                    <a:pt x="17850" y="11280"/>
                  </a:lnTo>
                  <a:lnTo>
                    <a:pt x="17739" y="10481"/>
                  </a:lnTo>
                  <a:lnTo>
                    <a:pt x="17629" y="9999"/>
                  </a:lnTo>
                  <a:lnTo>
                    <a:pt x="17739" y="9762"/>
                  </a:lnTo>
                  <a:lnTo>
                    <a:pt x="18403" y="9360"/>
                  </a:lnTo>
                  <a:lnTo>
                    <a:pt x="18403" y="9119"/>
                  </a:lnTo>
                  <a:lnTo>
                    <a:pt x="18292" y="8879"/>
                  </a:lnTo>
                  <a:lnTo>
                    <a:pt x="18292" y="8722"/>
                  </a:lnTo>
                  <a:lnTo>
                    <a:pt x="18845" y="8722"/>
                  </a:lnTo>
                  <a:lnTo>
                    <a:pt x="19614" y="8160"/>
                  </a:lnTo>
                  <a:lnTo>
                    <a:pt x="20167" y="8160"/>
                  </a:lnTo>
                  <a:lnTo>
                    <a:pt x="20715" y="8079"/>
                  </a:lnTo>
                  <a:lnTo>
                    <a:pt x="21047" y="8481"/>
                  </a:lnTo>
                  <a:lnTo>
                    <a:pt x="21268" y="8401"/>
                  </a:lnTo>
                  <a:lnTo>
                    <a:pt x="21600" y="7919"/>
                  </a:lnTo>
                  <a:lnTo>
                    <a:pt x="21600" y="7361"/>
                  </a:lnTo>
                  <a:lnTo>
                    <a:pt x="21158" y="7280"/>
                  </a:lnTo>
                  <a:lnTo>
                    <a:pt x="19836" y="6959"/>
                  </a:lnTo>
                  <a:lnTo>
                    <a:pt x="19283" y="6799"/>
                  </a:lnTo>
                  <a:lnTo>
                    <a:pt x="18403" y="6160"/>
                  </a:lnTo>
                  <a:lnTo>
                    <a:pt x="17960" y="5999"/>
                  </a:lnTo>
                  <a:lnTo>
                    <a:pt x="17302" y="5281"/>
                  </a:lnTo>
                  <a:lnTo>
                    <a:pt x="17081" y="5200"/>
                  </a:lnTo>
                  <a:lnTo>
                    <a:pt x="16307" y="5200"/>
                  </a:lnTo>
                  <a:lnTo>
                    <a:pt x="16091" y="4879"/>
                  </a:lnTo>
                  <a:lnTo>
                    <a:pt x="16091" y="4558"/>
                  </a:lnTo>
                  <a:lnTo>
                    <a:pt x="15648" y="3598"/>
                  </a:lnTo>
                  <a:lnTo>
                    <a:pt x="15206" y="2799"/>
                  </a:lnTo>
                  <a:lnTo>
                    <a:pt x="14437" y="2321"/>
                  </a:lnTo>
                  <a:lnTo>
                    <a:pt x="13994" y="2558"/>
                  </a:lnTo>
                  <a:lnTo>
                    <a:pt x="13884" y="2960"/>
                  </a:lnTo>
                  <a:lnTo>
                    <a:pt x="13994" y="3759"/>
                  </a:lnTo>
                  <a:lnTo>
                    <a:pt x="13994" y="4321"/>
                  </a:lnTo>
                  <a:lnTo>
                    <a:pt x="13552" y="4558"/>
                  </a:lnTo>
                  <a:lnTo>
                    <a:pt x="13441" y="4481"/>
                  </a:lnTo>
                  <a:lnTo>
                    <a:pt x="13441" y="2799"/>
                  </a:lnTo>
                  <a:lnTo>
                    <a:pt x="13773" y="2558"/>
                  </a:lnTo>
                  <a:lnTo>
                    <a:pt x="13773" y="2080"/>
                  </a:lnTo>
                  <a:lnTo>
                    <a:pt x="13441" y="1598"/>
                  </a:lnTo>
                  <a:lnTo>
                    <a:pt x="12894" y="879"/>
                  </a:lnTo>
                  <a:lnTo>
                    <a:pt x="12341" y="719"/>
                  </a:lnTo>
                  <a:lnTo>
                    <a:pt x="11898" y="879"/>
                  </a:lnTo>
                  <a:lnTo>
                    <a:pt x="11682" y="1201"/>
                  </a:lnTo>
                  <a:lnTo>
                    <a:pt x="11350" y="1120"/>
                  </a:lnTo>
                  <a:lnTo>
                    <a:pt x="11240" y="558"/>
                  </a:lnTo>
                  <a:lnTo>
                    <a:pt x="10687" y="0"/>
                  </a:lnTo>
                  <a:close/>
                </a:path>
              </a:pathLst>
            </a:custGeom>
            <a:solidFill>
              <a:srgbClr val="CAD4D7"/>
            </a:solidFill>
            <a:ln w="12700" cap="flat">
              <a:noFill/>
              <a:miter lim="400000"/>
            </a:ln>
            <a:effectLst/>
          </p:spPr>
          <p:txBody>
            <a:bodyPr wrap="square" lIns="0" tIns="0" rIns="0" bIns="0" numCol="1" anchor="ctr">
              <a:noAutofit/>
            </a:bodyPr>
            <a:lstStyle/>
            <a:p>
              <a:pPr defTabSz="342900">
                <a:lnSpc>
                  <a:spcPct val="100000"/>
                </a:lnSpc>
                <a:spcBef>
                  <a:spcPts val="0"/>
                </a:spcBef>
                <a:defRPr sz="1400">
                  <a:latin typeface="Arial"/>
                  <a:ea typeface="Arial"/>
                  <a:cs typeface="Arial"/>
                  <a:sym typeface="Arial"/>
                </a:defRPr>
              </a:pPr>
              <a:endParaRPr sz="525"/>
            </a:p>
          </p:txBody>
        </p:sp>
        <p:sp>
          <p:nvSpPr>
            <p:cNvPr id="92" name="Google Shape;10483;p32">
              <a:extLst>
                <a:ext uri="{FF2B5EF4-FFF2-40B4-BE49-F238E27FC236}">
                  <a16:creationId xmlns:a16="http://schemas.microsoft.com/office/drawing/2014/main" id="{773D1702-0E7C-2EB8-F409-0871AB6C70A9}"/>
                </a:ext>
              </a:extLst>
            </p:cNvPr>
            <p:cNvSpPr/>
            <p:nvPr/>
          </p:nvSpPr>
          <p:spPr>
            <a:xfrm>
              <a:off x="20540639" y="4892949"/>
              <a:ext cx="874858" cy="1463883"/>
            </a:xfrm>
            <a:custGeom>
              <a:avLst/>
              <a:gdLst/>
              <a:ahLst/>
              <a:cxnLst>
                <a:cxn ang="0">
                  <a:pos x="wd2" y="hd2"/>
                </a:cxn>
                <a:cxn ang="5400000">
                  <a:pos x="wd2" y="hd2"/>
                </a:cxn>
                <a:cxn ang="10800000">
                  <a:pos x="wd2" y="hd2"/>
                </a:cxn>
                <a:cxn ang="16200000">
                  <a:pos x="wd2" y="hd2"/>
                </a:cxn>
              </a:cxnLst>
              <a:rect l="0" t="0" r="r" b="b"/>
              <a:pathLst>
                <a:path w="21600" h="21600" extrusionOk="0">
                  <a:moveTo>
                    <a:pt x="12703" y="0"/>
                  </a:moveTo>
                  <a:lnTo>
                    <a:pt x="12703" y="74"/>
                  </a:lnTo>
                  <a:lnTo>
                    <a:pt x="12574" y="220"/>
                  </a:lnTo>
                  <a:lnTo>
                    <a:pt x="12379" y="220"/>
                  </a:lnTo>
                  <a:lnTo>
                    <a:pt x="12315" y="257"/>
                  </a:lnTo>
                  <a:lnTo>
                    <a:pt x="12509" y="404"/>
                  </a:lnTo>
                  <a:lnTo>
                    <a:pt x="12574" y="626"/>
                  </a:lnTo>
                  <a:lnTo>
                    <a:pt x="13218" y="1178"/>
                  </a:lnTo>
                  <a:lnTo>
                    <a:pt x="13347" y="1398"/>
                  </a:lnTo>
                  <a:lnTo>
                    <a:pt x="13347" y="1766"/>
                  </a:lnTo>
                  <a:lnTo>
                    <a:pt x="13282" y="1913"/>
                  </a:lnTo>
                  <a:lnTo>
                    <a:pt x="13477" y="2244"/>
                  </a:lnTo>
                  <a:lnTo>
                    <a:pt x="13606" y="2429"/>
                  </a:lnTo>
                  <a:lnTo>
                    <a:pt x="13606" y="2503"/>
                  </a:lnTo>
                  <a:lnTo>
                    <a:pt x="13477" y="2503"/>
                  </a:lnTo>
                  <a:lnTo>
                    <a:pt x="13218" y="2685"/>
                  </a:lnTo>
                  <a:lnTo>
                    <a:pt x="13282" y="2870"/>
                  </a:lnTo>
                  <a:lnTo>
                    <a:pt x="13477" y="3055"/>
                  </a:lnTo>
                  <a:lnTo>
                    <a:pt x="13541" y="3164"/>
                  </a:lnTo>
                  <a:lnTo>
                    <a:pt x="13735" y="3201"/>
                  </a:lnTo>
                  <a:lnTo>
                    <a:pt x="13800" y="3349"/>
                  </a:lnTo>
                  <a:lnTo>
                    <a:pt x="13735" y="3385"/>
                  </a:lnTo>
                  <a:lnTo>
                    <a:pt x="13735" y="3533"/>
                  </a:lnTo>
                  <a:lnTo>
                    <a:pt x="13541" y="3605"/>
                  </a:lnTo>
                  <a:lnTo>
                    <a:pt x="12962" y="3570"/>
                  </a:lnTo>
                  <a:lnTo>
                    <a:pt x="12379" y="3385"/>
                  </a:lnTo>
                  <a:lnTo>
                    <a:pt x="12188" y="3422"/>
                  </a:lnTo>
                  <a:lnTo>
                    <a:pt x="11994" y="3570"/>
                  </a:lnTo>
                  <a:lnTo>
                    <a:pt x="12059" y="3679"/>
                  </a:lnTo>
                  <a:lnTo>
                    <a:pt x="12253" y="3679"/>
                  </a:lnTo>
                  <a:lnTo>
                    <a:pt x="12574" y="3790"/>
                  </a:lnTo>
                  <a:lnTo>
                    <a:pt x="12574" y="3901"/>
                  </a:lnTo>
                  <a:lnTo>
                    <a:pt x="12379" y="3975"/>
                  </a:lnTo>
                  <a:lnTo>
                    <a:pt x="12253" y="4157"/>
                  </a:lnTo>
                  <a:lnTo>
                    <a:pt x="11994" y="4231"/>
                  </a:lnTo>
                  <a:lnTo>
                    <a:pt x="11929" y="4305"/>
                  </a:lnTo>
                  <a:lnTo>
                    <a:pt x="11671" y="4342"/>
                  </a:lnTo>
                  <a:lnTo>
                    <a:pt x="11541" y="4527"/>
                  </a:lnTo>
                  <a:lnTo>
                    <a:pt x="11606" y="4710"/>
                  </a:lnTo>
                  <a:lnTo>
                    <a:pt x="11606" y="5005"/>
                  </a:lnTo>
                  <a:lnTo>
                    <a:pt x="11671" y="5151"/>
                  </a:lnTo>
                  <a:lnTo>
                    <a:pt x="11929" y="5151"/>
                  </a:lnTo>
                  <a:lnTo>
                    <a:pt x="12253" y="5262"/>
                  </a:lnTo>
                  <a:lnTo>
                    <a:pt x="12509" y="5410"/>
                  </a:lnTo>
                  <a:lnTo>
                    <a:pt x="12703" y="5777"/>
                  </a:lnTo>
                  <a:lnTo>
                    <a:pt x="12832" y="6145"/>
                  </a:lnTo>
                  <a:lnTo>
                    <a:pt x="12703" y="6182"/>
                  </a:lnTo>
                  <a:lnTo>
                    <a:pt x="12897" y="6366"/>
                  </a:lnTo>
                  <a:lnTo>
                    <a:pt x="13218" y="6477"/>
                  </a:lnTo>
                  <a:lnTo>
                    <a:pt x="13606" y="6182"/>
                  </a:lnTo>
                  <a:lnTo>
                    <a:pt x="13800" y="5999"/>
                  </a:lnTo>
                  <a:lnTo>
                    <a:pt x="13800" y="5888"/>
                  </a:lnTo>
                  <a:lnTo>
                    <a:pt x="13930" y="5777"/>
                  </a:lnTo>
                  <a:lnTo>
                    <a:pt x="13991" y="5777"/>
                  </a:lnTo>
                  <a:cubicBezTo>
                    <a:pt x="14250" y="5925"/>
                    <a:pt x="14509" y="6071"/>
                    <a:pt x="14574" y="6256"/>
                  </a:cubicBezTo>
                  <a:lnTo>
                    <a:pt x="14574" y="6293"/>
                  </a:lnTo>
                  <a:lnTo>
                    <a:pt x="14444" y="6512"/>
                  </a:lnTo>
                  <a:lnTo>
                    <a:pt x="14444" y="6697"/>
                  </a:lnTo>
                  <a:lnTo>
                    <a:pt x="14574" y="6808"/>
                  </a:lnTo>
                  <a:lnTo>
                    <a:pt x="14768" y="6734"/>
                  </a:lnTo>
                  <a:lnTo>
                    <a:pt x="15153" y="6549"/>
                  </a:lnTo>
                  <a:lnTo>
                    <a:pt x="15347" y="6808"/>
                  </a:lnTo>
                  <a:lnTo>
                    <a:pt x="15153" y="6991"/>
                  </a:lnTo>
                  <a:lnTo>
                    <a:pt x="14894" y="7065"/>
                  </a:lnTo>
                  <a:lnTo>
                    <a:pt x="14703" y="6991"/>
                  </a:lnTo>
                  <a:lnTo>
                    <a:pt x="14768" y="7212"/>
                  </a:lnTo>
                  <a:lnTo>
                    <a:pt x="14574" y="7286"/>
                  </a:lnTo>
                  <a:lnTo>
                    <a:pt x="14379" y="7249"/>
                  </a:lnTo>
                  <a:lnTo>
                    <a:pt x="14250" y="7065"/>
                  </a:lnTo>
                  <a:lnTo>
                    <a:pt x="14185" y="6882"/>
                  </a:lnTo>
                  <a:lnTo>
                    <a:pt x="14121" y="6808"/>
                  </a:lnTo>
                  <a:lnTo>
                    <a:pt x="13865" y="6845"/>
                  </a:lnTo>
                  <a:lnTo>
                    <a:pt x="13735" y="6808"/>
                  </a:lnTo>
                  <a:lnTo>
                    <a:pt x="13606" y="6991"/>
                  </a:lnTo>
                  <a:lnTo>
                    <a:pt x="13800" y="7249"/>
                  </a:lnTo>
                  <a:lnTo>
                    <a:pt x="13800" y="7434"/>
                  </a:lnTo>
                  <a:lnTo>
                    <a:pt x="13541" y="7469"/>
                  </a:lnTo>
                  <a:lnTo>
                    <a:pt x="13282" y="7654"/>
                  </a:lnTo>
                  <a:lnTo>
                    <a:pt x="13282" y="7765"/>
                  </a:lnTo>
                  <a:lnTo>
                    <a:pt x="13735" y="8021"/>
                  </a:lnTo>
                  <a:lnTo>
                    <a:pt x="13865" y="8169"/>
                  </a:lnTo>
                  <a:lnTo>
                    <a:pt x="13735" y="8463"/>
                  </a:lnTo>
                  <a:lnTo>
                    <a:pt x="13477" y="8537"/>
                  </a:lnTo>
                  <a:lnTo>
                    <a:pt x="13218" y="8500"/>
                  </a:lnTo>
                  <a:lnTo>
                    <a:pt x="13153" y="8574"/>
                  </a:lnTo>
                  <a:lnTo>
                    <a:pt x="13412" y="8758"/>
                  </a:lnTo>
                  <a:lnTo>
                    <a:pt x="13606" y="8721"/>
                  </a:lnTo>
                  <a:lnTo>
                    <a:pt x="13865" y="8574"/>
                  </a:lnTo>
                  <a:lnTo>
                    <a:pt x="14185" y="9052"/>
                  </a:lnTo>
                  <a:lnTo>
                    <a:pt x="14379" y="9567"/>
                  </a:lnTo>
                  <a:lnTo>
                    <a:pt x="14250" y="9826"/>
                  </a:lnTo>
                  <a:lnTo>
                    <a:pt x="14250" y="10304"/>
                  </a:lnTo>
                  <a:lnTo>
                    <a:pt x="13930" y="10965"/>
                  </a:lnTo>
                  <a:lnTo>
                    <a:pt x="14056" y="11261"/>
                  </a:lnTo>
                  <a:lnTo>
                    <a:pt x="13865" y="11591"/>
                  </a:lnTo>
                  <a:lnTo>
                    <a:pt x="13477" y="11702"/>
                  </a:lnTo>
                  <a:lnTo>
                    <a:pt x="13282" y="12033"/>
                  </a:lnTo>
                  <a:lnTo>
                    <a:pt x="13282" y="12363"/>
                  </a:lnTo>
                  <a:lnTo>
                    <a:pt x="13091" y="12548"/>
                  </a:lnTo>
                  <a:lnTo>
                    <a:pt x="12962" y="12733"/>
                  </a:lnTo>
                  <a:lnTo>
                    <a:pt x="12574" y="12953"/>
                  </a:lnTo>
                  <a:lnTo>
                    <a:pt x="11800" y="13246"/>
                  </a:lnTo>
                  <a:lnTo>
                    <a:pt x="11476" y="13283"/>
                  </a:lnTo>
                  <a:lnTo>
                    <a:pt x="11285" y="13468"/>
                  </a:lnTo>
                  <a:lnTo>
                    <a:pt x="10897" y="13320"/>
                  </a:lnTo>
                  <a:lnTo>
                    <a:pt x="10512" y="13063"/>
                  </a:lnTo>
                  <a:lnTo>
                    <a:pt x="10512" y="12916"/>
                  </a:lnTo>
                  <a:lnTo>
                    <a:pt x="10638" y="12879"/>
                  </a:lnTo>
                  <a:lnTo>
                    <a:pt x="10832" y="12696"/>
                  </a:lnTo>
                  <a:lnTo>
                    <a:pt x="10832" y="12585"/>
                  </a:lnTo>
                  <a:lnTo>
                    <a:pt x="11027" y="12437"/>
                  </a:lnTo>
                  <a:lnTo>
                    <a:pt x="11027" y="12400"/>
                  </a:lnTo>
                  <a:lnTo>
                    <a:pt x="10638" y="12437"/>
                  </a:lnTo>
                  <a:lnTo>
                    <a:pt x="10318" y="12622"/>
                  </a:lnTo>
                  <a:lnTo>
                    <a:pt x="9929" y="12733"/>
                  </a:lnTo>
                  <a:lnTo>
                    <a:pt x="9865" y="12916"/>
                  </a:lnTo>
                  <a:lnTo>
                    <a:pt x="10059" y="13137"/>
                  </a:lnTo>
                  <a:lnTo>
                    <a:pt x="10188" y="13579"/>
                  </a:lnTo>
                  <a:lnTo>
                    <a:pt x="10059" y="13835"/>
                  </a:lnTo>
                  <a:lnTo>
                    <a:pt x="9674" y="14057"/>
                  </a:lnTo>
                  <a:lnTo>
                    <a:pt x="9674" y="14203"/>
                  </a:lnTo>
                  <a:lnTo>
                    <a:pt x="9479" y="14277"/>
                  </a:lnTo>
                  <a:lnTo>
                    <a:pt x="9415" y="14646"/>
                  </a:lnTo>
                  <a:lnTo>
                    <a:pt x="9609" y="14755"/>
                  </a:lnTo>
                  <a:lnTo>
                    <a:pt x="9609" y="14903"/>
                  </a:lnTo>
                  <a:lnTo>
                    <a:pt x="9479" y="14940"/>
                  </a:lnTo>
                  <a:lnTo>
                    <a:pt x="9609" y="14977"/>
                  </a:lnTo>
                  <a:lnTo>
                    <a:pt x="9479" y="15125"/>
                  </a:lnTo>
                  <a:lnTo>
                    <a:pt x="9350" y="15125"/>
                  </a:lnTo>
                  <a:lnTo>
                    <a:pt x="9415" y="15197"/>
                  </a:lnTo>
                  <a:lnTo>
                    <a:pt x="9221" y="15271"/>
                  </a:lnTo>
                  <a:lnTo>
                    <a:pt x="9026" y="15160"/>
                  </a:lnTo>
                  <a:lnTo>
                    <a:pt x="8771" y="15271"/>
                  </a:lnTo>
                  <a:lnTo>
                    <a:pt x="8641" y="15197"/>
                  </a:lnTo>
                  <a:lnTo>
                    <a:pt x="8512" y="14977"/>
                  </a:lnTo>
                  <a:lnTo>
                    <a:pt x="8447" y="14940"/>
                  </a:lnTo>
                  <a:lnTo>
                    <a:pt x="8188" y="15014"/>
                  </a:lnTo>
                  <a:lnTo>
                    <a:pt x="7997" y="15014"/>
                  </a:lnTo>
                  <a:lnTo>
                    <a:pt x="7868" y="14977"/>
                  </a:lnTo>
                  <a:lnTo>
                    <a:pt x="7094" y="15125"/>
                  </a:lnTo>
                  <a:lnTo>
                    <a:pt x="6706" y="15197"/>
                  </a:lnTo>
                  <a:lnTo>
                    <a:pt x="6256" y="15307"/>
                  </a:lnTo>
                  <a:lnTo>
                    <a:pt x="5803" y="15307"/>
                  </a:lnTo>
                  <a:lnTo>
                    <a:pt x="5418" y="15381"/>
                  </a:lnTo>
                  <a:lnTo>
                    <a:pt x="5224" y="15344"/>
                  </a:lnTo>
                  <a:lnTo>
                    <a:pt x="4835" y="15381"/>
                  </a:lnTo>
                  <a:lnTo>
                    <a:pt x="4191" y="15675"/>
                  </a:lnTo>
                  <a:lnTo>
                    <a:pt x="3997" y="15897"/>
                  </a:lnTo>
                  <a:lnTo>
                    <a:pt x="3806" y="15970"/>
                  </a:lnTo>
                  <a:lnTo>
                    <a:pt x="3677" y="16116"/>
                  </a:lnTo>
                  <a:lnTo>
                    <a:pt x="3224" y="16449"/>
                  </a:lnTo>
                  <a:lnTo>
                    <a:pt x="2903" y="16486"/>
                  </a:lnTo>
                  <a:lnTo>
                    <a:pt x="2644" y="16669"/>
                  </a:lnTo>
                  <a:lnTo>
                    <a:pt x="2579" y="16816"/>
                  </a:lnTo>
                  <a:lnTo>
                    <a:pt x="2321" y="16964"/>
                  </a:lnTo>
                  <a:lnTo>
                    <a:pt x="1871" y="17001"/>
                  </a:lnTo>
                  <a:lnTo>
                    <a:pt x="1676" y="17147"/>
                  </a:lnTo>
                  <a:lnTo>
                    <a:pt x="1741" y="17479"/>
                  </a:lnTo>
                  <a:lnTo>
                    <a:pt x="1935" y="17516"/>
                  </a:lnTo>
                  <a:lnTo>
                    <a:pt x="2000" y="17588"/>
                  </a:lnTo>
                  <a:lnTo>
                    <a:pt x="1935" y="17699"/>
                  </a:lnTo>
                  <a:lnTo>
                    <a:pt x="1871" y="17662"/>
                  </a:lnTo>
                  <a:lnTo>
                    <a:pt x="1482" y="17847"/>
                  </a:lnTo>
                  <a:lnTo>
                    <a:pt x="1353" y="17958"/>
                  </a:lnTo>
                  <a:lnTo>
                    <a:pt x="838" y="18251"/>
                  </a:lnTo>
                  <a:lnTo>
                    <a:pt x="644" y="18399"/>
                  </a:lnTo>
                  <a:lnTo>
                    <a:pt x="324" y="18399"/>
                  </a:lnTo>
                  <a:lnTo>
                    <a:pt x="0" y="18473"/>
                  </a:lnTo>
                  <a:lnTo>
                    <a:pt x="324" y="18473"/>
                  </a:lnTo>
                  <a:lnTo>
                    <a:pt x="515" y="18656"/>
                  </a:lnTo>
                  <a:lnTo>
                    <a:pt x="644" y="18878"/>
                  </a:lnTo>
                  <a:lnTo>
                    <a:pt x="515" y="18951"/>
                  </a:lnTo>
                  <a:lnTo>
                    <a:pt x="388" y="18804"/>
                  </a:lnTo>
                  <a:lnTo>
                    <a:pt x="259" y="18656"/>
                  </a:lnTo>
                  <a:lnTo>
                    <a:pt x="194" y="18841"/>
                  </a:lnTo>
                  <a:lnTo>
                    <a:pt x="259" y="19024"/>
                  </a:lnTo>
                  <a:lnTo>
                    <a:pt x="515" y="19060"/>
                  </a:lnTo>
                  <a:lnTo>
                    <a:pt x="515" y="19208"/>
                  </a:lnTo>
                  <a:lnTo>
                    <a:pt x="388" y="19356"/>
                  </a:lnTo>
                  <a:lnTo>
                    <a:pt x="579" y="19282"/>
                  </a:lnTo>
                  <a:lnTo>
                    <a:pt x="709" y="19171"/>
                  </a:lnTo>
                  <a:lnTo>
                    <a:pt x="968" y="19097"/>
                  </a:lnTo>
                  <a:lnTo>
                    <a:pt x="1162" y="19171"/>
                  </a:lnTo>
                  <a:lnTo>
                    <a:pt x="968" y="19245"/>
                  </a:lnTo>
                  <a:lnTo>
                    <a:pt x="1162" y="19282"/>
                  </a:lnTo>
                  <a:lnTo>
                    <a:pt x="1353" y="19245"/>
                  </a:lnTo>
                  <a:lnTo>
                    <a:pt x="1353" y="19060"/>
                  </a:lnTo>
                  <a:lnTo>
                    <a:pt x="1227" y="18988"/>
                  </a:lnTo>
                  <a:lnTo>
                    <a:pt x="903" y="19024"/>
                  </a:lnTo>
                  <a:lnTo>
                    <a:pt x="903" y="18951"/>
                  </a:lnTo>
                  <a:lnTo>
                    <a:pt x="968" y="18841"/>
                  </a:lnTo>
                  <a:lnTo>
                    <a:pt x="903" y="18693"/>
                  </a:lnTo>
                  <a:lnTo>
                    <a:pt x="1032" y="18619"/>
                  </a:lnTo>
                  <a:lnTo>
                    <a:pt x="1353" y="18656"/>
                  </a:lnTo>
                  <a:lnTo>
                    <a:pt x="1676" y="18988"/>
                  </a:lnTo>
                  <a:lnTo>
                    <a:pt x="1806" y="19208"/>
                  </a:lnTo>
                  <a:lnTo>
                    <a:pt x="1935" y="19319"/>
                  </a:lnTo>
                  <a:lnTo>
                    <a:pt x="1935" y="19613"/>
                  </a:lnTo>
                  <a:lnTo>
                    <a:pt x="1676" y="19945"/>
                  </a:lnTo>
                  <a:lnTo>
                    <a:pt x="1353" y="19945"/>
                  </a:lnTo>
                  <a:lnTo>
                    <a:pt x="1482" y="20017"/>
                  </a:lnTo>
                  <a:lnTo>
                    <a:pt x="1676" y="20313"/>
                  </a:lnTo>
                  <a:lnTo>
                    <a:pt x="1806" y="20680"/>
                  </a:lnTo>
                  <a:lnTo>
                    <a:pt x="2129" y="20865"/>
                  </a:lnTo>
                  <a:lnTo>
                    <a:pt x="2129" y="21048"/>
                  </a:lnTo>
                  <a:lnTo>
                    <a:pt x="1935" y="21122"/>
                  </a:lnTo>
                  <a:lnTo>
                    <a:pt x="2191" y="21269"/>
                  </a:lnTo>
                  <a:lnTo>
                    <a:pt x="2450" y="21269"/>
                  </a:lnTo>
                  <a:lnTo>
                    <a:pt x="2644" y="21380"/>
                  </a:lnTo>
                  <a:lnTo>
                    <a:pt x="2774" y="21269"/>
                  </a:lnTo>
                  <a:lnTo>
                    <a:pt x="2774" y="21196"/>
                  </a:lnTo>
                  <a:lnTo>
                    <a:pt x="2515" y="20937"/>
                  </a:lnTo>
                  <a:lnTo>
                    <a:pt x="2515" y="20643"/>
                  </a:lnTo>
                  <a:lnTo>
                    <a:pt x="2644" y="20532"/>
                  </a:lnTo>
                  <a:lnTo>
                    <a:pt x="2838" y="20643"/>
                  </a:lnTo>
                  <a:lnTo>
                    <a:pt x="2774" y="20717"/>
                  </a:lnTo>
                  <a:lnTo>
                    <a:pt x="2774" y="20828"/>
                  </a:lnTo>
                  <a:lnTo>
                    <a:pt x="2968" y="21011"/>
                  </a:lnTo>
                  <a:lnTo>
                    <a:pt x="3094" y="21269"/>
                  </a:lnTo>
                  <a:lnTo>
                    <a:pt x="2968" y="21452"/>
                  </a:lnTo>
                  <a:lnTo>
                    <a:pt x="3094" y="21600"/>
                  </a:lnTo>
                  <a:lnTo>
                    <a:pt x="3418" y="21489"/>
                  </a:lnTo>
                  <a:lnTo>
                    <a:pt x="3741" y="21232"/>
                  </a:lnTo>
                  <a:lnTo>
                    <a:pt x="3418" y="21048"/>
                  </a:lnTo>
                  <a:lnTo>
                    <a:pt x="3418" y="20937"/>
                  </a:lnTo>
                  <a:lnTo>
                    <a:pt x="3547" y="20902"/>
                  </a:lnTo>
                  <a:lnTo>
                    <a:pt x="3806" y="20937"/>
                  </a:lnTo>
                  <a:lnTo>
                    <a:pt x="3932" y="21011"/>
                  </a:lnTo>
                  <a:lnTo>
                    <a:pt x="4062" y="20828"/>
                  </a:lnTo>
                  <a:lnTo>
                    <a:pt x="4062" y="20496"/>
                  </a:lnTo>
                  <a:lnTo>
                    <a:pt x="3932" y="20350"/>
                  </a:lnTo>
                  <a:lnTo>
                    <a:pt x="3932" y="19430"/>
                  </a:lnTo>
                  <a:lnTo>
                    <a:pt x="4126" y="19245"/>
                  </a:lnTo>
                  <a:lnTo>
                    <a:pt x="4450" y="19060"/>
                  </a:lnTo>
                  <a:lnTo>
                    <a:pt x="4385" y="18951"/>
                  </a:lnTo>
                  <a:lnTo>
                    <a:pt x="4191" y="18878"/>
                  </a:lnTo>
                  <a:lnTo>
                    <a:pt x="4191" y="18693"/>
                  </a:lnTo>
                  <a:lnTo>
                    <a:pt x="4062" y="18693"/>
                  </a:lnTo>
                  <a:lnTo>
                    <a:pt x="4126" y="18582"/>
                  </a:lnTo>
                  <a:lnTo>
                    <a:pt x="3547" y="18582"/>
                  </a:lnTo>
                  <a:lnTo>
                    <a:pt x="3482" y="18473"/>
                  </a:lnTo>
                  <a:lnTo>
                    <a:pt x="3806" y="18399"/>
                  </a:lnTo>
                  <a:lnTo>
                    <a:pt x="3868" y="18251"/>
                  </a:lnTo>
                  <a:lnTo>
                    <a:pt x="3806" y="17958"/>
                  </a:lnTo>
                  <a:lnTo>
                    <a:pt x="3547" y="17884"/>
                  </a:lnTo>
                  <a:lnTo>
                    <a:pt x="3288" y="17921"/>
                  </a:lnTo>
                  <a:lnTo>
                    <a:pt x="3288" y="17958"/>
                  </a:lnTo>
                  <a:lnTo>
                    <a:pt x="3094" y="18067"/>
                  </a:lnTo>
                  <a:lnTo>
                    <a:pt x="2838" y="18067"/>
                  </a:lnTo>
                  <a:lnTo>
                    <a:pt x="2450" y="17847"/>
                  </a:lnTo>
                  <a:lnTo>
                    <a:pt x="2515" y="17699"/>
                  </a:lnTo>
                  <a:lnTo>
                    <a:pt x="3094" y="17553"/>
                  </a:lnTo>
                  <a:lnTo>
                    <a:pt x="3547" y="17516"/>
                  </a:lnTo>
                  <a:lnTo>
                    <a:pt x="4126" y="17588"/>
                  </a:lnTo>
                  <a:lnTo>
                    <a:pt x="4385" y="17699"/>
                  </a:lnTo>
                  <a:lnTo>
                    <a:pt x="4450" y="17588"/>
                  </a:lnTo>
                  <a:lnTo>
                    <a:pt x="4450" y="17295"/>
                  </a:lnTo>
                  <a:lnTo>
                    <a:pt x="4385" y="17147"/>
                  </a:lnTo>
                  <a:lnTo>
                    <a:pt x="4450" y="17038"/>
                  </a:lnTo>
                  <a:lnTo>
                    <a:pt x="4706" y="17038"/>
                  </a:lnTo>
                  <a:lnTo>
                    <a:pt x="4835" y="17184"/>
                  </a:lnTo>
                  <a:lnTo>
                    <a:pt x="5094" y="17184"/>
                  </a:lnTo>
                  <a:lnTo>
                    <a:pt x="5418" y="17110"/>
                  </a:lnTo>
                  <a:lnTo>
                    <a:pt x="5997" y="17038"/>
                  </a:lnTo>
                  <a:lnTo>
                    <a:pt x="6512" y="16964"/>
                  </a:lnTo>
                  <a:lnTo>
                    <a:pt x="6835" y="16964"/>
                  </a:lnTo>
                  <a:lnTo>
                    <a:pt x="7029" y="17001"/>
                  </a:lnTo>
                  <a:lnTo>
                    <a:pt x="7159" y="16964"/>
                  </a:lnTo>
                  <a:cubicBezTo>
                    <a:pt x="7159" y="17001"/>
                    <a:pt x="7285" y="17110"/>
                    <a:pt x="7285" y="17147"/>
                  </a:cubicBezTo>
                  <a:lnTo>
                    <a:pt x="6835" y="17332"/>
                  </a:lnTo>
                  <a:lnTo>
                    <a:pt x="6835" y="17479"/>
                  </a:lnTo>
                  <a:lnTo>
                    <a:pt x="6641" y="17369"/>
                  </a:lnTo>
                  <a:lnTo>
                    <a:pt x="6321" y="17406"/>
                  </a:lnTo>
                  <a:lnTo>
                    <a:pt x="6062" y="17516"/>
                  </a:lnTo>
                  <a:lnTo>
                    <a:pt x="5868" y="17479"/>
                  </a:lnTo>
                  <a:lnTo>
                    <a:pt x="5674" y="17184"/>
                  </a:lnTo>
                  <a:lnTo>
                    <a:pt x="5482" y="17184"/>
                  </a:lnTo>
                  <a:lnTo>
                    <a:pt x="5029" y="17516"/>
                  </a:lnTo>
                  <a:lnTo>
                    <a:pt x="5029" y="17699"/>
                  </a:lnTo>
                  <a:lnTo>
                    <a:pt x="4706" y="17810"/>
                  </a:lnTo>
                  <a:lnTo>
                    <a:pt x="4579" y="17995"/>
                  </a:lnTo>
                  <a:lnTo>
                    <a:pt x="5094" y="18104"/>
                  </a:lnTo>
                  <a:lnTo>
                    <a:pt x="5159" y="18288"/>
                  </a:lnTo>
                  <a:lnTo>
                    <a:pt x="5094" y="18325"/>
                  </a:lnTo>
                  <a:lnTo>
                    <a:pt x="5094" y="18436"/>
                  </a:lnTo>
                  <a:lnTo>
                    <a:pt x="5353" y="18656"/>
                  </a:lnTo>
                  <a:lnTo>
                    <a:pt x="5738" y="18693"/>
                  </a:lnTo>
                  <a:lnTo>
                    <a:pt x="5738" y="18841"/>
                  </a:lnTo>
                  <a:lnTo>
                    <a:pt x="5868" y="18878"/>
                  </a:lnTo>
                  <a:lnTo>
                    <a:pt x="5997" y="18804"/>
                  </a:lnTo>
                  <a:lnTo>
                    <a:pt x="6191" y="18841"/>
                  </a:lnTo>
                  <a:lnTo>
                    <a:pt x="6385" y="18804"/>
                  </a:lnTo>
                  <a:lnTo>
                    <a:pt x="6385" y="18656"/>
                  </a:lnTo>
                  <a:lnTo>
                    <a:pt x="6062" y="18473"/>
                  </a:lnTo>
                  <a:lnTo>
                    <a:pt x="6191" y="18288"/>
                  </a:lnTo>
                  <a:lnTo>
                    <a:pt x="6385" y="18032"/>
                  </a:lnTo>
                  <a:lnTo>
                    <a:pt x="6771" y="17884"/>
                  </a:lnTo>
                  <a:lnTo>
                    <a:pt x="6835" y="17773"/>
                  </a:lnTo>
                  <a:lnTo>
                    <a:pt x="7285" y="17847"/>
                  </a:lnTo>
                  <a:lnTo>
                    <a:pt x="7738" y="18032"/>
                  </a:lnTo>
                  <a:lnTo>
                    <a:pt x="7932" y="18141"/>
                  </a:lnTo>
                  <a:lnTo>
                    <a:pt x="8123" y="18104"/>
                  </a:lnTo>
                  <a:lnTo>
                    <a:pt x="8318" y="17736"/>
                  </a:lnTo>
                  <a:lnTo>
                    <a:pt x="8706" y="17516"/>
                  </a:lnTo>
                  <a:lnTo>
                    <a:pt x="8706" y="17369"/>
                  </a:lnTo>
                  <a:lnTo>
                    <a:pt x="8447" y="17147"/>
                  </a:lnTo>
                  <a:lnTo>
                    <a:pt x="8062" y="16964"/>
                  </a:lnTo>
                  <a:lnTo>
                    <a:pt x="7803" y="16964"/>
                  </a:lnTo>
                  <a:lnTo>
                    <a:pt x="7609" y="16853"/>
                  </a:lnTo>
                  <a:lnTo>
                    <a:pt x="7094" y="16853"/>
                  </a:lnTo>
                  <a:cubicBezTo>
                    <a:pt x="7094" y="16816"/>
                    <a:pt x="7094" y="16743"/>
                    <a:pt x="7029" y="16669"/>
                  </a:cubicBezTo>
                  <a:lnTo>
                    <a:pt x="7029" y="16632"/>
                  </a:lnTo>
                  <a:lnTo>
                    <a:pt x="7415" y="16486"/>
                  </a:lnTo>
                  <a:lnTo>
                    <a:pt x="7479" y="16412"/>
                  </a:lnTo>
                  <a:lnTo>
                    <a:pt x="7932" y="16227"/>
                  </a:lnTo>
                  <a:lnTo>
                    <a:pt x="8318" y="16116"/>
                  </a:lnTo>
                  <a:lnTo>
                    <a:pt x="8900" y="16190"/>
                  </a:lnTo>
                  <a:lnTo>
                    <a:pt x="9221" y="16116"/>
                  </a:lnTo>
                  <a:lnTo>
                    <a:pt x="9350" y="16227"/>
                  </a:lnTo>
                  <a:lnTo>
                    <a:pt x="9350" y="16412"/>
                  </a:lnTo>
                  <a:lnTo>
                    <a:pt x="9091" y="16632"/>
                  </a:lnTo>
                  <a:lnTo>
                    <a:pt x="9026" y="16816"/>
                  </a:lnTo>
                  <a:lnTo>
                    <a:pt x="9221" y="16853"/>
                  </a:lnTo>
                  <a:lnTo>
                    <a:pt x="9221" y="17221"/>
                  </a:lnTo>
                  <a:lnTo>
                    <a:pt x="9091" y="17332"/>
                  </a:lnTo>
                  <a:lnTo>
                    <a:pt x="9221" y="17516"/>
                  </a:lnTo>
                  <a:lnTo>
                    <a:pt x="9544" y="17588"/>
                  </a:lnTo>
                  <a:lnTo>
                    <a:pt x="9994" y="17884"/>
                  </a:lnTo>
                  <a:lnTo>
                    <a:pt x="10318" y="17921"/>
                  </a:lnTo>
                  <a:lnTo>
                    <a:pt x="10577" y="17884"/>
                  </a:lnTo>
                  <a:lnTo>
                    <a:pt x="10897" y="17588"/>
                  </a:lnTo>
                  <a:lnTo>
                    <a:pt x="10897" y="17406"/>
                  </a:lnTo>
                  <a:lnTo>
                    <a:pt x="11027" y="17332"/>
                  </a:lnTo>
                  <a:lnTo>
                    <a:pt x="11156" y="17221"/>
                  </a:lnTo>
                  <a:lnTo>
                    <a:pt x="11027" y="17075"/>
                  </a:lnTo>
                  <a:lnTo>
                    <a:pt x="11285" y="16853"/>
                  </a:lnTo>
                  <a:lnTo>
                    <a:pt x="11606" y="16816"/>
                  </a:lnTo>
                  <a:lnTo>
                    <a:pt x="11865" y="16816"/>
                  </a:lnTo>
                  <a:lnTo>
                    <a:pt x="11929" y="16706"/>
                  </a:lnTo>
                  <a:lnTo>
                    <a:pt x="11865" y="16632"/>
                  </a:lnTo>
                  <a:lnTo>
                    <a:pt x="11800" y="16412"/>
                  </a:lnTo>
                  <a:lnTo>
                    <a:pt x="11156" y="16264"/>
                  </a:lnTo>
                  <a:lnTo>
                    <a:pt x="11027" y="16153"/>
                  </a:lnTo>
                  <a:lnTo>
                    <a:pt x="11221" y="15897"/>
                  </a:lnTo>
                  <a:lnTo>
                    <a:pt x="11476" y="15786"/>
                  </a:lnTo>
                  <a:lnTo>
                    <a:pt x="11606" y="15749"/>
                  </a:lnTo>
                  <a:lnTo>
                    <a:pt x="11541" y="15860"/>
                  </a:lnTo>
                  <a:lnTo>
                    <a:pt x="11541" y="16081"/>
                  </a:lnTo>
                  <a:lnTo>
                    <a:pt x="11671" y="16116"/>
                  </a:lnTo>
                  <a:lnTo>
                    <a:pt x="11865" y="16081"/>
                  </a:lnTo>
                  <a:lnTo>
                    <a:pt x="11929" y="16044"/>
                  </a:lnTo>
                  <a:lnTo>
                    <a:pt x="12188" y="16081"/>
                  </a:lnTo>
                  <a:lnTo>
                    <a:pt x="12315" y="16153"/>
                  </a:lnTo>
                  <a:lnTo>
                    <a:pt x="12509" y="16116"/>
                  </a:lnTo>
                  <a:lnTo>
                    <a:pt x="12638" y="16116"/>
                  </a:lnTo>
                  <a:lnTo>
                    <a:pt x="12574" y="16227"/>
                  </a:lnTo>
                  <a:lnTo>
                    <a:pt x="12253" y="16264"/>
                  </a:lnTo>
                  <a:lnTo>
                    <a:pt x="12253" y="16301"/>
                  </a:lnTo>
                  <a:lnTo>
                    <a:pt x="12315" y="16338"/>
                  </a:lnTo>
                  <a:lnTo>
                    <a:pt x="12574" y="16301"/>
                  </a:lnTo>
                  <a:lnTo>
                    <a:pt x="12962" y="16153"/>
                  </a:lnTo>
                  <a:lnTo>
                    <a:pt x="13865" y="16227"/>
                  </a:lnTo>
                  <a:lnTo>
                    <a:pt x="14379" y="16153"/>
                  </a:lnTo>
                  <a:lnTo>
                    <a:pt x="14185" y="16116"/>
                  </a:lnTo>
                  <a:lnTo>
                    <a:pt x="14121" y="15934"/>
                  </a:lnTo>
                  <a:lnTo>
                    <a:pt x="14185" y="15712"/>
                  </a:lnTo>
                  <a:lnTo>
                    <a:pt x="14574" y="15603"/>
                  </a:lnTo>
                  <a:lnTo>
                    <a:pt x="14894" y="15675"/>
                  </a:lnTo>
                  <a:lnTo>
                    <a:pt x="15024" y="15860"/>
                  </a:lnTo>
                  <a:lnTo>
                    <a:pt x="14894" y="16044"/>
                  </a:lnTo>
                  <a:lnTo>
                    <a:pt x="15088" y="16153"/>
                  </a:lnTo>
                  <a:lnTo>
                    <a:pt x="15347" y="16153"/>
                  </a:lnTo>
                  <a:lnTo>
                    <a:pt x="15541" y="15934"/>
                  </a:lnTo>
                  <a:lnTo>
                    <a:pt x="15347" y="15566"/>
                  </a:lnTo>
                  <a:lnTo>
                    <a:pt x="15412" y="15344"/>
                  </a:lnTo>
                  <a:lnTo>
                    <a:pt x="15797" y="15160"/>
                  </a:lnTo>
                  <a:lnTo>
                    <a:pt x="16056" y="15160"/>
                  </a:lnTo>
                  <a:lnTo>
                    <a:pt x="16121" y="15051"/>
                  </a:lnTo>
                  <a:lnTo>
                    <a:pt x="15991" y="14940"/>
                  </a:lnTo>
                  <a:lnTo>
                    <a:pt x="16056" y="14681"/>
                  </a:lnTo>
                  <a:lnTo>
                    <a:pt x="16315" y="14609"/>
                  </a:lnTo>
                  <a:lnTo>
                    <a:pt x="16635" y="14646"/>
                  </a:lnTo>
                  <a:lnTo>
                    <a:pt x="16700" y="14755"/>
                  </a:lnTo>
                  <a:lnTo>
                    <a:pt x="16509" y="14866"/>
                  </a:lnTo>
                  <a:lnTo>
                    <a:pt x="16444" y="15160"/>
                  </a:lnTo>
                  <a:lnTo>
                    <a:pt x="16509" y="15749"/>
                  </a:lnTo>
                  <a:lnTo>
                    <a:pt x="16700" y="15823"/>
                  </a:lnTo>
                  <a:lnTo>
                    <a:pt x="16959" y="15712"/>
                  </a:lnTo>
                  <a:lnTo>
                    <a:pt x="17088" y="15529"/>
                  </a:lnTo>
                  <a:lnTo>
                    <a:pt x="17409" y="15529"/>
                  </a:lnTo>
                  <a:lnTo>
                    <a:pt x="17732" y="15344"/>
                  </a:lnTo>
                  <a:lnTo>
                    <a:pt x="17927" y="15088"/>
                  </a:lnTo>
                  <a:lnTo>
                    <a:pt x="17797" y="14903"/>
                  </a:lnTo>
                  <a:lnTo>
                    <a:pt x="18247" y="14718"/>
                  </a:lnTo>
                  <a:lnTo>
                    <a:pt x="18121" y="14572"/>
                  </a:lnTo>
                  <a:lnTo>
                    <a:pt x="17991" y="14462"/>
                  </a:lnTo>
                  <a:lnTo>
                    <a:pt x="17603" y="14168"/>
                  </a:lnTo>
                  <a:lnTo>
                    <a:pt x="17409" y="13909"/>
                  </a:lnTo>
                  <a:lnTo>
                    <a:pt x="17347" y="13431"/>
                  </a:lnTo>
                  <a:lnTo>
                    <a:pt x="17474" y="12879"/>
                  </a:lnTo>
                  <a:lnTo>
                    <a:pt x="17474" y="12511"/>
                  </a:lnTo>
                  <a:lnTo>
                    <a:pt x="17153" y="11811"/>
                  </a:lnTo>
                  <a:lnTo>
                    <a:pt x="16765" y="11481"/>
                  </a:lnTo>
                  <a:lnTo>
                    <a:pt x="16765" y="11224"/>
                  </a:lnTo>
                  <a:lnTo>
                    <a:pt x="16829" y="10891"/>
                  </a:lnTo>
                  <a:lnTo>
                    <a:pt x="17409" y="10745"/>
                  </a:lnTo>
                  <a:lnTo>
                    <a:pt x="17668" y="10745"/>
                  </a:lnTo>
                  <a:lnTo>
                    <a:pt x="17797" y="10891"/>
                  </a:lnTo>
                  <a:lnTo>
                    <a:pt x="17927" y="10782"/>
                  </a:lnTo>
                  <a:lnTo>
                    <a:pt x="17797" y="10561"/>
                  </a:lnTo>
                  <a:lnTo>
                    <a:pt x="17732" y="10413"/>
                  </a:lnTo>
                  <a:lnTo>
                    <a:pt x="17668" y="10339"/>
                  </a:lnTo>
                  <a:lnTo>
                    <a:pt x="17603" y="10156"/>
                  </a:lnTo>
                  <a:lnTo>
                    <a:pt x="17603" y="9935"/>
                  </a:lnTo>
                  <a:lnTo>
                    <a:pt x="17732" y="9789"/>
                  </a:lnTo>
                  <a:lnTo>
                    <a:pt x="17732" y="9604"/>
                  </a:lnTo>
                  <a:lnTo>
                    <a:pt x="17668" y="9493"/>
                  </a:lnTo>
                  <a:lnTo>
                    <a:pt x="17668" y="9273"/>
                  </a:lnTo>
                  <a:lnTo>
                    <a:pt x="17732" y="9126"/>
                  </a:lnTo>
                  <a:lnTo>
                    <a:pt x="17603" y="9015"/>
                  </a:lnTo>
                  <a:lnTo>
                    <a:pt x="17474" y="8574"/>
                  </a:lnTo>
                  <a:lnTo>
                    <a:pt x="17153" y="8280"/>
                  </a:lnTo>
                  <a:lnTo>
                    <a:pt x="17088" y="8280"/>
                  </a:lnTo>
                  <a:lnTo>
                    <a:pt x="16959" y="8206"/>
                  </a:lnTo>
                  <a:lnTo>
                    <a:pt x="16959" y="7801"/>
                  </a:lnTo>
                  <a:lnTo>
                    <a:pt x="15862" y="7175"/>
                  </a:lnTo>
                  <a:lnTo>
                    <a:pt x="15732" y="6991"/>
                  </a:lnTo>
                  <a:lnTo>
                    <a:pt x="15541" y="6660"/>
                  </a:lnTo>
                  <a:lnTo>
                    <a:pt x="15541" y="6256"/>
                  </a:lnTo>
                  <a:lnTo>
                    <a:pt x="15347" y="6329"/>
                  </a:lnTo>
                  <a:lnTo>
                    <a:pt x="15153" y="6329"/>
                  </a:lnTo>
                  <a:lnTo>
                    <a:pt x="15088" y="6293"/>
                  </a:lnTo>
                  <a:lnTo>
                    <a:pt x="15088" y="6256"/>
                  </a:lnTo>
                  <a:cubicBezTo>
                    <a:pt x="14959" y="6108"/>
                    <a:pt x="14829" y="5999"/>
                    <a:pt x="14638" y="5888"/>
                  </a:cubicBezTo>
                  <a:lnTo>
                    <a:pt x="14768" y="5740"/>
                  </a:lnTo>
                  <a:lnTo>
                    <a:pt x="14959" y="5556"/>
                  </a:lnTo>
                  <a:lnTo>
                    <a:pt x="14829" y="5410"/>
                  </a:lnTo>
                  <a:lnTo>
                    <a:pt x="14444" y="5410"/>
                  </a:lnTo>
                  <a:lnTo>
                    <a:pt x="13991" y="5373"/>
                  </a:lnTo>
                  <a:lnTo>
                    <a:pt x="13541" y="5077"/>
                  </a:lnTo>
                  <a:lnTo>
                    <a:pt x="13153" y="5151"/>
                  </a:lnTo>
                  <a:lnTo>
                    <a:pt x="12703" y="5005"/>
                  </a:lnTo>
                  <a:lnTo>
                    <a:pt x="12638" y="4857"/>
                  </a:lnTo>
                  <a:lnTo>
                    <a:pt x="12638" y="4673"/>
                  </a:lnTo>
                  <a:lnTo>
                    <a:pt x="12897" y="4527"/>
                  </a:lnTo>
                  <a:lnTo>
                    <a:pt x="13153" y="4527"/>
                  </a:lnTo>
                  <a:lnTo>
                    <a:pt x="13606" y="4710"/>
                  </a:lnTo>
                  <a:lnTo>
                    <a:pt x="13800" y="4784"/>
                  </a:lnTo>
                  <a:lnTo>
                    <a:pt x="14185" y="4453"/>
                  </a:lnTo>
                  <a:lnTo>
                    <a:pt x="14574" y="4268"/>
                  </a:lnTo>
                  <a:lnTo>
                    <a:pt x="14894" y="4268"/>
                  </a:lnTo>
                  <a:lnTo>
                    <a:pt x="15282" y="4416"/>
                  </a:lnTo>
                  <a:lnTo>
                    <a:pt x="15606" y="4342"/>
                  </a:lnTo>
                  <a:lnTo>
                    <a:pt x="15926" y="4527"/>
                  </a:lnTo>
                  <a:lnTo>
                    <a:pt x="16444" y="4784"/>
                  </a:lnTo>
                  <a:lnTo>
                    <a:pt x="17024" y="4894"/>
                  </a:lnTo>
                  <a:lnTo>
                    <a:pt x="17538" y="5005"/>
                  </a:lnTo>
                  <a:lnTo>
                    <a:pt x="17732" y="5151"/>
                  </a:lnTo>
                  <a:lnTo>
                    <a:pt x="18056" y="5225"/>
                  </a:lnTo>
                  <a:lnTo>
                    <a:pt x="18056" y="5077"/>
                  </a:lnTo>
                  <a:lnTo>
                    <a:pt x="18121" y="4894"/>
                  </a:lnTo>
                  <a:lnTo>
                    <a:pt x="18056" y="4673"/>
                  </a:lnTo>
                  <a:lnTo>
                    <a:pt x="18121" y="4342"/>
                  </a:lnTo>
                  <a:lnTo>
                    <a:pt x="18312" y="3938"/>
                  </a:lnTo>
                  <a:lnTo>
                    <a:pt x="18765" y="3570"/>
                  </a:lnTo>
                  <a:lnTo>
                    <a:pt x="19085" y="3533"/>
                  </a:lnTo>
                  <a:lnTo>
                    <a:pt x="19409" y="3570"/>
                  </a:lnTo>
                  <a:lnTo>
                    <a:pt x="19924" y="3570"/>
                  </a:lnTo>
                  <a:lnTo>
                    <a:pt x="19924" y="3496"/>
                  </a:lnTo>
                  <a:lnTo>
                    <a:pt x="20118" y="3385"/>
                  </a:lnTo>
                  <a:lnTo>
                    <a:pt x="20312" y="3422"/>
                  </a:lnTo>
                  <a:lnTo>
                    <a:pt x="20571" y="3422"/>
                  </a:lnTo>
                  <a:lnTo>
                    <a:pt x="20700" y="3349"/>
                  </a:lnTo>
                  <a:lnTo>
                    <a:pt x="20762" y="3201"/>
                  </a:lnTo>
                  <a:lnTo>
                    <a:pt x="21085" y="3127"/>
                  </a:lnTo>
                  <a:lnTo>
                    <a:pt x="21344" y="3018"/>
                  </a:lnTo>
                  <a:lnTo>
                    <a:pt x="21344" y="2833"/>
                  </a:lnTo>
                  <a:lnTo>
                    <a:pt x="21538" y="2796"/>
                  </a:lnTo>
                  <a:lnTo>
                    <a:pt x="21600" y="2649"/>
                  </a:lnTo>
                  <a:lnTo>
                    <a:pt x="21344" y="2649"/>
                  </a:lnTo>
                  <a:lnTo>
                    <a:pt x="20956" y="2944"/>
                  </a:lnTo>
                  <a:lnTo>
                    <a:pt x="20700" y="2944"/>
                  </a:lnTo>
                  <a:lnTo>
                    <a:pt x="20700" y="2685"/>
                  </a:lnTo>
                  <a:lnTo>
                    <a:pt x="20377" y="2466"/>
                  </a:lnTo>
                  <a:lnTo>
                    <a:pt x="19988" y="2318"/>
                  </a:lnTo>
                  <a:lnTo>
                    <a:pt x="19862" y="2244"/>
                  </a:lnTo>
                  <a:lnTo>
                    <a:pt x="19862" y="1950"/>
                  </a:lnTo>
                  <a:lnTo>
                    <a:pt x="19988" y="1657"/>
                  </a:lnTo>
                  <a:lnTo>
                    <a:pt x="19988" y="1472"/>
                  </a:lnTo>
                  <a:lnTo>
                    <a:pt x="19924" y="1361"/>
                  </a:lnTo>
                  <a:lnTo>
                    <a:pt x="19862" y="1398"/>
                  </a:lnTo>
                  <a:lnTo>
                    <a:pt x="19732" y="1583"/>
                  </a:lnTo>
                  <a:lnTo>
                    <a:pt x="19409" y="1840"/>
                  </a:lnTo>
                  <a:lnTo>
                    <a:pt x="18894" y="2061"/>
                  </a:lnTo>
                  <a:lnTo>
                    <a:pt x="18376" y="2098"/>
                  </a:lnTo>
                  <a:lnTo>
                    <a:pt x="18185" y="2061"/>
                  </a:lnTo>
                  <a:lnTo>
                    <a:pt x="17991" y="2098"/>
                  </a:lnTo>
                  <a:lnTo>
                    <a:pt x="17668" y="1913"/>
                  </a:lnTo>
                  <a:lnTo>
                    <a:pt x="17282" y="1877"/>
                  </a:lnTo>
                  <a:lnTo>
                    <a:pt x="16700" y="1729"/>
                  </a:lnTo>
                  <a:lnTo>
                    <a:pt x="16380" y="1546"/>
                  </a:lnTo>
                  <a:lnTo>
                    <a:pt x="16056" y="1509"/>
                  </a:lnTo>
                  <a:lnTo>
                    <a:pt x="15862" y="1361"/>
                  </a:lnTo>
                  <a:lnTo>
                    <a:pt x="15412" y="1178"/>
                  </a:lnTo>
                  <a:lnTo>
                    <a:pt x="14574" y="735"/>
                  </a:lnTo>
                  <a:lnTo>
                    <a:pt x="14315" y="441"/>
                  </a:lnTo>
                  <a:lnTo>
                    <a:pt x="13865" y="404"/>
                  </a:lnTo>
                  <a:lnTo>
                    <a:pt x="13282" y="111"/>
                  </a:lnTo>
                  <a:lnTo>
                    <a:pt x="13153" y="0"/>
                  </a:lnTo>
                  <a:close/>
                </a:path>
              </a:pathLst>
            </a:custGeom>
            <a:solidFill>
              <a:srgbClr val="CBD4D8"/>
            </a:solidFill>
            <a:ln w="12700" cap="flat">
              <a:noFill/>
              <a:miter lim="400000"/>
            </a:ln>
            <a:effectLst/>
          </p:spPr>
          <p:txBody>
            <a:bodyPr wrap="square" lIns="0" tIns="0" rIns="0" bIns="0" numCol="1" anchor="ctr">
              <a:noAutofit/>
            </a:bodyPr>
            <a:lstStyle/>
            <a:p>
              <a:pPr defTabSz="342900">
                <a:lnSpc>
                  <a:spcPct val="100000"/>
                </a:lnSpc>
                <a:spcBef>
                  <a:spcPts val="0"/>
                </a:spcBef>
                <a:defRPr sz="1400">
                  <a:latin typeface="Arial"/>
                  <a:ea typeface="Arial"/>
                  <a:cs typeface="Arial"/>
                  <a:sym typeface="Arial"/>
                </a:defRPr>
              </a:pPr>
              <a:endParaRPr sz="525"/>
            </a:p>
          </p:txBody>
        </p:sp>
        <p:sp>
          <p:nvSpPr>
            <p:cNvPr id="93" name="Google Shape;10484;p32">
              <a:extLst>
                <a:ext uri="{FF2B5EF4-FFF2-40B4-BE49-F238E27FC236}">
                  <a16:creationId xmlns:a16="http://schemas.microsoft.com/office/drawing/2014/main" id="{A45A97EC-AAE6-0604-4CDD-E9797D3B9151}"/>
                </a:ext>
              </a:extLst>
            </p:cNvPr>
            <p:cNvSpPr/>
            <p:nvPr/>
          </p:nvSpPr>
          <p:spPr>
            <a:xfrm>
              <a:off x="20185403" y="5658620"/>
              <a:ext cx="300436" cy="398932"/>
            </a:xfrm>
            <a:custGeom>
              <a:avLst/>
              <a:gdLst/>
              <a:ahLst/>
              <a:cxnLst>
                <a:cxn ang="0">
                  <a:pos x="wd2" y="hd2"/>
                </a:cxn>
                <a:cxn ang="5400000">
                  <a:pos x="wd2" y="hd2"/>
                </a:cxn>
                <a:cxn ang="10800000">
                  <a:pos x="wd2" y="hd2"/>
                </a:cxn>
                <a:cxn ang="16200000">
                  <a:pos x="wd2" y="hd2"/>
                </a:cxn>
              </a:cxnLst>
              <a:rect l="0" t="0" r="r" b="b"/>
              <a:pathLst>
                <a:path w="21600" h="21600" extrusionOk="0">
                  <a:moveTo>
                    <a:pt x="11271" y="0"/>
                  </a:moveTo>
                  <a:lnTo>
                    <a:pt x="9019" y="807"/>
                  </a:lnTo>
                  <a:lnTo>
                    <a:pt x="5636" y="1213"/>
                  </a:lnTo>
                  <a:lnTo>
                    <a:pt x="3760" y="2427"/>
                  </a:lnTo>
                  <a:lnTo>
                    <a:pt x="1885" y="2698"/>
                  </a:lnTo>
                  <a:lnTo>
                    <a:pt x="188" y="3775"/>
                  </a:lnTo>
                  <a:lnTo>
                    <a:pt x="0" y="4588"/>
                  </a:lnTo>
                  <a:lnTo>
                    <a:pt x="0" y="4724"/>
                  </a:lnTo>
                  <a:lnTo>
                    <a:pt x="942" y="4182"/>
                  </a:lnTo>
                  <a:lnTo>
                    <a:pt x="2629" y="4453"/>
                  </a:lnTo>
                  <a:lnTo>
                    <a:pt x="1885" y="4588"/>
                  </a:lnTo>
                  <a:lnTo>
                    <a:pt x="3760" y="5937"/>
                  </a:lnTo>
                  <a:lnTo>
                    <a:pt x="5070" y="7286"/>
                  </a:lnTo>
                  <a:lnTo>
                    <a:pt x="5824" y="7286"/>
                  </a:lnTo>
                  <a:lnTo>
                    <a:pt x="5447" y="7828"/>
                  </a:lnTo>
                  <a:lnTo>
                    <a:pt x="6389" y="8506"/>
                  </a:lnTo>
                  <a:lnTo>
                    <a:pt x="6578" y="9177"/>
                  </a:lnTo>
                  <a:lnTo>
                    <a:pt x="4882" y="8777"/>
                  </a:lnTo>
                  <a:lnTo>
                    <a:pt x="4702" y="8235"/>
                  </a:lnTo>
                  <a:lnTo>
                    <a:pt x="4137" y="8906"/>
                  </a:lnTo>
                  <a:lnTo>
                    <a:pt x="3572" y="8777"/>
                  </a:lnTo>
                  <a:lnTo>
                    <a:pt x="2261" y="9990"/>
                  </a:lnTo>
                  <a:lnTo>
                    <a:pt x="4702" y="10661"/>
                  </a:lnTo>
                  <a:lnTo>
                    <a:pt x="5447" y="10532"/>
                  </a:lnTo>
                  <a:lnTo>
                    <a:pt x="5824" y="11339"/>
                  </a:lnTo>
                  <a:lnTo>
                    <a:pt x="5824" y="12823"/>
                  </a:lnTo>
                  <a:lnTo>
                    <a:pt x="6389" y="13230"/>
                  </a:lnTo>
                  <a:lnTo>
                    <a:pt x="6766" y="12959"/>
                  </a:lnTo>
                  <a:lnTo>
                    <a:pt x="7700" y="14172"/>
                  </a:lnTo>
                  <a:lnTo>
                    <a:pt x="6012" y="14985"/>
                  </a:lnTo>
                  <a:lnTo>
                    <a:pt x="6012" y="15392"/>
                  </a:lnTo>
                  <a:lnTo>
                    <a:pt x="6766" y="15927"/>
                  </a:lnTo>
                  <a:lnTo>
                    <a:pt x="6766" y="16605"/>
                  </a:lnTo>
                  <a:lnTo>
                    <a:pt x="6012" y="16740"/>
                  </a:lnTo>
                  <a:lnTo>
                    <a:pt x="6012" y="17418"/>
                  </a:lnTo>
                  <a:lnTo>
                    <a:pt x="6578" y="18089"/>
                  </a:lnTo>
                  <a:lnTo>
                    <a:pt x="6012" y="18089"/>
                  </a:lnTo>
                  <a:lnTo>
                    <a:pt x="7323" y="19980"/>
                  </a:lnTo>
                  <a:lnTo>
                    <a:pt x="7888" y="19980"/>
                  </a:lnTo>
                  <a:lnTo>
                    <a:pt x="8265" y="20793"/>
                  </a:lnTo>
                  <a:lnTo>
                    <a:pt x="8642" y="20929"/>
                  </a:lnTo>
                  <a:lnTo>
                    <a:pt x="8642" y="21600"/>
                  </a:lnTo>
                  <a:lnTo>
                    <a:pt x="9396" y="21329"/>
                  </a:lnTo>
                  <a:lnTo>
                    <a:pt x="9396" y="20251"/>
                  </a:lnTo>
                  <a:lnTo>
                    <a:pt x="9764" y="20793"/>
                  </a:lnTo>
                  <a:lnTo>
                    <a:pt x="10517" y="20116"/>
                  </a:lnTo>
                  <a:lnTo>
                    <a:pt x="12958" y="18631"/>
                  </a:lnTo>
                  <a:lnTo>
                    <a:pt x="13900" y="18360"/>
                  </a:lnTo>
                  <a:lnTo>
                    <a:pt x="14089" y="18767"/>
                  </a:lnTo>
                  <a:lnTo>
                    <a:pt x="14834" y="18225"/>
                  </a:lnTo>
                  <a:lnTo>
                    <a:pt x="15211" y="18225"/>
                  </a:lnTo>
                  <a:lnTo>
                    <a:pt x="15776" y="18902"/>
                  </a:lnTo>
                  <a:lnTo>
                    <a:pt x="16718" y="18767"/>
                  </a:lnTo>
                  <a:lnTo>
                    <a:pt x="17095" y="19038"/>
                  </a:lnTo>
                  <a:lnTo>
                    <a:pt x="17652" y="18767"/>
                  </a:lnTo>
                  <a:lnTo>
                    <a:pt x="17275" y="18225"/>
                  </a:lnTo>
                  <a:lnTo>
                    <a:pt x="18594" y="17683"/>
                  </a:lnTo>
                  <a:lnTo>
                    <a:pt x="19715" y="17683"/>
                  </a:lnTo>
                  <a:lnTo>
                    <a:pt x="21035" y="16334"/>
                  </a:lnTo>
                  <a:lnTo>
                    <a:pt x="20846" y="16063"/>
                  </a:lnTo>
                  <a:lnTo>
                    <a:pt x="21600" y="15663"/>
                  </a:lnTo>
                  <a:lnTo>
                    <a:pt x="21035" y="12823"/>
                  </a:lnTo>
                  <a:lnTo>
                    <a:pt x="20846" y="12823"/>
                  </a:lnTo>
                  <a:lnTo>
                    <a:pt x="20469" y="12959"/>
                  </a:lnTo>
                  <a:lnTo>
                    <a:pt x="20469" y="12152"/>
                  </a:lnTo>
                  <a:lnTo>
                    <a:pt x="19715" y="9584"/>
                  </a:lnTo>
                  <a:lnTo>
                    <a:pt x="18971" y="8906"/>
                  </a:lnTo>
                  <a:lnTo>
                    <a:pt x="18971" y="7286"/>
                  </a:lnTo>
                  <a:lnTo>
                    <a:pt x="15964" y="4588"/>
                  </a:lnTo>
                  <a:lnTo>
                    <a:pt x="13147" y="2562"/>
                  </a:lnTo>
                  <a:lnTo>
                    <a:pt x="11271" y="0"/>
                  </a:lnTo>
                  <a:close/>
                </a:path>
              </a:pathLst>
            </a:custGeom>
            <a:solidFill>
              <a:srgbClr val="CCD4D9"/>
            </a:solidFill>
            <a:ln w="12700" cap="flat">
              <a:noFill/>
              <a:miter lim="400000"/>
            </a:ln>
            <a:effectLst/>
          </p:spPr>
          <p:txBody>
            <a:bodyPr wrap="square" lIns="0" tIns="0" rIns="0" bIns="0" numCol="1" anchor="ctr">
              <a:noAutofit/>
            </a:bodyPr>
            <a:lstStyle/>
            <a:p>
              <a:pPr defTabSz="342900">
                <a:lnSpc>
                  <a:spcPct val="100000"/>
                </a:lnSpc>
                <a:spcBef>
                  <a:spcPts val="0"/>
                </a:spcBef>
                <a:defRPr sz="1400">
                  <a:latin typeface="Arial"/>
                  <a:ea typeface="Arial"/>
                  <a:cs typeface="Arial"/>
                  <a:sym typeface="Arial"/>
                </a:defRPr>
              </a:pPr>
              <a:endParaRPr sz="525"/>
            </a:p>
          </p:txBody>
        </p:sp>
        <p:sp>
          <p:nvSpPr>
            <p:cNvPr id="94" name="Google Shape;10485;p32">
              <a:extLst>
                <a:ext uri="{FF2B5EF4-FFF2-40B4-BE49-F238E27FC236}">
                  <a16:creationId xmlns:a16="http://schemas.microsoft.com/office/drawing/2014/main" id="{22AB2484-CC88-F7CC-4B64-11FFAFBE83DE}"/>
                </a:ext>
              </a:extLst>
            </p:cNvPr>
            <p:cNvSpPr/>
            <p:nvPr/>
          </p:nvSpPr>
          <p:spPr>
            <a:xfrm>
              <a:off x="20039235" y="5199744"/>
              <a:ext cx="342125" cy="561022"/>
            </a:xfrm>
            <a:custGeom>
              <a:avLst/>
              <a:gdLst/>
              <a:ahLst/>
              <a:cxnLst>
                <a:cxn ang="0">
                  <a:pos x="wd2" y="hd2"/>
                </a:cxn>
                <a:cxn ang="5400000">
                  <a:pos x="wd2" y="hd2"/>
                </a:cxn>
                <a:cxn ang="10800000">
                  <a:pos x="wd2" y="hd2"/>
                </a:cxn>
                <a:cxn ang="16200000">
                  <a:pos x="wd2" y="hd2"/>
                </a:cxn>
              </a:cxnLst>
              <a:rect l="0" t="0" r="r" b="b"/>
              <a:pathLst>
                <a:path w="21600" h="21600" extrusionOk="0">
                  <a:moveTo>
                    <a:pt x="17802" y="0"/>
                  </a:moveTo>
                  <a:lnTo>
                    <a:pt x="17148" y="188"/>
                  </a:lnTo>
                  <a:lnTo>
                    <a:pt x="17148" y="1248"/>
                  </a:lnTo>
                  <a:lnTo>
                    <a:pt x="17644" y="1725"/>
                  </a:lnTo>
                  <a:lnTo>
                    <a:pt x="17148" y="2207"/>
                  </a:lnTo>
                  <a:lnTo>
                    <a:pt x="16486" y="2207"/>
                  </a:lnTo>
                  <a:lnTo>
                    <a:pt x="15658" y="2781"/>
                  </a:lnTo>
                  <a:lnTo>
                    <a:pt x="15658" y="3359"/>
                  </a:lnTo>
                  <a:lnTo>
                    <a:pt x="13680" y="4222"/>
                  </a:lnTo>
                  <a:lnTo>
                    <a:pt x="12695" y="4222"/>
                  </a:lnTo>
                  <a:lnTo>
                    <a:pt x="12033" y="4607"/>
                  </a:lnTo>
                  <a:lnTo>
                    <a:pt x="12861" y="4993"/>
                  </a:lnTo>
                  <a:lnTo>
                    <a:pt x="14011" y="5566"/>
                  </a:lnTo>
                  <a:lnTo>
                    <a:pt x="14011" y="5952"/>
                  </a:lnTo>
                  <a:lnTo>
                    <a:pt x="13515" y="6622"/>
                  </a:lnTo>
                  <a:lnTo>
                    <a:pt x="12364" y="6525"/>
                  </a:lnTo>
                  <a:lnTo>
                    <a:pt x="10386" y="6622"/>
                  </a:lnTo>
                  <a:lnTo>
                    <a:pt x="9393" y="6429"/>
                  </a:lnTo>
                  <a:lnTo>
                    <a:pt x="8574" y="6622"/>
                  </a:lnTo>
                  <a:lnTo>
                    <a:pt x="7912" y="6241"/>
                  </a:lnTo>
                  <a:lnTo>
                    <a:pt x="7415" y="6048"/>
                  </a:lnTo>
                  <a:lnTo>
                    <a:pt x="6596" y="5277"/>
                  </a:lnTo>
                  <a:lnTo>
                    <a:pt x="5437" y="5952"/>
                  </a:lnTo>
                  <a:lnTo>
                    <a:pt x="5437" y="7007"/>
                  </a:lnTo>
                  <a:lnTo>
                    <a:pt x="5106" y="7489"/>
                  </a:lnTo>
                  <a:lnTo>
                    <a:pt x="4452" y="8834"/>
                  </a:lnTo>
                  <a:lnTo>
                    <a:pt x="3625" y="9022"/>
                  </a:lnTo>
                  <a:lnTo>
                    <a:pt x="2798" y="9889"/>
                  </a:lnTo>
                  <a:lnTo>
                    <a:pt x="1647" y="10366"/>
                  </a:lnTo>
                  <a:lnTo>
                    <a:pt x="1647" y="10848"/>
                  </a:lnTo>
                  <a:lnTo>
                    <a:pt x="1151" y="11518"/>
                  </a:lnTo>
                  <a:lnTo>
                    <a:pt x="0" y="12000"/>
                  </a:lnTo>
                  <a:lnTo>
                    <a:pt x="0" y="13634"/>
                  </a:lnTo>
                  <a:lnTo>
                    <a:pt x="165" y="13826"/>
                  </a:lnTo>
                  <a:lnTo>
                    <a:pt x="331" y="13730"/>
                  </a:lnTo>
                  <a:lnTo>
                    <a:pt x="654" y="14689"/>
                  </a:lnTo>
                  <a:lnTo>
                    <a:pt x="1316" y="14400"/>
                  </a:lnTo>
                  <a:lnTo>
                    <a:pt x="1316" y="13918"/>
                  </a:lnTo>
                  <a:lnTo>
                    <a:pt x="2474" y="14304"/>
                  </a:lnTo>
                  <a:lnTo>
                    <a:pt x="2798" y="14689"/>
                  </a:lnTo>
                  <a:lnTo>
                    <a:pt x="4287" y="14593"/>
                  </a:lnTo>
                  <a:lnTo>
                    <a:pt x="4618" y="14207"/>
                  </a:lnTo>
                  <a:lnTo>
                    <a:pt x="5272" y="14207"/>
                  </a:lnTo>
                  <a:lnTo>
                    <a:pt x="5106" y="14593"/>
                  </a:lnTo>
                  <a:lnTo>
                    <a:pt x="4452" y="14785"/>
                  </a:lnTo>
                  <a:lnTo>
                    <a:pt x="5106" y="15359"/>
                  </a:lnTo>
                  <a:lnTo>
                    <a:pt x="4121" y="16323"/>
                  </a:lnTo>
                  <a:lnTo>
                    <a:pt x="4121" y="17667"/>
                  </a:lnTo>
                  <a:lnTo>
                    <a:pt x="4287" y="17952"/>
                  </a:lnTo>
                  <a:lnTo>
                    <a:pt x="6099" y="17952"/>
                  </a:lnTo>
                  <a:lnTo>
                    <a:pt x="6927" y="17667"/>
                  </a:lnTo>
                  <a:lnTo>
                    <a:pt x="5934" y="18145"/>
                  </a:lnTo>
                  <a:lnTo>
                    <a:pt x="4783" y="18145"/>
                  </a:lnTo>
                  <a:lnTo>
                    <a:pt x="4287" y="19007"/>
                  </a:lnTo>
                  <a:lnTo>
                    <a:pt x="4121" y="20067"/>
                  </a:lnTo>
                  <a:lnTo>
                    <a:pt x="3790" y="20545"/>
                  </a:lnTo>
                  <a:lnTo>
                    <a:pt x="4287" y="20545"/>
                  </a:lnTo>
                  <a:lnTo>
                    <a:pt x="5106" y="20352"/>
                  </a:lnTo>
                  <a:lnTo>
                    <a:pt x="6099" y="20545"/>
                  </a:lnTo>
                  <a:lnTo>
                    <a:pt x="5272" y="21315"/>
                  </a:lnTo>
                  <a:lnTo>
                    <a:pt x="5437" y="21600"/>
                  </a:lnTo>
                  <a:lnTo>
                    <a:pt x="6596" y="21123"/>
                  </a:lnTo>
                  <a:lnTo>
                    <a:pt x="7084" y="21412"/>
                  </a:lnTo>
                  <a:lnTo>
                    <a:pt x="7912" y="20834"/>
                  </a:lnTo>
                  <a:lnTo>
                    <a:pt x="7581" y="20545"/>
                  </a:lnTo>
                  <a:lnTo>
                    <a:pt x="8243" y="20352"/>
                  </a:lnTo>
                  <a:lnTo>
                    <a:pt x="9228" y="20930"/>
                  </a:lnTo>
                  <a:lnTo>
                    <a:pt x="9393" y="20352"/>
                  </a:lnTo>
                  <a:lnTo>
                    <a:pt x="10883" y="19585"/>
                  </a:lnTo>
                  <a:lnTo>
                    <a:pt x="12530" y="19393"/>
                  </a:lnTo>
                  <a:lnTo>
                    <a:pt x="14177" y="18530"/>
                  </a:lnTo>
                  <a:lnTo>
                    <a:pt x="17148" y="18241"/>
                  </a:lnTo>
                  <a:lnTo>
                    <a:pt x="19126" y="17667"/>
                  </a:lnTo>
                  <a:lnTo>
                    <a:pt x="18464" y="17089"/>
                  </a:lnTo>
                  <a:lnTo>
                    <a:pt x="15170" y="16034"/>
                  </a:lnTo>
                  <a:lnTo>
                    <a:pt x="14839" y="15552"/>
                  </a:lnTo>
                  <a:lnTo>
                    <a:pt x="13026" y="15359"/>
                  </a:lnTo>
                  <a:lnTo>
                    <a:pt x="12695" y="14689"/>
                  </a:lnTo>
                  <a:lnTo>
                    <a:pt x="13026" y="14304"/>
                  </a:lnTo>
                  <a:lnTo>
                    <a:pt x="12861" y="13730"/>
                  </a:lnTo>
                  <a:lnTo>
                    <a:pt x="12861" y="13152"/>
                  </a:lnTo>
                  <a:lnTo>
                    <a:pt x="14177" y="12670"/>
                  </a:lnTo>
                  <a:lnTo>
                    <a:pt x="14342" y="12000"/>
                  </a:lnTo>
                  <a:lnTo>
                    <a:pt x="15335" y="11807"/>
                  </a:lnTo>
                  <a:lnTo>
                    <a:pt x="16155" y="11807"/>
                  </a:lnTo>
                  <a:lnTo>
                    <a:pt x="16486" y="11422"/>
                  </a:lnTo>
                  <a:lnTo>
                    <a:pt x="16982" y="11234"/>
                  </a:lnTo>
                  <a:lnTo>
                    <a:pt x="16817" y="10752"/>
                  </a:lnTo>
                  <a:lnTo>
                    <a:pt x="19126" y="9407"/>
                  </a:lnTo>
                  <a:lnTo>
                    <a:pt x="18960" y="9118"/>
                  </a:lnTo>
                  <a:lnTo>
                    <a:pt x="20111" y="8545"/>
                  </a:lnTo>
                  <a:lnTo>
                    <a:pt x="20276" y="7966"/>
                  </a:lnTo>
                  <a:lnTo>
                    <a:pt x="19788" y="7585"/>
                  </a:lnTo>
                  <a:lnTo>
                    <a:pt x="19788" y="6241"/>
                  </a:lnTo>
                  <a:lnTo>
                    <a:pt x="18629" y="5759"/>
                  </a:lnTo>
                  <a:lnTo>
                    <a:pt x="18629" y="5089"/>
                  </a:lnTo>
                  <a:lnTo>
                    <a:pt x="19291" y="3745"/>
                  </a:lnTo>
                  <a:lnTo>
                    <a:pt x="19291" y="3166"/>
                  </a:lnTo>
                  <a:lnTo>
                    <a:pt x="19945" y="3166"/>
                  </a:lnTo>
                  <a:lnTo>
                    <a:pt x="21435" y="2207"/>
                  </a:lnTo>
                  <a:lnTo>
                    <a:pt x="21600" y="2207"/>
                  </a:lnTo>
                  <a:lnTo>
                    <a:pt x="20773" y="1629"/>
                  </a:lnTo>
                  <a:lnTo>
                    <a:pt x="20607" y="1340"/>
                  </a:lnTo>
                  <a:lnTo>
                    <a:pt x="19126" y="1248"/>
                  </a:lnTo>
                  <a:lnTo>
                    <a:pt x="18629" y="863"/>
                  </a:lnTo>
                  <a:lnTo>
                    <a:pt x="18629" y="381"/>
                  </a:lnTo>
                  <a:lnTo>
                    <a:pt x="17802" y="0"/>
                  </a:lnTo>
                  <a:close/>
                </a:path>
              </a:pathLst>
            </a:custGeom>
            <a:solidFill>
              <a:srgbClr val="CBD4D8"/>
            </a:solidFill>
            <a:ln w="12700" cap="flat">
              <a:noFill/>
              <a:miter lim="400000"/>
            </a:ln>
            <a:effectLst/>
          </p:spPr>
          <p:txBody>
            <a:bodyPr wrap="square" lIns="0" tIns="0" rIns="0" bIns="0" numCol="1" anchor="ctr">
              <a:noAutofit/>
            </a:bodyPr>
            <a:lstStyle/>
            <a:p>
              <a:pPr defTabSz="342900">
                <a:lnSpc>
                  <a:spcPct val="100000"/>
                </a:lnSpc>
                <a:spcBef>
                  <a:spcPts val="0"/>
                </a:spcBef>
                <a:defRPr sz="1400">
                  <a:latin typeface="Arial"/>
                  <a:ea typeface="Arial"/>
                  <a:cs typeface="Arial"/>
                  <a:sym typeface="Arial"/>
                </a:defRPr>
              </a:pPr>
              <a:endParaRPr sz="525"/>
            </a:p>
          </p:txBody>
        </p:sp>
        <p:sp>
          <p:nvSpPr>
            <p:cNvPr id="95" name="Google Shape;10486;p32">
              <a:extLst>
                <a:ext uri="{FF2B5EF4-FFF2-40B4-BE49-F238E27FC236}">
                  <a16:creationId xmlns:a16="http://schemas.microsoft.com/office/drawing/2014/main" id="{61E0ED5D-C344-2AD8-26BC-4B4E0CD22E7B}"/>
                </a:ext>
              </a:extLst>
            </p:cNvPr>
            <p:cNvSpPr/>
            <p:nvPr/>
          </p:nvSpPr>
          <p:spPr>
            <a:xfrm>
              <a:off x="17265650" y="4471498"/>
              <a:ext cx="2219900" cy="999997"/>
            </a:xfrm>
            <a:custGeom>
              <a:avLst/>
              <a:gdLst/>
              <a:ahLst/>
              <a:cxnLst>
                <a:cxn ang="0">
                  <a:pos x="wd2" y="hd2"/>
                </a:cxn>
                <a:cxn ang="5400000">
                  <a:pos x="wd2" y="hd2"/>
                </a:cxn>
                <a:cxn ang="10800000">
                  <a:pos x="wd2" y="hd2"/>
                </a:cxn>
                <a:cxn ang="16200000">
                  <a:pos x="wd2" y="hd2"/>
                </a:cxn>
              </a:cxnLst>
              <a:rect l="0" t="0" r="r" b="b"/>
              <a:pathLst>
                <a:path w="21600" h="21600" extrusionOk="0">
                  <a:moveTo>
                    <a:pt x="6353" y="0"/>
                  </a:moveTo>
                  <a:lnTo>
                    <a:pt x="6277" y="216"/>
                  </a:lnTo>
                  <a:lnTo>
                    <a:pt x="6277" y="376"/>
                  </a:lnTo>
                  <a:lnTo>
                    <a:pt x="6302" y="646"/>
                  </a:lnTo>
                  <a:lnTo>
                    <a:pt x="6277" y="862"/>
                  </a:lnTo>
                  <a:lnTo>
                    <a:pt x="6175" y="862"/>
                  </a:lnTo>
                  <a:lnTo>
                    <a:pt x="6074" y="917"/>
                  </a:lnTo>
                  <a:lnTo>
                    <a:pt x="5972" y="1184"/>
                  </a:lnTo>
                  <a:lnTo>
                    <a:pt x="5972" y="1401"/>
                  </a:lnTo>
                  <a:lnTo>
                    <a:pt x="5844" y="1722"/>
                  </a:lnTo>
                  <a:lnTo>
                    <a:pt x="5844" y="2477"/>
                  </a:lnTo>
                  <a:lnTo>
                    <a:pt x="5895" y="2801"/>
                  </a:lnTo>
                  <a:lnTo>
                    <a:pt x="6099" y="2963"/>
                  </a:lnTo>
                  <a:lnTo>
                    <a:pt x="6175" y="3123"/>
                  </a:lnTo>
                  <a:lnTo>
                    <a:pt x="6302" y="3231"/>
                  </a:lnTo>
                  <a:lnTo>
                    <a:pt x="6328" y="3447"/>
                  </a:lnTo>
                  <a:lnTo>
                    <a:pt x="6302" y="3877"/>
                  </a:lnTo>
                  <a:lnTo>
                    <a:pt x="6302" y="4364"/>
                  </a:lnTo>
                  <a:lnTo>
                    <a:pt x="6430" y="4577"/>
                  </a:lnTo>
                  <a:lnTo>
                    <a:pt x="6530" y="4794"/>
                  </a:lnTo>
                  <a:lnTo>
                    <a:pt x="6353" y="5172"/>
                  </a:lnTo>
                  <a:lnTo>
                    <a:pt x="6124" y="5224"/>
                  </a:lnTo>
                  <a:lnTo>
                    <a:pt x="6023" y="5172"/>
                  </a:lnTo>
                  <a:lnTo>
                    <a:pt x="5972" y="5332"/>
                  </a:lnTo>
                  <a:lnTo>
                    <a:pt x="5844" y="5332"/>
                  </a:lnTo>
                  <a:lnTo>
                    <a:pt x="5718" y="5172"/>
                  </a:lnTo>
                  <a:lnTo>
                    <a:pt x="5439" y="5172"/>
                  </a:lnTo>
                  <a:lnTo>
                    <a:pt x="5311" y="5224"/>
                  </a:lnTo>
                  <a:lnTo>
                    <a:pt x="5209" y="5118"/>
                  </a:lnTo>
                  <a:lnTo>
                    <a:pt x="5083" y="5064"/>
                  </a:lnTo>
                  <a:lnTo>
                    <a:pt x="4955" y="5064"/>
                  </a:lnTo>
                  <a:lnTo>
                    <a:pt x="4802" y="5332"/>
                  </a:lnTo>
                  <a:lnTo>
                    <a:pt x="4676" y="5386"/>
                  </a:lnTo>
                  <a:lnTo>
                    <a:pt x="4574" y="5494"/>
                  </a:lnTo>
                  <a:lnTo>
                    <a:pt x="4320" y="5224"/>
                  </a:lnTo>
                  <a:lnTo>
                    <a:pt x="4192" y="5064"/>
                  </a:lnTo>
                  <a:lnTo>
                    <a:pt x="3862" y="4632"/>
                  </a:lnTo>
                  <a:lnTo>
                    <a:pt x="3811" y="4418"/>
                  </a:lnTo>
                  <a:lnTo>
                    <a:pt x="3786" y="4148"/>
                  </a:lnTo>
                  <a:lnTo>
                    <a:pt x="3736" y="3985"/>
                  </a:lnTo>
                  <a:lnTo>
                    <a:pt x="3506" y="3985"/>
                  </a:lnTo>
                  <a:lnTo>
                    <a:pt x="3405" y="4093"/>
                  </a:lnTo>
                  <a:lnTo>
                    <a:pt x="3278" y="4093"/>
                  </a:lnTo>
                  <a:lnTo>
                    <a:pt x="3227" y="4148"/>
                  </a:lnTo>
                  <a:lnTo>
                    <a:pt x="3050" y="4148"/>
                  </a:lnTo>
                  <a:lnTo>
                    <a:pt x="2948" y="3823"/>
                  </a:lnTo>
                  <a:lnTo>
                    <a:pt x="2871" y="3555"/>
                  </a:lnTo>
                  <a:lnTo>
                    <a:pt x="2846" y="3555"/>
                  </a:lnTo>
                  <a:lnTo>
                    <a:pt x="2745" y="3718"/>
                  </a:lnTo>
                  <a:lnTo>
                    <a:pt x="2464" y="3718"/>
                  </a:lnTo>
                  <a:lnTo>
                    <a:pt x="2312" y="3772"/>
                  </a:lnTo>
                  <a:lnTo>
                    <a:pt x="2084" y="3823"/>
                  </a:lnTo>
                  <a:lnTo>
                    <a:pt x="1982" y="3985"/>
                  </a:lnTo>
                  <a:lnTo>
                    <a:pt x="1880" y="4310"/>
                  </a:lnTo>
                  <a:lnTo>
                    <a:pt x="1779" y="4418"/>
                  </a:lnTo>
                  <a:lnTo>
                    <a:pt x="1575" y="4310"/>
                  </a:lnTo>
                  <a:lnTo>
                    <a:pt x="1524" y="4418"/>
                  </a:lnTo>
                  <a:lnTo>
                    <a:pt x="1524" y="4632"/>
                  </a:lnTo>
                  <a:lnTo>
                    <a:pt x="1601" y="4794"/>
                  </a:lnTo>
                  <a:lnTo>
                    <a:pt x="1524" y="4848"/>
                  </a:lnTo>
                  <a:lnTo>
                    <a:pt x="1448" y="5172"/>
                  </a:lnTo>
                  <a:lnTo>
                    <a:pt x="1347" y="5224"/>
                  </a:lnTo>
                  <a:lnTo>
                    <a:pt x="1219" y="5440"/>
                  </a:lnTo>
                  <a:lnTo>
                    <a:pt x="1219" y="5656"/>
                  </a:lnTo>
                  <a:lnTo>
                    <a:pt x="1017" y="5872"/>
                  </a:lnTo>
                  <a:lnTo>
                    <a:pt x="991" y="6140"/>
                  </a:lnTo>
                  <a:lnTo>
                    <a:pt x="966" y="6465"/>
                  </a:lnTo>
                  <a:lnTo>
                    <a:pt x="737" y="6573"/>
                  </a:lnTo>
                  <a:lnTo>
                    <a:pt x="610" y="6840"/>
                  </a:lnTo>
                  <a:lnTo>
                    <a:pt x="584" y="7057"/>
                  </a:lnTo>
                  <a:lnTo>
                    <a:pt x="254" y="7003"/>
                  </a:lnTo>
                  <a:lnTo>
                    <a:pt x="126" y="7111"/>
                  </a:lnTo>
                  <a:lnTo>
                    <a:pt x="0" y="7649"/>
                  </a:lnTo>
                  <a:lnTo>
                    <a:pt x="0" y="7757"/>
                  </a:lnTo>
                  <a:lnTo>
                    <a:pt x="51" y="7865"/>
                  </a:lnTo>
                  <a:lnTo>
                    <a:pt x="51" y="8187"/>
                  </a:lnTo>
                  <a:lnTo>
                    <a:pt x="77" y="8295"/>
                  </a:lnTo>
                  <a:lnTo>
                    <a:pt x="126" y="8457"/>
                  </a:lnTo>
                  <a:lnTo>
                    <a:pt x="177" y="8457"/>
                  </a:lnTo>
                  <a:lnTo>
                    <a:pt x="177" y="8349"/>
                  </a:lnTo>
                  <a:lnTo>
                    <a:pt x="203" y="8349"/>
                  </a:lnTo>
                  <a:lnTo>
                    <a:pt x="228" y="8457"/>
                  </a:lnTo>
                  <a:lnTo>
                    <a:pt x="228" y="8673"/>
                  </a:lnTo>
                  <a:lnTo>
                    <a:pt x="254" y="8887"/>
                  </a:lnTo>
                  <a:lnTo>
                    <a:pt x="356" y="8995"/>
                  </a:lnTo>
                  <a:lnTo>
                    <a:pt x="407" y="9103"/>
                  </a:lnTo>
                  <a:lnTo>
                    <a:pt x="559" y="9374"/>
                  </a:lnTo>
                  <a:lnTo>
                    <a:pt x="686" y="9533"/>
                  </a:lnTo>
                  <a:lnTo>
                    <a:pt x="763" y="9750"/>
                  </a:lnTo>
                  <a:lnTo>
                    <a:pt x="763" y="9912"/>
                  </a:lnTo>
                  <a:lnTo>
                    <a:pt x="813" y="10074"/>
                  </a:lnTo>
                  <a:lnTo>
                    <a:pt x="966" y="10288"/>
                  </a:lnTo>
                  <a:lnTo>
                    <a:pt x="1017" y="10288"/>
                  </a:lnTo>
                  <a:lnTo>
                    <a:pt x="1042" y="10074"/>
                  </a:lnTo>
                  <a:lnTo>
                    <a:pt x="1093" y="9966"/>
                  </a:lnTo>
                  <a:lnTo>
                    <a:pt x="1245" y="9804"/>
                  </a:lnTo>
                  <a:lnTo>
                    <a:pt x="1372" y="9804"/>
                  </a:lnTo>
                  <a:lnTo>
                    <a:pt x="1398" y="9966"/>
                  </a:lnTo>
                  <a:lnTo>
                    <a:pt x="1499" y="10234"/>
                  </a:lnTo>
                  <a:lnTo>
                    <a:pt x="1601" y="10288"/>
                  </a:lnTo>
                  <a:lnTo>
                    <a:pt x="1652" y="10234"/>
                  </a:lnTo>
                  <a:lnTo>
                    <a:pt x="1728" y="10074"/>
                  </a:lnTo>
                  <a:lnTo>
                    <a:pt x="1855" y="10074"/>
                  </a:lnTo>
                  <a:lnTo>
                    <a:pt x="1957" y="10180"/>
                  </a:lnTo>
                  <a:lnTo>
                    <a:pt x="2008" y="10342"/>
                  </a:lnTo>
                  <a:lnTo>
                    <a:pt x="2110" y="10450"/>
                  </a:lnTo>
                  <a:lnTo>
                    <a:pt x="2236" y="10612"/>
                  </a:lnTo>
                  <a:lnTo>
                    <a:pt x="2287" y="10828"/>
                  </a:lnTo>
                  <a:lnTo>
                    <a:pt x="2312" y="11096"/>
                  </a:lnTo>
                  <a:lnTo>
                    <a:pt x="2363" y="11366"/>
                  </a:lnTo>
                  <a:lnTo>
                    <a:pt x="2414" y="11580"/>
                  </a:lnTo>
                  <a:lnTo>
                    <a:pt x="2490" y="11850"/>
                  </a:lnTo>
                  <a:lnTo>
                    <a:pt x="2592" y="11959"/>
                  </a:lnTo>
                  <a:lnTo>
                    <a:pt x="2668" y="12121"/>
                  </a:lnTo>
                  <a:lnTo>
                    <a:pt x="2770" y="12443"/>
                  </a:lnTo>
                  <a:lnTo>
                    <a:pt x="2846" y="12605"/>
                  </a:lnTo>
                  <a:lnTo>
                    <a:pt x="2846" y="12929"/>
                  </a:lnTo>
                  <a:lnTo>
                    <a:pt x="2795" y="13143"/>
                  </a:lnTo>
                  <a:lnTo>
                    <a:pt x="2846" y="13467"/>
                  </a:lnTo>
                  <a:lnTo>
                    <a:pt x="2922" y="13681"/>
                  </a:lnTo>
                  <a:lnTo>
                    <a:pt x="2871" y="13951"/>
                  </a:lnTo>
                  <a:lnTo>
                    <a:pt x="2770" y="14113"/>
                  </a:lnTo>
                  <a:lnTo>
                    <a:pt x="2745" y="14276"/>
                  </a:lnTo>
                  <a:lnTo>
                    <a:pt x="2745" y="14489"/>
                  </a:lnTo>
                  <a:lnTo>
                    <a:pt x="2770" y="14760"/>
                  </a:lnTo>
                  <a:lnTo>
                    <a:pt x="2922" y="15190"/>
                  </a:lnTo>
                  <a:lnTo>
                    <a:pt x="3050" y="15406"/>
                  </a:lnTo>
                  <a:lnTo>
                    <a:pt x="3761" y="15730"/>
                  </a:lnTo>
                  <a:lnTo>
                    <a:pt x="4066" y="15676"/>
                  </a:lnTo>
                  <a:lnTo>
                    <a:pt x="4269" y="15676"/>
                  </a:lnTo>
                  <a:lnTo>
                    <a:pt x="4320" y="15568"/>
                  </a:lnTo>
                  <a:lnTo>
                    <a:pt x="4371" y="15568"/>
                  </a:lnTo>
                  <a:lnTo>
                    <a:pt x="4828" y="15730"/>
                  </a:lnTo>
                  <a:lnTo>
                    <a:pt x="5057" y="16106"/>
                  </a:lnTo>
                  <a:lnTo>
                    <a:pt x="5133" y="16214"/>
                  </a:lnTo>
                  <a:lnTo>
                    <a:pt x="5260" y="16268"/>
                  </a:lnTo>
                  <a:lnTo>
                    <a:pt x="5388" y="16268"/>
                  </a:lnTo>
                  <a:lnTo>
                    <a:pt x="5641" y="16698"/>
                  </a:lnTo>
                  <a:lnTo>
                    <a:pt x="5819" y="16914"/>
                  </a:lnTo>
                  <a:lnTo>
                    <a:pt x="6099" y="16914"/>
                  </a:lnTo>
                  <a:lnTo>
                    <a:pt x="6124" y="17182"/>
                  </a:lnTo>
                  <a:lnTo>
                    <a:pt x="6175" y="17344"/>
                  </a:lnTo>
                  <a:lnTo>
                    <a:pt x="6226" y="17344"/>
                  </a:lnTo>
                  <a:lnTo>
                    <a:pt x="6328" y="17452"/>
                  </a:lnTo>
                  <a:lnTo>
                    <a:pt x="6454" y="17723"/>
                  </a:lnTo>
                  <a:lnTo>
                    <a:pt x="6454" y="17885"/>
                  </a:lnTo>
                  <a:lnTo>
                    <a:pt x="6530" y="18315"/>
                  </a:lnTo>
                  <a:lnTo>
                    <a:pt x="6658" y="18637"/>
                  </a:lnTo>
                  <a:lnTo>
                    <a:pt x="6810" y="19069"/>
                  </a:lnTo>
                  <a:lnTo>
                    <a:pt x="6861" y="19391"/>
                  </a:lnTo>
                  <a:lnTo>
                    <a:pt x="7039" y="20037"/>
                  </a:lnTo>
                  <a:lnTo>
                    <a:pt x="7166" y="20145"/>
                  </a:lnTo>
                  <a:lnTo>
                    <a:pt x="7293" y="20037"/>
                  </a:lnTo>
                  <a:lnTo>
                    <a:pt x="7572" y="19986"/>
                  </a:lnTo>
                  <a:lnTo>
                    <a:pt x="7877" y="20037"/>
                  </a:lnTo>
                  <a:lnTo>
                    <a:pt x="8310" y="19986"/>
                  </a:lnTo>
                  <a:lnTo>
                    <a:pt x="8894" y="20145"/>
                  </a:lnTo>
                  <a:lnTo>
                    <a:pt x="9224" y="20037"/>
                  </a:lnTo>
                  <a:lnTo>
                    <a:pt x="9453" y="19878"/>
                  </a:lnTo>
                  <a:lnTo>
                    <a:pt x="9504" y="19715"/>
                  </a:lnTo>
                  <a:lnTo>
                    <a:pt x="9580" y="19607"/>
                  </a:lnTo>
                  <a:lnTo>
                    <a:pt x="9657" y="19661"/>
                  </a:lnTo>
                  <a:lnTo>
                    <a:pt x="10113" y="19661"/>
                  </a:lnTo>
                  <a:lnTo>
                    <a:pt x="10622" y="19715"/>
                  </a:lnTo>
                  <a:lnTo>
                    <a:pt x="10774" y="19770"/>
                  </a:lnTo>
                  <a:lnTo>
                    <a:pt x="11029" y="20254"/>
                  </a:lnTo>
                  <a:lnTo>
                    <a:pt x="11486" y="20686"/>
                  </a:lnTo>
                  <a:lnTo>
                    <a:pt x="11918" y="21008"/>
                  </a:lnTo>
                  <a:lnTo>
                    <a:pt x="12121" y="21062"/>
                  </a:lnTo>
                  <a:lnTo>
                    <a:pt x="12376" y="21332"/>
                  </a:lnTo>
                  <a:lnTo>
                    <a:pt x="12579" y="21278"/>
                  </a:lnTo>
                  <a:lnTo>
                    <a:pt x="12909" y="21062"/>
                  </a:lnTo>
                  <a:lnTo>
                    <a:pt x="12934" y="21332"/>
                  </a:lnTo>
                  <a:lnTo>
                    <a:pt x="12934" y="21492"/>
                  </a:lnTo>
                  <a:lnTo>
                    <a:pt x="13112" y="21600"/>
                  </a:lnTo>
                  <a:lnTo>
                    <a:pt x="13290" y="21600"/>
                  </a:lnTo>
                  <a:lnTo>
                    <a:pt x="13418" y="21332"/>
                  </a:lnTo>
                  <a:lnTo>
                    <a:pt x="13723" y="20846"/>
                  </a:lnTo>
                  <a:lnTo>
                    <a:pt x="13926" y="20416"/>
                  </a:lnTo>
                  <a:lnTo>
                    <a:pt x="14307" y="20145"/>
                  </a:lnTo>
                  <a:lnTo>
                    <a:pt x="14815" y="19715"/>
                  </a:lnTo>
                  <a:lnTo>
                    <a:pt x="15019" y="19607"/>
                  </a:lnTo>
                  <a:lnTo>
                    <a:pt x="15247" y="19445"/>
                  </a:lnTo>
                  <a:lnTo>
                    <a:pt x="15552" y="19391"/>
                  </a:lnTo>
                  <a:lnTo>
                    <a:pt x="15730" y="19391"/>
                  </a:lnTo>
                  <a:lnTo>
                    <a:pt x="15933" y="19069"/>
                  </a:lnTo>
                  <a:lnTo>
                    <a:pt x="16110" y="18799"/>
                  </a:lnTo>
                  <a:lnTo>
                    <a:pt x="16263" y="18799"/>
                  </a:lnTo>
                  <a:lnTo>
                    <a:pt x="16492" y="18637"/>
                  </a:lnTo>
                  <a:lnTo>
                    <a:pt x="16619" y="18637"/>
                  </a:lnTo>
                  <a:lnTo>
                    <a:pt x="16721" y="18099"/>
                  </a:lnTo>
                  <a:lnTo>
                    <a:pt x="16873" y="17507"/>
                  </a:lnTo>
                  <a:lnTo>
                    <a:pt x="17203" y="16752"/>
                  </a:lnTo>
                  <a:lnTo>
                    <a:pt x="17280" y="16482"/>
                  </a:lnTo>
                  <a:lnTo>
                    <a:pt x="17357" y="16214"/>
                  </a:lnTo>
                  <a:lnTo>
                    <a:pt x="17357" y="15998"/>
                  </a:lnTo>
                  <a:lnTo>
                    <a:pt x="17077" y="15676"/>
                  </a:lnTo>
                  <a:lnTo>
                    <a:pt x="16747" y="15190"/>
                  </a:lnTo>
                  <a:lnTo>
                    <a:pt x="16771" y="15030"/>
                  </a:lnTo>
                  <a:lnTo>
                    <a:pt x="16747" y="14651"/>
                  </a:lnTo>
                  <a:lnTo>
                    <a:pt x="16747" y="14059"/>
                  </a:lnTo>
                  <a:lnTo>
                    <a:pt x="16873" y="13735"/>
                  </a:lnTo>
                  <a:lnTo>
                    <a:pt x="17026" y="13467"/>
                  </a:lnTo>
                  <a:lnTo>
                    <a:pt x="17280" y="13305"/>
                  </a:lnTo>
                  <a:lnTo>
                    <a:pt x="17483" y="13413"/>
                  </a:lnTo>
                  <a:lnTo>
                    <a:pt x="17636" y="13575"/>
                  </a:lnTo>
                  <a:lnTo>
                    <a:pt x="17864" y="13789"/>
                  </a:lnTo>
                  <a:lnTo>
                    <a:pt x="18017" y="13843"/>
                  </a:lnTo>
                  <a:lnTo>
                    <a:pt x="18169" y="14005"/>
                  </a:lnTo>
                  <a:lnTo>
                    <a:pt x="18246" y="14005"/>
                  </a:lnTo>
                  <a:lnTo>
                    <a:pt x="18271" y="13735"/>
                  </a:lnTo>
                  <a:lnTo>
                    <a:pt x="18373" y="13521"/>
                  </a:lnTo>
                  <a:lnTo>
                    <a:pt x="18525" y="13251"/>
                  </a:lnTo>
                  <a:lnTo>
                    <a:pt x="18652" y="13035"/>
                  </a:lnTo>
                  <a:lnTo>
                    <a:pt x="18779" y="12497"/>
                  </a:lnTo>
                  <a:lnTo>
                    <a:pt x="18881" y="12388"/>
                  </a:lnTo>
                  <a:lnTo>
                    <a:pt x="19034" y="12443"/>
                  </a:lnTo>
                  <a:lnTo>
                    <a:pt x="19237" y="12443"/>
                  </a:lnTo>
                  <a:lnTo>
                    <a:pt x="19516" y="11959"/>
                  </a:lnTo>
                  <a:lnTo>
                    <a:pt x="19669" y="11904"/>
                  </a:lnTo>
                  <a:lnTo>
                    <a:pt x="19745" y="11688"/>
                  </a:lnTo>
                  <a:lnTo>
                    <a:pt x="19745" y="11420"/>
                  </a:lnTo>
                  <a:lnTo>
                    <a:pt x="19770" y="10988"/>
                  </a:lnTo>
                  <a:lnTo>
                    <a:pt x="19897" y="10558"/>
                  </a:lnTo>
                  <a:lnTo>
                    <a:pt x="19948" y="10342"/>
                  </a:lnTo>
                  <a:lnTo>
                    <a:pt x="20025" y="10450"/>
                  </a:lnTo>
                  <a:lnTo>
                    <a:pt x="20100" y="10342"/>
                  </a:lnTo>
                  <a:lnTo>
                    <a:pt x="20177" y="10234"/>
                  </a:lnTo>
                  <a:lnTo>
                    <a:pt x="20177" y="9966"/>
                  </a:lnTo>
                  <a:lnTo>
                    <a:pt x="20253" y="9912"/>
                  </a:lnTo>
                  <a:lnTo>
                    <a:pt x="20381" y="10074"/>
                  </a:lnTo>
                  <a:lnTo>
                    <a:pt x="20456" y="9966"/>
                  </a:lnTo>
                  <a:lnTo>
                    <a:pt x="20660" y="9641"/>
                  </a:lnTo>
                  <a:lnTo>
                    <a:pt x="20786" y="9266"/>
                  </a:lnTo>
                  <a:lnTo>
                    <a:pt x="20914" y="9212"/>
                  </a:lnTo>
                  <a:lnTo>
                    <a:pt x="21091" y="9425"/>
                  </a:lnTo>
                  <a:lnTo>
                    <a:pt x="21193" y="9266"/>
                  </a:lnTo>
                  <a:lnTo>
                    <a:pt x="21321" y="9212"/>
                  </a:lnTo>
                  <a:lnTo>
                    <a:pt x="21372" y="9374"/>
                  </a:lnTo>
                  <a:lnTo>
                    <a:pt x="21523" y="9425"/>
                  </a:lnTo>
                  <a:lnTo>
                    <a:pt x="21549" y="9212"/>
                  </a:lnTo>
                  <a:lnTo>
                    <a:pt x="21549" y="8995"/>
                  </a:lnTo>
                  <a:lnTo>
                    <a:pt x="21600" y="8887"/>
                  </a:lnTo>
                  <a:lnTo>
                    <a:pt x="21600" y="8619"/>
                  </a:lnTo>
                  <a:lnTo>
                    <a:pt x="21574" y="8403"/>
                  </a:lnTo>
                  <a:lnTo>
                    <a:pt x="21549" y="8133"/>
                  </a:lnTo>
                  <a:lnTo>
                    <a:pt x="21295" y="7757"/>
                  </a:lnTo>
                  <a:lnTo>
                    <a:pt x="21091" y="7219"/>
                  </a:lnTo>
                  <a:lnTo>
                    <a:pt x="20837" y="6732"/>
                  </a:lnTo>
                  <a:lnTo>
                    <a:pt x="20660" y="6248"/>
                  </a:lnTo>
                  <a:lnTo>
                    <a:pt x="20330" y="6032"/>
                  </a:lnTo>
                  <a:lnTo>
                    <a:pt x="20279" y="6194"/>
                  </a:lnTo>
                  <a:lnTo>
                    <a:pt x="20076" y="6302"/>
                  </a:lnTo>
                  <a:lnTo>
                    <a:pt x="20076" y="6949"/>
                  </a:lnTo>
                  <a:lnTo>
                    <a:pt x="19923" y="7487"/>
                  </a:lnTo>
                  <a:lnTo>
                    <a:pt x="19795" y="7219"/>
                  </a:lnTo>
                  <a:lnTo>
                    <a:pt x="19465" y="7057"/>
                  </a:lnTo>
                  <a:lnTo>
                    <a:pt x="19186" y="7057"/>
                  </a:lnTo>
                  <a:lnTo>
                    <a:pt x="18983" y="7487"/>
                  </a:lnTo>
                  <a:lnTo>
                    <a:pt x="18652" y="7111"/>
                  </a:lnTo>
                  <a:lnTo>
                    <a:pt x="18525" y="6678"/>
                  </a:lnTo>
                  <a:lnTo>
                    <a:pt x="18627" y="5978"/>
                  </a:lnTo>
                  <a:lnTo>
                    <a:pt x="18601" y="5710"/>
                  </a:lnTo>
                  <a:lnTo>
                    <a:pt x="18652" y="5224"/>
                  </a:lnTo>
                  <a:lnTo>
                    <a:pt x="18627" y="4794"/>
                  </a:lnTo>
                  <a:lnTo>
                    <a:pt x="18779" y="2477"/>
                  </a:lnTo>
                  <a:lnTo>
                    <a:pt x="18779" y="2423"/>
                  </a:lnTo>
                  <a:lnTo>
                    <a:pt x="18729" y="2263"/>
                  </a:lnTo>
                  <a:lnTo>
                    <a:pt x="18474" y="2155"/>
                  </a:lnTo>
                  <a:lnTo>
                    <a:pt x="18195" y="2209"/>
                  </a:lnTo>
                  <a:lnTo>
                    <a:pt x="18195" y="2371"/>
                  </a:lnTo>
                  <a:lnTo>
                    <a:pt x="18043" y="2531"/>
                  </a:lnTo>
                  <a:lnTo>
                    <a:pt x="17915" y="2531"/>
                  </a:lnTo>
                  <a:lnTo>
                    <a:pt x="17864" y="2423"/>
                  </a:lnTo>
                  <a:lnTo>
                    <a:pt x="17738" y="2639"/>
                  </a:lnTo>
                  <a:lnTo>
                    <a:pt x="17610" y="2477"/>
                  </a:lnTo>
                  <a:lnTo>
                    <a:pt x="17534" y="2263"/>
                  </a:lnTo>
                  <a:lnTo>
                    <a:pt x="17382" y="1993"/>
                  </a:lnTo>
                  <a:lnTo>
                    <a:pt x="17254" y="1993"/>
                  </a:lnTo>
                  <a:lnTo>
                    <a:pt x="17026" y="2155"/>
                  </a:lnTo>
                  <a:lnTo>
                    <a:pt x="17001" y="1993"/>
                  </a:lnTo>
                  <a:lnTo>
                    <a:pt x="16873" y="1993"/>
                  </a:lnTo>
                  <a:lnTo>
                    <a:pt x="16747" y="2209"/>
                  </a:lnTo>
                  <a:lnTo>
                    <a:pt x="16721" y="2531"/>
                  </a:lnTo>
                  <a:lnTo>
                    <a:pt x="16619" y="2747"/>
                  </a:lnTo>
                  <a:lnTo>
                    <a:pt x="16466" y="2909"/>
                  </a:lnTo>
                  <a:lnTo>
                    <a:pt x="16365" y="3231"/>
                  </a:lnTo>
                  <a:lnTo>
                    <a:pt x="16365" y="3339"/>
                  </a:lnTo>
                  <a:lnTo>
                    <a:pt x="16340" y="3609"/>
                  </a:lnTo>
                  <a:lnTo>
                    <a:pt x="16212" y="3877"/>
                  </a:lnTo>
                  <a:lnTo>
                    <a:pt x="15755" y="3877"/>
                  </a:lnTo>
                  <a:lnTo>
                    <a:pt x="15628" y="4148"/>
                  </a:lnTo>
                  <a:lnTo>
                    <a:pt x="15475" y="4148"/>
                  </a:lnTo>
                  <a:lnTo>
                    <a:pt x="15221" y="4523"/>
                  </a:lnTo>
                  <a:lnTo>
                    <a:pt x="15094" y="4902"/>
                  </a:lnTo>
                  <a:lnTo>
                    <a:pt x="15019" y="4902"/>
                  </a:lnTo>
                  <a:lnTo>
                    <a:pt x="14917" y="4794"/>
                  </a:lnTo>
                  <a:lnTo>
                    <a:pt x="14739" y="4794"/>
                  </a:lnTo>
                  <a:lnTo>
                    <a:pt x="14688" y="4848"/>
                  </a:lnTo>
                  <a:lnTo>
                    <a:pt x="14484" y="4902"/>
                  </a:lnTo>
                  <a:lnTo>
                    <a:pt x="14079" y="4902"/>
                  </a:lnTo>
                  <a:lnTo>
                    <a:pt x="13798" y="4794"/>
                  </a:lnTo>
                  <a:lnTo>
                    <a:pt x="13468" y="4848"/>
                  </a:lnTo>
                  <a:lnTo>
                    <a:pt x="13392" y="4848"/>
                  </a:lnTo>
                  <a:lnTo>
                    <a:pt x="13265" y="4523"/>
                  </a:lnTo>
                  <a:lnTo>
                    <a:pt x="13163" y="4523"/>
                  </a:lnTo>
                  <a:lnTo>
                    <a:pt x="13062" y="4364"/>
                  </a:lnTo>
                  <a:lnTo>
                    <a:pt x="12934" y="4148"/>
                  </a:lnTo>
                  <a:lnTo>
                    <a:pt x="12883" y="3718"/>
                  </a:lnTo>
                  <a:lnTo>
                    <a:pt x="12781" y="3555"/>
                  </a:lnTo>
                  <a:lnTo>
                    <a:pt x="12655" y="3609"/>
                  </a:lnTo>
                  <a:lnTo>
                    <a:pt x="12426" y="3609"/>
                  </a:lnTo>
                  <a:lnTo>
                    <a:pt x="12197" y="3447"/>
                  </a:lnTo>
                  <a:lnTo>
                    <a:pt x="12045" y="3017"/>
                  </a:lnTo>
                  <a:lnTo>
                    <a:pt x="11562" y="3017"/>
                  </a:lnTo>
                  <a:lnTo>
                    <a:pt x="11410" y="2801"/>
                  </a:lnTo>
                  <a:lnTo>
                    <a:pt x="11257" y="2909"/>
                  </a:lnTo>
                  <a:lnTo>
                    <a:pt x="11054" y="2963"/>
                  </a:lnTo>
                  <a:lnTo>
                    <a:pt x="10901" y="3071"/>
                  </a:lnTo>
                  <a:lnTo>
                    <a:pt x="10648" y="3123"/>
                  </a:lnTo>
                  <a:lnTo>
                    <a:pt x="10419" y="3285"/>
                  </a:lnTo>
                  <a:lnTo>
                    <a:pt x="10343" y="3555"/>
                  </a:lnTo>
                  <a:lnTo>
                    <a:pt x="10241" y="3609"/>
                  </a:lnTo>
                  <a:lnTo>
                    <a:pt x="10139" y="3555"/>
                  </a:lnTo>
                  <a:lnTo>
                    <a:pt x="10038" y="3555"/>
                  </a:lnTo>
                  <a:lnTo>
                    <a:pt x="9936" y="3718"/>
                  </a:lnTo>
                  <a:lnTo>
                    <a:pt x="9733" y="3718"/>
                  </a:lnTo>
                  <a:lnTo>
                    <a:pt x="9657" y="3772"/>
                  </a:lnTo>
                  <a:lnTo>
                    <a:pt x="9580" y="3772"/>
                  </a:lnTo>
                  <a:lnTo>
                    <a:pt x="9377" y="3501"/>
                  </a:lnTo>
                  <a:lnTo>
                    <a:pt x="9148" y="3447"/>
                  </a:lnTo>
                  <a:lnTo>
                    <a:pt x="9122" y="3231"/>
                  </a:lnTo>
                  <a:lnTo>
                    <a:pt x="8970" y="2963"/>
                  </a:lnTo>
                  <a:lnTo>
                    <a:pt x="8894" y="2963"/>
                  </a:lnTo>
                  <a:lnTo>
                    <a:pt x="8817" y="2801"/>
                  </a:lnTo>
                  <a:lnTo>
                    <a:pt x="8817" y="2531"/>
                  </a:lnTo>
                  <a:lnTo>
                    <a:pt x="8742" y="2209"/>
                  </a:lnTo>
                  <a:lnTo>
                    <a:pt x="8666" y="2101"/>
                  </a:lnTo>
                  <a:lnTo>
                    <a:pt x="8666" y="1776"/>
                  </a:lnTo>
                  <a:lnTo>
                    <a:pt x="8614" y="1617"/>
                  </a:lnTo>
                  <a:lnTo>
                    <a:pt x="8614" y="1455"/>
                  </a:lnTo>
                  <a:lnTo>
                    <a:pt x="8563" y="1184"/>
                  </a:lnTo>
                  <a:lnTo>
                    <a:pt x="8436" y="1130"/>
                  </a:lnTo>
                  <a:lnTo>
                    <a:pt x="8131" y="1130"/>
                  </a:lnTo>
                  <a:lnTo>
                    <a:pt x="8005" y="1076"/>
                  </a:lnTo>
                  <a:lnTo>
                    <a:pt x="7928" y="1022"/>
                  </a:lnTo>
                  <a:lnTo>
                    <a:pt x="7751" y="917"/>
                  </a:lnTo>
                  <a:lnTo>
                    <a:pt x="7700" y="808"/>
                  </a:lnTo>
                  <a:lnTo>
                    <a:pt x="7598" y="646"/>
                  </a:lnTo>
                  <a:lnTo>
                    <a:pt x="7166" y="646"/>
                  </a:lnTo>
                  <a:lnTo>
                    <a:pt x="6988" y="538"/>
                  </a:lnTo>
                  <a:lnTo>
                    <a:pt x="6963" y="430"/>
                  </a:lnTo>
                  <a:lnTo>
                    <a:pt x="6760" y="268"/>
                  </a:lnTo>
                  <a:lnTo>
                    <a:pt x="6607" y="108"/>
                  </a:lnTo>
                  <a:lnTo>
                    <a:pt x="6530" y="0"/>
                  </a:lnTo>
                  <a:close/>
                </a:path>
              </a:pathLst>
            </a:custGeom>
            <a:solidFill>
              <a:srgbClr val="CCD4DA"/>
            </a:solidFill>
            <a:ln w="12700" cap="flat">
              <a:noFill/>
              <a:miter lim="400000"/>
            </a:ln>
            <a:effectLst/>
          </p:spPr>
          <p:txBody>
            <a:bodyPr wrap="square" lIns="0" tIns="0" rIns="0" bIns="0" numCol="1" anchor="ctr">
              <a:noAutofit/>
            </a:bodyPr>
            <a:lstStyle/>
            <a:p>
              <a:pPr defTabSz="342900">
                <a:lnSpc>
                  <a:spcPct val="100000"/>
                </a:lnSpc>
                <a:spcBef>
                  <a:spcPts val="0"/>
                </a:spcBef>
                <a:defRPr sz="1400">
                  <a:latin typeface="Arial"/>
                  <a:ea typeface="Arial"/>
                  <a:cs typeface="Arial"/>
                  <a:sym typeface="Arial"/>
                </a:defRPr>
              </a:pPr>
              <a:endParaRPr sz="525"/>
            </a:p>
          </p:txBody>
        </p:sp>
        <p:sp>
          <p:nvSpPr>
            <p:cNvPr id="96" name="Google Shape;10487;p32">
              <a:extLst>
                <a:ext uri="{FF2B5EF4-FFF2-40B4-BE49-F238E27FC236}">
                  <a16:creationId xmlns:a16="http://schemas.microsoft.com/office/drawing/2014/main" id="{6F4B6D87-3770-8D4C-3353-0EE7E0BBB57A}"/>
                </a:ext>
              </a:extLst>
            </p:cNvPr>
            <p:cNvSpPr/>
            <p:nvPr/>
          </p:nvSpPr>
          <p:spPr>
            <a:xfrm>
              <a:off x="21632302" y="8950501"/>
              <a:ext cx="705222" cy="576041"/>
            </a:xfrm>
            <a:custGeom>
              <a:avLst/>
              <a:gdLst/>
              <a:ahLst/>
              <a:cxnLst>
                <a:cxn ang="0">
                  <a:pos x="wd2" y="hd2"/>
                </a:cxn>
                <a:cxn ang="5400000">
                  <a:pos x="wd2" y="hd2"/>
                </a:cxn>
                <a:cxn ang="10800000">
                  <a:pos x="wd2" y="hd2"/>
                </a:cxn>
                <a:cxn ang="16200000">
                  <a:pos x="wd2" y="hd2"/>
                </a:cxn>
              </a:cxnLst>
              <a:rect l="0" t="0" r="r" b="b"/>
              <a:pathLst>
                <a:path w="21600" h="21600" extrusionOk="0">
                  <a:moveTo>
                    <a:pt x="482" y="0"/>
                  </a:moveTo>
                  <a:lnTo>
                    <a:pt x="161" y="9631"/>
                  </a:lnTo>
                  <a:lnTo>
                    <a:pt x="80" y="10378"/>
                  </a:lnTo>
                  <a:lnTo>
                    <a:pt x="80" y="11035"/>
                  </a:lnTo>
                  <a:lnTo>
                    <a:pt x="0" y="17301"/>
                  </a:lnTo>
                  <a:lnTo>
                    <a:pt x="642" y="17301"/>
                  </a:lnTo>
                  <a:lnTo>
                    <a:pt x="960" y="17390"/>
                  </a:lnTo>
                  <a:lnTo>
                    <a:pt x="1361" y="17301"/>
                  </a:lnTo>
                  <a:lnTo>
                    <a:pt x="2798" y="17301"/>
                  </a:lnTo>
                  <a:lnTo>
                    <a:pt x="2879" y="17578"/>
                  </a:lnTo>
                  <a:lnTo>
                    <a:pt x="3200" y="17859"/>
                  </a:lnTo>
                  <a:lnTo>
                    <a:pt x="3601" y="18047"/>
                  </a:lnTo>
                  <a:lnTo>
                    <a:pt x="3999" y="17672"/>
                  </a:lnTo>
                  <a:lnTo>
                    <a:pt x="4802" y="17390"/>
                  </a:lnTo>
                  <a:lnTo>
                    <a:pt x="4878" y="17207"/>
                  </a:lnTo>
                  <a:lnTo>
                    <a:pt x="5039" y="17390"/>
                  </a:lnTo>
                  <a:lnTo>
                    <a:pt x="5280" y="17113"/>
                  </a:lnTo>
                  <a:lnTo>
                    <a:pt x="5199" y="16362"/>
                  </a:lnTo>
                  <a:lnTo>
                    <a:pt x="4641" y="15897"/>
                  </a:lnTo>
                  <a:lnTo>
                    <a:pt x="3999" y="15522"/>
                  </a:lnTo>
                  <a:lnTo>
                    <a:pt x="3441" y="15428"/>
                  </a:lnTo>
                  <a:lnTo>
                    <a:pt x="3280" y="15240"/>
                  </a:lnTo>
                  <a:lnTo>
                    <a:pt x="2879" y="15053"/>
                  </a:lnTo>
                  <a:lnTo>
                    <a:pt x="2798" y="15053"/>
                  </a:lnTo>
                  <a:lnTo>
                    <a:pt x="2561" y="14869"/>
                  </a:lnTo>
                  <a:lnTo>
                    <a:pt x="2481" y="14306"/>
                  </a:lnTo>
                  <a:lnTo>
                    <a:pt x="2080" y="13654"/>
                  </a:lnTo>
                  <a:lnTo>
                    <a:pt x="1682" y="13466"/>
                  </a:lnTo>
                  <a:lnTo>
                    <a:pt x="1602" y="13091"/>
                  </a:lnTo>
                  <a:lnTo>
                    <a:pt x="1281" y="12715"/>
                  </a:lnTo>
                  <a:lnTo>
                    <a:pt x="1602" y="12997"/>
                  </a:lnTo>
                  <a:lnTo>
                    <a:pt x="1682" y="13466"/>
                  </a:lnTo>
                  <a:lnTo>
                    <a:pt x="1999" y="13466"/>
                  </a:lnTo>
                  <a:lnTo>
                    <a:pt x="2481" y="13837"/>
                  </a:lnTo>
                  <a:lnTo>
                    <a:pt x="2561" y="14306"/>
                  </a:lnTo>
                  <a:lnTo>
                    <a:pt x="2561" y="14869"/>
                  </a:lnTo>
                  <a:lnTo>
                    <a:pt x="2798" y="14869"/>
                  </a:lnTo>
                  <a:lnTo>
                    <a:pt x="3360" y="14959"/>
                  </a:lnTo>
                  <a:lnTo>
                    <a:pt x="3682" y="15334"/>
                  </a:lnTo>
                  <a:lnTo>
                    <a:pt x="4400" y="15334"/>
                  </a:lnTo>
                  <a:lnTo>
                    <a:pt x="4958" y="15053"/>
                  </a:lnTo>
                  <a:lnTo>
                    <a:pt x="5440" y="15240"/>
                  </a:lnTo>
                  <a:lnTo>
                    <a:pt x="5761" y="14959"/>
                  </a:lnTo>
                  <a:lnTo>
                    <a:pt x="5681" y="14869"/>
                  </a:lnTo>
                  <a:lnTo>
                    <a:pt x="5360" y="14494"/>
                  </a:lnTo>
                  <a:lnTo>
                    <a:pt x="5199" y="14118"/>
                  </a:lnTo>
                  <a:lnTo>
                    <a:pt x="4878" y="14306"/>
                  </a:lnTo>
                  <a:lnTo>
                    <a:pt x="4802" y="13931"/>
                  </a:lnTo>
                  <a:lnTo>
                    <a:pt x="4958" y="14118"/>
                  </a:lnTo>
                  <a:lnTo>
                    <a:pt x="5440" y="14025"/>
                  </a:lnTo>
                  <a:lnTo>
                    <a:pt x="5761" y="14494"/>
                  </a:lnTo>
                  <a:lnTo>
                    <a:pt x="6159" y="14494"/>
                  </a:lnTo>
                  <a:lnTo>
                    <a:pt x="5998" y="14306"/>
                  </a:lnTo>
                  <a:lnTo>
                    <a:pt x="5998" y="13931"/>
                  </a:lnTo>
                  <a:lnTo>
                    <a:pt x="6159" y="13654"/>
                  </a:lnTo>
                  <a:lnTo>
                    <a:pt x="6159" y="13091"/>
                  </a:lnTo>
                  <a:lnTo>
                    <a:pt x="5842" y="12621"/>
                  </a:lnTo>
                  <a:lnTo>
                    <a:pt x="5842" y="12527"/>
                  </a:lnTo>
                  <a:lnTo>
                    <a:pt x="6239" y="12715"/>
                  </a:lnTo>
                  <a:lnTo>
                    <a:pt x="6400" y="12997"/>
                  </a:lnTo>
                  <a:lnTo>
                    <a:pt x="6801" y="13466"/>
                  </a:lnTo>
                  <a:lnTo>
                    <a:pt x="7199" y="13560"/>
                  </a:lnTo>
                  <a:lnTo>
                    <a:pt x="7199" y="13372"/>
                  </a:lnTo>
                  <a:lnTo>
                    <a:pt x="7038" y="12997"/>
                  </a:lnTo>
                  <a:lnTo>
                    <a:pt x="7199" y="13091"/>
                  </a:lnTo>
                  <a:lnTo>
                    <a:pt x="7279" y="13560"/>
                  </a:lnTo>
                  <a:lnTo>
                    <a:pt x="7440" y="13560"/>
                  </a:lnTo>
                  <a:lnTo>
                    <a:pt x="7440" y="13184"/>
                  </a:lnTo>
                  <a:lnTo>
                    <a:pt x="7359" y="12903"/>
                  </a:lnTo>
                  <a:lnTo>
                    <a:pt x="7440" y="12438"/>
                  </a:lnTo>
                  <a:lnTo>
                    <a:pt x="7680" y="12621"/>
                  </a:lnTo>
                  <a:lnTo>
                    <a:pt x="8239" y="12903"/>
                  </a:lnTo>
                  <a:lnTo>
                    <a:pt x="8399" y="13184"/>
                  </a:lnTo>
                  <a:lnTo>
                    <a:pt x="8640" y="13372"/>
                  </a:lnTo>
                  <a:lnTo>
                    <a:pt x="8881" y="13184"/>
                  </a:lnTo>
                  <a:lnTo>
                    <a:pt x="9041" y="13372"/>
                  </a:lnTo>
                  <a:lnTo>
                    <a:pt x="9278" y="13091"/>
                  </a:lnTo>
                  <a:lnTo>
                    <a:pt x="9278" y="13837"/>
                  </a:lnTo>
                  <a:lnTo>
                    <a:pt x="9439" y="13837"/>
                  </a:lnTo>
                  <a:lnTo>
                    <a:pt x="9760" y="14118"/>
                  </a:lnTo>
                  <a:lnTo>
                    <a:pt x="10961" y="14494"/>
                  </a:lnTo>
                  <a:lnTo>
                    <a:pt x="11278" y="14775"/>
                  </a:lnTo>
                  <a:lnTo>
                    <a:pt x="11679" y="15240"/>
                  </a:lnTo>
                  <a:lnTo>
                    <a:pt x="11760" y="15897"/>
                  </a:lnTo>
                  <a:lnTo>
                    <a:pt x="12398" y="16737"/>
                  </a:lnTo>
                  <a:lnTo>
                    <a:pt x="12478" y="17113"/>
                  </a:lnTo>
                  <a:lnTo>
                    <a:pt x="12880" y="17301"/>
                  </a:lnTo>
                  <a:lnTo>
                    <a:pt x="13201" y="17672"/>
                  </a:lnTo>
                  <a:lnTo>
                    <a:pt x="13277" y="18047"/>
                  </a:lnTo>
                  <a:lnTo>
                    <a:pt x="14241" y="19169"/>
                  </a:lnTo>
                  <a:lnTo>
                    <a:pt x="14241" y="19544"/>
                  </a:lnTo>
                  <a:lnTo>
                    <a:pt x="14638" y="19915"/>
                  </a:lnTo>
                  <a:lnTo>
                    <a:pt x="15281" y="20103"/>
                  </a:lnTo>
                  <a:lnTo>
                    <a:pt x="15598" y="20009"/>
                  </a:lnTo>
                  <a:lnTo>
                    <a:pt x="15758" y="20009"/>
                  </a:lnTo>
                  <a:lnTo>
                    <a:pt x="16080" y="20197"/>
                  </a:lnTo>
                  <a:lnTo>
                    <a:pt x="16798" y="20103"/>
                  </a:lnTo>
                  <a:lnTo>
                    <a:pt x="17280" y="20384"/>
                  </a:lnTo>
                  <a:lnTo>
                    <a:pt x="17678" y="20197"/>
                  </a:lnTo>
                  <a:lnTo>
                    <a:pt x="18240" y="20384"/>
                  </a:lnTo>
                  <a:lnTo>
                    <a:pt x="18637" y="20572"/>
                  </a:lnTo>
                  <a:lnTo>
                    <a:pt x="19199" y="20478"/>
                  </a:lnTo>
                  <a:lnTo>
                    <a:pt x="19360" y="20854"/>
                  </a:lnTo>
                  <a:lnTo>
                    <a:pt x="19757" y="20854"/>
                  </a:lnTo>
                  <a:lnTo>
                    <a:pt x="19838" y="20947"/>
                  </a:lnTo>
                  <a:lnTo>
                    <a:pt x="19597" y="21131"/>
                  </a:lnTo>
                  <a:lnTo>
                    <a:pt x="20078" y="21318"/>
                  </a:lnTo>
                  <a:lnTo>
                    <a:pt x="20560" y="21600"/>
                  </a:lnTo>
                  <a:lnTo>
                    <a:pt x="21038" y="21506"/>
                  </a:lnTo>
                  <a:lnTo>
                    <a:pt x="21199" y="21131"/>
                  </a:lnTo>
                  <a:lnTo>
                    <a:pt x="20637" y="20854"/>
                  </a:lnTo>
                  <a:lnTo>
                    <a:pt x="20480" y="20854"/>
                  </a:lnTo>
                  <a:lnTo>
                    <a:pt x="20480" y="20572"/>
                  </a:lnTo>
                  <a:lnTo>
                    <a:pt x="20877" y="20478"/>
                  </a:lnTo>
                  <a:lnTo>
                    <a:pt x="21199" y="20572"/>
                  </a:lnTo>
                  <a:lnTo>
                    <a:pt x="21600" y="20384"/>
                  </a:lnTo>
                  <a:lnTo>
                    <a:pt x="20797" y="20103"/>
                  </a:lnTo>
                  <a:lnTo>
                    <a:pt x="19757" y="20009"/>
                  </a:lnTo>
                  <a:lnTo>
                    <a:pt x="19279" y="19638"/>
                  </a:lnTo>
                  <a:lnTo>
                    <a:pt x="19039" y="19263"/>
                  </a:lnTo>
                  <a:lnTo>
                    <a:pt x="19597" y="19075"/>
                  </a:lnTo>
                  <a:lnTo>
                    <a:pt x="19838" y="19075"/>
                  </a:lnTo>
                  <a:lnTo>
                    <a:pt x="20078" y="18981"/>
                  </a:lnTo>
                  <a:lnTo>
                    <a:pt x="19757" y="18699"/>
                  </a:lnTo>
                  <a:lnTo>
                    <a:pt x="18958" y="18699"/>
                  </a:lnTo>
                  <a:lnTo>
                    <a:pt x="18240" y="18606"/>
                  </a:lnTo>
                  <a:lnTo>
                    <a:pt x="17999" y="18235"/>
                  </a:lnTo>
                  <a:lnTo>
                    <a:pt x="17999" y="17859"/>
                  </a:lnTo>
                  <a:lnTo>
                    <a:pt x="18240" y="17578"/>
                  </a:lnTo>
                  <a:lnTo>
                    <a:pt x="18400" y="17207"/>
                  </a:lnTo>
                  <a:lnTo>
                    <a:pt x="18159" y="16925"/>
                  </a:lnTo>
                  <a:lnTo>
                    <a:pt x="17838" y="16925"/>
                  </a:lnTo>
                  <a:lnTo>
                    <a:pt x="17678" y="17113"/>
                  </a:lnTo>
                  <a:lnTo>
                    <a:pt x="17360" y="16925"/>
                  </a:lnTo>
                  <a:lnTo>
                    <a:pt x="17039" y="17113"/>
                  </a:lnTo>
                  <a:lnTo>
                    <a:pt x="16638" y="16456"/>
                  </a:lnTo>
                  <a:lnTo>
                    <a:pt x="16638" y="15803"/>
                  </a:lnTo>
                  <a:lnTo>
                    <a:pt x="16240" y="15709"/>
                  </a:lnTo>
                  <a:lnTo>
                    <a:pt x="15839" y="14494"/>
                  </a:lnTo>
                  <a:lnTo>
                    <a:pt x="15678" y="14400"/>
                  </a:lnTo>
                  <a:lnTo>
                    <a:pt x="15598" y="14025"/>
                  </a:lnTo>
                  <a:lnTo>
                    <a:pt x="15040" y="14025"/>
                  </a:lnTo>
                  <a:lnTo>
                    <a:pt x="14799" y="13837"/>
                  </a:lnTo>
                  <a:lnTo>
                    <a:pt x="14558" y="13184"/>
                  </a:lnTo>
                  <a:lnTo>
                    <a:pt x="14080" y="12621"/>
                  </a:lnTo>
                  <a:lnTo>
                    <a:pt x="14000" y="12063"/>
                  </a:lnTo>
                  <a:lnTo>
                    <a:pt x="13679" y="11687"/>
                  </a:lnTo>
                  <a:lnTo>
                    <a:pt x="13358" y="11222"/>
                  </a:lnTo>
                  <a:lnTo>
                    <a:pt x="13438" y="11035"/>
                  </a:lnTo>
                  <a:lnTo>
                    <a:pt x="14397" y="11128"/>
                  </a:lnTo>
                  <a:lnTo>
                    <a:pt x="15200" y="10659"/>
                  </a:lnTo>
                  <a:lnTo>
                    <a:pt x="15357" y="10190"/>
                  </a:lnTo>
                  <a:lnTo>
                    <a:pt x="15281" y="9631"/>
                  </a:lnTo>
                  <a:lnTo>
                    <a:pt x="14638" y="8880"/>
                  </a:lnTo>
                  <a:lnTo>
                    <a:pt x="14160" y="8791"/>
                  </a:lnTo>
                  <a:lnTo>
                    <a:pt x="14000" y="8880"/>
                  </a:lnTo>
                  <a:lnTo>
                    <a:pt x="13598" y="8697"/>
                  </a:lnTo>
                  <a:lnTo>
                    <a:pt x="12799" y="8228"/>
                  </a:lnTo>
                  <a:lnTo>
                    <a:pt x="12398" y="7759"/>
                  </a:lnTo>
                  <a:lnTo>
                    <a:pt x="11840" y="7853"/>
                  </a:lnTo>
                  <a:lnTo>
                    <a:pt x="10880" y="7388"/>
                  </a:lnTo>
                  <a:lnTo>
                    <a:pt x="10800" y="7012"/>
                  </a:lnTo>
                  <a:lnTo>
                    <a:pt x="10961" y="6449"/>
                  </a:lnTo>
                  <a:lnTo>
                    <a:pt x="11041" y="5984"/>
                  </a:lnTo>
                  <a:lnTo>
                    <a:pt x="10800" y="5515"/>
                  </a:lnTo>
                  <a:lnTo>
                    <a:pt x="10001" y="4581"/>
                  </a:lnTo>
                  <a:lnTo>
                    <a:pt x="9760" y="4581"/>
                  </a:lnTo>
                  <a:lnTo>
                    <a:pt x="9600" y="4675"/>
                  </a:lnTo>
                  <a:lnTo>
                    <a:pt x="9359" y="4299"/>
                  </a:lnTo>
                  <a:lnTo>
                    <a:pt x="8961" y="4018"/>
                  </a:lnTo>
                  <a:lnTo>
                    <a:pt x="8881" y="3647"/>
                  </a:lnTo>
                  <a:lnTo>
                    <a:pt x="8399" y="3553"/>
                  </a:lnTo>
                  <a:lnTo>
                    <a:pt x="8158" y="3178"/>
                  </a:lnTo>
                  <a:lnTo>
                    <a:pt x="7998" y="3178"/>
                  </a:lnTo>
                  <a:lnTo>
                    <a:pt x="7600" y="2896"/>
                  </a:lnTo>
                  <a:lnTo>
                    <a:pt x="7038" y="2896"/>
                  </a:lnTo>
                  <a:lnTo>
                    <a:pt x="6560" y="2431"/>
                  </a:lnTo>
                  <a:lnTo>
                    <a:pt x="6079" y="2337"/>
                  </a:lnTo>
                  <a:lnTo>
                    <a:pt x="5280" y="1774"/>
                  </a:lnTo>
                  <a:lnTo>
                    <a:pt x="4079" y="1680"/>
                  </a:lnTo>
                  <a:lnTo>
                    <a:pt x="3682" y="1403"/>
                  </a:lnTo>
                  <a:lnTo>
                    <a:pt x="3360" y="1028"/>
                  </a:lnTo>
                  <a:lnTo>
                    <a:pt x="3200" y="1028"/>
                  </a:lnTo>
                  <a:lnTo>
                    <a:pt x="3039" y="1216"/>
                  </a:lnTo>
                  <a:lnTo>
                    <a:pt x="2160" y="840"/>
                  </a:lnTo>
                  <a:lnTo>
                    <a:pt x="1999" y="559"/>
                  </a:lnTo>
                  <a:lnTo>
                    <a:pt x="1602" y="371"/>
                  </a:lnTo>
                  <a:lnTo>
                    <a:pt x="879" y="0"/>
                  </a:lnTo>
                  <a:close/>
                </a:path>
              </a:pathLst>
            </a:custGeom>
            <a:solidFill>
              <a:srgbClr val="CCD4D8"/>
            </a:solidFill>
            <a:ln w="12700" cap="flat">
              <a:noFill/>
              <a:miter lim="400000"/>
            </a:ln>
            <a:effectLst/>
          </p:spPr>
          <p:txBody>
            <a:bodyPr wrap="square" lIns="0" tIns="0" rIns="0" bIns="0" numCol="1" anchor="ctr">
              <a:noAutofit/>
            </a:bodyPr>
            <a:lstStyle/>
            <a:p>
              <a:pPr defTabSz="342900">
                <a:lnSpc>
                  <a:spcPct val="100000"/>
                </a:lnSpc>
                <a:spcBef>
                  <a:spcPts val="0"/>
                </a:spcBef>
                <a:defRPr sz="1400">
                  <a:latin typeface="Arial"/>
                  <a:ea typeface="Arial"/>
                  <a:cs typeface="Arial"/>
                  <a:sym typeface="Arial"/>
                </a:defRPr>
              </a:pPr>
              <a:endParaRPr sz="525"/>
            </a:p>
          </p:txBody>
        </p:sp>
        <p:sp>
          <p:nvSpPr>
            <p:cNvPr id="97" name="Google Shape;10488;p32">
              <a:extLst>
                <a:ext uri="{FF2B5EF4-FFF2-40B4-BE49-F238E27FC236}">
                  <a16:creationId xmlns:a16="http://schemas.microsoft.com/office/drawing/2014/main" id="{6E63F2AF-0740-08F4-C36F-3563A4F440AD}"/>
                </a:ext>
              </a:extLst>
            </p:cNvPr>
            <p:cNvSpPr/>
            <p:nvPr/>
          </p:nvSpPr>
          <p:spPr>
            <a:xfrm>
              <a:off x="20052225" y="7394254"/>
              <a:ext cx="574664" cy="957680"/>
            </a:xfrm>
            <a:custGeom>
              <a:avLst/>
              <a:gdLst/>
              <a:ahLst/>
              <a:cxnLst>
                <a:cxn ang="0">
                  <a:pos x="wd2" y="hd2"/>
                </a:cxn>
                <a:cxn ang="5400000">
                  <a:pos x="wd2" y="hd2"/>
                </a:cxn>
                <a:cxn ang="10800000">
                  <a:pos x="wd2" y="hd2"/>
                </a:cxn>
                <a:cxn ang="16200000">
                  <a:pos x="wd2" y="hd2"/>
                </a:cxn>
              </a:cxnLst>
              <a:rect l="0" t="0" r="r" b="b"/>
              <a:pathLst>
                <a:path w="21600" h="21600" extrusionOk="0">
                  <a:moveTo>
                    <a:pt x="2749" y="0"/>
                  </a:moveTo>
                  <a:lnTo>
                    <a:pt x="2064" y="169"/>
                  </a:lnTo>
                  <a:lnTo>
                    <a:pt x="1966" y="508"/>
                  </a:lnTo>
                  <a:lnTo>
                    <a:pt x="1473" y="1126"/>
                  </a:lnTo>
                  <a:lnTo>
                    <a:pt x="1572" y="1519"/>
                  </a:lnTo>
                  <a:lnTo>
                    <a:pt x="1572" y="2137"/>
                  </a:lnTo>
                  <a:lnTo>
                    <a:pt x="1178" y="2925"/>
                  </a:lnTo>
                  <a:lnTo>
                    <a:pt x="985" y="3264"/>
                  </a:lnTo>
                  <a:lnTo>
                    <a:pt x="1276" y="3769"/>
                  </a:lnTo>
                  <a:lnTo>
                    <a:pt x="1276" y="3938"/>
                  </a:lnTo>
                  <a:lnTo>
                    <a:pt x="985" y="4108"/>
                  </a:lnTo>
                  <a:lnTo>
                    <a:pt x="493" y="4051"/>
                  </a:lnTo>
                  <a:lnTo>
                    <a:pt x="99" y="3769"/>
                  </a:lnTo>
                  <a:lnTo>
                    <a:pt x="0" y="4108"/>
                  </a:lnTo>
                  <a:lnTo>
                    <a:pt x="99" y="4444"/>
                  </a:lnTo>
                  <a:lnTo>
                    <a:pt x="493" y="4444"/>
                  </a:lnTo>
                  <a:lnTo>
                    <a:pt x="591" y="4613"/>
                  </a:lnTo>
                  <a:lnTo>
                    <a:pt x="296" y="4782"/>
                  </a:lnTo>
                  <a:lnTo>
                    <a:pt x="591" y="5231"/>
                  </a:lnTo>
                  <a:lnTo>
                    <a:pt x="985" y="5626"/>
                  </a:lnTo>
                  <a:lnTo>
                    <a:pt x="985" y="6188"/>
                  </a:lnTo>
                  <a:lnTo>
                    <a:pt x="1178" y="6301"/>
                  </a:lnTo>
                  <a:lnTo>
                    <a:pt x="1473" y="6188"/>
                  </a:lnTo>
                  <a:lnTo>
                    <a:pt x="1670" y="6301"/>
                  </a:lnTo>
                  <a:lnTo>
                    <a:pt x="1670" y="6581"/>
                  </a:lnTo>
                  <a:lnTo>
                    <a:pt x="2163" y="6976"/>
                  </a:lnTo>
                  <a:lnTo>
                    <a:pt x="2552" y="6976"/>
                  </a:lnTo>
                  <a:lnTo>
                    <a:pt x="2946" y="6750"/>
                  </a:lnTo>
                  <a:lnTo>
                    <a:pt x="2651" y="6581"/>
                  </a:lnTo>
                  <a:lnTo>
                    <a:pt x="2651" y="6358"/>
                  </a:lnTo>
                  <a:lnTo>
                    <a:pt x="3242" y="6358"/>
                  </a:lnTo>
                  <a:lnTo>
                    <a:pt x="3730" y="6581"/>
                  </a:lnTo>
                  <a:lnTo>
                    <a:pt x="3143" y="6976"/>
                  </a:lnTo>
                  <a:lnTo>
                    <a:pt x="2946" y="7202"/>
                  </a:lnTo>
                  <a:lnTo>
                    <a:pt x="2946" y="7764"/>
                  </a:lnTo>
                  <a:lnTo>
                    <a:pt x="3242" y="8100"/>
                  </a:lnTo>
                  <a:lnTo>
                    <a:pt x="3439" y="7820"/>
                  </a:lnTo>
                  <a:lnTo>
                    <a:pt x="3730" y="7764"/>
                  </a:lnTo>
                  <a:lnTo>
                    <a:pt x="4025" y="8043"/>
                  </a:lnTo>
                  <a:lnTo>
                    <a:pt x="3730" y="8325"/>
                  </a:lnTo>
                  <a:lnTo>
                    <a:pt x="4124" y="8269"/>
                  </a:lnTo>
                  <a:lnTo>
                    <a:pt x="4518" y="8100"/>
                  </a:lnTo>
                  <a:cubicBezTo>
                    <a:pt x="4518" y="8325"/>
                    <a:pt x="4518" y="8551"/>
                    <a:pt x="4617" y="8721"/>
                  </a:cubicBezTo>
                  <a:lnTo>
                    <a:pt x="4222" y="8551"/>
                  </a:lnTo>
                  <a:lnTo>
                    <a:pt x="3636" y="8608"/>
                  </a:lnTo>
                  <a:lnTo>
                    <a:pt x="3045" y="8438"/>
                  </a:lnTo>
                  <a:lnTo>
                    <a:pt x="2552" y="8608"/>
                  </a:lnTo>
                  <a:lnTo>
                    <a:pt x="2651" y="8721"/>
                  </a:lnTo>
                  <a:lnTo>
                    <a:pt x="3045" y="8721"/>
                  </a:lnTo>
                  <a:lnTo>
                    <a:pt x="3143" y="9113"/>
                  </a:lnTo>
                  <a:lnTo>
                    <a:pt x="3537" y="9170"/>
                  </a:lnTo>
                  <a:lnTo>
                    <a:pt x="3828" y="9452"/>
                  </a:lnTo>
                  <a:lnTo>
                    <a:pt x="3828" y="9957"/>
                  </a:lnTo>
                  <a:lnTo>
                    <a:pt x="4222" y="10070"/>
                  </a:lnTo>
                  <a:lnTo>
                    <a:pt x="4222" y="10350"/>
                  </a:lnTo>
                  <a:lnTo>
                    <a:pt x="4715" y="10688"/>
                  </a:lnTo>
                  <a:lnTo>
                    <a:pt x="5203" y="10801"/>
                  </a:lnTo>
                  <a:lnTo>
                    <a:pt x="5696" y="10576"/>
                  </a:lnTo>
                  <a:lnTo>
                    <a:pt x="5696" y="10350"/>
                  </a:lnTo>
                  <a:lnTo>
                    <a:pt x="5991" y="10293"/>
                  </a:lnTo>
                  <a:lnTo>
                    <a:pt x="5991" y="10014"/>
                  </a:lnTo>
                  <a:lnTo>
                    <a:pt x="5696" y="9788"/>
                  </a:lnTo>
                  <a:lnTo>
                    <a:pt x="5991" y="9562"/>
                  </a:lnTo>
                  <a:lnTo>
                    <a:pt x="5991" y="9282"/>
                  </a:lnTo>
                  <a:lnTo>
                    <a:pt x="5499" y="9170"/>
                  </a:lnTo>
                  <a:lnTo>
                    <a:pt x="5203" y="9000"/>
                  </a:lnTo>
                  <a:cubicBezTo>
                    <a:pt x="5301" y="8887"/>
                    <a:pt x="5301" y="8664"/>
                    <a:pt x="5301" y="8551"/>
                  </a:cubicBezTo>
                  <a:lnTo>
                    <a:pt x="5794" y="8325"/>
                  </a:lnTo>
                  <a:lnTo>
                    <a:pt x="5696" y="8100"/>
                  </a:lnTo>
                  <a:lnTo>
                    <a:pt x="5991" y="7877"/>
                  </a:lnTo>
                  <a:lnTo>
                    <a:pt x="6578" y="7877"/>
                  </a:lnTo>
                  <a:lnTo>
                    <a:pt x="7657" y="8156"/>
                  </a:lnTo>
                  <a:lnTo>
                    <a:pt x="7952" y="8382"/>
                  </a:lnTo>
                  <a:lnTo>
                    <a:pt x="8543" y="8608"/>
                  </a:lnTo>
                  <a:lnTo>
                    <a:pt x="8933" y="8944"/>
                  </a:lnTo>
                  <a:lnTo>
                    <a:pt x="8740" y="8887"/>
                  </a:lnTo>
                  <a:cubicBezTo>
                    <a:pt x="8445" y="8774"/>
                    <a:pt x="8051" y="8774"/>
                    <a:pt x="7657" y="8774"/>
                  </a:cubicBezTo>
                  <a:lnTo>
                    <a:pt x="7755" y="8721"/>
                  </a:lnTo>
                  <a:lnTo>
                    <a:pt x="7558" y="8438"/>
                  </a:lnTo>
                  <a:lnTo>
                    <a:pt x="7070" y="8325"/>
                  </a:lnTo>
                  <a:lnTo>
                    <a:pt x="6775" y="8551"/>
                  </a:lnTo>
                  <a:lnTo>
                    <a:pt x="6972" y="8721"/>
                  </a:lnTo>
                  <a:lnTo>
                    <a:pt x="7169" y="8831"/>
                  </a:lnTo>
                  <a:cubicBezTo>
                    <a:pt x="7070" y="8831"/>
                    <a:pt x="6972" y="8887"/>
                    <a:pt x="6775" y="8887"/>
                  </a:cubicBezTo>
                  <a:lnTo>
                    <a:pt x="6775" y="8944"/>
                  </a:lnTo>
                  <a:lnTo>
                    <a:pt x="7464" y="8944"/>
                  </a:lnTo>
                  <a:lnTo>
                    <a:pt x="7558" y="9000"/>
                  </a:lnTo>
                  <a:lnTo>
                    <a:pt x="7558" y="8944"/>
                  </a:lnTo>
                  <a:cubicBezTo>
                    <a:pt x="7952" y="8944"/>
                    <a:pt x="8248" y="9000"/>
                    <a:pt x="8642" y="9113"/>
                  </a:cubicBezTo>
                  <a:cubicBezTo>
                    <a:pt x="8679" y="9121"/>
                    <a:pt x="8717" y="9124"/>
                    <a:pt x="8754" y="9124"/>
                  </a:cubicBezTo>
                  <a:cubicBezTo>
                    <a:pt x="8984" y="9124"/>
                    <a:pt x="9130" y="8984"/>
                    <a:pt x="9130" y="8887"/>
                  </a:cubicBezTo>
                  <a:lnTo>
                    <a:pt x="9228" y="8944"/>
                  </a:lnTo>
                  <a:lnTo>
                    <a:pt x="9524" y="8944"/>
                  </a:lnTo>
                  <a:lnTo>
                    <a:pt x="9425" y="8438"/>
                  </a:lnTo>
                  <a:lnTo>
                    <a:pt x="8740" y="7877"/>
                  </a:lnTo>
                  <a:lnTo>
                    <a:pt x="8933" y="7764"/>
                  </a:lnTo>
                  <a:lnTo>
                    <a:pt x="9130" y="7764"/>
                  </a:lnTo>
                  <a:lnTo>
                    <a:pt x="9524" y="7987"/>
                  </a:lnTo>
                  <a:lnTo>
                    <a:pt x="9918" y="8043"/>
                  </a:lnTo>
                  <a:lnTo>
                    <a:pt x="10209" y="8382"/>
                  </a:lnTo>
                  <a:lnTo>
                    <a:pt x="10997" y="8551"/>
                  </a:lnTo>
                  <a:lnTo>
                    <a:pt x="11194" y="8831"/>
                  </a:lnTo>
                  <a:lnTo>
                    <a:pt x="11194" y="9170"/>
                  </a:lnTo>
                  <a:lnTo>
                    <a:pt x="11583" y="9226"/>
                  </a:lnTo>
                  <a:lnTo>
                    <a:pt x="12175" y="9675"/>
                  </a:lnTo>
                  <a:lnTo>
                    <a:pt x="12663" y="9562"/>
                  </a:lnTo>
                  <a:lnTo>
                    <a:pt x="12663" y="9452"/>
                  </a:lnTo>
                  <a:lnTo>
                    <a:pt x="13155" y="9506"/>
                  </a:lnTo>
                  <a:lnTo>
                    <a:pt x="13155" y="9675"/>
                  </a:lnTo>
                  <a:lnTo>
                    <a:pt x="12860" y="9788"/>
                  </a:lnTo>
                  <a:cubicBezTo>
                    <a:pt x="12860" y="9788"/>
                    <a:pt x="12663" y="9788"/>
                    <a:pt x="12663" y="9844"/>
                  </a:cubicBezTo>
                  <a:cubicBezTo>
                    <a:pt x="13057" y="10519"/>
                    <a:pt x="14037" y="10914"/>
                    <a:pt x="15121" y="11081"/>
                  </a:cubicBezTo>
                  <a:lnTo>
                    <a:pt x="15412" y="11081"/>
                  </a:lnTo>
                  <a:lnTo>
                    <a:pt x="16003" y="11476"/>
                  </a:lnTo>
                  <a:lnTo>
                    <a:pt x="16101" y="11533"/>
                  </a:lnTo>
                  <a:lnTo>
                    <a:pt x="16101" y="11645"/>
                  </a:lnTo>
                  <a:cubicBezTo>
                    <a:pt x="16101" y="11699"/>
                    <a:pt x="16003" y="11812"/>
                    <a:pt x="16003" y="11925"/>
                  </a:cubicBezTo>
                  <a:cubicBezTo>
                    <a:pt x="16003" y="11925"/>
                    <a:pt x="16003" y="11812"/>
                    <a:pt x="16200" y="11812"/>
                  </a:cubicBezTo>
                  <a:lnTo>
                    <a:pt x="16397" y="11925"/>
                  </a:lnTo>
                  <a:lnTo>
                    <a:pt x="16885" y="12038"/>
                  </a:lnTo>
                  <a:lnTo>
                    <a:pt x="16983" y="12264"/>
                  </a:lnTo>
                  <a:lnTo>
                    <a:pt x="17866" y="12264"/>
                  </a:lnTo>
                  <a:lnTo>
                    <a:pt x="17964" y="12320"/>
                  </a:lnTo>
                  <a:lnTo>
                    <a:pt x="18161" y="12264"/>
                  </a:lnTo>
                  <a:lnTo>
                    <a:pt x="18358" y="12320"/>
                  </a:lnTo>
                  <a:lnTo>
                    <a:pt x="18161" y="12094"/>
                  </a:lnTo>
                  <a:lnTo>
                    <a:pt x="17964" y="11812"/>
                  </a:lnTo>
                  <a:lnTo>
                    <a:pt x="17772" y="11699"/>
                  </a:lnTo>
                  <a:lnTo>
                    <a:pt x="17772" y="11250"/>
                  </a:lnTo>
                  <a:lnTo>
                    <a:pt x="17673" y="10688"/>
                  </a:lnTo>
                  <a:lnTo>
                    <a:pt x="17673" y="10576"/>
                  </a:lnTo>
                  <a:lnTo>
                    <a:pt x="17378" y="10519"/>
                  </a:lnTo>
                  <a:lnTo>
                    <a:pt x="16885" y="10127"/>
                  </a:lnTo>
                  <a:lnTo>
                    <a:pt x="16688" y="9844"/>
                  </a:lnTo>
                  <a:lnTo>
                    <a:pt x="16299" y="9844"/>
                  </a:lnTo>
                  <a:lnTo>
                    <a:pt x="16200" y="9957"/>
                  </a:lnTo>
                  <a:lnTo>
                    <a:pt x="15904" y="9844"/>
                  </a:lnTo>
                  <a:lnTo>
                    <a:pt x="15707" y="9844"/>
                  </a:lnTo>
                  <a:lnTo>
                    <a:pt x="15412" y="10014"/>
                  </a:lnTo>
                  <a:lnTo>
                    <a:pt x="14530" y="10014"/>
                  </a:lnTo>
                  <a:lnTo>
                    <a:pt x="14333" y="9957"/>
                  </a:lnTo>
                  <a:lnTo>
                    <a:pt x="14333" y="10237"/>
                  </a:lnTo>
                  <a:cubicBezTo>
                    <a:pt x="14037" y="10127"/>
                    <a:pt x="13943" y="10070"/>
                    <a:pt x="13746" y="10014"/>
                  </a:cubicBezTo>
                  <a:lnTo>
                    <a:pt x="13845" y="9731"/>
                  </a:lnTo>
                  <a:lnTo>
                    <a:pt x="13845" y="9506"/>
                  </a:lnTo>
                  <a:lnTo>
                    <a:pt x="14037" y="9395"/>
                  </a:lnTo>
                  <a:lnTo>
                    <a:pt x="13845" y="9226"/>
                  </a:lnTo>
                  <a:lnTo>
                    <a:pt x="13352" y="9226"/>
                  </a:lnTo>
                  <a:lnTo>
                    <a:pt x="12958" y="9113"/>
                  </a:lnTo>
                  <a:lnTo>
                    <a:pt x="12470" y="9113"/>
                  </a:lnTo>
                  <a:lnTo>
                    <a:pt x="12470" y="8887"/>
                  </a:lnTo>
                  <a:lnTo>
                    <a:pt x="12076" y="8325"/>
                  </a:lnTo>
                  <a:lnTo>
                    <a:pt x="11978" y="8043"/>
                  </a:lnTo>
                  <a:lnTo>
                    <a:pt x="12273" y="7987"/>
                  </a:lnTo>
                  <a:lnTo>
                    <a:pt x="12470" y="8043"/>
                  </a:lnTo>
                  <a:lnTo>
                    <a:pt x="12860" y="8043"/>
                  </a:lnTo>
                  <a:lnTo>
                    <a:pt x="12761" y="7987"/>
                  </a:lnTo>
                  <a:lnTo>
                    <a:pt x="12273" y="7764"/>
                  </a:lnTo>
                  <a:lnTo>
                    <a:pt x="11583" y="7764"/>
                  </a:lnTo>
                  <a:lnTo>
                    <a:pt x="11386" y="7481"/>
                  </a:lnTo>
                  <a:lnTo>
                    <a:pt x="11096" y="7594"/>
                  </a:lnTo>
                  <a:lnTo>
                    <a:pt x="11096" y="7877"/>
                  </a:lnTo>
                  <a:lnTo>
                    <a:pt x="10800" y="8043"/>
                  </a:lnTo>
                  <a:lnTo>
                    <a:pt x="10504" y="7877"/>
                  </a:lnTo>
                  <a:lnTo>
                    <a:pt x="10603" y="7538"/>
                  </a:lnTo>
                  <a:lnTo>
                    <a:pt x="10307" y="7202"/>
                  </a:lnTo>
                  <a:lnTo>
                    <a:pt x="9425" y="6920"/>
                  </a:lnTo>
                  <a:lnTo>
                    <a:pt x="8933" y="6920"/>
                  </a:lnTo>
                  <a:lnTo>
                    <a:pt x="8149" y="7256"/>
                  </a:lnTo>
                  <a:lnTo>
                    <a:pt x="8051" y="7481"/>
                  </a:lnTo>
                  <a:lnTo>
                    <a:pt x="7657" y="7538"/>
                  </a:lnTo>
                  <a:lnTo>
                    <a:pt x="7070" y="7425"/>
                  </a:lnTo>
                  <a:lnTo>
                    <a:pt x="6873" y="7145"/>
                  </a:lnTo>
                  <a:lnTo>
                    <a:pt x="6479" y="6920"/>
                  </a:lnTo>
                  <a:lnTo>
                    <a:pt x="6479" y="6581"/>
                  </a:lnTo>
                  <a:lnTo>
                    <a:pt x="6676" y="6358"/>
                  </a:lnTo>
                  <a:lnTo>
                    <a:pt x="6381" y="6132"/>
                  </a:lnTo>
                  <a:lnTo>
                    <a:pt x="5104" y="6019"/>
                  </a:lnTo>
                  <a:lnTo>
                    <a:pt x="4814" y="5850"/>
                  </a:lnTo>
                  <a:lnTo>
                    <a:pt x="5006" y="5514"/>
                  </a:lnTo>
                  <a:lnTo>
                    <a:pt x="5203" y="5288"/>
                  </a:lnTo>
                  <a:lnTo>
                    <a:pt x="5203" y="4952"/>
                  </a:lnTo>
                  <a:lnTo>
                    <a:pt x="5499" y="4669"/>
                  </a:lnTo>
                  <a:lnTo>
                    <a:pt x="6381" y="4164"/>
                  </a:lnTo>
                  <a:lnTo>
                    <a:pt x="6676" y="4051"/>
                  </a:lnTo>
                  <a:lnTo>
                    <a:pt x="6578" y="4221"/>
                  </a:lnTo>
                  <a:lnTo>
                    <a:pt x="6578" y="4387"/>
                  </a:lnTo>
                  <a:lnTo>
                    <a:pt x="7070" y="3938"/>
                  </a:lnTo>
                  <a:lnTo>
                    <a:pt x="6972" y="3600"/>
                  </a:lnTo>
                  <a:lnTo>
                    <a:pt x="7267" y="3207"/>
                  </a:lnTo>
                  <a:lnTo>
                    <a:pt x="7558" y="2476"/>
                  </a:lnTo>
                  <a:lnTo>
                    <a:pt x="7267" y="2250"/>
                  </a:lnTo>
                  <a:lnTo>
                    <a:pt x="7169" y="1858"/>
                  </a:lnTo>
                  <a:lnTo>
                    <a:pt x="6873" y="1745"/>
                  </a:lnTo>
                  <a:lnTo>
                    <a:pt x="6381" y="1296"/>
                  </a:lnTo>
                  <a:lnTo>
                    <a:pt x="6479" y="675"/>
                  </a:lnTo>
                  <a:lnTo>
                    <a:pt x="6479" y="282"/>
                  </a:lnTo>
                  <a:lnTo>
                    <a:pt x="6090" y="0"/>
                  </a:lnTo>
                  <a:lnTo>
                    <a:pt x="5893" y="113"/>
                  </a:lnTo>
                  <a:lnTo>
                    <a:pt x="5893" y="226"/>
                  </a:lnTo>
                  <a:lnTo>
                    <a:pt x="5499" y="452"/>
                  </a:lnTo>
                  <a:lnTo>
                    <a:pt x="4715" y="452"/>
                  </a:lnTo>
                  <a:lnTo>
                    <a:pt x="4617" y="565"/>
                  </a:lnTo>
                  <a:lnTo>
                    <a:pt x="4222" y="452"/>
                  </a:lnTo>
                  <a:lnTo>
                    <a:pt x="3730" y="169"/>
                  </a:lnTo>
                  <a:lnTo>
                    <a:pt x="2749" y="0"/>
                  </a:lnTo>
                  <a:close/>
                  <a:moveTo>
                    <a:pt x="8642" y="10914"/>
                  </a:moveTo>
                  <a:lnTo>
                    <a:pt x="8051" y="10968"/>
                  </a:lnTo>
                  <a:lnTo>
                    <a:pt x="7952" y="11194"/>
                  </a:lnTo>
                  <a:lnTo>
                    <a:pt x="8543" y="11363"/>
                  </a:lnTo>
                  <a:lnTo>
                    <a:pt x="8834" y="11420"/>
                  </a:lnTo>
                  <a:lnTo>
                    <a:pt x="8834" y="11699"/>
                  </a:lnTo>
                  <a:lnTo>
                    <a:pt x="8642" y="11981"/>
                  </a:lnTo>
                  <a:lnTo>
                    <a:pt x="8642" y="12543"/>
                  </a:lnTo>
                  <a:lnTo>
                    <a:pt x="8445" y="12882"/>
                  </a:lnTo>
                  <a:lnTo>
                    <a:pt x="8642" y="13387"/>
                  </a:lnTo>
                  <a:lnTo>
                    <a:pt x="8933" y="13331"/>
                  </a:lnTo>
                  <a:lnTo>
                    <a:pt x="9031" y="13162"/>
                  </a:lnTo>
                  <a:lnTo>
                    <a:pt x="9622" y="12938"/>
                  </a:lnTo>
                  <a:cubicBezTo>
                    <a:pt x="9819" y="12938"/>
                    <a:pt x="9918" y="13051"/>
                    <a:pt x="10017" y="13051"/>
                  </a:cubicBezTo>
                  <a:lnTo>
                    <a:pt x="9918" y="13331"/>
                  </a:lnTo>
                  <a:lnTo>
                    <a:pt x="10307" y="13444"/>
                  </a:lnTo>
                  <a:lnTo>
                    <a:pt x="10603" y="13218"/>
                  </a:lnTo>
                  <a:cubicBezTo>
                    <a:pt x="10899" y="13331"/>
                    <a:pt x="10997" y="13444"/>
                    <a:pt x="11293" y="13500"/>
                  </a:cubicBezTo>
                  <a:lnTo>
                    <a:pt x="11293" y="13726"/>
                  </a:lnTo>
                  <a:lnTo>
                    <a:pt x="10997" y="14062"/>
                  </a:lnTo>
                  <a:lnTo>
                    <a:pt x="10110" y="14232"/>
                  </a:lnTo>
                  <a:lnTo>
                    <a:pt x="9918" y="14457"/>
                  </a:lnTo>
                  <a:lnTo>
                    <a:pt x="10017" y="14906"/>
                  </a:lnTo>
                  <a:lnTo>
                    <a:pt x="10406" y="14906"/>
                  </a:lnTo>
                  <a:lnTo>
                    <a:pt x="10997" y="15132"/>
                  </a:lnTo>
                  <a:lnTo>
                    <a:pt x="11485" y="15132"/>
                  </a:lnTo>
                  <a:lnTo>
                    <a:pt x="11485" y="15468"/>
                  </a:lnTo>
                  <a:lnTo>
                    <a:pt x="11879" y="15637"/>
                  </a:lnTo>
                  <a:lnTo>
                    <a:pt x="12372" y="15468"/>
                  </a:lnTo>
                  <a:lnTo>
                    <a:pt x="12372" y="15189"/>
                  </a:lnTo>
                  <a:lnTo>
                    <a:pt x="12076" y="15019"/>
                  </a:lnTo>
                  <a:cubicBezTo>
                    <a:pt x="12273" y="14906"/>
                    <a:pt x="12372" y="14906"/>
                    <a:pt x="12470" y="14850"/>
                  </a:cubicBezTo>
                  <a:lnTo>
                    <a:pt x="12470" y="14793"/>
                  </a:lnTo>
                  <a:lnTo>
                    <a:pt x="12569" y="15019"/>
                  </a:lnTo>
                  <a:lnTo>
                    <a:pt x="12958" y="14737"/>
                  </a:lnTo>
                  <a:lnTo>
                    <a:pt x="13155" y="14062"/>
                  </a:lnTo>
                  <a:lnTo>
                    <a:pt x="13943" y="13613"/>
                  </a:lnTo>
                  <a:lnTo>
                    <a:pt x="14037" y="13331"/>
                  </a:lnTo>
                  <a:lnTo>
                    <a:pt x="13943" y="13051"/>
                  </a:lnTo>
                  <a:lnTo>
                    <a:pt x="14234" y="12826"/>
                  </a:lnTo>
                  <a:lnTo>
                    <a:pt x="14234" y="12769"/>
                  </a:lnTo>
                  <a:cubicBezTo>
                    <a:pt x="14483" y="12796"/>
                    <a:pt x="14675" y="12812"/>
                    <a:pt x="14872" y="12812"/>
                  </a:cubicBezTo>
                  <a:cubicBezTo>
                    <a:pt x="15069" y="12812"/>
                    <a:pt x="15266" y="12796"/>
                    <a:pt x="15510" y="12769"/>
                  </a:cubicBezTo>
                  <a:cubicBezTo>
                    <a:pt x="15707" y="12769"/>
                    <a:pt x="15806" y="12656"/>
                    <a:pt x="15806" y="12600"/>
                  </a:cubicBezTo>
                  <a:lnTo>
                    <a:pt x="16003" y="12769"/>
                  </a:lnTo>
                  <a:lnTo>
                    <a:pt x="16003" y="13218"/>
                  </a:lnTo>
                  <a:cubicBezTo>
                    <a:pt x="15904" y="13331"/>
                    <a:pt x="15904" y="13387"/>
                    <a:pt x="16003" y="13387"/>
                  </a:cubicBezTo>
                  <a:cubicBezTo>
                    <a:pt x="16200" y="13444"/>
                    <a:pt x="16200" y="13500"/>
                    <a:pt x="16299" y="13670"/>
                  </a:cubicBezTo>
                  <a:lnTo>
                    <a:pt x="16299" y="13949"/>
                  </a:lnTo>
                  <a:lnTo>
                    <a:pt x="16688" y="14062"/>
                  </a:lnTo>
                  <a:cubicBezTo>
                    <a:pt x="16885" y="14344"/>
                    <a:pt x="17279" y="14737"/>
                    <a:pt x="17378" y="15076"/>
                  </a:cubicBezTo>
                  <a:cubicBezTo>
                    <a:pt x="17434" y="15140"/>
                    <a:pt x="17593" y="15170"/>
                    <a:pt x="17734" y="15170"/>
                  </a:cubicBezTo>
                  <a:cubicBezTo>
                    <a:pt x="17833" y="15170"/>
                    <a:pt x="17926" y="15154"/>
                    <a:pt x="17964" y="15132"/>
                  </a:cubicBezTo>
                  <a:lnTo>
                    <a:pt x="18161" y="15468"/>
                  </a:lnTo>
                  <a:lnTo>
                    <a:pt x="18161" y="15694"/>
                  </a:lnTo>
                  <a:lnTo>
                    <a:pt x="17772" y="15412"/>
                  </a:lnTo>
                  <a:lnTo>
                    <a:pt x="17476" y="15412"/>
                  </a:lnTo>
                  <a:lnTo>
                    <a:pt x="17476" y="15863"/>
                  </a:lnTo>
                  <a:lnTo>
                    <a:pt x="17378" y="15976"/>
                  </a:lnTo>
                  <a:lnTo>
                    <a:pt x="16983" y="15863"/>
                  </a:lnTo>
                  <a:lnTo>
                    <a:pt x="16397" y="15694"/>
                  </a:lnTo>
                  <a:lnTo>
                    <a:pt x="16200" y="16312"/>
                  </a:lnTo>
                  <a:lnTo>
                    <a:pt x="16397" y="16425"/>
                  </a:lnTo>
                  <a:lnTo>
                    <a:pt x="16397" y="16594"/>
                  </a:lnTo>
                  <a:lnTo>
                    <a:pt x="16003" y="16707"/>
                  </a:lnTo>
                  <a:lnTo>
                    <a:pt x="15806" y="16312"/>
                  </a:lnTo>
                  <a:lnTo>
                    <a:pt x="15219" y="16482"/>
                  </a:lnTo>
                  <a:lnTo>
                    <a:pt x="14924" y="17043"/>
                  </a:lnTo>
                  <a:lnTo>
                    <a:pt x="14333" y="17269"/>
                  </a:lnTo>
                  <a:lnTo>
                    <a:pt x="13845" y="17326"/>
                  </a:lnTo>
                  <a:lnTo>
                    <a:pt x="13352" y="17605"/>
                  </a:lnTo>
                  <a:lnTo>
                    <a:pt x="13943" y="17100"/>
                  </a:lnTo>
                  <a:lnTo>
                    <a:pt x="13943" y="16594"/>
                  </a:lnTo>
                  <a:lnTo>
                    <a:pt x="13254" y="16256"/>
                  </a:lnTo>
                  <a:lnTo>
                    <a:pt x="12860" y="16256"/>
                  </a:lnTo>
                  <a:lnTo>
                    <a:pt x="12470" y="16538"/>
                  </a:lnTo>
                  <a:lnTo>
                    <a:pt x="11879" y="16707"/>
                  </a:lnTo>
                  <a:lnTo>
                    <a:pt x="11583" y="16987"/>
                  </a:lnTo>
                  <a:lnTo>
                    <a:pt x="11879" y="17269"/>
                  </a:lnTo>
                  <a:lnTo>
                    <a:pt x="11096" y="17326"/>
                  </a:lnTo>
                  <a:lnTo>
                    <a:pt x="10603" y="17269"/>
                  </a:lnTo>
                  <a:lnTo>
                    <a:pt x="10307" y="17439"/>
                  </a:lnTo>
                  <a:lnTo>
                    <a:pt x="9819" y="17552"/>
                  </a:lnTo>
                  <a:lnTo>
                    <a:pt x="9327" y="17888"/>
                  </a:lnTo>
                  <a:lnTo>
                    <a:pt x="9425" y="18113"/>
                  </a:lnTo>
                  <a:lnTo>
                    <a:pt x="9327" y="18506"/>
                  </a:lnTo>
                  <a:lnTo>
                    <a:pt x="8933" y="18957"/>
                  </a:lnTo>
                  <a:lnTo>
                    <a:pt x="9524" y="19293"/>
                  </a:lnTo>
                  <a:lnTo>
                    <a:pt x="9819" y="19068"/>
                  </a:lnTo>
                  <a:lnTo>
                    <a:pt x="10110" y="18449"/>
                  </a:lnTo>
                  <a:lnTo>
                    <a:pt x="10504" y="18283"/>
                  </a:lnTo>
                  <a:lnTo>
                    <a:pt x="10800" y="17944"/>
                  </a:lnTo>
                  <a:lnTo>
                    <a:pt x="10997" y="17888"/>
                  </a:lnTo>
                  <a:lnTo>
                    <a:pt x="11386" y="18113"/>
                  </a:lnTo>
                  <a:lnTo>
                    <a:pt x="11293" y="18449"/>
                  </a:lnTo>
                  <a:lnTo>
                    <a:pt x="11386" y="18506"/>
                  </a:lnTo>
                  <a:lnTo>
                    <a:pt x="11583" y="18449"/>
                  </a:lnTo>
                  <a:lnTo>
                    <a:pt x="11879" y="18506"/>
                  </a:lnTo>
                  <a:lnTo>
                    <a:pt x="11879" y="18226"/>
                  </a:lnTo>
                  <a:lnTo>
                    <a:pt x="12076" y="18170"/>
                  </a:lnTo>
                  <a:lnTo>
                    <a:pt x="12372" y="18226"/>
                  </a:lnTo>
                  <a:lnTo>
                    <a:pt x="12273" y="18449"/>
                  </a:lnTo>
                  <a:lnTo>
                    <a:pt x="12470" y="18449"/>
                  </a:lnTo>
                  <a:lnTo>
                    <a:pt x="12958" y="18675"/>
                  </a:lnTo>
                  <a:lnTo>
                    <a:pt x="13254" y="18675"/>
                  </a:lnTo>
                  <a:lnTo>
                    <a:pt x="12958" y="18449"/>
                  </a:lnTo>
                  <a:lnTo>
                    <a:pt x="13057" y="18283"/>
                  </a:lnTo>
                  <a:lnTo>
                    <a:pt x="12958" y="18170"/>
                  </a:lnTo>
                  <a:lnTo>
                    <a:pt x="13254" y="18000"/>
                  </a:lnTo>
                  <a:lnTo>
                    <a:pt x="13451" y="18000"/>
                  </a:lnTo>
                  <a:lnTo>
                    <a:pt x="13943" y="18283"/>
                  </a:lnTo>
                  <a:lnTo>
                    <a:pt x="14431" y="18393"/>
                  </a:lnTo>
                  <a:lnTo>
                    <a:pt x="14924" y="18562"/>
                  </a:lnTo>
                  <a:lnTo>
                    <a:pt x="15022" y="18845"/>
                  </a:lnTo>
                  <a:lnTo>
                    <a:pt x="15510" y="19068"/>
                  </a:lnTo>
                  <a:lnTo>
                    <a:pt x="15022" y="19014"/>
                  </a:lnTo>
                  <a:lnTo>
                    <a:pt x="14825" y="19068"/>
                  </a:lnTo>
                  <a:lnTo>
                    <a:pt x="14825" y="19237"/>
                  </a:lnTo>
                  <a:lnTo>
                    <a:pt x="14530" y="19406"/>
                  </a:lnTo>
                  <a:lnTo>
                    <a:pt x="14825" y="19576"/>
                  </a:lnTo>
                  <a:lnTo>
                    <a:pt x="14825" y="19799"/>
                  </a:lnTo>
                  <a:lnTo>
                    <a:pt x="14727" y="19968"/>
                  </a:lnTo>
                  <a:lnTo>
                    <a:pt x="15022" y="20251"/>
                  </a:lnTo>
                  <a:lnTo>
                    <a:pt x="15219" y="20530"/>
                  </a:lnTo>
                  <a:lnTo>
                    <a:pt x="15707" y="20925"/>
                  </a:lnTo>
                  <a:lnTo>
                    <a:pt x="16299" y="20925"/>
                  </a:lnTo>
                  <a:lnTo>
                    <a:pt x="16786" y="21095"/>
                  </a:lnTo>
                  <a:lnTo>
                    <a:pt x="17378" y="21261"/>
                  </a:lnTo>
                  <a:lnTo>
                    <a:pt x="17866" y="21095"/>
                  </a:lnTo>
                  <a:lnTo>
                    <a:pt x="17964" y="20982"/>
                  </a:lnTo>
                  <a:lnTo>
                    <a:pt x="18260" y="20812"/>
                  </a:lnTo>
                  <a:lnTo>
                    <a:pt x="18358" y="20982"/>
                  </a:lnTo>
                  <a:lnTo>
                    <a:pt x="18161" y="21208"/>
                  </a:lnTo>
                  <a:lnTo>
                    <a:pt x="18260" y="21487"/>
                  </a:lnTo>
                  <a:lnTo>
                    <a:pt x="18358" y="21600"/>
                  </a:lnTo>
                  <a:lnTo>
                    <a:pt x="18752" y="21487"/>
                  </a:lnTo>
                  <a:lnTo>
                    <a:pt x="19437" y="20925"/>
                  </a:lnTo>
                  <a:lnTo>
                    <a:pt x="19437" y="20530"/>
                  </a:lnTo>
                  <a:lnTo>
                    <a:pt x="19240" y="20363"/>
                  </a:lnTo>
                  <a:lnTo>
                    <a:pt x="18949" y="19912"/>
                  </a:lnTo>
                  <a:lnTo>
                    <a:pt x="18457" y="19689"/>
                  </a:lnTo>
                  <a:lnTo>
                    <a:pt x="18654" y="19406"/>
                  </a:lnTo>
                  <a:lnTo>
                    <a:pt x="19240" y="18788"/>
                  </a:lnTo>
                  <a:lnTo>
                    <a:pt x="19634" y="18675"/>
                  </a:lnTo>
                  <a:lnTo>
                    <a:pt x="19930" y="18957"/>
                  </a:lnTo>
                  <a:lnTo>
                    <a:pt x="20127" y="19237"/>
                  </a:lnTo>
                  <a:lnTo>
                    <a:pt x="20324" y="19406"/>
                  </a:lnTo>
                  <a:lnTo>
                    <a:pt x="20324" y="19689"/>
                  </a:lnTo>
                  <a:lnTo>
                    <a:pt x="20615" y="20194"/>
                  </a:lnTo>
                  <a:lnTo>
                    <a:pt x="20713" y="20420"/>
                  </a:lnTo>
                  <a:lnTo>
                    <a:pt x="20713" y="19855"/>
                  </a:lnTo>
                  <a:lnTo>
                    <a:pt x="20418" y="19406"/>
                  </a:lnTo>
                  <a:lnTo>
                    <a:pt x="20615" y="19237"/>
                  </a:lnTo>
                  <a:lnTo>
                    <a:pt x="20812" y="19237"/>
                  </a:lnTo>
                  <a:lnTo>
                    <a:pt x="21107" y="19406"/>
                  </a:lnTo>
                  <a:lnTo>
                    <a:pt x="21107" y="19237"/>
                  </a:lnTo>
                  <a:lnTo>
                    <a:pt x="21304" y="19237"/>
                  </a:lnTo>
                  <a:lnTo>
                    <a:pt x="21600" y="18788"/>
                  </a:lnTo>
                  <a:lnTo>
                    <a:pt x="21403" y="18283"/>
                  </a:lnTo>
                  <a:lnTo>
                    <a:pt x="20812" y="17718"/>
                  </a:lnTo>
                  <a:lnTo>
                    <a:pt x="20812" y="17382"/>
                  </a:lnTo>
                  <a:lnTo>
                    <a:pt x="20713" y="17043"/>
                  </a:lnTo>
                  <a:lnTo>
                    <a:pt x="20418" y="17269"/>
                  </a:lnTo>
                  <a:lnTo>
                    <a:pt x="20418" y="16707"/>
                  </a:lnTo>
                  <a:lnTo>
                    <a:pt x="20225" y="16707"/>
                  </a:lnTo>
                  <a:lnTo>
                    <a:pt x="19831" y="16482"/>
                  </a:lnTo>
                  <a:lnTo>
                    <a:pt x="19930" y="16312"/>
                  </a:lnTo>
                  <a:lnTo>
                    <a:pt x="20324" y="16312"/>
                  </a:lnTo>
                  <a:lnTo>
                    <a:pt x="20324" y="15920"/>
                  </a:lnTo>
                  <a:lnTo>
                    <a:pt x="19930" y="15581"/>
                  </a:lnTo>
                  <a:lnTo>
                    <a:pt x="19930" y="15355"/>
                  </a:lnTo>
                  <a:lnTo>
                    <a:pt x="19634" y="15581"/>
                  </a:lnTo>
                  <a:lnTo>
                    <a:pt x="19142" y="15301"/>
                  </a:lnTo>
                  <a:lnTo>
                    <a:pt x="18358" y="14906"/>
                  </a:lnTo>
                  <a:lnTo>
                    <a:pt x="18260" y="14624"/>
                  </a:lnTo>
                  <a:lnTo>
                    <a:pt x="18161" y="14624"/>
                  </a:lnTo>
                  <a:lnTo>
                    <a:pt x="17673" y="14570"/>
                  </a:lnTo>
                  <a:lnTo>
                    <a:pt x="17673" y="14793"/>
                  </a:lnTo>
                  <a:cubicBezTo>
                    <a:pt x="17476" y="14737"/>
                    <a:pt x="17476" y="14570"/>
                    <a:pt x="17378" y="14514"/>
                  </a:cubicBezTo>
                  <a:lnTo>
                    <a:pt x="17378" y="14288"/>
                  </a:lnTo>
                  <a:lnTo>
                    <a:pt x="17181" y="14006"/>
                  </a:lnTo>
                  <a:lnTo>
                    <a:pt x="17181" y="14175"/>
                  </a:lnTo>
                  <a:cubicBezTo>
                    <a:pt x="16983" y="14062"/>
                    <a:pt x="16983" y="14006"/>
                    <a:pt x="16885" y="13949"/>
                  </a:cubicBezTo>
                  <a:lnTo>
                    <a:pt x="17279" y="13893"/>
                  </a:lnTo>
                  <a:lnTo>
                    <a:pt x="17279" y="13670"/>
                  </a:lnTo>
                  <a:lnTo>
                    <a:pt x="16786" y="13162"/>
                  </a:lnTo>
                  <a:lnTo>
                    <a:pt x="16397" y="13051"/>
                  </a:lnTo>
                  <a:lnTo>
                    <a:pt x="16299" y="12543"/>
                  </a:lnTo>
                  <a:lnTo>
                    <a:pt x="16003" y="12264"/>
                  </a:lnTo>
                  <a:cubicBezTo>
                    <a:pt x="16003" y="12207"/>
                    <a:pt x="16003" y="12207"/>
                    <a:pt x="16200" y="12094"/>
                  </a:cubicBezTo>
                  <a:cubicBezTo>
                    <a:pt x="16299" y="12038"/>
                    <a:pt x="16200" y="11981"/>
                    <a:pt x="16003" y="11925"/>
                  </a:cubicBezTo>
                  <a:lnTo>
                    <a:pt x="15904" y="11981"/>
                  </a:lnTo>
                  <a:lnTo>
                    <a:pt x="16003" y="11981"/>
                  </a:lnTo>
                  <a:lnTo>
                    <a:pt x="16003" y="12038"/>
                  </a:lnTo>
                  <a:cubicBezTo>
                    <a:pt x="16003" y="12038"/>
                    <a:pt x="15904" y="12038"/>
                    <a:pt x="15904" y="12094"/>
                  </a:cubicBezTo>
                  <a:lnTo>
                    <a:pt x="15904" y="12207"/>
                  </a:lnTo>
                  <a:lnTo>
                    <a:pt x="15510" y="12264"/>
                  </a:lnTo>
                  <a:lnTo>
                    <a:pt x="15022" y="12094"/>
                  </a:lnTo>
                  <a:lnTo>
                    <a:pt x="14727" y="12094"/>
                  </a:lnTo>
                  <a:lnTo>
                    <a:pt x="14924" y="12377"/>
                  </a:lnTo>
                  <a:lnTo>
                    <a:pt x="14924" y="12543"/>
                  </a:lnTo>
                  <a:cubicBezTo>
                    <a:pt x="14530" y="12600"/>
                    <a:pt x="14333" y="12656"/>
                    <a:pt x="13943" y="12769"/>
                  </a:cubicBezTo>
                  <a:lnTo>
                    <a:pt x="13943" y="12320"/>
                  </a:lnTo>
                  <a:lnTo>
                    <a:pt x="13746" y="12377"/>
                  </a:lnTo>
                  <a:lnTo>
                    <a:pt x="13549" y="12769"/>
                  </a:lnTo>
                  <a:lnTo>
                    <a:pt x="13549" y="12882"/>
                  </a:lnTo>
                  <a:lnTo>
                    <a:pt x="13057" y="13387"/>
                  </a:lnTo>
                  <a:lnTo>
                    <a:pt x="13057" y="13726"/>
                  </a:lnTo>
                  <a:lnTo>
                    <a:pt x="12860" y="14175"/>
                  </a:lnTo>
                  <a:lnTo>
                    <a:pt x="12470" y="14457"/>
                  </a:lnTo>
                  <a:lnTo>
                    <a:pt x="12470" y="14737"/>
                  </a:lnTo>
                  <a:cubicBezTo>
                    <a:pt x="12414" y="14675"/>
                    <a:pt x="12301" y="14632"/>
                    <a:pt x="12193" y="14632"/>
                  </a:cubicBezTo>
                  <a:cubicBezTo>
                    <a:pt x="12104" y="14632"/>
                    <a:pt x="12020" y="14662"/>
                    <a:pt x="11978" y="14737"/>
                  </a:cubicBezTo>
                  <a:lnTo>
                    <a:pt x="11978" y="14288"/>
                  </a:lnTo>
                  <a:lnTo>
                    <a:pt x="12372" y="13387"/>
                  </a:lnTo>
                  <a:lnTo>
                    <a:pt x="12860" y="13108"/>
                  </a:lnTo>
                  <a:lnTo>
                    <a:pt x="12860" y="12826"/>
                  </a:lnTo>
                  <a:lnTo>
                    <a:pt x="12470" y="12600"/>
                  </a:lnTo>
                  <a:lnTo>
                    <a:pt x="12273" y="12656"/>
                  </a:lnTo>
                  <a:lnTo>
                    <a:pt x="11879" y="12600"/>
                  </a:lnTo>
                  <a:lnTo>
                    <a:pt x="11485" y="12769"/>
                  </a:lnTo>
                  <a:lnTo>
                    <a:pt x="11485" y="13051"/>
                  </a:lnTo>
                  <a:cubicBezTo>
                    <a:pt x="11386" y="12882"/>
                    <a:pt x="11096" y="12656"/>
                    <a:pt x="10899" y="12543"/>
                  </a:cubicBezTo>
                  <a:lnTo>
                    <a:pt x="11386" y="12320"/>
                  </a:lnTo>
                  <a:lnTo>
                    <a:pt x="11583" y="11981"/>
                  </a:lnTo>
                  <a:lnTo>
                    <a:pt x="11879" y="11812"/>
                  </a:lnTo>
                  <a:lnTo>
                    <a:pt x="11978" y="11533"/>
                  </a:lnTo>
                  <a:lnTo>
                    <a:pt x="11781" y="11363"/>
                  </a:lnTo>
                  <a:lnTo>
                    <a:pt x="11386" y="11476"/>
                  </a:lnTo>
                  <a:lnTo>
                    <a:pt x="10997" y="11756"/>
                  </a:lnTo>
                  <a:lnTo>
                    <a:pt x="10603" y="11476"/>
                  </a:lnTo>
                  <a:lnTo>
                    <a:pt x="10307" y="11420"/>
                  </a:lnTo>
                  <a:lnTo>
                    <a:pt x="9425" y="11420"/>
                  </a:lnTo>
                  <a:lnTo>
                    <a:pt x="9524" y="11250"/>
                  </a:lnTo>
                  <a:lnTo>
                    <a:pt x="9130" y="11194"/>
                  </a:lnTo>
                  <a:lnTo>
                    <a:pt x="8642" y="10914"/>
                  </a:lnTo>
                  <a:close/>
                </a:path>
              </a:pathLst>
            </a:custGeom>
            <a:solidFill>
              <a:srgbClr val="CCD4D8"/>
            </a:solidFill>
            <a:ln w="12700" cap="flat">
              <a:noFill/>
              <a:miter lim="400000"/>
            </a:ln>
            <a:effectLst/>
          </p:spPr>
          <p:txBody>
            <a:bodyPr wrap="square" lIns="0" tIns="0" rIns="0" bIns="0" numCol="1" anchor="ctr">
              <a:noAutofit/>
            </a:bodyPr>
            <a:lstStyle/>
            <a:p>
              <a:pPr defTabSz="342900">
                <a:lnSpc>
                  <a:spcPct val="100000"/>
                </a:lnSpc>
                <a:spcBef>
                  <a:spcPts val="0"/>
                </a:spcBef>
                <a:defRPr sz="1400">
                  <a:latin typeface="Arial"/>
                  <a:ea typeface="Arial"/>
                  <a:cs typeface="Arial"/>
                  <a:sym typeface="Arial"/>
                </a:defRPr>
              </a:pPr>
              <a:endParaRPr sz="525"/>
            </a:p>
          </p:txBody>
        </p:sp>
        <p:sp>
          <p:nvSpPr>
            <p:cNvPr id="98" name="Google Shape;10489;p32">
              <a:extLst>
                <a:ext uri="{FF2B5EF4-FFF2-40B4-BE49-F238E27FC236}">
                  <a16:creationId xmlns:a16="http://schemas.microsoft.com/office/drawing/2014/main" id="{6C132DCA-B2E4-3A07-E0AD-655B122286AD}"/>
                </a:ext>
              </a:extLst>
            </p:cNvPr>
            <p:cNvSpPr/>
            <p:nvPr/>
          </p:nvSpPr>
          <p:spPr>
            <a:xfrm>
              <a:off x="20347416" y="9369447"/>
              <a:ext cx="279472" cy="139691"/>
            </a:xfrm>
            <a:custGeom>
              <a:avLst/>
              <a:gdLst/>
              <a:ahLst/>
              <a:cxnLst>
                <a:cxn ang="0">
                  <a:pos x="wd2" y="hd2"/>
                </a:cxn>
                <a:cxn ang="5400000">
                  <a:pos x="wd2" y="hd2"/>
                </a:cxn>
                <a:cxn ang="10800000">
                  <a:pos x="wd2" y="hd2"/>
                </a:cxn>
                <a:cxn ang="16200000">
                  <a:pos x="wd2" y="hd2"/>
                </a:cxn>
              </a:cxnLst>
              <a:rect l="0" t="0" r="r" b="b"/>
              <a:pathLst>
                <a:path w="21600" h="21600" extrusionOk="0">
                  <a:moveTo>
                    <a:pt x="20992" y="0"/>
                  </a:moveTo>
                  <a:lnTo>
                    <a:pt x="18976" y="774"/>
                  </a:lnTo>
                  <a:lnTo>
                    <a:pt x="17558" y="774"/>
                  </a:lnTo>
                  <a:lnTo>
                    <a:pt x="16149" y="1161"/>
                  </a:lnTo>
                  <a:lnTo>
                    <a:pt x="15136" y="1161"/>
                  </a:lnTo>
                  <a:lnTo>
                    <a:pt x="13728" y="1917"/>
                  </a:lnTo>
                  <a:lnTo>
                    <a:pt x="11499" y="1917"/>
                  </a:lnTo>
                  <a:lnTo>
                    <a:pt x="9686" y="4626"/>
                  </a:lnTo>
                  <a:lnTo>
                    <a:pt x="8480" y="5787"/>
                  </a:lnTo>
                  <a:lnTo>
                    <a:pt x="7872" y="6174"/>
                  </a:lnTo>
                  <a:lnTo>
                    <a:pt x="6859" y="6561"/>
                  </a:lnTo>
                  <a:lnTo>
                    <a:pt x="6049" y="6930"/>
                  </a:lnTo>
                  <a:lnTo>
                    <a:pt x="4640" y="7704"/>
                  </a:lnTo>
                  <a:lnTo>
                    <a:pt x="3830" y="8865"/>
                  </a:lnTo>
                  <a:lnTo>
                    <a:pt x="3627" y="9639"/>
                  </a:lnTo>
                  <a:lnTo>
                    <a:pt x="2421" y="10800"/>
                  </a:lnTo>
                  <a:lnTo>
                    <a:pt x="2016" y="13491"/>
                  </a:lnTo>
                  <a:lnTo>
                    <a:pt x="1003" y="16200"/>
                  </a:lnTo>
                  <a:lnTo>
                    <a:pt x="801" y="17343"/>
                  </a:lnTo>
                  <a:lnTo>
                    <a:pt x="1408" y="18117"/>
                  </a:lnTo>
                  <a:lnTo>
                    <a:pt x="1408" y="19278"/>
                  </a:lnTo>
                  <a:lnTo>
                    <a:pt x="801" y="19278"/>
                  </a:lnTo>
                  <a:lnTo>
                    <a:pt x="405" y="18504"/>
                  </a:lnTo>
                  <a:lnTo>
                    <a:pt x="0" y="20439"/>
                  </a:lnTo>
                  <a:lnTo>
                    <a:pt x="598" y="21600"/>
                  </a:lnTo>
                  <a:lnTo>
                    <a:pt x="2421" y="21213"/>
                  </a:lnTo>
                  <a:lnTo>
                    <a:pt x="4033" y="19278"/>
                  </a:lnTo>
                  <a:lnTo>
                    <a:pt x="4843" y="18504"/>
                  </a:lnTo>
                  <a:lnTo>
                    <a:pt x="5856" y="18504"/>
                  </a:lnTo>
                  <a:lnTo>
                    <a:pt x="6859" y="17343"/>
                  </a:lnTo>
                  <a:lnTo>
                    <a:pt x="7669" y="15426"/>
                  </a:lnTo>
                  <a:lnTo>
                    <a:pt x="9686" y="12330"/>
                  </a:lnTo>
                  <a:lnTo>
                    <a:pt x="10091" y="10800"/>
                  </a:lnTo>
                  <a:lnTo>
                    <a:pt x="10699" y="10413"/>
                  </a:lnTo>
                  <a:lnTo>
                    <a:pt x="10901" y="10413"/>
                  </a:lnTo>
                  <a:lnTo>
                    <a:pt x="11905" y="8478"/>
                  </a:lnTo>
                  <a:lnTo>
                    <a:pt x="12918" y="8091"/>
                  </a:lnTo>
                  <a:lnTo>
                    <a:pt x="13921" y="8091"/>
                  </a:lnTo>
                  <a:lnTo>
                    <a:pt x="16149" y="7704"/>
                  </a:lnTo>
                  <a:lnTo>
                    <a:pt x="17760" y="5787"/>
                  </a:lnTo>
                  <a:lnTo>
                    <a:pt x="19574" y="4626"/>
                  </a:lnTo>
                  <a:lnTo>
                    <a:pt x="19777" y="3078"/>
                  </a:lnTo>
                  <a:lnTo>
                    <a:pt x="20587" y="3078"/>
                  </a:lnTo>
                  <a:lnTo>
                    <a:pt x="21600" y="1917"/>
                  </a:lnTo>
                  <a:lnTo>
                    <a:pt x="21600" y="774"/>
                  </a:lnTo>
                  <a:lnTo>
                    <a:pt x="20992" y="0"/>
                  </a:lnTo>
                  <a:close/>
                </a:path>
              </a:pathLst>
            </a:custGeom>
            <a:solidFill>
              <a:srgbClr val="CCD4D8"/>
            </a:solidFill>
            <a:ln w="12700" cap="flat">
              <a:noFill/>
              <a:miter lim="400000"/>
            </a:ln>
            <a:effectLst/>
          </p:spPr>
          <p:txBody>
            <a:bodyPr wrap="square" lIns="0" tIns="0" rIns="0" bIns="0" numCol="1" anchor="ctr">
              <a:noAutofit/>
            </a:bodyPr>
            <a:lstStyle/>
            <a:p>
              <a:pPr defTabSz="342900">
                <a:lnSpc>
                  <a:spcPct val="100000"/>
                </a:lnSpc>
                <a:spcBef>
                  <a:spcPts val="0"/>
                </a:spcBef>
                <a:defRPr sz="1400">
                  <a:latin typeface="Arial"/>
                  <a:ea typeface="Arial"/>
                  <a:cs typeface="Arial"/>
                  <a:sym typeface="Arial"/>
                </a:defRPr>
              </a:pPr>
              <a:endParaRPr sz="525"/>
            </a:p>
          </p:txBody>
        </p:sp>
        <p:grpSp>
          <p:nvGrpSpPr>
            <p:cNvPr id="99" name="Google Shape;10490;p32">
              <a:extLst>
                <a:ext uri="{FF2B5EF4-FFF2-40B4-BE49-F238E27FC236}">
                  <a16:creationId xmlns:a16="http://schemas.microsoft.com/office/drawing/2014/main" id="{7FADC5A6-000B-819A-2C66-06F6ECE7547E}"/>
                </a:ext>
              </a:extLst>
            </p:cNvPr>
            <p:cNvGrpSpPr/>
            <p:nvPr/>
          </p:nvGrpSpPr>
          <p:grpSpPr>
            <a:xfrm>
              <a:off x="18328601" y="8349432"/>
              <a:ext cx="3319425" cy="1062447"/>
              <a:chOff x="124" y="0"/>
              <a:chExt cx="3319424" cy="1062446"/>
            </a:xfrm>
          </p:grpSpPr>
          <p:sp>
            <p:nvSpPr>
              <p:cNvPr id="237" name="Google Shape;10491;p32">
                <a:extLst>
                  <a:ext uri="{FF2B5EF4-FFF2-40B4-BE49-F238E27FC236}">
                    <a16:creationId xmlns:a16="http://schemas.microsoft.com/office/drawing/2014/main" id="{1BBE4EF2-647B-1202-5EB8-9E00DA912A40}"/>
                  </a:ext>
                </a:extLst>
              </p:cNvPr>
              <p:cNvSpPr/>
              <p:nvPr/>
            </p:nvSpPr>
            <p:spPr>
              <a:xfrm>
                <a:off x="1697656" y="299282"/>
                <a:ext cx="483174" cy="513703"/>
              </a:xfrm>
              <a:custGeom>
                <a:avLst/>
                <a:gdLst/>
                <a:ahLst/>
                <a:cxnLst>
                  <a:cxn ang="0">
                    <a:pos x="wd2" y="hd2"/>
                  </a:cxn>
                  <a:cxn ang="5400000">
                    <a:pos x="wd2" y="hd2"/>
                  </a:cxn>
                  <a:cxn ang="10800000">
                    <a:pos x="wd2" y="hd2"/>
                  </a:cxn>
                  <a:cxn ang="16200000">
                    <a:pos x="wd2" y="hd2"/>
                  </a:cxn>
                </a:cxnLst>
                <a:rect l="0" t="0" r="r" b="b"/>
                <a:pathLst>
                  <a:path w="21600" h="21600" extrusionOk="0">
                    <a:moveTo>
                      <a:pt x="20199" y="0"/>
                    </a:moveTo>
                    <a:lnTo>
                      <a:pt x="19614" y="210"/>
                    </a:lnTo>
                    <a:lnTo>
                      <a:pt x="19496" y="732"/>
                    </a:lnTo>
                    <a:lnTo>
                      <a:pt x="18916" y="1153"/>
                    </a:lnTo>
                    <a:lnTo>
                      <a:pt x="18916" y="1468"/>
                    </a:lnTo>
                    <a:lnTo>
                      <a:pt x="18330" y="1784"/>
                    </a:lnTo>
                    <a:lnTo>
                      <a:pt x="17750" y="1990"/>
                    </a:lnTo>
                    <a:lnTo>
                      <a:pt x="17515" y="2305"/>
                    </a:lnTo>
                    <a:lnTo>
                      <a:pt x="16695" y="2516"/>
                    </a:lnTo>
                    <a:lnTo>
                      <a:pt x="15177" y="2200"/>
                    </a:lnTo>
                    <a:lnTo>
                      <a:pt x="13777" y="2095"/>
                    </a:lnTo>
                    <a:lnTo>
                      <a:pt x="13660" y="2516"/>
                    </a:lnTo>
                    <a:lnTo>
                      <a:pt x="13425" y="2516"/>
                    </a:lnTo>
                    <a:lnTo>
                      <a:pt x="12611" y="1990"/>
                    </a:lnTo>
                    <a:lnTo>
                      <a:pt x="11673" y="1990"/>
                    </a:lnTo>
                    <a:lnTo>
                      <a:pt x="11093" y="1784"/>
                    </a:lnTo>
                    <a:lnTo>
                      <a:pt x="10156" y="1679"/>
                    </a:lnTo>
                    <a:lnTo>
                      <a:pt x="9692" y="1990"/>
                    </a:lnTo>
                    <a:lnTo>
                      <a:pt x="9341" y="1679"/>
                    </a:lnTo>
                    <a:lnTo>
                      <a:pt x="8755" y="1153"/>
                    </a:lnTo>
                    <a:lnTo>
                      <a:pt x="7706" y="1047"/>
                    </a:lnTo>
                    <a:lnTo>
                      <a:pt x="7120" y="1047"/>
                    </a:lnTo>
                    <a:lnTo>
                      <a:pt x="7120" y="1679"/>
                    </a:lnTo>
                    <a:lnTo>
                      <a:pt x="6657" y="1990"/>
                    </a:lnTo>
                    <a:lnTo>
                      <a:pt x="6423" y="2516"/>
                    </a:lnTo>
                    <a:lnTo>
                      <a:pt x="5954" y="2832"/>
                    </a:lnTo>
                    <a:lnTo>
                      <a:pt x="5022" y="2621"/>
                    </a:lnTo>
                    <a:lnTo>
                      <a:pt x="4319" y="2726"/>
                    </a:lnTo>
                    <a:lnTo>
                      <a:pt x="3973" y="3042"/>
                    </a:lnTo>
                    <a:lnTo>
                      <a:pt x="4202" y="3253"/>
                    </a:lnTo>
                    <a:lnTo>
                      <a:pt x="3270" y="3879"/>
                    </a:lnTo>
                    <a:lnTo>
                      <a:pt x="3270" y="4716"/>
                    </a:lnTo>
                    <a:lnTo>
                      <a:pt x="3504" y="5242"/>
                    </a:lnTo>
                    <a:lnTo>
                      <a:pt x="3504" y="6184"/>
                    </a:lnTo>
                    <a:lnTo>
                      <a:pt x="3270" y="6500"/>
                    </a:lnTo>
                    <a:lnTo>
                      <a:pt x="3621" y="7237"/>
                    </a:lnTo>
                    <a:lnTo>
                      <a:pt x="3739" y="7758"/>
                    </a:lnTo>
                    <a:lnTo>
                      <a:pt x="3504" y="7442"/>
                    </a:lnTo>
                    <a:lnTo>
                      <a:pt x="3153" y="7026"/>
                    </a:lnTo>
                    <a:lnTo>
                      <a:pt x="2918" y="7237"/>
                    </a:lnTo>
                    <a:lnTo>
                      <a:pt x="2455" y="7547"/>
                    </a:lnTo>
                    <a:lnTo>
                      <a:pt x="1869" y="7863"/>
                    </a:lnTo>
                    <a:lnTo>
                      <a:pt x="1752" y="8389"/>
                    </a:lnTo>
                    <a:lnTo>
                      <a:pt x="1869" y="9016"/>
                    </a:lnTo>
                    <a:lnTo>
                      <a:pt x="1752" y="9542"/>
                    </a:lnTo>
                    <a:lnTo>
                      <a:pt x="1869" y="10695"/>
                    </a:lnTo>
                    <a:lnTo>
                      <a:pt x="1752" y="11010"/>
                    </a:lnTo>
                    <a:lnTo>
                      <a:pt x="1518" y="11537"/>
                    </a:lnTo>
                    <a:lnTo>
                      <a:pt x="1049" y="11637"/>
                    </a:lnTo>
                    <a:lnTo>
                      <a:pt x="1049" y="12268"/>
                    </a:lnTo>
                    <a:lnTo>
                      <a:pt x="352" y="12795"/>
                    </a:lnTo>
                    <a:lnTo>
                      <a:pt x="234" y="13632"/>
                    </a:lnTo>
                    <a:lnTo>
                      <a:pt x="234" y="13842"/>
                    </a:lnTo>
                    <a:lnTo>
                      <a:pt x="0" y="14158"/>
                    </a:lnTo>
                    <a:lnTo>
                      <a:pt x="352" y="15205"/>
                    </a:lnTo>
                    <a:lnTo>
                      <a:pt x="703" y="15726"/>
                    </a:lnTo>
                    <a:lnTo>
                      <a:pt x="937" y="15626"/>
                    </a:lnTo>
                    <a:lnTo>
                      <a:pt x="1401" y="15626"/>
                    </a:lnTo>
                    <a:lnTo>
                      <a:pt x="1869" y="15310"/>
                    </a:lnTo>
                    <a:lnTo>
                      <a:pt x="2104" y="15416"/>
                    </a:lnTo>
                    <a:lnTo>
                      <a:pt x="2338" y="16147"/>
                    </a:lnTo>
                    <a:lnTo>
                      <a:pt x="2918" y="17511"/>
                    </a:lnTo>
                    <a:lnTo>
                      <a:pt x="2684" y="17826"/>
                    </a:lnTo>
                    <a:lnTo>
                      <a:pt x="2455" y="18558"/>
                    </a:lnTo>
                    <a:lnTo>
                      <a:pt x="1986" y="19295"/>
                    </a:lnTo>
                    <a:lnTo>
                      <a:pt x="1986" y="21390"/>
                    </a:lnTo>
                    <a:lnTo>
                      <a:pt x="2455" y="21390"/>
                    </a:lnTo>
                    <a:lnTo>
                      <a:pt x="2918" y="21600"/>
                    </a:lnTo>
                    <a:lnTo>
                      <a:pt x="3504" y="21600"/>
                    </a:lnTo>
                    <a:lnTo>
                      <a:pt x="3739" y="21390"/>
                    </a:lnTo>
                    <a:lnTo>
                      <a:pt x="4319" y="21495"/>
                    </a:lnTo>
                    <a:lnTo>
                      <a:pt x="4905" y="21390"/>
                    </a:lnTo>
                    <a:lnTo>
                      <a:pt x="5373" y="21600"/>
                    </a:lnTo>
                    <a:lnTo>
                      <a:pt x="5491" y="21179"/>
                    </a:lnTo>
                    <a:lnTo>
                      <a:pt x="5373" y="20553"/>
                    </a:lnTo>
                    <a:lnTo>
                      <a:pt x="4905" y="20342"/>
                    </a:lnTo>
                    <a:lnTo>
                      <a:pt x="4788" y="19610"/>
                    </a:lnTo>
                    <a:lnTo>
                      <a:pt x="5256" y="19084"/>
                    </a:lnTo>
                    <a:lnTo>
                      <a:pt x="5373" y="18037"/>
                    </a:lnTo>
                    <a:lnTo>
                      <a:pt x="5256" y="17195"/>
                    </a:lnTo>
                    <a:lnTo>
                      <a:pt x="4905" y="16989"/>
                    </a:lnTo>
                    <a:lnTo>
                      <a:pt x="5602" y="16147"/>
                    </a:lnTo>
                    <a:lnTo>
                      <a:pt x="5837" y="15310"/>
                    </a:lnTo>
                    <a:lnTo>
                      <a:pt x="5602" y="14574"/>
                    </a:lnTo>
                    <a:lnTo>
                      <a:pt x="5256" y="14158"/>
                    </a:lnTo>
                    <a:lnTo>
                      <a:pt x="5256" y="13842"/>
                    </a:lnTo>
                    <a:lnTo>
                      <a:pt x="5954" y="13526"/>
                    </a:lnTo>
                    <a:lnTo>
                      <a:pt x="6071" y="13105"/>
                    </a:lnTo>
                    <a:lnTo>
                      <a:pt x="6774" y="13000"/>
                    </a:lnTo>
                    <a:lnTo>
                      <a:pt x="7354" y="13211"/>
                    </a:lnTo>
                    <a:lnTo>
                      <a:pt x="7354" y="13526"/>
                    </a:lnTo>
                    <a:lnTo>
                      <a:pt x="7706" y="13842"/>
                    </a:lnTo>
                    <a:lnTo>
                      <a:pt x="7706" y="14574"/>
                    </a:lnTo>
                    <a:lnTo>
                      <a:pt x="7120" y="15100"/>
                    </a:lnTo>
                    <a:lnTo>
                      <a:pt x="7120" y="15626"/>
                    </a:lnTo>
                    <a:lnTo>
                      <a:pt x="7354" y="16147"/>
                    </a:lnTo>
                    <a:lnTo>
                      <a:pt x="7823" y="16253"/>
                    </a:lnTo>
                    <a:lnTo>
                      <a:pt x="8292" y="16674"/>
                    </a:lnTo>
                    <a:lnTo>
                      <a:pt x="8989" y="16989"/>
                    </a:lnTo>
                    <a:lnTo>
                      <a:pt x="9106" y="17511"/>
                    </a:lnTo>
                    <a:lnTo>
                      <a:pt x="8872" y="17511"/>
                    </a:lnTo>
                    <a:lnTo>
                      <a:pt x="8755" y="18558"/>
                    </a:lnTo>
                    <a:lnTo>
                      <a:pt x="8872" y="19295"/>
                    </a:lnTo>
                    <a:lnTo>
                      <a:pt x="9341" y="19400"/>
                    </a:lnTo>
                    <a:lnTo>
                      <a:pt x="9692" y="19295"/>
                    </a:lnTo>
                    <a:lnTo>
                      <a:pt x="10507" y="19505"/>
                    </a:lnTo>
                    <a:lnTo>
                      <a:pt x="10859" y="19400"/>
                    </a:lnTo>
                    <a:lnTo>
                      <a:pt x="10859" y="19295"/>
                    </a:lnTo>
                    <a:lnTo>
                      <a:pt x="10741" y="18768"/>
                    </a:lnTo>
                    <a:lnTo>
                      <a:pt x="11327" y="18352"/>
                    </a:lnTo>
                    <a:lnTo>
                      <a:pt x="11790" y="18247"/>
                    </a:lnTo>
                    <a:lnTo>
                      <a:pt x="12611" y="17826"/>
                    </a:lnTo>
                    <a:lnTo>
                      <a:pt x="13543" y="17932"/>
                    </a:lnTo>
                    <a:lnTo>
                      <a:pt x="14011" y="17511"/>
                    </a:lnTo>
                    <a:lnTo>
                      <a:pt x="14128" y="17721"/>
                    </a:lnTo>
                    <a:lnTo>
                      <a:pt x="14597" y="17721"/>
                    </a:lnTo>
                    <a:lnTo>
                      <a:pt x="14826" y="17300"/>
                    </a:lnTo>
                    <a:lnTo>
                      <a:pt x="14826" y="16989"/>
                    </a:lnTo>
                    <a:lnTo>
                      <a:pt x="14011" y="16884"/>
                    </a:lnTo>
                    <a:lnTo>
                      <a:pt x="13660" y="16989"/>
                    </a:lnTo>
                    <a:lnTo>
                      <a:pt x="12728" y="16989"/>
                    </a:lnTo>
                    <a:lnTo>
                      <a:pt x="12728" y="16674"/>
                    </a:lnTo>
                    <a:lnTo>
                      <a:pt x="12494" y="16674"/>
                    </a:lnTo>
                    <a:lnTo>
                      <a:pt x="12494" y="16253"/>
                    </a:lnTo>
                    <a:lnTo>
                      <a:pt x="12259" y="16253"/>
                    </a:lnTo>
                    <a:lnTo>
                      <a:pt x="11908" y="16358"/>
                    </a:lnTo>
                    <a:lnTo>
                      <a:pt x="11908" y="16147"/>
                    </a:lnTo>
                    <a:lnTo>
                      <a:pt x="11327" y="15937"/>
                    </a:lnTo>
                    <a:lnTo>
                      <a:pt x="11210" y="15626"/>
                    </a:lnTo>
                    <a:lnTo>
                      <a:pt x="11444" y="15205"/>
                    </a:lnTo>
                    <a:lnTo>
                      <a:pt x="11673" y="14889"/>
                    </a:lnTo>
                    <a:lnTo>
                      <a:pt x="11908" y="15100"/>
                    </a:lnTo>
                    <a:lnTo>
                      <a:pt x="11790" y="14679"/>
                    </a:lnTo>
                    <a:lnTo>
                      <a:pt x="12025" y="14679"/>
                    </a:lnTo>
                    <a:lnTo>
                      <a:pt x="12259" y="14363"/>
                    </a:lnTo>
                    <a:lnTo>
                      <a:pt x="11908" y="14158"/>
                    </a:lnTo>
                    <a:lnTo>
                      <a:pt x="11444" y="14053"/>
                    </a:lnTo>
                    <a:lnTo>
                      <a:pt x="11673" y="13737"/>
                    </a:lnTo>
                    <a:lnTo>
                      <a:pt x="11444" y="13316"/>
                    </a:lnTo>
                    <a:lnTo>
                      <a:pt x="11093" y="13105"/>
                    </a:lnTo>
                    <a:lnTo>
                      <a:pt x="10624" y="13105"/>
                    </a:lnTo>
                    <a:lnTo>
                      <a:pt x="10507" y="12479"/>
                    </a:lnTo>
                    <a:lnTo>
                      <a:pt x="9575" y="11637"/>
                    </a:lnTo>
                    <a:lnTo>
                      <a:pt x="8989" y="11221"/>
                    </a:lnTo>
                    <a:lnTo>
                      <a:pt x="8755" y="10695"/>
                    </a:lnTo>
                    <a:lnTo>
                      <a:pt x="8755" y="10484"/>
                    </a:lnTo>
                    <a:lnTo>
                      <a:pt x="8989" y="10484"/>
                    </a:lnTo>
                    <a:lnTo>
                      <a:pt x="9106" y="10905"/>
                    </a:lnTo>
                    <a:lnTo>
                      <a:pt x="9692" y="10905"/>
                    </a:lnTo>
                    <a:lnTo>
                      <a:pt x="10273" y="10484"/>
                    </a:lnTo>
                    <a:lnTo>
                      <a:pt x="10507" y="10068"/>
                    </a:lnTo>
                    <a:lnTo>
                      <a:pt x="11673" y="9647"/>
                    </a:lnTo>
                    <a:lnTo>
                      <a:pt x="12611" y="9016"/>
                    </a:lnTo>
                    <a:lnTo>
                      <a:pt x="13079" y="8389"/>
                    </a:lnTo>
                    <a:lnTo>
                      <a:pt x="13660" y="8074"/>
                    </a:lnTo>
                    <a:lnTo>
                      <a:pt x="13660" y="7758"/>
                    </a:lnTo>
                    <a:lnTo>
                      <a:pt x="14363" y="7547"/>
                    </a:lnTo>
                    <a:lnTo>
                      <a:pt x="14943" y="7863"/>
                    </a:lnTo>
                    <a:lnTo>
                      <a:pt x="15412" y="7968"/>
                    </a:lnTo>
                    <a:lnTo>
                      <a:pt x="15998" y="7237"/>
                    </a:lnTo>
                    <a:lnTo>
                      <a:pt x="15998" y="6816"/>
                    </a:lnTo>
                    <a:lnTo>
                      <a:pt x="15295" y="6500"/>
                    </a:lnTo>
                    <a:lnTo>
                      <a:pt x="13777" y="6711"/>
                    </a:lnTo>
                    <a:lnTo>
                      <a:pt x="13191" y="7026"/>
                    </a:lnTo>
                    <a:lnTo>
                      <a:pt x="12259" y="7026"/>
                    </a:lnTo>
                    <a:lnTo>
                      <a:pt x="11790" y="7237"/>
                    </a:lnTo>
                    <a:lnTo>
                      <a:pt x="11210" y="7758"/>
                    </a:lnTo>
                    <a:lnTo>
                      <a:pt x="10156" y="7758"/>
                    </a:lnTo>
                    <a:lnTo>
                      <a:pt x="9575" y="7442"/>
                    </a:lnTo>
                    <a:lnTo>
                      <a:pt x="8989" y="7342"/>
                    </a:lnTo>
                    <a:lnTo>
                      <a:pt x="8409" y="7968"/>
                    </a:lnTo>
                    <a:lnTo>
                      <a:pt x="7940" y="9016"/>
                    </a:lnTo>
                    <a:lnTo>
                      <a:pt x="7237" y="9332"/>
                    </a:lnTo>
                    <a:lnTo>
                      <a:pt x="6657" y="9121"/>
                    </a:lnTo>
                    <a:lnTo>
                      <a:pt x="6540" y="8911"/>
                    </a:lnTo>
                    <a:lnTo>
                      <a:pt x="5602" y="8074"/>
                    </a:lnTo>
                    <a:lnTo>
                      <a:pt x="4788" y="7442"/>
                    </a:lnTo>
                    <a:lnTo>
                      <a:pt x="4319" y="6395"/>
                    </a:lnTo>
                    <a:lnTo>
                      <a:pt x="4436" y="5242"/>
                    </a:lnTo>
                    <a:lnTo>
                      <a:pt x="4905" y="4195"/>
                    </a:lnTo>
                    <a:lnTo>
                      <a:pt x="5491" y="3668"/>
                    </a:lnTo>
                    <a:lnTo>
                      <a:pt x="6188" y="3353"/>
                    </a:lnTo>
                    <a:lnTo>
                      <a:pt x="7120" y="3774"/>
                    </a:lnTo>
                    <a:lnTo>
                      <a:pt x="8175" y="3879"/>
                    </a:lnTo>
                    <a:lnTo>
                      <a:pt x="9341" y="3353"/>
                    </a:lnTo>
                    <a:lnTo>
                      <a:pt x="10156" y="3353"/>
                    </a:lnTo>
                    <a:lnTo>
                      <a:pt x="10507" y="3774"/>
                    </a:lnTo>
                    <a:lnTo>
                      <a:pt x="11093" y="3774"/>
                    </a:lnTo>
                    <a:lnTo>
                      <a:pt x="11444" y="3563"/>
                    </a:lnTo>
                    <a:lnTo>
                      <a:pt x="12728" y="3668"/>
                    </a:lnTo>
                    <a:lnTo>
                      <a:pt x="13543" y="3668"/>
                    </a:lnTo>
                    <a:lnTo>
                      <a:pt x="13660" y="3563"/>
                    </a:lnTo>
                    <a:lnTo>
                      <a:pt x="14363" y="3563"/>
                    </a:lnTo>
                    <a:lnTo>
                      <a:pt x="14943" y="3774"/>
                    </a:lnTo>
                    <a:lnTo>
                      <a:pt x="15177" y="4089"/>
                    </a:lnTo>
                    <a:lnTo>
                      <a:pt x="15763" y="4300"/>
                    </a:lnTo>
                    <a:lnTo>
                      <a:pt x="18213" y="3774"/>
                    </a:lnTo>
                    <a:lnTo>
                      <a:pt x="19268" y="3147"/>
                    </a:lnTo>
                    <a:lnTo>
                      <a:pt x="19496" y="2621"/>
                    </a:lnTo>
                    <a:lnTo>
                      <a:pt x="19965" y="2621"/>
                    </a:lnTo>
                    <a:lnTo>
                      <a:pt x="20199" y="2200"/>
                    </a:lnTo>
                    <a:lnTo>
                      <a:pt x="20668" y="1990"/>
                    </a:lnTo>
                    <a:lnTo>
                      <a:pt x="21014" y="1468"/>
                    </a:lnTo>
                    <a:lnTo>
                      <a:pt x="21248" y="1047"/>
                    </a:lnTo>
                    <a:lnTo>
                      <a:pt x="21600" y="732"/>
                    </a:lnTo>
                    <a:lnTo>
                      <a:pt x="21248" y="526"/>
                    </a:lnTo>
                    <a:lnTo>
                      <a:pt x="21131" y="210"/>
                    </a:lnTo>
                    <a:lnTo>
                      <a:pt x="20199" y="0"/>
                    </a:lnTo>
                    <a:close/>
                  </a:path>
                </a:pathLst>
              </a:custGeom>
              <a:solidFill>
                <a:srgbClr val="CCD4D8"/>
              </a:solidFill>
              <a:ln w="12700" cap="flat">
                <a:noFill/>
                <a:miter lim="400000"/>
              </a:ln>
              <a:effectLst/>
            </p:spPr>
            <p:txBody>
              <a:bodyPr wrap="square" lIns="0" tIns="0" rIns="0" bIns="0" numCol="1" anchor="ctr">
                <a:noAutofit/>
              </a:bodyPr>
              <a:lstStyle/>
              <a:p>
                <a:pPr defTabSz="342900">
                  <a:lnSpc>
                    <a:spcPct val="100000"/>
                  </a:lnSpc>
                  <a:spcBef>
                    <a:spcPts val="0"/>
                  </a:spcBef>
                  <a:defRPr sz="1400">
                    <a:latin typeface="Arial"/>
                    <a:ea typeface="Arial"/>
                    <a:cs typeface="Arial"/>
                    <a:sym typeface="Arial"/>
                  </a:defRPr>
                </a:pPr>
                <a:endParaRPr sz="525"/>
              </a:p>
            </p:txBody>
          </p:sp>
          <p:sp>
            <p:nvSpPr>
              <p:cNvPr id="238" name="Google Shape;10492;p32">
                <a:extLst>
                  <a:ext uri="{FF2B5EF4-FFF2-40B4-BE49-F238E27FC236}">
                    <a16:creationId xmlns:a16="http://schemas.microsoft.com/office/drawing/2014/main" id="{E4D8722A-1184-0533-4D77-B79C798F4C76}"/>
                  </a:ext>
                </a:extLst>
              </p:cNvPr>
              <p:cNvSpPr/>
              <p:nvPr/>
            </p:nvSpPr>
            <p:spPr>
              <a:xfrm>
                <a:off x="2593479" y="436468"/>
                <a:ext cx="726071" cy="625979"/>
              </a:xfrm>
              <a:custGeom>
                <a:avLst/>
                <a:gdLst/>
                <a:ahLst/>
                <a:cxnLst>
                  <a:cxn ang="0">
                    <a:pos x="wd2" y="hd2"/>
                  </a:cxn>
                  <a:cxn ang="5400000">
                    <a:pos x="wd2" y="hd2"/>
                  </a:cxn>
                  <a:cxn ang="10800000">
                    <a:pos x="wd2" y="hd2"/>
                  </a:cxn>
                  <a:cxn ang="16200000">
                    <a:pos x="wd2" y="hd2"/>
                  </a:cxn>
                </a:cxnLst>
                <a:rect l="0" t="0" r="r" b="b"/>
                <a:pathLst>
                  <a:path w="21600" h="21600" extrusionOk="0">
                    <a:moveTo>
                      <a:pt x="3420" y="0"/>
                    </a:moveTo>
                    <a:lnTo>
                      <a:pt x="2874" y="86"/>
                    </a:lnTo>
                    <a:lnTo>
                      <a:pt x="2640" y="341"/>
                    </a:lnTo>
                    <a:lnTo>
                      <a:pt x="2098" y="773"/>
                    </a:lnTo>
                    <a:lnTo>
                      <a:pt x="1786" y="860"/>
                    </a:lnTo>
                    <a:lnTo>
                      <a:pt x="1474" y="1205"/>
                    </a:lnTo>
                    <a:lnTo>
                      <a:pt x="932" y="1205"/>
                    </a:lnTo>
                    <a:lnTo>
                      <a:pt x="542" y="1460"/>
                    </a:lnTo>
                    <a:lnTo>
                      <a:pt x="698" y="1805"/>
                    </a:lnTo>
                    <a:lnTo>
                      <a:pt x="620" y="2151"/>
                    </a:lnTo>
                    <a:lnTo>
                      <a:pt x="156" y="2496"/>
                    </a:lnTo>
                    <a:lnTo>
                      <a:pt x="0" y="2751"/>
                    </a:lnTo>
                    <a:lnTo>
                      <a:pt x="542" y="2924"/>
                    </a:lnTo>
                    <a:lnTo>
                      <a:pt x="932" y="2665"/>
                    </a:lnTo>
                    <a:lnTo>
                      <a:pt x="1010" y="2496"/>
                    </a:lnTo>
                    <a:lnTo>
                      <a:pt x="1166" y="2751"/>
                    </a:lnTo>
                    <a:lnTo>
                      <a:pt x="1864" y="3097"/>
                    </a:lnTo>
                    <a:lnTo>
                      <a:pt x="2098" y="3529"/>
                    </a:lnTo>
                    <a:lnTo>
                      <a:pt x="1942" y="3784"/>
                    </a:lnTo>
                    <a:lnTo>
                      <a:pt x="2098" y="4302"/>
                    </a:lnTo>
                    <a:lnTo>
                      <a:pt x="2562" y="4647"/>
                    </a:lnTo>
                    <a:lnTo>
                      <a:pt x="2952" y="4734"/>
                    </a:lnTo>
                    <a:lnTo>
                      <a:pt x="3342" y="4647"/>
                    </a:lnTo>
                    <a:lnTo>
                      <a:pt x="3650" y="4816"/>
                    </a:lnTo>
                    <a:lnTo>
                      <a:pt x="3806" y="4647"/>
                    </a:lnTo>
                    <a:lnTo>
                      <a:pt x="4118" y="4734"/>
                    </a:lnTo>
                    <a:lnTo>
                      <a:pt x="4816" y="4647"/>
                    </a:lnTo>
                    <a:lnTo>
                      <a:pt x="4972" y="4734"/>
                    </a:lnTo>
                    <a:lnTo>
                      <a:pt x="5284" y="4647"/>
                    </a:lnTo>
                    <a:lnTo>
                      <a:pt x="5050" y="4388"/>
                    </a:lnTo>
                    <a:lnTo>
                      <a:pt x="6138" y="4475"/>
                    </a:lnTo>
                    <a:lnTo>
                      <a:pt x="6372" y="4816"/>
                    </a:lnTo>
                    <a:lnTo>
                      <a:pt x="6216" y="5334"/>
                    </a:lnTo>
                    <a:lnTo>
                      <a:pt x="6060" y="5248"/>
                    </a:lnTo>
                    <a:lnTo>
                      <a:pt x="5748" y="5593"/>
                    </a:lnTo>
                    <a:lnTo>
                      <a:pt x="5592" y="6021"/>
                    </a:lnTo>
                    <a:lnTo>
                      <a:pt x="5362" y="5593"/>
                    </a:lnTo>
                    <a:lnTo>
                      <a:pt x="4660" y="5248"/>
                    </a:lnTo>
                    <a:lnTo>
                      <a:pt x="4430" y="5334"/>
                    </a:lnTo>
                    <a:lnTo>
                      <a:pt x="4196" y="6021"/>
                    </a:lnTo>
                    <a:lnTo>
                      <a:pt x="3806" y="6194"/>
                    </a:lnTo>
                    <a:lnTo>
                      <a:pt x="3420" y="6021"/>
                    </a:lnTo>
                    <a:lnTo>
                      <a:pt x="3030" y="6021"/>
                    </a:lnTo>
                    <a:lnTo>
                      <a:pt x="2874" y="5766"/>
                    </a:lnTo>
                    <a:lnTo>
                      <a:pt x="2332" y="5935"/>
                    </a:lnTo>
                    <a:lnTo>
                      <a:pt x="2098" y="6194"/>
                    </a:lnTo>
                    <a:lnTo>
                      <a:pt x="2254" y="6453"/>
                    </a:lnTo>
                    <a:lnTo>
                      <a:pt x="2718" y="6539"/>
                    </a:lnTo>
                    <a:lnTo>
                      <a:pt x="3108" y="6798"/>
                    </a:lnTo>
                    <a:lnTo>
                      <a:pt x="3342" y="7312"/>
                    </a:lnTo>
                    <a:lnTo>
                      <a:pt x="3494" y="7485"/>
                    </a:lnTo>
                    <a:lnTo>
                      <a:pt x="3728" y="7399"/>
                    </a:lnTo>
                    <a:lnTo>
                      <a:pt x="3806" y="7744"/>
                    </a:lnTo>
                    <a:lnTo>
                      <a:pt x="3806" y="8090"/>
                    </a:lnTo>
                    <a:lnTo>
                      <a:pt x="3650" y="8172"/>
                    </a:lnTo>
                    <a:lnTo>
                      <a:pt x="3494" y="8517"/>
                    </a:lnTo>
                    <a:lnTo>
                      <a:pt x="3884" y="9208"/>
                    </a:lnTo>
                    <a:lnTo>
                      <a:pt x="4274" y="9377"/>
                    </a:lnTo>
                    <a:lnTo>
                      <a:pt x="4660" y="9208"/>
                    </a:lnTo>
                    <a:lnTo>
                      <a:pt x="5206" y="8690"/>
                    </a:lnTo>
                    <a:lnTo>
                      <a:pt x="5050" y="8258"/>
                    </a:lnTo>
                    <a:lnTo>
                      <a:pt x="5440" y="7658"/>
                    </a:lnTo>
                    <a:lnTo>
                      <a:pt x="5592" y="7485"/>
                    </a:lnTo>
                    <a:lnTo>
                      <a:pt x="5670" y="7226"/>
                    </a:lnTo>
                    <a:lnTo>
                      <a:pt x="5826" y="6626"/>
                    </a:lnTo>
                    <a:lnTo>
                      <a:pt x="6060" y="6194"/>
                    </a:lnTo>
                    <a:lnTo>
                      <a:pt x="6060" y="6798"/>
                    </a:lnTo>
                    <a:lnTo>
                      <a:pt x="5748" y="7053"/>
                    </a:lnTo>
                    <a:lnTo>
                      <a:pt x="5982" y="7658"/>
                    </a:lnTo>
                    <a:lnTo>
                      <a:pt x="6138" y="8172"/>
                    </a:lnTo>
                    <a:lnTo>
                      <a:pt x="6372" y="8517"/>
                    </a:lnTo>
                    <a:lnTo>
                      <a:pt x="6450" y="8258"/>
                    </a:lnTo>
                    <a:lnTo>
                      <a:pt x="6602" y="8258"/>
                    </a:lnTo>
                    <a:lnTo>
                      <a:pt x="6836" y="8345"/>
                    </a:lnTo>
                    <a:lnTo>
                      <a:pt x="6836" y="8777"/>
                    </a:lnTo>
                    <a:lnTo>
                      <a:pt x="6992" y="8604"/>
                    </a:lnTo>
                    <a:lnTo>
                      <a:pt x="7226" y="8604"/>
                    </a:lnTo>
                    <a:lnTo>
                      <a:pt x="7304" y="8777"/>
                    </a:lnTo>
                    <a:lnTo>
                      <a:pt x="7612" y="8949"/>
                    </a:lnTo>
                    <a:lnTo>
                      <a:pt x="8002" y="8777"/>
                    </a:lnTo>
                    <a:lnTo>
                      <a:pt x="8314" y="8777"/>
                    </a:lnTo>
                    <a:lnTo>
                      <a:pt x="8314" y="8949"/>
                    </a:lnTo>
                    <a:lnTo>
                      <a:pt x="7768" y="8949"/>
                    </a:lnTo>
                    <a:lnTo>
                      <a:pt x="7768" y="9377"/>
                    </a:lnTo>
                    <a:lnTo>
                      <a:pt x="8314" y="9463"/>
                    </a:lnTo>
                    <a:lnTo>
                      <a:pt x="8314" y="9550"/>
                    </a:lnTo>
                    <a:lnTo>
                      <a:pt x="8392" y="9809"/>
                    </a:lnTo>
                    <a:lnTo>
                      <a:pt x="8934" y="10068"/>
                    </a:lnTo>
                    <a:lnTo>
                      <a:pt x="9558" y="10068"/>
                    </a:lnTo>
                    <a:lnTo>
                      <a:pt x="10876" y="10496"/>
                    </a:lnTo>
                    <a:lnTo>
                      <a:pt x="12198" y="10927"/>
                    </a:lnTo>
                    <a:lnTo>
                      <a:pt x="12588" y="10927"/>
                    </a:lnTo>
                    <a:lnTo>
                      <a:pt x="13130" y="11187"/>
                    </a:lnTo>
                    <a:lnTo>
                      <a:pt x="13208" y="11614"/>
                    </a:lnTo>
                    <a:lnTo>
                      <a:pt x="13828" y="11787"/>
                    </a:lnTo>
                    <a:lnTo>
                      <a:pt x="14218" y="11787"/>
                    </a:lnTo>
                    <a:lnTo>
                      <a:pt x="14530" y="11614"/>
                    </a:lnTo>
                    <a:lnTo>
                      <a:pt x="14218" y="12133"/>
                    </a:lnTo>
                    <a:lnTo>
                      <a:pt x="14296" y="12219"/>
                    </a:lnTo>
                    <a:lnTo>
                      <a:pt x="14608" y="12133"/>
                    </a:lnTo>
                    <a:lnTo>
                      <a:pt x="14682" y="12392"/>
                    </a:lnTo>
                    <a:lnTo>
                      <a:pt x="15150" y="12219"/>
                    </a:lnTo>
                    <a:lnTo>
                      <a:pt x="14916" y="12478"/>
                    </a:lnTo>
                    <a:lnTo>
                      <a:pt x="15072" y="12647"/>
                    </a:lnTo>
                    <a:lnTo>
                      <a:pt x="14994" y="12906"/>
                    </a:lnTo>
                    <a:lnTo>
                      <a:pt x="15150" y="13078"/>
                    </a:lnTo>
                    <a:lnTo>
                      <a:pt x="15540" y="12992"/>
                    </a:lnTo>
                    <a:lnTo>
                      <a:pt x="15150" y="13424"/>
                    </a:lnTo>
                    <a:lnTo>
                      <a:pt x="15150" y="13683"/>
                    </a:lnTo>
                    <a:lnTo>
                      <a:pt x="15692" y="14197"/>
                    </a:lnTo>
                    <a:lnTo>
                      <a:pt x="15540" y="14629"/>
                    </a:lnTo>
                    <a:lnTo>
                      <a:pt x="15692" y="14970"/>
                    </a:lnTo>
                    <a:lnTo>
                      <a:pt x="16082" y="15229"/>
                    </a:lnTo>
                    <a:lnTo>
                      <a:pt x="16628" y="15661"/>
                    </a:lnTo>
                    <a:lnTo>
                      <a:pt x="16702" y="15920"/>
                    </a:lnTo>
                    <a:lnTo>
                      <a:pt x="16238" y="15920"/>
                    </a:lnTo>
                    <a:lnTo>
                      <a:pt x="16160" y="16262"/>
                    </a:lnTo>
                    <a:lnTo>
                      <a:pt x="16472" y="16521"/>
                    </a:lnTo>
                    <a:lnTo>
                      <a:pt x="16858" y="16780"/>
                    </a:lnTo>
                    <a:lnTo>
                      <a:pt x="17326" y="16694"/>
                    </a:lnTo>
                    <a:lnTo>
                      <a:pt x="17638" y="16780"/>
                    </a:lnTo>
                    <a:lnTo>
                      <a:pt x="17404" y="16780"/>
                    </a:lnTo>
                    <a:lnTo>
                      <a:pt x="16936" y="16953"/>
                    </a:lnTo>
                    <a:lnTo>
                      <a:pt x="16702" y="16866"/>
                    </a:lnTo>
                    <a:lnTo>
                      <a:pt x="16550" y="16953"/>
                    </a:lnTo>
                    <a:lnTo>
                      <a:pt x="16702" y="17294"/>
                    </a:lnTo>
                    <a:lnTo>
                      <a:pt x="17014" y="17380"/>
                    </a:lnTo>
                    <a:lnTo>
                      <a:pt x="16936" y="18071"/>
                    </a:lnTo>
                    <a:lnTo>
                      <a:pt x="16858" y="18158"/>
                    </a:lnTo>
                    <a:lnTo>
                      <a:pt x="16858" y="18499"/>
                    </a:lnTo>
                    <a:lnTo>
                      <a:pt x="16702" y="18844"/>
                    </a:lnTo>
                    <a:lnTo>
                      <a:pt x="16550" y="18931"/>
                    </a:lnTo>
                    <a:lnTo>
                      <a:pt x="16858" y="19363"/>
                    </a:lnTo>
                    <a:lnTo>
                      <a:pt x="17326" y="19017"/>
                    </a:lnTo>
                    <a:lnTo>
                      <a:pt x="17482" y="19276"/>
                    </a:lnTo>
                    <a:lnTo>
                      <a:pt x="17790" y="19276"/>
                    </a:lnTo>
                    <a:lnTo>
                      <a:pt x="18180" y="19017"/>
                    </a:lnTo>
                    <a:lnTo>
                      <a:pt x="18800" y="19017"/>
                    </a:lnTo>
                    <a:lnTo>
                      <a:pt x="19034" y="18844"/>
                    </a:lnTo>
                    <a:lnTo>
                      <a:pt x="19190" y="18413"/>
                    </a:lnTo>
                    <a:lnTo>
                      <a:pt x="19190" y="18844"/>
                    </a:lnTo>
                    <a:lnTo>
                      <a:pt x="18956" y="19276"/>
                    </a:lnTo>
                    <a:lnTo>
                      <a:pt x="19034" y="19531"/>
                    </a:lnTo>
                    <a:lnTo>
                      <a:pt x="19268" y="19704"/>
                    </a:lnTo>
                    <a:lnTo>
                      <a:pt x="19736" y="20136"/>
                    </a:lnTo>
                    <a:lnTo>
                      <a:pt x="19658" y="20309"/>
                    </a:lnTo>
                    <a:lnTo>
                      <a:pt x="19810" y="20650"/>
                    </a:lnTo>
                    <a:lnTo>
                      <a:pt x="20434" y="21427"/>
                    </a:lnTo>
                    <a:lnTo>
                      <a:pt x="20898" y="21514"/>
                    </a:lnTo>
                    <a:lnTo>
                      <a:pt x="21132" y="21600"/>
                    </a:lnTo>
                    <a:lnTo>
                      <a:pt x="21210" y="15834"/>
                    </a:lnTo>
                    <a:lnTo>
                      <a:pt x="21210" y="15229"/>
                    </a:lnTo>
                    <a:lnTo>
                      <a:pt x="21288" y="14543"/>
                    </a:lnTo>
                    <a:lnTo>
                      <a:pt x="21600" y="5680"/>
                    </a:lnTo>
                    <a:lnTo>
                      <a:pt x="21210" y="5766"/>
                    </a:lnTo>
                    <a:lnTo>
                      <a:pt x="20898" y="5680"/>
                    </a:lnTo>
                    <a:lnTo>
                      <a:pt x="20898" y="5334"/>
                    </a:lnTo>
                    <a:lnTo>
                      <a:pt x="20976" y="5161"/>
                    </a:lnTo>
                    <a:lnTo>
                      <a:pt x="20590" y="4902"/>
                    </a:lnTo>
                    <a:lnTo>
                      <a:pt x="20200" y="4902"/>
                    </a:lnTo>
                    <a:lnTo>
                      <a:pt x="19736" y="4816"/>
                    </a:lnTo>
                    <a:lnTo>
                      <a:pt x="19424" y="4734"/>
                    </a:lnTo>
                    <a:lnTo>
                      <a:pt x="19190" y="4816"/>
                    </a:lnTo>
                    <a:lnTo>
                      <a:pt x="17868" y="4216"/>
                    </a:lnTo>
                    <a:lnTo>
                      <a:pt x="17326" y="4043"/>
                    </a:lnTo>
                    <a:lnTo>
                      <a:pt x="16936" y="3956"/>
                    </a:lnTo>
                    <a:lnTo>
                      <a:pt x="16550" y="3615"/>
                    </a:lnTo>
                    <a:lnTo>
                      <a:pt x="15770" y="3442"/>
                    </a:lnTo>
                    <a:lnTo>
                      <a:pt x="15072" y="3097"/>
                    </a:lnTo>
                    <a:lnTo>
                      <a:pt x="14760" y="2751"/>
                    </a:lnTo>
                    <a:lnTo>
                      <a:pt x="14218" y="2665"/>
                    </a:lnTo>
                    <a:lnTo>
                      <a:pt x="13130" y="3442"/>
                    </a:lnTo>
                    <a:lnTo>
                      <a:pt x="13130" y="3615"/>
                    </a:lnTo>
                    <a:lnTo>
                      <a:pt x="13364" y="4043"/>
                    </a:lnTo>
                    <a:lnTo>
                      <a:pt x="13208" y="4388"/>
                    </a:lnTo>
                    <a:lnTo>
                      <a:pt x="12588" y="4475"/>
                    </a:lnTo>
                    <a:lnTo>
                      <a:pt x="12198" y="4647"/>
                    </a:lnTo>
                    <a:lnTo>
                      <a:pt x="11964" y="4647"/>
                    </a:lnTo>
                    <a:lnTo>
                      <a:pt x="11808" y="4475"/>
                    </a:lnTo>
                    <a:lnTo>
                      <a:pt x="11578" y="4816"/>
                    </a:lnTo>
                    <a:lnTo>
                      <a:pt x="11578" y="5248"/>
                    </a:lnTo>
                    <a:lnTo>
                      <a:pt x="11110" y="5507"/>
                    </a:lnTo>
                    <a:lnTo>
                      <a:pt x="10720" y="5593"/>
                    </a:lnTo>
                    <a:lnTo>
                      <a:pt x="10412" y="6021"/>
                    </a:lnTo>
                    <a:lnTo>
                      <a:pt x="10412" y="6626"/>
                    </a:lnTo>
                    <a:lnTo>
                      <a:pt x="10256" y="6798"/>
                    </a:lnTo>
                    <a:lnTo>
                      <a:pt x="10022" y="6971"/>
                    </a:lnTo>
                    <a:lnTo>
                      <a:pt x="9866" y="7399"/>
                    </a:lnTo>
                    <a:lnTo>
                      <a:pt x="9480" y="7485"/>
                    </a:lnTo>
                    <a:lnTo>
                      <a:pt x="9090" y="7485"/>
                    </a:lnTo>
                    <a:lnTo>
                      <a:pt x="8856" y="7312"/>
                    </a:lnTo>
                    <a:lnTo>
                      <a:pt x="8392" y="6885"/>
                    </a:lnTo>
                    <a:lnTo>
                      <a:pt x="8314" y="6453"/>
                    </a:lnTo>
                    <a:lnTo>
                      <a:pt x="8080" y="6539"/>
                    </a:lnTo>
                    <a:lnTo>
                      <a:pt x="8002" y="6021"/>
                    </a:lnTo>
                    <a:lnTo>
                      <a:pt x="8002" y="5593"/>
                    </a:lnTo>
                    <a:lnTo>
                      <a:pt x="7690" y="5334"/>
                    </a:lnTo>
                    <a:lnTo>
                      <a:pt x="7538" y="5680"/>
                    </a:lnTo>
                    <a:lnTo>
                      <a:pt x="7612" y="6194"/>
                    </a:lnTo>
                    <a:lnTo>
                      <a:pt x="7382" y="6194"/>
                    </a:lnTo>
                    <a:lnTo>
                      <a:pt x="7148" y="5935"/>
                    </a:lnTo>
                    <a:lnTo>
                      <a:pt x="6914" y="5334"/>
                    </a:lnTo>
                    <a:lnTo>
                      <a:pt x="6836" y="4302"/>
                    </a:lnTo>
                    <a:lnTo>
                      <a:pt x="6758" y="3615"/>
                    </a:lnTo>
                    <a:lnTo>
                      <a:pt x="6914" y="3183"/>
                    </a:lnTo>
                    <a:lnTo>
                      <a:pt x="7226" y="2751"/>
                    </a:lnTo>
                    <a:lnTo>
                      <a:pt x="6992" y="2324"/>
                    </a:lnTo>
                    <a:lnTo>
                      <a:pt x="6758" y="2065"/>
                    </a:lnTo>
                    <a:lnTo>
                      <a:pt x="6758" y="1374"/>
                    </a:lnTo>
                    <a:lnTo>
                      <a:pt x="6836" y="1205"/>
                    </a:lnTo>
                    <a:lnTo>
                      <a:pt x="6602" y="946"/>
                    </a:lnTo>
                    <a:lnTo>
                      <a:pt x="5982" y="860"/>
                    </a:lnTo>
                    <a:lnTo>
                      <a:pt x="5284" y="946"/>
                    </a:lnTo>
                    <a:lnTo>
                      <a:pt x="4582" y="428"/>
                    </a:lnTo>
                    <a:lnTo>
                      <a:pt x="3420" y="0"/>
                    </a:lnTo>
                    <a:close/>
                  </a:path>
                </a:pathLst>
              </a:custGeom>
              <a:solidFill>
                <a:srgbClr val="CCD4D8"/>
              </a:solidFill>
              <a:ln w="12700" cap="flat">
                <a:noFill/>
                <a:miter lim="400000"/>
              </a:ln>
              <a:effectLst/>
            </p:spPr>
            <p:txBody>
              <a:bodyPr wrap="square" lIns="0" tIns="0" rIns="0" bIns="0" numCol="1" anchor="ctr">
                <a:noAutofit/>
              </a:bodyPr>
              <a:lstStyle/>
              <a:p>
                <a:pPr defTabSz="342900">
                  <a:lnSpc>
                    <a:spcPct val="100000"/>
                  </a:lnSpc>
                  <a:spcBef>
                    <a:spcPts val="0"/>
                  </a:spcBef>
                  <a:defRPr sz="1400">
                    <a:latin typeface="Arial"/>
                    <a:ea typeface="Arial"/>
                    <a:cs typeface="Arial"/>
                    <a:sym typeface="Arial"/>
                  </a:defRPr>
                </a:pPr>
                <a:endParaRPr sz="525"/>
              </a:p>
            </p:txBody>
          </p:sp>
          <p:sp>
            <p:nvSpPr>
              <p:cNvPr id="239" name="Google Shape;10493;p32">
                <a:extLst>
                  <a:ext uri="{FF2B5EF4-FFF2-40B4-BE49-F238E27FC236}">
                    <a16:creationId xmlns:a16="http://schemas.microsoft.com/office/drawing/2014/main" id="{C0D4E357-35FB-699E-B6E2-AC4BE0FA65C4}"/>
                  </a:ext>
                </a:extLst>
              </p:cNvPr>
              <p:cNvSpPr/>
              <p:nvPr/>
            </p:nvSpPr>
            <p:spPr>
              <a:xfrm>
                <a:off x="997799" y="92251"/>
                <a:ext cx="715586" cy="618470"/>
              </a:xfrm>
              <a:custGeom>
                <a:avLst/>
                <a:gdLst/>
                <a:ahLst/>
                <a:cxnLst>
                  <a:cxn ang="0">
                    <a:pos x="wd2" y="hd2"/>
                  </a:cxn>
                  <a:cxn ang="5400000">
                    <a:pos x="wd2" y="hd2"/>
                  </a:cxn>
                  <a:cxn ang="10800000">
                    <a:pos x="wd2" y="hd2"/>
                  </a:cxn>
                  <a:cxn ang="16200000">
                    <a:pos x="wd2" y="hd2"/>
                  </a:cxn>
                </a:cxnLst>
                <a:rect l="0" t="0" r="r" b="b"/>
                <a:pathLst>
                  <a:path w="21600" h="21600" extrusionOk="0">
                    <a:moveTo>
                      <a:pt x="15293" y="0"/>
                    </a:moveTo>
                    <a:lnTo>
                      <a:pt x="14897" y="612"/>
                    </a:lnTo>
                    <a:lnTo>
                      <a:pt x="14897" y="870"/>
                    </a:lnTo>
                    <a:lnTo>
                      <a:pt x="14660" y="1307"/>
                    </a:lnTo>
                    <a:lnTo>
                      <a:pt x="14660" y="1657"/>
                    </a:lnTo>
                    <a:lnTo>
                      <a:pt x="14189" y="3484"/>
                    </a:lnTo>
                    <a:lnTo>
                      <a:pt x="13481" y="4616"/>
                    </a:lnTo>
                    <a:lnTo>
                      <a:pt x="13243" y="5661"/>
                    </a:lnTo>
                    <a:lnTo>
                      <a:pt x="12298" y="7143"/>
                    </a:lnTo>
                    <a:lnTo>
                      <a:pt x="12456" y="7405"/>
                    </a:lnTo>
                    <a:lnTo>
                      <a:pt x="11352" y="7668"/>
                    </a:lnTo>
                    <a:lnTo>
                      <a:pt x="10482" y="8188"/>
                    </a:lnTo>
                    <a:lnTo>
                      <a:pt x="9932" y="8188"/>
                    </a:lnTo>
                    <a:lnTo>
                      <a:pt x="9773" y="7838"/>
                    </a:lnTo>
                    <a:lnTo>
                      <a:pt x="9302" y="7668"/>
                    </a:lnTo>
                    <a:lnTo>
                      <a:pt x="8198" y="7668"/>
                    </a:lnTo>
                    <a:lnTo>
                      <a:pt x="7882" y="8013"/>
                    </a:lnTo>
                    <a:lnTo>
                      <a:pt x="6620" y="8538"/>
                    </a:lnTo>
                    <a:lnTo>
                      <a:pt x="5437" y="8450"/>
                    </a:lnTo>
                    <a:lnTo>
                      <a:pt x="5124" y="8625"/>
                    </a:lnTo>
                    <a:lnTo>
                      <a:pt x="4649" y="8538"/>
                    </a:lnTo>
                    <a:lnTo>
                      <a:pt x="4570" y="8883"/>
                    </a:lnTo>
                    <a:lnTo>
                      <a:pt x="3941" y="9058"/>
                    </a:lnTo>
                    <a:lnTo>
                      <a:pt x="3545" y="8971"/>
                    </a:lnTo>
                    <a:lnTo>
                      <a:pt x="3466" y="8538"/>
                    </a:lnTo>
                    <a:lnTo>
                      <a:pt x="2995" y="8101"/>
                    </a:lnTo>
                    <a:lnTo>
                      <a:pt x="2837" y="7838"/>
                    </a:lnTo>
                    <a:lnTo>
                      <a:pt x="2129" y="7318"/>
                    </a:lnTo>
                    <a:lnTo>
                      <a:pt x="1654" y="6448"/>
                    </a:lnTo>
                    <a:lnTo>
                      <a:pt x="1417" y="6535"/>
                    </a:lnTo>
                    <a:lnTo>
                      <a:pt x="1179" y="6881"/>
                    </a:lnTo>
                    <a:lnTo>
                      <a:pt x="629" y="7668"/>
                    </a:lnTo>
                    <a:lnTo>
                      <a:pt x="313" y="8275"/>
                    </a:lnTo>
                    <a:lnTo>
                      <a:pt x="313" y="8625"/>
                    </a:lnTo>
                    <a:lnTo>
                      <a:pt x="392" y="8971"/>
                    </a:lnTo>
                    <a:lnTo>
                      <a:pt x="313" y="9320"/>
                    </a:lnTo>
                    <a:lnTo>
                      <a:pt x="0" y="9495"/>
                    </a:lnTo>
                    <a:lnTo>
                      <a:pt x="79" y="10365"/>
                    </a:lnTo>
                    <a:lnTo>
                      <a:pt x="787" y="11235"/>
                    </a:lnTo>
                    <a:lnTo>
                      <a:pt x="867" y="11672"/>
                    </a:lnTo>
                    <a:lnTo>
                      <a:pt x="708" y="11497"/>
                    </a:lnTo>
                    <a:lnTo>
                      <a:pt x="629" y="11672"/>
                    </a:lnTo>
                    <a:lnTo>
                      <a:pt x="787" y="12197"/>
                    </a:lnTo>
                    <a:lnTo>
                      <a:pt x="1258" y="12367"/>
                    </a:lnTo>
                    <a:lnTo>
                      <a:pt x="1575" y="12367"/>
                    </a:lnTo>
                    <a:lnTo>
                      <a:pt x="2283" y="12109"/>
                    </a:lnTo>
                    <a:lnTo>
                      <a:pt x="2758" y="11759"/>
                    </a:lnTo>
                    <a:lnTo>
                      <a:pt x="3154" y="11934"/>
                    </a:lnTo>
                    <a:lnTo>
                      <a:pt x="2758" y="11934"/>
                    </a:lnTo>
                    <a:lnTo>
                      <a:pt x="2283" y="12367"/>
                    </a:lnTo>
                    <a:lnTo>
                      <a:pt x="1496" y="12542"/>
                    </a:lnTo>
                    <a:lnTo>
                      <a:pt x="1179" y="12892"/>
                    </a:lnTo>
                    <a:lnTo>
                      <a:pt x="787" y="12892"/>
                    </a:lnTo>
                    <a:lnTo>
                      <a:pt x="787" y="13067"/>
                    </a:lnTo>
                    <a:lnTo>
                      <a:pt x="1258" y="13241"/>
                    </a:lnTo>
                    <a:lnTo>
                      <a:pt x="1891" y="13499"/>
                    </a:lnTo>
                    <a:lnTo>
                      <a:pt x="2441" y="14199"/>
                    </a:lnTo>
                    <a:lnTo>
                      <a:pt x="2679" y="14632"/>
                    </a:lnTo>
                    <a:lnTo>
                      <a:pt x="2758" y="15069"/>
                    </a:lnTo>
                    <a:lnTo>
                      <a:pt x="2441" y="15593"/>
                    </a:lnTo>
                    <a:lnTo>
                      <a:pt x="2129" y="15939"/>
                    </a:lnTo>
                    <a:lnTo>
                      <a:pt x="2283" y="16114"/>
                    </a:lnTo>
                    <a:lnTo>
                      <a:pt x="2679" y="16463"/>
                    </a:lnTo>
                    <a:lnTo>
                      <a:pt x="2758" y="17596"/>
                    </a:lnTo>
                    <a:lnTo>
                      <a:pt x="2758" y="18116"/>
                    </a:lnTo>
                    <a:lnTo>
                      <a:pt x="3074" y="18728"/>
                    </a:lnTo>
                    <a:lnTo>
                      <a:pt x="3229" y="18728"/>
                    </a:lnTo>
                    <a:lnTo>
                      <a:pt x="3624" y="18466"/>
                    </a:lnTo>
                    <a:lnTo>
                      <a:pt x="3783" y="18728"/>
                    </a:lnTo>
                    <a:lnTo>
                      <a:pt x="4254" y="18728"/>
                    </a:lnTo>
                    <a:lnTo>
                      <a:pt x="4570" y="18903"/>
                    </a:lnTo>
                    <a:lnTo>
                      <a:pt x="5124" y="18903"/>
                    </a:lnTo>
                    <a:lnTo>
                      <a:pt x="5437" y="18553"/>
                    </a:lnTo>
                    <a:lnTo>
                      <a:pt x="5753" y="18728"/>
                    </a:lnTo>
                    <a:lnTo>
                      <a:pt x="5991" y="18553"/>
                    </a:lnTo>
                    <a:lnTo>
                      <a:pt x="6228" y="18116"/>
                    </a:lnTo>
                    <a:lnTo>
                      <a:pt x="6228" y="17858"/>
                    </a:lnTo>
                    <a:lnTo>
                      <a:pt x="6303" y="18203"/>
                    </a:lnTo>
                    <a:lnTo>
                      <a:pt x="6228" y="18640"/>
                    </a:lnTo>
                    <a:lnTo>
                      <a:pt x="6382" y="19161"/>
                    </a:lnTo>
                    <a:lnTo>
                      <a:pt x="6541" y="19947"/>
                    </a:lnTo>
                    <a:lnTo>
                      <a:pt x="6382" y="20380"/>
                    </a:lnTo>
                    <a:lnTo>
                      <a:pt x="6699" y="20380"/>
                    </a:lnTo>
                    <a:lnTo>
                      <a:pt x="7174" y="19773"/>
                    </a:lnTo>
                    <a:lnTo>
                      <a:pt x="7486" y="19598"/>
                    </a:lnTo>
                    <a:lnTo>
                      <a:pt x="7724" y="19860"/>
                    </a:lnTo>
                    <a:lnTo>
                      <a:pt x="7961" y="19773"/>
                    </a:lnTo>
                    <a:lnTo>
                      <a:pt x="8040" y="19510"/>
                    </a:lnTo>
                    <a:lnTo>
                      <a:pt x="8669" y="19510"/>
                    </a:lnTo>
                    <a:lnTo>
                      <a:pt x="8986" y="19077"/>
                    </a:lnTo>
                    <a:lnTo>
                      <a:pt x="9144" y="19077"/>
                    </a:lnTo>
                    <a:lnTo>
                      <a:pt x="9536" y="19336"/>
                    </a:lnTo>
                    <a:lnTo>
                      <a:pt x="9852" y="19077"/>
                    </a:lnTo>
                    <a:lnTo>
                      <a:pt x="10011" y="19336"/>
                    </a:lnTo>
                    <a:lnTo>
                      <a:pt x="10011" y="19773"/>
                    </a:lnTo>
                    <a:lnTo>
                      <a:pt x="10248" y="19947"/>
                    </a:lnTo>
                    <a:lnTo>
                      <a:pt x="10640" y="20035"/>
                    </a:lnTo>
                    <a:lnTo>
                      <a:pt x="10561" y="19773"/>
                    </a:lnTo>
                    <a:lnTo>
                      <a:pt x="10640" y="19423"/>
                    </a:lnTo>
                    <a:lnTo>
                      <a:pt x="10877" y="19773"/>
                    </a:lnTo>
                    <a:lnTo>
                      <a:pt x="11273" y="19860"/>
                    </a:lnTo>
                    <a:lnTo>
                      <a:pt x="11431" y="19773"/>
                    </a:lnTo>
                    <a:lnTo>
                      <a:pt x="11665" y="20035"/>
                    </a:lnTo>
                    <a:lnTo>
                      <a:pt x="11823" y="19947"/>
                    </a:lnTo>
                    <a:lnTo>
                      <a:pt x="11902" y="20210"/>
                    </a:lnTo>
                    <a:lnTo>
                      <a:pt x="12139" y="20468"/>
                    </a:lnTo>
                    <a:lnTo>
                      <a:pt x="11981" y="20905"/>
                    </a:lnTo>
                    <a:lnTo>
                      <a:pt x="12219" y="21600"/>
                    </a:lnTo>
                    <a:lnTo>
                      <a:pt x="12610" y="21513"/>
                    </a:lnTo>
                    <a:lnTo>
                      <a:pt x="13481" y="21080"/>
                    </a:lnTo>
                    <a:lnTo>
                      <a:pt x="14110" y="20905"/>
                    </a:lnTo>
                    <a:lnTo>
                      <a:pt x="14897" y="20380"/>
                    </a:lnTo>
                    <a:lnTo>
                      <a:pt x="15293" y="19423"/>
                    </a:lnTo>
                    <a:lnTo>
                      <a:pt x="15293" y="19077"/>
                    </a:lnTo>
                    <a:lnTo>
                      <a:pt x="15451" y="18553"/>
                    </a:lnTo>
                    <a:lnTo>
                      <a:pt x="15606" y="18640"/>
                    </a:lnTo>
                    <a:lnTo>
                      <a:pt x="15764" y="18640"/>
                    </a:lnTo>
                    <a:lnTo>
                      <a:pt x="16080" y="17858"/>
                    </a:lnTo>
                    <a:lnTo>
                      <a:pt x="15922" y="17770"/>
                    </a:lnTo>
                    <a:lnTo>
                      <a:pt x="15764" y="17596"/>
                    </a:lnTo>
                    <a:lnTo>
                      <a:pt x="15764" y="17333"/>
                    </a:lnTo>
                    <a:lnTo>
                      <a:pt x="15843" y="17421"/>
                    </a:lnTo>
                    <a:lnTo>
                      <a:pt x="16159" y="17596"/>
                    </a:lnTo>
                    <a:lnTo>
                      <a:pt x="16397" y="17246"/>
                    </a:lnTo>
                    <a:lnTo>
                      <a:pt x="16239" y="16896"/>
                    </a:lnTo>
                    <a:lnTo>
                      <a:pt x="16080" y="16896"/>
                    </a:lnTo>
                    <a:lnTo>
                      <a:pt x="15843" y="16813"/>
                    </a:lnTo>
                    <a:lnTo>
                      <a:pt x="16159" y="16551"/>
                    </a:lnTo>
                    <a:lnTo>
                      <a:pt x="16159" y="16114"/>
                    </a:lnTo>
                    <a:lnTo>
                      <a:pt x="15606" y="16114"/>
                    </a:lnTo>
                    <a:lnTo>
                      <a:pt x="15764" y="15851"/>
                    </a:lnTo>
                    <a:lnTo>
                      <a:pt x="15685" y="15593"/>
                    </a:lnTo>
                    <a:lnTo>
                      <a:pt x="15922" y="15681"/>
                    </a:lnTo>
                    <a:lnTo>
                      <a:pt x="16397" y="15506"/>
                    </a:lnTo>
                    <a:lnTo>
                      <a:pt x="16476" y="15069"/>
                    </a:lnTo>
                    <a:lnTo>
                      <a:pt x="16789" y="14632"/>
                    </a:lnTo>
                    <a:lnTo>
                      <a:pt x="16868" y="14111"/>
                    </a:lnTo>
                    <a:lnTo>
                      <a:pt x="16789" y="13762"/>
                    </a:lnTo>
                    <a:lnTo>
                      <a:pt x="16947" y="13937"/>
                    </a:lnTo>
                    <a:lnTo>
                      <a:pt x="17184" y="14374"/>
                    </a:lnTo>
                    <a:lnTo>
                      <a:pt x="17422" y="13937"/>
                    </a:lnTo>
                    <a:lnTo>
                      <a:pt x="17734" y="13499"/>
                    </a:lnTo>
                    <a:lnTo>
                      <a:pt x="17580" y="12892"/>
                    </a:lnTo>
                    <a:lnTo>
                      <a:pt x="18130" y="12367"/>
                    </a:lnTo>
                    <a:lnTo>
                      <a:pt x="18209" y="11585"/>
                    </a:lnTo>
                    <a:lnTo>
                      <a:pt x="18446" y="11235"/>
                    </a:lnTo>
                    <a:lnTo>
                      <a:pt x="18526" y="10278"/>
                    </a:lnTo>
                    <a:lnTo>
                      <a:pt x="18759" y="10015"/>
                    </a:lnTo>
                    <a:lnTo>
                      <a:pt x="18759" y="9757"/>
                    </a:lnTo>
                    <a:lnTo>
                      <a:pt x="19234" y="9145"/>
                    </a:lnTo>
                    <a:lnTo>
                      <a:pt x="19392" y="9495"/>
                    </a:lnTo>
                    <a:lnTo>
                      <a:pt x="19550" y="9320"/>
                    </a:lnTo>
                    <a:lnTo>
                      <a:pt x="19392" y="8625"/>
                    </a:lnTo>
                    <a:lnTo>
                      <a:pt x="20100" y="9408"/>
                    </a:lnTo>
                    <a:lnTo>
                      <a:pt x="20575" y="9408"/>
                    </a:lnTo>
                    <a:lnTo>
                      <a:pt x="20888" y="9145"/>
                    </a:lnTo>
                    <a:lnTo>
                      <a:pt x="21204" y="9320"/>
                    </a:lnTo>
                    <a:lnTo>
                      <a:pt x="21521" y="9145"/>
                    </a:lnTo>
                    <a:lnTo>
                      <a:pt x="21600" y="8712"/>
                    </a:lnTo>
                    <a:lnTo>
                      <a:pt x="21204" y="8625"/>
                    </a:lnTo>
                    <a:lnTo>
                      <a:pt x="21125" y="8450"/>
                    </a:lnTo>
                    <a:lnTo>
                      <a:pt x="20730" y="7838"/>
                    </a:lnTo>
                    <a:lnTo>
                      <a:pt x="20417" y="7838"/>
                    </a:lnTo>
                    <a:lnTo>
                      <a:pt x="19550" y="6968"/>
                    </a:lnTo>
                    <a:lnTo>
                      <a:pt x="19234" y="6793"/>
                    </a:lnTo>
                    <a:lnTo>
                      <a:pt x="19155" y="6361"/>
                    </a:lnTo>
                    <a:lnTo>
                      <a:pt x="18917" y="6098"/>
                    </a:lnTo>
                    <a:lnTo>
                      <a:pt x="18997" y="5923"/>
                    </a:lnTo>
                    <a:lnTo>
                      <a:pt x="19550" y="5661"/>
                    </a:lnTo>
                    <a:lnTo>
                      <a:pt x="19705" y="5228"/>
                    </a:lnTo>
                    <a:lnTo>
                      <a:pt x="19392" y="4966"/>
                    </a:lnTo>
                    <a:lnTo>
                      <a:pt x="18759" y="4183"/>
                    </a:lnTo>
                    <a:lnTo>
                      <a:pt x="18526" y="3659"/>
                    </a:lnTo>
                    <a:lnTo>
                      <a:pt x="18209" y="3309"/>
                    </a:lnTo>
                    <a:lnTo>
                      <a:pt x="18367" y="2964"/>
                    </a:lnTo>
                    <a:lnTo>
                      <a:pt x="18526" y="2876"/>
                    </a:lnTo>
                    <a:lnTo>
                      <a:pt x="18526" y="2614"/>
                    </a:lnTo>
                    <a:lnTo>
                      <a:pt x="18367" y="2527"/>
                    </a:lnTo>
                    <a:lnTo>
                      <a:pt x="17893" y="2006"/>
                    </a:lnTo>
                    <a:lnTo>
                      <a:pt x="18130" y="1919"/>
                    </a:lnTo>
                    <a:lnTo>
                      <a:pt x="18605" y="2006"/>
                    </a:lnTo>
                    <a:lnTo>
                      <a:pt x="19155" y="1919"/>
                    </a:lnTo>
                    <a:lnTo>
                      <a:pt x="18759" y="1307"/>
                    </a:lnTo>
                    <a:lnTo>
                      <a:pt x="18209" y="1132"/>
                    </a:lnTo>
                    <a:lnTo>
                      <a:pt x="18446" y="870"/>
                    </a:lnTo>
                    <a:lnTo>
                      <a:pt x="18367" y="699"/>
                    </a:lnTo>
                    <a:lnTo>
                      <a:pt x="18605" y="612"/>
                    </a:lnTo>
                    <a:lnTo>
                      <a:pt x="18605" y="437"/>
                    </a:lnTo>
                    <a:lnTo>
                      <a:pt x="18130" y="350"/>
                    </a:lnTo>
                    <a:lnTo>
                      <a:pt x="17580" y="350"/>
                    </a:lnTo>
                    <a:lnTo>
                      <a:pt x="17343" y="175"/>
                    </a:lnTo>
                    <a:lnTo>
                      <a:pt x="15685" y="175"/>
                    </a:lnTo>
                    <a:lnTo>
                      <a:pt x="15293" y="0"/>
                    </a:lnTo>
                    <a:close/>
                  </a:path>
                </a:pathLst>
              </a:custGeom>
              <a:solidFill>
                <a:srgbClr val="CCD4D8"/>
              </a:solidFill>
              <a:ln w="12700" cap="flat">
                <a:noFill/>
                <a:miter lim="400000"/>
              </a:ln>
              <a:effectLst/>
            </p:spPr>
            <p:txBody>
              <a:bodyPr wrap="square" lIns="0" tIns="0" rIns="0" bIns="0" numCol="1" anchor="ctr">
                <a:noAutofit/>
              </a:bodyPr>
              <a:lstStyle/>
              <a:p>
                <a:pPr defTabSz="342900">
                  <a:lnSpc>
                    <a:spcPct val="100000"/>
                  </a:lnSpc>
                  <a:spcBef>
                    <a:spcPts val="0"/>
                  </a:spcBef>
                  <a:defRPr sz="1400">
                    <a:latin typeface="Arial"/>
                    <a:ea typeface="Arial"/>
                    <a:cs typeface="Arial"/>
                    <a:sym typeface="Arial"/>
                  </a:defRPr>
                </a:pPr>
                <a:endParaRPr sz="525"/>
              </a:p>
            </p:txBody>
          </p:sp>
          <p:sp>
            <p:nvSpPr>
              <p:cNvPr id="240" name="Google Shape;10494;p32">
                <a:extLst>
                  <a:ext uri="{FF2B5EF4-FFF2-40B4-BE49-F238E27FC236}">
                    <a16:creationId xmlns:a16="http://schemas.microsoft.com/office/drawing/2014/main" id="{C4053D0B-DAD6-D37D-6FF8-335DCCFCF245}"/>
                  </a:ext>
                </a:extLst>
              </p:cNvPr>
              <p:cNvSpPr/>
              <p:nvPr/>
            </p:nvSpPr>
            <p:spPr>
              <a:xfrm>
                <a:off x="124" y="0"/>
                <a:ext cx="2151998" cy="1057441"/>
              </a:xfrm>
              <a:custGeom>
                <a:avLst/>
                <a:gdLst/>
                <a:ahLst/>
                <a:cxnLst>
                  <a:cxn ang="0">
                    <a:pos x="wd2" y="hd2"/>
                  </a:cxn>
                  <a:cxn ang="5400000">
                    <a:pos x="wd2" y="hd2"/>
                  </a:cxn>
                  <a:cxn ang="10800000">
                    <a:pos x="wd2" y="hd2"/>
                  </a:cxn>
                  <a:cxn ang="16200000">
                    <a:pos x="wd2" y="hd2"/>
                  </a:cxn>
                </a:cxnLst>
                <a:rect l="0" t="0" r="r" b="b"/>
                <a:pathLst>
                  <a:path w="21600" h="21600" extrusionOk="0">
                    <a:moveTo>
                      <a:pt x="21286" y="19969"/>
                    </a:moveTo>
                    <a:lnTo>
                      <a:pt x="21154" y="20122"/>
                    </a:lnTo>
                    <a:lnTo>
                      <a:pt x="21207" y="20173"/>
                    </a:lnTo>
                    <a:lnTo>
                      <a:pt x="21180" y="20224"/>
                    </a:lnTo>
                    <a:cubicBezTo>
                      <a:pt x="21154" y="20224"/>
                      <a:pt x="21075" y="20327"/>
                      <a:pt x="21049" y="20327"/>
                    </a:cubicBezTo>
                    <a:lnTo>
                      <a:pt x="21049" y="20224"/>
                    </a:lnTo>
                    <a:lnTo>
                      <a:pt x="21024" y="20327"/>
                    </a:lnTo>
                    <a:cubicBezTo>
                      <a:pt x="20892" y="20378"/>
                      <a:pt x="20761" y="20378"/>
                      <a:pt x="20657" y="20427"/>
                    </a:cubicBezTo>
                    <a:lnTo>
                      <a:pt x="20787" y="20173"/>
                    </a:lnTo>
                    <a:lnTo>
                      <a:pt x="20734" y="20122"/>
                    </a:lnTo>
                    <a:lnTo>
                      <a:pt x="20630" y="20224"/>
                    </a:lnTo>
                    <a:lnTo>
                      <a:pt x="20525" y="20224"/>
                    </a:lnTo>
                    <a:lnTo>
                      <a:pt x="20472" y="20327"/>
                    </a:lnTo>
                    <a:lnTo>
                      <a:pt x="20499" y="20427"/>
                    </a:lnTo>
                    <a:lnTo>
                      <a:pt x="20420" y="20580"/>
                    </a:lnTo>
                    <a:lnTo>
                      <a:pt x="20290" y="20580"/>
                    </a:lnTo>
                    <a:lnTo>
                      <a:pt x="20367" y="20682"/>
                    </a:lnTo>
                    <a:lnTo>
                      <a:pt x="20525" y="20631"/>
                    </a:lnTo>
                    <a:lnTo>
                      <a:pt x="20604" y="20478"/>
                    </a:lnTo>
                    <a:cubicBezTo>
                      <a:pt x="20657" y="20478"/>
                      <a:pt x="20734" y="20478"/>
                      <a:pt x="20813" y="20427"/>
                    </a:cubicBezTo>
                    <a:lnTo>
                      <a:pt x="20787" y="20478"/>
                    </a:lnTo>
                    <a:lnTo>
                      <a:pt x="20892" y="20478"/>
                    </a:lnTo>
                    <a:lnTo>
                      <a:pt x="20945" y="20631"/>
                    </a:lnTo>
                    <a:lnTo>
                      <a:pt x="21049" y="20378"/>
                    </a:lnTo>
                    <a:cubicBezTo>
                      <a:pt x="21075" y="20378"/>
                      <a:pt x="21154" y="20327"/>
                      <a:pt x="21180" y="20327"/>
                    </a:cubicBezTo>
                    <a:lnTo>
                      <a:pt x="21180" y="20378"/>
                    </a:lnTo>
                    <a:lnTo>
                      <a:pt x="21312" y="20427"/>
                    </a:lnTo>
                    <a:lnTo>
                      <a:pt x="21547" y="20224"/>
                    </a:lnTo>
                    <a:lnTo>
                      <a:pt x="21600" y="20071"/>
                    </a:lnTo>
                    <a:lnTo>
                      <a:pt x="21547" y="19969"/>
                    </a:lnTo>
                    <a:lnTo>
                      <a:pt x="21338" y="20071"/>
                    </a:lnTo>
                    <a:lnTo>
                      <a:pt x="21286" y="19969"/>
                    </a:lnTo>
                    <a:close/>
                    <a:moveTo>
                      <a:pt x="20132" y="20478"/>
                    </a:moveTo>
                    <a:lnTo>
                      <a:pt x="20053" y="20556"/>
                    </a:lnTo>
                    <a:cubicBezTo>
                      <a:pt x="20077" y="20633"/>
                      <a:pt x="20090" y="20697"/>
                      <a:pt x="20089" y="20755"/>
                    </a:cubicBezTo>
                    <a:lnTo>
                      <a:pt x="20105" y="20631"/>
                    </a:lnTo>
                    <a:lnTo>
                      <a:pt x="20211" y="20580"/>
                    </a:lnTo>
                    <a:lnTo>
                      <a:pt x="20290" y="20580"/>
                    </a:lnTo>
                    <a:lnTo>
                      <a:pt x="20341" y="20478"/>
                    </a:lnTo>
                    <a:close/>
                    <a:moveTo>
                      <a:pt x="20089" y="20755"/>
                    </a:moveTo>
                    <a:lnTo>
                      <a:pt x="20079" y="20836"/>
                    </a:lnTo>
                    <a:cubicBezTo>
                      <a:pt x="20087" y="20809"/>
                      <a:pt x="20089" y="20782"/>
                      <a:pt x="20089" y="20755"/>
                    </a:cubicBezTo>
                    <a:close/>
                    <a:moveTo>
                      <a:pt x="130" y="0"/>
                    </a:moveTo>
                    <a:lnTo>
                      <a:pt x="26" y="102"/>
                    </a:lnTo>
                    <a:lnTo>
                      <a:pt x="0" y="256"/>
                    </a:lnTo>
                    <a:lnTo>
                      <a:pt x="26" y="611"/>
                    </a:lnTo>
                    <a:lnTo>
                      <a:pt x="209" y="1376"/>
                    </a:lnTo>
                    <a:lnTo>
                      <a:pt x="314" y="1529"/>
                    </a:lnTo>
                    <a:lnTo>
                      <a:pt x="655" y="2140"/>
                    </a:lnTo>
                    <a:lnTo>
                      <a:pt x="734" y="2140"/>
                    </a:lnTo>
                    <a:lnTo>
                      <a:pt x="943" y="2598"/>
                    </a:lnTo>
                    <a:lnTo>
                      <a:pt x="1049" y="2649"/>
                    </a:lnTo>
                    <a:lnTo>
                      <a:pt x="1126" y="2598"/>
                    </a:lnTo>
                    <a:lnTo>
                      <a:pt x="1363" y="2956"/>
                    </a:lnTo>
                    <a:lnTo>
                      <a:pt x="1625" y="3720"/>
                    </a:lnTo>
                    <a:lnTo>
                      <a:pt x="1887" y="4178"/>
                    </a:lnTo>
                    <a:lnTo>
                      <a:pt x="1966" y="4178"/>
                    </a:lnTo>
                    <a:lnTo>
                      <a:pt x="1966" y="4584"/>
                    </a:lnTo>
                    <a:lnTo>
                      <a:pt x="2018" y="4687"/>
                    </a:lnTo>
                    <a:lnTo>
                      <a:pt x="2045" y="5093"/>
                    </a:lnTo>
                    <a:lnTo>
                      <a:pt x="2149" y="5247"/>
                    </a:lnTo>
                    <a:lnTo>
                      <a:pt x="2306" y="5247"/>
                    </a:lnTo>
                    <a:lnTo>
                      <a:pt x="2516" y="5707"/>
                    </a:lnTo>
                    <a:lnTo>
                      <a:pt x="2621" y="5858"/>
                    </a:lnTo>
                    <a:lnTo>
                      <a:pt x="2700" y="5858"/>
                    </a:lnTo>
                    <a:lnTo>
                      <a:pt x="2752" y="5960"/>
                    </a:lnTo>
                    <a:lnTo>
                      <a:pt x="2674" y="6164"/>
                    </a:lnTo>
                    <a:lnTo>
                      <a:pt x="2779" y="6369"/>
                    </a:lnTo>
                    <a:lnTo>
                      <a:pt x="2831" y="6724"/>
                    </a:lnTo>
                    <a:lnTo>
                      <a:pt x="2831" y="6776"/>
                    </a:lnTo>
                    <a:lnTo>
                      <a:pt x="2962" y="7540"/>
                    </a:lnTo>
                    <a:lnTo>
                      <a:pt x="3041" y="7947"/>
                    </a:lnTo>
                    <a:lnTo>
                      <a:pt x="3224" y="8049"/>
                    </a:lnTo>
                    <a:lnTo>
                      <a:pt x="3460" y="8305"/>
                    </a:lnTo>
                    <a:lnTo>
                      <a:pt x="3460" y="8558"/>
                    </a:lnTo>
                    <a:lnTo>
                      <a:pt x="3617" y="9220"/>
                    </a:lnTo>
                    <a:lnTo>
                      <a:pt x="3801" y="9476"/>
                    </a:lnTo>
                    <a:lnTo>
                      <a:pt x="3827" y="10189"/>
                    </a:lnTo>
                    <a:lnTo>
                      <a:pt x="4089" y="11104"/>
                    </a:lnTo>
                    <a:lnTo>
                      <a:pt x="4089" y="11513"/>
                    </a:lnTo>
                    <a:lnTo>
                      <a:pt x="4142" y="11869"/>
                    </a:lnTo>
                    <a:lnTo>
                      <a:pt x="4404" y="12278"/>
                    </a:lnTo>
                    <a:lnTo>
                      <a:pt x="4666" y="12889"/>
                    </a:lnTo>
                    <a:lnTo>
                      <a:pt x="4744" y="13244"/>
                    </a:lnTo>
                    <a:lnTo>
                      <a:pt x="4927" y="13295"/>
                    </a:lnTo>
                    <a:lnTo>
                      <a:pt x="5006" y="13500"/>
                    </a:lnTo>
                    <a:lnTo>
                      <a:pt x="5164" y="13653"/>
                    </a:lnTo>
                    <a:lnTo>
                      <a:pt x="5190" y="14060"/>
                    </a:lnTo>
                    <a:lnTo>
                      <a:pt x="5373" y="14264"/>
                    </a:lnTo>
                    <a:lnTo>
                      <a:pt x="5558" y="14620"/>
                    </a:lnTo>
                    <a:lnTo>
                      <a:pt x="5898" y="15029"/>
                    </a:lnTo>
                    <a:lnTo>
                      <a:pt x="5950" y="15333"/>
                    </a:lnTo>
                    <a:lnTo>
                      <a:pt x="6160" y="15487"/>
                    </a:lnTo>
                    <a:lnTo>
                      <a:pt x="6580" y="16149"/>
                    </a:lnTo>
                    <a:lnTo>
                      <a:pt x="6606" y="16504"/>
                    </a:lnTo>
                    <a:lnTo>
                      <a:pt x="6710" y="16555"/>
                    </a:lnTo>
                    <a:lnTo>
                      <a:pt x="6815" y="16862"/>
                    </a:lnTo>
                    <a:lnTo>
                      <a:pt x="6868" y="16760"/>
                    </a:lnTo>
                    <a:lnTo>
                      <a:pt x="6868" y="16504"/>
                    </a:lnTo>
                    <a:lnTo>
                      <a:pt x="6842" y="16353"/>
                    </a:lnTo>
                    <a:lnTo>
                      <a:pt x="6842" y="16251"/>
                    </a:lnTo>
                    <a:lnTo>
                      <a:pt x="6972" y="16302"/>
                    </a:lnTo>
                    <a:lnTo>
                      <a:pt x="7261" y="16811"/>
                    </a:lnTo>
                    <a:lnTo>
                      <a:pt x="7339" y="16760"/>
                    </a:lnTo>
                    <a:lnTo>
                      <a:pt x="7339" y="16353"/>
                    </a:lnTo>
                    <a:lnTo>
                      <a:pt x="7392" y="16149"/>
                    </a:lnTo>
                    <a:lnTo>
                      <a:pt x="7497" y="16251"/>
                    </a:lnTo>
                    <a:cubicBezTo>
                      <a:pt x="7497" y="16302"/>
                      <a:pt x="7523" y="16302"/>
                      <a:pt x="7523" y="16353"/>
                    </a:cubicBezTo>
                    <a:lnTo>
                      <a:pt x="7628" y="16658"/>
                    </a:lnTo>
                    <a:lnTo>
                      <a:pt x="7654" y="16658"/>
                    </a:lnTo>
                    <a:cubicBezTo>
                      <a:pt x="7732" y="16811"/>
                      <a:pt x="7785" y="17016"/>
                      <a:pt x="7864" y="17115"/>
                    </a:cubicBezTo>
                    <a:lnTo>
                      <a:pt x="7811" y="17167"/>
                    </a:lnTo>
                    <a:lnTo>
                      <a:pt x="7811" y="17524"/>
                    </a:lnTo>
                    <a:lnTo>
                      <a:pt x="7759" y="17829"/>
                    </a:lnTo>
                    <a:lnTo>
                      <a:pt x="7602" y="17880"/>
                    </a:lnTo>
                    <a:lnTo>
                      <a:pt x="7602" y="18136"/>
                    </a:lnTo>
                    <a:lnTo>
                      <a:pt x="7497" y="18187"/>
                    </a:lnTo>
                    <a:lnTo>
                      <a:pt x="7418" y="18084"/>
                    </a:lnTo>
                    <a:lnTo>
                      <a:pt x="7365" y="18084"/>
                    </a:lnTo>
                    <a:lnTo>
                      <a:pt x="7365" y="18289"/>
                    </a:lnTo>
                    <a:lnTo>
                      <a:pt x="7471" y="18391"/>
                    </a:lnTo>
                    <a:lnTo>
                      <a:pt x="7759" y="18391"/>
                    </a:lnTo>
                    <a:lnTo>
                      <a:pt x="7917" y="18289"/>
                    </a:lnTo>
                    <a:lnTo>
                      <a:pt x="7994" y="18542"/>
                    </a:lnTo>
                    <a:lnTo>
                      <a:pt x="8073" y="18644"/>
                    </a:lnTo>
                    <a:lnTo>
                      <a:pt x="8178" y="18593"/>
                    </a:lnTo>
                    <a:lnTo>
                      <a:pt x="8284" y="18593"/>
                    </a:lnTo>
                    <a:lnTo>
                      <a:pt x="8205" y="18695"/>
                    </a:lnTo>
                    <a:lnTo>
                      <a:pt x="8100" y="19053"/>
                    </a:lnTo>
                    <a:lnTo>
                      <a:pt x="8178" y="19153"/>
                    </a:lnTo>
                    <a:lnTo>
                      <a:pt x="8388" y="19204"/>
                    </a:lnTo>
                    <a:lnTo>
                      <a:pt x="8546" y="19358"/>
                    </a:lnTo>
                    <a:lnTo>
                      <a:pt x="8676" y="19204"/>
                    </a:lnTo>
                    <a:lnTo>
                      <a:pt x="8755" y="19358"/>
                    </a:lnTo>
                    <a:lnTo>
                      <a:pt x="8992" y="19358"/>
                    </a:lnTo>
                    <a:lnTo>
                      <a:pt x="9227" y="19664"/>
                    </a:lnTo>
                    <a:lnTo>
                      <a:pt x="9568" y="19867"/>
                    </a:lnTo>
                    <a:lnTo>
                      <a:pt x="9699" y="19562"/>
                    </a:lnTo>
                    <a:lnTo>
                      <a:pt x="9777" y="19562"/>
                    </a:lnTo>
                    <a:lnTo>
                      <a:pt x="9882" y="19815"/>
                    </a:lnTo>
                    <a:lnTo>
                      <a:pt x="10014" y="19867"/>
                    </a:lnTo>
                    <a:lnTo>
                      <a:pt x="10118" y="19664"/>
                    </a:lnTo>
                    <a:lnTo>
                      <a:pt x="10197" y="19664"/>
                    </a:lnTo>
                    <a:lnTo>
                      <a:pt x="10381" y="19918"/>
                    </a:lnTo>
                    <a:lnTo>
                      <a:pt x="10590" y="19918"/>
                    </a:lnTo>
                    <a:lnTo>
                      <a:pt x="10957" y="20378"/>
                    </a:lnTo>
                    <a:lnTo>
                      <a:pt x="11351" y="20631"/>
                    </a:lnTo>
                    <a:lnTo>
                      <a:pt x="11507" y="20427"/>
                    </a:lnTo>
                    <a:lnTo>
                      <a:pt x="11769" y="20427"/>
                    </a:lnTo>
                    <a:lnTo>
                      <a:pt x="11927" y="20682"/>
                    </a:lnTo>
                    <a:lnTo>
                      <a:pt x="12085" y="20427"/>
                    </a:lnTo>
                    <a:lnTo>
                      <a:pt x="12268" y="20478"/>
                    </a:lnTo>
                    <a:lnTo>
                      <a:pt x="12477" y="20682"/>
                    </a:lnTo>
                    <a:lnTo>
                      <a:pt x="12714" y="20682"/>
                    </a:lnTo>
                    <a:lnTo>
                      <a:pt x="12897" y="20478"/>
                    </a:lnTo>
                    <a:lnTo>
                      <a:pt x="13002" y="20478"/>
                    </a:lnTo>
                    <a:lnTo>
                      <a:pt x="13132" y="20733"/>
                    </a:lnTo>
                    <a:lnTo>
                      <a:pt x="13290" y="20836"/>
                    </a:lnTo>
                    <a:lnTo>
                      <a:pt x="13499" y="21140"/>
                    </a:lnTo>
                    <a:lnTo>
                      <a:pt x="13657" y="21089"/>
                    </a:lnTo>
                    <a:lnTo>
                      <a:pt x="13762" y="21242"/>
                    </a:lnTo>
                    <a:lnTo>
                      <a:pt x="13840" y="21191"/>
                    </a:lnTo>
                    <a:lnTo>
                      <a:pt x="13815" y="20733"/>
                    </a:lnTo>
                    <a:lnTo>
                      <a:pt x="13736" y="20631"/>
                    </a:lnTo>
                    <a:lnTo>
                      <a:pt x="13789" y="20580"/>
                    </a:lnTo>
                    <a:cubicBezTo>
                      <a:pt x="13945" y="20580"/>
                      <a:pt x="14077" y="20631"/>
                      <a:pt x="14207" y="20682"/>
                    </a:cubicBezTo>
                    <a:lnTo>
                      <a:pt x="14365" y="20887"/>
                    </a:lnTo>
                    <a:lnTo>
                      <a:pt x="14391" y="21089"/>
                    </a:lnTo>
                    <a:lnTo>
                      <a:pt x="14470" y="20887"/>
                    </a:lnTo>
                    <a:lnTo>
                      <a:pt x="14574" y="20733"/>
                    </a:lnTo>
                    <a:cubicBezTo>
                      <a:pt x="14653" y="20887"/>
                      <a:pt x="14758" y="20938"/>
                      <a:pt x="14862" y="20989"/>
                    </a:cubicBezTo>
                    <a:lnTo>
                      <a:pt x="14837" y="21089"/>
                    </a:lnTo>
                    <a:lnTo>
                      <a:pt x="14862" y="21191"/>
                    </a:lnTo>
                    <a:lnTo>
                      <a:pt x="15099" y="21344"/>
                    </a:lnTo>
                    <a:lnTo>
                      <a:pt x="15229" y="21191"/>
                    </a:lnTo>
                    <a:lnTo>
                      <a:pt x="15308" y="21242"/>
                    </a:lnTo>
                    <a:lnTo>
                      <a:pt x="15308" y="21191"/>
                    </a:lnTo>
                    <a:cubicBezTo>
                      <a:pt x="15361" y="21242"/>
                      <a:pt x="15414" y="21242"/>
                      <a:pt x="15440" y="21344"/>
                    </a:cubicBezTo>
                    <a:lnTo>
                      <a:pt x="15519" y="21447"/>
                    </a:lnTo>
                    <a:lnTo>
                      <a:pt x="15649" y="21600"/>
                    </a:lnTo>
                    <a:lnTo>
                      <a:pt x="15781" y="21498"/>
                    </a:lnTo>
                    <a:lnTo>
                      <a:pt x="15885" y="21498"/>
                    </a:lnTo>
                    <a:lnTo>
                      <a:pt x="15937" y="21600"/>
                    </a:lnTo>
                    <a:lnTo>
                      <a:pt x="16095" y="21447"/>
                    </a:lnTo>
                    <a:lnTo>
                      <a:pt x="16174" y="21242"/>
                    </a:lnTo>
                    <a:lnTo>
                      <a:pt x="16304" y="21344"/>
                    </a:lnTo>
                    <a:lnTo>
                      <a:pt x="16462" y="21191"/>
                    </a:lnTo>
                    <a:lnTo>
                      <a:pt x="16592" y="21242"/>
                    </a:lnTo>
                    <a:lnTo>
                      <a:pt x="16750" y="20989"/>
                    </a:lnTo>
                    <a:lnTo>
                      <a:pt x="16803" y="21191"/>
                    </a:lnTo>
                    <a:lnTo>
                      <a:pt x="16933" y="21140"/>
                    </a:lnTo>
                    <a:lnTo>
                      <a:pt x="17117" y="21191"/>
                    </a:lnTo>
                    <a:lnTo>
                      <a:pt x="17012" y="21089"/>
                    </a:lnTo>
                    <a:lnTo>
                      <a:pt x="17406" y="21089"/>
                    </a:lnTo>
                    <a:lnTo>
                      <a:pt x="17458" y="21140"/>
                    </a:lnTo>
                    <a:lnTo>
                      <a:pt x="17458" y="21089"/>
                    </a:lnTo>
                    <a:lnTo>
                      <a:pt x="17746" y="21089"/>
                    </a:lnTo>
                    <a:lnTo>
                      <a:pt x="17852" y="21140"/>
                    </a:lnTo>
                    <a:lnTo>
                      <a:pt x="17930" y="21140"/>
                    </a:lnTo>
                    <a:lnTo>
                      <a:pt x="18034" y="21191"/>
                    </a:lnTo>
                    <a:lnTo>
                      <a:pt x="18140" y="21140"/>
                    </a:lnTo>
                    <a:lnTo>
                      <a:pt x="18245" y="21140"/>
                    </a:lnTo>
                    <a:lnTo>
                      <a:pt x="18323" y="21242"/>
                    </a:lnTo>
                    <a:lnTo>
                      <a:pt x="18454" y="21140"/>
                    </a:lnTo>
                    <a:lnTo>
                      <a:pt x="18533" y="21191"/>
                    </a:lnTo>
                    <a:lnTo>
                      <a:pt x="18637" y="21191"/>
                    </a:lnTo>
                    <a:lnTo>
                      <a:pt x="18663" y="21140"/>
                    </a:lnTo>
                    <a:lnTo>
                      <a:pt x="18821" y="20989"/>
                    </a:lnTo>
                    <a:lnTo>
                      <a:pt x="19057" y="21089"/>
                    </a:lnTo>
                    <a:lnTo>
                      <a:pt x="19241" y="20887"/>
                    </a:lnTo>
                    <a:lnTo>
                      <a:pt x="19476" y="20887"/>
                    </a:lnTo>
                    <a:lnTo>
                      <a:pt x="19582" y="20938"/>
                    </a:lnTo>
                    <a:lnTo>
                      <a:pt x="19608" y="20887"/>
                    </a:lnTo>
                    <a:cubicBezTo>
                      <a:pt x="19647" y="20911"/>
                      <a:pt x="19686" y="20923"/>
                      <a:pt x="19728" y="20923"/>
                    </a:cubicBezTo>
                    <a:cubicBezTo>
                      <a:pt x="19771" y="20923"/>
                      <a:pt x="19817" y="20911"/>
                      <a:pt x="19870" y="20887"/>
                    </a:cubicBezTo>
                    <a:cubicBezTo>
                      <a:pt x="19896" y="20887"/>
                      <a:pt x="19949" y="20836"/>
                      <a:pt x="19975" y="20733"/>
                    </a:cubicBezTo>
                    <a:lnTo>
                      <a:pt x="20026" y="20580"/>
                    </a:lnTo>
                    <a:lnTo>
                      <a:pt x="20053" y="20556"/>
                    </a:lnTo>
                    <a:cubicBezTo>
                      <a:pt x="20045" y="20531"/>
                      <a:pt x="20036" y="20507"/>
                      <a:pt x="20026" y="20478"/>
                    </a:cubicBezTo>
                    <a:lnTo>
                      <a:pt x="20105" y="20427"/>
                    </a:lnTo>
                    <a:lnTo>
                      <a:pt x="20158" y="20173"/>
                    </a:lnTo>
                    <a:lnTo>
                      <a:pt x="20158" y="19918"/>
                    </a:lnTo>
                    <a:lnTo>
                      <a:pt x="20000" y="19815"/>
                    </a:lnTo>
                    <a:lnTo>
                      <a:pt x="19870" y="19969"/>
                    </a:lnTo>
                    <a:lnTo>
                      <a:pt x="19949" y="20071"/>
                    </a:lnTo>
                    <a:lnTo>
                      <a:pt x="19844" y="20327"/>
                    </a:lnTo>
                    <a:lnTo>
                      <a:pt x="19712" y="20378"/>
                    </a:lnTo>
                    <a:lnTo>
                      <a:pt x="19686" y="20427"/>
                    </a:lnTo>
                    <a:lnTo>
                      <a:pt x="19634" y="20427"/>
                    </a:lnTo>
                    <a:cubicBezTo>
                      <a:pt x="19608" y="20427"/>
                      <a:pt x="19582" y="20478"/>
                      <a:pt x="19555" y="20580"/>
                    </a:cubicBezTo>
                    <a:lnTo>
                      <a:pt x="19450" y="20580"/>
                    </a:lnTo>
                    <a:lnTo>
                      <a:pt x="19345" y="20427"/>
                    </a:lnTo>
                    <a:lnTo>
                      <a:pt x="19162" y="20427"/>
                    </a:lnTo>
                    <a:lnTo>
                      <a:pt x="18978" y="20580"/>
                    </a:lnTo>
                    <a:lnTo>
                      <a:pt x="18795" y="20327"/>
                    </a:lnTo>
                    <a:lnTo>
                      <a:pt x="18586" y="20224"/>
                    </a:lnTo>
                    <a:lnTo>
                      <a:pt x="18507" y="20327"/>
                    </a:lnTo>
                    <a:lnTo>
                      <a:pt x="18323" y="20122"/>
                    </a:lnTo>
                    <a:lnTo>
                      <a:pt x="17982" y="20224"/>
                    </a:lnTo>
                    <a:lnTo>
                      <a:pt x="17746" y="20478"/>
                    </a:lnTo>
                    <a:lnTo>
                      <a:pt x="17746" y="20580"/>
                    </a:lnTo>
                    <a:lnTo>
                      <a:pt x="17537" y="20580"/>
                    </a:lnTo>
                    <a:lnTo>
                      <a:pt x="17406" y="20478"/>
                    </a:lnTo>
                    <a:lnTo>
                      <a:pt x="17406" y="20631"/>
                    </a:lnTo>
                    <a:cubicBezTo>
                      <a:pt x="17353" y="20631"/>
                      <a:pt x="17249" y="20631"/>
                      <a:pt x="17196" y="20682"/>
                    </a:cubicBezTo>
                    <a:lnTo>
                      <a:pt x="17144" y="20580"/>
                    </a:lnTo>
                    <a:lnTo>
                      <a:pt x="17144" y="20378"/>
                    </a:lnTo>
                    <a:lnTo>
                      <a:pt x="16986" y="20327"/>
                    </a:lnTo>
                    <a:lnTo>
                      <a:pt x="17012" y="20580"/>
                    </a:lnTo>
                    <a:lnTo>
                      <a:pt x="16960" y="20631"/>
                    </a:lnTo>
                    <a:lnTo>
                      <a:pt x="16960" y="20378"/>
                    </a:lnTo>
                    <a:lnTo>
                      <a:pt x="16829" y="20173"/>
                    </a:lnTo>
                    <a:lnTo>
                      <a:pt x="16698" y="20327"/>
                    </a:lnTo>
                    <a:lnTo>
                      <a:pt x="16566" y="20122"/>
                    </a:lnTo>
                    <a:lnTo>
                      <a:pt x="16436" y="19969"/>
                    </a:lnTo>
                    <a:lnTo>
                      <a:pt x="16278" y="20173"/>
                    </a:lnTo>
                    <a:lnTo>
                      <a:pt x="16278" y="20327"/>
                    </a:lnTo>
                    <a:lnTo>
                      <a:pt x="16566" y="20478"/>
                    </a:lnTo>
                    <a:lnTo>
                      <a:pt x="16671" y="20682"/>
                    </a:lnTo>
                    <a:lnTo>
                      <a:pt x="16488" y="20682"/>
                    </a:lnTo>
                    <a:lnTo>
                      <a:pt x="16488" y="20733"/>
                    </a:lnTo>
                    <a:lnTo>
                      <a:pt x="16410" y="20887"/>
                    </a:lnTo>
                    <a:lnTo>
                      <a:pt x="16357" y="20887"/>
                    </a:lnTo>
                    <a:cubicBezTo>
                      <a:pt x="16403" y="20840"/>
                      <a:pt x="16408" y="20675"/>
                      <a:pt x="16354" y="20675"/>
                    </a:cubicBezTo>
                    <a:cubicBezTo>
                      <a:pt x="16347" y="20675"/>
                      <a:pt x="16339" y="20677"/>
                      <a:pt x="16331" y="20682"/>
                    </a:cubicBezTo>
                    <a:lnTo>
                      <a:pt x="16225" y="20682"/>
                    </a:lnTo>
                    <a:lnTo>
                      <a:pt x="16200" y="20427"/>
                    </a:lnTo>
                    <a:lnTo>
                      <a:pt x="16095" y="20378"/>
                    </a:lnTo>
                    <a:lnTo>
                      <a:pt x="15964" y="20427"/>
                    </a:lnTo>
                    <a:lnTo>
                      <a:pt x="15833" y="20378"/>
                    </a:lnTo>
                    <a:lnTo>
                      <a:pt x="15649" y="20478"/>
                    </a:lnTo>
                    <a:lnTo>
                      <a:pt x="15544" y="20733"/>
                    </a:lnTo>
                    <a:lnTo>
                      <a:pt x="15519" y="20938"/>
                    </a:lnTo>
                    <a:lnTo>
                      <a:pt x="15387" y="20938"/>
                    </a:lnTo>
                    <a:lnTo>
                      <a:pt x="15387" y="20836"/>
                    </a:lnTo>
                    <a:lnTo>
                      <a:pt x="15414" y="20836"/>
                    </a:lnTo>
                    <a:cubicBezTo>
                      <a:pt x="15440" y="20836"/>
                      <a:pt x="15414" y="20733"/>
                      <a:pt x="15414" y="20733"/>
                    </a:cubicBezTo>
                    <a:lnTo>
                      <a:pt x="15440" y="20682"/>
                    </a:lnTo>
                    <a:lnTo>
                      <a:pt x="15492" y="20378"/>
                    </a:lnTo>
                    <a:lnTo>
                      <a:pt x="15256" y="20224"/>
                    </a:lnTo>
                    <a:lnTo>
                      <a:pt x="15099" y="20427"/>
                    </a:lnTo>
                    <a:lnTo>
                      <a:pt x="15046" y="20733"/>
                    </a:lnTo>
                    <a:cubicBezTo>
                      <a:pt x="14889" y="20682"/>
                      <a:pt x="14758" y="20631"/>
                      <a:pt x="14627" y="20580"/>
                    </a:cubicBezTo>
                    <a:lnTo>
                      <a:pt x="14758" y="20478"/>
                    </a:lnTo>
                    <a:lnTo>
                      <a:pt x="14785" y="20327"/>
                    </a:lnTo>
                    <a:lnTo>
                      <a:pt x="14627" y="19918"/>
                    </a:lnTo>
                    <a:lnTo>
                      <a:pt x="14444" y="19867"/>
                    </a:lnTo>
                    <a:lnTo>
                      <a:pt x="14233" y="19969"/>
                    </a:lnTo>
                    <a:lnTo>
                      <a:pt x="14077" y="19918"/>
                    </a:lnTo>
                    <a:lnTo>
                      <a:pt x="13919" y="19969"/>
                    </a:lnTo>
                    <a:lnTo>
                      <a:pt x="13919" y="20071"/>
                    </a:lnTo>
                    <a:cubicBezTo>
                      <a:pt x="13866" y="20071"/>
                      <a:pt x="13866" y="20071"/>
                      <a:pt x="13840" y="19969"/>
                    </a:cubicBezTo>
                    <a:lnTo>
                      <a:pt x="13866" y="19613"/>
                    </a:lnTo>
                    <a:lnTo>
                      <a:pt x="13815" y="19409"/>
                    </a:lnTo>
                    <a:lnTo>
                      <a:pt x="13683" y="19358"/>
                    </a:lnTo>
                    <a:lnTo>
                      <a:pt x="13657" y="19307"/>
                    </a:lnTo>
                    <a:lnTo>
                      <a:pt x="13526" y="19307"/>
                    </a:lnTo>
                    <a:lnTo>
                      <a:pt x="13422" y="19409"/>
                    </a:lnTo>
                    <a:lnTo>
                      <a:pt x="13290" y="19409"/>
                    </a:lnTo>
                    <a:lnTo>
                      <a:pt x="13185" y="19307"/>
                    </a:lnTo>
                    <a:lnTo>
                      <a:pt x="13028" y="19409"/>
                    </a:lnTo>
                    <a:lnTo>
                      <a:pt x="12870" y="19307"/>
                    </a:lnTo>
                    <a:lnTo>
                      <a:pt x="12766" y="19102"/>
                    </a:lnTo>
                    <a:lnTo>
                      <a:pt x="12766" y="18900"/>
                    </a:lnTo>
                    <a:lnTo>
                      <a:pt x="12635" y="18491"/>
                    </a:lnTo>
                    <a:lnTo>
                      <a:pt x="12635" y="18136"/>
                    </a:lnTo>
                    <a:lnTo>
                      <a:pt x="12451" y="18136"/>
                    </a:lnTo>
                    <a:lnTo>
                      <a:pt x="12347" y="18187"/>
                    </a:lnTo>
                    <a:lnTo>
                      <a:pt x="12241" y="17982"/>
                    </a:lnTo>
                    <a:lnTo>
                      <a:pt x="12110" y="17982"/>
                    </a:lnTo>
                    <a:lnTo>
                      <a:pt x="11953" y="17729"/>
                    </a:lnTo>
                    <a:lnTo>
                      <a:pt x="11848" y="17627"/>
                    </a:lnTo>
                    <a:lnTo>
                      <a:pt x="11718" y="17678"/>
                    </a:lnTo>
                    <a:lnTo>
                      <a:pt x="11612" y="17678"/>
                    </a:lnTo>
                    <a:lnTo>
                      <a:pt x="11455" y="17320"/>
                    </a:lnTo>
                    <a:lnTo>
                      <a:pt x="11324" y="17320"/>
                    </a:lnTo>
                    <a:lnTo>
                      <a:pt x="11298" y="17880"/>
                    </a:lnTo>
                    <a:lnTo>
                      <a:pt x="11193" y="18136"/>
                    </a:lnTo>
                    <a:lnTo>
                      <a:pt x="10878" y="18238"/>
                    </a:lnTo>
                    <a:lnTo>
                      <a:pt x="10485" y="18136"/>
                    </a:lnTo>
                    <a:lnTo>
                      <a:pt x="10040" y="18136"/>
                    </a:lnTo>
                    <a:lnTo>
                      <a:pt x="9777" y="17931"/>
                    </a:lnTo>
                    <a:lnTo>
                      <a:pt x="9724" y="17829"/>
                    </a:lnTo>
                    <a:lnTo>
                      <a:pt x="9751" y="17576"/>
                    </a:lnTo>
                    <a:lnTo>
                      <a:pt x="9647" y="17218"/>
                    </a:lnTo>
                    <a:lnTo>
                      <a:pt x="9332" y="17167"/>
                    </a:lnTo>
                    <a:lnTo>
                      <a:pt x="9069" y="17067"/>
                    </a:lnTo>
                    <a:lnTo>
                      <a:pt x="8939" y="16862"/>
                    </a:lnTo>
                    <a:lnTo>
                      <a:pt x="8702" y="16862"/>
                    </a:lnTo>
                    <a:lnTo>
                      <a:pt x="8651" y="16964"/>
                    </a:lnTo>
                    <a:lnTo>
                      <a:pt x="8572" y="17115"/>
                    </a:lnTo>
                    <a:lnTo>
                      <a:pt x="8467" y="16913"/>
                    </a:lnTo>
                    <a:lnTo>
                      <a:pt x="8257" y="16862"/>
                    </a:lnTo>
                    <a:lnTo>
                      <a:pt x="8126" y="16862"/>
                    </a:lnTo>
                    <a:cubicBezTo>
                      <a:pt x="8021" y="16658"/>
                      <a:pt x="7917" y="16453"/>
                      <a:pt x="7864" y="16200"/>
                    </a:cubicBezTo>
                    <a:lnTo>
                      <a:pt x="7864" y="15791"/>
                    </a:lnTo>
                    <a:lnTo>
                      <a:pt x="7917" y="15029"/>
                    </a:lnTo>
                    <a:lnTo>
                      <a:pt x="7864" y="14518"/>
                    </a:lnTo>
                    <a:lnTo>
                      <a:pt x="7994" y="13907"/>
                    </a:lnTo>
                    <a:lnTo>
                      <a:pt x="7917" y="13753"/>
                    </a:lnTo>
                    <a:lnTo>
                      <a:pt x="7917" y="13295"/>
                    </a:lnTo>
                    <a:lnTo>
                      <a:pt x="8047" y="13142"/>
                    </a:lnTo>
                    <a:lnTo>
                      <a:pt x="8126" y="12991"/>
                    </a:lnTo>
                    <a:lnTo>
                      <a:pt x="8073" y="12736"/>
                    </a:lnTo>
                    <a:lnTo>
                      <a:pt x="7994" y="12582"/>
                    </a:lnTo>
                    <a:lnTo>
                      <a:pt x="7864" y="12380"/>
                    </a:lnTo>
                    <a:lnTo>
                      <a:pt x="7785" y="12073"/>
                    </a:lnTo>
                    <a:lnTo>
                      <a:pt x="7680" y="12022"/>
                    </a:lnTo>
                    <a:lnTo>
                      <a:pt x="7654" y="11818"/>
                    </a:lnTo>
                    <a:lnTo>
                      <a:pt x="7523" y="11718"/>
                    </a:lnTo>
                    <a:lnTo>
                      <a:pt x="7288" y="11767"/>
                    </a:lnTo>
                    <a:lnTo>
                      <a:pt x="7156" y="11718"/>
                    </a:lnTo>
                    <a:lnTo>
                      <a:pt x="7130" y="11258"/>
                    </a:lnTo>
                    <a:lnTo>
                      <a:pt x="7025" y="11005"/>
                    </a:lnTo>
                    <a:lnTo>
                      <a:pt x="6947" y="11104"/>
                    </a:lnTo>
                    <a:lnTo>
                      <a:pt x="6998" y="10851"/>
                    </a:lnTo>
                    <a:lnTo>
                      <a:pt x="6868" y="10749"/>
                    </a:lnTo>
                    <a:lnTo>
                      <a:pt x="6842" y="10036"/>
                    </a:lnTo>
                    <a:lnTo>
                      <a:pt x="6684" y="10189"/>
                    </a:lnTo>
                    <a:lnTo>
                      <a:pt x="6606" y="10036"/>
                    </a:lnTo>
                    <a:lnTo>
                      <a:pt x="6317" y="10036"/>
                    </a:lnTo>
                    <a:lnTo>
                      <a:pt x="6081" y="9729"/>
                    </a:lnTo>
                    <a:lnTo>
                      <a:pt x="6081" y="9476"/>
                    </a:lnTo>
                    <a:lnTo>
                      <a:pt x="6213" y="9373"/>
                    </a:lnTo>
                    <a:lnTo>
                      <a:pt x="6369" y="9169"/>
                    </a:lnTo>
                    <a:lnTo>
                      <a:pt x="6265" y="9018"/>
                    </a:lnTo>
                    <a:lnTo>
                      <a:pt x="6108" y="9118"/>
                    </a:lnTo>
                    <a:lnTo>
                      <a:pt x="6029" y="9018"/>
                    </a:lnTo>
                    <a:lnTo>
                      <a:pt x="5846" y="9169"/>
                    </a:lnTo>
                    <a:lnTo>
                      <a:pt x="5950" y="8967"/>
                    </a:lnTo>
                    <a:lnTo>
                      <a:pt x="6108" y="8711"/>
                    </a:lnTo>
                    <a:lnTo>
                      <a:pt x="6343" y="8660"/>
                    </a:lnTo>
                    <a:lnTo>
                      <a:pt x="6317" y="8356"/>
                    </a:lnTo>
                    <a:lnTo>
                      <a:pt x="6081" y="7844"/>
                    </a:lnTo>
                    <a:lnTo>
                      <a:pt x="5950" y="7844"/>
                    </a:lnTo>
                    <a:lnTo>
                      <a:pt x="5793" y="7998"/>
                    </a:lnTo>
                    <a:lnTo>
                      <a:pt x="5609" y="8202"/>
                    </a:lnTo>
                    <a:lnTo>
                      <a:pt x="5426" y="8202"/>
                    </a:lnTo>
                    <a:lnTo>
                      <a:pt x="5531" y="8151"/>
                    </a:lnTo>
                    <a:lnTo>
                      <a:pt x="5583" y="7998"/>
                    </a:lnTo>
                    <a:lnTo>
                      <a:pt x="5662" y="7947"/>
                    </a:lnTo>
                    <a:lnTo>
                      <a:pt x="5714" y="7742"/>
                    </a:lnTo>
                    <a:lnTo>
                      <a:pt x="5688" y="7540"/>
                    </a:lnTo>
                    <a:lnTo>
                      <a:pt x="5531" y="7438"/>
                    </a:lnTo>
                    <a:lnTo>
                      <a:pt x="5268" y="7438"/>
                    </a:lnTo>
                    <a:lnTo>
                      <a:pt x="5112" y="7131"/>
                    </a:lnTo>
                    <a:lnTo>
                      <a:pt x="5112" y="6929"/>
                    </a:lnTo>
                    <a:lnTo>
                      <a:pt x="5059" y="6520"/>
                    </a:lnTo>
                    <a:lnTo>
                      <a:pt x="4771" y="5960"/>
                    </a:lnTo>
                    <a:lnTo>
                      <a:pt x="4666" y="5909"/>
                    </a:lnTo>
                    <a:lnTo>
                      <a:pt x="4587" y="5960"/>
                    </a:lnTo>
                    <a:lnTo>
                      <a:pt x="4456" y="5755"/>
                    </a:lnTo>
                    <a:lnTo>
                      <a:pt x="4404" y="5247"/>
                    </a:lnTo>
                    <a:lnTo>
                      <a:pt x="4220" y="4891"/>
                    </a:lnTo>
                    <a:lnTo>
                      <a:pt x="3958" y="4584"/>
                    </a:lnTo>
                    <a:lnTo>
                      <a:pt x="3801" y="4584"/>
                    </a:lnTo>
                    <a:lnTo>
                      <a:pt x="3748" y="4687"/>
                    </a:lnTo>
                    <a:lnTo>
                      <a:pt x="3670" y="4584"/>
                    </a:lnTo>
                    <a:lnTo>
                      <a:pt x="3617" y="4178"/>
                    </a:lnTo>
                    <a:lnTo>
                      <a:pt x="3538" y="4382"/>
                    </a:lnTo>
                    <a:lnTo>
                      <a:pt x="3460" y="4178"/>
                    </a:lnTo>
                    <a:lnTo>
                      <a:pt x="3460" y="3720"/>
                    </a:lnTo>
                    <a:lnTo>
                      <a:pt x="3329" y="3413"/>
                    </a:lnTo>
                    <a:lnTo>
                      <a:pt x="3172" y="3362"/>
                    </a:lnTo>
                    <a:lnTo>
                      <a:pt x="3093" y="3158"/>
                    </a:lnTo>
                    <a:lnTo>
                      <a:pt x="2674" y="2649"/>
                    </a:lnTo>
                    <a:lnTo>
                      <a:pt x="2542" y="2649"/>
                    </a:lnTo>
                    <a:lnTo>
                      <a:pt x="2385" y="2293"/>
                    </a:lnTo>
                    <a:lnTo>
                      <a:pt x="2228" y="2191"/>
                    </a:lnTo>
                    <a:lnTo>
                      <a:pt x="2175" y="2038"/>
                    </a:lnTo>
                    <a:lnTo>
                      <a:pt x="2149" y="1580"/>
                    </a:lnTo>
                    <a:lnTo>
                      <a:pt x="2018" y="1427"/>
                    </a:lnTo>
                    <a:lnTo>
                      <a:pt x="1913" y="1120"/>
                    </a:lnTo>
                    <a:lnTo>
                      <a:pt x="1860" y="1069"/>
                    </a:lnTo>
                    <a:lnTo>
                      <a:pt x="1756" y="662"/>
                    </a:lnTo>
                    <a:lnTo>
                      <a:pt x="1599" y="560"/>
                    </a:lnTo>
                    <a:lnTo>
                      <a:pt x="1442" y="560"/>
                    </a:lnTo>
                    <a:lnTo>
                      <a:pt x="1337" y="611"/>
                    </a:lnTo>
                    <a:lnTo>
                      <a:pt x="1258" y="509"/>
                    </a:lnTo>
                    <a:lnTo>
                      <a:pt x="1075" y="509"/>
                    </a:lnTo>
                    <a:lnTo>
                      <a:pt x="838" y="611"/>
                    </a:lnTo>
                    <a:lnTo>
                      <a:pt x="734" y="509"/>
                    </a:lnTo>
                    <a:lnTo>
                      <a:pt x="420" y="51"/>
                    </a:lnTo>
                    <a:lnTo>
                      <a:pt x="130" y="0"/>
                    </a:lnTo>
                    <a:close/>
                  </a:path>
                </a:pathLst>
              </a:custGeom>
              <a:solidFill>
                <a:srgbClr val="CCD4D8"/>
              </a:solidFill>
              <a:ln w="12700" cap="flat">
                <a:noFill/>
                <a:miter lim="400000"/>
              </a:ln>
              <a:effectLst/>
            </p:spPr>
            <p:txBody>
              <a:bodyPr wrap="square" lIns="0" tIns="0" rIns="0" bIns="0" numCol="1" anchor="ctr">
                <a:noAutofit/>
              </a:bodyPr>
              <a:lstStyle/>
              <a:p>
                <a:pPr defTabSz="342900">
                  <a:lnSpc>
                    <a:spcPct val="100000"/>
                  </a:lnSpc>
                  <a:spcBef>
                    <a:spcPts val="0"/>
                  </a:spcBef>
                  <a:defRPr sz="1400">
                    <a:latin typeface="Arial"/>
                    <a:ea typeface="Arial"/>
                    <a:cs typeface="Arial"/>
                    <a:sym typeface="Arial"/>
                  </a:defRPr>
                </a:pPr>
                <a:endParaRPr sz="525"/>
              </a:p>
            </p:txBody>
          </p:sp>
        </p:grpSp>
        <p:sp>
          <p:nvSpPr>
            <p:cNvPr id="100" name="Google Shape;10495;p32">
              <a:extLst>
                <a:ext uri="{FF2B5EF4-FFF2-40B4-BE49-F238E27FC236}">
                  <a16:creationId xmlns:a16="http://schemas.microsoft.com/office/drawing/2014/main" id="{2CFACC6E-8FD7-BE29-758B-EAD80A0F05BD}"/>
                </a:ext>
              </a:extLst>
            </p:cNvPr>
            <p:cNvSpPr/>
            <p:nvPr/>
          </p:nvSpPr>
          <p:spPr>
            <a:xfrm>
              <a:off x="18683713" y="8274581"/>
              <a:ext cx="313424" cy="391537"/>
            </a:xfrm>
            <a:custGeom>
              <a:avLst/>
              <a:gdLst/>
              <a:ahLst/>
              <a:cxnLst>
                <a:cxn ang="0">
                  <a:pos x="wd2" y="hd2"/>
                </a:cxn>
                <a:cxn ang="5400000">
                  <a:pos x="wd2" y="hd2"/>
                </a:cxn>
                <a:cxn ang="10800000">
                  <a:pos x="wd2" y="hd2"/>
                </a:cxn>
                <a:cxn ang="16200000">
                  <a:pos x="wd2" y="hd2"/>
                </a:cxn>
              </a:cxnLst>
              <a:rect l="0" t="0" r="r" b="b"/>
              <a:pathLst>
                <a:path w="21600" h="21600" extrusionOk="0">
                  <a:moveTo>
                    <a:pt x="1084" y="0"/>
                  </a:moveTo>
                  <a:lnTo>
                    <a:pt x="361" y="552"/>
                  </a:lnTo>
                  <a:lnTo>
                    <a:pt x="0" y="1381"/>
                  </a:lnTo>
                  <a:lnTo>
                    <a:pt x="1084" y="2755"/>
                  </a:lnTo>
                  <a:lnTo>
                    <a:pt x="1626" y="5780"/>
                  </a:lnTo>
                  <a:lnTo>
                    <a:pt x="2159" y="6884"/>
                  </a:lnTo>
                  <a:lnTo>
                    <a:pt x="2701" y="7706"/>
                  </a:lnTo>
                  <a:lnTo>
                    <a:pt x="2701" y="8942"/>
                  </a:lnTo>
                  <a:lnTo>
                    <a:pt x="2159" y="9219"/>
                  </a:lnTo>
                  <a:lnTo>
                    <a:pt x="2520" y="9909"/>
                  </a:lnTo>
                  <a:lnTo>
                    <a:pt x="3062" y="10593"/>
                  </a:lnTo>
                  <a:lnTo>
                    <a:pt x="2882" y="11007"/>
                  </a:lnTo>
                  <a:lnTo>
                    <a:pt x="3604" y="11559"/>
                  </a:lnTo>
                  <a:lnTo>
                    <a:pt x="4860" y="12250"/>
                  </a:lnTo>
                  <a:lnTo>
                    <a:pt x="5583" y="13210"/>
                  </a:lnTo>
                  <a:lnTo>
                    <a:pt x="6486" y="13624"/>
                  </a:lnTo>
                  <a:lnTo>
                    <a:pt x="7200" y="14308"/>
                  </a:lnTo>
                  <a:lnTo>
                    <a:pt x="6486" y="14998"/>
                  </a:lnTo>
                  <a:lnTo>
                    <a:pt x="6305" y="15413"/>
                  </a:lnTo>
                  <a:lnTo>
                    <a:pt x="7019" y="15827"/>
                  </a:lnTo>
                  <a:lnTo>
                    <a:pt x="8645" y="16373"/>
                  </a:lnTo>
                  <a:lnTo>
                    <a:pt x="10262" y="17201"/>
                  </a:lnTo>
                  <a:lnTo>
                    <a:pt x="10082" y="17885"/>
                  </a:lnTo>
                  <a:lnTo>
                    <a:pt x="11518" y="18852"/>
                  </a:lnTo>
                  <a:lnTo>
                    <a:pt x="12783" y="18852"/>
                  </a:lnTo>
                  <a:lnTo>
                    <a:pt x="13144" y="19128"/>
                  </a:lnTo>
                  <a:lnTo>
                    <a:pt x="13858" y="19812"/>
                  </a:lnTo>
                  <a:lnTo>
                    <a:pt x="15484" y="20502"/>
                  </a:lnTo>
                  <a:lnTo>
                    <a:pt x="17101" y="20640"/>
                  </a:lnTo>
                  <a:lnTo>
                    <a:pt x="17643" y="21192"/>
                  </a:lnTo>
                  <a:lnTo>
                    <a:pt x="18899" y="21462"/>
                  </a:lnTo>
                  <a:lnTo>
                    <a:pt x="19080" y="21330"/>
                  </a:lnTo>
                  <a:lnTo>
                    <a:pt x="19622" y="21600"/>
                  </a:lnTo>
                  <a:lnTo>
                    <a:pt x="20525" y="21192"/>
                  </a:lnTo>
                  <a:lnTo>
                    <a:pt x="20525" y="20916"/>
                  </a:lnTo>
                  <a:lnTo>
                    <a:pt x="20163" y="20916"/>
                  </a:lnTo>
                  <a:lnTo>
                    <a:pt x="20525" y="20502"/>
                  </a:lnTo>
                  <a:lnTo>
                    <a:pt x="19983" y="20226"/>
                  </a:lnTo>
                  <a:lnTo>
                    <a:pt x="20705" y="20502"/>
                  </a:lnTo>
                  <a:lnTo>
                    <a:pt x="20705" y="21192"/>
                  </a:lnTo>
                  <a:lnTo>
                    <a:pt x="21600" y="21330"/>
                  </a:lnTo>
                  <a:lnTo>
                    <a:pt x="21600" y="20502"/>
                  </a:lnTo>
                  <a:lnTo>
                    <a:pt x="20525" y="18713"/>
                  </a:lnTo>
                  <a:lnTo>
                    <a:pt x="20163" y="18713"/>
                  </a:lnTo>
                  <a:lnTo>
                    <a:pt x="20163" y="18437"/>
                  </a:lnTo>
                  <a:lnTo>
                    <a:pt x="19983" y="18161"/>
                  </a:lnTo>
                  <a:lnTo>
                    <a:pt x="19622" y="18023"/>
                  </a:lnTo>
                  <a:lnTo>
                    <a:pt x="19260" y="16787"/>
                  </a:lnTo>
                  <a:lnTo>
                    <a:pt x="19622" y="16511"/>
                  </a:lnTo>
                  <a:lnTo>
                    <a:pt x="19260" y="16096"/>
                  </a:lnTo>
                  <a:lnTo>
                    <a:pt x="18718" y="16096"/>
                  </a:lnTo>
                  <a:lnTo>
                    <a:pt x="17282" y="15413"/>
                  </a:lnTo>
                  <a:lnTo>
                    <a:pt x="16920" y="14446"/>
                  </a:lnTo>
                  <a:lnTo>
                    <a:pt x="16920" y="12519"/>
                  </a:lnTo>
                  <a:lnTo>
                    <a:pt x="16378" y="11974"/>
                  </a:lnTo>
                  <a:lnTo>
                    <a:pt x="16378" y="11283"/>
                  </a:lnTo>
                  <a:lnTo>
                    <a:pt x="16559" y="11007"/>
                  </a:lnTo>
                  <a:lnTo>
                    <a:pt x="16378" y="9081"/>
                  </a:lnTo>
                  <a:lnTo>
                    <a:pt x="16920" y="8804"/>
                  </a:lnTo>
                  <a:lnTo>
                    <a:pt x="16378" y="7154"/>
                  </a:lnTo>
                  <a:lnTo>
                    <a:pt x="15303" y="5780"/>
                  </a:lnTo>
                  <a:lnTo>
                    <a:pt x="11699" y="3031"/>
                  </a:lnTo>
                  <a:lnTo>
                    <a:pt x="10985" y="2065"/>
                  </a:lnTo>
                  <a:lnTo>
                    <a:pt x="10624" y="2203"/>
                  </a:lnTo>
                  <a:lnTo>
                    <a:pt x="10082" y="2617"/>
                  </a:lnTo>
                  <a:lnTo>
                    <a:pt x="9359" y="2617"/>
                  </a:lnTo>
                  <a:lnTo>
                    <a:pt x="9178" y="2755"/>
                  </a:lnTo>
                  <a:lnTo>
                    <a:pt x="9178" y="3439"/>
                  </a:lnTo>
                  <a:lnTo>
                    <a:pt x="8465" y="3715"/>
                  </a:lnTo>
                  <a:lnTo>
                    <a:pt x="7923" y="3439"/>
                  </a:lnTo>
                  <a:lnTo>
                    <a:pt x="7019" y="3439"/>
                  </a:lnTo>
                  <a:lnTo>
                    <a:pt x="5763" y="4129"/>
                  </a:lnTo>
                  <a:lnTo>
                    <a:pt x="4499" y="3991"/>
                  </a:lnTo>
                  <a:lnTo>
                    <a:pt x="4499" y="3439"/>
                  </a:lnTo>
                  <a:lnTo>
                    <a:pt x="5222" y="2893"/>
                  </a:lnTo>
                  <a:lnTo>
                    <a:pt x="5222" y="1650"/>
                  </a:lnTo>
                  <a:lnTo>
                    <a:pt x="4680" y="1243"/>
                  </a:lnTo>
                  <a:lnTo>
                    <a:pt x="3604" y="1243"/>
                  </a:lnTo>
                  <a:lnTo>
                    <a:pt x="3424" y="828"/>
                  </a:lnTo>
                  <a:lnTo>
                    <a:pt x="1987" y="552"/>
                  </a:lnTo>
                  <a:lnTo>
                    <a:pt x="1084" y="0"/>
                  </a:lnTo>
                  <a:close/>
                </a:path>
              </a:pathLst>
            </a:custGeom>
            <a:solidFill>
              <a:srgbClr val="CCD4D8"/>
            </a:solidFill>
            <a:ln w="12700" cap="flat">
              <a:noFill/>
              <a:miter lim="400000"/>
            </a:ln>
            <a:effectLst/>
          </p:spPr>
          <p:txBody>
            <a:bodyPr wrap="square" lIns="0" tIns="0" rIns="0" bIns="0" numCol="1" anchor="ctr">
              <a:noAutofit/>
            </a:bodyPr>
            <a:lstStyle/>
            <a:p>
              <a:pPr defTabSz="342900">
                <a:lnSpc>
                  <a:spcPct val="100000"/>
                </a:lnSpc>
                <a:spcBef>
                  <a:spcPts val="0"/>
                </a:spcBef>
                <a:defRPr sz="1400">
                  <a:latin typeface="Arial"/>
                  <a:ea typeface="Arial"/>
                  <a:cs typeface="Arial"/>
                  <a:sym typeface="Arial"/>
                </a:defRPr>
              </a:pPr>
              <a:endParaRPr sz="525"/>
            </a:p>
          </p:txBody>
        </p:sp>
        <p:sp>
          <p:nvSpPr>
            <p:cNvPr id="101" name="Google Shape;10496;p32">
              <a:extLst>
                <a:ext uri="{FF2B5EF4-FFF2-40B4-BE49-F238E27FC236}">
                  <a16:creationId xmlns:a16="http://schemas.microsoft.com/office/drawing/2014/main" id="{9B919F70-651A-47B9-5995-B96F3AFAD2CA}"/>
                </a:ext>
              </a:extLst>
            </p:cNvPr>
            <p:cNvSpPr/>
            <p:nvPr/>
          </p:nvSpPr>
          <p:spPr>
            <a:xfrm>
              <a:off x="19381071" y="8259682"/>
              <a:ext cx="684258" cy="441357"/>
            </a:xfrm>
            <a:custGeom>
              <a:avLst/>
              <a:gdLst/>
              <a:ahLst/>
              <a:cxnLst>
                <a:cxn ang="0">
                  <a:pos x="wd2" y="hd2"/>
                </a:cxn>
                <a:cxn ang="5400000">
                  <a:pos x="wd2" y="hd2"/>
                </a:cxn>
                <a:cxn ang="10800000">
                  <a:pos x="wd2" y="hd2"/>
                </a:cxn>
                <a:cxn ang="16200000">
                  <a:pos x="wd2" y="hd2"/>
                </a:cxn>
              </a:cxnLst>
              <a:rect l="0" t="0" r="r" b="b"/>
              <a:pathLst>
                <a:path w="21600" h="21600" extrusionOk="0">
                  <a:moveTo>
                    <a:pt x="16490" y="0"/>
                  </a:moveTo>
                  <a:lnTo>
                    <a:pt x="16324" y="122"/>
                  </a:lnTo>
                  <a:lnTo>
                    <a:pt x="16407" y="729"/>
                  </a:lnTo>
                  <a:lnTo>
                    <a:pt x="15910" y="1464"/>
                  </a:lnTo>
                  <a:lnTo>
                    <a:pt x="15662" y="1342"/>
                  </a:lnTo>
                  <a:lnTo>
                    <a:pt x="15910" y="729"/>
                  </a:lnTo>
                  <a:lnTo>
                    <a:pt x="15828" y="245"/>
                  </a:lnTo>
                  <a:lnTo>
                    <a:pt x="15501" y="245"/>
                  </a:lnTo>
                  <a:lnTo>
                    <a:pt x="15170" y="1587"/>
                  </a:lnTo>
                  <a:lnTo>
                    <a:pt x="14839" y="1832"/>
                  </a:lnTo>
                  <a:lnTo>
                    <a:pt x="14346" y="3418"/>
                  </a:lnTo>
                  <a:lnTo>
                    <a:pt x="14346" y="4392"/>
                  </a:lnTo>
                  <a:lnTo>
                    <a:pt x="13519" y="5611"/>
                  </a:lnTo>
                  <a:lnTo>
                    <a:pt x="13109" y="5611"/>
                  </a:lnTo>
                  <a:lnTo>
                    <a:pt x="12368" y="5856"/>
                  </a:lnTo>
                  <a:lnTo>
                    <a:pt x="12203" y="6346"/>
                  </a:lnTo>
                  <a:lnTo>
                    <a:pt x="12530" y="6346"/>
                  </a:lnTo>
                  <a:lnTo>
                    <a:pt x="12285" y="6714"/>
                  </a:lnTo>
                  <a:lnTo>
                    <a:pt x="12530" y="6836"/>
                  </a:lnTo>
                  <a:lnTo>
                    <a:pt x="13026" y="6714"/>
                  </a:lnTo>
                  <a:lnTo>
                    <a:pt x="12778" y="7076"/>
                  </a:lnTo>
                  <a:lnTo>
                    <a:pt x="12530" y="7443"/>
                  </a:lnTo>
                  <a:lnTo>
                    <a:pt x="12368" y="7566"/>
                  </a:lnTo>
                  <a:lnTo>
                    <a:pt x="12368" y="7688"/>
                  </a:lnTo>
                  <a:lnTo>
                    <a:pt x="12695" y="8907"/>
                  </a:lnTo>
                  <a:lnTo>
                    <a:pt x="12530" y="9520"/>
                  </a:lnTo>
                  <a:lnTo>
                    <a:pt x="12203" y="9275"/>
                  </a:lnTo>
                  <a:lnTo>
                    <a:pt x="12203" y="8540"/>
                  </a:lnTo>
                  <a:lnTo>
                    <a:pt x="12120" y="7933"/>
                  </a:lnTo>
                  <a:lnTo>
                    <a:pt x="11954" y="7933"/>
                  </a:lnTo>
                  <a:lnTo>
                    <a:pt x="11954" y="7688"/>
                  </a:lnTo>
                  <a:lnTo>
                    <a:pt x="11789" y="7688"/>
                  </a:lnTo>
                  <a:lnTo>
                    <a:pt x="11541" y="8301"/>
                  </a:lnTo>
                  <a:lnTo>
                    <a:pt x="11706" y="9765"/>
                  </a:lnTo>
                  <a:lnTo>
                    <a:pt x="11458" y="10010"/>
                  </a:lnTo>
                  <a:lnTo>
                    <a:pt x="11048" y="9397"/>
                  </a:lnTo>
                  <a:lnTo>
                    <a:pt x="10635" y="8540"/>
                  </a:lnTo>
                  <a:lnTo>
                    <a:pt x="10469" y="8540"/>
                  </a:lnTo>
                  <a:lnTo>
                    <a:pt x="10059" y="8178"/>
                  </a:lnTo>
                  <a:lnTo>
                    <a:pt x="9728" y="8785"/>
                  </a:lnTo>
                  <a:lnTo>
                    <a:pt x="9728" y="9520"/>
                  </a:lnTo>
                  <a:lnTo>
                    <a:pt x="9232" y="10371"/>
                  </a:lnTo>
                  <a:lnTo>
                    <a:pt x="8905" y="10984"/>
                  </a:lnTo>
                  <a:lnTo>
                    <a:pt x="8243" y="11835"/>
                  </a:lnTo>
                  <a:lnTo>
                    <a:pt x="8160" y="12448"/>
                  </a:lnTo>
                  <a:lnTo>
                    <a:pt x="7585" y="13544"/>
                  </a:lnTo>
                  <a:lnTo>
                    <a:pt x="7006" y="14279"/>
                  </a:lnTo>
                  <a:lnTo>
                    <a:pt x="5193" y="14892"/>
                  </a:lnTo>
                  <a:lnTo>
                    <a:pt x="4945" y="15009"/>
                  </a:lnTo>
                  <a:lnTo>
                    <a:pt x="5110" y="15989"/>
                  </a:lnTo>
                  <a:lnTo>
                    <a:pt x="5276" y="16234"/>
                  </a:lnTo>
                  <a:lnTo>
                    <a:pt x="4945" y="16111"/>
                  </a:lnTo>
                  <a:lnTo>
                    <a:pt x="4618" y="16479"/>
                  </a:lnTo>
                  <a:lnTo>
                    <a:pt x="4121" y="16595"/>
                  </a:lnTo>
                  <a:lnTo>
                    <a:pt x="3873" y="16840"/>
                  </a:lnTo>
                  <a:lnTo>
                    <a:pt x="3712" y="17698"/>
                  </a:lnTo>
                  <a:lnTo>
                    <a:pt x="3712" y="18549"/>
                  </a:lnTo>
                  <a:lnTo>
                    <a:pt x="3298" y="19529"/>
                  </a:lnTo>
                  <a:lnTo>
                    <a:pt x="3298" y="19652"/>
                  </a:lnTo>
                  <a:lnTo>
                    <a:pt x="2474" y="19529"/>
                  </a:lnTo>
                  <a:lnTo>
                    <a:pt x="1568" y="19039"/>
                  </a:lnTo>
                  <a:lnTo>
                    <a:pt x="823" y="19039"/>
                  </a:lnTo>
                  <a:lnTo>
                    <a:pt x="658" y="18549"/>
                  </a:lnTo>
                  <a:lnTo>
                    <a:pt x="248" y="17820"/>
                  </a:lnTo>
                  <a:lnTo>
                    <a:pt x="0" y="17943"/>
                  </a:lnTo>
                  <a:lnTo>
                    <a:pt x="496" y="19162"/>
                  </a:lnTo>
                  <a:lnTo>
                    <a:pt x="1237" y="19891"/>
                  </a:lnTo>
                  <a:lnTo>
                    <a:pt x="1403" y="20258"/>
                  </a:lnTo>
                  <a:lnTo>
                    <a:pt x="1895" y="20871"/>
                  </a:lnTo>
                  <a:lnTo>
                    <a:pt x="1978" y="21478"/>
                  </a:lnTo>
                  <a:lnTo>
                    <a:pt x="2392" y="21600"/>
                  </a:lnTo>
                  <a:lnTo>
                    <a:pt x="3050" y="21355"/>
                  </a:lnTo>
                  <a:lnTo>
                    <a:pt x="3132" y="20871"/>
                  </a:lnTo>
                  <a:lnTo>
                    <a:pt x="3629" y="20993"/>
                  </a:lnTo>
                  <a:lnTo>
                    <a:pt x="3956" y="20748"/>
                  </a:lnTo>
                  <a:lnTo>
                    <a:pt x="5193" y="20871"/>
                  </a:lnTo>
                  <a:lnTo>
                    <a:pt x="6513" y="20136"/>
                  </a:lnTo>
                  <a:lnTo>
                    <a:pt x="6844" y="19652"/>
                  </a:lnTo>
                  <a:lnTo>
                    <a:pt x="7999" y="19652"/>
                  </a:lnTo>
                  <a:lnTo>
                    <a:pt x="8491" y="19891"/>
                  </a:lnTo>
                  <a:lnTo>
                    <a:pt x="8657" y="20381"/>
                  </a:lnTo>
                  <a:lnTo>
                    <a:pt x="9232" y="20381"/>
                  </a:lnTo>
                  <a:lnTo>
                    <a:pt x="10142" y="19652"/>
                  </a:lnTo>
                  <a:lnTo>
                    <a:pt x="11296" y="19284"/>
                  </a:lnTo>
                  <a:lnTo>
                    <a:pt x="11131" y="18917"/>
                  </a:lnTo>
                  <a:lnTo>
                    <a:pt x="12120" y="16840"/>
                  </a:lnTo>
                  <a:lnTo>
                    <a:pt x="12368" y="15376"/>
                  </a:lnTo>
                  <a:lnTo>
                    <a:pt x="13109" y="13789"/>
                  </a:lnTo>
                  <a:lnTo>
                    <a:pt x="13601" y="11229"/>
                  </a:lnTo>
                  <a:lnTo>
                    <a:pt x="13601" y="10739"/>
                  </a:lnTo>
                  <a:lnTo>
                    <a:pt x="13850" y="10126"/>
                  </a:lnTo>
                  <a:lnTo>
                    <a:pt x="13850" y="9765"/>
                  </a:lnTo>
                  <a:lnTo>
                    <a:pt x="14263" y="8907"/>
                  </a:lnTo>
                  <a:lnTo>
                    <a:pt x="14673" y="9152"/>
                  </a:lnTo>
                  <a:lnTo>
                    <a:pt x="16407" y="9152"/>
                  </a:lnTo>
                  <a:lnTo>
                    <a:pt x="16655" y="9397"/>
                  </a:lnTo>
                  <a:lnTo>
                    <a:pt x="17230" y="9397"/>
                  </a:lnTo>
                  <a:lnTo>
                    <a:pt x="17727" y="9520"/>
                  </a:lnTo>
                  <a:lnTo>
                    <a:pt x="17727" y="9275"/>
                  </a:lnTo>
                  <a:lnTo>
                    <a:pt x="18385" y="9765"/>
                  </a:lnTo>
                  <a:lnTo>
                    <a:pt x="18716" y="9887"/>
                  </a:lnTo>
                  <a:lnTo>
                    <a:pt x="19208" y="9520"/>
                  </a:lnTo>
                  <a:lnTo>
                    <a:pt x="19788" y="9397"/>
                  </a:lnTo>
                  <a:lnTo>
                    <a:pt x="19788" y="8907"/>
                  </a:lnTo>
                  <a:lnTo>
                    <a:pt x="19208" y="8178"/>
                  </a:lnTo>
                  <a:lnTo>
                    <a:pt x="19208" y="7443"/>
                  </a:lnTo>
                  <a:lnTo>
                    <a:pt x="19374" y="7076"/>
                  </a:lnTo>
                  <a:lnTo>
                    <a:pt x="20363" y="7321"/>
                  </a:lnTo>
                  <a:lnTo>
                    <a:pt x="21104" y="6953"/>
                  </a:lnTo>
                  <a:lnTo>
                    <a:pt x="21600" y="6346"/>
                  </a:lnTo>
                  <a:lnTo>
                    <a:pt x="21435" y="5856"/>
                  </a:lnTo>
                  <a:lnTo>
                    <a:pt x="21104" y="5856"/>
                  </a:lnTo>
                  <a:lnTo>
                    <a:pt x="20611" y="5734"/>
                  </a:lnTo>
                  <a:lnTo>
                    <a:pt x="20197" y="5127"/>
                  </a:lnTo>
                  <a:lnTo>
                    <a:pt x="19788" y="5250"/>
                  </a:lnTo>
                  <a:lnTo>
                    <a:pt x="19291" y="4515"/>
                  </a:lnTo>
                  <a:lnTo>
                    <a:pt x="18960" y="4515"/>
                  </a:lnTo>
                  <a:lnTo>
                    <a:pt x="18550" y="5005"/>
                  </a:lnTo>
                  <a:lnTo>
                    <a:pt x="18385" y="4637"/>
                  </a:lnTo>
                  <a:lnTo>
                    <a:pt x="18877" y="4025"/>
                  </a:lnTo>
                  <a:lnTo>
                    <a:pt x="18550" y="3663"/>
                  </a:lnTo>
                  <a:lnTo>
                    <a:pt x="18468" y="3780"/>
                  </a:lnTo>
                  <a:lnTo>
                    <a:pt x="18137" y="4392"/>
                  </a:lnTo>
                  <a:lnTo>
                    <a:pt x="17971" y="3902"/>
                  </a:lnTo>
                  <a:lnTo>
                    <a:pt x="17727" y="3902"/>
                  </a:lnTo>
                  <a:lnTo>
                    <a:pt x="17727" y="2806"/>
                  </a:lnTo>
                  <a:lnTo>
                    <a:pt x="18137" y="2683"/>
                  </a:lnTo>
                  <a:lnTo>
                    <a:pt x="18137" y="2193"/>
                  </a:lnTo>
                  <a:lnTo>
                    <a:pt x="17561" y="1587"/>
                  </a:lnTo>
                  <a:lnTo>
                    <a:pt x="17479" y="1954"/>
                  </a:lnTo>
                  <a:lnTo>
                    <a:pt x="16899" y="1342"/>
                  </a:lnTo>
                  <a:lnTo>
                    <a:pt x="16899" y="367"/>
                  </a:lnTo>
                  <a:lnTo>
                    <a:pt x="16490" y="0"/>
                  </a:lnTo>
                  <a:close/>
                </a:path>
              </a:pathLst>
            </a:custGeom>
            <a:solidFill>
              <a:srgbClr val="CCD4D8"/>
            </a:solidFill>
            <a:ln w="12700" cap="flat">
              <a:noFill/>
              <a:miter lim="400000"/>
            </a:ln>
            <a:effectLst/>
          </p:spPr>
          <p:txBody>
            <a:bodyPr wrap="square" lIns="0" tIns="0" rIns="0" bIns="0" numCol="1" anchor="ctr">
              <a:noAutofit/>
            </a:bodyPr>
            <a:lstStyle/>
            <a:p>
              <a:pPr defTabSz="342900">
                <a:lnSpc>
                  <a:spcPct val="100000"/>
                </a:lnSpc>
                <a:spcBef>
                  <a:spcPts val="0"/>
                </a:spcBef>
                <a:defRPr sz="1400">
                  <a:latin typeface="Arial"/>
                  <a:ea typeface="Arial"/>
                  <a:cs typeface="Arial"/>
                  <a:sym typeface="Arial"/>
                </a:defRPr>
              </a:pPr>
              <a:endParaRPr sz="525"/>
            </a:p>
          </p:txBody>
        </p:sp>
        <p:sp>
          <p:nvSpPr>
            <p:cNvPr id="102" name="Google Shape;10497;p32">
              <a:extLst>
                <a:ext uri="{FF2B5EF4-FFF2-40B4-BE49-F238E27FC236}">
                  <a16:creationId xmlns:a16="http://schemas.microsoft.com/office/drawing/2014/main" id="{D1C72DCB-D1B9-1986-64B2-EA01493703FE}"/>
                </a:ext>
              </a:extLst>
            </p:cNvPr>
            <p:cNvSpPr/>
            <p:nvPr/>
          </p:nvSpPr>
          <p:spPr>
            <a:xfrm>
              <a:off x="18741249" y="7042645"/>
              <a:ext cx="595390" cy="1099753"/>
            </a:xfrm>
            <a:custGeom>
              <a:avLst/>
              <a:gdLst/>
              <a:ahLst/>
              <a:cxnLst>
                <a:cxn ang="0">
                  <a:pos x="wd2" y="hd2"/>
                </a:cxn>
                <a:cxn ang="5400000">
                  <a:pos x="wd2" y="hd2"/>
                </a:cxn>
                <a:cxn ang="10800000">
                  <a:pos x="wd2" y="hd2"/>
                </a:cxn>
                <a:cxn ang="16200000">
                  <a:pos x="wd2" y="hd2"/>
                </a:cxn>
              </a:cxnLst>
              <a:rect l="0" t="0" r="r" b="b"/>
              <a:pathLst>
                <a:path w="21600" h="21600" extrusionOk="0">
                  <a:moveTo>
                    <a:pt x="8242" y="0"/>
                  </a:moveTo>
                  <a:lnTo>
                    <a:pt x="7861" y="197"/>
                  </a:lnTo>
                  <a:lnTo>
                    <a:pt x="7200" y="197"/>
                  </a:lnTo>
                  <a:lnTo>
                    <a:pt x="6629" y="295"/>
                  </a:lnTo>
                  <a:lnTo>
                    <a:pt x="6820" y="735"/>
                  </a:lnTo>
                  <a:lnTo>
                    <a:pt x="5873" y="932"/>
                  </a:lnTo>
                  <a:lnTo>
                    <a:pt x="5398" y="735"/>
                  </a:lnTo>
                  <a:lnTo>
                    <a:pt x="4642" y="883"/>
                  </a:lnTo>
                  <a:lnTo>
                    <a:pt x="4642" y="1030"/>
                  </a:lnTo>
                  <a:lnTo>
                    <a:pt x="4071" y="1175"/>
                  </a:lnTo>
                  <a:lnTo>
                    <a:pt x="3976" y="981"/>
                  </a:lnTo>
                  <a:lnTo>
                    <a:pt x="3600" y="981"/>
                  </a:lnTo>
                  <a:lnTo>
                    <a:pt x="3315" y="1175"/>
                  </a:lnTo>
                  <a:lnTo>
                    <a:pt x="2744" y="932"/>
                  </a:lnTo>
                  <a:lnTo>
                    <a:pt x="2368" y="1030"/>
                  </a:lnTo>
                  <a:lnTo>
                    <a:pt x="2273" y="1273"/>
                  </a:lnTo>
                  <a:lnTo>
                    <a:pt x="1893" y="1273"/>
                  </a:lnTo>
                  <a:lnTo>
                    <a:pt x="1703" y="1224"/>
                  </a:lnTo>
                  <a:lnTo>
                    <a:pt x="1798" y="1030"/>
                  </a:lnTo>
                  <a:lnTo>
                    <a:pt x="1422" y="981"/>
                  </a:lnTo>
                  <a:lnTo>
                    <a:pt x="851" y="1126"/>
                  </a:lnTo>
                  <a:lnTo>
                    <a:pt x="661" y="1224"/>
                  </a:lnTo>
                  <a:lnTo>
                    <a:pt x="471" y="1372"/>
                  </a:lnTo>
                  <a:lnTo>
                    <a:pt x="281" y="1421"/>
                  </a:lnTo>
                  <a:lnTo>
                    <a:pt x="0" y="1470"/>
                  </a:lnTo>
                  <a:lnTo>
                    <a:pt x="281" y="1667"/>
                  </a:lnTo>
                  <a:lnTo>
                    <a:pt x="1137" y="1861"/>
                  </a:lnTo>
                  <a:lnTo>
                    <a:pt x="1608" y="2205"/>
                  </a:lnTo>
                  <a:lnTo>
                    <a:pt x="2083" y="2399"/>
                  </a:lnTo>
                  <a:lnTo>
                    <a:pt x="2178" y="2694"/>
                  </a:lnTo>
                  <a:lnTo>
                    <a:pt x="1893" y="2891"/>
                  </a:lnTo>
                  <a:lnTo>
                    <a:pt x="2839" y="3331"/>
                  </a:lnTo>
                  <a:lnTo>
                    <a:pt x="3315" y="3820"/>
                  </a:lnTo>
                  <a:lnTo>
                    <a:pt x="4451" y="3820"/>
                  </a:lnTo>
                  <a:lnTo>
                    <a:pt x="5117" y="3919"/>
                  </a:lnTo>
                  <a:lnTo>
                    <a:pt x="5683" y="3722"/>
                  </a:lnTo>
                  <a:lnTo>
                    <a:pt x="6439" y="3722"/>
                  </a:lnTo>
                  <a:lnTo>
                    <a:pt x="6820" y="3968"/>
                  </a:lnTo>
                  <a:lnTo>
                    <a:pt x="7485" y="4066"/>
                  </a:lnTo>
                  <a:lnTo>
                    <a:pt x="7580" y="4310"/>
                  </a:lnTo>
                  <a:lnTo>
                    <a:pt x="7485" y="4556"/>
                  </a:lnTo>
                  <a:lnTo>
                    <a:pt x="8337" y="4654"/>
                  </a:lnTo>
                  <a:lnTo>
                    <a:pt x="8337" y="4850"/>
                  </a:lnTo>
                  <a:lnTo>
                    <a:pt x="7956" y="4897"/>
                  </a:lnTo>
                  <a:lnTo>
                    <a:pt x="7580" y="5389"/>
                  </a:lnTo>
                  <a:lnTo>
                    <a:pt x="7390" y="5583"/>
                  </a:lnTo>
                  <a:lnTo>
                    <a:pt x="6820" y="5583"/>
                  </a:lnTo>
                  <a:lnTo>
                    <a:pt x="6063" y="5780"/>
                  </a:lnTo>
                  <a:lnTo>
                    <a:pt x="5683" y="5780"/>
                  </a:lnTo>
                  <a:lnTo>
                    <a:pt x="5683" y="5927"/>
                  </a:lnTo>
                  <a:lnTo>
                    <a:pt x="6349" y="6318"/>
                  </a:lnTo>
                  <a:lnTo>
                    <a:pt x="5968" y="6515"/>
                  </a:lnTo>
                  <a:lnTo>
                    <a:pt x="6063" y="6662"/>
                  </a:lnTo>
                  <a:lnTo>
                    <a:pt x="6439" y="6662"/>
                  </a:lnTo>
                  <a:lnTo>
                    <a:pt x="6820" y="7053"/>
                  </a:lnTo>
                  <a:lnTo>
                    <a:pt x="7580" y="7053"/>
                  </a:lnTo>
                  <a:lnTo>
                    <a:pt x="8432" y="7299"/>
                  </a:lnTo>
                  <a:lnTo>
                    <a:pt x="8907" y="7299"/>
                  </a:lnTo>
                  <a:lnTo>
                    <a:pt x="9568" y="7788"/>
                  </a:lnTo>
                  <a:lnTo>
                    <a:pt x="10325" y="7985"/>
                  </a:lnTo>
                  <a:lnTo>
                    <a:pt x="10895" y="8327"/>
                  </a:lnTo>
                  <a:lnTo>
                    <a:pt x="10800" y="8523"/>
                  </a:lnTo>
                  <a:lnTo>
                    <a:pt x="11651" y="9013"/>
                  </a:lnTo>
                  <a:lnTo>
                    <a:pt x="11842" y="9308"/>
                  </a:lnTo>
                  <a:lnTo>
                    <a:pt x="12222" y="9453"/>
                  </a:lnTo>
                  <a:lnTo>
                    <a:pt x="12788" y="9453"/>
                  </a:lnTo>
                  <a:lnTo>
                    <a:pt x="13168" y="9699"/>
                  </a:lnTo>
                  <a:lnTo>
                    <a:pt x="13168" y="9846"/>
                  </a:lnTo>
                  <a:lnTo>
                    <a:pt x="13549" y="10040"/>
                  </a:lnTo>
                  <a:lnTo>
                    <a:pt x="13739" y="10040"/>
                  </a:lnTo>
                  <a:lnTo>
                    <a:pt x="14115" y="10090"/>
                  </a:lnTo>
                  <a:lnTo>
                    <a:pt x="14020" y="10335"/>
                  </a:lnTo>
                  <a:lnTo>
                    <a:pt x="14210" y="10483"/>
                  </a:lnTo>
                  <a:lnTo>
                    <a:pt x="14875" y="10483"/>
                  </a:lnTo>
                  <a:lnTo>
                    <a:pt x="15156" y="10726"/>
                  </a:lnTo>
                  <a:lnTo>
                    <a:pt x="15442" y="10775"/>
                  </a:lnTo>
                  <a:lnTo>
                    <a:pt x="15917" y="10677"/>
                  </a:lnTo>
                  <a:lnTo>
                    <a:pt x="16107" y="10825"/>
                  </a:lnTo>
                  <a:lnTo>
                    <a:pt x="15822" y="11021"/>
                  </a:lnTo>
                  <a:lnTo>
                    <a:pt x="15632" y="11412"/>
                  </a:lnTo>
                  <a:lnTo>
                    <a:pt x="15917" y="11560"/>
                  </a:lnTo>
                  <a:lnTo>
                    <a:pt x="16297" y="11560"/>
                  </a:lnTo>
                  <a:lnTo>
                    <a:pt x="16297" y="11951"/>
                  </a:lnTo>
                  <a:lnTo>
                    <a:pt x="15537" y="12246"/>
                  </a:lnTo>
                  <a:lnTo>
                    <a:pt x="15632" y="12541"/>
                  </a:lnTo>
                  <a:lnTo>
                    <a:pt x="15822" y="12735"/>
                  </a:lnTo>
                  <a:lnTo>
                    <a:pt x="15917" y="13177"/>
                  </a:lnTo>
                  <a:lnTo>
                    <a:pt x="15442" y="13273"/>
                  </a:lnTo>
                  <a:lnTo>
                    <a:pt x="15346" y="13273"/>
                  </a:lnTo>
                  <a:lnTo>
                    <a:pt x="15632" y="13716"/>
                  </a:lnTo>
                  <a:lnTo>
                    <a:pt x="16107" y="13861"/>
                  </a:lnTo>
                  <a:lnTo>
                    <a:pt x="16578" y="14402"/>
                  </a:lnTo>
                  <a:lnTo>
                    <a:pt x="16483" y="14842"/>
                  </a:lnTo>
                  <a:lnTo>
                    <a:pt x="16578" y="15087"/>
                  </a:lnTo>
                  <a:lnTo>
                    <a:pt x="16483" y="15429"/>
                  </a:lnTo>
                  <a:lnTo>
                    <a:pt x="16578" y="15724"/>
                  </a:lnTo>
                  <a:lnTo>
                    <a:pt x="16107" y="16164"/>
                  </a:lnTo>
                  <a:lnTo>
                    <a:pt x="15822" y="16213"/>
                  </a:lnTo>
                  <a:lnTo>
                    <a:pt x="15632" y="16410"/>
                  </a:lnTo>
                  <a:lnTo>
                    <a:pt x="14971" y="16555"/>
                  </a:lnTo>
                  <a:lnTo>
                    <a:pt x="14210" y="16801"/>
                  </a:lnTo>
                  <a:lnTo>
                    <a:pt x="13925" y="17047"/>
                  </a:lnTo>
                  <a:lnTo>
                    <a:pt x="12978" y="17047"/>
                  </a:lnTo>
                  <a:lnTo>
                    <a:pt x="12507" y="17192"/>
                  </a:lnTo>
                  <a:lnTo>
                    <a:pt x="12602" y="17684"/>
                  </a:lnTo>
                  <a:lnTo>
                    <a:pt x="13168" y="17780"/>
                  </a:lnTo>
                  <a:lnTo>
                    <a:pt x="13644" y="18025"/>
                  </a:lnTo>
                  <a:lnTo>
                    <a:pt x="13549" y="18173"/>
                  </a:lnTo>
                  <a:lnTo>
                    <a:pt x="13739" y="18515"/>
                  </a:lnTo>
                  <a:lnTo>
                    <a:pt x="12978" y="18515"/>
                  </a:lnTo>
                  <a:lnTo>
                    <a:pt x="12788" y="18320"/>
                  </a:lnTo>
                  <a:lnTo>
                    <a:pt x="12317" y="18173"/>
                  </a:lnTo>
                  <a:lnTo>
                    <a:pt x="11085" y="18320"/>
                  </a:lnTo>
                  <a:lnTo>
                    <a:pt x="10800" y="18271"/>
                  </a:lnTo>
                  <a:lnTo>
                    <a:pt x="10229" y="18271"/>
                  </a:lnTo>
                  <a:lnTo>
                    <a:pt x="9949" y="18613"/>
                  </a:lnTo>
                  <a:lnTo>
                    <a:pt x="9378" y="18662"/>
                  </a:lnTo>
                  <a:lnTo>
                    <a:pt x="8907" y="19004"/>
                  </a:lnTo>
                  <a:lnTo>
                    <a:pt x="8998" y="19053"/>
                  </a:lnTo>
                  <a:lnTo>
                    <a:pt x="8998" y="19348"/>
                  </a:lnTo>
                  <a:lnTo>
                    <a:pt x="9473" y="19397"/>
                  </a:lnTo>
                  <a:lnTo>
                    <a:pt x="9758" y="19348"/>
                  </a:lnTo>
                  <a:lnTo>
                    <a:pt x="9949" y="19397"/>
                  </a:lnTo>
                  <a:lnTo>
                    <a:pt x="10325" y="19348"/>
                  </a:lnTo>
                  <a:lnTo>
                    <a:pt x="10895" y="19397"/>
                  </a:lnTo>
                  <a:lnTo>
                    <a:pt x="11275" y="19348"/>
                  </a:lnTo>
                  <a:lnTo>
                    <a:pt x="11085" y="19495"/>
                  </a:lnTo>
                  <a:lnTo>
                    <a:pt x="10325" y="19788"/>
                  </a:lnTo>
                  <a:lnTo>
                    <a:pt x="9949" y="20083"/>
                  </a:lnTo>
                  <a:lnTo>
                    <a:pt x="9949" y="20523"/>
                  </a:lnTo>
                  <a:lnTo>
                    <a:pt x="9854" y="20720"/>
                  </a:lnTo>
                  <a:lnTo>
                    <a:pt x="10139" y="20720"/>
                  </a:lnTo>
                  <a:lnTo>
                    <a:pt x="9949" y="20769"/>
                  </a:lnTo>
                  <a:lnTo>
                    <a:pt x="9949" y="21111"/>
                  </a:lnTo>
                  <a:lnTo>
                    <a:pt x="10325" y="21258"/>
                  </a:lnTo>
                  <a:lnTo>
                    <a:pt x="10610" y="21209"/>
                  </a:lnTo>
                  <a:lnTo>
                    <a:pt x="10325" y="21357"/>
                  </a:lnTo>
                  <a:lnTo>
                    <a:pt x="9854" y="21455"/>
                  </a:lnTo>
                  <a:lnTo>
                    <a:pt x="9378" y="21600"/>
                  </a:lnTo>
                  <a:lnTo>
                    <a:pt x="10139" y="21600"/>
                  </a:lnTo>
                  <a:lnTo>
                    <a:pt x="11180" y="21357"/>
                  </a:lnTo>
                  <a:lnTo>
                    <a:pt x="11180" y="21307"/>
                  </a:lnTo>
                  <a:lnTo>
                    <a:pt x="11275" y="21307"/>
                  </a:lnTo>
                  <a:lnTo>
                    <a:pt x="11651" y="21111"/>
                  </a:lnTo>
                  <a:lnTo>
                    <a:pt x="11746" y="20867"/>
                  </a:lnTo>
                  <a:lnTo>
                    <a:pt x="11842" y="20720"/>
                  </a:lnTo>
                  <a:lnTo>
                    <a:pt x="12222" y="20769"/>
                  </a:lnTo>
                  <a:lnTo>
                    <a:pt x="12317" y="20720"/>
                  </a:lnTo>
                  <a:lnTo>
                    <a:pt x="12978" y="20474"/>
                  </a:lnTo>
                  <a:lnTo>
                    <a:pt x="13168" y="20474"/>
                  </a:lnTo>
                  <a:lnTo>
                    <a:pt x="13263" y="20327"/>
                  </a:lnTo>
                  <a:lnTo>
                    <a:pt x="13549" y="20277"/>
                  </a:lnTo>
                  <a:lnTo>
                    <a:pt x="13454" y="20132"/>
                  </a:lnTo>
                  <a:lnTo>
                    <a:pt x="13454" y="20083"/>
                  </a:lnTo>
                  <a:lnTo>
                    <a:pt x="13263" y="19886"/>
                  </a:lnTo>
                  <a:lnTo>
                    <a:pt x="13549" y="19886"/>
                  </a:lnTo>
                  <a:lnTo>
                    <a:pt x="13739" y="20034"/>
                  </a:lnTo>
                  <a:lnTo>
                    <a:pt x="14020" y="20083"/>
                  </a:lnTo>
                  <a:lnTo>
                    <a:pt x="14210" y="19985"/>
                  </a:lnTo>
                  <a:lnTo>
                    <a:pt x="14210" y="19788"/>
                  </a:lnTo>
                  <a:lnTo>
                    <a:pt x="13739" y="19545"/>
                  </a:lnTo>
                  <a:lnTo>
                    <a:pt x="14305" y="19788"/>
                  </a:lnTo>
                  <a:lnTo>
                    <a:pt x="14685" y="19641"/>
                  </a:lnTo>
                  <a:lnTo>
                    <a:pt x="14590" y="19397"/>
                  </a:lnTo>
                  <a:lnTo>
                    <a:pt x="14685" y="19299"/>
                  </a:lnTo>
                  <a:lnTo>
                    <a:pt x="14020" y="19151"/>
                  </a:lnTo>
                  <a:lnTo>
                    <a:pt x="14305" y="19151"/>
                  </a:lnTo>
                  <a:lnTo>
                    <a:pt x="14590" y="19102"/>
                  </a:lnTo>
                  <a:lnTo>
                    <a:pt x="14590" y="19053"/>
                  </a:lnTo>
                  <a:lnTo>
                    <a:pt x="14210" y="18908"/>
                  </a:lnTo>
                  <a:lnTo>
                    <a:pt x="14685" y="19004"/>
                  </a:lnTo>
                  <a:lnTo>
                    <a:pt x="14875" y="18908"/>
                  </a:lnTo>
                  <a:lnTo>
                    <a:pt x="14971" y="18760"/>
                  </a:lnTo>
                  <a:lnTo>
                    <a:pt x="14971" y="18908"/>
                  </a:lnTo>
                  <a:lnTo>
                    <a:pt x="14875" y="19102"/>
                  </a:lnTo>
                  <a:lnTo>
                    <a:pt x="14971" y="19102"/>
                  </a:lnTo>
                  <a:lnTo>
                    <a:pt x="15442" y="19053"/>
                  </a:lnTo>
                  <a:lnTo>
                    <a:pt x="15822" y="19151"/>
                  </a:lnTo>
                  <a:lnTo>
                    <a:pt x="16388" y="19102"/>
                  </a:lnTo>
                  <a:lnTo>
                    <a:pt x="17529" y="18760"/>
                  </a:lnTo>
                  <a:lnTo>
                    <a:pt x="17905" y="18613"/>
                  </a:lnTo>
                  <a:lnTo>
                    <a:pt x="18380" y="18613"/>
                  </a:lnTo>
                  <a:lnTo>
                    <a:pt x="18380" y="18367"/>
                  </a:lnTo>
                  <a:lnTo>
                    <a:pt x="18851" y="18173"/>
                  </a:lnTo>
                  <a:lnTo>
                    <a:pt x="19327" y="18075"/>
                  </a:lnTo>
                  <a:lnTo>
                    <a:pt x="19897" y="17780"/>
                  </a:lnTo>
                  <a:lnTo>
                    <a:pt x="20178" y="17684"/>
                  </a:lnTo>
                  <a:lnTo>
                    <a:pt x="20273" y="17389"/>
                  </a:lnTo>
                  <a:lnTo>
                    <a:pt x="20558" y="17339"/>
                  </a:lnTo>
                  <a:lnTo>
                    <a:pt x="20844" y="17143"/>
                  </a:lnTo>
                  <a:lnTo>
                    <a:pt x="20749" y="17047"/>
                  </a:lnTo>
                  <a:lnTo>
                    <a:pt x="20844" y="16801"/>
                  </a:lnTo>
                  <a:lnTo>
                    <a:pt x="20558" y="16555"/>
                  </a:lnTo>
                  <a:lnTo>
                    <a:pt x="21034" y="16361"/>
                  </a:lnTo>
                  <a:lnTo>
                    <a:pt x="21034" y="16164"/>
                  </a:lnTo>
                  <a:lnTo>
                    <a:pt x="21224" y="16115"/>
                  </a:lnTo>
                  <a:lnTo>
                    <a:pt x="21224" y="15968"/>
                  </a:lnTo>
                  <a:lnTo>
                    <a:pt x="21034" y="15820"/>
                  </a:lnTo>
                  <a:lnTo>
                    <a:pt x="21034" y="15626"/>
                  </a:lnTo>
                  <a:lnTo>
                    <a:pt x="21224" y="15577"/>
                  </a:lnTo>
                  <a:lnTo>
                    <a:pt x="21319" y="15675"/>
                  </a:lnTo>
                  <a:lnTo>
                    <a:pt x="21319" y="15724"/>
                  </a:lnTo>
                  <a:lnTo>
                    <a:pt x="21410" y="15724"/>
                  </a:lnTo>
                  <a:lnTo>
                    <a:pt x="21600" y="15577"/>
                  </a:lnTo>
                  <a:lnTo>
                    <a:pt x="21224" y="15233"/>
                  </a:lnTo>
                  <a:lnTo>
                    <a:pt x="21129" y="15087"/>
                  </a:lnTo>
                  <a:lnTo>
                    <a:pt x="20844" y="14989"/>
                  </a:lnTo>
                  <a:lnTo>
                    <a:pt x="20844" y="14891"/>
                  </a:lnTo>
                  <a:lnTo>
                    <a:pt x="20749" y="14500"/>
                  </a:lnTo>
                  <a:lnTo>
                    <a:pt x="20844" y="14451"/>
                  </a:lnTo>
                  <a:lnTo>
                    <a:pt x="20654" y="14205"/>
                  </a:lnTo>
                  <a:lnTo>
                    <a:pt x="20749" y="14107"/>
                  </a:lnTo>
                  <a:lnTo>
                    <a:pt x="20749" y="13861"/>
                  </a:lnTo>
                  <a:lnTo>
                    <a:pt x="20558" y="13716"/>
                  </a:lnTo>
                  <a:lnTo>
                    <a:pt x="20368" y="13273"/>
                  </a:lnTo>
                  <a:lnTo>
                    <a:pt x="20178" y="13224"/>
                  </a:lnTo>
                  <a:lnTo>
                    <a:pt x="20088" y="12735"/>
                  </a:lnTo>
                  <a:lnTo>
                    <a:pt x="19612" y="12442"/>
                  </a:lnTo>
                  <a:lnTo>
                    <a:pt x="19707" y="12295"/>
                  </a:lnTo>
                  <a:lnTo>
                    <a:pt x="19612" y="12196"/>
                  </a:lnTo>
                  <a:lnTo>
                    <a:pt x="19612" y="12049"/>
                  </a:lnTo>
                  <a:lnTo>
                    <a:pt x="18946" y="11756"/>
                  </a:lnTo>
                  <a:lnTo>
                    <a:pt x="18946" y="11560"/>
                  </a:lnTo>
                  <a:lnTo>
                    <a:pt x="18851" y="11560"/>
                  </a:lnTo>
                  <a:lnTo>
                    <a:pt x="18761" y="11314"/>
                  </a:lnTo>
                  <a:lnTo>
                    <a:pt x="18380" y="11021"/>
                  </a:lnTo>
                  <a:lnTo>
                    <a:pt x="17244" y="10532"/>
                  </a:lnTo>
                  <a:lnTo>
                    <a:pt x="16958" y="10286"/>
                  </a:lnTo>
                  <a:lnTo>
                    <a:pt x="15632" y="9797"/>
                  </a:lnTo>
                  <a:lnTo>
                    <a:pt x="14210" y="9453"/>
                  </a:lnTo>
                  <a:lnTo>
                    <a:pt x="14210" y="9308"/>
                  </a:lnTo>
                  <a:lnTo>
                    <a:pt x="13644" y="9209"/>
                  </a:lnTo>
                  <a:lnTo>
                    <a:pt x="12602" y="8767"/>
                  </a:lnTo>
                  <a:lnTo>
                    <a:pt x="12507" y="8573"/>
                  </a:lnTo>
                  <a:lnTo>
                    <a:pt x="12317" y="8278"/>
                  </a:lnTo>
                  <a:lnTo>
                    <a:pt x="12317" y="8034"/>
                  </a:lnTo>
                  <a:lnTo>
                    <a:pt x="12127" y="7739"/>
                  </a:lnTo>
                  <a:lnTo>
                    <a:pt x="11746" y="7739"/>
                  </a:lnTo>
                  <a:lnTo>
                    <a:pt x="11180" y="7348"/>
                  </a:lnTo>
                  <a:lnTo>
                    <a:pt x="10325" y="7152"/>
                  </a:lnTo>
                  <a:lnTo>
                    <a:pt x="9854" y="7102"/>
                  </a:lnTo>
                  <a:lnTo>
                    <a:pt x="10325" y="7004"/>
                  </a:lnTo>
                  <a:lnTo>
                    <a:pt x="10325" y="6857"/>
                  </a:lnTo>
                  <a:lnTo>
                    <a:pt x="9854" y="6613"/>
                  </a:lnTo>
                  <a:lnTo>
                    <a:pt x="10139" y="6367"/>
                  </a:lnTo>
                  <a:lnTo>
                    <a:pt x="10325" y="5927"/>
                  </a:lnTo>
                  <a:lnTo>
                    <a:pt x="10229" y="5829"/>
                  </a:lnTo>
                  <a:lnTo>
                    <a:pt x="9949" y="5829"/>
                  </a:lnTo>
                  <a:lnTo>
                    <a:pt x="9949" y="5583"/>
                  </a:lnTo>
                  <a:lnTo>
                    <a:pt x="10229" y="5438"/>
                  </a:lnTo>
                  <a:lnTo>
                    <a:pt x="10325" y="5192"/>
                  </a:lnTo>
                  <a:lnTo>
                    <a:pt x="10610" y="5143"/>
                  </a:lnTo>
                  <a:lnTo>
                    <a:pt x="10705" y="5045"/>
                  </a:lnTo>
                  <a:lnTo>
                    <a:pt x="10800" y="5094"/>
                  </a:lnTo>
                  <a:lnTo>
                    <a:pt x="11085" y="5094"/>
                  </a:lnTo>
                  <a:lnTo>
                    <a:pt x="11556" y="4801"/>
                  </a:lnTo>
                  <a:lnTo>
                    <a:pt x="11651" y="4801"/>
                  </a:lnTo>
                  <a:lnTo>
                    <a:pt x="11842" y="4654"/>
                  </a:lnTo>
                  <a:lnTo>
                    <a:pt x="11651" y="4457"/>
                  </a:lnTo>
                  <a:lnTo>
                    <a:pt x="11746" y="4408"/>
                  </a:lnTo>
                  <a:lnTo>
                    <a:pt x="11746" y="4066"/>
                  </a:lnTo>
                  <a:lnTo>
                    <a:pt x="11651" y="3919"/>
                  </a:lnTo>
                  <a:lnTo>
                    <a:pt x="11842" y="3820"/>
                  </a:lnTo>
                  <a:lnTo>
                    <a:pt x="11842" y="3624"/>
                  </a:lnTo>
                  <a:lnTo>
                    <a:pt x="12127" y="3624"/>
                  </a:lnTo>
                  <a:lnTo>
                    <a:pt x="12222" y="3722"/>
                  </a:lnTo>
                  <a:lnTo>
                    <a:pt x="12317" y="3722"/>
                  </a:lnTo>
                  <a:lnTo>
                    <a:pt x="12693" y="3624"/>
                  </a:lnTo>
                  <a:lnTo>
                    <a:pt x="13073" y="3577"/>
                  </a:lnTo>
                  <a:lnTo>
                    <a:pt x="13263" y="3624"/>
                  </a:lnTo>
                  <a:lnTo>
                    <a:pt x="13454" y="3577"/>
                  </a:lnTo>
                  <a:lnTo>
                    <a:pt x="13644" y="3430"/>
                  </a:lnTo>
                  <a:lnTo>
                    <a:pt x="13549" y="3233"/>
                  </a:lnTo>
                  <a:lnTo>
                    <a:pt x="13644" y="3135"/>
                  </a:lnTo>
                  <a:lnTo>
                    <a:pt x="14115" y="3085"/>
                  </a:lnTo>
                  <a:lnTo>
                    <a:pt x="14590" y="3135"/>
                  </a:lnTo>
                  <a:lnTo>
                    <a:pt x="15066" y="2940"/>
                  </a:lnTo>
                  <a:lnTo>
                    <a:pt x="15346" y="2940"/>
                  </a:lnTo>
                  <a:lnTo>
                    <a:pt x="15537" y="2891"/>
                  </a:lnTo>
                  <a:lnTo>
                    <a:pt x="15822" y="2744"/>
                  </a:lnTo>
                  <a:lnTo>
                    <a:pt x="15632" y="2645"/>
                  </a:lnTo>
                  <a:lnTo>
                    <a:pt x="15156" y="2498"/>
                  </a:lnTo>
                  <a:lnTo>
                    <a:pt x="14875" y="2596"/>
                  </a:lnTo>
                  <a:lnTo>
                    <a:pt x="14590" y="2449"/>
                  </a:lnTo>
                  <a:lnTo>
                    <a:pt x="14115" y="2596"/>
                  </a:lnTo>
                  <a:lnTo>
                    <a:pt x="13644" y="2399"/>
                  </a:lnTo>
                  <a:lnTo>
                    <a:pt x="13073" y="2350"/>
                  </a:lnTo>
                  <a:lnTo>
                    <a:pt x="12978" y="2107"/>
                  </a:lnTo>
                  <a:lnTo>
                    <a:pt x="11842" y="1910"/>
                  </a:lnTo>
                  <a:lnTo>
                    <a:pt x="11746" y="1667"/>
                  </a:lnTo>
                  <a:lnTo>
                    <a:pt x="11371" y="1618"/>
                  </a:lnTo>
                  <a:lnTo>
                    <a:pt x="11651" y="1126"/>
                  </a:lnTo>
                  <a:lnTo>
                    <a:pt x="12127" y="1030"/>
                  </a:lnTo>
                  <a:lnTo>
                    <a:pt x="12127" y="784"/>
                  </a:lnTo>
                  <a:lnTo>
                    <a:pt x="11746" y="637"/>
                  </a:lnTo>
                  <a:lnTo>
                    <a:pt x="11085" y="735"/>
                  </a:lnTo>
                  <a:lnTo>
                    <a:pt x="10800" y="637"/>
                  </a:lnTo>
                  <a:lnTo>
                    <a:pt x="9568" y="637"/>
                  </a:lnTo>
                  <a:lnTo>
                    <a:pt x="9378" y="440"/>
                  </a:lnTo>
                  <a:lnTo>
                    <a:pt x="8812" y="393"/>
                  </a:lnTo>
                  <a:lnTo>
                    <a:pt x="8812" y="197"/>
                  </a:lnTo>
                  <a:lnTo>
                    <a:pt x="8242" y="0"/>
                  </a:lnTo>
                  <a:close/>
                </a:path>
              </a:pathLst>
            </a:custGeom>
            <a:solidFill>
              <a:srgbClr val="CCD4D8"/>
            </a:solidFill>
            <a:ln w="12700" cap="flat">
              <a:noFill/>
              <a:miter lim="400000"/>
            </a:ln>
            <a:effectLst/>
          </p:spPr>
          <p:txBody>
            <a:bodyPr wrap="square" lIns="0" tIns="0" rIns="0" bIns="0" numCol="1" anchor="ctr">
              <a:noAutofit/>
            </a:bodyPr>
            <a:lstStyle/>
            <a:p>
              <a:pPr defTabSz="342900">
                <a:lnSpc>
                  <a:spcPct val="100000"/>
                </a:lnSpc>
                <a:spcBef>
                  <a:spcPts val="0"/>
                </a:spcBef>
                <a:defRPr sz="1400">
                  <a:latin typeface="Arial"/>
                  <a:ea typeface="Arial"/>
                  <a:cs typeface="Arial"/>
                  <a:sym typeface="Arial"/>
                </a:defRPr>
              </a:pPr>
              <a:endParaRPr sz="525"/>
            </a:p>
          </p:txBody>
        </p:sp>
        <p:sp>
          <p:nvSpPr>
            <p:cNvPr id="103" name="Google Shape;10498;p32">
              <a:extLst>
                <a:ext uri="{FF2B5EF4-FFF2-40B4-BE49-F238E27FC236}">
                  <a16:creationId xmlns:a16="http://schemas.microsoft.com/office/drawing/2014/main" id="{035799CC-2C04-2A40-4CD4-BA94966F1D17}"/>
                </a:ext>
              </a:extLst>
            </p:cNvPr>
            <p:cNvSpPr/>
            <p:nvPr/>
          </p:nvSpPr>
          <p:spPr>
            <a:xfrm>
              <a:off x="18819511" y="7698544"/>
              <a:ext cx="378698" cy="311675"/>
            </a:xfrm>
            <a:custGeom>
              <a:avLst/>
              <a:gdLst/>
              <a:ahLst/>
              <a:cxnLst>
                <a:cxn ang="0">
                  <a:pos x="wd2" y="hd2"/>
                </a:cxn>
                <a:cxn ang="5400000">
                  <a:pos x="wd2" y="hd2"/>
                </a:cxn>
                <a:cxn ang="10800000">
                  <a:pos x="wd2" y="hd2"/>
                </a:cxn>
                <a:cxn ang="16200000">
                  <a:pos x="wd2" y="hd2"/>
                </a:cxn>
              </a:cxnLst>
              <a:rect l="0" t="0" r="r" b="b"/>
              <a:pathLst>
                <a:path w="21600" h="21600" extrusionOk="0">
                  <a:moveTo>
                    <a:pt x="17136" y="0"/>
                  </a:moveTo>
                  <a:lnTo>
                    <a:pt x="15940" y="347"/>
                  </a:lnTo>
                  <a:lnTo>
                    <a:pt x="15200" y="1041"/>
                  </a:lnTo>
                  <a:lnTo>
                    <a:pt x="16090" y="2073"/>
                  </a:lnTo>
                  <a:lnTo>
                    <a:pt x="15940" y="2941"/>
                  </a:lnTo>
                  <a:lnTo>
                    <a:pt x="16090" y="3800"/>
                  </a:lnTo>
                  <a:lnTo>
                    <a:pt x="16090" y="4493"/>
                  </a:lnTo>
                  <a:lnTo>
                    <a:pt x="14751" y="3973"/>
                  </a:lnTo>
                  <a:lnTo>
                    <a:pt x="14004" y="2594"/>
                  </a:lnTo>
                  <a:lnTo>
                    <a:pt x="12964" y="2594"/>
                  </a:lnTo>
                  <a:lnTo>
                    <a:pt x="12516" y="1900"/>
                  </a:lnTo>
                  <a:lnTo>
                    <a:pt x="11619" y="1041"/>
                  </a:lnTo>
                  <a:lnTo>
                    <a:pt x="11028" y="1379"/>
                  </a:lnTo>
                  <a:lnTo>
                    <a:pt x="10280" y="867"/>
                  </a:lnTo>
                  <a:lnTo>
                    <a:pt x="9241" y="1041"/>
                  </a:lnTo>
                  <a:lnTo>
                    <a:pt x="8194" y="520"/>
                  </a:lnTo>
                  <a:lnTo>
                    <a:pt x="7304" y="520"/>
                  </a:lnTo>
                  <a:lnTo>
                    <a:pt x="6258" y="1206"/>
                  </a:lnTo>
                  <a:lnTo>
                    <a:pt x="5809" y="867"/>
                  </a:lnTo>
                  <a:lnTo>
                    <a:pt x="4770" y="867"/>
                  </a:lnTo>
                  <a:lnTo>
                    <a:pt x="2833" y="1379"/>
                  </a:lnTo>
                  <a:lnTo>
                    <a:pt x="1936" y="1379"/>
                  </a:lnTo>
                  <a:lnTo>
                    <a:pt x="1196" y="2767"/>
                  </a:lnTo>
                  <a:lnTo>
                    <a:pt x="748" y="4320"/>
                  </a:lnTo>
                  <a:lnTo>
                    <a:pt x="299" y="5361"/>
                  </a:lnTo>
                  <a:lnTo>
                    <a:pt x="0" y="7087"/>
                  </a:lnTo>
                  <a:lnTo>
                    <a:pt x="449" y="8987"/>
                  </a:lnTo>
                  <a:lnTo>
                    <a:pt x="1196" y="9507"/>
                  </a:lnTo>
                  <a:lnTo>
                    <a:pt x="1495" y="10366"/>
                  </a:lnTo>
                  <a:lnTo>
                    <a:pt x="1346" y="12274"/>
                  </a:lnTo>
                  <a:lnTo>
                    <a:pt x="1346" y="12960"/>
                  </a:lnTo>
                  <a:lnTo>
                    <a:pt x="1936" y="13480"/>
                  </a:lnTo>
                  <a:lnTo>
                    <a:pt x="1936" y="14695"/>
                  </a:lnTo>
                  <a:lnTo>
                    <a:pt x="2534" y="15033"/>
                  </a:lnTo>
                  <a:lnTo>
                    <a:pt x="2534" y="15901"/>
                  </a:lnTo>
                  <a:lnTo>
                    <a:pt x="2983" y="16941"/>
                  </a:lnTo>
                  <a:lnTo>
                    <a:pt x="3432" y="16768"/>
                  </a:lnTo>
                  <a:lnTo>
                    <a:pt x="3723" y="17453"/>
                  </a:lnTo>
                  <a:lnTo>
                    <a:pt x="3581" y="18321"/>
                  </a:lnTo>
                  <a:lnTo>
                    <a:pt x="4022" y="18668"/>
                  </a:lnTo>
                  <a:lnTo>
                    <a:pt x="4022" y="19527"/>
                  </a:lnTo>
                  <a:lnTo>
                    <a:pt x="5218" y="19527"/>
                  </a:lnTo>
                  <a:lnTo>
                    <a:pt x="5218" y="18668"/>
                  </a:lnTo>
                  <a:lnTo>
                    <a:pt x="5660" y="18321"/>
                  </a:lnTo>
                  <a:lnTo>
                    <a:pt x="5959" y="17800"/>
                  </a:lnTo>
                  <a:lnTo>
                    <a:pt x="5959" y="18494"/>
                  </a:lnTo>
                  <a:lnTo>
                    <a:pt x="6407" y="19188"/>
                  </a:lnTo>
                  <a:lnTo>
                    <a:pt x="6258" y="19874"/>
                  </a:lnTo>
                  <a:lnTo>
                    <a:pt x="5809" y="20394"/>
                  </a:lnTo>
                  <a:lnTo>
                    <a:pt x="5959" y="21088"/>
                  </a:lnTo>
                  <a:lnTo>
                    <a:pt x="6258" y="21261"/>
                  </a:lnTo>
                  <a:lnTo>
                    <a:pt x="6557" y="21261"/>
                  </a:lnTo>
                  <a:lnTo>
                    <a:pt x="7304" y="20741"/>
                  </a:lnTo>
                  <a:lnTo>
                    <a:pt x="7304" y="20394"/>
                  </a:lnTo>
                  <a:lnTo>
                    <a:pt x="7746" y="20914"/>
                  </a:lnTo>
                  <a:lnTo>
                    <a:pt x="8643" y="21088"/>
                  </a:lnTo>
                  <a:lnTo>
                    <a:pt x="8792" y="20914"/>
                  </a:lnTo>
                  <a:lnTo>
                    <a:pt x="9540" y="21600"/>
                  </a:lnTo>
                  <a:lnTo>
                    <a:pt x="10280" y="20394"/>
                  </a:lnTo>
                  <a:lnTo>
                    <a:pt x="11177" y="20221"/>
                  </a:lnTo>
                  <a:lnTo>
                    <a:pt x="11619" y="19015"/>
                  </a:lnTo>
                  <a:lnTo>
                    <a:pt x="12516" y="19015"/>
                  </a:lnTo>
                  <a:lnTo>
                    <a:pt x="12964" y="19188"/>
                  </a:lnTo>
                  <a:lnTo>
                    <a:pt x="14901" y="18668"/>
                  </a:lnTo>
                  <a:lnTo>
                    <a:pt x="15641" y="19188"/>
                  </a:lnTo>
                  <a:lnTo>
                    <a:pt x="15940" y="19874"/>
                  </a:lnTo>
                  <a:lnTo>
                    <a:pt x="17136" y="19874"/>
                  </a:lnTo>
                  <a:lnTo>
                    <a:pt x="16837" y="18668"/>
                  </a:lnTo>
                  <a:lnTo>
                    <a:pt x="16987" y="18147"/>
                  </a:lnTo>
                  <a:lnTo>
                    <a:pt x="16239" y="17280"/>
                  </a:lnTo>
                  <a:lnTo>
                    <a:pt x="15349" y="16941"/>
                  </a:lnTo>
                  <a:lnTo>
                    <a:pt x="15200" y="15207"/>
                  </a:lnTo>
                  <a:lnTo>
                    <a:pt x="15940" y="14695"/>
                  </a:lnTo>
                  <a:lnTo>
                    <a:pt x="17428" y="14695"/>
                  </a:lnTo>
                  <a:lnTo>
                    <a:pt x="17877" y="13827"/>
                  </a:lnTo>
                  <a:lnTo>
                    <a:pt x="19073" y="12960"/>
                  </a:lnTo>
                  <a:lnTo>
                    <a:pt x="20112" y="12448"/>
                  </a:lnTo>
                  <a:lnTo>
                    <a:pt x="20411" y="11754"/>
                  </a:lnTo>
                  <a:lnTo>
                    <a:pt x="20860" y="11581"/>
                  </a:lnTo>
                  <a:lnTo>
                    <a:pt x="21600" y="10028"/>
                  </a:lnTo>
                  <a:lnTo>
                    <a:pt x="21450" y="8987"/>
                  </a:lnTo>
                  <a:lnTo>
                    <a:pt x="21600" y="7781"/>
                  </a:lnTo>
                  <a:lnTo>
                    <a:pt x="21450" y="6914"/>
                  </a:lnTo>
                  <a:lnTo>
                    <a:pt x="21600" y="5361"/>
                  </a:lnTo>
                  <a:lnTo>
                    <a:pt x="20860" y="3453"/>
                  </a:lnTo>
                  <a:lnTo>
                    <a:pt x="20112" y="2941"/>
                  </a:lnTo>
                  <a:lnTo>
                    <a:pt x="19664" y="1379"/>
                  </a:lnTo>
                  <a:lnTo>
                    <a:pt x="19073" y="1379"/>
                  </a:lnTo>
                  <a:lnTo>
                    <a:pt x="18325" y="1041"/>
                  </a:lnTo>
                  <a:lnTo>
                    <a:pt x="17578" y="867"/>
                  </a:lnTo>
                  <a:lnTo>
                    <a:pt x="17136" y="0"/>
                  </a:lnTo>
                  <a:close/>
                </a:path>
              </a:pathLst>
            </a:custGeom>
            <a:solidFill>
              <a:srgbClr val="CCD4D9"/>
            </a:solidFill>
            <a:ln w="12700" cap="flat">
              <a:noFill/>
              <a:miter lim="400000"/>
            </a:ln>
            <a:effectLst/>
          </p:spPr>
          <p:txBody>
            <a:bodyPr wrap="square" lIns="0" tIns="0" rIns="0" bIns="0" numCol="1" anchor="ctr">
              <a:noAutofit/>
            </a:bodyPr>
            <a:lstStyle/>
            <a:p>
              <a:pPr defTabSz="342900">
                <a:lnSpc>
                  <a:spcPct val="100000"/>
                </a:lnSpc>
                <a:spcBef>
                  <a:spcPts val="0"/>
                </a:spcBef>
                <a:defRPr sz="1400">
                  <a:latin typeface="Arial"/>
                  <a:ea typeface="Arial"/>
                  <a:cs typeface="Arial"/>
                  <a:sym typeface="Arial"/>
                </a:defRPr>
              </a:pPr>
              <a:endParaRPr sz="525"/>
            </a:p>
          </p:txBody>
        </p:sp>
        <p:sp>
          <p:nvSpPr>
            <p:cNvPr id="104" name="Google Shape;10499;p32">
              <a:extLst>
                <a:ext uri="{FF2B5EF4-FFF2-40B4-BE49-F238E27FC236}">
                  <a16:creationId xmlns:a16="http://schemas.microsoft.com/office/drawing/2014/main" id="{54DF6048-4D71-A996-3E5A-829DA00089AF}"/>
                </a:ext>
              </a:extLst>
            </p:cNvPr>
            <p:cNvSpPr/>
            <p:nvPr/>
          </p:nvSpPr>
          <p:spPr>
            <a:xfrm>
              <a:off x="18605451" y="7117489"/>
              <a:ext cx="585022" cy="645883"/>
            </a:xfrm>
            <a:custGeom>
              <a:avLst/>
              <a:gdLst/>
              <a:ahLst/>
              <a:cxnLst>
                <a:cxn ang="0">
                  <a:pos x="wd2" y="hd2"/>
                </a:cxn>
                <a:cxn ang="5400000">
                  <a:pos x="wd2" y="hd2"/>
                </a:cxn>
                <a:cxn ang="10800000">
                  <a:pos x="wd2" y="hd2"/>
                </a:cxn>
                <a:cxn ang="16200000">
                  <a:pos x="wd2" y="hd2"/>
                </a:cxn>
              </a:cxnLst>
              <a:rect l="0" t="0" r="r" b="b"/>
              <a:pathLst>
                <a:path w="21600" h="21600" extrusionOk="0">
                  <a:moveTo>
                    <a:pt x="4046" y="0"/>
                  </a:moveTo>
                  <a:lnTo>
                    <a:pt x="4046" y="335"/>
                  </a:lnTo>
                  <a:lnTo>
                    <a:pt x="3761" y="498"/>
                  </a:lnTo>
                  <a:lnTo>
                    <a:pt x="3761" y="1335"/>
                  </a:lnTo>
                  <a:lnTo>
                    <a:pt x="3954" y="1750"/>
                  </a:lnTo>
                  <a:lnTo>
                    <a:pt x="3954" y="2336"/>
                  </a:lnTo>
                  <a:lnTo>
                    <a:pt x="4046" y="2918"/>
                  </a:lnTo>
                  <a:lnTo>
                    <a:pt x="3567" y="2834"/>
                  </a:lnTo>
                  <a:lnTo>
                    <a:pt x="2986" y="3001"/>
                  </a:lnTo>
                  <a:lnTo>
                    <a:pt x="2701" y="2583"/>
                  </a:lnTo>
                  <a:lnTo>
                    <a:pt x="2410" y="2419"/>
                  </a:lnTo>
                  <a:lnTo>
                    <a:pt x="1926" y="2834"/>
                  </a:lnTo>
                  <a:lnTo>
                    <a:pt x="1157" y="2918"/>
                  </a:lnTo>
                  <a:lnTo>
                    <a:pt x="1060" y="3336"/>
                  </a:lnTo>
                  <a:lnTo>
                    <a:pt x="866" y="3751"/>
                  </a:lnTo>
                  <a:lnTo>
                    <a:pt x="1060" y="4086"/>
                  </a:lnTo>
                  <a:lnTo>
                    <a:pt x="479" y="4420"/>
                  </a:lnTo>
                  <a:lnTo>
                    <a:pt x="194" y="4420"/>
                  </a:lnTo>
                  <a:lnTo>
                    <a:pt x="0" y="5002"/>
                  </a:lnTo>
                  <a:lnTo>
                    <a:pt x="194" y="5505"/>
                  </a:lnTo>
                  <a:lnTo>
                    <a:pt x="963" y="5421"/>
                  </a:lnTo>
                  <a:lnTo>
                    <a:pt x="1447" y="5919"/>
                  </a:lnTo>
                  <a:lnTo>
                    <a:pt x="1539" y="6673"/>
                  </a:lnTo>
                  <a:lnTo>
                    <a:pt x="1157" y="7003"/>
                  </a:lnTo>
                  <a:lnTo>
                    <a:pt x="1539" y="7506"/>
                  </a:lnTo>
                  <a:lnTo>
                    <a:pt x="2023" y="7757"/>
                  </a:lnTo>
                  <a:lnTo>
                    <a:pt x="2410" y="7422"/>
                  </a:lnTo>
                  <a:lnTo>
                    <a:pt x="3373" y="7422"/>
                  </a:lnTo>
                  <a:lnTo>
                    <a:pt x="3470" y="7840"/>
                  </a:lnTo>
                  <a:lnTo>
                    <a:pt x="3083" y="8339"/>
                  </a:lnTo>
                  <a:lnTo>
                    <a:pt x="3470" y="8757"/>
                  </a:lnTo>
                  <a:lnTo>
                    <a:pt x="3373" y="9088"/>
                  </a:lnTo>
                  <a:lnTo>
                    <a:pt x="3083" y="9507"/>
                  </a:lnTo>
                  <a:lnTo>
                    <a:pt x="3373" y="10009"/>
                  </a:lnTo>
                  <a:lnTo>
                    <a:pt x="3373" y="12010"/>
                  </a:lnTo>
                  <a:lnTo>
                    <a:pt x="4046" y="11675"/>
                  </a:lnTo>
                  <a:lnTo>
                    <a:pt x="4820" y="11591"/>
                  </a:lnTo>
                  <a:lnTo>
                    <a:pt x="4820" y="11093"/>
                  </a:lnTo>
                  <a:lnTo>
                    <a:pt x="5687" y="10758"/>
                  </a:lnTo>
                  <a:lnTo>
                    <a:pt x="6650" y="11177"/>
                  </a:lnTo>
                  <a:lnTo>
                    <a:pt x="7134" y="11177"/>
                  </a:lnTo>
                  <a:lnTo>
                    <a:pt x="7521" y="11675"/>
                  </a:lnTo>
                  <a:lnTo>
                    <a:pt x="8678" y="11591"/>
                  </a:lnTo>
                  <a:lnTo>
                    <a:pt x="9254" y="10507"/>
                  </a:lnTo>
                  <a:lnTo>
                    <a:pt x="10125" y="10340"/>
                  </a:lnTo>
                  <a:lnTo>
                    <a:pt x="11282" y="10674"/>
                  </a:lnTo>
                  <a:lnTo>
                    <a:pt x="11664" y="11260"/>
                  </a:lnTo>
                  <a:lnTo>
                    <a:pt x="12918" y="12010"/>
                  </a:lnTo>
                  <a:lnTo>
                    <a:pt x="13498" y="12424"/>
                  </a:lnTo>
                  <a:lnTo>
                    <a:pt x="13692" y="12927"/>
                  </a:lnTo>
                  <a:lnTo>
                    <a:pt x="13692" y="13261"/>
                  </a:lnTo>
                  <a:lnTo>
                    <a:pt x="13498" y="13592"/>
                  </a:lnTo>
                  <a:lnTo>
                    <a:pt x="13692" y="14094"/>
                  </a:lnTo>
                  <a:lnTo>
                    <a:pt x="13692" y="14844"/>
                  </a:lnTo>
                  <a:lnTo>
                    <a:pt x="13595" y="15095"/>
                  </a:lnTo>
                  <a:lnTo>
                    <a:pt x="14079" y="15430"/>
                  </a:lnTo>
                  <a:lnTo>
                    <a:pt x="14558" y="15928"/>
                  </a:lnTo>
                  <a:lnTo>
                    <a:pt x="15139" y="15928"/>
                  </a:lnTo>
                  <a:lnTo>
                    <a:pt x="15521" y="16179"/>
                  </a:lnTo>
                  <a:lnTo>
                    <a:pt x="15425" y="16346"/>
                  </a:lnTo>
                  <a:lnTo>
                    <a:pt x="16102" y="16761"/>
                  </a:lnTo>
                  <a:lnTo>
                    <a:pt x="16102" y="17096"/>
                  </a:lnTo>
                  <a:lnTo>
                    <a:pt x="16005" y="17598"/>
                  </a:lnTo>
                  <a:lnTo>
                    <a:pt x="16005" y="17929"/>
                  </a:lnTo>
                  <a:lnTo>
                    <a:pt x="15909" y="18347"/>
                  </a:lnTo>
                  <a:lnTo>
                    <a:pt x="16005" y="18682"/>
                  </a:lnTo>
                  <a:lnTo>
                    <a:pt x="16005" y="19515"/>
                  </a:lnTo>
                  <a:lnTo>
                    <a:pt x="15618" y="19850"/>
                  </a:lnTo>
                  <a:lnTo>
                    <a:pt x="15425" y="19934"/>
                  </a:lnTo>
                  <a:lnTo>
                    <a:pt x="16005" y="20348"/>
                  </a:lnTo>
                  <a:lnTo>
                    <a:pt x="16296" y="20683"/>
                  </a:lnTo>
                  <a:lnTo>
                    <a:pt x="16968" y="20683"/>
                  </a:lnTo>
                  <a:lnTo>
                    <a:pt x="17452" y="21349"/>
                  </a:lnTo>
                  <a:lnTo>
                    <a:pt x="18319" y="21600"/>
                  </a:lnTo>
                  <a:lnTo>
                    <a:pt x="18319" y="21265"/>
                  </a:lnTo>
                  <a:lnTo>
                    <a:pt x="18222" y="20851"/>
                  </a:lnTo>
                  <a:lnTo>
                    <a:pt x="18319" y="20432"/>
                  </a:lnTo>
                  <a:lnTo>
                    <a:pt x="17743" y="19934"/>
                  </a:lnTo>
                  <a:lnTo>
                    <a:pt x="18222" y="19599"/>
                  </a:lnTo>
                  <a:lnTo>
                    <a:pt x="18996" y="19432"/>
                  </a:lnTo>
                  <a:lnTo>
                    <a:pt x="19282" y="19850"/>
                  </a:lnTo>
                  <a:lnTo>
                    <a:pt x="19766" y="19934"/>
                  </a:lnTo>
                  <a:lnTo>
                    <a:pt x="20250" y="20097"/>
                  </a:lnTo>
                  <a:lnTo>
                    <a:pt x="20729" y="20097"/>
                  </a:lnTo>
                  <a:lnTo>
                    <a:pt x="21213" y="19934"/>
                  </a:lnTo>
                  <a:lnTo>
                    <a:pt x="21116" y="19181"/>
                  </a:lnTo>
                  <a:lnTo>
                    <a:pt x="20923" y="18850"/>
                  </a:lnTo>
                  <a:lnTo>
                    <a:pt x="20826" y="18347"/>
                  </a:lnTo>
                  <a:lnTo>
                    <a:pt x="21600" y="17845"/>
                  </a:lnTo>
                  <a:lnTo>
                    <a:pt x="21600" y="17180"/>
                  </a:lnTo>
                  <a:lnTo>
                    <a:pt x="21213" y="17180"/>
                  </a:lnTo>
                  <a:lnTo>
                    <a:pt x="20923" y="16928"/>
                  </a:lnTo>
                  <a:lnTo>
                    <a:pt x="21116" y="16263"/>
                  </a:lnTo>
                  <a:lnTo>
                    <a:pt x="21406" y="15928"/>
                  </a:lnTo>
                  <a:lnTo>
                    <a:pt x="21213" y="15677"/>
                  </a:lnTo>
                  <a:lnTo>
                    <a:pt x="20729" y="15844"/>
                  </a:lnTo>
                  <a:lnTo>
                    <a:pt x="20439" y="15761"/>
                  </a:lnTo>
                  <a:lnTo>
                    <a:pt x="20153" y="15346"/>
                  </a:lnTo>
                  <a:lnTo>
                    <a:pt x="19475" y="15346"/>
                  </a:lnTo>
                  <a:lnTo>
                    <a:pt x="19282" y="15095"/>
                  </a:lnTo>
                  <a:lnTo>
                    <a:pt x="19379" y="14676"/>
                  </a:lnTo>
                  <a:lnTo>
                    <a:pt x="18996" y="14593"/>
                  </a:lnTo>
                  <a:lnTo>
                    <a:pt x="18803" y="14593"/>
                  </a:lnTo>
                  <a:lnTo>
                    <a:pt x="18416" y="14262"/>
                  </a:lnTo>
                  <a:lnTo>
                    <a:pt x="18416" y="14011"/>
                  </a:lnTo>
                  <a:lnTo>
                    <a:pt x="18028" y="13592"/>
                  </a:lnTo>
                  <a:lnTo>
                    <a:pt x="17452" y="13592"/>
                  </a:lnTo>
                  <a:lnTo>
                    <a:pt x="17065" y="13345"/>
                  </a:lnTo>
                  <a:lnTo>
                    <a:pt x="16872" y="12843"/>
                  </a:lnTo>
                  <a:lnTo>
                    <a:pt x="16005" y="12010"/>
                  </a:lnTo>
                  <a:lnTo>
                    <a:pt x="16102" y="11675"/>
                  </a:lnTo>
                  <a:lnTo>
                    <a:pt x="15521" y="11093"/>
                  </a:lnTo>
                  <a:lnTo>
                    <a:pt x="14752" y="10758"/>
                  </a:lnTo>
                  <a:lnTo>
                    <a:pt x="14079" y="9925"/>
                  </a:lnTo>
                  <a:lnTo>
                    <a:pt x="13595" y="9925"/>
                  </a:lnTo>
                  <a:lnTo>
                    <a:pt x="12729" y="9507"/>
                  </a:lnTo>
                  <a:lnTo>
                    <a:pt x="11954" y="9507"/>
                  </a:lnTo>
                  <a:lnTo>
                    <a:pt x="11567" y="8841"/>
                  </a:lnTo>
                  <a:lnTo>
                    <a:pt x="11185" y="8841"/>
                  </a:lnTo>
                  <a:lnTo>
                    <a:pt x="11088" y="8590"/>
                  </a:lnTo>
                  <a:lnTo>
                    <a:pt x="11475" y="8255"/>
                  </a:lnTo>
                  <a:lnTo>
                    <a:pt x="10798" y="7589"/>
                  </a:lnTo>
                  <a:lnTo>
                    <a:pt x="10798" y="7338"/>
                  </a:lnTo>
                  <a:lnTo>
                    <a:pt x="11185" y="7338"/>
                  </a:lnTo>
                  <a:lnTo>
                    <a:pt x="11954" y="7003"/>
                  </a:lnTo>
                  <a:lnTo>
                    <a:pt x="12535" y="7003"/>
                  </a:lnTo>
                  <a:lnTo>
                    <a:pt x="12729" y="6673"/>
                  </a:lnTo>
                  <a:lnTo>
                    <a:pt x="13111" y="5835"/>
                  </a:lnTo>
                  <a:lnTo>
                    <a:pt x="13498" y="5756"/>
                  </a:lnTo>
                  <a:lnTo>
                    <a:pt x="13498" y="5421"/>
                  </a:lnTo>
                  <a:lnTo>
                    <a:pt x="12632" y="5254"/>
                  </a:lnTo>
                  <a:lnTo>
                    <a:pt x="12729" y="4835"/>
                  </a:lnTo>
                  <a:lnTo>
                    <a:pt x="12632" y="4420"/>
                  </a:lnTo>
                  <a:lnTo>
                    <a:pt x="11954" y="4253"/>
                  </a:lnTo>
                  <a:lnTo>
                    <a:pt x="11567" y="3835"/>
                  </a:lnTo>
                  <a:lnTo>
                    <a:pt x="10798" y="3835"/>
                  </a:lnTo>
                  <a:lnTo>
                    <a:pt x="10222" y="4169"/>
                  </a:lnTo>
                  <a:lnTo>
                    <a:pt x="9544" y="4002"/>
                  </a:lnTo>
                  <a:lnTo>
                    <a:pt x="8387" y="4002"/>
                  </a:lnTo>
                  <a:lnTo>
                    <a:pt x="7904" y="3169"/>
                  </a:lnTo>
                  <a:lnTo>
                    <a:pt x="6940" y="2419"/>
                  </a:lnTo>
                  <a:lnTo>
                    <a:pt x="7231" y="2085"/>
                  </a:lnTo>
                  <a:lnTo>
                    <a:pt x="7134" y="1582"/>
                  </a:lnTo>
                  <a:lnTo>
                    <a:pt x="6650" y="1252"/>
                  </a:lnTo>
                  <a:lnTo>
                    <a:pt x="6171" y="666"/>
                  </a:lnTo>
                  <a:lnTo>
                    <a:pt x="5300" y="335"/>
                  </a:lnTo>
                  <a:lnTo>
                    <a:pt x="5014" y="0"/>
                  </a:lnTo>
                  <a:close/>
                </a:path>
              </a:pathLst>
            </a:custGeom>
            <a:solidFill>
              <a:srgbClr val="CCD4D9"/>
            </a:solidFill>
            <a:ln w="12700" cap="flat">
              <a:noFill/>
              <a:miter lim="400000"/>
            </a:ln>
            <a:effectLst/>
          </p:spPr>
          <p:txBody>
            <a:bodyPr wrap="square" lIns="0" tIns="0" rIns="0" bIns="0" numCol="1" anchor="ctr">
              <a:noAutofit/>
            </a:bodyPr>
            <a:lstStyle/>
            <a:p>
              <a:pPr defTabSz="342900">
                <a:lnSpc>
                  <a:spcPct val="100000"/>
                </a:lnSpc>
                <a:spcBef>
                  <a:spcPts val="0"/>
                </a:spcBef>
                <a:defRPr sz="1400">
                  <a:latin typeface="Arial"/>
                  <a:ea typeface="Arial"/>
                  <a:cs typeface="Arial"/>
                  <a:sym typeface="Arial"/>
                </a:defRPr>
              </a:pPr>
              <a:endParaRPr sz="525"/>
            </a:p>
          </p:txBody>
        </p:sp>
        <p:sp>
          <p:nvSpPr>
            <p:cNvPr id="105" name="Google Shape;10500;p32">
              <a:extLst>
                <a:ext uri="{FF2B5EF4-FFF2-40B4-BE49-F238E27FC236}">
                  <a16:creationId xmlns:a16="http://schemas.microsoft.com/office/drawing/2014/main" id="{C4926605-E4E2-C1B2-41F3-7C791230A526}"/>
                </a:ext>
              </a:extLst>
            </p:cNvPr>
            <p:cNvSpPr/>
            <p:nvPr/>
          </p:nvSpPr>
          <p:spPr>
            <a:xfrm>
              <a:off x="18433079" y="7267074"/>
              <a:ext cx="608492" cy="1082356"/>
            </a:xfrm>
            <a:custGeom>
              <a:avLst/>
              <a:gdLst/>
              <a:ahLst/>
              <a:cxnLst>
                <a:cxn ang="0">
                  <a:pos x="wd2" y="hd2"/>
                </a:cxn>
                <a:cxn ang="5400000">
                  <a:pos x="wd2" y="hd2"/>
                </a:cxn>
                <a:cxn ang="10800000">
                  <a:pos x="wd2" y="hd2"/>
                </a:cxn>
                <a:cxn ang="16200000">
                  <a:pos x="wd2" y="hd2"/>
                </a:cxn>
              </a:cxnLst>
              <a:rect l="0" t="0" r="r" b="b"/>
              <a:pathLst>
                <a:path w="21600" h="21600" extrusionOk="0">
                  <a:moveTo>
                    <a:pt x="6026" y="0"/>
                  </a:moveTo>
                  <a:lnTo>
                    <a:pt x="5281" y="50"/>
                  </a:lnTo>
                  <a:lnTo>
                    <a:pt x="4728" y="150"/>
                  </a:lnTo>
                  <a:lnTo>
                    <a:pt x="4728" y="300"/>
                  </a:lnTo>
                  <a:lnTo>
                    <a:pt x="4914" y="497"/>
                  </a:lnTo>
                  <a:lnTo>
                    <a:pt x="4821" y="697"/>
                  </a:lnTo>
                  <a:lnTo>
                    <a:pt x="4076" y="647"/>
                  </a:lnTo>
                  <a:lnTo>
                    <a:pt x="3802" y="747"/>
                  </a:lnTo>
                  <a:lnTo>
                    <a:pt x="3802" y="1144"/>
                  </a:lnTo>
                  <a:lnTo>
                    <a:pt x="3709" y="1244"/>
                  </a:lnTo>
                  <a:lnTo>
                    <a:pt x="3057" y="1244"/>
                  </a:lnTo>
                  <a:lnTo>
                    <a:pt x="2503" y="1494"/>
                  </a:lnTo>
                  <a:lnTo>
                    <a:pt x="1480" y="1294"/>
                  </a:lnTo>
                  <a:lnTo>
                    <a:pt x="1112" y="1644"/>
                  </a:lnTo>
                  <a:lnTo>
                    <a:pt x="1205" y="2041"/>
                  </a:lnTo>
                  <a:lnTo>
                    <a:pt x="926" y="2241"/>
                  </a:lnTo>
                  <a:lnTo>
                    <a:pt x="926" y="2688"/>
                  </a:lnTo>
                  <a:lnTo>
                    <a:pt x="1019" y="2888"/>
                  </a:lnTo>
                  <a:lnTo>
                    <a:pt x="554" y="3037"/>
                  </a:lnTo>
                  <a:lnTo>
                    <a:pt x="0" y="3235"/>
                  </a:lnTo>
                  <a:lnTo>
                    <a:pt x="0" y="3435"/>
                  </a:lnTo>
                  <a:lnTo>
                    <a:pt x="275" y="3485"/>
                  </a:lnTo>
                  <a:lnTo>
                    <a:pt x="740" y="3932"/>
                  </a:lnTo>
                  <a:lnTo>
                    <a:pt x="1391" y="4281"/>
                  </a:lnTo>
                  <a:lnTo>
                    <a:pt x="1945" y="4529"/>
                  </a:lnTo>
                  <a:lnTo>
                    <a:pt x="2596" y="5226"/>
                  </a:lnTo>
                  <a:lnTo>
                    <a:pt x="2964" y="5376"/>
                  </a:lnTo>
                  <a:lnTo>
                    <a:pt x="3336" y="5675"/>
                  </a:lnTo>
                  <a:lnTo>
                    <a:pt x="3336" y="5973"/>
                  </a:lnTo>
                  <a:lnTo>
                    <a:pt x="3890" y="6122"/>
                  </a:lnTo>
                  <a:lnTo>
                    <a:pt x="3890" y="6420"/>
                  </a:lnTo>
                  <a:lnTo>
                    <a:pt x="3429" y="6520"/>
                  </a:lnTo>
                  <a:lnTo>
                    <a:pt x="3336" y="6720"/>
                  </a:lnTo>
                  <a:lnTo>
                    <a:pt x="3522" y="7416"/>
                  </a:lnTo>
                  <a:lnTo>
                    <a:pt x="3429" y="7664"/>
                  </a:lnTo>
                  <a:lnTo>
                    <a:pt x="2964" y="7764"/>
                  </a:lnTo>
                  <a:lnTo>
                    <a:pt x="3336" y="8263"/>
                  </a:lnTo>
                  <a:lnTo>
                    <a:pt x="3336" y="8511"/>
                  </a:lnTo>
                  <a:lnTo>
                    <a:pt x="3983" y="8958"/>
                  </a:lnTo>
                  <a:lnTo>
                    <a:pt x="4821" y="9257"/>
                  </a:lnTo>
                  <a:lnTo>
                    <a:pt x="5561" y="9655"/>
                  </a:lnTo>
                  <a:lnTo>
                    <a:pt x="5747" y="10254"/>
                  </a:lnTo>
                  <a:lnTo>
                    <a:pt x="5654" y="10452"/>
                  </a:lnTo>
                  <a:lnTo>
                    <a:pt x="5747" y="10751"/>
                  </a:lnTo>
                  <a:lnTo>
                    <a:pt x="5654" y="10999"/>
                  </a:lnTo>
                  <a:lnTo>
                    <a:pt x="6026" y="11198"/>
                  </a:lnTo>
                  <a:lnTo>
                    <a:pt x="6119" y="11646"/>
                  </a:lnTo>
                  <a:lnTo>
                    <a:pt x="6305" y="11895"/>
                  </a:lnTo>
                  <a:lnTo>
                    <a:pt x="6212" y="12243"/>
                  </a:lnTo>
                  <a:lnTo>
                    <a:pt x="6580" y="12592"/>
                  </a:lnTo>
                  <a:lnTo>
                    <a:pt x="6580" y="12989"/>
                  </a:lnTo>
                  <a:lnTo>
                    <a:pt x="6212" y="13139"/>
                  </a:lnTo>
                  <a:lnTo>
                    <a:pt x="5654" y="13986"/>
                  </a:lnTo>
                  <a:lnTo>
                    <a:pt x="5100" y="14184"/>
                  </a:lnTo>
                  <a:lnTo>
                    <a:pt x="5100" y="14583"/>
                  </a:lnTo>
                  <a:lnTo>
                    <a:pt x="4821" y="14733"/>
                  </a:lnTo>
                  <a:lnTo>
                    <a:pt x="4728" y="14980"/>
                  </a:lnTo>
                  <a:lnTo>
                    <a:pt x="4635" y="15430"/>
                  </a:lnTo>
                  <a:lnTo>
                    <a:pt x="4821" y="15430"/>
                  </a:lnTo>
                  <a:lnTo>
                    <a:pt x="4448" y="15677"/>
                  </a:lnTo>
                  <a:lnTo>
                    <a:pt x="4635" y="15827"/>
                  </a:lnTo>
                  <a:lnTo>
                    <a:pt x="4262" y="16124"/>
                  </a:lnTo>
                  <a:lnTo>
                    <a:pt x="4635" y="16124"/>
                  </a:lnTo>
                  <a:lnTo>
                    <a:pt x="4355" y="16324"/>
                  </a:lnTo>
                  <a:lnTo>
                    <a:pt x="4076" y="16324"/>
                  </a:lnTo>
                  <a:lnTo>
                    <a:pt x="4076" y="16821"/>
                  </a:lnTo>
                  <a:lnTo>
                    <a:pt x="3802" y="16921"/>
                  </a:lnTo>
                  <a:lnTo>
                    <a:pt x="3890" y="17321"/>
                  </a:lnTo>
                  <a:lnTo>
                    <a:pt x="3802" y="17421"/>
                  </a:lnTo>
                  <a:lnTo>
                    <a:pt x="3890" y="17918"/>
                  </a:lnTo>
                  <a:lnTo>
                    <a:pt x="4076" y="18115"/>
                  </a:lnTo>
                  <a:lnTo>
                    <a:pt x="4448" y="18115"/>
                  </a:lnTo>
                  <a:lnTo>
                    <a:pt x="4355" y="17868"/>
                  </a:lnTo>
                  <a:lnTo>
                    <a:pt x="4914" y="17718"/>
                  </a:lnTo>
                  <a:lnTo>
                    <a:pt x="4821" y="17868"/>
                  </a:lnTo>
                  <a:lnTo>
                    <a:pt x="5188" y="17968"/>
                  </a:lnTo>
                  <a:lnTo>
                    <a:pt x="5188" y="18165"/>
                  </a:lnTo>
                  <a:lnTo>
                    <a:pt x="5654" y="18215"/>
                  </a:lnTo>
                  <a:lnTo>
                    <a:pt x="5840" y="18715"/>
                  </a:lnTo>
                  <a:lnTo>
                    <a:pt x="6305" y="18715"/>
                  </a:lnTo>
                  <a:lnTo>
                    <a:pt x="6952" y="19112"/>
                  </a:lnTo>
                  <a:lnTo>
                    <a:pt x="6952" y="19312"/>
                  </a:lnTo>
                  <a:lnTo>
                    <a:pt x="7417" y="19362"/>
                  </a:lnTo>
                  <a:lnTo>
                    <a:pt x="7510" y="19609"/>
                  </a:lnTo>
                  <a:lnTo>
                    <a:pt x="7878" y="19609"/>
                  </a:lnTo>
                  <a:lnTo>
                    <a:pt x="7878" y="19709"/>
                  </a:lnTo>
                  <a:lnTo>
                    <a:pt x="7599" y="19909"/>
                  </a:lnTo>
                  <a:lnTo>
                    <a:pt x="7599" y="19959"/>
                  </a:lnTo>
                  <a:lnTo>
                    <a:pt x="8715" y="20406"/>
                  </a:lnTo>
                  <a:lnTo>
                    <a:pt x="8897" y="20606"/>
                  </a:lnTo>
                  <a:lnTo>
                    <a:pt x="9083" y="20306"/>
                  </a:lnTo>
                  <a:lnTo>
                    <a:pt x="9455" y="20106"/>
                  </a:lnTo>
                  <a:lnTo>
                    <a:pt x="9920" y="20306"/>
                  </a:lnTo>
                  <a:lnTo>
                    <a:pt x="10660" y="20406"/>
                  </a:lnTo>
                  <a:lnTo>
                    <a:pt x="10753" y="20556"/>
                  </a:lnTo>
                  <a:lnTo>
                    <a:pt x="11307" y="20556"/>
                  </a:lnTo>
                  <a:lnTo>
                    <a:pt x="11586" y="20703"/>
                  </a:lnTo>
                  <a:lnTo>
                    <a:pt x="11586" y="21153"/>
                  </a:lnTo>
                  <a:lnTo>
                    <a:pt x="11214" y="21350"/>
                  </a:lnTo>
                  <a:lnTo>
                    <a:pt x="11214" y="21550"/>
                  </a:lnTo>
                  <a:lnTo>
                    <a:pt x="11866" y="21600"/>
                  </a:lnTo>
                  <a:lnTo>
                    <a:pt x="12512" y="21350"/>
                  </a:lnTo>
                  <a:lnTo>
                    <a:pt x="12978" y="21350"/>
                  </a:lnTo>
                  <a:lnTo>
                    <a:pt x="13257" y="21450"/>
                  </a:lnTo>
                  <a:lnTo>
                    <a:pt x="13625" y="21350"/>
                  </a:lnTo>
                  <a:lnTo>
                    <a:pt x="13625" y="21103"/>
                  </a:lnTo>
                  <a:lnTo>
                    <a:pt x="13718" y="21053"/>
                  </a:lnTo>
                  <a:lnTo>
                    <a:pt x="13625" y="20903"/>
                  </a:lnTo>
                  <a:lnTo>
                    <a:pt x="13164" y="20703"/>
                  </a:lnTo>
                  <a:lnTo>
                    <a:pt x="12978" y="20556"/>
                  </a:lnTo>
                  <a:lnTo>
                    <a:pt x="12606" y="20156"/>
                  </a:lnTo>
                  <a:lnTo>
                    <a:pt x="12145" y="20056"/>
                  </a:lnTo>
                  <a:lnTo>
                    <a:pt x="11680" y="20056"/>
                  </a:lnTo>
                  <a:lnTo>
                    <a:pt x="11400" y="20106"/>
                  </a:lnTo>
                  <a:lnTo>
                    <a:pt x="11033" y="19959"/>
                  </a:lnTo>
                  <a:lnTo>
                    <a:pt x="10009" y="19409"/>
                  </a:lnTo>
                  <a:lnTo>
                    <a:pt x="10009" y="19162"/>
                  </a:lnTo>
                  <a:lnTo>
                    <a:pt x="9827" y="19112"/>
                  </a:lnTo>
                  <a:lnTo>
                    <a:pt x="9734" y="19362"/>
                  </a:lnTo>
                  <a:lnTo>
                    <a:pt x="8990" y="19162"/>
                  </a:lnTo>
                  <a:lnTo>
                    <a:pt x="9083" y="18962"/>
                  </a:lnTo>
                  <a:lnTo>
                    <a:pt x="9455" y="18862"/>
                  </a:lnTo>
                  <a:lnTo>
                    <a:pt x="9548" y="18912"/>
                  </a:lnTo>
                  <a:lnTo>
                    <a:pt x="9734" y="18862"/>
                  </a:lnTo>
                  <a:lnTo>
                    <a:pt x="9827" y="18715"/>
                  </a:lnTo>
                  <a:lnTo>
                    <a:pt x="9548" y="18165"/>
                  </a:lnTo>
                  <a:lnTo>
                    <a:pt x="9362" y="18115"/>
                  </a:lnTo>
                  <a:lnTo>
                    <a:pt x="9362" y="17918"/>
                  </a:lnTo>
                  <a:lnTo>
                    <a:pt x="8990" y="17668"/>
                  </a:lnTo>
                  <a:lnTo>
                    <a:pt x="8897" y="17468"/>
                  </a:lnTo>
                  <a:lnTo>
                    <a:pt x="8897" y="17718"/>
                  </a:lnTo>
                  <a:lnTo>
                    <a:pt x="8622" y="17718"/>
                  </a:lnTo>
                  <a:lnTo>
                    <a:pt x="8343" y="17421"/>
                  </a:lnTo>
                  <a:lnTo>
                    <a:pt x="8064" y="17371"/>
                  </a:lnTo>
                  <a:lnTo>
                    <a:pt x="8157" y="17071"/>
                  </a:lnTo>
                  <a:lnTo>
                    <a:pt x="7971" y="16921"/>
                  </a:lnTo>
                  <a:lnTo>
                    <a:pt x="7878" y="16624"/>
                  </a:lnTo>
                  <a:lnTo>
                    <a:pt x="7599" y="16474"/>
                  </a:lnTo>
                  <a:lnTo>
                    <a:pt x="7231" y="16474"/>
                  </a:lnTo>
                  <a:lnTo>
                    <a:pt x="7138" y="16424"/>
                  </a:lnTo>
                  <a:lnTo>
                    <a:pt x="6952" y="16574"/>
                  </a:lnTo>
                  <a:lnTo>
                    <a:pt x="6766" y="16674"/>
                  </a:lnTo>
                  <a:lnTo>
                    <a:pt x="6580" y="16724"/>
                  </a:lnTo>
                  <a:lnTo>
                    <a:pt x="6305" y="16624"/>
                  </a:lnTo>
                  <a:lnTo>
                    <a:pt x="6580" y="16374"/>
                  </a:lnTo>
                  <a:lnTo>
                    <a:pt x="6119" y="15977"/>
                  </a:lnTo>
                  <a:lnTo>
                    <a:pt x="6119" y="15827"/>
                  </a:lnTo>
                  <a:lnTo>
                    <a:pt x="6026" y="15478"/>
                  </a:lnTo>
                  <a:lnTo>
                    <a:pt x="6026" y="15380"/>
                  </a:lnTo>
                  <a:lnTo>
                    <a:pt x="6212" y="15180"/>
                  </a:lnTo>
                  <a:lnTo>
                    <a:pt x="6119" y="15130"/>
                  </a:lnTo>
                  <a:lnTo>
                    <a:pt x="5840" y="15130"/>
                  </a:lnTo>
                  <a:lnTo>
                    <a:pt x="6119" y="14880"/>
                  </a:lnTo>
                  <a:lnTo>
                    <a:pt x="6119" y="14583"/>
                  </a:lnTo>
                  <a:lnTo>
                    <a:pt x="6673" y="14136"/>
                  </a:lnTo>
                  <a:lnTo>
                    <a:pt x="6766" y="13089"/>
                  </a:lnTo>
                  <a:lnTo>
                    <a:pt x="7138" y="12842"/>
                  </a:lnTo>
                  <a:lnTo>
                    <a:pt x="7231" y="12492"/>
                  </a:lnTo>
                  <a:lnTo>
                    <a:pt x="7599" y="12243"/>
                  </a:lnTo>
                  <a:lnTo>
                    <a:pt x="7692" y="11895"/>
                  </a:lnTo>
                  <a:lnTo>
                    <a:pt x="7510" y="11845"/>
                  </a:lnTo>
                  <a:lnTo>
                    <a:pt x="7599" y="11646"/>
                  </a:lnTo>
                  <a:lnTo>
                    <a:pt x="7599" y="11348"/>
                  </a:lnTo>
                  <a:lnTo>
                    <a:pt x="7878" y="11099"/>
                  </a:lnTo>
                  <a:lnTo>
                    <a:pt x="7878" y="10851"/>
                  </a:lnTo>
                  <a:lnTo>
                    <a:pt x="7417" y="10751"/>
                  </a:lnTo>
                  <a:lnTo>
                    <a:pt x="7510" y="10601"/>
                  </a:lnTo>
                  <a:lnTo>
                    <a:pt x="7510" y="10501"/>
                  </a:lnTo>
                  <a:lnTo>
                    <a:pt x="7971" y="10501"/>
                  </a:lnTo>
                  <a:lnTo>
                    <a:pt x="8064" y="10452"/>
                  </a:lnTo>
                  <a:lnTo>
                    <a:pt x="8343" y="10501"/>
                  </a:lnTo>
                  <a:lnTo>
                    <a:pt x="8529" y="10501"/>
                  </a:lnTo>
                  <a:lnTo>
                    <a:pt x="8990" y="10402"/>
                  </a:lnTo>
                  <a:lnTo>
                    <a:pt x="9083" y="10452"/>
                  </a:lnTo>
                  <a:lnTo>
                    <a:pt x="9455" y="10452"/>
                  </a:lnTo>
                  <a:lnTo>
                    <a:pt x="9827" y="10501"/>
                  </a:lnTo>
                  <a:lnTo>
                    <a:pt x="10009" y="10701"/>
                  </a:lnTo>
                  <a:lnTo>
                    <a:pt x="9827" y="10751"/>
                  </a:lnTo>
                  <a:lnTo>
                    <a:pt x="9827" y="11148"/>
                  </a:lnTo>
                  <a:lnTo>
                    <a:pt x="10009" y="11398"/>
                  </a:lnTo>
                  <a:lnTo>
                    <a:pt x="9920" y="11448"/>
                  </a:lnTo>
                  <a:lnTo>
                    <a:pt x="9734" y="11696"/>
                  </a:lnTo>
                  <a:lnTo>
                    <a:pt x="10195" y="11646"/>
                  </a:lnTo>
                  <a:lnTo>
                    <a:pt x="10474" y="11696"/>
                  </a:lnTo>
                  <a:lnTo>
                    <a:pt x="10940" y="11646"/>
                  </a:lnTo>
                  <a:lnTo>
                    <a:pt x="11586" y="11696"/>
                  </a:lnTo>
                  <a:lnTo>
                    <a:pt x="11773" y="11845"/>
                  </a:lnTo>
                  <a:lnTo>
                    <a:pt x="11773" y="11696"/>
                  </a:lnTo>
                  <a:lnTo>
                    <a:pt x="12052" y="11596"/>
                  </a:lnTo>
                  <a:lnTo>
                    <a:pt x="12331" y="11646"/>
                  </a:lnTo>
                  <a:lnTo>
                    <a:pt x="13071" y="11995"/>
                  </a:lnTo>
                  <a:lnTo>
                    <a:pt x="13350" y="12095"/>
                  </a:lnTo>
                  <a:lnTo>
                    <a:pt x="13350" y="12195"/>
                  </a:lnTo>
                  <a:lnTo>
                    <a:pt x="13625" y="12195"/>
                  </a:lnTo>
                  <a:lnTo>
                    <a:pt x="14090" y="12442"/>
                  </a:lnTo>
                  <a:lnTo>
                    <a:pt x="14183" y="12492"/>
                  </a:lnTo>
                  <a:lnTo>
                    <a:pt x="14369" y="12492"/>
                  </a:lnTo>
                  <a:lnTo>
                    <a:pt x="14369" y="12343"/>
                  </a:lnTo>
                  <a:lnTo>
                    <a:pt x="14555" y="12343"/>
                  </a:lnTo>
                  <a:lnTo>
                    <a:pt x="14555" y="12145"/>
                  </a:lnTo>
                  <a:lnTo>
                    <a:pt x="14648" y="11596"/>
                  </a:lnTo>
                  <a:lnTo>
                    <a:pt x="14462" y="11348"/>
                  </a:lnTo>
                  <a:lnTo>
                    <a:pt x="13997" y="11198"/>
                  </a:lnTo>
                  <a:lnTo>
                    <a:pt x="13718" y="10651"/>
                  </a:lnTo>
                  <a:lnTo>
                    <a:pt x="13904" y="10154"/>
                  </a:lnTo>
                  <a:lnTo>
                    <a:pt x="14183" y="9855"/>
                  </a:lnTo>
                  <a:lnTo>
                    <a:pt x="14462" y="9407"/>
                  </a:lnTo>
                  <a:lnTo>
                    <a:pt x="14923" y="9008"/>
                  </a:lnTo>
                  <a:lnTo>
                    <a:pt x="15481" y="9008"/>
                  </a:lnTo>
                  <a:lnTo>
                    <a:pt x="16686" y="8860"/>
                  </a:lnTo>
                  <a:lnTo>
                    <a:pt x="17333" y="8860"/>
                  </a:lnTo>
                  <a:lnTo>
                    <a:pt x="17612" y="8958"/>
                  </a:lnTo>
                  <a:lnTo>
                    <a:pt x="18264" y="8760"/>
                  </a:lnTo>
                  <a:lnTo>
                    <a:pt x="18817" y="8760"/>
                  </a:lnTo>
                  <a:lnTo>
                    <a:pt x="19469" y="8910"/>
                  </a:lnTo>
                  <a:lnTo>
                    <a:pt x="20116" y="8860"/>
                  </a:lnTo>
                  <a:lnTo>
                    <a:pt x="20581" y="9008"/>
                  </a:lnTo>
                  <a:lnTo>
                    <a:pt x="21135" y="8860"/>
                  </a:lnTo>
                  <a:lnTo>
                    <a:pt x="21507" y="8660"/>
                  </a:lnTo>
                  <a:lnTo>
                    <a:pt x="21507" y="8163"/>
                  </a:lnTo>
                  <a:lnTo>
                    <a:pt x="21414" y="7964"/>
                  </a:lnTo>
                  <a:lnTo>
                    <a:pt x="21507" y="7714"/>
                  </a:lnTo>
                  <a:lnTo>
                    <a:pt x="21507" y="7516"/>
                  </a:lnTo>
                  <a:lnTo>
                    <a:pt x="21600" y="7217"/>
                  </a:lnTo>
                  <a:lnTo>
                    <a:pt x="21600" y="7017"/>
                  </a:lnTo>
                  <a:lnTo>
                    <a:pt x="20949" y="6769"/>
                  </a:lnTo>
                  <a:lnTo>
                    <a:pt x="21042" y="6670"/>
                  </a:lnTo>
                  <a:lnTo>
                    <a:pt x="20674" y="6520"/>
                  </a:lnTo>
                  <a:lnTo>
                    <a:pt x="20116" y="6520"/>
                  </a:lnTo>
                  <a:lnTo>
                    <a:pt x="19655" y="6222"/>
                  </a:lnTo>
                  <a:lnTo>
                    <a:pt x="19190" y="6023"/>
                  </a:lnTo>
                  <a:lnTo>
                    <a:pt x="19283" y="5873"/>
                  </a:lnTo>
                  <a:lnTo>
                    <a:pt x="19283" y="5426"/>
                  </a:lnTo>
                  <a:lnTo>
                    <a:pt x="19097" y="5126"/>
                  </a:lnTo>
                  <a:lnTo>
                    <a:pt x="19283" y="4928"/>
                  </a:lnTo>
                  <a:lnTo>
                    <a:pt x="19283" y="4729"/>
                  </a:lnTo>
                  <a:lnTo>
                    <a:pt x="19097" y="4429"/>
                  </a:lnTo>
                  <a:lnTo>
                    <a:pt x="18538" y="4182"/>
                  </a:lnTo>
                  <a:lnTo>
                    <a:pt x="17333" y="3734"/>
                  </a:lnTo>
                  <a:lnTo>
                    <a:pt x="16965" y="3385"/>
                  </a:lnTo>
                  <a:lnTo>
                    <a:pt x="15853" y="3185"/>
                  </a:lnTo>
                  <a:lnTo>
                    <a:pt x="15016" y="3285"/>
                  </a:lnTo>
                  <a:lnTo>
                    <a:pt x="14462" y="3932"/>
                  </a:lnTo>
                  <a:lnTo>
                    <a:pt x="13350" y="3982"/>
                  </a:lnTo>
                  <a:lnTo>
                    <a:pt x="12978" y="3684"/>
                  </a:lnTo>
                  <a:lnTo>
                    <a:pt x="12512" y="3684"/>
                  </a:lnTo>
                  <a:lnTo>
                    <a:pt x="11586" y="3435"/>
                  </a:lnTo>
                  <a:lnTo>
                    <a:pt x="10753" y="3634"/>
                  </a:lnTo>
                  <a:lnTo>
                    <a:pt x="10753" y="3932"/>
                  </a:lnTo>
                  <a:lnTo>
                    <a:pt x="10009" y="3982"/>
                  </a:lnTo>
                  <a:lnTo>
                    <a:pt x="9362" y="4182"/>
                  </a:lnTo>
                  <a:lnTo>
                    <a:pt x="9362" y="2988"/>
                  </a:lnTo>
                  <a:lnTo>
                    <a:pt x="9083" y="2688"/>
                  </a:lnTo>
                  <a:lnTo>
                    <a:pt x="9362" y="2438"/>
                  </a:lnTo>
                  <a:lnTo>
                    <a:pt x="9455" y="2241"/>
                  </a:lnTo>
                  <a:lnTo>
                    <a:pt x="9083" y="1991"/>
                  </a:lnTo>
                  <a:lnTo>
                    <a:pt x="9455" y="1694"/>
                  </a:lnTo>
                  <a:lnTo>
                    <a:pt x="9362" y="1444"/>
                  </a:lnTo>
                  <a:lnTo>
                    <a:pt x="8436" y="1444"/>
                  </a:lnTo>
                  <a:lnTo>
                    <a:pt x="8064" y="1644"/>
                  </a:lnTo>
                  <a:lnTo>
                    <a:pt x="7599" y="1494"/>
                  </a:lnTo>
                  <a:lnTo>
                    <a:pt x="7231" y="1194"/>
                  </a:lnTo>
                  <a:lnTo>
                    <a:pt x="7599" y="997"/>
                  </a:lnTo>
                  <a:lnTo>
                    <a:pt x="7510" y="547"/>
                  </a:lnTo>
                  <a:lnTo>
                    <a:pt x="7045" y="250"/>
                  </a:lnTo>
                  <a:lnTo>
                    <a:pt x="6305" y="300"/>
                  </a:lnTo>
                  <a:lnTo>
                    <a:pt x="6119" y="0"/>
                  </a:lnTo>
                  <a:close/>
                </a:path>
              </a:pathLst>
            </a:custGeom>
            <a:solidFill>
              <a:srgbClr val="CCD4D8"/>
            </a:solidFill>
            <a:ln w="12700" cap="flat">
              <a:noFill/>
              <a:miter lim="400000"/>
            </a:ln>
            <a:effectLst/>
          </p:spPr>
          <p:txBody>
            <a:bodyPr wrap="square" lIns="0" tIns="0" rIns="0" bIns="0" numCol="1" anchor="ctr">
              <a:noAutofit/>
            </a:bodyPr>
            <a:lstStyle/>
            <a:p>
              <a:pPr defTabSz="342900">
                <a:lnSpc>
                  <a:spcPct val="100000"/>
                </a:lnSpc>
                <a:spcBef>
                  <a:spcPts val="0"/>
                </a:spcBef>
                <a:defRPr sz="1400">
                  <a:latin typeface="Arial"/>
                  <a:ea typeface="Arial"/>
                  <a:cs typeface="Arial"/>
                  <a:sym typeface="Arial"/>
                </a:defRPr>
              </a:pPr>
              <a:endParaRPr sz="525"/>
            </a:p>
          </p:txBody>
        </p:sp>
        <p:sp>
          <p:nvSpPr>
            <p:cNvPr id="106" name="Google Shape;10501;p32">
              <a:extLst>
                <a:ext uri="{FF2B5EF4-FFF2-40B4-BE49-F238E27FC236}">
                  <a16:creationId xmlns:a16="http://schemas.microsoft.com/office/drawing/2014/main" id="{8AEAD734-C421-7375-69EB-733571A6BFE9}"/>
                </a:ext>
              </a:extLst>
            </p:cNvPr>
            <p:cNvSpPr/>
            <p:nvPr/>
          </p:nvSpPr>
          <p:spPr>
            <a:xfrm>
              <a:off x="18036029" y="6676017"/>
              <a:ext cx="639948" cy="1374132"/>
            </a:xfrm>
            <a:custGeom>
              <a:avLst/>
              <a:gdLst/>
              <a:ahLst/>
              <a:cxnLst>
                <a:cxn ang="0">
                  <a:pos x="wd2" y="hd2"/>
                </a:cxn>
                <a:cxn ang="5400000">
                  <a:pos x="wd2" y="hd2"/>
                </a:cxn>
                <a:cxn ang="10800000">
                  <a:pos x="wd2" y="hd2"/>
                </a:cxn>
                <a:cxn ang="16200000">
                  <a:pos x="wd2" y="hd2"/>
                </a:cxn>
              </a:cxnLst>
              <a:rect l="0" t="0" r="r" b="b"/>
              <a:pathLst>
                <a:path w="21600" h="21600" extrusionOk="0">
                  <a:moveTo>
                    <a:pt x="10141" y="0"/>
                  </a:moveTo>
                  <a:lnTo>
                    <a:pt x="9698" y="79"/>
                  </a:lnTo>
                  <a:lnTo>
                    <a:pt x="9875" y="118"/>
                  </a:lnTo>
                  <a:lnTo>
                    <a:pt x="9964" y="275"/>
                  </a:lnTo>
                  <a:lnTo>
                    <a:pt x="9521" y="470"/>
                  </a:lnTo>
                  <a:lnTo>
                    <a:pt x="9521" y="785"/>
                  </a:lnTo>
                  <a:lnTo>
                    <a:pt x="9610" y="980"/>
                  </a:lnTo>
                  <a:lnTo>
                    <a:pt x="9079" y="864"/>
                  </a:lnTo>
                  <a:lnTo>
                    <a:pt x="8729" y="706"/>
                  </a:lnTo>
                  <a:lnTo>
                    <a:pt x="8110" y="903"/>
                  </a:lnTo>
                  <a:lnTo>
                    <a:pt x="7229" y="1019"/>
                  </a:lnTo>
                  <a:lnTo>
                    <a:pt x="6964" y="1295"/>
                  </a:lnTo>
                  <a:lnTo>
                    <a:pt x="6437" y="1607"/>
                  </a:lnTo>
                  <a:lnTo>
                    <a:pt x="5907" y="1686"/>
                  </a:lnTo>
                  <a:lnTo>
                    <a:pt x="5115" y="2235"/>
                  </a:lnTo>
                  <a:lnTo>
                    <a:pt x="5026" y="2548"/>
                  </a:lnTo>
                  <a:lnTo>
                    <a:pt x="5203" y="2627"/>
                  </a:lnTo>
                  <a:lnTo>
                    <a:pt x="4849" y="3058"/>
                  </a:lnTo>
                  <a:lnTo>
                    <a:pt x="4234" y="3567"/>
                  </a:lnTo>
                  <a:lnTo>
                    <a:pt x="4234" y="3764"/>
                  </a:lnTo>
                  <a:lnTo>
                    <a:pt x="4761" y="3843"/>
                  </a:lnTo>
                  <a:lnTo>
                    <a:pt x="4234" y="4431"/>
                  </a:lnTo>
                  <a:lnTo>
                    <a:pt x="3969" y="4901"/>
                  </a:lnTo>
                  <a:lnTo>
                    <a:pt x="3703" y="5293"/>
                  </a:lnTo>
                  <a:lnTo>
                    <a:pt x="3000" y="5293"/>
                  </a:lnTo>
                  <a:lnTo>
                    <a:pt x="2557" y="5214"/>
                  </a:lnTo>
                  <a:lnTo>
                    <a:pt x="2115" y="5214"/>
                  </a:lnTo>
                  <a:lnTo>
                    <a:pt x="2380" y="5763"/>
                  </a:lnTo>
                  <a:lnTo>
                    <a:pt x="2380" y="6391"/>
                  </a:lnTo>
                  <a:lnTo>
                    <a:pt x="1765" y="6391"/>
                  </a:lnTo>
                  <a:lnTo>
                    <a:pt x="1854" y="6704"/>
                  </a:lnTo>
                  <a:lnTo>
                    <a:pt x="1765" y="6940"/>
                  </a:lnTo>
                  <a:lnTo>
                    <a:pt x="1854" y="7134"/>
                  </a:lnTo>
                  <a:lnTo>
                    <a:pt x="1677" y="7528"/>
                  </a:lnTo>
                  <a:lnTo>
                    <a:pt x="1323" y="7567"/>
                  </a:lnTo>
                  <a:lnTo>
                    <a:pt x="1146" y="7528"/>
                  </a:lnTo>
                  <a:lnTo>
                    <a:pt x="1057" y="7723"/>
                  </a:lnTo>
                  <a:lnTo>
                    <a:pt x="1057" y="8116"/>
                  </a:lnTo>
                  <a:lnTo>
                    <a:pt x="796" y="8350"/>
                  </a:lnTo>
                  <a:lnTo>
                    <a:pt x="619" y="8311"/>
                  </a:lnTo>
                  <a:lnTo>
                    <a:pt x="177" y="8547"/>
                  </a:lnTo>
                  <a:lnTo>
                    <a:pt x="0" y="8742"/>
                  </a:lnTo>
                  <a:lnTo>
                    <a:pt x="0" y="8860"/>
                  </a:lnTo>
                  <a:lnTo>
                    <a:pt x="354" y="9057"/>
                  </a:lnTo>
                  <a:lnTo>
                    <a:pt x="442" y="9330"/>
                  </a:lnTo>
                  <a:lnTo>
                    <a:pt x="1588" y="9800"/>
                  </a:lnTo>
                  <a:lnTo>
                    <a:pt x="1323" y="9606"/>
                  </a:lnTo>
                  <a:lnTo>
                    <a:pt x="1323" y="9488"/>
                  </a:lnTo>
                  <a:lnTo>
                    <a:pt x="1677" y="9645"/>
                  </a:lnTo>
                  <a:lnTo>
                    <a:pt x="2203" y="9645"/>
                  </a:lnTo>
                  <a:lnTo>
                    <a:pt x="1765" y="9800"/>
                  </a:lnTo>
                  <a:lnTo>
                    <a:pt x="1854" y="9879"/>
                  </a:lnTo>
                  <a:lnTo>
                    <a:pt x="2380" y="9879"/>
                  </a:lnTo>
                  <a:lnTo>
                    <a:pt x="2380" y="9722"/>
                  </a:lnTo>
                  <a:lnTo>
                    <a:pt x="2469" y="9879"/>
                  </a:lnTo>
                  <a:lnTo>
                    <a:pt x="2911" y="9879"/>
                  </a:lnTo>
                  <a:lnTo>
                    <a:pt x="3088" y="10037"/>
                  </a:lnTo>
                  <a:lnTo>
                    <a:pt x="3880" y="10115"/>
                  </a:lnTo>
                  <a:lnTo>
                    <a:pt x="4323" y="10428"/>
                  </a:lnTo>
                  <a:lnTo>
                    <a:pt x="4323" y="10625"/>
                  </a:lnTo>
                  <a:lnTo>
                    <a:pt x="3969" y="10664"/>
                  </a:lnTo>
                  <a:lnTo>
                    <a:pt x="3792" y="10507"/>
                  </a:lnTo>
                  <a:lnTo>
                    <a:pt x="3438" y="10625"/>
                  </a:lnTo>
                  <a:lnTo>
                    <a:pt x="3792" y="10780"/>
                  </a:lnTo>
                  <a:lnTo>
                    <a:pt x="3880" y="10820"/>
                  </a:lnTo>
                  <a:lnTo>
                    <a:pt x="3792" y="10859"/>
                  </a:lnTo>
                  <a:lnTo>
                    <a:pt x="3349" y="10820"/>
                  </a:lnTo>
                  <a:lnTo>
                    <a:pt x="3261" y="10625"/>
                  </a:lnTo>
                  <a:lnTo>
                    <a:pt x="2823" y="10625"/>
                  </a:lnTo>
                  <a:lnTo>
                    <a:pt x="2823" y="10702"/>
                  </a:lnTo>
                  <a:lnTo>
                    <a:pt x="3349" y="10898"/>
                  </a:lnTo>
                  <a:lnTo>
                    <a:pt x="3349" y="11016"/>
                  </a:lnTo>
                  <a:lnTo>
                    <a:pt x="3792" y="11251"/>
                  </a:lnTo>
                  <a:lnTo>
                    <a:pt x="4672" y="11369"/>
                  </a:lnTo>
                  <a:lnTo>
                    <a:pt x="4584" y="11016"/>
                  </a:lnTo>
                  <a:lnTo>
                    <a:pt x="4323" y="10820"/>
                  </a:lnTo>
                  <a:lnTo>
                    <a:pt x="4849" y="10977"/>
                  </a:lnTo>
                  <a:lnTo>
                    <a:pt x="4849" y="11174"/>
                  </a:lnTo>
                  <a:lnTo>
                    <a:pt x="5115" y="11369"/>
                  </a:lnTo>
                  <a:lnTo>
                    <a:pt x="5468" y="11487"/>
                  </a:lnTo>
                  <a:lnTo>
                    <a:pt x="5557" y="11800"/>
                  </a:lnTo>
                  <a:lnTo>
                    <a:pt x="5907" y="11957"/>
                  </a:lnTo>
                  <a:lnTo>
                    <a:pt x="5730" y="11996"/>
                  </a:lnTo>
                  <a:lnTo>
                    <a:pt x="5907" y="12075"/>
                  </a:lnTo>
                  <a:lnTo>
                    <a:pt x="6172" y="12154"/>
                  </a:lnTo>
                  <a:lnTo>
                    <a:pt x="6172" y="12585"/>
                  </a:lnTo>
                  <a:lnTo>
                    <a:pt x="6614" y="13015"/>
                  </a:lnTo>
                  <a:lnTo>
                    <a:pt x="6876" y="13133"/>
                  </a:lnTo>
                  <a:lnTo>
                    <a:pt x="6261" y="13328"/>
                  </a:lnTo>
                  <a:lnTo>
                    <a:pt x="5907" y="14348"/>
                  </a:lnTo>
                  <a:lnTo>
                    <a:pt x="6084" y="14584"/>
                  </a:lnTo>
                  <a:lnTo>
                    <a:pt x="5995" y="14702"/>
                  </a:lnTo>
                  <a:lnTo>
                    <a:pt x="6084" y="14780"/>
                  </a:lnTo>
                  <a:lnTo>
                    <a:pt x="6437" y="14505"/>
                  </a:lnTo>
                  <a:lnTo>
                    <a:pt x="6964" y="14308"/>
                  </a:lnTo>
                  <a:lnTo>
                    <a:pt x="7229" y="13995"/>
                  </a:lnTo>
                  <a:lnTo>
                    <a:pt x="7229" y="14348"/>
                  </a:lnTo>
                  <a:lnTo>
                    <a:pt x="6526" y="14623"/>
                  </a:lnTo>
                  <a:lnTo>
                    <a:pt x="6526" y="14936"/>
                  </a:lnTo>
                  <a:lnTo>
                    <a:pt x="6876" y="14896"/>
                  </a:lnTo>
                  <a:lnTo>
                    <a:pt x="6876" y="14741"/>
                  </a:lnTo>
                  <a:lnTo>
                    <a:pt x="7495" y="14584"/>
                  </a:lnTo>
                  <a:lnTo>
                    <a:pt x="7849" y="14741"/>
                  </a:lnTo>
                  <a:lnTo>
                    <a:pt x="8110" y="14741"/>
                  </a:lnTo>
                  <a:lnTo>
                    <a:pt x="8110" y="14623"/>
                  </a:lnTo>
                  <a:lnTo>
                    <a:pt x="8198" y="14702"/>
                  </a:lnTo>
                  <a:lnTo>
                    <a:pt x="8375" y="14702"/>
                  </a:lnTo>
                  <a:lnTo>
                    <a:pt x="8464" y="14623"/>
                  </a:lnTo>
                  <a:lnTo>
                    <a:pt x="8995" y="14623"/>
                  </a:lnTo>
                  <a:lnTo>
                    <a:pt x="9964" y="14348"/>
                  </a:lnTo>
                  <a:lnTo>
                    <a:pt x="10052" y="14192"/>
                  </a:lnTo>
                  <a:lnTo>
                    <a:pt x="10313" y="14231"/>
                  </a:lnTo>
                  <a:lnTo>
                    <a:pt x="10579" y="14231"/>
                  </a:lnTo>
                  <a:lnTo>
                    <a:pt x="11198" y="14113"/>
                  </a:lnTo>
                  <a:lnTo>
                    <a:pt x="10844" y="14035"/>
                  </a:lnTo>
                  <a:lnTo>
                    <a:pt x="10844" y="13995"/>
                  </a:lnTo>
                  <a:lnTo>
                    <a:pt x="10579" y="13799"/>
                  </a:lnTo>
                  <a:lnTo>
                    <a:pt x="10844" y="13799"/>
                  </a:lnTo>
                  <a:lnTo>
                    <a:pt x="11021" y="13956"/>
                  </a:lnTo>
                  <a:lnTo>
                    <a:pt x="11459" y="13995"/>
                  </a:lnTo>
                  <a:lnTo>
                    <a:pt x="12167" y="13761"/>
                  </a:lnTo>
                  <a:lnTo>
                    <a:pt x="12079" y="13643"/>
                  </a:lnTo>
                  <a:lnTo>
                    <a:pt x="12256" y="13564"/>
                  </a:lnTo>
                  <a:lnTo>
                    <a:pt x="12256" y="13328"/>
                  </a:lnTo>
                  <a:lnTo>
                    <a:pt x="12079" y="13212"/>
                  </a:lnTo>
                  <a:lnTo>
                    <a:pt x="12079" y="13133"/>
                  </a:lnTo>
                  <a:lnTo>
                    <a:pt x="12167" y="13015"/>
                  </a:lnTo>
                  <a:lnTo>
                    <a:pt x="11813" y="12858"/>
                  </a:lnTo>
                  <a:lnTo>
                    <a:pt x="12256" y="13015"/>
                  </a:lnTo>
                  <a:lnTo>
                    <a:pt x="12256" y="13133"/>
                  </a:lnTo>
                  <a:lnTo>
                    <a:pt x="12605" y="13133"/>
                  </a:lnTo>
                  <a:lnTo>
                    <a:pt x="12605" y="13252"/>
                  </a:lnTo>
                  <a:lnTo>
                    <a:pt x="13136" y="13643"/>
                  </a:lnTo>
                  <a:lnTo>
                    <a:pt x="13402" y="13799"/>
                  </a:lnTo>
                  <a:lnTo>
                    <a:pt x="13490" y="14035"/>
                  </a:lnTo>
                  <a:lnTo>
                    <a:pt x="13928" y="14035"/>
                  </a:lnTo>
                  <a:lnTo>
                    <a:pt x="14282" y="13995"/>
                  </a:lnTo>
                  <a:lnTo>
                    <a:pt x="14371" y="13838"/>
                  </a:lnTo>
                  <a:lnTo>
                    <a:pt x="14371" y="13995"/>
                  </a:lnTo>
                  <a:lnTo>
                    <a:pt x="14282" y="14113"/>
                  </a:lnTo>
                  <a:lnTo>
                    <a:pt x="14459" y="14348"/>
                  </a:lnTo>
                  <a:lnTo>
                    <a:pt x="14459" y="14426"/>
                  </a:lnTo>
                  <a:lnTo>
                    <a:pt x="14371" y="14505"/>
                  </a:lnTo>
                  <a:lnTo>
                    <a:pt x="14459" y="14702"/>
                  </a:lnTo>
                  <a:lnTo>
                    <a:pt x="14724" y="14780"/>
                  </a:lnTo>
                  <a:lnTo>
                    <a:pt x="14897" y="15563"/>
                  </a:lnTo>
                  <a:lnTo>
                    <a:pt x="15074" y="15603"/>
                  </a:lnTo>
                  <a:lnTo>
                    <a:pt x="15074" y="15955"/>
                  </a:lnTo>
                  <a:lnTo>
                    <a:pt x="15693" y="16112"/>
                  </a:lnTo>
                  <a:lnTo>
                    <a:pt x="15605" y="16191"/>
                  </a:lnTo>
                  <a:lnTo>
                    <a:pt x="15605" y="16465"/>
                  </a:lnTo>
                  <a:lnTo>
                    <a:pt x="15870" y="16583"/>
                  </a:lnTo>
                  <a:lnTo>
                    <a:pt x="15870" y="17092"/>
                  </a:lnTo>
                  <a:lnTo>
                    <a:pt x="16132" y="17289"/>
                  </a:lnTo>
                  <a:lnTo>
                    <a:pt x="16132" y="17484"/>
                  </a:lnTo>
                  <a:lnTo>
                    <a:pt x="16220" y="17444"/>
                  </a:lnTo>
                  <a:lnTo>
                    <a:pt x="16308" y="17092"/>
                  </a:lnTo>
                  <a:lnTo>
                    <a:pt x="16662" y="17328"/>
                  </a:lnTo>
                  <a:lnTo>
                    <a:pt x="16751" y="17563"/>
                  </a:lnTo>
                  <a:lnTo>
                    <a:pt x="17101" y="17720"/>
                  </a:lnTo>
                  <a:lnTo>
                    <a:pt x="17189" y="18348"/>
                  </a:lnTo>
                  <a:lnTo>
                    <a:pt x="17543" y="18464"/>
                  </a:lnTo>
                  <a:lnTo>
                    <a:pt x="17631" y="18660"/>
                  </a:lnTo>
                  <a:lnTo>
                    <a:pt x="17454" y="18739"/>
                  </a:lnTo>
                  <a:lnTo>
                    <a:pt x="17543" y="19052"/>
                  </a:lnTo>
                  <a:lnTo>
                    <a:pt x="17808" y="19209"/>
                  </a:lnTo>
                  <a:lnTo>
                    <a:pt x="18074" y="19327"/>
                  </a:lnTo>
                  <a:lnTo>
                    <a:pt x="17808" y="19483"/>
                  </a:lnTo>
                  <a:lnTo>
                    <a:pt x="17985" y="19798"/>
                  </a:lnTo>
                  <a:lnTo>
                    <a:pt x="17897" y="19876"/>
                  </a:lnTo>
                  <a:lnTo>
                    <a:pt x="17808" y="19916"/>
                  </a:lnTo>
                  <a:lnTo>
                    <a:pt x="17631" y="20229"/>
                  </a:lnTo>
                  <a:lnTo>
                    <a:pt x="17808" y="20268"/>
                  </a:lnTo>
                  <a:lnTo>
                    <a:pt x="17808" y="20463"/>
                  </a:lnTo>
                  <a:lnTo>
                    <a:pt x="17454" y="20659"/>
                  </a:lnTo>
                  <a:lnTo>
                    <a:pt x="17277" y="20699"/>
                  </a:lnTo>
                  <a:lnTo>
                    <a:pt x="17101" y="20699"/>
                  </a:lnTo>
                  <a:lnTo>
                    <a:pt x="17101" y="20817"/>
                  </a:lnTo>
                  <a:lnTo>
                    <a:pt x="17277" y="20972"/>
                  </a:lnTo>
                  <a:lnTo>
                    <a:pt x="17277" y="21248"/>
                  </a:lnTo>
                  <a:lnTo>
                    <a:pt x="17543" y="21600"/>
                  </a:lnTo>
                  <a:lnTo>
                    <a:pt x="17631" y="21248"/>
                  </a:lnTo>
                  <a:lnTo>
                    <a:pt x="17897" y="21051"/>
                  </a:lnTo>
                  <a:lnTo>
                    <a:pt x="17897" y="21090"/>
                  </a:lnTo>
                  <a:lnTo>
                    <a:pt x="17985" y="20896"/>
                  </a:lnTo>
                  <a:lnTo>
                    <a:pt x="18251" y="20778"/>
                  </a:lnTo>
                  <a:lnTo>
                    <a:pt x="18251" y="20463"/>
                  </a:lnTo>
                  <a:lnTo>
                    <a:pt x="18777" y="20307"/>
                  </a:lnTo>
                  <a:lnTo>
                    <a:pt x="19308" y="19640"/>
                  </a:lnTo>
                  <a:lnTo>
                    <a:pt x="19658" y="19522"/>
                  </a:lnTo>
                  <a:lnTo>
                    <a:pt x="19658" y="19209"/>
                  </a:lnTo>
                  <a:lnTo>
                    <a:pt x="19308" y="18934"/>
                  </a:lnTo>
                  <a:lnTo>
                    <a:pt x="19397" y="18660"/>
                  </a:lnTo>
                  <a:lnTo>
                    <a:pt x="19220" y="18464"/>
                  </a:lnTo>
                  <a:lnTo>
                    <a:pt x="19131" y="18111"/>
                  </a:lnTo>
                  <a:lnTo>
                    <a:pt x="18777" y="17954"/>
                  </a:lnTo>
                  <a:lnTo>
                    <a:pt x="18866" y="17759"/>
                  </a:lnTo>
                  <a:lnTo>
                    <a:pt x="18777" y="17523"/>
                  </a:lnTo>
                  <a:lnTo>
                    <a:pt x="18866" y="17368"/>
                  </a:lnTo>
                  <a:lnTo>
                    <a:pt x="18689" y="16896"/>
                  </a:lnTo>
                  <a:lnTo>
                    <a:pt x="17985" y="16583"/>
                  </a:lnTo>
                  <a:lnTo>
                    <a:pt x="17189" y="16347"/>
                  </a:lnTo>
                  <a:lnTo>
                    <a:pt x="16574" y="15994"/>
                  </a:lnTo>
                  <a:lnTo>
                    <a:pt x="16574" y="15800"/>
                  </a:lnTo>
                  <a:lnTo>
                    <a:pt x="16220" y="15406"/>
                  </a:lnTo>
                  <a:lnTo>
                    <a:pt x="16662" y="15327"/>
                  </a:lnTo>
                  <a:lnTo>
                    <a:pt x="16751" y="15133"/>
                  </a:lnTo>
                  <a:lnTo>
                    <a:pt x="16574" y="14584"/>
                  </a:lnTo>
                  <a:lnTo>
                    <a:pt x="16662" y="14426"/>
                  </a:lnTo>
                  <a:lnTo>
                    <a:pt x="17101" y="14348"/>
                  </a:lnTo>
                  <a:lnTo>
                    <a:pt x="17101" y="14113"/>
                  </a:lnTo>
                  <a:lnTo>
                    <a:pt x="16574" y="13995"/>
                  </a:lnTo>
                  <a:lnTo>
                    <a:pt x="16574" y="13761"/>
                  </a:lnTo>
                  <a:lnTo>
                    <a:pt x="16220" y="13525"/>
                  </a:lnTo>
                  <a:lnTo>
                    <a:pt x="15870" y="13407"/>
                  </a:lnTo>
                  <a:lnTo>
                    <a:pt x="15251" y="12858"/>
                  </a:lnTo>
                  <a:lnTo>
                    <a:pt x="14724" y="12663"/>
                  </a:lnTo>
                  <a:lnTo>
                    <a:pt x="14105" y="12388"/>
                  </a:lnTo>
                  <a:lnTo>
                    <a:pt x="13663" y="12036"/>
                  </a:lnTo>
                  <a:lnTo>
                    <a:pt x="13402" y="11996"/>
                  </a:lnTo>
                  <a:lnTo>
                    <a:pt x="13402" y="11839"/>
                  </a:lnTo>
                  <a:lnTo>
                    <a:pt x="13928" y="11683"/>
                  </a:lnTo>
                  <a:lnTo>
                    <a:pt x="14371" y="11565"/>
                  </a:lnTo>
                  <a:lnTo>
                    <a:pt x="14282" y="11408"/>
                  </a:lnTo>
                  <a:lnTo>
                    <a:pt x="14282" y="11056"/>
                  </a:lnTo>
                  <a:lnTo>
                    <a:pt x="14547" y="10898"/>
                  </a:lnTo>
                  <a:lnTo>
                    <a:pt x="14459" y="10585"/>
                  </a:lnTo>
                  <a:lnTo>
                    <a:pt x="14809" y="10310"/>
                  </a:lnTo>
                  <a:lnTo>
                    <a:pt x="15782" y="10467"/>
                  </a:lnTo>
                  <a:lnTo>
                    <a:pt x="16308" y="10271"/>
                  </a:lnTo>
                  <a:lnTo>
                    <a:pt x="16928" y="10271"/>
                  </a:lnTo>
                  <a:lnTo>
                    <a:pt x="17016" y="10192"/>
                  </a:lnTo>
                  <a:lnTo>
                    <a:pt x="17016" y="9879"/>
                  </a:lnTo>
                  <a:lnTo>
                    <a:pt x="17277" y="9800"/>
                  </a:lnTo>
                  <a:lnTo>
                    <a:pt x="17985" y="9840"/>
                  </a:lnTo>
                  <a:lnTo>
                    <a:pt x="18074" y="9682"/>
                  </a:lnTo>
                  <a:lnTo>
                    <a:pt x="17897" y="9527"/>
                  </a:lnTo>
                  <a:lnTo>
                    <a:pt x="17897" y="9409"/>
                  </a:lnTo>
                  <a:lnTo>
                    <a:pt x="18423" y="9330"/>
                  </a:lnTo>
                  <a:lnTo>
                    <a:pt x="19131" y="9291"/>
                  </a:lnTo>
                  <a:lnTo>
                    <a:pt x="19220" y="9291"/>
                  </a:lnTo>
                  <a:lnTo>
                    <a:pt x="19397" y="9017"/>
                  </a:lnTo>
                  <a:lnTo>
                    <a:pt x="19658" y="9017"/>
                  </a:lnTo>
                  <a:lnTo>
                    <a:pt x="20189" y="8860"/>
                  </a:lnTo>
                  <a:lnTo>
                    <a:pt x="20012" y="8703"/>
                  </a:lnTo>
                  <a:lnTo>
                    <a:pt x="20189" y="8508"/>
                  </a:lnTo>
                  <a:lnTo>
                    <a:pt x="20277" y="8311"/>
                  </a:lnTo>
                  <a:lnTo>
                    <a:pt x="20981" y="8272"/>
                  </a:lnTo>
                  <a:lnTo>
                    <a:pt x="21423" y="8077"/>
                  </a:lnTo>
                  <a:lnTo>
                    <a:pt x="21600" y="8037"/>
                  </a:lnTo>
                  <a:lnTo>
                    <a:pt x="21600" y="7762"/>
                  </a:lnTo>
                  <a:lnTo>
                    <a:pt x="21158" y="7723"/>
                  </a:lnTo>
                  <a:lnTo>
                    <a:pt x="20100" y="7919"/>
                  </a:lnTo>
                  <a:lnTo>
                    <a:pt x="19481" y="7919"/>
                  </a:lnTo>
                  <a:lnTo>
                    <a:pt x="19220" y="8077"/>
                  </a:lnTo>
                  <a:lnTo>
                    <a:pt x="18689" y="7959"/>
                  </a:lnTo>
                  <a:lnTo>
                    <a:pt x="18512" y="7723"/>
                  </a:lnTo>
                  <a:lnTo>
                    <a:pt x="18689" y="7489"/>
                  </a:lnTo>
                  <a:lnTo>
                    <a:pt x="18335" y="7292"/>
                  </a:lnTo>
                  <a:lnTo>
                    <a:pt x="17985" y="7449"/>
                  </a:lnTo>
                  <a:lnTo>
                    <a:pt x="17808" y="7331"/>
                  </a:lnTo>
                  <a:lnTo>
                    <a:pt x="17016" y="7331"/>
                  </a:lnTo>
                  <a:lnTo>
                    <a:pt x="16662" y="7370"/>
                  </a:lnTo>
                  <a:lnTo>
                    <a:pt x="16574" y="7252"/>
                  </a:lnTo>
                  <a:lnTo>
                    <a:pt x="17016" y="7058"/>
                  </a:lnTo>
                  <a:lnTo>
                    <a:pt x="17631" y="6704"/>
                  </a:lnTo>
                  <a:lnTo>
                    <a:pt x="17543" y="6548"/>
                  </a:lnTo>
                  <a:lnTo>
                    <a:pt x="17808" y="6351"/>
                  </a:lnTo>
                  <a:lnTo>
                    <a:pt x="17808" y="6194"/>
                  </a:lnTo>
                  <a:lnTo>
                    <a:pt x="17277" y="6078"/>
                  </a:lnTo>
                  <a:lnTo>
                    <a:pt x="16662" y="6078"/>
                  </a:lnTo>
                  <a:lnTo>
                    <a:pt x="16574" y="6155"/>
                  </a:lnTo>
                  <a:lnTo>
                    <a:pt x="16308" y="5999"/>
                  </a:lnTo>
                  <a:lnTo>
                    <a:pt x="16485" y="5920"/>
                  </a:lnTo>
                  <a:lnTo>
                    <a:pt x="15870" y="5881"/>
                  </a:lnTo>
                  <a:lnTo>
                    <a:pt x="15605" y="5724"/>
                  </a:lnTo>
                  <a:lnTo>
                    <a:pt x="15693" y="5529"/>
                  </a:lnTo>
                  <a:lnTo>
                    <a:pt x="15605" y="5332"/>
                  </a:lnTo>
                  <a:lnTo>
                    <a:pt x="14986" y="5371"/>
                  </a:lnTo>
                  <a:lnTo>
                    <a:pt x="14724" y="5293"/>
                  </a:lnTo>
                  <a:lnTo>
                    <a:pt x="14809" y="5135"/>
                  </a:lnTo>
                  <a:lnTo>
                    <a:pt x="14724" y="4980"/>
                  </a:lnTo>
                  <a:lnTo>
                    <a:pt x="13578" y="5096"/>
                  </a:lnTo>
                  <a:lnTo>
                    <a:pt x="13048" y="5293"/>
                  </a:lnTo>
                  <a:lnTo>
                    <a:pt x="12782" y="5019"/>
                  </a:lnTo>
                  <a:lnTo>
                    <a:pt x="12871" y="4744"/>
                  </a:lnTo>
                  <a:lnTo>
                    <a:pt x="12344" y="4510"/>
                  </a:lnTo>
                  <a:lnTo>
                    <a:pt x="11902" y="4392"/>
                  </a:lnTo>
                  <a:lnTo>
                    <a:pt x="11902" y="4195"/>
                  </a:lnTo>
                  <a:lnTo>
                    <a:pt x="12167" y="4037"/>
                  </a:lnTo>
                  <a:lnTo>
                    <a:pt x="11902" y="3921"/>
                  </a:lnTo>
                  <a:lnTo>
                    <a:pt x="12167" y="3764"/>
                  </a:lnTo>
                  <a:lnTo>
                    <a:pt x="12517" y="3567"/>
                  </a:lnTo>
                  <a:lnTo>
                    <a:pt x="12782" y="3607"/>
                  </a:lnTo>
                  <a:lnTo>
                    <a:pt x="13048" y="3528"/>
                  </a:lnTo>
                  <a:lnTo>
                    <a:pt x="12782" y="3333"/>
                  </a:lnTo>
                  <a:lnTo>
                    <a:pt x="12871" y="3176"/>
                  </a:lnTo>
                  <a:lnTo>
                    <a:pt x="13136" y="3136"/>
                  </a:lnTo>
                  <a:lnTo>
                    <a:pt x="13225" y="2941"/>
                  </a:lnTo>
                  <a:lnTo>
                    <a:pt x="13663" y="2823"/>
                  </a:lnTo>
                  <a:lnTo>
                    <a:pt x="13840" y="2666"/>
                  </a:lnTo>
                  <a:lnTo>
                    <a:pt x="13840" y="2471"/>
                  </a:lnTo>
                  <a:lnTo>
                    <a:pt x="13928" y="1999"/>
                  </a:lnTo>
                  <a:lnTo>
                    <a:pt x="13840" y="1686"/>
                  </a:lnTo>
                  <a:lnTo>
                    <a:pt x="13490" y="1295"/>
                  </a:lnTo>
                  <a:lnTo>
                    <a:pt x="13490" y="1019"/>
                  </a:lnTo>
                  <a:lnTo>
                    <a:pt x="13048" y="785"/>
                  </a:lnTo>
                  <a:lnTo>
                    <a:pt x="12605" y="785"/>
                  </a:lnTo>
                  <a:lnTo>
                    <a:pt x="12517" y="470"/>
                  </a:lnTo>
                  <a:lnTo>
                    <a:pt x="11902" y="275"/>
                  </a:lnTo>
                  <a:lnTo>
                    <a:pt x="11725" y="0"/>
                  </a:lnTo>
                  <a:lnTo>
                    <a:pt x="11021" y="0"/>
                  </a:lnTo>
                  <a:lnTo>
                    <a:pt x="10667" y="79"/>
                  </a:lnTo>
                  <a:lnTo>
                    <a:pt x="10141" y="0"/>
                  </a:lnTo>
                  <a:close/>
                </a:path>
              </a:pathLst>
            </a:custGeom>
            <a:solidFill>
              <a:srgbClr val="CCD4D9"/>
            </a:solidFill>
            <a:ln w="12700" cap="flat">
              <a:noFill/>
              <a:miter lim="400000"/>
            </a:ln>
            <a:effectLst/>
          </p:spPr>
          <p:txBody>
            <a:bodyPr wrap="square" lIns="0" tIns="0" rIns="0" bIns="0" numCol="1" anchor="ctr">
              <a:noAutofit/>
            </a:bodyPr>
            <a:lstStyle/>
            <a:p>
              <a:pPr defTabSz="342900">
                <a:lnSpc>
                  <a:spcPct val="100000"/>
                </a:lnSpc>
                <a:spcBef>
                  <a:spcPts val="0"/>
                </a:spcBef>
                <a:defRPr sz="1400">
                  <a:latin typeface="Arial"/>
                  <a:ea typeface="Arial"/>
                  <a:cs typeface="Arial"/>
                  <a:sym typeface="Arial"/>
                </a:defRPr>
              </a:pPr>
              <a:endParaRPr sz="525"/>
            </a:p>
          </p:txBody>
        </p:sp>
        <p:sp>
          <p:nvSpPr>
            <p:cNvPr id="107" name="Google Shape;10502;p32">
              <a:extLst>
                <a:ext uri="{FF2B5EF4-FFF2-40B4-BE49-F238E27FC236}">
                  <a16:creationId xmlns:a16="http://schemas.microsoft.com/office/drawing/2014/main" id="{69C6B585-B8C7-E1D1-3833-26712E74F86C}"/>
                </a:ext>
              </a:extLst>
            </p:cNvPr>
            <p:cNvSpPr/>
            <p:nvPr/>
          </p:nvSpPr>
          <p:spPr>
            <a:xfrm>
              <a:off x="17696516" y="6800812"/>
              <a:ext cx="370836" cy="456379"/>
            </a:xfrm>
            <a:custGeom>
              <a:avLst/>
              <a:gdLst/>
              <a:ahLst/>
              <a:cxnLst>
                <a:cxn ang="0">
                  <a:pos x="wd2" y="hd2"/>
                </a:cxn>
                <a:cxn ang="5400000">
                  <a:pos x="wd2" y="hd2"/>
                </a:cxn>
                <a:cxn ang="10800000">
                  <a:pos x="wd2" y="hd2"/>
                </a:cxn>
                <a:cxn ang="16200000">
                  <a:pos x="wd2" y="hd2"/>
                </a:cxn>
              </a:cxnLst>
              <a:rect l="0" t="0" r="r" b="b"/>
              <a:pathLst>
                <a:path w="21600" h="21600" extrusionOk="0">
                  <a:moveTo>
                    <a:pt x="1519" y="0"/>
                  </a:moveTo>
                  <a:lnTo>
                    <a:pt x="1374" y="350"/>
                  </a:lnTo>
                  <a:lnTo>
                    <a:pt x="1069" y="350"/>
                  </a:lnTo>
                  <a:lnTo>
                    <a:pt x="1069" y="824"/>
                  </a:lnTo>
                  <a:lnTo>
                    <a:pt x="1374" y="1179"/>
                  </a:lnTo>
                  <a:lnTo>
                    <a:pt x="1069" y="2003"/>
                  </a:lnTo>
                  <a:lnTo>
                    <a:pt x="153" y="2713"/>
                  </a:lnTo>
                  <a:lnTo>
                    <a:pt x="0" y="3537"/>
                  </a:lnTo>
                  <a:lnTo>
                    <a:pt x="2130" y="4129"/>
                  </a:lnTo>
                  <a:lnTo>
                    <a:pt x="2894" y="3774"/>
                  </a:lnTo>
                  <a:lnTo>
                    <a:pt x="3802" y="3892"/>
                  </a:lnTo>
                  <a:lnTo>
                    <a:pt x="3650" y="4248"/>
                  </a:lnTo>
                  <a:lnTo>
                    <a:pt x="3955" y="5071"/>
                  </a:lnTo>
                  <a:lnTo>
                    <a:pt x="3497" y="5427"/>
                  </a:lnTo>
                  <a:lnTo>
                    <a:pt x="2894" y="5308"/>
                  </a:lnTo>
                  <a:lnTo>
                    <a:pt x="2283" y="5545"/>
                  </a:lnTo>
                  <a:lnTo>
                    <a:pt x="1978" y="6487"/>
                  </a:lnTo>
                  <a:lnTo>
                    <a:pt x="1221" y="6606"/>
                  </a:lnTo>
                  <a:lnTo>
                    <a:pt x="1221" y="7903"/>
                  </a:lnTo>
                  <a:lnTo>
                    <a:pt x="2130" y="8851"/>
                  </a:lnTo>
                  <a:lnTo>
                    <a:pt x="3046" y="9088"/>
                  </a:lnTo>
                  <a:lnTo>
                    <a:pt x="4260" y="10148"/>
                  </a:lnTo>
                  <a:lnTo>
                    <a:pt x="4260" y="11209"/>
                  </a:lnTo>
                  <a:lnTo>
                    <a:pt x="4566" y="11920"/>
                  </a:lnTo>
                  <a:lnTo>
                    <a:pt x="4413" y="12506"/>
                  </a:lnTo>
                  <a:lnTo>
                    <a:pt x="4566" y="13573"/>
                  </a:lnTo>
                  <a:lnTo>
                    <a:pt x="5933" y="14870"/>
                  </a:lnTo>
                  <a:lnTo>
                    <a:pt x="5933" y="15694"/>
                  </a:lnTo>
                  <a:lnTo>
                    <a:pt x="6085" y="16286"/>
                  </a:lnTo>
                  <a:lnTo>
                    <a:pt x="6391" y="17347"/>
                  </a:lnTo>
                  <a:lnTo>
                    <a:pt x="6696" y="17228"/>
                  </a:lnTo>
                  <a:lnTo>
                    <a:pt x="7154" y="17820"/>
                  </a:lnTo>
                  <a:lnTo>
                    <a:pt x="7307" y="18057"/>
                  </a:lnTo>
                  <a:lnTo>
                    <a:pt x="7605" y="18057"/>
                  </a:lnTo>
                  <a:lnTo>
                    <a:pt x="7757" y="17702"/>
                  </a:lnTo>
                  <a:lnTo>
                    <a:pt x="8215" y="17465"/>
                  </a:lnTo>
                  <a:lnTo>
                    <a:pt x="8826" y="17820"/>
                  </a:lnTo>
                  <a:lnTo>
                    <a:pt x="8826" y="17939"/>
                  </a:lnTo>
                  <a:lnTo>
                    <a:pt x="9131" y="17820"/>
                  </a:lnTo>
                  <a:lnTo>
                    <a:pt x="9437" y="17228"/>
                  </a:lnTo>
                  <a:lnTo>
                    <a:pt x="8826" y="16523"/>
                  </a:lnTo>
                  <a:lnTo>
                    <a:pt x="9131" y="16286"/>
                  </a:lnTo>
                  <a:lnTo>
                    <a:pt x="9131" y="15694"/>
                  </a:lnTo>
                  <a:lnTo>
                    <a:pt x="9582" y="15344"/>
                  </a:lnTo>
                  <a:lnTo>
                    <a:pt x="9582" y="15462"/>
                  </a:lnTo>
                  <a:lnTo>
                    <a:pt x="9131" y="16641"/>
                  </a:lnTo>
                  <a:lnTo>
                    <a:pt x="9735" y="17228"/>
                  </a:lnTo>
                  <a:lnTo>
                    <a:pt x="10346" y="16523"/>
                  </a:lnTo>
                  <a:lnTo>
                    <a:pt x="10956" y="16286"/>
                  </a:lnTo>
                  <a:lnTo>
                    <a:pt x="10651" y="16641"/>
                  </a:lnTo>
                  <a:lnTo>
                    <a:pt x="10346" y="16760"/>
                  </a:lnTo>
                  <a:lnTo>
                    <a:pt x="9888" y="17347"/>
                  </a:lnTo>
                  <a:lnTo>
                    <a:pt x="10651" y="17702"/>
                  </a:lnTo>
                  <a:lnTo>
                    <a:pt x="11262" y="16641"/>
                  </a:lnTo>
                  <a:lnTo>
                    <a:pt x="12018" y="16523"/>
                  </a:lnTo>
                  <a:lnTo>
                    <a:pt x="12170" y="15575"/>
                  </a:lnTo>
                  <a:lnTo>
                    <a:pt x="11560" y="14870"/>
                  </a:lnTo>
                  <a:lnTo>
                    <a:pt x="11109" y="14752"/>
                  </a:lnTo>
                  <a:lnTo>
                    <a:pt x="11865" y="14396"/>
                  </a:lnTo>
                  <a:lnTo>
                    <a:pt x="12018" y="14159"/>
                  </a:lnTo>
                  <a:lnTo>
                    <a:pt x="11414" y="13336"/>
                  </a:lnTo>
                  <a:lnTo>
                    <a:pt x="11262" y="12157"/>
                  </a:lnTo>
                  <a:lnTo>
                    <a:pt x="11560" y="13217"/>
                  </a:lnTo>
                  <a:lnTo>
                    <a:pt x="12476" y="13810"/>
                  </a:lnTo>
                  <a:lnTo>
                    <a:pt x="12934" y="13691"/>
                  </a:lnTo>
                  <a:lnTo>
                    <a:pt x="12934" y="13928"/>
                  </a:lnTo>
                  <a:lnTo>
                    <a:pt x="14453" y="14515"/>
                  </a:lnTo>
                  <a:lnTo>
                    <a:pt x="15217" y="14159"/>
                  </a:lnTo>
                  <a:lnTo>
                    <a:pt x="15667" y="14278"/>
                  </a:lnTo>
                  <a:lnTo>
                    <a:pt x="15667" y="13928"/>
                  </a:lnTo>
                  <a:lnTo>
                    <a:pt x="15973" y="13928"/>
                  </a:lnTo>
                  <a:lnTo>
                    <a:pt x="17194" y="16286"/>
                  </a:lnTo>
                  <a:lnTo>
                    <a:pt x="17798" y="16641"/>
                  </a:lnTo>
                  <a:lnTo>
                    <a:pt x="17798" y="17110"/>
                  </a:lnTo>
                  <a:lnTo>
                    <a:pt x="17492" y="17820"/>
                  </a:lnTo>
                  <a:lnTo>
                    <a:pt x="17950" y="17939"/>
                  </a:lnTo>
                  <a:lnTo>
                    <a:pt x="17492" y="18881"/>
                  </a:lnTo>
                  <a:lnTo>
                    <a:pt x="17798" y="18999"/>
                  </a:lnTo>
                  <a:lnTo>
                    <a:pt x="18256" y="18644"/>
                  </a:lnTo>
                  <a:lnTo>
                    <a:pt x="18561" y="18413"/>
                  </a:lnTo>
                  <a:lnTo>
                    <a:pt x="18256" y="18999"/>
                  </a:lnTo>
                  <a:lnTo>
                    <a:pt x="18103" y="19236"/>
                  </a:lnTo>
                  <a:lnTo>
                    <a:pt x="18561" y="19710"/>
                  </a:lnTo>
                  <a:lnTo>
                    <a:pt x="19172" y="20415"/>
                  </a:lnTo>
                  <a:lnTo>
                    <a:pt x="19775" y="21600"/>
                  </a:lnTo>
                  <a:lnTo>
                    <a:pt x="20081" y="21600"/>
                  </a:lnTo>
                  <a:lnTo>
                    <a:pt x="19775" y="20771"/>
                  </a:lnTo>
                  <a:lnTo>
                    <a:pt x="19775" y="20415"/>
                  </a:lnTo>
                  <a:lnTo>
                    <a:pt x="20081" y="19829"/>
                  </a:lnTo>
                  <a:lnTo>
                    <a:pt x="20844" y="19118"/>
                  </a:lnTo>
                  <a:lnTo>
                    <a:pt x="21149" y="19236"/>
                  </a:lnTo>
                  <a:lnTo>
                    <a:pt x="21600" y="18531"/>
                  </a:lnTo>
                  <a:lnTo>
                    <a:pt x="21600" y="17820"/>
                  </a:lnTo>
                  <a:lnTo>
                    <a:pt x="21302" y="17702"/>
                  </a:lnTo>
                  <a:lnTo>
                    <a:pt x="21149" y="17347"/>
                  </a:lnTo>
                  <a:lnTo>
                    <a:pt x="21149" y="17110"/>
                  </a:lnTo>
                  <a:lnTo>
                    <a:pt x="20997" y="16760"/>
                  </a:lnTo>
                  <a:lnTo>
                    <a:pt x="20844" y="16286"/>
                  </a:lnTo>
                  <a:lnTo>
                    <a:pt x="20386" y="15462"/>
                  </a:lnTo>
                  <a:lnTo>
                    <a:pt x="20233" y="14159"/>
                  </a:lnTo>
                  <a:lnTo>
                    <a:pt x="19775" y="13691"/>
                  </a:lnTo>
                  <a:lnTo>
                    <a:pt x="19775" y="12980"/>
                  </a:lnTo>
                  <a:lnTo>
                    <a:pt x="19622" y="12038"/>
                  </a:lnTo>
                  <a:lnTo>
                    <a:pt x="19172" y="11564"/>
                  </a:lnTo>
                  <a:lnTo>
                    <a:pt x="18866" y="11327"/>
                  </a:lnTo>
                  <a:lnTo>
                    <a:pt x="18256" y="11327"/>
                  </a:lnTo>
                  <a:lnTo>
                    <a:pt x="17798" y="10972"/>
                  </a:lnTo>
                  <a:lnTo>
                    <a:pt x="17347" y="11327"/>
                  </a:lnTo>
                  <a:lnTo>
                    <a:pt x="17492" y="11564"/>
                  </a:lnTo>
                  <a:lnTo>
                    <a:pt x="17347" y="11920"/>
                  </a:lnTo>
                  <a:lnTo>
                    <a:pt x="17347" y="12157"/>
                  </a:lnTo>
                  <a:lnTo>
                    <a:pt x="17042" y="12625"/>
                  </a:lnTo>
                  <a:lnTo>
                    <a:pt x="17194" y="12980"/>
                  </a:lnTo>
                  <a:lnTo>
                    <a:pt x="17194" y="13336"/>
                  </a:lnTo>
                  <a:lnTo>
                    <a:pt x="16584" y="13336"/>
                  </a:lnTo>
                  <a:lnTo>
                    <a:pt x="15973" y="12743"/>
                  </a:lnTo>
                  <a:lnTo>
                    <a:pt x="15217" y="12157"/>
                  </a:lnTo>
                  <a:lnTo>
                    <a:pt x="15217" y="11920"/>
                  </a:lnTo>
                  <a:lnTo>
                    <a:pt x="14759" y="11564"/>
                  </a:lnTo>
                  <a:lnTo>
                    <a:pt x="14301" y="10741"/>
                  </a:lnTo>
                  <a:lnTo>
                    <a:pt x="14301" y="10267"/>
                  </a:lnTo>
                  <a:lnTo>
                    <a:pt x="14759" y="10148"/>
                  </a:lnTo>
                  <a:lnTo>
                    <a:pt x="14911" y="9675"/>
                  </a:lnTo>
                  <a:lnTo>
                    <a:pt x="15667" y="9206"/>
                  </a:lnTo>
                  <a:lnTo>
                    <a:pt x="15820" y="9556"/>
                  </a:lnTo>
                  <a:lnTo>
                    <a:pt x="16431" y="9556"/>
                  </a:lnTo>
                  <a:lnTo>
                    <a:pt x="16736" y="9206"/>
                  </a:lnTo>
                  <a:lnTo>
                    <a:pt x="16736" y="8851"/>
                  </a:lnTo>
                  <a:lnTo>
                    <a:pt x="17194" y="8614"/>
                  </a:lnTo>
                  <a:lnTo>
                    <a:pt x="17798" y="7435"/>
                  </a:lnTo>
                  <a:lnTo>
                    <a:pt x="17950" y="6724"/>
                  </a:lnTo>
                  <a:lnTo>
                    <a:pt x="18256" y="6019"/>
                  </a:lnTo>
                  <a:lnTo>
                    <a:pt x="17950" y="5901"/>
                  </a:lnTo>
                  <a:lnTo>
                    <a:pt x="17194" y="5308"/>
                  </a:lnTo>
                  <a:lnTo>
                    <a:pt x="16736" y="5427"/>
                  </a:lnTo>
                  <a:lnTo>
                    <a:pt x="16431" y="5308"/>
                  </a:lnTo>
                  <a:lnTo>
                    <a:pt x="15820" y="5308"/>
                  </a:lnTo>
                  <a:lnTo>
                    <a:pt x="14301" y="5427"/>
                  </a:lnTo>
                  <a:lnTo>
                    <a:pt x="12934" y="5308"/>
                  </a:lnTo>
                  <a:lnTo>
                    <a:pt x="10346" y="5308"/>
                  </a:lnTo>
                  <a:lnTo>
                    <a:pt x="9437" y="4953"/>
                  </a:lnTo>
                  <a:lnTo>
                    <a:pt x="8673" y="5071"/>
                  </a:lnTo>
                  <a:lnTo>
                    <a:pt x="7757" y="4834"/>
                  </a:lnTo>
                  <a:lnTo>
                    <a:pt x="7757" y="4366"/>
                  </a:lnTo>
                  <a:lnTo>
                    <a:pt x="7459" y="3655"/>
                  </a:lnTo>
                  <a:lnTo>
                    <a:pt x="7459" y="3182"/>
                  </a:lnTo>
                  <a:lnTo>
                    <a:pt x="7307" y="2476"/>
                  </a:lnTo>
                  <a:lnTo>
                    <a:pt x="6696" y="1766"/>
                  </a:lnTo>
                  <a:lnTo>
                    <a:pt x="6391" y="1766"/>
                  </a:lnTo>
                  <a:lnTo>
                    <a:pt x="6085" y="2003"/>
                  </a:lnTo>
                  <a:lnTo>
                    <a:pt x="5329" y="1766"/>
                  </a:lnTo>
                  <a:lnTo>
                    <a:pt x="5024" y="1416"/>
                  </a:lnTo>
                  <a:lnTo>
                    <a:pt x="4413" y="942"/>
                  </a:lnTo>
                  <a:lnTo>
                    <a:pt x="3955" y="942"/>
                  </a:lnTo>
                  <a:lnTo>
                    <a:pt x="3802" y="1416"/>
                  </a:lnTo>
                  <a:lnTo>
                    <a:pt x="4413" y="1766"/>
                  </a:lnTo>
                  <a:lnTo>
                    <a:pt x="3955" y="1884"/>
                  </a:lnTo>
                  <a:lnTo>
                    <a:pt x="3046" y="1766"/>
                  </a:lnTo>
                  <a:lnTo>
                    <a:pt x="2588" y="1179"/>
                  </a:lnTo>
                  <a:lnTo>
                    <a:pt x="2588" y="824"/>
                  </a:lnTo>
                  <a:lnTo>
                    <a:pt x="1978" y="231"/>
                  </a:lnTo>
                  <a:lnTo>
                    <a:pt x="1519" y="0"/>
                  </a:lnTo>
                  <a:close/>
                </a:path>
              </a:pathLst>
            </a:custGeom>
            <a:solidFill>
              <a:srgbClr val="CCD4DA"/>
            </a:solidFill>
            <a:ln w="12700" cap="flat">
              <a:noFill/>
              <a:miter lim="400000"/>
            </a:ln>
            <a:effectLst/>
          </p:spPr>
          <p:txBody>
            <a:bodyPr wrap="square" lIns="0" tIns="0" rIns="0" bIns="0" numCol="1" anchor="ctr">
              <a:noAutofit/>
            </a:bodyPr>
            <a:lstStyle/>
            <a:p>
              <a:pPr defTabSz="342900">
                <a:lnSpc>
                  <a:spcPct val="100000"/>
                </a:lnSpc>
                <a:spcBef>
                  <a:spcPts val="0"/>
                </a:spcBef>
                <a:defRPr sz="1400">
                  <a:latin typeface="Arial"/>
                  <a:ea typeface="Arial"/>
                  <a:cs typeface="Arial"/>
                  <a:sym typeface="Arial"/>
                </a:defRPr>
              </a:pPr>
              <a:endParaRPr sz="525"/>
            </a:p>
          </p:txBody>
        </p:sp>
        <p:sp>
          <p:nvSpPr>
            <p:cNvPr id="108" name="Google Shape;10503;p32">
              <a:extLst>
                <a:ext uri="{FF2B5EF4-FFF2-40B4-BE49-F238E27FC236}">
                  <a16:creationId xmlns:a16="http://schemas.microsoft.com/office/drawing/2014/main" id="{31F87CA7-AE8F-334E-35DB-E8426FF296DF}"/>
                </a:ext>
              </a:extLst>
            </p:cNvPr>
            <p:cNvSpPr/>
            <p:nvPr/>
          </p:nvSpPr>
          <p:spPr>
            <a:xfrm>
              <a:off x="11932651" y="4212138"/>
              <a:ext cx="276851" cy="324200"/>
            </a:xfrm>
            <a:custGeom>
              <a:avLst/>
              <a:gdLst/>
              <a:ahLst/>
              <a:cxnLst>
                <a:cxn ang="0">
                  <a:pos x="wd2" y="hd2"/>
                </a:cxn>
                <a:cxn ang="5400000">
                  <a:pos x="wd2" y="hd2"/>
                </a:cxn>
                <a:cxn ang="10800000">
                  <a:pos x="wd2" y="hd2"/>
                </a:cxn>
                <a:cxn ang="16200000">
                  <a:pos x="wd2" y="hd2"/>
                </a:cxn>
              </a:cxnLst>
              <a:rect l="0" t="0" r="r" b="b"/>
              <a:pathLst>
                <a:path w="21600" h="21600" extrusionOk="0">
                  <a:moveTo>
                    <a:pt x="12631" y="0"/>
                  </a:moveTo>
                  <a:lnTo>
                    <a:pt x="11209" y="1326"/>
                  </a:lnTo>
                  <a:lnTo>
                    <a:pt x="9573" y="1826"/>
                  </a:lnTo>
                  <a:lnTo>
                    <a:pt x="8560" y="1826"/>
                  </a:lnTo>
                  <a:lnTo>
                    <a:pt x="7947" y="2660"/>
                  </a:lnTo>
                  <a:lnTo>
                    <a:pt x="7333" y="3820"/>
                  </a:lnTo>
                  <a:lnTo>
                    <a:pt x="6311" y="4320"/>
                  </a:lnTo>
                  <a:lnTo>
                    <a:pt x="5093" y="4320"/>
                  </a:lnTo>
                  <a:lnTo>
                    <a:pt x="3467" y="5146"/>
                  </a:lnTo>
                  <a:lnTo>
                    <a:pt x="3058" y="4987"/>
                  </a:lnTo>
                  <a:lnTo>
                    <a:pt x="2240" y="4987"/>
                  </a:lnTo>
                  <a:lnTo>
                    <a:pt x="2035" y="5980"/>
                  </a:lnTo>
                  <a:lnTo>
                    <a:pt x="1217" y="6647"/>
                  </a:lnTo>
                  <a:lnTo>
                    <a:pt x="1831" y="7147"/>
                  </a:lnTo>
                  <a:lnTo>
                    <a:pt x="2240" y="6814"/>
                  </a:lnTo>
                  <a:lnTo>
                    <a:pt x="3467" y="7973"/>
                  </a:lnTo>
                  <a:lnTo>
                    <a:pt x="3262" y="6647"/>
                  </a:lnTo>
                  <a:lnTo>
                    <a:pt x="3467" y="5980"/>
                  </a:lnTo>
                  <a:lnTo>
                    <a:pt x="5298" y="4987"/>
                  </a:lnTo>
                  <a:lnTo>
                    <a:pt x="5502" y="5146"/>
                  </a:lnTo>
                  <a:lnTo>
                    <a:pt x="6515" y="4987"/>
                  </a:lnTo>
                  <a:lnTo>
                    <a:pt x="7947" y="5146"/>
                  </a:lnTo>
                  <a:lnTo>
                    <a:pt x="8356" y="4987"/>
                  </a:lnTo>
                  <a:cubicBezTo>
                    <a:pt x="8356" y="5146"/>
                    <a:pt x="8151" y="5146"/>
                    <a:pt x="8151" y="5479"/>
                  </a:cubicBezTo>
                  <a:lnTo>
                    <a:pt x="7333" y="5646"/>
                  </a:lnTo>
                  <a:lnTo>
                    <a:pt x="6515" y="5646"/>
                  </a:lnTo>
                  <a:lnTo>
                    <a:pt x="6116" y="5813"/>
                  </a:lnTo>
                  <a:lnTo>
                    <a:pt x="7129" y="6814"/>
                  </a:lnTo>
                  <a:lnTo>
                    <a:pt x="6720" y="7306"/>
                  </a:lnTo>
                  <a:lnTo>
                    <a:pt x="7538" y="8140"/>
                  </a:lnTo>
                  <a:lnTo>
                    <a:pt x="7538" y="8306"/>
                  </a:lnTo>
                  <a:lnTo>
                    <a:pt x="6720" y="8140"/>
                  </a:lnTo>
                  <a:lnTo>
                    <a:pt x="5707" y="8306"/>
                  </a:lnTo>
                  <a:lnTo>
                    <a:pt x="5502" y="7973"/>
                  </a:lnTo>
                  <a:lnTo>
                    <a:pt x="6116" y="7473"/>
                  </a:lnTo>
                  <a:lnTo>
                    <a:pt x="5502" y="6647"/>
                  </a:lnTo>
                  <a:lnTo>
                    <a:pt x="5298" y="6647"/>
                  </a:lnTo>
                  <a:lnTo>
                    <a:pt x="4480" y="7639"/>
                  </a:lnTo>
                  <a:lnTo>
                    <a:pt x="5093" y="8306"/>
                  </a:lnTo>
                  <a:lnTo>
                    <a:pt x="4071" y="8974"/>
                  </a:lnTo>
                  <a:lnTo>
                    <a:pt x="3262" y="8306"/>
                  </a:lnTo>
                  <a:lnTo>
                    <a:pt x="2240" y="8306"/>
                  </a:lnTo>
                  <a:lnTo>
                    <a:pt x="1422" y="8140"/>
                  </a:lnTo>
                  <a:lnTo>
                    <a:pt x="614" y="8807"/>
                  </a:lnTo>
                  <a:lnTo>
                    <a:pt x="2035" y="9307"/>
                  </a:lnTo>
                  <a:lnTo>
                    <a:pt x="2035" y="10133"/>
                  </a:lnTo>
                  <a:lnTo>
                    <a:pt x="1217" y="9799"/>
                  </a:lnTo>
                  <a:lnTo>
                    <a:pt x="614" y="9966"/>
                  </a:lnTo>
                  <a:lnTo>
                    <a:pt x="1013" y="11300"/>
                  </a:lnTo>
                  <a:lnTo>
                    <a:pt x="1626" y="11626"/>
                  </a:lnTo>
                  <a:lnTo>
                    <a:pt x="1626" y="12626"/>
                  </a:lnTo>
                  <a:lnTo>
                    <a:pt x="2240" y="13294"/>
                  </a:lnTo>
                  <a:lnTo>
                    <a:pt x="614" y="13953"/>
                  </a:lnTo>
                  <a:lnTo>
                    <a:pt x="0" y="15120"/>
                  </a:lnTo>
                  <a:lnTo>
                    <a:pt x="614" y="15620"/>
                  </a:lnTo>
                  <a:lnTo>
                    <a:pt x="1626" y="15120"/>
                  </a:lnTo>
                  <a:lnTo>
                    <a:pt x="3058" y="16279"/>
                  </a:lnTo>
                  <a:lnTo>
                    <a:pt x="3262" y="17614"/>
                  </a:lnTo>
                  <a:lnTo>
                    <a:pt x="2649" y="17947"/>
                  </a:lnTo>
                  <a:lnTo>
                    <a:pt x="3058" y="18439"/>
                  </a:lnTo>
                  <a:lnTo>
                    <a:pt x="4480" y="18439"/>
                  </a:lnTo>
                  <a:lnTo>
                    <a:pt x="5911" y="20107"/>
                  </a:lnTo>
                  <a:lnTo>
                    <a:pt x="6311" y="20433"/>
                  </a:lnTo>
                  <a:lnTo>
                    <a:pt x="7333" y="20107"/>
                  </a:lnTo>
                  <a:lnTo>
                    <a:pt x="7538" y="19607"/>
                  </a:lnTo>
                  <a:lnTo>
                    <a:pt x="6720" y="18940"/>
                  </a:lnTo>
                  <a:lnTo>
                    <a:pt x="6311" y="18940"/>
                  </a:lnTo>
                  <a:lnTo>
                    <a:pt x="6311" y="18273"/>
                  </a:lnTo>
                  <a:lnTo>
                    <a:pt x="7129" y="17947"/>
                  </a:lnTo>
                  <a:lnTo>
                    <a:pt x="7129" y="17280"/>
                  </a:lnTo>
                  <a:lnTo>
                    <a:pt x="6515" y="16946"/>
                  </a:lnTo>
                  <a:lnTo>
                    <a:pt x="6515" y="16446"/>
                  </a:lnTo>
                  <a:lnTo>
                    <a:pt x="7333" y="15946"/>
                  </a:lnTo>
                  <a:cubicBezTo>
                    <a:pt x="7538" y="16279"/>
                    <a:pt x="7947" y="16613"/>
                    <a:pt x="8151" y="16946"/>
                  </a:cubicBezTo>
                  <a:lnTo>
                    <a:pt x="8151" y="17280"/>
                  </a:lnTo>
                  <a:lnTo>
                    <a:pt x="8560" y="18273"/>
                  </a:lnTo>
                  <a:lnTo>
                    <a:pt x="9573" y="19106"/>
                  </a:lnTo>
                  <a:lnTo>
                    <a:pt x="10595" y="19106"/>
                  </a:lnTo>
                  <a:lnTo>
                    <a:pt x="11209" y="19440"/>
                  </a:lnTo>
                  <a:lnTo>
                    <a:pt x="12222" y="19273"/>
                  </a:lnTo>
                  <a:cubicBezTo>
                    <a:pt x="12426" y="19273"/>
                    <a:pt x="12631" y="19273"/>
                    <a:pt x="12631" y="19106"/>
                  </a:cubicBezTo>
                  <a:cubicBezTo>
                    <a:pt x="12835" y="19106"/>
                    <a:pt x="12835" y="19273"/>
                    <a:pt x="13244" y="19273"/>
                  </a:cubicBezTo>
                  <a:lnTo>
                    <a:pt x="13244" y="19440"/>
                  </a:lnTo>
                  <a:lnTo>
                    <a:pt x="12631" y="20107"/>
                  </a:lnTo>
                  <a:lnTo>
                    <a:pt x="12835" y="20599"/>
                  </a:lnTo>
                  <a:lnTo>
                    <a:pt x="13449" y="19940"/>
                  </a:lnTo>
                  <a:lnTo>
                    <a:pt x="13653" y="19440"/>
                  </a:lnTo>
                  <a:cubicBezTo>
                    <a:pt x="14062" y="19774"/>
                    <a:pt x="14462" y="19940"/>
                    <a:pt x="14666" y="20266"/>
                  </a:cubicBezTo>
                  <a:lnTo>
                    <a:pt x="14666" y="20599"/>
                  </a:lnTo>
                  <a:lnTo>
                    <a:pt x="14257" y="20766"/>
                  </a:lnTo>
                  <a:lnTo>
                    <a:pt x="14666" y="21100"/>
                  </a:lnTo>
                  <a:lnTo>
                    <a:pt x="16302" y="21600"/>
                  </a:lnTo>
                  <a:lnTo>
                    <a:pt x="17724" y="21433"/>
                  </a:lnTo>
                  <a:lnTo>
                    <a:pt x="18338" y="20766"/>
                  </a:lnTo>
                  <a:lnTo>
                    <a:pt x="18542" y="21433"/>
                  </a:lnTo>
                  <a:lnTo>
                    <a:pt x="18747" y="21600"/>
                  </a:lnTo>
                  <a:lnTo>
                    <a:pt x="18747" y="20766"/>
                  </a:lnTo>
                  <a:lnTo>
                    <a:pt x="19156" y="20433"/>
                  </a:lnTo>
                  <a:cubicBezTo>
                    <a:pt x="19555" y="20107"/>
                    <a:pt x="19759" y="19940"/>
                    <a:pt x="19759" y="19607"/>
                  </a:cubicBezTo>
                  <a:lnTo>
                    <a:pt x="20373" y="18940"/>
                  </a:lnTo>
                  <a:lnTo>
                    <a:pt x="21191" y="18606"/>
                  </a:lnTo>
                  <a:lnTo>
                    <a:pt x="20782" y="18273"/>
                  </a:lnTo>
                  <a:lnTo>
                    <a:pt x="20168" y="18439"/>
                  </a:lnTo>
                  <a:lnTo>
                    <a:pt x="19555" y="19106"/>
                  </a:lnTo>
                  <a:lnTo>
                    <a:pt x="19555" y="18940"/>
                  </a:lnTo>
                  <a:cubicBezTo>
                    <a:pt x="19360" y="18606"/>
                    <a:pt x="19360" y="18606"/>
                    <a:pt x="19360" y="18439"/>
                  </a:cubicBezTo>
                  <a:lnTo>
                    <a:pt x="19555" y="18273"/>
                  </a:lnTo>
                  <a:lnTo>
                    <a:pt x="19555" y="17614"/>
                  </a:lnTo>
                  <a:lnTo>
                    <a:pt x="20782" y="17280"/>
                  </a:lnTo>
                  <a:lnTo>
                    <a:pt x="21395" y="16780"/>
                  </a:lnTo>
                  <a:lnTo>
                    <a:pt x="21191" y="16279"/>
                  </a:lnTo>
                  <a:lnTo>
                    <a:pt x="20168" y="15620"/>
                  </a:lnTo>
                  <a:lnTo>
                    <a:pt x="20168" y="15120"/>
                  </a:lnTo>
                  <a:lnTo>
                    <a:pt x="21395" y="14786"/>
                  </a:lnTo>
                  <a:lnTo>
                    <a:pt x="21600" y="13786"/>
                  </a:lnTo>
                  <a:lnTo>
                    <a:pt x="21600" y="12626"/>
                  </a:lnTo>
                  <a:lnTo>
                    <a:pt x="21395" y="11793"/>
                  </a:lnTo>
                  <a:lnTo>
                    <a:pt x="20168" y="11793"/>
                  </a:lnTo>
                  <a:lnTo>
                    <a:pt x="18542" y="12126"/>
                  </a:lnTo>
                  <a:lnTo>
                    <a:pt x="18133" y="12960"/>
                  </a:lnTo>
                  <a:lnTo>
                    <a:pt x="18542" y="13294"/>
                  </a:lnTo>
                  <a:lnTo>
                    <a:pt x="19360" y="13786"/>
                  </a:lnTo>
                  <a:lnTo>
                    <a:pt x="19360" y="14119"/>
                  </a:lnTo>
                  <a:lnTo>
                    <a:pt x="18747" y="13953"/>
                  </a:lnTo>
                  <a:lnTo>
                    <a:pt x="18542" y="14119"/>
                  </a:lnTo>
                  <a:lnTo>
                    <a:pt x="17520" y="13460"/>
                  </a:lnTo>
                  <a:lnTo>
                    <a:pt x="17520" y="13127"/>
                  </a:lnTo>
                  <a:lnTo>
                    <a:pt x="17111" y="12460"/>
                  </a:lnTo>
                  <a:lnTo>
                    <a:pt x="16507" y="12626"/>
                  </a:lnTo>
                  <a:lnTo>
                    <a:pt x="16098" y="13294"/>
                  </a:lnTo>
                  <a:lnTo>
                    <a:pt x="15280" y="13460"/>
                  </a:lnTo>
                  <a:lnTo>
                    <a:pt x="15484" y="14119"/>
                  </a:lnTo>
                  <a:lnTo>
                    <a:pt x="16098" y="14786"/>
                  </a:lnTo>
                  <a:lnTo>
                    <a:pt x="16098" y="15787"/>
                  </a:lnTo>
                  <a:lnTo>
                    <a:pt x="16711" y="16446"/>
                  </a:lnTo>
                  <a:lnTo>
                    <a:pt x="17520" y="16446"/>
                  </a:lnTo>
                  <a:lnTo>
                    <a:pt x="18747" y="16613"/>
                  </a:lnTo>
                  <a:lnTo>
                    <a:pt x="19156" y="17113"/>
                  </a:lnTo>
                  <a:lnTo>
                    <a:pt x="18542" y="17447"/>
                  </a:lnTo>
                  <a:lnTo>
                    <a:pt x="19156" y="17947"/>
                  </a:lnTo>
                  <a:cubicBezTo>
                    <a:pt x="18747" y="18106"/>
                    <a:pt x="18747" y="18439"/>
                    <a:pt x="18747" y="18773"/>
                  </a:cubicBezTo>
                  <a:lnTo>
                    <a:pt x="18542" y="18940"/>
                  </a:lnTo>
                  <a:lnTo>
                    <a:pt x="18133" y="18940"/>
                  </a:lnTo>
                  <a:lnTo>
                    <a:pt x="17315" y="19106"/>
                  </a:lnTo>
                  <a:lnTo>
                    <a:pt x="16302" y="17947"/>
                  </a:lnTo>
                  <a:lnTo>
                    <a:pt x="15689" y="18106"/>
                  </a:lnTo>
                  <a:cubicBezTo>
                    <a:pt x="15484" y="17947"/>
                    <a:pt x="15280" y="17947"/>
                    <a:pt x="15075" y="17614"/>
                  </a:cubicBezTo>
                  <a:lnTo>
                    <a:pt x="15075" y="17447"/>
                  </a:lnTo>
                  <a:lnTo>
                    <a:pt x="14257" y="16780"/>
                  </a:lnTo>
                  <a:lnTo>
                    <a:pt x="14257" y="17280"/>
                  </a:lnTo>
                  <a:cubicBezTo>
                    <a:pt x="14257" y="17280"/>
                    <a:pt x="14062" y="17280"/>
                    <a:pt x="14062" y="17113"/>
                  </a:cubicBezTo>
                  <a:cubicBezTo>
                    <a:pt x="13653" y="17113"/>
                    <a:pt x="13653" y="17113"/>
                    <a:pt x="13449" y="17280"/>
                  </a:cubicBezTo>
                  <a:lnTo>
                    <a:pt x="13653" y="16613"/>
                  </a:lnTo>
                  <a:lnTo>
                    <a:pt x="13449" y="15946"/>
                  </a:lnTo>
                  <a:lnTo>
                    <a:pt x="12631" y="14786"/>
                  </a:lnTo>
                  <a:lnTo>
                    <a:pt x="12017" y="14786"/>
                  </a:lnTo>
                  <a:lnTo>
                    <a:pt x="10595" y="14119"/>
                  </a:lnTo>
                  <a:lnTo>
                    <a:pt x="9982" y="12793"/>
                  </a:lnTo>
                  <a:lnTo>
                    <a:pt x="10186" y="13127"/>
                  </a:lnTo>
                  <a:lnTo>
                    <a:pt x="11414" y="12626"/>
                  </a:lnTo>
                  <a:lnTo>
                    <a:pt x="11414" y="11467"/>
                  </a:lnTo>
                  <a:lnTo>
                    <a:pt x="11005" y="10633"/>
                  </a:lnTo>
                  <a:lnTo>
                    <a:pt x="11608" y="9966"/>
                  </a:lnTo>
                  <a:lnTo>
                    <a:pt x="12631" y="9799"/>
                  </a:lnTo>
                  <a:lnTo>
                    <a:pt x="13449" y="10300"/>
                  </a:lnTo>
                  <a:lnTo>
                    <a:pt x="14062" y="10133"/>
                  </a:lnTo>
                  <a:lnTo>
                    <a:pt x="14462" y="10300"/>
                  </a:lnTo>
                  <a:lnTo>
                    <a:pt x="14666" y="9966"/>
                  </a:lnTo>
                  <a:lnTo>
                    <a:pt x="15075" y="9140"/>
                  </a:lnTo>
                  <a:lnTo>
                    <a:pt x="14062" y="8306"/>
                  </a:lnTo>
                  <a:lnTo>
                    <a:pt x="13449" y="8807"/>
                  </a:lnTo>
                  <a:lnTo>
                    <a:pt x="12222" y="8807"/>
                  </a:lnTo>
                  <a:lnTo>
                    <a:pt x="11608" y="8140"/>
                  </a:lnTo>
                  <a:lnTo>
                    <a:pt x="11209" y="7306"/>
                  </a:lnTo>
                  <a:lnTo>
                    <a:pt x="10595" y="7306"/>
                  </a:lnTo>
                  <a:lnTo>
                    <a:pt x="11209" y="6814"/>
                  </a:lnTo>
                  <a:lnTo>
                    <a:pt x="11209" y="5980"/>
                  </a:lnTo>
                  <a:lnTo>
                    <a:pt x="11005" y="5980"/>
                  </a:lnTo>
                  <a:cubicBezTo>
                    <a:pt x="11005" y="5813"/>
                    <a:pt x="11209" y="5646"/>
                    <a:pt x="11209" y="5479"/>
                  </a:cubicBezTo>
                  <a:lnTo>
                    <a:pt x="11414" y="5479"/>
                  </a:lnTo>
                  <a:lnTo>
                    <a:pt x="12426" y="3986"/>
                  </a:lnTo>
                  <a:lnTo>
                    <a:pt x="12222" y="2986"/>
                  </a:lnTo>
                  <a:lnTo>
                    <a:pt x="12426" y="2494"/>
                  </a:lnTo>
                  <a:lnTo>
                    <a:pt x="12222" y="1660"/>
                  </a:lnTo>
                  <a:lnTo>
                    <a:pt x="13040" y="500"/>
                  </a:lnTo>
                  <a:lnTo>
                    <a:pt x="12631" y="0"/>
                  </a:lnTo>
                  <a:close/>
                </a:path>
              </a:pathLst>
            </a:custGeom>
            <a:solidFill>
              <a:srgbClr val="CCD4D9"/>
            </a:solidFill>
            <a:ln w="12700" cap="flat">
              <a:noFill/>
              <a:miter lim="400000"/>
            </a:ln>
            <a:effectLst/>
          </p:spPr>
          <p:txBody>
            <a:bodyPr wrap="square" lIns="0" tIns="0" rIns="0" bIns="0" numCol="1" anchor="ctr">
              <a:noAutofit/>
            </a:bodyPr>
            <a:lstStyle/>
            <a:p>
              <a:pPr defTabSz="342900">
                <a:lnSpc>
                  <a:spcPct val="100000"/>
                </a:lnSpc>
                <a:spcBef>
                  <a:spcPts val="0"/>
                </a:spcBef>
                <a:defRPr sz="1400">
                  <a:latin typeface="Arial"/>
                  <a:ea typeface="Arial"/>
                  <a:cs typeface="Arial"/>
                  <a:sym typeface="Arial"/>
                </a:defRPr>
              </a:pPr>
              <a:endParaRPr sz="525"/>
            </a:p>
          </p:txBody>
        </p:sp>
        <p:sp>
          <p:nvSpPr>
            <p:cNvPr id="109" name="Google Shape;10504;p32">
              <a:extLst>
                <a:ext uri="{FF2B5EF4-FFF2-40B4-BE49-F238E27FC236}">
                  <a16:creationId xmlns:a16="http://schemas.microsoft.com/office/drawing/2014/main" id="{CC6C4D28-9430-2B58-914C-51ED71826126}"/>
                </a:ext>
              </a:extLst>
            </p:cNvPr>
            <p:cNvSpPr/>
            <p:nvPr/>
          </p:nvSpPr>
          <p:spPr>
            <a:xfrm>
              <a:off x="11713214" y="2611070"/>
              <a:ext cx="1449521" cy="1608580"/>
            </a:xfrm>
            <a:custGeom>
              <a:avLst/>
              <a:gdLst/>
              <a:ahLst/>
              <a:cxnLst>
                <a:cxn ang="0">
                  <a:pos x="wd2" y="hd2"/>
                </a:cxn>
                <a:cxn ang="5400000">
                  <a:pos x="wd2" y="hd2"/>
                </a:cxn>
                <a:cxn ang="10800000">
                  <a:pos x="wd2" y="hd2"/>
                </a:cxn>
                <a:cxn ang="16200000">
                  <a:pos x="wd2" y="hd2"/>
                </a:cxn>
              </a:cxnLst>
              <a:rect l="0" t="0" r="r" b="b"/>
              <a:pathLst>
                <a:path w="21600" h="21600" extrusionOk="0">
                  <a:moveTo>
                    <a:pt x="18213" y="0"/>
                  </a:moveTo>
                  <a:lnTo>
                    <a:pt x="18059" y="101"/>
                  </a:lnTo>
                  <a:lnTo>
                    <a:pt x="18059" y="200"/>
                  </a:lnTo>
                  <a:lnTo>
                    <a:pt x="18213" y="368"/>
                  </a:lnTo>
                  <a:lnTo>
                    <a:pt x="18098" y="435"/>
                  </a:lnTo>
                  <a:lnTo>
                    <a:pt x="18020" y="435"/>
                  </a:lnTo>
                  <a:lnTo>
                    <a:pt x="17863" y="267"/>
                  </a:lnTo>
                  <a:lnTo>
                    <a:pt x="17746" y="368"/>
                  </a:lnTo>
                  <a:lnTo>
                    <a:pt x="17707" y="536"/>
                  </a:lnTo>
                  <a:lnTo>
                    <a:pt x="17746" y="570"/>
                  </a:lnTo>
                  <a:lnTo>
                    <a:pt x="17902" y="570"/>
                  </a:lnTo>
                  <a:lnTo>
                    <a:pt x="18020" y="669"/>
                  </a:lnTo>
                  <a:lnTo>
                    <a:pt x="17941" y="703"/>
                  </a:lnTo>
                  <a:lnTo>
                    <a:pt x="17863" y="770"/>
                  </a:lnTo>
                  <a:lnTo>
                    <a:pt x="17863" y="904"/>
                  </a:lnTo>
                  <a:lnTo>
                    <a:pt x="17707" y="938"/>
                  </a:lnTo>
                  <a:lnTo>
                    <a:pt x="17707" y="1071"/>
                  </a:lnTo>
                  <a:lnTo>
                    <a:pt x="17746" y="1104"/>
                  </a:lnTo>
                  <a:lnTo>
                    <a:pt x="17631" y="1205"/>
                  </a:lnTo>
                  <a:lnTo>
                    <a:pt x="17707" y="1373"/>
                  </a:lnTo>
                  <a:lnTo>
                    <a:pt x="17631" y="1440"/>
                  </a:lnTo>
                  <a:lnTo>
                    <a:pt x="17514" y="1373"/>
                  </a:lnTo>
                  <a:lnTo>
                    <a:pt x="17357" y="1440"/>
                  </a:lnTo>
                  <a:lnTo>
                    <a:pt x="17357" y="1506"/>
                  </a:lnTo>
                  <a:lnTo>
                    <a:pt x="17240" y="1573"/>
                  </a:lnTo>
                  <a:lnTo>
                    <a:pt x="17164" y="1407"/>
                  </a:lnTo>
                  <a:lnTo>
                    <a:pt x="17357" y="1071"/>
                  </a:lnTo>
                  <a:lnTo>
                    <a:pt x="17240" y="1037"/>
                  </a:lnTo>
                  <a:lnTo>
                    <a:pt x="17240" y="938"/>
                  </a:lnTo>
                  <a:lnTo>
                    <a:pt x="17318" y="871"/>
                  </a:lnTo>
                  <a:lnTo>
                    <a:pt x="17318" y="570"/>
                  </a:lnTo>
                  <a:lnTo>
                    <a:pt x="17279" y="503"/>
                  </a:lnTo>
                  <a:lnTo>
                    <a:pt x="17164" y="503"/>
                  </a:lnTo>
                  <a:lnTo>
                    <a:pt x="16930" y="871"/>
                  </a:lnTo>
                  <a:lnTo>
                    <a:pt x="16891" y="1071"/>
                  </a:lnTo>
                  <a:lnTo>
                    <a:pt x="16658" y="1407"/>
                  </a:lnTo>
                  <a:lnTo>
                    <a:pt x="16541" y="1607"/>
                  </a:lnTo>
                  <a:lnTo>
                    <a:pt x="16658" y="1708"/>
                  </a:lnTo>
                  <a:lnTo>
                    <a:pt x="16580" y="1908"/>
                  </a:lnTo>
                  <a:lnTo>
                    <a:pt x="16306" y="2177"/>
                  </a:lnTo>
                  <a:lnTo>
                    <a:pt x="16189" y="2210"/>
                  </a:lnTo>
                  <a:lnTo>
                    <a:pt x="16189" y="2076"/>
                  </a:lnTo>
                  <a:lnTo>
                    <a:pt x="16113" y="1941"/>
                  </a:lnTo>
                  <a:lnTo>
                    <a:pt x="16306" y="1708"/>
                  </a:lnTo>
                  <a:lnTo>
                    <a:pt x="16267" y="1540"/>
                  </a:lnTo>
                  <a:lnTo>
                    <a:pt x="16346" y="1407"/>
                  </a:lnTo>
                  <a:lnTo>
                    <a:pt x="16267" y="1239"/>
                  </a:lnTo>
                  <a:lnTo>
                    <a:pt x="16541" y="938"/>
                  </a:lnTo>
                  <a:lnTo>
                    <a:pt x="16580" y="770"/>
                  </a:lnTo>
                  <a:lnTo>
                    <a:pt x="16658" y="736"/>
                  </a:lnTo>
                  <a:lnTo>
                    <a:pt x="16658" y="669"/>
                  </a:lnTo>
                  <a:lnTo>
                    <a:pt x="16463" y="669"/>
                  </a:lnTo>
                  <a:lnTo>
                    <a:pt x="16306" y="503"/>
                  </a:lnTo>
                  <a:lnTo>
                    <a:pt x="16189" y="536"/>
                  </a:lnTo>
                  <a:lnTo>
                    <a:pt x="16267" y="703"/>
                  </a:lnTo>
                  <a:lnTo>
                    <a:pt x="16113" y="770"/>
                  </a:lnTo>
                  <a:lnTo>
                    <a:pt x="16113" y="669"/>
                  </a:lnTo>
                  <a:lnTo>
                    <a:pt x="15957" y="536"/>
                  </a:lnTo>
                  <a:lnTo>
                    <a:pt x="15801" y="503"/>
                  </a:lnTo>
                  <a:lnTo>
                    <a:pt x="15683" y="536"/>
                  </a:lnTo>
                  <a:lnTo>
                    <a:pt x="15722" y="770"/>
                  </a:lnTo>
                  <a:lnTo>
                    <a:pt x="15607" y="871"/>
                  </a:lnTo>
                  <a:lnTo>
                    <a:pt x="15529" y="770"/>
                  </a:lnTo>
                  <a:lnTo>
                    <a:pt x="15412" y="736"/>
                  </a:lnTo>
                  <a:lnTo>
                    <a:pt x="15334" y="770"/>
                  </a:lnTo>
                  <a:lnTo>
                    <a:pt x="15373" y="871"/>
                  </a:lnTo>
                  <a:lnTo>
                    <a:pt x="15607" y="971"/>
                  </a:lnTo>
                  <a:lnTo>
                    <a:pt x="15683" y="1172"/>
                  </a:lnTo>
                  <a:lnTo>
                    <a:pt x="15607" y="1239"/>
                  </a:lnTo>
                  <a:lnTo>
                    <a:pt x="15529" y="1104"/>
                  </a:lnTo>
                  <a:lnTo>
                    <a:pt x="15373" y="1239"/>
                  </a:lnTo>
                  <a:lnTo>
                    <a:pt x="15373" y="1340"/>
                  </a:lnTo>
                  <a:lnTo>
                    <a:pt x="15412" y="1407"/>
                  </a:lnTo>
                  <a:lnTo>
                    <a:pt x="15373" y="1440"/>
                  </a:lnTo>
                  <a:lnTo>
                    <a:pt x="15177" y="1373"/>
                  </a:lnTo>
                  <a:lnTo>
                    <a:pt x="15101" y="1373"/>
                  </a:lnTo>
                  <a:lnTo>
                    <a:pt x="14945" y="1540"/>
                  </a:lnTo>
                  <a:lnTo>
                    <a:pt x="14789" y="1607"/>
                  </a:lnTo>
                  <a:lnTo>
                    <a:pt x="14789" y="1674"/>
                  </a:lnTo>
                  <a:lnTo>
                    <a:pt x="14906" y="1708"/>
                  </a:lnTo>
                  <a:lnTo>
                    <a:pt x="14711" y="1809"/>
                  </a:lnTo>
                  <a:lnTo>
                    <a:pt x="14634" y="1941"/>
                  </a:lnTo>
                  <a:lnTo>
                    <a:pt x="14828" y="2109"/>
                  </a:lnTo>
                  <a:lnTo>
                    <a:pt x="14711" y="2210"/>
                  </a:lnTo>
                  <a:lnTo>
                    <a:pt x="14945" y="2345"/>
                  </a:lnTo>
                  <a:lnTo>
                    <a:pt x="14828" y="2410"/>
                  </a:lnTo>
                  <a:lnTo>
                    <a:pt x="14595" y="2410"/>
                  </a:lnTo>
                  <a:lnTo>
                    <a:pt x="14517" y="2177"/>
                  </a:lnTo>
                  <a:lnTo>
                    <a:pt x="14400" y="2109"/>
                  </a:lnTo>
                  <a:lnTo>
                    <a:pt x="14517" y="2042"/>
                  </a:lnTo>
                  <a:lnTo>
                    <a:pt x="14361" y="1941"/>
                  </a:lnTo>
                  <a:lnTo>
                    <a:pt x="13933" y="1941"/>
                  </a:lnTo>
                  <a:lnTo>
                    <a:pt x="13583" y="1741"/>
                  </a:lnTo>
                  <a:lnTo>
                    <a:pt x="13466" y="1741"/>
                  </a:lnTo>
                  <a:lnTo>
                    <a:pt x="13388" y="1809"/>
                  </a:lnTo>
                  <a:lnTo>
                    <a:pt x="13349" y="1708"/>
                  </a:lnTo>
                  <a:lnTo>
                    <a:pt x="13154" y="1876"/>
                  </a:lnTo>
                  <a:lnTo>
                    <a:pt x="12960" y="1876"/>
                  </a:lnTo>
                  <a:lnTo>
                    <a:pt x="12960" y="1941"/>
                  </a:lnTo>
                  <a:lnTo>
                    <a:pt x="13193" y="2210"/>
                  </a:lnTo>
                  <a:lnTo>
                    <a:pt x="13349" y="2210"/>
                  </a:lnTo>
                  <a:lnTo>
                    <a:pt x="13427" y="2277"/>
                  </a:lnTo>
                  <a:lnTo>
                    <a:pt x="13660" y="2277"/>
                  </a:lnTo>
                  <a:lnTo>
                    <a:pt x="13583" y="2444"/>
                  </a:lnTo>
                  <a:lnTo>
                    <a:pt x="13583" y="2612"/>
                  </a:lnTo>
                  <a:lnTo>
                    <a:pt x="13777" y="2846"/>
                  </a:lnTo>
                  <a:lnTo>
                    <a:pt x="13738" y="2946"/>
                  </a:lnTo>
                  <a:lnTo>
                    <a:pt x="13583" y="2879"/>
                  </a:lnTo>
                  <a:lnTo>
                    <a:pt x="13427" y="2646"/>
                  </a:lnTo>
                  <a:lnTo>
                    <a:pt x="13232" y="2578"/>
                  </a:lnTo>
                  <a:lnTo>
                    <a:pt x="13154" y="2444"/>
                  </a:lnTo>
                  <a:lnTo>
                    <a:pt x="13078" y="2612"/>
                  </a:lnTo>
                  <a:lnTo>
                    <a:pt x="12960" y="2746"/>
                  </a:lnTo>
                  <a:lnTo>
                    <a:pt x="12882" y="2545"/>
                  </a:lnTo>
                  <a:lnTo>
                    <a:pt x="12765" y="2612"/>
                  </a:lnTo>
                  <a:lnTo>
                    <a:pt x="12765" y="2746"/>
                  </a:lnTo>
                  <a:lnTo>
                    <a:pt x="12572" y="2879"/>
                  </a:lnTo>
                  <a:lnTo>
                    <a:pt x="12572" y="3014"/>
                  </a:lnTo>
                  <a:lnTo>
                    <a:pt x="12804" y="3115"/>
                  </a:lnTo>
                  <a:lnTo>
                    <a:pt x="12882" y="3281"/>
                  </a:lnTo>
                  <a:lnTo>
                    <a:pt x="12687" y="3247"/>
                  </a:lnTo>
                  <a:lnTo>
                    <a:pt x="12609" y="3182"/>
                  </a:lnTo>
                  <a:lnTo>
                    <a:pt x="12454" y="3382"/>
                  </a:lnTo>
                  <a:lnTo>
                    <a:pt x="12415" y="3483"/>
                  </a:lnTo>
                  <a:lnTo>
                    <a:pt x="12181" y="3683"/>
                  </a:lnTo>
                  <a:lnTo>
                    <a:pt x="12181" y="3550"/>
                  </a:lnTo>
                  <a:lnTo>
                    <a:pt x="12376" y="3449"/>
                  </a:lnTo>
                  <a:lnTo>
                    <a:pt x="12259" y="3348"/>
                  </a:lnTo>
                  <a:lnTo>
                    <a:pt x="12454" y="3081"/>
                  </a:lnTo>
                  <a:lnTo>
                    <a:pt x="12298" y="2578"/>
                  </a:lnTo>
                  <a:lnTo>
                    <a:pt x="12181" y="2646"/>
                  </a:lnTo>
                  <a:lnTo>
                    <a:pt x="11909" y="2946"/>
                  </a:lnTo>
                  <a:lnTo>
                    <a:pt x="11909" y="3215"/>
                  </a:lnTo>
                  <a:lnTo>
                    <a:pt x="11988" y="3281"/>
                  </a:lnTo>
                  <a:lnTo>
                    <a:pt x="11792" y="3449"/>
                  </a:lnTo>
                  <a:lnTo>
                    <a:pt x="11792" y="3281"/>
                  </a:lnTo>
                  <a:lnTo>
                    <a:pt x="11870" y="3115"/>
                  </a:lnTo>
                  <a:lnTo>
                    <a:pt x="11792" y="2879"/>
                  </a:lnTo>
                  <a:lnTo>
                    <a:pt x="11675" y="2846"/>
                  </a:lnTo>
                  <a:lnTo>
                    <a:pt x="11482" y="2946"/>
                  </a:lnTo>
                  <a:lnTo>
                    <a:pt x="11325" y="3182"/>
                  </a:lnTo>
                  <a:lnTo>
                    <a:pt x="11443" y="3382"/>
                  </a:lnTo>
                  <a:lnTo>
                    <a:pt x="11443" y="3483"/>
                  </a:lnTo>
                  <a:lnTo>
                    <a:pt x="11714" y="3716"/>
                  </a:lnTo>
                  <a:lnTo>
                    <a:pt x="11792" y="3851"/>
                  </a:lnTo>
                  <a:lnTo>
                    <a:pt x="11675" y="4019"/>
                  </a:lnTo>
                  <a:lnTo>
                    <a:pt x="11597" y="3750"/>
                  </a:lnTo>
                  <a:lnTo>
                    <a:pt x="11404" y="3683"/>
                  </a:lnTo>
                  <a:lnTo>
                    <a:pt x="11247" y="3382"/>
                  </a:lnTo>
                  <a:lnTo>
                    <a:pt x="11130" y="3348"/>
                  </a:lnTo>
                  <a:lnTo>
                    <a:pt x="10898" y="3415"/>
                  </a:lnTo>
                  <a:lnTo>
                    <a:pt x="10859" y="3550"/>
                  </a:lnTo>
                  <a:lnTo>
                    <a:pt x="11130" y="3716"/>
                  </a:lnTo>
                  <a:lnTo>
                    <a:pt x="11247" y="3716"/>
                  </a:lnTo>
                  <a:lnTo>
                    <a:pt x="11325" y="3784"/>
                  </a:lnTo>
                  <a:lnTo>
                    <a:pt x="11130" y="3750"/>
                  </a:lnTo>
                  <a:lnTo>
                    <a:pt x="10937" y="3851"/>
                  </a:lnTo>
                  <a:lnTo>
                    <a:pt x="11091" y="4019"/>
                  </a:lnTo>
                  <a:lnTo>
                    <a:pt x="10859" y="3884"/>
                  </a:lnTo>
                  <a:lnTo>
                    <a:pt x="10859" y="3683"/>
                  </a:lnTo>
                  <a:lnTo>
                    <a:pt x="10741" y="3617"/>
                  </a:lnTo>
                  <a:lnTo>
                    <a:pt x="10702" y="3449"/>
                  </a:lnTo>
                  <a:lnTo>
                    <a:pt x="10624" y="3550"/>
                  </a:lnTo>
                  <a:lnTo>
                    <a:pt x="10548" y="3784"/>
                  </a:lnTo>
                  <a:lnTo>
                    <a:pt x="10663" y="3884"/>
                  </a:lnTo>
                  <a:lnTo>
                    <a:pt x="10624" y="4086"/>
                  </a:lnTo>
                  <a:lnTo>
                    <a:pt x="10470" y="4019"/>
                  </a:lnTo>
                  <a:lnTo>
                    <a:pt x="10314" y="4052"/>
                  </a:lnTo>
                  <a:lnTo>
                    <a:pt x="10079" y="4252"/>
                  </a:lnTo>
                  <a:lnTo>
                    <a:pt x="10118" y="4286"/>
                  </a:lnTo>
                  <a:lnTo>
                    <a:pt x="10275" y="4252"/>
                  </a:lnTo>
                  <a:lnTo>
                    <a:pt x="10431" y="4421"/>
                  </a:lnTo>
                  <a:lnTo>
                    <a:pt x="10235" y="4421"/>
                  </a:lnTo>
                  <a:lnTo>
                    <a:pt x="10118" y="4521"/>
                  </a:lnTo>
                  <a:lnTo>
                    <a:pt x="10235" y="4553"/>
                  </a:lnTo>
                  <a:lnTo>
                    <a:pt x="10157" y="4621"/>
                  </a:lnTo>
                  <a:lnTo>
                    <a:pt x="9964" y="4688"/>
                  </a:lnTo>
                  <a:lnTo>
                    <a:pt x="9964" y="4755"/>
                  </a:lnTo>
                  <a:lnTo>
                    <a:pt x="10042" y="4789"/>
                  </a:lnTo>
                  <a:lnTo>
                    <a:pt x="9925" y="4789"/>
                  </a:lnTo>
                  <a:lnTo>
                    <a:pt x="9847" y="4721"/>
                  </a:lnTo>
                  <a:lnTo>
                    <a:pt x="9691" y="4755"/>
                  </a:lnTo>
                  <a:lnTo>
                    <a:pt x="9536" y="4923"/>
                  </a:lnTo>
                  <a:lnTo>
                    <a:pt x="9573" y="5022"/>
                  </a:lnTo>
                  <a:lnTo>
                    <a:pt x="9536" y="5056"/>
                  </a:lnTo>
                  <a:lnTo>
                    <a:pt x="9341" y="5056"/>
                  </a:lnTo>
                  <a:lnTo>
                    <a:pt x="9185" y="5224"/>
                  </a:lnTo>
                  <a:lnTo>
                    <a:pt x="9380" y="5291"/>
                  </a:lnTo>
                  <a:lnTo>
                    <a:pt x="9886" y="5157"/>
                  </a:lnTo>
                  <a:lnTo>
                    <a:pt x="9964" y="5224"/>
                  </a:lnTo>
                  <a:lnTo>
                    <a:pt x="10157" y="5123"/>
                  </a:lnTo>
                  <a:lnTo>
                    <a:pt x="10275" y="5123"/>
                  </a:lnTo>
                  <a:lnTo>
                    <a:pt x="10275" y="5258"/>
                  </a:lnTo>
                  <a:lnTo>
                    <a:pt x="10157" y="5392"/>
                  </a:lnTo>
                  <a:lnTo>
                    <a:pt x="10118" y="5626"/>
                  </a:lnTo>
                  <a:lnTo>
                    <a:pt x="10079" y="5693"/>
                  </a:lnTo>
                  <a:lnTo>
                    <a:pt x="9964" y="5592"/>
                  </a:lnTo>
                  <a:lnTo>
                    <a:pt x="9925" y="5458"/>
                  </a:lnTo>
                  <a:lnTo>
                    <a:pt x="9769" y="5525"/>
                  </a:lnTo>
                  <a:lnTo>
                    <a:pt x="9691" y="5424"/>
                  </a:lnTo>
                  <a:lnTo>
                    <a:pt x="9497" y="5424"/>
                  </a:lnTo>
                  <a:lnTo>
                    <a:pt x="9536" y="5525"/>
                  </a:lnTo>
                  <a:lnTo>
                    <a:pt x="9497" y="5592"/>
                  </a:lnTo>
                  <a:lnTo>
                    <a:pt x="9341" y="5525"/>
                  </a:lnTo>
                  <a:lnTo>
                    <a:pt x="9185" y="5558"/>
                  </a:lnTo>
                  <a:lnTo>
                    <a:pt x="9380" y="5626"/>
                  </a:lnTo>
                  <a:lnTo>
                    <a:pt x="9458" y="5760"/>
                  </a:lnTo>
                  <a:lnTo>
                    <a:pt x="9341" y="5794"/>
                  </a:lnTo>
                  <a:lnTo>
                    <a:pt x="9302" y="5893"/>
                  </a:lnTo>
                  <a:lnTo>
                    <a:pt x="9302" y="5994"/>
                  </a:lnTo>
                  <a:lnTo>
                    <a:pt x="9263" y="6095"/>
                  </a:lnTo>
                  <a:lnTo>
                    <a:pt x="9185" y="5960"/>
                  </a:lnTo>
                  <a:lnTo>
                    <a:pt x="9185" y="5794"/>
                  </a:lnTo>
                  <a:lnTo>
                    <a:pt x="9067" y="5693"/>
                  </a:lnTo>
                  <a:lnTo>
                    <a:pt x="8913" y="5794"/>
                  </a:lnTo>
                  <a:lnTo>
                    <a:pt x="8757" y="5859"/>
                  </a:lnTo>
                  <a:lnTo>
                    <a:pt x="8679" y="5726"/>
                  </a:lnTo>
                  <a:lnTo>
                    <a:pt x="8718" y="5626"/>
                  </a:lnTo>
                  <a:lnTo>
                    <a:pt x="8601" y="5626"/>
                  </a:lnTo>
                  <a:lnTo>
                    <a:pt x="8407" y="5794"/>
                  </a:lnTo>
                  <a:lnTo>
                    <a:pt x="8562" y="5927"/>
                  </a:lnTo>
                  <a:lnTo>
                    <a:pt x="8796" y="5927"/>
                  </a:lnTo>
                  <a:lnTo>
                    <a:pt x="8991" y="5994"/>
                  </a:lnTo>
                  <a:lnTo>
                    <a:pt x="8913" y="6128"/>
                  </a:lnTo>
                  <a:lnTo>
                    <a:pt x="8524" y="6229"/>
                  </a:lnTo>
                  <a:lnTo>
                    <a:pt x="8407" y="6128"/>
                  </a:lnTo>
                  <a:lnTo>
                    <a:pt x="8290" y="6128"/>
                  </a:lnTo>
                  <a:lnTo>
                    <a:pt x="8173" y="6295"/>
                  </a:lnTo>
                  <a:lnTo>
                    <a:pt x="8329" y="6429"/>
                  </a:lnTo>
                  <a:lnTo>
                    <a:pt x="8173" y="6564"/>
                  </a:lnTo>
                  <a:lnTo>
                    <a:pt x="8329" y="6564"/>
                  </a:lnTo>
                  <a:lnTo>
                    <a:pt x="8524" y="6362"/>
                  </a:lnTo>
                  <a:lnTo>
                    <a:pt x="8718" y="6362"/>
                  </a:lnTo>
                  <a:lnTo>
                    <a:pt x="8796" y="6463"/>
                  </a:lnTo>
                  <a:lnTo>
                    <a:pt x="8524" y="6530"/>
                  </a:lnTo>
                  <a:lnTo>
                    <a:pt x="8485" y="6698"/>
                  </a:lnTo>
                  <a:lnTo>
                    <a:pt x="8562" y="6797"/>
                  </a:lnTo>
                  <a:lnTo>
                    <a:pt x="8796" y="6932"/>
                  </a:lnTo>
                  <a:lnTo>
                    <a:pt x="8796" y="7066"/>
                  </a:lnTo>
                  <a:lnTo>
                    <a:pt x="8679" y="6965"/>
                  </a:lnTo>
                  <a:lnTo>
                    <a:pt x="8524" y="6965"/>
                  </a:lnTo>
                  <a:lnTo>
                    <a:pt x="8368" y="6797"/>
                  </a:lnTo>
                  <a:lnTo>
                    <a:pt x="8290" y="6797"/>
                  </a:lnTo>
                  <a:lnTo>
                    <a:pt x="8134" y="6932"/>
                  </a:lnTo>
                  <a:lnTo>
                    <a:pt x="8290" y="7032"/>
                  </a:lnTo>
                  <a:lnTo>
                    <a:pt x="8095" y="7066"/>
                  </a:lnTo>
                  <a:lnTo>
                    <a:pt x="7901" y="7199"/>
                  </a:lnTo>
                  <a:lnTo>
                    <a:pt x="7901" y="7266"/>
                  </a:lnTo>
                  <a:lnTo>
                    <a:pt x="8095" y="7367"/>
                  </a:lnTo>
                  <a:lnTo>
                    <a:pt x="8290" y="7266"/>
                  </a:lnTo>
                  <a:lnTo>
                    <a:pt x="8368" y="7367"/>
                  </a:lnTo>
                  <a:lnTo>
                    <a:pt x="8562" y="7300"/>
                  </a:lnTo>
                  <a:lnTo>
                    <a:pt x="8601" y="7434"/>
                  </a:lnTo>
                  <a:lnTo>
                    <a:pt x="8757" y="7535"/>
                  </a:lnTo>
                  <a:lnTo>
                    <a:pt x="8757" y="7602"/>
                  </a:lnTo>
                  <a:lnTo>
                    <a:pt x="8485" y="7468"/>
                  </a:lnTo>
                  <a:lnTo>
                    <a:pt x="8212" y="7468"/>
                  </a:lnTo>
                  <a:lnTo>
                    <a:pt x="8134" y="7535"/>
                  </a:lnTo>
                  <a:lnTo>
                    <a:pt x="7823" y="7569"/>
                  </a:lnTo>
                  <a:lnTo>
                    <a:pt x="7823" y="7668"/>
                  </a:lnTo>
                  <a:lnTo>
                    <a:pt x="7706" y="7769"/>
                  </a:lnTo>
                  <a:lnTo>
                    <a:pt x="7589" y="7735"/>
                  </a:lnTo>
                  <a:lnTo>
                    <a:pt x="7356" y="7870"/>
                  </a:lnTo>
                  <a:lnTo>
                    <a:pt x="7200" y="7870"/>
                  </a:lnTo>
                  <a:lnTo>
                    <a:pt x="7161" y="7937"/>
                  </a:lnTo>
                  <a:lnTo>
                    <a:pt x="7356" y="7970"/>
                  </a:lnTo>
                  <a:lnTo>
                    <a:pt x="7434" y="8103"/>
                  </a:lnTo>
                  <a:lnTo>
                    <a:pt x="7317" y="8204"/>
                  </a:lnTo>
                  <a:lnTo>
                    <a:pt x="7200" y="8137"/>
                  </a:lnTo>
                  <a:lnTo>
                    <a:pt x="7161" y="8204"/>
                  </a:lnTo>
                  <a:lnTo>
                    <a:pt x="7317" y="8271"/>
                  </a:lnTo>
                  <a:lnTo>
                    <a:pt x="7239" y="8372"/>
                  </a:lnTo>
                  <a:lnTo>
                    <a:pt x="7044" y="8305"/>
                  </a:lnTo>
                  <a:lnTo>
                    <a:pt x="7005" y="8271"/>
                  </a:lnTo>
                  <a:lnTo>
                    <a:pt x="6968" y="8305"/>
                  </a:lnTo>
                  <a:lnTo>
                    <a:pt x="7122" y="8439"/>
                  </a:lnTo>
                  <a:lnTo>
                    <a:pt x="7005" y="8473"/>
                  </a:lnTo>
                  <a:lnTo>
                    <a:pt x="7044" y="8606"/>
                  </a:lnTo>
                  <a:lnTo>
                    <a:pt x="7161" y="8606"/>
                  </a:lnTo>
                  <a:lnTo>
                    <a:pt x="7044" y="8639"/>
                  </a:lnTo>
                  <a:lnTo>
                    <a:pt x="6928" y="8707"/>
                  </a:lnTo>
                  <a:lnTo>
                    <a:pt x="6811" y="8606"/>
                  </a:lnTo>
                  <a:lnTo>
                    <a:pt x="6811" y="8740"/>
                  </a:lnTo>
                  <a:lnTo>
                    <a:pt x="6772" y="8807"/>
                  </a:lnTo>
                  <a:lnTo>
                    <a:pt x="6850" y="8875"/>
                  </a:lnTo>
                  <a:lnTo>
                    <a:pt x="7161" y="8940"/>
                  </a:lnTo>
                  <a:lnTo>
                    <a:pt x="7200" y="9075"/>
                  </a:lnTo>
                  <a:lnTo>
                    <a:pt x="7317" y="9075"/>
                  </a:lnTo>
                  <a:lnTo>
                    <a:pt x="7512" y="9041"/>
                  </a:lnTo>
                  <a:lnTo>
                    <a:pt x="7356" y="9108"/>
                  </a:lnTo>
                  <a:lnTo>
                    <a:pt x="7356" y="9209"/>
                  </a:lnTo>
                  <a:lnTo>
                    <a:pt x="7161" y="9209"/>
                  </a:lnTo>
                  <a:lnTo>
                    <a:pt x="7122" y="9142"/>
                  </a:lnTo>
                  <a:lnTo>
                    <a:pt x="6811" y="9142"/>
                  </a:lnTo>
                  <a:lnTo>
                    <a:pt x="6616" y="9310"/>
                  </a:lnTo>
                  <a:lnTo>
                    <a:pt x="6655" y="9344"/>
                  </a:lnTo>
                  <a:lnTo>
                    <a:pt x="6850" y="9344"/>
                  </a:lnTo>
                  <a:lnTo>
                    <a:pt x="6928" y="9476"/>
                  </a:lnTo>
                  <a:lnTo>
                    <a:pt x="7005" y="9577"/>
                  </a:lnTo>
                  <a:lnTo>
                    <a:pt x="7005" y="9712"/>
                  </a:lnTo>
                  <a:lnTo>
                    <a:pt x="6850" y="9611"/>
                  </a:lnTo>
                  <a:lnTo>
                    <a:pt x="6772" y="9611"/>
                  </a:lnTo>
                  <a:lnTo>
                    <a:pt x="6655" y="9712"/>
                  </a:lnTo>
                  <a:lnTo>
                    <a:pt x="6655" y="9811"/>
                  </a:lnTo>
                  <a:lnTo>
                    <a:pt x="6616" y="9878"/>
                  </a:lnTo>
                  <a:lnTo>
                    <a:pt x="6733" y="9945"/>
                  </a:lnTo>
                  <a:lnTo>
                    <a:pt x="6772" y="10080"/>
                  </a:lnTo>
                  <a:lnTo>
                    <a:pt x="6655" y="10080"/>
                  </a:lnTo>
                  <a:lnTo>
                    <a:pt x="6538" y="9979"/>
                  </a:lnTo>
                  <a:lnTo>
                    <a:pt x="6462" y="10046"/>
                  </a:lnTo>
                  <a:lnTo>
                    <a:pt x="6462" y="10147"/>
                  </a:lnTo>
                  <a:lnTo>
                    <a:pt x="6655" y="10181"/>
                  </a:lnTo>
                  <a:lnTo>
                    <a:pt x="6655" y="10414"/>
                  </a:lnTo>
                  <a:lnTo>
                    <a:pt x="6423" y="10246"/>
                  </a:lnTo>
                  <a:lnTo>
                    <a:pt x="6344" y="10313"/>
                  </a:lnTo>
                  <a:lnTo>
                    <a:pt x="6344" y="10448"/>
                  </a:lnTo>
                  <a:lnTo>
                    <a:pt x="6383" y="10448"/>
                  </a:lnTo>
                  <a:lnTo>
                    <a:pt x="6383" y="10616"/>
                  </a:lnTo>
                  <a:lnTo>
                    <a:pt x="6462" y="10782"/>
                  </a:lnTo>
                  <a:lnTo>
                    <a:pt x="6577" y="10782"/>
                  </a:lnTo>
                  <a:lnTo>
                    <a:pt x="6655" y="10616"/>
                  </a:lnTo>
                  <a:lnTo>
                    <a:pt x="6772" y="10616"/>
                  </a:lnTo>
                  <a:lnTo>
                    <a:pt x="6655" y="10816"/>
                  </a:lnTo>
                  <a:lnTo>
                    <a:pt x="6577" y="10883"/>
                  </a:lnTo>
                  <a:lnTo>
                    <a:pt x="6383" y="11018"/>
                  </a:lnTo>
                  <a:lnTo>
                    <a:pt x="6227" y="11018"/>
                  </a:lnTo>
                  <a:lnTo>
                    <a:pt x="6071" y="11085"/>
                  </a:lnTo>
                  <a:lnTo>
                    <a:pt x="6071" y="11151"/>
                  </a:lnTo>
                  <a:lnTo>
                    <a:pt x="5956" y="11251"/>
                  </a:lnTo>
                  <a:lnTo>
                    <a:pt x="5799" y="11319"/>
                  </a:lnTo>
                  <a:lnTo>
                    <a:pt x="5956" y="11419"/>
                  </a:lnTo>
                  <a:lnTo>
                    <a:pt x="5878" y="11453"/>
                  </a:lnTo>
                  <a:lnTo>
                    <a:pt x="5604" y="11487"/>
                  </a:lnTo>
                  <a:lnTo>
                    <a:pt x="5487" y="11619"/>
                  </a:lnTo>
                  <a:lnTo>
                    <a:pt x="5487" y="11720"/>
                  </a:lnTo>
                  <a:lnTo>
                    <a:pt x="5682" y="11754"/>
                  </a:lnTo>
                  <a:lnTo>
                    <a:pt x="5565" y="11821"/>
                  </a:lnTo>
                  <a:lnTo>
                    <a:pt x="5450" y="11989"/>
                  </a:lnTo>
                  <a:lnTo>
                    <a:pt x="5294" y="11989"/>
                  </a:lnTo>
                  <a:lnTo>
                    <a:pt x="5254" y="11855"/>
                  </a:lnTo>
                  <a:lnTo>
                    <a:pt x="5176" y="11787"/>
                  </a:lnTo>
                  <a:lnTo>
                    <a:pt x="5098" y="11855"/>
                  </a:lnTo>
                  <a:lnTo>
                    <a:pt x="4981" y="11855"/>
                  </a:lnTo>
                  <a:lnTo>
                    <a:pt x="5020" y="11989"/>
                  </a:lnTo>
                  <a:lnTo>
                    <a:pt x="4905" y="12088"/>
                  </a:lnTo>
                  <a:lnTo>
                    <a:pt x="4905" y="12156"/>
                  </a:lnTo>
                  <a:lnTo>
                    <a:pt x="4981" y="12256"/>
                  </a:lnTo>
                  <a:lnTo>
                    <a:pt x="4709" y="12256"/>
                  </a:lnTo>
                  <a:lnTo>
                    <a:pt x="4631" y="12290"/>
                  </a:lnTo>
                  <a:lnTo>
                    <a:pt x="4631" y="12490"/>
                  </a:lnTo>
                  <a:lnTo>
                    <a:pt x="4438" y="12591"/>
                  </a:lnTo>
                  <a:lnTo>
                    <a:pt x="4475" y="12658"/>
                  </a:lnTo>
                  <a:lnTo>
                    <a:pt x="4438" y="12826"/>
                  </a:lnTo>
                  <a:lnTo>
                    <a:pt x="4282" y="12959"/>
                  </a:lnTo>
                  <a:lnTo>
                    <a:pt x="4086" y="13093"/>
                  </a:lnTo>
                  <a:lnTo>
                    <a:pt x="4125" y="13161"/>
                  </a:lnTo>
                  <a:lnTo>
                    <a:pt x="4399" y="13060"/>
                  </a:lnTo>
                  <a:lnTo>
                    <a:pt x="4475" y="13060"/>
                  </a:lnTo>
                  <a:lnTo>
                    <a:pt x="4475" y="13161"/>
                  </a:lnTo>
                  <a:lnTo>
                    <a:pt x="4321" y="13228"/>
                  </a:lnTo>
                  <a:lnTo>
                    <a:pt x="4321" y="13394"/>
                  </a:lnTo>
                  <a:lnTo>
                    <a:pt x="4438" y="13529"/>
                  </a:lnTo>
                  <a:lnTo>
                    <a:pt x="4670" y="13428"/>
                  </a:lnTo>
                  <a:lnTo>
                    <a:pt x="4905" y="13394"/>
                  </a:lnTo>
                  <a:lnTo>
                    <a:pt x="5215" y="13127"/>
                  </a:lnTo>
                  <a:lnTo>
                    <a:pt x="5215" y="12993"/>
                  </a:lnTo>
                  <a:lnTo>
                    <a:pt x="5059" y="13060"/>
                  </a:lnTo>
                  <a:lnTo>
                    <a:pt x="5215" y="12892"/>
                  </a:lnTo>
                  <a:lnTo>
                    <a:pt x="5254" y="12658"/>
                  </a:lnTo>
                  <a:lnTo>
                    <a:pt x="5294" y="12658"/>
                  </a:lnTo>
                  <a:lnTo>
                    <a:pt x="5411" y="12591"/>
                  </a:lnTo>
                  <a:lnTo>
                    <a:pt x="5604" y="12625"/>
                  </a:lnTo>
                  <a:lnTo>
                    <a:pt x="5682" y="12625"/>
                  </a:lnTo>
                  <a:lnTo>
                    <a:pt x="5411" y="12793"/>
                  </a:lnTo>
                  <a:lnTo>
                    <a:pt x="5411" y="12892"/>
                  </a:lnTo>
                  <a:lnTo>
                    <a:pt x="5682" y="12959"/>
                  </a:lnTo>
                  <a:lnTo>
                    <a:pt x="5604" y="13093"/>
                  </a:lnTo>
                  <a:lnTo>
                    <a:pt x="5450" y="13093"/>
                  </a:lnTo>
                  <a:lnTo>
                    <a:pt x="5176" y="13394"/>
                  </a:lnTo>
                  <a:lnTo>
                    <a:pt x="5372" y="13462"/>
                  </a:lnTo>
                  <a:lnTo>
                    <a:pt x="5215" y="13596"/>
                  </a:lnTo>
                  <a:lnTo>
                    <a:pt x="5254" y="13762"/>
                  </a:lnTo>
                  <a:lnTo>
                    <a:pt x="5059" y="13730"/>
                  </a:lnTo>
                  <a:lnTo>
                    <a:pt x="4905" y="13596"/>
                  </a:lnTo>
                  <a:lnTo>
                    <a:pt x="4670" y="13596"/>
                  </a:lnTo>
                  <a:lnTo>
                    <a:pt x="4514" y="13663"/>
                  </a:lnTo>
                  <a:lnTo>
                    <a:pt x="4514" y="13830"/>
                  </a:lnTo>
                  <a:lnTo>
                    <a:pt x="4399" y="13931"/>
                  </a:lnTo>
                  <a:lnTo>
                    <a:pt x="4204" y="13998"/>
                  </a:lnTo>
                  <a:lnTo>
                    <a:pt x="4321" y="13897"/>
                  </a:lnTo>
                  <a:lnTo>
                    <a:pt x="4438" y="13830"/>
                  </a:lnTo>
                  <a:lnTo>
                    <a:pt x="4282" y="13663"/>
                  </a:lnTo>
                  <a:lnTo>
                    <a:pt x="4282" y="13495"/>
                  </a:lnTo>
                  <a:lnTo>
                    <a:pt x="4125" y="13327"/>
                  </a:lnTo>
                  <a:lnTo>
                    <a:pt x="4008" y="13327"/>
                  </a:lnTo>
                  <a:lnTo>
                    <a:pt x="3893" y="13462"/>
                  </a:lnTo>
                  <a:lnTo>
                    <a:pt x="3698" y="13462"/>
                  </a:lnTo>
                  <a:lnTo>
                    <a:pt x="3698" y="13529"/>
                  </a:lnTo>
                  <a:lnTo>
                    <a:pt x="4008" y="13529"/>
                  </a:lnTo>
                  <a:lnTo>
                    <a:pt x="3698" y="13762"/>
                  </a:lnTo>
                  <a:lnTo>
                    <a:pt x="3502" y="13730"/>
                  </a:lnTo>
                  <a:lnTo>
                    <a:pt x="3348" y="13730"/>
                  </a:lnTo>
                  <a:lnTo>
                    <a:pt x="3153" y="13897"/>
                  </a:lnTo>
                  <a:lnTo>
                    <a:pt x="3270" y="13931"/>
                  </a:lnTo>
                  <a:lnTo>
                    <a:pt x="3426" y="13897"/>
                  </a:lnTo>
                  <a:lnTo>
                    <a:pt x="3463" y="13931"/>
                  </a:lnTo>
                  <a:lnTo>
                    <a:pt x="3231" y="14065"/>
                  </a:lnTo>
                  <a:lnTo>
                    <a:pt x="3114" y="14132"/>
                  </a:lnTo>
                  <a:lnTo>
                    <a:pt x="3035" y="14065"/>
                  </a:lnTo>
                  <a:lnTo>
                    <a:pt x="2881" y="14065"/>
                  </a:lnTo>
                  <a:lnTo>
                    <a:pt x="2881" y="14132"/>
                  </a:lnTo>
                  <a:lnTo>
                    <a:pt x="3114" y="14265"/>
                  </a:lnTo>
                  <a:lnTo>
                    <a:pt x="3348" y="14265"/>
                  </a:lnTo>
                  <a:lnTo>
                    <a:pt x="3309" y="14366"/>
                  </a:lnTo>
                  <a:lnTo>
                    <a:pt x="3463" y="14433"/>
                  </a:lnTo>
                  <a:lnTo>
                    <a:pt x="3426" y="14568"/>
                  </a:lnTo>
                  <a:lnTo>
                    <a:pt x="3153" y="14467"/>
                  </a:lnTo>
                  <a:lnTo>
                    <a:pt x="3153" y="14332"/>
                  </a:lnTo>
                  <a:lnTo>
                    <a:pt x="2957" y="14332"/>
                  </a:lnTo>
                  <a:lnTo>
                    <a:pt x="2764" y="14231"/>
                  </a:lnTo>
                  <a:lnTo>
                    <a:pt x="2725" y="14099"/>
                  </a:lnTo>
                  <a:lnTo>
                    <a:pt x="2686" y="14099"/>
                  </a:lnTo>
                  <a:lnTo>
                    <a:pt x="2647" y="14265"/>
                  </a:lnTo>
                  <a:lnTo>
                    <a:pt x="2842" y="14467"/>
                  </a:lnTo>
                  <a:lnTo>
                    <a:pt x="3035" y="14601"/>
                  </a:lnTo>
                  <a:lnTo>
                    <a:pt x="3153" y="14601"/>
                  </a:lnTo>
                  <a:lnTo>
                    <a:pt x="3270" y="14667"/>
                  </a:lnTo>
                  <a:lnTo>
                    <a:pt x="3075" y="14667"/>
                  </a:lnTo>
                  <a:lnTo>
                    <a:pt x="2764" y="14601"/>
                  </a:lnTo>
                  <a:lnTo>
                    <a:pt x="2530" y="14332"/>
                  </a:lnTo>
                  <a:lnTo>
                    <a:pt x="2375" y="14366"/>
                  </a:lnTo>
                  <a:lnTo>
                    <a:pt x="2258" y="14299"/>
                  </a:lnTo>
                  <a:lnTo>
                    <a:pt x="1985" y="14299"/>
                  </a:lnTo>
                  <a:lnTo>
                    <a:pt x="1908" y="14231"/>
                  </a:lnTo>
                  <a:lnTo>
                    <a:pt x="1791" y="14299"/>
                  </a:lnTo>
                  <a:lnTo>
                    <a:pt x="1869" y="14433"/>
                  </a:lnTo>
                  <a:lnTo>
                    <a:pt x="1752" y="14500"/>
                  </a:lnTo>
                  <a:lnTo>
                    <a:pt x="1908" y="14667"/>
                  </a:lnTo>
                  <a:lnTo>
                    <a:pt x="2258" y="14601"/>
                  </a:lnTo>
                  <a:lnTo>
                    <a:pt x="2297" y="14633"/>
                  </a:lnTo>
                  <a:lnTo>
                    <a:pt x="2141" y="14734"/>
                  </a:lnTo>
                  <a:lnTo>
                    <a:pt x="2258" y="14768"/>
                  </a:lnTo>
                  <a:lnTo>
                    <a:pt x="2491" y="14667"/>
                  </a:lnTo>
                  <a:lnTo>
                    <a:pt x="2647" y="14667"/>
                  </a:lnTo>
                  <a:lnTo>
                    <a:pt x="2569" y="14768"/>
                  </a:lnTo>
                  <a:lnTo>
                    <a:pt x="2258" y="14902"/>
                  </a:lnTo>
                  <a:lnTo>
                    <a:pt x="2141" y="15003"/>
                  </a:lnTo>
                  <a:lnTo>
                    <a:pt x="1908" y="14969"/>
                  </a:lnTo>
                  <a:lnTo>
                    <a:pt x="1752" y="14768"/>
                  </a:lnTo>
                  <a:lnTo>
                    <a:pt x="1674" y="14768"/>
                  </a:lnTo>
                  <a:lnTo>
                    <a:pt x="1557" y="14835"/>
                  </a:lnTo>
                  <a:lnTo>
                    <a:pt x="1401" y="14734"/>
                  </a:lnTo>
                  <a:lnTo>
                    <a:pt x="1285" y="14801"/>
                  </a:lnTo>
                  <a:lnTo>
                    <a:pt x="1168" y="14768"/>
                  </a:lnTo>
                  <a:lnTo>
                    <a:pt x="1012" y="14835"/>
                  </a:lnTo>
                  <a:lnTo>
                    <a:pt x="1090" y="14936"/>
                  </a:lnTo>
                  <a:lnTo>
                    <a:pt x="1401" y="14969"/>
                  </a:lnTo>
                  <a:lnTo>
                    <a:pt x="1596" y="15068"/>
                  </a:lnTo>
                  <a:lnTo>
                    <a:pt x="1869" y="15169"/>
                  </a:lnTo>
                  <a:lnTo>
                    <a:pt x="1791" y="15337"/>
                  </a:lnTo>
                  <a:lnTo>
                    <a:pt x="1908" y="15472"/>
                  </a:lnTo>
                  <a:lnTo>
                    <a:pt x="1713" y="15504"/>
                  </a:lnTo>
                  <a:lnTo>
                    <a:pt x="1674" y="15472"/>
                  </a:lnTo>
                  <a:lnTo>
                    <a:pt x="1674" y="15203"/>
                  </a:lnTo>
                  <a:lnTo>
                    <a:pt x="1479" y="15169"/>
                  </a:lnTo>
                  <a:lnTo>
                    <a:pt x="1285" y="15169"/>
                  </a:lnTo>
                  <a:lnTo>
                    <a:pt x="1363" y="15304"/>
                  </a:lnTo>
                  <a:lnTo>
                    <a:pt x="1324" y="15405"/>
                  </a:lnTo>
                  <a:lnTo>
                    <a:pt x="1090" y="15270"/>
                  </a:lnTo>
                  <a:lnTo>
                    <a:pt x="895" y="15472"/>
                  </a:lnTo>
                  <a:lnTo>
                    <a:pt x="1090" y="15571"/>
                  </a:lnTo>
                  <a:lnTo>
                    <a:pt x="934" y="15605"/>
                  </a:lnTo>
                  <a:lnTo>
                    <a:pt x="818" y="15638"/>
                  </a:lnTo>
                  <a:lnTo>
                    <a:pt x="740" y="15472"/>
                  </a:lnTo>
                  <a:lnTo>
                    <a:pt x="428" y="15438"/>
                  </a:lnTo>
                  <a:lnTo>
                    <a:pt x="545" y="15638"/>
                  </a:lnTo>
                  <a:lnTo>
                    <a:pt x="389" y="15672"/>
                  </a:lnTo>
                  <a:lnTo>
                    <a:pt x="352" y="15504"/>
                  </a:lnTo>
                  <a:lnTo>
                    <a:pt x="195" y="15405"/>
                  </a:lnTo>
                  <a:lnTo>
                    <a:pt x="117" y="15438"/>
                  </a:lnTo>
                  <a:lnTo>
                    <a:pt x="117" y="15504"/>
                  </a:lnTo>
                  <a:lnTo>
                    <a:pt x="312" y="15672"/>
                  </a:lnTo>
                  <a:lnTo>
                    <a:pt x="195" y="15773"/>
                  </a:lnTo>
                  <a:lnTo>
                    <a:pt x="312" y="15840"/>
                  </a:lnTo>
                  <a:lnTo>
                    <a:pt x="545" y="15806"/>
                  </a:lnTo>
                  <a:lnTo>
                    <a:pt x="895" y="15840"/>
                  </a:lnTo>
                  <a:lnTo>
                    <a:pt x="1090" y="15973"/>
                  </a:lnTo>
                  <a:lnTo>
                    <a:pt x="1363" y="15973"/>
                  </a:lnTo>
                  <a:lnTo>
                    <a:pt x="1479" y="15907"/>
                  </a:lnTo>
                  <a:lnTo>
                    <a:pt x="1596" y="15907"/>
                  </a:lnTo>
                  <a:lnTo>
                    <a:pt x="1401" y="16040"/>
                  </a:lnTo>
                  <a:lnTo>
                    <a:pt x="1129" y="16040"/>
                  </a:lnTo>
                  <a:lnTo>
                    <a:pt x="1012" y="16107"/>
                  </a:lnTo>
                  <a:lnTo>
                    <a:pt x="701" y="15939"/>
                  </a:lnTo>
                  <a:lnTo>
                    <a:pt x="506" y="15973"/>
                  </a:lnTo>
                  <a:lnTo>
                    <a:pt x="389" y="15973"/>
                  </a:lnTo>
                  <a:lnTo>
                    <a:pt x="234" y="16040"/>
                  </a:lnTo>
                  <a:lnTo>
                    <a:pt x="0" y="16107"/>
                  </a:lnTo>
                  <a:lnTo>
                    <a:pt x="0" y="16174"/>
                  </a:lnTo>
                  <a:lnTo>
                    <a:pt x="352" y="16309"/>
                  </a:lnTo>
                  <a:lnTo>
                    <a:pt x="195" y="16442"/>
                  </a:lnTo>
                  <a:lnTo>
                    <a:pt x="389" y="16475"/>
                  </a:lnTo>
                  <a:lnTo>
                    <a:pt x="506" y="16408"/>
                  </a:lnTo>
                  <a:lnTo>
                    <a:pt x="779" y="16408"/>
                  </a:lnTo>
                  <a:lnTo>
                    <a:pt x="584" y="16509"/>
                  </a:lnTo>
                  <a:lnTo>
                    <a:pt x="234" y="16509"/>
                  </a:lnTo>
                  <a:lnTo>
                    <a:pt x="195" y="16576"/>
                  </a:lnTo>
                  <a:lnTo>
                    <a:pt x="117" y="16576"/>
                  </a:lnTo>
                  <a:lnTo>
                    <a:pt x="117" y="16610"/>
                  </a:lnTo>
                  <a:lnTo>
                    <a:pt x="234" y="16643"/>
                  </a:lnTo>
                  <a:lnTo>
                    <a:pt x="352" y="16643"/>
                  </a:lnTo>
                  <a:lnTo>
                    <a:pt x="195" y="16744"/>
                  </a:lnTo>
                  <a:lnTo>
                    <a:pt x="117" y="16778"/>
                  </a:lnTo>
                  <a:lnTo>
                    <a:pt x="117" y="16843"/>
                  </a:lnTo>
                  <a:lnTo>
                    <a:pt x="195" y="16877"/>
                  </a:lnTo>
                  <a:lnTo>
                    <a:pt x="312" y="17011"/>
                  </a:lnTo>
                  <a:lnTo>
                    <a:pt x="545" y="17011"/>
                  </a:lnTo>
                  <a:lnTo>
                    <a:pt x="623" y="16944"/>
                  </a:lnTo>
                  <a:lnTo>
                    <a:pt x="973" y="16877"/>
                  </a:lnTo>
                  <a:lnTo>
                    <a:pt x="1207" y="16944"/>
                  </a:lnTo>
                  <a:lnTo>
                    <a:pt x="1285" y="16978"/>
                  </a:lnTo>
                  <a:lnTo>
                    <a:pt x="1401" y="16877"/>
                  </a:lnTo>
                  <a:lnTo>
                    <a:pt x="1401" y="16778"/>
                  </a:lnTo>
                  <a:lnTo>
                    <a:pt x="1557" y="16744"/>
                  </a:lnTo>
                  <a:lnTo>
                    <a:pt x="1596" y="16843"/>
                  </a:lnTo>
                  <a:lnTo>
                    <a:pt x="1791" y="16843"/>
                  </a:lnTo>
                  <a:lnTo>
                    <a:pt x="1985" y="16677"/>
                  </a:lnTo>
                  <a:lnTo>
                    <a:pt x="2102" y="16744"/>
                  </a:lnTo>
                  <a:lnTo>
                    <a:pt x="2102" y="16811"/>
                  </a:lnTo>
                  <a:lnTo>
                    <a:pt x="1946" y="16843"/>
                  </a:lnTo>
                  <a:lnTo>
                    <a:pt x="2141" y="16944"/>
                  </a:lnTo>
                  <a:lnTo>
                    <a:pt x="2258" y="16843"/>
                  </a:lnTo>
                  <a:lnTo>
                    <a:pt x="2258" y="16744"/>
                  </a:lnTo>
                  <a:lnTo>
                    <a:pt x="2375" y="16576"/>
                  </a:lnTo>
                  <a:lnTo>
                    <a:pt x="2336" y="16677"/>
                  </a:lnTo>
                  <a:lnTo>
                    <a:pt x="2491" y="16843"/>
                  </a:lnTo>
                  <a:lnTo>
                    <a:pt x="2375" y="16978"/>
                  </a:lnTo>
                  <a:lnTo>
                    <a:pt x="2102" y="17079"/>
                  </a:lnTo>
                  <a:lnTo>
                    <a:pt x="1946" y="17146"/>
                  </a:lnTo>
                  <a:lnTo>
                    <a:pt x="2063" y="17179"/>
                  </a:lnTo>
                  <a:lnTo>
                    <a:pt x="1946" y="17346"/>
                  </a:lnTo>
                  <a:lnTo>
                    <a:pt x="1713" y="17346"/>
                  </a:lnTo>
                  <a:lnTo>
                    <a:pt x="1713" y="17279"/>
                  </a:lnTo>
                  <a:lnTo>
                    <a:pt x="1791" y="17179"/>
                  </a:lnTo>
                  <a:lnTo>
                    <a:pt x="1752" y="17011"/>
                  </a:lnTo>
                  <a:lnTo>
                    <a:pt x="1557" y="16978"/>
                  </a:lnTo>
                  <a:lnTo>
                    <a:pt x="1363" y="17179"/>
                  </a:lnTo>
                  <a:lnTo>
                    <a:pt x="1324" y="17279"/>
                  </a:lnTo>
                  <a:lnTo>
                    <a:pt x="1168" y="17112"/>
                  </a:lnTo>
                  <a:lnTo>
                    <a:pt x="973" y="17079"/>
                  </a:lnTo>
                  <a:lnTo>
                    <a:pt x="779" y="17112"/>
                  </a:lnTo>
                  <a:lnTo>
                    <a:pt x="623" y="17079"/>
                  </a:lnTo>
                  <a:lnTo>
                    <a:pt x="389" y="17179"/>
                  </a:lnTo>
                  <a:lnTo>
                    <a:pt x="234" y="17179"/>
                  </a:lnTo>
                  <a:lnTo>
                    <a:pt x="117" y="17112"/>
                  </a:lnTo>
                  <a:lnTo>
                    <a:pt x="39" y="17112"/>
                  </a:lnTo>
                  <a:lnTo>
                    <a:pt x="117" y="17279"/>
                  </a:lnTo>
                  <a:lnTo>
                    <a:pt x="39" y="17346"/>
                  </a:lnTo>
                  <a:lnTo>
                    <a:pt x="156" y="17447"/>
                  </a:lnTo>
                  <a:lnTo>
                    <a:pt x="312" y="17413"/>
                  </a:lnTo>
                  <a:lnTo>
                    <a:pt x="389" y="17312"/>
                  </a:lnTo>
                  <a:lnTo>
                    <a:pt x="545" y="17312"/>
                  </a:lnTo>
                  <a:lnTo>
                    <a:pt x="389" y="17447"/>
                  </a:lnTo>
                  <a:lnTo>
                    <a:pt x="389" y="17615"/>
                  </a:lnTo>
                  <a:lnTo>
                    <a:pt x="312" y="17682"/>
                  </a:lnTo>
                  <a:lnTo>
                    <a:pt x="156" y="17615"/>
                  </a:lnTo>
                  <a:lnTo>
                    <a:pt x="234" y="17815"/>
                  </a:lnTo>
                  <a:lnTo>
                    <a:pt x="352" y="17916"/>
                  </a:lnTo>
                  <a:lnTo>
                    <a:pt x="623" y="17615"/>
                  </a:lnTo>
                  <a:lnTo>
                    <a:pt x="895" y="17682"/>
                  </a:lnTo>
                  <a:lnTo>
                    <a:pt x="779" y="17781"/>
                  </a:lnTo>
                  <a:lnTo>
                    <a:pt x="779" y="17916"/>
                  </a:lnTo>
                  <a:lnTo>
                    <a:pt x="545" y="18017"/>
                  </a:lnTo>
                  <a:lnTo>
                    <a:pt x="584" y="18084"/>
                  </a:lnTo>
                  <a:lnTo>
                    <a:pt x="740" y="18117"/>
                  </a:lnTo>
                  <a:lnTo>
                    <a:pt x="701" y="18250"/>
                  </a:lnTo>
                  <a:lnTo>
                    <a:pt x="779" y="18351"/>
                  </a:lnTo>
                  <a:lnTo>
                    <a:pt x="701" y="18519"/>
                  </a:lnTo>
                  <a:lnTo>
                    <a:pt x="779" y="18519"/>
                  </a:lnTo>
                  <a:lnTo>
                    <a:pt x="934" y="18317"/>
                  </a:lnTo>
                  <a:lnTo>
                    <a:pt x="1090" y="18284"/>
                  </a:lnTo>
                  <a:lnTo>
                    <a:pt x="1129" y="18084"/>
                  </a:lnTo>
                  <a:lnTo>
                    <a:pt x="1518" y="17949"/>
                  </a:lnTo>
                  <a:lnTo>
                    <a:pt x="1713" y="17949"/>
                  </a:lnTo>
                  <a:lnTo>
                    <a:pt x="1869" y="17916"/>
                  </a:lnTo>
                  <a:lnTo>
                    <a:pt x="1752" y="17983"/>
                  </a:lnTo>
                  <a:lnTo>
                    <a:pt x="1557" y="18117"/>
                  </a:lnTo>
                  <a:lnTo>
                    <a:pt x="1557" y="18317"/>
                  </a:lnTo>
                  <a:lnTo>
                    <a:pt x="1596" y="18452"/>
                  </a:lnTo>
                  <a:lnTo>
                    <a:pt x="1479" y="18351"/>
                  </a:lnTo>
                  <a:lnTo>
                    <a:pt x="1401" y="18149"/>
                  </a:lnTo>
                  <a:lnTo>
                    <a:pt x="1324" y="18149"/>
                  </a:lnTo>
                  <a:lnTo>
                    <a:pt x="1168" y="18351"/>
                  </a:lnTo>
                  <a:lnTo>
                    <a:pt x="1090" y="18418"/>
                  </a:lnTo>
                  <a:lnTo>
                    <a:pt x="1285" y="18452"/>
                  </a:lnTo>
                  <a:lnTo>
                    <a:pt x="1090" y="18652"/>
                  </a:lnTo>
                  <a:lnTo>
                    <a:pt x="934" y="18652"/>
                  </a:lnTo>
                  <a:lnTo>
                    <a:pt x="895" y="18786"/>
                  </a:lnTo>
                  <a:lnTo>
                    <a:pt x="973" y="18820"/>
                  </a:lnTo>
                  <a:lnTo>
                    <a:pt x="1285" y="18820"/>
                  </a:lnTo>
                  <a:lnTo>
                    <a:pt x="1363" y="18921"/>
                  </a:lnTo>
                  <a:lnTo>
                    <a:pt x="1129" y="18954"/>
                  </a:lnTo>
                  <a:lnTo>
                    <a:pt x="1090" y="19020"/>
                  </a:lnTo>
                  <a:lnTo>
                    <a:pt x="1012" y="19154"/>
                  </a:lnTo>
                  <a:lnTo>
                    <a:pt x="818" y="19020"/>
                  </a:lnTo>
                  <a:lnTo>
                    <a:pt x="740" y="19087"/>
                  </a:lnTo>
                  <a:lnTo>
                    <a:pt x="701" y="19255"/>
                  </a:lnTo>
                  <a:lnTo>
                    <a:pt x="623" y="19020"/>
                  </a:lnTo>
                  <a:lnTo>
                    <a:pt x="506" y="19121"/>
                  </a:lnTo>
                  <a:lnTo>
                    <a:pt x="312" y="19323"/>
                  </a:lnTo>
                  <a:lnTo>
                    <a:pt x="389" y="19489"/>
                  </a:lnTo>
                  <a:lnTo>
                    <a:pt x="623" y="19791"/>
                  </a:lnTo>
                  <a:lnTo>
                    <a:pt x="740" y="19623"/>
                  </a:lnTo>
                  <a:lnTo>
                    <a:pt x="779" y="19657"/>
                  </a:lnTo>
                  <a:lnTo>
                    <a:pt x="934" y="19623"/>
                  </a:lnTo>
                  <a:lnTo>
                    <a:pt x="895" y="19523"/>
                  </a:lnTo>
                  <a:lnTo>
                    <a:pt x="973" y="19356"/>
                  </a:lnTo>
                  <a:lnTo>
                    <a:pt x="1207" y="19489"/>
                  </a:lnTo>
                  <a:lnTo>
                    <a:pt x="1129" y="19590"/>
                  </a:lnTo>
                  <a:lnTo>
                    <a:pt x="1207" y="19691"/>
                  </a:lnTo>
                  <a:lnTo>
                    <a:pt x="1168" y="19825"/>
                  </a:lnTo>
                  <a:lnTo>
                    <a:pt x="1090" y="19924"/>
                  </a:lnTo>
                  <a:lnTo>
                    <a:pt x="1168" y="20160"/>
                  </a:lnTo>
                  <a:lnTo>
                    <a:pt x="1285" y="20092"/>
                  </a:lnTo>
                  <a:lnTo>
                    <a:pt x="1518" y="20025"/>
                  </a:lnTo>
                  <a:lnTo>
                    <a:pt x="1674" y="20160"/>
                  </a:lnTo>
                  <a:lnTo>
                    <a:pt x="1401" y="20160"/>
                  </a:lnTo>
                  <a:lnTo>
                    <a:pt x="1324" y="20227"/>
                  </a:lnTo>
                  <a:lnTo>
                    <a:pt x="1401" y="20360"/>
                  </a:lnTo>
                  <a:lnTo>
                    <a:pt x="1401" y="20460"/>
                  </a:lnTo>
                  <a:lnTo>
                    <a:pt x="1012" y="20193"/>
                  </a:lnTo>
                  <a:lnTo>
                    <a:pt x="895" y="20227"/>
                  </a:lnTo>
                  <a:lnTo>
                    <a:pt x="779" y="20160"/>
                  </a:lnTo>
                  <a:lnTo>
                    <a:pt x="584" y="20160"/>
                  </a:lnTo>
                  <a:lnTo>
                    <a:pt x="584" y="20326"/>
                  </a:lnTo>
                  <a:lnTo>
                    <a:pt x="506" y="20427"/>
                  </a:lnTo>
                  <a:lnTo>
                    <a:pt x="779" y="20795"/>
                  </a:lnTo>
                  <a:lnTo>
                    <a:pt x="973" y="20829"/>
                  </a:lnTo>
                  <a:lnTo>
                    <a:pt x="1285" y="21030"/>
                  </a:lnTo>
                  <a:lnTo>
                    <a:pt x="1674" y="21197"/>
                  </a:lnTo>
                  <a:lnTo>
                    <a:pt x="1713" y="21298"/>
                  </a:lnTo>
                  <a:lnTo>
                    <a:pt x="1596" y="21331"/>
                  </a:lnTo>
                  <a:lnTo>
                    <a:pt x="1791" y="21466"/>
                  </a:lnTo>
                  <a:lnTo>
                    <a:pt x="1908" y="21432"/>
                  </a:lnTo>
                  <a:lnTo>
                    <a:pt x="1869" y="21264"/>
                  </a:lnTo>
                  <a:lnTo>
                    <a:pt x="1985" y="21264"/>
                  </a:lnTo>
                  <a:lnTo>
                    <a:pt x="2141" y="21331"/>
                  </a:lnTo>
                  <a:lnTo>
                    <a:pt x="2102" y="21365"/>
                  </a:lnTo>
                  <a:lnTo>
                    <a:pt x="2297" y="21600"/>
                  </a:lnTo>
                  <a:lnTo>
                    <a:pt x="2375" y="21499"/>
                  </a:lnTo>
                  <a:lnTo>
                    <a:pt x="2491" y="21533"/>
                  </a:lnTo>
                  <a:lnTo>
                    <a:pt x="2686" y="21466"/>
                  </a:lnTo>
                  <a:lnTo>
                    <a:pt x="2920" y="21298"/>
                  </a:lnTo>
                  <a:lnTo>
                    <a:pt x="3035" y="21264"/>
                  </a:lnTo>
                  <a:lnTo>
                    <a:pt x="3075" y="21165"/>
                  </a:lnTo>
                  <a:lnTo>
                    <a:pt x="3114" y="21197"/>
                  </a:lnTo>
                  <a:lnTo>
                    <a:pt x="3153" y="21331"/>
                  </a:lnTo>
                  <a:lnTo>
                    <a:pt x="3309" y="21331"/>
                  </a:lnTo>
                  <a:lnTo>
                    <a:pt x="3698" y="20997"/>
                  </a:lnTo>
                  <a:lnTo>
                    <a:pt x="3659" y="20929"/>
                  </a:lnTo>
                  <a:lnTo>
                    <a:pt x="3502" y="20696"/>
                  </a:lnTo>
                  <a:lnTo>
                    <a:pt x="3815" y="20862"/>
                  </a:lnTo>
                  <a:lnTo>
                    <a:pt x="4008" y="20662"/>
                  </a:lnTo>
                  <a:lnTo>
                    <a:pt x="3932" y="20629"/>
                  </a:lnTo>
                  <a:lnTo>
                    <a:pt x="4086" y="20528"/>
                  </a:lnTo>
                  <a:lnTo>
                    <a:pt x="4047" y="20427"/>
                  </a:lnTo>
                  <a:lnTo>
                    <a:pt x="4243" y="20326"/>
                  </a:lnTo>
                  <a:lnTo>
                    <a:pt x="4438" y="20294"/>
                  </a:lnTo>
                  <a:lnTo>
                    <a:pt x="4438" y="20160"/>
                  </a:lnTo>
                  <a:lnTo>
                    <a:pt x="4282" y="19992"/>
                  </a:lnTo>
                  <a:lnTo>
                    <a:pt x="4321" y="19859"/>
                  </a:lnTo>
                  <a:lnTo>
                    <a:pt x="4204" y="19691"/>
                  </a:lnTo>
                  <a:lnTo>
                    <a:pt x="4008" y="19590"/>
                  </a:lnTo>
                  <a:lnTo>
                    <a:pt x="4047" y="19455"/>
                  </a:lnTo>
                  <a:lnTo>
                    <a:pt x="4125" y="19489"/>
                  </a:lnTo>
                  <a:lnTo>
                    <a:pt x="4321" y="19691"/>
                  </a:lnTo>
                  <a:lnTo>
                    <a:pt x="4438" y="19958"/>
                  </a:lnTo>
                  <a:lnTo>
                    <a:pt x="4475" y="19992"/>
                  </a:lnTo>
                  <a:lnTo>
                    <a:pt x="4631" y="20025"/>
                  </a:lnTo>
                  <a:lnTo>
                    <a:pt x="4592" y="20126"/>
                  </a:lnTo>
                  <a:lnTo>
                    <a:pt x="4670" y="20227"/>
                  </a:lnTo>
                  <a:lnTo>
                    <a:pt x="4866" y="20160"/>
                  </a:lnTo>
                  <a:lnTo>
                    <a:pt x="4827" y="20025"/>
                  </a:lnTo>
                  <a:lnTo>
                    <a:pt x="4709" y="19992"/>
                  </a:lnTo>
                  <a:lnTo>
                    <a:pt x="4827" y="19859"/>
                  </a:lnTo>
                  <a:lnTo>
                    <a:pt x="4981" y="19992"/>
                  </a:lnTo>
                  <a:lnTo>
                    <a:pt x="5020" y="20092"/>
                  </a:lnTo>
                  <a:lnTo>
                    <a:pt x="5254" y="19859"/>
                  </a:lnTo>
                  <a:lnTo>
                    <a:pt x="5294" y="19657"/>
                  </a:lnTo>
                  <a:lnTo>
                    <a:pt x="5254" y="19489"/>
                  </a:lnTo>
                  <a:lnTo>
                    <a:pt x="5098" y="19455"/>
                  </a:lnTo>
                  <a:lnTo>
                    <a:pt x="5059" y="19323"/>
                  </a:lnTo>
                  <a:lnTo>
                    <a:pt x="5176" y="19289"/>
                  </a:lnTo>
                  <a:lnTo>
                    <a:pt x="5176" y="19188"/>
                  </a:lnTo>
                  <a:lnTo>
                    <a:pt x="5254" y="19188"/>
                  </a:lnTo>
                  <a:lnTo>
                    <a:pt x="5372" y="19121"/>
                  </a:lnTo>
                  <a:lnTo>
                    <a:pt x="5254" y="18988"/>
                  </a:lnTo>
                  <a:lnTo>
                    <a:pt x="5254" y="18820"/>
                  </a:lnTo>
                  <a:lnTo>
                    <a:pt x="5411" y="18753"/>
                  </a:lnTo>
                  <a:lnTo>
                    <a:pt x="5565" y="18854"/>
                  </a:lnTo>
                  <a:lnTo>
                    <a:pt x="5450" y="19020"/>
                  </a:lnTo>
                  <a:lnTo>
                    <a:pt x="5487" y="19255"/>
                  </a:lnTo>
                  <a:lnTo>
                    <a:pt x="5450" y="19356"/>
                  </a:lnTo>
                  <a:lnTo>
                    <a:pt x="5565" y="19523"/>
                  </a:lnTo>
                  <a:lnTo>
                    <a:pt x="5604" y="19657"/>
                  </a:lnTo>
                  <a:lnTo>
                    <a:pt x="5799" y="19859"/>
                  </a:lnTo>
                  <a:lnTo>
                    <a:pt x="6071" y="19859"/>
                  </a:lnTo>
                  <a:lnTo>
                    <a:pt x="6188" y="19924"/>
                  </a:lnTo>
                  <a:lnTo>
                    <a:pt x="6071" y="19992"/>
                  </a:lnTo>
                  <a:lnTo>
                    <a:pt x="6227" y="20092"/>
                  </a:lnTo>
                  <a:lnTo>
                    <a:pt x="6383" y="20227"/>
                  </a:lnTo>
                  <a:lnTo>
                    <a:pt x="6462" y="20092"/>
                  </a:lnTo>
                  <a:lnTo>
                    <a:pt x="6423" y="19489"/>
                  </a:lnTo>
                  <a:lnTo>
                    <a:pt x="6266" y="19255"/>
                  </a:lnTo>
                  <a:lnTo>
                    <a:pt x="6383" y="19121"/>
                  </a:lnTo>
                  <a:lnTo>
                    <a:pt x="6538" y="19020"/>
                  </a:lnTo>
                  <a:lnTo>
                    <a:pt x="6383" y="18854"/>
                  </a:lnTo>
                  <a:lnTo>
                    <a:pt x="6462" y="18753"/>
                  </a:lnTo>
                  <a:lnTo>
                    <a:pt x="6811" y="18686"/>
                  </a:lnTo>
                  <a:lnTo>
                    <a:pt x="6850" y="18553"/>
                  </a:lnTo>
                  <a:lnTo>
                    <a:pt x="6850" y="18351"/>
                  </a:lnTo>
                  <a:lnTo>
                    <a:pt x="7005" y="18117"/>
                  </a:lnTo>
                  <a:lnTo>
                    <a:pt x="6850" y="17916"/>
                  </a:lnTo>
                  <a:lnTo>
                    <a:pt x="6811" y="17480"/>
                  </a:lnTo>
                  <a:lnTo>
                    <a:pt x="6577" y="17146"/>
                  </a:lnTo>
                  <a:lnTo>
                    <a:pt x="6616" y="16978"/>
                  </a:lnTo>
                  <a:lnTo>
                    <a:pt x="7122" y="16843"/>
                  </a:lnTo>
                  <a:lnTo>
                    <a:pt x="7122" y="16576"/>
                  </a:lnTo>
                  <a:lnTo>
                    <a:pt x="7200" y="16342"/>
                  </a:lnTo>
                  <a:lnTo>
                    <a:pt x="6811" y="16006"/>
                  </a:lnTo>
                  <a:lnTo>
                    <a:pt x="6538" y="15840"/>
                  </a:lnTo>
                  <a:lnTo>
                    <a:pt x="6538" y="15504"/>
                  </a:lnTo>
                  <a:lnTo>
                    <a:pt x="6577" y="15169"/>
                  </a:lnTo>
                  <a:lnTo>
                    <a:pt x="6538" y="14801"/>
                  </a:lnTo>
                  <a:lnTo>
                    <a:pt x="6423" y="14568"/>
                  </a:lnTo>
                  <a:lnTo>
                    <a:pt x="6538" y="14265"/>
                  </a:lnTo>
                  <a:lnTo>
                    <a:pt x="6423" y="13796"/>
                  </a:lnTo>
                  <a:lnTo>
                    <a:pt x="6344" y="13295"/>
                  </a:lnTo>
                  <a:lnTo>
                    <a:pt x="6423" y="12925"/>
                  </a:lnTo>
                  <a:lnTo>
                    <a:pt x="6655" y="12557"/>
                  </a:lnTo>
                  <a:lnTo>
                    <a:pt x="6850" y="12424"/>
                  </a:lnTo>
                  <a:lnTo>
                    <a:pt x="7161" y="12456"/>
                  </a:lnTo>
                  <a:lnTo>
                    <a:pt x="7550" y="12490"/>
                  </a:lnTo>
                  <a:lnTo>
                    <a:pt x="7745" y="12290"/>
                  </a:lnTo>
                  <a:lnTo>
                    <a:pt x="7706" y="11922"/>
                  </a:lnTo>
                  <a:lnTo>
                    <a:pt x="7589" y="11787"/>
                  </a:lnTo>
                  <a:lnTo>
                    <a:pt x="7589" y="11586"/>
                  </a:lnTo>
                  <a:lnTo>
                    <a:pt x="7979" y="10782"/>
                  </a:lnTo>
                  <a:lnTo>
                    <a:pt x="7979" y="10381"/>
                  </a:lnTo>
                  <a:lnTo>
                    <a:pt x="8095" y="9945"/>
                  </a:lnTo>
                  <a:lnTo>
                    <a:pt x="8173" y="9712"/>
                  </a:lnTo>
                  <a:lnTo>
                    <a:pt x="8173" y="9443"/>
                  </a:lnTo>
                  <a:lnTo>
                    <a:pt x="8018" y="9310"/>
                  </a:lnTo>
                  <a:lnTo>
                    <a:pt x="8018" y="9108"/>
                  </a:lnTo>
                  <a:lnTo>
                    <a:pt x="8368" y="8940"/>
                  </a:lnTo>
                  <a:lnTo>
                    <a:pt x="8757" y="8908"/>
                  </a:lnTo>
                  <a:lnTo>
                    <a:pt x="8913" y="8774"/>
                  </a:lnTo>
                  <a:lnTo>
                    <a:pt x="8952" y="8572"/>
                  </a:lnTo>
                  <a:lnTo>
                    <a:pt x="9263" y="8103"/>
                  </a:lnTo>
                  <a:lnTo>
                    <a:pt x="9536" y="7769"/>
                  </a:lnTo>
                  <a:lnTo>
                    <a:pt x="9651" y="7569"/>
                  </a:lnTo>
                  <a:lnTo>
                    <a:pt x="9497" y="7266"/>
                  </a:lnTo>
                  <a:lnTo>
                    <a:pt x="9380" y="7133"/>
                  </a:lnTo>
                  <a:lnTo>
                    <a:pt x="9380" y="6730"/>
                  </a:lnTo>
                  <a:lnTo>
                    <a:pt x="9536" y="6698"/>
                  </a:lnTo>
                  <a:lnTo>
                    <a:pt x="9651" y="6530"/>
                  </a:lnTo>
                  <a:lnTo>
                    <a:pt x="9730" y="6295"/>
                  </a:lnTo>
                  <a:lnTo>
                    <a:pt x="9886" y="6229"/>
                  </a:lnTo>
                  <a:lnTo>
                    <a:pt x="10042" y="5927"/>
                  </a:lnTo>
                  <a:lnTo>
                    <a:pt x="10275" y="5760"/>
                  </a:lnTo>
                  <a:lnTo>
                    <a:pt x="10470" y="5893"/>
                  </a:lnTo>
                  <a:lnTo>
                    <a:pt x="10624" y="5960"/>
                  </a:lnTo>
                  <a:lnTo>
                    <a:pt x="10702" y="5960"/>
                  </a:lnTo>
                  <a:lnTo>
                    <a:pt x="10898" y="5794"/>
                  </a:lnTo>
                  <a:lnTo>
                    <a:pt x="10741" y="5626"/>
                  </a:lnTo>
                  <a:lnTo>
                    <a:pt x="10898" y="5558"/>
                  </a:lnTo>
                  <a:lnTo>
                    <a:pt x="10898" y="5424"/>
                  </a:lnTo>
                  <a:lnTo>
                    <a:pt x="10937" y="5358"/>
                  </a:lnTo>
                  <a:lnTo>
                    <a:pt x="10741" y="5090"/>
                  </a:lnTo>
                  <a:lnTo>
                    <a:pt x="10859" y="5056"/>
                  </a:lnTo>
                  <a:lnTo>
                    <a:pt x="11208" y="5056"/>
                  </a:lnTo>
                  <a:lnTo>
                    <a:pt x="11443" y="4923"/>
                  </a:lnTo>
                  <a:lnTo>
                    <a:pt x="11792" y="5022"/>
                  </a:lnTo>
                  <a:lnTo>
                    <a:pt x="11988" y="5123"/>
                  </a:lnTo>
                  <a:lnTo>
                    <a:pt x="12220" y="5157"/>
                  </a:lnTo>
                  <a:lnTo>
                    <a:pt x="12376" y="5258"/>
                  </a:lnTo>
                  <a:lnTo>
                    <a:pt x="12454" y="5224"/>
                  </a:lnTo>
                  <a:lnTo>
                    <a:pt x="12572" y="5291"/>
                  </a:lnTo>
                  <a:lnTo>
                    <a:pt x="12572" y="5056"/>
                  </a:lnTo>
                  <a:lnTo>
                    <a:pt x="12454" y="4923"/>
                  </a:lnTo>
                  <a:lnTo>
                    <a:pt x="12494" y="4621"/>
                  </a:lnTo>
                  <a:lnTo>
                    <a:pt x="12648" y="4553"/>
                  </a:lnTo>
                  <a:lnTo>
                    <a:pt x="12609" y="4320"/>
                  </a:lnTo>
                  <a:lnTo>
                    <a:pt x="12454" y="4252"/>
                  </a:lnTo>
                  <a:lnTo>
                    <a:pt x="12415" y="4086"/>
                  </a:lnTo>
                  <a:lnTo>
                    <a:pt x="12648" y="4185"/>
                  </a:lnTo>
                  <a:lnTo>
                    <a:pt x="12882" y="4118"/>
                  </a:lnTo>
                  <a:lnTo>
                    <a:pt x="12999" y="4086"/>
                  </a:lnTo>
                  <a:lnTo>
                    <a:pt x="13038" y="4052"/>
                  </a:lnTo>
                  <a:lnTo>
                    <a:pt x="13154" y="4052"/>
                  </a:lnTo>
                  <a:lnTo>
                    <a:pt x="13193" y="4019"/>
                  </a:lnTo>
                  <a:lnTo>
                    <a:pt x="13154" y="3884"/>
                  </a:lnTo>
                  <a:lnTo>
                    <a:pt x="13193" y="3716"/>
                  </a:lnTo>
                  <a:lnTo>
                    <a:pt x="13349" y="3617"/>
                  </a:lnTo>
                  <a:lnTo>
                    <a:pt x="13544" y="3617"/>
                  </a:lnTo>
                  <a:lnTo>
                    <a:pt x="13660" y="3851"/>
                  </a:lnTo>
                  <a:lnTo>
                    <a:pt x="14166" y="4185"/>
                  </a:lnTo>
                  <a:lnTo>
                    <a:pt x="14205" y="4387"/>
                  </a:lnTo>
                  <a:lnTo>
                    <a:pt x="14400" y="4553"/>
                  </a:lnTo>
                  <a:lnTo>
                    <a:pt x="14711" y="4688"/>
                  </a:lnTo>
                  <a:lnTo>
                    <a:pt x="15177" y="4688"/>
                  </a:lnTo>
                  <a:lnTo>
                    <a:pt x="15490" y="4454"/>
                  </a:lnTo>
                  <a:lnTo>
                    <a:pt x="15607" y="4320"/>
                  </a:lnTo>
                  <a:lnTo>
                    <a:pt x="15801" y="4320"/>
                  </a:lnTo>
                  <a:lnTo>
                    <a:pt x="16189" y="4553"/>
                  </a:lnTo>
                  <a:lnTo>
                    <a:pt x="16463" y="4587"/>
                  </a:lnTo>
                  <a:lnTo>
                    <a:pt x="16541" y="4387"/>
                  </a:lnTo>
                  <a:lnTo>
                    <a:pt x="16695" y="4286"/>
                  </a:lnTo>
                  <a:lnTo>
                    <a:pt x="16851" y="4185"/>
                  </a:lnTo>
                  <a:lnTo>
                    <a:pt x="17047" y="4185"/>
                  </a:lnTo>
                  <a:lnTo>
                    <a:pt x="17240" y="4086"/>
                  </a:lnTo>
                  <a:lnTo>
                    <a:pt x="17318" y="3952"/>
                  </a:lnTo>
                  <a:lnTo>
                    <a:pt x="17240" y="3784"/>
                  </a:lnTo>
                  <a:lnTo>
                    <a:pt x="17125" y="3550"/>
                  </a:lnTo>
                  <a:lnTo>
                    <a:pt x="17164" y="3047"/>
                  </a:lnTo>
                  <a:lnTo>
                    <a:pt x="17279" y="2913"/>
                  </a:lnTo>
                  <a:lnTo>
                    <a:pt x="17164" y="2746"/>
                  </a:lnTo>
                  <a:lnTo>
                    <a:pt x="17279" y="2713"/>
                  </a:lnTo>
                  <a:lnTo>
                    <a:pt x="17475" y="2511"/>
                  </a:lnTo>
                  <a:lnTo>
                    <a:pt x="17435" y="2410"/>
                  </a:lnTo>
                  <a:lnTo>
                    <a:pt x="17670" y="2277"/>
                  </a:lnTo>
                  <a:lnTo>
                    <a:pt x="17941" y="2377"/>
                  </a:lnTo>
                  <a:lnTo>
                    <a:pt x="18098" y="2345"/>
                  </a:lnTo>
                  <a:lnTo>
                    <a:pt x="18098" y="2244"/>
                  </a:lnTo>
                  <a:lnTo>
                    <a:pt x="18252" y="2076"/>
                  </a:lnTo>
                  <a:lnTo>
                    <a:pt x="18721" y="2076"/>
                  </a:lnTo>
                  <a:lnTo>
                    <a:pt x="18914" y="2210"/>
                  </a:lnTo>
                  <a:lnTo>
                    <a:pt x="19188" y="2444"/>
                  </a:lnTo>
                  <a:lnTo>
                    <a:pt x="19303" y="2612"/>
                  </a:lnTo>
                  <a:lnTo>
                    <a:pt x="19576" y="2646"/>
                  </a:lnTo>
                  <a:lnTo>
                    <a:pt x="19887" y="2713"/>
                  </a:lnTo>
                  <a:lnTo>
                    <a:pt x="20004" y="2879"/>
                  </a:lnTo>
                  <a:lnTo>
                    <a:pt x="20199" y="3047"/>
                  </a:lnTo>
                  <a:lnTo>
                    <a:pt x="20160" y="3247"/>
                  </a:lnTo>
                  <a:lnTo>
                    <a:pt x="19965" y="3483"/>
                  </a:lnTo>
                  <a:lnTo>
                    <a:pt x="20004" y="3884"/>
                  </a:lnTo>
                  <a:lnTo>
                    <a:pt x="20160" y="3884"/>
                  </a:lnTo>
                  <a:lnTo>
                    <a:pt x="20160" y="3550"/>
                  </a:lnTo>
                  <a:lnTo>
                    <a:pt x="20432" y="3281"/>
                  </a:lnTo>
                  <a:lnTo>
                    <a:pt x="20666" y="3247"/>
                  </a:lnTo>
                  <a:lnTo>
                    <a:pt x="20821" y="3081"/>
                  </a:lnTo>
                  <a:lnTo>
                    <a:pt x="20821" y="2846"/>
                  </a:lnTo>
                  <a:lnTo>
                    <a:pt x="21016" y="2780"/>
                  </a:lnTo>
                  <a:lnTo>
                    <a:pt x="21211" y="2879"/>
                  </a:lnTo>
                  <a:lnTo>
                    <a:pt x="21366" y="2746"/>
                  </a:lnTo>
                  <a:lnTo>
                    <a:pt x="21366" y="2545"/>
                  </a:lnTo>
                  <a:lnTo>
                    <a:pt x="21250" y="2545"/>
                  </a:lnTo>
                  <a:lnTo>
                    <a:pt x="21133" y="2410"/>
                  </a:lnTo>
                  <a:lnTo>
                    <a:pt x="21016" y="2410"/>
                  </a:lnTo>
                  <a:lnTo>
                    <a:pt x="20977" y="2444"/>
                  </a:lnTo>
                  <a:lnTo>
                    <a:pt x="20977" y="2578"/>
                  </a:lnTo>
                  <a:lnTo>
                    <a:pt x="20860" y="2511"/>
                  </a:lnTo>
                  <a:lnTo>
                    <a:pt x="20821" y="2410"/>
                  </a:lnTo>
                  <a:lnTo>
                    <a:pt x="20744" y="2410"/>
                  </a:lnTo>
                  <a:lnTo>
                    <a:pt x="20744" y="2511"/>
                  </a:lnTo>
                  <a:lnTo>
                    <a:pt x="20666" y="2713"/>
                  </a:lnTo>
                  <a:lnTo>
                    <a:pt x="20627" y="2646"/>
                  </a:lnTo>
                  <a:lnTo>
                    <a:pt x="20549" y="2545"/>
                  </a:lnTo>
                  <a:lnTo>
                    <a:pt x="20393" y="2612"/>
                  </a:lnTo>
                  <a:lnTo>
                    <a:pt x="20354" y="2713"/>
                  </a:lnTo>
                  <a:lnTo>
                    <a:pt x="20276" y="2578"/>
                  </a:lnTo>
                  <a:lnTo>
                    <a:pt x="20238" y="2377"/>
                  </a:lnTo>
                  <a:lnTo>
                    <a:pt x="20160" y="2377"/>
                  </a:lnTo>
                  <a:lnTo>
                    <a:pt x="20043" y="2177"/>
                  </a:lnTo>
                  <a:lnTo>
                    <a:pt x="19965" y="2109"/>
                  </a:lnTo>
                  <a:lnTo>
                    <a:pt x="19809" y="2109"/>
                  </a:lnTo>
                  <a:lnTo>
                    <a:pt x="19654" y="2076"/>
                  </a:lnTo>
                  <a:lnTo>
                    <a:pt x="19381" y="2042"/>
                  </a:lnTo>
                  <a:lnTo>
                    <a:pt x="19264" y="1908"/>
                  </a:lnTo>
                  <a:lnTo>
                    <a:pt x="19303" y="1876"/>
                  </a:lnTo>
                  <a:lnTo>
                    <a:pt x="19615" y="1941"/>
                  </a:lnTo>
                  <a:lnTo>
                    <a:pt x="19887" y="1908"/>
                  </a:lnTo>
                  <a:lnTo>
                    <a:pt x="20082" y="1941"/>
                  </a:lnTo>
                  <a:lnTo>
                    <a:pt x="20549" y="2009"/>
                  </a:lnTo>
                  <a:lnTo>
                    <a:pt x="20821" y="1908"/>
                  </a:lnTo>
                  <a:lnTo>
                    <a:pt x="21016" y="1573"/>
                  </a:lnTo>
                  <a:lnTo>
                    <a:pt x="21405" y="1506"/>
                  </a:lnTo>
                  <a:lnTo>
                    <a:pt x="21600" y="1373"/>
                  </a:lnTo>
                  <a:lnTo>
                    <a:pt x="21600" y="1340"/>
                  </a:lnTo>
                  <a:lnTo>
                    <a:pt x="21444" y="1272"/>
                  </a:lnTo>
                  <a:lnTo>
                    <a:pt x="21405" y="1205"/>
                  </a:lnTo>
                  <a:lnTo>
                    <a:pt x="21250" y="1172"/>
                  </a:lnTo>
                  <a:lnTo>
                    <a:pt x="21055" y="1205"/>
                  </a:lnTo>
                  <a:lnTo>
                    <a:pt x="20821" y="971"/>
                  </a:lnTo>
                  <a:lnTo>
                    <a:pt x="20666" y="971"/>
                  </a:lnTo>
                  <a:lnTo>
                    <a:pt x="20471" y="1172"/>
                  </a:lnTo>
                  <a:lnTo>
                    <a:pt x="20393" y="1172"/>
                  </a:lnTo>
                  <a:lnTo>
                    <a:pt x="20354" y="1104"/>
                  </a:lnTo>
                  <a:lnTo>
                    <a:pt x="20549" y="1037"/>
                  </a:lnTo>
                  <a:lnTo>
                    <a:pt x="20549" y="904"/>
                  </a:lnTo>
                  <a:lnTo>
                    <a:pt x="20354" y="837"/>
                  </a:lnTo>
                  <a:lnTo>
                    <a:pt x="20276" y="770"/>
                  </a:lnTo>
                  <a:lnTo>
                    <a:pt x="20160" y="770"/>
                  </a:lnTo>
                  <a:lnTo>
                    <a:pt x="20043" y="971"/>
                  </a:lnTo>
                  <a:lnTo>
                    <a:pt x="19965" y="971"/>
                  </a:lnTo>
                  <a:lnTo>
                    <a:pt x="19965" y="837"/>
                  </a:lnTo>
                  <a:lnTo>
                    <a:pt x="19848" y="871"/>
                  </a:lnTo>
                  <a:lnTo>
                    <a:pt x="19809" y="938"/>
                  </a:lnTo>
                  <a:lnTo>
                    <a:pt x="19694" y="938"/>
                  </a:lnTo>
                  <a:lnTo>
                    <a:pt x="19654" y="871"/>
                  </a:lnTo>
                  <a:lnTo>
                    <a:pt x="19809" y="770"/>
                  </a:lnTo>
                  <a:lnTo>
                    <a:pt x="19809" y="669"/>
                  </a:lnTo>
                  <a:lnTo>
                    <a:pt x="19615" y="570"/>
                  </a:lnTo>
                  <a:lnTo>
                    <a:pt x="19381" y="570"/>
                  </a:lnTo>
                  <a:lnTo>
                    <a:pt x="19264" y="602"/>
                  </a:lnTo>
                  <a:lnTo>
                    <a:pt x="19227" y="871"/>
                  </a:lnTo>
                  <a:lnTo>
                    <a:pt x="19070" y="938"/>
                  </a:lnTo>
                  <a:lnTo>
                    <a:pt x="19070" y="1037"/>
                  </a:lnTo>
                  <a:lnTo>
                    <a:pt x="19188" y="1272"/>
                  </a:lnTo>
                  <a:lnTo>
                    <a:pt x="19188" y="1407"/>
                  </a:lnTo>
                  <a:lnTo>
                    <a:pt x="19070" y="1506"/>
                  </a:lnTo>
                  <a:lnTo>
                    <a:pt x="18992" y="1340"/>
                  </a:lnTo>
                  <a:lnTo>
                    <a:pt x="18836" y="1340"/>
                  </a:lnTo>
                  <a:lnTo>
                    <a:pt x="18836" y="1373"/>
                  </a:lnTo>
                  <a:lnTo>
                    <a:pt x="18643" y="1340"/>
                  </a:lnTo>
                  <a:lnTo>
                    <a:pt x="18408" y="1440"/>
                  </a:lnTo>
                  <a:lnTo>
                    <a:pt x="18604" y="1205"/>
                  </a:lnTo>
                  <a:lnTo>
                    <a:pt x="18721" y="1172"/>
                  </a:lnTo>
                  <a:lnTo>
                    <a:pt x="18836" y="971"/>
                  </a:lnTo>
                  <a:lnTo>
                    <a:pt x="18836" y="904"/>
                  </a:lnTo>
                  <a:lnTo>
                    <a:pt x="18721" y="904"/>
                  </a:lnTo>
                  <a:lnTo>
                    <a:pt x="18525" y="1037"/>
                  </a:lnTo>
                  <a:lnTo>
                    <a:pt x="18408" y="1037"/>
                  </a:lnTo>
                  <a:lnTo>
                    <a:pt x="18447" y="938"/>
                  </a:lnTo>
                  <a:lnTo>
                    <a:pt x="18604" y="837"/>
                  </a:lnTo>
                  <a:lnTo>
                    <a:pt x="18604" y="770"/>
                  </a:lnTo>
                  <a:lnTo>
                    <a:pt x="18408" y="736"/>
                  </a:lnTo>
                  <a:lnTo>
                    <a:pt x="18330" y="669"/>
                  </a:lnTo>
                  <a:lnTo>
                    <a:pt x="18525" y="602"/>
                  </a:lnTo>
                  <a:lnTo>
                    <a:pt x="18604" y="669"/>
                  </a:lnTo>
                  <a:lnTo>
                    <a:pt x="18836" y="669"/>
                  </a:lnTo>
                  <a:lnTo>
                    <a:pt x="18914" y="368"/>
                  </a:lnTo>
                  <a:lnTo>
                    <a:pt x="18914" y="267"/>
                  </a:lnTo>
                  <a:lnTo>
                    <a:pt x="18682" y="334"/>
                  </a:lnTo>
                  <a:lnTo>
                    <a:pt x="18604" y="234"/>
                  </a:lnTo>
                  <a:lnTo>
                    <a:pt x="18643" y="101"/>
                  </a:lnTo>
                  <a:lnTo>
                    <a:pt x="18604" y="0"/>
                  </a:lnTo>
                  <a:lnTo>
                    <a:pt x="18447" y="101"/>
                  </a:lnTo>
                  <a:lnTo>
                    <a:pt x="18330" y="101"/>
                  </a:lnTo>
                  <a:lnTo>
                    <a:pt x="18213" y="0"/>
                  </a:lnTo>
                  <a:close/>
                </a:path>
              </a:pathLst>
            </a:custGeom>
            <a:solidFill>
              <a:srgbClr val="CBD4D7"/>
            </a:solidFill>
            <a:ln w="12700" cap="flat">
              <a:noFill/>
              <a:miter lim="400000"/>
            </a:ln>
            <a:effectLst/>
          </p:spPr>
          <p:txBody>
            <a:bodyPr wrap="square" lIns="0" tIns="0" rIns="0" bIns="0" numCol="1" anchor="ctr">
              <a:noAutofit/>
            </a:bodyPr>
            <a:lstStyle/>
            <a:p>
              <a:pPr defTabSz="342900">
                <a:lnSpc>
                  <a:spcPct val="100000"/>
                </a:lnSpc>
                <a:spcBef>
                  <a:spcPts val="0"/>
                </a:spcBef>
                <a:defRPr sz="1400">
                  <a:latin typeface="Arial"/>
                  <a:ea typeface="Arial"/>
                  <a:cs typeface="Arial"/>
                  <a:sym typeface="Arial"/>
                </a:defRPr>
              </a:pPr>
              <a:endParaRPr sz="525"/>
            </a:p>
          </p:txBody>
        </p:sp>
        <p:sp>
          <p:nvSpPr>
            <p:cNvPr id="110" name="Google Shape;10505;p32">
              <a:extLst>
                <a:ext uri="{FF2B5EF4-FFF2-40B4-BE49-F238E27FC236}">
                  <a16:creationId xmlns:a16="http://schemas.microsoft.com/office/drawing/2014/main" id="{927C4AA5-56C8-4D6A-837C-DF6C85077BBB}"/>
                </a:ext>
              </a:extLst>
            </p:cNvPr>
            <p:cNvSpPr/>
            <p:nvPr/>
          </p:nvSpPr>
          <p:spPr>
            <a:xfrm>
              <a:off x="12112884" y="2915360"/>
              <a:ext cx="718211" cy="1548628"/>
            </a:xfrm>
            <a:custGeom>
              <a:avLst/>
              <a:gdLst/>
              <a:ahLst/>
              <a:cxnLst>
                <a:cxn ang="0">
                  <a:pos x="wd2" y="hd2"/>
                </a:cxn>
                <a:cxn ang="5400000">
                  <a:pos x="wd2" y="hd2"/>
                </a:cxn>
                <a:cxn ang="10800000">
                  <a:pos x="wd2" y="hd2"/>
                </a:cxn>
                <a:cxn ang="16200000">
                  <a:pos x="wd2" y="hd2"/>
                </a:cxn>
              </a:cxnLst>
              <a:rect l="0" t="0" r="r" b="b"/>
              <a:pathLst>
                <a:path w="21600" h="21600" extrusionOk="0">
                  <a:moveTo>
                    <a:pt x="14216" y="0"/>
                  </a:moveTo>
                  <a:lnTo>
                    <a:pt x="13980" y="33"/>
                  </a:lnTo>
                  <a:lnTo>
                    <a:pt x="13507" y="103"/>
                  </a:lnTo>
                  <a:lnTo>
                    <a:pt x="13037" y="0"/>
                  </a:lnTo>
                  <a:lnTo>
                    <a:pt x="13116" y="173"/>
                  </a:lnTo>
                  <a:lnTo>
                    <a:pt x="13428" y="243"/>
                  </a:lnTo>
                  <a:lnTo>
                    <a:pt x="13507" y="485"/>
                  </a:lnTo>
                  <a:lnTo>
                    <a:pt x="13195" y="555"/>
                  </a:lnTo>
                  <a:lnTo>
                    <a:pt x="13116" y="869"/>
                  </a:lnTo>
                  <a:lnTo>
                    <a:pt x="13353" y="1007"/>
                  </a:lnTo>
                  <a:lnTo>
                    <a:pt x="13353" y="1252"/>
                  </a:lnTo>
                  <a:lnTo>
                    <a:pt x="13116" y="1182"/>
                  </a:lnTo>
                  <a:lnTo>
                    <a:pt x="12958" y="1217"/>
                  </a:lnTo>
                  <a:lnTo>
                    <a:pt x="12643" y="1112"/>
                  </a:lnTo>
                  <a:lnTo>
                    <a:pt x="12174" y="1077"/>
                  </a:lnTo>
                  <a:lnTo>
                    <a:pt x="11780" y="973"/>
                  </a:lnTo>
                  <a:lnTo>
                    <a:pt x="11074" y="869"/>
                  </a:lnTo>
                  <a:lnTo>
                    <a:pt x="10601" y="1007"/>
                  </a:lnTo>
                  <a:lnTo>
                    <a:pt x="9895" y="1007"/>
                  </a:lnTo>
                  <a:lnTo>
                    <a:pt x="9659" y="1042"/>
                  </a:lnTo>
                  <a:lnTo>
                    <a:pt x="10053" y="1322"/>
                  </a:lnTo>
                  <a:lnTo>
                    <a:pt x="9974" y="1390"/>
                  </a:lnTo>
                  <a:lnTo>
                    <a:pt x="9974" y="1529"/>
                  </a:lnTo>
                  <a:lnTo>
                    <a:pt x="9659" y="1599"/>
                  </a:lnTo>
                  <a:lnTo>
                    <a:pt x="9974" y="1774"/>
                  </a:lnTo>
                  <a:lnTo>
                    <a:pt x="9580" y="1947"/>
                  </a:lnTo>
                  <a:lnTo>
                    <a:pt x="9422" y="1947"/>
                  </a:lnTo>
                  <a:lnTo>
                    <a:pt x="9111" y="1877"/>
                  </a:lnTo>
                  <a:lnTo>
                    <a:pt x="8717" y="1739"/>
                  </a:lnTo>
                  <a:lnTo>
                    <a:pt x="8247" y="1912"/>
                  </a:lnTo>
                  <a:lnTo>
                    <a:pt x="7932" y="2226"/>
                  </a:lnTo>
                  <a:lnTo>
                    <a:pt x="7617" y="2294"/>
                  </a:lnTo>
                  <a:lnTo>
                    <a:pt x="7459" y="2539"/>
                  </a:lnTo>
                  <a:lnTo>
                    <a:pt x="7226" y="2713"/>
                  </a:lnTo>
                  <a:lnTo>
                    <a:pt x="6911" y="2746"/>
                  </a:lnTo>
                  <a:lnTo>
                    <a:pt x="6911" y="3165"/>
                  </a:lnTo>
                  <a:lnTo>
                    <a:pt x="7147" y="3303"/>
                  </a:lnTo>
                  <a:lnTo>
                    <a:pt x="7459" y="3617"/>
                  </a:lnTo>
                  <a:lnTo>
                    <a:pt x="7226" y="3825"/>
                  </a:lnTo>
                  <a:lnTo>
                    <a:pt x="6674" y="4173"/>
                  </a:lnTo>
                  <a:lnTo>
                    <a:pt x="6048" y="4660"/>
                  </a:lnTo>
                  <a:lnTo>
                    <a:pt x="5969" y="4869"/>
                  </a:lnTo>
                  <a:lnTo>
                    <a:pt x="5653" y="5009"/>
                  </a:lnTo>
                  <a:lnTo>
                    <a:pt x="4869" y="5042"/>
                  </a:lnTo>
                  <a:lnTo>
                    <a:pt x="4163" y="5217"/>
                  </a:lnTo>
                  <a:lnTo>
                    <a:pt x="4163" y="5426"/>
                  </a:lnTo>
                  <a:lnTo>
                    <a:pt x="4475" y="5564"/>
                  </a:lnTo>
                  <a:lnTo>
                    <a:pt x="4475" y="5843"/>
                  </a:lnTo>
                  <a:lnTo>
                    <a:pt x="4317" y="6086"/>
                  </a:lnTo>
                  <a:lnTo>
                    <a:pt x="4084" y="6538"/>
                  </a:lnTo>
                  <a:lnTo>
                    <a:pt x="4084" y="6956"/>
                  </a:lnTo>
                  <a:lnTo>
                    <a:pt x="3296" y="7790"/>
                  </a:lnTo>
                  <a:lnTo>
                    <a:pt x="3296" y="8000"/>
                  </a:lnTo>
                  <a:lnTo>
                    <a:pt x="3532" y="8139"/>
                  </a:lnTo>
                  <a:lnTo>
                    <a:pt x="3611" y="8522"/>
                  </a:lnTo>
                  <a:lnTo>
                    <a:pt x="3217" y="8729"/>
                  </a:lnTo>
                  <a:lnTo>
                    <a:pt x="2433" y="8695"/>
                  </a:lnTo>
                  <a:lnTo>
                    <a:pt x="1806" y="8661"/>
                  </a:lnTo>
                  <a:lnTo>
                    <a:pt x="1411" y="8799"/>
                  </a:lnTo>
                  <a:lnTo>
                    <a:pt x="942" y="9182"/>
                  </a:lnTo>
                  <a:lnTo>
                    <a:pt x="785" y="9566"/>
                  </a:lnTo>
                  <a:lnTo>
                    <a:pt x="942" y="10086"/>
                  </a:lnTo>
                  <a:lnTo>
                    <a:pt x="1175" y="10573"/>
                  </a:lnTo>
                  <a:lnTo>
                    <a:pt x="942" y="10887"/>
                  </a:lnTo>
                  <a:lnTo>
                    <a:pt x="1175" y="11130"/>
                  </a:lnTo>
                  <a:lnTo>
                    <a:pt x="1254" y="11512"/>
                  </a:lnTo>
                  <a:lnTo>
                    <a:pt x="1175" y="11860"/>
                  </a:lnTo>
                  <a:lnTo>
                    <a:pt x="1175" y="12209"/>
                  </a:lnTo>
                  <a:lnTo>
                    <a:pt x="1727" y="12382"/>
                  </a:lnTo>
                  <a:lnTo>
                    <a:pt x="2511" y="12731"/>
                  </a:lnTo>
                  <a:lnTo>
                    <a:pt x="2354" y="12974"/>
                  </a:lnTo>
                  <a:lnTo>
                    <a:pt x="2354" y="13251"/>
                  </a:lnTo>
                  <a:lnTo>
                    <a:pt x="1333" y="13391"/>
                  </a:lnTo>
                  <a:lnTo>
                    <a:pt x="1254" y="13565"/>
                  </a:lnTo>
                  <a:lnTo>
                    <a:pt x="1727" y="13913"/>
                  </a:lnTo>
                  <a:lnTo>
                    <a:pt x="1806" y="14365"/>
                  </a:lnTo>
                  <a:lnTo>
                    <a:pt x="2117" y="14575"/>
                  </a:lnTo>
                  <a:lnTo>
                    <a:pt x="1806" y="14817"/>
                  </a:lnTo>
                  <a:lnTo>
                    <a:pt x="1806" y="15027"/>
                  </a:lnTo>
                  <a:lnTo>
                    <a:pt x="1727" y="15165"/>
                  </a:lnTo>
                  <a:lnTo>
                    <a:pt x="1021" y="15235"/>
                  </a:lnTo>
                  <a:lnTo>
                    <a:pt x="863" y="15339"/>
                  </a:lnTo>
                  <a:lnTo>
                    <a:pt x="1175" y="15512"/>
                  </a:lnTo>
                  <a:lnTo>
                    <a:pt x="863" y="15617"/>
                  </a:lnTo>
                  <a:lnTo>
                    <a:pt x="627" y="15757"/>
                  </a:lnTo>
                  <a:lnTo>
                    <a:pt x="942" y="15999"/>
                  </a:lnTo>
                  <a:lnTo>
                    <a:pt x="1021" y="16626"/>
                  </a:lnTo>
                  <a:lnTo>
                    <a:pt x="863" y="16766"/>
                  </a:lnTo>
                  <a:lnTo>
                    <a:pt x="548" y="16626"/>
                  </a:lnTo>
                  <a:lnTo>
                    <a:pt x="233" y="16521"/>
                  </a:lnTo>
                  <a:lnTo>
                    <a:pt x="233" y="16556"/>
                  </a:lnTo>
                  <a:lnTo>
                    <a:pt x="0" y="16661"/>
                  </a:lnTo>
                  <a:lnTo>
                    <a:pt x="75" y="17043"/>
                  </a:lnTo>
                  <a:lnTo>
                    <a:pt x="154" y="17183"/>
                  </a:lnTo>
                  <a:lnTo>
                    <a:pt x="233" y="17495"/>
                  </a:lnTo>
                  <a:lnTo>
                    <a:pt x="548" y="17530"/>
                  </a:lnTo>
                  <a:lnTo>
                    <a:pt x="627" y="17600"/>
                  </a:lnTo>
                  <a:lnTo>
                    <a:pt x="548" y="17843"/>
                  </a:lnTo>
                  <a:lnTo>
                    <a:pt x="1021" y="17740"/>
                  </a:lnTo>
                  <a:lnTo>
                    <a:pt x="785" y="17565"/>
                  </a:lnTo>
                  <a:lnTo>
                    <a:pt x="863" y="17426"/>
                  </a:lnTo>
                  <a:lnTo>
                    <a:pt x="1021" y="17426"/>
                  </a:lnTo>
                  <a:lnTo>
                    <a:pt x="942" y="17530"/>
                  </a:lnTo>
                  <a:lnTo>
                    <a:pt x="1254" y="17600"/>
                  </a:lnTo>
                  <a:lnTo>
                    <a:pt x="1411" y="17740"/>
                  </a:lnTo>
                  <a:lnTo>
                    <a:pt x="942" y="17878"/>
                  </a:lnTo>
                  <a:lnTo>
                    <a:pt x="863" y="18052"/>
                  </a:lnTo>
                  <a:lnTo>
                    <a:pt x="1021" y="18192"/>
                  </a:lnTo>
                  <a:lnTo>
                    <a:pt x="942" y="18400"/>
                  </a:lnTo>
                  <a:lnTo>
                    <a:pt x="785" y="18470"/>
                  </a:lnTo>
                  <a:lnTo>
                    <a:pt x="1021" y="18644"/>
                  </a:lnTo>
                  <a:lnTo>
                    <a:pt x="1333" y="18712"/>
                  </a:lnTo>
                  <a:lnTo>
                    <a:pt x="1648" y="18922"/>
                  </a:lnTo>
                  <a:lnTo>
                    <a:pt x="1806" y="18992"/>
                  </a:lnTo>
                  <a:lnTo>
                    <a:pt x="2196" y="19339"/>
                  </a:lnTo>
                  <a:lnTo>
                    <a:pt x="2196" y="19617"/>
                  </a:lnTo>
                  <a:lnTo>
                    <a:pt x="2748" y="19687"/>
                  </a:lnTo>
                  <a:lnTo>
                    <a:pt x="2827" y="19861"/>
                  </a:lnTo>
                  <a:lnTo>
                    <a:pt x="3217" y="20104"/>
                  </a:lnTo>
                  <a:lnTo>
                    <a:pt x="3690" y="19966"/>
                  </a:lnTo>
                  <a:lnTo>
                    <a:pt x="3769" y="20174"/>
                  </a:lnTo>
                  <a:lnTo>
                    <a:pt x="3532" y="20453"/>
                  </a:lnTo>
                  <a:lnTo>
                    <a:pt x="2906" y="20488"/>
                  </a:lnTo>
                  <a:lnTo>
                    <a:pt x="2827" y="20556"/>
                  </a:lnTo>
                  <a:lnTo>
                    <a:pt x="3142" y="20661"/>
                  </a:lnTo>
                  <a:lnTo>
                    <a:pt x="3217" y="20835"/>
                  </a:lnTo>
                  <a:lnTo>
                    <a:pt x="3690" y="20870"/>
                  </a:lnTo>
                  <a:lnTo>
                    <a:pt x="3927" y="21357"/>
                  </a:lnTo>
                  <a:lnTo>
                    <a:pt x="3611" y="21530"/>
                  </a:lnTo>
                  <a:lnTo>
                    <a:pt x="3769" y="21600"/>
                  </a:lnTo>
                  <a:lnTo>
                    <a:pt x="4317" y="21600"/>
                  </a:lnTo>
                  <a:lnTo>
                    <a:pt x="5338" y="21495"/>
                  </a:lnTo>
                  <a:lnTo>
                    <a:pt x="5890" y="21565"/>
                  </a:lnTo>
                  <a:lnTo>
                    <a:pt x="6359" y="21392"/>
                  </a:lnTo>
                  <a:lnTo>
                    <a:pt x="6280" y="21218"/>
                  </a:lnTo>
                  <a:lnTo>
                    <a:pt x="6048" y="21113"/>
                  </a:lnTo>
                  <a:lnTo>
                    <a:pt x="6359" y="20835"/>
                  </a:lnTo>
                  <a:lnTo>
                    <a:pt x="7069" y="20800"/>
                  </a:lnTo>
                  <a:lnTo>
                    <a:pt x="7147" y="20488"/>
                  </a:lnTo>
                  <a:lnTo>
                    <a:pt x="7226" y="20626"/>
                  </a:lnTo>
                  <a:lnTo>
                    <a:pt x="8011" y="20696"/>
                  </a:lnTo>
                  <a:lnTo>
                    <a:pt x="8480" y="20556"/>
                  </a:lnTo>
                  <a:lnTo>
                    <a:pt x="8874" y="20661"/>
                  </a:lnTo>
                  <a:lnTo>
                    <a:pt x="9190" y="20800"/>
                  </a:lnTo>
                  <a:lnTo>
                    <a:pt x="9580" y="20521"/>
                  </a:lnTo>
                  <a:lnTo>
                    <a:pt x="9816" y="20139"/>
                  </a:lnTo>
                  <a:lnTo>
                    <a:pt x="10053" y="20001"/>
                  </a:lnTo>
                  <a:lnTo>
                    <a:pt x="10211" y="19514"/>
                  </a:lnTo>
                  <a:lnTo>
                    <a:pt x="10365" y="19339"/>
                  </a:lnTo>
                  <a:lnTo>
                    <a:pt x="9974" y="19234"/>
                  </a:lnTo>
                  <a:lnTo>
                    <a:pt x="10053" y="19061"/>
                  </a:lnTo>
                  <a:lnTo>
                    <a:pt x="10443" y="18817"/>
                  </a:lnTo>
                  <a:lnTo>
                    <a:pt x="10053" y="18644"/>
                  </a:lnTo>
                  <a:lnTo>
                    <a:pt x="10443" y="18470"/>
                  </a:lnTo>
                  <a:lnTo>
                    <a:pt x="9974" y="18365"/>
                  </a:lnTo>
                  <a:lnTo>
                    <a:pt x="10211" y="18227"/>
                  </a:lnTo>
                  <a:lnTo>
                    <a:pt x="9974" y="18017"/>
                  </a:lnTo>
                  <a:lnTo>
                    <a:pt x="10365" y="18087"/>
                  </a:lnTo>
                  <a:lnTo>
                    <a:pt x="10995" y="18052"/>
                  </a:lnTo>
                  <a:lnTo>
                    <a:pt x="10443" y="17878"/>
                  </a:lnTo>
                  <a:lnTo>
                    <a:pt x="10680" y="17635"/>
                  </a:lnTo>
                  <a:lnTo>
                    <a:pt x="10680" y="17530"/>
                  </a:lnTo>
                  <a:lnTo>
                    <a:pt x="9974" y="17426"/>
                  </a:lnTo>
                  <a:lnTo>
                    <a:pt x="10838" y="17426"/>
                  </a:lnTo>
                  <a:lnTo>
                    <a:pt x="10365" y="17218"/>
                  </a:lnTo>
                  <a:lnTo>
                    <a:pt x="10053" y="17218"/>
                  </a:lnTo>
                  <a:lnTo>
                    <a:pt x="10289" y="17078"/>
                  </a:lnTo>
                  <a:lnTo>
                    <a:pt x="10443" y="17078"/>
                  </a:lnTo>
                  <a:lnTo>
                    <a:pt x="10601" y="17148"/>
                  </a:lnTo>
                  <a:lnTo>
                    <a:pt x="10838" y="17008"/>
                  </a:lnTo>
                  <a:lnTo>
                    <a:pt x="10759" y="16869"/>
                  </a:lnTo>
                  <a:lnTo>
                    <a:pt x="11153" y="17008"/>
                  </a:lnTo>
                  <a:lnTo>
                    <a:pt x="11232" y="16835"/>
                  </a:lnTo>
                  <a:lnTo>
                    <a:pt x="11543" y="16661"/>
                  </a:lnTo>
                  <a:lnTo>
                    <a:pt x="11859" y="16661"/>
                  </a:lnTo>
                  <a:lnTo>
                    <a:pt x="11780" y="16521"/>
                  </a:lnTo>
                  <a:lnTo>
                    <a:pt x="11937" y="16451"/>
                  </a:lnTo>
                  <a:lnTo>
                    <a:pt x="12016" y="16521"/>
                  </a:lnTo>
                  <a:lnTo>
                    <a:pt x="11937" y="16696"/>
                  </a:lnTo>
                  <a:lnTo>
                    <a:pt x="12253" y="16696"/>
                  </a:lnTo>
                  <a:lnTo>
                    <a:pt x="12643" y="16451"/>
                  </a:lnTo>
                  <a:lnTo>
                    <a:pt x="12958" y="16451"/>
                  </a:lnTo>
                  <a:lnTo>
                    <a:pt x="13195" y="16348"/>
                  </a:lnTo>
                  <a:lnTo>
                    <a:pt x="13116" y="16174"/>
                  </a:lnTo>
                  <a:lnTo>
                    <a:pt x="12801" y="16034"/>
                  </a:lnTo>
                  <a:lnTo>
                    <a:pt x="12332" y="15999"/>
                  </a:lnTo>
                  <a:lnTo>
                    <a:pt x="11937" y="16104"/>
                  </a:lnTo>
                  <a:lnTo>
                    <a:pt x="11780" y="16034"/>
                  </a:lnTo>
                  <a:lnTo>
                    <a:pt x="11464" y="16139"/>
                  </a:lnTo>
                  <a:lnTo>
                    <a:pt x="11153" y="15964"/>
                  </a:lnTo>
                  <a:lnTo>
                    <a:pt x="10680" y="15896"/>
                  </a:lnTo>
                  <a:lnTo>
                    <a:pt x="10365" y="15826"/>
                  </a:lnTo>
                  <a:lnTo>
                    <a:pt x="9816" y="15861"/>
                  </a:lnTo>
                  <a:lnTo>
                    <a:pt x="9816" y="15964"/>
                  </a:lnTo>
                  <a:lnTo>
                    <a:pt x="9580" y="15861"/>
                  </a:lnTo>
                  <a:lnTo>
                    <a:pt x="9032" y="15861"/>
                  </a:lnTo>
                  <a:lnTo>
                    <a:pt x="8874" y="15791"/>
                  </a:lnTo>
                  <a:lnTo>
                    <a:pt x="9268" y="15757"/>
                  </a:lnTo>
                  <a:lnTo>
                    <a:pt x="9580" y="15826"/>
                  </a:lnTo>
                  <a:lnTo>
                    <a:pt x="9895" y="15617"/>
                  </a:lnTo>
                  <a:lnTo>
                    <a:pt x="10053" y="15687"/>
                  </a:lnTo>
                  <a:lnTo>
                    <a:pt x="10443" y="15652"/>
                  </a:lnTo>
                  <a:lnTo>
                    <a:pt x="10601" y="15512"/>
                  </a:lnTo>
                  <a:lnTo>
                    <a:pt x="10995" y="15582"/>
                  </a:lnTo>
                  <a:lnTo>
                    <a:pt x="11153" y="15652"/>
                  </a:lnTo>
                  <a:lnTo>
                    <a:pt x="11386" y="15652"/>
                  </a:lnTo>
                  <a:lnTo>
                    <a:pt x="11464" y="15512"/>
                  </a:lnTo>
                  <a:lnTo>
                    <a:pt x="11622" y="15652"/>
                  </a:lnTo>
                  <a:lnTo>
                    <a:pt x="12174" y="15687"/>
                  </a:lnTo>
                  <a:lnTo>
                    <a:pt x="12016" y="15826"/>
                  </a:lnTo>
                  <a:lnTo>
                    <a:pt x="12407" y="15896"/>
                  </a:lnTo>
                  <a:lnTo>
                    <a:pt x="13037" y="15861"/>
                  </a:lnTo>
                  <a:lnTo>
                    <a:pt x="13116" y="15652"/>
                  </a:lnTo>
                  <a:lnTo>
                    <a:pt x="13743" y="15409"/>
                  </a:lnTo>
                  <a:lnTo>
                    <a:pt x="13980" y="15130"/>
                  </a:lnTo>
                  <a:lnTo>
                    <a:pt x="13507" y="14922"/>
                  </a:lnTo>
                  <a:lnTo>
                    <a:pt x="13507" y="14782"/>
                  </a:lnTo>
                  <a:lnTo>
                    <a:pt x="12958" y="14608"/>
                  </a:lnTo>
                  <a:lnTo>
                    <a:pt x="13037" y="14540"/>
                  </a:lnTo>
                  <a:lnTo>
                    <a:pt x="12253" y="14260"/>
                  </a:lnTo>
                  <a:lnTo>
                    <a:pt x="12174" y="14087"/>
                  </a:lnTo>
                  <a:lnTo>
                    <a:pt x="11859" y="13948"/>
                  </a:lnTo>
                  <a:lnTo>
                    <a:pt x="11464" y="14156"/>
                  </a:lnTo>
                  <a:lnTo>
                    <a:pt x="11232" y="14018"/>
                  </a:lnTo>
                  <a:lnTo>
                    <a:pt x="11074" y="14053"/>
                  </a:lnTo>
                  <a:lnTo>
                    <a:pt x="11074" y="13878"/>
                  </a:lnTo>
                  <a:lnTo>
                    <a:pt x="10759" y="13878"/>
                  </a:lnTo>
                  <a:lnTo>
                    <a:pt x="10601" y="13703"/>
                  </a:lnTo>
                  <a:lnTo>
                    <a:pt x="10289" y="13600"/>
                  </a:lnTo>
                  <a:lnTo>
                    <a:pt x="10601" y="13426"/>
                  </a:lnTo>
                  <a:lnTo>
                    <a:pt x="10365" y="13218"/>
                  </a:lnTo>
                  <a:lnTo>
                    <a:pt x="10601" y="13183"/>
                  </a:lnTo>
                  <a:lnTo>
                    <a:pt x="10601" y="13043"/>
                  </a:lnTo>
                  <a:lnTo>
                    <a:pt x="10289" y="13009"/>
                  </a:lnTo>
                  <a:lnTo>
                    <a:pt x="10601" y="12834"/>
                  </a:lnTo>
                  <a:lnTo>
                    <a:pt x="10443" y="12521"/>
                  </a:lnTo>
                  <a:lnTo>
                    <a:pt x="10601" y="12487"/>
                  </a:lnTo>
                  <a:lnTo>
                    <a:pt x="10759" y="12556"/>
                  </a:lnTo>
                  <a:lnTo>
                    <a:pt x="10838" y="12382"/>
                  </a:lnTo>
                  <a:lnTo>
                    <a:pt x="10601" y="12209"/>
                  </a:lnTo>
                  <a:lnTo>
                    <a:pt x="10680" y="11965"/>
                  </a:lnTo>
                  <a:lnTo>
                    <a:pt x="10601" y="11757"/>
                  </a:lnTo>
                  <a:lnTo>
                    <a:pt x="10680" y="11652"/>
                  </a:lnTo>
                  <a:lnTo>
                    <a:pt x="10601" y="11443"/>
                  </a:lnTo>
                  <a:lnTo>
                    <a:pt x="10053" y="11130"/>
                  </a:lnTo>
                  <a:lnTo>
                    <a:pt x="10443" y="11235"/>
                  </a:lnTo>
                  <a:lnTo>
                    <a:pt x="11074" y="11165"/>
                  </a:lnTo>
                  <a:lnTo>
                    <a:pt x="11464" y="10922"/>
                  </a:lnTo>
                  <a:lnTo>
                    <a:pt x="11232" y="10748"/>
                  </a:lnTo>
                  <a:lnTo>
                    <a:pt x="11386" y="10643"/>
                  </a:lnTo>
                  <a:lnTo>
                    <a:pt x="11780" y="10678"/>
                  </a:lnTo>
                  <a:lnTo>
                    <a:pt x="12332" y="10470"/>
                  </a:lnTo>
                  <a:lnTo>
                    <a:pt x="12332" y="10365"/>
                  </a:lnTo>
                  <a:lnTo>
                    <a:pt x="12016" y="10365"/>
                  </a:lnTo>
                  <a:lnTo>
                    <a:pt x="12253" y="10191"/>
                  </a:lnTo>
                  <a:lnTo>
                    <a:pt x="12564" y="10051"/>
                  </a:lnTo>
                  <a:lnTo>
                    <a:pt x="12722" y="10121"/>
                  </a:lnTo>
                  <a:lnTo>
                    <a:pt x="12958" y="10121"/>
                  </a:lnTo>
                  <a:lnTo>
                    <a:pt x="13037" y="9913"/>
                  </a:lnTo>
                  <a:lnTo>
                    <a:pt x="13195" y="9913"/>
                  </a:lnTo>
                  <a:lnTo>
                    <a:pt x="13353" y="10051"/>
                  </a:lnTo>
                  <a:lnTo>
                    <a:pt x="13585" y="9913"/>
                  </a:lnTo>
                  <a:lnTo>
                    <a:pt x="13585" y="9704"/>
                  </a:lnTo>
                  <a:lnTo>
                    <a:pt x="13822" y="9531"/>
                  </a:lnTo>
                  <a:lnTo>
                    <a:pt x="14216" y="9531"/>
                  </a:lnTo>
                  <a:lnTo>
                    <a:pt x="14216" y="9669"/>
                  </a:lnTo>
                  <a:lnTo>
                    <a:pt x="14528" y="9669"/>
                  </a:lnTo>
                  <a:lnTo>
                    <a:pt x="14685" y="9496"/>
                  </a:lnTo>
                  <a:lnTo>
                    <a:pt x="15158" y="9356"/>
                  </a:lnTo>
                  <a:lnTo>
                    <a:pt x="15079" y="9182"/>
                  </a:lnTo>
                  <a:lnTo>
                    <a:pt x="15079" y="9009"/>
                  </a:lnTo>
                  <a:lnTo>
                    <a:pt x="15395" y="9147"/>
                  </a:lnTo>
                  <a:lnTo>
                    <a:pt x="15785" y="8939"/>
                  </a:lnTo>
                  <a:lnTo>
                    <a:pt x="16101" y="8939"/>
                  </a:lnTo>
                  <a:lnTo>
                    <a:pt x="16495" y="8626"/>
                  </a:lnTo>
                  <a:lnTo>
                    <a:pt x="16495" y="8312"/>
                  </a:lnTo>
                  <a:lnTo>
                    <a:pt x="16727" y="8139"/>
                  </a:lnTo>
                  <a:lnTo>
                    <a:pt x="17043" y="8139"/>
                  </a:lnTo>
                  <a:lnTo>
                    <a:pt x="17437" y="7930"/>
                  </a:lnTo>
                  <a:lnTo>
                    <a:pt x="17122" y="7930"/>
                  </a:lnTo>
                  <a:lnTo>
                    <a:pt x="16885" y="7755"/>
                  </a:lnTo>
                  <a:lnTo>
                    <a:pt x="17122" y="7687"/>
                  </a:lnTo>
                  <a:lnTo>
                    <a:pt x="17043" y="7582"/>
                  </a:lnTo>
                  <a:lnTo>
                    <a:pt x="16649" y="7582"/>
                  </a:lnTo>
                  <a:lnTo>
                    <a:pt x="16258" y="7408"/>
                  </a:lnTo>
                  <a:lnTo>
                    <a:pt x="16727" y="7338"/>
                  </a:lnTo>
                  <a:lnTo>
                    <a:pt x="16649" y="7200"/>
                  </a:lnTo>
                  <a:lnTo>
                    <a:pt x="16964" y="6921"/>
                  </a:lnTo>
                  <a:lnTo>
                    <a:pt x="17043" y="6783"/>
                  </a:lnTo>
                  <a:lnTo>
                    <a:pt x="16885" y="6643"/>
                  </a:lnTo>
                  <a:lnTo>
                    <a:pt x="16570" y="6643"/>
                  </a:lnTo>
                  <a:lnTo>
                    <a:pt x="16495" y="6538"/>
                  </a:lnTo>
                  <a:lnTo>
                    <a:pt x="16570" y="6469"/>
                  </a:lnTo>
                  <a:lnTo>
                    <a:pt x="16885" y="6538"/>
                  </a:lnTo>
                  <a:lnTo>
                    <a:pt x="16964" y="6573"/>
                  </a:lnTo>
                  <a:lnTo>
                    <a:pt x="17043" y="6573"/>
                  </a:lnTo>
                  <a:lnTo>
                    <a:pt x="17043" y="6434"/>
                  </a:lnTo>
                  <a:lnTo>
                    <a:pt x="16649" y="6399"/>
                  </a:lnTo>
                  <a:lnTo>
                    <a:pt x="17043" y="6296"/>
                  </a:lnTo>
                  <a:lnTo>
                    <a:pt x="17358" y="6296"/>
                  </a:lnTo>
                  <a:lnTo>
                    <a:pt x="17748" y="6191"/>
                  </a:lnTo>
                  <a:lnTo>
                    <a:pt x="17437" y="6086"/>
                  </a:lnTo>
                  <a:lnTo>
                    <a:pt x="17122" y="5843"/>
                  </a:lnTo>
                  <a:lnTo>
                    <a:pt x="17437" y="5878"/>
                  </a:lnTo>
                  <a:lnTo>
                    <a:pt x="17670" y="6016"/>
                  </a:lnTo>
                  <a:lnTo>
                    <a:pt x="18064" y="5947"/>
                  </a:lnTo>
                  <a:lnTo>
                    <a:pt x="18143" y="5774"/>
                  </a:lnTo>
                  <a:lnTo>
                    <a:pt x="18221" y="5599"/>
                  </a:lnTo>
                  <a:lnTo>
                    <a:pt x="18458" y="5529"/>
                  </a:lnTo>
                  <a:lnTo>
                    <a:pt x="18691" y="5739"/>
                  </a:lnTo>
                  <a:lnTo>
                    <a:pt x="19006" y="5564"/>
                  </a:lnTo>
                  <a:lnTo>
                    <a:pt x="19243" y="5739"/>
                  </a:lnTo>
                  <a:lnTo>
                    <a:pt x="19479" y="5774"/>
                  </a:lnTo>
                  <a:lnTo>
                    <a:pt x="19712" y="5599"/>
                  </a:lnTo>
                  <a:lnTo>
                    <a:pt x="20106" y="5704"/>
                  </a:lnTo>
                  <a:lnTo>
                    <a:pt x="20579" y="5564"/>
                  </a:lnTo>
                  <a:lnTo>
                    <a:pt x="20812" y="5704"/>
                  </a:lnTo>
                  <a:lnTo>
                    <a:pt x="21285" y="5704"/>
                  </a:lnTo>
                  <a:lnTo>
                    <a:pt x="21442" y="5599"/>
                  </a:lnTo>
                  <a:lnTo>
                    <a:pt x="21600" y="5669"/>
                  </a:lnTo>
                  <a:lnTo>
                    <a:pt x="21600" y="5426"/>
                  </a:lnTo>
                  <a:lnTo>
                    <a:pt x="21285" y="5321"/>
                  </a:lnTo>
                  <a:lnTo>
                    <a:pt x="20969" y="4974"/>
                  </a:lnTo>
                  <a:lnTo>
                    <a:pt x="20500" y="4904"/>
                  </a:lnTo>
                  <a:lnTo>
                    <a:pt x="20264" y="4590"/>
                  </a:lnTo>
                  <a:lnTo>
                    <a:pt x="20500" y="4487"/>
                  </a:lnTo>
                  <a:lnTo>
                    <a:pt x="20500" y="4138"/>
                  </a:lnTo>
                  <a:lnTo>
                    <a:pt x="20421" y="3965"/>
                  </a:lnTo>
                  <a:lnTo>
                    <a:pt x="20500" y="3825"/>
                  </a:lnTo>
                  <a:lnTo>
                    <a:pt x="20264" y="3478"/>
                  </a:lnTo>
                  <a:lnTo>
                    <a:pt x="20106" y="3303"/>
                  </a:lnTo>
                  <a:lnTo>
                    <a:pt x="20027" y="3061"/>
                  </a:lnTo>
                  <a:lnTo>
                    <a:pt x="20185" y="2921"/>
                  </a:lnTo>
                  <a:lnTo>
                    <a:pt x="20106" y="2713"/>
                  </a:lnTo>
                  <a:lnTo>
                    <a:pt x="19479" y="2643"/>
                  </a:lnTo>
                  <a:lnTo>
                    <a:pt x="19479" y="2469"/>
                  </a:lnTo>
                  <a:lnTo>
                    <a:pt x="19712" y="2261"/>
                  </a:lnTo>
                  <a:lnTo>
                    <a:pt x="19479" y="1947"/>
                  </a:lnTo>
                  <a:lnTo>
                    <a:pt x="19712" y="1774"/>
                  </a:lnTo>
                  <a:lnTo>
                    <a:pt x="19479" y="1669"/>
                  </a:lnTo>
                  <a:lnTo>
                    <a:pt x="19243" y="1669"/>
                  </a:lnTo>
                  <a:lnTo>
                    <a:pt x="18848" y="1425"/>
                  </a:lnTo>
                  <a:lnTo>
                    <a:pt x="18537" y="1425"/>
                  </a:lnTo>
                  <a:lnTo>
                    <a:pt x="18300" y="1252"/>
                  </a:lnTo>
                  <a:lnTo>
                    <a:pt x="17906" y="1042"/>
                  </a:lnTo>
                  <a:lnTo>
                    <a:pt x="17670" y="1007"/>
                  </a:lnTo>
                  <a:lnTo>
                    <a:pt x="17279" y="904"/>
                  </a:lnTo>
                  <a:lnTo>
                    <a:pt x="16495" y="869"/>
                  </a:lnTo>
                  <a:lnTo>
                    <a:pt x="15864" y="695"/>
                  </a:lnTo>
                  <a:lnTo>
                    <a:pt x="15079" y="313"/>
                  </a:lnTo>
                  <a:lnTo>
                    <a:pt x="14606" y="173"/>
                  </a:lnTo>
                  <a:lnTo>
                    <a:pt x="14216" y="0"/>
                  </a:lnTo>
                  <a:close/>
                </a:path>
              </a:pathLst>
            </a:custGeom>
            <a:solidFill>
              <a:srgbClr val="CBD4D7"/>
            </a:solidFill>
            <a:ln w="12700" cap="flat">
              <a:noFill/>
              <a:miter lim="400000"/>
            </a:ln>
            <a:effectLst/>
          </p:spPr>
          <p:txBody>
            <a:bodyPr wrap="square" lIns="0" tIns="0" rIns="0" bIns="0" numCol="1" anchor="ctr">
              <a:noAutofit/>
            </a:bodyPr>
            <a:lstStyle/>
            <a:p>
              <a:pPr defTabSz="342900">
                <a:lnSpc>
                  <a:spcPct val="100000"/>
                </a:lnSpc>
                <a:spcBef>
                  <a:spcPts val="0"/>
                </a:spcBef>
                <a:defRPr sz="1400">
                  <a:latin typeface="Arial"/>
                  <a:ea typeface="Arial"/>
                  <a:cs typeface="Arial"/>
                  <a:sym typeface="Arial"/>
                </a:defRPr>
              </a:pPr>
              <a:endParaRPr sz="525"/>
            </a:p>
          </p:txBody>
        </p:sp>
        <p:sp>
          <p:nvSpPr>
            <p:cNvPr id="111" name="Google Shape;10506;p32">
              <a:extLst>
                <a:ext uri="{FF2B5EF4-FFF2-40B4-BE49-F238E27FC236}">
                  <a16:creationId xmlns:a16="http://schemas.microsoft.com/office/drawing/2014/main" id="{78F714D9-B2BE-CBD8-9887-A3E4E340FD00}"/>
                </a:ext>
              </a:extLst>
            </p:cNvPr>
            <p:cNvSpPr/>
            <p:nvPr/>
          </p:nvSpPr>
          <p:spPr>
            <a:xfrm>
              <a:off x="12875403" y="4007608"/>
              <a:ext cx="287332" cy="249349"/>
            </a:xfrm>
            <a:custGeom>
              <a:avLst/>
              <a:gdLst/>
              <a:ahLst/>
              <a:cxnLst>
                <a:cxn ang="0">
                  <a:pos x="wd2" y="hd2"/>
                </a:cxn>
                <a:cxn ang="5400000">
                  <a:pos x="wd2" y="hd2"/>
                </a:cxn>
                <a:cxn ang="10800000">
                  <a:pos x="wd2" y="hd2"/>
                </a:cxn>
                <a:cxn ang="16200000">
                  <a:pos x="wd2" y="hd2"/>
                </a:cxn>
              </a:cxnLst>
              <a:rect l="0" t="0" r="r" b="b"/>
              <a:pathLst>
                <a:path w="21600" h="21600" extrusionOk="0">
                  <a:moveTo>
                    <a:pt x="9627" y="0"/>
                  </a:moveTo>
                  <a:lnTo>
                    <a:pt x="9627" y="650"/>
                  </a:lnTo>
                  <a:lnTo>
                    <a:pt x="8839" y="650"/>
                  </a:lnTo>
                  <a:lnTo>
                    <a:pt x="8839" y="1084"/>
                  </a:lnTo>
                  <a:lnTo>
                    <a:pt x="9430" y="1724"/>
                  </a:lnTo>
                  <a:lnTo>
                    <a:pt x="8445" y="2375"/>
                  </a:lnTo>
                  <a:lnTo>
                    <a:pt x="7854" y="2158"/>
                  </a:lnTo>
                  <a:lnTo>
                    <a:pt x="5893" y="2158"/>
                  </a:lnTo>
                  <a:lnTo>
                    <a:pt x="5696" y="1518"/>
                  </a:lnTo>
                  <a:lnTo>
                    <a:pt x="5499" y="2592"/>
                  </a:lnTo>
                  <a:lnTo>
                    <a:pt x="4513" y="2375"/>
                  </a:lnTo>
                  <a:lnTo>
                    <a:pt x="3143" y="2808"/>
                  </a:lnTo>
                  <a:lnTo>
                    <a:pt x="3143" y="3676"/>
                  </a:lnTo>
                  <a:lnTo>
                    <a:pt x="2552" y="3676"/>
                  </a:lnTo>
                  <a:lnTo>
                    <a:pt x="788" y="4533"/>
                  </a:lnTo>
                  <a:lnTo>
                    <a:pt x="0" y="5617"/>
                  </a:lnTo>
                  <a:lnTo>
                    <a:pt x="197" y="9293"/>
                  </a:lnTo>
                  <a:lnTo>
                    <a:pt x="788" y="9293"/>
                  </a:lnTo>
                  <a:lnTo>
                    <a:pt x="1182" y="9076"/>
                  </a:lnTo>
                  <a:lnTo>
                    <a:pt x="2158" y="9293"/>
                  </a:lnTo>
                  <a:lnTo>
                    <a:pt x="1773" y="10150"/>
                  </a:lnTo>
                  <a:lnTo>
                    <a:pt x="985" y="10150"/>
                  </a:lnTo>
                  <a:lnTo>
                    <a:pt x="985" y="11884"/>
                  </a:lnTo>
                  <a:lnTo>
                    <a:pt x="1961" y="13175"/>
                  </a:lnTo>
                  <a:lnTo>
                    <a:pt x="3537" y="14693"/>
                  </a:lnTo>
                  <a:lnTo>
                    <a:pt x="3932" y="14693"/>
                  </a:lnTo>
                  <a:lnTo>
                    <a:pt x="3932" y="13608"/>
                  </a:lnTo>
                  <a:lnTo>
                    <a:pt x="5104" y="12535"/>
                  </a:lnTo>
                  <a:lnTo>
                    <a:pt x="5499" y="13608"/>
                  </a:lnTo>
                  <a:lnTo>
                    <a:pt x="4907" y="16634"/>
                  </a:lnTo>
                  <a:lnTo>
                    <a:pt x="4907" y="17501"/>
                  </a:lnTo>
                  <a:lnTo>
                    <a:pt x="5499" y="17284"/>
                  </a:lnTo>
                  <a:lnTo>
                    <a:pt x="7075" y="16200"/>
                  </a:lnTo>
                  <a:lnTo>
                    <a:pt x="8445" y="15560"/>
                  </a:lnTo>
                  <a:lnTo>
                    <a:pt x="9815" y="16850"/>
                  </a:lnTo>
                  <a:lnTo>
                    <a:pt x="10603" y="16634"/>
                  </a:lnTo>
                  <a:lnTo>
                    <a:pt x="10800" y="15560"/>
                  </a:lnTo>
                  <a:lnTo>
                    <a:pt x="11588" y="16417"/>
                  </a:lnTo>
                  <a:lnTo>
                    <a:pt x="11982" y="17284"/>
                  </a:lnTo>
                  <a:lnTo>
                    <a:pt x="12564" y="17284"/>
                  </a:lnTo>
                  <a:lnTo>
                    <a:pt x="14337" y="18368"/>
                  </a:lnTo>
                  <a:lnTo>
                    <a:pt x="14732" y="19876"/>
                  </a:lnTo>
                  <a:lnTo>
                    <a:pt x="15904" y="20309"/>
                  </a:lnTo>
                  <a:lnTo>
                    <a:pt x="16693" y="21600"/>
                  </a:lnTo>
                  <a:lnTo>
                    <a:pt x="18654" y="20743"/>
                  </a:lnTo>
                  <a:lnTo>
                    <a:pt x="20221" y="20960"/>
                  </a:lnTo>
                  <a:lnTo>
                    <a:pt x="21206" y="19659"/>
                  </a:lnTo>
                  <a:lnTo>
                    <a:pt x="20812" y="18585"/>
                  </a:lnTo>
                  <a:lnTo>
                    <a:pt x="21600" y="17718"/>
                  </a:lnTo>
                  <a:lnTo>
                    <a:pt x="21600" y="16634"/>
                  </a:lnTo>
                  <a:lnTo>
                    <a:pt x="19245" y="11450"/>
                  </a:lnTo>
                  <a:lnTo>
                    <a:pt x="19639" y="7135"/>
                  </a:lnTo>
                  <a:lnTo>
                    <a:pt x="20221" y="6701"/>
                  </a:lnTo>
                  <a:lnTo>
                    <a:pt x="20615" y="4966"/>
                  </a:lnTo>
                  <a:lnTo>
                    <a:pt x="21403" y="3676"/>
                  </a:lnTo>
                  <a:lnTo>
                    <a:pt x="21600" y="3459"/>
                  </a:lnTo>
                  <a:lnTo>
                    <a:pt x="21600" y="3242"/>
                  </a:lnTo>
                  <a:lnTo>
                    <a:pt x="21206" y="2375"/>
                  </a:lnTo>
                  <a:lnTo>
                    <a:pt x="20812" y="2808"/>
                  </a:lnTo>
                  <a:lnTo>
                    <a:pt x="16496" y="2592"/>
                  </a:lnTo>
                  <a:lnTo>
                    <a:pt x="14732" y="1301"/>
                  </a:lnTo>
                  <a:lnTo>
                    <a:pt x="12564" y="1301"/>
                  </a:lnTo>
                  <a:lnTo>
                    <a:pt x="11588" y="650"/>
                  </a:lnTo>
                  <a:lnTo>
                    <a:pt x="10603" y="1084"/>
                  </a:lnTo>
                  <a:lnTo>
                    <a:pt x="9627" y="0"/>
                  </a:lnTo>
                  <a:close/>
                </a:path>
              </a:pathLst>
            </a:custGeom>
            <a:solidFill>
              <a:srgbClr val="CBD4D7"/>
            </a:solidFill>
            <a:ln w="12700" cap="flat">
              <a:noFill/>
              <a:miter lim="400000"/>
            </a:ln>
            <a:effectLst/>
          </p:spPr>
          <p:txBody>
            <a:bodyPr wrap="square" lIns="0" tIns="0" rIns="0" bIns="0" numCol="1" anchor="ctr">
              <a:noAutofit/>
            </a:bodyPr>
            <a:lstStyle/>
            <a:p>
              <a:pPr defTabSz="342900">
                <a:lnSpc>
                  <a:spcPct val="100000"/>
                </a:lnSpc>
                <a:spcBef>
                  <a:spcPts val="0"/>
                </a:spcBef>
                <a:defRPr sz="1400">
                  <a:latin typeface="Arial"/>
                  <a:ea typeface="Arial"/>
                  <a:cs typeface="Arial"/>
                  <a:sym typeface="Arial"/>
                </a:defRPr>
              </a:pPr>
              <a:endParaRPr sz="525"/>
            </a:p>
          </p:txBody>
        </p:sp>
        <p:sp>
          <p:nvSpPr>
            <p:cNvPr id="112" name="Google Shape;10507;p32">
              <a:extLst>
                <a:ext uri="{FF2B5EF4-FFF2-40B4-BE49-F238E27FC236}">
                  <a16:creationId xmlns:a16="http://schemas.microsoft.com/office/drawing/2014/main" id="{3A47A29C-DFF5-4117-DAFB-3C98A32C209E}"/>
                </a:ext>
              </a:extLst>
            </p:cNvPr>
            <p:cNvSpPr/>
            <p:nvPr/>
          </p:nvSpPr>
          <p:spPr>
            <a:xfrm>
              <a:off x="12742224" y="4187226"/>
              <a:ext cx="457084" cy="236831"/>
            </a:xfrm>
            <a:custGeom>
              <a:avLst/>
              <a:gdLst/>
              <a:ahLst/>
              <a:cxnLst>
                <a:cxn ang="0">
                  <a:pos x="wd2" y="hd2"/>
                </a:cxn>
                <a:cxn ang="5400000">
                  <a:pos x="wd2" y="hd2"/>
                </a:cxn>
                <a:cxn ang="10800000">
                  <a:pos x="wd2" y="hd2"/>
                </a:cxn>
                <a:cxn ang="16200000">
                  <a:pos x="wd2" y="hd2"/>
                </a:cxn>
              </a:cxnLst>
              <a:rect l="0" t="0" r="r" b="b"/>
              <a:pathLst>
                <a:path w="21600" h="21600" extrusionOk="0">
                  <a:moveTo>
                    <a:pt x="11602" y="0"/>
                  </a:moveTo>
                  <a:lnTo>
                    <a:pt x="10741" y="674"/>
                  </a:lnTo>
                  <a:lnTo>
                    <a:pt x="9750" y="1815"/>
                  </a:lnTo>
                  <a:lnTo>
                    <a:pt x="9378" y="2044"/>
                  </a:lnTo>
                  <a:lnTo>
                    <a:pt x="9378" y="3403"/>
                  </a:lnTo>
                  <a:lnTo>
                    <a:pt x="9750" y="6359"/>
                  </a:lnTo>
                  <a:lnTo>
                    <a:pt x="9378" y="8186"/>
                  </a:lnTo>
                  <a:lnTo>
                    <a:pt x="8270" y="10458"/>
                  </a:lnTo>
                  <a:lnTo>
                    <a:pt x="7408" y="10458"/>
                  </a:lnTo>
                  <a:lnTo>
                    <a:pt x="6665" y="9099"/>
                  </a:lnTo>
                  <a:lnTo>
                    <a:pt x="6665" y="7957"/>
                  </a:lnTo>
                  <a:lnTo>
                    <a:pt x="4937" y="4772"/>
                  </a:lnTo>
                  <a:lnTo>
                    <a:pt x="4937" y="3185"/>
                  </a:lnTo>
                  <a:lnTo>
                    <a:pt x="4565" y="3185"/>
                  </a:lnTo>
                  <a:lnTo>
                    <a:pt x="3952" y="4316"/>
                  </a:lnTo>
                  <a:lnTo>
                    <a:pt x="3085" y="4544"/>
                  </a:lnTo>
                  <a:lnTo>
                    <a:pt x="2713" y="5001"/>
                  </a:lnTo>
                  <a:lnTo>
                    <a:pt x="1976" y="5001"/>
                  </a:lnTo>
                  <a:lnTo>
                    <a:pt x="1481" y="6588"/>
                  </a:lnTo>
                  <a:lnTo>
                    <a:pt x="1728" y="7957"/>
                  </a:lnTo>
                  <a:lnTo>
                    <a:pt x="1357" y="7729"/>
                  </a:lnTo>
                  <a:lnTo>
                    <a:pt x="1357" y="10001"/>
                  </a:lnTo>
                  <a:lnTo>
                    <a:pt x="495" y="12056"/>
                  </a:lnTo>
                  <a:lnTo>
                    <a:pt x="495" y="14328"/>
                  </a:lnTo>
                  <a:lnTo>
                    <a:pt x="0" y="15012"/>
                  </a:lnTo>
                  <a:lnTo>
                    <a:pt x="248" y="18187"/>
                  </a:lnTo>
                  <a:lnTo>
                    <a:pt x="743" y="18871"/>
                  </a:lnTo>
                  <a:lnTo>
                    <a:pt x="743" y="19100"/>
                  </a:lnTo>
                  <a:lnTo>
                    <a:pt x="1357" y="18871"/>
                  </a:lnTo>
                  <a:lnTo>
                    <a:pt x="1481" y="17284"/>
                  </a:lnTo>
                  <a:lnTo>
                    <a:pt x="2595" y="15915"/>
                  </a:lnTo>
                  <a:lnTo>
                    <a:pt x="3952" y="15012"/>
                  </a:lnTo>
                  <a:lnTo>
                    <a:pt x="5185" y="15458"/>
                  </a:lnTo>
                  <a:lnTo>
                    <a:pt x="6046" y="15458"/>
                  </a:lnTo>
                  <a:lnTo>
                    <a:pt x="6417" y="15915"/>
                  </a:lnTo>
                  <a:lnTo>
                    <a:pt x="7285" y="15012"/>
                  </a:lnTo>
                  <a:lnTo>
                    <a:pt x="7898" y="14784"/>
                  </a:lnTo>
                  <a:lnTo>
                    <a:pt x="8022" y="15686"/>
                  </a:lnTo>
                  <a:lnTo>
                    <a:pt x="8641" y="15686"/>
                  </a:lnTo>
                  <a:lnTo>
                    <a:pt x="9131" y="16828"/>
                  </a:lnTo>
                  <a:lnTo>
                    <a:pt x="10122" y="16828"/>
                  </a:lnTo>
                  <a:lnTo>
                    <a:pt x="10493" y="17056"/>
                  </a:lnTo>
                  <a:lnTo>
                    <a:pt x="11602" y="15686"/>
                  </a:lnTo>
                  <a:lnTo>
                    <a:pt x="12835" y="16828"/>
                  </a:lnTo>
                  <a:lnTo>
                    <a:pt x="13826" y="17056"/>
                  </a:lnTo>
                  <a:lnTo>
                    <a:pt x="14811" y="19100"/>
                  </a:lnTo>
                  <a:lnTo>
                    <a:pt x="15554" y="19100"/>
                  </a:lnTo>
                  <a:lnTo>
                    <a:pt x="16291" y="21143"/>
                  </a:lnTo>
                  <a:lnTo>
                    <a:pt x="17276" y="21372"/>
                  </a:lnTo>
                  <a:lnTo>
                    <a:pt x="17524" y="21600"/>
                  </a:lnTo>
                  <a:lnTo>
                    <a:pt x="18639" y="20698"/>
                  </a:lnTo>
                  <a:lnTo>
                    <a:pt x="19996" y="20469"/>
                  </a:lnTo>
                  <a:lnTo>
                    <a:pt x="20243" y="18871"/>
                  </a:lnTo>
                  <a:lnTo>
                    <a:pt x="20857" y="18187"/>
                  </a:lnTo>
                  <a:lnTo>
                    <a:pt x="21105" y="17056"/>
                  </a:lnTo>
                  <a:lnTo>
                    <a:pt x="21600" y="16828"/>
                  </a:lnTo>
                  <a:lnTo>
                    <a:pt x="21600" y="15012"/>
                  </a:lnTo>
                  <a:lnTo>
                    <a:pt x="21105" y="13871"/>
                  </a:lnTo>
                  <a:lnTo>
                    <a:pt x="20609" y="12056"/>
                  </a:lnTo>
                  <a:lnTo>
                    <a:pt x="20485" y="11371"/>
                  </a:lnTo>
                  <a:lnTo>
                    <a:pt x="19996" y="10001"/>
                  </a:lnTo>
                  <a:lnTo>
                    <a:pt x="20243" y="9099"/>
                  </a:lnTo>
                  <a:lnTo>
                    <a:pt x="19872" y="7957"/>
                  </a:lnTo>
                  <a:lnTo>
                    <a:pt x="19624" y="7729"/>
                  </a:lnTo>
                  <a:lnTo>
                    <a:pt x="19748" y="7044"/>
                  </a:lnTo>
                  <a:lnTo>
                    <a:pt x="19748" y="5914"/>
                  </a:lnTo>
                  <a:lnTo>
                    <a:pt x="18020" y="5457"/>
                  </a:lnTo>
                  <a:lnTo>
                    <a:pt x="16787" y="6359"/>
                  </a:lnTo>
                  <a:lnTo>
                    <a:pt x="16291" y="5001"/>
                  </a:lnTo>
                  <a:lnTo>
                    <a:pt x="15554" y="4544"/>
                  </a:lnTo>
                  <a:lnTo>
                    <a:pt x="15306" y="2957"/>
                  </a:lnTo>
                  <a:lnTo>
                    <a:pt x="14192" y="1815"/>
                  </a:lnTo>
                  <a:lnTo>
                    <a:pt x="13826" y="1815"/>
                  </a:lnTo>
                  <a:lnTo>
                    <a:pt x="13578" y="902"/>
                  </a:lnTo>
                  <a:lnTo>
                    <a:pt x="13083" y="0"/>
                  </a:lnTo>
                  <a:lnTo>
                    <a:pt x="12959" y="1131"/>
                  </a:lnTo>
                  <a:lnTo>
                    <a:pt x="12463" y="1359"/>
                  </a:lnTo>
                  <a:lnTo>
                    <a:pt x="11602" y="0"/>
                  </a:lnTo>
                  <a:close/>
                </a:path>
              </a:pathLst>
            </a:custGeom>
            <a:solidFill>
              <a:srgbClr val="CBD4D7"/>
            </a:solidFill>
            <a:ln w="12700" cap="flat">
              <a:noFill/>
              <a:miter lim="400000"/>
            </a:ln>
            <a:effectLst/>
          </p:spPr>
          <p:txBody>
            <a:bodyPr wrap="square" lIns="0" tIns="0" rIns="0" bIns="0" numCol="1" anchor="ctr">
              <a:noAutofit/>
            </a:bodyPr>
            <a:lstStyle/>
            <a:p>
              <a:pPr defTabSz="342900">
                <a:lnSpc>
                  <a:spcPct val="100000"/>
                </a:lnSpc>
                <a:spcBef>
                  <a:spcPts val="0"/>
                </a:spcBef>
                <a:defRPr sz="1400">
                  <a:latin typeface="Arial"/>
                  <a:ea typeface="Arial"/>
                  <a:cs typeface="Arial"/>
                  <a:sym typeface="Arial"/>
                </a:defRPr>
              </a:pPr>
              <a:endParaRPr sz="525"/>
            </a:p>
          </p:txBody>
        </p:sp>
        <p:sp>
          <p:nvSpPr>
            <p:cNvPr id="113" name="Google Shape;10508;p32">
              <a:extLst>
                <a:ext uri="{FF2B5EF4-FFF2-40B4-BE49-F238E27FC236}">
                  <a16:creationId xmlns:a16="http://schemas.microsoft.com/office/drawing/2014/main" id="{3E969D40-727F-4A90-4A4A-0F023F8A1C26}"/>
                </a:ext>
              </a:extLst>
            </p:cNvPr>
            <p:cNvSpPr/>
            <p:nvPr/>
          </p:nvSpPr>
          <p:spPr>
            <a:xfrm>
              <a:off x="12757946" y="4349327"/>
              <a:ext cx="355114" cy="249349"/>
            </a:xfrm>
            <a:custGeom>
              <a:avLst/>
              <a:gdLst/>
              <a:ahLst/>
              <a:cxnLst>
                <a:cxn ang="0">
                  <a:pos x="wd2" y="hd2"/>
                </a:cxn>
                <a:cxn ang="5400000">
                  <a:pos x="wd2" y="hd2"/>
                </a:cxn>
                <a:cxn ang="10800000">
                  <a:pos x="wd2" y="hd2"/>
                </a:cxn>
                <a:cxn ang="16200000">
                  <a:pos x="wd2" y="hd2"/>
                </a:cxn>
              </a:cxnLst>
              <a:rect l="0" t="0" r="r" b="b"/>
              <a:pathLst>
                <a:path w="21600" h="21600" extrusionOk="0">
                  <a:moveTo>
                    <a:pt x="9209" y="0"/>
                  </a:moveTo>
                  <a:lnTo>
                    <a:pt x="8420" y="217"/>
                  </a:lnTo>
                  <a:lnTo>
                    <a:pt x="7304" y="1074"/>
                  </a:lnTo>
                  <a:lnTo>
                    <a:pt x="6825" y="640"/>
                  </a:lnTo>
                  <a:lnTo>
                    <a:pt x="5717" y="640"/>
                  </a:lnTo>
                  <a:lnTo>
                    <a:pt x="4130" y="217"/>
                  </a:lnTo>
                  <a:lnTo>
                    <a:pt x="2384" y="1074"/>
                  </a:lnTo>
                  <a:lnTo>
                    <a:pt x="949" y="2375"/>
                  </a:lnTo>
                  <a:lnTo>
                    <a:pt x="790" y="3882"/>
                  </a:lnTo>
                  <a:lnTo>
                    <a:pt x="0" y="4099"/>
                  </a:lnTo>
                  <a:lnTo>
                    <a:pt x="0" y="6040"/>
                  </a:lnTo>
                  <a:lnTo>
                    <a:pt x="471" y="7341"/>
                  </a:lnTo>
                  <a:lnTo>
                    <a:pt x="0" y="8208"/>
                  </a:lnTo>
                  <a:lnTo>
                    <a:pt x="159" y="8425"/>
                  </a:lnTo>
                  <a:lnTo>
                    <a:pt x="1746" y="7775"/>
                  </a:lnTo>
                  <a:lnTo>
                    <a:pt x="3014" y="10366"/>
                  </a:lnTo>
                  <a:lnTo>
                    <a:pt x="3971" y="10800"/>
                  </a:lnTo>
                  <a:lnTo>
                    <a:pt x="5558" y="10366"/>
                  </a:lnTo>
                  <a:lnTo>
                    <a:pt x="6195" y="10800"/>
                  </a:lnTo>
                  <a:lnTo>
                    <a:pt x="6355" y="11874"/>
                  </a:lnTo>
                  <a:lnTo>
                    <a:pt x="6985" y="12091"/>
                  </a:lnTo>
                  <a:lnTo>
                    <a:pt x="7304" y="12741"/>
                  </a:lnTo>
                  <a:lnTo>
                    <a:pt x="6985" y="13825"/>
                  </a:lnTo>
                  <a:lnTo>
                    <a:pt x="6985" y="15983"/>
                  </a:lnTo>
                  <a:lnTo>
                    <a:pt x="7942" y="15766"/>
                  </a:lnTo>
                  <a:lnTo>
                    <a:pt x="8891" y="16850"/>
                  </a:lnTo>
                  <a:lnTo>
                    <a:pt x="9528" y="16850"/>
                  </a:lnTo>
                  <a:lnTo>
                    <a:pt x="10007" y="19225"/>
                  </a:lnTo>
                  <a:lnTo>
                    <a:pt x="10007" y="20516"/>
                  </a:lnTo>
                  <a:lnTo>
                    <a:pt x="10325" y="21600"/>
                  </a:lnTo>
                  <a:lnTo>
                    <a:pt x="11275" y="20733"/>
                  </a:lnTo>
                  <a:lnTo>
                    <a:pt x="12869" y="20093"/>
                  </a:lnTo>
                  <a:lnTo>
                    <a:pt x="14137" y="20733"/>
                  </a:lnTo>
                  <a:lnTo>
                    <a:pt x="15245" y="20093"/>
                  </a:lnTo>
                  <a:lnTo>
                    <a:pt x="16042" y="20093"/>
                  </a:lnTo>
                  <a:lnTo>
                    <a:pt x="15564" y="18358"/>
                  </a:lnTo>
                  <a:lnTo>
                    <a:pt x="16840" y="18141"/>
                  </a:lnTo>
                  <a:lnTo>
                    <a:pt x="17310" y="16850"/>
                  </a:lnTo>
                  <a:lnTo>
                    <a:pt x="18108" y="16200"/>
                  </a:lnTo>
                  <a:lnTo>
                    <a:pt x="18267" y="17067"/>
                  </a:lnTo>
                  <a:lnTo>
                    <a:pt x="19216" y="17067"/>
                  </a:lnTo>
                  <a:lnTo>
                    <a:pt x="19216" y="15766"/>
                  </a:lnTo>
                  <a:lnTo>
                    <a:pt x="18108" y="14899"/>
                  </a:lnTo>
                  <a:lnTo>
                    <a:pt x="18426" y="13175"/>
                  </a:lnTo>
                  <a:lnTo>
                    <a:pt x="19064" y="12958"/>
                  </a:lnTo>
                  <a:lnTo>
                    <a:pt x="19854" y="11017"/>
                  </a:lnTo>
                  <a:lnTo>
                    <a:pt x="21441" y="9933"/>
                  </a:lnTo>
                  <a:lnTo>
                    <a:pt x="21441" y="8849"/>
                  </a:lnTo>
                  <a:lnTo>
                    <a:pt x="20651" y="8425"/>
                  </a:lnTo>
                  <a:lnTo>
                    <a:pt x="21600" y="6474"/>
                  </a:lnTo>
                  <a:lnTo>
                    <a:pt x="21281" y="6257"/>
                  </a:lnTo>
                  <a:lnTo>
                    <a:pt x="20013" y="6040"/>
                  </a:lnTo>
                  <a:lnTo>
                    <a:pt x="19064" y="4099"/>
                  </a:lnTo>
                  <a:lnTo>
                    <a:pt x="18108" y="4099"/>
                  </a:lnTo>
                  <a:lnTo>
                    <a:pt x="16840" y="2158"/>
                  </a:lnTo>
                  <a:lnTo>
                    <a:pt x="15564" y="1941"/>
                  </a:lnTo>
                  <a:lnTo>
                    <a:pt x="13977" y="857"/>
                  </a:lnTo>
                  <a:lnTo>
                    <a:pt x="12550" y="2158"/>
                  </a:lnTo>
                  <a:lnTo>
                    <a:pt x="12072" y="1941"/>
                  </a:lnTo>
                  <a:lnTo>
                    <a:pt x="10796" y="1941"/>
                  </a:lnTo>
                  <a:lnTo>
                    <a:pt x="10166" y="857"/>
                  </a:lnTo>
                  <a:lnTo>
                    <a:pt x="9369" y="857"/>
                  </a:lnTo>
                  <a:lnTo>
                    <a:pt x="9209" y="0"/>
                  </a:lnTo>
                  <a:close/>
                </a:path>
              </a:pathLst>
            </a:custGeom>
            <a:solidFill>
              <a:srgbClr val="CBD4D7"/>
            </a:solidFill>
            <a:ln w="12700" cap="flat">
              <a:noFill/>
              <a:miter lim="400000"/>
            </a:ln>
            <a:effectLst/>
          </p:spPr>
          <p:txBody>
            <a:bodyPr wrap="square" lIns="0" tIns="0" rIns="0" bIns="0" numCol="1" anchor="ctr">
              <a:noAutofit/>
            </a:bodyPr>
            <a:lstStyle/>
            <a:p>
              <a:pPr defTabSz="342900">
                <a:lnSpc>
                  <a:spcPct val="100000"/>
                </a:lnSpc>
                <a:spcBef>
                  <a:spcPts val="0"/>
                </a:spcBef>
                <a:defRPr sz="1400">
                  <a:latin typeface="Arial"/>
                  <a:ea typeface="Arial"/>
                  <a:cs typeface="Arial"/>
                  <a:sym typeface="Arial"/>
                </a:defRPr>
              </a:pPr>
              <a:endParaRPr sz="525"/>
            </a:p>
          </p:txBody>
        </p:sp>
        <p:sp>
          <p:nvSpPr>
            <p:cNvPr id="114" name="Google Shape;10509;p32">
              <a:extLst>
                <a:ext uri="{FF2B5EF4-FFF2-40B4-BE49-F238E27FC236}">
                  <a16:creationId xmlns:a16="http://schemas.microsoft.com/office/drawing/2014/main" id="{19BBCB24-2D50-B1A4-EB43-ED90F1B63429}"/>
                </a:ext>
              </a:extLst>
            </p:cNvPr>
            <p:cNvSpPr/>
            <p:nvPr/>
          </p:nvSpPr>
          <p:spPr>
            <a:xfrm>
              <a:off x="12927699" y="4366731"/>
              <a:ext cx="603251" cy="446360"/>
            </a:xfrm>
            <a:custGeom>
              <a:avLst/>
              <a:gdLst/>
              <a:ahLst/>
              <a:cxnLst>
                <a:cxn ang="0">
                  <a:pos x="wd2" y="hd2"/>
                </a:cxn>
                <a:cxn ang="5400000">
                  <a:pos x="wd2" y="hd2"/>
                </a:cxn>
                <a:cxn ang="10800000">
                  <a:pos x="wd2" y="hd2"/>
                </a:cxn>
                <a:cxn ang="16200000">
                  <a:pos x="wd2" y="hd2"/>
                </a:cxn>
              </a:cxnLst>
              <a:rect l="0" t="0" r="r" b="b"/>
              <a:pathLst>
                <a:path w="21600" h="21600" extrusionOk="0">
                  <a:moveTo>
                    <a:pt x="11035" y="0"/>
                  </a:moveTo>
                  <a:lnTo>
                    <a:pt x="10378" y="484"/>
                  </a:lnTo>
                  <a:lnTo>
                    <a:pt x="9913" y="242"/>
                  </a:lnTo>
                  <a:lnTo>
                    <a:pt x="9350" y="363"/>
                  </a:lnTo>
                  <a:lnTo>
                    <a:pt x="9162" y="963"/>
                  </a:lnTo>
                  <a:lnTo>
                    <a:pt x="8697" y="1327"/>
                  </a:lnTo>
                  <a:lnTo>
                    <a:pt x="8509" y="2174"/>
                  </a:lnTo>
                  <a:lnTo>
                    <a:pt x="7482" y="2296"/>
                  </a:lnTo>
                  <a:lnTo>
                    <a:pt x="6637" y="2774"/>
                  </a:lnTo>
                  <a:lnTo>
                    <a:pt x="6078" y="3864"/>
                  </a:lnTo>
                  <a:lnTo>
                    <a:pt x="6543" y="4101"/>
                  </a:lnTo>
                  <a:lnTo>
                    <a:pt x="6543" y="4706"/>
                  </a:lnTo>
                  <a:lnTo>
                    <a:pt x="5609" y="5312"/>
                  </a:lnTo>
                  <a:lnTo>
                    <a:pt x="5144" y="6396"/>
                  </a:lnTo>
                  <a:lnTo>
                    <a:pt x="4769" y="6517"/>
                  </a:lnTo>
                  <a:lnTo>
                    <a:pt x="4581" y="7481"/>
                  </a:lnTo>
                  <a:lnTo>
                    <a:pt x="5234" y="7965"/>
                  </a:lnTo>
                  <a:lnTo>
                    <a:pt x="5234" y="8692"/>
                  </a:lnTo>
                  <a:lnTo>
                    <a:pt x="4675" y="8692"/>
                  </a:lnTo>
                  <a:lnTo>
                    <a:pt x="4581" y="8207"/>
                  </a:lnTo>
                  <a:lnTo>
                    <a:pt x="4112" y="8571"/>
                  </a:lnTo>
                  <a:lnTo>
                    <a:pt x="3835" y="9292"/>
                  </a:lnTo>
                  <a:lnTo>
                    <a:pt x="3084" y="9413"/>
                  </a:lnTo>
                  <a:lnTo>
                    <a:pt x="3365" y="10382"/>
                  </a:lnTo>
                  <a:lnTo>
                    <a:pt x="2896" y="10382"/>
                  </a:lnTo>
                  <a:lnTo>
                    <a:pt x="2244" y="10739"/>
                  </a:lnTo>
                  <a:lnTo>
                    <a:pt x="1497" y="10382"/>
                  </a:lnTo>
                  <a:lnTo>
                    <a:pt x="559" y="10739"/>
                  </a:lnTo>
                  <a:lnTo>
                    <a:pt x="0" y="11224"/>
                  </a:lnTo>
                  <a:lnTo>
                    <a:pt x="94" y="11587"/>
                  </a:lnTo>
                  <a:lnTo>
                    <a:pt x="559" y="13035"/>
                  </a:lnTo>
                  <a:lnTo>
                    <a:pt x="934" y="13756"/>
                  </a:lnTo>
                  <a:lnTo>
                    <a:pt x="1028" y="14604"/>
                  </a:lnTo>
                  <a:lnTo>
                    <a:pt x="1309" y="14846"/>
                  </a:lnTo>
                  <a:lnTo>
                    <a:pt x="1309" y="17015"/>
                  </a:lnTo>
                  <a:lnTo>
                    <a:pt x="840" y="17257"/>
                  </a:lnTo>
                  <a:lnTo>
                    <a:pt x="465" y="17984"/>
                  </a:lnTo>
                  <a:lnTo>
                    <a:pt x="559" y="19068"/>
                  </a:lnTo>
                  <a:lnTo>
                    <a:pt x="1216" y="20152"/>
                  </a:lnTo>
                  <a:lnTo>
                    <a:pt x="1216" y="20395"/>
                  </a:lnTo>
                  <a:lnTo>
                    <a:pt x="1497" y="20395"/>
                  </a:lnTo>
                  <a:lnTo>
                    <a:pt x="2337" y="20879"/>
                  </a:lnTo>
                  <a:lnTo>
                    <a:pt x="2802" y="20637"/>
                  </a:lnTo>
                  <a:lnTo>
                    <a:pt x="4675" y="20273"/>
                  </a:lnTo>
                  <a:lnTo>
                    <a:pt x="5515" y="20273"/>
                  </a:lnTo>
                  <a:lnTo>
                    <a:pt x="5984" y="19674"/>
                  </a:lnTo>
                  <a:lnTo>
                    <a:pt x="6360" y="19674"/>
                  </a:lnTo>
                  <a:lnTo>
                    <a:pt x="6918" y="20152"/>
                  </a:lnTo>
                  <a:lnTo>
                    <a:pt x="8416" y="20395"/>
                  </a:lnTo>
                  <a:lnTo>
                    <a:pt x="8974" y="20879"/>
                  </a:lnTo>
                  <a:lnTo>
                    <a:pt x="9162" y="21242"/>
                  </a:lnTo>
                  <a:lnTo>
                    <a:pt x="10096" y="20758"/>
                  </a:lnTo>
                  <a:lnTo>
                    <a:pt x="10565" y="21242"/>
                  </a:lnTo>
                  <a:lnTo>
                    <a:pt x="10847" y="21242"/>
                  </a:lnTo>
                  <a:lnTo>
                    <a:pt x="11035" y="20879"/>
                  </a:lnTo>
                  <a:lnTo>
                    <a:pt x="11781" y="21000"/>
                  </a:lnTo>
                  <a:lnTo>
                    <a:pt x="12156" y="21364"/>
                  </a:lnTo>
                  <a:lnTo>
                    <a:pt x="12997" y="20758"/>
                  </a:lnTo>
                  <a:lnTo>
                    <a:pt x="13654" y="20758"/>
                  </a:lnTo>
                  <a:lnTo>
                    <a:pt x="13837" y="21479"/>
                  </a:lnTo>
                  <a:lnTo>
                    <a:pt x="14306" y="21600"/>
                  </a:lnTo>
                  <a:lnTo>
                    <a:pt x="14775" y="20879"/>
                  </a:lnTo>
                  <a:lnTo>
                    <a:pt x="15240" y="20758"/>
                  </a:lnTo>
                  <a:lnTo>
                    <a:pt x="15709" y="21242"/>
                  </a:lnTo>
                  <a:lnTo>
                    <a:pt x="16362" y="20879"/>
                  </a:lnTo>
                  <a:lnTo>
                    <a:pt x="16831" y="21364"/>
                  </a:lnTo>
                  <a:lnTo>
                    <a:pt x="17394" y="21364"/>
                  </a:lnTo>
                  <a:lnTo>
                    <a:pt x="17394" y="20152"/>
                  </a:lnTo>
                  <a:lnTo>
                    <a:pt x="17859" y="18947"/>
                  </a:lnTo>
                  <a:lnTo>
                    <a:pt x="18610" y="18826"/>
                  </a:lnTo>
                  <a:lnTo>
                    <a:pt x="19638" y="18462"/>
                  </a:lnTo>
                  <a:lnTo>
                    <a:pt x="19732" y="18462"/>
                  </a:lnTo>
                  <a:lnTo>
                    <a:pt x="19732" y="17620"/>
                  </a:lnTo>
                  <a:lnTo>
                    <a:pt x="19169" y="16772"/>
                  </a:lnTo>
                  <a:lnTo>
                    <a:pt x="19263" y="15930"/>
                  </a:lnTo>
                  <a:lnTo>
                    <a:pt x="18699" y="14846"/>
                  </a:lnTo>
                  <a:lnTo>
                    <a:pt x="18699" y="13998"/>
                  </a:lnTo>
                  <a:lnTo>
                    <a:pt x="18981" y="13519"/>
                  </a:lnTo>
                  <a:lnTo>
                    <a:pt x="19544" y="14119"/>
                  </a:lnTo>
                  <a:lnTo>
                    <a:pt x="20854" y="13998"/>
                  </a:lnTo>
                  <a:lnTo>
                    <a:pt x="21318" y="12793"/>
                  </a:lnTo>
                  <a:lnTo>
                    <a:pt x="21600" y="12429"/>
                  </a:lnTo>
                  <a:lnTo>
                    <a:pt x="20947" y="11830"/>
                  </a:lnTo>
                  <a:lnTo>
                    <a:pt x="20947" y="11224"/>
                  </a:lnTo>
                  <a:lnTo>
                    <a:pt x="19915" y="10140"/>
                  </a:lnTo>
                  <a:lnTo>
                    <a:pt x="19075" y="9897"/>
                  </a:lnTo>
                  <a:lnTo>
                    <a:pt x="18793" y="8807"/>
                  </a:lnTo>
                  <a:lnTo>
                    <a:pt x="18328" y="8207"/>
                  </a:lnTo>
                  <a:lnTo>
                    <a:pt x="17672" y="7002"/>
                  </a:lnTo>
                  <a:lnTo>
                    <a:pt x="17301" y="6033"/>
                  </a:lnTo>
                  <a:lnTo>
                    <a:pt x="16737" y="5312"/>
                  </a:lnTo>
                  <a:lnTo>
                    <a:pt x="16737" y="4343"/>
                  </a:lnTo>
                  <a:lnTo>
                    <a:pt x="16362" y="3743"/>
                  </a:lnTo>
                  <a:lnTo>
                    <a:pt x="16456" y="2774"/>
                  </a:lnTo>
                  <a:lnTo>
                    <a:pt x="16362" y="2053"/>
                  </a:lnTo>
                  <a:lnTo>
                    <a:pt x="15240" y="1569"/>
                  </a:lnTo>
                  <a:lnTo>
                    <a:pt x="14869" y="1569"/>
                  </a:lnTo>
                  <a:lnTo>
                    <a:pt x="14588" y="963"/>
                  </a:lnTo>
                  <a:lnTo>
                    <a:pt x="13837" y="1327"/>
                  </a:lnTo>
                  <a:lnTo>
                    <a:pt x="13091" y="2053"/>
                  </a:lnTo>
                  <a:lnTo>
                    <a:pt x="12621" y="848"/>
                  </a:lnTo>
                  <a:lnTo>
                    <a:pt x="12156" y="848"/>
                  </a:lnTo>
                  <a:lnTo>
                    <a:pt x="11499" y="1084"/>
                  </a:lnTo>
                  <a:lnTo>
                    <a:pt x="11035" y="0"/>
                  </a:lnTo>
                  <a:close/>
                </a:path>
              </a:pathLst>
            </a:custGeom>
            <a:solidFill>
              <a:srgbClr val="CBD4D7"/>
            </a:solidFill>
            <a:ln w="12700" cap="flat">
              <a:noFill/>
              <a:miter lim="400000"/>
            </a:ln>
            <a:effectLst/>
          </p:spPr>
          <p:txBody>
            <a:bodyPr wrap="square" lIns="0" tIns="0" rIns="0" bIns="0" numCol="1" anchor="ctr">
              <a:noAutofit/>
            </a:bodyPr>
            <a:lstStyle/>
            <a:p>
              <a:pPr defTabSz="342900">
                <a:lnSpc>
                  <a:spcPct val="100000"/>
                </a:lnSpc>
                <a:spcBef>
                  <a:spcPts val="0"/>
                </a:spcBef>
                <a:defRPr sz="1400">
                  <a:latin typeface="Arial"/>
                  <a:ea typeface="Arial"/>
                  <a:cs typeface="Arial"/>
                  <a:sym typeface="Arial"/>
                </a:defRPr>
              </a:pPr>
              <a:endParaRPr sz="525"/>
            </a:p>
          </p:txBody>
        </p:sp>
        <p:sp>
          <p:nvSpPr>
            <p:cNvPr id="115" name="Google Shape;10510;p32">
              <a:extLst>
                <a:ext uri="{FF2B5EF4-FFF2-40B4-BE49-F238E27FC236}">
                  <a16:creationId xmlns:a16="http://schemas.microsoft.com/office/drawing/2014/main" id="{B9C6B985-7C13-48ED-4414-E2717B68A45A}"/>
                </a:ext>
              </a:extLst>
            </p:cNvPr>
            <p:cNvSpPr/>
            <p:nvPr/>
          </p:nvSpPr>
          <p:spPr>
            <a:xfrm>
              <a:off x="12512429" y="5092465"/>
              <a:ext cx="415270" cy="256853"/>
            </a:xfrm>
            <a:custGeom>
              <a:avLst/>
              <a:gdLst/>
              <a:ahLst/>
              <a:cxnLst>
                <a:cxn ang="0">
                  <a:pos x="wd2" y="hd2"/>
                </a:cxn>
                <a:cxn ang="5400000">
                  <a:pos x="wd2" y="hd2"/>
                </a:cxn>
                <a:cxn ang="10800000">
                  <a:pos x="wd2" y="hd2"/>
                </a:cxn>
                <a:cxn ang="16200000">
                  <a:pos x="wd2" y="hd2"/>
                </a:cxn>
              </a:cxnLst>
              <a:rect l="0" t="0" r="r" b="b"/>
              <a:pathLst>
                <a:path w="21600" h="21600" extrusionOk="0">
                  <a:moveTo>
                    <a:pt x="19425" y="0"/>
                  </a:moveTo>
                  <a:lnTo>
                    <a:pt x="18607" y="631"/>
                  </a:lnTo>
                  <a:lnTo>
                    <a:pt x="17386" y="421"/>
                  </a:lnTo>
                  <a:lnTo>
                    <a:pt x="15893" y="421"/>
                  </a:lnTo>
                  <a:lnTo>
                    <a:pt x="14939" y="210"/>
                  </a:lnTo>
                  <a:lnTo>
                    <a:pt x="13855" y="421"/>
                  </a:lnTo>
                  <a:lnTo>
                    <a:pt x="13173" y="2095"/>
                  </a:lnTo>
                  <a:lnTo>
                    <a:pt x="12498" y="2726"/>
                  </a:lnTo>
                  <a:lnTo>
                    <a:pt x="12498" y="3769"/>
                  </a:lnTo>
                  <a:lnTo>
                    <a:pt x="11407" y="2095"/>
                  </a:lnTo>
                  <a:lnTo>
                    <a:pt x="10050" y="3568"/>
                  </a:lnTo>
                  <a:lnTo>
                    <a:pt x="9102" y="4190"/>
                  </a:lnTo>
                  <a:lnTo>
                    <a:pt x="9102" y="5453"/>
                  </a:lnTo>
                  <a:lnTo>
                    <a:pt x="7064" y="5663"/>
                  </a:lnTo>
                  <a:lnTo>
                    <a:pt x="5707" y="6295"/>
                  </a:lnTo>
                  <a:lnTo>
                    <a:pt x="4480" y="5874"/>
                  </a:lnTo>
                  <a:lnTo>
                    <a:pt x="1902" y="3568"/>
                  </a:lnTo>
                  <a:lnTo>
                    <a:pt x="1902" y="4400"/>
                  </a:lnTo>
                  <a:lnTo>
                    <a:pt x="2039" y="5663"/>
                  </a:lnTo>
                  <a:lnTo>
                    <a:pt x="1902" y="6706"/>
                  </a:lnTo>
                  <a:lnTo>
                    <a:pt x="409" y="6706"/>
                  </a:lnTo>
                  <a:lnTo>
                    <a:pt x="273" y="7337"/>
                  </a:lnTo>
                  <a:lnTo>
                    <a:pt x="948" y="8389"/>
                  </a:lnTo>
                  <a:lnTo>
                    <a:pt x="545" y="9853"/>
                  </a:lnTo>
                  <a:lnTo>
                    <a:pt x="409" y="10905"/>
                  </a:lnTo>
                  <a:lnTo>
                    <a:pt x="948" y="11948"/>
                  </a:lnTo>
                  <a:lnTo>
                    <a:pt x="273" y="13000"/>
                  </a:lnTo>
                  <a:lnTo>
                    <a:pt x="0" y="13000"/>
                  </a:lnTo>
                  <a:lnTo>
                    <a:pt x="1084" y="14884"/>
                  </a:lnTo>
                  <a:lnTo>
                    <a:pt x="1221" y="16779"/>
                  </a:lnTo>
                  <a:lnTo>
                    <a:pt x="1766" y="16989"/>
                  </a:lnTo>
                  <a:lnTo>
                    <a:pt x="3395" y="19084"/>
                  </a:lnTo>
                  <a:lnTo>
                    <a:pt x="4077" y="19505"/>
                  </a:lnTo>
                  <a:lnTo>
                    <a:pt x="4752" y="20337"/>
                  </a:lnTo>
                  <a:lnTo>
                    <a:pt x="6655" y="20969"/>
                  </a:lnTo>
                  <a:lnTo>
                    <a:pt x="8012" y="21600"/>
                  </a:lnTo>
                  <a:lnTo>
                    <a:pt x="8693" y="20337"/>
                  </a:lnTo>
                  <a:lnTo>
                    <a:pt x="9102" y="20548"/>
                  </a:lnTo>
                  <a:lnTo>
                    <a:pt x="9511" y="19926"/>
                  </a:lnTo>
                  <a:lnTo>
                    <a:pt x="10459" y="19295"/>
                  </a:lnTo>
                  <a:lnTo>
                    <a:pt x="11141" y="19295"/>
                  </a:lnTo>
                  <a:lnTo>
                    <a:pt x="11277" y="18874"/>
                  </a:lnTo>
                  <a:lnTo>
                    <a:pt x="12089" y="17821"/>
                  </a:lnTo>
                  <a:lnTo>
                    <a:pt x="12770" y="18032"/>
                  </a:lnTo>
                  <a:lnTo>
                    <a:pt x="13446" y="18242"/>
                  </a:lnTo>
                  <a:lnTo>
                    <a:pt x="13991" y="18453"/>
                  </a:lnTo>
                  <a:lnTo>
                    <a:pt x="14809" y="17200"/>
                  </a:lnTo>
                  <a:lnTo>
                    <a:pt x="15484" y="16989"/>
                  </a:lnTo>
                  <a:lnTo>
                    <a:pt x="15893" y="15937"/>
                  </a:lnTo>
                  <a:lnTo>
                    <a:pt x="16841" y="16147"/>
                  </a:lnTo>
                  <a:lnTo>
                    <a:pt x="17523" y="15095"/>
                  </a:lnTo>
                  <a:lnTo>
                    <a:pt x="17386" y="14053"/>
                  </a:lnTo>
                  <a:lnTo>
                    <a:pt x="18743" y="10905"/>
                  </a:lnTo>
                  <a:lnTo>
                    <a:pt x="19561" y="7547"/>
                  </a:lnTo>
                  <a:lnTo>
                    <a:pt x="20237" y="5242"/>
                  </a:lnTo>
                  <a:lnTo>
                    <a:pt x="21327" y="4821"/>
                  </a:lnTo>
                  <a:lnTo>
                    <a:pt x="21600" y="3568"/>
                  </a:lnTo>
                  <a:lnTo>
                    <a:pt x="21464" y="3358"/>
                  </a:lnTo>
                  <a:lnTo>
                    <a:pt x="21327" y="2305"/>
                  </a:lnTo>
                  <a:lnTo>
                    <a:pt x="20237" y="1253"/>
                  </a:lnTo>
                  <a:lnTo>
                    <a:pt x="19425" y="0"/>
                  </a:lnTo>
                  <a:close/>
                </a:path>
              </a:pathLst>
            </a:custGeom>
            <a:solidFill>
              <a:srgbClr val="CCD4DB"/>
            </a:solidFill>
            <a:ln w="12700" cap="flat">
              <a:noFill/>
              <a:miter lim="400000"/>
            </a:ln>
            <a:effectLst/>
          </p:spPr>
          <p:txBody>
            <a:bodyPr wrap="square" lIns="0" tIns="0" rIns="0" bIns="0" numCol="1" anchor="ctr">
              <a:noAutofit/>
            </a:bodyPr>
            <a:lstStyle/>
            <a:p>
              <a:pPr defTabSz="342900">
                <a:lnSpc>
                  <a:spcPct val="100000"/>
                </a:lnSpc>
                <a:spcBef>
                  <a:spcPts val="0"/>
                </a:spcBef>
                <a:defRPr sz="1400">
                  <a:latin typeface="Arial"/>
                  <a:ea typeface="Arial"/>
                  <a:cs typeface="Arial"/>
                  <a:sym typeface="Arial"/>
                </a:defRPr>
              </a:pPr>
              <a:endParaRPr sz="525"/>
            </a:p>
          </p:txBody>
        </p:sp>
        <p:sp>
          <p:nvSpPr>
            <p:cNvPr id="116" name="Google Shape;10511;p32">
              <a:extLst>
                <a:ext uri="{FF2B5EF4-FFF2-40B4-BE49-F238E27FC236}">
                  <a16:creationId xmlns:a16="http://schemas.microsoft.com/office/drawing/2014/main" id="{8BBE383D-A086-6798-D021-20A3D27A760F}"/>
                </a:ext>
              </a:extLst>
            </p:cNvPr>
            <p:cNvSpPr/>
            <p:nvPr/>
          </p:nvSpPr>
          <p:spPr>
            <a:xfrm>
              <a:off x="12546381" y="5017621"/>
              <a:ext cx="357734" cy="149704"/>
            </a:xfrm>
            <a:custGeom>
              <a:avLst/>
              <a:gdLst/>
              <a:ahLst/>
              <a:cxnLst>
                <a:cxn ang="0">
                  <a:pos x="wd2" y="hd2"/>
                </a:cxn>
                <a:cxn ang="5400000">
                  <a:pos x="wd2" y="hd2"/>
                </a:cxn>
                <a:cxn ang="10800000">
                  <a:pos x="wd2" y="hd2"/>
                </a:cxn>
                <a:cxn ang="16200000">
                  <a:pos x="wd2" y="hd2"/>
                </a:cxn>
              </a:cxnLst>
              <a:rect l="0" t="0" r="r" b="b"/>
              <a:pathLst>
                <a:path w="21600" h="21600" extrusionOk="0">
                  <a:moveTo>
                    <a:pt x="16875" y="0"/>
                  </a:moveTo>
                  <a:lnTo>
                    <a:pt x="16400" y="361"/>
                  </a:lnTo>
                  <a:lnTo>
                    <a:pt x="15767" y="1806"/>
                  </a:lnTo>
                  <a:lnTo>
                    <a:pt x="15141" y="722"/>
                  </a:lnTo>
                  <a:lnTo>
                    <a:pt x="14191" y="722"/>
                  </a:lnTo>
                  <a:lnTo>
                    <a:pt x="13400" y="361"/>
                  </a:lnTo>
                  <a:lnTo>
                    <a:pt x="12775" y="722"/>
                  </a:lnTo>
                  <a:lnTo>
                    <a:pt x="12142" y="2528"/>
                  </a:lnTo>
                  <a:lnTo>
                    <a:pt x="11350" y="2889"/>
                  </a:lnTo>
                  <a:lnTo>
                    <a:pt x="11192" y="2528"/>
                  </a:lnTo>
                  <a:lnTo>
                    <a:pt x="9300" y="2167"/>
                  </a:lnTo>
                  <a:lnTo>
                    <a:pt x="8200" y="3955"/>
                  </a:lnTo>
                  <a:lnTo>
                    <a:pt x="7092" y="4317"/>
                  </a:lnTo>
                  <a:lnTo>
                    <a:pt x="5833" y="7206"/>
                  </a:lnTo>
                  <a:lnTo>
                    <a:pt x="4258" y="7567"/>
                  </a:lnTo>
                  <a:lnTo>
                    <a:pt x="2525" y="8994"/>
                  </a:lnTo>
                  <a:lnTo>
                    <a:pt x="2208" y="7911"/>
                  </a:lnTo>
                  <a:lnTo>
                    <a:pt x="1100" y="8272"/>
                  </a:lnTo>
                  <a:lnTo>
                    <a:pt x="158" y="9717"/>
                  </a:lnTo>
                  <a:lnTo>
                    <a:pt x="0" y="9717"/>
                  </a:lnTo>
                  <a:lnTo>
                    <a:pt x="0" y="12950"/>
                  </a:lnTo>
                  <a:lnTo>
                    <a:pt x="158" y="16922"/>
                  </a:lnTo>
                  <a:lnTo>
                    <a:pt x="3150" y="20878"/>
                  </a:lnTo>
                  <a:lnTo>
                    <a:pt x="4575" y="21600"/>
                  </a:lnTo>
                  <a:lnTo>
                    <a:pt x="6150" y="20517"/>
                  </a:lnTo>
                  <a:lnTo>
                    <a:pt x="8516" y="20155"/>
                  </a:lnTo>
                  <a:lnTo>
                    <a:pt x="8516" y="17989"/>
                  </a:lnTo>
                  <a:lnTo>
                    <a:pt x="9617" y="16922"/>
                  </a:lnTo>
                  <a:lnTo>
                    <a:pt x="11192" y="14394"/>
                  </a:lnTo>
                  <a:lnTo>
                    <a:pt x="12458" y="17266"/>
                  </a:lnTo>
                  <a:lnTo>
                    <a:pt x="12458" y="15478"/>
                  </a:lnTo>
                  <a:lnTo>
                    <a:pt x="13242" y="14394"/>
                  </a:lnTo>
                  <a:lnTo>
                    <a:pt x="14033" y="11522"/>
                  </a:lnTo>
                  <a:lnTo>
                    <a:pt x="15292" y="11161"/>
                  </a:lnTo>
                  <a:lnTo>
                    <a:pt x="16400" y="11522"/>
                  </a:lnTo>
                  <a:lnTo>
                    <a:pt x="18133" y="11522"/>
                  </a:lnTo>
                  <a:lnTo>
                    <a:pt x="19550" y="11883"/>
                  </a:lnTo>
                  <a:lnTo>
                    <a:pt x="20658" y="10800"/>
                  </a:lnTo>
                  <a:lnTo>
                    <a:pt x="20816" y="7206"/>
                  </a:lnTo>
                  <a:lnTo>
                    <a:pt x="21600" y="2528"/>
                  </a:lnTo>
                  <a:lnTo>
                    <a:pt x="19867" y="361"/>
                  </a:lnTo>
                  <a:lnTo>
                    <a:pt x="18133" y="361"/>
                  </a:lnTo>
                  <a:lnTo>
                    <a:pt x="17658" y="722"/>
                  </a:lnTo>
                  <a:lnTo>
                    <a:pt x="16875" y="0"/>
                  </a:lnTo>
                  <a:close/>
                </a:path>
              </a:pathLst>
            </a:custGeom>
            <a:solidFill>
              <a:srgbClr val="CCD4D9"/>
            </a:solidFill>
            <a:ln w="12700" cap="flat">
              <a:noFill/>
              <a:miter lim="400000"/>
            </a:ln>
            <a:effectLst/>
          </p:spPr>
          <p:txBody>
            <a:bodyPr wrap="square" lIns="0" tIns="0" rIns="0" bIns="0" numCol="1" anchor="ctr">
              <a:noAutofit/>
            </a:bodyPr>
            <a:lstStyle/>
            <a:p>
              <a:pPr defTabSz="342900">
                <a:lnSpc>
                  <a:spcPct val="100000"/>
                </a:lnSpc>
                <a:spcBef>
                  <a:spcPts val="0"/>
                </a:spcBef>
                <a:defRPr sz="1400">
                  <a:latin typeface="Arial"/>
                  <a:ea typeface="Arial"/>
                  <a:cs typeface="Arial"/>
                  <a:sym typeface="Arial"/>
                </a:defRPr>
              </a:pPr>
              <a:endParaRPr sz="525"/>
            </a:p>
          </p:txBody>
        </p:sp>
        <p:sp>
          <p:nvSpPr>
            <p:cNvPr id="117" name="Google Shape;10512;p32">
              <a:extLst>
                <a:ext uri="{FF2B5EF4-FFF2-40B4-BE49-F238E27FC236}">
                  <a16:creationId xmlns:a16="http://schemas.microsoft.com/office/drawing/2014/main" id="{4B00D79F-B0EC-58B9-ADE2-D85AD7E64CC3}"/>
                </a:ext>
              </a:extLst>
            </p:cNvPr>
            <p:cNvSpPr/>
            <p:nvPr/>
          </p:nvSpPr>
          <p:spPr>
            <a:xfrm>
              <a:off x="12734363" y="5603667"/>
              <a:ext cx="135800" cy="249468"/>
            </a:xfrm>
            <a:custGeom>
              <a:avLst/>
              <a:gdLst/>
              <a:ahLst/>
              <a:cxnLst>
                <a:cxn ang="0">
                  <a:pos x="wd2" y="hd2"/>
                </a:cxn>
                <a:cxn ang="5400000">
                  <a:pos x="wd2" y="hd2"/>
                </a:cxn>
                <a:cxn ang="10800000">
                  <a:pos x="wd2" y="hd2"/>
                </a:cxn>
                <a:cxn ang="16200000">
                  <a:pos x="wd2" y="hd2"/>
                </a:cxn>
              </a:cxnLst>
              <a:rect l="0" t="0" r="r" b="b"/>
              <a:pathLst>
                <a:path w="21600" h="21600" extrusionOk="0">
                  <a:moveTo>
                    <a:pt x="8318" y="0"/>
                  </a:moveTo>
                  <a:lnTo>
                    <a:pt x="6234" y="1300"/>
                  </a:lnTo>
                  <a:lnTo>
                    <a:pt x="5400" y="217"/>
                  </a:lnTo>
                  <a:lnTo>
                    <a:pt x="4169" y="217"/>
                  </a:lnTo>
                  <a:lnTo>
                    <a:pt x="1668" y="1517"/>
                  </a:lnTo>
                  <a:lnTo>
                    <a:pt x="0" y="3241"/>
                  </a:lnTo>
                  <a:lnTo>
                    <a:pt x="0" y="5614"/>
                  </a:lnTo>
                  <a:lnTo>
                    <a:pt x="3752" y="6481"/>
                  </a:lnTo>
                  <a:lnTo>
                    <a:pt x="3335" y="7131"/>
                  </a:lnTo>
                  <a:lnTo>
                    <a:pt x="2085" y="7565"/>
                  </a:lnTo>
                  <a:lnTo>
                    <a:pt x="1251" y="10155"/>
                  </a:lnTo>
                  <a:lnTo>
                    <a:pt x="2085" y="12095"/>
                  </a:lnTo>
                  <a:lnTo>
                    <a:pt x="1251" y="13179"/>
                  </a:lnTo>
                  <a:lnTo>
                    <a:pt x="1251" y="14686"/>
                  </a:lnTo>
                  <a:lnTo>
                    <a:pt x="2918" y="15769"/>
                  </a:lnTo>
                  <a:lnTo>
                    <a:pt x="1668" y="17276"/>
                  </a:lnTo>
                  <a:lnTo>
                    <a:pt x="2918" y="17709"/>
                  </a:lnTo>
                  <a:lnTo>
                    <a:pt x="7485" y="17926"/>
                  </a:lnTo>
                  <a:lnTo>
                    <a:pt x="9569" y="20733"/>
                  </a:lnTo>
                  <a:lnTo>
                    <a:pt x="11217" y="21600"/>
                  </a:lnTo>
                  <a:lnTo>
                    <a:pt x="12468" y="20950"/>
                  </a:lnTo>
                  <a:lnTo>
                    <a:pt x="14135" y="19433"/>
                  </a:lnTo>
                  <a:lnTo>
                    <a:pt x="14552" y="17926"/>
                  </a:lnTo>
                  <a:lnTo>
                    <a:pt x="18701" y="17276"/>
                  </a:lnTo>
                  <a:lnTo>
                    <a:pt x="20786" y="15552"/>
                  </a:lnTo>
                  <a:lnTo>
                    <a:pt x="21600" y="14035"/>
                  </a:lnTo>
                  <a:lnTo>
                    <a:pt x="18701" y="12962"/>
                  </a:lnTo>
                  <a:lnTo>
                    <a:pt x="17868" y="11445"/>
                  </a:lnTo>
                  <a:lnTo>
                    <a:pt x="15783" y="9938"/>
                  </a:lnTo>
                  <a:lnTo>
                    <a:pt x="15386" y="7771"/>
                  </a:lnTo>
                  <a:lnTo>
                    <a:pt x="15783" y="5614"/>
                  </a:lnTo>
                  <a:lnTo>
                    <a:pt x="15386" y="4964"/>
                  </a:lnTo>
                  <a:lnTo>
                    <a:pt x="15386" y="3457"/>
                  </a:lnTo>
                  <a:lnTo>
                    <a:pt x="14135" y="2374"/>
                  </a:lnTo>
                  <a:lnTo>
                    <a:pt x="12051" y="1517"/>
                  </a:lnTo>
                  <a:lnTo>
                    <a:pt x="11217" y="1517"/>
                  </a:lnTo>
                  <a:lnTo>
                    <a:pt x="9569" y="217"/>
                  </a:lnTo>
                  <a:lnTo>
                    <a:pt x="8318" y="0"/>
                  </a:lnTo>
                  <a:close/>
                </a:path>
              </a:pathLst>
            </a:custGeom>
            <a:solidFill>
              <a:srgbClr val="CCD4D9"/>
            </a:solidFill>
            <a:ln w="12700" cap="flat">
              <a:noFill/>
              <a:miter lim="400000"/>
            </a:ln>
            <a:effectLst/>
          </p:spPr>
          <p:txBody>
            <a:bodyPr wrap="square" lIns="0" tIns="0" rIns="0" bIns="0" numCol="1" anchor="ctr">
              <a:noAutofit/>
            </a:bodyPr>
            <a:lstStyle/>
            <a:p>
              <a:pPr defTabSz="342900">
                <a:lnSpc>
                  <a:spcPct val="100000"/>
                </a:lnSpc>
                <a:spcBef>
                  <a:spcPts val="0"/>
                </a:spcBef>
                <a:defRPr sz="1400">
                  <a:latin typeface="Arial"/>
                  <a:ea typeface="Arial"/>
                  <a:cs typeface="Arial"/>
                  <a:sym typeface="Arial"/>
                </a:defRPr>
              </a:pPr>
              <a:endParaRPr sz="525"/>
            </a:p>
          </p:txBody>
        </p:sp>
        <p:sp>
          <p:nvSpPr>
            <p:cNvPr id="118" name="Google Shape;10513;p32">
              <a:extLst>
                <a:ext uri="{FF2B5EF4-FFF2-40B4-BE49-F238E27FC236}">
                  <a16:creationId xmlns:a16="http://schemas.microsoft.com/office/drawing/2014/main" id="{A6E14984-DC52-40E6-7DFD-0F3CCFF1CC8A}"/>
                </a:ext>
              </a:extLst>
            </p:cNvPr>
            <p:cNvSpPr/>
            <p:nvPr/>
          </p:nvSpPr>
          <p:spPr>
            <a:xfrm>
              <a:off x="12669078" y="5511418"/>
              <a:ext cx="130560" cy="157089"/>
            </a:xfrm>
            <a:custGeom>
              <a:avLst/>
              <a:gdLst/>
              <a:ahLst/>
              <a:cxnLst>
                <a:cxn ang="0">
                  <a:pos x="wd2" y="hd2"/>
                </a:cxn>
                <a:cxn ang="5400000">
                  <a:pos x="wd2" y="hd2"/>
                </a:cxn>
                <a:cxn ang="10800000">
                  <a:pos x="wd2" y="hd2"/>
                </a:cxn>
                <a:cxn ang="16200000">
                  <a:pos x="wd2" y="hd2"/>
                </a:cxn>
              </a:cxnLst>
              <a:rect l="0" t="0" r="r" b="b"/>
              <a:pathLst>
                <a:path w="21600" h="21600" extrusionOk="0">
                  <a:moveTo>
                    <a:pt x="6050" y="0"/>
                  </a:moveTo>
                  <a:lnTo>
                    <a:pt x="4337" y="1032"/>
                  </a:lnTo>
                  <a:lnTo>
                    <a:pt x="4337" y="2737"/>
                  </a:lnTo>
                  <a:lnTo>
                    <a:pt x="6484" y="3425"/>
                  </a:lnTo>
                  <a:lnTo>
                    <a:pt x="7351" y="4802"/>
                  </a:lnTo>
                  <a:lnTo>
                    <a:pt x="5617" y="5834"/>
                  </a:lnTo>
                  <a:lnTo>
                    <a:pt x="3903" y="5834"/>
                  </a:lnTo>
                  <a:lnTo>
                    <a:pt x="3036" y="7883"/>
                  </a:lnTo>
                  <a:lnTo>
                    <a:pt x="3036" y="10292"/>
                  </a:lnTo>
                  <a:lnTo>
                    <a:pt x="1735" y="11996"/>
                  </a:lnTo>
                  <a:lnTo>
                    <a:pt x="0" y="13029"/>
                  </a:lnTo>
                  <a:lnTo>
                    <a:pt x="1301" y="13717"/>
                  </a:lnTo>
                  <a:lnTo>
                    <a:pt x="3469" y="14405"/>
                  </a:lnTo>
                  <a:lnTo>
                    <a:pt x="7785" y="18863"/>
                  </a:lnTo>
                  <a:lnTo>
                    <a:pt x="8219" y="20240"/>
                  </a:lnTo>
                  <a:lnTo>
                    <a:pt x="10800" y="21600"/>
                  </a:lnTo>
                  <a:lnTo>
                    <a:pt x="10800" y="17831"/>
                  </a:lnTo>
                  <a:lnTo>
                    <a:pt x="12535" y="15094"/>
                  </a:lnTo>
                  <a:lnTo>
                    <a:pt x="15137" y="13029"/>
                  </a:lnTo>
                  <a:lnTo>
                    <a:pt x="16417" y="13029"/>
                  </a:lnTo>
                  <a:lnTo>
                    <a:pt x="17284" y="14750"/>
                  </a:lnTo>
                  <a:lnTo>
                    <a:pt x="19452" y="12685"/>
                  </a:lnTo>
                  <a:lnTo>
                    <a:pt x="20320" y="11652"/>
                  </a:lnTo>
                  <a:lnTo>
                    <a:pt x="21600" y="10292"/>
                  </a:lnTo>
                  <a:lnTo>
                    <a:pt x="21600" y="8227"/>
                  </a:lnTo>
                  <a:lnTo>
                    <a:pt x="18585" y="7883"/>
                  </a:lnTo>
                  <a:lnTo>
                    <a:pt x="16850" y="6523"/>
                  </a:lnTo>
                  <a:lnTo>
                    <a:pt x="14269" y="6523"/>
                  </a:lnTo>
                  <a:lnTo>
                    <a:pt x="12968" y="5146"/>
                  </a:lnTo>
                  <a:lnTo>
                    <a:pt x="12968" y="4114"/>
                  </a:lnTo>
                  <a:lnTo>
                    <a:pt x="10366" y="1721"/>
                  </a:lnTo>
                  <a:lnTo>
                    <a:pt x="10366" y="2393"/>
                  </a:lnTo>
                  <a:lnTo>
                    <a:pt x="8219" y="1377"/>
                  </a:lnTo>
                  <a:lnTo>
                    <a:pt x="6050" y="0"/>
                  </a:lnTo>
                  <a:close/>
                </a:path>
              </a:pathLst>
            </a:custGeom>
            <a:solidFill>
              <a:srgbClr val="CCD4D9"/>
            </a:solidFill>
            <a:ln w="12700" cap="flat">
              <a:noFill/>
              <a:miter lim="400000"/>
            </a:ln>
            <a:effectLst/>
          </p:spPr>
          <p:txBody>
            <a:bodyPr wrap="square" lIns="0" tIns="0" rIns="0" bIns="0" numCol="1" anchor="ctr">
              <a:noAutofit/>
            </a:bodyPr>
            <a:lstStyle/>
            <a:p>
              <a:pPr defTabSz="342900">
                <a:lnSpc>
                  <a:spcPct val="100000"/>
                </a:lnSpc>
                <a:spcBef>
                  <a:spcPts val="0"/>
                </a:spcBef>
                <a:defRPr sz="1400">
                  <a:latin typeface="Arial"/>
                  <a:ea typeface="Arial"/>
                  <a:cs typeface="Arial"/>
                  <a:sym typeface="Arial"/>
                </a:defRPr>
              </a:pPr>
              <a:endParaRPr sz="525"/>
            </a:p>
          </p:txBody>
        </p:sp>
        <p:sp>
          <p:nvSpPr>
            <p:cNvPr id="119" name="Google Shape;10514;p32">
              <a:extLst>
                <a:ext uri="{FF2B5EF4-FFF2-40B4-BE49-F238E27FC236}">
                  <a16:creationId xmlns:a16="http://schemas.microsoft.com/office/drawing/2014/main" id="{75D6F5A9-1F9B-3DF1-B982-6FC18B642D59}"/>
                </a:ext>
              </a:extLst>
            </p:cNvPr>
            <p:cNvSpPr/>
            <p:nvPr/>
          </p:nvSpPr>
          <p:spPr>
            <a:xfrm>
              <a:off x="12473237" y="5379239"/>
              <a:ext cx="271610" cy="226941"/>
            </a:xfrm>
            <a:custGeom>
              <a:avLst/>
              <a:gdLst/>
              <a:ahLst/>
              <a:cxnLst>
                <a:cxn ang="0">
                  <a:pos x="wd2" y="hd2"/>
                </a:cxn>
                <a:cxn ang="5400000">
                  <a:pos x="wd2" y="hd2"/>
                </a:cxn>
                <a:cxn ang="10800000">
                  <a:pos x="wd2" y="hd2"/>
                </a:cxn>
                <a:cxn ang="16200000">
                  <a:pos x="wd2" y="hd2"/>
                </a:cxn>
              </a:cxnLst>
              <a:rect l="0" t="0" r="r" b="b"/>
              <a:pathLst>
                <a:path w="21600" h="21600" extrusionOk="0">
                  <a:moveTo>
                    <a:pt x="1042" y="0"/>
                  </a:moveTo>
                  <a:lnTo>
                    <a:pt x="625" y="476"/>
                  </a:lnTo>
                  <a:lnTo>
                    <a:pt x="625" y="1895"/>
                  </a:lnTo>
                  <a:lnTo>
                    <a:pt x="0" y="2609"/>
                  </a:lnTo>
                  <a:lnTo>
                    <a:pt x="417" y="3562"/>
                  </a:lnTo>
                  <a:lnTo>
                    <a:pt x="834" y="3562"/>
                  </a:lnTo>
                  <a:lnTo>
                    <a:pt x="2075" y="4980"/>
                  </a:lnTo>
                  <a:lnTo>
                    <a:pt x="2492" y="6171"/>
                  </a:lnTo>
                  <a:lnTo>
                    <a:pt x="3117" y="7363"/>
                  </a:lnTo>
                  <a:lnTo>
                    <a:pt x="2700" y="7601"/>
                  </a:lnTo>
                  <a:lnTo>
                    <a:pt x="2908" y="8542"/>
                  </a:lnTo>
                  <a:lnTo>
                    <a:pt x="7683" y="13058"/>
                  </a:lnTo>
                  <a:lnTo>
                    <a:pt x="11425" y="18276"/>
                  </a:lnTo>
                  <a:lnTo>
                    <a:pt x="11008" y="19229"/>
                  </a:lnTo>
                  <a:lnTo>
                    <a:pt x="11842" y="19467"/>
                  </a:lnTo>
                  <a:lnTo>
                    <a:pt x="13917" y="19705"/>
                  </a:lnTo>
                  <a:lnTo>
                    <a:pt x="14542" y="19467"/>
                  </a:lnTo>
                  <a:lnTo>
                    <a:pt x="15575" y="21600"/>
                  </a:lnTo>
                  <a:lnTo>
                    <a:pt x="16408" y="20885"/>
                  </a:lnTo>
                  <a:lnTo>
                    <a:pt x="17034" y="19705"/>
                  </a:lnTo>
                  <a:lnTo>
                    <a:pt x="17034" y="18038"/>
                  </a:lnTo>
                  <a:lnTo>
                    <a:pt x="17451" y="16620"/>
                  </a:lnTo>
                  <a:lnTo>
                    <a:pt x="18275" y="16620"/>
                  </a:lnTo>
                  <a:lnTo>
                    <a:pt x="19108" y="15905"/>
                  </a:lnTo>
                  <a:lnTo>
                    <a:pt x="18692" y="14952"/>
                  </a:lnTo>
                  <a:lnTo>
                    <a:pt x="17659" y="14476"/>
                  </a:lnTo>
                  <a:lnTo>
                    <a:pt x="17659" y="13296"/>
                  </a:lnTo>
                  <a:lnTo>
                    <a:pt x="18483" y="12581"/>
                  </a:lnTo>
                  <a:lnTo>
                    <a:pt x="19525" y="13534"/>
                  </a:lnTo>
                  <a:lnTo>
                    <a:pt x="20558" y="14237"/>
                  </a:lnTo>
                  <a:lnTo>
                    <a:pt x="21183" y="13534"/>
                  </a:lnTo>
                  <a:lnTo>
                    <a:pt x="19734" y="11866"/>
                  </a:lnTo>
                  <a:lnTo>
                    <a:pt x="19734" y="10210"/>
                  </a:lnTo>
                  <a:lnTo>
                    <a:pt x="20359" y="9972"/>
                  </a:lnTo>
                  <a:lnTo>
                    <a:pt x="21392" y="10687"/>
                  </a:lnTo>
                  <a:lnTo>
                    <a:pt x="21600" y="9734"/>
                  </a:lnTo>
                  <a:lnTo>
                    <a:pt x="21183" y="9019"/>
                  </a:lnTo>
                  <a:lnTo>
                    <a:pt x="20151" y="8781"/>
                  </a:lnTo>
                  <a:lnTo>
                    <a:pt x="18483" y="7363"/>
                  </a:lnTo>
                  <a:lnTo>
                    <a:pt x="18483" y="6410"/>
                  </a:lnTo>
                  <a:lnTo>
                    <a:pt x="19525" y="4753"/>
                  </a:lnTo>
                  <a:lnTo>
                    <a:pt x="19734" y="2847"/>
                  </a:lnTo>
                  <a:lnTo>
                    <a:pt x="19108" y="2847"/>
                  </a:lnTo>
                  <a:lnTo>
                    <a:pt x="18483" y="3086"/>
                  </a:lnTo>
                  <a:lnTo>
                    <a:pt x="18066" y="2609"/>
                  </a:lnTo>
                  <a:lnTo>
                    <a:pt x="16408" y="2609"/>
                  </a:lnTo>
                  <a:lnTo>
                    <a:pt x="15366" y="1429"/>
                  </a:lnTo>
                  <a:lnTo>
                    <a:pt x="14542" y="1668"/>
                  </a:lnTo>
                  <a:lnTo>
                    <a:pt x="13292" y="1191"/>
                  </a:lnTo>
                  <a:lnTo>
                    <a:pt x="12051" y="1429"/>
                  </a:lnTo>
                  <a:lnTo>
                    <a:pt x="11842" y="715"/>
                  </a:lnTo>
                  <a:lnTo>
                    <a:pt x="10800" y="1429"/>
                  </a:lnTo>
                  <a:lnTo>
                    <a:pt x="9351" y="715"/>
                  </a:lnTo>
                  <a:lnTo>
                    <a:pt x="8934" y="1429"/>
                  </a:lnTo>
                  <a:lnTo>
                    <a:pt x="8308" y="238"/>
                  </a:lnTo>
                  <a:lnTo>
                    <a:pt x="7266" y="0"/>
                  </a:lnTo>
                  <a:lnTo>
                    <a:pt x="6849" y="476"/>
                  </a:lnTo>
                  <a:lnTo>
                    <a:pt x="6025" y="0"/>
                  </a:lnTo>
                  <a:lnTo>
                    <a:pt x="5608" y="715"/>
                  </a:lnTo>
                  <a:lnTo>
                    <a:pt x="4775" y="476"/>
                  </a:lnTo>
                  <a:lnTo>
                    <a:pt x="3742" y="715"/>
                  </a:lnTo>
                  <a:lnTo>
                    <a:pt x="3742" y="1668"/>
                  </a:lnTo>
                  <a:lnTo>
                    <a:pt x="2908" y="1895"/>
                  </a:lnTo>
                  <a:lnTo>
                    <a:pt x="2492" y="1191"/>
                  </a:lnTo>
                  <a:lnTo>
                    <a:pt x="1042" y="0"/>
                  </a:lnTo>
                  <a:close/>
                </a:path>
              </a:pathLst>
            </a:custGeom>
            <a:solidFill>
              <a:srgbClr val="CCD4DB"/>
            </a:solidFill>
            <a:ln w="12700" cap="flat">
              <a:noFill/>
              <a:miter lim="400000"/>
            </a:ln>
            <a:effectLst/>
          </p:spPr>
          <p:txBody>
            <a:bodyPr wrap="square" lIns="0" tIns="0" rIns="0" bIns="0" numCol="1" anchor="ctr">
              <a:noAutofit/>
            </a:bodyPr>
            <a:lstStyle/>
            <a:p>
              <a:pPr defTabSz="342900">
                <a:lnSpc>
                  <a:spcPct val="100000"/>
                </a:lnSpc>
                <a:spcBef>
                  <a:spcPts val="0"/>
                </a:spcBef>
                <a:defRPr sz="1400">
                  <a:latin typeface="Arial"/>
                  <a:ea typeface="Arial"/>
                  <a:cs typeface="Arial"/>
                  <a:sym typeface="Arial"/>
                </a:defRPr>
              </a:pPr>
              <a:endParaRPr sz="525"/>
            </a:p>
          </p:txBody>
        </p:sp>
        <p:sp>
          <p:nvSpPr>
            <p:cNvPr id="120" name="Google Shape;10515;p32">
              <a:extLst>
                <a:ext uri="{FF2B5EF4-FFF2-40B4-BE49-F238E27FC236}">
                  <a16:creationId xmlns:a16="http://schemas.microsoft.com/office/drawing/2014/main" id="{9FF214F4-75A4-976D-3F8E-AC26FC1DA834}"/>
                </a:ext>
              </a:extLst>
            </p:cNvPr>
            <p:cNvSpPr/>
            <p:nvPr/>
          </p:nvSpPr>
          <p:spPr>
            <a:xfrm>
              <a:off x="12324324" y="5247059"/>
              <a:ext cx="211567" cy="127178"/>
            </a:xfrm>
            <a:custGeom>
              <a:avLst/>
              <a:gdLst/>
              <a:ahLst/>
              <a:cxnLst>
                <a:cxn ang="0">
                  <a:pos x="wd2" y="hd2"/>
                </a:cxn>
                <a:cxn ang="5400000">
                  <a:pos x="wd2" y="hd2"/>
                </a:cxn>
                <a:cxn ang="10800000">
                  <a:pos x="wd2" y="hd2"/>
                </a:cxn>
                <a:cxn ang="16200000">
                  <a:pos x="wd2" y="hd2"/>
                </a:cxn>
              </a:cxnLst>
              <a:rect l="0" t="0" r="r" b="b"/>
              <a:pathLst>
                <a:path w="21600" h="21600" extrusionOk="0">
                  <a:moveTo>
                    <a:pt x="19204" y="0"/>
                  </a:moveTo>
                  <a:lnTo>
                    <a:pt x="17599" y="1275"/>
                  </a:lnTo>
                  <a:lnTo>
                    <a:pt x="14400" y="4231"/>
                  </a:lnTo>
                  <a:lnTo>
                    <a:pt x="13597" y="3806"/>
                  </a:lnTo>
                  <a:lnTo>
                    <a:pt x="12539" y="4231"/>
                  </a:lnTo>
                  <a:lnTo>
                    <a:pt x="10934" y="5506"/>
                  </a:lnTo>
                  <a:lnTo>
                    <a:pt x="9341" y="5506"/>
                  </a:lnTo>
                  <a:lnTo>
                    <a:pt x="7735" y="6357"/>
                  </a:lnTo>
                  <a:lnTo>
                    <a:pt x="6665" y="4656"/>
                  </a:lnTo>
                  <a:lnTo>
                    <a:pt x="3199" y="4656"/>
                  </a:lnTo>
                  <a:lnTo>
                    <a:pt x="1873" y="4231"/>
                  </a:lnTo>
                  <a:lnTo>
                    <a:pt x="268" y="8482"/>
                  </a:lnTo>
                  <a:lnTo>
                    <a:pt x="1070" y="10162"/>
                  </a:lnTo>
                  <a:lnTo>
                    <a:pt x="0" y="12713"/>
                  </a:lnTo>
                  <a:lnTo>
                    <a:pt x="268" y="16519"/>
                  </a:lnTo>
                  <a:lnTo>
                    <a:pt x="535" y="16519"/>
                  </a:lnTo>
                  <a:lnTo>
                    <a:pt x="1873" y="17369"/>
                  </a:lnTo>
                  <a:lnTo>
                    <a:pt x="1873" y="19070"/>
                  </a:lnTo>
                  <a:lnTo>
                    <a:pt x="535" y="19495"/>
                  </a:lnTo>
                  <a:lnTo>
                    <a:pt x="535" y="21600"/>
                  </a:lnTo>
                  <a:lnTo>
                    <a:pt x="3199" y="21600"/>
                  </a:lnTo>
                  <a:lnTo>
                    <a:pt x="5072" y="19495"/>
                  </a:lnTo>
                  <a:lnTo>
                    <a:pt x="6665" y="18644"/>
                  </a:lnTo>
                  <a:lnTo>
                    <a:pt x="9341" y="20750"/>
                  </a:lnTo>
                  <a:lnTo>
                    <a:pt x="10934" y="20750"/>
                  </a:lnTo>
                  <a:lnTo>
                    <a:pt x="11201" y="16519"/>
                  </a:lnTo>
                  <a:lnTo>
                    <a:pt x="13597" y="14818"/>
                  </a:lnTo>
                  <a:lnTo>
                    <a:pt x="13865" y="11863"/>
                  </a:lnTo>
                  <a:lnTo>
                    <a:pt x="18401" y="8057"/>
                  </a:lnTo>
                  <a:lnTo>
                    <a:pt x="21600" y="8057"/>
                  </a:lnTo>
                  <a:lnTo>
                    <a:pt x="21332" y="3806"/>
                  </a:lnTo>
                  <a:lnTo>
                    <a:pt x="19204" y="0"/>
                  </a:lnTo>
                  <a:close/>
                </a:path>
              </a:pathLst>
            </a:custGeom>
            <a:solidFill>
              <a:srgbClr val="CCD4D9"/>
            </a:solidFill>
            <a:ln w="12700" cap="flat">
              <a:noFill/>
              <a:miter lim="400000"/>
            </a:ln>
            <a:effectLst/>
          </p:spPr>
          <p:txBody>
            <a:bodyPr wrap="square" lIns="0" tIns="0" rIns="0" bIns="0" numCol="1" anchor="ctr">
              <a:noAutofit/>
            </a:bodyPr>
            <a:lstStyle/>
            <a:p>
              <a:pPr defTabSz="342900">
                <a:lnSpc>
                  <a:spcPct val="100000"/>
                </a:lnSpc>
                <a:spcBef>
                  <a:spcPts val="0"/>
                </a:spcBef>
                <a:defRPr sz="1400">
                  <a:latin typeface="Arial"/>
                  <a:ea typeface="Arial"/>
                  <a:cs typeface="Arial"/>
                  <a:sym typeface="Arial"/>
                </a:defRPr>
              </a:pPr>
              <a:endParaRPr sz="525"/>
            </a:p>
          </p:txBody>
        </p:sp>
        <p:sp>
          <p:nvSpPr>
            <p:cNvPr id="121" name="Google Shape;10516;p32">
              <a:extLst>
                <a:ext uri="{FF2B5EF4-FFF2-40B4-BE49-F238E27FC236}">
                  <a16:creationId xmlns:a16="http://schemas.microsoft.com/office/drawing/2014/main" id="{F49B4A72-A9F0-60E7-4607-6638085515BE}"/>
                </a:ext>
              </a:extLst>
            </p:cNvPr>
            <p:cNvSpPr/>
            <p:nvPr/>
          </p:nvSpPr>
          <p:spPr>
            <a:xfrm>
              <a:off x="12052727" y="5055040"/>
              <a:ext cx="498897" cy="229435"/>
            </a:xfrm>
            <a:custGeom>
              <a:avLst/>
              <a:gdLst/>
              <a:ahLst/>
              <a:cxnLst>
                <a:cxn ang="0">
                  <a:pos x="wd2" y="hd2"/>
                </a:cxn>
                <a:cxn ang="5400000">
                  <a:pos x="wd2" y="hd2"/>
                </a:cxn>
                <a:cxn ang="10800000">
                  <a:pos x="wd2" y="hd2"/>
                </a:cxn>
                <a:cxn ang="16200000">
                  <a:pos x="wd2" y="hd2"/>
                </a:cxn>
              </a:cxnLst>
              <a:rect l="0" t="0" r="r" b="b"/>
              <a:pathLst>
                <a:path w="21600" h="21600" extrusionOk="0">
                  <a:moveTo>
                    <a:pt x="15380" y="0"/>
                  </a:moveTo>
                  <a:lnTo>
                    <a:pt x="15153" y="1178"/>
                  </a:lnTo>
                  <a:lnTo>
                    <a:pt x="14813" y="1638"/>
                  </a:lnTo>
                  <a:lnTo>
                    <a:pt x="14699" y="2816"/>
                  </a:lnTo>
                  <a:lnTo>
                    <a:pt x="13910" y="2816"/>
                  </a:lnTo>
                  <a:lnTo>
                    <a:pt x="13570" y="3523"/>
                  </a:lnTo>
                  <a:lnTo>
                    <a:pt x="11986" y="1638"/>
                  </a:lnTo>
                  <a:lnTo>
                    <a:pt x="11646" y="1638"/>
                  </a:lnTo>
                  <a:lnTo>
                    <a:pt x="11424" y="2816"/>
                  </a:lnTo>
                  <a:lnTo>
                    <a:pt x="11424" y="3995"/>
                  </a:lnTo>
                  <a:lnTo>
                    <a:pt x="11084" y="3995"/>
                  </a:lnTo>
                  <a:lnTo>
                    <a:pt x="10630" y="5162"/>
                  </a:lnTo>
                  <a:lnTo>
                    <a:pt x="9954" y="6104"/>
                  </a:lnTo>
                  <a:lnTo>
                    <a:pt x="9046" y="8214"/>
                  </a:lnTo>
                  <a:lnTo>
                    <a:pt x="9046" y="8921"/>
                  </a:lnTo>
                  <a:lnTo>
                    <a:pt x="9954" y="9863"/>
                  </a:lnTo>
                  <a:lnTo>
                    <a:pt x="10068" y="11030"/>
                  </a:lnTo>
                  <a:lnTo>
                    <a:pt x="9614" y="11737"/>
                  </a:lnTo>
                  <a:lnTo>
                    <a:pt x="8933" y="10794"/>
                  </a:lnTo>
                  <a:lnTo>
                    <a:pt x="8257" y="11030"/>
                  </a:lnTo>
                  <a:lnTo>
                    <a:pt x="7463" y="10794"/>
                  </a:lnTo>
                  <a:lnTo>
                    <a:pt x="7128" y="10794"/>
                  </a:lnTo>
                  <a:lnTo>
                    <a:pt x="6107" y="12208"/>
                  </a:lnTo>
                  <a:lnTo>
                    <a:pt x="5545" y="12444"/>
                  </a:lnTo>
                  <a:lnTo>
                    <a:pt x="5091" y="12208"/>
                  </a:lnTo>
                  <a:lnTo>
                    <a:pt x="4523" y="12444"/>
                  </a:lnTo>
                  <a:lnTo>
                    <a:pt x="4075" y="11737"/>
                  </a:lnTo>
                  <a:lnTo>
                    <a:pt x="2378" y="11737"/>
                  </a:lnTo>
                  <a:lnTo>
                    <a:pt x="2378" y="12444"/>
                  </a:lnTo>
                  <a:lnTo>
                    <a:pt x="2264" y="13151"/>
                  </a:lnTo>
                  <a:lnTo>
                    <a:pt x="1470" y="12915"/>
                  </a:lnTo>
                  <a:lnTo>
                    <a:pt x="1021" y="11737"/>
                  </a:lnTo>
                  <a:lnTo>
                    <a:pt x="454" y="12208"/>
                  </a:lnTo>
                  <a:lnTo>
                    <a:pt x="113" y="12444"/>
                  </a:lnTo>
                  <a:lnTo>
                    <a:pt x="0" y="12444"/>
                  </a:lnTo>
                  <a:lnTo>
                    <a:pt x="340" y="13151"/>
                  </a:lnTo>
                  <a:lnTo>
                    <a:pt x="340" y="14082"/>
                  </a:lnTo>
                  <a:lnTo>
                    <a:pt x="567" y="14553"/>
                  </a:lnTo>
                  <a:lnTo>
                    <a:pt x="567" y="15732"/>
                  </a:lnTo>
                  <a:lnTo>
                    <a:pt x="1135" y="15732"/>
                  </a:lnTo>
                  <a:lnTo>
                    <a:pt x="1583" y="15496"/>
                  </a:lnTo>
                  <a:lnTo>
                    <a:pt x="2151" y="16898"/>
                  </a:lnTo>
                  <a:lnTo>
                    <a:pt x="2713" y="15732"/>
                  </a:lnTo>
                  <a:lnTo>
                    <a:pt x="3167" y="15732"/>
                  </a:lnTo>
                  <a:lnTo>
                    <a:pt x="3394" y="16898"/>
                  </a:lnTo>
                  <a:lnTo>
                    <a:pt x="4523" y="17841"/>
                  </a:lnTo>
                  <a:lnTo>
                    <a:pt x="6107" y="15732"/>
                  </a:lnTo>
                  <a:lnTo>
                    <a:pt x="6787" y="15967"/>
                  </a:lnTo>
                  <a:lnTo>
                    <a:pt x="7803" y="15967"/>
                  </a:lnTo>
                  <a:lnTo>
                    <a:pt x="7803" y="17134"/>
                  </a:lnTo>
                  <a:lnTo>
                    <a:pt x="9387" y="19255"/>
                  </a:lnTo>
                  <a:lnTo>
                    <a:pt x="11197" y="19951"/>
                  </a:lnTo>
                  <a:lnTo>
                    <a:pt x="12213" y="19490"/>
                  </a:lnTo>
                  <a:lnTo>
                    <a:pt x="12554" y="20422"/>
                  </a:lnTo>
                  <a:lnTo>
                    <a:pt x="13116" y="20657"/>
                  </a:lnTo>
                  <a:lnTo>
                    <a:pt x="14586" y="20657"/>
                  </a:lnTo>
                  <a:lnTo>
                    <a:pt x="15039" y="21600"/>
                  </a:lnTo>
                  <a:lnTo>
                    <a:pt x="15720" y="21129"/>
                  </a:lnTo>
                  <a:lnTo>
                    <a:pt x="16396" y="21129"/>
                  </a:lnTo>
                  <a:lnTo>
                    <a:pt x="17077" y="20422"/>
                  </a:lnTo>
                  <a:lnTo>
                    <a:pt x="17525" y="20186"/>
                  </a:lnTo>
                  <a:lnTo>
                    <a:pt x="17866" y="20422"/>
                  </a:lnTo>
                  <a:lnTo>
                    <a:pt x="19222" y="18784"/>
                  </a:lnTo>
                  <a:lnTo>
                    <a:pt x="19903" y="18077"/>
                  </a:lnTo>
                  <a:lnTo>
                    <a:pt x="20130" y="18077"/>
                  </a:lnTo>
                  <a:lnTo>
                    <a:pt x="20692" y="16898"/>
                  </a:lnTo>
                  <a:lnTo>
                    <a:pt x="20244" y="15732"/>
                  </a:lnTo>
                  <a:lnTo>
                    <a:pt x="20357" y="14553"/>
                  </a:lnTo>
                  <a:lnTo>
                    <a:pt x="20692" y="12915"/>
                  </a:lnTo>
                  <a:lnTo>
                    <a:pt x="20130" y="11737"/>
                  </a:lnTo>
                  <a:lnTo>
                    <a:pt x="20244" y="11030"/>
                  </a:lnTo>
                  <a:lnTo>
                    <a:pt x="21487" y="11030"/>
                  </a:lnTo>
                  <a:lnTo>
                    <a:pt x="21600" y="9863"/>
                  </a:lnTo>
                  <a:lnTo>
                    <a:pt x="21487" y="8449"/>
                  </a:lnTo>
                  <a:lnTo>
                    <a:pt x="21487" y="7518"/>
                  </a:lnTo>
                  <a:lnTo>
                    <a:pt x="21373" y="4926"/>
                  </a:lnTo>
                  <a:lnTo>
                    <a:pt x="21373" y="2816"/>
                  </a:lnTo>
                  <a:lnTo>
                    <a:pt x="20130" y="2345"/>
                  </a:lnTo>
                  <a:lnTo>
                    <a:pt x="19676" y="1414"/>
                  </a:lnTo>
                  <a:lnTo>
                    <a:pt x="18774" y="1638"/>
                  </a:lnTo>
                  <a:lnTo>
                    <a:pt x="17979" y="1638"/>
                  </a:lnTo>
                  <a:lnTo>
                    <a:pt x="17077" y="471"/>
                  </a:lnTo>
                  <a:lnTo>
                    <a:pt x="15947" y="471"/>
                  </a:lnTo>
                  <a:lnTo>
                    <a:pt x="15380" y="0"/>
                  </a:lnTo>
                  <a:close/>
                </a:path>
              </a:pathLst>
            </a:custGeom>
            <a:solidFill>
              <a:srgbClr val="CCD4DB"/>
            </a:solidFill>
            <a:ln w="12700" cap="flat">
              <a:noFill/>
              <a:miter lim="400000"/>
            </a:ln>
            <a:effectLst/>
          </p:spPr>
          <p:txBody>
            <a:bodyPr wrap="square" lIns="0" tIns="0" rIns="0" bIns="0" numCol="1" anchor="ctr">
              <a:noAutofit/>
            </a:bodyPr>
            <a:lstStyle/>
            <a:p>
              <a:pPr defTabSz="342900">
                <a:lnSpc>
                  <a:spcPct val="100000"/>
                </a:lnSpc>
                <a:spcBef>
                  <a:spcPts val="0"/>
                </a:spcBef>
                <a:defRPr sz="1400">
                  <a:latin typeface="Arial"/>
                  <a:ea typeface="Arial"/>
                  <a:cs typeface="Arial"/>
                  <a:sym typeface="Arial"/>
                </a:defRPr>
              </a:pPr>
              <a:endParaRPr sz="525"/>
            </a:p>
          </p:txBody>
        </p:sp>
        <p:sp>
          <p:nvSpPr>
            <p:cNvPr id="122" name="Google Shape;10517;p32">
              <a:extLst>
                <a:ext uri="{FF2B5EF4-FFF2-40B4-BE49-F238E27FC236}">
                  <a16:creationId xmlns:a16="http://schemas.microsoft.com/office/drawing/2014/main" id="{7EDAE87F-074A-4631-F4E1-AB5A0B018A14}"/>
                </a:ext>
              </a:extLst>
            </p:cNvPr>
            <p:cNvSpPr/>
            <p:nvPr/>
          </p:nvSpPr>
          <p:spPr>
            <a:xfrm>
              <a:off x="12334817" y="4506419"/>
              <a:ext cx="660787" cy="531231"/>
            </a:xfrm>
            <a:custGeom>
              <a:avLst/>
              <a:gdLst/>
              <a:ahLst/>
              <a:cxnLst>
                <a:cxn ang="0">
                  <a:pos x="wd2" y="hd2"/>
                </a:cxn>
                <a:cxn ang="5400000">
                  <a:pos x="wd2" y="hd2"/>
                </a:cxn>
                <a:cxn ang="10800000">
                  <a:pos x="wd2" y="hd2"/>
                </a:cxn>
                <a:cxn ang="16200000">
                  <a:pos x="wd2" y="hd2"/>
                </a:cxn>
              </a:cxnLst>
              <a:rect l="0" t="0" r="r" b="b"/>
              <a:pathLst>
                <a:path w="21600" h="21600" extrusionOk="0">
                  <a:moveTo>
                    <a:pt x="7683" y="0"/>
                  </a:moveTo>
                  <a:lnTo>
                    <a:pt x="6659" y="504"/>
                  </a:lnTo>
                  <a:lnTo>
                    <a:pt x="6063" y="504"/>
                  </a:lnTo>
                  <a:lnTo>
                    <a:pt x="5378" y="708"/>
                  </a:lnTo>
                  <a:lnTo>
                    <a:pt x="4953" y="1522"/>
                  </a:lnTo>
                  <a:lnTo>
                    <a:pt x="4268" y="1522"/>
                  </a:lnTo>
                  <a:lnTo>
                    <a:pt x="3843" y="1924"/>
                  </a:lnTo>
                  <a:lnTo>
                    <a:pt x="3843" y="2535"/>
                  </a:lnTo>
                  <a:lnTo>
                    <a:pt x="3072" y="2535"/>
                  </a:lnTo>
                  <a:lnTo>
                    <a:pt x="1963" y="3242"/>
                  </a:lnTo>
                  <a:lnTo>
                    <a:pt x="1281" y="3242"/>
                  </a:lnTo>
                  <a:lnTo>
                    <a:pt x="1024" y="3853"/>
                  </a:lnTo>
                  <a:lnTo>
                    <a:pt x="853" y="4662"/>
                  </a:lnTo>
                  <a:lnTo>
                    <a:pt x="600" y="4764"/>
                  </a:lnTo>
                  <a:lnTo>
                    <a:pt x="681" y="5069"/>
                  </a:lnTo>
                  <a:lnTo>
                    <a:pt x="514" y="5069"/>
                  </a:lnTo>
                  <a:lnTo>
                    <a:pt x="681" y="6286"/>
                  </a:lnTo>
                  <a:lnTo>
                    <a:pt x="600" y="7197"/>
                  </a:lnTo>
                  <a:lnTo>
                    <a:pt x="0" y="7604"/>
                  </a:lnTo>
                  <a:lnTo>
                    <a:pt x="0" y="7909"/>
                  </a:lnTo>
                  <a:lnTo>
                    <a:pt x="681" y="8922"/>
                  </a:lnTo>
                  <a:lnTo>
                    <a:pt x="600" y="9431"/>
                  </a:lnTo>
                  <a:lnTo>
                    <a:pt x="938" y="9935"/>
                  </a:lnTo>
                  <a:lnTo>
                    <a:pt x="938" y="10342"/>
                  </a:lnTo>
                  <a:lnTo>
                    <a:pt x="1110" y="10953"/>
                  </a:lnTo>
                  <a:lnTo>
                    <a:pt x="938" y="11457"/>
                  </a:lnTo>
                  <a:lnTo>
                    <a:pt x="1367" y="12673"/>
                  </a:lnTo>
                  <a:lnTo>
                    <a:pt x="1710" y="12877"/>
                  </a:lnTo>
                  <a:lnTo>
                    <a:pt x="1963" y="13284"/>
                  </a:lnTo>
                  <a:lnTo>
                    <a:pt x="1963" y="14805"/>
                  </a:lnTo>
                  <a:lnTo>
                    <a:pt x="1877" y="15004"/>
                  </a:lnTo>
                  <a:lnTo>
                    <a:pt x="2134" y="15411"/>
                  </a:lnTo>
                  <a:lnTo>
                    <a:pt x="2305" y="15208"/>
                  </a:lnTo>
                  <a:lnTo>
                    <a:pt x="2648" y="15309"/>
                  </a:lnTo>
                  <a:lnTo>
                    <a:pt x="2987" y="15004"/>
                  </a:lnTo>
                  <a:lnTo>
                    <a:pt x="3929" y="15309"/>
                  </a:lnTo>
                  <a:lnTo>
                    <a:pt x="3843" y="15513"/>
                  </a:lnTo>
                  <a:lnTo>
                    <a:pt x="4268" y="16022"/>
                  </a:lnTo>
                  <a:lnTo>
                    <a:pt x="4696" y="16022"/>
                  </a:lnTo>
                  <a:lnTo>
                    <a:pt x="4953" y="16424"/>
                  </a:lnTo>
                  <a:lnTo>
                    <a:pt x="4782" y="16933"/>
                  </a:lnTo>
                  <a:lnTo>
                    <a:pt x="4868" y="17340"/>
                  </a:lnTo>
                  <a:lnTo>
                    <a:pt x="5121" y="17442"/>
                  </a:lnTo>
                  <a:lnTo>
                    <a:pt x="5121" y="17946"/>
                  </a:lnTo>
                  <a:lnTo>
                    <a:pt x="5378" y="18048"/>
                  </a:lnTo>
                  <a:lnTo>
                    <a:pt x="5635" y="17844"/>
                  </a:lnTo>
                  <a:lnTo>
                    <a:pt x="5977" y="17844"/>
                  </a:lnTo>
                  <a:lnTo>
                    <a:pt x="5378" y="17035"/>
                  </a:lnTo>
                  <a:lnTo>
                    <a:pt x="5635" y="16831"/>
                  </a:lnTo>
                  <a:lnTo>
                    <a:pt x="6659" y="17544"/>
                  </a:lnTo>
                  <a:lnTo>
                    <a:pt x="7426" y="17442"/>
                  </a:lnTo>
                  <a:lnTo>
                    <a:pt x="7258" y="17946"/>
                  </a:lnTo>
                  <a:lnTo>
                    <a:pt x="7768" y="18455"/>
                  </a:lnTo>
                  <a:lnTo>
                    <a:pt x="8707" y="18251"/>
                  </a:lnTo>
                  <a:lnTo>
                    <a:pt x="9392" y="18455"/>
                  </a:lnTo>
                  <a:lnTo>
                    <a:pt x="10755" y="19773"/>
                  </a:lnTo>
                  <a:lnTo>
                    <a:pt x="11269" y="20582"/>
                  </a:lnTo>
                  <a:lnTo>
                    <a:pt x="11612" y="20582"/>
                  </a:lnTo>
                  <a:lnTo>
                    <a:pt x="11783" y="20379"/>
                  </a:lnTo>
                  <a:lnTo>
                    <a:pt x="12465" y="20379"/>
                  </a:lnTo>
                  <a:lnTo>
                    <a:pt x="12807" y="20786"/>
                  </a:lnTo>
                  <a:lnTo>
                    <a:pt x="12975" y="21498"/>
                  </a:lnTo>
                  <a:lnTo>
                    <a:pt x="13060" y="21600"/>
                  </a:lnTo>
                  <a:lnTo>
                    <a:pt x="13489" y="21498"/>
                  </a:lnTo>
                  <a:lnTo>
                    <a:pt x="13832" y="20989"/>
                  </a:lnTo>
                  <a:lnTo>
                    <a:pt x="14170" y="20888"/>
                  </a:lnTo>
                  <a:lnTo>
                    <a:pt x="14599" y="20989"/>
                  </a:lnTo>
                  <a:lnTo>
                    <a:pt x="15113" y="20989"/>
                  </a:lnTo>
                  <a:lnTo>
                    <a:pt x="15451" y="21295"/>
                  </a:lnTo>
                  <a:lnTo>
                    <a:pt x="15794" y="20888"/>
                  </a:lnTo>
                  <a:lnTo>
                    <a:pt x="16051" y="20786"/>
                  </a:lnTo>
                  <a:lnTo>
                    <a:pt x="16475" y="20989"/>
                  </a:lnTo>
                  <a:lnTo>
                    <a:pt x="16732" y="20888"/>
                  </a:lnTo>
                  <a:lnTo>
                    <a:pt x="17671" y="20888"/>
                  </a:lnTo>
                  <a:lnTo>
                    <a:pt x="18609" y="21498"/>
                  </a:lnTo>
                  <a:lnTo>
                    <a:pt x="19209" y="21600"/>
                  </a:lnTo>
                  <a:lnTo>
                    <a:pt x="19209" y="20786"/>
                  </a:lnTo>
                  <a:lnTo>
                    <a:pt x="19038" y="19976"/>
                  </a:lnTo>
                  <a:lnTo>
                    <a:pt x="20576" y="18048"/>
                  </a:lnTo>
                  <a:lnTo>
                    <a:pt x="20662" y="17238"/>
                  </a:lnTo>
                  <a:lnTo>
                    <a:pt x="21086" y="16831"/>
                  </a:lnTo>
                  <a:lnTo>
                    <a:pt x="21429" y="16831"/>
                  </a:lnTo>
                  <a:lnTo>
                    <a:pt x="21600" y="15920"/>
                  </a:lnTo>
                  <a:lnTo>
                    <a:pt x="21429" y="15513"/>
                  </a:lnTo>
                  <a:lnTo>
                    <a:pt x="21343" y="15208"/>
                  </a:lnTo>
                  <a:lnTo>
                    <a:pt x="21514" y="14805"/>
                  </a:lnTo>
                  <a:lnTo>
                    <a:pt x="21000" y="14398"/>
                  </a:lnTo>
                  <a:lnTo>
                    <a:pt x="20662" y="13686"/>
                  </a:lnTo>
                  <a:lnTo>
                    <a:pt x="20490" y="13284"/>
                  </a:lnTo>
                  <a:lnTo>
                    <a:pt x="20319" y="11966"/>
                  </a:lnTo>
                  <a:lnTo>
                    <a:pt x="20490" y="11457"/>
                  </a:lnTo>
                  <a:lnTo>
                    <a:pt x="20490" y="11253"/>
                  </a:lnTo>
                  <a:lnTo>
                    <a:pt x="19890" y="10342"/>
                  </a:lnTo>
                  <a:lnTo>
                    <a:pt x="19805" y="9431"/>
                  </a:lnTo>
                  <a:lnTo>
                    <a:pt x="20147" y="8820"/>
                  </a:lnTo>
                  <a:lnTo>
                    <a:pt x="20576" y="8617"/>
                  </a:lnTo>
                  <a:lnTo>
                    <a:pt x="20576" y="6795"/>
                  </a:lnTo>
                  <a:lnTo>
                    <a:pt x="20319" y="6591"/>
                  </a:lnTo>
                  <a:lnTo>
                    <a:pt x="20233" y="5879"/>
                  </a:lnTo>
                  <a:lnTo>
                    <a:pt x="19890" y="5273"/>
                  </a:lnTo>
                  <a:lnTo>
                    <a:pt x="19466" y="4056"/>
                  </a:lnTo>
                  <a:lnTo>
                    <a:pt x="19380" y="3751"/>
                  </a:lnTo>
                  <a:lnTo>
                    <a:pt x="19209" y="3242"/>
                  </a:lnTo>
                  <a:lnTo>
                    <a:pt x="19209" y="2636"/>
                  </a:lnTo>
                  <a:lnTo>
                    <a:pt x="18952" y="1522"/>
                  </a:lnTo>
                  <a:lnTo>
                    <a:pt x="18609" y="1522"/>
                  </a:lnTo>
                  <a:lnTo>
                    <a:pt x="18099" y="1013"/>
                  </a:lnTo>
                  <a:lnTo>
                    <a:pt x="17585" y="1115"/>
                  </a:lnTo>
                  <a:lnTo>
                    <a:pt x="15027" y="1318"/>
                  </a:lnTo>
                  <a:lnTo>
                    <a:pt x="12036" y="1115"/>
                  </a:lnTo>
                  <a:lnTo>
                    <a:pt x="11698" y="1216"/>
                  </a:lnTo>
                  <a:lnTo>
                    <a:pt x="10926" y="2128"/>
                  </a:lnTo>
                  <a:lnTo>
                    <a:pt x="10245" y="2331"/>
                  </a:lnTo>
                  <a:lnTo>
                    <a:pt x="10074" y="2128"/>
                  </a:lnTo>
                  <a:lnTo>
                    <a:pt x="10755" y="1720"/>
                  </a:lnTo>
                  <a:lnTo>
                    <a:pt x="11355" y="1013"/>
                  </a:lnTo>
                  <a:lnTo>
                    <a:pt x="11184" y="1013"/>
                  </a:lnTo>
                  <a:lnTo>
                    <a:pt x="10674" y="1522"/>
                  </a:lnTo>
                  <a:lnTo>
                    <a:pt x="9817" y="1924"/>
                  </a:lnTo>
                  <a:lnTo>
                    <a:pt x="8707" y="1720"/>
                  </a:lnTo>
                  <a:lnTo>
                    <a:pt x="8536" y="1013"/>
                  </a:lnTo>
                  <a:lnTo>
                    <a:pt x="8707" y="606"/>
                  </a:lnTo>
                  <a:lnTo>
                    <a:pt x="9221" y="606"/>
                  </a:lnTo>
                  <a:lnTo>
                    <a:pt x="9478" y="809"/>
                  </a:lnTo>
                  <a:lnTo>
                    <a:pt x="9478" y="606"/>
                  </a:lnTo>
                  <a:lnTo>
                    <a:pt x="8793" y="204"/>
                  </a:lnTo>
                  <a:lnTo>
                    <a:pt x="7683" y="0"/>
                  </a:lnTo>
                  <a:close/>
                </a:path>
              </a:pathLst>
            </a:custGeom>
            <a:solidFill>
              <a:srgbClr val="CCD4DB"/>
            </a:solidFill>
            <a:ln w="12700" cap="flat">
              <a:noFill/>
              <a:miter lim="400000"/>
            </a:ln>
            <a:effectLst/>
          </p:spPr>
          <p:txBody>
            <a:bodyPr wrap="square" lIns="0" tIns="0" rIns="0" bIns="0" numCol="1" anchor="ctr">
              <a:noAutofit/>
            </a:bodyPr>
            <a:lstStyle/>
            <a:p>
              <a:pPr defTabSz="342900">
                <a:lnSpc>
                  <a:spcPct val="100000"/>
                </a:lnSpc>
                <a:spcBef>
                  <a:spcPts val="0"/>
                </a:spcBef>
                <a:defRPr sz="1400">
                  <a:latin typeface="Arial"/>
                  <a:ea typeface="Arial"/>
                  <a:cs typeface="Arial"/>
                  <a:sym typeface="Arial"/>
                </a:defRPr>
              </a:pPr>
              <a:endParaRPr sz="525"/>
            </a:p>
          </p:txBody>
        </p:sp>
        <p:sp>
          <p:nvSpPr>
            <p:cNvPr id="123" name="Google Shape;10518;p32">
              <a:extLst>
                <a:ext uri="{FF2B5EF4-FFF2-40B4-BE49-F238E27FC236}">
                  <a16:creationId xmlns:a16="http://schemas.microsoft.com/office/drawing/2014/main" id="{2FE66B04-BA01-C609-F8AB-946E602E8027}"/>
                </a:ext>
              </a:extLst>
            </p:cNvPr>
            <p:cNvSpPr/>
            <p:nvPr/>
          </p:nvSpPr>
          <p:spPr>
            <a:xfrm>
              <a:off x="12204258" y="4873047"/>
              <a:ext cx="527485" cy="219426"/>
            </a:xfrm>
            <a:custGeom>
              <a:avLst/>
              <a:gdLst/>
              <a:ahLst/>
              <a:cxnLst>
                <a:cxn ang="0">
                  <a:pos x="wd2" y="hd2"/>
                </a:cxn>
                <a:cxn ang="5400000">
                  <a:pos x="wd2" y="hd2"/>
                </a:cxn>
                <a:cxn ang="10800000">
                  <a:pos x="wd2" y="hd2"/>
                </a:cxn>
                <a:cxn ang="16200000">
                  <a:pos x="wd2" y="hd2"/>
                </a:cxn>
              </a:cxnLst>
              <a:rect l="0" t="0" r="r" b="b"/>
              <a:pathLst>
                <a:path w="21600" h="21600" extrusionOk="0">
                  <a:moveTo>
                    <a:pt x="7166" y="0"/>
                  </a:moveTo>
                  <a:lnTo>
                    <a:pt x="6737" y="727"/>
                  </a:lnTo>
                  <a:lnTo>
                    <a:pt x="5883" y="235"/>
                  </a:lnTo>
                  <a:lnTo>
                    <a:pt x="5883" y="1467"/>
                  </a:lnTo>
                  <a:lnTo>
                    <a:pt x="5454" y="2206"/>
                  </a:lnTo>
                  <a:lnTo>
                    <a:pt x="5024" y="1959"/>
                  </a:lnTo>
                  <a:lnTo>
                    <a:pt x="3956" y="1959"/>
                  </a:lnTo>
                  <a:lnTo>
                    <a:pt x="3741" y="3191"/>
                  </a:lnTo>
                  <a:lnTo>
                    <a:pt x="2995" y="3191"/>
                  </a:lnTo>
                  <a:lnTo>
                    <a:pt x="2458" y="4658"/>
                  </a:lnTo>
                  <a:lnTo>
                    <a:pt x="1927" y="4658"/>
                  </a:lnTo>
                  <a:lnTo>
                    <a:pt x="854" y="6864"/>
                  </a:lnTo>
                  <a:lnTo>
                    <a:pt x="537" y="6383"/>
                  </a:lnTo>
                  <a:lnTo>
                    <a:pt x="107" y="5890"/>
                  </a:lnTo>
                  <a:lnTo>
                    <a:pt x="0" y="6136"/>
                  </a:lnTo>
                  <a:lnTo>
                    <a:pt x="0" y="7356"/>
                  </a:lnTo>
                  <a:lnTo>
                    <a:pt x="746" y="8342"/>
                  </a:lnTo>
                  <a:lnTo>
                    <a:pt x="1283" y="10548"/>
                  </a:lnTo>
                  <a:lnTo>
                    <a:pt x="1283" y="12272"/>
                  </a:lnTo>
                  <a:lnTo>
                    <a:pt x="1390" y="13246"/>
                  </a:lnTo>
                  <a:lnTo>
                    <a:pt x="1927" y="13739"/>
                  </a:lnTo>
                  <a:lnTo>
                    <a:pt x="2995" y="15464"/>
                  </a:lnTo>
                  <a:lnTo>
                    <a:pt x="3527" y="16203"/>
                  </a:lnTo>
                  <a:lnTo>
                    <a:pt x="4810" y="19629"/>
                  </a:lnTo>
                  <a:lnTo>
                    <a:pt x="5132" y="19629"/>
                  </a:lnTo>
                  <a:lnTo>
                    <a:pt x="6629" y="21600"/>
                  </a:lnTo>
                  <a:lnTo>
                    <a:pt x="6951" y="20861"/>
                  </a:lnTo>
                  <a:lnTo>
                    <a:pt x="7697" y="20861"/>
                  </a:lnTo>
                  <a:lnTo>
                    <a:pt x="7805" y="19629"/>
                  </a:lnTo>
                  <a:lnTo>
                    <a:pt x="8127" y="19148"/>
                  </a:lnTo>
                  <a:lnTo>
                    <a:pt x="8342" y="17916"/>
                  </a:lnTo>
                  <a:lnTo>
                    <a:pt x="8878" y="18409"/>
                  </a:lnTo>
                  <a:lnTo>
                    <a:pt x="9946" y="18409"/>
                  </a:lnTo>
                  <a:lnTo>
                    <a:pt x="10800" y="19629"/>
                  </a:lnTo>
                  <a:lnTo>
                    <a:pt x="11551" y="19629"/>
                  </a:lnTo>
                  <a:lnTo>
                    <a:pt x="12405" y="19394"/>
                  </a:lnTo>
                  <a:lnTo>
                    <a:pt x="12834" y="20368"/>
                  </a:lnTo>
                  <a:lnTo>
                    <a:pt x="14010" y="20861"/>
                  </a:lnTo>
                  <a:lnTo>
                    <a:pt x="14117" y="20861"/>
                  </a:lnTo>
                  <a:lnTo>
                    <a:pt x="14756" y="19875"/>
                  </a:lnTo>
                  <a:lnTo>
                    <a:pt x="15507" y="19629"/>
                  </a:lnTo>
                  <a:lnTo>
                    <a:pt x="15722" y="20368"/>
                  </a:lnTo>
                  <a:lnTo>
                    <a:pt x="16898" y="19394"/>
                  </a:lnTo>
                  <a:lnTo>
                    <a:pt x="17966" y="19148"/>
                  </a:lnTo>
                  <a:lnTo>
                    <a:pt x="18819" y="17177"/>
                  </a:lnTo>
                  <a:lnTo>
                    <a:pt x="19571" y="16930"/>
                  </a:lnTo>
                  <a:lnTo>
                    <a:pt x="20317" y="15710"/>
                  </a:lnTo>
                  <a:lnTo>
                    <a:pt x="21600" y="15957"/>
                  </a:lnTo>
                  <a:lnTo>
                    <a:pt x="21390" y="14232"/>
                  </a:lnTo>
                  <a:lnTo>
                    <a:pt x="20961" y="13246"/>
                  </a:lnTo>
                  <a:lnTo>
                    <a:pt x="20108" y="13246"/>
                  </a:lnTo>
                  <a:lnTo>
                    <a:pt x="19893" y="13739"/>
                  </a:lnTo>
                  <a:lnTo>
                    <a:pt x="19464" y="13739"/>
                  </a:lnTo>
                  <a:lnTo>
                    <a:pt x="18819" y="11780"/>
                  </a:lnTo>
                  <a:lnTo>
                    <a:pt x="17112" y="8588"/>
                  </a:lnTo>
                  <a:lnTo>
                    <a:pt x="16254" y="8096"/>
                  </a:lnTo>
                  <a:lnTo>
                    <a:pt x="15078" y="8588"/>
                  </a:lnTo>
                  <a:lnTo>
                    <a:pt x="14439" y="7356"/>
                  </a:lnTo>
                  <a:lnTo>
                    <a:pt x="14649" y="6136"/>
                  </a:lnTo>
                  <a:lnTo>
                    <a:pt x="13688" y="6383"/>
                  </a:lnTo>
                  <a:lnTo>
                    <a:pt x="12405" y="4658"/>
                  </a:lnTo>
                  <a:lnTo>
                    <a:pt x="12083" y="5151"/>
                  </a:lnTo>
                  <a:lnTo>
                    <a:pt x="12834" y="7110"/>
                  </a:lnTo>
                  <a:lnTo>
                    <a:pt x="12405" y="7110"/>
                  </a:lnTo>
                  <a:lnTo>
                    <a:pt x="12083" y="7603"/>
                  </a:lnTo>
                  <a:lnTo>
                    <a:pt x="11761" y="7356"/>
                  </a:lnTo>
                  <a:lnTo>
                    <a:pt x="11761" y="6136"/>
                  </a:lnTo>
                  <a:lnTo>
                    <a:pt x="11444" y="5890"/>
                  </a:lnTo>
                  <a:lnTo>
                    <a:pt x="11337" y="4904"/>
                  </a:lnTo>
                  <a:lnTo>
                    <a:pt x="11551" y="3672"/>
                  </a:lnTo>
                  <a:lnTo>
                    <a:pt x="11229" y="2699"/>
                  </a:lnTo>
                  <a:lnTo>
                    <a:pt x="10693" y="2699"/>
                  </a:lnTo>
                  <a:lnTo>
                    <a:pt x="10161" y="1467"/>
                  </a:lnTo>
                  <a:lnTo>
                    <a:pt x="10268" y="974"/>
                  </a:lnTo>
                  <a:lnTo>
                    <a:pt x="9088" y="235"/>
                  </a:lnTo>
                  <a:lnTo>
                    <a:pt x="8664" y="974"/>
                  </a:lnTo>
                  <a:lnTo>
                    <a:pt x="8234" y="727"/>
                  </a:lnTo>
                  <a:lnTo>
                    <a:pt x="8019" y="1220"/>
                  </a:lnTo>
                  <a:lnTo>
                    <a:pt x="7697" y="235"/>
                  </a:lnTo>
                  <a:lnTo>
                    <a:pt x="7590" y="727"/>
                  </a:lnTo>
                  <a:lnTo>
                    <a:pt x="7166" y="0"/>
                  </a:lnTo>
                  <a:close/>
                </a:path>
              </a:pathLst>
            </a:custGeom>
            <a:solidFill>
              <a:srgbClr val="CCD4D9"/>
            </a:solidFill>
            <a:ln w="12700" cap="flat">
              <a:noFill/>
              <a:miter lim="400000"/>
            </a:ln>
            <a:effectLst/>
          </p:spPr>
          <p:txBody>
            <a:bodyPr wrap="square" lIns="0" tIns="0" rIns="0" bIns="0" numCol="1" anchor="ctr">
              <a:noAutofit/>
            </a:bodyPr>
            <a:lstStyle/>
            <a:p>
              <a:pPr defTabSz="342900">
                <a:lnSpc>
                  <a:spcPct val="100000"/>
                </a:lnSpc>
                <a:spcBef>
                  <a:spcPts val="0"/>
                </a:spcBef>
                <a:defRPr sz="1400">
                  <a:latin typeface="Arial"/>
                  <a:ea typeface="Arial"/>
                  <a:cs typeface="Arial"/>
                  <a:sym typeface="Arial"/>
                </a:defRPr>
              </a:pPr>
              <a:endParaRPr sz="525"/>
            </a:p>
          </p:txBody>
        </p:sp>
        <p:sp>
          <p:nvSpPr>
            <p:cNvPr id="124" name="Google Shape;10519;p32">
              <a:extLst>
                <a:ext uri="{FF2B5EF4-FFF2-40B4-BE49-F238E27FC236}">
                  <a16:creationId xmlns:a16="http://schemas.microsoft.com/office/drawing/2014/main" id="{B2A4AF59-9117-0432-4DDE-BA012DC47267}"/>
                </a:ext>
              </a:extLst>
            </p:cNvPr>
            <p:cNvSpPr/>
            <p:nvPr/>
          </p:nvSpPr>
          <p:spPr>
            <a:xfrm>
              <a:off x="11794220" y="4508924"/>
              <a:ext cx="600631" cy="685817"/>
            </a:xfrm>
            <a:custGeom>
              <a:avLst/>
              <a:gdLst/>
              <a:ahLst/>
              <a:cxnLst>
                <a:cxn ang="0">
                  <a:pos x="wd2" y="hd2"/>
                </a:cxn>
                <a:cxn ang="5400000">
                  <a:pos x="wd2" y="hd2"/>
                </a:cxn>
                <a:cxn ang="10800000">
                  <a:pos x="wd2" y="hd2"/>
                </a:cxn>
                <a:cxn ang="16200000">
                  <a:pos x="wd2" y="hd2"/>
                </a:cxn>
              </a:cxnLst>
              <a:rect l="0" t="0" r="r" b="b"/>
              <a:pathLst>
                <a:path w="21600" h="21600" extrusionOk="0">
                  <a:moveTo>
                    <a:pt x="6010" y="0"/>
                  </a:moveTo>
                  <a:lnTo>
                    <a:pt x="6010" y="469"/>
                  </a:lnTo>
                  <a:lnTo>
                    <a:pt x="6388" y="706"/>
                  </a:lnTo>
                  <a:lnTo>
                    <a:pt x="6576" y="706"/>
                  </a:lnTo>
                  <a:lnTo>
                    <a:pt x="6576" y="942"/>
                  </a:lnTo>
                  <a:lnTo>
                    <a:pt x="7231" y="1411"/>
                  </a:lnTo>
                  <a:lnTo>
                    <a:pt x="6760" y="1569"/>
                  </a:lnTo>
                  <a:lnTo>
                    <a:pt x="6293" y="1569"/>
                  </a:lnTo>
                  <a:lnTo>
                    <a:pt x="6293" y="1963"/>
                  </a:lnTo>
                  <a:lnTo>
                    <a:pt x="6760" y="1727"/>
                  </a:lnTo>
                  <a:lnTo>
                    <a:pt x="6760" y="2354"/>
                  </a:lnTo>
                  <a:lnTo>
                    <a:pt x="7231" y="2511"/>
                  </a:lnTo>
                  <a:lnTo>
                    <a:pt x="6854" y="2827"/>
                  </a:lnTo>
                  <a:lnTo>
                    <a:pt x="6854" y="3142"/>
                  </a:lnTo>
                  <a:lnTo>
                    <a:pt x="7231" y="3300"/>
                  </a:lnTo>
                  <a:lnTo>
                    <a:pt x="7797" y="3300"/>
                  </a:lnTo>
                  <a:lnTo>
                    <a:pt x="8641" y="4005"/>
                  </a:lnTo>
                  <a:lnTo>
                    <a:pt x="9673" y="4396"/>
                  </a:lnTo>
                  <a:lnTo>
                    <a:pt x="8641" y="4242"/>
                  </a:lnTo>
                  <a:lnTo>
                    <a:pt x="7797" y="3532"/>
                  </a:lnTo>
                  <a:lnTo>
                    <a:pt x="7231" y="3611"/>
                  </a:lnTo>
                  <a:lnTo>
                    <a:pt x="6760" y="3532"/>
                  </a:lnTo>
                  <a:lnTo>
                    <a:pt x="6388" y="3532"/>
                  </a:lnTo>
                  <a:lnTo>
                    <a:pt x="6010" y="4005"/>
                  </a:lnTo>
                  <a:lnTo>
                    <a:pt x="6105" y="4321"/>
                  </a:lnTo>
                  <a:lnTo>
                    <a:pt x="6105" y="5026"/>
                  </a:lnTo>
                  <a:lnTo>
                    <a:pt x="6388" y="5417"/>
                  </a:lnTo>
                  <a:lnTo>
                    <a:pt x="5822" y="4790"/>
                  </a:lnTo>
                  <a:lnTo>
                    <a:pt x="5916" y="4321"/>
                  </a:lnTo>
                  <a:lnTo>
                    <a:pt x="5539" y="4005"/>
                  </a:lnTo>
                  <a:lnTo>
                    <a:pt x="5355" y="4084"/>
                  </a:lnTo>
                  <a:lnTo>
                    <a:pt x="5355" y="4396"/>
                  </a:lnTo>
                  <a:lnTo>
                    <a:pt x="5539" y="4790"/>
                  </a:lnTo>
                  <a:lnTo>
                    <a:pt x="5167" y="5105"/>
                  </a:lnTo>
                  <a:lnTo>
                    <a:pt x="4884" y="4632"/>
                  </a:lnTo>
                  <a:lnTo>
                    <a:pt x="4884" y="4084"/>
                  </a:lnTo>
                  <a:lnTo>
                    <a:pt x="4224" y="3848"/>
                  </a:lnTo>
                  <a:lnTo>
                    <a:pt x="3946" y="3927"/>
                  </a:lnTo>
                  <a:lnTo>
                    <a:pt x="2725" y="4242"/>
                  </a:lnTo>
                  <a:lnTo>
                    <a:pt x="2630" y="4632"/>
                  </a:lnTo>
                  <a:lnTo>
                    <a:pt x="2819" y="5026"/>
                  </a:lnTo>
                  <a:lnTo>
                    <a:pt x="3474" y="5105"/>
                  </a:lnTo>
                  <a:lnTo>
                    <a:pt x="3569" y="5496"/>
                  </a:lnTo>
                  <a:lnTo>
                    <a:pt x="3569" y="5575"/>
                  </a:lnTo>
                  <a:lnTo>
                    <a:pt x="3286" y="5653"/>
                  </a:lnTo>
                  <a:lnTo>
                    <a:pt x="3286" y="5969"/>
                  </a:lnTo>
                  <a:lnTo>
                    <a:pt x="3097" y="6363"/>
                  </a:lnTo>
                  <a:lnTo>
                    <a:pt x="3097" y="6753"/>
                  </a:lnTo>
                  <a:lnTo>
                    <a:pt x="2725" y="6990"/>
                  </a:lnTo>
                  <a:lnTo>
                    <a:pt x="2253" y="6753"/>
                  </a:lnTo>
                  <a:lnTo>
                    <a:pt x="2065" y="7226"/>
                  </a:lnTo>
                  <a:lnTo>
                    <a:pt x="2159" y="7459"/>
                  </a:lnTo>
                  <a:lnTo>
                    <a:pt x="2725" y="7459"/>
                  </a:lnTo>
                  <a:lnTo>
                    <a:pt x="3003" y="7617"/>
                  </a:lnTo>
                  <a:lnTo>
                    <a:pt x="2819" y="7932"/>
                  </a:lnTo>
                  <a:lnTo>
                    <a:pt x="2725" y="8405"/>
                  </a:lnTo>
                  <a:lnTo>
                    <a:pt x="2348" y="8638"/>
                  </a:lnTo>
                  <a:lnTo>
                    <a:pt x="2725" y="9032"/>
                  </a:lnTo>
                  <a:lnTo>
                    <a:pt x="2348" y="9190"/>
                  </a:lnTo>
                  <a:lnTo>
                    <a:pt x="1692" y="9032"/>
                  </a:lnTo>
                  <a:lnTo>
                    <a:pt x="938" y="9190"/>
                  </a:lnTo>
                  <a:lnTo>
                    <a:pt x="750" y="9580"/>
                  </a:lnTo>
                  <a:lnTo>
                    <a:pt x="377" y="9974"/>
                  </a:lnTo>
                  <a:lnTo>
                    <a:pt x="467" y="10601"/>
                  </a:lnTo>
                  <a:lnTo>
                    <a:pt x="377" y="11389"/>
                  </a:lnTo>
                  <a:lnTo>
                    <a:pt x="189" y="11780"/>
                  </a:lnTo>
                  <a:lnTo>
                    <a:pt x="189" y="11859"/>
                  </a:lnTo>
                  <a:lnTo>
                    <a:pt x="0" y="12174"/>
                  </a:lnTo>
                  <a:lnTo>
                    <a:pt x="377" y="12880"/>
                  </a:lnTo>
                  <a:lnTo>
                    <a:pt x="377" y="13037"/>
                  </a:lnTo>
                  <a:lnTo>
                    <a:pt x="750" y="13431"/>
                  </a:lnTo>
                  <a:lnTo>
                    <a:pt x="377" y="14058"/>
                  </a:lnTo>
                  <a:lnTo>
                    <a:pt x="655" y="14058"/>
                  </a:lnTo>
                  <a:lnTo>
                    <a:pt x="1221" y="14685"/>
                  </a:lnTo>
                  <a:lnTo>
                    <a:pt x="1315" y="15237"/>
                  </a:lnTo>
                  <a:lnTo>
                    <a:pt x="1598" y="15395"/>
                  </a:lnTo>
                  <a:lnTo>
                    <a:pt x="1598" y="16101"/>
                  </a:lnTo>
                  <a:lnTo>
                    <a:pt x="2065" y="16416"/>
                  </a:lnTo>
                  <a:lnTo>
                    <a:pt x="2065" y="16652"/>
                  </a:lnTo>
                  <a:lnTo>
                    <a:pt x="2536" y="16964"/>
                  </a:lnTo>
                  <a:lnTo>
                    <a:pt x="2819" y="16806"/>
                  </a:lnTo>
                  <a:lnTo>
                    <a:pt x="3286" y="16806"/>
                  </a:lnTo>
                  <a:lnTo>
                    <a:pt x="3663" y="16964"/>
                  </a:lnTo>
                  <a:lnTo>
                    <a:pt x="4134" y="16806"/>
                  </a:lnTo>
                  <a:lnTo>
                    <a:pt x="4695" y="17043"/>
                  </a:lnTo>
                  <a:lnTo>
                    <a:pt x="5167" y="17043"/>
                  </a:lnTo>
                  <a:lnTo>
                    <a:pt x="5822" y="17358"/>
                  </a:lnTo>
                  <a:lnTo>
                    <a:pt x="5167" y="17827"/>
                  </a:lnTo>
                  <a:lnTo>
                    <a:pt x="4884" y="18458"/>
                  </a:lnTo>
                  <a:lnTo>
                    <a:pt x="4884" y="18848"/>
                  </a:lnTo>
                  <a:lnTo>
                    <a:pt x="4507" y="19164"/>
                  </a:lnTo>
                  <a:lnTo>
                    <a:pt x="4224" y="19791"/>
                  </a:lnTo>
                  <a:lnTo>
                    <a:pt x="4224" y="20421"/>
                  </a:lnTo>
                  <a:lnTo>
                    <a:pt x="4695" y="20737"/>
                  </a:lnTo>
                  <a:lnTo>
                    <a:pt x="4978" y="21127"/>
                  </a:lnTo>
                  <a:lnTo>
                    <a:pt x="5445" y="21206"/>
                  </a:lnTo>
                  <a:lnTo>
                    <a:pt x="5916" y="20969"/>
                  </a:lnTo>
                  <a:lnTo>
                    <a:pt x="6482" y="21206"/>
                  </a:lnTo>
                  <a:lnTo>
                    <a:pt x="6760" y="20891"/>
                  </a:lnTo>
                  <a:lnTo>
                    <a:pt x="6576" y="20737"/>
                  </a:lnTo>
                  <a:lnTo>
                    <a:pt x="7231" y="20500"/>
                  </a:lnTo>
                  <a:lnTo>
                    <a:pt x="7326" y="20891"/>
                  </a:lnTo>
                  <a:lnTo>
                    <a:pt x="7703" y="20969"/>
                  </a:lnTo>
                  <a:lnTo>
                    <a:pt x="7887" y="20812"/>
                  </a:lnTo>
                  <a:lnTo>
                    <a:pt x="8264" y="20812"/>
                  </a:lnTo>
                  <a:lnTo>
                    <a:pt x="8924" y="21285"/>
                  </a:lnTo>
                  <a:lnTo>
                    <a:pt x="9296" y="21364"/>
                  </a:lnTo>
                  <a:lnTo>
                    <a:pt x="9391" y="21364"/>
                  </a:lnTo>
                  <a:lnTo>
                    <a:pt x="9673" y="21285"/>
                  </a:lnTo>
                  <a:lnTo>
                    <a:pt x="10145" y="21127"/>
                  </a:lnTo>
                  <a:lnTo>
                    <a:pt x="10517" y="21521"/>
                  </a:lnTo>
                  <a:lnTo>
                    <a:pt x="11177" y="21600"/>
                  </a:lnTo>
                  <a:lnTo>
                    <a:pt x="11271" y="21364"/>
                  </a:lnTo>
                  <a:lnTo>
                    <a:pt x="11271" y="21127"/>
                  </a:lnTo>
                  <a:lnTo>
                    <a:pt x="12681" y="21127"/>
                  </a:lnTo>
                  <a:lnTo>
                    <a:pt x="13053" y="21364"/>
                  </a:lnTo>
                  <a:lnTo>
                    <a:pt x="13525" y="21285"/>
                  </a:lnTo>
                  <a:lnTo>
                    <a:pt x="13902" y="21364"/>
                  </a:lnTo>
                  <a:lnTo>
                    <a:pt x="14369" y="21285"/>
                  </a:lnTo>
                  <a:lnTo>
                    <a:pt x="15217" y="20812"/>
                  </a:lnTo>
                  <a:lnTo>
                    <a:pt x="15495" y="20812"/>
                  </a:lnTo>
                  <a:lnTo>
                    <a:pt x="16155" y="20891"/>
                  </a:lnTo>
                  <a:lnTo>
                    <a:pt x="16716" y="20812"/>
                  </a:lnTo>
                  <a:lnTo>
                    <a:pt x="17282" y="21127"/>
                  </a:lnTo>
                  <a:lnTo>
                    <a:pt x="17659" y="20891"/>
                  </a:lnTo>
                  <a:lnTo>
                    <a:pt x="17565" y="20500"/>
                  </a:lnTo>
                  <a:lnTo>
                    <a:pt x="16810" y="20185"/>
                  </a:lnTo>
                  <a:lnTo>
                    <a:pt x="16810" y="19948"/>
                  </a:lnTo>
                  <a:lnTo>
                    <a:pt x="17565" y="19243"/>
                  </a:lnTo>
                  <a:lnTo>
                    <a:pt x="18126" y="18927"/>
                  </a:lnTo>
                  <a:lnTo>
                    <a:pt x="18503" y="18537"/>
                  </a:lnTo>
                  <a:lnTo>
                    <a:pt x="18786" y="18537"/>
                  </a:lnTo>
                  <a:lnTo>
                    <a:pt x="18786" y="18143"/>
                  </a:lnTo>
                  <a:lnTo>
                    <a:pt x="18970" y="17748"/>
                  </a:lnTo>
                  <a:lnTo>
                    <a:pt x="17843" y="16652"/>
                  </a:lnTo>
                  <a:lnTo>
                    <a:pt x="17376" y="16416"/>
                  </a:lnTo>
                  <a:lnTo>
                    <a:pt x="16438" y="15864"/>
                  </a:lnTo>
                  <a:lnTo>
                    <a:pt x="15967" y="15706"/>
                  </a:lnTo>
                  <a:lnTo>
                    <a:pt x="15872" y="15395"/>
                  </a:lnTo>
                  <a:lnTo>
                    <a:pt x="15872" y="14843"/>
                  </a:lnTo>
                  <a:lnTo>
                    <a:pt x="15401" y="14137"/>
                  </a:lnTo>
                  <a:lnTo>
                    <a:pt x="14746" y="13822"/>
                  </a:lnTo>
                  <a:lnTo>
                    <a:pt x="14746" y="13431"/>
                  </a:lnTo>
                  <a:lnTo>
                    <a:pt x="14840" y="13353"/>
                  </a:lnTo>
                  <a:lnTo>
                    <a:pt x="15217" y="13510"/>
                  </a:lnTo>
                  <a:lnTo>
                    <a:pt x="15495" y="13664"/>
                  </a:lnTo>
                  <a:lnTo>
                    <a:pt x="16438" y="12958"/>
                  </a:lnTo>
                  <a:lnTo>
                    <a:pt x="16905" y="12958"/>
                  </a:lnTo>
                  <a:lnTo>
                    <a:pt x="17376" y="12489"/>
                  </a:lnTo>
                  <a:lnTo>
                    <a:pt x="18031" y="12489"/>
                  </a:lnTo>
                  <a:lnTo>
                    <a:pt x="18220" y="12095"/>
                  </a:lnTo>
                  <a:lnTo>
                    <a:pt x="19158" y="12095"/>
                  </a:lnTo>
                  <a:lnTo>
                    <a:pt x="19535" y="12174"/>
                  </a:lnTo>
                  <a:lnTo>
                    <a:pt x="19912" y="11937"/>
                  </a:lnTo>
                  <a:lnTo>
                    <a:pt x="19912" y="11543"/>
                  </a:lnTo>
                  <a:lnTo>
                    <a:pt x="20662" y="11701"/>
                  </a:lnTo>
                  <a:lnTo>
                    <a:pt x="21039" y="11468"/>
                  </a:lnTo>
                  <a:lnTo>
                    <a:pt x="21411" y="11701"/>
                  </a:lnTo>
                  <a:lnTo>
                    <a:pt x="21506" y="11543"/>
                  </a:lnTo>
                  <a:lnTo>
                    <a:pt x="21600" y="11389"/>
                  </a:lnTo>
                  <a:lnTo>
                    <a:pt x="21600" y="10211"/>
                  </a:lnTo>
                  <a:lnTo>
                    <a:pt x="21322" y="9895"/>
                  </a:lnTo>
                  <a:lnTo>
                    <a:pt x="20945" y="9738"/>
                  </a:lnTo>
                  <a:lnTo>
                    <a:pt x="20473" y="8795"/>
                  </a:lnTo>
                  <a:lnTo>
                    <a:pt x="20662" y="8405"/>
                  </a:lnTo>
                  <a:lnTo>
                    <a:pt x="20473" y="7932"/>
                  </a:lnTo>
                  <a:lnTo>
                    <a:pt x="20473" y="7617"/>
                  </a:lnTo>
                  <a:lnTo>
                    <a:pt x="20101" y="7226"/>
                  </a:lnTo>
                  <a:lnTo>
                    <a:pt x="20191" y="6832"/>
                  </a:lnTo>
                  <a:lnTo>
                    <a:pt x="19441" y="6048"/>
                  </a:lnTo>
                  <a:lnTo>
                    <a:pt x="19441" y="5811"/>
                  </a:lnTo>
                  <a:lnTo>
                    <a:pt x="20101" y="5496"/>
                  </a:lnTo>
                  <a:lnTo>
                    <a:pt x="20191" y="4790"/>
                  </a:lnTo>
                  <a:lnTo>
                    <a:pt x="20006" y="3848"/>
                  </a:lnTo>
                  <a:lnTo>
                    <a:pt x="19535" y="3848"/>
                  </a:lnTo>
                  <a:lnTo>
                    <a:pt x="19158" y="3611"/>
                  </a:lnTo>
                  <a:lnTo>
                    <a:pt x="18691" y="3611"/>
                  </a:lnTo>
                  <a:lnTo>
                    <a:pt x="18220" y="3300"/>
                  </a:lnTo>
                  <a:lnTo>
                    <a:pt x="18314" y="2906"/>
                  </a:lnTo>
                  <a:lnTo>
                    <a:pt x="18126" y="2511"/>
                  </a:lnTo>
                  <a:lnTo>
                    <a:pt x="17565" y="2669"/>
                  </a:lnTo>
                  <a:lnTo>
                    <a:pt x="16905" y="2042"/>
                  </a:lnTo>
                  <a:lnTo>
                    <a:pt x="16438" y="2042"/>
                  </a:lnTo>
                  <a:lnTo>
                    <a:pt x="16249" y="1727"/>
                  </a:lnTo>
                  <a:lnTo>
                    <a:pt x="15967" y="1884"/>
                  </a:lnTo>
                  <a:lnTo>
                    <a:pt x="15401" y="1963"/>
                  </a:lnTo>
                  <a:lnTo>
                    <a:pt x="14934" y="2279"/>
                  </a:lnTo>
                  <a:lnTo>
                    <a:pt x="14746" y="2042"/>
                  </a:lnTo>
                  <a:lnTo>
                    <a:pt x="15028" y="1884"/>
                  </a:lnTo>
                  <a:lnTo>
                    <a:pt x="15028" y="1963"/>
                  </a:lnTo>
                  <a:lnTo>
                    <a:pt x="15307" y="1727"/>
                  </a:lnTo>
                  <a:lnTo>
                    <a:pt x="15778" y="1569"/>
                  </a:lnTo>
                  <a:lnTo>
                    <a:pt x="15217" y="1569"/>
                  </a:lnTo>
                  <a:lnTo>
                    <a:pt x="14934" y="1648"/>
                  </a:lnTo>
                  <a:lnTo>
                    <a:pt x="14840" y="1884"/>
                  </a:lnTo>
                  <a:lnTo>
                    <a:pt x="14369" y="2042"/>
                  </a:lnTo>
                  <a:lnTo>
                    <a:pt x="14369" y="2279"/>
                  </a:lnTo>
                  <a:lnTo>
                    <a:pt x="13430" y="2354"/>
                  </a:lnTo>
                  <a:lnTo>
                    <a:pt x="13053" y="2748"/>
                  </a:lnTo>
                  <a:lnTo>
                    <a:pt x="12959" y="3142"/>
                  </a:lnTo>
                  <a:lnTo>
                    <a:pt x="12398" y="3142"/>
                  </a:lnTo>
                  <a:lnTo>
                    <a:pt x="12209" y="2906"/>
                  </a:lnTo>
                  <a:lnTo>
                    <a:pt x="11738" y="2827"/>
                  </a:lnTo>
                  <a:lnTo>
                    <a:pt x="11550" y="2906"/>
                  </a:lnTo>
                  <a:lnTo>
                    <a:pt x="10800" y="2748"/>
                  </a:lnTo>
                  <a:lnTo>
                    <a:pt x="11271" y="2511"/>
                  </a:lnTo>
                  <a:lnTo>
                    <a:pt x="11644" y="2511"/>
                  </a:lnTo>
                  <a:lnTo>
                    <a:pt x="12021" y="2279"/>
                  </a:lnTo>
                  <a:lnTo>
                    <a:pt x="12021" y="1884"/>
                  </a:lnTo>
                  <a:lnTo>
                    <a:pt x="11738" y="1727"/>
                  </a:lnTo>
                  <a:lnTo>
                    <a:pt x="11271" y="2042"/>
                  </a:lnTo>
                  <a:lnTo>
                    <a:pt x="11177" y="2121"/>
                  </a:lnTo>
                  <a:lnTo>
                    <a:pt x="10611" y="1727"/>
                  </a:lnTo>
                  <a:lnTo>
                    <a:pt x="10329" y="1569"/>
                  </a:lnTo>
                  <a:lnTo>
                    <a:pt x="10145" y="1648"/>
                  </a:lnTo>
                  <a:lnTo>
                    <a:pt x="10050" y="1963"/>
                  </a:lnTo>
                  <a:lnTo>
                    <a:pt x="9579" y="2121"/>
                  </a:lnTo>
                  <a:lnTo>
                    <a:pt x="9391" y="1727"/>
                  </a:lnTo>
                  <a:lnTo>
                    <a:pt x="9108" y="1648"/>
                  </a:lnTo>
                  <a:lnTo>
                    <a:pt x="8829" y="1411"/>
                  </a:lnTo>
                  <a:lnTo>
                    <a:pt x="9202" y="1254"/>
                  </a:lnTo>
                  <a:lnTo>
                    <a:pt x="9391" y="785"/>
                  </a:lnTo>
                  <a:lnTo>
                    <a:pt x="8924" y="706"/>
                  </a:lnTo>
                  <a:lnTo>
                    <a:pt x="8358" y="312"/>
                  </a:lnTo>
                  <a:lnTo>
                    <a:pt x="7887" y="312"/>
                  </a:lnTo>
                  <a:lnTo>
                    <a:pt x="7703" y="158"/>
                  </a:lnTo>
                  <a:lnTo>
                    <a:pt x="6760" y="0"/>
                  </a:lnTo>
                  <a:close/>
                </a:path>
              </a:pathLst>
            </a:custGeom>
            <a:solidFill>
              <a:srgbClr val="CCD4DB"/>
            </a:solidFill>
            <a:ln w="12700" cap="flat">
              <a:noFill/>
              <a:miter lim="400000"/>
            </a:ln>
            <a:effectLst/>
          </p:spPr>
          <p:txBody>
            <a:bodyPr wrap="square" lIns="0" tIns="0" rIns="0" bIns="0" numCol="1" anchor="ctr">
              <a:noAutofit/>
            </a:bodyPr>
            <a:lstStyle/>
            <a:p>
              <a:pPr defTabSz="342900">
                <a:lnSpc>
                  <a:spcPct val="100000"/>
                </a:lnSpc>
                <a:spcBef>
                  <a:spcPts val="0"/>
                </a:spcBef>
                <a:defRPr sz="1400">
                  <a:latin typeface="Arial"/>
                  <a:ea typeface="Arial"/>
                  <a:cs typeface="Arial"/>
                  <a:sym typeface="Arial"/>
                </a:defRPr>
              </a:pPr>
              <a:endParaRPr sz="525"/>
            </a:p>
          </p:txBody>
        </p:sp>
        <p:sp>
          <p:nvSpPr>
            <p:cNvPr id="125" name="Google Shape;10520;p32">
              <a:extLst>
                <a:ext uri="{FF2B5EF4-FFF2-40B4-BE49-F238E27FC236}">
                  <a16:creationId xmlns:a16="http://schemas.microsoft.com/office/drawing/2014/main" id="{2D6216A5-0909-51C8-D131-A0AAF4C73326}"/>
                </a:ext>
              </a:extLst>
            </p:cNvPr>
            <p:cNvSpPr/>
            <p:nvPr/>
          </p:nvSpPr>
          <p:spPr>
            <a:xfrm>
              <a:off x="11634952" y="4658508"/>
              <a:ext cx="258497" cy="224436"/>
            </a:xfrm>
            <a:custGeom>
              <a:avLst/>
              <a:gdLst/>
              <a:ahLst/>
              <a:cxnLst>
                <a:cxn ang="0">
                  <a:pos x="wd2" y="hd2"/>
                </a:cxn>
                <a:cxn ang="5400000">
                  <a:pos x="wd2" y="hd2"/>
                </a:cxn>
                <a:cxn ang="10800000">
                  <a:pos x="wd2" y="hd2"/>
                </a:cxn>
                <a:cxn ang="16200000">
                  <a:pos x="wd2" y="hd2"/>
                </a:cxn>
              </a:cxnLst>
              <a:rect l="0" t="0" r="r" b="b"/>
              <a:pathLst>
                <a:path w="21600" h="21600" extrusionOk="0">
                  <a:moveTo>
                    <a:pt x="17668" y="0"/>
                  </a:moveTo>
                  <a:lnTo>
                    <a:pt x="16145" y="241"/>
                  </a:lnTo>
                  <a:lnTo>
                    <a:pt x="15050" y="1445"/>
                  </a:lnTo>
                  <a:lnTo>
                    <a:pt x="13965" y="964"/>
                  </a:lnTo>
                  <a:lnTo>
                    <a:pt x="13308" y="1445"/>
                  </a:lnTo>
                  <a:lnTo>
                    <a:pt x="11775" y="1445"/>
                  </a:lnTo>
                  <a:lnTo>
                    <a:pt x="10471" y="2879"/>
                  </a:lnTo>
                  <a:lnTo>
                    <a:pt x="8292" y="4565"/>
                  </a:lnTo>
                  <a:lnTo>
                    <a:pt x="7854" y="3843"/>
                  </a:lnTo>
                  <a:lnTo>
                    <a:pt x="6539" y="4565"/>
                  </a:lnTo>
                  <a:lnTo>
                    <a:pt x="6539" y="6240"/>
                  </a:lnTo>
                  <a:lnTo>
                    <a:pt x="5455" y="7204"/>
                  </a:lnTo>
                  <a:lnTo>
                    <a:pt x="5674" y="8638"/>
                  </a:lnTo>
                  <a:lnTo>
                    <a:pt x="5455" y="10083"/>
                  </a:lnTo>
                  <a:lnTo>
                    <a:pt x="5017" y="11288"/>
                  </a:lnTo>
                  <a:lnTo>
                    <a:pt x="4579" y="11999"/>
                  </a:lnTo>
                  <a:lnTo>
                    <a:pt x="3484" y="12962"/>
                  </a:lnTo>
                  <a:lnTo>
                    <a:pt x="3484" y="13685"/>
                  </a:lnTo>
                  <a:lnTo>
                    <a:pt x="5017" y="15360"/>
                  </a:lnTo>
                  <a:lnTo>
                    <a:pt x="6320" y="15601"/>
                  </a:lnTo>
                  <a:lnTo>
                    <a:pt x="5017" y="15601"/>
                  </a:lnTo>
                  <a:lnTo>
                    <a:pt x="4360" y="16082"/>
                  </a:lnTo>
                  <a:lnTo>
                    <a:pt x="3922" y="16564"/>
                  </a:lnTo>
                  <a:lnTo>
                    <a:pt x="4360" y="17287"/>
                  </a:lnTo>
                  <a:lnTo>
                    <a:pt x="5236" y="17287"/>
                  </a:lnTo>
                  <a:lnTo>
                    <a:pt x="5236" y="17998"/>
                  </a:lnTo>
                  <a:lnTo>
                    <a:pt x="4141" y="17998"/>
                  </a:lnTo>
                  <a:lnTo>
                    <a:pt x="3045" y="17046"/>
                  </a:lnTo>
                  <a:lnTo>
                    <a:pt x="1961" y="16564"/>
                  </a:lnTo>
                  <a:lnTo>
                    <a:pt x="1085" y="16805"/>
                  </a:lnTo>
                  <a:lnTo>
                    <a:pt x="1304" y="17287"/>
                  </a:lnTo>
                  <a:lnTo>
                    <a:pt x="2180" y="17757"/>
                  </a:lnTo>
                  <a:lnTo>
                    <a:pt x="3265" y="18480"/>
                  </a:lnTo>
                  <a:lnTo>
                    <a:pt x="3484" y="18239"/>
                  </a:lnTo>
                  <a:lnTo>
                    <a:pt x="4579" y="19203"/>
                  </a:lnTo>
                  <a:lnTo>
                    <a:pt x="3484" y="18480"/>
                  </a:lnTo>
                  <a:lnTo>
                    <a:pt x="2837" y="18962"/>
                  </a:lnTo>
                  <a:lnTo>
                    <a:pt x="1085" y="18239"/>
                  </a:lnTo>
                  <a:lnTo>
                    <a:pt x="0" y="18239"/>
                  </a:lnTo>
                  <a:lnTo>
                    <a:pt x="866" y="18480"/>
                  </a:lnTo>
                  <a:lnTo>
                    <a:pt x="1304" y="19443"/>
                  </a:lnTo>
                  <a:lnTo>
                    <a:pt x="2180" y="19443"/>
                  </a:lnTo>
                  <a:lnTo>
                    <a:pt x="3045" y="20166"/>
                  </a:lnTo>
                  <a:lnTo>
                    <a:pt x="3484" y="19443"/>
                  </a:lnTo>
                  <a:lnTo>
                    <a:pt x="4579" y="19203"/>
                  </a:lnTo>
                  <a:lnTo>
                    <a:pt x="5017" y="18962"/>
                  </a:lnTo>
                  <a:lnTo>
                    <a:pt x="5674" y="18962"/>
                  </a:lnTo>
                  <a:lnTo>
                    <a:pt x="6101" y="17757"/>
                  </a:lnTo>
                  <a:lnTo>
                    <a:pt x="8292" y="17757"/>
                  </a:lnTo>
                  <a:lnTo>
                    <a:pt x="8719" y="18480"/>
                  </a:lnTo>
                  <a:lnTo>
                    <a:pt x="9814" y="18480"/>
                  </a:lnTo>
                  <a:lnTo>
                    <a:pt x="10471" y="19443"/>
                  </a:lnTo>
                  <a:lnTo>
                    <a:pt x="11994" y="19443"/>
                  </a:lnTo>
                  <a:lnTo>
                    <a:pt x="12651" y="20407"/>
                  </a:lnTo>
                  <a:lnTo>
                    <a:pt x="12651" y="21359"/>
                  </a:lnTo>
                  <a:lnTo>
                    <a:pt x="13746" y="21600"/>
                  </a:lnTo>
                  <a:lnTo>
                    <a:pt x="14184" y="20407"/>
                  </a:lnTo>
                  <a:lnTo>
                    <a:pt x="14393" y="17998"/>
                  </a:lnTo>
                  <a:lnTo>
                    <a:pt x="14184" y="16082"/>
                  </a:lnTo>
                  <a:lnTo>
                    <a:pt x="15050" y="14878"/>
                  </a:lnTo>
                  <a:lnTo>
                    <a:pt x="15488" y="13685"/>
                  </a:lnTo>
                  <a:lnTo>
                    <a:pt x="17240" y="13203"/>
                  </a:lnTo>
                  <a:lnTo>
                    <a:pt x="18763" y="13685"/>
                  </a:lnTo>
                  <a:lnTo>
                    <a:pt x="19639" y="13203"/>
                  </a:lnTo>
                  <a:lnTo>
                    <a:pt x="18763" y="11999"/>
                  </a:lnTo>
                  <a:lnTo>
                    <a:pt x="19639" y="11288"/>
                  </a:lnTo>
                  <a:lnTo>
                    <a:pt x="19858" y="9842"/>
                  </a:lnTo>
                  <a:lnTo>
                    <a:pt x="20286" y="8879"/>
                  </a:lnTo>
                  <a:lnTo>
                    <a:pt x="19639" y="8397"/>
                  </a:lnTo>
                  <a:lnTo>
                    <a:pt x="18325" y="8397"/>
                  </a:lnTo>
                  <a:lnTo>
                    <a:pt x="18106" y="7686"/>
                  </a:lnTo>
                  <a:lnTo>
                    <a:pt x="18544" y="6240"/>
                  </a:lnTo>
                  <a:lnTo>
                    <a:pt x="19639" y="6963"/>
                  </a:lnTo>
                  <a:lnTo>
                    <a:pt x="20505" y="6240"/>
                  </a:lnTo>
                  <a:lnTo>
                    <a:pt x="20505" y="5047"/>
                  </a:lnTo>
                  <a:lnTo>
                    <a:pt x="20943" y="3843"/>
                  </a:lnTo>
                  <a:lnTo>
                    <a:pt x="20943" y="2879"/>
                  </a:lnTo>
                  <a:lnTo>
                    <a:pt x="21600" y="2638"/>
                  </a:lnTo>
                  <a:lnTo>
                    <a:pt x="21600" y="2397"/>
                  </a:lnTo>
                  <a:lnTo>
                    <a:pt x="20505" y="1686"/>
                  </a:lnTo>
                  <a:lnTo>
                    <a:pt x="19420" y="964"/>
                  </a:lnTo>
                  <a:lnTo>
                    <a:pt x="17668" y="0"/>
                  </a:lnTo>
                  <a:close/>
                </a:path>
              </a:pathLst>
            </a:custGeom>
            <a:solidFill>
              <a:srgbClr val="CCD4D9"/>
            </a:solidFill>
            <a:ln w="12700" cap="flat">
              <a:noFill/>
              <a:miter lim="400000"/>
            </a:ln>
            <a:effectLst/>
          </p:spPr>
          <p:txBody>
            <a:bodyPr wrap="square" lIns="0" tIns="0" rIns="0" bIns="0" numCol="1" anchor="ctr">
              <a:noAutofit/>
            </a:bodyPr>
            <a:lstStyle/>
            <a:p>
              <a:pPr defTabSz="342900">
                <a:lnSpc>
                  <a:spcPct val="100000"/>
                </a:lnSpc>
                <a:spcBef>
                  <a:spcPts val="0"/>
                </a:spcBef>
                <a:defRPr sz="1400">
                  <a:latin typeface="Arial"/>
                  <a:ea typeface="Arial"/>
                  <a:cs typeface="Arial"/>
                  <a:sym typeface="Arial"/>
                </a:defRPr>
              </a:pPr>
              <a:endParaRPr sz="525"/>
            </a:p>
          </p:txBody>
        </p:sp>
        <p:sp>
          <p:nvSpPr>
            <p:cNvPr id="126" name="Google Shape;10521;p32">
              <a:extLst>
                <a:ext uri="{FF2B5EF4-FFF2-40B4-BE49-F238E27FC236}">
                  <a16:creationId xmlns:a16="http://schemas.microsoft.com/office/drawing/2014/main" id="{41C25A04-6B86-1424-8F66-41A63F9C06D4}"/>
                </a:ext>
              </a:extLst>
            </p:cNvPr>
            <p:cNvSpPr/>
            <p:nvPr/>
          </p:nvSpPr>
          <p:spPr>
            <a:xfrm>
              <a:off x="11611367" y="4843005"/>
              <a:ext cx="203706" cy="167108"/>
            </a:xfrm>
            <a:custGeom>
              <a:avLst/>
              <a:gdLst/>
              <a:ahLst/>
              <a:cxnLst>
                <a:cxn ang="0">
                  <a:pos x="wd2" y="hd2"/>
                </a:cxn>
                <a:cxn ang="5400000">
                  <a:pos x="wd2" y="hd2"/>
                </a:cxn>
                <a:cxn ang="10800000">
                  <a:pos x="wd2" y="hd2"/>
                </a:cxn>
                <a:cxn ang="16200000">
                  <a:pos x="wd2" y="hd2"/>
                </a:cxn>
              </a:cxnLst>
              <a:rect l="0" t="0" r="r" b="b"/>
              <a:pathLst>
                <a:path w="21600" h="21600" extrusionOk="0">
                  <a:moveTo>
                    <a:pt x="10244" y="0"/>
                  </a:moveTo>
                  <a:lnTo>
                    <a:pt x="9701" y="1618"/>
                  </a:lnTo>
                  <a:lnTo>
                    <a:pt x="8868" y="1618"/>
                  </a:lnTo>
                  <a:lnTo>
                    <a:pt x="8312" y="1941"/>
                  </a:lnTo>
                  <a:lnTo>
                    <a:pt x="6922" y="2265"/>
                  </a:lnTo>
                  <a:lnTo>
                    <a:pt x="6366" y="3235"/>
                  </a:lnTo>
                  <a:lnTo>
                    <a:pt x="5268" y="2265"/>
                  </a:lnTo>
                  <a:lnTo>
                    <a:pt x="4156" y="2265"/>
                  </a:lnTo>
                  <a:lnTo>
                    <a:pt x="3600" y="971"/>
                  </a:lnTo>
                  <a:lnTo>
                    <a:pt x="2501" y="647"/>
                  </a:lnTo>
                  <a:lnTo>
                    <a:pt x="1112" y="1941"/>
                  </a:lnTo>
                  <a:lnTo>
                    <a:pt x="0" y="4191"/>
                  </a:lnTo>
                  <a:lnTo>
                    <a:pt x="834" y="5161"/>
                  </a:lnTo>
                  <a:lnTo>
                    <a:pt x="1112" y="8073"/>
                  </a:lnTo>
                  <a:lnTo>
                    <a:pt x="2766" y="8705"/>
                  </a:lnTo>
                  <a:lnTo>
                    <a:pt x="3322" y="10322"/>
                  </a:lnTo>
                  <a:lnTo>
                    <a:pt x="5268" y="12264"/>
                  </a:lnTo>
                  <a:lnTo>
                    <a:pt x="6366" y="12264"/>
                  </a:lnTo>
                  <a:lnTo>
                    <a:pt x="7478" y="13219"/>
                  </a:lnTo>
                  <a:lnTo>
                    <a:pt x="8312" y="13542"/>
                  </a:lnTo>
                  <a:lnTo>
                    <a:pt x="8312" y="16131"/>
                  </a:lnTo>
                  <a:lnTo>
                    <a:pt x="10244" y="17086"/>
                  </a:lnTo>
                  <a:lnTo>
                    <a:pt x="10800" y="16454"/>
                  </a:lnTo>
                  <a:lnTo>
                    <a:pt x="11912" y="16454"/>
                  </a:lnTo>
                  <a:lnTo>
                    <a:pt x="12468" y="17086"/>
                  </a:lnTo>
                  <a:lnTo>
                    <a:pt x="13566" y="17733"/>
                  </a:lnTo>
                  <a:lnTo>
                    <a:pt x="15234" y="19998"/>
                  </a:lnTo>
                  <a:lnTo>
                    <a:pt x="16624" y="20321"/>
                  </a:lnTo>
                  <a:lnTo>
                    <a:pt x="18000" y="21600"/>
                  </a:lnTo>
                  <a:lnTo>
                    <a:pt x="18834" y="20968"/>
                  </a:lnTo>
                  <a:lnTo>
                    <a:pt x="19946" y="20968"/>
                  </a:lnTo>
                  <a:lnTo>
                    <a:pt x="19946" y="19998"/>
                  </a:lnTo>
                  <a:lnTo>
                    <a:pt x="19112" y="19351"/>
                  </a:lnTo>
                  <a:lnTo>
                    <a:pt x="19112" y="18056"/>
                  </a:lnTo>
                  <a:lnTo>
                    <a:pt x="18834" y="17086"/>
                  </a:lnTo>
                  <a:lnTo>
                    <a:pt x="19390" y="16131"/>
                  </a:lnTo>
                  <a:lnTo>
                    <a:pt x="20224" y="14513"/>
                  </a:lnTo>
                  <a:lnTo>
                    <a:pt x="20501" y="14513"/>
                  </a:lnTo>
                  <a:lnTo>
                    <a:pt x="21600" y="11940"/>
                  </a:lnTo>
                  <a:lnTo>
                    <a:pt x="20501" y="10322"/>
                  </a:lnTo>
                  <a:lnTo>
                    <a:pt x="20501" y="9675"/>
                  </a:lnTo>
                  <a:lnTo>
                    <a:pt x="19390" y="6779"/>
                  </a:lnTo>
                  <a:lnTo>
                    <a:pt x="19946" y="5485"/>
                  </a:lnTo>
                  <a:lnTo>
                    <a:pt x="19946" y="5161"/>
                  </a:lnTo>
                  <a:lnTo>
                    <a:pt x="18556" y="4838"/>
                  </a:lnTo>
                  <a:lnTo>
                    <a:pt x="18556" y="3559"/>
                  </a:lnTo>
                  <a:lnTo>
                    <a:pt x="17722" y="2265"/>
                  </a:lnTo>
                  <a:lnTo>
                    <a:pt x="15790" y="2265"/>
                  </a:lnTo>
                  <a:lnTo>
                    <a:pt x="14956" y="971"/>
                  </a:lnTo>
                  <a:lnTo>
                    <a:pt x="13566" y="971"/>
                  </a:lnTo>
                  <a:lnTo>
                    <a:pt x="13024" y="0"/>
                  </a:lnTo>
                  <a:close/>
                </a:path>
              </a:pathLst>
            </a:custGeom>
            <a:solidFill>
              <a:srgbClr val="CCD4D9"/>
            </a:solidFill>
            <a:ln w="12700" cap="flat">
              <a:noFill/>
              <a:miter lim="400000"/>
            </a:ln>
            <a:effectLst/>
          </p:spPr>
          <p:txBody>
            <a:bodyPr wrap="square" lIns="0" tIns="0" rIns="0" bIns="0" numCol="1" anchor="ctr">
              <a:noAutofit/>
            </a:bodyPr>
            <a:lstStyle/>
            <a:p>
              <a:pPr defTabSz="342900">
                <a:lnSpc>
                  <a:spcPct val="100000"/>
                </a:lnSpc>
                <a:spcBef>
                  <a:spcPts val="0"/>
                </a:spcBef>
                <a:defRPr sz="1400">
                  <a:latin typeface="Arial"/>
                  <a:ea typeface="Arial"/>
                  <a:cs typeface="Arial"/>
                  <a:sym typeface="Arial"/>
                </a:defRPr>
              </a:pPr>
              <a:endParaRPr sz="525"/>
            </a:p>
          </p:txBody>
        </p:sp>
        <p:sp>
          <p:nvSpPr>
            <p:cNvPr id="127" name="Google Shape;10522;p32">
              <a:extLst>
                <a:ext uri="{FF2B5EF4-FFF2-40B4-BE49-F238E27FC236}">
                  <a16:creationId xmlns:a16="http://schemas.microsoft.com/office/drawing/2014/main" id="{46B9B0C1-ACF1-B58A-FBD8-203A5A75E96D}"/>
                </a:ext>
              </a:extLst>
            </p:cNvPr>
            <p:cNvSpPr/>
            <p:nvPr/>
          </p:nvSpPr>
          <p:spPr>
            <a:xfrm>
              <a:off x="11783881" y="4955283"/>
              <a:ext cx="59876" cy="67338"/>
            </a:xfrm>
            <a:custGeom>
              <a:avLst/>
              <a:gdLst/>
              <a:ahLst/>
              <a:cxnLst>
                <a:cxn ang="0">
                  <a:pos x="wd2" y="hd2"/>
                </a:cxn>
                <a:cxn ang="5400000">
                  <a:pos x="wd2" y="hd2"/>
                </a:cxn>
                <a:cxn ang="10800000">
                  <a:pos x="wd2" y="hd2"/>
                </a:cxn>
                <a:cxn ang="16200000">
                  <a:pos x="wd2" y="hd2"/>
                </a:cxn>
              </a:cxnLst>
              <a:rect l="0" t="0" r="r" b="b"/>
              <a:pathLst>
                <a:path w="21600" h="21600" extrusionOk="0">
                  <a:moveTo>
                    <a:pt x="5698" y="0"/>
                  </a:moveTo>
                  <a:lnTo>
                    <a:pt x="2279" y="4014"/>
                  </a:lnTo>
                  <a:lnTo>
                    <a:pt x="0" y="6384"/>
                  </a:lnTo>
                  <a:lnTo>
                    <a:pt x="1140" y="8793"/>
                  </a:lnTo>
                  <a:lnTo>
                    <a:pt x="1140" y="12004"/>
                  </a:lnTo>
                  <a:lnTo>
                    <a:pt x="4559" y="13610"/>
                  </a:lnTo>
                  <a:lnTo>
                    <a:pt x="4559" y="16018"/>
                  </a:lnTo>
                  <a:lnTo>
                    <a:pt x="5698" y="16018"/>
                  </a:lnTo>
                  <a:lnTo>
                    <a:pt x="7924" y="19994"/>
                  </a:lnTo>
                  <a:lnTo>
                    <a:pt x="17041" y="21600"/>
                  </a:lnTo>
                  <a:lnTo>
                    <a:pt x="21600" y="20797"/>
                  </a:lnTo>
                  <a:lnTo>
                    <a:pt x="21600" y="13610"/>
                  </a:lnTo>
                  <a:lnTo>
                    <a:pt x="18181" y="12004"/>
                  </a:lnTo>
                  <a:lnTo>
                    <a:pt x="17041" y="6384"/>
                  </a:lnTo>
                  <a:lnTo>
                    <a:pt x="10203" y="0"/>
                  </a:lnTo>
                  <a:close/>
                </a:path>
              </a:pathLst>
            </a:custGeom>
            <a:solidFill>
              <a:srgbClr val="CCD4D9"/>
            </a:solidFill>
            <a:ln w="12700" cap="flat">
              <a:noFill/>
              <a:miter lim="400000"/>
            </a:ln>
            <a:effectLst/>
          </p:spPr>
          <p:txBody>
            <a:bodyPr wrap="square" lIns="0" tIns="0" rIns="0" bIns="0" numCol="1" anchor="ctr">
              <a:noAutofit/>
            </a:bodyPr>
            <a:lstStyle/>
            <a:p>
              <a:pPr defTabSz="342900">
                <a:lnSpc>
                  <a:spcPct val="100000"/>
                </a:lnSpc>
                <a:spcBef>
                  <a:spcPts val="0"/>
                </a:spcBef>
                <a:defRPr sz="1400">
                  <a:latin typeface="Arial"/>
                  <a:ea typeface="Arial"/>
                  <a:cs typeface="Arial"/>
                  <a:sym typeface="Arial"/>
                </a:defRPr>
              </a:pPr>
              <a:endParaRPr sz="525"/>
            </a:p>
          </p:txBody>
        </p:sp>
        <p:sp>
          <p:nvSpPr>
            <p:cNvPr id="128" name="Google Shape;10523;p32">
              <a:extLst>
                <a:ext uri="{FF2B5EF4-FFF2-40B4-BE49-F238E27FC236}">
                  <a16:creationId xmlns:a16="http://schemas.microsoft.com/office/drawing/2014/main" id="{67280ADE-EAE4-7CD7-5305-9207EBFD0BBE}"/>
                </a:ext>
              </a:extLst>
            </p:cNvPr>
            <p:cNvSpPr/>
            <p:nvPr/>
          </p:nvSpPr>
          <p:spPr>
            <a:xfrm>
              <a:off x="10759981" y="4463990"/>
              <a:ext cx="289953" cy="366629"/>
            </a:xfrm>
            <a:custGeom>
              <a:avLst/>
              <a:gdLst/>
              <a:ahLst/>
              <a:cxnLst>
                <a:cxn ang="0">
                  <a:pos x="wd2" y="hd2"/>
                </a:cxn>
                <a:cxn ang="5400000">
                  <a:pos x="wd2" y="hd2"/>
                </a:cxn>
                <a:cxn ang="10800000">
                  <a:pos x="wd2" y="hd2"/>
                </a:cxn>
                <a:cxn ang="16200000">
                  <a:pos x="wd2" y="hd2"/>
                </a:cxn>
              </a:cxnLst>
              <a:rect l="0" t="0" r="r" b="b"/>
              <a:pathLst>
                <a:path w="21600" h="21600" extrusionOk="0">
                  <a:moveTo>
                    <a:pt x="16151" y="0"/>
                  </a:moveTo>
                  <a:lnTo>
                    <a:pt x="16542" y="590"/>
                  </a:lnTo>
                  <a:lnTo>
                    <a:pt x="15370" y="590"/>
                  </a:lnTo>
                  <a:lnTo>
                    <a:pt x="15565" y="1468"/>
                  </a:lnTo>
                  <a:lnTo>
                    <a:pt x="14784" y="2205"/>
                  </a:lnTo>
                  <a:lnTo>
                    <a:pt x="14784" y="1615"/>
                  </a:lnTo>
                  <a:lnTo>
                    <a:pt x="15370" y="1320"/>
                  </a:lnTo>
                  <a:lnTo>
                    <a:pt x="14784" y="590"/>
                  </a:lnTo>
                  <a:lnTo>
                    <a:pt x="14208" y="737"/>
                  </a:lnTo>
                  <a:lnTo>
                    <a:pt x="14589" y="1173"/>
                  </a:lnTo>
                  <a:lnTo>
                    <a:pt x="13622" y="1320"/>
                  </a:lnTo>
                  <a:lnTo>
                    <a:pt x="13232" y="1032"/>
                  </a:lnTo>
                  <a:lnTo>
                    <a:pt x="11679" y="1173"/>
                  </a:lnTo>
                  <a:lnTo>
                    <a:pt x="11679" y="1615"/>
                  </a:lnTo>
                  <a:lnTo>
                    <a:pt x="11288" y="1615"/>
                  </a:lnTo>
                  <a:lnTo>
                    <a:pt x="10898" y="2500"/>
                  </a:lnTo>
                  <a:lnTo>
                    <a:pt x="11679" y="2647"/>
                  </a:lnTo>
                  <a:lnTo>
                    <a:pt x="11483" y="2942"/>
                  </a:lnTo>
                  <a:lnTo>
                    <a:pt x="10702" y="2942"/>
                  </a:lnTo>
                  <a:lnTo>
                    <a:pt x="10702" y="3378"/>
                  </a:lnTo>
                  <a:lnTo>
                    <a:pt x="9726" y="3525"/>
                  </a:lnTo>
                  <a:lnTo>
                    <a:pt x="9921" y="4115"/>
                  </a:lnTo>
                  <a:lnTo>
                    <a:pt x="11288" y="4115"/>
                  </a:lnTo>
                  <a:lnTo>
                    <a:pt x="10898" y="4262"/>
                  </a:lnTo>
                  <a:lnTo>
                    <a:pt x="11865" y="4115"/>
                  </a:lnTo>
                  <a:lnTo>
                    <a:pt x="12646" y="4115"/>
                  </a:lnTo>
                  <a:lnTo>
                    <a:pt x="11483" y="4993"/>
                  </a:lnTo>
                  <a:lnTo>
                    <a:pt x="9726" y="5583"/>
                  </a:lnTo>
                  <a:lnTo>
                    <a:pt x="10507" y="5878"/>
                  </a:lnTo>
                  <a:lnTo>
                    <a:pt x="8759" y="6172"/>
                  </a:lnTo>
                  <a:lnTo>
                    <a:pt x="7978" y="5878"/>
                  </a:lnTo>
                  <a:lnTo>
                    <a:pt x="7392" y="6467"/>
                  </a:lnTo>
                  <a:lnTo>
                    <a:pt x="7002" y="5730"/>
                  </a:lnTo>
                  <a:lnTo>
                    <a:pt x="4668" y="5288"/>
                  </a:lnTo>
                  <a:lnTo>
                    <a:pt x="4668" y="5730"/>
                  </a:lnTo>
                  <a:lnTo>
                    <a:pt x="3115" y="5288"/>
                  </a:lnTo>
                  <a:lnTo>
                    <a:pt x="2920" y="6615"/>
                  </a:lnTo>
                  <a:lnTo>
                    <a:pt x="3701" y="6172"/>
                  </a:lnTo>
                  <a:lnTo>
                    <a:pt x="3896" y="6615"/>
                  </a:lnTo>
                  <a:lnTo>
                    <a:pt x="4091" y="6910"/>
                  </a:lnTo>
                  <a:lnTo>
                    <a:pt x="4472" y="7640"/>
                  </a:lnTo>
                  <a:lnTo>
                    <a:pt x="3896" y="7640"/>
                  </a:lnTo>
                  <a:lnTo>
                    <a:pt x="3701" y="7198"/>
                  </a:lnTo>
                  <a:lnTo>
                    <a:pt x="2529" y="7198"/>
                  </a:lnTo>
                  <a:lnTo>
                    <a:pt x="3896" y="7935"/>
                  </a:lnTo>
                  <a:lnTo>
                    <a:pt x="5058" y="7788"/>
                  </a:lnTo>
                  <a:lnTo>
                    <a:pt x="5449" y="8525"/>
                  </a:lnTo>
                  <a:lnTo>
                    <a:pt x="4091" y="8672"/>
                  </a:lnTo>
                  <a:lnTo>
                    <a:pt x="3896" y="8960"/>
                  </a:lnTo>
                  <a:lnTo>
                    <a:pt x="4091" y="9403"/>
                  </a:lnTo>
                  <a:lnTo>
                    <a:pt x="2724" y="9550"/>
                  </a:lnTo>
                  <a:lnTo>
                    <a:pt x="3115" y="10140"/>
                  </a:lnTo>
                  <a:lnTo>
                    <a:pt x="2529" y="10287"/>
                  </a:lnTo>
                  <a:lnTo>
                    <a:pt x="3505" y="10730"/>
                  </a:lnTo>
                  <a:lnTo>
                    <a:pt x="3896" y="10582"/>
                  </a:lnTo>
                  <a:lnTo>
                    <a:pt x="3701" y="10870"/>
                  </a:lnTo>
                  <a:lnTo>
                    <a:pt x="4863" y="10730"/>
                  </a:lnTo>
                  <a:lnTo>
                    <a:pt x="5058" y="11755"/>
                  </a:lnTo>
                  <a:lnTo>
                    <a:pt x="7978" y="11755"/>
                  </a:lnTo>
                  <a:lnTo>
                    <a:pt x="7002" y="12345"/>
                  </a:lnTo>
                  <a:lnTo>
                    <a:pt x="6425" y="12197"/>
                  </a:lnTo>
                  <a:lnTo>
                    <a:pt x="5449" y="13518"/>
                  </a:lnTo>
                  <a:lnTo>
                    <a:pt x="5839" y="13518"/>
                  </a:lnTo>
                  <a:lnTo>
                    <a:pt x="4863" y="14402"/>
                  </a:lnTo>
                  <a:lnTo>
                    <a:pt x="3115" y="15280"/>
                  </a:lnTo>
                  <a:lnTo>
                    <a:pt x="3896" y="15280"/>
                  </a:lnTo>
                  <a:lnTo>
                    <a:pt x="4863" y="14985"/>
                  </a:lnTo>
                  <a:lnTo>
                    <a:pt x="5449" y="15133"/>
                  </a:lnTo>
                  <a:lnTo>
                    <a:pt x="6806" y="15133"/>
                  </a:lnTo>
                  <a:lnTo>
                    <a:pt x="7587" y="14550"/>
                  </a:lnTo>
                  <a:lnTo>
                    <a:pt x="7587" y="14690"/>
                  </a:lnTo>
                  <a:lnTo>
                    <a:pt x="8759" y="14985"/>
                  </a:lnTo>
                  <a:lnTo>
                    <a:pt x="6425" y="15280"/>
                  </a:lnTo>
                  <a:lnTo>
                    <a:pt x="4668" y="15428"/>
                  </a:lnTo>
                  <a:lnTo>
                    <a:pt x="4091" y="16017"/>
                  </a:lnTo>
                  <a:lnTo>
                    <a:pt x="2920" y="16165"/>
                  </a:lnTo>
                  <a:lnTo>
                    <a:pt x="3505" y="16600"/>
                  </a:lnTo>
                  <a:lnTo>
                    <a:pt x="3115" y="16895"/>
                  </a:lnTo>
                  <a:lnTo>
                    <a:pt x="3701" y="17190"/>
                  </a:lnTo>
                  <a:lnTo>
                    <a:pt x="2724" y="17338"/>
                  </a:lnTo>
                  <a:lnTo>
                    <a:pt x="1943" y="16748"/>
                  </a:lnTo>
                  <a:lnTo>
                    <a:pt x="1748" y="17190"/>
                  </a:lnTo>
                  <a:lnTo>
                    <a:pt x="1562" y="16895"/>
                  </a:lnTo>
                  <a:lnTo>
                    <a:pt x="0" y="17485"/>
                  </a:lnTo>
                  <a:lnTo>
                    <a:pt x="195" y="17633"/>
                  </a:lnTo>
                  <a:lnTo>
                    <a:pt x="3701" y="17633"/>
                  </a:lnTo>
                  <a:lnTo>
                    <a:pt x="2529" y="18222"/>
                  </a:lnTo>
                  <a:lnTo>
                    <a:pt x="976" y="18658"/>
                  </a:lnTo>
                  <a:lnTo>
                    <a:pt x="586" y="19395"/>
                  </a:lnTo>
                  <a:lnTo>
                    <a:pt x="1562" y="19395"/>
                  </a:lnTo>
                  <a:lnTo>
                    <a:pt x="1748" y="19837"/>
                  </a:lnTo>
                  <a:lnTo>
                    <a:pt x="4091" y="19395"/>
                  </a:lnTo>
                  <a:lnTo>
                    <a:pt x="2139" y="20280"/>
                  </a:lnTo>
                  <a:lnTo>
                    <a:pt x="1562" y="20568"/>
                  </a:lnTo>
                  <a:lnTo>
                    <a:pt x="2920" y="20568"/>
                  </a:lnTo>
                  <a:lnTo>
                    <a:pt x="4668" y="19837"/>
                  </a:lnTo>
                  <a:lnTo>
                    <a:pt x="4472" y="20420"/>
                  </a:lnTo>
                  <a:lnTo>
                    <a:pt x="2920" y="21010"/>
                  </a:lnTo>
                  <a:lnTo>
                    <a:pt x="3896" y="21010"/>
                  </a:lnTo>
                  <a:lnTo>
                    <a:pt x="3701" y="21305"/>
                  </a:lnTo>
                  <a:lnTo>
                    <a:pt x="4863" y="21158"/>
                  </a:lnTo>
                  <a:lnTo>
                    <a:pt x="5644" y="21600"/>
                  </a:lnTo>
                  <a:lnTo>
                    <a:pt x="7392" y="21305"/>
                  </a:lnTo>
                  <a:lnTo>
                    <a:pt x="8954" y="21010"/>
                  </a:lnTo>
                  <a:lnTo>
                    <a:pt x="10507" y="20280"/>
                  </a:lnTo>
                  <a:lnTo>
                    <a:pt x="9921" y="19543"/>
                  </a:lnTo>
                  <a:lnTo>
                    <a:pt x="10898" y="19543"/>
                  </a:lnTo>
                  <a:lnTo>
                    <a:pt x="10702" y="20132"/>
                  </a:lnTo>
                  <a:lnTo>
                    <a:pt x="11679" y="20132"/>
                  </a:lnTo>
                  <a:lnTo>
                    <a:pt x="12646" y="19100"/>
                  </a:lnTo>
                  <a:lnTo>
                    <a:pt x="13427" y="19395"/>
                  </a:lnTo>
                  <a:lnTo>
                    <a:pt x="13622" y="18658"/>
                  </a:lnTo>
                  <a:lnTo>
                    <a:pt x="16737" y="18222"/>
                  </a:lnTo>
                  <a:lnTo>
                    <a:pt x="17118" y="17633"/>
                  </a:lnTo>
                  <a:lnTo>
                    <a:pt x="17313" y="18370"/>
                  </a:lnTo>
                  <a:lnTo>
                    <a:pt x="18095" y="17927"/>
                  </a:lnTo>
                  <a:lnTo>
                    <a:pt x="18680" y="18075"/>
                  </a:lnTo>
                  <a:lnTo>
                    <a:pt x="20233" y="18075"/>
                  </a:lnTo>
                  <a:lnTo>
                    <a:pt x="19266" y="16895"/>
                  </a:lnTo>
                  <a:lnTo>
                    <a:pt x="20038" y="16748"/>
                  </a:lnTo>
                  <a:lnTo>
                    <a:pt x="20624" y="16017"/>
                  </a:lnTo>
                  <a:lnTo>
                    <a:pt x="20624" y="15280"/>
                  </a:lnTo>
                  <a:lnTo>
                    <a:pt x="21405" y="14550"/>
                  </a:lnTo>
                  <a:lnTo>
                    <a:pt x="21600" y="13812"/>
                  </a:lnTo>
                  <a:lnTo>
                    <a:pt x="21405" y="12050"/>
                  </a:lnTo>
                  <a:lnTo>
                    <a:pt x="20624" y="11755"/>
                  </a:lnTo>
                  <a:lnTo>
                    <a:pt x="21405" y="11460"/>
                  </a:lnTo>
                  <a:lnTo>
                    <a:pt x="21405" y="10582"/>
                  </a:lnTo>
                  <a:lnTo>
                    <a:pt x="20624" y="9845"/>
                  </a:lnTo>
                  <a:lnTo>
                    <a:pt x="21014" y="8820"/>
                  </a:lnTo>
                  <a:lnTo>
                    <a:pt x="20233" y="8525"/>
                  </a:lnTo>
                  <a:lnTo>
                    <a:pt x="20428" y="7935"/>
                  </a:lnTo>
                  <a:lnTo>
                    <a:pt x="21209" y="8082"/>
                  </a:lnTo>
                  <a:lnTo>
                    <a:pt x="20038" y="7640"/>
                  </a:lnTo>
                  <a:lnTo>
                    <a:pt x="19266" y="7345"/>
                  </a:lnTo>
                  <a:lnTo>
                    <a:pt x="18290" y="5878"/>
                  </a:lnTo>
                  <a:lnTo>
                    <a:pt x="16737" y="5140"/>
                  </a:lnTo>
                  <a:lnTo>
                    <a:pt x="16151" y="5583"/>
                  </a:lnTo>
                  <a:lnTo>
                    <a:pt x="15761" y="6615"/>
                  </a:lnTo>
                  <a:lnTo>
                    <a:pt x="15175" y="6910"/>
                  </a:lnTo>
                  <a:lnTo>
                    <a:pt x="12646" y="5140"/>
                  </a:lnTo>
                  <a:lnTo>
                    <a:pt x="13817" y="3525"/>
                  </a:lnTo>
                  <a:lnTo>
                    <a:pt x="15175" y="3378"/>
                  </a:lnTo>
                  <a:lnTo>
                    <a:pt x="15370" y="2647"/>
                  </a:lnTo>
                  <a:lnTo>
                    <a:pt x="16151" y="2500"/>
                  </a:lnTo>
                  <a:lnTo>
                    <a:pt x="16542" y="1910"/>
                  </a:lnTo>
                  <a:lnTo>
                    <a:pt x="16151" y="2057"/>
                  </a:lnTo>
                  <a:lnTo>
                    <a:pt x="17118" y="1320"/>
                  </a:lnTo>
                  <a:lnTo>
                    <a:pt x="18095" y="1032"/>
                  </a:lnTo>
                  <a:lnTo>
                    <a:pt x="17118" y="590"/>
                  </a:lnTo>
                  <a:lnTo>
                    <a:pt x="16151" y="0"/>
                  </a:lnTo>
                  <a:close/>
                </a:path>
              </a:pathLst>
            </a:custGeom>
            <a:solidFill>
              <a:srgbClr val="CAD4D8"/>
            </a:solidFill>
            <a:ln w="12700" cap="flat">
              <a:noFill/>
              <a:miter lim="400000"/>
            </a:ln>
            <a:effectLst/>
          </p:spPr>
          <p:txBody>
            <a:bodyPr wrap="square" lIns="0" tIns="0" rIns="0" bIns="0" numCol="1" anchor="ctr">
              <a:noAutofit/>
            </a:bodyPr>
            <a:lstStyle/>
            <a:p>
              <a:pPr defTabSz="342900">
                <a:lnSpc>
                  <a:spcPct val="100000"/>
                </a:lnSpc>
                <a:spcBef>
                  <a:spcPts val="0"/>
                </a:spcBef>
                <a:defRPr sz="1400">
                  <a:latin typeface="Arial"/>
                  <a:ea typeface="Arial"/>
                  <a:cs typeface="Arial"/>
                  <a:sym typeface="Arial"/>
                </a:defRPr>
              </a:pPr>
              <a:endParaRPr sz="525"/>
            </a:p>
          </p:txBody>
        </p:sp>
        <p:sp>
          <p:nvSpPr>
            <p:cNvPr id="129" name="Google Shape;10525;p32">
              <a:extLst>
                <a:ext uri="{FF2B5EF4-FFF2-40B4-BE49-F238E27FC236}">
                  <a16:creationId xmlns:a16="http://schemas.microsoft.com/office/drawing/2014/main" id="{AA4DFEA5-B814-EE0A-0221-1CD47B20181F}"/>
                </a:ext>
              </a:extLst>
            </p:cNvPr>
            <p:cNvSpPr/>
            <p:nvPr/>
          </p:nvSpPr>
          <p:spPr>
            <a:xfrm>
              <a:off x="11047310" y="4152305"/>
              <a:ext cx="506636" cy="835401"/>
            </a:xfrm>
            <a:custGeom>
              <a:avLst/>
              <a:gdLst/>
              <a:ahLst/>
              <a:cxnLst>
                <a:cxn ang="0">
                  <a:pos x="wd2" y="hd2"/>
                </a:cxn>
                <a:cxn ang="5400000">
                  <a:pos x="wd2" y="hd2"/>
                </a:cxn>
                <a:cxn ang="10800000">
                  <a:pos x="wd2" y="hd2"/>
                </a:cxn>
                <a:cxn ang="16200000">
                  <a:pos x="wd2" y="hd2"/>
                </a:cxn>
              </a:cxnLst>
              <a:rect l="0" t="0" r="r" b="b"/>
              <a:pathLst>
                <a:path w="21600" h="21600" extrusionOk="0">
                  <a:moveTo>
                    <a:pt x="7125" y="0"/>
                  </a:moveTo>
                  <a:lnTo>
                    <a:pt x="6790" y="191"/>
                  </a:lnTo>
                  <a:lnTo>
                    <a:pt x="6567" y="126"/>
                  </a:lnTo>
                  <a:lnTo>
                    <a:pt x="5902" y="256"/>
                  </a:lnTo>
                  <a:lnTo>
                    <a:pt x="5455" y="256"/>
                  </a:lnTo>
                  <a:lnTo>
                    <a:pt x="4896" y="321"/>
                  </a:lnTo>
                  <a:lnTo>
                    <a:pt x="4566" y="321"/>
                  </a:lnTo>
                  <a:lnTo>
                    <a:pt x="4454" y="515"/>
                  </a:lnTo>
                  <a:lnTo>
                    <a:pt x="4454" y="321"/>
                  </a:lnTo>
                  <a:lnTo>
                    <a:pt x="4231" y="256"/>
                  </a:lnTo>
                  <a:lnTo>
                    <a:pt x="3784" y="515"/>
                  </a:lnTo>
                  <a:lnTo>
                    <a:pt x="3895" y="321"/>
                  </a:lnTo>
                  <a:lnTo>
                    <a:pt x="3230" y="126"/>
                  </a:lnTo>
                  <a:lnTo>
                    <a:pt x="3118" y="321"/>
                  </a:lnTo>
                  <a:lnTo>
                    <a:pt x="2783" y="515"/>
                  </a:lnTo>
                  <a:lnTo>
                    <a:pt x="2895" y="709"/>
                  </a:lnTo>
                  <a:lnTo>
                    <a:pt x="2783" y="709"/>
                  </a:lnTo>
                  <a:lnTo>
                    <a:pt x="2783" y="965"/>
                  </a:lnTo>
                  <a:lnTo>
                    <a:pt x="2224" y="1094"/>
                  </a:lnTo>
                  <a:lnTo>
                    <a:pt x="2560" y="1288"/>
                  </a:lnTo>
                  <a:lnTo>
                    <a:pt x="2336" y="1547"/>
                  </a:lnTo>
                  <a:lnTo>
                    <a:pt x="2113" y="1547"/>
                  </a:lnTo>
                  <a:lnTo>
                    <a:pt x="2671" y="1868"/>
                  </a:lnTo>
                  <a:lnTo>
                    <a:pt x="2895" y="2062"/>
                  </a:lnTo>
                  <a:lnTo>
                    <a:pt x="2224" y="1868"/>
                  </a:lnTo>
                  <a:lnTo>
                    <a:pt x="2113" y="2062"/>
                  </a:lnTo>
                  <a:lnTo>
                    <a:pt x="1671" y="1806"/>
                  </a:lnTo>
                  <a:lnTo>
                    <a:pt x="1559" y="1932"/>
                  </a:lnTo>
                  <a:lnTo>
                    <a:pt x="1671" y="2126"/>
                  </a:lnTo>
                  <a:lnTo>
                    <a:pt x="1559" y="2256"/>
                  </a:lnTo>
                  <a:lnTo>
                    <a:pt x="1447" y="1932"/>
                  </a:lnTo>
                  <a:lnTo>
                    <a:pt x="1112" y="2256"/>
                  </a:lnTo>
                  <a:lnTo>
                    <a:pt x="1447" y="2450"/>
                  </a:lnTo>
                  <a:lnTo>
                    <a:pt x="1112" y="2515"/>
                  </a:lnTo>
                  <a:lnTo>
                    <a:pt x="1559" y="2770"/>
                  </a:lnTo>
                  <a:lnTo>
                    <a:pt x="1783" y="2770"/>
                  </a:lnTo>
                  <a:lnTo>
                    <a:pt x="1559" y="2900"/>
                  </a:lnTo>
                  <a:lnTo>
                    <a:pt x="1112" y="2770"/>
                  </a:lnTo>
                  <a:lnTo>
                    <a:pt x="1112" y="3224"/>
                  </a:lnTo>
                  <a:lnTo>
                    <a:pt x="2001" y="3159"/>
                  </a:lnTo>
                  <a:lnTo>
                    <a:pt x="1447" y="3353"/>
                  </a:lnTo>
                  <a:lnTo>
                    <a:pt x="1447" y="3418"/>
                  </a:lnTo>
                  <a:lnTo>
                    <a:pt x="1559" y="3482"/>
                  </a:lnTo>
                  <a:lnTo>
                    <a:pt x="2001" y="3418"/>
                  </a:lnTo>
                  <a:lnTo>
                    <a:pt x="1783" y="3482"/>
                  </a:lnTo>
                  <a:lnTo>
                    <a:pt x="2113" y="3544"/>
                  </a:lnTo>
                  <a:lnTo>
                    <a:pt x="1671" y="3482"/>
                  </a:lnTo>
                  <a:lnTo>
                    <a:pt x="1559" y="3544"/>
                  </a:lnTo>
                  <a:lnTo>
                    <a:pt x="1559" y="3738"/>
                  </a:lnTo>
                  <a:lnTo>
                    <a:pt x="1671" y="3803"/>
                  </a:lnTo>
                  <a:lnTo>
                    <a:pt x="1447" y="3868"/>
                  </a:lnTo>
                  <a:lnTo>
                    <a:pt x="1224" y="4062"/>
                  </a:lnTo>
                  <a:lnTo>
                    <a:pt x="1559" y="4062"/>
                  </a:lnTo>
                  <a:lnTo>
                    <a:pt x="1559" y="4191"/>
                  </a:lnTo>
                  <a:lnTo>
                    <a:pt x="1112" y="4126"/>
                  </a:lnTo>
                  <a:lnTo>
                    <a:pt x="1000" y="4321"/>
                  </a:lnTo>
                  <a:lnTo>
                    <a:pt x="1112" y="4447"/>
                  </a:lnTo>
                  <a:lnTo>
                    <a:pt x="1000" y="4512"/>
                  </a:lnTo>
                  <a:lnTo>
                    <a:pt x="889" y="4706"/>
                  </a:lnTo>
                  <a:lnTo>
                    <a:pt x="330" y="4706"/>
                  </a:lnTo>
                  <a:lnTo>
                    <a:pt x="0" y="4771"/>
                  </a:lnTo>
                  <a:lnTo>
                    <a:pt x="330" y="4835"/>
                  </a:lnTo>
                  <a:lnTo>
                    <a:pt x="665" y="4835"/>
                  </a:lnTo>
                  <a:lnTo>
                    <a:pt x="1000" y="4965"/>
                  </a:lnTo>
                  <a:lnTo>
                    <a:pt x="889" y="5029"/>
                  </a:lnTo>
                  <a:lnTo>
                    <a:pt x="553" y="5029"/>
                  </a:lnTo>
                  <a:lnTo>
                    <a:pt x="1000" y="5285"/>
                  </a:lnTo>
                  <a:lnTo>
                    <a:pt x="1112" y="5285"/>
                  </a:lnTo>
                  <a:lnTo>
                    <a:pt x="1447" y="5350"/>
                  </a:lnTo>
                  <a:lnTo>
                    <a:pt x="2671" y="4641"/>
                  </a:lnTo>
                  <a:lnTo>
                    <a:pt x="2560" y="4835"/>
                  </a:lnTo>
                  <a:lnTo>
                    <a:pt x="2671" y="4965"/>
                  </a:lnTo>
                  <a:lnTo>
                    <a:pt x="2224" y="5029"/>
                  </a:lnTo>
                  <a:lnTo>
                    <a:pt x="2001" y="5415"/>
                  </a:lnTo>
                  <a:lnTo>
                    <a:pt x="2001" y="5479"/>
                  </a:lnTo>
                  <a:lnTo>
                    <a:pt x="1671" y="5997"/>
                  </a:lnTo>
                  <a:lnTo>
                    <a:pt x="1783" y="5997"/>
                  </a:lnTo>
                  <a:lnTo>
                    <a:pt x="1559" y="6576"/>
                  </a:lnTo>
                  <a:lnTo>
                    <a:pt x="1559" y="6897"/>
                  </a:lnTo>
                  <a:lnTo>
                    <a:pt x="1224" y="7026"/>
                  </a:lnTo>
                  <a:lnTo>
                    <a:pt x="1559" y="7156"/>
                  </a:lnTo>
                  <a:lnTo>
                    <a:pt x="1671" y="7091"/>
                  </a:lnTo>
                  <a:lnTo>
                    <a:pt x="1224" y="7544"/>
                  </a:lnTo>
                  <a:lnTo>
                    <a:pt x="1224" y="7994"/>
                  </a:lnTo>
                  <a:lnTo>
                    <a:pt x="1000" y="8188"/>
                  </a:lnTo>
                  <a:lnTo>
                    <a:pt x="1000" y="8318"/>
                  </a:lnTo>
                  <a:lnTo>
                    <a:pt x="1671" y="8318"/>
                  </a:lnTo>
                  <a:lnTo>
                    <a:pt x="1559" y="7994"/>
                  </a:lnTo>
                  <a:lnTo>
                    <a:pt x="1783" y="7674"/>
                  </a:lnTo>
                  <a:lnTo>
                    <a:pt x="1783" y="7415"/>
                  </a:lnTo>
                  <a:lnTo>
                    <a:pt x="2113" y="7156"/>
                  </a:lnTo>
                  <a:lnTo>
                    <a:pt x="1783" y="6576"/>
                  </a:lnTo>
                  <a:lnTo>
                    <a:pt x="2113" y="6576"/>
                  </a:lnTo>
                  <a:lnTo>
                    <a:pt x="2895" y="5997"/>
                  </a:lnTo>
                  <a:lnTo>
                    <a:pt x="2336" y="6576"/>
                  </a:lnTo>
                  <a:lnTo>
                    <a:pt x="2224" y="6897"/>
                  </a:lnTo>
                  <a:lnTo>
                    <a:pt x="2560" y="6962"/>
                  </a:lnTo>
                  <a:lnTo>
                    <a:pt x="2560" y="6771"/>
                  </a:lnTo>
                  <a:lnTo>
                    <a:pt x="2895" y="6576"/>
                  </a:lnTo>
                  <a:lnTo>
                    <a:pt x="3118" y="6962"/>
                  </a:lnTo>
                  <a:lnTo>
                    <a:pt x="3337" y="6576"/>
                  </a:lnTo>
                  <a:lnTo>
                    <a:pt x="3337" y="6253"/>
                  </a:lnTo>
                  <a:lnTo>
                    <a:pt x="3672" y="6123"/>
                  </a:lnTo>
                  <a:lnTo>
                    <a:pt x="3448" y="6576"/>
                  </a:lnTo>
                  <a:lnTo>
                    <a:pt x="4007" y="6771"/>
                  </a:lnTo>
                  <a:lnTo>
                    <a:pt x="3448" y="6706"/>
                  </a:lnTo>
                  <a:lnTo>
                    <a:pt x="3337" y="7156"/>
                  </a:lnTo>
                  <a:lnTo>
                    <a:pt x="3448" y="7544"/>
                  </a:lnTo>
                  <a:lnTo>
                    <a:pt x="3784" y="7609"/>
                  </a:lnTo>
                  <a:lnTo>
                    <a:pt x="4007" y="7929"/>
                  </a:lnTo>
                  <a:lnTo>
                    <a:pt x="3448" y="8188"/>
                  </a:lnTo>
                  <a:lnTo>
                    <a:pt x="3118" y="8962"/>
                  </a:lnTo>
                  <a:lnTo>
                    <a:pt x="3118" y="9285"/>
                  </a:lnTo>
                  <a:lnTo>
                    <a:pt x="2671" y="9156"/>
                  </a:lnTo>
                  <a:lnTo>
                    <a:pt x="2671" y="9541"/>
                  </a:lnTo>
                  <a:lnTo>
                    <a:pt x="3337" y="9994"/>
                  </a:lnTo>
                  <a:lnTo>
                    <a:pt x="3118" y="9541"/>
                  </a:lnTo>
                  <a:lnTo>
                    <a:pt x="3448" y="9476"/>
                  </a:lnTo>
                  <a:lnTo>
                    <a:pt x="4566" y="9929"/>
                  </a:lnTo>
                  <a:lnTo>
                    <a:pt x="4566" y="9541"/>
                  </a:lnTo>
                  <a:lnTo>
                    <a:pt x="4231" y="9350"/>
                  </a:lnTo>
                  <a:lnTo>
                    <a:pt x="4454" y="9285"/>
                  </a:lnTo>
                  <a:lnTo>
                    <a:pt x="5343" y="9606"/>
                  </a:lnTo>
                  <a:lnTo>
                    <a:pt x="6013" y="9606"/>
                  </a:lnTo>
                  <a:lnTo>
                    <a:pt x="6013" y="9476"/>
                  </a:lnTo>
                  <a:lnTo>
                    <a:pt x="6567" y="9476"/>
                  </a:lnTo>
                  <a:lnTo>
                    <a:pt x="6678" y="9156"/>
                  </a:lnTo>
                  <a:lnTo>
                    <a:pt x="8238" y="9221"/>
                  </a:lnTo>
                  <a:lnTo>
                    <a:pt x="7237" y="9285"/>
                  </a:lnTo>
                  <a:lnTo>
                    <a:pt x="6567" y="10315"/>
                  </a:lnTo>
                  <a:lnTo>
                    <a:pt x="7349" y="11153"/>
                  </a:lnTo>
                  <a:lnTo>
                    <a:pt x="7679" y="10962"/>
                  </a:lnTo>
                  <a:lnTo>
                    <a:pt x="7679" y="11412"/>
                  </a:lnTo>
                  <a:lnTo>
                    <a:pt x="8238" y="11091"/>
                  </a:lnTo>
                  <a:lnTo>
                    <a:pt x="8796" y="11091"/>
                  </a:lnTo>
                  <a:lnTo>
                    <a:pt x="8685" y="11541"/>
                  </a:lnTo>
                  <a:lnTo>
                    <a:pt x="8796" y="11606"/>
                  </a:lnTo>
                  <a:lnTo>
                    <a:pt x="8238" y="11865"/>
                  </a:lnTo>
                  <a:lnTo>
                    <a:pt x="8349" y="12379"/>
                  </a:lnTo>
                  <a:lnTo>
                    <a:pt x="8126" y="12703"/>
                  </a:lnTo>
                  <a:lnTo>
                    <a:pt x="8349" y="13023"/>
                  </a:lnTo>
                  <a:lnTo>
                    <a:pt x="8796" y="13218"/>
                  </a:lnTo>
                  <a:lnTo>
                    <a:pt x="9238" y="13218"/>
                  </a:lnTo>
                  <a:lnTo>
                    <a:pt x="8908" y="13347"/>
                  </a:lnTo>
                  <a:lnTo>
                    <a:pt x="8461" y="13347"/>
                  </a:lnTo>
                  <a:lnTo>
                    <a:pt x="8238" y="13088"/>
                  </a:lnTo>
                  <a:lnTo>
                    <a:pt x="7791" y="13153"/>
                  </a:lnTo>
                  <a:lnTo>
                    <a:pt x="8126" y="13412"/>
                  </a:lnTo>
                  <a:lnTo>
                    <a:pt x="8461" y="13541"/>
                  </a:lnTo>
                  <a:lnTo>
                    <a:pt x="7902" y="13477"/>
                  </a:lnTo>
                  <a:lnTo>
                    <a:pt x="7573" y="13218"/>
                  </a:lnTo>
                  <a:lnTo>
                    <a:pt x="6567" y="13412"/>
                  </a:lnTo>
                  <a:lnTo>
                    <a:pt x="6125" y="13412"/>
                  </a:lnTo>
                  <a:lnTo>
                    <a:pt x="5119" y="13668"/>
                  </a:lnTo>
                  <a:lnTo>
                    <a:pt x="4566" y="14121"/>
                  </a:lnTo>
                  <a:lnTo>
                    <a:pt x="3895" y="14379"/>
                  </a:lnTo>
                  <a:lnTo>
                    <a:pt x="3672" y="14635"/>
                  </a:lnTo>
                  <a:lnTo>
                    <a:pt x="4342" y="14635"/>
                  </a:lnTo>
                  <a:lnTo>
                    <a:pt x="4342" y="14444"/>
                  </a:lnTo>
                  <a:lnTo>
                    <a:pt x="5455" y="14315"/>
                  </a:lnTo>
                  <a:lnTo>
                    <a:pt x="5343" y="14635"/>
                  </a:lnTo>
                  <a:lnTo>
                    <a:pt x="5678" y="14829"/>
                  </a:lnTo>
                  <a:lnTo>
                    <a:pt x="5343" y="15024"/>
                  </a:lnTo>
                  <a:lnTo>
                    <a:pt x="5455" y="15282"/>
                  </a:lnTo>
                  <a:lnTo>
                    <a:pt x="5678" y="15282"/>
                  </a:lnTo>
                  <a:lnTo>
                    <a:pt x="5008" y="15991"/>
                  </a:lnTo>
                  <a:lnTo>
                    <a:pt x="4566" y="16121"/>
                  </a:lnTo>
                  <a:lnTo>
                    <a:pt x="4007" y="16312"/>
                  </a:lnTo>
                  <a:lnTo>
                    <a:pt x="3895" y="16312"/>
                  </a:lnTo>
                  <a:lnTo>
                    <a:pt x="3230" y="16571"/>
                  </a:lnTo>
                  <a:lnTo>
                    <a:pt x="2783" y="16571"/>
                  </a:lnTo>
                  <a:lnTo>
                    <a:pt x="2113" y="16894"/>
                  </a:lnTo>
                  <a:lnTo>
                    <a:pt x="2671" y="16894"/>
                  </a:lnTo>
                  <a:lnTo>
                    <a:pt x="2671" y="17085"/>
                  </a:lnTo>
                  <a:lnTo>
                    <a:pt x="2224" y="17279"/>
                  </a:lnTo>
                  <a:lnTo>
                    <a:pt x="2895" y="17344"/>
                  </a:lnTo>
                  <a:lnTo>
                    <a:pt x="2783" y="17409"/>
                  </a:lnTo>
                  <a:lnTo>
                    <a:pt x="3118" y="17538"/>
                  </a:lnTo>
                  <a:lnTo>
                    <a:pt x="3448" y="17409"/>
                  </a:lnTo>
                  <a:lnTo>
                    <a:pt x="4007" y="17279"/>
                  </a:lnTo>
                  <a:lnTo>
                    <a:pt x="4784" y="17085"/>
                  </a:lnTo>
                  <a:lnTo>
                    <a:pt x="4896" y="17344"/>
                  </a:lnTo>
                  <a:lnTo>
                    <a:pt x="5455" y="17409"/>
                  </a:lnTo>
                  <a:lnTo>
                    <a:pt x="5008" y="17538"/>
                  </a:lnTo>
                  <a:lnTo>
                    <a:pt x="4896" y="17668"/>
                  </a:lnTo>
                  <a:lnTo>
                    <a:pt x="5678" y="17668"/>
                  </a:lnTo>
                  <a:lnTo>
                    <a:pt x="5678" y="17603"/>
                  </a:lnTo>
                  <a:lnTo>
                    <a:pt x="6125" y="17538"/>
                  </a:lnTo>
                  <a:lnTo>
                    <a:pt x="7014" y="18053"/>
                  </a:lnTo>
                  <a:lnTo>
                    <a:pt x="7902" y="18053"/>
                  </a:lnTo>
                  <a:lnTo>
                    <a:pt x="8238" y="17859"/>
                  </a:lnTo>
                  <a:lnTo>
                    <a:pt x="8685" y="17732"/>
                  </a:lnTo>
                  <a:lnTo>
                    <a:pt x="9350" y="17603"/>
                  </a:lnTo>
                  <a:lnTo>
                    <a:pt x="9573" y="17409"/>
                  </a:lnTo>
                  <a:lnTo>
                    <a:pt x="10132" y="17279"/>
                  </a:lnTo>
                  <a:lnTo>
                    <a:pt x="9350" y="17732"/>
                  </a:lnTo>
                  <a:lnTo>
                    <a:pt x="8685" y="18182"/>
                  </a:lnTo>
                  <a:lnTo>
                    <a:pt x="8685" y="18635"/>
                  </a:lnTo>
                  <a:lnTo>
                    <a:pt x="8126" y="18635"/>
                  </a:lnTo>
                  <a:lnTo>
                    <a:pt x="7679" y="18697"/>
                  </a:lnTo>
                  <a:lnTo>
                    <a:pt x="7237" y="18571"/>
                  </a:lnTo>
                  <a:lnTo>
                    <a:pt x="6013" y="18506"/>
                  </a:lnTo>
                  <a:lnTo>
                    <a:pt x="5119" y="18635"/>
                  </a:lnTo>
                  <a:lnTo>
                    <a:pt x="5119" y="18891"/>
                  </a:lnTo>
                  <a:lnTo>
                    <a:pt x="4784" y="19150"/>
                  </a:lnTo>
                  <a:lnTo>
                    <a:pt x="4231" y="19150"/>
                  </a:lnTo>
                  <a:lnTo>
                    <a:pt x="4231" y="19665"/>
                  </a:lnTo>
                  <a:lnTo>
                    <a:pt x="3672" y="19988"/>
                  </a:lnTo>
                  <a:lnTo>
                    <a:pt x="3448" y="20182"/>
                  </a:lnTo>
                  <a:lnTo>
                    <a:pt x="2895" y="20182"/>
                  </a:lnTo>
                  <a:lnTo>
                    <a:pt x="2783" y="20568"/>
                  </a:lnTo>
                  <a:lnTo>
                    <a:pt x="2560" y="20568"/>
                  </a:lnTo>
                  <a:lnTo>
                    <a:pt x="2336" y="20762"/>
                  </a:lnTo>
                  <a:lnTo>
                    <a:pt x="1671" y="21085"/>
                  </a:lnTo>
                  <a:lnTo>
                    <a:pt x="1224" y="20956"/>
                  </a:lnTo>
                  <a:lnTo>
                    <a:pt x="889" y="21150"/>
                  </a:lnTo>
                  <a:lnTo>
                    <a:pt x="889" y="21471"/>
                  </a:lnTo>
                  <a:lnTo>
                    <a:pt x="1447" y="21471"/>
                  </a:lnTo>
                  <a:lnTo>
                    <a:pt x="1447" y="21215"/>
                  </a:lnTo>
                  <a:lnTo>
                    <a:pt x="2001" y="21276"/>
                  </a:lnTo>
                  <a:lnTo>
                    <a:pt x="2224" y="21600"/>
                  </a:lnTo>
                  <a:lnTo>
                    <a:pt x="2671" y="21471"/>
                  </a:lnTo>
                  <a:lnTo>
                    <a:pt x="2560" y="21276"/>
                  </a:lnTo>
                  <a:lnTo>
                    <a:pt x="2783" y="21085"/>
                  </a:lnTo>
                  <a:lnTo>
                    <a:pt x="2895" y="21150"/>
                  </a:lnTo>
                  <a:lnTo>
                    <a:pt x="3337" y="20956"/>
                  </a:lnTo>
                  <a:lnTo>
                    <a:pt x="3448" y="20956"/>
                  </a:lnTo>
                  <a:lnTo>
                    <a:pt x="3784" y="20632"/>
                  </a:lnTo>
                  <a:lnTo>
                    <a:pt x="4342" y="20826"/>
                  </a:lnTo>
                  <a:lnTo>
                    <a:pt x="4784" y="20632"/>
                  </a:lnTo>
                  <a:lnTo>
                    <a:pt x="5119" y="20762"/>
                  </a:lnTo>
                  <a:lnTo>
                    <a:pt x="5343" y="20632"/>
                  </a:lnTo>
                  <a:lnTo>
                    <a:pt x="5566" y="20826"/>
                  </a:lnTo>
                  <a:lnTo>
                    <a:pt x="5902" y="20826"/>
                  </a:lnTo>
                  <a:lnTo>
                    <a:pt x="6231" y="20956"/>
                  </a:lnTo>
                  <a:lnTo>
                    <a:pt x="6790" y="20956"/>
                  </a:lnTo>
                  <a:lnTo>
                    <a:pt x="6678" y="20826"/>
                  </a:lnTo>
                  <a:lnTo>
                    <a:pt x="7125" y="20762"/>
                  </a:lnTo>
                  <a:lnTo>
                    <a:pt x="7237" y="20503"/>
                  </a:lnTo>
                  <a:lnTo>
                    <a:pt x="7125" y="20247"/>
                  </a:lnTo>
                  <a:lnTo>
                    <a:pt x="7349" y="19988"/>
                  </a:lnTo>
                  <a:lnTo>
                    <a:pt x="7679" y="19988"/>
                  </a:lnTo>
                  <a:lnTo>
                    <a:pt x="7791" y="19859"/>
                  </a:lnTo>
                  <a:lnTo>
                    <a:pt x="8908" y="19794"/>
                  </a:lnTo>
                  <a:lnTo>
                    <a:pt x="9462" y="19794"/>
                  </a:lnTo>
                  <a:lnTo>
                    <a:pt x="10132" y="19988"/>
                  </a:lnTo>
                  <a:lnTo>
                    <a:pt x="11133" y="19988"/>
                  </a:lnTo>
                  <a:lnTo>
                    <a:pt x="11580" y="20118"/>
                  </a:lnTo>
                  <a:lnTo>
                    <a:pt x="11691" y="19859"/>
                  </a:lnTo>
                  <a:lnTo>
                    <a:pt x="12357" y="19600"/>
                  </a:lnTo>
                  <a:lnTo>
                    <a:pt x="12804" y="19665"/>
                  </a:lnTo>
                  <a:lnTo>
                    <a:pt x="13362" y="19474"/>
                  </a:lnTo>
                  <a:lnTo>
                    <a:pt x="13916" y="19535"/>
                  </a:lnTo>
                  <a:lnTo>
                    <a:pt x="14027" y="19474"/>
                  </a:lnTo>
                  <a:lnTo>
                    <a:pt x="14475" y="19344"/>
                  </a:lnTo>
                  <a:lnTo>
                    <a:pt x="14475" y="19474"/>
                  </a:lnTo>
                  <a:lnTo>
                    <a:pt x="14916" y="19600"/>
                  </a:lnTo>
                  <a:lnTo>
                    <a:pt x="15363" y="19474"/>
                  </a:lnTo>
                  <a:lnTo>
                    <a:pt x="16257" y="19474"/>
                  </a:lnTo>
                  <a:lnTo>
                    <a:pt x="17034" y="19344"/>
                  </a:lnTo>
                  <a:lnTo>
                    <a:pt x="17593" y="19474"/>
                  </a:lnTo>
                  <a:lnTo>
                    <a:pt x="17816" y="19535"/>
                  </a:lnTo>
                  <a:lnTo>
                    <a:pt x="18370" y="19279"/>
                  </a:lnTo>
                  <a:lnTo>
                    <a:pt x="18817" y="19215"/>
                  </a:lnTo>
                  <a:lnTo>
                    <a:pt x="19264" y="18956"/>
                  </a:lnTo>
                  <a:lnTo>
                    <a:pt x="19594" y="18956"/>
                  </a:lnTo>
                  <a:lnTo>
                    <a:pt x="19929" y="19021"/>
                  </a:lnTo>
                  <a:lnTo>
                    <a:pt x="19817" y="18826"/>
                  </a:lnTo>
                  <a:lnTo>
                    <a:pt x="20488" y="18571"/>
                  </a:lnTo>
                  <a:lnTo>
                    <a:pt x="21041" y="18506"/>
                  </a:lnTo>
                  <a:lnTo>
                    <a:pt x="21041" y="18247"/>
                  </a:lnTo>
                  <a:lnTo>
                    <a:pt x="20929" y="18053"/>
                  </a:lnTo>
                  <a:lnTo>
                    <a:pt x="21041" y="17859"/>
                  </a:lnTo>
                  <a:lnTo>
                    <a:pt x="20153" y="17859"/>
                  </a:lnTo>
                  <a:lnTo>
                    <a:pt x="19594" y="17988"/>
                  </a:lnTo>
                  <a:lnTo>
                    <a:pt x="19370" y="17988"/>
                  </a:lnTo>
                  <a:lnTo>
                    <a:pt x="18817" y="17923"/>
                  </a:lnTo>
                  <a:lnTo>
                    <a:pt x="18482" y="17859"/>
                  </a:lnTo>
                  <a:lnTo>
                    <a:pt x="18817" y="17732"/>
                  </a:lnTo>
                  <a:lnTo>
                    <a:pt x="18929" y="17732"/>
                  </a:lnTo>
                  <a:lnTo>
                    <a:pt x="18929" y="17668"/>
                  </a:lnTo>
                  <a:lnTo>
                    <a:pt x="18482" y="17603"/>
                  </a:lnTo>
                  <a:lnTo>
                    <a:pt x="18146" y="17668"/>
                  </a:lnTo>
                  <a:lnTo>
                    <a:pt x="18705" y="17409"/>
                  </a:lnTo>
                  <a:lnTo>
                    <a:pt x="19040" y="17538"/>
                  </a:lnTo>
                  <a:lnTo>
                    <a:pt x="19482" y="17344"/>
                  </a:lnTo>
                  <a:lnTo>
                    <a:pt x="19370" y="17085"/>
                  </a:lnTo>
                  <a:lnTo>
                    <a:pt x="18929" y="17085"/>
                  </a:lnTo>
                  <a:lnTo>
                    <a:pt x="19264" y="16959"/>
                  </a:lnTo>
                  <a:lnTo>
                    <a:pt x="19482" y="16765"/>
                  </a:lnTo>
                  <a:lnTo>
                    <a:pt x="19817" y="16959"/>
                  </a:lnTo>
                  <a:lnTo>
                    <a:pt x="20153" y="16765"/>
                  </a:lnTo>
                  <a:lnTo>
                    <a:pt x="20488" y="16635"/>
                  </a:lnTo>
                  <a:lnTo>
                    <a:pt x="20153" y="16571"/>
                  </a:lnTo>
                  <a:lnTo>
                    <a:pt x="20376" y="16441"/>
                  </a:lnTo>
                  <a:lnTo>
                    <a:pt x="19817" y="16441"/>
                  </a:lnTo>
                  <a:lnTo>
                    <a:pt x="20041" y="16247"/>
                  </a:lnTo>
                  <a:lnTo>
                    <a:pt x="20376" y="16312"/>
                  </a:lnTo>
                  <a:lnTo>
                    <a:pt x="20488" y="16376"/>
                  </a:lnTo>
                  <a:lnTo>
                    <a:pt x="20711" y="16121"/>
                  </a:lnTo>
                  <a:lnTo>
                    <a:pt x="21153" y="16056"/>
                  </a:lnTo>
                  <a:lnTo>
                    <a:pt x="21153" y="15603"/>
                  </a:lnTo>
                  <a:lnTo>
                    <a:pt x="21600" y="15088"/>
                  </a:lnTo>
                  <a:lnTo>
                    <a:pt x="21265" y="14829"/>
                  </a:lnTo>
                  <a:lnTo>
                    <a:pt x="21153" y="14444"/>
                  </a:lnTo>
                  <a:lnTo>
                    <a:pt x="20041" y="13991"/>
                  </a:lnTo>
                  <a:lnTo>
                    <a:pt x="17816" y="13991"/>
                  </a:lnTo>
                  <a:lnTo>
                    <a:pt x="17705" y="14379"/>
                  </a:lnTo>
                  <a:lnTo>
                    <a:pt x="17593" y="14506"/>
                  </a:lnTo>
                  <a:lnTo>
                    <a:pt x="17034" y="14315"/>
                  </a:lnTo>
                  <a:lnTo>
                    <a:pt x="16475" y="14185"/>
                  </a:lnTo>
                  <a:lnTo>
                    <a:pt x="17369" y="13668"/>
                  </a:lnTo>
                  <a:lnTo>
                    <a:pt x="17369" y="13347"/>
                  </a:lnTo>
                  <a:lnTo>
                    <a:pt x="16699" y="12703"/>
                  </a:lnTo>
                  <a:lnTo>
                    <a:pt x="16475" y="12703"/>
                  </a:lnTo>
                  <a:lnTo>
                    <a:pt x="15698" y="12444"/>
                  </a:lnTo>
                  <a:lnTo>
                    <a:pt x="15475" y="12185"/>
                  </a:lnTo>
                  <a:lnTo>
                    <a:pt x="15140" y="12250"/>
                  </a:lnTo>
                  <a:lnTo>
                    <a:pt x="15028" y="12250"/>
                  </a:lnTo>
                  <a:lnTo>
                    <a:pt x="14586" y="12185"/>
                  </a:lnTo>
                  <a:lnTo>
                    <a:pt x="15028" y="12185"/>
                  </a:lnTo>
                  <a:lnTo>
                    <a:pt x="15587" y="12121"/>
                  </a:lnTo>
                  <a:lnTo>
                    <a:pt x="15922" y="12185"/>
                  </a:lnTo>
                  <a:lnTo>
                    <a:pt x="16034" y="12379"/>
                  </a:lnTo>
                  <a:lnTo>
                    <a:pt x="16699" y="12379"/>
                  </a:lnTo>
                  <a:lnTo>
                    <a:pt x="15922" y="11800"/>
                  </a:lnTo>
                  <a:lnTo>
                    <a:pt x="15475" y="11476"/>
                  </a:lnTo>
                  <a:lnTo>
                    <a:pt x="15698" y="11218"/>
                  </a:lnTo>
                  <a:lnTo>
                    <a:pt x="15922" y="11218"/>
                  </a:lnTo>
                  <a:lnTo>
                    <a:pt x="15475" y="11091"/>
                  </a:lnTo>
                  <a:lnTo>
                    <a:pt x="15363" y="10897"/>
                  </a:lnTo>
                  <a:lnTo>
                    <a:pt x="15140" y="10897"/>
                  </a:lnTo>
                  <a:lnTo>
                    <a:pt x="14810" y="10315"/>
                  </a:lnTo>
                  <a:lnTo>
                    <a:pt x="13916" y="10188"/>
                  </a:lnTo>
                  <a:lnTo>
                    <a:pt x="12915" y="9994"/>
                  </a:lnTo>
                  <a:lnTo>
                    <a:pt x="12915" y="9800"/>
                  </a:lnTo>
                  <a:lnTo>
                    <a:pt x="12692" y="9671"/>
                  </a:lnTo>
                  <a:lnTo>
                    <a:pt x="12357" y="9026"/>
                  </a:lnTo>
                  <a:lnTo>
                    <a:pt x="12021" y="8703"/>
                  </a:lnTo>
                  <a:lnTo>
                    <a:pt x="11691" y="7929"/>
                  </a:lnTo>
                  <a:lnTo>
                    <a:pt x="11468" y="7609"/>
                  </a:lnTo>
                  <a:lnTo>
                    <a:pt x="11133" y="7609"/>
                  </a:lnTo>
                  <a:lnTo>
                    <a:pt x="10356" y="6897"/>
                  </a:lnTo>
                  <a:lnTo>
                    <a:pt x="9797" y="6771"/>
                  </a:lnTo>
                  <a:lnTo>
                    <a:pt x="9350" y="6641"/>
                  </a:lnTo>
                  <a:lnTo>
                    <a:pt x="8796" y="6447"/>
                  </a:lnTo>
                  <a:lnTo>
                    <a:pt x="8461" y="6641"/>
                  </a:lnTo>
                  <a:lnTo>
                    <a:pt x="7902" y="6771"/>
                  </a:lnTo>
                  <a:lnTo>
                    <a:pt x="7237" y="6706"/>
                  </a:lnTo>
                  <a:lnTo>
                    <a:pt x="6790" y="6706"/>
                  </a:lnTo>
                  <a:lnTo>
                    <a:pt x="6231" y="6641"/>
                  </a:lnTo>
                  <a:lnTo>
                    <a:pt x="6125" y="6382"/>
                  </a:lnTo>
                  <a:lnTo>
                    <a:pt x="6455" y="6447"/>
                  </a:lnTo>
                  <a:lnTo>
                    <a:pt x="7125" y="6576"/>
                  </a:lnTo>
                  <a:lnTo>
                    <a:pt x="7791" y="6447"/>
                  </a:lnTo>
                  <a:lnTo>
                    <a:pt x="7902" y="6123"/>
                  </a:lnTo>
                  <a:lnTo>
                    <a:pt x="8461" y="6123"/>
                  </a:lnTo>
                  <a:lnTo>
                    <a:pt x="9020" y="5932"/>
                  </a:lnTo>
                  <a:lnTo>
                    <a:pt x="8461" y="5803"/>
                  </a:lnTo>
                  <a:lnTo>
                    <a:pt x="8461" y="5544"/>
                  </a:lnTo>
                  <a:lnTo>
                    <a:pt x="8238" y="5479"/>
                  </a:lnTo>
                  <a:lnTo>
                    <a:pt x="7573" y="5738"/>
                  </a:lnTo>
                  <a:lnTo>
                    <a:pt x="7349" y="5674"/>
                  </a:lnTo>
                  <a:lnTo>
                    <a:pt x="7902" y="5415"/>
                  </a:lnTo>
                  <a:lnTo>
                    <a:pt x="8685" y="5415"/>
                  </a:lnTo>
                  <a:lnTo>
                    <a:pt x="9020" y="5285"/>
                  </a:lnTo>
                  <a:lnTo>
                    <a:pt x="9020" y="5029"/>
                  </a:lnTo>
                  <a:lnTo>
                    <a:pt x="9350" y="4965"/>
                  </a:lnTo>
                  <a:lnTo>
                    <a:pt x="9797" y="4447"/>
                  </a:lnTo>
                  <a:lnTo>
                    <a:pt x="10020" y="4321"/>
                  </a:lnTo>
                  <a:lnTo>
                    <a:pt x="10020" y="4126"/>
                  </a:lnTo>
                  <a:lnTo>
                    <a:pt x="10356" y="3803"/>
                  </a:lnTo>
                  <a:lnTo>
                    <a:pt x="10132" y="3738"/>
                  </a:lnTo>
                  <a:lnTo>
                    <a:pt x="10467" y="3224"/>
                  </a:lnTo>
                  <a:lnTo>
                    <a:pt x="11021" y="3029"/>
                  </a:lnTo>
                  <a:lnTo>
                    <a:pt x="11021" y="2770"/>
                  </a:lnTo>
                  <a:lnTo>
                    <a:pt x="10132" y="2321"/>
                  </a:lnTo>
                  <a:lnTo>
                    <a:pt x="10020" y="2450"/>
                  </a:lnTo>
                  <a:lnTo>
                    <a:pt x="8908" y="2450"/>
                  </a:lnTo>
                  <a:lnTo>
                    <a:pt x="8126" y="2321"/>
                  </a:lnTo>
                  <a:lnTo>
                    <a:pt x="7902" y="2515"/>
                  </a:lnTo>
                  <a:lnTo>
                    <a:pt x="7573" y="2515"/>
                  </a:lnTo>
                  <a:lnTo>
                    <a:pt x="7125" y="2321"/>
                  </a:lnTo>
                  <a:lnTo>
                    <a:pt x="6678" y="2450"/>
                  </a:lnTo>
                  <a:lnTo>
                    <a:pt x="6678" y="2515"/>
                  </a:lnTo>
                  <a:lnTo>
                    <a:pt x="6231" y="2579"/>
                  </a:lnTo>
                  <a:lnTo>
                    <a:pt x="5678" y="2770"/>
                  </a:lnTo>
                  <a:lnTo>
                    <a:pt x="5566" y="2770"/>
                  </a:lnTo>
                  <a:lnTo>
                    <a:pt x="5119" y="2900"/>
                  </a:lnTo>
                  <a:lnTo>
                    <a:pt x="5008" y="2835"/>
                  </a:lnTo>
                  <a:lnTo>
                    <a:pt x="5566" y="2515"/>
                  </a:lnTo>
                  <a:lnTo>
                    <a:pt x="6013" y="2126"/>
                  </a:lnTo>
                  <a:lnTo>
                    <a:pt x="5678" y="2191"/>
                  </a:lnTo>
                  <a:lnTo>
                    <a:pt x="5119" y="2126"/>
                  </a:lnTo>
                  <a:lnTo>
                    <a:pt x="5455" y="2062"/>
                  </a:lnTo>
                  <a:lnTo>
                    <a:pt x="5566" y="1806"/>
                  </a:lnTo>
                  <a:lnTo>
                    <a:pt x="6790" y="1288"/>
                  </a:lnTo>
                  <a:lnTo>
                    <a:pt x="7125" y="903"/>
                  </a:lnTo>
                  <a:lnTo>
                    <a:pt x="7573" y="838"/>
                  </a:lnTo>
                  <a:lnTo>
                    <a:pt x="7679" y="515"/>
                  </a:lnTo>
                  <a:lnTo>
                    <a:pt x="7573" y="450"/>
                  </a:lnTo>
                  <a:lnTo>
                    <a:pt x="7791" y="191"/>
                  </a:lnTo>
                  <a:lnTo>
                    <a:pt x="7679" y="0"/>
                  </a:lnTo>
                  <a:close/>
                </a:path>
              </a:pathLst>
            </a:custGeom>
            <a:solidFill>
              <a:srgbClr val="CAD4D8"/>
            </a:solidFill>
            <a:ln w="12700" cap="flat">
              <a:noFill/>
              <a:miter lim="400000"/>
            </a:ln>
            <a:effectLst/>
          </p:spPr>
          <p:txBody>
            <a:bodyPr wrap="square" lIns="0" tIns="0" rIns="0" bIns="0" numCol="1" anchor="ctr">
              <a:noAutofit/>
            </a:bodyPr>
            <a:lstStyle/>
            <a:p>
              <a:pPr defTabSz="342900">
                <a:lnSpc>
                  <a:spcPct val="100000"/>
                </a:lnSpc>
                <a:spcBef>
                  <a:spcPts val="0"/>
                </a:spcBef>
                <a:defRPr sz="1400">
                  <a:latin typeface="Arial"/>
                  <a:ea typeface="Arial"/>
                  <a:cs typeface="Arial"/>
                  <a:sym typeface="Arial"/>
                </a:defRPr>
              </a:pPr>
              <a:endParaRPr sz="525"/>
            </a:p>
          </p:txBody>
        </p:sp>
        <p:sp>
          <p:nvSpPr>
            <p:cNvPr id="130" name="Google Shape;10526;p32">
              <a:extLst>
                <a:ext uri="{FF2B5EF4-FFF2-40B4-BE49-F238E27FC236}">
                  <a16:creationId xmlns:a16="http://schemas.microsoft.com/office/drawing/2014/main" id="{97FC857F-DD17-6250-E863-3DCC496DDF35}"/>
                </a:ext>
              </a:extLst>
            </p:cNvPr>
            <p:cNvSpPr/>
            <p:nvPr/>
          </p:nvSpPr>
          <p:spPr>
            <a:xfrm>
              <a:off x="10929732" y="4481507"/>
              <a:ext cx="159394" cy="119667"/>
            </a:xfrm>
            <a:custGeom>
              <a:avLst/>
              <a:gdLst/>
              <a:ahLst/>
              <a:cxnLst>
                <a:cxn ang="0">
                  <a:pos x="wd2" y="hd2"/>
                </a:cxn>
                <a:cxn ang="5400000">
                  <a:pos x="wd2" y="hd2"/>
                </a:cxn>
                <a:cxn ang="10800000">
                  <a:pos x="wd2" y="hd2"/>
                </a:cxn>
                <a:cxn ang="16200000">
                  <a:pos x="wd2" y="hd2"/>
                </a:cxn>
              </a:cxnLst>
              <a:rect l="0" t="0" r="r" b="b"/>
              <a:pathLst>
                <a:path w="21600" h="21600" extrusionOk="0">
                  <a:moveTo>
                    <a:pt x="12382" y="0"/>
                  </a:moveTo>
                  <a:lnTo>
                    <a:pt x="10622" y="1334"/>
                  </a:lnTo>
                  <a:lnTo>
                    <a:pt x="9202" y="1334"/>
                  </a:lnTo>
                  <a:lnTo>
                    <a:pt x="8846" y="2689"/>
                  </a:lnTo>
                  <a:lnTo>
                    <a:pt x="7087" y="2689"/>
                  </a:lnTo>
                  <a:lnTo>
                    <a:pt x="6377" y="4496"/>
                  </a:lnTo>
                  <a:lnTo>
                    <a:pt x="4956" y="4948"/>
                  </a:lnTo>
                  <a:lnTo>
                    <a:pt x="4601" y="7186"/>
                  </a:lnTo>
                  <a:lnTo>
                    <a:pt x="2131" y="7637"/>
                  </a:lnTo>
                  <a:lnTo>
                    <a:pt x="0" y="12586"/>
                  </a:lnTo>
                  <a:lnTo>
                    <a:pt x="4601" y="18007"/>
                  </a:lnTo>
                  <a:lnTo>
                    <a:pt x="5666" y="17104"/>
                  </a:lnTo>
                  <a:lnTo>
                    <a:pt x="6377" y="13941"/>
                  </a:lnTo>
                  <a:lnTo>
                    <a:pt x="7442" y="12586"/>
                  </a:lnTo>
                  <a:lnTo>
                    <a:pt x="10267" y="14845"/>
                  </a:lnTo>
                  <a:lnTo>
                    <a:pt x="12043" y="19341"/>
                  </a:lnTo>
                  <a:lnTo>
                    <a:pt x="13447" y="20245"/>
                  </a:lnTo>
                  <a:lnTo>
                    <a:pt x="15578" y="21600"/>
                  </a:lnTo>
                  <a:lnTo>
                    <a:pt x="15934" y="21600"/>
                  </a:lnTo>
                  <a:lnTo>
                    <a:pt x="15934" y="20245"/>
                  </a:lnTo>
                  <a:lnTo>
                    <a:pt x="16982" y="20245"/>
                  </a:lnTo>
                  <a:lnTo>
                    <a:pt x="18048" y="18437"/>
                  </a:lnTo>
                  <a:lnTo>
                    <a:pt x="18048" y="16652"/>
                  </a:lnTo>
                  <a:lnTo>
                    <a:pt x="20534" y="17104"/>
                  </a:lnTo>
                  <a:lnTo>
                    <a:pt x="20890" y="14845"/>
                  </a:lnTo>
                  <a:lnTo>
                    <a:pt x="19469" y="14845"/>
                  </a:lnTo>
                  <a:lnTo>
                    <a:pt x="19824" y="12586"/>
                  </a:lnTo>
                  <a:lnTo>
                    <a:pt x="19469" y="11704"/>
                  </a:lnTo>
                  <a:lnTo>
                    <a:pt x="20534" y="11252"/>
                  </a:lnTo>
                  <a:lnTo>
                    <a:pt x="21600" y="15748"/>
                  </a:lnTo>
                  <a:lnTo>
                    <a:pt x="20890" y="9896"/>
                  </a:lnTo>
                  <a:lnTo>
                    <a:pt x="18758" y="9896"/>
                  </a:lnTo>
                  <a:lnTo>
                    <a:pt x="19824" y="8993"/>
                  </a:lnTo>
                  <a:lnTo>
                    <a:pt x="16982" y="3141"/>
                  </a:lnTo>
                  <a:lnTo>
                    <a:pt x="16982" y="882"/>
                  </a:lnTo>
                  <a:lnTo>
                    <a:pt x="15578" y="430"/>
                  </a:lnTo>
                  <a:lnTo>
                    <a:pt x="12382" y="0"/>
                  </a:lnTo>
                  <a:close/>
                </a:path>
              </a:pathLst>
            </a:custGeom>
            <a:solidFill>
              <a:srgbClr val="CAD4D8"/>
            </a:solidFill>
            <a:ln w="12700" cap="flat">
              <a:noFill/>
              <a:miter lim="400000"/>
            </a:ln>
            <a:effectLst/>
          </p:spPr>
          <p:txBody>
            <a:bodyPr wrap="square" lIns="0" tIns="0" rIns="0" bIns="0" numCol="1" anchor="ctr">
              <a:noAutofit/>
            </a:bodyPr>
            <a:lstStyle/>
            <a:p>
              <a:pPr defTabSz="342900">
                <a:lnSpc>
                  <a:spcPct val="100000"/>
                </a:lnSpc>
                <a:spcBef>
                  <a:spcPts val="0"/>
                </a:spcBef>
                <a:defRPr sz="1400">
                  <a:latin typeface="Arial"/>
                  <a:ea typeface="Arial"/>
                  <a:cs typeface="Arial"/>
                  <a:sym typeface="Arial"/>
                </a:defRPr>
              </a:pPr>
              <a:endParaRPr sz="525"/>
            </a:p>
          </p:txBody>
        </p:sp>
        <p:sp>
          <p:nvSpPr>
            <p:cNvPr id="131" name="Google Shape;10527;p32">
              <a:extLst>
                <a:ext uri="{FF2B5EF4-FFF2-40B4-BE49-F238E27FC236}">
                  <a16:creationId xmlns:a16="http://schemas.microsoft.com/office/drawing/2014/main" id="{22F4DE37-3563-33FA-9A2C-7B0EBFCE6716}"/>
                </a:ext>
              </a:extLst>
            </p:cNvPr>
            <p:cNvSpPr/>
            <p:nvPr/>
          </p:nvSpPr>
          <p:spPr>
            <a:xfrm>
              <a:off x="14497293" y="9576478"/>
              <a:ext cx="548449" cy="979968"/>
            </a:xfrm>
            <a:custGeom>
              <a:avLst/>
              <a:gdLst/>
              <a:ahLst/>
              <a:cxnLst>
                <a:cxn ang="0">
                  <a:pos x="wd2" y="hd2"/>
                </a:cxn>
                <a:cxn ang="5400000">
                  <a:pos x="wd2" y="hd2"/>
                </a:cxn>
                <a:cxn ang="10800000">
                  <a:pos x="wd2" y="hd2"/>
                </a:cxn>
                <a:cxn ang="16200000">
                  <a:pos x="wd2" y="hd2"/>
                </a:cxn>
              </a:cxnLst>
              <a:rect l="0" t="0" r="r" b="b"/>
              <a:pathLst>
                <a:path w="21600" h="21600" extrusionOk="0">
                  <a:moveTo>
                    <a:pt x="19236" y="0"/>
                  </a:moveTo>
                  <a:lnTo>
                    <a:pt x="18410" y="439"/>
                  </a:lnTo>
                  <a:lnTo>
                    <a:pt x="18719" y="659"/>
                  </a:lnTo>
                  <a:lnTo>
                    <a:pt x="18203" y="767"/>
                  </a:lnTo>
                  <a:lnTo>
                    <a:pt x="17692" y="659"/>
                  </a:lnTo>
                  <a:lnTo>
                    <a:pt x="17382" y="659"/>
                  </a:lnTo>
                  <a:lnTo>
                    <a:pt x="17795" y="988"/>
                  </a:lnTo>
                  <a:lnTo>
                    <a:pt x="17795" y="1098"/>
                  </a:lnTo>
                  <a:lnTo>
                    <a:pt x="18203" y="1319"/>
                  </a:lnTo>
                  <a:lnTo>
                    <a:pt x="18203" y="1374"/>
                  </a:lnTo>
                  <a:lnTo>
                    <a:pt x="17692" y="1758"/>
                  </a:lnTo>
                  <a:lnTo>
                    <a:pt x="17692" y="2144"/>
                  </a:lnTo>
                  <a:lnTo>
                    <a:pt x="17279" y="2417"/>
                  </a:lnTo>
                  <a:lnTo>
                    <a:pt x="16866" y="2362"/>
                  </a:lnTo>
                  <a:lnTo>
                    <a:pt x="16355" y="2693"/>
                  </a:lnTo>
                  <a:lnTo>
                    <a:pt x="16355" y="2911"/>
                  </a:lnTo>
                  <a:lnTo>
                    <a:pt x="15942" y="3021"/>
                  </a:lnTo>
                  <a:lnTo>
                    <a:pt x="15632" y="2966"/>
                  </a:lnTo>
                  <a:lnTo>
                    <a:pt x="15632" y="2638"/>
                  </a:lnTo>
                  <a:lnTo>
                    <a:pt x="15323" y="2582"/>
                  </a:lnTo>
                  <a:lnTo>
                    <a:pt x="14915" y="2748"/>
                  </a:lnTo>
                  <a:lnTo>
                    <a:pt x="14915" y="3132"/>
                  </a:lnTo>
                  <a:lnTo>
                    <a:pt x="15426" y="3407"/>
                  </a:lnTo>
                  <a:lnTo>
                    <a:pt x="15632" y="3518"/>
                  </a:lnTo>
                  <a:lnTo>
                    <a:pt x="15426" y="3681"/>
                  </a:lnTo>
                  <a:lnTo>
                    <a:pt x="15121" y="3573"/>
                  </a:lnTo>
                  <a:lnTo>
                    <a:pt x="14398" y="3681"/>
                  </a:lnTo>
                  <a:lnTo>
                    <a:pt x="14708" y="3956"/>
                  </a:lnTo>
                  <a:lnTo>
                    <a:pt x="15224" y="4067"/>
                  </a:lnTo>
                  <a:lnTo>
                    <a:pt x="15224" y="4232"/>
                  </a:lnTo>
                  <a:lnTo>
                    <a:pt x="15121" y="4395"/>
                  </a:lnTo>
                  <a:lnTo>
                    <a:pt x="14708" y="4232"/>
                  </a:lnTo>
                  <a:lnTo>
                    <a:pt x="14295" y="4287"/>
                  </a:lnTo>
                  <a:lnTo>
                    <a:pt x="14192" y="4505"/>
                  </a:lnTo>
                  <a:lnTo>
                    <a:pt x="13371" y="4836"/>
                  </a:lnTo>
                  <a:lnTo>
                    <a:pt x="13371" y="4505"/>
                  </a:lnTo>
                  <a:lnTo>
                    <a:pt x="13577" y="4395"/>
                  </a:lnTo>
                  <a:lnTo>
                    <a:pt x="13371" y="4232"/>
                  </a:lnTo>
                  <a:lnTo>
                    <a:pt x="12855" y="4505"/>
                  </a:lnTo>
                  <a:lnTo>
                    <a:pt x="13164" y="4616"/>
                  </a:lnTo>
                  <a:lnTo>
                    <a:pt x="13061" y="4781"/>
                  </a:lnTo>
                  <a:lnTo>
                    <a:pt x="12344" y="4947"/>
                  </a:lnTo>
                  <a:lnTo>
                    <a:pt x="12648" y="5220"/>
                  </a:lnTo>
                  <a:lnTo>
                    <a:pt x="13061" y="5330"/>
                  </a:lnTo>
                  <a:lnTo>
                    <a:pt x="13061" y="5441"/>
                  </a:lnTo>
                  <a:lnTo>
                    <a:pt x="12648" y="5496"/>
                  </a:lnTo>
                  <a:lnTo>
                    <a:pt x="12137" y="5661"/>
                  </a:lnTo>
                  <a:lnTo>
                    <a:pt x="12137" y="5441"/>
                  </a:lnTo>
                  <a:lnTo>
                    <a:pt x="11827" y="5441"/>
                  </a:lnTo>
                  <a:lnTo>
                    <a:pt x="12137" y="5165"/>
                  </a:lnTo>
                  <a:lnTo>
                    <a:pt x="11827" y="5110"/>
                  </a:lnTo>
                  <a:lnTo>
                    <a:pt x="10800" y="5606"/>
                  </a:lnTo>
                  <a:lnTo>
                    <a:pt x="10697" y="5990"/>
                  </a:lnTo>
                  <a:lnTo>
                    <a:pt x="10800" y="6210"/>
                  </a:lnTo>
                  <a:lnTo>
                    <a:pt x="10594" y="6321"/>
                  </a:lnTo>
                  <a:lnTo>
                    <a:pt x="10284" y="6266"/>
                  </a:lnTo>
                  <a:lnTo>
                    <a:pt x="10077" y="6210"/>
                  </a:lnTo>
                  <a:lnTo>
                    <a:pt x="10077" y="5769"/>
                  </a:lnTo>
                  <a:lnTo>
                    <a:pt x="9773" y="5769"/>
                  </a:lnTo>
                  <a:lnTo>
                    <a:pt x="9153" y="6155"/>
                  </a:lnTo>
                  <a:lnTo>
                    <a:pt x="8436" y="5879"/>
                  </a:lnTo>
                  <a:lnTo>
                    <a:pt x="8229" y="5990"/>
                  </a:lnTo>
                  <a:lnTo>
                    <a:pt x="8023" y="5990"/>
                  </a:lnTo>
                  <a:lnTo>
                    <a:pt x="8126" y="6431"/>
                  </a:lnTo>
                  <a:lnTo>
                    <a:pt x="7919" y="6431"/>
                  </a:lnTo>
                  <a:lnTo>
                    <a:pt x="7610" y="6484"/>
                  </a:lnTo>
                  <a:lnTo>
                    <a:pt x="7610" y="6210"/>
                  </a:lnTo>
                  <a:lnTo>
                    <a:pt x="7403" y="6155"/>
                  </a:lnTo>
                  <a:lnTo>
                    <a:pt x="7098" y="6431"/>
                  </a:lnTo>
                  <a:lnTo>
                    <a:pt x="6892" y="6155"/>
                  </a:lnTo>
                  <a:lnTo>
                    <a:pt x="5658" y="6704"/>
                  </a:lnTo>
                  <a:lnTo>
                    <a:pt x="5452" y="6704"/>
                  </a:lnTo>
                  <a:lnTo>
                    <a:pt x="5142" y="6594"/>
                  </a:lnTo>
                  <a:lnTo>
                    <a:pt x="4523" y="6594"/>
                  </a:lnTo>
                  <a:lnTo>
                    <a:pt x="4321" y="6815"/>
                  </a:lnTo>
                  <a:lnTo>
                    <a:pt x="4424" y="7309"/>
                  </a:lnTo>
                  <a:lnTo>
                    <a:pt x="3598" y="7968"/>
                  </a:lnTo>
                  <a:lnTo>
                    <a:pt x="3598" y="8133"/>
                  </a:lnTo>
                  <a:lnTo>
                    <a:pt x="2881" y="8520"/>
                  </a:lnTo>
                  <a:lnTo>
                    <a:pt x="2881" y="8738"/>
                  </a:lnTo>
                  <a:lnTo>
                    <a:pt x="3289" y="8958"/>
                  </a:lnTo>
                  <a:lnTo>
                    <a:pt x="2881" y="9234"/>
                  </a:lnTo>
                  <a:lnTo>
                    <a:pt x="3087" y="9728"/>
                  </a:lnTo>
                  <a:lnTo>
                    <a:pt x="3087" y="10059"/>
                  </a:lnTo>
                  <a:lnTo>
                    <a:pt x="3908" y="10881"/>
                  </a:lnTo>
                  <a:lnTo>
                    <a:pt x="3908" y="11102"/>
                  </a:lnTo>
                  <a:lnTo>
                    <a:pt x="4321" y="11378"/>
                  </a:lnTo>
                  <a:lnTo>
                    <a:pt x="4321" y="11488"/>
                  </a:lnTo>
                  <a:lnTo>
                    <a:pt x="3908" y="11706"/>
                  </a:lnTo>
                  <a:lnTo>
                    <a:pt x="4011" y="11927"/>
                  </a:lnTo>
                  <a:lnTo>
                    <a:pt x="3805" y="12586"/>
                  </a:lnTo>
                  <a:lnTo>
                    <a:pt x="3289" y="12807"/>
                  </a:lnTo>
                  <a:lnTo>
                    <a:pt x="3087" y="13191"/>
                  </a:lnTo>
                  <a:lnTo>
                    <a:pt x="2777" y="13301"/>
                  </a:lnTo>
                  <a:lnTo>
                    <a:pt x="2571" y="13467"/>
                  </a:lnTo>
                  <a:lnTo>
                    <a:pt x="2055" y="13740"/>
                  </a:lnTo>
                  <a:lnTo>
                    <a:pt x="2055" y="14291"/>
                  </a:lnTo>
                  <a:lnTo>
                    <a:pt x="1750" y="14509"/>
                  </a:lnTo>
                  <a:lnTo>
                    <a:pt x="821" y="14565"/>
                  </a:lnTo>
                  <a:lnTo>
                    <a:pt x="718" y="14730"/>
                  </a:lnTo>
                  <a:lnTo>
                    <a:pt x="718" y="15224"/>
                  </a:lnTo>
                  <a:lnTo>
                    <a:pt x="206" y="15610"/>
                  </a:lnTo>
                  <a:lnTo>
                    <a:pt x="206" y="15939"/>
                  </a:lnTo>
                  <a:lnTo>
                    <a:pt x="0" y="16214"/>
                  </a:lnTo>
                  <a:lnTo>
                    <a:pt x="206" y="16380"/>
                  </a:lnTo>
                  <a:lnTo>
                    <a:pt x="206" y="16874"/>
                  </a:lnTo>
                  <a:lnTo>
                    <a:pt x="924" y="17313"/>
                  </a:lnTo>
                  <a:lnTo>
                    <a:pt x="821" y="17699"/>
                  </a:lnTo>
                  <a:lnTo>
                    <a:pt x="924" y="17975"/>
                  </a:lnTo>
                  <a:lnTo>
                    <a:pt x="1337" y="18027"/>
                  </a:lnTo>
                  <a:lnTo>
                    <a:pt x="1440" y="18027"/>
                  </a:lnTo>
                  <a:lnTo>
                    <a:pt x="1337" y="18082"/>
                  </a:lnTo>
                  <a:lnTo>
                    <a:pt x="718" y="18137"/>
                  </a:lnTo>
                  <a:lnTo>
                    <a:pt x="718" y="18524"/>
                  </a:lnTo>
                  <a:lnTo>
                    <a:pt x="821" y="18962"/>
                  </a:lnTo>
                  <a:lnTo>
                    <a:pt x="718" y="19622"/>
                  </a:lnTo>
                  <a:lnTo>
                    <a:pt x="924" y="19732"/>
                  </a:lnTo>
                  <a:lnTo>
                    <a:pt x="924" y="19953"/>
                  </a:lnTo>
                  <a:lnTo>
                    <a:pt x="1337" y="20063"/>
                  </a:lnTo>
                  <a:lnTo>
                    <a:pt x="1750" y="20336"/>
                  </a:lnTo>
                  <a:lnTo>
                    <a:pt x="1952" y="20447"/>
                  </a:lnTo>
                  <a:lnTo>
                    <a:pt x="2261" y="20612"/>
                  </a:lnTo>
                  <a:lnTo>
                    <a:pt x="2571" y="20885"/>
                  </a:lnTo>
                  <a:lnTo>
                    <a:pt x="2984" y="20833"/>
                  </a:lnTo>
                  <a:lnTo>
                    <a:pt x="3087" y="20885"/>
                  </a:lnTo>
                  <a:lnTo>
                    <a:pt x="3598" y="20996"/>
                  </a:lnTo>
                  <a:lnTo>
                    <a:pt x="4011" y="21327"/>
                  </a:lnTo>
                  <a:lnTo>
                    <a:pt x="4424" y="21382"/>
                  </a:lnTo>
                  <a:lnTo>
                    <a:pt x="4424" y="21437"/>
                  </a:lnTo>
                  <a:lnTo>
                    <a:pt x="4523" y="21600"/>
                  </a:lnTo>
                  <a:lnTo>
                    <a:pt x="4935" y="21437"/>
                  </a:lnTo>
                  <a:lnTo>
                    <a:pt x="5555" y="21437"/>
                  </a:lnTo>
                  <a:lnTo>
                    <a:pt x="6169" y="21272"/>
                  </a:lnTo>
                  <a:lnTo>
                    <a:pt x="6685" y="20885"/>
                  </a:lnTo>
                  <a:lnTo>
                    <a:pt x="8534" y="20833"/>
                  </a:lnTo>
                  <a:lnTo>
                    <a:pt x="9050" y="20885"/>
                  </a:lnTo>
                  <a:lnTo>
                    <a:pt x="9974" y="20723"/>
                  </a:lnTo>
                  <a:lnTo>
                    <a:pt x="10284" y="20447"/>
                  </a:lnTo>
                  <a:lnTo>
                    <a:pt x="10697" y="20336"/>
                  </a:lnTo>
                  <a:lnTo>
                    <a:pt x="11006" y="19953"/>
                  </a:lnTo>
                  <a:lnTo>
                    <a:pt x="11518" y="19511"/>
                  </a:lnTo>
                  <a:lnTo>
                    <a:pt x="11518" y="19238"/>
                  </a:lnTo>
                  <a:lnTo>
                    <a:pt x="12034" y="19073"/>
                  </a:lnTo>
                  <a:lnTo>
                    <a:pt x="12034" y="18634"/>
                  </a:lnTo>
                  <a:lnTo>
                    <a:pt x="11827" y="18579"/>
                  </a:lnTo>
                  <a:lnTo>
                    <a:pt x="12240" y="18358"/>
                  </a:lnTo>
                  <a:lnTo>
                    <a:pt x="12550" y="17864"/>
                  </a:lnTo>
                  <a:lnTo>
                    <a:pt x="12344" y="17809"/>
                  </a:lnTo>
                  <a:lnTo>
                    <a:pt x="12648" y="17809"/>
                  </a:lnTo>
                  <a:lnTo>
                    <a:pt x="13164" y="17313"/>
                  </a:lnTo>
                  <a:lnTo>
                    <a:pt x="13577" y="16380"/>
                  </a:lnTo>
                  <a:lnTo>
                    <a:pt x="13784" y="15831"/>
                  </a:lnTo>
                  <a:lnTo>
                    <a:pt x="14295" y="15555"/>
                  </a:lnTo>
                  <a:lnTo>
                    <a:pt x="14605" y="14951"/>
                  </a:lnTo>
                  <a:lnTo>
                    <a:pt x="15323" y="14236"/>
                  </a:lnTo>
                  <a:lnTo>
                    <a:pt x="16148" y="13025"/>
                  </a:lnTo>
                  <a:lnTo>
                    <a:pt x="16660" y="12586"/>
                  </a:lnTo>
                  <a:lnTo>
                    <a:pt x="16660" y="12037"/>
                  </a:lnTo>
                  <a:lnTo>
                    <a:pt x="17176" y="11488"/>
                  </a:lnTo>
                  <a:lnTo>
                    <a:pt x="17279" y="11212"/>
                  </a:lnTo>
                  <a:lnTo>
                    <a:pt x="17898" y="10663"/>
                  </a:lnTo>
                  <a:lnTo>
                    <a:pt x="18203" y="9838"/>
                  </a:lnTo>
                  <a:lnTo>
                    <a:pt x="18410" y="9234"/>
                  </a:lnTo>
                  <a:lnTo>
                    <a:pt x="18719" y="9069"/>
                  </a:lnTo>
                  <a:lnTo>
                    <a:pt x="18823" y="8630"/>
                  </a:lnTo>
                  <a:lnTo>
                    <a:pt x="18719" y="8409"/>
                  </a:lnTo>
                  <a:lnTo>
                    <a:pt x="18823" y="8078"/>
                  </a:lnTo>
                  <a:lnTo>
                    <a:pt x="19334" y="7584"/>
                  </a:lnTo>
                  <a:lnTo>
                    <a:pt x="19334" y="7364"/>
                  </a:lnTo>
                  <a:lnTo>
                    <a:pt x="19747" y="7091"/>
                  </a:lnTo>
                  <a:lnTo>
                    <a:pt x="19540" y="6760"/>
                  </a:lnTo>
                  <a:lnTo>
                    <a:pt x="19334" y="6594"/>
                  </a:lnTo>
                  <a:lnTo>
                    <a:pt x="19540" y="6431"/>
                  </a:lnTo>
                  <a:lnTo>
                    <a:pt x="19540" y="5990"/>
                  </a:lnTo>
                  <a:lnTo>
                    <a:pt x="19334" y="5935"/>
                  </a:lnTo>
                  <a:lnTo>
                    <a:pt x="19334" y="5606"/>
                  </a:lnTo>
                  <a:lnTo>
                    <a:pt x="19747" y="5441"/>
                  </a:lnTo>
                  <a:lnTo>
                    <a:pt x="19953" y="5606"/>
                  </a:lnTo>
                  <a:lnTo>
                    <a:pt x="20056" y="5935"/>
                  </a:lnTo>
                  <a:lnTo>
                    <a:pt x="20573" y="6266"/>
                  </a:lnTo>
                  <a:lnTo>
                    <a:pt x="20981" y="6266"/>
                  </a:lnTo>
                  <a:lnTo>
                    <a:pt x="21084" y="6045"/>
                  </a:lnTo>
                  <a:lnTo>
                    <a:pt x="21290" y="5879"/>
                  </a:lnTo>
                  <a:lnTo>
                    <a:pt x="21394" y="5717"/>
                  </a:lnTo>
                  <a:lnTo>
                    <a:pt x="21394" y="5441"/>
                  </a:lnTo>
                  <a:lnTo>
                    <a:pt x="21600" y="5386"/>
                  </a:lnTo>
                  <a:lnTo>
                    <a:pt x="21497" y="5055"/>
                  </a:lnTo>
                  <a:lnTo>
                    <a:pt x="20981" y="4671"/>
                  </a:lnTo>
                  <a:lnTo>
                    <a:pt x="20877" y="4395"/>
                  </a:lnTo>
                  <a:lnTo>
                    <a:pt x="20981" y="4287"/>
                  </a:lnTo>
                  <a:lnTo>
                    <a:pt x="20981" y="3956"/>
                  </a:lnTo>
                  <a:lnTo>
                    <a:pt x="20877" y="3518"/>
                  </a:lnTo>
                  <a:lnTo>
                    <a:pt x="20981" y="3297"/>
                  </a:lnTo>
                  <a:lnTo>
                    <a:pt x="20981" y="2582"/>
                  </a:lnTo>
                  <a:lnTo>
                    <a:pt x="20573" y="2307"/>
                  </a:lnTo>
                  <a:lnTo>
                    <a:pt x="20573" y="1592"/>
                  </a:lnTo>
                  <a:lnTo>
                    <a:pt x="20366" y="1374"/>
                  </a:lnTo>
                  <a:lnTo>
                    <a:pt x="20056" y="1374"/>
                  </a:lnTo>
                  <a:lnTo>
                    <a:pt x="19540" y="1043"/>
                  </a:lnTo>
                  <a:lnTo>
                    <a:pt x="19540" y="767"/>
                  </a:lnTo>
                  <a:lnTo>
                    <a:pt x="19029" y="659"/>
                  </a:lnTo>
                  <a:lnTo>
                    <a:pt x="19334" y="384"/>
                  </a:lnTo>
                  <a:lnTo>
                    <a:pt x="19236" y="0"/>
                  </a:lnTo>
                  <a:close/>
                </a:path>
              </a:pathLst>
            </a:custGeom>
            <a:solidFill>
              <a:srgbClr val="CCD4D9"/>
            </a:solidFill>
            <a:ln w="12700" cap="flat">
              <a:noFill/>
              <a:miter lim="400000"/>
            </a:ln>
            <a:effectLst/>
          </p:spPr>
          <p:txBody>
            <a:bodyPr wrap="square" lIns="0" tIns="0" rIns="0" bIns="0" numCol="1" anchor="ctr">
              <a:noAutofit/>
            </a:bodyPr>
            <a:lstStyle/>
            <a:p>
              <a:pPr defTabSz="342900">
                <a:lnSpc>
                  <a:spcPct val="100000"/>
                </a:lnSpc>
                <a:spcBef>
                  <a:spcPts val="0"/>
                </a:spcBef>
                <a:defRPr sz="1400">
                  <a:latin typeface="Arial"/>
                  <a:ea typeface="Arial"/>
                  <a:cs typeface="Arial"/>
                  <a:sym typeface="Arial"/>
                </a:defRPr>
              </a:pPr>
              <a:endParaRPr sz="525"/>
            </a:p>
          </p:txBody>
        </p:sp>
        <p:grpSp>
          <p:nvGrpSpPr>
            <p:cNvPr id="132" name="Google Shape;10528;p32">
              <a:extLst>
                <a:ext uri="{FF2B5EF4-FFF2-40B4-BE49-F238E27FC236}">
                  <a16:creationId xmlns:a16="http://schemas.microsoft.com/office/drawing/2014/main" id="{FA83BB59-D6C0-DB60-E7A2-F75456C562C7}"/>
                </a:ext>
              </a:extLst>
            </p:cNvPr>
            <p:cNvGrpSpPr/>
            <p:nvPr/>
          </p:nvGrpSpPr>
          <p:grpSpPr>
            <a:xfrm>
              <a:off x="19480297" y="9544062"/>
              <a:ext cx="2878065" cy="2937774"/>
              <a:chOff x="0" y="119"/>
              <a:chExt cx="2878064" cy="2937773"/>
            </a:xfrm>
          </p:grpSpPr>
          <p:sp>
            <p:nvSpPr>
              <p:cNvPr id="235" name="Google Shape;10529;p32">
                <a:extLst>
                  <a:ext uri="{FF2B5EF4-FFF2-40B4-BE49-F238E27FC236}">
                    <a16:creationId xmlns:a16="http://schemas.microsoft.com/office/drawing/2014/main" id="{F2F2FC95-1DD9-318D-3602-E2FF229AD524}"/>
                  </a:ext>
                </a:extLst>
              </p:cNvPr>
              <p:cNvSpPr/>
              <p:nvPr/>
            </p:nvSpPr>
            <p:spPr>
              <a:xfrm>
                <a:off x="0" y="119"/>
                <a:ext cx="2878065" cy="2456370"/>
              </a:xfrm>
              <a:custGeom>
                <a:avLst/>
                <a:gdLst/>
                <a:ahLst/>
                <a:cxnLst>
                  <a:cxn ang="0">
                    <a:pos x="wd2" y="hd2"/>
                  </a:cxn>
                  <a:cxn ang="5400000">
                    <a:pos x="wd2" y="hd2"/>
                  </a:cxn>
                  <a:cxn ang="10800000">
                    <a:pos x="wd2" y="hd2"/>
                  </a:cxn>
                  <a:cxn ang="16200000">
                    <a:pos x="wd2" y="hd2"/>
                  </a:cxn>
                </a:cxnLst>
                <a:rect l="0" t="0" r="r" b="b"/>
                <a:pathLst>
                  <a:path w="21600" h="21600" extrusionOk="0">
                    <a:moveTo>
                      <a:pt x="16876" y="0"/>
                    </a:moveTo>
                    <a:lnTo>
                      <a:pt x="16759" y="43"/>
                    </a:lnTo>
                    <a:lnTo>
                      <a:pt x="16680" y="153"/>
                    </a:lnTo>
                    <a:lnTo>
                      <a:pt x="16680" y="350"/>
                    </a:lnTo>
                    <a:lnTo>
                      <a:pt x="16641" y="548"/>
                    </a:lnTo>
                    <a:lnTo>
                      <a:pt x="16641" y="591"/>
                    </a:lnTo>
                    <a:lnTo>
                      <a:pt x="16601" y="701"/>
                    </a:lnTo>
                    <a:lnTo>
                      <a:pt x="16543" y="701"/>
                    </a:lnTo>
                    <a:lnTo>
                      <a:pt x="16484" y="898"/>
                    </a:lnTo>
                    <a:lnTo>
                      <a:pt x="16386" y="1052"/>
                    </a:lnTo>
                    <a:lnTo>
                      <a:pt x="16465" y="1140"/>
                    </a:lnTo>
                    <a:lnTo>
                      <a:pt x="16563" y="1227"/>
                    </a:lnTo>
                    <a:lnTo>
                      <a:pt x="16504" y="1271"/>
                    </a:lnTo>
                    <a:lnTo>
                      <a:pt x="16445" y="1249"/>
                    </a:lnTo>
                    <a:lnTo>
                      <a:pt x="16386" y="1381"/>
                    </a:lnTo>
                    <a:lnTo>
                      <a:pt x="16347" y="1490"/>
                    </a:lnTo>
                    <a:lnTo>
                      <a:pt x="16406" y="1644"/>
                    </a:lnTo>
                    <a:lnTo>
                      <a:pt x="16406" y="1753"/>
                    </a:lnTo>
                    <a:lnTo>
                      <a:pt x="16347" y="1710"/>
                    </a:lnTo>
                    <a:lnTo>
                      <a:pt x="16269" y="1753"/>
                    </a:lnTo>
                    <a:lnTo>
                      <a:pt x="16210" y="2039"/>
                    </a:lnTo>
                    <a:lnTo>
                      <a:pt x="16269" y="2259"/>
                    </a:lnTo>
                    <a:lnTo>
                      <a:pt x="16249" y="2478"/>
                    </a:lnTo>
                    <a:lnTo>
                      <a:pt x="16289" y="2631"/>
                    </a:lnTo>
                    <a:lnTo>
                      <a:pt x="16289" y="2807"/>
                    </a:lnTo>
                    <a:lnTo>
                      <a:pt x="16170" y="2916"/>
                    </a:lnTo>
                    <a:lnTo>
                      <a:pt x="16170" y="3004"/>
                    </a:lnTo>
                    <a:lnTo>
                      <a:pt x="16072" y="3245"/>
                    </a:lnTo>
                    <a:lnTo>
                      <a:pt x="16053" y="3574"/>
                    </a:lnTo>
                    <a:lnTo>
                      <a:pt x="15955" y="3728"/>
                    </a:lnTo>
                    <a:lnTo>
                      <a:pt x="15994" y="3837"/>
                    </a:lnTo>
                    <a:lnTo>
                      <a:pt x="15916" y="4013"/>
                    </a:lnTo>
                    <a:lnTo>
                      <a:pt x="15817" y="4122"/>
                    </a:lnTo>
                    <a:lnTo>
                      <a:pt x="15817" y="4341"/>
                    </a:lnTo>
                    <a:lnTo>
                      <a:pt x="15661" y="4495"/>
                    </a:lnTo>
                    <a:lnTo>
                      <a:pt x="15308" y="4648"/>
                    </a:lnTo>
                    <a:lnTo>
                      <a:pt x="15171" y="4539"/>
                    </a:lnTo>
                    <a:lnTo>
                      <a:pt x="15015" y="4517"/>
                    </a:lnTo>
                    <a:lnTo>
                      <a:pt x="14936" y="4429"/>
                    </a:lnTo>
                    <a:lnTo>
                      <a:pt x="14818" y="4298"/>
                    </a:lnTo>
                    <a:lnTo>
                      <a:pt x="14818" y="4232"/>
                    </a:lnTo>
                    <a:lnTo>
                      <a:pt x="14778" y="4188"/>
                    </a:lnTo>
                    <a:lnTo>
                      <a:pt x="14740" y="4056"/>
                    </a:lnTo>
                    <a:lnTo>
                      <a:pt x="14622" y="4013"/>
                    </a:lnTo>
                    <a:lnTo>
                      <a:pt x="14505" y="3969"/>
                    </a:lnTo>
                    <a:lnTo>
                      <a:pt x="14348" y="3969"/>
                    </a:lnTo>
                    <a:lnTo>
                      <a:pt x="14191" y="3859"/>
                    </a:lnTo>
                    <a:lnTo>
                      <a:pt x="14152" y="3749"/>
                    </a:lnTo>
                    <a:lnTo>
                      <a:pt x="14034" y="3574"/>
                    </a:lnTo>
                    <a:lnTo>
                      <a:pt x="13897" y="3552"/>
                    </a:lnTo>
                    <a:lnTo>
                      <a:pt x="13759" y="3464"/>
                    </a:lnTo>
                    <a:lnTo>
                      <a:pt x="13759" y="3399"/>
                    </a:lnTo>
                    <a:lnTo>
                      <a:pt x="13701" y="3399"/>
                    </a:lnTo>
                    <a:lnTo>
                      <a:pt x="13642" y="3333"/>
                    </a:lnTo>
                    <a:lnTo>
                      <a:pt x="13524" y="3333"/>
                    </a:lnTo>
                    <a:lnTo>
                      <a:pt x="13427" y="3311"/>
                    </a:lnTo>
                    <a:lnTo>
                      <a:pt x="13446" y="3245"/>
                    </a:lnTo>
                    <a:lnTo>
                      <a:pt x="13309" y="3136"/>
                    </a:lnTo>
                    <a:lnTo>
                      <a:pt x="13269" y="3004"/>
                    </a:lnTo>
                    <a:lnTo>
                      <a:pt x="13152" y="2851"/>
                    </a:lnTo>
                    <a:lnTo>
                      <a:pt x="13054" y="2851"/>
                    </a:lnTo>
                    <a:lnTo>
                      <a:pt x="12937" y="2675"/>
                    </a:lnTo>
                    <a:lnTo>
                      <a:pt x="12937" y="2544"/>
                    </a:lnTo>
                    <a:lnTo>
                      <a:pt x="13034" y="2346"/>
                    </a:lnTo>
                    <a:lnTo>
                      <a:pt x="13054" y="2215"/>
                    </a:lnTo>
                    <a:lnTo>
                      <a:pt x="13172" y="2127"/>
                    </a:lnTo>
                    <a:lnTo>
                      <a:pt x="13211" y="1974"/>
                    </a:lnTo>
                    <a:lnTo>
                      <a:pt x="13250" y="1863"/>
                    </a:lnTo>
                    <a:lnTo>
                      <a:pt x="13152" y="1908"/>
                    </a:lnTo>
                    <a:lnTo>
                      <a:pt x="13074" y="1753"/>
                    </a:lnTo>
                    <a:lnTo>
                      <a:pt x="13172" y="1666"/>
                    </a:lnTo>
                    <a:lnTo>
                      <a:pt x="13152" y="1556"/>
                    </a:lnTo>
                    <a:lnTo>
                      <a:pt x="13231" y="1556"/>
                    </a:lnTo>
                    <a:lnTo>
                      <a:pt x="13269" y="1534"/>
                    </a:lnTo>
                    <a:lnTo>
                      <a:pt x="13328" y="1556"/>
                    </a:lnTo>
                    <a:lnTo>
                      <a:pt x="13427" y="1578"/>
                    </a:lnTo>
                    <a:lnTo>
                      <a:pt x="13544" y="1534"/>
                    </a:lnTo>
                    <a:lnTo>
                      <a:pt x="13603" y="1381"/>
                    </a:lnTo>
                    <a:lnTo>
                      <a:pt x="13504" y="1315"/>
                    </a:lnTo>
                    <a:lnTo>
                      <a:pt x="13563" y="1227"/>
                    </a:lnTo>
                    <a:lnTo>
                      <a:pt x="13642" y="1249"/>
                    </a:lnTo>
                    <a:lnTo>
                      <a:pt x="13701" y="1052"/>
                    </a:lnTo>
                    <a:lnTo>
                      <a:pt x="13759" y="1008"/>
                    </a:lnTo>
                    <a:lnTo>
                      <a:pt x="13838" y="898"/>
                    </a:lnTo>
                    <a:lnTo>
                      <a:pt x="13838" y="833"/>
                    </a:lnTo>
                    <a:lnTo>
                      <a:pt x="13741" y="789"/>
                    </a:lnTo>
                    <a:lnTo>
                      <a:pt x="13662" y="876"/>
                    </a:lnTo>
                    <a:lnTo>
                      <a:pt x="13603" y="833"/>
                    </a:lnTo>
                    <a:lnTo>
                      <a:pt x="13603" y="613"/>
                    </a:lnTo>
                    <a:lnTo>
                      <a:pt x="13504" y="679"/>
                    </a:lnTo>
                    <a:lnTo>
                      <a:pt x="13368" y="833"/>
                    </a:lnTo>
                    <a:lnTo>
                      <a:pt x="13427" y="876"/>
                    </a:lnTo>
                    <a:lnTo>
                      <a:pt x="13427" y="942"/>
                    </a:lnTo>
                    <a:lnTo>
                      <a:pt x="13348" y="1008"/>
                    </a:lnTo>
                    <a:lnTo>
                      <a:pt x="13250" y="942"/>
                    </a:lnTo>
                    <a:lnTo>
                      <a:pt x="13231" y="876"/>
                    </a:lnTo>
                    <a:lnTo>
                      <a:pt x="13211" y="811"/>
                    </a:lnTo>
                    <a:lnTo>
                      <a:pt x="13152" y="898"/>
                    </a:lnTo>
                    <a:lnTo>
                      <a:pt x="13074" y="920"/>
                    </a:lnTo>
                    <a:lnTo>
                      <a:pt x="13074" y="833"/>
                    </a:lnTo>
                    <a:lnTo>
                      <a:pt x="13152" y="767"/>
                    </a:lnTo>
                    <a:lnTo>
                      <a:pt x="13172" y="701"/>
                    </a:lnTo>
                    <a:lnTo>
                      <a:pt x="13113" y="723"/>
                    </a:lnTo>
                    <a:lnTo>
                      <a:pt x="13034" y="811"/>
                    </a:lnTo>
                    <a:lnTo>
                      <a:pt x="12917" y="876"/>
                    </a:lnTo>
                    <a:lnTo>
                      <a:pt x="12917" y="898"/>
                    </a:lnTo>
                    <a:lnTo>
                      <a:pt x="12838" y="920"/>
                    </a:lnTo>
                    <a:lnTo>
                      <a:pt x="12819" y="876"/>
                    </a:lnTo>
                    <a:lnTo>
                      <a:pt x="12682" y="876"/>
                    </a:lnTo>
                    <a:lnTo>
                      <a:pt x="12682" y="811"/>
                    </a:lnTo>
                    <a:lnTo>
                      <a:pt x="12623" y="679"/>
                    </a:lnTo>
                    <a:lnTo>
                      <a:pt x="12564" y="679"/>
                    </a:lnTo>
                    <a:lnTo>
                      <a:pt x="12447" y="723"/>
                    </a:lnTo>
                    <a:lnTo>
                      <a:pt x="12348" y="701"/>
                    </a:lnTo>
                    <a:lnTo>
                      <a:pt x="12289" y="723"/>
                    </a:lnTo>
                    <a:lnTo>
                      <a:pt x="12250" y="657"/>
                    </a:lnTo>
                    <a:lnTo>
                      <a:pt x="12192" y="657"/>
                    </a:lnTo>
                    <a:lnTo>
                      <a:pt x="12153" y="504"/>
                    </a:lnTo>
                    <a:lnTo>
                      <a:pt x="12035" y="570"/>
                    </a:lnTo>
                    <a:lnTo>
                      <a:pt x="11898" y="548"/>
                    </a:lnTo>
                    <a:lnTo>
                      <a:pt x="11780" y="482"/>
                    </a:lnTo>
                    <a:lnTo>
                      <a:pt x="11780" y="394"/>
                    </a:lnTo>
                    <a:lnTo>
                      <a:pt x="11701" y="285"/>
                    </a:lnTo>
                    <a:lnTo>
                      <a:pt x="11663" y="285"/>
                    </a:lnTo>
                    <a:lnTo>
                      <a:pt x="11663" y="350"/>
                    </a:lnTo>
                    <a:lnTo>
                      <a:pt x="11505" y="394"/>
                    </a:lnTo>
                    <a:lnTo>
                      <a:pt x="11466" y="285"/>
                    </a:lnTo>
                    <a:lnTo>
                      <a:pt x="11369" y="263"/>
                    </a:lnTo>
                    <a:lnTo>
                      <a:pt x="11211" y="175"/>
                    </a:lnTo>
                    <a:lnTo>
                      <a:pt x="11211" y="219"/>
                    </a:lnTo>
                    <a:lnTo>
                      <a:pt x="11153" y="153"/>
                    </a:lnTo>
                    <a:lnTo>
                      <a:pt x="11055" y="241"/>
                    </a:lnTo>
                    <a:lnTo>
                      <a:pt x="11153" y="328"/>
                    </a:lnTo>
                    <a:lnTo>
                      <a:pt x="11114" y="350"/>
                    </a:lnTo>
                    <a:lnTo>
                      <a:pt x="11211" y="372"/>
                    </a:lnTo>
                    <a:lnTo>
                      <a:pt x="11310" y="350"/>
                    </a:lnTo>
                    <a:lnTo>
                      <a:pt x="11466" y="482"/>
                    </a:lnTo>
                    <a:lnTo>
                      <a:pt x="11466" y="570"/>
                    </a:lnTo>
                    <a:lnTo>
                      <a:pt x="11486" y="767"/>
                    </a:lnTo>
                    <a:lnTo>
                      <a:pt x="11369" y="767"/>
                    </a:lnTo>
                    <a:lnTo>
                      <a:pt x="11349" y="898"/>
                    </a:lnTo>
                    <a:lnTo>
                      <a:pt x="11290" y="811"/>
                    </a:lnTo>
                    <a:lnTo>
                      <a:pt x="11211" y="789"/>
                    </a:lnTo>
                    <a:lnTo>
                      <a:pt x="11114" y="876"/>
                    </a:lnTo>
                    <a:lnTo>
                      <a:pt x="10820" y="876"/>
                    </a:lnTo>
                    <a:lnTo>
                      <a:pt x="10702" y="767"/>
                    </a:lnTo>
                    <a:lnTo>
                      <a:pt x="10682" y="811"/>
                    </a:lnTo>
                    <a:lnTo>
                      <a:pt x="10565" y="876"/>
                    </a:lnTo>
                    <a:lnTo>
                      <a:pt x="10585" y="986"/>
                    </a:lnTo>
                    <a:lnTo>
                      <a:pt x="10486" y="942"/>
                    </a:lnTo>
                    <a:lnTo>
                      <a:pt x="10506" y="1118"/>
                    </a:lnTo>
                    <a:lnTo>
                      <a:pt x="10467" y="1052"/>
                    </a:lnTo>
                    <a:lnTo>
                      <a:pt x="10330" y="1008"/>
                    </a:lnTo>
                    <a:lnTo>
                      <a:pt x="10290" y="1096"/>
                    </a:lnTo>
                    <a:lnTo>
                      <a:pt x="10330" y="1161"/>
                    </a:lnTo>
                    <a:lnTo>
                      <a:pt x="10330" y="1227"/>
                    </a:lnTo>
                    <a:lnTo>
                      <a:pt x="10192" y="1161"/>
                    </a:lnTo>
                    <a:lnTo>
                      <a:pt x="10134" y="1249"/>
                    </a:lnTo>
                    <a:lnTo>
                      <a:pt x="10192" y="1315"/>
                    </a:lnTo>
                    <a:lnTo>
                      <a:pt x="10114" y="1359"/>
                    </a:lnTo>
                    <a:lnTo>
                      <a:pt x="10036" y="1425"/>
                    </a:lnTo>
                    <a:lnTo>
                      <a:pt x="10036" y="1468"/>
                    </a:lnTo>
                    <a:lnTo>
                      <a:pt x="10114" y="1578"/>
                    </a:lnTo>
                    <a:lnTo>
                      <a:pt x="10134" y="1644"/>
                    </a:lnTo>
                    <a:lnTo>
                      <a:pt x="10036" y="1578"/>
                    </a:lnTo>
                    <a:lnTo>
                      <a:pt x="9977" y="1666"/>
                    </a:lnTo>
                    <a:lnTo>
                      <a:pt x="9879" y="1666"/>
                    </a:lnTo>
                    <a:lnTo>
                      <a:pt x="9800" y="1819"/>
                    </a:lnTo>
                    <a:lnTo>
                      <a:pt x="9702" y="2017"/>
                    </a:lnTo>
                    <a:lnTo>
                      <a:pt x="9624" y="2039"/>
                    </a:lnTo>
                    <a:lnTo>
                      <a:pt x="9605" y="2215"/>
                    </a:lnTo>
                    <a:lnTo>
                      <a:pt x="9506" y="2259"/>
                    </a:lnTo>
                    <a:lnTo>
                      <a:pt x="9585" y="2346"/>
                    </a:lnTo>
                    <a:lnTo>
                      <a:pt x="9781" y="2368"/>
                    </a:lnTo>
                    <a:lnTo>
                      <a:pt x="9702" y="2412"/>
                    </a:lnTo>
                    <a:lnTo>
                      <a:pt x="9643" y="2478"/>
                    </a:lnTo>
                    <a:lnTo>
                      <a:pt x="9879" y="2566"/>
                    </a:lnTo>
                    <a:lnTo>
                      <a:pt x="9800" y="2631"/>
                    </a:lnTo>
                    <a:lnTo>
                      <a:pt x="9643" y="2587"/>
                    </a:lnTo>
                    <a:lnTo>
                      <a:pt x="9605" y="2522"/>
                    </a:lnTo>
                    <a:lnTo>
                      <a:pt x="9624" y="2587"/>
                    </a:lnTo>
                    <a:lnTo>
                      <a:pt x="9702" y="2675"/>
                    </a:lnTo>
                    <a:lnTo>
                      <a:pt x="9702" y="2807"/>
                    </a:lnTo>
                    <a:lnTo>
                      <a:pt x="9800" y="2960"/>
                    </a:lnTo>
                    <a:lnTo>
                      <a:pt x="9643" y="2807"/>
                    </a:lnTo>
                    <a:lnTo>
                      <a:pt x="9585" y="2653"/>
                    </a:lnTo>
                    <a:lnTo>
                      <a:pt x="9487" y="2631"/>
                    </a:lnTo>
                    <a:lnTo>
                      <a:pt x="9447" y="2697"/>
                    </a:lnTo>
                    <a:lnTo>
                      <a:pt x="9428" y="2785"/>
                    </a:lnTo>
                    <a:lnTo>
                      <a:pt x="9408" y="2697"/>
                    </a:lnTo>
                    <a:lnTo>
                      <a:pt x="9193" y="2544"/>
                    </a:lnTo>
                    <a:lnTo>
                      <a:pt x="9016" y="2566"/>
                    </a:lnTo>
                    <a:lnTo>
                      <a:pt x="9056" y="2631"/>
                    </a:lnTo>
                    <a:lnTo>
                      <a:pt x="9016" y="2697"/>
                    </a:lnTo>
                    <a:lnTo>
                      <a:pt x="8957" y="2653"/>
                    </a:lnTo>
                    <a:lnTo>
                      <a:pt x="8918" y="2653"/>
                    </a:lnTo>
                    <a:lnTo>
                      <a:pt x="8860" y="2697"/>
                    </a:lnTo>
                    <a:lnTo>
                      <a:pt x="8938" y="2851"/>
                    </a:lnTo>
                    <a:lnTo>
                      <a:pt x="8918" y="2894"/>
                    </a:lnTo>
                    <a:lnTo>
                      <a:pt x="8898" y="2851"/>
                    </a:lnTo>
                    <a:lnTo>
                      <a:pt x="8840" y="2872"/>
                    </a:lnTo>
                    <a:lnTo>
                      <a:pt x="8840" y="2916"/>
                    </a:lnTo>
                    <a:lnTo>
                      <a:pt x="8742" y="2982"/>
                    </a:lnTo>
                    <a:lnTo>
                      <a:pt x="8605" y="3026"/>
                    </a:lnTo>
                    <a:lnTo>
                      <a:pt x="8722" y="2960"/>
                    </a:lnTo>
                    <a:lnTo>
                      <a:pt x="8801" y="2851"/>
                    </a:lnTo>
                    <a:lnTo>
                      <a:pt x="8801" y="2653"/>
                    </a:lnTo>
                    <a:lnTo>
                      <a:pt x="8860" y="2544"/>
                    </a:lnTo>
                    <a:lnTo>
                      <a:pt x="8821" y="2456"/>
                    </a:lnTo>
                    <a:lnTo>
                      <a:pt x="8722" y="2434"/>
                    </a:lnTo>
                    <a:lnTo>
                      <a:pt x="8566" y="2127"/>
                    </a:lnTo>
                    <a:lnTo>
                      <a:pt x="8507" y="1996"/>
                    </a:lnTo>
                    <a:lnTo>
                      <a:pt x="8331" y="1930"/>
                    </a:lnTo>
                    <a:lnTo>
                      <a:pt x="8232" y="1886"/>
                    </a:lnTo>
                    <a:lnTo>
                      <a:pt x="8173" y="1908"/>
                    </a:lnTo>
                    <a:lnTo>
                      <a:pt x="8232" y="1974"/>
                    </a:lnTo>
                    <a:lnTo>
                      <a:pt x="8154" y="1996"/>
                    </a:lnTo>
                    <a:lnTo>
                      <a:pt x="8076" y="2127"/>
                    </a:lnTo>
                    <a:lnTo>
                      <a:pt x="8017" y="2105"/>
                    </a:lnTo>
                    <a:lnTo>
                      <a:pt x="8037" y="2039"/>
                    </a:lnTo>
                    <a:lnTo>
                      <a:pt x="7938" y="2083"/>
                    </a:lnTo>
                    <a:lnTo>
                      <a:pt x="7919" y="2149"/>
                    </a:lnTo>
                    <a:lnTo>
                      <a:pt x="7841" y="1974"/>
                    </a:lnTo>
                    <a:lnTo>
                      <a:pt x="7782" y="1974"/>
                    </a:lnTo>
                    <a:lnTo>
                      <a:pt x="7762" y="2039"/>
                    </a:lnTo>
                    <a:lnTo>
                      <a:pt x="7841" y="2105"/>
                    </a:lnTo>
                    <a:lnTo>
                      <a:pt x="7742" y="2193"/>
                    </a:lnTo>
                    <a:lnTo>
                      <a:pt x="7683" y="2324"/>
                    </a:lnTo>
                    <a:lnTo>
                      <a:pt x="7742" y="2368"/>
                    </a:lnTo>
                    <a:lnTo>
                      <a:pt x="7624" y="2456"/>
                    </a:lnTo>
                    <a:lnTo>
                      <a:pt x="7566" y="2368"/>
                    </a:lnTo>
                    <a:lnTo>
                      <a:pt x="7527" y="2368"/>
                    </a:lnTo>
                    <a:lnTo>
                      <a:pt x="7488" y="2302"/>
                    </a:lnTo>
                    <a:lnTo>
                      <a:pt x="7566" y="2215"/>
                    </a:lnTo>
                    <a:lnTo>
                      <a:pt x="7488" y="2215"/>
                    </a:lnTo>
                    <a:lnTo>
                      <a:pt x="7448" y="2346"/>
                    </a:lnTo>
                    <a:lnTo>
                      <a:pt x="7350" y="2368"/>
                    </a:lnTo>
                    <a:lnTo>
                      <a:pt x="7292" y="2434"/>
                    </a:lnTo>
                    <a:lnTo>
                      <a:pt x="7272" y="2566"/>
                    </a:lnTo>
                    <a:lnTo>
                      <a:pt x="7448" y="2631"/>
                    </a:lnTo>
                    <a:lnTo>
                      <a:pt x="7292" y="2763"/>
                    </a:lnTo>
                    <a:lnTo>
                      <a:pt x="7193" y="2697"/>
                    </a:lnTo>
                    <a:lnTo>
                      <a:pt x="7057" y="2785"/>
                    </a:lnTo>
                    <a:lnTo>
                      <a:pt x="7076" y="2872"/>
                    </a:lnTo>
                    <a:lnTo>
                      <a:pt x="7252" y="2894"/>
                    </a:lnTo>
                    <a:lnTo>
                      <a:pt x="7174" y="2982"/>
                    </a:lnTo>
                    <a:lnTo>
                      <a:pt x="7095" y="3004"/>
                    </a:lnTo>
                    <a:lnTo>
                      <a:pt x="6998" y="2872"/>
                    </a:lnTo>
                    <a:lnTo>
                      <a:pt x="6899" y="2982"/>
                    </a:lnTo>
                    <a:lnTo>
                      <a:pt x="6802" y="3004"/>
                    </a:lnTo>
                    <a:lnTo>
                      <a:pt x="6840" y="3092"/>
                    </a:lnTo>
                    <a:lnTo>
                      <a:pt x="6860" y="3179"/>
                    </a:lnTo>
                    <a:lnTo>
                      <a:pt x="6860" y="3245"/>
                    </a:lnTo>
                    <a:lnTo>
                      <a:pt x="6939" y="3223"/>
                    </a:lnTo>
                    <a:lnTo>
                      <a:pt x="6860" y="3333"/>
                    </a:lnTo>
                    <a:lnTo>
                      <a:pt x="6899" y="3443"/>
                    </a:lnTo>
                    <a:lnTo>
                      <a:pt x="6802" y="3464"/>
                    </a:lnTo>
                    <a:lnTo>
                      <a:pt x="6763" y="3552"/>
                    </a:lnTo>
                    <a:lnTo>
                      <a:pt x="6939" y="3618"/>
                    </a:lnTo>
                    <a:lnTo>
                      <a:pt x="6840" y="3662"/>
                    </a:lnTo>
                    <a:lnTo>
                      <a:pt x="6802" y="3728"/>
                    </a:lnTo>
                    <a:lnTo>
                      <a:pt x="6684" y="3684"/>
                    </a:lnTo>
                    <a:lnTo>
                      <a:pt x="6644" y="3618"/>
                    </a:lnTo>
                    <a:lnTo>
                      <a:pt x="6566" y="3552"/>
                    </a:lnTo>
                    <a:lnTo>
                      <a:pt x="6468" y="3640"/>
                    </a:lnTo>
                    <a:lnTo>
                      <a:pt x="6449" y="3530"/>
                    </a:lnTo>
                    <a:lnTo>
                      <a:pt x="6350" y="3464"/>
                    </a:lnTo>
                    <a:lnTo>
                      <a:pt x="6273" y="3530"/>
                    </a:lnTo>
                    <a:lnTo>
                      <a:pt x="6390" y="3640"/>
                    </a:lnTo>
                    <a:lnTo>
                      <a:pt x="6350" y="3662"/>
                    </a:lnTo>
                    <a:lnTo>
                      <a:pt x="6292" y="3771"/>
                    </a:lnTo>
                    <a:lnTo>
                      <a:pt x="6390" y="3881"/>
                    </a:lnTo>
                    <a:lnTo>
                      <a:pt x="6508" y="3881"/>
                    </a:lnTo>
                    <a:lnTo>
                      <a:pt x="6468" y="3991"/>
                    </a:lnTo>
                    <a:lnTo>
                      <a:pt x="6468" y="4100"/>
                    </a:lnTo>
                    <a:lnTo>
                      <a:pt x="6409" y="4056"/>
                    </a:lnTo>
                    <a:lnTo>
                      <a:pt x="6350" y="4056"/>
                    </a:lnTo>
                    <a:lnTo>
                      <a:pt x="6370" y="4188"/>
                    </a:lnTo>
                    <a:lnTo>
                      <a:pt x="6311" y="4319"/>
                    </a:lnTo>
                    <a:lnTo>
                      <a:pt x="6311" y="4451"/>
                    </a:lnTo>
                    <a:lnTo>
                      <a:pt x="6155" y="4056"/>
                    </a:lnTo>
                    <a:lnTo>
                      <a:pt x="6018" y="3793"/>
                    </a:lnTo>
                    <a:lnTo>
                      <a:pt x="5978" y="3728"/>
                    </a:lnTo>
                    <a:lnTo>
                      <a:pt x="5998" y="3552"/>
                    </a:lnTo>
                    <a:lnTo>
                      <a:pt x="5959" y="3640"/>
                    </a:lnTo>
                    <a:lnTo>
                      <a:pt x="5821" y="3728"/>
                    </a:lnTo>
                    <a:lnTo>
                      <a:pt x="5801" y="3881"/>
                    </a:lnTo>
                    <a:lnTo>
                      <a:pt x="5724" y="3903"/>
                    </a:lnTo>
                    <a:lnTo>
                      <a:pt x="5704" y="3991"/>
                    </a:lnTo>
                    <a:lnTo>
                      <a:pt x="5606" y="3969"/>
                    </a:lnTo>
                    <a:lnTo>
                      <a:pt x="5528" y="4078"/>
                    </a:lnTo>
                    <a:lnTo>
                      <a:pt x="5469" y="4166"/>
                    </a:lnTo>
                    <a:lnTo>
                      <a:pt x="5489" y="4298"/>
                    </a:lnTo>
                    <a:lnTo>
                      <a:pt x="5489" y="4626"/>
                    </a:lnTo>
                    <a:lnTo>
                      <a:pt x="5528" y="4648"/>
                    </a:lnTo>
                    <a:lnTo>
                      <a:pt x="5528" y="4758"/>
                    </a:lnTo>
                    <a:lnTo>
                      <a:pt x="5430" y="4824"/>
                    </a:lnTo>
                    <a:lnTo>
                      <a:pt x="5370" y="4933"/>
                    </a:lnTo>
                    <a:lnTo>
                      <a:pt x="5214" y="4977"/>
                    </a:lnTo>
                    <a:lnTo>
                      <a:pt x="5234" y="5065"/>
                    </a:lnTo>
                    <a:lnTo>
                      <a:pt x="5116" y="5153"/>
                    </a:lnTo>
                    <a:lnTo>
                      <a:pt x="5116" y="5306"/>
                    </a:lnTo>
                    <a:lnTo>
                      <a:pt x="5037" y="5372"/>
                    </a:lnTo>
                    <a:lnTo>
                      <a:pt x="4881" y="5636"/>
                    </a:lnTo>
                    <a:lnTo>
                      <a:pt x="4547" y="5855"/>
                    </a:lnTo>
                    <a:lnTo>
                      <a:pt x="4273" y="5877"/>
                    </a:lnTo>
                    <a:lnTo>
                      <a:pt x="4156" y="5921"/>
                    </a:lnTo>
                    <a:lnTo>
                      <a:pt x="3998" y="5943"/>
                    </a:lnTo>
                    <a:lnTo>
                      <a:pt x="3861" y="5965"/>
                    </a:lnTo>
                    <a:lnTo>
                      <a:pt x="3743" y="5943"/>
                    </a:lnTo>
                    <a:lnTo>
                      <a:pt x="3567" y="6030"/>
                    </a:lnTo>
                    <a:lnTo>
                      <a:pt x="3548" y="6140"/>
                    </a:lnTo>
                    <a:lnTo>
                      <a:pt x="3450" y="6184"/>
                    </a:lnTo>
                    <a:lnTo>
                      <a:pt x="3077" y="6162"/>
                    </a:lnTo>
                    <a:lnTo>
                      <a:pt x="3018" y="6206"/>
                    </a:lnTo>
                    <a:lnTo>
                      <a:pt x="2960" y="6316"/>
                    </a:lnTo>
                    <a:lnTo>
                      <a:pt x="2744" y="6425"/>
                    </a:lnTo>
                    <a:lnTo>
                      <a:pt x="2587" y="6425"/>
                    </a:lnTo>
                    <a:lnTo>
                      <a:pt x="2489" y="6381"/>
                    </a:lnTo>
                    <a:lnTo>
                      <a:pt x="2392" y="6403"/>
                    </a:lnTo>
                    <a:lnTo>
                      <a:pt x="2372" y="6316"/>
                    </a:lnTo>
                    <a:lnTo>
                      <a:pt x="2274" y="6381"/>
                    </a:lnTo>
                    <a:lnTo>
                      <a:pt x="2196" y="6513"/>
                    </a:lnTo>
                    <a:lnTo>
                      <a:pt x="1979" y="6579"/>
                    </a:lnTo>
                    <a:lnTo>
                      <a:pt x="1960" y="6622"/>
                    </a:lnTo>
                    <a:lnTo>
                      <a:pt x="1882" y="6622"/>
                    </a:lnTo>
                    <a:lnTo>
                      <a:pt x="1705" y="6798"/>
                    </a:lnTo>
                    <a:lnTo>
                      <a:pt x="1470" y="6929"/>
                    </a:lnTo>
                    <a:lnTo>
                      <a:pt x="1176" y="7039"/>
                    </a:lnTo>
                    <a:lnTo>
                      <a:pt x="1019" y="7236"/>
                    </a:lnTo>
                    <a:lnTo>
                      <a:pt x="1019" y="7456"/>
                    </a:lnTo>
                    <a:lnTo>
                      <a:pt x="902" y="7565"/>
                    </a:lnTo>
                    <a:lnTo>
                      <a:pt x="823" y="7499"/>
                    </a:lnTo>
                    <a:lnTo>
                      <a:pt x="843" y="7412"/>
                    </a:lnTo>
                    <a:lnTo>
                      <a:pt x="843" y="7346"/>
                    </a:lnTo>
                    <a:lnTo>
                      <a:pt x="902" y="7171"/>
                    </a:lnTo>
                    <a:lnTo>
                      <a:pt x="902" y="7061"/>
                    </a:lnTo>
                    <a:lnTo>
                      <a:pt x="725" y="7192"/>
                    </a:lnTo>
                    <a:lnTo>
                      <a:pt x="686" y="7390"/>
                    </a:lnTo>
                    <a:lnTo>
                      <a:pt x="569" y="7631"/>
                    </a:lnTo>
                    <a:lnTo>
                      <a:pt x="666" y="7828"/>
                    </a:lnTo>
                    <a:lnTo>
                      <a:pt x="588" y="8004"/>
                    </a:lnTo>
                    <a:lnTo>
                      <a:pt x="608" y="8267"/>
                    </a:lnTo>
                    <a:lnTo>
                      <a:pt x="393" y="8552"/>
                    </a:lnTo>
                    <a:lnTo>
                      <a:pt x="314" y="8946"/>
                    </a:lnTo>
                    <a:lnTo>
                      <a:pt x="353" y="9145"/>
                    </a:lnTo>
                    <a:lnTo>
                      <a:pt x="333" y="9452"/>
                    </a:lnTo>
                    <a:lnTo>
                      <a:pt x="529" y="9802"/>
                    </a:lnTo>
                    <a:lnTo>
                      <a:pt x="529" y="9934"/>
                    </a:lnTo>
                    <a:lnTo>
                      <a:pt x="608" y="10044"/>
                    </a:lnTo>
                    <a:lnTo>
                      <a:pt x="529" y="10219"/>
                    </a:lnTo>
                    <a:lnTo>
                      <a:pt x="588" y="10372"/>
                    </a:lnTo>
                    <a:lnTo>
                      <a:pt x="470" y="10438"/>
                    </a:lnTo>
                    <a:lnTo>
                      <a:pt x="411" y="10329"/>
                    </a:lnTo>
                    <a:lnTo>
                      <a:pt x="411" y="10131"/>
                    </a:lnTo>
                    <a:lnTo>
                      <a:pt x="333" y="10241"/>
                    </a:lnTo>
                    <a:lnTo>
                      <a:pt x="314" y="10197"/>
                    </a:lnTo>
                    <a:lnTo>
                      <a:pt x="314" y="10000"/>
                    </a:lnTo>
                    <a:lnTo>
                      <a:pt x="215" y="9759"/>
                    </a:lnTo>
                    <a:lnTo>
                      <a:pt x="138" y="9868"/>
                    </a:lnTo>
                    <a:lnTo>
                      <a:pt x="176" y="10131"/>
                    </a:lnTo>
                    <a:lnTo>
                      <a:pt x="314" y="10307"/>
                    </a:lnTo>
                    <a:lnTo>
                      <a:pt x="411" y="10504"/>
                    </a:lnTo>
                    <a:lnTo>
                      <a:pt x="274" y="10548"/>
                    </a:lnTo>
                    <a:lnTo>
                      <a:pt x="138" y="10372"/>
                    </a:lnTo>
                    <a:lnTo>
                      <a:pt x="118" y="10153"/>
                    </a:lnTo>
                    <a:lnTo>
                      <a:pt x="79" y="10241"/>
                    </a:lnTo>
                    <a:lnTo>
                      <a:pt x="0" y="10307"/>
                    </a:lnTo>
                    <a:lnTo>
                      <a:pt x="98" y="10482"/>
                    </a:lnTo>
                    <a:lnTo>
                      <a:pt x="294" y="10745"/>
                    </a:lnTo>
                    <a:lnTo>
                      <a:pt x="393" y="11096"/>
                    </a:lnTo>
                    <a:lnTo>
                      <a:pt x="353" y="11688"/>
                    </a:lnTo>
                    <a:lnTo>
                      <a:pt x="431" y="11797"/>
                    </a:lnTo>
                    <a:lnTo>
                      <a:pt x="510" y="12148"/>
                    </a:lnTo>
                    <a:lnTo>
                      <a:pt x="666" y="12610"/>
                    </a:lnTo>
                    <a:lnTo>
                      <a:pt x="608" y="12763"/>
                    </a:lnTo>
                    <a:lnTo>
                      <a:pt x="628" y="13443"/>
                    </a:lnTo>
                    <a:lnTo>
                      <a:pt x="608" y="13530"/>
                    </a:lnTo>
                    <a:lnTo>
                      <a:pt x="666" y="13728"/>
                    </a:lnTo>
                    <a:lnTo>
                      <a:pt x="666" y="13947"/>
                    </a:lnTo>
                    <a:lnTo>
                      <a:pt x="784" y="14210"/>
                    </a:lnTo>
                    <a:lnTo>
                      <a:pt x="784" y="14385"/>
                    </a:lnTo>
                    <a:lnTo>
                      <a:pt x="686" y="14473"/>
                    </a:lnTo>
                    <a:lnTo>
                      <a:pt x="725" y="14517"/>
                    </a:lnTo>
                    <a:lnTo>
                      <a:pt x="686" y="14692"/>
                    </a:lnTo>
                    <a:lnTo>
                      <a:pt x="666" y="14955"/>
                    </a:lnTo>
                    <a:lnTo>
                      <a:pt x="588" y="15043"/>
                    </a:lnTo>
                    <a:lnTo>
                      <a:pt x="608" y="15131"/>
                    </a:lnTo>
                    <a:lnTo>
                      <a:pt x="588" y="15284"/>
                    </a:lnTo>
                    <a:lnTo>
                      <a:pt x="490" y="15372"/>
                    </a:lnTo>
                    <a:lnTo>
                      <a:pt x="510" y="15503"/>
                    </a:lnTo>
                    <a:lnTo>
                      <a:pt x="314" y="15679"/>
                    </a:lnTo>
                    <a:lnTo>
                      <a:pt x="235" y="15591"/>
                    </a:lnTo>
                    <a:lnTo>
                      <a:pt x="118" y="15810"/>
                    </a:lnTo>
                    <a:lnTo>
                      <a:pt x="118" y="16183"/>
                    </a:lnTo>
                    <a:lnTo>
                      <a:pt x="196" y="16272"/>
                    </a:lnTo>
                    <a:lnTo>
                      <a:pt x="274" y="16272"/>
                    </a:lnTo>
                    <a:lnTo>
                      <a:pt x="510" y="16513"/>
                    </a:lnTo>
                    <a:lnTo>
                      <a:pt x="510" y="16623"/>
                    </a:lnTo>
                    <a:lnTo>
                      <a:pt x="529" y="16688"/>
                    </a:lnTo>
                    <a:lnTo>
                      <a:pt x="666" y="16710"/>
                    </a:lnTo>
                    <a:lnTo>
                      <a:pt x="705" y="16776"/>
                    </a:lnTo>
                    <a:lnTo>
                      <a:pt x="882" y="16798"/>
                    </a:lnTo>
                    <a:lnTo>
                      <a:pt x="921" y="16798"/>
                    </a:lnTo>
                    <a:lnTo>
                      <a:pt x="960" y="16842"/>
                    </a:lnTo>
                    <a:lnTo>
                      <a:pt x="1078" y="16842"/>
                    </a:lnTo>
                    <a:lnTo>
                      <a:pt x="1215" y="16820"/>
                    </a:lnTo>
                    <a:lnTo>
                      <a:pt x="1254" y="16908"/>
                    </a:lnTo>
                    <a:lnTo>
                      <a:pt x="1313" y="16842"/>
                    </a:lnTo>
                    <a:lnTo>
                      <a:pt x="1333" y="16886"/>
                    </a:lnTo>
                    <a:lnTo>
                      <a:pt x="1509" y="16842"/>
                    </a:lnTo>
                    <a:lnTo>
                      <a:pt x="1647" y="16842"/>
                    </a:lnTo>
                    <a:lnTo>
                      <a:pt x="1667" y="16776"/>
                    </a:lnTo>
                    <a:lnTo>
                      <a:pt x="1744" y="16732"/>
                    </a:lnTo>
                    <a:lnTo>
                      <a:pt x="1823" y="16601"/>
                    </a:lnTo>
                    <a:lnTo>
                      <a:pt x="1979" y="16623"/>
                    </a:lnTo>
                    <a:lnTo>
                      <a:pt x="1979" y="16513"/>
                    </a:lnTo>
                    <a:lnTo>
                      <a:pt x="2078" y="16447"/>
                    </a:lnTo>
                    <a:lnTo>
                      <a:pt x="2176" y="16447"/>
                    </a:lnTo>
                    <a:lnTo>
                      <a:pt x="2254" y="16535"/>
                    </a:lnTo>
                    <a:lnTo>
                      <a:pt x="2352" y="16403"/>
                    </a:lnTo>
                    <a:lnTo>
                      <a:pt x="2372" y="16447"/>
                    </a:lnTo>
                    <a:lnTo>
                      <a:pt x="2451" y="16403"/>
                    </a:lnTo>
                    <a:lnTo>
                      <a:pt x="2469" y="16272"/>
                    </a:lnTo>
                    <a:lnTo>
                      <a:pt x="2763" y="16052"/>
                    </a:lnTo>
                    <a:lnTo>
                      <a:pt x="2881" y="16074"/>
                    </a:lnTo>
                    <a:lnTo>
                      <a:pt x="2960" y="16117"/>
                    </a:lnTo>
                    <a:lnTo>
                      <a:pt x="3058" y="16052"/>
                    </a:lnTo>
                    <a:lnTo>
                      <a:pt x="3332" y="15964"/>
                    </a:lnTo>
                    <a:lnTo>
                      <a:pt x="3371" y="16052"/>
                    </a:lnTo>
                    <a:lnTo>
                      <a:pt x="3548" y="15986"/>
                    </a:lnTo>
                    <a:lnTo>
                      <a:pt x="3607" y="16030"/>
                    </a:lnTo>
                    <a:lnTo>
                      <a:pt x="3705" y="16052"/>
                    </a:lnTo>
                    <a:lnTo>
                      <a:pt x="3783" y="15986"/>
                    </a:lnTo>
                    <a:lnTo>
                      <a:pt x="3842" y="16139"/>
                    </a:lnTo>
                    <a:lnTo>
                      <a:pt x="3920" y="16139"/>
                    </a:lnTo>
                    <a:lnTo>
                      <a:pt x="3998" y="16074"/>
                    </a:lnTo>
                    <a:lnTo>
                      <a:pt x="4037" y="16139"/>
                    </a:lnTo>
                    <a:lnTo>
                      <a:pt x="4136" y="16074"/>
                    </a:lnTo>
                    <a:lnTo>
                      <a:pt x="4332" y="16074"/>
                    </a:lnTo>
                    <a:lnTo>
                      <a:pt x="4332" y="16183"/>
                    </a:lnTo>
                    <a:lnTo>
                      <a:pt x="4351" y="16183"/>
                    </a:lnTo>
                    <a:lnTo>
                      <a:pt x="4489" y="16074"/>
                    </a:lnTo>
                    <a:lnTo>
                      <a:pt x="4606" y="16117"/>
                    </a:lnTo>
                    <a:lnTo>
                      <a:pt x="4744" y="15986"/>
                    </a:lnTo>
                    <a:lnTo>
                      <a:pt x="4802" y="15854"/>
                    </a:lnTo>
                    <a:lnTo>
                      <a:pt x="4841" y="15832"/>
                    </a:lnTo>
                    <a:lnTo>
                      <a:pt x="4979" y="15701"/>
                    </a:lnTo>
                    <a:lnTo>
                      <a:pt x="5037" y="15482"/>
                    </a:lnTo>
                    <a:lnTo>
                      <a:pt x="5175" y="15372"/>
                    </a:lnTo>
                    <a:lnTo>
                      <a:pt x="5311" y="15350"/>
                    </a:lnTo>
                    <a:lnTo>
                      <a:pt x="5390" y="15372"/>
                    </a:lnTo>
                    <a:lnTo>
                      <a:pt x="5606" y="15284"/>
                    </a:lnTo>
                    <a:lnTo>
                      <a:pt x="5880" y="15087"/>
                    </a:lnTo>
                    <a:lnTo>
                      <a:pt x="6076" y="14890"/>
                    </a:lnTo>
                    <a:lnTo>
                      <a:pt x="6155" y="14868"/>
                    </a:lnTo>
                    <a:lnTo>
                      <a:pt x="6311" y="14868"/>
                    </a:lnTo>
                    <a:lnTo>
                      <a:pt x="6468" y="14933"/>
                    </a:lnTo>
                    <a:lnTo>
                      <a:pt x="6605" y="14955"/>
                    </a:lnTo>
                    <a:lnTo>
                      <a:pt x="6743" y="14890"/>
                    </a:lnTo>
                    <a:lnTo>
                      <a:pt x="6939" y="14933"/>
                    </a:lnTo>
                    <a:lnTo>
                      <a:pt x="7252" y="14824"/>
                    </a:lnTo>
                    <a:lnTo>
                      <a:pt x="7429" y="14758"/>
                    </a:lnTo>
                    <a:lnTo>
                      <a:pt x="7547" y="14648"/>
                    </a:lnTo>
                    <a:lnTo>
                      <a:pt x="7624" y="14648"/>
                    </a:lnTo>
                    <a:lnTo>
                      <a:pt x="7782" y="14517"/>
                    </a:lnTo>
                    <a:lnTo>
                      <a:pt x="8017" y="14517"/>
                    </a:lnTo>
                    <a:lnTo>
                      <a:pt x="8605" y="14473"/>
                    </a:lnTo>
                    <a:lnTo>
                      <a:pt x="8801" y="14517"/>
                    </a:lnTo>
                    <a:lnTo>
                      <a:pt x="8918" y="14517"/>
                    </a:lnTo>
                    <a:lnTo>
                      <a:pt x="9095" y="14473"/>
                    </a:lnTo>
                    <a:lnTo>
                      <a:pt x="9212" y="14495"/>
                    </a:lnTo>
                    <a:lnTo>
                      <a:pt x="9388" y="14648"/>
                    </a:lnTo>
                    <a:lnTo>
                      <a:pt x="9506" y="14890"/>
                    </a:lnTo>
                    <a:lnTo>
                      <a:pt x="9605" y="14933"/>
                    </a:lnTo>
                    <a:lnTo>
                      <a:pt x="9682" y="14868"/>
                    </a:lnTo>
                    <a:lnTo>
                      <a:pt x="9722" y="14846"/>
                    </a:lnTo>
                    <a:lnTo>
                      <a:pt x="9781" y="14890"/>
                    </a:lnTo>
                    <a:lnTo>
                      <a:pt x="9840" y="14868"/>
                    </a:lnTo>
                    <a:lnTo>
                      <a:pt x="9977" y="14890"/>
                    </a:lnTo>
                    <a:lnTo>
                      <a:pt x="10075" y="15043"/>
                    </a:lnTo>
                    <a:lnTo>
                      <a:pt x="10192" y="15065"/>
                    </a:lnTo>
                    <a:lnTo>
                      <a:pt x="10271" y="15043"/>
                    </a:lnTo>
                    <a:lnTo>
                      <a:pt x="10486" y="15240"/>
                    </a:lnTo>
                    <a:lnTo>
                      <a:pt x="10486" y="15350"/>
                    </a:lnTo>
                    <a:lnTo>
                      <a:pt x="10565" y="15350"/>
                    </a:lnTo>
                    <a:lnTo>
                      <a:pt x="10624" y="15438"/>
                    </a:lnTo>
                    <a:lnTo>
                      <a:pt x="10604" y="15525"/>
                    </a:lnTo>
                    <a:lnTo>
                      <a:pt x="10506" y="15525"/>
                    </a:lnTo>
                    <a:lnTo>
                      <a:pt x="10486" y="15613"/>
                    </a:lnTo>
                    <a:lnTo>
                      <a:pt x="10585" y="15832"/>
                    </a:lnTo>
                    <a:lnTo>
                      <a:pt x="10682" y="15854"/>
                    </a:lnTo>
                    <a:lnTo>
                      <a:pt x="10780" y="15986"/>
                    </a:lnTo>
                    <a:lnTo>
                      <a:pt x="10820" y="16161"/>
                    </a:lnTo>
                    <a:lnTo>
                      <a:pt x="10800" y="16272"/>
                    </a:lnTo>
                    <a:lnTo>
                      <a:pt x="10918" y="16579"/>
                    </a:lnTo>
                    <a:lnTo>
                      <a:pt x="10879" y="16710"/>
                    </a:lnTo>
                    <a:lnTo>
                      <a:pt x="10918" y="16776"/>
                    </a:lnTo>
                    <a:lnTo>
                      <a:pt x="10898" y="16930"/>
                    </a:lnTo>
                    <a:lnTo>
                      <a:pt x="10879" y="17017"/>
                    </a:lnTo>
                    <a:lnTo>
                      <a:pt x="10800" y="16995"/>
                    </a:lnTo>
                    <a:lnTo>
                      <a:pt x="10780" y="17017"/>
                    </a:lnTo>
                    <a:lnTo>
                      <a:pt x="10859" y="17149"/>
                    </a:lnTo>
                    <a:lnTo>
                      <a:pt x="10918" y="17171"/>
                    </a:lnTo>
                    <a:lnTo>
                      <a:pt x="10976" y="17324"/>
                    </a:lnTo>
                    <a:lnTo>
                      <a:pt x="11074" y="17280"/>
                    </a:lnTo>
                    <a:lnTo>
                      <a:pt x="11173" y="17368"/>
                    </a:lnTo>
                    <a:lnTo>
                      <a:pt x="11173" y="17258"/>
                    </a:lnTo>
                    <a:lnTo>
                      <a:pt x="11114" y="17149"/>
                    </a:lnTo>
                    <a:lnTo>
                      <a:pt x="11173" y="17083"/>
                    </a:lnTo>
                    <a:lnTo>
                      <a:pt x="11211" y="16951"/>
                    </a:lnTo>
                    <a:lnTo>
                      <a:pt x="11310" y="16951"/>
                    </a:lnTo>
                    <a:lnTo>
                      <a:pt x="11369" y="16842"/>
                    </a:lnTo>
                    <a:lnTo>
                      <a:pt x="11466" y="16798"/>
                    </a:lnTo>
                    <a:lnTo>
                      <a:pt x="11486" y="16688"/>
                    </a:lnTo>
                    <a:lnTo>
                      <a:pt x="11584" y="16535"/>
                    </a:lnTo>
                    <a:lnTo>
                      <a:pt x="11800" y="16447"/>
                    </a:lnTo>
                    <a:lnTo>
                      <a:pt x="11839" y="16360"/>
                    </a:lnTo>
                    <a:lnTo>
                      <a:pt x="11878" y="16360"/>
                    </a:lnTo>
                    <a:lnTo>
                      <a:pt x="12054" y="16250"/>
                    </a:lnTo>
                    <a:lnTo>
                      <a:pt x="12094" y="16074"/>
                    </a:lnTo>
                    <a:lnTo>
                      <a:pt x="12250" y="15832"/>
                    </a:lnTo>
                    <a:lnTo>
                      <a:pt x="12388" y="15810"/>
                    </a:lnTo>
                    <a:lnTo>
                      <a:pt x="12466" y="15701"/>
                    </a:lnTo>
                    <a:lnTo>
                      <a:pt x="12427" y="15569"/>
                    </a:lnTo>
                    <a:lnTo>
                      <a:pt x="12447" y="15416"/>
                    </a:lnTo>
                    <a:lnTo>
                      <a:pt x="12525" y="15591"/>
                    </a:lnTo>
                    <a:lnTo>
                      <a:pt x="12525" y="15920"/>
                    </a:lnTo>
                    <a:lnTo>
                      <a:pt x="12447" y="15986"/>
                    </a:lnTo>
                    <a:lnTo>
                      <a:pt x="12427" y="16294"/>
                    </a:lnTo>
                    <a:lnTo>
                      <a:pt x="12192" y="16469"/>
                    </a:lnTo>
                    <a:lnTo>
                      <a:pt x="12153" y="16601"/>
                    </a:lnTo>
                    <a:lnTo>
                      <a:pt x="12094" y="16688"/>
                    </a:lnTo>
                    <a:lnTo>
                      <a:pt x="12094" y="16842"/>
                    </a:lnTo>
                    <a:lnTo>
                      <a:pt x="11976" y="17039"/>
                    </a:lnTo>
                    <a:lnTo>
                      <a:pt x="11995" y="17083"/>
                    </a:lnTo>
                    <a:lnTo>
                      <a:pt x="11937" y="17390"/>
                    </a:lnTo>
                    <a:lnTo>
                      <a:pt x="11663" y="17368"/>
                    </a:lnTo>
                    <a:lnTo>
                      <a:pt x="11604" y="17543"/>
                    </a:lnTo>
                    <a:lnTo>
                      <a:pt x="11545" y="17631"/>
                    </a:lnTo>
                    <a:lnTo>
                      <a:pt x="11545" y="17697"/>
                    </a:lnTo>
                    <a:lnTo>
                      <a:pt x="11701" y="17631"/>
                    </a:lnTo>
                    <a:lnTo>
                      <a:pt x="11859" y="17565"/>
                    </a:lnTo>
                    <a:lnTo>
                      <a:pt x="12054" y="17631"/>
                    </a:lnTo>
                    <a:lnTo>
                      <a:pt x="12230" y="17324"/>
                    </a:lnTo>
                    <a:lnTo>
                      <a:pt x="12270" y="16995"/>
                    </a:lnTo>
                    <a:lnTo>
                      <a:pt x="12427" y="16820"/>
                    </a:lnTo>
                    <a:lnTo>
                      <a:pt x="12466" y="16886"/>
                    </a:lnTo>
                    <a:lnTo>
                      <a:pt x="12466" y="17171"/>
                    </a:lnTo>
                    <a:lnTo>
                      <a:pt x="12525" y="17346"/>
                    </a:lnTo>
                    <a:lnTo>
                      <a:pt x="12466" y="17346"/>
                    </a:lnTo>
                    <a:lnTo>
                      <a:pt x="12485" y="17631"/>
                    </a:lnTo>
                    <a:lnTo>
                      <a:pt x="12368" y="17894"/>
                    </a:lnTo>
                    <a:lnTo>
                      <a:pt x="12172" y="17982"/>
                    </a:lnTo>
                    <a:lnTo>
                      <a:pt x="12192" y="18048"/>
                    </a:lnTo>
                    <a:lnTo>
                      <a:pt x="12329" y="18026"/>
                    </a:lnTo>
                    <a:lnTo>
                      <a:pt x="12466" y="18048"/>
                    </a:lnTo>
                    <a:lnTo>
                      <a:pt x="12544" y="17982"/>
                    </a:lnTo>
                    <a:lnTo>
                      <a:pt x="12643" y="17938"/>
                    </a:lnTo>
                    <a:lnTo>
                      <a:pt x="12740" y="17828"/>
                    </a:lnTo>
                    <a:lnTo>
                      <a:pt x="12838" y="17872"/>
                    </a:lnTo>
                    <a:lnTo>
                      <a:pt x="12917" y="17872"/>
                    </a:lnTo>
                    <a:lnTo>
                      <a:pt x="12838" y="17982"/>
                    </a:lnTo>
                    <a:lnTo>
                      <a:pt x="12779" y="18048"/>
                    </a:lnTo>
                    <a:lnTo>
                      <a:pt x="12682" y="18048"/>
                    </a:lnTo>
                    <a:lnTo>
                      <a:pt x="12662" y="18113"/>
                    </a:lnTo>
                    <a:lnTo>
                      <a:pt x="12760" y="18267"/>
                    </a:lnTo>
                    <a:lnTo>
                      <a:pt x="12819" y="18420"/>
                    </a:lnTo>
                    <a:lnTo>
                      <a:pt x="12878" y="18596"/>
                    </a:lnTo>
                    <a:lnTo>
                      <a:pt x="12878" y="18815"/>
                    </a:lnTo>
                    <a:lnTo>
                      <a:pt x="12858" y="19100"/>
                    </a:lnTo>
                    <a:lnTo>
                      <a:pt x="12740" y="19253"/>
                    </a:lnTo>
                    <a:lnTo>
                      <a:pt x="12760" y="19341"/>
                    </a:lnTo>
                    <a:lnTo>
                      <a:pt x="12740" y="19560"/>
                    </a:lnTo>
                    <a:lnTo>
                      <a:pt x="12838" y="19648"/>
                    </a:lnTo>
                    <a:lnTo>
                      <a:pt x="12917" y="19803"/>
                    </a:lnTo>
                    <a:lnTo>
                      <a:pt x="12937" y="20000"/>
                    </a:lnTo>
                    <a:lnTo>
                      <a:pt x="13133" y="20285"/>
                    </a:lnTo>
                    <a:lnTo>
                      <a:pt x="13269" y="20329"/>
                    </a:lnTo>
                    <a:lnTo>
                      <a:pt x="13368" y="20416"/>
                    </a:lnTo>
                    <a:lnTo>
                      <a:pt x="13427" y="20548"/>
                    </a:lnTo>
                    <a:lnTo>
                      <a:pt x="13524" y="20570"/>
                    </a:lnTo>
                    <a:lnTo>
                      <a:pt x="13544" y="20526"/>
                    </a:lnTo>
                    <a:lnTo>
                      <a:pt x="13622" y="20504"/>
                    </a:lnTo>
                    <a:lnTo>
                      <a:pt x="13759" y="20526"/>
                    </a:lnTo>
                    <a:lnTo>
                      <a:pt x="13897" y="20679"/>
                    </a:lnTo>
                    <a:lnTo>
                      <a:pt x="14014" y="20723"/>
                    </a:lnTo>
                    <a:lnTo>
                      <a:pt x="14132" y="20855"/>
                    </a:lnTo>
                    <a:lnTo>
                      <a:pt x="14152" y="20964"/>
                    </a:lnTo>
                    <a:lnTo>
                      <a:pt x="14250" y="21008"/>
                    </a:lnTo>
                    <a:lnTo>
                      <a:pt x="14387" y="21162"/>
                    </a:lnTo>
                    <a:lnTo>
                      <a:pt x="14446" y="21162"/>
                    </a:lnTo>
                    <a:lnTo>
                      <a:pt x="14485" y="21074"/>
                    </a:lnTo>
                    <a:lnTo>
                      <a:pt x="14701" y="20964"/>
                    </a:lnTo>
                    <a:lnTo>
                      <a:pt x="14778" y="20855"/>
                    </a:lnTo>
                    <a:lnTo>
                      <a:pt x="14896" y="20855"/>
                    </a:lnTo>
                    <a:lnTo>
                      <a:pt x="15033" y="20723"/>
                    </a:lnTo>
                    <a:lnTo>
                      <a:pt x="15132" y="20723"/>
                    </a:lnTo>
                    <a:lnTo>
                      <a:pt x="15171" y="20658"/>
                    </a:lnTo>
                    <a:lnTo>
                      <a:pt x="15132" y="20614"/>
                    </a:lnTo>
                    <a:lnTo>
                      <a:pt x="15033" y="20570"/>
                    </a:lnTo>
                    <a:lnTo>
                      <a:pt x="15073" y="20504"/>
                    </a:lnTo>
                    <a:lnTo>
                      <a:pt x="15288" y="20329"/>
                    </a:lnTo>
                    <a:lnTo>
                      <a:pt x="15465" y="20460"/>
                    </a:lnTo>
                    <a:lnTo>
                      <a:pt x="15465" y="20614"/>
                    </a:lnTo>
                    <a:lnTo>
                      <a:pt x="15230" y="20745"/>
                    </a:lnTo>
                    <a:lnTo>
                      <a:pt x="15288" y="20855"/>
                    </a:lnTo>
                    <a:lnTo>
                      <a:pt x="15367" y="20877"/>
                    </a:lnTo>
                    <a:lnTo>
                      <a:pt x="15426" y="20767"/>
                    </a:lnTo>
                    <a:lnTo>
                      <a:pt x="15524" y="20679"/>
                    </a:lnTo>
                    <a:lnTo>
                      <a:pt x="15622" y="20767"/>
                    </a:lnTo>
                    <a:lnTo>
                      <a:pt x="15622" y="20877"/>
                    </a:lnTo>
                    <a:lnTo>
                      <a:pt x="15563" y="20877"/>
                    </a:lnTo>
                    <a:lnTo>
                      <a:pt x="15465" y="20964"/>
                    </a:lnTo>
                    <a:lnTo>
                      <a:pt x="15602" y="21162"/>
                    </a:lnTo>
                    <a:lnTo>
                      <a:pt x="15622" y="21381"/>
                    </a:lnTo>
                    <a:lnTo>
                      <a:pt x="15700" y="21315"/>
                    </a:lnTo>
                    <a:lnTo>
                      <a:pt x="15779" y="21337"/>
                    </a:lnTo>
                    <a:lnTo>
                      <a:pt x="15779" y="21447"/>
                    </a:lnTo>
                    <a:lnTo>
                      <a:pt x="15857" y="21600"/>
                    </a:lnTo>
                    <a:lnTo>
                      <a:pt x="15916" y="21425"/>
                    </a:lnTo>
                    <a:lnTo>
                      <a:pt x="15916" y="21271"/>
                    </a:lnTo>
                    <a:lnTo>
                      <a:pt x="15817" y="21337"/>
                    </a:lnTo>
                    <a:lnTo>
                      <a:pt x="15817" y="21293"/>
                    </a:lnTo>
                    <a:lnTo>
                      <a:pt x="15876" y="21206"/>
                    </a:lnTo>
                    <a:lnTo>
                      <a:pt x="16151" y="21206"/>
                    </a:lnTo>
                    <a:lnTo>
                      <a:pt x="16170" y="21271"/>
                    </a:lnTo>
                    <a:lnTo>
                      <a:pt x="16210" y="21206"/>
                    </a:lnTo>
                    <a:lnTo>
                      <a:pt x="16347" y="20986"/>
                    </a:lnTo>
                    <a:lnTo>
                      <a:pt x="16641" y="20789"/>
                    </a:lnTo>
                    <a:lnTo>
                      <a:pt x="16778" y="20658"/>
                    </a:lnTo>
                    <a:lnTo>
                      <a:pt x="16700" y="20658"/>
                    </a:lnTo>
                    <a:lnTo>
                      <a:pt x="16641" y="20679"/>
                    </a:lnTo>
                    <a:lnTo>
                      <a:pt x="16660" y="20658"/>
                    </a:lnTo>
                    <a:lnTo>
                      <a:pt x="16563" y="20614"/>
                    </a:lnTo>
                    <a:lnTo>
                      <a:pt x="16798" y="20614"/>
                    </a:lnTo>
                    <a:lnTo>
                      <a:pt x="17033" y="20548"/>
                    </a:lnTo>
                    <a:lnTo>
                      <a:pt x="17444" y="20438"/>
                    </a:lnTo>
                    <a:lnTo>
                      <a:pt x="17758" y="20526"/>
                    </a:lnTo>
                    <a:lnTo>
                      <a:pt x="17915" y="20438"/>
                    </a:lnTo>
                    <a:lnTo>
                      <a:pt x="17915" y="20329"/>
                    </a:lnTo>
                    <a:lnTo>
                      <a:pt x="18013" y="20329"/>
                    </a:lnTo>
                    <a:lnTo>
                      <a:pt x="18111" y="20241"/>
                    </a:lnTo>
                    <a:lnTo>
                      <a:pt x="18209" y="20022"/>
                    </a:lnTo>
                    <a:lnTo>
                      <a:pt x="18150" y="19803"/>
                    </a:lnTo>
                    <a:lnTo>
                      <a:pt x="18150" y="19670"/>
                    </a:lnTo>
                    <a:lnTo>
                      <a:pt x="18347" y="19451"/>
                    </a:lnTo>
                    <a:lnTo>
                      <a:pt x="18347" y="19100"/>
                    </a:lnTo>
                    <a:lnTo>
                      <a:pt x="18424" y="18968"/>
                    </a:lnTo>
                    <a:lnTo>
                      <a:pt x="18464" y="18727"/>
                    </a:lnTo>
                    <a:lnTo>
                      <a:pt x="18562" y="18683"/>
                    </a:lnTo>
                    <a:lnTo>
                      <a:pt x="18562" y="18552"/>
                    </a:lnTo>
                    <a:lnTo>
                      <a:pt x="18895" y="18113"/>
                    </a:lnTo>
                    <a:lnTo>
                      <a:pt x="18993" y="18091"/>
                    </a:lnTo>
                    <a:lnTo>
                      <a:pt x="19032" y="17828"/>
                    </a:lnTo>
                    <a:lnTo>
                      <a:pt x="19149" y="17631"/>
                    </a:lnTo>
                    <a:lnTo>
                      <a:pt x="19248" y="17390"/>
                    </a:lnTo>
                    <a:lnTo>
                      <a:pt x="19385" y="17236"/>
                    </a:lnTo>
                    <a:lnTo>
                      <a:pt x="19346" y="17127"/>
                    </a:lnTo>
                    <a:lnTo>
                      <a:pt x="19444" y="17039"/>
                    </a:lnTo>
                    <a:lnTo>
                      <a:pt x="19542" y="16820"/>
                    </a:lnTo>
                    <a:lnTo>
                      <a:pt x="19483" y="16732"/>
                    </a:lnTo>
                    <a:lnTo>
                      <a:pt x="19640" y="16666"/>
                    </a:lnTo>
                    <a:lnTo>
                      <a:pt x="19738" y="16469"/>
                    </a:lnTo>
                    <a:lnTo>
                      <a:pt x="19816" y="16381"/>
                    </a:lnTo>
                    <a:lnTo>
                      <a:pt x="19914" y="16183"/>
                    </a:lnTo>
                    <a:lnTo>
                      <a:pt x="20071" y="16139"/>
                    </a:lnTo>
                    <a:lnTo>
                      <a:pt x="20169" y="16074"/>
                    </a:lnTo>
                    <a:lnTo>
                      <a:pt x="19993" y="16074"/>
                    </a:lnTo>
                    <a:lnTo>
                      <a:pt x="20032" y="16030"/>
                    </a:lnTo>
                    <a:lnTo>
                      <a:pt x="20228" y="15986"/>
                    </a:lnTo>
                    <a:lnTo>
                      <a:pt x="20405" y="15898"/>
                    </a:lnTo>
                    <a:lnTo>
                      <a:pt x="20423" y="15723"/>
                    </a:lnTo>
                    <a:lnTo>
                      <a:pt x="20405" y="15679"/>
                    </a:lnTo>
                    <a:lnTo>
                      <a:pt x="20423" y="15525"/>
                    </a:lnTo>
                    <a:lnTo>
                      <a:pt x="20620" y="15394"/>
                    </a:lnTo>
                    <a:lnTo>
                      <a:pt x="20620" y="15262"/>
                    </a:lnTo>
                    <a:lnTo>
                      <a:pt x="20757" y="15197"/>
                    </a:lnTo>
                    <a:lnTo>
                      <a:pt x="20875" y="14977"/>
                    </a:lnTo>
                    <a:lnTo>
                      <a:pt x="20855" y="14868"/>
                    </a:lnTo>
                    <a:lnTo>
                      <a:pt x="20895" y="14692"/>
                    </a:lnTo>
                    <a:lnTo>
                      <a:pt x="20875" y="14627"/>
                    </a:lnTo>
                    <a:lnTo>
                      <a:pt x="20875" y="14517"/>
                    </a:lnTo>
                    <a:lnTo>
                      <a:pt x="21012" y="14144"/>
                    </a:lnTo>
                    <a:lnTo>
                      <a:pt x="21071" y="13925"/>
                    </a:lnTo>
                    <a:lnTo>
                      <a:pt x="21267" y="13530"/>
                    </a:lnTo>
                    <a:lnTo>
                      <a:pt x="21267" y="13399"/>
                    </a:lnTo>
                    <a:lnTo>
                      <a:pt x="21365" y="13092"/>
                    </a:lnTo>
                    <a:lnTo>
                      <a:pt x="21502" y="12960"/>
                    </a:lnTo>
                    <a:lnTo>
                      <a:pt x="21561" y="12785"/>
                    </a:lnTo>
                    <a:lnTo>
                      <a:pt x="21502" y="12632"/>
                    </a:lnTo>
                    <a:lnTo>
                      <a:pt x="21600" y="12499"/>
                    </a:lnTo>
                    <a:lnTo>
                      <a:pt x="21541" y="12214"/>
                    </a:lnTo>
                    <a:lnTo>
                      <a:pt x="21541" y="12082"/>
                    </a:lnTo>
                    <a:lnTo>
                      <a:pt x="21462" y="11863"/>
                    </a:lnTo>
                    <a:lnTo>
                      <a:pt x="21444" y="11775"/>
                    </a:lnTo>
                    <a:lnTo>
                      <a:pt x="21404" y="11644"/>
                    </a:lnTo>
                    <a:lnTo>
                      <a:pt x="21462" y="11600"/>
                    </a:lnTo>
                    <a:lnTo>
                      <a:pt x="21462" y="11447"/>
                    </a:lnTo>
                    <a:lnTo>
                      <a:pt x="21561" y="11293"/>
                    </a:lnTo>
                    <a:lnTo>
                      <a:pt x="21561" y="11227"/>
                    </a:lnTo>
                    <a:lnTo>
                      <a:pt x="21541" y="10877"/>
                    </a:lnTo>
                    <a:lnTo>
                      <a:pt x="21600" y="10745"/>
                    </a:lnTo>
                    <a:lnTo>
                      <a:pt x="21561" y="10679"/>
                    </a:lnTo>
                    <a:lnTo>
                      <a:pt x="21541" y="10548"/>
                    </a:lnTo>
                    <a:lnTo>
                      <a:pt x="21541" y="10329"/>
                    </a:lnTo>
                    <a:lnTo>
                      <a:pt x="21482" y="10307"/>
                    </a:lnTo>
                    <a:lnTo>
                      <a:pt x="21541" y="10153"/>
                    </a:lnTo>
                    <a:lnTo>
                      <a:pt x="21444" y="10131"/>
                    </a:lnTo>
                    <a:lnTo>
                      <a:pt x="21385" y="10000"/>
                    </a:lnTo>
                    <a:lnTo>
                      <a:pt x="21385" y="9868"/>
                    </a:lnTo>
                    <a:lnTo>
                      <a:pt x="21267" y="9759"/>
                    </a:lnTo>
                    <a:lnTo>
                      <a:pt x="21189" y="9583"/>
                    </a:lnTo>
                    <a:lnTo>
                      <a:pt x="21169" y="9386"/>
                    </a:lnTo>
                    <a:lnTo>
                      <a:pt x="21090" y="9254"/>
                    </a:lnTo>
                    <a:lnTo>
                      <a:pt x="21012" y="9254"/>
                    </a:lnTo>
                    <a:lnTo>
                      <a:pt x="20953" y="9276"/>
                    </a:lnTo>
                    <a:lnTo>
                      <a:pt x="20875" y="9232"/>
                    </a:lnTo>
                    <a:lnTo>
                      <a:pt x="20855" y="9057"/>
                    </a:lnTo>
                    <a:lnTo>
                      <a:pt x="20796" y="9034"/>
                    </a:lnTo>
                    <a:lnTo>
                      <a:pt x="20777" y="8946"/>
                    </a:lnTo>
                    <a:lnTo>
                      <a:pt x="20659" y="8815"/>
                    </a:lnTo>
                    <a:lnTo>
                      <a:pt x="20581" y="8771"/>
                    </a:lnTo>
                    <a:lnTo>
                      <a:pt x="20620" y="8661"/>
                    </a:lnTo>
                    <a:lnTo>
                      <a:pt x="20561" y="8508"/>
                    </a:lnTo>
                    <a:lnTo>
                      <a:pt x="20659" y="8376"/>
                    </a:lnTo>
                    <a:lnTo>
                      <a:pt x="20678" y="8179"/>
                    </a:lnTo>
                    <a:lnTo>
                      <a:pt x="20620" y="8113"/>
                    </a:lnTo>
                    <a:lnTo>
                      <a:pt x="20659" y="8004"/>
                    </a:lnTo>
                    <a:lnTo>
                      <a:pt x="20581" y="7938"/>
                    </a:lnTo>
                    <a:lnTo>
                      <a:pt x="20561" y="8004"/>
                    </a:lnTo>
                    <a:lnTo>
                      <a:pt x="20600" y="8047"/>
                    </a:lnTo>
                    <a:lnTo>
                      <a:pt x="20561" y="8135"/>
                    </a:lnTo>
                    <a:lnTo>
                      <a:pt x="20306" y="7894"/>
                    </a:lnTo>
                    <a:lnTo>
                      <a:pt x="20267" y="7719"/>
                    </a:lnTo>
                    <a:lnTo>
                      <a:pt x="20208" y="7741"/>
                    </a:lnTo>
                    <a:lnTo>
                      <a:pt x="20208" y="7828"/>
                    </a:lnTo>
                    <a:lnTo>
                      <a:pt x="20188" y="7938"/>
                    </a:lnTo>
                    <a:lnTo>
                      <a:pt x="20228" y="8135"/>
                    </a:lnTo>
                    <a:lnTo>
                      <a:pt x="20111" y="7960"/>
                    </a:lnTo>
                    <a:lnTo>
                      <a:pt x="20071" y="8026"/>
                    </a:lnTo>
                    <a:lnTo>
                      <a:pt x="20071" y="7916"/>
                    </a:lnTo>
                    <a:lnTo>
                      <a:pt x="20012" y="7828"/>
                    </a:lnTo>
                    <a:lnTo>
                      <a:pt x="19993" y="7477"/>
                    </a:lnTo>
                    <a:lnTo>
                      <a:pt x="20032" y="7456"/>
                    </a:lnTo>
                    <a:lnTo>
                      <a:pt x="20032" y="7368"/>
                    </a:lnTo>
                    <a:lnTo>
                      <a:pt x="19933" y="7280"/>
                    </a:lnTo>
                    <a:lnTo>
                      <a:pt x="19973" y="7192"/>
                    </a:lnTo>
                    <a:lnTo>
                      <a:pt x="19895" y="7127"/>
                    </a:lnTo>
                    <a:lnTo>
                      <a:pt x="19914" y="7017"/>
                    </a:lnTo>
                    <a:lnTo>
                      <a:pt x="19738" y="6842"/>
                    </a:lnTo>
                    <a:lnTo>
                      <a:pt x="19698" y="6732"/>
                    </a:lnTo>
                    <a:lnTo>
                      <a:pt x="19698" y="6601"/>
                    </a:lnTo>
                    <a:lnTo>
                      <a:pt x="19797" y="6622"/>
                    </a:lnTo>
                    <a:lnTo>
                      <a:pt x="19797" y="6491"/>
                    </a:lnTo>
                    <a:lnTo>
                      <a:pt x="19698" y="6316"/>
                    </a:lnTo>
                    <a:lnTo>
                      <a:pt x="19640" y="6359"/>
                    </a:lnTo>
                    <a:lnTo>
                      <a:pt x="19542" y="6359"/>
                    </a:lnTo>
                    <a:lnTo>
                      <a:pt x="19444" y="6162"/>
                    </a:lnTo>
                    <a:lnTo>
                      <a:pt x="19385" y="6162"/>
                    </a:lnTo>
                    <a:lnTo>
                      <a:pt x="19287" y="6074"/>
                    </a:lnTo>
                    <a:lnTo>
                      <a:pt x="19208" y="6140"/>
                    </a:lnTo>
                    <a:lnTo>
                      <a:pt x="19189" y="6074"/>
                    </a:lnTo>
                    <a:lnTo>
                      <a:pt x="19052" y="6030"/>
                    </a:lnTo>
                    <a:lnTo>
                      <a:pt x="18993" y="6096"/>
                    </a:lnTo>
                    <a:lnTo>
                      <a:pt x="19032" y="5987"/>
                    </a:lnTo>
                    <a:lnTo>
                      <a:pt x="19149" y="5965"/>
                    </a:lnTo>
                    <a:lnTo>
                      <a:pt x="19149" y="5877"/>
                    </a:lnTo>
                    <a:lnTo>
                      <a:pt x="19131" y="5811"/>
                    </a:lnTo>
                    <a:lnTo>
                      <a:pt x="19013" y="5833"/>
                    </a:lnTo>
                    <a:lnTo>
                      <a:pt x="18914" y="5811"/>
                    </a:lnTo>
                    <a:lnTo>
                      <a:pt x="18895" y="5745"/>
                    </a:lnTo>
                    <a:lnTo>
                      <a:pt x="18817" y="5745"/>
                    </a:lnTo>
                    <a:lnTo>
                      <a:pt x="18601" y="5592"/>
                    </a:lnTo>
                    <a:lnTo>
                      <a:pt x="18503" y="5372"/>
                    </a:lnTo>
                    <a:lnTo>
                      <a:pt x="18464" y="5153"/>
                    </a:lnTo>
                    <a:lnTo>
                      <a:pt x="18424" y="4999"/>
                    </a:lnTo>
                    <a:lnTo>
                      <a:pt x="18424" y="4889"/>
                    </a:lnTo>
                    <a:lnTo>
                      <a:pt x="18464" y="4868"/>
                    </a:lnTo>
                    <a:lnTo>
                      <a:pt x="18523" y="4626"/>
                    </a:lnTo>
                    <a:lnTo>
                      <a:pt x="18444" y="4319"/>
                    </a:lnTo>
                    <a:lnTo>
                      <a:pt x="18405" y="4166"/>
                    </a:lnTo>
                    <a:lnTo>
                      <a:pt x="18444" y="4122"/>
                    </a:lnTo>
                    <a:lnTo>
                      <a:pt x="18366" y="4078"/>
                    </a:lnTo>
                    <a:lnTo>
                      <a:pt x="18307" y="4078"/>
                    </a:lnTo>
                    <a:lnTo>
                      <a:pt x="18209" y="3837"/>
                    </a:lnTo>
                    <a:lnTo>
                      <a:pt x="18209" y="3530"/>
                    </a:lnTo>
                    <a:lnTo>
                      <a:pt x="18229" y="3508"/>
                    </a:lnTo>
                    <a:lnTo>
                      <a:pt x="18229" y="3421"/>
                    </a:lnTo>
                    <a:lnTo>
                      <a:pt x="18170" y="3355"/>
                    </a:lnTo>
                    <a:lnTo>
                      <a:pt x="18150" y="2982"/>
                    </a:lnTo>
                    <a:lnTo>
                      <a:pt x="18209" y="2894"/>
                    </a:lnTo>
                    <a:lnTo>
                      <a:pt x="18150" y="2763"/>
                    </a:lnTo>
                    <a:lnTo>
                      <a:pt x="18209" y="2741"/>
                    </a:lnTo>
                    <a:lnTo>
                      <a:pt x="18209" y="2653"/>
                    </a:lnTo>
                    <a:lnTo>
                      <a:pt x="18033" y="2434"/>
                    </a:lnTo>
                    <a:lnTo>
                      <a:pt x="17915" y="2368"/>
                    </a:lnTo>
                    <a:lnTo>
                      <a:pt x="17934" y="2324"/>
                    </a:lnTo>
                    <a:lnTo>
                      <a:pt x="17817" y="2193"/>
                    </a:lnTo>
                    <a:lnTo>
                      <a:pt x="17719" y="2259"/>
                    </a:lnTo>
                    <a:lnTo>
                      <a:pt x="17660" y="2215"/>
                    </a:lnTo>
                    <a:lnTo>
                      <a:pt x="17582" y="2346"/>
                    </a:lnTo>
                    <a:lnTo>
                      <a:pt x="17523" y="2346"/>
                    </a:lnTo>
                    <a:lnTo>
                      <a:pt x="17385" y="2149"/>
                    </a:lnTo>
                    <a:lnTo>
                      <a:pt x="17425" y="2083"/>
                    </a:lnTo>
                    <a:lnTo>
                      <a:pt x="17346" y="1886"/>
                    </a:lnTo>
                    <a:lnTo>
                      <a:pt x="17366" y="1666"/>
                    </a:lnTo>
                    <a:lnTo>
                      <a:pt x="17346" y="1381"/>
                    </a:lnTo>
                    <a:lnTo>
                      <a:pt x="17327" y="1425"/>
                    </a:lnTo>
                    <a:lnTo>
                      <a:pt x="17268" y="1315"/>
                    </a:lnTo>
                    <a:lnTo>
                      <a:pt x="17327" y="1205"/>
                    </a:lnTo>
                    <a:lnTo>
                      <a:pt x="17249" y="1096"/>
                    </a:lnTo>
                    <a:lnTo>
                      <a:pt x="17229" y="986"/>
                    </a:lnTo>
                    <a:lnTo>
                      <a:pt x="17170" y="942"/>
                    </a:lnTo>
                    <a:lnTo>
                      <a:pt x="17170" y="789"/>
                    </a:lnTo>
                    <a:lnTo>
                      <a:pt x="17249" y="701"/>
                    </a:lnTo>
                    <a:lnTo>
                      <a:pt x="17170" y="679"/>
                    </a:lnTo>
                    <a:lnTo>
                      <a:pt x="17073" y="701"/>
                    </a:lnTo>
                    <a:lnTo>
                      <a:pt x="16994" y="613"/>
                    </a:lnTo>
                    <a:lnTo>
                      <a:pt x="17053" y="328"/>
                    </a:lnTo>
                    <a:lnTo>
                      <a:pt x="17033" y="263"/>
                    </a:lnTo>
                    <a:lnTo>
                      <a:pt x="16974" y="109"/>
                    </a:lnTo>
                    <a:lnTo>
                      <a:pt x="16876" y="65"/>
                    </a:lnTo>
                    <a:lnTo>
                      <a:pt x="16876" y="0"/>
                    </a:lnTo>
                    <a:close/>
                  </a:path>
                </a:pathLst>
              </a:custGeom>
              <a:solidFill>
                <a:srgbClr val="CCD4D9"/>
              </a:solidFill>
              <a:ln w="12700" cap="flat">
                <a:noFill/>
                <a:miter lim="400000"/>
              </a:ln>
              <a:effectLst/>
            </p:spPr>
            <p:txBody>
              <a:bodyPr wrap="square" lIns="0" tIns="0" rIns="0" bIns="0" numCol="1" anchor="ctr">
                <a:noAutofit/>
              </a:bodyPr>
              <a:lstStyle/>
              <a:p>
                <a:pPr defTabSz="342900">
                  <a:lnSpc>
                    <a:spcPct val="100000"/>
                  </a:lnSpc>
                  <a:spcBef>
                    <a:spcPts val="0"/>
                  </a:spcBef>
                  <a:defRPr sz="1400">
                    <a:solidFill>
                      <a:srgbClr val="A6CBC2"/>
                    </a:solidFill>
                    <a:latin typeface="Arial"/>
                    <a:ea typeface="Arial"/>
                    <a:cs typeface="Arial"/>
                    <a:sym typeface="Arial"/>
                  </a:defRPr>
                </a:pPr>
                <a:endParaRPr sz="525"/>
              </a:p>
            </p:txBody>
          </p:sp>
          <p:sp>
            <p:nvSpPr>
              <p:cNvPr id="236" name="Google Shape;10530;p32">
                <a:extLst>
                  <a:ext uri="{FF2B5EF4-FFF2-40B4-BE49-F238E27FC236}">
                    <a16:creationId xmlns:a16="http://schemas.microsoft.com/office/drawing/2014/main" id="{059B16E8-A8D7-2FB4-D232-42DD069410DC}"/>
                  </a:ext>
                </a:extLst>
              </p:cNvPr>
              <p:cNvSpPr/>
              <p:nvPr/>
            </p:nvSpPr>
            <p:spPr>
              <a:xfrm>
                <a:off x="1922204" y="2598680"/>
                <a:ext cx="274227" cy="339213"/>
              </a:xfrm>
              <a:custGeom>
                <a:avLst/>
                <a:gdLst/>
                <a:ahLst/>
                <a:cxnLst>
                  <a:cxn ang="0">
                    <a:pos x="wd2" y="hd2"/>
                  </a:cxn>
                  <a:cxn ang="5400000">
                    <a:pos x="wd2" y="hd2"/>
                  </a:cxn>
                  <a:cxn ang="10800000">
                    <a:pos x="wd2" y="hd2"/>
                  </a:cxn>
                  <a:cxn ang="16200000">
                    <a:pos x="wd2" y="hd2"/>
                  </a:cxn>
                </a:cxnLst>
                <a:rect l="0" t="0" r="r" b="b"/>
                <a:pathLst>
                  <a:path w="21600" h="21600" extrusionOk="0">
                    <a:moveTo>
                      <a:pt x="1642" y="0"/>
                    </a:moveTo>
                    <a:lnTo>
                      <a:pt x="1229" y="478"/>
                    </a:lnTo>
                    <a:lnTo>
                      <a:pt x="1229" y="1427"/>
                    </a:lnTo>
                    <a:lnTo>
                      <a:pt x="1022" y="1586"/>
                    </a:lnTo>
                    <a:lnTo>
                      <a:pt x="1022" y="2543"/>
                    </a:lnTo>
                    <a:lnTo>
                      <a:pt x="1229" y="4448"/>
                    </a:lnTo>
                    <a:lnTo>
                      <a:pt x="1022" y="5556"/>
                    </a:lnTo>
                    <a:lnTo>
                      <a:pt x="1229" y="7620"/>
                    </a:lnTo>
                    <a:lnTo>
                      <a:pt x="1642" y="9206"/>
                    </a:lnTo>
                    <a:lnTo>
                      <a:pt x="1229" y="10322"/>
                    </a:lnTo>
                    <a:lnTo>
                      <a:pt x="1848" y="10481"/>
                    </a:lnTo>
                    <a:lnTo>
                      <a:pt x="1848" y="11119"/>
                    </a:lnTo>
                    <a:lnTo>
                      <a:pt x="2881" y="11908"/>
                    </a:lnTo>
                    <a:lnTo>
                      <a:pt x="1642" y="11908"/>
                    </a:lnTo>
                    <a:lnTo>
                      <a:pt x="619" y="11119"/>
                    </a:lnTo>
                    <a:lnTo>
                      <a:pt x="0" y="11908"/>
                    </a:lnTo>
                    <a:lnTo>
                      <a:pt x="0" y="13494"/>
                    </a:lnTo>
                    <a:lnTo>
                      <a:pt x="826" y="13972"/>
                    </a:lnTo>
                    <a:lnTo>
                      <a:pt x="619" y="14291"/>
                    </a:lnTo>
                    <a:lnTo>
                      <a:pt x="619" y="16674"/>
                    </a:lnTo>
                    <a:lnTo>
                      <a:pt x="1022" y="17152"/>
                    </a:lnTo>
                    <a:lnTo>
                      <a:pt x="826" y="17471"/>
                    </a:lnTo>
                    <a:lnTo>
                      <a:pt x="1022" y="18739"/>
                    </a:lnTo>
                    <a:lnTo>
                      <a:pt x="2055" y="18898"/>
                    </a:lnTo>
                    <a:lnTo>
                      <a:pt x="1642" y="19536"/>
                    </a:lnTo>
                    <a:lnTo>
                      <a:pt x="1642" y="20484"/>
                    </a:lnTo>
                    <a:lnTo>
                      <a:pt x="2055" y="20644"/>
                    </a:lnTo>
                    <a:lnTo>
                      <a:pt x="3087" y="20484"/>
                    </a:lnTo>
                    <a:lnTo>
                      <a:pt x="3903" y="21122"/>
                    </a:lnTo>
                    <a:lnTo>
                      <a:pt x="4935" y="20006"/>
                    </a:lnTo>
                    <a:lnTo>
                      <a:pt x="4935" y="20803"/>
                    </a:lnTo>
                    <a:lnTo>
                      <a:pt x="5348" y="21600"/>
                    </a:lnTo>
                    <a:lnTo>
                      <a:pt x="6371" y="21600"/>
                    </a:lnTo>
                    <a:lnTo>
                      <a:pt x="7403" y="20484"/>
                    </a:lnTo>
                    <a:lnTo>
                      <a:pt x="7816" y="19687"/>
                    </a:lnTo>
                    <a:lnTo>
                      <a:pt x="8229" y="18261"/>
                    </a:lnTo>
                    <a:lnTo>
                      <a:pt x="9045" y="18898"/>
                    </a:lnTo>
                    <a:lnTo>
                      <a:pt x="9252" y="18420"/>
                    </a:lnTo>
                    <a:lnTo>
                      <a:pt x="10284" y="17942"/>
                    </a:lnTo>
                    <a:lnTo>
                      <a:pt x="10903" y="16834"/>
                    </a:lnTo>
                    <a:lnTo>
                      <a:pt x="10903" y="17942"/>
                    </a:lnTo>
                    <a:lnTo>
                      <a:pt x="11523" y="18101"/>
                    </a:lnTo>
                    <a:lnTo>
                      <a:pt x="12132" y="17312"/>
                    </a:lnTo>
                    <a:lnTo>
                      <a:pt x="13164" y="17152"/>
                    </a:lnTo>
                    <a:lnTo>
                      <a:pt x="13577" y="17471"/>
                    </a:lnTo>
                    <a:lnTo>
                      <a:pt x="13371" y="18261"/>
                    </a:lnTo>
                    <a:lnTo>
                      <a:pt x="12339" y="17942"/>
                    </a:lnTo>
                    <a:lnTo>
                      <a:pt x="12339" y="19057"/>
                    </a:lnTo>
                    <a:lnTo>
                      <a:pt x="13371" y="18739"/>
                    </a:lnTo>
                    <a:lnTo>
                      <a:pt x="13990" y="18898"/>
                    </a:lnTo>
                    <a:lnTo>
                      <a:pt x="15219" y="17471"/>
                    </a:lnTo>
                    <a:lnTo>
                      <a:pt x="15219" y="16834"/>
                    </a:lnTo>
                    <a:lnTo>
                      <a:pt x="14403" y="16515"/>
                    </a:lnTo>
                    <a:lnTo>
                      <a:pt x="15219" y="15718"/>
                    </a:lnTo>
                    <a:lnTo>
                      <a:pt x="15219" y="14769"/>
                    </a:lnTo>
                    <a:lnTo>
                      <a:pt x="16045" y="14769"/>
                    </a:lnTo>
                    <a:lnTo>
                      <a:pt x="16458" y="14291"/>
                    </a:lnTo>
                    <a:lnTo>
                      <a:pt x="16458" y="12386"/>
                    </a:lnTo>
                    <a:lnTo>
                      <a:pt x="17274" y="11908"/>
                    </a:lnTo>
                    <a:lnTo>
                      <a:pt x="17687" y="11119"/>
                    </a:lnTo>
                    <a:lnTo>
                      <a:pt x="18100" y="12386"/>
                    </a:lnTo>
                    <a:lnTo>
                      <a:pt x="18306" y="12864"/>
                    </a:lnTo>
                    <a:lnTo>
                      <a:pt x="18719" y="11908"/>
                    </a:lnTo>
                    <a:lnTo>
                      <a:pt x="18719" y="11119"/>
                    </a:lnTo>
                    <a:lnTo>
                      <a:pt x="19132" y="10800"/>
                    </a:lnTo>
                    <a:lnTo>
                      <a:pt x="18719" y="9525"/>
                    </a:lnTo>
                    <a:lnTo>
                      <a:pt x="19545" y="8576"/>
                    </a:lnTo>
                    <a:lnTo>
                      <a:pt x="19545" y="6990"/>
                    </a:lnTo>
                    <a:lnTo>
                      <a:pt x="20568" y="6034"/>
                    </a:lnTo>
                    <a:lnTo>
                      <a:pt x="21187" y="3810"/>
                    </a:lnTo>
                    <a:lnTo>
                      <a:pt x="21600" y="3013"/>
                    </a:lnTo>
                    <a:lnTo>
                      <a:pt x="20361" y="2224"/>
                    </a:lnTo>
                    <a:lnTo>
                      <a:pt x="19132" y="2224"/>
                    </a:lnTo>
                    <a:lnTo>
                      <a:pt x="19132" y="2383"/>
                    </a:lnTo>
                    <a:lnTo>
                      <a:pt x="18513" y="3172"/>
                    </a:lnTo>
                    <a:lnTo>
                      <a:pt x="18306" y="3013"/>
                    </a:lnTo>
                    <a:lnTo>
                      <a:pt x="17687" y="3013"/>
                    </a:lnTo>
                    <a:lnTo>
                      <a:pt x="17077" y="3332"/>
                    </a:lnTo>
                    <a:lnTo>
                      <a:pt x="16458" y="3810"/>
                    </a:lnTo>
                    <a:lnTo>
                      <a:pt x="13164" y="3651"/>
                    </a:lnTo>
                    <a:lnTo>
                      <a:pt x="12339" y="3969"/>
                    </a:lnTo>
                    <a:lnTo>
                      <a:pt x="12339" y="4766"/>
                    </a:lnTo>
                    <a:lnTo>
                      <a:pt x="11523" y="4129"/>
                    </a:lnTo>
                    <a:lnTo>
                      <a:pt x="10490" y="4129"/>
                    </a:lnTo>
                    <a:lnTo>
                      <a:pt x="9871" y="4607"/>
                    </a:lnTo>
                    <a:lnTo>
                      <a:pt x="8848" y="3969"/>
                    </a:lnTo>
                    <a:lnTo>
                      <a:pt x="7197" y="3013"/>
                    </a:lnTo>
                    <a:lnTo>
                      <a:pt x="5142" y="2224"/>
                    </a:lnTo>
                    <a:lnTo>
                      <a:pt x="5142" y="797"/>
                    </a:lnTo>
                    <a:lnTo>
                      <a:pt x="4729" y="1267"/>
                    </a:lnTo>
                    <a:lnTo>
                      <a:pt x="4316" y="1586"/>
                    </a:lnTo>
                    <a:lnTo>
                      <a:pt x="3697" y="949"/>
                    </a:lnTo>
                    <a:lnTo>
                      <a:pt x="2674" y="638"/>
                    </a:lnTo>
                    <a:lnTo>
                      <a:pt x="1642" y="0"/>
                    </a:lnTo>
                    <a:close/>
                  </a:path>
                </a:pathLst>
              </a:custGeom>
              <a:solidFill>
                <a:srgbClr val="CCD4D8"/>
              </a:solidFill>
              <a:ln w="12700" cap="flat">
                <a:noFill/>
                <a:miter lim="400000"/>
              </a:ln>
              <a:effectLst/>
            </p:spPr>
            <p:txBody>
              <a:bodyPr wrap="square" lIns="0" tIns="0" rIns="0" bIns="0" numCol="1" anchor="ctr">
                <a:noAutofit/>
              </a:bodyPr>
              <a:lstStyle/>
              <a:p>
                <a:pPr defTabSz="342900">
                  <a:lnSpc>
                    <a:spcPct val="100000"/>
                  </a:lnSpc>
                  <a:spcBef>
                    <a:spcPts val="0"/>
                  </a:spcBef>
                  <a:defRPr sz="1400">
                    <a:latin typeface="Arial"/>
                    <a:ea typeface="Arial"/>
                    <a:cs typeface="Arial"/>
                    <a:sym typeface="Arial"/>
                  </a:defRPr>
                </a:pPr>
                <a:endParaRPr sz="525"/>
              </a:p>
            </p:txBody>
          </p:sp>
        </p:grpSp>
        <p:grpSp>
          <p:nvGrpSpPr>
            <p:cNvPr id="133" name="Google Shape;10531;p32">
              <a:extLst>
                <a:ext uri="{FF2B5EF4-FFF2-40B4-BE49-F238E27FC236}">
                  <a16:creationId xmlns:a16="http://schemas.microsoft.com/office/drawing/2014/main" id="{AFE1A823-3FAE-7E81-9133-D0307BEA18B1}"/>
                </a:ext>
              </a:extLst>
            </p:cNvPr>
            <p:cNvGrpSpPr/>
            <p:nvPr/>
          </p:nvGrpSpPr>
          <p:grpSpPr>
            <a:xfrm>
              <a:off x="22742308" y="11641314"/>
              <a:ext cx="1154318" cy="1369122"/>
              <a:chOff x="124" y="0"/>
              <a:chExt cx="1154316" cy="1369121"/>
            </a:xfrm>
          </p:grpSpPr>
          <p:sp>
            <p:nvSpPr>
              <p:cNvPr id="233" name="Google Shape;10532;p32">
                <a:extLst>
                  <a:ext uri="{FF2B5EF4-FFF2-40B4-BE49-F238E27FC236}">
                    <a16:creationId xmlns:a16="http://schemas.microsoft.com/office/drawing/2014/main" id="{B2DE4A0E-CD64-ADF8-717F-902E07AED81A}"/>
                  </a:ext>
                </a:extLst>
              </p:cNvPr>
              <p:cNvSpPr/>
              <p:nvPr/>
            </p:nvSpPr>
            <p:spPr>
              <a:xfrm>
                <a:off x="124" y="688315"/>
                <a:ext cx="725943" cy="680807"/>
              </a:xfrm>
              <a:custGeom>
                <a:avLst/>
                <a:gdLst/>
                <a:ahLst/>
                <a:cxnLst>
                  <a:cxn ang="0">
                    <a:pos x="wd2" y="hd2"/>
                  </a:cxn>
                  <a:cxn ang="5400000">
                    <a:pos x="wd2" y="hd2"/>
                  </a:cxn>
                  <a:cxn ang="10800000">
                    <a:pos x="wd2" y="hd2"/>
                  </a:cxn>
                  <a:cxn ang="16200000">
                    <a:pos x="wd2" y="hd2"/>
                  </a:cxn>
                </a:cxnLst>
                <a:rect l="0" t="0" r="r" b="b"/>
                <a:pathLst>
                  <a:path w="21600" h="21600" extrusionOk="0">
                    <a:moveTo>
                      <a:pt x="18803" y="0"/>
                    </a:moveTo>
                    <a:lnTo>
                      <a:pt x="18261" y="397"/>
                    </a:lnTo>
                    <a:lnTo>
                      <a:pt x="17949" y="476"/>
                    </a:lnTo>
                    <a:lnTo>
                      <a:pt x="17559" y="790"/>
                    </a:lnTo>
                    <a:lnTo>
                      <a:pt x="17559" y="1426"/>
                    </a:lnTo>
                    <a:lnTo>
                      <a:pt x="17173" y="2375"/>
                    </a:lnTo>
                    <a:lnTo>
                      <a:pt x="16783" y="2847"/>
                    </a:lnTo>
                    <a:lnTo>
                      <a:pt x="16549" y="2927"/>
                    </a:lnTo>
                    <a:lnTo>
                      <a:pt x="16085" y="3562"/>
                    </a:lnTo>
                    <a:lnTo>
                      <a:pt x="15929" y="3876"/>
                    </a:lnTo>
                    <a:lnTo>
                      <a:pt x="15539" y="4035"/>
                    </a:lnTo>
                    <a:lnTo>
                      <a:pt x="15153" y="3955"/>
                    </a:lnTo>
                    <a:lnTo>
                      <a:pt x="14763" y="4273"/>
                    </a:lnTo>
                    <a:lnTo>
                      <a:pt x="14607" y="4670"/>
                    </a:lnTo>
                    <a:lnTo>
                      <a:pt x="14607" y="5063"/>
                    </a:lnTo>
                    <a:lnTo>
                      <a:pt x="14451" y="5143"/>
                    </a:lnTo>
                    <a:lnTo>
                      <a:pt x="14065" y="5540"/>
                    </a:lnTo>
                    <a:lnTo>
                      <a:pt x="14065" y="6013"/>
                    </a:lnTo>
                    <a:lnTo>
                      <a:pt x="13831" y="6330"/>
                    </a:lnTo>
                    <a:lnTo>
                      <a:pt x="13753" y="6648"/>
                    </a:lnTo>
                    <a:lnTo>
                      <a:pt x="12976" y="7597"/>
                    </a:lnTo>
                    <a:lnTo>
                      <a:pt x="12200" y="8229"/>
                    </a:lnTo>
                    <a:lnTo>
                      <a:pt x="11732" y="8308"/>
                    </a:lnTo>
                    <a:lnTo>
                      <a:pt x="11112" y="8626"/>
                    </a:lnTo>
                    <a:lnTo>
                      <a:pt x="11112" y="8864"/>
                    </a:lnTo>
                    <a:lnTo>
                      <a:pt x="10722" y="8864"/>
                    </a:lnTo>
                    <a:lnTo>
                      <a:pt x="9946" y="9337"/>
                    </a:lnTo>
                    <a:lnTo>
                      <a:pt x="9326" y="9892"/>
                    </a:lnTo>
                    <a:lnTo>
                      <a:pt x="8936" y="9972"/>
                    </a:lnTo>
                    <a:lnTo>
                      <a:pt x="8159" y="10524"/>
                    </a:lnTo>
                    <a:lnTo>
                      <a:pt x="8003" y="10762"/>
                    </a:lnTo>
                    <a:lnTo>
                      <a:pt x="8237" y="11076"/>
                    </a:lnTo>
                    <a:lnTo>
                      <a:pt x="8237" y="11553"/>
                    </a:lnTo>
                    <a:lnTo>
                      <a:pt x="7769" y="11076"/>
                    </a:lnTo>
                    <a:lnTo>
                      <a:pt x="7380" y="11155"/>
                    </a:lnTo>
                    <a:lnTo>
                      <a:pt x="6993" y="11314"/>
                    </a:lnTo>
                    <a:lnTo>
                      <a:pt x="6759" y="11155"/>
                    </a:lnTo>
                    <a:lnTo>
                      <a:pt x="6447" y="11155"/>
                    </a:lnTo>
                    <a:lnTo>
                      <a:pt x="5827" y="11791"/>
                    </a:lnTo>
                    <a:lnTo>
                      <a:pt x="5593" y="12105"/>
                    </a:lnTo>
                    <a:lnTo>
                      <a:pt x="5051" y="12581"/>
                    </a:lnTo>
                    <a:lnTo>
                      <a:pt x="4739" y="12661"/>
                    </a:lnTo>
                    <a:lnTo>
                      <a:pt x="4349" y="13058"/>
                    </a:lnTo>
                    <a:lnTo>
                      <a:pt x="4271" y="13689"/>
                    </a:lnTo>
                    <a:lnTo>
                      <a:pt x="4119" y="13371"/>
                    </a:lnTo>
                    <a:lnTo>
                      <a:pt x="3963" y="13133"/>
                    </a:lnTo>
                    <a:lnTo>
                      <a:pt x="3729" y="13451"/>
                    </a:lnTo>
                    <a:lnTo>
                      <a:pt x="3495" y="13689"/>
                    </a:lnTo>
                    <a:lnTo>
                      <a:pt x="3495" y="14166"/>
                    </a:lnTo>
                    <a:lnTo>
                      <a:pt x="3261" y="14321"/>
                    </a:lnTo>
                    <a:lnTo>
                      <a:pt x="3109" y="14241"/>
                    </a:lnTo>
                    <a:lnTo>
                      <a:pt x="2485" y="14956"/>
                    </a:lnTo>
                    <a:lnTo>
                      <a:pt x="2329" y="14956"/>
                    </a:lnTo>
                    <a:lnTo>
                      <a:pt x="2098" y="15270"/>
                    </a:lnTo>
                    <a:lnTo>
                      <a:pt x="2098" y="15905"/>
                    </a:lnTo>
                    <a:lnTo>
                      <a:pt x="1942" y="16143"/>
                    </a:lnTo>
                    <a:lnTo>
                      <a:pt x="1708" y="15746"/>
                    </a:lnTo>
                    <a:lnTo>
                      <a:pt x="1552" y="15746"/>
                    </a:lnTo>
                    <a:lnTo>
                      <a:pt x="1240" y="16064"/>
                    </a:lnTo>
                    <a:lnTo>
                      <a:pt x="932" y="16695"/>
                    </a:lnTo>
                    <a:lnTo>
                      <a:pt x="932" y="16934"/>
                    </a:lnTo>
                    <a:lnTo>
                      <a:pt x="1240" y="17327"/>
                    </a:lnTo>
                    <a:lnTo>
                      <a:pt x="1396" y="17486"/>
                    </a:lnTo>
                    <a:lnTo>
                      <a:pt x="1240" y="17645"/>
                    </a:lnTo>
                    <a:lnTo>
                      <a:pt x="932" y="17645"/>
                    </a:lnTo>
                    <a:lnTo>
                      <a:pt x="464" y="17724"/>
                    </a:lnTo>
                    <a:lnTo>
                      <a:pt x="0" y="18200"/>
                    </a:lnTo>
                    <a:lnTo>
                      <a:pt x="156" y="18280"/>
                    </a:lnTo>
                    <a:lnTo>
                      <a:pt x="464" y="18280"/>
                    </a:lnTo>
                    <a:lnTo>
                      <a:pt x="156" y="18514"/>
                    </a:lnTo>
                    <a:lnTo>
                      <a:pt x="156" y="18911"/>
                    </a:lnTo>
                    <a:lnTo>
                      <a:pt x="464" y="19229"/>
                    </a:lnTo>
                    <a:lnTo>
                      <a:pt x="620" y="19308"/>
                    </a:lnTo>
                    <a:lnTo>
                      <a:pt x="1166" y="19308"/>
                    </a:lnTo>
                    <a:lnTo>
                      <a:pt x="1240" y="19463"/>
                    </a:lnTo>
                    <a:lnTo>
                      <a:pt x="1318" y="19463"/>
                    </a:lnTo>
                    <a:lnTo>
                      <a:pt x="1396" y="19229"/>
                    </a:lnTo>
                    <a:lnTo>
                      <a:pt x="1630" y="19229"/>
                    </a:lnTo>
                    <a:lnTo>
                      <a:pt x="1942" y="19384"/>
                    </a:lnTo>
                    <a:lnTo>
                      <a:pt x="2098" y="19702"/>
                    </a:lnTo>
                    <a:lnTo>
                      <a:pt x="2020" y="19861"/>
                    </a:lnTo>
                    <a:lnTo>
                      <a:pt x="2176" y="20099"/>
                    </a:lnTo>
                    <a:lnTo>
                      <a:pt x="2485" y="20099"/>
                    </a:lnTo>
                    <a:lnTo>
                      <a:pt x="2719" y="20178"/>
                    </a:lnTo>
                    <a:lnTo>
                      <a:pt x="2797" y="20651"/>
                    </a:lnTo>
                    <a:lnTo>
                      <a:pt x="3187" y="20968"/>
                    </a:lnTo>
                    <a:lnTo>
                      <a:pt x="3495" y="21207"/>
                    </a:lnTo>
                    <a:lnTo>
                      <a:pt x="3109" y="21441"/>
                    </a:lnTo>
                    <a:lnTo>
                      <a:pt x="3261" y="21441"/>
                    </a:lnTo>
                    <a:lnTo>
                      <a:pt x="3729" y="21286"/>
                    </a:lnTo>
                    <a:lnTo>
                      <a:pt x="3729" y="21441"/>
                    </a:lnTo>
                    <a:lnTo>
                      <a:pt x="4119" y="21600"/>
                    </a:lnTo>
                    <a:lnTo>
                      <a:pt x="4661" y="21441"/>
                    </a:lnTo>
                    <a:lnTo>
                      <a:pt x="5437" y="21207"/>
                    </a:lnTo>
                    <a:lnTo>
                      <a:pt x="5983" y="20651"/>
                    </a:lnTo>
                    <a:lnTo>
                      <a:pt x="6447" y="20492"/>
                    </a:lnTo>
                    <a:lnTo>
                      <a:pt x="6447" y="20258"/>
                    </a:lnTo>
                    <a:lnTo>
                      <a:pt x="6369" y="19861"/>
                    </a:lnTo>
                    <a:lnTo>
                      <a:pt x="6681" y="20099"/>
                    </a:lnTo>
                    <a:lnTo>
                      <a:pt x="6603" y="20413"/>
                    </a:lnTo>
                    <a:lnTo>
                      <a:pt x="7071" y="20178"/>
                    </a:lnTo>
                    <a:lnTo>
                      <a:pt x="7149" y="19702"/>
                    </a:lnTo>
                    <a:lnTo>
                      <a:pt x="7457" y="19308"/>
                    </a:lnTo>
                    <a:lnTo>
                      <a:pt x="8159" y="18991"/>
                    </a:lnTo>
                    <a:lnTo>
                      <a:pt x="8624" y="18991"/>
                    </a:lnTo>
                    <a:lnTo>
                      <a:pt x="8780" y="18911"/>
                    </a:lnTo>
                    <a:lnTo>
                      <a:pt x="8780" y="18753"/>
                    </a:lnTo>
                    <a:lnTo>
                      <a:pt x="8390" y="18753"/>
                    </a:lnTo>
                    <a:lnTo>
                      <a:pt x="8624" y="18673"/>
                    </a:lnTo>
                    <a:lnTo>
                      <a:pt x="8702" y="18594"/>
                    </a:lnTo>
                    <a:lnTo>
                      <a:pt x="8624" y="18514"/>
                    </a:lnTo>
                    <a:lnTo>
                      <a:pt x="9092" y="17883"/>
                    </a:lnTo>
                    <a:lnTo>
                      <a:pt x="9400" y="17327"/>
                    </a:lnTo>
                    <a:lnTo>
                      <a:pt x="9556" y="16695"/>
                    </a:lnTo>
                    <a:lnTo>
                      <a:pt x="9868" y="16298"/>
                    </a:lnTo>
                    <a:lnTo>
                      <a:pt x="10878" y="15667"/>
                    </a:lnTo>
                    <a:lnTo>
                      <a:pt x="11034" y="15270"/>
                    </a:lnTo>
                    <a:lnTo>
                      <a:pt x="11112" y="14797"/>
                    </a:lnTo>
                    <a:lnTo>
                      <a:pt x="11498" y="14166"/>
                    </a:lnTo>
                    <a:lnTo>
                      <a:pt x="11732" y="13768"/>
                    </a:lnTo>
                    <a:lnTo>
                      <a:pt x="11810" y="13371"/>
                    </a:lnTo>
                    <a:lnTo>
                      <a:pt x="12122" y="12978"/>
                    </a:lnTo>
                    <a:lnTo>
                      <a:pt x="12508" y="12740"/>
                    </a:lnTo>
                    <a:lnTo>
                      <a:pt x="12586" y="12343"/>
                    </a:lnTo>
                    <a:lnTo>
                      <a:pt x="12898" y="12661"/>
                    </a:lnTo>
                    <a:lnTo>
                      <a:pt x="13054" y="12661"/>
                    </a:lnTo>
                    <a:lnTo>
                      <a:pt x="13210" y="12263"/>
                    </a:lnTo>
                    <a:lnTo>
                      <a:pt x="13597" y="12263"/>
                    </a:lnTo>
                    <a:lnTo>
                      <a:pt x="13831" y="12184"/>
                    </a:lnTo>
                    <a:lnTo>
                      <a:pt x="14065" y="11870"/>
                    </a:lnTo>
                    <a:lnTo>
                      <a:pt x="14065" y="11473"/>
                    </a:lnTo>
                    <a:lnTo>
                      <a:pt x="13753" y="11155"/>
                    </a:lnTo>
                    <a:lnTo>
                      <a:pt x="14143" y="11394"/>
                    </a:lnTo>
                    <a:lnTo>
                      <a:pt x="14220" y="11870"/>
                    </a:lnTo>
                    <a:lnTo>
                      <a:pt x="14451" y="11870"/>
                    </a:lnTo>
                    <a:lnTo>
                      <a:pt x="14763" y="11791"/>
                    </a:lnTo>
                    <a:lnTo>
                      <a:pt x="14763" y="11553"/>
                    </a:lnTo>
                    <a:lnTo>
                      <a:pt x="14997" y="11394"/>
                    </a:lnTo>
                    <a:lnTo>
                      <a:pt x="15309" y="11473"/>
                    </a:lnTo>
                    <a:lnTo>
                      <a:pt x="15309" y="11711"/>
                    </a:lnTo>
                    <a:lnTo>
                      <a:pt x="14919" y="11870"/>
                    </a:lnTo>
                    <a:lnTo>
                      <a:pt x="15309" y="11870"/>
                    </a:lnTo>
                    <a:lnTo>
                      <a:pt x="15695" y="11950"/>
                    </a:lnTo>
                    <a:lnTo>
                      <a:pt x="15773" y="11791"/>
                    </a:lnTo>
                    <a:lnTo>
                      <a:pt x="15773" y="11473"/>
                    </a:lnTo>
                    <a:lnTo>
                      <a:pt x="15929" y="11314"/>
                    </a:lnTo>
                    <a:lnTo>
                      <a:pt x="16007" y="11394"/>
                    </a:lnTo>
                    <a:lnTo>
                      <a:pt x="16007" y="11870"/>
                    </a:lnTo>
                    <a:lnTo>
                      <a:pt x="16085" y="11950"/>
                    </a:lnTo>
                    <a:lnTo>
                      <a:pt x="16319" y="11791"/>
                    </a:lnTo>
                    <a:lnTo>
                      <a:pt x="16397" y="11155"/>
                    </a:lnTo>
                    <a:lnTo>
                      <a:pt x="16163" y="10842"/>
                    </a:lnTo>
                    <a:lnTo>
                      <a:pt x="15929" y="10842"/>
                    </a:lnTo>
                    <a:lnTo>
                      <a:pt x="16007" y="10683"/>
                    </a:lnTo>
                    <a:lnTo>
                      <a:pt x="16007" y="10206"/>
                    </a:lnTo>
                    <a:lnTo>
                      <a:pt x="16085" y="9495"/>
                    </a:lnTo>
                    <a:lnTo>
                      <a:pt x="16397" y="9416"/>
                    </a:lnTo>
                    <a:lnTo>
                      <a:pt x="16939" y="9178"/>
                    </a:lnTo>
                    <a:lnTo>
                      <a:pt x="17637" y="8784"/>
                    </a:lnTo>
                    <a:lnTo>
                      <a:pt x="17715" y="8546"/>
                    </a:lnTo>
                    <a:lnTo>
                      <a:pt x="18261" y="7915"/>
                    </a:lnTo>
                    <a:lnTo>
                      <a:pt x="18261" y="7518"/>
                    </a:lnTo>
                    <a:lnTo>
                      <a:pt x="18725" y="7041"/>
                    </a:lnTo>
                    <a:lnTo>
                      <a:pt x="19037" y="7121"/>
                    </a:lnTo>
                    <a:lnTo>
                      <a:pt x="19037" y="6886"/>
                    </a:lnTo>
                    <a:lnTo>
                      <a:pt x="19814" y="6171"/>
                    </a:lnTo>
                    <a:lnTo>
                      <a:pt x="19814" y="5858"/>
                    </a:lnTo>
                    <a:lnTo>
                      <a:pt x="20980" y="4829"/>
                    </a:lnTo>
                    <a:lnTo>
                      <a:pt x="21370" y="4670"/>
                    </a:lnTo>
                    <a:lnTo>
                      <a:pt x="21136" y="4591"/>
                    </a:lnTo>
                    <a:lnTo>
                      <a:pt x="21058" y="4194"/>
                    </a:lnTo>
                    <a:lnTo>
                      <a:pt x="20824" y="3800"/>
                    </a:lnTo>
                    <a:lnTo>
                      <a:pt x="20980" y="3403"/>
                    </a:lnTo>
                    <a:lnTo>
                      <a:pt x="21058" y="2927"/>
                    </a:lnTo>
                    <a:lnTo>
                      <a:pt x="21136" y="3086"/>
                    </a:lnTo>
                    <a:lnTo>
                      <a:pt x="21526" y="2454"/>
                    </a:lnTo>
                    <a:lnTo>
                      <a:pt x="21214" y="2613"/>
                    </a:lnTo>
                    <a:lnTo>
                      <a:pt x="20980" y="2613"/>
                    </a:lnTo>
                    <a:lnTo>
                      <a:pt x="21370" y="2375"/>
                    </a:lnTo>
                    <a:lnTo>
                      <a:pt x="21600" y="1898"/>
                    </a:lnTo>
                    <a:lnTo>
                      <a:pt x="21526" y="1898"/>
                    </a:lnTo>
                    <a:lnTo>
                      <a:pt x="21526" y="1584"/>
                    </a:lnTo>
                    <a:lnTo>
                      <a:pt x="21214" y="1584"/>
                    </a:lnTo>
                    <a:lnTo>
                      <a:pt x="20980" y="2057"/>
                    </a:lnTo>
                    <a:lnTo>
                      <a:pt x="21058" y="2216"/>
                    </a:lnTo>
                    <a:lnTo>
                      <a:pt x="21214" y="2295"/>
                    </a:lnTo>
                    <a:lnTo>
                      <a:pt x="20824" y="2454"/>
                    </a:lnTo>
                    <a:lnTo>
                      <a:pt x="20668" y="2295"/>
                    </a:lnTo>
                    <a:lnTo>
                      <a:pt x="20668" y="2057"/>
                    </a:lnTo>
                    <a:lnTo>
                      <a:pt x="20438" y="2057"/>
                    </a:lnTo>
                    <a:lnTo>
                      <a:pt x="20204" y="1978"/>
                    </a:lnTo>
                    <a:lnTo>
                      <a:pt x="19970" y="2216"/>
                    </a:lnTo>
                    <a:lnTo>
                      <a:pt x="19658" y="2613"/>
                    </a:lnTo>
                    <a:lnTo>
                      <a:pt x="19427" y="2375"/>
                    </a:lnTo>
                    <a:lnTo>
                      <a:pt x="19193" y="1819"/>
                    </a:lnTo>
                    <a:lnTo>
                      <a:pt x="19427" y="1664"/>
                    </a:lnTo>
                    <a:lnTo>
                      <a:pt x="19580" y="1426"/>
                    </a:lnTo>
                    <a:lnTo>
                      <a:pt x="19580" y="1187"/>
                    </a:lnTo>
                    <a:lnTo>
                      <a:pt x="19502" y="1108"/>
                    </a:lnTo>
                    <a:lnTo>
                      <a:pt x="19580" y="949"/>
                    </a:lnTo>
                    <a:lnTo>
                      <a:pt x="19427" y="790"/>
                    </a:lnTo>
                    <a:lnTo>
                      <a:pt x="19193" y="949"/>
                    </a:lnTo>
                    <a:lnTo>
                      <a:pt x="19037" y="870"/>
                    </a:lnTo>
                    <a:lnTo>
                      <a:pt x="18803" y="711"/>
                    </a:lnTo>
                    <a:lnTo>
                      <a:pt x="18881" y="397"/>
                    </a:lnTo>
                    <a:lnTo>
                      <a:pt x="19193" y="0"/>
                    </a:lnTo>
                    <a:close/>
                  </a:path>
                </a:pathLst>
              </a:custGeom>
              <a:solidFill>
                <a:srgbClr val="CBD4D9"/>
              </a:solidFill>
              <a:ln w="12700" cap="flat">
                <a:noFill/>
                <a:miter lim="400000"/>
              </a:ln>
              <a:effectLst/>
            </p:spPr>
            <p:txBody>
              <a:bodyPr wrap="square" lIns="0" tIns="0" rIns="0" bIns="0" numCol="1" anchor="ctr">
                <a:noAutofit/>
              </a:bodyPr>
              <a:lstStyle/>
              <a:p>
                <a:pPr defTabSz="342900">
                  <a:lnSpc>
                    <a:spcPct val="100000"/>
                  </a:lnSpc>
                  <a:spcBef>
                    <a:spcPts val="0"/>
                  </a:spcBef>
                  <a:defRPr sz="1400">
                    <a:latin typeface="Arial"/>
                    <a:ea typeface="Arial"/>
                    <a:cs typeface="Arial"/>
                    <a:sym typeface="Arial"/>
                  </a:defRPr>
                </a:pPr>
                <a:endParaRPr sz="525"/>
              </a:p>
            </p:txBody>
          </p:sp>
          <p:sp>
            <p:nvSpPr>
              <p:cNvPr id="234" name="Google Shape;10533;p32">
                <a:extLst>
                  <a:ext uri="{FF2B5EF4-FFF2-40B4-BE49-F238E27FC236}">
                    <a16:creationId xmlns:a16="http://schemas.microsoft.com/office/drawing/2014/main" id="{C84ABF09-5636-F818-1863-F79C4B86FF45}"/>
                  </a:ext>
                </a:extLst>
              </p:cNvPr>
              <p:cNvSpPr/>
              <p:nvPr/>
            </p:nvSpPr>
            <p:spPr>
              <a:xfrm>
                <a:off x="744414" y="0"/>
                <a:ext cx="410028" cy="815490"/>
              </a:xfrm>
              <a:custGeom>
                <a:avLst/>
                <a:gdLst/>
                <a:ahLst/>
                <a:cxnLst>
                  <a:cxn ang="0">
                    <a:pos x="wd2" y="hd2"/>
                  </a:cxn>
                  <a:cxn ang="5400000">
                    <a:pos x="wd2" y="hd2"/>
                  </a:cxn>
                  <a:cxn ang="10800000">
                    <a:pos x="wd2" y="hd2"/>
                  </a:cxn>
                  <a:cxn ang="16200000">
                    <a:pos x="wd2" y="hd2"/>
                  </a:cxn>
                </a:cxnLst>
                <a:rect l="0" t="0" r="r" b="b"/>
                <a:pathLst>
                  <a:path w="21600" h="21600" extrusionOk="0">
                    <a:moveTo>
                      <a:pt x="5780" y="0"/>
                    </a:moveTo>
                    <a:lnTo>
                      <a:pt x="5227" y="66"/>
                    </a:lnTo>
                    <a:lnTo>
                      <a:pt x="4267" y="66"/>
                    </a:lnTo>
                    <a:lnTo>
                      <a:pt x="4267" y="133"/>
                    </a:lnTo>
                    <a:lnTo>
                      <a:pt x="4813" y="398"/>
                    </a:lnTo>
                    <a:lnTo>
                      <a:pt x="5642" y="1389"/>
                    </a:lnTo>
                    <a:lnTo>
                      <a:pt x="5642" y="2314"/>
                    </a:lnTo>
                    <a:lnTo>
                      <a:pt x="5227" y="2443"/>
                    </a:lnTo>
                    <a:lnTo>
                      <a:pt x="4951" y="2443"/>
                    </a:lnTo>
                    <a:lnTo>
                      <a:pt x="4951" y="2510"/>
                    </a:lnTo>
                    <a:lnTo>
                      <a:pt x="5227" y="3302"/>
                    </a:lnTo>
                    <a:lnTo>
                      <a:pt x="5504" y="3368"/>
                    </a:lnTo>
                    <a:lnTo>
                      <a:pt x="6187" y="3239"/>
                    </a:lnTo>
                    <a:lnTo>
                      <a:pt x="6878" y="3239"/>
                    </a:lnTo>
                    <a:lnTo>
                      <a:pt x="6325" y="3302"/>
                    </a:lnTo>
                    <a:lnTo>
                      <a:pt x="5780" y="3634"/>
                    </a:lnTo>
                    <a:lnTo>
                      <a:pt x="5918" y="4031"/>
                    </a:lnTo>
                    <a:lnTo>
                      <a:pt x="6464" y="4559"/>
                    </a:lnTo>
                    <a:lnTo>
                      <a:pt x="6602" y="5417"/>
                    </a:lnTo>
                    <a:lnTo>
                      <a:pt x="6602" y="6409"/>
                    </a:lnTo>
                    <a:lnTo>
                      <a:pt x="7016" y="6342"/>
                    </a:lnTo>
                    <a:lnTo>
                      <a:pt x="7154" y="6011"/>
                    </a:lnTo>
                    <a:lnTo>
                      <a:pt x="7016" y="5749"/>
                    </a:lnTo>
                    <a:lnTo>
                      <a:pt x="7154" y="5683"/>
                    </a:lnTo>
                    <a:lnTo>
                      <a:pt x="7568" y="5815"/>
                    </a:lnTo>
                    <a:lnTo>
                      <a:pt x="7568" y="6210"/>
                    </a:lnTo>
                    <a:lnTo>
                      <a:pt x="7844" y="6210"/>
                    </a:lnTo>
                    <a:lnTo>
                      <a:pt x="7976" y="6011"/>
                    </a:lnTo>
                    <a:lnTo>
                      <a:pt x="7844" y="5815"/>
                    </a:lnTo>
                    <a:lnTo>
                      <a:pt x="7976" y="5815"/>
                    </a:lnTo>
                    <a:lnTo>
                      <a:pt x="8252" y="6077"/>
                    </a:lnTo>
                    <a:lnTo>
                      <a:pt x="7706" y="6409"/>
                    </a:lnTo>
                    <a:lnTo>
                      <a:pt x="7568" y="6737"/>
                    </a:lnTo>
                    <a:lnTo>
                      <a:pt x="7568" y="6936"/>
                    </a:lnTo>
                    <a:lnTo>
                      <a:pt x="7292" y="7002"/>
                    </a:lnTo>
                    <a:lnTo>
                      <a:pt x="7016" y="6737"/>
                    </a:lnTo>
                    <a:lnTo>
                      <a:pt x="6602" y="6737"/>
                    </a:lnTo>
                    <a:lnTo>
                      <a:pt x="6878" y="7334"/>
                    </a:lnTo>
                    <a:lnTo>
                      <a:pt x="7292" y="7993"/>
                    </a:lnTo>
                    <a:lnTo>
                      <a:pt x="7706" y="8060"/>
                    </a:lnTo>
                    <a:lnTo>
                      <a:pt x="7844" y="7993"/>
                    </a:lnTo>
                    <a:lnTo>
                      <a:pt x="8252" y="8259"/>
                    </a:lnTo>
                    <a:lnTo>
                      <a:pt x="8252" y="8391"/>
                    </a:lnTo>
                    <a:lnTo>
                      <a:pt x="8528" y="8521"/>
                    </a:lnTo>
                    <a:lnTo>
                      <a:pt x="7844" y="8720"/>
                    </a:lnTo>
                    <a:lnTo>
                      <a:pt x="7844" y="8918"/>
                    </a:lnTo>
                    <a:lnTo>
                      <a:pt x="7976" y="9051"/>
                    </a:lnTo>
                    <a:lnTo>
                      <a:pt x="7844" y="9313"/>
                    </a:lnTo>
                    <a:lnTo>
                      <a:pt x="7292" y="9910"/>
                    </a:lnTo>
                    <a:lnTo>
                      <a:pt x="7568" y="10238"/>
                    </a:lnTo>
                    <a:lnTo>
                      <a:pt x="7154" y="10304"/>
                    </a:lnTo>
                    <a:lnTo>
                      <a:pt x="7706" y="10570"/>
                    </a:lnTo>
                    <a:lnTo>
                      <a:pt x="7568" y="10636"/>
                    </a:lnTo>
                    <a:lnTo>
                      <a:pt x="7016" y="10636"/>
                    </a:lnTo>
                    <a:lnTo>
                      <a:pt x="6602" y="10967"/>
                    </a:lnTo>
                    <a:lnTo>
                      <a:pt x="6602" y="11163"/>
                    </a:lnTo>
                    <a:lnTo>
                      <a:pt x="7016" y="11362"/>
                    </a:lnTo>
                    <a:lnTo>
                      <a:pt x="6602" y="11495"/>
                    </a:lnTo>
                    <a:lnTo>
                      <a:pt x="6187" y="11495"/>
                    </a:lnTo>
                    <a:lnTo>
                      <a:pt x="5780" y="11892"/>
                    </a:lnTo>
                    <a:lnTo>
                      <a:pt x="5227" y="13146"/>
                    </a:lnTo>
                    <a:lnTo>
                      <a:pt x="5227" y="13477"/>
                    </a:lnTo>
                    <a:lnTo>
                      <a:pt x="4813" y="13673"/>
                    </a:lnTo>
                    <a:lnTo>
                      <a:pt x="4129" y="13673"/>
                    </a:lnTo>
                    <a:lnTo>
                      <a:pt x="3577" y="13543"/>
                    </a:lnTo>
                    <a:lnTo>
                      <a:pt x="2748" y="13610"/>
                    </a:lnTo>
                    <a:lnTo>
                      <a:pt x="1374" y="13938"/>
                    </a:lnTo>
                    <a:lnTo>
                      <a:pt x="690" y="14270"/>
                    </a:lnTo>
                    <a:lnTo>
                      <a:pt x="414" y="14664"/>
                    </a:lnTo>
                    <a:lnTo>
                      <a:pt x="690" y="15261"/>
                    </a:lnTo>
                    <a:lnTo>
                      <a:pt x="1374" y="15523"/>
                    </a:lnTo>
                    <a:lnTo>
                      <a:pt x="2341" y="15854"/>
                    </a:lnTo>
                    <a:lnTo>
                      <a:pt x="2887" y="16315"/>
                    </a:lnTo>
                    <a:lnTo>
                      <a:pt x="3853" y="16514"/>
                    </a:lnTo>
                    <a:lnTo>
                      <a:pt x="4267" y="16647"/>
                    </a:lnTo>
                    <a:lnTo>
                      <a:pt x="4399" y="17505"/>
                    </a:lnTo>
                    <a:lnTo>
                      <a:pt x="4537" y="17572"/>
                    </a:lnTo>
                    <a:lnTo>
                      <a:pt x="4399" y="17638"/>
                    </a:lnTo>
                    <a:lnTo>
                      <a:pt x="4399" y="18099"/>
                    </a:lnTo>
                    <a:lnTo>
                      <a:pt x="4129" y="18430"/>
                    </a:lnTo>
                    <a:lnTo>
                      <a:pt x="2479" y="19289"/>
                    </a:lnTo>
                    <a:lnTo>
                      <a:pt x="1512" y="19816"/>
                    </a:lnTo>
                    <a:lnTo>
                      <a:pt x="276" y="20280"/>
                    </a:lnTo>
                    <a:lnTo>
                      <a:pt x="0" y="20546"/>
                    </a:lnTo>
                    <a:lnTo>
                      <a:pt x="138" y="20675"/>
                    </a:lnTo>
                    <a:lnTo>
                      <a:pt x="822" y="20808"/>
                    </a:lnTo>
                    <a:lnTo>
                      <a:pt x="960" y="20609"/>
                    </a:lnTo>
                    <a:lnTo>
                      <a:pt x="1374" y="20609"/>
                    </a:lnTo>
                    <a:lnTo>
                      <a:pt x="1374" y="21073"/>
                    </a:lnTo>
                    <a:lnTo>
                      <a:pt x="1512" y="21139"/>
                    </a:lnTo>
                    <a:lnTo>
                      <a:pt x="1788" y="21073"/>
                    </a:lnTo>
                    <a:lnTo>
                      <a:pt x="2065" y="21205"/>
                    </a:lnTo>
                    <a:lnTo>
                      <a:pt x="2065" y="21467"/>
                    </a:lnTo>
                    <a:lnTo>
                      <a:pt x="2203" y="21600"/>
                    </a:lnTo>
                    <a:lnTo>
                      <a:pt x="2748" y="21534"/>
                    </a:lnTo>
                    <a:lnTo>
                      <a:pt x="4129" y="21073"/>
                    </a:lnTo>
                    <a:lnTo>
                      <a:pt x="5227" y="20609"/>
                    </a:lnTo>
                    <a:lnTo>
                      <a:pt x="6464" y="20081"/>
                    </a:lnTo>
                    <a:lnTo>
                      <a:pt x="7568" y="19488"/>
                    </a:lnTo>
                    <a:lnTo>
                      <a:pt x="8666" y="18629"/>
                    </a:lnTo>
                    <a:lnTo>
                      <a:pt x="9357" y="18497"/>
                    </a:lnTo>
                    <a:lnTo>
                      <a:pt x="9902" y="18497"/>
                    </a:lnTo>
                    <a:lnTo>
                      <a:pt x="10317" y="18232"/>
                    </a:lnTo>
                    <a:lnTo>
                      <a:pt x="10317" y="17966"/>
                    </a:lnTo>
                    <a:lnTo>
                      <a:pt x="10593" y="17837"/>
                    </a:lnTo>
                    <a:lnTo>
                      <a:pt x="11283" y="17638"/>
                    </a:lnTo>
                    <a:lnTo>
                      <a:pt x="11829" y="16912"/>
                    </a:lnTo>
                    <a:lnTo>
                      <a:pt x="12519" y="16448"/>
                    </a:lnTo>
                    <a:lnTo>
                      <a:pt x="12519" y="16249"/>
                    </a:lnTo>
                    <a:lnTo>
                      <a:pt x="13072" y="16119"/>
                    </a:lnTo>
                    <a:lnTo>
                      <a:pt x="12381" y="15722"/>
                    </a:lnTo>
                    <a:lnTo>
                      <a:pt x="11283" y="15722"/>
                    </a:lnTo>
                    <a:lnTo>
                      <a:pt x="11829" y="15589"/>
                    </a:lnTo>
                    <a:lnTo>
                      <a:pt x="12381" y="15523"/>
                    </a:lnTo>
                    <a:lnTo>
                      <a:pt x="13894" y="14598"/>
                    </a:lnTo>
                    <a:lnTo>
                      <a:pt x="14722" y="14532"/>
                    </a:lnTo>
                    <a:lnTo>
                      <a:pt x="15958" y="14598"/>
                    </a:lnTo>
                    <a:lnTo>
                      <a:pt x="16511" y="14598"/>
                    </a:lnTo>
                    <a:lnTo>
                      <a:pt x="16511" y="15128"/>
                    </a:lnTo>
                    <a:lnTo>
                      <a:pt x="17195" y="14863"/>
                    </a:lnTo>
                    <a:lnTo>
                      <a:pt x="17609" y="14664"/>
                    </a:lnTo>
                    <a:lnTo>
                      <a:pt x="16649" y="14532"/>
                    </a:lnTo>
                    <a:lnTo>
                      <a:pt x="16787" y="14203"/>
                    </a:lnTo>
                    <a:lnTo>
                      <a:pt x="17333" y="13610"/>
                    </a:lnTo>
                    <a:lnTo>
                      <a:pt x="17609" y="13345"/>
                    </a:lnTo>
                    <a:lnTo>
                      <a:pt x="18299" y="13345"/>
                    </a:lnTo>
                    <a:lnTo>
                      <a:pt x="18575" y="13543"/>
                    </a:lnTo>
                    <a:lnTo>
                      <a:pt x="18845" y="13345"/>
                    </a:lnTo>
                    <a:lnTo>
                      <a:pt x="19259" y="13013"/>
                    </a:lnTo>
                    <a:lnTo>
                      <a:pt x="20226" y="12287"/>
                    </a:lnTo>
                    <a:lnTo>
                      <a:pt x="20226" y="11826"/>
                    </a:lnTo>
                    <a:lnTo>
                      <a:pt x="20364" y="11362"/>
                    </a:lnTo>
                    <a:lnTo>
                      <a:pt x="21048" y="11034"/>
                    </a:lnTo>
                    <a:lnTo>
                      <a:pt x="21600" y="10901"/>
                    </a:lnTo>
                    <a:lnTo>
                      <a:pt x="21600" y="10768"/>
                    </a:lnTo>
                    <a:lnTo>
                      <a:pt x="20772" y="10636"/>
                    </a:lnTo>
                    <a:lnTo>
                      <a:pt x="20364" y="10371"/>
                    </a:lnTo>
                    <a:lnTo>
                      <a:pt x="20633" y="10371"/>
                    </a:lnTo>
                    <a:lnTo>
                      <a:pt x="20772" y="10238"/>
                    </a:lnTo>
                    <a:lnTo>
                      <a:pt x="19950" y="10172"/>
                    </a:lnTo>
                    <a:lnTo>
                      <a:pt x="18983" y="10503"/>
                    </a:lnTo>
                    <a:lnTo>
                      <a:pt x="17609" y="11163"/>
                    </a:lnTo>
                    <a:lnTo>
                      <a:pt x="16787" y="11163"/>
                    </a:lnTo>
                    <a:lnTo>
                      <a:pt x="16235" y="11296"/>
                    </a:lnTo>
                    <a:lnTo>
                      <a:pt x="15544" y="11163"/>
                    </a:lnTo>
                    <a:lnTo>
                      <a:pt x="14032" y="10371"/>
                    </a:lnTo>
                    <a:lnTo>
                      <a:pt x="13479" y="10371"/>
                    </a:lnTo>
                    <a:lnTo>
                      <a:pt x="13072" y="10042"/>
                    </a:lnTo>
                    <a:lnTo>
                      <a:pt x="12796" y="9843"/>
                    </a:lnTo>
                    <a:lnTo>
                      <a:pt x="13210" y="9578"/>
                    </a:lnTo>
                    <a:lnTo>
                      <a:pt x="13341" y="9117"/>
                    </a:lnTo>
                    <a:lnTo>
                      <a:pt x="12658" y="8587"/>
                    </a:lnTo>
                    <a:lnTo>
                      <a:pt x="12658" y="8325"/>
                    </a:lnTo>
                    <a:lnTo>
                      <a:pt x="12519" y="8192"/>
                    </a:lnTo>
                    <a:lnTo>
                      <a:pt x="12519" y="7728"/>
                    </a:lnTo>
                    <a:lnTo>
                      <a:pt x="12796" y="7466"/>
                    </a:lnTo>
                    <a:lnTo>
                      <a:pt x="12381" y="7466"/>
                    </a:lnTo>
                    <a:lnTo>
                      <a:pt x="12381" y="7068"/>
                    </a:lnTo>
                    <a:lnTo>
                      <a:pt x="12105" y="6870"/>
                    </a:lnTo>
                    <a:lnTo>
                      <a:pt x="11829" y="6936"/>
                    </a:lnTo>
                    <a:lnTo>
                      <a:pt x="11283" y="6737"/>
                    </a:lnTo>
                    <a:lnTo>
                      <a:pt x="11007" y="6936"/>
                    </a:lnTo>
                    <a:lnTo>
                      <a:pt x="11691" y="7201"/>
                    </a:lnTo>
                    <a:lnTo>
                      <a:pt x="11421" y="7466"/>
                    </a:lnTo>
                    <a:lnTo>
                      <a:pt x="11691" y="7662"/>
                    </a:lnTo>
                    <a:lnTo>
                      <a:pt x="11145" y="7927"/>
                    </a:lnTo>
                    <a:lnTo>
                      <a:pt x="11145" y="8192"/>
                    </a:lnTo>
                    <a:lnTo>
                      <a:pt x="11691" y="8521"/>
                    </a:lnTo>
                    <a:lnTo>
                      <a:pt x="11691" y="8653"/>
                    </a:lnTo>
                    <a:lnTo>
                      <a:pt x="11007" y="8720"/>
                    </a:lnTo>
                    <a:lnTo>
                      <a:pt x="10593" y="8587"/>
                    </a:lnTo>
                    <a:lnTo>
                      <a:pt x="10455" y="8259"/>
                    </a:lnTo>
                    <a:lnTo>
                      <a:pt x="9764" y="8192"/>
                    </a:lnTo>
                    <a:lnTo>
                      <a:pt x="9764" y="7993"/>
                    </a:lnTo>
                    <a:lnTo>
                      <a:pt x="9081" y="7927"/>
                    </a:lnTo>
                    <a:lnTo>
                      <a:pt x="8666" y="7927"/>
                    </a:lnTo>
                    <a:lnTo>
                      <a:pt x="8528" y="7728"/>
                    </a:lnTo>
                    <a:lnTo>
                      <a:pt x="9219" y="7596"/>
                    </a:lnTo>
                    <a:lnTo>
                      <a:pt x="9357" y="7334"/>
                    </a:lnTo>
                    <a:lnTo>
                      <a:pt x="8666" y="7068"/>
                    </a:lnTo>
                    <a:lnTo>
                      <a:pt x="9219" y="6674"/>
                    </a:lnTo>
                    <a:lnTo>
                      <a:pt x="9764" y="6608"/>
                    </a:lnTo>
                    <a:lnTo>
                      <a:pt x="9902" y="6276"/>
                    </a:lnTo>
                    <a:lnTo>
                      <a:pt x="9764" y="6011"/>
                    </a:lnTo>
                    <a:lnTo>
                      <a:pt x="9902" y="5749"/>
                    </a:lnTo>
                    <a:lnTo>
                      <a:pt x="9633" y="5550"/>
                    </a:lnTo>
                    <a:lnTo>
                      <a:pt x="9764" y="5086"/>
                    </a:lnTo>
                    <a:lnTo>
                      <a:pt x="8942" y="4758"/>
                    </a:lnTo>
                    <a:lnTo>
                      <a:pt x="8942" y="4625"/>
                    </a:lnTo>
                    <a:lnTo>
                      <a:pt x="9357" y="4758"/>
                    </a:lnTo>
                    <a:lnTo>
                      <a:pt x="10041" y="4691"/>
                    </a:lnTo>
                    <a:lnTo>
                      <a:pt x="10317" y="4293"/>
                    </a:lnTo>
                    <a:lnTo>
                      <a:pt x="10455" y="4161"/>
                    </a:lnTo>
                    <a:lnTo>
                      <a:pt x="10455" y="3634"/>
                    </a:lnTo>
                    <a:lnTo>
                      <a:pt x="10317" y="3239"/>
                    </a:lnTo>
                    <a:lnTo>
                      <a:pt x="10317" y="2908"/>
                    </a:lnTo>
                    <a:lnTo>
                      <a:pt x="9902" y="2974"/>
                    </a:lnTo>
                    <a:lnTo>
                      <a:pt x="9081" y="3106"/>
                    </a:lnTo>
                    <a:lnTo>
                      <a:pt x="8390" y="2775"/>
                    </a:lnTo>
                    <a:lnTo>
                      <a:pt x="8942" y="2642"/>
                    </a:lnTo>
                    <a:lnTo>
                      <a:pt x="8390" y="2443"/>
                    </a:lnTo>
                    <a:lnTo>
                      <a:pt x="7976" y="2380"/>
                    </a:lnTo>
                    <a:lnTo>
                      <a:pt x="8390" y="2248"/>
                    </a:lnTo>
                    <a:lnTo>
                      <a:pt x="8942" y="2049"/>
                    </a:lnTo>
                    <a:lnTo>
                      <a:pt x="8942" y="1916"/>
                    </a:lnTo>
                    <a:lnTo>
                      <a:pt x="8252" y="1784"/>
                    </a:lnTo>
                    <a:lnTo>
                      <a:pt x="7706" y="1585"/>
                    </a:lnTo>
                    <a:lnTo>
                      <a:pt x="7154" y="1717"/>
                    </a:lnTo>
                    <a:lnTo>
                      <a:pt x="7154" y="1389"/>
                    </a:lnTo>
                    <a:lnTo>
                      <a:pt x="7292" y="1389"/>
                    </a:lnTo>
                    <a:lnTo>
                      <a:pt x="7706" y="1124"/>
                    </a:lnTo>
                    <a:lnTo>
                      <a:pt x="7292" y="1124"/>
                    </a:lnTo>
                    <a:lnTo>
                      <a:pt x="6878" y="1256"/>
                    </a:lnTo>
                    <a:lnTo>
                      <a:pt x="6878" y="1455"/>
                    </a:lnTo>
                    <a:lnTo>
                      <a:pt x="6602" y="1717"/>
                    </a:lnTo>
                    <a:lnTo>
                      <a:pt x="6187" y="1651"/>
                    </a:lnTo>
                    <a:lnTo>
                      <a:pt x="6325" y="1323"/>
                    </a:lnTo>
                    <a:lnTo>
                      <a:pt x="5918" y="1058"/>
                    </a:lnTo>
                    <a:lnTo>
                      <a:pt x="5780" y="660"/>
                    </a:lnTo>
                    <a:lnTo>
                      <a:pt x="5780" y="133"/>
                    </a:lnTo>
                    <a:lnTo>
                      <a:pt x="6187" y="133"/>
                    </a:lnTo>
                    <a:lnTo>
                      <a:pt x="5780" y="0"/>
                    </a:lnTo>
                    <a:close/>
                  </a:path>
                </a:pathLst>
              </a:custGeom>
              <a:solidFill>
                <a:srgbClr val="CBD4D9"/>
              </a:solidFill>
              <a:ln w="12700" cap="flat">
                <a:noFill/>
                <a:miter lim="400000"/>
              </a:ln>
              <a:effectLst/>
            </p:spPr>
            <p:txBody>
              <a:bodyPr wrap="square" lIns="0" tIns="0" rIns="0" bIns="0" numCol="1" anchor="ctr">
                <a:noAutofit/>
              </a:bodyPr>
              <a:lstStyle/>
              <a:p>
                <a:pPr defTabSz="342900">
                  <a:lnSpc>
                    <a:spcPct val="100000"/>
                  </a:lnSpc>
                  <a:spcBef>
                    <a:spcPts val="0"/>
                  </a:spcBef>
                  <a:defRPr sz="1400">
                    <a:latin typeface="Arial"/>
                    <a:ea typeface="Arial"/>
                    <a:cs typeface="Arial"/>
                    <a:sym typeface="Arial"/>
                  </a:defRPr>
                </a:pPr>
                <a:endParaRPr sz="525"/>
              </a:p>
            </p:txBody>
          </p:sp>
        </p:grpSp>
        <p:sp>
          <p:nvSpPr>
            <p:cNvPr id="134" name="Google Shape;10534;p32">
              <a:extLst>
                <a:ext uri="{FF2B5EF4-FFF2-40B4-BE49-F238E27FC236}">
                  <a16:creationId xmlns:a16="http://schemas.microsoft.com/office/drawing/2014/main" id="{A0C89647-308A-ACB0-446A-D1C815D7A96D}"/>
                </a:ext>
              </a:extLst>
            </p:cNvPr>
            <p:cNvSpPr/>
            <p:nvPr/>
          </p:nvSpPr>
          <p:spPr>
            <a:xfrm>
              <a:off x="9997338" y="3234553"/>
              <a:ext cx="634707" cy="369010"/>
            </a:xfrm>
            <a:custGeom>
              <a:avLst/>
              <a:gdLst/>
              <a:ahLst/>
              <a:cxnLst>
                <a:cxn ang="0">
                  <a:pos x="wd2" y="hd2"/>
                </a:cxn>
                <a:cxn ang="5400000">
                  <a:pos x="wd2" y="hd2"/>
                </a:cxn>
                <a:cxn ang="10800000">
                  <a:pos x="wd2" y="hd2"/>
                </a:cxn>
                <a:cxn ang="16200000">
                  <a:pos x="wd2" y="hd2"/>
                </a:cxn>
              </a:cxnLst>
              <a:rect l="0" t="0" r="r" b="b"/>
              <a:pathLst>
                <a:path w="21600" h="21600" extrusionOk="0">
                  <a:moveTo>
                    <a:pt x="3823" y="0"/>
                  </a:moveTo>
                  <a:lnTo>
                    <a:pt x="3114" y="147"/>
                  </a:lnTo>
                  <a:lnTo>
                    <a:pt x="3114" y="440"/>
                  </a:lnTo>
                  <a:lnTo>
                    <a:pt x="3292" y="872"/>
                  </a:lnTo>
                  <a:lnTo>
                    <a:pt x="3555" y="872"/>
                  </a:lnTo>
                  <a:lnTo>
                    <a:pt x="3645" y="440"/>
                  </a:lnTo>
                  <a:lnTo>
                    <a:pt x="4001" y="440"/>
                  </a:lnTo>
                  <a:lnTo>
                    <a:pt x="4180" y="872"/>
                  </a:lnTo>
                  <a:lnTo>
                    <a:pt x="4622" y="1019"/>
                  </a:lnTo>
                  <a:lnTo>
                    <a:pt x="4447" y="1458"/>
                  </a:lnTo>
                  <a:lnTo>
                    <a:pt x="4001" y="1165"/>
                  </a:lnTo>
                  <a:lnTo>
                    <a:pt x="3555" y="1165"/>
                  </a:lnTo>
                  <a:lnTo>
                    <a:pt x="3645" y="1605"/>
                  </a:lnTo>
                  <a:lnTo>
                    <a:pt x="4269" y="2191"/>
                  </a:lnTo>
                  <a:lnTo>
                    <a:pt x="4711" y="3063"/>
                  </a:lnTo>
                  <a:lnTo>
                    <a:pt x="4622" y="3649"/>
                  </a:lnTo>
                  <a:lnTo>
                    <a:pt x="4447" y="3795"/>
                  </a:lnTo>
                  <a:lnTo>
                    <a:pt x="4447" y="3209"/>
                  </a:lnTo>
                  <a:lnTo>
                    <a:pt x="3823" y="2623"/>
                  </a:lnTo>
                  <a:lnTo>
                    <a:pt x="3555" y="3209"/>
                  </a:lnTo>
                  <a:lnTo>
                    <a:pt x="3292" y="3063"/>
                  </a:lnTo>
                  <a:lnTo>
                    <a:pt x="3381" y="2477"/>
                  </a:lnTo>
                  <a:lnTo>
                    <a:pt x="2935" y="1751"/>
                  </a:lnTo>
                  <a:lnTo>
                    <a:pt x="2489" y="1458"/>
                  </a:lnTo>
                  <a:lnTo>
                    <a:pt x="2226" y="1751"/>
                  </a:lnTo>
                  <a:lnTo>
                    <a:pt x="2489" y="2477"/>
                  </a:lnTo>
                  <a:lnTo>
                    <a:pt x="2400" y="2916"/>
                  </a:lnTo>
                  <a:lnTo>
                    <a:pt x="2226" y="2191"/>
                  </a:lnTo>
                  <a:lnTo>
                    <a:pt x="1780" y="1898"/>
                  </a:lnTo>
                  <a:lnTo>
                    <a:pt x="1601" y="2477"/>
                  </a:lnTo>
                  <a:lnTo>
                    <a:pt x="1958" y="3063"/>
                  </a:lnTo>
                  <a:lnTo>
                    <a:pt x="2226" y="3356"/>
                  </a:lnTo>
                  <a:lnTo>
                    <a:pt x="2400" y="3795"/>
                  </a:lnTo>
                  <a:lnTo>
                    <a:pt x="1958" y="3356"/>
                  </a:lnTo>
                  <a:lnTo>
                    <a:pt x="1512" y="3795"/>
                  </a:lnTo>
                  <a:lnTo>
                    <a:pt x="1780" y="4235"/>
                  </a:lnTo>
                  <a:lnTo>
                    <a:pt x="2400" y="4667"/>
                  </a:lnTo>
                  <a:lnTo>
                    <a:pt x="2047" y="4667"/>
                  </a:lnTo>
                  <a:lnTo>
                    <a:pt x="1958" y="5107"/>
                  </a:lnTo>
                  <a:lnTo>
                    <a:pt x="2047" y="5400"/>
                  </a:lnTo>
                  <a:lnTo>
                    <a:pt x="1958" y="5400"/>
                  </a:lnTo>
                  <a:lnTo>
                    <a:pt x="1155" y="4521"/>
                  </a:lnTo>
                  <a:lnTo>
                    <a:pt x="981" y="4235"/>
                  </a:lnTo>
                  <a:lnTo>
                    <a:pt x="714" y="4667"/>
                  </a:lnTo>
                  <a:lnTo>
                    <a:pt x="1070" y="5547"/>
                  </a:lnTo>
                  <a:lnTo>
                    <a:pt x="1334" y="6133"/>
                  </a:lnTo>
                  <a:lnTo>
                    <a:pt x="1070" y="6272"/>
                  </a:lnTo>
                  <a:lnTo>
                    <a:pt x="624" y="5400"/>
                  </a:lnTo>
                  <a:lnTo>
                    <a:pt x="268" y="5253"/>
                  </a:lnTo>
                  <a:lnTo>
                    <a:pt x="0" y="5986"/>
                  </a:lnTo>
                  <a:lnTo>
                    <a:pt x="535" y="6272"/>
                  </a:lnTo>
                  <a:lnTo>
                    <a:pt x="981" y="7005"/>
                  </a:lnTo>
                  <a:lnTo>
                    <a:pt x="1512" y="7298"/>
                  </a:lnTo>
                  <a:lnTo>
                    <a:pt x="1869" y="6565"/>
                  </a:lnTo>
                  <a:lnTo>
                    <a:pt x="2400" y="6272"/>
                  </a:lnTo>
                  <a:lnTo>
                    <a:pt x="2668" y="5547"/>
                  </a:lnTo>
                  <a:lnTo>
                    <a:pt x="2757" y="5986"/>
                  </a:lnTo>
                  <a:lnTo>
                    <a:pt x="2757" y="6272"/>
                  </a:lnTo>
                  <a:lnTo>
                    <a:pt x="2935" y="6272"/>
                  </a:lnTo>
                  <a:lnTo>
                    <a:pt x="3292" y="6133"/>
                  </a:lnTo>
                  <a:lnTo>
                    <a:pt x="3381" y="6858"/>
                  </a:lnTo>
                  <a:lnTo>
                    <a:pt x="3645" y="6858"/>
                  </a:lnTo>
                  <a:lnTo>
                    <a:pt x="4001" y="6272"/>
                  </a:lnTo>
                  <a:lnTo>
                    <a:pt x="4091" y="5986"/>
                  </a:lnTo>
                  <a:lnTo>
                    <a:pt x="4180" y="6712"/>
                  </a:lnTo>
                  <a:lnTo>
                    <a:pt x="4269" y="6712"/>
                  </a:lnTo>
                  <a:lnTo>
                    <a:pt x="4889" y="5986"/>
                  </a:lnTo>
                  <a:lnTo>
                    <a:pt x="4711" y="6272"/>
                  </a:lnTo>
                  <a:lnTo>
                    <a:pt x="4622" y="7005"/>
                  </a:lnTo>
                  <a:lnTo>
                    <a:pt x="4889" y="7298"/>
                  </a:lnTo>
                  <a:lnTo>
                    <a:pt x="5157" y="6858"/>
                  </a:lnTo>
                  <a:lnTo>
                    <a:pt x="5777" y="7444"/>
                  </a:lnTo>
                  <a:lnTo>
                    <a:pt x="5424" y="7591"/>
                  </a:lnTo>
                  <a:lnTo>
                    <a:pt x="5068" y="7591"/>
                  </a:lnTo>
                  <a:lnTo>
                    <a:pt x="4711" y="7884"/>
                  </a:lnTo>
                  <a:lnTo>
                    <a:pt x="4447" y="7884"/>
                  </a:lnTo>
                  <a:lnTo>
                    <a:pt x="3734" y="8463"/>
                  </a:lnTo>
                  <a:lnTo>
                    <a:pt x="3734" y="8756"/>
                  </a:lnTo>
                  <a:lnTo>
                    <a:pt x="4537" y="9049"/>
                  </a:lnTo>
                  <a:lnTo>
                    <a:pt x="4978" y="9049"/>
                  </a:lnTo>
                  <a:lnTo>
                    <a:pt x="5157" y="8463"/>
                  </a:lnTo>
                  <a:lnTo>
                    <a:pt x="5424" y="8316"/>
                  </a:lnTo>
                  <a:lnTo>
                    <a:pt x="5424" y="9049"/>
                  </a:lnTo>
                  <a:lnTo>
                    <a:pt x="5068" y="9635"/>
                  </a:lnTo>
                  <a:lnTo>
                    <a:pt x="4269" y="9781"/>
                  </a:lnTo>
                  <a:lnTo>
                    <a:pt x="4001" y="9635"/>
                  </a:lnTo>
                  <a:lnTo>
                    <a:pt x="3645" y="10360"/>
                  </a:lnTo>
                  <a:lnTo>
                    <a:pt x="3381" y="9781"/>
                  </a:lnTo>
                  <a:lnTo>
                    <a:pt x="3292" y="9635"/>
                  </a:lnTo>
                  <a:lnTo>
                    <a:pt x="3292" y="9195"/>
                  </a:lnTo>
                  <a:lnTo>
                    <a:pt x="2935" y="9195"/>
                  </a:lnTo>
                  <a:lnTo>
                    <a:pt x="2935" y="9635"/>
                  </a:lnTo>
                  <a:lnTo>
                    <a:pt x="2668" y="10214"/>
                  </a:lnTo>
                  <a:lnTo>
                    <a:pt x="2311" y="9781"/>
                  </a:lnTo>
                  <a:lnTo>
                    <a:pt x="1958" y="9928"/>
                  </a:lnTo>
                  <a:lnTo>
                    <a:pt x="1512" y="10360"/>
                  </a:lnTo>
                  <a:lnTo>
                    <a:pt x="1070" y="9928"/>
                  </a:lnTo>
                  <a:lnTo>
                    <a:pt x="714" y="10214"/>
                  </a:lnTo>
                  <a:lnTo>
                    <a:pt x="535" y="10214"/>
                  </a:lnTo>
                  <a:lnTo>
                    <a:pt x="714" y="11093"/>
                  </a:lnTo>
                  <a:lnTo>
                    <a:pt x="981" y="11533"/>
                  </a:lnTo>
                  <a:lnTo>
                    <a:pt x="1601" y="11826"/>
                  </a:lnTo>
                  <a:lnTo>
                    <a:pt x="1601" y="11386"/>
                  </a:lnTo>
                  <a:lnTo>
                    <a:pt x="2400" y="11826"/>
                  </a:lnTo>
                  <a:lnTo>
                    <a:pt x="3823" y="11826"/>
                  </a:lnTo>
                  <a:lnTo>
                    <a:pt x="3823" y="12112"/>
                  </a:lnTo>
                  <a:lnTo>
                    <a:pt x="3555" y="12551"/>
                  </a:lnTo>
                  <a:lnTo>
                    <a:pt x="3555" y="12844"/>
                  </a:lnTo>
                  <a:lnTo>
                    <a:pt x="4001" y="13430"/>
                  </a:lnTo>
                  <a:lnTo>
                    <a:pt x="4091" y="14009"/>
                  </a:lnTo>
                  <a:lnTo>
                    <a:pt x="4269" y="14009"/>
                  </a:lnTo>
                  <a:lnTo>
                    <a:pt x="4978" y="13284"/>
                  </a:lnTo>
                  <a:lnTo>
                    <a:pt x="4889" y="13863"/>
                  </a:lnTo>
                  <a:lnTo>
                    <a:pt x="4447" y="14156"/>
                  </a:lnTo>
                  <a:lnTo>
                    <a:pt x="4180" y="14888"/>
                  </a:lnTo>
                  <a:lnTo>
                    <a:pt x="4537" y="15181"/>
                  </a:lnTo>
                  <a:lnTo>
                    <a:pt x="5157" y="14302"/>
                  </a:lnTo>
                  <a:lnTo>
                    <a:pt x="5777" y="14742"/>
                  </a:lnTo>
                  <a:lnTo>
                    <a:pt x="5866" y="15035"/>
                  </a:lnTo>
                  <a:lnTo>
                    <a:pt x="5514" y="14742"/>
                  </a:lnTo>
                  <a:lnTo>
                    <a:pt x="5068" y="15035"/>
                  </a:lnTo>
                  <a:lnTo>
                    <a:pt x="4711" y="15621"/>
                  </a:lnTo>
                  <a:lnTo>
                    <a:pt x="4180" y="15621"/>
                  </a:lnTo>
                  <a:lnTo>
                    <a:pt x="4180" y="16200"/>
                  </a:lnTo>
                  <a:lnTo>
                    <a:pt x="4001" y="16493"/>
                  </a:lnTo>
                  <a:lnTo>
                    <a:pt x="3734" y="16493"/>
                  </a:lnTo>
                  <a:lnTo>
                    <a:pt x="3381" y="16786"/>
                  </a:lnTo>
                  <a:lnTo>
                    <a:pt x="3292" y="16347"/>
                  </a:lnTo>
                  <a:lnTo>
                    <a:pt x="2846" y="15767"/>
                  </a:lnTo>
                  <a:lnTo>
                    <a:pt x="2846" y="16200"/>
                  </a:lnTo>
                  <a:lnTo>
                    <a:pt x="2668" y="16200"/>
                  </a:lnTo>
                  <a:lnTo>
                    <a:pt x="2757" y="17079"/>
                  </a:lnTo>
                  <a:lnTo>
                    <a:pt x="2935" y="17226"/>
                  </a:lnTo>
                  <a:lnTo>
                    <a:pt x="2846" y="17519"/>
                  </a:lnTo>
                  <a:lnTo>
                    <a:pt x="2757" y="18830"/>
                  </a:lnTo>
                  <a:lnTo>
                    <a:pt x="3292" y="18684"/>
                  </a:lnTo>
                  <a:lnTo>
                    <a:pt x="3555" y="18537"/>
                  </a:lnTo>
                  <a:lnTo>
                    <a:pt x="3823" y="18830"/>
                  </a:lnTo>
                  <a:lnTo>
                    <a:pt x="4622" y="19123"/>
                  </a:lnTo>
                  <a:lnTo>
                    <a:pt x="5157" y="18391"/>
                  </a:lnTo>
                  <a:lnTo>
                    <a:pt x="5777" y="18684"/>
                  </a:lnTo>
                  <a:lnTo>
                    <a:pt x="6045" y="18391"/>
                  </a:lnTo>
                  <a:lnTo>
                    <a:pt x="6223" y="18684"/>
                  </a:lnTo>
                  <a:lnTo>
                    <a:pt x="6491" y="18830"/>
                  </a:lnTo>
                  <a:lnTo>
                    <a:pt x="6932" y="18684"/>
                  </a:lnTo>
                  <a:lnTo>
                    <a:pt x="6932" y="19416"/>
                  </a:lnTo>
                  <a:lnTo>
                    <a:pt x="7557" y="20435"/>
                  </a:lnTo>
                  <a:lnTo>
                    <a:pt x="7824" y="20728"/>
                  </a:lnTo>
                  <a:lnTo>
                    <a:pt x="8266" y="20142"/>
                  </a:lnTo>
                  <a:lnTo>
                    <a:pt x="8712" y="20142"/>
                  </a:lnTo>
                  <a:lnTo>
                    <a:pt x="9511" y="21460"/>
                  </a:lnTo>
                  <a:lnTo>
                    <a:pt x="10488" y="21460"/>
                  </a:lnTo>
                  <a:lnTo>
                    <a:pt x="10934" y="21600"/>
                  </a:lnTo>
                  <a:lnTo>
                    <a:pt x="11643" y="21314"/>
                  </a:lnTo>
                  <a:lnTo>
                    <a:pt x="11558" y="20581"/>
                  </a:lnTo>
                  <a:lnTo>
                    <a:pt x="11643" y="19995"/>
                  </a:lnTo>
                  <a:lnTo>
                    <a:pt x="11732" y="20581"/>
                  </a:lnTo>
                  <a:lnTo>
                    <a:pt x="12268" y="20728"/>
                  </a:lnTo>
                  <a:lnTo>
                    <a:pt x="12888" y="19995"/>
                  </a:lnTo>
                  <a:lnTo>
                    <a:pt x="12888" y="18830"/>
                  </a:lnTo>
                  <a:lnTo>
                    <a:pt x="13512" y="18830"/>
                  </a:lnTo>
                  <a:lnTo>
                    <a:pt x="13334" y="19270"/>
                  </a:lnTo>
                  <a:lnTo>
                    <a:pt x="13512" y="19849"/>
                  </a:lnTo>
                  <a:lnTo>
                    <a:pt x="13601" y="19270"/>
                  </a:lnTo>
                  <a:lnTo>
                    <a:pt x="14043" y="19270"/>
                  </a:lnTo>
                  <a:lnTo>
                    <a:pt x="14489" y="18391"/>
                  </a:lnTo>
                  <a:lnTo>
                    <a:pt x="14757" y="18537"/>
                  </a:lnTo>
                  <a:lnTo>
                    <a:pt x="14846" y="18391"/>
                  </a:lnTo>
                  <a:lnTo>
                    <a:pt x="15288" y="18537"/>
                  </a:lnTo>
                  <a:lnTo>
                    <a:pt x="15288" y="18684"/>
                  </a:lnTo>
                  <a:lnTo>
                    <a:pt x="15555" y="18537"/>
                  </a:lnTo>
                  <a:lnTo>
                    <a:pt x="16532" y="17079"/>
                  </a:lnTo>
                  <a:lnTo>
                    <a:pt x="16889" y="16200"/>
                  </a:lnTo>
                  <a:lnTo>
                    <a:pt x="18045" y="15767"/>
                  </a:lnTo>
                  <a:lnTo>
                    <a:pt x="18401" y="15181"/>
                  </a:lnTo>
                  <a:lnTo>
                    <a:pt x="18223" y="14888"/>
                  </a:lnTo>
                  <a:lnTo>
                    <a:pt x="18312" y="14302"/>
                  </a:lnTo>
                  <a:lnTo>
                    <a:pt x="18491" y="14302"/>
                  </a:lnTo>
                  <a:lnTo>
                    <a:pt x="18665" y="15035"/>
                  </a:lnTo>
                  <a:lnTo>
                    <a:pt x="19289" y="15181"/>
                  </a:lnTo>
                  <a:lnTo>
                    <a:pt x="19646" y="14742"/>
                  </a:lnTo>
                  <a:lnTo>
                    <a:pt x="19646" y="14156"/>
                  </a:lnTo>
                  <a:lnTo>
                    <a:pt x="19557" y="14009"/>
                  </a:lnTo>
                  <a:lnTo>
                    <a:pt x="19557" y="13430"/>
                  </a:lnTo>
                  <a:lnTo>
                    <a:pt x="19820" y="13284"/>
                  </a:lnTo>
                  <a:lnTo>
                    <a:pt x="19646" y="12405"/>
                  </a:lnTo>
                  <a:lnTo>
                    <a:pt x="19820" y="11965"/>
                  </a:lnTo>
                  <a:lnTo>
                    <a:pt x="20266" y="12405"/>
                  </a:lnTo>
                  <a:lnTo>
                    <a:pt x="20266" y="13137"/>
                  </a:lnTo>
                  <a:lnTo>
                    <a:pt x="20712" y="12844"/>
                  </a:lnTo>
                  <a:lnTo>
                    <a:pt x="20976" y="11965"/>
                  </a:lnTo>
                  <a:lnTo>
                    <a:pt x="20886" y="11240"/>
                  </a:lnTo>
                  <a:lnTo>
                    <a:pt x="20445" y="10507"/>
                  </a:lnTo>
                  <a:lnTo>
                    <a:pt x="20445" y="9781"/>
                  </a:lnTo>
                  <a:lnTo>
                    <a:pt x="20623" y="9488"/>
                  </a:lnTo>
                  <a:lnTo>
                    <a:pt x="20623" y="8756"/>
                  </a:lnTo>
                  <a:lnTo>
                    <a:pt x="21065" y="8316"/>
                  </a:lnTo>
                  <a:lnTo>
                    <a:pt x="21422" y="8316"/>
                  </a:lnTo>
                  <a:lnTo>
                    <a:pt x="21600" y="7737"/>
                  </a:lnTo>
                  <a:lnTo>
                    <a:pt x="21332" y="7005"/>
                  </a:lnTo>
                  <a:lnTo>
                    <a:pt x="20266" y="6858"/>
                  </a:lnTo>
                  <a:lnTo>
                    <a:pt x="19999" y="7444"/>
                  </a:lnTo>
                  <a:lnTo>
                    <a:pt x="20177" y="6712"/>
                  </a:lnTo>
                  <a:lnTo>
                    <a:pt x="20177" y="5986"/>
                  </a:lnTo>
                  <a:lnTo>
                    <a:pt x="19646" y="5986"/>
                  </a:lnTo>
                  <a:lnTo>
                    <a:pt x="19557" y="6133"/>
                  </a:lnTo>
                  <a:lnTo>
                    <a:pt x="19289" y="5400"/>
                  </a:lnTo>
                  <a:lnTo>
                    <a:pt x="19646" y="4667"/>
                  </a:lnTo>
                  <a:lnTo>
                    <a:pt x="19999" y="4521"/>
                  </a:lnTo>
                  <a:lnTo>
                    <a:pt x="19999" y="3356"/>
                  </a:lnTo>
                  <a:lnTo>
                    <a:pt x="19731" y="3209"/>
                  </a:lnTo>
                  <a:lnTo>
                    <a:pt x="19378" y="3795"/>
                  </a:lnTo>
                  <a:lnTo>
                    <a:pt x="18932" y="3356"/>
                  </a:lnTo>
                  <a:lnTo>
                    <a:pt x="18754" y="2623"/>
                  </a:lnTo>
                  <a:lnTo>
                    <a:pt x="19200" y="2337"/>
                  </a:lnTo>
                  <a:lnTo>
                    <a:pt x="19289" y="1751"/>
                  </a:lnTo>
                  <a:lnTo>
                    <a:pt x="19557" y="1458"/>
                  </a:lnTo>
                  <a:lnTo>
                    <a:pt x="19999" y="1165"/>
                  </a:lnTo>
                  <a:lnTo>
                    <a:pt x="19378" y="872"/>
                  </a:lnTo>
                  <a:lnTo>
                    <a:pt x="19111" y="1019"/>
                  </a:lnTo>
                  <a:lnTo>
                    <a:pt x="18312" y="2337"/>
                  </a:lnTo>
                  <a:lnTo>
                    <a:pt x="18223" y="2916"/>
                  </a:lnTo>
                  <a:lnTo>
                    <a:pt x="17866" y="3063"/>
                  </a:lnTo>
                  <a:lnTo>
                    <a:pt x="17509" y="2191"/>
                  </a:lnTo>
                  <a:lnTo>
                    <a:pt x="17777" y="1751"/>
                  </a:lnTo>
                  <a:lnTo>
                    <a:pt x="17509" y="1458"/>
                  </a:lnTo>
                  <a:lnTo>
                    <a:pt x="17420" y="579"/>
                  </a:lnTo>
                  <a:lnTo>
                    <a:pt x="16978" y="440"/>
                  </a:lnTo>
                  <a:lnTo>
                    <a:pt x="16622" y="872"/>
                  </a:lnTo>
                  <a:lnTo>
                    <a:pt x="16265" y="579"/>
                  </a:lnTo>
                  <a:lnTo>
                    <a:pt x="16091" y="1165"/>
                  </a:lnTo>
                  <a:lnTo>
                    <a:pt x="16265" y="2191"/>
                  </a:lnTo>
                  <a:lnTo>
                    <a:pt x="16091" y="2623"/>
                  </a:lnTo>
                  <a:lnTo>
                    <a:pt x="15645" y="2623"/>
                  </a:lnTo>
                  <a:lnTo>
                    <a:pt x="15199" y="3063"/>
                  </a:lnTo>
                  <a:lnTo>
                    <a:pt x="15109" y="2337"/>
                  </a:lnTo>
                  <a:lnTo>
                    <a:pt x="14846" y="2191"/>
                  </a:lnTo>
                  <a:lnTo>
                    <a:pt x="14668" y="2623"/>
                  </a:lnTo>
                  <a:lnTo>
                    <a:pt x="14311" y="3795"/>
                  </a:lnTo>
                  <a:lnTo>
                    <a:pt x="13869" y="3795"/>
                  </a:lnTo>
                  <a:lnTo>
                    <a:pt x="13423" y="2477"/>
                  </a:lnTo>
                  <a:lnTo>
                    <a:pt x="13066" y="2477"/>
                  </a:lnTo>
                  <a:lnTo>
                    <a:pt x="12888" y="2337"/>
                  </a:lnTo>
                  <a:lnTo>
                    <a:pt x="12535" y="2477"/>
                  </a:lnTo>
                  <a:lnTo>
                    <a:pt x="12268" y="3795"/>
                  </a:lnTo>
                  <a:lnTo>
                    <a:pt x="12714" y="5253"/>
                  </a:lnTo>
                  <a:lnTo>
                    <a:pt x="12268" y="7298"/>
                  </a:lnTo>
                  <a:lnTo>
                    <a:pt x="12446" y="5400"/>
                  </a:lnTo>
                  <a:lnTo>
                    <a:pt x="12000" y="4235"/>
                  </a:lnTo>
                  <a:lnTo>
                    <a:pt x="12000" y="3649"/>
                  </a:lnTo>
                  <a:lnTo>
                    <a:pt x="11732" y="3356"/>
                  </a:lnTo>
                  <a:lnTo>
                    <a:pt x="11822" y="2477"/>
                  </a:lnTo>
                  <a:lnTo>
                    <a:pt x="11291" y="1898"/>
                  </a:lnTo>
                  <a:lnTo>
                    <a:pt x="10399" y="3063"/>
                  </a:lnTo>
                  <a:lnTo>
                    <a:pt x="10314" y="3942"/>
                  </a:lnTo>
                  <a:lnTo>
                    <a:pt x="10399" y="4521"/>
                  </a:lnTo>
                  <a:lnTo>
                    <a:pt x="9957" y="5547"/>
                  </a:lnTo>
                  <a:lnTo>
                    <a:pt x="9600" y="5547"/>
                  </a:lnTo>
                  <a:lnTo>
                    <a:pt x="9600" y="4521"/>
                  </a:lnTo>
                  <a:lnTo>
                    <a:pt x="9158" y="4088"/>
                  </a:lnTo>
                  <a:lnTo>
                    <a:pt x="9158" y="2477"/>
                  </a:lnTo>
                  <a:lnTo>
                    <a:pt x="8891" y="2191"/>
                  </a:lnTo>
                  <a:lnTo>
                    <a:pt x="8177" y="3063"/>
                  </a:lnTo>
                  <a:lnTo>
                    <a:pt x="8266" y="4814"/>
                  </a:lnTo>
                  <a:lnTo>
                    <a:pt x="8534" y="5400"/>
                  </a:lnTo>
                  <a:lnTo>
                    <a:pt x="8534" y="6712"/>
                  </a:lnTo>
                  <a:lnTo>
                    <a:pt x="8177" y="7298"/>
                  </a:lnTo>
                  <a:lnTo>
                    <a:pt x="7824" y="7298"/>
                  </a:lnTo>
                  <a:lnTo>
                    <a:pt x="7735" y="6272"/>
                  </a:lnTo>
                  <a:lnTo>
                    <a:pt x="7289" y="6712"/>
                  </a:lnTo>
                  <a:lnTo>
                    <a:pt x="7111" y="7737"/>
                  </a:lnTo>
                  <a:lnTo>
                    <a:pt x="6847" y="7884"/>
                  </a:lnTo>
                  <a:lnTo>
                    <a:pt x="6758" y="9195"/>
                  </a:lnTo>
                  <a:lnTo>
                    <a:pt x="6401" y="7884"/>
                  </a:lnTo>
                  <a:lnTo>
                    <a:pt x="6045" y="7884"/>
                  </a:lnTo>
                  <a:lnTo>
                    <a:pt x="6223" y="7444"/>
                  </a:lnTo>
                  <a:lnTo>
                    <a:pt x="6491" y="6712"/>
                  </a:lnTo>
                  <a:lnTo>
                    <a:pt x="6491" y="5986"/>
                  </a:lnTo>
                  <a:lnTo>
                    <a:pt x="5955" y="5986"/>
                  </a:lnTo>
                  <a:lnTo>
                    <a:pt x="6223" y="5400"/>
                  </a:lnTo>
                  <a:lnTo>
                    <a:pt x="5955" y="4521"/>
                  </a:lnTo>
                  <a:lnTo>
                    <a:pt x="6312" y="4814"/>
                  </a:lnTo>
                  <a:lnTo>
                    <a:pt x="6669" y="4235"/>
                  </a:lnTo>
                  <a:lnTo>
                    <a:pt x="6491" y="3795"/>
                  </a:lnTo>
                  <a:lnTo>
                    <a:pt x="6045" y="3356"/>
                  </a:lnTo>
                  <a:lnTo>
                    <a:pt x="6491" y="3063"/>
                  </a:lnTo>
                  <a:lnTo>
                    <a:pt x="6223" y="2337"/>
                  </a:lnTo>
                  <a:lnTo>
                    <a:pt x="5866" y="2623"/>
                  </a:lnTo>
                  <a:lnTo>
                    <a:pt x="5603" y="2191"/>
                  </a:lnTo>
                  <a:lnTo>
                    <a:pt x="5068" y="1605"/>
                  </a:lnTo>
                  <a:lnTo>
                    <a:pt x="5068" y="872"/>
                  </a:lnTo>
                  <a:lnTo>
                    <a:pt x="4711" y="147"/>
                  </a:lnTo>
                  <a:lnTo>
                    <a:pt x="4269" y="293"/>
                  </a:lnTo>
                  <a:lnTo>
                    <a:pt x="3823" y="0"/>
                  </a:lnTo>
                  <a:close/>
                </a:path>
              </a:pathLst>
            </a:custGeom>
            <a:solidFill>
              <a:srgbClr val="CBD4D9"/>
            </a:solidFill>
            <a:ln w="12700" cap="flat">
              <a:noFill/>
              <a:miter lim="400000"/>
            </a:ln>
            <a:effectLst/>
          </p:spPr>
          <p:txBody>
            <a:bodyPr wrap="square" lIns="0" tIns="0" rIns="0" bIns="0" numCol="1" anchor="ctr">
              <a:noAutofit/>
            </a:bodyPr>
            <a:lstStyle/>
            <a:p>
              <a:pPr defTabSz="342900">
                <a:lnSpc>
                  <a:spcPct val="100000"/>
                </a:lnSpc>
                <a:spcBef>
                  <a:spcPts val="0"/>
                </a:spcBef>
                <a:defRPr sz="1400">
                  <a:latin typeface="Arial"/>
                  <a:ea typeface="Arial"/>
                  <a:cs typeface="Arial"/>
                  <a:sym typeface="Arial"/>
                </a:defRPr>
              </a:pPr>
              <a:endParaRPr sz="525"/>
            </a:p>
          </p:txBody>
        </p:sp>
        <p:sp>
          <p:nvSpPr>
            <p:cNvPr id="135" name="Google Shape;10535;p32">
              <a:extLst>
                <a:ext uri="{FF2B5EF4-FFF2-40B4-BE49-F238E27FC236}">
                  <a16:creationId xmlns:a16="http://schemas.microsoft.com/office/drawing/2014/main" id="{EE0D0BB9-3CC7-1DEF-A528-DF7E0CC4F75E}"/>
                </a:ext>
              </a:extLst>
            </p:cNvPr>
            <p:cNvSpPr/>
            <p:nvPr/>
          </p:nvSpPr>
          <p:spPr>
            <a:xfrm>
              <a:off x="16074750" y="4122394"/>
              <a:ext cx="4421445" cy="3152191"/>
            </a:xfrm>
            <a:custGeom>
              <a:avLst/>
              <a:gdLst/>
              <a:ahLst/>
              <a:cxnLst>
                <a:cxn ang="0">
                  <a:pos x="wd2" y="hd2"/>
                </a:cxn>
                <a:cxn ang="5400000">
                  <a:pos x="wd2" y="hd2"/>
                </a:cxn>
                <a:cxn ang="10800000">
                  <a:pos x="wd2" y="hd2"/>
                </a:cxn>
                <a:cxn ang="16200000">
                  <a:pos x="wd2" y="hd2"/>
                </a:cxn>
              </a:cxnLst>
              <a:rect l="0" t="0" r="r" b="b"/>
              <a:pathLst>
                <a:path w="21600" h="21600" extrusionOk="0">
                  <a:moveTo>
                    <a:pt x="16701" y="0"/>
                  </a:moveTo>
                  <a:lnTo>
                    <a:pt x="16688" y="16"/>
                  </a:lnTo>
                  <a:lnTo>
                    <a:pt x="16573" y="33"/>
                  </a:lnTo>
                  <a:lnTo>
                    <a:pt x="16548" y="102"/>
                  </a:lnTo>
                  <a:lnTo>
                    <a:pt x="16522" y="102"/>
                  </a:lnTo>
                  <a:lnTo>
                    <a:pt x="16497" y="154"/>
                  </a:lnTo>
                  <a:lnTo>
                    <a:pt x="16382" y="154"/>
                  </a:lnTo>
                  <a:lnTo>
                    <a:pt x="16305" y="119"/>
                  </a:lnTo>
                  <a:lnTo>
                    <a:pt x="16267" y="188"/>
                  </a:lnTo>
                  <a:lnTo>
                    <a:pt x="16204" y="188"/>
                  </a:lnTo>
                  <a:lnTo>
                    <a:pt x="16178" y="273"/>
                  </a:lnTo>
                  <a:lnTo>
                    <a:pt x="16127" y="290"/>
                  </a:lnTo>
                  <a:lnTo>
                    <a:pt x="16063" y="290"/>
                  </a:lnTo>
                  <a:lnTo>
                    <a:pt x="16012" y="324"/>
                  </a:lnTo>
                  <a:lnTo>
                    <a:pt x="15961" y="341"/>
                  </a:lnTo>
                  <a:lnTo>
                    <a:pt x="15885" y="341"/>
                  </a:lnTo>
                  <a:lnTo>
                    <a:pt x="15833" y="376"/>
                  </a:lnTo>
                  <a:lnTo>
                    <a:pt x="15833" y="444"/>
                  </a:lnTo>
                  <a:lnTo>
                    <a:pt x="15795" y="529"/>
                  </a:lnTo>
                  <a:lnTo>
                    <a:pt x="15769" y="615"/>
                  </a:lnTo>
                  <a:lnTo>
                    <a:pt x="15744" y="666"/>
                  </a:lnTo>
                  <a:lnTo>
                    <a:pt x="15744" y="700"/>
                  </a:lnTo>
                  <a:lnTo>
                    <a:pt x="15732" y="751"/>
                  </a:lnTo>
                  <a:lnTo>
                    <a:pt x="15732" y="871"/>
                  </a:lnTo>
                  <a:lnTo>
                    <a:pt x="15744" y="889"/>
                  </a:lnTo>
                  <a:lnTo>
                    <a:pt x="15769" y="922"/>
                  </a:lnTo>
                  <a:lnTo>
                    <a:pt x="15859" y="854"/>
                  </a:lnTo>
                  <a:lnTo>
                    <a:pt x="15897" y="803"/>
                  </a:lnTo>
                  <a:lnTo>
                    <a:pt x="15948" y="820"/>
                  </a:lnTo>
                  <a:lnTo>
                    <a:pt x="15999" y="939"/>
                  </a:lnTo>
                  <a:lnTo>
                    <a:pt x="16025" y="1025"/>
                  </a:lnTo>
                  <a:lnTo>
                    <a:pt x="16075" y="1094"/>
                  </a:lnTo>
                  <a:lnTo>
                    <a:pt x="16075" y="1144"/>
                  </a:lnTo>
                  <a:lnTo>
                    <a:pt x="16088" y="1213"/>
                  </a:lnTo>
                  <a:lnTo>
                    <a:pt x="16088" y="1316"/>
                  </a:lnTo>
                  <a:lnTo>
                    <a:pt x="16050" y="1366"/>
                  </a:lnTo>
                  <a:lnTo>
                    <a:pt x="15999" y="1452"/>
                  </a:lnTo>
                  <a:lnTo>
                    <a:pt x="15986" y="1572"/>
                  </a:lnTo>
                  <a:lnTo>
                    <a:pt x="15935" y="1623"/>
                  </a:lnTo>
                  <a:lnTo>
                    <a:pt x="15897" y="1709"/>
                  </a:lnTo>
                  <a:lnTo>
                    <a:pt x="15885" y="1794"/>
                  </a:lnTo>
                  <a:lnTo>
                    <a:pt x="15935" y="1862"/>
                  </a:lnTo>
                  <a:lnTo>
                    <a:pt x="15910" y="1914"/>
                  </a:lnTo>
                  <a:lnTo>
                    <a:pt x="15935" y="2033"/>
                  </a:lnTo>
                  <a:lnTo>
                    <a:pt x="15961" y="2067"/>
                  </a:lnTo>
                  <a:lnTo>
                    <a:pt x="15961" y="2170"/>
                  </a:lnTo>
                  <a:lnTo>
                    <a:pt x="15910" y="2204"/>
                  </a:lnTo>
                  <a:lnTo>
                    <a:pt x="15897" y="2239"/>
                  </a:lnTo>
                  <a:lnTo>
                    <a:pt x="15935" y="2324"/>
                  </a:lnTo>
                  <a:lnTo>
                    <a:pt x="15935" y="2477"/>
                  </a:lnTo>
                  <a:lnTo>
                    <a:pt x="15910" y="2511"/>
                  </a:lnTo>
                  <a:lnTo>
                    <a:pt x="15910" y="2649"/>
                  </a:lnTo>
                  <a:lnTo>
                    <a:pt x="15948" y="2649"/>
                  </a:lnTo>
                  <a:lnTo>
                    <a:pt x="15986" y="2666"/>
                  </a:lnTo>
                  <a:lnTo>
                    <a:pt x="16012" y="2649"/>
                  </a:lnTo>
                  <a:lnTo>
                    <a:pt x="16025" y="2666"/>
                  </a:lnTo>
                  <a:lnTo>
                    <a:pt x="16050" y="2768"/>
                  </a:lnTo>
                  <a:lnTo>
                    <a:pt x="16025" y="2854"/>
                  </a:lnTo>
                  <a:lnTo>
                    <a:pt x="15986" y="2921"/>
                  </a:lnTo>
                  <a:lnTo>
                    <a:pt x="15859" y="2956"/>
                  </a:lnTo>
                  <a:lnTo>
                    <a:pt x="15769" y="3024"/>
                  </a:lnTo>
                  <a:lnTo>
                    <a:pt x="15591" y="3246"/>
                  </a:lnTo>
                  <a:lnTo>
                    <a:pt x="15565" y="3264"/>
                  </a:lnTo>
                  <a:lnTo>
                    <a:pt x="15514" y="3195"/>
                  </a:lnTo>
                  <a:lnTo>
                    <a:pt x="15412" y="3178"/>
                  </a:lnTo>
                  <a:lnTo>
                    <a:pt x="15349" y="3195"/>
                  </a:lnTo>
                  <a:lnTo>
                    <a:pt x="15323" y="3161"/>
                  </a:lnTo>
                  <a:lnTo>
                    <a:pt x="15246" y="3161"/>
                  </a:lnTo>
                  <a:lnTo>
                    <a:pt x="15246" y="3178"/>
                  </a:lnTo>
                  <a:lnTo>
                    <a:pt x="15170" y="3913"/>
                  </a:lnTo>
                  <a:lnTo>
                    <a:pt x="15183" y="4049"/>
                  </a:lnTo>
                  <a:lnTo>
                    <a:pt x="15157" y="4204"/>
                  </a:lnTo>
                  <a:lnTo>
                    <a:pt x="15170" y="4289"/>
                  </a:lnTo>
                  <a:lnTo>
                    <a:pt x="15119" y="4511"/>
                  </a:lnTo>
                  <a:lnTo>
                    <a:pt x="15183" y="4648"/>
                  </a:lnTo>
                  <a:lnTo>
                    <a:pt x="15349" y="4767"/>
                  </a:lnTo>
                  <a:lnTo>
                    <a:pt x="15450" y="4631"/>
                  </a:lnTo>
                  <a:lnTo>
                    <a:pt x="15591" y="4631"/>
                  </a:lnTo>
                  <a:lnTo>
                    <a:pt x="15757" y="4682"/>
                  </a:lnTo>
                  <a:lnTo>
                    <a:pt x="15821" y="4767"/>
                  </a:lnTo>
                  <a:lnTo>
                    <a:pt x="15897" y="4597"/>
                  </a:lnTo>
                  <a:lnTo>
                    <a:pt x="15897" y="4392"/>
                  </a:lnTo>
                  <a:lnTo>
                    <a:pt x="15999" y="4357"/>
                  </a:lnTo>
                  <a:lnTo>
                    <a:pt x="16025" y="4306"/>
                  </a:lnTo>
                  <a:lnTo>
                    <a:pt x="16191" y="4374"/>
                  </a:lnTo>
                  <a:lnTo>
                    <a:pt x="16280" y="4528"/>
                  </a:lnTo>
                  <a:lnTo>
                    <a:pt x="16407" y="4682"/>
                  </a:lnTo>
                  <a:lnTo>
                    <a:pt x="16510" y="4853"/>
                  </a:lnTo>
                  <a:lnTo>
                    <a:pt x="16637" y="4972"/>
                  </a:lnTo>
                  <a:lnTo>
                    <a:pt x="16650" y="5058"/>
                  </a:lnTo>
                  <a:lnTo>
                    <a:pt x="16663" y="5127"/>
                  </a:lnTo>
                  <a:lnTo>
                    <a:pt x="16663" y="5212"/>
                  </a:lnTo>
                  <a:lnTo>
                    <a:pt x="16637" y="5246"/>
                  </a:lnTo>
                  <a:lnTo>
                    <a:pt x="16637" y="5314"/>
                  </a:lnTo>
                  <a:lnTo>
                    <a:pt x="16624" y="5382"/>
                  </a:lnTo>
                  <a:lnTo>
                    <a:pt x="16548" y="5366"/>
                  </a:lnTo>
                  <a:lnTo>
                    <a:pt x="16522" y="5314"/>
                  </a:lnTo>
                  <a:lnTo>
                    <a:pt x="16458" y="5332"/>
                  </a:lnTo>
                  <a:lnTo>
                    <a:pt x="16407" y="5382"/>
                  </a:lnTo>
                  <a:lnTo>
                    <a:pt x="16318" y="5314"/>
                  </a:lnTo>
                  <a:lnTo>
                    <a:pt x="16254" y="5332"/>
                  </a:lnTo>
                  <a:lnTo>
                    <a:pt x="16191" y="5451"/>
                  </a:lnTo>
                  <a:lnTo>
                    <a:pt x="16088" y="5554"/>
                  </a:lnTo>
                  <a:lnTo>
                    <a:pt x="16050" y="5588"/>
                  </a:lnTo>
                  <a:lnTo>
                    <a:pt x="15986" y="5537"/>
                  </a:lnTo>
                  <a:lnTo>
                    <a:pt x="15948" y="5554"/>
                  </a:lnTo>
                  <a:lnTo>
                    <a:pt x="15948" y="5639"/>
                  </a:lnTo>
                  <a:lnTo>
                    <a:pt x="15910" y="5673"/>
                  </a:lnTo>
                  <a:lnTo>
                    <a:pt x="15872" y="5707"/>
                  </a:lnTo>
                  <a:lnTo>
                    <a:pt x="15833" y="5673"/>
                  </a:lnTo>
                  <a:lnTo>
                    <a:pt x="15808" y="5742"/>
                  </a:lnTo>
                  <a:lnTo>
                    <a:pt x="15744" y="5878"/>
                  </a:lnTo>
                  <a:lnTo>
                    <a:pt x="15732" y="6015"/>
                  </a:lnTo>
                  <a:lnTo>
                    <a:pt x="15732" y="6100"/>
                  </a:lnTo>
                  <a:lnTo>
                    <a:pt x="15693" y="6169"/>
                  </a:lnTo>
                  <a:lnTo>
                    <a:pt x="15616" y="6186"/>
                  </a:lnTo>
                  <a:lnTo>
                    <a:pt x="15476" y="6339"/>
                  </a:lnTo>
                  <a:lnTo>
                    <a:pt x="15374" y="6339"/>
                  </a:lnTo>
                  <a:lnTo>
                    <a:pt x="15297" y="6322"/>
                  </a:lnTo>
                  <a:lnTo>
                    <a:pt x="15246" y="6357"/>
                  </a:lnTo>
                  <a:lnTo>
                    <a:pt x="15183" y="6527"/>
                  </a:lnTo>
                  <a:lnTo>
                    <a:pt x="15119" y="6596"/>
                  </a:lnTo>
                  <a:lnTo>
                    <a:pt x="15042" y="6682"/>
                  </a:lnTo>
                  <a:lnTo>
                    <a:pt x="14991" y="6749"/>
                  </a:lnTo>
                  <a:lnTo>
                    <a:pt x="14978" y="6835"/>
                  </a:lnTo>
                  <a:lnTo>
                    <a:pt x="14940" y="6835"/>
                  </a:lnTo>
                  <a:lnTo>
                    <a:pt x="14864" y="6784"/>
                  </a:lnTo>
                  <a:lnTo>
                    <a:pt x="14787" y="6767"/>
                  </a:lnTo>
                  <a:lnTo>
                    <a:pt x="14672" y="6699"/>
                  </a:lnTo>
                  <a:lnTo>
                    <a:pt x="14596" y="6647"/>
                  </a:lnTo>
                  <a:lnTo>
                    <a:pt x="14494" y="6613"/>
                  </a:lnTo>
                  <a:lnTo>
                    <a:pt x="14366" y="6664"/>
                  </a:lnTo>
                  <a:lnTo>
                    <a:pt x="14289" y="6749"/>
                  </a:lnTo>
                  <a:lnTo>
                    <a:pt x="14226" y="6852"/>
                  </a:lnTo>
                  <a:lnTo>
                    <a:pt x="14226" y="7040"/>
                  </a:lnTo>
                  <a:lnTo>
                    <a:pt x="14238" y="7160"/>
                  </a:lnTo>
                  <a:lnTo>
                    <a:pt x="14226" y="7211"/>
                  </a:lnTo>
                  <a:lnTo>
                    <a:pt x="14392" y="7365"/>
                  </a:lnTo>
                  <a:lnTo>
                    <a:pt x="14532" y="7467"/>
                  </a:lnTo>
                  <a:lnTo>
                    <a:pt x="14532" y="7536"/>
                  </a:lnTo>
                  <a:lnTo>
                    <a:pt x="14494" y="7621"/>
                  </a:lnTo>
                  <a:lnTo>
                    <a:pt x="14455" y="7707"/>
                  </a:lnTo>
                  <a:lnTo>
                    <a:pt x="14289" y="7946"/>
                  </a:lnTo>
                  <a:lnTo>
                    <a:pt x="14213" y="8134"/>
                  </a:lnTo>
                  <a:lnTo>
                    <a:pt x="14162" y="8304"/>
                  </a:lnTo>
                  <a:lnTo>
                    <a:pt x="14098" y="8304"/>
                  </a:lnTo>
                  <a:lnTo>
                    <a:pt x="13983" y="8356"/>
                  </a:lnTo>
                  <a:lnTo>
                    <a:pt x="13906" y="8356"/>
                  </a:lnTo>
                  <a:lnTo>
                    <a:pt x="13817" y="8442"/>
                  </a:lnTo>
                  <a:lnTo>
                    <a:pt x="13716" y="8544"/>
                  </a:lnTo>
                  <a:lnTo>
                    <a:pt x="13626" y="8544"/>
                  </a:lnTo>
                  <a:lnTo>
                    <a:pt x="13473" y="8561"/>
                  </a:lnTo>
                  <a:lnTo>
                    <a:pt x="13358" y="8612"/>
                  </a:lnTo>
                  <a:lnTo>
                    <a:pt x="13256" y="8647"/>
                  </a:lnTo>
                  <a:lnTo>
                    <a:pt x="13001" y="8783"/>
                  </a:lnTo>
                  <a:lnTo>
                    <a:pt x="12810" y="8869"/>
                  </a:lnTo>
                  <a:lnTo>
                    <a:pt x="12708" y="9005"/>
                  </a:lnTo>
                  <a:lnTo>
                    <a:pt x="12555" y="9160"/>
                  </a:lnTo>
                  <a:lnTo>
                    <a:pt x="12491" y="9245"/>
                  </a:lnTo>
                  <a:lnTo>
                    <a:pt x="12401" y="9245"/>
                  </a:lnTo>
                  <a:lnTo>
                    <a:pt x="12312" y="9210"/>
                  </a:lnTo>
                  <a:lnTo>
                    <a:pt x="12312" y="9160"/>
                  </a:lnTo>
                  <a:lnTo>
                    <a:pt x="12299" y="9074"/>
                  </a:lnTo>
                  <a:lnTo>
                    <a:pt x="12133" y="9142"/>
                  </a:lnTo>
                  <a:lnTo>
                    <a:pt x="12031" y="9160"/>
                  </a:lnTo>
                  <a:lnTo>
                    <a:pt x="11903" y="9074"/>
                  </a:lnTo>
                  <a:lnTo>
                    <a:pt x="11802" y="9057"/>
                  </a:lnTo>
                  <a:lnTo>
                    <a:pt x="11584" y="8955"/>
                  </a:lnTo>
                  <a:lnTo>
                    <a:pt x="11355" y="8817"/>
                  </a:lnTo>
                  <a:lnTo>
                    <a:pt x="11227" y="8664"/>
                  </a:lnTo>
                  <a:lnTo>
                    <a:pt x="11151" y="8647"/>
                  </a:lnTo>
                  <a:lnTo>
                    <a:pt x="10895" y="8630"/>
                  </a:lnTo>
                  <a:lnTo>
                    <a:pt x="10666" y="8630"/>
                  </a:lnTo>
                  <a:lnTo>
                    <a:pt x="10628" y="8612"/>
                  </a:lnTo>
                  <a:lnTo>
                    <a:pt x="10589" y="8647"/>
                  </a:lnTo>
                  <a:lnTo>
                    <a:pt x="10564" y="8698"/>
                  </a:lnTo>
                  <a:lnTo>
                    <a:pt x="10449" y="8749"/>
                  </a:lnTo>
                  <a:lnTo>
                    <a:pt x="10283" y="8783"/>
                  </a:lnTo>
                  <a:lnTo>
                    <a:pt x="9990" y="8732"/>
                  </a:lnTo>
                  <a:lnTo>
                    <a:pt x="9773" y="8749"/>
                  </a:lnTo>
                  <a:lnTo>
                    <a:pt x="9620" y="8732"/>
                  </a:lnTo>
                  <a:lnTo>
                    <a:pt x="9480" y="8749"/>
                  </a:lnTo>
                  <a:lnTo>
                    <a:pt x="9416" y="8783"/>
                  </a:lnTo>
                  <a:lnTo>
                    <a:pt x="9352" y="8749"/>
                  </a:lnTo>
                  <a:lnTo>
                    <a:pt x="9262" y="8544"/>
                  </a:lnTo>
                  <a:lnTo>
                    <a:pt x="9237" y="8442"/>
                  </a:lnTo>
                  <a:lnTo>
                    <a:pt x="9161" y="8304"/>
                  </a:lnTo>
                  <a:lnTo>
                    <a:pt x="9097" y="8202"/>
                  </a:lnTo>
                  <a:lnTo>
                    <a:pt x="9058" y="8066"/>
                  </a:lnTo>
                  <a:lnTo>
                    <a:pt x="9058" y="8015"/>
                  </a:lnTo>
                  <a:lnTo>
                    <a:pt x="8995" y="7929"/>
                  </a:lnTo>
                  <a:lnTo>
                    <a:pt x="8944" y="7894"/>
                  </a:lnTo>
                  <a:lnTo>
                    <a:pt x="8918" y="7894"/>
                  </a:lnTo>
                  <a:lnTo>
                    <a:pt x="8892" y="7843"/>
                  </a:lnTo>
                  <a:lnTo>
                    <a:pt x="8880" y="7758"/>
                  </a:lnTo>
                  <a:lnTo>
                    <a:pt x="8739" y="7758"/>
                  </a:lnTo>
                  <a:lnTo>
                    <a:pt x="8650" y="7689"/>
                  </a:lnTo>
                  <a:lnTo>
                    <a:pt x="8523" y="7553"/>
                  </a:lnTo>
                  <a:lnTo>
                    <a:pt x="8459" y="7553"/>
                  </a:lnTo>
                  <a:lnTo>
                    <a:pt x="8395" y="7536"/>
                  </a:lnTo>
                  <a:lnTo>
                    <a:pt x="8357" y="7502"/>
                  </a:lnTo>
                  <a:lnTo>
                    <a:pt x="8242" y="7382"/>
                  </a:lnTo>
                  <a:lnTo>
                    <a:pt x="8012" y="7331"/>
                  </a:lnTo>
                  <a:lnTo>
                    <a:pt x="7987" y="7331"/>
                  </a:lnTo>
                  <a:lnTo>
                    <a:pt x="7961" y="7365"/>
                  </a:lnTo>
                  <a:lnTo>
                    <a:pt x="7859" y="7365"/>
                  </a:lnTo>
                  <a:lnTo>
                    <a:pt x="7706" y="7382"/>
                  </a:lnTo>
                  <a:lnTo>
                    <a:pt x="7349" y="7279"/>
                  </a:lnTo>
                  <a:lnTo>
                    <a:pt x="7285" y="7211"/>
                  </a:lnTo>
                  <a:lnTo>
                    <a:pt x="7209" y="7074"/>
                  </a:lnTo>
                  <a:lnTo>
                    <a:pt x="7196" y="6989"/>
                  </a:lnTo>
                  <a:lnTo>
                    <a:pt x="7196" y="6921"/>
                  </a:lnTo>
                  <a:lnTo>
                    <a:pt x="7209" y="6869"/>
                  </a:lnTo>
                  <a:lnTo>
                    <a:pt x="7259" y="6818"/>
                  </a:lnTo>
                  <a:lnTo>
                    <a:pt x="7285" y="6732"/>
                  </a:lnTo>
                  <a:lnTo>
                    <a:pt x="7247" y="6664"/>
                  </a:lnTo>
                  <a:lnTo>
                    <a:pt x="7221" y="6562"/>
                  </a:lnTo>
                  <a:lnTo>
                    <a:pt x="7247" y="6494"/>
                  </a:lnTo>
                  <a:lnTo>
                    <a:pt x="7247" y="6391"/>
                  </a:lnTo>
                  <a:lnTo>
                    <a:pt x="7209" y="6339"/>
                  </a:lnTo>
                  <a:lnTo>
                    <a:pt x="7158" y="6237"/>
                  </a:lnTo>
                  <a:lnTo>
                    <a:pt x="7119" y="6186"/>
                  </a:lnTo>
                  <a:lnTo>
                    <a:pt x="7068" y="6152"/>
                  </a:lnTo>
                  <a:lnTo>
                    <a:pt x="7030" y="6066"/>
                  </a:lnTo>
                  <a:lnTo>
                    <a:pt x="7004" y="5998"/>
                  </a:lnTo>
                  <a:lnTo>
                    <a:pt x="6979" y="5912"/>
                  </a:lnTo>
                  <a:lnTo>
                    <a:pt x="6966" y="5827"/>
                  </a:lnTo>
                  <a:lnTo>
                    <a:pt x="6940" y="5759"/>
                  </a:lnTo>
                  <a:lnTo>
                    <a:pt x="6877" y="5707"/>
                  </a:lnTo>
                  <a:lnTo>
                    <a:pt x="6826" y="5673"/>
                  </a:lnTo>
                  <a:lnTo>
                    <a:pt x="6800" y="5622"/>
                  </a:lnTo>
                  <a:lnTo>
                    <a:pt x="6749" y="5588"/>
                  </a:lnTo>
                  <a:lnTo>
                    <a:pt x="6686" y="5588"/>
                  </a:lnTo>
                  <a:lnTo>
                    <a:pt x="6647" y="5639"/>
                  </a:lnTo>
                  <a:lnTo>
                    <a:pt x="6622" y="5656"/>
                  </a:lnTo>
                  <a:lnTo>
                    <a:pt x="6570" y="5639"/>
                  </a:lnTo>
                  <a:lnTo>
                    <a:pt x="6520" y="5554"/>
                  </a:lnTo>
                  <a:lnTo>
                    <a:pt x="6507" y="5502"/>
                  </a:lnTo>
                  <a:lnTo>
                    <a:pt x="6443" y="5502"/>
                  </a:lnTo>
                  <a:lnTo>
                    <a:pt x="6367" y="5554"/>
                  </a:lnTo>
                  <a:lnTo>
                    <a:pt x="6341" y="5588"/>
                  </a:lnTo>
                  <a:lnTo>
                    <a:pt x="6328" y="5656"/>
                  </a:lnTo>
                  <a:lnTo>
                    <a:pt x="6303" y="5656"/>
                  </a:lnTo>
                  <a:lnTo>
                    <a:pt x="6226" y="5588"/>
                  </a:lnTo>
                  <a:lnTo>
                    <a:pt x="6201" y="5537"/>
                  </a:lnTo>
                  <a:lnTo>
                    <a:pt x="6201" y="5485"/>
                  </a:lnTo>
                  <a:lnTo>
                    <a:pt x="6162" y="5417"/>
                  </a:lnTo>
                  <a:lnTo>
                    <a:pt x="6098" y="5366"/>
                  </a:lnTo>
                  <a:lnTo>
                    <a:pt x="6022" y="5280"/>
                  </a:lnTo>
                  <a:lnTo>
                    <a:pt x="5997" y="5246"/>
                  </a:lnTo>
                  <a:lnTo>
                    <a:pt x="5945" y="5212"/>
                  </a:lnTo>
                  <a:lnTo>
                    <a:pt x="5932" y="5144"/>
                  </a:lnTo>
                  <a:lnTo>
                    <a:pt x="5932" y="5075"/>
                  </a:lnTo>
                  <a:lnTo>
                    <a:pt x="5920" y="5041"/>
                  </a:lnTo>
                  <a:lnTo>
                    <a:pt x="5907" y="5041"/>
                  </a:lnTo>
                  <a:lnTo>
                    <a:pt x="5907" y="5075"/>
                  </a:lnTo>
                  <a:lnTo>
                    <a:pt x="5881" y="5075"/>
                  </a:lnTo>
                  <a:lnTo>
                    <a:pt x="5856" y="5024"/>
                  </a:lnTo>
                  <a:lnTo>
                    <a:pt x="5843" y="4989"/>
                  </a:lnTo>
                  <a:lnTo>
                    <a:pt x="5843" y="4887"/>
                  </a:lnTo>
                  <a:lnTo>
                    <a:pt x="5818" y="4853"/>
                  </a:lnTo>
                  <a:lnTo>
                    <a:pt x="5805" y="4853"/>
                  </a:lnTo>
                  <a:lnTo>
                    <a:pt x="5728" y="4802"/>
                  </a:lnTo>
                  <a:lnTo>
                    <a:pt x="5678" y="4802"/>
                  </a:lnTo>
                  <a:lnTo>
                    <a:pt x="5690" y="4819"/>
                  </a:lnTo>
                  <a:lnTo>
                    <a:pt x="5626" y="4904"/>
                  </a:lnTo>
                  <a:lnTo>
                    <a:pt x="5562" y="4955"/>
                  </a:lnTo>
                  <a:lnTo>
                    <a:pt x="5486" y="5075"/>
                  </a:lnTo>
                  <a:lnTo>
                    <a:pt x="5473" y="5160"/>
                  </a:lnTo>
                  <a:lnTo>
                    <a:pt x="5499" y="5212"/>
                  </a:lnTo>
                  <a:lnTo>
                    <a:pt x="5461" y="5314"/>
                  </a:lnTo>
                  <a:lnTo>
                    <a:pt x="5346" y="5366"/>
                  </a:lnTo>
                  <a:lnTo>
                    <a:pt x="5295" y="5417"/>
                  </a:lnTo>
                  <a:lnTo>
                    <a:pt x="5282" y="5537"/>
                  </a:lnTo>
                  <a:lnTo>
                    <a:pt x="5282" y="5724"/>
                  </a:lnTo>
                  <a:lnTo>
                    <a:pt x="5346" y="5912"/>
                  </a:lnTo>
                  <a:lnTo>
                    <a:pt x="5409" y="6050"/>
                  </a:lnTo>
                  <a:lnTo>
                    <a:pt x="5409" y="6100"/>
                  </a:lnTo>
                  <a:lnTo>
                    <a:pt x="5307" y="6237"/>
                  </a:lnTo>
                  <a:lnTo>
                    <a:pt x="5231" y="6272"/>
                  </a:lnTo>
                  <a:lnTo>
                    <a:pt x="5180" y="6357"/>
                  </a:lnTo>
                  <a:lnTo>
                    <a:pt x="5142" y="6391"/>
                  </a:lnTo>
                  <a:lnTo>
                    <a:pt x="5090" y="6391"/>
                  </a:lnTo>
                  <a:lnTo>
                    <a:pt x="5065" y="6322"/>
                  </a:lnTo>
                  <a:lnTo>
                    <a:pt x="5027" y="6322"/>
                  </a:lnTo>
                  <a:lnTo>
                    <a:pt x="4886" y="6357"/>
                  </a:lnTo>
                  <a:lnTo>
                    <a:pt x="4784" y="6339"/>
                  </a:lnTo>
                  <a:lnTo>
                    <a:pt x="4657" y="6272"/>
                  </a:lnTo>
                  <a:lnTo>
                    <a:pt x="4529" y="6272"/>
                  </a:lnTo>
                  <a:lnTo>
                    <a:pt x="4504" y="6494"/>
                  </a:lnTo>
                  <a:lnTo>
                    <a:pt x="4465" y="6613"/>
                  </a:lnTo>
                  <a:lnTo>
                    <a:pt x="4465" y="6732"/>
                  </a:lnTo>
                  <a:lnTo>
                    <a:pt x="4427" y="7006"/>
                  </a:lnTo>
                  <a:lnTo>
                    <a:pt x="4427" y="7211"/>
                  </a:lnTo>
                  <a:lnTo>
                    <a:pt x="4414" y="7279"/>
                  </a:lnTo>
                  <a:lnTo>
                    <a:pt x="4453" y="7331"/>
                  </a:lnTo>
                  <a:lnTo>
                    <a:pt x="4529" y="7365"/>
                  </a:lnTo>
                  <a:lnTo>
                    <a:pt x="4504" y="7467"/>
                  </a:lnTo>
                  <a:lnTo>
                    <a:pt x="4504" y="7536"/>
                  </a:lnTo>
                  <a:lnTo>
                    <a:pt x="4453" y="7536"/>
                  </a:lnTo>
                  <a:lnTo>
                    <a:pt x="4401" y="7587"/>
                  </a:lnTo>
                  <a:lnTo>
                    <a:pt x="4351" y="7587"/>
                  </a:lnTo>
                  <a:lnTo>
                    <a:pt x="4312" y="7536"/>
                  </a:lnTo>
                  <a:lnTo>
                    <a:pt x="4261" y="7553"/>
                  </a:lnTo>
                  <a:lnTo>
                    <a:pt x="4185" y="7587"/>
                  </a:lnTo>
                  <a:lnTo>
                    <a:pt x="4019" y="7621"/>
                  </a:lnTo>
                  <a:lnTo>
                    <a:pt x="3929" y="7689"/>
                  </a:lnTo>
                  <a:lnTo>
                    <a:pt x="3866" y="7689"/>
                  </a:lnTo>
                  <a:lnTo>
                    <a:pt x="3828" y="7638"/>
                  </a:lnTo>
                  <a:lnTo>
                    <a:pt x="3764" y="7689"/>
                  </a:lnTo>
                  <a:lnTo>
                    <a:pt x="3700" y="7775"/>
                  </a:lnTo>
                  <a:lnTo>
                    <a:pt x="3700" y="7843"/>
                  </a:lnTo>
                  <a:lnTo>
                    <a:pt x="3764" y="7894"/>
                  </a:lnTo>
                  <a:lnTo>
                    <a:pt x="3866" y="7877"/>
                  </a:lnTo>
                  <a:lnTo>
                    <a:pt x="3942" y="7894"/>
                  </a:lnTo>
                  <a:lnTo>
                    <a:pt x="3942" y="7946"/>
                  </a:lnTo>
                  <a:lnTo>
                    <a:pt x="3891" y="8015"/>
                  </a:lnTo>
                  <a:lnTo>
                    <a:pt x="3929" y="8151"/>
                  </a:lnTo>
                  <a:lnTo>
                    <a:pt x="3929" y="8220"/>
                  </a:lnTo>
                  <a:lnTo>
                    <a:pt x="3955" y="8288"/>
                  </a:lnTo>
                  <a:lnTo>
                    <a:pt x="3968" y="8373"/>
                  </a:lnTo>
                  <a:lnTo>
                    <a:pt x="4032" y="8527"/>
                  </a:lnTo>
                  <a:lnTo>
                    <a:pt x="4057" y="8612"/>
                  </a:lnTo>
                  <a:lnTo>
                    <a:pt x="4134" y="8664"/>
                  </a:lnTo>
                  <a:lnTo>
                    <a:pt x="4159" y="8869"/>
                  </a:lnTo>
                  <a:lnTo>
                    <a:pt x="4108" y="8920"/>
                  </a:lnTo>
                  <a:lnTo>
                    <a:pt x="4082" y="9005"/>
                  </a:lnTo>
                  <a:lnTo>
                    <a:pt x="4146" y="9091"/>
                  </a:lnTo>
                  <a:lnTo>
                    <a:pt x="4108" y="9125"/>
                  </a:lnTo>
                  <a:lnTo>
                    <a:pt x="4108" y="9160"/>
                  </a:lnTo>
                  <a:lnTo>
                    <a:pt x="4032" y="9227"/>
                  </a:lnTo>
                  <a:lnTo>
                    <a:pt x="4057" y="9347"/>
                  </a:lnTo>
                  <a:lnTo>
                    <a:pt x="3968" y="9399"/>
                  </a:lnTo>
                  <a:lnTo>
                    <a:pt x="3828" y="9347"/>
                  </a:lnTo>
                  <a:lnTo>
                    <a:pt x="3674" y="9125"/>
                  </a:lnTo>
                  <a:lnTo>
                    <a:pt x="3610" y="9142"/>
                  </a:lnTo>
                  <a:lnTo>
                    <a:pt x="3457" y="9057"/>
                  </a:lnTo>
                  <a:lnTo>
                    <a:pt x="3253" y="9057"/>
                  </a:lnTo>
                  <a:lnTo>
                    <a:pt x="3139" y="9091"/>
                  </a:lnTo>
                  <a:lnTo>
                    <a:pt x="2973" y="9040"/>
                  </a:lnTo>
                  <a:lnTo>
                    <a:pt x="2794" y="9091"/>
                  </a:lnTo>
                  <a:lnTo>
                    <a:pt x="2717" y="9091"/>
                  </a:lnTo>
                  <a:lnTo>
                    <a:pt x="2628" y="9074"/>
                  </a:lnTo>
                  <a:lnTo>
                    <a:pt x="2564" y="9142"/>
                  </a:lnTo>
                  <a:lnTo>
                    <a:pt x="2501" y="9177"/>
                  </a:lnTo>
                  <a:lnTo>
                    <a:pt x="2296" y="9142"/>
                  </a:lnTo>
                  <a:lnTo>
                    <a:pt x="2169" y="9091"/>
                  </a:lnTo>
                  <a:lnTo>
                    <a:pt x="2092" y="9040"/>
                  </a:lnTo>
                  <a:lnTo>
                    <a:pt x="1977" y="9040"/>
                  </a:lnTo>
                  <a:lnTo>
                    <a:pt x="1952" y="9074"/>
                  </a:lnTo>
                  <a:lnTo>
                    <a:pt x="1850" y="9057"/>
                  </a:lnTo>
                  <a:lnTo>
                    <a:pt x="1786" y="9040"/>
                  </a:lnTo>
                  <a:lnTo>
                    <a:pt x="1760" y="9074"/>
                  </a:lnTo>
                  <a:lnTo>
                    <a:pt x="1760" y="9177"/>
                  </a:lnTo>
                  <a:lnTo>
                    <a:pt x="1773" y="9296"/>
                  </a:lnTo>
                  <a:lnTo>
                    <a:pt x="1786" y="9399"/>
                  </a:lnTo>
                  <a:lnTo>
                    <a:pt x="1671" y="9432"/>
                  </a:lnTo>
                  <a:lnTo>
                    <a:pt x="1454" y="9432"/>
                  </a:lnTo>
                  <a:lnTo>
                    <a:pt x="1199" y="9399"/>
                  </a:lnTo>
                  <a:lnTo>
                    <a:pt x="1135" y="9347"/>
                  </a:lnTo>
                  <a:lnTo>
                    <a:pt x="1021" y="9330"/>
                  </a:lnTo>
                  <a:lnTo>
                    <a:pt x="957" y="9432"/>
                  </a:lnTo>
                  <a:lnTo>
                    <a:pt x="970" y="9484"/>
                  </a:lnTo>
                  <a:lnTo>
                    <a:pt x="893" y="9552"/>
                  </a:lnTo>
                  <a:lnTo>
                    <a:pt x="893" y="9587"/>
                  </a:lnTo>
                  <a:lnTo>
                    <a:pt x="918" y="9587"/>
                  </a:lnTo>
                  <a:lnTo>
                    <a:pt x="918" y="9689"/>
                  </a:lnTo>
                  <a:lnTo>
                    <a:pt x="816" y="9928"/>
                  </a:lnTo>
                  <a:lnTo>
                    <a:pt x="765" y="10031"/>
                  </a:lnTo>
                  <a:lnTo>
                    <a:pt x="829" y="10099"/>
                  </a:lnTo>
                  <a:lnTo>
                    <a:pt x="995" y="10167"/>
                  </a:lnTo>
                  <a:lnTo>
                    <a:pt x="1059" y="10253"/>
                  </a:lnTo>
                  <a:lnTo>
                    <a:pt x="1123" y="10270"/>
                  </a:lnTo>
                  <a:lnTo>
                    <a:pt x="1187" y="10185"/>
                  </a:lnTo>
                  <a:lnTo>
                    <a:pt x="1187" y="10065"/>
                  </a:lnTo>
                  <a:lnTo>
                    <a:pt x="1224" y="10065"/>
                  </a:lnTo>
                  <a:lnTo>
                    <a:pt x="1403" y="10253"/>
                  </a:lnTo>
                  <a:lnTo>
                    <a:pt x="1416" y="10338"/>
                  </a:lnTo>
                  <a:lnTo>
                    <a:pt x="1327" y="10493"/>
                  </a:lnTo>
                  <a:lnTo>
                    <a:pt x="1199" y="10493"/>
                  </a:lnTo>
                  <a:lnTo>
                    <a:pt x="1021" y="10527"/>
                  </a:lnTo>
                  <a:lnTo>
                    <a:pt x="1008" y="10441"/>
                  </a:lnTo>
                  <a:lnTo>
                    <a:pt x="918" y="10338"/>
                  </a:lnTo>
                  <a:lnTo>
                    <a:pt x="816" y="10510"/>
                  </a:lnTo>
                  <a:lnTo>
                    <a:pt x="752" y="10493"/>
                  </a:lnTo>
                  <a:lnTo>
                    <a:pt x="651" y="10595"/>
                  </a:lnTo>
                  <a:lnTo>
                    <a:pt x="561" y="10629"/>
                  </a:lnTo>
                  <a:lnTo>
                    <a:pt x="561" y="10749"/>
                  </a:lnTo>
                  <a:lnTo>
                    <a:pt x="676" y="10800"/>
                  </a:lnTo>
                  <a:lnTo>
                    <a:pt x="651" y="10920"/>
                  </a:lnTo>
                  <a:lnTo>
                    <a:pt x="548" y="10971"/>
                  </a:lnTo>
                  <a:lnTo>
                    <a:pt x="382" y="11022"/>
                  </a:lnTo>
                  <a:lnTo>
                    <a:pt x="421" y="11056"/>
                  </a:lnTo>
                  <a:lnTo>
                    <a:pt x="446" y="11125"/>
                  </a:lnTo>
                  <a:lnTo>
                    <a:pt x="306" y="11193"/>
                  </a:lnTo>
                  <a:lnTo>
                    <a:pt x="306" y="11295"/>
                  </a:lnTo>
                  <a:lnTo>
                    <a:pt x="242" y="11312"/>
                  </a:lnTo>
                  <a:lnTo>
                    <a:pt x="76" y="11295"/>
                  </a:lnTo>
                  <a:lnTo>
                    <a:pt x="0" y="11381"/>
                  </a:lnTo>
                  <a:lnTo>
                    <a:pt x="0" y="11517"/>
                  </a:lnTo>
                  <a:lnTo>
                    <a:pt x="102" y="11705"/>
                  </a:lnTo>
                  <a:lnTo>
                    <a:pt x="166" y="11654"/>
                  </a:lnTo>
                  <a:lnTo>
                    <a:pt x="255" y="11638"/>
                  </a:lnTo>
                  <a:lnTo>
                    <a:pt x="268" y="11740"/>
                  </a:lnTo>
                  <a:lnTo>
                    <a:pt x="242" y="11860"/>
                  </a:lnTo>
                  <a:lnTo>
                    <a:pt x="280" y="11979"/>
                  </a:lnTo>
                  <a:lnTo>
                    <a:pt x="357" y="12030"/>
                  </a:lnTo>
                  <a:lnTo>
                    <a:pt x="370" y="12150"/>
                  </a:lnTo>
                  <a:lnTo>
                    <a:pt x="332" y="12201"/>
                  </a:lnTo>
                  <a:lnTo>
                    <a:pt x="255" y="12423"/>
                  </a:lnTo>
                  <a:lnTo>
                    <a:pt x="229" y="12731"/>
                  </a:lnTo>
                  <a:lnTo>
                    <a:pt x="204" y="12680"/>
                  </a:lnTo>
                  <a:lnTo>
                    <a:pt x="268" y="12816"/>
                  </a:lnTo>
                  <a:lnTo>
                    <a:pt x="332" y="12833"/>
                  </a:lnTo>
                  <a:lnTo>
                    <a:pt x="446" y="12816"/>
                  </a:lnTo>
                  <a:lnTo>
                    <a:pt x="523" y="12748"/>
                  </a:lnTo>
                  <a:lnTo>
                    <a:pt x="561" y="12680"/>
                  </a:lnTo>
                  <a:lnTo>
                    <a:pt x="599" y="12663"/>
                  </a:lnTo>
                  <a:lnTo>
                    <a:pt x="638" y="12628"/>
                  </a:lnTo>
                  <a:lnTo>
                    <a:pt x="676" y="12645"/>
                  </a:lnTo>
                  <a:lnTo>
                    <a:pt x="714" y="12714"/>
                  </a:lnTo>
                  <a:lnTo>
                    <a:pt x="829" y="12731"/>
                  </a:lnTo>
                  <a:lnTo>
                    <a:pt x="829" y="12663"/>
                  </a:lnTo>
                  <a:lnTo>
                    <a:pt x="804" y="12628"/>
                  </a:lnTo>
                  <a:lnTo>
                    <a:pt x="804" y="12542"/>
                  </a:lnTo>
                  <a:lnTo>
                    <a:pt x="880" y="12509"/>
                  </a:lnTo>
                  <a:lnTo>
                    <a:pt x="906" y="12475"/>
                  </a:lnTo>
                  <a:lnTo>
                    <a:pt x="944" y="12475"/>
                  </a:lnTo>
                  <a:lnTo>
                    <a:pt x="957" y="12509"/>
                  </a:lnTo>
                  <a:lnTo>
                    <a:pt x="1033" y="12509"/>
                  </a:lnTo>
                  <a:lnTo>
                    <a:pt x="1084" y="12406"/>
                  </a:lnTo>
                  <a:lnTo>
                    <a:pt x="1071" y="12287"/>
                  </a:lnTo>
                  <a:lnTo>
                    <a:pt x="1084" y="12218"/>
                  </a:lnTo>
                  <a:lnTo>
                    <a:pt x="1135" y="12167"/>
                  </a:lnTo>
                  <a:lnTo>
                    <a:pt x="1148" y="12030"/>
                  </a:lnTo>
                  <a:lnTo>
                    <a:pt x="1187" y="11945"/>
                  </a:lnTo>
                  <a:lnTo>
                    <a:pt x="1263" y="11945"/>
                  </a:lnTo>
                  <a:lnTo>
                    <a:pt x="1327" y="11996"/>
                  </a:lnTo>
                  <a:lnTo>
                    <a:pt x="1390" y="12048"/>
                  </a:lnTo>
                  <a:lnTo>
                    <a:pt x="1390" y="12115"/>
                  </a:lnTo>
                  <a:lnTo>
                    <a:pt x="1377" y="12235"/>
                  </a:lnTo>
                  <a:lnTo>
                    <a:pt x="1390" y="12320"/>
                  </a:lnTo>
                  <a:lnTo>
                    <a:pt x="1454" y="12320"/>
                  </a:lnTo>
                  <a:lnTo>
                    <a:pt x="1480" y="12406"/>
                  </a:lnTo>
                  <a:lnTo>
                    <a:pt x="1467" y="12509"/>
                  </a:lnTo>
                  <a:lnTo>
                    <a:pt x="1480" y="12628"/>
                  </a:lnTo>
                  <a:lnTo>
                    <a:pt x="1480" y="12799"/>
                  </a:lnTo>
                  <a:lnTo>
                    <a:pt x="1543" y="12902"/>
                  </a:lnTo>
                  <a:lnTo>
                    <a:pt x="1543" y="12970"/>
                  </a:lnTo>
                  <a:lnTo>
                    <a:pt x="1607" y="12988"/>
                  </a:lnTo>
                  <a:lnTo>
                    <a:pt x="1697" y="12988"/>
                  </a:lnTo>
                  <a:lnTo>
                    <a:pt x="1760" y="12919"/>
                  </a:lnTo>
                  <a:lnTo>
                    <a:pt x="1773" y="12885"/>
                  </a:lnTo>
                  <a:lnTo>
                    <a:pt x="1875" y="12816"/>
                  </a:lnTo>
                  <a:lnTo>
                    <a:pt x="1952" y="12748"/>
                  </a:lnTo>
                  <a:lnTo>
                    <a:pt x="1965" y="12645"/>
                  </a:lnTo>
                  <a:lnTo>
                    <a:pt x="2016" y="12594"/>
                  </a:lnTo>
                  <a:lnTo>
                    <a:pt x="2169" y="12475"/>
                  </a:lnTo>
                  <a:lnTo>
                    <a:pt x="2271" y="12423"/>
                  </a:lnTo>
                  <a:lnTo>
                    <a:pt x="2284" y="12542"/>
                  </a:lnTo>
                  <a:lnTo>
                    <a:pt x="2424" y="12509"/>
                  </a:lnTo>
                  <a:lnTo>
                    <a:pt x="2462" y="12423"/>
                  </a:lnTo>
                  <a:lnTo>
                    <a:pt x="2615" y="12423"/>
                  </a:lnTo>
                  <a:lnTo>
                    <a:pt x="2628" y="12509"/>
                  </a:lnTo>
                  <a:lnTo>
                    <a:pt x="2513" y="12645"/>
                  </a:lnTo>
                  <a:lnTo>
                    <a:pt x="2590" y="12663"/>
                  </a:lnTo>
                  <a:lnTo>
                    <a:pt x="2615" y="12628"/>
                  </a:lnTo>
                  <a:lnTo>
                    <a:pt x="2667" y="12628"/>
                  </a:lnTo>
                  <a:lnTo>
                    <a:pt x="2730" y="12680"/>
                  </a:lnTo>
                  <a:lnTo>
                    <a:pt x="2756" y="12663"/>
                  </a:lnTo>
                  <a:lnTo>
                    <a:pt x="2820" y="12663"/>
                  </a:lnTo>
                  <a:lnTo>
                    <a:pt x="2858" y="12628"/>
                  </a:lnTo>
                  <a:lnTo>
                    <a:pt x="2883" y="12577"/>
                  </a:lnTo>
                  <a:lnTo>
                    <a:pt x="2934" y="12577"/>
                  </a:lnTo>
                  <a:lnTo>
                    <a:pt x="2985" y="12645"/>
                  </a:lnTo>
                  <a:lnTo>
                    <a:pt x="3037" y="12799"/>
                  </a:lnTo>
                  <a:lnTo>
                    <a:pt x="3190" y="13107"/>
                  </a:lnTo>
                  <a:lnTo>
                    <a:pt x="3266" y="13175"/>
                  </a:lnTo>
                  <a:lnTo>
                    <a:pt x="3292" y="13312"/>
                  </a:lnTo>
                  <a:lnTo>
                    <a:pt x="3330" y="13363"/>
                  </a:lnTo>
                  <a:lnTo>
                    <a:pt x="3381" y="13432"/>
                  </a:lnTo>
                  <a:lnTo>
                    <a:pt x="3521" y="13448"/>
                  </a:lnTo>
                  <a:lnTo>
                    <a:pt x="3649" y="13448"/>
                  </a:lnTo>
                  <a:lnTo>
                    <a:pt x="3712" y="13483"/>
                  </a:lnTo>
                  <a:lnTo>
                    <a:pt x="3738" y="13585"/>
                  </a:lnTo>
                  <a:lnTo>
                    <a:pt x="3878" y="13654"/>
                  </a:lnTo>
                  <a:lnTo>
                    <a:pt x="3993" y="13739"/>
                  </a:lnTo>
                  <a:lnTo>
                    <a:pt x="4057" y="13961"/>
                  </a:lnTo>
                  <a:lnTo>
                    <a:pt x="4146" y="14098"/>
                  </a:lnTo>
                  <a:lnTo>
                    <a:pt x="4261" y="14183"/>
                  </a:lnTo>
                  <a:lnTo>
                    <a:pt x="4312" y="14303"/>
                  </a:lnTo>
                  <a:lnTo>
                    <a:pt x="4312" y="14526"/>
                  </a:lnTo>
                  <a:lnTo>
                    <a:pt x="4376" y="14731"/>
                  </a:lnTo>
                  <a:lnTo>
                    <a:pt x="4465" y="14765"/>
                  </a:lnTo>
                  <a:lnTo>
                    <a:pt x="4504" y="14970"/>
                  </a:lnTo>
                  <a:lnTo>
                    <a:pt x="4529" y="15140"/>
                  </a:lnTo>
                  <a:lnTo>
                    <a:pt x="4478" y="15243"/>
                  </a:lnTo>
                  <a:lnTo>
                    <a:pt x="4465" y="15192"/>
                  </a:lnTo>
                  <a:lnTo>
                    <a:pt x="4401" y="15140"/>
                  </a:lnTo>
                  <a:lnTo>
                    <a:pt x="4312" y="15294"/>
                  </a:lnTo>
                  <a:lnTo>
                    <a:pt x="4325" y="15363"/>
                  </a:lnTo>
                  <a:lnTo>
                    <a:pt x="4338" y="15414"/>
                  </a:lnTo>
                  <a:lnTo>
                    <a:pt x="4427" y="15482"/>
                  </a:lnTo>
                  <a:lnTo>
                    <a:pt x="4414" y="15671"/>
                  </a:lnTo>
                  <a:lnTo>
                    <a:pt x="4453" y="15755"/>
                  </a:lnTo>
                  <a:lnTo>
                    <a:pt x="4427" y="15824"/>
                  </a:lnTo>
                  <a:lnTo>
                    <a:pt x="4465" y="15841"/>
                  </a:lnTo>
                  <a:lnTo>
                    <a:pt x="4517" y="15926"/>
                  </a:lnTo>
                  <a:lnTo>
                    <a:pt x="4517" y="16012"/>
                  </a:lnTo>
                  <a:lnTo>
                    <a:pt x="4542" y="16012"/>
                  </a:lnTo>
                  <a:lnTo>
                    <a:pt x="4567" y="16131"/>
                  </a:lnTo>
                  <a:lnTo>
                    <a:pt x="4644" y="16165"/>
                  </a:lnTo>
                  <a:lnTo>
                    <a:pt x="4695" y="16081"/>
                  </a:lnTo>
                  <a:lnTo>
                    <a:pt x="4771" y="16081"/>
                  </a:lnTo>
                  <a:lnTo>
                    <a:pt x="4797" y="16148"/>
                  </a:lnTo>
                  <a:lnTo>
                    <a:pt x="4886" y="16165"/>
                  </a:lnTo>
                  <a:lnTo>
                    <a:pt x="4950" y="16251"/>
                  </a:lnTo>
                  <a:lnTo>
                    <a:pt x="4989" y="16268"/>
                  </a:lnTo>
                  <a:lnTo>
                    <a:pt x="5040" y="16405"/>
                  </a:lnTo>
                  <a:lnTo>
                    <a:pt x="5103" y="16405"/>
                  </a:lnTo>
                  <a:lnTo>
                    <a:pt x="5116" y="16491"/>
                  </a:lnTo>
                  <a:lnTo>
                    <a:pt x="5142" y="16473"/>
                  </a:lnTo>
                  <a:lnTo>
                    <a:pt x="5154" y="16439"/>
                  </a:lnTo>
                  <a:lnTo>
                    <a:pt x="5243" y="16508"/>
                  </a:lnTo>
                  <a:lnTo>
                    <a:pt x="5282" y="16575"/>
                  </a:lnTo>
                  <a:lnTo>
                    <a:pt x="5346" y="16575"/>
                  </a:lnTo>
                  <a:lnTo>
                    <a:pt x="5384" y="16593"/>
                  </a:lnTo>
                  <a:lnTo>
                    <a:pt x="5422" y="16508"/>
                  </a:lnTo>
                  <a:lnTo>
                    <a:pt x="5525" y="16491"/>
                  </a:lnTo>
                  <a:lnTo>
                    <a:pt x="5652" y="16559"/>
                  </a:lnTo>
                  <a:lnTo>
                    <a:pt x="5678" y="16610"/>
                  </a:lnTo>
                  <a:lnTo>
                    <a:pt x="5754" y="16610"/>
                  </a:lnTo>
                  <a:lnTo>
                    <a:pt x="5818" y="16661"/>
                  </a:lnTo>
                  <a:lnTo>
                    <a:pt x="5920" y="16815"/>
                  </a:lnTo>
                  <a:lnTo>
                    <a:pt x="5997" y="16815"/>
                  </a:lnTo>
                  <a:lnTo>
                    <a:pt x="6073" y="16866"/>
                  </a:lnTo>
                  <a:lnTo>
                    <a:pt x="6111" y="16918"/>
                  </a:lnTo>
                  <a:lnTo>
                    <a:pt x="6175" y="17020"/>
                  </a:lnTo>
                  <a:lnTo>
                    <a:pt x="6201" y="17123"/>
                  </a:lnTo>
                  <a:lnTo>
                    <a:pt x="6239" y="17106"/>
                  </a:lnTo>
                  <a:lnTo>
                    <a:pt x="6239" y="16952"/>
                  </a:lnTo>
                  <a:lnTo>
                    <a:pt x="6290" y="16918"/>
                  </a:lnTo>
                  <a:lnTo>
                    <a:pt x="6303" y="16952"/>
                  </a:lnTo>
                  <a:lnTo>
                    <a:pt x="6379" y="16952"/>
                  </a:lnTo>
                  <a:lnTo>
                    <a:pt x="6456" y="17020"/>
                  </a:lnTo>
                  <a:lnTo>
                    <a:pt x="6456" y="17157"/>
                  </a:lnTo>
                  <a:lnTo>
                    <a:pt x="6558" y="17259"/>
                  </a:lnTo>
                  <a:lnTo>
                    <a:pt x="6660" y="17208"/>
                  </a:lnTo>
                  <a:lnTo>
                    <a:pt x="6749" y="17208"/>
                  </a:lnTo>
                  <a:lnTo>
                    <a:pt x="6736" y="17413"/>
                  </a:lnTo>
                  <a:lnTo>
                    <a:pt x="6762" y="17533"/>
                  </a:lnTo>
                  <a:lnTo>
                    <a:pt x="6826" y="17516"/>
                  </a:lnTo>
                  <a:lnTo>
                    <a:pt x="6928" y="17584"/>
                  </a:lnTo>
                  <a:lnTo>
                    <a:pt x="6966" y="17516"/>
                  </a:lnTo>
                  <a:lnTo>
                    <a:pt x="7055" y="17498"/>
                  </a:lnTo>
                  <a:lnTo>
                    <a:pt x="7119" y="17413"/>
                  </a:lnTo>
                  <a:lnTo>
                    <a:pt x="7247" y="17413"/>
                  </a:lnTo>
                  <a:lnTo>
                    <a:pt x="7323" y="17464"/>
                  </a:lnTo>
                  <a:lnTo>
                    <a:pt x="7349" y="17584"/>
                  </a:lnTo>
                  <a:lnTo>
                    <a:pt x="7451" y="17636"/>
                  </a:lnTo>
                  <a:lnTo>
                    <a:pt x="7528" y="17772"/>
                  </a:lnTo>
                  <a:lnTo>
                    <a:pt x="7578" y="17789"/>
                  </a:lnTo>
                  <a:lnTo>
                    <a:pt x="7668" y="17755"/>
                  </a:lnTo>
                  <a:lnTo>
                    <a:pt x="7706" y="17772"/>
                  </a:lnTo>
                  <a:lnTo>
                    <a:pt x="7795" y="17721"/>
                  </a:lnTo>
                  <a:lnTo>
                    <a:pt x="7884" y="17721"/>
                  </a:lnTo>
                  <a:lnTo>
                    <a:pt x="7936" y="17636"/>
                  </a:lnTo>
                  <a:lnTo>
                    <a:pt x="8025" y="17636"/>
                  </a:lnTo>
                  <a:lnTo>
                    <a:pt x="8050" y="17721"/>
                  </a:lnTo>
                  <a:lnTo>
                    <a:pt x="8076" y="17858"/>
                  </a:lnTo>
                  <a:lnTo>
                    <a:pt x="8140" y="17926"/>
                  </a:lnTo>
                  <a:lnTo>
                    <a:pt x="8216" y="17875"/>
                  </a:lnTo>
                  <a:lnTo>
                    <a:pt x="8293" y="17670"/>
                  </a:lnTo>
                  <a:lnTo>
                    <a:pt x="8459" y="17533"/>
                  </a:lnTo>
                  <a:lnTo>
                    <a:pt x="8561" y="17516"/>
                  </a:lnTo>
                  <a:lnTo>
                    <a:pt x="8612" y="17601"/>
                  </a:lnTo>
                  <a:lnTo>
                    <a:pt x="8778" y="17618"/>
                  </a:lnTo>
                  <a:lnTo>
                    <a:pt x="8842" y="17670"/>
                  </a:lnTo>
                  <a:lnTo>
                    <a:pt x="8931" y="17601"/>
                  </a:lnTo>
                  <a:lnTo>
                    <a:pt x="9033" y="17618"/>
                  </a:lnTo>
                  <a:lnTo>
                    <a:pt x="9071" y="17703"/>
                  </a:lnTo>
                  <a:lnTo>
                    <a:pt x="9135" y="17703"/>
                  </a:lnTo>
                  <a:lnTo>
                    <a:pt x="9262" y="17670"/>
                  </a:lnTo>
                  <a:lnTo>
                    <a:pt x="9326" y="17670"/>
                  </a:lnTo>
                  <a:lnTo>
                    <a:pt x="9365" y="17533"/>
                  </a:lnTo>
                  <a:lnTo>
                    <a:pt x="9416" y="17498"/>
                  </a:lnTo>
                  <a:lnTo>
                    <a:pt x="9480" y="17516"/>
                  </a:lnTo>
                  <a:lnTo>
                    <a:pt x="9480" y="17448"/>
                  </a:lnTo>
                  <a:lnTo>
                    <a:pt x="9531" y="17431"/>
                  </a:lnTo>
                  <a:lnTo>
                    <a:pt x="9569" y="17328"/>
                  </a:lnTo>
                  <a:lnTo>
                    <a:pt x="9633" y="17242"/>
                  </a:lnTo>
                  <a:lnTo>
                    <a:pt x="9697" y="17208"/>
                  </a:lnTo>
                  <a:lnTo>
                    <a:pt x="9837" y="17174"/>
                  </a:lnTo>
                  <a:lnTo>
                    <a:pt x="9900" y="17037"/>
                  </a:lnTo>
                  <a:lnTo>
                    <a:pt x="9900" y="16935"/>
                  </a:lnTo>
                  <a:lnTo>
                    <a:pt x="9952" y="16935"/>
                  </a:lnTo>
                  <a:lnTo>
                    <a:pt x="10028" y="16849"/>
                  </a:lnTo>
                  <a:lnTo>
                    <a:pt x="10092" y="16986"/>
                  </a:lnTo>
                  <a:lnTo>
                    <a:pt x="10194" y="16935"/>
                  </a:lnTo>
                  <a:lnTo>
                    <a:pt x="10322" y="17003"/>
                  </a:lnTo>
                  <a:lnTo>
                    <a:pt x="10373" y="16952"/>
                  </a:lnTo>
                  <a:lnTo>
                    <a:pt x="10347" y="16866"/>
                  </a:lnTo>
                  <a:lnTo>
                    <a:pt x="10513" y="16747"/>
                  </a:lnTo>
                  <a:lnTo>
                    <a:pt x="10564" y="16764"/>
                  </a:lnTo>
                  <a:lnTo>
                    <a:pt x="10589" y="16832"/>
                  </a:lnTo>
                  <a:lnTo>
                    <a:pt x="10641" y="16832"/>
                  </a:lnTo>
                  <a:lnTo>
                    <a:pt x="10653" y="16866"/>
                  </a:lnTo>
                  <a:lnTo>
                    <a:pt x="10602" y="17003"/>
                  </a:lnTo>
                  <a:lnTo>
                    <a:pt x="10641" y="17071"/>
                  </a:lnTo>
                  <a:lnTo>
                    <a:pt x="10692" y="17071"/>
                  </a:lnTo>
                  <a:lnTo>
                    <a:pt x="10730" y="17037"/>
                  </a:lnTo>
                  <a:lnTo>
                    <a:pt x="10755" y="17106"/>
                  </a:lnTo>
                  <a:lnTo>
                    <a:pt x="10794" y="17191"/>
                  </a:lnTo>
                  <a:lnTo>
                    <a:pt x="10794" y="17259"/>
                  </a:lnTo>
                  <a:lnTo>
                    <a:pt x="10730" y="17345"/>
                  </a:lnTo>
                  <a:lnTo>
                    <a:pt x="10755" y="17431"/>
                  </a:lnTo>
                  <a:lnTo>
                    <a:pt x="10832" y="17448"/>
                  </a:lnTo>
                  <a:lnTo>
                    <a:pt x="10883" y="17413"/>
                  </a:lnTo>
                  <a:lnTo>
                    <a:pt x="10947" y="17448"/>
                  </a:lnTo>
                  <a:lnTo>
                    <a:pt x="10985" y="17533"/>
                  </a:lnTo>
                  <a:lnTo>
                    <a:pt x="11049" y="17498"/>
                  </a:lnTo>
                  <a:lnTo>
                    <a:pt x="11125" y="17533"/>
                  </a:lnTo>
                  <a:lnTo>
                    <a:pt x="11177" y="17498"/>
                  </a:lnTo>
                  <a:lnTo>
                    <a:pt x="11278" y="17498"/>
                  </a:lnTo>
                  <a:lnTo>
                    <a:pt x="11304" y="17618"/>
                  </a:lnTo>
                  <a:lnTo>
                    <a:pt x="11393" y="17703"/>
                  </a:lnTo>
                  <a:lnTo>
                    <a:pt x="11406" y="17841"/>
                  </a:lnTo>
                  <a:lnTo>
                    <a:pt x="11470" y="17841"/>
                  </a:lnTo>
                  <a:lnTo>
                    <a:pt x="11534" y="17943"/>
                  </a:lnTo>
                  <a:lnTo>
                    <a:pt x="11534" y="18063"/>
                  </a:lnTo>
                  <a:lnTo>
                    <a:pt x="11584" y="18233"/>
                  </a:lnTo>
                  <a:lnTo>
                    <a:pt x="11597" y="18370"/>
                  </a:lnTo>
                  <a:lnTo>
                    <a:pt x="11584" y="18576"/>
                  </a:lnTo>
                  <a:lnTo>
                    <a:pt x="11584" y="18661"/>
                  </a:lnTo>
                  <a:lnTo>
                    <a:pt x="11559" y="18729"/>
                  </a:lnTo>
                  <a:lnTo>
                    <a:pt x="11495" y="18781"/>
                  </a:lnTo>
                  <a:lnTo>
                    <a:pt x="11483" y="18866"/>
                  </a:lnTo>
                  <a:lnTo>
                    <a:pt x="11444" y="18883"/>
                  </a:lnTo>
                  <a:lnTo>
                    <a:pt x="11431" y="18951"/>
                  </a:lnTo>
                  <a:lnTo>
                    <a:pt x="11470" y="19036"/>
                  </a:lnTo>
                  <a:lnTo>
                    <a:pt x="11431" y="19071"/>
                  </a:lnTo>
                  <a:lnTo>
                    <a:pt x="11393" y="19053"/>
                  </a:lnTo>
                  <a:lnTo>
                    <a:pt x="11342" y="19139"/>
                  </a:lnTo>
                  <a:lnTo>
                    <a:pt x="11304" y="19208"/>
                  </a:lnTo>
                  <a:lnTo>
                    <a:pt x="11342" y="19258"/>
                  </a:lnTo>
                  <a:lnTo>
                    <a:pt x="11304" y="19327"/>
                  </a:lnTo>
                  <a:lnTo>
                    <a:pt x="11304" y="19413"/>
                  </a:lnTo>
                  <a:lnTo>
                    <a:pt x="11368" y="19464"/>
                  </a:lnTo>
                  <a:lnTo>
                    <a:pt x="11444" y="19566"/>
                  </a:lnTo>
                  <a:lnTo>
                    <a:pt x="11431" y="19686"/>
                  </a:lnTo>
                  <a:lnTo>
                    <a:pt x="11470" y="19806"/>
                  </a:lnTo>
                  <a:lnTo>
                    <a:pt x="11547" y="19720"/>
                  </a:lnTo>
                  <a:lnTo>
                    <a:pt x="11713" y="19669"/>
                  </a:lnTo>
                  <a:lnTo>
                    <a:pt x="11725" y="19737"/>
                  </a:lnTo>
                  <a:lnTo>
                    <a:pt x="11713" y="19806"/>
                  </a:lnTo>
                  <a:lnTo>
                    <a:pt x="11750" y="19840"/>
                  </a:lnTo>
                  <a:lnTo>
                    <a:pt x="11840" y="19823"/>
                  </a:lnTo>
                  <a:lnTo>
                    <a:pt x="11853" y="19909"/>
                  </a:lnTo>
                  <a:lnTo>
                    <a:pt x="11840" y="19993"/>
                  </a:lnTo>
                  <a:lnTo>
                    <a:pt x="11878" y="20062"/>
                  </a:lnTo>
                  <a:lnTo>
                    <a:pt x="11967" y="20079"/>
                  </a:lnTo>
                  <a:lnTo>
                    <a:pt x="11942" y="20114"/>
                  </a:lnTo>
                  <a:lnTo>
                    <a:pt x="11980" y="20181"/>
                  </a:lnTo>
                  <a:lnTo>
                    <a:pt x="11993" y="20148"/>
                  </a:lnTo>
                  <a:lnTo>
                    <a:pt x="12082" y="20148"/>
                  </a:lnTo>
                  <a:lnTo>
                    <a:pt x="12159" y="20198"/>
                  </a:lnTo>
                  <a:lnTo>
                    <a:pt x="12159" y="20267"/>
                  </a:lnTo>
                  <a:lnTo>
                    <a:pt x="12120" y="20353"/>
                  </a:lnTo>
                  <a:lnTo>
                    <a:pt x="12133" y="20421"/>
                  </a:lnTo>
                  <a:lnTo>
                    <a:pt x="12044" y="20575"/>
                  </a:lnTo>
                  <a:lnTo>
                    <a:pt x="11980" y="20660"/>
                  </a:lnTo>
                  <a:lnTo>
                    <a:pt x="11993" y="20711"/>
                  </a:lnTo>
                  <a:lnTo>
                    <a:pt x="12044" y="20694"/>
                  </a:lnTo>
                  <a:lnTo>
                    <a:pt x="12159" y="20694"/>
                  </a:lnTo>
                  <a:lnTo>
                    <a:pt x="12184" y="20746"/>
                  </a:lnTo>
                  <a:lnTo>
                    <a:pt x="12235" y="20677"/>
                  </a:lnTo>
                  <a:lnTo>
                    <a:pt x="12286" y="20763"/>
                  </a:lnTo>
                  <a:lnTo>
                    <a:pt x="12261" y="20865"/>
                  </a:lnTo>
                  <a:lnTo>
                    <a:pt x="12286" y="20968"/>
                  </a:lnTo>
                  <a:lnTo>
                    <a:pt x="12363" y="21019"/>
                  </a:lnTo>
                  <a:lnTo>
                    <a:pt x="12401" y="20951"/>
                  </a:lnTo>
                  <a:lnTo>
                    <a:pt x="12491" y="20951"/>
                  </a:lnTo>
                  <a:lnTo>
                    <a:pt x="12644" y="20865"/>
                  </a:lnTo>
                  <a:lnTo>
                    <a:pt x="12708" y="20882"/>
                  </a:lnTo>
                  <a:lnTo>
                    <a:pt x="12708" y="21002"/>
                  </a:lnTo>
                  <a:lnTo>
                    <a:pt x="12682" y="21019"/>
                  </a:lnTo>
                  <a:lnTo>
                    <a:pt x="12720" y="21053"/>
                  </a:lnTo>
                  <a:lnTo>
                    <a:pt x="12758" y="21139"/>
                  </a:lnTo>
                  <a:lnTo>
                    <a:pt x="12835" y="21104"/>
                  </a:lnTo>
                  <a:lnTo>
                    <a:pt x="12899" y="21121"/>
                  </a:lnTo>
                  <a:lnTo>
                    <a:pt x="12886" y="21002"/>
                  </a:lnTo>
                  <a:lnTo>
                    <a:pt x="12886" y="20882"/>
                  </a:lnTo>
                  <a:lnTo>
                    <a:pt x="12861" y="20797"/>
                  </a:lnTo>
                  <a:lnTo>
                    <a:pt x="12861" y="20626"/>
                  </a:lnTo>
                  <a:lnTo>
                    <a:pt x="12899" y="20592"/>
                  </a:lnTo>
                  <a:lnTo>
                    <a:pt x="12899" y="20524"/>
                  </a:lnTo>
                  <a:lnTo>
                    <a:pt x="13027" y="20524"/>
                  </a:lnTo>
                  <a:lnTo>
                    <a:pt x="13064" y="20506"/>
                  </a:lnTo>
                  <a:lnTo>
                    <a:pt x="13090" y="20489"/>
                  </a:lnTo>
                  <a:lnTo>
                    <a:pt x="13116" y="20438"/>
                  </a:lnTo>
                  <a:lnTo>
                    <a:pt x="13141" y="20403"/>
                  </a:lnTo>
                  <a:lnTo>
                    <a:pt x="13218" y="20353"/>
                  </a:lnTo>
                  <a:lnTo>
                    <a:pt x="13269" y="20370"/>
                  </a:lnTo>
                  <a:lnTo>
                    <a:pt x="13256" y="20438"/>
                  </a:lnTo>
                  <a:lnTo>
                    <a:pt x="13281" y="20455"/>
                  </a:lnTo>
                  <a:lnTo>
                    <a:pt x="13333" y="20455"/>
                  </a:lnTo>
                  <a:lnTo>
                    <a:pt x="13345" y="20370"/>
                  </a:lnTo>
                  <a:lnTo>
                    <a:pt x="13396" y="20336"/>
                  </a:lnTo>
                  <a:lnTo>
                    <a:pt x="13473" y="20421"/>
                  </a:lnTo>
                  <a:lnTo>
                    <a:pt x="13511" y="20353"/>
                  </a:lnTo>
                  <a:lnTo>
                    <a:pt x="13562" y="20353"/>
                  </a:lnTo>
                  <a:lnTo>
                    <a:pt x="13575" y="20421"/>
                  </a:lnTo>
                  <a:lnTo>
                    <a:pt x="13652" y="20370"/>
                  </a:lnTo>
                  <a:lnTo>
                    <a:pt x="13652" y="20319"/>
                  </a:lnTo>
                  <a:lnTo>
                    <a:pt x="13753" y="20267"/>
                  </a:lnTo>
                  <a:lnTo>
                    <a:pt x="13817" y="20336"/>
                  </a:lnTo>
                  <a:lnTo>
                    <a:pt x="13945" y="20267"/>
                  </a:lnTo>
                  <a:lnTo>
                    <a:pt x="13919" y="20114"/>
                  </a:lnTo>
                  <a:lnTo>
                    <a:pt x="13996" y="20079"/>
                  </a:lnTo>
                  <a:lnTo>
                    <a:pt x="14085" y="20079"/>
                  </a:lnTo>
                  <a:lnTo>
                    <a:pt x="14136" y="20011"/>
                  </a:lnTo>
                  <a:lnTo>
                    <a:pt x="14213" y="20079"/>
                  </a:lnTo>
                  <a:lnTo>
                    <a:pt x="14213" y="20148"/>
                  </a:lnTo>
                  <a:lnTo>
                    <a:pt x="14289" y="20164"/>
                  </a:lnTo>
                  <a:lnTo>
                    <a:pt x="14315" y="20233"/>
                  </a:lnTo>
                  <a:lnTo>
                    <a:pt x="14481" y="20233"/>
                  </a:lnTo>
                  <a:lnTo>
                    <a:pt x="14519" y="20267"/>
                  </a:lnTo>
                  <a:lnTo>
                    <a:pt x="14608" y="20233"/>
                  </a:lnTo>
                  <a:lnTo>
                    <a:pt x="14660" y="20284"/>
                  </a:lnTo>
                  <a:lnTo>
                    <a:pt x="14660" y="20370"/>
                  </a:lnTo>
                  <a:lnTo>
                    <a:pt x="14596" y="20403"/>
                  </a:lnTo>
                  <a:lnTo>
                    <a:pt x="14558" y="20575"/>
                  </a:lnTo>
                  <a:lnTo>
                    <a:pt x="14608" y="20592"/>
                  </a:lnTo>
                  <a:lnTo>
                    <a:pt x="14621" y="20677"/>
                  </a:lnTo>
                  <a:lnTo>
                    <a:pt x="14774" y="20746"/>
                  </a:lnTo>
                  <a:lnTo>
                    <a:pt x="14787" y="20831"/>
                  </a:lnTo>
                  <a:lnTo>
                    <a:pt x="14864" y="20848"/>
                  </a:lnTo>
                  <a:lnTo>
                    <a:pt x="14927" y="20916"/>
                  </a:lnTo>
                  <a:lnTo>
                    <a:pt x="14991" y="20865"/>
                  </a:lnTo>
                  <a:lnTo>
                    <a:pt x="15030" y="20916"/>
                  </a:lnTo>
                  <a:lnTo>
                    <a:pt x="15067" y="20882"/>
                  </a:lnTo>
                  <a:lnTo>
                    <a:pt x="15132" y="20934"/>
                  </a:lnTo>
                  <a:lnTo>
                    <a:pt x="15157" y="20934"/>
                  </a:lnTo>
                  <a:lnTo>
                    <a:pt x="15183" y="20916"/>
                  </a:lnTo>
                  <a:lnTo>
                    <a:pt x="15221" y="20951"/>
                  </a:lnTo>
                  <a:lnTo>
                    <a:pt x="15272" y="20916"/>
                  </a:lnTo>
                  <a:lnTo>
                    <a:pt x="15272" y="20865"/>
                  </a:lnTo>
                  <a:lnTo>
                    <a:pt x="15297" y="20763"/>
                  </a:lnTo>
                  <a:lnTo>
                    <a:pt x="15323" y="20848"/>
                  </a:lnTo>
                  <a:lnTo>
                    <a:pt x="15387" y="20951"/>
                  </a:lnTo>
                  <a:lnTo>
                    <a:pt x="15425" y="20934"/>
                  </a:lnTo>
                  <a:lnTo>
                    <a:pt x="15514" y="21019"/>
                  </a:lnTo>
                  <a:lnTo>
                    <a:pt x="15591" y="21019"/>
                  </a:lnTo>
                  <a:lnTo>
                    <a:pt x="15629" y="20934"/>
                  </a:lnTo>
                  <a:lnTo>
                    <a:pt x="15680" y="21002"/>
                  </a:lnTo>
                  <a:lnTo>
                    <a:pt x="15744" y="20968"/>
                  </a:lnTo>
                  <a:lnTo>
                    <a:pt x="15769" y="21002"/>
                  </a:lnTo>
                  <a:lnTo>
                    <a:pt x="15769" y="21019"/>
                  </a:lnTo>
                  <a:lnTo>
                    <a:pt x="15732" y="21036"/>
                  </a:lnTo>
                  <a:lnTo>
                    <a:pt x="15706" y="21121"/>
                  </a:lnTo>
                  <a:lnTo>
                    <a:pt x="15668" y="21207"/>
                  </a:lnTo>
                  <a:lnTo>
                    <a:pt x="15668" y="21259"/>
                  </a:lnTo>
                  <a:lnTo>
                    <a:pt x="15744" y="21395"/>
                  </a:lnTo>
                  <a:lnTo>
                    <a:pt x="15795" y="21446"/>
                  </a:lnTo>
                  <a:lnTo>
                    <a:pt x="15795" y="21481"/>
                  </a:lnTo>
                  <a:lnTo>
                    <a:pt x="15808" y="21600"/>
                  </a:lnTo>
                  <a:lnTo>
                    <a:pt x="15821" y="21566"/>
                  </a:lnTo>
                  <a:lnTo>
                    <a:pt x="15859" y="21514"/>
                  </a:lnTo>
                  <a:lnTo>
                    <a:pt x="15910" y="21531"/>
                  </a:lnTo>
                  <a:lnTo>
                    <a:pt x="15935" y="21549"/>
                  </a:lnTo>
                  <a:lnTo>
                    <a:pt x="15961" y="21549"/>
                  </a:lnTo>
                  <a:lnTo>
                    <a:pt x="16025" y="21464"/>
                  </a:lnTo>
                  <a:lnTo>
                    <a:pt x="16012" y="21429"/>
                  </a:lnTo>
                  <a:lnTo>
                    <a:pt x="15986" y="21395"/>
                  </a:lnTo>
                  <a:lnTo>
                    <a:pt x="15986" y="21378"/>
                  </a:lnTo>
                  <a:lnTo>
                    <a:pt x="15948" y="21292"/>
                  </a:lnTo>
                  <a:lnTo>
                    <a:pt x="15897" y="21292"/>
                  </a:lnTo>
                  <a:lnTo>
                    <a:pt x="15872" y="21207"/>
                  </a:lnTo>
                  <a:lnTo>
                    <a:pt x="15885" y="21173"/>
                  </a:lnTo>
                  <a:lnTo>
                    <a:pt x="15948" y="21104"/>
                  </a:lnTo>
                  <a:lnTo>
                    <a:pt x="15948" y="21002"/>
                  </a:lnTo>
                  <a:lnTo>
                    <a:pt x="15961" y="21002"/>
                  </a:lnTo>
                  <a:lnTo>
                    <a:pt x="15986" y="20951"/>
                  </a:lnTo>
                  <a:lnTo>
                    <a:pt x="15999" y="21002"/>
                  </a:lnTo>
                  <a:lnTo>
                    <a:pt x="16012" y="21019"/>
                  </a:lnTo>
                  <a:lnTo>
                    <a:pt x="16025" y="21019"/>
                  </a:lnTo>
                  <a:lnTo>
                    <a:pt x="16012" y="21036"/>
                  </a:lnTo>
                  <a:lnTo>
                    <a:pt x="16012" y="21053"/>
                  </a:lnTo>
                  <a:lnTo>
                    <a:pt x="16050" y="21053"/>
                  </a:lnTo>
                  <a:lnTo>
                    <a:pt x="16025" y="21087"/>
                  </a:lnTo>
                  <a:lnTo>
                    <a:pt x="16063" y="21104"/>
                  </a:lnTo>
                  <a:lnTo>
                    <a:pt x="16088" y="21036"/>
                  </a:lnTo>
                  <a:lnTo>
                    <a:pt x="16152" y="21019"/>
                  </a:lnTo>
                  <a:lnTo>
                    <a:pt x="16191" y="20951"/>
                  </a:lnTo>
                  <a:lnTo>
                    <a:pt x="16229" y="21002"/>
                  </a:lnTo>
                  <a:lnTo>
                    <a:pt x="16305" y="20951"/>
                  </a:lnTo>
                  <a:lnTo>
                    <a:pt x="16382" y="20916"/>
                  </a:lnTo>
                  <a:lnTo>
                    <a:pt x="16344" y="20848"/>
                  </a:lnTo>
                  <a:lnTo>
                    <a:pt x="16407" y="20848"/>
                  </a:lnTo>
                  <a:lnTo>
                    <a:pt x="16471" y="20797"/>
                  </a:lnTo>
                  <a:lnTo>
                    <a:pt x="16548" y="20848"/>
                  </a:lnTo>
                  <a:lnTo>
                    <a:pt x="16586" y="20831"/>
                  </a:lnTo>
                  <a:lnTo>
                    <a:pt x="16663" y="20780"/>
                  </a:lnTo>
                  <a:lnTo>
                    <a:pt x="16727" y="20694"/>
                  </a:lnTo>
                  <a:lnTo>
                    <a:pt x="16777" y="20608"/>
                  </a:lnTo>
                  <a:lnTo>
                    <a:pt x="16790" y="20575"/>
                  </a:lnTo>
                  <a:lnTo>
                    <a:pt x="16816" y="20592"/>
                  </a:lnTo>
                  <a:lnTo>
                    <a:pt x="16841" y="20626"/>
                  </a:lnTo>
                  <a:lnTo>
                    <a:pt x="16867" y="20592"/>
                  </a:lnTo>
                  <a:lnTo>
                    <a:pt x="16905" y="20524"/>
                  </a:lnTo>
                  <a:lnTo>
                    <a:pt x="16956" y="20489"/>
                  </a:lnTo>
                  <a:lnTo>
                    <a:pt x="16943" y="20370"/>
                  </a:lnTo>
                  <a:lnTo>
                    <a:pt x="16918" y="20284"/>
                  </a:lnTo>
                  <a:lnTo>
                    <a:pt x="16943" y="20233"/>
                  </a:lnTo>
                  <a:lnTo>
                    <a:pt x="16918" y="20164"/>
                  </a:lnTo>
                  <a:lnTo>
                    <a:pt x="17033" y="20267"/>
                  </a:lnTo>
                  <a:lnTo>
                    <a:pt x="17046" y="20336"/>
                  </a:lnTo>
                  <a:lnTo>
                    <a:pt x="17109" y="20421"/>
                  </a:lnTo>
                  <a:lnTo>
                    <a:pt x="17160" y="20403"/>
                  </a:lnTo>
                  <a:lnTo>
                    <a:pt x="17135" y="20455"/>
                  </a:lnTo>
                  <a:lnTo>
                    <a:pt x="17083" y="20506"/>
                  </a:lnTo>
                  <a:lnTo>
                    <a:pt x="17096" y="20541"/>
                  </a:lnTo>
                  <a:lnTo>
                    <a:pt x="17224" y="20455"/>
                  </a:lnTo>
                  <a:lnTo>
                    <a:pt x="17224" y="20353"/>
                  </a:lnTo>
                  <a:lnTo>
                    <a:pt x="17288" y="20336"/>
                  </a:lnTo>
                  <a:lnTo>
                    <a:pt x="17326" y="20284"/>
                  </a:lnTo>
                  <a:lnTo>
                    <a:pt x="17390" y="20336"/>
                  </a:lnTo>
                  <a:lnTo>
                    <a:pt x="17428" y="20319"/>
                  </a:lnTo>
                  <a:lnTo>
                    <a:pt x="17454" y="20250"/>
                  </a:lnTo>
                  <a:lnTo>
                    <a:pt x="17492" y="20250"/>
                  </a:lnTo>
                  <a:lnTo>
                    <a:pt x="17505" y="20181"/>
                  </a:lnTo>
                  <a:lnTo>
                    <a:pt x="17543" y="20250"/>
                  </a:lnTo>
                  <a:lnTo>
                    <a:pt x="17594" y="20336"/>
                  </a:lnTo>
                  <a:lnTo>
                    <a:pt x="17619" y="20284"/>
                  </a:lnTo>
                  <a:lnTo>
                    <a:pt x="17645" y="20198"/>
                  </a:lnTo>
                  <a:lnTo>
                    <a:pt x="17671" y="20198"/>
                  </a:lnTo>
                  <a:lnTo>
                    <a:pt x="17683" y="20233"/>
                  </a:lnTo>
                  <a:lnTo>
                    <a:pt x="17735" y="20233"/>
                  </a:lnTo>
                  <a:lnTo>
                    <a:pt x="17747" y="20181"/>
                  </a:lnTo>
                  <a:lnTo>
                    <a:pt x="17824" y="20181"/>
                  </a:lnTo>
                  <a:lnTo>
                    <a:pt x="17862" y="20114"/>
                  </a:lnTo>
                  <a:lnTo>
                    <a:pt x="17901" y="20079"/>
                  </a:lnTo>
                  <a:lnTo>
                    <a:pt x="17913" y="20148"/>
                  </a:lnTo>
                  <a:lnTo>
                    <a:pt x="17926" y="20096"/>
                  </a:lnTo>
                  <a:lnTo>
                    <a:pt x="17977" y="20096"/>
                  </a:lnTo>
                  <a:lnTo>
                    <a:pt x="18028" y="20079"/>
                  </a:lnTo>
                  <a:lnTo>
                    <a:pt x="18002" y="20011"/>
                  </a:lnTo>
                  <a:lnTo>
                    <a:pt x="18041" y="19942"/>
                  </a:lnTo>
                  <a:lnTo>
                    <a:pt x="18054" y="19840"/>
                  </a:lnTo>
                  <a:lnTo>
                    <a:pt x="18028" y="19754"/>
                  </a:lnTo>
                  <a:lnTo>
                    <a:pt x="18054" y="19771"/>
                  </a:lnTo>
                  <a:lnTo>
                    <a:pt x="18091" y="19720"/>
                  </a:lnTo>
                  <a:lnTo>
                    <a:pt x="18168" y="19686"/>
                  </a:lnTo>
                  <a:lnTo>
                    <a:pt x="18181" y="19737"/>
                  </a:lnTo>
                  <a:lnTo>
                    <a:pt x="18244" y="19737"/>
                  </a:lnTo>
                  <a:lnTo>
                    <a:pt x="18257" y="19635"/>
                  </a:lnTo>
                  <a:lnTo>
                    <a:pt x="18296" y="19635"/>
                  </a:lnTo>
                  <a:lnTo>
                    <a:pt x="18308" y="19566"/>
                  </a:lnTo>
                  <a:lnTo>
                    <a:pt x="18347" y="19566"/>
                  </a:lnTo>
                  <a:lnTo>
                    <a:pt x="18347" y="19583"/>
                  </a:lnTo>
                  <a:lnTo>
                    <a:pt x="18360" y="19583"/>
                  </a:lnTo>
                  <a:lnTo>
                    <a:pt x="18410" y="19498"/>
                  </a:lnTo>
                  <a:lnTo>
                    <a:pt x="18449" y="19566"/>
                  </a:lnTo>
                  <a:lnTo>
                    <a:pt x="18449" y="19464"/>
                  </a:lnTo>
                  <a:lnTo>
                    <a:pt x="18500" y="19464"/>
                  </a:lnTo>
                  <a:lnTo>
                    <a:pt x="18513" y="19378"/>
                  </a:lnTo>
                  <a:lnTo>
                    <a:pt x="18461" y="19344"/>
                  </a:lnTo>
                  <a:lnTo>
                    <a:pt x="18410" y="19396"/>
                  </a:lnTo>
                  <a:lnTo>
                    <a:pt x="18321" y="19293"/>
                  </a:lnTo>
                  <a:lnTo>
                    <a:pt x="18436" y="19293"/>
                  </a:lnTo>
                  <a:lnTo>
                    <a:pt x="18500" y="19174"/>
                  </a:lnTo>
                  <a:lnTo>
                    <a:pt x="18513" y="19225"/>
                  </a:lnTo>
                  <a:lnTo>
                    <a:pt x="18564" y="19174"/>
                  </a:lnTo>
                  <a:lnTo>
                    <a:pt x="18666" y="19258"/>
                  </a:lnTo>
                  <a:lnTo>
                    <a:pt x="18679" y="19156"/>
                  </a:lnTo>
                  <a:lnTo>
                    <a:pt x="18627" y="19139"/>
                  </a:lnTo>
                  <a:lnTo>
                    <a:pt x="18602" y="19088"/>
                  </a:lnTo>
                  <a:lnTo>
                    <a:pt x="18615" y="19036"/>
                  </a:lnTo>
                  <a:lnTo>
                    <a:pt x="18679" y="19088"/>
                  </a:lnTo>
                  <a:lnTo>
                    <a:pt x="18730" y="19036"/>
                  </a:lnTo>
                  <a:lnTo>
                    <a:pt x="18704" y="19003"/>
                  </a:lnTo>
                  <a:lnTo>
                    <a:pt x="18666" y="19003"/>
                  </a:lnTo>
                  <a:lnTo>
                    <a:pt x="18666" y="18917"/>
                  </a:lnTo>
                  <a:lnTo>
                    <a:pt x="18615" y="18883"/>
                  </a:lnTo>
                  <a:lnTo>
                    <a:pt x="18666" y="18866"/>
                  </a:lnTo>
                  <a:lnTo>
                    <a:pt x="18691" y="18900"/>
                  </a:lnTo>
                  <a:lnTo>
                    <a:pt x="18730" y="18900"/>
                  </a:lnTo>
                  <a:lnTo>
                    <a:pt x="18755" y="18951"/>
                  </a:lnTo>
                  <a:lnTo>
                    <a:pt x="18755" y="18883"/>
                  </a:lnTo>
                  <a:lnTo>
                    <a:pt x="18691" y="18814"/>
                  </a:lnTo>
                  <a:lnTo>
                    <a:pt x="18691" y="18729"/>
                  </a:lnTo>
                  <a:lnTo>
                    <a:pt x="18742" y="18729"/>
                  </a:lnTo>
                  <a:lnTo>
                    <a:pt x="18755" y="18695"/>
                  </a:lnTo>
                  <a:lnTo>
                    <a:pt x="18819" y="18746"/>
                  </a:lnTo>
                  <a:lnTo>
                    <a:pt x="18819" y="18814"/>
                  </a:lnTo>
                  <a:lnTo>
                    <a:pt x="18857" y="18814"/>
                  </a:lnTo>
                  <a:lnTo>
                    <a:pt x="18883" y="18883"/>
                  </a:lnTo>
                  <a:lnTo>
                    <a:pt x="18896" y="18781"/>
                  </a:lnTo>
                  <a:lnTo>
                    <a:pt x="18870" y="18712"/>
                  </a:lnTo>
                  <a:lnTo>
                    <a:pt x="18832" y="18712"/>
                  </a:lnTo>
                  <a:lnTo>
                    <a:pt x="18819" y="18643"/>
                  </a:lnTo>
                  <a:lnTo>
                    <a:pt x="18870" y="18643"/>
                  </a:lnTo>
                  <a:lnTo>
                    <a:pt x="18870" y="18576"/>
                  </a:lnTo>
                  <a:lnTo>
                    <a:pt x="18819" y="18559"/>
                  </a:lnTo>
                  <a:lnTo>
                    <a:pt x="18896" y="18456"/>
                  </a:lnTo>
                  <a:lnTo>
                    <a:pt x="18857" y="18404"/>
                  </a:lnTo>
                  <a:lnTo>
                    <a:pt x="18806" y="18404"/>
                  </a:lnTo>
                  <a:lnTo>
                    <a:pt x="18768" y="18456"/>
                  </a:lnTo>
                  <a:lnTo>
                    <a:pt x="18780" y="18370"/>
                  </a:lnTo>
                  <a:lnTo>
                    <a:pt x="18870" y="18302"/>
                  </a:lnTo>
                  <a:lnTo>
                    <a:pt x="18985" y="18233"/>
                  </a:lnTo>
                  <a:lnTo>
                    <a:pt x="18946" y="18182"/>
                  </a:lnTo>
                  <a:lnTo>
                    <a:pt x="18896" y="18233"/>
                  </a:lnTo>
                  <a:lnTo>
                    <a:pt x="18819" y="18131"/>
                  </a:lnTo>
                  <a:lnTo>
                    <a:pt x="18883" y="18131"/>
                  </a:lnTo>
                  <a:lnTo>
                    <a:pt x="18832" y="18046"/>
                  </a:lnTo>
                  <a:lnTo>
                    <a:pt x="18780" y="18046"/>
                  </a:lnTo>
                  <a:lnTo>
                    <a:pt x="18819" y="18011"/>
                  </a:lnTo>
                  <a:lnTo>
                    <a:pt x="18780" y="17960"/>
                  </a:lnTo>
                  <a:lnTo>
                    <a:pt x="18832" y="17960"/>
                  </a:lnTo>
                  <a:lnTo>
                    <a:pt x="18857" y="17892"/>
                  </a:lnTo>
                  <a:lnTo>
                    <a:pt x="18921" y="17892"/>
                  </a:lnTo>
                  <a:lnTo>
                    <a:pt x="18896" y="17977"/>
                  </a:lnTo>
                  <a:lnTo>
                    <a:pt x="18946" y="17977"/>
                  </a:lnTo>
                  <a:lnTo>
                    <a:pt x="19049" y="17858"/>
                  </a:lnTo>
                  <a:lnTo>
                    <a:pt x="19049" y="17789"/>
                  </a:lnTo>
                  <a:lnTo>
                    <a:pt x="19125" y="17806"/>
                  </a:lnTo>
                  <a:lnTo>
                    <a:pt x="19074" y="17721"/>
                  </a:lnTo>
                  <a:lnTo>
                    <a:pt x="19023" y="17721"/>
                  </a:lnTo>
                  <a:lnTo>
                    <a:pt x="19049" y="17636"/>
                  </a:lnTo>
                  <a:lnTo>
                    <a:pt x="19087" y="17703"/>
                  </a:lnTo>
                  <a:lnTo>
                    <a:pt x="19138" y="17670"/>
                  </a:lnTo>
                  <a:lnTo>
                    <a:pt x="19138" y="17584"/>
                  </a:lnTo>
                  <a:lnTo>
                    <a:pt x="19176" y="17550"/>
                  </a:lnTo>
                  <a:lnTo>
                    <a:pt x="19138" y="17498"/>
                  </a:lnTo>
                  <a:lnTo>
                    <a:pt x="19138" y="17431"/>
                  </a:lnTo>
                  <a:lnTo>
                    <a:pt x="19189" y="17413"/>
                  </a:lnTo>
                  <a:lnTo>
                    <a:pt x="19151" y="17345"/>
                  </a:lnTo>
                  <a:lnTo>
                    <a:pt x="19151" y="17293"/>
                  </a:lnTo>
                  <a:lnTo>
                    <a:pt x="19087" y="17242"/>
                  </a:lnTo>
                  <a:lnTo>
                    <a:pt x="19189" y="17276"/>
                  </a:lnTo>
                  <a:lnTo>
                    <a:pt x="19215" y="17242"/>
                  </a:lnTo>
                  <a:lnTo>
                    <a:pt x="19278" y="17071"/>
                  </a:lnTo>
                  <a:lnTo>
                    <a:pt x="19329" y="17071"/>
                  </a:lnTo>
                  <a:lnTo>
                    <a:pt x="19342" y="17123"/>
                  </a:lnTo>
                  <a:lnTo>
                    <a:pt x="19368" y="17174"/>
                  </a:lnTo>
                  <a:lnTo>
                    <a:pt x="19380" y="17088"/>
                  </a:lnTo>
                  <a:lnTo>
                    <a:pt x="19418" y="17037"/>
                  </a:lnTo>
                  <a:lnTo>
                    <a:pt x="19393" y="16935"/>
                  </a:lnTo>
                  <a:lnTo>
                    <a:pt x="19316" y="16935"/>
                  </a:lnTo>
                  <a:lnTo>
                    <a:pt x="19278" y="16901"/>
                  </a:lnTo>
                  <a:lnTo>
                    <a:pt x="19316" y="16866"/>
                  </a:lnTo>
                  <a:lnTo>
                    <a:pt x="19368" y="16866"/>
                  </a:lnTo>
                  <a:lnTo>
                    <a:pt x="19406" y="16832"/>
                  </a:lnTo>
                  <a:lnTo>
                    <a:pt x="19380" y="16781"/>
                  </a:lnTo>
                  <a:lnTo>
                    <a:pt x="19329" y="16747"/>
                  </a:lnTo>
                  <a:lnTo>
                    <a:pt x="19380" y="16696"/>
                  </a:lnTo>
                  <a:lnTo>
                    <a:pt x="19406" y="16696"/>
                  </a:lnTo>
                  <a:lnTo>
                    <a:pt x="19406" y="16661"/>
                  </a:lnTo>
                  <a:lnTo>
                    <a:pt x="19380" y="16610"/>
                  </a:lnTo>
                  <a:lnTo>
                    <a:pt x="19252" y="16610"/>
                  </a:lnTo>
                  <a:lnTo>
                    <a:pt x="19265" y="16575"/>
                  </a:lnTo>
                  <a:lnTo>
                    <a:pt x="19342" y="16491"/>
                  </a:lnTo>
                  <a:lnTo>
                    <a:pt x="19406" y="16508"/>
                  </a:lnTo>
                  <a:lnTo>
                    <a:pt x="19418" y="16491"/>
                  </a:lnTo>
                  <a:lnTo>
                    <a:pt x="19444" y="16439"/>
                  </a:lnTo>
                  <a:lnTo>
                    <a:pt x="19469" y="16491"/>
                  </a:lnTo>
                  <a:lnTo>
                    <a:pt x="19495" y="16508"/>
                  </a:lnTo>
                  <a:lnTo>
                    <a:pt x="19521" y="16473"/>
                  </a:lnTo>
                  <a:lnTo>
                    <a:pt x="19508" y="16405"/>
                  </a:lnTo>
                  <a:lnTo>
                    <a:pt x="19495" y="16268"/>
                  </a:lnTo>
                  <a:lnTo>
                    <a:pt x="19457" y="16234"/>
                  </a:lnTo>
                  <a:lnTo>
                    <a:pt x="19406" y="16303"/>
                  </a:lnTo>
                  <a:lnTo>
                    <a:pt x="19418" y="16320"/>
                  </a:lnTo>
                  <a:lnTo>
                    <a:pt x="19418" y="16353"/>
                  </a:lnTo>
                  <a:lnTo>
                    <a:pt x="19368" y="16337"/>
                  </a:lnTo>
                  <a:lnTo>
                    <a:pt x="19265" y="16439"/>
                  </a:lnTo>
                  <a:lnTo>
                    <a:pt x="19215" y="16422"/>
                  </a:lnTo>
                  <a:lnTo>
                    <a:pt x="19215" y="16337"/>
                  </a:lnTo>
                  <a:lnTo>
                    <a:pt x="19316" y="16320"/>
                  </a:lnTo>
                  <a:lnTo>
                    <a:pt x="19469" y="16131"/>
                  </a:lnTo>
                  <a:lnTo>
                    <a:pt x="19457" y="16098"/>
                  </a:lnTo>
                  <a:lnTo>
                    <a:pt x="19393" y="16098"/>
                  </a:lnTo>
                  <a:lnTo>
                    <a:pt x="19368" y="16046"/>
                  </a:lnTo>
                  <a:lnTo>
                    <a:pt x="19342" y="16081"/>
                  </a:lnTo>
                  <a:lnTo>
                    <a:pt x="19240" y="15893"/>
                  </a:lnTo>
                  <a:lnTo>
                    <a:pt x="19138" y="15876"/>
                  </a:lnTo>
                  <a:lnTo>
                    <a:pt x="19049" y="15995"/>
                  </a:lnTo>
                  <a:lnTo>
                    <a:pt x="18985" y="15978"/>
                  </a:lnTo>
                  <a:lnTo>
                    <a:pt x="18921" y="15841"/>
                  </a:lnTo>
                  <a:lnTo>
                    <a:pt x="18832" y="15876"/>
                  </a:lnTo>
                  <a:lnTo>
                    <a:pt x="18768" y="15926"/>
                  </a:lnTo>
                  <a:lnTo>
                    <a:pt x="18742" y="16012"/>
                  </a:lnTo>
                  <a:lnTo>
                    <a:pt x="18755" y="15909"/>
                  </a:lnTo>
                  <a:lnTo>
                    <a:pt x="18832" y="15824"/>
                  </a:lnTo>
                  <a:lnTo>
                    <a:pt x="18883" y="15824"/>
                  </a:lnTo>
                  <a:lnTo>
                    <a:pt x="18933" y="15790"/>
                  </a:lnTo>
                  <a:lnTo>
                    <a:pt x="19010" y="15824"/>
                  </a:lnTo>
                  <a:lnTo>
                    <a:pt x="19074" y="15807"/>
                  </a:lnTo>
                  <a:lnTo>
                    <a:pt x="19074" y="15721"/>
                  </a:lnTo>
                  <a:lnTo>
                    <a:pt x="19099" y="15671"/>
                  </a:lnTo>
                  <a:lnTo>
                    <a:pt x="19151" y="15671"/>
                  </a:lnTo>
                  <a:lnTo>
                    <a:pt x="19240" y="15550"/>
                  </a:lnTo>
                  <a:lnTo>
                    <a:pt x="19329" y="15533"/>
                  </a:lnTo>
                  <a:lnTo>
                    <a:pt x="19329" y="15465"/>
                  </a:lnTo>
                  <a:lnTo>
                    <a:pt x="19252" y="15294"/>
                  </a:lnTo>
                  <a:lnTo>
                    <a:pt x="19074" y="15140"/>
                  </a:lnTo>
                  <a:lnTo>
                    <a:pt x="18946" y="15038"/>
                  </a:lnTo>
                  <a:lnTo>
                    <a:pt x="18806" y="14867"/>
                  </a:lnTo>
                  <a:lnTo>
                    <a:pt x="18742" y="14867"/>
                  </a:lnTo>
                  <a:lnTo>
                    <a:pt x="18627" y="14970"/>
                  </a:lnTo>
                  <a:lnTo>
                    <a:pt x="18564" y="14953"/>
                  </a:lnTo>
                  <a:lnTo>
                    <a:pt x="18487" y="14850"/>
                  </a:lnTo>
                  <a:lnTo>
                    <a:pt x="18487" y="14781"/>
                  </a:lnTo>
                  <a:lnTo>
                    <a:pt x="18436" y="14765"/>
                  </a:lnTo>
                  <a:lnTo>
                    <a:pt x="18360" y="14798"/>
                  </a:lnTo>
                  <a:lnTo>
                    <a:pt x="18283" y="14798"/>
                  </a:lnTo>
                  <a:lnTo>
                    <a:pt x="18194" y="14815"/>
                  </a:lnTo>
                  <a:lnTo>
                    <a:pt x="18104" y="14987"/>
                  </a:lnTo>
                  <a:lnTo>
                    <a:pt x="18181" y="14781"/>
                  </a:lnTo>
                  <a:lnTo>
                    <a:pt x="18244" y="14731"/>
                  </a:lnTo>
                  <a:lnTo>
                    <a:pt x="18283" y="14765"/>
                  </a:lnTo>
                  <a:lnTo>
                    <a:pt x="18321" y="14765"/>
                  </a:lnTo>
                  <a:lnTo>
                    <a:pt x="18347" y="14713"/>
                  </a:lnTo>
                  <a:lnTo>
                    <a:pt x="18410" y="14765"/>
                  </a:lnTo>
                  <a:lnTo>
                    <a:pt x="18500" y="14696"/>
                  </a:lnTo>
                  <a:lnTo>
                    <a:pt x="18538" y="14850"/>
                  </a:lnTo>
                  <a:lnTo>
                    <a:pt x="18576" y="14884"/>
                  </a:lnTo>
                  <a:lnTo>
                    <a:pt x="18640" y="14884"/>
                  </a:lnTo>
                  <a:lnTo>
                    <a:pt x="18691" y="14798"/>
                  </a:lnTo>
                  <a:lnTo>
                    <a:pt x="18806" y="14815"/>
                  </a:lnTo>
                  <a:lnTo>
                    <a:pt x="18883" y="14901"/>
                  </a:lnTo>
                  <a:lnTo>
                    <a:pt x="18933" y="14901"/>
                  </a:lnTo>
                  <a:lnTo>
                    <a:pt x="19010" y="14987"/>
                  </a:lnTo>
                  <a:lnTo>
                    <a:pt x="19099" y="14936"/>
                  </a:lnTo>
                  <a:lnTo>
                    <a:pt x="19252" y="14987"/>
                  </a:lnTo>
                  <a:lnTo>
                    <a:pt x="19304" y="14970"/>
                  </a:lnTo>
                  <a:lnTo>
                    <a:pt x="19240" y="14815"/>
                  </a:lnTo>
                  <a:lnTo>
                    <a:pt x="19202" y="14798"/>
                  </a:lnTo>
                  <a:lnTo>
                    <a:pt x="19099" y="14679"/>
                  </a:lnTo>
                  <a:lnTo>
                    <a:pt x="19099" y="14628"/>
                  </a:lnTo>
                  <a:lnTo>
                    <a:pt x="19074" y="14593"/>
                  </a:lnTo>
                  <a:lnTo>
                    <a:pt x="19010" y="14610"/>
                  </a:lnTo>
                  <a:lnTo>
                    <a:pt x="18933" y="14559"/>
                  </a:lnTo>
                  <a:lnTo>
                    <a:pt x="18832" y="14371"/>
                  </a:lnTo>
                  <a:lnTo>
                    <a:pt x="18832" y="14252"/>
                  </a:lnTo>
                  <a:lnTo>
                    <a:pt x="18704" y="14115"/>
                  </a:lnTo>
                  <a:lnTo>
                    <a:pt x="18704" y="13961"/>
                  </a:lnTo>
                  <a:lnTo>
                    <a:pt x="18627" y="13944"/>
                  </a:lnTo>
                  <a:lnTo>
                    <a:pt x="18666" y="13842"/>
                  </a:lnTo>
                  <a:lnTo>
                    <a:pt x="18640" y="13825"/>
                  </a:lnTo>
                  <a:lnTo>
                    <a:pt x="18538" y="13534"/>
                  </a:lnTo>
                  <a:lnTo>
                    <a:pt x="18347" y="13398"/>
                  </a:lnTo>
                  <a:lnTo>
                    <a:pt x="18296" y="13432"/>
                  </a:lnTo>
                  <a:lnTo>
                    <a:pt x="18296" y="13363"/>
                  </a:lnTo>
                  <a:lnTo>
                    <a:pt x="18117" y="13260"/>
                  </a:lnTo>
                  <a:lnTo>
                    <a:pt x="18091" y="13260"/>
                  </a:lnTo>
                  <a:lnTo>
                    <a:pt x="18091" y="13021"/>
                  </a:lnTo>
                  <a:lnTo>
                    <a:pt x="18117" y="12850"/>
                  </a:lnTo>
                  <a:lnTo>
                    <a:pt x="18091" y="12748"/>
                  </a:lnTo>
                  <a:lnTo>
                    <a:pt x="18104" y="12628"/>
                  </a:lnTo>
                  <a:lnTo>
                    <a:pt x="18117" y="12645"/>
                  </a:lnTo>
                  <a:lnTo>
                    <a:pt x="18181" y="12628"/>
                  </a:lnTo>
                  <a:lnTo>
                    <a:pt x="18244" y="12492"/>
                  </a:lnTo>
                  <a:lnTo>
                    <a:pt x="18283" y="12509"/>
                  </a:lnTo>
                  <a:lnTo>
                    <a:pt x="18347" y="12406"/>
                  </a:lnTo>
                  <a:lnTo>
                    <a:pt x="18283" y="12372"/>
                  </a:lnTo>
                  <a:lnTo>
                    <a:pt x="18244" y="12304"/>
                  </a:lnTo>
                  <a:lnTo>
                    <a:pt x="18296" y="12218"/>
                  </a:lnTo>
                  <a:lnTo>
                    <a:pt x="18410" y="12235"/>
                  </a:lnTo>
                  <a:lnTo>
                    <a:pt x="18410" y="12132"/>
                  </a:lnTo>
                  <a:lnTo>
                    <a:pt x="18487" y="12115"/>
                  </a:lnTo>
                  <a:lnTo>
                    <a:pt x="18487" y="12030"/>
                  </a:lnTo>
                  <a:lnTo>
                    <a:pt x="18410" y="11962"/>
                  </a:lnTo>
                  <a:lnTo>
                    <a:pt x="18487" y="11962"/>
                  </a:lnTo>
                  <a:lnTo>
                    <a:pt x="18551" y="11996"/>
                  </a:lnTo>
                  <a:lnTo>
                    <a:pt x="18564" y="11962"/>
                  </a:lnTo>
                  <a:lnTo>
                    <a:pt x="18627" y="11962"/>
                  </a:lnTo>
                  <a:lnTo>
                    <a:pt x="18691" y="11893"/>
                  </a:lnTo>
                  <a:lnTo>
                    <a:pt x="18730" y="11893"/>
                  </a:lnTo>
                  <a:lnTo>
                    <a:pt x="18806" y="11740"/>
                  </a:lnTo>
                  <a:lnTo>
                    <a:pt x="18832" y="11808"/>
                  </a:lnTo>
                  <a:lnTo>
                    <a:pt x="18870" y="11774"/>
                  </a:lnTo>
                  <a:lnTo>
                    <a:pt x="18870" y="11808"/>
                  </a:lnTo>
                  <a:lnTo>
                    <a:pt x="18959" y="11893"/>
                  </a:lnTo>
                  <a:lnTo>
                    <a:pt x="19049" y="11791"/>
                  </a:lnTo>
                  <a:lnTo>
                    <a:pt x="19049" y="11740"/>
                  </a:lnTo>
                  <a:lnTo>
                    <a:pt x="18997" y="11722"/>
                  </a:lnTo>
                  <a:lnTo>
                    <a:pt x="18985" y="11638"/>
                  </a:lnTo>
                  <a:lnTo>
                    <a:pt x="19023" y="11603"/>
                  </a:lnTo>
                  <a:lnTo>
                    <a:pt x="19062" y="11603"/>
                  </a:lnTo>
                  <a:lnTo>
                    <a:pt x="19010" y="11483"/>
                  </a:lnTo>
                  <a:lnTo>
                    <a:pt x="19010" y="11432"/>
                  </a:lnTo>
                  <a:lnTo>
                    <a:pt x="19087" y="11398"/>
                  </a:lnTo>
                  <a:lnTo>
                    <a:pt x="19049" y="11381"/>
                  </a:lnTo>
                  <a:lnTo>
                    <a:pt x="18959" y="11398"/>
                  </a:lnTo>
                  <a:lnTo>
                    <a:pt x="18870" y="11398"/>
                  </a:lnTo>
                  <a:lnTo>
                    <a:pt x="18870" y="11364"/>
                  </a:lnTo>
                  <a:lnTo>
                    <a:pt x="18780" y="11364"/>
                  </a:lnTo>
                  <a:lnTo>
                    <a:pt x="18755" y="11398"/>
                  </a:lnTo>
                  <a:lnTo>
                    <a:pt x="18538" y="11432"/>
                  </a:lnTo>
                  <a:lnTo>
                    <a:pt x="18487" y="11364"/>
                  </a:lnTo>
                  <a:lnTo>
                    <a:pt x="18449" y="11347"/>
                  </a:lnTo>
                  <a:lnTo>
                    <a:pt x="18410" y="11261"/>
                  </a:lnTo>
                  <a:lnTo>
                    <a:pt x="18372" y="11227"/>
                  </a:lnTo>
                  <a:lnTo>
                    <a:pt x="18347" y="11193"/>
                  </a:lnTo>
                  <a:lnTo>
                    <a:pt x="18181" y="11295"/>
                  </a:lnTo>
                  <a:lnTo>
                    <a:pt x="18104" y="11295"/>
                  </a:lnTo>
                  <a:lnTo>
                    <a:pt x="18130" y="11347"/>
                  </a:lnTo>
                  <a:lnTo>
                    <a:pt x="18130" y="11432"/>
                  </a:lnTo>
                  <a:lnTo>
                    <a:pt x="18091" y="11466"/>
                  </a:lnTo>
                  <a:lnTo>
                    <a:pt x="17990" y="11517"/>
                  </a:lnTo>
                  <a:lnTo>
                    <a:pt x="18002" y="11535"/>
                  </a:lnTo>
                  <a:lnTo>
                    <a:pt x="18041" y="11603"/>
                  </a:lnTo>
                  <a:lnTo>
                    <a:pt x="18002" y="11688"/>
                  </a:lnTo>
                  <a:lnTo>
                    <a:pt x="17977" y="11722"/>
                  </a:lnTo>
                  <a:lnTo>
                    <a:pt x="17901" y="11688"/>
                  </a:lnTo>
                  <a:lnTo>
                    <a:pt x="17824" y="11740"/>
                  </a:lnTo>
                  <a:lnTo>
                    <a:pt x="17735" y="11722"/>
                  </a:lnTo>
                  <a:lnTo>
                    <a:pt x="17645" y="11483"/>
                  </a:lnTo>
                  <a:lnTo>
                    <a:pt x="17645" y="11364"/>
                  </a:lnTo>
                  <a:lnTo>
                    <a:pt x="17619" y="11278"/>
                  </a:lnTo>
                  <a:lnTo>
                    <a:pt x="17530" y="11278"/>
                  </a:lnTo>
                  <a:lnTo>
                    <a:pt x="17492" y="11295"/>
                  </a:lnTo>
                  <a:lnTo>
                    <a:pt x="17492" y="11261"/>
                  </a:lnTo>
                  <a:lnTo>
                    <a:pt x="17454" y="11261"/>
                  </a:lnTo>
                  <a:lnTo>
                    <a:pt x="17415" y="11312"/>
                  </a:lnTo>
                  <a:lnTo>
                    <a:pt x="17402" y="11261"/>
                  </a:lnTo>
                  <a:lnTo>
                    <a:pt x="17402" y="11295"/>
                  </a:lnTo>
                  <a:lnTo>
                    <a:pt x="17339" y="11193"/>
                  </a:lnTo>
                  <a:lnTo>
                    <a:pt x="17339" y="11125"/>
                  </a:lnTo>
                  <a:lnTo>
                    <a:pt x="17211" y="11022"/>
                  </a:lnTo>
                  <a:lnTo>
                    <a:pt x="17147" y="10954"/>
                  </a:lnTo>
                  <a:lnTo>
                    <a:pt x="17135" y="10851"/>
                  </a:lnTo>
                  <a:lnTo>
                    <a:pt x="17096" y="10749"/>
                  </a:lnTo>
                  <a:lnTo>
                    <a:pt x="17135" y="10698"/>
                  </a:lnTo>
                  <a:lnTo>
                    <a:pt x="17135" y="10612"/>
                  </a:lnTo>
                  <a:lnTo>
                    <a:pt x="17147" y="10510"/>
                  </a:lnTo>
                  <a:lnTo>
                    <a:pt x="17173" y="10458"/>
                  </a:lnTo>
                  <a:lnTo>
                    <a:pt x="17186" y="10424"/>
                  </a:lnTo>
                  <a:lnTo>
                    <a:pt x="17326" y="10493"/>
                  </a:lnTo>
                  <a:lnTo>
                    <a:pt x="17530" y="10493"/>
                  </a:lnTo>
                  <a:lnTo>
                    <a:pt x="17556" y="10372"/>
                  </a:lnTo>
                  <a:lnTo>
                    <a:pt x="17543" y="10338"/>
                  </a:lnTo>
                  <a:lnTo>
                    <a:pt x="17594" y="10338"/>
                  </a:lnTo>
                  <a:lnTo>
                    <a:pt x="17581" y="10202"/>
                  </a:lnTo>
                  <a:lnTo>
                    <a:pt x="17556" y="10185"/>
                  </a:lnTo>
                  <a:lnTo>
                    <a:pt x="17594" y="10150"/>
                  </a:lnTo>
                  <a:lnTo>
                    <a:pt x="17619" y="9911"/>
                  </a:lnTo>
                  <a:lnTo>
                    <a:pt x="17747" y="9809"/>
                  </a:lnTo>
                  <a:lnTo>
                    <a:pt x="17811" y="9809"/>
                  </a:lnTo>
                  <a:lnTo>
                    <a:pt x="17875" y="9672"/>
                  </a:lnTo>
                  <a:lnTo>
                    <a:pt x="17913" y="9672"/>
                  </a:lnTo>
                  <a:lnTo>
                    <a:pt x="17926" y="9484"/>
                  </a:lnTo>
                  <a:lnTo>
                    <a:pt x="17990" y="9382"/>
                  </a:lnTo>
                  <a:lnTo>
                    <a:pt x="18002" y="9262"/>
                  </a:lnTo>
                  <a:lnTo>
                    <a:pt x="18041" y="9245"/>
                  </a:lnTo>
                  <a:lnTo>
                    <a:pt x="18091" y="9142"/>
                  </a:lnTo>
                  <a:lnTo>
                    <a:pt x="18168" y="9142"/>
                  </a:lnTo>
                  <a:lnTo>
                    <a:pt x="18194" y="9160"/>
                  </a:lnTo>
                  <a:lnTo>
                    <a:pt x="18257" y="9160"/>
                  </a:lnTo>
                  <a:lnTo>
                    <a:pt x="18283" y="9074"/>
                  </a:lnTo>
                  <a:lnTo>
                    <a:pt x="18385" y="9245"/>
                  </a:lnTo>
                  <a:lnTo>
                    <a:pt x="18551" y="9382"/>
                  </a:lnTo>
                  <a:lnTo>
                    <a:pt x="18551" y="9467"/>
                  </a:lnTo>
                  <a:lnTo>
                    <a:pt x="18513" y="9484"/>
                  </a:lnTo>
                  <a:lnTo>
                    <a:pt x="18500" y="9552"/>
                  </a:lnTo>
                  <a:lnTo>
                    <a:pt x="18423" y="9672"/>
                  </a:lnTo>
                  <a:lnTo>
                    <a:pt x="18410" y="9809"/>
                  </a:lnTo>
                  <a:lnTo>
                    <a:pt x="18347" y="9809"/>
                  </a:lnTo>
                  <a:lnTo>
                    <a:pt x="18360" y="9826"/>
                  </a:lnTo>
                  <a:lnTo>
                    <a:pt x="18347" y="9945"/>
                  </a:lnTo>
                  <a:lnTo>
                    <a:pt x="18423" y="10065"/>
                  </a:lnTo>
                  <a:lnTo>
                    <a:pt x="18410" y="10116"/>
                  </a:lnTo>
                  <a:lnTo>
                    <a:pt x="18372" y="10150"/>
                  </a:lnTo>
                  <a:lnTo>
                    <a:pt x="18372" y="10185"/>
                  </a:lnTo>
                  <a:lnTo>
                    <a:pt x="18410" y="10253"/>
                  </a:lnTo>
                  <a:lnTo>
                    <a:pt x="18487" y="10202"/>
                  </a:lnTo>
                  <a:lnTo>
                    <a:pt x="18564" y="10116"/>
                  </a:lnTo>
                  <a:lnTo>
                    <a:pt x="18538" y="10202"/>
                  </a:lnTo>
                  <a:lnTo>
                    <a:pt x="18461" y="10270"/>
                  </a:lnTo>
                  <a:lnTo>
                    <a:pt x="18487" y="10321"/>
                  </a:lnTo>
                  <a:lnTo>
                    <a:pt x="18513" y="10338"/>
                  </a:lnTo>
                  <a:lnTo>
                    <a:pt x="18513" y="10372"/>
                  </a:lnTo>
                  <a:lnTo>
                    <a:pt x="18487" y="10407"/>
                  </a:lnTo>
                  <a:lnTo>
                    <a:pt x="18410" y="10407"/>
                  </a:lnTo>
                  <a:lnTo>
                    <a:pt x="18372" y="10458"/>
                  </a:lnTo>
                  <a:lnTo>
                    <a:pt x="18308" y="10458"/>
                  </a:lnTo>
                  <a:lnTo>
                    <a:pt x="18283" y="10527"/>
                  </a:lnTo>
                  <a:lnTo>
                    <a:pt x="18347" y="10595"/>
                  </a:lnTo>
                  <a:lnTo>
                    <a:pt x="18347" y="10663"/>
                  </a:lnTo>
                  <a:lnTo>
                    <a:pt x="18385" y="10663"/>
                  </a:lnTo>
                  <a:lnTo>
                    <a:pt x="18436" y="10577"/>
                  </a:lnTo>
                  <a:lnTo>
                    <a:pt x="18461" y="10577"/>
                  </a:lnTo>
                  <a:lnTo>
                    <a:pt x="18538" y="10458"/>
                  </a:lnTo>
                  <a:lnTo>
                    <a:pt x="18627" y="10407"/>
                  </a:lnTo>
                  <a:lnTo>
                    <a:pt x="18640" y="10372"/>
                  </a:lnTo>
                  <a:lnTo>
                    <a:pt x="18615" y="10270"/>
                  </a:lnTo>
                  <a:lnTo>
                    <a:pt x="18691" y="10185"/>
                  </a:lnTo>
                  <a:lnTo>
                    <a:pt x="18857" y="10031"/>
                  </a:lnTo>
                  <a:lnTo>
                    <a:pt x="18896" y="10031"/>
                  </a:lnTo>
                  <a:lnTo>
                    <a:pt x="18921" y="9945"/>
                  </a:lnTo>
                  <a:lnTo>
                    <a:pt x="18997" y="9945"/>
                  </a:lnTo>
                  <a:lnTo>
                    <a:pt x="19087" y="9843"/>
                  </a:lnTo>
                  <a:lnTo>
                    <a:pt x="19125" y="9894"/>
                  </a:lnTo>
                  <a:lnTo>
                    <a:pt x="19151" y="9894"/>
                  </a:lnTo>
                  <a:lnTo>
                    <a:pt x="19240" y="9860"/>
                  </a:lnTo>
                  <a:lnTo>
                    <a:pt x="19342" y="9723"/>
                  </a:lnTo>
                  <a:lnTo>
                    <a:pt x="19368" y="9809"/>
                  </a:lnTo>
                  <a:lnTo>
                    <a:pt x="19368" y="9518"/>
                  </a:lnTo>
                  <a:lnTo>
                    <a:pt x="19457" y="9432"/>
                  </a:lnTo>
                  <a:lnTo>
                    <a:pt x="19495" y="9313"/>
                  </a:lnTo>
                  <a:lnTo>
                    <a:pt x="19495" y="9227"/>
                  </a:lnTo>
                  <a:lnTo>
                    <a:pt x="19584" y="9142"/>
                  </a:lnTo>
                  <a:lnTo>
                    <a:pt x="19648" y="8988"/>
                  </a:lnTo>
                  <a:lnTo>
                    <a:pt x="19712" y="8955"/>
                  </a:lnTo>
                  <a:lnTo>
                    <a:pt x="19763" y="8715"/>
                  </a:lnTo>
                  <a:lnTo>
                    <a:pt x="19788" y="8630"/>
                  </a:lnTo>
                  <a:lnTo>
                    <a:pt x="19788" y="8442"/>
                  </a:lnTo>
                  <a:lnTo>
                    <a:pt x="19878" y="8322"/>
                  </a:lnTo>
                  <a:lnTo>
                    <a:pt x="19941" y="8459"/>
                  </a:lnTo>
                  <a:lnTo>
                    <a:pt x="19980" y="8493"/>
                  </a:lnTo>
                  <a:lnTo>
                    <a:pt x="20031" y="8561"/>
                  </a:lnTo>
                  <a:lnTo>
                    <a:pt x="20094" y="8527"/>
                  </a:lnTo>
                  <a:lnTo>
                    <a:pt x="20171" y="8561"/>
                  </a:lnTo>
                  <a:lnTo>
                    <a:pt x="20324" y="8544"/>
                  </a:lnTo>
                  <a:lnTo>
                    <a:pt x="20413" y="8561"/>
                  </a:lnTo>
                  <a:lnTo>
                    <a:pt x="20452" y="8442"/>
                  </a:lnTo>
                  <a:lnTo>
                    <a:pt x="20452" y="8373"/>
                  </a:lnTo>
                  <a:lnTo>
                    <a:pt x="20363" y="8271"/>
                  </a:lnTo>
                  <a:lnTo>
                    <a:pt x="20299" y="8202"/>
                  </a:lnTo>
                  <a:lnTo>
                    <a:pt x="20350" y="8134"/>
                  </a:lnTo>
                  <a:lnTo>
                    <a:pt x="20426" y="8134"/>
                  </a:lnTo>
                  <a:lnTo>
                    <a:pt x="20579" y="7980"/>
                  </a:lnTo>
                  <a:lnTo>
                    <a:pt x="20579" y="7877"/>
                  </a:lnTo>
                  <a:lnTo>
                    <a:pt x="20643" y="7775"/>
                  </a:lnTo>
                  <a:lnTo>
                    <a:pt x="20694" y="7775"/>
                  </a:lnTo>
                  <a:lnTo>
                    <a:pt x="20733" y="7689"/>
                  </a:lnTo>
                  <a:lnTo>
                    <a:pt x="20694" y="7605"/>
                  </a:lnTo>
                  <a:lnTo>
                    <a:pt x="20694" y="7416"/>
                  </a:lnTo>
                  <a:lnTo>
                    <a:pt x="20745" y="7382"/>
                  </a:lnTo>
                  <a:lnTo>
                    <a:pt x="20809" y="7450"/>
                  </a:lnTo>
                  <a:lnTo>
                    <a:pt x="20809" y="7536"/>
                  </a:lnTo>
                  <a:lnTo>
                    <a:pt x="20848" y="7605"/>
                  </a:lnTo>
                  <a:lnTo>
                    <a:pt x="20962" y="7621"/>
                  </a:lnTo>
                  <a:lnTo>
                    <a:pt x="20975" y="7672"/>
                  </a:lnTo>
                  <a:lnTo>
                    <a:pt x="20975" y="7587"/>
                  </a:lnTo>
                  <a:lnTo>
                    <a:pt x="20962" y="7553"/>
                  </a:lnTo>
                  <a:lnTo>
                    <a:pt x="20937" y="7467"/>
                  </a:lnTo>
                  <a:lnTo>
                    <a:pt x="20937" y="7450"/>
                  </a:lnTo>
                  <a:lnTo>
                    <a:pt x="20988" y="7416"/>
                  </a:lnTo>
                  <a:lnTo>
                    <a:pt x="21065" y="7433"/>
                  </a:lnTo>
                  <a:lnTo>
                    <a:pt x="21102" y="7416"/>
                  </a:lnTo>
                  <a:lnTo>
                    <a:pt x="21102" y="7331"/>
                  </a:lnTo>
                  <a:lnTo>
                    <a:pt x="21090" y="7279"/>
                  </a:lnTo>
                  <a:lnTo>
                    <a:pt x="21090" y="7211"/>
                  </a:lnTo>
                  <a:lnTo>
                    <a:pt x="21102" y="7177"/>
                  </a:lnTo>
                  <a:lnTo>
                    <a:pt x="21102" y="7006"/>
                  </a:lnTo>
                  <a:lnTo>
                    <a:pt x="21052" y="6954"/>
                  </a:lnTo>
                  <a:lnTo>
                    <a:pt x="21052" y="6732"/>
                  </a:lnTo>
                  <a:lnTo>
                    <a:pt x="21039" y="6613"/>
                  </a:lnTo>
                  <a:lnTo>
                    <a:pt x="21039" y="6527"/>
                  </a:lnTo>
                  <a:lnTo>
                    <a:pt x="21001" y="6442"/>
                  </a:lnTo>
                  <a:lnTo>
                    <a:pt x="20975" y="6391"/>
                  </a:lnTo>
                  <a:lnTo>
                    <a:pt x="20962" y="6322"/>
                  </a:lnTo>
                  <a:lnTo>
                    <a:pt x="20873" y="6152"/>
                  </a:lnTo>
                  <a:lnTo>
                    <a:pt x="20848" y="6066"/>
                  </a:lnTo>
                  <a:lnTo>
                    <a:pt x="20860" y="6015"/>
                  </a:lnTo>
                  <a:lnTo>
                    <a:pt x="20911" y="5998"/>
                  </a:lnTo>
                  <a:lnTo>
                    <a:pt x="20962" y="5981"/>
                  </a:lnTo>
                  <a:lnTo>
                    <a:pt x="20988" y="5929"/>
                  </a:lnTo>
                  <a:lnTo>
                    <a:pt x="21001" y="5878"/>
                  </a:lnTo>
                  <a:lnTo>
                    <a:pt x="21065" y="5724"/>
                  </a:lnTo>
                  <a:lnTo>
                    <a:pt x="21090" y="5724"/>
                  </a:lnTo>
                  <a:lnTo>
                    <a:pt x="21154" y="5742"/>
                  </a:lnTo>
                  <a:lnTo>
                    <a:pt x="21192" y="5759"/>
                  </a:lnTo>
                  <a:lnTo>
                    <a:pt x="21421" y="5810"/>
                  </a:lnTo>
                  <a:lnTo>
                    <a:pt x="21447" y="5827"/>
                  </a:lnTo>
                  <a:lnTo>
                    <a:pt x="21485" y="5827"/>
                  </a:lnTo>
                  <a:lnTo>
                    <a:pt x="21511" y="5793"/>
                  </a:lnTo>
                  <a:lnTo>
                    <a:pt x="21485" y="5656"/>
                  </a:lnTo>
                  <a:lnTo>
                    <a:pt x="21485" y="5622"/>
                  </a:lnTo>
                  <a:lnTo>
                    <a:pt x="21498" y="5571"/>
                  </a:lnTo>
                  <a:lnTo>
                    <a:pt x="21485" y="5537"/>
                  </a:lnTo>
                  <a:lnTo>
                    <a:pt x="21473" y="5468"/>
                  </a:lnTo>
                  <a:lnTo>
                    <a:pt x="21498" y="5382"/>
                  </a:lnTo>
                  <a:lnTo>
                    <a:pt x="21537" y="5366"/>
                  </a:lnTo>
                  <a:lnTo>
                    <a:pt x="21511" y="5280"/>
                  </a:lnTo>
                  <a:lnTo>
                    <a:pt x="21498" y="5229"/>
                  </a:lnTo>
                  <a:lnTo>
                    <a:pt x="21498" y="5212"/>
                  </a:lnTo>
                  <a:lnTo>
                    <a:pt x="21549" y="5160"/>
                  </a:lnTo>
                  <a:lnTo>
                    <a:pt x="21537" y="5127"/>
                  </a:lnTo>
                  <a:lnTo>
                    <a:pt x="21537" y="5075"/>
                  </a:lnTo>
                  <a:lnTo>
                    <a:pt x="21511" y="5024"/>
                  </a:lnTo>
                  <a:lnTo>
                    <a:pt x="21537" y="4955"/>
                  </a:lnTo>
                  <a:lnTo>
                    <a:pt x="21562" y="4938"/>
                  </a:lnTo>
                  <a:lnTo>
                    <a:pt x="21562" y="4887"/>
                  </a:lnTo>
                  <a:lnTo>
                    <a:pt x="21549" y="4853"/>
                  </a:lnTo>
                  <a:lnTo>
                    <a:pt x="21511" y="4733"/>
                  </a:lnTo>
                  <a:lnTo>
                    <a:pt x="21511" y="4631"/>
                  </a:lnTo>
                  <a:lnTo>
                    <a:pt x="21537" y="4614"/>
                  </a:lnTo>
                  <a:lnTo>
                    <a:pt x="21549" y="4597"/>
                  </a:lnTo>
                  <a:lnTo>
                    <a:pt x="21549" y="4562"/>
                  </a:lnTo>
                  <a:lnTo>
                    <a:pt x="21537" y="4528"/>
                  </a:lnTo>
                  <a:lnTo>
                    <a:pt x="21537" y="4477"/>
                  </a:lnTo>
                  <a:lnTo>
                    <a:pt x="21498" y="4443"/>
                  </a:lnTo>
                  <a:lnTo>
                    <a:pt x="21485" y="4392"/>
                  </a:lnTo>
                  <a:lnTo>
                    <a:pt x="21498" y="4340"/>
                  </a:lnTo>
                  <a:lnTo>
                    <a:pt x="21498" y="4271"/>
                  </a:lnTo>
                  <a:lnTo>
                    <a:pt x="21485" y="4221"/>
                  </a:lnTo>
                  <a:lnTo>
                    <a:pt x="21447" y="4187"/>
                  </a:lnTo>
                  <a:lnTo>
                    <a:pt x="21447" y="4135"/>
                  </a:lnTo>
                  <a:lnTo>
                    <a:pt x="21498" y="4049"/>
                  </a:lnTo>
                  <a:lnTo>
                    <a:pt x="21562" y="4033"/>
                  </a:lnTo>
                  <a:lnTo>
                    <a:pt x="21575" y="4016"/>
                  </a:lnTo>
                  <a:lnTo>
                    <a:pt x="21575" y="3930"/>
                  </a:lnTo>
                  <a:lnTo>
                    <a:pt x="21600" y="3827"/>
                  </a:lnTo>
                  <a:lnTo>
                    <a:pt x="21549" y="3794"/>
                  </a:lnTo>
                  <a:lnTo>
                    <a:pt x="21511" y="3742"/>
                  </a:lnTo>
                  <a:lnTo>
                    <a:pt x="21498" y="3674"/>
                  </a:lnTo>
                  <a:lnTo>
                    <a:pt x="21447" y="3589"/>
                  </a:lnTo>
                  <a:lnTo>
                    <a:pt x="21434" y="3537"/>
                  </a:lnTo>
                  <a:lnTo>
                    <a:pt x="21473" y="3503"/>
                  </a:lnTo>
                  <a:lnTo>
                    <a:pt x="21434" y="3417"/>
                  </a:lnTo>
                  <a:lnTo>
                    <a:pt x="21421" y="3367"/>
                  </a:lnTo>
                  <a:lnTo>
                    <a:pt x="21358" y="3349"/>
                  </a:lnTo>
                  <a:lnTo>
                    <a:pt x="21320" y="3332"/>
                  </a:lnTo>
                  <a:lnTo>
                    <a:pt x="21255" y="3281"/>
                  </a:lnTo>
                  <a:lnTo>
                    <a:pt x="21218" y="3332"/>
                  </a:lnTo>
                  <a:lnTo>
                    <a:pt x="21166" y="3349"/>
                  </a:lnTo>
                  <a:lnTo>
                    <a:pt x="21115" y="3383"/>
                  </a:lnTo>
                  <a:lnTo>
                    <a:pt x="21115" y="3451"/>
                  </a:lnTo>
                  <a:lnTo>
                    <a:pt x="21090" y="3486"/>
                  </a:lnTo>
                  <a:lnTo>
                    <a:pt x="21039" y="3486"/>
                  </a:lnTo>
                  <a:lnTo>
                    <a:pt x="21026" y="3589"/>
                  </a:lnTo>
                  <a:lnTo>
                    <a:pt x="20911" y="3589"/>
                  </a:lnTo>
                  <a:lnTo>
                    <a:pt x="20873" y="3656"/>
                  </a:lnTo>
                  <a:lnTo>
                    <a:pt x="20873" y="3742"/>
                  </a:lnTo>
                  <a:lnTo>
                    <a:pt x="20848" y="3759"/>
                  </a:lnTo>
                  <a:lnTo>
                    <a:pt x="20835" y="3861"/>
                  </a:lnTo>
                  <a:lnTo>
                    <a:pt x="20835" y="3913"/>
                  </a:lnTo>
                  <a:lnTo>
                    <a:pt x="20796" y="3930"/>
                  </a:lnTo>
                  <a:lnTo>
                    <a:pt x="20745" y="3999"/>
                  </a:lnTo>
                  <a:lnTo>
                    <a:pt x="20656" y="4016"/>
                  </a:lnTo>
                  <a:lnTo>
                    <a:pt x="20554" y="4016"/>
                  </a:lnTo>
                  <a:lnTo>
                    <a:pt x="20529" y="4033"/>
                  </a:lnTo>
                  <a:lnTo>
                    <a:pt x="20490" y="4084"/>
                  </a:lnTo>
                  <a:lnTo>
                    <a:pt x="20477" y="4016"/>
                  </a:lnTo>
                  <a:lnTo>
                    <a:pt x="20452" y="3947"/>
                  </a:lnTo>
                  <a:lnTo>
                    <a:pt x="20401" y="3947"/>
                  </a:lnTo>
                  <a:lnTo>
                    <a:pt x="20350" y="3999"/>
                  </a:lnTo>
                  <a:lnTo>
                    <a:pt x="20286" y="4016"/>
                  </a:lnTo>
                  <a:lnTo>
                    <a:pt x="20273" y="3947"/>
                  </a:lnTo>
                  <a:lnTo>
                    <a:pt x="20223" y="3861"/>
                  </a:lnTo>
                  <a:lnTo>
                    <a:pt x="20197" y="3844"/>
                  </a:lnTo>
                  <a:lnTo>
                    <a:pt x="20107" y="3742"/>
                  </a:lnTo>
                  <a:lnTo>
                    <a:pt x="20107" y="3656"/>
                  </a:lnTo>
                  <a:lnTo>
                    <a:pt x="20133" y="3622"/>
                  </a:lnTo>
                  <a:lnTo>
                    <a:pt x="20146" y="3537"/>
                  </a:lnTo>
                  <a:lnTo>
                    <a:pt x="20133" y="3451"/>
                  </a:lnTo>
                  <a:lnTo>
                    <a:pt x="20107" y="3367"/>
                  </a:lnTo>
                  <a:lnTo>
                    <a:pt x="20044" y="3383"/>
                  </a:lnTo>
                  <a:lnTo>
                    <a:pt x="20044" y="3264"/>
                  </a:lnTo>
                  <a:lnTo>
                    <a:pt x="20082" y="3195"/>
                  </a:lnTo>
                  <a:lnTo>
                    <a:pt x="20082" y="3161"/>
                  </a:lnTo>
                  <a:lnTo>
                    <a:pt x="20044" y="3144"/>
                  </a:lnTo>
                  <a:lnTo>
                    <a:pt x="20031" y="3144"/>
                  </a:lnTo>
                  <a:lnTo>
                    <a:pt x="19980" y="3178"/>
                  </a:lnTo>
                  <a:lnTo>
                    <a:pt x="19954" y="3178"/>
                  </a:lnTo>
                  <a:lnTo>
                    <a:pt x="19904" y="3195"/>
                  </a:lnTo>
                  <a:lnTo>
                    <a:pt x="19852" y="3178"/>
                  </a:lnTo>
                  <a:lnTo>
                    <a:pt x="19827" y="3161"/>
                  </a:lnTo>
                  <a:lnTo>
                    <a:pt x="19788" y="3144"/>
                  </a:lnTo>
                  <a:lnTo>
                    <a:pt x="19776" y="3110"/>
                  </a:lnTo>
                  <a:lnTo>
                    <a:pt x="19699" y="3076"/>
                  </a:lnTo>
                  <a:lnTo>
                    <a:pt x="19699" y="3024"/>
                  </a:lnTo>
                  <a:lnTo>
                    <a:pt x="19661" y="2990"/>
                  </a:lnTo>
                  <a:lnTo>
                    <a:pt x="19635" y="2990"/>
                  </a:lnTo>
                  <a:lnTo>
                    <a:pt x="19597" y="2939"/>
                  </a:lnTo>
                  <a:lnTo>
                    <a:pt x="19597" y="2905"/>
                  </a:lnTo>
                  <a:lnTo>
                    <a:pt x="19559" y="2905"/>
                  </a:lnTo>
                  <a:lnTo>
                    <a:pt x="19521" y="2836"/>
                  </a:lnTo>
                  <a:lnTo>
                    <a:pt x="19508" y="2802"/>
                  </a:lnTo>
                  <a:lnTo>
                    <a:pt x="19469" y="2751"/>
                  </a:lnTo>
                  <a:lnTo>
                    <a:pt x="19444" y="2751"/>
                  </a:lnTo>
                  <a:lnTo>
                    <a:pt x="19418" y="2819"/>
                  </a:lnTo>
                  <a:lnTo>
                    <a:pt x="19393" y="2802"/>
                  </a:lnTo>
                  <a:lnTo>
                    <a:pt x="19368" y="2819"/>
                  </a:lnTo>
                  <a:lnTo>
                    <a:pt x="19342" y="2854"/>
                  </a:lnTo>
                  <a:lnTo>
                    <a:pt x="19304" y="2819"/>
                  </a:lnTo>
                  <a:lnTo>
                    <a:pt x="19278" y="2768"/>
                  </a:lnTo>
                  <a:lnTo>
                    <a:pt x="19252" y="2751"/>
                  </a:lnTo>
                  <a:lnTo>
                    <a:pt x="19176" y="2751"/>
                  </a:lnTo>
                  <a:lnTo>
                    <a:pt x="19138" y="2734"/>
                  </a:lnTo>
                  <a:lnTo>
                    <a:pt x="19176" y="2683"/>
                  </a:lnTo>
                  <a:lnTo>
                    <a:pt x="19176" y="2649"/>
                  </a:lnTo>
                  <a:lnTo>
                    <a:pt x="19125" y="2649"/>
                  </a:lnTo>
                  <a:lnTo>
                    <a:pt x="19087" y="2683"/>
                  </a:lnTo>
                  <a:lnTo>
                    <a:pt x="19010" y="2683"/>
                  </a:lnTo>
                  <a:lnTo>
                    <a:pt x="18985" y="2716"/>
                  </a:lnTo>
                  <a:lnTo>
                    <a:pt x="18946" y="2666"/>
                  </a:lnTo>
                  <a:lnTo>
                    <a:pt x="18921" y="2683"/>
                  </a:lnTo>
                  <a:lnTo>
                    <a:pt x="18870" y="2683"/>
                  </a:lnTo>
                  <a:lnTo>
                    <a:pt x="18832" y="2631"/>
                  </a:lnTo>
                  <a:lnTo>
                    <a:pt x="18780" y="2597"/>
                  </a:lnTo>
                  <a:lnTo>
                    <a:pt x="18704" y="2494"/>
                  </a:lnTo>
                  <a:lnTo>
                    <a:pt x="18679" y="2392"/>
                  </a:lnTo>
                  <a:lnTo>
                    <a:pt x="18679" y="2324"/>
                  </a:lnTo>
                  <a:lnTo>
                    <a:pt x="18666" y="2239"/>
                  </a:lnTo>
                  <a:lnTo>
                    <a:pt x="18627" y="2239"/>
                  </a:lnTo>
                  <a:lnTo>
                    <a:pt x="18576" y="2222"/>
                  </a:lnTo>
                  <a:lnTo>
                    <a:pt x="18576" y="2101"/>
                  </a:lnTo>
                  <a:lnTo>
                    <a:pt x="18551" y="2084"/>
                  </a:lnTo>
                  <a:lnTo>
                    <a:pt x="18538" y="1982"/>
                  </a:lnTo>
                  <a:lnTo>
                    <a:pt x="18513" y="1896"/>
                  </a:lnTo>
                  <a:lnTo>
                    <a:pt x="18385" y="1794"/>
                  </a:lnTo>
                  <a:lnTo>
                    <a:pt x="18321" y="1657"/>
                  </a:lnTo>
                  <a:lnTo>
                    <a:pt x="18308" y="1623"/>
                  </a:lnTo>
                  <a:lnTo>
                    <a:pt x="18283" y="1538"/>
                  </a:lnTo>
                  <a:lnTo>
                    <a:pt x="18244" y="1555"/>
                  </a:lnTo>
                  <a:lnTo>
                    <a:pt x="18232" y="1555"/>
                  </a:lnTo>
                  <a:lnTo>
                    <a:pt x="18232" y="1486"/>
                  </a:lnTo>
                  <a:lnTo>
                    <a:pt x="18244" y="1452"/>
                  </a:lnTo>
                  <a:lnTo>
                    <a:pt x="18194" y="1401"/>
                  </a:lnTo>
                  <a:lnTo>
                    <a:pt x="18168" y="1316"/>
                  </a:lnTo>
                  <a:lnTo>
                    <a:pt x="18130" y="1299"/>
                  </a:lnTo>
                  <a:lnTo>
                    <a:pt x="18117" y="1230"/>
                  </a:lnTo>
                  <a:lnTo>
                    <a:pt x="18091" y="1179"/>
                  </a:lnTo>
                  <a:lnTo>
                    <a:pt x="18054" y="1094"/>
                  </a:lnTo>
                  <a:lnTo>
                    <a:pt x="17977" y="1025"/>
                  </a:lnTo>
                  <a:lnTo>
                    <a:pt x="17964" y="974"/>
                  </a:lnTo>
                  <a:lnTo>
                    <a:pt x="17990" y="922"/>
                  </a:lnTo>
                  <a:lnTo>
                    <a:pt x="17977" y="854"/>
                  </a:lnTo>
                  <a:lnTo>
                    <a:pt x="17875" y="854"/>
                  </a:lnTo>
                  <a:lnTo>
                    <a:pt x="17862" y="803"/>
                  </a:lnTo>
                  <a:lnTo>
                    <a:pt x="17862" y="769"/>
                  </a:lnTo>
                  <a:lnTo>
                    <a:pt x="17849" y="717"/>
                  </a:lnTo>
                  <a:lnTo>
                    <a:pt x="17849" y="666"/>
                  </a:lnTo>
                  <a:lnTo>
                    <a:pt x="17824" y="598"/>
                  </a:lnTo>
                  <a:lnTo>
                    <a:pt x="17785" y="581"/>
                  </a:lnTo>
                  <a:lnTo>
                    <a:pt x="17785" y="529"/>
                  </a:lnTo>
                  <a:lnTo>
                    <a:pt x="17772" y="495"/>
                  </a:lnTo>
                  <a:lnTo>
                    <a:pt x="17735" y="512"/>
                  </a:lnTo>
                  <a:lnTo>
                    <a:pt x="17671" y="495"/>
                  </a:lnTo>
                  <a:lnTo>
                    <a:pt x="17658" y="444"/>
                  </a:lnTo>
                  <a:lnTo>
                    <a:pt x="17671" y="393"/>
                  </a:lnTo>
                  <a:lnTo>
                    <a:pt x="17658" y="359"/>
                  </a:lnTo>
                  <a:lnTo>
                    <a:pt x="17607" y="341"/>
                  </a:lnTo>
                  <a:lnTo>
                    <a:pt x="17581" y="376"/>
                  </a:lnTo>
                  <a:lnTo>
                    <a:pt x="17556" y="341"/>
                  </a:lnTo>
                  <a:lnTo>
                    <a:pt x="17530" y="341"/>
                  </a:lnTo>
                  <a:lnTo>
                    <a:pt x="17505" y="290"/>
                  </a:lnTo>
                  <a:lnTo>
                    <a:pt x="17530" y="238"/>
                  </a:lnTo>
                  <a:lnTo>
                    <a:pt x="17492" y="188"/>
                  </a:lnTo>
                  <a:lnTo>
                    <a:pt x="17454" y="171"/>
                  </a:lnTo>
                  <a:lnTo>
                    <a:pt x="17415" y="188"/>
                  </a:lnTo>
                  <a:lnTo>
                    <a:pt x="17390" y="119"/>
                  </a:lnTo>
                  <a:lnTo>
                    <a:pt x="17352" y="154"/>
                  </a:lnTo>
                  <a:lnTo>
                    <a:pt x="17300" y="154"/>
                  </a:lnTo>
                  <a:lnTo>
                    <a:pt x="17275" y="119"/>
                  </a:lnTo>
                  <a:lnTo>
                    <a:pt x="17236" y="154"/>
                  </a:lnTo>
                  <a:lnTo>
                    <a:pt x="17236" y="205"/>
                  </a:lnTo>
                  <a:lnTo>
                    <a:pt x="17224" y="238"/>
                  </a:lnTo>
                  <a:lnTo>
                    <a:pt x="17160" y="188"/>
                  </a:lnTo>
                  <a:lnTo>
                    <a:pt x="17135" y="154"/>
                  </a:lnTo>
                  <a:lnTo>
                    <a:pt x="17083" y="171"/>
                  </a:lnTo>
                  <a:lnTo>
                    <a:pt x="17007" y="171"/>
                  </a:lnTo>
                  <a:lnTo>
                    <a:pt x="17007" y="154"/>
                  </a:lnTo>
                  <a:lnTo>
                    <a:pt x="16956" y="85"/>
                  </a:lnTo>
                  <a:lnTo>
                    <a:pt x="16841" y="68"/>
                  </a:lnTo>
                  <a:lnTo>
                    <a:pt x="16790" y="16"/>
                  </a:lnTo>
                  <a:lnTo>
                    <a:pt x="16727" y="16"/>
                  </a:lnTo>
                  <a:lnTo>
                    <a:pt x="16701" y="0"/>
                  </a:lnTo>
                  <a:close/>
                </a:path>
              </a:pathLst>
            </a:custGeom>
            <a:solidFill>
              <a:srgbClr val="CBD4D8"/>
            </a:solidFill>
            <a:ln w="12700" cap="flat">
              <a:noFill/>
              <a:miter lim="400000"/>
            </a:ln>
            <a:effectLst/>
          </p:spPr>
          <p:txBody>
            <a:bodyPr wrap="square" lIns="0" tIns="0" rIns="0" bIns="0" numCol="1" anchor="ctr">
              <a:noAutofit/>
            </a:bodyPr>
            <a:lstStyle/>
            <a:p>
              <a:pPr defTabSz="342900">
                <a:lnSpc>
                  <a:spcPct val="100000"/>
                </a:lnSpc>
                <a:spcBef>
                  <a:spcPts val="0"/>
                </a:spcBef>
                <a:defRPr sz="1400">
                  <a:latin typeface="Arial"/>
                  <a:ea typeface="Arial"/>
                  <a:cs typeface="Arial"/>
                  <a:sym typeface="Arial"/>
                </a:defRPr>
              </a:pPr>
              <a:endParaRPr sz="525"/>
            </a:p>
          </p:txBody>
        </p:sp>
        <p:sp>
          <p:nvSpPr>
            <p:cNvPr id="136" name="Google Shape;10538;p32">
              <a:extLst>
                <a:ext uri="{FF2B5EF4-FFF2-40B4-BE49-F238E27FC236}">
                  <a16:creationId xmlns:a16="http://schemas.microsoft.com/office/drawing/2014/main" id="{CC75A6CE-03BD-F8D7-C564-F17755A27C69}"/>
                </a:ext>
              </a:extLst>
            </p:cNvPr>
            <p:cNvSpPr/>
            <p:nvPr/>
          </p:nvSpPr>
          <p:spPr>
            <a:xfrm>
              <a:off x="16016041" y="5934104"/>
              <a:ext cx="59875" cy="59875"/>
            </a:xfrm>
            <a:custGeom>
              <a:avLst/>
              <a:gdLst/>
              <a:ahLst/>
              <a:cxnLst>
                <a:cxn ang="0">
                  <a:pos x="wd2" y="hd2"/>
                </a:cxn>
                <a:cxn ang="5400000">
                  <a:pos x="wd2" y="hd2"/>
                </a:cxn>
                <a:cxn ang="10800000">
                  <a:pos x="wd2" y="hd2"/>
                </a:cxn>
                <a:cxn ang="16200000">
                  <a:pos x="wd2" y="hd2"/>
                </a:cxn>
              </a:cxnLst>
              <a:rect l="0" t="0" r="r" b="b"/>
              <a:pathLst>
                <a:path w="21600" h="21600" extrusionOk="0">
                  <a:moveTo>
                    <a:pt x="21600" y="0"/>
                  </a:moveTo>
                  <a:lnTo>
                    <a:pt x="0" y="21600"/>
                  </a:lnTo>
                  <a:lnTo>
                    <a:pt x="2170" y="21600"/>
                  </a:lnTo>
                  <a:lnTo>
                    <a:pt x="21600" y="0"/>
                  </a:lnTo>
                  <a:close/>
                </a:path>
              </a:pathLst>
            </a:custGeom>
            <a:solidFill>
              <a:srgbClr val="AFBDC6"/>
            </a:solidFill>
            <a:ln w="12700" cap="flat">
              <a:noFill/>
              <a:miter lim="400000"/>
            </a:ln>
            <a:effectLst/>
          </p:spPr>
          <p:txBody>
            <a:bodyPr wrap="square" lIns="0" tIns="0" rIns="0" bIns="0" numCol="1" anchor="ctr">
              <a:noAutofit/>
            </a:bodyPr>
            <a:lstStyle/>
            <a:p>
              <a:pPr defTabSz="342900">
                <a:lnSpc>
                  <a:spcPct val="100000"/>
                </a:lnSpc>
                <a:spcBef>
                  <a:spcPts val="0"/>
                </a:spcBef>
                <a:defRPr sz="1400">
                  <a:latin typeface="Arial"/>
                  <a:ea typeface="Arial"/>
                  <a:cs typeface="Arial"/>
                  <a:sym typeface="Arial"/>
                </a:defRPr>
              </a:pPr>
              <a:endParaRPr sz="525"/>
            </a:p>
          </p:txBody>
        </p:sp>
        <p:sp>
          <p:nvSpPr>
            <p:cNvPr id="137" name="Google Shape;10539;p32">
              <a:extLst>
                <a:ext uri="{FF2B5EF4-FFF2-40B4-BE49-F238E27FC236}">
                  <a16:creationId xmlns:a16="http://schemas.microsoft.com/office/drawing/2014/main" id="{A6BDF5B4-4E66-5A40-BA57-6371B6D5F45F}"/>
                </a:ext>
              </a:extLst>
            </p:cNvPr>
            <p:cNvSpPr/>
            <p:nvPr/>
          </p:nvSpPr>
          <p:spPr>
            <a:xfrm>
              <a:off x="14505154" y="4289375"/>
              <a:ext cx="2734406" cy="1371628"/>
            </a:xfrm>
            <a:custGeom>
              <a:avLst/>
              <a:gdLst/>
              <a:ahLst/>
              <a:cxnLst>
                <a:cxn ang="0">
                  <a:pos x="wd2" y="hd2"/>
                </a:cxn>
                <a:cxn ang="5400000">
                  <a:pos x="wd2" y="hd2"/>
                </a:cxn>
                <a:cxn ang="10800000">
                  <a:pos x="wd2" y="hd2"/>
                </a:cxn>
                <a:cxn ang="16200000">
                  <a:pos x="wd2" y="hd2"/>
                </a:cxn>
              </a:cxnLst>
              <a:rect l="0" t="0" r="r" b="b"/>
              <a:pathLst>
                <a:path w="21600" h="21600" extrusionOk="0">
                  <a:moveTo>
                    <a:pt x="10707" y="0"/>
                  </a:moveTo>
                  <a:lnTo>
                    <a:pt x="10603" y="158"/>
                  </a:lnTo>
                  <a:lnTo>
                    <a:pt x="10562" y="355"/>
                  </a:lnTo>
                  <a:lnTo>
                    <a:pt x="10418" y="355"/>
                  </a:lnTo>
                  <a:lnTo>
                    <a:pt x="10335" y="473"/>
                  </a:lnTo>
                  <a:lnTo>
                    <a:pt x="10397" y="589"/>
                  </a:lnTo>
                  <a:lnTo>
                    <a:pt x="10397" y="747"/>
                  </a:lnTo>
                  <a:lnTo>
                    <a:pt x="10253" y="786"/>
                  </a:lnTo>
                  <a:lnTo>
                    <a:pt x="10191" y="786"/>
                  </a:lnTo>
                  <a:lnTo>
                    <a:pt x="10108" y="984"/>
                  </a:lnTo>
                  <a:lnTo>
                    <a:pt x="9985" y="984"/>
                  </a:lnTo>
                  <a:lnTo>
                    <a:pt x="9902" y="1100"/>
                  </a:lnTo>
                  <a:lnTo>
                    <a:pt x="9840" y="1100"/>
                  </a:lnTo>
                  <a:lnTo>
                    <a:pt x="9613" y="1376"/>
                  </a:lnTo>
                  <a:lnTo>
                    <a:pt x="9489" y="1494"/>
                  </a:lnTo>
                  <a:lnTo>
                    <a:pt x="9387" y="1571"/>
                  </a:lnTo>
                  <a:lnTo>
                    <a:pt x="9304" y="1571"/>
                  </a:lnTo>
                  <a:lnTo>
                    <a:pt x="9221" y="1455"/>
                  </a:lnTo>
                  <a:lnTo>
                    <a:pt x="9181" y="1571"/>
                  </a:lnTo>
                  <a:lnTo>
                    <a:pt x="9160" y="1729"/>
                  </a:lnTo>
                  <a:lnTo>
                    <a:pt x="9015" y="1729"/>
                  </a:lnTo>
                  <a:lnTo>
                    <a:pt x="8973" y="1847"/>
                  </a:lnTo>
                  <a:lnTo>
                    <a:pt x="8973" y="2042"/>
                  </a:lnTo>
                  <a:lnTo>
                    <a:pt x="8912" y="2121"/>
                  </a:lnTo>
                  <a:lnTo>
                    <a:pt x="8850" y="2082"/>
                  </a:lnTo>
                  <a:lnTo>
                    <a:pt x="8767" y="2082"/>
                  </a:lnTo>
                  <a:lnTo>
                    <a:pt x="8665" y="2160"/>
                  </a:lnTo>
                  <a:lnTo>
                    <a:pt x="8541" y="2200"/>
                  </a:lnTo>
                  <a:lnTo>
                    <a:pt x="8376" y="2357"/>
                  </a:lnTo>
                  <a:lnTo>
                    <a:pt x="8355" y="2476"/>
                  </a:lnTo>
                  <a:lnTo>
                    <a:pt x="8190" y="2515"/>
                  </a:lnTo>
                  <a:lnTo>
                    <a:pt x="8066" y="2631"/>
                  </a:lnTo>
                  <a:lnTo>
                    <a:pt x="7921" y="2671"/>
                  </a:lnTo>
                  <a:lnTo>
                    <a:pt x="7736" y="2750"/>
                  </a:lnTo>
                  <a:lnTo>
                    <a:pt x="7715" y="2907"/>
                  </a:lnTo>
                  <a:lnTo>
                    <a:pt x="7653" y="3063"/>
                  </a:lnTo>
                  <a:lnTo>
                    <a:pt x="7612" y="2868"/>
                  </a:lnTo>
                  <a:lnTo>
                    <a:pt x="7509" y="2868"/>
                  </a:lnTo>
                  <a:lnTo>
                    <a:pt x="7406" y="2947"/>
                  </a:lnTo>
                  <a:lnTo>
                    <a:pt x="7406" y="3103"/>
                  </a:lnTo>
                  <a:lnTo>
                    <a:pt x="7344" y="3181"/>
                  </a:lnTo>
                  <a:lnTo>
                    <a:pt x="7241" y="3103"/>
                  </a:lnTo>
                  <a:lnTo>
                    <a:pt x="7117" y="3103"/>
                  </a:lnTo>
                  <a:lnTo>
                    <a:pt x="7096" y="3026"/>
                  </a:lnTo>
                  <a:lnTo>
                    <a:pt x="7014" y="3026"/>
                  </a:lnTo>
                  <a:lnTo>
                    <a:pt x="6931" y="3103"/>
                  </a:lnTo>
                  <a:lnTo>
                    <a:pt x="6828" y="3142"/>
                  </a:lnTo>
                  <a:lnTo>
                    <a:pt x="6787" y="3181"/>
                  </a:lnTo>
                  <a:lnTo>
                    <a:pt x="6828" y="3457"/>
                  </a:lnTo>
                  <a:lnTo>
                    <a:pt x="6787" y="3613"/>
                  </a:lnTo>
                  <a:lnTo>
                    <a:pt x="6890" y="3653"/>
                  </a:lnTo>
                  <a:lnTo>
                    <a:pt x="7035" y="3613"/>
                  </a:lnTo>
                  <a:lnTo>
                    <a:pt x="7096" y="3850"/>
                  </a:lnTo>
                  <a:lnTo>
                    <a:pt x="6931" y="3850"/>
                  </a:lnTo>
                  <a:lnTo>
                    <a:pt x="6890" y="3928"/>
                  </a:lnTo>
                  <a:lnTo>
                    <a:pt x="6890" y="4047"/>
                  </a:lnTo>
                  <a:lnTo>
                    <a:pt x="7035" y="4084"/>
                  </a:lnTo>
                  <a:lnTo>
                    <a:pt x="7138" y="4124"/>
                  </a:lnTo>
                  <a:lnTo>
                    <a:pt x="7220" y="4047"/>
                  </a:lnTo>
                  <a:lnTo>
                    <a:pt x="7303" y="4047"/>
                  </a:lnTo>
                  <a:lnTo>
                    <a:pt x="7406" y="4242"/>
                  </a:lnTo>
                  <a:lnTo>
                    <a:pt x="7509" y="4281"/>
                  </a:lnTo>
                  <a:lnTo>
                    <a:pt x="7509" y="4478"/>
                  </a:lnTo>
                  <a:lnTo>
                    <a:pt x="7447" y="4597"/>
                  </a:lnTo>
                  <a:lnTo>
                    <a:pt x="7344" y="4518"/>
                  </a:lnTo>
                  <a:lnTo>
                    <a:pt x="7117" y="4597"/>
                  </a:lnTo>
                  <a:lnTo>
                    <a:pt x="6994" y="4792"/>
                  </a:lnTo>
                  <a:lnTo>
                    <a:pt x="6849" y="5145"/>
                  </a:lnTo>
                  <a:lnTo>
                    <a:pt x="6849" y="5381"/>
                  </a:lnTo>
                  <a:lnTo>
                    <a:pt x="6931" y="5421"/>
                  </a:lnTo>
                  <a:lnTo>
                    <a:pt x="6952" y="5655"/>
                  </a:lnTo>
                  <a:lnTo>
                    <a:pt x="6890" y="5852"/>
                  </a:lnTo>
                  <a:lnTo>
                    <a:pt x="6849" y="6089"/>
                  </a:lnTo>
                  <a:lnTo>
                    <a:pt x="6746" y="6089"/>
                  </a:lnTo>
                  <a:lnTo>
                    <a:pt x="6746" y="6205"/>
                  </a:lnTo>
                  <a:lnTo>
                    <a:pt x="6787" y="6363"/>
                  </a:lnTo>
                  <a:lnTo>
                    <a:pt x="6787" y="6481"/>
                  </a:lnTo>
                  <a:lnTo>
                    <a:pt x="6931" y="6481"/>
                  </a:lnTo>
                  <a:lnTo>
                    <a:pt x="7014" y="6639"/>
                  </a:lnTo>
                  <a:lnTo>
                    <a:pt x="7138" y="6676"/>
                  </a:lnTo>
                  <a:lnTo>
                    <a:pt x="7138" y="6795"/>
                  </a:lnTo>
                  <a:lnTo>
                    <a:pt x="7262" y="6952"/>
                  </a:lnTo>
                  <a:lnTo>
                    <a:pt x="7426" y="6992"/>
                  </a:lnTo>
                  <a:lnTo>
                    <a:pt x="7468" y="7031"/>
                  </a:lnTo>
                  <a:lnTo>
                    <a:pt x="7509" y="7934"/>
                  </a:lnTo>
                  <a:lnTo>
                    <a:pt x="7447" y="8052"/>
                  </a:lnTo>
                  <a:lnTo>
                    <a:pt x="7262" y="8208"/>
                  </a:lnTo>
                  <a:lnTo>
                    <a:pt x="7117" y="8170"/>
                  </a:lnTo>
                  <a:lnTo>
                    <a:pt x="6931" y="7973"/>
                  </a:lnTo>
                  <a:lnTo>
                    <a:pt x="6849" y="8052"/>
                  </a:lnTo>
                  <a:lnTo>
                    <a:pt x="6849" y="8247"/>
                  </a:lnTo>
                  <a:lnTo>
                    <a:pt x="6807" y="8523"/>
                  </a:lnTo>
                  <a:lnTo>
                    <a:pt x="6684" y="8563"/>
                  </a:lnTo>
                  <a:lnTo>
                    <a:pt x="6478" y="8366"/>
                  </a:lnTo>
                  <a:lnTo>
                    <a:pt x="6312" y="8366"/>
                  </a:lnTo>
                  <a:lnTo>
                    <a:pt x="6230" y="8247"/>
                  </a:lnTo>
                  <a:lnTo>
                    <a:pt x="6189" y="8326"/>
                  </a:lnTo>
                  <a:lnTo>
                    <a:pt x="6086" y="8247"/>
                  </a:lnTo>
                  <a:lnTo>
                    <a:pt x="5962" y="8013"/>
                  </a:lnTo>
                  <a:lnTo>
                    <a:pt x="6065" y="7934"/>
                  </a:lnTo>
                  <a:lnTo>
                    <a:pt x="6086" y="7776"/>
                  </a:lnTo>
                  <a:lnTo>
                    <a:pt x="6003" y="7737"/>
                  </a:lnTo>
                  <a:lnTo>
                    <a:pt x="5879" y="7581"/>
                  </a:lnTo>
                  <a:lnTo>
                    <a:pt x="5797" y="7737"/>
                  </a:lnTo>
                  <a:lnTo>
                    <a:pt x="5673" y="7660"/>
                  </a:lnTo>
                  <a:lnTo>
                    <a:pt x="5591" y="7737"/>
                  </a:lnTo>
                  <a:lnTo>
                    <a:pt x="5611" y="8013"/>
                  </a:lnTo>
                  <a:lnTo>
                    <a:pt x="5466" y="8052"/>
                  </a:lnTo>
                  <a:lnTo>
                    <a:pt x="5405" y="7934"/>
                  </a:lnTo>
                  <a:lnTo>
                    <a:pt x="5260" y="7620"/>
                  </a:lnTo>
                  <a:lnTo>
                    <a:pt x="5137" y="7660"/>
                  </a:lnTo>
                  <a:lnTo>
                    <a:pt x="5075" y="7855"/>
                  </a:lnTo>
                  <a:lnTo>
                    <a:pt x="4992" y="7660"/>
                  </a:lnTo>
                  <a:lnTo>
                    <a:pt x="4930" y="7737"/>
                  </a:lnTo>
                  <a:lnTo>
                    <a:pt x="4930" y="7973"/>
                  </a:lnTo>
                  <a:lnTo>
                    <a:pt x="4786" y="7973"/>
                  </a:lnTo>
                  <a:lnTo>
                    <a:pt x="4765" y="8366"/>
                  </a:lnTo>
                  <a:lnTo>
                    <a:pt x="4641" y="8563"/>
                  </a:lnTo>
                  <a:lnTo>
                    <a:pt x="4559" y="8523"/>
                  </a:lnTo>
                  <a:lnTo>
                    <a:pt x="4476" y="8326"/>
                  </a:lnTo>
                  <a:lnTo>
                    <a:pt x="4270" y="8247"/>
                  </a:lnTo>
                  <a:lnTo>
                    <a:pt x="4208" y="8013"/>
                  </a:lnTo>
                  <a:lnTo>
                    <a:pt x="4064" y="8170"/>
                  </a:lnTo>
                  <a:lnTo>
                    <a:pt x="4105" y="8405"/>
                  </a:lnTo>
                  <a:lnTo>
                    <a:pt x="4023" y="8642"/>
                  </a:lnTo>
                  <a:lnTo>
                    <a:pt x="3940" y="8602"/>
                  </a:lnTo>
                  <a:lnTo>
                    <a:pt x="3940" y="8366"/>
                  </a:lnTo>
                  <a:lnTo>
                    <a:pt x="3899" y="8208"/>
                  </a:lnTo>
                  <a:lnTo>
                    <a:pt x="3816" y="8208"/>
                  </a:lnTo>
                  <a:lnTo>
                    <a:pt x="3651" y="7973"/>
                  </a:lnTo>
                  <a:lnTo>
                    <a:pt x="3548" y="7737"/>
                  </a:lnTo>
                  <a:lnTo>
                    <a:pt x="3424" y="7737"/>
                  </a:lnTo>
                  <a:lnTo>
                    <a:pt x="3321" y="7463"/>
                  </a:lnTo>
                  <a:lnTo>
                    <a:pt x="3239" y="7423"/>
                  </a:lnTo>
                  <a:lnTo>
                    <a:pt x="3198" y="7266"/>
                  </a:lnTo>
                  <a:lnTo>
                    <a:pt x="3115" y="7266"/>
                  </a:lnTo>
                  <a:lnTo>
                    <a:pt x="2909" y="7423"/>
                  </a:lnTo>
                  <a:lnTo>
                    <a:pt x="2784" y="7226"/>
                  </a:lnTo>
                  <a:lnTo>
                    <a:pt x="2703" y="6952"/>
                  </a:lnTo>
                  <a:lnTo>
                    <a:pt x="2599" y="6952"/>
                  </a:lnTo>
                  <a:lnTo>
                    <a:pt x="2496" y="7149"/>
                  </a:lnTo>
                  <a:lnTo>
                    <a:pt x="2372" y="7149"/>
                  </a:lnTo>
                  <a:lnTo>
                    <a:pt x="2372" y="7266"/>
                  </a:lnTo>
                  <a:lnTo>
                    <a:pt x="2289" y="7423"/>
                  </a:lnTo>
                  <a:lnTo>
                    <a:pt x="2289" y="7226"/>
                  </a:lnTo>
                  <a:lnTo>
                    <a:pt x="2207" y="7345"/>
                  </a:lnTo>
                  <a:lnTo>
                    <a:pt x="2186" y="7463"/>
                  </a:lnTo>
                  <a:lnTo>
                    <a:pt x="2083" y="7620"/>
                  </a:lnTo>
                  <a:lnTo>
                    <a:pt x="2001" y="7463"/>
                  </a:lnTo>
                  <a:lnTo>
                    <a:pt x="2083" y="7345"/>
                  </a:lnTo>
                  <a:lnTo>
                    <a:pt x="2104" y="7187"/>
                  </a:lnTo>
                  <a:lnTo>
                    <a:pt x="1980" y="7070"/>
                  </a:lnTo>
                  <a:lnTo>
                    <a:pt x="1794" y="6873"/>
                  </a:lnTo>
                  <a:lnTo>
                    <a:pt x="1774" y="7031"/>
                  </a:lnTo>
                  <a:lnTo>
                    <a:pt x="1794" y="7226"/>
                  </a:lnTo>
                  <a:lnTo>
                    <a:pt x="1794" y="7423"/>
                  </a:lnTo>
                  <a:lnTo>
                    <a:pt x="1670" y="7345"/>
                  </a:lnTo>
                  <a:lnTo>
                    <a:pt x="1588" y="7463"/>
                  </a:lnTo>
                  <a:lnTo>
                    <a:pt x="1547" y="7776"/>
                  </a:lnTo>
                  <a:lnTo>
                    <a:pt x="1464" y="7776"/>
                  </a:lnTo>
                  <a:lnTo>
                    <a:pt x="1279" y="7973"/>
                  </a:lnTo>
                  <a:lnTo>
                    <a:pt x="1258" y="8208"/>
                  </a:lnTo>
                  <a:lnTo>
                    <a:pt x="1341" y="8405"/>
                  </a:lnTo>
                  <a:lnTo>
                    <a:pt x="1341" y="8642"/>
                  </a:lnTo>
                  <a:lnTo>
                    <a:pt x="1155" y="8642"/>
                  </a:lnTo>
                  <a:lnTo>
                    <a:pt x="969" y="8718"/>
                  </a:lnTo>
                  <a:lnTo>
                    <a:pt x="1113" y="9584"/>
                  </a:lnTo>
                  <a:lnTo>
                    <a:pt x="1031" y="9702"/>
                  </a:lnTo>
                  <a:lnTo>
                    <a:pt x="1052" y="10015"/>
                  </a:lnTo>
                  <a:lnTo>
                    <a:pt x="866" y="10015"/>
                  </a:lnTo>
                  <a:lnTo>
                    <a:pt x="722" y="9818"/>
                  </a:lnTo>
                  <a:lnTo>
                    <a:pt x="660" y="9623"/>
                  </a:lnTo>
                  <a:lnTo>
                    <a:pt x="350" y="9152"/>
                  </a:lnTo>
                  <a:lnTo>
                    <a:pt x="289" y="9347"/>
                  </a:lnTo>
                  <a:lnTo>
                    <a:pt x="289" y="9584"/>
                  </a:lnTo>
                  <a:lnTo>
                    <a:pt x="123" y="9976"/>
                  </a:lnTo>
                  <a:lnTo>
                    <a:pt x="21" y="10094"/>
                  </a:lnTo>
                  <a:lnTo>
                    <a:pt x="40" y="10565"/>
                  </a:lnTo>
                  <a:lnTo>
                    <a:pt x="123" y="10762"/>
                  </a:lnTo>
                  <a:lnTo>
                    <a:pt x="103" y="11389"/>
                  </a:lnTo>
                  <a:lnTo>
                    <a:pt x="0" y="11784"/>
                  </a:lnTo>
                  <a:lnTo>
                    <a:pt x="227" y="11979"/>
                  </a:lnTo>
                  <a:lnTo>
                    <a:pt x="329" y="12294"/>
                  </a:lnTo>
                  <a:lnTo>
                    <a:pt x="309" y="12450"/>
                  </a:lnTo>
                  <a:lnTo>
                    <a:pt x="495" y="12726"/>
                  </a:lnTo>
                  <a:lnTo>
                    <a:pt x="536" y="12568"/>
                  </a:lnTo>
                  <a:lnTo>
                    <a:pt x="907" y="12765"/>
                  </a:lnTo>
                  <a:lnTo>
                    <a:pt x="1155" y="13236"/>
                  </a:lnTo>
                  <a:lnTo>
                    <a:pt x="1381" y="13942"/>
                  </a:lnTo>
                  <a:lnTo>
                    <a:pt x="1155" y="13942"/>
                  </a:lnTo>
                  <a:lnTo>
                    <a:pt x="1155" y="14139"/>
                  </a:lnTo>
                  <a:lnTo>
                    <a:pt x="1362" y="14413"/>
                  </a:lnTo>
                  <a:lnTo>
                    <a:pt x="1526" y="14297"/>
                  </a:lnTo>
                  <a:lnTo>
                    <a:pt x="1650" y="14492"/>
                  </a:lnTo>
                  <a:lnTo>
                    <a:pt x="1691" y="14492"/>
                  </a:lnTo>
                  <a:lnTo>
                    <a:pt x="1732" y="14610"/>
                  </a:lnTo>
                  <a:lnTo>
                    <a:pt x="1794" y="14610"/>
                  </a:lnTo>
                  <a:lnTo>
                    <a:pt x="1836" y="14492"/>
                  </a:lnTo>
                  <a:lnTo>
                    <a:pt x="1877" y="14492"/>
                  </a:lnTo>
                  <a:lnTo>
                    <a:pt x="1938" y="14610"/>
                  </a:lnTo>
                  <a:lnTo>
                    <a:pt x="1980" y="14492"/>
                  </a:lnTo>
                  <a:lnTo>
                    <a:pt x="1980" y="14336"/>
                  </a:lnTo>
                  <a:lnTo>
                    <a:pt x="2042" y="14413"/>
                  </a:lnTo>
                  <a:lnTo>
                    <a:pt x="2146" y="14257"/>
                  </a:lnTo>
                  <a:lnTo>
                    <a:pt x="2186" y="14100"/>
                  </a:lnTo>
                  <a:lnTo>
                    <a:pt x="2248" y="14100"/>
                  </a:lnTo>
                  <a:lnTo>
                    <a:pt x="2310" y="13942"/>
                  </a:lnTo>
                  <a:lnTo>
                    <a:pt x="2372" y="13942"/>
                  </a:lnTo>
                  <a:lnTo>
                    <a:pt x="2393" y="14021"/>
                  </a:lnTo>
                  <a:lnTo>
                    <a:pt x="2455" y="13942"/>
                  </a:lnTo>
                  <a:lnTo>
                    <a:pt x="2475" y="13826"/>
                  </a:lnTo>
                  <a:lnTo>
                    <a:pt x="2558" y="13668"/>
                  </a:lnTo>
                  <a:lnTo>
                    <a:pt x="2682" y="13668"/>
                  </a:lnTo>
                  <a:lnTo>
                    <a:pt x="2723" y="13707"/>
                  </a:lnTo>
                  <a:lnTo>
                    <a:pt x="2805" y="13707"/>
                  </a:lnTo>
                  <a:lnTo>
                    <a:pt x="2867" y="13668"/>
                  </a:lnTo>
                  <a:lnTo>
                    <a:pt x="2888" y="13707"/>
                  </a:lnTo>
                  <a:lnTo>
                    <a:pt x="2888" y="13863"/>
                  </a:lnTo>
                  <a:lnTo>
                    <a:pt x="2929" y="14021"/>
                  </a:lnTo>
                  <a:lnTo>
                    <a:pt x="2971" y="13903"/>
                  </a:lnTo>
                  <a:lnTo>
                    <a:pt x="3032" y="13903"/>
                  </a:lnTo>
                  <a:lnTo>
                    <a:pt x="3032" y="14021"/>
                  </a:lnTo>
                  <a:lnTo>
                    <a:pt x="3115" y="14060"/>
                  </a:lnTo>
                  <a:lnTo>
                    <a:pt x="3177" y="14021"/>
                  </a:lnTo>
                  <a:lnTo>
                    <a:pt x="3198" y="13903"/>
                  </a:lnTo>
                  <a:lnTo>
                    <a:pt x="3239" y="13863"/>
                  </a:lnTo>
                  <a:lnTo>
                    <a:pt x="3239" y="13747"/>
                  </a:lnTo>
                  <a:lnTo>
                    <a:pt x="3321" y="13707"/>
                  </a:lnTo>
                  <a:lnTo>
                    <a:pt x="3404" y="13747"/>
                  </a:lnTo>
                  <a:lnTo>
                    <a:pt x="3610" y="13747"/>
                  </a:lnTo>
                  <a:lnTo>
                    <a:pt x="3610" y="13863"/>
                  </a:lnTo>
                  <a:lnTo>
                    <a:pt x="3651" y="14021"/>
                  </a:lnTo>
                  <a:lnTo>
                    <a:pt x="3734" y="14060"/>
                  </a:lnTo>
                  <a:lnTo>
                    <a:pt x="3734" y="14100"/>
                  </a:lnTo>
                  <a:lnTo>
                    <a:pt x="3693" y="14257"/>
                  </a:lnTo>
                  <a:lnTo>
                    <a:pt x="3713" y="14336"/>
                  </a:lnTo>
                  <a:lnTo>
                    <a:pt x="3816" y="14531"/>
                  </a:lnTo>
                  <a:lnTo>
                    <a:pt x="3796" y="14689"/>
                  </a:lnTo>
                  <a:lnTo>
                    <a:pt x="3734" y="14924"/>
                  </a:lnTo>
                  <a:lnTo>
                    <a:pt x="3755" y="15042"/>
                  </a:lnTo>
                  <a:lnTo>
                    <a:pt x="3796" y="15121"/>
                  </a:lnTo>
                  <a:lnTo>
                    <a:pt x="3816" y="15200"/>
                  </a:lnTo>
                  <a:lnTo>
                    <a:pt x="3796" y="15278"/>
                  </a:lnTo>
                  <a:lnTo>
                    <a:pt x="3713" y="15318"/>
                  </a:lnTo>
                  <a:lnTo>
                    <a:pt x="3693" y="15592"/>
                  </a:lnTo>
                  <a:lnTo>
                    <a:pt x="3755" y="15868"/>
                  </a:lnTo>
                  <a:lnTo>
                    <a:pt x="3857" y="15907"/>
                  </a:lnTo>
                  <a:lnTo>
                    <a:pt x="3940" y="15984"/>
                  </a:lnTo>
                  <a:lnTo>
                    <a:pt x="3940" y="16063"/>
                  </a:lnTo>
                  <a:lnTo>
                    <a:pt x="3816" y="16181"/>
                  </a:lnTo>
                  <a:lnTo>
                    <a:pt x="3734" y="16181"/>
                  </a:lnTo>
                  <a:lnTo>
                    <a:pt x="3630" y="15984"/>
                  </a:lnTo>
                  <a:lnTo>
                    <a:pt x="3548" y="15984"/>
                  </a:lnTo>
                  <a:lnTo>
                    <a:pt x="3507" y="16063"/>
                  </a:lnTo>
                  <a:lnTo>
                    <a:pt x="3445" y="15984"/>
                  </a:lnTo>
                  <a:lnTo>
                    <a:pt x="3383" y="15984"/>
                  </a:lnTo>
                  <a:lnTo>
                    <a:pt x="3239" y="16063"/>
                  </a:lnTo>
                  <a:lnTo>
                    <a:pt x="3177" y="15984"/>
                  </a:lnTo>
                  <a:lnTo>
                    <a:pt x="3073" y="16024"/>
                  </a:lnTo>
                  <a:lnTo>
                    <a:pt x="2929" y="16102"/>
                  </a:lnTo>
                  <a:lnTo>
                    <a:pt x="2888" y="16260"/>
                  </a:lnTo>
                  <a:lnTo>
                    <a:pt x="2888" y="16495"/>
                  </a:lnTo>
                  <a:lnTo>
                    <a:pt x="2826" y="16574"/>
                  </a:lnTo>
                  <a:lnTo>
                    <a:pt x="2826" y="16692"/>
                  </a:lnTo>
                  <a:lnTo>
                    <a:pt x="2971" y="16966"/>
                  </a:lnTo>
                  <a:lnTo>
                    <a:pt x="2971" y="17084"/>
                  </a:lnTo>
                  <a:lnTo>
                    <a:pt x="2991" y="17163"/>
                  </a:lnTo>
                  <a:lnTo>
                    <a:pt x="3094" y="17084"/>
                  </a:lnTo>
                  <a:lnTo>
                    <a:pt x="3115" y="17242"/>
                  </a:lnTo>
                  <a:lnTo>
                    <a:pt x="3094" y="17281"/>
                  </a:lnTo>
                  <a:lnTo>
                    <a:pt x="3011" y="17202"/>
                  </a:lnTo>
                  <a:lnTo>
                    <a:pt x="2971" y="17242"/>
                  </a:lnTo>
                  <a:lnTo>
                    <a:pt x="2888" y="17360"/>
                  </a:lnTo>
                  <a:lnTo>
                    <a:pt x="2826" y="17281"/>
                  </a:lnTo>
                  <a:lnTo>
                    <a:pt x="2784" y="17281"/>
                  </a:lnTo>
                  <a:lnTo>
                    <a:pt x="2723" y="17242"/>
                  </a:lnTo>
                  <a:lnTo>
                    <a:pt x="2578" y="17281"/>
                  </a:lnTo>
                  <a:lnTo>
                    <a:pt x="2496" y="17242"/>
                  </a:lnTo>
                  <a:lnTo>
                    <a:pt x="2455" y="17360"/>
                  </a:lnTo>
                  <a:lnTo>
                    <a:pt x="2455" y="17439"/>
                  </a:lnTo>
                  <a:lnTo>
                    <a:pt x="2516" y="17634"/>
                  </a:lnTo>
                  <a:lnTo>
                    <a:pt x="2599" y="17634"/>
                  </a:lnTo>
                  <a:lnTo>
                    <a:pt x="2703" y="17673"/>
                  </a:lnTo>
                  <a:lnTo>
                    <a:pt x="2764" y="17870"/>
                  </a:lnTo>
                  <a:lnTo>
                    <a:pt x="2805" y="17949"/>
                  </a:lnTo>
                  <a:lnTo>
                    <a:pt x="2867" y="18184"/>
                  </a:lnTo>
                  <a:lnTo>
                    <a:pt x="2909" y="18223"/>
                  </a:lnTo>
                  <a:lnTo>
                    <a:pt x="2929" y="18342"/>
                  </a:lnTo>
                  <a:lnTo>
                    <a:pt x="3094" y="18655"/>
                  </a:lnTo>
                  <a:lnTo>
                    <a:pt x="3094" y="19166"/>
                  </a:lnTo>
                  <a:lnTo>
                    <a:pt x="3135" y="19166"/>
                  </a:lnTo>
                  <a:lnTo>
                    <a:pt x="3239" y="19126"/>
                  </a:lnTo>
                  <a:lnTo>
                    <a:pt x="3279" y="19126"/>
                  </a:lnTo>
                  <a:lnTo>
                    <a:pt x="3321" y="19166"/>
                  </a:lnTo>
                  <a:lnTo>
                    <a:pt x="3383" y="19323"/>
                  </a:lnTo>
                  <a:lnTo>
                    <a:pt x="3424" y="19402"/>
                  </a:lnTo>
                  <a:lnTo>
                    <a:pt x="3486" y="19597"/>
                  </a:lnTo>
                  <a:lnTo>
                    <a:pt x="3528" y="19597"/>
                  </a:lnTo>
                  <a:lnTo>
                    <a:pt x="3610" y="19558"/>
                  </a:lnTo>
                  <a:lnTo>
                    <a:pt x="3713" y="19597"/>
                  </a:lnTo>
                  <a:lnTo>
                    <a:pt x="3816" y="19637"/>
                  </a:lnTo>
                  <a:lnTo>
                    <a:pt x="3919" y="19637"/>
                  </a:lnTo>
                  <a:lnTo>
                    <a:pt x="3961" y="19716"/>
                  </a:lnTo>
                  <a:lnTo>
                    <a:pt x="3940" y="19794"/>
                  </a:lnTo>
                  <a:lnTo>
                    <a:pt x="3940" y="20187"/>
                  </a:lnTo>
                  <a:lnTo>
                    <a:pt x="3857" y="20502"/>
                  </a:lnTo>
                  <a:lnTo>
                    <a:pt x="3899" y="20737"/>
                  </a:lnTo>
                  <a:lnTo>
                    <a:pt x="3919" y="21013"/>
                  </a:lnTo>
                  <a:lnTo>
                    <a:pt x="4250" y="20423"/>
                  </a:lnTo>
                  <a:lnTo>
                    <a:pt x="4538" y="20226"/>
                  </a:lnTo>
                  <a:lnTo>
                    <a:pt x="4889" y="20344"/>
                  </a:lnTo>
                  <a:lnTo>
                    <a:pt x="5302" y="20776"/>
                  </a:lnTo>
                  <a:lnTo>
                    <a:pt x="5673" y="21600"/>
                  </a:lnTo>
                  <a:lnTo>
                    <a:pt x="5900" y="21523"/>
                  </a:lnTo>
                  <a:lnTo>
                    <a:pt x="5982" y="21484"/>
                  </a:lnTo>
                  <a:lnTo>
                    <a:pt x="5549" y="16378"/>
                  </a:lnTo>
                  <a:lnTo>
                    <a:pt x="7035" y="15828"/>
                  </a:lnTo>
                  <a:lnTo>
                    <a:pt x="7942" y="17005"/>
                  </a:lnTo>
                  <a:lnTo>
                    <a:pt x="8272" y="17242"/>
                  </a:lnTo>
                  <a:lnTo>
                    <a:pt x="8767" y="17792"/>
                  </a:lnTo>
                  <a:lnTo>
                    <a:pt x="9613" y="17634"/>
                  </a:lnTo>
                  <a:lnTo>
                    <a:pt x="10542" y="17634"/>
                  </a:lnTo>
                  <a:lnTo>
                    <a:pt x="10830" y="18026"/>
                  </a:lnTo>
                  <a:lnTo>
                    <a:pt x="10975" y="18734"/>
                  </a:lnTo>
                  <a:lnTo>
                    <a:pt x="11160" y="18576"/>
                  </a:lnTo>
                  <a:lnTo>
                    <a:pt x="11181" y="20108"/>
                  </a:lnTo>
                  <a:lnTo>
                    <a:pt x="11594" y="20187"/>
                  </a:lnTo>
                  <a:lnTo>
                    <a:pt x="11821" y="21484"/>
                  </a:lnTo>
                  <a:lnTo>
                    <a:pt x="11944" y="21484"/>
                  </a:lnTo>
                  <a:lnTo>
                    <a:pt x="12192" y="21208"/>
                  </a:lnTo>
                  <a:lnTo>
                    <a:pt x="12378" y="21168"/>
                  </a:lnTo>
                  <a:lnTo>
                    <a:pt x="12563" y="21208"/>
                  </a:lnTo>
                  <a:lnTo>
                    <a:pt x="12811" y="21484"/>
                  </a:lnTo>
                  <a:lnTo>
                    <a:pt x="12894" y="21523"/>
                  </a:lnTo>
                  <a:lnTo>
                    <a:pt x="13100" y="21129"/>
                  </a:lnTo>
                  <a:lnTo>
                    <a:pt x="13224" y="20737"/>
                  </a:lnTo>
                  <a:lnTo>
                    <a:pt x="13285" y="20579"/>
                  </a:lnTo>
                  <a:lnTo>
                    <a:pt x="13347" y="20305"/>
                  </a:lnTo>
                  <a:lnTo>
                    <a:pt x="13595" y="19755"/>
                  </a:lnTo>
                  <a:lnTo>
                    <a:pt x="13698" y="19716"/>
                  </a:lnTo>
                  <a:lnTo>
                    <a:pt x="13801" y="19402"/>
                  </a:lnTo>
                  <a:lnTo>
                    <a:pt x="13842" y="19402"/>
                  </a:lnTo>
                  <a:lnTo>
                    <a:pt x="13842" y="19323"/>
                  </a:lnTo>
                  <a:lnTo>
                    <a:pt x="13966" y="19166"/>
                  </a:lnTo>
                  <a:lnTo>
                    <a:pt x="13946" y="19047"/>
                  </a:lnTo>
                  <a:lnTo>
                    <a:pt x="14049" y="18813"/>
                  </a:lnTo>
                  <a:lnTo>
                    <a:pt x="14235" y="18852"/>
                  </a:lnTo>
                  <a:lnTo>
                    <a:pt x="14338" y="18970"/>
                  </a:lnTo>
                  <a:lnTo>
                    <a:pt x="14750" y="19047"/>
                  </a:lnTo>
                  <a:lnTo>
                    <a:pt x="15101" y="19047"/>
                  </a:lnTo>
                  <a:lnTo>
                    <a:pt x="15287" y="18970"/>
                  </a:lnTo>
                  <a:lnTo>
                    <a:pt x="15266" y="18734"/>
                  </a:lnTo>
                  <a:lnTo>
                    <a:pt x="15245" y="18460"/>
                  </a:lnTo>
                  <a:lnTo>
                    <a:pt x="15245" y="18223"/>
                  </a:lnTo>
                  <a:lnTo>
                    <a:pt x="15287" y="18145"/>
                  </a:lnTo>
                  <a:lnTo>
                    <a:pt x="15390" y="18184"/>
                  </a:lnTo>
                  <a:lnTo>
                    <a:pt x="15555" y="18223"/>
                  </a:lnTo>
                  <a:lnTo>
                    <a:pt x="15596" y="18145"/>
                  </a:lnTo>
                  <a:lnTo>
                    <a:pt x="15782" y="18145"/>
                  </a:lnTo>
                  <a:lnTo>
                    <a:pt x="15906" y="18263"/>
                  </a:lnTo>
                  <a:lnTo>
                    <a:pt x="16112" y="18381"/>
                  </a:lnTo>
                  <a:lnTo>
                    <a:pt x="16442" y="18460"/>
                  </a:lnTo>
                  <a:lnTo>
                    <a:pt x="16545" y="18381"/>
                  </a:lnTo>
                  <a:lnTo>
                    <a:pt x="16648" y="18223"/>
                  </a:lnTo>
                  <a:lnTo>
                    <a:pt x="16792" y="18263"/>
                  </a:lnTo>
                  <a:lnTo>
                    <a:pt x="16917" y="18263"/>
                  </a:lnTo>
                  <a:lnTo>
                    <a:pt x="17205" y="18145"/>
                  </a:lnTo>
                  <a:lnTo>
                    <a:pt x="17474" y="18263"/>
                  </a:lnTo>
                  <a:lnTo>
                    <a:pt x="17659" y="18184"/>
                  </a:lnTo>
                  <a:lnTo>
                    <a:pt x="17989" y="18184"/>
                  </a:lnTo>
                  <a:lnTo>
                    <a:pt x="18237" y="18381"/>
                  </a:lnTo>
                  <a:lnTo>
                    <a:pt x="18340" y="18342"/>
                  </a:lnTo>
                  <a:lnTo>
                    <a:pt x="18588" y="18852"/>
                  </a:lnTo>
                  <a:lnTo>
                    <a:pt x="18815" y="18970"/>
                  </a:lnTo>
                  <a:lnTo>
                    <a:pt x="18959" y="18852"/>
                  </a:lnTo>
                  <a:lnTo>
                    <a:pt x="18918" y="18576"/>
                  </a:lnTo>
                  <a:lnTo>
                    <a:pt x="19041" y="18420"/>
                  </a:lnTo>
                  <a:lnTo>
                    <a:pt x="19041" y="18342"/>
                  </a:lnTo>
                  <a:lnTo>
                    <a:pt x="19103" y="18263"/>
                  </a:lnTo>
                  <a:lnTo>
                    <a:pt x="19000" y="18066"/>
                  </a:lnTo>
                  <a:lnTo>
                    <a:pt x="19041" y="17870"/>
                  </a:lnTo>
                  <a:lnTo>
                    <a:pt x="19124" y="17752"/>
                  </a:lnTo>
                  <a:lnTo>
                    <a:pt x="19083" y="17281"/>
                  </a:lnTo>
                  <a:lnTo>
                    <a:pt x="18959" y="17163"/>
                  </a:lnTo>
                  <a:lnTo>
                    <a:pt x="18918" y="16966"/>
                  </a:lnTo>
                  <a:lnTo>
                    <a:pt x="18815" y="16613"/>
                  </a:lnTo>
                  <a:lnTo>
                    <a:pt x="18794" y="16418"/>
                  </a:lnTo>
                  <a:lnTo>
                    <a:pt x="18752" y="16260"/>
                  </a:lnTo>
                  <a:lnTo>
                    <a:pt x="18752" y="16102"/>
                  </a:lnTo>
                  <a:lnTo>
                    <a:pt x="18690" y="15789"/>
                  </a:lnTo>
                  <a:lnTo>
                    <a:pt x="18773" y="15631"/>
                  </a:lnTo>
                  <a:lnTo>
                    <a:pt x="18773" y="15513"/>
                  </a:lnTo>
                  <a:lnTo>
                    <a:pt x="18650" y="15474"/>
                  </a:lnTo>
                  <a:lnTo>
                    <a:pt x="18484" y="15513"/>
                  </a:lnTo>
                  <a:lnTo>
                    <a:pt x="18382" y="15395"/>
                  </a:lnTo>
                  <a:lnTo>
                    <a:pt x="18382" y="15239"/>
                  </a:lnTo>
                  <a:lnTo>
                    <a:pt x="18484" y="15042"/>
                  </a:lnTo>
                  <a:lnTo>
                    <a:pt x="18588" y="14924"/>
                  </a:lnTo>
                  <a:lnTo>
                    <a:pt x="18650" y="15042"/>
                  </a:lnTo>
                  <a:lnTo>
                    <a:pt x="18752" y="15042"/>
                  </a:lnTo>
                  <a:lnTo>
                    <a:pt x="18897" y="14884"/>
                  </a:lnTo>
                  <a:lnTo>
                    <a:pt x="19166" y="14807"/>
                  </a:lnTo>
                  <a:lnTo>
                    <a:pt x="19289" y="14728"/>
                  </a:lnTo>
                  <a:lnTo>
                    <a:pt x="19372" y="14689"/>
                  </a:lnTo>
                  <a:lnTo>
                    <a:pt x="19434" y="14807"/>
                  </a:lnTo>
                  <a:lnTo>
                    <a:pt x="19516" y="14807"/>
                  </a:lnTo>
                  <a:lnTo>
                    <a:pt x="19598" y="14689"/>
                  </a:lnTo>
                  <a:lnTo>
                    <a:pt x="19681" y="14689"/>
                  </a:lnTo>
                  <a:lnTo>
                    <a:pt x="19681" y="14531"/>
                  </a:lnTo>
                  <a:lnTo>
                    <a:pt x="19723" y="14297"/>
                  </a:lnTo>
                  <a:lnTo>
                    <a:pt x="19598" y="14218"/>
                  </a:lnTo>
                  <a:lnTo>
                    <a:pt x="19536" y="14100"/>
                  </a:lnTo>
                  <a:lnTo>
                    <a:pt x="19557" y="13942"/>
                  </a:lnTo>
                  <a:lnTo>
                    <a:pt x="19557" y="13471"/>
                  </a:lnTo>
                  <a:lnTo>
                    <a:pt x="19619" y="12842"/>
                  </a:lnTo>
                  <a:lnTo>
                    <a:pt x="19619" y="12568"/>
                  </a:lnTo>
                  <a:lnTo>
                    <a:pt x="19681" y="12294"/>
                  </a:lnTo>
                  <a:lnTo>
                    <a:pt x="19723" y="11784"/>
                  </a:lnTo>
                  <a:lnTo>
                    <a:pt x="19929" y="11784"/>
                  </a:lnTo>
                  <a:lnTo>
                    <a:pt x="20135" y="11939"/>
                  </a:lnTo>
                  <a:lnTo>
                    <a:pt x="20299" y="11979"/>
                  </a:lnTo>
                  <a:lnTo>
                    <a:pt x="20527" y="11900"/>
                  </a:lnTo>
                  <a:lnTo>
                    <a:pt x="20588" y="11900"/>
                  </a:lnTo>
                  <a:lnTo>
                    <a:pt x="20630" y="12058"/>
                  </a:lnTo>
                  <a:lnTo>
                    <a:pt x="20713" y="12058"/>
                  </a:lnTo>
                  <a:lnTo>
                    <a:pt x="20775" y="11979"/>
                  </a:lnTo>
                  <a:lnTo>
                    <a:pt x="20857" y="11784"/>
                  </a:lnTo>
                  <a:lnTo>
                    <a:pt x="20981" y="11705"/>
                  </a:lnTo>
                  <a:lnTo>
                    <a:pt x="21145" y="11389"/>
                  </a:lnTo>
                  <a:lnTo>
                    <a:pt x="21145" y="11273"/>
                  </a:lnTo>
                  <a:lnTo>
                    <a:pt x="21043" y="10958"/>
                  </a:lnTo>
                  <a:lnTo>
                    <a:pt x="20939" y="10526"/>
                  </a:lnTo>
                  <a:lnTo>
                    <a:pt x="20939" y="10094"/>
                  </a:lnTo>
                  <a:lnTo>
                    <a:pt x="20960" y="9818"/>
                  </a:lnTo>
                  <a:lnTo>
                    <a:pt x="21043" y="9702"/>
                  </a:lnTo>
                  <a:lnTo>
                    <a:pt x="21228" y="9584"/>
                  </a:lnTo>
                  <a:lnTo>
                    <a:pt x="21290" y="9347"/>
                  </a:lnTo>
                  <a:lnTo>
                    <a:pt x="21249" y="9229"/>
                  </a:lnTo>
                  <a:lnTo>
                    <a:pt x="21270" y="9034"/>
                  </a:lnTo>
                  <a:lnTo>
                    <a:pt x="21393" y="8758"/>
                  </a:lnTo>
                  <a:lnTo>
                    <a:pt x="21496" y="8642"/>
                  </a:lnTo>
                  <a:lnTo>
                    <a:pt x="21600" y="8444"/>
                  </a:lnTo>
                  <a:lnTo>
                    <a:pt x="21559" y="8366"/>
                  </a:lnTo>
                  <a:lnTo>
                    <a:pt x="21393" y="8247"/>
                  </a:lnTo>
                  <a:lnTo>
                    <a:pt x="21270" y="8013"/>
                  </a:lnTo>
                  <a:lnTo>
                    <a:pt x="21187" y="8013"/>
                  </a:lnTo>
                  <a:lnTo>
                    <a:pt x="21145" y="7816"/>
                  </a:lnTo>
                  <a:lnTo>
                    <a:pt x="21187" y="7581"/>
                  </a:lnTo>
                  <a:lnTo>
                    <a:pt x="21145" y="7463"/>
                  </a:lnTo>
                  <a:lnTo>
                    <a:pt x="21043" y="7620"/>
                  </a:lnTo>
                  <a:lnTo>
                    <a:pt x="20960" y="7816"/>
                  </a:lnTo>
                  <a:lnTo>
                    <a:pt x="20857" y="7855"/>
                  </a:lnTo>
                  <a:lnTo>
                    <a:pt x="20568" y="7934"/>
                  </a:lnTo>
                  <a:lnTo>
                    <a:pt x="20507" y="8013"/>
                  </a:lnTo>
                  <a:lnTo>
                    <a:pt x="20465" y="8131"/>
                  </a:lnTo>
                  <a:lnTo>
                    <a:pt x="20362" y="8013"/>
                  </a:lnTo>
                  <a:lnTo>
                    <a:pt x="20259" y="7934"/>
                  </a:lnTo>
                  <a:lnTo>
                    <a:pt x="20218" y="7934"/>
                  </a:lnTo>
                  <a:lnTo>
                    <a:pt x="20197" y="7855"/>
                  </a:lnTo>
                  <a:lnTo>
                    <a:pt x="20135" y="7776"/>
                  </a:lnTo>
                  <a:lnTo>
                    <a:pt x="20114" y="7620"/>
                  </a:lnTo>
                  <a:lnTo>
                    <a:pt x="20073" y="7463"/>
                  </a:lnTo>
                  <a:lnTo>
                    <a:pt x="20114" y="7384"/>
                  </a:lnTo>
                  <a:lnTo>
                    <a:pt x="20114" y="7226"/>
                  </a:lnTo>
                  <a:lnTo>
                    <a:pt x="20031" y="7149"/>
                  </a:lnTo>
                  <a:lnTo>
                    <a:pt x="19991" y="7149"/>
                  </a:lnTo>
                  <a:lnTo>
                    <a:pt x="19846" y="6992"/>
                  </a:lnTo>
                  <a:lnTo>
                    <a:pt x="19723" y="6952"/>
                  </a:lnTo>
                  <a:lnTo>
                    <a:pt x="19681" y="6952"/>
                  </a:lnTo>
                  <a:lnTo>
                    <a:pt x="19619" y="6676"/>
                  </a:lnTo>
                  <a:lnTo>
                    <a:pt x="19516" y="6363"/>
                  </a:lnTo>
                  <a:lnTo>
                    <a:pt x="19372" y="6089"/>
                  </a:lnTo>
                  <a:lnTo>
                    <a:pt x="19186" y="6049"/>
                  </a:lnTo>
                  <a:lnTo>
                    <a:pt x="18979" y="6049"/>
                  </a:lnTo>
                  <a:lnTo>
                    <a:pt x="18794" y="6089"/>
                  </a:lnTo>
                  <a:lnTo>
                    <a:pt x="18773" y="6205"/>
                  </a:lnTo>
                  <a:lnTo>
                    <a:pt x="18815" y="6284"/>
                  </a:lnTo>
                  <a:lnTo>
                    <a:pt x="18794" y="6402"/>
                  </a:lnTo>
                  <a:lnTo>
                    <a:pt x="18670" y="6481"/>
                  </a:lnTo>
                  <a:lnTo>
                    <a:pt x="18588" y="6442"/>
                  </a:lnTo>
                  <a:lnTo>
                    <a:pt x="18464" y="6560"/>
                  </a:lnTo>
                  <a:lnTo>
                    <a:pt x="18299" y="6402"/>
                  </a:lnTo>
                  <a:lnTo>
                    <a:pt x="18237" y="6442"/>
                  </a:lnTo>
                  <a:lnTo>
                    <a:pt x="18154" y="6560"/>
                  </a:lnTo>
                  <a:lnTo>
                    <a:pt x="18051" y="6560"/>
                  </a:lnTo>
                  <a:lnTo>
                    <a:pt x="17948" y="6402"/>
                  </a:lnTo>
                  <a:lnTo>
                    <a:pt x="17825" y="6284"/>
                  </a:lnTo>
                  <a:lnTo>
                    <a:pt x="17825" y="6166"/>
                  </a:lnTo>
                  <a:lnTo>
                    <a:pt x="17845" y="6010"/>
                  </a:lnTo>
                  <a:lnTo>
                    <a:pt x="17659" y="5852"/>
                  </a:lnTo>
                  <a:lnTo>
                    <a:pt x="17577" y="5971"/>
                  </a:lnTo>
                  <a:lnTo>
                    <a:pt x="17577" y="6205"/>
                  </a:lnTo>
                  <a:lnTo>
                    <a:pt x="17618" y="6245"/>
                  </a:lnTo>
                  <a:lnTo>
                    <a:pt x="17577" y="6363"/>
                  </a:lnTo>
                  <a:lnTo>
                    <a:pt x="17494" y="6481"/>
                  </a:lnTo>
                  <a:lnTo>
                    <a:pt x="17349" y="6481"/>
                  </a:lnTo>
                  <a:lnTo>
                    <a:pt x="15947" y="3181"/>
                  </a:lnTo>
                  <a:lnTo>
                    <a:pt x="14956" y="1729"/>
                  </a:lnTo>
                  <a:lnTo>
                    <a:pt x="14894" y="1571"/>
                  </a:lnTo>
                  <a:lnTo>
                    <a:pt x="14977" y="1532"/>
                  </a:lnTo>
                  <a:lnTo>
                    <a:pt x="15081" y="1336"/>
                  </a:lnTo>
                  <a:lnTo>
                    <a:pt x="15081" y="1139"/>
                  </a:lnTo>
                  <a:lnTo>
                    <a:pt x="15039" y="1060"/>
                  </a:lnTo>
                  <a:lnTo>
                    <a:pt x="14875" y="1139"/>
                  </a:lnTo>
                  <a:lnTo>
                    <a:pt x="14750" y="1179"/>
                  </a:lnTo>
                  <a:lnTo>
                    <a:pt x="14668" y="1376"/>
                  </a:lnTo>
                  <a:lnTo>
                    <a:pt x="14565" y="1455"/>
                  </a:lnTo>
                  <a:lnTo>
                    <a:pt x="14441" y="1689"/>
                  </a:lnTo>
                  <a:lnTo>
                    <a:pt x="14441" y="1847"/>
                  </a:lnTo>
                  <a:lnTo>
                    <a:pt x="14358" y="1965"/>
                  </a:lnTo>
                  <a:lnTo>
                    <a:pt x="14318" y="2160"/>
                  </a:lnTo>
                  <a:lnTo>
                    <a:pt x="14214" y="2318"/>
                  </a:lnTo>
                  <a:lnTo>
                    <a:pt x="14029" y="2318"/>
                  </a:lnTo>
                  <a:lnTo>
                    <a:pt x="13925" y="2436"/>
                  </a:lnTo>
                  <a:lnTo>
                    <a:pt x="13946" y="2671"/>
                  </a:lnTo>
                  <a:lnTo>
                    <a:pt x="13863" y="2750"/>
                  </a:lnTo>
                  <a:lnTo>
                    <a:pt x="13822" y="2671"/>
                  </a:lnTo>
                  <a:lnTo>
                    <a:pt x="13595" y="2553"/>
                  </a:lnTo>
                  <a:lnTo>
                    <a:pt x="13451" y="2671"/>
                  </a:lnTo>
                  <a:lnTo>
                    <a:pt x="13409" y="2829"/>
                  </a:lnTo>
                  <a:lnTo>
                    <a:pt x="13327" y="2829"/>
                  </a:lnTo>
                  <a:lnTo>
                    <a:pt x="13245" y="2631"/>
                  </a:lnTo>
                  <a:lnTo>
                    <a:pt x="13245" y="2318"/>
                  </a:lnTo>
                  <a:lnTo>
                    <a:pt x="13327" y="2200"/>
                  </a:lnTo>
                  <a:lnTo>
                    <a:pt x="13347" y="2042"/>
                  </a:lnTo>
                  <a:lnTo>
                    <a:pt x="13306" y="1926"/>
                  </a:lnTo>
                  <a:lnTo>
                    <a:pt x="13224" y="2082"/>
                  </a:lnTo>
                  <a:lnTo>
                    <a:pt x="13141" y="2082"/>
                  </a:lnTo>
                  <a:lnTo>
                    <a:pt x="12935" y="1886"/>
                  </a:lnTo>
                  <a:lnTo>
                    <a:pt x="12811" y="1926"/>
                  </a:lnTo>
                  <a:lnTo>
                    <a:pt x="12832" y="2082"/>
                  </a:lnTo>
                  <a:lnTo>
                    <a:pt x="12894" y="2121"/>
                  </a:lnTo>
                  <a:lnTo>
                    <a:pt x="12811" y="2279"/>
                  </a:lnTo>
                  <a:lnTo>
                    <a:pt x="12770" y="2279"/>
                  </a:lnTo>
                  <a:lnTo>
                    <a:pt x="12688" y="2042"/>
                  </a:lnTo>
                  <a:lnTo>
                    <a:pt x="12667" y="1689"/>
                  </a:lnTo>
                  <a:lnTo>
                    <a:pt x="12460" y="1376"/>
                  </a:lnTo>
                  <a:lnTo>
                    <a:pt x="12419" y="1455"/>
                  </a:lnTo>
                  <a:lnTo>
                    <a:pt x="12460" y="1689"/>
                  </a:lnTo>
                  <a:lnTo>
                    <a:pt x="12460" y="1847"/>
                  </a:lnTo>
                  <a:lnTo>
                    <a:pt x="12378" y="1847"/>
                  </a:lnTo>
                  <a:lnTo>
                    <a:pt x="12337" y="1650"/>
                  </a:lnTo>
                  <a:lnTo>
                    <a:pt x="12275" y="1689"/>
                  </a:lnTo>
                  <a:lnTo>
                    <a:pt x="12254" y="1886"/>
                  </a:lnTo>
                  <a:lnTo>
                    <a:pt x="12192" y="1926"/>
                  </a:lnTo>
                  <a:lnTo>
                    <a:pt x="12089" y="1768"/>
                  </a:lnTo>
                  <a:lnTo>
                    <a:pt x="11965" y="1926"/>
                  </a:lnTo>
                  <a:lnTo>
                    <a:pt x="11904" y="1847"/>
                  </a:lnTo>
                  <a:lnTo>
                    <a:pt x="11862" y="1650"/>
                  </a:lnTo>
                  <a:lnTo>
                    <a:pt x="11944" y="1571"/>
                  </a:lnTo>
                  <a:lnTo>
                    <a:pt x="11965" y="1494"/>
                  </a:lnTo>
                  <a:lnTo>
                    <a:pt x="11944" y="1297"/>
                  </a:lnTo>
                  <a:lnTo>
                    <a:pt x="11965" y="1100"/>
                  </a:lnTo>
                  <a:lnTo>
                    <a:pt x="11944" y="984"/>
                  </a:lnTo>
                  <a:lnTo>
                    <a:pt x="11862" y="905"/>
                  </a:lnTo>
                  <a:lnTo>
                    <a:pt x="11780" y="747"/>
                  </a:lnTo>
                  <a:lnTo>
                    <a:pt x="11759" y="511"/>
                  </a:lnTo>
                  <a:lnTo>
                    <a:pt x="11697" y="473"/>
                  </a:lnTo>
                  <a:lnTo>
                    <a:pt x="11655" y="158"/>
                  </a:lnTo>
                  <a:lnTo>
                    <a:pt x="11553" y="158"/>
                  </a:lnTo>
                  <a:lnTo>
                    <a:pt x="11429" y="236"/>
                  </a:lnTo>
                  <a:lnTo>
                    <a:pt x="11285" y="236"/>
                  </a:lnTo>
                  <a:lnTo>
                    <a:pt x="11140" y="79"/>
                  </a:lnTo>
                  <a:lnTo>
                    <a:pt x="10975" y="118"/>
                  </a:lnTo>
                  <a:lnTo>
                    <a:pt x="10851" y="0"/>
                  </a:lnTo>
                  <a:lnTo>
                    <a:pt x="10748" y="79"/>
                  </a:lnTo>
                  <a:lnTo>
                    <a:pt x="10707" y="0"/>
                  </a:lnTo>
                  <a:close/>
                </a:path>
              </a:pathLst>
            </a:custGeom>
            <a:solidFill>
              <a:srgbClr val="CCD4DA"/>
            </a:solidFill>
            <a:ln w="12700" cap="flat">
              <a:noFill/>
              <a:miter lim="400000"/>
            </a:ln>
            <a:effectLst/>
          </p:spPr>
          <p:txBody>
            <a:bodyPr wrap="square" lIns="0" tIns="0" rIns="0" bIns="0" numCol="1" anchor="ctr">
              <a:noAutofit/>
            </a:bodyPr>
            <a:lstStyle/>
            <a:p>
              <a:pPr defTabSz="342900">
                <a:lnSpc>
                  <a:spcPct val="100000"/>
                </a:lnSpc>
                <a:spcBef>
                  <a:spcPts val="0"/>
                </a:spcBef>
                <a:defRPr sz="1400">
                  <a:latin typeface="Arial"/>
                  <a:ea typeface="Arial"/>
                  <a:cs typeface="Arial"/>
                  <a:sym typeface="Arial"/>
                </a:defRPr>
              </a:pPr>
              <a:endParaRPr sz="525"/>
            </a:p>
          </p:txBody>
        </p:sp>
        <p:sp>
          <p:nvSpPr>
            <p:cNvPr id="138" name="Google Shape;10540;p32">
              <a:extLst>
                <a:ext uri="{FF2B5EF4-FFF2-40B4-BE49-F238E27FC236}">
                  <a16:creationId xmlns:a16="http://schemas.microsoft.com/office/drawing/2014/main" id="{B1A80884-58F3-1854-B4B8-0C3BCF4332DA}"/>
                </a:ext>
              </a:extLst>
            </p:cNvPr>
            <p:cNvSpPr/>
            <p:nvPr/>
          </p:nvSpPr>
          <p:spPr>
            <a:xfrm>
              <a:off x="15207640" y="5294497"/>
              <a:ext cx="1156949" cy="688322"/>
            </a:xfrm>
            <a:custGeom>
              <a:avLst/>
              <a:gdLst/>
              <a:ahLst/>
              <a:cxnLst>
                <a:cxn ang="0">
                  <a:pos x="wd2" y="hd2"/>
                </a:cxn>
                <a:cxn ang="5400000">
                  <a:pos x="wd2" y="hd2"/>
                </a:cxn>
                <a:cxn ang="10800000">
                  <a:pos x="wd2" y="hd2"/>
                </a:cxn>
                <a:cxn ang="16200000">
                  <a:pos x="wd2" y="hd2"/>
                </a:cxn>
              </a:cxnLst>
              <a:rect l="0" t="0" r="r" b="b"/>
              <a:pathLst>
                <a:path w="21600" h="21600" extrusionOk="0">
                  <a:moveTo>
                    <a:pt x="3512" y="0"/>
                  </a:moveTo>
                  <a:lnTo>
                    <a:pt x="0" y="1096"/>
                  </a:lnTo>
                  <a:lnTo>
                    <a:pt x="1023" y="11269"/>
                  </a:lnTo>
                  <a:lnTo>
                    <a:pt x="1706" y="11269"/>
                  </a:lnTo>
                  <a:lnTo>
                    <a:pt x="2244" y="11348"/>
                  </a:lnTo>
                  <a:lnTo>
                    <a:pt x="2340" y="10877"/>
                  </a:lnTo>
                  <a:lnTo>
                    <a:pt x="2097" y="10484"/>
                  </a:lnTo>
                  <a:lnTo>
                    <a:pt x="2048" y="9702"/>
                  </a:lnTo>
                  <a:lnTo>
                    <a:pt x="2291" y="8763"/>
                  </a:lnTo>
                  <a:lnTo>
                    <a:pt x="2731" y="8685"/>
                  </a:lnTo>
                  <a:lnTo>
                    <a:pt x="2974" y="8217"/>
                  </a:lnTo>
                  <a:lnTo>
                    <a:pt x="3267" y="7903"/>
                  </a:lnTo>
                  <a:lnTo>
                    <a:pt x="3558" y="8217"/>
                  </a:lnTo>
                  <a:lnTo>
                    <a:pt x="3754" y="7982"/>
                  </a:lnTo>
                  <a:lnTo>
                    <a:pt x="3512" y="7510"/>
                  </a:lnTo>
                  <a:lnTo>
                    <a:pt x="4146" y="7589"/>
                  </a:lnTo>
                  <a:lnTo>
                    <a:pt x="5022" y="8296"/>
                  </a:lnTo>
                  <a:lnTo>
                    <a:pt x="5852" y="9078"/>
                  </a:lnTo>
                  <a:lnTo>
                    <a:pt x="5900" y="9545"/>
                  </a:lnTo>
                  <a:lnTo>
                    <a:pt x="6923" y="10484"/>
                  </a:lnTo>
                  <a:lnTo>
                    <a:pt x="7704" y="11034"/>
                  </a:lnTo>
                  <a:lnTo>
                    <a:pt x="7900" y="10877"/>
                  </a:lnTo>
                  <a:lnTo>
                    <a:pt x="8191" y="10955"/>
                  </a:lnTo>
                  <a:lnTo>
                    <a:pt x="8776" y="11501"/>
                  </a:lnTo>
                  <a:lnTo>
                    <a:pt x="9021" y="12833"/>
                  </a:lnTo>
                  <a:lnTo>
                    <a:pt x="9265" y="13226"/>
                  </a:lnTo>
                  <a:lnTo>
                    <a:pt x="9361" y="13693"/>
                  </a:lnTo>
                  <a:lnTo>
                    <a:pt x="9655" y="14632"/>
                  </a:lnTo>
                  <a:lnTo>
                    <a:pt x="10142" y="14946"/>
                  </a:lnTo>
                  <a:lnTo>
                    <a:pt x="11020" y="15806"/>
                  </a:lnTo>
                  <a:lnTo>
                    <a:pt x="11945" y="16902"/>
                  </a:lnTo>
                  <a:lnTo>
                    <a:pt x="12922" y="17605"/>
                  </a:lnTo>
                  <a:lnTo>
                    <a:pt x="13798" y="18701"/>
                  </a:lnTo>
                  <a:lnTo>
                    <a:pt x="14530" y="18780"/>
                  </a:lnTo>
                  <a:lnTo>
                    <a:pt x="14725" y="19094"/>
                  </a:lnTo>
                  <a:lnTo>
                    <a:pt x="14921" y="19094"/>
                  </a:lnTo>
                  <a:lnTo>
                    <a:pt x="15408" y="19565"/>
                  </a:lnTo>
                  <a:lnTo>
                    <a:pt x="15408" y="20111"/>
                  </a:lnTo>
                  <a:lnTo>
                    <a:pt x="15457" y="21129"/>
                  </a:lnTo>
                  <a:lnTo>
                    <a:pt x="15895" y="20893"/>
                  </a:lnTo>
                  <a:lnTo>
                    <a:pt x="16140" y="21207"/>
                  </a:lnTo>
                  <a:lnTo>
                    <a:pt x="16333" y="21600"/>
                  </a:lnTo>
                  <a:lnTo>
                    <a:pt x="16480" y="21600"/>
                  </a:lnTo>
                  <a:lnTo>
                    <a:pt x="16725" y="21207"/>
                  </a:lnTo>
                  <a:lnTo>
                    <a:pt x="16967" y="21286"/>
                  </a:lnTo>
                  <a:lnTo>
                    <a:pt x="17065" y="21521"/>
                  </a:lnTo>
                  <a:lnTo>
                    <a:pt x="17163" y="20111"/>
                  </a:lnTo>
                  <a:lnTo>
                    <a:pt x="17457" y="19094"/>
                  </a:lnTo>
                  <a:lnTo>
                    <a:pt x="17601" y="18858"/>
                  </a:lnTo>
                  <a:lnTo>
                    <a:pt x="17555" y="18312"/>
                  </a:lnTo>
                  <a:lnTo>
                    <a:pt x="17261" y="18077"/>
                  </a:lnTo>
                  <a:lnTo>
                    <a:pt x="17114" y="17531"/>
                  </a:lnTo>
                  <a:lnTo>
                    <a:pt x="17212" y="16981"/>
                  </a:lnTo>
                  <a:lnTo>
                    <a:pt x="17163" y="16513"/>
                  </a:lnTo>
                  <a:lnTo>
                    <a:pt x="16823" y="16588"/>
                  </a:lnTo>
                  <a:lnTo>
                    <a:pt x="16578" y="16824"/>
                  </a:lnTo>
                  <a:lnTo>
                    <a:pt x="16189" y="15963"/>
                  </a:lnTo>
                  <a:lnTo>
                    <a:pt x="16189" y="15339"/>
                  </a:lnTo>
                  <a:lnTo>
                    <a:pt x="16480" y="14946"/>
                  </a:lnTo>
                  <a:lnTo>
                    <a:pt x="17114" y="15025"/>
                  </a:lnTo>
                  <a:lnTo>
                    <a:pt x="17359" y="14946"/>
                  </a:lnTo>
                  <a:lnTo>
                    <a:pt x="17359" y="14479"/>
                  </a:lnTo>
                  <a:lnTo>
                    <a:pt x="17895" y="14164"/>
                  </a:lnTo>
                  <a:lnTo>
                    <a:pt x="17797" y="13850"/>
                  </a:lnTo>
                  <a:lnTo>
                    <a:pt x="17650" y="13693"/>
                  </a:lnTo>
                  <a:lnTo>
                    <a:pt x="18284" y="13461"/>
                  </a:lnTo>
                  <a:lnTo>
                    <a:pt x="18675" y="13226"/>
                  </a:lnTo>
                  <a:lnTo>
                    <a:pt x="18773" y="12676"/>
                  </a:lnTo>
                  <a:lnTo>
                    <a:pt x="18333" y="12444"/>
                  </a:lnTo>
                  <a:lnTo>
                    <a:pt x="18333" y="11894"/>
                  </a:lnTo>
                  <a:lnTo>
                    <a:pt x="18675" y="11737"/>
                  </a:lnTo>
                  <a:lnTo>
                    <a:pt x="19065" y="11269"/>
                  </a:lnTo>
                  <a:lnTo>
                    <a:pt x="19309" y="11348"/>
                  </a:lnTo>
                  <a:lnTo>
                    <a:pt x="19698" y="10562"/>
                  </a:lnTo>
                  <a:lnTo>
                    <a:pt x="20041" y="11034"/>
                  </a:lnTo>
                  <a:lnTo>
                    <a:pt x="20090" y="11426"/>
                  </a:lnTo>
                  <a:lnTo>
                    <a:pt x="20773" y="11269"/>
                  </a:lnTo>
                  <a:lnTo>
                    <a:pt x="21260" y="11269"/>
                  </a:lnTo>
                  <a:lnTo>
                    <a:pt x="21600" y="10562"/>
                  </a:lnTo>
                  <a:lnTo>
                    <a:pt x="21551" y="10174"/>
                  </a:lnTo>
                  <a:lnTo>
                    <a:pt x="20868" y="9313"/>
                  </a:lnTo>
                  <a:lnTo>
                    <a:pt x="20724" y="9313"/>
                  </a:lnTo>
                  <a:lnTo>
                    <a:pt x="20724" y="9859"/>
                  </a:lnTo>
                  <a:lnTo>
                    <a:pt x="20479" y="10252"/>
                  </a:lnTo>
                  <a:lnTo>
                    <a:pt x="20234" y="10174"/>
                  </a:lnTo>
                  <a:lnTo>
                    <a:pt x="19992" y="9781"/>
                  </a:lnTo>
                  <a:lnTo>
                    <a:pt x="19358" y="9467"/>
                  </a:lnTo>
                  <a:lnTo>
                    <a:pt x="19114" y="9156"/>
                  </a:lnTo>
                  <a:lnTo>
                    <a:pt x="19309" y="8685"/>
                  </a:lnTo>
                  <a:lnTo>
                    <a:pt x="19698" y="7589"/>
                  </a:lnTo>
                  <a:lnTo>
                    <a:pt x="19698" y="7121"/>
                  </a:lnTo>
                  <a:lnTo>
                    <a:pt x="19503" y="7121"/>
                  </a:lnTo>
                  <a:lnTo>
                    <a:pt x="19260" y="7746"/>
                  </a:lnTo>
                  <a:lnTo>
                    <a:pt x="19016" y="7825"/>
                  </a:lnTo>
                  <a:lnTo>
                    <a:pt x="18431" y="8921"/>
                  </a:lnTo>
                  <a:lnTo>
                    <a:pt x="18284" y="9467"/>
                  </a:lnTo>
                  <a:lnTo>
                    <a:pt x="18139" y="9781"/>
                  </a:lnTo>
                  <a:lnTo>
                    <a:pt x="17846" y="10562"/>
                  </a:lnTo>
                  <a:lnTo>
                    <a:pt x="17359" y="11348"/>
                  </a:lnTo>
                  <a:lnTo>
                    <a:pt x="17163" y="11269"/>
                  </a:lnTo>
                  <a:lnTo>
                    <a:pt x="16578" y="10720"/>
                  </a:lnTo>
                  <a:lnTo>
                    <a:pt x="16140" y="10641"/>
                  </a:lnTo>
                  <a:lnTo>
                    <a:pt x="15700" y="10720"/>
                  </a:lnTo>
                  <a:lnTo>
                    <a:pt x="15115" y="11269"/>
                  </a:lnTo>
                  <a:lnTo>
                    <a:pt x="14823" y="11269"/>
                  </a:lnTo>
                  <a:lnTo>
                    <a:pt x="14287" y="8685"/>
                  </a:lnTo>
                  <a:lnTo>
                    <a:pt x="13311" y="8528"/>
                  </a:lnTo>
                  <a:lnTo>
                    <a:pt x="13262" y="5476"/>
                  </a:lnTo>
                  <a:lnTo>
                    <a:pt x="12824" y="5790"/>
                  </a:lnTo>
                  <a:lnTo>
                    <a:pt x="12481" y="4380"/>
                  </a:lnTo>
                  <a:lnTo>
                    <a:pt x="11801" y="3598"/>
                  </a:lnTo>
                  <a:lnTo>
                    <a:pt x="9606" y="3598"/>
                  </a:lnTo>
                  <a:lnTo>
                    <a:pt x="7606" y="3912"/>
                  </a:lnTo>
                  <a:lnTo>
                    <a:pt x="6436" y="2816"/>
                  </a:lnTo>
                  <a:lnTo>
                    <a:pt x="5656" y="2345"/>
                  </a:lnTo>
                  <a:lnTo>
                    <a:pt x="3512" y="0"/>
                  </a:lnTo>
                  <a:close/>
                </a:path>
              </a:pathLst>
            </a:custGeom>
            <a:solidFill>
              <a:srgbClr val="CCD4DA"/>
            </a:solidFill>
            <a:ln w="12700" cap="flat">
              <a:noFill/>
              <a:miter lim="400000"/>
            </a:ln>
            <a:effectLst/>
          </p:spPr>
          <p:txBody>
            <a:bodyPr wrap="square" lIns="0" tIns="0" rIns="0" bIns="0" numCol="1" anchor="ctr">
              <a:noAutofit/>
            </a:bodyPr>
            <a:lstStyle/>
            <a:p>
              <a:pPr defTabSz="342900">
                <a:lnSpc>
                  <a:spcPct val="100000"/>
                </a:lnSpc>
                <a:spcBef>
                  <a:spcPts val="0"/>
                </a:spcBef>
                <a:defRPr sz="1400">
                  <a:latin typeface="Arial"/>
                  <a:ea typeface="Arial"/>
                  <a:cs typeface="Arial"/>
                  <a:sym typeface="Arial"/>
                </a:defRPr>
              </a:pPr>
              <a:endParaRPr sz="525"/>
            </a:p>
          </p:txBody>
        </p:sp>
        <p:sp>
          <p:nvSpPr>
            <p:cNvPr id="139" name="Google Shape;10541;p32">
              <a:extLst>
                <a:ext uri="{FF2B5EF4-FFF2-40B4-BE49-F238E27FC236}">
                  <a16:creationId xmlns:a16="http://schemas.microsoft.com/office/drawing/2014/main" id="{0F7F711F-21E3-FEF8-721B-7CDC28368947}"/>
                </a:ext>
              </a:extLst>
            </p:cNvPr>
            <p:cNvSpPr/>
            <p:nvPr/>
          </p:nvSpPr>
          <p:spPr>
            <a:xfrm>
              <a:off x="15001318" y="5533825"/>
              <a:ext cx="1034252" cy="620975"/>
            </a:xfrm>
            <a:custGeom>
              <a:avLst/>
              <a:gdLst/>
              <a:ahLst/>
              <a:cxnLst>
                <a:cxn ang="0">
                  <a:pos x="wd2" y="hd2"/>
                </a:cxn>
                <a:cxn ang="5400000">
                  <a:pos x="wd2" y="hd2"/>
                </a:cxn>
                <a:cxn ang="10800000">
                  <a:pos x="wd2" y="hd2"/>
                </a:cxn>
                <a:cxn ang="16200000">
                  <a:pos x="wd2" y="hd2"/>
                </a:cxn>
              </a:cxnLst>
              <a:rect l="0" t="0" r="r" b="b"/>
              <a:pathLst>
                <a:path w="21600" h="21600" extrusionOk="0">
                  <a:moveTo>
                    <a:pt x="8238" y="0"/>
                  </a:moveTo>
                  <a:lnTo>
                    <a:pt x="8509" y="522"/>
                  </a:lnTo>
                  <a:lnTo>
                    <a:pt x="8290" y="784"/>
                  </a:lnTo>
                  <a:lnTo>
                    <a:pt x="7964" y="435"/>
                  </a:lnTo>
                  <a:lnTo>
                    <a:pt x="7635" y="784"/>
                  </a:lnTo>
                  <a:lnTo>
                    <a:pt x="7364" y="1302"/>
                  </a:lnTo>
                  <a:lnTo>
                    <a:pt x="6872" y="1389"/>
                  </a:lnTo>
                  <a:lnTo>
                    <a:pt x="6600" y="2429"/>
                  </a:lnTo>
                  <a:lnTo>
                    <a:pt x="6655" y="3296"/>
                  </a:lnTo>
                  <a:lnTo>
                    <a:pt x="6926" y="3731"/>
                  </a:lnTo>
                  <a:lnTo>
                    <a:pt x="6819" y="4254"/>
                  </a:lnTo>
                  <a:lnTo>
                    <a:pt x="6217" y="4167"/>
                  </a:lnTo>
                  <a:lnTo>
                    <a:pt x="5453" y="4167"/>
                  </a:lnTo>
                  <a:lnTo>
                    <a:pt x="5237" y="4254"/>
                  </a:lnTo>
                  <a:lnTo>
                    <a:pt x="4638" y="4424"/>
                  </a:lnTo>
                  <a:lnTo>
                    <a:pt x="3655" y="2604"/>
                  </a:lnTo>
                  <a:lnTo>
                    <a:pt x="2562" y="1650"/>
                  </a:lnTo>
                  <a:lnTo>
                    <a:pt x="1637" y="1389"/>
                  </a:lnTo>
                  <a:lnTo>
                    <a:pt x="873" y="1824"/>
                  </a:lnTo>
                  <a:lnTo>
                    <a:pt x="0" y="3126"/>
                  </a:lnTo>
                  <a:lnTo>
                    <a:pt x="0" y="3383"/>
                  </a:lnTo>
                  <a:lnTo>
                    <a:pt x="219" y="3731"/>
                  </a:lnTo>
                  <a:lnTo>
                    <a:pt x="328" y="3992"/>
                  </a:lnTo>
                  <a:lnTo>
                    <a:pt x="545" y="4341"/>
                  </a:lnTo>
                  <a:lnTo>
                    <a:pt x="654" y="4772"/>
                  </a:lnTo>
                  <a:lnTo>
                    <a:pt x="928" y="5638"/>
                  </a:lnTo>
                  <a:lnTo>
                    <a:pt x="873" y="6335"/>
                  </a:lnTo>
                  <a:lnTo>
                    <a:pt x="764" y="6853"/>
                  </a:lnTo>
                  <a:lnTo>
                    <a:pt x="819" y="8068"/>
                  </a:lnTo>
                  <a:lnTo>
                    <a:pt x="928" y="8329"/>
                  </a:lnTo>
                  <a:lnTo>
                    <a:pt x="1038" y="8677"/>
                  </a:lnTo>
                  <a:lnTo>
                    <a:pt x="1582" y="9544"/>
                  </a:lnTo>
                  <a:lnTo>
                    <a:pt x="1473" y="9196"/>
                  </a:lnTo>
                  <a:lnTo>
                    <a:pt x="1363" y="8934"/>
                  </a:lnTo>
                  <a:lnTo>
                    <a:pt x="1418" y="8764"/>
                  </a:lnTo>
                  <a:lnTo>
                    <a:pt x="1908" y="8934"/>
                  </a:lnTo>
                  <a:lnTo>
                    <a:pt x="2127" y="8677"/>
                  </a:lnTo>
                  <a:lnTo>
                    <a:pt x="2237" y="8764"/>
                  </a:lnTo>
                  <a:lnTo>
                    <a:pt x="2182" y="9370"/>
                  </a:lnTo>
                  <a:lnTo>
                    <a:pt x="2237" y="9805"/>
                  </a:lnTo>
                  <a:lnTo>
                    <a:pt x="2456" y="9631"/>
                  </a:lnTo>
                  <a:lnTo>
                    <a:pt x="2562" y="10062"/>
                  </a:lnTo>
                  <a:lnTo>
                    <a:pt x="2510" y="10323"/>
                  </a:lnTo>
                  <a:lnTo>
                    <a:pt x="2237" y="10236"/>
                  </a:lnTo>
                  <a:lnTo>
                    <a:pt x="2127" y="10236"/>
                  </a:lnTo>
                  <a:lnTo>
                    <a:pt x="1963" y="10062"/>
                  </a:lnTo>
                  <a:lnTo>
                    <a:pt x="1692" y="10410"/>
                  </a:lnTo>
                  <a:lnTo>
                    <a:pt x="1692" y="10846"/>
                  </a:lnTo>
                  <a:lnTo>
                    <a:pt x="1908" y="11190"/>
                  </a:lnTo>
                  <a:lnTo>
                    <a:pt x="1853" y="10671"/>
                  </a:lnTo>
                  <a:lnTo>
                    <a:pt x="2018" y="10671"/>
                  </a:lnTo>
                  <a:lnTo>
                    <a:pt x="2182" y="10759"/>
                  </a:lnTo>
                  <a:lnTo>
                    <a:pt x="2401" y="10846"/>
                  </a:lnTo>
                  <a:lnTo>
                    <a:pt x="2510" y="11277"/>
                  </a:lnTo>
                  <a:lnTo>
                    <a:pt x="2946" y="11625"/>
                  </a:lnTo>
                  <a:lnTo>
                    <a:pt x="3055" y="12060"/>
                  </a:lnTo>
                  <a:lnTo>
                    <a:pt x="3000" y="12840"/>
                  </a:lnTo>
                  <a:lnTo>
                    <a:pt x="3055" y="13101"/>
                  </a:lnTo>
                  <a:lnTo>
                    <a:pt x="3055" y="14316"/>
                  </a:lnTo>
                  <a:lnTo>
                    <a:pt x="3219" y="15182"/>
                  </a:lnTo>
                  <a:lnTo>
                    <a:pt x="3491" y="16397"/>
                  </a:lnTo>
                  <a:lnTo>
                    <a:pt x="3764" y="16049"/>
                  </a:lnTo>
                  <a:lnTo>
                    <a:pt x="4473" y="16049"/>
                  </a:lnTo>
                  <a:lnTo>
                    <a:pt x="4638" y="15443"/>
                  </a:lnTo>
                  <a:lnTo>
                    <a:pt x="4854" y="15008"/>
                  </a:lnTo>
                  <a:lnTo>
                    <a:pt x="5128" y="15008"/>
                  </a:lnTo>
                  <a:lnTo>
                    <a:pt x="5727" y="14142"/>
                  </a:lnTo>
                  <a:lnTo>
                    <a:pt x="6327" y="13880"/>
                  </a:lnTo>
                  <a:lnTo>
                    <a:pt x="6872" y="14142"/>
                  </a:lnTo>
                  <a:lnTo>
                    <a:pt x="7036" y="13532"/>
                  </a:lnTo>
                  <a:lnTo>
                    <a:pt x="7309" y="13445"/>
                  </a:lnTo>
                  <a:lnTo>
                    <a:pt x="7635" y="13706"/>
                  </a:lnTo>
                  <a:lnTo>
                    <a:pt x="7964" y="13532"/>
                  </a:lnTo>
                  <a:lnTo>
                    <a:pt x="8509" y="14316"/>
                  </a:lnTo>
                  <a:lnTo>
                    <a:pt x="8947" y="14573"/>
                  </a:lnTo>
                  <a:lnTo>
                    <a:pt x="9817" y="15443"/>
                  </a:lnTo>
                  <a:lnTo>
                    <a:pt x="10091" y="15443"/>
                  </a:lnTo>
                  <a:lnTo>
                    <a:pt x="10310" y="15095"/>
                  </a:lnTo>
                  <a:lnTo>
                    <a:pt x="10909" y="15530"/>
                  </a:lnTo>
                  <a:lnTo>
                    <a:pt x="11235" y="15618"/>
                  </a:lnTo>
                  <a:lnTo>
                    <a:pt x="11290" y="16310"/>
                  </a:lnTo>
                  <a:lnTo>
                    <a:pt x="11454" y="16484"/>
                  </a:lnTo>
                  <a:lnTo>
                    <a:pt x="11783" y="16397"/>
                  </a:lnTo>
                  <a:lnTo>
                    <a:pt x="12328" y="16571"/>
                  </a:lnTo>
                  <a:lnTo>
                    <a:pt x="12927" y="17873"/>
                  </a:lnTo>
                  <a:lnTo>
                    <a:pt x="13636" y="18043"/>
                  </a:lnTo>
                  <a:lnTo>
                    <a:pt x="13965" y="18217"/>
                  </a:lnTo>
                  <a:lnTo>
                    <a:pt x="14236" y="18913"/>
                  </a:lnTo>
                  <a:lnTo>
                    <a:pt x="14126" y="19345"/>
                  </a:lnTo>
                  <a:lnTo>
                    <a:pt x="14236" y="19867"/>
                  </a:lnTo>
                  <a:lnTo>
                    <a:pt x="14236" y="20215"/>
                  </a:lnTo>
                  <a:lnTo>
                    <a:pt x="14400" y="20646"/>
                  </a:lnTo>
                  <a:lnTo>
                    <a:pt x="14509" y="20472"/>
                  </a:lnTo>
                  <a:lnTo>
                    <a:pt x="14835" y="20646"/>
                  </a:lnTo>
                  <a:lnTo>
                    <a:pt x="15054" y="20908"/>
                  </a:lnTo>
                  <a:lnTo>
                    <a:pt x="15328" y="20908"/>
                  </a:lnTo>
                  <a:lnTo>
                    <a:pt x="15544" y="20646"/>
                  </a:lnTo>
                  <a:lnTo>
                    <a:pt x="15763" y="20646"/>
                  </a:lnTo>
                  <a:lnTo>
                    <a:pt x="16092" y="21082"/>
                  </a:lnTo>
                  <a:lnTo>
                    <a:pt x="16199" y="21343"/>
                  </a:lnTo>
                  <a:lnTo>
                    <a:pt x="16363" y="21600"/>
                  </a:lnTo>
                  <a:lnTo>
                    <a:pt x="16472" y="21343"/>
                  </a:lnTo>
                  <a:lnTo>
                    <a:pt x="16908" y="21256"/>
                  </a:lnTo>
                  <a:lnTo>
                    <a:pt x="17127" y="20821"/>
                  </a:lnTo>
                  <a:lnTo>
                    <a:pt x="17181" y="20472"/>
                  </a:lnTo>
                  <a:lnTo>
                    <a:pt x="17400" y="20298"/>
                  </a:lnTo>
                  <a:lnTo>
                    <a:pt x="17291" y="19954"/>
                  </a:lnTo>
                  <a:lnTo>
                    <a:pt x="17781" y="19519"/>
                  </a:lnTo>
                  <a:lnTo>
                    <a:pt x="18326" y="19345"/>
                  </a:lnTo>
                  <a:lnTo>
                    <a:pt x="18381" y="19088"/>
                  </a:lnTo>
                  <a:lnTo>
                    <a:pt x="18600" y="18739"/>
                  </a:lnTo>
                  <a:lnTo>
                    <a:pt x="18873" y="18652"/>
                  </a:lnTo>
                  <a:lnTo>
                    <a:pt x="18928" y="18130"/>
                  </a:lnTo>
                  <a:lnTo>
                    <a:pt x="18928" y="17438"/>
                  </a:lnTo>
                  <a:lnTo>
                    <a:pt x="19309" y="16915"/>
                  </a:lnTo>
                  <a:lnTo>
                    <a:pt x="19309" y="16397"/>
                  </a:lnTo>
                  <a:lnTo>
                    <a:pt x="19144" y="16136"/>
                  </a:lnTo>
                  <a:lnTo>
                    <a:pt x="19199" y="15962"/>
                  </a:lnTo>
                  <a:lnTo>
                    <a:pt x="19363" y="15875"/>
                  </a:lnTo>
                  <a:lnTo>
                    <a:pt x="19473" y="15618"/>
                  </a:lnTo>
                  <a:lnTo>
                    <a:pt x="19908" y="15443"/>
                  </a:lnTo>
                  <a:lnTo>
                    <a:pt x="20018" y="15443"/>
                  </a:lnTo>
                  <a:lnTo>
                    <a:pt x="20453" y="15008"/>
                  </a:lnTo>
                  <a:lnTo>
                    <a:pt x="20836" y="14747"/>
                  </a:lnTo>
                  <a:lnTo>
                    <a:pt x="21110" y="15095"/>
                  </a:lnTo>
                  <a:lnTo>
                    <a:pt x="21491" y="15008"/>
                  </a:lnTo>
                  <a:lnTo>
                    <a:pt x="21545" y="15095"/>
                  </a:lnTo>
                  <a:lnTo>
                    <a:pt x="21600" y="15095"/>
                  </a:lnTo>
                  <a:lnTo>
                    <a:pt x="21545" y="13967"/>
                  </a:lnTo>
                  <a:lnTo>
                    <a:pt x="21545" y="13362"/>
                  </a:lnTo>
                  <a:lnTo>
                    <a:pt x="21000" y="12840"/>
                  </a:lnTo>
                  <a:lnTo>
                    <a:pt x="20781" y="12840"/>
                  </a:lnTo>
                  <a:lnTo>
                    <a:pt x="20562" y="12492"/>
                  </a:lnTo>
                  <a:lnTo>
                    <a:pt x="19744" y="12404"/>
                  </a:lnTo>
                  <a:lnTo>
                    <a:pt x="18764" y="11190"/>
                  </a:lnTo>
                  <a:lnTo>
                    <a:pt x="17672" y="10410"/>
                  </a:lnTo>
                  <a:lnTo>
                    <a:pt x="16637" y="9196"/>
                  </a:lnTo>
                  <a:lnTo>
                    <a:pt x="15654" y="8242"/>
                  </a:lnTo>
                  <a:lnTo>
                    <a:pt x="15109" y="7894"/>
                  </a:lnTo>
                  <a:lnTo>
                    <a:pt x="14781" y="6853"/>
                  </a:lnTo>
                  <a:lnTo>
                    <a:pt x="14674" y="6335"/>
                  </a:lnTo>
                  <a:lnTo>
                    <a:pt x="14400" y="5900"/>
                  </a:lnTo>
                  <a:lnTo>
                    <a:pt x="14126" y="4424"/>
                  </a:lnTo>
                  <a:lnTo>
                    <a:pt x="13472" y="3818"/>
                  </a:lnTo>
                  <a:lnTo>
                    <a:pt x="13146" y="3731"/>
                  </a:lnTo>
                  <a:lnTo>
                    <a:pt x="12927" y="3905"/>
                  </a:lnTo>
                  <a:lnTo>
                    <a:pt x="12054" y="3296"/>
                  </a:lnTo>
                  <a:lnTo>
                    <a:pt x="10909" y="2255"/>
                  </a:lnTo>
                  <a:lnTo>
                    <a:pt x="10855" y="1737"/>
                  </a:lnTo>
                  <a:lnTo>
                    <a:pt x="9927" y="871"/>
                  </a:lnTo>
                  <a:lnTo>
                    <a:pt x="8947" y="87"/>
                  </a:lnTo>
                  <a:lnTo>
                    <a:pt x="8238" y="0"/>
                  </a:lnTo>
                  <a:close/>
                </a:path>
              </a:pathLst>
            </a:custGeom>
            <a:solidFill>
              <a:srgbClr val="CCD4DA"/>
            </a:solidFill>
            <a:ln w="12700" cap="flat">
              <a:noFill/>
              <a:miter lim="400000"/>
            </a:ln>
            <a:effectLst/>
          </p:spPr>
          <p:txBody>
            <a:bodyPr wrap="square" lIns="0" tIns="0" rIns="0" bIns="0" numCol="1" anchor="ctr">
              <a:noAutofit/>
            </a:bodyPr>
            <a:lstStyle/>
            <a:p>
              <a:pPr defTabSz="342900">
                <a:lnSpc>
                  <a:spcPct val="100000"/>
                </a:lnSpc>
                <a:spcBef>
                  <a:spcPts val="0"/>
                </a:spcBef>
                <a:defRPr sz="1400">
                  <a:latin typeface="Arial"/>
                  <a:ea typeface="Arial"/>
                  <a:cs typeface="Arial"/>
                  <a:sym typeface="Arial"/>
                </a:defRPr>
              </a:pPr>
              <a:endParaRPr sz="525"/>
            </a:p>
          </p:txBody>
        </p:sp>
        <p:sp>
          <p:nvSpPr>
            <p:cNvPr id="140" name="Google Shape;10543;p32">
              <a:extLst>
                <a:ext uri="{FF2B5EF4-FFF2-40B4-BE49-F238E27FC236}">
                  <a16:creationId xmlns:a16="http://schemas.microsoft.com/office/drawing/2014/main" id="{9D0224A0-FBC4-C017-83E2-AC696CC8C82C}"/>
                </a:ext>
              </a:extLst>
            </p:cNvPr>
            <p:cNvSpPr/>
            <p:nvPr/>
          </p:nvSpPr>
          <p:spPr>
            <a:xfrm>
              <a:off x="17175607" y="8151197"/>
              <a:ext cx="59876" cy="59876"/>
            </a:xfrm>
            <a:custGeom>
              <a:avLst/>
              <a:gdLst/>
              <a:ahLst/>
              <a:cxnLst>
                <a:cxn ang="0">
                  <a:pos x="wd2" y="hd2"/>
                </a:cxn>
                <a:cxn ang="5400000">
                  <a:pos x="wd2" y="hd2"/>
                </a:cxn>
                <a:cxn ang="10800000">
                  <a:pos x="wd2" y="hd2"/>
                </a:cxn>
                <a:cxn ang="16200000">
                  <a:pos x="wd2" y="hd2"/>
                </a:cxn>
              </a:cxnLst>
              <a:rect l="0" t="0" r="r" b="b"/>
              <a:pathLst>
                <a:path w="21600" h="21600" extrusionOk="0">
                  <a:moveTo>
                    <a:pt x="21600" y="0"/>
                  </a:moveTo>
                  <a:lnTo>
                    <a:pt x="0" y="1668"/>
                  </a:lnTo>
                  <a:lnTo>
                    <a:pt x="10930" y="9926"/>
                  </a:lnTo>
                  <a:lnTo>
                    <a:pt x="0" y="21600"/>
                  </a:lnTo>
                  <a:lnTo>
                    <a:pt x="16395" y="9926"/>
                  </a:lnTo>
                  <a:lnTo>
                    <a:pt x="10930" y="1668"/>
                  </a:lnTo>
                  <a:lnTo>
                    <a:pt x="21600" y="1668"/>
                  </a:lnTo>
                  <a:lnTo>
                    <a:pt x="21600" y="0"/>
                  </a:lnTo>
                  <a:close/>
                </a:path>
              </a:pathLst>
            </a:custGeom>
            <a:solidFill>
              <a:srgbClr val="CCD4D8"/>
            </a:solidFill>
            <a:ln w="12700" cap="flat">
              <a:noFill/>
              <a:miter lim="400000"/>
            </a:ln>
            <a:effectLst/>
          </p:spPr>
          <p:txBody>
            <a:bodyPr wrap="square" lIns="0" tIns="0" rIns="0" bIns="0" numCol="1" anchor="ctr">
              <a:noAutofit/>
            </a:bodyPr>
            <a:lstStyle/>
            <a:p>
              <a:pPr defTabSz="342900">
                <a:lnSpc>
                  <a:spcPct val="100000"/>
                </a:lnSpc>
                <a:spcBef>
                  <a:spcPts val="0"/>
                </a:spcBef>
                <a:defRPr sz="1400">
                  <a:latin typeface="Arial"/>
                  <a:ea typeface="Arial"/>
                  <a:cs typeface="Arial"/>
                  <a:sym typeface="Arial"/>
                </a:defRPr>
              </a:pPr>
              <a:endParaRPr sz="525"/>
            </a:p>
          </p:txBody>
        </p:sp>
        <p:sp>
          <p:nvSpPr>
            <p:cNvPr id="141" name="Google Shape;10544;p32">
              <a:extLst>
                <a:ext uri="{FF2B5EF4-FFF2-40B4-BE49-F238E27FC236}">
                  <a16:creationId xmlns:a16="http://schemas.microsoft.com/office/drawing/2014/main" id="{19260EB7-A3BC-41D4-B0DA-D5AC876AC700}"/>
                </a:ext>
              </a:extLst>
            </p:cNvPr>
            <p:cNvSpPr/>
            <p:nvPr/>
          </p:nvSpPr>
          <p:spPr>
            <a:xfrm>
              <a:off x="17200364" y="8085068"/>
              <a:ext cx="156651" cy="254352"/>
            </a:xfrm>
            <a:custGeom>
              <a:avLst/>
              <a:gdLst/>
              <a:ahLst/>
              <a:cxnLst>
                <a:cxn ang="0">
                  <a:pos x="wd2" y="hd2"/>
                </a:cxn>
                <a:cxn ang="5400000">
                  <a:pos x="wd2" y="hd2"/>
                </a:cxn>
                <a:cxn ang="10800000">
                  <a:pos x="wd2" y="hd2"/>
                </a:cxn>
                <a:cxn ang="16200000">
                  <a:pos x="wd2" y="hd2"/>
                </a:cxn>
              </a:cxnLst>
              <a:rect l="0" t="0" r="r" b="b"/>
              <a:pathLst>
                <a:path w="21600" h="21600" extrusionOk="0">
                  <a:moveTo>
                    <a:pt x="4681" y="0"/>
                  </a:moveTo>
                  <a:lnTo>
                    <a:pt x="4681" y="213"/>
                  </a:lnTo>
                  <a:lnTo>
                    <a:pt x="5043" y="425"/>
                  </a:lnTo>
                  <a:lnTo>
                    <a:pt x="4681" y="638"/>
                  </a:lnTo>
                  <a:lnTo>
                    <a:pt x="4320" y="1063"/>
                  </a:lnTo>
                  <a:lnTo>
                    <a:pt x="4320" y="2115"/>
                  </a:lnTo>
                  <a:lnTo>
                    <a:pt x="3236" y="3178"/>
                  </a:lnTo>
                  <a:lnTo>
                    <a:pt x="2513" y="2753"/>
                  </a:lnTo>
                  <a:lnTo>
                    <a:pt x="1429" y="2328"/>
                  </a:lnTo>
                  <a:lnTo>
                    <a:pt x="0" y="2328"/>
                  </a:lnTo>
                  <a:lnTo>
                    <a:pt x="0" y="2541"/>
                  </a:lnTo>
                  <a:lnTo>
                    <a:pt x="1429" y="2753"/>
                  </a:lnTo>
                  <a:lnTo>
                    <a:pt x="1790" y="3391"/>
                  </a:lnTo>
                  <a:lnTo>
                    <a:pt x="1429" y="3603"/>
                  </a:lnTo>
                  <a:lnTo>
                    <a:pt x="2513" y="4666"/>
                  </a:lnTo>
                  <a:lnTo>
                    <a:pt x="2513" y="6357"/>
                  </a:lnTo>
                  <a:lnTo>
                    <a:pt x="1429" y="6994"/>
                  </a:lnTo>
                  <a:lnTo>
                    <a:pt x="1084" y="9535"/>
                  </a:lnTo>
                  <a:lnTo>
                    <a:pt x="1429" y="10172"/>
                  </a:lnTo>
                  <a:lnTo>
                    <a:pt x="723" y="10587"/>
                  </a:lnTo>
                  <a:lnTo>
                    <a:pt x="1429" y="12926"/>
                  </a:lnTo>
                  <a:lnTo>
                    <a:pt x="1429" y="13766"/>
                  </a:lnTo>
                  <a:lnTo>
                    <a:pt x="2874" y="16306"/>
                  </a:lnTo>
                  <a:lnTo>
                    <a:pt x="4320" y="19485"/>
                  </a:lnTo>
                  <a:lnTo>
                    <a:pt x="5404" y="20760"/>
                  </a:lnTo>
                  <a:lnTo>
                    <a:pt x="7917" y="21600"/>
                  </a:lnTo>
                  <a:lnTo>
                    <a:pt x="10086" y="21387"/>
                  </a:lnTo>
                  <a:lnTo>
                    <a:pt x="13321" y="21185"/>
                  </a:lnTo>
                  <a:lnTo>
                    <a:pt x="16196" y="20547"/>
                  </a:lnTo>
                  <a:lnTo>
                    <a:pt x="19449" y="18432"/>
                  </a:lnTo>
                  <a:lnTo>
                    <a:pt x="20877" y="16944"/>
                  </a:lnTo>
                  <a:lnTo>
                    <a:pt x="21600" y="15881"/>
                  </a:lnTo>
                  <a:lnTo>
                    <a:pt x="21239" y="15041"/>
                  </a:lnTo>
                  <a:lnTo>
                    <a:pt x="21600" y="14403"/>
                  </a:lnTo>
                  <a:lnTo>
                    <a:pt x="21600" y="12926"/>
                  </a:lnTo>
                  <a:lnTo>
                    <a:pt x="21239" y="12288"/>
                  </a:lnTo>
                  <a:lnTo>
                    <a:pt x="21600" y="11225"/>
                  </a:lnTo>
                  <a:lnTo>
                    <a:pt x="19810" y="10587"/>
                  </a:lnTo>
                  <a:lnTo>
                    <a:pt x="18726" y="8047"/>
                  </a:lnTo>
                  <a:lnTo>
                    <a:pt x="17280" y="6357"/>
                  </a:lnTo>
                  <a:lnTo>
                    <a:pt x="15473" y="6357"/>
                  </a:lnTo>
                  <a:lnTo>
                    <a:pt x="15473" y="5931"/>
                  </a:lnTo>
                  <a:lnTo>
                    <a:pt x="13683" y="5931"/>
                  </a:lnTo>
                  <a:lnTo>
                    <a:pt x="15834" y="5506"/>
                  </a:lnTo>
                  <a:lnTo>
                    <a:pt x="15473" y="4869"/>
                  </a:lnTo>
                  <a:lnTo>
                    <a:pt x="14406" y="4666"/>
                  </a:lnTo>
                  <a:lnTo>
                    <a:pt x="13321" y="3391"/>
                  </a:lnTo>
                  <a:lnTo>
                    <a:pt x="12237" y="3391"/>
                  </a:lnTo>
                  <a:lnTo>
                    <a:pt x="11876" y="2328"/>
                  </a:lnTo>
                  <a:lnTo>
                    <a:pt x="11514" y="1700"/>
                  </a:lnTo>
                  <a:lnTo>
                    <a:pt x="11514" y="1275"/>
                  </a:lnTo>
                  <a:lnTo>
                    <a:pt x="8279" y="425"/>
                  </a:lnTo>
                  <a:lnTo>
                    <a:pt x="7917" y="1063"/>
                  </a:lnTo>
                  <a:lnTo>
                    <a:pt x="6471" y="638"/>
                  </a:lnTo>
                  <a:lnTo>
                    <a:pt x="6833" y="213"/>
                  </a:lnTo>
                  <a:lnTo>
                    <a:pt x="4681" y="0"/>
                  </a:lnTo>
                  <a:close/>
                </a:path>
              </a:pathLst>
            </a:custGeom>
            <a:solidFill>
              <a:srgbClr val="CCD4D8"/>
            </a:solidFill>
            <a:ln w="12700" cap="flat">
              <a:noFill/>
              <a:miter lim="400000"/>
            </a:ln>
            <a:effectLst/>
          </p:spPr>
          <p:txBody>
            <a:bodyPr wrap="square" lIns="0" tIns="0" rIns="0" bIns="0" numCol="1" anchor="ctr">
              <a:noAutofit/>
            </a:bodyPr>
            <a:lstStyle/>
            <a:p>
              <a:pPr defTabSz="342900">
                <a:lnSpc>
                  <a:spcPct val="100000"/>
                </a:lnSpc>
                <a:spcBef>
                  <a:spcPts val="0"/>
                </a:spcBef>
                <a:defRPr sz="1400">
                  <a:latin typeface="Arial"/>
                  <a:ea typeface="Arial"/>
                  <a:cs typeface="Arial"/>
                  <a:sym typeface="Arial"/>
                </a:defRPr>
              </a:pPr>
              <a:endParaRPr sz="525"/>
            </a:p>
          </p:txBody>
        </p:sp>
        <p:sp>
          <p:nvSpPr>
            <p:cNvPr id="142" name="Google Shape;10545;p32">
              <a:extLst>
                <a:ext uri="{FF2B5EF4-FFF2-40B4-BE49-F238E27FC236}">
                  <a16:creationId xmlns:a16="http://schemas.microsoft.com/office/drawing/2014/main" id="{180357E8-CA7D-9CA0-FA53-2E158305CDC8}"/>
                </a:ext>
              </a:extLst>
            </p:cNvPr>
            <p:cNvSpPr/>
            <p:nvPr/>
          </p:nvSpPr>
          <p:spPr>
            <a:xfrm>
              <a:off x="17193893" y="8036417"/>
              <a:ext cx="59876" cy="59876"/>
            </a:xfrm>
            <a:custGeom>
              <a:avLst/>
              <a:gdLst/>
              <a:ahLst/>
              <a:cxnLst>
                <a:cxn ang="0">
                  <a:pos x="wd2" y="hd2"/>
                </a:cxn>
                <a:cxn ang="5400000">
                  <a:pos x="wd2" y="hd2"/>
                </a:cxn>
                <a:cxn ang="10800000">
                  <a:pos x="wd2" y="hd2"/>
                </a:cxn>
                <a:cxn ang="16200000">
                  <a:pos x="wd2" y="hd2"/>
                </a:cxn>
              </a:cxnLst>
              <a:rect l="0" t="0" r="r" b="b"/>
              <a:pathLst>
                <a:path w="21600" h="21600" extrusionOk="0">
                  <a:moveTo>
                    <a:pt x="19440" y="0"/>
                  </a:moveTo>
                  <a:lnTo>
                    <a:pt x="0" y="4826"/>
                  </a:lnTo>
                  <a:lnTo>
                    <a:pt x="0" y="12064"/>
                  </a:lnTo>
                  <a:lnTo>
                    <a:pt x="12960" y="21600"/>
                  </a:lnTo>
                  <a:lnTo>
                    <a:pt x="12960" y="16889"/>
                  </a:lnTo>
                  <a:lnTo>
                    <a:pt x="17280" y="16889"/>
                  </a:lnTo>
                  <a:lnTo>
                    <a:pt x="21600" y="4826"/>
                  </a:lnTo>
                  <a:lnTo>
                    <a:pt x="19440" y="0"/>
                  </a:lnTo>
                  <a:close/>
                </a:path>
              </a:pathLst>
            </a:custGeom>
            <a:solidFill>
              <a:srgbClr val="CCD4D8"/>
            </a:solidFill>
            <a:ln w="12700" cap="flat">
              <a:noFill/>
              <a:miter lim="400000"/>
            </a:ln>
            <a:effectLst/>
          </p:spPr>
          <p:txBody>
            <a:bodyPr wrap="square" lIns="0" tIns="0" rIns="0" bIns="0" numCol="1" anchor="ctr">
              <a:noAutofit/>
            </a:bodyPr>
            <a:lstStyle/>
            <a:p>
              <a:pPr defTabSz="342900">
                <a:lnSpc>
                  <a:spcPct val="100000"/>
                </a:lnSpc>
                <a:spcBef>
                  <a:spcPts val="0"/>
                </a:spcBef>
                <a:defRPr sz="1400">
                  <a:latin typeface="Arial"/>
                  <a:ea typeface="Arial"/>
                  <a:cs typeface="Arial"/>
                  <a:sym typeface="Arial"/>
                </a:defRPr>
              </a:pPr>
              <a:endParaRPr sz="525"/>
            </a:p>
          </p:txBody>
        </p:sp>
        <p:sp>
          <p:nvSpPr>
            <p:cNvPr id="143" name="Google Shape;10546;p32">
              <a:extLst>
                <a:ext uri="{FF2B5EF4-FFF2-40B4-BE49-F238E27FC236}">
                  <a16:creationId xmlns:a16="http://schemas.microsoft.com/office/drawing/2014/main" id="{1D85C2C2-A8E1-B096-5DD3-EA9363635F26}"/>
                </a:ext>
              </a:extLst>
            </p:cNvPr>
            <p:cNvSpPr/>
            <p:nvPr/>
          </p:nvSpPr>
          <p:spPr>
            <a:xfrm>
              <a:off x="17226596" y="8047681"/>
              <a:ext cx="59876" cy="59876"/>
            </a:xfrm>
            <a:custGeom>
              <a:avLst/>
              <a:gdLst/>
              <a:ahLst/>
              <a:cxnLst>
                <a:cxn ang="0">
                  <a:pos x="wd2" y="hd2"/>
                </a:cxn>
                <a:cxn ang="5400000">
                  <a:pos x="wd2" y="hd2"/>
                </a:cxn>
                <a:cxn ang="10800000">
                  <a:pos x="wd2" y="hd2"/>
                </a:cxn>
                <a:cxn ang="16200000">
                  <a:pos x="wd2" y="hd2"/>
                </a:cxn>
              </a:cxnLst>
              <a:rect l="0" t="0" r="r" b="b"/>
              <a:pathLst>
                <a:path w="21600" h="21600" extrusionOk="0">
                  <a:moveTo>
                    <a:pt x="2889" y="0"/>
                  </a:moveTo>
                  <a:lnTo>
                    <a:pt x="2889" y="3614"/>
                  </a:lnTo>
                  <a:lnTo>
                    <a:pt x="5710" y="7229"/>
                  </a:lnTo>
                  <a:lnTo>
                    <a:pt x="0" y="7229"/>
                  </a:lnTo>
                  <a:lnTo>
                    <a:pt x="0" y="8950"/>
                  </a:lnTo>
                  <a:lnTo>
                    <a:pt x="8599" y="12564"/>
                  </a:lnTo>
                  <a:lnTo>
                    <a:pt x="12932" y="17986"/>
                  </a:lnTo>
                  <a:lnTo>
                    <a:pt x="18711" y="17986"/>
                  </a:lnTo>
                  <a:lnTo>
                    <a:pt x="21600" y="21600"/>
                  </a:lnTo>
                  <a:lnTo>
                    <a:pt x="20155" y="17986"/>
                  </a:lnTo>
                  <a:lnTo>
                    <a:pt x="11488" y="8950"/>
                  </a:lnTo>
                  <a:lnTo>
                    <a:pt x="11488" y="1807"/>
                  </a:lnTo>
                  <a:lnTo>
                    <a:pt x="2889" y="0"/>
                  </a:lnTo>
                  <a:close/>
                </a:path>
              </a:pathLst>
            </a:custGeom>
            <a:solidFill>
              <a:srgbClr val="CCD4D8"/>
            </a:solidFill>
            <a:ln w="12700" cap="flat">
              <a:noFill/>
              <a:miter lim="400000"/>
            </a:ln>
            <a:effectLst/>
          </p:spPr>
          <p:txBody>
            <a:bodyPr wrap="square" lIns="0" tIns="0" rIns="0" bIns="0" numCol="1" anchor="ctr">
              <a:noAutofit/>
            </a:bodyPr>
            <a:lstStyle/>
            <a:p>
              <a:pPr defTabSz="342900">
                <a:lnSpc>
                  <a:spcPct val="100000"/>
                </a:lnSpc>
                <a:spcBef>
                  <a:spcPts val="0"/>
                </a:spcBef>
                <a:defRPr sz="1400">
                  <a:latin typeface="Arial"/>
                  <a:ea typeface="Arial"/>
                  <a:cs typeface="Arial"/>
                  <a:sym typeface="Arial"/>
                </a:defRPr>
              </a:pPr>
              <a:endParaRPr sz="525"/>
            </a:p>
          </p:txBody>
        </p:sp>
        <p:sp>
          <p:nvSpPr>
            <p:cNvPr id="144" name="Google Shape;10547;p32">
              <a:extLst>
                <a:ext uri="{FF2B5EF4-FFF2-40B4-BE49-F238E27FC236}">
                  <a16:creationId xmlns:a16="http://schemas.microsoft.com/office/drawing/2014/main" id="{06FC0603-AC8A-37ED-8398-CE0043E49F2B}"/>
                </a:ext>
              </a:extLst>
            </p:cNvPr>
            <p:cNvSpPr/>
            <p:nvPr/>
          </p:nvSpPr>
          <p:spPr>
            <a:xfrm>
              <a:off x="16307164" y="6296995"/>
              <a:ext cx="2024059" cy="1887839"/>
            </a:xfrm>
            <a:custGeom>
              <a:avLst/>
              <a:gdLst/>
              <a:ahLst/>
              <a:cxnLst>
                <a:cxn ang="0">
                  <a:pos x="wd2" y="hd2"/>
                </a:cxn>
                <a:cxn ang="5400000">
                  <a:pos x="wd2" y="hd2"/>
                </a:cxn>
                <a:cxn ang="10800000">
                  <a:pos x="wd2" y="hd2"/>
                </a:cxn>
                <a:cxn ang="16200000">
                  <a:pos x="wd2" y="hd2"/>
                </a:cxn>
              </a:cxnLst>
              <a:rect l="0" t="0" r="r" b="b"/>
              <a:pathLst>
                <a:path w="21600" h="21600" extrusionOk="0">
                  <a:moveTo>
                    <a:pt x="9198" y="20659"/>
                  </a:moveTo>
                  <a:lnTo>
                    <a:pt x="9226" y="20744"/>
                  </a:lnTo>
                  <a:lnTo>
                    <a:pt x="9226" y="20688"/>
                  </a:lnTo>
                  <a:lnTo>
                    <a:pt x="9198" y="20659"/>
                  </a:lnTo>
                  <a:close/>
                  <a:moveTo>
                    <a:pt x="5323" y="0"/>
                  </a:moveTo>
                  <a:lnTo>
                    <a:pt x="5212" y="199"/>
                  </a:lnTo>
                  <a:lnTo>
                    <a:pt x="5044" y="199"/>
                  </a:lnTo>
                  <a:lnTo>
                    <a:pt x="4794" y="400"/>
                  </a:lnTo>
                  <a:lnTo>
                    <a:pt x="4598" y="799"/>
                  </a:lnTo>
                  <a:lnTo>
                    <a:pt x="4516" y="856"/>
                  </a:lnTo>
                  <a:lnTo>
                    <a:pt x="4376" y="998"/>
                  </a:lnTo>
                  <a:lnTo>
                    <a:pt x="4292" y="998"/>
                  </a:lnTo>
                  <a:lnTo>
                    <a:pt x="4153" y="1113"/>
                  </a:lnTo>
                  <a:lnTo>
                    <a:pt x="4013" y="1141"/>
                  </a:lnTo>
                  <a:lnTo>
                    <a:pt x="3763" y="1398"/>
                  </a:lnTo>
                  <a:lnTo>
                    <a:pt x="3790" y="1484"/>
                  </a:lnTo>
                  <a:lnTo>
                    <a:pt x="3901" y="1769"/>
                  </a:lnTo>
                  <a:lnTo>
                    <a:pt x="3818" y="2140"/>
                  </a:lnTo>
                  <a:lnTo>
                    <a:pt x="3818" y="2340"/>
                  </a:lnTo>
                  <a:lnTo>
                    <a:pt x="3679" y="2425"/>
                  </a:lnTo>
                  <a:lnTo>
                    <a:pt x="3483" y="2682"/>
                  </a:lnTo>
                  <a:lnTo>
                    <a:pt x="3595" y="2768"/>
                  </a:lnTo>
                  <a:lnTo>
                    <a:pt x="3595" y="2910"/>
                  </a:lnTo>
                  <a:lnTo>
                    <a:pt x="3511" y="3082"/>
                  </a:lnTo>
                  <a:lnTo>
                    <a:pt x="3233" y="3224"/>
                  </a:lnTo>
                  <a:lnTo>
                    <a:pt x="3093" y="3482"/>
                  </a:lnTo>
                  <a:lnTo>
                    <a:pt x="3065" y="3709"/>
                  </a:lnTo>
                  <a:lnTo>
                    <a:pt x="2954" y="3908"/>
                  </a:lnTo>
                  <a:lnTo>
                    <a:pt x="2620" y="4138"/>
                  </a:lnTo>
                  <a:lnTo>
                    <a:pt x="2480" y="4623"/>
                  </a:lnTo>
                  <a:lnTo>
                    <a:pt x="2230" y="4908"/>
                  </a:lnTo>
                  <a:lnTo>
                    <a:pt x="1812" y="4908"/>
                  </a:lnTo>
                  <a:lnTo>
                    <a:pt x="1533" y="5079"/>
                  </a:lnTo>
                  <a:lnTo>
                    <a:pt x="1421" y="5050"/>
                  </a:lnTo>
                  <a:lnTo>
                    <a:pt x="1393" y="4908"/>
                  </a:lnTo>
                  <a:lnTo>
                    <a:pt x="1227" y="4822"/>
                  </a:lnTo>
                  <a:lnTo>
                    <a:pt x="1115" y="4908"/>
                  </a:lnTo>
                  <a:lnTo>
                    <a:pt x="975" y="4965"/>
                  </a:lnTo>
                  <a:lnTo>
                    <a:pt x="919" y="5107"/>
                  </a:lnTo>
                  <a:lnTo>
                    <a:pt x="725" y="5394"/>
                  </a:lnTo>
                  <a:lnTo>
                    <a:pt x="613" y="5421"/>
                  </a:lnTo>
                  <a:lnTo>
                    <a:pt x="474" y="5764"/>
                  </a:lnTo>
                  <a:lnTo>
                    <a:pt x="474" y="5964"/>
                  </a:lnTo>
                  <a:lnTo>
                    <a:pt x="613" y="5935"/>
                  </a:lnTo>
                  <a:lnTo>
                    <a:pt x="809" y="5992"/>
                  </a:lnTo>
                  <a:lnTo>
                    <a:pt x="891" y="5964"/>
                  </a:lnTo>
                  <a:lnTo>
                    <a:pt x="1031" y="5964"/>
                  </a:lnTo>
                  <a:lnTo>
                    <a:pt x="1143" y="6220"/>
                  </a:lnTo>
                  <a:lnTo>
                    <a:pt x="1115" y="6392"/>
                  </a:lnTo>
                  <a:lnTo>
                    <a:pt x="1143" y="6677"/>
                  </a:lnTo>
                  <a:lnTo>
                    <a:pt x="1421" y="6849"/>
                  </a:lnTo>
                  <a:lnTo>
                    <a:pt x="1561" y="6849"/>
                  </a:lnTo>
                  <a:lnTo>
                    <a:pt x="1672" y="6933"/>
                  </a:lnTo>
                  <a:lnTo>
                    <a:pt x="1616" y="7048"/>
                  </a:lnTo>
                  <a:lnTo>
                    <a:pt x="1784" y="7248"/>
                  </a:lnTo>
                  <a:lnTo>
                    <a:pt x="1951" y="7761"/>
                  </a:lnTo>
                  <a:lnTo>
                    <a:pt x="1923" y="7847"/>
                  </a:lnTo>
                  <a:lnTo>
                    <a:pt x="1978" y="7933"/>
                  </a:lnTo>
                  <a:lnTo>
                    <a:pt x="1840" y="7990"/>
                  </a:lnTo>
                  <a:lnTo>
                    <a:pt x="1672" y="8103"/>
                  </a:lnTo>
                  <a:lnTo>
                    <a:pt x="1589" y="7990"/>
                  </a:lnTo>
                  <a:lnTo>
                    <a:pt x="1672" y="7904"/>
                  </a:lnTo>
                  <a:lnTo>
                    <a:pt x="1505" y="7933"/>
                  </a:lnTo>
                  <a:lnTo>
                    <a:pt x="1421" y="7990"/>
                  </a:lnTo>
                  <a:lnTo>
                    <a:pt x="1115" y="8132"/>
                  </a:lnTo>
                  <a:lnTo>
                    <a:pt x="585" y="8103"/>
                  </a:lnTo>
                  <a:lnTo>
                    <a:pt x="446" y="8189"/>
                  </a:lnTo>
                  <a:lnTo>
                    <a:pt x="334" y="8132"/>
                  </a:lnTo>
                  <a:lnTo>
                    <a:pt x="278" y="8332"/>
                  </a:lnTo>
                  <a:lnTo>
                    <a:pt x="167" y="8361"/>
                  </a:lnTo>
                  <a:lnTo>
                    <a:pt x="28" y="8474"/>
                  </a:lnTo>
                  <a:lnTo>
                    <a:pt x="0" y="8675"/>
                  </a:lnTo>
                  <a:lnTo>
                    <a:pt x="222" y="8531"/>
                  </a:lnTo>
                  <a:lnTo>
                    <a:pt x="446" y="8503"/>
                  </a:lnTo>
                  <a:lnTo>
                    <a:pt x="278" y="8617"/>
                  </a:lnTo>
                  <a:lnTo>
                    <a:pt x="140" y="8788"/>
                  </a:lnTo>
                  <a:lnTo>
                    <a:pt x="112" y="8960"/>
                  </a:lnTo>
                  <a:lnTo>
                    <a:pt x="194" y="8988"/>
                  </a:lnTo>
                  <a:lnTo>
                    <a:pt x="446" y="9245"/>
                  </a:lnTo>
                  <a:lnTo>
                    <a:pt x="919" y="9417"/>
                  </a:lnTo>
                  <a:lnTo>
                    <a:pt x="1087" y="9388"/>
                  </a:lnTo>
                  <a:lnTo>
                    <a:pt x="1281" y="9388"/>
                  </a:lnTo>
                  <a:lnTo>
                    <a:pt x="1589" y="9245"/>
                  </a:lnTo>
                  <a:lnTo>
                    <a:pt x="1589" y="9131"/>
                  </a:lnTo>
                  <a:lnTo>
                    <a:pt x="1616" y="9131"/>
                  </a:lnTo>
                  <a:lnTo>
                    <a:pt x="1784" y="9187"/>
                  </a:lnTo>
                  <a:lnTo>
                    <a:pt x="1728" y="9331"/>
                  </a:lnTo>
                  <a:lnTo>
                    <a:pt x="1672" y="9331"/>
                  </a:lnTo>
                  <a:lnTo>
                    <a:pt x="1533" y="9530"/>
                  </a:lnTo>
                  <a:lnTo>
                    <a:pt x="1421" y="9530"/>
                  </a:lnTo>
                  <a:lnTo>
                    <a:pt x="1115" y="9787"/>
                  </a:lnTo>
                  <a:lnTo>
                    <a:pt x="1115" y="9845"/>
                  </a:lnTo>
                  <a:lnTo>
                    <a:pt x="1003" y="9816"/>
                  </a:lnTo>
                  <a:lnTo>
                    <a:pt x="975" y="9816"/>
                  </a:lnTo>
                  <a:lnTo>
                    <a:pt x="864" y="9901"/>
                  </a:lnTo>
                  <a:lnTo>
                    <a:pt x="753" y="9845"/>
                  </a:lnTo>
                  <a:lnTo>
                    <a:pt x="753" y="9702"/>
                  </a:lnTo>
                  <a:lnTo>
                    <a:pt x="669" y="9702"/>
                  </a:lnTo>
                  <a:lnTo>
                    <a:pt x="613" y="9673"/>
                  </a:lnTo>
                  <a:lnTo>
                    <a:pt x="557" y="9673"/>
                  </a:lnTo>
                  <a:lnTo>
                    <a:pt x="529" y="9787"/>
                  </a:lnTo>
                  <a:lnTo>
                    <a:pt x="557" y="9901"/>
                  </a:lnTo>
                  <a:lnTo>
                    <a:pt x="864" y="10216"/>
                  </a:lnTo>
                  <a:lnTo>
                    <a:pt x="975" y="10272"/>
                  </a:lnTo>
                  <a:lnTo>
                    <a:pt x="1031" y="10272"/>
                  </a:lnTo>
                  <a:lnTo>
                    <a:pt x="1087" y="10329"/>
                  </a:lnTo>
                  <a:lnTo>
                    <a:pt x="1309" y="10671"/>
                  </a:lnTo>
                  <a:lnTo>
                    <a:pt x="1867" y="11128"/>
                  </a:lnTo>
                  <a:lnTo>
                    <a:pt x="2146" y="11214"/>
                  </a:lnTo>
                  <a:lnTo>
                    <a:pt x="2368" y="11128"/>
                  </a:lnTo>
                  <a:lnTo>
                    <a:pt x="2759" y="10900"/>
                  </a:lnTo>
                  <a:lnTo>
                    <a:pt x="3010" y="10757"/>
                  </a:lnTo>
                  <a:lnTo>
                    <a:pt x="3010" y="10671"/>
                  </a:lnTo>
                  <a:lnTo>
                    <a:pt x="3121" y="10529"/>
                  </a:lnTo>
                  <a:lnTo>
                    <a:pt x="3177" y="10244"/>
                  </a:lnTo>
                  <a:lnTo>
                    <a:pt x="3065" y="10101"/>
                  </a:lnTo>
                  <a:lnTo>
                    <a:pt x="3177" y="9816"/>
                  </a:lnTo>
                  <a:lnTo>
                    <a:pt x="3177" y="9673"/>
                  </a:lnTo>
                  <a:lnTo>
                    <a:pt x="3205" y="9558"/>
                  </a:lnTo>
                  <a:lnTo>
                    <a:pt x="3233" y="9673"/>
                  </a:lnTo>
                  <a:lnTo>
                    <a:pt x="3455" y="9673"/>
                  </a:lnTo>
                  <a:lnTo>
                    <a:pt x="3511" y="9702"/>
                  </a:lnTo>
                  <a:lnTo>
                    <a:pt x="3651" y="9644"/>
                  </a:lnTo>
                  <a:lnTo>
                    <a:pt x="3623" y="9702"/>
                  </a:lnTo>
                  <a:lnTo>
                    <a:pt x="3483" y="9845"/>
                  </a:lnTo>
                  <a:lnTo>
                    <a:pt x="3373" y="9816"/>
                  </a:lnTo>
                  <a:lnTo>
                    <a:pt x="3345" y="9845"/>
                  </a:lnTo>
                  <a:lnTo>
                    <a:pt x="3317" y="10044"/>
                  </a:lnTo>
                  <a:lnTo>
                    <a:pt x="3373" y="10130"/>
                  </a:lnTo>
                  <a:lnTo>
                    <a:pt x="3373" y="10272"/>
                  </a:lnTo>
                  <a:lnTo>
                    <a:pt x="3455" y="10329"/>
                  </a:lnTo>
                  <a:lnTo>
                    <a:pt x="3651" y="10272"/>
                  </a:lnTo>
                  <a:lnTo>
                    <a:pt x="3763" y="10329"/>
                  </a:lnTo>
                  <a:lnTo>
                    <a:pt x="3651" y="10329"/>
                  </a:lnTo>
                  <a:lnTo>
                    <a:pt x="3595" y="10386"/>
                  </a:lnTo>
                  <a:lnTo>
                    <a:pt x="3401" y="10501"/>
                  </a:lnTo>
                  <a:lnTo>
                    <a:pt x="3483" y="10843"/>
                  </a:lnTo>
                  <a:lnTo>
                    <a:pt x="3595" y="10929"/>
                  </a:lnTo>
                  <a:lnTo>
                    <a:pt x="3651" y="11185"/>
                  </a:lnTo>
                  <a:lnTo>
                    <a:pt x="3651" y="11384"/>
                  </a:lnTo>
                  <a:lnTo>
                    <a:pt x="3595" y="11556"/>
                  </a:lnTo>
                  <a:lnTo>
                    <a:pt x="3595" y="11699"/>
                  </a:lnTo>
                  <a:lnTo>
                    <a:pt x="3707" y="11784"/>
                  </a:lnTo>
                  <a:lnTo>
                    <a:pt x="3595" y="11841"/>
                  </a:lnTo>
                  <a:lnTo>
                    <a:pt x="3623" y="12099"/>
                  </a:lnTo>
                  <a:lnTo>
                    <a:pt x="3818" y="12526"/>
                  </a:lnTo>
                  <a:lnTo>
                    <a:pt x="3874" y="12669"/>
                  </a:lnTo>
                  <a:lnTo>
                    <a:pt x="3929" y="12784"/>
                  </a:lnTo>
                  <a:lnTo>
                    <a:pt x="3818" y="12812"/>
                  </a:lnTo>
                  <a:lnTo>
                    <a:pt x="3818" y="12983"/>
                  </a:lnTo>
                  <a:lnTo>
                    <a:pt x="4041" y="13268"/>
                  </a:lnTo>
                  <a:lnTo>
                    <a:pt x="3874" y="13268"/>
                  </a:lnTo>
                  <a:lnTo>
                    <a:pt x="4041" y="13525"/>
                  </a:lnTo>
                  <a:lnTo>
                    <a:pt x="4041" y="13753"/>
                  </a:lnTo>
                  <a:lnTo>
                    <a:pt x="4348" y="14380"/>
                  </a:lnTo>
                  <a:lnTo>
                    <a:pt x="4348" y="14809"/>
                  </a:lnTo>
                  <a:lnTo>
                    <a:pt x="4488" y="15180"/>
                  </a:lnTo>
                  <a:lnTo>
                    <a:pt x="4598" y="15237"/>
                  </a:lnTo>
                  <a:lnTo>
                    <a:pt x="4654" y="15466"/>
                  </a:lnTo>
                  <a:lnTo>
                    <a:pt x="4766" y="15522"/>
                  </a:lnTo>
                  <a:lnTo>
                    <a:pt x="4766" y="15636"/>
                  </a:lnTo>
                  <a:lnTo>
                    <a:pt x="4932" y="15950"/>
                  </a:lnTo>
                  <a:lnTo>
                    <a:pt x="5016" y="15979"/>
                  </a:lnTo>
                  <a:lnTo>
                    <a:pt x="5016" y="16065"/>
                  </a:lnTo>
                  <a:lnTo>
                    <a:pt x="5184" y="16321"/>
                  </a:lnTo>
                  <a:lnTo>
                    <a:pt x="5267" y="16321"/>
                  </a:lnTo>
                  <a:lnTo>
                    <a:pt x="5267" y="16606"/>
                  </a:lnTo>
                  <a:lnTo>
                    <a:pt x="5323" y="16692"/>
                  </a:lnTo>
                  <a:lnTo>
                    <a:pt x="5435" y="16892"/>
                  </a:lnTo>
                  <a:lnTo>
                    <a:pt x="5463" y="17120"/>
                  </a:lnTo>
                  <a:lnTo>
                    <a:pt x="5602" y="17491"/>
                  </a:lnTo>
                  <a:lnTo>
                    <a:pt x="5685" y="17634"/>
                  </a:lnTo>
                  <a:lnTo>
                    <a:pt x="5713" y="17948"/>
                  </a:lnTo>
                  <a:lnTo>
                    <a:pt x="5769" y="18034"/>
                  </a:lnTo>
                  <a:lnTo>
                    <a:pt x="5881" y="18233"/>
                  </a:lnTo>
                  <a:lnTo>
                    <a:pt x="6103" y="18462"/>
                  </a:lnTo>
                  <a:lnTo>
                    <a:pt x="6131" y="18462"/>
                  </a:lnTo>
                  <a:lnTo>
                    <a:pt x="6271" y="18661"/>
                  </a:lnTo>
                  <a:lnTo>
                    <a:pt x="6494" y="18946"/>
                  </a:lnTo>
                  <a:lnTo>
                    <a:pt x="6578" y="19204"/>
                  </a:lnTo>
                  <a:lnTo>
                    <a:pt x="6661" y="19403"/>
                  </a:lnTo>
                  <a:lnTo>
                    <a:pt x="6716" y="19460"/>
                  </a:lnTo>
                  <a:lnTo>
                    <a:pt x="6716" y="19602"/>
                  </a:lnTo>
                  <a:lnTo>
                    <a:pt x="6884" y="19917"/>
                  </a:lnTo>
                  <a:lnTo>
                    <a:pt x="6968" y="20202"/>
                  </a:lnTo>
                  <a:lnTo>
                    <a:pt x="6968" y="20516"/>
                  </a:lnTo>
                  <a:lnTo>
                    <a:pt x="7246" y="21115"/>
                  </a:lnTo>
                  <a:lnTo>
                    <a:pt x="7497" y="21372"/>
                  </a:lnTo>
                  <a:lnTo>
                    <a:pt x="7692" y="21543"/>
                  </a:lnTo>
                  <a:lnTo>
                    <a:pt x="7971" y="21600"/>
                  </a:lnTo>
                  <a:lnTo>
                    <a:pt x="8249" y="21372"/>
                  </a:lnTo>
                  <a:lnTo>
                    <a:pt x="8333" y="21200"/>
                  </a:lnTo>
                  <a:lnTo>
                    <a:pt x="8277" y="21115"/>
                  </a:lnTo>
                  <a:lnTo>
                    <a:pt x="8333" y="21087"/>
                  </a:lnTo>
                  <a:lnTo>
                    <a:pt x="8361" y="21030"/>
                  </a:lnTo>
                  <a:lnTo>
                    <a:pt x="8417" y="20887"/>
                  </a:lnTo>
                  <a:lnTo>
                    <a:pt x="8695" y="20744"/>
                  </a:lnTo>
                  <a:lnTo>
                    <a:pt x="8751" y="20744"/>
                  </a:lnTo>
                  <a:lnTo>
                    <a:pt x="9086" y="20630"/>
                  </a:lnTo>
                  <a:lnTo>
                    <a:pt x="9198" y="20659"/>
                  </a:lnTo>
                  <a:lnTo>
                    <a:pt x="8946" y="20516"/>
                  </a:lnTo>
                  <a:lnTo>
                    <a:pt x="8918" y="20401"/>
                  </a:lnTo>
                  <a:lnTo>
                    <a:pt x="8974" y="20344"/>
                  </a:lnTo>
                  <a:lnTo>
                    <a:pt x="9198" y="20059"/>
                  </a:lnTo>
                  <a:lnTo>
                    <a:pt x="9170" y="19973"/>
                  </a:lnTo>
                  <a:lnTo>
                    <a:pt x="9226" y="19831"/>
                  </a:lnTo>
                  <a:lnTo>
                    <a:pt x="9448" y="19803"/>
                  </a:lnTo>
                  <a:lnTo>
                    <a:pt x="9504" y="19831"/>
                  </a:lnTo>
                  <a:lnTo>
                    <a:pt x="9670" y="19803"/>
                  </a:lnTo>
                  <a:lnTo>
                    <a:pt x="9670" y="19602"/>
                  </a:lnTo>
                  <a:lnTo>
                    <a:pt x="9616" y="18946"/>
                  </a:lnTo>
                  <a:lnTo>
                    <a:pt x="9532" y="18833"/>
                  </a:lnTo>
                  <a:lnTo>
                    <a:pt x="9532" y="18518"/>
                  </a:lnTo>
                  <a:lnTo>
                    <a:pt x="9726" y="18176"/>
                  </a:lnTo>
                  <a:lnTo>
                    <a:pt x="9894" y="17663"/>
                  </a:lnTo>
                  <a:lnTo>
                    <a:pt x="9894" y="17263"/>
                  </a:lnTo>
                  <a:lnTo>
                    <a:pt x="9670" y="17206"/>
                  </a:lnTo>
                  <a:lnTo>
                    <a:pt x="9670" y="16606"/>
                  </a:lnTo>
                  <a:lnTo>
                    <a:pt x="9642" y="16378"/>
                  </a:lnTo>
                  <a:lnTo>
                    <a:pt x="9782" y="16235"/>
                  </a:lnTo>
                  <a:lnTo>
                    <a:pt x="9642" y="15837"/>
                  </a:lnTo>
                  <a:lnTo>
                    <a:pt x="9642" y="15551"/>
                  </a:lnTo>
                  <a:lnTo>
                    <a:pt x="9726" y="15409"/>
                  </a:lnTo>
                  <a:lnTo>
                    <a:pt x="9978" y="15180"/>
                  </a:lnTo>
                  <a:lnTo>
                    <a:pt x="10033" y="15180"/>
                  </a:lnTo>
                  <a:lnTo>
                    <a:pt x="10145" y="15266"/>
                  </a:lnTo>
                  <a:lnTo>
                    <a:pt x="10229" y="15323"/>
                  </a:lnTo>
                  <a:lnTo>
                    <a:pt x="10451" y="15038"/>
                  </a:lnTo>
                  <a:lnTo>
                    <a:pt x="10451" y="14837"/>
                  </a:lnTo>
                  <a:lnTo>
                    <a:pt x="10591" y="14751"/>
                  </a:lnTo>
                  <a:lnTo>
                    <a:pt x="10925" y="14780"/>
                  </a:lnTo>
                  <a:lnTo>
                    <a:pt x="11120" y="14667"/>
                  </a:lnTo>
                  <a:lnTo>
                    <a:pt x="11260" y="14466"/>
                  </a:lnTo>
                  <a:lnTo>
                    <a:pt x="11204" y="14267"/>
                  </a:lnTo>
                  <a:lnTo>
                    <a:pt x="11260" y="14124"/>
                  </a:lnTo>
                  <a:lnTo>
                    <a:pt x="11454" y="13925"/>
                  </a:lnTo>
                  <a:lnTo>
                    <a:pt x="11734" y="13839"/>
                  </a:lnTo>
                  <a:lnTo>
                    <a:pt x="11900" y="13667"/>
                  </a:lnTo>
                  <a:lnTo>
                    <a:pt x="12012" y="13468"/>
                  </a:lnTo>
                  <a:lnTo>
                    <a:pt x="12709" y="12925"/>
                  </a:lnTo>
                  <a:lnTo>
                    <a:pt x="12821" y="12526"/>
                  </a:lnTo>
                  <a:lnTo>
                    <a:pt x="13349" y="12070"/>
                  </a:lnTo>
                  <a:lnTo>
                    <a:pt x="13267" y="12042"/>
                  </a:lnTo>
                  <a:lnTo>
                    <a:pt x="13239" y="12070"/>
                  </a:lnTo>
                  <a:lnTo>
                    <a:pt x="13127" y="12126"/>
                  </a:lnTo>
                  <a:lnTo>
                    <a:pt x="13155" y="11927"/>
                  </a:lnTo>
                  <a:lnTo>
                    <a:pt x="13239" y="11927"/>
                  </a:lnTo>
                  <a:lnTo>
                    <a:pt x="13377" y="11813"/>
                  </a:lnTo>
                  <a:lnTo>
                    <a:pt x="13405" y="11813"/>
                  </a:lnTo>
                  <a:lnTo>
                    <a:pt x="13433" y="11841"/>
                  </a:lnTo>
                  <a:lnTo>
                    <a:pt x="13433" y="11927"/>
                  </a:lnTo>
                  <a:lnTo>
                    <a:pt x="13517" y="11984"/>
                  </a:lnTo>
                  <a:lnTo>
                    <a:pt x="13936" y="11755"/>
                  </a:lnTo>
                  <a:lnTo>
                    <a:pt x="13936" y="11671"/>
                  </a:lnTo>
                  <a:lnTo>
                    <a:pt x="14214" y="11470"/>
                  </a:lnTo>
                  <a:lnTo>
                    <a:pt x="14158" y="11357"/>
                  </a:lnTo>
                  <a:lnTo>
                    <a:pt x="14270" y="11357"/>
                  </a:lnTo>
                  <a:lnTo>
                    <a:pt x="14326" y="11214"/>
                  </a:lnTo>
                  <a:lnTo>
                    <a:pt x="14492" y="11071"/>
                  </a:lnTo>
                  <a:lnTo>
                    <a:pt x="14408" y="11042"/>
                  </a:lnTo>
                  <a:lnTo>
                    <a:pt x="14464" y="10986"/>
                  </a:lnTo>
                  <a:lnTo>
                    <a:pt x="14354" y="10814"/>
                  </a:lnTo>
                  <a:lnTo>
                    <a:pt x="14354" y="10700"/>
                  </a:lnTo>
                  <a:lnTo>
                    <a:pt x="14408" y="10558"/>
                  </a:lnTo>
                  <a:lnTo>
                    <a:pt x="14520" y="10386"/>
                  </a:lnTo>
                  <a:lnTo>
                    <a:pt x="15022" y="10216"/>
                  </a:lnTo>
                  <a:lnTo>
                    <a:pt x="15105" y="10072"/>
                  </a:lnTo>
                  <a:lnTo>
                    <a:pt x="15105" y="9958"/>
                  </a:lnTo>
                  <a:lnTo>
                    <a:pt x="15189" y="9845"/>
                  </a:lnTo>
                  <a:lnTo>
                    <a:pt x="15217" y="9787"/>
                  </a:lnTo>
                  <a:lnTo>
                    <a:pt x="15161" y="9702"/>
                  </a:lnTo>
                  <a:lnTo>
                    <a:pt x="15078" y="9702"/>
                  </a:lnTo>
                  <a:lnTo>
                    <a:pt x="15050" y="9644"/>
                  </a:lnTo>
                  <a:lnTo>
                    <a:pt x="15189" y="9644"/>
                  </a:lnTo>
                  <a:lnTo>
                    <a:pt x="15301" y="9759"/>
                  </a:lnTo>
                  <a:lnTo>
                    <a:pt x="15301" y="9901"/>
                  </a:lnTo>
                  <a:lnTo>
                    <a:pt x="15329" y="10072"/>
                  </a:lnTo>
                  <a:lnTo>
                    <a:pt x="15441" y="10101"/>
                  </a:lnTo>
                  <a:lnTo>
                    <a:pt x="15551" y="10101"/>
                  </a:lnTo>
                  <a:lnTo>
                    <a:pt x="15607" y="10044"/>
                  </a:lnTo>
                  <a:lnTo>
                    <a:pt x="15635" y="10072"/>
                  </a:lnTo>
                  <a:lnTo>
                    <a:pt x="15635" y="9987"/>
                  </a:lnTo>
                  <a:lnTo>
                    <a:pt x="15663" y="9929"/>
                  </a:lnTo>
                  <a:lnTo>
                    <a:pt x="15719" y="9987"/>
                  </a:lnTo>
                  <a:lnTo>
                    <a:pt x="15747" y="10216"/>
                  </a:lnTo>
                  <a:lnTo>
                    <a:pt x="15858" y="10244"/>
                  </a:lnTo>
                  <a:lnTo>
                    <a:pt x="15858" y="10130"/>
                  </a:lnTo>
                  <a:lnTo>
                    <a:pt x="15942" y="10272"/>
                  </a:lnTo>
                  <a:lnTo>
                    <a:pt x="16026" y="10130"/>
                  </a:lnTo>
                  <a:lnTo>
                    <a:pt x="15942" y="9958"/>
                  </a:lnTo>
                  <a:lnTo>
                    <a:pt x="15998" y="9958"/>
                  </a:lnTo>
                  <a:lnTo>
                    <a:pt x="15942" y="9702"/>
                  </a:lnTo>
                  <a:lnTo>
                    <a:pt x="15914" y="9558"/>
                  </a:lnTo>
                  <a:lnTo>
                    <a:pt x="15914" y="9359"/>
                  </a:lnTo>
                  <a:lnTo>
                    <a:pt x="15663" y="9046"/>
                  </a:lnTo>
                  <a:lnTo>
                    <a:pt x="15635" y="8788"/>
                  </a:lnTo>
                  <a:lnTo>
                    <a:pt x="15663" y="8646"/>
                  </a:lnTo>
                  <a:lnTo>
                    <a:pt x="15607" y="8474"/>
                  </a:lnTo>
                  <a:lnTo>
                    <a:pt x="15607" y="8218"/>
                  </a:lnTo>
                  <a:lnTo>
                    <a:pt x="15385" y="7961"/>
                  </a:lnTo>
                  <a:lnTo>
                    <a:pt x="15217" y="7904"/>
                  </a:lnTo>
                  <a:lnTo>
                    <a:pt x="15050" y="7675"/>
                  </a:lnTo>
                  <a:lnTo>
                    <a:pt x="15050" y="7361"/>
                  </a:lnTo>
                  <a:lnTo>
                    <a:pt x="15189" y="7333"/>
                  </a:lnTo>
                  <a:lnTo>
                    <a:pt x="15245" y="7105"/>
                  </a:lnTo>
                  <a:lnTo>
                    <a:pt x="15357" y="7048"/>
                  </a:lnTo>
                  <a:lnTo>
                    <a:pt x="15467" y="7076"/>
                  </a:lnTo>
                  <a:lnTo>
                    <a:pt x="15551" y="6990"/>
                  </a:lnTo>
                  <a:lnTo>
                    <a:pt x="15495" y="6791"/>
                  </a:lnTo>
                  <a:lnTo>
                    <a:pt x="15523" y="6705"/>
                  </a:lnTo>
                  <a:lnTo>
                    <a:pt x="15357" y="6677"/>
                  </a:lnTo>
                  <a:lnTo>
                    <a:pt x="15217" y="6763"/>
                  </a:lnTo>
                  <a:lnTo>
                    <a:pt x="14827" y="6620"/>
                  </a:lnTo>
                  <a:lnTo>
                    <a:pt x="14855" y="6420"/>
                  </a:lnTo>
                  <a:lnTo>
                    <a:pt x="15022" y="6249"/>
                  </a:lnTo>
                  <a:lnTo>
                    <a:pt x="15078" y="6049"/>
                  </a:lnTo>
                  <a:lnTo>
                    <a:pt x="15022" y="5964"/>
                  </a:lnTo>
                  <a:lnTo>
                    <a:pt x="15022" y="5849"/>
                  </a:lnTo>
                  <a:lnTo>
                    <a:pt x="15078" y="5849"/>
                  </a:lnTo>
                  <a:lnTo>
                    <a:pt x="15105" y="5764"/>
                  </a:lnTo>
                  <a:lnTo>
                    <a:pt x="15189" y="5820"/>
                  </a:lnTo>
                  <a:lnTo>
                    <a:pt x="15301" y="5964"/>
                  </a:lnTo>
                  <a:lnTo>
                    <a:pt x="15301" y="6049"/>
                  </a:lnTo>
                  <a:lnTo>
                    <a:pt x="15385" y="6191"/>
                  </a:lnTo>
                  <a:lnTo>
                    <a:pt x="15551" y="6220"/>
                  </a:lnTo>
                  <a:lnTo>
                    <a:pt x="15635" y="6191"/>
                  </a:lnTo>
                  <a:lnTo>
                    <a:pt x="15523" y="6107"/>
                  </a:lnTo>
                  <a:lnTo>
                    <a:pt x="15551" y="5992"/>
                  </a:lnTo>
                  <a:lnTo>
                    <a:pt x="15635" y="5992"/>
                  </a:lnTo>
                  <a:lnTo>
                    <a:pt x="15747" y="6107"/>
                  </a:lnTo>
                  <a:lnTo>
                    <a:pt x="15803" y="6191"/>
                  </a:lnTo>
                  <a:lnTo>
                    <a:pt x="15942" y="6249"/>
                  </a:lnTo>
                  <a:lnTo>
                    <a:pt x="15998" y="6191"/>
                  </a:lnTo>
                  <a:lnTo>
                    <a:pt x="16053" y="6191"/>
                  </a:lnTo>
                  <a:lnTo>
                    <a:pt x="16165" y="6363"/>
                  </a:lnTo>
                  <a:lnTo>
                    <a:pt x="16193" y="6534"/>
                  </a:lnTo>
                  <a:lnTo>
                    <a:pt x="16193" y="6648"/>
                  </a:lnTo>
                  <a:lnTo>
                    <a:pt x="16248" y="6820"/>
                  </a:lnTo>
                  <a:lnTo>
                    <a:pt x="16248" y="6933"/>
                  </a:lnTo>
                  <a:lnTo>
                    <a:pt x="16416" y="6990"/>
                  </a:lnTo>
                  <a:lnTo>
                    <a:pt x="16556" y="6962"/>
                  </a:lnTo>
                  <a:lnTo>
                    <a:pt x="16722" y="7048"/>
                  </a:lnTo>
                  <a:lnTo>
                    <a:pt x="17196" y="7048"/>
                  </a:lnTo>
                  <a:lnTo>
                    <a:pt x="17447" y="7076"/>
                  </a:lnTo>
                  <a:lnTo>
                    <a:pt x="17725" y="7048"/>
                  </a:lnTo>
                  <a:lnTo>
                    <a:pt x="17837" y="7048"/>
                  </a:lnTo>
                  <a:lnTo>
                    <a:pt x="17893" y="7076"/>
                  </a:lnTo>
                  <a:lnTo>
                    <a:pt x="17977" y="7048"/>
                  </a:lnTo>
                  <a:lnTo>
                    <a:pt x="18115" y="7191"/>
                  </a:lnTo>
                  <a:lnTo>
                    <a:pt x="18171" y="7220"/>
                  </a:lnTo>
                  <a:lnTo>
                    <a:pt x="18115" y="7390"/>
                  </a:lnTo>
                  <a:lnTo>
                    <a:pt x="18087" y="7562"/>
                  </a:lnTo>
                  <a:lnTo>
                    <a:pt x="17977" y="7847"/>
                  </a:lnTo>
                  <a:lnTo>
                    <a:pt x="17893" y="7904"/>
                  </a:lnTo>
                  <a:lnTo>
                    <a:pt x="17893" y="7990"/>
                  </a:lnTo>
                  <a:lnTo>
                    <a:pt x="17837" y="8075"/>
                  </a:lnTo>
                  <a:lnTo>
                    <a:pt x="17725" y="8075"/>
                  </a:lnTo>
                  <a:lnTo>
                    <a:pt x="17697" y="7990"/>
                  </a:lnTo>
                  <a:lnTo>
                    <a:pt x="17559" y="8103"/>
                  </a:lnTo>
                  <a:lnTo>
                    <a:pt x="17531" y="8218"/>
                  </a:lnTo>
                  <a:lnTo>
                    <a:pt x="17447" y="8246"/>
                  </a:lnTo>
                  <a:lnTo>
                    <a:pt x="17447" y="8361"/>
                  </a:lnTo>
                  <a:lnTo>
                    <a:pt x="17531" y="8560"/>
                  </a:lnTo>
                  <a:lnTo>
                    <a:pt x="17615" y="8646"/>
                  </a:lnTo>
                  <a:lnTo>
                    <a:pt x="17615" y="8703"/>
                  </a:lnTo>
                  <a:lnTo>
                    <a:pt x="17753" y="8845"/>
                  </a:lnTo>
                  <a:lnTo>
                    <a:pt x="17865" y="8988"/>
                  </a:lnTo>
                  <a:lnTo>
                    <a:pt x="17977" y="8988"/>
                  </a:lnTo>
                  <a:lnTo>
                    <a:pt x="17977" y="8902"/>
                  </a:lnTo>
                  <a:lnTo>
                    <a:pt x="17949" y="8816"/>
                  </a:lnTo>
                  <a:lnTo>
                    <a:pt x="18005" y="8703"/>
                  </a:lnTo>
                  <a:lnTo>
                    <a:pt x="18005" y="8646"/>
                  </a:lnTo>
                  <a:lnTo>
                    <a:pt x="18032" y="8560"/>
                  </a:lnTo>
                  <a:lnTo>
                    <a:pt x="18005" y="8503"/>
                  </a:lnTo>
                  <a:lnTo>
                    <a:pt x="18087" y="8417"/>
                  </a:lnTo>
                  <a:lnTo>
                    <a:pt x="18171" y="8503"/>
                  </a:lnTo>
                  <a:lnTo>
                    <a:pt x="18283" y="8503"/>
                  </a:lnTo>
                  <a:lnTo>
                    <a:pt x="18339" y="8560"/>
                  </a:lnTo>
                  <a:lnTo>
                    <a:pt x="18422" y="8675"/>
                  </a:lnTo>
                  <a:lnTo>
                    <a:pt x="18450" y="8902"/>
                  </a:lnTo>
                  <a:lnTo>
                    <a:pt x="18450" y="9074"/>
                  </a:lnTo>
                  <a:lnTo>
                    <a:pt x="18534" y="9187"/>
                  </a:lnTo>
                  <a:lnTo>
                    <a:pt x="18562" y="9502"/>
                  </a:lnTo>
                  <a:lnTo>
                    <a:pt x="18646" y="9702"/>
                  </a:lnTo>
                  <a:lnTo>
                    <a:pt x="18674" y="9816"/>
                  </a:lnTo>
                  <a:lnTo>
                    <a:pt x="18702" y="9901"/>
                  </a:lnTo>
                  <a:lnTo>
                    <a:pt x="18702" y="9958"/>
                  </a:lnTo>
                  <a:lnTo>
                    <a:pt x="18730" y="10044"/>
                  </a:lnTo>
                  <a:lnTo>
                    <a:pt x="18784" y="10072"/>
                  </a:lnTo>
                  <a:lnTo>
                    <a:pt x="18784" y="9958"/>
                  </a:lnTo>
                  <a:lnTo>
                    <a:pt x="18812" y="9816"/>
                  </a:lnTo>
                  <a:lnTo>
                    <a:pt x="18868" y="9845"/>
                  </a:lnTo>
                  <a:lnTo>
                    <a:pt x="18980" y="9816"/>
                  </a:lnTo>
                  <a:lnTo>
                    <a:pt x="19036" y="9530"/>
                  </a:lnTo>
                  <a:lnTo>
                    <a:pt x="19008" y="9388"/>
                  </a:lnTo>
                  <a:lnTo>
                    <a:pt x="19036" y="9216"/>
                  </a:lnTo>
                  <a:lnTo>
                    <a:pt x="19008" y="8988"/>
                  </a:lnTo>
                  <a:lnTo>
                    <a:pt x="19202" y="8988"/>
                  </a:lnTo>
                  <a:lnTo>
                    <a:pt x="19202" y="8531"/>
                  </a:lnTo>
                  <a:lnTo>
                    <a:pt x="19118" y="8132"/>
                  </a:lnTo>
                  <a:lnTo>
                    <a:pt x="19258" y="8132"/>
                  </a:lnTo>
                  <a:lnTo>
                    <a:pt x="19398" y="8189"/>
                  </a:lnTo>
                  <a:lnTo>
                    <a:pt x="19621" y="8189"/>
                  </a:lnTo>
                  <a:lnTo>
                    <a:pt x="19705" y="7904"/>
                  </a:lnTo>
                  <a:lnTo>
                    <a:pt x="19788" y="7562"/>
                  </a:lnTo>
                  <a:lnTo>
                    <a:pt x="19955" y="7134"/>
                  </a:lnTo>
                  <a:lnTo>
                    <a:pt x="19788" y="7076"/>
                  </a:lnTo>
                  <a:lnTo>
                    <a:pt x="19788" y="6933"/>
                  </a:lnTo>
                  <a:lnTo>
                    <a:pt x="19983" y="6562"/>
                  </a:lnTo>
                  <a:lnTo>
                    <a:pt x="20095" y="6249"/>
                  </a:lnTo>
                  <a:lnTo>
                    <a:pt x="20039" y="6191"/>
                  </a:lnTo>
                  <a:lnTo>
                    <a:pt x="20067" y="5964"/>
                  </a:lnTo>
                  <a:lnTo>
                    <a:pt x="20317" y="5564"/>
                  </a:lnTo>
                  <a:lnTo>
                    <a:pt x="20485" y="5507"/>
                  </a:lnTo>
                  <a:lnTo>
                    <a:pt x="20652" y="5279"/>
                  </a:lnTo>
                  <a:lnTo>
                    <a:pt x="20736" y="5079"/>
                  </a:lnTo>
                  <a:lnTo>
                    <a:pt x="21014" y="4994"/>
                  </a:lnTo>
                  <a:lnTo>
                    <a:pt x="21210" y="4851"/>
                  </a:lnTo>
                  <a:lnTo>
                    <a:pt x="21320" y="4965"/>
                  </a:lnTo>
                  <a:lnTo>
                    <a:pt x="21488" y="5050"/>
                  </a:lnTo>
                  <a:lnTo>
                    <a:pt x="21460" y="4908"/>
                  </a:lnTo>
                  <a:lnTo>
                    <a:pt x="21460" y="4679"/>
                  </a:lnTo>
                  <a:lnTo>
                    <a:pt x="21600" y="4537"/>
                  </a:lnTo>
                  <a:lnTo>
                    <a:pt x="21572" y="4423"/>
                  </a:lnTo>
                  <a:lnTo>
                    <a:pt x="21516" y="4394"/>
                  </a:lnTo>
                  <a:lnTo>
                    <a:pt x="21432" y="4252"/>
                  </a:lnTo>
                  <a:lnTo>
                    <a:pt x="21294" y="4195"/>
                  </a:lnTo>
                  <a:lnTo>
                    <a:pt x="21182" y="4252"/>
                  </a:lnTo>
                  <a:lnTo>
                    <a:pt x="21014" y="4223"/>
                  </a:lnTo>
                  <a:lnTo>
                    <a:pt x="20958" y="4080"/>
                  </a:lnTo>
                  <a:lnTo>
                    <a:pt x="21098" y="3937"/>
                  </a:lnTo>
                  <a:lnTo>
                    <a:pt x="21098" y="3824"/>
                  </a:lnTo>
                  <a:lnTo>
                    <a:pt x="21014" y="3681"/>
                  </a:lnTo>
                  <a:lnTo>
                    <a:pt x="20958" y="3566"/>
                  </a:lnTo>
                  <a:lnTo>
                    <a:pt x="20875" y="3623"/>
                  </a:lnTo>
                  <a:lnTo>
                    <a:pt x="20763" y="3623"/>
                  </a:lnTo>
                  <a:lnTo>
                    <a:pt x="20680" y="3510"/>
                  </a:lnTo>
                  <a:lnTo>
                    <a:pt x="20791" y="3281"/>
                  </a:lnTo>
                  <a:lnTo>
                    <a:pt x="20763" y="3224"/>
                  </a:lnTo>
                  <a:lnTo>
                    <a:pt x="20652" y="3224"/>
                  </a:lnTo>
                  <a:lnTo>
                    <a:pt x="20596" y="3111"/>
                  </a:lnTo>
                  <a:lnTo>
                    <a:pt x="20485" y="3082"/>
                  </a:lnTo>
                  <a:lnTo>
                    <a:pt x="20123" y="3281"/>
                  </a:lnTo>
                  <a:lnTo>
                    <a:pt x="20179" y="3424"/>
                  </a:lnTo>
                  <a:lnTo>
                    <a:pt x="20067" y="3510"/>
                  </a:lnTo>
                  <a:lnTo>
                    <a:pt x="19788" y="3396"/>
                  </a:lnTo>
                  <a:lnTo>
                    <a:pt x="19565" y="3482"/>
                  </a:lnTo>
                  <a:lnTo>
                    <a:pt x="19426" y="3252"/>
                  </a:lnTo>
                  <a:lnTo>
                    <a:pt x="19258" y="3396"/>
                  </a:lnTo>
                  <a:lnTo>
                    <a:pt x="19146" y="3396"/>
                  </a:lnTo>
                  <a:lnTo>
                    <a:pt x="19146" y="3566"/>
                  </a:lnTo>
                  <a:lnTo>
                    <a:pt x="19008" y="3795"/>
                  </a:lnTo>
                  <a:lnTo>
                    <a:pt x="18702" y="3853"/>
                  </a:lnTo>
                  <a:lnTo>
                    <a:pt x="18562" y="3908"/>
                  </a:lnTo>
                  <a:lnTo>
                    <a:pt x="18422" y="4052"/>
                  </a:lnTo>
                  <a:lnTo>
                    <a:pt x="18339" y="4223"/>
                  </a:lnTo>
                  <a:lnTo>
                    <a:pt x="18227" y="4252"/>
                  </a:lnTo>
                  <a:lnTo>
                    <a:pt x="18227" y="4365"/>
                  </a:lnTo>
                  <a:lnTo>
                    <a:pt x="18087" y="4337"/>
                  </a:lnTo>
                  <a:lnTo>
                    <a:pt x="17977" y="4394"/>
                  </a:lnTo>
                  <a:lnTo>
                    <a:pt x="17893" y="4623"/>
                  </a:lnTo>
                  <a:lnTo>
                    <a:pt x="17753" y="4623"/>
                  </a:lnTo>
                  <a:lnTo>
                    <a:pt x="17475" y="4679"/>
                  </a:lnTo>
                  <a:lnTo>
                    <a:pt x="17391" y="4679"/>
                  </a:lnTo>
                  <a:lnTo>
                    <a:pt x="17335" y="4908"/>
                  </a:lnTo>
                  <a:lnTo>
                    <a:pt x="17335" y="5050"/>
                  </a:lnTo>
                  <a:lnTo>
                    <a:pt x="17587" y="5136"/>
                  </a:lnTo>
                  <a:lnTo>
                    <a:pt x="17587" y="5507"/>
                  </a:lnTo>
                  <a:lnTo>
                    <a:pt x="17280" y="5621"/>
                  </a:lnTo>
                  <a:lnTo>
                    <a:pt x="17056" y="5564"/>
                  </a:lnTo>
                  <a:lnTo>
                    <a:pt x="16778" y="5650"/>
                  </a:lnTo>
                  <a:lnTo>
                    <a:pt x="16638" y="5564"/>
                  </a:lnTo>
                  <a:lnTo>
                    <a:pt x="16472" y="5621"/>
                  </a:lnTo>
                  <a:lnTo>
                    <a:pt x="16332" y="5792"/>
                  </a:lnTo>
                  <a:lnTo>
                    <a:pt x="16137" y="5792"/>
                  </a:lnTo>
                  <a:lnTo>
                    <a:pt x="15747" y="5564"/>
                  </a:lnTo>
                  <a:lnTo>
                    <a:pt x="15635" y="5650"/>
                  </a:lnTo>
                  <a:lnTo>
                    <a:pt x="15357" y="5621"/>
                  </a:lnTo>
                  <a:lnTo>
                    <a:pt x="15217" y="5365"/>
                  </a:lnTo>
                  <a:lnTo>
                    <a:pt x="15301" y="5222"/>
                  </a:lnTo>
                  <a:lnTo>
                    <a:pt x="15301" y="5050"/>
                  </a:lnTo>
                  <a:lnTo>
                    <a:pt x="15161" y="4937"/>
                  </a:lnTo>
                  <a:lnTo>
                    <a:pt x="15105" y="4708"/>
                  </a:lnTo>
                  <a:lnTo>
                    <a:pt x="15050" y="4566"/>
                  </a:lnTo>
                  <a:lnTo>
                    <a:pt x="14855" y="4566"/>
                  </a:lnTo>
                  <a:lnTo>
                    <a:pt x="14743" y="4708"/>
                  </a:lnTo>
                  <a:lnTo>
                    <a:pt x="14688" y="4708"/>
                  </a:lnTo>
                  <a:lnTo>
                    <a:pt x="14771" y="4908"/>
                  </a:lnTo>
                  <a:lnTo>
                    <a:pt x="14688" y="5250"/>
                  </a:lnTo>
                  <a:lnTo>
                    <a:pt x="14827" y="5564"/>
                  </a:lnTo>
                  <a:lnTo>
                    <a:pt x="14771" y="5935"/>
                  </a:lnTo>
                  <a:lnTo>
                    <a:pt x="14326" y="6049"/>
                  </a:lnTo>
                  <a:lnTo>
                    <a:pt x="13992" y="5849"/>
                  </a:lnTo>
                  <a:lnTo>
                    <a:pt x="13852" y="5964"/>
                  </a:lnTo>
                  <a:lnTo>
                    <a:pt x="13211" y="5707"/>
                  </a:lnTo>
                  <a:lnTo>
                    <a:pt x="12931" y="5707"/>
                  </a:lnTo>
                  <a:lnTo>
                    <a:pt x="12765" y="5792"/>
                  </a:lnTo>
                  <a:lnTo>
                    <a:pt x="12374" y="5679"/>
                  </a:lnTo>
                  <a:lnTo>
                    <a:pt x="12152" y="5507"/>
                  </a:lnTo>
                  <a:lnTo>
                    <a:pt x="12124" y="5279"/>
                  </a:lnTo>
                  <a:lnTo>
                    <a:pt x="11734" y="5222"/>
                  </a:lnTo>
                  <a:lnTo>
                    <a:pt x="11343" y="5336"/>
                  </a:lnTo>
                  <a:lnTo>
                    <a:pt x="11204" y="5222"/>
                  </a:lnTo>
                  <a:lnTo>
                    <a:pt x="10841" y="5222"/>
                  </a:lnTo>
                  <a:lnTo>
                    <a:pt x="10591" y="5079"/>
                  </a:lnTo>
                  <a:lnTo>
                    <a:pt x="10367" y="5079"/>
                  </a:lnTo>
                  <a:lnTo>
                    <a:pt x="10229" y="4965"/>
                  </a:lnTo>
                  <a:lnTo>
                    <a:pt x="9922" y="4908"/>
                  </a:lnTo>
                  <a:lnTo>
                    <a:pt x="9670" y="4623"/>
                  </a:lnTo>
                  <a:lnTo>
                    <a:pt x="9336" y="4365"/>
                  </a:lnTo>
                  <a:lnTo>
                    <a:pt x="9058" y="4279"/>
                  </a:lnTo>
                  <a:lnTo>
                    <a:pt x="8946" y="4195"/>
                  </a:lnTo>
                  <a:lnTo>
                    <a:pt x="8807" y="4195"/>
                  </a:lnTo>
                  <a:lnTo>
                    <a:pt x="8667" y="4080"/>
                  </a:lnTo>
                  <a:lnTo>
                    <a:pt x="8501" y="4052"/>
                  </a:lnTo>
                  <a:lnTo>
                    <a:pt x="8473" y="3853"/>
                  </a:lnTo>
                  <a:lnTo>
                    <a:pt x="8639" y="3566"/>
                  </a:lnTo>
                  <a:lnTo>
                    <a:pt x="8639" y="3338"/>
                  </a:lnTo>
                  <a:lnTo>
                    <a:pt x="8751" y="2910"/>
                  </a:lnTo>
                  <a:lnTo>
                    <a:pt x="8751" y="2625"/>
                  </a:lnTo>
                  <a:lnTo>
                    <a:pt x="8695" y="2654"/>
                  </a:lnTo>
                  <a:lnTo>
                    <a:pt x="8667" y="2511"/>
                  </a:lnTo>
                  <a:lnTo>
                    <a:pt x="8529" y="2511"/>
                  </a:lnTo>
                  <a:lnTo>
                    <a:pt x="8417" y="2283"/>
                  </a:lnTo>
                  <a:lnTo>
                    <a:pt x="8333" y="2254"/>
                  </a:lnTo>
                  <a:lnTo>
                    <a:pt x="8193" y="2111"/>
                  </a:lnTo>
                  <a:lnTo>
                    <a:pt x="7999" y="2082"/>
                  </a:lnTo>
                  <a:lnTo>
                    <a:pt x="7943" y="1969"/>
                  </a:lnTo>
                  <a:lnTo>
                    <a:pt x="7776" y="1969"/>
                  </a:lnTo>
                  <a:lnTo>
                    <a:pt x="7664" y="2111"/>
                  </a:lnTo>
                  <a:lnTo>
                    <a:pt x="7497" y="2054"/>
                  </a:lnTo>
                  <a:lnTo>
                    <a:pt x="7441" y="1855"/>
                  </a:lnTo>
                  <a:lnTo>
                    <a:pt x="7386" y="1855"/>
                  </a:lnTo>
                  <a:lnTo>
                    <a:pt x="7386" y="1711"/>
                  </a:lnTo>
                  <a:lnTo>
                    <a:pt x="7274" y="1570"/>
                  </a:lnTo>
                  <a:lnTo>
                    <a:pt x="7190" y="1541"/>
                  </a:lnTo>
                  <a:lnTo>
                    <a:pt x="7246" y="1426"/>
                  </a:lnTo>
                  <a:lnTo>
                    <a:pt x="7162" y="1285"/>
                  </a:lnTo>
                  <a:lnTo>
                    <a:pt x="7190" y="970"/>
                  </a:lnTo>
                  <a:lnTo>
                    <a:pt x="6996" y="856"/>
                  </a:lnTo>
                  <a:lnTo>
                    <a:pt x="6968" y="771"/>
                  </a:lnTo>
                  <a:lnTo>
                    <a:pt x="6940" y="656"/>
                  </a:lnTo>
                  <a:lnTo>
                    <a:pt x="6605" y="485"/>
                  </a:lnTo>
                  <a:lnTo>
                    <a:pt x="6410" y="485"/>
                  </a:lnTo>
                  <a:lnTo>
                    <a:pt x="6327" y="256"/>
                  </a:lnTo>
                  <a:lnTo>
                    <a:pt x="6131" y="143"/>
                  </a:lnTo>
                  <a:lnTo>
                    <a:pt x="5909" y="285"/>
                  </a:lnTo>
                  <a:lnTo>
                    <a:pt x="5491" y="0"/>
                  </a:lnTo>
                  <a:close/>
                </a:path>
              </a:pathLst>
            </a:custGeom>
            <a:solidFill>
              <a:srgbClr val="CCD4DA"/>
            </a:solidFill>
            <a:ln w="12700" cap="flat">
              <a:noFill/>
              <a:miter lim="400000"/>
            </a:ln>
            <a:effectLst/>
          </p:spPr>
          <p:txBody>
            <a:bodyPr wrap="square" lIns="0" tIns="0" rIns="0" bIns="0" numCol="1" anchor="ctr">
              <a:noAutofit/>
            </a:bodyPr>
            <a:lstStyle/>
            <a:p>
              <a:pPr defTabSz="342900">
                <a:lnSpc>
                  <a:spcPct val="100000"/>
                </a:lnSpc>
                <a:spcBef>
                  <a:spcPts val="0"/>
                </a:spcBef>
                <a:defRPr sz="1400">
                  <a:latin typeface="Arial"/>
                  <a:ea typeface="Arial"/>
                  <a:cs typeface="Arial"/>
                  <a:sym typeface="Arial"/>
                </a:defRPr>
              </a:pPr>
              <a:endParaRPr sz="525"/>
            </a:p>
          </p:txBody>
        </p:sp>
        <p:sp>
          <p:nvSpPr>
            <p:cNvPr id="145" name="Google Shape;10548;p32">
              <a:extLst>
                <a:ext uri="{FF2B5EF4-FFF2-40B4-BE49-F238E27FC236}">
                  <a16:creationId xmlns:a16="http://schemas.microsoft.com/office/drawing/2014/main" id="{4DF14982-0E41-BF13-B864-0BABA2EE3C88}"/>
                </a:ext>
              </a:extLst>
            </p:cNvPr>
            <p:cNvSpPr/>
            <p:nvPr/>
          </p:nvSpPr>
          <p:spPr>
            <a:xfrm>
              <a:off x="17101139" y="6521430"/>
              <a:ext cx="595389" cy="304291"/>
            </a:xfrm>
            <a:custGeom>
              <a:avLst/>
              <a:gdLst/>
              <a:ahLst/>
              <a:cxnLst>
                <a:cxn ang="0">
                  <a:pos x="wd2" y="hd2"/>
                </a:cxn>
                <a:cxn ang="5400000">
                  <a:pos x="wd2" y="hd2"/>
                </a:cxn>
                <a:cxn ang="10800000">
                  <a:pos x="wd2" y="hd2"/>
                </a:cxn>
                <a:cxn ang="16200000">
                  <a:pos x="wd2" y="hd2"/>
                </a:cxn>
              </a:cxnLst>
              <a:rect l="0" t="0" r="r" b="b"/>
              <a:pathLst>
                <a:path w="21600" h="21600" extrusionOk="0">
                  <a:moveTo>
                    <a:pt x="1042" y="0"/>
                  </a:moveTo>
                  <a:lnTo>
                    <a:pt x="946" y="355"/>
                  </a:lnTo>
                  <a:lnTo>
                    <a:pt x="946" y="2124"/>
                  </a:lnTo>
                  <a:lnTo>
                    <a:pt x="566" y="4780"/>
                  </a:lnTo>
                  <a:lnTo>
                    <a:pt x="566" y="6193"/>
                  </a:lnTo>
                  <a:lnTo>
                    <a:pt x="0" y="7970"/>
                  </a:lnTo>
                  <a:lnTo>
                    <a:pt x="95" y="9205"/>
                  </a:lnTo>
                  <a:lnTo>
                    <a:pt x="661" y="9383"/>
                  </a:lnTo>
                  <a:lnTo>
                    <a:pt x="1137" y="10094"/>
                  </a:lnTo>
                  <a:lnTo>
                    <a:pt x="1608" y="10094"/>
                  </a:lnTo>
                  <a:lnTo>
                    <a:pt x="1988" y="10618"/>
                  </a:lnTo>
                  <a:lnTo>
                    <a:pt x="2934" y="11151"/>
                  </a:lnTo>
                  <a:lnTo>
                    <a:pt x="4071" y="12750"/>
                  </a:lnTo>
                  <a:lnTo>
                    <a:pt x="4927" y="14518"/>
                  </a:lnTo>
                  <a:lnTo>
                    <a:pt x="5968" y="14874"/>
                  </a:lnTo>
                  <a:lnTo>
                    <a:pt x="6439" y="15576"/>
                  </a:lnTo>
                  <a:lnTo>
                    <a:pt x="7200" y="15576"/>
                  </a:lnTo>
                  <a:lnTo>
                    <a:pt x="8051" y="16464"/>
                  </a:lnTo>
                  <a:lnTo>
                    <a:pt x="9283" y="16464"/>
                  </a:lnTo>
                  <a:lnTo>
                    <a:pt x="9758" y="17175"/>
                  </a:lnTo>
                  <a:lnTo>
                    <a:pt x="11085" y="16464"/>
                  </a:lnTo>
                  <a:lnTo>
                    <a:pt x="12412" y="16820"/>
                  </a:lnTo>
                  <a:lnTo>
                    <a:pt x="12507" y="18233"/>
                  </a:lnTo>
                  <a:lnTo>
                    <a:pt x="13263" y="19299"/>
                  </a:lnTo>
                  <a:lnTo>
                    <a:pt x="14590" y="20001"/>
                  </a:lnTo>
                  <a:lnTo>
                    <a:pt x="15156" y="19476"/>
                  </a:lnTo>
                  <a:lnTo>
                    <a:pt x="16107" y="19476"/>
                  </a:lnTo>
                  <a:lnTo>
                    <a:pt x="18285" y="21067"/>
                  </a:lnTo>
                  <a:lnTo>
                    <a:pt x="18761" y="20356"/>
                  </a:lnTo>
                  <a:lnTo>
                    <a:pt x="19897" y="21600"/>
                  </a:lnTo>
                  <a:lnTo>
                    <a:pt x="21410" y="20889"/>
                  </a:lnTo>
                  <a:lnTo>
                    <a:pt x="21600" y="18588"/>
                  </a:lnTo>
                  <a:lnTo>
                    <a:pt x="21129" y="16642"/>
                  </a:lnTo>
                  <a:lnTo>
                    <a:pt x="21410" y="14518"/>
                  </a:lnTo>
                  <a:lnTo>
                    <a:pt x="21129" y="13275"/>
                  </a:lnTo>
                  <a:lnTo>
                    <a:pt x="20654" y="13275"/>
                  </a:lnTo>
                  <a:lnTo>
                    <a:pt x="19992" y="13808"/>
                  </a:lnTo>
                  <a:lnTo>
                    <a:pt x="19707" y="13630"/>
                  </a:lnTo>
                  <a:lnTo>
                    <a:pt x="19042" y="13985"/>
                  </a:lnTo>
                  <a:lnTo>
                    <a:pt x="18666" y="13808"/>
                  </a:lnTo>
                  <a:lnTo>
                    <a:pt x="18095" y="12395"/>
                  </a:lnTo>
                  <a:lnTo>
                    <a:pt x="17339" y="11862"/>
                  </a:lnTo>
                  <a:lnTo>
                    <a:pt x="17149" y="10618"/>
                  </a:lnTo>
                  <a:lnTo>
                    <a:pt x="16578" y="10094"/>
                  </a:lnTo>
                  <a:lnTo>
                    <a:pt x="15632" y="10094"/>
                  </a:lnTo>
                  <a:lnTo>
                    <a:pt x="15156" y="10973"/>
                  </a:lnTo>
                  <a:lnTo>
                    <a:pt x="14495" y="11151"/>
                  </a:lnTo>
                  <a:lnTo>
                    <a:pt x="14210" y="11862"/>
                  </a:lnTo>
                  <a:lnTo>
                    <a:pt x="13454" y="11151"/>
                  </a:lnTo>
                  <a:lnTo>
                    <a:pt x="12978" y="11329"/>
                  </a:lnTo>
                  <a:lnTo>
                    <a:pt x="12788" y="10094"/>
                  </a:lnTo>
                  <a:lnTo>
                    <a:pt x="12883" y="7970"/>
                  </a:lnTo>
                  <a:lnTo>
                    <a:pt x="12222" y="7970"/>
                  </a:lnTo>
                  <a:lnTo>
                    <a:pt x="11461" y="8494"/>
                  </a:lnTo>
                  <a:lnTo>
                    <a:pt x="10705" y="7437"/>
                  </a:lnTo>
                  <a:lnTo>
                    <a:pt x="10705" y="6016"/>
                  </a:lnTo>
                  <a:lnTo>
                    <a:pt x="10134" y="5313"/>
                  </a:lnTo>
                  <a:lnTo>
                    <a:pt x="9568" y="5313"/>
                  </a:lnTo>
                  <a:lnTo>
                    <a:pt x="9473" y="4958"/>
                  </a:lnTo>
                  <a:lnTo>
                    <a:pt x="9093" y="5313"/>
                  </a:lnTo>
                  <a:lnTo>
                    <a:pt x="9093" y="6904"/>
                  </a:lnTo>
                  <a:lnTo>
                    <a:pt x="8812" y="7082"/>
                  </a:lnTo>
                  <a:lnTo>
                    <a:pt x="8622" y="6016"/>
                  </a:lnTo>
                  <a:lnTo>
                    <a:pt x="8146" y="4958"/>
                  </a:lnTo>
                  <a:lnTo>
                    <a:pt x="7861" y="4425"/>
                  </a:lnTo>
                  <a:lnTo>
                    <a:pt x="7295" y="3892"/>
                  </a:lnTo>
                  <a:lnTo>
                    <a:pt x="6725" y="3892"/>
                  </a:lnTo>
                  <a:lnTo>
                    <a:pt x="5968" y="2301"/>
                  </a:lnTo>
                  <a:lnTo>
                    <a:pt x="5493" y="1768"/>
                  </a:lnTo>
                  <a:lnTo>
                    <a:pt x="4927" y="1768"/>
                  </a:lnTo>
                  <a:lnTo>
                    <a:pt x="4737" y="1244"/>
                  </a:lnTo>
                  <a:lnTo>
                    <a:pt x="3790" y="533"/>
                  </a:lnTo>
                  <a:lnTo>
                    <a:pt x="3029" y="711"/>
                  </a:lnTo>
                  <a:lnTo>
                    <a:pt x="2744" y="1591"/>
                  </a:lnTo>
                  <a:lnTo>
                    <a:pt x="2463" y="1413"/>
                  </a:lnTo>
                  <a:lnTo>
                    <a:pt x="1988" y="1413"/>
                  </a:lnTo>
                  <a:lnTo>
                    <a:pt x="1703" y="711"/>
                  </a:lnTo>
                  <a:lnTo>
                    <a:pt x="1042" y="0"/>
                  </a:lnTo>
                  <a:close/>
                </a:path>
              </a:pathLst>
            </a:custGeom>
            <a:solidFill>
              <a:srgbClr val="CCD4DA"/>
            </a:solidFill>
            <a:ln w="12700" cap="flat">
              <a:noFill/>
              <a:miter lim="400000"/>
            </a:ln>
            <a:effectLst/>
          </p:spPr>
          <p:txBody>
            <a:bodyPr wrap="square" lIns="0" tIns="0" rIns="0" bIns="0" numCol="1" anchor="ctr">
              <a:noAutofit/>
            </a:bodyPr>
            <a:lstStyle/>
            <a:p>
              <a:pPr defTabSz="342900">
                <a:lnSpc>
                  <a:spcPct val="100000"/>
                </a:lnSpc>
                <a:spcBef>
                  <a:spcPts val="0"/>
                </a:spcBef>
                <a:defRPr sz="1400">
                  <a:latin typeface="Arial"/>
                  <a:ea typeface="Arial"/>
                  <a:cs typeface="Arial"/>
                  <a:sym typeface="Arial"/>
                </a:defRPr>
              </a:pPr>
              <a:endParaRPr sz="525"/>
            </a:p>
          </p:txBody>
        </p:sp>
        <p:sp>
          <p:nvSpPr>
            <p:cNvPr id="146" name="Google Shape;10549;p32">
              <a:extLst>
                <a:ext uri="{FF2B5EF4-FFF2-40B4-BE49-F238E27FC236}">
                  <a16:creationId xmlns:a16="http://schemas.microsoft.com/office/drawing/2014/main" id="{1D250B5E-FF19-92B4-F135-2088023048EC}"/>
                </a:ext>
              </a:extLst>
            </p:cNvPr>
            <p:cNvSpPr/>
            <p:nvPr/>
          </p:nvSpPr>
          <p:spPr>
            <a:xfrm>
              <a:off x="15730007" y="6010229"/>
              <a:ext cx="1000300" cy="1052445"/>
            </a:xfrm>
            <a:custGeom>
              <a:avLst/>
              <a:gdLst/>
              <a:ahLst/>
              <a:cxnLst>
                <a:cxn ang="0">
                  <a:pos x="wd2" y="hd2"/>
                </a:cxn>
                <a:cxn ang="5400000">
                  <a:pos x="wd2" y="hd2"/>
                </a:cxn>
                <a:cxn ang="10800000">
                  <a:pos x="wd2" y="hd2"/>
                </a:cxn>
                <a:cxn ang="16200000">
                  <a:pos x="wd2" y="hd2"/>
                </a:cxn>
              </a:cxnLst>
              <a:rect l="0" t="0" r="r" b="b"/>
              <a:pathLst>
                <a:path w="21600" h="21600" extrusionOk="0">
                  <a:moveTo>
                    <a:pt x="15902" y="0"/>
                  </a:moveTo>
                  <a:lnTo>
                    <a:pt x="15395" y="254"/>
                  </a:lnTo>
                  <a:lnTo>
                    <a:pt x="15056" y="614"/>
                  </a:lnTo>
                  <a:lnTo>
                    <a:pt x="14662" y="614"/>
                  </a:lnTo>
                  <a:lnTo>
                    <a:pt x="14323" y="920"/>
                  </a:lnTo>
                  <a:lnTo>
                    <a:pt x="14099" y="1177"/>
                  </a:lnTo>
                  <a:lnTo>
                    <a:pt x="14719" y="2047"/>
                  </a:lnTo>
                  <a:lnTo>
                    <a:pt x="14776" y="2713"/>
                  </a:lnTo>
                  <a:lnTo>
                    <a:pt x="14099" y="3530"/>
                  </a:lnTo>
                  <a:lnTo>
                    <a:pt x="14436" y="3838"/>
                  </a:lnTo>
                  <a:lnTo>
                    <a:pt x="14436" y="4247"/>
                  </a:lnTo>
                  <a:lnTo>
                    <a:pt x="13986" y="4812"/>
                  </a:lnTo>
                  <a:lnTo>
                    <a:pt x="13423" y="4812"/>
                  </a:lnTo>
                  <a:lnTo>
                    <a:pt x="12857" y="4606"/>
                  </a:lnTo>
                  <a:lnTo>
                    <a:pt x="12520" y="4812"/>
                  </a:lnTo>
                  <a:lnTo>
                    <a:pt x="12689" y="5220"/>
                  </a:lnTo>
                  <a:lnTo>
                    <a:pt x="13026" y="5374"/>
                  </a:lnTo>
                  <a:lnTo>
                    <a:pt x="13140" y="5783"/>
                  </a:lnTo>
                  <a:lnTo>
                    <a:pt x="13083" y="5988"/>
                  </a:lnTo>
                  <a:lnTo>
                    <a:pt x="12746" y="6142"/>
                  </a:lnTo>
                  <a:lnTo>
                    <a:pt x="12406" y="6243"/>
                  </a:lnTo>
                  <a:lnTo>
                    <a:pt x="12293" y="6397"/>
                  </a:lnTo>
                  <a:lnTo>
                    <a:pt x="12237" y="6908"/>
                  </a:lnTo>
                  <a:lnTo>
                    <a:pt x="12123" y="7268"/>
                  </a:lnTo>
                  <a:lnTo>
                    <a:pt x="12123" y="7422"/>
                  </a:lnTo>
                  <a:lnTo>
                    <a:pt x="12010" y="7573"/>
                  </a:lnTo>
                  <a:lnTo>
                    <a:pt x="12123" y="8139"/>
                  </a:lnTo>
                  <a:lnTo>
                    <a:pt x="11843" y="8650"/>
                  </a:lnTo>
                  <a:lnTo>
                    <a:pt x="11447" y="8290"/>
                  </a:lnTo>
                  <a:lnTo>
                    <a:pt x="11334" y="8290"/>
                  </a:lnTo>
                  <a:lnTo>
                    <a:pt x="11277" y="8444"/>
                  </a:lnTo>
                  <a:lnTo>
                    <a:pt x="10884" y="8444"/>
                  </a:lnTo>
                  <a:lnTo>
                    <a:pt x="10770" y="8342"/>
                  </a:lnTo>
                  <a:lnTo>
                    <a:pt x="10320" y="8393"/>
                  </a:lnTo>
                  <a:lnTo>
                    <a:pt x="10264" y="8547"/>
                  </a:lnTo>
                  <a:lnTo>
                    <a:pt x="9700" y="8956"/>
                  </a:lnTo>
                  <a:lnTo>
                    <a:pt x="9924" y="9058"/>
                  </a:lnTo>
                  <a:lnTo>
                    <a:pt x="9757" y="9212"/>
                  </a:lnTo>
                  <a:lnTo>
                    <a:pt x="9191" y="9469"/>
                  </a:lnTo>
                  <a:lnTo>
                    <a:pt x="9024" y="9367"/>
                  </a:lnTo>
                  <a:lnTo>
                    <a:pt x="8628" y="9418"/>
                  </a:lnTo>
                  <a:lnTo>
                    <a:pt x="8514" y="9621"/>
                  </a:lnTo>
                  <a:lnTo>
                    <a:pt x="8458" y="9878"/>
                  </a:lnTo>
                  <a:lnTo>
                    <a:pt x="8177" y="9929"/>
                  </a:lnTo>
                  <a:lnTo>
                    <a:pt x="7951" y="10186"/>
                  </a:lnTo>
                  <a:lnTo>
                    <a:pt x="7951" y="10595"/>
                  </a:lnTo>
                  <a:lnTo>
                    <a:pt x="8064" y="11003"/>
                  </a:lnTo>
                  <a:lnTo>
                    <a:pt x="8064" y="11363"/>
                  </a:lnTo>
                  <a:lnTo>
                    <a:pt x="8177" y="11617"/>
                  </a:lnTo>
                  <a:lnTo>
                    <a:pt x="8177" y="11874"/>
                  </a:lnTo>
                  <a:lnTo>
                    <a:pt x="7501" y="12131"/>
                  </a:lnTo>
                  <a:lnTo>
                    <a:pt x="6935" y="12131"/>
                  </a:lnTo>
                  <a:lnTo>
                    <a:pt x="6485" y="12182"/>
                  </a:lnTo>
                  <a:lnTo>
                    <a:pt x="5639" y="12182"/>
                  </a:lnTo>
                  <a:lnTo>
                    <a:pt x="5132" y="12282"/>
                  </a:lnTo>
                  <a:lnTo>
                    <a:pt x="4905" y="12488"/>
                  </a:lnTo>
                  <a:lnTo>
                    <a:pt x="4399" y="12437"/>
                  </a:lnTo>
                  <a:lnTo>
                    <a:pt x="3946" y="12539"/>
                  </a:lnTo>
                  <a:lnTo>
                    <a:pt x="2086" y="12642"/>
                  </a:lnTo>
                  <a:lnTo>
                    <a:pt x="0" y="12028"/>
                  </a:lnTo>
                  <a:lnTo>
                    <a:pt x="733" y="13051"/>
                  </a:lnTo>
                  <a:lnTo>
                    <a:pt x="957" y="13410"/>
                  </a:lnTo>
                  <a:lnTo>
                    <a:pt x="1410" y="13767"/>
                  </a:lnTo>
                  <a:lnTo>
                    <a:pt x="1747" y="13973"/>
                  </a:lnTo>
                  <a:lnTo>
                    <a:pt x="1860" y="14075"/>
                  </a:lnTo>
                  <a:lnTo>
                    <a:pt x="2369" y="14178"/>
                  </a:lnTo>
                  <a:lnTo>
                    <a:pt x="2649" y="14230"/>
                  </a:lnTo>
                  <a:lnTo>
                    <a:pt x="2706" y="14433"/>
                  </a:lnTo>
                  <a:lnTo>
                    <a:pt x="3156" y="14433"/>
                  </a:lnTo>
                  <a:lnTo>
                    <a:pt x="3156" y="14944"/>
                  </a:lnTo>
                  <a:lnTo>
                    <a:pt x="3269" y="15252"/>
                  </a:lnTo>
                  <a:lnTo>
                    <a:pt x="3269" y="15609"/>
                  </a:lnTo>
                  <a:lnTo>
                    <a:pt x="3383" y="15866"/>
                  </a:lnTo>
                  <a:lnTo>
                    <a:pt x="3779" y="15815"/>
                  </a:lnTo>
                  <a:lnTo>
                    <a:pt x="4116" y="16072"/>
                  </a:lnTo>
                  <a:lnTo>
                    <a:pt x="4229" y="16634"/>
                  </a:lnTo>
                  <a:lnTo>
                    <a:pt x="4002" y="16840"/>
                  </a:lnTo>
                  <a:lnTo>
                    <a:pt x="3552" y="16737"/>
                  </a:lnTo>
                  <a:lnTo>
                    <a:pt x="2876" y="16891"/>
                  </a:lnTo>
                  <a:lnTo>
                    <a:pt x="2649" y="17043"/>
                  </a:lnTo>
                  <a:lnTo>
                    <a:pt x="2256" y="17248"/>
                  </a:lnTo>
                  <a:lnTo>
                    <a:pt x="2030" y="17505"/>
                  </a:lnTo>
                  <a:lnTo>
                    <a:pt x="2143" y="17759"/>
                  </a:lnTo>
                  <a:lnTo>
                    <a:pt x="1860" y="18068"/>
                  </a:lnTo>
                  <a:lnTo>
                    <a:pt x="2030" y="18373"/>
                  </a:lnTo>
                  <a:lnTo>
                    <a:pt x="1973" y="18887"/>
                  </a:lnTo>
                  <a:lnTo>
                    <a:pt x="1973" y="19090"/>
                  </a:lnTo>
                  <a:lnTo>
                    <a:pt x="2143" y="19090"/>
                  </a:lnTo>
                  <a:lnTo>
                    <a:pt x="2143" y="19296"/>
                  </a:lnTo>
                  <a:lnTo>
                    <a:pt x="2313" y="19347"/>
                  </a:lnTo>
                  <a:lnTo>
                    <a:pt x="2706" y="19090"/>
                  </a:lnTo>
                  <a:lnTo>
                    <a:pt x="3046" y="19090"/>
                  </a:lnTo>
                  <a:lnTo>
                    <a:pt x="3156" y="19193"/>
                  </a:lnTo>
                  <a:lnTo>
                    <a:pt x="3213" y="19142"/>
                  </a:lnTo>
                  <a:lnTo>
                    <a:pt x="3496" y="19039"/>
                  </a:lnTo>
                  <a:lnTo>
                    <a:pt x="3779" y="19039"/>
                  </a:lnTo>
                  <a:lnTo>
                    <a:pt x="3946" y="19090"/>
                  </a:lnTo>
                  <a:lnTo>
                    <a:pt x="4229" y="19039"/>
                  </a:lnTo>
                  <a:lnTo>
                    <a:pt x="4569" y="19039"/>
                  </a:lnTo>
                  <a:lnTo>
                    <a:pt x="4625" y="18887"/>
                  </a:lnTo>
                  <a:lnTo>
                    <a:pt x="4792" y="18682"/>
                  </a:lnTo>
                  <a:lnTo>
                    <a:pt x="5075" y="18887"/>
                  </a:lnTo>
                  <a:lnTo>
                    <a:pt x="5245" y="18887"/>
                  </a:lnTo>
                  <a:lnTo>
                    <a:pt x="5358" y="18836"/>
                  </a:lnTo>
                  <a:lnTo>
                    <a:pt x="5469" y="18836"/>
                  </a:lnTo>
                  <a:lnTo>
                    <a:pt x="5525" y="19039"/>
                  </a:lnTo>
                  <a:lnTo>
                    <a:pt x="5808" y="19039"/>
                  </a:lnTo>
                  <a:lnTo>
                    <a:pt x="6035" y="19142"/>
                  </a:lnTo>
                  <a:lnTo>
                    <a:pt x="6258" y="19142"/>
                  </a:lnTo>
                  <a:lnTo>
                    <a:pt x="6598" y="18836"/>
                  </a:lnTo>
                  <a:lnTo>
                    <a:pt x="7048" y="18836"/>
                  </a:lnTo>
                  <a:lnTo>
                    <a:pt x="7275" y="18887"/>
                  </a:lnTo>
                  <a:lnTo>
                    <a:pt x="7501" y="18784"/>
                  </a:lnTo>
                  <a:lnTo>
                    <a:pt x="7725" y="18784"/>
                  </a:lnTo>
                  <a:lnTo>
                    <a:pt x="7781" y="18630"/>
                  </a:lnTo>
                  <a:lnTo>
                    <a:pt x="7951" y="18682"/>
                  </a:lnTo>
                  <a:lnTo>
                    <a:pt x="8345" y="18784"/>
                  </a:lnTo>
                  <a:lnTo>
                    <a:pt x="8684" y="18630"/>
                  </a:lnTo>
                  <a:lnTo>
                    <a:pt x="9191" y="18630"/>
                  </a:lnTo>
                  <a:lnTo>
                    <a:pt x="9587" y="18887"/>
                  </a:lnTo>
                  <a:lnTo>
                    <a:pt x="9644" y="19193"/>
                  </a:lnTo>
                  <a:lnTo>
                    <a:pt x="9644" y="19450"/>
                  </a:lnTo>
                  <a:lnTo>
                    <a:pt x="9587" y="19450"/>
                  </a:lnTo>
                  <a:lnTo>
                    <a:pt x="9587" y="19601"/>
                  </a:lnTo>
                  <a:lnTo>
                    <a:pt x="9867" y="19601"/>
                  </a:lnTo>
                  <a:lnTo>
                    <a:pt x="10264" y="19398"/>
                  </a:lnTo>
                  <a:lnTo>
                    <a:pt x="10264" y="19704"/>
                  </a:lnTo>
                  <a:lnTo>
                    <a:pt x="10601" y="20064"/>
                  </a:lnTo>
                  <a:lnTo>
                    <a:pt x="10770" y="20575"/>
                  </a:lnTo>
                  <a:lnTo>
                    <a:pt x="10770" y="20832"/>
                  </a:lnTo>
                  <a:lnTo>
                    <a:pt x="10601" y="20883"/>
                  </a:lnTo>
                  <a:lnTo>
                    <a:pt x="10884" y="20883"/>
                  </a:lnTo>
                  <a:lnTo>
                    <a:pt x="10997" y="21189"/>
                  </a:lnTo>
                  <a:lnTo>
                    <a:pt x="11730" y="21189"/>
                  </a:lnTo>
                  <a:lnTo>
                    <a:pt x="12237" y="21395"/>
                  </a:lnTo>
                  <a:lnTo>
                    <a:pt x="12237" y="21600"/>
                  </a:lnTo>
                  <a:lnTo>
                    <a:pt x="12463" y="21446"/>
                  </a:lnTo>
                  <a:lnTo>
                    <a:pt x="12520" y="21086"/>
                  </a:lnTo>
                  <a:lnTo>
                    <a:pt x="12800" y="20883"/>
                  </a:lnTo>
                  <a:lnTo>
                    <a:pt x="13026" y="20832"/>
                  </a:lnTo>
                  <a:lnTo>
                    <a:pt x="13140" y="20472"/>
                  </a:lnTo>
                  <a:lnTo>
                    <a:pt x="13366" y="20575"/>
                  </a:lnTo>
                  <a:lnTo>
                    <a:pt x="13646" y="20421"/>
                  </a:lnTo>
                  <a:lnTo>
                    <a:pt x="14719" y="20472"/>
                  </a:lnTo>
                  <a:lnTo>
                    <a:pt x="15339" y="20218"/>
                  </a:lnTo>
                  <a:lnTo>
                    <a:pt x="15509" y="20115"/>
                  </a:lnTo>
                  <a:lnTo>
                    <a:pt x="15846" y="20064"/>
                  </a:lnTo>
                  <a:lnTo>
                    <a:pt x="15678" y="20218"/>
                  </a:lnTo>
                  <a:lnTo>
                    <a:pt x="15846" y="20421"/>
                  </a:lnTo>
                  <a:lnTo>
                    <a:pt x="16185" y="20218"/>
                  </a:lnTo>
                  <a:lnTo>
                    <a:pt x="16465" y="20115"/>
                  </a:lnTo>
                  <a:lnTo>
                    <a:pt x="16355" y="19961"/>
                  </a:lnTo>
                  <a:lnTo>
                    <a:pt x="16412" y="19807"/>
                  </a:lnTo>
                  <a:lnTo>
                    <a:pt x="16072" y="18887"/>
                  </a:lnTo>
                  <a:lnTo>
                    <a:pt x="15732" y="18528"/>
                  </a:lnTo>
                  <a:lnTo>
                    <a:pt x="15846" y="18322"/>
                  </a:lnTo>
                  <a:lnTo>
                    <a:pt x="15622" y="18170"/>
                  </a:lnTo>
                  <a:lnTo>
                    <a:pt x="15339" y="18170"/>
                  </a:lnTo>
                  <a:lnTo>
                    <a:pt x="14776" y="17862"/>
                  </a:lnTo>
                  <a:lnTo>
                    <a:pt x="14719" y="17351"/>
                  </a:lnTo>
                  <a:lnTo>
                    <a:pt x="14776" y="17043"/>
                  </a:lnTo>
                  <a:lnTo>
                    <a:pt x="14549" y="16583"/>
                  </a:lnTo>
                  <a:lnTo>
                    <a:pt x="14266" y="16583"/>
                  </a:lnTo>
                  <a:lnTo>
                    <a:pt x="14099" y="16634"/>
                  </a:lnTo>
                  <a:lnTo>
                    <a:pt x="13703" y="16531"/>
                  </a:lnTo>
                  <a:lnTo>
                    <a:pt x="13423" y="16583"/>
                  </a:lnTo>
                  <a:lnTo>
                    <a:pt x="13423" y="16226"/>
                  </a:lnTo>
                  <a:lnTo>
                    <a:pt x="13703" y="15609"/>
                  </a:lnTo>
                  <a:lnTo>
                    <a:pt x="13929" y="15560"/>
                  </a:lnTo>
                  <a:lnTo>
                    <a:pt x="14323" y="15047"/>
                  </a:lnTo>
                  <a:lnTo>
                    <a:pt x="14436" y="14792"/>
                  </a:lnTo>
                  <a:lnTo>
                    <a:pt x="14719" y="14689"/>
                  </a:lnTo>
                  <a:lnTo>
                    <a:pt x="14945" y="14535"/>
                  </a:lnTo>
                  <a:lnTo>
                    <a:pt x="15282" y="14689"/>
                  </a:lnTo>
                  <a:lnTo>
                    <a:pt x="15339" y="14944"/>
                  </a:lnTo>
                  <a:lnTo>
                    <a:pt x="15565" y="14995"/>
                  </a:lnTo>
                  <a:lnTo>
                    <a:pt x="16129" y="14689"/>
                  </a:lnTo>
                  <a:lnTo>
                    <a:pt x="16975" y="14689"/>
                  </a:lnTo>
                  <a:lnTo>
                    <a:pt x="17482" y="14178"/>
                  </a:lnTo>
                  <a:lnTo>
                    <a:pt x="17765" y="13307"/>
                  </a:lnTo>
                  <a:lnTo>
                    <a:pt x="18441" y="12896"/>
                  </a:lnTo>
                  <a:lnTo>
                    <a:pt x="18665" y="12539"/>
                  </a:lnTo>
                  <a:lnTo>
                    <a:pt x="18721" y="12131"/>
                  </a:lnTo>
                  <a:lnTo>
                    <a:pt x="19004" y="11668"/>
                  </a:lnTo>
                  <a:lnTo>
                    <a:pt x="19568" y="11414"/>
                  </a:lnTo>
                  <a:lnTo>
                    <a:pt x="19738" y="11106"/>
                  </a:lnTo>
                  <a:lnTo>
                    <a:pt x="19738" y="10851"/>
                  </a:lnTo>
                  <a:lnTo>
                    <a:pt x="19511" y="10697"/>
                  </a:lnTo>
                  <a:lnTo>
                    <a:pt x="19907" y="10235"/>
                  </a:lnTo>
                  <a:lnTo>
                    <a:pt x="20188" y="10083"/>
                  </a:lnTo>
                  <a:lnTo>
                    <a:pt x="20188" y="9724"/>
                  </a:lnTo>
                  <a:lnTo>
                    <a:pt x="20357" y="9058"/>
                  </a:lnTo>
                  <a:lnTo>
                    <a:pt x="20131" y="8547"/>
                  </a:lnTo>
                  <a:lnTo>
                    <a:pt x="20077" y="8393"/>
                  </a:lnTo>
                  <a:lnTo>
                    <a:pt x="20584" y="7933"/>
                  </a:lnTo>
                  <a:lnTo>
                    <a:pt x="20867" y="7882"/>
                  </a:lnTo>
                  <a:lnTo>
                    <a:pt x="21147" y="7676"/>
                  </a:lnTo>
                  <a:lnTo>
                    <a:pt x="21317" y="7676"/>
                  </a:lnTo>
                  <a:lnTo>
                    <a:pt x="21600" y="7422"/>
                  </a:lnTo>
                  <a:lnTo>
                    <a:pt x="21600" y="7114"/>
                  </a:lnTo>
                  <a:lnTo>
                    <a:pt x="21204" y="7011"/>
                  </a:lnTo>
                  <a:lnTo>
                    <a:pt x="20867" y="7114"/>
                  </a:lnTo>
                  <a:lnTo>
                    <a:pt x="20357" y="7062"/>
                  </a:lnTo>
                  <a:lnTo>
                    <a:pt x="20188" y="6654"/>
                  </a:lnTo>
                  <a:lnTo>
                    <a:pt x="19061" y="6345"/>
                  </a:lnTo>
                  <a:lnTo>
                    <a:pt x="18498" y="5886"/>
                  </a:lnTo>
                  <a:lnTo>
                    <a:pt x="18441" y="5477"/>
                  </a:lnTo>
                  <a:lnTo>
                    <a:pt x="18158" y="4555"/>
                  </a:lnTo>
                  <a:lnTo>
                    <a:pt x="17878" y="4095"/>
                  </a:lnTo>
                  <a:lnTo>
                    <a:pt x="17878" y="3684"/>
                  </a:lnTo>
                  <a:lnTo>
                    <a:pt x="18158" y="3581"/>
                  </a:lnTo>
                  <a:lnTo>
                    <a:pt x="18158" y="3275"/>
                  </a:lnTo>
                  <a:lnTo>
                    <a:pt x="18554" y="3019"/>
                  </a:lnTo>
                  <a:lnTo>
                    <a:pt x="18554" y="2713"/>
                  </a:lnTo>
                  <a:lnTo>
                    <a:pt x="18158" y="2559"/>
                  </a:lnTo>
                  <a:lnTo>
                    <a:pt x="18102" y="2251"/>
                  </a:lnTo>
                  <a:lnTo>
                    <a:pt x="17651" y="2047"/>
                  </a:lnTo>
                  <a:lnTo>
                    <a:pt x="17255" y="1739"/>
                  </a:lnTo>
                  <a:lnTo>
                    <a:pt x="16918" y="1382"/>
                  </a:lnTo>
                  <a:lnTo>
                    <a:pt x="16635" y="1485"/>
                  </a:lnTo>
                  <a:lnTo>
                    <a:pt x="16412" y="1534"/>
                  </a:lnTo>
                  <a:lnTo>
                    <a:pt x="16185" y="1382"/>
                  </a:lnTo>
                  <a:lnTo>
                    <a:pt x="16129" y="768"/>
                  </a:lnTo>
                  <a:lnTo>
                    <a:pt x="16805" y="357"/>
                  </a:lnTo>
                  <a:lnTo>
                    <a:pt x="16748" y="154"/>
                  </a:lnTo>
                  <a:lnTo>
                    <a:pt x="16242" y="203"/>
                  </a:lnTo>
                  <a:lnTo>
                    <a:pt x="15902" y="0"/>
                  </a:lnTo>
                  <a:close/>
                </a:path>
              </a:pathLst>
            </a:custGeom>
            <a:solidFill>
              <a:srgbClr val="CBD4D8"/>
            </a:solidFill>
            <a:ln w="12700" cap="flat">
              <a:noFill/>
              <a:miter lim="400000"/>
            </a:ln>
            <a:effectLst/>
          </p:spPr>
          <p:txBody>
            <a:bodyPr wrap="square" lIns="0" tIns="0" rIns="0" bIns="0" numCol="1" anchor="ctr">
              <a:noAutofit/>
            </a:bodyPr>
            <a:lstStyle/>
            <a:p>
              <a:pPr defTabSz="342900">
                <a:lnSpc>
                  <a:spcPct val="100000"/>
                </a:lnSpc>
                <a:spcBef>
                  <a:spcPts val="0"/>
                </a:spcBef>
                <a:defRPr sz="1400">
                  <a:latin typeface="Arial"/>
                  <a:ea typeface="Arial"/>
                  <a:cs typeface="Arial"/>
                  <a:sym typeface="Arial"/>
                </a:defRPr>
              </a:pPr>
              <a:endParaRPr sz="525"/>
            </a:p>
          </p:txBody>
        </p:sp>
        <p:sp>
          <p:nvSpPr>
            <p:cNvPr id="147" name="Google Shape;10550;p32">
              <a:extLst>
                <a:ext uri="{FF2B5EF4-FFF2-40B4-BE49-F238E27FC236}">
                  <a16:creationId xmlns:a16="http://schemas.microsoft.com/office/drawing/2014/main" id="{19DDFD19-AECF-9559-7041-2100DD269A73}"/>
                </a:ext>
              </a:extLst>
            </p:cNvPr>
            <p:cNvSpPr/>
            <p:nvPr/>
          </p:nvSpPr>
          <p:spPr>
            <a:xfrm>
              <a:off x="15656859" y="5865532"/>
              <a:ext cx="955866" cy="760662"/>
            </a:xfrm>
            <a:custGeom>
              <a:avLst/>
              <a:gdLst/>
              <a:ahLst/>
              <a:cxnLst>
                <a:cxn ang="0">
                  <a:pos x="wd2" y="hd2"/>
                </a:cxn>
                <a:cxn ang="5400000">
                  <a:pos x="wd2" y="hd2"/>
                </a:cxn>
                <a:cxn ang="10800000">
                  <a:pos x="wd2" y="hd2"/>
                </a:cxn>
                <a:cxn ang="16200000">
                  <a:pos x="wd2" y="hd2"/>
                </a:cxn>
              </a:cxnLst>
              <a:rect l="0" t="0" r="r" b="b"/>
              <a:pathLst>
                <a:path w="21600" h="21600" extrusionOk="0">
                  <a:moveTo>
                    <a:pt x="14932" y="0"/>
                  </a:moveTo>
                  <a:lnTo>
                    <a:pt x="14754" y="355"/>
                  </a:lnTo>
                  <a:lnTo>
                    <a:pt x="14695" y="921"/>
                  </a:lnTo>
                  <a:lnTo>
                    <a:pt x="14458" y="1134"/>
                  </a:lnTo>
                  <a:lnTo>
                    <a:pt x="14399" y="1418"/>
                  </a:lnTo>
                  <a:lnTo>
                    <a:pt x="14458" y="1912"/>
                  </a:lnTo>
                  <a:lnTo>
                    <a:pt x="14221" y="2339"/>
                  </a:lnTo>
                  <a:lnTo>
                    <a:pt x="13869" y="2339"/>
                  </a:lnTo>
                  <a:lnTo>
                    <a:pt x="13810" y="2197"/>
                  </a:lnTo>
                  <a:lnTo>
                    <a:pt x="13632" y="2197"/>
                  </a:lnTo>
                  <a:lnTo>
                    <a:pt x="13513" y="2339"/>
                  </a:lnTo>
                  <a:lnTo>
                    <a:pt x="13161" y="2477"/>
                  </a:lnTo>
                  <a:lnTo>
                    <a:pt x="13161" y="2833"/>
                  </a:lnTo>
                  <a:lnTo>
                    <a:pt x="13279" y="2975"/>
                  </a:lnTo>
                  <a:lnTo>
                    <a:pt x="13279" y="3259"/>
                  </a:lnTo>
                  <a:lnTo>
                    <a:pt x="12746" y="3188"/>
                  </a:lnTo>
                  <a:lnTo>
                    <a:pt x="12571" y="2904"/>
                  </a:lnTo>
                  <a:lnTo>
                    <a:pt x="12394" y="2833"/>
                  </a:lnTo>
                  <a:lnTo>
                    <a:pt x="12216" y="2975"/>
                  </a:lnTo>
                  <a:lnTo>
                    <a:pt x="12038" y="3046"/>
                  </a:lnTo>
                  <a:lnTo>
                    <a:pt x="11863" y="3330"/>
                  </a:lnTo>
                  <a:lnTo>
                    <a:pt x="11508" y="3611"/>
                  </a:lnTo>
                  <a:lnTo>
                    <a:pt x="10978" y="3682"/>
                  </a:lnTo>
                  <a:lnTo>
                    <a:pt x="10682" y="3611"/>
                  </a:lnTo>
                  <a:lnTo>
                    <a:pt x="10385" y="3046"/>
                  </a:lnTo>
                  <a:lnTo>
                    <a:pt x="10092" y="2975"/>
                  </a:lnTo>
                  <a:lnTo>
                    <a:pt x="9796" y="3330"/>
                  </a:lnTo>
                  <a:lnTo>
                    <a:pt x="9618" y="3330"/>
                  </a:lnTo>
                  <a:lnTo>
                    <a:pt x="9384" y="2975"/>
                  </a:lnTo>
                  <a:lnTo>
                    <a:pt x="9088" y="2691"/>
                  </a:lnTo>
                  <a:lnTo>
                    <a:pt x="8498" y="2904"/>
                  </a:lnTo>
                  <a:lnTo>
                    <a:pt x="8439" y="2833"/>
                  </a:lnTo>
                  <a:lnTo>
                    <a:pt x="8027" y="2904"/>
                  </a:lnTo>
                  <a:lnTo>
                    <a:pt x="7731" y="2620"/>
                  </a:lnTo>
                  <a:lnTo>
                    <a:pt x="7317" y="2833"/>
                  </a:lnTo>
                  <a:lnTo>
                    <a:pt x="6846" y="3188"/>
                  </a:lnTo>
                  <a:lnTo>
                    <a:pt x="6727" y="3188"/>
                  </a:lnTo>
                  <a:lnTo>
                    <a:pt x="6256" y="3330"/>
                  </a:lnTo>
                  <a:lnTo>
                    <a:pt x="6138" y="3540"/>
                  </a:lnTo>
                  <a:lnTo>
                    <a:pt x="5960" y="3611"/>
                  </a:lnTo>
                  <a:lnTo>
                    <a:pt x="5901" y="3753"/>
                  </a:lnTo>
                  <a:lnTo>
                    <a:pt x="6078" y="3967"/>
                  </a:lnTo>
                  <a:lnTo>
                    <a:pt x="6078" y="4390"/>
                  </a:lnTo>
                  <a:lnTo>
                    <a:pt x="5667" y="4816"/>
                  </a:lnTo>
                  <a:lnTo>
                    <a:pt x="5667" y="5381"/>
                  </a:lnTo>
                  <a:lnTo>
                    <a:pt x="5607" y="5808"/>
                  </a:lnTo>
                  <a:lnTo>
                    <a:pt x="5311" y="5879"/>
                  </a:lnTo>
                  <a:lnTo>
                    <a:pt x="5074" y="6163"/>
                  </a:lnTo>
                  <a:lnTo>
                    <a:pt x="5015" y="6373"/>
                  </a:lnTo>
                  <a:lnTo>
                    <a:pt x="4425" y="6515"/>
                  </a:lnTo>
                  <a:lnTo>
                    <a:pt x="3895" y="6871"/>
                  </a:lnTo>
                  <a:lnTo>
                    <a:pt x="4014" y="7151"/>
                  </a:lnTo>
                  <a:lnTo>
                    <a:pt x="3777" y="7294"/>
                  </a:lnTo>
                  <a:lnTo>
                    <a:pt x="3718" y="7578"/>
                  </a:lnTo>
                  <a:lnTo>
                    <a:pt x="3481" y="7933"/>
                  </a:lnTo>
                  <a:lnTo>
                    <a:pt x="3010" y="8004"/>
                  </a:lnTo>
                  <a:lnTo>
                    <a:pt x="2891" y="8214"/>
                  </a:lnTo>
                  <a:lnTo>
                    <a:pt x="2713" y="8004"/>
                  </a:lnTo>
                  <a:lnTo>
                    <a:pt x="2598" y="7791"/>
                  </a:lnTo>
                  <a:lnTo>
                    <a:pt x="2242" y="7436"/>
                  </a:lnTo>
                  <a:lnTo>
                    <a:pt x="2005" y="7436"/>
                  </a:lnTo>
                  <a:lnTo>
                    <a:pt x="1771" y="7649"/>
                  </a:lnTo>
                  <a:lnTo>
                    <a:pt x="1475" y="7649"/>
                  </a:lnTo>
                  <a:lnTo>
                    <a:pt x="1238" y="7436"/>
                  </a:lnTo>
                  <a:lnTo>
                    <a:pt x="886" y="7294"/>
                  </a:lnTo>
                  <a:lnTo>
                    <a:pt x="767" y="7436"/>
                  </a:lnTo>
                  <a:lnTo>
                    <a:pt x="767" y="8285"/>
                  </a:lnTo>
                  <a:lnTo>
                    <a:pt x="590" y="8570"/>
                  </a:lnTo>
                  <a:lnTo>
                    <a:pt x="826" y="8925"/>
                  </a:lnTo>
                  <a:lnTo>
                    <a:pt x="767" y="8993"/>
                  </a:lnTo>
                  <a:lnTo>
                    <a:pt x="767" y="9277"/>
                  </a:lnTo>
                  <a:lnTo>
                    <a:pt x="353" y="9632"/>
                  </a:lnTo>
                  <a:lnTo>
                    <a:pt x="0" y="9703"/>
                  </a:lnTo>
                  <a:lnTo>
                    <a:pt x="178" y="9984"/>
                  </a:lnTo>
                  <a:lnTo>
                    <a:pt x="471" y="10269"/>
                  </a:lnTo>
                  <a:lnTo>
                    <a:pt x="59" y="10766"/>
                  </a:lnTo>
                  <a:lnTo>
                    <a:pt x="237" y="10766"/>
                  </a:lnTo>
                  <a:lnTo>
                    <a:pt x="296" y="11474"/>
                  </a:lnTo>
                  <a:lnTo>
                    <a:pt x="296" y="11897"/>
                  </a:lnTo>
                  <a:lnTo>
                    <a:pt x="826" y="12039"/>
                  </a:lnTo>
                  <a:lnTo>
                    <a:pt x="945" y="12039"/>
                  </a:lnTo>
                  <a:lnTo>
                    <a:pt x="530" y="12817"/>
                  </a:lnTo>
                  <a:lnTo>
                    <a:pt x="353" y="13315"/>
                  </a:lnTo>
                  <a:lnTo>
                    <a:pt x="826" y="14306"/>
                  </a:lnTo>
                  <a:lnTo>
                    <a:pt x="1063" y="15227"/>
                  </a:lnTo>
                  <a:lnTo>
                    <a:pt x="945" y="15440"/>
                  </a:lnTo>
                  <a:lnTo>
                    <a:pt x="1120" y="15792"/>
                  </a:lnTo>
                  <a:lnTo>
                    <a:pt x="1179" y="16500"/>
                  </a:lnTo>
                  <a:lnTo>
                    <a:pt x="2598" y="16642"/>
                  </a:lnTo>
                  <a:lnTo>
                    <a:pt x="2832" y="17210"/>
                  </a:lnTo>
                  <a:lnTo>
                    <a:pt x="2832" y="17775"/>
                  </a:lnTo>
                  <a:lnTo>
                    <a:pt x="2950" y="18554"/>
                  </a:lnTo>
                  <a:lnTo>
                    <a:pt x="2832" y="18838"/>
                  </a:lnTo>
                  <a:lnTo>
                    <a:pt x="1653" y="20750"/>
                  </a:lnTo>
                  <a:lnTo>
                    <a:pt x="3836" y="21600"/>
                  </a:lnTo>
                  <a:lnTo>
                    <a:pt x="5782" y="21458"/>
                  </a:lnTo>
                  <a:lnTo>
                    <a:pt x="6256" y="21316"/>
                  </a:lnTo>
                  <a:lnTo>
                    <a:pt x="6786" y="21387"/>
                  </a:lnTo>
                  <a:lnTo>
                    <a:pt x="7023" y="21102"/>
                  </a:lnTo>
                  <a:lnTo>
                    <a:pt x="7554" y="20964"/>
                  </a:lnTo>
                  <a:lnTo>
                    <a:pt x="8439" y="20964"/>
                  </a:lnTo>
                  <a:lnTo>
                    <a:pt x="8910" y="20893"/>
                  </a:lnTo>
                  <a:lnTo>
                    <a:pt x="9503" y="20893"/>
                  </a:lnTo>
                  <a:lnTo>
                    <a:pt x="10210" y="20537"/>
                  </a:lnTo>
                  <a:lnTo>
                    <a:pt x="10210" y="20182"/>
                  </a:lnTo>
                  <a:lnTo>
                    <a:pt x="10092" y="19830"/>
                  </a:lnTo>
                  <a:lnTo>
                    <a:pt x="10092" y="19332"/>
                  </a:lnTo>
                  <a:lnTo>
                    <a:pt x="9974" y="18767"/>
                  </a:lnTo>
                  <a:lnTo>
                    <a:pt x="9974" y="18202"/>
                  </a:lnTo>
                  <a:lnTo>
                    <a:pt x="10210" y="17847"/>
                  </a:lnTo>
                  <a:lnTo>
                    <a:pt x="10504" y="17775"/>
                  </a:lnTo>
                  <a:lnTo>
                    <a:pt x="10563" y="17420"/>
                  </a:lnTo>
                  <a:lnTo>
                    <a:pt x="10682" y="17139"/>
                  </a:lnTo>
                  <a:lnTo>
                    <a:pt x="11096" y="17068"/>
                  </a:lnTo>
                  <a:lnTo>
                    <a:pt x="11271" y="17210"/>
                  </a:lnTo>
                  <a:lnTo>
                    <a:pt x="11863" y="16855"/>
                  </a:lnTo>
                  <a:lnTo>
                    <a:pt x="12038" y="16642"/>
                  </a:lnTo>
                  <a:lnTo>
                    <a:pt x="11804" y="16500"/>
                  </a:lnTo>
                  <a:lnTo>
                    <a:pt x="12394" y="15934"/>
                  </a:lnTo>
                  <a:lnTo>
                    <a:pt x="12453" y="15721"/>
                  </a:lnTo>
                  <a:lnTo>
                    <a:pt x="12924" y="15650"/>
                  </a:lnTo>
                  <a:lnTo>
                    <a:pt x="13042" y="15792"/>
                  </a:lnTo>
                  <a:lnTo>
                    <a:pt x="13454" y="15792"/>
                  </a:lnTo>
                  <a:lnTo>
                    <a:pt x="13513" y="15579"/>
                  </a:lnTo>
                  <a:lnTo>
                    <a:pt x="13632" y="15579"/>
                  </a:lnTo>
                  <a:lnTo>
                    <a:pt x="14046" y="16076"/>
                  </a:lnTo>
                  <a:lnTo>
                    <a:pt x="14340" y="15369"/>
                  </a:lnTo>
                  <a:lnTo>
                    <a:pt x="14221" y="14587"/>
                  </a:lnTo>
                  <a:lnTo>
                    <a:pt x="14340" y="14377"/>
                  </a:lnTo>
                  <a:lnTo>
                    <a:pt x="14340" y="14164"/>
                  </a:lnTo>
                  <a:lnTo>
                    <a:pt x="14458" y="13667"/>
                  </a:lnTo>
                  <a:lnTo>
                    <a:pt x="14518" y="12959"/>
                  </a:lnTo>
                  <a:lnTo>
                    <a:pt x="14636" y="12746"/>
                  </a:lnTo>
                  <a:lnTo>
                    <a:pt x="14991" y="12607"/>
                  </a:lnTo>
                  <a:lnTo>
                    <a:pt x="15344" y="12394"/>
                  </a:lnTo>
                  <a:lnTo>
                    <a:pt x="15403" y="12110"/>
                  </a:lnTo>
                  <a:lnTo>
                    <a:pt x="15285" y="11545"/>
                  </a:lnTo>
                  <a:lnTo>
                    <a:pt x="14932" y="11331"/>
                  </a:lnTo>
                  <a:lnTo>
                    <a:pt x="14754" y="10766"/>
                  </a:lnTo>
                  <a:lnTo>
                    <a:pt x="15107" y="10482"/>
                  </a:lnTo>
                  <a:lnTo>
                    <a:pt x="15699" y="10766"/>
                  </a:lnTo>
                  <a:lnTo>
                    <a:pt x="16289" y="10766"/>
                  </a:lnTo>
                  <a:lnTo>
                    <a:pt x="16760" y="9984"/>
                  </a:lnTo>
                  <a:lnTo>
                    <a:pt x="16760" y="9419"/>
                  </a:lnTo>
                  <a:lnTo>
                    <a:pt x="16407" y="8993"/>
                  </a:lnTo>
                  <a:lnTo>
                    <a:pt x="17115" y="7862"/>
                  </a:lnTo>
                  <a:lnTo>
                    <a:pt x="17056" y="6942"/>
                  </a:lnTo>
                  <a:lnTo>
                    <a:pt x="16407" y="5737"/>
                  </a:lnTo>
                  <a:lnTo>
                    <a:pt x="16641" y="5381"/>
                  </a:lnTo>
                  <a:lnTo>
                    <a:pt x="16997" y="4958"/>
                  </a:lnTo>
                  <a:lnTo>
                    <a:pt x="17409" y="4958"/>
                  </a:lnTo>
                  <a:lnTo>
                    <a:pt x="17764" y="4461"/>
                  </a:lnTo>
                  <a:lnTo>
                    <a:pt x="18294" y="4109"/>
                  </a:lnTo>
                  <a:lnTo>
                    <a:pt x="18650" y="4390"/>
                  </a:lnTo>
                  <a:lnTo>
                    <a:pt x="19180" y="4322"/>
                  </a:lnTo>
                  <a:lnTo>
                    <a:pt x="20303" y="3967"/>
                  </a:lnTo>
                  <a:lnTo>
                    <a:pt x="21010" y="3611"/>
                  </a:lnTo>
                  <a:lnTo>
                    <a:pt x="21422" y="2975"/>
                  </a:lnTo>
                  <a:lnTo>
                    <a:pt x="21070" y="2904"/>
                  </a:lnTo>
                  <a:lnTo>
                    <a:pt x="21600" y="2339"/>
                  </a:lnTo>
                  <a:lnTo>
                    <a:pt x="21541" y="1983"/>
                  </a:lnTo>
                  <a:lnTo>
                    <a:pt x="20833" y="1983"/>
                  </a:lnTo>
                  <a:lnTo>
                    <a:pt x="20655" y="2339"/>
                  </a:lnTo>
                  <a:lnTo>
                    <a:pt x="20006" y="2477"/>
                  </a:lnTo>
                  <a:lnTo>
                    <a:pt x="19947" y="1983"/>
                  </a:lnTo>
                  <a:lnTo>
                    <a:pt x="19476" y="2197"/>
                  </a:lnTo>
                  <a:lnTo>
                    <a:pt x="18768" y="2691"/>
                  </a:lnTo>
                  <a:lnTo>
                    <a:pt x="18531" y="2904"/>
                  </a:lnTo>
                  <a:lnTo>
                    <a:pt x="18472" y="3330"/>
                  </a:lnTo>
                  <a:lnTo>
                    <a:pt x="18117" y="3611"/>
                  </a:lnTo>
                  <a:lnTo>
                    <a:pt x="17646" y="3896"/>
                  </a:lnTo>
                  <a:lnTo>
                    <a:pt x="17586" y="4038"/>
                  </a:lnTo>
                  <a:lnTo>
                    <a:pt x="17293" y="4322"/>
                  </a:lnTo>
                  <a:lnTo>
                    <a:pt x="16878" y="4322"/>
                  </a:lnTo>
                  <a:lnTo>
                    <a:pt x="16582" y="4251"/>
                  </a:lnTo>
                  <a:lnTo>
                    <a:pt x="16582" y="3967"/>
                  </a:lnTo>
                  <a:lnTo>
                    <a:pt x="16289" y="3540"/>
                  </a:lnTo>
                  <a:lnTo>
                    <a:pt x="16289" y="2833"/>
                  </a:lnTo>
                  <a:lnTo>
                    <a:pt x="16230" y="2339"/>
                  </a:lnTo>
                  <a:lnTo>
                    <a:pt x="16289" y="1912"/>
                  </a:lnTo>
                  <a:lnTo>
                    <a:pt x="16170" y="1557"/>
                  </a:lnTo>
                  <a:lnTo>
                    <a:pt x="15874" y="1557"/>
                  </a:lnTo>
                  <a:lnTo>
                    <a:pt x="15815" y="1205"/>
                  </a:lnTo>
                  <a:lnTo>
                    <a:pt x="15874" y="707"/>
                  </a:lnTo>
                  <a:lnTo>
                    <a:pt x="15874" y="426"/>
                  </a:lnTo>
                  <a:lnTo>
                    <a:pt x="15581" y="213"/>
                  </a:lnTo>
                  <a:lnTo>
                    <a:pt x="15285" y="0"/>
                  </a:lnTo>
                  <a:close/>
                </a:path>
              </a:pathLst>
            </a:custGeom>
            <a:solidFill>
              <a:srgbClr val="CCD4DA"/>
            </a:solidFill>
            <a:ln w="12700" cap="flat">
              <a:noFill/>
              <a:miter lim="400000"/>
            </a:ln>
            <a:effectLst/>
          </p:spPr>
          <p:txBody>
            <a:bodyPr wrap="square" lIns="0" tIns="0" rIns="0" bIns="0" numCol="1" anchor="ctr">
              <a:noAutofit/>
            </a:bodyPr>
            <a:lstStyle/>
            <a:p>
              <a:pPr defTabSz="342900">
                <a:lnSpc>
                  <a:spcPct val="100000"/>
                </a:lnSpc>
                <a:spcBef>
                  <a:spcPts val="0"/>
                </a:spcBef>
                <a:defRPr sz="1400">
                  <a:latin typeface="Arial"/>
                  <a:ea typeface="Arial"/>
                  <a:cs typeface="Arial"/>
                  <a:sym typeface="Arial"/>
                </a:defRPr>
              </a:pPr>
              <a:endParaRPr sz="525"/>
            </a:p>
          </p:txBody>
        </p:sp>
        <p:sp>
          <p:nvSpPr>
            <p:cNvPr id="148" name="Google Shape;10551;p32">
              <a:extLst>
                <a:ext uri="{FF2B5EF4-FFF2-40B4-BE49-F238E27FC236}">
                  <a16:creationId xmlns:a16="http://schemas.microsoft.com/office/drawing/2014/main" id="{DC88558D-87FD-D744-A729-1F12D4B20A01}"/>
                </a:ext>
              </a:extLst>
            </p:cNvPr>
            <p:cNvSpPr/>
            <p:nvPr/>
          </p:nvSpPr>
          <p:spPr>
            <a:xfrm>
              <a:off x="12885884" y="4723340"/>
              <a:ext cx="1185651" cy="705839"/>
            </a:xfrm>
            <a:custGeom>
              <a:avLst/>
              <a:gdLst/>
              <a:ahLst/>
              <a:cxnLst>
                <a:cxn ang="0">
                  <a:pos x="wd2" y="hd2"/>
                </a:cxn>
                <a:cxn ang="5400000">
                  <a:pos x="wd2" y="hd2"/>
                </a:cxn>
                <a:cxn ang="10800000">
                  <a:pos x="wd2" y="hd2"/>
                </a:cxn>
                <a:cxn ang="16200000">
                  <a:pos x="wd2" y="hd2"/>
                </a:cxn>
              </a:cxnLst>
              <a:rect l="0" t="0" r="r" b="b"/>
              <a:pathLst>
                <a:path w="21600" h="21600" extrusionOk="0">
                  <a:moveTo>
                    <a:pt x="11513" y="0"/>
                  </a:moveTo>
                  <a:lnTo>
                    <a:pt x="11276" y="306"/>
                  </a:lnTo>
                  <a:lnTo>
                    <a:pt x="11372" y="762"/>
                  </a:lnTo>
                  <a:lnTo>
                    <a:pt x="11038" y="839"/>
                  </a:lnTo>
                  <a:lnTo>
                    <a:pt x="10801" y="762"/>
                  </a:lnTo>
                  <a:lnTo>
                    <a:pt x="10753" y="762"/>
                  </a:lnTo>
                  <a:lnTo>
                    <a:pt x="10230" y="992"/>
                  </a:lnTo>
                  <a:lnTo>
                    <a:pt x="9848" y="1069"/>
                  </a:lnTo>
                  <a:lnTo>
                    <a:pt x="9612" y="1831"/>
                  </a:lnTo>
                  <a:lnTo>
                    <a:pt x="9612" y="2597"/>
                  </a:lnTo>
                  <a:lnTo>
                    <a:pt x="9325" y="2597"/>
                  </a:lnTo>
                  <a:lnTo>
                    <a:pt x="9087" y="2291"/>
                  </a:lnTo>
                  <a:lnTo>
                    <a:pt x="8755" y="2520"/>
                  </a:lnTo>
                  <a:lnTo>
                    <a:pt x="8516" y="2214"/>
                  </a:lnTo>
                  <a:lnTo>
                    <a:pt x="8279" y="2291"/>
                  </a:lnTo>
                  <a:lnTo>
                    <a:pt x="8041" y="2747"/>
                  </a:lnTo>
                  <a:lnTo>
                    <a:pt x="7802" y="2670"/>
                  </a:lnTo>
                  <a:lnTo>
                    <a:pt x="7709" y="2214"/>
                  </a:lnTo>
                  <a:lnTo>
                    <a:pt x="7374" y="2214"/>
                  </a:lnTo>
                  <a:lnTo>
                    <a:pt x="6947" y="2597"/>
                  </a:lnTo>
                  <a:lnTo>
                    <a:pt x="6756" y="2367"/>
                  </a:lnTo>
                  <a:lnTo>
                    <a:pt x="6376" y="2291"/>
                  </a:lnTo>
                  <a:lnTo>
                    <a:pt x="6281" y="2520"/>
                  </a:lnTo>
                  <a:lnTo>
                    <a:pt x="6137" y="2520"/>
                  </a:lnTo>
                  <a:lnTo>
                    <a:pt x="5899" y="2214"/>
                  </a:lnTo>
                  <a:lnTo>
                    <a:pt x="5423" y="2520"/>
                  </a:lnTo>
                  <a:lnTo>
                    <a:pt x="5328" y="2291"/>
                  </a:lnTo>
                  <a:lnTo>
                    <a:pt x="5044" y="1984"/>
                  </a:lnTo>
                  <a:lnTo>
                    <a:pt x="4282" y="1831"/>
                  </a:lnTo>
                  <a:lnTo>
                    <a:pt x="3998" y="1528"/>
                  </a:lnTo>
                  <a:lnTo>
                    <a:pt x="3807" y="1528"/>
                  </a:lnTo>
                  <a:lnTo>
                    <a:pt x="3568" y="1908"/>
                  </a:lnTo>
                  <a:lnTo>
                    <a:pt x="3140" y="1908"/>
                  </a:lnTo>
                  <a:lnTo>
                    <a:pt x="2188" y="2137"/>
                  </a:lnTo>
                  <a:lnTo>
                    <a:pt x="1951" y="2291"/>
                  </a:lnTo>
                  <a:lnTo>
                    <a:pt x="1524" y="1984"/>
                  </a:lnTo>
                  <a:lnTo>
                    <a:pt x="1380" y="1984"/>
                  </a:lnTo>
                  <a:lnTo>
                    <a:pt x="1285" y="2367"/>
                  </a:lnTo>
                  <a:lnTo>
                    <a:pt x="1380" y="3359"/>
                  </a:lnTo>
                  <a:lnTo>
                    <a:pt x="1476" y="3662"/>
                  </a:lnTo>
                  <a:lnTo>
                    <a:pt x="1665" y="4198"/>
                  </a:lnTo>
                  <a:lnTo>
                    <a:pt x="1951" y="4505"/>
                  </a:lnTo>
                  <a:lnTo>
                    <a:pt x="1856" y="4807"/>
                  </a:lnTo>
                  <a:lnTo>
                    <a:pt x="1903" y="5037"/>
                  </a:lnTo>
                  <a:lnTo>
                    <a:pt x="1999" y="5343"/>
                  </a:lnTo>
                  <a:lnTo>
                    <a:pt x="1903" y="6029"/>
                  </a:lnTo>
                  <a:lnTo>
                    <a:pt x="1712" y="6029"/>
                  </a:lnTo>
                  <a:lnTo>
                    <a:pt x="1476" y="6336"/>
                  </a:lnTo>
                  <a:lnTo>
                    <a:pt x="1428" y="6945"/>
                  </a:lnTo>
                  <a:lnTo>
                    <a:pt x="571" y="8396"/>
                  </a:lnTo>
                  <a:lnTo>
                    <a:pt x="666" y="9005"/>
                  </a:lnTo>
                  <a:lnTo>
                    <a:pt x="666" y="9618"/>
                  </a:lnTo>
                  <a:lnTo>
                    <a:pt x="332" y="9542"/>
                  </a:lnTo>
                  <a:lnTo>
                    <a:pt x="96" y="10534"/>
                  </a:lnTo>
                  <a:lnTo>
                    <a:pt x="48" y="11296"/>
                  </a:lnTo>
                  <a:lnTo>
                    <a:pt x="0" y="11296"/>
                  </a:lnTo>
                  <a:lnTo>
                    <a:pt x="284" y="11752"/>
                  </a:lnTo>
                  <a:lnTo>
                    <a:pt x="666" y="12135"/>
                  </a:lnTo>
                  <a:lnTo>
                    <a:pt x="714" y="12518"/>
                  </a:lnTo>
                  <a:lnTo>
                    <a:pt x="998" y="12518"/>
                  </a:lnTo>
                  <a:lnTo>
                    <a:pt x="1189" y="12212"/>
                  </a:lnTo>
                  <a:lnTo>
                    <a:pt x="1428" y="12212"/>
                  </a:lnTo>
                  <a:lnTo>
                    <a:pt x="1903" y="12595"/>
                  </a:lnTo>
                  <a:lnTo>
                    <a:pt x="2235" y="12667"/>
                  </a:lnTo>
                  <a:lnTo>
                    <a:pt x="2617" y="12897"/>
                  </a:lnTo>
                  <a:lnTo>
                    <a:pt x="2713" y="13280"/>
                  </a:lnTo>
                  <a:lnTo>
                    <a:pt x="3045" y="13433"/>
                  </a:lnTo>
                  <a:lnTo>
                    <a:pt x="3379" y="13280"/>
                  </a:lnTo>
                  <a:lnTo>
                    <a:pt x="3663" y="13280"/>
                  </a:lnTo>
                  <a:lnTo>
                    <a:pt x="3902" y="12821"/>
                  </a:lnTo>
                  <a:lnTo>
                    <a:pt x="4805" y="12595"/>
                  </a:lnTo>
                  <a:lnTo>
                    <a:pt x="5091" y="12288"/>
                  </a:lnTo>
                  <a:lnTo>
                    <a:pt x="5423" y="12212"/>
                  </a:lnTo>
                  <a:lnTo>
                    <a:pt x="5328" y="11675"/>
                  </a:lnTo>
                  <a:lnTo>
                    <a:pt x="5423" y="11449"/>
                  </a:lnTo>
                  <a:lnTo>
                    <a:pt x="5328" y="10913"/>
                  </a:lnTo>
                  <a:lnTo>
                    <a:pt x="5519" y="10990"/>
                  </a:lnTo>
                  <a:lnTo>
                    <a:pt x="5567" y="10913"/>
                  </a:lnTo>
                  <a:lnTo>
                    <a:pt x="5805" y="11066"/>
                  </a:lnTo>
                  <a:lnTo>
                    <a:pt x="5946" y="10913"/>
                  </a:lnTo>
                  <a:lnTo>
                    <a:pt x="6233" y="10913"/>
                  </a:lnTo>
                  <a:lnTo>
                    <a:pt x="6281" y="10683"/>
                  </a:lnTo>
                  <a:lnTo>
                    <a:pt x="6517" y="11143"/>
                  </a:lnTo>
                  <a:lnTo>
                    <a:pt x="6851" y="11143"/>
                  </a:lnTo>
                  <a:lnTo>
                    <a:pt x="7231" y="11829"/>
                  </a:lnTo>
                  <a:lnTo>
                    <a:pt x="7661" y="11829"/>
                  </a:lnTo>
                  <a:lnTo>
                    <a:pt x="7709" y="11675"/>
                  </a:lnTo>
                  <a:lnTo>
                    <a:pt x="7850" y="11675"/>
                  </a:lnTo>
                  <a:lnTo>
                    <a:pt x="8279" y="12288"/>
                  </a:lnTo>
                  <a:lnTo>
                    <a:pt x="8611" y="12595"/>
                  </a:lnTo>
                  <a:lnTo>
                    <a:pt x="8659" y="13280"/>
                  </a:lnTo>
                  <a:lnTo>
                    <a:pt x="8659" y="13813"/>
                  </a:lnTo>
                  <a:lnTo>
                    <a:pt x="8993" y="14043"/>
                  </a:lnTo>
                  <a:lnTo>
                    <a:pt x="8993" y="14196"/>
                  </a:lnTo>
                  <a:lnTo>
                    <a:pt x="9325" y="14728"/>
                  </a:lnTo>
                  <a:lnTo>
                    <a:pt x="9705" y="15111"/>
                  </a:lnTo>
                  <a:lnTo>
                    <a:pt x="9753" y="15494"/>
                  </a:lnTo>
                  <a:lnTo>
                    <a:pt x="9705" y="15874"/>
                  </a:lnTo>
                  <a:lnTo>
                    <a:pt x="9848" y="16257"/>
                  </a:lnTo>
                  <a:lnTo>
                    <a:pt x="9801" y="16410"/>
                  </a:lnTo>
                  <a:lnTo>
                    <a:pt x="9373" y="16410"/>
                  </a:lnTo>
                  <a:lnTo>
                    <a:pt x="9230" y="16103"/>
                  </a:lnTo>
                  <a:lnTo>
                    <a:pt x="8850" y="16333"/>
                  </a:lnTo>
                  <a:lnTo>
                    <a:pt x="8611" y="16333"/>
                  </a:lnTo>
                  <a:lnTo>
                    <a:pt x="8564" y="17095"/>
                  </a:lnTo>
                  <a:lnTo>
                    <a:pt x="8564" y="17632"/>
                  </a:lnTo>
                  <a:lnTo>
                    <a:pt x="8420" y="17555"/>
                  </a:lnTo>
                  <a:lnTo>
                    <a:pt x="8184" y="18317"/>
                  </a:lnTo>
                  <a:lnTo>
                    <a:pt x="8184" y="18697"/>
                  </a:lnTo>
                  <a:lnTo>
                    <a:pt x="7945" y="18624"/>
                  </a:lnTo>
                  <a:lnTo>
                    <a:pt x="7802" y="18773"/>
                  </a:lnTo>
                  <a:lnTo>
                    <a:pt x="8041" y="19386"/>
                  </a:lnTo>
                  <a:lnTo>
                    <a:pt x="8375" y="19539"/>
                  </a:lnTo>
                  <a:lnTo>
                    <a:pt x="8850" y="19539"/>
                  </a:lnTo>
                  <a:lnTo>
                    <a:pt x="9039" y="19309"/>
                  </a:lnTo>
                  <a:lnTo>
                    <a:pt x="9469" y="19309"/>
                  </a:lnTo>
                  <a:lnTo>
                    <a:pt x="9705" y="19539"/>
                  </a:lnTo>
                  <a:lnTo>
                    <a:pt x="9753" y="19156"/>
                  </a:lnTo>
                  <a:lnTo>
                    <a:pt x="9612" y="18926"/>
                  </a:lnTo>
                  <a:lnTo>
                    <a:pt x="9612" y="18317"/>
                  </a:lnTo>
                  <a:lnTo>
                    <a:pt x="9753" y="18624"/>
                  </a:lnTo>
                  <a:lnTo>
                    <a:pt x="9944" y="18624"/>
                  </a:lnTo>
                  <a:lnTo>
                    <a:pt x="10419" y="17632"/>
                  </a:lnTo>
                  <a:lnTo>
                    <a:pt x="10324" y="17402"/>
                  </a:lnTo>
                  <a:lnTo>
                    <a:pt x="10467" y="17402"/>
                  </a:lnTo>
                  <a:lnTo>
                    <a:pt x="10753" y="16789"/>
                  </a:lnTo>
                  <a:lnTo>
                    <a:pt x="10753" y="16333"/>
                  </a:lnTo>
                  <a:lnTo>
                    <a:pt x="10942" y="16027"/>
                  </a:lnTo>
                  <a:lnTo>
                    <a:pt x="11229" y="16027"/>
                  </a:lnTo>
                  <a:lnTo>
                    <a:pt x="11513" y="15571"/>
                  </a:lnTo>
                  <a:lnTo>
                    <a:pt x="11656" y="15720"/>
                  </a:lnTo>
                  <a:lnTo>
                    <a:pt x="11656" y="15874"/>
                  </a:lnTo>
                  <a:lnTo>
                    <a:pt x="11895" y="15874"/>
                  </a:lnTo>
                  <a:lnTo>
                    <a:pt x="11990" y="15644"/>
                  </a:lnTo>
                  <a:lnTo>
                    <a:pt x="12131" y="15341"/>
                  </a:lnTo>
                  <a:lnTo>
                    <a:pt x="12179" y="15571"/>
                  </a:lnTo>
                  <a:lnTo>
                    <a:pt x="12370" y="15720"/>
                  </a:lnTo>
                  <a:lnTo>
                    <a:pt x="12561" y="15874"/>
                  </a:lnTo>
                  <a:lnTo>
                    <a:pt x="12941" y="15720"/>
                  </a:lnTo>
                  <a:lnTo>
                    <a:pt x="12657" y="15950"/>
                  </a:lnTo>
                  <a:lnTo>
                    <a:pt x="12466" y="16103"/>
                  </a:lnTo>
                  <a:lnTo>
                    <a:pt x="12227" y="16027"/>
                  </a:lnTo>
                  <a:lnTo>
                    <a:pt x="11847" y="16103"/>
                  </a:lnTo>
                  <a:lnTo>
                    <a:pt x="11513" y="16103"/>
                  </a:lnTo>
                  <a:lnTo>
                    <a:pt x="11656" y="16333"/>
                  </a:lnTo>
                  <a:lnTo>
                    <a:pt x="12131" y="16333"/>
                  </a:lnTo>
                  <a:lnTo>
                    <a:pt x="12466" y="16636"/>
                  </a:lnTo>
                  <a:lnTo>
                    <a:pt x="12322" y="16866"/>
                  </a:lnTo>
                  <a:lnTo>
                    <a:pt x="12466" y="17172"/>
                  </a:lnTo>
                  <a:lnTo>
                    <a:pt x="12657" y="17172"/>
                  </a:lnTo>
                  <a:lnTo>
                    <a:pt x="12893" y="17402"/>
                  </a:lnTo>
                  <a:lnTo>
                    <a:pt x="13180" y="17172"/>
                  </a:lnTo>
                  <a:lnTo>
                    <a:pt x="13512" y="17095"/>
                  </a:lnTo>
                  <a:lnTo>
                    <a:pt x="13798" y="17249"/>
                  </a:lnTo>
                  <a:lnTo>
                    <a:pt x="14035" y="17478"/>
                  </a:lnTo>
                  <a:lnTo>
                    <a:pt x="14082" y="17172"/>
                  </a:lnTo>
                  <a:lnTo>
                    <a:pt x="14226" y="17249"/>
                  </a:lnTo>
                  <a:lnTo>
                    <a:pt x="14273" y="17781"/>
                  </a:lnTo>
                  <a:lnTo>
                    <a:pt x="14464" y="18011"/>
                  </a:lnTo>
                  <a:lnTo>
                    <a:pt x="14321" y="18164"/>
                  </a:lnTo>
                  <a:lnTo>
                    <a:pt x="13894" y="18317"/>
                  </a:lnTo>
                  <a:lnTo>
                    <a:pt x="13512" y="18697"/>
                  </a:lnTo>
                  <a:lnTo>
                    <a:pt x="13180" y="19386"/>
                  </a:lnTo>
                  <a:lnTo>
                    <a:pt x="13416" y="19539"/>
                  </a:lnTo>
                  <a:lnTo>
                    <a:pt x="13607" y="19309"/>
                  </a:lnTo>
                  <a:lnTo>
                    <a:pt x="13894" y="19539"/>
                  </a:lnTo>
                  <a:lnTo>
                    <a:pt x="14035" y="19463"/>
                  </a:lnTo>
                  <a:lnTo>
                    <a:pt x="14464" y="20072"/>
                  </a:lnTo>
                  <a:lnTo>
                    <a:pt x="14512" y="20302"/>
                  </a:lnTo>
                  <a:lnTo>
                    <a:pt x="14321" y="21064"/>
                  </a:lnTo>
                  <a:lnTo>
                    <a:pt x="14273" y="21294"/>
                  </a:lnTo>
                  <a:lnTo>
                    <a:pt x="14512" y="21600"/>
                  </a:lnTo>
                  <a:lnTo>
                    <a:pt x="14987" y="21600"/>
                  </a:lnTo>
                  <a:lnTo>
                    <a:pt x="15415" y="21217"/>
                  </a:lnTo>
                  <a:lnTo>
                    <a:pt x="15986" y="20531"/>
                  </a:lnTo>
                  <a:lnTo>
                    <a:pt x="16415" y="20531"/>
                  </a:lnTo>
                  <a:lnTo>
                    <a:pt x="16652" y="20072"/>
                  </a:lnTo>
                  <a:lnTo>
                    <a:pt x="16938" y="19765"/>
                  </a:lnTo>
                  <a:lnTo>
                    <a:pt x="17461" y="19842"/>
                  </a:lnTo>
                  <a:lnTo>
                    <a:pt x="17937" y="19842"/>
                  </a:lnTo>
                  <a:lnTo>
                    <a:pt x="18080" y="19463"/>
                  </a:lnTo>
                  <a:lnTo>
                    <a:pt x="17937" y="19080"/>
                  </a:lnTo>
                  <a:lnTo>
                    <a:pt x="18080" y="19003"/>
                  </a:lnTo>
                  <a:lnTo>
                    <a:pt x="18175" y="18697"/>
                  </a:lnTo>
                  <a:lnTo>
                    <a:pt x="17841" y="18624"/>
                  </a:lnTo>
                  <a:lnTo>
                    <a:pt x="17414" y="18697"/>
                  </a:lnTo>
                  <a:lnTo>
                    <a:pt x="17366" y="19156"/>
                  </a:lnTo>
                  <a:lnTo>
                    <a:pt x="17082" y="18926"/>
                  </a:lnTo>
                  <a:lnTo>
                    <a:pt x="16938" y="18926"/>
                  </a:lnTo>
                  <a:lnTo>
                    <a:pt x="16700" y="19309"/>
                  </a:lnTo>
                  <a:lnTo>
                    <a:pt x="16604" y="19156"/>
                  </a:lnTo>
                  <a:lnTo>
                    <a:pt x="15938" y="18011"/>
                  </a:lnTo>
                  <a:lnTo>
                    <a:pt x="15797" y="17555"/>
                  </a:lnTo>
                  <a:lnTo>
                    <a:pt x="15654" y="17095"/>
                  </a:lnTo>
                  <a:lnTo>
                    <a:pt x="15510" y="17172"/>
                  </a:lnTo>
                  <a:lnTo>
                    <a:pt x="15654" y="17781"/>
                  </a:lnTo>
                  <a:lnTo>
                    <a:pt x="16129" y="18624"/>
                  </a:lnTo>
                  <a:lnTo>
                    <a:pt x="16509" y="19309"/>
                  </a:lnTo>
                  <a:lnTo>
                    <a:pt x="16415" y="19386"/>
                  </a:lnTo>
                  <a:lnTo>
                    <a:pt x="16129" y="19309"/>
                  </a:lnTo>
                  <a:lnTo>
                    <a:pt x="15986" y="19003"/>
                  </a:lnTo>
                  <a:lnTo>
                    <a:pt x="15938" y="18547"/>
                  </a:lnTo>
                  <a:lnTo>
                    <a:pt x="15749" y="18394"/>
                  </a:lnTo>
                  <a:lnTo>
                    <a:pt x="15654" y="18624"/>
                  </a:lnTo>
                  <a:lnTo>
                    <a:pt x="15654" y="18317"/>
                  </a:lnTo>
                  <a:lnTo>
                    <a:pt x="15510" y="18317"/>
                  </a:lnTo>
                  <a:lnTo>
                    <a:pt x="15415" y="18394"/>
                  </a:lnTo>
                  <a:lnTo>
                    <a:pt x="15415" y="18241"/>
                  </a:lnTo>
                  <a:lnTo>
                    <a:pt x="15510" y="17934"/>
                  </a:lnTo>
                  <a:lnTo>
                    <a:pt x="15463" y="17781"/>
                  </a:lnTo>
                  <a:lnTo>
                    <a:pt x="15272" y="17858"/>
                  </a:lnTo>
                  <a:lnTo>
                    <a:pt x="15178" y="17632"/>
                  </a:lnTo>
                  <a:lnTo>
                    <a:pt x="14987" y="17402"/>
                  </a:lnTo>
                  <a:lnTo>
                    <a:pt x="14560" y="17478"/>
                  </a:lnTo>
                  <a:lnTo>
                    <a:pt x="14369" y="17249"/>
                  </a:lnTo>
                  <a:lnTo>
                    <a:pt x="14464" y="17095"/>
                  </a:lnTo>
                  <a:lnTo>
                    <a:pt x="14749" y="17172"/>
                  </a:lnTo>
                  <a:lnTo>
                    <a:pt x="14844" y="16866"/>
                  </a:lnTo>
                  <a:lnTo>
                    <a:pt x="15083" y="17172"/>
                  </a:lnTo>
                  <a:lnTo>
                    <a:pt x="15319" y="17172"/>
                  </a:lnTo>
                  <a:lnTo>
                    <a:pt x="15415" y="16866"/>
                  </a:lnTo>
                  <a:lnTo>
                    <a:pt x="15654" y="16789"/>
                  </a:lnTo>
                  <a:lnTo>
                    <a:pt x="16033" y="16103"/>
                  </a:lnTo>
                  <a:lnTo>
                    <a:pt x="16033" y="15950"/>
                  </a:lnTo>
                  <a:lnTo>
                    <a:pt x="16224" y="16027"/>
                  </a:lnTo>
                  <a:lnTo>
                    <a:pt x="16224" y="16257"/>
                  </a:lnTo>
                  <a:lnTo>
                    <a:pt x="15986" y="16712"/>
                  </a:lnTo>
                  <a:lnTo>
                    <a:pt x="15890" y="16789"/>
                  </a:lnTo>
                  <a:lnTo>
                    <a:pt x="15938" y="17019"/>
                  </a:lnTo>
                  <a:lnTo>
                    <a:pt x="16129" y="16866"/>
                  </a:lnTo>
                  <a:lnTo>
                    <a:pt x="16415" y="16257"/>
                  </a:lnTo>
                  <a:lnTo>
                    <a:pt x="16463" y="15950"/>
                  </a:lnTo>
                  <a:lnTo>
                    <a:pt x="16272" y="15644"/>
                  </a:lnTo>
                  <a:lnTo>
                    <a:pt x="16224" y="15494"/>
                  </a:lnTo>
                  <a:lnTo>
                    <a:pt x="16368" y="15341"/>
                  </a:lnTo>
                  <a:lnTo>
                    <a:pt x="16509" y="15874"/>
                  </a:lnTo>
                  <a:lnTo>
                    <a:pt x="16700" y="15950"/>
                  </a:lnTo>
                  <a:lnTo>
                    <a:pt x="16938" y="15644"/>
                  </a:lnTo>
                  <a:lnTo>
                    <a:pt x="17318" y="15720"/>
                  </a:lnTo>
                  <a:lnTo>
                    <a:pt x="17557" y="15494"/>
                  </a:lnTo>
                  <a:lnTo>
                    <a:pt x="17889" y="15494"/>
                  </a:lnTo>
                  <a:lnTo>
                    <a:pt x="18128" y="14958"/>
                  </a:lnTo>
                  <a:lnTo>
                    <a:pt x="18319" y="14728"/>
                  </a:lnTo>
                  <a:lnTo>
                    <a:pt x="18603" y="14728"/>
                  </a:lnTo>
                  <a:lnTo>
                    <a:pt x="18651" y="14349"/>
                  </a:lnTo>
                  <a:lnTo>
                    <a:pt x="18842" y="14119"/>
                  </a:lnTo>
                  <a:lnTo>
                    <a:pt x="19221" y="14119"/>
                  </a:lnTo>
                  <a:lnTo>
                    <a:pt x="19508" y="13966"/>
                  </a:lnTo>
                  <a:lnTo>
                    <a:pt x="19697" y="13966"/>
                  </a:lnTo>
                  <a:lnTo>
                    <a:pt x="19697" y="14196"/>
                  </a:lnTo>
                  <a:lnTo>
                    <a:pt x="19935" y="14043"/>
                  </a:lnTo>
                  <a:lnTo>
                    <a:pt x="19983" y="13050"/>
                  </a:lnTo>
                  <a:lnTo>
                    <a:pt x="20174" y="12974"/>
                  </a:lnTo>
                  <a:lnTo>
                    <a:pt x="20458" y="12212"/>
                  </a:lnTo>
                  <a:lnTo>
                    <a:pt x="21125" y="12135"/>
                  </a:lnTo>
                  <a:lnTo>
                    <a:pt x="21364" y="11829"/>
                  </a:lnTo>
                  <a:lnTo>
                    <a:pt x="21268" y="11373"/>
                  </a:lnTo>
                  <a:lnTo>
                    <a:pt x="21459" y="10610"/>
                  </a:lnTo>
                  <a:lnTo>
                    <a:pt x="21411" y="9921"/>
                  </a:lnTo>
                  <a:lnTo>
                    <a:pt x="20981" y="9542"/>
                  </a:lnTo>
                  <a:lnTo>
                    <a:pt x="21125" y="8626"/>
                  </a:lnTo>
                  <a:lnTo>
                    <a:pt x="21364" y="8473"/>
                  </a:lnTo>
                  <a:lnTo>
                    <a:pt x="21600" y="8013"/>
                  </a:lnTo>
                  <a:lnTo>
                    <a:pt x="21600" y="7557"/>
                  </a:lnTo>
                  <a:lnTo>
                    <a:pt x="21411" y="7328"/>
                  </a:lnTo>
                  <a:lnTo>
                    <a:pt x="21268" y="6868"/>
                  </a:lnTo>
                  <a:lnTo>
                    <a:pt x="21125" y="7174"/>
                  </a:lnTo>
                  <a:lnTo>
                    <a:pt x="20697" y="7098"/>
                  </a:lnTo>
                  <a:lnTo>
                    <a:pt x="20315" y="6715"/>
                  </a:lnTo>
                  <a:lnTo>
                    <a:pt x="20031" y="6791"/>
                  </a:lnTo>
                  <a:lnTo>
                    <a:pt x="19792" y="6565"/>
                  </a:lnTo>
                  <a:lnTo>
                    <a:pt x="19460" y="6489"/>
                  </a:lnTo>
                  <a:lnTo>
                    <a:pt x="18983" y="6412"/>
                  </a:lnTo>
                  <a:lnTo>
                    <a:pt x="18794" y="6715"/>
                  </a:lnTo>
                  <a:lnTo>
                    <a:pt x="18651" y="6182"/>
                  </a:lnTo>
                  <a:lnTo>
                    <a:pt x="18319" y="5799"/>
                  </a:lnTo>
                  <a:lnTo>
                    <a:pt x="18032" y="4807"/>
                  </a:lnTo>
                  <a:lnTo>
                    <a:pt x="17793" y="4884"/>
                  </a:lnTo>
                  <a:lnTo>
                    <a:pt x="17366" y="5343"/>
                  </a:lnTo>
                  <a:lnTo>
                    <a:pt x="17082" y="5267"/>
                  </a:lnTo>
                  <a:lnTo>
                    <a:pt x="16747" y="5420"/>
                  </a:lnTo>
                  <a:lnTo>
                    <a:pt x="16415" y="5190"/>
                  </a:lnTo>
                  <a:lnTo>
                    <a:pt x="16177" y="5573"/>
                  </a:lnTo>
                  <a:lnTo>
                    <a:pt x="15558" y="4581"/>
                  </a:lnTo>
                  <a:lnTo>
                    <a:pt x="15415" y="3892"/>
                  </a:lnTo>
                  <a:lnTo>
                    <a:pt x="15415" y="3359"/>
                  </a:lnTo>
                  <a:lnTo>
                    <a:pt x="15178" y="3359"/>
                  </a:lnTo>
                  <a:lnTo>
                    <a:pt x="15178" y="2900"/>
                  </a:lnTo>
                  <a:lnTo>
                    <a:pt x="14844" y="2520"/>
                  </a:lnTo>
                  <a:lnTo>
                    <a:pt x="14130" y="2670"/>
                  </a:lnTo>
                  <a:lnTo>
                    <a:pt x="13798" y="1908"/>
                  </a:lnTo>
                  <a:lnTo>
                    <a:pt x="13894" y="1452"/>
                  </a:lnTo>
                  <a:lnTo>
                    <a:pt x="13655" y="1069"/>
                  </a:lnTo>
                  <a:lnTo>
                    <a:pt x="13416" y="77"/>
                  </a:lnTo>
                  <a:lnTo>
                    <a:pt x="13132" y="77"/>
                  </a:lnTo>
                  <a:lnTo>
                    <a:pt x="12845" y="383"/>
                  </a:lnTo>
                  <a:lnTo>
                    <a:pt x="12179" y="383"/>
                  </a:lnTo>
                  <a:lnTo>
                    <a:pt x="11513" y="0"/>
                  </a:lnTo>
                  <a:close/>
                </a:path>
              </a:pathLst>
            </a:custGeom>
            <a:solidFill>
              <a:srgbClr val="CBD4D7"/>
            </a:solidFill>
            <a:ln w="12700" cap="flat">
              <a:noFill/>
              <a:miter lim="400000"/>
            </a:ln>
            <a:effectLst/>
          </p:spPr>
          <p:txBody>
            <a:bodyPr wrap="square" lIns="0" tIns="0" rIns="0" bIns="0" numCol="1" anchor="ctr">
              <a:noAutofit/>
            </a:bodyPr>
            <a:lstStyle/>
            <a:p>
              <a:pPr defTabSz="342900">
                <a:lnSpc>
                  <a:spcPct val="100000"/>
                </a:lnSpc>
                <a:spcBef>
                  <a:spcPts val="0"/>
                </a:spcBef>
                <a:defRPr sz="1400">
                  <a:latin typeface="Arial"/>
                  <a:ea typeface="Arial"/>
                  <a:cs typeface="Arial"/>
                  <a:sym typeface="Arial"/>
                </a:defRPr>
              </a:pPr>
              <a:endParaRPr sz="525"/>
            </a:p>
          </p:txBody>
        </p:sp>
        <p:sp>
          <p:nvSpPr>
            <p:cNvPr id="149" name="Google Shape;10552;p32">
              <a:extLst>
                <a:ext uri="{FF2B5EF4-FFF2-40B4-BE49-F238E27FC236}">
                  <a16:creationId xmlns:a16="http://schemas.microsoft.com/office/drawing/2014/main" id="{44270EE6-FBD4-0101-62BC-8D74504F5BC7}"/>
                </a:ext>
              </a:extLst>
            </p:cNvPr>
            <p:cNvSpPr/>
            <p:nvPr/>
          </p:nvSpPr>
          <p:spPr>
            <a:xfrm>
              <a:off x="13178342" y="5072444"/>
              <a:ext cx="248140" cy="264366"/>
            </a:xfrm>
            <a:custGeom>
              <a:avLst/>
              <a:gdLst/>
              <a:ahLst/>
              <a:cxnLst>
                <a:cxn ang="0">
                  <a:pos x="wd2" y="hd2"/>
                </a:cxn>
                <a:cxn ang="5400000">
                  <a:pos x="wd2" y="hd2"/>
                </a:cxn>
                <a:cxn ang="10800000">
                  <a:pos x="wd2" y="hd2"/>
                </a:cxn>
                <a:cxn ang="16200000">
                  <a:pos x="wd2" y="hd2"/>
                </a:cxn>
              </a:cxnLst>
              <a:rect l="0" t="0" r="r" b="b"/>
              <a:pathLst>
                <a:path w="21600" h="21600" extrusionOk="0">
                  <a:moveTo>
                    <a:pt x="4553" y="0"/>
                  </a:moveTo>
                  <a:lnTo>
                    <a:pt x="4324" y="614"/>
                  </a:lnTo>
                  <a:lnTo>
                    <a:pt x="2955" y="614"/>
                  </a:lnTo>
                  <a:lnTo>
                    <a:pt x="2282" y="1023"/>
                  </a:lnTo>
                  <a:lnTo>
                    <a:pt x="1141" y="614"/>
                  </a:lnTo>
                  <a:lnTo>
                    <a:pt x="913" y="818"/>
                  </a:lnTo>
                  <a:lnTo>
                    <a:pt x="0" y="614"/>
                  </a:lnTo>
                  <a:lnTo>
                    <a:pt x="456" y="2045"/>
                  </a:lnTo>
                  <a:lnTo>
                    <a:pt x="0" y="2649"/>
                  </a:lnTo>
                  <a:lnTo>
                    <a:pt x="456" y="4080"/>
                  </a:lnTo>
                  <a:lnTo>
                    <a:pt x="2727" y="3671"/>
                  </a:lnTo>
                  <a:lnTo>
                    <a:pt x="3412" y="6116"/>
                  </a:lnTo>
                  <a:lnTo>
                    <a:pt x="6139" y="8151"/>
                  </a:lnTo>
                  <a:lnTo>
                    <a:pt x="6367" y="9174"/>
                  </a:lnTo>
                  <a:lnTo>
                    <a:pt x="9779" y="11823"/>
                  </a:lnTo>
                  <a:lnTo>
                    <a:pt x="10007" y="13244"/>
                  </a:lnTo>
                  <a:lnTo>
                    <a:pt x="11148" y="14880"/>
                  </a:lnTo>
                  <a:lnTo>
                    <a:pt x="10920" y="20178"/>
                  </a:lnTo>
                  <a:lnTo>
                    <a:pt x="11821" y="21600"/>
                  </a:lnTo>
                  <a:lnTo>
                    <a:pt x="12506" y="21201"/>
                  </a:lnTo>
                  <a:lnTo>
                    <a:pt x="13647" y="21395"/>
                  </a:lnTo>
                  <a:lnTo>
                    <a:pt x="13647" y="20383"/>
                  </a:lnTo>
                  <a:lnTo>
                    <a:pt x="14777" y="18347"/>
                  </a:lnTo>
                  <a:lnTo>
                    <a:pt x="15461" y="18552"/>
                  </a:lnTo>
                  <a:lnTo>
                    <a:pt x="15461" y="17120"/>
                  </a:lnTo>
                  <a:lnTo>
                    <a:pt x="15689" y="15085"/>
                  </a:lnTo>
                  <a:lnTo>
                    <a:pt x="16830" y="15085"/>
                  </a:lnTo>
                  <a:lnTo>
                    <a:pt x="18645" y="14471"/>
                  </a:lnTo>
                  <a:lnTo>
                    <a:pt x="19329" y="15289"/>
                  </a:lnTo>
                  <a:lnTo>
                    <a:pt x="21372" y="15289"/>
                  </a:lnTo>
                  <a:lnTo>
                    <a:pt x="21600" y="14880"/>
                  </a:lnTo>
                  <a:lnTo>
                    <a:pt x="20915" y="13858"/>
                  </a:lnTo>
                  <a:lnTo>
                    <a:pt x="21144" y="12845"/>
                  </a:lnTo>
                  <a:lnTo>
                    <a:pt x="20915" y="11823"/>
                  </a:lnTo>
                  <a:lnTo>
                    <a:pt x="19101" y="10800"/>
                  </a:lnTo>
                  <a:lnTo>
                    <a:pt x="17515" y="9378"/>
                  </a:lnTo>
                  <a:lnTo>
                    <a:pt x="17515" y="8969"/>
                  </a:lnTo>
                  <a:lnTo>
                    <a:pt x="15918" y="8356"/>
                  </a:lnTo>
                  <a:lnTo>
                    <a:pt x="15918" y="6934"/>
                  </a:lnTo>
                  <a:lnTo>
                    <a:pt x="15689" y="5103"/>
                  </a:lnTo>
                  <a:lnTo>
                    <a:pt x="14103" y="4285"/>
                  </a:lnTo>
                  <a:lnTo>
                    <a:pt x="12049" y="2649"/>
                  </a:lnTo>
                  <a:lnTo>
                    <a:pt x="11376" y="2649"/>
                  </a:lnTo>
                  <a:lnTo>
                    <a:pt x="11148" y="3058"/>
                  </a:lnTo>
                  <a:lnTo>
                    <a:pt x="9094" y="3058"/>
                  </a:lnTo>
                  <a:lnTo>
                    <a:pt x="7280" y="1227"/>
                  </a:lnTo>
                  <a:lnTo>
                    <a:pt x="5682" y="1227"/>
                  </a:lnTo>
                  <a:lnTo>
                    <a:pt x="4553" y="0"/>
                  </a:lnTo>
                  <a:close/>
                </a:path>
              </a:pathLst>
            </a:custGeom>
            <a:solidFill>
              <a:srgbClr val="CCD4D9"/>
            </a:solidFill>
            <a:ln w="12700" cap="flat">
              <a:noFill/>
              <a:miter lim="400000"/>
            </a:ln>
            <a:effectLst/>
          </p:spPr>
          <p:txBody>
            <a:bodyPr wrap="square" lIns="0" tIns="0" rIns="0" bIns="0" numCol="1" anchor="ctr">
              <a:noAutofit/>
            </a:bodyPr>
            <a:lstStyle/>
            <a:p>
              <a:pPr defTabSz="342900">
                <a:lnSpc>
                  <a:spcPct val="100000"/>
                </a:lnSpc>
                <a:spcBef>
                  <a:spcPts val="0"/>
                </a:spcBef>
                <a:defRPr sz="1400">
                  <a:latin typeface="Arial"/>
                  <a:ea typeface="Arial"/>
                  <a:cs typeface="Arial"/>
                  <a:sym typeface="Arial"/>
                </a:defRPr>
              </a:pPr>
              <a:endParaRPr sz="525"/>
            </a:p>
          </p:txBody>
        </p:sp>
        <p:sp>
          <p:nvSpPr>
            <p:cNvPr id="150" name="Google Shape;10553;p32">
              <a:extLst>
                <a:ext uri="{FF2B5EF4-FFF2-40B4-BE49-F238E27FC236}">
                  <a16:creationId xmlns:a16="http://schemas.microsoft.com/office/drawing/2014/main" id="{8FC4DC04-7098-7464-7EA5-F30FCBC345C3}"/>
                </a:ext>
              </a:extLst>
            </p:cNvPr>
            <p:cNvSpPr/>
            <p:nvPr/>
          </p:nvSpPr>
          <p:spPr>
            <a:xfrm>
              <a:off x="12781418" y="5117384"/>
              <a:ext cx="637202" cy="389032"/>
            </a:xfrm>
            <a:custGeom>
              <a:avLst/>
              <a:gdLst/>
              <a:ahLst/>
              <a:cxnLst>
                <a:cxn ang="0">
                  <a:pos x="wd2" y="hd2"/>
                </a:cxn>
                <a:cxn ang="5400000">
                  <a:pos x="wd2" y="hd2"/>
                </a:cxn>
                <a:cxn ang="10800000">
                  <a:pos x="wd2" y="hd2"/>
                </a:cxn>
                <a:cxn ang="16200000">
                  <a:pos x="wd2" y="hd2"/>
                </a:cxn>
              </a:cxnLst>
              <a:rect l="0" t="0" r="r" b="b"/>
              <a:pathLst>
                <a:path w="21600" h="21600" extrusionOk="0">
                  <a:moveTo>
                    <a:pt x="14517" y="0"/>
                  </a:moveTo>
                  <a:lnTo>
                    <a:pt x="13015" y="417"/>
                  </a:lnTo>
                  <a:lnTo>
                    <a:pt x="12482" y="973"/>
                  </a:lnTo>
                  <a:lnTo>
                    <a:pt x="10802" y="1383"/>
                  </a:lnTo>
                  <a:lnTo>
                    <a:pt x="10358" y="2217"/>
                  </a:lnTo>
                  <a:lnTo>
                    <a:pt x="9829" y="2217"/>
                  </a:lnTo>
                  <a:lnTo>
                    <a:pt x="9207" y="2495"/>
                  </a:lnTo>
                  <a:lnTo>
                    <a:pt x="8589" y="2217"/>
                  </a:lnTo>
                  <a:lnTo>
                    <a:pt x="8412" y="1522"/>
                  </a:lnTo>
                  <a:lnTo>
                    <a:pt x="7701" y="1105"/>
                  </a:lnTo>
                  <a:lnTo>
                    <a:pt x="7083" y="973"/>
                  </a:lnTo>
                  <a:lnTo>
                    <a:pt x="6199" y="278"/>
                  </a:lnTo>
                  <a:lnTo>
                    <a:pt x="5754" y="278"/>
                  </a:lnTo>
                  <a:lnTo>
                    <a:pt x="5399" y="834"/>
                  </a:lnTo>
                  <a:lnTo>
                    <a:pt x="4870" y="834"/>
                  </a:lnTo>
                  <a:lnTo>
                    <a:pt x="4959" y="973"/>
                  </a:lnTo>
                  <a:lnTo>
                    <a:pt x="4781" y="1800"/>
                  </a:lnTo>
                  <a:lnTo>
                    <a:pt x="4070" y="2078"/>
                  </a:lnTo>
                  <a:lnTo>
                    <a:pt x="3630" y="3600"/>
                  </a:lnTo>
                  <a:lnTo>
                    <a:pt x="3097" y="5817"/>
                  </a:lnTo>
                  <a:lnTo>
                    <a:pt x="2213" y="7895"/>
                  </a:lnTo>
                  <a:lnTo>
                    <a:pt x="2302" y="8583"/>
                  </a:lnTo>
                  <a:lnTo>
                    <a:pt x="1857" y="9278"/>
                  </a:lnTo>
                  <a:lnTo>
                    <a:pt x="1240" y="9139"/>
                  </a:lnTo>
                  <a:lnTo>
                    <a:pt x="973" y="9834"/>
                  </a:lnTo>
                  <a:lnTo>
                    <a:pt x="533" y="9973"/>
                  </a:lnTo>
                  <a:lnTo>
                    <a:pt x="0" y="10800"/>
                  </a:lnTo>
                  <a:lnTo>
                    <a:pt x="533" y="11078"/>
                  </a:lnTo>
                  <a:lnTo>
                    <a:pt x="618" y="11495"/>
                  </a:lnTo>
                  <a:lnTo>
                    <a:pt x="1417" y="12878"/>
                  </a:lnTo>
                  <a:lnTo>
                    <a:pt x="1506" y="13573"/>
                  </a:lnTo>
                  <a:lnTo>
                    <a:pt x="2213" y="14122"/>
                  </a:lnTo>
                  <a:lnTo>
                    <a:pt x="2835" y="14956"/>
                  </a:lnTo>
                  <a:lnTo>
                    <a:pt x="2568" y="15922"/>
                  </a:lnTo>
                  <a:lnTo>
                    <a:pt x="2657" y="16200"/>
                  </a:lnTo>
                  <a:lnTo>
                    <a:pt x="3541" y="16756"/>
                  </a:lnTo>
                  <a:lnTo>
                    <a:pt x="3719" y="17312"/>
                  </a:lnTo>
                  <a:lnTo>
                    <a:pt x="4159" y="17034"/>
                  </a:lnTo>
                  <a:lnTo>
                    <a:pt x="4603" y="17583"/>
                  </a:lnTo>
                  <a:lnTo>
                    <a:pt x="4959" y="16756"/>
                  </a:lnTo>
                  <a:lnTo>
                    <a:pt x="5843" y="16895"/>
                  </a:lnTo>
                  <a:lnTo>
                    <a:pt x="5399" y="17722"/>
                  </a:lnTo>
                  <a:lnTo>
                    <a:pt x="5488" y="18278"/>
                  </a:lnTo>
                  <a:lnTo>
                    <a:pt x="5666" y="19112"/>
                  </a:lnTo>
                  <a:lnTo>
                    <a:pt x="6287" y="19112"/>
                  </a:lnTo>
                  <a:lnTo>
                    <a:pt x="6639" y="19661"/>
                  </a:lnTo>
                  <a:lnTo>
                    <a:pt x="6639" y="20217"/>
                  </a:lnTo>
                  <a:lnTo>
                    <a:pt x="6376" y="20495"/>
                  </a:lnTo>
                  <a:lnTo>
                    <a:pt x="6728" y="21183"/>
                  </a:lnTo>
                  <a:lnTo>
                    <a:pt x="7261" y="20773"/>
                  </a:lnTo>
                  <a:lnTo>
                    <a:pt x="7967" y="20773"/>
                  </a:lnTo>
                  <a:lnTo>
                    <a:pt x="8145" y="21183"/>
                  </a:lnTo>
                  <a:lnTo>
                    <a:pt x="8412" y="21044"/>
                  </a:lnTo>
                  <a:lnTo>
                    <a:pt x="9296" y="21600"/>
                  </a:lnTo>
                  <a:lnTo>
                    <a:pt x="9914" y="21044"/>
                  </a:lnTo>
                  <a:lnTo>
                    <a:pt x="10536" y="21183"/>
                  </a:lnTo>
                  <a:lnTo>
                    <a:pt x="10802" y="20912"/>
                  </a:lnTo>
                  <a:lnTo>
                    <a:pt x="11420" y="21183"/>
                  </a:lnTo>
                  <a:lnTo>
                    <a:pt x="11864" y="21183"/>
                  </a:lnTo>
                  <a:lnTo>
                    <a:pt x="12748" y="21461"/>
                  </a:lnTo>
                  <a:lnTo>
                    <a:pt x="13015" y="21044"/>
                  </a:lnTo>
                  <a:lnTo>
                    <a:pt x="13633" y="20773"/>
                  </a:lnTo>
                  <a:lnTo>
                    <a:pt x="13810" y="20217"/>
                  </a:lnTo>
                  <a:lnTo>
                    <a:pt x="15228" y="19112"/>
                  </a:lnTo>
                  <a:lnTo>
                    <a:pt x="15934" y="18973"/>
                  </a:lnTo>
                  <a:lnTo>
                    <a:pt x="16734" y="19112"/>
                  </a:lnTo>
                  <a:lnTo>
                    <a:pt x="17441" y="19661"/>
                  </a:lnTo>
                  <a:lnTo>
                    <a:pt x="17707" y="20078"/>
                  </a:lnTo>
                  <a:lnTo>
                    <a:pt x="18147" y="19800"/>
                  </a:lnTo>
                  <a:lnTo>
                    <a:pt x="18769" y="20217"/>
                  </a:lnTo>
                  <a:lnTo>
                    <a:pt x="18947" y="20773"/>
                  </a:lnTo>
                  <a:lnTo>
                    <a:pt x="19476" y="20773"/>
                  </a:lnTo>
                  <a:lnTo>
                    <a:pt x="19387" y="19800"/>
                  </a:lnTo>
                  <a:lnTo>
                    <a:pt x="19565" y="19112"/>
                  </a:lnTo>
                  <a:lnTo>
                    <a:pt x="19565" y="18000"/>
                  </a:lnTo>
                  <a:lnTo>
                    <a:pt x="19476" y="17444"/>
                  </a:lnTo>
                  <a:lnTo>
                    <a:pt x="19654" y="16895"/>
                  </a:lnTo>
                  <a:lnTo>
                    <a:pt x="19920" y="16061"/>
                  </a:lnTo>
                  <a:lnTo>
                    <a:pt x="20716" y="16061"/>
                  </a:lnTo>
                  <a:lnTo>
                    <a:pt x="21249" y="15922"/>
                  </a:lnTo>
                  <a:lnTo>
                    <a:pt x="21600" y="14817"/>
                  </a:lnTo>
                  <a:lnTo>
                    <a:pt x="21600" y="14261"/>
                  </a:lnTo>
                  <a:lnTo>
                    <a:pt x="21338" y="13983"/>
                  </a:lnTo>
                  <a:lnTo>
                    <a:pt x="21600" y="13573"/>
                  </a:lnTo>
                  <a:lnTo>
                    <a:pt x="21160" y="13156"/>
                  </a:lnTo>
                  <a:lnTo>
                    <a:pt x="20360" y="13156"/>
                  </a:lnTo>
                  <a:lnTo>
                    <a:pt x="20009" y="13573"/>
                  </a:lnTo>
                  <a:lnTo>
                    <a:pt x="19125" y="13573"/>
                  </a:lnTo>
                  <a:lnTo>
                    <a:pt x="18503" y="13295"/>
                  </a:lnTo>
                  <a:lnTo>
                    <a:pt x="18059" y="12183"/>
                  </a:lnTo>
                  <a:lnTo>
                    <a:pt x="17707" y="11217"/>
                  </a:lnTo>
                  <a:lnTo>
                    <a:pt x="17796" y="7617"/>
                  </a:lnTo>
                  <a:lnTo>
                    <a:pt x="17352" y="6505"/>
                  </a:lnTo>
                  <a:lnTo>
                    <a:pt x="17263" y="5539"/>
                  </a:lnTo>
                  <a:lnTo>
                    <a:pt x="15934" y="3739"/>
                  </a:lnTo>
                  <a:lnTo>
                    <a:pt x="15846" y="3044"/>
                  </a:lnTo>
                  <a:lnTo>
                    <a:pt x="14784" y="1661"/>
                  </a:lnTo>
                  <a:lnTo>
                    <a:pt x="14517" y="0"/>
                  </a:lnTo>
                  <a:close/>
                </a:path>
              </a:pathLst>
            </a:custGeom>
            <a:solidFill>
              <a:srgbClr val="CCD4DB"/>
            </a:solidFill>
            <a:ln w="12700" cap="flat">
              <a:noFill/>
              <a:miter lim="400000"/>
            </a:ln>
            <a:effectLst/>
          </p:spPr>
          <p:txBody>
            <a:bodyPr wrap="square" lIns="0" tIns="0" rIns="0" bIns="0" numCol="1" anchor="ctr">
              <a:noAutofit/>
            </a:bodyPr>
            <a:lstStyle/>
            <a:p>
              <a:pPr defTabSz="342900">
                <a:lnSpc>
                  <a:spcPct val="100000"/>
                </a:lnSpc>
                <a:spcBef>
                  <a:spcPts val="0"/>
                </a:spcBef>
                <a:defRPr sz="1400">
                  <a:latin typeface="Arial"/>
                  <a:ea typeface="Arial"/>
                  <a:cs typeface="Arial"/>
                  <a:sym typeface="Arial"/>
                </a:defRPr>
              </a:pPr>
              <a:endParaRPr sz="525"/>
            </a:p>
          </p:txBody>
        </p:sp>
        <p:sp>
          <p:nvSpPr>
            <p:cNvPr id="151" name="Google Shape;10554;p32">
              <a:extLst>
                <a:ext uri="{FF2B5EF4-FFF2-40B4-BE49-F238E27FC236}">
                  <a16:creationId xmlns:a16="http://schemas.microsoft.com/office/drawing/2014/main" id="{C03B16E8-7A68-33F6-215A-CDDD9714DC84}"/>
                </a:ext>
              </a:extLst>
            </p:cNvPr>
            <p:cNvSpPr/>
            <p:nvPr/>
          </p:nvSpPr>
          <p:spPr>
            <a:xfrm>
              <a:off x="12940687" y="5459093"/>
              <a:ext cx="417891" cy="251843"/>
            </a:xfrm>
            <a:custGeom>
              <a:avLst/>
              <a:gdLst/>
              <a:ahLst/>
              <a:cxnLst>
                <a:cxn ang="0">
                  <a:pos x="wd2" y="hd2"/>
                </a:cxn>
                <a:cxn ang="5400000">
                  <a:pos x="wd2" y="hd2"/>
                </a:cxn>
                <a:cxn ang="10800000">
                  <a:pos x="wd2" y="hd2"/>
                </a:cxn>
                <a:cxn ang="16200000">
                  <a:pos x="wd2" y="hd2"/>
                </a:cxn>
              </a:cxnLst>
              <a:rect l="0" t="0" r="r" b="b"/>
              <a:pathLst>
                <a:path w="21600" h="21600" extrusionOk="0">
                  <a:moveTo>
                    <a:pt x="16065" y="0"/>
                  </a:moveTo>
                  <a:lnTo>
                    <a:pt x="14987" y="215"/>
                  </a:lnTo>
                  <a:lnTo>
                    <a:pt x="12826" y="1922"/>
                  </a:lnTo>
                  <a:lnTo>
                    <a:pt x="12555" y="2781"/>
                  </a:lnTo>
                  <a:lnTo>
                    <a:pt x="11613" y="3200"/>
                  </a:lnTo>
                  <a:lnTo>
                    <a:pt x="11206" y="3844"/>
                  </a:lnTo>
                  <a:lnTo>
                    <a:pt x="9858" y="3414"/>
                  </a:lnTo>
                  <a:lnTo>
                    <a:pt x="9181" y="3414"/>
                  </a:lnTo>
                  <a:lnTo>
                    <a:pt x="8239" y="2995"/>
                  </a:lnTo>
                  <a:lnTo>
                    <a:pt x="7832" y="3414"/>
                  </a:lnTo>
                  <a:lnTo>
                    <a:pt x="6884" y="3200"/>
                  </a:lnTo>
                  <a:lnTo>
                    <a:pt x="5942" y="4058"/>
                  </a:lnTo>
                  <a:lnTo>
                    <a:pt x="4594" y="3200"/>
                  </a:lnTo>
                  <a:lnTo>
                    <a:pt x="4187" y="3414"/>
                  </a:lnTo>
                  <a:lnTo>
                    <a:pt x="3916" y="2781"/>
                  </a:lnTo>
                  <a:lnTo>
                    <a:pt x="2839" y="2781"/>
                  </a:lnTo>
                  <a:lnTo>
                    <a:pt x="2026" y="3414"/>
                  </a:lnTo>
                  <a:lnTo>
                    <a:pt x="1490" y="2351"/>
                  </a:lnTo>
                  <a:lnTo>
                    <a:pt x="1890" y="1922"/>
                  </a:lnTo>
                  <a:lnTo>
                    <a:pt x="1890" y="1063"/>
                  </a:lnTo>
                  <a:lnTo>
                    <a:pt x="1355" y="215"/>
                  </a:lnTo>
                  <a:lnTo>
                    <a:pt x="406" y="215"/>
                  </a:lnTo>
                  <a:lnTo>
                    <a:pt x="542" y="1278"/>
                  </a:lnTo>
                  <a:lnTo>
                    <a:pt x="0" y="2136"/>
                  </a:lnTo>
                  <a:lnTo>
                    <a:pt x="406" y="4488"/>
                  </a:lnTo>
                  <a:lnTo>
                    <a:pt x="1490" y="6409"/>
                  </a:lnTo>
                  <a:lnTo>
                    <a:pt x="2026" y="7697"/>
                  </a:lnTo>
                  <a:lnTo>
                    <a:pt x="1755" y="9190"/>
                  </a:lnTo>
                  <a:lnTo>
                    <a:pt x="406" y="10907"/>
                  </a:lnTo>
                  <a:lnTo>
                    <a:pt x="542" y="11970"/>
                  </a:lnTo>
                  <a:lnTo>
                    <a:pt x="1084" y="13044"/>
                  </a:lnTo>
                  <a:lnTo>
                    <a:pt x="677" y="14117"/>
                  </a:lnTo>
                  <a:lnTo>
                    <a:pt x="2161" y="16039"/>
                  </a:lnTo>
                  <a:lnTo>
                    <a:pt x="3245" y="18819"/>
                  </a:lnTo>
                  <a:lnTo>
                    <a:pt x="3374" y="20312"/>
                  </a:lnTo>
                  <a:lnTo>
                    <a:pt x="3374" y="21385"/>
                  </a:lnTo>
                  <a:lnTo>
                    <a:pt x="3916" y="21600"/>
                  </a:lnTo>
                  <a:lnTo>
                    <a:pt x="5129" y="21600"/>
                  </a:lnTo>
                  <a:lnTo>
                    <a:pt x="6077" y="21385"/>
                  </a:lnTo>
                  <a:lnTo>
                    <a:pt x="6619" y="20312"/>
                  </a:lnTo>
                  <a:lnTo>
                    <a:pt x="7561" y="20527"/>
                  </a:lnTo>
                  <a:lnTo>
                    <a:pt x="8510" y="20527"/>
                  </a:lnTo>
                  <a:lnTo>
                    <a:pt x="8639" y="21600"/>
                  </a:lnTo>
                  <a:lnTo>
                    <a:pt x="9316" y="21600"/>
                  </a:lnTo>
                  <a:lnTo>
                    <a:pt x="9858" y="20956"/>
                  </a:lnTo>
                  <a:lnTo>
                    <a:pt x="10665" y="20956"/>
                  </a:lnTo>
                  <a:lnTo>
                    <a:pt x="11206" y="21600"/>
                  </a:lnTo>
                  <a:lnTo>
                    <a:pt x="12019" y="21171"/>
                  </a:lnTo>
                  <a:lnTo>
                    <a:pt x="13503" y="21171"/>
                  </a:lnTo>
                  <a:lnTo>
                    <a:pt x="14039" y="20527"/>
                  </a:lnTo>
                  <a:lnTo>
                    <a:pt x="13639" y="19464"/>
                  </a:lnTo>
                  <a:lnTo>
                    <a:pt x="13639" y="18175"/>
                  </a:lnTo>
                  <a:lnTo>
                    <a:pt x="14716" y="17112"/>
                  </a:lnTo>
                  <a:lnTo>
                    <a:pt x="14987" y="17112"/>
                  </a:lnTo>
                  <a:lnTo>
                    <a:pt x="15658" y="16039"/>
                  </a:lnTo>
                  <a:lnTo>
                    <a:pt x="16200" y="16039"/>
                  </a:lnTo>
                  <a:lnTo>
                    <a:pt x="16742" y="15180"/>
                  </a:lnTo>
                  <a:lnTo>
                    <a:pt x="17684" y="15180"/>
                  </a:lnTo>
                  <a:lnTo>
                    <a:pt x="18768" y="16683"/>
                  </a:lnTo>
                  <a:lnTo>
                    <a:pt x="19439" y="15824"/>
                  </a:lnTo>
                  <a:lnTo>
                    <a:pt x="20116" y="16039"/>
                  </a:lnTo>
                  <a:lnTo>
                    <a:pt x="19574" y="14751"/>
                  </a:lnTo>
                  <a:lnTo>
                    <a:pt x="18903" y="12829"/>
                  </a:lnTo>
                  <a:lnTo>
                    <a:pt x="18226" y="12829"/>
                  </a:lnTo>
                  <a:lnTo>
                    <a:pt x="18090" y="11970"/>
                  </a:lnTo>
                  <a:lnTo>
                    <a:pt x="19039" y="10907"/>
                  </a:lnTo>
                  <a:lnTo>
                    <a:pt x="19439" y="9619"/>
                  </a:lnTo>
                  <a:lnTo>
                    <a:pt x="19303" y="7268"/>
                  </a:lnTo>
                  <a:lnTo>
                    <a:pt x="20252" y="5561"/>
                  </a:lnTo>
                  <a:lnTo>
                    <a:pt x="20929" y="5980"/>
                  </a:lnTo>
                  <a:lnTo>
                    <a:pt x="21465" y="5132"/>
                  </a:lnTo>
                  <a:lnTo>
                    <a:pt x="21600" y="2995"/>
                  </a:lnTo>
                  <a:lnTo>
                    <a:pt x="21465" y="2781"/>
                  </a:lnTo>
                  <a:lnTo>
                    <a:pt x="20658" y="2781"/>
                  </a:lnTo>
                  <a:lnTo>
                    <a:pt x="20387" y="1922"/>
                  </a:lnTo>
                  <a:lnTo>
                    <a:pt x="19439" y="1278"/>
                  </a:lnTo>
                  <a:lnTo>
                    <a:pt x="18768" y="1707"/>
                  </a:lnTo>
                  <a:lnTo>
                    <a:pt x="18361" y="1063"/>
                  </a:lnTo>
                  <a:lnTo>
                    <a:pt x="17284" y="215"/>
                  </a:lnTo>
                  <a:lnTo>
                    <a:pt x="16065" y="0"/>
                  </a:lnTo>
                  <a:close/>
                </a:path>
              </a:pathLst>
            </a:custGeom>
            <a:solidFill>
              <a:srgbClr val="CCD4DB"/>
            </a:solidFill>
            <a:ln w="12700" cap="flat">
              <a:noFill/>
              <a:miter lim="400000"/>
            </a:ln>
            <a:effectLst/>
          </p:spPr>
          <p:txBody>
            <a:bodyPr wrap="square" lIns="0" tIns="0" rIns="0" bIns="0" numCol="1" anchor="ctr">
              <a:noAutofit/>
            </a:bodyPr>
            <a:lstStyle/>
            <a:p>
              <a:pPr defTabSz="342900">
                <a:lnSpc>
                  <a:spcPct val="100000"/>
                </a:lnSpc>
                <a:spcBef>
                  <a:spcPts val="0"/>
                </a:spcBef>
                <a:defRPr sz="1400">
                  <a:latin typeface="Arial"/>
                  <a:ea typeface="Arial"/>
                  <a:cs typeface="Arial"/>
                  <a:sym typeface="Arial"/>
                </a:defRPr>
              </a:pPr>
              <a:endParaRPr sz="525"/>
            </a:p>
          </p:txBody>
        </p:sp>
        <p:sp>
          <p:nvSpPr>
            <p:cNvPr id="152" name="Google Shape;10556;p32">
              <a:extLst>
                <a:ext uri="{FF2B5EF4-FFF2-40B4-BE49-F238E27FC236}">
                  <a16:creationId xmlns:a16="http://schemas.microsoft.com/office/drawing/2014/main" id="{6A57D7BC-8C14-93EF-25D3-F49DEA0C755F}"/>
                </a:ext>
              </a:extLst>
            </p:cNvPr>
            <p:cNvSpPr/>
            <p:nvPr/>
          </p:nvSpPr>
          <p:spPr>
            <a:xfrm>
              <a:off x="12363670" y="5401683"/>
              <a:ext cx="59876" cy="59876"/>
            </a:xfrm>
            <a:custGeom>
              <a:avLst/>
              <a:gdLst/>
              <a:ahLst/>
              <a:cxnLst>
                <a:cxn ang="0">
                  <a:pos x="wd2" y="hd2"/>
                </a:cxn>
                <a:cxn ang="5400000">
                  <a:pos x="wd2" y="hd2"/>
                </a:cxn>
                <a:cxn ang="10800000">
                  <a:pos x="wd2" y="hd2"/>
                </a:cxn>
                <a:cxn ang="16200000">
                  <a:pos x="wd2" y="hd2"/>
                </a:cxn>
              </a:cxnLst>
              <a:rect l="0" t="0" r="r" b="b"/>
              <a:pathLst>
                <a:path w="21600" h="21600" extrusionOk="0">
                  <a:moveTo>
                    <a:pt x="0" y="0"/>
                  </a:moveTo>
                  <a:lnTo>
                    <a:pt x="9536" y="10757"/>
                  </a:lnTo>
                  <a:lnTo>
                    <a:pt x="7123" y="12564"/>
                  </a:lnTo>
                  <a:lnTo>
                    <a:pt x="19187" y="21600"/>
                  </a:lnTo>
                  <a:lnTo>
                    <a:pt x="21600" y="21600"/>
                  </a:lnTo>
                  <a:lnTo>
                    <a:pt x="19187" y="9036"/>
                  </a:lnTo>
                  <a:lnTo>
                    <a:pt x="0" y="0"/>
                  </a:lnTo>
                  <a:close/>
                </a:path>
              </a:pathLst>
            </a:custGeom>
            <a:solidFill>
              <a:srgbClr val="CCD4D9"/>
            </a:solidFill>
            <a:ln w="12700" cap="flat">
              <a:noFill/>
              <a:miter lim="400000"/>
            </a:ln>
            <a:effectLst/>
          </p:spPr>
          <p:txBody>
            <a:bodyPr wrap="square" lIns="0" tIns="0" rIns="0" bIns="0" numCol="1" anchor="ctr">
              <a:noAutofit/>
            </a:bodyPr>
            <a:lstStyle/>
            <a:p>
              <a:pPr defTabSz="342900">
                <a:lnSpc>
                  <a:spcPct val="100000"/>
                </a:lnSpc>
                <a:spcBef>
                  <a:spcPts val="0"/>
                </a:spcBef>
                <a:defRPr sz="1400">
                  <a:latin typeface="Arial"/>
                  <a:ea typeface="Arial"/>
                  <a:cs typeface="Arial"/>
                  <a:sym typeface="Arial"/>
                </a:defRPr>
              </a:pPr>
              <a:endParaRPr sz="525"/>
            </a:p>
          </p:txBody>
        </p:sp>
        <p:sp>
          <p:nvSpPr>
            <p:cNvPr id="153" name="Google Shape;10557;p32">
              <a:extLst>
                <a:ext uri="{FF2B5EF4-FFF2-40B4-BE49-F238E27FC236}">
                  <a16:creationId xmlns:a16="http://schemas.microsoft.com/office/drawing/2014/main" id="{FC0C5AA8-9AF9-3594-AF55-6E745CCB23F1}"/>
                </a:ext>
              </a:extLst>
            </p:cNvPr>
            <p:cNvSpPr/>
            <p:nvPr/>
          </p:nvSpPr>
          <p:spPr>
            <a:xfrm>
              <a:off x="12384578" y="5431599"/>
              <a:ext cx="59876" cy="59876"/>
            </a:xfrm>
            <a:custGeom>
              <a:avLst/>
              <a:gdLst/>
              <a:ahLst/>
              <a:cxnLst>
                <a:cxn ang="0">
                  <a:pos x="wd2" y="hd2"/>
                </a:cxn>
                <a:cxn ang="5400000">
                  <a:pos x="wd2" y="hd2"/>
                </a:cxn>
                <a:cxn ang="10800000">
                  <a:pos x="wd2" y="hd2"/>
                </a:cxn>
                <a:cxn ang="16200000">
                  <a:pos x="wd2" y="hd2"/>
                </a:cxn>
              </a:cxnLst>
              <a:rect l="0" t="0" r="r" b="b"/>
              <a:pathLst>
                <a:path w="21600" h="21600" extrusionOk="0">
                  <a:moveTo>
                    <a:pt x="0" y="0"/>
                  </a:moveTo>
                  <a:lnTo>
                    <a:pt x="21600" y="21600"/>
                  </a:lnTo>
                  <a:lnTo>
                    <a:pt x="17280" y="7258"/>
                  </a:lnTo>
                  <a:lnTo>
                    <a:pt x="0" y="0"/>
                  </a:lnTo>
                  <a:close/>
                </a:path>
              </a:pathLst>
            </a:custGeom>
            <a:solidFill>
              <a:srgbClr val="CCD4D9"/>
            </a:solidFill>
            <a:ln w="12700" cap="flat">
              <a:noFill/>
              <a:miter lim="400000"/>
            </a:ln>
            <a:effectLst/>
          </p:spPr>
          <p:txBody>
            <a:bodyPr wrap="square" lIns="0" tIns="0" rIns="0" bIns="0" numCol="1" anchor="ctr">
              <a:noAutofit/>
            </a:bodyPr>
            <a:lstStyle/>
            <a:p>
              <a:pPr defTabSz="342900">
                <a:lnSpc>
                  <a:spcPct val="100000"/>
                </a:lnSpc>
                <a:spcBef>
                  <a:spcPts val="0"/>
                </a:spcBef>
                <a:defRPr sz="1400">
                  <a:latin typeface="Arial"/>
                  <a:ea typeface="Arial"/>
                  <a:cs typeface="Arial"/>
                  <a:sym typeface="Arial"/>
                </a:defRPr>
              </a:pPr>
              <a:endParaRPr sz="525"/>
            </a:p>
          </p:txBody>
        </p:sp>
        <p:sp>
          <p:nvSpPr>
            <p:cNvPr id="154" name="Google Shape;10558;p32">
              <a:extLst>
                <a:ext uri="{FF2B5EF4-FFF2-40B4-BE49-F238E27FC236}">
                  <a16:creationId xmlns:a16="http://schemas.microsoft.com/office/drawing/2014/main" id="{47958F2D-4B5E-C69D-5175-86D0F9514591}"/>
                </a:ext>
              </a:extLst>
            </p:cNvPr>
            <p:cNvSpPr/>
            <p:nvPr/>
          </p:nvSpPr>
          <p:spPr>
            <a:xfrm>
              <a:off x="12329576" y="5291993"/>
              <a:ext cx="391810" cy="289268"/>
            </a:xfrm>
            <a:custGeom>
              <a:avLst/>
              <a:gdLst/>
              <a:ahLst/>
              <a:cxnLst>
                <a:cxn ang="0">
                  <a:pos x="wd2" y="hd2"/>
                </a:cxn>
                <a:cxn ang="5400000">
                  <a:pos x="wd2" y="hd2"/>
                </a:cxn>
                <a:cxn ang="10800000">
                  <a:pos x="wd2" y="hd2"/>
                </a:cxn>
                <a:cxn ang="16200000">
                  <a:pos x="wd2" y="hd2"/>
                </a:cxn>
              </a:cxnLst>
              <a:rect l="0" t="0" r="r" b="b"/>
              <a:pathLst>
                <a:path w="21600" h="21600" extrusionOk="0">
                  <a:moveTo>
                    <a:pt x="11375" y="0"/>
                  </a:moveTo>
                  <a:lnTo>
                    <a:pt x="11375" y="187"/>
                  </a:lnTo>
                  <a:lnTo>
                    <a:pt x="9647" y="187"/>
                  </a:lnTo>
                  <a:lnTo>
                    <a:pt x="7198" y="1860"/>
                  </a:lnTo>
                  <a:lnTo>
                    <a:pt x="7053" y="3159"/>
                  </a:lnTo>
                  <a:lnTo>
                    <a:pt x="5760" y="3907"/>
                  </a:lnTo>
                  <a:lnTo>
                    <a:pt x="5615" y="5767"/>
                  </a:lnTo>
                  <a:lnTo>
                    <a:pt x="4755" y="5767"/>
                  </a:lnTo>
                  <a:lnTo>
                    <a:pt x="3310" y="4842"/>
                  </a:lnTo>
                  <a:lnTo>
                    <a:pt x="2450" y="5215"/>
                  </a:lnTo>
                  <a:lnTo>
                    <a:pt x="1438" y="6141"/>
                  </a:lnTo>
                  <a:lnTo>
                    <a:pt x="0" y="6141"/>
                  </a:lnTo>
                  <a:lnTo>
                    <a:pt x="0" y="6515"/>
                  </a:lnTo>
                  <a:lnTo>
                    <a:pt x="289" y="8375"/>
                  </a:lnTo>
                  <a:lnTo>
                    <a:pt x="1156" y="9496"/>
                  </a:lnTo>
                  <a:lnTo>
                    <a:pt x="1156" y="9870"/>
                  </a:lnTo>
                  <a:lnTo>
                    <a:pt x="1438" y="10244"/>
                  </a:lnTo>
                  <a:lnTo>
                    <a:pt x="2450" y="8375"/>
                  </a:lnTo>
                  <a:lnTo>
                    <a:pt x="2594" y="7075"/>
                  </a:lnTo>
                  <a:lnTo>
                    <a:pt x="3172" y="6141"/>
                  </a:lnTo>
                  <a:lnTo>
                    <a:pt x="4177" y="6141"/>
                  </a:lnTo>
                  <a:lnTo>
                    <a:pt x="4321" y="7075"/>
                  </a:lnTo>
                  <a:lnTo>
                    <a:pt x="5044" y="8001"/>
                  </a:lnTo>
                  <a:lnTo>
                    <a:pt x="5326" y="9496"/>
                  </a:lnTo>
                  <a:lnTo>
                    <a:pt x="6049" y="11169"/>
                  </a:lnTo>
                  <a:lnTo>
                    <a:pt x="7053" y="12478"/>
                  </a:lnTo>
                  <a:lnTo>
                    <a:pt x="7487" y="12478"/>
                  </a:lnTo>
                  <a:lnTo>
                    <a:pt x="8209" y="13403"/>
                  </a:lnTo>
                  <a:lnTo>
                    <a:pt x="7487" y="13216"/>
                  </a:lnTo>
                  <a:lnTo>
                    <a:pt x="6916" y="13403"/>
                  </a:lnTo>
                  <a:lnTo>
                    <a:pt x="6482" y="14151"/>
                  </a:lnTo>
                  <a:lnTo>
                    <a:pt x="6916" y="15085"/>
                  </a:lnTo>
                  <a:lnTo>
                    <a:pt x="7776" y="15085"/>
                  </a:lnTo>
                  <a:lnTo>
                    <a:pt x="8643" y="16198"/>
                  </a:lnTo>
                  <a:lnTo>
                    <a:pt x="9358" y="16385"/>
                  </a:lnTo>
                  <a:lnTo>
                    <a:pt x="9792" y="17319"/>
                  </a:lnTo>
                  <a:lnTo>
                    <a:pt x="10081" y="18058"/>
                  </a:lnTo>
                  <a:lnTo>
                    <a:pt x="11086" y="17871"/>
                  </a:lnTo>
                  <a:lnTo>
                    <a:pt x="12813" y="18058"/>
                  </a:lnTo>
                  <a:lnTo>
                    <a:pt x="13680" y="18619"/>
                  </a:lnTo>
                  <a:lnTo>
                    <a:pt x="15696" y="21039"/>
                  </a:lnTo>
                  <a:lnTo>
                    <a:pt x="15118" y="21413"/>
                  </a:lnTo>
                  <a:lnTo>
                    <a:pt x="14258" y="20666"/>
                  </a:lnTo>
                  <a:lnTo>
                    <a:pt x="14829" y="21413"/>
                  </a:lnTo>
                  <a:lnTo>
                    <a:pt x="15551" y="21600"/>
                  </a:lnTo>
                  <a:lnTo>
                    <a:pt x="15840" y="20852"/>
                  </a:lnTo>
                  <a:lnTo>
                    <a:pt x="13246" y="16758"/>
                  </a:lnTo>
                  <a:lnTo>
                    <a:pt x="9936" y="13216"/>
                  </a:lnTo>
                  <a:lnTo>
                    <a:pt x="9792" y="12478"/>
                  </a:lnTo>
                  <a:lnTo>
                    <a:pt x="10081" y="12291"/>
                  </a:lnTo>
                  <a:lnTo>
                    <a:pt x="9647" y="11356"/>
                  </a:lnTo>
                  <a:lnTo>
                    <a:pt x="9358" y="10422"/>
                  </a:lnTo>
                  <a:lnTo>
                    <a:pt x="8498" y="9309"/>
                  </a:lnTo>
                  <a:lnTo>
                    <a:pt x="8209" y="9309"/>
                  </a:lnTo>
                  <a:lnTo>
                    <a:pt x="7920" y="8562"/>
                  </a:lnTo>
                  <a:lnTo>
                    <a:pt x="8354" y="8001"/>
                  </a:lnTo>
                  <a:lnTo>
                    <a:pt x="8354" y="6889"/>
                  </a:lnTo>
                  <a:lnTo>
                    <a:pt x="8643" y="6515"/>
                  </a:lnTo>
                  <a:lnTo>
                    <a:pt x="9647" y="7449"/>
                  </a:lnTo>
                  <a:lnTo>
                    <a:pt x="9936" y="8001"/>
                  </a:lnTo>
                  <a:lnTo>
                    <a:pt x="10514" y="7823"/>
                  </a:lnTo>
                  <a:lnTo>
                    <a:pt x="10514" y="7075"/>
                  </a:lnTo>
                  <a:lnTo>
                    <a:pt x="11230" y="6889"/>
                  </a:lnTo>
                  <a:lnTo>
                    <a:pt x="11808" y="7075"/>
                  </a:lnTo>
                  <a:lnTo>
                    <a:pt x="12097" y="6515"/>
                  </a:lnTo>
                  <a:lnTo>
                    <a:pt x="12668" y="6889"/>
                  </a:lnTo>
                  <a:lnTo>
                    <a:pt x="12957" y="6515"/>
                  </a:lnTo>
                  <a:lnTo>
                    <a:pt x="13680" y="6702"/>
                  </a:lnTo>
                  <a:lnTo>
                    <a:pt x="14113" y="7636"/>
                  </a:lnTo>
                  <a:lnTo>
                    <a:pt x="14402" y="7075"/>
                  </a:lnTo>
                  <a:lnTo>
                    <a:pt x="15407" y="7636"/>
                  </a:lnTo>
                  <a:lnTo>
                    <a:pt x="16129" y="7075"/>
                  </a:lnTo>
                  <a:lnTo>
                    <a:pt x="16274" y="7636"/>
                  </a:lnTo>
                  <a:lnTo>
                    <a:pt x="17134" y="7449"/>
                  </a:lnTo>
                  <a:lnTo>
                    <a:pt x="18001" y="7823"/>
                  </a:lnTo>
                  <a:lnTo>
                    <a:pt x="18572" y="7636"/>
                  </a:lnTo>
                  <a:lnTo>
                    <a:pt x="19295" y="8562"/>
                  </a:lnTo>
                  <a:lnTo>
                    <a:pt x="20444" y="8562"/>
                  </a:lnTo>
                  <a:lnTo>
                    <a:pt x="20588" y="8749"/>
                  </a:lnTo>
                  <a:lnTo>
                    <a:pt x="20444" y="7823"/>
                  </a:lnTo>
                  <a:lnTo>
                    <a:pt x="21311" y="7636"/>
                  </a:lnTo>
                  <a:lnTo>
                    <a:pt x="21600" y="7636"/>
                  </a:lnTo>
                  <a:lnTo>
                    <a:pt x="21600" y="7075"/>
                  </a:lnTo>
                  <a:lnTo>
                    <a:pt x="20877" y="6889"/>
                  </a:lnTo>
                  <a:lnTo>
                    <a:pt x="20444" y="6515"/>
                  </a:lnTo>
                  <a:lnTo>
                    <a:pt x="20162" y="5028"/>
                  </a:lnTo>
                  <a:lnTo>
                    <a:pt x="19873" y="3720"/>
                  </a:lnTo>
                  <a:lnTo>
                    <a:pt x="19295" y="3159"/>
                  </a:lnTo>
                  <a:lnTo>
                    <a:pt x="18572" y="4281"/>
                  </a:lnTo>
                  <a:lnTo>
                    <a:pt x="17134" y="3720"/>
                  </a:lnTo>
                  <a:lnTo>
                    <a:pt x="15118" y="3159"/>
                  </a:lnTo>
                  <a:lnTo>
                    <a:pt x="14402" y="2421"/>
                  </a:lnTo>
                  <a:lnTo>
                    <a:pt x="13680" y="2047"/>
                  </a:lnTo>
                  <a:lnTo>
                    <a:pt x="11953" y="187"/>
                  </a:lnTo>
                  <a:lnTo>
                    <a:pt x="11375" y="0"/>
                  </a:lnTo>
                  <a:close/>
                </a:path>
              </a:pathLst>
            </a:custGeom>
            <a:solidFill>
              <a:srgbClr val="CCD4D9"/>
            </a:solidFill>
            <a:ln w="12700" cap="flat">
              <a:noFill/>
              <a:miter lim="400000"/>
            </a:ln>
            <a:effectLst/>
          </p:spPr>
          <p:txBody>
            <a:bodyPr wrap="square" lIns="0" tIns="0" rIns="0" bIns="0" numCol="1" anchor="ctr">
              <a:noAutofit/>
            </a:bodyPr>
            <a:lstStyle/>
            <a:p>
              <a:pPr defTabSz="342900">
                <a:lnSpc>
                  <a:spcPct val="100000"/>
                </a:lnSpc>
                <a:spcBef>
                  <a:spcPts val="0"/>
                </a:spcBef>
                <a:defRPr sz="1400">
                  <a:latin typeface="Arial"/>
                  <a:ea typeface="Arial"/>
                  <a:cs typeface="Arial"/>
                  <a:sym typeface="Arial"/>
                </a:defRPr>
              </a:pPr>
              <a:endParaRPr sz="525"/>
            </a:p>
          </p:txBody>
        </p:sp>
        <p:sp>
          <p:nvSpPr>
            <p:cNvPr id="155" name="Google Shape;10559;p32">
              <a:extLst>
                <a:ext uri="{FF2B5EF4-FFF2-40B4-BE49-F238E27FC236}">
                  <a16:creationId xmlns:a16="http://schemas.microsoft.com/office/drawing/2014/main" id="{3F576C58-FF95-487A-5FDD-46AB269A66E9}"/>
                </a:ext>
              </a:extLst>
            </p:cNvPr>
            <p:cNvSpPr/>
            <p:nvPr/>
          </p:nvSpPr>
          <p:spPr>
            <a:xfrm>
              <a:off x="12405423" y="5456509"/>
              <a:ext cx="59876" cy="59876"/>
            </a:xfrm>
            <a:custGeom>
              <a:avLst/>
              <a:gdLst/>
              <a:ahLst/>
              <a:cxnLst>
                <a:cxn ang="0">
                  <a:pos x="wd2" y="hd2"/>
                </a:cxn>
                <a:cxn ang="5400000">
                  <a:pos x="wd2" y="hd2"/>
                </a:cxn>
                <a:cxn ang="10800000">
                  <a:pos x="wd2" y="hd2"/>
                </a:cxn>
                <a:cxn ang="16200000">
                  <a:pos x="wd2" y="hd2"/>
                </a:cxn>
              </a:cxnLst>
              <a:rect l="0" t="0" r="r" b="b"/>
              <a:pathLst>
                <a:path w="21600" h="21600" extrusionOk="0">
                  <a:moveTo>
                    <a:pt x="0" y="0"/>
                  </a:moveTo>
                  <a:lnTo>
                    <a:pt x="21600" y="21600"/>
                  </a:lnTo>
                  <a:lnTo>
                    <a:pt x="18514" y="10852"/>
                  </a:lnTo>
                  <a:lnTo>
                    <a:pt x="0" y="0"/>
                  </a:lnTo>
                  <a:close/>
                </a:path>
              </a:pathLst>
            </a:custGeom>
            <a:solidFill>
              <a:srgbClr val="CCD4D9"/>
            </a:solidFill>
            <a:ln w="12700" cap="flat">
              <a:noFill/>
              <a:miter lim="400000"/>
            </a:ln>
            <a:effectLst/>
          </p:spPr>
          <p:txBody>
            <a:bodyPr wrap="square" lIns="0" tIns="0" rIns="0" bIns="0" numCol="1" anchor="ctr">
              <a:noAutofit/>
            </a:bodyPr>
            <a:lstStyle/>
            <a:p>
              <a:pPr defTabSz="342900">
                <a:lnSpc>
                  <a:spcPct val="100000"/>
                </a:lnSpc>
                <a:spcBef>
                  <a:spcPts val="0"/>
                </a:spcBef>
                <a:defRPr sz="1400">
                  <a:latin typeface="Arial"/>
                  <a:ea typeface="Arial"/>
                  <a:cs typeface="Arial"/>
                  <a:sym typeface="Arial"/>
                </a:defRPr>
              </a:pPr>
              <a:endParaRPr sz="525"/>
            </a:p>
          </p:txBody>
        </p:sp>
        <p:sp>
          <p:nvSpPr>
            <p:cNvPr id="156" name="Google Shape;10560;p32">
              <a:extLst>
                <a:ext uri="{FF2B5EF4-FFF2-40B4-BE49-F238E27FC236}">
                  <a16:creationId xmlns:a16="http://schemas.microsoft.com/office/drawing/2014/main" id="{D6845277-CDD5-069E-428F-87F4CCC770C6}"/>
                </a:ext>
              </a:extLst>
            </p:cNvPr>
            <p:cNvSpPr/>
            <p:nvPr/>
          </p:nvSpPr>
          <p:spPr>
            <a:xfrm>
              <a:off x="11995303" y="5566252"/>
              <a:ext cx="73148" cy="139691"/>
            </a:xfrm>
            <a:custGeom>
              <a:avLst/>
              <a:gdLst/>
              <a:ahLst/>
              <a:cxnLst>
                <a:cxn ang="0">
                  <a:pos x="wd2" y="hd2"/>
                </a:cxn>
                <a:cxn ang="5400000">
                  <a:pos x="wd2" y="hd2"/>
                </a:cxn>
                <a:cxn ang="10800000">
                  <a:pos x="wd2" y="hd2"/>
                </a:cxn>
                <a:cxn ang="16200000">
                  <a:pos x="wd2" y="hd2"/>
                </a:cxn>
              </a:cxnLst>
              <a:rect l="0" t="0" r="r" b="b"/>
              <a:pathLst>
                <a:path w="21600" h="21600" extrusionOk="0">
                  <a:moveTo>
                    <a:pt x="16956" y="0"/>
                  </a:moveTo>
                  <a:lnTo>
                    <a:pt x="16182" y="1935"/>
                  </a:lnTo>
                  <a:lnTo>
                    <a:pt x="17730" y="2709"/>
                  </a:lnTo>
                  <a:lnTo>
                    <a:pt x="16956" y="4626"/>
                  </a:lnTo>
                  <a:lnTo>
                    <a:pt x="15408" y="4626"/>
                  </a:lnTo>
                  <a:lnTo>
                    <a:pt x="13122" y="3870"/>
                  </a:lnTo>
                  <a:lnTo>
                    <a:pt x="10026" y="4626"/>
                  </a:lnTo>
                  <a:lnTo>
                    <a:pt x="3870" y="6174"/>
                  </a:lnTo>
                  <a:lnTo>
                    <a:pt x="774" y="8496"/>
                  </a:lnTo>
                  <a:lnTo>
                    <a:pt x="3870" y="9639"/>
                  </a:lnTo>
                  <a:lnTo>
                    <a:pt x="2322" y="10413"/>
                  </a:lnTo>
                  <a:lnTo>
                    <a:pt x="0" y="10413"/>
                  </a:lnTo>
                  <a:lnTo>
                    <a:pt x="774" y="11961"/>
                  </a:lnTo>
                  <a:lnTo>
                    <a:pt x="3870" y="12735"/>
                  </a:lnTo>
                  <a:lnTo>
                    <a:pt x="3870" y="13896"/>
                  </a:lnTo>
                  <a:lnTo>
                    <a:pt x="2322" y="14283"/>
                  </a:lnTo>
                  <a:lnTo>
                    <a:pt x="3870" y="15426"/>
                  </a:lnTo>
                  <a:lnTo>
                    <a:pt x="6156" y="16200"/>
                  </a:lnTo>
                  <a:lnTo>
                    <a:pt x="6156" y="17748"/>
                  </a:lnTo>
                  <a:lnTo>
                    <a:pt x="7704" y="17748"/>
                  </a:lnTo>
                  <a:lnTo>
                    <a:pt x="9252" y="18522"/>
                  </a:lnTo>
                  <a:lnTo>
                    <a:pt x="7704" y="18135"/>
                  </a:lnTo>
                  <a:lnTo>
                    <a:pt x="5382" y="19665"/>
                  </a:lnTo>
                  <a:lnTo>
                    <a:pt x="7704" y="20439"/>
                  </a:lnTo>
                  <a:lnTo>
                    <a:pt x="13122" y="21600"/>
                  </a:lnTo>
                  <a:lnTo>
                    <a:pt x="16956" y="20439"/>
                  </a:lnTo>
                  <a:lnTo>
                    <a:pt x="20052" y="17361"/>
                  </a:lnTo>
                  <a:lnTo>
                    <a:pt x="20052" y="14652"/>
                  </a:lnTo>
                  <a:lnTo>
                    <a:pt x="21600" y="10026"/>
                  </a:lnTo>
                  <a:lnTo>
                    <a:pt x="20052" y="5787"/>
                  </a:lnTo>
                  <a:lnTo>
                    <a:pt x="20052" y="2709"/>
                  </a:lnTo>
                  <a:lnTo>
                    <a:pt x="19278" y="0"/>
                  </a:lnTo>
                  <a:close/>
                </a:path>
              </a:pathLst>
            </a:custGeom>
            <a:solidFill>
              <a:srgbClr val="CCD4D9"/>
            </a:solidFill>
            <a:ln w="12700" cap="flat">
              <a:noFill/>
              <a:miter lim="400000"/>
            </a:ln>
            <a:effectLst/>
          </p:spPr>
          <p:txBody>
            <a:bodyPr wrap="square" lIns="0" tIns="0" rIns="0" bIns="0" numCol="1" anchor="ctr">
              <a:noAutofit/>
            </a:bodyPr>
            <a:lstStyle/>
            <a:p>
              <a:pPr defTabSz="342900">
                <a:lnSpc>
                  <a:spcPct val="100000"/>
                </a:lnSpc>
                <a:spcBef>
                  <a:spcPts val="0"/>
                </a:spcBef>
                <a:defRPr sz="1400">
                  <a:latin typeface="Arial"/>
                  <a:ea typeface="Arial"/>
                  <a:cs typeface="Arial"/>
                  <a:sym typeface="Arial"/>
                </a:defRPr>
              </a:pPr>
              <a:endParaRPr sz="525"/>
            </a:p>
          </p:txBody>
        </p:sp>
        <p:sp>
          <p:nvSpPr>
            <p:cNvPr id="157" name="Google Shape;10561;p32">
              <a:extLst>
                <a:ext uri="{FF2B5EF4-FFF2-40B4-BE49-F238E27FC236}">
                  <a16:creationId xmlns:a16="http://schemas.microsoft.com/office/drawing/2014/main" id="{DCBFF696-BD79-644D-8E17-62F3917FD713}"/>
                </a:ext>
              </a:extLst>
            </p:cNvPr>
            <p:cNvSpPr/>
            <p:nvPr/>
          </p:nvSpPr>
          <p:spPr>
            <a:xfrm>
              <a:off x="10835747" y="5503914"/>
              <a:ext cx="801713" cy="640996"/>
            </a:xfrm>
            <a:custGeom>
              <a:avLst/>
              <a:gdLst/>
              <a:ahLst/>
              <a:cxnLst>
                <a:cxn ang="0">
                  <a:pos x="wd2" y="hd2"/>
                </a:cxn>
                <a:cxn ang="5400000">
                  <a:pos x="wd2" y="hd2"/>
                </a:cxn>
                <a:cxn ang="10800000">
                  <a:pos x="wd2" y="hd2"/>
                </a:cxn>
                <a:cxn ang="16200000">
                  <a:pos x="wd2" y="hd2"/>
                </a:cxn>
              </a:cxnLst>
              <a:rect l="0" t="0" r="r" b="b"/>
              <a:pathLst>
                <a:path w="21600" h="21600" extrusionOk="0">
                  <a:moveTo>
                    <a:pt x="2744" y="0"/>
                  </a:moveTo>
                  <a:lnTo>
                    <a:pt x="2462" y="169"/>
                  </a:lnTo>
                  <a:lnTo>
                    <a:pt x="2391" y="84"/>
                  </a:lnTo>
                  <a:lnTo>
                    <a:pt x="1688" y="506"/>
                  </a:lnTo>
                  <a:lnTo>
                    <a:pt x="1759" y="839"/>
                  </a:lnTo>
                  <a:lnTo>
                    <a:pt x="2041" y="1008"/>
                  </a:lnTo>
                  <a:lnTo>
                    <a:pt x="1759" y="1345"/>
                  </a:lnTo>
                  <a:lnTo>
                    <a:pt x="1127" y="1430"/>
                  </a:lnTo>
                  <a:lnTo>
                    <a:pt x="844" y="1345"/>
                  </a:lnTo>
                  <a:lnTo>
                    <a:pt x="141" y="1683"/>
                  </a:lnTo>
                  <a:lnTo>
                    <a:pt x="0" y="2185"/>
                  </a:lnTo>
                  <a:lnTo>
                    <a:pt x="141" y="2691"/>
                  </a:lnTo>
                  <a:lnTo>
                    <a:pt x="420" y="2607"/>
                  </a:lnTo>
                  <a:lnTo>
                    <a:pt x="420" y="2775"/>
                  </a:lnTo>
                  <a:lnTo>
                    <a:pt x="632" y="2944"/>
                  </a:lnTo>
                  <a:lnTo>
                    <a:pt x="491" y="3530"/>
                  </a:lnTo>
                  <a:lnTo>
                    <a:pt x="703" y="3615"/>
                  </a:lnTo>
                  <a:lnTo>
                    <a:pt x="985" y="3362"/>
                  </a:lnTo>
                  <a:lnTo>
                    <a:pt x="844" y="3868"/>
                  </a:lnTo>
                  <a:lnTo>
                    <a:pt x="1056" y="4036"/>
                  </a:lnTo>
                  <a:lnTo>
                    <a:pt x="844" y="4370"/>
                  </a:lnTo>
                  <a:lnTo>
                    <a:pt x="1197" y="4454"/>
                  </a:lnTo>
                  <a:lnTo>
                    <a:pt x="773" y="5045"/>
                  </a:lnTo>
                  <a:lnTo>
                    <a:pt x="773" y="5129"/>
                  </a:lnTo>
                  <a:lnTo>
                    <a:pt x="1618" y="4876"/>
                  </a:lnTo>
                  <a:lnTo>
                    <a:pt x="1971" y="5045"/>
                  </a:lnTo>
                  <a:lnTo>
                    <a:pt x="1900" y="5547"/>
                  </a:lnTo>
                  <a:lnTo>
                    <a:pt x="2112" y="5884"/>
                  </a:lnTo>
                  <a:lnTo>
                    <a:pt x="2674" y="5462"/>
                  </a:lnTo>
                  <a:lnTo>
                    <a:pt x="3729" y="5715"/>
                  </a:lnTo>
                  <a:lnTo>
                    <a:pt x="4079" y="5294"/>
                  </a:lnTo>
                  <a:lnTo>
                    <a:pt x="4994" y="5462"/>
                  </a:lnTo>
                  <a:lnTo>
                    <a:pt x="5065" y="5968"/>
                  </a:lnTo>
                  <a:lnTo>
                    <a:pt x="5418" y="6555"/>
                  </a:lnTo>
                  <a:lnTo>
                    <a:pt x="5347" y="6976"/>
                  </a:lnTo>
                  <a:lnTo>
                    <a:pt x="4856" y="6976"/>
                  </a:lnTo>
                  <a:lnTo>
                    <a:pt x="4150" y="7816"/>
                  </a:lnTo>
                  <a:lnTo>
                    <a:pt x="4220" y="8491"/>
                  </a:lnTo>
                  <a:lnTo>
                    <a:pt x="4150" y="9916"/>
                  </a:lnTo>
                  <a:lnTo>
                    <a:pt x="3659" y="10507"/>
                  </a:lnTo>
                  <a:lnTo>
                    <a:pt x="4012" y="10925"/>
                  </a:lnTo>
                  <a:lnTo>
                    <a:pt x="3518" y="11768"/>
                  </a:lnTo>
                  <a:lnTo>
                    <a:pt x="3165" y="11599"/>
                  </a:lnTo>
                  <a:lnTo>
                    <a:pt x="2744" y="11768"/>
                  </a:lnTo>
                  <a:lnTo>
                    <a:pt x="3235" y="12860"/>
                  </a:lnTo>
                  <a:lnTo>
                    <a:pt x="3659" y="13194"/>
                  </a:lnTo>
                  <a:lnTo>
                    <a:pt x="3659" y="14118"/>
                  </a:lnTo>
                  <a:lnTo>
                    <a:pt x="3097" y="14877"/>
                  </a:lnTo>
                  <a:lnTo>
                    <a:pt x="3306" y="15547"/>
                  </a:lnTo>
                  <a:lnTo>
                    <a:pt x="3800" y="15547"/>
                  </a:lnTo>
                  <a:lnTo>
                    <a:pt x="3659" y="15969"/>
                  </a:lnTo>
                  <a:lnTo>
                    <a:pt x="3235" y="16387"/>
                  </a:lnTo>
                  <a:lnTo>
                    <a:pt x="2815" y="17395"/>
                  </a:lnTo>
                  <a:lnTo>
                    <a:pt x="3097" y="17901"/>
                  </a:lnTo>
                  <a:lnTo>
                    <a:pt x="3097" y="18487"/>
                  </a:lnTo>
                  <a:lnTo>
                    <a:pt x="3447" y="18572"/>
                  </a:lnTo>
                  <a:lnTo>
                    <a:pt x="3941" y="18656"/>
                  </a:lnTo>
                  <a:lnTo>
                    <a:pt x="4715" y="19580"/>
                  </a:lnTo>
                  <a:lnTo>
                    <a:pt x="4644" y="19748"/>
                  </a:lnTo>
                  <a:lnTo>
                    <a:pt x="4994" y="20757"/>
                  </a:lnTo>
                  <a:lnTo>
                    <a:pt x="5630" y="21516"/>
                  </a:lnTo>
                  <a:lnTo>
                    <a:pt x="6191" y="21600"/>
                  </a:lnTo>
                  <a:lnTo>
                    <a:pt x="6756" y="21178"/>
                  </a:lnTo>
                  <a:lnTo>
                    <a:pt x="6756" y="20757"/>
                  </a:lnTo>
                  <a:lnTo>
                    <a:pt x="7035" y="20423"/>
                  </a:lnTo>
                  <a:lnTo>
                    <a:pt x="7741" y="20339"/>
                  </a:lnTo>
                  <a:lnTo>
                    <a:pt x="8303" y="19580"/>
                  </a:lnTo>
                  <a:lnTo>
                    <a:pt x="9006" y="19499"/>
                  </a:lnTo>
                  <a:lnTo>
                    <a:pt x="9359" y="19331"/>
                  </a:lnTo>
                  <a:lnTo>
                    <a:pt x="10203" y="19580"/>
                  </a:lnTo>
                  <a:lnTo>
                    <a:pt x="10694" y="19748"/>
                  </a:lnTo>
                  <a:lnTo>
                    <a:pt x="10765" y="19499"/>
                  </a:lnTo>
                  <a:lnTo>
                    <a:pt x="11118" y="19499"/>
                  </a:lnTo>
                  <a:lnTo>
                    <a:pt x="11468" y="19833"/>
                  </a:lnTo>
                  <a:lnTo>
                    <a:pt x="11750" y="19499"/>
                  </a:lnTo>
                  <a:lnTo>
                    <a:pt x="11962" y="19078"/>
                  </a:lnTo>
                  <a:lnTo>
                    <a:pt x="12315" y="19499"/>
                  </a:lnTo>
                  <a:lnTo>
                    <a:pt x="12735" y="19748"/>
                  </a:lnTo>
                  <a:lnTo>
                    <a:pt x="13159" y="18909"/>
                  </a:lnTo>
                  <a:lnTo>
                    <a:pt x="13159" y="18487"/>
                  </a:lnTo>
                  <a:lnTo>
                    <a:pt x="14282" y="17817"/>
                  </a:lnTo>
                  <a:lnTo>
                    <a:pt x="14989" y="17817"/>
                  </a:lnTo>
                  <a:lnTo>
                    <a:pt x="15197" y="17479"/>
                  </a:lnTo>
                  <a:lnTo>
                    <a:pt x="14989" y="17315"/>
                  </a:lnTo>
                  <a:lnTo>
                    <a:pt x="15126" y="16640"/>
                  </a:lnTo>
                  <a:lnTo>
                    <a:pt x="15691" y="15632"/>
                  </a:lnTo>
                  <a:lnTo>
                    <a:pt x="15691" y="15126"/>
                  </a:lnTo>
                  <a:lnTo>
                    <a:pt x="16324" y="14877"/>
                  </a:lnTo>
                  <a:lnTo>
                    <a:pt x="16747" y="14371"/>
                  </a:lnTo>
                  <a:lnTo>
                    <a:pt x="16324" y="13615"/>
                  </a:lnTo>
                  <a:lnTo>
                    <a:pt x="16041" y="13447"/>
                  </a:lnTo>
                  <a:lnTo>
                    <a:pt x="15974" y="13025"/>
                  </a:lnTo>
                  <a:lnTo>
                    <a:pt x="15621" y="12354"/>
                  </a:lnTo>
                  <a:lnTo>
                    <a:pt x="15903" y="12017"/>
                  </a:lnTo>
                  <a:lnTo>
                    <a:pt x="16677" y="10591"/>
                  </a:lnTo>
                  <a:lnTo>
                    <a:pt x="17026" y="10338"/>
                  </a:lnTo>
                  <a:lnTo>
                    <a:pt x="17591" y="9246"/>
                  </a:lnTo>
                  <a:lnTo>
                    <a:pt x="17733" y="9330"/>
                  </a:lnTo>
                  <a:lnTo>
                    <a:pt x="17662" y="9414"/>
                  </a:lnTo>
                  <a:lnTo>
                    <a:pt x="17662" y="9499"/>
                  </a:lnTo>
                  <a:lnTo>
                    <a:pt x="17941" y="9330"/>
                  </a:lnTo>
                  <a:lnTo>
                    <a:pt x="18012" y="8824"/>
                  </a:lnTo>
                  <a:lnTo>
                    <a:pt x="17803" y="8571"/>
                  </a:lnTo>
                  <a:lnTo>
                    <a:pt x="18294" y="8238"/>
                  </a:lnTo>
                  <a:lnTo>
                    <a:pt x="18718" y="7816"/>
                  </a:lnTo>
                  <a:lnTo>
                    <a:pt x="19421" y="7816"/>
                  </a:lnTo>
                  <a:lnTo>
                    <a:pt x="20053" y="7563"/>
                  </a:lnTo>
                  <a:lnTo>
                    <a:pt x="20406" y="6976"/>
                  </a:lnTo>
                  <a:lnTo>
                    <a:pt x="21109" y="6470"/>
                  </a:lnTo>
                  <a:lnTo>
                    <a:pt x="21250" y="6053"/>
                  </a:lnTo>
                  <a:lnTo>
                    <a:pt x="21321" y="5547"/>
                  </a:lnTo>
                  <a:lnTo>
                    <a:pt x="21250" y="4792"/>
                  </a:lnTo>
                  <a:lnTo>
                    <a:pt x="21600" y="4623"/>
                  </a:lnTo>
                  <a:lnTo>
                    <a:pt x="21600" y="4370"/>
                  </a:lnTo>
                  <a:lnTo>
                    <a:pt x="21321" y="4285"/>
                  </a:lnTo>
                  <a:lnTo>
                    <a:pt x="20897" y="3530"/>
                  </a:lnTo>
                  <a:lnTo>
                    <a:pt x="20053" y="3615"/>
                  </a:lnTo>
                  <a:lnTo>
                    <a:pt x="19491" y="3362"/>
                  </a:lnTo>
                  <a:lnTo>
                    <a:pt x="18926" y="3362"/>
                  </a:lnTo>
                  <a:lnTo>
                    <a:pt x="18577" y="3109"/>
                  </a:lnTo>
                  <a:lnTo>
                    <a:pt x="17662" y="3109"/>
                  </a:lnTo>
                  <a:lnTo>
                    <a:pt x="17309" y="3530"/>
                  </a:lnTo>
                  <a:lnTo>
                    <a:pt x="17026" y="3362"/>
                  </a:lnTo>
                  <a:lnTo>
                    <a:pt x="16535" y="3362"/>
                  </a:lnTo>
                  <a:lnTo>
                    <a:pt x="16112" y="2775"/>
                  </a:lnTo>
                  <a:lnTo>
                    <a:pt x="15762" y="3024"/>
                  </a:lnTo>
                  <a:lnTo>
                    <a:pt x="15409" y="2607"/>
                  </a:lnTo>
                  <a:lnTo>
                    <a:pt x="14565" y="2269"/>
                  </a:lnTo>
                  <a:lnTo>
                    <a:pt x="14074" y="2354"/>
                  </a:lnTo>
                  <a:lnTo>
                    <a:pt x="14144" y="2101"/>
                  </a:lnTo>
                  <a:lnTo>
                    <a:pt x="14074" y="1514"/>
                  </a:lnTo>
                  <a:lnTo>
                    <a:pt x="13791" y="1514"/>
                  </a:lnTo>
                  <a:lnTo>
                    <a:pt x="13791" y="1430"/>
                  </a:lnTo>
                  <a:lnTo>
                    <a:pt x="13438" y="1261"/>
                  </a:lnTo>
                  <a:lnTo>
                    <a:pt x="13297" y="1345"/>
                  </a:lnTo>
                  <a:lnTo>
                    <a:pt x="13018" y="1345"/>
                  </a:lnTo>
                  <a:lnTo>
                    <a:pt x="12806" y="1683"/>
                  </a:lnTo>
                  <a:lnTo>
                    <a:pt x="11750" y="924"/>
                  </a:lnTo>
                  <a:lnTo>
                    <a:pt x="11400" y="924"/>
                  </a:lnTo>
                  <a:lnTo>
                    <a:pt x="11047" y="1345"/>
                  </a:lnTo>
                  <a:lnTo>
                    <a:pt x="10344" y="1092"/>
                  </a:lnTo>
                  <a:lnTo>
                    <a:pt x="10203" y="675"/>
                  </a:lnTo>
                  <a:lnTo>
                    <a:pt x="9500" y="590"/>
                  </a:lnTo>
                  <a:lnTo>
                    <a:pt x="8515" y="1092"/>
                  </a:lnTo>
                  <a:lnTo>
                    <a:pt x="7879" y="924"/>
                  </a:lnTo>
                  <a:lnTo>
                    <a:pt x="6474" y="675"/>
                  </a:lnTo>
                  <a:lnTo>
                    <a:pt x="5979" y="422"/>
                  </a:lnTo>
                  <a:lnTo>
                    <a:pt x="5909" y="169"/>
                  </a:lnTo>
                  <a:lnTo>
                    <a:pt x="5276" y="422"/>
                  </a:lnTo>
                  <a:lnTo>
                    <a:pt x="4715" y="590"/>
                  </a:lnTo>
                  <a:lnTo>
                    <a:pt x="4291" y="422"/>
                  </a:lnTo>
                  <a:lnTo>
                    <a:pt x="3941" y="422"/>
                  </a:lnTo>
                  <a:lnTo>
                    <a:pt x="3588" y="675"/>
                  </a:lnTo>
                  <a:lnTo>
                    <a:pt x="3165" y="84"/>
                  </a:lnTo>
                  <a:lnTo>
                    <a:pt x="2744" y="0"/>
                  </a:lnTo>
                  <a:close/>
                </a:path>
              </a:pathLst>
            </a:custGeom>
            <a:solidFill>
              <a:srgbClr val="100690"/>
            </a:solidFill>
            <a:ln w="12700" cap="flat">
              <a:noFill/>
              <a:miter lim="400000"/>
            </a:ln>
            <a:effectLst/>
          </p:spPr>
          <p:txBody>
            <a:bodyPr wrap="square" lIns="0" tIns="0" rIns="0" bIns="0" numCol="1" anchor="ctr">
              <a:noAutofit/>
            </a:bodyPr>
            <a:lstStyle/>
            <a:p>
              <a:pPr defTabSz="342900">
                <a:lnSpc>
                  <a:spcPct val="100000"/>
                </a:lnSpc>
                <a:spcBef>
                  <a:spcPts val="0"/>
                </a:spcBef>
                <a:defRPr sz="1400">
                  <a:latin typeface="Arial"/>
                  <a:ea typeface="Arial"/>
                  <a:cs typeface="Arial"/>
                  <a:sym typeface="Arial"/>
                </a:defRPr>
              </a:pPr>
              <a:endParaRPr sz="525"/>
            </a:p>
          </p:txBody>
        </p:sp>
        <p:sp>
          <p:nvSpPr>
            <p:cNvPr id="158" name="Google Shape;10562;p32">
              <a:extLst>
                <a:ext uri="{FF2B5EF4-FFF2-40B4-BE49-F238E27FC236}">
                  <a16:creationId xmlns:a16="http://schemas.microsoft.com/office/drawing/2014/main" id="{D16F9807-88FD-10F8-3A33-8EA95E143EDC}"/>
                </a:ext>
              </a:extLst>
            </p:cNvPr>
            <p:cNvSpPr/>
            <p:nvPr/>
          </p:nvSpPr>
          <p:spPr>
            <a:xfrm>
              <a:off x="14484191" y="5808197"/>
              <a:ext cx="125444" cy="94758"/>
            </a:xfrm>
            <a:custGeom>
              <a:avLst/>
              <a:gdLst/>
              <a:ahLst/>
              <a:cxnLst>
                <a:cxn ang="0">
                  <a:pos x="wd2" y="hd2"/>
                </a:cxn>
                <a:cxn ang="5400000">
                  <a:pos x="wd2" y="hd2"/>
                </a:cxn>
                <a:cxn ang="10800000">
                  <a:pos x="wd2" y="hd2"/>
                </a:cxn>
                <a:cxn ang="16200000">
                  <a:pos x="wd2" y="hd2"/>
                </a:cxn>
              </a:cxnLst>
              <a:rect l="0" t="0" r="r" b="b"/>
              <a:pathLst>
                <a:path w="21600" h="21600" extrusionOk="0">
                  <a:moveTo>
                    <a:pt x="4062" y="0"/>
                  </a:moveTo>
                  <a:lnTo>
                    <a:pt x="1805" y="1712"/>
                  </a:lnTo>
                  <a:lnTo>
                    <a:pt x="0" y="1712"/>
                  </a:lnTo>
                  <a:lnTo>
                    <a:pt x="0" y="2853"/>
                  </a:lnTo>
                  <a:lnTo>
                    <a:pt x="903" y="2853"/>
                  </a:lnTo>
                  <a:lnTo>
                    <a:pt x="2257" y="5108"/>
                  </a:lnTo>
                  <a:lnTo>
                    <a:pt x="4062" y="5108"/>
                  </a:lnTo>
                  <a:lnTo>
                    <a:pt x="5395" y="7961"/>
                  </a:lnTo>
                  <a:lnTo>
                    <a:pt x="4492" y="10243"/>
                  </a:lnTo>
                  <a:lnTo>
                    <a:pt x="10338" y="13639"/>
                  </a:lnTo>
                  <a:lnTo>
                    <a:pt x="10789" y="17063"/>
                  </a:lnTo>
                  <a:lnTo>
                    <a:pt x="14400" y="19318"/>
                  </a:lnTo>
                  <a:lnTo>
                    <a:pt x="17087" y="19318"/>
                  </a:lnTo>
                  <a:lnTo>
                    <a:pt x="21149" y="21600"/>
                  </a:lnTo>
                  <a:lnTo>
                    <a:pt x="21600" y="19318"/>
                  </a:lnTo>
                  <a:lnTo>
                    <a:pt x="15754" y="8531"/>
                  </a:lnTo>
                  <a:lnTo>
                    <a:pt x="12595" y="7390"/>
                  </a:lnTo>
                  <a:lnTo>
                    <a:pt x="10789" y="2282"/>
                  </a:lnTo>
                  <a:lnTo>
                    <a:pt x="8554" y="2282"/>
                  </a:lnTo>
                  <a:lnTo>
                    <a:pt x="7651" y="3396"/>
                  </a:lnTo>
                  <a:lnTo>
                    <a:pt x="4062" y="0"/>
                  </a:lnTo>
                  <a:close/>
                </a:path>
              </a:pathLst>
            </a:custGeom>
            <a:solidFill>
              <a:srgbClr val="CAD4D8"/>
            </a:solidFill>
            <a:ln w="12700" cap="flat">
              <a:noFill/>
              <a:miter lim="400000"/>
            </a:ln>
            <a:effectLst/>
          </p:spPr>
          <p:txBody>
            <a:bodyPr wrap="square" lIns="0" tIns="0" rIns="0" bIns="0" numCol="1" anchor="ctr">
              <a:noAutofit/>
            </a:bodyPr>
            <a:lstStyle/>
            <a:p>
              <a:pPr defTabSz="342900">
                <a:lnSpc>
                  <a:spcPct val="100000"/>
                </a:lnSpc>
                <a:spcBef>
                  <a:spcPts val="0"/>
                </a:spcBef>
                <a:defRPr sz="1400">
                  <a:latin typeface="Arial"/>
                  <a:ea typeface="Arial"/>
                  <a:cs typeface="Arial"/>
                  <a:sym typeface="Arial"/>
                </a:defRPr>
              </a:pPr>
              <a:endParaRPr sz="525"/>
            </a:p>
          </p:txBody>
        </p:sp>
        <p:sp>
          <p:nvSpPr>
            <p:cNvPr id="159" name="Google Shape;10563;p32">
              <a:extLst>
                <a:ext uri="{FF2B5EF4-FFF2-40B4-BE49-F238E27FC236}">
                  <a16:creationId xmlns:a16="http://schemas.microsoft.com/office/drawing/2014/main" id="{95D9252F-255D-9D54-E93C-EF9D8BDF1B13}"/>
                </a:ext>
              </a:extLst>
            </p:cNvPr>
            <p:cNvSpPr/>
            <p:nvPr/>
          </p:nvSpPr>
          <p:spPr>
            <a:xfrm>
              <a:off x="14452860" y="5820710"/>
              <a:ext cx="1472981" cy="1132181"/>
            </a:xfrm>
            <a:custGeom>
              <a:avLst/>
              <a:gdLst/>
              <a:ahLst/>
              <a:cxnLst>
                <a:cxn ang="0">
                  <a:pos x="wd2" y="hd2"/>
                </a:cxn>
                <a:cxn ang="5400000">
                  <a:pos x="wd2" y="hd2"/>
                </a:cxn>
                <a:cxn ang="10800000">
                  <a:pos x="wd2" y="hd2"/>
                </a:cxn>
                <a:cxn ang="16200000">
                  <a:pos x="wd2" y="hd2"/>
                </a:cxn>
              </a:cxnLst>
              <a:rect l="0" t="0" r="r" b="b"/>
              <a:pathLst>
                <a:path w="21600" h="21600" extrusionOk="0">
                  <a:moveTo>
                    <a:pt x="919" y="4234"/>
                  </a:moveTo>
                  <a:lnTo>
                    <a:pt x="919" y="4282"/>
                  </a:lnTo>
                  <a:lnTo>
                    <a:pt x="926" y="4236"/>
                  </a:lnTo>
                  <a:lnTo>
                    <a:pt x="919" y="4234"/>
                  </a:lnTo>
                  <a:close/>
                  <a:moveTo>
                    <a:pt x="459" y="0"/>
                  </a:moveTo>
                  <a:lnTo>
                    <a:pt x="383" y="141"/>
                  </a:lnTo>
                  <a:lnTo>
                    <a:pt x="269" y="475"/>
                  </a:lnTo>
                  <a:lnTo>
                    <a:pt x="0" y="475"/>
                  </a:lnTo>
                  <a:lnTo>
                    <a:pt x="0" y="619"/>
                  </a:lnTo>
                  <a:lnTo>
                    <a:pt x="77" y="903"/>
                  </a:lnTo>
                  <a:lnTo>
                    <a:pt x="192" y="1378"/>
                  </a:lnTo>
                  <a:lnTo>
                    <a:pt x="192" y="1949"/>
                  </a:lnTo>
                  <a:lnTo>
                    <a:pt x="421" y="2044"/>
                  </a:lnTo>
                  <a:lnTo>
                    <a:pt x="459" y="2140"/>
                  </a:lnTo>
                  <a:lnTo>
                    <a:pt x="344" y="2567"/>
                  </a:lnTo>
                  <a:lnTo>
                    <a:pt x="383" y="2902"/>
                  </a:lnTo>
                  <a:lnTo>
                    <a:pt x="344" y="3093"/>
                  </a:lnTo>
                  <a:lnTo>
                    <a:pt x="613" y="3234"/>
                  </a:lnTo>
                  <a:lnTo>
                    <a:pt x="842" y="3759"/>
                  </a:lnTo>
                  <a:lnTo>
                    <a:pt x="957" y="4043"/>
                  </a:lnTo>
                  <a:lnTo>
                    <a:pt x="926" y="4236"/>
                  </a:lnTo>
                  <a:lnTo>
                    <a:pt x="1111" y="4282"/>
                  </a:lnTo>
                  <a:lnTo>
                    <a:pt x="1226" y="4566"/>
                  </a:lnTo>
                  <a:lnTo>
                    <a:pt x="1188" y="4805"/>
                  </a:lnTo>
                  <a:lnTo>
                    <a:pt x="1303" y="5137"/>
                  </a:lnTo>
                  <a:lnTo>
                    <a:pt x="1494" y="5137"/>
                  </a:lnTo>
                  <a:lnTo>
                    <a:pt x="1570" y="5376"/>
                  </a:lnTo>
                  <a:lnTo>
                    <a:pt x="1686" y="5660"/>
                  </a:lnTo>
                  <a:lnTo>
                    <a:pt x="1876" y="5755"/>
                  </a:lnTo>
                  <a:lnTo>
                    <a:pt x="1991" y="5851"/>
                  </a:lnTo>
                  <a:lnTo>
                    <a:pt x="2374" y="6090"/>
                  </a:lnTo>
                  <a:lnTo>
                    <a:pt x="2528" y="6137"/>
                  </a:lnTo>
                  <a:lnTo>
                    <a:pt x="2758" y="6090"/>
                  </a:lnTo>
                  <a:lnTo>
                    <a:pt x="2910" y="6185"/>
                  </a:lnTo>
                  <a:lnTo>
                    <a:pt x="3026" y="6233"/>
                  </a:lnTo>
                  <a:lnTo>
                    <a:pt x="2910" y="6326"/>
                  </a:lnTo>
                  <a:lnTo>
                    <a:pt x="2720" y="6422"/>
                  </a:lnTo>
                  <a:lnTo>
                    <a:pt x="2566" y="6422"/>
                  </a:lnTo>
                  <a:lnTo>
                    <a:pt x="2643" y="6804"/>
                  </a:lnTo>
                  <a:lnTo>
                    <a:pt x="2720" y="6851"/>
                  </a:lnTo>
                  <a:lnTo>
                    <a:pt x="2720" y="7327"/>
                  </a:lnTo>
                  <a:lnTo>
                    <a:pt x="2566" y="7374"/>
                  </a:lnTo>
                  <a:lnTo>
                    <a:pt x="2451" y="7374"/>
                  </a:lnTo>
                  <a:lnTo>
                    <a:pt x="2374" y="7802"/>
                  </a:lnTo>
                  <a:lnTo>
                    <a:pt x="2299" y="7897"/>
                  </a:lnTo>
                  <a:lnTo>
                    <a:pt x="2299" y="8373"/>
                  </a:lnTo>
                  <a:lnTo>
                    <a:pt x="2260" y="8564"/>
                  </a:lnTo>
                  <a:lnTo>
                    <a:pt x="2299" y="8707"/>
                  </a:lnTo>
                  <a:lnTo>
                    <a:pt x="2184" y="8800"/>
                  </a:lnTo>
                  <a:lnTo>
                    <a:pt x="2184" y="8991"/>
                  </a:lnTo>
                  <a:lnTo>
                    <a:pt x="2336" y="9039"/>
                  </a:lnTo>
                  <a:lnTo>
                    <a:pt x="2489" y="9230"/>
                  </a:lnTo>
                  <a:lnTo>
                    <a:pt x="2681" y="9278"/>
                  </a:lnTo>
                  <a:lnTo>
                    <a:pt x="2720" y="9466"/>
                  </a:lnTo>
                  <a:lnTo>
                    <a:pt x="2949" y="9705"/>
                  </a:lnTo>
                  <a:lnTo>
                    <a:pt x="2872" y="9989"/>
                  </a:lnTo>
                  <a:lnTo>
                    <a:pt x="2910" y="10037"/>
                  </a:lnTo>
                  <a:lnTo>
                    <a:pt x="2910" y="10228"/>
                  </a:lnTo>
                  <a:lnTo>
                    <a:pt x="3102" y="10419"/>
                  </a:lnTo>
                  <a:lnTo>
                    <a:pt x="3218" y="10371"/>
                  </a:lnTo>
                  <a:lnTo>
                    <a:pt x="3408" y="10276"/>
                  </a:lnTo>
                  <a:lnTo>
                    <a:pt x="4213" y="10942"/>
                  </a:lnTo>
                  <a:lnTo>
                    <a:pt x="4290" y="10894"/>
                  </a:lnTo>
                  <a:lnTo>
                    <a:pt x="4442" y="10990"/>
                  </a:lnTo>
                  <a:lnTo>
                    <a:pt x="4634" y="11465"/>
                  </a:lnTo>
                  <a:lnTo>
                    <a:pt x="4825" y="11608"/>
                  </a:lnTo>
                  <a:lnTo>
                    <a:pt x="5055" y="12179"/>
                  </a:lnTo>
                  <a:lnTo>
                    <a:pt x="4825" y="12418"/>
                  </a:lnTo>
                  <a:lnTo>
                    <a:pt x="4825" y="12845"/>
                  </a:lnTo>
                  <a:lnTo>
                    <a:pt x="4863" y="13225"/>
                  </a:lnTo>
                  <a:lnTo>
                    <a:pt x="5209" y="13225"/>
                  </a:lnTo>
                  <a:lnTo>
                    <a:pt x="5324" y="13987"/>
                  </a:lnTo>
                  <a:lnTo>
                    <a:pt x="5515" y="14178"/>
                  </a:lnTo>
                  <a:lnTo>
                    <a:pt x="5707" y="14273"/>
                  </a:lnTo>
                  <a:lnTo>
                    <a:pt x="5784" y="14321"/>
                  </a:lnTo>
                  <a:lnTo>
                    <a:pt x="5897" y="14273"/>
                  </a:lnTo>
                  <a:lnTo>
                    <a:pt x="5897" y="14414"/>
                  </a:lnTo>
                  <a:lnTo>
                    <a:pt x="6013" y="14653"/>
                  </a:lnTo>
                  <a:lnTo>
                    <a:pt x="6166" y="14653"/>
                  </a:lnTo>
                  <a:lnTo>
                    <a:pt x="6282" y="14510"/>
                  </a:lnTo>
                  <a:lnTo>
                    <a:pt x="6320" y="14226"/>
                  </a:lnTo>
                  <a:lnTo>
                    <a:pt x="6128" y="14082"/>
                  </a:lnTo>
                  <a:lnTo>
                    <a:pt x="6395" y="14082"/>
                  </a:lnTo>
                  <a:lnTo>
                    <a:pt x="6472" y="14035"/>
                  </a:lnTo>
                  <a:lnTo>
                    <a:pt x="6395" y="14178"/>
                  </a:lnTo>
                  <a:lnTo>
                    <a:pt x="6395" y="14321"/>
                  </a:lnTo>
                  <a:lnTo>
                    <a:pt x="6664" y="14462"/>
                  </a:lnTo>
                  <a:lnTo>
                    <a:pt x="6741" y="14414"/>
                  </a:lnTo>
                  <a:lnTo>
                    <a:pt x="6855" y="14653"/>
                  </a:lnTo>
                  <a:lnTo>
                    <a:pt x="6932" y="14653"/>
                  </a:lnTo>
                  <a:lnTo>
                    <a:pt x="7277" y="14321"/>
                  </a:lnTo>
                  <a:lnTo>
                    <a:pt x="7622" y="14749"/>
                  </a:lnTo>
                  <a:lnTo>
                    <a:pt x="7622" y="14985"/>
                  </a:lnTo>
                  <a:lnTo>
                    <a:pt x="8004" y="15604"/>
                  </a:lnTo>
                  <a:lnTo>
                    <a:pt x="8043" y="15986"/>
                  </a:lnTo>
                  <a:lnTo>
                    <a:pt x="8119" y="16081"/>
                  </a:lnTo>
                  <a:lnTo>
                    <a:pt x="8312" y="16081"/>
                  </a:lnTo>
                  <a:lnTo>
                    <a:pt x="8425" y="16318"/>
                  </a:lnTo>
                  <a:lnTo>
                    <a:pt x="8312" y="16318"/>
                  </a:lnTo>
                  <a:lnTo>
                    <a:pt x="8273" y="16222"/>
                  </a:lnTo>
                  <a:lnTo>
                    <a:pt x="8235" y="16318"/>
                  </a:lnTo>
                  <a:lnTo>
                    <a:pt x="8425" y="16461"/>
                  </a:lnTo>
                  <a:lnTo>
                    <a:pt x="8502" y="16413"/>
                  </a:lnTo>
                  <a:lnTo>
                    <a:pt x="8579" y="16652"/>
                  </a:lnTo>
                  <a:lnTo>
                    <a:pt x="8846" y="17555"/>
                  </a:lnTo>
                  <a:lnTo>
                    <a:pt x="9077" y="17650"/>
                  </a:lnTo>
                  <a:lnTo>
                    <a:pt x="9459" y="17650"/>
                  </a:lnTo>
                  <a:lnTo>
                    <a:pt x="9728" y="17746"/>
                  </a:lnTo>
                  <a:lnTo>
                    <a:pt x="9842" y="17889"/>
                  </a:lnTo>
                  <a:lnTo>
                    <a:pt x="10188" y="17889"/>
                  </a:lnTo>
                  <a:lnTo>
                    <a:pt x="10226" y="18032"/>
                  </a:lnTo>
                  <a:lnTo>
                    <a:pt x="10417" y="18032"/>
                  </a:lnTo>
                  <a:lnTo>
                    <a:pt x="10493" y="18125"/>
                  </a:lnTo>
                  <a:lnTo>
                    <a:pt x="10340" y="18269"/>
                  </a:lnTo>
                  <a:lnTo>
                    <a:pt x="10609" y="18698"/>
                  </a:lnTo>
                  <a:lnTo>
                    <a:pt x="10914" y="18744"/>
                  </a:lnTo>
                  <a:lnTo>
                    <a:pt x="11068" y="18935"/>
                  </a:lnTo>
                  <a:lnTo>
                    <a:pt x="11260" y="18935"/>
                  </a:lnTo>
                  <a:lnTo>
                    <a:pt x="11566" y="19317"/>
                  </a:lnTo>
                  <a:lnTo>
                    <a:pt x="11720" y="19269"/>
                  </a:lnTo>
                  <a:lnTo>
                    <a:pt x="11949" y="19221"/>
                  </a:lnTo>
                  <a:lnTo>
                    <a:pt x="12294" y="19317"/>
                  </a:lnTo>
                  <a:lnTo>
                    <a:pt x="12715" y="19697"/>
                  </a:lnTo>
                  <a:lnTo>
                    <a:pt x="13060" y="19269"/>
                  </a:lnTo>
                  <a:lnTo>
                    <a:pt x="13557" y="18983"/>
                  </a:lnTo>
                  <a:lnTo>
                    <a:pt x="13557" y="18935"/>
                  </a:lnTo>
                  <a:lnTo>
                    <a:pt x="13788" y="18935"/>
                  </a:lnTo>
                  <a:lnTo>
                    <a:pt x="14055" y="18698"/>
                  </a:lnTo>
                  <a:lnTo>
                    <a:pt x="14247" y="18555"/>
                  </a:lnTo>
                  <a:lnTo>
                    <a:pt x="14630" y="18603"/>
                  </a:lnTo>
                  <a:lnTo>
                    <a:pt x="14630" y="18744"/>
                  </a:lnTo>
                  <a:lnTo>
                    <a:pt x="14745" y="18744"/>
                  </a:lnTo>
                  <a:lnTo>
                    <a:pt x="14745" y="18839"/>
                  </a:lnTo>
                  <a:lnTo>
                    <a:pt x="14936" y="19221"/>
                  </a:lnTo>
                  <a:lnTo>
                    <a:pt x="15089" y="19697"/>
                  </a:lnTo>
                  <a:lnTo>
                    <a:pt x="15282" y="20172"/>
                  </a:lnTo>
                  <a:lnTo>
                    <a:pt x="15282" y="20506"/>
                  </a:lnTo>
                  <a:lnTo>
                    <a:pt x="15472" y="20743"/>
                  </a:lnTo>
                  <a:lnTo>
                    <a:pt x="16239" y="20743"/>
                  </a:lnTo>
                  <a:lnTo>
                    <a:pt x="16429" y="20934"/>
                  </a:lnTo>
                  <a:lnTo>
                    <a:pt x="16660" y="20647"/>
                  </a:lnTo>
                  <a:lnTo>
                    <a:pt x="16737" y="20695"/>
                  </a:lnTo>
                  <a:lnTo>
                    <a:pt x="17042" y="20981"/>
                  </a:lnTo>
                  <a:lnTo>
                    <a:pt x="17617" y="20934"/>
                  </a:lnTo>
                  <a:lnTo>
                    <a:pt x="17961" y="21125"/>
                  </a:lnTo>
                  <a:lnTo>
                    <a:pt x="18421" y="21173"/>
                  </a:lnTo>
                  <a:lnTo>
                    <a:pt x="18613" y="21218"/>
                  </a:lnTo>
                  <a:lnTo>
                    <a:pt x="18728" y="21173"/>
                  </a:lnTo>
                  <a:lnTo>
                    <a:pt x="18843" y="21361"/>
                  </a:lnTo>
                  <a:lnTo>
                    <a:pt x="18880" y="21361"/>
                  </a:lnTo>
                  <a:lnTo>
                    <a:pt x="18957" y="21125"/>
                  </a:lnTo>
                  <a:lnTo>
                    <a:pt x="19111" y="21125"/>
                  </a:lnTo>
                  <a:lnTo>
                    <a:pt x="19188" y="21313"/>
                  </a:lnTo>
                  <a:lnTo>
                    <a:pt x="19416" y="21409"/>
                  </a:lnTo>
                  <a:lnTo>
                    <a:pt x="19801" y="21600"/>
                  </a:lnTo>
                  <a:lnTo>
                    <a:pt x="19953" y="21457"/>
                  </a:lnTo>
                  <a:lnTo>
                    <a:pt x="19991" y="21361"/>
                  </a:lnTo>
                  <a:lnTo>
                    <a:pt x="20068" y="21361"/>
                  </a:lnTo>
                  <a:lnTo>
                    <a:pt x="20068" y="21173"/>
                  </a:lnTo>
                  <a:lnTo>
                    <a:pt x="20106" y="20695"/>
                  </a:lnTo>
                  <a:lnTo>
                    <a:pt x="19991" y="20411"/>
                  </a:lnTo>
                  <a:lnTo>
                    <a:pt x="20183" y="20124"/>
                  </a:lnTo>
                  <a:lnTo>
                    <a:pt x="20106" y="19888"/>
                  </a:lnTo>
                  <a:lnTo>
                    <a:pt x="20260" y="19649"/>
                  </a:lnTo>
                  <a:lnTo>
                    <a:pt x="20527" y="19458"/>
                  </a:lnTo>
                  <a:lnTo>
                    <a:pt x="20681" y="19317"/>
                  </a:lnTo>
                  <a:lnTo>
                    <a:pt x="21141" y="19174"/>
                  </a:lnTo>
                  <a:lnTo>
                    <a:pt x="21446" y="19269"/>
                  </a:lnTo>
                  <a:lnTo>
                    <a:pt x="21600" y="19078"/>
                  </a:lnTo>
                  <a:lnTo>
                    <a:pt x="21523" y="18555"/>
                  </a:lnTo>
                  <a:lnTo>
                    <a:pt x="21294" y="18316"/>
                  </a:lnTo>
                  <a:lnTo>
                    <a:pt x="21025" y="18364"/>
                  </a:lnTo>
                  <a:lnTo>
                    <a:pt x="20948" y="18125"/>
                  </a:lnTo>
                  <a:lnTo>
                    <a:pt x="20948" y="17793"/>
                  </a:lnTo>
                  <a:lnTo>
                    <a:pt x="20872" y="17507"/>
                  </a:lnTo>
                  <a:lnTo>
                    <a:pt x="20872" y="17032"/>
                  </a:lnTo>
                  <a:lnTo>
                    <a:pt x="20566" y="17032"/>
                  </a:lnTo>
                  <a:lnTo>
                    <a:pt x="20527" y="16843"/>
                  </a:lnTo>
                  <a:lnTo>
                    <a:pt x="20337" y="16795"/>
                  </a:lnTo>
                  <a:lnTo>
                    <a:pt x="19991" y="16700"/>
                  </a:lnTo>
                  <a:lnTo>
                    <a:pt x="19914" y="16604"/>
                  </a:lnTo>
                  <a:lnTo>
                    <a:pt x="19685" y="16413"/>
                  </a:lnTo>
                  <a:lnTo>
                    <a:pt x="19378" y="16081"/>
                  </a:lnTo>
                  <a:lnTo>
                    <a:pt x="19226" y="15747"/>
                  </a:lnTo>
                  <a:lnTo>
                    <a:pt x="18728" y="14796"/>
                  </a:lnTo>
                  <a:lnTo>
                    <a:pt x="19493" y="13512"/>
                  </a:lnTo>
                  <a:lnTo>
                    <a:pt x="19570" y="13321"/>
                  </a:lnTo>
                  <a:lnTo>
                    <a:pt x="19493" y="12798"/>
                  </a:lnTo>
                  <a:lnTo>
                    <a:pt x="19493" y="12418"/>
                  </a:lnTo>
                  <a:lnTo>
                    <a:pt x="19341" y="12036"/>
                  </a:lnTo>
                  <a:lnTo>
                    <a:pt x="18421" y="11940"/>
                  </a:lnTo>
                  <a:lnTo>
                    <a:pt x="18382" y="11465"/>
                  </a:lnTo>
                  <a:lnTo>
                    <a:pt x="18269" y="11229"/>
                  </a:lnTo>
                  <a:lnTo>
                    <a:pt x="18346" y="11085"/>
                  </a:lnTo>
                  <a:lnTo>
                    <a:pt x="18192" y="10467"/>
                  </a:lnTo>
                  <a:lnTo>
                    <a:pt x="17884" y="9801"/>
                  </a:lnTo>
                  <a:lnTo>
                    <a:pt x="18000" y="9466"/>
                  </a:lnTo>
                  <a:lnTo>
                    <a:pt x="18269" y="8943"/>
                  </a:lnTo>
                  <a:lnTo>
                    <a:pt x="18192" y="8943"/>
                  </a:lnTo>
                  <a:lnTo>
                    <a:pt x="17848" y="8848"/>
                  </a:lnTo>
                  <a:lnTo>
                    <a:pt x="17848" y="8564"/>
                  </a:lnTo>
                  <a:lnTo>
                    <a:pt x="17809" y="8088"/>
                  </a:lnTo>
                  <a:lnTo>
                    <a:pt x="17694" y="8088"/>
                  </a:lnTo>
                  <a:lnTo>
                    <a:pt x="17961" y="7754"/>
                  </a:lnTo>
                  <a:lnTo>
                    <a:pt x="17771" y="7563"/>
                  </a:lnTo>
                  <a:lnTo>
                    <a:pt x="17656" y="7374"/>
                  </a:lnTo>
                  <a:lnTo>
                    <a:pt x="17884" y="7327"/>
                  </a:lnTo>
                  <a:lnTo>
                    <a:pt x="18153" y="7088"/>
                  </a:lnTo>
                  <a:lnTo>
                    <a:pt x="18153" y="6897"/>
                  </a:lnTo>
                  <a:lnTo>
                    <a:pt x="18192" y="6851"/>
                  </a:lnTo>
                  <a:lnTo>
                    <a:pt x="18038" y="6613"/>
                  </a:lnTo>
                  <a:lnTo>
                    <a:pt x="18153" y="6422"/>
                  </a:lnTo>
                  <a:lnTo>
                    <a:pt x="18153" y="5851"/>
                  </a:lnTo>
                  <a:lnTo>
                    <a:pt x="18038" y="5614"/>
                  </a:lnTo>
                  <a:lnTo>
                    <a:pt x="18038" y="5423"/>
                  </a:lnTo>
                  <a:lnTo>
                    <a:pt x="17961" y="5137"/>
                  </a:lnTo>
                  <a:lnTo>
                    <a:pt x="18038" y="4900"/>
                  </a:lnTo>
                  <a:lnTo>
                    <a:pt x="17848" y="4518"/>
                  </a:lnTo>
                  <a:lnTo>
                    <a:pt x="17617" y="4423"/>
                  </a:lnTo>
                  <a:lnTo>
                    <a:pt x="17119" y="4330"/>
                  </a:lnTo>
                  <a:lnTo>
                    <a:pt x="16698" y="3616"/>
                  </a:lnTo>
                  <a:lnTo>
                    <a:pt x="16316" y="3520"/>
                  </a:lnTo>
                  <a:lnTo>
                    <a:pt x="16085" y="3568"/>
                  </a:lnTo>
                  <a:lnTo>
                    <a:pt x="15970" y="3472"/>
                  </a:lnTo>
                  <a:lnTo>
                    <a:pt x="15931" y="3093"/>
                  </a:lnTo>
                  <a:lnTo>
                    <a:pt x="15703" y="3045"/>
                  </a:lnTo>
                  <a:lnTo>
                    <a:pt x="15282" y="2806"/>
                  </a:lnTo>
                  <a:lnTo>
                    <a:pt x="15128" y="2997"/>
                  </a:lnTo>
                  <a:lnTo>
                    <a:pt x="14936" y="2997"/>
                  </a:lnTo>
                  <a:lnTo>
                    <a:pt x="14324" y="2520"/>
                  </a:lnTo>
                  <a:lnTo>
                    <a:pt x="14017" y="2379"/>
                  </a:lnTo>
                  <a:lnTo>
                    <a:pt x="13634" y="1949"/>
                  </a:lnTo>
                  <a:lnTo>
                    <a:pt x="13404" y="2044"/>
                  </a:lnTo>
                  <a:lnTo>
                    <a:pt x="13175" y="1901"/>
                  </a:lnTo>
                  <a:lnTo>
                    <a:pt x="12983" y="1949"/>
                  </a:lnTo>
                  <a:lnTo>
                    <a:pt x="12867" y="2283"/>
                  </a:lnTo>
                  <a:lnTo>
                    <a:pt x="12485" y="2140"/>
                  </a:lnTo>
                  <a:lnTo>
                    <a:pt x="12064" y="2283"/>
                  </a:lnTo>
                  <a:lnTo>
                    <a:pt x="11643" y="2758"/>
                  </a:lnTo>
                  <a:lnTo>
                    <a:pt x="11451" y="2758"/>
                  </a:lnTo>
                  <a:lnTo>
                    <a:pt x="11299" y="2997"/>
                  </a:lnTo>
                  <a:lnTo>
                    <a:pt x="11183" y="3329"/>
                  </a:lnTo>
                  <a:lnTo>
                    <a:pt x="10686" y="3329"/>
                  </a:lnTo>
                  <a:lnTo>
                    <a:pt x="10493" y="3520"/>
                  </a:lnTo>
                  <a:lnTo>
                    <a:pt x="10570" y="3852"/>
                  </a:lnTo>
                  <a:lnTo>
                    <a:pt x="10724" y="4186"/>
                  </a:lnTo>
                  <a:lnTo>
                    <a:pt x="10686" y="4471"/>
                  </a:lnTo>
                  <a:lnTo>
                    <a:pt x="10417" y="4471"/>
                  </a:lnTo>
                  <a:lnTo>
                    <a:pt x="9805" y="4330"/>
                  </a:lnTo>
                  <a:lnTo>
                    <a:pt x="9269" y="4471"/>
                  </a:lnTo>
                  <a:lnTo>
                    <a:pt x="8617" y="4709"/>
                  </a:lnTo>
                  <a:lnTo>
                    <a:pt x="8273" y="4709"/>
                  </a:lnTo>
                  <a:lnTo>
                    <a:pt x="7660" y="4471"/>
                  </a:lnTo>
                  <a:lnTo>
                    <a:pt x="7429" y="4471"/>
                  </a:lnTo>
                  <a:lnTo>
                    <a:pt x="6893" y="4186"/>
                  </a:lnTo>
                  <a:lnTo>
                    <a:pt x="6703" y="3948"/>
                  </a:lnTo>
                  <a:lnTo>
                    <a:pt x="6664" y="3616"/>
                  </a:lnTo>
                  <a:lnTo>
                    <a:pt x="6511" y="3616"/>
                  </a:lnTo>
                  <a:lnTo>
                    <a:pt x="6282" y="3472"/>
                  </a:lnTo>
                  <a:lnTo>
                    <a:pt x="5974" y="3568"/>
                  </a:lnTo>
                  <a:lnTo>
                    <a:pt x="5822" y="3472"/>
                  </a:lnTo>
                  <a:lnTo>
                    <a:pt x="5592" y="3472"/>
                  </a:lnTo>
                  <a:lnTo>
                    <a:pt x="5361" y="3234"/>
                  </a:lnTo>
                  <a:lnTo>
                    <a:pt x="5209" y="3138"/>
                  </a:lnTo>
                  <a:lnTo>
                    <a:pt x="5132" y="3045"/>
                  </a:lnTo>
                  <a:lnTo>
                    <a:pt x="5171" y="2758"/>
                  </a:lnTo>
                  <a:lnTo>
                    <a:pt x="5171" y="2426"/>
                  </a:lnTo>
                  <a:lnTo>
                    <a:pt x="5017" y="2140"/>
                  </a:lnTo>
                  <a:lnTo>
                    <a:pt x="5017" y="2092"/>
                  </a:lnTo>
                  <a:lnTo>
                    <a:pt x="4940" y="2140"/>
                  </a:lnTo>
                  <a:lnTo>
                    <a:pt x="4750" y="2092"/>
                  </a:lnTo>
                  <a:lnTo>
                    <a:pt x="4673" y="1949"/>
                  </a:lnTo>
                  <a:lnTo>
                    <a:pt x="4481" y="1856"/>
                  </a:lnTo>
                  <a:lnTo>
                    <a:pt x="4175" y="1378"/>
                  </a:lnTo>
                  <a:lnTo>
                    <a:pt x="4481" y="1094"/>
                  </a:lnTo>
                  <a:lnTo>
                    <a:pt x="4252" y="903"/>
                  </a:lnTo>
                  <a:lnTo>
                    <a:pt x="4213" y="759"/>
                  </a:lnTo>
                  <a:lnTo>
                    <a:pt x="4290" y="664"/>
                  </a:lnTo>
                  <a:lnTo>
                    <a:pt x="4175" y="475"/>
                  </a:lnTo>
                  <a:lnTo>
                    <a:pt x="4060" y="236"/>
                  </a:lnTo>
                  <a:lnTo>
                    <a:pt x="3983" y="236"/>
                  </a:lnTo>
                  <a:lnTo>
                    <a:pt x="3983" y="189"/>
                  </a:lnTo>
                  <a:lnTo>
                    <a:pt x="3868" y="189"/>
                  </a:lnTo>
                  <a:lnTo>
                    <a:pt x="3639" y="380"/>
                  </a:lnTo>
                  <a:lnTo>
                    <a:pt x="3485" y="380"/>
                  </a:lnTo>
                  <a:lnTo>
                    <a:pt x="3408" y="619"/>
                  </a:lnTo>
                  <a:lnTo>
                    <a:pt x="3256" y="664"/>
                  </a:lnTo>
                  <a:lnTo>
                    <a:pt x="3064" y="950"/>
                  </a:lnTo>
                  <a:lnTo>
                    <a:pt x="2949" y="998"/>
                  </a:lnTo>
                  <a:lnTo>
                    <a:pt x="2872" y="1142"/>
                  </a:lnTo>
                  <a:lnTo>
                    <a:pt x="2872" y="1237"/>
                  </a:lnTo>
                  <a:lnTo>
                    <a:pt x="2681" y="1378"/>
                  </a:lnTo>
                  <a:lnTo>
                    <a:pt x="2528" y="1330"/>
                  </a:lnTo>
                  <a:lnTo>
                    <a:pt x="2299" y="1378"/>
                  </a:lnTo>
                  <a:lnTo>
                    <a:pt x="2260" y="1569"/>
                  </a:lnTo>
                  <a:lnTo>
                    <a:pt x="1915" y="1378"/>
                  </a:lnTo>
                  <a:lnTo>
                    <a:pt x="1686" y="1378"/>
                  </a:lnTo>
                  <a:lnTo>
                    <a:pt x="1378" y="1189"/>
                  </a:lnTo>
                  <a:lnTo>
                    <a:pt x="1340" y="903"/>
                  </a:lnTo>
                  <a:lnTo>
                    <a:pt x="842" y="619"/>
                  </a:lnTo>
                  <a:lnTo>
                    <a:pt x="919" y="427"/>
                  </a:lnTo>
                  <a:lnTo>
                    <a:pt x="805" y="189"/>
                  </a:lnTo>
                  <a:lnTo>
                    <a:pt x="652" y="189"/>
                  </a:lnTo>
                  <a:lnTo>
                    <a:pt x="536" y="0"/>
                  </a:lnTo>
                  <a:close/>
                </a:path>
              </a:pathLst>
            </a:custGeom>
            <a:solidFill>
              <a:srgbClr val="CAD4D8"/>
            </a:solidFill>
            <a:ln w="12700" cap="flat">
              <a:noFill/>
              <a:miter lim="400000"/>
            </a:ln>
            <a:effectLst/>
          </p:spPr>
          <p:txBody>
            <a:bodyPr wrap="square" lIns="0" tIns="0" rIns="0" bIns="0" numCol="1" anchor="ctr">
              <a:noAutofit/>
            </a:bodyPr>
            <a:lstStyle/>
            <a:p>
              <a:pPr defTabSz="342900">
                <a:lnSpc>
                  <a:spcPct val="100000"/>
                </a:lnSpc>
                <a:spcBef>
                  <a:spcPts val="0"/>
                </a:spcBef>
                <a:defRPr sz="1400">
                  <a:latin typeface="Arial"/>
                  <a:ea typeface="Arial"/>
                  <a:cs typeface="Arial"/>
                  <a:sym typeface="Arial"/>
                </a:defRPr>
              </a:pPr>
              <a:endParaRPr sz="525"/>
            </a:p>
          </p:txBody>
        </p:sp>
        <p:sp>
          <p:nvSpPr>
            <p:cNvPr id="160" name="Google Shape;10564;p32">
              <a:extLst>
                <a:ext uri="{FF2B5EF4-FFF2-40B4-BE49-F238E27FC236}">
                  <a16:creationId xmlns:a16="http://schemas.microsoft.com/office/drawing/2014/main" id="{F2803600-B835-B568-7CA4-A86D956B9845}"/>
                </a:ext>
              </a:extLst>
            </p:cNvPr>
            <p:cNvSpPr/>
            <p:nvPr/>
          </p:nvSpPr>
          <p:spPr>
            <a:xfrm>
              <a:off x="14379714" y="5683532"/>
              <a:ext cx="258621" cy="209413"/>
            </a:xfrm>
            <a:custGeom>
              <a:avLst/>
              <a:gdLst/>
              <a:ahLst/>
              <a:cxnLst>
                <a:cxn ang="0">
                  <a:pos x="wd2" y="hd2"/>
                </a:cxn>
                <a:cxn ang="5400000">
                  <a:pos x="wd2" y="hd2"/>
                </a:cxn>
                <a:cxn ang="10800000">
                  <a:pos x="wd2" y="hd2"/>
                </a:cxn>
                <a:cxn ang="16200000">
                  <a:pos x="wd2" y="hd2"/>
                </a:cxn>
              </a:cxnLst>
              <a:rect l="0" t="0" r="r" b="b"/>
              <a:pathLst>
                <a:path w="21600" h="21600" extrusionOk="0">
                  <a:moveTo>
                    <a:pt x="4368" y="0"/>
                  </a:moveTo>
                  <a:lnTo>
                    <a:pt x="1751" y="775"/>
                  </a:lnTo>
                  <a:lnTo>
                    <a:pt x="0" y="1279"/>
                  </a:lnTo>
                  <a:lnTo>
                    <a:pt x="876" y="2569"/>
                  </a:lnTo>
                  <a:lnTo>
                    <a:pt x="876" y="3602"/>
                  </a:lnTo>
                  <a:lnTo>
                    <a:pt x="1970" y="3860"/>
                  </a:lnTo>
                  <a:lnTo>
                    <a:pt x="2836" y="5139"/>
                  </a:lnTo>
                  <a:lnTo>
                    <a:pt x="2179" y="7462"/>
                  </a:lnTo>
                  <a:lnTo>
                    <a:pt x="2617" y="10290"/>
                  </a:lnTo>
                  <a:lnTo>
                    <a:pt x="4149" y="11568"/>
                  </a:lnTo>
                  <a:lnTo>
                    <a:pt x="7203" y="11568"/>
                  </a:lnTo>
                  <a:lnTo>
                    <a:pt x="8288" y="12601"/>
                  </a:lnTo>
                  <a:lnTo>
                    <a:pt x="8725" y="13634"/>
                  </a:lnTo>
                  <a:lnTo>
                    <a:pt x="9601" y="13634"/>
                  </a:lnTo>
                  <a:lnTo>
                    <a:pt x="10696" y="12859"/>
                  </a:lnTo>
                  <a:lnTo>
                    <a:pt x="12437" y="14396"/>
                  </a:lnTo>
                  <a:lnTo>
                    <a:pt x="12875" y="13892"/>
                  </a:lnTo>
                  <a:lnTo>
                    <a:pt x="13959" y="13892"/>
                  </a:lnTo>
                  <a:lnTo>
                    <a:pt x="14834" y="16203"/>
                  </a:lnTo>
                  <a:lnTo>
                    <a:pt x="16367" y="16719"/>
                  </a:lnTo>
                  <a:lnTo>
                    <a:pt x="19202" y="21600"/>
                  </a:lnTo>
                  <a:lnTo>
                    <a:pt x="20505" y="21342"/>
                  </a:lnTo>
                  <a:lnTo>
                    <a:pt x="20505" y="19547"/>
                  </a:lnTo>
                  <a:lnTo>
                    <a:pt x="20724" y="19031"/>
                  </a:lnTo>
                  <a:lnTo>
                    <a:pt x="20068" y="16978"/>
                  </a:lnTo>
                  <a:lnTo>
                    <a:pt x="21600" y="16719"/>
                  </a:lnTo>
                  <a:lnTo>
                    <a:pt x="20286" y="15170"/>
                  </a:lnTo>
                  <a:lnTo>
                    <a:pt x="18327" y="15170"/>
                  </a:lnTo>
                  <a:lnTo>
                    <a:pt x="15710" y="13634"/>
                  </a:lnTo>
                  <a:lnTo>
                    <a:pt x="14834" y="11310"/>
                  </a:lnTo>
                  <a:lnTo>
                    <a:pt x="15710" y="10290"/>
                  </a:lnTo>
                  <a:lnTo>
                    <a:pt x="15710" y="8741"/>
                  </a:lnTo>
                  <a:lnTo>
                    <a:pt x="13093" y="6430"/>
                  </a:lnTo>
                  <a:lnTo>
                    <a:pt x="13093" y="5139"/>
                  </a:lnTo>
                  <a:lnTo>
                    <a:pt x="13531" y="3602"/>
                  </a:lnTo>
                  <a:lnTo>
                    <a:pt x="12437" y="2053"/>
                  </a:lnTo>
                  <a:lnTo>
                    <a:pt x="10258" y="1537"/>
                  </a:lnTo>
                  <a:lnTo>
                    <a:pt x="8725" y="0"/>
                  </a:lnTo>
                  <a:close/>
                </a:path>
              </a:pathLst>
            </a:custGeom>
            <a:solidFill>
              <a:srgbClr val="CAD4D8"/>
            </a:solidFill>
            <a:ln w="12700" cap="flat">
              <a:noFill/>
              <a:miter lim="400000"/>
            </a:ln>
            <a:effectLst/>
          </p:spPr>
          <p:txBody>
            <a:bodyPr wrap="square" lIns="0" tIns="0" rIns="0" bIns="0" numCol="1" anchor="ctr">
              <a:noAutofit/>
            </a:bodyPr>
            <a:lstStyle/>
            <a:p>
              <a:pPr defTabSz="342900">
                <a:lnSpc>
                  <a:spcPct val="100000"/>
                </a:lnSpc>
                <a:spcBef>
                  <a:spcPts val="0"/>
                </a:spcBef>
                <a:defRPr sz="1400">
                  <a:latin typeface="Arial"/>
                  <a:ea typeface="Arial"/>
                  <a:cs typeface="Arial"/>
                  <a:sym typeface="Arial"/>
                </a:defRPr>
              </a:pPr>
              <a:endParaRPr sz="525"/>
            </a:p>
          </p:txBody>
        </p:sp>
        <p:sp>
          <p:nvSpPr>
            <p:cNvPr id="161" name="Google Shape;10565;p32">
              <a:extLst>
                <a:ext uri="{FF2B5EF4-FFF2-40B4-BE49-F238E27FC236}">
                  <a16:creationId xmlns:a16="http://schemas.microsoft.com/office/drawing/2014/main" id="{22605C33-373C-1EB6-227C-5633EE525E17}"/>
                </a:ext>
              </a:extLst>
            </p:cNvPr>
            <p:cNvSpPr/>
            <p:nvPr/>
          </p:nvSpPr>
          <p:spPr>
            <a:xfrm>
              <a:off x="13217537" y="5633589"/>
              <a:ext cx="1300609" cy="511322"/>
            </a:xfrm>
            <a:custGeom>
              <a:avLst/>
              <a:gdLst/>
              <a:ahLst/>
              <a:cxnLst>
                <a:cxn ang="0">
                  <a:pos x="wd2" y="hd2"/>
                </a:cxn>
                <a:cxn ang="5400000">
                  <a:pos x="wd2" y="hd2"/>
                </a:cxn>
                <a:cxn ang="10800000">
                  <a:pos x="wd2" y="hd2"/>
                </a:cxn>
                <a:cxn ang="16200000">
                  <a:pos x="wd2" y="hd2"/>
                </a:cxn>
              </a:cxnLst>
              <a:rect l="0" t="0" r="r" b="b"/>
              <a:pathLst>
                <a:path w="21600" h="21600" extrusionOk="0">
                  <a:moveTo>
                    <a:pt x="9759" y="0"/>
                  </a:moveTo>
                  <a:lnTo>
                    <a:pt x="9457" y="317"/>
                  </a:lnTo>
                  <a:lnTo>
                    <a:pt x="9065" y="317"/>
                  </a:lnTo>
                  <a:lnTo>
                    <a:pt x="8893" y="106"/>
                  </a:lnTo>
                  <a:lnTo>
                    <a:pt x="8675" y="317"/>
                  </a:lnTo>
                  <a:lnTo>
                    <a:pt x="8111" y="317"/>
                  </a:lnTo>
                  <a:lnTo>
                    <a:pt x="7807" y="423"/>
                  </a:lnTo>
                  <a:lnTo>
                    <a:pt x="7243" y="952"/>
                  </a:lnTo>
                  <a:lnTo>
                    <a:pt x="7027" y="1057"/>
                  </a:lnTo>
                  <a:lnTo>
                    <a:pt x="6594" y="1158"/>
                  </a:lnTo>
                  <a:lnTo>
                    <a:pt x="6420" y="1687"/>
                  </a:lnTo>
                  <a:lnTo>
                    <a:pt x="6202" y="1898"/>
                  </a:lnTo>
                  <a:lnTo>
                    <a:pt x="6030" y="2215"/>
                  </a:lnTo>
                  <a:lnTo>
                    <a:pt x="5943" y="2528"/>
                  </a:lnTo>
                  <a:lnTo>
                    <a:pt x="5813" y="3162"/>
                  </a:lnTo>
                  <a:lnTo>
                    <a:pt x="5725" y="3268"/>
                  </a:lnTo>
                  <a:lnTo>
                    <a:pt x="5725" y="3691"/>
                  </a:lnTo>
                  <a:lnTo>
                    <a:pt x="5292" y="3691"/>
                  </a:lnTo>
                  <a:lnTo>
                    <a:pt x="4641" y="3162"/>
                  </a:lnTo>
                  <a:lnTo>
                    <a:pt x="4467" y="3162"/>
                  </a:lnTo>
                  <a:lnTo>
                    <a:pt x="4295" y="3479"/>
                  </a:lnTo>
                  <a:lnTo>
                    <a:pt x="4034" y="3268"/>
                  </a:lnTo>
                  <a:lnTo>
                    <a:pt x="3688" y="3479"/>
                  </a:lnTo>
                  <a:lnTo>
                    <a:pt x="3470" y="3268"/>
                  </a:lnTo>
                  <a:lnTo>
                    <a:pt x="3211" y="3585"/>
                  </a:lnTo>
                  <a:lnTo>
                    <a:pt x="3167" y="4003"/>
                  </a:lnTo>
                  <a:lnTo>
                    <a:pt x="3383" y="4743"/>
                  </a:lnTo>
                  <a:lnTo>
                    <a:pt x="3688" y="4849"/>
                  </a:lnTo>
                  <a:lnTo>
                    <a:pt x="3990" y="4849"/>
                  </a:lnTo>
                  <a:lnTo>
                    <a:pt x="3903" y="5267"/>
                  </a:lnTo>
                  <a:lnTo>
                    <a:pt x="3427" y="5267"/>
                  </a:lnTo>
                  <a:lnTo>
                    <a:pt x="2993" y="5584"/>
                  </a:lnTo>
                  <a:lnTo>
                    <a:pt x="2906" y="6112"/>
                  </a:lnTo>
                  <a:lnTo>
                    <a:pt x="2950" y="6324"/>
                  </a:lnTo>
                  <a:lnTo>
                    <a:pt x="3167" y="6218"/>
                  </a:lnTo>
                  <a:lnTo>
                    <a:pt x="3255" y="6430"/>
                  </a:lnTo>
                  <a:lnTo>
                    <a:pt x="3124" y="6636"/>
                  </a:lnTo>
                  <a:lnTo>
                    <a:pt x="2517" y="6742"/>
                  </a:lnTo>
                  <a:lnTo>
                    <a:pt x="2299" y="6324"/>
                  </a:lnTo>
                  <a:lnTo>
                    <a:pt x="2040" y="6742"/>
                  </a:lnTo>
                  <a:lnTo>
                    <a:pt x="1866" y="6218"/>
                  </a:lnTo>
                  <a:lnTo>
                    <a:pt x="1735" y="6218"/>
                  </a:lnTo>
                  <a:lnTo>
                    <a:pt x="1519" y="6742"/>
                  </a:lnTo>
                  <a:lnTo>
                    <a:pt x="1302" y="6742"/>
                  </a:lnTo>
                  <a:lnTo>
                    <a:pt x="1041" y="6218"/>
                  </a:lnTo>
                  <a:lnTo>
                    <a:pt x="781" y="6218"/>
                  </a:lnTo>
                  <a:lnTo>
                    <a:pt x="218" y="7270"/>
                  </a:lnTo>
                  <a:lnTo>
                    <a:pt x="131" y="7799"/>
                  </a:lnTo>
                  <a:lnTo>
                    <a:pt x="0" y="8323"/>
                  </a:lnTo>
                  <a:lnTo>
                    <a:pt x="131" y="8534"/>
                  </a:lnTo>
                  <a:lnTo>
                    <a:pt x="131" y="9274"/>
                  </a:lnTo>
                  <a:lnTo>
                    <a:pt x="0" y="9481"/>
                  </a:lnTo>
                  <a:lnTo>
                    <a:pt x="131" y="9798"/>
                  </a:lnTo>
                  <a:lnTo>
                    <a:pt x="433" y="9481"/>
                  </a:lnTo>
                  <a:lnTo>
                    <a:pt x="520" y="9587"/>
                  </a:lnTo>
                  <a:lnTo>
                    <a:pt x="781" y="9481"/>
                  </a:lnTo>
                  <a:lnTo>
                    <a:pt x="1041" y="9481"/>
                  </a:lnTo>
                  <a:lnTo>
                    <a:pt x="781" y="10115"/>
                  </a:lnTo>
                  <a:lnTo>
                    <a:pt x="825" y="10538"/>
                  </a:lnTo>
                  <a:lnTo>
                    <a:pt x="956" y="11062"/>
                  </a:lnTo>
                  <a:lnTo>
                    <a:pt x="956" y="11485"/>
                  </a:lnTo>
                  <a:lnTo>
                    <a:pt x="869" y="11590"/>
                  </a:lnTo>
                  <a:lnTo>
                    <a:pt x="997" y="11696"/>
                  </a:lnTo>
                  <a:lnTo>
                    <a:pt x="1215" y="11485"/>
                  </a:lnTo>
                  <a:lnTo>
                    <a:pt x="1215" y="11696"/>
                  </a:lnTo>
                  <a:lnTo>
                    <a:pt x="1041" y="12114"/>
                  </a:lnTo>
                  <a:lnTo>
                    <a:pt x="781" y="12537"/>
                  </a:lnTo>
                  <a:lnTo>
                    <a:pt x="869" y="12749"/>
                  </a:lnTo>
                  <a:lnTo>
                    <a:pt x="1041" y="12749"/>
                  </a:lnTo>
                  <a:lnTo>
                    <a:pt x="869" y="13066"/>
                  </a:lnTo>
                  <a:lnTo>
                    <a:pt x="781" y="13589"/>
                  </a:lnTo>
                  <a:lnTo>
                    <a:pt x="607" y="13589"/>
                  </a:lnTo>
                  <a:lnTo>
                    <a:pt x="520" y="12749"/>
                  </a:lnTo>
                  <a:lnTo>
                    <a:pt x="392" y="12643"/>
                  </a:lnTo>
                  <a:lnTo>
                    <a:pt x="392" y="13171"/>
                  </a:lnTo>
                  <a:lnTo>
                    <a:pt x="433" y="13695"/>
                  </a:lnTo>
                  <a:lnTo>
                    <a:pt x="348" y="14012"/>
                  </a:lnTo>
                  <a:lnTo>
                    <a:pt x="392" y="14330"/>
                  </a:lnTo>
                  <a:lnTo>
                    <a:pt x="607" y="14752"/>
                  </a:lnTo>
                  <a:lnTo>
                    <a:pt x="607" y="14541"/>
                  </a:lnTo>
                  <a:lnTo>
                    <a:pt x="869" y="14853"/>
                  </a:lnTo>
                  <a:lnTo>
                    <a:pt x="1041" y="14853"/>
                  </a:lnTo>
                  <a:lnTo>
                    <a:pt x="1302" y="15276"/>
                  </a:lnTo>
                  <a:lnTo>
                    <a:pt x="1389" y="15910"/>
                  </a:lnTo>
                  <a:lnTo>
                    <a:pt x="1215" y="16328"/>
                  </a:lnTo>
                  <a:lnTo>
                    <a:pt x="1389" y="16751"/>
                  </a:lnTo>
                  <a:lnTo>
                    <a:pt x="1389" y="17174"/>
                  </a:lnTo>
                  <a:lnTo>
                    <a:pt x="1519" y="17174"/>
                  </a:lnTo>
                  <a:lnTo>
                    <a:pt x="1822" y="17804"/>
                  </a:lnTo>
                  <a:lnTo>
                    <a:pt x="1692" y="18332"/>
                  </a:lnTo>
                  <a:lnTo>
                    <a:pt x="1519" y="18227"/>
                  </a:lnTo>
                  <a:lnTo>
                    <a:pt x="1476" y="18438"/>
                  </a:lnTo>
                  <a:lnTo>
                    <a:pt x="1648" y="18544"/>
                  </a:lnTo>
                  <a:lnTo>
                    <a:pt x="1953" y="18438"/>
                  </a:lnTo>
                  <a:lnTo>
                    <a:pt x="2517" y="18438"/>
                  </a:lnTo>
                  <a:lnTo>
                    <a:pt x="2473" y="18755"/>
                  </a:lnTo>
                  <a:lnTo>
                    <a:pt x="2342" y="18967"/>
                  </a:lnTo>
                  <a:lnTo>
                    <a:pt x="2083" y="19279"/>
                  </a:lnTo>
                  <a:lnTo>
                    <a:pt x="1692" y="19279"/>
                  </a:lnTo>
                  <a:lnTo>
                    <a:pt x="1604" y="19490"/>
                  </a:lnTo>
                  <a:lnTo>
                    <a:pt x="1735" y="19596"/>
                  </a:lnTo>
                  <a:lnTo>
                    <a:pt x="1953" y="19490"/>
                  </a:lnTo>
                  <a:lnTo>
                    <a:pt x="2255" y="19490"/>
                  </a:lnTo>
                  <a:lnTo>
                    <a:pt x="2342" y="19279"/>
                  </a:lnTo>
                  <a:lnTo>
                    <a:pt x="2342" y="19808"/>
                  </a:lnTo>
                  <a:lnTo>
                    <a:pt x="2386" y="19913"/>
                  </a:lnTo>
                  <a:lnTo>
                    <a:pt x="2560" y="19490"/>
                  </a:lnTo>
                  <a:lnTo>
                    <a:pt x="2732" y="18967"/>
                  </a:lnTo>
                  <a:lnTo>
                    <a:pt x="2906" y="18967"/>
                  </a:lnTo>
                  <a:lnTo>
                    <a:pt x="2993" y="19279"/>
                  </a:lnTo>
                  <a:lnTo>
                    <a:pt x="3167" y="19279"/>
                  </a:lnTo>
                  <a:lnTo>
                    <a:pt x="3383" y="19596"/>
                  </a:lnTo>
                  <a:lnTo>
                    <a:pt x="3470" y="19279"/>
                  </a:lnTo>
                  <a:lnTo>
                    <a:pt x="3644" y="19385"/>
                  </a:lnTo>
                  <a:lnTo>
                    <a:pt x="3644" y="19596"/>
                  </a:lnTo>
                  <a:lnTo>
                    <a:pt x="3557" y="19808"/>
                  </a:lnTo>
                  <a:lnTo>
                    <a:pt x="3644" y="20125"/>
                  </a:lnTo>
                  <a:lnTo>
                    <a:pt x="3688" y="20543"/>
                  </a:lnTo>
                  <a:lnTo>
                    <a:pt x="3903" y="21071"/>
                  </a:lnTo>
                  <a:lnTo>
                    <a:pt x="4034" y="20966"/>
                  </a:lnTo>
                  <a:lnTo>
                    <a:pt x="4295" y="21177"/>
                  </a:lnTo>
                  <a:lnTo>
                    <a:pt x="4554" y="21071"/>
                  </a:lnTo>
                  <a:lnTo>
                    <a:pt x="4728" y="20860"/>
                  </a:lnTo>
                  <a:lnTo>
                    <a:pt x="4946" y="20860"/>
                  </a:lnTo>
                  <a:lnTo>
                    <a:pt x="5118" y="20543"/>
                  </a:lnTo>
                  <a:lnTo>
                    <a:pt x="5336" y="20860"/>
                  </a:lnTo>
                  <a:lnTo>
                    <a:pt x="5423" y="20543"/>
                  </a:lnTo>
                  <a:lnTo>
                    <a:pt x="5423" y="19913"/>
                  </a:lnTo>
                  <a:lnTo>
                    <a:pt x="5510" y="19490"/>
                  </a:lnTo>
                  <a:lnTo>
                    <a:pt x="5423" y="18967"/>
                  </a:lnTo>
                  <a:lnTo>
                    <a:pt x="5943" y="18861"/>
                  </a:lnTo>
                  <a:lnTo>
                    <a:pt x="6376" y="18861"/>
                  </a:lnTo>
                  <a:lnTo>
                    <a:pt x="6940" y="19596"/>
                  </a:lnTo>
                  <a:lnTo>
                    <a:pt x="7158" y="19596"/>
                  </a:lnTo>
                  <a:lnTo>
                    <a:pt x="7548" y="20860"/>
                  </a:lnTo>
                  <a:lnTo>
                    <a:pt x="7894" y="21389"/>
                  </a:lnTo>
                  <a:lnTo>
                    <a:pt x="8978" y="21071"/>
                  </a:lnTo>
                  <a:lnTo>
                    <a:pt x="9283" y="20648"/>
                  </a:lnTo>
                  <a:lnTo>
                    <a:pt x="9413" y="20648"/>
                  </a:lnTo>
                  <a:lnTo>
                    <a:pt x="9457" y="20860"/>
                  </a:lnTo>
                  <a:lnTo>
                    <a:pt x="9542" y="20543"/>
                  </a:lnTo>
                  <a:lnTo>
                    <a:pt x="9629" y="20019"/>
                  </a:lnTo>
                  <a:lnTo>
                    <a:pt x="10149" y="18755"/>
                  </a:lnTo>
                  <a:lnTo>
                    <a:pt x="10280" y="18544"/>
                  </a:lnTo>
                  <a:lnTo>
                    <a:pt x="10756" y="18967"/>
                  </a:lnTo>
                  <a:lnTo>
                    <a:pt x="11061" y="19385"/>
                  </a:lnTo>
                  <a:lnTo>
                    <a:pt x="11451" y="19067"/>
                  </a:lnTo>
                  <a:lnTo>
                    <a:pt x="11451" y="18861"/>
                  </a:lnTo>
                  <a:lnTo>
                    <a:pt x="11712" y="18438"/>
                  </a:lnTo>
                  <a:lnTo>
                    <a:pt x="11928" y="18544"/>
                  </a:lnTo>
                  <a:lnTo>
                    <a:pt x="11928" y="18967"/>
                  </a:lnTo>
                  <a:lnTo>
                    <a:pt x="11797" y="19808"/>
                  </a:lnTo>
                  <a:lnTo>
                    <a:pt x="11494" y="20125"/>
                  </a:lnTo>
                  <a:lnTo>
                    <a:pt x="11581" y="20437"/>
                  </a:lnTo>
                  <a:lnTo>
                    <a:pt x="11797" y="21071"/>
                  </a:lnTo>
                  <a:lnTo>
                    <a:pt x="11712" y="21494"/>
                  </a:lnTo>
                  <a:lnTo>
                    <a:pt x="11928" y="21600"/>
                  </a:lnTo>
                  <a:lnTo>
                    <a:pt x="12232" y="21494"/>
                  </a:lnTo>
                  <a:lnTo>
                    <a:pt x="12448" y="21177"/>
                  </a:lnTo>
                  <a:lnTo>
                    <a:pt x="12361" y="20543"/>
                  </a:lnTo>
                  <a:lnTo>
                    <a:pt x="12535" y="20437"/>
                  </a:lnTo>
                  <a:lnTo>
                    <a:pt x="12535" y="19279"/>
                  </a:lnTo>
                  <a:lnTo>
                    <a:pt x="12666" y="18861"/>
                  </a:lnTo>
                  <a:lnTo>
                    <a:pt x="12968" y="19067"/>
                  </a:lnTo>
                  <a:lnTo>
                    <a:pt x="13186" y="19279"/>
                  </a:lnTo>
                  <a:lnTo>
                    <a:pt x="13793" y="18544"/>
                  </a:lnTo>
                  <a:lnTo>
                    <a:pt x="13880" y="18544"/>
                  </a:lnTo>
                  <a:lnTo>
                    <a:pt x="14055" y="18332"/>
                  </a:lnTo>
                  <a:lnTo>
                    <a:pt x="14703" y="18227"/>
                  </a:lnTo>
                  <a:lnTo>
                    <a:pt x="14921" y="18332"/>
                  </a:lnTo>
                  <a:lnTo>
                    <a:pt x="15052" y="18544"/>
                  </a:lnTo>
                  <a:lnTo>
                    <a:pt x="15398" y="18861"/>
                  </a:lnTo>
                  <a:lnTo>
                    <a:pt x="15962" y="18861"/>
                  </a:lnTo>
                  <a:lnTo>
                    <a:pt x="16005" y="18544"/>
                  </a:lnTo>
                  <a:lnTo>
                    <a:pt x="16351" y="18332"/>
                  </a:lnTo>
                  <a:lnTo>
                    <a:pt x="16482" y="17909"/>
                  </a:lnTo>
                  <a:lnTo>
                    <a:pt x="16915" y="17491"/>
                  </a:lnTo>
                  <a:lnTo>
                    <a:pt x="17220" y="17491"/>
                  </a:lnTo>
                  <a:lnTo>
                    <a:pt x="17479" y="17386"/>
                  </a:lnTo>
                  <a:lnTo>
                    <a:pt x="18086" y="17491"/>
                  </a:lnTo>
                  <a:lnTo>
                    <a:pt x="18565" y="17174"/>
                  </a:lnTo>
                  <a:lnTo>
                    <a:pt x="18868" y="17174"/>
                  </a:lnTo>
                  <a:lnTo>
                    <a:pt x="18998" y="17280"/>
                  </a:lnTo>
                  <a:lnTo>
                    <a:pt x="19301" y="16646"/>
                  </a:lnTo>
                  <a:lnTo>
                    <a:pt x="19606" y="16646"/>
                  </a:lnTo>
                  <a:lnTo>
                    <a:pt x="19693" y="16434"/>
                  </a:lnTo>
                  <a:lnTo>
                    <a:pt x="20170" y="16434"/>
                  </a:lnTo>
                  <a:lnTo>
                    <a:pt x="20603" y="16751"/>
                  </a:lnTo>
                  <a:lnTo>
                    <a:pt x="20906" y="16434"/>
                  </a:lnTo>
                  <a:lnTo>
                    <a:pt x="21036" y="16751"/>
                  </a:lnTo>
                  <a:lnTo>
                    <a:pt x="21036" y="17280"/>
                  </a:lnTo>
                  <a:lnTo>
                    <a:pt x="21254" y="17491"/>
                  </a:lnTo>
                  <a:lnTo>
                    <a:pt x="21556" y="17386"/>
                  </a:lnTo>
                  <a:lnTo>
                    <a:pt x="21600" y="16857"/>
                  </a:lnTo>
                  <a:lnTo>
                    <a:pt x="21469" y="16228"/>
                  </a:lnTo>
                  <a:lnTo>
                    <a:pt x="21210" y="15065"/>
                  </a:lnTo>
                  <a:lnTo>
                    <a:pt x="20906" y="14752"/>
                  </a:lnTo>
                  <a:lnTo>
                    <a:pt x="20949" y="14330"/>
                  </a:lnTo>
                  <a:lnTo>
                    <a:pt x="20906" y="13589"/>
                  </a:lnTo>
                  <a:lnTo>
                    <a:pt x="21036" y="12643"/>
                  </a:lnTo>
                  <a:lnTo>
                    <a:pt x="20993" y="12431"/>
                  </a:lnTo>
                  <a:lnTo>
                    <a:pt x="20734" y="12220"/>
                  </a:lnTo>
                  <a:lnTo>
                    <a:pt x="20734" y="10956"/>
                  </a:lnTo>
                  <a:lnTo>
                    <a:pt x="20603" y="9904"/>
                  </a:lnTo>
                  <a:lnTo>
                    <a:pt x="20516" y="9274"/>
                  </a:lnTo>
                  <a:lnTo>
                    <a:pt x="20516" y="8957"/>
                  </a:lnTo>
                  <a:lnTo>
                    <a:pt x="20821" y="8957"/>
                  </a:lnTo>
                  <a:lnTo>
                    <a:pt x="20949" y="8217"/>
                  </a:lnTo>
                  <a:lnTo>
                    <a:pt x="21036" y="7905"/>
                  </a:lnTo>
                  <a:lnTo>
                    <a:pt x="21036" y="7693"/>
                  </a:lnTo>
                  <a:lnTo>
                    <a:pt x="20949" y="7270"/>
                  </a:lnTo>
                  <a:lnTo>
                    <a:pt x="20734" y="6848"/>
                  </a:lnTo>
                  <a:lnTo>
                    <a:pt x="20126" y="6848"/>
                  </a:lnTo>
                  <a:lnTo>
                    <a:pt x="19821" y="6324"/>
                  </a:lnTo>
                  <a:lnTo>
                    <a:pt x="19734" y="5166"/>
                  </a:lnTo>
                  <a:lnTo>
                    <a:pt x="19865" y="4214"/>
                  </a:lnTo>
                  <a:lnTo>
                    <a:pt x="19693" y="3691"/>
                  </a:lnTo>
                  <a:lnTo>
                    <a:pt x="19475" y="3585"/>
                  </a:lnTo>
                  <a:lnTo>
                    <a:pt x="19475" y="3162"/>
                  </a:lnTo>
                  <a:lnTo>
                    <a:pt x="19258" y="2633"/>
                  </a:lnTo>
                  <a:lnTo>
                    <a:pt x="19042" y="2528"/>
                  </a:lnTo>
                  <a:lnTo>
                    <a:pt x="18565" y="1475"/>
                  </a:lnTo>
                  <a:lnTo>
                    <a:pt x="18348" y="1370"/>
                  </a:lnTo>
                  <a:lnTo>
                    <a:pt x="18173" y="1687"/>
                  </a:lnTo>
                  <a:lnTo>
                    <a:pt x="18086" y="1687"/>
                  </a:lnTo>
                  <a:lnTo>
                    <a:pt x="17740" y="1475"/>
                  </a:lnTo>
                  <a:lnTo>
                    <a:pt x="17653" y="1898"/>
                  </a:lnTo>
                  <a:lnTo>
                    <a:pt x="17479" y="1687"/>
                  </a:lnTo>
                  <a:lnTo>
                    <a:pt x="17438" y="1158"/>
                  </a:lnTo>
                  <a:lnTo>
                    <a:pt x="17307" y="1158"/>
                  </a:lnTo>
                  <a:lnTo>
                    <a:pt x="17263" y="1370"/>
                  </a:lnTo>
                  <a:lnTo>
                    <a:pt x="17089" y="2110"/>
                  </a:lnTo>
                  <a:lnTo>
                    <a:pt x="16787" y="2528"/>
                  </a:lnTo>
                  <a:lnTo>
                    <a:pt x="16395" y="3056"/>
                  </a:lnTo>
                  <a:lnTo>
                    <a:pt x="16351" y="3479"/>
                  </a:lnTo>
                  <a:lnTo>
                    <a:pt x="15962" y="3585"/>
                  </a:lnTo>
                  <a:lnTo>
                    <a:pt x="15787" y="3796"/>
                  </a:lnTo>
                  <a:lnTo>
                    <a:pt x="15311" y="3585"/>
                  </a:lnTo>
                  <a:lnTo>
                    <a:pt x="15182" y="3268"/>
                  </a:lnTo>
                  <a:lnTo>
                    <a:pt x="14965" y="3268"/>
                  </a:lnTo>
                  <a:lnTo>
                    <a:pt x="14921" y="3162"/>
                  </a:lnTo>
                  <a:lnTo>
                    <a:pt x="14703" y="3479"/>
                  </a:lnTo>
                  <a:lnTo>
                    <a:pt x="14270" y="3479"/>
                  </a:lnTo>
                  <a:lnTo>
                    <a:pt x="13750" y="4003"/>
                  </a:lnTo>
                  <a:lnTo>
                    <a:pt x="13360" y="3796"/>
                  </a:lnTo>
                  <a:lnTo>
                    <a:pt x="13099" y="3268"/>
                  </a:lnTo>
                  <a:lnTo>
                    <a:pt x="12925" y="3585"/>
                  </a:lnTo>
                  <a:lnTo>
                    <a:pt x="12492" y="3056"/>
                  </a:lnTo>
                  <a:lnTo>
                    <a:pt x="12232" y="2950"/>
                  </a:lnTo>
                  <a:lnTo>
                    <a:pt x="11841" y="2215"/>
                  </a:lnTo>
                  <a:lnTo>
                    <a:pt x="11669" y="2215"/>
                  </a:lnTo>
                  <a:lnTo>
                    <a:pt x="11581" y="2633"/>
                  </a:lnTo>
                  <a:lnTo>
                    <a:pt x="11407" y="2528"/>
                  </a:lnTo>
                  <a:lnTo>
                    <a:pt x="11192" y="1898"/>
                  </a:lnTo>
                  <a:lnTo>
                    <a:pt x="11148" y="1057"/>
                  </a:lnTo>
                  <a:lnTo>
                    <a:pt x="10931" y="634"/>
                  </a:lnTo>
                  <a:lnTo>
                    <a:pt x="10800" y="846"/>
                  </a:lnTo>
                  <a:lnTo>
                    <a:pt x="10541" y="1475"/>
                  </a:lnTo>
                  <a:lnTo>
                    <a:pt x="10410" y="1370"/>
                  </a:lnTo>
                  <a:lnTo>
                    <a:pt x="10323" y="1581"/>
                  </a:lnTo>
                  <a:lnTo>
                    <a:pt x="9890" y="529"/>
                  </a:lnTo>
                  <a:lnTo>
                    <a:pt x="9846" y="0"/>
                  </a:lnTo>
                  <a:close/>
                </a:path>
              </a:pathLst>
            </a:custGeom>
            <a:solidFill>
              <a:srgbClr val="CAD4D8"/>
            </a:solidFill>
            <a:ln w="12700" cap="flat">
              <a:noFill/>
              <a:miter lim="400000"/>
            </a:ln>
            <a:effectLst/>
          </p:spPr>
          <p:txBody>
            <a:bodyPr wrap="square" lIns="0" tIns="0" rIns="0" bIns="0" numCol="1" anchor="ctr">
              <a:noAutofit/>
            </a:bodyPr>
            <a:lstStyle/>
            <a:p>
              <a:pPr defTabSz="342900">
                <a:lnSpc>
                  <a:spcPct val="100000"/>
                </a:lnSpc>
                <a:spcBef>
                  <a:spcPts val="0"/>
                </a:spcBef>
                <a:defRPr sz="1400">
                  <a:latin typeface="Arial"/>
                  <a:ea typeface="Arial"/>
                  <a:cs typeface="Arial"/>
                  <a:sym typeface="Arial"/>
                </a:defRPr>
              </a:pPr>
              <a:endParaRPr sz="525"/>
            </a:p>
          </p:txBody>
        </p:sp>
        <p:sp>
          <p:nvSpPr>
            <p:cNvPr id="162" name="Google Shape;10566;p32">
              <a:extLst>
                <a:ext uri="{FF2B5EF4-FFF2-40B4-BE49-F238E27FC236}">
                  <a16:creationId xmlns:a16="http://schemas.microsoft.com/office/drawing/2014/main" id="{E1F97A63-F695-3C3D-D897-8DCFEBF59286}"/>
                </a:ext>
              </a:extLst>
            </p:cNvPr>
            <p:cNvSpPr/>
            <p:nvPr/>
          </p:nvSpPr>
          <p:spPr>
            <a:xfrm>
              <a:off x="13201927" y="5636093"/>
              <a:ext cx="198464" cy="167108"/>
            </a:xfrm>
            <a:custGeom>
              <a:avLst/>
              <a:gdLst/>
              <a:ahLst/>
              <a:cxnLst>
                <a:cxn ang="0">
                  <a:pos x="wd2" y="hd2"/>
                </a:cxn>
                <a:cxn ang="5400000">
                  <a:pos x="wd2" y="hd2"/>
                </a:cxn>
                <a:cxn ang="10800000">
                  <a:pos x="wd2" y="hd2"/>
                </a:cxn>
                <a:cxn ang="16200000">
                  <a:pos x="wd2" y="hd2"/>
                </a:cxn>
              </a:cxnLst>
              <a:rect l="0" t="0" r="r" b="b"/>
              <a:pathLst>
                <a:path w="21600" h="21600" extrusionOk="0">
                  <a:moveTo>
                    <a:pt x="6820" y="0"/>
                  </a:moveTo>
                  <a:lnTo>
                    <a:pt x="5678" y="1294"/>
                  </a:lnTo>
                  <a:lnTo>
                    <a:pt x="4537" y="1294"/>
                  </a:lnTo>
                  <a:lnTo>
                    <a:pt x="3125" y="2912"/>
                  </a:lnTo>
                  <a:lnTo>
                    <a:pt x="2839" y="5485"/>
                  </a:lnTo>
                  <a:lnTo>
                    <a:pt x="4537" y="6132"/>
                  </a:lnTo>
                  <a:lnTo>
                    <a:pt x="4537" y="8058"/>
                  </a:lnTo>
                  <a:lnTo>
                    <a:pt x="2554" y="9675"/>
                  </a:lnTo>
                  <a:lnTo>
                    <a:pt x="2839" y="11293"/>
                  </a:lnTo>
                  <a:lnTo>
                    <a:pt x="1698" y="13542"/>
                  </a:lnTo>
                  <a:lnTo>
                    <a:pt x="0" y="14189"/>
                  </a:lnTo>
                  <a:lnTo>
                    <a:pt x="285" y="14189"/>
                  </a:lnTo>
                  <a:lnTo>
                    <a:pt x="1128" y="15792"/>
                  </a:lnTo>
                  <a:lnTo>
                    <a:pt x="2269" y="16762"/>
                  </a:lnTo>
                  <a:lnTo>
                    <a:pt x="3125" y="16115"/>
                  </a:lnTo>
                  <a:lnTo>
                    <a:pt x="3980" y="16762"/>
                  </a:lnTo>
                  <a:lnTo>
                    <a:pt x="5393" y="16115"/>
                  </a:lnTo>
                  <a:lnTo>
                    <a:pt x="3980" y="17409"/>
                  </a:lnTo>
                  <a:lnTo>
                    <a:pt x="3125" y="17409"/>
                  </a:lnTo>
                  <a:lnTo>
                    <a:pt x="2269" y="20306"/>
                  </a:lnTo>
                  <a:lnTo>
                    <a:pt x="2554" y="21600"/>
                  </a:lnTo>
                  <a:lnTo>
                    <a:pt x="5678" y="18380"/>
                  </a:lnTo>
                  <a:lnTo>
                    <a:pt x="9659" y="15792"/>
                  </a:lnTo>
                  <a:lnTo>
                    <a:pt x="10800" y="13542"/>
                  </a:lnTo>
                  <a:lnTo>
                    <a:pt x="12213" y="12572"/>
                  </a:lnTo>
                  <a:lnTo>
                    <a:pt x="15066" y="12895"/>
                  </a:lnTo>
                  <a:lnTo>
                    <a:pt x="15636" y="12248"/>
                  </a:lnTo>
                  <a:lnTo>
                    <a:pt x="17334" y="12248"/>
                  </a:lnTo>
                  <a:lnTo>
                    <a:pt x="18475" y="12572"/>
                  </a:lnTo>
                  <a:lnTo>
                    <a:pt x="20174" y="12895"/>
                  </a:lnTo>
                  <a:lnTo>
                    <a:pt x="21600" y="11293"/>
                  </a:lnTo>
                  <a:lnTo>
                    <a:pt x="21600" y="10322"/>
                  </a:lnTo>
                  <a:lnTo>
                    <a:pt x="20174" y="9352"/>
                  </a:lnTo>
                  <a:lnTo>
                    <a:pt x="18475" y="7411"/>
                  </a:lnTo>
                  <a:lnTo>
                    <a:pt x="16764" y="7102"/>
                  </a:lnTo>
                  <a:lnTo>
                    <a:pt x="14210" y="4514"/>
                  </a:lnTo>
                  <a:lnTo>
                    <a:pt x="13925" y="1294"/>
                  </a:lnTo>
                  <a:lnTo>
                    <a:pt x="12498" y="971"/>
                  </a:lnTo>
                  <a:lnTo>
                    <a:pt x="11085" y="2265"/>
                  </a:lnTo>
                  <a:lnTo>
                    <a:pt x="8803" y="0"/>
                  </a:lnTo>
                  <a:close/>
                </a:path>
              </a:pathLst>
            </a:custGeom>
            <a:solidFill>
              <a:srgbClr val="CCD4D9"/>
            </a:solidFill>
            <a:ln w="12700" cap="flat">
              <a:noFill/>
              <a:miter lim="400000"/>
            </a:ln>
            <a:effectLst/>
          </p:spPr>
          <p:txBody>
            <a:bodyPr wrap="square" lIns="0" tIns="0" rIns="0" bIns="0" numCol="1" anchor="ctr">
              <a:noAutofit/>
            </a:bodyPr>
            <a:lstStyle/>
            <a:p>
              <a:pPr defTabSz="342900">
                <a:lnSpc>
                  <a:spcPct val="100000"/>
                </a:lnSpc>
                <a:spcBef>
                  <a:spcPts val="0"/>
                </a:spcBef>
                <a:defRPr sz="1400">
                  <a:latin typeface="Arial"/>
                  <a:ea typeface="Arial"/>
                  <a:cs typeface="Arial"/>
                  <a:sym typeface="Arial"/>
                </a:defRPr>
              </a:pPr>
              <a:endParaRPr sz="525"/>
            </a:p>
          </p:txBody>
        </p:sp>
        <p:sp>
          <p:nvSpPr>
            <p:cNvPr id="163" name="Google Shape;10567;p32">
              <a:extLst>
                <a:ext uri="{FF2B5EF4-FFF2-40B4-BE49-F238E27FC236}">
                  <a16:creationId xmlns:a16="http://schemas.microsoft.com/office/drawing/2014/main" id="{E41AD17D-2A08-DD8D-0F4F-38EB7BE9791C}"/>
                </a:ext>
              </a:extLst>
            </p:cNvPr>
            <p:cNvSpPr/>
            <p:nvPr/>
          </p:nvSpPr>
          <p:spPr>
            <a:xfrm>
              <a:off x="14149930" y="6022623"/>
              <a:ext cx="697361" cy="640997"/>
            </a:xfrm>
            <a:custGeom>
              <a:avLst/>
              <a:gdLst/>
              <a:ahLst/>
              <a:cxnLst>
                <a:cxn ang="0">
                  <a:pos x="wd2" y="hd2"/>
                </a:cxn>
                <a:cxn ang="5400000">
                  <a:pos x="wd2" y="hd2"/>
                </a:cxn>
                <a:cxn ang="10800000">
                  <a:pos x="wd2" y="hd2"/>
                </a:cxn>
                <a:cxn ang="16200000">
                  <a:pos x="wd2" y="hd2"/>
                </a:cxn>
              </a:cxnLst>
              <a:rect l="0" t="0" r="r" b="b"/>
              <a:pathLst>
                <a:path w="21600" h="21600" extrusionOk="0">
                  <a:moveTo>
                    <a:pt x="7848" y="0"/>
                  </a:moveTo>
                  <a:lnTo>
                    <a:pt x="7686" y="169"/>
                  </a:lnTo>
                  <a:lnTo>
                    <a:pt x="7118" y="169"/>
                  </a:lnTo>
                  <a:lnTo>
                    <a:pt x="6553" y="675"/>
                  </a:lnTo>
                  <a:lnTo>
                    <a:pt x="6634" y="759"/>
                  </a:lnTo>
                  <a:lnTo>
                    <a:pt x="6310" y="1261"/>
                  </a:lnTo>
                  <a:lnTo>
                    <a:pt x="6147" y="1261"/>
                  </a:lnTo>
                  <a:lnTo>
                    <a:pt x="5664" y="1683"/>
                  </a:lnTo>
                  <a:lnTo>
                    <a:pt x="4693" y="1936"/>
                  </a:lnTo>
                  <a:lnTo>
                    <a:pt x="4288" y="2691"/>
                  </a:lnTo>
                  <a:lnTo>
                    <a:pt x="4288" y="3362"/>
                  </a:lnTo>
                  <a:lnTo>
                    <a:pt x="4693" y="4205"/>
                  </a:lnTo>
                  <a:lnTo>
                    <a:pt x="4693" y="4960"/>
                  </a:lnTo>
                  <a:lnTo>
                    <a:pt x="4288" y="5800"/>
                  </a:lnTo>
                  <a:lnTo>
                    <a:pt x="4531" y="6221"/>
                  </a:lnTo>
                  <a:lnTo>
                    <a:pt x="4450" y="6892"/>
                  </a:lnTo>
                  <a:lnTo>
                    <a:pt x="4125" y="7398"/>
                  </a:lnTo>
                  <a:lnTo>
                    <a:pt x="3882" y="7731"/>
                  </a:lnTo>
                  <a:lnTo>
                    <a:pt x="0" y="10675"/>
                  </a:lnTo>
                  <a:lnTo>
                    <a:pt x="1052" y="13700"/>
                  </a:lnTo>
                  <a:lnTo>
                    <a:pt x="2992" y="13869"/>
                  </a:lnTo>
                  <a:lnTo>
                    <a:pt x="13427" y="21431"/>
                  </a:lnTo>
                  <a:lnTo>
                    <a:pt x="17633" y="21600"/>
                  </a:lnTo>
                  <a:lnTo>
                    <a:pt x="18202" y="20508"/>
                  </a:lnTo>
                  <a:lnTo>
                    <a:pt x="18685" y="19499"/>
                  </a:lnTo>
                  <a:lnTo>
                    <a:pt x="19655" y="18909"/>
                  </a:lnTo>
                  <a:lnTo>
                    <a:pt x="20386" y="19246"/>
                  </a:lnTo>
                  <a:lnTo>
                    <a:pt x="20869" y="19078"/>
                  </a:lnTo>
                  <a:lnTo>
                    <a:pt x="21113" y="19162"/>
                  </a:lnTo>
                  <a:lnTo>
                    <a:pt x="21438" y="18656"/>
                  </a:lnTo>
                  <a:lnTo>
                    <a:pt x="21600" y="18491"/>
                  </a:lnTo>
                  <a:lnTo>
                    <a:pt x="21438" y="18407"/>
                  </a:lnTo>
                  <a:lnTo>
                    <a:pt x="21032" y="18238"/>
                  </a:lnTo>
                  <a:lnTo>
                    <a:pt x="20630" y="17901"/>
                  </a:lnTo>
                  <a:lnTo>
                    <a:pt x="20386" y="16555"/>
                  </a:lnTo>
                  <a:lnTo>
                    <a:pt x="19655" y="16555"/>
                  </a:lnTo>
                  <a:lnTo>
                    <a:pt x="19574" y="15885"/>
                  </a:lnTo>
                  <a:lnTo>
                    <a:pt x="19574" y="15130"/>
                  </a:lnTo>
                  <a:lnTo>
                    <a:pt x="20061" y="14708"/>
                  </a:lnTo>
                  <a:lnTo>
                    <a:pt x="19574" y="13700"/>
                  </a:lnTo>
                  <a:lnTo>
                    <a:pt x="19172" y="13447"/>
                  </a:lnTo>
                  <a:lnTo>
                    <a:pt x="18766" y="12607"/>
                  </a:lnTo>
                  <a:lnTo>
                    <a:pt x="18445" y="12439"/>
                  </a:lnTo>
                  <a:lnTo>
                    <a:pt x="18283" y="12523"/>
                  </a:lnTo>
                  <a:lnTo>
                    <a:pt x="16582" y="11346"/>
                  </a:lnTo>
                  <a:lnTo>
                    <a:pt x="16180" y="11515"/>
                  </a:lnTo>
                  <a:lnTo>
                    <a:pt x="15936" y="11599"/>
                  </a:lnTo>
                  <a:lnTo>
                    <a:pt x="15530" y="11262"/>
                  </a:lnTo>
                  <a:lnTo>
                    <a:pt x="15530" y="10925"/>
                  </a:lnTo>
                  <a:lnTo>
                    <a:pt x="15449" y="10840"/>
                  </a:lnTo>
                  <a:lnTo>
                    <a:pt x="15611" y="10338"/>
                  </a:lnTo>
                  <a:lnTo>
                    <a:pt x="15128" y="9916"/>
                  </a:lnTo>
                  <a:lnTo>
                    <a:pt x="15047" y="9583"/>
                  </a:lnTo>
                  <a:lnTo>
                    <a:pt x="14641" y="9499"/>
                  </a:lnTo>
                  <a:lnTo>
                    <a:pt x="14316" y="9161"/>
                  </a:lnTo>
                  <a:lnTo>
                    <a:pt x="13995" y="9077"/>
                  </a:lnTo>
                  <a:lnTo>
                    <a:pt x="13995" y="8740"/>
                  </a:lnTo>
                  <a:lnTo>
                    <a:pt x="14239" y="8575"/>
                  </a:lnTo>
                  <a:lnTo>
                    <a:pt x="14158" y="8322"/>
                  </a:lnTo>
                  <a:lnTo>
                    <a:pt x="14239" y="7985"/>
                  </a:lnTo>
                  <a:lnTo>
                    <a:pt x="14239" y="7145"/>
                  </a:lnTo>
                  <a:lnTo>
                    <a:pt x="14397" y="6976"/>
                  </a:lnTo>
                  <a:lnTo>
                    <a:pt x="14560" y="6221"/>
                  </a:lnTo>
                  <a:lnTo>
                    <a:pt x="14803" y="6221"/>
                  </a:lnTo>
                  <a:lnTo>
                    <a:pt x="15128" y="6137"/>
                  </a:lnTo>
                  <a:lnTo>
                    <a:pt x="15128" y="5298"/>
                  </a:lnTo>
                  <a:lnTo>
                    <a:pt x="14966" y="5213"/>
                  </a:lnTo>
                  <a:lnTo>
                    <a:pt x="14803" y="4538"/>
                  </a:lnTo>
                  <a:lnTo>
                    <a:pt x="15128" y="4538"/>
                  </a:lnTo>
                  <a:lnTo>
                    <a:pt x="15530" y="4370"/>
                  </a:lnTo>
                  <a:lnTo>
                    <a:pt x="15774" y="4205"/>
                  </a:lnTo>
                  <a:lnTo>
                    <a:pt x="15530" y="4121"/>
                  </a:lnTo>
                  <a:lnTo>
                    <a:pt x="15209" y="3952"/>
                  </a:lnTo>
                  <a:lnTo>
                    <a:pt x="14722" y="4036"/>
                  </a:lnTo>
                  <a:lnTo>
                    <a:pt x="14397" y="3952"/>
                  </a:lnTo>
                  <a:lnTo>
                    <a:pt x="13589" y="3530"/>
                  </a:lnTo>
                  <a:lnTo>
                    <a:pt x="13346" y="3362"/>
                  </a:lnTo>
                  <a:lnTo>
                    <a:pt x="12944" y="3193"/>
                  </a:lnTo>
                  <a:lnTo>
                    <a:pt x="12700" y="2691"/>
                  </a:lnTo>
                  <a:lnTo>
                    <a:pt x="12538" y="2269"/>
                  </a:lnTo>
                  <a:lnTo>
                    <a:pt x="12136" y="2269"/>
                  </a:lnTo>
                  <a:lnTo>
                    <a:pt x="11892" y="1683"/>
                  </a:lnTo>
                  <a:lnTo>
                    <a:pt x="11973" y="1261"/>
                  </a:lnTo>
                  <a:lnTo>
                    <a:pt x="11730" y="759"/>
                  </a:lnTo>
                  <a:lnTo>
                    <a:pt x="11324" y="675"/>
                  </a:lnTo>
                  <a:lnTo>
                    <a:pt x="10759" y="843"/>
                  </a:lnTo>
                  <a:lnTo>
                    <a:pt x="10353" y="675"/>
                  </a:lnTo>
                  <a:lnTo>
                    <a:pt x="10353" y="253"/>
                  </a:lnTo>
                  <a:lnTo>
                    <a:pt x="10110" y="0"/>
                  </a:lnTo>
                  <a:lnTo>
                    <a:pt x="9545" y="253"/>
                  </a:lnTo>
                  <a:lnTo>
                    <a:pt x="8737" y="0"/>
                  </a:lnTo>
                  <a:close/>
                </a:path>
              </a:pathLst>
            </a:custGeom>
            <a:solidFill>
              <a:srgbClr val="CBD4D8"/>
            </a:solidFill>
            <a:ln w="12700" cap="flat">
              <a:noFill/>
              <a:miter lim="400000"/>
            </a:ln>
            <a:effectLst/>
          </p:spPr>
          <p:txBody>
            <a:bodyPr wrap="square" lIns="0" tIns="0" rIns="0" bIns="0" numCol="1" anchor="ctr">
              <a:noAutofit/>
            </a:bodyPr>
            <a:lstStyle/>
            <a:p>
              <a:pPr defTabSz="342900">
                <a:lnSpc>
                  <a:spcPct val="100000"/>
                </a:lnSpc>
                <a:spcBef>
                  <a:spcPts val="0"/>
                </a:spcBef>
                <a:defRPr sz="1400">
                  <a:latin typeface="Arial"/>
                  <a:ea typeface="Arial"/>
                  <a:cs typeface="Arial"/>
                  <a:sym typeface="Arial"/>
                </a:defRPr>
              </a:pPr>
              <a:endParaRPr sz="525"/>
            </a:p>
          </p:txBody>
        </p:sp>
        <p:sp>
          <p:nvSpPr>
            <p:cNvPr id="164" name="Google Shape;10568;p32">
              <a:extLst>
                <a:ext uri="{FF2B5EF4-FFF2-40B4-BE49-F238E27FC236}">
                  <a16:creationId xmlns:a16="http://schemas.microsoft.com/office/drawing/2014/main" id="{83D930FB-401F-3B81-7BC2-A1E7FDFFC9EE}"/>
                </a:ext>
              </a:extLst>
            </p:cNvPr>
            <p:cNvSpPr/>
            <p:nvPr/>
          </p:nvSpPr>
          <p:spPr>
            <a:xfrm>
              <a:off x="14719227" y="6583768"/>
              <a:ext cx="125443" cy="122168"/>
            </a:xfrm>
            <a:custGeom>
              <a:avLst/>
              <a:gdLst/>
              <a:ahLst/>
              <a:cxnLst>
                <a:cxn ang="0">
                  <a:pos x="wd2" y="hd2"/>
                </a:cxn>
                <a:cxn ang="5400000">
                  <a:pos x="wd2" y="hd2"/>
                </a:cxn>
                <a:cxn ang="10800000">
                  <a:pos x="wd2" y="hd2"/>
                </a:cxn>
                <a:cxn ang="16200000">
                  <a:pos x="wd2" y="hd2"/>
                </a:cxn>
              </a:cxnLst>
              <a:rect l="0" t="0" r="r" b="b"/>
              <a:pathLst>
                <a:path w="21600" h="21600" extrusionOk="0">
                  <a:moveTo>
                    <a:pt x="11241" y="0"/>
                  </a:moveTo>
                  <a:lnTo>
                    <a:pt x="5846" y="3098"/>
                  </a:lnTo>
                  <a:lnTo>
                    <a:pt x="3159" y="8387"/>
                  </a:lnTo>
                  <a:lnTo>
                    <a:pt x="0" y="14119"/>
                  </a:lnTo>
                  <a:lnTo>
                    <a:pt x="1805" y="14119"/>
                  </a:lnTo>
                  <a:lnTo>
                    <a:pt x="13046" y="17196"/>
                  </a:lnTo>
                  <a:lnTo>
                    <a:pt x="13497" y="21600"/>
                  </a:lnTo>
                  <a:lnTo>
                    <a:pt x="21600" y="18523"/>
                  </a:lnTo>
                  <a:lnTo>
                    <a:pt x="20246" y="16753"/>
                  </a:lnTo>
                  <a:lnTo>
                    <a:pt x="20246" y="16311"/>
                  </a:lnTo>
                  <a:lnTo>
                    <a:pt x="21149" y="16311"/>
                  </a:lnTo>
                  <a:lnTo>
                    <a:pt x="19795" y="14562"/>
                  </a:lnTo>
                  <a:lnTo>
                    <a:pt x="19795" y="12791"/>
                  </a:lnTo>
                  <a:lnTo>
                    <a:pt x="18892" y="10579"/>
                  </a:lnTo>
                  <a:lnTo>
                    <a:pt x="17989" y="11906"/>
                  </a:lnTo>
                  <a:lnTo>
                    <a:pt x="13046" y="8830"/>
                  </a:lnTo>
                  <a:lnTo>
                    <a:pt x="20246" y="7502"/>
                  </a:lnTo>
                  <a:lnTo>
                    <a:pt x="19343" y="1770"/>
                  </a:lnTo>
                  <a:lnTo>
                    <a:pt x="19343" y="1328"/>
                  </a:lnTo>
                  <a:lnTo>
                    <a:pt x="17989" y="885"/>
                  </a:lnTo>
                  <a:lnTo>
                    <a:pt x="15303" y="1770"/>
                  </a:lnTo>
                  <a:lnTo>
                    <a:pt x="11241" y="0"/>
                  </a:lnTo>
                  <a:close/>
                </a:path>
              </a:pathLst>
            </a:custGeom>
            <a:solidFill>
              <a:srgbClr val="CCD4DB"/>
            </a:solidFill>
            <a:ln w="12700" cap="flat">
              <a:noFill/>
              <a:miter lim="400000"/>
            </a:ln>
            <a:effectLst/>
          </p:spPr>
          <p:txBody>
            <a:bodyPr wrap="square" lIns="0" tIns="0" rIns="0" bIns="0" numCol="1" anchor="ctr">
              <a:noAutofit/>
            </a:bodyPr>
            <a:lstStyle/>
            <a:p>
              <a:pPr defTabSz="342900">
                <a:lnSpc>
                  <a:spcPct val="100000"/>
                </a:lnSpc>
                <a:spcBef>
                  <a:spcPts val="0"/>
                </a:spcBef>
                <a:defRPr sz="1400">
                  <a:latin typeface="Arial"/>
                  <a:ea typeface="Arial"/>
                  <a:cs typeface="Arial"/>
                  <a:sym typeface="Arial"/>
                </a:defRPr>
              </a:pPr>
              <a:endParaRPr sz="525"/>
            </a:p>
          </p:txBody>
        </p:sp>
        <p:sp>
          <p:nvSpPr>
            <p:cNvPr id="165" name="Google Shape;10569;p32">
              <a:extLst>
                <a:ext uri="{FF2B5EF4-FFF2-40B4-BE49-F238E27FC236}">
                  <a16:creationId xmlns:a16="http://schemas.microsoft.com/office/drawing/2014/main" id="{2DDE1D7F-E396-F032-E7C8-24B413EDC015}"/>
                </a:ext>
              </a:extLst>
            </p:cNvPr>
            <p:cNvSpPr/>
            <p:nvPr/>
          </p:nvSpPr>
          <p:spPr>
            <a:xfrm>
              <a:off x="13674618" y="6169815"/>
              <a:ext cx="161892" cy="87243"/>
            </a:xfrm>
            <a:custGeom>
              <a:avLst/>
              <a:gdLst/>
              <a:ahLst/>
              <a:cxnLst>
                <a:cxn ang="0">
                  <a:pos x="wd2" y="hd2"/>
                </a:cxn>
                <a:cxn ang="5400000">
                  <a:pos x="wd2" y="hd2"/>
                </a:cxn>
                <a:cxn ang="10800000">
                  <a:pos x="wd2" y="hd2"/>
                </a:cxn>
                <a:cxn ang="16200000">
                  <a:pos x="wd2" y="hd2"/>
                </a:cxn>
              </a:cxnLst>
              <a:rect l="0" t="0" r="r" b="b"/>
              <a:pathLst>
                <a:path w="21600" h="21600" extrusionOk="0">
                  <a:moveTo>
                    <a:pt x="19868" y="0"/>
                  </a:moveTo>
                  <a:lnTo>
                    <a:pt x="16720" y="3069"/>
                  </a:lnTo>
                  <a:lnTo>
                    <a:pt x="12890" y="6167"/>
                  </a:lnTo>
                  <a:lnTo>
                    <a:pt x="10109" y="6167"/>
                  </a:lnTo>
                  <a:lnTo>
                    <a:pt x="8010" y="4928"/>
                  </a:lnTo>
                  <a:lnTo>
                    <a:pt x="6278" y="4928"/>
                  </a:lnTo>
                  <a:lnTo>
                    <a:pt x="6278" y="6787"/>
                  </a:lnTo>
                  <a:lnTo>
                    <a:pt x="5929" y="9266"/>
                  </a:lnTo>
                  <a:lnTo>
                    <a:pt x="4530" y="9885"/>
                  </a:lnTo>
                  <a:lnTo>
                    <a:pt x="2431" y="8646"/>
                  </a:lnTo>
                  <a:lnTo>
                    <a:pt x="1399" y="11095"/>
                  </a:lnTo>
                  <a:lnTo>
                    <a:pt x="0" y="11715"/>
                  </a:lnTo>
                  <a:lnTo>
                    <a:pt x="0" y="15433"/>
                  </a:lnTo>
                  <a:lnTo>
                    <a:pt x="1399" y="18531"/>
                  </a:lnTo>
                  <a:lnTo>
                    <a:pt x="3481" y="20980"/>
                  </a:lnTo>
                  <a:lnTo>
                    <a:pt x="6278" y="20361"/>
                  </a:lnTo>
                  <a:lnTo>
                    <a:pt x="7661" y="21600"/>
                  </a:lnTo>
                  <a:lnTo>
                    <a:pt x="8360" y="20361"/>
                  </a:lnTo>
                  <a:lnTo>
                    <a:pt x="10459" y="19121"/>
                  </a:lnTo>
                  <a:lnTo>
                    <a:pt x="12890" y="16052"/>
                  </a:lnTo>
                  <a:lnTo>
                    <a:pt x="13939" y="14813"/>
                  </a:lnTo>
                  <a:lnTo>
                    <a:pt x="16720" y="15433"/>
                  </a:lnTo>
                  <a:lnTo>
                    <a:pt x="16720" y="12334"/>
                  </a:lnTo>
                  <a:lnTo>
                    <a:pt x="16371" y="9266"/>
                  </a:lnTo>
                  <a:lnTo>
                    <a:pt x="18469" y="4928"/>
                  </a:lnTo>
                  <a:lnTo>
                    <a:pt x="20551" y="2479"/>
                  </a:lnTo>
                  <a:lnTo>
                    <a:pt x="21600" y="620"/>
                  </a:lnTo>
                  <a:lnTo>
                    <a:pt x="20901" y="0"/>
                  </a:lnTo>
                  <a:close/>
                </a:path>
              </a:pathLst>
            </a:custGeom>
            <a:solidFill>
              <a:srgbClr val="CCD4DB"/>
            </a:solidFill>
            <a:ln w="12700" cap="flat">
              <a:noFill/>
              <a:miter lim="400000"/>
            </a:ln>
            <a:effectLst/>
          </p:spPr>
          <p:txBody>
            <a:bodyPr wrap="square" lIns="0" tIns="0" rIns="0" bIns="0" numCol="1" anchor="ctr">
              <a:noAutofit/>
            </a:bodyPr>
            <a:lstStyle/>
            <a:p>
              <a:pPr defTabSz="342900">
                <a:lnSpc>
                  <a:spcPct val="100000"/>
                </a:lnSpc>
                <a:spcBef>
                  <a:spcPts val="0"/>
                </a:spcBef>
                <a:defRPr sz="1400">
                  <a:latin typeface="Arial"/>
                  <a:ea typeface="Arial"/>
                  <a:cs typeface="Arial"/>
                  <a:sym typeface="Arial"/>
                </a:defRPr>
              </a:pPr>
              <a:endParaRPr sz="525"/>
            </a:p>
          </p:txBody>
        </p:sp>
        <p:sp>
          <p:nvSpPr>
            <p:cNvPr id="166" name="Google Shape;10570;p32">
              <a:extLst>
                <a:ext uri="{FF2B5EF4-FFF2-40B4-BE49-F238E27FC236}">
                  <a16:creationId xmlns:a16="http://schemas.microsoft.com/office/drawing/2014/main" id="{F5F69D6A-ACDD-38F6-4427-5F743EFA1350}"/>
                </a:ext>
              </a:extLst>
            </p:cNvPr>
            <p:cNvSpPr/>
            <p:nvPr/>
          </p:nvSpPr>
          <p:spPr>
            <a:xfrm>
              <a:off x="13914894" y="6040140"/>
              <a:ext cx="449223" cy="381524"/>
            </a:xfrm>
            <a:custGeom>
              <a:avLst/>
              <a:gdLst/>
              <a:ahLst/>
              <a:cxnLst>
                <a:cxn ang="0">
                  <a:pos x="wd2" y="hd2"/>
                </a:cxn>
                <a:cxn ang="5400000">
                  <a:pos x="wd2" y="hd2"/>
                </a:cxn>
                <a:cxn ang="10800000">
                  <a:pos x="wd2" y="hd2"/>
                </a:cxn>
                <a:cxn ang="16200000">
                  <a:pos x="wd2" y="hd2"/>
                </a:cxn>
              </a:cxnLst>
              <a:rect l="0" t="0" r="r" b="b"/>
              <a:pathLst>
                <a:path w="21600" h="21600" extrusionOk="0">
                  <a:moveTo>
                    <a:pt x="20220" y="0"/>
                  </a:moveTo>
                  <a:lnTo>
                    <a:pt x="18833" y="425"/>
                  </a:lnTo>
                  <a:lnTo>
                    <a:pt x="17075" y="283"/>
                  </a:lnTo>
                  <a:lnTo>
                    <a:pt x="16325" y="425"/>
                  </a:lnTo>
                  <a:lnTo>
                    <a:pt x="15442" y="425"/>
                  </a:lnTo>
                  <a:lnTo>
                    <a:pt x="14188" y="985"/>
                  </a:lnTo>
                  <a:lnTo>
                    <a:pt x="13810" y="1552"/>
                  </a:lnTo>
                  <a:lnTo>
                    <a:pt x="12808" y="1835"/>
                  </a:lnTo>
                  <a:lnTo>
                    <a:pt x="12682" y="2261"/>
                  </a:lnTo>
                  <a:lnTo>
                    <a:pt x="11049" y="2261"/>
                  </a:lnTo>
                  <a:lnTo>
                    <a:pt x="10047" y="1835"/>
                  </a:lnTo>
                  <a:lnTo>
                    <a:pt x="9669" y="1552"/>
                  </a:lnTo>
                  <a:lnTo>
                    <a:pt x="9039" y="1410"/>
                  </a:lnTo>
                  <a:lnTo>
                    <a:pt x="7160" y="1552"/>
                  </a:lnTo>
                  <a:lnTo>
                    <a:pt x="6656" y="1835"/>
                  </a:lnTo>
                  <a:lnTo>
                    <a:pt x="6404" y="1835"/>
                  </a:lnTo>
                  <a:lnTo>
                    <a:pt x="4645" y="2821"/>
                  </a:lnTo>
                  <a:lnTo>
                    <a:pt x="4015" y="2537"/>
                  </a:lnTo>
                  <a:lnTo>
                    <a:pt x="3139" y="2261"/>
                  </a:lnTo>
                  <a:lnTo>
                    <a:pt x="2761" y="2821"/>
                  </a:lnTo>
                  <a:lnTo>
                    <a:pt x="2761" y="4373"/>
                  </a:lnTo>
                  <a:lnTo>
                    <a:pt x="2257" y="4514"/>
                  </a:lnTo>
                  <a:lnTo>
                    <a:pt x="2509" y="5365"/>
                  </a:lnTo>
                  <a:lnTo>
                    <a:pt x="1885" y="5790"/>
                  </a:lnTo>
                  <a:lnTo>
                    <a:pt x="1002" y="5931"/>
                  </a:lnTo>
                  <a:lnTo>
                    <a:pt x="378" y="5790"/>
                  </a:lnTo>
                  <a:lnTo>
                    <a:pt x="0" y="6073"/>
                  </a:lnTo>
                  <a:lnTo>
                    <a:pt x="126" y="7200"/>
                  </a:lnTo>
                  <a:lnTo>
                    <a:pt x="624" y="8610"/>
                  </a:lnTo>
                  <a:lnTo>
                    <a:pt x="876" y="9461"/>
                  </a:lnTo>
                  <a:lnTo>
                    <a:pt x="750" y="10304"/>
                  </a:lnTo>
                  <a:lnTo>
                    <a:pt x="624" y="11998"/>
                  </a:lnTo>
                  <a:lnTo>
                    <a:pt x="2011" y="11998"/>
                  </a:lnTo>
                  <a:lnTo>
                    <a:pt x="2257" y="12848"/>
                  </a:lnTo>
                  <a:lnTo>
                    <a:pt x="2887" y="13131"/>
                  </a:lnTo>
                  <a:lnTo>
                    <a:pt x="2887" y="14258"/>
                  </a:lnTo>
                  <a:lnTo>
                    <a:pt x="3265" y="14825"/>
                  </a:lnTo>
                  <a:lnTo>
                    <a:pt x="2761" y="14967"/>
                  </a:lnTo>
                  <a:lnTo>
                    <a:pt x="2509" y="14967"/>
                  </a:lnTo>
                  <a:lnTo>
                    <a:pt x="1885" y="15527"/>
                  </a:lnTo>
                  <a:lnTo>
                    <a:pt x="1506" y="16519"/>
                  </a:lnTo>
                  <a:lnTo>
                    <a:pt x="1002" y="17362"/>
                  </a:lnTo>
                  <a:lnTo>
                    <a:pt x="876" y="17362"/>
                  </a:lnTo>
                  <a:lnTo>
                    <a:pt x="1002" y="17646"/>
                  </a:lnTo>
                  <a:lnTo>
                    <a:pt x="1506" y="18071"/>
                  </a:lnTo>
                  <a:lnTo>
                    <a:pt x="1632" y="19481"/>
                  </a:lnTo>
                  <a:lnTo>
                    <a:pt x="1506" y="20190"/>
                  </a:lnTo>
                  <a:lnTo>
                    <a:pt x="1885" y="20190"/>
                  </a:lnTo>
                  <a:lnTo>
                    <a:pt x="2887" y="20757"/>
                  </a:lnTo>
                  <a:lnTo>
                    <a:pt x="3769" y="21458"/>
                  </a:lnTo>
                  <a:lnTo>
                    <a:pt x="3889" y="21458"/>
                  </a:lnTo>
                  <a:lnTo>
                    <a:pt x="4393" y="21600"/>
                  </a:lnTo>
                  <a:lnTo>
                    <a:pt x="11301" y="16944"/>
                  </a:lnTo>
                  <a:lnTo>
                    <a:pt x="17327" y="11998"/>
                  </a:lnTo>
                  <a:lnTo>
                    <a:pt x="17705" y="11438"/>
                  </a:lnTo>
                  <a:lnTo>
                    <a:pt x="18209" y="10587"/>
                  </a:lnTo>
                  <a:lnTo>
                    <a:pt x="18335" y="9461"/>
                  </a:lnTo>
                  <a:lnTo>
                    <a:pt x="17957" y="8752"/>
                  </a:lnTo>
                  <a:lnTo>
                    <a:pt x="18587" y="7342"/>
                  </a:lnTo>
                  <a:lnTo>
                    <a:pt x="18587" y="6073"/>
                  </a:lnTo>
                  <a:lnTo>
                    <a:pt x="17957" y="4656"/>
                  </a:lnTo>
                  <a:lnTo>
                    <a:pt x="17957" y="3529"/>
                  </a:lnTo>
                  <a:lnTo>
                    <a:pt x="18587" y="2261"/>
                  </a:lnTo>
                  <a:lnTo>
                    <a:pt x="20094" y="1835"/>
                  </a:lnTo>
                  <a:lnTo>
                    <a:pt x="20844" y="1127"/>
                  </a:lnTo>
                  <a:lnTo>
                    <a:pt x="21096" y="1127"/>
                  </a:lnTo>
                  <a:lnTo>
                    <a:pt x="21600" y="283"/>
                  </a:lnTo>
                  <a:lnTo>
                    <a:pt x="21474" y="142"/>
                  </a:lnTo>
                  <a:lnTo>
                    <a:pt x="21096" y="0"/>
                  </a:lnTo>
                  <a:close/>
                </a:path>
              </a:pathLst>
            </a:custGeom>
            <a:solidFill>
              <a:srgbClr val="CBD4D7"/>
            </a:solidFill>
            <a:ln w="12700" cap="flat">
              <a:noFill/>
              <a:miter lim="400000"/>
            </a:ln>
            <a:effectLst/>
          </p:spPr>
          <p:txBody>
            <a:bodyPr wrap="square" lIns="0" tIns="0" rIns="0" bIns="0" numCol="1" anchor="ctr">
              <a:noAutofit/>
            </a:bodyPr>
            <a:lstStyle/>
            <a:p>
              <a:pPr defTabSz="342900">
                <a:lnSpc>
                  <a:spcPct val="100000"/>
                </a:lnSpc>
                <a:spcBef>
                  <a:spcPts val="0"/>
                </a:spcBef>
                <a:defRPr sz="1400">
                  <a:latin typeface="Arial"/>
                  <a:ea typeface="Arial"/>
                  <a:cs typeface="Arial"/>
                  <a:sym typeface="Arial"/>
                </a:defRPr>
              </a:pPr>
              <a:endParaRPr sz="525"/>
            </a:p>
          </p:txBody>
        </p:sp>
        <p:sp>
          <p:nvSpPr>
            <p:cNvPr id="167" name="Google Shape;10571;p32">
              <a:extLst>
                <a:ext uri="{FF2B5EF4-FFF2-40B4-BE49-F238E27FC236}">
                  <a16:creationId xmlns:a16="http://schemas.microsoft.com/office/drawing/2014/main" id="{80C030D6-B6F4-8EEF-F126-AE652E480E3E}"/>
                </a:ext>
              </a:extLst>
            </p:cNvPr>
            <p:cNvSpPr/>
            <p:nvPr/>
          </p:nvSpPr>
          <p:spPr>
            <a:xfrm>
              <a:off x="13823531" y="6346815"/>
              <a:ext cx="109596" cy="304287"/>
            </a:xfrm>
            <a:custGeom>
              <a:avLst/>
              <a:gdLst/>
              <a:ahLst/>
              <a:cxnLst>
                <a:cxn ang="0">
                  <a:pos x="wd2" y="hd2"/>
                </a:cxn>
                <a:cxn ang="5400000">
                  <a:pos x="wd2" y="hd2"/>
                </a:cxn>
                <a:cxn ang="10800000">
                  <a:pos x="wd2" y="hd2"/>
                </a:cxn>
                <a:cxn ang="16200000">
                  <a:pos x="wd2" y="hd2"/>
                </a:cxn>
              </a:cxnLst>
              <a:rect l="0" t="0" r="r" b="b"/>
              <a:pathLst>
                <a:path w="21600" h="21600" extrusionOk="0">
                  <a:moveTo>
                    <a:pt x="20567" y="0"/>
                  </a:moveTo>
                  <a:lnTo>
                    <a:pt x="18525" y="888"/>
                  </a:lnTo>
                  <a:lnTo>
                    <a:pt x="13875" y="1244"/>
                  </a:lnTo>
                  <a:lnTo>
                    <a:pt x="12867" y="888"/>
                  </a:lnTo>
                  <a:lnTo>
                    <a:pt x="9250" y="2132"/>
                  </a:lnTo>
                  <a:lnTo>
                    <a:pt x="8217" y="5669"/>
                  </a:lnTo>
                  <a:lnTo>
                    <a:pt x="4108" y="8503"/>
                  </a:lnTo>
                  <a:lnTo>
                    <a:pt x="0" y="10449"/>
                  </a:lnTo>
                  <a:lnTo>
                    <a:pt x="1525" y="10627"/>
                  </a:lnTo>
                  <a:lnTo>
                    <a:pt x="4108" y="12217"/>
                  </a:lnTo>
                  <a:lnTo>
                    <a:pt x="5658" y="13985"/>
                  </a:lnTo>
                  <a:lnTo>
                    <a:pt x="9250" y="15940"/>
                  </a:lnTo>
                  <a:lnTo>
                    <a:pt x="12867" y="18588"/>
                  </a:lnTo>
                  <a:lnTo>
                    <a:pt x="11317" y="19832"/>
                  </a:lnTo>
                  <a:lnTo>
                    <a:pt x="13383" y="21600"/>
                  </a:lnTo>
                  <a:lnTo>
                    <a:pt x="15425" y="20712"/>
                  </a:lnTo>
                  <a:lnTo>
                    <a:pt x="15425" y="19832"/>
                  </a:lnTo>
                  <a:lnTo>
                    <a:pt x="16458" y="19299"/>
                  </a:lnTo>
                  <a:lnTo>
                    <a:pt x="16458" y="18241"/>
                  </a:lnTo>
                  <a:lnTo>
                    <a:pt x="18008" y="16820"/>
                  </a:lnTo>
                  <a:lnTo>
                    <a:pt x="16975" y="15584"/>
                  </a:lnTo>
                  <a:lnTo>
                    <a:pt x="18525" y="15407"/>
                  </a:lnTo>
                  <a:lnTo>
                    <a:pt x="18525" y="14163"/>
                  </a:lnTo>
                  <a:lnTo>
                    <a:pt x="19041" y="13106"/>
                  </a:lnTo>
                  <a:lnTo>
                    <a:pt x="19041" y="10271"/>
                  </a:lnTo>
                  <a:lnTo>
                    <a:pt x="18525" y="10449"/>
                  </a:lnTo>
                  <a:lnTo>
                    <a:pt x="16458" y="10449"/>
                  </a:lnTo>
                  <a:lnTo>
                    <a:pt x="13875" y="10982"/>
                  </a:lnTo>
                  <a:lnTo>
                    <a:pt x="12867" y="10449"/>
                  </a:lnTo>
                  <a:lnTo>
                    <a:pt x="13383" y="8858"/>
                  </a:lnTo>
                  <a:lnTo>
                    <a:pt x="13383" y="6735"/>
                  </a:lnTo>
                  <a:lnTo>
                    <a:pt x="12867" y="6024"/>
                  </a:lnTo>
                  <a:lnTo>
                    <a:pt x="13383" y="4780"/>
                  </a:lnTo>
                  <a:lnTo>
                    <a:pt x="16458" y="4780"/>
                  </a:lnTo>
                  <a:lnTo>
                    <a:pt x="16975" y="5669"/>
                  </a:lnTo>
                  <a:lnTo>
                    <a:pt x="18525" y="5669"/>
                  </a:lnTo>
                  <a:lnTo>
                    <a:pt x="20567" y="5136"/>
                  </a:lnTo>
                  <a:lnTo>
                    <a:pt x="20567" y="4433"/>
                  </a:lnTo>
                  <a:lnTo>
                    <a:pt x="19558" y="4078"/>
                  </a:lnTo>
                  <a:lnTo>
                    <a:pt x="19041" y="3190"/>
                  </a:lnTo>
                  <a:lnTo>
                    <a:pt x="20567" y="1777"/>
                  </a:lnTo>
                  <a:lnTo>
                    <a:pt x="21083" y="533"/>
                  </a:lnTo>
                  <a:lnTo>
                    <a:pt x="21600" y="0"/>
                  </a:lnTo>
                  <a:close/>
                </a:path>
              </a:pathLst>
            </a:custGeom>
            <a:solidFill>
              <a:srgbClr val="CBD4D7"/>
            </a:solidFill>
            <a:ln w="12700" cap="flat">
              <a:noFill/>
              <a:miter lim="400000"/>
            </a:ln>
            <a:effectLst/>
          </p:spPr>
          <p:txBody>
            <a:bodyPr wrap="square" lIns="0" tIns="0" rIns="0" bIns="0" numCol="1" anchor="ctr">
              <a:noAutofit/>
            </a:bodyPr>
            <a:lstStyle/>
            <a:p>
              <a:pPr defTabSz="342900">
                <a:lnSpc>
                  <a:spcPct val="100000"/>
                </a:lnSpc>
                <a:spcBef>
                  <a:spcPts val="0"/>
                </a:spcBef>
                <a:defRPr sz="1400">
                  <a:latin typeface="Arial"/>
                  <a:ea typeface="Arial"/>
                  <a:cs typeface="Arial"/>
                  <a:sym typeface="Arial"/>
                </a:defRPr>
              </a:pPr>
              <a:endParaRPr sz="525"/>
            </a:p>
          </p:txBody>
        </p:sp>
        <p:sp>
          <p:nvSpPr>
            <p:cNvPr id="168" name="Google Shape;10572;p32">
              <a:extLst>
                <a:ext uri="{FF2B5EF4-FFF2-40B4-BE49-F238E27FC236}">
                  <a16:creationId xmlns:a16="http://schemas.microsoft.com/office/drawing/2014/main" id="{779B8BC7-147C-097A-4005-6226F294DAB9}"/>
                </a:ext>
              </a:extLst>
            </p:cNvPr>
            <p:cNvSpPr/>
            <p:nvPr/>
          </p:nvSpPr>
          <p:spPr>
            <a:xfrm>
              <a:off x="13904554" y="6346815"/>
              <a:ext cx="59876" cy="62454"/>
            </a:xfrm>
            <a:custGeom>
              <a:avLst/>
              <a:gdLst/>
              <a:ahLst/>
              <a:cxnLst>
                <a:cxn ang="0">
                  <a:pos x="wd2" y="hd2"/>
                </a:cxn>
                <a:cxn ang="5400000">
                  <a:pos x="wd2" y="hd2"/>
                </a:cxn>
                <a:cxn ang="10800000">
                  <a:pos x="wd2" y="hd2"/>
                </a:cxn>
                <a:cxn ang="16200000">
                  <a:pos x="wd2" y="hd2"/>
                </a:cxn>
              </a:cxnLst>
              <a:rect l="0" t="0" r="r" b="b"/>
              <a:pathLst>
                <a:path w="21600" h="21600" extrusionOk="0">
                  <a:moveTo>
                    <a:pt x="9767" y="0"/>
                  </a:moveTo>
                  <a:lnTo>
                    <a:pt x="7795" y="2597"/>
                  </a:lnTo>
                  <a:lnTo>
                    <a:pt x="5823" y="8656"/>
                  </a:lnTo>
                  <a:lnTo>
                    <a:pt x="0" y="15540"/>
                  </a:lnTo>
                  <a:lnTo>
                    <a:pt x="1972" y="19869"/>
                  </a:lnTo>
                  <a:lnTo>
                    <a:pt x="5823" y="21600"/>
                  </a:lnTo>
                  <a:lnTo>
                    <a:pt x="7795" y="21600"/>
                  </a:lnTo>
                  <a:lnTo>
                    <a:pt x="11739" y="19869"/>
                  </a:lnTo>
                  <a:lnTo>
                    <a:pt x="19628" y="17272"/>
                  </a:lnTo>
                  <a:lnTo>
                    <a:pt x="21600" y="12944"/>
                  </a:lnTo>
                  <a:lnTo>
                    <a:pt x="19628" y="4328"/>
                  </a:lnTo>
                  <a:lnTo>
                    <a:pt x="11739" y="1731"/>
                  </a:lnTo>
                  <a:lnTo>
                    <a:pt x="9767" y="0"/>
                  </a:lnTo>
                  <a:close/>
                </a:path>
              </a:pathLst>
            </a:custGeom>
            <a:solidFill>
              <a:srgbClr val="CBD4D7"/>
            </a:solidFill>
            <a:ln w="12700" cap="flat">
              <a:noFill/>
              <a:miter lim="400000"/>
            </a:ln>
            <a:effectLst/>
          </p:spPr>
          <p:txBody>
            <a:bodyPr wrap="square" lIns="0" tIns="0" rIns="0" bIns="0" numCol="1" anchor="ctr">
              <a:noAutofit/>
            </a:bodyPr>
            <a:lstStyle/>
            <a:p>
              <a:pPr defTabSz="342900">
                <a:lnSpc>
                  <a:spcPct val="100000"/>
                </a:lnSpc>
                <a:spcBef>
                  <a:spcPts val="0"/>
                </a:spcBef>
                <a:defRPr sz="1400">
                  <a:latin typeface="Arial"/>
                  <a:ea typeface="Arial"/>
                  <a:cs typeface="Arial"/>
                  <a:sym typeface="Arial"/>
                </a:defRPr>
              </a:pPr>
              <a:endParaRPr sz="525"/>
            </a:p>
          </p:txBody>
        </p:sp>
        <p:sp>
          <p:nvSpPr>
            <p:cNvPr id="169" name="Google Shape;10573;p32">
              <a:extLst>
                <a:ext uri="{FF2B5EF4-FFF2-40B4-BE49-F238E27FC236}">
                  <a16:creationId xmlns:a16="http://schemas.microsoft.com/office/drawing/2014/main" id="{CF5B3E51-DF8C-C60B-C2CF-4FD6468740CC}"/>
                </a:ext>
              </a:extLst>
            </p:cNvPr>
            <p:cNvSpPr/>
            <p:nvPr/>
          </p:nvSpPr>
          <p:spPr>
            <a:xfrm>
              <a:off x="13878400" y="6414153"/>
              <a:ext cx="59876" cy="87366"/>
            </a:xfrm>
            <a:custGeom>
              <a:avLst/>
              <a:gdLst/>
              <a:ahLst/>
              <a:cxnLst>
                <a:cxn ang="0">
                  <a:pos x="wd2" y="hd2"/>
                </a:cxn>
                <a:cxn ang="5400000">
                  <a:pos x="wd2" y="hd2"/>
                </a:cxn>
                <a:cxn ang="10800000">
                  <a:pos x="wd2" y="hd2"/>
                </a:cxn>
                <a:cxn ang="16200000">
                  <a:pos x="wd2" y="hd2"/>
                </a:cxn>
              </a:cxnLst>
              <a:rect l="0" t="0" r="r" b="b"/>
              <a:pathLst>
                <a:path w="21600" h="21600" extrusionOk="0">
                  <a:moveTo>
                    <a:pt x="1449" y="0"/>
                  </a:moveTo>
                  <a:lnTo>
                    <a:pt x="0" y="4332"/>
                  </a:lnTo>
                  <a:lnTo>
                    <a:pt x="1449" y="6807"/>
                  </a:lnTo>
                  <a:lnTo>
                    <a:pt x="1449" y="14204"/>
                  </a:lnTo>
                  <a:lnTo>
                    <a:pt x="0" y="19744"/>
                  </a:lnTo>
                  <a:lnTo>
                    <a:pt x="2829" y="21600"/>
                  </a:lnTo>
                  <a:lnTo>
                    <a:pt x="10075" y="19744"/>
                  </a:lnTo>
                  <a:lnTo>
                    <a:pt x="15872" y="19744"/>
                  </a:lnTo>
                  <a:lnTo>
                    <a:pt x="17321" y="19125"/>
                  </a:lnTo>
                  <a:lnTo>
                    <a:pt x="18771" y="12966"/>
                  </a:lnTo>
                  <a:lnTo>
                    <a:pt x="18771" y="10491"/>
                  </a:lnTo>
                  <a:lnTo>
                    <a:pt x="21600" y="6188"/>
                  </a:lnTo>
                  <a:lnTo>
                    <a:pt x="21600" y="1238"/>
                  </a:lnTo>
                  <a:lnTo>
                    <a:pt x="15872" y="3094"/>
                  </a:lnTo>
                  <a:lnTo>
                    <a:pt x="11525" y="3094"/>
                  </a:lnTo>
                  <a:lnTo>
                    <a:pt x="10075" y="0"/>
                  </a:lnTo>
                  <a:close/>
                </a:path>
              </a:pathLst>
            </a:custGeom>
            <a:solidFill>
              <a:srgbClr val="CBD4D7"/>
            </a:solidFill>
            <a:ln w="12700" cap="flat">
              <a:noFill/>
              <a:miter lim="400000"/>
            </a:ln>
            <a:effectLst/>
          </p:spPr>
          <p:txBody>
            <a:bodyPr wrap="square" lIns="0" tIns="0" rIns="0" bIns="0" numCol="1" anchor="ctr">
              <a:noAutofit/>
            </a:bodyPr>
            <a:lstStyle/>
            <a:p>
              <a:pPr defTabSz="342900">
                <a:lnSpc>
                  <a:spcPct val="100000"/>
                </a:lnSpc>
                <a:spcBef>
                  <a:spcPts val="0"/>
                </a:spcBef>
                <a:defRPr sz="1400">
                  <a:latin typeface="Arial"/>
                  <a:ea typeface="Arial"/>
                  <a:cs typeface="Arial"/>
                  <a:sym typeface="Arial"/>
                </a:defRPr>
              </a:pPr>
              <a:endParaRPr sz="525"/>
            </a:p>
          </p:txBody>
        </p:sp>
        <p:sp>
          <p:nvSpPr>
            <p:cNvPr id="170" name="Google Shape;10574;p32">
              <a:extLst>
                <a:ext uri="{FF2B5EF4-FFF2-40B4-BE49-F238E27FC236}">
                  <a16:creationId xmlns:a16="http://schemas.microsoft.com/office/drawing/2014/main" id="{A75984FE-4969-0DCF-8837-06229E29059E}"/>
                </a:ext>
              </a:extLst>
            </p:cNvPr>
            <p:cNvSpPr/>
            <p:nvPr/>
          </p:nvSpPr>
          <p:spPr>
            <a:xfrm>
              <a:off x="13888803" y="6252062"/>
              <a:ext cx="93987" cy="112278"/>
            </a:xfrm>
            <a:custGeom>
              <a:avLst/>
              <a:gdLst/>
              <a:ahLst/>
              <a:cxnLst>
                <a:cxn ang="0">
                  <a:pos x="wd2" y="hd2"/>
                </a:cxn>
                <a:cxn ang="5400000">
                  <a:pos x="wd2" y="hd2"/>
                </a:cxn>
                <a:cxn ang="10800000">
                  <a:pos x="wd2" y="hd2"/>
                </a:cxn>
                <a:cxn ang="16200000">
                  <a:pos x="wd2" y="hd2"/>
                </a:cxn>
              </a:cxnLst>
              <a:rect l="0" t="0" r="r" b="b"/>
              <a:pathLst>
                <a:path w="21600" h="21600" extrusionOk="0">
                  <a:moveTo>
                    <a:pt x="8978" y="0"/>
                  </a:moveTo>
                  <a:lnTo>
                    <a:pt x="8978" y="482"/>
                  </a:lnTo>
                  <a:lnTo>
                    <a:pt x="6598" y="482"/>
                  </a:lnTo>
                  <a:lnTo>
                    <a:pt x="5995" y="10089"/>
                  </a:lnTo>
                  <a:lnTo>
                    <a:pt x="2983" y="13437"/>
                  </a:lnTo>
                  <a:lnTo>
                    <a:pt x="0" y="16808"/>
                  </a:lnTo>
                  <a:lnTo>
                    <a:pt x="0" y="20637"/>
                  </a:lnTo>
                  <a:lnTo>
                    <a:pt x="1176" y="21600"/>
                  </a:lnTo>
                  <a:lnTo>
                    <a:pt x="6598" y="20637"/>
                  </a:lnTo>
                  <a:lnTo>
                    <a:pt x="8978" y="18229"/>
                  </a:lnTo>
                  <a:lnTo>
                    <a:pt x="10786" y="18229"/>
                  </a:lnTo>
                  <a:lnTo>
                    <a:pt x="13195" y="15363"/>
                  </a:lnTo>
                  <a:lnTo>
                    <a:pt x="15002" y="11992"/>
                  </a:lnTo>
                  <a:lnTo>
                    <a:pt x="17986" y="10089"/>
                  </a:lnTo>
                  <a:lnTo>
                    <a:pt x="19190" y="10089"/>
                  </a:lnTo>
                  <a:lnTo>
                    <a:pt x="21600" y="9608"/>
                  </a:lnTo>
                  <a:lnTo>
                    <a:pt x="19793" y="7682"/>
                  </a:lnTo>
                  <a:lnTo>
                    <a:pt x="19793" y="3852"/>
                  </a:lnTo>
                  <a:lnTo>
                    <a:pt x="16781" y="2889"/>
                  </a:lnTo>
                  <a:lnTo>
                    <a:pt x="15605" y="0"/>
                  </a:lnTo>
                  <a:close/>
                </a:path>
              </a:pathLst>
            </a:custGeom>
            <a:solidFill>
              <a:srgbClr val="CBD4D7"/>
            </a:solidFill>
            <a:ln w="12700" cap="flat">
              <a:noFill/>
              <a:miter lim="400000"/>
            </a:ln>
            <a:effectLst/>
          </p:spPr>
          <p:txBody>
            <a:bodyPr wrap="square" lIns="0" tIns="0" rIns="0" bIns="0" numCol="1" anchor="ctr">
              <a:noAutofit/>
            </a:bodyPr>
            <a:lstStyle/>
            <a:p>
              <a:pPr defTabSz="342900">
                <a:lnSpc>
                  <a:spcPct val="100000"/>
                </a:lnSpc>
                <a:spcBef>
                  <a:spcPts val="0"/>
                </a:spcBef>
                <a:defRPr sz="1400">
                  <a:latin typeface="Arial"/>
                  <a:ea typeface="Arial"/>
                  <a:cs typeface="Arial"/>
                  <a:sym typeface="Arial"/>
                </a:defRPr>
              </a:pPr>
              <a:endParaRPr sz="525"/>
            </a:p>
          </p:txBody>
        </p:sp>
        <p:sp>
          <p:nvSpPr>
            <p:cNvPr id="171" name="Google Shape;10575;p32">
              <a:extLst>
                <a:ext uri="{FF2B5EF4-FFF2-40B4-BE49-F238E27FC236}">
                  <a16:creationId xmlns:a16="http://schemas.microsoft.com/office/drawing/2014/main" id="{0813C6E3-3E55-E1AF-FDB6-3A07358F8C72}"/>
                </a:ext>
              </a:extLst>
            </p:cNvPr>
            <p:cNvSpPr/>
            <p:nvPr/>
          </p:nvSpPr>
          <p:spPr>
            <a:xfrm>
              <a:off x="13893920" y="6339430"/>
              <a:ext cx="289954" cy="341594"/>
            </a:xfrm>
            <a:custGeom>
              <a:avLst/>
              <a:gdLst/>
              <a:ahLst/>
              <a:cxnLst>
                <a:cxn ang="0">
                  <a:pos x="wd2" y="hd2"/>
                </a:cxn>
                <a:cxn ang="5400000">
                  <a:pos x="wd2" y="hd2"/>
                </a:cxn>
                <a:cxn ang="10800000">
                  <a:pos x="wd2" y="hd2"/>
                </a:cxn>
                <a:cxn ang="16200000">
                  <a:pos x="wd2" y="hd2"/>
                </a:cxn>
              </a:cxnLst>
              <a:rect l="0" t="0" r="r" b="b"/>
              <a:pathLst>
                <a:path w="21600" h="21600" extrusionOk="0">
                  <a:moveTo>
                    <a:pt x="19071" y="0"/>
                  </a:moveTo>
                  <a:lnTo>
                    <a:pt x="8368" y="5200"/>
                  </a:lnTo>
                  <a:lnTo>
                    <a:pt x="7587" y="5042"/>
                  </a:lnTo>
                  <a:lnTo>
                    <a:pt x="7401" y="5042"/>
                  </a:lnTo>
                  <a:lnTo>
                    <a:pt x="6035" y="4258"/>
                  </a:lnTo>
                  <a:lnTo>
                    <a:pt x="4482" y="3625"/>
                  </a:lnTo>
                  <a:lnTo>
                    <a:pt x="3896" y="3625"/>
                  </a:lnTo>
                  <a:lnTo>
                    <a:pt x="3115" y="4100"/>
                  </a:lnTo>
                  <a:lnTo>
                    <a:pt x="2724" y="4416"/>
                  </a:lnTo>
                  <a:lnTo>
                    <a:pt x="2529" y="4416"/>
                  </a:lnTo>
                  <a:lnTo>
                    <a:pt x="2529" y="6308"/>
                  </a:lnTo>
                  <a:lnTo>
                    <a:pt x="2148" y="7409"/>
                  </a:lnTo>
                  <a:lnTo>
                    <a:pt x="2148" y="8042"/>
                  </a:lnTo>
                  <a:lnTo>
                    <a:pt x="1953" y="11508"/>
                  </a:lnTo>
                  <a:lnTo>
                    <a:pt x="1953" y="12142"/>
                  </a:lnTo>
                  <a:lnTo>
                    <a:pt x="1757" y="13084"/>
                  </a:lnTo>
                  <a:lnTo>
                    <a:pt x="1757" y="14191"/>
                  </a:lnTo>
                  <a:lnTo>
                    <a:pt x="1172" y="14350"/>
                  </a:lnTo>
                  <a:lnTo>
                    <a:pt x="1562" y="15450"/>
                  </a:lnTo>
                  <a:lnTo>
                    <a:pt x="976" y="16716"/>
                  </a:lnTo>
                  <a:lnTo>
                    <a:pt x="976" y="17658"/>
                  </a:lnTo>
                  <a:lnTo>
                    <a:pt x="586" y="18133"/>
                  </a:lnTo>
                  <a:lnTo>
                    <a:pt x="586" y="19233"/>
                  </a:lnTo>
                  <a:lnTo>
                    <a:pt x="0" y="20183"/>
                  </a:lnTo>
                  <a:lnTo>
                    <a:pt x="0" y="20500"/>
                  </a:lnTo>
                  <a:lnTo>
                    <a:pt x="1757" y="20500"/>
                  </a:lnTo>
                  <a:lnTo>
                    <a:pt x="7011" y="21600"/>
                  </a:lnTo>
                  <a:lnTo>
                    <a:pt x="10898" y="18450"/>
                  </a:lnTo>
                  <a:lnTo>
                    <a:pt x="15184" y="18133"/>
                  </a:lnTo>
                  <a:lnTo>
                    <a:pt x="15370" y="16716"/>
                  </a:lnTo>
                  <a:lnTo>
                    <a:pt x="17518" y="14508"/>
                  </a:lnTo>
                  <a:lnTo>
                    <a:pt x="11483" y="9142"/>
                  </a:lnTo>
                  <a:lnTo>
                    <a:pt x="19461" y="7250"/>
                  </a:lnTo>
                  <a:lnTo>
                    <a:pt x="21405" y="5675"/>
                  </a:lnTo>
                  <a:lnTo>
                    <a:pt x="21600" y="5675"/>
                  </a:lnTo>
                  <a:lnTo>
                    <a:pt x="19071" y="0"/>
                  </a:lnTo>
                  <a:close/>
                </a:path>
              </a:pathLst>
            </a:custGeom>
            <a:solidFill>
              <a:srgbClr val="CBD4D7"/>
            </a:solidFill>
            <a:ln w="12700" cap="flat">
              <a:noFill/>
              <a:miter lim="400000"/>
            </a:ln>
            <a:effectLst/>
          </p:spPr>
          <p:txBody>
            <a:bodyPr wrap="square" lIns="0" tIns="0" rIns="0" bIns="0" numCol="1" anchor="ctr">
              <a:noAutofit/>
            </a:bodyPr>
            <a:lstStyle/>
            <a:p>
              <a:pPr defTabSz="342900">
                <a:lnSpc>
                  <a:spcPct val="100000"/>
                </a:lnSpc>
                <a:spcBef>
                  <a:spcPts val="0"/>
                </a:spcBef>
                <a:defRPr sz="1400">
                  <a:latin typeface="Arial"/>
                  <a:ea typeface="Arial"/>
                  <a:cs typeface="Arial"/>
                  <a:sym typeface="Arial"/>
                </a:defRPr>
              </a:pPr>
              <a:endParaRPr sz="525"/>
            </a:p>
          </p:txBody>
        </p:sp>
        <p:sp>
          <p:nvSpPr>
            <p:cNvPr id="172" name="Google Shape;10576;p32">
              <a:extLst>
                <a:ext uri="{FF2B5EF4-FFF2-40B4-BE49-F238E27FC236}">
                  <a16:creationId xmlns:a16="http://schemas.microsoft.com/office/drawing/2014/main" id="{E95C01E7-C6E8-D552-3123-0C48E11C7CC7}"/>
                </a:ext>
              </a:extLst>
            </p:cNvPr>
            <p:cNvSpPr/>
            <p:nvPr/>
          </p:nvSpPr>
          <p:spPr>
            <a:xfrm>
              <a:off x="13888803" y="6429175"/>
              <a:ext cx="1493830" cy="1202018"/>
            </a:xfrm>
            <a:custGeom>
              <a:avLst/>
              <a:gdLst/>
              <a:ahLst/>
              <a:cxnLst>
                <a:cxn ang="0">
                  <a:pos x="wd2" y="hd2"/>
                </a:cxn>
                <a:cxn ang="5400000">
                  <a:pos x="wd2" y="hd2"/>
                </a:cxn>
                <a:cxn ang="10800000">
                  <a:pos x="wd2" y="hd2"/>
                </a:cxn>
                <a:cxn ang="16200000">
                  <a:pos x="wd2" y="hd2"/>
                </a:cxn>
              </a:cxnLst>
              <a:rect l="0" t="0" r="r" b="b"/>
              <a:pathLst>
                <a:path w="21600" h="21600" extrusionOk="0">
                  <a:moveTo>
                    <a:pt x="4229" y="0"/>
                  </a:moveTo>
                  <a:lnTo>
                    <a:pt x="3851" y="448"/>
                  </a:lnTo>
                  <a:lnTo>
                    <a:pt x="2303" y="985"/>
                  </a:lnTo>
                  <a:lnTo>
                    <a:pt x="3474" y="2510"/>
                  </a:lnTo>
                  <a:lnTo>
                    <a:pt x="3057" y="3138"/>
                  </a:lnTo>
                  <a:lnTo>
                    <a:pt x="3021" y="3540"/>
                  </a:lnTo>
                  <a:lnTo>
                    <a:pt x="2189" y="3630"/>
                  </a:lnTo>
                  <a:lnTo>
                    <a:pt x="1435" y="4526"/>
                  </a:lnTo>
                  <a:lnTo>
                    <a:pt x="415" y="4213"/>
                  </a:lnTo>
                  <a:lnTo>
                    <a:pt x="74" y="4213"/>
                  </a:lnTo>
                  <a:lnTo>
                    <a:pt x="74" y="5153"/>
                  </a:lnTo>
                  <a:lnTo>
                    <a:pt x="0" y="5556"/>
                  </a:lnTo>
                  <a:lnTo>
                    <a:pt x="0" y="5646"/>
                  </a:lnTo>
                  <a:lnTo>
                    <a:pt x="112" y="5601"/>
                  </a:lnTo>
                  <a:lnTo>
                    <a:pt x="188" y="5646"/>
                  </a:lnTo>
                  <a:lnTo>
                    <a:pt x="301" y="5556"/>
                  </a:lnTo>
                  <a:lnTo>
                    <a:pt x="565" y="5691"/>
                  </a:lnTo>
                  <a:lnTo>
                    <a:pt x="491" y="5781"/>
                  </a:lnTo>
                  <a:lnTo>
                    <a:pt x="944" y="6363"/>
                  </a:lnTo>
                  <a:lnTo>
                    <a:pt x="982" y="6678"/>
                  </a:lnTo>
                  <a:lnTo>
                    <a:pt x="1132" y="6721"/>
                  </a:lnTo>
                  <a:lnTo>
                    <a:pt x="1132" y="6946"/>
                  </a:lnTo>
                  <a:lnTo>
                    <a:pt x="1359" y="7171"/>
                  </a:lnTo>
                  <a:lnTo>
                    <a:pt x="1511" y="7216"/>
                  </a:lnTo>
                  <a:lnTo>
                    <a:pt x="1774" y="7843"/>
                  </a:lnTo>
                  <a:lnTo>
                    <a:pt x="1774" y="8021"/>
                  </a:lnTo>
                  <a:lnTo>
                    <a:pt x="1888" y="8246"/>
                  </a:lnTo>
                  <a:lnTo>
                    <a:pt x="2002" y="8246"/>
                  </a:lnTo>
                  <a:lnTo>
                    <a:pt x="2076" y="8559"/>
                  </a:lnTo>
                  <a:lnTo>
                    <a:pt x="2151" y="8739"/>
                  </a:lnTo>
                  <a:lnTo>
                    <a:pt x="2379" y="8828"/>
                  </a:lnTo>
                  <a:lnTo>
                    <a:pt x="2566" y="9456"/>
                  </a:lnTo>
                  <a:lnTo>
                    <a:pt x="2756" y="9591"/>
                  </a:lnTo>
                  <a:lnTo>
                    <a:pt x="2832" y="9904"/>
                  </a:lnTo>
                  <a:lnTo>
                    <a:pt x="2756" y="10084"/>
                  </a:lnTo>
                  <a:lnTo>
                    <a:pt x="2756" y="10261"/>
                  </a:lnTo>
                  <a:lnTo>
                    <a:pt x="2945" y="10486"/>
                  </a:lnTo>
                  <a:lnTo>
                    <a:pt x="2945" y="10621"/>
                  </a:lnTo>
                  <a:lnTo>
                    <a:pt x="3095" y="10756"/>
                  </a:lnTo>
                  <a:lnTo>
                    <a:pt x="3285" y="10576"/>
                  </a:lnTo>
                  <a:lnTo>
                    <a:pt x="3474" y="10799"/>
                  </a:lnTo>
                  <a:lnTo>
                    <a:pt x="3814" y="10979"/>
                  </a:lnTo>
                  <a:lnTo>
                    <a:pt x="4077" y="11294"/>
                  </a:lnTo>
                  <a:lnTo>
                    <a:pt x="4191" y="11516"/>
                  </a:lnTo>
                  <a:lnTo>
                    <a:pt x="4229" y="11606"/>
                  </a:lnTo>
                  <a:lnTo>
                    <a:pt x="4267" y="11876"/>
                  </a:lnTo>
                  <a:lnTo>
                    <a:pt x="4380" y="11966"/>
                  </a:lnTo>
                  <a:lnTo>
                    <a:pt x="4456" y="12414"/>
                  </a:lnTo>
                  <a:lnTo>
                    <a:pt x="4644" y="12592"/>
                  </a:lnTo>
                  <a:lnTo>
                    <a:pt x="4757" y="13041"/>
                  </a:lnTo>
                  <a:lnTo>
                    <a:pt x="4795" y="13219"/>
                  </a:lnTo>
                  <a:lnTo>
                    <a:pt x="4720" y="13624"/>
                  </a:lnTo>
                  <a:lnTo>
                    <a:pt x="4644" y="13669"/>
                  </a:lnTo>
                  <a:lnTo>
                    <a:pt x="4720" y="13892"/>
                  </a:lnTo>
                  <a:lnTo>
                    <a:pt x="4795" y="14339"/>
                  </a:lnTo>
                  <a:lnTo>
                    <a:pt x="4833" y="14789"/>
                  </a:lnTo>
                  <a:lnTo>
                    <a:pt x="5021" y="15012"/>
                  </a:lnTo>
                  <a:lnTo>
                    <a:pt x="5097" y="15192"/>
                  </a:lnTo>
                  <a:lnTo>
                    <a:pt x="5588" y="15864"/>
                  </a:lnTo>
                  <a:lnTo>
                    <a:pt x="5967" y="15954"/>
                  </a:lnTo>
                  <a:lnTo>
                    <a:pt x="6117" y="16177"/>
                  </a:lnTo>
                  <a:lnTo>
                    <a:pt x="6268" y="16177"/>
                  </a:lnTo>
                  <a:lnTo>
                    <a:pt x="6532" y="16447"/>
                  </a:lnTo>
                  <a:lnTo>
                    <a:pt x="6532" y="16670"/>
                  </a:lnTo>
                  <a:lnTo>
                    <a:pt x="6835" y="16760"/>
                  </a:lnTo>
                  <a:lnTo>
                    <a:pt x="6797" y="16894"/>
                  </a:lnTo>
                  <a:lnTo>
                    <a:pt x="6911" y="16984"/>
                  </a:lnTo>
                  <a:lnTo>
                    <a:pt x="7174" y="18015"/>
                  </a:lnTo>
                  <a:lnTo>
                    <a:pt x="7402" y="18195"/>
                  </a:lnTo>
                  <a:lnTo>
                    <a:pt x="7402" y="18552"/>
                  </a:lnTo>
                  <a:lnTo>
                    <a:pt x="8194" y="19450"/>
                  </a:lnTo>
                  <a:lnTo>
                    <a:pt x="8308" y="19450"/>
                  </a:lnTo>
                  <a:lnTo>
                    <a:pt x="8383" y="19987"/>
                  </a:lnTo>
                  <a:lnTo>
                    <a:pt x="8723" y="20122"/>
                  </a:lnTo>
                  <a:lnTo>
                    <a:pt x="8912" y="20705"/>
                  </a:lnTo>
                  <a:lnTo>
                    <a:pt x="9100" y="20793"/>
                  </a:lnTo>
                  <a:lnTo>
                    <a:pt x="9251" y="20838"/>
                  </a:lnTo>
                  <a:lnTo>
                    <a:pt x="9327" y="20615"/>
                  </a:lnTo>
                  <a:lnTo>
                    <a:pt x="9629" y="20390"/>
                  </a:lnTo>
                  <a:lnTo>
                    <a:pt x="9441" y="19942"/>
                  </a:lnTo>
                  <a:lnTo>
                    <a:pt x="9553" y="19360"/>
                  </a:lnTo>
                  <a:lnTo>
                    <a:pt x="9856" y="19225"/>
                  </a:lnTo>
                  <a:lnTo>
                    <a:pt x="10195" y="19540"/>
                  </a:lnTo>
                  <a:lnTo>
                    <a:pt x="10800" y="19540"/>
                  </a:lnTo>
                  <a:lnTo>
                    <a:pt x="11706" y="19987"/>
                  </a:lnTo>
                  <a:lnTo>
                    <a:pt x="12650" y="20480"/>
                  </a:lnTo>
                  <a:lnTo>
                    <a:pt x="12688" y="21600"/>
                  </a:lnTo>
                  <a:lnTo>
                    <a:pt x="14576" y="18597"/>
                  </a:lnTo>
                  <a:lnTo>
                    <a:pt x="18503" y="17209"/>
                  </a:lnTo>
                  <a:lnTo>
                    <a:pt x="21448" y="16177"/>
                  </a:lnTo>
                  <a:lnTo>
                    <a:pt x="21600" y="13489"/>
                  </a:lnTo>
                  <a:lnTo>
                    <a:pt x="21373" y="12504"/>
                  </a:lnTo>
                  <a:lnTo>
                    <a:pt x="21033" y="12816"/>
                  </a:lnTo>
                  <a:lnTo>
                    <a:pt x="17974" y="12324"/>
                  </a:lnTo>
                  <a:lnTo>
                    <a:pt x="17749" y="11294"/>
                  </a:lnTo>
                  <a:lnTo>
                    <a:pt x="17483" y="10979"/>
                  </a:lnTo>
                  <a:lnTo>
                    <a:pt x="17483" y="10531"/>
                  </a:lnTo>
                  <a:lnTo>
                    <a:pt x="17445" y="10576"/>
                  </a:lnTo>
                  <a:lnTo>
                    <a:pt x="17370" y="10396"/>
                  </a:lnTo>
                  <a:lnTo>
                    <a:pt x="17370" y="10261"/>
                  </a:lnTo>
                  <a:lnTo>
                    <a:pt x="17445" y="10129"/>
                  </a:lnTo>
                  <a:lnTo>
                    <a:pt x="17258" y="10129"/>
                  </a:lnTo>
                  <a:lnTo>
                    <a:pt x="17258" y="10084"/>
                  </a:lnTo>
                  <a:lnTo>
                    <a:pt x="17068" y="10084"/>
                  </a:lnTo>
                  <a:lnTo>
                    <a:pt x="16729" y="9859"/>
                  </a:lnTo>
                  <a:lnTo>
                    <a:pt x="16691" y="9724"/>
                  </a:lnTo>
                  <a:lnTo>
                    <a:pt x="16653" y="9814"/>
                  </a:lnTo>
                  <a:lnTo>
                    <a:pt x="16464" y="9501"/>
                  </a:lnTo>
                  <a:lnTo>
                    <a:pt x="16426" y="9186"/>
                  </a:lnTo>
                  <a:lnTo>
                    <a:pt x="15897" y="8381"/>
                  </a:lnTo>
                  <a:lnTo>
                    <a:pt x="15747" y="8111"/>
                  </a:lnTo>
                  <a:lnTo>
                    <a:pt x="15897" y="8111"/>
                  </a:lnTo>
                  <a:lnTo>
                    <a:pt x="15897" y="8021"/>
                  </a:lnTo>
                  <a:lnTo>
                    <a:pt x="15709" y="7393"/>
                  </a:lnTo>
                  <a:lnTo>
                    <a:pt x="15709" y="7261"/>
                  </a:lnTo>
                  <a:lnTo>
                    <a:pt x="15557" y="6991"/>
                  </a:lnTo>
                  <a:lnTo>
                    <a:pt x="15482" y="6991"/>
                  </a:lnTo>
                  <a:lnTo>
                    <a:pt x="15142" y="6453"/>
                  </a:lnTo>
                  <a:lnTo>
                    <a:pt x="14991" y="6453"/>
                  </a:lnTo>
                  <a:lnTo>
                    <a:pt x="14841" y="6228"/>
                  </a:lnTo>
                  <a:lnTo>
                    <a:pt x="14841" y="6138"/>
                  </a:lnTo>
                  <a:lnTo>
                    <a:pt x="14953" y="6138"/>
                  </a:lnTo>
                  <a:lnTo>
                    <a:pt x="14991" y="6228"/>
                  </a:lnTo>
                  <a:lnTo>
                    <a:pt x="14953" y="6051"/>
                  </a:lnTo>
                  <a:lnTo>
                    <a:pt x="14765" y="6006"/>
                  </a:lnTo>
                  <a:lnTo>
                    <a:pt x="14388" y="5916"/>
                  </a:lnTo>
                  <a:lnTo>
                    <a:pt x="14198" y="5243"/>
                  </a:lnTo>
                  <a:lnTo>
                    <a:pt x="14085" y="4973"/>
                  </a:lnTo>
                  <a:lnTo>
                    <a:pt x="13971" y="4930"/>
                  </a:lnTo>
                  <a:lnTo>
                    <a:pt x="13971" y="4706"/>
                  </a:lnTo>
                  <a:lnTo>
                    <a:pt x="13897" y="4751"/>
                  </a:lnTo>
                  <a:lnTo>
                    <a:pt x="13821" y="4661"/>
                  </a:lnTo>
                  <a:lnTo>
                    <a:pt x="13141" y="4973"/>
                  </a:lnTo>
                  <a:lnTo>
                    <a:pt x="13103" y="4526"/>
                  </a:lnTo>
                  <a:lnTo>
                    <a:pt x="12159" y="4213"/>
                  </a:lnTo>
                  <a:lnTo>
                    <a:pt x="12007" y="4213"/>
                  </a:lnTo>
                  <a:lnTo>
                    <a:pt x="10044" y="4123"/>
                  </a:lnTo>
                  <a:lnTo>
                    <a:pt x="5173" y="90"/>
                  </a:lnTo>
                  <a:lnTo>
                    <a:pt x="4229" y="0"/>
                  </a:lnTo>
                  <a:close/>
                </a:path>
              </a:pathLst>
            </a:custGeom>
            <a:solidFill>
              <a:srgbClr val="CBD4D8"/>
            </a:solidFill>
            <a:ln w="12700" cap="flat">
              <a:noFill/>
              <a:miter lim="400000"/>
            </a:ln>
            <a:effectLst/>
          </p:spPr>
          <p:txBody>
            <a:bodyPr wrap="square" lIns="0" tIns="0" rIns="0" bIns="0" numCol="1" anchor="ctr">
              <a:noAutofit/>
            </a:bodyPr>
            <a:lstStyle/>
            <a:p>
              <a:pPr defTabSz="342900">
                <a:lnSpc>
                  <a:spcPct val="100000"/>
                </a:lnSpc>
                <a:spcBef>
                  <a:spcPts val="0"/>
                </a:spcBef>
                <a:defRPr sz="1400">
                  <a:solidFill>
                    <a:srgbClr val="FF6B65"/>
                  </a:solidFill>
                  <a:latin typeface="Arial"/>
                  <a:ea typeface="Arial"/>
                  <a:cs typeface="Arial"/>
                  <a:sym typeface="Arial"/>
                </a:defRPr>
              </a:pPr>
              <a:endParaRPr sz="525"/>
            </a:p>
          </p:txBody>
        </p:sp>
        <p:sp>
          <p:nvSpPr>
            <p:cNvPr id="173" name="Google Shape;10577;p32">
              <a:extLst>
                <a:ext uri="{FF2B5EF4-FFF2-40B4-BE49-F238E27FC236}">
                  <a16:creationId xmlns:a16="http://schemas.microsoft.com/office/drawing/2014/main" id="{67D798C7-1F8D-594E-8493-DCF87A5859CD}"/>
                </a:ext>
              </a:extLst>
            </p:cNvPr>
            <p:cNvSpPr/>
            <p:nvPr/>
          </p:nvSpPr>
          <p:spPr>
            <a:xfrm>
              <a:off x="15037968" y="6875534"/>
              <a:ext cx="59876" cy="114783"/>
            </a:xfrm>
            <a:custGeom>
              <a:avLst/>
              <a:gdLst/>
              <a:ahLst/>
              <a:cxnLst>
                <a:cxn ang="0">
                  <a:pos x="wd2" y="hd2"/>
                </a:cxn>
                <a:cxn ang="5400000">
                  <a:pos x="wd2" y="hd2"/>
                </a:cxn>
                <a:cxn ang="10800000">
                  <a:pos x="wd2" y="hd2"/>
                </a:cxn>
                <a:cxn ang="16200000">
                  <a:pos x="wd2" y="hd2"/>
                </a:cxn>
              </a:cxnLst>
              <a:rect l="0" t="0" r="r" b="b"/>
              <a:pathLst>
                <a:path w="21600" h="21600" extrusionOk="0">
                  <a:moveTo>
                    <a:pt x="7184" y="0"/>
                  </a:moveTo>
                  <a:lnTo>
                    <a:pt x="7184" y="942"/>
                  </a:lnTo>
                  <a:lnTo>
                    <a:pt x="5166" y="942"/>
                  </a:lnTo>
                  <a:lnTo>
                    <a:pt x="5166" y="2355"/>
                  </a:lnTo>
                  <a:lnTo>
                    <a:pt x="2067" y="2826"/>
                  </a:lnTo>
                  <a:lnTo>
                    <a:pt x="4133" y="4688"/>
                  </a:lnTo>
                  <a:lnTo>
                    <a:pt x="2067" y="4688"/>
                  </a:lnTo>
                  <a:lnTo>
                    <a:pt x="4133" y="8456"/>
                  </a:lnTo>
                  <a:lnTo>
                    <a:pt x="2067" y="7985"/>
                  </a:lnTo>
                  <a:lnTo>
                    <a:pt x="0" y="7985"/>
                  </a:lnTo>
                  <a:lnTo>
                    <a:pt x="0" y="12202"/>
                  </a:lnTo>
                  <a:lnTo>
                    <a:pt x="1033" y="14086"/>
                  </a:lnTo>
                  <a:lnTo>
                    <a:pt x="2067" y="15028"/>
                  </a:lnTo>
                  <a:lnTo>
                    <a:pt x="2067" y="17832"/>
                  </a:lnTo>
                  <a:lnTo>
                    <a:pt x="1033" y="17832"/>
                  </a:lnTo>
                  <a:lnTo>
                    <a:pt x="2067" y="19245"/>
                  </a:lnTo>
                  <a:lnTo>
                    <a:pt x="11317" y="21600"/>
                  </a:lnTo>
                  <a:lnTo>
                    <a:pt x="16483" y="21600"/>
                  </a:lnTo>
                  <a:lnTo>
                    <a:pt x="19533" y="21129"/>
                  </a:lnTo>
                  <a:lnTo>
                    <a:pt x="21600" y="15028"/>
                  </a:lnTo>
                  <a:lnTo>
                    <a:pt x="19533" y="12202"/>
                  </a:lnTo>
                  <a:lnTo>
                    <a:pt x="16483" y="12202"/>
                  </a:lnTo>
                  <a:lnTo>
                    <a:pt x="15450" y="7985"/>
                  </a:lnTo>
                  <a:lnTo>
                    <a:pt x="16483" y="7985"/>
                  </a:lnTo>
                  <a:lnTo>
                    <a:pt x="19533" y="3768"/>
                  </a:lnTo>
                  <a:lnTo>
                    <a:pt x="17516" y="2826"/>
                  </a:lnTo>
                  <a:lnTo>
                    <a:pt x="15450" y="2826"/>
                  </a:lnTo>
                  <a:lnTo>
                    <a:pt x="15450" y="1413"/>
                  </a:lnTo>
                  <a:lnTo>
                    <a:pt x="10283" y="0"/>
                  </a:lnTo>
                  <a:close/>
                </a:path>
              </a:pathLst>
            </a:custGeom>
            <a:solidFill>
              <a:srgbClr val="CCD4DB"/>
            </a:solidFill>
            <a:ln w="12700" cap="flat">
              <a:noFill/>
              <a:miter lim="400000"/>
            </a:ln>
            <a:effectLst/>
          </p:spPr>
          <p:txBody>
            <a:bodyPr wrap="square" lIns="0" tIns="0" rIns="0" bIns="0" numCol="1" anchor="ctr">
              <a:noAutofit/>
            </a:bodyPr>
            <a:lstStyle/>
            <a:p>
              <a:pPr defTabSz="342900">
                <a:lnSpc>
                  <a:spcPct val="100000"/>
                </a:lnSpc>
                <a:spcBef>
                  <a:spcPts val="0"/>
                </a:spcBef>
                <a:defRPr sz="1400">
                  <a:latin typeface="Arial"/>
                  <a:ea typeface="Arial"/>
                  <a:cs typeface="Arial"/>
                  <a:sym typeface="Arial"/>
                </a:defRPr>
              </a:pPr>
              <a:endParaRPr sz="525"/>
            </a:p>
          </p:txBody>
        </p:sp>
        <p:sp>
          <p:nvSpPr>
            <p:cNvPr id="174" name="Google Shape;10578;p32">
              <a:extLst>
                <a:ext uri="{FF2B5EF4-FFF2-40B4-BE49-F238E27FC236}">
                  <a16:creationId xmlns:a16="http://schemas.microsoft.com/office/drawing/2014/main" id="{7B4DC7A0-DBFC-90BD-E8FB-69505773D3BC}"/>
                </a:ext>
              </a:extLst>
            </p:cNvPr>
            <p:cNvSpPr/>
            <p:nvPr/>
          </p:nvSpPr>
          <p:spPr>
            <a:xfrm>
              <a:off x="15097923" y="6883048"/>
              <a:ext cx="344745" cy="259357"/>
            </a:xfrm>
            <a:custGeom>
              <a:avLst/>
              <a:gdLst/>
              <a:ahLst/>
              <a:cxnLst>
                <a:cxn ang="0">
                  <a:pos x="wd2" y="hd2"/>
                </a:cxn>
                <a:cxn ang="5400000">
                  <a:pos x="wd2" y="hd2"/>
                </a:cxn>
                <a:cxn ang="10800000">
                  <a:pos x="wd2" y="hd2"/>
                </a:cxn>
                <a:cxn ang="16200000">
                  <a:pos x="wd2" y="hd2"/>
                </a:cxn>
              </a:cxnLst>
              <a:rect l="0" t="0" r="r" b="b"/>
              <a:pathLst>
                <a:path w="21600" h="21600" extrusionOk="0">
                  <a:moveTo>
                    <a:pt x="19473" y="0"/>
                  </a:moveTo>
                  <a:lnTo>
                    <a:pt x="19473" y="834"/>
                  </a:lnTo>
                  <a:lnTo>
                    <a:pt x="19309" y="1449"/>
                  </a:lnTo>
                  <a:lnTo>
                    <a:pt x="16368" y="3534"/>
                  </a:lnTo>
                  <a:lnTo>
                    <a:pt x="16368" y="4983"/>
                  </a:lnTo>
                  <a:lnTo>
                    <a:pt x="13913" y="7892"/>
                  </a:lnTo>
                  <a:lnTo>
                    <a:pt x="13584" y="8725"/>
                  </a:lnTo>
                  <a:lnTo>
                    <a:pt x="13913" y="8934"/>
                  </a:lnTo>
                  <a:lnTo>
                    <a:pt x="14241" y="9758"/>
                  </a:lnTo>
                  <a:lnTo>
                    <a:pt x="12927" y="11217"/>
                  </a:lnTo>
                  <a:lnTo>
                    <a:pt x="12599" y="10383"/>
                  </a:lnTo>
                  <a:lnTo>
                    <a:pt x="12114" y="10800"/>
                  </a:lnTo>
                  <a:lnTo>
                    <a:pt x="11457" y="10800"/>
                  </a:lnTo>
                  <a:lnTo>
                    <a:pt x="11785" y="11842"/>
                  </a:lnTo>
                  <a:lnTo>
                    <a:pt x="11293" y="11842"/>
                  </a:lnTo>
                  <a:lnTo>
                    <a:pt x="11128" y="12249"/>
                  </a:lnTo>
                  <a:lnTo>
                    <a:pt x="9822" y="12458"/>
                  </a:lnTo>
                  <a:lnTo>
                    <a:pt x="8837" y="12875"/>
                  </a:lnTo>
                  <a:lnTo>
                    <a:pt x="8509" y="12051"/>
                  </a:lnTo>
                  <a:lnTo>
                    <a:pt x="6546" y="12051"/>
                  </a:lnTo>
                  <a:lnTo>
                    <a:pt x="4911" y="11425"/>
                  </a:lnTo>
                  <a:lnTo>
                    <a:pt x="3113" y="13292"/>
                  </a:lnTo>
                  <a:lnTo>
                    <a:pt x="2456" y="13083"/>
                  </a:lnTo>
                  <a:lnTo>
                    <a:pt x="1963" y="13083"/>
                  </a:lnTo>
                  <a:lnTo>
                    <a:pt x="1150" y="13500"/>
                  </a:lnTo>
                  <a:lnTo>
                    <a:pt x="821" y="11008"/>
                  </a:lnTo>
                  <a:lnTo>
                    <a:pt x="493" y="11425"/>
                  </a:lnTo>
                  <a:lnTo>
                    <a:pt x="0" y="11217"/>
                  </a:lnTo>
                  <a:lnTo>
                    <a:pt x="0" y="13083"/>
                  </a:lnTo>
                  <a:lnTo>
                    <a:pt x="1150" y="14542"/>
                  </a:lnTo>
                  <a:lnTo>
                    <a:pt x="2127" y="19317"/>
                  </a:lnTo>
                  <a:lnTo>
                    <a:pt x="15383" y="21600"/>
                  </a:lnTo>
                  <a:lnTo>
                    <a:pt x="16853" y="20151"/>
                  </a:lnTo>
                  <a:lnTo>
                    <a:pt x="20787" y="4983"/>
                  </a:lnTo>
                  <a:lnTo>
                    <a:pt x="21600" y="4775"/>
                  </a:lnTo>
                  <a:lnTo>
                    <a:pt x="21600" y="3117"/>
                  </a:lnTo>
                  <a:lnTo>
                    <a:pt x="21272" y="2492"/>
                  </a:lnTo>
                  <a:lnTo>
                    <a:pt x="20943" y="2700"/>
                  </a:lnTo>
                  <a:lnTo>
                    <a:pt x="20787" y="2492"/>
                  </a:lnTo>
                  <a:lnTo>
                    <a:pt x="20294" y="2075"/>
                  </a:lnTo>
                  <a:lnTo>
                    <a:pt x="20130" y="417"/>
                  </a:lnTo>
                  <a:lnTo>
                    <a:pt x="19473" y="0"/>
                  </a:lnTo>
                  <a:close/>
                </a:path>
              </a:pathLst>
            </a:custGeom>
            <a:solidFill>
              <a:srgbClr val="CCD4DA"/>
            </a:solidFill>
            <a:ln w="12700" cap="flat">
              <a:noFill/>
              <a:miter lim="400000"/>
            </a:ln>
            <a:effectLst/>
          </p:spPr>
          <p:txBody>
            <a:bodyPr wrap="square" lIns="0" tIns="0" rIns="0" bIns="0" numCol="1" anchor="ctr">
              <a:noAutofit/>
            </a:bodyPr>
            <a:lstStyle/>
            <a:p>
              <a:pPr defTabSz="342900">
                <a:lnSpc>
                  <a:spcPct val="100000"/>
                </a:lnSpc>
                <a:spcBef>
                  <a:spcPts val="0"/>
                </a:spcBef>
                <a:defRPr sz="1400">
                  <a:latin typeface="Arial"/>
                  <a:ea typeface="Arial"/>
                  <a:cs typeface="Arial"/>
                  <a:sym typeface="Arial"/>
                </a:defRPr>
              </a:pPr>
              <a:endParaRPr sz="525"/>
            </a:p>
          </p:txBody>
        </p:sp>
        <p:sp>
          <p:nvSpPr>
            <p:cNvPr id="175" name="Google Shape;10579;p32">
              <a:extLst>
                <a:ext uri="{FF2B5EF4-FFF2-40B4-BE49-F238E27FC236}">
                  <a16:creationId xmlns:a16="http://schemas.microsoft.com/office/drawing/2014/main" id="{6A48771D-86EA-62B4-3AF4-38E9BDECD52E}"/>
                </a:ext>
              </a:extLst>
            </p:cNvPr>
            <p:cNvSpPr/>
            <p:nvPr/>
          </p:nvSpPr>
          <p:spPr>
            <a:xfrm>
              <a:off x="15163206" y="6940377"/>
              <a:ext cx="540712" cy="635997"/>
            </a:xfrm>
            <a:custGeom>
              <a:avLst/>
              <a:gdLst/>
              <a:ahLst/>
              <a:cxnLst>
                <a:cxn ang="0">
                  <a:pos x="wd2" y="hd2"/>
                </a:cxn>
                <a:cxn ang="5400000">
                  <a:pos x="wd2" y="hd2"/>
                </a:cxn>
                <a:cxn ang="10800000">
                  <a:pos x="wd2" y="hd2"/>
                </a:cxn>
                <a:cxn ang="16200000">
                  <a:pos x="wd2" y="hd2"/>
                </a:cxn>
              </a:cxnLst>
              <a:rect l="0" t="0" r="r" b="b"/>
              <a:pathLst>
                <a:path w="21600" h="21600" extrusionOk="0">
                  <a:moveTo>
                    <a:pt x="11164" y="0"/>
                  </a:moveTo>
                  <a:lnTo>
                    <a:pt x="10645" y="85"/>
                  </a:lnTo>
                  <a:lnTo>
                    <a:pt x="8137" y="6270"/>
                  </a:lnTo>
                  <a:lnTo>
                    <a:pt x="8766" y="8132"/>
                  </a:lnTo>
                  <a:lnTo>
                    <a:pt x="8347" y="13213"/>
                  </a:lnTo>
                  <a:lnTo>
                    <a:pt x="209" y="15164"/>
                  </a:lnTo>
                  <a:lnTo>
                    <a:pt x="0" y="16265"/>
                  </a:lnTo>
                  <a:lnTo>
                    <a:pt x="2608" y="19058"/>
                  </a:lnTo>
                  <a:lnTo>
                    <a:pt x="2299" y="19989"/>
                  </a:lnTo>
                  <a:lnTo>
                    <a:pt x="3964" y="21600"/>
                  </a:lnTo>
                  <a:lnTo>
                    <a:pt x="4383" y="21515"/>
                  </a:lnTo>
                  <a:lnTo>
                    <a:pt x="4488" y="21600"/>
                  </a:lnTo>
                  <a:lnTo>
                    <a:pt x="5011" y="21600"/>
                  </a:lnTo>
                  <a:lnTo>
                    <a:pt x="5425" y="21175"/>
                  </a:lnTo>
                  <a:lnTo>
                    <a:pt x="6053" y="21175"/>
                  </a:lnTo>
                  <a:lnTo>
                    <a:pt x="7095" y="20754"/>
                  </a:lnTo>
                  <a:lnTo>
                    <a:pt x="7619" y="20754"/>
                  </a:lnTo>
                  <a:lnTo>
                    <a:pt x="8137" y="20669"/>
                  </a:lnTo>
                  <a:lnTo>
                    <a:pt x="8556" y="20835"/>
                  </a:lnTo>
                  <a:lnTo>
                    <a:pt x="8870" y="20835"/>
                  </a:lnTo>
                  <a:lnTo>
                    <a:pt x="9598" y="19989"/>
                  </a:lnTo>
                  <a:lnTo>
                    <a:pt x="9598" y="19904"/>
                  </a:lnTo>
                  <a:lnTo>
                    <a:pt x="9703" y="19904"/>
                  </a:lnTo>
                  <a:lnTo>
                    <a:pt x="9703" y="19568"/>
                  </a:lnTo>
                  <a:lnTo>
                    <a:pt x="9389" y="19483"/>
                  </a:lnTo>
                  <a:lnTo>
                    <a:pt x="9598" y="19228"/>
                  </a:lnTo>
                  <a:lnTo>
                    <a:pt x="9389" y="18973"/>
                  </a:lnTo>
                  <a:lnTo>
                    <a:pt x="9808" y="18633"/>
                  </a:lnTo>
                  <a:lnTo>
                    <a:pt x="10122" y="18382"/>
                  </a:lnTo>
                  <a:lnTo>
                    <a:pt x="11164" y="18382"/>
                  </a:lnTo>
                  <a:lnTo>
                    <a:pt x="11792" y="18297"/>
                  </a:lnTo>
                  <a:lnTo>
                    <a:pt x="12206" y="18552"/>
                  </a:lnTo>
                  <a:lnTo>
                    <a:pt x="12730" y="17957"/>
                  </a:lnTo>
                  <a:lnTo>
                    <a:pt x="12939" y="17872"/>
                  </a:lnTo>
                  <a:lnTo>
                    <a:pt x="12939" y="17111"/>
                  </a:lnTo>
                  <a:lnTo>
                    <a:pt x="13981" y="16095"/>
                  </a:lnTo>
                  <a:lnTo>
                    <a:pt x="14609" y="16010"/>
                  </a:lnTo>
                  <a:lnTo>
                    <a:pt x="15023" y="16095"/>
                  </a:lnTo>
                  <a:lnTo>
                    <a:pt x="15337" y="15840"/>
                  </a:lnTo>
                  <a:lnTo>
                    <a:pt x="16694" y="15840"/>
                  </a:lnTo>
                  <a:lnTo>
                    <a:pt x="16903" y="15585"/>
                  </a:lnTo>
                  <a:lnTo>
                    <a:pt x="16589" y="15415"/>
                  </a:lnTo>
                  <a:lnTo>
                    <a:pt x="16380" y="14569"/>
                  </a:lnTo>
                  <a:lnTo>
                    <a:pt x="16484" y="14569"/>
                  </a:lnTo>
                  <a:lnTo>
                    <a:pt x="16175" y="14144"/>
                  </a:lnTo>
                  <a:lnTo>
                    <a:pt x="16070" y="14063"/>
                  </a:lnTo>
                  <a:lnTo>
                    <a:pt x="16175" y="13723"/>
                  </a:lnTo>
                  <a:lnTo>
                    <a:pt x="16175" y="13298"/>
                  </a:lnTo>
                  <a:lnTo>
                    <a:pt x="16694" y="12622"/>
                  </a:lnTo>
                  <a:lnTo>
                    <a:pt x="17112" y="12452"/>
                  </a:lnTo>
                  <a:lnTo>
                    <a:pt x="16903" y="12197"/>
                  </a:lnTo>
                  <a:lnTo>
                    <a:pt x="17008" y="12197"/>
                  </a:lnTo>
                  <a:lnTo>
                    <a:pt x="17427" y="11606"/>
                  </a:lnTo>
                  <a:lnTo>
                    <a:pt x="17631" y="11521"/>
                  </a:lnTo>
                  <a:lnTo>
                    <a:pt x="17945" y="11521"/>
                  </a:lnTo>
                  <a:lnTo>
                    <a:pt x="17736" y="11776"/>
                  </a:lnTo>
                  <a:lnTo>
                    <a:pt x="17631" y="12027"/>
                  </a:lnTo>
                  <a:lnTo>
                    <a:pt x="18050" y="12197"/>
                  </a:lnTo>
                  <a:lnTo>
                    <a:pt x="18259" y="12197"/>
                  </a:lnTo>
                  <a:lnTo>
                    <a:pt x="18678" y="11351"/>
                  </a:lnTo>
                  <a:lnTo>
                    <a:pt x="18987" y="11096"/>
                  </a:lnTo>
                  <a:lnTo>
                    <a:pt x="19301" y="10590"/>
                  </a:lnTo>
                  <a:lnTo>
                    <a:pt x="20034" y="10079"/>
                  </a:lnTo>
                  <a:lnTo>
                    <a:pt x="21076" y="8638"/>
                  </a:lnTo>
                  <a:lnTo>
                    <a:pt x="21181" y="8387"/>
                  </a:lnTo>
                  <a:lnTo>
                    <a:pt x="21181" y="8047"/>
                  </a:lnTo>
                  <a:lnTo>
                    <a:pt x="21391" y="7537"/>
                  </a:lnTo>
                  <a:lnTo>
                    <a:pt x="21600" y="7116"/>
                  </a:lnTo>
                  <a:lnTo>
                    <a:pt x="21286" y="6861"/>
                  </a:lnTo>
                  <a:lnTo>
                    <a:pt x="20762" y="6776"/>
                  </a:lnTo>
                  <a:lnTo>
                    <a:pt x="19720" y="6100"/>
                  </a:lnTo>
                  <a:lnTo>
                    <a:pt x="19511" y="5675"/>
                  </a:lnTo>
                  <a:lnTo>
                    <a:pt x="18987" y="5254"/>
                  </a:lnTo>
                  <a:lnTo>
                    <a:pt x="18783" y="4659"/>
                  </a:lnTo>
                  <a:lnTo>
                    <a:pt x="17945" y="3813"/>
                  </a:lnTo>
                  <a:lnTo>
                    <a:pt x="17531" y="3813"/>
                  </a:lnTo>
                  <a:lnTo>
                    <a:pt x="16903" y="3898"/>
                  </a:lnTo>
                  <a:lnTo>
                    <a:pt x="15547" y="3728"/>
                  </a:lnTo>
                  <a:lnTo>
                    <a:pt x="15023" y="3813"/>
                  </a:lnTo>
                  <a:lnTo>
                    <a:pt x="14609" y="3898"/>
                  </a:lnTo>
                  <a:lnTo>
                    <a:pt x="13981" y="3728"/>
                  </a:lnTo>
                  <a:lnTo>
                    <a:pt x="12311" y="2627"/>
                  </a:lnTo>
                  <a:lnTo>
                    <a:pt x="12311" y="2287"/>
                  </a:lnTo>
                  <a:lnTo>
                    <a:pt x="11269" y="1356"/>
                  </a:lnTo>
                  <a:lnTo>
                    <a:pt x="11164" y="0"/>
                  </a:lnTo>
                  <a:close/>
                </a:path>
              </a:pathLst>
            </a:custGeom>
            <a:solidFill>
              <a:srgbClr val="CCD4DA"/>
            </a:solidFill>
            <a:ln w="12700" cap="flat">
              <a:noFill/>
              <a:miter lim="400000"/>
            </a:ln>
            <a:effectLst/>
          </p:spPr>
          <p:txBody>
            <a:bodyPr wrap="square" lIns="0" tIns="0" rIns="0" bIns="0" numCol="1" anchor="ctr">
              <a:noAutofit/>
            </a:bodyPr>
            <a:lstStyle/>
            <a:p>
              <a:pPr defTabSz="342900">
                <a:lnSpc>
                  <a:spcPct val="100000"/>
                </a:lnSpc>
                <a:spcBef>
                  <a:spcPts val="0"/>
                </a:spcBef>
                <a:defRPr sz="1400">
                  <a:latin typeface="Arial"/>
                  <a:ea typeface="Arial"/>
                  <a:cs typeface="Arial"/>
                  <a:sym typeface="Arial"/>
                </a:defRPr>
              </a:pPr>
              <a:endParaRPr sz="525"/>
            </a:p>
          </p:txBody>
        </p:sp>
        <p:sp>
          <p:nvSpPr>
            <p:cNvPr id="176" name="Google Shape;10580;p32">
              <a:extLst>
                <a:ext uri="{FF2B5EF4-FFF2-40B4-BE49-F238E27FC236}">
                  <a16:creationId xmlns:a16="http://schemas.microsoft.com/office/drawing/2014/main" id="{3023412A-38F4-8A80-8280-9031AD75245F}"/>
                </a:ext>
              </a:extLst>
            </p:cNvPr>
            <p:cNvSpPr/>
            <p:nvPr/>
          </p:nvSpPr>
          <p:spPr>
            <a:xfrm>
              <a:off x="15393142" y="6850626"/>
              <a:ext cx="59876" cy="62341"/>
            </a:xfrm>
            <a:custGeom>
              <a:avLst/>
              <a:gdLst/>
              <a:ahLst/>
              <a:cxnLst>
                <a:cxn ang="0">
                  <a:pos x="wd2" y="hd2"/>
                </a:cxn>
                <a:cxn ang="5400000">
                  <a:pos x="wd2" y="hd2"/>
                </a:cxn>
                <a:cxn ang="10800000">
                  <a:pos x="wd2" y="hd2"/>
                </a:cxn>
                <a:cxn ang="16200000">
                  <a:pos x="wd2" y="hd2"/>
                </a:cxn>
              </a:cxnLst>
              <a:rect l="0" t="0" r="r" b="b"/>
              <a:pathLst>
                <a:path w="21600" h="21600" extrusionOk="0">
                  <a:moveTo>
                    <a:pt x="19628" y="0"/>
                  </a:moveTo>
                  <a:lnTo>
                    <a:pt x="15777" y="867"/>
                  </a:lnTo>
                  <a:lnTo>
                    <a:pt x="9861" y="867"/>
                  </a:lnTo>
                  <a:lnTo>
                    <a:pt x="7889" y="6897"/>
                  </a:lnTo>
                  <a:lnTo>
                    <a:pt x="5917" y="8632"/>
                  </a:lnTo>
                  <a:lnTo>
                    <a:pt x="1972" y="6897"/>
                  </a:lnTo>
                  <a:lnTo>
                    <a:pt x="0" y="9499"/>
                  </a:lnTo>
                  <a:lnTo>
                    <a:pt x="0" y="11234"/>
                  </a:lnTo>
                  <a:lnTo>
                    <a:pt x="7889" y="12968"/>
                  </a:lnTo>
                  <a:lnTo>
                    <a:pt x="9861" y="19865"/>
                  </a:lnTo>
                  <a:lnTo>
                    <a:pt x="15777" y="21600"/>
                  </a:lnTo>
                  <a:lnTo>
                    <a:pt x="15777" y="18131"/>
                  </a:lnTo>
                  <a:lnTo>
                    <a:pt x="19628" y="13836"/>
                  </a:lnTo>
                  <a:lnTo>
                    <a:pt x="19628" y="6897"/>
                  </a:lnTo>
                  <a:lnTo>
                    <a:pt x="17656" y="6897"/>
                  </a:lnTo>
                  <a:lnTo>
                    <a:pt x="19628" y="4337"/>
                  </a:lnTo>
                  <a:lnTo>
                    <a:pt x="17656" y="2602"/>
                  </a:lnTo>
                  <a:lnTo>
                    <a:pt x="19628" y="1735"/>
                  </a:lnTo>
                  <a:lnTo>
                    <a:pt x="21600" y="1735"/>
                  </a:lnTo>
                  <a:lnTo>
                    <a:pt x="19628" y="0"/>
                  </a:lnTo>
                  <a:close/>
                </a:path>
              </a:pathLst>
            </a:custGeom>
            <a:solidFill>
              <a:srgbClr val="CCD4DB"/>
            </a:solidFill>
            <a:ln w="12700" cap="flat">
              <a:noFill/>
              <a:miter lim="400000"/>
            </a:ln>
            <a:effectLst/>
          </p:spPr>
          <p:txBody>
            <a:bodyPr wrap="square" lIns="0" tIns="0" rIns="0" bIns="0" numCol="1" anchor="ctr">
              <a:noAutofit/>
            </a:bodyPr>
            <a:lstStyle/>
            <a:p>
              <a:pPr defTabSz="342900">
                <a:lnSpc>
                  <a:spcPct val="100000"/>
                </a:lnSpc>
                <a:spcBef>
                  <a:spcPts val="0"/>
                </a:spcBef>
                <a:defRPr sz="1400">
                  <a:latin typeface="Arial"/>
                  <a:ea typeface="Arial"/>
                  <a:cs typeface="Arial"/>
                  <a:sym typeface="Arial"/>
                </a:defRPr>
              </a:pPr>
              <a:endParaRPr sz="525"/>
            </a:p>
          </p:txBody>
        </p:sp>
        <p:sp>
          <p:nvSpPr>
            <p:cNvPr id="177" name="Google Shape;10581;p32">
              <a:extLst>
                <a:ext uri="{FF2B5EF4-FFF2-40B4-BE49-F238E27FC236}">
                  <a16:creationId xmlns:a16="http://schemas.microsoft.com/office/drawing/2014/main" id="{60F3398E-BF4F-0480-3D33-E658AE2DE1A7}"/>
                </a:ext>
              </a:extLst>
            </p:cNvPr>
            <p:cNvSpPr/>
            <p:nvPr/>
          </p:nvSpPr>
          <p:spPr>
            <a:xfrm>
              <a:off x="14494673" y="7386858"/>
              <a:ext cx="767761" cy="476282"/>
            </a:xfrm>
            <a:custGeom>
              <a:avLst/>
              <a:gdLst/>
              <a:ahLst/>
              <a:cxnLst>
                <a:cxn ang="0">
                  <a:pos x="wd2" y="hd2"/>
                </a:cxn>
                <a:cxn ang="5400000">
                  <a:pos x="wd2" y="hd2"/>
                </a:cxn>
                <a:cxn ang="10800000">
                  <a:pos x="wd2" y="hd2"/>
                </a:cxn>
                <a:cxn ang="16200000">
                  <a:pos x="wd2" y="hd2"/>
                </a:cxn>
              </a:cxnLst>
              <a:rect l="0" t="0" r="r" b="b"/>
              <a:pathLst>
                <a:path w="21600" h="21600" extrusionOk="0">
                  <a:moveTo>
                    <a:pt x="18956" y="0"/>
                  </a:moveTo>
                  <a:lnTo>
                    <a:pt x="11314" y="3503"/>
                  </a:lnTo>
                  <a:lnTo>
                    <a:pt x="7641" y="11081"/>
                  </a:lnTo>
                  <a:lnTo>
                    <a:pt x="7568" y="8254"/>
                  </a:lnTo>
                  <a:lnTo>
                    <a:pt x="5731" y="7011"/>
                  </a:lnTo>
                  <a:lnTo>
                    <a:pt x="3968" y="5881"/>
                  </a:lnTo>
                  <a:lnTo>
                    <a:pt x="2792" y="5881"/>
                  </a:lnTo>
                  <a:lnTo>
                    <a:pt x="2132" y="5086"/>
                  </a:lnTo>
                  <a:lnTo>
                    <a:pt x="1542" y="5427"/>
                  </a:lnTo>
                  <a:lnTo>
                    <a:pt x="1324" y="6897"/>
                  </a:lnTo>
                  <a:lnTo>
                    <a:pt x="1689" y="8027"/>
                  </a:lnTo>
                  <a:lnTo>
                    <a:pt x="1103" y="8595"/>
                  </a:lnTo>
                  <a:lnTo>
                    <a:pt x="955" y="9157"/>
                  </a:lnTo>
                  <a:lnTo>
                    <a:pt x="660" y="9043"/>
                  </a:lnTo>
                  <a:lnTo>
                    <a:pt x="295" y="8822"/>
                  </a:lnTo>
                  <a:lnTo>
                    <a:pt x="369" y="9384"/>
                  </a:lnTo>
                  <a:lnTo>
                    <a:pt x="586" y="10968"/>
                  </a:lnTo>
                  <a:lnTo>
                    <a:pt x="586" y="11984"/>
                  </a:lnTo>
                  <a:lnTo>
                    <a:pt x="295" y="11984"/>
                  </a:lnTo>
                  <a:lnTo>
                    <a:pt x="295" y="12211"/>
                  </a:lnTo>
                  <a:lnTo>
                    <a:pt x="0" y="12097"/>
                  </a:lnTo>
                  <a:lnTo>
                    <a:pt x="74" y="12665"/>
                  </a:lnTo>
                  <a:lnTo>
                    <a:pt x="369" y="12665"/>
                  </a:lnTo>
                  <a:lnTo>
                    <a:pt x="369" y="13119"/>
                  </a:lnTo>
                  <a:lnTo>
                    <a:pt x="808" y="14135"/>
                  </a:lnTo>
                  <a:lnTo>
                    <a:pt x="1103" y="16962"/>
                  </a:lnTo>
                  <a:lnTo>
                    <a:pt x="1689" y="17643"/>
                  </a:lnTo>
                  <a:lnTo>
                    <a:pt x="1689" y="18659"/>
                  </a:lnTo>
                  <a:lnTo>
                    <a:pt x="1468" y="18773"/>
                  </a:lnTo>
                  <a:lnTo>
                    <a:pt x="1689" y="19562"/>
                  </a:lnTo>
                  <a:lnTo>
                    <a:pt x="2132" y="20357"/>
                  </a:lnTo>
                  <a:lnTo>
                    <a:pt x="2132" y="21146"/>
                  </a:lnTo>
                  <a:lnTo>
                    <a:pt x="2279" y="21600"/>
                  </a:lnTo>
                  <a:lnTo>
                    <a:pt x="2792" y="21600"/>
                  </a:lnTo>
                  <a:lnTo>
                    <a:pt x="2865" y="21259"/>
                  </a:lnTo>
                  <a:lnTo>
                    <a:pt x="3378" y="21600"/>
                  </a:lnTo>
                  <a:lnTo>
                    <a:pt x="3747" y="21486"/>
                  </a:lnTo>
                  <a:lnTo>
                    <a:pt x="4116" y="20919"/>
                  </a:lnTo>
                  <a:lnTo>
                    <a:pt x="4628" y="20919"/>
                  </a:lnTo>
                  <a:lnTo>
                    <a:pt x="4776" y="21259"/>
                  </a:lnTo>
                  <a:lnTo>
                    <a:pt x="5145" y="21032"/>
                  </a:lnTo>
                  <a:lnTo>
                    <a:pt x="5510" y="20130"/>
                  </a:lnTo>
                  <a:lnTo>
                    <a:pt x="5731" y="20130"/>
                  </a:lnTo>
                  <a:lnTo>
                    <a:pt x="5952" y="19341"/>
                  </a:lnTo>
                  <a:lnTo>
                    <a:pt x="6465" y="18886"/>
                  </a:lnTo>
                  <a:lnTo>
                    <a:pt x="6686" y="18773"/>
                  </a:lnTo>
                  <a:lnTo>
                    <a:pt x="7055" y="18773"/>
                  </a:lnTo>
                  <a:lnTo>
                    <a:pt x="7199" y="18886"/>
                  </a:lnTo>
                  <a:lnTo>
                    <a:pt x="7715" y="18886"/>
                  </a:lnTo>
                  <a:lnTo>
                    <a:pt x="7789" y="19227"/>
                  </a:lnTo>
                  <a:lnTo>
                    <a:pt x="8301" y="19341"/>
                  </a:lnTo>
                  <a:lnTo>
                    <a:pt x="9183" y="18773"/>
                  </a:lnTo>
                  <a:lnTo>
                    <a:pt x="9920" y="18659"/>
                  </a:lnTo>
                  <a:lnTo>
                    <a:pt x="10212" y="18205"/>
                  </a:lnTo>
                  <a:lnTo>
                    <a:pt x="10286" y="17870"/>
                  </a:lnTo>
                  <a:lnTo>
                    <a:pt x="10949" y="17076"/>
                  </a:lnTo>
                  <a:lnTo>
                    <a:pt x="11314" y="17076"/>
                  </a:lnTo>
                  <a:lnTo>
                    <a:pt x="11609" y="17303"/>
                  </a:lnTo>
                  <a:lnTo>
                    <a:pt x="11831" y="17189"/>
                  </a:lnTo>
                  <a:lnTo>
                    <a:pt x="12048" y="16962"/>
                  </a:lnTo>
                  <a:lnTo>
                    <a:pt x="12122" y="17189"/>
                  </a:lnTo>
                  <a:lnTo>
                    <a:pt x="12417" y="17189"/>
                  </a:lnTo>
                  <a:lnTo>
                    <a:pt x="13077" y="16395"/>
                  </a:lnTo>
                  <a:lnTo>
                    <a:pt x="13446" y="15378"/>
                  </a:lnTo>
                  <a:lnTo>
                    <a:pt x="13815" y="15038"/>
                  </a:lnTo>
                  <a:lnTo>
                    <a:pt x="14032" y="15038"/>
                  </a:lnTo>
                  <a:lnTo>
                    <a:pt x="16238" y="14135"/>
                  </a:lnTo>
                  <a:lnTo>
                    <a:pt x="16459" y="13681"/>
                  </a:lnTo>
                  <a:lnTo>
                    <a:pt x="17706" y="13346"/>
                  </a:lnTo>
                  <a:lnTo>
                    <a:pt x="18443" y="12778"/>
                  </a:lnTo>
                  <a:lnTo>
                    <a:pt x="18956" y="12211"/>
                  </a:lnTo>
                  <a:lnTo>
                    <a:pt x="19763" y="11984"/>
                  </a:lnTo>
                  <a:lnTo>
                    <a:pt x="19690" y="11535"/>
                  </a:lnTo>
                  <a:lnTo>
                    <a:pt x="19763" y="11422"/>
                  </a:lnTo>
                  <a:lnTo>
                    <a:pt x="19546" y="11081"/>
                  </a:lnTo>
                  <a:lnTo>
                    <a:pt x="19690" y="10292"/>
                  </a:lnTo>
                  <a:lnTo>
                    <a:pt x="20280" y="9043"/>
                  </a:lnTo>
                  <a:lnTo>
                    <a:pt x="21161" y="8708"/>
                  </a:lnTo>
                  <a:lnTo>
                    <a:pt x="21600" y="8595"/>
                  </a:lnTo>
                  <a:lnTo>
                    <a:pt x="20427" y="6443"/>
                  </a:lnTo>
                  <a:lnTo>
                    <a:pt x="20645" y="5200"/>
                  </a:lnTo>
                  <a:lnTo>
                    <a:pt x="18808" y="1470"/>
                  </a:lnTo>
                  <a:lnTo>
                    <a:pt x="18956" y="0"/>
                  </a:lnTo>
                  <a:close/>
                </a:path>
              </a:pathLst>
            </a:custGeom>
            <a:solidFill>
              <a:srgbClr val="CCD4DA"/>
            </a:solidFill>
            <a:ln w="12700" cap="flat">
              <a:noFill/>
              <a:miter lim="400000"/>
            </a:ln>
            <a:effectLst/>
          </p:spPr>
          <p:txBody>
            <a:bodyPr wrap="square" lIns="0" tIns="0" rIns="0" bIns="0" numCol="1" anchor="ctr">
              <a:noAutofit/>
            </a:bodyPr>
            <a:lstStyle/>
            <a:p>
              <a:pPr defTabSz="342900">
                <a:lnSpc>
                  <a:spcPct val="100000"/>
                </a:lnSpc>
                <a:spcBef>
                  <a:spcPts val="0"/>
                </a:spcBef>
                <a:defRPr sz="1400">
                  <a:latin typeface="Arial"/>
                  <a:ea typeface="Arial"/>
                  <a:cs typeface="Arial"/>
                  <a:sym typeface="Arial"/>
                </a:defRPr>
              </a:pPr>
              <a:endParaRPr sz="525"/>
            </a:p>
          </p:txBody>
        </p:sp>
        <p:sp>
          <p:nvSpPr>
            <p:cNvPr id="178" name="Google Shape;10582;p32">
              <a:extLst>
                <a:ext uri="{FF2B5EF4-FFF2-40B4-BE49-F238E27FC236}">
                  <a16:creationId xmlns:a16="http://schemas.microsoft.com/office/drawing/2014/main" id="{B258C92B-41E8-A298-EF68-AE7ADC5EC755}"/>
                </a:ext>
              </a:extLst>
            </p:cNvPr>
            <p:cNvSpPr/>
            <p:nvPr/>
          </p:nvSpPr>
          <p:spPr>
            <a:xfrm>
              <a:off x="13173216" y="6478996"/>
              <a:ext cx="900939" cy="723243"/>
            </a:xfrm>
            <a:custGeom>
              <a:avLst/>
              <a:gdLst/>
              <a:ahLst/>
              <a:cxnLst>
                <a:cxn ang="0">
                  <a:pos x="wd2" y="hd2"/>
                </a:cxn>
                <a:cxn ang="5400000">
                  <a:pos x="wd2" y="hd2"/>
                </a:cxn>
                <a:cxn ang="10800000">
                  <a:pos x="wd2" y="hd2"/>
                </a:cxn>
                <a:cxn ang="16200000">
                  <a:pos x="wd2" y="hd2"/>
                </a:cxn>
              </a:cxnLst>
              <a:rect l="0" t="0" r="r" b="b"/>
              <a:pathLst>
                <a:path w="21600" h="21600" extrusionOk="0">
                  <a:moveTo>
                    <a:pt x="1502" y="0"/>
                  </a:moveTo>
                  <a:lnTo>
                    <a:pt x="625" y="75"/>
                  </a:lnTo>
                  <a:lnTo>
                    <a:pt x="437" y="75"/>
                  </a:lnTo>
                  <a:lnTo>
                    <a:pt x="374" y="449"/>
                  </a:lnTo>
                  <a:lnTo>
                    <a:pt x="248" y="1267"/>
                  </a:lnTo>
                  <a:lnTo>
                    <a:pt x="374" y="1862"/>
                  </a:lnTo>
                  <a:lnTo>
                    <a:pt x="374" y="2310"/>
                  </a:lnTo>
                  <a:lnTo>
                    <a:pt x="123" y="3054"/>
                  </a:lnTo>
                  <a:lnTo>
                    <a:pt x="0" y="3727"/>
                  </a:lnTo>
                  <a:lnTo>
                    <a:pt x="123" y="4247"/>
                  </a:lnTo>
                  <a:lnTo>
                    <a:pt x="374" y="5290"/>
                  </a:lnTo>
                  <a:lnTo>
                    <a:pt x="937" y="21600"/>
                  </a:lnTo>
                  <a:lnTo>
                    <a:pt x="21600" y="21376"/>
                  </a:lnTo>
                  <a:lnTo>
                    <a:pt x="21600" y="21305"/>
                  </a:lnTo>
                  <a:lnTo>
                    <a:pt x="21289" y="21230"/>
                  </a:lnTo>
                  <a:lnTo>
                    <a:pt x="20912" y="20632"/>
                  </a:lnTo>
                  <a:lnTo>
                    <a:pt x="20786" y="20482"/>
                  </a:lnTo>
                  <a:lnTo>
                    <a:pt x="20412" y="20262"/>
                  </a:lnTo>
                  <a:lnTo>
                    <a:pt x="20161" y="19813"/>
                  </a:lnTo>
                  <a:lnTo>
                    <a:pt x="19972" y="19888"/>
                  </a:lnTo>
                  <a:lnTo>
                    <a:pt x="19661" y="19888"/>
                  </a:lnTo>
                  <a:lnTo>
                    <a:pt x="19158" y="19439"/>
                  </a:lnTo>
                  <a:lnTo>
                    <a:pt x="18847" y="18400"/>
                  </a:lnTo>
                  <a:lnTo>
                    <a:pt x="18907" y="18176"/>
                  </a:lnTo>
                  <a:lnTo>
                    <a:pt x="18907" y="17578"/>
                  </a:lnTo>
                  <a:lnTo>
                    <a:pt x="18784" y="17282"/>
                  </a:lnTo>
                  <a:lnTo>
                    <a:pt x="18847" y="17133"/>
                  </a:lnTo>
                  <a:lnTo>
                    <a:pt x="18907" y="17282"/>
                  </a:lnTo>
                  <a:lnTo>
                    <a:pt x="19472" y="17282"/>
                  </a:lnTo>
                  <a:lnTo>
                    <a:pt x="19221" y="17058"/>
                  </a:lnTo>
                  <a:lnTo>
                    <a:pt x="19095" y="17058"/>
                  </a:lnTo>
                  <a:lnTo>
                    <a:pt x="18847" y="16460"/>
                  </a:lnTo>
                  <a:lnTo>
                    <a:pt x="18721" y="16389"/>
                  </a:lnTo>
                  <a:lnTo>
                    <a:pt x="18721" y="16535"/>
                  </a:lnTo>
                  <a:lnTo>
                    <a:pt x="18470" y="16314"/>
                  </a:lnTo>
                  <a:lnTo>
                    <a:pt x="18281" y="15716"/>
                  </a:lnTo>
                  <a:lnTo>
                    <a:pt x="17656" y="14523"/>
                  </a:lnTo>
                  <a:lnTo>
                    <a:pt x="17342" y="14303"/>
                  </a:lnTo>
                  <a:lnTo>
                    <a:pt x="17279" y="13779"/>
                  </a:lnTo>
                  <a:lnTo>
                    <a:pt x="16216" y="11843"/>
                  </a:lnTo>
                  <a:lnTo>
                    <a:pt x="16216" y="11473"/>
                  </a:lnTo>
                  <a:lnTo>
                    <a:pt x="16028" y="11099"/>
                  </a:lnTo>
                  <a:lnTo>
                    <a:pt x="15965" y="10206"/>
                  </a:lnTo>
                  <a:lnTo>
                    <a:pt x="15777" y="10056"/>
                  </a:lnTo>
                  <a:lnTo>
                    <a:pt x="15777" y="9757"/>
                  </a:lnTo>
                  <a:lnTo>
                    <a:pt x="15151" y="9013"/>
                  </a:lnTo>
                  <a:lnTo>
                    <a:pt x="15151" y="8714"/>
                  </a:lnTo>
                  <a:lnTo>
                    <a:pt x="15277" y="8344"/>
                  </a:lnTo>
                  <a:lnTo>
                    <a:pt x="15088" y="8120"/>
                  </a:lnTo>
                  <a:lnTo>
                    <a:pt x="14086" y="7077"/>
                  </a:lnTo>
                  <a:lnTo>
                    <a:pt x="14023" y="6706"/>
                  </a:lnTo>
                  <a:lnTo>
                    <a:pt x="13398" y="5884"/>
                  </a:lnTo>
                  <a:lnTo>
                    <a:pt x="13398" y="5364"/>
                  </a:lnTo>
                  <a:lnTo>
                    <a:pt x="12961" y="4841"/>
                  </a:lnTo>
                  <a:lnTo>
                    <a:pt x="13086" y="4546"/>
                  </a:lnTo>
                  <a:lnTo>
                    <a:pt x="13086" y="4247"/>
                  </a:lnTo>
                  <a:lnTo>
                    <a:pt x="13149" y="4097"/>
                  </a:lnTo>
                  <a:lnTo>
                    <a:pt x="13149" y="4247"/>
                  </a:lnTo>
                  <a:lnTo>
                    <a:pt x="13398" y="4247"/>
                  </a:lnTo>
                  <a:lnTo>
                    <a:pt x="13460" y="4766"/>
                  </a:lnTo>
                  <a:lnTo>
                    <a:pt x="13712" y="5215"/>
                  </a:lnTo>
                  <a:lnTo>
                    <a:pt x="14337" y="5959"/>
                  </a:lnTo>
                  <a:lnTo>
                    <a:pt x="14337" y="6333"/>
                  </a:lnTo>
                  <a:lnTo>
                    <a:pt x="14463" y="6706"/>
                  </a:lnTo>
                  <a:lnTo>
                    <a:pt x="14963" y="7002"/>
                  </a:lnTo>
                  <a:lnTo>
                    <a:pt x="15025" y="7376"/>
                  </a:lnTo>
                  <a:lnTo>
                    <a:pt x="15902" y="8344"/>
                  </a:lnTo>
                  <a:lnTo>
                    <a:pt x="16342" y="8643"/>
                  </a:lnTo>
                  <a:lnTo>
                    <a:pt x="16342" y="8864"/>
                  </a:lnTo>
                  <a:lnTo>
                    <a:pt x="16405" y="8568"/>
                  </a:lnTo>
                  <a:lnTo>
                    <a:pt x="16653" y="8269"/>
                  </a:lnTo>
                  <a:lnTo>
                    <a:pt x="16842" y="7525"/>
                  </a:lnTo>
                  <a:lnTo>
                    <a:pt x="16653" y="7376"/>
                  </a:lnTo>
                  <a:lnTo>
                    <a:pt x="16905" y="6778"/>
                  </a:lnTo>
                  <a:lnTo>
                    <a:pt x="16905" y="6333"/>
                  </a:lnTo>
                  <a:lnTo>
                    <a:pt x="17156" y="5215"/>
                  </a:lnTo>
                  <a:lnTo>
                    <a:pt x="17219" y="5140"/>
                  </a:lnTo>
                  <a:lnTo>
                    <a:pt x="16968" y="4396"/>
                  </a:lnTo>
                  <a:lnTo>
                    <a:pt x="17156" y="3873"/>
                  </a:lnTo>
                  <a:lnTo>
                    <a:pt x="16716" y="2759"/>
                  </a:lnTo>
                  <a:lnTo>
                    <a:pt x="16279" y="1936"/>
                  </a:lnTo>
                  <a:lnTo>
                    <a:pt x="16091" y="1192"/>
                  </a:lnTo>
                  <a:lnTo>
                    <a:pt x="15777" y="523"/>
                  </a:lnTo>
                  <a:lnTo>
                    <a:pt x="15591" y="449"/>
                  </a:lnTo>
                  <a:lnTo>
                    <a:pt x="15340" y="822"/>
                  </a:lnTo>
                  <a:lnTo>
                    <a:pt x="14837" y="1043"/>
                  </a:lnTo>
                  <a:lnTo>
                    <a:pt x="13775" y="822"/>
                  </a:lnTo>
                  <a:lnTo>
                    <a:pt x="12898" y="1118"/>
                  </a:lnTo>
                  <a:lnTo>
                    <a:pt x="12272" y="523"/>
                  </a:lnTo>
                  <a:lnTo>
                    <a:pt x="12209" y="893"/>
                  </a:lnTo>
                  <a:lnTo>
                    <a:pt x="12458" y="1417"/>
                  </a:lnTo>
                  <a:lnTo>
                    <a:pt x="12458" y="1641"/>
                  </a:lnTo>
                  <a:lnTo>
                    <a:pt x="12209" y="1192"/>
                  </a:lnTo>
                  <a:lnTo>
                    <a:pt x="11895" y="1043"/>
                  </a:lnTo>
                  <a:lnTo>
                    <a:pt x="11832" y="673"/>
                  </a:lnTo>
                  <a:lnTo>
                    <a:pt x="11958" y="523"/>
                  </a:lnTo>
                  <a:lnTo>
                    <a:pt x="11832" y="374"/>
                  </a:lnTo>
                  <a:lnTo>
                    <a:pt x="11518" y="374"/>
                  </a:lnTo>
                  <a:lnTo>
                    <a:pt x="11207" y="299"/>
                  </a:lnTo>
                  <a:lnTo>
                    <a:pt x="10582" y="75"/>
                  </a:lnTo>
                  <a:lnTo>
                    <a:pt x="10456" y="150"/>
                  </a:lnTo>
                  <a:lnTo>
                    <a:pt x="10704" y="299"/>
                  </a:lnTo>
                  <a:lnTo>
                    <a:pt x="10767" y="374"/>
                  </a:lnTo>
                  <a:lnTo>
                    <a:pt x="10456" y="449"/>
                  </a:lnTo>
                  <a:lnTo>
                    <a:pt x="10142" y="374"/>
                  </a:lnTo>
                  <a:lnTo>
                    <a:pt x="9768" y="523"/>
                  </a:lnTo>
                  <a:lnTo>
                    <a:pt x="9642" y="449"/>
                  </a:lnTo>
                  <a:lnTo>
                    <a:pt x="9642" y="374"/>
                  </a:lnTo>
                  <a:lnTo>
                    <a:pt x="10016" y="299"/>
                  </a:lnTo>
                  <a:lnTo>
                    <a:pt x="10267" y="150"/>
                  </a:lnTo>
                  <a:lnTo>
                    <a:pt x="9953" y="150"/>
                  </a:lnTo>
                  <a:lnTo>
                    <a:pt x="9391" y="299"/>
                  </a:lnTo>
                  <a:lnTo>
                    <a:pt x="9202" y="449"/>
                  </a:lnTo>
                  <a:lnTo>
                    <a:pt x="8765" y="748"/>
                  </a:lnTo>
                  <a:lnTo>
                    <a:pt x="8514" y="822"/>
                  </a:lnTo>
                  <a:lnTo>
                    <a:pt x="8077" y="1043"/>
                  </a:lnTo>
                  <a:lnTo>
                    <a:pt x="7763" y="1491"/>
                  </a:lnTo>
                  <a:lnTo>
                    <a:pt x="7637" y="1641"/>
                  </a:lnTo>
                  <a:lnTo>
                    <a:pt x="7137" y="1641"/>
                  </a:lnTo>
                  <a:lnTo>
                    <a:pt x="6512" y="1192"/>
                  </a:lnTo>
                  <a:lnTo>
                    <a:pt x="6009" y="1118"/>
                  </a:lnTo>
                  <a:lnTo>
                    <a:pt x="5446" y="1192"/>
                  </a:lnTo>
                  <a:lnTo>
                    <a:pt x="5006" y="822"/>
                  </a:lnTo>
                  <a:lnTo>
                    <a:pt x="4758" y="822"/>
                  </a:lnTo>
                  <a:lnTo>
                    <a:pt x="4507" y="893"/>
                  </a:lnTo>
                  <a:lnTo>
                    <a:pt x="4070" y="523"/>
                  </a:lnTo>
                  <a:lnTo>
                    <a:pt x="3504" y="374"/>
                  </a:lnTo>
                  <a:lnTo>
                    <a:pt x="2191" y="299"/>
                  </a:lnTo>
                  <a:lnTo>
                    <a:pt x="1502" y="0"/>
                  </a:lnTo>
                  <a:close/>
                </a:path>
              </a:pathLst>
            </a:custGeom>
            <a:solidFill>
              <a:srgbClr val="CBD4D7"/>
            </a:solidFill>
            <a:ln w="12700" cap="flat">
              <a:noFill/>
              <a:miter lim="400000"/>
            </a:ln>
            <a:effectLst/>
          </p:spPr>
          <p:txBody>
            <a:bodyPr wrap="square" lIns="0" tIns="0" rIns="0" bIns="0" numCol="1" anchor="ctr">
              <a:noAutofit/>
            </a:bodyPr>
            <a:lstStyle/>
            <a:p>
              <a:pPr defTabSz="342900">
                <a:lnSpc>
                  <a:spcPct val="100000"/>
                </a:lnSpc>
                <a:spcBef>
                  <a:spcPts val="0"/>
                </a:spcBef>
                <a:defRPr sz="1400">
                  <a:latin typeface="Arial"/>
                  <a:ea typeface="Arial"/>
                  <a:cs typeface="Arial"/>
                  <a:sym typeface="Arial"/>
                </a:defRPr>
              </a:pPr>
              <a:endParaRPr sz="525"/>
            </a:p>
          </p:txBody>
        </p:sp>
        <p:sp>
          <p:nvSpPr>
            <p:cNvPr id="179" name="Google Shape;10583;p32">
              <a:extLst>
                <a:ext uri="{FF2B5EF4-FFF2-40B4-BE49-F238E27FC236}">
                  <a16:creationId xmlns:a16="http://schemas.microsoft.com/office/drawing/2014/main" id="{38DEC071-2E78-6868-3F60-6D7F8B628886}"/>
                </a:ext>
              </a:extLst>
            </p:cNvPr>
            <p:cNvSpPr/>
            <p:nvPr/>
          </p:nvSpPr>
          <p:spPr>
            <a:xfrm>
              <a:off x="13013822" y="7194727"/>
              <a:ext cx="1190891" cy="1304410"/>
            </a:xfrm>
            <a:custGeom>
              <a:avLst/>
              <a:gdLst/>
              <a:ahLst/>
              <a:cxnLst>
                <a:cxn ang="0">
                  <a:pos x="wd2" y="hd2"/>
                </a:cxn>
                <a:cxn ang="5400000">
                  <a:pos x="wd2" y="hd2"/>
                </a:cxn>
                <a:cxn ang="10800000">
                  <a:pos x="wd2" y="hd2"/>
                </a:cxn>
                <a:cxn ang="16200000">
                  <a:pos x="wd2" y="hd2"/>
                </a:cxn>
              </a:cxnLst>
              <a:rect l="0" t="0" r="r" b="b"/>
              <a:pathLst>
                <a:path w="21600" h="21600" extrusionOk="0">
                  <a:moveTo>
                    <a:pt x="19232" y="0"/>
                  </a:moveTo>
                  <a:lnTo>
                    <a:pt x="3600" y="124"/>
                  </a:lnTo>
                  <a:lnTo>
                    <a:pt x="3695" y="2355"/>
                  </a:lnTo>
                  <a:lnTo>
                    <a:pt x="2463" y="2437"/>
                  </a:lnTo>
                  <a:lnTo>
                    <a:pt x="2463" y="2850"/>
                  </a:lnTo>
                  <a:lnTo>
                    <a:pt x="2606" y="7352"/>
                  </a:lnTo>
                  <a:lnTo>
                    <a:pt x="2368" y="7393"/>
                  </a:lnTo>
                  <a:lnTo>
                    <a:pt x="2133" y="7557"/>
                  </a:lnTo>
                  <a:lnTo>
                    <a:pt x="1895" y="7435"/>
                  </a:lnTo>
                  <a:lnTo>
                    <a:pt x="1564" y="7435"/>
                  </a:lnTo>
                  <a:lnTo>
                    <a:pt x="1327" y="7599"/>
                  </a:lnTo>
                  <a:lnTo>
                    <a:pt x="1327" y="7847"/>
                  </a:lnTo>
                  <a:lnTo>
                    <a:pt x="1469" y="8013"/>
                  </a:lnTo>
                  <a:lnTo>
                    <a:pt x="1327" y="8260"/>
                  </a:lnTo>
                  <a:lnTo>
                    <a:pt x="853" y="8797"/>
                  </a:lnTo>
                  <a:lnTo>
                    <a:pt x="758" y="8797"/>
                  </a:lnTo>
                  <a:lnTo>
                    <a:pt x="521" y="8963"/>
                  </a:lnTo>
                  <a:lnTo>
                    <a:pt x="568" y="9168"/>
                  </a:lnTo>
                  <a:lnTo>
                    <a:pt x="711" y="9251"/>
                  </a:lnTo>
                  <a:lnTo>
                    <a:pt x="568" y="9499"/>
                  </a:lnTo>
                  <a:lnTo>
                    <a:pt x="285" y="9665"/>
                  </a:lnTo>
                  <a:lnTo>
                    <a:pt x="238" y="9829"/>
                  </a:lnTo>
                  <a:lnTo>
                    <a:pt x="473" y="9912"/>
                  </a:lnTo>
                  <a:lnTo>
                    <a:pt x="521" y="10119"/>
                  </a:lnTo>
                  <a:lnTo>
                    <a:pt x="380" y="10324"/>
                  </a:lnTo>
                  <a:lnTo>
                    <a:pt x="0" y="10697"/>
                  </a:lnTo>
                  <a:lnTo>
                    <a:pt x="0" y="10944"/>
                  </a:lnTo>
                  <a:lnTo>
                    <a:pt x="143" y="11110"/>
                  </a:lnTo>
                  <a:lnTo>
                    <a:pt x="473" y="10903"/>
                  </a:lnTo>
                  <a:lnTo>
                    <a:pt x="568" y="10944"/>
                  </a:lnTo>
                  <a:lnTo>
                    <a:pt x="568" y="11110"/>
                  </a:lnTo>
                  <a:lnTo>
                    <a:pt x="473" y="11234"/>
                  </a:lnTo>
                  <a:lnTo>
                    <a:pt x="616" y="11317"/>
                  </a:lnTo>
                  <a:lnTo>
                    <a:pt x="521" y="11481"/>
                  </a:lnTo>
                  <a:lnTo>
                    <a:pt x="616" y="11688"/>
                  </a:lnTo>
                  <a:lnTo>
                    <a:pt x="616" y="11935"/>
                  </a:lnTo>
                  <a:lnTo>
                    <a:pt x="711" y="12142"/>
                  </a:lnTo>
                  <a:lnTo>
                    <a:pt x="1232" y="12308"/>
                  </a:lnTo>
                  <a:lnTo>
                    <a:pt x="1327" y="12472"/>
                  </a:lnTo>
                  <a:lnTo>
                    <a:pt x="1232" y="12596"/>
                  </a:lnTo>
                  <a:lnTo>
                    <a:pt x="1232" y="12762"/>
                  </a:lnTo>
                  <a:lnTo>
                    <a:pt x="1184" y="12803"/>
                  </a:lnTo>
                  <a:lnTo>
                    <a:pt x="1327" y="12967"/>
                  </a:lnTo>
                  <a:lnTo>
                    <a:pt x="1327" y="13133"/>
                  </a:lnTo>
                  <a:lnTo>
                    <a:pt x="1232" y="13174"/>
                  </a:lnTo>
                  <a:lnTo>
                    <a:pt x="1517" y="13382"/>
                  </a:lnTo>
                  <a:lnTo>
                    <a:pt x="1564" y="13545"/>
                  </a:lnTo>
                  <a:lnTo>
                    <a:pt x="1942" y="13918"/>
                  </a:lnTo>
                  <a:lnTo>
                    <a:pt x="2180" y="14372"/>
                  </a:lnTo>
                  <a:lnTo>
                    <a:pt x="2228" y="14538"/>
                  </a:lnTo>
                  <a:lnTo>
                    <a:pt x="2180" y="14785"/>
                  </a:lnTo>
                  <a:lnTo>
                    <a:pt x="2133" y="14868"/>
                  </a:lnTo>
                  <a:lnTo>
                    <a:pt x="1990" y="15075"/>
                  </a:lnTo>
                  <a:lnTo>
                    <a:pt x="1990" y="15446"/>
                  </a:lnTo>
                  <a:lnTo>
                    <a:pt x="2228" y="15612"/>
                  </a:lnTo>
                  <a:lnTo>
                    <a:pt x="2511" y="15612"/>
                  </a:lnTo>
                  <a:lnTo>
                    <a:pt x="2653" y="15488"/>
                  </a:lnTo>
                  <a:lnTo>
                    <a:pt x="2984" y="15488"/>
                  </a:lnTo>
                  <a:lnTo>
                    <a:pt x="3174" y="15570"/>
                  </a:lnTo>
                  <a:lnTo>
                    <a:pt x="3079" y="15693"/>
                  </a:lnTo>
                  <a:lnTo>
                    <a:pt x="3126" y="15983"/>
                  </a:lnTo>
                  <a:lnTo>
                    <a:pt x="3317" y="16066"/>
                  </a:lnTo>
                  <a:lnTo>
                    <a:pt x="3600" y="16230"/>
                  </a:lnTo>
                  <a:lnTo>
                    <a:pt x="3837" y="16230"/>
                  </a:lnTo>
                  <a:lnTo>
                    <a:pt x="4028" y="16313"/>
                  </a:lnTo>
                  <a:lnTo>
                    <a:pt x="4123" y="16478"/>
                  </a:lnTo>
                  <a:lnTo>
                    <a:pt x="4358" y="16603"/>
                  </a:lnTo>
                  <a:lnTo>
                    <a:pt x="4596" y="16603"/>
                  </a:lnTo>
                  <a:lnTo>
                    <a:pt x="4738" y="16727"/>
                  </a:lnTo>
                  <a:lnTo>
                    <a:pt x="4643" y="16891"/>
                  </a:lnTo>
                  <a:lnTo>
                    <a:pt x="4406" y="17098"/>
                  </a:lnTo>
                  <a:lnTo>
                    <a:pt x="4310" y="17222"/>
                  </a:lnTo>
                  <a:lnTo>
                    <a:pt x="4596" y="17428"/>
                  </a:lnTo>
                  <a:lnTo>
                    <a:pt x="4831" y="17469"/>
                  </a:lnTo>
                  <a:lnTo>
                    <a:pt x="4879" y="17428"/>
                  </a:lnTo>
                  <a:lnTo>
                    <a:pt x="5116" y="17511"/>
                  </a:lnTo>
                  <a:lnTo>
                    <a:pt x="5259" y="17469"/>
                  </a:lnTo>
                  <a:lnTo>
                    <a:pt x="5685" y="17718"/>
                  </a:lnTo>
                  <a:lnTo>
                    <a:pt x="5732" y="17840"/>
                  </a:lnTo>
                  <a:lnTo>
                    <a:pt x="5780" y="18172"/>
                  </a:lnTo>
                  <a:lnTo>
                    <a:pt x="5922" y="18296"/>
                  </a:lnTo>
                  <a:lnTo>
                    <a:pt x="6158" y="18338"/>
                  </a:lnTo>
                  <a:lnTo>
                    <a:pt x="6253" y="18460"/>
                  </a:lnTo>
                  <a:lnTo>
                    <a:pt x="6205" y="18667"/>
                  </a:lnTo>
                  <a:lnTo>
                    <a:pt x="6300" y="18791"/>
                  </a:lnTo>
                  <a:lnTo>
                    <a:pt x="6774" y="18874"/>
                  </a:lnTo>
                  <a:lnTo>
                    <a:pt x="6964" y="18997"/>
                  </a:lnTo>
                  <a:lnTo>
                    <a:pt x="6964" y="19492"/>
                  </a:lnTo>
                  <a:lnTo>
                    <a:pt x="7154" y="19575"/>
                  </a:lnTo>
                  <a:lnTo>
                    <a:pt x="7389" y="19699"/>
                  </a:lnTo>
                  <a:lnTo>
                    <a:pt x="7484" y="19824"/>
                  </a:lnTo>
                  <a:lnTo>
                    <a:pt x="7484" y="19907"/>
                  </a:lnTo>
                  <a:lnTo>
                    <a:pt x="7580" y="20112"/>
                  </a:lnTo>
                  <a:lnTo>
                    <a:pt x="7675" y="20195"/>
                  </a:lnTo>
                  <a:lnTo>
                    <a:pt x="7865" y="20236"/>
                  </a:lnTo>
                  <a:lnTo>
                    <a:pt x="7958" y="20402"/>
                  </a:lnTo>
                  <a:lnTo>
                    <a:pt x="8290" y="20566"/>
                  </a:lnTo>
                  <a:lnTo>
                    <a:pt x="8526" y="20649"/>
                  </a:lnTo>
                  <a:lnTo>
                    <a:pt x="8669" y="20607"/>
                  </a:lnTo>
                  <a:lnTo>
                    <a:pt x="8764" y="20524"/>
                  </a:lnTo>
                  <a:lnTo>
                    <a:pt x="8906" y="20402"/>
                  </a:lnTo>
                  <a:lnTo>
                    <a:pt x="9379" y="20402"/>
                  </a:lnTo>
                  <a:lnTo>
                    <a:pt x="9474" y="20524"/>
                  </a:lnTo>
                  <a:lnTo>
                    <a:pt x="9570" y="20524"/>
                  </a:lnTo>
                  <a:lnTo>
                    <a:pt x="9805" y="20402"/>
                  </a:lnTo>
                  <a:lnTo>
                    <a:pt x="9948" y="20319"/>
                  </a:lnTo>
                  <a:lnTo>
                    <a:pt x="10043" y="20153"/>
                  </a:lnTo>
                  <a:lnTo>
                    <a:pt x="10328" y="20153"/>
                  </a:lnTo>
                  <a:lnTo>
                    <a:pt x="10468" y="20195"/>
                  </a:lnTo>
                  <a:lnTo>
                    <a:pt x="10659" y="20524"/>
                  </a:lnTo>
                  <a:lnTo>
                    <a:pt x="10754" y="20649"/>
                  </a:lnTo>
                  <a:lnTo>
                    <a:pt x="10896" y="20773"/>
                  </a:lnTo>
                  <a:lnTo>
                    <a:pt x="11179" y="20856"/>
                  </a:lnTo>
                  <a:lnTo>
                    <a:pt x="11369" y="20980"/>
                  </a:lnTo>
                  <a:lnTo>
                    <a:pt x="11417" y="21186"/>
                  </a:lnTo>
                  <a:lnTo>
                    <a:pt x="11512" y="21227"/>
                  </a:lnTo>
                  <a:lnTo>
                    <a:pt x="11605" y="21393"/>
                  </a:lnTo>
                  <a:lnTo>
                    <a:pt x="11605" y="21559"/>
                  </a:lnTo>
                  <a:lnTo>
                    <a:pt x="11985" y="21559"/>
                  </a:lnTo>
                  <a:lnTo>
                    <a:pt x="12080" y="21600"/>
                  </a:lnTo>
                  <a:lnTo>
                    <a:pt x="12128" y="21559"/>
                  </a:lnTo>
                  <a:lnTo>
                    <a:pt x="12080" y="21434"/>
                  </a:lnTo>
                  <a:lnTo>
                    <a:pt x="12080" y="21268"/>
                  </a:lnTo>
                  <a:lnTo>
                    <a:pt x="12221" y="21144"/>
                  </a:lnTo>
                  <a:lnTo>
                    <a:pt x="12458" y="21227"/>
                  </a:lnTo>
                  <a:lnTo>
                    <a:pt x="12839" y="21351"/>
                  </a:lnTo>
                  <a:lnTo>
                    <a:pt x="13027" y="21268"/>
                  </a:lnTo>
                  <a:lnTo>
                    <a:pt x="13264" y="21351"/>
                  </a:lnTo>
                  <a:lnTo>
                    <a:pt x="13264" y="21559"/>
                  </a:lnTo>
                  <a:lnTo>
                    <a:pt x="13595" y="21600"/>
                  </a:lnTo>
                  <a:lnTo>
                    <a:pt x="13737" y="21600"/>
                  </a:lnTo>
                  <a:lnTo>
                    <a:pt x="13737" y="21434"/>
                  </a:lnTo>
                  <a:lnTo>
                    <a:pt x="13880" y="21268"/>
                  </a:lnTo>
                  <a:lnTo>
                    <a:pt x="14070" y="21351"/>
                  </a:lnTo>
                  <a:lnTo>
                    <a:pt x="14116" y="21268"/>
                  </a:lnTo>
                  <a:lnTo>
                    <a:pt x="14353" y="21268"/>
                  </a:lnTo>
                  <a:lnTo>
                    <a:pt x="14686" y="21186"/>
                  </a:lnTo>
                  <a:lnTo>
                    <a:pt x="15159" y="21144"/>
                  </a:lnTo>
                  <a:lnTo>
                    <a:pt x="15442" y="21227"/>
                  </a:lnTo>
                  <a:lnTo>
                    <a:pt x="15727" y="21144"/>
                  </a:lnTo>
                  <a:lnTo>
                    <a:pt x="15870" y="20939"/>
                  </a:lnTo>
                  <a:lnTo>
                    <a:pt x="16153" y="20773"/>
                  </a:lnTo>
                  <a:lnTo>
                    <a:pt x="16343" y="20566"/>
                  </a:lnTo>
                  <a:lnTo>
                    <a:pt x="16438" y="20524"/>
                  </a:lnTo>
                  <a:lnTo>
                    <a:pt x="16816" y="20195"/>
                  </a:lnTo>
                  <a:lnTo>
                    <a:pt x="16911" y="20195"/>
                  </a:lnTo>
                  <a:lnTo>
                    <a:pt x="17194" y="19782"/>
                  </a:lnTo>
                  <a:lnTo>
                    <a:pt x="17670" y="19370"/>
                  </a:lnTo>
                  <a:lnTo>
                    <a:pt x="17575" y="18955"/>
                  </a:lnTo>
                  <a:lnTo>
                    <a:pt x="17432" y="18874"/>
                  </a:lnTo>
                  <a:lnTo>
                    <a:pt x="17385" y="18460"/>
                  </a:lnTo>
                  <a:lnTo>
                    <a:pt x="17194" y="18255"/>
                  </a:lnTo>
                  <a:lnTo>
                    <a:pt x="17102" y="18047"/>
                  </a:lnTo>
                  <a:lnTo>
                    <a:pt x="16911" y="17882"/>
                  </a:lnTo>
                  <a:lnTo>
                    <a:pt x="16674" y="17882"/>
                  </a:lnTo>
                  <a:lnTo>
                    <a:pt x="16579" y="17759"/>
                  </a:lnTo>
                  <a:lnTo>
                    <a:pt x="16579" y="17676"/>
                  </a:lnTo>
                  <a:lnTo>
                    <a:pt x="16343" y="17552"/>
                  </a:lnTo>
                  <a:lnTo>
                    <a:pt x="16105" y="17222"/>
                  </a:lnTo>
                  <a:lnTo>
                    <a:pt x="16010" y="17139"/>
                  </a:lnTo>
                  <a:lnTo>
                    <a:pt x="15963" y="17015"/>
                  </a:lnTo>
                  <a:lnTo>
                    <a:pt x="15727" y="16808"/>
                  </a:lnTo>
                  <a:lnTo>
                    <a:pt x="15632" y="16644"/>
                  </a:lnTo>
                  <a:lnTo>
                    <a:pt x="15017" y="16644"/>
                  </a:lnTo>
                  <a:lnTo>
                    <a:pt x="14826" y="16603"/>
                  </a:lnTo>
                  <a:lnTo>
                    <a:pt x="14731" y="16437"/>
                  </a:lnTo>
                  <a:lnTo>
                    <a:pt x="14921" y="16190"/>
                  </a:lnTo>
                  <a:lnTo>
                    <a:pt x="15064" y="16107"/>
                  </a:lnTo>
                  <a:lnTo>
                    <a:pt x="15064" y="15859"/>
                  </a:lnTo>
                  <a:lnTo>
                    <a:pt x="15395" y="15900"/>
                  </a:lnTo>
                  <a:lnTo>
                    <a:pt x="15632" y="15859"/>
                  </a:lnTo>
                  <a:lnTo>
                    <a:pt x="15727" y="15983"/>
                  </a:lnTo>
                  <a:lnTo>
                    <a:pt x="15918" y="15983"/>
                  </a:lnTo>
                  <a:lnTo>
                    <a:pt x="15963" y="15859"/>
                  </a:lnTo>
                  <a:lnTo>
                    <a:pt x="16153" y="15693"/>
                  </a:lnTo>
                  <a:lnTo>
                    <a:pt x="16201" y="15197"/>
                  </a:lnTo>
                  <a:lnTo>
                    <a:pt x="16153" y="14743"/>
                  </a:lnTo>
                  <a:lnTo>
                    <a:pt x="16248" y="14414"/>
                  </a:lnTo>
                  <a:lnTo>
                    <a:pt x="16486" y="14165"/>
                  </a:lnTo>
                  <a:lnTo>
                    <a:pt x="16486" y="13918"/>
                  </a:lnTo>
                  <a:lnTo>
                    <a:pt x="16391" y="13753"/>
                  </a:lnTo>
                  <a:lnTo>
                    <a:pt x="16486" y="13545"/>
                  </a:lnTo>
                  <a:lnTo>
                    <a:pt x="16721" y="13216"/>
                  </a:lnTo>
                  <a:lnTo>
                    <a:pt x="16816" y="13091"/>
                  </a:lnTo>
                  <a:lnTo>
                    <a:pt x="16911" y="13091"/>
                  </a:lnTo>
                  <a:lnTo>
                    <a:pt x="17054" y="13133"/>
                  </a:lnTo>
                  <a:lnTo>
                    <a:pt x="17337" y="12266"/>
                  </a:lnTo>
                  <a:lnTo>
                    <a:pt x="17432" y="11893"/>
                  </a:lnTo>
                  <a:lnTo>
                    <a:pt x="17858" y="11688"/>
                  </a:lnTo>
                  <a:lnTo>
                    <a:pt x="17858" y="11481"/>
                  </a:lnTo>
                  <a:lnTo>
                    <a:pt x="18143" y="11068"/>
                  </a:lnTo>
                  <a:lnTo>
                    <a:pt x="18238" y="10861"/>
                  </a:lnTo>
                  <a:lnTo>
                    <a:pt x="18474" y="10820"/>
                  </a:lnTo>
                  <a:lnTo>
                    <a:pt x="18569" y="10820"/>
                  </a:lnTo>
                  <a:lnTo>
                    <a:pt x="18711" y="10449"/>
                  </a:lnTo>
                  <a:lnTo>
                    <a:pt x="19044" y="9912"/>
                  </a:lnTo>
                  <a:lnTo>
                    <a:pt x="19044" y="9499"/>
                  </a:lnTo>
                  <a:lnTo>
                    <a:pt x="19232" y="9209"/>
                  </a:lnTo>
                  <a:lnTo>
                    <a:pt x="19279" y="9087"/>
                  </a:lnTo>
                  <a:lnTo>
                    <a:pt x="19232" y="9087"/>
                  </a:lnTo>
                  <a:lnTo>
                    <a:pt x="19184" y="8838"/>
                  </a:lnTo>
                  <a:lnTo>
                    <a:pt x="18996" y="8384"/>
                  </a:lnTo>
                  <a:lnTo>
                    <a:pt x="19044" y="8136"/>
                  </a:lnTo>
                  <a:lnTo>
                    <a:pt x="19184" y="7972"/>
                  </a:lnTo>
                  <a:lnTo>
                    <a:pt x="19184" y="7764"/>
                  </a:lnTo>
                  <a:lnTo>
                    <a:pt x="19422" y="7518"/>
                  </a:lnTo>
                  <a:lnTo>
                    <a:pt x="19517" y="6939"/>
                  </a:lnTo>
                  <a:lnTo>
                    <a:pt x="19660" y="6566"/>
                  </a:lnTo>
                  <a:lnTo>
                    <a:pt x="19753" y="6484"/>
                  </a:lnTo>
                  <a:lnTo>
                    <a:pt x="19660" y="6361"/>
                  </a:lnTo>
                  <a:lnTo>
                    <a:pt x="19517" y="6320"/>
                  </a:lnTo>
                  <a:lnTo>
                    <a:pt x="19705" y="6071"/>
                  </a:lnTo>
                  <a:lnTo>
                    <a:pt x="19705" y="5783"/>
                  </a:lnTo>
                  <a:lnTo>
                    <a:pt x="19800" y="5741"/>
                  </a:lnTo>
                  <a:lnTo>
                    <a:pt x="20181" y="5741"/>
                  </a:lnTo>
                  <a:lnTo>
                    <a:pt x="20181" y="5370"/>
                  </a:lnTo>
                  <a:lnTo>
                    <a:pt x="20416" y="5329"/>
                  </a:lnTo>
                  <a:lnTo>
                    <a:pt x="20606" y="5246"/>
                  </a:lnTo>
                  <a:lnTo>
                    <a:pt x="20891" y="5246"/>
                  </a:lnTo>
                  <a:lnTo>
                    <a:pt x="20937" y="5080"/>
                  </a:lnTo>
                  <a:lnTo>
                    <a:pt x="21174" y="5039"/>
                  </a:lnTo>
                  <a:lnTo>
                    <a:pt x="21412" y="4914"/>
                  </a:lnTo>
                  <a:lnTo>
                    <a:pt x="21600" y="4709"/>
                  </a:lnTo>
                  <a:lnTo>
                    <a:pt x="21460" y="4709"/>
                  </a:lnTo>
                  <a:lnTo>
                    <a:pt x="21460" y="4543"/>
                  </a:lnTo>
                  <a:lnTo>
                    <a:pt x="21174" y="4419"/>
                  </a:lnTo>
                  <a:lnTo>
                    <a:pt x="20937" y="4419"/>
                  </a:lnTo>
                  <a:lnTo>
                    <a:pt x="20937" y="4214"/>
                  </a:lnTo>
                  <a:lnTo>
                    <a:pt x="20368" y="3841"/>
                  </a:lnTo>
                  <a:lnTo>
                    <a:pt x="20181" y="3841"/>
                  </a:lnTo>
                  <a:lnTo>
                    <a:pt x="19943" y="3428"/>
                  </a:lnTo>
                  <a:lnTo>
                    <a:pt x="19753" y="2974"/>
                  </a:lnTo>
                  <a:lnTo>
                    <a:pt x="19800" y="2479"/>
                  </a:lnTo>
                  <a:lnTo>
                    <a:pt x="19753" y="2066"/>
                  </a:lnTo>
                  <a:lnTo>
                    <a:pt x="19422" y="1239"/>
                  </a:lnTo>
                  <a:lnTo>
                    <a:pt x="19422" y="1034"/>
                  </a:lnTo>
                  <a:lnTo>
                    <a:pt x="19470" y="993"/>
                  </a:lnTo>
                  <a:lnTo>
                    <a:pt x="19517" y="1115"/>
                  </a:lnTo>
                  <a:lnTo>
                    <a:pt x="19565" y="1198"/>
                  </a:lnTo>
                  <a:lnTo>
                    <a:pt x="19660" y="1198"/>
                  </a:lnTo>
                  <a:lnTo>
                    <a:pt x="19660" y="1115"/>
                  </a:lnTo>
                  <a:lnTo>
                    <a:pt x="19422" y="827"/>
                  </a:lnTo>
                  <a:lnTo>
                    <a:pt x="19279" y="497"/>
                  </a:lnTo>
                  <a:lnTo>
                    <a:pt x="19232" y="414"/>
                  </a:lnTo>
                  <a:lnTo>
                    <a:pt x="19232" y="290"/>
                  </a:lnTo>
                  <a:lnTo>
                    <a:pt x="19184" y="166"/>
                  </a:lnTo>
                  <a:lnTo>
                    <a:pt x="19232" y="83"/>
                  </a:lnTo>
                  <a:lnTo>
                    <a:pt x="19232" y="0"/>
                  </a:lnTo>
                  <a:close/>
                </a:path>
              </a:pathLst>
            </a:custGeom>
            <a:solidFill>
              <a:srgbClr val="CCD4DA"/>
            </a:solidFill>
            <a:ln w="12700" cap="flat">
              <a:noFill/>
              <a:miter lim="400000"/>
            </a:ln>
            <a:effectLst/>
          </p:spPr>
          <p:txBody>
            <a:bodyPr wrap="square" lIns="0" tIns="0" rIns="0" bIns="0" numCol="1" anchor="ctr">
              <a:noAutofit/>
            </a:bodyPr>
            <a:lstStyle/>
            <a:p>
              <a:pPr defTabSz="342900">
                <a:lnSpc>
                  <a:spcPct val="100000"/>
                </a:lnSpc>
                <a:spcBef>
                  <a:spcPts val="0"/>
                </a:spcBef>
                <a:defRPr sz="1400">
                  <a:latin typeface="Arial"/>
                  <a:ea typeface="Arial"/>
                  <a:cs typeface="Arial"/>
                  <a:sym typeface="Arial"/>
                </a:defRPr>
              </a:pPr>
              <a:endParaRPr sz="525"/>
            </a:p>
          </p:txBody>
        </p:sp>
        <p:sp>
          <p:nvSpPr>
            <p:cNvPr id="180" name="Google Shape;10584;p32">
              <a:extLst>
                <a:ext uri="{FF2B5EF4-FFF2-40B4-BE49-F238E27FC236}">
                  <a16:creationId xmlns:a16="http://schemas.microsoft.com/office/drawing/2014/main" id="{4D78E7EA-585F-7963-D337-D832F809BFFD}"/>
                </a:ext>
              </a:extLst>
            </p:cNvPr>
            <p:cNvSpPr/>
            <p:nvPr/>
          </p:nvSpPr>
          <p:spPr>
            <a:xfrm>
              <a:off x="13826027" y="7701042"/>
              <a:ext cx="1096906" cy="795590"/>
            </a:xfrm>
            <a:custGeom>
              <a:avLst/>
              <a:gdLst/>
              <a:ahLst/>
              <a:cxnLst>
                <a:cxn ang="0">
                  <a:pos x="wd2" y="hd2"/>
                </a:cxn>
                <a:cxn ang="5400000">
                  <a:pos x="wd2" y="hd2"/>
                </a:cxn>
                <a:cxn ang="10800000">
                  <a:pos x="wd2" y="hd2"/>
                </a:cxn>
                <a:cxn ang="16200000">
                  <a:pos x="wd2" y="hd2"/>
                </a:cxn>
              </a:cxnLst>
              <a:rect l="0" t="0" r="r" b="b"/>
              <a:pathLst>
                <a:path w="21600" h="21600" extrusionOk="0">
                  <a:moveTo>
                    <a:pt x="6172" y="0"/>
                  </a:moveTo>
                  <a:lnTo>
                    <a:pt x="5761" y="1084"/>
                  </a:lnTo>
                  <a:lnTo>
                    <a:pt x="5503" y="1084"/>
                  </a:lnTo>
                  <a:lnTo>
                    <a:pt x="5452" y="1353"/>
                  </a:lnTo>
                  <a:lnTo>
                    <a:pt x="5144" y="1285"/>
                  </a:lnTo>
                  <a:lnTo>
                    <a:pt x="4938" y="1152"/>
                  </a:lnTo>
                  <a:lnTo>
                    <a:pt x="4886" y="1353"/>
                  </a:lnTo>
                  <a:lnTo>
                    <a:pt x="4682" y="1828"/>
                  </a:lnTo>
                  <a:lnTo>
                    <a:pt x="4682" y="2505"/>
                  </a:lnTo>
                  <a:lnTo>
                    <a:pt x="4321" y="3385"/>
                  </a:lnTo>
                  <a:lnTo>
                    <a:pt x="4166" y="3993"/>
                  </a:lnTo>
                  <a:lnTo>
                    <a:pt x="4063" y="3993"/>
                  </a:lnTo>
                  <a:lnTo>
                    <a:pt x="3807" y="4061"/>
                  </a:lnTo>
                  <a:lnTo>
                    <a:pt x="3704" y="4401"/>
                  </a:lnTo>
                  <a:lnTo>
                    <a:pt x="3394" y="5077"/>
                  </a:lnTo>
                  <a:lnTo>
                    <a:pt x="3394" y="5417"/>
                  </a:lnTo>
                  <a:lnTo>
                    <a:pt x="2932" y="5754"/>
                  </a:lnTo>
                  <a:lnTo>
                    <a:pt x="2829" y="6365"/>
                  </a:lnTo>
                  <a:lnTo>
                    <a:pt x="2522" y="7786"/>
                  </a:lnTo>
                  <a:lnTo>
                    <a:pt x="2367" y="7718"/>
                  </a:lnTo>
                  <a:lnTo>
                    <a:pt x="2264" y="7718"/>
                  </a:lnTo>
                  <a:lnTo>
                    <a:pt x="2160" y="7922"/>
                  </a:lnTo>
                  <a:lnTo>
                    <a:pt x="1905" y="8462"/>
                  </a:lnTo>
                  <a:lnTo>
                    <a:pt x="1802" y="8802"/>
                  </a:lnTo>
                  <a:lnTo>
                    <a:pt x="1905" y="9074"/>
                  </a:lnTo>
                  <a:lnTo>
                    <a:pt x="1905" y="9478"/>
                  </a:lnTo>
                  <a:lnTo>
                    <a:pt x="1647" y="9886"/>
                  </a:lnTo>
                  <a:lnTo>
                    <a:pt x="1544" y="10426"/>
                  </a:lnTo>
                  <a:lnTo>
                    <a:pt x="1595" y="11171"/>
                  </a:lnTo>
                  <a:lnTo>
                    <a:pt x="1544" y="11983"/>
                  </a:lnTo>
                  <a:lnTo>
                    <a:pt x="1337" y="12255"/>
                  </a:lnTo>
                  <a:lnTo>
                    <a:pt x="1288" y="12458"/>
                  </a:lnTo>
                  <a:lnTo>
                    <a:pt x="1081" y="12458"/>
                  </a:lnTo>
                  <a:lnTo>
                    <a:pt x="978" y="12255"/>
                  </a:lnTo>
                  <a:lnTo>
                    <a:pt x="720" y="12323"/>
                  </a:lnTo>
                  <a:lnTo>
                    <a:pt x="361" y="12255"/>
                  </a:lnTo>
                  <a:lnTo>
                    <a:pt x="361" y="12662"/>
                  </a:lnTo>
                  <a:lnTo>
                    <a:pt x="206" y="12798"/>
                  </a:lnTo>
                  <a:lnTo>
                    <a:pt x="0" y="13203"/>
                  </a:lnTo>
                  <a:lnTo>
                    <a:pt x="103" y="13475"/>
                  </a:lnTo>
                  <a:lnTo>
                    <a:pt x="310" y="13542"/>
                  </a:lnTo>
                  <a:lnTo>
                    <a:pt x="978" y="13542"/>
                  </a:lnTo>
                  <a:lnTo>
                    <a:pt x="1081" y="13811"/>
                  </a:lnTo>
                  <a:lnTo>
                    <a:pt x="1337" y="14151"/>
                  </a:lnTo>
                  <a:lnTo>
                    <a:pt x="1389" y="14355"/>
                  </a:lnTo>
                  <a:lnTo>
                    <a:pt x="1492" y="14491"/>
                  </a:lnTo>
                  <a:lnTo>
                    <a:pt x="1750" y="15031"/>
                  </a:lnTo>
                  <a:lnTo>
                    <a:pt x="2006" y="15235"/>
                  </a:lnTo>
                  <a:lnTo>
                    <a:pt x="2006" y="15371"/>
                  </a:lnTo>
                  <a:lnTo>
                    <a:pt x="2109" y="15571"/>
                  </a:lnTo>
                  <a:lnTo>
                    <a:pt x="2367" y="15571"/>
                  </a:lnTo>
                  <a:lnTo>
                    <a:pt x="2573" y="15843"/>
                  </a:lnTo>
                  <a:lnTo>
                    <a:pt x="2674" y="16183"/>
                  </a:lnTo>
                  <a:lnTo>
                    <a:pt x="2881" y="16520"/>
                  </a:lnTo>
                  <a:lnTo>
                    <a:pt x="2932" y="17199"/>
                  </a:lnTo>
                  <a:lnTo>
                    <a:pt x="3087" y="17332"/>
                  </a:lnTo>
                  <a:lnTo>
                    <a:pt x="3190" y="18011"/>
                  </a:lnTo>
                  <a:lnTo>
                    <a:pt x="3294" y="17875"/>
                  </a:lnTo>
                  <a:lnTo>
                    <a:pt x="3446" y="18212"/>
                  </a:lnTo>
                  <a:lnTo>
                    <a:pt x="3704" y="18079"/>
                  </a:lnTo>
                  <a:lnTo>
                    <a:pt x="3962" y="18212"/>
                  </a:lnTo>
                  <a:lnTo>
                    <a:pt x="3962" y="19296"/>
                  </a:lnTo>
                  <a:lnTo>
                    <a:pt x="4166" y="19636"/>
                  </a:lnTo>
                  <a:lnTo>
                    <a:pt x="4476" y="19704"/>
                  </a:lnTo>
                  <a:lnTo>
                    <a:pt x="4835" y="19568"/>
                  </a:lnTo>
                  <a:lnTo>
                    <a:pt x="5144" y="19704"/>
                  </a:lnTo>
                  <a:lnTo>
                    <a:pt x="5865" y="19636"/>
                  </a:lnTo>
                  <a:lnTo>
                    <a:pt x="6120" y="19904"/>
                  </a:lnTo>
                  <a:lnTo>
                    <a:pt x="6688" y="20652"/>
                  </a:lnTo>
                  <a:lnTo>
                    <a:pt x="7047" y="20920"/>
                  </a:lnTo>
                  <a:lnTo>
                    <a:pt x="7253" y="21260"/>
                  </a:lnTo>
                  <a:lnTo>
                    <a:pt x="7509" y="21396"/>
                  </a:lnTo>
                  <a:lnTo>
                    <a:pt x="7973" y="21396"/>
                  </a:lnTo>
                  <a:lnTo>
                    <a:pt x="8281" y="21600"/>
                  </a:lnTo>
                  <a:lnTo>
                    <a:pt x="8694" y="21464"/>
                  </a:lnTo>
                  <a:lnTo>
                    <a:pt x="8949" y="21600"/>
                  </a:lnTo>
                  <a:lnTo>
                    <a:pt x="9463" y="21600"/>
                  </a:lnTo>
                  <a:lnTo>
                    <a:pt x="9824" y="20785"/>
                  </a:lnTo>
                  <a:lnTo>
                    <a:pt x="9979" y="20584"/>
                  </a:lnTo>
                  <a:lnTo>
                    <a:pt x="10235" y="20380"/>
                  </a:lnTo>
                  <a:lnTo>
                    <a:pt x="10493" y="20380"/>
                  </a:lnTo>
                  <a:lnTo>
                    <a:pt x="10596" y="20312"/>
                  </a:lnTo>
                  <a:lnTo>
                    <a:pt x="11265" y="20244"/>
                  </a:lnTo>
                  <a:lnTo>
                    <a:pt x="11417" y="20312"/>
                  </a:lnTo>
                  <a:lnTo>
                    <a:pt x="11623" y="20720"/>
                  </a:lnTo>
                  <a:lnTo>
                    <a:pt x="11881" y="20920"/>
                  </a:lnTo>
                  <a:lnTo>
                    <a:pt x="12395" y="20785"/>
                  </a:lnTo>
                  <a:lnTo>
                    <a:pt x="12806" y="20785"/>
                  </a:lnTo>
                  <a:lnTo>
                    <a:pt x="12909" y="20448"/>
                  </a:lnTo>
                  <a:lnTo>
                    <a:pt x="13373" y="20244"/>
                  </a:lnTo>
                  <a:lnTo>
                    <a:pt x="13836" y="20108"/>
                  </a:lnTo>
                  <a:lnTo>
                    <a:pt x="14194" y="19904"/>
                  </a:lnTo>
                  <a:lnTo>
                    <a:pt x="14452" y="19636"/>
                  </a:lnTo>
                  <a:lnTo>
                    <a:pt x="14607" y="19296"/>
                  </a:lnTo>
                  <a:lnTo>
                    <a:pt x="14915" y="19024"/>
                  </a:lnTo>
                  <a:lnTo>
                    <a:pt x="15173" y="19024"/>
                  </a:lnTo>
                  <a:lnTo>
                    <a:pt x="15431" y="18756"/>
                  </a:lnTo>
                  <a:lnTo>
                    <a:pt x="17230" y="18756"/>
                  </a:lnTo>
                  <a:lnTo>
                    <a:pt x="21600" y="12999"/>
                  </a:lnTo>
                  <a:lnTo>
                    <a:pt x="19801" y="12999"/>
                  </a:lnTo>
                  <a:lnTo>
                    <a:pt x="15635" y="11306"/>
                  </a:lnTo>
                  <a:lnTo>
                    <a:pt x="15276" y="10902"/>
                  </a:lnTo>
                  <a:lnTo>
                    <a:pt x="14762" y="10834"/>
                  </a:lnTo>
                  <a:lnTo>
                    <a:pt x="14607" y="10222"/>
                  </a:lnTo>
                  <a:lnTo>
                    <a:pt x="14659" y="9750"/>
                  </a:lnTo>
                  <a:lnTo>
                    <a:pt x="14246" y="9478"/>
                  </a:lnTo>
                  <a:lnTo>
                    <a:pt x="13990" y="8462"/>
                  </a:lnTo>
                  <a:lnTo>
                    <a:pt x="13887" y="7718"/>
                  </a:lnTo>
                  <a:lnTo>
                    <a:pt x="13990" y="7514"/>
                  </a:lnTo>
                  <a:lnTo>
                    <a:pt x="13732" y="7381"/>
                  </a:lnTo>
                  <a:lnTo>
                    <a:pt x="13373" y="7449"/>
                  </a:lnTo>
                  <a:lnTo>
                    <a:pt x="13064" y="7718"/>
                  </a:lnTo>
                  <a:lnTo>
                    <a:pt x="12550" y="7718"/>
                  </a:lnTo>
                  <a:lnTo>
                    <a:pt x="12344" y="7514"/>
                  </a:lnTo>
                  <a:lnTo>
                    <a:pt x="12602" y="7109"/>
                  </a:lnTo>
                  <a:lnTo>
                    <a:pt x="12602" y="6770"/>
                  </a:lnTo>
                  <a:lnTo>
                    <a:pt x="12705" y="6433"/>
                  </a:lnTo>
                  <a:lnTo>
                    <a:pt x="12705" y="5889"/>
                  </a:lnTo>
                  <a:lnTo>
                    <a:pt x="12806" y="5553"/>
                  </a:lnTo>
                  <a:lnTo>
                    <a:pt x="12909" y="5145"/>
                  </a:lnTo>
                  <a:lnTo>
                    <a:pt x="13167" y="5077"/>
                  </a:lnTo>
                  <a:lnTo>
                    <a:pt x="12806" y="4401"/>
                  </a:lnTo>
                  <a:lnTo>
                    <a:pt x="12602" y="4401"/>
                  </a:lnTo>
                  <a:lnTo>
                    <a:pt x="12550" y="4129"/>
                  </a:lnTo>
                  <a:lnTo>
                    <a:pt x="12447" y="3793"/>
                  </a:lnTo>
                  <a:lnTo>
                    <a:pt x="12189" y="3317"/>
                  </a:lnTo>
                  <a:lnTo>
                    <a:pt x="11933" y="3181"/>
                  </a:lnTo>
                  <a:lnTo>
                    <a:pt x="11520" y="2708"/>
                  </a:lnTo>
                  <a:lnTo>
                    <a:pt x="11161" y="2369"/>
                  </a:lnTo>
                  <a:lnTo>
                    <a:pt x="11110" y="2168"/>
                  </a:lnTo>
                  <a:lnTo>
                    <a:pt x="10852" y="2168"/>
                  </a:lnTo>
                  <a:lnTo>
                    <a:pt x="10800" y="2032"/>
                  </a:lnTo>
                  <a:lnTo>
                    <a:pt x="10390" y="2032"/>
                  </a:lnTo>
                  <a:lnTo>
                    <a:pt x="10286" y="1692"/>
                  </a:lnTo>
                  <a:lnTo>
                    <a:pt x="9773" y="1084"/>
                  </a:lnTo>
                  <a:lnTo>
                    <a:pt x="9515" y="1016"/>
                  </a:lnTo>
                  <a:lnTo>
                    <a:pt x="9311" y="744"/>
                  </a:lnTo>
                  <a:lnTo>
                    <a:pt x="9001" y="676"/>
                  </a:lnTo>
                  <a:lnTo>
                    <a:pt x="8794" y="744"/>
                  </a:lnTo>
                  <a:lnTo>
                    <a:pt x="8743" y="812"/>
                  </a:lnTo>
                  <a:lnTo>
                    <a:pt x="8281" y="340"/>
                  </a:lnTo>
                  <a:lnTo>
                    <a:pt x="8025" y="340"/>
                  </a:lnTo>
                  <a:lnTo>
                    <a:pt x="7922" y="472"/>
                  </a:lnTo>
                  <a:lnTo>
                    <a:pt x="7715" y="272"/>
                  </a:lnTo>
                  <a:lnTo>
                    <a:pt x="7457" y="340"/>
                  </a:lnTo>
                  <a:lnTo>
                    <a:pt x="7202" y="608"/>
                  </a:lnTo>
                  <a:lnTo>
                    <a:pt x="6944" y="608"/>
                  </a:lnTo>
                  <a:lnTo>
                    <a:pt x="6378" y="340"/>
                  </a:lnTo>
                  <a:lnTo>
                    <a:pt x="6275" y="136"/>
                  </a:lnTo>
                  <a:lnTo>
                    <a:pt x="6172" y="0"/>
                  </a:lnTo>
                  <a:close/>
                </a:path>
              </a:pathLst>
            </a:custGeom>
            <a:solidFill>
              <a:srgbClr val="CCD4DA"/>
            </a:solidFill>
            <a:ln w="12700" cap="flat">
              <a:noFill/>
              <a:miter lim="400000"/>
            </a:ln>
            <a:effectLst/>
          </p:spPr>
          <p:txBody>
            <a:bodyPr wrap="square" lIns="0" tIns="0" rIns="0" bIns="0" numCol="1" anchor="ctr">
              <a:noAutofit/>
            </a:bodyPr>
            <a:lstStyle/>
            <a:p>
              <a:pPr defTabSz="342900">
                <a:lnSpc>
                  <a:spcPct val="100000"/>
                </a:lnSpc>
                <a:spcBef>
                  <a:spcPts val="0"/>
                </a:spcBef>
                <a:defRPr sz="1400">
                  <a:latin typeface="Arial"/>
                  <a:ea typeface="Arial"/>
                  <a:cs typeface="Arial"/>
                  <a:sym typeface="Arial"/>
                </a:defRPr>
              </a:pPr>
              <a:endParaRPr sz="525"/>
            </a:p>
          </p:txBody>
        </p:sp>
        <p:sp>
          <p:nvSpPr>
            <p:cNvPr id="181" name="Google Shape;10585;p32">
              <a:extLst>
                <a:ext uri="{FF2B5EF4-FFF2-40B4-BE49-F238E27FC236}">
                  <a16:creationId xmlns:a16="http://schemas.microsoft.com/office/drawing/2014/main" id="{6E4415B5-5A93-07F1-757C-4064A2782461}"/>
                </a:ext>
              </a:extLst>
            </p:cNvPr>
            <p:cNvSpPr/>
            <p:nvPr/>
          </p:nvSpPr>
          <p:spPr>
            <a:xfrm>
              <a:off x="14061175" y="7479107"/>
              <a:ext cx="483051" cy="408941"/>
            </a:xfrm>
            <a:custGeom>
              <a:avLst/>
              <a:gdLst/>
              <a:ahLst/>
              <a:cxnLst>
                <a:cxn ang="0">
                  <a:pos x="wd2" y="hd2"/>
                </a:cxn>
                <a:cxn ang="5400000">
                  <a:pos x="wd2" y="hd2"/>
                </a:cxn>
                <a:cxn ang="10800000">
                  <a:pos x="wd2" y="hd2"/>
                </a:cxn>
                <a:cxn ang="16200000">
                  <a:pos x="wd2" y="hd2"/>
                </a:cxn>
              </a:cxnLst>
              <a:rect l="0" t="0" r="r" b="b"/>
              <a:pathLst>
                <a:path w="21600" h="21600" extrusionOk="0">
                  <a:moveTo>
                    <a:pt x="6419" y="0"/>
                  </a:moveTo>
                  <a:lnTo>
                    <a:pt x="5955" y="655"/>
                  </a:lnTo>
                  <a:lnTo>
                    <a:pt x="5369" y="1051"/>
                  </a:lnTo>
                  <a:lnTo>
                    <a:pt x="4783" y="1184"/>
                  </a:lnTo>
                  <a:lnTo>
                    <a:pt x="4672" y="1712"/>
                  </a:lnTo>
                  <a:lnTo>
                    <a:pt x="3968" y="1712"/>
                  </a:lnTo>
                  <a:lnTo>
                    <a:pt x="3500" y="1977"/>
                  </a:lnTo>
                  <a:lnTo>
                    <a:pt x="2919" y="2109"/>
                  </a:lnTo>
                  <a:lnTo>
                    <a:pt x="2919" y="3293"/>
                  </a:lnTo>
                  <a:lnTo>
                    <a:pt x="1981" y="3293"/>
                  </a:lnTo>
                  <a:lnTo>
                    <a:pt x="1747" y="3425"/>
                  </a:lnTo>
                  <a:lnTo>
                    <a:pt x="1747" y="4344"/>
                  </a:lnTo>
                  <a:lnTo>
                    <a:pt x="1284" y="5137"/>
                  </a:lnTo>
                  <a:lnTo>
                    <a:pt x="1635" y="5269"/>
                  </a:lnTo>
                  <a:lnTo>
                    <a:pt x="1864" y="5660"/>
                  </a:lnTo>
                  <a:lnTo>
                    <a:pt x="1635" y="5924"/>
                  </a:lnTo>
                  <a:lnTo>
                    <a:pt x="1284" y="7114"/>
                  </a:lnTo>
                  <a:lnTo>
                    <a:pt x="1049" y="8959"/>
                  </a:lnTo>
                  <a:lnTo>
                    <a:pt x="463" y="9745"/>
                  </a:lnTo>
                  <a:lnTo>
                    <a:pt x="463" y="10407"/>
                  </a:lnTo>
                  <a:lnTo>
                    <a:pt x="117" y="10929"/>
                  </a:lnTo>
                  <a:lnTo>
                    <a:pt x="0" y="11722"/>
                  </a:lnTo>
                  <a:lnTo>
                    <a:pt x="463" y="13170"/>
                  </a:lnTo>
                  <a:lnTo>
                    <a:pt x="580" y="13964"/>
                  </a:lnTo>
                  <a:lnTo>
                    <a:pt x="698" y="13964"/>
                  </a:lnTo>
                  <a:lnTo>
                    <a:pt x="1167" y="14222"/>
                  </a:lnTo>
                  <a:lnTo>
                    <a:pt x="1864" y="14354"/>
                  </a:lnTo>
                  <a:lnTo>
                    <a:pt x="1981" y="13831"/>
                  </a:lnTo>
                  <a:lnTo>
                    <a:pt x="2567" y="13831"/>
                  </a:lnTo>
                  <a:lnTo>
                    <a:pt x="3500" y="11722"/>
                  </a:lnTo>
                  <a:lnTo>
                    <a:pt x="3734" y="11987"/>
                  </a:lnTo>
                  <a:lnTo>
                    <a:pt x="3968" y="12383"/>
                  </a:lnTo>
                  <a:lnTo>
                    <a:pt x="5252" y="12906"/>
                  </a:lnTo>
                  <a:lnTo>
                    <a:pt x="5838" y="12906"/>
                  </a:lnTo>
                  <a:lnTo>
                    <a:pt x="6419" y="12383"/>
                  </a:lnTo>
                  <a:lnTo>
                    <a:pt x="7005" y="12251"/>
                  </a:lnTo>
                  <a:lnTo>
                    <a:pt x="7473" y="12641"/>
                  </a:lnTo>
                  <a:lnTo>
                    <a:pt x="7708" y="12383"/>
                  </a:lnTo>
                  <a:lnTo>
                    <a:pt x="8288" y="12383"/>
                  </a:lnTo>
                  <a:lnTo>
                    <a:pt x="9338" y="13302"/>
                  </a:lnTo>
                  <a:lnTo>
                    <a:pt x="9455" y="13170"/>
                  </a:lnTo>
                  <a:lnTo>
                    <a:pt x="9924" y="13038"/>
                  </a:lnTo>
                  <a:lnTo>
                    <a:pt x="10627" y="13170"/>
                  </a:lnTo>
                  <a:lnTo>
                    <a:pt x="11090" y="13699"/>
                  </a:lnTo>
                  <a:lnTo>
                    <a:pt x="11676" y="13831"/>
                  </a:lnTo>
                  <a:lnTo>
                    <a:pt x="12843" y="15015"/>
                  </a:lnTo>
                  <a:lnTo>
                    <a:pt x="13077" y="15676"/>
                  </a:lnTo>
                  <a:lnTo>
                    <a:pt x="14009" y="15676"/>
                  </a:lnTo>
                  <a:lnTo>
                    <a:pt x="14127" y="15940"/>
                  </a:lnTo>
                  <a:lnTo>
                    <a:pt x="14713" y="15940"/>
                  </a:lnTo>
                  <a:lnTo>
                    <a:pt x="14830" y="16331"/>
                  </a:lnTo>
                  <a:lnTo>
                    <a:pt x="15645" y="16992"/>
                  </a:lnTo>
                  <a:lnTo>
                    <a:pt x="16582" y="17911"/>
                  </a:lnTo>
                  <a:lnTo>
                    <a:pt x="17163" y="18175"/>
                  </a:lnTo>
                  <a:lnTo>
                    <a:pt x="17749" y="19101"/>
                  </a:lnTo>
                  <a:lnTo>
                    <a:pt x="17983" y="19755"/>
                  </a:lnTo>
                  <a:lnTo>
                    <a:pt x="18100" y="20284"/>
                  </a:lnTo>
                  <a:lnTo>
                    <a:pt x="18564" y="20284"/>
                  </a:lnTo>
                  <a:lnTo>
                    <a:pt x="19384" y="21600"/>
                  </a:lnTo>
                  <a:lnTo>
                    <a:pt x="20082" y="21203"/>
                  </a:lnTo>
                  <a:lnTo>
                    <a:pt x="20433" y="20945"/>
                  </a:lnTo>
                  <a:lnTo>
                    <a:pt x="20902" y="20813"/>
                  </a:lnTo>
                  <a:lnTo>
                    <a:pt x="21600" y="20152"/>
                  </a:lnTo>
                  <a:lnTo>
                    <a:pt x="21254" y="19888"/>
                  </a:lnTo>
                  <a:lnTo>
                    <a:pt x="21254" y="19755"/>
                  </a:lnTo>
                  <a:lnTo>
                    <a:pt x="21020" y="20152"/>
                  </a:lnTo>
                  <a:lnTo>
                    <a:pt x="20551" y="19755"/>
                  </a:lnTo>
                  <a:lnTo>
                    <a:pt x="20316" y="19755"/>
                  </a:lnTo>
                  <a:lnTo>
                    <a:pt x="19970" y="19101"/>
                  </a:lnTo>
                  <a:lnTo>
                    <a:pt x="20082" y="18968"/>
                  </a:lnTo>
                  <a:lnTo>
                    <a:pt x="19736" y="18307"/>
                  </a:lnTo>
                  <a:lnTo>
                    <a:pt x="19267" y="18175"/>
                  </a:lnTo>
                  <a:lnTo>
                    <a:pt x="18681" y="16595"/>
                  </a:lnTo>
                  <a:lnTo>
                    <a:pt x="18564" y="16331"/>
                  </a:lnTo>
                  <a:lnTo>
                    <a:pt x="18564" y="16463"/>
                  </a:lnTo>
                  <a:lnTo>
                    <a:pt x="18218" y="16463"/>
                  </a:lnTo>
                  <a:lnTo>
                    <a:pt x="17749" y="15808"/>
                  </a:lnTo>
                  <a:lnTo>
                    <a:pt x="17046" y="15544"/>
                  </a:lnTo>
                  <a:lnTo>
                    <a:pt x="16582" y="14618"/>
                  </a:lnTo>
                  <a:lnTo>
                    <a:pt x="15645" y="13170"/>
                  </a:lnTo>
                  <a:lnTo>
                    <a:pt x="15299" y="12906"/>
                  </a:lnTo>
                  <a:lnTo>
                    <a:pt x="14478" y="12641"/>
                  </a:lnTo>
                  <a:lnTo>
                    <a:pt x="14127" y="12251"/>
                  </a:lnTo>
                  <a:lnTo>
                    <a:pt x="13546" y="11326"/>
                  </a:lnTo>
                  <a:lnTo>
                    <a:pt x="13077" y="11590"/>
                  </a:lnTo>
                  <a:lnTo>
                    <a:pt x="12374" y="11590"/>
                  </a:lnTo>
                  <a:lnTo>
                    <a:pt x="12145" y="11722"/>
                  </a:lnTo>
                  <a:lnTo>
                    <a:pt x="11793" y="11326"/>
                  </a:lnTo>
                  <a:lnTo>
                    <a:pt x="11207" y="10407"/>
                  </a:lnTo>
                  <a:lnTo>
                    <a:pt x="11559" y="10274"/>
                  </a:lnTo>
                  <a:lnTo>
                    <a:pt x="10973" y="9217"/>
                  </a:lnTo>
                  <a:lnTo>
                    <a:pt x="10627" y="9349"/>
                  </a:lnTo>
                  <a:lnTo>
                    <a:pt x="10627" y="10010"/>
                  </a:lnTo>
                  <a:lnTo>
                    <a:pt x="10744" y="10010"/>
                  </a:lnTo>
                  <a:lnTo>
                    <a:pt x="10744" y="11061"/>
                  </a:lnTo>
                  <a:lnTo>
                    <a:pt x="10158" y="10929"/>
                  </a:lnTo>
                  <a:lnTo>
                    <a:pt x="10041" y="9745"/>
                  </a:lnTo>
                  <a:lnTo>
                    <a:pt x="9807" y="9084"/>
                  </a:lnTo>
                  <a:lnTo>
                    <a:pt x="9338" y="8959"/>
                  </a:lnTo>
                  <a:lnTo>
                    <a:pt x="9338" y="8562"/>
                  </a:lnTo>
                  <a:lnTo>
                    <a:pt x="9226" y="7636"/>
                  </a:lnTo>
                  <a:lnTo>
                    <a:pt x="8874" y="7372"/>
                  </a:lnTo>
                  <a:lnTo>
                    <a:pt x="8406" y="4741"/>
                  </a:lnTo>
                  <a:lnTo>
                    <a:pt x="7122" y="787"/>
                  </a:lnTo>
                  <a:lnTo>
                    <a:pt x="6419" y="0"/>
                  </a:lnTo>
                  <a:close/>
                </a:path>
              </a:pathLst>
            </a:custGeom>
            <a:solidFill>
              <a:srgbClr val="CBD4DA"/>
            </a:solidFill>
            <a:ln w="12700" cap="flat">
              <a:noFill/>
              <a:miter lim="400000"/>
            </a:ln>
            <a:effectLst/>
          </p:spPr>
          <p:txBody>
            <a:bodyPr wrap="square" lIns="0" tIns="0" rIns="0" bIns="0" numCol="1" anchor="ctr">
              <a:noAutofit/>
            </a:bodyPr>
            <a:lstStyle/>
            <a:p>
              <a:pPr defTabSz="342900">
                <a:lnSpc>
                  <a:spcPct val="100000"/>
                </a:lnSpc>
                <a:spcBef>
                  <a:spcPts val="0"/>
                </a:spcBef>
                <a:defRPr sz="1400">
                  <a:latin typeface="Arial"/>
                  <a:ea typeface="Arial"/>
                  <a:cs typeface="Arial"/>
                  <a:sym typeface="Arial"/>
                </a:defRPr>
              </a:pPr>
              <a:endParaRPr sz="525"/>
            </a:p>
          </p:txBody>
        </p:sp>
        <p:sp>
          <p:nvSpPr>
            <p:cNvPr id="182" name="Google Shape;10586;p32">
              <a:extLst>
                <a:ext uri="{FF2B5EF4-FFF2-40B4-BE49-F238E27FC236}">
                  <a16:creationId xmlns:a16="http://schemas.microsoft.com/office/drawing/2014/main" id="{7F1C91DF-78FE-A864-0B94-4B4A9F2DEFD0}"/>
                </a:ext>
              </a:extLst>
            </p:cNvPr>
            <p:cNvSpPr/>
            <p:nvPr/>
          </p:nvSpPr>
          <p:spPr>
            <a:xfrm>
              <a:off x="14452860" y="7860634"/>
              <a:ext cx="109720" cy="124672"/>
            </a:xfrm>
            <a:custGeom>
              <a:avLst/>
              <a:gdLst/>
              <a:ahLst/>
              <a:cxnLst>
                <a:cxn ang="0">
                  <a:pos x="wd2" y="hd2"/>
                </a:cxn>
                <a:cxn ang="5400000">
                  <a:pos x="wd2" y="hd2"/>
                </a:cxn>
                <a:cxn ang="10800000">
                  <a:pos x="wd2" y="hd2"/>
                </a:cxn>
                <a:cxn ang="16200000">
                  <a:pos x="wd2" y="hd2"/>
                </a:cxn>
              </a:cxnLst>
              <a:rect l="0" t="0" r="r" b="b"/>
              <a:pathLst>
                <a:path w="21600" h="21600" extrusionOk="0">
                  <a:moveTo>
                    <a:pt x="17988" y="0"/>
                  </a:moveTo>
                  <a:lnTo>
                    <a:pt x="14916" y="2168"/>
                  </a:lnTo>
                  <a:lnTo>
                    <a:pt x="12852" y="2602"/>
                  </a:lnTo>
                  <a:lnTo>
                    <a:pt x="11304" y="3449"/>
                  </a:lnTo>
                  <a:lnTo>
                    <a:pt x="5652" y="5183"/>
                  </a:lnTo>
                  <a:lnTo>
                    <a:pt x="4620" y="7785"/>
                  </a:lnTo>
                  <a:lnTo>
                    <a:pt x="3612" y="9933"/>
                  </a:lnTo>
                  <a:lnTo>
                    <a:pt x="3612" y="13402"/>
                  </a:lnTo>
                  <a:lnTo>
                    <a:pt x="2580" y="15550"/>
                  </a:lnTo>
                  <a:lnTo>
                    <a:pt x="2580" y="17718"/>
                  </a:lnTo>
                  <a:lnTo>
                    <a:pt x="0" y="20299"/>
                  </a:lnTo>
                  <a:lnTo>
                    <a:pt x="2064" y="21600"/>
                  </a:lnTo>
                  <a:lnTo>
                    <a:pt x="7200" y="21600"/>
                  </a:lnTo>
                  <a:lnTo>
                    <a:pt x="10296" y="19886"/>
                  </a:lnTo>
                  <a:lnTo>
                    <a:pt x="13884" y="19452"/>
                  </a:lnTo>
                  <a:lnTo>
                    <a:pt x="16464" y="20299"/>
                  </a:lnTo>
                  <a:lnTo>
                    <a:pt x="16464" y="19886"/>
                  </a:lnTo>
                  <a:lnTo>
                    <a:pt x="20568" y="15116"/>
                  </a:lnTo>
                  <a:lnTo>
                    <a:pt x="20052" y="13836"/>
                  </a:lnTo>
                  <a:lnTo>
                    <a:pt x="15948" y="13836"/>
                  </a:lnTo>
                  <a:lnTo>
                    <a:pt x="13884" y="15116"/>
                  </a:lnTo>
                  <a:lnTo>
                    <a:pt x="12852" y="14269"/>
                  </a:lnTo>
                  <a:lnTo>
                    <a:pt x="11304" y="12968"/>
                  </a:lnTo>
                  <a:lnTo>
                    <a:pt x="13884" y="12968"/>
                  </a:lnTo>
                  <a:lnTo>
                    <a:pt x="15948" y="11234"/>
                  </a:lnTo>
                  <a:lnTo>
                    <a:pt x="17988" y="11234"/>
                  </a:lnTo>
                  <a:lnTo>
                    <a:pt x="20568" y="8652"/>
                  </a:lnTo>
                  <a:lnTo>
                    <a:pt x="21600" y="7785"/>
                  </a:lnTo>
                  <a:lnTo>
                    <a:pt x="21084" y="4750"/>
                  </a:lnTo>
                  <a:lnTo>
                    <a:pt x="21600" y="3036"/>
                  </a:lnTo>
                  <a:lnTo>
                    <a:pt x="21084" y="3036"/>
                  </a:lnTo>
                  <a:lnTo>
                    <a:pt x="17988" y="434"/>
                  </a:lnTo>
                  <a:lnTo>
                    <a:pt x="17988" y="0"/>
                  </a:lnTo>
                  <a:close/>
                </a:path>
              </a:pathLst>
            </a:custGeom>
            <a:solidFill>
              <a:srgbClr val="CCD4DA"/>
            </a:solidFill>
            <a:ln w="12700" cap="flat">
              <a:noFill/>
              <a:miter lim="400000"/>
            </a:ln>
            <a:effectLst/>
          </p:spPr>
          <p:txBody>
            <a:bodyPr wrap="square" lIns="0" tIns="0" rIns="0" bIns="0" numCol="1" anchor="ctr">
              <a:noAutofit/>
            </a:bodyPr>
            <a:lstStyle/>
            <a:p>
              <a:pPr defTabSz="342900">
                <a:lnSpc>
                  <a:spcPct val="100000"/>
                </a:lnSpc>
                <a:spcBef>
                  <a:spcPts val="0"/>
                </a:spcBef>
                <a:defRPr sz="1400">
                  <a:latin typeface="Arial"/>
                  <a:ea typeface="Arial"/>
                  <a:cs typeface="Arial"/>
                  <a:sym typeface="Arial"/>
                </a:defRPr>
              </a:pPr>
              <a:endParaRPr sz="525"/>
            </a:p>
          </p:txBody>
        </p:sp>
        <p:sp>
          <p:nvSpPr>
            <p:cNvPr id="183" name="Google Shape;10587;p32">
              <a:extLst>
                <a:ext uri="{FF2B5EF4-FFF2-40B4-BE49-F238E27FC236}">
                  <a16:creationId xmlns:a16="http://schemas.microsoft.com/office/drawing/2014/main" id="{CFE9D5EC-91E8-EF34-6BB2-E7EE75BA3EDA}"/>
                </a:ext>
              </a:extLst>
            </p:cNvPr>
            <p:cNvSpPr/>
            <p:nvPr/>
          </p:nvSpPr>
          <p:spPr>
            <a:xfrm>
              <a:off x="14405804" y="7910577"/>
              <a:ext cx="739174" cy="935158"/>
            </a:xfrm>
            <a:custGeom>
              <a:avLst/>
              <a:gdLst/>
              <a:ahLst/>
              <a:cxnLst>
                <a:cxn ang="0">
                  <a:pos x="wd2" y="hd2"/>
                </a:cxn>
                <a:cxn ang="5400000">
                  <a:pos x="wd2" y="hd2"/>
                </a:cxn>
                <a:cxn ang="10800000">
                  <a:pos x="wd2" y="hd2"/>
                </a:cxn>
                <a:cxn ang="16200000">
                  <a:pos x="wd2" y="hd2"/>
                </a:cxn>
              </a:cxnLst>
              <a:rect l="0" t="0" r="r" b="b"/>
              <a:pathLst>
                <a:path w="21600" h="21600" extrusionOk="0">
                  <a:moveTo>
                    <a:pt x="20378" y="0"/>
                  </a:moveTo>
                  <a:lnTo>
                    <a:pt x="20378" y="55"/>
                  </a:lnTo>
                  <a:lnTo>
                    <a:pt x="20225" y="55"/>
                  </a:lnTo>
                  <a:lnTo>
                    <a:pt x="19995" y="286"/>
                  </a:lnTo>
                  <a:lnTo>
                    <a:pt x="19846" y="575"/>
                  </a:lnTo>
                  <a:lnTo>
                    <a:pt x="19769" y="460"/>
                  </a:lnTo>
                  <a:lnTo>
                    <a:pt x="19386" y="749"/>
                  </a:lnTo>
                  <a:lnTo>
                    <a:pt x="18700" y="862"/>
                  </a:lnTo>
                  <a:lnTo>
                    <a:pt x="18700" y="920"/>
                  </a:lnTo>
                  <a:lnTo>
                    <a:pt x="18547" y="862"/>
                  </a:lnTo>
                  <a:lnTo>
                    <a:pt x="17861" y="920"/>
                  </a:lnTo>
                  <a:lnTo>
                    <a:pt x="17478" y="1151"/>
                  </a:lnTo>
                  <a:lnTo>
                    <a:pt x="16410" y="1266"/>
                  </a:lnTo>
                  <a:lnTo>
                    <a:pt x="16257" y="1266"/>
                  </a:lnTo>
                  <a:lnTo>
                    <a:pt x="16027" y="1209"/>
                  </a:lnTo>
                  <a:lnTo>
                    <a:pt x="15418" y="1209"/>
                  </a:lnTo>
                  <a:lnTo>
                    <a:pt x="14809" y="1440"/>
                  </a:lnTo>
                  <a:lnTo>
                    <a:pt x="14272" y="1440"/>
                  </a:lnTo>
                  <a:lnTo>
                    <a:pt x="13970" y="1498"/>
                  </a:lnTo>
                  <a:lnTo>
                    <a:pt x="13510" y="1324"/>
                  </a:lnTo>
                  <a:lnTo>
                    <a:pt x="13127" y="1440"/>
                  </a:lnTo>
                  <a:lnTo>
                    <a:pt x="11832" y="2015"/>
                  </a:lnTo>
                  <a:lnTo>
                    <a:pt x="11219" y="2073"/>
                  </a:lnTo>
                  <a:lnTo>
                    <a:pt x="10840" y="1900"/>
                  </a:lnTo>
                  <a:lnTo>
                    <a:pt x="10610" y="2015"/>
                  </a:lnTo>
                  <a:lnTo>
                    <a:pt x="10074" y="2015"/>
                  </a:lnTo>
                  <a:lnTo>
                    <a:pt x="9848" y="1900"/>
                  </a:lnTo>
                  <a:lnTo>
                    <a:pt x="9695" y="1900"/>
                  </a:lnTo>
                  <a:lnTo>
                    <a:pt x="9005" y="2359"/>
                  </a:lnTo>
                  <a:lnTo>
                    <a:pt x="8626" y="2359"/>
                  </a:lnTo>
                  <a:lnTo>
                    <a:pt x="8167" y="2591"/>
                  </a:lnTo>
                  <a:lnTo>
                    <a:pt x="7940" y="2764"/>
                  </a:lnTo>
                  <a:lnTo>
                    <a:pt x="7251" y="2880"/>
                  </a:lnTo>
                  <a:lnTo>
                    <a:pt x="6795" y="2706"/>
                  </a:lnTo>
                  <a:lnTo>
                    <a:pt x="6259" y="2359"/>
                  </a:lnTo>
                  <a:lnTo>
                    <a:pt x="6029" y="2359"/>
                  </a:lnTo>
                  <a:lnTo>
                    <a:pt x="5956" y="2073"/>
                  </a:lnTo>
                  <a:lnTo>
                    <a:pt x="4505" y="977"/>
                  </a:lnTo>
                  <a:lnTo>
                    <a:pt x="4428" y="862"/>
                  </a:lnTo>
                  <a:lnTo>
                    <a:pt x="3819" y="1498"/>
                  </a:lnTo>
                  <a:lnTo>
                    <a:pt x="3666" y="1726"/>
                  </a:lnTo>
                  <a:lnTo>
                    <a:pt x="3819" y="2359"/>
                  </a:lnTo>
                  <a:lnTo>
                    <a:pt x="4198" y="3224"/>
                  </a:lnTo>
                  <a:lnTo>
                    <a:pt x="4811" y="3455"/>
                  </a:lnTo>
                  <a:lnTo>
                    <a:pt x="4734" y="3857"/>
                  </a:lnTo>
                  <a:lnTo>
                    <a:pt x="4964" y="4377"/>
                  </a:lnTo>
                  <a:lnTo>
                    <a:pt x="5726" y="4435"/>
                  </a:lnTo>
                  <a:lnTo>
                    <a:pt x="6259" y="4779"/>
                  </a:lnTo>
                  <a:lnTo>
                    <a:pt x="12441" y="6219"/>
                  </a:lnTo>
                  <a:lnTo>
                    <a:pt x="15111" y="6219"/>
                  </a:lnTo>
                  <a:lnTo>
                    <a:pt x="8626" y="11117"/>
                  </a:lnTo>
                  <a:lnTo>
                    <a:pt x="5956" y="11117"/>
                  </a:lnTo>
                  <a:lnTo>
                    <a:pt x="5573" y="11345"/>
                  </a:lnTo>
                  <a:lnTo>
                    <a:pt x="5190" y="11345"/>
                  </a:lnTo>
                  <a:lnTo>
                    <a:pt x="4734" y="11576"/>
                  </a:lnTo>
                  <a:lnTo>
                    <a:pt x="4505" y="11865"/>
                  </a:lnTo>
                  <a:lnTo>
                    <a:pt x="4122" y="12094"/>
                  </a:lnTo>
                  <a:lnTo>
                    <a:pt x="3589" y="12267"/>
                  </a:lnTo>
                  <a:lnTo>
                    <a:pt x="2903" y="12383"/>
                  </a:lnTo>
                  <a:lnTo>
                    <a:pt x="2214" y="12556"/>
                  </a:lnTo>
                  <a:lnTo>
                    <a:pt x="2061" y="12843"/>
                  </a:lnTo>
                  <a:lnTo>
                    <a:pt x="0" y="14227"/>
                  </a:lnTo>
                  <a:lnTo>
                    <a:pt x="0" y="20504"/>
                  </a:lnTo>
                  <a:lnTo>
                    <a:pt x="1528" y="21600"/>
                  </a:lnTo>
                  <a:lnTo>
                    <a:pt x="1528" y="21484"/>
                  </a:lnTo>
                  <a:lnTo>
                    <a:pt x="3283" y="19987"/>
                  </a:lnTo>
                  <a:lnTo>
                    <a:pt x="3436" y="19698"/>
                  </a:lnTo>
                  <a:lnTo>
                    <a:pt x="3972" y="19354"/>
                  </a:lnTo>
                  <a:lnTo>
                    <a:pt x="4351" y="19296"/>
                  </a:lnTo>
                  <a:lnTo>
                    <a:pt x="4505" y="19064"/>
                  </a:lnTo>
                  <a:lnTo>
                    <a:pt x="4734" y="19007"/>
                  </a:lnTo>
                  <a:lnTo>
                    <a:pt x="5956" y="17972"/>
                  </a:lnTo>
                  <a:lnTo>
                    <a:pt x="6259" y="17914"/>
                  </a:lnTo>
                  <a:lnTo>
                    <a:pt x="7634" y="16760"/>
                  </a:lnTo>
                  <a:lnTo>
                    <a:pt x="8396" y="16300"/>
                  </a:lnTo>
                  <a:lnTo>
                    <a:pt x="9005" y="16011"/>
                  </a:lnTo>
                  <a:lnTo>
                    <a:pt x="9695" y="15954"/>
                  </a:lnTo>
                  <a:lnTo>
                    <a:pt x="10687" y="15320"/>
                  </a:lnTo>
                  <a:lnTo>
                    <a:pt x="12978" y="13707"/>
                  </a:lnTo>
                  <a:lnTo>
                    <a:pt x="14119" y="12730"/>
                  </a:lnTo>
                  <a:lnTo>
                    <a:pt x="14809" y="12210"/>
                  </a:lnTo>
                  <a:lnTo>
                    <a:pt x="14885" y="11865"/>
                  </a:lnTo>
                  <a:lnTo>
                    <a:pt x="16333" y="10426"/>
                  </a:lnTo>
                  <a:lnTo>
                    <a:pt x="16333" y="10137"/>
                  </a:lnTo>
                  <a:lnTo>
                    <a:pt x="17095" y="9330"/>
                  </a:lnTo>
                  <a:lnTo>
                    <a:pt x="17172" y="8812"/>
                  </a:lnTo>
                  <a:lnTo>
                    <a:pt x="18317" y="7083"/>
                  </a:lnTo>
                  <a:lnTo>
                    <a:pt x="18624" y="6968"/>
                  </a:lnTo>
                  <a:lnTo>
                    <a:pt x="18471" y="6739"/>
                  </a:lnTo>
                  <a:lnTo>
                    <a:pt x="18471" y="6508"/>
                  </a:lnTo>
                  <a:lnTo>
                    <a:pt x="18930" y="6161"/>
                  </a:lnTo>
                  <a:lnTo>
                    <a:pt x="19080" y="6161"/>
                  </a:lnTo>
                  <a:lnTo>
                    <a:pt x="19386" y="5875"/>
                  </a:lnTo>
                  <a:lnTo>
                    <a:pt x="19846" y="5068"/>
                  </a:lnTo>
                  <a:lnTo>
                    <a:pt x="20608" y="4377"/>
                  </a:lnTo>
                  <a:lnTo>
                    <a:pt x="20608" y="3915"/>
                  </a:lnTo>
                  <a:lnTo>
                    <a:pt x="20761" y="3799"/>
                  </a:lnTo>
                  <a:lnTo>
                    <a:pt x="20838" y="3339"/>
                  </a:lnTo>
                  <a:lnTo>
                    <a:pt x="20608" y="3166"/>
                  </a:lnTo>
                  <a:lnTo>
                    <a:pt x="20914" y="2764"/>
                  </a:lnTo>
                  <a:lnTo>
                    <a:pt x="21140" y="2706"/>
                  </a:lnTo>
                  <a:lnTo>
                    <a:pt x="21370" y="2706"/>
                  </a:lnTo>
                  <a:lnTo>
                    <a:pt x="21523" y="2764"/>
                  </a:lnTo>
                  <a:lnTo>
                    <a:pt x="21600" y="2764"/>
                  </a:lnTo>
                  <a:lnTo>
                    <a:pt x="21523" y="2591"/>
                  </a:lnTo>
                  <a:lnTo>
                    <a:pt x="21294" y="2591"/>
                  </a:lnTo>
                  <a:lnTo>
                    <a:pt x="21370" y="2648"/>
                  </a:lnTo>
                  <a:lnTo>
                    <a:pt x="21140" y="2648"/>
                  </a:lnTo>
                  <a:lnTo>
                    <a:pt x="21217" y="2417"/>
                  </a:lnTo>
                  <a:lnTo>
                    <a:pt x="21217" y="2131"/>
                  </a:lnTo>
                  <a:lnTo>
                    <a:pt x="20987" y="1900"/>
                  </a:lnTo>
                  <a:lnTo>
                    <a:pt x="21217" y="1611"/>
                  </a:lnTo>
                  <a:lnTo>
                    <a:pt x="21370" y="1498"/>
                  </a:lnTo>
                  <a:lnTo>
                    <a:pt x="21370" y="1324"/>
                  </a:lnTo>
                  <a:lnTo>
                    <a:pt x="21140" y="1324"/>
                  </a:lnTo>
                  <a:lnTo>
                    <a:pt x="20987" y="1209"/>
                  </a:lnTo>
                  <a:lnTo>
                    <a:pt x="21140" y="1035"/>
                  </a:lnTo>
                  <a:lnTo>
                    <a:pt x="21140" y="862"/>
                  </a:lnTo>
                  <a:lnTo>
                    <a:pt x="21294" y="575"/>
                  </a:lnTo>
                  <a:lnTo>
                    <a:pt x="21523" y="344"/>
                  </a:lnTo>
                  <a:lnTo>
                    <a:pt x="21370" y="286"/>
                  </a:lnTo>
                  <a:lnTo>
                    <a:pt x="21140" y="286"/>
                  </a:lnTo>
                  <a:lnTo>
                    <a:pt x="20608" y="113"/>
                  </a:lnTo>
                  <a:lnTo>
                    <a:pt x="20378" y="0"/>
                  </a:lnTo>
                  <a:close/>
                </a:path>
              </a:pathLst>
            </a:custGeom>
            <a:solidFill>
              <a:srgbClr val="CCD4D8"/>
            </a:solidFill>
            <a:ln w="12700" cap="flat">
              <a:noFill/>
              <a:miter lim="400000"/>
            </a:ln>
            <a:effectLst/>
          </p:spPr>
          <p:txBody>
            <a:bodyPr wrap="square" lIns="0" tIns="0" rIns="0" bIns="0" numCol="1" anchor="ctr">
              <a:noAutofit/>
            </a:bodyPr>
            <a:lstStyle/>
            <a:p>
              <a:pPr defTabSz="342900">
                <a:lnSpc>
                  <a:spcPct val="100000"/>
                </a:lnSpc>
                <a:spcBef>
                  <a:spcPts val="0"/>
                </a:spcBef>
                <a:defRPr sz="1400">
                  <a:latin typeface="Arial"/>
                  <a:ea typeface="Arial"/>
                  <a:cs typeface="Arial"/>
                  <a:sym typeface="Arial"/>
                </a:defRPr>
              </a:pPr>
              <a:endParaRPr sz="525"/>
            </a:p>
          </p:txBody>
        </p:sp>
        <p:sp>
          <p:nvSpPr>
            <p:cNvPr id="184" name="Google Shape;10588;p32">
              <a:extLst>
                <a:ext uri="{FF2B5EF4-FFF2-40B4-BE49-F238E27FC236}">
                  <a16:creationId xmlns:a16="http://schemas.microsoft.com/office/drawing/2014/main" id="{BF2DCB43-4D91-7542-D6B9-92D20D57C9B7}"/>
                </a:ext>
              </a:extLst>
            </p:cNvPr>
            <p:cNvSpPr/>
            <p:nvPr/>
          </p:nvSpPr>
          <p:spPr>
            <a:xfrm>
              <a:off x="13870461" y="8359445"/>
              <a:ext cx="605871" cy="700717"/>
            </a:xfrm>
            <a:custGeom>
              <a:avLst/>
              <a:gdLst/>
              <a:ahLst/>
              <a:cxnLst>
                <a:cxn ang="0">
                  <a:pos x="wd2" y="hd2"/>
                </a:cxn>
                <a:cxn ang="5400000">
                  <a:pos x="wd2" y="hd2"/>
                </a:cxn>
                <a:cxn ang="10800000">
                  <a:pos x="wd2" y="hd2"/>
                </a:cxn>
                <a:cxn ang="16200000">
                  <a:pos x="wd2" y="hd2"/>
                </a:cxn>
              </a:cxnLst>
              <a:rect l="0" t="0" r="r" b="b"/>
              <a:pathLst>
                <a:path w="21600" h="21600" extrusionOk="0">
                  <a:moveTo>
                    <a:pt x="4379" y="0"/>
                  </a:moveTo>
                  <a:lnTo>
                    <a:pt x="4192" y="154"/>
                  </a:lnTo>
                  <a:lnTo>
                    <a:pt x="3257" y="922"/>
                  </a:lnTo>
                  <a:lnTo>
                    <a:pt x="2701" y="1690"/>
                  </a:lnTo>
                  <a:lnTo>
                    <a:pt x="2514" y="1690"/>
                  </a:lnTo>
                  <a:lnTo>
                    <a:pt x="1771" y="2304"/>
                  </a:lnTo>
                  <a:lnTo>
                    <a:pt x="1584" y="2381"/>
                  </a:lnTo>
                  <a:lnTo>
                    <a:pt x="1210" y="2767"/>
                  </a:lnTo>
                  <a:lnTo>
                    <a:pt x="1304" y="2689"/>
                  </a:lnTo>
                  <a:lnTo>
                    <a:pt x="1584" y="2921"/>
                  </a:lnTo>
                  <a:lnTo>
                    <a:pt x="1678" y="3534"/>
                  </a:lnTo>
                  <a:lnTo>
                    <a:pt x="1865" y="3612"/>
                  </a:lnTo>
                  <a:lnTo>
                    <a:pt x="1865" y="3997"/>
                  </a:lnTo>
                  <a:lnTo>
                    <a:pt x="2234" y="3997"/>
                  </a:lnTo>
                  <a:lnTo>
                    <a:pt x="2327" y="4457"/>
                  </a:lnTo>
                  <a:lnTo>
                    <a:pt x="2327" y="4997"/>
                  </a:lnTo>
                  <a:lnTo>
                    <a:pt x="2981" y="5456"/>
                  </a:lnTo>
                  <a:lnTo>
                    <a:pt x="3257" y="5996"/>
                  </a:lnTo>
                  <a:lnTo>
                    <a:pt x="3631" y="6228"/>
                  </a:lnTo>
                  <a:lnTo>
                    <a:pt x="4005" y="6378"/>
                  </a:lnTo>
                  <a:lnTo>
                    <a:pt x="3725" y="6610"/>
                  </a:lnTo>
                  <a:lnTo>
                    <a:pt x="4098" y="6918"/>
                  </a:lnTo>
                  <a:lnTo>
                    <a:pt x="4192" y="7378"/>
                  </a:lnTo>
                  <a:lnTo>
                    <a:pt x="4192" y="7763"/>
                  </a:lnTo>
                  <a:lnTo>
                    <a:pt x="3631" y="8303"/>
                  </a:lnTo>
                  <a:lnTo>
                    <a:pt x="3631" y="8686"/>
                  </a:lnTo>
                  <a:lnTo>
                    <a:pt x="3444" y="9226"/>
                  </a:lnTo>
                  <a:lnTo>
                    <a:pt x="2514" y="9226"/>
                  </a:lnTo>
                  <a:lnTo>
                    <a:pt x="2514" y="9376"/>
                  </a:lnTo>
                  <a:lnTo>
                    <a:pt x="2234" y="9608"/>
                  </a:lnTo>
                  <a:lnTo>
                    <a:pt x="2047" y="9994"/>
                  </a:lnTo>
                  <a:lnTo>
                    <a:pt x="1678" y="10225"/>
                  </a:lnTo>
                  <a:lnTo>
                    <a:pt x="1304" y="10761"/>
                  </a:lnTo>
                  <a:lnTo>
                    <a:pt x="837" y="11224"/>
                  </a:lnTo>
                  <a:lnTo>
                    <a:pt x="748" y="11761"/>
                  </a:lnTo>
                  <a:lnTo>
                    <a:pt x="0" y="13837"/>
                  </a:lnTo>
                  <a:lnTo>
                    <a:pt x="837" y="13837"/>
                  </a:lnTo>
                  <a:lnTo>
                    <a:pt x="10150" y="18297"/>
                  </a:lnTo>
                  <a:lnTo>
                    <a:pt x="10707" y="18988"/>
                  </a:lnTo>
                  <a:lnTo>
                    <a:pt x="10613" y="19296"/>
                  </a:lnTo>
                  <a:lnTo>
                    <a:pt x="10707" y="19447"/>
                  </a:lnTo>
                  <a:lnTo>
                    <a:pt x="10987" y="19756"/>
                  </a:lnTo>
                  <a:lnTo>
                    <a:pt x="14155" y="21600"/>
                  </a:lnTo>
                  <a:lnTo>
                    <a:pt x="14338" y="21600"/>
                  </a:lnTo>
                  <a:lnTo>
                    <a:pt x="14805" y="21372"/>
                  </a:lnTo>
                  <a:lnTo>
                    <a:pt x="15735" y="20373"/>
                  </a:lnTo>
                  <a:lnTo>
                    <a:pt x="16202" y="19678"/>
                  </a:lnTo>
                  <a:lnTo>
                    <a:pt x="16202" y="19219"/>
                  </a:lnTo>
                  <a:lnTo>
                    <a:pt x="16576" y="18679"/>
                  </a:lnTo>
                  <a:lnTo>
                    <a:pt x="17039" y="18143"/>
                  </a:lnTo>
                  <a:lnTo>
                    <a:pt x="16945" y="18066"/>
                  </a:lnTo>
                  <a:lnTo>
                    <a:pt x="16945" y="17834"/>
                  </a:lnTo>
                  <a:lnTo>
                    <a:pt x="17226" y="17448"/>
                  </a:lnTo>
                  <a:lnTo>
                    <a:pt x="17226" y="17375"/>
                  </a:lnTo>
                  <a:lnTo>
                    <a:pt x="17600" y="17298"/>
                  </a:lnTo>
                  <a:lnTo>
                    <a:pt x="18343" y="17298"/>
                  </a:lnTo>
                  <a:lnTo>
                    <a:pt x="18810" y="16680"/>
                  </a:lnTo>
                  <a:lnTo>
                    <a:pt x="19740" y="16375"/>
                  </a:lnTo>
                  <a:lnTo>
                    <a:pt x="19553" y="16221"/>
                  </a:lnTo>
                  <a:lnTo>
                    <a:pt x="19833" y="15913"/>
                  </a:lnTo>
                  <a:lnTo>
                    <a:pt x="20020" y="15913"/>
                  </a:lnTo>
                  <a:lnTo>
                    <a:pt x="20857" y="15067"/>
                  </a:lnTo>
                  <a:lnTo>
                    <a:pt x="20950" y="14990"/>
                  </a:lnTo>
                  <a:lnTo>
                    <a:pt x="19086" y="13528"/>
                  </a:lnTo>
                  <a:lnTo>
                    <a:pt x="19086" y="5151"/>
                  </a:lnTo>
                  <a:lnTo>
                    <a:pt x="21600" y="3303"/>
                  </a:lnTo>
                  <a:lnTo>
                    <a:pt x="20857" y="3303"/>
                  </a:lnTo>
                  <a:lnTo>
                    <a:pt x="19927" y="3457"/>
                  </a:lnTo>
                  <a:lnTo>
                    <a:pt x="19460" y="3230"/>
                  </a:lnTo>
                  <a:lnTo>
                    <a:pt x="19086" y="2767"/>
                  </a:lnTo>
                  <a:lnTo>
                    <a:pt x="18810" y="2689"/>
                  </a:lnTo>
                  <a:lnTo>
                    <a:pt x="17600" y="2767"/>
                  </a:lnTo>
                  <a:lnTo>
                    <a:pt x="17413" y="2844"/>
                  </a:lnTo>
                  <a:lnTo>
                    <a:pt x="16945" y="2844"/>
                  </a:lnTo>
                  <a:lnTo>
                    <a:pt x="16483" y="3075"/>
                  </a:lnTo>
                  <a:lnTo>
                    <a:pt x="16202" y="3303"/>
                  </a:lnTo>
                  <a:lnTo>
                    <a:pt x="15548" y="4229"/>
                  </a:lnTo>
                  <a:lnTo>
                    <a:pt x="14618" y="4229"/>
                  </a:lnTo>
                  <a:lnTo>
                    <a:pt x="14155" y="4075"/>
                  </a:lnTo>
                  <a:lnTo>
                    <a:pt x="13408" y="4229"/>
                  </a:lnTo>
                  <a:lnTo>
                    <a:pt x="12851" y="3997"/>
                  </a:lnTo>
                  <a:lnTo>
                    <a:pt x="12010" y="3997"/>
                  </a:lnTo>
                  <a:lnTo>
                    <a:pt x="11548" y="3843"/>
                  </a:lnTo>
                  <a:lnTo>
                    <a:pt x="11174" y="3457"/>
                  </a:lnTo>
                  <a:lnTo>
                    <a:pt x="10524" y="3152"/>
                  </a:lnTo>
                  <a:lnTo>
                    <a:pt x="9496" y="2304"/>
                  </a:lnTo>
                  <a:lnTo>
                    <a:pt x="9033" y="1999"/>
                  </a:lnTo>
                  <a:lnTo>
                    <a:pt x="7730" y="2076"/>
                  </a:lnTo>
                  <a:lnTo>
                    <a:pt x="7169" y="1922"/>
                  </a:lnTo>
                  <a:lnTo>
                    <a:pt x="6519" y="2076"/>
                  </a:lnTo>
                  <a:lnTo>
                    <a:pt x="5958" y="1999"/>
                  </a:lnTo>
                  <a:lnTo>
                    <a:pt x="5589" y="1613"/>
                  </a:lnTo>
                  <a:lnTo>
                    <a:pt x="5589" y="382"/>
                  </a:lnTo>
                  <a:lnTo>
                    <a:pt x="5122" y="231"/>
                  </a:lnTo>
                  <a:lnTo>
                    <a:pt x="4655" y="382"/>
                  </a:lnTo>
                  <a:lnTo>
                    <a:pt x="4379" y="0"/>
                  </a:lnTo>
                  <a:close/>
                </a:path>
              </a:pathLst>
            </a:custGeom>
            <a:solidFill>
              <a:srgbClr val="CCD4DA"/>
            </a:solidFill>
            <a:ln w="12700" cap="flat">
              <a:noFill/>
              <a:miter lim="400000"/>
            </a:ln>
            <a:effectLst/>
          </p:spPr>
          <p:txBody>
            <a:bodyPr wrap="square" lIns="0" tIns="0" rIns="0" bIns="0" numCol="1" anchor="ctr">
              <a:noAutofit/>
            </a:bodyPr>
            <a:lstStyle/>
            <a:p>
              <a:pPr defTabSz="342900">
                <a:lnSpc>
                  <a:spcPct val="100000"/>
                </a:lnSpc>
                <a:spcBef>
                  <a:spcPts val="0"/>
                </a:spcBef>
                <a:defRPr sz="1400">
                  <a:solidFill>
                    <a:srgbClr val="FF6B65"/>
                  </a:solidFill>
                  <a:latin typeface="Arial"/>
                  <a:ea typeface="Arial"/>
                  <a:cs typeface="Arial"/>
                  <a:sym typeface="Arial"/>
                </a:defRPr>
              </a:pPr>
              <a:endParaRPr sz="525"/>
            </a:p>
          </p:txBody>
        </p:sp>
        <p:sp>
          <p:nvSpPr>
            <p:cNvPr id="185" name="Google Shape;10590;p32">
              <a:extLst>
                <a:ext uri="{FF2B5EF4-FFF2-40B4-BE49-F238E27FC236}">
                  <a16:creationId xmlns:a16="http://schemas.microsoft.com/office/drawing/2014/main" id="{1D869FBC-8B02-D2AC-8695-4B162595AF35}"/>
                </a:ext>
              </a:extLst>
            </p:cNvPr>
            <p:cNvSpPr/>
            <p:nvPr/>
          </p:nvSpPr>
          <p:spPr>
            <a:xfrm>
              <a:off x="13570140" y="8446691"/>
              <a:ext cx="417891" cy="394041"/>
            </a:xfrm>
            <a:custGeom>
              <a:avLst/>
              <a:gdLst/>
              <a:ahLst/>
              <a:cxnLst>
                <a:cxn ang="0">
                  <a:pos x="wd2" y="hd2"/>
                </a:cxn>
                <a:cxn ang="5400000">
                  <a:pos x="wd2" y="hd2"/>
                </a:cxn>
                <a:cxn ang="10800000">
                  <a:pos x="wd2" y="hd2"/>
                </a:cxn>
                <a:cxn ang="16200000">
                  <a:pos x="wd2" y="hd2"/>
                </a:cxn>
              </a:cxnLst>
              <a:rect l="0" t="0" r="r" b="b"/>
              <a:pathLst>
                <a:path w="21600" h="21600" extrusionOk="0">
                  <a:moveTo>
                    <a:pt x="17413" y="0"/>
                  </a:moveTo>
                  <a:lnTo>
                    <a:pt x="17277" y="137"/>
                  </a:lnTo>
                  <a:lnTo>
                    <a:pt x="16471" y="686"/>
                  </a:lnTo>
                  <a:lnTo>
                    <a:pt x="16065" y="1366"/>
                  </a:lnTo>
                  <a:lnTo>
                    <a:pt x="15252" y="1640"/>
                  </a:lnTo>
                  <a:lnTo>
                    <a:pt x="14445" y="1366"/>
                  </a:lnTo>
                  <a:lnTo>
                    <a:pt x="13097" y="1503"/>
                  </a:lnTo>
                  <a:lnTo>
                    <a:pt x="12148" y="1777"/>
                  </a:lnTo>
                  <a:lnTo>
                    <a:pt x="11471" y="1777"/>
                  </a:lnTo>
                  <a:lnTo>
                    <a:pt x="11342" y="2052"/>
                  </a:lnTo>
                  <a:lnTo>
                    <a:pt x="10800" y="1777"/>
                  </a:lnTo>
                  <a:lnTo>
                    <a:pt x="10394" y="2326"/>
                  </a:lnTo>
                  <a:lnTo>
                    <a:pt x="10394" y="2875"/>
                  </a:lnTo>
                  <a:lnTo>
                    <a:pt x="9987" y="2875"/>
                  </a:lnTo>
                  <a:lnTo>
                    <a:pt x="9045" y="2738"/>
                  </a:lnTo>
                  <a:lnTo>
                    <a:pt x="9045" y="2052"/>
                  </a:lnTo>
                  <a:lnTo>
                    <a:pt x="8368" y="1777"/>
                  </a:lnTo>
                  <a:lnTo>
                    <a:pt x="7832" y="2052"/>
                  </a:lnTo>
                  <a:lnTo>
                    <a:pt x="6748" y="1640"/>
                  </a:lnTo>
                  <a:lnTo>
                    <a:pt x="6071" y="1366"/>
                  </a:lnTo>
                  <a:lnTo>
                    <a:pt x="5671" y="1777"/>
                  </a:lnTo>
                  <a:lnTo>
                    <a:pt x="5671" y="2326"/>
                  </a:lnTo>
                  <a:lnTo>
                    <a:pt x="5806" y="2738"/>
                  </a:lnTo>
                  <a:lnTo>
                    <a:pt x="5671" y="2875"/>
                  </a:lnTo>
                  <a:lnTo>
                    <a:pt x="5400" y="3554"/>
                  </a:lnTo>
                  <a:lnTo>
                    <a:pt x="5129" y="4103"/>
                  </a:lnTo>
                  <a:lnTo>
                    <a:pt x="5129" y="5057"/>
                  </a:lnTo>
                  <a:lnTo>
                    <a:pt x="4994" y="6429"/>
                  </a:lnTo>
                  <a:lnTo>
                    <a:pt x="4723" y="7246"/>
                  </a:lnTo>
                  <a:lnTo>
                    <a:pt x="5265" y="7657"/>
                  </a:lnTo>
                  <a:lnTo>
                    <a:pt x="5671" y="8206"/>
                  </a:lnTo>
                  <a:lnTo>
                    <a:pt x="5942" y="8611"/>
                  </a:lnTo>
                  <a:lnTo>
                    <a:pt x="5806" y="9160"/>
                  </a:lnTo>
                  <a:lnTo>
                    <a:pt x="3916" y="11760"/>
                  </a:lnTo>
                  <a:lnTo>
                    <a:pt x="2697" y="13126"/>
                  </a:lnTo>
                  <a:lnTo>
                    <a:pt x="2432" y="13668"/>
                  </a:lnTo>
                  <a:lnTo>
                    <a:pt x="942" y="16406"/>
                  </a:lnTo>
                  <a:lnTo>
                    <a:pt x="677" y="16680"/>
                  </a:lnTo>
                  <a:lnTo>
                    <a:pt x="677" y="17771"/>
                  </a:lnTo>
                  <a:lnTo>
                    <a:pt x="542" y="19137"/>
                  </a:lnTo>
                  <a:lnTo>
                    <a:pt x="0" y="20509"/>
                  </a:lnTo>
                  <a:lnTo>
                    <a:pt x="271" y="21326"/>
                  </a:lnTo>
                  <a:lnTo>
                    <a:pt x="0" y="21463"/>
                  </a:lnTo>
                  <a:lnTo>
                    <a:pt x="271" y="21600"/>
                  </a:lnTo>
                  <a:lnTo>
                    <a:pt x="677" y="21463"/>
                  </a:lnTo>
                  <a:lnTo>
                    <a:pt x="1348" y="20914"/>
                  </a:lnTo>
                  <a:lnTo>
                    <a:pt x="1755" y="21188"/>
                  </a:lnTo>
                  <a:lnTo>
                    <a:pt x="2026" y="21463"/>
                  </a:lnTo>
                  <a:lnTo>
                    <a:pt x="2561" y="21463"/>
                  </a:lnTo>
                  <a:lnTo>
                    <a:pt x="2968" y="21188"/>
                  </a:lnTo>
                  <a:lnTo>
                    <a:pt x="2968" y="20646"/>
                  </a:lnTo>
                  <a:lnTo>
                    <a:pt x="3645" y="20646"/>
                  </a:lnTo>
                  <a:lnTo>
                    <a:pt x="3645" y="20777"/>
                  </a:lnTo>
                  <a:lnTo>
                    <a:pt x="3916" y="20509"/>
                  </a:lnTo>
                  <a:lnTo>
                    <a:pt x="4316" y="20509"/>
                  </a:lnTo>
                  <a:lnTo>
                    <a:pt x="4587" y="20097"/>
                  </a:lnTo>
                  <a:lnTo>
                    <a:pt x="10529" y="20097"/>
                  </a:lnTo>
                  <a:lnTo>
                    <a:pt x="15523" y="19823"/>
                  </a:lnTo>
                  <a:lnTo>
                    <a:pt x="16606" y="16131"/>
                  </a:lnTo>
                  <a:lnTo>
                    <a:pt x="16735" y="15177"/>
                  </a:lnTo>
                  <a:lnTo>
                    <a:pt x="17413" y="14354"/>
                  </a:lnTo>
                  <a:lnTo>
                    <a:pt x="17955" y="13400"/>
                  </a:lnTo>
                  <a:lnTo>
                    <a:pt x="18490" y="12989"/>
                  </a:lnTo>
                  <a:lnTo>
                    <a:pt x="18761" y="12303"/>
                  </a:lnTo>
                  <a:lnTo>
                    <a:pt x="19168" y="11891"/>
                  </a:lnTo>
                  <a:lnTo>
                    <a:pt x="19168" y="11623"/>
                  </a:lnTo>
                  <a:lnTo>
                    <a:pt x="20516" y="11623"/>
                  </a:lnTo>
                  <a:lnTo>
                    <a:pt x="20787" y="10663"/>
                  </a:lnTo>
                  <a:lnTo>
                    <a:pt x="20787" y="9983"/>
                  </a:lnTo>
                  <a:lnTo>
                    <a:pt x="21600" y="9023"/>
                  </a:lnTo>
                  <a:lnTo>
                    <a:pt x="21600" y="8337"/>
                  </a:lnTo>
                  <a:lnTo>
                    <a:pt x="21465" y="7520"/>
                  </a:lnTo>
                  <a:lnTo>
                    <a:pt x="20923" y="6971"/>
                  </a:lnTo>
                  <a:lnTo>
                    <a:pt x="21329" y="6560"/>
                  </a:lnTo>
                  <a:lnTo>
                    <a:pt x="20787" y="6292"/>
                  </a:lnTo>
                  <a:lnTo>
                    <a:pt x="20245" y="5880"/>
                  </a:lnTo>
                  <a:lnTo>
                    <a:pt x="19845" y="4920"/>
                  </a:lnTo>
                  <a:lnTo>
                    <a:pt x="18897" y="4103"/>
                  </a:lnTo>
                  <a:lnTo>
                    <a:pt x="18897" y="3143"/>
                  </a:lnTo>
                  <a:lnTo>
                    <a:pt x="18761" y="2326"/>
                  </a:lnTo>
                  <a:lnTo>
                    <a:pt x="18226" y="2326"/>
                  </a:lnTo>
                  <a:lnTo>
                    <a:pt x="18226" y="1640"/>
                  </a:lnTo>
                  <a:lnTo>
                    <a:pt x="17955" y="1503"/>
                  </a:lnTo>
                  <a:lnTo>
                    <a:pt x="17819" y="412"/>
                  </a:lnTo>
                  <a:lnTo>
                    <a:pt x="17413" y="0"/>
                  </a:lnTo>
                  <a:close/>
                </a:path>
              </a:pathLst>
            </a:custGeom>
            <a:solidFill>
              <a:srgbClr val="CCD4D9"/>
            </a:solidFill>
            <a:ln w="12700" cap="flat">
              <a:noFill/>
              <a:miter lim="400000"/>
            </a:ln>
            <a:effectLst/>
          </p:spPr>
          <p:txBody>
            <a:bodyPr wrap="square" lIns="0" tIns="0" rIns="0" bIns="0" numCol="1" anchor="ctr">
              <a:noAutofit/>
            </a:bodyPr>
            <a:lstStyle/>
            <a:p>
              <a:pPr defTabSz="342900">
                <a:lnSpc>
                  <a:spcPct val="100000"/>
                </a:lnSpc>
                <a:spcBef>
                  <a:spcPts val="0"/>
                </a:spcBef>
                <a:defRPr sz="1400">
                  <a:latin typeface="Arial"/>
                  <a:ea typeface="Arial"/>
                  <a:cs typeface="Arial"/>
                  <a:sym typeface="Arial"/>
                </a:defRPr>
              </a:pPr>
              <a:endParaRPr sz="525"/>
            </a:p>
          </p:txBody>
        </p:sp>
        <p:sp>
          <p:nvSpPr>
            <p:cNvPr id="186" name="Google Shape;10591;p32">
              <a:extLst>
                <a:ext uri="{FF2B5EF4-FFF2-40B4-BE49-F238E27FC236}">
                  <a16:creationId xmlns:a16="http://schemas.microsoft.com/office/drawing/2014/main" id="{40F23422-1679-F591-8A54-508E118DF8C3}"/>
                </a:ext>
              </a:extLst>
            </p:cNvPr>
            <p:cNvSpPr/>
            <p:nvPr/>
          </p:nvSpPr>
          <p:spPr>
            <a:xfrm>
              <a:off x="12486339" y="7967905"/>
              <a:ext cx="940133" cy="605963"/>
            </a:xfrm>
            <a:custGeom>
              <a:avLst/>
              <a:gdLst/>
              <a:ahLst/>
              <a:cxnLst>
                <a:cxn ang="0">
                  <a:pos x="wd2" y="hd2"/>
                </a:cxn>
                <a:cxn ang="5400000">
                  <a:pos x="wd2" y="hd2"/>
                </a:cxn>
                <a:cxn ang="10800000">
                  <a:pos x="wd2" y="hd2"/>
                </a:cxn>
                <a:cxn ang="16200000">
                  <a:pos x="wd2" y="hd2"/>
                </a:cxn>
              </a:cxnLst>
              <a:rect l="0" t="0" r="r" b="b"/>
              <a:pathLst>
                <a:path w="21600" h="21600" extrusionOk="0">
                  <a:moveTo>
                    <a:pt x="13619" y="0"/>
                  </a:moveTo>
                  <a:lnTo>
                    <a:pt x="13499" y="268"/>
                  </a:lnTo>
                  <a:lnTo>
                    <a:pt x="13140" y="620"/>
                  </a:lnTo>
                  <a:lnTo>
                    <a:pt x="12899" y="353"/>
                  </a:lnTo>
                  <a:lnTo>
                    <a:pt x="12541" y="353"/>
                  </a:lnTo>
                  <a:lnTo>
                    <a:pt x="12240" y="710"/>
                  </a:lnTo>
                  <a:lnTo>
                    <a:pt x="11821" y="1066"/>
                  </a:lnTo>
                  <a:lnTo>
                    <a:pt x="11700" y="1334"/>
                  </a:lnTo>
                  <a:lnTo>
                    <a:pt x="11821" y="1687"/>
                  </a:lnTo>
                  <a:lnTo>
                    <a:pt x="11580" y="1776"/>
                  </a:lnTo>
                  <a:lnTo>
                    <a:pt x="11279" y="2490"/>
                  </a:lnTo>
                  <a:lnTo>
                    <a:pt x="11101" y="2490"/>
                  </a:lnTo>
                  <a:lnTo>
                    <a:pt x="10981" y="2400"/>
                  </a:lnTo>
                  <a:lnTo>
                    <a:pt x="10740" y="2842"/>
                  </a:lnTo>
                  <a:lnTo>
                    <a:pt x="10740" y="3110"/>
                  </a:lnTo>
                  <a:lnTo>
                    <a:pt x="10499" y="3378"/>
                  </a:lnTo>
                  <a:lnTo>
                    <a:pt x="10439" y="3820"/>
                  </a:lnTo>
                  <a:lnTo>
                    <a:pt x="10499" y="4176"/>
                  </a:lnTo>
                  <a:lnTo>
                    <a:pt x="10439" y="4623"/>
                  </a:lnTo>
                  <a:lnTo>
                    <a:pt x="10140" y="4801"/>
                  </a:lnTo>
                  <a:lnTo>
                    <a:pt x="9839" y="5154"/>
                  </a:lnTo>
                  <a:lnTo>
                    <a:pt x="9180" y="5243"/>
                  </a:lnTo>
                  <a:lnTo>
                    <a:pt x="8701" y="5332"/>
                  </a:lnTo>
                  <a:lnTo>
                    <a:pt x="8339" y="5243"/>
                  </a:lnTo>
                  <a:lnTo>
                    <a:pt x="8038" y="5064"/>
                  </a:lnTo>
                  <a:lnTo>
                    <a:pt x="7680" y="5154"/>
                  </a:lnTo>
                  <a:lnTo>
                    <a:pt x="7439" y="5064"/>
                  </a:lnTo>
                  <a:lnTo>
                    <a:pt x="7198" y="5243"/>
                  </a:lnTo>
                  <a:lnTo>
                    <a:pt x="7141" y="5689"/>
                  </a:lnTo>
                  <a:lnTo>
                    <a:pt x="7439" y="6135"/>
                  </a:lnTo>
                  <a:lnTo>
                    <a:pt x="7620" y="6135"/>
                  </a:lnTo>
                  <a:lnTo>
                    <a:pt x="7680" y="6488"/>
                  </a:lnTo>
                  <a:lnTo>
                    <a:pt x="7198" y="6934"/>
                  </a:lnTo>
                  <a:lnTo>
                    <a:pt x="7020" y="7376"/>
                  </a:lnTo>
                  <a:lnTo>
                    <a:pt x="6539" y="7376"/>
                  </a:lnTo>
                  <a:lnTo>
                    <a:pt x="5581" y="7732"/>
                  </a:lnTo>
                  <a:lnTo>
                    <a:pt x="5219" y="8179"/>
                  </a:lnTo>
                  <a:lnTo>
                    <a:pt x="4680" y="8357"/>
                  </a:lnTo>
                  <a:lnTo>
                    <a:pt x="4319" y="8799"/>
                  </a:lnTo>
                  <a:lnTo>
                    <a:pt x="4021" y="8888"/>
                  </a:lnTo>
                  <a:lnTo>
                    <a:pt x="3840" y="8710"/>
                  </a:lnTo>
                  <a:lnTo>
                    <a:pt x="3719" y="8179"/>
                  </a:lnTo>
                  <a:lnTo>
                    <a:pt x="3539" y="7911"/>
                  </a:lnTo>
                  <a:lnTo>
                    <a:pt x="3298" y="8179"/>
                  </a:lnTo>
                  <a:lnTo>
                    <a:pt x="3298" y="8710"/>
                  </a:lnTo>
                  <a:lnTo>
                    <a:pt x="3180" y="9245"/>
                  </a:lnTo>
                  <a:lnTo>
                    <a:pt x="2699" y="9245"/>
                  </a:lnTo>
                  <a:lnTo>
                    <a:pt x="2400" y="9334"/>
                  </a:lnTo>
                  <a:lnTo>
                    <a:pt x="2099" y="9334"/>
                  </a:lnTo>
                  <a:lnTo>
                    <a:pt x="2039" y="8799"/>
                  </a:lnTo>
                  <a:lnTo>
                    <a:pt x="1919" y="8620"/>
                  </a:lnTo>
                  <a:lnTo>
                    <a:pt x="1919" y="8710"/>
                  </a:lnTo>
                  <a:lnTo>
                    <a:pt x="1620" y="9334"/>
                  </a:lnTo>
                  <a:lnTo>
                    <a:pt x="1319" y="9513"/>
                  </a:lnTo>
                  <a:lnTo>
                    <a:pt x="1139" y="10044"/>
                  </a:lnTo>
                  <a:lnTo>
                    <a:pt x="840" y="10842"/>
                  </a:lnTo>
                  <a:lnTo>
                    <a:pt x="720" y="11378"/>
                  </a:lnTo>
                  <a:lnTo>
                    <a:pt x="419" y="12177"/>
                  </a:lnTo>
                  <a:lnTo>
                    <a:pt x="178" y="12177"/>
                  </a:lnTo>
                  <a:lnTo>
                    <a:pt x="0" y="12444"/>
                  </a:lnTo>
                  <a:lnTo>
                    <a:pt x="118" y="13069"/>
                  </a:lnTo>
                  <a:lnTo>
                    <a:pt x="238" y="13689"/>
                  </a:lnTo>
                  <a:lnTo>
                    <a:pt x="178" y="14224"/>
                  </a:lnTo>
                  <a:lnTo>
                    <a:pt x="238" y="14934"/>
                  </a:lnTo>
                  <a:lnTo>
                    <a:pt x="298" y="15465"/>
                  </a:lnTo>
                  <a:lnTo>
                    <a:pt x="298" y="16446"/>
                  </a:lnTo>
                  <a:lnTo>
                    <a:pt x="479" y="16710"/>
                  </a:lnTo>
                  <a:lnTo>
                    <a:pt x="898" y="17067"/>
                  </a:lnTo>
                  <a:lnTo>
                    <a:pt x="1199" y="17513"/>
                  </a:lnTo>
                  <a:lnTo>
                    <a:pt x="1319" y="18044"/>
                  </a:lnTo>
                  <a:lnTo>
                    <a:pt x="1738" y="18936"/>
                  </a:lnTo>
                  <a:lnTo>
                    <a:pt x="1979" y="19556"/>
                  </a:lnTo>
                  <a:lnTo>
                    <a:pt x="2220" y="19913"/>
                  </a:lnTo>
                  <a:lnTo>
                    <a:pt x="2699" y="20444"/>
                  </a:lnTo>
                  <a:lnTo>
                    <a:pt x="2699" y="21332"/>
                  </a:lnTo>
                  <a:lnTo>
                    <a:pt x="2819" y="21600"/>
                  </a:lnTo>
                  <a:lnTo>
                    <a:pt x="2879" y="21600"/>
                  </a:lnTo>
                  <a:lnTo>
                    <a:pt x="3599" y="19824"/>
                  </a:lnTo>
                  <a:lnTo>
                    <a:pt x="4021" y="19110"/>
                  </a:lnTo>
                  <a:lnTo>
                    <a:pt x="4319" y="19021"/>
                  </a:lnTo>
                  <a:lnTo>
                    <a:pt x="4439" y="18847"/>
                  </a:lnTo>
                  <a:lnTo>
                    <a:pt x="5099" y="18401"/>
                  </a:lnTo>
                  <a:lnTo>
                    <a:pt x="5400" y="18490"/>
                  </a:lnTo>
                  <a:lnTo>
                    <a:pt x="5581" y="18222"/>
                  </a:lnTo>
                  <a:lnTo>
                    <a:pt x="6120" y="18222"/>
                  </a:lnTo>
                  <a:lnTo>
                    <a:pt x="6180" y="18490"/>
                  </a:lnTo>
                  <a:lnTo>
                    <a:pt x="6478" y="18668"/>
                  </a:lnTo>
                  <a:lnTo>
                    <a:pt x="6599" y="18579"/>
                  </a:lnTo>
                  <a:lnTo>
                    <a:pt x="6840" y="18490"/>
                  </a:lnTo>
                  <a:lnTo>
                    <a:pt x="6840" y="18133"/>
                  </a:lnTo>
                  <a:lnTo>
                    <a:pt x="6900" y="17776"/>
                  </a:lnTo>
                  <a:lnTo>
                    <a:pt x="7081" y="17602"/>
                  </a:lnTo>
                  <a:lnTo>
                    <a:pt x="6779" y="17067"/>
                  </a:lnTo>
                  <a:lnTo>
                    <a:pt x="6779" y="16799"/>
                  </a:lnTo>
                  <a:lnTo>
                    <a:pt x="7020" y="16799"/>
                  </a:lnTo>
                  <a:lnTo>
                    <a:pt x="7141" y="16621"/>
                  </a:lnTo>
                  <a:lnTo>
                    <a:pt x="7141" y="16357"/>
                  </a:lnTo>
                  <a:lnTo>
                    <a:pt x="7319" y="16000"/>
                  </a:lnTo>
                  <a:lnTo>
                    <a:pt x="7319" y="15733"/>
                  </a:lnTo>
                  <a:lnTo>
                    <a:pt x="7439" y="15554"/>
                  </a:lnTo>
                  <a:lnTo>
                    <a:pt x="7680" y="15554"/>
                  </a:lnTo>
                  <a:lnTo>
                    <a:pt x="7921" y="15112"/>
                  </a:lnTo>
                  <a:lnTo>
                    <a:pt x="8219" y="15291"/>
                  </a:lnTo>
                  <a:lnTo>
                    <a:pt x="8219" y="15023"/>
                  </a:lnTo>
                  <a:lnTo>
                    <a:pt x="8400" y="15023"/>
                  </a:lnTo>
                  <a:lnTo>
                    <a:pt x="8641" y="15291"/>
                  </a:lnTo>
                  <a:lnTo>
                    <a:pt x="8818" y="15380"/>
                  </a:lnTo>
                  <a:lnTo>
                    <a:pt x="9300" y="15911"/>
                  </a:lnTo>
                  <a:lnTo>
                    <a:pt x="9538" y="16000"/>
                  </a:lnTo>
                  <a:lnTo>
                    <a:pt x="10020" y="16621"/>
                  </a:lnTo>
                  <a:lnTo>
                    <a:pt x="10080" y="16799"/>
                  </a:lnTo>
                  <a:lnTo>
                    <a:pt x="10439" y="16710"/>
                  </a:lnTo>
                  <a:lnTo>
                    <a:pt x="10800" y="17067"/>
                  </a:lnTo>
                  <a:lnTo>
                    <a:pt x="11219" y="17067"/>
                  </a:lnTo>
                  <a:lnTo>
                    <a:pt x="11399" y="17156"/>
                  </a:lnTo>
                  <a:lnTo>
                    <a:pt x="11640" y="16888"/>
                  </a:lnTo>
                  <a:lnTo>
                    <a:pt x="11881" y="16888"/>
                  </a:lnTo>
                  <a:lnTo>
                    <a:pt x="12179" y="17156"/>
                  </a:lnTo>
                  <a:lnTo>
                    <a:pt x="12541" y="17245"/>
                  </a:lnTo>
                  <a:lnTo>
                    <a:pt x="12719" y="17334"/>
                  </a:lnTo>
                  <a:lnTo>
                    <a:pt x="13080" y="17245"/>
                  </a:lnTo>
                  <a:lnTo>
                    <a:pt x="13140" y="17067"/>
                  </a:lnTo>
                  <a:lnTo>
                    <a:pt x="13020" y="16799"/>
                  </a:lnTo>
                  <a:lnTo>
                    <a:pt x="12899" y="16621"/>
                  </a:lnTo>
                  <a:lnTo>
                    <a:pt x="13200" y="16179"/>
                  </a:lnTo>
                  <a:lnTo>
                    <a:pt x="13441" y="15733"/>
                  </a:lnTo>
                  <a:lnTo>
                    <a:pt x="13739" y="15733"/>
                  </a:lnTo>
                  <a:lnTo>
                    <a:pt x="14041" y="15822"/>
                  </a:lnTo>
                  <a:lnTo>
                    <a:pt x="14279" y="16179"/>
                  </a:lnTo>
                  <a:lnTo>
                    <a:pt x="14519" y="16000"/>
                  </a:lnTo>
                  <a:lnTo>
                    <a:pt x="15179" y="15911"/>
                  </a:lnTo>
                  <a:lnTo>
                    <a:pt x="15300" y="15733"/>
                  </a:lnTo>
                  <a:lnTo>
                    <a:pt x="15540" y="15465"/>
                  </a:lnTo>
                  <a:lnTo>
                    <a:pt x="16200" y="15023"/>
                  </a:lnTo>
                  <a:lnTo>
                    <a:pt x="16441" y="15112"/>
                  </a:lnTo>
                  <a:lnTo>
                    <a:pt x="16501" y="15291"/>
                  </a:lnTo>
                  <a:lnTo>
                    <a:pt x="16619" y="15291"/>
                  </a:lnTo>
                  <a:lnTo>
                    <a:pt x="16679" y="15554"/>
                  </a:lnTo>
                  <a:lnTo>
                    <a:pt x="16799" y="15554"/>
                  </a:lnTo>
                  <a:lnTo>
                    <a:pt x="17040" y="15380"/>
                  </a:lnTo>
                  <a:lnTo>
                    <a:pt x="17399" y="15380"/>
                  </a:lnTo>
                  <a:lnTo>
                    <a:pt x="17640" y="15291"/>
                  </a:lnTo>
                  <a:lnTo>
                    <a:pt x="17881" y="15291"/>
                  </a:lnTo>
                  <a:lnTo>
                    <a:pt x="18121" y="14845"/>
                  </a:lnTo>
                  <a:lnTo>
                    <a:pt x="18001" y="14666"/>
                  </a:lnTo>
                  <a:lnTo>
                    <a:pt x="18001" y="14488"/>
                  </a:lnTo>
                  <a:lnTo>
                    <a:pt x="18239" y="14488"/>
                  </a:lnTo>
                  <a:lnTo>
                    <a:pt x="18480" y="14666"/>
                  </a:lnTo>
                  <a:lnTo>
                    <a:pt x="19019" y="14666"/>
                  </a:lnTo>
                  <a:lnTo>
                    <a:pt x="19139" y="14845"/>
                  </a:lnTo>
                  <a:lnTo>
                    <a:pt x="19380" y="14934"/>
                  </a:lnTo>
                  <a:lnTo>
                    <a:pt x="19621" y="15112"/>
                  </a:lnTo>
                  <a:lnTo>
                    <a:pt x="20281" y="15112"/>
                  </a:lnTo>
                  <a:lnTo>
                    <a:pt x="20341" y="15291"/>
                  </a:lnTo>
                  <a:lnTo>
                    <a:pt x="20880" y="14934"/>
                  </a:lnTo>
                  <a:lnTo>
                    <a:pt x="21242" y="14934"/>
                  </a:lnTo>
                  <a:lnTo>
                    <a:pt x="21540" y="15112"/>
                  </a:lnTo>
                  <a:lnTo>
                    <a:pt x="21600" y="15291"/>
                  </a:lnTo>
                  <a:lnTo>
                    <a:pt x="21600" y="15112"/>
                  </a:lnTo>
                  <a:lnTo>
                    <a:pt x="21480" y="14845"/>
                  </a:lnTo>
                  <a:lnTo>
                    <a:pt x="21181" y="14577"/>
                  </a:lnTo>
                  <a:lnTo>
                    <a:pt x="20940" y="14399"/>
                  </a:lnTo>
                  <a:lnTo>
                    <a:pt x="20940" y="13332"/>
                  </a:lnTo>
                  <a:lnTo>
                    <a:pt x="20700" y="13069"/>
                  </a:lnTo>
                  <a:lnTo>
                    <a:pt x="20100" y="12890"/>
                  </a:lnTo>
                  <a:lnTo>
                    <a:pt x="19980" y="12623"/>
                  </a:lnTo>
                  <a:lnTo>
                    <a:pt x="20040" y="12177"/>
                  </a:lnTo>
                  <a:lnTo>
                    <a:pt x="19919" y="11913"/>
                  </a:lnTo>
                  <a:lnTo>
                    <a:pt x="19621" y="11824"/>
                  </a:lnTo>
                  <a:lnTo>
                    <a:pt x="19441" y="11556"/>
                  </a:lnTo>
                  <a:lnTo>
                    <a:pt x="19380" y="10842"/>
                  </a:lnTo>
                  <a:lnTo>
                    <a:pt x="19320" y="10579"/>
                  </a:lnTo>
                  <a:lnTo>
                    <a:pt x="18781" y="10044"/>
                  </a:lnTo>
                  <a:lnTo>
                    <a:pt x="18600" y="10133"/>
                  </a:lnTo>
                  <a:lnTo>
                    <a:pt x="18299" y="9955"/>
                  </a:lnTo>
                  <a:lnTo>
                    <a:pt x="18239" y="10044"/>
                  </a:lnTo>
                  <a:lnTo>
                    <a:pt x="17941" y="9955"/>
                  </a:lnTo>
                  <a:lnTo>
                    <a:pt x="17579" y="9513"/>
                  </a:lnTo>
                  <a:lnTo>
                    <a:pt x="17700" y="9245"/>
                  </a:lnTo>
                  <a:lnTo>
                    <a:pt x="18001" y="8799"/>
                  </a:lnTo>
                  <a:lnTo>
                    <a:pt x="18121" y="8446"/>
                  </a:lnTo>
                  <a:lnTo>
                    <a:pt x="17941" y="8179"/>
                  </a:lnTo>
                  <a:lnTo>
                    <a:pt x="17640" y="8179"/>
                  </a:lnTo>
                  <a:lnTo>
                    <a:pt x="17341" y="7911"/>
                  </a:lnTo>
                  <a:lnTo>
                    <a:pt x="17221" y="7554"/>
                  </a:lnTo>
                  <a:lnTo>
                    <a:pt x="16980" y="7376"/>
                  </a:lnTo>
                  <a:lnTo>
                    <a:pt x="16679" y="7376"/>
                  </a:lnTo>
                  <a:lnTo>
                    <a:pt x="16320" y="7023"/>
                  </a:lnTo>
                  <a:lnTo>
                    <a:pt x="16080" y="6845"/>
                  </a:lnTo>
                  <a:lnTo>
                    <a:pt x="16019" y="6220"/>
                  </a:lnTo>
                  <a:lnTo>
                    <a:pt x="16140" y="5957"/>
                  </a:lnTo>
                  <a:lnTo>
                    <a:pt x="15899" y="5778"/>
                  </a:lnTo>
                  <a:lnTo>
                    <a:pt x="15480" y="5778"/>
                  </a:lnTo>
                  <a:lnTo>
                    <a:pt x="15300" y="6046"/>
                  </a:lnTo>
                  <a:lnTo>
                    <a:pt x="14941" y="6046"/>
                  </a:lnTo>
                  <a:lnTo>
                    <a:pt x="14640" y="5689"/>
                  </a:lnTo>
                  <a:lnTo>
                    <a:pt x="14640" y="4890"/>
                  </a:lnTo>
                  <a:lnTo>
                    <a:pt x="14821" y="4444"/>
                  </a:lnTo>
                  <a:lnTo>
                    <a:pt x="14881" y="4266"/>
                  </a:lnTo>
                  <a:lnTo>
                    <a:pt x="14941" y="3735"/>
                  </a:lnTo>
                  <a:lnTo>
                    <a:pt x="14881" y="3378"/>
                  </a:lnTo>
                  <a:lnTo>
                    <a:pt x="14580" y="2400"/>
                  </a:lnTo>
                  <a:lnTo>
                    <a:pt x="14101" y="1597"/>
                  </a:lnTo>
                  <a:lnTo>
                    <a:pt x="14041" y="1245"/>
                  </a:lnTo>
                  <a:lnTo>
                    <a:pt x="13679" y="799"/>
                  </a:lnTo>
                  <a:lnTo>
                    <a:pt x="13800" y="710"/>
                  </a:lnTo>
                  <a:lnTo>
                    <a:pt x="13800" y="353"/>
                  </a:lnTo>
                  <a:lnTo>
                    <a:pt x="13619" y="0"/>
                  </a:lnTo>
                  <a:close/>
                </a:path>
              </a:pathLst>
            </a:custGeom>
            <a:solidFill>
              <a:srgbClr val="CCD4D9"/>
            </a:solidFill>
            <a:ln w="12700" cap="flat">
              <a:noFill/>
              <a:miter lim="400000"/>
            </a:ln>
            <a:effectLst/>
          </p:spPr>
          <p:txBody>
            <a:bodyPr wrap="square" lIns="0" tIns="0" rIns="0" bIns="0" numCol="1" anchor="ctr">
              <a:noAutofit/>
            </a:bodyPr>
            <a:lstStyle/>
            <a:p>
              <a:pPr defTabSz="342900">
                <a:lnSpc>
                  <a:spcPct val="100000"/>
                </a:lnSpc>
                <a:spcBef>
                  <a:spcPts val="0"/>
                </a:spcBef>
                <a:defRPr sz="1400">
                  <a:latin typeface="Arial"/>
                  <a:ea typeface="Arial"/>
                  <a:cs typeface="Arial"/>
                  <a:sym typeface="Arial"/>
                </a:defRPr>
              </a:pPr>
              <a:endParaRPr sz="525"/>
            </a:p>
          </p:txBody>
        </p:sp>
        <p:sp>
          <p:nvSpPr>
            <p:cNvPr id="187" name="Google Shape;10592;p32">
              <a:extLst>
                <a:ext uri="{FF2B5EF4-FFF2-40B4-BE49-F238E27FC236}">
                  <a16:creationId xmlns:a16="http://schemas.microsoft.com/office/drawing/2014/main" id="{31F5D7DE-3ECA-2F93-9D79-E4B2E749D122}"/>
                </a:ext>
              </a:extLst>
            </p:cNvPr>
            <p:cNvSpPr/>
            <p:nvPr/>
          </p:nvSpPr>
          <p:spPr>
            <a:xfrm>
              <a:off x="12102402" y="6376857"/>
              <a:ext cx="1115125" cy="989988"/>
            </a:xfrm>
            <a:custGeom>
              <a:avLst/>
              <a:gdLst/>
              <a:ahLst/>
              <a:cxnLst>
                <a:cxn ang="0">
                  <a:pos x="wd2" y="hd2"/>
                </a:cxn>
                <a:cxn ang="5400000">
                  <a:pos x="wd2" y="hd2"/>
                </a:cxn>
                <a:cxn ang="10800000">
                  <a:pos x="wd2" y="hd2"/>
                </a:cxn>
                <a:cxn ang="16200000">
                  <a:pos x="wd2" y="hd2"/>
                </a:cxn>
              </a:cxnLst>
              <a:rect l="0" t="0" r="r" b="b"/>
              <a:pathLst>
                <a:path w="21600" h="21600" extrusionOk="0">
                  <a:moveTo>
                    <a:pt x="2580" y="0"/>
                  </a:moveTo>
                  <a:lnTo>
                    <a:pt x="2529" y="107"/>
                  </a:lnTo>
                  <a:lnTo>
                    <a:pt x="2630" y="653"/>
                  </a:lnTo>
                  <a:lnTo>
                    <a:pt x="2783" y="814"/>
                  </a:lnTo>
                  <a:lnTo>
                    <a:pt x="2478" y="1251"/>
                  </a:lnTo>
                  <a:lnTo>
                    <a:pt x="1617" y="1794"/>
                  </a:lnTo>
                  <a:lnTo>
                    <a:pt x="1617" y="2013"/>
                  </a:lnTo>
                  <a:lnTo>
                    <a:pt x="1366" y="2338"/>
                  </a:lnTo>
                  <a:lnTo>
                    <a:pt x="1061" y="2338"/>
                  </a:lnTo>
                  <a:lnTo>
                    <a:pt x="861" y="2502"/>
                  </a:lnTo>
                  <a:lnTo>
                    <a:pt x="861" y="2720"/>
                  </a:lnTo>
                  <a:lnTo>
                    <a:pt x="810" y="2881"/>
                  </a:lnTo>
                  <a:lnTo>
                    <a:pt x="960" y="3373"/>
                  </a:lnTo>
                  <a:lnTo>
                    <a:pt x="960" y="3698"/>
                  </a:lnTo>
                  <a:lnTo>
                    <a:pt x="861" y="3807"/>
                  </a:lnTo>
                  <a:lnTo>
                    <a:pt x="861" y="3916"/>
                  </a:lnTo>
                  <a:lnTo>
                    <a:pt x="810" y="4080"/>
                  </a:lnTo>
                  <a:lnTo>
                    <a:pt x="708" y="4351"/>
                  </a:lnTo>
                  <a:lnTo>
                    <a:pt x="455" y="4460"/>
                  </a:lnTo>
                  <a:lnTo>
                    <a:pt x="353" y="4515"/>
                  </a:lnTo>
                  <a:lnTo>
                    <a:pt x="203" y="4515"/>
                  </a:lnTo>
                  <a:lnTo>
                    <a:pt x="51" y="4678"/>
                  </a:lnTo>
                  <a:lnTo>
                    <a:pt x="51" y="5222"/>
                  </a:lnTo>
                  <a:lnTo>
                    <a:pt x="203" y="5276"/>
                  </a:lnTo>
                  <a:lnTo>
                    <a:pt x="353" y="5604"/>
                  </a:lnTo>
                  <a:lnTo>
                    <a:pt x="353" y="6637"/>
                  </a:lnTo>
                  <a:lnTo>
                    <a:pt x="455" y="7180"/>
                  </a:lnTo>
                  <a:lnTo>
                    <a:pt x="455" y="8160"/>
                  </a:lnTo>
                  <a:lnTo>
                    <a:pt x="607" y="8543"/>
                  </a:lnTo>
                  <a:lnTo>
                    <a:pt x="505" y="9357"/>
                  </a:lnTo>
                  <a:lnTo>
                    <a:pt x="455" y="9521"/>
                  </a:lnTo>
                  <a:lnTo>
                    <a:pt x="556" y="9848"/>
                  </a:lnTo>
                  <a:lnTo>
                    <a:pt x="607" y="10392"/>
                  </a:lnTo>
                  <a:lnTo>
                    <a:pt x="505" y="10610"/>
                  </a:lnTo>
                  <a:lnTo>
                    <a:pt x="203" y="10881"/>
                  </a:lnTo>
                  <a:lnTo>
                    <a:pt x="102" y="10990"/>
                  </a:lnTo>
                  <a:lnTo>
                    <a:pt x="0" y="11154"/>
                  </a:lnTo>
                  <a:lnTo>
                    <a:pt x="203" y="11318"/>
                  </a:lnTo>
                  <a:lnTo>
                    <a:pt x="505" y="11806"/>
                  </a:lnTo>
                  <a:lnTo>
                    <a:pt x="759" y="12405"/>
                  </a:lnTo>
                  <a:lnTo>
                    <a:pt x="861" y="12514"/>
                  </a:lnTo>
                  <a:lnTo>
                    <a:pt x="960" y="12839"/>
                  </a:lnTo>
                  <a:lnTo>
                    <a:pt x="861" y="13057"/>
                  </a:lnTo>
                  <a:lnTo>
                    <a:pt x="960" y="13440"/>
                  </a:lnTo>
                  <a:lnTo>
                    <a:pt x="1061" y="13655"/>
                  </a:lnTo>
                  <a:lnTo>
                    <a:pt x="1112" y="13928"/>
                  </a:lnTo>
                  <a:lnTo>
                    <a:pt x="1315" y="14147"/>
                  </a:lnTo>
                  <a:lnTo>
                    <a:pt x="2377" y="14147"/>
                  </a:lnTo>
                  <a:lnTo>
                    <a:pt x="2630" y="14308"/>
                  </a:lnTo>
                  <a:lnTo>
                    <a:pt x="2834" y="14690"/>
                  </a:lnTo>
                  <a:lnTo>
                    <a:pt x="3085" y="15289"/>
                  </a:lnTo>
                  <a:lnTo>
                    <a:pt x="3237" y="15398"/>
                  </a:lnTo>
                  <a:lnTo>
                    <a:pt x="3390" y="15616"/>
                  </a:lnTo>
                  <a:lnTo>
                    <a:pt x="3590" y="15832"/>
                  </a:lnTo>
                  <a:lnTo>
                    <a:pt x="6020" y="16430"/>
                  </a:lnTo>
                  <a:lnTo>
                    <a:pt x="6272" y="16703"/>
                  </a:lnTo>
                  <a:lnTo>
                    <a:pt x="7536" y="16160"/>
                  </a:lnTo>
                  <a:lnTo>
                    <a:pt x="9054" y="15507"/>
                  </a:lnTo>
                  <a:lnTo>
                    <a:pt x="20285" y="21600"/>
                  </a:lnTo>
                  <a:lnTo>
                    <a:pt x="20285" y="21056"/>
                  </a:lnTo>
                  <a:lnTo>
                    <a:pt x="21600" y="20947"/>
                  </a:lnTo>
                  <a:lnTo>
                    <a:pt x="21044" y="6093"/>
                  </a:lnTo>
                  <a:lnTo>
                    <a:pt x="20841" y="5331"/>
                  </a:lnTo>
                  <a:lnTo>
                    <a:pt x="20742" y="4951"/>
                  </a:lnTo>
                  <a:lnTo>
                    <a:pt x="20841" y="4460"/>
                  </a:lnTo>
                  <a:lnTo>
                    <a:pt x="21044" y="3916"/>
                  </a:lnTo>
                  <a:lnTo>
                    <a:pt x="21044" y="3589"/>
                  </a:lnTo>
                  <a:lnTo>
                    <a:pt x="20942" y="3154"/>
                  </a:lnTo>
                  <a:lnTo>
                    <a:pt x="21044" y="2556"/>
                  </a:lnTo>
                  <a:lnTo>
                    <a:pt x="21095" y="2283"/>
                  </a:lnTo>
                  <a:lnTo>
                    <a:pt x="20993" y="1904"/>
                  </a:lnTo>
                  <a:lnTo>
                    <a:pt x="20790" y="1685"/>
                  </a:lnTo>
                  <a:lnTo>
                    <a:pt x="20539" y="1631"/>
                  </a:lnTo>
                  <a:lnTo>
                    <a:pt x="20285" y="1685"/>
                  </a:lnTo>
                  <a:lnTo>
                    <a:pt x="19325" y="1521"/>
                  </a:lnTo>
                  <a:lnTo>
                    <a:pt x="19173" y="1360"/>
                  </a:lnTo>
                  <a:lnTo>
                    <a:pt x="18769" y="1360"/>
                  </a:lnTo>
                  <a:lnTo>
                    <a:pt x="18312" y="1196"/>
                  </a:lnTo>
                  <a:lnTo>
                    <a:pt x="18210" y="978"/>
                  </a:lnTo>
                  <a:lnTo>
                    <a:pt x="18312" y="923"/>
                  </a:lnTo>
                  <a:lnTo>
                    <a:pt x="18261" y="814"/>
                  </a:lnTo>
                  <a:lnTo>
                    <a:pt x="17705" y="434"/>
                  </a:lnTo>
                  <a:lnTo>
                    <a:pt x="17403" y="434"/>
                  </a:lnTo>
                  <a:lnTo>
                    <a:pt x="16946" y="325"/>
                  </a:lnTo>
                  <a:lnTo>
                    <a:pt x="16796" y="270"/>
                  </a:lnTo>
                  <a:lnTo>
                    <a:pt x="16644" y="380"/>
                  </a:lnTo>
                  <a:lnTo>
                    <a:pt x="16390" y="161"/>
                  </a:lnTo>
                  <a:lnTo>
                    <a:pt x="16237" y="161"/>
                  </a:lnTo>
                  <a:lnTo>
                    <a:pt x="15783" y="434"/>
                  </a:lnTo>
                  <a:lnTo>
                    <a:pt x="15125" y="544"/>
                  </a:lnTo>
                  <a:lnTo>
                    <a:pt x="14518" y="814"/>
                  </a:lnTo>
                  <a:lnTo>
                    <a:pt x="14214" y="1142"/>
                  </a:lnTo>
                  <a:lnTo>
                    <a:pt x="14115" y="1521"/>
                  </a:lnTo>
                  <a:lnTo>
                    <a:pt x="13962" y="1740"/>
                  </a:lnTo>
                  <a:lnTo>
                    <a:pt x="13912" y="2502"/>
                  </a:lnTo>
                  <a:lnTo>
                    <a:pt x="14163" y="2881"/>
                  </a:lnTo>
                  <a:lnTo>
                    <a:pt x="14366" y="3537"/>
                  </a:lnTo>
                  <a:lnTo>
                    <a:pt x="14214" y="3862"/>
                  </a:lnTo>
                  <a:lnTo>
                    <a:pt x="13861" y="4244"/>
                  </a:lnTo>
                  <a:lnTo>
                    <a:pt x="13759" y="4405"/>
                  </a:lnTo>
                  <a:lnTo>
                    <a:pt x="13356" y="4788"/>
                  </a:lnTo>
                  <a:lnTo>
                    <a:pt x="13000" y="4951"/>
                  </a:lnTo>
                  <a:lnTo>
                    <a:pt x="12444" y="4678"/>
                  </a:lnTo>
                  <a:lnTo>
                    <a:pt x="11888" y="4189"/>
                  </a:lnTo>
                  <a:lnTo>
                    <a:pt x="11433" y="3862"/>
                  </a:lnTo>
                  <a:lnTo>
                    <a:pt x="10827" y="3427"/>
                  </a:lnTo>
                  <a:lnTo>
                    <a:pt x="9814" y="3045"/>
                  </a:lnTo>
                  <a:lnTo>
                    <a:pt x="9359" y="2991"/>
                  </a:lnTo>
                  <a:lnTo>
                    <a:pt x="9156" y="3045"/>
                  </a:lnTo>
                  <a:lnTo>
                    <a:pt x="8651" y="3045"/>
                  </a:lnTo>
                  <a:lnTo>
                    <a:pt x="8194" y="2775"/>
                  </a:lnTo>
                  <a:lnTo>
                    <a:pt x="7790" y="1904"/>
                  </a:lnTo>
                  <a:lnTo>
                    <a:pt x="7790" y="1415"/>
                  </a:lnTo>
                  <a:lnTo>
                    <a:pt x="7386" y="923"/>
                  </a:lnTo>
                  <a:lnTo>
                    <a:pt x="6525" y="814"/>
                  </a:lnTo>
                  <a:lnTo>
                    <a:pt x="6071" y="434"/>
                  </a:lnTo>
                  <a:lnTo>
                    <a:pt x="5312" y="434"/>
                  </a:lnTo>
                  <a:lnTo>
                    <a:pt x="4857" y="270"/>
                  </a:lnTo>
                  <a:lnTo>
                    <a:pt x="3844" y="434"/>
                  </a:lnTo>
                  <a:lnTo>
                    <a:pt x="3136" y="325"/>
                  </a:lnTo>
                  <a:lnTo>
                    <a:pt x="2884" y="52"/>
                  </a:lnTo>
                  <a:lnTo>
                    <a:pt x="2580" y="0"/>
                  </a:lnTo>
                  <a:close/>
                </a:path>
              </a:pathLst>
            </a:custGeom>
            <a:solidFill>
              <a:srgbClr val="CCD4D8"/>
            </a:solidFill>
            <a:ln w="12700" cap="flat">
              <a:noFill/>
              <a:miter lim="400000"/>
            </a:ln>
            <a:effectLst/>
          </p:spPr>
          <p:txBody>
            <a:bodyPr wrap="square" lIns="0" tIns="0" rIns="0" bIns="0" numCol="1" anchor="ctr">
              <a:noAutofit/>
            </a:bodyPr>
            <a:lstStyle/>
            <a:p>
              <a:pPr defTabSz="342900">
                <a:lnSpc>
                  <a:spcPct val="100000"/>
                </a:lnSpc>
                <a:spcBef>
                  <a:spcPts val="0"/>
                </a:spcBef>
                <a:defRPr sz="1400">
                  <a:latin typeface="Arial"/>
                  <a:ea typeface="Arial"/>
                  <a:cs typeface="Arial"/>
                  <a:sym typeface="Arial"/>
                </a:defRPr>
              </a:pPr>
              <a:endParaRPr sz="525"/>
            </a:p>
          </p:txBody>
        </p:sp>
        <p:sp>
          <p:nvSpPr>
            <p:cNvPr id="188" name="Google Shape;10593;p32">
              <a:extLst>
                <a:ext uri="{FF2B5EF4-FFF2-40B4-BE49-F238E27FC236}">
                  <a16:creationId xmlns:a16="http://schemas.microsoft.com/office/drawing/2014/main" id="{8339046F-CE35-9E9F-E07E-361C8D304713}"/>
                </a:ext>
              </a:extLst>
            </p:cNvPr>
            <p:cNvSpPr/>
            <p:nvPr/>
          </p:nvSpPr>
          <p:spPr>
            <a:xfrm>
              <a:off x="11961361" y="6052535"/>
              <a:ext cx="284713" cy="531230"/>
            </a:xfrm>
            <a:custGeom>
              <a:avLst/>
              <a:gdLst/>
              <a:ahLst/>
              <a:cxnLst>
                <a:cxn ang="0">
                  <a:pos x="wd2" y="hd2"/>
                </a:cxn>
                <a:cxn ang="5400000">
                  <a:pos x="wd2" y="hd2"/>
                </a:cxn>
                <a:cxn ang="10800000">
                  <a:pos x="wd2" y="hd2"/>
                </a:cxn>
                <a:cxn ang="16200000">
                  <a:pos x="wd2" y="hd2"/>
                </a:cxn>
              </a:cxnLst>
              <a:rect l="0" t="0" r="r" b="b"/>
              <a:pathLst>
                <a:path w="21600" h="21600" extrusionOk="0">
                  <a:moveTo>
                    <a:pt x="11685" y="0"/>
                  </a:moveTo>
                  <a:lnTo>
                    <a:pt x="10502" y="102"/>
                  </a:lnTo>
                  <a:lnTo>
                    <a:pt x="10502" y="509"/>
                  </a:lnTo>
                  <a:lnTo>
                    <a:pt x="9706" y="102"/>
                  </a:lnTo>
                  <a:lnTo>
                    <a:pt x="8125" y="204"/>
                  </a:lnTo>
                  <a:lnTo>
                    <a:pt x="6146" y="712"/>
                  </a:lnTo>
                  <a:lnTo>
                    <a:pt x="4953" y="1318"/>
                  </a:lnTo>
                  <a:lnTo>
                    <a:pt x="4754" y="1725"/>
                  </a:lnTo>
                  <a:lnTo>
                    <a:pt x="4953" y="2132"/>
                  </a:lnTo>
                  <a:lnTo>
                    <a:pt x="4754" y="2840"/>
                  </a:lnTo>
                  <a:lnTo>
                    <a:pt x="4754" y="3756"/>
                  </a:lnTo>
                  <a:lnTo>
                    <a:pt x="3769" y="5074"/>
                  </a:lnTo>
                  <a:lnTo>
                    <a:pt x="4157" y="5782"/>
                  </a:lnTo>
                  <a:lnTo>
                    <a:pt x="4754" y="6291"/>
                  </a:lnTo>
                  <a:lnTo>
                    <a:pt x="4953" y="6392"/>
                  </a:lnTo>
                  <a:lnTo>
                    <a:pt x="4555" y="6693"/>
                  </a:lnTo>
                  <a:lnTo>
                    <a:pt x="3958" y="7100"/>
                  </a:lnTo>
                  <a:lnTo>
                    <a:pt x="4754" y="7405"/>
                  </a:lnTo>
                  <a:lnTo>
                    <a:pt x="4157" y="7710"/>
                  </a:lnTo>
                  <a:lnTo>
                    <a:pt x="3958" y="8723"/>
                  </a:lnTo>
                  <a:lnTo>
                    <a:pt x="3172" y="8927"/>
                  </a:lnTo>
                  <a:lnTo>
                    <a:pt x="2775" y="9329"/>
                  </a:lnTo>
                  <a:lnTo>
                    <a:pt x="1979" y="9431"/>
                  </a:lnTo>
                  <a:lnTo>
                    <a:pt x="795" y="10245"/>
                  </a:lnTo>
                  <a:lnTo>
                    <a:pt x="0" y="11462"/>
                  </a:lnTo>
                  <a:lnTo>
                    <a:pt x="597" y="11665"/>
                  </a:lnTo>
                  <a:lnTo>
                    <a:pt x="994" y="12373"/>
                  </a:lnTo>
                  <a:lnTo>
                    <a:pt x="795" y="12678"/>
                  </a:lnTo>
                  <a:lnTo>
                    <a:pt x="1581" y="13284"/>
                  </a:lnTo>
                  <a:lnTo>
                    <a:pt x="1979" y="13284"/>
                  </a:lnTo>
                  <a:lnTo>
                    <a:pt x="3769" y="13996"/>
                  </a:lnTo>
                  <a:lnTo>
                    <a:pt x="3958" y="14704"/>
                  </a:lnTo>
                  <a:lnTo>
                    <a:pt x="5151" y="14907"/>
                  </a:lnTo>
                  <a:lnTo>
                    <a:pt x="5748" y="15213"/>
                  </a:lnTo>
                  <a:lnTo>
                    <a:pt x="6733" y="15314"/>
                  </a:lnTo>
                  <a:lnTo>
                    <a:pt x="7926" y="16022"/>
                  </a:lnTo>
                  <a:lnTo>
                    <a:pt x="11496" y="21600"/>
                  </a:lnTo>
                  <a:lnTo>
                    <a:pt x="12083" y="21600"/>
                  </a:lnTo>
                  <a:lnTo>
                    <a:pt x="12481" y="21498"/>
                  </a:lnTo>
                  <a:lnTo>
                    <a:pt x="13475" y="21295"/>
                  </a:lnTo>
                  <a:lnTo>
                    <a:pt x="13873" y="20791"/>
                  </a:lnTo>
                  <a:lnTo>
                    <a:pt x="14072" y="20485"/>
                  </a:lnTo>
                  <a:lnTo>
                    <a:pt x="14072" y="20282"/>
                  </a:lnTo>
                  <a:lnTo>
                    <a:pt x="14460" y="20078"/>
                  </a:lnTo>
                  <a:lnTo>
                    <a:pt x="14460" y="19472"/>
                  </a:lnTo>
                  <a:lnTo>
                    <a:pt x="13873" y="18557"/>
                  </a:lnTo>
                  <a:lnTo>
                    <a:pt x="14072" y="18256"/>
                  </a:lnTo>
                  <a:lnTo>
                    <a:pt x="14072" y="17849"/>
                  </a:lnTo>
                  <a:lnTo>
                    <a:pt x="14858" y="17544"/>
                  </a:lnTo>
                  <a:lnTo>
                    <a:pt x="16051" y="17544"/>
                  </a:lnTo>
                  <a:lnTo>
                    <a:pt x="17036" y="16938"/>
                  </a:lnTo>
                  <a:lnTo>
                    <a:pt x="17036" y="16531"/>
                  </a:lnTo>
                  <a:lnTo>
                    <a:pt x="20407" y="15518"/>
                  </a:lnTo>
                  <a:lnTo>
                    <a:pt x="21600" y="14704"/>
                  </a:lnTo>
                  <a:lnTo>
                    <a:pt x="21003" y="14403"/>
                  </a:lnTo>
                  <a:lnTo>
                    <a:pt x="20606" y="13386"/>
                  </a:lnTo>
                  <a:lnTo>
                    <a:pt x="20805" y="13187"/>
                  </a:lnTo>
                  <a:lnTo>
                    <a:pt x="20407" y="12983"/>
                  </a:lnTo>
                  <a:lnTo>
                    <a:pt x="18627" y="12474"/>
                  </a:lnTo>
                  <a:lnTo>
                    <a:pt x="18428" y="12271"/>
                  </a:lnTo>
                  <a:lnTo>
                    <a:pt x="18428" y="11864"/>
                  </a:lnTo>
                  <a:lnTo>
                    <a:pt x="17632" y="11665"/>
                  </a:lnTo>
                  <a:lnTo>
                    <a:pt x="17433" y="11767"/>
                  </a:lnTo>
                  <a:lnTo>
                    <a:pt x="17433" y="11966"/>
                  </a:lnTo>
                  <a:lnTo>
                    <a:pt x="16837" y="12169"/>
                  </a:lnTo>
                  <a:lnTo>
                    <a:pt x="16051" y="11966"/>
                  </a:lnTo>
                  <a:lnTo>
                    <a:pt x="15852" y="11462"/>
                  </a:lnTo>
                  <a:lnTo>
                    <a:pt x="15057" y="11665"/>
                  </a:lnTo>
                  <a:lnTo>
                    <a:pt x="13475" y="10953"/>
                  </a:lnTo>
                  <a:lnTo>
                    <a:pt x="12680" y="10245"/>
                  </a:lnTo>
                  <a:lnTo>
                    <a:pt x="13077" y="9329"/>
                  </a:lnTo>
                  <a:lnTo>
                    <a:pt x="15852" y="8418"/>
                  </a:lnTo>
                  <a:lnTo>
                    <a:pt x="17433" y="7609"/>
                  </a:lnTo>
                  <a:lnTo>
                    <a:pt x="17831" y="7303"/>
                  </a:lnTo>
                  <a:lnTo>
                    <a:pt x="17433" y="7100"/>
                  </a:lnTo>
                  <a:lnTo>
                    <a:pt x="17831" y="6693"/>
                  </a:lnTo>
                  <a:lnTo>
                    <a:pt x="17632" y="6291"/>
                  </a:lnTo>
                  <a:lnTo>
                    <a:pt x="17433" y="6189"/>
                  </a:lnTo>
                  <a:lnTo>
                    <a:pt x="17433" y="5273"/>
                  </a:lnTo>
                  <a:lnTo>
                    <a:pt x="15653" y="4871"/>
                  </a:lnTo>
                  <a:lnTo>
                    <a:pt x="14460" y="4056"/>
                  </a:lnTo>
                  <a:lnTo>
                    <a:pt x="14659" y="3247"/>
                  </a:lnTo>
                  <a:lnTo>
                    <a:pt x="15852" y="2840"/>
                  </a:lnTo>
                  <a:lnTo>
                    <a:pt x="16051" y="2336"/>
                  </a:lnTo>
                  <a:lnTo>
                    <a:pt x="17036" y="1522"/>
                  </a:lnTo>
                  <a:lnTo>
                    <a:pt x="17036" y="1018"/>
                  </a:lnTo>
                  <a:lnTo>
                    <a:pt x="16647" y="712"/>
                  </a:lnTo>
                  <a:lnTo>
                    <a:pt x="14659" y="1624"/>
                  </a:lnTo>
                  <a:lnTo>
                    <a:pt x="14072" y="2031"/>
                  </a:lnTo>
                  <a:lnTo>
                    <a:pt x="13475" y="1827"/>
                  </a:lnTo>
                  <a:lnTo>
                    <a:pt x="12680" y="814"/>
                  </a:lnTo>
                  <a:lnTo>
                    <a:pt x="12083" y="814"/>
                  </a:lnTo>
                  <a:lnTo>
                    <a:pt x="12083" y="305"/>
                  </a:lnTo>
                  <a:lnTo>
                    <a:pt x="11685" y="0"/>
                  </a:lnTo>
                  <a:close/>
                </a:path>
              </a:pathLst>
            </a:custGeom>
            <a:solidFill>
              <a:srgbClr val="CCD4DA"/>
            </a:solidFill>
            <a:ln w="12700" cap="flat">
              <a:noFill/>
              <a:miter lim="400000"/>
            </a:ln>
            <a:effectLst/>
          </p:spPr>
          <p:txBody>
            <a:bodyPr wrap="square" lIns="0" tIns="0" rIns="0" bIns="0" numCol="1" anchor="ctr">
              <a:noAutofit/>
            </a:bodyPr>
            <a:lstStyle/>
            <a:p>
              <a:pPr defTabSz="342900">
                <a:lnSpc>
                  <a:spcPct val="100000"/>
                </a:lnSpc>
                <a:spcBef>
                  <a:spcPts val="0"/>
                </a:spcBef>
                <a:defRPr sz="1400">
                  <a:latin typeface="Arial"/>
                  <a:ea typeface="Arial"/>
                  <a:cs typeface="Arial"/>
                  <a:sym typeface="Arial"/>
                </a:defRPr>
              </a:pPr>
              <a:endParaRPr sz="525"/>
            </a:p>
          </p:txBody>
        </p:sp>
        <p:sp>
          <p:nvSpPr>
            <p:cNvPr id="189" name="Google Shape;10594;p32">
              <a:extLst>
                <a:ext uri="{FF2B5EF4-FFF2-40B4-BE49-F238E27FC236}">
                  <a16:creationId xmlns:a16="http://schemas.microsoft.com/office/drawing/2014/main" id="{B828BF11-347F-5BE7-6230-95B77DDBC630}"/>
                </a:ext>
              </a:extLst>
            </p:cNvPr>
            <p:cNvSpPr/>
            <p:nvPr/>
          </p:nvSpPr>
          <p:spPr>
            <a:xfrm>
              <a:off x="10840987" y="6070062"/>
              <a:ext cx="1446777" cy="1336706"/>
            </a:xfrm>
            <a:custGeom>
              <a:avLst/>
              <a:gdLst/>
              <a:ahLst/>
              <a:cxnLst>
                <a:cxn ang="0">
                  <a:pos x="wd2" y="hd2"/>
                </a:cxn>
                <a:cxn ang="5400000">
                  <a:pos x="wd2" y="hd2"/>
                </a:cxn>
                <a:cxn ang="10800000">
                  <a:pos x="wd2" y="hd2"/>
                </a:cxn>
                <a:cxn ang="16200000">
                  <a:pos x="wd2" y="hd2"/>
                </a:cxn>
              </a:cxnLst>
              <a:rect l="0" t="0" r="r" b="b"/>
              <a:pathLst>
                <a:path w="21600" h="21600" extrusionOk="0">
                  <a:moveTo>
                    <a:pt x="15478" y="0"/>
                  </a:moveTo>
                  <a:lnTo>
                    <a:pt x="15206" y="40"/>
                  </a:lnTo>
                  <a:lnTo>
                    <a:pt x="15167" y="202"/>
                  </a:lnTo>
                  <a:lnTo>
                    <a:pt x="14971" y="241"/>
                  </a:lnTo>
                  <a:lnTo>
                    <a:pt x="14895" y="403"/>
                  </a:lnTo>
                  <a:lnTo>
                    <a:pt x="14739" y="362"/>
                  </a:lnTo>
                  <a:lnTo>
                    <a:pt x="14543" y="362"/>
                  </a:lnTo>
                  <a:lnTo>
                    <a:pt x="14349" y="564"/>
                  </a:lnTo>
                  <a:lnTo>
                    <a:pt x="14114" y="564"/>
                  </a:lnTo>
                  <a:lnTo>
                    <a:pt x="13958" y="322"/>
                  </a:lnTo>
                  <a:lnTo>
                    <a:pt x="13647" y="322"/>
                  </a:lnTo>
                  <a:lnTo>
                    <a:pt x="13529" y="241"/>
                  </a:lnTo>
                  <a:lnTo>
                    <a:pt x="13257" y="322"/>
                  </a:lnTo>
                  <a:lnTo>
                    <a:pt x="13022" y="241"/>
                  </a:lnTo>
                  <a:lnTo>
                    <a:pt x="12944" y="322"/>
                  </a:lnTo>
                  <a:lnTo>
                    <a:pt x="12750" y="202"/>
                  </a:lnTo>
                  <a:lnTo>
                    <a:pt x="12594" y="241"/>
                  </a:lnTo>
                  <a:lnTo>
                    <a:pt x="12476" y="524"/>
                  </a:lnTo>
                  <a:lnTo>
                    <a:pt x="12243" y="524"/>
                  </a:lnTo>
                  <a:lnTo>
                    <a:pt x="12048" y="403"/>
                  </a:lnTo>
                  <a:lnTo>
                    <a:pt x="11776" y="645"/>
                  </a:lnTo>
                  <a:lnTo>
                    <a:pt x="11619" y="645"/>
                  </a:lnTo>
                  <a:lnTo>
                    <a:pt x="11384" y="524"/>
                  </a:lnTo>
                  <a:lnTo>
                    <a:pt x="11112" y="605"/>
                  </a:lnTo>
                  <a:lnTo>
                    <a:pt x="10488" y="605"/>
                  </a:lnTo>
                  <a:lnTo>
                    <a:pt x="9942" y="1007"/>
                  </a:lnTo>
                  <a:lnTo>
                    <a:pt x="9670" y="1048"/>
                  </a:lnTo>
                  <a:lnTo>
                    <a:pt x="9513" y="1048"/>
                  </a:lnTo>
                  <a:lnTo>
                    <a:pt x="9280" y="1210"/>
                  </a:lnTo>
                  <a:lnTo>
                    <a:pt x="9241" y="1369"/>
                  </a:lnTo>
                  <a:lnTo>
                    <a:pt x="9124" y="1572"/>
                  </a:lnTo>
                  <a:lnTo>
                    <a:pt x="8967" y="1572"/>
                  </a:lnTo>
                  <a:lnTo>
                    <a:pt x="8928" y="1531"/>
                  </a:lnTo>
                  <a:lnTo>
                    <a:pt x="8773" y="1531"/>
                  </a:lnTo>
                  <a:lnTo>
                    <a:pt x="8656" y="1572"/>
                  </a:lnTo>
                  <a:lnTo>
                    <a:pt x="8578" y="1653"/>
                  </a:lnTo>
                  <a:lnTo>
                    <a:pt x="8304" y="1733"/>
                  </a:lnTo>
                  <a:lnTo>
                    <a:pt x="8071" y="1812"/>
                  </a:lnTo>
                  <a:lnTo>
                    <a:pt x="7914" y="1974"/>
                  </a:lnTo>
                  <a:lnTo>
                    <a:pt x="7875" y="2055"/>
                  </a:lnTo>
                  <a:lnTo>
                    <a:pt x="7681" y="2336"/>
                  </a:lnTo>
                  <a:lnTo>
                    <a:pt x="7329" y="2417"/>
                  </a:lnTo>
                  <a:lnTo>
                    <a:pt x="7018" y="2417"/>
                  </a:lnTo>
                  <a:lnTo>
                    <a:pt x="7135" y="2579"/>
                  </a:lnTo>
                  <a:lnTo>
                    <a:pt x="7175" y="2660"/>
                  </a:lnTo>
                  <a:lnTo>
                    <a:pt x="7290" y="2860"/>
                  </a:lnTo>
                  <a:lnTo>
                    <a:pt x="7329" y="3062"/>
                  </a:lnTo>
                  <a:lnTo>
                    <a:pt x="7368" y="3143"/>
                  </a:lnTo>
                  <a:lnTo>
                    <a:pt x="7368" y="3948"/>
                  </a:lnTo>
                  <a:lnTo>
                    <a:pt x="7407" y="4070"/>
                  </a:lnTo>
                  <a:lnTo>
                    <a:pt x="7525" y="4958"/>
                  </a:lnTo>
                  <a:lnTo>
                    <a:pt x="7681" y="5239"/>
                  </a:lnTo>
                  <a:lnTo>
                    <a:pt x="7721" y="5481"/>
                  </a:lnTo>
                  <a:lnTo>
                    <a:pt x="7875" y="5481"/>
                  </a:lnTo>
                  <a:lnTo>
                    <a:pt x="7953" y="5601"/>
                  </a:lnTo>
                  <a:lnTo>
                    <a:pt x="8110" y="5641"/>
                  </a:lnTo>
                  <a:lnTo>
                    <a:pt x="8188" y="5682"/>
                  </a:lnTo>
                  <a:lnTo>
                    <a:pt x="8071" y="6005"/>
                  </a:lnTo>
                  <a:lnTo>
                    <a:pt x="8110" y="6084"/>
                  </a:lnTo>
                  <a:lnTo>
                    <a:pt x="7953" y="6286"/>
                  </a:lnTo>
                  <a:lnTo>
                    <a:pt x="6707" y="6286"/>
                  </a:lnTo>
                  <a:lnTo>
                    <a:pt x="6433" y="6367"/>
                  </a:lnTo>
                  <a:lnTo>
                    <a:pt x="6161" y="6770"/>
                  </a:lnTo>
                  <a:lnTo>
                    <a:pt x="5965" y="6972"/>
                  </a:lnTo>
                  <a:lnTo>
                    <a:pt x="5809" y="7213"/>
                  </a:lnTo>
                  <a:lnTo>
                    <a:pt x="5848" y="7577"/>
                  </a:lnTo>
                  <a:lnTo>
                    <a:pt x="5769" y="7818"/>
                  </a:lnTo>
                  <a:lnTo>
                    <a:pt x="5030" y="8301"/>
                  </a:lnTo>
                  <a:lnTo>
                    <a:pt x="3859" y="9027"/>
                  </a:lnTo>
                  <a:lnTo>
                    <a:pt x="3002" y="9511"/>
                  </a:lnTo>
                  <a:lnTo>
                    <a:pt x="2534" y="9632"/>
                  </a:lnTo>
                  <a:lnTo>
                    <a:pt x="2145" y="9632"/>
                  </a:lnTo>
                  <a:lnTo>
                    <a:pt x="1949" y="9711"/>
                  </a:lnTo>
                  <a:lnTo>
                    <a:pt x="1638" y="9711"/>
                  </a:lnTo>
                  <a:lnTo>
                    <a:pt x="1092" y="9832"/>
                  </a:lnTo>
                  <a:lnTo>
                    <a:pt x="740" y="10034"/>
                  </a:lnTo>
                  <a:lnTo>
                    <a:pt x="546" y="10316"/>
                  </a:lnTo>
                  <a:lnTo>
                    <a:pt x="78" y="10680"/>
                  </a:lnTo>
                  <a:lnTo>
                    <a:pt x="78" y="11646"/>
                  </a:lnTo>
                  <a:lnTo>
                    <a:pt x="0" y="11928"/>
                  </a:lnTo>
                  <a:lnTo>
                    <a:pt x="3898" y="14668"/>
                  </a:lnTo>
                  <a:lnTo>
                    <a:pt x="10995" y="19505"/>
                  </a:lnTo>
                  <a:lnTo>
                    <a:pt x="11073" y="19988"/>
                  </a:lnTo>
                  <a:lnTo>
                    <a:pt x="11308" y="20190"/>
                  </a:lnTo>
                  <a:lnTo>
                    <a:pt x="11697" y="20190"/>
                  </a:lnTo>
                  <a:lnTo>
                    <a:pt x="12008" y="20310"/>
                  </a:lnTo>
                  <a:lnTo>
                    <a:pt x="12204" y="20552"/>
                  </a:lnTo>
                  <a:lnTo>
                    <a:pt x="12476" y="20674"/>
                  </a:lnTo>
                  <a:lnTo>
                    <a:pt x="12672" y="20793"/>
                  </a:lnTo>
                  <a:lnTo>
                    <a:pt x="12672" y="20995"/>
                  </a:lnTo>
                  <a:lnTo>
                    <a:pt x="12554" y="21357"/>
                  </a:lnTo>
                  <a:lnTo>
                    <a:pt x="12633" y="21519"/>
                  </a:lnTo>
                  <a:lnTo>
                    <a:pt x="12868" y="21600"/>
                  </a:lnTo>
                  <a:lnTo>
                    <a:pt x="13374" y="21560"/>
                  </a:lnTo>
                  <a:lnTo>
                    <a:pt x="13803" y="21398"/>
                  </a:lnTo>
                  <a:lnTo>
                    <a:pt x="15402" y="20995"/>
                  </a:lnTo>
                  <a:lnTo>
                    <a:pt x="16766" y="19745"/>
                  </a:lnTo>
                  <a:lnTo>
                    <a:pt x="21600" y="16683"/>
                  </a:lnTo>
                  <a:lnTo>
                    <a:pt x="21445" y="16523"/>
                  </a:lnTo>
                  <a:lnTo>
                    <a:pt x="21328" y="16361"/>
                  </a:lnTo>
                  <a:lnTo>
                    <a:pt x="21211" y="16280"/>
                  </a:lnTo>
                  <a:lnTo>
                    <a:pt x="21017" y="15837"/>
                  </a:lnTo>
                  <a:lnTo>
                    <a:pt x="20860" y="15554"/>
                  </a:lnTo>
                  <a:lnTo>
                    <a:pt x="20665" y="15435"/>
                  </a:lnTo>
                  <a:lnTo>
                    <a:pt x="19846" y="15435"/>
                  </a:lnTo>
                  <a:lnTo>
                    <a:pt x="19690" y="15273"/>
                  </a:lnTo>
                  <a:lnTo>
                    <a:pt x="19651" y="15071"/>
                  </a:lnTo>
                  <a:lnTo>
                    <a:pt x="19572" y="14911"/>
                  </a:lnTo>
                  <a:lnTo>
                    <a:pt x="19496" y="14628"/>
                  </a:lnTo>
                  <a:lnTo>
                    <a:pt x="19572" y="14466"/>
                  </a:lnTo>
                  <a:lnTo>
                    <a:pt x="19496" y="14225"/>
                  </a:lnTo>
                  <a:lnTo>
                    <a:pt x="19418" y="14144"/>
                  </a:lnTo>
                  <a:lnTo>
                    <a:pt x="19222" y="13702"/>
                  </a:lnTo>
                  <a:lnTo>
                    <a:pt x="18989" y="13339"/>
                  </a:lnTo>
                  <a:lnTo>
                    <a:pt x="18833" y="13218"/>
                  </a:lnTo>
                  <a:lnTo>
                    <a:pt x="18911" y="13097"/>
                  </a:lnTo>
                  <a:lnTo>
                    <a:pt x="18989" y="13016"/>
                  </a:lnTo>
                  <a:lnTo>
                    <a:pt x="19222" y="12816"/>
                  </a:lnTo>
                  <a:lnTo>
                    <a:pt x="19300" y="12654"/>
                  </a:lnTo>
                  <a:lnTo>
                    <a:pt x="19261" y="12251"/>
                  </a:lnTo>
                  <a:lnTo>
                    <a:pt x="19183" y="12009"/>
                  </a:lnTo>
                  <a:lnTo>
                    <a:pt x="19222" y="11887"/>
                  </a:lnTo>
                  <a:lnTo>
                    <a:pt x="19300" y="11284"/>
                  </a:lnTo>
                  <a:lnTo>
                    <a:pt x="19183" y="11001"/>
                  </a:lnTo>
                  <a:lnTo>
                    <a:pt x="19183" y="10275"/>
                  </a:lnTo>
                  <a:lnTo>
                    <a:pt x="19105" y="9873"/>
                  </a:lnTo>
                  <a:lnTo>
                    <a:pt x="19105" y="9108"/>
                  </a:lnTo>
                  <a:lnTo>
                    <a:pt x="18989" y="8865"/>
                  </a:lnTo>
                  <a:lnTo>
                    <a:pt x="18872" y="8825"/>
                  </a:lnTo>
                  <a:lnTo>
                    <a:pt x="18872" y="8422"/>
                  </a:lnTo>
                  <a:lnTo>
                    <a:pt x="18989" y="8301"/>
                  </a:lnTo>
                  <a:lnTo>
                    <a:pt x="18287" y="6084"/>
                  </a:lnTo>
                  <a:lnTo>
                    <a:pt x="18052" y="5803"/>
                  </a:lnTo>
                  <a:lnTo>
                    <a:pt x="17858" y="5763"/>
                  </a:lnTo>
                  <a:lnTo>
                    <a:pt x="17741" y="5641"/>
                  </a:lnTo>
                  <a:lnTo>
                    <a:pt x="17506" y="5560"/>
                  </a:lnTo>
                  <a:lnTo>
                    <a:pt x="17469" y="5279"/>
                  </a:lnTo>
                  <a:lnTo>
                    <a:pt x="17116" y="4996"/>
                  </a:lnTo>
                  <a:lnTo>
                    <a:pt x="17038" y="4996"/>
                  </a:lnTo>
                  <a:lnTo>
                    <a:pt x="16883" y="4755"/>
                  </a:lnTo>
                  <a:lnTo>
                    <a:pt x="16923" y="4634"/>
                  </a:lnTo>
                  <a:lnTo>
                    <a:pt x="16844" y="4353"/>
                  </a:lnTo>
                  <a:lnTo>
                    <a:pt x="16727" y="4272"/>
                  </a:lnTo>
                  <a:lnTo>
                    <a:pt x="16883" y="3788"/>
                  </a:lnTo>
                  <a:lnTo>
                    <a:pt x="17116" y="3465"/>
                  </a:lnTo>
                  <a:lnTo>
                    <a:pt x="17273" y="3424"/>
                  </a:lnTo>
                  <a:lnTo>
                    <a:pt x="17351" y="3265"/>
                  </a:lnTo>
                  <a:lnTo>
                    <a:pt x="17506" y="3184"/>
                  </a:lnTo>
                  <a:lnTo>
                    <a:pt x="17545" y="2781"/>
                  </a:lnTo>
                  <a:lnTo>
                    <a:pt x="17662" y="2660"/>
                  </a:lnTo>
                  <a:lnTo>
                    <a:pt x="17506" y="2538"/>
                  </a:lnTo>
                  <a:lnTo>
                    <a:pt x="17623" y="2377"/>
                  </a:lnTo>
                  <a:lnTo>
                    <a:pt x="17702" y="2257"/>
                  </a:lnTo>
                  <a:lnTo>
                    <a:pt x="17662" y="2217"/>
                  </a:lnTo>
                  <a:lnTo>
                    <a:pt x="17545" y="2015"/>
                  </a:lnTo>
                  <a:lnTo>
                    <a:pt x="17469" y="1733"/>
                  </a:lnTo>
                  <a:lnTo>
                    <a:pt x="17662" y="1210"/>
                  </a:lnTo>
                  <a:lnTo>
                    <a:pt x="17662" y="846"/>
                  </a:lnTo>
                  <a:lnTo>
                    <a:pt x="17702" y="564"/>
                  </a:lnTo>
                  <a:lnTo>
                    <a:pt x="17662" y="403"/>
                  </a:lnTo>
                  <a:lnTo>
                    <a:pt x="17702" y="241"/>
                  </a:lnTo>
                  <a:lnTo>
                    <a:pt x="17662" y="202"/>
                  </a:lnTo>
                  <a:lnTo>
                    <a:pt x="17312" y="241"/>
                  </a:lnTo>
                  <a:lnTo>
                    <a:pt x="17156" y="202"/>
                  </a:lnTo>
                  <a:lnTo>
                    <a:pt x="16727" y="362"/>
                  </a:lnTo>
                  <a:lnTo>
                    <a:pt x="16492" y="162"/>
                  </a:lnTo>
                  <a:lnTo>
                    <a:pt x="16181" y="40"/>
                  </a:lnTo>
                  <a:lnTo>
                    <a:pt x="16181" y="162"/>
                  </a:lnTo>
                  <a:lnTo>
                    <a:pt x="15985" y="362"/>
                  </a:lnTo>
                  <a:lnTo>
                    <a:pt x="15596" y="322"/>
                  </a:lnTo>
                  <a:lnTo>
                    <a:pt x="15596" y="121"/>
                  </a:lnTo>
                  <a:lnTo>
                    <a:pt x="15478" y="0"/>
                  </a:lnTo>
                  <a:close/>
                </a:path>
              </a:pathLst>
            </a:custGeom>
            <a:solidFill>
              <a:srgbClr val="CBD4DA"/>
            </a:solidFill>
            <a:ln w="12700" cap="flat">
              <a:noFill/>
              <a:miter lim="400000"/>
            </a:ln>
            <a:effectLst/>
          </p:spPr>
          <p:txBody>
            <a:bodyPr wrap="square" lIns="0" tIns="0" rIns="0" bIns="0" numCol="1" anchor="ctr">
              <a:noAutofit/>
            </a:bodyPr>
            <a:lstStyle/>
            <a:p>
              <a:pPr defTabSz="342900">
                <a:lnSpc>
                  <a:spcPct val="100000"/>
                </a:lnSpc>
                <a:spcBef>
                  <a:spcPts val="0"/>
                </a:spcBef>
                <a:defRPr sz="1400">
                  <a:latin typeface="Arial"/>
                  <a:ea typeface="Arial"/>
                  <a:cs typeface="Arial"/>
                  <a:sym typeface="Arial"/>
                </a:defRPr>
              </a:pPr>
              <a:endParaRPr sz="525"/>
            </a:p>
          </p:txBody>
        </p:sp>
        <p:sp>
          <p:nvSpPr>
            <p:cNvPr id="190" name="Google Shape;10595;p32">
              <a:extLst>
                <a:ext uri="{FF2B5EF4-FFF2-40B4-BE49-F238E27FC236}">
                  <a16:creationId xmlns:a16="http://schemas.microsoft.com/office/drawing/2014/main" id="{AC0773A8-C965-6037-FE00-7B75CF88FC9A}"/>
                </a:ext>
              </a:extLst>
            </p:cNvPr>
            <p:cNvSpPr/>
            <p:nvPr/>
          </p:nvSpPr>
          <p:spPr>
            <a:xfrm>
              <a:off x="10553657" y="6159813"/>
              <a:ext cx="835790" cy="630987"/>
            </a:xfrm>
            <a:custGeom>
              <a:avLst/>
              <a:gdLst/>
              <a:ahLst/>
              <a:cxnLst>
                <a:cxn ang="0">
                  <a:pos x="wd2" y="hd2"/>
                </a:cxn>
                <a:cxn ang="5400000">
                  <a:pos x="wd2" y="hd2"/>
                </a:cxn>
                <a:cxn ang="10800000">
                  <a:pos x="wd2" y="hd2"/>
                </a:cxn>
                <a:cxn ang="16200000">
                  <a:pos x="wd2" y="hd2"/>
                </a:cxn>
              </a:cxnLst>
              <a:rect l="0" t="0" r="r" b="b"/>
              <a:pathLst>
                <a:path w="21600" h="21600" extrusionOk="0">
                  <a:moveTo>
                    <a:pt x="13771" y="0"/>
                  </a:moveTo>
                  <a:lnTo>
                    <a:pt x="13432" y="171"/>
                  </a:lnTo>
                  <a:lnTo>
                    <a:pt x="13297" y="343"/>
                  </a:lnTo>
                  <a:lnTo>
                    <a:pt x="13026" y="343"/>
                  </a:lnTo>
                  <a:lnTo>
                    <a:pt x="12623" y="767"/>
                  </a:lnTo>
                  <a:lnTo>
                    <a:pt x="12487" y="2048"/>
                  </a:lnTo>
                  <a:lnTo>
                    <a:pt x="12148" y="2819"/>
                  </a:lnTo>
                  <a:lnTo>
                    <a:pt x="12081" y="3758"/>
                  </a:lnTo>
                  <a:lnTo>
                    <a:pt x="11813" y="4268"/>
                  </a:lnTo>
                  <a:lnTo>
                    <a:pt x="11003" y="5378"/>
                  </a:lnTo>
                  <a:lnTo>
                    <a:pt x="10732" y="5378"/>
                  </a:lnTo>
                  <a:lnTo>
                    <a:pt x="10394" y="5720"/>
                  </a:lnTo>
                  <a:lnTo>
                    <a:pt x="9652" y="5977"/>
                  </a:lnTo>
                  <a:lnTo>
                    <a:pt x="9113" y="6659"/>
                  </a:lnTo>
                  <a:lnTo>
                    <a:pt x="8977" y="6659"/>
                  </a:lnTo>
                  <a:lnTo>
                    <a:pt x="8235" y="7258"/>
                  </a:lnTo>
                  <a:lnTo>
                    <a:pt x="7761" y="7511"/>
                  </a:lnTo>
                  <a:lnTo>
                    <a:pt x="7561" y="8026"/>
                  </a:lnTo>
                  <a:lnTo>
                    <a:pt x="6684" y="8793"/>
                  </a:lnTo>
                  <a:lnTo>
                    <a:pt x="6952" y="9649"/>
                  </a:lnTo>
                  <a:lnTo>
                    <a:pt x="6952" y="10159"/>
                  </a:lnTo>
                  <a:lnTo>
                    <a:pt x="6210" y="11012"/>
                  </a:lnTo>
                  <a:lnTo>
                    <a:pt x="5671" y="12293"/>
                  </a:lnTo>
                  <a:lnTo>
                    <a:pt x="5671" y="12722"/>
                  </a:lnTo>
                  <a:lnTo>
                    <a:pt x="6006" y="13574"/>
                  </a:lnTo>
                  <a:lnTo>
                    <a:pt x="5739" y="14427"/>
                  </a:lnTo>
                  <a:lnTo>
                    <a:pt x="5939" y="14684"/>
                  </a:lnTo>
                  <a:lnTo>
                    <a:pt x="6074" y="14941"/>
                  </a:lnTo>
                  <a:lnTo>
                    <a:pt x="6006" y="15623"/>
                  </a:lnTo>
                  <a:lnTo>
                    <a:pt x="4861" y="17332"/>
                  </a:lnTo>
                  <a:lnTo>
                    <a:pt x="4658" y="17928"/>
                  </a:lnTo>
                  <a:lnTo>
                    <a:pt x="4184" y="18695"/>
                  </a:lnTo>
                  <a:lnTo>
                    <a:pt x="3577" y="18781"/>
                  </a:lnTo>
                  <a:lnTo>
                    <a:pt x="2297" y="20233"/>
                  </a:lnTo>
                  <a:lnTo>
                    <a:pt x="474" y="20662"/>
                  </a:lnTo>
                  <a:lnTo>
                    <a:pt x="0" y="21514"/>
                  </a:lnTo>
                  <a:lnTo>
                    <a:pt x="7561" y="21600"/>
                  </a:lnTo>
                  <a:lnTo>
                    <a:pt x="7561" y="19552"/>
                  </a:lnTo>
                  <a:lnTo>
                    <a:pt x="8371" y="18781"/>
                  </a:lnTo>
                  <a:lnTo>
                    <a:pt x="8706" y="18185"/>
                  </a:lnTo>
                  <a:lnTo>
                    <a:pt x="9316" y="17757"/>
                  </a:lnTo>
                  <a:lnTo>
                    <a:pt x="10261" y="17500"/>
                  </a:lnTo>
                  <a:lnTo>
                    <a:pt x="10800" y="17500"/>
                  </a:lnTo>
                  <a:lnTo>
                    <a:pt x="11139" y="17332"/>
                  </a:lnTo>
                  <a:lnTo>
                    <a:pt x="11813" y="17332"/>
                  </a:lnTo>
                  <a:lnTo>
                    <a:pt x="12623" y="17075"/>
                  </a:lnTo>
                  <a:lnTo>
                    <a:pt x="14106" y="16051"/>
                  </a:lnTo>
                  <a:lnTo>
                    <a:pt x="16132" y="14513"/>
                  </a:lnTo>
                  <a:lnTo>
                    <a:pt x="17413" y="13489"/>
                  </a:lnTo>
                  <a:lnTo>
                    <a:pt x="17548" y="12979"/>
                  </a:lnTo>
                  <a:lnTo>
                    <a:pt x="17481" y="12208"/>
                  </a:lnTo>
                  <a:lnTo>
                    <a:pt x="17752" y="11698"/>
                  </a:lnTo>
                  <a:lnTo>
                    <a:pt x="18090" y="11269"/>
                  </a:lnTo>
                  <a:lnTo>
                    <a:pt x="18561" y="10416"/>
                  </a:lnTo>
                  <a:lnTo>
                    <a:pt x="19035" y="10245"/>
                  </a:lnTo>
                  <a:lnTo>
                    <a:pt x="21194" y="10245"/>
                  </a:lnTo>
                  <a:lnTo>
                    <a:pt x="21465" y="9817"/>
                  </a:lnTo>
                  <a:lnTo>
                    <a:pt x="21397" y="9649"/>
                  </a:lnTo>
                  <a:lnTo>
                    <a:pt x="21600" y="8964"/>
                  </a:lnTo>
                  <a:lnTo>
                    <a:pt x="21465" y="8878"/>
                  </a:lnTo>
                  <a:lnTo>
                    <a:pt x="21194" y="8793"/>
                  </a:lnTo>
                  <a:lnTo>
                    <a:pt x="21058" y="8540"/>
                  </a:lnTo>
                  <a:lnTo>
                    <a:pt x="20790" y="8540"/>
                  </a:lnTo>
                  <a:lnTo>
                    <a:pt x="20723" y="8026"/>
                  </a:lnTo>
                  <a:lnTo>
                    <a:pt x="20452" y="7430"/>
                  </a:lnTo>
                  <a:lnTo>
                    <a:pt x="20248" y="5549"/>
                  </a:lnTo>
                  <a:lnTo>
                    <a:pt x="20181" y="5292"/>
                  </a:lnTo>
                  <a:lnTo>
                    <a:pt x="20181" y="3586"/>
                  </a:lnTo>
                  <a:lnTo>
                    <a:pt x="20113" y="3415"/>
                  </a:lnTo>
                  <a:lnTo>
                    <a:pt x="20045" y="2987"/>
                  </a:lnTo>
                  <a:lnTo>
                    <a:pt x="19845" y="2562"/>
                  </a:lnTo>
                  <a:lnTo>
                    <a:pt x="19777" y="2391"/>
                  </a:lnTo>
                  <a:lnTo>
                    <a:pt x="19574" y="2048"/>
                  </a:lnTo>
                  <a:lnTo>
                    <a:pt x="19371" y="2134"/>
                  </a:lnTo>
                  <a:lnTo>
                    <a:pt x="18358" y="2048"/>
                  </a:lnTo>
                  <a:lnTo>
                    <a:pt x="18090" y="1710"/>
                  </a:lnTo>
                  <a:lnTo>
                    <a:pt x="18023" y="1281"/>
                  </a:lnTo>
                  <a:lnTo>
                    <a:pt x="17819" y="1195"/>
                  </a:lnTo>
                  <a:lnTo>
                    <a:pt x="17481" y="1624"/>
                  </a:lnTo>
                  <a:lnTo>
                    <a:pt x="16874" y="1877"/>
                  </a:lnTo>
                  <a:lnTo>
                    <a:pt x="16335" y="1624"/>
                  </a:lnTo>
                  <a:lnTo>
                    <a:pt x="15997" y="1624"/>
                  </a:lnTo>
                  <a:lnTo>
                    <a:pt x="15658" y="1877"/>
                  </a:lnTo>
                  <a:lnTo>
                    <a:pt x="15052" y="1963"/>
                  </a:lnTo>
                  <a:lnTo>
                    <a:pt x="14648" y="1877"/>
                  </a:lnTo>
                  <a:lnTo>
                    <a:pt x="14106" y="1195"/>
                  </a:lnTo>
                  <a:lnTo>
                    <a:pt x="13971" y="1024"/>
                  </a:lnTo>
                  <a:lnTo>
                    <a:pt x="13839" y="600"/>
                  </a:lnTo>
                  <a:lnTo>
                    <a:pt x="13839" y="171"/>
                  </a:lnTo>
                  <a:lnTo>
                    <a:pt x="13771" y="0"/>
                  </a:lnTo>
                  <a:close/>
                </a:path>
              </a:pathLst>
            </a:custGeom>
            <a:solidFill>
              <a:srgbClr val="CBD4DA"/>
            </a:solidFill>
            <a:ln w="12700" cap="flat">
              <a:noFill/>
              <a:miter lim="400000"/>
            </a:ln>
            <a:effectLst/>
          </p:spPr>
          <p:txBody>
            <a:bodyPr wrap="square" lIns="0" tIns="0" rIns="0" bIns="0" numCol="1" anchor="ctr">
              <a:noAutofit/>
            </a:bodyPr>
            <a:lstStyle/>
            <a:p>
              <a:pPr defTabSz="342900">
                <a:lnSpc>
                  <a:spcPct val="100000"/>
                </a:lnSpc>
                <a:spcBef>
                  <a:spcPts val="0"/>
                </a:spcBef>
                <a:defRPr sz="1400">
                  <a:latin typeface="Arial"/>
                  <a:ea typeface="Arial"/>
                  <a:cs typeface="Arial"/>
                  <a:sym typeface="Arial"/>
                </a:defRPr>
              </a:pPr>
              <a:endParaRPr sz="525"/>
            </a:p>
          </p:txBody>
        </p:sp>
        <p:sp>
          <p:nvSpPr>
            <p:cNvPr id="191" name="Google Shape;10596;p32">
              <a:extLst>
                <a:ext uri="{FF2B5EF4-FFF2-40B4-BE49-F238E27FC236}">
                  <a16:creationId xmlns:a16="http://schemas.microsoft.com/office/drawing/2014/main" id="{379AABDD-C38A-5111-219A-FC65187B6863}"/>
                </a:ext>
              </a:extLst>
            </p:cNvPr>
            <p:cNvSpPr/>
            <p:nvPr/>
          </p:nvSpPr>
          <p:spPr>
            <a:xfrm>
              <a:off x="10253336" y="6788287"/>
              <a:ext cx="592894" cy="453875"/>
            </a:xfrm>
            <a:custGeom>
              <a:avLst/>
              <a:gdLst/>
              <a:ahLst/>
              <a:cxnLst>
                <a:cxn ang="0">
                  <a:pos x="wd2" y="hd2"/>
                </a:cxn>
                <a:cxn ang="5400000">
                  <a:pos x="wd2" y="hd2"/>
                </a:cxn>
                <a:cxn ang="10800000">
                  <a:pos x="wd2" y="hd2"/>
                </a:cxn>
                <a:cxn ang="16200000">
                  <a:pos x="wd2" y="hd2"/>
                </a:cxn>
              </a:cxnLst>
              <a:rect l="0" t="0" r="r" b="b"/>
              <a:pathLst>
                <a:path w="21600" h="21600" extrusionOk="0">
                  <a:moveTo>
                    <a:pt x="10941" y="0"/>
                  </a:moveTo>
                  <a:lnTo>
                    <a:pt x="9895" y="1781"/>
                  </a:lnTo>
                  <a:lnTo>
                    <a:pt x="9895" y="2967"/>
                  </a:lnTo>
                  <a:lnTo>
                    <a:pt x="9418" y="3086"/>
                  </a:lnTo>
                  <a:lnTo>
                    <a:pt x="7612" y="4271"/>
                  </a:lnTo>
                  <a:lnTo>
                    <a:pt x="7421" y="4867"/>
                  </a:lnTo>
                  <a:lnTo>
                    <a:pt x="6662" y="5338"/>
                  </a:lnTo>
                  <a:lnTo>
                    <a:pt x="6944" y="6171"/>
                  </a:lnTo>
                  <a:lnTo>
                    <a:pt x="5425" y="9138"/>
                  </a:lnTo>
                  <a:lnTo>
                    <a:pt x="5234" y="10085"/>
                  </a:lnTo>
                  <a:lnTo>
                    <a:pt x="4093" y="11509"/>
                  </a:lnTo>
                  <a:lnTo>
                    <a:pt x="3615" y="11866"/>
                  </a:lnTo>
                  <a:lnTo>
                    <a:pt x="3047" y="13409"/>
                  </a:lnTo>
                  <a:lnTo>
                    <a:pt x="3047" y="14005"/>
                  </a:lnTo>
                  <a:lnTo>
                    <a:pt x="2092" y="15667"/>
                  </a:lnTo>
                  <a:lnTo>
                    <a:pt x="1901" y="16143"/>
                  </a:lnTo>
                  <a:lnTo>
                    <a:pt x="2283" y="16376"/>
                  </a:lnTo>
                  <a:lnTo>
                    <a:pt x="1805" y="16614"/>
                  </a:lnTo>
                  <a:lnTo>
                    <a:pt x="950" y="18514"/>
                  </a:lnTo>
                  <a:lnTo>
                    <a:pt x="664" y="18633"/>
                  </a:lnTo>
                  <a:lnTo>
                    <a:pt x="286" y="19110"/>
                  </a:lnTo>
                  <a:lnTo>
                    <a:pt x="382" y="19819"/>
                  </a:lnTo>
                  <a:lnTo>
                    <a:pt x="0" y="20534"/>
                  </a:lnTo>
                  <a:lnTo>
                    <a:pt x="191" y="21600"/>
                  </a:lnTo>
                  <a:lnTo>
                    <a:pt x="10654" y="21600"/>
                  </a:lnTo>
                  <a:lnTo>
                    <a:pt x="10468" y="15548"/>
                  </a:lnTo>
                  <a:lnTo>
                    <a:pt x="10845" y="14600"/>
                  </a:lnTo>
                  <a:lnTo>
                    <a:pt x="11418" y="14243"/>
                  </a:lnTo>
                  <a:lnTo>
                    <a:pt x="12082" y="14005"/>
                  </a:lnTo>
                  <a:lnTo>
                    <a:pt x="13033" y="14005"/>
                  </a:lnTo>
                  <a:lnTo>
                    <a:pt x="13128" y="5457"/>
                  </a:lnTo>
                  <a:lnTo>
                    <a:pt x="21409" y="5576"/>
                  </a:lnTo>
                  <a:lnTo>
                    <a:pt x="21409" y="947"/>
                  </a:lnTo>
                  <a:lnTo>
                    <a:pt x="21600" y="119"/>
                  </a:lnTo>
                  <a:lnTo>
                    <a:pt x="10941" y="0"/>
                  </a:lnTo>
                  <a:close/>
                </a:path>
              </a:pathLst>
            </a:custGeom>
            <a:solidFill>
              <a:srgbClr val="CCD4DA"/>
            </a:solidFill>
            <a:ln w="12700" cap="flat">
              <a:noFill/>
              <a:miter lim="400000"/>
            </a:ln>
            <a:effectLst/>
          </p:spPr>
          <p:txBody>
            <a:bodyPr wrap="square" lIns="0" tIns="0" rIns="0" bIns="0" numCol="1" anchor="ctr">
              <a:noAutofit/>
            </a:bodyPr>
            <a:lstStyle/>
            <a:p>
              <a:pPr defTabSz="342900">
                <a:lnSpc>
                  <a:spcPct val="100000"/>
                </a:lnSpc>
                <a:spcBef>
                  <a:spcPts val="0"/>
                </a:spcBef>
                <a:defRPr sz="1400">
                  <a:latin typeface="Arial"/>
                  <a:ea typeface="Arial"/>
                  <a:cs typeface="Arial"/>
                  <a:sym typeface="Arial"/>
                </a:defRPr>
              </a:pPr>
              <a:endParaRPr sz="525"/>
            </a:p>
          </p:txBody>
        </p:sp>
        <p:sp>
          <p:nvSpPr>
            <p:cNvPr id="192" name="Google Shape;10597;p32">
              <a:extLst>
                <a:ext uri="{FF2B5EF4-FFF2-40B4-BE49-F238E27FC236}">
                  <a16:creationId xmlns:a16="http://schemas.microsoft.com/office/drawing/2014/main" id="{CD62CA8C-C526-ABC8-6761-92CCD796EDCA}"/>
                </a:ext>
              </a:extLst>
            </p:cNvPr>
            <p:cNvSpPr/>
            <p:nvPr/>
          </p:nvSpPr>
          <p:spPr>
            <a:xfrm>
              <a:off x="10250717" y="6808197"/>
              <a:ext cx="851389" cy="895347"/>
            </a:xfrm>
            <a:custGeom>
              <a:avLst/>
              <a:gdLst/>
              <a:ahLst/>
              <a:cxnLst>
                <a:cxn ang="0">
                  <a:pos x="wd2" y="hd2"/>
                </a:cxn>
                <a:cxn ang="5400000">
                  <a:pos x="wd2" y="hd2"/>
                </a:cxn>
                <a:cxn ang="10800000">
                  <a:pos x="wd2" y="hd2"/>
                </a:cxn>
                <a:cxn ang="16200000">
                  <a:pos x="wd2" y="hd2"/>
                </a:cxn>
              </a:cxnLst>
              <a:rect l="0" t="0" r="r" b="b"/>
              <a:pathLst>
                <a:path w="21600" h="21600" extrusionOk="0">
                  <a:moveTo>
                    <a:pt x="14975" y="0"/>
                  </a:moveTo>
                  <a:lnTo>
                    <a:pt x="14975" y="2346"/>
                  </a:lnTo>
                  <a:lnTo>
                    <a:pt x="9209" y="2286"/>
                  </a:lnTo>
                  <a:lnTo>
                    <a:pt x="9142" y="6619"/>
                  </a:lnTo>
                  <a:lnTo>
                    <a:pt x="8480" y="6619"/>
                  </a:lnTo>
                  <a:lnTo>
                    <a:pt x="8018" y="6740"/>
                  </a:lnTo>
                  <a:lnTo>
                    <a:pt x="7619" y="6921"/>
                  </a:lnTo>
                  <a:lnTo>
                    <a:pt x="7356" y="7401"/>
                  </a:lnTo>
                  <a:lnTo>
                    <a:pt x="7486" y="10469"/>
                  </a:lnTo>
                  <a:lnTo>
                    <a:pt x="200" y="10469"/>
                  </a:lnTo>
                  <a:lnTo>
                    <a:pt x="200" y="10530"/>
                  </a:lnTo>
                  <a:lnTo>
                    <a:pt x="0" y="10950"/>
                  </a:lnTo>
                  <a:lnTo>
                    <a:pt x="0" y="11614"/>
                  </a:lnTo>
                  <a:lnTo>
                    <a:pt x="399" y="11131"/>
                  </a:lnTo>
                  <a:lnTo>
                    <a:pt x="595" y="11553"/>
                  </a:lnTo>
                  <a:lnTo>
                    <a:pt x="662" y="11614"/>
                  </a:lnTo>
                  <a:lnTo>
                    <a:pt x="928" y="11433"/>
                  </a:lnTo>
                  <a:lnTo>
                    <a:pt x="1390" y="12215"/>
                  </a:lnTo>
                  <a:lnTo>
                    <a:pt x="1260" y="12453"/>
                  </a:lnTo>
                  <a:lnTo>
                    <a:pt x="1324" y="12755"/>
                  </a:lnTo>
                  <a:lnTo>
                    <a:pt x="1260" y="13356"/>
                  </a:lnTo>
                  <a:lnTo>
                    <a:pt x="994" y="13356"/>
                  </a:lnTo>
                  <a:lnTo>
                    <a:pt x="728" y="13477"/>
                  </a:lnTo>
                  <a:lnTo>
                    <a:pt x="1324" y="14138"/>
                  </a:lnTo>
                  <a:lnTo>
                    <a:pt x="1656" y="15884"/>
                  </a:lnTo>
                  <a:lnTo>
                    <a:pt x="1523" y="17088"/>
                  </a:lnTo>
                  <a:lnTo>
                    <a:pt x="1061" y="17629"/>
                  </a:lnTo>
                  <a:lnTo>
                    <a:pt x="861" y="18653"/>
                  </a:lnTo>
                  <a:lnTo>
                    <a:pt x="662" y="19374"/>
                  </a:lnTo>
                  <a:lnTo>
                    <a:pt x="994" y="19133"/>
                  </a:lnTo>
                  <a:lnTo>
                    <a:pt x="1260" y="19133"/>
                  </a:lnTo>
                  <a:lnTo>
                    <a:pt x="1656" y="18831"/>
                  </a:lnTo>
                  <a:lnTo>
                    <a:pt x="2651" y="18653"/>
                  </a:lnTo>
                  <a:lnTo>
                    <a:pt x="3578" y="18351"/>
                  </a:lnTo>
                  <a:lnTo>
                    <a:pt x="3911" y="18351"/>
                  </a:lnTo>
                  <a:lnTo>
                    <a:pt x="4706" y="18592"/>
                  </a:lnTo>
                  <a:lnTo>
                    <a:pt x="5235" y="18653"/>
                  </a:lnTo>
                  <a:lnTo>
                    <a:pt x="5634" y="19133"/>
                  </a:lnTo>
                  <a:lnTo>
                    <a:pt x="5634" y="19374"/>
                  </a:lnTo>
                  <a:lnTo>
                    <a:pt x="5896" y="19435"/>
                  </a:lnTo>
                  <a:lnTo>
                    <a:pt x="6162" y="19254"/>
                  </a:lnTo>
                  <a:lnTo>
                    <a:pt x="6295" y="19374"/>
                  </a:lnTo>
                  <a:lnTo>
                    <a:pt x="6558" y="19374"/>
                  </a:lnTo>
                  <a:lnTo>
                    <a:pt x="6691" y="19495"/>
                  </a:lnTo>
                  <a:lnTo>
                    <a:pt x="6824" y="19855"/>
                  </a:lnTo>
                  <a:lnTo>
                    <a:pt x="7223" y="20157"/>
                  </a:lnTo>
                  <a:lnTo>
                    <a:pt x="7223" y="20576"/>
                  </a:lnTo>
                  <a:lnTo>
                    <a:pt x="7619" y="20637"/>
                  </a:lnTo>
                  <a:lnTo>
                    <a:pt x="7686" y="20999"/>
                  </a:lnTo>
                  <a:lnTo>
                    <a:pt x="8018" y="21059"/>
                  </a:lnTo>
                  <a:lnTo>
                    <a:pt x="8547" y="21358"/>
                  </a:lnTo>
                  <a:lnTo>
                    <a:pt x="8613" y="21600"/>
                  </a:lnTo>
                  <a:lnTo>
                    <a:pt x="9012" y="21298"/>
                  </a:lnTo>
                  <a:lnTo>
                    <a:pt x="9608" y="21298"/>
                  </a:lnTo>
                  <a:lnTo>
                    <a:pt x="9807" y="20878"/>
                  </a:lnTo>
                  <a:lnTo>
                    <a:pt x="9807" y="19975"/>
                  </a:lnTo>
                  <a:lnTo>
                    <a:pt x="10336" y="19794"/>
                  </a:lnTo>
                  <a:lnTo>
                    <a:pt x="10802" y="19794"/>
                  </a:lnTo>
                  <a:lnTo>
                    <a:pt x="10865" y="20277"/>
                  </a:lnTo>
                  <a:lnTo>
                    <a:pt x="11131" y="20758"/>
                  </a:lnTo>
                  <a:lnTo>
                    <a:pt x="11330" y="20939"/>
                  </a:lnTo>
                  <a:lnTo>
                    <a:pt x="11793" y="20096"/>
                  </a:lnTo>
                  <a:lnTo>
                    <a:pt x="12654" y="19734"/>
                  </a:lnTo>
                  <a:lnTo>
                    <a:pt x="13120" y="19855"/>
                  </a:lnTo>
                  <a:lnTo>
                    <a:pt x="13186" y="20395"/>
                  </a:lnTo>
                  <a:lnTo>
                    <a:pt x="13319" y="20576"/>
                  </a:lnTo>
                  <a:lnTo>
                    <a:pt x="13648" y="20277"/>
                  </a:lnTo>
                  <a:lnTo>
                    <a:pt x="13914" y="20277"/>
                  </a:lnTo>
                  <a:lnTo>
                    <a:pt x="14114" y="20456"/>
                  </a:lnTo>
                  <a:lnTo>
                    <a:pt x="14313" y="20576"/>
                  </a:lnTo>
                  <a:lnTo>
                    <a:pt x="20805" y="20576"/>
                  </a:lnTo>
                  <a:lnTo>
                    <a:pt x="21400" y="19073"/>
                  </a:lnTo>
                  <a:lnTo>
                    <a:pt x="20805" y="18771"/>
                  </a:lnTo>
                  <a:lnTo>
                    <a:pt x="19415" y="4092"/>
                  </a:lnTo>
                  <a:lnTo>
                    <a:pt x="21600" y="4092"/>
                  </a:lnTo>
                  <a:lnTo>
                    <a:pt x="14975" y="0"/>
                  </a:lnTo>
                  <a:close/>
                </a:path>
              </a:pathLst>
            </a:custGeom>
            <a:solidFill>
              <a:srgbClr val="CCD4D9"/>
            </a:solidFill>
            <a:ln w="12700" cap="flat">
              <a:noFill/>
              <a:miter lim="400000"/>
            </a:ln>
            <a:effectLst/>
          </p:spPr>
          <p:txBody>
            <a:bodyPr wrap="square" lIns="0" tIns="0" rIns="0" bIns="0" numCol="1" anchor="ctr">
              <a:noAutofit/>
            </a:bodyPr>
            <a:lstStyle/>
            <a:p>
              <a:pPr defTabSz="342900">
                <a:lnSpc>
                  <a:spcPct val="100000"/>
                </a:lnSpc>
                <a:spcBef>
                  <a:spcPts val="0"/>
                </a:spcBef>
                <a:defRPr sz="1400">
                  <a:latin typeface="Arial"/>
                  <a:ea typeface="Arial"/>
                  <a:cs typeface="Arial"/>
                  <a:sym typeface="Arial"/>
                </a:defRPr>
              </a:pPr>
              <a:endParaRPr sz="525"/>
            </a:p>
          </p:txBody>
        </p:sp>
        <p:sp>
          <p:nvSpPr>
            <p:cNvPr id="193" name="Google Shape;10598;p32">
              <a:extLst>
                <a:ext uri="{FF2B5EF4-FFF2-40B4-BE49-F238E27FC236}">
                  <a16:creationId xmlns:a16="http://schemas.microsoft.com/office/drawing/2014/main" id="{76FFDD32-83EF-1D57-306E-72501F4635CC}"/>
                </a:ext>
              </a:extLst>
            </p:cNvPr>
            <p:cNvSpPr/>
            <p:nvPr/>
          </p:nvSpPr>
          <p:spPr>
            <a:xfrm>
              <a:off x="10590230" y="6977801"/>
              <a:ext cx="1175292" cy="1039921"/>
            </a:xfrm>
            <a:custGeom>
              <a:avLst/>
              <a:gdLst/>
              <a:ahLst/>
              <a:cxnLst>
                <a:cxn ang="0">
                  <a:pos x="wd2" y="hd2"/>
                </a:cxn>
                <a:cxn ang="5400000">
                  <a:pos x="wd2" y="hd2"/>
                </a:cxn>
                <a:cxn ang="10800000">
                  <a:pos x="wd2" y="hd2"/>
                </a:cxn>
                <a:cxn ang="16200000">
                  <a:pos x="wd2" y="hd2"/>
                </a:cxn>
              </a:cxnLst>
              <a:rect l="0" t="0" r="r" b="b"/>
              <a:pathLst>
                <a:path w="21600" h="21600" extrusionOk="0">
                  <a:moveTo>
                    <a:pt x="7825" y="0"/>
                  </a:moveTo>
                  <a:lnTo>
                    <a:pt x="8832" y="12638"/>
                  </a:lnTo>
                  <a:lnTo>
                    <a:pt x="9263" y="12898"/>
                  </a:lnTo>
                  <a:lnTo>
                    <a:pt x="8832" y="14193"/>
                  </a:lnTo>
                  <a:lnTo>
                    <a:pt x="4129" y="14193"/>
                  </a:lnTo>
                  <a:lnTo>
                    <a:pt x="3985" y="14089"/>
                  </a:lnTo>
                  <a:lnTo>
                    <a:pt x="3840" y="13935"/>
                  </a:lnTo>
                  <a:lnTo>
                    <a:pt x="3647" y="13935"/>
                  </a:lnTo>
                  <a:lnTo>
                    <a:pt x="3409" y="14193"/>
                  </a:lnTo>
                  <a:lnTo>
                    <a:pt x="3312" y="14037"/>
                  </a:lnTo>
                  <a:lnTo>
                    <a:pt x="3264" y="13571"/>
                  </a:lnTo>
                  <a:lnTo>
                    <a:pt x="2927" y="13468"/>
                  </a:lnTo>
                  <a:lnTo>
                    <a:pt x="2303" y="13779"/>
                  </a:lnTo>
                  <a:lnTo>
                    <a:pt x="1968" y="14505"/>
                  </a:lnTo>
                  <a:lnTo>
                    <a:pt x="1824" y="14349"/>
                  </a:lnTo>
                  <a:lnTo>
                    <a:pt x="1631" y="13935"/>
                  </a:lnTo>
                  <a:lnTo>
                    <a:pt x="1585" y="13519"/>
                  </a:lnTo>
                  <a:lnTo>
                    <a:pt x="1248" y="13519"/>
                  </a:lnTo>
                  <a:lnTo>
                    <a:pt x="865" y="13675"/>
                  </a:lnTo>
                  <a:lnTo>
                    <a:pt x="865" y="14453"/>
                  </a:lnTo>
                  <a:lnTo>
                    <a:pt x="720" y="14814"/>
                  </a:lnTo>
                  <a:lnTo>
                    <a:pt x="289" y="14814"/>
                  </a:lnTo>
                  <a:lnTo>
                    <a:pt x="0" y="15074"/>
                  </a:lnTo>
                  <a:lnTo>
                    <a:pt x="193" y="15282"/>
                  </a:lnTo>
                  <a:lnTo>
                    <a:pt x="193" y="15540"/>
                  </a:lnTo>
                  <a:lnTo>
                    <a:pt x="241" y="15748"/>
                  </a:lnTo>
                  <a:lnTo>
                    <a:pt x="145" y="16317"/>
                  </a:lnTo>
                  <a:lnTo>
                    <a:pt x="193" y="16525"/>
                  </a:lnTo>
                  <a:lnTo>
                    <a:pt x="479" y="16834"/>
                  </a:lnTo>
                  <a:lnTo>
                    <a:pt x="624" y="17146"/>
                  </a:lnTo>
                  <a:lnTo>
                    <a:pt x="768" y="17354"/>
                  </a:lnTo>
                  <a:lnTo>
                    <a:pt x="913" y="17302"/>
                  </a:lnTo>
                  <a:lnTo>
                    <a:pt x="1103" y="17404"/>
                  </a:lnTo>
                  <a:lnTo>
                    <a:pt x="1152" y="17612"/>
                  </a:lnTo>
                  <a:lnTo>
                    <a:pt x="1344" y="17872"/>
                  </a:lnTo>
                  <a:lnTo>
                    <a:pt x="1344" y="17976"/>
                  </a:lnTo>
                  <a:lnTo>
                    <a:pt x="1200" y="18181"/>
                  </a:lnTo>
                  <a:lnTo>
                    <a:pt x="1248" y="18389"/>
                  </a:lnTo>
                  <a:lnTo>
                    <a:pt x="1585" y="18597"/>
                  </a:lnTo>
                  <a:lnTo>
                    <a:pt x="1585" y="18855"/>
                  </a:lnTo>
                  <a:lnTo>
                    <a:pt x="1489" y="19010"/>
                  </a:lnTo>
                  <a:lnTo>
                    <a:pt x="1679" y="19114"/>
                  </a:lnTo>
                  <a:lnTo>
                    <a:pt x="1920" y="18958"/>
                  </a:lnTo>
                  <a:lnTo>
                    <a:pt x="2113" y="19010"/>
                  </a:lnTo>
                  <a:lnTo>
                    <a:pt x="2399" y="19270"/>
                  </a:lnTo>
                  <a:lnTo>
                    <a:pt x="2785" y="19270"/>
                  </a:lnTo>
                  <a:lnTo>
                    <a:pt x="3023" y="19114"/>
                  </a:lnTo>
                  <a:lnTo>
                    <a:pt x="3168" y="19010"/>
                  </a:lnTo>
                  <a:lnTo>
                    <a:pt x="3409" y="18649"/>
                  </a:lnTo>
                  <a:lnTo>
                    <a:pt x="3744" y="18649"/>
                  </a:lnTo>
                  <a:lnTo>
                    <a:pt x="4081" y="18855"/>
                  </a:lnTo>
                  <a:lnTo>
                    <a:pt x="4129" y="18701"/>
                  </a:lnTo>
                  <a:lnTo>
                    <a:pt x="4368" y="18649"/>
                  </a:lnTo>
                  <a:lnTo>
                    <a:pt x="4464" y="18751"/>
                  </a:lnTo>
                  <a:lnTo>
                    <a:pt x="4753" y="19010"/>
                  </a:lnTo>
                  <a:lnTo>
                    <a:pt x="4847" y="19374"/>
                  </a:lnTo>
                  <a:lnTo>
                    <a:pt x="4799" y="19736"/>
                  </a:lnTo>
                  <a:lnTo>
                    <a:pt x="4944" y="19892"/>
                  </a:lnTo>
                  <a:lnTo>
                    <a:pt x="5233" y="19944"/>
                  </a:lnTo>
                  <a:lnTo>
                    <a:pt x="5233" y="20048"/>
                  </a:lnTo>
                  <a:lnTo>
                    <a:pt x="4992" y="20461"/>
                  </a:lnTo>
                  <a:lnTo>
                    <a:pt x="4847" y="20823"/>
                  </a:lnTo>
                  <a:lnTo>
                    <a:pt x="5088" y="20771"/>
                  </a:lnTo>
                  <a:lnTo>
                    <a:pt x="5233" y="20565"/>
                  </a:lnTo>
                  <a:lnTo>
                    <a:pt x="5423" y="20565"/>
                  </a:lnTo>
                  <a:lnTo>
                    <a:pt x="5423" y="20823"/>
                  </a:lnTo>
                  <a:lnTo>
                    <a:pt x="5471" y="21031"/>
                  </a:lnTo>
                  <a:lnTo>
                    <a:pt x="5471" y="21187"/>
                  </a:lnTo>
                  <a:lnTo>
                    <a:pt x="5808" y="21239"/>
                  </a:lnTo>
                  <a:lnTo>
                    <a:pt x="5953" y="21343"/>
                  </a:lnTo>
                  <a:lnTo>
                    <a:pt x="5953" y="21548"/>
                  </a:lnTo>
                  <a:lnTo>
                    <a:pt x="6384" y="21291"/>
                  </a:lnTo>
                  <a:lnTo>
                    <a:pt x="6529" y="21291"/>
                  </a:lnTo>
                  <a:lnTo>
                    <a:pt x="6864" y="21496"/>
                  </a:lnTo>
                  <a:lnTo>
                    <a:pt x="7391" y="21496"/>
                  </a:lnTo>
                  <a:lnTo>
                    <a:pt x="7488" y="21444"/>
                  </a:lnTo>
                  <a:lnTo>
                    <a:pt x="7488" y="21291"/>
                  </a:lnTo>
                  <a:lnTo>
                    <a:pt x="7919" y="21187"/>
                  </a:lnTo>
                  <a:lnTo>
                    <a:pt x="8304" y="21239"/>
                  </a:lnTo>
                  <a:lnTo>
                    <a:pt x="8208" y="21343"/>
                  </a:lnTo>
                  <a:lnTo>
                    <a:pt x="8304" y="21496"/>
                  </a:lnTo>
                  <a:lnTo>
                    <a:pt x="8687" y="21600"/>
                  </a:lnTo>
                  <a:lnTo>
                    <a:pt x="8928" y="21239"/>
                  </a:lnTo>
                  <a:lnTo>
                    <a:pt x="9121" y="21083"/>
                  </a:lnTo>
                  <a:lnTo>
                    <a:pt x="9169" y="20771"/>
                  </a:lnTo>
                  <a:lnTo>
                    <a:pt x="9121" y="20565"/>
                  </a:lnTo>
                  <a:lnTo>
                    <a:pt x="9121" y="20253"/>
                  </a:lnTo>
                  <a:lnTo>
                    <a:pt x="9359" y="20201"/>
                  </a:lnTo>
                  <a:lnTo>
                    <a:pt x="9311" y="19788"/>
                  </a:lnTo>
                  <a:lnTo>
                    <a:pt x="9263" y="19528"/>
                  </a:lnTo>
                  <a:lnTo>
                    <a:pt x="9504" y="19374"/>
                  </a:lnTo>
                  <a:lnTo>
                    <a:pt x="9793" y="19010"/>
                  </a:lnTo>
                  <a:lnTo>
                    <a:pt x="10224" y="18337"/>
                  </a:lnTo>
                  <a:lnTo>
                    <a:pt x="10463" y="17872"/>
                  </a:lnTo>
                  <a:lnTo>
                    <a:pt x="10511" y="17664"/>
                  </a:lnTo>
                  <a:lnTo>
                    <a:pt x="10800" y="17146"/>
                  </a:lnTo>
                  <a:lnTo>
                    <a:pt x="10993" y="17094"/>
                  </a:lnTo>
                  <a:lnTo>
                    <a:pt x="11041" y="16886"/>
                  </a:lnTo>
                  <a:lnTo>
                    <a:pt x="11424" y="16834"/>
                  </a:lnTo>
                  <a:lnTo>
                    <a:pt x="11568" y="16886"/>
                  </a:lnTo>
                  <a:lnTo>
                    <a:pt x="12241" y="16681"/>
                  </a:lnTo>
                  <a:lnTo>
                    <a:pt x="12383" y="16369"/>
                  </a:lnTo>
                  <a:lnTo>
                    <a:pt x="13103" y="15852"/>
                  </a:lnTo>
                  <a:lnTo>
                    <a:pt x="14112" y="15282"/>
                  </a:lnTo>
                  <a:lnTo>
                    <a:pt x="14399" y="14970"/>
                  </a:lnTo>
                  <a:lnTo>
                    <a:pt x="14831" y="14710"/>
                  </a:lnTo>
                  <a:lnTo>
                    <a:pt x="15503" y="14609"/>
                  </a:lnTo>
                  <a:lnTo>
                    <a:pt x="15792" y="14557"/>
                  </a:lnTo>
                  <a:lnTo>
                    <a:pt x="16223" y="14710"/>
                  </a:lnTo>
                  <a:lnTo>
                    <a:pt x="16464" y="14710"/>
                  </a:lnTo>
                  <a:lnTo>
                    <a:pt x="16512" y="14814"/>
                  </a:lnTo>
                  <a:lnTo>
                    <a:pt x="16560" y="14762"/>
                  </a:lnTo>
                  <a:lnTo>
                    <a:pt x="16847" y="14814"/>
                  </a:lnTo>
                  <a:lnTo>
                    <a:pt x="17760" y="14762"/>
                  </a:lnTo>
                  <a:lnTo>
                    <a:pt x="18047" y="14762"/>
                  </a:lnTo>
                  <a:lnTo>
                    <a:pt x="18432" y="14557"/>
                  </a:lnTo>
                  <a:lnTo>
                    <a:pt x="19246" y="14557"/>
                  </a:lnTo>
                  <a:lnTo>
                    <a:pt x="19632" y="14297"/>
                  </a:lnTo>
                  <a:lnTo>
                    <a:pt x="20063" y="14297"/>
                  </a:lnTo>
                  <a:lnTo>
                    <a:pt x="20400" y="14037"/>
                  </a:lnTo>
                  <a:lnTo>
                    <a:pt x="21072" y="13675"/>
                  </a:lnTo>
                  <a:lnTo>
                    <a:pt x="21166" y="13312"/>
                  </a:lnTo>
                  <a:lnTo>
                    <a:pt x="21263" y="12898"/>
                  </a:lnTo>
                  <a:lnTo>
                    <a:pt x="21407" y="12690"/>
                  </a:lnTo>
                  <a:lnTo>
                    <a:pt x="21552" y="11447"/>
                  </a:lnTo>
                  <a:lnTo>
                    <a:pt x="21600" y="8650"/>
                  </a:lnTo>
                  <a:lnTo>
                    <a:pt x="21072" y="8858"/>
                  </a:lnTo>
                  <a:lnTo>
                    <a:pt x="20448" y="8910"/>
                  </a:lnTo>
                  <a:lnTo>
                    <a:pt x="20159" y="8806"/>
                  </a:lnTo>
                  <a:lnTo>
                    <a:pt x="20063" y="8598"/>
                  </a:lnTo>
                  <a:lnTo>
                    <a:pt x="20208" y="8132"/>
                  </a:lnTo>
                  <a:lnTo>
                    <a:pt x="20208" y="7873"/>
                  </a:lnTo>
                  <a:lnTo>
                    <a:pt x="19967" y="7719"/>
                  </a:lnTo>
                  <a:lnTo>
                    <a:pt x="19632" y="7563"/>
                  </a:lnTo>
                  <a:lnTo>
                    <a:pt x="19391" y="7251"/>
                  </a:lnTo>
                  <a:lnTo>
                    <a:pt x="19008" y="7098"/>
                  </a:lnTo>
                  <a:lnTo>
                    <a:pt x="18528" y="7098"/>
                  </a:lnTo>
                  <a:lnTo>
                    <a:pt x="18239" y="6838"/>
                  </a:lnTo>
                  <a:lnTo>
                    <a:pt x="18143" y="6216"/>
                  </a:lnTo>
                  <a:lnTo>
                    <a:pt x="9408" y="0"/>
                  </a:lnTo>
                  <a:close/>
                </a:path>
              </a:pathLst>
            </a:custGeom>
            <a:solidFill>
              <a:srgbClr val="CCD4D9"/>
            </a:solidFill>
            <a:ln w="12700" cap="flat">
              <a:noFill/>
              <a:miter lim="400000"/>
            </a:ln>
            <a:effectLst/>
          </p:spPr>
          <p:txBody>
            <a:bodyPr wrap="square" lIns="0" tIns="0" rIns="0" bIns="0" numCol="1" anchor="ctr">
              <a:noAutofit/>
            </a:bodyPr>
            <a:lstStyle/>
            <a:p>
              <a:pPr defTabSz="342900">
                <a:lnSpc>
                  <a:spcPct val="100000"/>
                </a:lnSpc>
                <a:spcBef>
                  <a:spcPts val="0"/>
                </a:spcBef>
                <a:defRPr sz="1400">
                  <a:latin typeface="Arial"/>
                  <a:ea typeface="Arial"/>
                  <a:cs typeface="Arial"/>
                  <a:sym typeface="Arial"/>
                </a:defRPr>
              </a:pPr>
              <a:endParaRPr sz="525"/>
            </a:p>
          </p:txBody>
        </p:sp>
        <p:sp>
          <p:nvSpPr>
            <p:cNvPr id="194" name="Google Shape;10599;p32">
              <a:extLst>
                <a:ext uri="{FF2B5EF4-FFF2-40B4-BE49-F238E27FC236}">
                  <a16:creationId xmlns:a16="http://schemas.microsoft.com/office/drawing/2014/main" id="{8ABFA4DD-0586-FDEC-FA5F-272DD309CFA0}"/>
                </a:ext>
              </a:extLst>
            </p:cNvPr>
            <p:cNvSpPr/>
            <p:nvPr/>
          </p:nvSpPr>
          <p:spPr>
            <a:xfrm>
              <a:off x="11086505" y="7678635"/>
              <a:ext cx="543208" cy="376514"/>
            </a:xfrm>
            <a:custGeom>
              <a:avLst/>
              <a:gdLst/>
              <a:ahLst/>
              <a:cxnLst>
                <a:cxn ang="0">
                  <a:pos x="wd2" y="hd2"/>
                </a:cxn>
                <a:cxn ang="5400000">
                  <a:pos x="wd2" y="hd2"/>
                </a:cxn>
                <a:cxn ang="10800000">
                  <a:pos x="wd2" y="hd2"/>
                </a:cxn>
                <a:cxn ang="16200000">
                  <a:pos x="wd2" y="hd2"/>
                </a:cxn>
              </a:cxnLst>
              <a:rect l="0" t="0" r="r" b="b"/>
              <a:pathLst>
                <a:path w="21600" h="21600" extrusionOk="0">
                  <a:moveTo>
                    <a:pt x="14433" y="0"/>
                  </a:moveTo>
                  <a:lnTo>
                    <a:pt x="13808" y="144"/>
                  </a:lnTo>
                  <a:lnTo>
                    <a:pt x="12353" y="424"/>
                  </a:lnTo>
                  <a:lnTo>
                    <a:pt x="11420" y="1142"/>
                  </a:lnTo>
                  <a:lnTo>
                    <a:pt x="10800" y="2003"/>
                  </a:lnTo>
                  <a:lnTo>
                    <a:pt x="8616" y="3576"/>
                  </a:lnTo>
                  <a:lnTo>
                    <a:pt x="7058" y="5005"/>
                  </a:lnTo>
                  <a:lnTo>
                    <a:pt x="6750" y="5867"/>
                  </a:lnTo>
                  <a:lnTo>
                    <a:pt x="5296" y="6434"/>
                  </a:lnTo>
                  <a:lnTo>
                    <a:pt x="4983" y="6291"/>
                  </a:lnTo>
                  <a:lnTo>
                    <a:pt x="4154" y="6434"/>
                  </a:lnTo>
                  <a:lnTo>
                    <a:pt x="4050" y="7009"/>
                  </a:lnTo>
                  <a:lnTo>
                    <a:pt x="3633" y="7152"/>
                  </a:lnTo>
                  <a:lnTo>
                    <a:pt x="3008" y="8581"/>
                  </a:lnTo>
                  <a:lnTo>
                    <a:pt x="2903" y="9156"/>
                  </a:lnTo>
                  <a:lnTo>
                    <a:pt x="2387" y="10441"/>
                  </a:lnTo>
                  <a:lnTo>
                    <a:pt x="1454" y="12301"/>
                  </a:lnTo>
                  <a:lnTo>
                    <a:pt x="829" y="13306"/>
                  </a:lnTo>
                  <a:lnTo>
                    <a:pt x="308" y="13730"/>
                  </a:lnTo>
                  <a:lnTo>
                    <a:pt x="412" y="14448"/>
                  </a:lnTo>
                  <a:lnTo>
                    <a:pt x="516" y="15590"/>
                  </a:lnTo>
                  <a:lnTo>
                    <a:pt x="0" y="15733"/>
                  </a:lnTo>
                  <a:lnTo>
                    <a:pt x="0" y="16595"/>
                  </a:lnTo>
                  <a:lnTo>
                    <a:pt x="104" y="17162"/>
                  </a:lnTo>
                  <a:lnTo>
                    <a:pt x="0" y="18024"/>
                  </a:lnTo>
                  <a:lnTo>
                    <a:pt x="104" y="18024"/>
                  </a:lnTo>
                  <a:lnTo>
                    <a:pt x="933" y="19022"/>
                  </a:lnTo>
                  <a:lnTo>
                    <a:pt x="1970" y="19740"/>
                  </a:lnTo>
                  <a:lnTo>
                    <a:pt x="2492" y="19740"/>
                  </a:lnTo>
                  <a:lnTo>
                    <a:pt x="2700" y="20027"/>
                  </a:lnTo>
                  <a:lnTo>
                    <a:pt x="3216" y="20027"/>
                  </a:lnTo>
                  <a:lnTo>
                    <a:pt x="3737" y="20458"/>
                  </a:lnTo>
                  <a:lnTo>
                    <a:pt x="4154" y="21169"/>
                  </a:lnTo>
                  <a:lnTo>
                    <a:pt x="5087" y="21600"/>
                  </a:lnTo>
                  <a:lnTo>
                    <a:pt x="5708" y="21456"/>
                  </a:lnTo>
                  <a:lnTo>
                    <a:pt x="6229" y="20882"/>
                  </a:lnTo>
                  <a:lnTo>
                    <a:pt x="6646" y="20882"/>
                  </a:lnTo>
                  <a:lnTo>
                    <a:pt x="7058" y="21456"/>
                  </a:lnTo>
                  <a:lnTo>
                    <a:pt x="7683" y="21456"/>
                  </a:lnTo>
                  <a:lnTo>
                    <a:pt x="7683" y="20458"/>
                  </a:lnTo>
                  <a:lnTo>
                    <a:pt x="7266" y="19309"/>
                  </a:lnTo>
                  <a:lnTo>
                    <a:pt x="7058" y="19022"/>
                  </a:lnTo>
                  <a:lnTo>
                    <a:pt x="6750" y="17737"/>
                  </a:lnTo>
                  <a:lnTo>
                    <a:pt x="6854" y="16882"/>
                  </a:lnTo>
                  <a:lnTo>
                    <a:pt x="7892" y="16595"/>
                  </a:lnTo>
                  <a:lnTo>
                    <a:pt x="11733" y="16595"/>
                  </a:lnTo>
                  <a:lnTo>
                    <a:pt x="12770" y="16308"/>
                  </a:lnTo>
                  <a:lnTo>
                    <a:pt x="13500" y="16308"/>
                  </a:lnTo>
                  <a:lnTo>
                    <a:pt x="14120" y="15877"/>
                  </a:lnTo>
                  <a:lnTo>
                    <a:pt x="14537" y="15877"/>
                  </a:lnTo>
                  <a:lnTo>
                    <a:pt x="17550" y="17026"/>
                  </a:lnTo>
                  <a:lnTo>
                    <a:pt x="17654" y="16595"/>
                  </a:lnTo>
                  <a:lnTo>
                    <a:pt x="18275" y="16308"/>
                  </a:lnTo>
                  <a:lnTo>
                    <a:pt x="18275" y="15590"/>
                  </a:lnTo>
                  <a:lnTo>
                    <a:pt x="18692" y="15022"/>
                  </a:lnTo>
                  <a:lnTo>
                    <a:pt x="18692" y="14304"/>
                  </a:lnTo>
                  <a:lnTo>
                    <a:pt x="19208" y="14017"/>
                  </a:lnTo>
                  <a:lnTo>
                    <a:pt x="19625" y="14161"/>
                  </a:lnTo>
                  <a:lnTo>
                    <a:pt x="20558" y="13443"/>
                  </a:lnTo>
                  <a:lnTo>
                    <a:pt x="20870" y="13443"/>
                  </a:lnTo>
                  <a:lnTo>
                    <a:pt x="21600" y="12301"/>
                  </a:lnTo>
                  <a:lnTo>
                    <a:pt x="21600" y="11870"/>
                  </a:lnTo>
                  <a:lnTo>
                    <a:pt x="21392" y="11870"/>
                  </a:lnTo>
                  <a:lnTo>
                    <a:pt x="20766" y="10728"/>
                  </a:lnTo>
                  <a:lnTo>
                    <a:pt x="21079" y="10010"/>
                  </a:lnTo>
                  <a:lnTo>
                    <a:pt x="21079" y="9299"/>
                  </a:lnTo>
                  <a:lnTo>
                    <a:pt x="20766" y="9012"/>
                  </a:lnTo>
                  <a:lnTo>
                    <a:pt x="20766" y="8581"/>
                  </a:lnTo>
                  <a:lnTo>
                    <a:pt x="20354" y="8294"/>
                  </a:lnTo>
                  <a:lnTo>
                    <a:pt x="19208" y="9156"/>
                  </a:lnTo>
                  <a:lnTo>
                    <a:pt x="18170" y="8294"/>
                  </a:lnTo>
                  <a:lnTo>
                    <a:pt x="18170" y="6578"/>
                  </a:lnTo>
                  <a:lnTo>
                    <a:pt x="15470" y="4144"/>
                  </a:lnTo>
                  <a:lnTo>
                    <a:pt x="15470" y="2858"/>
                  </a:lnTo>
                  <a:lnTo>
                    <a:pt x="15887" y="2140"/>
                  </a:lnTo>
                  <a:lnTo>
                    <a:pt x="15887" y="1142"/>
                  </a:lnTo>
                  <a:lnTo>
                    <a:pt x="15992" y="711"/>
                  </a:lnTo>
                  <a:lnTo>
                    <a:pt x="15887" y="424"/>
                  </a:lnTo>
                  <a:lnTo>
                    <a:pt x="15366" y="424"/>
                  </a:lnTo>
                  <a:lnTo>
                    <a:pt x="14433" y="0"/>
                  </a:lnTo>
                  <a:close/>
                </a:path>
              </a:pathLst>
            </a:custGeom>
            <a:solidFill>
              <a:srgbClr val="CCD4DA"/>
            </a:solidFill>
            <a:ln w="12700" cap="flat">
              <a:noFill/>
              <a:miter lim="400000"/>
            </a:ln>
            <a:effectLst/>
          </p:spPr>
          <p:txBody>
            <a:bodyPr wrap="square" lIns="0" tIns="0" rIns="0" bIns="0" numCol="1" anchor="ctr">
              <a:noAutofit/>
            </a:bodyPr>
            <a:lstStyle/>
            <a:p>
              <a:pPr defTabSz="342900">
                <a:lnSpc>
                  <a:spcPct val="100000"/>
                </a:lnSpc>
                <a:spcBef>
                  <a:spcPts val="0"/>
                </a:spcBef>
                <a:defRPr sz="1400">
                  <a:latin typeface="Arial"/>
                  <a:ea typeface="Arial"/>
                  <a:cs typeface="Arial"/>
                  <a:sym typeface="Arial"/>
                </a:defRPr>
              </a:pPr>
              <a:endParaRPr sz="525"/>
            </a:p>
          </p:txBody>
        </p:sp>
        <p:sp>
          <p:nvSpPr>
            <p:cNvPr id="195" name="Google Shape;10600;p32">
              <a:extLst>
                <a:ext uri="{FF2B5EF4-FFF2-40B4-BE49-F238E27FC236}">
                  <a16:creationId xmlns:a16="http://schemas.microsoft.com/office/drawing/2014/main" id="{CC581DBC-E57F-C081-826A-CD386DE18CC5}"/>
                </a:ext>
              </a:extLst>
            </p:cNvPr>
            <p:cNvSpPr/>
            <p:nvPr/>
          </p:nvSpPr>
          <p:spPr>
            <a:xfrm>
              <a:off x="10211524" y="7568862"/>
              <a:ext cx="464946" cy="324196"/>
            </a:xfrm>
            <a:custGeom>
              <a:avLst/>
              <a:gdLst/>
              <a:ahLst/>
              <a:cxnLst>
                <a:cxn ang="0">
                  <a:pos x="wd2" y="hd2"/>
                </a:cxn>
                <a:cxn ang="5400000">
                  <a:pos x="wd2" y="hd2"/>
                </a:cxn>
                <a:cxn ang="10800000">
                  <a:pos x="wd2" y="hd2"/>
                </a:cxn>
                <a:cxn ang="16200000">
                  <a:pos x="wd2" y="hd2"/>
                </a:cxn>
              </a:cxnLst>
              <a:rect l="0" t="0" r="r" b="b"/>
              <a:pathLst>
                <a:path w="21600" h="21600" extrusionOk="0">
                  <a:moveTo>
                    <a:pt x="8373" y="0"/>
                  </a:moveTo>
                  <a:lnTo>
                    <a:pt x="6674" y="834"/>
                  </a:lnTo>
                  <a:lnTo>
                    <a:pt x="4853" y="1326"/>
                  </a:lnTo>
                  <a:lnTo>
                    <a:pt x="4129" y="2160"/>
                  </a:lnTo>
                  <a:lnTo>
                    <a:pt x="3642" y="2160"/>
                  </a:lnTo>
                  <a:lnTo>
                    <a:pt x="3033" y="2827"/>
                  </a:lnTo>
                  <a:lnTo>
                    <a:pt x="2911" y="4153"/>
                  </a:lnTo>
                  <a:lnTo>
                    <a:pt x="2186" y="6480"/>
                  </a:lnTo>
                  <a:lnTo>
                    <a:pt x="0" y="8974"/>
                  </a:lnTo>
                  <a:lnTo>
                    <a:pt x="1090" y="10300"/>
                  </a:lnTo>
                  <a:lnTo>
                    <a:pt x="1821" y="12126"/>
                  </a:lnTo>
                  <a:lnTo>
                    <a:pt x="2430" y="12126"/>
                  </a:lnTo>
                  <a:lnTo>
                    <a:pt x="2430" y="13127"/>
                  </a:lnTo>
                  <a:lnTo>
                    <a:pt x="2308" y="13127"/>
                  </a:lnTo>
                  <a:lnTo>
                    <a:pt x="3033" y="13961"/>
                  </a:lnTo>
                  <a:lnTo>
                    <a:pt x="2551" y="14453"/>
                  </a:lnTo>
                  <a:lnTo>
                    <a:pt x="2789" y="14786"/>
                  </a:lnTo>
                  <a:lnTo>
                    <a:pt x="4245" y="14786"/>
                  </a:lnTo>
                  <a:lnTo>
                    <a:pt x="4610" y="14620"/>
                  </a:lnTo>
                  <a:lnTo>
                    <a:pt x="5219" y="14620"/>
                  </a:lnTo>
                  <a:lnTo>
                    <a:pt x="6431" y="13294"/>
                  </a:lnTo>
                  <a:lnTo>
                    <a:pt x="7283" y="12793"/>
                  </a:lnTo>
                  <a:lnTo>
                    <a:pt x="7886" y="12960"/>
                  </a:lnTo>
                  <a:lnTo>
                    <a:pt x="8617" y="12960"/>
                  </a:lnTo>
                  <a:lnTo>
                    <a:pt x="9707" y="13961"/>
                  </a:lnTo>
                  <a:lnTo>
                    <a:pt x="10316" y="13961"/>
                  </a:lnTo>
                  <a:lnTo>
                    <a:pt x="11893" y="15287"/>
                  </a:lnTo>
                  <a:lnTo>
                    <a:pt x="12137" y="14953"/>
                  </a:lnTo>
                  <a:lnTo>
                    <a:pt x="12496" y="15620"/>
                  </a:lnTo>
                  <a:lnTo>
                    <a:pt x="12137" y="16287"/>
                  </a:lnTo>
                  <a:lnTo>
                    <a:pt x="11406" y="16287"/>
                  </a:lnTo>
                  <a:lnTo>
                    <a:pt x="10316" y="15620"/>
                  </a:lnTo>
                  <a:lnTo>
                    <a:pt x="9463" y="15287"/>
                  </a:lnTo>
                  <a:lnTo>
                    <a:pt x="8860" y="15287"/>
                  </a:lnTo>
                  <a:lnTo>
                    <a:pt x="8008" y="14453"/>
                  </a:lnTo>
                  <a:lnTo>
                    <a:pt x="7643" y="14620"/>
                  </a:lnTo>
                  <a:lnTo>
                    <a:pt x="7161" y="15287"/>
                  </a:lnTo>
                  <a:lnTo>
                    <a:pt x="7040" y="14953"/>
                  </a:lnTo>
                  <a:lnTo>
                    <a:pt x="6552" y="14786"/>
                  </a:lnTo>
                  <a:lnTo>
                    <a:pt x="5828" y="15454"/>
                  </a:lnTo>
                  <a:lnTo>
                    <a:pt x="5219" y="15620"/>
                  </a:lnTo>
                  <a:lnTo>
                    <a:pt x="4610" y="16613"/>
                  </a:lnTo>
                  <a:lnTo>
                    <a:pt x="2430" y="16613"/>
                  </a:lnTo>
                  <a:lnTo>
                    <a:pt x="2186" y="17113"/>
                  </a:lnTo>
                  <a:lnTo>
                    <a:pt x="2186" y="18114"/>
                  </a:lnTo>
                  <a:lnTo>
                    <a:pt x="1821" y="18606"/>
                  </a:lnTo>
                  <a:lnTo>
                    <a:pt x="1943" y="18940"/>
                  </a:lnTo>
                  <a:lnTo>
                    <a:pt x="2789" y="18281"/>
                  </a:lnTo>
                  <a:lnTo>
                    <a:pt x="4007" y="18940"/>
                  </a:lnTo>
                  <a:lnTo>
                    <a:pt x="3154" y="19607"/>
                  </a:lnTo>
                  <a:lnTo>
                    <a:pt x="2911" y="19440"/>
                  </a:lnTo>
                  <a:lnTo>
                    <a:pt x="2308" y="19106"/>
                  </a:lnTo>
                  <a:lnTo>
                    <a:pt x="2551" y="19607"/>
                  </a:lnTo>
                  <a:lnTo>
                    <a:pt x="2430" y="20441"/>
                  </a:lnTo>
                  <a:lnTo>
                    <a:pt x="3398" y="20766"/>
                  </a:lnTo>
                  <a:lnTo>
                    <a:pt x="4366" y="19940"/>
                  </a:lnTo>
                  <a:lnTo>
                    <a:pt x="6674" y="20274"/>
                  </a:lnTo>
                  <a:lnTo>
                    <a:pt x="7283" y="19106"/>
                  </a:lnTo>
                  <a:lnTo>
                    <a:pt x="8495" y="18606"/>
                  </a:lnTo>
                  <a:lnTo>
                    <a:pt x="11528" y="18606"/>
                  </a:lnTo>
                  <a:lnTo>
                    <a:pt x="12253" y="18940"/>
                  </a:lnTo>
                  <a:lnTo>
                    <a:pt x="12253" y="18773"/>
                  </a:lnTo>
                  <a:lnTo>
                    <a:pt x="13105" y="18606"/>
                  </a:lnTo>
                  <a:lnTo>
                    <a:pt x="15048" y="18773"/>
                  </a:lnTo>
                  <a:lnTo>
                    <a:pt x="16381" y="19607"/>
                  </a:lnTo>
                  <a:lnTo>
                    <a:pt x="16984" y="20274"/>
                  </a:lnTo>
                  <a:lnTo>
                    <a:pt x="18080" y="20274"/>
                  </a:lnTo>
                  <a:lnTo>
                    <a:pt x="19170" y="20766"/>
                  </a:lnTo>
                  <a:lnTo>
                    <a:pt x="19779" y="20274"/>
                  </a:lnTo>
                  <a:lnTo>
                    <a:pt x="20382" y="20441"/>
                  </a:lnTo>
                  <a:lnTo>
                    <a:pt x="20626" y="20766"/>
                  </a:lnTo>
                  <a:lnTo>
                    <a:pt x="21356" y="20766"/>
                  </a:lnTo>
                  <a:lnTo>
                    <a:pt x="21356" y="21600"/>
                  </a:lnTo>
                  <a:lnTo>
                    <a:pt x="21600" y="21100"/>
                  </a:lnTo>
                  <a:lnTo>
                    <a:pt x="21600" y="20274"/>
                  </a:lnTo>
                  <a:lnTo>
                    <a:pt x="20748" y="19607"/>
                  </a:lnTo>
                  <a:lnTo>
                    <a:pt x="20626" y="18940"/>
                  </a:lnTo>
                  <a:lnTo>
                    <a:pt x="20991" y="18281"/>
                  </a:lnTo>
                  <a:lnTo>
                    <a:pt x="20991" y="17947"/>
                  </a:lnTo>
                  <a:lnTo>
                    <a:pt x="20504" y="17113"/>
                  </a:lnTo>
                  <a:lnTo>
                    <a:pt x="20382" y="16446"/>
                  </a:lnTo>
                  <a:lnTo>
                    <a:pt x="19901" y="16121"/>
                  </a:lnTo>
                  <a:lnTo>
                    <a:pt x="19536" y="16287"/>
                  </a:lnTo>
                  <a:lnTo>
                    <a:pt x="19170" y="15620"/>
                  </a:lnTo>
                  <a:lnTo>
                    <a:pt x="18805" y="14620"/>
                  </a:lnTo>
                  <a:lnTo>
                    <a:pt x="18080" y="13627"/>
                  </a:lnTo>
                  <a:lnTo>
                    <a:pt x="17958" y="12960"/>
                  </a:lnTo>
                  <a:lnTo>
                    <a:pt x="18202" y="11134"/>
                  </a:lnTo>
                  <a:lnTo>
                    <a:pt x="18080" y="10466"/>
                  </a:lnTo>
                  <a:lnTo>
                    <a:pt x="18080" y="9641"/>
                  </a:lnTo>
                  <a:lnTo>
                    <a:pt x="17593" y="8974"/>
                  </a:lnTo>
                  <a:lnTo>
                    <a:pt x="17471" y="8306"/>
                  </a:lnTo>
                  <a:lnTo>
                    <a:pt x="16503" y="7481"/>
                  </a:lnTo>
                  <a:lnTo>
                    <a:pt x="15894" y="7314"/>
                  </a:lnTo>
                  <a:lnTo>
                    <a:pt x="15772" y="6313"/>
                  </a:lnTo>
                  <a:lnTo>
                    <a:pt x="15048" y="6146"/>
                  </a:lnTo>
                  <a:lnTo>
                    <a:pt x="15048" y="4987"/>
                  </a:lnTo>
                  <a:lnTo>
                    <a:pt x="14317" y="4153"/>
                  </a:lnTo>
                  <a:lnTo>
                    <a:pt x="14073" y="3161"/>
                  </a:lnTo>
                  <a:lnTo>
                    <a:pt x="13830" y="2827"/>
                  </a:lnTo>
                  <a:lnTo>
                    <a:pt x="13349" y="2827"/>
                  </a:lnTo>
                  <a:lnTo>
                    <a:pt x="13105" y="2494"/>
                  </a:lnTo>
                  <a:lnTo>
                    <a:pt x="12618" y="2994"/>
                  </a:lnTo>
                  <a:lnTo>
                    <a:pt x="12137" y="2827"/>
                  </a:lnTo>
                  <a:lnTo>
                    <a:pt x="12137" y="2160"/>
                  </a:lnTo>
                  <a:lnTo>
                    <a:pt x="11406" y="834"/>
                  </a:lnTo>
                  <a:lnTo>
                    <a:pt x="10438" y="667"/>
                  </a:lnTo>
                  <a:lnTo>
                    <a:pt x="8982" y="0"/>
                  </a:lnTo>
                  <a:close/>
                </a:path>
              </a:pathLst>
            </a:custGeom>
            <a:solidFill>
              <a:srgbClr val="CCD4D9"/>
            </a:solidFill>
            <a:ln w="12700" cap="flat">
              <a:noFill/>
              <a:miter lim="400000"/>
            </a:ln>
            <a:effectLst/>
          </p:spPr>
          <p:txBody>
            <a:bodyPr wrap="square" lIns="0" tIns="0" rIns="0" bIns="0" numCol="1" anchor="ctr">
              <a:noAutofit/>
            </a:bodyPr>
            <a:lstStyle/>
            <a:p>
              <a:pPr defTabSz="342900">
                <a:lnSpc>
                  <a:spcPct val="100000"/>
                </a:lnSpc>
                <a:spcBef>
                  <a:spcPts val="0"/>
                </a:spcBef>
                <a:defRPr sz="1400">
                  <a:latin typeface="Arial"/>
                  <a:ea typeface="Arial"/>
                  <a:cs typeface="Arial"/>
                  <a:sym typeface="Arial"/>
                </a:defRPr>
              </a:pPr>
              <a:endParaRPr sz="525"/>
            </a:p>
          </p:txBody>
        </p:sp>
        <p:sp>
          <p:nvSpPr>
            <p:cNvPr id="196" name="Google Shape;10601;p32">
              <a:extLst>
                <a:ext uri="{FF2B5EF4-FFF2-40B4-BE49-F238E27FC236}">
                  <a16:creationId xmlns:a16="http://schemas.microsoft.com/office/drawing/2014/main" id="{79AD71CF-B4DC-5884-202F-5787804E45B1}"/>
                </a:ext>
              </a:extLst>
            </p:cNvPr>
            <p:cNvSpPr/>
            <p:nvPr/>
          </p:nvSpPr>
          <p:spPr>
            <a:xfrm>
              <a:off x="10263830" y="7848120"/>
              <a:ext cx="221924" cy="127297"/>
            </a:xfrm>
            <a:custGeom>
              <a:avLst/>
              <a:gdLst/>
              <a:ahLst/>
              <a:cxnLst>
                <a:cxn ang="0">
                  <a:pos x="wd2" y="hd2"/>
                </a:cxn>
                <a:cxn ang="5400000">
                  <a:pos x="wd2" y="hd2"/>
                </a:cxn>
                <a:cxn ang="10800000">
                  <a:pos x="wd2" y="hd2"/>
                </a:cxn>
                <a:cxn ang="16200000">
                  <a:pos x="wd2" y="hd2"/>
                </a:cxn>
              </a:cxnLst>
              <a:rect l="0" t="0" r="r" b="b"/>
              <a:pathLst>
                <a:path w="21600" h="21600" extrusionOk="0">
                  <a:moveTo>
                    <a:pt x="12707" y="0"/>
                  </a:moveTo>
                  <a:lnTo>
                    <a:pt x="10168" y="1274"/>
                  </a:lnTo>
                  <a:lnTo>
                    <a:pt x="8893" y="4247"/>
                  </a:lnTo>
                  <a:lnTo>
                    <a:pt x="4058" y="3398"/>
                  </a:lnTo>
                  <a:lnTo>
                    <a:pt x="2029" y="5501"/>
                  </a:lnTo>
                  <a:lnTo>
                    <a:pt x="0" y="4672"/>
                  </a:lnTo>
                  <a:lnTo>
                    <a:pt x="753" y="6351"/>
                  </a:lnTo>
                  <a:lnTo>
                    <a:pt x="3304" y="6775"/>
                  </a:lnTo>
                  <a:lnTo>
                    <a:pt x="4058" y="6775"/>
                  </a:lnTo>
                  <a:lnTo>
                    <a:pt x="2794" y="8474"/>
                  </a:lnTo>
                  <a:lnTo>
                    <a:pt x="4058" y="10598"/>
                  </a:lnTo>
                  <a:lnTo>
                    <a:pt x="5333" y="10598"/>
                  </a:lnTo>
                  <a:lnTo>
                    <a:pt x="5843" y="11852"/>
                  </a:lnTo>
                  <a:lnTo>
                    <a:pt x="6609" y="11852"/>
                  </a:lnTo>
                  <a:lnTo>
                    <a:pt x="8382" y="11002"/>
                  </a:lnTo>
                  <a:lnTo>
                    <a:pt x="10168" y="10598"/>
                  </a:lnTo>
                  <a:lnTo>
                    <a:pt x="12197" y="11852"/>
                  </a:lnTo>
                  <a:lnTo>
                    <a:pt x="11432" y="13126"/>
                  </a:lnTo>
                  <a:lnTo>
                    <a:pt x="7872" y="13126"/>
                  </a:lnTo>
                  <a:lnTo>
                    <a:pt x="8382" y="13975"/>
                  </a:lnTo>
                  <a:lnTo>
                    <a:pt x="9658" y="13975"/>
                  </a:lnTo>
                  <a:lnTo>
                    <a:pt x="10168" y="15249"/>
                  </a:lnTo>
                  <a:lnTo>
                    <a:pt x="9913" y="16099"/>
                  </a:lnTo>
                  <a:lnTo>
                    <a:pt x="10423" y="16099"/>
                  </a:lnTo>
                  <a:lnTo>
                    <a:pt x="8893" y="19476"/>
                  </a:lnTo>
                  <a:lnTo>
                    <a:pt x="11687" y="19052"/>
                  </a:lnTo>
                  <a:lnTo>
                    <a:pt x="11687" y="21175"/>
                  </a:lnTo>
                  <a:lnTo>
                    <a:pt x="12197" y="21600"/>
                  </a:lnTo>
                  <a:lnTo>
                    <a:pt x="13728" y="21175"/>
                  </a:lnTo>
                  <a:lnTo>
                    <a:pt x="14736" y="17778"/>
                  </a:lnTo>
                  <a:lnTo>
                    <a:pt x="16012" y="17353"/>
                  </a:lnTo>
                  <a:lnTo>
                    <a:pt x="17785" y="15674"/>
                  </a:lnTo>
                  <a:lnTo>
                    <a:pt x="20337" y="14825"/>
                  </a:lnTo>
                  <a:lnTo>
                    <a:pt x="21345" y="13551"/>
                  </a:lnTo>
                  <a:lnTo>
                    <a:pt x="21600" y="11427"/>
                  </a:lnTo>
                  <a:lnTo>
                    <a:pt x="20580" y="9748"/>
                  </a:lnTo>
                  <a:lnTo>
                    <a:pt x="20580" y="6351"/>
                  </a:lnTo>
                  <a:lnTo>
                    <a:pt x="21090" y="4247"/>
                  </a:lnTo>
                  <a:lnTo>
                    <a:pt x="20580" y="849"/>
                  </a:lnTo>
                  <a:lnTo>
                    <a:pt x="19061" y="0"/>
                  </a:lnTo>
                  <a:close/>
                </a:path>
              </a:pathLst>
            </a:custGeom>
            <a:solidFill>
              <a:srgbClr val="CCD4D9"/>
            </a:solidFill>
            <a:ln w="12700" cap="flat">
              <a:noFill/>
              <a:miter lim="400000"/>
            </a:ln>
            <a:effectLst/>
          </p:spPr>
          <p:txBody>
            <a:bodyPr wrap="square" lIns="0" tIns="0" rIns="0" bIns="0" numCol="1" anchor="ctr">
              <a:noAutofit/>
            </a:bodyPr>
            <a:lstStyle/>
            <a:p>
              <a:pPr defTabSz="342900">
                <a:lnSpc>
                  <a:spcPct val="100000"/>
                </a:lnSpc>
                <a:spcBef>
                  <a:spcPts val="0"/>
                </a:spcBef>
                <a:defRPr sz="1400">
                  <a:latin typeface="Arial"/>
                  <a:ea typeface="Arial"/>
                  <a:cs typeface="Arial"/>
                  <a:sym typeface="Arial"/>
                </a:defRPr>
              </a:pPr>
              <a:endParaRPr sz="525"/>
            </a:p>
          </p:txBody>
        </p:sp>
        <p:sp>
          <p:nvSpPr>
            <p:cNvPr id="197" name="Google Shape;10603;p32">
              <a:extLst>
                <a:ext uri="{FF2B5EF4-FFF2-40B4-BE49-F238E27FC236}">
                  <a16:creationId xmlns:a16="http://schemas.microsoft.com/office/drawing/2014/main" id="{A60F2B69-1600-9A25-F87C-A4F650DC76C4}"/>
                </a:ext>
              </a:extLst>
            </p:cNvPr>
            <p:cNvSpPr/>
            <p:nvPr/>
          </p:nvSpPr>
          <p:spPr>
            <a:xfrm>
              <a:off x="10250717" y="7760870"/>
              <a:ext cx="229791" cy="64840"/>
            </a:xfrm>
            <a:custGeom>
              <a:avLst/>
              <a:gdLst/>
              <a:ahLst/>
              <a:cxnLst>
                <a:cxn ang="0">
                  <a:pos x="wd2" y="hd2"/>
                </a:cxn>
                <a:cxn ang="5400000">
                  <a:pos x="wd2" y="hd2"/>
                </a:cxn>
                <a:cxn ang="10800000">
                  <a:pos x="wd2" y="hd2"/>
                </a:cxn>
                <a:cxn ang="16200000">
                  <a:pos x="wd2" y="hd2"/>
                </a:cxn>
              </a:cxnLst>
              <a:rect l="0" t="0" r="r" b="b"/>
              <a:pathLst>
                <a:path w="21600" h="21600" extrusionOk="0">
                  <a:moveTo>
                    <a:pt x="11052" y="0"/>
                  </a:moveTo>
                  <a:lnTo>
                    <a:pt x="9328" y="2501"/>
                  </a:lnTo>
                  <a:lnTo>
                    <a:pt x="6875" y="9132"/>
                  </a:lnTo>
                  <a:lnTo>
                    <a:pt x="5643" y="9132"/>
                  </a:lnTo>
                  <a:lnTo>
                    <a:pt x="4904" y="9966"/>
                  </a:lnTo>
                  <a:lnTo>
                    <a:pt x="1959" y="9966"/>
                  </a:lnTo>
                  <a:lnTo>
                    <a:pt x="2206" y="13301"/>
                  </a:lnTo>
                  <a:lnTo>
                    <a:pt x="3684" y="16637"/>
                  </a:lnTo>
                  <a:lnTo>
                    <a:pt x="5151" y="14969"/>
                  </a:lnTo>
                  <a:lnTo>
                    <a:pt x="4423" y="18265"/>
                  </a:lnTo>
                  <a:lnTo>
                    <a:pt x="2452" y="18265"/>
                  </a:lnTo>
                  <a:lnTo>
                    <a:pt x="1232" y="12468"/>
                  </a:lnTo>
                  <a:lnTo>
                    <a:pt x="0" y="16637"/>
                  </a:lnTo>
                  <a:lnTo>
                    <a:pt x="739" y="19099"/>
                  </a:lnTo>
                  <a:lnTo>
                    <a:pt x="739" y="21600"/>
                  </a:lnTo>
                  <a:lnTo>
                    <a:pt x="1232" y="19099"/>
                  </a:lnTo>
                  <a:lnTo>
                    <a:pt x="5643" y="19099"/>
                  </a:lnTo>
                  <a:lnTo>
                    <a:pt x="6875" y="14135"/>
                  </a:lnTo>
                  <a:lnTo>
                    <a:pt x="8107" y="13301"/>
                  </a:lnTo>
                  <a:lnTo>
                    <a:pt x="9574" y="9966"/>
                  </a:lnTo>
                  <a:lnTo>
                    <a:pt x="10559" y="10800"/>
                  </a:lnTo>
                  <a:lnTo>
                    <a:pt x="10806" y="12468"/>
                  </a:lnTo>
                  <a:lnTo>
                    <a:pt x="11780" y="9132"/>
                  </a:lnTo>
                  <a:lnTo>
                    <a:pt x="12519" y="8299"/>
                  </a:lnTo>
                  <a:lnTo>
                    <a:pt x="14244" y="12468"/>
                  </a:lnTo>
                  <a:lnTo>
                    <a:pt x="15464" y="12468"/>
                  </a:lnTo>
                  <a:lnTo>
                    <a:pt x="17188" y="14135"/>
                  </a:lnTo>
                  <a:lnTo>
                    <a:pt x="19394" y="17471"/>
                  </a:lnTo>
                  <a:lnTo>
                    <a:pt x="20873" y="17471"/>
                  </a:lnTo>
                  <a:lnTo>
                    <a:pt x="21600" y="14135"/>
                  </a:lnTo>
                  <a:lnTo>
                    <a:pt x="20873" y="10800"/>
                  </a:lnTo>
                  <a:lnTo>
                    <a:pt x="20380" y="12468"/>
                  </a:lnTo>
                  <a:lnTo>
                    <a:pt x="17188" y="5837"/>
                  </a:lnTo>
                  <a:lnTo>
                    <a:pt x="15957" y="5837"/>
                  </a:lnTo>
                  <a:lnTo>
                    <a:pt x="13751" y="834"/>
                  </a:lnTo>
                  <a:lnTo>
                    <a:pt x="12272" y="834"/>
                  </a:lnTo>
                  <a:lnTo>
                    <a:pt x="11052" y="0"/>
                  </a:lnTo>
                  <a:close/>
                </a:path>
              </a:pathLst>
            </a:custGeom>
            <a:solidFill>
              <a:srgbClr val="CCD4D9"/>
            </a:solidFill>
            <a:ln w="12700" cap="flat">
              <a:noFill/>
              <a:miter lim="400000"/>
            </a:ln>
            <a:effectLst/>
          </p:spPr>
          <p:txBody>
            <a:bodyPr wrap="square" lIns="0" tIns="0" rIns="0" bIns="0" numCol="1" anchor="ctr">
              <a:noAutofit/>
            </a:bodyPr>
            <a:lstStyle/>
            <a:p>
              <a:pPr defTabSz="342900">
                <a:lnSpc>
                  <a:spcPct val="100000"/>
                </a:lnSpc>
                <a:spcBef>
                  <a:spcPts val="0"/>
                </a:spcBef>
                <a:defRPr sz="1400">
                  <a:latin typeface="Arial"/>
                  <a:ea typeface="Arial"/>
                  <a:cs typeface="Arial"/>
                  <a:sym typeface="Arial"/>
                </a:defRPr>
              </a:pPr>
              <a:endParaRPr sz="525"/>
            </a:p>
          </p:txBody>
        </p:sp>
        <p:sp>
          <p:nvSpPr>
            <p:cNvPr id="198" name="Google Shape;10604;p32">
              <a:extLst>
                <a:ext uri="{FF2B5EF4-FFF2-40B4-BE49-F238E27FC236}">
                  <a16:creationId xmlns:a16="http://schemas.microsoft.com/office/drawing/2014/main" id="{6DC2A2A4-7040-4941-94EF-A1CD00BBBF10}"/>
                </a:ext>
              </a:extLst>
            </p:cNvPr>
            <p:cNvSpPr/>
            <p:nvPr/>
          </p:nvSpPr>
          <p:spPr>
            <a:xfrm>
              <a:off x="10404867" y="7848117"/>
              <a:ext cx="509258" cy="386649"/>
            </a:xfrm>
            <a:custGeom>
              <a:avLst/>
              <a:gdLst/>
              <a:ahLst/>
              <a:cxnLst>
                <a:cxn ang="0">
                  <a:pos x="wd2" y="hd2"/>
                </a:cxn>
                <a:cxn ang="5400000">
                  <a:pos x="wd2" y="hd2"/>
                </a:cxn>
                <a:cxn ang="10800000">
                  <a:pos x="wd2" y="hd2"/>
                </a:cxn>
                <a:cxn ang="16200000">
                  <a:pos x="wd2" y="hd2"/>
                </a:cxn>
              </a:cxnLst>
              <a:rect l="0" t="0" r="r" b="b"/>
              <a:pathLst>
                <a:path w="21600" h="21600" extrusionOk="0">
                  <a:moveTo>
                    <a:pt x="3764" y="0"/>
                  </a:moveTo>
                  <a:lnTo>
                    <a:pt x="2986" y="140"/>
                  </a:lnTo>
                  <a:lnTo>
                    <a:pt x="2986" y="280"/>
                  </a:lnTo>
                  <a:lnTo>
                    <a:pt x="3208" y="1398"/>
                  </a:lnTo>
                  <a:lnTo>
                    <a:pt x="2986" y="2091"/>
                  </a:lnTo>
                  <a:lnTo>
                    <a:pt x="2986" y="3209"/>
                  </a:lnTo>
                  <a:lnTo>
                    <a:pt x="3431" y="3762"/>
                  </a:lnTo>
                  <a:lnTo>
                    <a:pt x="3319" y="4461"/>
                  </a:lnTo>
                  <a:lnTo>
                    <a:pt x="2880" y="4881"/>
                  </a:lnTo>
                  <a:lnTo>
                    <a:pt x="1768" y="5160"/>
                  </a:lnTo>
                  <a:lnTo>
                    <a:pt x="995" y="5713"/>
                  </a:lnTo>
                  <a:lnTo>
                    <a:pt x="439" y="5853"/>
                  </a:lnTo>
                  <a:lnTo>
                    <a:pt x="0" y="6965"/>
                  </a:lnTo>
                  <a:lnTo>
                    <a:pt x="106" y="6692"/>
                  </a:lnTo>
                  <a:lnTo>
                    <a:pt x="551" y="7384"/>
                  </a:lnTo>
                  <a:lnTo>
                    <a:pt x="217" y="8782"/>
                  </a:lnTo>
                  <a:lnTo>
                    <a:pt x="995" y="10034"/>
                  </a:lnTo>
                  <a:lnTo>
                    <a:pt x="1657" y="10174"/>
                  </a:lnTo>
                  <a:lnTo>
                    <a:pt x="2102" y="10454"/>
                  </a:lnTo>
                  <a:lnTo>
                    <a:pt x="2324" y="9894"/>
                  </a:lnTo>
                  <a:lnTo>
                    <a:pt x="2880" y="10174"/>
                  </a:lnTo>
                  <a:lnTo>
                    <a:pt x="2658" y="10454"/>
                  </a:lnTo>
                  <a:lnTo>
                    <a:pt x="2658" y="11146"/>
                  </a:lnTo>
                  <a:lnTo>
                    <a:pt x="2880" y="11426"/>
                  </a:lnTo>
                  <a:lnTo>
                    <a:pt x="3542" y="11426"/>
                  </a:lnTo>
                  <a:lnTo>
                    <a:pt x="3875" y="12678"/>
                  </a:lnTo>
                  <a:lnTo>
                    <a:pt x="4648" y="13237"/>
                  </a:lnTo>
                  <a:lnTo>
                    <a:pt x="5093" y="13656"/>
                  </a:lnTo>
                  <a:lnTo>
                    <a:pt x="5538" y="13517"/>
                  </a:lnTo>
                  <a:lnTo>
                    <a:pt x="6533" y="12957"/>
                  </a:lnTo>
                  <a:lnTo>
                    <a:pt x="6533" y="12545"/>
                  </a:lnTo>
                  <a:lnTo>
                    <a:pt x="7306" y="11426"/>
                  </a:lnTo>
                  <a:lnTo>
                    <a:pt x="7862" y="10867"/>
                  </a:lnTo>
                  <a:lnTo>
                    <a:pt x="8529" y="10454"/>
                  </a:lnTo>
                  <a:lnTo>
                    <a:pt x="11186" y="10454"/>
                  </a:lnTo>
                  <a:lnTo>
                    <a:pt x="11626" y="11426"/>
                  </a:lnTo>
                  <a:lnTo>
                    <a:pt x="11848" y="12125"/>
                  </a:lnTo>
                  <a:lnTo>
                    <a:pt x="12738" y="13936"/>
                  </a:lnTo>
                  <a:lnTo>
                    <a:pt x="12626" y="14356"/>
                  </a:lnTo>
                  <a:lnTo>
                    <a:pt x="13177" y="15048"/>
                  </a:lnTo>
                  <a:lnTo>
                    <a:pt x="13177" y="15747"/>
                  </a:lnTo>
                  <a:lnTo>
                    <a:pt x="12738" y="16027"/>
                  </a:lnTo>
                  <a:lnTo>
                    <a:pt x="12738" y="16719"/>
                  </a:lnTo>
                  <a:lnTo>
                    <a:pt x="12960" y="16859"/>
                  </a:lnTo>
                  <a:lnTo>
                    <a:pt x="12960" y="17139"/>
                  </a:lnTo>
                  <a:lnTo>
                    <a:pt x="13733" y="16859"/>
                  </a:lnTo>
                  <a:lnTo>
                    <a:pt x="13955" y="16859"/>
                  </a:lnTo>
                  <a:lnTo>
                    <a:pt x="15173" y="16307"/>
                  </a:lnTo>
                  <a:lnTo>
                    <a:pt x="15951" y="16719"/>
                  </a:lnTo>
                  <a:lnTo>
                    <a:pt x="16168" y="17558"/>
                  </a:lnTo>
                  <a:lnTo>
                    <a:pt x="16835" y="18118"/>
                  </a:lnTo>
                  <a:lnTo>
                    <a:pt x="16724" y="19509"/>
                  </a:lnTo>
                  <a:lnTo>
                    <a:pt x="16613" y="20342"/>
                  </a:lnTo>
                  <a:lnTo>
                    <a:pt x="17391" y="21320"/>
                  </a:lnTo>
                  <a:lnTo>
                    <a:pt x="17831" y="21320"/>
                  </a:lnTo>
                  <a:lnTo>
                    <a:pt x="18720" y="20481"/>
                  </a:lnTo>
                  <a:lnTo>
                    <a:pt x="18937" y="20481"/>
                  </a:lnTo>
                  <a:lnTo>
                    <a:pt x="19493" y="21181"/>
                  </a:lnTo>
                  <a:lnTo>
                    <a:pt x="19604" y="21600"/>
                  </a:lnTo>
                  <a:lnTo>
                    <a:pt x="19604" y="21320"/>
                  </a:lnTo>
                  <a:lnTo>
                    <a:pt x="20160" y="21181"/>
                  </a:lnTo>
                  <a:lnTo>
                    <a:pt x="21044" y="18950"/>
                  </a:lnTo>
                  <a:lnTo>
                    <a:pt x="21044" y="18118"/>
                  </a:lnTo>
                  <a:lnTo>
                    <a:pt x="20933" y="17698"/>
                  </a:lnTo>
                  <a:lnTo>
                    <a:pt x="20377" y="16999"/>
                  </a:lnTo>
                  <a:lnTo>
                    <a:pt x="20377" y="16440"/>
                  </a:lnTo>
                  <a:lnTo>
                    <a:pt x="20711" y="16167"/>
                  </a:lnTo>
                  <a:lnTo>
                    <a:pt x="21155" y="16307"/>
                  </a:lnTo>
                  <a:lnTo>
                    <a:pt x="21266" y="15747"/>
                  </a:lnTo>
                  <a:lnTo>
                    <a:pt x="20933" y="14908"/>
                  </a:lnTo>
                  <a:lnTo>
                    <a:pt x="20488" y="14768"/>
                  </a:lnTo>
                  <a:lnTo>
                    <a:pt x="20488" y="13377"/>
                  </a:lnTo>
                  <a:lnTo>
                    <a:pt x="20599" y="12818"/>
                  </a:lnTo>
                  <a:lnTo>
                    <a:pt x="20488" y="11146"/>
                  </a:lnTo>
                  <a:lnTo>
                    <a:pt x="20160" y="10733"/>
                  </a:lnTo>
                  <a:lnTo>
                    <a:pt x="20160" y="10034"/>
                  </a:lnTo>
                  <a:lnTo>
                    <a:pt x="21489" y="9475"/>
                  </a:lnTo>
                  <a:lnTo>
                    <a:pt x="21600" y="9335"/>
                  </a:lnTo>
                  <a:lnTo>
                    <a:pt x="21600" y="8782"/>
                  </a:lnTo>
                  <a:lnTo>
                    <a:pt x="21266" y="8503"/>
                  </a:lnTo>
                  <a:lnTo>
                    <a:pt x="20488" y="8363"/>
                  </a:lnTo>
                  <a:lnTo>
                    <a:pt x="20488" y="7944"/>
                  </a:lnTo>
                  <a:lnTo>
                    <a:pt x="20377" y="7384"/>
                  </a:lnTo>
                  <a:lnTo>
                    <a:pt x="20377" y="6692"/>
                  </a:lnTo>
                  <a:lnTo>
                    <a:pt x="19938" y="6692"/>
                  </a:lnTo>
                  <a:lnTo>
                    <a:pt x="19604" y="7244"/>
                  </a:lnTo>
                  <a:lnTo>
                    <a:pt x="19048" y="7384"/>
                  </a:lnTo>
                  <a:lnTo>
                    <a:pt x="19382" y="6412"/>
                  </a:lnTo>
                  <a:lnTo>
                    <a:pt x="19938" y="5300"/>
                  </a:lnTo>
                  <a:lnTo>
                    <a:pt x="19938" y="5020"/>
                  </a:lnTo>
                  <a:lnTo>
                    <a:pt x="19271" y="4881"/>
                  </a:lnTo>
                  <a:lnTo>
                    <a:pt x="18937" y="4461"/>
                  </a:lnTo>
                  <a:lnTo>
                    <a:pt x="19048" y="3489"/>
                  </a:lnTo>
                  <a:lnTo>
                    <a:pt x="18831" y="2510"/>
                  </a:lnTo>
                  <a:lnTo>
                    <a:pt x="18164" y="1811"/>
                  </a:lnTo>
                  <a:lnTo>
                    <a:pt x="17942" y="1538"/>
                  </a:lnTo>
                  <a:lnTo>
                    <a:pt x="17391" y="1678"/>
                  </a:lnTo>
                  <a:lnTo>
                    <a:pt x="17280" y="2091"/>
                  </a:lnTo>
                  <a:lnTo>
                    <a:pt x="16502" y="1538"/>
                  </a:lnTo>
                  <a:lnTo>
                    <a:pt x="15729" y="1538"/>
                  </a:lnTo>
                  <a:lnTo>
                    <a:pt x="15173" y="2510"/>
                  </a:lnTo>
                  <a:lnTo>
                    <a:pt x="14839" y="2790"/>
                  </a:lnTo>
                  <a:lnTo>
                    <a:pt x="14289" y="3209"/>
                  </a:lnTo>
                  <a:lnTo>
                    <a:pt x="13399" y="3209"/>
                  </a:lnTo>
                  <a:lnTo>
                    <a:pt x="12738" y="2510"/>
                  </a:lnTo>
                  <a:lnTo>
                    <a:pt x="12293" y="2370"/>
                  </a:lnTo>
                  <a:lnTo>
                    <a:pt x="11737" y="2790"/>
                  </a:lnTo>
                  <a:lnTo>
                    <a:pt x="11298" y="2510"/>
                  </a:lnTo>
                  <a:lnTo>
                    <a:pt x="11298" y="1811"/>
                  </a:lnTo>
                  <a:lnTo>
                    <a:pt x="10631" y="1811"/>
                  </a:lnTo>
                  <a:lnTo>
                    <a:pt x="10408" y="1538"/>
                  </a:lnTo>
                  <a:lnTo>
                    <a:pt x="9858" y="1398"/>
                  </a:lnTo>
                  <a:lnTo>
                    <a:pt x="9302" y="1811"/>
                  </a:lnTo>
                  <a:lnTo>
                    <a:pt x="8306" y="1398"/>
                  </a:lnTo>
                  <a:lnTo>
                    <a:pt x="7306" y="1398"/>
                  </a:lnTo>
                  <a:lnTo>
                    <a:pt x="6755" y="839"/>
                  </a:lnTo>
                  <a:lnTo>
                    <a:pt x="5538" y="140"/>
                  </a:lnTo>
                  <a:lnTo>
                    <a:pt x="3764" y="0"/>
                  </a:lnTo>
                  <a:close/>
                </a:path>
              </a:pathLst>
            </a:custGeom>
            <a:solidFill>
              <a:srgbClr val="CCD4D9"/>
            </a:solidFill>
            <a:ln w="12700" cap="flat">
              <a:noFill/>
              <a:miter lim="400000"/>
            </a:ln>
            <a:effectLst/>
          </p:spPr>
          <p:txBody>
            <a:bodyPr wrap="square" lIns="0" tIns="0" rIns="0" bIns="0" numCol="1" anchor="ctr">
              <a:noAutofit/>
            </a:bodyPr>
            <a:lstStyle/>
            <a:p>
              <a:pPr defTabSz="342900">
                <a:lnSpc>
                  <a:spcPct val="100000"/>
                </a:lnSpc>
                <a:spcBef>
                  <a:spcPts val="0"/>
                </a:spcBef>
                <a:defRPr sz="1400">
                  <a:latin typeface="Arial"/>
                  <a:ea typeface="Arial"/>
                  <a:cs typeface="Arial"/>
                  <a:sym typeface="Arial"/>
                </a:defRPr>
              </a:pPr>
              <a:endParaRPr sz="525"/>
            </a:p>
          </p:txBody>
        </p:sp>
        <p:sp>
          <p:nvSpPr>
            <p:cNvPr id="199" name="Google Shape;10605;p32">
              <a:extLst>
                <a:ext uri="{FF2B5EF4-FFF2-40B4-BE49-F238E27FC236}">
                  <a16:creationId xmlns:a16="http://schemas.microsoft.com/office/drawing/2014/main" id="{6CFA499E-30F8-96B3-493B-502E249DECC4}"/>
                </a:ext>
              </a:extLst>
            </p:cNvPr>
            <p:cNvSpPr/>
            <p:nvPr/>
          </p:nvSpPr>
          <p:spPr>
            <a:xfrm>
              <a:off x="10514463" y="8035242"/>
              <a:ext cx="201085" cy="229436"/>
            </a:xfrm>
            <a:custGeom>
              <a:avLst/>
              <a:gdLst/>
              <a:ahLst/>
              <a:cxnLst>
                <a:cxn ang="0">
                  <a:pos x="wd2" y="hd2"/>
                </a:cxn>
                <a:cxn ang="5400000">
                  <a:pos x="wd2" y="hd2"/>
                </a:cxn>
                <a:cxn ang="10800000">
                  <a:pos x="wd2" y="hd2"/>
                </a:cxn>
                <a:cxn ang="16200000">
                  <a:pos x="wd2" y="hd2"/>
                </a:cxn>
              </a:cxnLst>
              <a:rect l="0" t="0" r="r" b="b"/>
              <a:pathLst>
                <a:path w="21600" h="21600" extrusionOk="0">
                  <a:moveTo>
                    <a:pt x="9828" y="0"/>
                  </a:moveTo>
                  <a:lnTo>
                    <a:pt x="8139" y="696"/>
                  </a:lnTo>
                  <a:lnTo>
                    <a:pt x="6731" y="1638"/>
                  </a:lnTo>
                  <a:lnTo>
                    <a:pt x="4773" y="3523"/>
                  </a:lnTo>
                  <a:lnTo>
                    <a:pt x="4773" y="4219"/>
                  </a:lnTo>
                  <a:lnTo>
                    <a:pt x="2253" y="5162"/>
                  </a:lnTo>
                  <a:lnTo>
                    <a:pt x="1126" y="5397"/>
                  </a:lnTo>
                  <a:lnTo>
                    <a:pt x="563" y="6575"/>
                  </a:lnTo>
                  <a:lnTo>
                    <a:pt x="0" y="7507"/>
                  </a:lnTo>
                  <a:lnTo>
                    <a:pt x="1408" y="8214"/>
                  </a:lnTo>
                  <a:lnTo>
                    <a:pt x="563" y="9863"/>
                  </a:lnTo>
                  <a:lnTo>
                    <a:pt x="845" y="10794"/>
                  </a:lnTo>
                  <a:lnTo>
                    <a:pt x="2253" y="11030"/>
                  </a:lnTo>
                  <a:lnTo>
                    <a:pt x="3365" y="13140"/>
                  </a:lnTo>
                  <a:lnTo>
                    <a:pt x="3365" y="14553"/>
                  </a:lnTo>
                  <a:lnTo>
                    <a:pt x="5055" y="15967"/>
                  </a:lnTo>
                  <a:lnTo>
                    <a:pt x="6463" y="15496"/>
                  </a:lnTo>
                  <a:lnTo>
                    <a:pt x="6463" y="15732"/>
                  </a:lnTo>
                  <a:lnTo>
                    <a:pt x="5618" y="16898"/>
                  </a:lnTo>
                  <a:lnTo>
                    <a:pt x="6731" y="17841"/>
                  </a:lnTo>
                  <a:lnTo>
                    <a:pt x="7857" y="18784"/>
                  </a:lnTo>
                  <a:lnTo>
                    <a:pt x="7575" y="19479"/>
                  </a:lnTo>
                  <a:lnTo>
                    <a:pt x="9265" y="19951"/>
                  </a:lnTo>
                  <a:lnTo>
                    <a:pt x="13475" y="21600"/>
                  </a:lnTo>
                  <a:lnTo>
                    <a:pt x="14025" y="21600"/>
                  </a:lnTo>
                  <a:lnTo>
                    <a:pt x="14588" y="20657"/>
                  </a:lnTo>
                  <a:lnTo>
                    <a:pt x="15432" y="19019"/>
                  </a:lnTo>
                  <a:lnTo>
                    <a:pt x="17403" y="18312"/>
                  </a:lnTo>
                  <a:lnTo>
                    <a:pt x="18798" y="16898"/>
                  </a:lnTo>
                  <a:lnTo>
                    <a:pt x="18798" y="15732"/>
                  </a:lnTo>
                  <a:lnTo>
                    <a:pt x="19361" y="14082"/>
                  </a:lnTo>
                  <a:lnTo>
                    <a:pt x="20487" y="13611"/>
                  </a:lnTo>
                  <a:lnTo>
                    <a:pt x="20487" y="12915"/>
                  </a:lnTo>
                  <a:lnTo>
                    <a:pt x="20769" y="11266"/>
                  </a:lnTo>
                  <a:lnTo>
                    <a:pt x="21050" y="11266"/>
                  </a:lnTo>
                  <a:lnTo>
                    <a:pt x="21050" y="10794"/>
                  </a:lnTo>
                  <a:lnTo>
                    <a:pt x="20487" y="10559"/>
                  </a:lnTo>
                  <a:lnTo>
                    <a:pt x="20487" y="9392"/>
                  </a:lnTo>
                  <a:lnTo>
                    <a:pt x="21600" y="8921"/>
                  </a:lnTo>
                  <a:lnTo>
                    <a:pt x="21600" y="7742"/>
                  </a:lnTo>
                  <a:lnTo>
                    <a:pt x="20206" y="6575"/>
                  </a:lnTo>
                  <a:lnTo>
                    <a:pt x="20487" y="5868"/>
                  </a:lnTo>
                  <a:lnTo>
                    <a:pt x="18235" y="2816"/>
                  </a:lnTo>
                  <a:lnTo>
                    <a:pt x="17672" y="1638"/>
                  </a:lnTo>
                  <a:lnTo>
                    <a:pt x="16559" y="0"/>
                  </a:lnTo>
                  <a:close/>
                </a:path>
              </a:pathLst>
            </a:custGeom>
            <a:solidFill>
              <a:srgbClr val="CCD4D9"/>
            </a:solidFill>
            <a:ln w="12700" cap="flat">
              <a:noFill/>
              <a:miter lim="400000"/>
            </a:ln>
            <a:effectLst/>
          </p:spPr>
          <p:txBody>
            <a:bodyPr wrap="square" lIns="0" tIns="0" rIns="0" bIns="0" numCol="1" anchor="ctr">
              <a:noAutofit/>
            </a:bodyPr>
            <a:lstStyle/>
            <a:p>
              <a:pPr defTabSz="342900">
                <a:lnSpc>
                  <a:spcPct val="100000"/>
                </a:lnSpc>
                <a:spcBef>
                  <a:spcPts val="0"/>
                </a:spcBef>
                <a:defRPr sz="1400">
                  <a:latin typeface="Arial"/>
                  <a:ea typeface="Arial"/>
                  <a:cs typeface="Arial"/>
                  <a:sym typeface="Arial"/>
                </a:defRPr>
              </a:pPr>
              <a:endParaRPr sz="525"/>
            </a:p>
          </p:txBody>
        </p:sp>
        <p:sp>
          <p:nvSpPr>
            <p:cNvPr id="200" name="Google Shape;10606;p32">
              <a:extLst>
                <a:ext uri="{FF2B5EF4-FFF2-40B4-BE49-F238E27FC236}">
                  <a16:creationId xmlns:a16="http://schemas.microsoft.com/office/drawing/2014/main" id="{BCD229BA-FC7C-E2ED-1098-BD9CE172B144}"/>
                </a:ext>
              </a:extLst>
            </p:cNvPr>
            <p:cNvSpPr/>
            <p:nvPr/>
          </p:nvSpPr>
          <p:spPr>
            <a:xfrm>
              <a:off x="10645021" y="8140015"/>
              <a:ext cx="292574" cy="299168"/>
            </a:xfrm>
            <a:custGeom>
              <a:avLst/>
              <a:gdLst/>
              <a:ahLst/>
              <a:cxnLst>
                <a:cxn ang="0">
                  <a:pos x="wd2" y="hd2"/>
                </a:cxn>
                <a:cxn ang="5400000">
                  <a:pos x="wd2" y="hd2"/>
                </a:cxn>
                <a:cxn ang="10800000">
                  <a:pos x="wd2" y="hd2"/>
                </a:cxn>
                <a:cxn ang="16200000">
                  <a:pos x="wd2" y="hd2"/>
                </a:cxn>
              </a:cxnLst>
              <a:rect l="0" t="0" r="r" b="b"/>
              <a:pathLst>
                <a:path w="21600" h="21600" extrusionOk="0">
                  <a:moveTo>
                    <a:pt x="8681" y="0"/>
                  </a:moveTo>
                  <a:lnTo>
                    <a:pt x="6561" y="714"/>
                  </a:lnTo>
                  <a:lnTo>
                    <a:pt x="6174" y="714"/>
                  </a:lnTo>
                  <a:lnTo>
                    <a:pt x="4829" y="1076"/>
                  </a:lnTo>
                  <a:lnTo>
                    <a:pt x="4635" y="1076"/>
                  </a:lnTo>
                  <a:lnTo>
                    <a:pt x="4442" y="2341"/>
                  </a:lnTo>
                  <a:lnTo>
                    <a:pt x="4442" y="2874"/>
                  </a:lnTo>
                  <a:lnTo>
                    <a:pt x="3668" y="3236"/>
                  </a:lnTo>
                  <a:lnTo>
                    <a:pt x="3281" y="4501"/>
                  </a:lnTo>
                  <a:lnTo>
                    <a:pt x="3281" y="5396"/>
                  </a:lnTo>
                  <a:lnTo>
                    <a:pt x="2322" y="6480"/>
                  </a:lnTo>
                  <a:lnTo>
                    <a:pt x="968" y="7022"/>
                  </a:lnTo>
                  <a:lnTo>
                    <a:pt x="387" y="8279"/>
                  </a:lnTo>
                  <a:lnTo>
                    <a:pt x="0" y="9001"/>
                  </a:lnTo>
                  <a:lnTo>
                    <a:pt x="1548" y="9001"/>
                  </a:lnTo>
                  <a:lnTo>
                    <a:pt x="2322" y="9535"/>
                  </a:lnTo>
                  <a:lnTo>
                    <a:pt x="1935" y="10077"/>
                  </a:lnTo>
                  <a:lnTo>
                    <a:pt x="2700" y="10619"/>
                  </a:lnTo>
                  <a:lnTo>
                    <a:pt x="4248" y="12418"/>
                  </a:lnTo>
                  <a:lnTo>
                    <a:pt x="4829" y="12418"/>
                  </a:lnTo>
                  <a:lnTo>
                    <a:pt x="7142" y="13683"/>
                  </a:lnTo>
                  <a:lnTo>
                    <a:pt x="7335" y="13683"/>
                  </a:lnTo>
                  <a:lnTo>
                    <a:pt x="10413" y="16919"/>
                  </a:lnTo>
                  <a:lnTo>
                    <a:pt x="11574" y="17099"/>
                  </a:lnTo>
                  <a:lnTo>
                    <a:pt x="15813" y="19801"/>
                  </a:lnTo>
                  <a:lnTo>
                    <a:pt x="20826" y="21600"/>
                  </a:lnTo>
                  <a:lnTo>
                    <a:pt x="20826" y="20524"/>
                  </a:lnTo>
                  <a:lnTo>
                    <a:pt x="20245" y="19621"/>
                  </a:lnTo>
                  <a:lnTo>
                    <a:pt x="20826" y="18545"/>
                  </a:lnTo>
                  <a:lnTo>
                    <a:pt x="20632" y="17822"/>
                  </a:lnTo>
                  <a:lnTo>
                    <a:pt x="20826" y="16919"/>
                  </a:lnTo>
                  <a:lnTo>
                    <a:pt x="21213" y="16204"/>
                  </a:lnTo>
                  <a:lnTo>
                    <a:pt x="20826" y="15481"/>
                  </a:lnTo>
                  <a:lnTo>
                    <a:pt x="21600" y="15120"/>
                  </a:lnTo>
                  <a:lnTo>
                    <a:pt x="21213" y="14216"/>
                  </a:lnTo>
                  <a:lnTo>
                    <a:pt x="20632" y="14044"/>
                  </a:lnTo>
                  <a:lnTo>
                    <a:pt x="19868" y="13502"/>
                  </a:lnTo>
                  <a:lnTo>
                    <a:pt x="19287" y="12599"/>
                  </a:lnTo>
                  <a:lnTo>
                    <a:pt x="18706" y="12418"/>
                  </a:lnTo>
                  <a:lnTo>
                    <a:pt x="18126" y="12418"/>
                  </a:lnTo>
                  <a:lnTo>
                    <a:pt x="17361" y="11704"/>
                  </a:lnTo>
                  <a:lnTo>
                    <a:pt x="16394" y="11704"/>
                  </a:lnTo>
                  <a:lnTo>
                    <a:pt x="16200" y="11876"/>
                  </a:lnTo>
                  <a:lnTo>
                    <a:pt x="15232" y="11704"/>
                  </a:lnTo>
                  <a:lnTo>
                    <a:pt x="15048" y="10800"/>
                  </a:lnTo>
                  <a:lnTo>
                    <a:pt x="15813" y="9896"/>
                  </a:lnTo>
                  <a:lnTo>
                    <a:pt x="16781" y="8098"/>
                  </a:lnTo>
                  <a:lnTo>
                    <a:pt x="16200" y="7194"/>
                  </a:lnTo>
                  <a:lnTo>
                    <a:pt x="16394" y="6841"/>
                  </a:lnTo>
                  <a:lnTo>
                    <a:pt x="16200" y="6299"/>
                  </a:lnTo>
                  <a:lnTo>
                    <a:pt x="15232" y="5396"/>
                  </a:lnTo>
                  <a:lnTo>
                    <a:pt x="14855" y="5396"/>
                  </a:lnTo>
                  <a:lnTo>
                    <a:pt x="13306" y="6480"/>
                  </a:lnTo>
                  <a:lnTo>
                    <a:pt x="12542" y="6480"/>
                  </a:lnTo>
                  <a:lnTo>
                    <a:pt x="11187" y="5215"/>
                  </a:lnTo>
                  <a:lnTo>
                    <a:pt x="11381" y="4139"/>
                  </a:lnTo>
                  <a:lnTo>
                    <a:pt x="11574" y="2341"/>
                  </a:lnTo>
                  <a:lnTo>
                    <a:pt x="10413" y="1618"/>
                  </a:lnTo>
                  <a:lnTo>
                    <a:pt x="10035" y="534"/>
                  </a:lnTo>
                  <a:lnTo>
                    <a:pt x="8681" y="0"/>
                  </a:lnTo>
                  <a:close/>
                </a:path>
              </a:pathLst>
            </a:custGeom>
            <a:solidFill>
              <a:srgbClr val="CCD4D9"/>
            </a:solidFill>
            <a:ln w="12700" cap="flat">
              <a:noFill/>
              <a:miter lim="400000"/>
            </a:ln>
            <a:effectLst/>
          </p:spPr>
          <p:txBody>
            <a:bodyPr wrap="square" lIns="0" tIns="0" rIns="0" bIns="0" numCol="1" anchor="ctr">
              <a:noAutofit/>
            </a:bodyPr>
            <a:lstStyle/>
            <a:p>
              <a:pPr defTabSz="342900">
                <a:lnSpc>
                  <a:spcPct val="100000"/>
                </a:lnSpc>
                <a:spcBef>
                  <a:spcPts val="0"/>
                </a:spcBef>
                <a:defRPr sz="1400">
                  <a:latin typeface="Arial"/>
                  <a:ea typeface="Arial"/>
                  <a:cs typeface="Arial"/>
                  <a:sym typeface="Arial"/>
                </a:defRPr>
              </a:pPr>
              <a:endParaRPr sz="525"/>
            </a:p>
          </p:txBody>
        </p:sp>
        <p:sp>
          <p:nvSpPr>
            <p:cNvPr id="201" name="Google Shape;10607;p32">
              <a:extLst>
                <a:ext uri="{FF2B5EF4-FFF2-40B4-BE49-F238E27FC236}">
                  <a16:creationId xmlns:a16="http://schemas.microsoft.com/office/drawing/2014/main" id="{E24F681C-1B1F-85AE-E96F-A0BA7253464D}"/>
                </a:ext>
              </a:extLst>
            </p:cNvPr>
            <p:cNvSpPr/>
            <p:nvPr/>
          </p:nvSpPr>
          <p:spPr>
            <a:xfrm>
              <a:off x="10848850" y="7992814"/>
              <a:ext cx="446477" cy="448865"/>
            </a:xfrm>
            <a:custGeom>
              <a:avLst/>
              <a:gdLst/>
              <a:ahLst/>
              <a:cxnLst>
                <a:cxn ang="0">
                  <a:pos x="wd2" y="hd2"/>
                </a:cxn>
                <a:cxn ang="5400000">
                  <a:pos x="wd2" y="hd2"/>
                </a:cxn>
                <a:cxn ang="10800000">
                  <a:pos x="wd2" y="hd2"/>
                </a:cxn>
                <a:cxn ang="16200000">
                  <a:pos x="wd2" y="hd2"/>
                </a:cxn>
              </a:cxnLst>
              <a:rect l="0" t="0" r="r" b="b"/>
              <a:pathLst>
                <a:path w="21600" h="21600" extrusionOk="0">
                  <a:moveTo>
                    <a:pt x="11497" y="0"/>
                  </a:moveTo>
                  <a:lnTo>
                    <a:pt x="10990" y="361"/>
                  </a:lnTo>
                  <a:lnTo>
                    <a:pt x="10356" y="1199"/>
                  </a:lnTo>
                  <a:lnTo>
                    <a:pt x="9348" y="958"/>
                  </a:lnTo>
                  <a:lnTo>
                    <a:pt x="9094" y="602"/>
                  </a:lnTo>
                  <a:lnTo>
                    <a:pt x="9348" y="361"/>
                  </a:lnTo>
                  <a:lnTo>
                    <a:pt x="8333" y="241"/>
                  </a:lnTo>
                  <a:lnTo>
                    <a:pt x="7198" y="482"/>
                  </a:lnTo>
                  <a:lnTo>
                    <a:pt x="7198" y="837"/>
                  </a:lnTo>
                  <a:lnTo>
                    <a:pt x="6944" y="958"/>
                  </a:lnTo>
                  <a:lnTo>
                    <a:pt x="5555" y="958"/>
                  </a:lnTo>
                  <a:lnTo>
                    <a:pt x="4674" y="482"/>
                  </a:lnTo>
                  <a:lnTo>
                    <a:pt x="4293" y="482"/>
                  </a:lnTo>
                  <a:lnTo>
                    <a:pt x="3031" y="1199"/>
                  </a:lnTo>
                  <a:lnTo>
                    <a:pt x="1516" y="1681"/>
                  </a:lnTo>
                  <a:lnTo>
                    <a:pt x="1516" y="2283"/>
                  </a:lnTo>
                  <a:lnTo>
                    <a:pt x="1890" y="2638"/>
                  </a:lnTo>
                  <a:lnTo>
                    <a:pt x="2017" y="4078"/>
                  </a:lnTo>
                  <a:lnTo>
                    <a:pt x="1890" y="4560"/>
                  </a:lnTo>
                  <a:lnTo>
                    <a:pt x="1890" y="5758"/>
                  </a:lnTo>
                  <a:lnTo>
                    <a:pt x="2397" y="5879"/>
                  </a:lnTo>
                  <a:lnTo>
                    <a:pt x="2778" y="6602"/>
                  </a:lnTo>
                  <a:lnTo>
                    <a:pt x="2651" y="7083"/>
                  </a:lnTo>
                  <a:lnTo>
                    <a:pt x="2144" y="6963"/>
                  </a:lnTo>
                  <a:lnTo>
                    <a:pt x="1763" y="7198"/>
                  </a:lnTo>
                  <a:lnTo>
                    <a:pt x="1763" y="7680"/>
                  </a:lnTo>
                  <a:lnTo>
                    <a:pt x="2397" y="8282"/>
                  </a:lnTo>
                  <a:lnTo>
                    <a:pt x="2524" y="8643"/>
                  </a:lnTo>
                  <a:lnTo>
                    <a:pt x="2524" y="9360"/>
                  </a:lnTo>
                  <a:lnTo>
                    <a:pt x="1516" y="11282"/>
                  </a:lnTo>
                  <a:lnTo>
                    <a:pt x="882" y="11402"/>
                  </a:lnTo>
                  <a:lnTo>
                    <a:pt x="882" y="11643"/>
                  </a:lnTo>
                  <a:lnTo>
                    <a:pt x="755" y="11878"/>
                  </a:lnTo>
                  <a:lnTo>
                    <a:pt x="1135" y="12481"/>
                  </a:lnTo>
                  <a:lnTo>
                    <a:pt x="501" y="13679"/>
                  </a:lnTo>
                  <a:lnTo>
                    <a:pt x="0" y="14281"/>
                  </a:lnTo>
                  <a:lnTo>
                    <a:pt x="121" y="14884"/>
                  </a:lnTo>
                  <a:lnTo>
                    <a:pt x="755" y="14998"/>
                  </a:lnTo>
                  <a:lnTo>
                    <a:pt x="882" y="14884"/>
                  </a:lnTo>
                  <a:lnTo>
                    <a:pt x="1516" y="14884"/>
                  </a:lnTo>
                  <a:lnTo>
                    <a:pt x="2017" y="15360"/>
                  </a:lnTo>
                  <a:lnTo>
                    <a:pt x="2397" y="15360"/>
                  </a:lnTo>
                  <a:lnTo>
                    <a:pt x="2778" y="15480"/>
                  </a:lnTo>
                  <a:lnTo>
                    <a:pt x="3158" y="16082"/>
                  </a:lnTo>
                  <a:lnTo>
                    <a:pt x="3659" y="16444"/>
                  </a:lnTo>
                  <a:lnTo>
                    <a:pt x="4040" y="16558"/>
                  </a:lnTo>
                  <a:lnTo>
                    <a:pt x="4293" y="17161"/>
                  </a:lnTo>
                  <a:lnTo>
                    <a:pt x="3786" y="17402"/>
                  </a:lnTo>
                  <a:lnTo>
                    <a:pt x="4040" y="17883"/>
                  </a:lnTo>
                  <a:lnTo>
                    <a:pt x="3786" y="18359"/>
                  </a:lnTo>
                  <a:lnTo>
                    <a:pt x="3659" y="18962"/>
                  </a:lnTo>
                  <a:lnTo>
                    <a:pt x="3786" y="19443"/>
                  </a:lnTo>
                  <a:lnTo>
                    <a:pt x="3406" y="20160"/>
                  </a:lnTo>
                  <a:lnTo>
                    <a:pt x="3786" y="20763"/>
                  </a:lnTo>
                  <a:lnTo>
                    <a:pt x="3786" y="21480"/>
                  </a:lnTo>
                  <a:lnTo>
                    <a:pt x="4293" y="21600"/>
                  </a:lnTo>
                  <a:lnTo>
                    <a:pt x="5302" y="20642"/>
                  </a:lnTo>
                  <a:lnTo>
                    <a:pt x="6190" y="20642"/>
                  </a:lnTo>
                  <a:lnTo>
                    <a:pt x="6443" y="20281"/>
                  </a:lnTo>
                  <a:lnTo>
                    <a:pt x="8840" y="19443"/>
                  </a:lnTo>
                  <a:lnTo>
                    <a:pt x="8840" y="19082"/>
                  </a:lnTo>
                  <a:lnTo>
                    <a:pt x="10103" y="18962"/>
                  </a:lnTo>
                  <a:lnTo>
                    <a:pt x="14782" y="18962"/>
                  </a:lnTo>
                  <a:lnTo>
                    <a:pt x="16552" y="18359"/>
                  </a:lnTo>
                  <a:lnTo>
                    <a:pt x="18194" y="19082"/>
                  </a:lnTo>
                  <a:lnTo>
                    <a:pt x="18315" y="18359"/>
                  </a:lnTo>
                  <a:lnTo>
                    <a:pt x="18949" y="18239"/>
                  </a:lnTo>
                  <a:lnTo>
                    <a:pt x="19456" y="18962"/>
                  </a:lnTo>
                  <a:lnTo>
                    <a:pt x="19583" y="18841"/>
                  </a:lnTo>
                  <a:lnTo>
                    <a:pt x="20211" y="18841"/>
                  </a:lnTo>
                  <a:lnTo>
                    <a:pt x="20845" y="18600"/>
                  </a:lnTo>
                  <a:lnTo>
                    <a:pt x="20845" y="17763"/>
                  </a:lnTo>
                  <a:lnTo>
                    <a:pt x="20465" y="17161"/>
                  </a:lnTo>
                  <a:lnTo>
                    <a:pt x="19710" y="17040"/>
                  </a:lnTo>
                  <a:lnTo>
                    <a:pt x="19583" y="16082"/>
                  </a:lnTo>
                  <a:lnTo>
                    <a:pt x="19076" y="14884"/>
                  </a:lnTo>
                  <a:lnTo>
                    <a:pt x="18569" y="14402"/>
                  </a:lnTo>
                  <a:lnTo>
                    <a:pt x="18949" y="14041"/>
                  </a:lnTo>
                  <a:lnTo>
                    <a:pt x="18949" y="12481"/>
                  </a:lnTo>
                  <a:lnTo>
                    <a:pt x="19203" y="11999"/>
                  </a:lnTo>
                  <a:lnTo>
                    <a:pt x="19456" y="11282"/>
                  </a:lnTo>
                  <a:lnTo>
                    <a:pt x="19583" y="10800"/>
                  </a:lnTo>
                  <a:lnTo>
                    <a:pt x="19583" y="10083"/>
                  </a:lnTo>
                  <a:lnTo>
                    <a:pt x="20718" y="8643"/>
                  </a:lnTo>
                  <a:lnTo>
                    <a:pt x="21352" y="8162"/>
                  </a:lnTo>
                  <a:lnTo>
                    <a:pt x="21352" y="7559"/>
                  </a:lnTo>
                  <a:lnTo>
                    <a:pt x="21600" y="6842"/>
                  </a:lnTo>
                  <a:lnTo>
                    <a:pt x="21352" y="5879"/>
                  </a:lnTo>
                  <a:lnTo>
                    <a:pt x="20845" y="5403"/>
                  </a:lnTo>
                  <a:lnTo>
                    <a:pt x="20845" y="5042"/>
                  </a:lnTo>
                  <a:lnTo>
                    <a:pt x="20465" y="4198"/>
                  </a:lnTo>
                  <a:lnTo>
                    <a:pt x="20845" y="3241"/>
                  </a:lnTo>
                  <a:lnTo>
                    <a:pt x="20845" y="2879"/>
                  </a:lnTo>
                  <a:lnTo>
                    <a:pt x="20084" y="2879"/>
                  </a:lnTo>
                  <a:lnTo>
                    <a:pt x="19583" y="2397"/>
                  </a:lnTo>
                  <a:lnTo>
                    <a:pt x="19076" y="2397"/>
                  </a:lnTo>
                  <a:lnTo>
                    <a:pt x="18442" y="2879"/>
                  </a:lnTo>
                  <a:lnTo>
                    <a:pt x="17687" y="3000"/>
                  </a:lnTo>
                  <a:lnTo>
                    <a:pt x="16552" y="2638"/>
                  </a:lnTo>
                  <a:lnTo>
                    <a:pt x="16045" y="2042"/>
                  </a:lnTo>
                  <a:lnTo>
                    <a:pt x="15410" y="1681"/>
                  </a:lnTo>
                  <a:lnTo>
                    <a:pt x="14782" y="1681"/>
                  </a:lnTo>
                  <a:lnTo>
                    <a:pt x="14529" y="1440"/>
                  </a:lnTo>
                  <a:lnTo>
                    <a:pt x="13895" y="1440"/>
                  </a:lnTo>
                  <a:lnTo>
                    <a:pt x="12633" y="837"/>
                  </a:lnTo>
                  <a:lnTo>
                    <a:pt x="11624" y="0"/>
                  </a:lnTo>
                  <a:close/>
                </a:path>
              </a:pathLst>
            </a:custGeom>
            <a:solidFill>
              <a:srgbClr val="CCD4D9"/>
            </a:solidFill>
            <a:ln w="12700" cap="flat">
              <a:noFill/>
              <a:miter lim="400000"/>
            </a:ln>
            <a:effectLst/>
          </p:spPr>
          <p:txBody>
            <a:bodyPr wrap="square" lIns="0" tIns="0" rIns="0" bIns="0" numCol="1" anchor="ctr">
              <a:noAutofit/>
            </a:bodyPr>
            <a:lstStyle/>
            <a:p>
              <a:pPr defTabSz="342900">
                <a:lnSpc>
                  <a:spcPct val="100000"/>
                </a:lnSpc>
                <a:spcBef>
                  <a:spcPts val="0"/>
                </a:spcBef>
                <a:defRPr sz="1400">
                  <a:latin typeface="Arial"/>
                  <a:ea typeface="Arial"/>
                  <a:cs typeface="Arial"/>
                  <a:sym typeface="Arial"/>
                </a:defRPr>
              </a:pPr>
              <a:endParaRPr sz="525"/>
            </a:p>
          </p:txBody>
        </p:sp>
        <p:sp>
          <p:nvSpPr>
            <p:cNvPr id="202" name="Google Shape;10608;p32">
              <a:extLst>
                <a:ext uri="{FF2B5EF4-FFF2-40B4-BE49-F238E27FC236}">
                  <a16:creationId xmlns:a16="http://schemas.microsoft.com/office/drawing/2014/main" id="{DB0F0C44-E038-0C8F-F9F0-26E29B452F9A}"/>
                </a:ext>
              </a:extLst>
            </p:cNvPr>
            <p:cNvSpPr/>
            <p:nvPr/>
          </p:nvSpPr>
          <p:spPr>
            <a:xfrm>
              <a:off x="11232661" y="7955388"/>
              <a:ext cx="305552" cy="456379"/>
            </a:xfrm>
            <a:custGeom>
              <a:avLst/>
              <a:gdLst/>
              <a:ahLst/>
              <a:cxnLst>
                <a:cxn ang="0">
                  <a:pos x="wd2" y="hd2"/>
                </a:cxn>
                <a:cxn ang="5400000">
                  <a:pos x="wd2" y="hd2"/>
                </a:cxn>
                <a:cxn ang="10800000">
                  <a:pos x="wd2" y="hd2"/>
                </a:cxn>
                <a:cxn ang="16200000">
                  <a:pos x="wd2" y="hd2"/>
                </a:cxn>
              </a:cxnLst>
              <a:rect l="0" t="0" r="r" b="b"/>
              <a:pathLst>
                <a:path w="21600" h="21600" extrusionOk="0">
                  <a:moveTo>
                    <a:pt x="14771" y="0"/>
                  </a:moveTo>
                  <a:lnTo>
                    <a:pt x="13668" y="355"/>
                  </a:lnTo>
                  <a:lnTo>
                    <a:pt x="12371" y="355"/>
                  </a:lnTo>
                  <a:lnTo>
                    <a:pt x="10526" y="592"/>
                  </a:lnTo>
                  <a:lnTo>
                    <a:pt x="3697" y="592"/>
                  </a:lnTo>
                  <a:lnTo>
                    <a:pt x="1853" y="829"/>
                  </a:lnTo>
                  <a:lnTo>
                    <a:pt x="1668" y="1534"/>
                  </a:lnTo>
                  <a:lnTo>
                    <a:pt x="2215" y="2595"/>
                  </a:lnTo>
                  <a:lnTo>
                    <a:pt x="2585" y="2832"/>
                  </a:lnTo>
                  <a:lnTo>
                    <a:pt x="3326" y="3780"/>
                  </a:lnTo>
                  <a:lnTo>
                    <a:pt x="3326" y="4959"/>
                  </a:lnTo>
                  <a:lnTo>
                    <a:pt x="2771" y="5901"/>
                  </a:lnTo>
                  <a:lnTo>
                    <a:pt x="3326" y="6730"/>
                  </a:lnTo>
                  <a:lnTo>
                    <a:pt x="3326" y="7085"/>
                  </a:lnTo>
                  <a:lnTo>
                    <a:pt x="4068" y="7554"/>
                  </a:lnTo>
                  <a:lnTo>
                    <a:pt x="4429" y="8501"/>
                  </a:lnTo>
                  <a:lnTo>
                    <a:pt x="4068" y="9206"/>
                  </a:lnTo>
                  <a:lnTo>
                    <a:pt x="4068" y="9799"/>
                  </a:lnTo>
                  <a:lnTo>
                    <a:pt x="3141" y="10273"/>
                  </a:lnTo>
                  <a:lnTo>
                    <a:pt x="1482" y="11688"/>
                  </a:lnTo>
                  <a:lnTo>
                    <a:pt x="1482" y="12394"/>
                  </a:lnTo>
                  <a:lnTo>
                    <a:pt x="1297" y="12867"/>
                  </a:lnTo>
                  <a:lnTo>
                    <a:pt x="926" y="13573"/>
                  </a:lnTo>
                  <a:lnTo>
                    <a:pt x="556" y="14046"/>
                  </a:lnTo>
                  <a:lnTo>
                    <a:pt x="556" y="15581"/>
                  </a:lnTo>
                  <a:lnTo>
                    <a:pt x="0" y="15936"/>
                  </a:lnTo>
                  <a:lnTo>
                    <a:pt x="741" y="16410"/>
                  </a:lnTo>
                  <a:lnTo>
                    <a:pt x="1482" y="17589"/>
                  </a:lnTo>
                  <a:lnTo>
                    <a:pt x="1668" y="18531"/>
                  </a:lnTo>
                  <a:lnTo>
                    <a:pt x="2771" y="18650"/>
                  </a:lnTo>
                  <a:lnTo>
                    <a:pt x="3326" y="19242"/>
                  </a:lnTo>
                  <a:lnTo>
                    <a:pt x="3326" y="20066"/>
                  </a:lnTo>
                  <a:lnTo>
                    <a:pt x="2400" y="20303"/>
                  </a:lnTo>
                  <a:lnTo>
                    <a:pt x="1482" y="20303"/>
                  </a:lnTo>
                  <a:lnTo>
                    <a:pt x="1297" y="20421"/>
                  </a:lnTo>
                  <a:lnTo>
                    <a:pt x="1482" y="20658"/>
                  </a:lnTo>
                  <a:lnTo>
                    <a:pt x="4253" y="21013"/>
                  </a:lnTo>
                  <a:lnTo>
                    <a:pt x="6282" y="21600"/>
                  </a:lnTo>
                  <a:lnTo>
                    <a:pt x="10712" y="20303"/>
                  </a:lnTo>
                  <a:lnTo>
                    <a:pt x="13668" y="20066"/>
                  </a:lnTo>
                  <a:lnTo>
                    <a:pt x="16438" y="18650"/>
                  </a:lnTo>
                  <a:lnTo>
                    <a:pt x="18838" y="17945"/>
                  </a:lnTo>
                  <a:lnTo>
                    <a:pt x="21600" y="17589"/>
                  </a:lnTo>
                  <a:lnTo>
                    <a:pt x="21053" y="17115"/>
                  </a:lnTo>
                  <a:lnTo>
                    <a:pt x="20312" y="16760"/>
                  </a:lnTo>
                  <a:lnTo>
                    <a:pt x="19941" y="16523"/>
                  </a:lnTo>
                  <a:lnTo>
                    <a:pt x="19385" y="15818"/>
                  </a:lnTo>
                  <a:lnTo>
                    <a:pt x="19200" y="14989"/>
                  </a:lnTo>
                  <a:lnTo>
                    <a:pt x="19385" y="14046"/>
                  </a:lnTo>
                  <a:lnTo>
                    <a:pt x="19385" y="13810"/>
                  </a:lnTo>
                  <a:lnTo>
                    <a:pt x="19941" y="12986"/>
                  </a:lnTo>
                  <a:lnTo>
                    <a:pt x="19941" y="11096"/>
                  </a:lnTo>
                  <a:lnTo>
                    <a:pt x="19385" y="10622"/>
                  </a:lnTo>
                  <a:lnTo>
                    <a:pt x="19756" y="9443"/>
                  </a:lnTo>
                  <a:lnTo>
                    <a:pt x="19200" y="9088"/>
                  </a:lnTo>
                  <a:lnTo>
                    <a:pt x="19756" y="8620"/>
                  </a:lnTo>
                  <a:lnTo>
                    <a:pt x="19385" y="8027"/>
                  </a:lnTo>
                  <a:lnTo>
                    <a:pt x="19015" y="7672"/>
                  </a:lnTo>
                  <a:lnTo>
                    <a:pt x="19200" y="7317"/>
                  </a:lnTo>
                  <a:lnTo>
                    <a:pt x="19385" y="6848"/>
                  </a:lnTo>
                  <a:lnTo>
                    <a:pt x="19385" y="5664"/>
                  </a:lnTo>
                  <a:lnTo>
                    <a:pt x="19015" y="5664"/>
                  </a:lnTo>
                  <a:lnTo>
                    <a:pt x="18468" y="5314"/>
                  </a:lnTo>
                  <a:lnTo>
                    <a:pt x="18468" y="4129"/>
                  </a:lnTo>
                  <a:lnTo>
                    <a:pt x="18838" y="3306"/>
                  </a:lnTo>
                  <a:lnTo>
                    <a:pt x="17541" y="2832"/>
                  </a:lnTo>
                  <a:lnTo>
                    <a:pt x="17171" y="2364"/>
                  </a:lnTo>
                  <a:lnTo>
                    <a:pt x="16068" y="1653"/>
                  </a:lnTo>
                  <a:lnTo>
                    <a:pt x="16068" y="1179"/>
                  </a:lnTo>
                  <a:lnTo>
                    <a:pt x="15512" y="948"/>
                  </a:lnTo>
                  <a:lnTo>
                    <a:pt x="15141" y="0"/>
                  </a:lnTo>
                  <a:close/>
                </a:path>
              </a:pathLst>
            </a:custGeom>
            <a:solidFill>
              <a:srgbClr val="CBD4DA"/>
            </a:solidFill>
            <a:ln w="12700" cap="flat">
              <a:noFill/>
              <a:miter lim="400000"/>
            </a:ln>
            <a:effectLst/>
          </p:spPr>
          <p:txBody>
            <a:bodyPr wrap="square" lIns="0" tIns="0" rIns="0" bIns="0" numCol="1" anchor="ctr">
              <a:noAutofit/>
            </a:bodyPr>
            <a:lstStyle/>
            <a:p>
              <a:pPr defTabSz="342900">
                <a:lnSpc>
                  <a:spcPct val="100000"/>
                </a:lnSpc>
                <a:spcBef>
                  <a:spcPts val="0"/>
                </a:spcBef>
                <a:defRPr sz="1400">
                  <a:latin typeface="Arial"/>
                  <a:ea typeface="Arial"/>
                  <a:cs typeface="Arial"/>
                  <a:sym typeface="Arial"/>
                </a:defRPr>
              </a:pPr>
              <a:endParaRPr sz="525"/>
            </a:p>
          </p:txBody>
        </p:sp>
        <p:sp>
          <p:nvSpPr>
            <p:cNvPr id="203" name="Google Shape;10609;p32">
              <a:extLst>
                <a:ext uri="{FF2B5EF4-FFF2-40B4-BE49-F238E27FC236}">
                  <a16:creationId xmlns:a16="http://schemas.microsoft.com/office/drawing/2014/main" id="{DACFD0D3-5888-2EA0-680E-A746B0122E66}"/>
                </a:ext>
              </a:extLst>
            </p:cNvPr>
            <p:cNvSpPr/>
            <p:nvPr/>
          </p:nvSpPr>
          <p:spPr>
            <a:xfrm>
              <a:off x="11446857" y="7955388"/>
              <a:ext cx="146293" cy="371627"/>
            </a:xfrm>
            <a:custGeom>
              <a:avLst/>
              <a:gdLst/>
              <a:ahLst/>
              <a:cxnLst>
                <a:cxn ang="0">
                  <a:pos x="wd2" y="hd2"/>
                </a:cxn>
                <a:cxn ang="5400000">
                  <a:pos x="wd2" y="hd2"/>
                </a:cxn>
                <a:cxn ang="10800000">
                  <a:pos x="wd2" y="hd2"/>
                </a:cxn>
                <a:cxn ang="16200000">
                  <a:pos x="wd2" y="hd2"/>
                </a:cxn>
              </a:cxnLst>
              <a:rect l="0" t="0" r="r" b="b"/>
              <a:pathLst>
                <a:path w="21600" h="21600" extrusionOk="0">
                  <a:moveTo>
                    <a:pt x="0" y="0"/>
                  </a:moveTo>
                  <a:lnTo>
                    <a:pt x="774" y="1164"/>
                  </a:lnTo>
                  <a:lnTo>
                    <a:pt x="1935" y="1448"/>
                  </a:lnTo>
                  <a:lnTo>
                    <a:pt x="1935" y="2030"/>
                  </a:lnTo>
                  <a:lnTo>
                    <a:pt x="4239" y="2903"/>
                  </a:lnTo>
                  <a:lnTo>
                    <a:pt x="5013" y="3478"/>
                  </a:lnTo>
                  <a:lnTo>
                    <a:pt x="7722" y="4060"/>
                  </a:lnTo>
                  <a:lnTo>
                    <a:pt x="6948" y="5071"/>
                  </a:lnTo>
                  <a:lnTo>
                    <a:pt x="6948" y="6526"/>
                  </a:lnTo>
                  <a:lnTo>
                    <a:pt x="8091" y="6955"/>
                  </a:lnTo>
                  <a:lnTo>
                    <a:pt x="8865" y="6955"/>
                  </a:lnTo>
                  <a:lnTo>
                    <a:pt x="8865" y="8410"/>
                  </a:lnTo>
                  <a:lnTo>
                    <a:pt x="8478" y="8985"/>
                  </a:lnTo>
                  <a:lnTo>
                    <a:pt x="8091" y="9421"/>
                  </a:lnTo>
                  <a:lnTo>
                    <a:pt x="8865" y="9858"/>
                  </a:lnTo>
                  <a:lnTo>
                    <a:pt x="9639" y="10585"/>
                  </a:lnTo>
                  <a:lnTo>
                    <a:pt x="8478" y="11160"/>
                  </a:lnTo>
                  <a:lnTo>
                    <a:pt x="9639" y="11597"/>
                  </a:lnTo>
                  <a:lnTo>
                    <a:pt x="8865" y="13045"/>
                  </a:lnTo>
                  <a:lnTo>
                    <a:pt x="10026" y="13626"/>
                  </a:lnTo>
                  <a:lnTo>
                    <a:pt x="10026" y="15947"/>
                  </a:lnTo>
                  <a:lnTo>
                    <a:pt x="8865" y="16959"/>
                  </a:lnTo>
                  <a:lnTo>
                    <a:pt x="8865" y="17250"/>
                  </a:lnTo>
                  <a:lnTo>
                    <a:pt x="8478" y="18406"/>
                  </a:lnTo>
                  <a:lnTo>
                    <a:pt x="8865" y="19425"/>
                  </a:lnTo>
                  <a:lnTo>
                    <a:pt x="10026" y="20291"/>
                  </a:lnTo>
                  <a:lnTo>
                    <a:pt x="10800" y="20582"/>
                  </a:lnTo>
                  <a:lnTo>
                    <a:pt x="12348" y="21018"/>
                  </a:lnTo>
                  <a:lnTo>
                    <a:pt x="13491" y="21600"/>
                  </a:lnTo>
                  <a:lnTo>
                    <a:pt x="14265" y="21600"/>
                  </a:lnTo>
                  <a:lnTo>
                    <a:pt x="20052" y="20291"/>
                  </a:lnTo>
                  <a:lnTo>
                    <a:pt x="21213" y="20291"/>
                  </a:lnTo>
                  <a:lnTo>
                    <a:pt x="21600" y="19570"/>
                  </a:lnTo>
                  <a:lnTo>
                    <a:pt x="20052" y="18697"/>
                  </a:lnTo>
                  <a:lnTo>
                    <a:pt x="20052" y="17686"/>
                  </a:lnTo>
                  <a:lnTo>
                    <a:pt x="19278" y="16522"/>
                  </a:lnTo>
                  <a:lnTo>
                    <a:pt x="19665" y="11888"/>
                  </a:lnTo>
                  <a:lnTo>
                    <a:pt x="19665" y="11160"/>
                  </a:lnTo>
                  <a:lnTo>
                    <a:pt x="20439" y="10585"/>
                  </a:lnTo>
                  <a:lnTo>
                    <a:pt x="20439" y="9712"/>
                  </a:lnTo>
                  <a:lnTo>
                    <a:pt x="20052" y="8985"/>
                  </a:lnTo>
                  <a:lnTo>
                    <a:pt x="20052" y="7828"/>
                  </a:lnTo>
                  <a:lnTo>
                    <a:pt x="19278" y="6235"/>
                  </a:lnTo>
                  <a:lnTo>
                    <a:pt x="16587" y="4060"/>
                  </a:lnTo>
                  <a:lnTo>
                    <a:pt x="15813" y="3914"/>
                  </a:lnTo>
                  <a:lnTo>
                    <a:pt x="14265" y="3332"/>
                  </a:lnTo>
                  <a:lnTo>
                    <a:pt x="11961" y="2757"/>
                  </a:lnTo>
                  <a:lnTo>
                    <a:pt x="11574" y="1448"/>
                  </a:lnTo>
                  <a:lnTo>
                    <a:pt x="11961" y="1164"/>
                  </a:lnTo>
                  <a:lnTo>
                    <a:pt x="774" y="0"/>
                  </a:lnTo>
                  <a:close/>
                </a:path>
              </a:pathLst>
            </a:custGeom>
            <a:solidFill>
              <a:srgbClr val="CCD4DA"/>
            </a:solidFill>
            <a:ln w="12700" cap="flat">
              <a:noFill/>
              <a:miter lim="400000"/>
            </a:ln>
            <a:effectLst/>
          </p:spPr>
          <p:txBody>
            <a:bodyPr wrap="square" lIns="0" tIns="0" rIns="0" bIns="0" numCol="1" anchor="ctr">
              <a:noAutofit/>
            </a:bodyPr>
            <a:lstStyle/>
            <a:p>
              <a:pPr defTabSz="342900">
                <a:lnSpc>
                  <a:spcPct val="100000"/>
                </a:lnSpc>
                <a:spcBef>
                  <a:spcPts val="0"/>
                </a:spcBef>
                <a:defRPr sz="1400">
                  <a:latin typeface="Arial"/>
                  <a:ea typeface="Arial"/>
                  <a:cs typeface="Arial"/>
                  <a:sym typeface="Arial"/>
                </a:defRPr>
              </a:pPr>
              <a:endParaRPr sz="525"/>
            </a:p>
          </p:txBody>
        </p:sp>
        <p:sp>
          <p:nvSpPr>
            <p:cNvPr id="204" name="Google Shape;10610;p32">
              <a:extLst>
                <a:ext uri="{FF2B5EF4-FFF2-40B4-BE49-F238E27FC236}">
                  <a16:creationId xmlns:a16="http://schemas.microsoft.com/office/drawing/2014/main" id="{A78B0E17-56CB-E475-9245-AF41B99F3FEE}"/>
                </a:ext>
              </a:extLst>
            </p:cNvPr>
            <p:cNvSpPr/>
            <p:nvPr/>
          </p:nvSpPr>
          <p:spPr>
            <a:xfrm>
              <a:off x="11525244" y="7860634"/>
              <a:ext cx="224545" cy="448864"/>
            </a:xfrm>
            <a:custGeom>
              <a:avLst/>
              <a:gdLst/>
              <a:ahLst/>
              <a:cxnLst>
                <a:cxn ang="0">
                  <a:pos x="wd2" y="hd2"/>
                </a:cxn>
                <a:cxn ang="5400000">
                  <a:pos x="wd2" y="hd2"/>
                </a:cxn>
                <a:cxn ang="10800000">
                  <a:pos x="wd2" y="hd2"/>
                </a:cxn>
                <a:cxn ang="16200000">
                  <a:pos x="wd2" y="hd2"/>
                </a:cxn>
              </a:cxnLst>
              <a:rect l="0" t="0" r="r" b="b"/>
              <a:pathLst>
                <a:path w="21600" h="21600" extrusionOk="0">
                  <a:moveTo>
                    <a:pt x="12559" y="0"/>
                  </a:moveTo>
                  <a:lnTo>
                    <a:pt x="11803" y="602"/>
                  </a:lnTo>
                  <a:lnTo>
                    <a:pt x="12055" y="843"/>
                  </a:lnTo>
                  <a:lnTo>
                    <a:pt x="10794" y="1199"/>
                  </a:lnTo>
                  <a:lnTo>
                    <a:pt x="10050" y="1199"/>
                  </a:lnTo>
                  <a:lnTo>
                    <a:pt x="10050" y="1560"/>
                  </a:lnTo>
                  <a:lnTo>
                    <a:pt x="8285" y="2518"/>
                  </a:lnTo>
                  <a:lnTo>
                    <a:pt x="7528" y="2518"/>
                  </a:lnTo>
                  <a:lnTo>
                    <a:pt x="5271" y="3120"/>
                  </a:lnTo>
                  <a:lnTo>
                    <a:pt x="4262" y="3000"/>
                  </a:lnTo>
                  <a:lnTo>
                    <a:pt x="3014" y="3241"/>
                  </a:lnTo>
                  <a:lnTo>
                    <a:pt x="3014" y="3843"/>
                  </a:lnTo>
                  <a:lnTo>
                    <a:pt x="2005" y="4319"/>
                  </a:lnTo>
                  <a:lnTo>
                    <a:pt x="2005" y="4921"/>
                  </a:lnTo>
                  <a:lnTo>
                    <a:pt x="504" y="5162"/>
                  </a:lnTo>
                  <a:lnTo>
                    <a:pt x="252" y="5523"/>
                  </a:lnTo>
                  <a:lnTo>
                    <a:pt x="0" y="5758"/>
                  </a:lnTo>
                  <a:lnTo>
                    <a:pt x="252" y="6842"/>
                  </a:lnTo>
                  <a:lnTo>
                    <a:pt x="1753" y="7319"/>
                  </a:lnTo>
                  <a:lnTo>
                    <a:pt x="2762" y="7800"/>
                  </a:lnTo>
                  <a:lnTo>
                    <a:pt x="3266" y="7921"/>
                  </a:lnTo>
                  <a:lnTo>
                    <a:pt x="5019" y="9722"/>
                  </a:lnTo>
                  <a:lnTo>
                    <a:pt x="5523" y="11041"/>
                  </a:lnTo>
                  <a:lnTo>
                    <a:pt x="5523" y="11999"/>
                  </a:lnTo>
                  <a:lnTo>
                    <a:pt x="5775" y="12601"/>
                  </a:lnTo>
                  <a:lnTo>
                    <a:pt x="5775" y="13324"/>
                  </a:lnTo>
                  <a:lnTo>
                    <a:pt x="5271" y="13800"/>
                  </a:lnTo>
                  <a:lnTo>
                    <a:pt x="5271" y="14402"/>
                  </a:lnTo>
                  <a:lnTo>
                    <a:pt x="5019" y="18239"/>
                  </a:lnTo>
                  <a:lnTo>
                    <a:pt x="5523" y="19203"/>
                  </a:lnTo>
                  <a:lnTo>
                    <a:pt x="5523" y="20040"/>
                  </a:lnTo>
                  <a:lnTo>
                    <a:pt x="6532" y="20763"/>
                  </a:lnTo>
                  <a:lnTo>
                    <a:pt x="6279" y="21359"/>
                  </a:lnTo>
                  <a:lnTo>
                    <a:pt x="8789" y="21600"/>
                  </a:lnTo>
                  <a:lnTo>
                    <a:pt x="13315" y="20763"/>
                  </a:lnTo>
                  <a:lnTo>
                    <a:pt x="13820" y="20763"/>
                  </a:lnTo>
                  <a:lnTo>
                    <a:pt x="13315" y="20160"/>
                  </a:lnTo>
                  <a:lnTo>
                    <a:pt x="13820" y="18600"/>
                  </a:lnTo>
                  <a:lnTo>
                    <a:pt x="13315" y="18004"/>
                  </a:lnTo>
                  <a:lnTo>
                    <a:pt x="13820" y="17522"/>
                  </a:lnTo>
                  <a:lnTo>
                    <a:pt x="13315" y="16203"/>
                  </a:lnTo>
                  <a:lnTo>
                    <a:pt x="13315" y="15239"/>
                  </a:lnTo>
                  <a:lnTo>
                    <a:pt x="13063" y="15004"/>
                  </a:lnTo>
                  <a:lnTo>
                    <a:pt x="13315" y="14643"/>
                  </a:lnTo>
                  <a:lnTo>
                    <a:pt x="13063" y="14161"/>
                  </a:lnTo>
                  <a:lnTo>
                    <a:pt x="13063" y="13203"/>
                  </a:lnTo>
                  <a:lnTo>
                    <a:pt x="13315" y="12721"/>
                  </a:lnTo>
                  <a:lnTo>
                    <a:pt x="13315" y="12119"/>
                  </a:lnTo>
                  <a:lnTo>
                    <a:pt x="13820" y="11764"/>
                  </a:lnTo>
                  <a:lnTo>
                    <a:pt x="15068" y="11523"/>
                  </a:lnTo>
                  <a:lnTo>
                    <a:pt x="15573" y="11523"/>
                  </a:lnTo>
                  <a:lnTo>
                    <a:pt x="16329" y="11161"/>
                  </a:lnTo>
                  <a:lnTo>
                    <a:pt x="16833" y="10559"/>
                  </a:lnTo>
                  <a:lnTo>
                    <a:pt x="17830" y="9842"/>
                  </a:lnTo>
                  <a:lnTo>
                    <a:pt x="18334" y="9240"/>
                  </a:lnTo>
                  <a:lnTo>
                    <a:pt x="19343" y="8999"/>
                  </a:lnTo>
                  <a:lnTo>
                    <a:pt x="20351" y="8999"/>
                  </a:lnTo>
                  <a:lnTo>
                    <a:pt x="20591" y="8643"/>
                  </a:lnTo>
                  <a:lnTo>
                    <a:pt x="19091" y="7921"/>
                  </a:lnTo>
                  <a:lnTo>
                    <a:pt x="19091" y="7559"/>
                  </a:lnTo>
                  <a:lnTo>
                    <a:pt x="19595" y="7198"/>
                  </a:lnTo>
                  <a:lnTo>
                    <a:pt x="21348" y="7198"/>
                  </a:lnTo>
                  <a:lnTo>
                    <a:pt x="21600" y="6722"/>
                  </a:lnTo>
                  <a:lnTo>
                    <a:pt x="20844" y="5523"/>
                  </a:lnTo>
                  <a:lnTo>
                    <a:pt x="20591" y="4801"/>
                  </a:lnTo>
                  <a:lnTo>
                    <a:pt x="18838" y="3963"/>
                  </a:lnTo>
                  <a:lnTo>
                    <a:pt x="18334" y="3602"/>
                  </a:lnTo>
                  <a:lnTo>
                    <a:pt x="18838" y="2759"/>
                  </a:lnTo>
                  <a:lnTo>
                    <a:pt x="19091" y="2759"/>
                  </a:lnTo>
                  <a:lnTo>
                    <a:pt x="17578" y="1801"/>
                  </a:lnTo>
                  <a:lnTo>
                    <a:pt x="15825" y="1560"/>
                  </a:lnTo>
                  <a:lnTo>
                    <a:pt x="14564" y="843"/>
                  </a:lnTo>
                  <a:lnTo>
                    <a:pt x="12559" y="0"/>
                  </a:lnTo>
                  <a:close/>
                </a:path>
              </a:pathLst>
            </a:custGeom>
            <a:solidFill>
              <a:srgbClr val="CCD4DA"/>
            </a:solidFill>
            <a:ln w="12700" cap="flat">
              <a:noFill/>
              <a:miter lim="400000"/>
            </a:ln>
            <a:effectLst/>
          </p:spPr>
          <p:txBody>
            <a:bodyPr wrap="square" lIns="0" tIns="0" rIns="0" bIns="0" numCol="1" anchor="ctr">
              <a:noAutofit/>
            </a:bodyPr>
            <a:lstStyle/>
            <a:p>
              <a:pPr defTabSz="342900">
                <a:lnSpc>
                  <a:spcPct val="100000"/>
                </a:lnSpc>
                <a:spcBef>
                  <a:spcPts val="0"/>
                </a:spcBef>
                <a:defRPr sz="1400">
                  <a:latin typeface="Arial"/>
                  <a:ea typeface="Arial"/>
                  <a:cs typeface="Arial"/>
                  <a:sym typeface="Arial"/>
                </a:defRPr>
              </a:pPr>
              <a:endParaRPr sz="525"/>
            </a:p>
          </p:txBody>
        </p:sp>
        <p:sp>
          <p:nvSpPr>
            <p:cNvPr id="205" name="Google Shape;10611;p32">
              <a:extLst>
                <a:ext uri="{FF2B5EF4-FFF2-40B4-BE49-F238E27FC236}">
                  <a16:creationId xmlns:a16="http://schemas.microsoft.com/office/drawing/2014/main" id="{FDBF3FF7-1B31-DA96-C847-E9865B4B71DD}"/>
                </a:ext>
              </a:extLst>
            </p:cNvPr>
            <p:cNvSpPr/>
            <p:nvPr/>
          </p:nvSpPr>
          <p:spPr>
            <a:xfrm>
              <a:off x="12405332" y="7087578"/>
              <a:ext cx="752162" cy="1142189"/>
            </a:xfrm>
            <a:custGeom>
              <a:avLst/>
              <a:gdLst/>
              <a:ahLst/>
              <a:cxnLst>
                <a:cxn ang="0">
                  <a:pos x="wd2" y="hd2"/>
                </a:cxn>
                <a:cxn ang="5400000">
                  <a:pos x="wd2" y="hd2"/>
                </a:cxn>
                <a:cxn ang="10800000">
                  <a:pos x="wd2" y="hd2"/>
                </a:cxn>
                <a:cxn ang="16200000">
                  <a:pos x="wd2" y="hd2"/>
                </a:cxn>
              </a:cxnLst>
              <a:rect l="0" t="0" r="r" b="b"/>
              <a:pathLst>
                <a:path w="21600" h="21600" extrusionOk="0">
                  <a:moveTo>
                    <a:pt x="4724" y="0"/>
                  </a:moveTo>
                  <a:lnTo>
                    <a:pt x="2473" y="566"/>
                  </a:lnTo>
                  <a:lnTo>
                    <a:pt x="2624" y="755"/>
                  </a:lnTo>
                  <a:lnTo>
                    <a:pt x="3674" y="2500"/>
                  </a:lnTo>
                  <a:lnTo>
                    <a:pt x="3599" y="2876"/>
                  </a:lnTo>
                  <a:lnTo>
                    <a:pt x="3448" y="3065"/>
                  </a:lnTo>
                  <a:lnTo>
                    <a:pt x="4875" y="4102"/>
                  </a:lnTo>
                  <a:lnTo>
                    <a:pt x="4800" y="4573"/>
                  </a:lnTo>
                  <a:lnTo>
                    <a:pt x="4499" y="4763"/>
                  </a:lnTo>
                  <a:lnTo>
                    <a:pt x="3975" y="7215"/>
                  </a:lnTo>
                  <a:lnTo>
                    <a:pt x="4050" y="9102"/>
                  </a:lnTo>
                  <a:lnTo>
                    <a:pt x="599" y="11317"/>
                  </a:lnTo>
                  <a:lnTo>
                    <a:pt x="452" y="11459"/>
                  </a:lnTo>
                  <a:lnTo>
                    <a:pt x="0" y="11459"/>
                  </a:lnTo>
                  <a:lnTo>
                    <a:pt x="0" y="11649"/>
                  </a:lnTo>
                  <a:lnTo>
                    <a:pt x="75" y="13299"/>
                  </a:lnTo>
                  <a:lnTo>
                    <a:pt x="376" y="13346"/>
                  </a:lnTo>
                  <a:lnTo>
                    <a:pt x="975" y="13817"/>
                  </a:lnTo>
                  <a:lnTo>
                    <a:pt x="1201" y="14148"/>
                  </a:lnTo>
                  <a:lnTo>
                    <a:pt x="2251" y="14477"/>
                  </a:lnTo>
                  <a:lnTo>
                    <a:pt x="2699" y="14714"/>
                  </a:lnTo>
                  <a:lnTo>
                    <a:pt x="2850" y="15138"/>
                  </a:lnTo>
                  <a:lnTo>
                    <a:pt x="3000" y="15232"/>
                  </a:lnTo>
                  <a:lnTo>
                    <a:pt x="3075" y="15469"/>
                  </a:lnTo>
                  <a:lnTo>
                    <a:pt x="3377" y="15846"/>
                  </a:lnTo>
                  <a:lnTo>
                    <a:pt x="3377" y="16035"/>
                  </a:lnTo>
                  <a:lnTo>
                    <a:pt x="3301" y="16130"/>
                  </a:lnTo>
                  <a:lnTo>
                    <a:pt x="3226" y="16269"/>
                  </a:lnTo>
                  <a:lnTo>
                    <a:pt x="3448" y="16411"/>
                  </a:lnTo>
                  <a:lnTo>
                    <a:pt x="3301" y="16743"/>
                  </a:lnTo>
                  <a:lnTo>
                    <a:pt x="3000" y="16882"/>
                  </a:lnTo>
                  <a:lnTo>
                    <a:pt x="3075" y="17119"/>
                  </a:lnTo>
                  <a:lnTo>
                    <a:pt x="3448" y="17495"/>
                  </a:lnTo>
                  <a:lnTo>
                    <a:pt x="3749" y="17590"/>
                  </a:lnTo>
                  <a:lnTo>
                    <a:pt x="3825" y="17827"/>
                  </a:lnTo>
                  <a:lnTo>
                    <a:pt x="4423" y="18156"/>
                  </a:lnTo>
                  <a:lnTo>
                    <a:pt x="4574" y="18203"/>
                  </a:lnTo>
                  <a:lnTo>
                    <a:pt x="4423" y="18298"/>
                  </a:lnTo>
                  <a:lnTo>
                    <a:pt x="4126" y="18251"/>
                  </a:lnTo>
                  <a:lnTo>
                    <a:pt x="3825" y="18203"/>
                  </a:lnTo>
                  <a:lnTo>
                    <a:pt x="3377" y="18156"/>
                  </a:lnTo>
                  <a:lnTo>
                    <a:pt x="3226" y="18203"/>
                  </a:lnTo>
                  <a:lnTo>
                    <a:pt x="2850" y="18156"/>
                  </a:lnTo>
                  <a:lnTo>
                    <a:pt x="2473" y="18203"/>
                  </a:lnTo>
                  <a:lnTo>
                    <a:pt x="2251" y="18156"/>
                  </a:lnTo>
                  <a:lnTo>
                    <a:pt x="1574" y="18156"/>
                  </a:lnTo>
                  <a:lnTo>
                    <a:pt x="1574" y="18393"/>
                  </a:lnTo>
                  <a:lnTo>
                    <a:pt x="1498" y="18487"/>
                  </a:lnTo>
                  <a:lnTo>
                    <a:pt x="1498" y="18864"/>
                  </a:lnTo>
                  <a:lnTo>
                    <a:pt x="1799" y="18958"/>
                  </a:lnTo>
                  <a:lnTo>
                    <a:pt x="1799" y="19148"/>
                  </a:lnTo>
                  <a:lnTo>
                    <a:pt x="2176" y="19195"/>
                  </a:lnTo>
                  <a:lnTo>
                    <a:pt x="2925" y="19619"/>
                  </a:lnTo>
                  <a:lnTo>
                    <a:pt x="3975" y="20279"/>
                  </a:lnTo>
                  <a:lnTo>
                    <a:pt x="4352" y="20608"/>
                  </a:lnTo>
                  <a:lnTo>
                    <a:pt x="4574" y="20987"/>
                  </a:lnTo>
                  <a:lnTo>
                    <a:pt x="4724" y="21221"/>
                  </a:lnTo>
                  <a:lnTo>
                    <a:pt x="4875" y="21316"/>
                  </a:lnTo>
                  <a:lnTo>
                    <a:pt x="4950" y="21600"/>
                  </a:lnTo>
                  <a:lnTo>
                    <a:pt x="5327" y="21600"/>
                  </a:lnTo>
                  <a:lnTo>
                    <a:pt x="5699" y="21553"/>
                  </a:lnTo>
                  <a:lnTo>
                    <a:pt x="6301" y="21553"/>
                  </a:lnTo>
                  <a:lnTo>
                    <a:pt x="6448" y="21269"/>
                  </a:lnTo>
                  <a:lnTo>
                    <a:pt x="6448" y="20987"/>
                  </a:lnTo>
                  <a:lnTo>
                    <a:pt x="6750" y="20845"/>
                  </a:lnTo>
                  <a:lnTo>
                    <a:pt x="6975" y="20987"/>
                  </a:lnTo>
                  <a:lnTo>
                    <a:pt x="7126" y="21269"/>
                  </a:lnTo>
                  <a:lnTo>
                    <a:pt x="7352" y="21363"/>
                  </a:lnTo>
                  <a:lnTo>
                    <a:pt x="7725" y="21316"/>
                  </a:lnTo>
                  <a:lnTo>
                    <a:pt x="8176" y="21082"/>
                  </a:lnTo>
                  <a:lnTo>
                    <a:pt x="8850" y="20987"/>
                  </a:lnTo>
                  <a:lnTo>
                    <a:pt x="9302" y="20750"/>
                  </a:lnTo>
                  <a:lnTo>
                    <a:pt x="10499" y="20561"/>
                  </a:lnTo>
                  <a:lnTo>
                    <a:pt x="11101" y="20561"/>
                  </a:lnTo>
                  <a:lnTo>
                    <a:pt x="11323" y="20326"/>
                  </a:lnTo>
                  <a:lnTo>
                    <a:pt x="11926" y="20090"/>
                  </a:lnTo>
                  <a:lnTo>
                    <a:pt x="11850" y="19903"/>
                  </a:lnTo>
                  <a:lnTo>
                    <a:pt x="11624" y="19903"/>
                  </a:lnTo>
                  <a:lnTo>
                    <a:pt x="11252" y="19666"/>
                  </a:lnTo>
                  <a:lnTo>
                    <a:pt x="11323" y="19429"/>
                  </a:lnTo>
                  <a:lnTo>
                    <a:pt x="11624" y="19335"/>
                  </a:lnTo>
                  <a:lnTo>
                    <a:pt x="11926" y="19382"/>
                  </a:lnTo>
                  <a:lnTo>
                    <a:pt x="12374" y="19335"/>
                  </a:lnTo>
                  <a:lnTo>
                    <a:pt x="12750" y="19429"/>
                  </a:lnTo>
                  <a:lnTo>
                    <a:pt x="13202" y="19477"/>
                  </a:lnTo>
                  <a:lnTo>
                    <a:pt x="13800" y="19429"/>
                  </a:lnTo>
                  <a:lnTo>
                    <a:pt x="14625" y="19382"/>
                  </a:lnTo>
                  <a:lnTo>
                    <a:pt x="15001" y="19195"/>
                  </a:lnTo>
                  <a:lnTo>
                    <a:pt x="15374" y="19100"/>
                  </a:lnTo>
                  <a:lnTo>
                    <a:pt x="15449" y="18864"/>
                  </a:lnTo>
                  <a:lnTo>
                    <a:pt x="15374" y="18674"/>
                  </a:lnTo>
                  <a:lnTo>
                    <a:pt x="15449" y="18440"/>
                  </a:lnTo>
                  <a:lnTo>
                    <a:pt x="15750" y="18298"/>
                  </a:lnTo>
                  <a:lnTo>
                    <a:pt x="15750" y="18156"/>
                  </a:lnTo>
                  <a:lnTo>
                    <a:pt x="16051" y="17921"/>
                  </a:lnTo>
                  <a:lnTo>
                    <a:pt x="16202" y="17969"/>
                  </a:lnTo>
                  <a:lnTo>
                    <a:pt x="16424" y="17969"/>
                  </a:lnTo>
                  <a:lnTo>
                    <a:pt x="16800" y="17590"/>
                  </a:lnTo>
                  <a:lnTo>
                    <a:pt x="17101" y="17543"/>
                  </a:lnTo>
                  <a:lnTo>
                    <a:pt x="16951" y="17356"/>
                  </a:lnTo>
                  <a:lnTo>
                    <a:pt x="17101" y="17214"/>
                  </a:lnTo>
                  <a:lnTo>
                    <a:pt x="17625" y="17024"/>
                  </a:lnTo>
                  <a:lnTo>
                    <a:pt x="18001" y="16835"/>
                  </a:lnTo>
                  <a:lnTo>
                    <a:pt x="18449" y="16835"/>
                  </a:lnTo>
                  <a:lnTo>
                    <a:pt x="18750" y="16977"/>
                  </a:lnTo>
                  <a:lnTo>
                    <a:pt x="19198" y="16790"/>
                  </a:lnTo>
                  <a:lnTo>
                    <a:pt x="19349" y="16648"/>
                  </a:lnTo>
                  <a:lnTo>
                    <a:pt x="19424" y="16601"/>
                  </a:lnTo>
                  <a:lnTo>
                    <a:pt x="19424" y="16411"/>
                  </a:lnTo>
                  <a:lnTo>
                    <a:pt x="19575" y="16269"/>
                  </a:lnTo>
                  <a:lnTo>
                    <a:pt x="19424" y="16082"/>
                  </a:lnTo>
                  <a:lnTo>
                    <a:pt x="18600" y="15893"/>
                  </a:lnTo>
                  <a:lnTo>
                    <a:pt x="18449" y="15656"/>
                  </a:lnTo>
                  <a:lnTo>
                    <a:pt x="18449" y="15374"/>
                  </a:lnTo>
                  <a:lnTo>
                    <a:pt x="18299" y="15138"/>
                  </a:lnTo>
                  <a:lnTo>
                    <a:pt x="18449" y="14951"/>
                  </a:lnTo>
                  <a:lnTo>
                    <a:pt x="18223" y="14856"/>
                  </a:lnTo>
                  <a:lnTo>
                    <a:pt x="18374" y="14714"/>
                  </a:lnTo>
                  <a:lnTo>
                    <a:pt x="18374" y="14525"/>
                  </a:lnTo>
                  <a:lnTo>
                    <a:pt x="18223" y="14477"/>
                  </a:lnTo>
                  <a:lnTo>
                    <a:pt x="17700" y="14714"/>
                  </a:lnTo>
                  <a:lnTo>
                    <a:pt x="17474" y="14525"/>
                  </a:lnTo>
                  <a:lnTo>
                    <a:pt x="17474" y="14243"/>
                  </a:lnTo>
                  <a:lnTo>
                    <a:pt x="18076" y="13817"/>
                  </a:lnTo>
                  <a:lnTo>
                    <a:pt x="18299" y="13583"/>
                  </a:lnTo>
                  <a:lnTo>
                    <a:pt x="18223" y="13346"/>
                  </a:lnTo>
                  <a:lnTo>
                    <a:pt x="17851" y="13251"/>
                  </a:lnTo>
                  <a:lnTo>
                    <a:pt x="17926" y="13064"/>
                  </a:lnTo>
                  <a:lnTo>
                    <a:pt x="18374" y="12875"/>
                  </a:lnTo>
                  <a:lnTo>
                    <a:pt x="18600" y="12591"/>
                  </a:lnTo>
                  <a:lnTo>
                    <a:pt x="18374" y="12496"/>
                  </a:lnTo>
                  <a:lnTo>
                    <a:pt x="18299" y="12262"/>
                  </a:lnTo>
                  <a:lnTo>
                    <a:pt x="18675" y="12072"/>
                  </a:lnTo>
                  <a:lnTo>
                    <a:pt x="18826" y="12072"/>
                  </a:lnTo>
                  <a:lnTo>
                    <a:pt x="19575" y="11459"/>
                  </a:lnTo>
                  <a:lnTo>
                    <a:pt x="19801" y="11178"/>
                  </a:lnTo>
                  <a:lnTo>
                    <a:pt x="19575" y="10988"/>
                  </a:lnTo>
                  <a:lnTo>
                    <a:pt x="19575" y="10704"/>
                  </a:lnTo>
                  <a:lnTo>
                    <a:pt x="19951" y="10517"/>
                  </a:lnTo>
                  <a:lnTo>
                    <a:pt x="20474" y="10517"/>
                  </a:lnTo>
                  <a:lnTo>
                    <a:pt x="20851" y="10657"/>
                  </a:lnTo>
                  <a:lnTo>
                    <a:pt x="21224" y="10470"/>
                  </a:lnTo>
                  <a:lnTo>
                    <a:pt x="21600" y="10422"/>
                  </a:lnTo>
                  <a:lnTo>
                    <a:pt x="21374" y="5281"/>
                  </a:lnTo>
                  <a:lnTo>
                    <a:pt x="4724" y="0"/>
                  </a:lnTo>
                  <a:close/>
                </a:path>
              </a:pathLst>
            </a:custGeom>
            <a:solidFill>
              <a:srgbClr val="CCD4D8"/>
            </a:solidFill>
            <a:ln w="12700" cap="flat">
              <a:noFill/>
              <a:miter lim="400000"/>
            </a:ln>
            <a:effectLst/>
          </p:spPr>
          <p:txBody>
            <a:bodyPr wrap="square" lIns="0" tIns="0" rIns="0" bIns="0" numCol="1" anchor="ctr">
              <a:noAutofit/>
            </a:bodyPr>
            <a:lstStyle/>
            <a:p>
              <a:pPr defTabSz="342900">
                <a:lnSpc>
                  <a:spcPct val="100000"/>
                </a:lnSpc>
                <a:spcBef>
                  <a:spcPts val="0"/>
                </a:spcBef>
                <a:defRPr sz="1400">
                  <a:latin typeface="Arial"/>
                  <a:ea typeface="Arial"/>
                  <a:cs typeface="Arial"/>
                  <a:sym typeface="Arial"/>
                </a:defRPr>
              </a:pPr>
              <a:endParaRPr sz="525"/>
            </a:p>
          </p:txBody>
        </p:sp>
        <p:sp>
          <p:nvSpPr>
            <p:cNvPr id="206" name="Google Shape;10612;p32">
              <a:extLst>
                <a:ext uri="{FF2B5EF4-FFF2-40B4-BE49-F238E27FC236}">
                  <a16:creationId xmlns:a16="http://schemas.microsoft.com/office/drawing/2014/main" id="{20FC218C-A404-1CF5-4178-A8299F1ADBB7}"/>
                </a:ext>
              </a:extLst>
            </p:cNvPr>
            <p:cNvSpPr/>
            <p:nvPr/>
          </p:nvSpPr>
          <p:spPr>
            <a:xfrm>
              <a:off x="12295764" y="7802033"/>
              <a:ext cx="59876" cy="59875"/>
            </a:xfrm>
            <a:custGeom>
              <a:avLst/>
              <a:gdLst/>
              <a:ahLst/>
              <a:cxnLst>
                <a:cxn ang="0">
                  <a:pos x="wd2" y="hd2"/>
                </a:cxn>
                <a:cxn ang="5400000">
                  <a:pos x="wd2" y="hd2"/>
                </a:cxn>
                <a:cxn ang="10800000">
                  <a:pos x="wd2" y="hd2"/>
                </a:cxn>
                <a:cxn ang="16200000">
                  <a:pos x="wd2" y="hd2"/>
                </a:cxn>
              </a:cxnLst>
              <a:rect l="0" t="0" r="r" b="b"/>
              <a:pathLst>
                <a:path w="21600" h="21600" extrusionOk="0">
                  <a:moveTo>
                    <a:pt x="21600" y="0"/>
                  </a:moveTo>
                  <a:lnTo>
                    <a:pt x="0" y="8640"/>
                  </a:lnTo>
                  <a:lnTo>
                    <a:pt x="7123" y="21600"/>
                  </a:lnTo>
                  <a:lnTo>
                    <a:pt x="19187" y="17280"/>
                  </a:lnTo>
                  <a:lnTo>
                    <a:pt x="21600" y="0"/>
                  </a:lnTo>
                  <a:close/>
                </a:path>
              </a:pathLst>
            </a:custGeom>
            <a:solidFill>
              <a:srgbClr val="CCD4DA"/>
            </a:solidFill>
            <a:ln w="12700" cap="flat">
              <a:noFill/>
              <a:miter lim="400000"/>
            </a:ln>
            <a:effectLst/>
          </p:spPr>
          <p:txBody>
            <a:bodyPr wrap="square" lIns="0" tIns="0" rIns="0" bIns="0" numCol="1" anchor="ctr">
              <a:noAutofit/>
            </a:bodyPr>
            <a:lstStyle/>
            <a:p>
              <a:pPr defTabSz="342900">
                <a:lnSpc>
                  <a:spcPct val="100000"/>
                </a:lnSpc>
                <a:spcBef>
                  <a:spcPts val="0"/>
                </a:spcBef>
                <a:defRPr sz="1400">
                  <a:latin typeface="Arial"/>
                  <a:ea typeface="Arial"/>
                  <a:cs typeface="Arial"/>
                  <a:sym typeface="Arial"/>
                </a:defRPr>
              </a:pPr>
              <a:endParaRPr sz="525"/>
            </a:p>
          </p:txBody>
        </p:sp>
        <p:sp>
          <p:nvSpPr>
            <p:cNvPr id="207" name="Google Shape;10613;p32">
              <a:extLst>
                <a:ext uri="{FF2B5EF4-FFF2-40B4-BE49-F238E27FC236}">
                  <a16:creationId xmlns:a16="http://schemas.microsoft.com/office/drawing/2014/main" id="{3BAEE568-3039-107D-D2E0-9E003C114D8F}"/>
                </a:ext>
              </a:extLst>
            </p:cNvPr>
            <p:cNvSpPr/>
            <p:nvPr/>
          </p:nvSpPr>
          <p:spPr>
            <a:xfrm>
              <a:off x="11475559" y="7102478"/>
              <a:ext cx="1099526" cy="815492"/>
            </a:xfrm>
            <a:custGeom>
              <a:avLst/>
              <a:gdLst/>
              <a:ahLst/>
              <a:cxnLst>
                <a:cxn ang="0">
                  <a:pos x="wd2" y="hd2"/>
                </a:cxn>
                <a:cxn ang="5400000">
                  <a:pos x="wd2" y="hd2"/>
                </a:cxn>
                <a:cxn ang="10800000">
                  <a:pos x="wd2" y="hd2"/>
                </a:cxn>
                <a:cxn ang="16200000">
                  <a:pos x="wd2" y="hd2"/>
                </a:cxn>
              </a:cxnLst>
              <a:rect l="0" t="0" r="r" b="b"/>
              <a:pathLst>
                <a:path w="21600" h="21600" extrusionOk="0">
                  <a:moveTo>
                    <a:pt x="15955" y="0"/>
                  </a:moveTo>
                  <a:lnTo>
                    <a:pt x="9595" y="5020"/>
                  </a:lnTo>
                  <a:lnTo>
                    <a:pt x="7800" y="7068"/>
                  </a:lnTo>
                  <a:lnTo>
                    <a:pt x="5696" y="7728"/>
                  </a:lnTo>
                  <a:lnTo>
                    <a:pt x="5645" y="11296"/>
                  </a:lnTo>
                  <a:lnTo>
                    <a:pt x="5490" y="12880"/>
                  </a:lnTo>
                  <a:lnTo>
                    <a:pt x="5336" y="13146"/>
                  </a:lnTo>
                  <a:lnTo>
                    <a:pt x="5233" y="13673"/>
                  </a:lnTo>
                  <a:lnTo>
                    <a:pt x="5132" y="14137"/>
                  </a:lnTo>
                  <a:lnTo>
                    <a:pt x="4414" y="14598"/>
                  </a:lnTo>
                  <a:lnTo>
                    <a:pt x="4053" y="14929"/>
                  </a:lnTo>
                  <a:lnTo>
                    <a:pt x="3592" y="14929"/>
                  </a:lnTo>
                  <a:lnTo>
                    <a:pt x="3180" y="15261"/>
                  </a:lnTo>
                  <a:lnTo>
                    <a:pt x="2310" y="15261"/>
                  </a:lnTo>
                  <a:lnTo>
                    <a:pt x="1898" y="15523"/>
                  </a:lnTo>
                  <a:lnTo>
                    <a:pt x="1591" y="15523"/>
                  </a:lnTo>
                  <a:lnTo>
                    <a:pt x="615" y="15589"/>
                  </a:lnTo>
                  <a:lnTo>
                    <a:pt x="309" y="15523"/>
                  </a:lnTo>
                  <a:lnTo>
                    <a:pt x="206" y="15788"/>
                  </a:lnTo>
                  <a:lnTo>
                    <a:pt x="206" y="16249"/>
                  </a:lnTo>
                  <a:lnTo>
                    <a:pt x="0" y="16580"/>
                  </a:lnTo>
                  <a:lnTo>
                    <a:pt x="0" y="17174"/>
                  </a:lnTo>
                  <a:lnTo>
                    <a:pt x="1334" y="18298"/>
                  </a:lnTo>
                  <a:lnTo>
                    <a:pt x="1334" y="19090"/>
                  </a:lnTo>
                  <a:lnTo>
                    <a:pt x="1846" y="19488"/>
                  </a:lnTo>
                  <a:lnTo>
                    <a:pt x="2413" y="19090"/>
                  </a:lnTo>
                  <a:lnTo>
                    <a:pt x="2616" y="19223"/>
                  </a:lnTo>
                  <a:lnTo>
                    <a:pt x="2616" y="19422"/>
                  </a:lnTo>
                  <a:lnTo>
                    <a:pt x="2771" y="19554"/>
                  </a:lnTo>
                  <a:lnTo>
                    <a:pt x="2771" y="19883"/>
                  </a:lnTo>
                  <a:lnTo>
                    <a:pt x="2616" y="20214"/>
                  </a:lnTo>
                  <a:lnTo>
                    <a:pt x="2925" y="20741"/>
                  </a:lnTo>
                  <a:lnTo>
                    <a:pt x="3180" y="20741"/>
                  </a:lnTo>
                  <a:lnTo>
                    <a:pt x="3438" y="20546"/>
                  </a:lnTo>
                  <a:lnTo>
                    <a:pt x="3386" y="20413"/>
                  </a:lnTo>
                  <a:lnTo>
                    <a:pt x="3541" y="20081"/>
                  </a:lnTo>
                  <a:lnTo>
                    <a:pt x="3950" y="20546"/>
                  </a:lnTo>
                  <a:lnTo>
                    <a:pt x="4208" y="20940"/>
                  </a:lnTo>
                  <a:lnTo>
                    <a:pt x="4566" y="21073"/>
                  </a:lnTo>
                  <a:lnTo>
                    <a:pt x="4875" y="21600"/>
                  </a:lnTo>
                  <a:lnTo>
                    <a:pt x="5081" y="21404"/>
                  </a:lnTo>
                  <a:lnTo>
                    <a:pt x="5081" y="21205"/>
                  </a:lnTo>
                  <a:lnTo>
                    <a:pt x="4926" y="21139"/>
                  </a:lnTo>
                  <a:lnTo>
                    <a:pt x="4720" y="20609"/>
                  </a:lnTo>
                  <a:lnTo>
                    <a:pt x="4823" y="20479"/>
                  </a:lnTo>
                  <a:lnTo>
                    <a:pt x="4823" y="20214"/>
                  </a:lnTo>
                  <a:lnTo>
                    <a:pt x="5081" y="19883"/>
                  </a:lnTo>
                  <a:lnTo>
                    <a:pt x="5336" y="19883"/>
                  </a:lnTo>
                  <a:lnTo>
                    <a:pt x="5336" y="19621"/>
                  </a:lnTo>
                  <a:lnTo>
                    <a:pt x="5181" y="19488"/>
                  </a:lnTo>
                  <a:lnTo>
                    <a:pt x="5132" y="19157"/>
                  </a:lnTo>
                  <a:lnTo>
                    <a:pt x="5181" y="18958"/>
                  </a:lnTo>
                  <a:lnTo>
                    <a:pt x="5233" y="18891"/>
                  </a:lnTo>
                  <a:lnTo>
                    <a:pt x="5181" y="18762"/>
                  </a:lnTo>
                  <a:lnTo>
                    <a:pt x="5181" y="18563"/>
                  </a:lnTo>
                  <a:lnTo>
                    <a:pt x="5490" y="18232"/>
                  </a:lnTo>
                  <a:lnTo>
                    <a:pt x="5696" y="18165"/>
                  </a:lnTo>
                  <a:lnTo>
                    <a:pt x="5848" y="18099"/>
                  </a:lnTo>
                  <a:lnTo>
                    <a:pt x="6106" y="17969"/>
                  </a:lnTo>
                  <a:lnTo>
                    <a:pt x="6876" y="17969"/>
                  </a:lnTo>
                  <a:lnTo>
                    <a:pt x="6978" y="17837"/>
                  </a:lnTo>
                  <a:lnTo>
                    <a:pt x="7184" y="17837"/>
                  </a:lnTo>
                  <a:lnTo>
                    <a:pt x="7388" y="17903"/>
                  </a:lnTo>
                  <a:lnTo>
                    <a:pt x="7748" y="17969"/>
                  </a:lnTo>
                  <a:lnTo>
                    <a:pt x="7952" y="18099"/>
                  </a:lnTo>
                  <a:lnTo>
                    <a:pt x="8158" y="18165"/>
                  </a:lnTo>
                  <a:lnTo>
                    <a:pt x="8567" y="18298"/>
                  </a:lnTo>
                  <a:lnTo>
                    <a:pt x="8722" y="18563"/>
                  </a:lnTo>
                  <a:lnTo>
                    <a:pt x="9031" y="19157"/>
                  </a:lnTo>
                  <a:lnTo>
                    <a:pt x="9286" y="19422"/>
                  </a:lnTo>
                  <a:lnTo>
                    <a:pt x="9440" y="19289"/>
                  </a:lnTo>
                  <a:lnTo>
                    <a:pt x="9595" y="19090"/>
                  </a:lnTo>
                  <a:lnTo>
                    <a:pt x="9801" y="18958"/>
                  </a:lnTo>
                  <a:lnTo>
                    <a:pt x="10004" y="18891"/>
                  </a:lnTo>
                  <a:lnTo>
                    <a:pt x="10365" y="18828"/>
                  </a:lnTo>
                  <a:lnTo>
                    <a:pt x="10468" y="18762"/>
                  </a:lnTo>
                  <a:lnTo>
                    <a:pt x="10723" y="18762"/>
                  </a:lnTo>
                  <a:lnTo>
                    <a:pt x="10980" y="18958"/>
                  </a:lnTo>
                  <a:lnTo>
                    <a:pt x="10980" y="19157"/>
                  </a:lnTo>
                  <a:lnTo>
                    <a:pt x="11235" y="19223"/>
                  </a:lnTo>
                  <a:lnTo>
                    <a:pt x="11647" y="19554"/>
                  </a:lnTo>
                  <a:lnTo>
                    <a:pt x="12005" y="19621"/>
                  </a:lnTo>
                  <a:lnTo>
                    <a:pt x="12569" y="19883"/>
                  </a:lnTo>
                  <a:lnTo>
                    <a:pt x="12827" y="19949"/>
                  </a:lnTo>
                  <a:lnTo>
                    <a:pt x="13136" y="19750"/>
                  </a:lnTo>
                  <a:lnTo>
                    <a:pt x="13545" y="19090"/>
                  </a:lnTo>
                  <a:lnTo>
                    <a:pt x="13803" y="18891"/>
                  </a:lnTo>
                  <a:lnTo>
                    <a:pt x="14572" y="18958"/>
                  </a:lnTo>
                  <a:lnTo>
                    <a:pt x="14879" y="18828"/>
                  </a:lnTo>
                  <a:lnTo>
                    <a:pt x="15494" y="18891"/>
                  </a:lnTo>
                  <a:lnTo>
                    <a:pt x="15955" y="19157"/>
                  </a:lnTo>
                  <a:lnTo>
                    <a:pt x="16367" y="19223"/>
                  </a:lnTo>
                  <a:lnTo>
                    <a:pt x="16470" y="19289"/>
                  </a:lnTo>
                  <a:lnTo>
                    <a:pt x="16931" y="19157"/>
                  </a:lnTo>
                  <a:lnTo>
                    <a:pt x="16983" y="19090"/>
                  </a:lnTo>
                  <a:lnTo>
                    <a:pt x="17240" y="18891"/>
                  </a:lnTo>
                  <a:lnTo>
                    <a:pt x="17392" y="18762"/>
                  </a:lnTo>
                  <a:lnTo>
                    <a:pt x="17547" y="18629"/>
                  </a:lnTo>
                  <a:lnTo>
                    <a:pt x="17753" y="18762"/>
                  </a:lnTo>
                  <a:lnTo>
                    <a:pt x="17907" y="18629"/>
                  </a:lnTo>
                  <a:lnTo>
                    <a:pt x="17956" y="18430"/>
                  </a:lnTo>
                  <a:lnTo>
                    <a:pt x="18059" y="18099"/>
                  </a:lnTo>
                  <a:lnTo>
                    <a:pt x="18317" y="18232"/>
                  </a:lnTo>
                  <a:lnTo>
                    <a:pt x="18265" y="15921"/>
                  </a:lnTo>
                  <a:lnTo>
                    <a:pt x="18265" y="15655"/>
                  </a:lnTo>
                  <a:lnTo>
                    <a:pt x="18574" y="15655"/>
                  </a:lnTo>
                  <a:lnTo>
                    <a:pt x="18675" y="15457"/>
                  </a:lnTo>
                  <a:lnTo>
                    <a:pt x="21036" y="12353"/>
                  </a:lnTo>
                  <a:lnTo>
                    <a:pt x="20985" y="9711"/>
                  </a:lnTo>
                  <a:lnTo>
                    <a:pt x="21343" y="6276"/>
                  </a:lnTo>
                  <a:lnTo>
                    <a:pt x="21549" y="6011"/>
                  </a:lnTo>
                  <a:lnTo>
                    <a:pt x="21600" y="5351"/>
                  </a:lnTo>
                  <a:lnTo>
                    <a:pt x="20624" y="3899"/>
                  </a:lnTo>
                  <a:lnTo>
                    <a:pt x="20727" y="3634"/>
                  </a:lnTo>
                  <a:lnTo>
                    <a:pt x="20779" y="3106"/>
                  </a:lnTo>
                  <a:lnTo>
                    <a:pt x="20060" y="663"/>
                  </a:lnTo>
                  <a:lnTo>
                    <a:pt x="19957" y="398"/>
                  </a:lnTo>
                  <a:lnTo>
                    <a:pt x="18675" y="1058"/>
                  </a:lnTo>
                  <a:lnTo>
                    <a:pt x="18420" y="726"/>
                  </a:lnTo>
                  <a:lnTo>
                    <a:pt x="15955" y="0"/>
                  </a:lnTo>
                  <a:close/>
                </a:path>
              </a:pathLst>
            </a:custGeom>
            <a:solidFill>
              <a:srgbClr val="CCD4DA"/>
            </a:solidFill>
            <a:ln w="12700" cap="flat">
              <a:noFill/>
              <a:miter lim="400000"/>
            </a:ln>
            <a:effectLst/>
          </p:spPr>
          <p:txBody>
            <a:bodyPr wrap="square" lIns="0" tIns="0" rIns="0" bIns="0" numCol="1" anchor="ctr">
              <a:noAutofit/>
            </a:bodyPr>
            <a:lstStyle/>
            <a:p>
              <a:pPr defTabSz="342900">
                <a:lnSpc>
                  <a:spcPct val="100000"/>
                </a:lnSpc>
                <a:spcBef>
                  <a:spcPts val="0"/>
                </a:spcBef>
                <a:defRPr sz="1400">
                  <a:solidFill>
                    <a:srgbClr val="A6CBC2"/>
                  </a:solidFill>
                  <a:latin typeface="Arial"/>
                  <a:ea typeface="Arial"/>
                  <a:cs typeface="Arial"/>
                  <a:sym typeface="Arial"/>
                </a:defRPr>
              </a:pPr>
              <a:endParaRPr sz="525"/>
            </a:p>
          </p:txBody>
        </p:sp>
        <p:sp>
          <p:nvSpPr>
            <p:cNvPr id="208" name="Google Shape;10614;p32">
              <a:extLst>
                <a:ext uri="{FF2B5EF4-FFF2-40B4-BE49-F238E27FC236}">
                  <a16:creationId xmlns:a16="http://schemas.microsoft.com/office/drawing/2014/main" id="{5E180331-B52E-8E58-0A6F-4BC620E2B791}"/>
                </a:ext>
              </a:extLst>
            </p:cNvPr>
            <p:cNvSpPr/>
            <p:nvPr/>
          </p:nvSpPr>
          <p:spPr>
            <a:xfrm>
              <a:off x="11661042" y="7775893"/>
              <a:ext cx="825298" cy="675798"/>
            </a:xfrm>
            <a:custGeom>
              <a:avLst/>
              <a:gdLst/>
              <a:ahLst/>
              <a:cxnLst>
                <a:cxn ang="0">
                  <a:pos x="wd2" y="hd2"/>
                </a:cxn>
                <a:cxn ang="5400000">
                  <a:pos x="wd2" y="hd2"/>
                </a:cxn>
                <a:cxn ang="10800000">
                  <a:pos x="wd2" y="hd2"/>
                </a:cxn>
                <a:cxn ang="16200000">
                  <a:pos x="wd2" y="hd2"/>
                </a:cxn>
              </a:cxnLst>
              <a:rect l="0" t="0" r="r" b="b"/>
              <a:pathLst>
                <a:path w="21600" h="21600" extrusionOk="0">
                  <a:moveTo>
                    <a:pt x="4443" y="0"/>
                  </a:moveTo>
                  <a:lnTo>
                    <a:pt x="4306" y="160"/>
                  </a:lnTo>
                  <a:lnTo>
                    <a:pt x="3280" y="160"/>
                  </a:lnTo>
                  <a:lnTo>
                    <a:pt x="2937" y="316"/>
                  </a:lnTo>
                  <a:lnTo>
                    <a:pt x="2734" y="396"/>
                  </a:lnTo>
                  <a:lnTo>
                    <a:pt x="2460" y="476"/>
                  </a:lnTo>
                  <a:lnTo>
                    <a:pt x="2048" y="876"/>
                  </a:lnTo>
                  <a:lnTo>
                    <a:pt x="2048" y="1116"/>
                  </a:lnTo>
                  <a:lnTo>
                    <a:pt x="2117" y="1272"/>
                  </a:lnTo>
                  <a:lnTo>
                    <a:pt x="2048" y="1352"/>
                  </a:lnTo>
                  <a:lnTo>
                    <a:pt x="1983" y="1592"/>
                  </a:lnTo>
                  <a:lnTo>
                    <a:pt x="2048" y="1992"/>
                  </a:lnTo>
                  <a:lnTo>
                    <a:pt x="2254" y="2152"/>
                  </a:lnTo>
                  <a:lnTo>
                    <a:pt x="2254" y="2469"/>
                  </a:lnTo>
                  <a:lnTo>
                    <a:pt x="1914" y="2469"/>
                  </a:lnTo>
                  <a:lnTo>
                    <a:pt x="1571" y="2869"/>
                  </a:lnTo>
                  <a:lnTo>
                    <a:pt x="1571" y="3189"/>
                  </a:lnTo>
                  <a:lnTo>
                    <a:pt x="1434" y="3345"/>
                  </a:lnTo>
                  <a:lnTo>
                    <a:pt x="1709" y="3985"/>
                  </a:lnTo>
                  <a:lnTo>
                    <a:pt x="1914" y="4065"/>
                  </a:lnTo>
                  <a:lnTo>
                    <a:pt x="1914" y="4305"/>
                  </a:lnTo>
                  <a:lnTo>
                    <a:pt x="1640" y="4541"/>
                  </a:lnTo>
                  <a:lnTo>
                    <a:pt x="1571" y="4541"/>
                  </a:lnTo>
                  <a:lnTo>
                    <a:pt x="1434" y="5101"/>
                  </a:lnTo>
                  <a:lnTo>
                    <a:pt x="1571" y="5341"/>
                  </a:lnTo>
                  <a:lnTo>
                    <a:pt x="2048" y="5897"/>
                  </a:lnTo>
                  <a:lnTo>
                    <a:pt x="2117" y="6377"/>
                  </a:lnTo>
                  <a:lnTo>
                    <a:pt x="2323" y="7173"/>
                  </a:lnTo>
                  <a:lnTo>
                    <a:pt x="2254" y="7490"/>
                  </a:lnTo>
                  <a:lnTo>
                    <a:pt x="1777" y="7490"/>
                  </a:lnTo>
                  <a:lnTo>
                    <a:pt x="1640" y="7730"/>
                  </a:lnTo>
                  <a:lnTo>
                    <a:pt x="1640" y="7970"/>
                  </a:lnTo>
                  <a:lnTo>
                    <a:pt x="2048" y="8450"/>
                  </a:lnTo>
                  <a:lnTo>
                    <a:pt x="1983" y="8686"/>
                  </a:lnTo>
                  <a:lnTo>
                    <a:pt x="1709" y="8686"/>
                  </a:lnTo>
                  <a:lnTo>
                    <a:pt x="1434" y="8846"/>
                  </a:lnTo>
                  <a:lnTo>
                    <a:pt x="1297" y="9246"/>
                  </a:lnTo>
                  <a:lnTo>
                    <a:pt x="1026" y="9722"/>
                  </a:lnTo>
                  <a:lnTo>
                    <a:pt x="889" y="10122"/>
                  </a:lnTo>
                  <a:lnTo>
                    <a:pt x="683" y="10362"/>
                  </a:lnTo>
                  <a:lnTo>
                    <a:pt x="546" y="10362"/>
                  </a:lnTo>
                  <a:lnTo>
                    <a:pt x="206" y="10522"/>
                  </a:lnTo>
                  <a:lnTo>
                    <a:pt x="69" y="10758"/>
                  </a:lnTo>
                  <a:lnTo>
                    <a:pt x="69" y="11158"/>
                  </a:lnTo>
                  <a:lnTo>
                    <a:pt x="0" y="11478"/>
                  </a:lnTo>
                  <a:lnTo>
                    <a:pt x="0" y="12114"/>
                  </a:lnTo>
                  <a:lnTo>
                    <a:pt x="69" y="12434"/>
                  </a:lnTo>
                  <a:lnTo>
                    <a:pt x="0" y="12674"/>
                  </a:lnTo>
                  <a:lnTo>
                    <a:pt x="69" y="12830"/>
                  </a:lnTo>
                  <a:lnTo>
                    <a:pt x="69" y="13470"/>
                  </a:lnTo>
                  <a:lnTo>
                    <a:pt x="206" y="14347"/>
                  </a:lnTo>
                  <a:lnTo>
                    <a:pt x="69" y="14667"/>
                  </a:lnTo>
                  <a:lnTo>
                    <a:pt x="206" y="15063"/>
                  </a:lnTo>
                  <a:lnTo>
                    <a:pt x="69" y="16099"/>
                  </a:lnTo>
                  <a:lnTo>
                    <a:pt x="206" y="16499"/>
                  </a:lnTo>
                  <a:lnTo>
                    <a:pt x="957" y="16739"/>
                  </a:lnTo>
                  <a:lnTo>
                    <a:pt x="1571" y="16419"/>
                  </a:lnTo>
                  <a:lnTo>
                    <a:pt x="2937" y="17295"/>
                  </a:lnTo>
                  <a:lnTo>
                    <a:pt x="3691" y="18091"/>
                  </a:lnTo>
                  <a:lnTo>
                    <a:pt x="4100" y="19208"/>
                  </a:lnTo>
                  <a:lnTo>
                    <a:pt x="4100" y="19928"/>
                  </a:lnTo>
                  <a:lnTo>
                    <a:pt x="4374" y="20084"/>
                  </a:lnTo>
                  <a:lnTo>
                    <a:pt x="4649" y="20804"/>
                  </a:lnTo>
                  <a:lnTo>
                    <a:pt x="5057" y="21280"/>
                  </a:lnTo>
                  <a:lnTo>
                    <a:pt x="5740" y="21600"/>
                  </a:lnTo>
                  <a:lnTo>
                    <a:pt x="7585" y="21440"/>
                  </a:lnTo>
                  <a:lnTo>
                    <a:pt x="7928" y="21200"/>
                  </a:lnTo>
                  <a:lnTo>
                    <a:pt x="8203" y="21280"/>
                  </a:lnTo>
                  <a:lnTo>
                    <a:pt x="9091" y="20884"/>
                  </a:lnTo>
                  <a:lnTo>
                    <a:pt x="9431" y="21120"/>
                  </a:lnTo>
                  <a:lnTo>
                    <a:pt x="9843" y="21040"/>
                  </a:lnTo>
                  <a:lnTo>
                    <a:pt x="9980" y="20404"/>
                  </a:lnTo>
                  <a:lnTo>
                    <a:pt x="10320" y="20804"/>
                  </a:lnTo>
                  <a:lnTo>
                    <a:pt x="10526" y="20724"/>
                  </a:lnTo>
                  <a:lnTo>
                    <a:pt x="10526" y="20404"/>
                  </a:lnTo>
                  <a:lnTo>
                    <a:pt x="11003" y="19848"/>
                  </a:lnTo>
                  <a:lnTo>
                    <a:pt x="11208" y="19208"/>
                  </a:lnTo>
                  <a:lnTo>
                    <a:pt x="11208" y="18731"/>
                  </a:lnTo>
                  <a:lnTo>
                    <a:pt x="11140" y="18251"/>
                  </a:lnTo>
                  <a:lnTo>
                    <a:pt x="11346" y="18011"/>
                  </a:lnTo>
                  <a:lnTo>
                    <a:pt x="11346" y="17695"/>
                  </a:lnTo>
                  <a:lnTo>
                    <a:pt x="11620" y="17455"/>
                  </a:lnTo>
                  <a:lnTo>
                    <a:pt x="11960" y="17135"/>
                  </a:lnTo>
                  <a:lnTo>
                    <a:pt x="12166" y="16895"/>
                  </a:lnTo>
                  <a:lnTo>
                    <a:pt x="12714" y="16419"/>
                  </a:lnTo>
                  <a:lnTo>
                    <a:pt x="12646" y="16019"/>
                  </a:lnTo>
                  <a:lnTo>
                    <a:pt x="12714" y="15703"/>
                  </a:lnTo>
                  <a:lnTo>
                    <a:pt x="13191" y="15703"/>
                  </a:lnTo>
                  <a:lnTo>
                    <a:pt x="13328" y="15463"/>
                  </a:lnTo>
                  <a:lnTo>
                    <a:pt x="13397" y="15543"/>
                  </a:lnTo>
                  <a:lnTo>
                    <a:pt x="13943" y="15703"/>
                  </a:lnTo>
                  <a:lnTo>
                    <a:pt x="14217" y="15703"/>
                  </a:lnTo>
                  <a:lnTo>
                    <a:pt x="14560" y="15939"/>
                  </a:lnTo>
                  <a:lnTo>
                    <a:pt x="14694" y="16419"/>
                  </a:lnTo>
                  <a:lnTo>
                    <a:pt x="15037" y="16659"/>
                  </a:lnTo>
                  <a:lnTo>
                    <a:pt x="15311" y="16739"/>
                  </a:lnTo>
                  <a:lnTo>
                    <a:pt x="15651" y="16499"/>
                  </a:lnTo>
                  <a:lnTo>
                    <a:pt x="15926" y="16019"/>
                  </a:lnTo>
                  <a:lnTo>
                    <a:pt x="15926" y="15859"/>
                  </a:lnTo>
                  <a:lnTo>
                    <a:pt x="16063" y="15543"/>
                  </a:lnTo>
                  <a:lnTo>
                    <a:pt x="16337" y="15463"/>
                  </a:lnTo>
                  <a:lnTo>
                    <a:pt x="16608" y="15063"/>
                  </a:lnTo>
                  <a:lnTo>
                    <a:pt x="16608" y="14747"/>
                  </a:lnTo>
                  <a:lnTo>
                    <a:pt x="16677" y="14267"/>
                  </a:lnTo>
                  <a:lnTo>
                    <a:pt x="17291" y="13550"/>
                  </a:lnTo>
                  <a:lnTo>
                    <a:pt x="17360" y="13150"/>
                  </a:lnTo>
                  <a:lnTo>
                    <a:pt x="17291" y="12830"/>
                  </a:lnTo>
                  <a:lnTo>
                    <a:pt x="17428" y="12514"/>
                  </a:lnTo>
                  <a:lnTo>
                    <a:pt x="17977" y="11954"/>
                  </a:lnTo>
                  <a:lnTo>
                    <a:pt x="18317" y="11638"/>
                  </a:lnTo>
                  <a:lnTo>
                    <a:pt x="18385" y="11158"/>
                  </a:lnTo>
                  <a:lnTo>
                    <a:pt x="18454" y="10838"/>
                  </a:lnTo>
                  <a:lnTo>
                    <a:pt x="18385" y="10122"/>
                  </a:lnTo>
                  <a:lnTo>
                    <a:pt x="18728" y="9882"/>
                  </a:lnTo>
                  <a:lnTo>
                    <a:pt x="19205" y="9722"/>
                  </a:lnTo>
                  <a:lnTo>
                    <a:pt x="19480" y="9246"/>
                  </a:lnTo>
                  <a:lnTo>
                    <a:pt x="19548" y="8766"/>
                  </a:lnTo>
                  <a:lnTo>
                    <a:pt x="19548" y="7730"/>
                  </a:lnTo>
                  <a:lnTo>
                    <a:pt x="19754" y="7333"/>
                  </a:lnTo>
                  <a:lnTo>
                    <a:pt x="20094" y="6693"/>
                  </a:lnTo>
                  <a:lnTo>
                    <a:pt x="20231" y="6453"/>
                  </a:lnTo>
                  <a:lnTo>
                    <a:pt x="20368" y="6297"/>
                  </a:lnTo>
                  <a:lnTo>
                    <a:pt x="20711" y="5977"/>
                  </a:lnTo>
                  <a:lnTo>
                    <a:pt x="20845" y="5977"/>
                  </a:lnTo>
                  <a:lnTo>
                    <a:pt x="21120" y="5577"/>
                  </a:lnTo>
                  <a:lnTo>
                    <a:pt x="21531" y="5341"/>
                  </a:lnTo>
                  <a:lnTo>
                    <a:pt x="21600" y="5101"/>
                  </a:lnTo>
                  <a:lnTo>
                    <a:pt x="21463" y="4541"/>
                  </a:lnTo>
                  <a:lnTo>
                    <a:pt x="21463" y="4305"/>
                  </a:lnTo>
                  <a:lnTo>
                    <a:pt x="21394" y="3985"/>
                  </a:lnTo>
                  <a:lnTo>
                    <a:pt x="21051" y="3745"/>
                  </a:lnTo>
                  <a:lnTo>
                    <a:pt x="20845" y="3505"/>
                  </a:lnTo>
                  <a:lnTo>
                    <a:pt x="20845" y="2789"/>
                  </a:lnTo>
                  <a:lnTo>
                    <a:pt x="20780" y="2389"/>
                  </a:lnTo>
                  <a:lnTo>
                    <a:pt x="20574" y="1912"/>
                  </a:lnTo>
                  <a:lnTo>
                    <a:pt x="20368" y="1352"/>
                  </a:lnTo>
                  <a:lnTo>
                    <a:pt x="19823" y="556"/>
                  </a:lnTo>
                  <a:lnTo>
                    <a:pt x="19548" y="476"/>
                  </a:lnTo>
                  <a:lnTo>
                    <a:pt x="19205" y="316"/>
                  </a:lnTo>
                  <a:lnTo>
                    <a:pt x="19068" y="716"/>
                  </a:lnTo>
                  <a:lnTo>
                    <a:pt x="19003" y="956"/>
                  </a:lnTo>
                  <a:lnTo>
                    <a:pt x="18797" y="1116"/>
                  </a:lnTo>
                  <a:lnTo>
                    <a:pt x="18523" y="956"/>
                  </a:lnTo>
                  <a:lnTo>
                    <a:pt x="18317" y="1116"/>
                  </a:lnTo>
                  <a:lnTo>
                    <a:pt x="18114" y="1272"/>
                  </a:lnTo>
                  <a:lnTo>
                    <a:pt x="17771" y="1512"/>
                  </a:lnTo>
                  <a:lnTo>
                    <a:pt x="17634" y="1912"/>
                  </a:lnTo>
                  <a:lnTo>
                    <a:pt x="17291" y="1992"/>
                  </a:lnTo>
                  <a:lnTo>
                    <a:pt x="17089" y="1752"/>
                  </a:lnTo>
                  <a:lnTo>
                    <a:pt x="16951" y="1672"/>
                  </a:lnTo>
                  <a:lnTo>
                    <a:pt x="16403" y="1592"/>
                  </a:lnTo>
                  <a:lnTo>
                    <a:pt x="15788" y="1272"/>
                  </a:lnTo>
                  <a:lnTo>
                    <a:pt x="14968" y="1196"/>
                  </a:lnTo>
                  <a:lnTo>
                    <a:pt x="14560" y="1352"/>
                  </a:lnTo>
                  <a:lnTo>
                    <a:pt x="13534" y="1272"/>
                  </a:lnTo>
                  <a:lnTo>
                    <a:pt x="13191" y="1512"/>
                  </a:lnTo>
                  <a:lnTo>
                    <a:pt x="12646" y="2309"/>
                  </a:lnTo>
                  <a:lnTo>
                    <a:pt x="12234" y="2549"/>
                  </a:lnTo>
                  <a:lnTo>
                    <a:pt x="11891" y="2469"/>
                  </a:lnTo>
                  <a:lnTo>
                    <a:pt x="11140" y="2152"/>
                  </a:lnTo>
                  <a:lnTo>
                    <a:pt x="10663" y="2072"/>
                  </a:lnTo>
                  <a:lnTo>
                    <a:pt x="10114" y="1672"/>
                  </a:lnTo>
                  <a:lnTo>
                    <a:pt x="9774" y="1592"/>
                  </a:lnTo>
                  <a:lnTo>
                    <a:pt x="9774" y="1352"/>
                  </a:lnTo>
                  <a:lnTo>
                    <a:pt x="9431" y="1116"/>
                  </a:lnTo>
                  <a:lnTo>
                    <a:pt x="9091" y="1116"/>
                  </a:lnTo>
                  <a:lnTo>
                    <a:pt x="8954" y="1196"/>
                  </a:lnTo>
                  <a:lnTo>
                    <a:pt x="8474" y="1272"/>
                  </a:lnTo>
                  <a:lnTo>
                    <a:pt x="8203" y="1352"/>
                  </a:lnTo>
                  <a:lnTo>
                    <a:pt x="7928" y="1512"/>
                  </a:lnTo>
                  <a:lnTo>
                    <a:pt x="7723" y="1752"/>
                  </a:lnTo>
                  <a:lnTo>
                    <a:pt x="7517" y="1912"/>
                  </a:lnTo>
                  <a:lnTo>
                    <a:pt x="7177" y="1592"/>
                  </a:lnTo>
                  <a:lnTo>
                    <a:pt x="6766" y="876"/>
                  </a:lnTo>
                  <a:lnTo>
                    <a:pt x="6560" y="556"/>
                  </a:lnTo>
                  <a:lnTo>
                    <a:pt x="6014" y="396"/>
                  </a:lnTo>
                  <a:lnTo>
                    <a:pt x="5740" y="316"/>
                  </a:lnTo>
                  <a:lnTo>
                    <a:pt x="5469" y="160"/>
                  </a:lnTo>
                  <a:lnTo>
                    <a:pt x="4988" y="80"/>
                  </a:lnTo>
                  <a:lnTo>
                    <a:pt x="4717" y="0"/>
                  </a:lnTo>
                  <a:close/>
                </a:path>
              </a:pathLst>
            </a:custGeom>
            <a:solidFill>
              <a:srgbClr val="CCD4DA"/>
            </a:solidFill>
            <a:ln w="12700" cap="flat">
              <a:noFill/>
              <a:miter lim="400000"/>
            </a:ln>
            <a:effectLst/>
          </p:spPr>
          <p:txBody>
            <a:bodyPr wrap="square" lIns="0" tIns="0" rIns="0" bIns="0" numCol="1" anchor="ctr">
              <a:noAutofit/>
            </a:bodyPr>
            <a:lstStyle/>
            <a:p>
              <a:pPr defTabSz="342900">
                <a:lnSpc>
                  <a:spcPct val="100000"/>
                </a:lnSpc>
                <a:spcBef>
                  <a:spcPts val="0"/>
                </a:spcBef>
                <a:defRPr sz="1400">
                  <a:latin typeface="Arial"/>
                  <a:ea typeface="Arial"/>
                  <a:cs typeface="Arial"/>
                  <a:sym typeface="Arial"/>
                </a:defRPr>
              </a:pPr>
              <a:endParaRPr sz="525"/>
            </a:p>
          </p:txBody>
        </p:sp>
        <p:sp>
          <p:nvSpPr>
            <p:cNvPr id="209" name="Google Shape;10615;p32">
              <a:extLst>
                <a:ext uri="{FF2B5EF4-FFF2-40B4-BE49-F238E27FC236}">
                  <a16:creationId xmlns:a16="http://schemas.microsoft.com/office/drawing/2014/main" id="{DA8983E0-CC88-18F2-38A9-164E231BC7AF}"/>
                </a:ext>
              </a:extLst>
            </p:cNvPr>
            <p:cNvSpPr/>
            <p:nvPr/>
          </p:nvSpPr>
          <p:spPr>
            <a:xfrm>
              <a:off x="12063210" y="7835726"/>
              <a:ext cx="548458" cy="785581"/>
            </a:xfrm>
            <a:custGeom>
              <a:avLst/>
              <a:gdLst/>
              <a:ahLst/>
              <a:cxnLst>
                <a:cxn ang="0">
                  <a:pos x="wd2" y="hd2"/>
                </a:cxn>
                <a:cxn ang="5400000">
                  <a:pos x="wd2" y="hd2"/>
                </a:cxn>
                <a:cxn ang="10800000">
                  <a:pos x="wd2" y="hd2"/>
                </a:cxn>
                <a:cxn ang="16200000">
                  <a:pos x="wd2" y="hd2"/>
                </a:cxn>
              </a:cxnLst>
              <a:rect l="0" t="0" r="r" b="b"/>
              <a:pathLst>
                <a:path w="21600" h="21600" extrusionOk="0">
                  <a:moveTo>
                    <a:pt x="15121" y="0"/>
                  </a:moveTo>
                  <a:lnTo>
                    <a:pt x="15431" y="410"/>
                  </a:lnTo>
                  <a:lnTo>
                    <a:pt x="15529" y="754"/>
                  </a:lnTo>
                  <a:lnTo>
                    <a:pt x="15529" y="1370"/>
                  </a:lnTo>
                  <a:lnTo>
                    <a:pt x="15839" y="1576"/>
                  </a:lnTo>
                  <a:lnTo>
                    <a:pt x="16355" y="1783"/>
                  </a:lnTo>
                  <a:lnTo>
                    <a:pt x="16458" y="2058"/>
                  </a:lnTo>
                  <a:lnTo>
                    <a:pt x="16458" y="2261"/>
                  </a:lnTo>
                  <a:lnTo>
                    <a:pt x="16665" y="2743"/>
                  </a:lnTo>
                  <a:lnTo>
                    <a:pt x="16561" y="2949"/>
                  </a:lnTo>
                  <a:lnTo>
                    <a:pt x="15942" y="3153"/>
                  </a:lnTo>
                  <a:lnTo>
                    <a:pt x="15529" y="3497"/>
                  </a:lnTo>
                  <a:lnTo>
                    <a:pt x="15327" y="3497"/>
                  </a:lnTo>
                  <a:lnTo>
                    <a:pt x="14811" y="3772"/>
                  </a:lnTo>
                  <a:lnTo>
                    <a:pt x="14605" y="3906"/>
                  </a:lnTo>
                  <a:lnTo>
                    <a:pt x="14398" y="4113"/>
                  </a:lnTo>
                  <a:lnTo>
                    <a:pt x="13887" y="4663"/>
                  </a:lnTo>
                  <a:lnTo>
                    <a:pt x="13577" y="5004"/>
                  </a:lnTo>
                  <a:lnTo>
                    <a:pt x="13577" y="5896"/>
                  </a:lnTo>
                  <a:lnTo>
                    <a:pt x="13474" y="6309"/>
                  </a:lnTo>
                  <a:lnTo>
                    <a:pt x="13061" y="6718"/>
                  </a:lnTo>
                  <a:lnTo>
                    <a:pt x="12344" y="6856"/>
                  </a:lnTo>
                  <a:lnTo>
                    <a:pt x="11827" y="7062"/>
                  </a:lnTo>
                  <a:lnTo>
                    <a:pt x="11931" y="7678"/>
                  </a:lnTo>
                  <a:lnTo>
                    <a:pt x="11827" y="7954"/>
                  </a:lnTo>
                  <a:lnTo>
                    <a:pt x="11724" y="8367"/>
                  </a:lnTo>
                  <a:lnTo>
                    <a:pt x="11213" y="8639"/>
                  </a:lnTo>
                  <a:lnTo>
                    <a:pt x="10387" y="9120"/>
                  </a:lnTo>
                  <a:lnTo>
                    <a:pt x="10181" y="9392"/>
                  </a:lnTo>
                  <a:lnTo>
                    <a:pt x="10284" y="9668"/>
                  </a:lnTo>
                  <a:lnTo>
                    <a:pt x="10181" y="10012"/>
                  </a:lnTo>
                  <a:lnTo>
                    <a:pt x="9256" y="10628"/>
                  </a:lnTo>
                  <a:lnTo>
                    <a:pt x="9153" y="11041"/>
                  </a:lnTo>
                  <a:lnTo>
                    <a:pt x="9153" y="11313"/>
                  </a:lnTo>
                  <a:lnTo>
                    <a:pt x="8745" y="11657"/>
                  </a:lnTo>
                  <a:lnTo>
                    <a:pt x="8332" y="11726"/>
                  </a:lnTo>
                  <a:lnTo>
                    <a:pt x="8126" y="11998"/>
                  </a:lnTo>
                  <a:lnTo>
                    <a:pt x="8126" y="12135"/>
                  </a:lnTo>
                  <a:lnTo>
                    <a:pt x="7713" y="12548"/>
                  </a:lnTo>
                  <a:lnTo>
                    <a:pt x="7202" y="12755"/>
                  </a:lnTo>
                  <a:lnTo>
                    <a:pt x="6789" y="12686"/>
                  </a:lnTo>
                  <a:lnTo>
                    <a:pt x="6273" y="12480"/>
                  </a:lnTo>
                  <a:lnTo>
                    <a:pt x="6071" y="12067"/>
                  </a:lnTo>
                  <a:lnTo>
                    <a:pt x="5555" y="11863"/>
                  </a:lnTo>
                  <a:lnTo>
                    <a:pt x="5142" y="11863"/>
                  </a:lnTo>
                  <a:lnTo>
                    <a:pt x="4321" y="11726"/>
                  </a:lnTo>
                  <a:lnTo>
                    <a:pt x="4218" y="11657"/>
                  </a:lnTo>
                  <a:lnTo>
                    <a:pt x="4011" y="11863"/>
                  </a:lnTo>
                  <a:lnTo>
                    <a:pt x="3294" y="11863"/>
                  </a:lnTo>
                  <a:lnTo>
                    <a:pt x="3190" y="12135"/>
                  </a:lnTo>
                  <a:lnTo>
                    <a:pt x="3294" y="12480"/>
                  </a:lnTo>
                  <a:lnTo>
                    <a:pt x="2468" y="12889"/>
                  </a:lnTo>
                  <a:lnTo>
                    <a:pt x="2158" y="13096"/>
                  </a:lnTo>
                  <a:lnTo>
                    <a:pt x="1647" y="13371"/>
                  </a:lnTo>
                  <a:lnTo>
                    <a:pt x="1234" y="13577"/>
                  </a:lnTo>
                  <a:lnTo>
                    <a:pt x="1234" y="13849"/>
                  </a:lnTo>
                  <a:lnTo>
                    <a:pt x="924" y="14056"/>
                  </a:lnTo>
                  <a:lnTo>
                    <a:pt x="1027" y="14469"/>
                  </a:lnTo>
                  <a:lnTo>
                    <a:pt x="1027" y="14878"/>
                  </a:lnTo>
                  <a:lnTo>
                    <a:pt x="718" y="15429"/>
                  </a:lnTo>
                  <a:lnTo>
                    <a:pt x="0" y="15908"/>
                  </a:lnTo>
                  <a:lnTo>
                    <a:pt x="0" y="16183"/>
                  </a:lnTo>
                  <a:lnTo>
                    <a:pt x="413" y="16252"/>
                  </a:lnTo>
                  <a:lnTo>
                    <a:pt x="924" y="16114"/>
                  </a:lnTo>
                  <a:lnTo>
                    <a:pt x="1131" y="17281"/>
                  </a:lnTo>
                  <a:lnTo>
                    <a:pt x="1647" y="17281"/>
                  </a:lnTo>
                  <a:lnTo>
                    <a:pt x="1956" y="17553"/>
                  </a:lnTo>
                  <a:lnTo>
                    <a:pt x="2777" y="17281"/>
                  </a:lnTo>
                  <a:lnTo>
                    <a:pt x="3190" y="17690"/>
                  </a:lnTo>
                  <a:lnTo>
                    <a:pt x="3087" y="17966"/>
                  </a:lnTo>
                  <a:lnTo>
                    <a:pt x="3087" y="18513"/>
                  </a:lnTo>
                  <a:lnTo>
                    <a:pt x="3598" y="18995"/>
                  </a:lnTo>
                  <a:lnTo>
                    <a:pt x="3598" y="19680"/>
                  </a:lnTo>
                  <a:lnTo>
                    <a:pt x="3190" y="20364"/>
                  </a:lnTo>
                  <a:lnTo>
                    <a:pt x="3702" y="20640"/>
                  </a:lnTo>
                  <a:lnTo>
                    <a:pt x="3190" y="20981"/>
                  </a:lnTo>
                  <a:lnTo>
                    <a:pt x="3598" y="20915"/>
                  </a:lnTo>
                  <a:lnTo>
                    <a:pt x="4011" y="20915"/>
                  </a:lnTo>
                  <a:lnTo>
                    <a:pt x="4115" y="20981"/>
                  </a:lnTo>
                  <a:lnTo>
                    <a:pt x="7408" y="20981"/>
                  </a:lnTo>
                  <a:lnTo>
                    <a:pt x="7610" y="20915"/>
                  </a:lnTo>
                  <a:lnTo>
                    <a:pt x="7816" y="20777"/>
                  </a:lnTo>
                  <a:lnTo>
                    <a:pt x="8126" y="20915"/>
                  </a:lnTo>
                  <a:lnTo>
                    <a:pt x="8332" y="20709"/>
                  </a:lnTo>
                  <a:lnTo>
                    <a:pt x="9153" y="20777"/>
                  </a:lnTo>
                  <a:lnTo>
                    <a:pt x="9360" y="20709"/>
                  </a:lnTo>
                  <a:lnTo>
                    <a:pt x="10284" y="20709"/>
                  </a:lnTo>
                  <a:lnTo>
                    <a:pt x="10490" y="20777"/>
                  </a:lnTo>
                  <a:lnTo>
                    <a:pt x="11006" y="20709"/>
                  </a:lnTo>
                  <a:lnTo>
                    <a:pt x="11419" y="20709"/>
                  </a:lnTo>
                  <a:lnTo>
                    <a:pt x="11419" y="20777"/>
                  </a:lnTo>
                  <a:lnTo>
                    <a:pt x="12240" y="20915"/>
                  </a:lnTo>
                  <a:lnTo>
                    <a:pt x="12344" y="20777"/>
                  </a:lnTo>
                  <a:lnTo>
                    <a:pt x="12550" y="20777"/>
                  </a:lnTo>
                  <a:lnTo>
                    <a:pt x="12756" y="20981"/>
                  </a:lnTo>
                  <a:lnTo>
                    <a:pt x="16355" y="20981"/>
                  </a:lnTo>
                  <a:lnTo>
                    <a:pt x="16665" y="21049"/>
                  </a:lnTo>
                  <a:lnTo>
                    <a:pt x="16866" y="20981"/>
                  </a:lnTo>
                  <a:lnTo>
                    <a:pt x="16969" y="20981"/>
                  </a:lnTo>
                  <a:lnTo>
                    <a:pt x="17382" y="21256"/>
                  </a:lnTo>
                  <a:lnTo>
                    <a:pt x="17589" y="21118"/>
                  </a:lnTo>
                  <a:lnTo>
                    <a:pt x="18002" y="21256"/>
                  </a:lnTo>
                  <a:lnTo>
                    <a:pt x="18105" y="21394"/>
                  </a:lnTo>
                  <a:lnTo>
                    <a:pt x="18410" y="21325"/>
                  </a:lnTo>
                  <a:lnTo>
                    <a:pt x="18513" y="21256"/>
                  </a:lnTo>
                  <a:lnTo>
                    <a:pt x="18719" y="21256"/>
                  </a:lnTo>
                  <a:lnTo>
                    <a:pt x="19132" y="21462"/>
                  </a:lnTo>
                  <a:lnTo>
                    <a:pt x="19442" y="21394"/>
                  </a:lnTo>
                  <a:lnTo>
                    <a:pt x="19953" y="21394"/>
                  </a:lnTo>
                  <a:lnTo>
                    <a:pt x="20160" y="21462"/>
                  </a:lnTo>
                  <a:lnTo>
                    <a:pt x="20676" y="21462"/>
                  </a:lnTo>
                  <a:lnTo>
                    <a:pt x="20676" y="21600"/>
                  </a:lnTo>
                  <a:lnTo>
                    <a:pt x="21084" y="21600"/>
                  </a:lnTo>
                  <a:lnTo>
                    <a:pt x="21187" y="21394"/>
                  </a:lnTo>
                  <a:lnTo>
                    <a:pt x="20981" y="21049"/>
                  </a:lnTo>
                  <a:lnTo>
                    <a:pt x="20981" y="20981"/>
                  </a:lnTo>
                  <a:lnTo>
                    <a:pt x="21290" y="20640"/>
                  </a:lnTo>
                  <a:lnTo>
                    <a:pt x="21497" y="20364"/>
                  </a:lnTo>
                  <a:lnTo>
                    <a:pt x="21600" y="20296"/>
                  </a:lnTo>
                  <a:lnTo>
                    <a:pt x="21497" y="20296"/>
                  </a:lnTo>
                  <a:lnTo>
                    <a:pt x="21290" y="20089"/>
                  </a:lnTo>
                  <a:lnTo>
                    <a:pt x="21290" y="19404"/>
                  </a:lnTo>
                  <a:lnTo>
                    <a:pt x="20469" y="18995"/>
                  </a:lnTo>
                  <a:lnTo>
                    <a:pt x="20056" y="18719"/>
                  </a:lnTo>
                  <a:lnTo>
                    <a:pt x="19644" y="18241"/>
                  </a:lnTo>
                  <a:lnTo>
                    <a:pt x="18926" y="17553"/>
                  </a:lnTo>
                  <a:lnTo>
                    <a:pt x="18719" y="17143"/>
                  </a:lnTo>
                  <a:lnTo>
                    <a:pt x="18203" y="16799"/>
                  </a:lnTo>
                  <a:lnTo>
                    <a:pt x="17485" y="16524"/>
                  </a:lnTo>
                  <a:lnTo>
                    <a:pt x="17176" y="16320"/>
                  </a:lnTo>
                  <a:lnTo>
                    <a:pt x="17176" y="15563"/>
                  </a:lnTo>
                  <a:lnTo>
                    <a:pt x="17073" y="15154"/>
                  </a:lnTo>
                  <a:lnTo>
                    <a:pt x="16969" y="14606"/>
                  </a:lnTo>
                  <a:lnTo>
                    <a:pt x="17073" y="14194"/>
                  </a:lnTo>
                  <a:lnTo>
                    <a:pt x="16866" y="13715"/>
                  </a:lnTo>
                  <a:lnTo>
                    <a:pt x="16665" y="13233"/>
                  </a:lnTo>
                  <a:lnTo>
                    <a:pt x="16969" y="13027"/>
                  </a:lnTo>
                  <a:lnTo>
                    <a:pt x="17382" y="13027"/>
                  </a:lnTo>
                  <a:lnTo>
                    <a:pt x="17898" y="12411"/>
                  </a:lnTo>
                  <a:lnTo>
                    <a:pt x="18105" y="11998"/>
                  </a:lnTo>
                  <a:lnTo>
                    <a:pt x="18616" y="11382"/>
                  </a:lnTo>
                  <a:lnTo>
                    <a:pt x="18926" y="10972"/>
                  </a:lnTo>
                  <a:lnTo>
                    <a:pt x="19442" y="10834"/>
                  </a:lnTo>
                  <a:lnTo>
                    <a:pt x="19953" y="10353"/>
                  </a:lnTo>
                  <a:lnTo>
                    <a:pt x="19953" y="10284"/>
                  </a:lnTo>
                  <a:lnTo>
                    <a:pt x="19747" y="9943"/>
                  </a:lnTo>
                  <a:lnTo>
                    <a:pt x="19442" y="9392"/>
                  </a:lnTo>
                  <a:lnTo>
                    <a:pt x="18926" y="8914"/>
                  </a:lnTo>
                  <a:lnTo>
                    <a:pt x="17485" y="7954"/>
                  </a:lnTo>
                  <a:lnTo>
                    <a:pt x="16458" y="7338"/>
                  </a:lnTo>
                  <a:lnTo>
                    <a:pt x="15942" y="7269"/>
                  </a:lnTo>
                  <a:lnTo>
                    <a:pt x="15942" y="6994"/>
                  </a:lnTo>
                  <a:lnTo>
                    <a:pt x="15529" y="6856"/>
                  </a:lnTo>
                  <a:lnTo>
                    <a:pt x="15529" y="6309"/>
                  </a:lnTo>
                  <a:lnTo>
                    <a:pt x="15632" y="6171"/>
                  </a:lnTo>
                  <a:lnTo>
                    <a:pt x="15632" y="5827"/>
                  </a:lnTo>
                  <a:lnTo>
                    <a:pt x="16561" y="5827"/>
                  </a:lnTo>
                  <a:lnTo>
                    <a:pt x="16866" y="5896"/>
                  </a:lnTo>
                  <a:lnTo>
                    <a:pt x="17382" y="5827"/>
                  </a:lnTo>
                  <a:lnTo>
                    <a:pt x="17898" y="5896"/>
                  </a:lnTo>
                  <a:lnTo>
                    <a:pt x="18105" y="5827"/>
                  </a:lnTo>
                  <a:lnTo>
                    <a:pt x="18719" y="5896"/>
                  </a:lnTo>
                  <a:lnTo>
                    <a:pt x="19132" y="5964"/>
                  </a:lnTo>
                  <a:lnTo>
                    <a:pt x="19540" y="6033"/>
                  </a:lnTo>
                  <a:lnTo>
                    <a:pt x="19747" y="5896"/>
                  </a:lnTo>
                  <a:lnTo>
                    <a:pt x="19540" y="5827"/>
                  </a:lnTo>
                  <a:lnTo>
                    <a:pt x="18719" y="5348"/>
                  </a:lnTo>
                  <a:lnTo>
                    <a:pt x="18616" y="5004"/>
                  </a:lnTo>
                  <a:lnTo>
                    <a:pt x="18203" y="4867"/>
                  </a:lnTo>
                  <a:lnTo>
                    <a:pt x="17692" y="4319"/>
                  </a:lnTo>
                  <a:lnTo>
                    <a:pt x="17589" y="3975"/>
                  </a:lnTo>
                  <a:lnTo>
                    <a:pt x="18002" y="3772"/>
                  </a:lnTo>
                  <a:lnTo>
                    <a:pt x="18203" y="3290"/>
                  </a:lnTo>
                  <a:lnTo>
                    <a:pt x="17898" y="3084"/>
                  </a:lnTo>
                  <a:lnTo>
                    <a:pt x="18002" y="2881"/>
                  </a:lnTo>
                  <a:lnTo>
                    <a:pt x="18105" y="2743"/>
                  </a:lnTo>
                  <a:lnTo>
                    <a:pt x="18105" y="2468"/>
                  </a:lnTo>
                  <a:lnTo>
                    <a:pt x="17692" y="1920"/>
                  </a:lnTo>
                  <a:lnTo>
                    <a:pt x="17589" y="1576"/>
                  </a:lnTo>
                  <a:lnTo>
                    <a:pt x="17382" y="1439"/>
                  </a:lnTo>
                  <a:lnTo>
                    <a:pt x="17176" y="823"/>
                  </a:lnTo>
                  <a:lnTo>
                    <a:pt x="16561" y="478"/>
                  </a:lnTo>
                  <a:lnTo>
                    <a:pt x="15121" y="0"/>
                  </a:lnTo>
                  <a:close/>
                </a:path>
              </a:pathLst>
            </a:custGeom>
            <a:solidFill>
              <a:srgbClr val="CCD4DA"/>
            </a:solidFill>
            <a:ln w="12700" cap="flat">
              <a:noFill/>
              <a:miter lim="400000"/>
            </a:ln>
            <a:effectLst/>
          </p:spPr>
          <p:txBody>
            <a:bodyPr wrap="square" lIns="0" tIns="0" rIns="0" bIns="0" numCol="1" anchor="ctr">
              <a:noAutofit/>
            </a:bodyPr>
            <a:lstStyle/>
            <a:p>
              <a:pPr defTabSz="342900">
                <a:lnSpc>
                  <a:spcPct val="100000"/>
                </a:lnSpc>
                <a:spcBef>
                  <a:spcPts val="0"/>
                </a:spcBef>
                <a:defRPr sz="1400">
                  <a:latin typeface="Arial"/>
                  <a:ea typeface="Arial"/>
                  <a:cs typeface="Arial"/>
                  <a:sym typeface="Arial"/>
                </a:defRPr>
              </a:pPr>
              <a:endParaRPr sz="525"/>
            </a:p>
          </p:txBody>
        </p:sp>
        <p:sp>
          <p:nvSpPr>
            <p:cNvPr id="210" name="Google Shape;10616;p32">
              <a:extLst>
                <a:ext uri="{FF2B5EF4-FFF2-40B4-BE49-F238E27FC236}">
                  <a16:creationId xmlns:a16="http://schemas.microsoft.com/office/drawing/2014/main" id="{FEBDEBE2-B3B7-ECCE-3411-4E824CDEE008}"/>
                </a:ext>
              </a:extLst>
            </p:cNvPr>
            <p:cNvSpPr/>
            <p:nvPr/>
          </p:nvSpPr>
          <p:spPr>
            <a:xfrm>
              <a:off x="12065829" y="8588883"/>
              <a:ext cx="412650" cy="426458"/>
            </a:xfrm>
            <a:custGeom>
              <a:avLst/>
              <a:gdLst/>
              <a:ahLst/>
              <a:cxnLst>
                <a:cxn ang="0">
                  <a:pos x="wd2" y="hd2"/>
                </a:cxn>
                <a:cxn ang="5400000">
                  <a:pos x="wd2" y="hd2"/>
                </a:cxn>
                <a:cxn ang="10800000">
                  <a:pos x="wd2" y="hd2"/>
                </a:cxn>
                <a:cxn ang="16200000">
                  <a:pos x="wd2" y="hd2"/>
                </a:cxn>
              </a:cxnLst>
              <a:rect l="0" t="0" r="r" b="b"/>
              <a:pathLst>
                <a:path w="21600" h="21600" extrusionOk="0">
                  <a:moveTo>
                    <a:pt x="10937" y="0"/>
                  </a:moveTo>
                  <a:lnTo>
                    <a:pt x="10663" y="380"/>
                  </a:lnTo>
                  <a:lnTo>
                    <a:pt x="10251" y="127"/>
                  </a:lnTo>
                  <a:lnTo>
                    <a:pt x="9977" y="380"/>
                  </a:lnTo>
                  <a:lnTo>
                    <a:pt x="9709" y="501"/>
                  </a:lnTo>
                  <a:lnTo>
                    <a:pt x="9709" y="4546"/>
                  </a:lnTo>
                  <a:lnTo>
                    <a:pt x="4645" y="4546"/>
                  </a:lnTo>
                  <a:lnTo>
                    <a:pt x="4508" y="4419"/>
                  </a:lnTo>
                  <a:lnTo>
                    <a:pt x="3966" y="4546"/>
                  </a:lnTo>
                  <a:lnTo>
                    <a:pt x="3417" y="4926"/>
                  </a:lnTo>
                  <a:lnTo>
                    <a:pt x="3143" y="4799"/>
                  </a:lnTo>
                  <a:lnTo>
                    <a:pt x="3143" y="5554"/>
                  </a:lnTo>
                  <a:lnTo>
                    <a:pt x="2189" y="5681"/>
                  </a:lnTo>
                  <a:lnTo>
                    <a:pt x="2868" y="6822"/>
                  </a:lnTo>
                  <a:lnTo>
                    <a:pt x="4103" y="7069"/>
                  </a:lnTo>
                  <a:lnTo>
                    <a:pt x="2463" y="7450"/>
                  </a:lnTo>
                  <a:lnTo>
                    <a:pt x="2052" y="6948"/>
                  </a:lnTo>
                  <a:lnTo>
                    <a:pt x="1914" y="8083"/>
                  </a:lnTo>
                  <a:lnTo>
                    <a:pt x="1777" y="9979"/>
                  </a:lnTo>
                  <a:lnTo>
                    <a:pt x="1091" y="10480"/>
                  </a:lnTo>
                  <a:lnTo>
                    <a:pt x="137" y="10106"/>
                  </a:lnTo>
                  <a:lnTo>
                    <a:pt x="0" y="10607"/>
                  </a:lnTo>
                  <a:lnTo>
                    <a:pt x="817" y="11995"/>
                  </a:lnTo>
                  <a:lnTo>
                    <a:pt x="1366" y="12376"/>
                  </a:lnTo>
                  <a:lnTo>
                    <a:pt x="1366" y="13010"/>
                  </a:lnTo>
                  <a:lnTo>
                    <a:pt x="2052" y="13764"/>
                  </a:lnTo>
                  <a:lnTo>
                    <a:pt x="2052" y="14905"/>
                  </a:lnTo>
                  <a:lnTo>
                    <a:pt x="2594" y="15285"/>
                  </a:lnTo>
                  <a:lnTo>
                    <a:pt x="2868" y="16167"/>
                  </a:lnTo>
                  <a:lnTo>
                    <a:pt x="3966" y="16927"/>
                  </a:lnTo>
                  <a:lnTo>
                    <a:pt x="3554" y="17048"/>
                  </a:lnTo>
                  <a:lnTo>
                    <a:pt x="4645" y="18062"/>
                  </a:lnTo>
                  <a:lnTo>
                    <a:pt x="6285" y="19324"/>
                  </a:lnTo>
                  <a:lnTo>
                    <a:pt x="6697" y="20085"/>
                  </a:lnTo>
                  <a:lnTo>
                    <a:pt x="8062" y="20713"/>
                  </a:lnTo>
                  <a:lnTo>
                    <a:pt x="8200" y="21346"/>
                  </a:lnTo>
                  <a:lnTo>
                    <a:pt x="8886" y="21473"/>
                  </a:lnTo>
                  <a:lnTo>
                    <a:pt x="9023" y="21600"/>
                  </a:lnTo>
                  <a:lnTo>
                    <a:pt x="9572" y="20966"/>
                  </a:lnTo>
                  <a:lnTo>
                    <a:pt x="9572" y="20586"/>
                  </a:lnTo>
                  <a:lnTo>
                    <a:pt x="9977" y="20332"/>
                  </a:lnTo>
                  <a:lnTo>
                    <a:pt x="10663" y="20332"/>
                  </a:lnTo>
                  <a:lnTo>
                    <a:pt x="10937" y="19958"/>
                  </a:lnTo>
                  <a:lnTo>
                    <a:pt x="11074" y="19958"/>
                  </a:lnTo>
                  <a:lnTo>
                    <a:pt x="12303" y="20713"/>
                  </a:lnTo>
                  <a:lnTo>
                    <a:pt x="12303" y="20085"/>
                  </a:lnTo>
                  <a:lnTo>
                    <a:pt x="12166" y="18316"/>
                  </a:lnTo>
                  <a:lnTo>
                    <a:pt x="11617" y="17809"/>
                  </a:lnTo>
                  <a:lnTo>
                    <a:pt x="11074" y="17682"/>
                  </a:lnTo>
                  <a:lnTo>
                    <a:pt x="10663" y="17809"/>
                  </a:lnTo>
                  <a:lnTo>
                    <a:pt x="10114" y="18062"/>
                  </a:lnTo>
                  <a:lnTo>
                    <a:pt x="10114" y="17175"/>
                  </a:lnTo>
                  <a:lnTo>
                    <a:pt x="9977" y="16801"/>
                  </a:lnTo>
                  <a:lnTo>
                    <a:pt x="10251" y="16420"/>
                  </a:lnTo>
                  <a:lnTo>
                    <a:pt x="10937" y="16420"/>
                  </a:lnTo>
                  <a:lnTo>
                    <a:pt x="11754" y="16801"/>
                  </a:lnTo>
                  <a:lnTo>
                    <a:pt x="12166" y="16420"/>
                  </a:lnTo>
                  <a:lnTo>
                    <a:pt x="12303" y="16167"/>
                  </a:lnTo>
                  <a:lnTo>
                    <a:pt x="12852" y="16167"/>
                  </a:lnTo>
                  <a:lnTo>
                    <a:pt x="14217" y="15913"/>
                  </a:lnTo>
                  <a:lnTo>
                    <a:pt x="14354" y="15533"/>
                  </a:lnTo>
                  <a:lnTo>
                    <a:pt x="14217" y="14525"/>
                  </a:lnTo>
                  <a:lnTo>
                    <a:pt x="14491" y="14271"/>
                  </a:lnTo>
                  <a:lnTo>
                    <a:pt x="15445" y="14271"/>
                  </a:lnTo>
                  <a:lnTo>
                    <a:pt x="15857" y="15660"/>
                  </a:lnTo>
                  <a:lnTo>
                    <a:pt x="16406" y="16294"/>
                  </a:lnTo>
                  <a:lnTo>
                    <a:pt x="17223" y="15913"/>
                  </a:lnTo>
                  <a:lnTo>
                    <a:pt x="17771" y="16167"/>
                  </a:lnTo>
                  <a:lnTo>
                    <a:pt x="18320" y="15786"/>
                  </a:lnTo>
                  <a:lnTo>
                    <a:pt x="19000" y="15786"/>
                  </a:lnTo>
                  <a:lnTo>
                    <a:pt x="19823" y="16167"/>
                  </a:lnTo>
                  <a:lnTo>
                    <a:pt x="19960" y="16547"/>
                  </a:lnTo>
                  <a:lnTo>
                    <a:pt x="20372" y="16547"/>
                  </a:lnTo>
                  <a:lnTo>
                    <a:pt x="20372" y="15913"/>
                  </a:lnTo>
                  <a:lnTo>
                    <a:pt x="20234" y="15285"/>
                  </a:lnTo>
                  <a:lnTo>
                    <a:pt x="21188" y="12756"/>
                  </a:lnTo>
                  <a:lnTo>
                    <a:pt x="21600" y="11367"/>
                  </a:lnTo>
                  <a:lnTo>
                    <a:pt x="21600" y="10734"/>
                  </a:lnTo>
                  <a:lnTo>
                    <a:pt x="21188" y="10233"/>
                  </a:lnTo>
                  <a:lnTo>
                    <a:pt x="21051" y="9979"/>
                  </a:lnTo>
                  <a:lnTo>
                    <a:pt x="20502" y="9472"/>
                  </a:lnTo>
                  <a:lnTo>
                    <a:pt x="20372" y="9218"/>
                  </a:lnTo>
                  <a:lnTo>
                    <a:pt x="19823" y="8965"/>
                  </a:lnTo>
                  <a:lnTo>
                    <a:pt x="19686" y="8711"/>
                  </a:lnTo>
                  <a:lnTo>
                    <a:pt x="19548" y="8337"/>
                  </a:lnTo>
                  <a:lnTo>
                    <a:pt x="19548" y="8083"/>
                  </a:lnTo>
                  <a:lnTo>
                    <a:pt x="19823" y="7957"/>
                  </a:lnTo>
                  <a:lnTo>
                    <a:pt x="19960" y="7703"/>
                  </a:lnTo>
                  <a:lnTo>
                    <a:pt x="20372" y="7703"/>
                  </a:lnTo>
                  <a:lnTo>
                    <a:pt x="20234" y="7323"/>
                  </a:lnTo>
                  <a:lnTo>
                    <a:pt x="19960" y="7069"/>
                  </a:lnTo>
                  <a:lnTo>
                    <a:pt x="19960" y="6695"/>
                  </a:lnTo>
                  <a:lnTo>
                    <a:pt x="20914" y="6188"/>
                  </a:lnTo>
                  <a:lnTo>
                    <a:pt x="21600" y="6061"/>
                  </a:lnTo>
                  <a:lnTo>
                    <a:pt x="21600" y="5427"/>
                  </a:lnTo>
                  <a:lnTo>
                    <a:pt x="21326" y="5053"/>
                  </a:lnTo>
                  <a:lnTo>
                    <a:pt x="21600" y="4546"/>
                  </a:lnTo>
                  <a:lnTo>
                    <a:pt x="21600" y="3538"/>
                  </a:lnTo>
                  <a:lnTo>
                    <a:pt x="21188" y="3284"/>
                  </a:lnTo>
                  <a:lnTo>
                    <a:pt x="19960" y="3157"/>
                  </a:lnTo>
                  <a:lnTo>
                    <a:pt x="19137" y="3538"/>
                  </a:lnTo>
                  <a:lnTo>
                    <a:pt x="18320" y="3785"/>
                  </a:lnTo>
                  <a:lnTo>
                    <a:pt x="17771" y="3664"/>
                  </a:lnTo>
                  <a:lnTo>
                    <a:pt x="17085" y="3912"/>
                  </a:lnTo>
                  <a:lnTo>
                    <a:pt x="16817" y="3664"/>
                  </a:lnTo>
                  <a:lnTo>
                    <a:pt x="16948" y="3284"/>
                  </a:lnTo>
                  <a:lnTo>
                    <a:pt x="16817" y="2650"/>
                  </a:lnTo>
                  <a:lnTo>
                    <a:pt x="16817" y="1896"/>
                  </a:lnTo>
                  <a:lnTo>
                    <a:pt x="16543" y="1135"/>
                  </a:lnTo>
                  <a:lnTo>
                    <a:pt x="16817" y="501"/>
                  </a:lnTo>
                  <a:lnTo>
                    <a:pt x="16543" y="127"/>
                  </a:lnTo>
                  <a:lnTo>
                    <a:pt x="16269" y="127"/>
                  </a:lnTo>
                  <a:lnTo>
                    <a:pt x="16131" y="380"/>
                  </a:lnTo>
                  <a:lnTo>
                    <a:pt x="15040" y="127"/>
                  </a:lnTo>
                  <a:lnTo>
                    <a:pt x="15040" y="0"/>
                  </a:lnTo>
                  <a:lnTo>
                    <a:pt x="14491" y="0"/>
                  </a:lnTo>
                  <a:lnTo>
                    <a:pt x="13805" y="127"/>
                  </a:lnTo>
                  <a:lnTo>
                    <a:pt x="13531" y="0"/>
                  </a:lnTo>
                  <a:lnTo>
                    <a:pt x="12303" y="0"/>
                  </a:lnTo>
                  <a:lnTo>
                    <a:pt x="12028" y="127"/>
                  </a:lnTo>
                  <a:lnTo>
                    <a:pt x="10937" y="0"/>
                  </a:lnTo>
                  <a:close/>
                </a:path>
              </a:pathLst>
            </a:custGeom>
            <a:solidFill>
              <a:srgbClr val="CCD4DA"/>
            </a:solidFill>
            <a:ln w="12700" cap="flat">
              <a:noFill/>
              <a:miter lim="400000"/>
            </a:ln>
            <a:effectLst/>
          </p:spPr>
          <p:txBody>
            <a:bodyPr wrap="square" lIns="0" tIns="0" rIns="0" bIns="0" numCol="1" anchor="ctr">
              <a:noAutofit/>
            </a:bodyPr>
            <a:lstStyle/>
            <a:p>
              <a:pPr defTabSz="342900">
                <a:lnSpc>
                  <a:spcPct val="100000"/>
                </a:lnSpc>
                <a:spcBef>
                  <a:spcPts val="0"/>
                </a:spcBef>
                <a:defRPr sz="1400">
                  <a:latin typeface="Arial"/>
                  <a:ea typeface="Arial"/>
                  <a:cs typeface="Arial"/>
                  <a:sym typeface="Arial"/>
                </a:defRPr>
              </a:pPr>
              <a:endParaRPr sz="525"/>
            </a:p>
          </p:txBody>
        </p:sp>
        <p:sp>
          <p:nvSpPr>
            <p:cNvPr id="211" name="Google Shape;10618;p32">
              <a:extLst>
                <a:ext uri="{FF2B5EF4-FFF2-40B4-BE49-F238E27FC236}">
                  <a16:creationId xmlns:a16="http://schemas.microsoft.com/office/drawing/2014/main" id="{92B0FEEF-F010-3B82-C1B2-A7D905159A93}"/>
                </a:ext>
              </a:extLst>
            </p:cNvPr>
            <p:cNvSpPr/>
            <p:nvPr/>
          </p:nvSpPr>
          <p:spPr>
            <a:xfrm>
              <a:off x="12238201" y="8479108"/>
              <a:ext cx="553700" cy="618469"/>
            </a:xfrm>
            <a:custGeom>
              <a:avLst/>
              <a:gdLst/>
              <a:ahLst/>
              <a:cxnLst>
                <a:cxn ang="0">
                  <a:pos x="wd2" y="hd2"/>
                </a:cxn>
                <a:cxn ang="5400000">
                  <a:pos x="wd2" y="hd2"/>
                </a:cxn>
                <a:cxn ang="10800000">
                  <a:pos x="wd2" y="hd2"/>
                </a:cxn>
                <a:cxn ang="16200000">
                  <a:pos x="wd2" y="hd2"/>
                </a:cxn>
              </a:cxnLst>
              <a:rect l="0" t="0" r="r" b="b"/>
              <a:pathLst>
                <a:path w="21600" h="21600" extrusionOk="0">
                  <a:moveTo>
                    <a:pt x="19156" y="0"/>
                  </a:moveTo>
                  <a:lnTo>
                    <a:pt x="18849" y="262"/>
                  </a:lnTo>
                  <a:lnTo>
                    <a:pt x="18338" y="175"/>
                  </a:lnTo>
                  <a:lnTo>
                    <a:pt x="17218" y="612"/>
                  </a:lnTo>
                  <a:lnTo>
                    <a:pt x="17013" y="783"/>
                  </a:lnTo>
                  <a:lnTo>
                    <a:pt x="16507" y="870"/>
                  </a:lnTo>
                  <a:lnTo>
                    <a:pt x="15791" y="1569"/>
                  </a:lnTo>
                  <a:lnTo>
                    <a:pt x="14467" y="3397"/>
                  </a:lnTo>
                  <a:lnTo>
                    <a:pt x="14262" y="3746"/>
                  </a:lnTo>
                  <a:lnTo>
                    <a:pt x="13955" y="4179"/>
                  </a:lnTo>
                  <a:lnTo>
                    <a:pt x="13955" y="4267"/>
                  </a:lnTo>
                  <a:lnTo>
                    <a:pt x="14160" y="4704"/>
                  </a:lnTo>
                  <a:lnTo>
                    <a:pt x="14058" y="4966"/>
                  </a:lnTo>
                  <a:lnTo>
                    <a:pt x="13653" y="4966"/>
                  </a:lnTo>
                  <a:lnTo>
                    <a:pt x="13653" y="4791"/>
                  </a:lnTo>
                  <a:lnTo>
                    <a:pt x="13142" y="4791"/>
                  </a:lnTo>
                  <a:lnTo>
                    <a:pt x="12938" y="4704"/>
                  </a:lnTo>
                  <a:lnTo>
                    <a:pt x="12431" y="4704"/>
                  </a:lnTo>
                  <a:lnTo>
                    <a:pt x="12124" y="4791"/>
                  </a:lnTo>
                  <a:lnTo>
                    <a:pt x="11715" y="4529"/>
                  </a:lnTo>
                  <a:lnTo>
                    <a:pt x="11511" y="4529"/>
                  </a:lnTo>
                  <a:lnTo>
                    <a:pt x="11409" y="4616"/>
                  </a:lnTo>
                  <a:lnTo>
                    <a:pt x="11107" y="4704"/>
                  </a:lnTo>
                  <a:lnTo>
                    <a:pt x="11005" y="4529"/>
                  </a:lnTo>
                  <a:lnTo>
                    <a:pt x="10595" y="4354"/>
                  </a:lnTo>
                  <a:lnTo>
                    <a:pt x="10391" y="4529"/>
                  </a:lnTo>
                  <a:lnTo>
                    <a:pt x="9982" y="4179"/>
                  </a:lnTo>
                  <a:lnTo>
                    <a:pt x="9880" y="4179"/>
                  </a:lnTo>
                  <a:lnTo>
                    <a:pt x="9680" y="4267"/>
                  </a:lnTo>
                  <a:lnTo>
                    <a:pt x="9373" y="4179"/>
                  </a:lnTo>
                  <a:lnTo>
                    <a:pt x="5809" y="4179"/>
                  </a:lnTo>
                  <a:lnTo>
                    <a:pt x="5605" y="4616"/>
                  </a:lnTo>
                  <a:lnTo>
                    <a:pt x="5809" y="5141"/>
                  </a:lnTo>
                  <a:lnTo>
                    <a:pt x="5809" y="5661"/>
                  </a:lnTo>
                  <a:lnTo>
                    <a:pt x="5906" y="6098"/>
                  </a:lnTo>
                  <a:lnTo>
                    <a:pt x="5809" y="6361"/>
                  </a:lnTo>
                  <a:lnTo>
                    <a:pt x="6009" y="6531"/>
                  </a:lnTo>
                  <a:lnTo>
                    <a:pt x="6520" y="6361"/>
                  </a:lnTo>
                  <a:lnTo>
                    <a:pt x="6929" y="6444"/>
                  </a:lnTo>
                  <a:lnTo>
                    <a:pt x="7538" y="6273"/>
                  </a:lnTo>
                  <a:lnTo>
                    <a:pt x="8151" y="6011"/>
                  </a:lnTo>
                  <a:lnTo>
                    <a:pt x="9067" y="6098"/>
                  </a:lnTo>
                  <a:lnTo>
                    <a:pt x="9373" y="6273"/>
                  </a:lnTo>
                  <a:lnTo>
                    <a:pt x="9373" y="6968"/>
                  </a:lnTo>
                  <a:lnTo>
                    <a:pt x="9169" y="7318"/>
                  </a:lnTo>
                  <a:lnTo>
                    <a:pt x="9373" y="7576"/>
                  </a:lnTo>
                  <a:lnTo>
                    <a:pt x="9373" y="8013"/>
                  </a:lnTo>
                  <a:lnTo>
                    <a:pt x="8862" y="8101"/>
                  </a:lnTo>
                  <a:lnTo>
                    <a:pt x="8151" y="8450"/>
                  </a:lnTo>
                  <a:lnTo>
                    <a:pt x="8151" y="8708"/>
                  </a:lnTo>
                  <a:lnTo>
                    <a:pt x="8356" y="8883"/>
                  </a:lnTo>
                  <a:lnTo>
                    <a:pt x="8458" y="9145"/>
                  </a:lnTo>
                  <a:lnTo>
                    <a:pt x="8151" y="9145"/>
                  </a:lnTo>
                  <a:lnTo>
                    <a:pt x="8049" y="9320"/>
                  </a:lnTo>
                  <a:lnTo>
                    <a:pt x="7844" y="9408"/>
                  </a:lnTo>
                  <a:lnTo>
                    <a:pt x="7844" y="9582"/>
                  </a:lnTo>
                  <a:lnTo>
                    <a:pt x="7947" y="9841"/>
                  </a:lnTo>
                  <a:lnTo>
                    <a:pt x="8049" y="10015"/>
                  </a:lnTo>
                  <a:lnTo>
                    <a:pt x="8458" y="10190"/>
                  </a:lnTo>
                  <a:lnTo>
                    <a:pt x="8555" y="10365"/>
                  </a:lnTo>
                  <a:lnTo>
                    <a:pt x="8964" y="10715"/>
                  </a:lnTo>
                  <a:lnTo>
                    <a:pt x="9067" y="10889"/>
                  </a:lnTo>
                  <a:lnTo>
                    <a:pt x="9373" y="11235"/>
                  </a:lnTo>
                  <a:lnTo>
                    <a:pt x="9373" y="11672"/>
                  </a:lnTo>
                  <a:lnTo>
                    <a:pt x="9067" y="12629"/>
                  </a:lnTo>
                  <a:lnTo>
                    <a:pt x="8356" y="14374"/>
                  </a:lnTo>
                  <a:lnTo>
                    <a:pt x="8458" y="14807"/>
                  </a:lnTo>
                  <a:lnTo>
                    <a:pt x="8458" y="15244"/>
                  </a:lnTo>
                  <a:lnTo>
                    <a:pt x="8151" y="15244"/>
                  </a:lnTo>
                  <a:lnTo>
                    <a:pt x="8049" y="14981"/>
                  </a:lnTo>
                  <a:lnTo>
                    <a:pt x="7435" y="14719"/>
                  </a:lnTo>
                  <a:lnTo>
                    <a:pt x="6929" y="14719"/>
                  </a:lnTo>
                  <a:lnTo>
                    <a:pt x="6520" y="14981"/>
                  </a:lnTo>
                  <a:lnTo>
                    <a:pt x="6111" y="14807"/>
                  </a:lnTo>
                  <a:lnTo>
                    <a:pt x="5502" y="15069"/>
                  </a:lnTo>
                  <a:lnTo>
                    <a:pt x="5093" y="14632"/>
                  </a:lnTo>
                  <a:lnTo>
                    <a:pt x="4786" y="13674"/>
                  </a:lnTo>
                  <a:lnTo>
                    <a:pt x="4076" y="13674"/>
                  </a:lnTo>
                  <a:lnTo>
                    <a:pt x="3871" y="13849"/>
                  </a:lnTo>
                  <a:lnTo>
                    <a:pt x="3973" y="14544"/>
                  </a:lnTo>
                  <a:lnTo>
                    <a:pt x="3871" y="14807"/>
                  </a:lnTo>
                  <a:lnTo>
                    <a:pt x="2853" y="14981"/>
                  </a:lnTo>
                  <a:lnTo>
                    <a:pt x="2444" y="14981"/>
                  </a:lnTo>
                  <a:lnTo>
                    <a:pt x="2342" y="15156"/>
                  </a:lnTo>
                  <a:lnTo>
                    <a:pt x="2035" y="15418"/>
                  </a:lnTo>
                  <a:lnTo>
                    <a:pt x="1427" y="15156"/>
                  </a:lnTo>
                  <a:lnTo>
                    <a:pt x="915" y="15156"/>
                  </a:lnTo>
                  <a:lnTo>
                    <a:pt x="711" y="15418"/>
                  </a:lnTo>
                  <a:lnTo>
                    <a:pt x="813" y="15677"/>
                  </a:lnTo>
                  <a:lnTo>
                    <a:pt x="813" y="16288"/>
                  </a:lnTo>
                  <a:lnTo>
                    <a:pt x="1222" y="16114"/>
                  </a:lnTo>
                  <a:lnTo>
                    <a:pt x="1529" y="16026"/>
                  </a:lnTo>
                  <a:lnTo>
                    <a:pt x="1933" y="16114"/>
                  </a:lnTo>
                  <a:lnTo>
                    <a:pt x="2342" y="16463"/>
                  </a:lnTo>
                  <a:lnTo>
                    <a:pt x="2444" y="17683"/>
                  </a:lnTo>
                  <a:lnTo>
                    <a:pt x="2444" y="18116"/>
                  </a:lnTo>
                  <a:lnTo>
                    <a:pt x="1529" y="17596"/>
                  </a:lnTo>
                  <a:lnTo>
                    <a:pt x="1427" y="17596"/>
                  </a:lnTo>
                  <a:lnTo>
                    <a:pt x="1222" y="17854"/>
                  </a:lnTo>
                  <a:lnTo>
                    <a:pt x="711" y="17854"/>
                  </a:lnTo>
                  <a:lnTo>
                    <a:pt x="409" y="18028"/>
                  </a:lnTo>
                  <a:lnTo>
                    <a:pt x="409" y="18291"/>
                  </a:lnTo>
                  <a:lnTo>
                    <a:pt x="0" y="18728"/>
                  </a:lnTo>
                  <a:lnTo>
                    <a:pt x="511" y="19161"/>
                  </a:lnTo>
                  <a:lnTo>
                    <a:pt x="813" y="19510"/>
                  </a:lnTo>
                  <a:lnTo>
                    <a:pt x="1529" y="19947"/>
                  </a:lnTo>
                  <a:lnTo>
                    <a:pt x="1529" y="20380"/>
                  </a:lnTo>
                  <a:lnTo>
                    <a:pt x="2035" y="20817"/>
                  </a:lnTo>
                  <a:lnTo>
                    <a:pt x="2035" y="21338"/>
                  </a:lnTo>
                  <a:lnTo>
                    <a:pt x="2342" y="21600"/>
                  </a:lnTo>
                  <a:lnTo>
                    <a:pt x="2547" y="21513"/>
                  </a:lnTo>
                  <a:lnTo>
                    <a:pt x="2956" y="20905"/>
                  </a:lnTo>
                  <a:lnTo>
                    <a:pt x="3058" y="20905"/>
                  </a:lnTo>
                  <a:lnTo>
                    <a:pt x="3462" y="20730"/>
                  </a:lnTo>
                  <a:lnTo>
                    <a:pt x="3769" y="20293"/>
                  </a:lnTo>
                  <a:lnTo>
                    <a:pt x="4076" y="20206"/>
                  </a:lnTo>
                  <a:lnTo>
                    <a:pt x="4582" y="19860"/>
                  </a:lnTo>
                  <a:lnTo>
                    <a:pt x="4889" y="19860"/>
                  </a:lnTo>
                  <a:lnTo>
                    <a:pt x="5093" y="20035"/>
                  </a:lnTo>
                  <a:lnTo>
                    <a:pt x="5400" y="20380"/>
                  </a:lnTo>
                  <a:lnTo>
                    <a:pt x="5400" y="20817"/>
                  </a:lnTo>
                  <a:lnTo>
                    <a:pt x="5502" y="20730"/>
                  </a:lnTo>
                  <a:lnTo>
                    <a:pt x="5809" y="20817"/>
                  </a:lnTo>
                  <a:lnTo>
                    <a:pt x="6315" y="20643"/>
                  </a:lnTo>
                  <a:lnTo>
                    <a:pt x="6418" y="20817"/>
                  </a:lnTo>
                  <a:lnTo>
                    <a:pt x="6418" y="21080"/>
                  </a:lnTo>
                  <a:lnTo>
                    <a:pt x="6929" y="21080"/>
                  </a:lnTo>
                  <a:lnTo>
                    <a:pt x="7333" y="20730"/>
                  </a:lnTo>
                  <a:lnTo>
                    <a:pt x="7333" y="20293"/>
                  </a:lnTo>
                  <a:lnTo>
                    <a:pt x="7640" y="20206"/>
                  </a:lnTo>
                  <a:lnTo>
                    <a:pt x="8049" y="20293"/>
                  </a:lnTo>
                  <a:lnTo>
                    <a:pt x="8555" y="19860"/>
                  </a:lnTo>
                  <a:lnTo>
                    <a:pt x="9476" y="19598"/>
                  </a:lnTo>
                  <a:lnTo>
                    <a:pt x="9476" y="19860"/>
                  </a:lnTo>
                  <a:lnTo>
                    <a:pt x="9067" y="20380"/>
                  </a:lnTo>
                  <a:lnTo>
                    <a:pt x="9169" y="20468"/>
                  </a:lnTo>
                  <a:lnTo>
                    <a:pt x="9476" y="20905"/>
                  </a:lnTo>
                  <a:lnTo>
                    <a:pt x="10084" y="21250"/>
                  </a:lnTo>
                  <a:lnTo>
                    <a:pt x="10698" y="20905"/>
                  </a:lnTo>
                  <a:lnTo>
                    <a:pt x="11107" y="20468"/>
                  </a:lnTo>
                  <a:lnTo>
                    <a:pt x="12227" y="19510"/>
                  </a:lnTo>
                  <a:lnTo>
                    <a:pt x="12529" y="19161"/>
                  </a:lnTo>
                  <a:lnTo>
                    <a:pt x="12938" y="18903"/>
                  </a:lnTo>
                  <a:lnTo>
                    <a:pt x="13449" y="18728"/>
                  </a:lnTo>
                  <a:lnTo>
                    <a:pt x="13955" y="18116"/>
                  </a:lnTo>
                  <a:lnTo>
                    <a:pt x="13955" y="17683"/>
                  </a:lnTo>
                  <a:lnTo>
                    <a:pt x="14058" y="16984"/>
                  </a:lnTo>
                  <a:lnTo>
                    <a:pt x="14160" y="15677"/>
                  </a:lnTo>
                  <a:lnTo>
                    <a:pt x="14058" y="15589"/>
                  </a:lnTo>
                  <a:lnTo>
                    <a:pt x="13955" y="14807"/>
                  </a:lnTo>
                  <a:lnTo>
                    <a:pt x="14160" y="14374"/>
                  </a:lnTo>
                  <a:lnTo>
                    <a:pt x="15080" y="13674"/>
                  </a:lnTo>
                  <a:lnTo>
                    <a:pt x="15080" y="13067"/>
                  </a:lnTo>
                  <a:lnTo>
                    <a:pt x="15586" y="12542"/>
                  </a:lnTo>
                  <a:lnTo>
                    <a:pt x="16200" y="12105"/>
                  </a:lnTo>
                  <a:lnTo>
                    <a:pt x="16604" y="12192"/>
                  </a:lnTo>
                  <a:lnTo>
                    <a:pt x="17115" y="11934"/>
                  </a:lnTo>
                  <a:lnTo>
                    <a:pt x="17627" y="11759"/>
                  </a:lnTo>
                  <a:lnTo>
                    <a:pt x="18542" y="10452"/>
                  </a:lnTo>
                  <a:lnTo>
                    <a:pt x="18542" y="9757"/>
                  </a:lnTo>
                  <a:lnTo>
                    <a:pt x="18747" y="8971"/>
                  </a:lnTo>
                  <a:lnTo>
                    <a:pt x="19156" y="8708"/>
                  </a:lnTo>
                  <a:lnTo>
                    <a:pt x="19253" y="8101"/>
                  </a:lnTo>
                  <a:lnTo>
                    <a:pt x="19156" y="8013"/>
                  </a:lnTo>
                  <a:lnTo>
                    <a:pt x="19253" y="7231"/>
                  </a:lnTo>
                  <a:lnTo>
                    <a:pt x="19253" y="6273"/>
                  </a:lnTo>
                  <a:lnTo>
                    <a:pt x="19764" y="5836"/>
                  </a:lnTo>
                  <a:lnTo>
                    <a:pt x="19764" y="5228"/>
                  </a:lnTo>
                  <a:lnTo>
                    <a:pt x="19867" y="4704"/>
                  </a:lnTo>
                  <a:lnTo>
                    <a:pt x="19662" y="3834"/>
                  </a:lnTo>
                  <a:lnTo>
                    <a:pt x="20884" y="2527"/>
                  </a:lnTo>
                  <a:lnTo>
                    <a:pt x="21089" y="2090"/>
                  </a:lnTo>
                  <a:lnTo>
                    <a:pt x="21600" y="1915"/>
                  </a:lnTo>
                  <a:lnTo>
                    <a:pt x="21600" y="870"/>
                  </a:lnTo>
                  <a:lnTo>
                    <a:pt x="21293" y="437"/>
                  </a:lnTo>
                  <a:lnTo>
                    <a:pt x="21293" y="262"/>
                  </a:lnTo>
                  <a:lnTo>
                    <a:pt x="20884" y="350"/>
                  </a:lnTo>
                  <a:lnTo>
                    <a:pt x="20680" y="437"/>
                  </a:lnTo>
                  <a:lnTo>
                    <a:pt x="20173" y="262"/>
                  </a:lnTo>
                  <a:lnTo>
                    <a:pt x="20071" y="0"/>
                  </a:lnTo>
                  <a:close/>
                </a:path>
              </a:pathLst>
            </a:custGeom>
            <a:solidFill>
              <a:srgbClr val="CCD4DA"/>
            </a:solidFill>
            <a:ln w="12700" cap="flat">
              <a:noFill/>
              <a:miter lim="400000"/>
            </a:ln>
            <a:effectLst/>
          </p:spPr>
          <p:txBody>
            <a:bodyPr wrap="square" lIns="0" tIns="0" rIns="0" bIns="0" numCol="1" anchor="ctr">
              <a:noAutofit/>
            </a:bodyPr>
            <a:lstStyle/>
            <a:p>
              <a:pPr defTabSz="342900">
                <a:lnSpc>
                  <a:spcPct val="100000"/>
                </a:lnSpc>
                <a:spcBef>
                  <a:spcPts val="0"/>
                </a:spcBef>
                <a:defRPr sz="1400">
                  <a:latin typeface="Arial"/>
                  <a:ea typeface="Arial"/>
                  <a:cs typeface="Arial"/>
                  <a:sym typeface="Arial"/>
                </a:defRPr>
              </a:pPr>
              <a:endParaRPr sz="525"/>
            </a:p>
          </p:txBody>
        </p:sp>
        <p:sp>
          <p:nvSpPr>
            <p:cNvPr id="212" name="Google Shape;10619;p32">
              <a:extLst>
                <a:ext uri="{FF2B5EF4-FFF2-40B4-BE49-F238E27FC236}">
                  <a16:creationId xmlns:a16="http://schemas.microsoft.com/office/drawing/2014/main" id="{1BF46D85-15BD-E614-043C-19041C6CD00F}"/>
                </a:ext>
              </a:extLst>
            </p:cNvPr>
            <p:cNvSpPr/>
            <p:nvPr/>
          </p:nvSpPr>
          <p:spPr>
            <a:xfrm>
              <a:off x="12298244" y="9047760"/>
              <a:ext cx="78388" cy="102265"/>
            </a:xfrm>
            <a:custGeom>
              <a:avLst/>
              <a:gdLst/>
              <a:ahLst/>
              <a:cxnLst>
                <a:cxn ang="0">
                  <a:pos x="wd2" y="hd2"/>
                </a:cxn>
                <a:cxn ang="5400000">
                  <a:pos x="wd2" y="hd2"/>
                </a:cxn>
                <a:cxn ang="10800000">
                  <a:pos x="wd2" y="hd2"/>
                </a:cxn>
                <a:cxn ang="16200000">
                  <a:pos x="wd2" y="hd2"/>
                </a:cxn>
              </a:cxnLst>
              <a:rect l="0" t="0" r="r" b="b"/>
              <a:pathLst>
                <a:path w="21600" h="21600" extrusionOk="0">
                  <a:moveTo>
                    <a:pt x="15822" y="0"/>
                  </a:moveTo>
                  <a:lnTo>
                    <a:pt x="12245" y="2090"/>
                  </a:lnTo>
                  <a:lnTo>
                    <a:pt x="10078" y="2618"/>
                  </a:lnTo>
                  <a:lnTo>
                    <a:pt x="7911" y="5262"/>
                  </a:lnTo>
                  <a:lnTo>
                    <a:pt x="5056" y="6319"/>
                  </a:lnTo>
                  <a:lnTo>
                    <a:pt x="4334" y="6319"/>
                  </a:lnTo>
                  <a:lnTo>
                    <a:pt x="1445" y="9994"/>
                  </a:lnTo>
                  <a:lnTo>
                    <a:pt x="0" y="10523"/>
                  </a:lnTo>
                  <a:lnTo>
                    <a:pt x="2889" y="12638"/>
                  </a:lnTo>
                  <a:lnTo>
                    <a:pt x="3611" y="16842"/>
                  </a:lnTo>
                  <a:lnTo>
                    <a:pt x="1445" y="19485"/>
                  </a:lnTo>
                  <a:lnTo>
                    <a:pt x="2889" y="21600"/>
                  </a:lnTo>
                  <a:lnTo>
                    <a:pt x="6466" y="19485"/>
                  </a:lnTo>
                  <a:lnTo>
                    <a:pt x="10078" y="19485"/>
                  </a:lnTo>
                  <a:lnTo>
                    <a:pt x="12245" y="17899"/>
                  </a:lnTo>
                  <a:lnTo>
                    <a:pt x="11522" y="12638"/>
                  </a:lnTo>
                  <a:lnTo>
                    <a:pt x="13689" y="11052"/>
                  </a:lnTo>
                  <a:lnTo>
                    <a:pt x="17989" y="8408"/>
                  </a:lnTo>
                  <a:lnTo>
                    <a:pt x="21600" y="5790"/>
                  </a:lnTo>
                  <a:lnTo>
                    <a:pt x="21600" y="3147"/>
                  </a:lnTo>
                  <a:lnTo>
                    <a:pt x="19433" y="1057"/>
                  </a:lnTo>
                  <a:lnTo>
                    <a:pt x="17989" y="0"/>
                  </a:lnTo>
                  <a:close/>
                </a:path>
              </a:pathLst>
            </a:custGeom>
            <a:solidFill>
              <a:srgbClr val="CCD4DB"/>
            </a:solidFill>
            <a:ln w="12700" cap="flat">
              <a:noFill/>
              <a:miter lim="400000"/>
            </a:ln>
            <a:effectLst/>
          </p:spPr>
          <p:txBody>
            <a:bodyPr wrap="square" lIns="0" tIns="0" rIns="0" bIns="0" numCol="1" anchor="ctr">
              <a:noAutofit/>
            </a:bodyPr>
            <a:lstStyle/>
            <a:p>
              <a:pPr defTabSz="342900">
                <a:lnSpc>
                  <a:spcPct val="100000"/>
                </a:lnSpc>
                <a:spcBef>
                  <a:spcPts val="0"/>
                </a:spcBef>
                <a:defRPr sz="1400">
                  <a:latin typeface="Arial"/>
                  <a:ea typeface="Arial"/>
                  <a:cs typeface="Arial"/>
                  <a:sym typeface="Arial"/>
                </a:defRPr>
              </a:pPr>
              <a:endParaRPr sz="525"/>
            </a:p>
          </p:txBody>
        </p:sp>
        <p:sp>
          <p:nvSpPr>
            <p:cNvPr id="213" name="Google Shape;10620;p32">
              <a:extLst>
                <a:ext uri="{FF2B5EF4-FFF2-40B4-BE49-F238E27FC236}">
                  <a16:creationId xmlns:a16="http://schemas.microsoft.com/office/drawing/2014/main" id="{BCDA3E52-38EB-8F2E-3718-D710FA3135C8}"/>
                </a:ext>
              </a:extLst>
            </p:cNvPr>
            <p:cNvSpPr/>
            <p:nvPr/>
          </p:nvSpPr>
          <p:spPr>
            <a:xfrm>
              <a:off x="13551797" y="8808308"/>
              <a:ext cx="807079" cy="785575"/>
            </a:xfrm>
            <a:custGeom>
              <a:avLst/>
              <a:gdLst/>
              <a:ahLst/>
              <a:cxnLst>
                <a:cxn ang="0">
                  <a:pos x="wd2" y="hd2"/>
                </a:cxn>
                <a:cxn ang="5400000">
                  <a:pos x="wd2" y="hd2"/>
                </a:cxn>
                <a:cxn ang="10800000">
                  <a:pos x="wd2" y="hd2"/>
                </a:cxn>
                <a:cxn ang="16200000">
                  <a:pos x="wd2" y="hd2"/>
                </a:cxn>
              </a:cxnLst>
              <a:rect l="0" t="0" r="r" b="b"/>
              <a:pathLst>
                <a:path w="21600" h="21600" extrusionOk="0">
                  <a:moveTo>
                    <a:pt x="8528" y="0"/>
                  </a:moveTo>
                  <a:lnTo>
                    <a:pt x="5943" y="138"/>
                  </a:lnTo>
                  <a:lnTo>
                    <a:pt x="2866" y="138"/>
                  </a:lnTo>
                  <a:lnTo>
                    <a:pt x="2726" y="344"/>
                  </a:lnTo>
                  <a:lnTo>
                    <a:pt x="2519" y="344"/>
                  </a:lnTo>
                  <a:lnTo>
                    <a:pt x="2378" y="478"/>
                  </a:lnTo>
                  <a:lnTo>
                    <a:pt x="2589" y="754"/>
                  </a:lnTo>
                  <a:lnTo>
                    <a:pt x="2866" y="1029"/>
                  </a:lnTo>
                  <a:lnTo>
                    <a:pt x="2866" y="1167"/>
                  </a:lnTo>
                  <a:lnTo>
                    <a:pt x="3077" y="1439"/>
                  </a:lnTo>
                  <a:lnTo>
                    <a:pt x="3217" y="2058"/>
                  </a:lnTo>
                  <a:lnTo>
                    <a:pt x="3287" y="2399"/>
                  </a:lnTo>
                  <a:lnTo>
                    <a:pt x="3147" y="2605"/>
                  </a:lnTo>
                  <a:lnTo>
                    <a:pt x="3147" y="2881"/>
                  </a:lnTo>
                  <a:lnTo>
                    <a:pt x="2936" y="3087"/>
                  </a:lnTo>
                  <a:lnTo>
                    <a:pt x="2726" y="3156"/>
                  </a:lnTo>
                  <a:lnTo>
                    <a:pt x="2519" y="3156"/>
                  </a:lnTo>
                  <a:lnTo>
                    <a:pt x="2449" y="3087"/>
                  </a:lnTo>
                  <a:lnTo>
                    <a:pt x="2449" y="3221"/>
                  </a:lnTo>
                  <a:lnTo>
                    <a:pt x="2519" y="3428"/>
                  </a:lnTo>
                  <a:lnTo>
                    <a:pt x="2519" y="3634"/>
                  </a:lnTo>
                  <a:lnTo>
                    <a:pt x="2866" y="3772"/>
                  </a:lnTo>
                  <a:lnTo>
                    <a:pt x="2866" y="3979"/>
                  </a:lnTo>
                  <a:lnTo>
                    <a:pt x="3147" y="3979"/>
                  </a:lnTo>
                  <a:lnTo>
                    <a:pt x="3217" y="4595"/>
                  </a:lnTo>
                  <a:lnTo>
                    <a:pt x="3217" y="4870"/>
                  </a:lnTo>
                  <a:lnTo>
                    <a:pt x="2866" y="5211"/>
                  </a:lnTo>
                  <a:lnTo>
                    <a:pt x="2589" y="5486"/>
                  </a:lnTo>
                  <a:lnTo>
                    <a:pt x="2449" y="5624"/>
                  </a:lnTo>
                  <a:lnTo>
                    <a:pt x="1887" y="6171"/>
                  </a:lnTo>
                  <a:lnTo>
                    <a:pt x="1540" y="6653"/>
                  </a:lnTo>
                  <a:lnTo>
                    <a:pt x="979" y="6856"/>
                  </a:lnTo>
                  <a:lnTo>
                    <a:pt x="0" y="6856"/>
                  </a:lnTo>
                  <a:lnTo>
                    <a:pt x="281" y="8367"/>
                  </a:lnTo>
                  <a:lnTo>
                    <a:pt x="702" y="10628"/>
                  </a:lnTo>
                  <a:lnTo>
                    <a:pt x="2098" y="12480"/>
                  </a:lnTo>
                  <a:lnTo>
                    <a:pt x="2519" y="13922"/>
                  </a:lnTo>
                  <a:lnTo>
                    <a:pt x="3147" y="14262"/>
                  </a:lnTo>
                  <a:lnTo>
                    <a:pt x="3427" y="14262"/>
                  </a:lnTo>
                  <a:lnTo>
                    <a:pt x="3775" y="14400"/>
                  </a:lnTo>
                  <a:lnTo>
                    <a:pt x="3915" y="14400"/>
                  </a:lnTo>
                  <a:lnTo>
                    <a:pt x="4196" y="14538"/>
                  </a:lnTo>
                  <a:lnTo>
                    <a:pt x="4196" y="14744"/>
                  </a:lnTo>
                  <a:lnTo>
                    <a:pt x="4476" y="14947"/>
                  </a:lnTo>
                  <a:lnTo>
                    <a:pt x="4824" y="14947"/>
                  </a:lnTo>
                  <a:lnTo>
                    <a:pt x="5662" y="15223"/>
                  </a:lnTo>
                  <a:lnTo>
                    <a:pt x="5943" y="15223"/>
                  </a:lnTo>
                  <a:lnTo>
                    <a:pt x="6083" y="15429"/>
                  </a:lnTo>
                  <a:lnTo>
                    <a:pt x="6294" y="15498"/>
                  </a:lnTo>
                  <a:lnTo>
                    <a:pt x="6431" y="15770"/>
                  </a:lnTo>
                  <a:lnTo>
                    <a:pt x="6781" y="16114"/>
                  </a:lnTo>
                  <a:lnTo>
                    <a:pt x="6992" y="16114"/>
                  </a:lnTo>
                  <a:lnTo>
                    <a:pt x="6992" y="16183"/>
                  </a:lnTo>
                  <a:lnTo>
                    <a:pt x="7062" y="16114"/>
                  </a:lnTo>
                  <a:lnTo>
                    <a:pt x="7272" y="16114"/>
                  </a:lnTo>
                  <a:lnTo>
                    <a:pt x="7339" y="16320"/>
                  </a:lnTo>
                  <a:lnTo>
                    <a:pt x="7620" y="16320"/>
                  </a:lnTo>
                  <a:lnTo>
                    <a:pt x="7690" y="16458"/>
                  </a:lnTo>
                  <a:lnTo>
                    <a:pt x="7760" y="16320"/>
                  </a:lnTo>
                  <a:lnTo>
                    <a:pt x="8041" y="16458"/>
                  </a:lnTo>
                  <a:lnTo>
                    <a:pt x="8111" y="16527"/>
                  </a:lnTo>
                  <a:lnTo>
                    <a:pt x="8318" y="16527"/>
                  </a:lnTo>
                  <a:lnTo>
                    <a:pt x="8388" y="16661"/>
                  </a:lnTo>
                  <a:lnTo>
                    <a:pt x="8528" y="16799"/>
                  </a:lnTo>
                  <a:lnTo>
                    <a:pt x="8809" y="17005"/>
                  </a:lnTo>
                  <a:lnTo>
                    <a:pt x="9437" y="17690"/>
                  </a:lnTo>
                  <a:lnTo>
                    <a:pt x="9507" y="18379"/>
                  </a:lnTo>
                  <a:lnTo>
                    <a:pt x="9507" y="21600"/>
                  </a:lnTo>
                  <a:lnTo>
                    <a:pt x="9858" y="20296"/>
                  </a:lnTo>
                  <a:lnTo>
                    <a:pt x="11675" y="20230"/>
                  </a:lnTo>
                  <a:lnTo>
                    <a:pt x="12023" y="20092"/>
                  </a:lnTo>
                  <a:lnTo>
                    <a:pt x="12163" y="20024"/>
                  </a:lnTo>
                  <a:lnTo>
                    <a:pt x="12373" y="19955"/>
                  </a:lnTo>
                  <a:lnTo>
                    <a:pt x="12373" y="20092"/>
                  </a:lnTo>
                  <a:lnTo>
                    <a:pt x="12654" y="20230"/>
                  </a:lnTo>
                  <a:lnTo>
                    <a:pt x="12931" y="20364"/>
                  </a:lnTo>
                  <a:lnTo>
                    <a:pt x="13212" y="20364"/>
                  </a:lnTo>
                  <a:lnTo>
                    <a:pt x="13352" y="20640"/>
                  </a:lnTo>
                  <a:lnTo>
                    <a:pt x="13282" y="20709"/>
                  </a:lnTo>
                  <a:lnTo>
                    <a:pt x="13910" y="20640"/>
                  </a:lnTo>
                  <a:lnTo>
                    <a:pt x="14261" y="20296"/>
                  </a:lnTo>
                  <a:lnTo>
                    <a:pt x="14471" y="20296"/>
                  </a:lnTo>
                  <a:lnTo>
                    <a:pt x="14678" y="20092"/>
                  </a:lnTo>
                  <a:lnTo>
                    <a:pt x="14819" y="20230"/>
                  </a:lnTo>
                  <a:lnTo>
                    <a:pt x="14819" y="20364"/>
                  </a:lnTo>
                  <a:lnTo>
                    <a:pt x="15099" y="20364"/>
                  </a:lnTo>
                  <a:lnTo>
                    <a:pt x="15380" y="20571"/>
                  </a:lnTo>
                  <a:lnTo>
                    <a:pt x="15797" y="20364"/>
                  </a:lnTo>
                  <a:lnTo>
                    <a:pt x="16359" y="20296"/>
                  </a:lnTo>
                  <a:lnTo>
                    <a:pt x="16429" y="20024"/>
                  </a:lnTo>
                  <a:lnTo>
                    <a:pt x="16359" y="19886"/>
                  </a:lnTo>
                  <a:lnTo>
                    <a:pt x="16496" y="19680"/>
                  </a:lnTo>
                  <a:lnTo>
                    <a:pt x="16846" y="19748"/>
                  </a:lnTo>
                  <a:lnTo>
                    <a:pt x="17127" y="19748"/>
                  </a:lnTo>
                  <a:lnTo>
                    <a:pt x="17404" y="19955"/>
                  </a:lnTo>
                  <a:lnTo>
                    <a:pt x="17755" y="19886"/>
                  </a:lnTo>
                  <a:lnTo>
                    <a:pt x="17895" y="19748"/>
                  </a:lnTo>
                  <a:lnTo>
                    <a:pt x="18594" y="19542"/>
                  </a:lnTo>
                  <a:lnTo>
                    <a:pt x="18874" y="19611"/>
                  </a:lnTo>
                  <a:lnTo>
                    <a:pt x="19222" y="19542"/>
                  </a:lnTo>
                  <a:lnTo>
                    <a:pt x="19292" y="19335"/>
                  </a:lnTo>
                  <a:lnTo>
                    <a:pt x="19713" y="19335"/>
                  </a:lnTo>
                  <a:lnTo>
                    <a:pt x="19993" y="19063"/>
                  </a:lnTo>
                  <a:lnTo>
                    <a:pt x="20411" y="18995"/>
                  </a:lnTo>
                  <a:lnTo>
                    <a:pt x="20691" y="18719"/>
                  </a:lnTo>
                  <a:lnTo>
                    <a:pt x="20972" y="18513"/>
                  </a:lnTo>
                  <a:lnTo>
                    <a:pt x="21319" y="18582"/>
                  </a:lnTo>
                  <a:lnTo>
                    <a:pt x="21460" y="18379"/>
                  </a:lnTo>
                  <a:lnTo>
                    <a:pt x="21600" y="18310"/>
                  </a:lnTo>
                  <a:lnTo>
                    <a:pt x="21460" y="18310"/>
                  </a:lnTo>
                  <a:lnTo>
                    <a:pt x="21460" y="18172"/>
                  </a:lnTo>
                  <a:lnTo>
                    <a:pt x="21039" y="17828"/>
                  </a:lnTo>
                  <a:lnTo>
                    <a:pt x="20621" y="17690"/>
                  </a:lnTo>
                  <a:lnTo>
                    <a:pt x="19923" y="17005"/>
                  </a:lnTo>
                  <a:lnTo>
                    <a:pt x="19993" y="16799"/>
                  </a:lnTo>
                  <a:lnTo>
                    <a:pt x="19713" y="16183"/>
                  </a:lnTo>
                  <a:lnTo>
                    <a:pt x="19572" y="15976"/>
                  </a:lnTo>
                  <a:lnTo>
                    <a:pt x="19713" y="15636"/>
                  </a:lnTo>
                  <a:lnTo>
                    <a:pt x="19572" y="15498"/>
                  </a:lnTo>
                  <a:lnTo>
                    <a:pt x="19502" y="15154"/>
                  </a:lnTo>
                  <a:lnTo>
                    <a:pt x="19362" y="14878"/>
                  </a:lnTo>
                  <a:lnTo>
                    <a:pt x="19502" y="14878"/>
                  </a:lnTo>
                  <a:lnTo>
                    <a:pt x="19292" y="14400"/>
                  </a:lnTo>
                  <a:lnTo>
                    <a:pt x="19222" y="13922"/>
                  </a:lnTo>
                  <a:lnTo>
                    <a:pt x="19502" y="13784"/>
                  </a:lnTo>
                  <a:lnTo>
                    <a:pt x="19502" y="13233"/>
                  </a:lnTo>
                  <a:lnTo>
                    <a:pt x="19222" y="13030"/>
                  </a:lnTo>
                  <a:lnTo>
                    <a:pt x="19222" y="12342"/>
                  </a:lnTo>
                  <a:lnTo>
                    <a:pt x="19292" y="11863"/>
                  </a:lnTo>
                  <a:lnTo>
                    <a:pt x="19572" y="11726"/>
                  </a:lnTo>
                  <a:lnTo>
                    <a:pt x="19642" y="11795"/>
                  </a:lnTo>
                  <a:lnTo>
                    <a:pt x="19853" y="11519"/>
                  </a:lnTo>
                  <a:lnTo>
                    <a:pt x="19572" y="10834"/>
                  </a:lnTo>
                  <a:lnTo>
                    <a:pt x="19292" y="10834"/>
                  </a:lnTo>
                  <a:lnTo>
                    <a:pt x="18874" y="10421"/>
                  </a:lnTo>
                  <a:lnTo>
                    <a:pt x="18313" y="10012"/>
                  </a:lnTo>
                  <a:lnTo>
                    <a:pt x="18313" y="9599"/>
                  </a:lnTo>
                  <a:lnTo>
                    <a:pt x="18594" y="8708"/>
                  </a:lnTo>
                  <a:lnTo>
                    <a:pt x="19014" y="7544"/>
                  </a:lnTo>
                  <a:lnTo>
                    <a:pt x="19222" y="7338"/>
                  </a:lnTo>
                  <a:lnTo>
                    <a:pt x="19155" y="6994"/>
                  </a:lnTo>
                  <a:lnTo>
                    <a:pt x="19014" y="6925"/>
                  </a:lnTo>
                  <a:lnTo>
                    <a:pt x="19155" y="6925"/>
                  </a:lnTo>
                  <a:lnTo>
                    <a:pt x="16776" y="5280"/>
                  </a:lnTo>
                  <a:lnTo>
                    <a:pt x="16566" y="5004"/>
                  </a:lnTo>
                  <a:lnTo>
                    <a:pt x="16496" y="4870"/>
                  </a:lnTo>
                  <a:lnTo>
                    <a:pt x="16566" y="4595"/>
                  </a:lnTo>
                  <a:lnTo>
                    <a:pt x="16148" y="3979"/>
                  </a:lnTo>
                  <a:lnTo>
                    <a:pt x="9156" y="0"/>
                  </a:lnTo>
                  <a:close/>
                </a:path>
              </a:pathLst>
            </a:custGeom>
            <a:solidFill>
              <a:srgbClr val="CCD4DA"/>
            </a:solidFill>
            <a:ln w="12700" cap="flat">
              <a:noFill/>
              <a:miter lim="400000"/>
            </a:ln>
            <a:effectLst/>
          </p:spPr>
          <p:txBody>
            <a:bodyPr wrap="square" lIns="0" tIns="0" rIns="0" bIns="0" numCol="1" anchor="ctr">
              <a:noAutofit/>
            </a:bodyPr>
            <a:lstStyle/>
            <a:p>
              <a:pPr defTabSz="342900">
                <a:lnSpc>
                  <a:spcPct val="100000"/>
                </a:lnSpc>
                <a:spcBef>
                  <a:spcPts val="0"/>
                </a:spcBef>
                <a:defRPr sz="1400">
                  <a:latin typeface="Arial"/>
                  <a:ea typeface="Arial"/>
                  <a:cs typeface="Arial"/>
                  <a:sym typeface="Arial"/>
                </a:defRPr>
              </a:pPr>
              <a:endParaRPr sz="525"/>
            </a:p>
          </p:txBody>
        </p:sp>
        <p:sp>
          <p:nvSpPr>
            <p:cNvPr id="214" name="Google Shape;10621;p32">
              <a:extLst>
                <a:ext uri="{FF2B5EF4-FFF2-40B4-BE49-F238E27FC236}">
                  <a16:creationId xmlns:a16="http://schemas.microsoft.com/office/drawing/2014/main" id="{31D553E6-C0B1-4E1C-3728-7F39E1E5755E}"/>
                </a:ext>
              </a:extLst>
            </p:cNvPr>
            <p:cNvSpPr/>
            <p:nvPr/>
          </p:nvSpPr>
          <p:spPr>
            <a:xfrm>
              <a:off x="13528327" y="8823320"/>
              <a:ext cx="146293" cy="114660"/>
            </a:xfrm>
            <a:custGeom>
              <a:avLst/>
              <a:gdLst/>
              <a:ahLst/>
              <a:cxnLst>
                <a:cxn ang="0">
                  <a:pos x="wd2" y="hd2"/>
                </a:cxn>
                <a:cxn ang="5400000">
                  <a:pos x="wd2" y="hd2"/>
                </a:cxn>
                <a:cxn ang="10800000">
                  <a:pos x="wd2" y="hd2"/>
                </a:cxn>
                <a:cxn ang="16200000">
                  <a:pos x="wd2" y="hd2"/>
                </a:cxn>
              </a:cxnLst>
              <a:rect l="0" t="0" r="r" b="b"/>
              <a:pathLst>
                <a:path w="21600" h="21600" extrusionOk="0">
                  <a:moveTo>
                    <a:pt x="14652" y="0"/>
                  </a:moveTo>
                  <a:lnTo>
                    <a:pt x="14652" y="1864"/>
                  </a:lnTo>
                  <a:lnTo>
                    <a:pt x="13491" y="2807"/>
                  </a:lnTo>
                  <a:lnTo>
                    <a:pt x="11961" y="2807"/>
                  </a:lnTo>
                  <a:lnTo>
                    <a:pt x="11187" y="1864"/>
                  </a:lnTo>
                  <a:lnTo>
                    <a:pt x="10026" y="921"/>
                  </a:lnTo>
                  <a:lnTo>
                    <a:pt x="8109" y="2807"/>
                  </a:lnTo>
                  <a:lnTo>
                    <a:pt x="6948" y="3278"/>
                  </a:lnTo>
                  <a:lnTo>
                    <a:pt x="6174" y="2807"/>
                  </a:lnTo>
                  <a:lnTo>
                    <a:pt x="3852" y="5164"/>
                  </a:lnTo>
                  <a:lnTo>
                    <a:pt x="1935" y="7971"/>
                  </a:lnTo>
                  <a:lnTo>
                    <a:pt x="0" y="16436"/>
                  </a:lnTo>
                  <a:lnTo>
                    <a:pt x="0" y="18322"/>
                  </a:lnTo>
                  <a:lnTo>
                    <a:pt x="3852" y="18322"/>
                  </a:lnTo>
                  <a:lnTo>
                    <a:pt x="5013" y="20657"/>
                  </a:lnTo>
                  <a:lnTo>
                    <a:pt x="6174" y="21600"/>
                  </a:lnTo>
                  <a:lnTo>
                    <a:pt x="7335" y="20657"/>
                  </a:lnTo>
                  <a:lnTo>
                    <a:pt x="7722" y="20657"/>
                  </a:lnTo>
                  <a:lnTo>
                    <a:pt x="8865" y="21600"/>
                  </a:lnTo>
                  <a:lnTo>
                    <a:pt x="11187" y="20657"/>
                  </a:lnTo>
                  <a:lnTo>
                    <a:pt x="11187" y="19242"/>
                  </a:lnTo>
                  <a:lnTo>
                    <a:pt x="12735" y="15021"/>
                  </a:lnTo>
                  <a:lnTo>
                    <a:pt x="11961" y="12686"/>
                  </a:lnTo>
                  <a:lnTo>
                    <a:pt x="13122" y="12686"/>
                  </a:lnTo>
                  <a:lnTo>
                    <a:pt x="13878" y="14078"/>
                  </a:lnTo>
                  <a:lnTo>
                    <a:pt x="15039" y="14078"/>
                  </a:lnTo>
                  <a:lnTo>
                    <a:pt x="15813" y="16436"/>
                  </a:lnTo>
                  <a:lnTo>
                    <a:pt x="16974" y="16907"/>
                  </a:lnTo>
                  <a:lnTo>
                    <a:pt x="16974" y="18322"/>
                  </a:lnTo>
                  <a:lnTo>
                    <a:pt x="17361" y="18793"/>
                  </a:lnTo>
                  <a:lnTo>
                    <a:pt x="18504" y="18793"/>
                  </a:lnTo>
                  <a:lnTo>
                    <a:pt x="19665" y="18322"/>
                  </a:lnTo>
                  <a:lnTo>
                    <a:pt x="20826" y="16907"/>
                  </a:lnTo>
                  <a:lnTo>
                    <a:pt x="20826" y="15021"/>
                  </a:lnTo>
                  <a:lnTo>
                    <a:pt x="21600" y="13607"/>
                  </a:lnTo>
                  <a:lnTo>
                    <a:pt x="21213" y="11272"/>
                  </a:lnTo>
                  <a:lnTo>
                    <a:pt x="20439" y="7028"/>
                  </a:lnTo>
                  <a:lnTo>
                    <a:pt x="19278" y="5164"/>
                  </a:lnTo>
                  <a:lnTo>
                    <a:pt x="19278" y="4221"/>
                  </a:lnTo>
                  <a:lnTo>
                    <a:pt x="17748" y="2335"/>
                  </a:lnTo>
                  <a:lnTo>
                    <a:pt x="16587" y="449"/>
                  </a:lnTo>
                  <a:lnTo>
                    <a:pt x="16587" y="0"/>
                  </a:lnTo>
                  <a:close/>
                </a:path>
              </a:pathLst>
            </a:custGeom>
            <a:solidFill>
              <a:srgbClr val="CCD4DA"/>
            </a:solidFill>
            <a:ln w="12700" cap="flat">
              <a:noFill/>
              <a:miter lim="400000"/>
            </a:ln>
            <a:effectLst/>
          </p:spPr>
          <p:txBody>
            <a:bodyPr wrap="square" lIns="0" tIns="0" rIns="0" bIns="0" numCol="1" anchor="ctr">
              <a:noAutofit/>
            </a:bodyPr>
            <a:lstStyle/>
            <a:p>
              <a:pPr defTabSz="342900">
                <a:lnSpc>
                  <a:spcPct val="100000"/>
                </a:lnSpc>
                <a:spcBef>
                  <a:spcPts val="0"/>
                </a:spcBef>
                <a:defRPr sz="1400">
                  <a:latin typeface="Arial"/>
                  <a:ea typeface="Arial"/>
                  <a:cs typeface="Arial"/>
                  <a:sym typeface="Arial"/>
                </a:defRPr>
              </a:pPr>
              <a:endParaRPr sz="525"/>
            </a:p>
          </p:txBody>
        </p:sp>
        <p:sp>
          <p:nvSpPr>
            <p:cNvPr id="215" name="Google Shape;10622;p32">
              <a:extLst>
                <a:ext uri="{FF2B5EF4-FFF2-40B4-BE49-F238E27FC236}">
                  <a16:creationId xmlns:a16="http://schemas.microsoft.com/office/drawing/2014/main" id="{0C9460DE-1FC4-EC22-F98B-DC4D1AA30148}"/>
                </a:ext>
              </a:extLst>
            </p:cNvPr>
            <p:cNvSpPr/>
            <p:nvPr/>
          </p:nvSpPr>
          <p:spPr>
            <a:xfrm>
              <a:off x="13528327" y="8890668"/>
              <a:ext cx="143672" cy="166989"/>
            </a:xfrm>
            <a:custGeom>
              <a:avLst/>
              <a:gdLst/>
              <a:ahLst/>
              <a:cxnLst>
                <a:cxn ang="0">
                  <a:pos x="wd2" y="hd2"/>
                </a:cxn>
                <a:cxn ang="5400000">
                  <a:pos x="wd2" y="hd2"/>
                </a:cxn>
                <a:cxn ang="10800000">
                  <a:pos x="wd2" y="hd2"/>
                </a:cxn>
                <a:cxn ang="16200000">
                  <a:pos x="wd2" y="hd2"/>
                </a:cxn>
              </a:cxnLst>
              <a:rect l="0" t="0" r="r" b="b"/>
              <a:pathLst>
                <a:path w="21600" h="21600" extrusionOk="0">
                  <a:moveTo>
                    <a:pt x="12179" y="0"/>
                  </a:moveTo>
                  <a:lnTo>
                    <a:pt x="12968" y="1603"/>
                  </a:lnTo>
                  <a:lnTo>
                    <a:pt x="11391" y="4502"/>
                  </a:lnTo>
                  <a:lnTo>
                    <a:pt x="11391" y="5473"/>
                  </a:lnTo>
                  <a:lnTo>
                    <a:pt x="9027" y="6121"/>
                  </a:lnTo>
                  <a:lnTo>
                    <a:pt x="7863" y="5473"/>
                  </a:lnTo>
                  <a:lnTo>
                    <a:pt x="7469" y="5473"/>
                  </a:lnTo>
                  <a:lnTo>
                    <a:pt x="6287" y="6121"/>
                  </a:lnTo>
                  <a:lnTo>
                    <a:pt x="5104" y="5473"/>
                  </a:lnTo>
                  <a:lnTo>
                    <a:pt x="3922" y="3870"/>
                  </a:lnTo>
                  <a:lnTo>
                    <a:pt x="0" y="3870"/>
                  </a:lnTo>
                  <a:lnTo>
                    <a:pt x="0" y="4826"/>
                  </a:lnTo>
                  <a:lnTo>
                    <a:pt x="1182" y="6445"/>
                  </a:lnTo>
                  <a:lnTo>
                    <a:pt x="1576" y="8696"/>
                  </a:lnTo>
                  <a:lnTo>
                    <a:pt x="1576" y="10962"/>
                  </a:lnTo>
                  <a:lnTo>
                    <a:pt x="3528" y="21600"/>
                  </a:lnTo>
                  <a:lnTo>
                    <a:pt x="9027" y="21600"/>
                  </a:lnTo>
                  <a:lnTo>
                    <a:pt x="12179" y="20644"/>
                  </a:lnTo>
                  <a:lnTo>
                    <a:pt x="14131" y="18378"/>
                  </a:lnTo>
                  <a:lnTo>
                    <a:pt x="17284" y="15803"/>
                  </a:lnTo>
                  <a:lnTo>
                    <a:pt x="18072" y="15155"/>
                  </a:lnTo>
                  <a:lnTo>
                    <a:pt x="19630" y="13860"/>
                  </a:lnTo>
                  <a:lnTo>
                    <a:pt x="21600" y="12257"/>
                  </a:lnTo>
                  <a:lnTo>
                    <a:pt x="21600" y="10962"/>
                  </a:lnTo>
                  <a:lnTo>
                    <a:pt x="21206" y="8063"/>
                  </a:lnTo>
                  <a:lnTo>
                    <a:pt x="19630" y="8063"/>
                  </a:lnTo>
                  <a:lnTo>
                    <a:pt x="19630" y="7092"/>
                  </a:lnTo>
                  <a:lnTo>
                    <a:pt x="17678" y="6445"/>
                  </a:lnTo>
                  <a:lnTo>
                    <a:pt x="17678" y="5473"/>
                  </a:lnTo>
                  <a:lnTo>
                    <a:pt x="17284" y="4502"/>
                  </a:lnTo>
                  <a:lnTo>
                    <a:pt x="17284" y="2899"/>
                  </a:lnTo>
                  <a:lnTo>
                    <a:pt x="16101" y="2575"/>
                  </a:lnTo>
                  <a:lnTo>
                    <a:pt x="15313" y="956"/>
                  </a:lnTo>
                  <a:lnTo>
                    <a:pt x="14131" y="956"/>
                  </a:lnTo>
                  <a:lnTo>
                    <a:pt x="13362" y="0"/>
                  </a:lnTo>
                  <a:close/>
                </a:path>
              </a:pathLst>
            </a:custGeom>
            <a:solidFill>
              <a:srgbClr val="CCD4DA"/>
            </a:solidFill>
            <a:ln w="12700" cap="flat">
              <a:noFill/>
              <a:miter lim="400000"/>
            </a:ln>
            <a:effectLst/>
          </p:spPr>
          <p:txBody>
            <a:bodyPr wrap="square" lIns="0" tIns="0" rIns="0" bIns="0" numCol="1" anchor="ctr">
              <a:noAutofit/>
            </a:bodyPr>
            <a:lstStyle/>
            <a:p>
              <a:pPr defTabSz="342900">
                <a:lnSpc>
                  <a:spcPct val="100000"/>
                </a:lnSpc>
                <a:spcBef>
                  <a:spcPts val="0"/>
                </a:spcBef>
                <a:defRPr sz="1400">
                  <a:latin typeface="Arial"/>
                  <a:ea typeface="Arial"/>
                  <a:cs typeface="Arial"/>
                  <a:sym typeface="Arial"/>
                </a:defRPr>
              </a:pPr>
              <a:endParaRPr sz="525"/>
            </a:p>
          </p:txBody>
        </p:sp>
        <p:sp>
          <p:nvSpPr>
            <p:cNvPr id="216" name="Google Shape;10617;p32">
              <a:extLst>
                <a:ext uri="{FF2B5EF4-FFF2-40B4-BE49-F238E27FC236}">
                  <a16:creationId xmlns:a16="http://schemas.microsoft.com/office/drawing/2014/main" id="{1C131085-DCD5-C38B-67E4-28064E819888}"/>
                </a:ext>
              </a:extLst>
            </p:cNvPr>
            <p:cNvSpPr/>
            <p:nvPr/>
          </p:nvSpPr>
          <p:spPr>
            <a:xfrm>
              <a:off x="12105022" y="8596387"/>
              <a:ext cx="146283" cy="89752"/>
            </a:xfrm>
            <a:custGeom>
              <a:avLst/>
              <a:gdLst/>
              <a:ahLst/>
              <a:cxnLst>
                <a:cxn ang="0">
                  <a:pos x="wd2" y="hd2"/>
                </a:cxn>
                <a:cxn ang="5400000">
                  <a:pos x="wd2" y="hd2"/>
                </a:cxn>
                <a:cxn ang="10800000">
                  <a:pos x="wd2" y="hd2"/>
                </a:cxn>
                <a:cxn ang="16200000">
                  <a:pos x="wd2" y="hd2"/>
                </a:cxn>
              </a:cxnLst>
              <a:rect l="0" t="0" r="r" b="b"/>
              <a:pathLst>
                <a:path w="21600" h="21600" extrusionOk="0">
                  <a:moveTo>
                    <a:pt x="7317" y="0"/>
                  </a:moveTo>
                  <a:lnTo>
                    <a:pt x="5787" y="574"/>
                  </a:lnTo>
                  <a:lnTo>
                    <a:pt x="5400" y="1176"/>
                  </a:lnTo>
                  <a:lnTo>
                    <a:pt x="6174" y="4188"/>
                  </a:lnTo>
                  <a:lnTo>
                    <a:pt x="3078" y="9581"/>
                  </a:lnTo>
                  <a:lnTo>
                    <a:pt x="0" y="17986"/>
                  </a:lnTo>
                  <a:lnTo>
                    <a:pt x="3078" y="19793"/>
                  </a:lnTo>
                  <a:lnTo>
                    <a:pt x="3078" y="20998"/>
                  </a:lnTo>
                  <a:lnTo>
                    <a:pt x="3852" y="21600"/>
                  </a:lnTo>
                  <a:lnTo>
                    <a:pt x="5400" y="19793"/>
                  </a:lnTo>
                  <a:lnTo>
                    <a:pt x="6930" y="19190"/>
                  </a:lnTo>
                  <a:lnTo>
                    <a:pt x="7317" y="19793"/>
                  </a:lnTo>
                  <a:lnTo>
                    <a:pt x="21600" y="19793"/>
                  </a:lnTo>
                  <a:lnTo>
                    <a:pt x="21600" y="574"/>
                  </a:lnTo>
                  <a:lnTo>
                    <a:pt x="9252" y="574"/>
                  </a:lnTo>
                  <a:lnTo>
                    <a:pt x="8865" y="0"/>
                  </a:lnTo>
                  <a:close/>
                </a:path>
              </a:pathLst>
            </a:custGeom>
            <a:solidFill>
              <a:srgbClr val="CCD4DA"/>
            </a:solidFill>
            <a:ln w="12700" cap="flat">
              <a:noFill/>
              <a:miter lim="400000"/>
            </a:ln>
            <a:effectLst/>
          </p:spPr>
          <p:txBody>
            <a:bodyPr wrap="square" lIns="0" tIns="0" rIns="0" bIns="0" numCol="1" anchor="ctr">
              <a:noAutofit/>
            </a:bodyPr>
            <a:lstStyle/>
            <a:p>
              <a:pPr defTabSz="342900">
                <a:lnSpc>
                  <a:spcPct val="100000"/>
                </a:lnSpc>
                <a:spcBef>
                  <a:spcPts val="0"/>
                </a:spcBef>
                <a:defRPr sz="1400">
                  <a:latin typeface="Arial"/>
                  <a:ea typeface="Arial"/>
                  <a:cs typeface="Arial"/>
                  <a:sym typeface="Arial"/>
                </a:defRPr>
              </a:pPr>
              <a:endParaRPr sz="525"/>
            </a:p>
          </p:txBody>
        </p:sp>
        <p:sp>
          <p:nvSpPr>
            <p:cNvPr id="217" name="Google Shape;10623;p32">
              <a:extLst>
                <a:ext uri="{FF2B5EF4-FFF2-40B4-BE49-F238E27FC236}">
                  <a16:creationId xmlns:a16="http://schemas.microsoft.com/office/drawing/2014/main" id="{CE6F418A-0D88-7702-0F14-56AF325E950B}"/>
                </a:ext>
              </a:extLst>
            </p:cNvPr>
            <p:cNvSpPr/>
            <p:nvPr/>
          </p:nvSpPr>
          <p:spPr>
            <a:xfrm>
              <a:off x="12308725" y="8374345"/>
              <a:ext cx="1376376" cy="1301786"/>
            </a:xfrm>
            <a:custGeom>
              <a:avLst/>
              <a:gdLst/>
              <a:ahLst/>
              <a:cxnLst>
                <a:cxn ang="0">
                  <a:pos x="wd2" y="hd2"/>
                </a:cxn>
                <a:cxn ang="5400000">
                  <a:pos x="wd2" y="hd2"/>
                </a:cxn>
                <a:cxn ang="10800000">
                  <a:pos x="wd2" y="hd2"/>
                </a:cxn>
                <a:cxn ang="16200000">
                  <a:pos x="wd2" y="hd2"/>
                </a:cxn>
              </a:cxnLst>
              <a:rect l="0" t="0" r="r" b="b"/>
              <a:pathLst>
                <a:path w="21600" h="21600" extrusionOk="0">
                  <a:moveTo>
                    <a:pt x="15083" y="0"/>
                  </a:moveTo>
                  <a:lnTo>
                    <a:pt x="15083" y="83"/>
                  </a:lnTo>
                  <a:lnTo>
                    <a:pt x="15165" y="166"/>
                  </a:lnTo>
                  <a:lnTo>
                    <a:pt x="15001" y="374"/>
                  </a:lnTo>
                  <a:lnTo>
                    <a:pt x="14836" y="374"/>
                  </a:lnTo>
                  <a:lnTo>
                    <a:pt x="14672" y="415"/>
                  </a:lnTo>
                  <a:lnTo>
                    <a:pt x="14427" y="415"/>
                  </a:lnTo>
                  <a:lnTo>
                    <a:pt x="14262" y="496"/>
                  </a:lnTo>
                  <a:lnTo>
                    <a:pt x="14180" y="496"/>
                  </a:lnTo>
                  <a:lnTo>
                    <a:pt x="14139" y="374"/>
                  </a:lnTo>
                  <a:lnTo>
                    <a:pt x="14059" y="374"/>
                  </a:lnTo>
                  <a:lnTo>
                    <a:pt x="14017" y="291"/>
                  </a:lnTo>
                  <a:lnTo>
                    <a:pt x="13853" y="249"/>
                  </a:lnTo>
                  <a:lnTo>
                    <a:pt x="13402" y="455"/>
                  </a:lnTo>
                  <a:lnTo>
                    <a:pt x="13238" y="579"/>
                  </a:lnTo>
                  <a:lnTo>
                    <a:pt x="13155" y="663"/>
                  </a:lnTo>
                  <a:lnTo>
                    <a:pt x="12705" y="704"/>
                  </a:lnTo>
                  <a:lnTo>
                    <a:pt x="12540" y="787"/>
                  </a:lnTo>
                  <a:lnTo>
                    <a:pt x="12378" y="621"/>
                  </a:lnTo>
                  <a:lnTo>
                    <a:pt x="12172" y="579"/>
                  </a:lnTo>
                  <a:lnTo>
                    <a:pt x="11968" y="579"/>
                  </a:lnTo>
                  <a:lnTo>
                    <a:pt x="11804" y="787"/>
                  </a:lnTo>
                  <a:lnTo>
                    <a:pt x="11598" y="993"/>
                  </a:lnTo>
                  <a:lnTo>
                    <a:pt x="11680" y="1076"/>
                  </a:lnTo>
                  <a:lnTo>
                    <a:pt x="11763" y="1200"/>
                  </a:lnTo>
                  <a:lnTo>
                    <a:pt x="11722" y="1284"/>
                  </a:lnTo>
                  <a:lnTo>
                    <a:pt x="11475" y="1325"/>
                  </a:lnTo>
                  <a:lnTo>
                    <a:pt x="11353" y="1284"/>
                  </a:lnTo>
                  <a:lnTo>
                    <a:pt x="11107" y="1242"/>
                  </a:lnTo>
                  <a:lnTo>
                    <a:pt x="10903" y="1117"/>
                  </a:lnTo>
                  <a:lnTo>
                    <a:pt x="10738" y="1117"/>
                  </a:lnTo>
                  <a:lnTo>
                    <a:pt x="10574" y="1242"/>
                  </a:lnTo>
                  <a:lnTo>
                    <a:pt x="10450" y="1200"/>
                  </a:lnTo>
                  <a:lnTo>
                    <a:pt x="10164" y="1200"/>
                  </a:lnTo>
                  <a:lnTo>
                    <a:pt x="9918" y="1034"/>
                  </a:lnTo>
                  <a:lnTo>
                    <a:pt x="9673" y="1076"/>
                  </a:lnTo>
                  <a:lnTo>
                    <a:pt x="9632" y="993"/>
                  </a:lnTo>
                  <a:lnTo>
                    <a:pt x="9302" y="704"/>
                  </a:lnTo>
                  <a:lnTo>
                    <a:pt x="9140" y="663"/>
                  </a:lnTo>
                  <a:lnTo>
                    <a:pt x="8811" y="415"/>
                  </a:lnTo>
                  <a:lnTo>
                    <a:pt x="8689" y="374"/>
                  </a:lnTo>
                  <a:lnTo>
                    <a:pt x="8525" y="249"/>
                  </a:lnTo>
                  <a:lnTo>
                    <a:pt x="8401" y="249"/>
                  </a:lnTo>
                  <a:lnTo>
                    <a:pt x="8401" y="374"/>
                  </a:lnTo>
                  <a:lnTo>
                    <a:pt x="8198" y="291"/>
                  </a:lnTo>
                  <a:lnTo>
                    <a:pt x="8033" y="496"/>
                  </a:lnTo>
                  <a:lnTo>
                    <a:pt x="7869" y="496"/>
                  </a:lnTo>
                  <a:lnTo>
                    <a:pt x="7786" y="579"/>
                  </a:lnTo>
                  <a:lnTo>
                    <a:pt x="7786" y="704"/>
                  </a:lnTo>
                  <a:lnTo>
                    <a:pt x="7665" y="870"/>
                  </a:lnTo>
                  <a:lnTo>
                    <a:pt x="7665" y="993"/>
                  </a:lnTo>
                  <a:lnTo>
                    <a:pt x="7583" y="1076"/>
                  </a:lnTo>
                  <a:lnTo>
                    <a:pt x="7418" y="1076"/>
                  </a:lnTo>
                  <a:lnTo>
                    <a:pt x="7418" y="1200"/>
                  </a:lnTo>
                  <a:lnTo>
                    <a:pt x="7624" y="1450"/>
                  </a:lnTo>
                  <a:lnTo>
                    <a:pt x="7500" y="1531"/>
                  </a:lnTo>
                  <a:lnTo>
                    <a:pt x="7459" y="1697"/>
                  </a:lnTo>
                  <a:lnTo>
                    <a:pt x="7459" y="1946"/>
                  </a:lnTo>
                  <a:lnTo>
                    <a:pt x="7583" y="2152"/>
                  </a:lnTo>
                  <a:lnTo>
                    <a:pt x="7583" y="2648"/>
                  </a:lnTo>
                  <a:lnTo>
                    <a:pt x="7377" y="2731"/>
                  </a:lnTo>
                  <a:lnTo>
                    <a:pt x="7295" y="2939"/>
                  </a:lnTo>
                  <a:lnTo>
                    <a:pt x="6803" y="3560"/>
                  </a:lnTo>
                  <a:lnTo>
                    <a:pt x="6885" y="3973"/>
                  </a:lnTo>
                  <a:lnTo>
                    <a:pt x="6844" y="4222"/>
                  </a:lnTo>
                  <a:lnTo>
                    <a:pt x="6844" y="4511"/>
                  </a:lnTo>
                  <a:lnTo>
                    <a:pt x="6638" y="4719"/>
                  </a:lnTo>
                  <a:lnTo>
                    <a:pt x="6638" y="5174"/>
                  </a:lnTo>
                  <a:lnTo>
                    <a:pt x="6599" y="5545"/>
                  </a:lnTo>
                  <a:lnTo>
                    <a:pt x="6638" y="5587"/>
                  </a:lnTo>
                  <a:lnTo>
                    <a:pt x="6599" y="5876"/>
                  </a:lnTo>
                  <a:lnTo>
                    <a:pt x="6435" y="6000"/>
                  </a:lnTo>
                  <a:lnTo>
                    <a:pt x="6352" y="6374"/>
                  </a:lnTo>
                  <a:lnTo>
                    <a:pt x="6352" y="6704"/>
                  </a:lnTo>
                  <a:lnTo>
                    <a:pt x="5984" y="7325"/>
                  </a:lnTo>
                  <a:lnTo>
                    <a:pt x="5779" y="7408"/>
                  </a:lnTo>
                  <a:lnTo>
                    <a:pt x="5573" y="7531"/>
                  </a:lnTo>
                  <a:lnTo>
                    <a:pt x="5410" y="7489"/>
                  </a:lnTo>
                  <a:lnTo>
                    <a:pt x="5163" y="7697"/>
                  </a:lnTo>
                  <a:lnTo>
                    <a:pt x="4960" y="7946"/>
                  </a:lnTo>
                  <a:lnTo>
                    <a:pt x="4960" y="8235"/>
                  </a:lnTo>
                  <a:lnTo>
                    <a:pt x="4590" y="8567"/>
                  </a:lnTo>
                  <a:lnTo>
                    <a:pt x="4507" y="8773"/>
                  </a:lnTo>
                  <a:lnTo>
                    <a:pt x="4548" y="9145"/>
                  </a:lnTo>
                  <a:lnTo>
                    <a:pt x="4590" y="9186"/>
                  </a:lnTo>
                  <a:lnTo>
                    <a:pt x="4548" y="9807"/>
                  </a:lnTo>
                  <a:lnTo>
                    <a:pt x="4507" y="10139"/>
                  </a:lnTo>
                  <a:lnTo>
                    <a:pt x="4507" y="10345"/>
                  </a:lnTo>
                  <a:lnTo>
                    <a:pt x="4304" y="10636"/>
                  </a:lnTo>
                  <a:lnTo>
                    <a:pt x="4098" y="10719"/>
                  </a:lnTo>
                  <a:lnTo>
                    <a:pt x="3933" y="10842"/>
                  </a:lnTo>
                  <a:lnTo>
                    <a:pt x="3812" y="11008"/>
                  </a:lnTo>
                  <a:lnTo>
                    <a:pt x="3361" y="11463"/>
                  </a:lnTo>
                  <a:lnTo>
                    <a:pt x="3197" y="11670"/>
                  </a:lnTo>
                  <a:lnTo>
                    <a:pt x="2950" y="11834"/>
                  </a:lnTo>
                  <a:lnTo>
                    <a:pt x="2705" y="11670"/>
                  </a:lnTo>
                  <a:lnTo>
                    <a:pt x="2582" y="11463"/>
                  </a:lnTo>
                  <a:lnTo>
                    <a:pt x="2541" y="11421"/>
                  </a:lnTo>
                  <a:lnTo>
                    <a:pt x="2705" y="11174"/>
                  </a:lnTo>
                  <a:lnTo>
                    <a:pt x="2705" y="11049"/>
                  </a:lnTo>
                  <a:lnTo>
                    <a:pt x="2335" y="11174"/>
                  </a:lnTo>
                  <a:lnTo>
                    <a:pt x="2131" y="11379"/>
                  </a:lnTo>
                  <a:lnTo>
                    <a:pt x="1967" y="11338"/>
                  </a:lnTo>
                  <a:lnTo>
                    <a:pt x="1843" y="11379"/>
                  </a:lnTo>
                  <a:lnTo>
                    <a:pt x="1843" y="11587"/>
                  </a:lnTo>
                  <a:lnTo>
                    <a:pt x="1681" y="11753"/>
                  </a:lnTo>
                  <a:lnTo>
                    <a:pt x="1475" y="11753"/>
                  </a:lnTo>
                  <a:lnTo>
                    <a:pt x="1475" y="11629"/>
                  </a:lnTo>
                  <a:lnTo>
                    <a:pt x="1434" y="11546"/>
                  </a:lnTo>
                  <a:lnTo>
                    <a:pt x="1230" y="11629"/>
                  </a:lnTo>
                  <a:lnTo>
                    <a:pt x="1107" y="11587"/>
                  </a:lnTo>
                  <a:lnTo>
                    <a:pt x="860" y="11834"/>
                  </a:lnTo>
                  <a:lnTo>
                    <a:pt x="615" y="12042"/>
                  </a:lnTo>
                  <a:lnTo>
                    <a:pt x="492" y="12167"/>
                  </a:lnTo>
                  <a:lnTo>
                    <a:pt x="533" y="12580"/>
                  </a:lnTo>
                  <a:lnTo>
                    <a:pt x="409" y="12704"/>
                  </a:lnTo>
                  <a:lnTo>
                    <a:pt x="204" y="12704"/>
                  </a:lnTo>
                  <a:lnTo>
                    <a:pt x="0" y="12871"/>
                  </a:lnTo>
                  <a:lnTo>
                    <a:pt x="41" y="12993"/>
                  </a:lnTo>
                  <a:lnTo>
                    <a:pt x="409" y="13035"/>
                  </a:lnTo>
                  <a:lnTo>
                    <a:pt x="492" y="13118"/>
                  </a:lnTo>
                  <a:lnTo>
                    <a:pt x="533" y="13118"/>
                  </a:lnTo>
                  <a:lnTo>
                    <a:pt x="533" y="13076"/>
                  </a:lnTo>
                  <a:lnTo>
                    <a:pt x="615" y="13035"/>
                  </a:lnTo>
                  <a:lnTo>
                    <a:pt x="737" y="13035"/>
                  </a:lnTo>
                  <a:lnTo>
                    <a:pt x="942" y="12993"/>
                  </a:lnTo>
                  <a:lnTo>
                    <a:pt x="1107" y="12910"/>
                  </a:lnTo>
                  <a:lnTo>
                    <a:pt x="2458" y="12910"/>
                  </a:lnTo>
                  <a:lnTo>
                    <a:pt x="2787" y="12993"/>
                  </a:lnTo>
                  <a:lnTo>
                    <a:pt x="3197" y="12910"/>
                  </a:lnTo>
                  <a:lnTo>
                    <a:pt x="5163" y="12910"/>
                  </a:lnTo>
                  <a:lnTo>
                    <a:pt x="5163" y="13284"/>
                  </a:lnTo>
                  <a:lnTo>
                    <a:pt x="5246" y="13409"/>
                  </a:lnTo>
                  <a:lnTo>
                    <a:pt x="5328" y="13531"/>
                  </a:lnTo>
                  <a:lnTo>
                    <a:pt x="5246" y="13656"/>
                  </a:lnTo>
                  <a:lnTo>
                    <a:pt x="5246" y="13822"/>
                  </a:lnTo>
                  <a:lnTo>
                    <a:pt x="5369" y="14028"/>
                  </a:lnTo>
                  <a:lnTo>
                    <a:pt x="5410" y="14277"/>
                  </a:lnTo>
                  <a:lnTo>
                    <a:pt x="5451" y="14360"/>
                  </a:lnTo>
                  <a:lnTo>
                    <a:pt x="5451" y="14526"/>
                  </a:lnTo>
                  <a:lnTo>
                    <a:pt x="5573" y="14565"/>
                  </a:lnTo>
                  <a:lnTo>
                    <a:pt x="5655" y="14732"/>
                  </a:lnTo>
                  <a:lnTo>
                    <a:pt x="5820" y="14939"/>
                  </a:lnTo>
                  <a:lnTo>
                    <a:pt x="5861" y="15353"/>
                  </a:lnTo>
                  <a:lnTo>
                    <a:pt x="5984" y="15394"/>
                  </a:lnTo>
                  <a:lnTo>
                    <a:pt x="6270" y="15394"/>
                  </a:lnTo>
                  <a:lnTo>
                    <a:pt x="6476" y="15353"/>
                  </a:lnTo>
                  <a:lnTo>
                    <a:pt x="6638" y="15394"/>
                  </a:lnTo>
                  <a:lnTo>
                    <a:pt x="7009" y="15477"/>
                  </a:lnTo>
                  <a:lnTo>
                    <a:pt x="7171" y="15353"/>
                  </a:lnTo>
                  <a:lnTo>
                    <a:pt x="8033" y="15311"/>
                  </a:lnTo>
                  <a:lnTo>
                    <a:pt x="8033" y="14981"/>
                  </a:lnTo>
                  <a:lnTo>
                    <a:pt x="7992" y="14773"/>
                  </a:lnTo>
                  <a:lnTo>
                    <a:pt x="8074" y="14732"/>
                  </a:lnTo>
                  <a:lnTo>
                    <a:pt x="8198" y="14526"/>
                  </a:lnTo>
                  <a:lnTo>
                    <a:pt x="8198" y="14235"/>
                  </a:lnTo>
                  <a:lnTo>
                    <a:pt x="9302" y="14152"/>
                  </a:lnTo>
                  <a:lnTo>
                    <a:pt x="9302" y="14069"/>
                  </a:lnTo>
                  <a:lnTo>
                    <a:pt x="9673" y="14111"/>
                  </a:lnTo>
                  <a:lnTo>
                    <a:pt x="9632" y="14277"/>
                  </a:lnTo>
                  <a:lnTo>
                    <a:pt x="9549" y="14360"/>
                  </a:lnTo>
                  <a:lnTo>
                    <a:pt x="9632" y="14484"/>
                  </a:lnTo>
                  <a:lnTo>
                    <a:pt x="10903" y="14565"/>
                  </a:lnTo>
                  <a:lnTo>
                    <a:pt x="10942" y="14732"/>
                  </a:lnTo>
                  <a:lnTo>
                    <a:pt x="10942" y="15064"/>
                  </a:lnTo>
                  <a:lnTo>
                    <a:pt x="10862" y="15270"/>
                  </a:lnTo>
                  <a:lnTo>
                    <a:pt x="10779" y="15477"/>
                  </a:lnTo>
                  <a:lnTo>
                    <a:pt x="10903" y="15602"/>
                  </a:lnTo>
                  <a:lnTo>
                    <a:pt x="10903" y="15766"/>
                  </a:lnTo>
                  <a:lnTo>
                    <a:pt x="10862" y="15890"/>
                  </a:lnTo>
                  <a:lnTo>
                    <a:pt x="10862" y="15932"/>
                  </a:lnTo>
                  <a:lnTo>
                    <a:pt x="10903" y="16098"/>
                  </a:lnTo>
                  <a:lnTo>
                    <a:pt x="10903" y="16511"/>
                  </a:lnTo>
                  <a:lnTo>
                    <a:pt x="10779" y="16717"/>
                  </a:lnTo>
                  <a:lnTo>
                    <a:pt x="10903" y="16800"/>
                  </a:lnTo>
                  <a:lnTo>
                    <a:pt x="10903" y="16966"/>
                  </a:lnTo>
                  <a:lnTo>
                    <a:pt x="10983" y="17049"/>
                  </a:lnTo>
                  <a:lnTo>
                    <a:pt x="10983" y="17216"/>
                  </a:lnTo>
                  <a:lnTo>
                    <a:pt x="11065" y="17255"/>
                  </a:lnTo>
                  <a:lnTo>
                    <a:pt x="11107" y="17380"/>
                  </a:lnTo>
                  <a:lnTo>
                    <a:pt x="11189" y="17421"/>
                  </a:lnTo>
                  <a:lnTo>
                    <a:pt x="11271" y="17546"/>
                  </a:lnTo>
                  <a:lnTo>
                    <a:pt x="11189" y="17670"/>
                  </a:lnTo>
                  <a:lnTo>
                    <a:pt x="11189" y="17835"/>
                  </a:lnTo>
                  <a:lnTo>
                    <a:pt x="11353" y="17959"/>
                  </a:lnTo>
                  <a:lnTo>
                    <a:pt x="11353" y="18084"/>
                  </a:lnTo>
                  <a:lnTo>
                    <a:pt x="11312" y="18167"/>
                  </a:lnTo>
                  <a:lnTo>
                    <a:pt x="11312" y="18414"/>
                  </a:lnTo>
                  <a:lnTo>
                    <a:pt x="11475" y="18497"/>
                  </a:lnTo>
                  <a:lnTo>
                    <a:pt x="11395" y="18663"/>
                  </a:lnTo>
                  <a:lnTo>
                    <a:pt x="11395" y="18705"/>
                  </a:lnTo>
                  <a:lnTo>
                    <a:pt x="11312" y="18788"/>
                  </a:lnTo>
                  <a:lnTo>
                    <a:pt x="11312" y="19035"/>
                  </a:lnTo>
                  <a:lnTo>
                    <a:pt x="11353" y="19077"/>
                  </a:lnTo>
                  <a:lnTo>
                    <a:pt x="11475" y="19077"/>
                  </a:lnTo>
                  <a:lnTo>
                    <a:pt x="11557" y="19035"/>
                  </a:lnTo>
                  <a:lnTo>
                    <a:pt x="11680" y="18993"/>
                  </a:lnTo>
                  <a:lnTo>
                    <a:pt x="11722" y="18910"/>
                  </a:lnTo>
                  <a:lnTo>
                    <a:pt x="11804" y="18910"/>
                  </a:lnTo>
                  <a:lnTo>
                    <a:pt x="11968" y="19035"/>
                  </a:lnTo>
                  <a:lnTo>
                    <a:pt x="12090" y="19077"/>
                  </a:lnTo>
                  <a:lnTo>
                    <a:pt x="12378" y="19077"/>
                  </a:lnTo>
                  <a:lnTo>
                    <a:pt x="12501" y="19118"/>
                  </a:lnTo>
                  <a:lnTo>
                    <a:pt x="12582" y="19077"/>
                  </a:lnTo>
                  <a:lnTo>
                    <a:pt x="12746" y="19035"/>
                  </a:lnTo>
                  <a:lnTo>
                    <a:pt x="12911" y="18910"/>
                  </a:lnTo>
                  <a:lnTo>
                    <a:pt x="13114" y="18869"/>
                  </a:lnTo>
                  <a:lnTo>
                    <a:pt x="13320" y="18869"/>
                  </a:lnTo>
                  <a:lnTo>
                    <a:pt x="13402" y="18993"/>
                  </a:lnTo>
                  <a:lnTo>
                    <a:pt x="13526" y="18910"/>
                  </a:lnTo>
                  <a:lnTo>
                    <a:pt x="13729" y="19035"/>
                  </a:lnTo>
                  <a:lnTo>
                    <a:pt x="13771" y="19077"/>
                  </a:lnTo>
                  <a:lnTo>
                    <a:pt x="13771" y="19284"/>
                  </a:lnTo>
                  <a:lnTo>
                    <a:pt x="13812" y="19326"/>
                  </a:lnTo>
                  <a:lnTo>
                    <a:pt x="13853" y="19409"/>
                  </a:lnTo>
                  <a:lnTo>
                    <a:pt x="14017" y="19284"/>
                  </a:lnTo>
                  <a:lnTo>
                    <a:pt x="14180" y="19201"/>
                  </a:lnTo>
                  <a:lnTo>
                    <a:pt x="14345" y="19201"/>
                  </a:lnTo>
                  <a:lnTo>
                    <a:pt x="14386" y="19118"/>
                  </a:lnTo>
                  <a:lnTo>
                    <a:pt x="14672" y="19035"/>
                  </a:lnTo>
                  <a:lnTo>
                    <a:pt x="14795" y="19035"/>
                  </a:lnTo>
                  <a:lnTo>
                    <a:pt x="14795" y="19284"/>
                  </a:lnTo>
                  <a:lnTo>
                    <a:pt x="14836" y="19409"/>
                  </a:lnTo>
                  <a:lnTo>
                    <a:pt x="14836" y="19656"/>
                  </a:lnTo>
                  <a:lnTo>
                    <a:pt x="14960" y="19656"/>
                  </a:lnTo>
                  <a:lnTo>
                    <a:pt x="15165" y="19739"/>
                  </a:lnTo>
                  <a:lnTo>
                    <a:pt x="15246" y="19739"/>
                  </a:lnTo>
                  <a:lnTo>
                    <a:pt x="15492" y="19905"/>
                  </a:lnTo>
                  <a:lnTo>
                    <a:pt x="15778" y="19947"/>
                  </a:lnTo>
                  <a:lnTo>
                    <a:pt x="16025" y="20028"/>
                  </a:lnTo>
                  <a:lnTo>
                    <a:pt x="16025" y="20069"/>
                  </a:lnTo>
                  <a:lnTo>
                    <a:pt x="16231" y="20069"/>
                  </a:lnTo>
                  <a:lnTo>
                    <a:pt x="16517" y="19947"/>
                  </a:lnTo>
                  <a:lnTo>
                    <a:pt x="16599" y="19864"/>
                  </a:lnTo>
                  <a:lnTo>
                    <a:pt x="16681" y="19531"/>
                  </a:lnTo>
                  <a:lnTo>
                    <a:pt x="16844" y="19531"/>
                  </a:lnTo>
                  <a:lnTo>
                    <a:pt x="16926" y="19490"/>
                  </a:lnTo>
                  <a:lnTo>
                    <a:pt x="17009" y="19490"/>
                  </a:lnTo>
                  <a:lnTo>
                    <a:pt x="17009" y="19822"/>
                  </a:lnTo>
                  <a:lnTo>
                    <a:pt x="17214" y="20028"/>
                  </a:lnTo>
                  <a:lnTo>
                    <a:pt x="17214" y="20152"/>
                  </a:lnTo>
                  <a:lnTo>
                    <a:pt x="17500" y="20318"/>
                  </a:lnTo>
                  <a:lnTo>
                    <a:pt x="17910" y="20443"/>
                  </a:lnTo>
                  <a:lnTo>
                    <a:pt x="18156" y="20649"/>
                  </a:lnTo>
                  <a:lnTo>
                    <a:pt x="18362" y="20939"/>
                  </a:lnTo>
                  <a:lnTo>
                    <a:pt x="18566" y="21104"/>
                  </a:lnTo>
                  <a:lnTo>
                    <a:pt x="18771" y="21353"/>
                  </a:lnTo>
                  <a:lnTo>
                    <a:pt x="19057" y="21600"/>
                  </a:lnTo>
                  <a:lnTo>
                    <a:pt x="19181" y="21600"/>
                  </a:lnTo>
                  <a:lnTo>
                    <a:pt x="19387" y="21560"/>
                  </a:lnTo>
                  <a:lnTo>
                    <a:pt x="19549" y="21477"/>
                  </a:lnTo>
                  <a:lnTo>
                    <a:pt x="19590" y="21519"/>
                  </a:lnTo>
                  <a:lnTo>
                    <a:pt x="19673" y="21560"/>
                  </a:lnTo>
                  <a:lnTo>
                    <a:pt x="19796" y="21600"/>
                  </a:lnTo>
                  <a:lnTo>
                    <a:pt x="19919" y="21519"/>
                  </a:lnTo>
                  <a:lnTo>
                    <a:pt x="19796" y="20277"/>
                  </a:lnTo>
                  <a:lnTo>
                    <a:pt x="19714" y="20235"/>
                  </a:lnTo>
                  <a:lnTo>
                    <a:pt x="19469" y="20277"/>
                  </a:lnTo>
                  <a:lnTo>
                    <a:pt x="19469" y="20443"/>
                  </a:lnTo>
                  <a:lnTo>
                    <a:pt x="19549" y="20524"/>
                  </a:lnTo>
                  <a:lnTo>
                    <a:pt x="18975" y="20524"/>
                  </a:lnTo>
                  <a:lnTo>
                    <a:pt x="18895" y="20360"/>
                  </a:lnTo>
                  <a:lnTo>
                    <a:pt x="18854" y="20235"/>
                  </a:lnTo>
                  <a:lnTo>
                    <a:pt x="18525" y="19905"/>
                  </a:lnTo>
                  <a:lnTo>
                    <a:pt x="18362" y="19739"/>
                  </a:lnTo>
                  <a:lnTo>
                    <a:pt x="18362" y="18663"/>
                  </a:lnTo>
                  <a:lnTo>
                    <a:pt x="18566" y="18456"/>
                  </a:lnTo>
                  <a:lnTo>
                    <a:pt x="18689" y="18372"/>
                  </a:lnTo>
                  <a:lnTo>
                    <a:pt x="18648" y="18291"/>
                  </a:lnTo>
                  <a:lnTo>
                    <a:pt x="18730" y="18250"/>
                  </a:lnTo>
                  <a:lnTo>
                    <a:pt x="18730" y="17546"/>
                  </a:lnTo>
                  <a:lnTo>
                    <a:pt x="18771" y="17421"/>
                  </a:lnTo>
                  <a:lnTo>
                    <a:pt x="18854" y="17338"/>
                  </a:lnTo>
                  <a:lnTo>
                    <a:pt x="18689" y="17255"/>
                  </a:lnTo>
                  <a:lnTo>
                    <a:pt x="18566" y="17132"/>
                  </a:lnTo>
                  <a:lnTo>
                    <a:pt x="18525" y="16925"/>
                  </a:lnTo>
                  <a:lnTo>
                    <a:pt x="18975" y="15974"/>
                  </a:lnTo>
                  <a:lnTo>
                    <a:pt x="20820" y="15560"/>
                  </a:lnTo>
                  <a:lnTo>
                    <a:pt x="20985" y="15602"/>
                  </a:lnTo>
                  <a:lnTo>
                    <a:pt x="20738" y="14732"/>
                  </a:lnTo>
                  <a:lnTo>
                    <a:pt x="19919" y="13614"/>
                  </a:lnTo>
                  <a:lnTo>
                    <a:pt x="19673" y="12250"/>
                  </a:lnTo>
                  <a:lnTo>
                    <a:pt x="19508" y="11338"/>
                  </a:lnTo>
                  <a:lnTo>
                    <a:pt x="19304" y="9973"/>
                  </a:lnTo>
                  <a:lnTo>
                    <a:pt x="19304" y="9683"/>
                  </a:lnTo>
                  <a:lnTo>
                    <a:pt x="19263" y="9394"/>
                  </a:lnTo>
                  <a:lnTo>
                    <a:pt x="19140" y="9186"/>
                  </a:lnTo>
                  <a:lnTo>
                    <a:pt x="19140" y="8897"/>
                  </a:lnTo>
                  <a:lnTo>
                    <a:pt x="19345" y="8152"/>
                  </a:lnTo>
                  <a:lnTo>
                    <a:pt x="19549" y="7905"/>
                  </a:lnTo>
                  <a:lnTo>
                    <a:pt x="19796" y="7697"/>
                  </a:lnTo>
                  <a:lnTo>
                    <a:pt x="19878" y="7656"/>
                  </a:lnTo>
                  <a:lnTo>
                    <a:pt x="19796" y="7408"/>
                  </a:lnTo>
                  <a:lnTo>
                    <a:pt x="19960" y="6993"/>
                  </a:lnTo>
                  <a:lnTo>
                    <a:pt x="20002" y="6580"/>
                  </a:lnTo>
                  <a:lnTo>
                    <a:pt x="20002" y="6249"/>
                  </a:lnTo>
                  <a:lnTo>
                    <a:pt x="20082" y="6166"/>
                  </a:lnTo>
                  <a:lnTo>
                    <a:pt x="20534" y="5338"/>
                  </a:lnTo>
                  <a:lnTo>
                    <a:pt x="20615" y="5174"/>
                  </a:lnTo>
                  <a:lnTo>
                    <a:pt x="20985" y="4760"/>
                  </a:lnTo>
                  <a:lnTo>
                    <a:pt x="21559" y="3973"/>
                  </a:lnTo>
                  <a:lnTo>
                    <a:pt x="21600" y="3807"/>
                  </a:lnTo>
                  <a:lnTo>
                    <a:pt x="21518" y="3684"/>
                  </a:lnTo>
                  <a:lnTo>
                    <a:pt x="21394" y="3518"/>
                  </a:lnTo>
                  <a:lnTo>
                    <a:pt x="21230" y="3394"/>
                  </a:lnTo>
                  <a:lnTo>
                    <a:pt x="21312" y="3146"/>
                  </a:lnTo>
                  <a:lnTo>
                    <a:pt x="21353" y="2731"/>
                  </a:lnTo>
                  <a:lnTo>
                    <a:pt x="21353" y="2442"/>
                  </a:lnTo>
                  <a:lnTo>
                    <a:pt x="21435" y="2276"/>
                  </a:lnTo>
                  <a:lnTo>
                    <a:pt x="21518" y="2071"/>
                  </a:lnTo>
                  <a:lnTo>
                    <a:pt x="21435" y="2029"/>
                  </a:lnTo>
                  <a:lnTo>
                    <a:pt x="21106" y="2029"/>
                  </a:lnTo>
                  <a:lnTo>
                    <a:pt x="21106" y="1863"/>
                  </a:lnTo>
                  <a:lnTo>
                    <a:pt x="21026" y="1697"/>
                  </a:lnTo>
                  <a:lnTo>
                    <a:pt x="20944" y="1655"/>
                  </a:lnTo>
                  <a:lnTo>
                    <a:pt x="20903" y="1450"/>
                  </a:lnTo>
                  <a:lnTo>
                    <a:pt x="20738" y="1325"/>
                  </a:lnTo>
                  <a:lnTo>
                    <a:pt x="20493" y="1242"/>
                  </a:lnTo>
                  <a:lnTo>
                    <a:pt x="20370" y="1117"/>
                  </a:lnTo>
                  <a:lnTo>
                    <a:pt x="20288" y="993"/>
                  </a:lnTo>
                  <a:lnTo>
                    <a:pt x="20123" y="663"/>
                  </a:lnTo>
                  <a:lnTo>
                    <a:pt x="20002" y="621"/>
                  </a:lnTo>
                  <a:lnTo>
                    <a:pt x="19755" y="621"/>
                  </a:lnTo>
                  <a:lnTo>
                    <a:pt x="19673" y="787"/>
                  </a:lnTo>
                  <a:lnTo>
                    <a:pt x="19549" y="870"/>
                  </a:lnTo>
                  <a:lnTo>
                    <a:pt x="19345" y="993"/>
                  </a:lnTo>
                  <a:lnTo>
                    <a:pt x="19263" y="993"/>
                  </a:lnTo>
                  <a:lnTo>
                    <a:pt x="19181" y="870"/>
                  </a:lnTo>
                  <a:lnTo>
                    <a:pt x="18771" y="870"/>
                  </a:lnTo>
                  <a:lnTo>
                    <a:pt x="18648" y="993"/>
                  </a:lnTo>
                  <a:lnTo>
                    <a:pt x="18566" y="1076"/>
                  </a:lnTo>
                  <a:lnTo>
                    <a:pt x="18442" y="1117"/>
                  </a:lnTo>
                  <a:lnTo>
                    <a:pt x="18239" y="1034"/>
                  </a:lnTo>
                  <a:lnTo>
                    <a:pt x="17951" y="870"/>
                  </a:lnTo>
                  <a:lnTo>
                    <a:pt x="17870" y="704"/>
                  </a:lnTo>
                  <a:lnTo>
                    <a:pt x="17706" y="663"/>
                  </a:lnTo>
                  <a:lnTo>
                    <a:pt x="17624" y="579"/>
                  </a:lnTo>
                  <a:lnTo>
                    <a:pt x="17541" y="374"/>
                  </a:lnTo>
                  <a:lnTo>
                    <a:pt x="17500" y="291"/>
                  </a:lnTo>
                  <a:lnTo>
                    <a:pt x="17296" y="208"/>
                  </a:lnTo>
                  <a:lnTo>
                    <a:pt x="17050" y="208"/>
                  </a:lnTo>
                  <a:lnTo>
                    <a:pt x="16681" y="374"/>
                  </a:lnTo>
                  <a:lnTo>
                    <a:pt x="16640" y="291"/>
                  </a:lnTo>
                  <a:lnTo>
                    <a:pt x="16190" y="291"/>
                  </a:lnTo>
                  <a:lnTo>
                    <a:pt x="16025" y="208"/>
                  </a:lnTo>
                  <a:lnTo>
                    <a:pt x="15861" y="166"/>
                  </a:lnTo>
                  <a:lnTo>
                    <a:pt x="15778" y="83"/>
                  </a:lnTo>
                  <a:lnTo>
                    <a:pt x="15410" y="83"/>
                  </a:lnTo>
                  <a:lnTo>
                    <a:pt x="15246" y="0"/>
                  </a:lnTo>
                  <a:close/>
                </a:path>
              </a:pathLst>
            </a:custGeom>
            <a:solidFill>
              <a:srgbClr val="CCD4DB"/>
            </a:solidFill>
            <a:ln w="12700" cap="flat">
              <a:noFill/>
              <a:miter lim="400000"/>
            </a:ln>
            <a:effectLst/>
          </p:spPr>
          <p:txBody>
            <a:bodyPr wrap="square" lIns="0" tIns="0" rIns="0" bIns="0" numCol="1" anchor="ctr">
              <a:noAutofit/>
            </a:bodyPr>
            <a:lstStyle/>
            <a:p>
              <a:pPr defTabSz="342900">
                <a:lnSpc>
                  <a:spcPct val="100000"/>
                </a:lnSpc>
                <a:spcBef>
                  <a:spcPts val="0"/>
                </a:spcBef>
                <a:defRPr sz="1400">
                  <a:solidFill>
                    <a:srgbClr val="A6CBC2"/>
                  </a:solidFill>
                  <a:latin typeface="Arial"/>
                  <a:ea typeface="Arial"/>
                  <a:cs typeface="Arial"/>
                  <a:sym typeface="Arial"/>
                </a:defRPr>
              </a:pPr>
              <a:endParaRPr sz="525"/>
            </a:p>
          </p:txBody>
        </p:sp>
        <p:sp>
          <p:nvSpPr>
            <p:cNvPr id="218" name="Google Shape;10624;p32">
              <a:extLst>
                <a:ext uri="{FF2B5EF4-FFF2-40B4-BE49-F238E27FC236}">
                  <a16:creationId xmlns:a16="http://schemas.microsoft.com/office/drawing/2014/main" id="{FC8E4803-8C96-C883-CE9A-AD29B40EA19C}"/>
                </a:ext>
              </a:extLst>
            </p:cNvPr>
            <p:cNvSpPr/>
            <p:nvPr/>
          </p:nvSpPr>
          <p:spPr>
            <a:xfrm>
              <a:off x="13789578" y="9394356"/>
              <a:ext cx="229796" cy="553637"/>
            </a:xfrm>
            <a:custGeom>
              <a:avLst/>
              <a:gdLst/>
              <a:ahLst/>
              <a:cxnLst>
                <a:cxn ang="0">
                  <a:pos x="wd2" y="hd2"/>
                </a:cxn>
                <a:cxn ang="5400000">
                  <a:pos x="wd2" y="hd2"/>
                </a:cxn>
                <a:cxn ang="10800000">
                  <a:pos x="wd2" y="hd2"/>
                </a:cxn>
                <a:cxn ang="16200000">
                  <a:pos x="wd2" y="hd2"/>
                </a:cxn>
              </a:cxnLst>
              <a:rect l="0" t="0" r="r" b="b"/>
              <a:pathLst>
                <a:path w="21600" h="21600" extrusionOk="0">
                  <a:moveTo>
                    <a:pt x="2452" y="0"/>
                  </a:moveTo>
                  <a:lnTo>
                    <a:pt x="2206" y="98"/>
                  </a:lnTo>
                  <a:lnTo>
                    <a:pt x="2452" y="488"/>
                  </a:lnTo>
                  <a:lnTo>
                    <a:pt x="2699" y="586"/>
                  </a:lnTo>
                  <a:lnTo>
                    <a:pt x="3191" y="972"/>
                  </a:lnTo>
                  <a:lnTo>
                    <a:pt x="4412" y="1167"/>
                  </a:lnTo>
                  <a:lnTo>
                    <a:pt x="4904" y="1265"/>
                  </a:lnTo>
                  <a:lnTo>
                    <a:pt x="4904" y="1460"/>
                  </a:lnTo>
                  <a:lnTo>
                    <a:pt x="4412" y="2139"/>
                  </a:lnTo>
                  <a:lnTo>
                    <a:pt x="4412" y="2432"/>
                  </a:lnTo>
                  <a:lnTo>
                    <a:pt x="5643" y="2725"/>
                  </a:lnTo>
                  <a:lnTo>
                    <a:pt x="5890" y="3116"/>
                  </a:lnTo>
                  <a:lnTo>
                    <a:pt x="5890" y="3697"/>
                  </a:lnTo>
                  <a:lnTo>
                    <a:pt x="5643" y="3892"/>
                  </a:lnTo>
                  <a:lnTo>
                    <a:pt x="5643" y="4087"/>
                  </a:lnTo>
                  <a:lnTo>
                    <a:pt x="3919" y="4669"/>
                  </a:lnTo>
                  <a:lnTo>
                    <a:pt x="3919" y="5059"/>
                  </a:lnTo>
                  <a:lnTo>
                    <a:pt x="4412" y="5548"/>
                  </a:lnTo>
                  <a:lnTo>
                    <a:pt x="4412" y="5934"/>
                  </a:lnTo>
                  <a:lnTo>
                    <a:pt x="4658" y="6324"/>
                  </a:lnTo>
                  <a:lnTo>
                    <a:pt x="3919" y="6617"/>
                  </a:lnTo>
                  <a:lnTo>
                    <a:pt x="4658" y="7008"/>
                  </a:lnTo>
                  <a:lnTo>
                    <a:pt x="4658" y="7394"/>
                  </a:lnTo>
                  <a:lnTo>
                    <a:pt x="3919" y="7491"/>
                  </a:lnTo>
                  <a:lnTo>
                    <a:pt x="4658" y="8077"/>
                  </a:lnTo>
                  <a:lnTo>
                    <a:pt x="5151" y="8273"/>
                  </a:lnTo>
                  <a:lnTo>
                    <a:pt x="5151" y="8463"/>
                  </a:lnTo>
                  <a:lnTo>
                    <a:pt x="4658" y="8463"/>
                  </a:lnTo>
                  <a:lnTo>
                    <a:pt x="4412" y="8854"/>
                  </a:lnTo>
                  <a:lnTo>
                    <a:pt x="3426" y="8952"/>
                  </a:lnTo>
                  <a:lnTo>
                    <a:pt x="1959" y="9440"/>
                  </a:lnTo>
                  <a:lnTo>
                    <a:pt x="1467" y="9537"/>
                  </a:lnTo>
                  <a:lnTo>
                    <a:pt x="1467" y="9923"/>
                  </a:lnTo>
                  <a:lnTo>
                    <a:pt x="1959" y="10216"/>
                  </a:lnTo>
                  <a:lnTo>
                    <a:pt x="1467" y="10509"/>
                  </a:lnTo>
                  <a:lnTo>
                    <a:pt x="1467" y="10900"/>
                  </a:lnTo>
                  <a:lnTo>
                    <a:pt x="727" y="11384"/>
                  </a:lnTo>
                  <a:lnTo>
                    <a:pt x="0" y="11481"/>
                  </a:lnTo>
                  <a:lnTo>
                    <a:pt x="0" y="11774"/>
                  </a:lnTo>
                  <a:lnTo>
                    <a:pt x="974" y="12258"/>
                  </a:lnTo>
                  <a:lnTo>
                    <a:pt x="1467" y="12746"/>
                  </a:lnTo>
                  <a:lnTo>
                    <a:pt x="1959" y="12941"/>
                  </a:lnTo>
                  <a:lnTo>
                    <a:pt x="3672" y="12844"/>
                  </a:lnTo>
                  <a:lnTo>
                    <a:pt x="3919" y="13137"/>
                  </a:lnTo>
                  <a:lnTo>
                    <a:pt x="4412" y="13332"/>
                  </a:lnTo>
                  <a:lnTo>
                    <a:pt x="4904" y="13620"/>
                  </a:lnTo>
                  <a:lnTo>
                    <a:pt x="4904" y="13913"/>
                  </a:lnTo>
                  <a:lnTo>
                    <a:pt x="6136" y="14206"/>
                  </a:lnTo>
                  <a:lnTo>
                    <a:pt x="6864" y="14109"/>
                  </a:lnTo>
                  <a:lnTo>
                    <a:pt x="7356" y="14109"/>
                  </a:lnTo>
                  <a:lnTo>
                    <a:pt x="8096" y="13816"/>
                  </a:lnTo>
                  <a:lnTo>
                    <a:pt x="9574" y="13816"/>
                  </a:lnTo>
                  <a:lnTo>
                    <a:pt x="11287" y="13913"/>
                  </a:lnTo>
                  <a:lnTo>
                    <a:pt x="12026" y="14402"/>
                  </a:lnTo>
                  <a:lnTo>
                    <a:pt x="12026" y="15178"/>
                  </a:lnTo>
                  <a:lnTo>
                    <a:pt x="11780" y="15764"/>
                  </a:lnTo>
                  <a:lnTo>
                    <a:pt x="10548" y="16345"/>
                  </a:lnTo>
                  <a:lnTo>
                    <a:pt x="9809" y="17029"/>
                  </a:lnTo>
                  <a:lnTo>
                    <a:pt x="9328" y="17513"/>
                  </a:lnTo>
                  <a:lnTo>
                    <a:pt x="9328" y="18001"/>
                  </a:lnTo>
                  <a:lnTo>
                    <a:pt x="9809" y="18582"/>
                  </a:lnTo>
                  <a:lnTo>
                    <a:pt x="9809" y="18973"/>
                  </a:lnTo>
                  <a:lnTo>
                    <a:pt x="11041" y="19559"/>
                  </a:lnTo>
                  <a:lnTo>
                    <a:pt x="12272" y="19945"/>
                  </a:lnTo>
                  <a:lnTo>
                    <a:pt x="13246" y="20140"/>
                  </a:lnTo>
                  <a:lnTo>
                    <a:pt x="13739" y="20433"/>
                  </a:lnTo>
                  <a:lnTo>
                    <a:pt x="14725" y="20921"/>
                  </a:lnTo>
                  <a:lnTo>
                    <a:pt x="14478" y="21116"/>
                  </a:lnTo>
                  <a:lnTo>
                    <a:pt x="14725" y="21600"/>
                  </a:lnTo>
                  <a:lnTo>
                    <a:pt x="15957" y="21502"/>
                  </a:lnTo>
                  <a:lnTo>
                    <a:pt x="16191" y="20921"/>
                  </a:lnTo>
                  <a:lnTo>
                    <a:pt x="15957" y="20238"/>
                  </a:lnTo>
                  <a:lnTo>
                    <a:pt x="16684" y="19754"/>
                  </a:lnTo>
                  <a:lnTo>
                    <a:pt x="16684" y="19266"/>
                  </a:lnTo>
                  <a:lnTo>
                    <a:pt x="17423" y="18582"/>
                  </a:lnTo>
                  <a:lnTo>
                    <a:pt x="18655" y="18489"/>
                  </a:lnTo>
                  <a:lnTo>
                    <a:pt x="19629" y="18196"/>
                  </a:lnTo>
                  <a:lnTo>
                    <a:pt x="19875" y="17708"/>
                  </a:lnTo>
                  <a:lnTo>
                    <a:pt x="20368" y="16736"/>
                  </a:lnTo>
                  <a:lnTo>
                    <a:pt x="19383" y="16345"/>
                  </a:lnTo>
                  <a:lnTo>
                    <a:pt x="19629" y="16150"/>
                  </a:lnTo>
                  <a:lnTo>
                    <a:pt x="19383" y="16052"/>
                  </a:lnTo>
                  <a:lnTo>
                    <a:pt x="19629" y="15764"/>
                  </a:lnTo>
                  <a:lnTo>
                    <a:pt x="20368" y="15764"/>
                  </a:lnTo>
                  <a:lnTo>
                    <a:pt x="20614" y="15373"/>
                  </a:lnTo>
                  <a:lnTo>
                    <a:pt x="21600" y="15373"/>
                  </a:lnTo>
                  <a:lnTo>
                    <a:pt x="21600" y="15080"/>
                  </a:lnTo>
                  <a:lnTo>
                    <a:pt x="20861" y="14695"/>
                  </a:lnTo>
                  <a:lnTo>
                    <a:pt x="20368" y="14109"/>
                  </a:lnTo>
                  <a:lnTo>
                    <a:pt x="18655" y="13234"/>
                  </a:lnTo>
                  <a:lnTo>
                    <a:pt x="18409" y="12746"/>
                  </a:lnTo>
                  <a:lnTo>
                    <a:pt x="15957" y="11872"/>
                  </a:lnTo>
                  <a:lnTo>
                    <a:pt x="15464" y="11774"/>
                  </a:lnTo>
                  <a:lnTo>
                    <a:pt x="14971" y="11481"/>
                  </a:lnTo>
                  <a:lnTo>
                    <a:pt x="13739" y="11188"/>
                  </a:lnTo>
                  <a:lnTo>
                    <a:pt x="11780" y="10802"/>
                  </a:lnTo>
                  <a:lnTo>
                    <a:pt x="10794" y="8273"/>
                  </a:lnTo>
                  <a:lnTo>
                    <a:pt x="11041" y="7784"/>
                  </a:lnTo>
                  <a:lnTo>
                    <a:pt x="11041" y="3213"/>
                  </a:lnTo>
                  <a:lnTo>
                    <a:pt x="10794" y="2237"/>
                  </a:lnTo>
                  <a:lnTo>
                    <a:pt x="8588" y="1265"/>
                  </a:lnTo>
                  <a:lnTo>
                    <a:pt x="7603" y="972"/>
                  </a:lnTo>
                  <a:lnTo>
                    <a:pt x="7110" y="777"/>
                  </a:lnTo>
                  <a:lnTo>
                    <a:pt x="6864" y="586"/>
                  </a:lnTo>
                  <a:lnTo>
                    <a:pt x="6136" y="586"/>
                  </a:lnTo>
                  <a:lnTo>
                    <a:pt x="5890" y="488"/>
                  </a:lnTo>
                  <a:lnTo>
                    <a:pt x="4904" y="293"/>
                  </a:lnTo>
                  <a:lnTo>
                    <a:pt x="4658" y="488"/>
                  </a:lnTo>
                  <a:lnTo>
                    <a:pt x="4412" y="293"/>
                  </a:lnTo>
                  <a:lnTo>
                    <a:pt x="3426" y="293"/>
                  </a:lnTo>
                  <a:lnTo>
                    <a:pt x="3191" y="0"/>
                  </a:lnTo>
                  <a:close/>
                </a:path>
              </a:pathLst>
            </a:custGeom>
            <a:solidFill>
              <a:srgbClr val="CCD4DA"/>
            </a:solidFill>
            <a:ln w="12700" cap="flat">
              <a:noFill/>
              <a:miter lim="400000"/>
            </a:ln>
            <a:effectLst/>
          </p:spPr>
          <p:txBody>
            <a:bodyPr wrap="square" lIns="0" tIns="0" rIns="0" bIns="0" numCol="1" anchor="ctr">
              <a:noAutofit/>
            </a:bodyPr>
            <a:lstStyle/>
            <a:p>
              <a:pPr defTabSz="342900">
                <a:lnSpc>
                  <a:spcPct val="100000"/>
                </a:lnSpc>
                <a:spcBef>
                  <a:spcPts val="0"/>
                </a:spcBef>
                <a:defRPr sz="1400">
                  <a:latin typeface="Arial"/>
                  <a:ea typeface="Arial"/>
                  <a:cs typeface="Arial"/>
                  <a:sym typeface="Arial"/>
                </a:defRPr>
              </a:pPr>
              <a:endParaRPr sz="525"/>
            </a:p>
          </p:txBody>
        </p:sp>
        <p:sp>
          <p:nvSpPr>
            <p:cNvPr id="219" name="Google Shape;10625;p32">
              <a:extLst>
                <a:ext uri="{FF2B5EF4-FFF2-40B4-BE49-F238E27FC236}">
                  <a16:creationId xmlns:a16="http://schemas.microsoft.com/office/drawing/2014/main" id="{B9C59977-D8E5-FAC3-A209-BD40173EE171}"/>
                </a:ext>
              </a:extLst>
            </p:cNvPr>
            <p:cNvSpPr/>
            <p:nvPr/>
          </p:nvSpPr>
          <p:spPr>
            <a:xfrm>
              <a:off x="13000845" y="9312119"/>
              <a:ext cx="851388" cy="693202"/>
            </a:xfrm>
            <a:custGeom>
              <a:avLst/>
              <a:gdLst/>
              <a:ahLst/>
              <a:cxnLst>
                <a:cxn ang="0">
                  <a:pos x="wd2" y="hd2"/>
                </a:cxn>
                <a:cxn ang="5400000">
                  <a:pos x="wd2" y="hd2"/>
                </a:cxn>
                <a:cxn ang="10800000">
                  <a:pos x="wd2" y="hd2"/>
                </a:cxn>
                <a:cxn ang="16200000">
                  <a:pos x="wd2" y="hd2"/>
                </a:cxn>
              </a:cxnLst>
              <a:rect l="0" t="0" r="r" b="b"/>
              <a:pathLst>
                <a:path w="21600" h="21600" extrusionOk="0">
                  <a:moveTo>
                    <a:pt x="16099" y="0"/>
                  </a:moveTo>
                  <a:lnTo>
                    <a:pt x="13116" y="776"/>
                  </a:lnTo>
                  <a:lnTo>
                    <a:pt x="12388" y="2563"/>
                  </a:lnTo>
                  <a:lnTo>
                    <a:pt x="12455" y="2953"/>
                  </a:lnTo>
                  <a:lnTo>
                    <a:pt x="12654" y="3183"/>
                  </a:lnTo>
                  <a:lnTo>
                    <a:pt x="12920" y="3339"/>
                  </a:lnTo>
                  <a:lnTo>
                    <a:pt x="12787" y="3495"/>
                  </a:lnTo>
                  <a:lnTo>
                    <a:pt x="12721" y="3729"/>
                  </a:lnTo>
                  <a:lnTo>
                    <a:pt x="12721" y="5051"/>
                  </a:lnTo>
                  <a:lnTo>
                    <a:pt x="12588" y="5129"/>
                  </a:lnTo>
                  <a:lnTo>
                    <a:pt x="12654" y="5281"/>
                  </a:lnTo>
                  <a:lnTo>
                    <a:pt x="12455" y="5437"/>
                  </a:lnTo>
                  <a:lnTo>
                    <a:pt x="12125" y="5827"/>
                  </a:lnTo>
                  <a:lnTo>
                    <a:pt x="12125" y="7847"/>
                  </a:lnTo>
                  <a:lnTo>
                    <a:pt x="12388" y="8159"/>
                  </a:lnTo>
                  <a:lnTo>
                    <a:pt x="12920" y="8780"/>
                  </a:lnTo>
                  <a:lnTo>
                    <a:pt x="12987" y="9014"/>
                  </a:lnTo>
                  <a:lnTo>
                    <a:pt x="13116" y="9322"/>
                  </a:lnTo>
                  <a:lnTo>
                    <a:pt x="14044" y="9322"/>
                  </a:lnTo>
                  <a:lnTo>
                    <a:pt x="13914" y="9170"/>
                  </a:lnTo>
                  <a:lnTo>
                    <a:pt x="13914" y="8858"/>
                  </a:lnTo>
                  <a:lnTo>
                    <a:pt x="14310" y="8780"/>
                  </a:lnTo>
                  <a:lnTo>
                    <a:pt x="14443" y="8858"/>
                  </a:lnTo>
                  <a:lnTo>
                    <a:pt x="14643" y="11190"/>
                  </a:lnTo>
                  <a:lnTo>
                    <a:pt x="14443" y="11342"/>
                  </a:lnTo>
                  <a:lnTo>
                    <a:pt x="14244" y="11268"/>
                  </a:lnTo>
                  <a:lnTo>
                    <a:pt x="14111" y="11190"/>
                  </a:lnTo>
                  <a:lnTo>
                    <a:pt x="14044" y="11112"/>
                  </a:lnTo>
                  <a:lnTo>
                    <a:pt x="13781" y="11268"/>
                  </a:lnTo>
                  <a:lnTo>
                    <a:pt x="13449" y="11342"/>
                  </a:lnTo>
                  <a:lnTo>
                    <a:pt x="13249" y="11342"/>
                  </a:lnTo>
                  <a:lnTo>
                    <a:pt x="12787" y="10878"/>
                  </a:lnTo>
                  <a:lnTo>
                    <a:pt x="12455" y="10410"/>
                  </a:lnTo>
                  <a:lnTo>
                    <a:pt x="12125" y="10102"/>
                  </a:lnTo>
                  <a:lnTo>
                    <a:pt x="11793" y="9556"/>
                  </a:lnTo>
                  <a:lnTo>
                    <a:pt x="11394" y="9170"/>
                  </a:lnTo>
                  <a:lnTo>
                    <a:pt x="10732" y="8936"/>
                  </a:lnTo>
                  <a:lnTo>
                    <a:pt x="10270" y="8624"/>
                  </a:lnTo>
                  <a:lnTo>
                    <a:pt x="10270" y="8390"/>
                  </a:lnTo>
                  <a:lnTo>
                    <a:pt x="9937" y="8003"/>
                  </a:lnTo>
                  <a:lnTo>
                    <a:pt x="9937" y="7380"/>
                  </a:lnTo>
                  <a:lnTo>
                    <a:pt x="9804" y="7380"/>
                  </a:lnTo>
                  <a:lnTo>
                    <a:pt x="9671" y="7457"/>
                  </a:lnTo>
                  <a:lnTo>
                    <a:pt x="9408" y="7457"/>
                  </a:lnTo>
                  <a:lnTo>
                    <a:pt x="9275" y="8081"/>
                  </a:lnTo>
                  <a:lnTo>
                    <a:pt x="9142" y="8237"/>
                  </a:lnTo>
                  <a:lnTo>
                    <a:pt x="8680" y="8468"/>
                  </a:lnTo>
                  <a:lnTo>
                    <a:pt x="8347" y="8468"/>
                  </a:lnTo>
                  <a:lnTo>
                    <a:pt x="8347" y="8390"/>
                  </a:lnTo>
                  <a:lnTo>
                    <a:pt x="7948" y="8237"/>
                  </a:lnTo>
                  <a:lnTo>
                    <a:pt x="7486" y="8159"/>
                  </a:lnTo>
                  <a:lnTo>
                    <a:pt x="7087" y="7847"/>
                  </a:lnTo>
                  <a:lnTo>
                    <a:pt x="6957" y="7847"/>
                  </a:lnTo>
                  <a:lnTo>
                    <a:pt x="6625" y="7691"/>
                  </a:lnTo>
                  <a:lnTo>
                    <a:pt x="6425" y="7691"/>
                  </a:lnTo>
                  <a:lnTo>
                    <a:pt x="6425" y="7227"/>
                  </a:lnTo>
                  <a:lnTo>
                    <a:pt x="6359" y="6993"/>
                  </a:lnTo>
                  <a:lnTo>
                    <a:pt x="6359" y="6525"/>
                  </a:lnTo>
                  <a:lnTo>
                    <a:pt x="6159" y="6525"/>
                  </a:lnTo>
                  <a:lnTo>
                    <a:pt x="5697" y="6681"/>
                  </a:lnTo>
                  <a:lnTo>
                    <a:pt x="5630" y="6837"/>
                  </a:lnTo>
                  <a:lnTo>
                    <a:pt x="5364" y="6837"/>
                  </a:lnTo>
                  <a:lnTo>
                    <a:pt x="5102" y="6993"/>
                  </a:lnTo>
                  <a:lnTo>
                    <a:pt x="4836" y="7227"/>
                  </a:lnTo>
                  <a:lnTo>
                    <a:pt x="4769" y="7071"/>
                  </a:lnTo>
                  <a:lnTo>
                    <a:pt x="4703" y="6993"/>
                  </a:lnTo>
                  <a:lnTo>
                    <a:pt x="4703" y="6603"/>
                  </a:lnTo>
                  <a:lnTo>
                    <a:pt x="4636" y="6525"/>
                  </a:lnTo>
                  <a:lnTo>
                    <a:pt x="4307" y="6291"/>
                  </a:lnTo>
                  <a:lnTo>
                    <a:pt x="4107" y="6447"/>
                  </a:lnTo>
                  <a:lnTo>
                    <a:pt x="3974" y="6213"/>
                  </a:lnTo>
                  <a:lnTo>
                    <a:pt x="3974" y="6525"/>
                  </a:lnTo>
                  <a:lnTo>
                    <a:pt x="3841" y="6603"/>
                  </a:lnTo>
                  <a:lnTo>
                    <a:pt x="3974" y="7457"/>
                  </a:lnTo>
                  <a:lnTo>
                    <a:pt x="3974" y="8780"/>
                  </a:lnTo>
                  <a:lnTo>
                    <a:pt x="4107" y="9170"/>
                  </a:lnTo>
                  <a:lnTo>
                    <a:pt x="4107" y="9556"/>
                  </a:lnTo>
                  <a:lnTo>
                    <a:pt x="4041" y="9712"/>
                  </a:lnTo>
                  <a:lnTo>
                    <a:pt x="3974" y="10332"/>
                  </a:lnTo>
                  <a:lnTo>
                    <a:pt x="4041" y="10488"/>
                  </a:lnTo>
                  <a:lnTo>
                    <a:pt x="130" y="10488"/>
                  </a:lnTo>
                  <a:lnTo>
                    <a:pt x="0" y="17715"/>
                  </a:lnTo>
                  <a:lnTo>
                    <a:pt x="67" y="17871"/>
                  </a:lnTo>
                  <a:lnTo>
                    <a:pt x="329" y="18261"/>
                  </a:lnTo>
                  <a:lnTo>
                    <a:pt x="529" y="18491"/>
                  </a:lnTo>
                  <a:lnTo>
                    <a:pt x="728" y="18725"/>
                  </a:lnTo>
                  <a:lnTo>
                    <a:pt x="991" y="18881"/>
                  </a:lnTo>
                  <a:lnTo>
                    <a:pt x="1324" y="19427"/>
                  </a:lnTo>
                  <a:lnTo>
                    <a:pt x="1523" y="19658"/>
                  </a:lnTo>
                  <a:lnTo>
                    <a:pt x="1789" y="19814"/>
                  </a:lnTo>
                  <a:lnTo>
                    <a:pt x="1986" y="20048"/>
                  </a:lnTo>
                  <a:lnTo>
                    <a:pt x="2119" y="20282"/>
                  </a:lnTo>
                  <a:lnTo>
                    <a:pt x="2385" y="20438"/>
                  </a:lnTo>
                  <a:lnTo>
                    <a:pt x="2451" y="20824"/>
                  </a:lnTo>
                  <a:lnTo>
                    <a:pt x="4174" y="20282"/>
                  </a:lnTo>
                  <a:lnTo>
                    <a:pt x="4437" y="20438"/>
                  </a:lnTo>
                  <a:lnTo>
                    <a:pt x="4836" y="20204"/>
                  </a:lnTo>
                  <a:lnTo>
                    <a:pt x="4969" y="20282"/>
                  </a:lnTo>
                  <a:lnTo>
                    <a:pt x="5035" y="20282"/>
                  </a:lnTo>
                  <a:lnTo>
                    <a:pt x="5102" y="20438"/>
                  </a:lnTo>
                  <a:lnTo>
                    <a:pt x="5364" y="20438"/>
                  </a:lnTo>
                  <a:lnTo>
                    <a:pt x="5431" y="20512"/>
                  </a:lnTo>
                  <a:lnTo>
                    <a:pt x="5497" y="20512"/>
                  </a:lnTo>
                  <a:lnTo>
                    <a:pt x="5763" y="20902"/>
                  </a:lnTo>
                  <a:lnTo>
                    <a:pt x="5963" y="20902"/>
                  </a:lnTo>
                  <a:lnTo>
                    <a:pt x="6425" y="20980"/>
                  </a:lnTo>
                  <a:lnTo>
                    <a:pt x="6758" y="21214"/>
                  </a:lnTo>
                  <a:lnTo>
                    <a:pt x="6957" y="21370"/>
                  </a:lnTo>
                  <a:lnTo>
                    <a:pt x="7087" y="21370"/>
                  </a:lnTo>
                  <a:lnTo>
                    <a:pt x="7420" y="21058"/>
                  </a:lnTo>
                  <a:lnTo>
                    <a:pt x="7819" y="20980"/>
                  </a:lnTo>
                  <a:lnTo>
                    <a:pt x="8015" y="21214"/>
                  </a:lnTo>
                  <a:lnTo>
                    <a:pt x="8081" y="21058"/>
                  </a:lnTo>
                  <a:lnTo>
                    <a:pt x="8148" y="21214"/>
                  </a:lnTo>
                  <a:lnTo>
                    <a:pt x="8281" y="21214"/>
                  </a:lnTo>
                  <a:lnTo>
                    <a:pt x="8480" y="21448"/>
                  </a:lnTo>
                  <a:lnTo>
                    <a:pt x="8810" y="21600"/>
                  </a:lnTo>
                  <a:lnTo>
                    <a:pt x="9342" y="21370"/>
                  </a:lnTo>
                  <a:lnTo>
                    <a:pt x="9937" y="20438"/>
                  </a:lnTo>
                  <a:lnTo>
                    <a:pt x="10732" y="19271"/>
                  </a:lnTo>
                  <a:lnTo>
                    <a:pt x="11793" y="18339"/>
                  </a:lnTo>
                  <a:lnTo>
                    <a:pt x="12455" y="18105"/>
                  </a:lnTo>
                  <a:lnTo>
                    <a:pt x="12588" y="17949"/>
                  </a:lnTo>
                  <a:lnTo>
                    <a:pt x="12654" y="17793"/>
                  </a:lnTo>
                  <a:lnTo>
                    <a:pt x="12588" y="17559"/>
                  </a:lnTo>
                  <a:lnTo>
                    <a:pt x="12654" y="17403"/>
                  </a:lnTo>
                  <a:lnTo>
                    <a:pt x="12654" y="17173"/>
                  </a:lnTo>
                  <a:lnTo>
                    <a:pt x="12787" y="16939"/>
                  </a:lnTo>
                  <a:lnTo>
                    <a:pt x="13316" y="16549"/>
                  </a:lnTo>
                  <a:lnTo>
                    <a:pt x="13582" y="16393"/>
                  </a:lnTo>
                  <a:lnTo>
                    <a:pt x="13781" y="16319"/>
                  </a:lnTo>
                  <a:lnTo>
                    <a:pt x="14244" y="16163"/>
                  </a:lnTo>
                  <a:lnTo>
                    <a:pt x="14709" y="16163"/>
                  </a:lnTo>
                  <a:lnTo>
                    <a:pt x="14776" y="16319"/>
                  </a:lnTo>
                  <a:lnTo>
                    <a:pt x="14972" y="16241"/>
                  </a:lnTo>
                  <a:lnTo>
                    <a:pt x="15371" y="16319"/>
                  </a:lnTo>
                  <a:lnTo>
                    <a:pt x="15571" y="16319"/>
                  </a:lnTo>
                  <a:lnTo>
                    <a:pt x="15571" y="16007"/>
                  </a:lnTo>
                  <a:lnTo>
                    <a:pt x="15438" y="15383"/>
                  </a:lnTo>
                  <a:lnTo>
                    <a:pt x="15571" y="15075"/>
                  </a:lnTo>
                  <a:lnTo>
                    <a:pt x="16299" y="14685"/>
                  </a:lnTo>
                  <a:lnTo>
                    <a:pt x="16695" y="14685"/>
                  </a:lnTo>
                  <a:lnTo>
                    <a:pt x="18550" y="13675"/>
                  </a:lnTo>
                  <a:lnTo>
                    <a:pt x="18883" y="13597"/>
                  </a:lnTo>
                  <a:lnTo>
                    <a:pt x="19944" y="13132"/>
                  </a:lnTo>
                  <a:lnTo>
                    <a:pt x="20539" y="12898"/>
                  </a:lnTo>
                  <a:lnTo>
                    <a:pt x="20406" y="12742"/>
                  </a:lnTo>
                  <a:lnTo>
                    <a:pt x="20273" y="12352"/>
                  </a:lnTo>
                  <a:lnTo>
                    <a:pt x="20010" y="11966"/>
                  </a:lnTo>
                  <a:lnTo>
                    <a:pt x="20010" y="11732"/>
                  </a:lnTo>
                  <a:lnTo>
                    <a:pt x="20207" y="11654"/>
                  </a:lnTo>
                  <a:lnTo>
                    <a:pt x="20406" y="11268"/>
                  </a:lnTo>
                  <a:lnTo>
                    <a:pt x="20406" y="10956"/>
                  </a:lnTo>
                  <a:lnTo>
                    <a:pt x="20539" y="10722"/>
                  </a:lnTo>
                  <a:lnTo>
                    <a:pt x="20406" y="10488"/>
                  </a:lnTo>
                  <a:lnTo>
                    <a:pt x="20406" y="10180"/>
                  </a:lnTo>
                  <a:lnTo>
                    <a:pt x="20539" y="10102"/>
                  </a:lnTo>
                  <a:lnTo>
                    <a:pt x="20935" y="9712"/>
                  </a:lnTo>
                  <a:lnTo>
                    <a:pt x="21201" y="9634"/>
                  </a:lnTo>
                  <a:lnTo>
                    <a:pt x="21267" y="9322"/>
                  </a:lnTo>
                  <a:lnTo>
                    <a:pt x="21400" y="9322"/>
                  </a:lnTo>
                  <a:lnTo>
                    <a:pt x="21400" y="9170"/>
                  </a:lnTo>
                  <a:lnTo>
                    <a:pt x="21267" y="9014"/>
                  </a:lnTo>
                  <a:lnTo>
                    <a:pt x="21068" y="8546"/>
                  </a:lnTo>
                  <a:lnTo>
                    <a:pt x="21267" y="8468"/>
                  </a:lnTo>
                  <a:lnTo>
                    <a:pt x="21267" y="8159"/>
                  </a:lnTo>
                  <a:lnTo>
                    <a:pt x="21068" y="7847"/>
                  </a:lnTo>
                  <a:lnTo>
                    <a:pt x="21267" y="7613"/>
                  </a:lnTo>
                  <a:lnTo>
                    <a:pt x="21201" y="7302"/>
                  </a:lnTo>
                  <a:lnTo>
                    <a:pt x="21201" y="6993"/>
                  </a:lnTo>
                  <a:lnTo>
                    <a:pt x="21068" y="6603"/>
                  </a:lnTo>
                  <a:lnTo>
                    <a:pt x="21068" y="6291"/>
                  </a:lnTo>
                  <a:lnTo>
                    <a:pt x="21533" y="5827"/>
                  </a:lnTo>
                  <a:lnTo>
                    <a:pt x="21533" y="5671"/>
                  </a:lnTo>
                  <a:lnTo>
                    <a:pt x="21600" y="5515"/>
                  </a:lnTo>
                  <a:lnTo>
                    <a:pt x="21600" y="5051"/>
                  </a:lnTo>
                  <a:lnTo>
                    <a:pt x="21533" y="4739"/>
                  </a:lnTo>
                  <a:lnTo>
                    <a:pt x="21201" y="4505"/>
                  </a:lnTo>
                  <a:lnTo>
                    <a:pt x="21201" y="4271"/>
                  </a:lnTo>
                  <a:lnTo>
                    <a:pt x="21334" y="3729"/>
                  </a:lnTo>
                  <a:lnTo>
                    <a:pt x="21334" y="3573"/>
                  </a:lnTo>
                  <a:lnTo>
                    <a:pt x="21201" y="3495"/>
                  </a:lnTo>
                  <a:lnTo>
                    <a:pt x="20872" y="3339"/>
                  </a:lnTo>
                  <a:lnTo>
                    <a:pt x="20739" y="3031"/>
                  </a:lnTo>
                  <a:lnTo>
                    <a:pt x="20672" y="2953"/>
                  </a:lnTo>
                  <a:lnTo>
                    <a:pt x="20606" y="2641"/>
                  </a:lnTo>
                  <a:lnTo>
                    <a:pt x="20606" y="2563"/>
                  </a:lnTo>
                  <a:lnTo>
                    <a:pt x="20406" y="2563"/>
                  </a:lnTo>
                  <a:lnTo>
                    <a:pt x="20074" y="2173"/>
                  </a:lnTo>
                  <a:lnTo>
                    <a:pt x="19944" y="1864"/>
                  </a:lnTo>
                  <a:lnTo>
                    <a:pt x="19744" y="1786"/>
                  </a:lnTo>
                  <a:lnTo>
                    <a:pt x="19611" y="1552"/>
                  </a:lnTo>
                  <a:lnTo>
                    <a:pt x="19345" y="1552"/>
                  </a:lnTo>
                  <a:lnTo>
                    <a:pt x="18550" y="1240"/>
                  </a:lnTo>
                  <a:lnTo>
                    <a:pt x="18221" y="1240"/>
                  </a:lnTo>
                  <a:lnTo>
                    <a:pt x="17955" y="1010"/>
                  </a:lnTo>
                  <a:lnTo>
                    <a:pt x="17955" y="776"/>
                  </a:lnTo>
                  <a:lnTo>
                    <a:pt x="17689" y="620"/>
                  </a:lnTo>
                  <a:lnTo>
                    <a:pt x="17556" y="620"/>
                  </a:lnTo>
                  <a:lnTo>
                    <a:pt x="17227" y="464"/>
                  </a:lnTo>
                  <a:lnTo>
                    <a:pt x="16961" y="464"/>
                  </a:lnTo>
                  <a:lnTo>
                    <a:pt x="16365" y="78"/>
                  </a:lnTo>
                  <a:lnTo>
                    <a:pt x="16099" y="0"/>
                  </a:lnTo>
                  <a:close/>
                </a:path>
              </a:pathLst>
            </a:custGeom>
            <a:solidFill>
              <a:srgbClr val="CCD4DA"/>
            </a:solidFill>
            <a:ln w="12700" cap="flat">
              <a:noFill/>
              <a:miter lim="400000"/>
            </a:ln>
            <a:effectLst/>
          </p:spPr>
          <p:txBody>
            <a:bodyPr wrap="square" lIns="0" tIns="0" rIns="0" bIns="0" numCol="1" anchor="ctr">
              <a:noAutofit/>
            </a:bodyPr>
            <a:lstStyle/>
            <a:p>
              <a:pPr defTabSz="342900">
                <a:lnSpc>
                  <a:spcPct val="100000"/>
                </a:lnSpc>
                <a:spcBef>
                  <a:spcPts val="0"/>
                </a:spcBef>
                <a:defRPr sz="1400">
                  <a:latin typeface="Arial"/>
                  <a:ea typeface="Arial"/>
                  <a:cs typeface="Arial"/>
                  <a:sym typeface="Arial"/>
                </a:defRPr>
              </a:pPr>
              <a:endParaRPr sz="525"/>
            </a:p>
          </p:txBody>
        </p:sp>
        <p:sp>
          <p:nvSpPr>
            <p:cNvPr id="220" name="Google Shape;10626;p32">
              <a:extLst>
                <a:ext uri="{FF2B5EF4-FFF2-40B4-BE49-F238E27FC236}">
                  <a16:creationId xmlns:a16="http://schemas.microsoft.com/office/drawing/2014/main" id="{D63D06A3-C5B2-877C-4A29-66C4DF0A54B7}"/>
                </a:ext>
              </a:extLst>
            </p:cNvPr>
            <p:cNvSpPr/>
            <p:nvPr/>
          </p:nvSpPr>
          <p:spPr>
            <a:xfrm>
              <a:off x="12259050" y="9152404"/>
              <a:ext cx="903684" cy="852918"/>
            </a:xfrm>
            <a:custGeom>
              <a:avLst/>
              <a:gdLst/>
              <a:ahLst/>
              <a:cxnLst>
                <a:cxn ang="0">
                  <a:pos x="wd2" y="hd2"/>
                </a:cxn>
                <a:cxn ang="5400000">
                  <a:pos x="wd2" y="hd2"/>
                </a:cxn>
                <a:cxn ang="10800000">
                  <a:pos x="wd2" y="hd2"/>
                </a:cxn>
                <a:cxn ang="16200000">
                  <a:pos x="wd2" y="hd2"/>
                </a:cxn>
              </a:cxnLst>
              <a:rect l="0" t="0" r="r" b="b"/>
              <a:pathLst>
                <a:path w="21600" h="21600" extrusionOk="0">
                  <a:moveTo>
                    <a:pt x="2873" y="0"/>
                  </a:moveTo>
                  <a:lnTo>
                    <a:pt x="2622" y="127"/>
                  </a:lnTo>
                  <a:lnTo>
                    <a:pt x="2309" y="190"/>
                  </a:lnTo>
                  <a:lnTo>
                    <a:pt x="2124" y="190"/>
                  </a:lnTo>
                  <a:lnTo>
                    <a:pt x="1999" y="254"/>
                  </a:lnTo>
                  <a:lnTo>
                    <a:pt x="1999" y="317"/>
                  </a:lnTo>
                  <a:lnTo>
                    <a:pt x="1936" y="317"/>
                  </a:lnTo>
                  <a:lnTo>
                    <a:pt x="1498" y="570"/>
                  </a:lnTo>
                  <a:lnTo>
                    <a:pt x="1623" y="824"/>
                  </a:lnTo>
                  <a:lnTo>
                    <a:pt x="1623" y="1075"/>
                  </a:lnTo>
                  <a:lnTo>
                    <a:pt x="2560" y="2149"/>
                  </a:lnTo>
                  <a:lnTo>
                    <a:pt x="2622" y="3474"/>
                  </a:lnTo>
                  <a:lnTo>
                    <a:pt x="3121" y="4232"/>
                  </a:lnTo>
                  <a:lnTo>
                    <a:pt x="3061" y="4929"/>
                  </a:lnTo>
                  <a:lnTo>
                    <a:pt x="2497" y="5623"/>
                  </a:lnTo>
                  <a:lnTo>
                    <a:pt x="2810" y="5811"/>
                  </a:lnTo>
                  <a:lnTo>
                    <a:pt x="2810" y="6444"/>
                  </a:lnTo>
                  <a:lnTo>
                    <a:pt x="3121" y="6822"/>
                  </a:lnTo>
                  <a:lnTo>
                    <a:pt x="3121" y="7265"/>
                  </a:lnTo>
                  <a:lnTo>
                    <a:pt x="3747" y="8400"/>
                  </a:lnTo>
                  <a:lnTo>
                    <a:pt x="3747" y="8654"/>
                  </a:lnTo>
                  <a:lnTo>
                    <a:pt x="3995" y="8971"/>
                  </a:lnTo>
                  <a:lnTo>
                    <a:pt x="3995" y="10423"/>
                  </a:lnTo>
                  <a:lnTo>
                    <a:pt x="3246" y="11684"/>
                  </a:lnTo>
                  <a:lnTo>
                    <a:pt x="3061" y="11684"/>
                  </a:lnTo>
                  <a:lnTo>
                    <a:pt x="2250" y="12318"/>
                  </a:lnTo>
                  <a:lnTo>
                    <a:pt x="2250" y="12759"/>
                  </a:lnTo>
                  <a:lnTo>
                    <a:pt x="1313" y="13580"/>
                  </a:lnTo>
                  <a:lnTo>
                    <a:pt x="1313" y="14147"/>
                  </a:lnTo>
                  <a:lnTo>
                    <a:pt x="1187" y="14338"/>
                  </a:lnTo>
                  <a:lnTo>
                    <a:pt x="1187" y="15726"/>
                  </a:lnTo>
                  <a:lnTo>
                    <a:pt x="686" y="16297"/>
                  </a:lnTo>
                  <a:lnTo>
                    <a:pt x="627" y="16927"/>
                  </a:lnTo>
                  <a:lnTo>
                    <a:pt x="125" y="17495"/>
                  </a:lnTo>
                  <a:lnTo>
                    <a:pt x="125" y="18129"/>
                  </a:lnTo>
                  <a:lnTo>
                    <a:pt x="63" y="18633"/>
                  </a:lnTo>
                  <a:lnTo>
                    <a:pt x="63" y="19517"/>
                  </a:lnTo>
                  <a:lnTo>
                    <a:pt x="0" y="20085"/>
                  </a:lnTo>
                  <a:lnTo>
                    <a:pt x="63" y="20212"/>
                  </a:lnTo>
                  <a:lnTo>
                    <a:pt x="313" y="20338"/>
                  </a:lnTo>
                  <a:lnTo>
                    <a:pt x="376" y="20402"/>
                  </a:lnTo>
                  <a:lnTo>
                    <a:pt x="564" y="20338"/>
                  </a:lnTo>
                  <a:lnTo>
                    <a:pt x="627" y="20085"/>
                  </a:lnTo>
                  <a:lnTo>
                    <a:pt x="1187" y="20085"/>
                  </a:lnTo>
                  <a:lnTo>
                    <a:pt x="1375" y="20212"/>
                  </a:lnTo>
                  <a:lnTo>
                    <a:pt x="1560" y="20148"/>
                  </a:lnTo>
                  <a:lnTo>
                    <a:pt x="1560" y="19895"/>
                  </a:lnTo>
                  <a:lnTo>
                    <a:pt x="2124" y="19517"/>
                  </a:lnTo>
                  <a:lnTo>
                    <a:pt x="2250" y="19517"/>
                  </a:lnTo>
                  <a:lnTo>
                    <a:pt x="2560" y="19707"/>
                  </a:lnTo>
                  <a:lnTo>
                    <a:pt x="2622" y="19707"/>
                  </a:lnTo>
                  <a:lnTo>
                    <a:pt x="2748" y="19581"/>
                  </a:lnTo>
                  <a:lnTo>
                    <a:pt x="2873" y="19517"/>
                  </a:lnTo>
                  <a:lnTo>
                    <a:pt x="3121" y="19707"/>
                  </a:lnTo>
                  <a:lnTo>
                    <a:pt x="3121" y="19771"/>
                  </a:lnTo>
                  <a:lnTo>
                    <a:pt x="3371" y="19834"/>
                  </a:lnTo>
                  <a:lnTo>
                    <a:pt x="3246" y="20021"/>
                  </a:lnTo>
                  <a:lnTo>
                    <a:pt x="3434" y="20085"/>
                  </a:lnTo>
                  <a:lnTo>
                    <a:pt x="3747" y="20402"/>
                  </a:lnTo>
                  <a:lnTo>
                    <a:pt x="4120" y="20528"/>
                  </a:lnTo>
                  <a:lnTo>
                    <a:pt x="4433" y="20402"/>
                  </a:lnTo>
                  <a:lnTo>
                    <a:pt x="4496" y="20402"/>
                  </a:lnTo>
                  <a:lnTo>
                    <a:pt x="4744" y="20212"/>
                  </a:lnTo>
                  <a:lnTo>
                    <a:pt x="4932" y="20212"/>
                  </a:lnTo>
                  <a:lnTo>
                    <a:pt x="4994" y="20338"/>
                  </a:lnTo>
                  <a:lnTo>
                    <a:pt x="11486" y="20338"/>
                  </a:lnTo>
                  <a:lnTo>
                    <a:pt x="11549" y="20402"/>
                  </a:lnTo>
                  <a:lnTo>
                    <a:pt x="11674" y="20716"/>
                  </a:lnTo>
                  <a:lnTo>
                    <a:pt x="11862" y="20842"/>
                  </a:lnTo>
                  <a:lnTo>
                    <a:pt x="12235" y="21033"/>
                  </a:lnTo>
                  <a:lnTo>
                    <a:pt x="12548" y="21096"/>
                  </a:lnTo>
                  <a:lnTo>
                    <a:pt x="12862" y="21033"/>
                  </a:lnTo>
                  <a:lnTo>
                    <a:pt x="13047" y="21096"/>
                  </a:lnTo>
                  <a:lnTo>
                    <a:pt x="13109" y="21286"/>
                  </a:lnTo>
                  <a:lnTo>
                    <a:pt x="13360" y="21349"/>
                  </a:lnTo>
                  <a:lnTo>
                    <a:pt x="13548" y="21159"/>
                  </a:lnTo>
                  <a:lnTo>
                    <a:pt x="13858" y="21096"/>
                  </a:lnTo>
                  <a:lnTo>
                    <a:pt x="14297" y="21159"/>
                  </a:lnTo>
                  <a:lnTo>
                    <a:pt x="14485" y="21159"/>
                  </a:lnTo>
                  <a:lnTo>
                    <a:pt x="14607" y="20969"/>
                  </a:lnTo>
                  <a:lnTo>
                    <a:pt x="14670" y="21033"/>
                  </a:lnTo>
                  <a:lnTo>
                    <a:pt x="14795" y="21033"/>
                  </a:lnTo>
                  <a:lnTo>
                    <a:pt x="15233" y="21413"/>
                  </a:lnTo>
                  <a:lnTo>
                    <a:pt x="15544" y="21476"/>
                  </a:lnTo>
                  <a:lnTo>
                    <a:pt x="15982" y="21476"/>
                  </a:lnTo>
                  <a:lnTo>
                    <a:pt x="15982" y="21349"/>
                  </a:lnTo>
                  <a:lnTo>
                    <a:pt x="16230" y="21286"/>
                  </a:lnTo>
                  <a:lnTo>
                    <a:pt x="16355" y="21349"/>
                  </a:lnTo>
                  <a:lnTo>
                    <a:pt x="16543" y="21413"/>
                  </a:lnTo>
                  <a:lnTo>
                    <a:pt x="16668" y="21349"/>
                  </a:lnTo>
                  <a:lnTo>
                    <a:pt x="16794" y="21476"/>
                  </a:lnTo>
                  <a:lnTo>
                    <a:pt x="16919" y="21476"/>
                  </a:lnTo>
                  <a:lnTo>
                    <a:pt x="16982" y="21600"/>
                  </a:lnTo>
                  <a:lnTo>
                    <a:pt x="17417" y="21600"/>
                  </a:lnTo>
                  <a:lnTo>
                    <a:pt x="20040" y="20969"/>
                  </a:lnTo>
                  <a:lnTo>
                    <a:pt x="19977" y="20655"/>
                  </a:lnTo>
                  <a:lnTo>
                    <a:pt x="19726" y="20528"/>
                  </a:lnTo>
                  <a:lnTo>
                    <a:pt x="19601" y="20338"/>
                  </a:lnTo>
                  <a:lnTo>
                    <a:pt x="19416" y="20148"/>
                  </a:lnTo>
                  <a:lnTo>
                    <a:pt x="19166" y="20021"/>
                  </a:lnTo>
                  <a:lnTo>
                    <a:pt x="18978" y="19834"/>
                  </a:lnTo>
                  <a:lnTo>
                    <a:pt x="18664" y="19390"/>
                  </a:lnTo>
                  <a:lnTo>
                    <a:pt x="18417" y="19264"/>
                  </a:lnTo>
                  <a:lnTo>
                    <a:pt x="18229" y="19074"/>
                  </a:lnTo>
                  <a:lnTo>
                    <a:pt x="18041" y="18886"/>
                  </a:lnTo>
                  <a:lnTo>
                    <a:pt x="17793" y="18569"/>
                  </a:lnTo>
                  <a:lnTo>
                    <a:pt x="17730" y="18443"/>
                  </a:lnTo>
                  <a:lnTo>
                    <a:pt x="17853" y="12569"/>
                  </a:lnTo>
                  <a:lnTo>
                    <a:pt x="21537" y="12569"/>
                  </a:lnTo>
                  <a:lnTo>
                    <a:pt x="21475" y="12442"/>
                  </a:lnTo>
                  <a:lnTo>
                    <a:pt x="21537" y="11938"/>
                  </a:lnTo>
                  <a:lnTo>
                    <a:pt x="21600" y="11811"/>
                  </a:lnTo>
                  <a:lnTo>
                    <a:pt x="21600" y="11497"/>
                  </a:lnTo>
                  <a:lnTo>
                    <a:pt x="21475" y="11180"/>
                  </a:lnTo>
                  <a:lnTo>
                    <a:pt x="21475" y="10106"/>
                  </a:lnTo>
                  <a:lnTo>
                    <a:pt x="21349" y="9412"/>
                  </a:lnTo>
                  <a:lnTo>
                    <a:pt x="21475" y="9348"/>
                  </a:lnTo>
                  <a:lnTo>
                    <a:pt x="21475" y="9095"/>
                  </a:lnTo>
                  <a:lnTo>
                    <a:pt x="21161" y="9095"/>
                  </a:lnTo>
                  <a:lnTo>
                    <a:pt x="20851" y="9158"/>
                  </a:lnTo>
                  <a:lnTo>
                    <a:pt x="20601" y="9348"/>
                  </a:lnTo>
                  <a:lnTo>
                    <a:pt x="20350" y="9412"/>
                  </a:lnTo>
                  <a:lnTo>
                    <a:pt x="20228" y="9475"/>
                  </a:lnTo>
                  <a:lnTo>
                    <a:pt x="20040" y="9412"/>
                  </a:lnTo>
                  <a:lnTo>
                    <a:pt x="19601" y="9412"/>
                  </a:lnTo>
                  <a:lnTo>
                    <a:pt x="19416" y="9348"/>
                  </a:lnTo>
                  <a:lnTo>
                    <a:pt x="19166" y="9158"/>
                  </a:lnTo>
                  <a:lnTo>
                    <a:pt x="19040" y="9158"/>
                  </a:lnTo>
                  <a:lnTo>
                    <a:pt x="18978" y="9285"/>
                  </a:lnTo>
                  <a:lnTo>
                    <a:pt x="18790" y="9348"/>
                  </a:lnTo>
                  <a:lnTo>
                    <a:pt x="18664" y="9412"/>
                  </a:lnTo>
                  <a:lnTo>
                    <a:pt x="18479" y="9412"/>
                  </a:lnTo>
                  <a:lnTo>
                    <a:pt x="18417" y="9348"/>
                  </a:lnTo>
                  <a:lnTo>
                    <a:pt x="18417" y="8971"/>
                  </a:lnTo>
                  <a:lnTo>
                    <a:pt x="18542" y="8844"/>
                  </a:lnTo>
                  <a:lnTo>
                    <a:pt x="18542" y="8781"/>
                  </a:lnTo>
                  <a:lnTo>
                    <a:pt x="18664" y="8527"/>
                  </a:lnTo>
                  <a:lnTo>
                    <a:pt x="18417" y="8400"/>
                  </a:lnTo>
                  <a:lnTo>
                    <a:pt x="18417" y="8023"/>
                  </a:lnTo>
                  <a:lnTo>
                    <a:pt x="18479" y="7896"/>
                  </a:lnTo>
                  <a:lnTo>
                    <a:pt x="18479" y="7706"/>
                  </a:lnTo>
                  <a:lnTo>
                    <a:pt x="18229" y="7516"/>
                  </a:lnTo>
                  <a:lnTo>
                    <a:pt x="18229" y="7265"/>
                  </a:lnTo>
                  <a:lnTo>
                    <a:pt x="18354" y="7075"/>
                  </a:lnTo>
                  <a:lnTo>
                    <a:pt x="18229" y="6885"/>
                  </a:lnTo>
                  <a:lnTo>
                    <a:pt x="18103" y="6822"/>
                  </a:lnTo>
                  <a:lnTo>
                    <a:pt x="18041" y="6632"/>
                  </a:lnTo>
                  <a:lnTo>
                    <a:pt x="17915" y="6571"/>
                  </a:lnTo>
                  <a:lnTo>
                    <a:pt x="17915" y="6318"/>
                  </a:lnTo>
                  <a:lnTo>
                    <a:pt x="17793" y="6191"/>
                  </a:lnTo>
                  <a:lnTo>
                    <a:pt x="17793" y="5937"/>
                  </a:lnTo>
                  <a:lnTo>
                    <a:pt x="17605" y="5811"/>
                  </a:lnTo>
                  <a:lnTo>
                    <a:pt x="17793" y="5497"/>
                  </a:lnTo>
                  <a:lnTo>
                    <a:pt x="17793" y="4866"/>
                  </a:lnTo>
                  <a:lnTo>
                    <a:pt x="17730" y="4612"/>
                  </a:lnTo>
                  <a:lnTo>
                    <a:pt x="17730" y="4549"/>
                  </a:lnTo>
                  <a:lnTo>
                    <a:pt x="17793" y="4359"/>
                  </a:lnTo>
                  <a:lnTo>
                    <a:pt x="17793" y="4108"/>
                  </a:lnTo>
                  <a:lnTo>
                    <a:pt x="17605" y="3918"/>
                  </a:lnTo>
                  <a:lnTo>
                    <a:pt x="17730" y="3601"/>
                  </a:lnTo>
                  <a:lnTo>
                    <a:pt x="17853" y="3287"/>
                  </a:lnTo>
                  <a:lnTo>
                    <a:pt x="17853" y="2780"/>
                  </a:lnTo>
                  <a:lnTo>
                    <a:pt x="17793" y="2526"/>
                  </a:lnTo>
                  <a:lnTo>
                    <a:pt x="15857" y="2403"/>
                  </a:lnTo>
                  <a:lnTo>
                    <a:pt x="15732" y="2213"/>
                  </a:lnTo>
                  <a:lnTo>
                    <a:pt x="15857" y="2086"/>
                  </a:lnTo>
                  <a:lnTo>
                    <a:pt x="15920" y="1832"/>
                  </a:lnTo>
                  <a:lnTo>
                    <a:pt x="15356" y="1769"/>
                  </a:lnTo>
                  <a:lnTo>
                    <a:pt x="15356" y="1896"/>
                  </a:lnTo>
                  <a:lnTo>
                    <a:pt x="13673" y="2022"/>
                  </a:lnTo>
                  <a:lnTo>
                    <a:pt x="13673" y="2466"/>
                  </a:lnTo>
                  <a:lnTo>
                    <a:pt x="13485" y="2780"/>
                  </a:lnTo>
                  <a:lnTo>
                    <a:pt x="13360" y="2843"/>
                  </a:lnTo>
                  <a:lnTo>
                    <a:pt x="13422" y="3160"/>
                  </a:lnTo>
                  <a:lnTo>
                    <a:pt x="13422" y="3664"/>
                  </a:lnTo>
                  <a:lnTo>
                    <a:pt x="12110" y="3728"/>
                  </a:lnTo>
                  <a:lnTo>
                    <a:pt x="11862" y="3918"/>
                  </a:lnTo>
                  <a:lnTo>
                    <a:pt x="11298" y="3791"/>
                  </a:lnTo>
                  <a:lnTo>
                    <a:pt x="11051" y="3728"/>
                  </a:lnTo>
                  <a:lnTo>
                    <a:pt x="10737" y="3791"/>
                  </a:lnTo>
                  <a:lnTo>
                    <a:pt x="10302" y="3791"/>
                  </a:lnTo>
                  <a:lnTo>
                    <a:pt x="10114" y="3728"/>
                  </a:lnTo>
                  <a:lnTo>
                    <a:pt x="10051" y="3097"/>
                  </a:lnTo>
                  <a:lnTo>
                    <a:pt x="9801" y="2780"/>
                  </a:lnTo>
                  <a:lnTo>
                    <a:pt x="9675" y="2526"/>
                  </a:lnTo>
                  <a:lnTo>
                    <a:pt x="9490" y="2466"/>
                  </a:lnTo>
                  <a:lnTo>
                    <a:pt x="9490" y="2213"/>
                  </a:lnTo>
                  <a:lnTo>
                    <a:pt x="9428" y="2086"/>
                  </a:lnTo>
                  <a:lnTo>
                    <a:pt x="9365" y="1705"/>
                  </a:lnTo>
                  <a:lnTo>
                    <a:pt x="9177" y="1392"/>
                  </a:lnTo>
                  <a:lnTo>
                    <a:pt x="9177" y="1138"/>
                  </a:lnTo>
                  <a:lnTo>
                    <a:pt x="9302" y="948"/>
                  </a:lnTo>
                  <a:lnTo>
                    <a:pt x="9177" y="761"/>
                  </a:lnTo>
                  <a:lnTo>
                    <a:pt x="9052" y="570"/>
                  </a:lnTo>
                  <a:lnTo>
                    <a:pt x="9052" y="0"/>
                  </a:lnTo>
                  <a:lnTo>
                    <a:pt x="6056" y="0"/>
                  </a:lnTo>
                  <a:lnTo>
                    <a:pt x="5433" y="127"/>
                  </a:lnTo>
                  <a:lnTo>
                    <a:pt x="4932" y="0"/>
                  </a:lnTo>
                  <a:close/>
                </a:path>
              </a:pathLst>
            </a:custGeom>
            <a:solidFill>
              <a:srgbClr val="CCD4DA"/>
            </a:solidFill>
            <a:ln w="12700" cap="flat">
              <a:noFill/>
              <a:miter lim="400000"/>
            </a:ln>
            <a:effectLst/>
          </p:spPr>
          <p:txBody>
            <a:bodyPr wrap="square" lIns="0" tIns="0" rIns="0" bIns="0" numCol="1" anchor="ctr">
              <a:noAutofit/>
            </a:bodyPr>
            <a:lstStyle/>
            <a:p>
              <a:pPr defTabSz="342900">
                <a:lnSpc>
                  <a:spcPct val="100000"/>
                </a:lnSpc>
                <a:spcBef>
                  <a:spcPts val="0"/>
                </a:spcBef>
                <a:defRPr sz="1400">
                  <a:latin typeface="Arial"/>
                  <a:ea typeface="Arial"/>
                  <a:cs typeface="Arial"/>
                  <a:sym typeface="Arial"/>
                </a:defRPr>
              </a:pPr>
              <a:endParaRPr sz="525"/>
            </a:p>
          </p:txBody>
        </p:sp>
        <p:sp>
          <p:nvSpPr>
            <p:cNvPr id="221" name="Google Shape;10627;p32">
              <a:extLst>
                <a:ext uri="{FF2B5EF4-FFF2-40B4-BE49-F238E27FC236}">
                  <a16:creationId xmlns:a16="http://schemas.microsoft.com/office/drawing/2014/main" id="{873210D7-DB63-7815-FF29-213E0A3D6021}"/>
                </a:ext>
              </a:extLst>
            </p:cNvPr>
            <p:cNvSpPr/>
            <p:nvPr/>
          </p:nvSpPr>
          <p:spPr>
            <a:xfrm>
              <a:off x="13228017" y="9830828"/>
              <a:ext cx="564058" cy="491300"/>
            </a:xfrm>
            <a:custGeom>
              <a:avLst/>
              <a:gdLst/>
              <a:ahLst/>
              <a:cxnLst>
                <a:cxn ang="0">
                  <a:pos x="wd2" y="hd2"/>
                </a:cxn>
                <a:cxn ang="5400000">
                  <a:pos x="wd2" y="hd2"/>
                </a:cxn>
                <a:cxn ang="10800000">
                  <a:pos x="wd2" y="hd2"/>
                </a:cxn>
                <a:cxn ang="16200000">
                  <a:pos x="wd2" y="hd2"/>
                </a:cxn>
              </a:cxnLst>
              <a:rect l="0" t="0" r="r" b="b"/>
              <a:pathLst>
                <a:path w="21600" h="21600" extrusionOk="0">
                  <a:moveTo>
                    <a:pt x="12800" y="0"/>
                  </a:moveTo>
                  <a:lnTo>
                    <a:pt x="12103" y="220"/>
                  </a:lnTo>
                  <a:lnTo>
                    <a:pt x="11801" y="325"/>
                  </a:lnTo>
                  <a:lnTo>
                    <a:pt x="11400" y="545"/>
                  </a:lnTo>
                  <a:lnTo>
                    <a:pt x="10602" y="1095"/>
                  </a:lnTo>
                  <a:lnTo>
                    <a:pt x="10401" y="1425"/>
                  </a:lnTo>
                  <a:lnTo>
                    <a:pt x="10401" y="1750"/>
                  </a:lnTo>
                  <a:lnTo>
                    <a:pt x="10301" y="1970"/>
                  </a:lnTo>
                  <a:lnTo>
                    <a:pt x="10401" y="2300"/>
                  </a:lnTo>
                  <a:lnTo>
                    <a:pt x="10301" y="2521"/>
                  </a:lnTo>
                  <a:lnTo>
                    <a:pt x="10100" y="2741"/>
                  </a:lnTo>
                  <a:lnTo>
                    <a:pt x="9101" y="3071"/>
                  </a:lnTo>
                  <a:lnTo>
                    <a:pt x="7500" y="4386"/>
                  </a:lnTo>
                  <a:lnTo>
                    <a:pt x="6300" y="6031"/>
                  </a:lnTo>
                  <a:lnTo>
                    <a:pt x="5401" y="7347"/>
                  </a:lnTo>
                  <a:lnTo>
                    <a:pt x="4598" y="7672"/>
                  </a:lnTo>
                  <a:lnTo>
                    <a:pt x="4101" y="7457"/>
                  </a:lnTo>
                  <a:lnTo>
                    <a:pt x="3800" y="7127"/>
                  </a:lnTo>
                  <a:lnTo>
                    <a:pt x="3599" y="7127"/>
                  </a:lnTo>
                  <a:lnTo>
                    <a:pt x="3499" y="6907"/>
                  </a:lnTo>
                  <a:lnTo>
                    <a:pt x="3398" y="7127"/>
                  </a:lnTo>
                  <a:lnTo>
                    <a:pt x="3102" y="6797"/>
                  </a:lnTo>
                  <a:lnTo>
                    <a:pt x="2500" y="6907"/>
                  </a:lnTo>
                  <a:lnTo>
                    <a:pt x="1998" y="7347"/>
                  </a:lnTo>
                  <a:lnTo>
                    <a:pt x="1802" y="7347"/>
                  </a:lnTo>
                  <a:lnTo>
                    <a:pt x="1501" y="7127"/>
                  </a:lnTo>
                  <a:lnTo>
                    <a:pt x="999" y="6797"/>
                  </a:lnTo>
                  <a:lnTo>
                    <a:pt x="301" y="6686"/>
                  </a:lnTo>
                  <a:lnTo>
                    <a:pt x="0" y="6686"/>
                  </a:lnTo>
                  <a:lnTo>
                    <a:pt x="100" y="6907"/>
                  </a:lnTo>
                  <a:lnTo>
                    <a:pt x="100" y="7782"/>
                  </a:lnTo>
                  <a:lnTo>
                    <a:pt x="502" y="8222"/>
                  </a:lnTo>
                  <a:lnTo>
                    <a:pt x="798" y="8332"/>
                  </a:lnTo>
                  <a:lnTo>
                    <a:pt x="1099" y="8552"/>
                  </a:lnTo>
                  <a:lnTo>
                    <a:pt x="1400" y="8987"/>
                  </a:lnTo>
                  <a:lnTo>
                    <a:pt x="1400" y="9317"/>
                  </a:lnTo>
                  <a:lnTo>
                    <a:pt x="1501" y="9427"/>
                  </a:lnTo>
                  <a:lnTo>
                    <a:pt x="1802" y="9867"/>
                  </a:lnTo>
                  <a:lnTo>
                    <a:pt x="1898" y="10412"/>
                  </a:lnTo>
                  <a:lnTo>
                    <a:pt x="2098" y="10632"/>
                  </a:lnTo>
                  <a:lnTo>
                    <a:pt x="2399" y="11072"/>
                  </a:lnTo>
                  <a:lnTo>
                    <a:pt x="2600" y="11293"/>
                  </a:lnTo>
                  <a:lnTo>
                    <a:pt x="2801" y="11293"/>
                  </a:lnTo>
                  <a:lnTo>
                    <a:pt x="3002" y="11733"/>
                  </a:lnTo>
                  <a:lnTo>
                    <a:pt x="3800" y="13158"/>
                  </a:lnTo>
                  <a:lnTo>
                    <a:pt x="4302" y="13483"/>
                  </a:lnTo>
                  <a:lnTo>
                    <a:pt x="4799" y="13813"/>
                  </a:lnTo>
                  <a:lnTo>
                    <a:pt x="5000" y="14033"/>
                  </a:lnTo>
                  <a:lnTo>
                    <a:pt x="5401" y="14363"/>
                  </a:lnTo>
                  <a:lnTo>
                    <a:pt x="5401" y="14798"/>
                  </a:lnTo>
                  <a:lnTo>
                    <a:pt x="5502" y="15018"/>
                  </a:lnTo>
                  <a:lnTo>
                    <a:pt x="5999" y="15128"/>
                  </a:lnTo>
                  <a:lnTo>
                    <a:pt x="6400" y="15569"/>
                  </a:lnTo>
                  <a:lnTo>
                    <a:pt x="6300" y="16009"/>
                  </a:lnTo>
                  <a:lnTo>
                    <a:pt x="6400" y="16664"/>
                  </a:lnTo>
                  <a:lnTo>
                    <a:pt x="6400" y="17104"/>
                  </a:lnTo>
                  <a:lnTo>
                    <a:pt x="6601" y="17649"/>
                  </a:lnTo>
                  <a:lnTo>
                    <a:pt x="7103" y="18089"/>
                  </a:lnTo>
                  <a:lnTo>
                    <a:pt x="7399" y="18639"/>
                  </a:lnTo>
                  <a:lnTo>
                    <a:pt x="8001" y="18749"/>
                  </a:lnTo>
                  <a:lnTo>
                    <a:pt x="8403" y="18639"/>
                  </a:lnTo>
                  <a:lnTo>
                    <a:pt x="9000" y="18859"/>
                  </a:lnTo>
                  <a:lnTo>
                    <a:pt x="9402" y="18859"/>
                  </a:lnTo>
                  <a:lnTo>
                    <a:pt x="9999" y="19294"/>
                  </a:lnTo>
                  <a:lnTo>
                    <a:pt x="10301" y="19294"/>
                  </a:lnTo>
                  <a:lnTo>
                    <a:pt x="10501" y="19514"/>
                  </a:lnTo>
                  <a:lnTo>
                    <a:pt x="10501" y="19845"/>
                  </a:lnTo>
                  <a:lnTo>
                    <a:pt x="10802" y="20065"/>
                  </a:lnTo>
                  <a:lnTo>
                    <a:pt x="11003" y="20395"/>
                  </a:lnTo>
                  <a:lnTo>
                    <a:pt x="11902" y="20285"/>
                  </a:lnTo>
                  <a:lnTo>
                    <a:pt x="12499" y="20395"/>
                  </a:lnTo>
                  <a:lnTo>
                    <a:pt x="12800" y="20830"/>
                  </a:lnTo>
                  <a:lnTo>
                    <a:pt x="13101" y="20830"/>
                  </a:lnTo>
                  <a:lnTo>
                    <a:pt x="13799" y="21050"/>
                  </a:lnTo>
                  <a:lnTo>
                    <a:pt x="13900" y="21160"/>
                  </a:lnTo>
                  <a:lnTo>
                    <a:pt x="14402" y="21050"/>
                  </a:lnTo>
                  <a:lnTo>
                    <a:pt x="15099" y="20940"/>
                  </a:lnTo>
                  <a:lnTo>
                    <a:pt x="16003" y="21160"/>
                  </a:lnTo>
                  <a:lnTo>
                    <a:pt x="16500" y="21600"/>
                  </a:lnTo>
                  <a:lnTo>
                    <a:pt x="19502" y="18199"/>
                  </a:lnTo>
                  <a:lnTo>
                    <a:pt x="19502" y="17214"/>
                  </a:lnTo>
                  <a:lnTo>
                    <a:pt x="19602" y="16774"/>
                  </a:lnTo>
                  <a:lnTo>
                    <a:pt x="19803" y="16009"/>
                  </a:lnTo>
                  <a:lnTo>
                    <a:pt x="19903" y="15569"/>
                  </a:lnTo>
                  <a:lnTo>
                    <a:pt x="19803" y="15018"/>
                  </a:lnTo>
                  <a:lnTo>
                    <a:pt x="19903" y="14583"/>
                  </a:lnTo>
                  <a:lnTo>
                    <a:pt x="20300" y="14583"/>
                  </a:lnTo>
                  <a:lnTo>
                    <a:pt x="20400" y="14363"/>
                  </a:lnTo>
                  <a:lnTo>
                    <a:pt x="20902" y="13813"/>
                  </a:lnTo>
                  <a:lnTo>
                    <a:pt x="21304" y="13263"/>
                  </a:lnTo>
                  <a:lnTo>
                    <a:pt x="21103" y="12828"/>
                  </a:lnTo>
                  <a:lnTo>
                    <a:pt x="20902" y="12608"/>
                  </a:lnTo>
                  <a:lnTo>
                    <a:pt x="20902" y="12058"/>
                  </a:lnTo>
                  <a:lnTo>
                    <a:pt x="21103" y="11733"/>
                  </a:lnTo>
                  <a:lnTo>
                    <a:pt x="21003" y="11183"/>
                  </a:lnTo>
                  <a:lnTo>
                    <a:pt x="20501" y="10742"/>
                  </a:lnTo>
                  <a:lnTo>
                    <a:pt x="20501" y="10522"/>
                  </a:lnTo>
                  <a:lnTo>
                    <a:pt x="20902" y="10412"/>
                  </a:lnTo>
                  <a:lnTo>
                    <a:pt x="20902" y="9097"/>
                  </a:lnTo>
                  <a:lnTo>
                    <a:pt x="21404" y="8882"/>
                  </a:lnTo>
                  <a:lnTo>
                    <a:pt x="21504" y="8442"/>
                  </a:lnTo>
                  <a:lnTo>
                    <a:pt x="21103" y="8442"/>
                  </a:lnTo>
                  <a:lnTo>
                    <a:pt x="20902" y="8222"/>
                  </a:lnTo>
                  <a:lnTo>
                    <a:pt x="21103" y="7672"/>
                  </a:lnTo>
                  <a:lnTo>
                    <a:pt x="21304" y="6797"/>
                  </a:lnTo>
                  <a:lnTo>
                    <a:pt x="21504" y="6356"/>
                  </a:lnTo>
                  <a:lnTo>
                    <a:pt x="21504" y="6031"/>
                  </a:lnTo>
                  <a:lnTo>
                    <a:pt x="21404" y="5591"/>
                  </a:lnTo>
                  <a:lnTo>
                    <a:pt x="21504" y="5151"/>
                  </a:lnTo>
                  <a:lnTo>
                    <a:pt x="21404" y="4711"/>
                  </a:lnTo>
                  <a:lnTo>
                    <a:pt x="21600" y="4166"/>
                  </a:lnTo>
                  <a:lnTo>
                    <a:pt x="21600" y="3836"/>
                  </a:lnTo>
                  <a:lnTo>
                    <a:pt x="21003" y="3616"/>
                  </a:lnTo>
                  <a:lnTo>
                    <a:pt x="20802" y="3286"/>
                  </a:lnTo>
                  <a:lnTo>
                    <a:pt x="20300" y="2851"/>
                  </a:lnTo>
                  <a:lnTo>
                    <a:pt x="19401" y="2851"/>
                  </a:lnTo>
                  <a:lnTo>
                    <a:pt x="18904" y="2741"/>
                  </a:lnTo>
                  <a:lnTo>
                    <a:pt x="18402" y="1970"/>
                  </a:lnTo>
                  <a:lnTo>
                    <a:pt x="17599" y="1425"/>
                  </a:lnTo>
                  <a:lnTo>
                    <a:pt x="16901" y="1315"/>
                  </a:lnTo>
                  <a:lnTo>
                    <a:pt x="16600" y="1645"/>
                  </a:lnTo>
                  <a:lnTo>
                    <a:pt x="16400" y="1750"/>
                  </a:lnTo>
                  <a:lnTo>
                    <a:pt x="16299" y="1315"/>
                  </a:lnTo>
                  <a:lnTo>
                    <a:pt x="15902" y="1315"/>
                  </a:lnTo>
                  <a:lnTo>
                    <a:pt x="14903" y="1205"/>
                  </a:lnTo>
                  <a:lnTo>
                    <a:pt x="14803" y="220"/>
                  </a:lnTo>
                  <a:lnTo>
                    <a:pt x="14502" y="220"/>
                  </a:lnTo>
                  <a:lnTo>
                    <a:pt x="13900" y="110"/>
                  </a:lnTo>
                  <a:lnTo>
                    <a:pt x="13603" y="220"/>
                  </a:lnTo>
                  <a:lnTo>
                    <a:pt x="13503" y="0"/>
                  </a:lnTo>
                  <a:close/>
                </a:path>
              </a:pathLst>
            </a:custGeom>
            <a:solidFill>
              <a:srgbClr val="CCD4D8"/>
            </a:solidFill>
            <a:ln w="12700" cap="flat">
              <a:noFill/>
              <a:miter lim="400000"/>
            </a:ln>
            <a:effectLst/>
          </p:spPr>
          <p:txBody>
            <a:bodyPr wrap="square" lIns="0" tIns="0" rIns="0" bIns="0" numCol="1" anchor="ctr">
              <a:noAutofit/>
            </a:bodyPr>
            <a:lstStyle/>
            <a:p>
              <a:pPr defTabSz="342900">
                <a:lnSpc>
                  <a:spcPct val="100000"/>
                </a:lnSpc>
                <a:spcBef>
                  <a:spcPts val="0"/>
                </a:spcBef>
                <a:defRPr sz="1400">
                  <a:latin typeface="Arial"/>
                  <a:ea typeface="Arial"/>
                  <a:cs typeface="Arial"/>
                  <a:sym typeface="Arial"/>
                </a:defRPr>
              </a:pPr>
              <a:endParaRPr sz="525"/>
            </a:p>
          </p:txBody>
        </p:sp>
        <p:sp>
          <p:nvSpPr>
            <p:cNvPr id="222" name="Google Shape;10628;p32">
              <a:extLst>
                <a:ext uri="{FF2B5EF4-FFF2-40B4-BE49-F238E27FC236}">
                  <a16:creationId xmlns:a16="http://schemas.microsoft.com/office/drawing/2014/main" id="{8A7AF3D0-C3C9-9FF3-4803-8D13987ABAAE}"/>
                </a:ext>
              </a:extLst>
            </p:cNvPr>
            <p:cNvSpPr/>
            <p:nvPr/>
          </p:nvSpPr>
          <p:spPr>
            <a:xfrm>
              <a:off x="12838830" y="9982917"/>
              <a:ext cx="676521" cy="645887"/>
            </a:xfrm>
            <a:custGeom>
              <a:avLst/>
              <a:gdLst/>
              <a:ahLst/>
              <a:cxnLst>
                <a:cxn ang="0">
                  <a:pos x="wd2" y="hd2"/>
                </a:cxn>
                <a:cxn ang="5400000">
                  <a:pos x="wd2" y="hd2"/>
                </a:cxn>
                <a:cxn ang="10800000">
                  <a:pos x="wd2" y="hd2"/>
                </a:cxn>
                <a:cxn ang="16200000">
                  <a:pos x="wd2" y="hd2"/>
                </a:cxn>
              </a:cxnLst>
              <a:rect l="0" t="0" r="r" b="b"/>
              <a:pathLst>
                <a:path w="21600" h="21600" extrusionOk="0">
                  <a:moveTo>
                    <a:pt x="12426" y="0"/>
                  </a:moveTo>
                  <a:lnTo>
                    <a:pt x="12008" y="84"/>
                  </a:lnTo>
                  <a:lnTo>
                    <a:pt x="11258" y="419"/>
                  </a:lnTo>
                  <a:lnTo>
                    <a:pt x="11007" y="586"/>
                  </a:lnTo>
                  <a:lnTo>
                    <a:pt x="10676" y="502"/>
                  </a:lnTo>
                  <a:lnTo>
                    <a:pt x="10593" y="419"/>
                  </a:lnTo>
                  <a:lnTo>
                    <a:pt x="10007" y="419"/>
                  </a:lnTo>
                  <a:lnTo>
                    <a:pt x="9592" y="917"/>
                  </a:lnTo>
                  <a:lnTo>
                    <a:pt x="9090" y="1419"/>
                  </a:lnTo>
                  <a:lnTo>
                    <a:pt x="8341" y="2001"/>
                  </a:lnTo>
                  <a:lnTo>
                    <a:pt x="8174" y="2001"/>
                  </a:lnTo>
                  <a:lnTo>
                    <a:pt x="8257" y="1670"/>
                  </a:lnTo>
                  <a:lnTo>
                    <a:pt x="8341" y="1419"/>
                  </a:lnTo>
                  <a:lnTo>
                    <a:pt x="8174" y="1335"/>
                  </a:lnTo>
                  <a:lnTo>
                    <a:pt x="8090" y="1000"/>
                  </a:lnTo>
                  <a:lnTo>
                    <a:pt x="7923" y="917"/>
                  </a:lnTo>
                  <a:lnTo>
                    <a:pt x="7504" y="917"/>
                  </a:lnTo>
                  <a:lnTo>
                    <a:pt x="6839" y="1168"/>
                  </a:lnTo>
                  <a:lnTo>
                    <a:pt x="4587" y="1670"/>
                  </a:lnTo>
                  <a:lnTo>
                    <a:pt x="2921" y="1670"/>
                  </a:lnTo>
                  <a:lnTo>
                    <a:pt x="2503" y="9925"/>
                  </a:lnTo>
                  <a:lnTo>
                    <a:pt x="418" y="9925"/>
                  </a:lnTo>
                  <a:lnTo>
                    <a:pt x="0" y="17180"/>
                  </a:lnTo>
                  <a:lnTo>
                    <a:pt x="837" y="17682"/>
                  </a:lnTo>
                  <a:lnTo>
                    <a:pt x="1084" y="18431"/>
                  </a:lnTo>
                  <a:lnTo>
                    <a:pt x="1670" y="19683"/>
                  </a:lnTo>
                  <a:lnTo>
                    <a:pt x="1586" y="20348"/>
                  </a:lnTo>
                  <a:lnTo>
                    <a:pt x="1251" y="21018"/>
                  </a:lnTo>
                  <a:lnTo>
                    <a:pt x="1251" y="21433"/>
                  </a:lnTo>
                  <a:lnTo>
                    <a:pt x="1921" y="21353"/>
                  </a:lnTo>
                  <a:lnTo>
                    <a:pt x="2503" y="21600"/>
                  </a:lnTo>
                  <a:lnTo>
                    <a:pt x="2837" y="21353"/>
                  </a:lnTo>
                  <a:lnTo>
                    <a:pt x="3503" y="21433"/>
                  </a:lnTo>
                  <a:lnTo>
                    <a:pt x="3754" y="21102"/>
                  </a:lnTo>
                  <a:lnTo>
                    <a:pt x="4336" y="21018"/>
                  </a:lnTo>
                  <a:lnTo>
                    <a:pt x="4754" y="20767"/>
                  </a:lnTo>
                  <a:lnTo>
                    <a:pt x="4922" y="20432"/>
                  </a:lnTo>
                  <a:lnTo>
                    <a:pt x="5671" y="20101"/>
                  </a:lnTo>
                  <a:lnTo>
                    <a:pt x="6089" y="19683"/>
                  </a:lnTo>
                  <a:lnTo>
                    <a:pt x="6420" y="18766"/>
                  </a:lnTo>
                  <a:lnTo>
                    <a:pt x="7006" y="18264"/>
                  </a:lnTo>
                  <a:lnTo>
                    <a:pt x="7672" y="18096"/>
                  </a:lnTo>
                  <a:lnTo>
                    <a:pt x="8341" y="18347"/>
                  </a:lnTo>
                  <a:lnTo>
                    <a:pt x="8588" y="18515"/>
                  </a:lnTo>
                  <a:lnTo>
                    <a:pt x="8923" y="18682"/>
                  </a:lnTo>
                  <a:lnTo>
                    <a:pt x="9756" y="19017"/>
                  </a:lnTo>
                  <a:lnTo>
                    <a:pt x="10007" y="19017"/>
                  </a:lnTo>
                  <a:lnTo>
                    <a:pt x="10425" y="19181"/>
                  </a:lnTo>
                  <a:lnTo>
                    <a:pt x="11007" y="19017"/>
                  </a:lnTo>
                  <a:lnTo>
                    <a:pt x="11509" y="19017"/>
                  </a:lnTo>
                  <a:lnTo>
                    <a:pt x="11924" y="18933"/>
                  </a:lnTo>
                  <a:lnTo>
                    <a:pt x="12008" y="19181"/>
                  </a:lnTo>
                  <a:lnTo>
                    <a:pt x="12342" y="19348"/>
                  </a:lnTo>
                  <a:lnTo>
                    <a:pt x="12844" y="18933"/>
                  </a:lnTo>
                  <a:lnTo>
                    <a:pt x="12761" y="18850"/>
                  </a:lnTo>
                  <a:lnTo>
                    <a:pt x="12844" y="18431"/>
                  </a:lnTo>
                  <a:lnTo>
                    <a:pt x="12844" y="18096"/>
                  </a:lnTo>
                  <a:lnTo>
                    <a:pt x="13092" y="17933"/>
                  </a:lnTo>
                  <a:lnTo>
                    <a:pt x="13092" y="17263"/>
                  </a:lnTo>
                  <a:lnTo>
                    <a:pt x="13259" y="16849"/>
                  </a:lnTo>
                  <a:lnTo>
                    <a:pt x="13677" y="16765"/>
                  </a:lnTo>
                  <a:lnTo>
                    <a:pt x="14008" y="16598"/>
                  </a:lnTo>
                  <a:lnTo>
                    <a:pt x="14343" y="16598"/>
                  </a:lnTo>
                  <a:lnTo>
                    <a:pt x="14510" y="16346"/>
                  </a:lnTo>
                  <a:lnTo>
                    <a:pt x="14594" y="16263"/>
                  </a:lnTo>
                  <a:lnTo>
                    <a:pt x="14761" y="15928"/>
                  </a:lnTo>
                  <a:lnTo>
                    <a:pt x="15012" y="15765"/>
                  </a:lnTo>
                  <a:lnTo>
                    <a:pt x="15343" y="15597"/>
                  </a:lnTo>
                  <a:lnTo>
                    <a:pt x="15427" y="15430"/>
                  </a:lnTo>
                  <a:lnTo>
                    <a:pt x="15762" y="15346"/>
                  </a:lnTo>
                  <a:lnTo>
                    <a:pt x="15762" y="15011"/>
                  </a:lnTo>
                  <a:lnTo>
                    <a:pt x="15678" y="14764"/>
                  </a:lnTo>
                  <a:lnTo>
                    <a:pt x="15762" y="14262"/>
                  </a:lnTo>
                  <a:lnTo>
                    <a:pt x="16260" y="13429"/>
                  </a:lnTo>
                  <a:lnTo>
                    <a:pt x="16678" y="13261"/>
                  </a:lnTo>
                  <a:lnTo>
                    <a:pt x="16929" y="13261"/>
                  </a:lnTo>
                  <a:lnTo>
                    <a:pt x="17097" y="13010"/>
                  </a:lnTo>
                  <a:lnTo>
                    <a:pt x="17427" y="12927"/>
                  </a:lnTo>
                  <a:lnTo>
                    <a:pt x="17511" y="12675"/>
                  </a:lnTo>
                  <a:lnTo>
                    <a:pt x="17762" y="12512"/>
                  </a:lnTo>
                  <a:lnTo>
                    <a:pt x="18097" y="12261"/>
                  </a:lnTo>
                  <a:lnTo>
                    <a:pt x="18511" y="11842"/>
                  </a:lnTo>
                  <a:lnTo>
                    <a:pt x="19014" y="11759"/>
                  </a:lnTo>
                  <a:lnTo>
                    <a:pt x="19097" y="11842"/>
                  </a:lnTo>
                  <a:lnTo>
                    <a:pt x="19348" y="11759"/>
                  </a:lnTo>
                  <a:lnTo>
                    <a:pt x="19763" y="11759"/>
                  </a:lnTo>
                  <a:lnTo>
                    <a:pt x="20014" y="11428"/>
                  </a:lnTo>
                  <a:lnTo>
                    <a:pt x="20349" y="11428"/>
                  </a:lnTo>
                  <a:lnTo>
                    <a:pt x="20432" y="11009"/>
                  </a:lnTo>
                  <a:lnTo>
                    <a:pt x="20432" y="10842"/>
                  </a:lnTo>
                  <a:lnTo>
                    <a:pt x="20679" y="10591"/>
                  </a:lnTo>
                  <a:lnTo>
                    <a:pt x="21098" y="10591"/>
                  </a:lnTo>
                  <a:lnTo>
                    <a:pt x="21265" y="10427"/>
                  </a:lnTo>
                  <a:lnTo>
                    <a:pt x="21600" y="10427"/>
                  </a:lnTo>
                  <a:lnTo>
                    <a:pt x="21433" y="10176"/>
                  </a:lnTo>
                  <a:lnTo>
                    <a:pt x="21182" y="10009"/>
                  </a:lnTo>
                  <a:lnTo>
                    <a:pt x="21182" y="9758"/>
                  </a:lnTo>
                  <a:lnTo>
                    <a:pt x="21014" y="9590"/>
                  </a:lnTo>
                  <a:lnTo>
                    <a:pt x="20763" y="9590"/>
                  </a:lnTo>
                  <a:lnTo>
                    <a:pt x="20265" y="9259"/>
                  </a:lnTo>
                  <a:lnTo>
                    <a:pt x="19930" y="9259"/>
                  </a:lnTo>
                  <a:lnTo>
                    <a:pt x="19432" y="9092"/>
                  </a:lnTo>
                  <a:lnTo>
                    <a:pt x="19097" y="9176"/>
                  </a:lnTo>
                  <a:lnTo>
                    <a:pt x="18595" y="9092"/>
                  </a:lnTo>
                  <a:lnTo>
                    <a:pt x="18348" y="8673"/>
                  </a:lnTo>
                  <a:lnTo>
                    <a:pt x="17930" y="8339"/>
                  </a:lnTo>
                  <a:lnTo>
                    <a:pt x="17762" y="7924"/>
                  </a:lnTo>
                  <a:lnTo>
                    <a:pt x="17762" y="7589"/>
                  </a:lnTo>
                  <a:lnTo>
                    <a:pt x="17679" y="7091"/>
                  </a:lnTo>
                  <a:lnTo>
                    <a:pt x="17762" y="6756"/>
                  </a:lnTo>
                  <a:lnTo>
                    <a:pt x="17427" y="6421"/>
                  </a:lnTo>
                  <a:lnTo>
                    <a:pt x="17013" y="6338"/>
                  </a:lnTo>
                  <a:lnTo>
                    <a:pt x="16929" y="6170"/>
                  </a:lnTo>
                  <a:lnTo>
                    <a:pt x="16929" y="5839"/>
                  </a:lnTo>
                  <a:lnTo>
                    <a:pt x="16595" y="5588"/>
                  </a:lnTo>
                  <a:lnTo>
                    <a:pt x="16427" y="5421"/>
                  </a:lnTo>
                  <a:lnTo>
                    <a:pt x="16013" y="5170"/>
                  </a:lnTo>
                  <a:lnTo>
                    <a:pt x="15594" y="4923"/>
                  </a:lnTo>
                  <a:lnTo>
                    <a:pt x="14929" y="3838"/>
                  </a:lnTo>
                  <a:lnTo>
                    <a:pt x="14761" y="3504"/>
                  </a:lnTo>
                  <a:lnTo>
                    <a:pt x="14594" y="3504"/>
                  </a:lnTo>
                  <a:lnTo>
                    <a:pt x="14427" y="3336"/>
                  </a:lnTo>
                  <a:lnTo>
                    <a:pt x="14175" y="3001"/>
                  </a:lnTo>
                  <a:lnTo>
                    <a:pt x="14008" y="2834"/>
                  </a:lnTo>
                  <a:lnTo>
                    <a:pt x="13928" y="2419"/>
                  </a:lnTo>
                  <a:lnTo>
                    <a:pt x="13677" y="2085"/>
                  </a:lnTo>
                  <a:lnTo>
                    <a:pt x="13594" y="2001"/>
                  </a:lnTo>
                  <a:lnTo>
                    <a:pt x="13594" y="1750"/>
                  </a:lnTo>
                  <a:lnTo>
                    <a:pt x="13343" y="1419"/>
                  </a:lnTo>
                  <a:lnTo>
                    <a:pt x="13092" y="1252"/>
                  </a:lnTo>
                  <a:lnTo>
                    <a:pt x="12844" y="1168"/>
                  </a:lnTo>
                  <a:lnTo>
                    <a:pt x="12510" y="833"/>
                  </a:lnTo>
                  <a:lnTo>
                    <a:pt x="12510" y="167"/>
                  </a:lnTo>
                  <a:lnTo>
                    <a:pt x="12426" y="0"/>
                  </a:lnTo>
                  <a:close/>
                </a:path>
              </a:pathLst>
            </a:custGeom>
            <a:solidFill>
              <a:srgbClr val="CCD4DA"/>
            </a:solidFill>
            <a:ln w="12700" cap="flat">
              <a:noFill/>
              <a:miter lim="400000"/>
            </a:ln>
            <a:effectLst/>
          </p:spPr>
          <p:txBody>
            <a:bodyPr wrap="square" lIns="0" tIns="0" rIns="0" bIns="0" numCol="1" anchor="ctr">
              <a:noAutofit/>
            </a:bodyPr>
            <a:lstStyle/>
            <a:p>
              <a:pPr defTabSz="342900">
                <a:lnSpc>
                  <a:spcPct val="100000"/>
                </a:lnSpc>
                <a:spcBef>
                  <a:spcPts val="0"/>
                </a:spcBef>
                <a:defRPr sz="1400">
                  <a:latin typeface="Arial"/>
                  <a:ea typeface="Arial"/>
                  <a:cs typeface="Arial"/>
                  <a:sym typeface="Arial"/>
                </a:defRPr>
              </a:pPr>
              <a:endParaRPr sz="525"/>
            </a:p>
          </p:txBody>
        </p:sp>
        <p:sp>
          <p:nvSpPr>
            <p:cNvPr id="223" name="Google Shape;10629;p32">
              <a:extLst>
                <a:ext uri="{FF2B5EF4-FFF2-40B4-BE49-F238E27FC236}">
                  <a16:creationId xmlns:a16="http://schemas.microsoft.com/office/drawing/2014/main" id="{0299B205-D3EA-D84E-8462-4FF79F0DD4F1}"/>
                </a:ext>
              </a:extLst>
            </p:cNvPr>
            <p:cNvSpPr/>
            <p:nvPr/>
          </p:nvSpPr>
          <p:spPr>
            <a:xfrm>
              <a:off x="12261671" y="9923088"/>
              <a:ext cx="966348" cy="867817"/>
            </a:xfrm>
            <a:custGeom>
              <a:avLst/>
              <a:gdLst/>
              <a:ahLst/>
              <a:cxnLst>
                <a:cxn ang="0">
                  <a:pos x="wd2" y="hd2"/>
                </a:cxn>
                <a:cxn ang="5400000">
                  <a:pos x="wd2" y="hd2"/>
                </a:cxn>
                <a:cxn ang="10800000">
                  <a:pos x="wd2" y="hd2"/>
                </a:cxn>
                <a:cxn ang="16200000">
                  <a:pos x="wd2" y="hd2"/>
                </a:cxn>
              </a:cxnLst>
              <a:rect l="0" t="0" r="r" b="b"/>
              <a:pathLst>
                <a:path w="21600" h="21600" extrusionOk="0">
                  <a:moveTo>
                    <a:pt x="1928" y="0"/>
                  </a:moveTo>
                  <a:lnTo>
                    <a:pt x="1401" y="371"/>
                  </a:lnTo>
                  <a:lnTo>
                    <a:pt x="1401" y="620"/>
                  </a:lnTo>
                  <a:lnTo>
                    <a:pt x="1228" y="682"/>
                  </a:lnTo>
                  <a:lnTo>
                    <a:pt x="1052" y="558"/>
                  </a:lnTo>
                  <a:lnTo>
                    <a:pt x="527" y="558"/>
                  </a:lnTo>
                  <a:lnTo>
                    <a:pt x="469" y="807"/>
                  </a:lnTo>
                  <a:lnTo>
                    <a:pt x="293" y="869"/>
                  </a:lnTo>
                  <a:lnTo>
                    <a:pt x="234" y="807"/>
                  </a:lnTo>
                  <a:lnTo>
                    <a:pt x="0" y="682"/>
                  </a:lnTo>
                  <a:lnTo>
                    <a:pt x="59" y="2172"/>
                  </a:lnTo>
                  <a:lnTo>
                    <a:pt x="1052" y="3165"/>
                  </a:lnTo>
                  <a:lnTo>
                    <a:pt x="1518" y="4097"/>
                  </a:lnTo>
                  <a:lnTo>
                    <a:pt x="2335" y="6082"/>
                  </a:lnTo>
                  <a:lnTo>
                    <a:pt x="2394" y="6826"/>
                  </a:lnTo>
                  <a:lnTo>
                    <a:pt x="3211" y="8007"/>
                  </a:lnTo>
                  <a:lnTo>
                    <a:pt x="3211" y="8443"/>
                  </a:lnTo>
                  <a:lnTo>
                    <a:pt x="4087" y="9808"/>
                  </a:lnTo>
                  <a:lnTo>
                    <a:pt x="4087" y="10490"/>
                  </a:lnTo>
                  <a:lnTo>
                    <a:pt x="3853" y="10615"/>
                  </a:lnTo>
                  <a:lnTo>
                    <a:pt x="4087" y="11484"/>
                  </a:lnTo>
                  <a:lnTo>
                    <a:pt x="4146" y="12786"/>
                  </a:lnTo>
                  <a:lnTo>
                    <a:pt x="4670" y="14091"/>
                  </a:lnTo>
                  <a:lnTo>
                    <a:pt x="4612" y="14898"/>
                  </a:lnTo>
                  <a:lnTo>
                    <a:pt x="4729" y="15394"/>
                  </a:lnTo>
                  <a:lnTo>
                    <a:pt x="4553" y="15518"/>
                  </a:lnTo>
                  <a:lnTo>
                    <a:pt x="4670" y="15765"/>
                  </a:lnTo>
                  <a:lnTo>
                    <a:pt x="4846" y="16696"/>
                  </a:lnTo>
                  <a:lnTo>
                    <a:pt x="5022" y="16758"/>
                  </a:lnTo>
                  <a:lnTo>
                    <a:pt x="5195" y="17070"/>
                  </a:lnTo>
                  <a:lnTo>
                    <a:pt x="5022" y="17195"/>
                  </a:lnTo>
                  <a:lnTo>
                    <a:pt x="5022" y="17628"/>
                  </a:lnTo>
                  <a:lnTo>
                    <a:pt x="5254" y="17877"/>
                  </a:lnTo>
                  <a:lnTo>
                    <a:pt x="5312" y="18559"/>
                  </a:lnTo>
                  <a:lnTo>
                    <a:pt x="5605" y="18933"/>
                  </a:lnTo>
                  <a:lnTo>
                    <a:pt x="6012" y="19802"/>
                  </a:lnTo>
                  <a:lnTo>
                    <a:pt x="6364" y="20173"/>
                  </a:lnTo>
                  <a:lnTo>
                    <a:pt x="6423" y="20422"/>
                  </a:lnTo>
                  <a:lnTo>
                    <a:pt x="7006" y="20855"/>
                  </a:lnTo>
                  <a:lnTo>
                    <a:pt x="7240" y="20731"/>
                  </a:lnTo>
                  <a:lnTo>
                    <a:pt x="7589" y="20668"/>
                  </a:lnTo>
                  <a:lnTo>
                    <a:pt x="7589" y="20422"/>
                  </a:lnTo>
                  <a:lnTo>
                    <a:pt x="7472" y="20298"/>
                  </a:lnTo>
                  <a:lnTo>
                    <a:pt x="7589" y="20048"/>
                  </a:lnTo>
                  <a:lnTo>
                    <a:pt x="8057" y="19862"/>
                  </a:lnTo>
                  <a:lnTo>
                    <a:pt x="8175" y="20173"/>
                  </a:lnTo>
                  <a:lnTo>
                    <a:pt x="8523" y="20235"/>
                  </a:lnTo>
                  <a:lnTo>
                    <a:pt x="8406" y="20547"/>
                  </a:lnTo>
                  <a:lnTo>
                    <a:pt x="8641" y="21105"/>
                  </a:lnTo>
                  <a:lnTo>
                    <a:pt x="9106" y="21167"/>
                  </a:lnTo>
                  <a:lnTo>
                    <a:pt x="9517" y="21416"/>
                  </a:lnTo>
                  <a:lnTo>
                    <a:pt x="9807" y="21354"/>
                  </a:lnTo>
                  <a:lnTo>
                    <a:pt x="9924" y="21416"/>
                  </a:lnTo>
                  <a:lnTo>
                    <a:pt x="10217" y="21475"/>
                  </a:lnTo>
                  <a:lnTo>
                    <a:pt x="10393" y="21354"/>
                  </a:lnTo>
                  <a:lnTo>
                    <a:pt x="10566" y="21354"/>
                  </a:lnTo>
                  <a:lnTo>
                    <a:pt x="10741" y="21600"/>
                  </a:lnTo>
                  <a:lnTo>
                    <a:pt x="11093" y="21600"/>
                  </a:lnTo>
                  <a:lnTo>
                    <a:pt x="11152" y="21291"/>
                  </a:lnTo>
                  <a:lnTo>
                    <a:pt x="11266" y="21105"/>
                  </a:lnTo>
                  <a:lnTo>
                    <a:pt x="11442" y="21042"/>
                  </a:lnTo>
                  <a:lnTo>
                    <a:pt x="11617" y="20668"/>
                  </a:lnTo>
                  <a:lnTo>
                    <a:pt x="12025" y="20422"/>
                  </a:lnTo>
                  <a:lnTo>
                    <a:pt x="12552" y="20485"/>
                  </a:lnTo>
                  <a:lnTo>
                    <a:pt x="12728" y="20485"/>
                  </a:lnTo>
                  <a:lnTo>
                    <a:pt x="12901" y="14275"/>
                  </a:lnTo>
                  <a:lnTo>
                    <a:pt x="13194" y="8876"/>
                  </a:lnTo>
                  <a:lnTo>
                    <a:pt x="14653" y="8876"/>
                  </a:lnTo>
                  <a:lnTo>
                    <a:pt x="14946" y="2732"/>
                  </a:lnTo>
                  <a:lnTo>
                    <a:pt x="16112" y="2732"/>
                  </a:lnTo>
                  <a:lnTo>
                    <a:pt x="17688" y="2358"/>
                  </a:lnTo>
                  <a:lnTo>
                    <a:pt x="18154" y="2172"/>
                  </a:lnTo>
                  <a:lnTo>
                    <a:pt x="18447" y="2172"/>
                  </a:lnTo>
                  <a:lnTo>
                    <a:pt x="18565" y="2234"/>
                  </a:lnTo>
                  <a:lnTo>
                    <a:pt x="18623" y="2483"/>
                  </a:lnTo>
                  <a:lnTo>
                    <a:pt x="18740" y="2545"/>
                  </a:lnTo>
                  <a:lnTo>
                    <a:pt x="18682" y="2732"/>
                  </a:lnTo>
                  <a:lnTo>
                    <a:pt x="18623" y="2978"/>
                  </a:lnTo>
                  <a:lnTo>
                    <a:pt x="18740" y="2978"/>
                  </a:lnTo>
                  <a:lnTo>
                    <a:pt x="19265" y="2545"/>
                  </a:lnTo>
                  <a:lnTo>
                    <a:pt x="19616" y="2172"/>
                  </a:lnTo>
                  <a:lnTo>
                    <a:pt x="19906" y="1801"/>
                  </a:lnTo>
                  <a:lnTo>
                    <a:pt x="20317" y="1801"/>
                  </a:lnTo>
                  <a:lnTo>
                    <a:pt x="20375" y="1863"/>
                  </a:lnTo>
                  <a:lnTo>
                    <a:pt x="20607" y="1925"/>
                  </a:lnTo>
                  <a:lnTo>
                    <a:pt x="20783" y="1801"/>
                  </a:lnTo>
                  <a:lnTo>
                    <a:pt x="21307" y="1552"/>
                  </a:lnTo>
                  <a:lnTo>
                    <a:pt x="21600" y="1489"/>
                  </a:lnTo>
                  <a:lnTo>
                    <a:pt x="21366" y="1178"/>
                  </a:lnTo>
                  <a:lnTo>
                    <a:pt x="21307" y="1178"/>
                  </a:lnTo>
                  <a:lnTo>
                    <a:pt x="21248" y="1118"/>
                  </a:lnTo>
                  <a:lnTo>
                    <a:pt x="21017" y="1118"/>
                  </a:lnTo>
                  <a:lnTo>
                    <a:pt x="20958" y="994"/>
                  </a:lnTo>
                  <a:lnTo>
                    <a:pt x="20900" y="994"/>
                  </a:lnTo>
                  <a:lnTo>
                    <a:pt x="20783" y="932"/>
                  </a:lnTo>
                  <a:lnTo>
                    <a:pt x="20431" y="1118"/>
                  </a:lnTo>
                  <a:lnTo>
                    <a:pt x="20199" y="994"/>
                  </a:lnTo>
                  <a:lnTo>
                    <a:pt x="18682" y="1427"/>
                  </a:lnTo>
                  <a:lnTo>
                    <a:pt x="16229" y="2047"/>
                  </a:lnTo>
                  <a:lnTo>
                    <a:pt x="15822" y="2047"/>
                  </a:lnTo>
                  <a:lnTo>
                    <a:pt x="15763" y="1925"/>
                  </a:lnTo>
                  <a:lnTo>
                    <a:pt x="15646" y="1925"/>
                  </a:lnTo>
                  <a:lnTo>
                    <a:pt x="15529" y="1801"/>
                  </a:lnTo>
                  <a:lnTo>
                    <a:pt x="15412" y="1863"/>
                  </a:lnTo>
                  <a:lnTo>
                    <a:pt x="15236" y="1801"/>
                  </a:lnTo>
                  <a:lnTo>
                    <a:pt x="15119" y="1738"/>
                  </a:lnTo>
                  <a:lnTo>
                    <a:pt x="14887" y="1801"/>
                  </a:lnTo>
                  <a:lnTo>
                    <a:pt x="14887" y="1925"/>
                  </a:lnTo>
                  <a:lnTo>
                    <a:pt x="14477" y="1925"/>
                  </a:lnTo>
                  <a:lnTo>
                    <a:pt x="14187" y="1863"/>
                  </a:lnTo>
                  <a:lnTo>
                    <a:pt x="13777" y="1489"/>
                  </a:lnTo>
                  <a:lnTo>
                    <a:pt x="13660" y="1489"/>
                  </a:lnTo>
                  <a:lnTo>
                    <a:pt x="13601" y="1427"/>
                  </a:lnTo>
                  <a:lnTo>
                    <a:pt x="13487" y="1614"/>
                  </a:lnTo>
                  <a:lnTo>
                    <a:pt x="13311" y="1614"/>
                  </a:lnTo>
                  <a:lnTo>
                    <a:pt x="12901" y="1552"/>
                  </a:lnTo>
                  <a:lnTo>
                    <a:pt x="12611" y="1614"/>
                  </a:lnTo>
                  <a:lnTo>
                    <a:pt x="12435" y="1801"/>
                  </a:lnTo>
                  <a:lnTo>
                    <a:pt x="12201" y="1738"/>
                  </a:lnTo>
                  <a:lnTo>
                    <a:pt x="12142" y="1552"/>
                  </a:lnTo>
                  <a:lnTo>
                    <a:pt x="11969" y="1489"/>
                  </a:lnTo>
                  <a:lnTo>
                    <a:pt x="11676" y="1552"/>
                  </a:lnTo>
                  <a:lnTo>
                    <a:pt x="11383" y="1489"/>
                  </a:lnTo>
                  <a:lnTo>
                    <a:pt x="11034" y="1302"/>
                  </a:lnTo>
                  <a:lnTo>
                    <a:pt x="10859" y="1178"/>
                  </a:lnTo>
                  <a:lnTo>
                    <a:pt x="10741" y="869"/>
                  </a:lnTo>
                  <a:lnTo>
                    <a:pt x="10683" y="807"/>
                  </a:lnTo>
                  <a:lnTo>
                    <a:pt x="4612" y="807"/>
                  </a:lnTo>
                  <a:lnTo>
                    <a:pt x="4553" y="682"/>
                  </a:lnTo>
                  <a:lnTo>
                    <a:pt x="4377" y="682"/>
                  </a:lnTo>
                  <a:lnTo>
                    <a:pt x="4146" y="869"/>
                  </a:lnTo>
                  <a:lnTo>
                    <a:pt x="4087" y="869"/>
                  </a:lnTo>
                  <a:lnTo>
                    <a:pt x="3794" y="994"/>
                  </a:lnTo>
                  <a:lnTo>
                    <a:pt x="3446" y="869"/>
                  </a:lnTo>
                  <a:lnTo>
                    <a:pt x="3153" y="558"/>
                  </a:lnTo>
                  <a:lnTo>
                    <a:pt x="2977" y="495"/>
                  </a:lnTo>
                  <a:lnTo>
                    <a:pt x="3094" y="311"/>
                  </a:lnTo>
                  <a:lnTo>
                    <a:pt x="2860" y="249"/>
                  </a:lnTo>
                  <a:lnTo>
                    <a:pt x="2860" y="187"/>
                  </a:lnTo>
                  <a:lnTo>
                    <a:pt x="2628" y="0"/>
                  </a:lnTo>
                  <a:lnTo>
                    <a:pt x="2511" y="62"/>
                  </a:lnTo>
                  <a:lnTo>
                    <a:pt x="2394" y="187"/>
                  </a:lnTo>
                  <a:lnTo>
                    <a:pt x="2335" y="187"/>
                  </a:lnTo>
                  <a:lnTo>
                    <a:pt x="2045" y="0"/>
                  </a:lnTo>
                  <a:close/>
                </a:path>
              </a:pathLst>
            </a:custGeom>
            <a:solidFill>
              <a:srgbClr val="CCD4DA"/>
            </a:solidFill>
            <a:ln w="12700" cap="flat">
              <a:noFill/>
              <a:miter lim="400000"/>
            </a:ln>
            <a:effectLst/>
          </p:spPr>
          <p:txBody>
            <a:bodyPr wrap="square" lIns="0" tIns="0" rIns="0" bIns="0" numCol="1" anchor="ctr">
              <a:noAutofit/>
            </a:bodyPr>
            <a:lstStyle/>
            <a:p>
              <a:pPr defTabSz="342900">
                <a:lnSpc>
                  <a:spcPct val="100000"/>
                </a:lnSpc>
                <a:spcBef>
                  <a:spcPts val="0"/>
                </a:spcBef>
                <a:defRPr sz="1400">
                  <a:solidFill>
                    <a:srgbClr val="FF6B65"/>
                  </a:solidFill>
                  <a:latin typeface="Arial"/>
                  <a:ea typeface="Arial"/>
                  <a:cs typeface="Arial"/>
                  <a:sym typeface="Arial"/>
                </a:defRPr>
              </a:pPr>
              <a:endParaRPr sz="525"/>
            </a:p>
          </p:txBody>
        </p:sp>
        <p:sp>
          <p:nvSpPr>
            <p:cNvPr id="224" name="Google Shape;10630;p32">
              <a:extLst>
                <a:ext uri="{FF2B5EF4-FFF2-40B4-BE49-F238E27FC236}">
                  <a16:creationId xmlns:a16="http://schemas.microsoft.com/office/drawing/2014/main" id="{BB6D1429-5B6B-6D11-2254-676122524F14}"/>
                </a:ext>
              </a:extLst>
            </p:cNvPr>
            <p:cNvSpPr/>
            <p:nvPr/>
          </p:nvSpPr>
          <p:spPr>
            <a:xfrm>
              <a:off x="13609333" y="9474220"/>
              <a:ext cx="752163" cy="1157088"/>
            </a:xfrm>
            <a:custGeom>
              <a:avLst/>
              <a:gdLst/>
              <a:ahLst/>
              <a:cxnLst>
                <a:cxn ang="0">
                  <a:pos x="wd2" y="hd2"/>
                </a:cxn>
                <a:cxn ang="5400000">
                  <a:pos x="wd2" y="hd2"/>
                </a:cxn>
                <a:cxn ang="10800000">
                  <a:pos x="wd2" y="hd2"/>
                </a:cxn>
                <a:cxn ang="16200000">
                  <a:pos x="wd2" y="hd2"/>
                </a:cxn>
              </a:cxnLst>
              <a:rect l="0" t="0" r="r" b="b"/>
              <a:pathLst>
                <a:path w="21600" h="21600" extrusionOk="0">
                  <a:moveTo>
                    <a:pt x="21525" y="0"/>
                  </a:moveTo>
                  <a:lnTo>
                    <a:pt x="21374" y="47"/>
                  </a:lnTo>
                  <a:lnTo>
                    <a:pt x="21224" y="185"/>
                  </a:lnTo>
                  <a:lnTo>
                    <a:pt x="20851" y="138"/>
                  </a:lnTo>
                  <a:lnTo>
                    <a:pt x="20550" y="278"/>
                  </a:lnTo>
                  <a:lnTo>
                    <a:pt x="20249" y="465"/>
                  </a:lnTo>
                  <a:lnTo>
                    <a:pt x="19801" y="512"/>
                  </a:lnTo>
                  <a:lnTo>
                    <a:pt x="19500" y="696"/>
                  </a:lnTo>
                  <a:lnTo>
                    <a:pt x="19048" y="696"/>
                  </a:lnTo>
                  <a:lnTo>
                    <a:pt x="18973" y="837"/>
                  </a:lnTo>
                  <a:lnTo>
                    <a:pt x="18600" y="883"/>
                  </a:lnTo>
                  <a:lnTo>
                    <a:pt x="18299" y="837"/>
                  </a:lnTo>
                  <a:lnTo>
                    <a:pt x="17550" y="977"/>
                  </a:lnTo>
                  <a:lnTo>
                    <a:pt x="17399" y="1070"/>
                  </a:lnTo>
                  <a:lnTo>
                    <a:pt x="17023" y="1117"/>
                  </a:lnTo>
                  <a:lnTo>
                    <a:pt x="16725" y="977"/>
                  </a:lnTo>
                  <a:lnTo>
                    <a:pt x="16424" y="977"/>
                  </a:lnTo>
                  <a:lnTo>
                    <a:pt x="16048" y="930"/>
                  </a:lnTo>
                  <a:lnTo>
                    <a:pt x="15901" y="1070"/>
                  </a:lnTo>
                  <a:lnTo>
                    <a:pt x="15976" y="1164"/>
                  </a:lnTo>
                  <a:lnTo>
                    <a:pt x="15901" y="1348"/>
                  </a:lnTo>
                  <a:lnTo>
                    <a:pt x="15299" y="1395"/>
                  </a:lnTo>
                  <a:lnTo>
                    <a:pt x="14850" y="1535"/>
                  </a:lnTo>
                  <a:lnTo>
                    <a:pt x="14549" y="1395"/>
                  </a:lnTo>
                  <a:lnTo>
                    <a:pt x="14248" y="1395"/>
                  </a:lnTo>
                  <a:lnTo>
                    <a:pt x="14248" y="1304"/>
                  </a:lnTo>
                  <a:lnTo>
                    <a:pt x="14098" y="1210"/>
                  </a:lnTo>
                  <a:lnTo>
                    <a:pt x="13875" y="1348"/>
                  </a:lnTo>
                  <a:lnTo>
                    <a:pt x="13650" y="1348"/>
                  </a:lnTo>
                  <a:lnTo>
                    <a:pt x="13273" y="1582"/>
                  </a:lnTo>
                  <a:lnTo>
                    <a:pt x="12599" y="1629"/>
                  </a:lnTo>
                  <a:lnTo>
                    <a:pt x="12675" y="1582"/>
                  </a:lnTo>
                  <a:lnTo>
                    <a:pt x="12524" y="1395"/>
                  </a:lnTo>
                  <a:lnTo>
                    <a:pt x="12223" y="1395"/>
                  </a:lnTo>
                  <a:lnTo>
                    <a:pt x="11926" y="1304"/>
                  </a:lnTo>
                  <a:lnTo>
                    <a:pt x="11624" y="1210"/>
                  </a:lnTo>
                  <a:lnTo>
                    <a:pt x="11624" y="1117"/>
                  </a:lnTo>
                  <a:lnTo>
                    <a:pt x="11399" y="1164"/>
                  </a:lnTo>
                  <a:lnTo>
                    <a:pt x="11248" y="1210"/>
                  </a:lnTo>
                  <a:lnTo>
                    <a:pt x="10875" y="1304"/>
                  </a:lnTo>
                  <a:lnTo>
                    <a:pt x="8925" y="1348"/>
                  </a:lnTo>
                  <a:lnTo>
                    <a:pt x="8474" y="2467"/>
                  </a:lnTo>
                  <a:lnTo>
                    <a:pt x="8775" y="3678"/>
                  </a:lnTo>
                  <a:lnTo>
                    <a:pt x="9373" y="3863"/>
                  </a:lnTo>
                  <a:lnTo>
                    <a:pt x="9750" y="4003"/>
                  </a:lnTo>
                  <a:lnTo>
                    <a:pt x="9900" y="4143"/>
                  </a:lnTo>
                  <a:lnTo>
                    <a:pt x="10051" y="4190"/>
                  </a:lnTo>
                  <a:lnTo>
                    <a:pt x="10800" y="4608"/>
                  </a:lnTo>
                  <a:lnTo>
                    <a:pt x="10875" y="4842"/>
                  </a:lnTo>
                  <a:lnTo>
                    <a:pt x="11399" y="5260"/>
                  </a:lnTo>
                  <a:lnTo>
                    <a:pt x="11549" y="5540"/>
                  </a:lnTo>
                  <a:lnTo>
                    <a:pt x="11775" y="5725"/>
                  </a:lnTo>
                  <a:lnTo>
                    <a:pt x="11775" y="5865"/>
                  </a:lnTo>
                  <a:lnTo>
                    <a:pt x="11474" y="5865"/>
                  </a:lnTo>
                  <a:lnTo>
                    <a:pt x="11399" y="6052"/>
                  </a:lnTo>
                  <a:lnTo>
                    <a:pt x="11173" y="6052"/>
                  </a:lnTo>
                  <a:lnTo>
                    <a:pt x="11098" y="6190"/>
                  </a:lnTo>
                  <a:lnTo>
                    <a:pt x="11173" y="6237"/>
                  </a:lnTo>
                  <a:lnTo>
                    <a:pt x="11098" y="6330"/>
                  </a:lnTo>
                  <a:lnTo>
                    <a:pt x="11399" y="6517"/>
                  </a:lnTo>
                  <a:lnTo>
                    <a:pt x="11248" y="6982"/>
                  </a:lnTo>
                  <a:lnTo>
                    <a:pt x="11173" y="7216"/>
                  </a:lnTo>
                  <a:lnTo>
                    <a:pt x="10875" y="7356"/>
                  </a:lnTo>
                  <a:lnTo>
                    <a:pt x="10499" y="7400"/>
                  </a:lnTo>
                  <a:lnTo>
                    <a:pt x="10273" y="7727"/>
                  </a:lnTo>
                  <a:lnTo>
                    <a:pt x="10273" y="7961"/>
                  </a:lnTo>
                  <a:lnTo>
                    <a:pt x="10051" y="8192"/>
                  </a:lnTo>
                  <a:lnTo>
                    <a:pt x="10123" y="8519"/>
                  </a:lnTo>
                  <a:lnTo>
                    <a:pt x="10051" y="8798"/>
                  </a:lnTo>
                  <a:lnTo>
                    <a:pt x="9674" y="8844"/>
                  </a:lnTo>
                  <a:lnTo>
                    <a:pt x="9599" y="8613"/>
                  </a:lnTo>
                  <a:lnTo>
                    <a:pt x="9674" y="8519"/>
                  </a:lnTo>
                  <a:lnTo>
                    <a:pt x="9373" y="8286"/>
                  </a:lnTo>
                  <a:lnTo>
                    <a:pt x="9223" y="8146"/>
                  </a:lnTo>
                  <a:lnTo>
                    <a:pt x="8925" y="8052"/>
                  </a:lnTo>
                  <a:lnTo>
                    <a:pt x="8549" y="7867"/>
                  </a:lnTo>
                  <a:lnTo>
                    <a:pt x="8173" y="7587"/>
                  </a:lnTo>
                  <a:lnTo>
                    <a:pt x="8173" y="7400"/>
                  </a:lnTo>
                  <a:lnTo>
                    <a:pt x="8026" y="7122"/>
                  </a:lnTo>
                  <a:lnTo>
                    <a:pt x="8026" y="6889"/>
                  </a:lnTo>
                  <a:lnTo>
                    <a:pt x="8173" y="6657"/>
                  </a:lnTo>
                  <a:lnTo>
                    <a:pt x="8398" y="6330"/>
                  </a:lnTo>
                  <a:lnTo>
                    <a:pt x="8775" y="6052"/>
                  </a:lnTo>
                  <a:lnTo>
                    <a:pt x="8850" y="5772"/>
                  </a:lnTo>
                  <a:lnTo>
                    <a:pt x="8850" y="5400"/>
                  </a:lnTo>
                  <a:lnTo>
                    <a:pt x="8624" y="5166"/>
                  </a:lnTo>
                  <a:lnTo>
                    <a:pt x="8101" y="5120"/>
                  </a:lnTo>
                  <a:lnTo>
                    <a:pt x="7649" y="5120"/>
                  </a:lnTo>
                  <a:lnTo>
                    <a:pt x="7423" y="5260"/>
                  </a:lnTo>
                  <a:lnTo>
                    <a:pt x="7273" y="5260"/>
                  </a:lnTo>
                  <a:lnTo>
                    <a:pt x="7051" y="5307"/>
                  </a:lnTo>
                  <a:lnTo>
                    <a:pt x="6674" y="5166"/>
                  </a:lnTo>
                  <a:lnTo>
                    <a:pt x="6674" y="5026"/>
                  </a:lnTo>
                  <a:lnTo>
                    <a:pt x="6524" y="4888"/>
                  </a:lnTo>
                  <a:lnTo>
                    <a:pt x="6373" y="4795"/>
                  </a:lnTo>
                  <a:lnTo>
                    <a:pt x="6298" y="4655"/>
                  </a:lnTo>
                  <a:lnTo>
                    <a:pt x="5775" y="4701"/>
                  </a:lnTo>
                  <a:lnTo>
                    <a:pt x="5101" y="4842"/>
                  </a:lnTo>
                  <a:lnTo>
                    <a:pt x="3900" y="5120"/>
                  </a:lnTo>
                  <a:lnTo>
                    <a:pt x="3524" y="5166"/>
                  </a:lnTo>
                  <a:lnTo>
                    <a:pt x="1423" y="5772"/>
                  </a:lnTo>
                  <a:lnTo>
                    <a:pt x="975" y="5772"/>
                  </a:lnTo>
                  <a:lnTo>
                    <a:pt x="151" y="6005"/>
                  </a:lnTo>
                  <a:lnTo>
                    <a:pt x="0" y="6190"/>
                  </a:lnTo>
                  <a:lnTo>
                    <a:pt x="151" y="6564"/>
                  </a:lnTo>
                  <a:lnTo>
                    <a:pt x="151" y="6751"/>
                  </a:lnTo>
                  <a:lnTo>
                    <a:pt x="226" y="7169"/>
                  </a:lnTo>
                  <a:lnTo>
                    <a:pt x="975" y="7216"/>
                  </a:lnTo>
                  <a:lnTo>
                    <a:pt x="1272" y="7216"/>
                  </a:lnTo>
                  <a:lnTo>
                    <a:pt x="1348" y="7400"/>
                  </a:lnTo>
                  <a:lnTo>
                    <a:pt x="1498" y="7356"/>
                  </a:lnTo>
                  <a:lnTo>
                    <a:pt x="1724" y="7216"/>
                  </a:lnTo>
                  <a:lnTo>
                    <a:pt x="2247" y="7262"/>
                  </a:lnTo>
                  <a:lnTo>
                    <a:pt x="2850" y="7494"/>
                  </a:lnTo>
                  <a:lnTo>
                    <a:pt x="3226" y="7821"/>
                  </a:lnTo>
                  <a:lnTo>
                    <a:pt x="3599" y="7867"/>
                  </a:lnTo>
                  <a:lnTo>
                    <a:pt x="4273" y="7867"/>
                  </a:lnTo>
                  <a:lnTo>
                    <a:pt x="4649" y="8052"/>
                  </a:lnTo>
                  <a:lnTo>
                    <a:pt x="4800" y="8192"/>
                  </a:lnTo>
                  <a:lnTo>
                    <a:pt x="5248" y="8286"/>
                  </a:lnTo>
                  <a:lnTo>
                    <a:pt x="5248" y="8426"/>
                  </a:lnTo>
                  <a:lnTo>
                    <a:pt x="5101" y="8657"/>
                  </a:lnTo>
                  <a:lnTo>
                    <a:pt x="5176" y="8844"/>
                  </a:lnTo>
                  <a:lnTo>
                    <a:pt x="5101" y="9031"/>
                  </a:lnTo>
                  <a:lnTo>
                    <a:pt x="5176" y="9218"/>
                  </a:lnTo>
                  <a:lnTo>
                    <a:pt x="5176" y="9356"/>
                  </a:lnTo>
                  <a:lnTo>
                    <a:pt x="5025" y="9543"/>
                  </a:lnTo>
                  <a:lnTo>
                    <a:pt x="4875" y="9914"/>
                  </a:lnTo>
                  <a:lnTo>
                    <a:pt x="4724" y="10148"/>
                  </a:lnTo>
                  <a:lnTo>
                    <a:pt x="4875" y="10242"/>
                  </a:lnTo>
                  <a:lnTo>
                    <a:pt x="5176" y="10242"/>
                  </a:lnTo>
                  <a:lnTo>
                    <a:pt x="5101" y="10428"/>
                  </a:lnTo>
                  <a:lnTo>
                    <a:pt x="4724" y="10520"/>
                  </a:lnTo>
                  <a:lnTo>
                    <a:pt x="4724" y="11078"/>
                  </a:lnTo>
                  <a:lnTo>
                    <a:pt x="4423" y="11125"/>
                  </a:lnTo>
                  <a:lnTo>
                    <a:pt x="4423" y="11218"/>
                  </a:lnTo>
                  <a:lnTo>
                    <a:pt x="4800" y="11405"/>
                  </a:lnTo>
                  <a:lnTo>
                    <a:pt x="4875" y="11639"/>
                  </a:lnTo>
                  <a:lnTo>
                    <a:pt x="4724" y="11777"/>
                  </a:lnTo>
                  <a:lnTo>
                    <a:pt x="4724" y="12010"/>
                  </a:lnTo>
                  <a:lnTo>
                    <a:pt x="4875" y="12104"/>
                  </a:lnTo>
                  <a:lnTo>
                    <a:pt x="5025" y="12289"/>
                  </a:lnTo>
                  <a:lnTo>
                    <a:pt x="4724" y="12522"/>
                  </a:lnTo>
                  <a:lnTo>
                    <a:pt x="4348" y="12756"/>
                  </a:lnTo>
                  <a:lnTo>
                    <a:pt x="4273" y="12849"/>
                  </a:lnTo>
                  <a:lnTo>
                    <a:pt x="3975" y="12849"/>
                  </a:lnTo>
                  <a:lnTo>
                    <a:pt x="3900" y="13034"/>
                  </a:lnTo>
                  <a:lnTo>
                    <a:pt x="3975" y="13267"/>
                  </a:lnTo>
                  <a:lnTo>
                    <a:pt x="3900" y="13454"/>
                  </a:lnTo>
                  <a:lnTo>
                    <a:pt x="3749" y="13779"/>
                  </a:lnTo>
                  <a:lnTo>
                    <a:pt x="3674" y="13966"/>
                  </a:lnTo>
                  <a:lnTo>
                    <a:pt x="3674" y="14384"/>
                  </a:lnTo>
                  <a:lnTo>
                    <a:pt x="1423" y="15828"/>
                  </a:lnTo>
                  <a:lnTo>
                    <a:pt x="1649" y="16200"/>
                  </a:lnTo>
                  <a:lnTo>
                    <a:pt x="1724" y="16527"/>
                  </a:lnTo>
                  <a:lnTo>
                    <a:pt x="2025" y="16805"/>
                  </a:lnTo>
                  <a:lnTo>
                    <a:pt x="2025" y="17457"/>
                  </a:lnTo>
                  <a:lnTo>
                    <a:pt x="1875" y="17504"/>
                  </a:lnTo>
                  <a:lnTo>
                    <a:pt x="1875" y="17737"/>
                  </a:lnTo>
                  <a:lnTo>
                    <a:pt x="2100" y="17969"/>
                  </a:lnTo>
                  <a:lnTo>
                    <a:pt x="2176" y="18296"/>
                  </a:lnTo>
                  <a:lnTo>
                    <a:pt x="2176" y="19319"/>
                  </a:lnTo>
                  <a:lnTo>
                    <a:pt x="2025" y="19691"/>
                  </a:lnTo>
                  <a:lnTo>
                    <a:pt x="2025" y="20530"/>
                  </a:lnTo>
                  <a:lnTo>
                    <a:pt x="2247" y="20623"/>
                  </a:lnTo>
                  <a:lnTo>
                    <a:pt x="2473" y="20763"/>
                  </a:lnTo>
                  <a:lnTo>
                    <a:pt x="2624" y="20901"/>
                  </a:lnTo>
                  <a:lnTo>
                    <a:pt x="2549" y="20995"/>
                  </a:lnTo>
                  <a:lnTo>
                    <a:pt x="2549" y="21182"/>
                  </a:lnTo>
                  <a:lnTo>
                    <a:pt x="2473" y="21415"/>
                  </a:lnTo>
                  <a:lnTo>
                    <a:pt x="2473" y="21460"/>
                  </a:lnTo>
                  <a:lnTo>
                    <a:pt x="2624" y="21460"/>
                  </a:lnTo>
                  <a:lnTo>
                    <a:pt x="3373" y="21600"/>
                  </a:lnTo>
                  <a:lnTo>
                    <a:pt x="3749" y="21600"/>
                  </a:lnTo>
                  <a:lnTo>
                    <a:pt x="3900" y="21369"/>
                  </a:lnTo>
                  <a:lnTo>
                    <a:pt x="4050" y="21135"/>
                  </a:lnTo>
                  <a:lnTo>
                    <a:pt x="4126" y="20763"/>
                  </a:lnTo>
                  <a:lnTo>
                    <a:pt x="4050" y="20670"/>
                  </a:lnTo>
                  <a:lnTo>
                    <a:pt x="3975" y="20670"/>
                  </a:lnTo>
                  <a:lnTo>
                    <a:pt x="3900" y="20901"/>
                  </a:lnTo>
                  <a:lnTo>
                    <a:pt x="3599" y="20855"/>
                  </a:lnTo>
                  <a:lnTo>
                    <a:pt x="3373" y="20995"/>
                  </a:lnTo>
                  <a:lnTo>
                    <a:pt x="3373" y="20763"/>
                  </a:lnTo>
                  <a:lnTo>
                    <a:pt x="3226" y="20530"/>
                  </a:lnTo>
                  <a:lnTo>
                    <a:pt x="3151" y="20483"/>
                  </a:lnTo>
                  <a:lnTo>
                    <a:pt x="3298" y="20390"/>
                  </a:lnTo>
                  <a:lnTo>
                    <a:pt x="3524" y="20390"/>
                  </a:lnTo>
                  <a:lnTo>
                    <a:pt x="3674" y="20065"/>
                  </a:lnTo>
                  <a:lnTo>
                    <a:pt x="3975" y="19971"/>
                  </a:lnTo>
                  <a:lnTo>
                    <a:pt x="4050" y="19784"/>
                  </a:lnTo>
                  <a:lnTo>
                    <a:pt x="4649" y="19738"/>
                  </a:lnTo>
                  <a:lnTo>
                    <a:pt x="5248" y="19273"/>
                  </a:lnTo>
                  <a:lnTo>
                    <a:pt x="7126" y="19086"/>
                  </a:lnTo>
                  <a:lnTo>
                    <a:pt x="8474" y="18667"/>
                  </a:lnTo>
                  <a:lnTo>
                    <a:pt x="9223" y="18202"/>
                  </a:lnTo>
                  <a:lnTo>
                    <a:pt x="9373" y="17875"/>
                  </a:lnTo>
                  <a:lnTo>
                    <a:pt x="9599" y="17644"/>
                  </a:lnTo>
                  <a:lnTo>
                    <a:pt x="9599" y="17457"/>
                  </a:lnTo>
                  <a:lnTo>
                    <a:pt x="9223" y="17597"/>
                  </a:lnTo>
                  <a:lnTo>
                    <a:pt x="9148" y="17364"/>
                  </a:lnTo>
                  <a:lnTo>
                    <a:pt x="9298" y="17364"/>
                  </a:lnTo>
                  <a:lnTo>
                    <a:pt x="9298" y="17132"/>
                  </a:lnTo>
                  <a:lnTo>
                    <a:pt x="9524" y="16945"/>
                  </a:lnTo>
                  <a:lnTo>
                    <a:pt x="9524" y="16758"/>
                  </a:lnTo>
                  <a:lnTo>
                    <a:pt x="9750" y="16340"/>
                  </a:lnTo>
                  <a:lnTo>
                    <a:pt x="9674" y="16293"/>
                  </a:lnTo>
                  <a:lnTo>
                    <a:pt x="9674" y="15966"/>
                  </a:lnTo>
                  <a:lnTo>
                    <a:pt x="9900" y="15828"/>
                  </a:lnTo>
                  <a:lnTo>
                    <a:pt x="9900" y="15501"/>
                  </a:lnTo>
                  <a:lnTo>
                    <a:pt x="9750" y="15501"/>
                  </a:lnTo>
                  <a:lnTo>
                    <a:pt x="9750" y="15177"/>
                  </a:lnTo>
                  <a:lnTo>
                    <a:pt x="9524" y="15501"/>
                  </a:lnTo>
                  <a:lnTo>
                    <a:pt x="9524" y="15735"/>
                  </a:lnTo>
                  <a:lnTo>
                    <a:pt x="9298" y="15782"/>
                  </a:lnTo>
                  <a:lnTo>
                    <a:pt x="9223" y="15501"/>
                  </a:lnTo>
                  <a:lnTo>
                    <a:pt x="9298" y="14665"/>
                  </a:lnTo>
                  <a:lnTo>
                    <a:pt x="9148" y="14384"/>
                  </a:lnTo>
                  <a:lnTo>
                    <a:pt x="9148" y="14104"/>
                  </a:lnTo>
                  <a:lnTo>
                    <a:pt x="8850" y="13873"/>
                  </a:lnTo>
                  <a:lnTo>
                    <a:pt x="8624" y="13779"/>
                  </a:lnTo>
                  <a:lnTo>
                    <a:pt x="8925" y="13686"/>
                  </a:lnTo>
                  <a:lnTo>
                    <a:pt x="8925" y="13499"/>
                  </a:lnTo>
                  <a:lnTo>
                    <a:pt x="8248" y="12987"/>
                  </a:lnTo>
                  <a:lnTo>
                    <a:pt x="8549" y="12802"/>
                  </a:lnTo>
                  <a:lnTo>
                    <a:pt x="8474" y="12569"/>
                  </a:lnTo>
                  <a:lnTo>
                    <a:pt x="8624" y="12475"/>
                  </a:lnTo>
                  <a:lnTo>
                    <a:pt x="8624" y="12289"/>
                  </a:lnTo>
                  <a:lnTo>
                    <a:pt x="8474" y="12104"/>
                  </a:lnTo>
                  <a:lnTo>
                    <a:pt x="8474" y="12010"/>
                  </a:lnTo>
                  <a:lnTo>
                    <a:pt x="8624" y="12010"/>
                  </a:lnTo>
                  <a:lnTo>
                    <a:pt x="9001" y="12151"/>
                  </a:lnTo>
                  <a:lnTo>
                    <a:pt x="9223" y="12010"/>
                  </a:lnTo>
                  <a:lnTo>
                    <a:pt x="9750" y="12010"/>
                  </a:lnTo>
                  <a:lnTo>
                    <a:pt x="10123" y="11823"/>
                  </a:lnTo>
                  <a:lnTo>
                    <a:pt x="10051" y="11545"/>
                  </a:lnTo>
                  <a:lnTo>
                    <a:pt x="11173" y="11078"/>
                  </a:lnTo>
                  <a:lnTo>
                    <a:pt x="11624" y="11078"/>
                  </a:lnTo>
                  <a:lnTo>
                    <a:pt x="11624" y="10893"/>
                  </a:lnTo>
                  <a:lnTo>
                    <a:pt x="11850" y="10847"/>
                  </a:lnTo>
                  <a:lnTo>
                    <a:pt x="12001" y="10707"/>
                  </a:lnTo>
                  <a:lnTo>
                    <a:pt x="12001" y="10613"/>
                  </a:lnTo>
                  <a:lnTo>
                    <a:pt x="12900" y="10288"/>
                  </a:lnTo>
                  <a:lnTo>
                    <a:pt x="12976" y="10148"/>
                  </a:lnTo>
                  <a:lnTo>
                    <a:pt x="13123" y="10055"/>
                  </a:lnTo>
                  <a:lnTo>
                    <a:pt x="13273" y="9730"/>
                  </a:lnTo>
                  <a:lnTo>
                    <a:pt x="13424" y="9961"/>
                  </a:lnTo>
                  <a:lnTo>
                    <a:pt x="13725" y="9823"/>
                  </a:lnTo>
                  <a:lnTo>
                    <a:pt x="14173" y="9496"/>
                  </a:lnTo>
                  <a:lnTo>
                    <a:pt x="14173" y="9309"/>
                  </a:lnTo>
                  <a:lnTo>
                    <a:pt x="14399" y="9449"/>
                  </a:lnTo>
                  <a:lnTo>
                    <a:pt x="15223" y="9078"/>
                  </a:lnTo>
                  <a:lnTo>
                    <a:pt x="15901" y="8891"/>
                  </a:lnTo>
                  <a:lnTo>
                    <a:pt x="15901" y="8844"/>
                  </a:lnTo>
                  <a:lnTo>
                    <a:pt x="16349" y="8844"/>
                  </a:lnTo>
                  <a:lnTo>
                    <a:pt x="17625" y="8426"/>
                  </a:lnTo>
                  <a:lnTo>
                    <a:pt x="17775" y="8286"/>
                  </a:lnTo>
                  <a:lnTo>
                    <a:pt x="17998" y="8192"/>
                  </a:lnTo>
                  <a:lnTo>
                    <a:pt x="19349" y="7727"/>
                  </a:lnTo>
                  <a:lnTo>
                    <a:pt x="19349" y="7494"/>
                  </a:lnTo>
                  <a:lnTo>
                    <a:pt x="19725" y="7494"/>
                  </a:lnTo>
                  <a:lnTo>
                    <a:pt x="20098" y="7169"/>
                  </a:lnTo>
                  <a:lnTo>
                    <a:pt x="20098" y="6982"/>
                  </a:lnTo>
                  <a:lnTo>
                    <a:pt x="20550" y="6657"/>
                  </a:lnTo>
                  <a:lnTo>
                    <a:pt x="20851" y="6564"/>
                  </a:lnTo>
                  <a:lnTo>
                    <a:pt x="20851" y="6330"/>
                  </a:lnTo>
                  <a:lnTo>
                    <a:pt x="20998" y="6190"/>
                  </a:lnTo>
                  <a:lnTo>
                    <a:pt x="20776" y="6190"/>
                  </a:lnTo>
                  <a:lnTo>
                    <a:pt x="20625" y="6237"/>
                  </a:lnTo>
                  <a:lnTo>
                    <a:pt x="20550" y="6099"/>
                  </a:lnTo>
                  <a:lnTo>
                    <a:pt x="20923" y="5958"/>
                  </a:lnTo>
                  <a:lnTo>
                    <a:pt x="21148" y="5958"/>
                  </a:lnTo>
                  <a:lnTo>
                    <a:pt x="21224" y="5818"/>
                  </a:lnTo>
                  <a:lnTo>
                    <a:pt x="21148" y="5725"/>
                  </a:lnTo>
                  <a:lnTo>
                    <a:pt x="21299" y="5631"/>
                  </a:lnTo>
                  <a:lnTo>
                    <a:pt x="21525" y="5493"/>
                  </a:lnTo>
                  <a:lnTo>
                    <a:pt x="21374" y="4935"/>
                  </a:lnTo>
                  <a:lnTo>
                    <a:pt x="21299" y="4888"/>
                  </a:lnTo>
                  <a:lnTo>
                    <a:pt x="20923" y="4888"/>
                  </a:lnTo>
                  <a:lnTo>
                    <a:pt x="20776" y="4842"/>
                  </a:lnTo>
                  <a:lnTo>
                    <a:pt x="20851" y="4701"/>
                  </a:lnTo>
                  <a:lnTo>
                    <a:pt x="21148" y="4701"/>
                  </a:lnTo>
                  <a:lnTo>
                    <a:pt x="21148" y="4143"/>
                  </a:lnTo>
                  <a:lnTo>
                    <a:pt x="20998" y="4003"/>
                  </a:lnTo>
                  <a:lnTo>
                    <a:pt x="21148" y="4003"/>
                  </a:lnTo>
                  <a:lnTo>
                    <a:pt x="21224" y="3398"/>
                  </a:lnTo>
                  <a:lnTo>
                    <a:pt x="21148" y="3026"/>
                  </a:lnTo>
                  <a:lnTo>
                    <a:pt x="21374" y="2933"/>
                  </a:lnTo>
                  <a:lnTo>
                    <a:pt x="21299" y="2559"/>
                  </a:lnTo>
                  <a:lnTo>
                    <a:pt x="21224" y="2514"/>
                  </a:lnTo>
                  <a:lnTo>
                    <a:pt x="21224" y="2140"/>
                  </a:lnTo>
                  <a:lnTo>
                    <a:pt x="21374" y="2094"/>
                  </a:lnTo>
                  <a:lnTo>
                    <a:pt x="21148" y="1816"/>
                  </a:lnTo>
                  <a:lnTo>
                    <a:pt x="20998" y="1395"/>
                  </a:lnTo>
                  <a:lnTo>
                    <a:pt x="21224" y="1304"/>
                  </a:lnTo>
                  <a:lnTo>
                    <a:pt x="21148" y="1210"/>
                  </a:lnTo>
                  <a:lnTo>
                    <a:pt x="21148" y="977"/>
                  </a:lnTo>
                  <a:lnTo>
                    <a:pt x="21600" y="605"/>
                  </a:lnTo>
                  <a:lnTo>
                    <a:pt x="21374" y="512"/>
                  </a:lnTo>
                  <a:lnTo>
                    <a:pt x="21600" y="372"/>
                  </a:lnTo>
                  <a:lnTo>
                    <a:pt x="21600" y="47"/>
                  </a:lnTo>
                  <a:lnTo>
                    <a:pt x="21525" y="0"/>
                  </a:lnTo>
                  <a:close/>
                </a:path>
              </a:pathLst>
            </a:custGeom>
            <a:solidFill>
              <a:srgbClr val="CCD4D8"/>
            </a:solidFill>
            <a:ln w="12700" cap="flat">
              <a:noFill/>
              <a:miter lim="400000"/>
            </a:ln>
            <a:effectLst/>
          </p:spPr>
          <p:txBody>
            <a:bodyPr wrap="square" lIns="0" tIns="0" rIns="0" bIns="0" numCol="1" anchor="ctr">
              <a:noAutofit/>
            </a:bodyPr>
            <a:lstStyle/>
            <a:p>
              <a:pPr defTabSz="342900">
                <a:lnSpc>
                  <a:spcPct val="100000"/>
                </a:lnSpc>
                <a:spcBef>
                  <a:spcPts val="0"/>
                </a:spcBef>
                <a:defRPr sz="1400">
                  <a:latin typeface="Arial"/>
                  <a:ea typeface="Arial"/>
                  <a:cs typeface="Arial"/>
                  <a:sym typeface="Arial"/>
                </a:defRPr>
              </a:pPr>
              <a:endParaRPr sz="525"/>
            </a:p>
          </p:txBody>
        </p:sp>
        <p:sp>
          <p:nvSpPr>
            <p:cNvPr id="225" name="Google Shape;10631;p32">
              <a:extLst>
                <a:ext uri="{FF2B5EF4-FFF2-40B4-BE49-F238E27FC236}">
                  <a16:creationId xmlns:a16="http://schemas.microsoft.com/office/drawing/2014/main" id="{915A91A6-69D6-77A6-2382-EB99194B0211}"/>
                </a:ext>
              </a:extLst>
            </p:cNvPr>
            <p:cNvSpPr/>
            <p:nvPr/>
          </p:nvSpPr>
          <p:spPr>
            <a:xfrm>
              <a:off x="13596232" y="10546560"/>
              <a:ext cx="104469" cy="112155"/>
            </a:xfrm>
            <a:custGeom>
              <a:avLst/>
              <a:gdLst/>
              <a:ahLst/>
              <a:cxnLst>
                <a:cxn ang="0">
                  <a:pos x="wd2" y="hd2"/>
                </a:cxn>
                <a:cxn ang="5400000">
                  <a:pos x="wd2" y="hd2"/>
                </a:cxn>
                <a:cxn ang="10800000">
                  <a:pos x="wd2" y="hd2"/>
                </a:cxn>
                <a:cxn ang="16200000">
                  <a:pos x="wd2" y="hd2"/>
                </a:cxn>
              </a:cxnLst>
              <a:rect l="0" t="0" r="r" b="b"/>
              <a:pathLst>
                <a:path w="21600" h="21600" extrusionOk="0">
                  <a:moveTo>
                    <a:pt x="8103" y="0"/>
                  </a:moveTo>
                  <a:lnTo>
                    <a:pt x="5394" y="964"/>
                  </a:lnTo>
                  <a:lnTo>
                    <a:pt x="4852" y="4315"/>
                  </a:lnTo>
                  <a:lnTo>
                    <a:pt x="1626" y="10077"/>
                  </a:lnTo>
                  <a:lnTo>
                    <a:pt x="0" y="12969"/>
                  </a:lnTo>
                  <a:lnTo>
                    <a:pt x="1084" y="14874"/>
                  </a:lnTo>
                  <a:lnTo>
                    <a:pt x="2710" y="16321"/>
                  </a:lnTo>
                  <a:lnTo>
                    <a:pt x="4335" y="18731"/>
                  </a:lnTo>
                  <a:lnTo>
                    <a:pt x="9729" y="21118"/>
                  </a:lnTo>
                  <a:lnTo>
                    <a:pt x="15123" y="21600"/>
                  </a:lnTo>
                  <a:lnTo>
                    <a:pt x="17290" y="21118"/>
                  </a:lnTo>
                  <a:lnTo>
                    <a:pt x="18374" y="18731"/>
                  </a:lnTo>
                  <a:lnTo>
                    <a:pt x="17832" y="16321"/>
                  </a:lnTo>
                  <a:lnTo>
                    <a:pt x="19974" y="15838"/>
                  </a:lnTo>
                  <a:lnTo>
                    <a:pt x="20516" y="14874"/>
                  </a:lnTo>
                  <a:lnTo>
                    <a:pt x="20516" y="14415"/>
                  </a:lnTo>
                  <a:lnTo>
                    <a:pt x="21058" y="12005"/>
                  </a:lnTo>
                  <a:lnTo>
                    <a:pt x="21058" y="10077"/>
                  </a:lnTo>
                  <a:lnTo>
                    <a:pt x="21600" y="9113"/>
                  </a:lnTo>
                  <a:lnTo>
                    <a:pt x="20516" y="7690"/>
                  </a:lnTo>
                  <a:lnTo>
                    <a:pt x="18890" y="6244"/>
                  </a:lnTo>
                  <a:lnTo>
                    <a:pt x="17290" y="5279"/>
                  </a:lnTo>
                  <a:lnTo>
                    <a:pt x="17290" y="4797"/>
                  </a:lnTo>
                  <a:lnTo>
                    <a:pt x="14581" y="4315"/>
                  </a:lnTo>
                  <a:lnTo>
                    <a:pt x="12413" y="2387"/>
                  </a:lnTo>
                  <a:lnTo>
                    <a:pt x="8103" y="0"/>
                  </a:lnTo>
                  <a:close/>
                </a:path>
              </a:pathLst>
            </a:custGeom>
            <a:solidFill>
              <a:srgbClr val="CCD4D9"/>
            </a:solidFill>
            <a:ln w="12700" cap="flat">
              <a:noFill/>
              <a:miter lim="400000"/>
            </a:ln>
            <a:effectLst/>
          </p:spPr>
          <p:txBody>
            <a:bodyPr wrap="square" lIns="0" tIns="0" rIns="0" bIns="0" numCol="1" anchor="ctr">
              <a:noAutofit/>
            </a:bodyPr>
            <a:lstStyle/>
            <a:p>
              <a:pPr defTabSz="342900">
                <a:lnSpc>
                  <a:spcPct val="100000"/>
                </a:lnSpc>
                <a:spcBef>
                  <a:spcPts val="0"/>
                </a:spcBef>
                <a:defRPr sz="1400">
                  <a:latin typeface="Arial"/>
                  <a:ea typeface="Arial"/>
                  <a:cs typeface="Arial"/>
                  <a:sym typeface="Arial"/>
                </a:defRPr>
              </a:pPr>
              <a:endParaRPr sz="525"/>
            </a:p>
          </p:txBody>
        </p:sp>
        <p:sp>
          <p:nvSpPr>
            <p:cNvPr id="226" name="Google Shape;10632;p32">
              <a:extLst>
                <a:ext uri="{FF2B5EF4-FFF2-40B4-BE49-F238E27FC236}">
                  <a16:creationId xmlns:a16="http://schemas.microsoft.com/office/drawing/2014/main" id="{62C7142C-92E4-2682-0EA0-6AB530F861F8}"/>
                </a:ext>
              </a:extLst>
            </p:cNvPr>
            <p:cNvSpPr/>
            <p:nvPr/>
          </p:nvSpPr>
          <p:spPr>
            <a:xfrm>
              <a:off x="13316762" y="10768494"/>
              <a:ext cx="167132" cy="149581"/>
            </a:xfrm>
            <a:custGeom>
              <a:avLst/>
              <a:gdLst/>
              <a:ahLst/>
              <a:cxnLst>
                <a:cxn ang="0">
                  <a:pos x="wd2" y="hd2"/>
                </a:cxn>
                <a:cxn ang="5400000">
                  <a:pos x="wd2" y="hd2"/>
                </a:cxn>
                <a:cxn ang="10800000">
                  <a:pos x="wd2" y="hd2"/>
                </a:cxn>
                <a:cxn ang="16200000">
                  <a:pos x="wd2" y="hd2"/>
                </a:cxn>
              </a:cxnLst>
              <a:rect l="0" t="0" r="r" b="b"/>
              <a:pathLst>
                <a:path w="21600" h="21600" extrusionOk="0">
                  <a:moveTo>
                    <a:pt x="12502" y="0"/>
                  </a:moveTo>
                  <a:lnTo>
                    <a:pt x="12163" y="723"/>
                  </a:lnTo>
                  <a:lnTo>
                    <a:pt x="10808" y="1807"/>
                  </a:lnTo>
                  <a:lnTo>
                    <a:pt x="10131" y="2513"/>
                  </a:lnTo>
                  <a:lnTo>
                    <a:pt x="6759" y="3236"/>
                  </a:lnTo>
                  <a:lnTo>
                    <a:pt x="4727" y="5404"/>
                  </a:lnTo>
                  <a:lnTo>
                    <a:pt x="3726" y="7556"/>
                  </a:lnTo>
                  <a:lnTo>
                    <a:pt x="1355" y="9724"/>
                  </a:lnTo>
                  <a:lnTo>
                    <a:pt x="0" y="10809"/>
                  </a:lnTo>
                  <a:lnTo>
                    <a:pt x="678" y="12599"/>
                  </a:lnTo>
                  <a:lnTo>
                    <a:pt x="2033" y="13683"/>
                  </a:lnTo>
                  <a:lnTo>
                    <a:pt x="2033" y="14767"/>
                  </a:lnTo>
                  <a:lnTo>
                    <a:pt x="3388" y="16213"/>
                  </a:lnTo>
                  <a:lnTo>
                    <a:pt x="3388" y="18003"/>
                  </a:lnTo>
                  <a:lnTo>
                    <a:pt x="4727" y="19449"/>
                  </a:lnTo>
                  <a:lnTo>
                    <a:pt x="5743" y="20533"/>
                  </a:lnTo>
                  <a:lnTo>
                    <a:pt x="8114" y="21600"/>
                  </a:lnTo>
                  <a:lnTo>
                    <a:pt x="9792" y="21600"/>
                  </a:lnTo>
                  <a:lnTo>
                    <a:pt x="10131" y="20533"/>
                  </a:lnTo>
                  <a:lnTo>
                    <a:pt x="10808" y="19810"/>
                  </a:lnTo>
                  <a:lnTo>
                    <a:pt x="11486" y="17641"/>
                  </a:lnTo>
                  <a:lnTo>
                    <a:pt x="13163" y="16919"/>
                  </a:lnTo>
                  <a:lnTo>
                    <a:pt x="14180" y="16213"/>
                  </a:lnTo>
                  <a:lnTo>
                    <a:pt x="15873" y="15851"/>
                  </a:lnTo>
                  <a:lnTo>
                    <a:pt x="17212" y="16213"/>
                  </a:lnTo>
                  <a:lnTo>
                    <a:pt x="18906" y="14767"/>
                  </a:lnTo>
                  <a:lnTo>
                    <a:pt x="19245" y="13321"/>
                  </a:lnTo>
                  <a:lnTo>
                    <a:pt x="18567" y="12599"/>
                  </a:lnTo>
                  <a:lnTo>
                    <a:pt x="18229" y="11170"/>
                  </a:lnTo>
                  <a:lnTo>
                    <a:pt x="19922" y="10447"/>
                  </a:lnTo>
                  <a:lnTo>
                    <a:pt x="21600" y="9001"/>
                  </a:lnTo>
                  <a:lnTo>
                    <a:pt x="21600" y="6850"/>
                  </a:lnTo>
                  <a:lnTo>
                    <a:pt x="20261" y="2513"/>
                  </a:lnTo>
                  <a:lnTo>
                    <a:pt x="18229" y="723"/>
                  </a:lnTo>
                  <a:lnTo>
                    <a:pt x="16551" y="1446"/>
                  </a:lnTo>
                  <a:lnTo>
                    <a:pt x="15196" y="361"/>
                  </a:lnTo>
                  <a:lnTo>
                    <a:pt x="14857" y="723"/>
                  </a:lnTo>
                  <a:lnTo>
                    <a:pt x="13841" y="361"/>
                  </a:lnTo>
                  <a:lnTo>
                    <a:pt x="12502" y="0"/>
                  </a:lnTo>
                  <a:close/>
                </a:path>
              </a:pathLst>
            </a:custGeom>
            <a:solidFill>
              <a:srgbClr val="CCD4D9"/>
            </a:solidFill>
            <a:ln w="12700" cap="flat">
              <a:noFill/>
              <a:miter lim="400000"/>
            </a:ln>
            <a:effectLst/>
          </p:spPr>
          <p:txBody>
            <a:bodyPr wrap="square" lIns="0" tIns="0" rIns="0" bIns="0" numCol="1" anchor="ctr">
              <a:noAutofit/>
            </a:bodyPr>
            <a:lstStyle/>
            <a:p>
              <a:pPr defTabSz="342900">
                <a:lnSpc>
                  <a:spcPct val="100000"/>
                </a:lnSpc>
                <a:spcBef>
                  <a:spcPts val="0"/>
                </a:spcBef>
                <a:defRPr sz="1400">
                  <a:latin typeface="Arial"/>
                  <a:ea typeface="Arial"/>
                  <a:cs typeface="Arial"/>
                  <a:sym typeface="Arial"/>
                </a:defRPr>
              </a:pPr>
              <a:endParaRPr sz="525"/>
            </a:p>
          </p:txBody>
        </p:sp>
        <p:sp>
          <p:nvSpPr>
            <p:cNvPr id="227" name="Google Shape;10633;p32">
              <a:extLst>
                <a:ext uri="{FF2B5EF4-FFF2-40B4-BE49-F238E27FC236}">
                  <a16:creationId xmlns:a16="http://schemas.microsoft.com/office/drawing/2014/main" id="{2AE2E420-D0A7-234B-5FC1-078E50CAC0DE}"/>
                </a:ext>
              </a:extLst>
            </p:cNvPr>
            <p:cNvSpPr/>
            <p:nvPr/>
          </p:nvSpPr>
          <p:spPr>
            <a:xfrm>
              <a:off x="16476916" y="5957781"/>
              <a:ext cx="524990" cy="414063"/>
            </a:xfrm>
            <a:custGeom>
              <a:avLst/>
              <a:gdLst/>
              <a:ahLst/>
              <a:cxnLst>
                <a:cxn ang="0">
                  <a:pos x="wd2" y="hd2"/>
                </a:cxn>
                <a:cxn ang="5400000">
                  <a:pos x="wd2" y="hd2"/>
                </a:cxn>
                <a:cxn ang="10800000">
                  <a:pos x="wd2" y="hd2"/>
                </a:cxn>
                <a:cxn ang="16200000">
                  <a:pos x="wd2" y="hd2"/>
                </a:cxn>
              </a:cxnLst>
              <a:rect l="0" t="0" r="r" b="b"/>
              <a:pathLst>
                <a:path w="21600" h="21600" extrusionOk="0">
                  <a:moveTo>
                    <a:pt x="7734" y="0"/>
                  </a:moveTo>
                  <a:lnTo>
                    <a:pt x="7524" y="392"/>
                  </a:lnTo>
                  <a:lnTo>
                    <a:pt x="7200" y="653"/>
                  </a:lnTo>
                  <a:lnTo>
                    <a:pt x="6661" y="653"/>
                  </a:lnTo>
                  <a:lnTo>
                    <a:pt x="6445" y="783"/>
                  </a:lnTo>
                  <a:lnTo>
                    <a:pt x="5911" y="392"/>
                  </a:lnTo>
                  <a:lnTo>
                    <a:pt x="5480" y="392"/>
                  </a:lnTo>
                  <a:lnTo>
                    <a:pt x="5264" y="653"/>
                  </a:lnTo>
                  <a:lnTo>
                    <a:pt x="4514" y="1822"/>
                  </a:lnTo>
                  <a:lnTo>
                    <a:pt x="3225" y="2475"/>
                  </a:lnTo>
                  <a:lnTo>
                    <a:pt x="1181" y="3127"/>
                  </a:lnTo>
                  <a:lnTo>
                    <a:pt x="1289" y="3644"/>
                  </a:lnTo>
                  <a:lnTo>
                    <a:pt x="0" y="4688"/>
                  </a:lnTo>
                  <a:lnTo>
                    <a:pt x="108" y="6249"/>
                  </a:lnTo>
                  <a:lnTo>
                    <a:pt x="539" y="6634"/>
                  </a:lnTo>
                  <a:lnTo>
                    <a:pt x="965" y="6510"/>
                  </a:lnTo>
                  <a:lnTo>
                    <a:pt x="1505" y="6249"/>
                  </a:lnTo>
                  <a:lnTo>
                    <a:pt x="2147" y="7156"/>
                  </a:lnTo>
                  <a:lnTo>
                    <a:pt x="2902" y="7940"/>
                  </a:lnTo>
                  <a:lnTo>
                    <a:pt x="3759" y="8456"/>
                  </a:lnTo>
                  <a:lnTo>
                    <a:pt x="3867" y="9239"/>
                  </a:lnTo>
                  <a:lnTo>
                    <a:pt x="4622" y="9631"/>
                  </a:lnTo>
                  <a:lnTo>
                    <a:pt x="4622" y="10408"/>
                  </a:lnTo>
                  <a:lnTo>
                    <a:pt x="3867" y="11061"/>
                  </a:lnTo>
                  <a:lnTo>
                    <a:pt x="3867" y="11838"/>
                  </a:lnTo>
                  <a:lnTo>
                    <a:pt x="3333" y="12099"/>
                  </a:lnTo>
                  <a:lnTo>
                    <a:pt x="3333" y="13144"/>
                  </a:lnTo>
                  <a:lnTo>
                    <a:pt x="3867" y="14313"/>
                  </a:lnTo>
                  <a:lnTo>
                    <a:pt x="4406" y="16657"/>
                  </a:lnTo>
                  <a:lnTo>
                    <a:pt x="4514" y="17695"/>
                  </a:lnTo>
                  <a:lnTo>
                    <a:pt x="5587" y="18864"/>
                  </a:lnTo>
                  <a:lnTo>
                    <a:pt x="7734" y="19648"/>
                  </a:lnTo>
                  <a:lnTo>
                    <a:pt x="8058" y="20686"/>
                  </a:lnTo>
                  <a:lnTo>
                    <a:pt x="9028" y="20817"/>
                  </a:lnTo>
                  <a:lnTo>
                    <a:pt x="9670" y="20555"/>
                  </a:lnTo>
                  <a:lnTo>
                    <a:pt x="10425" y="20817"/>
                  </a:lnTo>
                  <a:lnTo>
                    <a:pt x="10425" y="21600"/>
                  </a:lnTo>
                  <a:lnTo>
                    <a:pt x="10744" y="21339"/>
                  </a:lnTo>
                  <a:lnTo>
                    <a:pt x="11498" y="19517"/>
                  </a:lnTo>
                  <a:lnTo>
                    <a:pt x="12464" y="18603"/>
                  </a:lnTo>
                  <a:lnTo>
                    <a:pt x="13111" y="18603"/>
                  </a:lnTo>
                  <a:lnTo>
                    <a:pt x="13537" y="17695"/>
                  </a:lnTo>
                  <a:lnTo>
                    <a:pt x="14184" y="17695"/>
                  </a:lnTo>
                  <a:lnTo>
                    <a:pt x="15797" y="18995"/>
                  </a:lnTo>
                  <a:lnTo>
                    <a:pt x="16654" y="18348"/>
                  </a:lnTo>
                  <a:lnTo>
                    <a:pt x="17409" y="18864"/>
                  </a:lnTo>
                  <a:lnTo>
                    <a:pt x="17728" y="19909"/>
                  </a:lnTo>
                  <a:lnTo>
                    <a:pt x="18483" y="19909"/>
                  </a:lnTo>
                  <a:lnTo>
                    <a:pt x="19772" y="20686"/>
                  </a:lnTo>
                  <a:lnTo>
                    <a:pt x="20522" y="19517"/>
                  </a:lnTo>
                  <a:lnTo>
                    <a:pt x="21061" y="19909"/>
                  </a:lnTo>
                  <a:lnTo>
                    <a:pt x="21169" y="20294"/>
                  </a:lnTo>
                  <a:lnTo>
                    <a:pt x="21600" y="19517"/>
                  </a:lnTo>
                  <a:lnTo>
                    <a:pt x="21384" y="18218"/>
                  </a:lnTo>
                  <a:lnTo>
                    <a:pt x="21061" y="16657"/>
                  </a:lnTo>
                  <a:lnTo>
                    <a:pt x="20306" y="16396"/>
                  </a:lnTo>
                  <a:lnTo>
                    <a:pt x="19772" y="14835"/>
                  </a:lnTo>
                  <a:lnTo>
                    <a:pt x="19772" y="13144"/>
                  </a:lnTo>
                  <a:lnTo>
                    <a:pt x="19340" y="12230"/>
                  </a:lnTo>
                  <a:lnTo>
                    <a:pt x="18375" y="11583"/>
                  </a:lnTo>
                  <a:lnTo>
                    <a:pt x="17620" y="10539"/>
                  </a:lnTo>
                  <a:lnTo>
                    <a:pt x="17086" y="8848"/>
                  </a:lnTo>
                  <a:lnTo>
                    <a:pt x="16115" y="8201"/>
                  </a:lnTo>
                  <a:lnTo>
                    <a:pt x="14934" y="7679"/>
                  </a:lnTo>
                  <a:lnTo>
                    <a:pt x="14718" y="6895"/>
                  </a:lnTo>
                  <a:lnTo>
                    <a:pt x="14184" y="6634"/>
                  </a:lnTo>
                  <a:lnTo>
                    <a:pt x="13111" y="6634"/>
                  </a:lnTo>
                  <a:lnTo>
                    <a:pt x="11925" y="6510"/>
                  </a:lnTo>
                  <a:lnTo>
                    <a:pt x="11498" y="5988"/>
                  </a:lnTo>
                  <a:lnTo>
                    <a:pt x="11175" y="5596"/>
                  </a:lnTo>
                  <a:lnTo>
                    <a:pt x="10959" y="4558"/>
                  </a:lnTo>
                  <a:lnTo>
                    <a:pt x="10317" y="4035"/>
                  </a:lnTo>
                  <a:lnTo>
                    <a:pt x="9028" y="1691"/>
                  </a:lnTo>
                  <a:lnTo>
                    <a:pt x="8597" y="522"/>
                  </a:lnTo>
                  <a:lnTo>
                    <a:pt x="8165" y="0"/>
                  </a:lnTo>
                  <a:close/>
                </a:path>
              </a:pathLst>
            </a:custGeom>
            <a:solidFill>
              <a:srgbClr val="AFBDC6"/>
            </a:solidFill>
            <a:ln w="12700" cap="flat">
              <a:noFill/>
              <a:miter lim="400000"/>
            </a:ln>
            <a:effectLst/>
          </p:spPr>
          <p:txBody>
            <a:bodyPr wrap="square" lIns="0" tIns="0" rIns="0" bIns="0" numCol="1" anchor="ctr">
              <a:noAutofit/>
            </a:bodyPr>
            <a:lstStyle/>
            <a:p>
              <a:pPr defTabSz="342900">
                <a:lnSpc>
                  <a:spcPct val="100000"/>
                </a:lnSpc>
                <a:spcBef>
                  <a:spcPts val="0"/>
                </a:spcBef>
                <a:defRPr sz="1400">
                  <a:latin typeface="Arial"/>
                  <a:ea typeface="Arial"/>
                  <a:cs typeface="Arial"/>
                  <a:sym typeface="Arial"/>
                </a:defRPr>
              </a:pPr>
              <a:endParaRPr sz="525"/>
            </a:p>
          </p:txBody>
        </p:sp>
        <p:sp>
          <p:nvSpPr>
            <p:cNvPr id="228" name="Google Shape;10634;p32">
              <a:extLst>
                <a:ext uri="{FF2B5EF4-FFF2-40B4-BE49-F238E27FC236}">
                  <a16:creationId xmlns:a16="http://schemas.microsoft.com/office/drawing/2014/main" id="{654D56B6-A957-D370-5F93-5F1D65C69059}"/>
                </a:ext>
              </a:extLst>
            </p:cNvPr>
            <p:cNvSpPr/>
            <p:nvPr/>
          </p:nvSpPr>
          <p:spPr>
            <a:xfrm>
              <a:off x="16476916" y="5957781"/>
              <a:ext cx="524990" cy="414063"/>
            </a:xfrm>
            <a:custGeom>
              <a:avLst/>
              <a:gdLst/>
              <a:ahLst/>
              <a:cxnLst>
                <a:cxn ang="0">
                  <a:pos x="wd2" y="hd2"/>
                </a:cxn>
                <a:cxn ang="5400000">
                  <a:pos x="wd2" y="hd2"/>
                </a:cxn>
                <a:cxn ang="10800000">
                  <a:pos x="wd2" y="hd2"/>
                </a:cxn>
                <a:cxn ang="16200000">
                  <a:pos x="wd2" y="hd2"/>
                </a:cxn>
              </a:cxnLst>
              <a:rect l="0" t="0" r="r" b="b"/>
              <a:pathLst>
                <a:path w="21600" h="21600" extrusionOk="0">
                  <a:moveTo>
                    <a:pt x="7734" y="0"/>
                  </a:moveTo>
                  <a:lnTo>
                    <a:pt x="7524" y="392"/>
                  </a:lnTo>
                  <a:lnTo>
                    <a:pt x="7200" y="653"/>
                  </a:lnTo>
                  <a:lnTo>
                    <a:pt x="6661" y="653"/>
                  </a:lnTo>
                  <a:lnTo>
                    <a:pt x="6445" y="783"/>
                  </a:lnTo>
                  <a:lnTo>
                    <a:pt x="5911" y="392"/>
                  </a:lnTo>
                  <a:lnTo>
                    <a:pt x="5480" y="392"/>
                  </a:lnTo>
                  <a:lnTo>
                    <a:pt x="5264" y="653"/>
                  </a:lnTo>
                  <a:lnTo>
                    <a:pt x="4514" y="1822"/>
                  </a:lnTo>
                  <a:lnTo>
                    <a:pt x="3225" y="2475"/>
                  </a:lnTo>
                  <a:lnTo>
                    <a:pt x="1181" y="3127"/>
                  </a:lnTo>
                  <a:lnTo>
                    <a:pt x="1289" y="3644"/>
                  </a:lnTo>
                  <a:lnTo>
                    <a:pt x="0" y="4688"/>
                  </a:lnTo>
                  <a:lnTo>
                    <a:pt x="108" y="6249"/>
                  </a:lnTo>
                  <a:lnTo>
                    <a:pt x="539" y="6634"/>
                  </a:lnTo>
                  <a:lnTo>
                    <a:pt x="965" y="6510"/>
                  </a:lnTo>
                  <a:lnTo>
                    <a:pt x="1505" y="6249"/>
                  </a:lnTo>
                  <a:lnTo>
                    <a:pt x="2147" y="7156"/>
                  </a:lnTo>
                  <a:lnTo>
                    <a:pt x="2902" y="7940"/>
                  </a:lnTo>
                  <a:lnTo>
                    <a:pt x="3759" y="8456"/>
                  </a:lnTo>
                  <a:lnTo>
                    <a:pt x="3867" y="9239"/>
                  </a:lnTo>
                  <a:lnTo>
                    <a:pt x="4622" y="9631"/>
                  </a:lnTo>
                  <a:lnTo>
                    <a:pt x="4622" y="10408"/>
                  </a:lnTo>
                  <a:lnTo>
                    <a:pt x="3867" y="11061"/>
                  </a:lnTo>
                  <a:lnTo>
                    <a:pt x="3867" y="11838"/>
                  </a:lnTo>
                  <a:lnTo>
                    <a:pt x="3333" y="12099"/>
                  </a:lnTo>
                  <a:lnTo>
                    <a:pt x="3333" y="13144"/>
                  </a:lnTo>
                  <a:lnTo>
                    <a:pt x="3867" y="14313"/>
                  </a:lnTo>
                  <a:lnTo>
                    <a:pt x="4406" y="16657"/>
                  </a:lnTo>
                  <a:lnTo>
                    <a:pt x="4514" y="17695"/>
                  </a:lnTo>
                  <a:lnTo>
                    <a:pt x="5587" y="18864"/>
                  </a:lnTo>
                  <a:lnTo>
                    <a:pt x="7734" y="19648"/>
                  </a:lnTo>
                  <a:lnTo>
                    <a:pt x="8058" y="20686"/>
                  </a:lnTo>
                  <a:lnTo>
                    <a:pt x="9028" y="20817"/>
                  </a:lnTo>
                  <a:lnTo>
                    <a:pt x="9670" y="20555"/>
                  </a:lnTo>
                  <a:lnTo>
                    <a:pt x="10425" y="20817"/>
                  </a:lnTo>
                  <a:lnTo>
                    <a:pt x="10425" y="21600"/>
                  </a:lnTo>
                  <a:lnTo>
                    <a:pt x="10744" y="21339"/>
                  </a:lnTo>
                  <a:lnTo>
                    <a:pt x="11498" y="19517"/>
                  </a:lnTo>
                  <a:lnTo>
                    <a:pt x="12464" y="18603"/>
                  </a:lnTo>
                  <a:lnTo>
                    <a:pt x="13111" y="18603"/>
                  </a:lnTo>
                  <a:lnTo>
                    <a:pt x="13537" y="17695"/>
                  </a:lnTo>
                  <a:lnTo>
                    <a:pt x="14184" y="17695"/>
                  </a:lnTo>
                  <a:lnTo>
                    <a:pt x="15797" y="18995"/>
                  </a:lnTo>
                  <a:lnTo>
                    <a:pt x="16654" y="18348"/>
                  </a:lnTo>
                  <a:lnTo>
                    <a:pt x="17409" y="18864"/>
                  </a:lnTo>
                  <a:lnTo>
                    <a:pt x="17728" y="19909"/>
                  </a:lnTo>
                  <a:lnTo>
                    <a:pt x="18483" y="19909"/>
                  </a:lnTo>
                  <a:lnTo>
                    <a:pt x="19772" y="20686"/>
                  </a:lnTo>
                  <a:lnTo>
                    <a:pt x="20522" y="19517"/>
                  </a:lnTo>
                  <a:lnTo>
                    <a:pt x="21061" y="19909"/>
                  </a:lnTo>
                  <a:lnTo>
                    <a:pt x="21169" y="20294"/>
                  </a:lnTo>
                  <a:lnTo>
                    <a:pt x="21600" y="19517"/>
                  </a:lnTo>
                  <a:lnTo>
                    <a:pt x="21384" y="18218"/>
                  </a:lnTo>
                  <a:lnTo>
                    <a:pt x="21061" y="16657"/>
                  </a:lnTo>
                  <a:lnTo>
                    <a:pt x="20306" y="16396"/>
                  </a:lnTo>
                  <a:lnTo>
                    <a:pt x="19772" y="14835"/>
                  </a:lnTo>
                  <a:lnTo>
                    <a:pt x="19772" y="13144"/>
                  </a:lnTo>
                  <a:lnTo>
                    <a:pt x="19340" y="12230"/>
                  </a:lnTo>
                  <a:lnTo>
                    <a:pt x="18375" y="11583"/>
                  </a:lnTo>
                  <a:lnTo>
                    <a:pt x="17620" y="10539"/>
                  </a:lnTo>
                  <a:lnTo>
                    <a:pt x="17086" y="8848"/>
                  </a:lnTo>
                  <a:lnTo>
                    <a:pt x="16115" y="8201"/>
                  </a:lnTo>
                  <a:lnTo>
                    <a:pt x="14934" y="7679"/>
                  </a:lnTo>
                  <a:lnTo>
                    <a:pt x="14718" y="6895"/>
                  </a:lnTo>
                  <a:lnTo>
                    <a:pt x="14184" y="6634"/>
                  </a:lnTo>
                  <a:lnTo>
                    <a:pt x="13111" y="6634"/>
                  </a:lnTo>
                  <a:lnTo>
                    <a:pt x="11925" y="6510"/>
                  </a:lnTo>
                  <a:lnTo>
                    <a:pt x="11498" y="5988"/>
                  </a:lnTo>
                  <a:lnTo>
                    <a:pt x="11175" y="5596"/>
                  </a:lnTo>
                  <a:lnTo>
                    <a:pt x="10959" y="4558"/>
                  </a:lnTo>
                  <a:lnTo>
                    <a:pt x="10317" y="4035"/>
                  </a:lnTo>
                  <a:lnTo>
                    <a:pt x="9028" y="1691"/>
                  </a:lnTo>
                  <a:lnTo>
                    <a:pt x="8597" y="522"/>
                  </a:lnTo>
                  <a:lnTo>
                    <a:pt x="8165" y="0"/>
                  </a:lnTo>
                  <a:close/>
                </a:path>
              </a:pathLst>
            </a:custGeom>
            <a:solidFill>
              <a:srgbClr val="CBD4D8"/>
            </a:solidFill>
            <a:ln w="12700" cap="flat">
              <a:noFill/>
              <a:miter lim="400000"/>
            </a:ln>
            <a:effectLst/>
          </p:spPr>
          <p:txBody>
            <a:bodyPr wrap="square" lIns="0" tIns="0" rIns="0" bIns="0" numCol="1" anchor="ctr">
              <a:noAutofit/>
            </a:bodyPr>
            <a:lstStyle/>
            <a:p>
              <a:pPr defTabSz="342900">
                <a:lnSpc>
                  <a:spcPct val="100000"/>
                </a:lnSpc>
                <a:spcBef>
                  <a:spcPts val="0"/>
                </a:spcBef>
                <a:defRPr sz="1400">
                  <a:latin typeface="Arial"/>
                  <a:ea typeface="Arial"/>
                  <a:cs typeface="Arial"/>
                  <a:sym typeface="Arial"/>
                </a:defRPr>
              </a:pPr>
              <a:endParaRPr sz="525"/>
            </a:p>
          </p:txBody>
        </p:sp>
        <p:sp>
          <p:nvSpPr>
            <p:cNvPr id="229" name="Google Shape;10635;p32">
              <a:extLst>
                <a:ext uri="{FF2B5EF4-FFF2-40B4-BE49-F238E27FC236}">
                  <a16:creationId xmlns:a16="http://schemas.microsoft.com/office/drawing/2014/main" id="{2DC1FD1A-57B4-2B48-17BB-E4FC0143B50C}"/>
                </a:ext>
              </a:extLst>
            </p:cNvPr>
            <p:cNvSpPr/>
            <p:nvPr/>
          </p:nvSpPr>
          <p:spPr>
            <a:xfrm>
              <a:off x="14257018" y="5608677"/>
              <a:ext cx="352617" cy="94761"/>
            </a:xfrm>
            <a:custGeom>
              <a:avLst/>
              <a:gdLst/>
              <a:ahLst/>
              <a:cxnLst>
                <a:cxn ang="0">
                  <a:pos x="wd2" y="hd2"/>
                </a:cxn>
                <a:cxn ang="5400000">
                  <a:pos x="wd2" y="hd2"/>
                </a:cxn>
                <a:cxn ang="10800000">
                  <a:pos x="wd2" y="hd2"/>
                </a:cxn>
                <a:cxn ang="16200000">
                  <a:pos x="wd2" y="hd2"/>
                </a:cxn>
              </a:cxnLst>
              <a:rect l="0" t="0" r="r" b="b"/>
              <a:pathLst>
                <a:path w="21600" h="21600" extrusionOk="0">
                  <a:moveTo>
                    <a:pt x="17119" y="0"/>
                  </a:moveTo>
                  <a:cubicBezTo>
                    <a:pt x="17119" y="0"/>
                    <a:pt x="13121" y="6249"/>
                    <a:pt x="12318" y="6249"/>
                  </a:cubicBezTo>
                  <a:cubicBezTo>
                    <a:pt x="11515" y="6249"/>
                    <a:pt x="10559" y="2853"/>
                    <a:pt x="10559" y="2853"/>
                  </a:cubicBezTo>
                  <a:lnTo>
                    <a:pt x="5597" y="3423"/>
                  </a:lnTo>
                  <a:lnTo>
                    <a:pt x="5757" y="7961"/>
                  </a:lnTo>
                  <a:cubicBezTo>
                    <a:pt x="5918" y="11384"/>
                    <a:pt x="1759" y="11384"/>
                    <a:pt x="161" y="11384"/>
                  </a:cubicBezTo>
                  <a:lnTo>
                    <a:pt x="161" y="11928"/>
                  </a:lnTo>
                  <a:lnTo>
                    <a:pt x="0" y="13069"/>
                  </a:lnTo>
                  <a:lnTo>
                    <a:pt x="642" y="13069"/>
                  </a:lnTo>
                  <a:lnTo>
                    <a:pt x="795" y="15922"/>
                  </a:lnTo>
                  <a:lnTo>
                    <a:pt x="1437" y="15922"/>
                  </a:lnTo>
                  <a:lnTo>
                    <a:pt x="1759" y="13639"/>
                  </a:lnTo>
                  <a:lnTo>
                    <a:pt x="3035" y="14780"/>
                  </a:lnTo>
                  <a:lnTo>
                    <a:pt x="3517" y="14780"/>
                  </a:lnTo>
                  <a:lnTo>
                    <a:pt x="4159" y="12498"/>
                  </a:lnTo>
                  <a:lnTo>
                    <a:pt x="4955" y="13639"/>
                  </a:lnTo>
                  <a:lnTo>
                    <a:pt x="6721" y="19318"/>
                  </a:lnTo>
                  <a:lnTo>
                    <a:pt x="7516" y="19888"/>
                  </a:lnTo>
                  <a:lnTo>
                    <a:pt x="8961" y="18774"/>
                  </a:lnTo>
                  <a:lnTo>
                    <a:pt x="10880" y="17063"/>
                  </a:lnTo>
                  <a:lnTo>
                    <a:pt x="11515" y="17633"/>
                  </a:lnTo>
                  <a:lnTo>
                    <a:pt x="13916" y="17633"/>
                  </a:lnTo>
                  <a:lnTo>
                    <a:pt x="14237" y="18774"/>
                  </a:lnTo>
                  <a:lnTo>
                    <a:pt x="14237" y="15922"/>
                  </a:lnTo>
                  <a:lnTo>
                    <a:pt x="15835" y="13639"/>
                  </a:lnTo>
                  <a:lnTo>
                    <a:pt x="18236" y="18774"/>
                  </a:lnTo>
                  <a:lnTo>
                    <a:pt x="19834" y="18774"/>
                  </a:lnTo>
                  <a:lnTo>
                    <a:pt x="21439" y="21600"/>
                  </a:lnTo>
                  <a:lnTo>
                    <a:pt x="21600" y="15922"/>
                  </a:lnTo>
                  <a:lnTo>
                    <a:pt x="20958" y="13069"/>
                  </a:lnTo>
                  <a:lnTo>
                    <a:pt x="19834" y="10243"/>
                  </a:lnTo>
                  <a:lnTo>
                    <a:pt x="20155" y="5108"/>
                  </a:lnTo>
                  <a:cubicBezTo>
                    <a:pt x="20086" y="5108"/>
                    <a:pt x="19826" y="5352"/>
                    <a:pt x="19528" y="5352"/>
                  </a:cubicBezTo>
                  <a:cubicBezTo>
                    <a:pt x="19161" y="5352"/>
                    <a:pt x="18733" y="4999"/>
                    <a:pt x="18557" y="3423"/>
                  </a:cubicBezTo>
                  <a:cubicBezTo>
                    <a:pt x="18236" y="571"/>
                    <a:pt x="17119" y="0"/>
                    <a:pt x="17119" y="0"/>
                  </a:cubicBezTo>
                  <a:close/>
                </a:path>
              </a:pathLst>
            </a:custGeom>
            <a:solidFill>
              <a:srgbClr val="CAD4D8"/>
            </a:solidFill>
            <a:ln w="12700" cap="flat">
              <a:noFill/>
              <a:miter lim="400000"/>
            </a:ln>
            <a:effectLst/>
          </p:spPr>
          <p:txBody>
            <a:bodyPr wrap="square" lIns="0" tIns="0" rIns="0" bIns="0" numCol="1" anchor="ctr">
              <a:noAutofit/>
            </a:bodyPr>
            <a:lstStyle/>
            <a:p>
              <a:pPr defTabSz="342900">
                <a:lnSpc>
                  <a:spcPct val="100000"/>
                </a:lnSpc>
                <a:spcBef>
                  <a:spcPts val="0"/>
                </a:spcBef>
                <a:defRPr sz="1400">
                  <a:latin typeface="Arial"/>
                  <a:ea typeface="Arial"/>
                  <a:cs typeface="Arial"/>
                  <a:sym typeface="Arial"/>
                </a:defRPr>
              </a:pPr>
              <a:endParaRPr sz="525"/>
            </a:p>
          </p:txBody>
        </p:sp>
        <p:sp>
          <p:nvSpPr>
            <p:cNvPr id="230" name="Google Shape;10637;p32">
              <a:extLst>
                <a:ext uri="{FF2B5EF4-FFF2-40B4-BE49-F238E27FC236}">
                  <a16:creationId xmlns:a16="http://schemas.microsoft.com/office/drawing/2014/main" id="{EBCCE529-6F26-7F64-BC81-059FA6FE7806}"/>
                </a:ext>
              </a:extLst>
            </p:cNvPr>
            <p:cNvSpPr/>
            <p:nvPr/>
          </p:nvSpPr>
          <p:spPr>
            <a:xfrm>
              <a:off x="17733089" y="6678522"/>
              <a:ext cx="222049" cy="124673"/>
            </a:xfrm>
            <a:custGeom>
              <a:avLst/>
              <a:gdLst/>
              <a:ahLst/>
              <a:cxnLst>
                <a:cxn ang="0">
                  <a:pos x="wd2" y="hd2"/>
                </a:cxn>
                <a:cxn ang="5400000">
                  <a:pos x="wd2" y="hd2"/>
                </a:cxn>
                <a:cxn ang="10800000">
                  <a:pos x="wd2" y="hd2"/>
                </a:cxn>
                <a:cxn ang="16200000">
                  <a:pos x="wd2" y="hd2"/>
                </a:cxn>
              </a:cxnLst>
              <a:rect l="0" t="0" r="r" b="b"/>
              <a:pathLst>
                <a:path w="21600" h="21600" extrusionOk="0">
                  <a:moveTo>
                    <a:pt x="9143" y="0"/>
                  </a:moveTo>
                  <a:lnTo>
                    <a:pt x="7115" y="434"/>
                  </a:lnTo>
                  <a:lnTo>
                    <a:pt x="3812" y="3903"/>
                  </a:lnTo>
                  <a:lnTo>
                    <a:pt x="2283" y="9086"/>
                  </a:lnTo>
                  <a:lnTo>
                    <a:pt x="765" y="10366"/>
                  </a:lnTo>
                  <a:lnTo>
                    <a:pt x="765" y="12968"/>
                  </a:lnTo>
                  <a:lnTo>
                    <a:pt x="0" y="15137"/>
                  </a:lnTo>
                  <a:lnTo>
                    <a:pt x="1275" y="19019"/>
                  </a:lnTo>
                  <a:lnTo>
                    <a:pt x="3812" y="19452"/>
                  </a:lnTo>
                  <a:lnTo>
                    <a:pt x="4832" y="18151"/>
                  </a:lnTo>
                  <a:lnTo>
                    <a:pt x="8390" y="21600"/>
                  </a:lnTo>
                  <a:lnTo>
                    <a:pt x="10163" y="21600"/>
                  </a:lnTo>
                  <a:lnTo>
                    <a:pt x="11437" y="19019"/>
                  </a:lnTo>
                  <a:lnTo>
                    <a:pt x="12955" y="18151"/>
                  </a:lnTo>
                  <a:lnTo>
                    <a:pt x="14230" y="19452"/>
                  </a:lnTo>
                  <a:lnTo>
                    <a:pt x="16768" y="18151"/>
                  </a:lnTo>
                  <a:lnTo>
                    <a:pt x="18807" y="19019"/>
                  </a:lnTo>
                  <a:lnTo>
                    <a:pt x="21600" y="17284"/>
                  </a:lnTo>
                  <a:lnTo>
                    <a:pt x="21600" y="11667"/>
                  </a:lnTo>
                  <a:lnTo>
                    <a:pt x="19305" y="10366"/>
                  </a:lnTo>
                  <a:lnTo>
                    <a:pt x="19305" y="8219"/>
                  </a:lnTo>
                  <a:lnTo>
                    <a:pt x="19815" y="4750"/>
                  </a:lnTo>
                  <a:lnTo>
                    <a:pt x="19305" y="4750"/>
                  </a:lnTo>
                  <a:lnTo>
                    <a:pt x="18552" y="2602"/>
                  </a:lnTo>
                  <a:lnTo>
                    <a:pt x="16513" y="2168"/>
                  </a:lnTo>
                  <a:lnTo>
                    <a:pt x="14740" y="3903"/>
                  </a:lnTo>
                  <a:lnTo>
                    <a:pt x="13465" y="2602"/>
                  </a:lnTo>
                  <a:lnTo>
                    <a:pt x="10163" y="2168"/>
                  </a:lnTo>
                  <a:lnTo>
                    <a:pt x="9143" y="0"/>
                  </a:lnTo>
                  <a:close/>
                </a:path>
              </a:pathLst>
            </a:custGeom>
            <a:solidFill>
              <a:srgbClr val="CCD4D8"/>
            </a:solidFill>
            <a:ln w="12700" cap="flat">
              <a:noFill/>
              <a:miter lim="400000"/>
            </a:ln>
            <a:effectLst/>
          </p:spPr>
          <p:txBody>
            <a:bodyPr wrap="square" lIns="0" tIns="0" rIns="0" bIns="0" numCol="1" anchor="ctr">
              <a:noAutofit/>
            </a:bodyPr>
            <a:lstStyle/>
            <a:p>
              <a:pPr defTabSz="342900">
                <a:lnSpc>
                  <a:spcPct val="100000"/>
                </a:lnSpc>
                <a:spcBef>
                  <a:spcPts val="0"/>
                </a:spcBef>
                <a:defRPr sz="1400">
                  <a:latin typeface="Arial"/>
                  <a:ea typeface="Arial"/>
                  <a:cs typeface="Arial"/>
                  <a:sym typeface="Arial"/>
                </a:defRPr>
              </a:pPr>
              <a:endParaRPr sz="525"/>
            </a:p>
          </p:txBody>
        </p:sp>
        <p:sp>
          <p:nvSpPr>
            <p:cNvPr id="231" name="Google Shape;10638;p32">
              <a:extLst>
                <a:ext uri="{FF2B5EF4-FFF2-40B4-BE49-F238E27FC236}">
                  <a16:creationId xmlns:a16="http://schemas.microsoft.com/office/drawing/2014/main" id="{54BFED08-6E84-685D-5FBE-7DA8F9A0EF24}"/>
                </a:ext>
              </a:extLst>
            </p:cNvPr>
            <p:cNvSpPr/>
            <p:nvPr/>
          </p:nvSpPr>
          <p:spPr>
            <a:xfrm>
              <a:off x="12831092" y="5623699"/>
              <a:ext cx="174870" cy="142077"/>
            </a:xfrm>
            <a:custGeom>
              <a:avLst/>
              <a:gdLst/>
              <a:ahLst/>
              <a:cxnLst>
                <a:cxn ang="0">
                  <a:pos x="wd2" y="hd2"/>
                </a:cxn>
                <a:cxn ang="5400000">
                  <a:pos x="wd2" y="hd2"/>
                </a:cxn>
                <a:cxn ang="10800000">
                  <a:pos x="wd2" y="hd2"/>
                </a:cxn>
                <a:cxn ang="16200000">
                  <a:pos x="wd2" y="hd2"/>
                </a:cxn>
              </a:cxnLst>
              <a:rect l="0" t="0" r="r" b="b"/>
              <a:pathLst>
                <a:path w="21600" h="21600" extrusionOk="0">
                  <a:moveTo>
                    <a:pt x="13860" y="0"/>
                  </a:moveTo>
                  <a:lnTo>
                    <a:pt x="11609" y="743"/>
                  </a:lnTo>
                  <a:lnTo>
                    <a:pt x="9667" y="743"/>
                  </a:lnTo>
                  <a:lnTo>
                    <a:pt x="6445" y="1504"/>
                  </a:lnTo>
                  <a:lnTo>
                    <a:pt x="4826" y="3026"/>
                  </a:lnTo>
                  <a:lnTo>
                    <a:pt x="3222" y="3407"/>
                  </a:lnTo>
                  <a:lnTo>
                    <a:pt x="632" y="4929"/>
                  </a:lnTo>
                  <a:lnTo>
                    <a:pt x="956" y="6433"/>
                  </a:lnTo>
                  <a:lnTo>
                    <a:pt x="308" y="7194"/>
                  </a:lnTo>
                  <a:lnTo>
                    <a:pt x="308" y="6813"/>
                  </a:lnTo>
                  <a:lnTo>
                    <a:pt x="0" y="10601"/>
                  </a:lnTo>
                  <a:lnTo>
                    <a:pt x="308" y="14406"/>
                  </a:lnTo>
                  <a:lnTo>
                    <a:pt x="1927" y="17052"/>
                  </a:lnTo>
                  <a:lnTo>
                    <a:pt x="2575" y="19715"/>
                  </a:lnTo>
                  <a:lnTo>
                    <a:pt x="4826" y="21600"/>
                  </a:lnTo>
                  <a:lnTo>
                    <a:pt x="4826" y="20839"/>
                  </a:lnTo>
                  <a:lnTo>
                    <a:pt x="8063" y="18574"/>
                  </a:lnTo>
                  <a:lnTo>
                    <a:pt x="10638" y="17813"/>
                  </a:lnTo>
                  <a:lnTo>
                    <a:pt x="10638" y="16671"/>
                  </a:lnTo>
                  <a:lnTo>
                    <a:pt x="12889" y="15167"/>
                  </a:lnTo>
                  <a:lnTo>
                    <a:pt x="17098" y="15910"/>
                  </a:lnTo>
                  <a:lnTo>
                    <a:pt x="19349" y="14406"/>
                  </a:lnTo>
                  <a:lnTo>
                    <a:pt x="20968" y="14026"/>
                  </a:lnTo>
                  <a:lnTo>
                    <a:pt x="21600" y="12884"/>
                  </a:lnTo>
                  <a:lnTo>
                    <a:pt x="21600" y="10981"/>
                  </a:lnTo>
                  <a:lnTo>
                    <a:pt x="21292" y="8336"/>
                  </a:lnTo>
                  <a:lnTo>
                    <a:pt x="18701" y="3407"/>
                  </a:lnTo>
                  <a:lnTo>
                    <a:pt x="15155" y="0"/>
                  </a:lnTo>
                  <a:close/>
                </a:path>
              </a:pathLst>
            </a:custGeom>
            <a:solidFill>
              <a:srgbClr val="CCD4D9"/>
            </a:solidFill>
            <a:ln w="12700" cap="flat">
              <a:noFill/>
              <a:miter lim="400000"/>
            </a:ln>
            <a:effectLst/>
          </p:spPr>
          <p:txBody>
            <a:bodyPr wrap="square" lIns="0" tIns="0" rIns="0" bIns="0" numCol="1" anchor="ctr">
              <a:noAutofit/>
            </a:bodyPr>
            <a:lstStyle/>
            <a:p>
              <a:pPr defTabSz="342900">
                <a:lnSpc>
                  <a:spcPct val="100000"/>
                </a:lnSpc>
                <a:spcBef>
                  <a:spcPts val="0"/>
                </a:spcBef>
                <a:defRPr sz="1400">
                  <a:latin typeface="Arial"/>
                  <a:ea typeface="Arial"/>
                  <a:cs typeface="Arial"/>
                  <a:sym typeface="Arial"/>
                </a:defRPr>
              </a:pPr>
              <a:endParaRPr sz="525"/>
            </a:p>
          </p:txBody>
        </p:sp>
        <p:sp>
          <p:nvSpPr>
            <p:cNvPr id="232" name="Google Shape;10639;p32">
              <a:extLst>
                <a:ext uri="{FF2B5EF4-FFF2-40B4-BE49-F238E27FC236}">
                  <a16:creationId xmlns:a16="http://schemas.microsoft.com/office/drawing/2014/main" id="{4FCBDFE6-C402-AF39-35FA-8CFAB3646574}"/>
                </a:ext>
              </a:extLst>
            </p:cNvPr>
            <p:cNvSpPr/>
            <p:nvPr/>
          </p:nvSpPr>
          <p:spPr>
            <a:xfrm>
              <a:off x="12687422" y="5304387"/>
              <a:ext cx="292450" cy="366625"/>
            </a:xfrm>
            <a:custGeom>
              <a:avLst/>
              <a:gdLst/>
              <a:ahLst/>
              <a:cxnLst>
                <a:cxn ang="0">
                  <a:pos x="wd2" y="hd2"/>
                </a:cxn>
                <a:cxn ang="5400000">
                  <a:pos x="wd2" y="hd2"/>
                </a:cxn>
                <a:cxn ang="10800000">
                  <a:pos x="wd2" y="hd2"/>
                </a:cxn>
                <a:cxn ang="16200000">
                  <a:pos x="wd2" y="hd2"/>
                </a:cxn>
              </a:cxnLst>
              <a:rect l="0" t="0" r="r" b="b"/>
              <a:pathLst>
                <a:path w="21600" h="21600" extrusionOk="0">
                  <a:moveTo>
                    <a:pt x="4241" y="0"/>
                  </a:moveTo>
                  <a:lnTo>
                    <a:pt x="3088" y="737"/>
                  </a:lnTo>
                  <a:lnTo>
                    <a:pt x="2895" y="1032"/>
                  </a:lnTo>
                  <a:lnTo>
                    <a:pt x="1927" y="1032"/>
                  </a:lnTo>
                  <a:lnTo>
                    <a:pt x="581" y="1475"/>
                  </a:lnTo>
                  <a:lnTo>
                    <a:pt x="0" y="1910"/>
                  </a:lnTo>
                  <a:lnTo>
                    <a:pt x="194" y="2205"/>
                  </a:lnTo>
                  <a:lnTo>
                    <a:pt x="581" y="3237"/>
                  </a:lnTo>
                  <a:lnTo>
                    <a:pt x="959" y="4410"/>
                  </a:lnTo>
                  <a:lnTo>
                    <a:pt x="1540" y="4705"/>
                  </a:lnTo>
                  <a:lnTo>
                    <a:pt x="2508" y="4852"/>
                  </a:lnTo>
                  <a:lnTo>
                    <a:pt x="2508" y="5295"/>
                  </a:lnTo>
                  <a:lnTo>
                    <a:pt x="2120" y="5295"/>
                  </a:lnTo>
                  <a:lnTo>
                    <a:pt x="959" y="5442"/>
                  </a:lnTo>
                  <a:lnTo>
                    <a:pt x="1152" y="6172"/>
                  </a:lnTo>
                  <a:lnTo>
                    <a:pt x="1346" y="6320"/>
                  </a:lnTo>
                  <a:lnTo>
                    <a:pt x="1927" y="6172"/>
                  </a:lnTo>
                  <a:lnTo>
                    <a:pt x="2508" y="6172"/>
                  </a:lnTo>
                  <a:lnTo>
                    <a:pt x="2314" y="7352"/>
                  </a:lnTo>
                  <a:lnTo>
                    <a:pt x="1346" y="8377"/>
                  </a:lnTo>
                  <a:lnTo>
                    <a:pt x="1346" y="8967"/>
                  </a:lnTo>
                  <a:lnTo>
                    <a:pt x="2895" y="9845"/>
                  </a:lnTo>
                  <a:lnTo>
                    <a:pt x="3854" y="9992"/>
                  </a:lnTo>
                  <a:lnTo>
                    <a:pt x="4241" y="10435"/>
                  </a:lnTo>
                  <a:lnTo>
                    <a:pt x="4047" y="11025"/>
                  </a:lnTo>
                  <a:lnTo>
                    <a:pt x="3088" y="10582"/>
                  </a:lnTo>
                  <a:lnTo>
                    <a:pt x="2508" y="10730"/>
                  </a:lnTo>
                  <a:lnTo>
                    <a:pt x="2508" y="11755"/>
                  </a:lnTo>
                  <a:lnTo>
                    <a:pt x="3854" y="12787"/>
                  </a:lnTo>
                  <a:lnTo>
                    <a:pt x="3273" y="12935"/>
                  </a:lnTo>
                  <a:lnTo>
                    <a:pt x="4434" y="13960"/>
                  </a:lnTo>
                  <a:lnTo>
                    <a:pt x="4434" y="14402"/>
                  </a:lnTo>
                  <a:lnTo>
                    <a:pt x="5015" y="14992"/>
                  </a:lnTo>
                  <a:lnTo>
                    <a:pt x="6167" y="14992"/>
                  </a:lnTo>
                  <a:lnTo>
                    <a:pt x="6942" y="15575"/>
                  </a:lnTo>
                  <a:lnTo>
                    <a:pt x="8288" y="15722"/>
                  </a:lnTo>
                  <a:lnTo>
                    <a:pt x="8288" y="16607"/>
                  </a:lnTo>
                  <a:lnTo>
                    <a:pt x="7716" y="17190"/>
                  </a:lnTo>
                  <a:lnTo>
                    <a:pt x="7329" y="17633"/>
                  </a:lnTo>
                  <a:lnTo>
                    <a:pt x="7910" y="17780"/>
                  </a:lnTo>
                  <a:lnTo>
                    <a:pt x="8675" y="18665"/>
                  </a:lnTo>
                  <a:lnTo>
                    <a:pt x="9062" y="18665"/>
                  </a:lnTo>
                  <a:lnTo>
                    <a:pt x="10030" y="19248"/>
                  </a:lnTo>
                  <a:lnTo>
                    <a:pt x="10611" y="19985"/>
                  </a:lnTo>
                  <a:lnTo>
                    <a:pt x="10611" y="21010"/>
                  </a:lnTo>
                  <a:lnTo>
                    <a:pt x="10795" y="21600"/>
                  </a:lnTo>
                  <a:lnTo>
                    <a:pt x="11183" y="21305"/>
                  </a:lnTo>
                  <a:lnTo>
                    <a:pt x="10989" y="20722"/>
                  </a:lnTo>
                  <a:lnTo>
                    <a:pt x="12538" y="20132"/>
                  </a:lnTo>
                  <a:lnTo>
                    <a:pt x="13497" y="19985"/>
                  </a:lnTo>
                  <a:lnTo>
                    <a:pt x="14465" y="19395"/>
                  </a:lnTo>
                  <a:lnTo>
                    <a:pt x="16391" y="19100"/>
                  </a:lnTo>
                  <a:lnTo>
                    <a:pt x="17553" y="19100"/>
                  </a:lnTo>
                  <a:lnTo>
                    <a:pt x="18899" y="18812"/>
                  </a:lnTo>
                  <a:lnTo>
                    <a:pt x="19673" y="18812"/>
                  </a:lnTo>
                  <a:lnTo>
                    <a:pt x="20254" y="18075"/>
                  </a:lnTo>
                  <a:lnTo>
                    <a:pt x="19480" y="17338"/>
                  </a:lnTo>
                  <a:lnTo>
                    <a:pt x="19286" y="16607"/>
                  </a:lnTo>
                  <a:lnTo>
                    <a:pt x="21213" y="15428"/>
                  </a:lnTo>
                  <a:lnTo>
                    <a:pt x="21600" y="14402"/>
                  </a:lnTo>
                  <a:lnTo>
                    <a:pt x="20835" y="13518"/>
                  </a:lnTo>
                  <a:lnTo>
                    <a:pt x="19286" y="12197"/>
                  </a:lnTo>
                  <a:lnTo>
                    <a:pt x="18705" y="10582"/>
                  </a:lnTo>
                  <a:lnTo>
                    <a:pt x="19480" y="9992"/>
                  </a:lnTo>
                  <a:lnTo>
                    <a:pt x="19286" y="9262"/>
                  </a:lnTo>
                  <a:lnTo>
                    <a:pt x="18899" y="8377"/>
                  </a:lnTo>
                  <a:lnTo>
                    <a:pt x="18705" y="7788"/>
                  </a:lnTo>
                  <a:lnTo>
                    <a:pt x="19673" y="6910"/>
                  </a:lnTo>
                  <a:lnTo>
                    <a:pt x="17746" y="6762"/>
                  </a:lnTo>
                  <a:lnTo>
                    <a:pt x="16972" y="7640"/>
                  </a:lnTo>
                  <a:lnTo>
                    <a:pt x="16004" y="7057"/>
                  </a:lnTo>
                  <a:lnTo>
                    <a:pt x="15045" y="7352"/>
                  </a:lnTo>
                  <a:lnTo>
                    <a:pt x="14658" y="6762"/>
                  </a:lnTo>
                  <a:lnTo>
                    <a:pt x="12731" y="6172"/>
                  </a:lnTo>
                  <a:lnTo>
                    <a:pt x="12538" y="5878"/>
                  </a:lnTo>
                  <a:lnTo>
                    <a:pt x="13119" y="4852"/>
                  </a:lnTo>
                  <a:lnTo>
                    <a:pt x="11763" y="3967"/>
                  </a:lnTo>
                  <a:lnTo>
                    <a:pt x="10224" y="3385"/>
                  </a:lnTo>
                  <a:lnTo>
                    <a:pt x="10030" y="2647"/>
                  </a:lnTo>
                  <a:lnTo>
                    <a:pt x="8288" y="1180"/>
                  </a:lnTo>
                  <a:lnTo>
                    <a:pt x="8103" y="737"/>
                  </a:lnTo>
                  <a:lnTo>
                    <a:pt x="6942" y="442"/>
                  </a:lnTo>
                  <a:lnTo>
                    <a:pt x="6167" y="295"/>
                  </a:lnTo>
                  <a:lnTo>
                    <a:pt x="5209" y="147"/>
                  </a:lnTo>
                  <a:lnTo>
                    <a:pt x="4241" y="0"/>
                  </a:lnTo>
                  <a:close/>
                </a:path>
              </a:pathLst>
            </a:custGeom>
            <a:solidFill>
              <a:srgbClr val="CCD4D9"/>
            </a:solidFill>
            <a:ln w="12700" cap="flat">
              <a:noFill/>
              <a:miter lim="400000"/>
            </a:ln>
            <a:effectLst/>
          </p:spPr>
          <p:txBody>
            <a:bodyPr wrap="square" lIns="0" tIns="0" rIns="0" bIns="0" numCol="1" anchor="ctr">
              <a:noAutofit/>
            </a:bodyPr>
            <a:lstStyle/>
            <a:p>
              <a:pPr defTabSz="342900">
                <a:lnSpc>
                  <a:spcPct val="100000"/>
                </a:lnSpc>
                <a:spcBef>
                  <a:spcPts val="0"/>
                </a:spcBef>
                <a:defRPr sz="1400">
                  <a:latin typeface="Arial"/>
                  <a:ea typeface="Arial"/>
                  <a:cs typeface="Arial"/>
                  <a:sym typeface="Arial"/>
                </a:defRPr>
              </a:pPr>
              <a:endParaRPr sz="525"/>
            </a:p>
          </p:txBody>
        </p:sp>
      </p:grpSp>
      <p:graphicFrame>
        <p:nvGraphicFramePr>
          <p:cNvPr id="241" name="Gráfico 240">
            <a:extLst>
              <a:ext uri="{FF2B5EF4-FFF2-40B4-BE49-F238E27FC236}">
                <a16:creationId xmlns:a16="http://schemas.microsoft.com/office/drawing/2014/main" id="{44D0A94F-7C5C-ECC6-99C7-DD6C474FD785}"/>
              </a:ext>
            </a:extLst>
          </p:cNvPr>
          <p:cNvGraphicFramePr/>
          <p:nvPr userDrawn="1">
            <p:extLst>
              <p:ext uri="{D42A27DB-BD31-4B8C-83A1-F6EECF244321}">
                <p14:modId xmlns:p14="http://schemas.microsoft.com/office/powerpoint/2010/main" val="219039222"/>
              </p:ext>
            </p:extLst>
          </p:nvPr>
        </p:nvGraphicFramePr>
        <p:xfrm>
          <a:off x="7001651" y="859555"/>
          <a:ext cx="1486308" cy="990873"/>
        </p:xfrm>
        <a:graphic>
          <a:graphicData uri="http://schemas.openxmlformats.org/drawingml/2006/chart">
            <c:chart xmlns:c="http://schemas.openxmlformats.org/drawingml/2006/chart" xmlns:r="http://schemas.openxmlformats.org/officeDocument/2006/relationships" r:id="rId2"/>
          </a:graphicData>
        </a:graphic>
      </p:graphicFrame>
      <p:graphicFrame>
        <p:nvGraphicFramePr>
          <p:cNvPr id="242" name="Gráfico 241">
            <a:extLst>
              <a:ext uri="{FF2B5EF4-FFF2-40B4-BE49-F238E27FC236}">
                <a16:creationId xmlns:a16="http://schemas.microsoft.com/office/drawing/2014/main" id="{E0854394-4AE3-26F2-3F99-5180ED94E522}"/>
              </a:ext>
            </a:extLst>
          </p:cNvPr>
          <p:cNvGraphicFramePr/>
          <p:nvPr userDrawn="1">
            <p:extLst>
              <p:ext uri="{D42A27DB-BD31-4B8C-83A1-F6EECF244321}">
                <p14:modId xmlns:p14="http://schemas.microsoft.com/office/powerpoint/2010/main" val="2367510237"/>
              </p:ext>
            </p:extLst>
          </p:nvPr>
        </p:nvGraphicFramePr>
        <p:xfrm>
          <a:off x="7001651" y="1844603"/>
          <a:ext cx="1486308" cy="990873"/>
        </p:xfrm>
        <a:graphic>
          <a:graphicData uri="http://schemas.openxmlformats.org/drawingml/2006/chart">
            <c:chart xmlns:c="http://schemas.openxmlformats.org/drawingml/2006/chart" xmlns:r="http://schemas.openxmlformats.org/officeDocument/2006/relationships" r:id="rId3"/>
          </a:graphicData>
        </a:graphic>
      </p:graphicFrame>
      <p:graphicFrame>
        <p:nvGraphicFramePr>
          <p:cNvPr id="243" name="Gráfico 242">
            <a:extLst>
              <a:ext uri="{FF2B5EF4-FFF2-40B4-BE49-F238E27FC236}">
                <a16:creationId xmlns:a16="http://schemas.microsoft.com/office/drawing/2014/main" id="{3825373F-A6E6-8715-7549-FB87FD010ED8}"/>
              </a:ext>
            </a:extLst>
          </p:cNvPr>
          <p:cNvGraphicFramePr/>
          <p:nvPr userDrawn="1">
            <p:extLst>
              <p:ext uri="{D42A27DB-BD31-4B8C-83A1-F6EECF244321}">
                <p14:modId xmlns:p14="http://schemas.microsoft.com/office/powerpoint/2010/main" val="1983583555"/>
              </p:ext>
            </p:extLst>
          </p:nvPr>
        </p:nvGraphicFramePr>
        <p:xfrm>
          <a:off x="7001651" y="2829651"/>
          <a:ext cx="1486308" cy="990873"/>
        </p:xfrm>
        <a:graphic>
          <a:graphicData uri="http://schemas.openxmlformats.org/drawingml/2006/chart">
            <c:chart xmlns:c="http://schemas.openxmlformats.org/drawingml/2006/chart" xmlns:r="http://schemas.openxmlformats.org/officeDocument/2006/relationships" r:id="rId4"/>
          </a:graphicData>
        </a:graphic>
      </p:graphicFrame>
      <p:graphicFrame>
        <p:nvGraphicFramePr>
          <p:cNvPr id="244" name="Gráfico 243">
            <a:extLst>
              <a:ext uri="{FF2B5EF4-FFF2-40B4-BE49-F238E27FC236}">
                <a16:creationId xmlns:a16="http://schemas.microsoft.com/office/drawing/2014/main" id="{D62F8B64-AE48-0AD3-3AED-EA84EE59F37E}"/>
              </a:ext>
            </a:extLst>
          </p:cNvPr>
          <p:cNvGraphicFramePr/>
          <p:nvPr userDrawn="1">
            <p:extLst>
              <p:ext uri="{D42A27DB-BD31-4B8C-83A1-F6EECF244321}">
                <p14:modId xmlns:p14="http://schemas.microsoft.com/office/powerpoint/2010/main" val="3914497221"/>
              </p:ext>
            </p:extLst>
          </p:nvPr>
        </p:nvGraphicFramePr>
        <p:xfrm>
          <a:off x="7001651" y="3814698"/>
          <a:ext cx="1486308" cy="990873"/>
        </p:xfrm>
        <a:graphic>
          <a:graphicData uri="http://schemas.openxmlformats.org/drawingml/2006/chart">
            <c:chart xmlns:c="http://schemas.openxmlformats.org/drawingml/2006/chart" xmlns:r="http://schemas.openxmlformats.org/officeDocument/2006/relationships" r:id="rId5"/>
          </a:graphicData>
        </a:graphic>
      </p:graphicFrame>
      <p:sp>
        <p:nvSpPr>
          <p:cNvPr id="245" name="Círculo">
            <a:extLst>
              <a:ext uri="{FF2B5EF4-FFF2-40B4-BE49-F238E27FC236}">
                <a16:creationId xmlns:a16="http://schemas.microsoft.com/office/drawing/2014/main" id="{C0CF19AF-02CF-48B9-0DEE-875B980DFE86}"/>
              </a:ext>
            </a:extLst>
          </p:cNvPr>
          <p:cNvSpPr/>
          <p:nvPr userDrawn="1"/>
        </p:nvSpPr>
        <p:spPr>
          <a:xfrm>
            <a:off x="7460578" y="1075206"/>
            <a:ext cx="562928" cy="562928"/>
          </a:xfrm>
          <a:prstGeom prst="ellipse">
            <a:avLst/>
          </a:prstGeom>
          <a:solidFill>
            <a:srgbClr val="FFFFFF"/>
          </a:solidFill>
          <a:ln w="12700">
            <a:miter lim="400000"/>
          </a:ln>
        </p:spPr>
        <p:txBody>
          <a:bodyPr lIns="19050" tIns="19050" rIns="19050" bIns="19050" anchor="ctr"/>
          <a:lstStyle/>
          <a:p>
            <a:pPr algn="ctr" defTabSz="309563">
              <a:lnSpc>
                <a:spcPct val="100000"/>
              </a:lnSpc>
              <a:spcBef>
                <a:spcPts val="0"/>
              </a:spcBef>
              <a:defRPr sz="3200">
                <a:solidFill>
                  <a:srgbClr val="FFFFFF"/>
                </a:solidFill>
                <a:latin typeface="Helvetica Neue Medium"/>
                <a:ea typeface="Helvetica Neue Medium"/>
                <a:cs typeface="Helvetica Neue Medium"/>
                <a:sym typeface="Helvetica Neue Medium"/>
              </a:defRPr>
            </a:pPr>
            <a:endParaRPr sz="1200"/>
          </a:p>
        </p:txBody>
      </p:sp>
      <p:sp>
        <p:nvSpPr>
          <p:cNvPr id="246" name="75%">
            <a:extLst>
              <a:ext uri="{FF2B5EF4-FFF2-40B4-BE49-F238E27FC236}">
                <a16:creationId xmlns:a16="http://schemas.microsoft.com/office/drawing/2014/main" id="{D1DA30FE-37F0-CF71-A46F-1311C630F5ED}"/>
              </a:ext>
            </a:extLst>
          </p:cNvPr>
          <p:cNvSpPr txBox="1"/>
          <p:nvPr userDrawn="1"/>
        </p:nvSpPr>
        <p:spPr>
          <a:xfrm>
            <a:off x="7406107" y="1220542"/>
            <a:ext cx="671870" cy="272254"/>
          </a:xfrm>
          <a:prstGeom prst="rect">
            <a:avLst/>
          </a:prstGeom>
          <a:ln w="12700">
            <a:miter lim="400000"/>
          </a:ln>
          <a:extLst>
            <a:ext uri="{C572A759-6A51-4108-AA02-DFA0A04FC94B}">
              <ma14:wrappingTextBoxFlag xmlns="" xmlns:ma14="http://schemas.microsoft.com/office/mac/drawingml/2011/main" xmlns:a14="http://schemas.microsoft.com/office/drawing/2010/main" xmlns:m="http://schemas.openxmlformats.org/officeDocument/2006/math" val="1"/>
            </a:ext>
          </a:extLst>
        </p:spPr>
        <p:txBody>
          <a:bodyPr lIns="19050" tIns="19050" rIns="19050" bIns="19050" anchor="ctr">
            <a:spAutoFit/>
          </a:bodyPr>
          <a:lstStyle>
            <a:lvl1pPr algn="ctr">
              <a:defRPr sz="4500" b="1">
                <a:solidFill>
                  <a:srgbClr val="1E4BDE"/>
                </a:solidFill>
                <a:latin typeface="Arial Narrow"/>
                <a:ea typeface="Arial Narrow"/>
                <a:cs typeface="Arial Narrow"/>
                <a:sym typeface="Arial Narrow"/>
              </a:defRPr>
            </a:lvl1pPr>
          </a:lstStyle>
          <a:p>
            <a:r>
              <a:rPr sz="1688">
                <a:solidFill>
                  <a:srgbClr val="100690"/>
                </a:solidFill>
              </a:rPr>
              <a:t>75%</a:t>
            </a:r>
          </a:p>
        </p:txBody>
      </p:sp>
      <p:sp>
        <p:nvSpPr>
          <p:cNvPr id="247" name="Círculo">
            <a:extLst>
              <a:ext uri="{FF2B5EF4-FFF2-40B4-BE49-F238E27FC236}">
                <a16:creationId xmlns:a16="http://schemas.microsoft.com/office/drawing/2014/main" id="{2C149CB0-59AB-87D5-E84E-8894332455DC}"/>
              </a:ext>
            </a:extLst>
          </p:cNvPr>
          <p:cNvSpPr/>
          <p:nvPr userDrawn="1"/>
        </p:nvSpPr>
        <p:spPr>
          <a:xfrm>
            <a:off x="7460578" y="2060243"/>
            <a:ext cx="562928" cy="562928"/>
          </a:xfrm>
          <a:prstGeom prst="ellipse">
            <a:avLst/>
          </a:prstGeom>
          <a:solidFill>
            <a:srgbClr val="FFFFFF"/>
          </a:solidFill>
          <a:ln w="12700">
            <a:miter lim="400000"/>
          </a:ln>
        </p:spPr>
        <p:txBody>
          <a:bodyPr lIns="19050" tIns="19050" rIns="19050" bIns="19050" anchor="ctr"/>
          <a:lstStyle/>
          <a:p>
            <a:pPr algn="ctr" defTabSz="309563">
              <a:lnSpc>
                <a:spcPct val="100000"/>
              </a:lnSpc>
              <a:spcBef>
                <a:spcPts val="0"/>
              </a:spcBef>
              <a:defRPr sz="3200">
                <a:solidFill>
                  <a:srgbClr val="FFFFFF"/>
                </a:solidFill>
                <a:latin typeface="Helvetica Neue Medium"/>
                <a:ea typeface="Helvetica Neue Medium"/>
                <a:cs typeface="Helvetica Neue Medium"/>
                <a:sym typeface="Helvetica Neue Medium"/>
              </a:defRPr>
            </a:pPr>
            <a:endParaRPr sz="1200"/>
          </a:p>
        </p:txBody>
      </p:sp>
      <p:sp>
        <p:nvSpPr>
          <p:cNvPr id="248" name="50%">
            <a:extLst>
              <a:ext uri="{FF2B5EF4-FFF2-40B4-BE49-F238E27FC236}">
                <a16:creationId xmlns:a16="http://schemas.microsoft.com/office/drawing/2014/main" id="{15B64064-4FB1-F2E2-12CB-62D9E5EF3BE0}"/>
              </a:ext>
            </a:extLst>
          </p:cNvPr>
          <p:cNvSpPr txBox="1"/>
          <p:nvPr userDrawn="1"/>
        </p:nvSpPr>
        <p:spPr>
          <a:xfrm>
            <a:off x="7406107" y="2209244"/>
            <a:ext cx="671870" cy="272254"/>
          </a:xfrm>
          <a:prstGeom prst="rect">
            <a:avLst/>
          </a:prstGeom>
          <a:ln w="12700">
            <a:miter lim="400000"/>
          </a:ln>
          <a:extLst>
            <a:ext uri="{C572A759-6A51-4108-AA02-DFA0A04FC94B}">
              <ma14:wrappingTextBoxFlag xmlns="" xmlns:ma14="http://schemas.microsoft.com/office/mac/drawingml/2011/main" xmlns:a14="http://schemas.microsoft.com/office/drawing/2010/main" xmlns:m="http://schemas.openxmlformats.org/officeDocument/2006/math" val="1"/>
            </a:ext>
          </a:extLst>
        </p:spPr>
        <p:txBody>
          <a:bodyPr lIns="19050" tIns="19050" rIns="19050" bIns="19050" anchor="ctr">
            <a:spAutoFit/>
          </a:bodyPr>
          <a:lstStyle>
            <a:lvl1pPr algn="ctr">
              <a:defRPr sz="4500" b="1">
                <a:solidFill>
                  <a:srgbClr val="1E4BDE"/>
                </a:solidFill>
                <a:latin typeface="Arial Narrow"/>
                <a:ea typeface="Arial Narrow"/>
                <a:cs typeface="Arial Narrow"/>
                <a:sym typeface="Arial Narrow"/>
              </a:defRPr>
            </a:lvl1pPr>
          </a:lstStyle>
          <a:p>
            <a:r>
              <a:rPr sz="1688">
                <a:solidFill>
                  <a:srgbClr val="100690"/>
                </a:solidFill>
              </a:rPr>
              <a:t>50%</a:t>
            </a:r>
          </a:p>
        </p:txBody>
      </p:sp>
      <p:sp>
        <p:nvSpPr>
          <p:cNvPr id="249" name="Círculo">
            <a:extLst>
              <a:ext uri="{FF2B5EF4-FFF2-40B4-BE49-F238E27FC236}">
                <a16:creationId xmlns:a16="http://schemas.microsoft.com/office/drawing/2014/main" id="{A4A97B7C-EFB1-410F-A611-DA85074B1DB9}"/>
              </a:ext>
            </a:extLst>
          </p:cNvPr>
          <p:cNvSpPr/>
          <p:nvPr userDrawn="1"/>
        </p:nvSpPr>
        <p:spPr>
          <a:xfrm>
            <a:off x="7460578" y="3045280"/>
            <a:ext cx="562928" cy="562928"/>
          </a:xfrm>
          <a:prstGeom prst="ellipse">
            <a:avLst/>
          </a:prstGeom>
          <a:solidFill>
            <a:srgbClr val="FFFFFF"/>
          </a:solidFill>
          <a:ln w="12700">
            <a:miter lim="400000"/>
          </a:ln>
        </p:spPr>
        <p:txBody>
          <a:bodyPr lIns="19050" tIns="19050" rIns="19050" bIns="19050" anchor="ctr"/>
          <a:lstStyle/>
          <a:p>
            <a:pPr algn="ctr" defTabSz="309563">
              <a:lnSpc>
                <a:spcPct val="100000"/>
              </a:lnSpc>
              <a:spcBef>
                <a:spcPts val="0"/>
              </a:spcBef>
              <a:defRPr sz="3200">
                <a:solidFill>
                  <a:srgbClr val="FFFFFF"/>
                </a:solidFill>
                <a:latin typeface="Helvetica Neue Medium"/>
                <a:ea typeface="Helvetica Neue Medium"/>
                <a:cs typeface="Helvetica Neue Medium"/>
                <a:sym typeface="Helvetica Neue Medium"/>
              </a:defRPr>
            </a:pPr>
            <a:endParaRPr sz="1200"/>
          </a:p>
        </p:txBody>
      </p:sp>
      <p:sp>
        <p:nvSpPr>
          <p:cNvPr id="250" name="75%">
            <a:extLst>
              <a:ext uri="{FF2B5EF4-FFF2-40B4-BE49-F238E27FC236}">
                <a16:creationId xmlns:a16="http://schemas.microsoft.com/office/drawing/2014/main" id="{3E0BDEE0-24D7-5D9B-E7FB-110459CD6C19}"/>
              </a:ext>
            </a:extLst>
          </p:cNvPr>
          <p:cNvSpPr txBox="1"/>
          <p:nvPr userDrawn="1"/>
        </p:nvSpPr>
        <p:spPr>
          <a:xfrm>
            <a:off x="7406107" y="3197946"/>
            <a:ext cx="671870" cy="272254"/>
          </a:xfrm>
          <a:prstGeom prst="rect">
            <a:avLst/>
          </a:prstGeom>
          <a:ln w="12700">
            <a:miter lim="400000"/>
          </a:ln>
          <a:extLst>
            <a:ext uri="{C572A759-6A51-4108-AA02-DFA0A04FC94B}">
              <ma14:wrappingTextBoxFlag xmlns="" xmlns:ma14="http://schemas.microsoft.com/office/mac/drawingml/2011/main" xmlns:a14="http://schemas.microsoft.com/office/drawing/2010/main" xmlns:m="http://schemas.openxmlformats.org/officeDocument/2006/math" val="1"/>
            </a:ext>
          </a:extLst>
        </p:spPr>
        <p:txBody>
          <a:bodyPr lIns="19050" tIns="19050" rIns="19050" bIns="19050" anchor="ctr">
            <a:spAutoFit/>
          </a:bodyPr>
          <a:lstStyle>
            <a:lvl1pPr algn="ctr">
              <a:defRPr sz="4500" b="1">
                <a:solidFill>
                  <a:srgbClr val="1E4BDE"/>
                </a:solidFill>
                <a:latin typeface="Arial Narrow"/>
                <a:ea typeface="Arial Narrow"/>
                <a:cs typeface="Arial Narrow"/>
                <a:sym typeface="Arial Narrow"/>
              </a:defRPr>
            </a:lvl1pPr>
          </a:lstStyle>
          <a:p>
            <a:r>
              <a:rPr sz="1688">
                <a:solidFill>
                  <a:srgbClr val="005BAF"/>
                </a:solidFill>
              </a:rPr>
              <a:t>75%</a:t>
            </a:r>
          </a:p>
        </p:txBody>
      </p:sp>
      <p:sp>
        <p:nvSpPr>
          <p:cNvPr id="251" name="Círculo">
            <a:extLst>
              <a:ext uri="{FF2B5EF4-FFF2-40B4-BE49-F238E27FC236}">
                <a16:creationId xmlns:a16="http://schemas.microsoft.com/office/drawing/2014/main" id="{7AB9200D-AED3-7D33-1199-2F3AAABEF76F}"/>
              </a:ext>
            </a:extLst>
          </p:cNvPr>
          <p:cNvSpPr/>
          <p:nvPr userDrawn="1"/>
        </p:nvSpPr>
        <p:spPr>
          <a:xfrm>
            <a:off x="7462645" y="4030317"/>
            <a:ext cx="558795" cy="558795"/>
          </a:xfrm>
          <a:prstGeom prst="ellipse">
            <a:avLst/>
          </a:prstGeom>
          <a:solidFill>
            <a:srgbClr val="FFFFFF"/>
          </a:solidFill>
          <a:ln w="12700">
            <a:miter lim="400000"/>
          </a:ln>
        </p:spPr>
        <p:txBody>
          <a:bodyPr lIns="19050" tIns="19050" rIns="19050" bIns="19050" anchor="ctr"/>
          <a:lstStyle/>
          <a:p>
            <a:pPr algn="ctr" defTabSz="309563">
              <a:lnSpc>
                <a:spcPct val="100000"/>
              </a:lnSpc>
              <a:spcBef>
                <a:spcPts val="0"/>
              </a:spcBef>
              <a:defRPr sz="3200">
                <a:solidFill>
                  <a:srgbClr val="FFFFFF"/>
                </a:solidFill>
                <a:latin typeface="Helvetica Neue Medium"/>
                <a:ea typeface="Helvetica Neue Medium"/>
                <a:cs typeface="Helvetica Neue Medium"/>
                <a:sym typeface="Helvetica Neue Medium"/>
              </a:defRPr>
            </a:pPr>
            <a:endParaRPr sz="1200"/>
          </a:p>
        </p:txBody>
      </p:sp>
      <p:sp>
        <p:nvSpPr>
          <p:cNvPr id="252" name="25%">
            <a:extLst>
              <a:ext uri="{FF2B5EF4-FFF2-40B4-BE49-F238E27FC236}">
                <a16:creationId xmlns:a16="http://schemas.microsoft.com/office/drawing/2014/main" id="{39893606-3D30-A017-EC4C-CF5AD5B963E9}"/>
              </a:ext>
            </a:extLst>
          </p:cNvPr>
          <p:cNvSpPr txBox="1"/>
          <p:nvPr userDrawn="1"/>
        </p:nvSpPr>
        <p:spPr>
          <a:xfrm>
            <a:off x="7406107" y="4186649"/>
            <a:ext cx="671870" cy="272254"/>
          </a:xfrm>
          <a:prstGeom prst="rect">
            <a:avLst/>
          </a:prstGeom>
          <a:ln w="12700">
            <a:miter lim="400000"/>
          </a:ln>
          <a:extLst>
            <a:ext uri="{C572A759-6A51-4108-AA02-DFA0A04FC94B}">
              <ma14:wrappingTextBoxFlag xmlns="" xmlns:ma14="http://schemas.microsoft.com/office/mac/drawingml/2011/main" xmlns:a14="http://schemas.microsoft.com/office/drawing/2010/main" xmlns:m="http://schemas.openxmlformats.org/officeDocument/2006/math" val="1"/>
            </a:ext>
          </a:extLst>
        </p:spPr>
        <p:txBody>
          <a:bodyPr lIns="19050" tIns="19050" rIns="19050" bIns="19050" anchor="ctr">
            <a:spAutoFit/>
          </a:bodyPr>
          <a:lstStyle>
            <a:lvl1pPr algn="ctr">
              <a:defRPr sz="4500" b="1">
                <a:solidFill>
                  <a:srgbClr val="1E4BDE"/>
                </a:solidFill>
                <a:latin typeface="Arial Narrow"/>
                <a:ea typeface="Arial Narrow"/>
                <a:cs typeface="Arial Narrow"/>
                <a:sym typeface="Arial Narrow"/>
              </a:defRPr>
            </a:lvl1pPr>
          </a:lstStyle>
          <a:p>
            <a:r>
              <a:rPr sz="1688">
                <a:solidFill>
                  <a:srgbClr val="005BAF"/>
                </a:solidFill>
              </a:rPr>
              <a:t>25%</a:t>
            </a:r>
          </a:p>
        </p:txBody>
      </p:sp>
      <p:sp>
        <p:nvSpPr>
          <p:cNvPr id="253" name="USA">
            <a:extLst>
              <a:ext uri="{FF2B5EF4-FFF2-40B4-BE49-F238E27FC236}">
                <a16:creationId xmlns:a16="http://schemas.microsoft.com/office/drawing/2014/main" id="{DD5CB129-9293-8B10-B0CB-CB7054E7BBCE}"/>
              </a:ext>
            </a:extLst>
          </p:cNvPr>
          <p:cNvSpPr txBox="1"/>
          <p:nvPr userDrawn="1"/>
        </p:nvSpPr>
        <p:spPr>
          <a:xfrm>
            <a:off x="7560498" y="821847"/>
            <a:ext cx="363090" cy="182807"/>
          </a:xfrm>
          <a:prstGeom prst="rect">
            <a:avLst/>
          </a:prstGeom>
          <a:ln w="12700">
            <a:miter lim="400000"/>
          </a:ln>
          <a:extLst>
            <a:ext uri="{C572A759-6A51-4108-AA02-DFA0A04FC94B}">
              <ma14:wrappingTextBoxFlag xmlns="" xmlns:ma14="http://schemas.microsoft.com/office/mac/drawingml/2011/main" xmlns:a14="http://schemas.microsoft.com/office/drawing/2010/main" xmlns:m="http://schemas.openxmlformats.org/officeDocument/2006/math" val="1"/>
            </a:ext>
          </a:extLst>
        </p:spPr>
        <p:txBody>
          <a:bodyPr lIns="19050" tIns="19050" rIns="19050" bIns="19050">
            <a:spAutoFit/>
          </a:bodyPr>
          <a:lstStyle>
            <a:lvl1pPr algn="ctr">
              <a:lnSpc>
                <a:spcPct val="100000"/>
              </a:lnSpc>
              <a:defRPr sz="2500" b="1">
                <a:solidFill>
                  <a:srgbClr val="051636"/>
                </a:solidFill>
                <a:latin typeface="Arial"/>
                <a:ea typeface="Arial"/>
                <a:cs typeface="Arial"/>
                <a:sym typeface="Arial"/>
              </a:defRPr>
            </a:lvl1pPr>
          </a:lstStyle>
          <a:p>
            <a:r>
              <a:rPr sz="938">
                <a:solidFill>
                  <a:srgbClr val="100690"/>
                </a:solidFill>
              </a:rPr>
              <a:t>USA</a:t>
            </a:r>
          </a:p>
        </p:txBody>
      </p:sp>
      <p:sp>
        <p:nvSpPr>
          <p:cNvPr id="254" name="BRA">
            <a:extLst>
              <a:ext uri="{FF2B5EF4-FFF2-40B4-BE49-F238E27FC236}">
                <a16:creationId xmlns:a16="http://schemas.microsoft.com/office/drawing/2014/main" id="{30CF214D-E06F-5DB5-22B4-048F1232CB48}"/>
              </a:ext>
            </a:extLst>
          </p:cNvPr>
          <p:cNvSpPr txBox="1"/>
          <p:nvPr userDrawn="1"/>
        </p:nvSpPr>
        <p:spPr>
          <a:xfrm>
            <a:off x="7560498" y="1771563"/>
            <a:ext cx="363090" cy="182807"/>
          </a:xfrm>
          <a:prstGeom prst="rect">
            <a:avLst/>
          </a:prstGeom>
          <a:ln w="12700">
            <a:miter lim="400000"/>
          </a:ln>
          <a:extLst>
            <a:ext uri="{C572A759-6A51-4108-AA02-DFA0A04FC94B}">
              <ma14:wrappingTextBoxFlag xmlns="" xmlns:ma14="http://schemas.microsoft.com/office/mac/drawingml/2011/main" xmlns:a14="http://schemas.microsoft.com/office/drawing/2010/main" xmlns:m="http://schemas.openxmlformats.org/officeDocument/2006/math" val="1"/>
            </a:ext>
          </a:extLst>
        </p:spPr>
        <p:txBody>
          <a:bodyPr lIns="19050" tIns="19050" rIns="19050" bIns="19050">
            <a:spAutoFit/>
          </a:bodyPr>
          <a:lstStyle>
            <a:lvl1pPr algn="ctr">
              <a:lnSpc>
                <a:spcPct val="100000"/>
              </a:lnSpc>
              <a:defRPr sz="2500" b="1">
                <a:solidFill>
                  <a:srgbClr val="051636"/>
                </a:solidFill>
                <a:latin typeface="Arial"/>
                <a:ea typeface="Arial"/>
                <a:cs typeface="Arial"/>
                <a:sym typeface="Arial"/>
              </a:defRPr>
            </a:lvl1pPr>
          </a:lstStyle>
          <a:p>
            <a:r>
              <a:rPr sz="938">
                <a:solidFill>
                  <a:srgbClr val="100690"/>
                </a:solidFill>
              </a:rPr>
              <a:t>BRA</a:t>
            </a:r>
          </a:p>
        </p:txBody>
      </p:sp>
      <p:sp>
        <p:nvSpPr>
          <p:cNvPr id="255" name="FRA">
            <a:extLst>
              <a:ext uri="{FF2B5EF4-FFF2-40B4-BE49-F238E27FC236}">
                <a16:creationId xmlns:a16="http://schemas.microsoft.com/office/drawing/2014/main" id="{9CAAFA75-8A7C-4AF0-4C51-CA9A795FF5AB}"/>
              </a:ext>
            </a:extLst>
          </p:cNvPr>
          <p:cNvSpPr txBox="1"/>
          <p:nvPr userDrawn="1"/>
        </p:nvSpPr>
        <p:spPr>
          <a:xfrm>
            <a:off x="7560498" y="2774397"/>
            <a:ext cx="363090" cy="182807"/>
          </a:xfrm>
          <a:prstGeom prst="rect">
            <a:avLst/>
          </a:prstGeom>
          <a:ln w="12700">
            <a:miter lim="400000"/>
          </a:ln>
          <a:extLst>
            <a:ext uri="{C572A759-6A51-4108-AA02-DFA0A04FC94B}">
              <ma14:wrappingTextBoxFlag xmlns="" xmlns:ma14="http://schemas.microsoft.com/office/mac/drawingml/2011/main" xmlns:a14="http://schemas.microsoft.com/office/drawing/2010/main" xmlns:m="http://schemas.openxmlformats.org/officeDocument/2006/math" val="1"/>
            </a:ext>
          </a:extLst>
        </p:spPr>
        <p:txBody>
          <a:bodyPr lIns="19050" tIns="19050" rIns="19050" bIns="19050">
            <a:spAutoFit/>
          </a:bodyPr>
          <a:lstStyle>
            <a:lvl1pPr algn="ctr">
              <a:lnSpc>
                <a:spcPct val="100000"/>
              </a:lnSpc>
              <a:defRPr sz="2500" b="1">
                <a:solidFill>
                  <a:srgbClr val="051636"/>
                </a:solidFill>
                <a:latin typeface="Arial"/>
                <a:ea typeface="Arial"/>
                <a:cs typeface="Arial"/>
                <a:sym typeface="Arial"/>
              </a:defRPr>
            </a:lvl1pPr>
          </a:lstStyle>
          <a:p>
            <a:r>
              <a:rPr sz="938">
                <a:solidFill>
                  <a:srgbClr val="100690"/>
                </a:solidFill>
              </a:rPr>
              <a:t>FRA</a:t>
            </a:r>
          </a:p>
        </p:txBody>
      </p:sp>
      <p:sp>
        <p:nvSpPr>
          <p:cNvPr id="256" name="ESP">
            <a:extLst>
              <a:ext uri="{FF2B5EF4-FFF2-40B4-BE49-F238E27FC236}">
                <a16:creationId xmlns:a16="http://schemas.microsoft.com/office/drawing/2014/main" id="{6541D06F-3994-EDCC-1902-1E6D11967B25}"/>
              </a:ext>
            </a:extLst>
          </p:cNvPr>
          <p:cNvSpPr txBox="1"/>
          <p:nvPr userDrawn="1"/>
        </p:nvSpPr>
        <p:spPr>
          <a:xfrm>
            <a:off x="7560498" y="3724113"/>
            <a:ext cx="363090" cy="182807"/>
          </a:xfrm>
          <a:prstGeom prst="rect">
            <a:avLst/>
          </a:prstGeom>
          <a:ln w="12700">
            <a:miter lim="400000"/>
          </a:ln>
          <a:extLst>
            <a:ext uri="{C572A759-6A51-4108-AA02-DFA0A04FC94B}">
              <ma14:wrappingTextBoxFlag xmlns="" xmlns:ma14="http://schemas.microsoft.com/office/mac/drawingml/2011/main" xmlns:a14="http://schemas.microsoft.com/office/drawing/2010/main" xmlns:m="http://schemas.openxmlformats.org/officeDocument/2006/math" val="1"/>
            </a:ext>
          </a:extLst>
        </p:spPr>
        <p:txBody>
          <a:bodyPr lIns="19050" tIns="19050" rIns="19050" bIns="19050">
            <a:spAutoFit/>
          </a:bodyPr>
          <a:lstStyle>
            <a:lvl1pPr algn="ctr">
              <a:lnSpc>
                <a:spcPct val="100000"/>
              </a:lnSpc>
              <a:defRPr sz="2500" b="1">
                <a:solidFill>
                  <a:srgbClr val="051636"/>
                </a:solidFill>
                <a:latin typeface="Arial"/>
                <a:ea typeface="Arial"/>
                <a:cs typeface="Arial"/>
                <a:sym typeface="Arial"/>
              </a:defRPr>
            </a:lvl1pPr>
          </a:lstStyle>
          <a:p>
            <a:r>
              <a:rPr sz="938">
                <a:solidFill>
                  <a:srgbClr val="100690"/>
                </a:solidFill>
              </a:rPr>
              <a:t>ESP</a:t>
            </a:r>
          </a:p>
        </p:txBody>
      </p:sp>
      <p:grpSp>
        <p:nvGrpSpPr>
          <p:cNvPr id="257" name="Agrupar 256">
            <a:extLst>
              <a:ext uri="{FF2B5EF4-FFF2-40B4-BE49-F238E27FC236}">
                <a16:creationId xmlns:a16="http://schemas.microsoft.com/office/drawing/2014/main" id="{BA0C3D29-036F-BF9D-D3EB-AF44554D8DED}"/>
              </a:ext>
            </a:extLst>
          </p:cNvPr>
          <p:cNvGrpSpPr/>
          <p:nvPr userDrawn="1"/>
        </p:nvGrpSpPr>
        <p:grpSpPr>
          <a:xfrm>
            <a:off x="8870259" y="167554"/>
            <a:ext cx="258135" cy="4841082"/>
            <a:chOff x="23654022" y="446811"/>
            <a:chExt cx="688359" cy="12909555"/>
          </a:xfrm>
        </p:grpSpPr>
        <p:grpSp>
          <p:nvGrpSpPr>
            <p:cNvPr id="258" name="Grupo">
              <a:extLst>
                <a:ext uri="{FF2B5EF4-FFF2-40B4-BE49-F238E27FC236}">
                  <a16:creationId xmlns:a16="http://schemas.microsoft.com/office/drawing/2014/main" id="{A021B2AD-F96C-3688-35E4-2FCA6648629B}"/>
                </a:ext>
              </a:extLst>
            </p:cNvPr>
            <p:cNvGrpSpPr/>
            <p:nvPr/>
          </p:nvGrpSpPr>
          <p:grpSpPr>
            <a:xfrm rot="16200000">
              <a:off x="18313987" y="7327972"/>
              <a:ext cx="11768659" cy="288129"/>
              <a:chOff x="-1695228" y="6522"/>
              <a:chExt cx="11768658" cy="288128"/>
            </a:xfrm>
          </p:grpSpPr>
          <p:sp>
            <p:nvSpPr>
              <p:cNvPr id="260" name="This information belongs to Embraer and cannot be used or reproduced without written permission from the Company.">
                <a:extLst>
                  <a:ext uri="{FF2B5EF4-FFF2-40B4-BE49-F238E27FC236}">
                    <a16:creationId xmlns:a16="http://schemas.microsoft.com/office/drawing/2014/main" id="{41F844D8-CECA-9125-99D9-5EBB3476E549}"/>
                  </a:ext>
                </a:extLst>
              </p:cNvPr>
              <p:cNvSpPr txBox="1"/>
              <p:nvPr/>
            </p:nvSpPr>
            <p:spPr>
              <a:xfrm>
                <a:off x="1071885" y="6522"/>
                <a:ext cx="9001545" cy="282814"/>
              </a:xfrm>
              <a:prstGeom prst="rect">
                <a:avLst/>
              </a:prstGeom>
              <a:noFill/>
              <a:ln w="12700" cap="flat">
                <a:noFill/>
                <a:miter lim="400000"/>
              </a:ln>
              <a:effectLst/>
              <a:extLst>
                <a:ext uri="{C572A759-6A51-4108-AA02-DFA0A04FC94B}">
                  <ma14:wrappingTextBoxFlag xmlns="" xmlns:ma14="http://schemas.microsoft.com/office/mac/drawingml/2011/main" val="1"/>
                </a:ext>
              </a:extLst>
            </p:spPr>
            <p:txBody>
              <a:bodyPr wrap="square" lIns="19050" tIns="19050" rIns="19050" bIns="19050" numCol="1" anchor="ctr">
                <a:spAutoFit/>
              </a:bodyPr>
              <a:lstStyle>
                <a:lvl1pPr>
                  <a:defRPr sz="1300">
                    <a:solidFill>
                      <a:srgbClr val="6E6D6D"/>
                    </a:solidFill>
                    <a:latin typeface="Arial"/>
                    <a:ea typeface="Arial"/>
                    <a:cs typeface="Arial"/>
                    <a:sym typeface="Arial"/>
                  </a:defRPr>
                </a:lvl1pPr>
              </a:lstStyle>
              <a:p>
                <a:r>
                  <a:rPr lang="pt-BR" sz="488"/>
                  <a:t>Esta informação pertence à Embraer e não pode ser usada ou reproduzida sem a autorização por escrito da Empresa.</a:t>
                </a:r>
                <a:endParaRPr sz="488"/>
              </a:p>
            </p:txBody>
          </p:sp>
          <p:sp>
            <p:nvSpPr>
              <p:cNvPr id="261" name="Linha">
                <a:extLst>
                  <a:ext uri="{FF2B5EF4-FFF2-40B4-BE49-F238E27FC236}">
                    <a16:creationId xmlns:a16="http://schemas.microsoft.com/office/drawing/2014/main" id="{975A44CA-D1F4-3C32-B7A2-592AAF22C828}"/>
                  </a:ext>
                </a:extLst>
              </p:cNvPr>
              <p:cNvSpPr/>
              <p:nvPr/>
            </p:nvSpPr>
            <p:spPr>
              <a:xfrm flipV="1">
                <a:off x="898999" y="21128"/>
                <a:ext cx="83625" cy="273522"/>
              </a:xfrm>
              <a:prstGeom prst="line">
                <a:avLst/>
              </a:prstGeom>
              <a:noFill/>
              <a:ln w="9525" cap="flat">
                <a:solidFill>
                  <a:srgbClr val="100690"/>
                </a:solidFill>
                <a:prstDash val="solid"/>
                <a:miter lim="400000"/>
              </a:ln>
              <a:effectLst/>
            </p:spPr>
            <p:txBody>
              <a:bodyPr wrap="square" lIns="19050" tIns="19050" rIns="19050" bIns="19050" numCol="1" anchor="ctr">
                <a:noAutofit/>
              </a:bodyPr>
              <a:lstStyle/>
              <a:p>
                <a:endParaRPr sz="675"/>
              </a:p>
            </p:txBody>
          </p:sp>
          <p:sp>
            <p:nvSpPr>
              <p:cNvPr id="262" name="This information belongs to Embraer and cannot be used or reproduced without written permission from the Company.">
                <a:extLst>
                  <a:ext uri="{FF2B5EF4-FFF2-40B4-BE49-F238E27FC236}">
                    <a16:creationId xmlns:a16="http://schemas.microsoft.com/office/drawing/2014/main" id="{3BCA1C6F-3BAD-F534-B6DD-065FF3C3D6DB}"/>
                  </a:ext>
                </a:extLst>
              </p:cNvPr>
              <p:cNvSpPr txBox="1"/>
              <p:nvPr/>
            </p:nvSpPr>
            <p:spPr>
              <a:xfrm>
                <a:off x="-1695228" y="6558"/>
                <a:ext cx="2621118" cy="282812"/>
              </a:xfrm>
              <a:prstGeom prst="rect">
                <a:avLst/>
              </a:prstGeom>
              <a:noFill/>
              <a:ln w="12700" cap="flat">
                <a:noFill/>
                <a:miter lim="400000"/>
              </a:ln>
              <a:effectLst/>
              <a:extLst>
                <a:ext uri="{C572A759-6A51-4108-AA02-DFA0A04FC94B}">
                  <ma14:wrappingTextBoxFlag xmlns="" xmlns:ma14="http://schemas.microsoft.com/office/mac/drawingml/2011/main" val="1"/>
                </a:ext>
              </a:extLst>
            </p:spPr>
            <p:txBody>
              <a:bodyPr wrap="square" lIns="19050" tIns="19050" rIns="19050" bIns="19050" numCol="1" anchor="ctr">
                <a:spAutoFit/>
              </a:bodyPr>
              <a:lstStyle>
                <a:lvl1pPr>
                  <a:defRPr sz="1300">
                    <a:solidFill>
                      <a:srgbClr val="6E6D6D"/>
                    </a:solidFill>
                    <a:latin typeface="Arial"/>
                    <a:ea typeface="Arial"/>
                    <a:cs typeface="Arial"/>
                    <a:sym typeface="Arial"/>
                  </a:defRPr>
                </a:lvl1pPr>
              </a:lstStyle>
              <a:p>
                <a:r>
                  <a:rPr lang="en-US" sz="488"/>
                  <a:t>INFORMAÇÃO CONFIDENCIAL</a:t>
                </a:r>
                <a:endParaRPr sz="488"/>
              </a:p>
            </p:txBody>
          </p:sp>
        </p:grpSp>
        <p:sp>
          <p:nvSpPr>
            <p:cNvPr id="259" name="Forma Livre: Forma 61">
              <a:extLst>
                <a:ext uri="{FF2B5EF4-FFF2-40B4-BE49-F238E27FC236}">
                  <a16:creationId xmlns:a16="http://schemas.microsoft.com/office/drawing/2014/main" id="{8C57B64E-C7B1-2A3D-52DB-F73E1F839E70}"/>
                </a:ext>
              </a:extLst>
            </p:cNvPr>
            <p:cNvSpPr/>
            <p:nvPr/>
          </p:nvSpPr>
          <p:spPr>
            <a:xfrm flipH="1">
              <a:off x="23654022" y="446811"/>
              <a:ext cx="359396" cy="359346"/>
            </a:xfrm>
            <a:custGeom>
              <a:avLst/>
              <a:gdLst/>
              <a:ahLst/>
              <a:cxnLst>
                <a:cxn ang="0">
                  <a:pos x="wd2" y="hd2"/>
                </a:cxn>
                <a:cxn ang="5400000">
                  <a:pos x="wd2" y="hd2"/>
                </a:cxn>
                <a:cxn ang="10800000">
                  <a:pos x="wd2" y="hd2"/>
                </a:cxn>
                <a:cxn ang="16200000">
                  <a:pos x="wd2" y="hd2"/>
                </a:cxn>
              </a:cxnLst>
              <a:rect l="0" t="0" r="r" b="b"/>
              <a:pathLst>
                <a:path w="21600" h="21600" extrusionOk="0">
                  <a:moveTo>
                    <a:pt x="17278" y="0"/>
                  </a:moveTo>
                  <a:lnTo>
                    <a:pt x="4322" y="9935"/>
                  </a:lnTo>
                  <a:lnTo>
                    <a:pt x="1728" y="9935"/>
                  </a:lnTo>
                  <a:lnTo>
                    <a:pt x="0" y="11665"/>
                  </a:lnTo>
                  <a:lnTo>
                    <a:pt x="4322" y="11665"/>
                  </a:lnTo>
                  <a:lnTo>
                    <a:pt x="17278" y="21600"/>
                  </a:lnTo>
                  <a:lnTo>
                    <a:pt x="21600" y="21600"/>
                  </a:lnTo>
                  <a:lnTo>
                    <a:pt x="12961" y="11665"/>
                  </a:lnTo>
                  <a:lnTo>
                    <a:pt x="21559" y="11665"/>
                  </a:lnTo>
                  <a:lnTo>
                    <a:pt x="21559" y="9935"/>
                  </a:lnTo>
                  <a:lnTo>
                    <a:pt x="12961" y="9935"/>
                  </a:lnTo>
                  <a:lnTo>
                    <a:pt x="21600" y="0"/>
                  </a:lnTo>
                  <a:close/>
                </a:path>
              </a:pathLst>
            </a:custGeom>
            <a:solidFill>
              <a:srgbClr val="100690"/>
            </a:solidFill>
            <a:ln w="12700" cap="flat">
              <a:noFill/>
              <a:miter lim="400000"/>
            </a:ln>
            <a:effectLst/>
          </p:spPr>
          <p:txBody>
            <a:bodyPr wrap="square" lIns="17145" tIns="17145" rIns="17145" bIns="17145" numCol="1" anchor="ctr">
              <a:noAutofit/>
            </a:bodyPr>
            <a:lstStyle/>
            <a:p>
              <a:pPr>
                <a:defRPr>
                  <a:solidFill>
                    <a:srgbClr val="100690"/>
                  </a:solidFill>
                  <a:latin typeface="GT America Condensed Regular"/>
                  <a:ea typeface="GT America Condensed Regular"/>
                  <a:cs typeface="GT America Condensed Regular"/>
                  <a:sym typeface="GT America Condensed Regular"/>
                </a:defRPr>
              </a:pPr>
              <a:endParaRPr sz="675"/>
            </a:p>
          </p:txBody>
        </p:sp>
      </p:grpSp>
      <p:sp>
        <p:nvSpPr>
          <p:cNvPr id="2" name="Espaço Reservado para Texto 244">
            <a:extLst>
              <a:ext uri="{FF2B5EF4-FFF2-40B4-BE49-F238E27FC236}">
                <a16:creationId xmlns:a16="http://schemas.microsoft.com/office/drawing/2014/main" id="{544341A3-9E58-07C3-CE2B-6DACE81EA443}"/>
              </a:ext>
            </a:extLst>
          </p:cNvPr>
          <p:cNvSpPr>
            <a:spLocks noGrp="1"/>
          </p:cNvSpPr>
          <p:nvPr>
            <p:ph type="body" sz="quarter" idx="10" hasCustomPrompt="1"/>
          </p:nvPr>
        </p:nvSpPr>
        <p:spPr>
          <a:xfrm>
            <a:off x="896354" y="923287"/>
            <a:ext cx="1651000" cy="868518"/>
          </a:xfrm>
          <a:prstGeom prst="rect">
            <a:avLst/>
          </a:prstGeom>
        </p:spPr>
        <p:txBody>
          <a:bodyPr/>
          <a:lstStyle>
            <a:lvl1pPr marL="0" marR="0" indent="0" algn="l" defTabSz="914377" rtl="0" fontAlgn="auto" latinLnBrk="0" hangingPunct="0">
              <a:lnSpc>
                <a:spcPct val="90000"/>
              </a:lnSpc>
              <a:spcBef>
                <a:spcPts val="1688"/>
              </a:spcBef>
              <a:spcAft>
                <a:spcPts val="0"/>
              </a:spcAft>
              <a:buClrTx/>
              <a:buSzTx/>
              <a:buFontTx/>
              <a:buNone/>
              <a:tabLst/>
              <a:defRPr kumimoji="0" lang="pt-BR" sz="1875" b="1" i="0" u="none" strike="noStrike" cap="all" spc="0" normalizeH="0" baseline="0" dirty="0" smtClean="0">
                <a:ln>
                  <a:noFill/>
                </a:ln>
                <a:solidFill>
                  <a:srgbClr val="100690"/>
                </a:solidFill>
                <a:effectLst/>
                <a:uFillTx/>
                <a:latin typeface="Arial Narrow"/>
                <a:ea typeface="Arial Narrow"/>
                <a:cs typeface="Arial Narrow"/>
                <a:sym typeface="Helvetica Neue"/>
              </a:defRPr>
            </a:lvl1pPr>
          </a:lstStyle>
          <a:p>
            <a:pPr lvl="0"/>
            <a:r>
              <a:rPr lang="pt-BR"/>
              <a:t>Exemplo de infográfico em mapas</a:t>
            </a:r>
          </a:p>
          <a:p>
            <a:pPr lvl="0"/>
            <a:endParaRPr lang="pt-BR"/>
          </a:p>
        </p:txBody>
      </p:sp>
      <p:sp>
        <p:nvSpPr>
          <p:cNvPr id="263" name="Espaço Reservado para Texto 24">
            <a:extLst>
              <a:ext uri="{FF2B5EF4-FFF2-40B4-BE49-F238E27FC236}">
                <a16:creationId xmlns:a16="http://schemas.microsoft.com/office/drawing/2014/main" id="{644F3A35-3C22-6BD0-3ED6-FDC2DC227EA3}"/>
              </a:ext>
            </a:extLst>
          </p:cNvPr>
          <p:cNvSpPr>
            <a:spLocks noGrp="1"/>
          </p:cNvSpPr>
          <p:nvPr>
            <p:ph type="body" sz="quarter" idx="12" hasCustomPrompt="1"/>
          </p:nvPr>
        </p:nvSpPr>
        <p:spPr>
          <a:xfrm>
            <a:off x="896059" y="2355142"/>
            <a:ext cx="2264359" cy="1868139"/>
          </a:xfrm>
          <a:prstGeom prst="rect">
            <a:avLst/>
          </a:prstGeom>
        </p:spPr>
        <p:txBody>
          <a:bodyPr/>
          <a:lstStyle>
            <a:lvl1pPr marL="0" marR="0" indent="0" algn="l" defTabSz="914377" rtl="0" fontAlgn="auto" latinLnBrk="0" hangingPunct="0">
              <a:lnSpc>
                <a:spcPct val="120000"/>
              </a:lnSpc>
              <a:spcBef>
                <a:spcPts val="1688"/>
              </a:spcBef>
              <a:spcAft>
                <a:spcPts val="0"/>
              </a:spcAft>
              <a:buClrTx/>
              <a:buSzTx/>
              <a:buFontTx/>
              <a:buNone/>
              <a:tabLst/>
              <a:defRPr kumimoji="0" lang="pt-BR" sz="1000" b="0" i="0" u="none" strike="noStrike" cap="none" spc="0" normalizeH="0" baseline="0" dirty="0" smtClean="0">
                <a:ln>
                  <a:noFill/>
                </a:ln>
                <a:solidFill>
                  <a:srgbClr val="808080"/>
                </a:solidFill>
                <a:effectLst/>
                <a:uFillTx/>
                <a:latin typeface="Arial"/>
                <a:ea typeface="Arial"/>
                <a:cs typeface="Arial"/>
                <a:sym typeface="Arial"/>
              </a:defRPr>
            </a:lvl1pPr>
          </a:lstStyle>
          <a:p>
            <a:pPr lvl="0"/>
            <a:r>
              <a:rPr lang="pt-BR"/>
              <a:t>Lorem ipsum </a:t>
            </a:r>
            <a:r>
              <a:rPr lang="pt-BR" err="1"/>
              <a:t>dolor</a:t>
            </a:r>
            <a:r>
              <a:rPr lang="pt-BR"/>
              <a:t> </a:t>
            </a:r>
            <a:r>
              <a:rPr lang="pt-BR" err="1"/>
              <a:t>sit</a:t>
            </a:r>
            <a:r>
              <a:rPr lang="pt-BR"/>
              <a:t> </a:t>
            </a:r>
            <a:r>
              <a:rPr lang="pt-BR" err="1"/>
              <a:t>amet</a:t>
            </a:r>
            <a:r>
              <a:rPr lang="pt-BR"/>
              <a:t>, </a:t>
            </a:r>
            <a:r>
              <a:rPr lang="pt-BR" err="1"/>
              <a:t>consectetur</a:t>
            </a:r>
            <a:r>
              <a:rPr lang="pt-BR"/>
              <a:t> </a:t>
            </a:r>
            <a:r>
              <a:rPr lang="pt-BR" err="1"/>
              <a:t>adipiscing</a:t>
            </a:r>
            <a:r>
              <a:rPr lang="pt-BR"/>
              <a:t> </a:t>
            </a:r>
            <a:r>
              <a:rPr lang="pt-BR" err="1"/>
              <a:t>elit</a:t>
            </a:r>
            <a:r>
              <a:rPr lang="pt-BR"/>
              <a:t>, </a:t>
            </a:r>
            <a:r>
              <a:rPr lang="pt-BR" err="1"/>
              <a:t>sed</a:t>
            </a:r>
            <a:r>
              <a:rPr lang="pt-BR"/>
              <a:t> do </a:t>
            </a:r>
            <a:r>
              <a:rPr lang="pt-BR" err="1"/>
              <a:t>eiusmod</a:t>
            </a:r>
            <a:r>
              <a:rPr lang="pt-BR"/>
              <a:t> </a:t>
            </a:r>
            <a:r>
              <a:rPr lang="pt-BR" err="1"/>
              <a:t>tempor</a:t>
            </a:r>
            <a:r>
              <a:rPr lang="pt-BR"/>
              <a:t> </a:t>
            </a:r>
            <a:r>
              <a:rPr lang="pt-BR" err="1"/>
              <a:t>incididunt</a:t>
            </a:r>
            <a:r>
              <a:rPr lang="pt-BR"/>
              <a:t> ut labore et </a:t>
            </a:r>
            <a:r>
              <a:rPr lang="pt-BR" err="1"/>
              <a:t>dolore</a:t>
            </a:r>
            <a:r>
              <a:rPr lang="pt-BR"/>
              <a:t> magna </a:t>
            </a:r>
            <a:r>
              <a:rPr lang="pt-BR" err="1"/>
              <a:t>aliqua</a:t>
            </a:r>
            <a:r>
              <a:rPr lang="pt-BR"/>
              <a:t>. Ut </a:t>
            </a:r>
            <a:r>
              <a:rPr lang="pt-BR" err="1"/>
              <a:t>enim</a:t>
            </a:r>
            <a:r>
              <a:rPr lang="pt-BR"/>
              <a:t> ad </a:t>
            </a:r>
            <a:r>
              <a:rPr lang="pt-BR" err="1"/>
              <a:t>minim</a:t>
            </a:r>
            <a:r>
              <a:rPr lang="pt-BR"/>
              <a:t> </a:t>
            </a:r>
            <a:r>
              <a:rPr lang="pt-BR" err="1"/>
              <a:t>veniam</a:t>
            </a:r>
            <a:r>
              <a:rPr lang="pt-BR"/>
              <a:t>, quis </a:t>
            </a:r>
            <a:r>
              <a:rPr lang="pt-BR" err="1"/>
              <a:t>nostrud</a:t>
            </a:r>
            <a:r>
              <a:rPr lang="pt-BR"/>
              <a:t> </a:t>
            </a:r>
            <a:r>
              <a:rPr lang="pt-BR" err="1"/>
              <a:t>exercitation</a:t>
            </a:r>
            <a:r>
              <a:rPr lang="pt-BR"/>
              <a:t> </a:t>
            </a:r>
            <a:r>
              <a:rPr lang="pt-BR" err="1"/>
              <a:t>ullamco</a:t>
            </a:r>
            <a:r>
              <a:rPr lang="pt-BR"/>
              <a:t> </a:t>
            </a:r>
            <a:r>
              <a:rPr lang="pt-BR" err="1"/>
              <a:t>laboris</a:t>
            </a:r>
            <a:r>
              <a:rPr lang="pt-BR"/>
              <a:t> </a:t>
            </a:r>
            <a:r>
              <a:rPr lang="pt-BR" err="1"/>
              <a:t>nisi</a:t>
            </a:r>
            <a:r>
              <a:rPr lang="pt-BR"/>
              <a:t> ut </a:t>
            </a:r>
            <a:r>
              <a:rPr lang="pt-BR" err="1"/>
              <a:t>aliquip</a:t>
            </a:r>
            <a:r>
              <a:rPr lang="pt-BR"/>
              <a:t> </a:t>
            </a:r>
            <a:r>
              <a:rPr lang="pt-BR" err="1"/>
              <a:t>ex</a:t>
            </a:r>
            <a:r>
              <a:rPr lang="pt-BR"/>
              <a:t> </a:t>
            </a:r>
            <a:r>
              <a:rPr lang="pt-BR" err="1"/>
              <a:t>ea</a:t>
            </a:r>
            <a:r>
              <a:rPr lang="pt-BR"/>
              <a:t> </a:t>
            </a:r>
            <a:r>
              <a:rPr lang="pt-BR" err="1"/>
              <a:t>commodo</a:t>
            </a:r>
            <a:r>
              <a:rPr lang="pt-BR"/>
              <a:t> </a:t>
            </a:r>
            <a:r>
              <a:rPr lang="pt-BR" err="1"/>
              <a:t>consequat</a:t>
            </a:r>
            <a:r>
              <a:rPr lang="pt-BR"/>
              <a:t>. </a:t>
            </a:r>
            <a:r>
              <a:rPr lang="pt-BR" err="1"/>
              <a:t>Duis</a:t>
            </a:r>
            <a:r>
              <a:rPr lang="pt-BR"/>
              <a:t> </a:t>
            </a:r>
            <a:r>
              <a:rPr lang="pt-BR" err="1"/>
              <a:t>aute</a:t>
            </a:r>
            <a:r>
              <a:rPr lang="pt-BR"/>
              <a:t> </a:t>
            </a:r>
            <a:r>
              <a:rPr lang="pt-BR" err="1"/>
              <a:t>irure</a:t>
            </a:r>
            <a:r>
              <a:rPr lang="pt-BR"/>
              <a:t> </a:t>
            </a:r>
            <a:r>
              <a:rPr lang="pt-BR" err="1"/>
              <a:t>dolor</a:t>
            </a:r>
            <a:r>
              <a:rPr lang="pt-BR"/>
              <a:t> in </a:t>
            </a:r>
            <a:r>
              <a:rPr lang="pt-BR" err="1"/>
              <a:t>reprehenderit</a:t>
            </a:r>
            <a:r>
              <a:rPr lang="pt-BR"/>
              <a:t> in </a:t>
            </a:r>
            <a:r>
              <a:rPr lang="pt-BR" err="1"/>
              <a:t>voluptate</a:t>
            </a:r>
            <a:r>
              <a:rPr lang="pt-BR"/>
              <a:t> </a:t>
            </a:r>
            <a:r>
              <a:rPr lang="pt-BR" err="1"/>
              <a:t>velit</a:t>
            </a:r>
            <a:r>
              <a:rPr lang="pt-BR"/>
              <a:t> esse </a:t>
            </a:r>
            <a:r>
              <a:rPr lang="pt-BR" err="1"/>
              <a:t>cillum</a:t>
            </a:r>
            <a:r>
              <a:rPr lang="pt-BR"/>
              <a:t> </a:t>
            </a:r>
            <a:r>
              <a:rPr lang="pt-BR" err="1"/>
              <a:t>dolore</a:t>
            </a:r>
            <a:r>
              <a:rPr lang="pt-BR"/>
              <a:t> eu </a:t>
            </a:r>
            <a:r>
              <a:rPr lang="pt-BR" err="1"/>
              <a:t>fugiat</a:t>
            </a:r>
            <a:r>
              <a:rPr lang="pt-BR"/>
              <a:t> </a:t>
            </a:r>
            <a:r>
              <a:rPr lang="pt-BR" err="1"/>
              <a:t>nulla</a:t>
            </a:r>
            <a:r>
              <a:rPr lang="pt-BR"/>
              <a:t> </a:t>
            </a:r>
            <a:r>
              <a:rPr lang="pt-BR" err="1"/>
              <a:t>pariatur</a:t>
            </a:r>
            <a:r>
              <a:rPr lang="pt-BR"/>
              <a:t>.</a:t>
            </a:r>
          </a:p>
        </p:txBody>
      </p:sp>
      <p:sp>
        <p:nvSpPr>
          <p:cNvPr id="264" name="Espaço Reservado para Texto 26">
            <a:extLst>
              <a:ext uri="{FF2B5EF4-FFF2-40B4-BE49-F238E27FC236}">
                <a16:creationId xmlns:a16="http://schemas.microsoft.com/office/drawing/2014/main" id="{2184A452-64F1-B5EC-F7FA-9C055C433756}"/>
              </a:ext>
            </a:extLst>
          </p:cNvPr>
          <p:cNvSpPr>
            <a:spLocks noGrp="1"/>
          </p:cNvSpPr>
          <p:nvPr>
            <p:ph type="body" sz="quarter" idx="13" hasCustomPrompt="1"/>
          </p:nvPr>
        </p:nvSpPr>
        <p:spPr>
          <a:xfrm>
            <a:off x="896354" y="4420893"/>
            <a:ext cx="2264359" cy="298450"/>
          </a:xfrm>
          <a:prstGeom prst="rect">
            <a:avLst/>
          </a:prstGeom>
        </p:spPr>
        <p:txBody>
          <a:bodyPr/>
          <a:lstStyle>
            <a:lvl1pPr marL="0" marR="0" indent="0" algn="l" defTabSz="914377" rtl="0" fontAlgn="auto" latinLnBrk="0" hangingPunct="0">
              <a:lnSpc>
                <a:spcPct val="120000"/>
              </a:lnSpc>
              <a:spcBef>
                <a:spcPts val="1688"/>
              </a:spcBef>
              <a:spcAft>
                <a:spcPts val="0"/>
              </a:spcAft>
              <a:buClrTx/>
              <a:buSzTx/>
              <a:buFontTx/>
              <a:buNone/>
              <a:tabLst/>
              <a:defRPr kumimoji="0" lang="pt-BR" sz="563" b="0" i="1" u="none" strike="noStrike" cap="none" spc="0" normalizeH="0" baseline="0" dirty="0" smtClean="0">
                <a:ln>
                  <a:noFill/>
                </a:ln>
                <a:solidFill>
                  <a:srgbClr val="808080"/>
                </a:solidFill>
                <a:effectLst/>
                <a:uFillTx/>
                <a:latin typeface="Arial"/>
                <a:ea typeface="Arial"/>
                <a:cs typeface="Arial"/>
                <a:sym typeface="Arial"/>
              </a:defRPr>
            </a:lvl1pPr>
          </a:lstStyle>
          <a:p>
            <a:pPr lvl="0"/>
            <a:r>
              <a:rPr lang="pt-BR" err="1"/>
              <a:t>Lorem</a:t>
            </a:r>
            <a:r>
              <a:rPr lang="pt-BR"/>
              <a:t> ipsum </a:t>
            </a:r>
            <a:r>
              <a:rPr lang="pt-BR" err="1"/>
              <a:t>dolor</a:t>
            </a:r>
            <a:r>
              <a:rPr lang="pt-BR"/>
              <a:t> </a:t>
            </a:r>
            <a:r>
              <a:rPr lang="pt-BR" err="1"/>
              <a:t>sit</a:t>
            </a:r>
            <a:r>
              <a:rPr lang="pt-BR"/>
              <a:t> </a:t>
            </a:r>
            <a:r>
              <a:rPr lang="pt-BR" err="1"/>
              <a:t>amet</a:t>
            </a:r>
            <a:r>
              <a:rPr lang="pt-BR"/>
              <a:t>, </a:t>
            </a:r>
            <a:r>
              <a:rPr lang="pt-BR" err="1"/>
              <a:t>consectetur</a:t>
            </a:r>
            <a:r>
              <a:rPr lang="pt-BR"/>
              <a:t> </a:t>
            </a:r>
            <a:r>
              <a:rPr lang="pt-BR" err="1"/>
              <a:t>adipiscing</a:t>
            </a:r>
            <a:r>
              <a:rPr lang="pt-BR"/>
              <a:t> </a:t>
            </a:r>
            <a:r>
              <a:rPr lang="pt-BR" err="1"/>
              <a:t>elit</a:t>
            </a:r>
            <a:r>
              <a:rPr lang="pt-BR"/>
              <a:t>, </a:t>
            </a:r>
            <a:r>
              <a:rPr lang="pt-BR" err="1"/>
              <a:t>sed</a:t>
            </a:r>
            <a:r>
              <a:rPr lang="pt-BR"/>
              <a:t> do </a:t>
            </a:r>
            <a:r>
              <a:rPr lang="pt-BR" err="1"/>
              <a:t>eiusmod</a:t>
            </a:r>
            <a:r>
              <a:rPr lang="pt-BR"/>
              <a:t> </a:t>
            </a:r>
            <a:r>
              <a:rPr lang="pt-BR" err="1"/>
              <a:t>tempor</a:t>
            </a:r>
            <a:r>
              <a:rPr lang="pt-BR"/>
              <a:t> </a:t>
            </a:r>
            <a:r>
              <a:rPr lang="pt-BR" err="1"/>
              <a:t>incididunt</a:t>
            </a:r>
            <a:r>
              <a:rPr lang="pt-BR"/>
              <a:t> ut labore et </a:t>
            </a:r>
            <a:r>
              <a:rPr lang="pt-BR" err="1"/>
              <a:t>dolore</a:t>
            </a:r>
            <a:r>
              <a:rPr lang="pt-BR"/>
              <a:t> magna </a:t>
            </a:r>
            <a:r>
              <a:rPr lang="pt-BR" err="1"/>
              <a:t>aliqua</a:t>
            </a:r>
            <a:r>
              <a:rPr lang="pt-BR"/>
              <a:t>.</a:t>
            </a:r>
          </a:p>
          <a:p>
            <a:pPr lvl="0"/>
            <a:endParaRPr lang="pt-BR"/>
          </a:p>
        </p:txBody>
      </p:sp>
    </p:spTree>
    <p:extLst>
      <p:ext uri="{BB962C8B-B14F-4D97-AF65-F5344CB8AC3E}">
        <p14:creationId xmlns:p14="http://schemas.microsoft.com/office/powerpoint/2010/main" val="3043832861"/>
      </p:ext>
    </p:extLst>
  </p:cSld>
  <p:clrMapOvr>
    <a:masterClrMapping/>
  </p:clrMapOvr>
</p:sldLayout>
</file>

<file path=ppt/slideLayouts/slideLayout44.xml><?xml version="1.0" encoding="utf-8"?>
<p:sldLayout xmlns:a="http://schemas.openxmlformats.org/drawingml/2006/main" xmlns:r="http://schemas.openxmlformats.org/officeDocument/2006/relationships" xmlns:p="http://schemas.openxmlformats.org/presentationml/2006/main" preserve="1" userDrawn="1">
  <p:cSld name="5_Layout Personalizado">
    <p:spTree>
      <p:nvGrpSpPr>
        <p:cNvPr id="1" name=""/>
        <p:cNvGrpSpPr/>
        <p:nvPr/>
      </p:nvGrpSpPr>
      <p:grpSpPr>
        <a:xfrm>
          <a:off x="0" y="0"/>
          <a:ext cx="0" cy="0"/>
          <a:chOff x="0" y="0"/>
          <a:chExt cx="0" cy="0"/>
        </a:xfrm>
      </p:grpSpPr>
      <p:sp>
        <p:nvSpPr>
          <p:cNvPr id="6" name="Luctus">
            <a:extLst>
              <a:ext uri="{FF2B5EF4-FFF2-40B4-BE49-F238E27FC236}">
                <a16:creationId xmlns:a16="http://schemas.microsoft.com/office/drawing/2014/main" id="{CFF40CA5-A185-51C7-B977-8CEC31CD3B62}"/>
              </a:ext>
            </a:extLst>
          </p:cNvPr>
          <p:cNvSpPr txBox="1"/>
          <p:nvPr userDrawn="1"/>
        </p:nvSpPr>
        <p:spPr>
          <a:xfrm>
            <a:off x="4625295" y="2032398"/>
            <a:ext cx="808517" cy="272254"/>
          </a:xfrm>
          <a:prstGeom prst="rect">
            <a:avLst/>
          </a:prstGeom>
          <a:ln w="12700">
            <a:noFill/>
            <a:miter lim="400000"/>
          </a:ln>
          <a:extLst>
            <a:ext uri="{C572A759-6A51-4108-AA02-DFA0A04FC94B}">
              <ma14:wrappingTextBoxFlag xmlns="" xmlns:ma14="http://schemas.microsoft.com/office/mac/drawingml/2011/main" xmlns:a14="http://schemas.microsoft.com/office/drawing/2010/main" xmlns:m="http://schemas.openxmlformats.org/officeDocument/2006/math" val="1"/>
            </a:ext>
          </a:extLst>
        </p:spPr>
        <p:txBody>
          <a:bodyPr lIns="19050" tIns="19050" rIns="19050" bIns="19050" anchor="ctr">
            <a:spAutoFit/>
          </a:bodyPr>
          <a:lstStyle>
            <a:lvl1pPr>
              <a:defRPr sz="4500" b="1">
                <a:solidFill>
                  <a:srgbClr val="1E4BDE"/>
                </a:solidFill>
                <a:latin typeface="Arial Narrow"/>
                <a:ea typeface="Arial Narrow"/>
                <a:cs typeface="Arial Narrow"/>
                <a:sym typeface="Arial Narrow"/>
              </a:defRPr>
            </a:lvl1pPr>
          </a:lstStyle>
          <a:p>
            <a:pPr marL="0" marR="0" lvl="0" indent="0" algn="l" defTabSz="914377" rtl="0" eaLnBrk="1" fontAlgn="auto" latinLnBrk="0" hangingPunct="0">
              <a:lnSpc>
                <a:spcPct val="90000"/>
              </a:lnSpc>
              <a:spcBef>
                <a:spcPts val="1688"/>
              </a:spcBef>
              <a:spcAft>
                <a:spcPts val="0"/>
              </a:spcAft>
              <a:buClrTx/>
              <a:buSzTx/>
              <a:buFontTx/>
              <a:buNone/>
              <a:tabLst/>
              <a:defRPr/>
            </a:pPr>
            <a:r>
              <a:rPr kumimoji="0" sz="1688" b="1" i="0" u="none" strike="noStrike" kern="0" cap="none" spc="0" normalizeH="0" baseline="0" noProof="0" err="1">
                <a:ln>
                  <a:noFill/>
                </a:ln>
                <a:solidFill>
                  <a:srgbClr val="005BAF"/>
                </a:solidFill>
                <a:effectLst/>
                <a:uLnTx/>
                <a:uFillTx/>
                <a:latin typeface="Arial Narrow"/>
                <a:sym typeface="Arial Narrow"/>
              </a:rPr>
              <a:t>Luctus</a:t>
            </a:r>
            <a:endParaRPr kumimoji="0" sz="1688" b="1" i="0" u="none" strike="noStrike" kern="0" cap="none" spc="0" normalizeH="0" baseline="0" noProof="0">
              <a:ln>
                <a:noFill/>
              </a:ln>
              <a:solidFill>
                <a:srgbClr val="005BAF"/>
              </a:solidFill>
              <a:effectLst/>
              <a:uLnTx/>
              <a:uFillTx/>
              <a:latin typeface="Arial Narrow"/>
              <a:sym typeface="Arial Narrow"/>
            </a:endParaRPr>
          </a:p>
        </p:txBody>
      </p:sp>
      <p:sp>
        <p:nvSpPr>
          <p:cNvPr id="7" name="Adipis">
            <a:extLst>
              <a:ext uri="{FF2B5EF4-FFF2-40B4-BE49-F238E27FC236}">
                <a16:creationId xmlns:a16="http://schemas.microsoft.com/office/drawing/2014/main" id="{11D209D2-97ED-E8D3-B3BE-CB691A40EF6D}"/>
              </a:ext>
            </a:extLst>
          </p:cNvPr>
          <p:cNvSpPr txBox="1"/>
          <p:nvPr userDrawn="1"/>
        </p:nvSpPr>
        <p:spPr>
          <a:xfrm>
            <a:off x="4625295" y="3267473"/>
            <a:ext cx="808517" cy="272254"/>
          </a:xfrm>
          <a:prstGeom prst="rect">
            <a:avLst/>
          </a:prstGeom>
          <a:ln w="12700">
            <a:miter lim="400000"/>
          </a:ln>
          <a:extLst>
            <a:ext uri="{C572A759-6A51-4108-AA02-DFA0A04FC94B}">
              <ma14:wrappingTextBoxFlag xmlns="" xmlns:ma14="http://schemas.microsoft.com/office/mac/drawingml/2011/main" xmlns:a14="http://schemas.microsoft.com/office/drawing/2010/main" xmlns:m="http://schemas.openxmlformats.org/officeDocument/2006/math" val="1"/>
            </a:ext>
          </a:extLst>
        </p:spPr>
        <p:txBody>
          <a:bodyPr lIns="19050" tIns="19050" rIns="19050" bIns="19050" anchor="ctr">
            <a:spAutoFit/>
          </a:bodyPr>
          <a:lstStyle>
            <a:lvl1pPr>
              <a:defRPr sz="4500" b="1">
                <a:solidFill>
                  <a:srgbClr val="1E4BDE"/>
                </a:solidFill>
                <a:latin typeface="Arial Narrow"/>
                <a:ea typeface="Arial Narrow"/>
                <a:cs typeface="Arial Narrow"/>
                <a:sym typeface="Arial Narrow"/>
              </a:defRPr>
            </a:lvl1pPr>
          </a:lstStyle>
          <a:p>
            <a:pPr marL="0" marR="0" lvl="0" indent="0" algn="l" defTabSz="914377" rtl="0" eaLnBrk="1" fontAlgn="auto" latinLnBrk="0" hangingPunct="0">
              <a:lnSpc>
                <a:spcPct val="90000"/>
              </a:lnSpc>
              <a:spcBef>
                <a:spcPts val="1688"/>
              </a:spcBef>
              <a:spcAft>
                <a:spcPts val="0"/>
              </a:spcAft>
              <a:buClrTx/>
              <a:buSzTx/>
              <a:buFontTx/>
              <a:buNone/>
              <a:tabLst/>
              <a:defRPr/>
            </a:pPr>
            <a:r>
              <a:rPr kumimoji="0" sz="1688" b="1" i="0" u="none" strike="noStrike" kern="0" cap="none" spc="0" normalizeH="0" baseline="0" noProof="0" err="1">
                <a:ln>
                  <a:noFill/>
                </a:ln>
                <a:solidFill>
                  <a:srgbClr val="1E4BDE"/>
                </a:solidFill>
                <a:effectLst/>
                <a:uLnTx/>
                <a:uFillTx/>
                <a:latin typeface="Arial Narrow"/>
                <a:sym typeface="Arial Narrow"/>
              </a:rPr>
              <a:t>Adipis</a:t>
            </a:r>
            <a:endParaRPr kumimoji="0" sz="1688" b="1" i="0" u="none" strike="noStrike" kern="0" cap="none" spc="0" normalizeH="0" baseline="0" noProof="0">
              <a:ln>
                <a:noFill/>
              </a:ln>
              <a:solidFill>
                <a:srgbClr val="1E4BDE"/>
              </a:solidFill>
              <a:effectLst/>
              <a:uLnTx/>
              <a:uFillTx/>
              <a:latin typeface="Arial Narrow"/>
              <a:sym typeface="Arial Narrow"/>
            </a:endParaRPr>
          </a:p>
        </p:txBody>
      </p:sp>
      <p:sp>
        <p:nvSpPr>
          <p:cNvPr id="8" name="Lorem ipsum dolor sit amet, consectetur adipiscing elit.">
            <a:extLst>
              <a:ext uri="{FF2B5EF4-FFF2-40B4-BE49-F238E27FC236}">
                <a16:creationId xmlns:a16="http://schemas.microsoft.com/office/drawing/2014/main" id="{197F953B-0068-D0A6-59F6-2320C4714039}"/>
              </a:ext>
            </a:extLst>
          </p:cNvPr>
          <p:cNvSpPr txBox="1"/>
          <p:nvPr userDrawn="1"/>
        </p:nvSpPr>
        <p:spPr>
          <a:xfrm>
            <a:off x="4625295" y="2343307"/>
            <a:ext cx="1744379" cy="361637"/>
          </a:xfrm>
          <a:prstGeom prst="rect">
            <a:avLst/>
          </a:prstGeom>
          <a:ln w="12700">
            <a:miter lim="400000"/>
          </a:ln>
          <a:extLst>
            <a:ext uri="{C572A759-6A51-4108-AA02-DFA0A04FC94B}">
              <ma14:wrappingTextBoxFlag xmlns="" xmlns:ma14="http://schemas.microsoft.com/office/mac/drawingml/2011/main" xmlns:a14="http://schemas.microsoft.com/office/drawing/2010/main" xmlns:m="http://schemas.openxmlformats.org/officeDocument/2006/math" val="1"/>
            </a:ext>
          </a:extLst>
        </p:spPr>
        <p:txBody>
          <a:bodyPr lIns="19050" tIns="19050" rIns="19050" bIns="19050" anchor="ctr">
            <a:spAutoFit/>
          </a:bodyPr>
          <a:lstStyle>
            <a:lvl1pPr defTabSz="457200">
              <a:lnSpc>
                <a:spcPts val="4600"/>
              </a:lnSpc>
              <a:spcBef>
                <a:spcPts val="0"/>
              </a:spcBef>
              <a:defRPr sz="2500">
                <a:solidFill>
                  <a:srgbClr val="061638"/>
                </a:solidFill>
                <a:latin typeface="Arial"/>
                <a:ea typeface="Arial"/>
                <a:cs typeface="Arial"/>
                <a:sym typeface="Arial"/>
              </a:defRPr>
            </a:lvl1pPr>
          </a:lstStyle>
          <a:p>
            <a:pPr marL="0" marR="0" lvl="0" indent="0" algn="l" defTabSz="457200" rtl="0" eaLnBrk="1" fontAlgn="auto" latinLnBrk="0" hangingPunct="0">
              <a:lnSpc>
                <a:spcPct val="100000"/>
              </a:lnSpc>
              <a:spcBef>
                <a:spcPts val="0"/>
              </a:spcBef>
              <a:spcAft>
                <a:spcPts val="0"/>
              </a:spcAft>
              <a:buClrTx/>
              <a:buSzTx/>
              <a:buFontTx/>
              <a:buNone/>
              <a:tabLst/>
              <a:defRPr/>
            </a:pPr>
            <a:r>
              <a:rPr kumimoji="0" sz="1050" b="0" i="0" u="none" strike="noStrike" kern="0" cap="none" spc="0" normalizeH="0" baseline="0" noProof="0">
                <a:ln>
                  <a:noFill/>
                </a:ln>
                <a:solidFill>
                  <a:srgbClr val="5C6C74"/>
                </a:solidFill>
                <a:effectLst/>
                <a:uLnTx/>
                <a:uFillTx/>
                <a:latin typeface="Arial"/>
                <a:cs typeface="Arial"/>
                <a:sym typeface="Arial"/>
              </a:rPr>
              <a:t>Lorem ipsum dolor sit </a:t>
            </a:r>
            <a:r>
              <a:rPr kumimoji="0" sz="1050" b="0" i="0" u="none" strike="noStrike" kern="0" cap="none" spc="0" normalizeH="0" baseline="0" noProof="0" err="1">
                <a:ln>
                  <a:noFill/>
                </a:ln>
                <a:solidFill>
                  <a:srgbClr val="5C6C74"/>
                </a:solidFill>
                <a:effectLst/>
                <a:uLnTx/>
                <a:uFillTx/>
                <a:latin typeface="Arial"/>
                <a:cs typeface="Arial"/>
                <a:sym typeface="Arial"/>
              </a:rPr>
              <a:t>amet</a:t>
            </a:r>
            <a:r>
              <a:rPr kumimoji="0" sz="1050" b="0" i="0" u="none" strike="noStrike" kern="0" cap="none" spc="0" normalizeH="0" baseline="0" noProof="0">
                <a:ln>
                  <a:noFill/>
                </a:ln>
                <a:solidFill>
                  <a:srgbClr val="5C6C74"/>
                </a:solidFill>
                <a:effectLst/>
                <a:uLnTx/>
                <a:uFillTx/>
                <a:latin typeface="Arial"/>
                <a:cs typeface="Arial"/>
                <a:sym typeface="Arial"/>
              </a:rPr>
              <a:t>, </a:t>
            </a:r>
            <a:r>
              <a:rPr kumimoji="0" sz="1050" b="0" i="0" u="none" strike="noStrike" kern="0" cap="none" spc="0" normalizeH="0" baseline="0" noProof="0" err="1">
                <a:ln>
                  <a:noFill/>
                </a:ln>
                <a:solidFill>
                  <a:srgbClr val="5C6C74"/>
                </a:solidFill>
                <a:effectLst/>
                <a:uLnTx/>
                <a:uFillTx/>
                <a:latin typeface="Arial"/>
                <a:cs typeface="Arial"/>
                <a:sym typeface="Arial"/>
              </a:rPr>
              <a:t>consectetur</a:t>
            </a:r>
            <a:r>
              <a:rPr kumimoji="0" sz="1050" b="0" i="0" u="none" strike="noStrike" kern="0" cap="none" spc="0" normalizeH="0" baseline="0" noProof="0">
                <a:ln>
                  <a:noFill/>
                </a:ln>
                <a:solidFill>
                  <a:srgbClr val="5C6C74"/>
                </a:solidFill>
                <a:effectLst/>
                <a:uLnTx/>
                <a:uFillTx/>
                <a:latin typeface="Arial"/>
                <a:cs typeface="Arial"/>
                <a:sym typeface="Arial"/>
              </a:rPr>
              <a:t> </a:t>
            </a:r>
            <a:r>
              <a:rPr kumimoji="0" sz="1050" b="0" i="0" u="none" strike="noStrike" kern="0" cap="none" spc="0" normalizeH="0" baseline="0" noProof="0" err="1">
                <a:ln>
                  <a:noFill/>
                </a:ln>
                <a:solidFill>
                  <a:srgbClr val="5C6C74"/>
                </a:solidFill>
                <a:effectLst/>
                <a:uLnTx/>
                <a:uFillTx/>
                <a:latin typeface="Arial"/>
                <a:cs typeface="Arial"/>
                <a:sym typeface="Arial"/>
              </a:rPr>
              <a:t>adipiscing</a:t>
            </a:r>
            <a:r>
              <a:rPr kumimoji="0" sz="1050" b="0" i="0" u="none" strike="noStrike" kern="0" cap="none" spc="0" normalizeH="0" baseline="0" noProof="0">
                <a:ln>
                  <a:noFill/>
                </a:ln>
                <a:solidFill>
                  <a:srgbClr val="5C6C74"/>
                </a:solidFill>
                <a:effectLst/>
                <a:uLnTx/>
                <a:uFillTx/>
                <a:latin typeface="Arial"/>
                <a:cs typeface="Arial"/>
                <a:sym typeface="Arial"/>
              </a:rPr>
              <a:t> elit.</a:t>
            </a:r>
          </a:p>
        </p:txBody>
      </p:sp>
      <p:sp>
        <p:nvSpPr>
          <p:cNvPr id="9" name="Linha">
            <a:extLst>
              <a:ext uri="{FF2B5EF4-FFF2-40B4-BE49-F238E27FC236}">
                <a16:creationId xmlns:a16="http://schemas.microsoft.com/office/drawing/2014/main" id="{D1631292-F5BF-5E2D-C8C0-553F76649F37}"/>
              </a:ext>
            </a:extLst>
          </p:cNvPr>
          <p:cNvSpPr/>
          <p:nvPr userDrawn="1"/>
        </p:nvSpPr>
        <p:spPr>
          <a:xfrm>
            <a:off x="4625295" y="2786063"/>
            <a:ext cx="1692264" cy="0"/>
          </a:xfrm>
          <a:prstGeom prst="line">
            <a:avLst/>
          </a:prstGeom>
          <a:ln w="9525">
            <a:solidFill>
              <a:srgbClr val="B0B0B0"/>
            </a:solidFill>
            <a:miter lim="400000"/>
          </a:ln>
        </p:spPr>
        <p:txBody>
          <a:bodyPr lIns="19050" tIns="19050" rIns="19050" bIns="19050" anchor="ctr"/>
          <a:lstStyle/>
          <a:p>
            <a:pPr marL="0" marR="0" lvl="0" indent="0" algn="l" defTabSz="914377" rtl="0" eaLnBrk="1" fontAlgn="auto" latinLnBrk="0" hangingPunct="0">
              <a:lnSpc>
                <a:spcPct val="90000"/>
              </a:lnSpc>
              <a:spcBef>
                <a:spcPts val="1688"/>
              </a:spcBef>
              <a:spcAft>
                <a:spcPts val="0"/>
              </a:spcAft>
              <a:buClrTx/>
              <a:buSzTx/>
              <a:buFontTx/>
              <a:buNone/>
              <a:tabLst/>
              <a:defRPr/>
            </a:pPr>
            <a:endParaRPr kumimoji="0" sz="675" b="0" i="0" u="none" strike="noStrike" kern="0" cap="none" spc="0" normalizeH="0" baseline="0" noProof="0">
              <a:ln>
                <a:noFill/>
              </a:ln>
              <a:solidFill>
                <a:srgbClr val="000000"/>
              </a:solidFill>
              <a:effectLst/>
              <a:uLnTx/>
              <a:uFillTx/>
              <a:latin typeface="Arial"/>
              <a:sym typeface="Helvetica Neue"/>
            </a:endParaRPr>
          </a:p>
        </p:txBody>
      </p:sp>
      <p:sp>
        <p:nvSpPr>
          <p:cNvPr id="10" name="0">
            <a:extLst>
              <a:ext uri="{FF2B5EF4-FFF2-40B4-BE49-F238E27FC236}">
                <a16:creationId xmlns:a16="http://schemas.microsoft.com/office/drawing/2014/main" id="{934FFE18-378B-8BF9-C759-ADF0E52D6608}"/>
              </a:ext>
            </a:extLst>
          </p:cNvPr>
          <p:cNvSpPr txBox="1"/>
          <p:nvPr userDrawn="1"/>
        </p:nvSpPr>
        <p:spPr>
          <a:xfrm>
            <a:off x="6883310" y="2101190"/>
            <a:ext cx="357543" cy="661720"/>
          </a:xfrm>
          <a:prstGeom prst="rect">
            <a:avLst/>
          </a:prstGeom>
          <a:ln w="12700">
            <a:miter lim="400000"/>
          </a:ln>
          <a:extLst>
            <a:ext uri="{C572A759-6A51-4108-AA02-DFA0A04FC94B}">
              <ma14:wrappingTextBoxFlag xmlns="" xmlns:ma14="http://schemas.microsoft.com/office/mac/drawingml/2011/main" xmlns:a14="http://schemas.microsoft.com/office/drawing/2010/main" xmlns:m="http://schemas.openxmlformats.org/officeDocument/2006/math" val="1"/>
            </a:ext>
          </a:extLst>
        </p:spPr>
        <p:txBody>
          <a:bodyPr lIns="19050" tIns="19050" rIns="19050" bIns="19050" anchor="ctr">
            <a:spAutoFit/>
          </a:bodyPr>
          <a:lstStyle>
            <a:lvl1pPr>
              <a:defRPr sz="12000">
                <a:solidFill>
                  <a:srgbClr val="1E4BDE"/>
                </a:solidFill>
                <a:latin typeface="Arial"/>
                <a:ea typeface="Arial"/>
                <a:cs typeface="Arial"/>
                <a:sym typeface="Arial"/>
              </a:defRPr>
            </a:lvl1pPr>
          </a:lstStyle>
          <a:p>
            <a:pPr marL="0" marR="0" lvl="0" indent="0" algn="l" defTabSz="914377" rtl="0" eaLnBrk="1" fontAlgn="auto" latinLnBrk="0" hangingPunct="0">
              <a:lnSpc>
                <a:spcPct val="90000"/>
              </a:lnSpc>
              <a:spcBef>
                <a:spcPts val="1688"/>
              </a:spcBef>
              <a:spcAft>
                <a:spcPts val="0"/>
              </a:spcAft>
              <a:buClrTx/>
              <a:buSzTx/>
              <a:buFontTx/>
              <a:buNone/>
              <a:tabLst/>
              <a:defRPr/>
            </a:pPr>
            <a:r>
              <a:rPr kumimoji="0" sz="4500" b="0" i="0" u="none" strike="noStrike" kern="0" cap="none" spc="0" normalizeH="0" baseline="0" noProof="0">
                <a:ln>
                  <a:noFill/>
                </a:ln>
                <a:solidFill>
                  <a:srgbClr val="100690"/>
                </a:solidFill>
                <a:effectLst/>
                <a:uLnTx/>
                <a:uFillTx/>
                <a:latin typeface="Arial"/>
                <a:cs typeface="Arial"/>
                <a:sym typeface="Arial"/>
              </a:rPr>
              <a:t>0</a:t>
            </a:r>
          </a:p>
        </p:txBody>
      </p:sp>
      <p:sp>
        <p:nvSpPr>
          <p:cNvPr id="11" name=",00%">
            <a:extLst>
              <a:ext uri="{FF2B5EF4-FFF2-40B4-BE49-F238E27FC236}">
                <a16:creationId xmlns:a16="http://schemas.microsoft.com/office/drawing/2014/main" id="{619CC815-4D28-073C-52B1-DBEDC72CAF49}"/>
              </a:ext>
            </a:extLst>
          </p:cNvPr>
          <p:cNvSpPr txBox="1"/>
          <p:nvPr userDrawn="1"/>
        </p:nvSpPr>
        <p:spPr>
          <a:xfrm>
            <a:off x="7215569" y="2138390"/>
            <a:ext cx="953129" cy="453970"/>
          </a:xfrm>
          <a:prstGeom prst="rect">
            <a:avLst/>
          </a:prstGeom>
          <a:ln w="12700">
            <a:miter lim="400000"/>
          </a:ln>
          <a:extLst>
            <a:ext uri="{C572A759-6A51-4108-AA02-DFA0A04FC94B}">
              <ma14:wrappingTextBoxFlag xmlns="" xmlns:ma14="http://schemas.microsoft.com/office/mac/drawingml/2011/main" xmlns:a14="http://schemas.microsoft.com/office/drawing/2010/main" xmlns:m="http://schemas.openxmlformats.org/officeDocument/2006/math" val="1"/>
            </a:ext>
          </a:extLst>
        </p:spPr>
        <p:txBody>
          <a:bodyPr lIns="19050" tIns="19050" rIns="19050" bIns="19050" anchor="ctr">
            <a:spAutoFit/>
          </a:bodyPr>
          <a:lstStyle>
            <a:lvl1pPr>
              <a:defRPr sz="8000">
                <a:solidFill>
                  <a:srgbClr val="1E4BDE"/>
                </a:solidFill>
                <a:latin typeface="Arial"/>
                <a:ea typeface="Arial"/>
                <a:cs typeface="Arial"/>
                <a:sym typeface="Arial"/>
              </a:defRPr>
            </a:lvl1pPr>
          </a:lstStyle>
          <a:p>
            <a:pPr marL="0" marR="0" lvl="0" indent="0" algn="l" defTabSz="914377" rtl="0" eaLnBrk="1" fontAlgn="auto" latinLnBrk="0" hangingPunct="0">
              <a:lnSpc>
                <a:spcPct val="90000"/>
              </a:lnSpc>
              <a:spcBef>
                <a:spcPts val="1688"/>
              </a:spcBef>
              <a:spcAft>
                <a:spcPts val="0"/>
              </a:spcAft>
              <a:buClrTx/>
              <a:buSzTx/>
              <a:buFontTx/>
              <a:buNone/>
              <a:tabLst/>
              <a:defRPr/>
            </a:pPr>
            <a:r>
              <a:rPr kumimoji="0" sz="3000" b="0" i="0" u="none" strike="noStrike" kern="0" cap="none" spc="0" normalizeH="0" baseline="0" noProof="0">
                <a:ln>
                  <a:noFill/>
                </a:ln>
                <a:solidFill>
                  <a:srgbClr val="100690"/>
                </a:solidFill>
                <a:effectLst/>
                <a:uLnTx/>
                <a:uFillTx/>
                <a:latin typeface="Arial"/>
                <a:cs typeface="Arial"/>
                <a:sym typeface="Arial"/>
              </a:rPr>
              <a:t>,00%</a:t>
            </a:r>
          </a:p>
        </p:txBody>
      </p:sp>
      <p:sp>
        <p:nvSpPr>
          <p:cNvPr id="12" name="Linha">
            <a:extLst>
              <a:ext uri="{FF2B5EF4-FFF2-40B4-BE49-F238E27FC236}">
                <a16:creationId xmlns:a16="http://schemas.microsoft.com/office/drawing/2014/main" id="{87D44C29-BC2B-A439-30C5-1B125E260DD1}"/>
              </a:ext>
            </a:extLst>
          </p:cNvPr>
          <p:cNvSpPr/>
          <p:nvPr userDrawn="1"/>
        </p:nvSpPr>
        <p:spPr>
          <a:xfrm>
            <a:off x="6883010" y="2790825"/>
            <a:ext cx="357544" cy="0"/>
          </a:xfrm>
          <a:prstGeom prst="line">
            <a:avLst/>
          </a:prstGeom>
          <a:ln w="9525">
            <a:solidFill>
              <a:srgbClr val="005BAF"/>
            </a:solidFill>
            <a:miter lim="400000"/>
          </a:ln>
        </p:spPr>
        <p:txBody>
          <a:bodyPr lIns="19050" tIns="19050" rIns="19050" bIns="19050" anchor="ctr"/>
          <a:lstStyle/>
          <a:p>
            <a:pPr marL="0" marR="0" lvl="0" indent="0" algn="l" defTabSz="914377" rtl="0" eaLnBrk="1" fontAlgn="auto" latinLnBrk="0" hangingPunct="0">
              <a:lnSpc>
                <a:spcPct val="90000"/>
              </a:lnSpc>
              <a:spcBef>
                <a:spcPts val="1688"/>
              </a:spcBef>
              <a:spcAft>
                <a:spcPts val="0"/>
              </a:spcAft>
              <a:buClrTx/>
              <a:buSzTx/>
              <a:buFontTx/>
              <a:buNone/>
              <a:tabLst/>
              <a:defRPr/>
            </a:pPr>
            <a:endParaRPr kumimoji="0" sz="675" b="0" i="0" u="none" strike="noStrike" kern="0" cap="none" spc="0" normalizeH="0" baseline="0" noProof="0">
              <a:ln>
                <a:noFill/>
              </a:ln>
              <a:solidFill>
                <a:srgbClr val="000000"/>
              </a:solidFill>
              <a:effectLst/>
              <a:uLnTx/>
              <a:uFillTx/>
              <a:latin typeface="Arial"/>
              <a:sym typeface="Helvetica Neue"/>
            </a:endParaRPr>
          </a:p>
        </p:txBody>
      </p:sp>
      <p:sp>
        <p:nvSpPr>
          <p:cNvPr id="13" name="Lorem ipsum dolor sit amet, consectetur adipiscing elit.">
            <a:extLst>
              <a:ext uri="{FF2B5EF4-FFF2-40B4-BE49-F238E27FC236}">
                <a16:creationId xmlns:a16="http://schemas.microsoft.com/office/drawing/2014/main" id="{13E26E66-68B4-BEF4-358C-59B08A926C06}"/>
              </a:ext>
            </a:extLst>
          </p:cNvPr>
          <p:cNvSpPr txBox="1"/>
          <p:nvPr userDrawn="1"/>
        </p:nvSpPr>
        <p:spPr>
          <a:xfrm>
            <a:off x="4625295" y="3575207"/>
            <a:ext cx="1744379" cy="361637"/>
          </a:xfrm>
          <a:prstGeom prst="rect">
            <a:avLst/>
          </a:prstGeom>
          <a:ln w="12700">
            <a:miter lim="400000"/>
          </a:ln>
          <a:extLst>
            <a:ext uri="{C572A759-6A51-4108-AA02-DFA0A04FC94B}">
              <ma14:wrappingTextBoxFlag xmlns="" xmlns:ma14="http://schemas.microsoft.com/office/mac/drawingml/2011/main" xmlns:a14="http://schemas.microsoft.com/office/drawing/2010/main" xmlns:m="http://schemas.openxmlformats.org/officeDocument/2006/math" val="1"/>
            </a:ext>
          </a:extLst>
        </p:spPr>
        <p:txBody>
          <a:bodyPr lIns="19050" tIns="19050" rIns="19050" bIns="19050" anchor="ctr">
            <a:spAutoFit/>
          </a:bodyPr>
          <a:lstStyle>
            <a:lvl1pPr defTabSz="457200">
              <a:lnSpc>
                <a:spcPts val="4600"/>
              </a:lnSpc>
              <a:spcBef>
                <a:spcPts val="0"/>
              </a:spcBef>
              <a:defRPr sz="2500">
                <a:solidFill>
                  <a:srgbClr val="061638"/>
                </a:solidFill>
                <a:latin typeface="Arial"/>
                <a:ea typeface="Arial"/>
                <a:cs typeface="Arial"/>
                <a:sym typeface="Arial"/>
              </a:defRPr>
            </a:lvl1pPr>
          </a:lstStyle>
          <a:p>
            <a:pPr marL="0" marR="0" lvl="0" indent="0" algn="l" defTabSz="457200" rtl="0" eaLnBrk="1" fontAlgn="auto" latinLnBrk="0" hangingPunct="0">
              <a:lnSpc>
                <a:spcPct val="100000"/>
              </a:lnSpc>
              <a:spcBef>
                <a:spcPts val="0"/>
              </a:spcBef>
              <a:spcAft>
                <a:spcPts val="0"/>
              </a:spcAft>
              <a:buClrTx/>
              <a:buSzTx/>
              <a:buFontTx/>
              <a:buNone/>
              <a:tabLst/>
              <a:defRPr/>
            </a:pPr>
            <a:r>
              <a:rPr kumimoji="0" sz="1050" b="0" i="0" u="none" strike="noStrike" kern="0" cap="none" spc="0" normalizeH="0" baseline="0" noProof="0">
                <a:ln>
                  <a:noFill/>
                </a:ln>
                <a:solidFill>
                  <a:srgbClr val="5C6C74"/>
                </a:solidFill>
                <a:effectLst/>
                <a:uLnTx/>
                <a:uFillTx/>
                <a:latin typeface="Arial"/>
                <a:cs typeface="Arial"/>
                <a:sym typeface="Arial"/>
              </a:rPr>
              <a:t>Lorem ipsum dolor sit </a:t>
            </a:r>
            <a:r>
              <a:rPr kumimoji="0" sz="1050" b="0" i="0" u="none" strike="noStrike" kern="0" cap="none" spc="0" normalizeH="0" baseline="0" noProof="0" err="1">
                <a:ln>
                  <a:noFill/>
                </a:ln>
                <a:solidFill>
                  <a:srgbClr val="5C6C74"/>
                </a:solidFill>
                <a:effectLst/>
                <a:uLnTx/>
                <a:uFillTx/>
                <a:latin typeface="Arial"/>
                <a:cs typeface="Arial"/>
                <a:sym typeface="Arial"/>
              </a:rPr>
              <a:t>amet</a:t>
            </a:r>
            <a:r>
              <a:rPr kumimoji="0" sz="1050" b="0" i="0" u="none" strike="noStrike" kern="0" cap="none" spc="0" normalizeH="0" baseline="0" noProof="0">
                <a:ln>
                  <a:noFill/>
                </a:ln>
                <a:solidFill>
                  <a:srgbClr val="5C6C74"/>
                </a:solidFill>
                <a:effectLst/>
                <a:uLnTx/>
                <a:uFillTx/>
                <a:latin typeface="Arial"/>
                <a:cs typeface="Arial"/>
                <a:sym typeface="Arial"/>
              </a:rPr>
              <a:t>, </a:t>
            </a:r>
            <a:r>
              <a:rPr kumimoji="0" sz="1050" b="0" i="0" u="none" strike="noStrike" kern="0" cap="none" spc="0" normalizeH="0" baseline="0" noProof="0" err="1">
                <a:ln>
                  <a:noFill/>
                </a:ln>
                <a:solidFill>
                  <a:srgbClr val="5C6C74"/>
                </a:solidFill>
                <a:effectLst/>
                <a:uLnTx/>
                <a:uFillTx/>
                <a:latin typeface="Arial"/>
                <a:cs typeface="Arial"/>
                <a:sym typeface="Arial"/>
              </a:rPr>
              <a:t>consectetur</a:t>
            </a:r>
            <a:r>
              <a:rPr kumimoji="0" sz="1050" b="0" i="0" u="none" strike="noStrike" kern="0" cap="none" spc="0" normalizeH="0" baseline="0" noProof="0">
                <a:ln>
                  <a:noFill/>
                </a:ln>
                <a:solidFill>
                  <a:srgbClr val="5C6C74"/>
                </a:solidFill>
                <a:effectLst/>
                <a:uLnTx/>
                <a:uFillTx/>
                <a:latin typeface="Arial"/>
                <a:cs typeface="Arial"/>
                <a:sym typeface="Arial"/>
              </a:rPr>
              <a:t> </a:t>
            </a:r>
            <a:r>
              <a:rPr kumimoji="0" sz="1050" b="0" i="0" u="none" strike="noStrike" kern="0" cap="none" spc="0" normalizeH="0" baseline="0" noProof="0" err="1">
                <a:ln>
                  <a:noFill/>
                </a:ln>
                <a:solidFill>
                  <a:srgbClr val="5C6C74"/>
                </a:solidFill>
                <a:effectLst/>
                <a:uLnTx/>
                <a:uFillTx/>
                <a:latin typeface="Arial"/>
                <a:cs typeface="Arial"/>
                <a:sym typeface="Arial"/>
              </a:rPr>
              <a:t>adipiscing</a:t>
            </a:r>
            <a:r>
              <a:rPr kumimoji="0" sz="1050" b="0" i="0" u="none" strike="noStrike" kern="0" cap="none" spc="0" normalizeH="0" baseline="0" noProof="0">
                <a:ln>
                  <a:noFill/>
                </a:ln>
                <a:solidFill>
                  <a:srgbClr val="5C6C74"/>
                </a:solidFill>
                <a:effectLst/>
                <a:uLnTx/>
                <a:uFillTx/>
                <a:latin typeface="Arial"/>
                <a:cs typeface="Arial"/>
                <a:sym typeface="Arial"/>
              </a:rPr>
              <a:t> elit.</a:t>
            </a:r>
          </a:p>
        </p:txBody>
      </p:sp>
      <p:sp>
        <p:nvSpPr>
          <p:cNvPr id="14" name="Linha">
            <a:extLst>
              <a:ext uri="{FF2B5EF4-FFF2-40B4-BE49-F238E27FC236}">
                <a16:creationId xmlns:a16="http://schemas.microsoft.com/office/drawing/2014/main" id="{D21388CB-35A8-0BCB-C172-1E64564E2F5C}"/>
              </a:ext>
            </a:extLst>
          </p:cNvPr>
          <p:cNvSpPr/>
          <p:nvPr userDrawn="1"/>
        </p:nvSpPr>
        <p:spPr>
          <a:xfrm>
            <a:off x="4625295" y="4017963"/>
            <a:ext cx="1692264" cy="0"/>
          </a:xfrm>
          <a:prstGeom prst="line">
            <a:avLst/>
          </a:prstGeom>
          <a:ln w="9525">
            <a:solidFill>
              <a:srgbClr val="B0B0B0"/>
            </a:solidFill>
            <a:miter lim="400000"/>
          </a:ln>
        </p:spPr>
        <p:txBody>
          <a:bodyPr lIns="19050" tIns="19050" rIns="19050" bIns="19050" anchor="ctr"/>
          <a:lstStyle/>
          <a:p>
            <a:pPr marL="0" marR="0" lvl="0" indent="0" algn="l" defTabSz="914377" rtl="0" eaLnBrk="1" fontAlgn="auto" latinLnBrk="0" hangingPunct="0">
              <a:lnSpc>
                <a:spcPct val="90000"/>
              </a:lnSpc>
              <a:spcBef>
                <a:spcPts val="1688"/>
              </a:spcBef>
              <a:spcAft>
                <a:spcPts val="0"/>
              </a:spcAft>
              <a:buClrTx/>
              <a:buSzTx/>
              <a:buFontTx/>
              <a:buNone/>
              <a:tabLst/>
              <a:defRPr/>
            </a:pPr>
            <a:endParaRPr kumimoji="0" sz="675" b="0" i="0" u="none" strike="noStrike" kern="0" cap="none" spc="0" normalizeH="0" baseline="0" noProof="0">
              <a:ln>
                <a:noFill/>
              </a:ln>
              <a:solidFill>
                <a:srgbClr val="000000"/>
              </a:solidFill>
              <a:effectLst/>
              <a:uLnTx/>
              <a:uFillTx/>
              <a:latin typeface="Arial"/>
              <a:sym typeface="Helvetica Neue"/>
            </a:endParaRPr>
          </a:p>
        </p:txBody>
      </p:sp>
      <p:sp>
        <p:nvSpPr>
          <p:cNvPr id="15" name="0">
            <a:extLst>
              <a:ext uri="{FF2B5EF4-FFF2-40B4-BE49-F238E27FC236}">
                <a16:creationId xmlns:a16="http://schemas.microsoft.com/office/drawing/2014/main" id="{CDD2687B-8EC1-17CD-5180-BAE0F1E73709}"/>
              </a:ext>
            </a:extLst>
          </p:cNvPr>
          <p:cNvSpPr txBox="1"/>
          <p:nvPr userDrawn="1"/>
        </p:nvSpPr>
        <p:spPr>
          <a:xfrm>
            <a:off x="6880134" y="3333090"/>
            <a:ext cx="357544" cy="661720"/>
          </a:xfrm>
          <a:prstGeom prst="rect">
            <a:avLst/>
          </a:prstGeom>
          <a:ln w="12700">
            <a:miter lim="400000"/>
          </a:ln>
          <a:extLst>
            <a:ext uri="{C572A759-6A51-4108-AA02-DFA0A04FC94B}">
              <ma14:wrappingTextBoxFlag xmlns="" xmlns:ma14="http://schemas.microsoft.com/office/mac/drawingml/2011/main" xmlns:a14="http://schemas.microsoft.com/office/drawing/2010/main" xmlns:m="http://schemas.openxmlformats.org/officeDocument/2006/math" val="1"/>
            </a:ext>
          </a:extLst>
        </p:spPr>
        <p:txBody>
          <a:bodyPr lIns="19050" tIns="19050" rIns="19050" bIns="19050" anchor="ctr">
            <a:spAutoFit/>
          </a:bodyPr>
          <a:lstStyle>
            <a:lvl1pPr>
              <a:defRPr sz="12000">
                <a:solidFill>
                  <a:srgbClr val="1E4BDE"/>
                </a:solidFill>
                <a:latin typeface="Arial"/>
                <a:ea typeface="Arial"/>
                <a:cs typeface="Arial"/>
                <a:sym typeface="Arial"/>
              </a:defRPr>
            </a:lvl1pPr>
          </a:lstStyle>
          <a:p>
            <a:pPr marL="0" marR="0" lvl="0" indent="0" algn="l" defTabSz="914377" rtl="0" eaLnBrk="1" fontAlgn="auto" latinLnBrk="0" hangingPunct="0">
              <a:lnSpc>
                <a:spcPct val="90000"/>
              </a:lnSpc>
              <a:spcBef>
                <a:spcPts val="1688"/>
              </a:spcBef>
              <a:spcAft>
                <a:spcPts val="0"/>
              </a:spcAft>
              <a:buClrTx/>
              <a:buSzTx/>
              <a:buFontTx/>
              <a:buNone/>
              <a:tabLst/>
              <a:defRPr/>
            </a:pPr>
            <a:r>
              <a:rPr kumimoji="0" sz="4500" b="0" i="0" u="none" strike="noStrike" kern="0" cap="none" spc="0" normalizeH="0" baseline="0" noProof="0">
                <a:ln>
                  <a:noFill/>
                </a:ln>
                <a:solidFill>
                  <a:srgbClr val="100690"/>
                </a:solidFill>
                <a:effectLst/>
                <a:uLnTx/>
                <a:uFillTx/>
                <a:latin typeface="Arial"/>
                <a:cs typeface="Arial"/>
                <a:sym typeface="Arial"/>
              </a:rPr>
              <a:t>0</a:t>
            </a:r>
          </a:p>
        </p:txBody>
      </p:sp>
      <p:sp>
        <p:nvSpPr>
          <p:cNvPr id="16" name=",00%">
            <a:extLst>
              <a:ext uri="{FF2B5EF4-FFF2-40B4-BE49-F238E27FC236}">
                <a16:creationId xmlns:a16="http://schemas.microsoft.com/office/drawing/2014/main" id="{B92CF7E6-AD98-49FD-A041-D8B42F7E81F1}"/>
              </a:ext>
            </a:extLst>
          </p:cNvPr>
          <p:cNvSpPr txBox="1"/>
          <p:nvPr userDrawn="1"/>
        </p:nvSpPr>
        <p:spPr>
          <a:xfrm>
            <a:off x="7212394" y="3370290"/>
            <a:ext cx="921206" cy="453970"/>
          </a:xfrm>
          <a:prstGeom prst="rect">
            <a:avLst/>
          </a:prstGeom>
          <a:ln w="12700">
            <a:miter lim="400000"/>
          </a:ln>
          <a:extLst>
            <a:ext uri="{C572A759-6A51-4108-AA02-DFA0A04FC94B}">
              <ma14:wrappingTextBoxFlag xmlns="" xmlns:ma14="http://schemas.microsoft.com/office/mac/drawingml/2011/main" xmlns:a14="http://schemas.microsoft.com/office/drawing/2010/main" xmlns:m="http://schemas.openxmlformats.org/officeDocument/2006/math" val="1"/>
            </a:ext>
          </a:extLst>
        </p:spPr>
        <p:txBody>
          <a:bodyPr lIns="19050" tIns="19050" rIns="19050" bIns="19050" anchor="ctr">
            <a:spAutoFit/>
          </a:bodyPr>
          <a:lstStyle>
            <a:lvl1pPr>
              <a:defRPr sz="8000">
                <a:solidFill>
                  <a:srgbClr val="1E4BDE"/>
                </a:solidFill>
                <a:latin typeface="Arial"/>
                <a:ea typeface="Arial"/>
                <a:cs typeface="Arial"/>
                <a:sym typeface="Arial"/>
              </a:defRPr>
            </a:lvl1pPr>
          </a:lstStyle>
          <a:p>
            <a:pPr marL="0" marR="0" lvl="0" indent="0" algn="l" defTabSz="914377" rtl="0" eaLnBrk="1" fontAlgn="auto" latinLnBrk="0" hangingPunct="0">
              <a:lnSpc>
                <a:spcPct val="90000"/>
              </a:lnSpc>
              <a:spcBef>
                <a:spcPts val="1688"/>
              </a:spcBef>
              <a:spcAft>
                <a:spcPts val="0"/>
              </a:spcAft>
              <a:buClrTx/>
              <a:buSzTx/>
              <a:buFontTx/>
              <a:buNone/>
              <a:tabLst/>
              <a:defRPr/>
            </a:pPr>
            <a:r>
              <a:rPr kumimoji="0" sz="3000" b="0" i="0" u="none" strike="noStrike" kern="0" cap="none" spc="0" normalizeH="0" baseline="0" noProof="0">
                <a:ln>
                  <a:noFill/>
                </a:ln>
                <a:solidFill>
                  <a:srgbClr val="100690"/>
                </a:solidFill>
                <a:effectLst/>
                <a:uLnTx/>
                <a:uFillTx/>
                <a:latin typeface="Arial"/>
                <a:cs typeface="Arial"/>
                <a:sym typeface="Arial"/>
              </a:rPr>
              <a:t>,00%</a:t>
            </a:r>
          </a:p>
        </p:txBody>
      </p:sp>
      <p:sp>
        <p:nvSpPr>
          <p:cNvPr id="17" name="Linha">
            <a:extLst>
              <a:ext uri="{FF2B5EF4-FFF2-40B4-BE49-F238E27FC236}">
                <a16:creationId xmlns:a16="http://schemas.microsoft.com/office/drawing/2014/main" id="{8F26045E-4F1B-7E36-C5A6-87F0FC1AE85C}"/>
              </a:ext>
            </a:extLst>
          </p:cNvPr>
          <p:cNvSpPr/>
          <p:nvPr userDrawn="1"/>
        </p:nvSpPr>
        <p:spPr>
          <a:xfrm>
            <a:off x="6879836" y="4022725"/>
            <a:ext cx="357543" cy="0"/>
          </a:xfrm>
          <a:prstGeom prst="line">
            <a:avLst/>
          </a:prstGeom>
          <a:ln w="9525">
            <a:solidFill>
              <a:srgbClr val="005BAF"/>
            </a:solidFill>
            <a:miter lim="400000"/>
          </a:ln>
        </p:spPr>
        <p:txBody>
          <a:bodyPr lIns="19050" tIns="19050" rIns="19050" bIns="19050" anchor="ctr"/>
          <a:lstStyle/>
          <a:p>
            <a:pPr marL="0" marR="0" lvl="0" indent="0" algn="l" defTabSz="914377" rtl="0" eaLnBrk="1" fontAlgn="auto" latinLnBrk="0" hangingPunct="0">
              <a:lnSpc>
                <a:spcPct val="90000"/>
              </a:lnSpc>
              <a:spcBef>
                <a:spcPts val="1688"/>
              </a:spcBef>
              <a:spcAft>
                <a:spcPts val="0"/>
              </a:spcAft>
              <a:buClrTx/>
              <a:buSzTx/>
              <a:buFontTx/>
              <a:buNone/>
              <a:tabLst/>
              <a:defRPr/>
            </a:pPr>
            <a:endParaRPr kumimoji="0" sz="675" b="0" i="0" u="none" strike="noStrike" kern="0" cap="none" spc="0" normalizeH="0" baseline="0" noProof="0">
              <a:ln>
                <a:noFill/>
              </a:ln>
              <a:solidFill>
                <a:srgbClr val="000000"/>
              </a:solidFill>
              <a:effectLst/>
              <a:uLnTx/>
              <a:uFillTx/>
              <a:latin typeface="Arial"/>
              <a:sym typeface="Helvetica Neue"/>
            </a:endParaRPr>
          </a:p>
        </p:txBody>
      </p:sp>
      <p:grpSp>
        <p:nvGrpSpPr>
          <p:cNvPr id="18" name="Gráfico 4">
            <a:extLst>
              <a:ext uri="{FF2B5EF4-FFF2-40B4-BE49-F238E27FC236}">
                <a16:creationId xmlns:a16="http://schemas.microsoft.com/office/drawing/2014/main" id="{CC145237-DABD-A620-05E0-279B2C3B3B87}"/>
              </a:ext>
            </a:extLst>
          </p:cNvPr>
          <p:cNvGrpSpPr/>
          <p:nvPr userDrawn="1"/>
        </p:nvGrpSpPr>
        <p:grpSpPr>
          <a:xfrm>
            <a:off x="4318371" y="3323202"/>
            <a:ext cx="194501" cy="194548"/>
            <a:chOff x="3983101" y="10297668"/>
            <a:chExt cx="518669" cy="518794"/>
          </a:xfrm>
          <a:solidFill>
            <a:srgbClr val="005BAF"/>
          </a:solidFill>
        </p:grpSpPr>
        <p:sp>
          <p:nvSpPr>
            <p:cNvPr id="19" name="Forma Livre 26">
              <a:extLst>
                <a:ext uri="{FF2B5EF4-FFF2-40B4-BE49-F238E27FC236}">
                  <a16:creationId xmlns:a16="http://schemas.microsoft.com/office/drawing/2014/main" id="{0186E2FA-2FF2-C20F-E6D5-50A11F7FB8FD}"/>
                </a:ext>
              </a:extLst>
            </p:cNvPr>
            <p:cNvSpPr/>
            <p:nvPr/>
          </p:nvSpPr>
          <p:spPr>
            <a:xfrm>
              <a:off x="4050791" y="10337799"/>
              <a:ext cx="410972" cy="410972"/>
            </a:xfrm>
            <a:custGeom>
              <a:avLst/>
              <a:gdLst>
                <a:gd name="connsiteX0" fmla="*/ 11684 w 410972"/>
                <a:gd name="connsiteY0" fmla="*/ 410972 h 410972"/>
                <a:gd name="connsiteX1" fmla="*/ 3429 w 410972"/>
                <a:gd name="connsiteY1" fmla="*/ 407544 h 410972"/>
                <a:gd name="connsiteX2" fmla="*/ 3429 w 410972"/>
                <a:gd name="connsiteY2" fmla="*/ 391033 h 410972"/>
                <a:gd name="connsiteX3" fmla="*/ 390906 w 410972"/>
                <a:gd name="connsiteY3" fmla="*/ 3429 h 410972"/>
                <a:gd name="connsiteX4" fmla="*/ 407543 w 410972"/>
                <a:gd name="connsiteY4" fmla="*/ 3429 h 410972"/>
                <a:gd name="connsiteX5" fmla="*/ 407543 w 410972"/>
                <a:gd name="connsiteY5" fmla="*/ 19939 h 410972"/>
                <a:gd name="connsiteX6" fmla="*/ 19939 w 410972"/>
                <a:gd name="connsiteY6" fmla="*/ 407544 h 410972"/>
                <a:gd name="connsiteX7" fmla="*/ 11684 w 410972"/>
                <a:gd name="connsiteY7" fmla="*/ 410972 h 4109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410972" h="410972">
                  <a:moveTo>
                    <a:pt x="11684" y="410972"/>
                  </a:moveTo>
                  <a:cubicBezTo>
                    <a:pt x="8636" y="410972"/>
                    <a:pt x="5715" y="409829"/>
                    <a:pt x="3429" y="407544"/>
                  </a:cubicBezTo>
                  <a:cubicBezTo>
                    <a:pt x="-1143" y="402971"/>
                    <a:pt x="-1143" y="395606"/>
                    <a:pt x="3429" y="391033"/>
                  </a:cubicBezTo>
                  <a:lnTo>
                    <a:pt x="390906" y="3429"/>
                  </a:lnTo>
                  <a:cubicBezTo>
                    <a:pt x="395478" y="-1143"/>
                    <a:pt x="402971" y="-1143"/>
                    <a:pt x="407543" y="3429"/>
                  </a:cubicBezTo>
                  <a:cubicBezTo>
                    <a:pt x="412115" y="8001"/>
                    <a:pt x="412115" y="15367"/>
                    <a:pt x="407543" y="19939"/>
                  </a:cubicBezTo>
                  <a:lnTo>
                    <a:pt x="19939" y="407544"/>
                  </a:lnTo>
                  <a:cubicBezTo>
                    <a:pt x="17780" y="409829"/>
                    <a:pt x="14732" y="410972"/>
                    <a:pt x="11684" y="410972"/>
                  </a:cubicBezTo>
                </a:path>
              </a:pathLst>
            </a:custGeom>
            <a:grpFill/>
            <a:ln w="12700" cap="flat">
              <a:noFill/>
              <a:prstDash val="solid"/>
              <a:miter/>
            </a:ln>
          </p:spPr>
          <p:txBody>
            <a:bodyPr rtlCol="0" anchor="ctr"/>
            <a:lstStyle/>
            <a:p>
              <a:pPr marL="0" marR="0" lvl="0" indent="0" algn="l" defTabSz="914377" rtl="0" eaLnBrk="1" fontAlgn="auto" latinLnBrk="0" hangingPunct="0">
                <a:lnSpc>
                  <a:spcPct val="90000"/>
                </a:lnSpc>
                <a:spcBef>
                  <a:spcPts val="1688"/>
                </a:spcBef>
                <a:spcAft>
                  <a:spcPts val="0"/>
                </a:spcAft>
                <a:buClrTx/>
                <a:buSzTx/>
                <a:buFontTx/>
                <a:buNone/>
                <a:tabLst/>
                <a:defRPr/>
              </a:pPr>
              <a:endParaRPr kumimoji="0" lang="pt-BR" sz="675" b="0" i="0" u="none" strike="noStrike" kern="0" cap="none" spc="0" normalizeH="0" baseline="0" noProof="0">
                <a:ln>
                  <a:noFill/>
                </a:ln>
                <a:solidFill>
                  <a:srgbClr val="000000"/>
                </a:solidFill>
                <a:effectLst/>
                <a:uLnTx/>
                <a:uFillTx/>
                <a:latin typeface="Arial"/>
                <a:sym typeface="Helvetica Neue"/>
              </a:endParaRPr>
            </a:p>
          </p:txBody>
        </p:sp>
        <p:sp>
          <p:nvSpPr>
            <p:cNvPr id="20" name="Forma Livre 27">
              <a:extLst>
                <a:ext uri="{FF2B5EF4-FFF2-40B4-BE49-F238E27FC236}">
                  <a16:creationId xmlns:a16="http://schemas.microsoft.com/office/drawing/2014/main" id="{405E66AE-A7E5-260B-92C7-C980638ECF6B}"/>
                </a:ext>
              </a:extLst>
            </p:cNvPr>
            <p:cNvSpPr/>
            <p:nvPr/>
          </p:nvSpPr>
          <p:spPr>
            <a:xfrm>
              <a:off x="4259570" y="10526995"/>
              <a:ext cx="204996" cy="31657"/>
            </a:xfrm>
            <a:custGeom>
              <a:avLst/>
              <a:gdLst>
                <a:gd name="connsiteX0" fmla="*/ 193303 w 204996"/>
                <a:gd name="connsiteY0" fmla="*/ 31657 h 31657"/>
                <a:gd name="connsiteX1" fmla="*/ 192795 w 204996"/>
                <a:gd name="connsiteY1" fmla="*/ 31657 h 31657"/>
                <a:gd name="connsiteX2" fmla="*/ 11185 w 204996"/>
                <a:gd name="connsiteY2" fmla="*/ 23402 h 31657"/>
                <a:gd name="connsiteX3" fmla="*/ 9 w 204996"/>
                <a:gd name="connsiteY3" fmla="*/ 11210 h 31657"/>
                <a:gd name="connsiteX4" fmla="*/ 12201 w 204996"/>
                <a:gd name="connsiteY4" fmla="*/ 34 h 31657"/>
                <a:gd name="connsiteX5" fmla="*/ 193811 w 204996"/>
                <a:gd name="connsiteY5" fmla="*/ 8289 h 31657"/>
                <a:gd name="connsiteX6" fmla="*/ 204988 w 204996"/>
                <a:gd name="connsiteY6" fmla="*/ 20481 h 31657"/>
                <a:gd name="connsiteX7" fmla="*/ 193303 w 204996"/>
                <a:gd name="connsiteY7" fmla="*/ 31657 h 316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04996" h="31657">
                  <a:moveTo>
                    <a:pt x="193303" y="31657"/>
                  </a:moveTo>
                  <a:cubicBezTo>
                    <a:pt x="193176" y="31657"/>
                    <a:pt x="192922" y="31657"/>
                    <a:pt x="192795" y="31657"/>
                  </a:cubicBezTo>
                  <a:lnTo>
                    <a:pt x="11185" y="23402"/>
                  </a:lnTo>
                  <a:cubicBezTo>
                    <a:pt x="4708" y="23148"/>
                    <a:pt x="-245" y="17687"/>
                    <a:pt x="9" y="11210"/>
                  </a:cubicBezTo>
                  <a:cubicBezTo>
                    <a:pt x="264" y="4733"/>
                    <a:pt x="5089" y="-474"/>
                    <a:pt x="12201" y="34"/>
                  </a:cubicBezTo>
                  <a:lnTo>
                    <a:pt x="193811" y="8289"/>
                  </a:lnTo>
                  <a:cubicBezTo>
                    <a:pt x="200289" y="8543"/>
                    <a:pt x="205241" y="14004"/>
                    <a:pt x="204988" y="20481"/>
                  </a:cubicBezTo>
                  <a:cubicBezTo>
                    <a:pt x="204733" y="26704"/>
                    <a:pt x="199526" y="31657"/>
                    <a:pt x="193303" y="31657"/>
                  </a:cubicBezTo>
                </a:path>
              </a:pathLst>
            </a:custGeom>
            <a:grpFill/>
            <a:ln w="12700" cap="flat">
              <a:noFill/>
              <a:prstDash val="solid"/>
              <a:miter/>
            </a:ln>
          </p:spPr>
          <p:txBody>
            <a:bodyPr rtlCol="0" anchor="ctr"/>
            <a:lstStyle/>
            <a:p>
              <a:pPr marL="0" marR="0" lvl="0" indent="0" algn="l" defTabSz="914377" rtl="0" eaLnBrk="1" fontAlgn="auto" latinLnBrk="0" hangingPunct="0">
                <a:lnSpc>
                  <a:spcPct val="90000"/>
                </a:lnSpc>
                <a:spcBef>
                  <a:spcPts val="1688"/>
                </a:spcBef>
                <a:spcAft>
                  <a:spcPts val="0"/>
                </a:spcAft>
                <a:buClrTx/>
                <a:buSzTx/>
                <a:buFontTx/>
                <a:buNone/>
                <a:tabLst/>
                <a:defRPr/>
              </a:pPr>
              <a:endParaRPr kumimoji="0" lang="pt-BR" sz="675" b="0" i="0" u="none" strike="noStrike" kern="0" cap="none" spc="0" normalizeH="0" baseline="0" noProof="0">
                <a:ln>
                  <a:noFill/>
                </a:ln>
                <a:solidFill>
                  <a:srgbClr val="000000"/>
                </a:solidFill>
                <a:effectLst/>
                <a:uLnTx/>
                <a:uFillTx/>
                <a:latin typeface="Arial"/>
                <a:sym typeface="Helvetica Neue"/>
              </a:endParaRPr>
            </a:p>
          </p:txBody>
        </p:sp>
        <p:sp>
          <p:nvSpPr>
            <p:cNvPr id="21" name="Forma Livre 28">
              <a:extLst>
                <a:ext uri="{FF2B5EF4-FFF2-40B4-BE49-F238E27FC236}">
                  <a16:creationId xmlns:a16="http://schemas.microsoft.com/office/drawing/2014/main" id="{CEF23634-C7CD-729E-9347-915589A95884}"/>
                </a:ext>
              </a:extLst>
            </p:cNvPr>
            <p:cNvSpPr/>
            <p:nvPr/>
          </p:nvSpPr>
          <p:spPr>
            <a:xfrm>
              <a:off x="4146032" y="10638780"/>
              <a:ext cx="254018" cy="33918"/>
            </a:xfrm>
            <a:custGeom>
              <a:avLst/>
              <a:gdLst>
                <a:gd name="connsiteX0" fmla="*/ 242326 w 254018"/>
                <a:gd name="connsiteY0" fmla="*/ 33918 h 33918"/>
                <a:gd name="connsiteX1" fmla="*/ 241817 w 254018"/>
                <a:gd name="connsiteY1" fmla="*/ 33918 h 33918"/>
                <a:gd name="connsiteX2" fmla="*/ 11185 w 254018"/>
                <a:gd name="connsiteY2" fmla="*/ 23377 h 33918"/>
                <a:gd name="connsiteX3" fmla="*/ 9 w 254018"/>
                <a:gd name="connsiteY3" fmla="*/ 11185 h 33918"/>
                <a:gd name="connsiteX4" fmla="*/ 12202 w 254018"/>
                <a:gd name="connsiteY4" fmla="*/ 9 h 33918"/>
                <a:gd name="connsiteX5" fmla="*/ 242833 w 254018"/>
                <a:gd name="connsiteY5" fmla="*/ 10551 h 33918"/>
                <a:gd name="connsiteX6" fmla="*/ 254009 w 254018"/>
                <a:gd name="connsiteY6" fmla="*/ 22742 h 33918"/>
                <a:gd name="connsiteX7" fmla="*/ 242326 w 254018"/>
                <a:gd name="connsiteY7" fmla="*/ 33918 h 339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54018" h="33918">
                  <a:moveTo>
                    <a:pt x="242326" y="33918"/>
                  </a:moveTo>
                  <a:cubicBezTo>
                    <a:pt x="242198" y="33918"/>
                    <a:pt x="241945" y="33918"/>
                    <a:pt x="241817" y="33918"/>
                  </a:cubicBezTo>
                  <a:lnTo>
                    <a:pt x="11185" y="23377"/>
                  </a:lnTo>
                  <a:cubicBezTo>
                    <a:pt x="4708" y="23123"/>
                    <a:pt x="-245" y="17663"/>
                    <a:pt x="9" y="11185"/>
                  </a:cubicBezTo>
                  <a:cubicBezTo>
                    <a:pt x="264" y="4708"/>
                    <a:pt x="5597" y="-245"/>
                    <a:pt x="12202" y="9"/>
                  </a:cubicBezTo>
                  <a:lnTo>
                    <a:pt x="242833" y="10551"/>
                  </a:lnTo>
                  <a:cubicBezTo>
                    <a:pt x="249310" y="10804"/>
                    <a:pt x="254264" y="16265"/>
                    <a:pt x="254009" y="22742"/>
                  </a:cubicBezTo>
                  <a:cubicBezTo>
                    <a:pt x="253755" y="28965"/>
                    <a:pt x="248548" y="33918"/>
                    <a:pt x="242326" y="33918"/>
                  </a:cubicBezTo>
                </a:path>
              </a:pathLst>
            </a:custGeom>
            <a:grpFill/>
            <a:ln w="12700" cap="flat">
              <a:noFill/>
              <a:prstDash val="solid"/>
              <a:miter/>
            </a:ln>
          </p:spPr>
          <p:txBody>
            <a:bodyPr rtlCol="0" anchor="ctr"/>
            <a:lstStyle/>
            <a:p>
              <a:pPr marL="0" marR="0" lvl="0" indent="0" algn="l" defTabSz="914377" rtl="0" eaLnBrk="1" fontAlgn="auto" latinLnBrk="0" hangingPunct="0">
                <a:lnSpc>
                  <a:spcPct val="90000"/>
                </a:lnSpc>
                <a:spcBef>
                  <a:spcPts val="1688"/>
                </a:spcBef>
                <a:spcAft>
                  <a:spcPts val="0"/>
                </a:spcAft>
                <a:buClrTx/>
                <a:buSzTx/>
                <a:buFontTx/>
                <a:buNone/>
                <a:tabLst/>
                <a:defRPr/>
              </a:pPr>
              <a:endParaRPr kumimoji="0" lang="pt-BR" sz="675" b="0" i="0" u="none" strike="noStrike" kern="0" cap="none" spc="0" normalizeH="0" baseline="0" noProof="0">
                <a:ln>
                  <a:noFill/>
                </a:ln>
                <a:solidFill>
                  <a:srgbClr val="000000"/>
                </a:solidFill>
                <a:effectLst/>
                <a:uLnTx/>
                <a:uFillTx/>
                <a:latin typeface="Arial"/>
                <a:sym typeface="Helvetica Neue"/>
              </a:endParaRPr>
            </a:p>
          </p:txBody>
        </p:sp>
        <p:sp>
          <p:nvSpPr>
            <p:cNvPr id="22" name="Forma Livre 29">
              <a:extLst>
                <a:ext uri="{FF2B5EF4-FFF2-40B4-BE49-F238E27FC236}">
                  <a16:creationId xmlns:a16="http://schemas.microsoft.com/office/drawing/2014/main" id="{332250B5-5C25-6D1D-70CE-03D449778DF5}"/>
                </a:ext>
              </a:extLst>
            </p:cNvPr>
            <p:cNvSpPr/>
            <p:nvPr/>
          </p:nvSpPr>
          <p:spPr>
            <a:xfrm>
              <a:off x="4241028" y="10335132"/>
              <a:ext cx="31641" cy="204978"/>
            </a:xfrm>
            <a:custGeom>
              <a:avLst/>
              <a:gdLst>
                <a:gd name="connsiteX0" fmla="*/ 19948 w 31641"/>
                <a:gd name="connsiteY0" fmla="*/ 204978 h 204978"/>
                <a:gd name="connsiteX1" fmla="*/ 8264 w 31641"/>
                <a:gd name="connsiteY1" fmla="*/ 193802 h 204978"/>
                <a:gd name="connsiteX2" fmla="*/ 9 w 31641"/>
                <a:gd name="connsiteY2" fmla="*/ 12192 h 204978"/>
                <a:gd name="connsiteX3" fmla="*/ 11185 w 31641"/>
                <a:gd name="connsiteY3" fmla="*/ 0 h 204978"/>
                <a:gd name="connsiteX4" fmla="*/ 11693 w 31641"/>
                <a:gd name="connsiteY4" fmla="*/ 0 h 204978"/>
                <a:gd name="connsiteX5" fmla="*/ 23377 w 31641"/>
                <a:gd name="connsiteY5" fmla="*/ 11176 h 204978"/>
                <a:gd name="connsiteX6" fmla="*/ 31632 w 31641"/>
                <a:gd name="connsiteY6" fmla="*/ 192786 h 204978"/>
                <a:gd name="connsiteX7" fmla="*/ 20456 w 31641"/>
                <a:gd name="connsiteY7" fmla="*/ 204978 h 204978"/>
                <a:gd name="connsiteX8" fmla="*/ 19948 w 31641"/>
                <a:gd name="connsiteY8" fmla="*/ 204978 h 2049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1641" h="204978">
                  <a:moveTo>
                    <a:pt x="19948" y="204978"/>
                  </a:moveTo>
                  <a:cubicBezTo>
                    <a:pt x="13725" y="204978"/>
                    <a:pt x="8518" y="200025"/>
                    <a:pt x="8264" y="193802"/>
                  </a:cubicBezTo>
                  <a:lnTo>
                    <a:pt x="9" y="12192"/>
                  </a:lnTo>
                  <a:cubicBezTo>
                    <a:pt x="-245" y="5715"/>
                    <a:pt x="4708" y="254"/>
                    <a:pt x="11185" y="0"/>
                  </a:cubicBezTo>
                  <a:cubicBezTo>
                    <a:pt x="11312" y="0"/>
                    <a:pt x="11566" y="0"/>
                    <a:pt x="11693" y="0"/>
                  </a:cubicBezTo>
                  <a:cubicBezTo>
                    <a:pt x="17916" y="0"/>
                    <a:pt x="23123" y="4953"/>
                    <a:pt x="23377" y="11176"/>
                  </a:cubicBezTo>
                  <a:lnTo>
                    <a:pt x="31632" y="192786"/>
                  </a:lnTo>
                  <a:cubicBezTo>
                    <a:pt x="31886" y="199263"/>
                    <a:pt x="26933" y="204724"/>
                    <a:pt x="20456" y="204978"/>
                  </a:cubicBezTo>
                  <a:cubicBezTo>
                    <a:pt x="20329" y="204978"/>
                    <a:pt x="20075" y="204978"/>
                    <a:pt x="19948" y="204978"/>
                  </a:cubicBezTo>
                </a:path>
              </a:pathLst>
            </a:custGeom>
            <a:grpFill/>
            <a:ln w="12700" cap="flat">
              <a:noFill/>
              <a:prstDash val="solid"/>
              <a:miter/>
            </a:ln>
          </p:spPr>
          <p:txBody>
            <a:bodyPr rtlCol="0" anchor="ctr"/>
            <a:lstStyle/>
            <a:p>
              <a:pPr marL="0" marR="0" lvl="0" indent="0" algn="l" defTabSz="914377" rtl="0" eaLnBrk="1" fontAlgn="auto" latinLnBrk="0" hangingPunct="0">
                <a:lnSpc>
                  <a:spcPct val="90000"/>
                </a:lnSpc>
                <a:spcBef>
                  <a:spcPts val="1688"/>
                </a:spcBef>
                <a:spcAft>
                  <a:spcPts val="0"/>
                </a:spcAft>
                <a:buClrTx/>
                <a:buSzTx/>
                <a:buFontTx/>
                <a:buNone/>
                <a:tabLst/>
                <a:defRPr/>
              </a:pPr>
              <a:endParaRPr kumimoji="0" lang="pt-BR" sz="675" b="0" i="0" u="none" strike="noStrike" kern="0" cap="none" spc="0" normalizeH="0" baseline="0" noProof="0">
                <a:ln>
                  <a:noFill/>
                </a:ln>
                <a:solidFill>
                  <a:srgbClr val="000000"/>
                </a:solidFill>
                <a:effectLst/>
                <a:uLnTx/>
                <a:uFillTx/>
                <a:latin typeface="Arial"/>
                <a:sym typeface="Helvetica Neue"/>
              </a:endParaRPr>
            </a:p>
          </p:txBody>
        </p:sp>
        <p:sp>
          <p:nvSpPr>
            <p:cNvPr id="23" name="Forma Livre 30">
              <a:extLst>
                <a:ext uri="{FF2B5EF4-FFF2-40B4-BE49-F238E27FC236}">
                  <a16:creationId xmlns:a16="http://schemas.microsoft.com/office/drawing/2014/main" id="{13791AB3-EFC2-DDC2-7D6D-D5459E02EECA}"/>
                </a:ext>
              </a:extLst>
            </p:cNvPr>
            <p:cNvSpPr/>
            <p:nvPr/>
          </p:nvSpPr>
          <p:spPr>
            <a:xfrm>
              <a:off x="4126982" y="10399648"/>
              <a:ext cx="33800" cy="254000"/>
            </a:xfrm>
            <a:custGeom>
              <a:avLst/>
              <a:gdLst>
                <a:gd name="connsiteX0" fmla="*/ 22108 w 33800"/>
                <a:gd name="connsiteY0" fmla="*/ 254000 h 254000"/>
                <a:gd name="connsiteX1" fmla="*/ 10423 w 33800"/>
                <a:gd name="connsiteY1" fmla="*/ 242824 h 254000"/>
                <a:gd name="connsiteX2" fmla="*/ 9 w 33800"/>
                <a:gd name="connsiteY2" fmla="*/ 12192 h 254000"/>
                <a:gd name="connsiteX3" fmla="*/ 11185 w 33800"/>
                <a:gd name="connsiteY3" fmla="*/ 0 h 254000"/>
                <a:gd name="connsiteX4" fmla="*/ 11694 w 33800"/>
                <a:gd name="connsiteY4" fmla="*/ 0 h 254000"/>
                <a:gd name="connsiteX5" fmla="*/ 23377 w 33800"/>
                <a:gd name="connsiteY5" fmla="*/ 11176 h 254000"/>
                <a:gd name="connsiteX6" fmla="*/ 33791 w 33800"/>
                <a:gd name="connsiteY6" fmla="*/ 241808 h 254000"/>
                <a:gd name="connsiteX7" fmla="*/ 22615 w 33800"/>
                <a:gd name="connsiteY7" fmla="*/ 254000 h 254000"/>
                <a:gd name="connsiteX8" fmla="*/ 22108 w 33800"/>
                <a:gd name="connsiteY8" fmla="*/ 254000 h 254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3800" h="254000">
                  <a:moveTo>
                    <a:pt x="22108" y="254000"/>
                  </a:moveTo>
                  <a:cubicBezTo>
                    <a:pt x="15884" y="254000"/>
                    <a:pt x="10677" y="249047"/>
                    <a:pt x="10423" y="242824"/>
                  </a:cubicBezTo>
                  <a:lnTo>
                    <a:pt x="9" y="12192"/>
                  </a:lnTo>
                  <a:cubicBezTo>
                    <a:pt x="-245" y="5715"/>
                    <a:pt x="4708" y="254"/>
                    <a:pt x="11185" y="0"/>
                  </a:cubicBezTo>
                  <a:cubicBezTo>
                    <a:pt x="11313" y="0"/>
                    <a:pt x="11566" y="0"/>
                    <a:pt x="11694" y="0"/>
                  </a:cubicBezTo>
                  <a:cubicBezTo>
                    <a:pt x="17916" y="0"/>
                    <a:pt x="23123" y="4826"/>
                    <a:pt x="23377" y="11176"/>
                  </a:cubicBezTo>
                  <a:lnTo>
                    <a:pt x="33791" y="241808"/>
                  </a:lnTo>
                  <a:cubicBezTo>
                    <a:pt x="34046" y="248285"/>
                    <a:pt x="29092" y="253746"/>
                    <a:pt x="22615" y="254000"/>
                  </a:cubicBezTo>
                  <a:cubicBezTo>
                    <a:pt x="22489" y="254000"/>
                    <a:pt x="22234" y="254000"/>
                    <a:pt x="22108" y="254000"/>
                  </a:cubicBezTo>
                </a:path>
              </a:pathLst>
            </a:custGeom>
            <a:grpFill/>
            <a:ln w="12700" cap="flat">
              <a:noFill/>
              <a:prstDash val="solid"/>
              <a:miter/>
            </a:ln>
          </p:spPr>
          <p:txBody>
            <a:bodyPr rtlCol="0" anchor="ctr"/>
            <a:lstStyle/>
            <a:p>
              <a:pPr marL="0" marR="0" lvl="0" indent="0" algn="l" defTabSz="914377" rtl="0" eaLnBrk="1" fontAlgn="auto" latinLnBrk="0" hangingPunct="0">
                <a:lnSpc>
                  <a:spcPct val="90000"/>
                </a:lnSpc>
                <a:spcBef>
                  <a:spcPts val="1688"/>
                </a:spcBef>
                <a:spcAft>
                  <a:spcPts val="0"/>
                </a:spcAft>
                <a:buClrTx/>
                <a:buSzTx/>
                <a:buFontTx/>
                <a:buNone/>
                <a:tabLst/>
                <a:defRPr/>
              </a:pPr>
              <a:endParaRPr kumimoji="0" lang="pt-BR" sz="675" b="0" i="0" u="none" strike="noStrike" kern="0" cap="none" spc="0" normalizeH="0" baseline="0" noProof="0">
                <a:ln>
                  <a:noFill/>
                </a:ln>
                <a:solidFill>
                  <a:srgbClr val="000000"/>
                </a:solidFill>
                <a:effectLst/>
                <a:uLnTx/>
                <a:uFillTx/>
                <a:latin typeface="Arial"/>
                <a:sym typeface="Helvetica Neue"/>
              </a:endParaRPr>
            </a:p>
          </p:txBody>
        </p:sp>
        <p:sp>
          <p:nvSpPr>
            <p:cNvPr id="24" name="Forma Livre 31">
              <a:extLst>
                <a:ext uri="{FF2B5EF4-FFF2-40B4-BE49-F238E27FC236}">
                  <a16:creationId xmlns:a16="http://schemas.microsoft.com/office/drawing/2014/main" id="{7114B05B-25BD-796C-3AEB-275BBCD35BB9}"/>
                </a:ext>
              </a:extLst>
            </p:cNvPr>
            <p:cNvSpPr/>
            <p:nvPr/>
          </p:nvSpPr>
          <p:spPr>
            <a:xfrm>
              <a:off x="3998751" y="10297668"/>
              <a:ext cx="503019" cy="503300"/>
            </a:xfrm>
            <a:custGeom>
              <a:avLst/>
              <a:gdLst>
                <a:gd name="connsiteX0" fmla="*/ 179676 w 503019"/>
                <a:gd name="connsiteY0" fmla="*/ 503300 h 503300"/>
                <a:gd name="connsiteX1" fmla="*/ 179676 w 503019"/>
                <a:gd name="connsiteY1" fmla="*/ 503300 h 503300"/>
                <a:gd name="connsiteX2" fmla="*/ 41753 w 503019"/>
                <a:gd name="connsiteY2" fmla="*/ 472694 h 503300"/>
                <a:gd name="connsiteX3" fmla="*/ 30451 w 503019"/>
                <a:gd name="connsiteY3" fmla="*/ 461390 h 503300"/>
                <a:gd name="connsiteX4" fmla="*/ 94585 w 503019"/>
                <a:gd name="connsiteY4" fmla="*/ 94742 h 503300"/>
                <a:gd name="connsiteX5" fmla="*/ 323313 w 503019"/>
                <a:gd name="connsiteY5" fmla="*/ 0 h 503300"/>
                <a:gd name="connsiteX6" fmla="*/ 461234 w 503019"/>
                <a:gd name="connsiteY6" fmla="*/ 30607 h 503300"/>
                <a:gd name="connsiteX7" fmla="*/ 472538 w 503019"/>
                <a:gd name="connsiteY7" fmla="*/ 41910 h 503300"/>
                <a:gd name="connsiteX8" fmla="*/ 408402 w 503019"/>
                <a:gd name="connsiteY8" fmla="*/ 408559 h 503300"/>
                <a:gd name="connsiteX9" fmla="*/ 179676 w 503019"/>
                <a:gd name="connsiteY9" fmla="*/ 503300 h 503300"/>
                <a:gd name="connsiteX10" fmla="*/ 69439 w 503019"/>
                <a:gd name="connsiteY10" fmla="*/ 433705 h 503300"/>
                <a:gd name="connsiteX11" fmla="*/ 179676 w 503019"/>
                <a:gd name="connsiteY11" fmla="*/ 456438 h 503300"/>
                <a:gd name="connsiteX12" fmla="*/ 179676 w 503019"/>
                <a:gd name="connsiteY12" fmla="*/ 456438 h 503300"/>
                <a:gd name="connsiteX13" fmla="*/ 375256 w 503019"/>
                <a:gd name="connsiteY13" fmla="*/ 375412 h 503300"/>
                <a:gd name="connsiteX14" fmla="*/ 433549 w 503019"/>
                <a:gd name="connsiteY14" fmla="*/ 69469 h 503300"/>
                <a:gd name="connsiteX15" fmla="*/ 323313 w 503019"/>
                <a:gd name="connsiteY15" fmla="*/ 46736 h 503300"/>
                <a:gd name="connsiteX16" fmla="*/ 127733 w 503019"/>
                <a:gd name="connsiteY16" fmla="*/ 127762 h 503300"/>
                <a:gd name="connsiteX17" fmla="*/ 69439 w 503019"/>
                <a:gd name="connsiteY17" fmla="*/ 433705 h 503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503019" h="503300">
                  <a:moveTo>
                    <a:pt x="179676" y="503300"/>
                  </a:moveTo>
                  <a:lnTo>
                    <a:pt x="179676" y="503300"/>
                  </a:lnTo>
                  <a:cubicBezTo>
                    <a:pt x="132177" y="503300"/>
                    <a:pt x="84552" y="492760"/>
                    <a:pt x="41753" y="472694"/>
                  </a:cubicBezTo>
                  <a:cubicBezTo>
                    <a:pt x="36801" y="470408"/>
                    <a:pt x="32737" y="466344"/>
                    <a:pt x="30451" y="461390"/>
                  </a:cubicBezTo>
                  <a:cubicBezTo>
                    <a:pt x="-27207" y="338074"/>
                    <a:pt x="-1426" y="190753"/>
                    <a:pt x="94585" y="94742"/>
                  </a:cubicBezTo>
                  <a:cubicBezTo>
                    <a:pt x="155672" y="33655"/>
                    <a:pt x="236952" y="0"/>
                    <a:pt x="323313" y="0"/>
                  </a:cubicBezTo>
                  <a:cubicBezTo>
                    <a:pt x="370683" y="0"/>
                    <a:pt x="418435" y="10540"/>
                    <a:pt x="461234" y="30607"/>
                  </a:cubicBezTo>
                  <a:cubicBezTo>
                    <a:pt x="466188" y="32893"/>
                    <a:pt x="470252" y="36957"/>
                    <a:pt x="472538" y="41910"/>
                  </a:cubicBezTo>
                  <a:cubicBezTo>
                    <a:pt x="530195" y="165226"/>
                    <a:pt x="504541" y="312547"/>
                    <a:pt x="408402" y="408559"/>
                  </a:cubicBezTo>
                  <a:cubicBezTo>
                    <a:pt x="347315" y="469646"/>
                    <a:pt x="266163" y="503300"/>
                    <a:pt x="179676" y="503300"/>
                  </a:cubicBezTo>
                  <a:moveTo>
                    <a:pt x="69439" y="433705"/>
                  </a:moveTo>
                  <a:cubicBezTo>
                    <a:pt x="103983" y="448563"/>
                    <a:pt x="141957" y="456438"/>
                    <a:pt x="179676" y="456438"/>
                  </a:cubicBezTo>
                  <a:lnTo>
                    <a:pt x="179676" y="456438"/>
                  </a:lnTo>
                  <a:cubicBezTo>
                    <a:pt x="253589" y="456438"/>
                    <a:pt x="323058" y="427609"/>
                    <a:pt x="375256" y="375412"/>
                  </a:cubicBezTo>
                  <a:cubicBezTo>
                    <a:pt x="455393" y="295275"/>
                    <a:pt x="478252" y="173355"/>
                    <a:pt x="433549" y="69469"/>
                  </a:cubicBezTo>
                  <a:cubicBezTo>
                    <a:pt x="399005" y="54610"/>
                    <a:pt x="361032" y="46736"/>
                    <a:pt x="323313" y="46736"/>
                  </a:cubicBezTo>
                  <a:cubicBezTo>
                    <a:pt x="249399" y="46736"/>
                    <a:pt x="179929" y="75438"/>
                    <a:pt x="127733" y="127762"/>
                  </a:cubicBezTo>
                  <a:cubicBezTo>
                    <a:pt x="47595" y="208025"/>
                    <a:pt x="24735" y="329946"/>
                    <a:pt x="69439" y="433705"/>
                  </a:cubicBezTo>
                </a:path>
              </a:pathLst>
            </a:custGeom>
            <a:grpFill/>
            <a:ln w="12700" cap="flat">
              <a:noFill/>
              <a:prstDash val="solid"/>
              <a:miter/>
            </a:ln>
          </p:spPr>
          <p:txBody>
            <a:bodyPr rtlCol="0" anchor="ctr"/>
            <a:lstStyle/>
            <a:p>
              <a:pPr marL="0" marR="0" lvl="0" indent="0" algn="l" defTabSz="914377" rtl="0" eaLnBrk="1" fontAlgn="auto" latinLnBrk="0" hangingPunct="0">
                <a:lnSpc>
                  <a:spcPct val="90000"/>
                </a:lnSpc>
                <a:spcBef>
                  <a:spcPts val="1688"/>
                </a:spcBef>
                <a:spcAft>
                  <a:spcPts val="0"/>
                </a:spcAft>
                <a:buClrTx/>
                <a:buSzTx/>
                <a:buFontTx/>
                <a:buNone/>
                <a:tabLst/>
                <a:defRPr/>
              </a:pPr>
              <a:endParaRPr kumimoji="0" lang="pt-BR" sz="675" b="0" i="0" u="none" strike="noStrike" kern="0" cap="none" spc="0" normalizeH="0" baseline="0" noProof="0">
                <a:ln>
                  <a:noFill/>
                </a:ln>
                <a:solidFill>
                  <a:srgbClr val="000000"/>
                </a:solidFill>
                <a:effectLst/>
                <a:uLnTx/>
                <a:uFillTx/>
                <a:latin typeface="Arial"/>
                <a:sym typeface="Helvetica Neue"/>
              </a:endParaRPr>
            </a:p>
          </p:txBody>
        </p:sp>
        <p:sp>
          <p:nvSpPr>
            <p:cNvPr id="25" name="Forma Livre 32">
              <a:extLst>
                <a:ext uri="{FF2B5EF4-FFF2-40B4-BE49-F238E27FC236}">
                  <a16:creationId xmlns:a16="http://schemas.microsoft.com/office/drawing/2014/main" id="{D645F3E3-67D6-F56E-39ED-9B6CB687B14D}"/>
                </a:ext>
              </a:extLst>
            </p:cNvPr>
            <p:cNvSpPr/>
            <p:nvPr/>
          </p:nvSpPr>
          <p:spPr>
            <a:xfrm>
              <a:off x="3983101" y="10726547"/>
              <a:ext cx="89916" cy="89916"/>
            </a:xfrm>
            <a:custGeom>
              <a:avLst/>
              <a:gdLst>
                <a:gd name="connsiteX0" fmla="*/ 23368 w 89916"/>
                <a:gd name="connsiteY0" fmla="*/ 89916 h 89916"/>
                <a:gd name="connsiteX1" fmla="*/ 6858 w 89916"/>
                <a:gd name="connsiteY1" fmla="*/ 83058 h 89916"/>
                <a:gd name="connsiteX2" fmla="*/ 6858 w 89916"/>
                <a:gd name="connsiteY2" fmla="*/ 49911 h 89916"/>
                <a:gd name="connsiteX3" fmla="*/ 49911 w 89916"/>
                <a:gd name="connsiteY3" fmla="*/ 6858 h 89916"/>
                <a:gd name="connsiteX4" fmla="*/ 83058 w 89916"/>
                <a:gd name="connsiteY4" fmla="*/ 6858 h 89916"/>
                <a:gd name="connsiteX5" fmla="*/ 83058 w 89916"/>
                <a:gd name="connsiteY5" fmla="*/ 40005 h 89916"/>
                <a:gd name="connsiteX6" fmla="*/ 40005 w 89916"/>
                <a:gd name="connsiteY6" fmla="*/ 83058 h 89916"/>
                <a:gd name="connsiteX7" fmla="*/ 23368 w 89916"/>
                <a:gd name="connsiteY7" fmla="*/ 89916 h 899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89916" h="89916">
                  <a:moveTo>
                    <a:pt x="23368" y="89916"/>
                  </a:moveTo>
                  <a:cubicBezTo>
                    <a:pt x="17399" y="89916"/>
                    <a:pt x="11430" y="87630"/>
                    <a:pt x="6858" y="83058"/>
                  </a:cubicBezTo>
                  <a:cubicBezTo>
                    <a:pt x="-2286" y="73914"/>
                    <a:pt x="-2286" y="59055"/>
                    <a:pt x="6858" y="49911"/>
                  </a:cubicBezTo>
                  <a:lnTo>
                    <a:pt x="49911" y="6858"/>
                  </a:lnTo>
                  <a:cubicBezTo>
                    <a:pt x="59055" y="-2286"/>
                    <a:pt x="73914" y="-2286"/>
                    <a:pt x="83058" y="6858"/>
                  </a:cubicBezTo>
                  <a:cubicBezTo>
                    <a:pt x="92202" y="16002"/>
                    <a:pt x="92202" y="30861"/>
                    <a:pt x="83058" y="40005"/>
                  </a:cubicBezTo>
                  <a:lnTo>
                    <a:pt x="40005" y="83058"/>
                  </a:lnTo>
                  <a:cubicBezTo>
                    <a:pt x="35433" y="87630"/>
                    <a:pt x="29464" y="89916"/>
                    <a:pt x="23368" y="89916"/>
                  </a:cubicBezTo>
                </a:path>
              </a:pathLst>
            </a:custGeom>
            <a:grpFill/>
            <a:ln w="12700" cap="flat">
              <a:noFill/>
              <a:prstDash val="solid"/>
              <a:miter/>
            </a:ln>
          </p:spPr>
          <p:txBody>
            <a:bodyPr rtlCol="0" anchor="ctr"/>
            <a:lstStyle/>
            <a:p>
              <a:pPr marL="0" marR="0" lvl="0" indent="0" algn="l" defTabSz="914377" rtl="0" eaLnBrk="1" fontAlgn="auto" latinLnBrk="0" hangingPunct="0">
                <a:lnSpc>
                  <a:spcPct val="90000"/>
                </a:lnSpc>
                <a:spcBef>
                  <a:spcPts val="1688"/>
                </a:spcBef>
                <a:spcAft>
                  <a:spcPts val="0"/>
                </a:spcAft>
                <a:buClrTx/>
                <a:buSzTx/>
                <a:buFontTx/>
                <a:buNone/>
                <a:tabLst/>
                <a:defRPr/>
              </a:pPr>
              <a:endParaRPr kumimoji="0" lang="pt-BR" sz="675" b="0" i="0" u="none" strike="noStrike" kern="0" cap="none" spc="0" normalizeH="0" baseline="0" noProof="0">
                <a:ln>
                  <a:noFill/>
                </a:ln>
                <a:solidFill>
                  <a:srgbClr val="000000"/>
                </a:solidFill>
                <a:effectLst/>
                <a:uLnTx/>
                <a:uFillTx/>
                <a:latin typeface="Arial"/>
                <a:sym typeface="Helvetica Neue"/>
              </a:endParaRPr>
            </a:p>
          </p:txBody>
        </p:sp>
      </p:grpSp>
      <p:grpSp>
        <p:nvGrpSpPr>
          <p:cNvPr id="26" name="Agrupar 25">
            <a:extLst>
              <a:ext uri="{FF2B5EF4-FFF2-40B4-BE49-F238E27FC236}">
                <a16:creationId xmlns:a16="http://schemas.microsoft.com/office/drawing/2014/main" id="{3F1593A1-F353-D10B-928A-9B971D6C1BD2}"/>
              </a:ext>
            </a:extLst>
          </p:cNvPr>
          <p:cNvGrpSpPr/>
          <p:nvPr userDrawn="1"/>
        </p:nvGrpSpPr>
        <p:grpSpPr>
          <a:xfrm>
            <a:off x="4308958" y="2076490"/>
            <a:ext cx="206811" cy="206931"/>
            <a:chOff x="11711908" y="10281284"/>
            <a:chExt cx="551497" cy="551815"/>
          </a:xfrm>
        </p:grpSpPr>
        <p:sp>
          <p:nvSpPr>
            <p:cNvPr id="27" name="Forma Livre 34">
              <a:extLst>
                <a:ext uri="{FF2B5EF4-FFF2-40B4-BE49-F238E27FC236}">
                  <a16:creationId xmlns:a16="http://schemas.microsoft.com/office/drawing/2014/main" id="{0F9B54E9-C0A3-3B60-4420-E79A2960C8B6}"/>
                </a:ext>
              </a:extLst>
            </p:cNvPr>
            <p:cNvSpPr/>
            <p:nvPr/>
          </p:nvSpPr>
          <p:spPr>
            <a:xfrm>
              <a:off x="11875429" y="10440771"/>
              <a:ext cx="241833" cy="210591"/>
            </a:xfrm>
            <a:custGeom>
              <a:avLst/>
              <a:gdLst>
                <a:gd name="connsiteX0" fmla="*/ 84287 w 241833"/>
                <a:gd name="connsiteY0" fmla="*/ 210591 h 210591"/>
                <a:gd name="connsiteX1" fmla="*/ 67269 w 241833"/>
                <a:gd name="connsiteY1" fmla="*/ 203352 h 210591"/>
                <a:gd name="connsiteX2" fmla="*/ 6436 w 241833"/>
                <a:gd name="connsiteY2" fmla="*/ 139472 h 210591"/>
                <a:gd name="connsiteX3" fmla="*/ 7198 w 241833"/>
                <a:gd name="connsiteY3" fmla="*/ 106324 h 210591"/>
                <a:gd name="connsiteX4" fmla="*/ 40345 w 241833"/>
                <a:gd name="connsiteY4" fmla="*/ 107086 h 210591"/>
                <a:gd name="connsiteX5" fmla="*/ 82890 w 241833"/>
                <a:gd name="connsiteY5" fmla="*/ 151663 h 210591"/>
                <a:gd name="connsiteX6" fmla="*/ 200239 w 241833"/>
                <a:gd name="connsiteY6" fmla="*/ 8535 h 210591"/>
                <a:gd name="connsiteX7" fmla="*/ 233258 w 241833"/>
                <a:gd name="connsiteY7" fmla="*/ 5233 h 210591"/>
                <a:gd name="connsiteX8" fmla="*/ 236560 w 241833"/>
                <a:gd name="connsiteY8" fmla="*/ 38252 h 210591"/>
                <a:gd name="connsiteX9" fmla="*/ 102448 w 241833"/>
                <a:gd name="connsiteY9" fmla="*/ 201828 h 210591"/>
                <a:gd name="connsiteX10" fmla="*/ 85177 w 241833"/>
                <a:gd name="connsiteY10" fmla="*/ 210337 h 210591"/>
                <a:gd name="connsiteX11" fmla="*/ 84287 w 241833"/>
                <a:gd name="connsiteY11" fmla="*/ 210591 h 2105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41833" h="210591">
                  <a:moveTo>
                    <a:pt x="84287" y="210591"/>
                  </a:moveTo>
                  <a:cubicBezTo>
                    <a:pt x="77810" y="210591"/>
                    <a:pt x="71714" y="207924"/>
                    <a:pt x="67269" y="203352"/>
                  </a:cubicBezTo>
                  <a:lnTo>
                    <a:pt x="6436" y="139472"/>
                  </a:lnTo>
                  <a:cubicBezTo>
                    <a:pt x="-2454" y="130073"/>
                    <a:pt x="-2073" y="115214"/>
                    <a:pt x="7198" y="106324"/>
                  </a:cubicBezTo>
                  <a:cubicBezTo>
                    <a:pt x="16596" y="97435"/>
                    <a:pt x="31328" y="97815"/>
                    <a:pt x="40345" y="107086"/>
                  </a:cubicBezTo>
                  <a:lnTo>
                    <a:pt x="82890" y="151663"/>
                  </a:lnTo>
                  <a:lnTo>
                    <a:pt x="200239" y="8535"/>
                  </a:lnTo>
                  <a:cubicBezTo>
                    <a:pt x="208493" y="-1372"/>
                    <a:pt x="223225" y="-2896"/>
                    <a:pt x="233258" y="5233"/>
                  </a:cubicBezTo>
                  <a:cubicBezTo>
                    <a:pt x="243291" y="13487"/>
                    <a:pt x="244689" y="28220"/>
                    <a:pt x="236560" y="38252"/>
                  </a:cubicBezTo>
                  <a:lnTo>
                    <a:pt x="102448" y="201828"/>
                  </a:lnTo>
                  <a:cubicBezTo>
                    <a:pt x="98257" y="207035"/>
                    <a:pt x="91907" y="210084"/>
                    <a:pt x="85177" y="210337"/>
                  </a:cubicBezTo>
                  <a:cubicBezTo>
                    <a:pt x="84795" y="210591"/>
                    <a:pt x="84541" y="210591"/>
                    <a:pt x="84287" y="210591"/>
                  </a:cubicBezTo>
                </a:path>
              </a:pathLst>
            </a:custGeom>
            <a:solidFill>
              <a:srgbClr val="005BAF"/>
            </a:solidFill>
            <a:ln w="12700" cap="flat">
              <a:noFill/>
              <a:prstDash val="solid"/>
              <a:miter/>
            </a:ln>
          </p:spPr>
          <p:txBody>
            <a:bodyPr rtlCol="0" anchor="ctr"/>
            <a:lstStyle/>
            <a:p>
              <a:pPr marL="0" marR="0" lvl="0" indent="0" algn="l" defTabSz="914377" rtl="0" eaLnBrk="1" fontAlgn="auto" latinLnBrk="0" hangingPunct="0">
                <a:lnSpc>
                  <a:spcPct val="90000"/>
                </a:lnSpc>
                <a:spcBef>
                  <a:spcPts val="1688"/>
                </a:spcBef>
                <a:spcAft>
                  <a:spcPts val="0"/>
                </a:spcAft>
                <a:buClrTx/>
                <a:buSzTx/>
                <a:buFontTx/>
                <a:buNone/>
                <a:tabLst/>
                <a:defRPr/>
              </a:pPr>
              <a:endParaRPr kumimoji="0" lang="pt-BR" sz="675" b="0" i="0" u="none" strike="noStrike" kern="0" cap="none" spc="0" normalizeH="0" baseline="0" noProof="0">
                <a:ln>
                  <a:noFill/>
                </a:ln>
                <a:solidFill>
                  <a:srgbClr val="000000"/>
                </a:solidFill>
                <a:effectLst/>
                <a:uLnTx/>
                <a:uFillTx/>
                <a:latin typeface="Arial"/>
                <a:sym typeface="Helvetica Neue"/>
              </a:endParaRPr>
            </a:p>
          </p:txBody>
        </p:sp>
        <p:sp>
          <p:nvSpPr>
            <p:cNvPr id="28" name="Forma Livre 35">
              <a:extLst>
                <a:ext uri="{FF2B5EF4-FFF2-40B4-BE49-F238E27FC236}">
                  <a16:creationId xmlns:a16="http://schemas.microsoft.com/office/drawing/2014/main" id="{EBD179B0-E914-C13D-5476-5FC74CCDD174}"/>
                </a:ext>
              </a:extLst>
            </p:cNvPr>
            <p:cNvSpPr/>
            <p:nvPr/>
          </p:nvSpPr>
          <p:spPr>
            <a:xfrm>
              <a:off x="11711908" y="10281284"/>
              <a:ext cx="551497" cy="551815"/>
            </a:xfrm>
            <a:custGeom>
              <a:avLst/>
              <a:gdLst>
                <a:gd name="connsiteX0" fmla="*/ 275748 w 551497"/>
                <a:gd name="connsiteY0" fmla="*/ 551815 h 551815"/>
                <a:gd name="connsiteX1" fmla="*/ 80676 w 551497"/>
                <a:gd name="connsiteY1" fmla="*/ 471043 h 551815"/>
                <a:gd name="connsiteX2" fmla="*/ 80676 w 551497"/>
                <a:gd name="connsiteY2" fmla="*/ 80772 h 551815"/>
                <a:gd name="connsiteX3" fmla="*/ 275748 w 551497"/>
                <a:gd name="connsiteY3" fmla="*/ 0 h 551815"/>
                <a:gd name="connsiteX4" fmla="*/ 470821 w 551497"/>
                <a:gd name="connsiteY4" fmla="*/ 80772 h 551815"/>
                <a:gd name="connsiteX5" fmla="*/ 470821 w 551497"/>
                <a:gd name="connsiteY5" fmla="*/ 471043 h 551815"/>
                <a:gd name="connsiteX6" fmla="*/ 275748 w 551497"/>
                <a:gd name="connsiteY6" fmla="*/ 551815 h 551815"/>
                <a:gd name="connsiteX7" fmla="*/ 275748 w 551497"/>
                <a:gd name="connsiteY7" fmla="*/ 46736 h 551815"/>
                <a:gd name="connsiteX8" fmla="*/ 113823 w 551497"/>
                <a:gd name="connsiteY8" fmla="*/ 113792 h 551815"/>
                <a:gd name="connsiteX9" fmla="*/ 113823 w 551497"/>
                <a:gd name="connsiteY9" fmla="*/ 437769 h 551815"/>
                <a:gd name="connsiteX10" fmla="*/ 275748 w 551497"/>
                <a:gd name="connsiteY10" fmla="*/ 504825 h 551815"/>
                <a:gd name="connsiteX11" fmla="*/ 437800 w 551497"/>
                <a:gd name="connsiteY11" fmla="*/ 437769 h 551815"/>
                <a:gd name="connsiteX12" fmla="*/ 437800 w 551497"/>
                <a:gd name="connsiteY12" fmla="*/ 113792 h 551815"/>
                <a:gd name="connsiteX13" fmla="*/ 275748 w 551497"/>
                <a:gd name="connsiteY13" fmla="*/ 46736 h 5518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551497" h="551815">
                  <a:moveTo>
                    <a:pt x="275748" y="551815"/>
                  </a:moveTo>
                  <a:cubicBezTo>
                    <a:pt x="201961" y="551815"/>
                    <a:pt x="132747" y="523113"/>
                    <a:pt x="80676" y="471043"/>
                  </a:cubicBezTo>
                  <a:cubicBezTo>
                    <a:pt x="-26892" y="363474"/>
                    <a:pt x="-26892" y="188341"/>
                    <a:pt x="80676" y="80772"/>
                  </a:cubicBezTo>
                  <a:cubicBezTo>
                    <a:pt x="132747" y="28702"/>
                    <a:pt x="202088" y="0"/>
                    <a:pt x="275748" y="0"/>
                  </a:cubicBezTo>
                  <a:cubicBezTo>
                    <a:pt x="349535" y="0"/>
                    <a:pt x="418750" y="28702"/>
                    <a:pt x="470821" y="80772"/>
                  </a:cubicBezTo>
                  <a:cubicBezTo>
                    <a:pt x="578390" y="188341"/>
                    <a:pt x="578390" y="363474"/>
                    <a:pt x="470821" y="471043"/>
                  </a:cubicBezTo>
                  <a:cubicBezTo>
                    <a:pt x="418750" y="522986"/>
                    <a:pt x="349409" y="551815"/>
                    <a:pt x="275748" y="551815"/>
                  </a:cubicBezTo>
                  <a:moveTo>
                    <a:pt x="275748" y="46736"/>
                  </a:moveTo>
                  <a:cubicBezTo>
                    <a:pt x="214535" y="46736"/>
                    <a:pt x="157004" y="70612"/>
                    <a:pt x="113823" y="113792"/>
                  </a:cubicBezTo>
                  <a:cubicBezTo>
                    <a:pt x="24543" y="203073"/>
                    <a:pt x="24543" y="348488"/>
                    <a:pt x="113823" y="437769"/>
                  </a:cubicBezTo>
                  <a:cubicBezTo>
                    <a:pt x="157131" y="481076"/>
                    <a:pt x="214661" y="504825"/>
                    <a:pt x="275748" y="504825"/>
                  </a:cubicBezTo>
                  <a:cubicBezTo>
                    <a:pt x="336962" y="504825"/>
                    <a:pt x="394494" y="480949"/>
                    <a:pt x="437800" y="437769"/>
                  </a:cubicBezTo>
                  <a:cubicBezTo>
                    <a:pt x="527082" y="348488"/>
                    <a:pt x="527082" y="203073"/>
                    <a:pt x="437800" y="113792"/>
                  </a:cubicBezTo>
                  <a:cubicBezTo>
                    <a:pt x="394494" y="70485"/>
                    <a:pt x="336962" y="46736"/>
                    <a:pt x="275748" y="46736"/>
                  </a:cubicBezTo>
                </a:path>
              </a:pathLst>
            </a:custGeom>
            <a:solidFill>
              <a:srgbClr val="005BAF"/>
            </a:solidFill>
            <a:ln w="12700" cap="flat">
              <a:noFill/>
              <a:prstDash val="solid"/>
              <a:miter/>
            </a:ln>
          </p:spPr>
          <p:txBody>
            <a:bodyPr rtlCol="0" anchor="ctr"/>
            <a:lstStyle/>
            <a:p>
              <a:pPr marL="0" marR="0" lvl="0" indent="0" algn="l" defTabSz="914377" rtl="0" eaLnBrk="1" fontAlgn="auto" latinLnBrk="0" hangingPunct="0">
                <a:lnSpc>
                  <a:spcPct val="90000"/>
                </a:lnSpc>
                <a:spcBef>
                  <a:spcPts val="1688"/>
                </a:spcBef>
                <a:spcAft>
                  <a:spcPts val="0"/>
                </a:spcAft>
                <a:buClrTx/>
                <a:buSzTx/>
                <a:buFontTx/>
                <a:buNone/>
                <a:tabLst/>
                <a:defRPr/>
              </a:pPr>
              <a:endParaRPr kumimoji="0" lang="pt-BR" sz="675" b="0" i="0" u="none" strike="noStrike" kern="0" cap="none" spc="0" normalizeH="0" baseline="0" noProof="0">
                <a:ln>
                  <a:noFill/>
                </a:ln>
                <a:solidFill>
                  <a:srgbClr val="000000"/>
                </a:solidFill>
                <a:effectLst/>
                <a:uLnTx/>
                <a:uFillTx/>
                <a:latin typeface="Arial"/>
                <a:sym typeface="Helvetica Neue"/>
              </a:endParaRPr>
            </a:p>
          </p:txBody>
        </p:sp>
      </p:grpSp>
      <p:grpSp>
        <p:nvGrpSpPr>
          <p:cNvPr id="29" name="Agrupar 28">
            <a:extLst>
              <a:ext uri="{FF2B5EF4-FFF2-40B4-BE49-F238E27FC236}">
                <a16:creationId xmlns:a16="http://schemas.microsoft.com/office/drawing/2014/main" id="{FC7A6F79-DFD1-D5F0-F35D-425889CFE512}"/>
              </a:ext>
            </a:extLst>
          </p:cNvPr>
          <p:cNvGrpSpPr/>
          <p:nvPr userDrawn="1"/>
        </p:nvGrpSpPr>
        <p:grpSpPr>
          <a:xfrm>
            <a:off x="8870259" y="167554"/>
            <a:ext cx="258135" cy="4841082"/>
            <a:chOff x="23654022" y="446811"/>
            <a:chExt cx="688359" cy="12909555"/>
          </a:xfrm>
        </p:grpSpPr>
        <p:grpSp>
          <p:nvGrpSpPr>
            <p:cNvPr id="30" name="Grupo">
              <a:extLst>
                <a:ext uri="{FF2B5EF4-FFF2-40B4-BE49-F238E27FC236}">
                  <a16:creationId xmlns:a16="http://schemas.microsoft.com/office/drawing/2014/main" id="{CEAD083A-D2AB-212F-4146-5858D20B22D6}"/>
                </a:ext>
              </a:extLst>
            </p:cNvPr>
            <p:cNvGrpSpPr/>
            <p:nvPr/>
          </p:nvGrpSpPr>
          <p:grpSpPr>
            <a:xfrm rot="16200000">
              <a:off x="18313987" y="7327972"/>
              <a:ext cx="11768659" cy="288129"/>
              <a:chOff x="-1695228" y="6522"/>
              <a:chExt cx="11768658" cy="288128"/>
            </a:xfrm>
          </p:grpSpPr>
          <p:sp>
            <p:nvSpPr>
              <p:cNvPr id="32" name="This information belongs to Embraer and cannot be used or reproduced without written permission from the Company.">
                <a:extLst>
                  <a:ext uri="{FF2B5EF4-FFF2-40B4-BE49-F238E27FC236}">
                    <a16:creationId xmlns:a16="http://schemas.microsoft.com/office/drawing/2014/main" id="{6CC6EACC-C971-89A9-4C2B-38DEA0669101}"/>
                  </a:ext>
                </a:extLst>
              </p:cNvPr>
              <p:cNvSpPr txBox="1"/>
              <p:nvPr/>
            </p:nvSpPr>
            <p:spPr>
              <a:xfrm>
                <a:off x="1071885" y="6522"/>
                <a:ext cx="9001545" cy="282814"/>
              </a:xfrm>
              <a:prstGeom prst="rect">
                <a:avLst/>
              </a:prstGeom>
              <a:noFill/>
              <a:ln w="12700" cap="flat">
                <a:noFill/>
                <a:miter lim="400000"/>
              </a:ln>
              <a:effectLst/>
              <a:extLst>
                <a:ext uri="{C572A759-6A51-4108-AA02-DFA0A04FC94B}">
                  <ma14:wrappingTextBoxFlag xmlns="" xmlns:ma14="http://schemas.microsoft.com/office/mac/drawingml/2011/main" val="1"/>
                </a:ext>
              </a:extLst>
            </p:spPr>
            <p:txBody>
              <a:bodyPr wrap="square" lIns="19050" tIns="19050" rIns="19050" bIns="19050" numCol="1" anchor="ctr">
                <a:spAutoFit/>
              </a:bodyPr>
              <a:lstStyle>
                <a:lvl1pPr>
                  <a:defRPr sz="1300">
                    <a:solidFill>
                      <a:srgbClr val="6E6D6D"/>
                    </a:solidFill>
                    <a:latin typeface="Arial"/>
                    <a:ea typeface="Arial"/>
                    <a:cs typeface="Arial"/>
                    <a:sym typeface="Arial"/>
                  </a:defRPr>
                </a:lvl1pPr>
              </a:lstStyle>
              <a:p>
                <a:r>
                  <a:rPr lang="pt-BR" sz="488"/>
                  <a:t>Esta informação pertence à Embraer e não pode ser usada ou reproduzida sem a autorização por escrito da Empresa.</a:t>
                </a:r>
                <a:endParaRPr sz="488"/>
              </a:p>
            </p:txBody>
          </p:sp>
          <p:sp>
            <p:nvSpPr>
              <p:cNvPr id="33" name="Linha">
                <a:extLst>
                  <a:ext uri="{FF2B5EF4-FFF2-40B4-BE49-F238E27FC236}">
                    <a16:creationId xmlns:a16="http://schemas.microsoft.com/office/drawing/2014/main" id="{1B1C8CB5-B25D-ABD0-635A-8DEA03701EEB}"/>
                  </a:ext>
                </a:extLst>
              </p:cNvPr>
              <p:cNvSpPr/>
              <p:nvPr/>
            </p:nvSpPr>
            <p:spPr>
              <a:xfrm flipV="1">
                <a:off x="898999" y="21128"/>
                <a:ext cx="83625" cy="273522"/>
              </a:xfrm>
              <a:prstGeom prst="line">
                <a:avLst/>
              </a:prstGeom>
              <a:noFill/>
              <a:ln w="9525" cap="flat">
                <a:solidFill>
                  <a:srgbClr val="100690"/>
                </a:solidFill>
                <a:prstDash val="solid"/>
                <a:miter lim="400000"/>
              </a:ln>
              <a:effectLst/>
            </p:spPr>
            <p:txBody>
              <a:bodyPr wrap="square" lIns="19050" tIns="19050" rIns="19050" bIns="19050" numCol="1" anchor="ctr">
                <a:noAutofit/>
              </a:bodyPr>
              <a:lstStyle/>
              <a:p>
                <a:endParaRPr sz="675"/>
              </a:p>
            </p:txBody>
          </p:sp>
          <p:sp>
            <p:nvSpPr>
              <p:cNvPr id="34" name="This information belongs to Embraer and cannot be used or reproduced without written permission from the Company.">
                <a:extLst>
                  <a:ext uri="{FF2B5EF4-FFF2-40B4-BE49-F238E27FC236}">
                    <a16:creationId xmlns:a16="http://schemas.microsoft.com/office/drawing/2014/main" id="{7CFAEC2A-F953-E16B-7B58-ADCDBCA07DF3}"/>
                  </a:ext>
                </a:extLst>
              </p:cNvPr>
              <p:cNvSpPr txBox="1"/>
              <p:nvPr/>
            </p:nvSpPr>
            <p:spPr>
              <a:xfrm>
                <a:off x="-1695228" y="6558"/>
                <a:ext cx="2621118" cy="282812"/>
              </a:xfrm>
              <a:prstGeom prst="rect">
                <a:avLst/>
              </a:prstGeom>
              <a:noFill/>
              <a:ln w="12700" cap="flat">
                <a:noFill/>
                <a:miter lim="400000"/>
              </a:ln>
              <a:effectLst/>
              <a:extLst>
                <a:ext uri="{C572A759-6A51-4108-AA02-DFA0A04FC94B}">
                  <ma14:wrappingTextBoxFlag xmlns="" xmlns:ma14="http://schemas.microsoft.com/office/mac/drawingml/2011/main" val="1"/>
                </a:ext>
              </a:extLst>
            </p:spPr>
            <p:txBody>
              <a:bodyPr wrap="square" lIns="19050" tIns="19050" rIns="19050" bIns="19050" numCol="1" anchor="ctr">
                <a:spAutoFit/>
              </a:bodyPr>
              <a:lstStyle>
                <a:lvl1pPr>
                  <a:defRPr sz="1300">
                    <a:solidFill>
                      <a:srgbClr val="6E6D6D"/>
                    </a:solidFill>
                    <a:latin typeface="Arial"/>
                    <a:ea typeface="Arial"/>
                    <a:cs typeface="Arial"/>
                    <a:sym typeface="Arial"/>
                  </a:defRPr>
                </a:lvl1pPr>
              </a:lstStyle>
              <a:p>
                <a:r>
                  <a:rPr lang="en-US" sz="488"/>
                  <a:t>INFORMAÇÃO CONFIDENCIAL</a:t>
                </a:r>
                <a:endParaRPr sz="488"/>
              </a:p>
            </p:txBody>
          </p:sp>
        </p:grpSp>
        <p:sp>
          <p:nvSpPr>
            <p:cNvPr id="31" name="Forma Livre: Forma 61">
              <a:extLst>
                <a:ext uri="{FF2B5EF4-FFF2-40B4-BE49-F238E27FC236}">
                  <a16:creationId xmlns:a16="http://schemas.microsoft.com/office/drawing/2014/main" id="{C7936488-0F06-AF88-3DAD-8877C8ECCF69}"/>
                </a:ext>
              </a:extLst>
            </p:cNvPr>
            <p:cNvSpPr/>
            <p:nvPr/>
          </p:nvSpPr>
          <p:spPr>
            <a:xfrm flipH="1">
              <a:off x="23654022" y="446811"/>
              <a:ext cx="359396" cy="359346"/>
            </a:xfrm>
            <a:custGeom>
              <a:avLst/>
              <a:gdLst/>
              <a:ahLst/>
              <a:cxnLst>
                <a:cxn ang="0">
                  <a:pos x="wd2" y="hd2"/>
                </a:cxn>
                <a:cxn ang="5400000">
                  <a:pos x="wd2" y="hd2"/>
                </a:cxn>
                <a:cxn ang="10800000">
                  <a:pos x="wd2" y="hd2"/>
                </a:cxn>
                <a:cxn ang="16200000">
                  <a:pos x="wd2" y="hd2"/>
                </a:cxn>
              </a:cxnLst>
              <a:rect l="0" t="0" r="r" b="b"/>
              <a:pathLst>
                <a:path w="21600" h="21600" extrusionOk="0">
                  <a:moveTo>
                    <a:pt x="17278" y="0"/>
                  </a:moveTo>
                  <a:lnTo>
                    <a:pt x="4322" y="9935"/>
                  </a:lnTo>
                  <a:lnTo>
                    <a:pt x="1728" y="9935"/>
                  </a:lnTo>
                  <a:lnTo>
                    <a:pt x="0" y="11665"/>
                  </a:lnTo>
                  <a:lnTo>
                    <a:pt x="4322" y="11665"/>
                  </a:lnTo>
                  <a:lnTo>
                    <a:pt x="17278" y="21600"/>
                  </a:lnTo>
                  <a:lnTo>
                    <a:pt x="21600" y="21600"/>
                  </a:lnTo>
                  <a:lnTo>
                    <a:pt x="12961" y="11665"/>
                  </a:lnTo>
                  <a:lnTo>
                    <a:pt x="21559" y="11665"/>
                  </a:lnTo>
                  <a:lnTo>
                    <a:pt x="21559" y="9935"/>
                  </a:lnTo>
                  <a:lnTo>
                    <a:pt x="12961" y="9935"/>
                  </a:lnTo>
                  <a:lnTo>
                    <a:pt x="21600" y="0"/>
                  </a:lnTo>
                  <a:close/>
                </a:path>
              </a:pathLst>
            </a:custGeom>
            <a:solidFill>
              <a:srgbClr val="100690"/>
            </a:solidFill>
            <a:ln w="12700" cap="flat">
              <a:noFill/>
              <a:miter lim="400000"/>
            </a:ln>
            <a:effectLst/>
          </p:spPr>
          <p:txBody>
            <a:bodyPr wrap="square" lIns="17145" tIns="17145" rIns="17145" bIns="17145" numCol="1" anchor="ctr">
              <a:noAutofit/>
            </a:bodyPr>
            <a:lstStyle/>
            <a:p>
              <a:pPr>
                <a:defRPr>
                  <a:solidFill>
                    <a:srgbClr val="100690"/>
                  </a:solidFill>
                  <a:latin typeface="GT America Condensed Regular"/>
                  <a:ea typeface="GT America Condensed Regular"/>
                  <a:cs typeface="GT America Condensed Regular"/>
                  <a:sym typeface="GT America Condensed Regular"/>
                </a:defRPr>
              </a:pPr>
              <a:endParaRPr sz="675"/>
            </a:p>
          </p:txBody>
        </p:sp>
      </p:grpSp>
      <p:sp>
        <p:nvSpPr>
          <p:cNvPr id="35" name="Espaço Reservado para Texto 34">
            <a:extLst>
              <a:ext uri="{FF2B5EF4-FFF2-40B4-BE49-F238E27FC236}">
                <a16:creationId xmlns:a16="http://schemas.microsoft.com/office/drawing/2014/main" id="{D84D39F6-42AD-5ACA-C0D7-9C88BD6C4031}"/>
              </a:ext>
            </a:extLst>
          </p:cNvPr>
          <p:cNvSpPr>
            <a:spLocks noGrp="1"/>
          </p:cNvSpPr>
          <p:nvPr>
            <p:ph type="body" sz="quarter" idx="10" hasCustomPrompt="1"/>
          </p:nvPr>
        </p:nvSpPr>
        <p:spPr>
          <a:xfrm>
            <a:off x="896570" y="860302"/>
            <a:ext cx="6870914" cy="639763"/>
          </a:xfrm>
          <a:prstGeom prst="rect">
            <a:avLst/>
          </a:prstGeom>
        </p:spPr>
        <p:txBody>
          <a:bodyPr/>
          <a:lstStyle>
            <a:lvl1pPr marL="0" marR="0" indent="0" algn="l" defTabSz="914377" rtl="0" fontAlgn="auto" latinLnBrk="0" hangingPunct="0">
              <a:lnSpc>
                <a:spcPct val="90000"/>
              </a:lnSpc>
              <a:spcBef>
                <a:spcPts val="1688"/>
              </a:spcBef>
              <a:spcAft>
                <a:spcPts val="0"/>
              </a:spcAft>
              <a:buClrTx/>
              <a:buSzTx/>
              <a:buFontTx/>
              <a:buNone/>
              <a:tabLst/>
              <a:defRPr kumimoji="0" lang="pt-BR" sz="4538" b="1" i="0" u="none" strike="noStrike" cap="all" spc="0" normalizeH="0" baseline="0" dirty="0" smtClean="0">
                <a:ln>
                  <a:noFill/>
                </a:ln>
                <a:solidFill>
                  <a:srgbClr val="100690"/>
                </a:solidFill>
                <a:effectLst/>
                <a:uFillTx/>
                <a:latin typeface="Arial Narrow"/>
                <a:ea typeface="Arial Narrow"/>
                <a:cs typeface="Arial Narrow"/>
                <a:sym typeface="Arial Narrow"/>
              </a:defRPr>
            </a:lvl1pPr>
          </a:lstStyle>
          <a:p>
            <a:pPr lvl="0"/>
            <a:r>
              <a:rPr lang="pt-BR" dirty="0"/>
              <a:t>One-line </a:t>
            </a:r>
            <a:r>
              <a:rPr lang="pt-BR" dirty="0" err="1"/>
              <a:t>title</a:t>
            </a:r>
            <a:r>
              <a:rPr lang="pt-BR" dirty="0"/>
              <a:t> </a:t>
            </a:r>
            <a:r>
              <a:rPr lang="pt-BR" dirty="0" err="1"/>
              <a:t>template</a:t>
            </a:r>
            <a:endParaRPr lang="pt-BR" dirty="0"/>
          </a:p>
          <a:p>
            <a:pPr lvl="0"/>
            <a:endParaRPr lang="pt-BR" dirty="0"/>
          </a:p>
          <a:p>
            <a:pPr lvl="0"/>
            <a:endParaRPr lang="pt-BR" dirty="0"/>
          </a:p>
        </p:txBody>
      </p:sp>
      <p:sp>
        <p:nvSpPr>
          <p:cNvPr id="36" name="Espaço Reservado para Texto 24">
            <a:extLst>
              <a:ext uri="{FF2B5EF4-FFF2-40B4-BE49-F238E27FC236}">
                <a16:creationId xmlns:a16="http://schemas.microsoft.com/office/drawing/2014/main" id="{926195C8-0B15-1322-59A6-FD5E24E59426}"/>
              </a:ext>
            </a:extLst>
          </p:cNvPr>
          <p:cNvSpPr>
            <a:spLocks noGrp="1"/>
          </p:cNvSpPr>
          <p:nvPr>
            <p:ph type="body" sz="quarter" idx="12" hasCustomPrompt="1"/>
          </p:nvPr>
        </p:nvSpPr>
        <p:spPr>
          <a:xfrm>
            <a:off x="916069" y="1947689"/>
            <a:ext cx="2992342" cy="2254692"/>
          </a:xfrm>
          <a:prstGeom prst="rect">
            <a:avLst/>
          </a:prstGeom>
        </p:spPr>
        <p:txBody>
          <a:bodyPr/>
          <a:lstStyle>
            <a:lvl1pPr marL="0" marR="0" indent="0" algn="l" defTabSz="914377" rtl="0" fontAlgn="auto" latinLnBrk="0" hangingPunct="0">
              <a:lnSpc>
                <a:spcPct val="120000"/>
              </a:lnSpc>
              <a:spcBef>
                <a:spcPts val="1688"/>
              </a:spcBef>
              <a:spcAft>
                <a:spcPts val="0"/>
              </a:spcAft>
              <a:buClrTx/>
              <a:buSzTx/>
              <a:buFontTx/>
              <a:buNone/>
              <a:tabLst/>
              <a:defRPr kumimoji="0" lang="pt-BR" sz="1000" b="0" i="0" u="none" strike="noStrike" cap="none" spc="0" normalizeH="0" baseline="0" dirty="0" smtClean="0">
                <a:ln>
                  <a:noFill/>
                </a:ln>
                <a:solidFill>
                  <a:srgbClr val="808080"/>
                </a:solidFill>
                <a:effectLst/>
                <a:uFillTx/>
                <a:latin typeface="Arial"/>
                <a:ea typeface="Arial"/>
                <a:cs typeface="Arial"/>
                <a:sym typeface="Arial"/>
              </a:defRPr>
            </a:lvl1pPr>
          </a:lstStyle>
          <a:p>
            <a:pPr lvl="0"/>
            <a:r>
              <a:rPr lang="pt-BR"/>
              <a:t>Lorem ipsum </a:t>
            </a:r>
            <a:r>
              <a:rPr lang="pt-BR" err="1"/>
              <a:t>dolor</a:t>
            </a:r>
            <a:r>
              <a:rPr lang="pt-BR"/>
              <a:t> </a:t>
            </a:r>
            <a:r>
              <a:rPr lang="pt-BR" err="1"/>
              <a:t>sit</a:t>
            </a:r>
            <a:r>
              <a:rPr lang="pt-BR"/>
              <a:t> </a:t>
            </a:r>
            <a:r>
              <a:rPr lang="pt-BR" err="1"/>
              <a:t>amet</a:t>
            </a:r>
            <a:r>
              <a:rPr lang="pt-BR"/>
              <a:t>, </a:t>
            </a:r>
            <a:r>
              <a:rPr lang="pt-BR" err="1"/>
              <a:t>consectetur</a:t>
            </a:r>
            <a:r>
              <a:rPr lang="pt-BR"/>
              <a:t> </a:t>
            </a:r>
            <a:r>
              <a:rPr lang="pt-BR" err="1"/>
              <a:t>adipiscing</a:t>
            </a:r>
            <a:r>
              <a:rPr lang="pt-BR"/>
              <a:t> </a:t>
            </a:r>
            <a:r>
              <a:rPr lang="pt-BR" err="1"/>
              <a:t>elit</a:t>
            </a:r>
            <a:r>
              <a:rPr lang="pt-BR"/>
              <a:t>, </a:t>
            </a:r>
            <a:r>
              <a:rPr lang="pt-BR" err="1"/>
              <a:t>sed</a:t>
            </a:r>
            <a:r>
              <a:rPr lang="pt-BR"/>
              <a:t> do </a:t>
            </a:r>
            <a:r>
              <a:rPr lang="pt-BR" err="1"/>
              <a:t>eiusmod</a:t>
            </a:r>
            <a:r>
              <a:rPr lang="pt-BR"/>
              <a:t> </a:t>
            </a:r>
            <a:r>
              <a:rPr lang="pt-BR" err="1"/>
              <a:t>tempor</a:t>
            </a:r>
            <a:r>
              <a:rPr lang="pt-BR"/>
              <a:t> </a:t>
            </a:r>
            <a:r>
              <a:rPr lang="pt-BR" err="1"/>
              <a:t>incididunt</a:t>
            </a:r>
            <a:r>
              <a:rPr lang="pt-BR"/>
              <a:t> ut labore et </a:t>
            </a:r>
            <a:r>
              <a:rPr lang="pt-BR" err="1"/>
              <a:t>dolore</a:t>
            </a:r>
            <a:r>
              <a:rPr lang="pt-BR"/>
              <a:t> magna </a:t>
            </a:r>
            <a:r>
              <a:rPr lang="pt-BR" err="1"/>
              <a:t>aliqua</a:t>
            </a:r>
            <a:r>
              <a:rPr lang="pt-BR"/>
              <a:t>. Ut </a:t>
            </a:r>
            <a:r>
              <a:rPr lang="pt-BR" err="1"/>
              <a:t>enim</a:t>
            </a:r>
            <a:r>
              <a:rPr lang="pt-BR"/>
              <a:t> ad </a:t>
            </a:r>
            <a:r>
              <a:rPr lang="pt-BR" err="1"/>
              <a:t>minim</a:t>
            </a:r>
            <a:r>
              <a:rPr lang="pt-BR"/>
              <a:t> </a:t>
            </a:r>
            <a:r>
              <a:rPr lang="pt-BR" err="1"/>
              <a:t>veniam</a:t>
            </a:r>
            <a:r>
              <a:rPr lang="pt-BR"/>
              <a:t>, quis </a:t>
            </a:r>
            <a:r>
              <a:rPr lang="pt-BR" err="1"/>
              <a:t>nostrud</a:t>
            </a:r>
            <a:r>
              <a:rPr lang="pt-BR"/>
              <a:t> </a:t>
            </a:r>
            <a:r>
              <a:rPr lang="pt-BR" err="1"/>
              <a:t>exercitation</a:t>
            </a:r>
            <a:r>
              <a:rPr lang="pt-BR"/>
              <a:t> </a:t>
            </a:r>
            <a:r>
              <a:rPr lang="pt-BR" err="1"/>
              <a:t>ullamco</a:t>
            </a:r>
            <a:r>
              <a:rPr lang="pt-BR"/>
              <a:t> </a:t>
            </a:r>
            <a:r>
              <a:rPr lang="pt-BR" err="1"/>
              <a:t>laboris</a:t>
            </a:r>
            <a:r>
              <a:rPr lang="pt-BR"/>
              <a:t> </a:t>
            </a:r>
            <a:r>
              <a:rPr lang="pt-BR" err="1"/>
              <a:t>nisi</a:t>
            </a:r>
            <a:r>
              <a:rPr lang="pt-BR"/>
              <a:t> ut </a:t>
            </a:r>
            <a:r>
              <a:rPr lang="pt-BR" err="1"/>
              <a:t>aliquip</a:t>
            </a:r>
            <a:r>
              <a:rPr lang="pt-BR"/>
              <a:t> </a:t>
            </a:r>
            <a:r>
              <a:rPr lang="pt-BR" err="1"/>
              <a:t>ex</a:t>
            </a:r>
            <a:r>
              <a:rPr lang="pt-BR"/>
              <a:t> </a:t>
            </a:r>
            <a:r>
              <a:rPr lang="pt-BR" err="1"/>
              <a:t>ea</a:t>
            </a:r>
            <a:r>
              <a:rPr lang="pt-BR"/>
              <a:t> </a:t>
            </a:r>
            <a:r>
              <a:rPr lang="pt-BR" err="1"/>
              <a:t>commodo</a:t>
            </a:r>
            <a:r>
              <a:rPr lang="pt-BR"/>
              <a:t> </a:t>
            </a:r>
            <a:r>
              <a:rPr lang="pt-BR" err="1"/>
              <a:t>consequat</a:t>
            </a:r>
            <a:r>
              <a:rPr lang="pt-BR"/>
              <a:t>. </a:t>
            </a:r>
            <a:r>
              <a:rPr lang="pt-BR" err="1"/>
              <a:t>Duis</a:t>
            </a:r>
            <a:r>
              <a:rPr lang="pt-BR"/>
              <a:t> </a:t>
            </a:r>
            <a:r>
              <a:rPr lang="pt-BR" err="1"/>
              <a:t>aute</a:t>
            </a:r>
            <a:r>
              <a:rPr lang="pt-BR"/>
              <a:t> </a:t>
            </a:r>
            <a:r>
              <a:rPr lang="pt-BR" err="1"/>
              <a:t>irure</a:t>
            </a:r>
            <a:r>
              <a:rPr lang="pt-BR"/>
              <a:t> </a:t>
            </a:r>
            <a:r>
              <a:rPr lang="pt-BR" err="1"/>
              <a:t>dolor</a:t>
            </a:r>
            <a:r>
              <a:rPr lang="pt-BR"/>
              <a:t> in </a:t>
            </a:r>
            <a:r>
              <a:rPr lang="pt-BR" err="1"/>
              <a:t>reprehenderit</a:t>
            </a:r>
            <a:r>
              <a:rPr lang="pt-BR"/>
              <a:t> in </a:t>
            </a:r>
            <a:r>
              <a:rPr lang="pt-BR" err="1"/>
              <a:t>voluptate</a:t>
            </a:r>
            <a:r>
              <a:rPr lang="pt-BR"/>
              <a:t> </a:t>
            </a:r>
            <a:r>
              <a:rPr lang="pt-BR" err="1"/>
              <a:t>velit</a:t>
            </a:r>
            <a:r>
              <a:rPr lang="pt-BR"/>
              <a:t> esse </a:t>
            </a:r>
            <a:r>
              <a:rPr lang="pt-BR" err="1"/>
              <a:t>cillum</a:t>
            </a:r>
            <a:r>
              <a:rPr lang="pt-BR"/>
              <a:t> </a:t>
            </a:r>
            <a:r>
              <a:rPr lang="pt-BR" err="1"/>
              <a:t>dolore</a:t>
            </a:r>
            <a:r>
              <a:rPr lang="pt-BR"/>
              <a:t> eu </a:t>
            </a:r>
            <a:r>
              <a:rPr lang="pt-BR" err="1"/>
              <a:t>fugiat</a:t>
            </a:r>
            <a:r>
              <a:rPr lang="pt-BR"/>
              <a:t> </a:t>
            </a:r>
            <a:r>
              <a:rPr lang="pt-BR" err="1"/>
              <a:t>nulla</a:t>
            </a:r>
            <a:r>
              <a:rPr lang="pt-BR"/>
              <a:t> </a:t>
            </a:r>
            <a:r>
              <a:rPr lang="pt-BR" err="1"/>
              <a:t>pariatur</a:t>
            </a:r>
            <a:r>
              <a:rPr lang="pt-BR"/>
              <a:t>. </a:t>
            </a:r>
            <a:r>
              <a:rPr lang="pt-BR" err="1"/>
              <a:t>Excepteur</a:t>
            </a:r>
            <a:r>
              <a:rPr lang="pt-BR"/>
              <a:t> </a:t>
            </a:r>
            <a:r>
              <a:rPr lang="pt-BR" err="1"/>
              <a:t>sint</a:t>
            </a:r>
            <a:r>
              <a:rPr lang="pt-BR"/>
              <a:t> </a:t>
            </a:r>
            <a:r>
              <a:rPr lang="pt-BR" err="1"/>
              <a:t>occaecat</a:t>
            </a:r>
            <a:r>
              <a:rPr lang="pt-BR"/>
              <a:t> </a:t>
            </a:r>
            <a:r>
              <a:rPr lang="pt-BR" err="1"/>
              <a:t>cupidatat</a:t>
            </a:r>
            <a:r>
              <a:rPr lang="pt-BR"/>
              <a:t> non </a:t>
            </a:r>
            <a:r>
              <a:rPr lang="pt-BR" err="1"/>
              <a:t>proident</a:t>
            </a:r>
            <a:r>
              <a:rPr lang="pt-BR"/>
              <a:t>, sunt in culpa </a:t>
            </a:r>
            <a:r>
              <a:rPr lang="pt-BR" err="1"/>
              <a:t>qui</a:t>
            </a:r>
            <a:r>
              <a:rPr lang="pt-BR"/>
              <a:t> </a:t>
            </a:r>
            <a:r>
              <a:rPr lang="pt-BR" err="1"/>
              <a:t>officia</a:t>
            </a:r>
            <a:r>
              <a:rPr lang="pt-BR"/>
              <a:t> </a:t>
            </a:r>
            <a:r>
              <a:rPr lang="pt-BR" err="1"/>
              <a:t>deserunt</a:t>
            </a:r>
            <a:r>
              <a:rPr lang="pt-BR"/>
              <a:t> </a:t>
            </a:r>
            <a:r>
              <a:rPr lang="pt-BR" err="1"/>
              <a:t>mollit</a:t>
            </a:r>
            <a:r>
              <a:rPr lang="pt-BR"/>
              <a:t> </a:t>
            </a:r>
            <a:r>
              <a:rPr lang="pt-BR" err="1"/>
              <a:t>anim</a:t>
            </a:r>
            <a:r>
              <a:rPr lang="pt-BR"/>
              <a:t> id est </a:t>
            </a:r>
            <a:r>
              <a:rPr lang="pt-BR" err="1"/>
              <a:t>laborum</a:t>
            </a:r>
            <a:r>
              <a:rPr lang="pt-BR"/>
              <a:t>. Lorem ipsum </a:t>
            </a:r>
            <a:r>
              <a:rPr lang="pt-BR" err="1"/>
              <a:t>dolor</a:t>
            </a:r>
            <a:r>
              <a:rPr lang="pt-BR"/>
              <a:t> </a:t>
            </a:r>
            <a:r>
              <a:rPr lang="pt-BR" err="1"/>
              <a:t>sit</a:t>
            </a:r>
            <a:r>
              <a:rPr lang="pt-BR"/>
              <a:t> </a:t>
            </a:r>
            <a:r>
              <a:rPr lang="pt-BR" err="1"/>
              <a:t>amet</a:t>
            </a:r>
            <a:r>
              <a:rPr lang="pt-BR"/>
              <a:t>, </a:t>
            </a:r>
            <a:r>
              <a:rPr lang="pt-BR" err="1"/>
              <a:t>consectetur</a:t>
            </a:r>
            <a:r>
              <a:rPr lang="pt-BR"/>
              <a:t> </a:t>
            </a:r>
            <a:r>
              <a:rPr lang="pt-BR" err="1"/>
              <a:t>adipiscing</a:t>
            </a:r>
            <a:r>
              <a:rPr lang="pt-BR"/>
              <a:t> </a:t>
            </a:r>
            <a:r>
              <a:rPr lang="pt-BR" err="1"/>
              <a:t>elit</a:t>
            </a:r>
            <a:r>
              <a:rPr lang="pt-BR"/>
              <a:t>, </a:t>
            </a:r>
            <a:r>
              <a:rPr lang="pt-BR" err="1"/>
              <a:t>sed</a:t>
            </a:r>
            <a:r>
              <a:rPr lang="pt-BR"/>
              <a:t> do </a:t>
            </a:r>
            <a:r>
              <a:rPr lang="pt-BR" err="1"/>
              <a:t>eiusmod</a:t>
            </a:r>
            <a:r>
              <a:rPr lang="pt-BR"/>
              <a:t> </a:t>
            </a:r>
            <a:r>
              <a:rPr lang="pt-BR" err="1"/>
              <a:t>tempor</a:t>
            </a:r>
            <a:r>
              <a:rPr lang="pt-BR"/>
              <a:t> </a:t>
            </a:r>
            <a:r>
              <a:rPr lang="pt-BR" err="1"/>
              <a:t>incididunt</a:t>
            </a:r>
            <a:r>
              <a:rPr lang="pt-BR"/>
              <a:t> ut labore et </a:t>
            </a:r>
            <a:r>
              <a:rPr lang="pt-BR" err="1"/>
              <a:t>dolore</a:t>
            </a:r>
            <a:r>
              <a:rPr lang="pt-BR"/>
              <a:t> magna </a:t>
            </a:r>
            <a:r>
              <a:rPr lang="pt-BR" err="1"/>
              <a:t>aliqua</a:t>
            </a:r>
            <a:r>
              <a:rPr lang="pt-BR"/>
              <a:t>.</a:t>
            </a:r>
          </a:p>
        </p:txBody>
      </p:sp>
    </p:spTree>
    <p:extLst>
      <p:ext uri="{BB962C8B-B14F-4D97-AF65-F5344CB8AC3E}">
        <p14:creationId xmlns:p14="http://schemas.microsoft.com/office/powerpoint/2010/main" val="1021434891"/>
      </p:ext>
    </p:extLst>
  </p:cSld>
  <p:clrMapOvr>
    <a:masterClrMapping/>
  </p:clrMapOvr>
</p:sldLayout>
</file>

<file path=ppt/slideLayouts/slideLayout45.xml><?xml version="1.0" encoding="utf-8"?>
<p:sldLayout xmlns:a="http://schemas.openxmlformats.org/drawingml/2006/main" xmlns:r="http://schemas.openxmlformats.org/officeDocument/2006/relationships" xmlns:p="http://schemas.openxmlformats.org/presentationml/2006/main" preserve="1" userDrawn="1">
  <p:cSld name="Slide de Título">
    <p:spTree>
      <p:nvGrpSpPr>
        <p:cNvPr id="1" name=""/>
        <p:cNvGrpSpPr/>
        <p:nvPr/>
      </p:nvGrpSpPr>
      <p:grpSpPr>
        <a:xfrm>
          <a:off x="0" y="0"/>
          <a:ext cx="0" cy="0"/>
          <a:chOff x="0" y="0"/>
          <a:chExt cx="0" cy="0"/>
        </a:xfrm>
      </p:grpSpPr>
      <p:sp>
        <p:nvSpPr>
          <p:cNvPr id="7" name="01. Lorem ipsum…">
            <a:extLst>
              <a:ext uri="{FF2B5EF4-FFF2-40B4-BE49-F238E27FC236}">
                <a16:creationId xmlns:a16="http://schemas.microsoft.com/office/drawing/2014/main" id="{5F2CE9DC-EC32-F931-F317-830BEFC2C682}"/>
              </a:ext>
            </a:extLst>
          </p:cNvPr>
          <p:cNvSpPr txBox="1"/>
          <p:nvPr userDrawn="1"/>
        </p:nvSpPr>
        <p:spPr>
          <a:xfrm>
            <a:off x="2820092" y="2174695"/>
            <a:ext cx="1829665" cy="715260"/>
          </a:xfrm>
          <a:prstGeom prst="rect">
            <a:avLst/>
          </a:prstGeom>
          <a:ln w="12700">
            <a:miter lim="400000"/>
          </a:ln>
          <a:extLst>
            <a:ext uri="{C572A759-6A51-4108-AA02-DFA0A04FC94B}">
              <ma14:wrappingTextBoxFlag xmlns="" xmlns:ma14="http://schemas.microsoft.com/office/mac/drawingml/2011/main" val="1"/>
            </a:ext>
          </a:extLst>
        </p:spPr>
        <p:txBody>
          <a:bodyPr wrap="square" lIns="19050" tIns="19050" rIns="19050" bIns="19050">
            <a:spAutoFit/>
          </a:bodyPr>
          <a:lstStyle/>
          <a:p>
            <a:pPr>
              <a:lnSpc>
                <a:spcPct val="50000"/>
              </a:lnSpc>
              <a:defRPr sz="2500">
                <a:solidFill>
                  <a:srgbClr val="061636"/>
                </a:solidFill>
                <a:latin typeface="Arial"/>
                <a:ea typeface="Arial"/>
                <a:cs typeface="Arial"/>
                <a:sym typeface="Arial"/>
              </a:defRPr>
            </a:pPr>
            <a:r>
              <a:rPr sz="1000">
                <a:solidFill>
                  <a:srgbClr val="5C6C74"/>
                </a:solidFill>
                <a:latin typeface="Arial"/>
                <a:cs typeface="Arial"/>
              </a:rPr>
              <a:t>01. Lorem ipsum</a:t>
            </a:r>
          </a:p>
          <a:p>
            <a:pPr>
              <a:lnSpc>
                <a:spcPct val="50000"/>
              </a:lnSpc>
              <a:defRPr sz="2500">
                <a:solidFill>
                  <a:srgbClr val="061636"/>
                </a:solidFill>
                <a:latin typeface="Arial"/>
                <a:ea typeface="Arial"/>
                <a:cs typeface="Arial"/>
                <a:sym typeface="Arial"/>
              </a:defRPr>
            </a:pPr>
            <a:r>
              <a:rPr sz="1000">
                <a:solidFill>
                  <a:srgbClr val="5C6C74"/>
                </a:solidFill>
                <a:latin typeface="Arial"/>
                <a:cs typeface="Arial"/>
              </a:rPr>
              <a:t>02. Lorem ipsum dolor sit </a:t>
            </a:r>
            <a:r>
              <a:rPr sz="1000" err="1">
                <a:solidFill>
                  <a:srgbClr val="5C6C74"/>
                </a:solidFill>
                <a:latin typeface="Arial"/>
                <a:cs typeface="Arial"/>
              </a:rPr>
              <a:t>amet</a:t>
            </a:r>
            <a:endParaRPr sz="1000">
              <a:solidFill>
                <a:srgbClr val="5C6C74"/>
              </a:solidFill>
              <a:latin typeface="Arial"/>
              <a:cs typeface="Arial"/>
            </a:endParaRPr>
          </a:p>
          <a:p>
            <a:pPr>
              <a:lnSpc>
                <a:spcPct val="50000"/>
              </a:lnSpc>
              <a:defRPr sz="2500">
                <a:solidFill>
                  <a:srgbClr val="061636"/>
                </a:solidFill>
                <a:latin typeface="Arial"/>
                <a:ea typeface="Arial"/>
                <a:cs typeface="Arial"/>
                <a:sym typeface="Arial"/>
              </a:defRPr>
            </a:pPr>
            <a:r>
              <a:rPr sz="1000">
                <a:solidFill>
                  <a:srgbClr val="5C6C74"/>
                </a:solidFill>
                <a:latin typeface="Arial"/>
                <a:cs typeface="Arial"/>
              </a:rPr>
              <a:t>03. Lorem ipsum dolor sit</a:t>
            </a:r>
          </a:p>
        </p:txBody>
      </p:sp>
      <p:sp>
        <p:nvSpPr>
          <p:cNvPr id="8" name="04. Lorem ipsum…">
            <a:extLst>
              <a:ext uri="{FF2B5EF4-FFF2-40B4-BE49-F238E27FC236}">
                <a16:creationId xmlns:a16="http://schemas.microsoft.com/office/drawing/2014/main" id="{8598B290-74F5-0270-280F-92EB4BA65832}"/>
              </a:ext>
            </a:extLst>
          </p:cNvPr>
          <p:cNvSpPr txBox="1"/>
          <p:nvPr userDrawn="1"/>
        </p:nvSpPr>
        <p:spPr>
          <a:xfrm>
            <a:off x="4850505" y="2174695"/>
            <a:ext cx="1829665" cy="715260"/>
          </a:xfrm>
          <a:prstGeom prst="rect">
            <a:avLst/>
          </a:prstGeom>
          <a:ln w="12700">
            <a:miter lim="400000"/>
          </a:ln>
          <a:extLst>
            <a:ext uri="{C572A759-6A51-4108-AA02-DFA0A04FC94B}">
              <ma14:wrappingTextBoxFlag xmlns="" xmlns:ma14="http://schemas.microsoft.com/office/mac/drawingml/2011/main" val="1"/>
            </a:ext>
          </a:extLst>
        </p:spPr>
        <p:txBody>
          <a:bodyPr wrap="square" lIns="19050" tIns="19050" rIns="19050" bIns="19050">
            <a:spAutoFit/>
          </a:bodyPr>
          <a:lstStyle/>
          <a:p>
            <a:pPr>
              <a:lnSpc>
                <a:spcPct val="50000"/>
              </a:lnSpc>
              <a:defRPr sz="2500">
                <a:solidFill>
                  <a:srgbClr val="061636"/>
                </a:solidFill>
                <a:latin typeface="Arial"/>
                <a:ea typeface="Arial"/>
                <a:cs typeface="Arial"/>
                <a:sym typeface="Arial"/>
              </a:defRPr>
            </a:pPr>
            <a:r>
              <a:rPr sz="1000">
                <a:solidFill>
                  <a:srgbClr val="5C6C74"/>
                </a:solidFill>
                <a:latin typeface="Arial"/>
                <a:cs typeface="Arial"/>
              </a:rPr>
              <a:t>04. Lorem ipsum</a:t>
            </a:r>
          </a:p>
          <a:p>
            <a:pPr>
              <a:lnSpc>
                <a:spcPct val="50000"/>
              </a:lnSpc>
              <a:defRPr sz="2500">
                <a:solidFill>
                  <a:srgbClr val="061636"/>
                </a:solidFill>
                <a:latin typeface="Arial"/>
                <a:ea typeface="Arial"/>
                <a:cs typeface="Arial"/>
                <a:sym typeface="Arial"/>
              </a:defRPr>
            </a:pPr>
            <a:r>
              <a:rPr sz="1000">
                <a:solidFill>
                  <a:srgbClr val="5C6C74"/>
                </a:solidFill>
                <a:latin typeface="Arial"/>
                <a:cs typeface="Arial"/>
              </a:rPr>
              <a:t>05. Lorem ipsum dolor sit </a:t>
            </a:r>
            <a:r>
              <a:rPr sz="1000" err="1">
                <a:solidFill>
                  <a:srgbClr val="5C6C74"/>
                </a:solidFill>
                <a:latin typeface="Arial"/>
                <a:cs typeface="Arial"/>
              </a:rPr>
              <a:t>amet</a:t>
            </a:r>
            <a:endParaRPr sz="1000">
              <a:solidFill>
                <a:srgbClr val="5C6C74"/>
              </a:solidFill>
              <a:latin typeface="Arial"/>
              <a:cs typeface="Arial"/>
            </a:endParaRPr>
          </a:p>
          <a:p>
            <a:pPr>
              <a:lnSpc>
                <a:spcPct val="50000"/>
              </a:lnSpc>
              <a:defRPr sz="2500">
                <a:solidFill>
                  <a:srgbClr val="061636"/>
                </a:solidFill>
                <a:latin typeface="Arial"/>
                <a:ea typeface="Arial"/>
                <a:cs typeface="Arial"/>
                <a:sym typeface="Arial"/>
              </a:defRPr>
            </a:pPr>
            <a:r>
              <a:rPr sz="1000">
                <a:solidFill>
                  <a:srgbClr val="5C6C74"/>
                </a:solidFill>
                <a:latin typeface="Arial"/>
                <a:cs typeface="Arial"/>
              </a:rPr>
              <a:t>06. Lorem ipsum dolor sit</a:t>
            </a:r>
          </a:p>
        </p:txBody>
      </p:sp>
      <p:sp>
        <p:nvSpPr>
          <p:cNvPr id="9" name="07. Lorem ipsum…">
            <a:extLst>
              <a:ext uri="{FF2B5EF4-FFF2-40B4-BE49-F238E27FC236}">
                <a16:creationId xmlns:a16="http://schemas.microsoft.com/office/drawing/2014/main" id="{46E16875-EC8B-F5D9-BC2A-7E2E26F7FD3F}"/>
              </a:ext>
            </a:extLst>
          </p:cNvPr>
          <p:cNvSpPr txBox="1"/>
          <p:nvPr userDrawn="1"/>
        </p:nvSpPr>
        <p:spPr>
          <a:xfrm>
            <a:off x="6880917" y="2174695"/>
            <a:ext cx="1829665" cy="715260"/>
          </a:xfrm>
          <a:prstGeom prst="rect">
            <a:avLst/>
          </a:prstGeom>
          <a:ln w="12700">
            <a:miter lim="400000"/>
          </a:ln>
          <a:extLst>
            <a:ext uri="{C572A759-6A51-4108-AA02-DFA0A04FC94B}">
              <ma14:wrappingTextBoxFlag xmlns="" xmlns:ma14="http://schemas.microsoft.com/office/mac/drawingml/2011/main" val="1"/>
            </a:ext>
          </a:extLst>
        </p:spPr>
        <p:txBody>
          <a:bodyPr wrap="square" lIns="19050" tIns="19050" rIns="19050" bIns="19050">
            <a:spAutoFit/>
          </a:bodyPr>
          <a:lstStyle/>
          <a:p>
            <a:pPr>
              <a:lnSpc>
                <a:spcPct val="50000"/>
              </a:lnSpc>
              <a:defRPr sz="2500">
                <a:solidFill>
                  <a:srgbClr val="061636"/>
                </a:solidFill>
                <a:latin typeface="Arial"/>
                <a:ea typeface="Arial"/>
                <a:cs typeface="Arial"/>
                <a:sym typeface="Arial"/>
              </a:defRPr>
            </a:pPr>
            <a:r>
              <a:rPr sz="1000">
                <a:solidFill>
                  <a:srgbClr val="5C6C74"/>
                </a:solidFill>
                <a:latin typeface="Arial"/>
                <a:cs typeface="Arial"/>
              </a:rPr>
              <a:t>07. Lorem ipsum</a:t>
            </a:r>
          </a:p>
          <a:p>
            <a:pPr>
              <a:lnSpc>
                <a:spcPct val="50000"/>
              </a:lnSpc>
              <a:defRPr sz="2500">
                <a:solidFill>
                  <a:srgbClr val="061636"/>
                </a:solidFill>
                <a:latin typeface="Arial"/>
                <a:ea typeface="Arial"/>
                <a:cs typeface="Arial"/>
                <a:sym typeface="Arial"/>
              </a:defRPr>
            </a:pPr>
            <a:r>
              <a:rPr sz="1000">
                <a:solidFill>
                  <a:srgbClr val="5C6C74"/>
                </a:solidFill>
                <a:latin typeface="Arial"/>
                <a:cs typeface="Arial"/>
              </a:rPr>
              <a:t>08. Lorem ipsum dolor sit </a:t>
            </a:r>
            <a:r>
              <a:rPr sz="1000" err="1">
                <a:solidFill>
                  <a:srgbClr val="5C6C74"/>
                </a:solidFill>
                <a:latin typeface="Arial"/>
                <a:cs typeface="Arial"/>
              </a:rPr>
              <a:t>amet</a:t>
            </a:r>
            <a:endParaRPr sz="1000">
              <a:solidFill>
                <a:srgbClr val="5C6C74"/>
              </a:solidFill>
              <a:latin typeface="Arial"/>
              <a:cs typeface="Arial"/>
            </a:endParaRPr>
          </a:p>
          <a:p>
            <a:pPr>
              <a:lnSpc>
                <a:spcPct val="50000"/>
              </a:lnSpc>
              <a:defRPr sz="2500">
                <a:solidFill>
                  <a:srgbClr val="061636"/>
                </a:solidFill>
                <a:latin typeface="Arial"/>
                <a:ea typeface="Arial"/>
                <a:cs typeface="Arial"/>
                <a:sym typeface="Arial"/>
              </a:defRPr>
            </a:pPr>
            <a:r>
              <a:rPr sz="1000">
                <a:solidFill>
                  <a:srgbClr val="5C6C74"/>
                </a:solidFill>
                <a:latin typeface="Arial"/>
                <a:cs typeface="Arial"/>
              </a:rPr>
              <a:t>09. Lorem ipsum dolor sit</a:t>
            </a:r>
          </a:p>
        </p:txBody>
      </p:sp>
      <p:sp>
        <p:nvSpPr>
          <p:cNvPr id="17" name="Linha">
            <a:extLst>
              <a:ext uri="{FF2B5EF4-FFF2-40B4-BE49-F238E27FC236}">
                <a16:creationId xmlns:a16="http://schemas.microsoft.com/office/drawing/2014/main" id="{20839C32-E6C7-B4F3-6AE0-12344A29D0D6}"/>
              </a:ext>
            </a:extLst>
          </p:cNvPr>
          <p:cNvSpPr/>
          <p:nvPr userDrawn="1"/>
        </p:nvSpPr>
        <p:spPr>
          <a:xfrm flipV="1">
            <a:off x="2122041" y="2181218"/>
            <a:ext cx="249684" cy="717550"/>
          </a:xfrm>
          <a:prstGeom prst="line">
            <a:avLst/>
          </a:prstGeom>
          <a:ln w="12700">
            <a:solidFill>
              <a:srgbClr val="100690"/>
            </a:solidFill>
            <a:miter lim="400000"/>
          </a:ln>
        </p:spPr>
        <p:txBody>
          <a:bodyPr lIns="19050" tIns="19050" rIns="19050" bIns="19050" anchor="ctr"/>
          <a:lstStyle/>
          <a:p>
            <a:endParaRPr sz="675"/>
          </a:p>
        </p:txBody>
      </p:sp>
      <p:sp>
        <p:nvSpPr>
          <p:cNvPr id="2" name="Espaço Reservado para Texto 2">
            <a:extLst>
              <a:ext uri="{FF2B5EF4-FFF2-40B4-BE49-F238E27FC236}">
                <a16:creationId xmlns:a16="http://schemas.microsoft.com/office/drawing/2014/main" id="{D6F05AE3-5894-B5BF-D1EB-BD1D419966D3}"/>
              </a:ext>
            </a:extLst>
          </p:cNvPr>
          <p:cNvSpPr>
            <a:spLocks noGrp="1"/>
          </p:cNvSpPr>
          <p:nvPr>
            <p:ph type="body" sz="quarter" idx="10" hasCustomPrompt="1"/>
          </p:nvPr>
        </p:nvSpPr>
        <p:spPr>
          <a:xfrm>
            <a:off x="900374" y="2326194"/>
            <a:ext cx="1537045" cy="374650"/>
          </a:xfrm>
          <a:prstGeom prst="rect">
            <a:avLst/>
          </a:prstGeom>
        </p:spPr>
        <p:txBody>
          <a:bodyPr/>
          <a:lstStyle>
            <a:lvl1pPr marL="0" marR="0" indent="0" algn="l" defTabSz="914377" rtl="0" fontAlgn="auto" latinLnBrk="0" hangingPunct="0">
              <a:lnSpc>
                <a:spcPct val="90000"/>
              </a:lnSpc>
              <a:spcBef>
                <a:spcPts val="1688"/>
              </a:spcBef>
              <a:spcAft>
                <a:spcPts val="0"/>
              </a:spcAft>
              <a:buClrTx/>
              <a:buSzTx/>
              <a:buFontTx/>
              <a:buNone/>
              <a:tabLst/>
              <a:defRPr kumimoji="0" lang="pt-BR" sz="2438" b="1" i="0" u="none" strike="noStrike" cap="none" spc="0" normalizeH="0" baseline="0" dirty="0">
                <a:ln>
                  <a:noFill/>
                </a:ln>
                <a:solidFill>
                  <a:srgbClr val="100690"/>
                </a:solidFill>
                <a:effectLst/>
                <a:uFillTx/>
                <a:latin typeface="Arial Narrow"/>
                <a:ea typeface="Arial Narrow"/>
                <a:cs typeface="Arial Narrow"/>
                <a:sym typeface="Arial Narrow"/>
              </a:defRPr>
            </a:lvl1pPr>
          </a:lstStyle>
          <a:p>
            <a:pPr lvl="0"/>
            <a:r>
              <a:rPr lang="pt-BR"/>
              <a:t>AGENDA</a:t>
            </a:r>
          </a:p>
        </p:txBody>
      </p:sp>
    </p:spTree>
    <p:extLst>
      <p:ext uri="{BB962C8B-B14F-4D97-AF65-F5344CB8AC3E}">
        <p14:creationId xmlns:p14="http://schemas.microsoft.com/office/powerpoint/2010/main" val="780028354"/>
      </p:ext>
    </p:extLst>
  </p:cSld>
  <p:clrMapOvr>
    <a:masterClrMapping/>
  </p:clrMapOvr>
</p:sldLayout>
</file>

<file path=ppt/slideLayouts/slideLayout46.xml><?xml version="1.0" encoding="utf-8"?>
<p:sldLayout xmlns:a="http://schemas.openxmlformats.org/drawingml/2006/main" xmlns:r="http://schemas.openxmlformats.org/officeDocument/2006/relationships" xmlns:p="http://schemas.openxmlformats.org/presentationml/2006/main" preserve="1" userDrawn="1">
  <p:cSld name="Título e Conteúdo">
    <p:spTree>
      <p:nvGrpSpPr>
        <p:cNvPr id="1" name=""/>
        <p:cNvGrpSpPr/>
        <p:nvPr/>
      </p:nvGrpSpPr>
      <p:grpSpPr>
        <a:xfrm>
          <a:off x="0" y="0"/>
          <a:ext cx="0" cy="0"/>
          <a:chOff x="0" y="0"/>
          <a:chExt cx="0" cy="0"/>
        </a:xfrm>
      </p:grpSpPr>
      <p:sp>
        <p:nvSpPr>
          <p:cNvPr id="7" name="01. Lorem ipsum…">
            <a:extLst>
              <a:ext uri="{FF2B5EF4-FFF2-40B4-BE49-F238E27FC236}">
                <a16:creationId xmlns:a16="http://schemas.microsoft.com/office/drawing/2014/main" id="{114EFD13-253B-6DE9-7E07-FEC23FB8E988}"/>
              </a:ext>
            </a:extLst>
          </p:cNvPr>
          <p:cNvSpPr txBox="1"/>
          <p:nvPr userDrawn="1"/>
        </p:nvSpPr>
        <p:spPr>
          <a:xfrm>
            <a:off x="3018530" y="1886548"/>
            <a:ext cx="2920841" cy="1360694"/>
          </a:xfrm>
          <a:prstGeom prst="rect">
            <a:avLst/>
          </a:prstGeom>
          <a:ln w="12700">
            <a:miter lim="400000"/>
          </a:ln>
          <a:extLst>
            <a:ext uri="{C572A759-6A51-4108-AA02-DFA0A04FC94B}">
              <ma14:wrappingTextBoxFlag xmlns="" xmlns:ma14="http://schemas.microsoft.com/office/mac/drawingml/2011/main" val="1"/>
            </a:ext>
          </a:extLst>
        </p:spPr>
        <p:txBody>
          <a:bodyPr wrap="square" lIns="19050" tIns="19050" rIns="19050" bIns="19050">
            <a:spAutoFit/>
          </a:bodyPr>
          <a:lstStyle/>
          <a:p>
            <a:pPr>
              <a:lnSpc>
                <a:spcPct val="40000"/>
              </a:lnSpc>
              <a:defRPr sz="3600">
                <a:solidFill>
                  <a:srgbClr val="061636"/>
                </a:solidFill>
                <a:latin typeface="Arial"/>
                <a:ea typeface="Arial"/>
                <a:cs typeface="Arial"/>
                <a:sym typeface="Arial"/>
              </a:defRPr>
            </a:pPr>
            <a:r>
              <a:rPr sz="1400">
                <a:solidFill>
                  <a:srgbClr val="5C6C74"/>
                </a:solidFill>
                <a:latin typeface="Arial"/>
                <a:cs typeface="Arial"/>
              </a:rPr>
              <a:t>01. Lorem ipsum </a:t>
            </a:r>
          </a:p>
          <a:p>
            <a:pPr>
              <a:lnSpc>
                <a:spcPct val="40000"/>
              </a:lnSpc>
              <a:defRPr sz="3600">
                <a:solidFill>
                  <a:srgbClr val="061636"/>
                </a:solidFill>
                <a:latin typeface="Arial"/>
                <a:ea typeface="Arial"/>
                <a:cs typeface="Arial"/>
                <a:sym typeface="Arial"/>
              </a:defRPr>
            </a:pPr>
            <a:r>
              <a:rPr sz="1400">
                <a:solidFill>
                  <a:srgbClr val="5C6C74"/>
                </a:solidFill>
                <a:latin typeface="Arial"/>
                <a:cs typeface="Arial"/>
              </a:rPr>
              <a:t>02. Lorem ipsum dolor sit </a:t>
            </a:r>
            <a:r>
              <a:rPr sz="1400" err="1">
                <a:solidFill>
                  <a:srgbClr val="5C6C74"/>
                </a:solidFill>
                <a:latin typeface="Arial"/>
                <a:cs typeface="Arial"/>
              </a:rPr>
              <a:t>amet</a:t>
            </a:r>
            <a:r>
              <a:rPr sz="1400">
                <a:solidFill>
                  <a:srgbClr val="5C6C74"/>
                </a:solidFill>
                <a:latin typeface="Arial"/>
                <a:cs typeface="Arial"/>
              </a:rPr>
              <a:t> </a:t>
            </a:r>
          </a:p>
          <a:p>
            <a:pPr>
              <a:lnSpc>
                <a:spcPct val="40000"/>
              </a:lnSpc>
              <a:defRPr sz="3600">
                <a:solidFill>
                  <a:srgbClr val="061636"/>
                </a:solidFill>
                <a:latin typeface="Arial"/>
                <a:ea typeface="Arial"/>
                <a:cs typeface="Arial"/>
                <a:sym typeface="Arial"/>
              </a:defRPr>
            </a:pPr>
            <a:r>
              <a:rPr sz="1400">
                <a:solidFill>
                  <a:srgbClr val="5C6C74"/>
                </a:solidFill>
                <a:latin typeface="Arial"/>
                <a:cs typeface="Arial"/>
              </a:rPr>
              <a:t>03. Lorem ipsum dolor sit </a:t>
            </a:r>
          </a:p>
          <a:p>
            <a:pPr>
              <a:lnSpc>
                <a:spcPct val="40000"/>
              </a:lnSpc>
              <a:defRPr sz="3600">
                <a:solidFill>
                  <a:srgbClr val="061636"/>
                </a:solidFill>
                <a:latin typeface="Arial"/>
                <a:ea typeface="Arial"/>
                <a:cs typeface="Arial"/>
                <a:sym typeface="Arial"/>
              </a:defRPr>
            </a:pPr>
            <a:r>
              <a:rPr sz="1400">
                <a:solidFill>
                  <a:srgbClr val="5C6C74"/>
                </a:solidFill>
                <a:latin typeface="Arial"/>
                <a:cs typeface="Arial"/>
              </a:rPr>
              <a:t>04. Lorem ipsum </a:t>
            </a:r>
          </a:p>
          <a:p>
            <a:pPr>
              <a:lnSpc>
                <a:spcPct val="40000"/>
              </a:lnSpc>
              <a:defRPr sz="3600">
                <a:solidFill>
                  <a:srgbClr val="061636"/>
                </a:solidFill>
                <a:latin typeface="Arial"/>
                <a:ea typeface="Arial"/>
                <a:cs typeface="Arial"/>
                <a:sym typeface="Arial"/>
              </a:defRPr>
            </a:pPr>
            <a:r>
              <a:rPr sz="1400">
                <a:solidFill>
                  <a:srgbClr val="5C6C74"/>
                </a:solidFill>
                <a:latin typeface="Arial"/>
                <a:cs typeface="Arial"/>
              </a:rPr>
              <a:t>05. Lorem ipsum dolor sit </a:t>
            </a:r>
            <a:r>
              <a:rPr sz="1400" err="1">
                <a:solidFill>
                  <a:srgbClr val="5C6C74"/>
                </a:solidFill>
                <a:latin typeface="Arial"/>
                <a:cs typeface="Arial"/>
              </a:rPr>
              <a:t>amet</a:t>
            </a:r>
            <a:endParaRPr sz="1400">
              <a:solidFill>
                <a:srgbClr val="5C6C74"/>
              </a:solidFill>
              <a:latin typeface="Arial"/>
              <a:cs typeface="Arial"/>
            </a:endParaRPr>
          </a:p>
        </p:txBody>
      </p:sp>
      <p:sp>
        <p:nvSpPr>
          <p:cNvPr id="8" name="Linha">
            <a:extLst>
              <a:ext uri="{FF2B5EF4-FFF2-40B4-BE49-F238E27FC236}">
                <a16:creationId xmlns:a16="http://schemas.microsoft.com/office/drawing/2014/main" id="{4D366A28-6546-F9CD-F17D-166882E0CFBE}"/>
              </a:ext>
            </a:extLst>
          </p:cNvPr>
          <p:cNvSpPr/>
          <p:nvPr userDrawn="1"/>
        </p:nvSpPr>
        <p:spPr>
          <a:xfrm flipV="1">
            <a:off x="2122041" y="2181218"/>
            <a:ext cx="249684" cy="717550"/>
          </a:xfrm>
          <a:prstGeom prst="line">
            <a:avLst/>
          </a:prstGeom>
          <a:ln w="12700">
            <a:solidFill>
              <a:srgbClr val="100690"/>
            </a:solidFill>
            <a:miter lim="400000"/>
          </a:ln>
        </p:spPr>
        <p:txBody>
          <a:bodyPr lIns="19050" tIns="19050" rIns="19050" bIns="19050" anchor="ctr"/>
          <a:lstStyle/>
          <a:p>
            <a:endParaRPr sz="675"/>
          </a:p>
        </p:txBody>
      </p:sp>
      <p:sp>
        <p:nvSpPr>
          <p:cNvPr id="10" name="06. Lorem ipsum…">
            <a:extLst>
              <a:ext uri="{FF2B5EF4-FFF2-40B4-BE49-F238E27FC236}">
                <a16:creationId xmlns:a16="http://schemas.microsoft.com/office/drawing/2014/main" id="{86C67375-628C-F953-5592-1390F4E7F539}"/>
              </a:ext>
            </a:extLst>
          </p:cNvPr>
          <p:cNvSpPr txBox="1"/>
          <p:nvPr userDrawn="1"/>
        </p:nvSpPr>
        <p:spPr>
          <a:xfrm>
            <a:off x="6057979" y="1886548"/>
            <a:ext cx="2920841" cy="1360694"/>
          </a:xfrm>
          <a:prstGeom prst="rect">
            <a:avLst/>
          </a:prstGeom>
          <a:ln w="12700">
            <a:miter lim="400000"/>
          </a:ln>
          <a:extLst>
            <a:ext uri="{C572A759-6A51-4108-AA02-DFA0A04FC94B}">
              <ma14:wrappingTextBoxFlag xmlns="" xmlns:ma14="http://schemas.microsoft.com/office/mac/drawingml/2011/main" val="1"/>
            </a:ext>
          </a:extLst>
        </p:spPr>
        <p:txBody>
          <a:bodyPr lIns="19050" tIns="19050" rIns="19050" bIns="19050">
            <a:spAutoFit/>
          </a:bodyPr>
          <a:lstStyle/>
          <a:p>
            <a:pPr>
              <a:lnSpc>
                <a:spcPct val="40000"/>
              </a:lnSpc>
              <a:defRPr sz="3600">
                <a:solidFill>
                  <a:srgbClr val="061636"/>
                </a:solidFill>
                <a:latin typeface="Arial"/>
                <a:ea typeface="Arial"/>
                <a:cs typeface="Arial"/>
                <a:sym typeface="Arial"/>
              </a:defRPr>
            </a:pPr>
            <a:r>
              <a:rPr sz="1400">
                <a:solidFill>
                  <a:srgbClr val="5C6C74"/>
                </a:solidFill>
                <a:latin typeface="Arial"/>
                <a:cs typeface="Arial"/>
              </a:rPr>
              <a:t>06. Lorem ipsum </a:t>
            </a:r>
          </a:p>
          <a:p>
            <a:pPr>
              <a:lnSpc>
                <a:spcPct val="40000"/>
              </a:lnSpc>
              <a:defRPr sz="3600">
                <a:solidFill>
                  <a:srgbClr val="061636"/>
                </a:solidFill>
                <a:latin typeface="Arial"/>
                <a:ea typeface="Arial"/>
                <a:cs typeface="Arial"/>
                <a:sym typeface="Arial"/>
              </a:defRPr>
            </a:pPr>
            <a:r>
              <a:rPr sz="1400">
                <a:solidFill>
                  <a:srgbClr val="5C6C74"/>
                </a:solidFill>
                <a:latin typeface="Arial"/>
                <a:cs typeface="Arial"/>
              </a:rPr>
              <a:t>07. Lorem ipsum dolor sit </a:t>
            </a:r>
            <a:r>
              <a:rPr sz="1400" err="1">
                <a:solidFill>
                  <a:srgbClr val="5C6C74"/>
                </a:solidFill>
                <a:latin typeface="Arial"/>
                <a:cs typeface="Arial"/>
              </a:rPr>
              <a:t>amet</a:t>
            </a:r>
            <a:r>
              <a:rPr sz="1400">
                <a:solidFill>
                  <a:srgbClr val="5C6C74"/>
                </a:solidFill>
                <a:latin typeface="Arial"/>
                <a:cs typeface="Arial"/>
              </a:rPr>
              <a:t> </a:t>
            </a:r>
          </a:p>
          <a:p>
            <a:pPr>
              <a:lnSpc>
                <a:spcPct val="40000"/>
              </a:lnSpc>
              <a:defRPr sz="3600">
                <a:solidFill>
                  <a:srgbClr val="061636"/>
                </a:solidFill>
                <a:latin typeface="Arial"/>
                <a:ea typeface="Arial"/>
                <a:cs typeface="Arial"/>
                <a:sym typeface="Arial"/>
              </a:defRPr>
            </a:pPr>
            <a:r>
              <a:rPr sz="1400">
                <a:solidFill>
                  <a:srgbClr val="5C6C74"/>
                </a:solidFill>
                <a:latin typeface="Arial"/>
                <a:cs typeface="Arial"/>
              </a:rPr>
              <a:t>08. Lorem ipsum dolor sit </a:t>
            </a:r>
          </a:p>
          <a:p>
            <a:pPr>
              <a:lnSpc>
                <a:spcPct val="40000"/>
              </a:lnSpc>
              <a:defRPr sz="3600">
                <a:solidFill>
                  <a:srgbClr val="061636"/>
                </a:solidFill>
                <a:latin typeface="Arial"/>
                <a:ea typeface="Arial"/>
                <a:cs typeface="Arial"/>
                <a:sym typeface="Arial"/>
              </a:defRPr>
            </a:pPr>
            <a:r>
              <a:rPr sz="1400">
                <a:solidFill>
                  <a:srgbClr val="5C6C74"/>
                </a:solidFill>
                <a:latin typeface="Arial"/>
                <a:cs typeface="Arial"/>
              </a:rPr>
              <a:t>09. Lorem ipsum </a:t>
            </a:r>
          </a:p>
          <a:p>
            <a:pPr>
              <a:lnSpc>
                <a:spcPct val="40000"/>
              </a:lnSpc>
              <a:defRPr sz="3600">
                <a:solidFill>
                  <a:srgbClr val="061636"/>
                </a:solidFill>
                <a:latin typeface="Arial"/>
                <a:ea typeface="Arial"/>
                <a:cs typeface="Arial"/>
                <a:sym typeface="Arial"/>
              </a:defRPr>
            </a:pPr>
            <a:r>
              <a:rPr sz="1400">
                <a:solidFill>
                  <a:srgbClr val="5C6C74"/>
                </a:solidFill>
                <a:latin typeface="Arial"/>
                <a:cs typeface="Arial"/>
              </a:rPr>
              <a:t>10. Lorem ipsum dolor sit </a:t>
            </a:r>
            <a:r>
              <a:rPr sz="1400" err="1">
                <a:solidFill>
                  <a:srgbClr val="5C6C74"/>
                </a:solidFill>
                <a:latin typeface="Arial"/>
                <a:cs typeface="Arial"/>
              </a:rPr>
              <a:t>amet</a:t>
            </a:r>
            <a:endParaRPr sz="1400">
              <a:solidFill>
                <a:srgbClr val="5C6C74"/>
              </a:solidFill>
              <a:latin typeface="Arial"/>
              <a:cs typeface="Arial"/>
            </a:endParaRPr>
          </a:p>
        </p:txBody>
      </p:sp>
      <p:sp>
        <p:nvSpPr>
          <p:cNvPr id="3" name="Espaço Reservado para Texto 2">
            <a:extLst>
              <a:ext uri="{FF2B5EF4-FFF2-40B4-BE49-F238E27FC236}">
                <a16:creationId xmlns:a16="http://schemas.microsoft.com/office/drawing/2014/main" id="{26BDC79B-FFBF-AAD6-4B46-95EE9EB888BE}"/>
              </a:ext>
            </a:extLst>
          </p:cNvPr>
          <p:cNvSpPr>
            <a:spLocks noGrp="1"/>
          </p:cNvSpPr>
          <p:nvPr>
            <p:ph type="body" sz="quarter" idx="10" hasCustomPrompt="1"/>
          </p:nvPr>
        </p:nvSpPr>
        <p:spPr>
          <a:xfrm>
            <a:off x="900374" y="2326194"/>
            <a:ext cx="1537045" cy="374650"/>
          </a:xfrm>
          <a:prstGeom prst="rect">
            <a:avLst/>
          </a:prstGeom>
        </p:spPr>
        <p:txBody>
          <a:bodyPr/>
          <a:lstStyle>
            <a:lvl1pPr marL="0" marR="0" indent="0" algn="l" defTabSz="914377" rtl="0" fontAlgn="auto" latinLnBrk="0" hangingPunct="0">
              <a:lnSpc>
                <a:spcPct val="90000"/>
              </a:lnSpc>
              <a:spcBef>
                <a:spcPts val="1688"/>
              </a:spcBef>
              <a:spcAft>
                <a:spcPts val="0"/>
              </a:spcAft>
              <a:buClrTx/>
              <a:buSzTx/>
              <a:buFontTx/>
              <a:buNone/>
              <a:tabLst/>
              <a:defRPr kumimoji="0" lang="pt-BR" sz="2438" b="1" i="0" u="none" strike="noStrike" cap="none" spc="0" normalizeH="0" baseline="0" dirty="0">
                <a:ln>
                  <a:noFill/>
                </a:ln>
                <a:solidFill>
                  <a:srgbClr val="100690"/>
                </a:solidFill>
                <a:effectLst/>
                <a:uFillTx/>
                <a:latin typeface="Arial Narrow"/>
                <a:ea typeface="Arial Narrow"/>
                <a:cs typeface="Arial Narrow"/>
                <a:sym typeface="Arial Narrow"/>
              </a:defRPr>
            </a:lvl1pPr>
          </a:lstStyle>
          <a:p>
            <a:pPr lvl="0"/>
            <a:r>
              <a:rPr lang="pt-BR"/>
              <a:t>AGENDA</a:t>
            </a:r>
          </a:p>
        </p:txBody>
      </p:sp>
    </p:spTree>
    <p:extLst>
      <p:ext uri="{BB962C8B-B14F-4D97-AF65-F5344CB8AC3E}">
        <p14:creationId xmlns:p14="http://schemas.microsoft.com/office/powerpoint/2010/main" val="1632236683"/>
      </p:ext>
    </p:extLst>
  </p:cSld>
  <p:clrMapOvr>
    <a:masterClrMapping/>
  </p:clrMapOvr>
</p:sldLayout>
</file>

<file path=ppt/slideLayouts/slideLayout47.xml><?xml version="1.0" encoding="utf-8"?>
<p:sldLayout xmlns:a="http://schemas.openxmlformats.org/drawingml/2006/main" xmlns:r="http://schemas.openxmlformats.org/officeDocument/2006/relationships" xmlns:p="http://schemas.openxmlformats.org/presentationml/2006/main" preserve="1" userDrawn="1">
  <p:cSld name="Cabeçalho da Seção">
    <p:spTree>
      <p:nvGrpSpPr>
        <p:cNvPr id="1" name=""/>
        <p:cNvGrpSpPr/>
        <p:nvPr/>
      </p:nvGrpSpPr>
      <p:grpSpPr>
        <a:xfrm>
          <a:off x="0" y="0"/>
          <a:ext cx="0" cy="0"/>
          <a:chOff x="0" y="0"/>
          <a:chExt cx="0" cy="0"/>
        </a:xfrm>
      </p:grpSpPr>
      <p:sp>
        <p:nvSpPr>
          <p:cNvPr id="8" name="Retângulo">
            <a:extLst>
              <a:ext uri="{FF2B5EF4-FFF2-40B4-BE49-F238E27FC236}">
                <a16:creationId xmlns:a16="http://schemas.microsoft.com/office/drawing/2014/main" id="{B5D76247-03C3-EB1E-46DF-F85012618ED9}"/>
              </a:ext>
            </a:extLst>
          </p:cNvPr>
          <p:cNvSpPr/>
          <p:nvPr userDrawn="1"/>
        </p:nvSpPr>
        <p:spPr>
          <a:xfrm>
            <a:off x="558" y="3070786"/>
            <a:ext cx="3048000" cy="2078360"/>
          </a:xfrm>
          <a:prstGeom prst="rect">
            <a:avLst/>
          </a:prstGeom>
          <a:gradFill>
            <a:gsLst>
              <a:gs pos="0">
                <a:srgbClr val="CCD4D9">
                  <a:alpha val="0"/>
                </a:srgbClr>
              </a:gs>
              <a:gs pos="100000">
                <a:srgbClr val="CCD4D9"/>
              </a:gs>
            </a:gsLst>
            <a:lin ang="5400000"/>
          </a:gradFill>
          <a:ln w="12700">
            <a:miter lim="400000"/>
          </a:ln>
        </p:spPr>
        <p:txBody>
          <a:bodyPr lIns="19050" tIns="19050" rIns="19050" bIns="19050" anchor="ctr"/>
          <a:lstStyle/>
          <a:p>
            <a:pPr algn="ctr" defTabSz="309563">
              <a:lnSpc>
                <a:spcPct val="100000"/>
              </a:lnSpc>
              <a:spcBef>
                <a:spcPts val="0"/>
              </a:spcBef>
              <a:defRPr sz="3200">
                <a:solidFill>
                  <a:srgbClr val="FFFFFF"/>
                </a:solidFill>
                <a:latin typeface="Helvetica Neue Medium"/>
                <a:ea typeface="Helvetica Neue Medium"/>
                <a:cs typeface="Helvetica Neue Medium"/>
                <a:sym typeface="Helvetica Neue Medium"/>
              </a:defRPr>
            </a:pPr>
            <a:endParaRPr sz="1200"/>
          </a:p>
        </p:txBody>
      </p:sp>
      <p:pic>
        <p:nvPicPr>
          <p:cNvPr id="9" name="Imagem" descr="Imagem">
            <a:extLst>
              <a:ext uri="{FF2B5EF4-FFF2-40B4-BE49-F238E27FC236}">
                <a16:creationId xmlns:a16="http://schemas.microsoft.com/office/drawing/2014/main" id="{2E4F4027-73F1-C93D-E914-7442D1C590FD}"/>
              </a:ext>
            </a:extLst>
          </p:cNvPr>
          <p:cNvPicPr>
            <a:picLocks noChangeAspect="1"/>
          </p:cNvPicPr>
          <p:nvPr userDrawn="1"/>
        </p:nvPicPr>
        <p:blipFill>
          <a:blip r:embed="rId2" cstate="print">
            <a:extLst>
              <a:ext uri="{28A0092B-C50C-407E-A947-70E740481C1C}">
                <a14:useLocalDpi xmlns:a14="http://schemas.microsoft.com/office/drawing/2010/main"/>
              </a:ext>
            </a:extLst>
          </a:blip>
          <a:stretch>
            <a:fillRect/>
          </a:stretch>
        </p:blipFill>
        <p:spPr>
          <a:xfrm>
            <a:off x="8870259" y="4876098"/>
            <a:ext cx="134734" cy="134755"/>
          </a:xfrm>
          <a:prstGeom prst="rect">
            <a:avLst/>
          </a:prstGeom>
          <a:ln w="12700">
            <a:miter lim="400000"/>
          </a:ln>
        </p:spPr>
      </p:pic>
      <p:sp>
        <p:nvSpPr>
          <p:cNvPr id="10" name="Retângulo">
            <a:extLst>
              <a:ext uri="{FF2B5EF4-FFF2-40B4-BE49-F238E27FC236}">
                <a16:creationId xmlns:a16="http://schemas.microsoft.com/office/drawing/2014/main" id="{0672AC18-C1E9-59A4-9227-92AB23FB52D5}"/>
              </a:ext>
            </a:extLst>
          </p:cNvPr>
          <p:cNvSpPr/>
          <p:nvPr userDrawn="1"/>
        </p:nvSpPr>
        <p:spPr>
          <a:xfrm>
            <a:off x="3048000" y="0"/>
            <a:ext cx="3048000" cy="5143500"/>
          </a:xfrm>
          <a:prstGeom prst="rect">
            <a:avLst/>
          </a:prstGeom>
          <a:solidFill>
            <a:srgbClr val="CCD4D9"/>
          </a:solidFill>
          <a:ln w="12700">
            <a:miter lim="400000"/>
          </a:ln>
        </p:spPr>
        <p:txBody>
          <a:bodyPr lIns="19050" tIns="19050" rIns="19050" bIns="19050" anchor="ctr"/>
          <a:lstStyle/>
          <a:p>
            <a:pPr algn="ctr" defTabSz="309563">
              <a:lnSpc>
                <a:spcPct val="100000"/>
              </a:lnSpc>
              <a:spcBef>
                <a:spcPts val="0"/>
              </a:spcBef>
              <a:defRPr sz="3200">
                <a:solidFill>
                  <a:srgbClr val="D5D5D5"/>
                </a:solidFill>
                <a:latin typeface="Helvetica Neue Medium"/>
                <a:ea typeface="Helvetica Neue Medium"/>
                <a:cs typeface="Helvetica Neue Medium"/>
                <a:sym typeface="Helvetica Neue Medium"/>
              </a:defRPr>
            </a:pPr>
            <a:endParaRPr sz="1200"/>
          </a:p>
        </p:txBody>
      </p:sp>
      <p:sp>
        <p:nvSpPr>
          <p:cNvPr id="11" name="Retângulo">
            <a:extLst>
              <a:ext uri="{FF2B5EF4-FFF2-40B4-BE49-F238E27FC236}">
                <a16:creationId xmlns:a16="http://schemas.microsoft.com/office/drawing/2014/main" id="{724263D3-EAE9-34D5-B10D-456EDBB71A83}"/>
              </a:ext>
            </a:extLst>
          </p:cNvPr>
          <p:cNvSpPr/>
          <p:nvPr userDrawn="1"/>
        </p:nvSpPr>
        <p:spPr>
          <a:xfrm>
            <a:off x="3048000" y="3065140"/>
            <a:ext cx="3048000" cy="2078360"/>
          </a:xfrm>
          <a:prstGeom prst="rect">
            <a:avLst/>
          </a:prstGeom>
          <a:gradFill>
            <a:gsLst>
              <a:gs pos="0">
                <a:srgbClr val="CCD4D9">
                  <a:alpha val="0"/>
                </a:srgbClr>
              </a:gs>
              <a:gs pos="100000">
                <a:srgbClr val="FFFFFF"/>
              </a:gs>
            </a:gsLst>
            <a:lin ang="5400000"/>
          </a:gradFill>
          <a:ln w="12700">
            <a:miter lim="400000"/>
          </a:ln>
        </p:spPr>
        <p:txBody>
          <a:bodyPr lIns="19050" tIns="19050" rIns="19050" bIns="19050" anchor="ctr"/>
          <a:lstStyle/>
          <a:p>
            <a:pPr algn="ctr" defTabSz="309563">
              <a:lnSpc>
                <a:spcPct val="100000"/>
              </a:lnSpc>
              <a:spcBef>
                <a:spcPts val="0"/>
              </a:spcBef>
              <a:defRPr sz="3200">
                <a:solidFill>
                  <a:srgbClr val="FFFFFF"/>
                </a:solidFill>
                <a:latin typeface="Helvetica Neue Medium"/>
                <a:ea typeface="Helvetica Neue Medium"/>
                <a:cs typeface="Helvetica Neue Medium"/>
                <a:sym typeface="Helvetica Neue Medium"/>
              </a:defRPr>
            </a:pPr>
            <a:endParaRPr sz="1200"/>
          </a:p>
        </p:txBody>
      </p:sp>
      <p:sp>
        <p:nvSpPr>
          <p:cNvPr id="12" name="Retângulo">
            <a:extLst>
              <a:ext uri="{FF2B5EF4-FFF2-40B4-BE49-F238E27FC236}">
                <a16:creationId xmlns:a16="http://schemas.microsoft.com/office/drawing/2014/main" id="{0D5C2D29-AAF7-CC00-2F61-62B755655FF8}"/>
              </a:ext>
            </a:extLst>
          </p:cNvPr>
          <p:cNvSpPr/>
          <p:nvPr userDrawn="1"/>
        </p:nvSpPr>
        <p:spPr>
          <a:xfrm>
            <a:off x="6094413" y="0"/>
            <a:ext cx="3048000" cy="5143500"/>
          </a:xfrm>
          <a:prstGeom prst="rect">
            <a:avLst/>
          </a:prstGeom>
          <a:solidFill>
            <a:srgbClr val="808080"/>
          </a:solidFill>
          <a:ln w="12700">
            <a:miter lim="400000"/>
          </a:ln>
        </p:spPr>
        <p:txBody>
          <a:bodyPr lIns="19050" tIns="19050" rIns="19050" bIns="19050" anchor="ctr"/>
          <a:lstStyle/>
          <a:p>
            <a:pPr algn="ctr" defTabSz="309563">
              <a:lnSpc>
                <a:spcPct val="100000"/>
              </a:lnSpc>
              <a:spcBef>
                <a:spcPts val="0"/>
              </a:spcBef>
              <a:defRPr sz="3200">
                <a:solidFill>
                  <a:srgbClr val="D5D5D5"/>
                </a:solidFill>
                <a:latin typeface="Helvetica Neue Medium"/>
                <a:ea typeface="Helvetica Neue Medium"/>
                <a:cs typeface="Helvetica Neue Medium"/>
                <a:sym typeface="Helvetica Neue Medium"/>
              </a:defRPr>
            </a:pPr>
            <a:endParaRPr sz="1200"/>
          </a:p>
        </p:txBody>
      </p:sp>
      <p:sp>
        <p:nvSpPr>
          <p:cNvPr id="13" name="Retângulo">
            <a:extLst>
              <a:ext uri="{FF2B5EF4-FFF2-40B4-BE49-F238E27FC236}">
                <a16:creationId xmlns:a16="http://schemas.microsoft.com/office/drawing/2014/main" id="{7818B021-4E2F-E933-4396-94C7BD2D7922}"/>
              </a:ext>
            </a:extLst>
          </p:cNvPr>
          <p:cNvSpPr/>
          <p:nvPr userDrawn="1"/>
        </p:nvSpPr>
        <p:spPr>
          <a:xfrm>
            <a:off x="6094413" y="3065140"/>
            <a:ext cx="3048000" cy="2078360"/>
          </a:xfrm>
          <a:prstGeom prst="rect">
            <a:avLst/>
          </a:prstGeom>
          <a:gradFill>
            <a:gsLst>
              <a:gs pos="0">
                <a:srgbClr val="CCD4D9">
                  <a:alpha val="0"/>
                </a:srgbClr>
              </a:gs>
              <a:gs pos="100000">
                <a:srgbClr val="CCD4D9"/>
              </a:gs>
            </a:gsLst>
            <a:lin ang="5400000"/>
          </a:gradFill>
          <a:ln w="12700">
            <a:miter lim="400000"/>
          </a:ln>
        </p:spPr>
        <p:txBody>
          <a:bodyPr lIns="19050" tIns="19050" rIns="19050" bIns="19050" anchor="ctr"/>
          <a:lstStyle/>
          <a:p>
            <a:pPr algn="ctr" defTabSz="309563">
              <a:lnSpc>
                <a:spcPct val="100000"/>
              </a:lnSpc>
              <a:spcBef>
                <a:spcPts val="0"/>
              </a:spcBef>
              <a:defRPr sz="3200">
                <a:solidFill>
                  <a:srgbClr val="FFFFFF"/>
                </a:solidFill>
                <a:latin typeface="Helvetica Neue Medium"/>
                <a:ea typeface="Helvetica Neue Medium"/>
                <a:cs typeface="Helvetica Neue Medium"/>
                <a:sym typeface="Helvetica Neue Medium"/>
              </a:defRPr>
            </a:pPr>
            <a:endParaRPr sz="1200"/>
          </a:p>
        </p:txBody>
      </p:sp>
      <p:sp>
        <p:nvSpPr>
          <p:cNvPr id="15" name="Luctus">
            <a:extLst>
              <a:ext uri="{FF2B5EF4-FFF2-40B4-BE49-F238E27FC236}">
                <a16:creationId xmlns:a16="http://schemas.microsoft.com/office/drawing/2014/main" id="{A471DB88-0C21-E988-00AE-AD3AD7B29B16}"/>
              </a:ext>
            </a:extLst>
          </p:cNvPr>
          <p:cNvSpPr txBox="1"/>
          <p:nvPr userDrawn="1"/>
        </p:nvSpPr>
        <p:spPr>
          <a:xfrm>
            <a:off x="959313" y="3874805"/>
            <a:ext cx="808518" cy="272254"/>
          </a:xfrm>
          <a:prstGeom prst="rect">
            <a:avLst/>
          </a:prstGeom>
          <a:ln w="12700">
            <a:miter lim="400000"/>
          </a:ln>
          <a:extLst>
            <a:ext uri="{C572A759-6A51-4108-AA02-DFA0A04FC94B}">
              <ma14:wrappingTextBoxFlag xmlns="" xmlns:ma14="http://schemas.microsoft.com/office/mac/drawingml/2011/main" xmlns:a14="http://schemas.microsoft.com/office/drawing/2010/main" xmlns:m="http://schemas.openxmlformats.org/officeDocument/2006/math" val="1"/>
            </a:ext>
          </a:extLst>
        </p:spPr>
        <p:txBody>
          <a:bodyPr lIns="19050" tIns="19050" rIns="19050" bIns="19050" anchor="ctr">
            <a:spAutoFit/>
          </a:bodyPr>
          <a:lstStyle>
            <a:lvl1pPr>
              <a:defRPr sz="4500" b="1">
                <a:solidFill>
                  <a:srgbClr val="1E4BDE"/>
                </a:solidFill>
                <a:latin typeface="Arial Narrow"/>
                <a:ea typeface="Arial Narrow"/>
                <a:cs typeface="Arial Narrow"/>
                <a:sym typeface="Arial Narrow"/>
              </a:defRPr>
            </a:lvl1pPr>
          </a:lstStyle>
          <a:p>
            <a:r>
              <a:rPr sz="1688" err="1">
                <a:solidFill>
                  <a:srgbClr val="005BAF"/>
                </a:solidFill>
                <a:latin typeface="Arial" panose="020B0604020202020204" pitchFamily="34" charset="0"/>
                <a:cs typeface="Arial" panose="020B0604020202020204" pitchFamily="34" charset="0"/>
              </a:rPr>
              <a:t>Luctus</a:t>
            </a:r>
            <a:endParaRPr sz="1688">
              <a:solidFill>
                <a:srgbClr val="005BAF"/>
              </a:solidFill>
              <a:latin typeface="Arial" panose="020B0604020202020204" pitchFamily="34" charset="0"/>
              <a:cs typeface="Arial" panose="020B0604020202020204" pitchFamily="34" charset="0"/>
            </a:endParaRPr>
          </a:p>
        </p:txBody>
      </p:sp>
      <p:sp>
        <p:nvSpPr>
          <p:cNvPr id="16" name="Lorem ipsum dolor sit amet, consectetur adipiscing elit">
            <a:extLst>
              <a:ext uri="{FF2B5EF4-FFF2-40B4-BE49-F238E27FC236}">
                <a16:creationId xmlns:a16="http://schemas.microsoft.com/office/drawing/2014/main" id="{3E6C437F-0130-2B40-AD62-081B70EBF13A}"/>
              </a:ext>
            </a:extLst>
          </p:cNvPr>
          <p:cNvSpPr txBox="1"/>
          <p:nvPr userDrawn="1"/>
        </p:nvSpPr>
        <p:spPr>
          <a:xfrm>
            <a:off x="958716" y="4210595"/>
            <a:ext cx="1714999" cy="361637"/>
          </a:xfrm>
          <a:prstGeom prst="rect">
            <a:avLst/>
          </a:prstGeom>
          <a:ln w="12700">
            <a:miter lim="400000"/>
          </a:ln>
          <a:extLst>
            <a:ext uri="{C572A759-6A51-4108-AA02-DFA0A04FC94B}">
              <ma14:wrappingTextBoxFlag xmlns="" xmlns:ma14="http://schemas.microsoft.com/office/mac/drawingml/2011/main" xmlns:a14="http://schemas.microsoft.com/office/drawing/2010/main" xmlns:m="http://schemas.openxmlformats.org/officeDocument/2006/math" val="1"/>
            </a:ext>
          </a:extLst>
        </p:spPr>
        <p:txBody>
          <a:bodyPr wrap="square" lIns="19050" tIns="19050" rIns="19050" bIns="19050">
            <a:spAutoFit/>
          </a:bodyPr>
          <a:lstStyle>
            <a:lvl1pPr>
              <a:lnSpc>
                <a:spcPct val="100000"/>
              </a:lnSpc>
              <a:defRPr sz="2500">
                <a:solidFill>
                  <a:srgbClr val="061636"/>
                </a:solidFill>
                <a:latin typeface="Arial"/>
                <a:ea typeface="Arial"/>
                <a:cs typeface="Arial"/>
                <a:sym typeface="Arial"/>
              </a:defRPr>
            </a:lvl1pPr>
          </a:lstStyle>
          <a:p>
            <a:r>
              <a:rPr sz="1050">
                <a:latin typeface="Arial" panose="020B0604020202020204" pitchFamily="34" charset="0"/>
                <a:cs typeface="Arial" panose="020B0604020202020204" pitchFamily="34" charset="0"/>
              </a:rPr>
              <a:t>Lorem ipsum dolor sit </a:t>
            </a:r>
            <a:r>
              <a:rPr sz="1050" err="1">
                <a:latin typeface="Arial" panose="020B0604020202020204" pitchFamily="34" charset="0"/>
                <a:cs typeface="Arial" panose="020B0604020202020204" pitchFamily="34" charset="0"/>
              </a:rPr>
              <a:t>amet</a:t>
            </a:r>
            <a:r>
              <a:rPr sz="1050">
                <a:latin typeface="Arial" panose="020B0604020202020204" pitchFamily="34" charset="0"/>
                <a:cs typeface="Arial" panose="020B0604020202020204" pitchFamily="34" charset="0"/>
              </a:rPr>
              <a:t>, </a:t>
            </a:r>
            <a:r>
              <a:rPr sz="1050" err="1">
                <a:latin typeface="Arial" panose="020B0604020202020204" pitchFamily="34" charset="0"/>
                <a:cs typeface="Arial" panose="020B0604020202020204" pitchFamily="34" charset="0"/>
              </a:rPr>
              <a:t>consectetur</a:t>
            </a:r>
            <a:r>
              <a:rPr sz="1050">
                <a:latin typeface="Arial" panose="020B0604020202020204" pitchFamily="34" charset="0"/>
                <a:cs typeface="Arial" panose="020B0604020202020204" pitchFamily="34" charset="0"/>
              </a:rPr>
              <a:t> </a:t>
            </a:r>
            <a:r>
              <a:rPr sz="1050" err="1">
                <a:latin typeface="Arial" panose="020B0604020202020204" pitchFamily="34" charset="0"/>
                <a:cs typeface="Arial" panose="020B0604020202020204" pitchFamily="34" charset="0"/>
              </a:rPr>
              <a:t>adipiscing</a:t>
            </a:r>
            <a:r>
              <a:rPr sz="1050">
                <a:latin typeface="Arial" panose="020B0604020202020204" pitchFamily="34" charset="0"/>
                <a:cs typeface="Arial" panose="020B0604020202020204" pitchFamily="34" charset="0"/>
              </a:rPr>
              <a:t> elit</a:t>
            </a:r>
          </a:p>
        </p:txBody>
      </p:sp>
      <p:sp>
        <p:nvSpPr>
          <p:cNvPr id="17" name="Luctus">
            <a:extLst>
              <a:ext uri="{FF2B5EF4-FFF2-40B4-BE49-F238E27FC236}">
                <a16:creationId xmlns:a16="http://schemas.microsoft.com/office/drawing/2014/main" id="{BA443BC8-D21F-955A-3453-07B10DDCA635}"/>
              </a:ext>
            </a:extLst>
          </p:cNvPr>
          <p:cNvSpPr txBox="1"/>
          <p:nvPr userDrawn="1"/>
        </p:nvSpPr>
        <p:spPr>
          <a:xfrm>
            <a:off x="3833132" y="3886598"/>
            <a:ext cx="808517" cy="272254"/>
          </a:xfrm>
          <a:prstGeom prst="rect">
            <a:avLst/>
          </a:prstGeom>
          <a:ln w="12700">
            <a:miter lim="400000"/>
          </a:ln>
          <a:extLst>
            <a:ext uri="{C572A759-6A51-4108-AA02-DFA0A04FC94B}">
              <ma14:wrappingTextBoxFlag xmlns="" xmlns:ma14="http://schemas.microsoft.com/office/mac/drawingml/2011/main" xmlns:a14="http://schemas.microsoft.com/office/drawing/2010/main" xmlns:m="http://schemas.openxmlformats.org/officeDocument/2006/math" val="1"/>
            </a:ext>
          </a:extLst>
        </p:spPr>
        <p:txBody>
          <a:bodyPr lIns="19050" tIns="19050" rIns="19050" bIns="19050" anchor="ctr">
            <a:spAutoFit/>
          </a:bodyPr>
          <a:lstStyle>
            <a:lvl1pPr>
              <a:defRPr sz="4500" b="1">
                <a:solidFill>
                  <a:srgbClr val="1E4BDE"/>
                </a:solidFill>
                <a:latin typeface="Arial Narrow"/>
                <a:ea typeface="Arial Narrow"/>
                <a:cs typeface="Arial Narrow"/>
                <a:sym typeface="Arial Narrow"/>
              </a:defRPr>
            </a:lvl1pPr>
          </a:lstStyle>
          <a:p>
            <a:r>
              <a:rPr sz="1688" err="1">
                <a:solidFill>
                  <a:srgbClr val="005BAF"/>
                </a:solidFill>
                <a:latin typeface="Arial" panose="020B0604020202020204" pitchFamily="34" charset="0"/>
                <a:cs typeface="Arial" panose="020B0604020202020204" pitchFamily="34" charset="0"/>
              </a:rPr>
              <a:t>Luctus</a:t>
            </a:r>
            <a:endParaRPr sz="1688">
              <a:solidFill>
                <a:srgbClr val="005BAF"/>
              </a:solidFill>
              <a:latin typeface="Arial" panose="020B0604020202020204" pitchFamily="34" charset="0"/>
              <a:cs typeface="Arial" panose="020B0604020202020204" pitchFamily="34" charset="0"/>
            </a:endParaRPr>
          </a:p>
        </p:txBody>
      </p:sp>
      <p:sp>
        <p:nvSpPr>
          <p:cNvPr id="18" name="Lorem ipsum dolor sit amet, consectetur adipiscing elit">
            <a:extLst>
              <a:ext uri="{FF2B5EF4-FFF2-40B4-BE49-F238E27FC236}">
                <a16:creationId xmlns:a16="http://schemas.microsoft.com/office/drawing/2014/main" id="{22BE8910-31A7-10ED-E686-295B69F08DE1}"/>
              </a:ext>
            </a:extLst>
          </p:cNvPr>
          <p:cNvSpPr txBox="1"/>
          <p:nvPr userDrawn="1"/>
        </p:nvSpPr>
        <p:spPr>
          <a:xfrm>
            <a:off x="3832535" y="4222388"/>
            <a:ext cx="1714999" cy="361637"/>
          </a:xfrm>
          <a:prstGeom prst="rect">
            <a:avLst/>
          </a:prstGeom>
          <a:ln w="12700">
            <a:miter lim="400000"/>
          </a:ln>
          <a:extLst>
            <a:ext uri="{C572A759-6A51-4108-AA02-DFA0A04FC94B}">
              <ma14:wrappingTextBoxFlag xmlns="" xmlns:ma14="http://schemas.microsoft.com/office/mac/drawingml/2011/main" xmlns:a14="http://schemas.microsoft.com/office/drawing/2010/main" xmlns:m="http://schemas.openxmlformats.org/officeDocument/2006/math" val="1"/>
            </a:ext>
          </a:extLst>
        </p:spPr>
        <p:txBody>
          <a:bodyPr wrap="square" lIns="19050" tIns="19050" rIns="19050" bIns="19050">
            <a:spAutoFit/>
          </a:bodyPr>
          <a:lstStyle>
            <a:lvl1pPr>
              <a:lnSpc>
                <a:spcPct val="100000"/>
              </a:lnSpc>
              <a:defRPr sz="2500">
                <a:solidFill>
                  <a:srgbClr val="061636"/>
                </a:solidFill>
                <a:latin typeface="Arial"/>
                <a:ea typeface="Arial"/>
                <a:cs typeface="Arial"/>
                <a:sym typeface="Arial"/>
              </a:defRPr>
            </a:lvl1pPr>
          </a:lstStyle>
          <a:p>
            <a:r>
              <a:rPr sz="1050">
                <a:latin typeface="Arial" panose="020B0604020202020204" pitchFamily="34" charset="0"/>
                <a:cs typeface="Arial" panose="020B0604020202020204" pitchFamily="34" charset="0"/>
              </a:rPr>
              <a:t>Lorem ipsum dolor sit </a:t>
            </a:r>
            <a:r>
              <a:rPr sz="1050" err="1">
                <a:latin typeface="Arial" panose="020B0604020202020204" pitchFamily="34" charset="0"/>
                <a:cs typeface="Arial" panose="020B0604020202020204" pitchFamily="34" charset="0"/>
              </a:rPr>
              <a:t>amet</a:t>
            </a:r>
            <a:r>
              <a:rPr sz="1050">
                <a:latin typeface="Arial" panose="020B0604020202020204" pitchFamily="34" charset="0"/>
                <a:cs typeface="Arial" panose="020B0604020202020204" pitchFamily="34" charset="0"/>
              </a:rPr>
              <a:t>, </a:t>
            </a:r>
            <a:r>
              <a:rPr sz="1050" err="1">
                <a:latin typeface="Arial" panose="020B0604020202020204" pitchFamily="34" charset="0"/>
                <a:cs typeface="Arial" panose="020B0604020202020204" pitchFamily="34" charset="0"/>
              </a:rPr>
              <a:t>consectetur</a:t>
            </a:r>
            <a:r>
              <a:rPr sz="1050">
                <a:latin typeface="Arial" panose="020B0604020202020204" pitchFamily="34" charset="0"/>
                <a:cs typeface="Arial" panose="020B0604020202020204" pitchFamily="34" charset="0"/>
              </a:rPr>
              <a:t> </a:t>
            </a:r>
            <a:r>
              <a:rPr sz="1050" err="1">
                <a:latin typeface="Arial" panose="020B0604020202020204" pitchFamily="34" charset="0"/>
                <a:cs typeface="Arial" panose="020B0604020202020204" pitchFamily="34" charset="0"/>
              </a:rPr>
              <a:t>adipiscing</a:t>
            </a:r>
            <a:r>
              <a:rPr sz="1050">
                <a:latin typeface="Arial" panose="020B0604020202020204" pitchFamily="34" charset="0"/>
                <a:cs typeface="Arial" panose="020B0604020202020204" pitchFamily="34" charset="0"/>
              </a:rPr>
              <a:t> elit</a:t>
            </a:r>
          </a:p>
        </p:txBody>
      </p:sp>
      <p:sp>
        <p:nvSpPr>
          <p:cNvPr id="19" name="Luctus">
            <a:extLst>
              <a:ext uri="{FF2B5EF4-FFF2-40B4-BE49-F238E27FC236}">
                <a16:creationId xmlns:a16="http://schemas.microsoft.com/office/drawing/2014/main" id="{97B8992B-2343-CB5A-A928-31D8D56C15A1}"/>
              </a:ext>
            </a:extLst>
          </p:cNvPr>
          <p:cNvSpPr txBox="1"/>
          <p:nvPr userDrawn="1"/>
        </p:nvSpPr>
        <p:spPr>
          <a:xfrm>
            <a:off x="6885895" y="3883423"/>
            <a:ext cx="808517" cy="272254"/>
          </a:xfrm>
          <a:prstGeom prst="rect">
            <a:avLst/>
          </a:prstGeom>
          <a:ln w="12700">
            <a:miter lim="400000"/>
          </a:ln>
          <a:extLst>
            <a:ext uri="{C572A759-6A51-4108-AA02-DFA0A04FC94B}">
              <ma14:wrappingTextBoxFlag xmlns="" xmlns:ma14="http://schemas.microsoft.com/office/mac/drawingml/2011/main" xmlns:a14="http://schemas.microsoft.com/office/drawing/2010/main" xmlns:m="http://schemas.openxmlformats.org/officeDocument/2006/math" val="1"/>
            </a:ext>
          </a:extLst>
        </p:spPr>
        <p:txBody>
          <a:bodyPr lIns="19050" tIns="19050" rIns="19050" bIns="19050" anchor="ctr">
            <a:spAutoFit/>
          </a:bodyPr>
          <a:lstStyle>
            <a:lvl1pPr>
              <a:defRPr sz="4500" b="1">
                <a:solidFill>
                  <a:srgbClr val="1E4BDE"/>
                </a:solidFill>
                <a:latin typeface="Arial Narrow"/>
                <a:ea typeface="Arial Narrow"/>
                <a:cs typeface="Arial Narrow"/>
                <a:sym typeface="Arial Narrow"/>
              </a:defRPr>
            </a:lvl1pPr>
          </a:lstStyle>
          <a:p>
            <a:r>
              <a:rPr sz="1688">
                <a:solidFill>
                  <a:srgbClr val="005BAF"/>
                </a:solidFill>
                <a:latin typeface="Arial" panose="020B0604020202020204" pitchFamily="34" charset="0"/>
                <a:cs typeface="Arial" panose="020B0604020202020204" pitchFamily="34" charset="0"/>
              </a:rPr>
              <a:t>Luctus</a:t>
            </a:r>
          </a:p>
        </p:txBody>
      </p:sp>
      <p:sp>
        <p:nvSpPr>
          <p:cNvPr id="20" name="Lorem ipsum dolor sit amet, consectetur adipiscing elit">
            <a:extLst>
              <a:ext uri="{FF2B5EF4-FFF2-40B4-BE49-F238E27FC236}">
                <a16:creationId xmlns:a16="http://schemas.microsoft.com/office/drawing/2014/main" id="{815A7BC7-45E5-90E4-2600-9C63C969C8E4}"/>
              </a:ext>
            </a:extLst>
          </p:cNvPr>
          <p:cNvSpPr txBox="1"/>
          <p:nvPr userDrawn="1"/>
        </p:nvSpPr>
        <p:spPr>
          <a:xfrm>
            <a:off x="6885298" y="4219213"/>
            <a:ext cx="1715000" cy="361637"/>
          </a:xfrm>
          <a:prstGeom prst="rect">
            <a:avLst/>
          </a:prstGeom>
          <a:ln w="12700">
            <a:miter lim="400000"/>
          </a:ln>
          <a:extLst>
            <a:ext uri="{C572A759-6A51-4108-AA02-DFA0A04FC94B}">
              <ma14:wrappingTextBoxFlag xmlns="" xmlns:ma14="http://schemas.microsoft.com/office/mac/drawingml/2011/main" xmlns:a14="http://schemas.microsoft.com/office/drawing/2010/main" xmlns:m="http://schemas.openxmlformats.org/officeDocument/2006/math" val="1"/>
            </a:ext>
          </a:extLst>
        </p:spPr>
        <p:txBody>
          <a:bodyPr wrap="square" lIns="19050" tIns="19050" rIns="19050" bIns="19050">
            <a:spAutoFit/>
          </a:bodyPr>
          <a:lstStyle>
            <a:lvl1pPr>
              <a:lnSpc>
                <a:spcPct val="100000"/>
              </a:lnSpc>
              <a:defRPr sz="2500">
                <a:solidFill>
                  <a:srgbClr val="061636"/>
                </a:solidFill>
                <a:latin typeface="Arial"/>
                <a:ea typeface="Arial"/>
                <a:cs typeface="Arial"/>
                <a:sym typeface="Arial"/>
              </a:defRPr>
            </a:lvl1pPr>
          </a:lstStyle>
          <a:p>
            <a:r>
              <a:rPr sz="1050">
                <a:latin typeface="Arial" panose="020B0604020202020204" pitchFamily="34" charset="0"/>
                <a:cs typeface="Arial" panose="020B0604020202020204" pitchFamily="34" charset="0"/>
              </a:rPr>
              <a:t>Lorem ipsum dolor sit </a:t>
            </a:r>
            <a:r>
              <a:rPr sz="1050" err="1">
                <a:latin typeface="Arial" panose="020B0604020202020204" pitchFamily="34" charset="0"/>
                <a:cs typeface="Arial" panose="020B0604020202020204" pitchFamily="34" charset="0"/>
              </a:rPr>
              <a:t>amet</a:t>
            </a:r>
            <a:r>
              <a:rPr sz="1050">
                <a:latin typeface="Arial" panose="020B0604020202020204" pitchFamily="34" charset="0"/>
                <a:cs typeface="Arial" panose="020B0604020202020204" pitchFamily="34" charset="0"/>
              </a:rPr>
              <a:t>, </a:t>
            </a:r>
            <a:r>
              <a:rPr sz="1050" err="1">
                <a:latin typeface="Arial" panose="020B0604020202020204" pitchFamily="34" charset="0"/>
                <a:cs typeface="Arial" panose="020B0604020202020204" pitchFamily="34" charset="0"/>
              </a:rPr>
              <a:t>consectetur</a:t>
            </a:r>
            <a:r>
              <a:rPr sz="1050">
                <a:latin typeface="Arial" panose="020B0604020202020204" pitchFamily="34" charset="0"/>
                <a:cs typeface="Arial" panose="020B0604020202020204" pitchFamily="34" charset="0"/>
              </a:rPr>
              <a:t> </a:t>
            </a:r>
            <a:r>
              <a:rPr sz="1050" err="1">
                <a:latin typeface="Arial" panose="020B0604020202020204" pitchFamily="34" charset="0"/>
                <a:cs typeface="Arial" panose="020B0604020202020204" pitchFamily="34" charset="0"/>
              </a:rPr>
              <a:t>adipiscing</a:t>
            </a:r>
            <a:r>
              <a:rPr sz="1050">
                <a:latin typeface="Arial" panose="020B0604020202020204" pitchFamily="34" charset="0"/>
                <a:cs typeface="Arial" panose="020B0604020202020204" pitchFamily="34" charset="0"/>
              </a:rPr>
              <a:t> elit</a:t>
            </a:r>
          </a:p>
        </p:txBody>
      </p:sp>
      <p:sp>
        <p:nvSpPr>
          <p:cNvPr id="21" name="Linha">
            <a:extLst>
              <a:ext uri="{FF2B5EF4-FFF2-40B4-BE49-F238E27FC236}">
                <a16:creationId xmlns:a16="http://schemas.microsoft.com/office/drawing/2014/main" id="{85B7EBEF-778B-1865-68F4-90E731440A3A}"/>
              </a:ext>
            </a:extLst>
          </p:cNvPr>
          <p:cNvSpPr/>
          <p:nvPr userDrawn="1"/>
        </p:nvSpPr>
        <p:spPr>
          <a:xfrm>
            <a:off x="921699" y="4634778"/>
            <a:ext cx="1692264" cy="0"/>
          </a:xfrm>
          <a:prstGeom prst="line">
            <a:avLst/>
          </a:prstGeom>
          <a:ln w="12700">
            <a:solidFill>
              <a:srgbClr val="005BAF"/>
            </a:solidFill>
            <a:miter lim="400000"/>
          </a:ln>
        </p:spPr>
        <p:txBody>
          <a:bodyPr lIns="19050" tIns="19050" rIns="19050" bIns="19050" anchor="ctr"/>
          <a:lstStyle/>
          <a:p>
            <a:endParaRPr sz="675"/>
          </a:p>
        </p:txBody>
      </p:sp>
      <p:sp>
        <p:nvSpPr>
          <p:cNvPr id="22" name="Linha">
            <a:extLst>
              <a:ext uri="{FF2B5EF4-FFF2-40B4-BE49-F238E27FC236}">
                <a16:creationId xmlns:a16="http://schemas.microsoft.com/office/drawing/2014/main" id="{1677D2B8-68E6-A92C-21A8-03DB6CFF5967}"/>
              </a:ext>
            </a:extLst>
          </p:cNvPr>
          <p:cNvSpPr/>
          <p:nvPr userDrawn="1"/>
        </p:nvSpPr>
        <p:spPr>
          <a:xfrm>
            <a:off x="3858532" y="4634778"/>
            <a:ext cx="1692264" cy="0"/>
          </a:xfrm>
          <a:prstGeom prst="line">
            <a:avLst/>
          </a:prstGeom>
          <a:ln w="12700">
            <a:solidFill>
              <a:srgbClr val="005BAF"/>
            </a:solidFill>
            <a:miter lim="400000"/>
          </a:ln>
        </p:spPr>
        <p:txBody>
          <a:bodyPr lIns="19050" tIns="19050" rIns="19050" bIns="19050" anchor="ctr"/>
          <a:lstStyle/>
          <a:p>
            <a:endParaRPr sz="675"/>
          </a:p>
        </p:txBody>
      </p:sp>
      <p:sp>
        <p:nvSpPr>
          <p:cNvPr id="23" name="Linha">
            <a:extLst>
              <a:ext uri="{FF2B5EF4-FFF2-40B4-BE49-F238E27FC236}">
                <a16:creationId xmlns:a16="http://schemas.microsoft.com/office/drawing/2014/main" id="{38903B10-DAAC-3479-933F-937A9CEA4FD9}"/>
              </a:ext>
            </a:extLst>
          </p:cNvPr>
          <p:cNvSpPr/>
          <p:nvPr userDrawn="1"/>
        </p:nvSpPr>
        <p:spPr>
          <a:xfrm>
            <a:off x="6906533" y="4634778"/>
            <a:ext cx="1692264" cy="0"/>
          </a:xfrm>
          <a:prstGeom prst="line">
            <a:avLst/>
          </a:prstGeom>
          <a:ln w="12700">
            <a:solidFill>
              <a:srgbClr val="005BAF"/>
            </a:solidFill>
            <a:miter lim="400000"/>
          </a:ln>
        </p:spPr>
        <p:txBody>
          <a:bodyPr lIns="19050" tIns="19050" rIns="19050" bIns="19050" anchor="ctr"/>
          <a:lstStyle/>
          <a:p>
            <a:endParaRPr sz="675"/>
          </a:p>
        </p:txBody>
      </p:sp>
      <p:grpSp>
        <p:nvGrpSpPr>
          <p:cNvPr id="24" name="Agrupar 23">
            <a:extLst>
              <a:ext uri="{FF2B5EF4-FFF2-40B4-BE49-F238E27FC236}">
                <a16:creationId xmlns:a16="http://schemas.microsoft.com/office/drawing/2014/main" id="{4D640090-E1E3-12BE-7542-274F697F0A53}"/>
              </a:ext>
            </a:extLst>
          </p:cNvPr>
          <p:cNvGrpSpPr/>
          <p:nvPr userDrawn="1"/>
        </p:nvGrpSpPr>
        <p:grpSpPr>
          <a:xfrm>
            <a:off x="3549813" y="3914496"/>
            <a:ext cx="206811" cy="206931"/>
            <a:chOff x="11711908" y="10281284"/>
            <a:chExt cx="551497" cy="551815"/>
          </a:xfrm>
          <a:solidFill>
            <a:srgbClr val="005BAF"/>
          </a:solidFill>
        </p:grpSpPr>
        <p:sp>
          <p:nvSpPr>
            <p:cNvPr id="25" name="Forma Livre 41">
              <a:extLst>
                <a:ext uri="{FF2B5EF4-FFF2-40B4-BE49-F238E27FC236}">
                  <a16:creationId xmlns:a16="http://schemas.microsoft.com/office/drawing/2014/main" id="{1F162A9D-E19B-E162-8E0F-53203E6C0B99}"/>
                </a:ext>
              </a:extLst>
            </p:cNvPr>
            <p:cNvSpPr/>
            <p:nvPr/>
          </p:nvSpPr>
          <p:spPr>
            <a:xfrm>
              <a:off x="11875429" y="10440771"/>
              <a:ext cx="241833" cy="210591"/>
            </a:xfrm>
            <a:custGeom>
              <a:avLst/>
              <a:gdLst>
                <a:gd name="connsiteX0" fmla="*/ 84287 w 241833"/>
                <a:gd name="connsiteY0" fmla="*/ 210591 h 210591"/>
                <a:gd name="connsiteX1" fmla="*/ 67269 w 241833"/>
                <a:gd name="connsiteY1" fmla="*/ 203352 h 210591"/>
                <a:gd name="connsiteX2" fmla="*/ 6436 w 241833"/>
                <a:gd name="connsiteY2" fmla="*/ 139472 h 210591"/>
                <a:gd name="connsiteX3" fmla="*/ 7198 w 241833"/>
                <a:gd name="connsiteY3" fmla="*/ 106324 h 210591"/>
                <a:gd name="connsiteX4" fmla="*/ 40345 w 241833"/>
                <a:gd name="connsiteY4" fmla="*/ 107086 h 210591"/>
                <a:gd name="connsiteX5" fmla="*/ 82890 w 241833"/>
                <a:gd name="connsiteY5" fmla="*/ 151663 h 210591"/>
                <a:gd name="connsiteX6" fmla="*/ 200239 w 241833"/>
                <a:gd name="connsiteY6" fmla="*/ 8535 h 210591"/>
                <a:gd name="connsiteX7" fmla="*/ 233258 w 241833"/>
                <a:gd name="connsiteY7" fmla="*/ 5233 h 210591"/>
                <a:gd name="connsiteX8" fmla="*/ 236560 w 241833"/>
                <a:gd name="connsiteY8" fmla="*/ 38252 h 210591"/>
                <a:gd name="connsiteX9" fmla="*/ 102448 w 241833"/>
                <a:gd name="connsiteY9" fmla="*/ 201828 h 210591"/>
                <a:gd name="connsiteX10" fmla="*/ 85177 w 241833"/>
                <a:gd name="connsiteY10" fmla="*/ 210337 h 210591"/>
                <a:gd name="connsiteX11" fmla="*/ 84287 w 241833"/>
                <a:gd name="connsiteY11" fmla="*/ 210591 h 2105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41833" h="210591">
                  <a:moveTo>
                    <a:pt x="84287" y="210591"/>
                  </a:moveTo>
                  <a:cubicBezTo>
                    <a:pt x="77810" y="210591"/>
                    <a:pt x="71714" y="207924"/>
                    <a:pt x="67269" y="203352"/>
                  </a:cubicBezTo>
                  <a:lnTo>
                    <a:pt x="6436" y="139472"/>
                  </a:lnTo>
                  <a:cubicBezTo>
                    <a:pt x="-2454" y="130073"/>
                    <a:pt x="-2073" y="115214"/>
                    <a:pt x="7198" y="106324"/>
                  </a:cubicBezTo>
                  <a:cubicBezTo>
                    <a:pt x="16596" y="97435"/>
                    <a:pt x="31328" y="97815"/>
                    <a:pt x="40345" y="107086"/>
                  </a:cubicBezTo>
                  <a:lnTo>
                    <a:pt x="82890" y="151663"/>
                  </a:lnTo>
                  <a:lnTo>
                    <a:pt x="200239" y="8535"/>
                  </a:lnTo>
                  <a:cubicBezTo>
                    <a:pt x="208493" y="-1372"/>
                    <a:pt x="223225" y="-2896"/>
                    <a:pt x="233258" y="5233"/>
                  </a:cubicBezTo>
                  <a:cubicBezTo>
                    <a:pt x="243291" y="13487"/>
                    <a:pt x="244689" y="28220"/>
                    <a:pt x="236560" y="38252"/>
                  </a:cubicBezTo>
                  <a:lnTo>
                    <a:pt x="102448" y="201828"/>
                  </a:lnTo>
                  <a:cubicBezTo>
                    <a:pt x="98257" y="207035"/>
                    <a:pt x="91907" y="210084"/>
                    <a:pt x="85177" y="210337"/>
                  </a:cubicBezTo>
                  <a:cubicBezTo>
                    <a:pt x="84795" y="210591"/>
                    <a:pt x="84541" y="210591"/>
                    <a:pt x="84287" y="210591"/>
                  </a:cubicBezTo>
                </a:path>
              </a:pathLst>
            </a:custGeom>
            <a:grpFill/>
            <a:ln w="12700" cap="flat">
              <a:noFill/>
              <a:prstDash val="solid"/>
              <a:miter/>
            </a:ln>
          </p:spPr>
          <p:txBody>
            <a:bodyPr rtlCol="0" anchor="ctr"/>
            <a:lstStyle/>
            <a:p>
              <a:endParaRPr lang="pt-BR" sz="675">
                <a:solidFill>
                  <a:srgbClr val="005BAF"/>
                </a:solidFill>
              </a:endParaRPr>
            </a:p>
          </p:txBody>
        </p:sp>
        <p:sp>
          <p:nvSpPr>
            <p:cNvPr id="26" name="Forma Livre 42">
              <a:extLst>
                <a:ext uri="{FF2B5EF4-FFF2-40B4-BE49-F238E27FC236}">
                  <a16:creationId xmlns:a16="http://schemas.microsoft.com/office/drawing/2014/main" id="{4B75F7ED-9C0A-A542-7551-A39EA4C23F9F}"/>
                </a:ext>
              </a:extLst>
            </p:cNvPr>
            <p:cNvSpPr/>
            <p:nvPr/>
          </p:nvSpPr>
          <p:spPr>
            <a:xfrm>
              <a:off x="11711908" y="10281284"/>
              <a:ext cx="551497" cy="551815"/>
            </a:xfrm>
            <a:custGeom>
              <a:avLst/>
              <a:gdLst>
                <a:gd name="connsiteX0" fmla="*/ 275748 w 551497"/>
                <a:gd name="connsiteY0" fmla="*/ 551815 h 551815"/>
                <a:gd name="connsiteX1" fmla="*/ 80676 w 551497"/>
                <a:gd name="connsiteY1" fmla="*/ 471043 h 551815"/>
                <a:gd name="connsiteX2" fmla="*/ 80676 w 551497"/>
                <a:gd name="connsiteY2" fmla="*/ 80772 h 551815"/>
                <a:gd name="connsiteX3" fmla="*/ 275748 w 551497"/>
                <a:gd name="connsiteY3" fmla="*/ 0 h 551815"/>
                <a:gd name="connsiteX4" fmla="*/ 470821 w 551497"/>
                <a:gd name="connsiteY4" fmla="*/ 80772 h 551815"/>
                <a:gd name="connsiteX5" fmla="*/ 470821 w 551497"/>
                <a:gd name="connsiteY5" fmla="*/ 471043 h 551815"/>
                <a:gd name="connsiteX6" fmla="*/ 275748 w 551497"/>
                <a:gd name="connsiteY6" fmla="*/ 551815 h 551815"/>
                <a:gd name="connsiteX7" fmla="*/ 275748 w 551497"/>
                <a:gd name="connsiteY7" fmla="*/ 46736 h 551815"/>
                <a:gd name="connsiteX8" fmla="*/ 113823 w 551497"/>
                <a:gd name="connsiteY8" fmla="*/ 113792 h 551815"/>
                <a:gd name="connsiteX9" fmla="*/ 113823 w 551497"/>
                <a:gd name="connsiteY9" fmla="*/ 437769 h 551815"/>
                <a:gd name="connsiteX10" fmla="*/ 275748 w 551497"/>
                <a:gd name="connsiteY10" fmla="*/ 504825 h 551815"/>
                <a:gd name="connsiteX11" fmla="*/ 437800 w 551497"/>
                <a:gd name="connsiteY11" fmla="*/ 437769 h 551815"/>
                <a:gd name="connsiteX12" fmla="*/ 437800 w 551497"/>
                <a:gd name="connsiteY12" fmla="*/ 113792 h 551815"/>
                <a:gd name="connsiteX13" fmla="*/ 275748 w 551497"/>
                <a:gd name="connsiteY13" fmla="*/ 46736 h 5518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551497" h="551815">
                  <a:moveTo>
                    <a:pt x="275748" y="551815"/>
                  </a:moveTo>
                  <a:cubicBezTo>
                    <a:pt x="201961" y="551815"/>
                    <a:pt x="132747" y="523113"/>
                    <a:pt x="80676" y="471043"/>
                  </a:cubicBezTo>
                  <a:cubicBezTo>
                    <a:pt x="-26892" y="363474"/>
                    <a:pt x="-26892" y="188341"/>
                    <a:pt x="80676" y="80772"/>
                  </a:cubicBezTo>
                  <a:cubicBezTo>
                    <a:pt x="132747" y="28702"/>
                    <a:pt x="202088" y="0"/>
                    <a:pt x="275748" y="0"/>
                  </a:cubicBezTo>
                  <a:cubicBezTo>
                    <a:pt x="349535" y="0"/>
                    <a:pt x="418750" y="28702"/>
                    <a:pt x="470821" y="80772"/>
                  </a:cubicBezTo>
                  <a:cubicBezTo>
                    <a:pt x="578390" y="188341"/>
                    <a:pt x="578390" y="363474"/>
                    <a:pt x="470821" y="471043"/>
                  </a:cubicBezTo>
                  <a:cubicBezTo>
                    <a:pt x="418750" y="522986"/>
                    <a:pt x="349409" y="551815"/>
                    <a:pt x="275748" y="551815"/>
                  </a:cubicBezTo>
                  <a:moveTo>
                    <a:pt x="275748" y="46736"/>
                  </a:moveTo>
                  <a:cubicBezTo>
                    <a:pt x="214535" y="46736"/>
                    <a:pt x="157004" y="70612"/>
                    <a:pt x="113823" y="113792"/>
                  </a:cubicBezTo>
                  <a:cubicBezTo>
                    <a:pt x="24543" y="203073"/>
                    <a:pt x="24543" y="348488"/>
                    <a:pt x="113823" y="437769"/>
                  </a:cubicBezTo>
                  <a:cubicBezTo>
                    <a:pt x="157131" y="481076"/>
                    <a:pt x="214661" y="504825"/>
                    <a:pt x="275748" y="504825"/>
                  </a:cubicBezTo>
                  <a:cubicBezTo>
                    <a:pt x="336962" y="504825"/>
                    <a:pt x="394494" y="480949"/>
                    <a:pt x="437800" y="437769"/>
                  </a:cubicBezTo>
                  <a:cubicBezTo>
                    <a:pt x="527082" y="348488"/>
                    <a:pt x="527082" y="203073"/>
                    <a:pt x="437800" y="113792"/>
                  </a:cubicBezTo>
                  <a:cubicBezTo>
                    <a:pt x="394494" y="70485"/>
                    <a:pt x="336962" y="46736"/>
                    <a:pt x="275748" y="46736"/>
                  </a:cubicBezTo>
                </a:path>
              </a:pathLst>
            </a:custGeom>
            <a:grpFill/>
            <a:ln w="12700" cap="flat">
              <a:noFill/>
              <a:prstDash val="solid"/>
              <a:miter/>
            </a:ln>
          </p:spPr>
          <p:txBody>
            <a:bodyPr rtlCol="0" anchor="ctr"/>
            <a:lstStyle/>
            <a:p>
              <a:endParaRPr lang="pt-BR" sz="675">
                <a:solidFill>
                  <a:srgbClr val="005BAF"/>
                </a:solidFill>
              </a:endParaRPr>
            </a:p>
          </p:txBody>
        </p:sp>
      </p:grpSp>
      <p:grpSp>
        <p:nvGrpSpPr>
          <p:cNvPr id="27" name="Agrupar 26">
            <a:extLst>
              <a:ext uri="{FF2B5EF4-FFF2-40B4-BE49-F238E27FC236}">
                <a16:creationId xmlns:a16="http://schemas.microsoft.com/office/drawing/2014/main" id="{A2753CA8-9E98-D528-D54E-AD5358B88536}"/>
              </a:ext>
            </a:extLst>
          </p:cNvPr>
          <p:cNvGrpSpPr/>
          <p:nvPr userDrawn="1"/>
        </p:nvGrpSpPr>
        <p:grpSpPr>
          <a:xfrm>
            <a:off x="667038" y="3915874"/>
            <a:ext cx="206811" cy="206931"/>
            <a:chOff x="11711908" y="10281284"/>
            <a:chExt cx="551497" cy="551815"/>
          </a:xfrm>
          <a:solidFill>
            <a:srgbClr val="005BAF"/>
          </a:solidFill>
        </p:grpSpPr>
        <p:sp>
          <p:nvSpPr>
            <p:cNvPr id="28" name="Forma Livre 47">
              <a:extLst>
                <a:ext uri="{FF2B5EF4-FFF2-40B4-BE49-F238E27FC236}">
                  <a16:creationId xmlns:a16="http://schemas.microsoft.com/office/drawing/2014/main" id="{DFE90CBB-C332-3FED-D6A8-C917A4271FAC}"/>
                </a:ext>
              </a:extLst>
            </p:cNvPr>
            <p:cNvSpPr/>
            <p:nvPr/>
          </p:nvSpPr>
          <p:spPr>
            <a:xfrm>
              <a:off x="11875429" y="10440771"/>
              <a:ext cx="241833" cy="210591"/>
            </a:xfrm>
            <a:custGeom>
              <a:avLst/>
              <a:gdLst>
                <a:gd name="connsiteX0" fmla="*/ 84287 w 241833"/>
                <a:gd name="connsiteY0" fmla="*/ 210591 h 210591"/>
                <a:gd name="connsiteX1" fmla="*/ 67269 w 241833"/>
                <a:gd name="connsiteY1" fmla="*/ 203352 h 210591"/>
                <a:gd name="connsiteX2" fmla="*/ 6436 w 241833"/>
                <a:gd name="connsiteY2" fmla="*/ 139472 h 210591"/>
                <a:gd name="connsiteX3" fmla="*/ 7198 w 241833"/>
                <a:gd name="connsiteY3" fmla="*/ 106324 h 210591"/>
                <a:gd name="connsiteX4" fmla="*/ 40345 w 241833"/>
                <a:gd name="connsiteY4" fmla="*/ 107086 h 210591"/>
                <a:gd name="connsiteX5" fmla="*/ 82890 w 241833"/>
                <a:gd name="connsiteY5" fmla="*/ 151663 h 210591"/>
                <a:gd name="connsiteX6" fmla="*/ 200239 w 241833"/>
                <a:gd name="connsiteY6" fmla="*/ 8535 h 210591"/>
                <a:gd name="connsiteX7" fmla="*/ 233258 w 241833"/>
                <a:gd name="connsiteY7" fmla="*/ 5233 h 210591"/>
                <a:gd name="connsiteX8" fmla="*/ 236560 w 241833"/>
                <a:gd name="connsiteY8" fmla="*/ 38252 h 210591"/>
                <a:gd name="connsiteX9" fmla="*/ 102448 w 241833"/>
                <a:gd name="connsiteY9" fmla="*/ 201828 h 210591"/>
                <a:gd name="connsiteX10" fmla="*/ 85177 w 241833"/>
                <a:gd name="connsiteY10" fmla="*/ 210337 h 210591"/>
                <a:gd name="connsiteX11" fmla="*/ 84287 w 241833"/>
                <a:gd name="connsiteY11" fmla="*/ 210591 h 2105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41833" h="210591">
                  <a:moveTo>
                    <a:pt x="84287" y="210591"/>
                  </a:moveTo>
                  <a:cubicBezTo>
                    <a:pt x="77810" y="210591"/>
                    <a:pt x="71714" y="207924"/>
                    <a:pt x="67269" y="203352"/>
                  </a:cubicBezTo>
                  <a:lnTo>
                    <a:pt x="6436" y="139472"/>
                  </a:lnTo>
                  <a:cubicBezTo>
                    <a:pt x="-2454" y="130073"/>
                    <a:pt x="-2073" y="115214"/>
                    <a:pt x="7198" y="106324"/>
                  </a:cubicBezTo>
                  <a:cubicBezTo>
                    <a:pt x="16596" y="97435"/>
                    <a:pt x="31328" y="97815"/>
                    <a:pt x="40345" y="107086"/>
                  </a:cubicBezTo>
                  <a:lnTo>
                    <a:pt x="82890" y="151663"/>
                  </a:lnTo>
                  <a:lnTo>
                    <a:pt x="200239" y="8535"/>
                  </a:lnTo>
                  <a:cubicBezTo>
                    <a:pt x="208493" y="-1372"/>
                    <a:pt x="223225" y="-2896"/>
                    <a:pt x="233258" y="5233"/>
                  </a:cubicBezTo>
                  <a:cubicBezTo>
                    <a:pt x="243291" y="13487"/>
                    <a:pt x="244689" y="28220"/>
                    <a:pt x="236560" y="38252"/>
                  </a:cubicBezTo>
                  <a:lnTo>
                    <a:pt x="102448" y="201828"/>
                  </a:lnTo>
                  <a:cubicBezTo>
                    <a:pt x="98257" y="207035"/>
                    <a:pt x="91907" y="210084"/>
                    <a:pt x="85177" y="210337"/>
                  </a:cubicBezTo>
                  <a:cubicBezTo>
                    <a:pt x="84795" y="210591"/>
                    <a:pt x="84541" y="210591"/>
                    <a:pt x="84287" y="210591"/>
                  </a:cubicBezTo>
                </a:path>
              </a:pathLst>
            </a:custGeom>
            <a:grpFill/>
            <a:ln w="12700" cap="flat">
              <a:noFill/>
              <a:prstDash val="solid"/>
              <a:miter/>
            </a:ln>
          </p:spPr>
          <p:txBody>
            <a:bodyPr rtlCol="0" anchor="ctr"/>
            <a:lstStyle/>
            <a:p>
              <a:endParaRPr lang="pt-BR" sz="675">
                <a:solidFill>
                  <a:srgbClr val="005BAF"/>
                </a:solidFill>
              </a:endParaRPr>
            </a:p>
          </p:txBody>
        </p:sp>
        <p:sp>
          <p:nvSpPr>
            <p:cNvPr id="29" name="Forma Livre 48">
              <a:extLst>
                <a:ext uri="{FF2B5EF4-FFF2-40B4-BE49-F238E27FC236}">
                  <a16:creationId xmlns:a16="http://schemas.microsoft.com/office/drawing/2014/main" id="{E3332B9A-7A90-F724-A1A3-9D4156C61F3C}"/>
                </a:ext>
              </a:extLst>
            </p:cNvPr>
            <p:cNvSpPr/>
            <p:nvPr/>
          </p:nvSpPr>
          <p:spPr>
            <a:xfrm>
              <a:off x="11711908" y="10281284"/>
              <a:ext cx="551497" cy="551815"/>
            </a:xfrm>
            <a:custGeom>
              <a:avLst/>
              <a:gdLst>
                <a:gd name="connsiteX0" fmla="*/ 275748 w 551497"/>
                <a:gd name="connsiteY0" fmla="*/ 551815 h 551815"/>
                <a:gd name="connsiteX1" fmla="*/ 80676 w 551497"/>
                <a:gd name="connsiteY1" fmla="*/ 471043 h 551815"/>
                <a:gd name="connsiteX2" fmla="*/ 80676 w 551497"/>
                <a:gd name="connsiteY2" fmla="*/ 80772 h 551815"/>
                <a:gd name="connsiteX3" fmla="*/ 275748 w 551497"/>
                <a:gd name="connsiteY3" fmla="*/ 0 h 551815"/>
                <a:gd name="connsiteX4" fmla="*/ 470821 w 551497"/>
                <a:gd name="connsiteY4" fmla="*/ 80772 h 551815"/>
                <a:gd name="connsiteX5" fmla="*/ 470821 w 551497"/>
                <a:gd name="connsiteY5" fmla="*/ 471043 h 551815"/>
                <a:gd name="connsiteX6" fmla="*/ 275748 w 551497"/>
                <a:gd name="connsiteY6" fmla="*/ 551815 h 551815"/>
                <a:gd name="connsiteX7" fmla="*/ 275748 w 551497"/>
                <a:gd name="connsiteY7" fmla="*/ 46736 h 551815"/>
                <a:gd name="connsiteX8" fmla="*/ 113823 w 551497"/>
                <a:gd name="connsiteY8" fmla="*/ 113792 h 551815"/>
                <a:gd name="connsiteX9" fmla="*/ 113823 w 551497"/>
                <a:gd name="connsiteY9" fmla="*/ 437769 h 551815"/>
                <a:gd name="connsiteX10" fmla="*/ 275748 w 551497"/>
                <a:gd name="connsiteY10" fmla="*/ 504825 h 551815"/>
                <a:gd name="connsiteX11" fmla="*/ 437800 w 551497"/>
                <a:gd name="connsiteY11" fmla="*/ 437769 h 551815"/>
                <a:gd name="connsiteX12" fmla="*/ 437800 w 551497"/>
                <a:gd name="connsiteY12" fmla="*/ 113792 h 551815"/>
                <a:gd name="connsiteX13" fmla="*/ 275748 w 551497"/>
                <a:gd name="connsiteY13" fmla="*/ 46736 h 5518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551497" h="551815">
                  <a:moveTo>
                    <a:pt x="275748" y="551815"/>
                  </a:moveTo>
                  <a:cubicBezTo>
                    <a:pt x="201961" y="551815"/>
                    <a:pt x="132747" y="523113"/>
                    <a:pt x="80676" y="471043"/>
                  </a:cubicBezTo>
                  <a:cubicBezTo>
                    <a:pt x="-26892" y="363474"/>
                    <a:pt x="-26892" y="188341"/>
                    <a:pt x="80676" y="80772"/>
                  </a:cubicBezTo>
                  <a:cubicBezTo>
                    <a:pt x="132747" y="28702"/>
                    <a:pt x="202088" y="0"/>
                    <a:pt x="275748" y="0"/>
                  </a:cubicBezTo>
                  <a:cubicBezTo>
                    <a:pt x="349535" y="0"/>
                    <a:pt x="418750" y="28702"/>
                    <a:pt x="470821" y="80772"/>
                  </a:cubicBezTo>
                  <a:cubicBezTo>
                    <a:pt x="578390" y="188341"/>
                    <a:pt x="578390" y="363474"/>
                    <a:pt x="470821" y="471043"/>
                  </a:cubicBezTo>
                  <a:cubicBezTo>
                    <a:pt x="418750" y="522986"/>
                    <a:pt x="349409" y="551815"/>
                    <a:pt x="275748" y="551815"/>
                  </a:cubicBezTo>
                  <a:moveTo>
                    <a:pt x="275748" y="46736"/>
                  </a:moveTo>
                  <a:cubicBezTo>
                    <a:pt x="214535" y="46736"/>
                    <a:pt x="157004" y="70612"/>
                    <a:pt x="113823" y="113792"/>
                  </a:cubicBezTo>
                  <a:cubicBezTo>
                    <a:pt x="24543" y="203073"/>
                    <a:pt x="24543" y="348488"/>
                    <a:pt x="113823" y="437769"/>
                  </a:cubicBezTo>
                  <a:cubicBezTo>
                    <a:pt x="157131" y="481076"/>
                    <a:pt x="214661" y="504825"/>
                    <a:pt x="275748" y="504825"/>
                  </a:cubicBezTo>
                  <a:cubicBezTo>
                    <a:pt x="336962" y="504825"/>
                    <a:pt x="394494" y="480949"/>
                    <a:pt x="437800" y="437769"/>
                  </a:cubicBezTo>
                  <a:cubicBezTo>
                    <a:pt x="527082" y="348488"/>
                    <a:pt x="527082" y="203073"/>
                    <a:pt x="437800" y="113792"/>
                  </a:cubicBezTo>
                  <a:cubicBezTo>
                    <a:pt x="394494" y="70485"/>
                    <a:pt x="336962" y="46736"/>
                    <a:pt x="275748" y="46736"/>
                  </a:cubicBezTo>
                </a:path>
              </a:pathLst>
            </a:custGeom>
            <a:grpFill/>
            <a:ln w="12700" cap="flat">
              <a:noFill/>
              <a:prstDash val="solid"/>
              <a:miter/>
            </a:ln>
          </p:spPr>
          <p:txBody>
            <a:bodyPr rtlCol="0" anchor="ctr"/>
            <a:lstStyle/>
            <a:p>
              <a:endParaRPr lang="pt-BR" sz="675">
                <a:solidFill>
                  <a:srgbClr val="005BAF"/>
                </a:solidFill>
              </a:endParaRPr>
            </a:p>
          </p:txBody>
        </p:sp>
      </p:grpSp>
      <p:grpSp>
        <p:nvGrpSpPr>
          <p:cNvPr id="30" name="Agrupar 29">
            <a:extLst>
              <a:ext uri="{FF2B5EF4-FFF2-40B4-BE49-F238E27FC236}">
                <a16:creationId xmlns:a16="http://schemas.microsoft.com/office/drawing/2014/main" id="{095E8294-4AB7-878D-2052-6CAF2D215421}"/>
              </a:ext>
            </a:extLst>
          </p:cNvPr>
          <p:cNvGrpSpPr/>
          <p:nvPr userDrawn="1"/>
        </p:nvGrpSpPr>
        <p:grpSpPr>
          <a:xfrm>
            <a:off x="6624596" y="3922969"/>
            <a:ext cx="206811" cy="206931"/>
            <a:chOff x="11711908" y="10281284"/>
            <a:chExt cx="551497" cy="551815"/>
          </a:xfrm>
          <a:solidFill>
            <a:srgbClr val="005BAF"/>
          </a:solidFill>
        </p:grpSpPr>
        <p:sp>
          <p:nvSpPr>
            <p:cNvPr id="31" name="Forma Livre 53">
              <a:extLst>
                <a:ext uri="{FF2B5EF4-FFF2-40B4-BE49-F238E27FC236}">
                  <a16:creationId xmlns:a16="http://schemas.microsoft.com/office/drawing/2014/main" id="{B3F1FEAB-8B9E-5453-8A34-A9D83E61F598}"/>
                </a:ext>
              </a:extLst>
            </p:cNvPr>
            <p:cNvSpPr/>
            <p:nvPr/>
          </p:nvSpPr>
          <p:spPr>
            <a:xfrm>
              <a:off x="11875429" y="10440771"/>
              <a:ext cx="241833" cy="210591"/>
            </a:xfrm>
            <a:custGeom>
              <a:avLst/>
              <a:gdLst>
                <a:gd name="connsiteX0" fmla="*/ 84287 w 241833"/>
                <a:gd name="connsiteY0" fmla="*/ 210591 h 210591"/>
                <a:gd name="connsiteX1" fmla="*/ 67269 w 241833"/>
                <a:gd name="connsiteY1" fmla="*/ 203352 h 210591"/>
                <a:gd name="connsiteX2" fmla="*/ 6436 w 241833"/>
                <a:gd name="connsiteY2" fmla="*/ 139472 h 210591"/>
                <a:gd name="connsiteX3" fmla="*/ 7198 w 241833"/>
                <a:gd name="connsiteY3" fmla="*/ 106324 h 210591"/>
                <a:gd name="connsiteX4" fmla="*/ 40345 w 241833"/>
                <a:gd name="connsiteY4" fmla="*/ 107086 h 210591"/>
                <a:gd name="connsiteX5" fmla="*/ 82890 w 241833"/>
                <a:gd name="connsiteY5" fmla="*/ 151663 h 210591"/>
                <a:gd name="connsiteX6" fmla="*/ 200239 w 241833"/>
                <a:gd name="connsiteY6" fmla="*/ 8535 h 210591"/>
                <a:gd name="connsiteX7" fmla="*/ 233258 w 241833"/>
                <a:gd name="connsiteY7" fmla="*/ 5233 h 210591"/>
                <a:gd name="connsiteX8" fmla="*/ 236560 w 241833"/>
                <a:gd name="connsiteY8" fmla="*/ 38252 h 210591"/>
                <a:gd name="connsiteX9" fmla="*/ 102448 w 241833"/>
                <a:gd name="connsiteY9" fmla="*/ 201828 h 210591"/>
                <a:gd name="connsiteX10" fmla="*/ 85177 w 241833"/>
                <a:gd name="connsiteY10" fmla="*/ 210337 h 210591"/>
                <a:gd name="connsiteX11" fmla="*/ 84287 w 241833"/>
                <a:gd name="connsiteY11" fmla="*/ 210591 h 2105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41833" h="210591">
                  <a:moveTo>
                    <a:pt x="84287" y="210591"/>
                  </a:moveTo>
                  <a:cubicBezTo>
                    <a:pt x="77810" y="210591"/>
                    <a:pt x="71714" y="207924"/>
                    <a:pt x="67269" y="203352"/>
                  </a:cubicBezTo>
                  <a:lnTo>
                    <a:pt x="6436" y="139472"/>
                  </a:lnTo>
                  <a:cubicBezTo>
                    <a:pt x="-2454" y="130073"/>
                    <a:pt x="-2073" y="115214"/>
                    <a:pt x="7198" y="106324"/>
                  </a:cubicBezTo>
                  <a:cubicBezTo>
                    <a:pt x="16596" y="97435"/>
                    <a:pt x="31328" y="97815"/>
                    <a:pt x="40345" y="107086"/>
                  </a:cubicBezTo>
                  <a:lnTo>
                    <a:pt x="82890" y="151663"/>
                  </a:lnTo>
                  <a:lnTo>
                    <a:pt x="200239" y="8535"/>
                  </a:lnTo>
                  <a:cubicBezTo>
                    <a:pt x="208493" y="-1372"/>
                    <a:pt x="223225" y="-2896"/>
                    <a:pt x="233258" y="5233"/>
                  </a:cubicBezTo>
                  <a:cubicBezTo>
                    <a:pt x="243291" y="13487"/>
                    <a:pt x="244689" y="28220"/>
                    <a:pt x="236560" y="38252"/>
                  </a:cubicBezTo>
                  <a:lnTo>
                    <a:pt x="102448" y="201828"/>
                  </a:lnTo>
                  <a:cubicBezTo>
                    <a:pt x="98257" y="207035"/>
                    <a:pt x="91907" y="210084"/>
                    <a:pt x="85177" y="210337"/>
                  </a:cubicBezTo>
                  <a:cubicBezTo>
                    <a:pt x="84795" y="210591"/>
                    <a:pt x="84541" y="210591"/>
                    <a:pt x="84287" y="210591"/>
                  </a:cubicBezTo>
                </a:path>
              </a:pathLst>
            </a:custGeom>
            <a:grpFill/>
            <a:ln w="12700" cap="flat">
              <a:noFill/>
              <a:prstDash val="solid"/>
              <a:miter/>
            </a:ln>
          </p:spPr>
          <p:txBody>
            <a:bodyPr rtlCol="0" anchor="ctr"/>
            <a:lstStyle/>
            <a:p>
              <a:endParaRPr lang="pt-BR" sz="675">
                <a:solidFill>
                  <a:srgbClr val="005BAF"/>
                </a:solidFill>
              </a:endParaRPr>
            </a:p>
          </p:txBody>
        </p:sp>
        <p:sp>
          <p:nvSpPr>
            <p:cNvPr id="32" name="Forma Livre 54">
              <a:extLst>
                <a:ext uri="{FF2B5EF4-FFF2-40B4-BE49-F238E27FC236}">
                  <a16:creationId xmlns:a16="http://schemas.microsoft.com/office/drawing/2014/main" id="{685F9DFF-2B80-559D-8DC1-8AD86E62B349}"/>
                </a:ext>
              </a:extLst>
            </p:cNvPr>
            <p:cNvSpPr/>
            <p:nvPr/>
          </p:nvSpPr>
          <p:spPr>
            <a:xfrm>
              <a:off x="11711908" y="10281284"/>
              <a:ext cx="551497" cy="551815"/>
            </a:xfrm>
            <a:custGeom>
              <a:avLst/>
              <a:gdLst>
                <a:gd name="connsiteX0" fmla="*/ 275748 w 551497"/>
                <a:gd name="connsiteY0" fmla="*/ 551815 h 551815"/>
                <a:gd name="connsiteX1" fmla="*/ 80676 w 551497"/>
                <a:gd name="connsiteY1" fmla="*/ 471043 h 551815"/>
                <a:gd name="connsiteX2" fmla="*/ 80676 w 551497"/>
                <a:gd name="connsiteY2" fmla="*/ 80772 h 551815"/>
                <a:gd name="connsiteX3" fmla="*/ 275748 w 551497"/>
                <a:gd name="connsiteY3" fmla="*/ 0 h 551815"/>
                <a:gd name="connsiteX4" fmla="*/ 470821 w 551497"/>
                <a:gd name="connsiteY4" fmla="*/ 80772 h 551815"/>
                <a:gd name="connsiteX5" fmla="*/ 470821 w 551497"/>
                <a:gd name="connsiteY5" fmla="*/ 471043 h 551815"/>
                <a:gd name="connsiteX6" fmla="*/ 275748 w 551497"/>
                <a:gd name="connsiteY6" fmla="*/ 551815 h 551815"/>
                <a:gd name="connsiteX7" fmla="*/ 275748 w 551497"/>
                <a:gd name="connsiteY7" fmla="*/ 46736 h 551815"/>
                <a:gd name="connsiteX8" fmla="*/ 113823 w 551497"/>
                <a:gd name="connsiteY8" fmla="*/ 113792 h 551815"/>
                <a:gd name="connsiteX9" fmla="*/ 113823 w 551497"/>
                <a:gd name="connsiteY9" fmla="*/ 437769 h 551815"/>
                <a:gd name="connsiteX10" fmla="*/ 275748 w 551497"/>
                <a:gd name="connsiteY10" fmla="*/ 504825 h 551815"/>
                <a:gd name="connsiteX11" fmla="*/ 437800 w 551497"/>
                <a:gd name="connsiteY11" fmla="*/ 437769 h 551815"/>
                <a:gd name="connsiteX12" fmla="*/ 437800 w 551497"/>
                <a:gd name="connsiteY12" fmla="*/ 113792 h 551815"/>
                <a:gd name="connsiteX13" fmla="*/ 275748 w 551497"/>
                <a:gd name="connsiteY13" fmla="*/ 46736 h 5518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551497" h="551815">
                  <a:moveTo>
                    <a:pt x="275748" y="551815"/>
                  </a:moveTo>
                  <a:cubicBezTo>
                    <a:pt x="201961" y="551815"/>
                    <a:pt x="132747" y="523113"/>
                    <a:pt x="80676" y="471043"/>
                  </a:cubicBezTo>
                  <a:cubicBezTo>
                    <a:pt x="-26892" y="363474"/>
                    <a:pt x="-26892" y="188341"/>
                    <a:pt x="80676" y="80772"/>
                  </a:cubicBezTo>
                  <a:cubicBezTo>
                    <a:pt x="132747" y="28702"/>
                    <a:pt x="202088" y="0"/>
                    <a:pt x="275748" y="0"/>
                  </a:cubicBezTo>
                  <a:cubicBezTo>
                    <a:pt x="349535" y="0"/>
                    <a:pt x="418750" y="28702"/>
                    <a:pt x="470821" y="80772"/>
                  </a:cubicBezTo>
                  <a:cubicBezTo>
                    <a:pt x="578390" y="188341"/>
                    <a:pt x="578390" y="363474"/>
                    <a:pt x="470821" y="471043"/>
                  </a:cubicBezTo>
                  <a:cubicBezTo>
                    <a:pt x="418750" y="522986"/>
                    <a:pt x="349409" y="551815"/>
                    <a:pt x="275748" y="551815"/>
                  </a:cubicBezTo>
                  <a:moveTo>
                    <a:pt x="275748" y="46736"/>
                  </a:moveTo>
                  <a:cubicBezTo>
                    <a:pt x="214535" y="46736"/>
                    <a:pt x="157004" y="70612"/>
                    <a:pt x="113823" y="113792"/>
                  </a:cubicBezTo>
                  <a:cubicBezTo>
                    <a:pt x="24543" y="203073"/>
                    <a:pt x="24543" y="348488"/>
                    <a:pt x="113823" y="437769"/>
                  </a:cubicBezTo>
                  <a:cubicBezTo>
                    <a:pt x="157131" y="481076"/>
                    <a:pt x="214661" y="504825"/>
                    <a:pt x="275748" y="504825"/>
                  </a:cubicBezTo>
                  <a:cubicBezTo>
                    <a:pt x="336962" y="504825"/>
                    <a:pt x="394494" y="480949"/>
                    <a:pt x="437800" y="437769"/>
                  </a:cubicBezTo>
                  <a:cubicBezTo>
                    <a:pt x="527082" y="348488"/>
                    <a:pt x="527082" y="203073"/>
                    <a:pt x="437800" y="113792"/>
                  </a:cubicBezTo>
                  <a:cubicBezTo>
                    <a:pt x="394494" y="70485"/>
                    <a:pt x="336962" y="46736"/>
                    <a:pt x="275748" y="46736"/>
                  </a:cubicBezTo>
                </a:path>
              </a:pathLst>
            </a:custGeom>
            <a:grpFill/>
            <a:ln w="12700" cap="flat">
              <a:noFill/>
              <a:prstDash val="solid"/>
              <a:miter/>
            </a:ln>
          </p:spPr>
          <p:txBody>
            <a:bodyPr rtlCol="0" anchor="ctr"/>
            <a:lstStyle/>
            <a:p>
              <a:endParaRPr lang="pt-BR" sz="675">
                <a:solidFill>
                  <a:srgbClr val="005BAF"/>
                </a:solidFill>
              </a:endParaRPr>
            </a:p>
          </p:txBody>
        </p:sp>
      </p:grpSp>
      <p:grpSp>
        <p:nvGrpSpPr>
          <p:cNvPr id="33" name="Agrupar 32">
            <a:extLst>
              <a:ext uri="{FF2B5EF4-FFF2-40B4-BE49-F238E27FC236}">
                <a16:creationId xmlns:a16="http://schemas.microsoft.com/office/drawing/2014/main" id="{1C20D75F-480E-0256-37D4-809FCC232AB4}"/>
              </a:ext>
            </a:extLst>
          </p:cNvPr>
          <p:cNvGrpSpPr/>
          <p:nvPr userDrawn="1"/>
        </p:nvGrpSpPr>
        <p:grpSpPr>
          <a:xfrm>
            <a:off x="8870259" y="167554"/>
            <a:ext cx="258135" cy="4841082"/>
            <a:chOff x="23654022" y="446811"/>
            <a:chExt cx="688359" cy="12909555"/>
          </a:xfrm>
        </p:grpSpPr>
        <p:grpSp>
          <p:nvGrpSpPr>
            <p:cNvPr id="34" name="Grupo">
              <a:extLst>
                <a:ext uri="{FF2B5EF4-FFF2-40B4-BE49-F238E27FC236}">
                  <a16:creationId xmlns:a16="http://schemas.microsoft.com/office/drawing/2014/main" id="{5843C728-2F79-D599-47F2-D4012E6FD431}"/>
                </a:ext>
              </a:extLst>
            </p:cNvPr>
            <p:cNvGrpSpPr/>
            <p:nvPr/>
          </p:nvGrpSpPr>
          <p:grpSpPr>
            <a:xfrm rot="16200000">
              <a:off x="18313987" y="7327972"/>
              <a:ext cx="11768659" cy="288129"/>
              <a:chOff x="-1695228" y="6522"/>
              <a:chExt cx="11768658" cy="288128"/>
            </a:xfrm>
          </p:grpSpPr>
          <p:sp>
            <p:nvSpPr>
              <p:cNvPr id="36" name="This information belongs to Embraer and cannot be used or reproduced without written permission from the Company.">
                <a:extLst>
                  <a:ext uri="{FF2B5EF4-FFF2-40B4-BE49-F238E27FC236}">
                    <a16:creationId xmlns:a16="http://schemas.microsoft.com/office/drawing/2014/main" id="{3269AB3E-DF9B-248B-C1F7-27FA07341027}"/>
                  </a:ext>
                </a:extLst>
              </p:cNvPr>
              <p:cNvSpPr txBox="1"/>
              <p:nvPr/>
            </p:nvSpPr>
            <p:spPr>
              <a:xfrm>
                <a:off x="1071885" y="6522"/>
                <a:ext cx="9001545" cy="282814"/>
              </a:xfrm>
              <a:prstGeom prst="rect">
                <a:avLst/>
              </a:prstGeom>
              <a:noFill/>
              <a:ln w="12700" cap="flat">
                <a:noFill/>
                <a:miter lim="400000"/>
              </a:ln>
              <a:effectLst/>
              <a:extLst>
                <a:ext uri="{C572A759-6A51-4108-AA02-DFA0A04FC94B}">
                  <ma14:wrappingTextBoxFlag xmlns="" xmlns:ma14="http://schemas.microsoft.com/office/mac/drawingml/2011/main" val="1"/>
                </a:ext>
              </a:extLst>
            </p:spPr>
            <p:txBody>
              <a:bodyPr wrap="square" lIns="19050" tIns="19050" rIns="19050" bIns="19050" numCol="1" anchor="ctr">
                <a:spAutoFit/>
              </a:bodyPr>
              <a:lstStyle>
                <a:lvl1pPr>
                  <a:defRPr sz="1300">
                    <a:solidFill>
                      <a:srgbClr val="6E6D6D"/>
                    </a:solidFill>
                    <a:latin typeface="Arial"/>
                    <a:ea typeface="Arial"/>
                    <a:cs typeface="Arial"/>
                    <a:sym typeface="Arial"/>
                  </a:defRPr>
                </a:lvl1pPr>
              </a:lstStyle>
              <a:p>
                <a:r>
                  <a:rPr lang="pt-BR" sz="488">
                    <a:solidFill>
                      <a:schemeClr val="bg1"/>
                    </a:solidFill>
                  </a:rPr>
                  <a:t>Esta informação pertence à Embraer e não pode ser usada ou reproduzida sem a autorização por escrito da Empresa.</a:t>
                </a:r>
                <a:endParaRPr sz="488">
                  <a:solidFill>
                    <a:schemeClr val="bg1"/>
                  </a:solidFill>
                </a:endParaRPr>
              </a:p>
            </p:txBody>
          </p:sp>
          <p:sp>
            <p:nvSpPr>
              <p:cNvPr id="37" name="Linha">
                <a:extLst>
                  <a:ext uri="{FF2B5EF4-FFF2-40B4-BE49-F238E27FC236}">
                    <a16:creationId xmlns:a16="http://schemas.microsoft.com/office/drawing/2014/main" id="{2A80CFA5-525B-4A4B-20B5-F3AC749A92D3}"/>
                  </a:ext>
                </a:extLst>
              </p:cNvPr>
              <p:cNvSpPr/>
              <p:nvPr/>
            </p:nvSpPr>
            <p:spPr>
              <a:xfrm flipV="1">
                <a:off x="898999" y="21128"/>
                <a:ext cx="83625" cy="273522"/>
              </a:xfrm>
              <a:prstGeom prst="line">
                <a:avLst/>
              </a:prstGeom>
              <a:noFill/>
              <a:ln w="9525" cap="flat">
                <a:solidFill>
                  <a:schemeClr val="bg1"/>
                </a:solidFill>
                <a:prstDash val="solid"/>
                <a:miter lim="400000"/>
              </a:ln>
              <a:effectLst/>
            </p:spPr>
            <p:txBody>
              <a:bodyPr wrap="square" lIns="19050" tIns="19050" rIns="19050" bIns="19050" numCol="1" anchor="ctr">
                <a:noAutofit/>
              </a:bodyPr>
              <a:lstStyle/>
              <a:p>
                <a:endParaRPr sz="675"/>
              </a:p>
            </p:txBody>
          </p:sp>
          <p:sp>
            <p:nvSpPr>
              <p:cNvPr id="38" name="This information belongs to Embraer and cannot be used or reproduced without written permission from the Company.">
                <a:extLst>
                  <a:ext uri="{FF2B5EF4-FFF2-40B4-BE49-F238E27FC236}">
                    <a16:creationId xmlns:a16="http://schemas.microsoft.com/office/drawing/2014/main" id="{B087DE5D-F781-A533-4F00-A43652003B48}"/>
                  </a:ext>
                </a:extLst>
              </p:cNvPr>
              <p:cNvSpPr txBox="1"/>
              <p:nvPr/>
            </p:nvSpPr>
            <p:spPr>
              <a:xfrm>
                <a:off x="-1695228" y="6558"/>
                <a:ext cx="2621118" cy="282812"/>
              </a:xfrm>
              <a:prstGeom prst="rect">
                <a:avLst/>
              </a:prstGeom>
              <a:noFill/>
              <a:ln w="12700" cap="flat">
                <a:noFill/>
                <a:miter lim="400000"/>
              </a:ln>
              <a:effectLst/>
              <a:extLst>
                <a:ext uri="{C572A759-6A51-4108-AA02-DFA0A04FC94B}">
                  <ma14:wrappingTextBoxFlag xmlns="" xmlns:ma14="http://schemas.microsoft.com/office/mac/drawingml/2011/main" val="1"/>
                </a:ext>
              </a:extLst>
            </p:spPr>
            <p:txBody>
              <a:bodyPr wrap="square" lIns="19050" tIns="19050" rIns="19050" bIns="19050" numCol="1" anchor="ctr">
                <a:spAutoFit/>
              </a:bodyPr>
              <a:lstStyle>
                <a:lvl1pPr>
                  <a:defRPr sz="1300">
                    <a:solidFill>
                      <a:srgbClr val="6E6D6D"/>
                    </a:solidFill>
                    <a:latin typeface="Arial"/>
                    <a:ea typeface="Arial"/>
                    <a:cs typeface="Arial"/>
                    <a:sym typeface="Arial"/>
                  </a:defRPr>
                </a:lvl1pPr>
              </a:lstStyle>
              <a:p>
                <a:r>
                  <a:rPr lang="en-US" sz="488">
                    <a:solidFill>
                      <a:schemeClr val="bg1"/>
                    </a:solidFill>
                  </a:rPr>
                  <a:t>INFORMAÇÃO CONFIDENCIAL</a:t>
                </a:r>
                <a:endParaRPr sz="488">
                  <a:solidFill>
                    <a:schemeClr val="bg1"/>
                  </a:solidFill>
                </a:endParaRPr>
              </a:p>
            </p:txBody>
          </p:sp>
        </p:grpSp>
        <p:sp>
          <p:nvSpPr>
            <p:cNvPr id="35" name="Forma Livre: Forma 61">
              <a:extLst>
                <a:ext uri="{FF2B5EF4-FFF2-40B4-BE49-F238E27FC236}">
                  <a16:creationId xmlns:a16="http://schemas.microsoft.com/office/drawing/2014/main" id="{F8541A38-7C50-12C5-B147-7B9E139B0A20}"/>
                </a:ext>
              </a:extLst>
            </p:cNvPr>
            <p:cNvSpPr/>
            <p:nvPr/>
          </p:nvSpPr>
          <p:spPr>
            <a:xfrm flipH="1">
              <a:off x="23654022" y="446811"/>
              <a:ext cx="359396" cy="359346"/>
            </a:xfrm>
            <a:custGeom>
              <a:avLst/>
              <a:gdLst/>
              <a:ahLst/>
              <a:cxnLst>
                <a:cxn ang="0">
                  <a:pos x="wd2" y="hd2"/>
                </a:cxn>
                <a:cxn ang="5400000">
                  <a:pos x="wd2" y="hd2"/>
                </a:cxn>
                <a:cxn ang="10800000">
                  <a:pos x="wd2" y="hd2"/>
                </a:cxn>
                <a:cxn ang="16200000">
                  <a:pos x="wd2" y="hd2"/>
                </a:cxn>
              </a:cxnLst>
              <a:rect l="0" t="0" r="r" b="b"/>
              <a:pathLst>
                <a:path w="21600" h="21600" extrusionOk="0">
                  <a:moveTo>
                    <a:pt x="17278" y="0"/>
                  </a:moveTo>
                  <a:lnTo>
                    <a:pt x="4322" y="9935"/>
                  </a:lnTo>
                  <a:lnTo>
                    <a:pt x="1728" y="9935"/>
                  </a:lnTo>
                  <a:lnTo>
                    <a:pt x="0" y="11665"/>
                  </a:lnTo>
                  <a:lnTo>
                    <a:pt x="4322" y="11665"/>
                  </a:lnTo>
                  <a:lnTo>
                    <a:pt x="17278" y="21600"/>
                  </a:lnTo>
                  <a:lnTo>
                    <a:pt x="21600" y="21600"/>
                  </a:lnTo>
                  <a:lnTo>
                    <a:pt x="12961" y="11665"/>
                  </a:lnTo>
                  <a:lnTo>
                    <a:pt x="21559" y="11665"/>
                  </a:lnTo>
                  <a:lnTo>
                    <a:pt x="21559" y="9935"/>
                  </a:lnTo>
                  <a:lnTo>
                    <a:pt x="12961" y="9935"/>
                  </a:lnTo>
                  <a:lnTo>
                    <a:pt x="21600" y="0"/>
                  </a:lnTo>
                  <a:close/>
                </a:path>
              </a:pathLst>
            </a:custGeom>
            <a:solidFill>
              <a:schemeClr val="bg1"/>
            </a:solidFill>
            <a:ln w="12700" cap="flat">
              <a:noFill/>
              <a:miter lim="400000"/>
            </a:ln>
            <a:effectLst/>
          </p:spPr>
          <p:txBody>
            <a:bodyPr wrap="square" lIns="17145" tIns="17145" rIns="17145" bIns="17145" numCol="1" anchor="ctr">
              <a:noAutofit/>
            </a:bodyPr>
            <a:lstStyle/>
            <a:p>
              <a:pPr>
                <a:defRPr>
                  <a:solidFill>
                    <a:srgbClr val="100690"/>
                  </a:solidFill>
                  <a:latin typeface="GT America Condensed Regular"/>
                  <a:ea typeface="GT America Condensed Regular"/>
                  <a:cs typeface="GT America Condensed Regular"/>
                  <a:sym typeface="GT America Condensed Regular"/>
                </a:defRPr>
              </a:pPr>
              <a:endParaRPr sz="675"/>
            </a:p>
          </p:txBody>
        </p:sp>
      </p:grpSp>
      <p:sp>
        <p:nvSpPr>
          <p:cNvPr id="3" name="Espaço Reservado para Texto 2">
            <a:extLst>
              <a:ext uri="{FF2B5EF4-FFF2-40B4-BE49-F238E27FC236}">
                <a16:creationId xmlns:a16="http://schemas.microsoft.com/office/drawing/2014/main" id="{F3D00B32-A5EC-D1DF-F6BF-4E0EEEE1CF8E}"/>
              </a:ext>
            </a:extLst>
          </p:cNvPr>
          <p:cNvSpPr>
            <a:spLocks noGrp="1"/>
          </p:cNvSpPr>
          <p:nvPr>
            <p:ph type="body" sz="quarter" idx="10" hasCustomPrompt="1"/>
          </p:nvPr>
        </p:nvSpPr>
        <p:spPr>
          <a:xfrm>
            <a:off x="903567" y="857601"/>
            <a:ext cx="3667125" cy="1122363"/>
          </a:xfrm>
          <a:prstGeom prst="rect">
            <a:avLst/>
          </a:prstGeom>
        </p:spPr>
        <p:txBody>
          <a:bodyPr/>
          <a:lstStyle>
            <a:lvl1pPr marL="0" indent="0">
              <a:buNone/>
              <a:defRPr kumimoji="0" lang="pt-BR" sz="4400" b="1" i="0" u="none" strike="noStrike" cap="all" spc="0" normalizeH="0" baseline="0" dirty="0" smtClean="0">
                <a:ln>
                  <a:noFill/>
                </a:ln>
                <a:solidFill>
                  <a:srgbClr val="100690"/>
                </a:solidFill>
                <a:effectLst/>
                <a:uFillTx/>
                <a:latin typeface="Arial Narrow"/>
                <a:ea typeface="Arial Narrow"/>
                <a:cs typeface="Arial" panose="020B0604020202020204" pitchFamily="34" charset="0"/>
                <a:sym typeface="Arial Narrow"/>
              </a:defRPr>
            </a:lvl1pPr>
          </a:lstStyle>
          <a:p>
            <a:pPr lvl="0"/>
            <a:r>
              <a:rPr lang="en-US" dirty="0"/>
              <a:t>Title up to Two lines</a:t>
            </a:r>
          </a:p>
          <a:p>
            <a:pPr lvl="0"/>
            <a:endParaRPr lang="pt-BR" dirty="0"/>
          </a:p>
        </p:txBody>
      </p:sp>
    </p:spTree>
    <p:extLst>
      <p:ext uri="{BB962C8B-B14F-4D97-AF65-F5344CB8AC3E}">
        <p14:creationId xmlns:p14="http://schemas.microsoft.com/office/powerpoint/2010/main" val="1737790002"/>
      </p:ext>
    </p:extLst>
  </p:cSld>
  <p:clrMapOvr>
    <a:masterClrMapping/>
  </p:clrMapOvr>
</p:sldLayout>
</file>

<file path=ppt/slideLayouts/slideLayout48.xml><?xml version="1.0" encoding="utf-8"?>
<p:sldLayout xmlns:a="http://schemas.openxmlformats.org/drawingml/2006/main" xmlns:r="http://schemas.openxmlformats.org/officeDocument/2006/relationships" xmlns:p="http://schemas.openxmlformats.org/presentationml/2006/main" preserve="1" userDrawn="1">
  <p:cSld name="Duas Partes de Conteúdo">
    <p:spTree>
      <p:nvGrpSpPr>
        <p:cNvPr id="1" name=""/>
        <p:cNvGrpSpPr/>
        <p:nvPr/>
      </p:nvGrpSpPr>
      <p:grpSpPr>
        <a:xfrm>
          <a:off x="0" y="0"/>
          <a:ext cx="0" cy="0"/>
          <a:chOff x="0" y="0"/>
          <a:chExt cx="0" cy="0"/>
        </a:xfrm>
      </p:grpSpPr>
      <p:sp>
        <p:nvSpPr>
          <p:cNvPr id="8" name="Retângulo">
            <a:extLst>
              <a:ext uri="{FF2B5EF4-FFF2-40B4-BE49-F238E27FC236}">
                <a16:creationId xmlns:a16="http://schemas.microsoft.com/office/drawing/2014/main" id="{53719658-61F2-7B2E-3D9F-E19352700930}"/>
              </a:ext>
            </a:extLst>
          </p:cNvPr>
          <p:cNvSpPr/>
          <p:nvPr userDrawn="1"/>
        </p:nvSpPr>
        <p:spPr>
          <a:xfrm>
            <a:off x="685403" y="1725067"/>
            <a:ext cx="1923472" cy="2910434"/>
          </a:xfrm>
          <a:prstGeom prst="rect">
            <a:avLst/>
          </a:prstGeom>
          <a:solidFill>
            <a:srgbClr val="CCD4D9"/>
          </a:solidFill>
          <a:ln w="12700">
            <a:miter lim="400000"/>
          </a:ln>
        </p:spPr>
        <p:txBody>
          <a:bodyPr lIns="19050" tIns="19050" rIns="19050" bIns="19050" anchor="ctr"/>
          <a:lstStyle/>
          <a:p>
            <a:pPr algn="ctr" defTabSz="309563">
              <a:lnSpc>
                <a:spcPct val="100000"/>
              </a:lnSpc>
              <a:spcBef>
                <a:spcPts val="0"/>
              </a:spcBef>
              <a:defRPr sz="3200">
                <a:solidFill>
                  <a:srgbClr val="D5D5D5"/>
                </a:solidFill>
                <a:latin typeface="Helvetica Neue Medium"/>
                <a:ea typeface="Helvetica Neue Medium"/>
                <a:cs typeface="Helvetica Neue Medium"/>
                <a:sym typeface="Helvetica Neue Medium"/>
              </a:defRPr>
            </a:pPr>
            <a:endParaRPr sz="1200"/>
          </a:p>
        </p:txBody>
      </p:sp>
      <p:sp>
        <p:nvSpPr>
          <p:cNvPr id="9" name="Retângulo">
            <a:extLst>
              <a:ext uri="{FF2B5EF4-FFF2-40B4-BE49-F238E27FC236}">
                <a16:creationId xmlns:a16="http://schemas.microsoft.com/office/drawing/2014/main" id="{42161C3B-62EB-0C99-D308-7C5ECCE37AE1}"/>
              </a:ext>
            </a:extLst>
          </p:cNvPr>
          <p:cNvSpPr/>
          <p:nvPr userDrawn="1"/>
        </p:nvSpPr>
        <p:spPr>
          <a:xfrm>
            <a:off x="657536" y="3165798"/>
            <a:ext cx="1954045" cy="1479129"/>
          </a:xfrm>
          <a:prstGeom prst="rect">
            <a:avLst/>
          </a:prstGeom>
          <a:gradFill>
            <a:gsLst>
              <a:gs pos="0">
                <a:srgbClr val="CCD4D9">
                  <a:alpha val="0"/>
                </a:srgbClr>
              </a:gs>
              <a:gs pos="100000">
                <a:srgbClr val="FFFFFF"/>
              </a:gs>
            </a:gsLst>
            <a:lin ang="5400000"/>
          </a:gradFill>
          <a:ln w="12700">
            <a:miter lim="400000"/>
          </a:ln>
        </p:spPr>
        <p:txBody>
          <a:bodyPr lIns="19050" tIns="19050" rIns="19050" bIns="19050" anchor="ctr"/>
          <a:lstStyle/>
          <a:p>
            <a:pPr algn="ctr" defTabSz="309563">
              <a:lnSpc>
                <a:spcPct val="100000"/>
              </a:lnSpc>
              <a:spcBef>
                <a:spcPts val="0"/>
              </a:spcBef>
              <a:defRPr sz="3200">
                <a:solidFill>
                  <a:srgbClr val="FFFFFF"/>
                </a:solidFill>
                <a:latin typeface="Helvetica Neue Medium"/>
                <a:ea typeface="Helvetica Neue Medium"/>
                <a:cs typeface="Helvetica Neue Medium"/>
                <a:sym typeface="Helvetica Neue Medium"/>
              </a:defRPr>
            </a:pPr>
            <a:endParaRPr sz="1200"/>
          </a:p>
        </p:txBody>
      </p:sp>
      <p:sp>
        <p:nvSpPr>
          <p:cNvPr id="10" name="Luctus">
            <a:extLst>
              <a:ext uri="{FF2B5EF4-FFF2-40B4-BE49-F238E27FC236}">
                <a16:creationId xmlns:a16="http://schemas.microsoft.com/office/drawing/2014/main" id="{04541FF3-277A-8AE9-6E77-3D1C121513FD}"/>
              </a:ext>
            </a:extLst>
          </p:cNvPr>
          <p:cNvSpPr txBox="1"/>
          <p:nvPr userDrawn="1"/>
        </p:nvSpPr>
        <p:spPr>
          <a:xfrm>
            <a:off x="929109" y="3789481"/>
            <a:ext cx="808518" cy="220317"/>
          </a:xfrm>
          <a:prstGeom prst="rect">
            <a:avLst/>
          </a:prstGeom>
          <a:ln w="12700">
            <a:miter lim="400000"/>
          </a:ln>
          <a:extLst>
            <a:ext uri="{C572A759-6A51-4108-AA02-DFA0A04FC94B}">
              <ma14:wrappingTextBoxFlag xmlns="" xmlns:ma14="http://schemas.microsoft.com/office/mac/drawingml/2011/main" val="1"/>
            </a:ext>
          </a:extLst>
        </p:spPr>
        <p:txBody>
          <a:bodyPr lIns="19050" tIns="19050" rIns="19050" bIns="19050" anchor="ctr">
            <a:spAutoFit/>
          </a:bodyPr>
          <a:lstStyle>
            <a:lvl1pPr>
              <a:defRPr sz="3500" b="1">
                <a:solidFill>
                  <a:srgbClr val="051636"/>
                </a:solidFill>
                <a:latin typeface="Arial Narrow"/>
                <a:ea typeface="Arial Narrow"/>
                <a:cs typeface="Arial Narrow"/>
                <a:sym typeface="Arial Narrow"/>
              </a:defRPr>
            </a:lvl1pPr>
          </a:lstStyle>
          <a:p>
            <a:r>
              <a:rPr sz="1313" err="1"/>
              <a:t>Luctus</a:t>
            </a:r>
            <a:endParaRPr sz="1313"/>
          </a:p>
        </p:txBody>
      </p:sp>
      <p:sp>
        <p:nvSpPr>
          <p:cNvPr id="11" name="Lorem ipsum dolor sit amet, consectetur adipiscing elit">
            <a:extLst>
              <a:ext uri="{FF2B5EF4-FFF2-40B4-BE49-F238E27FC236}">
                <a16:creationId xmlns:a16="http://schemas.microsoft.com/office/drawing/2014/main" id="{949A3FD2-F540-26CB-F66B-51473A12FDE7}"/>
              </a:ext>
            </a:extLst>
          </p:cNvPr>
          <p:cNvSpPr txBox="1"/>
          <p:nvPr userDrawn="1"/>
        </p:nvSpPr>
        <p:spPr>
          <a:xfrm>
            <a:off x="928513" y="4035802"/>
            <a:ext cx="1643562" cy="346249"/>
          </a:xfrm>
          <a:prstGeom prst="rect">
            <a:avLst/>
          </a:prstGeom>
          <a:ln w="12700">
            <a:miter lim="400000"/>
          </a:ln>
          <a:extLst>
            <a:ext uri="{C572A759-6A51-4108-AA02-DFA0A04FC94B}">
              <ma14:wrappingTextBoxFlag xmlns="" xmlns:ma14="http://schemas.microsoft.com/office/mac/drawingml/2011/main" val="1"/>
            </a:ext>
          </a:extLst>
        </p:spPr>
        <p:txBody>
          <a:bodyPr wrap="square" lIns="19050" tIns="19050" rIns="19050" bIns="19050">
            <a:spAutoFit/>
          </a:bodyPr>
          <a:lstStyle>
            <a:lvl1pPr>
              <a:lnSpc>
                <a:spcPct val="100000"/>
              </a:lnSpc>
              <a:defRPr sz="2300">
                <a:solidFill>
                  <a:srgbClr val="061636"/>
                </a:solidFill>
                <a:latin typeface="Arial"/>
                <a:ea typeface="Arial"/>
                <a:cs typeface="Arial"/>
                <a:sym typeface="Arial"/>
              </a:defRPr>
            </a:lvl1pPr>
          </a:lstStyle>
          <a:p>
            <a:r>
              <a:rPr sz="1000"/>
              <a:t>Lorem ipsum dolor sit </a:t>
            </a:r>
            <a:r>
              <a:rPr sz="1000" err="1"/>
              <a:t>amet</a:t>
            </a:r>
            <a:r>
              <a:rPr sz="1000"/>
              <a:t>, </a:t>
            </a:r>
            <a:r>
              <a:rPr sz="1000" err="1"/>
              <a:t>consectetur</a:t>
            </a:r>
            <a:r>
              <a:rPr sz="1000"/>
              <a:t> </a:t>
            </a:r>
            <a:r>
              <a:rPr sz="1000" err="1"/>
              <a:t>adipiscing</a:t>
            </a:r>
            <a:r>
              <a:rPr sz="1000"/>
              <a:t> </a:t>
            </a:r>
            <a:r>
              <a:rPr sz="1000" err="1"/>
              <a:t>elit</a:t>
            </a:r>
            <a:endParaRPr sz="1000"/>
          </a:p>
        </p:txBody>
      </p:sp>
      <p:sp>
        <p:nvSpPr>
          <p:cNvPr id="12" name="Retângulo">
            <a:extLst>
              <a:ext uri="{FF2B5EF4-FFF2-40B4-BE49-F238E27FC236}">
                <a16:creationId xmlns:a16="http://schemas.microsoft.com/office/drawing/2014/main" id="{E6C75AC7-DE44-68F9-7331-4614F6097F2A}"/>
              </a:ext>
            </a:extLst>
          </p:cNvPr>
          <p:cNvSpPr/>
          <p:nvPr userDrawn="1"/>
        </p:nvSpPr>
        <p:spPr>
          <a:xfrm>
            <a:off x="2694985" y="1725067"/>
            <a:ext cx="1923472" cy="2910434"/>
          </a:xfrm>
          <a:prstGeom prst="rect">
            <a:avLst/>
          </a:prstGeom>
          <a:solidFill>
            <a:srgbClr val="CCD4D9"/>
          </a:solidFill>
          <a:ln w="12700">
            <a:miter lim="400000"/>
          </a:ln>
        </p:spPr>
        <p:txBody>
          <a:bodyPr lIns="19050" tIns="19050" rIns="19050" bIns="19050" anchor="ctr"/>
          <a:lstStyle/>
          <a:p>
            <a:pPr algn="ctr" defTabSz="309563">
              <a:lnSpc>
                <a:spcPct val="100000"/>
              </a:lnSpc>
              <a:spcBef>
                <a:spcPts val="0"/>
              </a:spcBef>
              <a:defRPr sz="3200">
                <a:solidFill>
                  <a:srgbClr val="D5D5D5"/>
                </a:solidFill>
                <a:latin typeface="Helvetica Neue Medium"/>
                <a:ea typeface="Helvetica Neue Medium"/>
                <a:cs typeface="Helvetica Neue Medium"/>
                <a:sym typeface="Helvetica Neue Medium"/>
              </a:defRPr>
            </a:pPr>
            <a:endParaRPr sz="1200"/>
          </a:p>
        </p:txBody>
      </p:sp>
      <p:sp>
        <p:nvSpPr>
          <p:cNvPr id="13" name="Retângulo">
            <a:extLst>
              <a:ext uri="{FF2B5EF4-FFF2-40B4-BE49-F238E27FC236}">
                <a16:creationId xmlns:a16="http://schemas.microsoft.com/office/drawing/2014/main" id="{E856AB3C-BFCA-D429-14DA-3DCC5EBA2838}"/>
              </a:ext>
            </a:extLst>
          </p:cNvPr>
          <p:cNvSpPr/>
          <p:nvPr userDrawn="1"/>
        </p:nvSpPr>
        <p:spPr>
          <a:xfrm>
            <a:off x="2692280" y="3165798"/>
            <a:ext cx="1928883" cy="1479129"/>
          </a:xfrm>
          <a:prstGeom prst="rect">
            <a:avLst/>
          </a:prstGeom>
          <a:gradFill>
            <a:gsLst>
              <a:gs pos="0">
                <a:srgbClr val="CCD4D9">
                  <a:alpha val="0"/>
                </a:srgbClr>
              </a:gs>
              <a:gs pos="100000">
                <a:srgbClr val="FFFFFF"/>
              </a:gs>
            </a:gsLst>
            <a:lin ang="5400000"/>
          </a:gradFill>
          <a:ln w="12700">
            <a:miter lim="400000"/>
          </a:ln>
        </p:spPr>
        <p:txBody>
          <a:bodyPr lIns="19050" tIns="19050" rIns="19050" bIns="19050" anchor="ctr"/>
          <a:lstStyle/>
          <a:p>
            <a:pPr algn="ctr" defTabSz="309563">
              <a:lnSpc>
                <a:spcPct val="100000"/>
              </a:lnSpc>
              <a:spcBef>
                <a:spcPts val="0"/>
              </a:spcBef>
              <a:defRPr sz="3200">
                <a:solidFill>
                  <a:srgbClr val="FFFFFF"/>
                </a:solidFill>
                <a:latin typeface="Helvetica Neue Medium"/>
                <a:ea typeface="Helvetica Neue Medium"/>
                <a:cs typeface="Helvetica Neue Medium"/>
                <a:sym typeface="Helvetica Neue Medium"/>
              </a:defRPr>
            </a:pPr>
            <a:endParaRPr sz="1200"/>
          </a:p>
        </p:txBody>
      </p:sp>
      <p:sp>
        <p:nvSpPr>
          <p:cNvPr id="14" name="Luctus">
            <a:extLst>
              <a:ext uri="{FF2B5EF4-FFF2-40B4-BE49-F238E27FC236}">
                <a16:creationId xmlns:a16="http://schemas.microsoft.com/office/drawing/2014/main" id="{E62AC837-3A45-3BE5-7567-CE592EAB9876}"/>
              </a:ext>
            </a:extLst>
          </p:cNvPr>
          <p:cNvSpPr txBox="1"/>
          <p:nvPr userDrawn="1"/>
        </p:nvSpPr>
        <p:spPr>
          <a:xfrm>
            <a:off x="2893444" y="3789481"/>
            <a:ext cx="808518" cy="220317"/>
          </a:xfrm>
          <a:prstGeom prst="rect">
            <a:avLst/>
          </a:prstGeom>
          <a:ln w="12700">
            <a:miter lim="400000"/>
          </a:ln>
          <a:extLst>
            <a:ext uri="{C572A759-6A51-4108-AA02-DFA0A04FC94B}">
              <ma14:wrappingTextBoxFlag xmlns="" xmlns:ma14="http://schemas.microsoft.com/office/mac/drawingml/2011/main" val="1"/>
            </a:ext>
          </a:extLst>
        </p:spPr>
        <p:txBody>
          <a:bodyPr lIns="19050" tIns="19050" rIns="19050" bIns="19050" anchor="ctr">
            <a:spAutoFit/>
          </a:bodyPr>
          <a:lstStyle>
            <a:lvl1pPr>
              <a:defRPr sz="3500" b="1">
                <a:solidFill>
                  <a:srgbClr val="051636"/>
                </a:solidFill>
                <a:latin typeface="Arial Narrow"/>
                <a:ea typeface="Arial Narrow"/>
                <a:cs typeface="Arial Narrow"/>
                <a:sym typeface="Arial Narrow"/>
              </a:defRPr>
            </a:lvl1pPr>
          </a:lstStyle>
          <a:p>
            <a:r>
              <a:rPr sz="1313"/>
              <a:t>Luctus</a:t>
            </a:r>
          </a:p>
        </p:txBody>
      </p:sp>
      <p:sp>
        <p:nvSpPr>
          <p:cNvPr id="15" name="Retângulo">
            <a:extLst>
              <a:ext uri="{FF2B5EF4-FFF2-40B4-BE49-F238E27FC236}">
                <a16:creationId xmlns:a16="http://schemas.microsoft.com/office/drawing/2014/main" id="{10B743CF-8EB1-2A39-E09C-E5B6BB7DB2C3}"/>
              </a:ext>
            </a:extLst>
          </p:cNvPr>
          <p:cNvSpPr/>
          <p:nvPr userDrawn="1"/>
        </p:nvSpPr>
        <p:spPr>
          <a:xfrm>
            <a:off x="4704567" y="1725067"/>
            <a:ext cx="1923472" cy="2910434"/>
          </a:xfrm>
          <a:prstGeom prst="rect">
            <a:avLst/>
          </a:prstGeom>
          <a:solidFill>
            <a:srgbClr val="CCD4D9"/>
          </a:solidFill>
          <a:ln w="12700">
            <a:miter lim="400000"/>
          </a:ln>
        </p:spPr>
        <p:txBody>
          <a:bodyPr lIns="19050" tIns="19050" rIns="19050" bIns="19050" anchor="ctr"/>
          <a:lstStyle/>
          <a:p>
            <a:pPr algn="ctr" defTabSz="309563">
              <a:lnSpc>
                <a:spcPct val="100000"/>
              </a:lnSpc>
              <a:spcBef>
                <a:spcPts val="0"/>
              </a:spcBef>
              <a:defRPr sz="3200">
                <a:solidFill>
                  <a:srgbClr val="D5D5D5"/>
                </a:solidFill>
                <a:latin typeface="Helvetica Neue Medium"/>
                <a:ea typeface="Helvetica Neue Medium"/>
                <a:cs typeface="Helvetica Neue Medium"/>
                <a:sym typeface="Helvetica Neue Medium"/>
              </a:defRPr>
            </a:pPr>
            <a:endParaRPr sz="1200"/>
          </a:p>
        </p:txBody>
      </p:sp>
      <p:sp>
        <p:nvSpPr>
          <p:cNvPr id="16" name="Retângulo">
            <a:extLst>
              <a:ext uri="{FF2B5EF4-FFF2-40B4-BE49-F238E27FC236}">
                <a16:creationId xmlns:a16="http://schemas.microsoft.com/office/drawing/2014/main" id="{A93CB7BB-92C7-A71C-0643-15E8D47005DE}"/>
              </a:ext>
            </a:extLst>
          </p:cNvPr>
          <p:cNvSpPr/>
          <p:nvPr userDrawn="1"/>
        </p:nvSpPr>
        <p:spPr>
          <a:xfrm>
            <a:off x="4704568" y="3156371"/>
            <a:ext cx="1928883" cy="1479129"/>
          </a:xfrm>
          <a:prstGeom prst="rect">
            <a:avLst/>
          </a:prstGeom>
          <a:gradFill>
            <a:gsLst>
              <a:gs pos="0">
                <a:srgbClr val="CCD4D9">
                  <a:alpha val="0"/>
                </a:srgbClr>
              </a:gs>
              <a:gs pos="100000">
                <a:srgbClr val="FFFFFF"/>
              </a:gs>
            </a:gsLst>
            <a:lin ang="5400000"/>
          </a:gradFill>
          <a:ln w="12700">
            <a:miter lim="400000"/>
          </a:ln>
        </p:spPr>
        <p:txBody>
          <a:bodyPr lIns="19050" tIns="19050" rIns="19050" bIns="19050" anchor="ctr"/>
          <a:lstStyle/>
          <a:p>
            <a:pPr algn="ctr" defTabSz="309563">
              <a:lnSpc>
                <a:spcPct val="100000"/>
              </a:lnSpc>
              <a:spcBef>
                <a:spcPts val="0"/>
              </a:spcBef>
              <a:defRPr sz="3200">
                <a:solidFill>
                  <a:srgbClr val="FFFFFF"/>
                </a:solidFill>
                <a:latin typeface="Helvetica Neue Medium"/>
                <a:ea typeface="Helvetica Neue Medium"/>
                <a:cs typeface="Helvetica Neue Medium"/>
                <a:sym typeface="Helvetica Neue Medium"/>
              </a:defRPr>
            </a:pPr>
            <a:endParaRPr sz="1200"/>
          </a:p>
        </p:txBody>
      </p:sp>
      <p:sp>
        <p:nvSpPr>
          <p:cNvPr id="17" name="Lorem ipsum dolor sit amet, consectetur adipiscing elit">
            <a:extLst>
              <a:ext uri="{FF2B5EF4-FFF2-40B4-BE49-F238E27FC236}">
                <a16:creationId xmlns:a16="http://schemas.microsoft.com/office/drawing/2014/main" id="{7C763BE1-E072-7B39-18FD-2E302764A2B5}"/>
              </a:ext>
            </a:extLst>
          </p:cNvPr>
          <p:cNvSpPr txBox="1"/>
          <p:nvPr userDrawn="1"/>
        </p:nvSpPr>
        <p:spPr>
          <a:xfrm>
            <a:off x="2892848" y="4035802"/>
            <a:ext cx="1615714" cy="346249"/>
          </a:xfrm>
          <a:prstGeom prst="rect">
            <a:avLst/>
          </a:prstGeom>
          <a:ln w="12700">
            <a:miter lim="400000"/>
          </a:ln>
          <a:extLst>
            <a:ext uri="{C572A759-6A51-4108-AA02-DFA0A04FC94B}">
              <ma14:wrappingTextBoxFlag xmlns="" xmlns:ma14="http://schemas.microsoft.com/office/mac/drawingml/2011/main" val="1"/>
            </a:ext>
          </a:extLst>
        </p:spPr>
        <p:txBody>
          <a:bodyPr wrap="square" lIns="19050" tIns="19050" rIns="19050" bIns="19050">
            <a:spAutoFit/>
          </a:bodyPr>
          <a:lstStyle>
            <a:lvl1pPr>
              <a:lnSpc>
                <a:spcPct val="100000"/>
              </a:lnSpc>
              <a:defRPr sz="2300">
                <a:solidFill>
                  <a:srgbClr val="061636"/>
                </a:solidFill>
                <a:latin typeface="Arial"/>
                <a:ea typeface="Arial"/>
                <a:cs typeface="Arial"/>
                <a:sym typeface="Arial"/>
              </a:defRPr>
            </a:lvl1pPr>
          </a:lstStyle>
          <a:p>
            <a:r>
              <a:rPr sz="1000"/>
              <a:t>Lorem ipsum dolor sit </a:t>
            </a:r>
            <a:r>
              <a:rPr sz="1000" err="1"/>
              <a:t>amet</a:t>
            </a:r>
            <a:r>
              <a:rPr sz="1000"/>
              <a:t>, </a:t>
            </a:r>
            <a:r>
              <a:rPr sz="1000" err="1"/>
              <a:t>consectetur</a:t>
            </a:r>
            <a:r>
              <a:rPr sz="1000"/>
              <a:t> </a:t>
            </a:r>
            <a:r>
              <a:rPr sz="1000" err="1"/>
              <a:t>adipiscing</a:t>
            </a:r>
            <a:r>
              <a:rPr sz="1000"/>
              <a:t> </a:t>
            </a:r>
            <a:r>
              <a:rPr sz="1000" err="1"/>
              <a:t>elit</a:t>
            </a:r>
            <a:endParaRPr sz="1000"/>
          </a:p>
        </p:txBody>
      </p:sp>
      <p:sp>
        <p:nvSpPr>
          <p:cNvPr id="18" name="Luctus">
            <a:extLst>
              <a:ext uri="{FF2B5EF4-FFF2-40B4-BE49-F238E27FC236}">
                <a16:creationId xmlns:a16="http://schemas.microsoft.com/office/drawing/2014/main" id="{175ECE08-BFA3-2817-32F9-0DAAF69AAD56}"/>
              </a:ext>
            </a:extLst>
          </p:cNvPr>
          <p:cNvSpPr txBox="1"/>
          <p:nvPr userDrawn="1"/>
        </p:nvSpPr>
        <p:spPr>
          <a:xfrm>
            <a:off x="4897506" y="3758121"/>
            <a:ext cx="808517" cy="220317"/>
          </a:xfrm>
          <a:prstGeom prst="rect">
            <a:avLst/>
          </a:prstGeom>
          <a:ln w="12700">
            <a:miter lim="400000"/>
          </a:ln>
          <a:extLst>
            <a:ext uri="{C572A759-6A51-4108-AA02-DFA0A04FC94B}">
              <ma14:wrappingTextBoxFlag xmlns="" xmlns:ma14="http://schemas.microsoft.com/office/mac/drawingml/2011/main" val="1"/>
            </a:ext>
          </a:extLst>
        </p:spPr>
        <p:txBody>
          <a:bodyPr lIns="19050" tIns="19050" rIns="19050" bIns="19050" anchor="ctr">
            <a:spAutoFit/>
          </a:bodyPr>
          <a:lstStyle>
            <a:lvl1pPr>
              <a:defRPr sz="3500" b="1">
                <a:solidFill>
                  <a:srgbClr val="051636"/>
                </a:solidFill>
                <a:latin typeface="Arial Narrow"/>
                <a:ea typeface="Arial Narrow"/>
                <a:cs typeface="Arial Narrow"/>
                <a:sym typeface="Arial Narrow"/>
              </a:defRPr>
            </a:lvl1pPr>
          </a:lstStyle>
          <a:p>
            <a:r>
              <a:rPr sz="1313"/>
              <a:t>Luctus</a:t>
            </a:r>
          </a:p>
        </p:txBody>
      </p:sp>
      <p:sp>
        <p:nvSpPr>
          <p:cNvPr id="19" name="Lorem ipsum dolor sit amet, consectetur adipiscing elit">
            <a:extLst>
              <a:ext uri="{FF2B5EF4-FFF2-40B4-BE49-F238E27FC236}">
                <a16:creationId xmlns:a16="http://schemas.microsoft.com/office/drawing/2014/main" id="{C094636A-F2FB-EEF0-73D6-E0F9D7615FB0}"/>
              </a:ext>
            </a:extLst>
          </p:cNvPr>
          <p:cNvSpPr txBox="1"/>
          <p:nvPr userDrawn="1"/>
        </p:nvSpPr>
        <p:spPr>
          <a:xfrm>
            <a:off x="4896910" y="4004442"/>
            <a:ext cx="1643562" cy="346249"/>
          </a:xfrm>
          <a:prstGeom prst="rect">
            <a:avLst/>
          </a:prstGeom>
          <a:ln w="12700">
            <a:miter lim="400000"/>
          </a:ln>
          <a:extLst>
            <a:ext uri="{C572A759-6A51-4108-AA02-DFA0A04FC94B}">
              <ma14:wrappingTextBoxFlag xmlns="" xmlns:ma14="http://schemas.microsoft.com/office/mac/drawingml/2011/main" val="1"/>
            </a:ext>
          </a:extLst>
        </p:spPr>
        <p:txBody>
          <a:bodyPr wrap="square" lIns="19050" tIns="19050" rIns="19050" bIns="19050">
            <a:spAutoFit/>
          </a:bodyPr>
          <a:lstStyle>
            <a:lvl1pPr>
              <a:lnSpc>
                <a:spcPct val="100000"/>
              </a:lnSpc>
              <a:defRPr sz="2300">
                <a:solidFill>
                  <a:srgbClr val="061636"/>
                </a:solidFill>
                <a:latin typeface="Arial"/>
                <a:ea typeface="Arial"/>
                <a:cs typeface="Arial"/>
                <a:sym typeface="Arial"/>
              </a:defRPr>
            </a:lvl1pPr>
          </a:lstStyle>
          <a:p>
            <a:r>
              <a:rPr sz="1000"/>
              <a:t>Lorem ipsum dolor sit </a:t>
            </a:r>
            <a:r>
              <a:rPr sz="1000" err="1"/>
              <a:t>amet</a:t>
            </a:r>
            <a:r>
              <a:rPr sz="1000"/>
              <a:t>, </a:t>
            </a:r>
            <a:r>
              <a:rPr sz="1000" err="1"/>
              <a:t>consectetur</a:t>
            </a:r>
            <a:r>
              <a:rPr sz="1000"/>
              <a:t> </a:t>
            </a:r>
            <a:r>
              <a:rPr sz="1000" err="1"/>
              <a:t>adipiscing</a:t>
            </a:r>
            <a:r>
              <a:rPr sz="1000"/>
              <a:t> </a:t>
            </a:r>
            <a:r>
              <a:rPr sz="1000" err="1"/>
              <a:t>elit</a:t>
            </a:r>
            <a:endParaRPr sz="1000"/>
          </a:p>
        </p:txBody>
      </p:sp>
      <p:sp>
        <p:nvSpPr>
          <p:cNvPr id="20" name="Retângulo">
            <a:extLst>
              <a:ext uri="{FF2B5EF4-FFF2-40B4-BE49-F238E27FC236}">
                <a16:creationId xmlns:a16="http://schemas.microsoft.com/office/drawing/2014/main" id="{0C16C5A0-EE96-2A1A-A6EE-6E5668BD1DCE}"/>
              </a:ext>
            </a:extLst>
          </p:cNvPr>
          <p:cNvSpPr/>
          <p:nvPr userDrawn="1"/>
        </p:nvSpPr>
        <p:spPr>
          <a:xfrm>
            <a:off x="6714150" y="1725067"/>
            <a:ext cx="1923472" cy="2910434"/>
          </a:xfrm>
          <a:prstGeom prst="rect">
            <a:avLst/>
          </a:prstGeom>
          <a:solidFill>
            <a:srgbClr val="CCD4D9"/>
          </a:solidFill>
          <a:ln w="12700">
            <a:miter lim="400000"/>
          </a:ln>
        </p:spPr>
        <p:txBody>
          <a:bodyPr lIns="19050" tIns="19050" rIns="19050" bIns="19050" anchor="ctr"/>
          <a:lstStyle/>
          <a:p>
            <a:pPr algn="ctr" defTabSz="309563">
              <a:lnSpc>
                <a:spcPct val="100000"/>
              </a:lnSpc>
              <a:spcBef>
                <a:spcPts val="0"/>
              </a:spcBef>
              <a:defRPr sz="3200">
                <a:solidFill>
                  <a:srgbClr val="D5D5D5"/>
                </a:solidFill>
                <a:latin typeface="Helvetica Neue Medium"/>
                <a:ea typeface="Helvetica Neue Medium"/>
                <a:cs typeface="Helvetica Neue Medium"/>
                <a:sym typeface="Helvetica Neue Medium"/>
              </a:defRPr>
            </a:pPr>
            <a:endParaRPr sz="1200"/>
          </a:p>
        </p:txBody>
      </p:sp>
      <p:sp>
        <p:nvSpPr>
          <p:cNvPr id="21" name="Retângulo">
            <a:extLst>
              <a:ext uri="{FF2B5EF4-FFF2-40B4-BE49-F238E27FC236}">
                <a16:creationId xmlns:a16="http://schemas.microsoft.com/office/drawing/2014/main" id="{C5356E58-B5ED-E923-91E1-A6D0C59A7810}"/>
              </a:ext>
            </a:extLst>
          </p:cNvPr>
          <p:cNvSpPr/>
          <p:nvPr userDrawn="1"/>
        </p:nvSpPr>
        <p:spPr>
          <a:xfrm>
            <a:off x="6711444" y="3156371"/>
            <a:ext cx="1928883" cy="1479129"/>
          </a:xfrm>
          <a:prstGeom prst="rect">
            <a:avLst/>
          </a:prstGeom>
          <a:gradFill>
            <a:gsLst>
              <a:gs pos="0">
                <a:srgbClr val="CCD4D9">
                  <a:alpha val="0"/>
                </a:srgbClr>
              </a:gs>
              <a:gs pos="100000">
                <a:srgbClr val="FFFFFF"/>
              </a:gs>
            </a:gsLst>
            <a:lin ang="5400000"/>
          </a:gradFill>
          <a:ln w="12700">
            <a:miter lim="400000"/>
          </a:ln>
        </p:spPr>
        <p:txBody>
          <a:bodyPr lIns="19050" tIns="19050" rIns="19050" bIns="19050" anchor="ctr"/>
          <a:lstStyle/>
          <a:p>
            <a:pPr algn="ctr" defTabSz="309563">
              <a:lnSpc>
                <a:spcPct val="100000"/>
              </a:lnSpc>
              <a:spcBef>
                <a:spcPts val="0"/>
              </a:spcBef>
              <a:defRPr sz="3200">
                <a:solidFill>
                  <a:srgbClr val="FFFFFF"/>
                </a:solidFill>
                <a:latin typeface="Helvetica Neue Medium"/>
                <a:ea typeface="Helvetica Neue Medium"/>
                <a:cs typeface="Helvetica Neue Medium"/>
                <a:sym typeface="Helvetica Neue Medium"/>
              </a:defRPr>
            </a:pPr>
            <a:endParaRPr sz="1200"/>
          </a:p>
        </p:txBody>
      </p:sp>
      <p:sp>
        <p:nvSpPr>
          <p:cNvPr id="22" name="Luctus">
            <a:extLst>
              <a:ext uri="{FF2B5EF4-FFF2-40B4-BE49-F238E27FC236}">
                <a16:creationId xmlns:a16="http://schemas.microsoft.com/office/drawing/2014/main" id="{E6E70B36-6FE0-06FC-E5EF-C76A49DE00A2}"/>
              </a:ext>
            </a:extLst>
          </p:cNvPr>
          <p:cNvSpPr txBox="1"/>
          <p:nvPr userDrawn="1"/>
        </p:nvSpPr>
        <p:spPr>
          <a:xfrm>
            <a:off x="6887119" y="3789481"/>
            <a:ext cx="808517" cy="220317"/>
          </a:xfrm>
          <a:prstGeom prst="rect">
            <a:avLst/>
          </a:prstGeom>
          <a:ln w="12700">
            <a:miter lim="400000"/>
          </a:ln>
          <a:extLst>
            <a:ext uri="{C572A759-6A51-4108-AA02-DFA0A04FC94B}">
              <ma14:wrappingTextBoxFlag xmlns="" xmlns:ma14="http://schemas.microsoft.com/office/mac/drawingml/2011/main" val="1"/>
            </a:ext>
          </a:extLst>
        </p:spPr>
        <p:txBody>
          <a:bodyPr lIns="19050" tIns="19050" rIns="19050" bIns="19050" anchor="ctr">
            <a:spAutoFit/>
          </a:bodyPr>
          <a:lstStyle>
            <a:lvl1pPr>
              <a:defRPr sz="3500" b="1">
                <a:solidFill>
                  <a:srgbClr val="051636"/>
                </a:solidFill>
                <a:latin typeface="Arial Narrow"/>
                <a:ea typeface="Arial Narrow"/>
                <a:cs typeface="Arial Narrow"/>
                <a:sym typeface="Arial Narrow"/>
              </a:defRPr>
            </a:lvl1pPr>
          </a:lstStyle>
          <a:p>
            <a:r>
              <a:rPr sz="1313"/>
              <a:t>Luctus</a:t>
            </a:r>
          </a:p>
        </p:txBody>
      </p:sp>
      <p:sp>
        <p:nvSpPr>
          <p:cNvPr id="23" name="Lorem ipsum dolor sit amet, consectetur adipiscing elit">
            <a:extLst>
              <a:ext uri="{FF2B5EF4-FFF2-40B4-BE49-F238E27FC236}">
                <a16:creationId xmlns:a16="http://schemas.microsoft.com/office/drawing/2014/main" id="{B8183D16-1217-D122-EAF9-3B46162740E1}"/>
              </a:ext>
            </a:extLst>
          </p:cNvPr>
          <p:cNvSpPr txBox="1"/>
          <p:nvPr userDrawn="1"/>
        </p:nvSpPr>
        <p:spPr>
          <a:xfrm>
            <a:off x="6886523" y="4035802"/>
            <a:ext cx="1615713" cy="346249"/>
          </a:xfrm>
          <a:prstGeom prst="rect">
            <a:avLst/>
          </a:prstGeom>
          <a:ln w="12700">
            <a:miter lim="400000"/>
          </a:ln>
          <a:extLst>
            <a:ext uri="{C572A759-6A51-4108-AA02-DFA0A04FC94B}">
              <ma14:wrappingTextBoxFlag xmlns="" xmlns:ma14="http://schemas.microsoft.com/office/mac/drawingml/2011/main" val="1"/>
            </a:ext>
          </a:extLst>
        </p:spPr>
        <p:txBody>
          <a:bodyPr wrap="square" lIns="19050" tIns="19050" rIns="19050" bIns="19050">
            <a:spAutoFit/>
          </a:bodyPr>
          <a:lstStyle>
            <a:lvl1pPr>
              <a:lnSpc>
                <a:spcPct val="100000"/>
              </a:lnSpc>
              <a:defRPr sz="2300">
                <a:solidFill>
                  <a:srgbClr val="061636"/>
                </a:solidFill>
                <a:latin typeface="Arial"/>
                <a:ea typeface="Arial"/>
                <a:cs typeface="Arial"/>
                <a:sym typeface="Arial"/>
              </a:defRPr>
            </a:lvl1pPr>
          </a:lstStyle>
          <a:p>
            <a:r>
              <a:rPr sz="1000"/>
              <a:t>Lorem ipsum dolor sit </a:t>
            </a:r>
            <a:r>
              <a:rPr sz="1000" err="1"/>
              <a:t>amet</a:t>
            </a:r>
            <a:r>
              <a:rPr sz="1000"/>
              <a:t>, </a:t>
            </a:r>
            <a:r>
              <a:rPr sz="1000" err="1"/>
              <a:t>consectetur</a:t>
            </a:r>
            <a:r>
              <a:rPr sz="1000"/>
              <a:t> </a:t>
            </a:r>
            <a:r>
              <a:rPr sz="1000" err="1"/>
              <a:t>adipiscing</a:t>
            </a:r>
            <a:r>
              <a:rPr sz="1000"/>
              <a:t> </a:t>
            </a:r>
            <a:r>
              <a:rPr sz="1000" err="1"/>
              <a:t>elit</a:t>
            </a:r>
            <a:endParaRPr sz="1000"/>
          </a:p>
        </p:txBody>
      </p:sp>
      <p:sp>
        <p:nvSpPr>
          <p:cNvPr id="5" name="Espaço Reservado para Texto 4">
            <a:extLst>
              <a:ext uri="{FF2B5EF4-FFF2-40B4-BE49-F238E27FC236}">
                <a16:creationId xmlns:a16="http://schemas.microsoft.com/office/drawing/2014/main" id="{AB663D4A-EB46-E87C-FDC4-B825973BCD0F}"/>
              </a:ext>
            </a:extLst>
          </p:cNvPr>
          <p:cNvSpPr>
            <a:spLocks noGrp="1"/>
          </p:cNvSpPr>
          <p:nvPr>
            <p:ph type="body" sz="quarter" idx="11" hasCustomPrompt="1"/>
          </p:nvPr>
        </p:nvSpPr>
        <p:spPr>
          <a:xfrm>
            <a:off x="583406" y="1031193"/>
            <a:ext cx="2462212" cy="301625"/>
          </a:xfrm>
          <a:prstGeom prst="rect">
            <a:avLst/>
          </a:prstGeom>
        </p:spPr>
        <p:txBody>
          <a:bodyPr/>
          <a:lstStyle>
            <a:lvl1pPr marL="0" indent="0">
              <a:buNone/>
              <a:defRPr kumimoji="0" lang="pt-BR" sz="1800" b="0" i="0" u="none" strike="noStrike" cap="none" spc="0" normalizeH="0" baseline="0" dirty="0" smtClean="0">
                <a:ln>
                  <a:noFill/>
                </a:ln>
                <a:solidFill>
                  <a:srgbClr val="005BAF"/>
                </a:solidFill>
                <a:effectLst/>
                <a:uFillTx/>
                <a:latin typeface="Arial" panose="020B0604020202020204" pitchFamily="34" charset="0"/>
                <a:ea typeface="Arial Narrow"/>
                <a:cs typeface="Arial" panose="020B0604020202020204" pitchFamily="34" charset="0"/>
                <a:sym typeface="Arial Narrow"/>
              </a:defRPr>
            </a:lvl1pPr>
          </a:lstStyle>
          <a:p>
            <a:pPr lvl="0"/>
            <a:r>
              <a:rPr lang="pt-BR" dirty="0"/>
              <a:t>Subtitle </a:t>
            </a:r>
            <a:r>
              <a:rPr lang="pt-BR" dirty="0" err="1"/>
              <a:t>example</a:t>
            </a:r>
            <a:endParaRPr lang="pt-BR" dirty="0"/>
          </a:p>
          <a:p>
            <a:pPr lvl="0"/>
            <a:endParaRPr lang="pt-BR" dirty="0"/>
          </a:p>
        </p:txBody>
      </p:sp>
      <p:sp>
        <p:nvSpPr>
          <p:cNvPr id="6" name="Espaço Reservado para Texto 2">
            <a:extLst>
              <a:ext uri="{FF2B5EF4-FFF2-40B4-BE49-F238E27FC236}">
                <a16:creationId xmlns:a16="http://schemas.microsoft.com/office/drawing/2014/main" id="{4B33BB74-97AE-A69B-D594-D1668FDB470E}"/>
              </a:ext>
            </a:extLst>
          </p:cNvPr>
          <p:cNvSpPr>
            <a:spLocks noGrp="1"/>
          </p:cNvSpPr>
          <p:nvPr>
            <p:ph type="body" sz="quarter" idx="10" hasCustomPrompt="1"/>
          </p:nvPr>
        </p:nvSpPr>
        <p:spPr>
          <a:xfrm>
            <a:off x="583406" y="581267"/>
            <a:ext cx="7977188" cy="360363"/>
          </a:xfrm>
          <a:prstGeom prst="rect">
            <a:avLst/>
          </a:prstGeom>
        </p:spPr>
        <p:txBody>
          <a:bodyPr/>
          <a:lstStyle>
            <a:lvl1pPr marL="0" marR="0" indent="0" algn="l" defTabSz="914377" rtl="0" fontAlgn="auto" latinLnBrk="0" hangingPunct="0">
              <a:lnSpc>
                <a:spcPct val="90000"/>
              </a:lnSpc>
              <a:spcBef>
                <a:spcPts val="1688"/>
              </a:spcBef>
              <a:spcAft>
                <a:spcPts val="0"/>
              </a:spcAft>
              <a:buClrTx/>
              <a:buSzTx/>
              <a:buFontTx/>
              <a:buNone/>
              <a:tabLst/>
              <a:defRPr kumimoji="0" lang="pt-BR" sz="2325" b="1" i="0" u="none" strike="noStrike" cap="all" spc="0" normalizeH="0" baseline="0" dirty="0" smtClean="0">
                <a:ln>
                  <a:noFill/>
                </a:ln>
                <a:solidFill>
                  <a:srgbClr val="100690"/>
                </a:solidFill>
                <a:effectLst/>
                <a:uFillTx/>
                <a:latin typeface="Arial Narrow"/>
                <a:ea typeface="Arial Narrow"/>
                <a:cs typeface="Arial Narrow"/>
                <a:sym typeface="Helvetica Neue"/>
              </a:defRPr>
            </a:lvl1pPr>
          </a:lstStyle>
          <a:p>
            <a:pPr lvl="0"/>
            <a:r>
              <a:rPr lang="en-US" dirty="0"/>
              <a:t>Example of a title on a line</a:t>
            </a:r>
          </a:p>
          <a:p>
            <a:pPr lvl="0"/>
            <a:endParaRPr lang="pt-BR" dirty="0"/>
          </a:p>
        </p:txBody>
      </p:sp>
    </p:spTree>
    <p:extLst>
      <p:ext uri="{BB962C8B-B14F-4D97-AF65-F5344CB8AC3E}">
        <p14:creationId xmlns:p14="http://schemas.microsoft.com/office/powerpoint/2010/main" val="3296443420"/>
      </p:ext>
    </p:extLst>
  </p:cSld>
  <p:clrMapOvr>
    <a:masterClrMapping/>
  </p:clrMapOvr>
</p:sldLayout>
</file>

<file path=ppt/slideLayouts/slideLayout49.xml><?xml version="1.0" encoding="utf-8"?>
<p:sldLayout xmlns:a="http://schemas.openxmlformats.org/drawingml/2006/main" xmlns:r="http://schemas.openxmlformats.org/officeDocument/2006/relationships" xmlns:p="http://schemas.openxmlformats.org/presentationml/2006/main" preserve="1" userDrawn="1">
  <p:cSld name="Comparação">
    <p:spTree>
      <p:nvGrpSpPr>
        <p:cNvPr id="1" name=""/>
        <p:cNvGrpSpPr/>
        <p:nvPr/>
      </p:nvGrpSpPr>
      <p:grpSpPr>
        <a:xfrm>
          <a:off x="0" y="0"/>
          <a:ext cx="0" cy="0"/>
          <a:chOff x="0" y="0"/>
          <a:chExt cx="0" cy="0"/>
        </a:xfrm>
      </p:grpSpPr>
      <p:sp>
        <p:nvSpPr>
          <p:cNvPr id="10" name="Lorem ipsum dolor sit amet, consectetur adipiscing elit">
            <a:extLst>
              <a:ext uri="{FF2B5EF4-FFF2-40B4-BE49-F238E27FC236}">
                <a16:creationId xmlns:a16="http://schemas.microsoft.com/office/drawing/2014/main" id="{A68C1C35-1A61-9B74-3473-7AD20635B2AD}"/>
              </a:ext>
            </a:extLst>
          </p:cNvPr>
          <p:cNvSpPr txBox="1"/>
          <p:nvPr userDrawn="1"/>
        </p:nvSpPr>
        <p:spPr>
          <a:xfrm>
            <a:off x="658822" y="2491389"/>
            <a:ext cx="1537097" cy="315471"/>
          </a:xfrm>
          <a:prstGeom prst="rect">
            <a:avLst/>
          </a:prstGeom>
          <a:ln w="12700">
            <a:miter lim="400000"/>
          </a:ln>
          <a:extLst>
            <a:ext uri="{C572A759-6A51-4108-AA02-DFA0A04FC94B}">
              <ma14:wrappingTextBoxFlag xmlns="" xmlns:ma14="http://schemas.microsoft.com/office/mac/drawingml/2011/main" val="1"/>
            </a:ext>
          </a:extLst>
        </p:spPr>
        <p:txBody>
          <a:bodyPr wrap="square" lIns="19050" tIns="19050" rIns="19050" bIns="19050">
            <a:spAutoFit/>
          </a:bodyPr>
          <a:lstStyle>
            <a:lvl1pPr>
              <a:lnSpc>
                <a:spcPct val="100000"/>
              </a:lnSpc>
              <a:defRPr sz="2300">
                <a:solidFill>
                  <a:srgbClr val="061636"/>
                </a:solidFill>
                <a:latin typeface="Arial"/>
                <a:ea typeface="Arial"/>
                <a:cs typeface="Arial"/>
                <a:sym typeface="Arial"/>
              </a:defRPr>
            </a:lvl1pPr>
          </a:lstStyle>
          <a:p>
            <a:r>
              <a:rPr sz="900">
                <a:solidFill>
                  <a:srgbClr val="5C6C74"/>
                </a:solidFill>
                <a:latin typeface="Arial" panose="020B0604020202020204" pitchFamily="34" charset="0"/>
                <a:cs typeface="Arial" panose="020B0604020202020204" pitchFamily="34" charset="0"/>
              </a:rPr>
              <a:t>Lorem ipsum dolor sit </a:t>
            </a:r>
            <a:r>
              <a:rPr sz="900" err="1">
                <a:solidFill>
                  <a:srgbClr val="5C6C74"/>
                </a:solidFill>
                <a:latin typeface="Arial" panose="020B0604020202020204" pitchFamily="34" charset="0"/>
                <a:cs typeface="Arial" panose="020B0604020202020204" pitchFamily="34" charset="0"/>
              </a:rPr>
              <a:t>amet</a:t>
            </a:r>
            <a:r>
              <a:rPr sz="900">
                <a:solidFill>
                  <a:srgbClr val="5C6C74"/>
                </a:solidFill>
                <a:latin typeface="Arial" panose="020B0604020202020204" pitchFamily="34" charset="0"/>
                <a:cs typeface="Arial" panose="020B0604020202020204" pitchFamily="34" charset="0"/>
              </a:rPr>
              <a:t>, </a:t>
            </a:r>
            <a:r>
              <a:rPr sz="900" err="1">
                <a:solidFill>
                  <a:srgbClr val="5C6C74"/>
                </a:solidFill>
                <a:latin typeface="Arial" panose="020B0604020202020204" pitchFamily="34" charset="0"/>
                <a:cs typeface="Arial" panose="020B0604020202020204" pitchFamily="34" charset="0"/>
              </a:rPr>
              <a:t>consectetur</a:t>
            </a:r>
            <a:r>
              <a:rPr sz="900">
                <a:solidFill>
                  <a:srgbClr val="5C6C74"/>
                </a:solidFill>
                <a:latin typeface="Arial" panose="020B0604020202020204" pitchFamily="34" charset="0"/>
                <a:cs typeface="Arial" panose="020B0604020202020204" pitchFamily="34" charset="0"/>
              </a:rPr>
              <a:t> </a:t>
            </a:r>
            <a:r>
              <a:rPr sz="900" err="1">
                <a:solidFill>
                  <a:srgbClr val="5C6C74"/>
                </a:solidFill>
                <a:latin typeface="Arial" panose="020B0604020202020204" pitchFamily="34" charset="0"/>
                <a:cs typeface="Arial" panose="020B0604020202020204" pitchFamily="34" charset="0"/>
              </a:rPr>
              <a:t>adipiscing</a:t>
            </a:r>
            <a:r>
              <a:rPr sz="900">
                <a:solidFill>
                  <a:srgbClr val="5C6C74"/>
                </a:solidFill>
                <a:latin typeface="Arial" panose="020B0604020202020204" pitchFamily="34" charset="0"/>
                <a:cs typeface="Arial" panose="020B0604020202020204" pitchFamily="34" charset="0"/>
              </a:rPr>
              <a:t> elit</a:t>
            </a:r>
          </a:p>
        </p:txBody>
      </p:sp>
      <p:sp>
        <p:nvSpPr>
          <p:cNvPr id="11" name="Lorem ipsum dolor sit amet, consectetur adipiscing elit">
            <a:extLst>
              <a:ext uri="{FF2B5EF4-FFF2-40B4-BE49-F238E27FC236}">
                <a16:creationId xmlns:a16="http://schemas.microsoft.com/office/drawing/2014/main" id="{E2D436B7-FEC6-8B23-74C6-03C458CFBDF7}"/>
              </a:ext>
            </a:extLst>
          </p:cNvPr>
          <p:cNvSpPr txBox="1"/>
          <p:nvPr userDrawn="1"/>
        </p:nvSpPr>
        <p:spPr>
          <a:xfrm>
            <a:off x="2275918" y="2488214"/>
            <a:ext cx="1511052" cy="315471"/>
          </a:xfrm>
          <a:prstGeom prst="rect">
            <a:avLst/>
          </a:prstGeom>
          <a:ln w="12700">
            <a:miter lim="400000"/>
          </a:ln>
          <a:extLst>
            <a:ext uri="{C572A759-6A51-4108-AA02-DFA0A04FC94B}">
              <ma14:wrappingTextBoxFlag xmlns="" xmlns:ma14="http://schemas.microsoft.com/office/mac/drawingml/2011/main" val="1"/>
            </a:ext>
          </a:extLst>
        </p:spPr>
        <p:txBody>
          <a:bodyPr wrap="square" lIns="19050" tIns="19050" rIns="19050" bIns="19050">
            <a:spAutoFit/>
          </a:bodyPr>
          <a:lstStyle>
            <a:lvl1pPr>
              <a:lnSpc>
                <a:spcPct val="100000"/>
              </a:lnSpc>
              <a:defRPr sz="2300">
                <a:solidFill>
                  <a:srgbClr val="061636"/>
                </a:solidFill>
                <a:latin typeface="Arial"/>
                <a:ea typeface="Arial"/>
                <a:cs typeface="Arial"/>
                <a:sym typeface="Arial"/>
              </a:defRPr>
            </a:lvl1pPr>
          </a:lstStyle>
          <a:p>
            <a:r>
              <a:rPr sz="900">
                <a:solidFill>
                  <a:srgbClr val="5C6C74"/>
                </a:solidFill>
                <a:latin typeface="Arial" panose="020B0604020202020204" pitchFamily="34" charset="0"/>
                <a:cs typeface="Arial" panose="020B0604020202020204" pitchFamily="34" charset="0"/>
              </a:rPr>
              <a:t>Lorem ipsum dolor sit </a:t>
            </a:r>
            <a:r>
              <a:rPr sz="900" err="1">
                <a:solidFill>
                  <a:srgbClr val="5C6C74"/>
                </a:solidFill>
                <a:latin typeface="Arial" panose="020B0604020202020204" pitchFamily="34" charset="0"/>
                <a:cs typeface="Arial" panose="020B0604020202020204" pitchFamily="34" charset="0"/>
              </a:rPr>
              <a:t>amet</a:t>
            </a:r>
            <a:r>
              <a:rPr sz="900">
                <a:solidFill>
                  <a:srgbClr val="5C6C74"/>
                </a:solidFill>
                <a:latin typeface="Arial" panose="020B0604020202020204" pitchFamily="34" charset="0"/>
                <a:cs typeface="Arial" panose="020B0604020202020204" pitchFamily="34" charset="0"/>
              </a:rPr>
              <a:t>, </a:t>
            </a:r>
            <a:r>
              <a:rPr sz="900" err="1">
                <a:solidFill>
                  <a:srgbClr val="5C6C74"/>
                </a:solidFill>
                <a:latin typeface="Arial" panose="020B0604020202020204" pitchFamily="34" charset="0"/>
                <a:cs typeface="Arial" panose="020B0604020202020204" pitchFamily="34" charset="0"/>
              </a:rPr>
              <a:t>consectetur</a:t>
            </a:r>
            <a:r>
              <a:rPr sz="900">
                <a:solidFill>
                  <a:srgbClr val="5C6C74"/>
                </a:solidFill>
                <a:latin typeface="Arial" panose="020B0604020202020204" pitchFamily="34" charset="0"/>
                <a:cs typeface="Arial" panose="020B0604020202020204" pitchFamily="34" charset="0"/>
              </a:rPr>
              <a:t> </a:t>
            </a:r>
            <a:r>
              <a:rPr sz="900" err="1">
                <a:solidFill>
                  <a:srgbClr val="5C6C74"/>
                </a:solidFill>
                <a:latin typeface="Arial" panose="020B0604020202020204" pitchFamily="34" charset="0"/>
                <a:cs typeface="Arial" panose="020B0604020202020204" pitchFamily="34" charset="0"/>
              </a:rPr>
              <a:t>adipiscing</a:t>
            </a:r>
            <a:r>
              <a:rPr sz="900">
                <a:solidFill>
                  <a:srgbClr val="5C6C74"/>
                </a:solidFill>
                <a:latin typeface="Arial" panose="020B0604020202020204" pitchFamily="34" charset="0"/>
                <a:cs typeface="Arial" panose="020B0604020202020204" pitchFamily="34" charset="0"/>
              </a:rPr>
              <a:t> elit</a:t>
            </a:r>
          </a:p>
        </p:txBody>
      </p:sp>
      <p:sp>
        <p:nvSpPr>
          <p:cNvPr id="12" name="Lorem ipsum dolor sit amet, consectetur adipiscing elit">
            <a:extLst>
              <a:ext uri="{FF2B5EF4-FFF2-40B4-BE49-F238E27FC236}">
                <a16:creationId xmlns:a16="http://schemas.microsoft.com/office/drawing/2014/main" id="{77C01991-19A2-08D5-C309-62F7C0430BB2}"/>
              </a:ext>
            </a:extLst>
          </p:cNvPr>
          <p:cNvSpPr txBox="1"/>
          <p:nvPr userDrawn="1"/>
        </p:nvSpPr>
        <p:spPr>
          <a:xfrm>
            <a:off x="3868754" y="2494564"/>
            <a:ext cx="1537097" cy="315471"/>
          </a:xfrm>
          <a:prstGeom prst="rect">
            <a:avLst/>
          </a:prstGeom>
          <a:ln w="12700">
            <a:miter lim="400000"/>
          </a:ln>
          <a:extLst>
            <a:ext uri="{C572A759-6A51-4108-AA02-DFA0A04FC94B}">
              <ma14:wrappingTextBoxFlag xmlns="" xmlns:ma14="http://schemas.microsoft.com/office/mac/drawingml/2011/main" val="1"/>
            </a:ext>
          </a:extLst>
        </p:spPr>
        <p:txBody>
          <a:bodyPr wrap="square" lIns="19050" tIns="19050" rIns="19050" bIns="19050">
            <a:spAutoFit/>
          </a:bodyPr>
          <a:lstStyle>
            <a:lvl1pPr>
              <a:lnSpc>
                <a:spcPct val="100000"/>
              </a:lnSpc>
              <a:defRPr sz="2300">
                <a:solidFill>
                  <a:srgbClr val="061636"/>
                </a:solidFill>
                <a:latin typeface="Arial"/>
                <a:ea typeface="Arial"/>
                <a:cs typeface="Arial"/>
                <a:sym typeface="Arial"/>
              </a:defRPr>
            </a:lvl1pPr>
          </a:lstStyle>
          <a:p>
            <a:r>
              <a:rPr sz="900">
                <a:solidFill>
                  <a:srgbClr val="5C6C74"/>
                </a:solidFill>
                <a:latin typeface="Arial" panose="020B0604020202020204" pitchFamily="34" charset="0"/>
                <a:cs typeface="Arial" panose="020B0604020202020204" pitchFamily="34" charset="0"/>
              </a:rPr>
              <a:t>Lorem ipsum dolor sit </a:t>
            </a:r>
            <a:r>
              <a:rPr sz="900" err="1">
                <a:solidFill>
                  <a:srgbClr val="5C6C74"/>
                </a:solidFill>
                <a:latin typeface="Arial" panose="020B0604020202020204" pitchFamily="34" charset="0"/>
                <a:cs typeface="Arial" panose="020B0604020202020204" pitchFamily="34" charset="0"/>
              </a:rPr>
              <a:t>amet</a:t>
            </a:r>
            <a:r>
              <a:rPr sz="900">
                <a:solidFill>
                  <a:srgbClr val="5C6C74"/>
                </a:solidFill>
                <a:latin typeface="Arial" panose="020B0604020202020204" pitchFamily="34" charset="0"/>
                <a:cs typeface="Arial" panose="020B0604020202020204" pitchFamily="34" charset="0"/>
              </a:rPr>
              <a:t>, </a:t>
            </a:r>
            <a:r>
              <a:rPr sz="900" err="1">
                <a:solidFill>
                  <a:srgbClr val="5C6C74"/>
                </a:solidFill>
                <a:latin typeface="Arial" panose="020B0604020202020204" pitchFamily="34" charset="0"/>
                <a:cs typeface="Arial" panose="020B0604020202020204" pitchFamily="34" charset="0"/>
              </a:rPr>
              <a:t>consectetur</a:t>
            </a:r>
            <a:r>
              <a:rPr sz="900">
                <a:solidFill>
                  <a:srgbClr val="5C6C74"/>
                </a:solidFill>
                <a:latin typeface="Arial" panose="020B0604020202020204" pitchFamily="34" charset="0"/>
                <a:cs typeface="Arial" panose="020B0604020202020204" pitchFamily="34" charset="0"/>
              </a:rPr>
              <a:t> </a:t>
            </a:r>
            <a:r>
              <a:rPr sz="900" err="1">
                <a:solidFill>
                  <a:srgbClr val="5C6C74"/>
                </a:solidFill>
                <a:latin typeface="Arial" panose="020B0604020202020204" pitchFamily="34" charset="0"/>
                <a:cs typeface="Arial" panose="020B0604020202020204" pitchFamily="34" charset="0"/>
              </a:rPr>
              <a:t>adipiscing</a:t>
            </a:r>
            <a:r>
              <a:rPr sz="900">
                <a:solidFill>
                  <a:srgbClr val="5C6C74"/>
                </a:solidFill>
                <a:latin typeface="Arial" panose="020B0604020202020204" pitchFamily="34" charset="0"/>
                <a:cs typeface="Arial" panose="020B0604020202020204" pitchFamily="34" charset="0"/>
              </a:rPr>
              <a:t> elit</a:t>
            </a:r>
          </a:p>
        </p:txBody>
      </p:sp>
      <p:sp>
        <p:nvSpPr>
          <p:cNvPr id="13" name="Lorem ipsum dolor sit amet, consectetur adipiscing elit">
            <a:extLst>
              <a:ext uri="{FF2B5EF4-FFF2-40B4-BE49-F238E27FC236}">
                <a16:creationId xmlns:a16="http://schemas.microsoft.com/office/drawing/2014/main" id="{88D48A17-419C-16D5-DB32-0BA2AC967CEC}"/>
              </a:ext>
            </a:extLst>
          </p:cNvPr>
          <p:cNvSpPr txBox="1"/>
          <p:nvPr userDrawn="1"/>
        </p:nvSpPr>
        <p:spPr>
          <a:xfrm>
            <a:off x="5484459" y="2491389"/>
            <a:ext cx="1511052" cy="315471"/>
          </a:xfrm>
          <a:prstGeom prst="rect">
            <a:avLst/>
          </a:prstGeom>
          <a:ln w="12700">
            <a:miter lim="400000"/>
          </a:ln>
          <a:extLst>
            <a:ext uri="{C572A759-6A51-4108-AA02-DFA0A04FC94B}">
              <ma14:wrappingTextBoxFlag xmlns="" xmlns:ma14="http://schemas.microsoft.com/office/mac/drawingml/2011/main" val="1"/>
            </a:ext>
          </a:extLst>
        </p:spPr>
        <p:txBody>
          <a:bodyPr wrap="square" lIns="19050" tIns="19050" rIns="19050" bIns="19050">
            <a:spAutoFit/>
          </a:bodyPr>
          <a:lstStyle>
            <a:lvl1pPr>
              <a:lnSpc>
                <a:spcPct val="100000"/>
              </a:lnSpc>
              <a:defRPr sz="2300">
                <a:solidFill>
                  <a:srgbClr val="061636"/>
                </a:solidFill>
                <a:latin typeface="Arial"/>
                <a:ea typeface="Arial"/>
                <a:cs typeface="Arial"/>
                <a:sym typeface="Arial"/>
              </a:defRPr>
            </a:lvl1pPr>
          </a:lstStyle>
          <a:p>
            <a:r>
              <a:rPr sz="900">
                <a:solidFill>
                  <a:srgbClr val="5C6C74"/>
                </a:solidFill>
                <a:latin typeface="Arial" panose="020B0604020202020204" pitchFamily="34" charset="0"/>
                <a:cs typeface="Arial" panose="020B0604020202020204" pitchFamily="34" charset="0"/>
              </a:rPr>
              <a:t>Lorem ipsum dolor sit </a:t>
            </a:r>
            <a:r>
              <a:rPr sz="900" err="1">
                <a:solidFill>
                  <a:srgbClr val="5C6C74"/>
                </a:solidFill>
                <a:latin typeface="Arial" panose="020B0604020202020204" pitchFamily="34" charset="0"/>
                <a:cs typeface="Arial" panose="020B0604020202020204" pitchFamily="34" charset="0"/>
              </a:rPr>
              <a:t>amet</a:t>
            </a:r>
            <a:r>
              <a:rPr sz="900">
                <a:solidFill>
                  <a:srgbClr val="5C6C74"/>
                </a:solidFill>
                <a:latin typeface="Arial" panose="020B0604020202020204" pitchFamily="34" charset="0"/>
                <a:cs typeface="Arial" panose="020B0604020202020204" pitchFamily="34" charset="0"/>
              </a:rPr>
              <a:t>, </a:t>
            </a:r>
            <a:r>
              <a:rPr sz="900" err="1">
                <a:solidFill>
                  <a:srgbClr val="5C6C74"/>
                </a:solidFill>
                <a:latin typeface="Arial" panose="020B0604020202020204" pitchFamily="34" charset="0"/>
                <a:cs typeface="Arial" panose="020B0604020202020204" pitchFamily="34" charset="0"/>
              </a:rPr>
              <a:t>consectetur</a:t>
            </a:r>
            <a:r>
              <a:rPr sz="900">
                <a:solidFill>
                  <a:srgbClr val="5C6C74"/>
                </a:solidFill>
                <a:latin typeface="Arial" panose="020B0604020202020204" pitchFamily="34" charset="0"/>
                <a:cs typeface="Arial" panose="020B0604020202020204" pitchFamily="34" charset="0"/>
              </a:rPr>
              <a:t> </a:t>
            </a:r>
            <a:r>
              <a:rPr sz="900" err="1">
                <a:solidFill>
                  <a:srgbClr val="5C6C74"/>
                </a:solidFill>
                <a:latin typeface="Arial" panose="020B0604020202020204" pitchFamily="34" charset="0"/>
                <a:cs typeface="Arial" panose="020B0604020202020204" pitchFamily="34" charset="0"/>
              </a:rPr>
              <a:t>adipiscing</a:t>
            </a:r>
            <a:r>
              <a:rPr sz="900">
                <a:solidFill>
                  <a:srgbClr val="5C6C74"/>
                </a:solidFill>
                <a:latin typeface="Arial" panose="020B0604020202020204" pitchFamily="34" charset="0"/>
                <a:cs typeface="Arial" panose="020B0604020202020204" pitchFamily="34" charset="0"/>
              </a:rPr>
              <a:t> elit</a:t>
            </a:r>
          </a:p>
        </p:txBody>
      </p:sp>
      <p:sp>
        <p:nvSpPr>
          <p:cNvPr id="14" name="Lorem ipsum dolor sit amet, consectetur adipiscing elit">
            <a:extLst>
              <a:ext uri="{FF2B5EF4-FFF2-40B4-BE49-F238E27FC236}">
                <a16:creationId xmlns:a16="http://schemas.microsoft.com/office/drawing/2014/main" id="{36380876-D9AA-F119-F8B0-BDDE3BC0B6C3}"/>
              </a:ext>
            </a:extLst>
          </p:cNvPr>
          <p:cNvSpPr txBox="1"/>
          <p:nvPr userDrawn="1"/>
        </p:nvSpPr>
        <p:spPr>
          <a:xfrm>
            <a:off x="7078685" y="2491389"/>
            <a:ext cx="1511053" cy="315471"/>
          </a:xfrm>
          <a:prstGeom prst="rect">
            <a:avLst/>
          </a:prstGeom>
          <a:ln w="12700">
            <a:miter lim="400000"/>
          </a:ln>
          <a:extLst>
            <a:ext uri="{C572A759-6A51-4108-AA02-DFA0A04FC94B}">
              <ma14:wrappingTextBoxFlag xmlns="" xmlns:ma14="http://schemas.microsoft.com/office/mac/drawingml/2011/main" val="1"/>
            </a:ext>
          </a:extLst>
        </p:spPr>
        <p:txBody>
          <a:bodyPr wrap="square" lIns="19050" tIns="19050" rIns="19050" bIns="19050">
            <a:spAutoFit/>
          </a:bodyPr>
          <a:lstStyle>
            <a:lvl1pPr>
              <a:lnSpc>
                <a:spcPct val="100000"/>
              </a:lnSpc>
              <a:defRPr sz="2300">
                <a:solidFill>
                  <a:srgbClr val="061636"/>
                </a:solidFill>
                <a:latin typeface="Arial"/>
                <a:ea typeface="Arial"/>
                <a:cs typeface="Arial"/>
                <a:sym typeface="Arial"/>
              </a:defRPr>
            </a:lvl1pPr>
          </a:lstStyle>
          <a:p>
            <a:r>
              <a:rPr sz="900">
                <a:solidFill>
                  <a:srgbClr val="5C6C74"/>
                </a:solidFill>
                <a:latin typeface="Arial" panose="020B0604020202020204" pitchFamily="34" charset="0"/>
                <a:cs typeface="Arial" panose="020B0604020202020204" pitchFamily="34" charset="0"/>
              </a:rPr>
              <a:t>Lorem ipsum dolor sit </a:t>
            </a:r>
            <a:r>
              <a:rPr sz="900" err="1">
                <a:solidFill>
                  <a:srgbClr val="5C6C74"/>
                </a:solidFill>
                <a:latin typeface="Arial" panose="020B0604020202020204" pitchFamily="34" charset="0"/>
                <a:cs typeface="Arial" panose="020B0604020202020204" pitchFamily="34" charset="0"/>
              </a:rPr>
              <a:t>amet</a:t>
            </a:r>
            <a:r>
              <a:rPr sz="900">
                <a:solidFill>
                  <a:srgbClr val="5C6C74"/>
                </a:solidFill>
                <a:latin typeface="Arial" panose="020B0604020202020204" pitchFamily="34" charset="0"/>
                <a:cs typeface="Arial" panose="020B0604020202020204" pitchFamily="34" charset="0"/>
              </a:rPr>
              <a:t>, </a:t>
            </a:r>
            <a:r>
              <a:rPr sz="900" err="1">
                <a:solidFill>
                  <a:srgbClr val="5C6C74"/>
                </a:solidFill>
                <a:latin typeface="Arial" panose="020B0604020202020204" pitchFamily="34" charset="0"/>
                <a:cs typeface="Arial" panose="020B0604020202020204" pitchFamily="34" charset="0"/>
              </a:rPr>
              <a:t>consectetur</a:t>
            </a:r>
            <a:r>
              <a:rPr sz="900">
                <a:solidFill>
                  <a:srgbClr val="5C6C74"/>
                </a:solidFill>
                <a:latin typeface="Arial" panose="020B0604020202020204" pitchFamily="34" charset="0"/>
                <a:cs typeface="Arial" panose="020B0604020202020204" pitchFamily="34" charset="0"/>
              </a:rPr>
              <a:t> </a:t>
            </a:r>
            <a:r>
              <a:rPr sz="900" err="1">
                <a:solidFill>
                  <a:srgbClr val="5C6C74"/>
                </a:solidFill>
                <a:latin typeface="Arial" panose="020B0604020202020204" pitchFamily="34" charset="0"/>
                <a:cs typeface="Arial" panose="020B0604020202020204" pitchFamily="34" charset="0"/>
              </a:rPr>
              <a:t>adipiscing</a:t>
            </a:r>
            <a:r>
              <a:rPr sz="900">
                <a:solidFill>
                  <a:srgbClr val="5C6C74"/>
                </a:solidFill>
                <a:latin typeface="Arial" panose="020B0604020202020204" pitchFamily="34" charset="0"/>
                <a:cs typeface="Arial" panose="020B0604020202020204" pitchFamily="34" charset="0"/>
              </a:rPr>
              <a:t> elit</a:t>
            </a:r>
          </a:p>
        </p:txBody>
      </p:sp>
      <p:sp>
        <p:nvSpPr>
          <p:cNvPr id="15" name="Retângulo">
            <a:extLst>
              <a:ext uri="{FF2B5EF4-FFF2-40B4-BE49-F238E27FC236}">
                <a16:creationId xmlns:a16="http://schemas.microsoft.com/office/drawing/2014/main" id="{8E7B927F-4D42-0AF1-178F-E44A40CEDB5E}"/>
              </a:ext>
            </a:extLst>
          </p:cNvPr>
          <p:cNvSpPr/>
          <p:nvPr userDrawn="1"/>
        </p:nvSpPr>
        <p:spPr>
          <a:xfrm>
            <a:off x="683922" y="1538457"/>
            <a:ext cx="1537098" cy="932135"/>
          </a:xfrm>
          <a:prstGeom prst="rect">
            <a:avLst/>
          </a:prstGeom>
          <a:solidFill>
            <a:srgbClr val="CCD4D9"/>
          </a:solidFill>
          <a:ln w="12700">
            <a:miter lim="400000"/>
          </a:ln>
        </p:spPr>
        <p:txBody>
          <a:bodyPr lIns="19050" tIns="19050" rIns="19050" bIns="19050" anchor="ctr"/>
          <a:lstStyle/>
          <a:p>
            <a:pPr algn="ctr" defTabSz="309563">
              <a:lnSpc>
                <a:spcPct val="100000"/>
              </a:lnSpc>
              <a:spcBef>
                <a:spcPts val="0"/>
              </a:spcBef>
              <a:defRPr sz="3200">
                <a:solidFill>
                  <a:srgbClr val="D5D5D5"/>
                </a:solidFill>
                <a:latin typeface="Helvetica Neue Medium"/>
                <a:ea typeface="Helvetica Neue Medium"/>
                <a:cs typeface="Helvetica Neue Medium"/>
                <a:sym typeface="Helvetica Neue Medium"/>
              </a:defRPr>
            </a:pPr>
            <a:endParaRPr sz="1200"/>
          </a:p>
        </p:txBody>
      </p:sp>
      <p:sp>
        <p:nvSpPr>
          <p:cNvPr id="16" name="Retângulo">
            <a:extLst>
              <a:ext uri="{FF2B5EF4-FFF2-40B4-BE49-F238E27FC236}">
                <a16:creationId xmlns:a16="http://schemas.microsoft.com/office/drawing/2014/main" id="{045BF0B8-91BA-8EAD-F3F4-33F77215E8F0}"/>
              </a:ext>
            </a:extLst>
          </p:cNvPr>
          <p:cNvSpPr/>
          <p:nvPr userDrawn="1"/>
        </p:nvSpPr>
        <p:spPr>
          <a:xfrm>
            <a:off x="2289833" y="1538457"/>
            <a:ext cx="1537097" cy="932135"/>
          </a:xfrm>
          <a:prstGeom prst="rect">
            <a:avLst/>
          </a:prstGeom>
          <a:solidFill>
            <a:srgbClr val="CCD4D9"/>
          </a:solidFill>
          <a:ln w="12700">
            <a:miter lim="400000"/>
          </a:ln>
        </p:spPr>
        <p:txBody>
          <a:bodyPr lIns="19050" tIns="19050" rIns="19050" bIns="19050" anchor="ctr"/>
          <a:lstStyle/>
          <a:p>
            <a:pPr algn="ctr" defTabSz="309563">
              <a:lnSpc>
                <a:spcPct val="100000"/>
              </a:lnSpc>
              <a:spcBef>
                <a:spcPts val="0"/>
              </a:spcBef>
              <a:defRPr sz="3200">
                <a:solidFill>
                  <a:srgbClr val="D5D5D5"/>
                </a:solidFill>
                <a:latin typeface="Helvetica Neue Medium"/>
                <a:ea typeface="Helvetica Neue Medium"/>
                <a:cs typeface="Helvetica Neue Medium"/>
                <a:sym typeface="Helvetica Neue Medium"/>
              </a:defRPr>
            </a:pPr>
            <a:endParaRPr sz="1200"/>
          </a:p>
        </p:txBody>
      </p:sp>
      <p:sp>
        <p:nvSpPr>
          <p:cNvPr id="17" name="Retângulo">
            <a:extLst>
              <a:ext uri="{FF2B5EF4-FFF2-40B4-BE49-F238E27FC236}">
                <a16:creationId xmlns:a16="http://schemas.microsoft.com/office/drawing/2014/main" id="{47EE3C91-E07F-B565-1348-D662A5325CEA}"/>
              </a:ext>
            </a:extLst>
          </p:cNvPr>
          <p:cNvSpPr/>
          <p:nvPr userDrawn="1"/>
        </p:nvSpPr>
        <p:spPr>
          <a:xfrm>
            <a:off x="3895743" y="1538457"/>
            <a:ext cx="1537097" cy="932135"/>
          </a:xfrm>
          <a:prstGeom prst="rect">
            <a:avLst/>
          </a:prstGeom>
          <a:solidFill>
            <a:srgbClr val="CCD4D9"/>
          </a:solidFill>
          <a:ln w="12700">
            <a:miter lim="400000"/>
          </a:ln>
        </p:spPr>
        <p:txBody>
          <a:bodyPr lIns="19050" tIns="19050" rIns="19050" bIns="19050" anchor="ctr"/>
          <a:lstStyle/>
          <a:p>
            <a:pPr algn="ctr" defTabSz="309563">
              <a:lnSpc>
                <a:spcPct val="100000"/>
              </a:lnSpc>
              <a:spcBef>
                <a:spcPts val="0"/>
              </a:spcBef>
              <a:defRPr sz="3200">
                <a:solidFill>
                  <a:srgbClr val="D5D5D5"/>
                </a:solidFill>
                <a:latin typeface="Helvetica Neue Medium"/>
                <a:ea typeface="Helvetica Neue Medium"/>
                <a:cs typeface="Helvetica Neue Medium"/>
                <a:sym typeface="Helvetica Neue Medium"/>
              </a:defRPr>
            </a:pPr>
            <a:endParaRPr sz="1200"/>
          </a:p>
        </p:txBody>
      </p:sp>
      <p:sp>
        <p:nvSpPr>
          <p:cNvPr id="18" name="Retângulo">
            <a:extLst>
              <a:ext uri="{FF2B5EF4-FFF2-40B4-BE49-F238E27FC236}">
                <a16:creationId xmlns:a16="http://schemas.microsoft.com/office/drawing/2014/main" id="{82FCBA00-E265-082C-2630-4DCE2860DF92}"/>
              </a:ext>
            </a:extLst>
          </p:cNvPr>
          <p:cNvSpPr/>
          <p:nvPr userDrawn="1"/>
        </p:nvSpPr>
        <p:spPr>
          <a:xfrm>
            <a:off x="5501653" y="1538457"/>
            <a:ext cx="1537097" cy="932135"/>
          </a:xfrm>
          <a:prstGeom prst="rect">
            <a:avLst/>
          </a:prstGeom>
          <a:solidFill>
            <a:srgbClr val="CCD4D9"/>
          </a:solidFill>
          <a:ln w="12700">
            <a:miter lim="400000"/>
          </a:ln>
        </p:spPr>
        <p:txBody>
          <a:bodyPr lIns="19050" tIns="19050" rIns="19050" bIns="19050" anchor="ctr"/>
          <a:lstStyle/>
          <a:p>
            <a:pPr algn="ctr" defTabSz="309563">
              <a:lnSpc>
                <a:spcPct val="100000"/>
              </a:lnSpc>
              <a:spcBef>
                <a:spcPts val="0"/>
              </a:spcBef>
              <a:defRPr sz="3200">
                <a:solidFill>
                  <a:srgbClr val="D5D5D5"/>
                </a:solidFill>
                <a:latin typeface="Helvetica Neue Medium"/>
                <a:ea typeface="Helvetica Neue Medium"/>
                <a:cs typeface="Helvetica Neue Medium"/>
                <a:sym typeface="Helvetica Neue Medium"/>
              </a:defRPr>
            </a:pPr>
            <a:endParaRPr sz="1200"/>
          </a:p>
        </p:txBody>
      </p:sp>
      <p:sp>
        <p:nvSpPr>
          <p:cNvPr id="19" name="Retângulo">
            <a:extLst>
              <a:ext uri="{FF2B5EF4-FFF2-40B4-BE49-F238E27FC236}">
                <a16:creationId xmlns:a16="http://schemas.microsoft.com/office/drawing/2014/main" id="{84F82D10-31A6-00B2-423E-8B1C829F8F7D}"/>
              </a:ext>
            </a:extLst>
          </p:cNvPr>
          <p:cNvSpPr/>
          <p:nvPr userDrawn="1"/>
        </p:nvSpPr>
        <p:spPr>
          <a:xfrm>
            <a:off x="678032" y="2990214"/>
            <a:ext cx="1537097" cy="932135"/>
          </a:xfrm>
          <a:prstGeom prst="rect">
            <a:avLst/>
          </a:prstGeom>
          <a:solidFill>
            <a:srgbClr val="CCD4D9"/>
          </a:solidFill>
          <a:ln w="12700">
            <a:miter lim="400000"/>
          </a:ln>
        </p:spPr>
        <p:txBody>
          <a:bodyPr lIns="19050" tIns="19050" rIns="19050" bIns="19050" anchor="ctr"/>
          <a:lstStyle/>
          <a:p>
            <a:pPr algn="ctr" defTabSz="309563">
              <a:lnSpc>
                <a:spcPct val="100000"/>
              </a:lnSpc>
              <a:spcBef>
                <a:spcPts val="0"/>
              </a:spcBef>
              <a:defRPr sz="3200">
                <a:solidFill>
                  <a:srgbClr val="D5D5D5"/>
                </a:solidFill>
                <a:latin typeface="Helvetica Neue Medium"/>
                <a:ea typeface="Helvetica Neue Medium"/>
                <a:cs typeface="Helvetica Neue Medium"/>
                <a:sym typeface="Helvetica Neue Medium"/>
              </a:defRPr>
            </a:pPr>
            <a:endParaRPr sz="1200"/>
          </a:p>
        </p:txBody>
      </p:sp>
      <p:sp>
        <p:nvSpPr>
          <p:cNvPr id="20" name="Retângulo">
            <a:extLst>
              <a:ext uri="{FF2B5EF4-FFF2-40B4-BE49-F238E27FC236}">
                <a16:creationId xmlns:a16="http://schemas.microsoft.com/office/drawing/2014/main" id="{FBF1539B-7381-66D9-A101-F2A0CF9C30F2}"/>
              </a:ext>
            </a:extLst>
          </p:cNvPr>
          <p:cNvSpPr/>
          <p:nvPr userDrawn="1"/>
        </p:nvSpPr>
        <p:spPr>
          <a:xfrm>
            <a:off x="2283942" y="2990214"/>
            <a:ext cx="1537098" cy="932135"/>
          </a:xfrm>
          <a:prstGeom prst="rect">
            <a:avLst/>
          </a:prstGeom>
          <a:solidFill>
            <a:srgbClr val="CCD4D9"/>
          </a:solidFill>
          <a:ln w="12700">
            <a:miter lim="400000"/>
          </a:ln>
        </p:spPr>
        <p:txBody>
          <a:bodyPr lIns="19050" tIns="19050" rIns="19050" bIns="19050" anchor="ctr"/>
          <a:lstStyle/>
          <a:p>
            <a:pPr algn="ctr" defTabSz="309563">
              <a:lnSpc>
                <a:spcPct val="100000"/>
              </a:lnSpc>
              <a:spcBef>
                <a:spcPts val="0"/>
              </a:spcBef>
              <a:defRPr sz="3200">
                <a:solidFill>
                  <a:srgbClr val="D5D5D5"/>
                </a:solidFill>
                <a:latin typeface="Helvetica Neue Medium"/>
                <a:ea typeface="Helvetica Neue Medium"/>
                <a:cs typeface="Helvetica Neue Medium"/>
                <a:sym typeface="Helvetica Neue Medium"/>
              </a:defRPr>
            </a:pPr>
            <a:endParaRPr sz="1200"/>
          </a:p>
        </p:txBody>
      </p:sp>
      <p:sp>
        <p:nvSpPr>
          <p:cNvPr id="21" name="Retângulo">
            <a:extLst>
              <a:ext uri="{FF2B5EF4-FFF2-40B4-BE49-F238E27FC236}">
                <a16:creationId xmlns:a16="http://schemas.microsoft.com/office/drawing/2014/main" id="{7379C91F-F82A-B400-BFD4-174DA393EB71}"/>
              </a:ext>
            </a:extLst>
          </p:cNvPr>
          <p:cNvSpPr/>
          <p:nvPr userDrawn="1"/>
        </p:nvSpPr>
        <p:spPr>
          <a:xfrm>
            <a:off x="3889852" y="2990214"/>
            <a:ext cx="1537098" cy="932135"/>
          </a:xfrm>
          <a:prstGeom prst="rect">
            <a:avLst/>
          </a:prstGeom>
          <a:solidFill>
            <a:srgbClr val="CCD4D9"/>
          </a:solidFill>
          <a:ln w="12700">
            <a:miter lim="400000"/>
          </a:ln>
        </p:spPr>
        <p:txBody>
          <a:bodyPr lIns="19050" tIns="19050" rIns="19050" bIns="19050" anchor="ctr"/>
          <a:lstStyle/>
          <a:p>
            <a:pPr algn="ctr" defTabSz="309563">
              <a:lnSpc>
                <a:spcPct val="100000"/>
              </a:lnSpc>
              <a:spcBef>
                <a:spcPts val="0"/>
              </a:spcBef>
              <a:defRPr sz="3200">
                <a:solidFill>
                  <a:srgbClr val="D5D5D5"/>
                </a:solidFill>
                <a:latin typeface="Helvetica Neue Medium"/>
                <a:ea typeface="Helvetica Neue Medium"/>
                <a:cs typeface="Helvetica Neue Medium"/>
                <a:sym typeface="Helvetica Neue Medium"/>
              </a:defRPr>
            </a:pPr>
            <a:endParaRPr sz="1200"/>
          </a:p>
        </p:txBody>
      </p:sp>
      <p:sp>
        <p:nvSpPr>
          <p:cNvPr id="22" name="Retângulo">
            <a:extLst>
              <a:ext uri="{FF2B5EF4-FFF2-40B4-BE49-F238E27FC236}">
                <a16:creationId xmlns:a16="http://schemas.microsoft.com/office/drawing/2014/main" id="{9DA8B8DD-6B69-7DE7-998D-AEDE378F710F}"/>
              </a:ext>
            </a:extLst>
          </p:cNvPr>
          <p:cNvSpPr/>
          <p:nvPr userDrawn="1"/>
        </p:nvSpPr>
        <p:spPr>
          <a:xfrm>
            <a:off x="5495762" y="2990214"/>
            <a:ext cx="1537098" cy="932135"/>
          </a:xfrm>
          <a:prstGeom prst="rect">
            <a:avLst/>
          </a:prstGeom>
          <a:solidFill>
            <a:srgbClr val="CCD4D9"/>
          </a:solidFill>
          <a:ln w="12700">
            <a:miter lim="400000"/>
          </a:ln>
        </p:spPr>
        <p:txBody>
          <a:bodyPr lIns="19050" tIns="19050" rIns="19050" bIns="19050" anchor="ctr"/>
          <a:lstStyle/>
          <a:p>
            <a:pPr algn="ctr" defTabSz="309563">
              <a:lnSpc>
                <a:spcPct val="100000"/>
              </a:lnSpc>
              <a:spcBef>
                <a:spcPts val="0"/>
              </a:spcBef>
              <a:defRPr sz="3200">
                <a:solidFill>
                  <a:srgbClr val="D5D5D5"/>
                </a:solidFill>
                <a:latin typeface="Helvetica Neue Medium"/>
                <a:ea typeface="Helvetica Neue Medium"/>
                <a:cs typeface="Helvetica Neue Medium"/>
                <a:sym typeface="Helvetica Neue Medium"/>
              </a:defRPr>
            </a:pPr>
            <a:endParaRPr sz="1200"/>
          </a:p>
        </p:txBody>
      </p:sp>
      <p:sp>
        <p:nvSpPr>
          <p:cNvPr id="23" name="Retângulo">
            <a:extLst>
              <a:ext uri="{FF2B5EF4-FFF2-40B4-BE49-F238E27FC236}">
                <a16:creationId xmlns:a16="http://schemas.microsoft.com/office/drawing/2014/main" id="{75A25C60-7415-639D-1D33-187A236DEEA9}"/>
              </a:ext>
            </a:extLst>
          </p:cNvPr>
          <p:cNvSpPr/>
          <p:nvPr userDrawn="1"/>
        </p:nvSpPr>
        <p:spPr>
          <a:xfrm>
            <a:off x="7107564" y="1536296"/>
            <a:ext cx="1537097" cy="932135"/>
          </a:xfrm>
          <a:prstGeom prst="rect">
            <a:avLst/>
          </a:prstGeom>
          <a:solidFill>
            <a:srgbClr val="CCD4D9"/>
          </a:solidFill>
          <a:ln w="12700">
            <a:miter lim="400000"/>
          </a:ln>
        </p:spPr>
        <p:txBody>
          <a:bodyPr lIns="19050" tIns="19050" rIns="19050" bIns="19050" anchor="ctr"/>
          <a:lstStyle/>
          <a:p>
            <a:pPr algn="ctr" defTabSz="309563">
              <a:lnSpc>
                <a:spcPct val="100000"/>
              </a:lnSpc>
              <a:spcBef>
                <a:spcPts val="0"/>
              </a:spcBef>
              <a:defRPr sz="3200">
                <a:solidFill>
                  <a:srgbClr val="D5D5D5"/>
                </a:solidFill>
                <a:latin typeface="Helvetica Neue Medium"/>
                <a:ea typeface="Helvetica Neue Medium"/>
                <a:cs typeface="Helvetica Neue Medium"/>
                <a:sym typeface="Helvetica Neue Medium"/>
              </a:defRPr>
            </a:pPr>
            <a:endParaRPr sz="1200"/>
          </a:p>
        </p:txBody>
      </p:sp>
      <p:sp>
        <p:nvSpPr>
          <p:cNvPr id="24" name="Retângulo">
            <a:extLst>
              <a:ext uri="{FF2B5EF4-FFF2-40B4-BE49-F238E27FC236}">
                <a16:creationId xmlns:a16="http://schemas.microsoft.com/office/drawing/2014/main" id="{AFB1169F-8FB6-7196-B063-B77F88D1739E}"/>
              </a:ext>
            </a:extLst>
          </p:cNvPr>
          <p:cNvSpPr/>
          <p:nvPr userDrawn="1"/>
        </p:nvSpPr>
        <p:spPr>
          <a:xfrm>
            <a:off x="7101673" y="2988053"/>
            <a:ext cx="1537097" cy="932135"/>
          </a:xfrm>
          <a:prstGeom prst="rect">
            <a:avLst/>
          </a:prstGeom>
          <a:solidFill>
            <a:srgbClr val="CCD4D9"/>
          </a:solidFill>
          <a:ln w="12700">
            <a:miter lim="400000"/>
          </a:ln>
        </p:spPr>
        <p:txBody>
          <a:bodyPr lIns="19050" tIns="19050" rIns="19050" bIns="19050" anchor="ctr"/>
          <a:lstStyle/>
          <a:p>
            <a:pPr algn="ctr" defTabSz="309563">
              <a:lnSpc>
                <a:spcPct val="100000"/>
              </a:lnSpc>
              <a:spcBef>
                <a:spcPts val="0"/>
              </a:spcBef>
              <a:defRPr sz="3200">
                <a:solidFill>
                  <a:srgbClr val="D5D5D5"/>
                </a:solidFill>
                <a:latin typeface="Helvetica Neue Medium"/>
                <a:ea typeface="Helvetica Neue Medium"/>
                <a:cs typeface="Helvetica Neue Medium"/>
                <a:sym typeface="Helvetica Neue Medium"/>
              </a:defRPr>
            </a:pPr>
            <a:endParaRPr sz="1200"/>
          </a:p>
        </p:txBody>
      </p:sp>
      <p:sp>
        <p:nvSpPr>
          <p:cNvPr id="25" name="Lorem ipsum dolor sit amet, consectetur adipiscing elit">
            <a:extLst>
              <a:ext uri="{FF2B5EF4-FFF2-40B4-BE49-F238E27FC236}">
                <a16:creationId xmlns:a16="http://schemas.microsoft.com/office/drawing/2014/main" id="{98B5D96E-D096-A2F6-3103-1974BC1BC964}"/>
              </a:ext>
            </a:extLst>
          </p:cNvPr>
          <p:cNvSpPr txBox="1"/>
          <p:nvPr userDrawn="1"/>
        </p:nvSpPr>
        <p:spPr>
          <a:xfrm>
            <a:off x="651901" y="3950301"/>
            <a:ext cx="1537097" cy="315471"/>
          </a:xfrm>
          <a:prstGeom prst="rect">
            <a:avLst/>
          </a:prstGeom>
          <a:ln w="12700">
            <a:miter lim="400000"/>
          </a:ln>
          <a:extLst>
            <a:ext uri="{C572A759-6A51-4108-AA02-DFA0A04FC94B}">
              <ma14:wrappingTextBoxFlag xmlns="" xmlns:ma14="http://schemas.microsoft.com/office/mac/drawingml/2011/main" val="1"/>
            </a:ext>
          </a:extLst>
        </p:spPr>
        <p:txBody>
          <a:bodyPr wrap="square" lIns="19050" tIns="19050" rIns="19050" bIns="19050">
            <a:spAutoFit/>
          </a:bodyPr>
          <a:lstStyle>
            <a:lvl1pPr>
              <a:lnSpc>
                <a:spcPct val="100000"/>
              </a:lnSpc>
              <a:defRPr sz="2300">
                <a:solidFill>
                  <a:srgbClr val="061636"/>
                </a:solidFill>
                <a:latin typeface="Arial"/>
                <a:ea typeface="Arial"/>
                <a:cs typeface="Arial"/>
                <a:sym typeface="Arial"/>
              </a:defRPr>
            </a:lvl1pPr>
          </a:lstStyle>
          <a:p>
            <a:r>
              <a:rPr sz="900">
                <a:solidFill>
                  <a:srgbClr val="5C6C74"/>
                </a:solidFill>
                <a:latin typeface="Arial" panose="020B0604020202020204" pitchFamily="34" charset="0"/>
                <a:cs typeface="Arial" panose="020B0604020202020204" pitchFamily="34" charset="0"/>
              </a:rPr>
              <a:t>Lorem ipsum dolor sit </a:t>
            </a:r>
            <a:r>
              <a:rPr sz="900" err="1">
                <a:solidFill>
                  <a:srgbClr val="5C6C74"/>
                </a:solidFill>
                <a:latin typeface="Arial" panose="020B0604020202020204" pitchFamily="34" charset="0"/>
                <a:cs typeface="Arial" panose="020B0604020202020204" pitchFamily="34" charset="0"/>
              </a:rPr>
              <a:t>amet</a:t>
            </a:r>
            <a:r>
              <a:rPr sz="900">
                <a:solidFill>
                  <a:srgbClr val="5C6C74"/>
                </a:solidFill>
                <a:latin typeface="Arial" panose="020B0604020202020204" pitchFamily="34" charset="0"/>
                <a:cs typeface="Arial" panose="020B0604020202020204" pitchFamily="34" charset="0"/>
              </a:rPr>
              <a:t>, </a:t>
            </a:r>
            <a:r>
              <a:rPr sz="900" err="1">
                <a:solidFill>
                  <a:srgbClr val="5C6C74"/>
                </a:solidFill>
                <a:latin typeface="Arial" panose="020B0604020202020204" pitchFamily="34" charset="0"/>
                <a:cs typeface="Arial" panose="020B0604020202020204" pitchFamily="34" charset="0"/>
              </a:rPr>
              <a:t>consectetur</a:t>
            </a:r>
            <a:r>
              <a:rPr sz="900">
                <a:solidFill>
                  <a:srgbClr val="5C6C74"/>
                </a:solidFill>
                <a:latin typeface="Arial" panose="020B0604020202020204" pitchFamily="34" charset="0"/>
                <a:cs typeface="Arial" panose="020B0604020202020204" pitchFamily="34" charset="0"/>
              </a:rPr>
              <a:t> </a:t>
            </a:r>
            <a:r>
              <a:rPr sz="900" err="1">
                <a:solidFill>
                  <a:srgbClr val="5C6C74"/>
                </a:solidFill>
                <a:latin typeface="Arial" panose="020B0604020202020204" pitchFamily="34" charset="0"/>
                <a:cs typeface="Arial" panose="020B0604020202020204" pitchFamily="34" charset="0"/>
              </a:rPr>
              <a:t>adipiscing</a:t>
            </a:r>
            <a:r>
              <a:rPr sz="900">
                <a:solidFill>
                  <a:srgbClr val="5C6C74"/>
                </a:solidFill>
                <a:latin typeface="Arial" panose="020B0604020202020204" pitchFamily="34" charset="0"/>
                <a:cs typeface="Arial" panose="020B0604020202020204" pitchFamily="34" charset="0"/>
              </a:rPr>
              <a:t> elit</a:t>
            </a:r>
          </a:p>
        </p:txBody>
      </p:sp>
      <p:sp>
        <p:nvSpPr>
          <p:cNvPr id="26" name="Lorem ipsum dolor sit amet, consectetur adipiscing elit">
            <a:extLst>
              <a:ext uri="{FF2B5EF4-FFF2-40B4-BE49-F238E27FC236}">
                <a16:creationId xmlns:a16="http://schemas.microsoft.com/office/drawing/2014/main" id="{C201CF22-4B80-38E6-5CA3-9C7BA7C2F5BC}"/>
              </a:ext>
            </a:extLst>
          </p:cNvPr>
          <p:cNvSpPr txBox="1"/>
          <p:nvPr userDrawn="1"/>
        </p:nvSpPr>
        <p:spPr>
          <a:xfrm>
            <a:off x="2268996" y="3947126"/>
            <a:ext cx="1511053" cy="315471"/>
          </a:xfrm>
          <a:prstGeom prst="rect">
            <a:avLst/>
          </a:prstGeom>
          <a:ln w="12700">
            <a:miter lim="400000"/>
          </a:ln>
          <a:extLst>
            <a:ext uri="{C572A759-6A51-4108-AA02-DFA0A04FC94B}">
              <ma14:wrappingTextBoxFlag xmlns="" xmlns:ma14="http://schemas.microsoft.com/office/mac/drawingml/2011/main" val="1"/>
            </a:ext>
          </a:extLst>
        </p:spPr>
        <p:txBody>
          <a:bodyPr wrap="square" lIns="19050" tIns="19050" rIns="19050" bIns="19050">
            <a:spAutoFit/>
          </a:bodyPr>
          <a:lstStyle>
            <a:lvl1pPr>
              <a:lnSpc>
                <a:spcPct val="100000"/>
              </a:lnSpc>
              <a:defRPr sz="2300">
                <a:solidFill>
                  <a:srgbClr val="061636"/>
                </a:solidFill>
                <a:latin typeface="Arial"/>
                <a:ea typeface="Arial"/>
                <a:cs typeface="Arial"/>
                <a:sym typeface="Arial"/>
              </a:defRPr>
            </a:lvl1pPr>
          </a:lstStyle>
          <a:p>
            <a:r>
              <a:rPr sz="900">
                <a:solidFill>
                  <a:srgbClr val="5C6C74"/>
                </a:solidFill>
                <a:latin typeface="Arial" panose="020B0604020202020204" pitchFamily="34" charset="0"/>
                <a:cs typeface="Arial" panose="020B0604020202020204" pitchFamily="34" charset="0"/>
              </a:rPr>
              <a:t>Lorem ipsum dolor sit </a:t>
            </a:r>
            <a:r>
              <a:rPr sz="900" err="1">
                <a:solidFill>
                  <a:srgbClr val="5C6C74"/>
                </a:solidFill>
                <a:latin typeface="Arial" panose="020B0604020202020204" pitchFamily="34" charset="0"/>
                <a:cs typeface="Arial" panose="020B0604020202020204" pitchFamily="34" charset="0"/>
              </a:rPr>
              <a:t>amet</a:t>
            </a:r>
            <a:r>
              <a:rPr sz="900">
                <a:solidFill>
                  <a:srgbClr val="5C6C74"/>
                </a:solidFill>
                <a:latin typeface="Arial" panose="020B0604020202020204" pitchFamily="34" charset="0"/>
                <a:cs typeface="Arial" panose="020B0604020202020204" pitchFamily="34" charset="0"/>
              </a:rPr>
              <a:t>, </a:t>
            </a:r>
            <a:r>
              <a:rPr sz="900" err="1">
                <a:solidFill>
                  <a:srgbClr val="5C6C74"/>
                </a:solidFill>
                <a:latin typeface="Arial" panose="020B0604020202020204" pitchFamily="34" charset="0"/>
                <a:cs typeface="Arial" panose="020B0604020202020204" pitchFamily="34" charset="0"/>
              </a:rPr>
              <a:t>consectetur</a:t>
            </a:r>
            <a:r>
              <a:rPr sz="900">
                <a:solidFill>
                  <a:srgbClr val="5C6C74"/>
                </a:solidFill>
                <a:latin typeface="Arial" panose="020B0604020202020204" pitchFamily="34" charset="0"/>
                <a:cs typeface="Arial" panose="020B0604020202020204" pitchFamily="34" charset="0"/>
              </a:rPr>
              <a:t> </a:t>
            </a:r>
            <a:r>
              <a:rPr sz="900" err="1">
                <a:solidFill>
                  <a:srgbClr val="5C6C74"/>
                </a:solidFill>
                <a:latin typeface="Arial" panose="020B0604020202020204" pitchFamily="34" charset="0"/>
                <a:cs typeface="Arial" panose="020B0604020202020204" pitchFamily="34" charset="0"/>
              </a:rPr>
              <a:t>adipiscing</a:t>
            </a:r>
            <a:r>
              <a:rPr sz="900">
                <a:solidFill>
                  <a:srgbClr val="5C6C74"/>
                </a:solidFill>
                <a:latin typeface="Arial" panose="020B0604020202020204" pitchFamily="34" charset="0"/>
                <a:cs typeface="Arial" panose="020B0604020202020204" pitchFamily="34" charset="0"/>
              </a:rPr>
              <a:t> elit</a:t>
            </a:r>
          </a:p>
        </p:txBody>
      </p:sp>
      <p:sp>
        <p:nvSpPr>
          <p:cNvPr id="27" name="Lorem ipsum dolor sit amet, consectetur adipiscing elit">
            <a:extLst>
              <a:ext uri="{FF2B5EF4-FFF2-40B4-BE49-F238E27FC236}">
                <a16:creationId xmlns:a16="http://schemas.microsoft.com/office/drawing/2014/main" id="{8114FB8D-D3DB-7B36-4F88-84F2E9ECB711}"/>
              </a:ext>
            </a:extLst>
          </p:cNvPr>
          <p:cNvSpPr txBox="1"/>
          <p:nvPr userDrawn="1"/>
        </p:nvSpPr>
        <p:spPr>
          <a:xfrm>
            <a:off x="3861833" y="3953477"/>
            <a:ext cx="1537097" cy="315471"/>
          </a:xfrm>
          <a:prstGeom prst="rect">
            <a:avLst/>
          </a:prstGeom>
          <a:ln w="12700">
            <a:miter lim="400000"/>
          </a:ln>
          <a:extLst>
            <a:ext uri="{C572A759-6A51-4108-AA02-DFA0A04FC94B}">
              <ma14:wrappingTextBoxFlag xmlns="" xmlns:ma14="http://schemas.microsoft.com/office/mac/drawingml/2011/main" val="1"/>
            </a:ext>
          </a:extLst>
        </p:spPr>
        <p:txBody>
          <a:bodyPr wrap="square" lIns="19050" tIns="19050" rIns="19050" bIns="19050">
            <a:spAutoFit/>
          </a:bodyPr>
          <a:lstStyle>
            <a:lvl1pPr>
              <a:lnSpc>
                <a:spcPct val="100000"/>
              </a:lnSpc>
              <a:defRPr sz="2300">
                <a:solidFill>
                  <a:srgbClr val="061636"/>
                </a:solidFill>
                <a:latin typeface="Arial"/>
                <a:ea typeface="Arial"/>
                <a:cs typeface="Arial"/>
                <a:sym typeface="Arial"/>
              </a:defRPr>
            </a:lvl1pPr>
          </a:lstStyle>
          <a:p>
            <a:r>
              <a:rPr sz="900">
                <a:solidFill>
                  <a:srgbClr val="5C6C74"/>
                </a:solidFill>
                <a:latin typeface="Arial" panose="020B0604020202020204" pitchFamily="34" charset="0"/>
                <a:cs typeface="Arial" panose="020B0604020202020204" pitchFamily="34" charset="0"/>
              </a:rPr>
              <a:t>Lorem ipsum dolor sit </a:t>
            </a:r>
            <a:r>
              <a:rPr sz="900" err="1">
                <a:solidFill>
                  <a:srgbClr val="5C6C74"/>
                </a:solidFill>
                <a:latin typeface="Arial" panose="020B0604020202020204" pitchFamily="34" charset="0"/>
                <a:cs typeface="Arial" panose="020B0604020202020204" pitchFamily="34" charset="0"/>
              </a:rPr>
              <a:t>amet</a:t>
            </a:r>
            <a:r>
              <a:rPr sz="900">
                <a:solidFill>
                  <a:srgbClr val="5C6C74"/>
                </a:solidFill>
                <a:latin typeface="Arial" panose="020B0604020202020204" pitchFamily="34" charset="0"/>
                <a:cs typeface="Arial" panose="020B0604020202020204" pitchFamily="34" charset="0"/>
              </a:rPr>
              <a:t>, </a:t>
            </a:r>
            <a:r>
              <a:rPr sz="900" err="1">
                <a:solidFill>
                  <a:srgbClr val="5C6C74"/>
                </a:solidFill>
                <a:latin typeface="Arial" panose="020B0604020202020204" pitchFamily="34" charset="0"/>
                <a:cs typeface="Arial" panose="020B0604020202020204" pitchFamily="34" charset="0"/>
              </a:rPr>
              <a:t>consectetur</a:t>
            </a:r>
            <a:r>
              <a:rPr sz="900">
                <a:solidFill>
                  <a:srgbClr val="5C6C74"/>
                </a:solidFill>
                <a:latin typeface="Arial" panose="020B0604020202020204" pitchFamily="34" charset="0"/>
                <a:cs typeface="Arial" panose="020B0604020202020204" pitchFamily="34" charset="0"/>
              </a:rPr>
              <a:t> </a:t>
            </a:r>
            <a:r>
              <a:rPr sz="900" err="1">
                <a:solidFill>
                  <a:srgbClr val="5C6C74"/>
                </a:solidFill>
                <a:latin typeface="Arial" panose="020B0604020202020204" pitchFamily="34" charset="0"/>
                <a:cs typeface="Arial" panose="020B0604020202020204" pitchFamily="34" charset="0"/>
              </a:rPr>
              <a:t>adipiscing</a:t>
            </a:r>
            <a:r>
              <a:rPr sz="900">
                <a:solidFill>
                  <a:srgbClr val="5C6C74"/>
                </a:solidFill>
                <a:latin typeface="Arial" panose="020B0604020202020204" pitchFamily="34" charset="0"/>
                <a:cs typeface="Arial" panose="020B0604020202020204" pitchFamily="34" charset="0"/>
              </a:rPr>
              <a:t> elit</a:t>
            </a:r>
          </a:p>
        </p:txBody>
      </p:sp>
      <p:sp>
        <p:nvSpPr>
          <p:cNvPr id="28" name="Lorem ipsum dolor sit amet, consectetur adipiscing elit">
            <a:extLst>
              <a:ext uri="{FF2B5EF4-FFF2-40B4-BE49-F238E27FC236}">
                <a16:creationId xmlns:a16="http://schemas.microsoft.com/office/drawing/2014/main" id="{02B82706-A3F6-1773-596C-CD6072703B52}"/>
              </a:ext>
            </a:extLst>
          </p:cNvPr>
          <p:cNvSpPr txBox="1"/>
          <p:nvPr userDrawn="1"/>
        </p:nvSpPr>
        <p:spPr>
          <a:xfrm>
            <a:off x="5477537" y="3950301"/>
            <a:ext cx="1511053" cy="315471"/>
          </a:xfrm>
          <a:prstGeom prst="rect">
            <a:avLst/>
          </a:prstGeom>
          <a:ln w="12700">
            <a:miter lim="400000"/>
          </a:ln>
          <a:extLst>
            <a:ext uri="{C572A759-6A51-4108-AA02-DFA0A04FC94B}">
              <ma14:wrappingTextBoxFlag xmlns="" xmlns:ma14="http://schemas.microsoft.com/office/mac/drawingml/2011/main" val="1"/>
            </a:ext>
          </a:extLst>
        </p:spPr>
        <p:txBody>
          <a:bodyPr wrap="square" lIns="19050" tIns="19050" rIns="19050" bIns="19050">
            <a:spAutoFit/>
          </a:bodyPr>
          <a:lstStyle>
            <a:lvl1pPr>
              <a:lnSpc>
                <a:spcPct val="100000"/>
              </a:lnSpc>
              <a:defRPr sz="2300">
                <a:solidFill>
                  <a:srgbClr val="061636"/>
                </a:solidFill>
                <a:latin typeface="Arial"/>
                <a:ea typeface="Arial"/>
                <a:cs typeface="Arial"/>
                <a:sym typeface="Arial"/>
              </a:defRPr>
            </a:lvl1pPr>
          </a:lstStyle>
          <a:p>
            <a:r>
              <a:rPr sz="900">
                <a:solidFill>
                  <a:srgbClr val="5C6C74"/>
                </a:solidFill>
                <a:latin typeface="Arial" panose="020B0604020202020204" pitchFamily="34" charset="0"/>
                <a:cs typeface="Arial" panose="020B0604020202020204" pitchFamily="34" charset="0"/>
              </a:rPr>
              <a:t>Lorem ipsum dolor sit </a:t>
            </a:r>
            <a:r>
              <a:rPr sz="900" err="1">
                <a:solidFill>
                  <a:srgbClr val="5C6C74"/>
                </a:solidFill>
                <a:latin typeface="Arial" panose="020B0604020202020204" pitchFamily="34" charset="0"/>
                <a:cs typeface="Arial" panose="020B0604020202020204" pitchFamily="34" charset="0"/>
              </a:rPr>
              <a:t>amet</a:t>
            </a:r>
            <a:r>
              <a:rPr sz="900">
                <a:solidFill>
                  <a:srgbClr val="5C6C74"/>
                </a:solidFill>
                <a:latin typeface="Arial" panose="020B0604020202020204" pitchFamily="34" charset="0"/>
                <a:cs typeface="Arial" panose="020B0604020202020204" pitchFamily="34" charset="0"/>
              </a:rPr>
              <a:t>, </a:t>
            </a:r>
            <a:r>
              <a:rPr sz="900" err="1">
                <a:solidFill>
                  <a:srgbClr val="5C6C74"/>
                </a:solidFill>
                <a:latin typeface="Arial" panose="020B0604020202020204" pitchFamily="34" charset="0"/>
                <a:cs typeface="Arial" panose="020B0604020202020204" pitchFamily="34" charset="0"/>
              </a:rPr>
              <a:t>consectetur</a:t>
            </a:r>
            <a:r>
              <a:rPr sz="900">
                <a:solidFill>
                  <a:srgbClr val="5C6C74"/>
                </a:solidFill>
                <a:latin typeface="Arial" panose="020B0604020202020204" pitchFamily="34" charset="0"/>
                <a:cs typeface="Arial" panose="020B0604020202020204" pitchFamily="34" charset="0"/>
              </a:rPr>
              <a:t> </a:t>
            </a:r>
            <a:r>
              <a:rPr sz="900" err="1">
                <a:solidFill>
                  <a:srgbClr val="5C6C74"/>
                </a:solidFill>
                <a:latin typeface="Arial" panose="020B0604020202020204" pitchFamily="34" charset="0"/>
                <a:cs typeface="Arial" panose="020B0604020202020204" pitchFamily="34" charset="0"/>
              </a:rPr>
              <a:t>adipiscing</a:t>
            </a:r>
            <a:r>
              <a:rPr sz="900">
                <a:solidFill>
                  <a:srgbClr val="5C6C74"/>
                </a:solidFill>
                <a:latin typeface="Arial" panose="020B0604020202020204" pitchFamily="34" charset="0"/>
                <a:cs typeface="Arial" panose="020B0604020202020204" pitchFamily="34" charset="0"/>
              </a:rPr>
              <a:t> elit</a:t>
            </a:r>
          </a:p>
        </p:txBody>
      </p:sp>
      <p:sp>
        <p:nvSpPr>
          <p:cNvPr id="29" name="Lorem ipsum dolor sit amet, consectetur adipiscing elit">
            <a:extLst>
              <a:ext uri="{FF2B5EF4-FFF2-40B4-BE49-F238E27FC236}">
                <a16:creationId xmlns:a16="http://schemas.microsoft.com/office/drawing/2014/main" id="{85F57412-A65D-240B-CD35-BA7BE12C9335}"/>
              </a:ext>
            </a:extLst>
          </p:cNvPr>
          <p:cNvSpPr txBox="1"/>
          <p:nvPr userDrawn="1"/>
        </p:nvSpPr>
        <p:spPr>
          <a:xfrm>
            <a:off x="7071766" y="3950301"/>
            <a:ext cx="1511052" cy="315471"/>
          </a:xfrm>
          <a:prstGeom prst="rect">
            <a:avLst/>
          </a:prstGeom>
          <a:ln w="12700">
            <a:miter lim="400000"/>
          </a:ln>
          <a:extLst>
            <a:ext uri="{C572A759-6A51-4108-AA02-DFA0A04FC94B}">
              <ma14:wrappingTextBoxFlag xmlns="" xmlns:ma14="http://schemas.microsoft.com/office/mac/drawingml/2011/main" val="1"/>
            </a:ext>
          </a:extLst>
        </p:spPr>
        <p:txBody>
          <a:bodyPr wrap="square" lIns="19050" tIns="19050" rIns="19050" bIns="19050">
            <a:spAutoFit/>
          </a:bodyPr>
          <a:lstStyle>
            <a:lvl1pPr>
              <a:lnSpc>
                <a:spcPct val="100000"/>
              </a:lnSpc>
              <a:defRPr sz="2300">
                <a:solidFill>
                  <a:srgbClr val="061636"/>
                </a:solidFill>
                <a:latin typeface="Arial"/>
                <a:ea typeface="Arial"/>
                <a:cs typeface="Arial"/>
                <a:sym typeface="Arial"/>
              </a:defRPr>
            </a:lvl1pPr>
          </a:lstStyle>
          <a:p>
            <a:r>
              <a:rPr sz="900">
                <a:solidFill>
                  <a:srgbClr val="5C6C74"/>
                </a:solidFill>
                <a:latin typeface="Arial" panose="020B0604020202020204" pitchFamily="34" charset="0"/>
                <a:cs typeface="Arial" panose="020B0604020202020204" pitchFamily="34" charset="0"/>
              </a:rPr>
              <a:t>Lorem ipsum dolor sit </a:t>
            </a:r>
            <a:r>
              <a:rPr sz="900" err="1">
                <a:solidFill>
                  <a:srgbClr val="5C6C74"/>
                </a:solidFill>
                <a:latin typeface="Arial" panose="020B0604020202020204" pitchFamily="34" charset="0"/>
                <a:cs typeface="Arial" panose="020B0604020202020204" pitchFamily="34" charset="0"/>
              </a:rPr>
              <a:t>amet</a:t>
            </a:r>
            <a:r>
              <a:rPr sz="900">
                <a:solidFill>
                  <a:srgbClr val="5C6C74"/>
                </a:solidFill>
                <a:latin typeface="Arial" panose="020B0604020202020204" pitchFamily="34" charset="0"/>
                <a:cs typeface="Arial" panose="020B0604020202020204" pitchFamily="34" charset="0"/>
              </a:rPr>
              <a:t>, </a:t>
            </a:r>
            <a:r>
              <a:rPr sz="900" err="1">
                <a:solidFill>
                  <a:srgbClr val="5C6C74"/>
                </a:solidFill>
                <a:latin typeface="Arial" panose="020B0604020202020204" pitchFamily="34" charset="0"/>
                <a:cs typeface="Arial" panose="020B0604020202020204" pitchFamily="34" charset="0"/>
              </a:rPr>
              <a:t>consectetur</a:t>
            </a:r>
            <a:r>
              <a:rPr sz="900">
                <a:solidFill>
                  <a:srgbClr val="5C6C74"/>
                </a:solidFill>
                <a:latin typeface="Arial" panose="020B0604020202020204" pitchFamily="34" charset="0"/>
                <a:cs typeface="Arial" panose="020B0604020202020204" pitchFamily="34" charset="0"/>
              </a:rPr>
              <a:t> </a:t>
            </a:r>
            <a:r>
              <a:rPr sz="900" err="1">
                <a:solidFill>
                  <a:srgbClr val="5C6C74"/>
                </a:solidFill>
                <a:latin typeface="Arial" panose="020B0604020202020204" pitchFamily="34" charset="0"/>
                <a:cs typeface="Arial" panose="020B0604020202020204" pitchFamily="34" charset="0"/>
              </a:rPr>
              <a:t>adipiscing</a:t>
            </a:r>
            <a:r>
              <a:rPr sz="900">
                <a:solidFill>
                  <a:srgbClr val="5C6C74"/>
                </a:solidFill>
                <a:latin typeface="Arial" panose="020B0604020202020204" pitchFamily="34" charset="0"/>
                <a:cs typeface="Arial" panose="020B0604020202020204" pitchFamily="34" charset="0"/>
              </a:rPr>
              <a:t> elit</a:t>
            </a:r>
          </a:p>
        </p:txBody>
      </p:sp>
      <p:sp>
        <p:nvSpPr>
          <p:cNvPr id="4" name="Espaço Reservado para Texto 4">
            <a:extLst>
              <a:ext uri="{FF2B5EF4-FFF2-40B4-BE49-F238E27FC236}">
                <a16:creationId xmlns:a16="http://schemas.microsoft.com/office/drawing/2014/main" id="{D10CDA39-F889-52D6-D8FE-BB053D0C8BFA}"/>
              </a:ext>
            </a:extLst>
          </p:cNvPr>
          <p:cNvSpPr>
            <a:spLocks noGrp="1"/>
          </p:cNvSpPr>
          <p:nvPr>
            <p:ph type="body" sz="quarter" idx="11" hasCustomPrompt="1"/>
          </p:nvPr>
        </p:nvSpPr>
        <p:spPr>
          <a:xfrm>
            <a:off x="583406" y="1031193"/>
            <a:ext cx="2462212" cy="301625"/>
          </a:xfrm>
          <a:prstGeom prst="rect">
            <a:avLst/>
          </a:prstGeom>
        </p:spPr>
        <p:txBody>
          <a:bodyPr/>
          <a:lstStyle>
            <a:lvl1pPr marL="0" indent="0">
              <a:buNone/>
              <a:defRPr kumimoji="0" lang="pt-BR" sz="1800" b="0" i="0" u="none" strike="noStrike" cap="none" spc="0" normalizeH="0" baseline="0" dirty="0" smtClean="0">
                <a:ln>
                  <a:noFill/>
                </a:ln>
                <a:solidFill>
                  <a:srgbClr val="005BAF"/>
                </a:solidFill>
                <a:effectLst/>
                <a:uFillTx/>
                <a:latin typeface="Arial" panose="020B0604020202020204" pitchFamily="34" charset="0"/>
                <a:ea typeface="Arial Narrow"/>
                <a:cs typeface="Arial" panose="020B0604020202020204" pitchFamily="34" charset="0"/>
                <a:sym typeface="Arial Narrow"/>
              </a:defRPr>
            </a:lvl1pPr>
          </a:lstStyle>
          <a:p>
            <a:pPr lvl="0"/>
            <a:r>
              <a:rPr lang="pt-BR" dirty="0"/>
              <a:t>Subtitle </a:t>
            </a:r>
            <a:r>
              <a:rPr lang="pt-BR" dirty="0" err="1"/>
              <a:t>example</a:t>
            </a:r>
            <a:endParaRPr lang="pt-BR" dirty="0"/>
          </a:p>
          <a:p>
            <a:pPr lvl="0"/>
            <a:endParaRPr lang="pt-BR" dirty="0"/>
          </a:p>
        </p:txBody>
      </p:sp>
      <p:sp>
        <p:nvSpPr>
          <p:cNvPr id="5" name="Espaço Reservado para Texto 2">
            <a:extLst>
              <a:ext uri="{FF2B5EF4-FFF2-40B4-BE49-F238E27FC236}">
                <a16:creationId xmlns:a16="http://schemas.microsoft.com/office/drawing/2014/main" id="{1268E81F-C99D-8AE0-0294-AC3040BB32D2}"/>
              </a:ext>
            </a:extLst>
          </p:cNvPr>
          <p:cNvSpPr>
            <a:spLocks noGrp="1"/>
          </p:cNvSpPr>
          <p:nvPr>
            <p:ph type="body" sz="quarter" idx="10" hasCustomPrompt="1"/>
          </p:nvPr>
        </p:nvSpPr>
        <p:spPr>
          <a:xfrm>
            <a:off x="583406" y="577565"/>
            <a:ext cx="7977188" cy="360363"/>
          </a:xfrm>
          <a:prstGeom prst="rect">
            <a:avLst/>
          </a:prstGeom>
        </p:spPr>
        <p:txBody>
          <a:bodyPr/>
          <a:lstStyle>
            <a:lvl1pPr marL="0" marR="0" indent="0" algn="l" defTabSz="914377" rtl="0" fontAlgn="auto" latinLnBrk="0" hangingPunct="0">
              <a:lnSpc>
                <a:spcPct val="90000"/>
              </a:lnSpc>
              <a:spcBef>
                <a:spcPts val="1688"/>
              </a:spcBef>
              <a:spcAft>
                <a:spcPts val="0"/>
              </a:spcAft>
              <a:buClrTx/>
              <a:buSzTx/>
              <a:buFontTx/>
              <a:buNone/>
              <a:tabLst/>
              <a:defRPr kumimoji="0" lang="pt-BR" sz="2325" b="1" i="0" u="none" strike="noStrike" cap="all" spc="0" normalizeH="0" baseline="0" dirty="0" smtClean="0">
                <a:ln>
                  <a:noFill/>
                </a:ln>
                <a:solidFill>
                  <a:srgbClr val="100690"/>
                </a:solidFill>
                <a:effectLst/>
                <a:uFillTx/>
                <a:latin typeface="Arial Narrow"/>
                <a:ea typeface="Arial Narrow"/>
                <a:cs typeface="Arial Narrow"/>
                <a:sym typeface="Helvetica Neue"/>
              </a:defRPr>
            </a:lvl1pPr>
          </a:lstStyle>
          <a:p>
            <a:pPr lvl="0"/>
            <a:r>
              <a:rPr lang="en-US" dirty="0"/>
              <a:t>Example of a title on a line</a:t>
            </a:r>
          </a:p>
          <a:p>
            <a:pPr lvl="0"/>
            <a:endParaRPr lang="pt-BR" dirty="0"/>
          </a:p>
        </p:txBody>
      </p:sp>
    </p:spTree>
    <p:extLst>
      <p:ext uri="{BB962C8B-B14F-4D97-AF65-F5344CB8AC3E}">
        <p14:creationId xmlns:p14="http://schemas.microsoft.com/office/powerpoint/2010/main" val="4062643435"/>
      </p:ext>
    </p:extLst>
  </p:cSld>
  <p:clrMapOvr>
    <a:masterClrMapping/>
  </p:clrMapOvr>
</p:sldLayout>
</file>

<file path=ppt/slideLayouts/slideLayout50.xml><?xml version="1.0" encoding="utf-8"?>
<p:sldLayout xmlns:a="http://schemas.openxmlformats.org/drawingml/2006/main" xmlns:r="http://schemas.openxmlformats.org/officeDocument/2006/relationships" xmlns:p="http://schemas.openxmlformats.org/presentationml/2006/main" preserve="1" userDrawn="1">
  <p:cSld name="Somente Título">
    <p:spTree>
      <p:nvGrpSpPr>
        <p:cNvPr id="1" name=""/>
        <p:cNvGrpSpPr/>
        <p:nvPr/>
      </p:nvGrpSpPr>
      <p:grpSpPr>
        <a:xfrm>
          <a:off x="0" y="0"/>
          <a:ext cx="0" cy="0"/>
          <a:chOff x="0" y="0"/>
          <a:chExt cx="0" cy="0"/>
        </a:xfrm>
      </p:grpSpPr>
      <p:sp>
        <p:nvSpPr>
          <p:cNvPr id="6" name="Luctus">
            <a:extLst>
              <a:ext uri="{FF2B5EF4-FFF2-40B4-BE49-F238E27FC236}">
                <a16:creationId xmlns:a16="http://schemas.microsoft.com/office/drawing/2014/main" id="{8268E86F-D0B4-823C-6A11-D3B38E22BE64}"/>
              </a:ext>
            </a:extLst>
          </p:cNvPr>
          <p:cNvSpPr txBox="1"/>
          <p:nvPr userDrawn="1"/>
        </p:nvSpPr>
        <p:spPr>
          <a:xfrm>
            <a:off x="6923995" y="2187375"/>
            <a:ext cx="808517" cy="272254"/>
          </a:xfrm>
          <a:prstGeom prst="rect">
            <a:avLst/>
          </a:prstGeom>
          <a:ln w="12700">
            <a:miter lim="400000"/>
          </a:ln>
          <a:extLst>
            <a:ext uri="{C572A759-6A51-4108-AA02-DFA0A04FC94B}">
              <ma14:wrappingTextBoxFlag xmlns="" xmlns:ma14="http://schemas.microsoft.com/office/mac/drawingml/2011/main" val="1"/>
            </a:ext>
          </a:extLst>
        </p:spPr>
        <p:txBody>
          <a:bodyPr lIns="19050" tIns="19050" rIns="19050" bIns="19050" anchor="ctr">
            <a:spAutoFit/>
          </a:bodyPr>
          <a:lstStyle>
            <a:lvl1pPr>
              <a:defRPr sz="4500" b="1">
                <a:solidFill>
                  <a:srgbClr val="1E4BDE"/>
                </a:solidFill>
                <a:latin typeface="Arial Narrow"/>
                <a:ea typeface="Arial Narrow"/>
                <a:cs typeface="Arial Narrow"/>
                <a:sym typeface="Arial Narrow"/>
              </a:defRPr>
            </a:lvl1pPr>
          </a:lstStyle>
          <a:p>
            <a:r>
              <a:rPr sz="1688" err="1">
                <a:solidFill>
                  <a:srgbClr val="005BAF"/>
                </a:solidFill>
              </a:rPr>
              <a:t>Luctus</a:t>
            </a:r>
            <a:endParaRPr sz="1688">
              <a:solidFill>
                <a:srgbClr val="005BAF"/>
              </a:solidFill>
            </a:endParaRPr>
          </a:p>
        </p:txBody>
      </p:sp>
      <p:sp>
        <p:nvSpPr>
          <p:cNvPr id="7" name="Lorem ipsum dolor sit amet, consectetur adipiscing elit.">
            <a:extLst>
              <a:ext uri="{FF2B5EF4-FFF2-40B4-BE49-F238E27FC236}">
                <a16:creationId xmlns:a16="http://schemas.microsoft.com/office/drawing/2014/main" id="{D6CC1E69-CA4B-8157-3C70-3EB657BD2F30}"/>
              </a:ext>
            </a:extLst>
          </p:cNvPr>
          <p:cNvSpPr txBox="1"/>
          <p:nvPr userDrawn="1"/>
        </p:nvSpPr>
        <p:spPr>
          <a:xfrm>
            <a:off x="6923995" y="2498284"/>
            <a:ext cx="1744379" cy="361637"/>
          </a:xfrm>
          <a:prstGeom prst="rect">
            <a:avLst/>
          </a:prstGeom>
          <a:ln w="12700">
            <a:miter lim="400000"/>
          </a:ln>
          <a:extLst>
            <a:ext uri="{C572A759-6A51-4108-AA02-DFA0A04FC94B}">
              <ma14:wrappingTextBoxFlag xmlns="" xmlns:ma14="http://schemas.microsoft.com/office/mac/drawingml/2011/main" val="1"/>
            </a:ext>
          </a:extLst>
        </p:spPr>
        <p:txBody>
          <a:bodyPr lIns="19050" tIns="19050" rIns="19050" bIns="19050" anchor="ctr">
            <a:spAutoFit/>
          </a:bodyPr>
          <a:lstStyle>
            <a:lvl1pPr defTabSz="457200">
              <a:lnSpc>
                <a:spcPts val="4600"/>
              </a:lnSpc>
              <a:spcBef>
                <a:spcPts val="0"/>
              </a:spcBef>
              <a:defRPr sz="2500">
                <a:solidFill>
                  <a:srgbClr val="061638"/>
                </a:solidFill>
                <a:latin typeface="Arial"/>
                <a:ea typeface="Arial"/>
                <a:cs typeface="Arial"/>
                <a:sym typeface="Arial"/>
              </a:defRPr>
            </a:lvl1pPr>
          </a:lstStyle>
          <a:p>
            <a:pPr>
              <a:lnSpc>
                <a:spcPct val="100000"/>
              </a:lnSpc>
            </a:pPr>
            <a:r>
              <a:rPr sz="1050">
                <a:solidFill>
                  <a:srgbClr val="5C6C74"/>
                </a:solidFill>
              </a:rPr>
              <a:t>Lorem ipsum dolor sit </a:t>
            </a:r>
            <a:r>
              <a:rPr sz="1050" err="1">
                <a:solidFill>
                  <a:srgbClr val="5C6C74"/>
                </a:solidFill>
              </a:rPr>
              <a:t>amet</a:t>
            </a:r>
            <a:r>
              <a:rPr sz="1050">
                <a:solidFill>
                  <a:srgbClr val="5C6C74"/>
                </a:solidFill>
              </a:rPr>
              <a:t>, </a:t>
            </a:r>
            <a:r>
              <a:rPr sz="1050" err="1">
                <a:solidFill>
                  <a:srgbClr val="5C6C74"/>
                </a:solidFill>
              </a:rPr>
              <a:t>consectetur</a:t>
            </a:r>
            <a:r>
              <a:rPr sz="1050">
                <a:solidFill>
                  <a:srgbClr val="5C6C74"/>
                </a:solidFill>
              </a:rPr>
              <a:t> </a:t>
            </a:r>
            <a:r>
              <a:rPr sz="1050" err="1">
                <a:solidFill>
                  <a:srgbClr val="5C6C74"/>
                </a:solidFill>
              </a:rPr>
              <a:t>adipiscing</a:t>
            </a:r>
            <a:r>
              <a:rPr sz="1050">
                <a:solidFill>
                  <a:srgbClr val="5C6C74"/>
                </a:solidFill>
              </a:rPr>
              <a:t> </a:t>
            </a:r>
            <a:r>
              <a:rPr sz="1050" err="1">
                <a:solidFill>
                  <a:srgbClr val="5C6C74"/>
                </a:solidFill>
              </a:rPr>
              <a:t>elit</a:t>
            </a:r>
            <a:r>
              <a:rPr sz="1050"/>
              <a:t>.</a:t>
            </a:r>
          </a:p>
        </p:txBody>
      </p:sp>
      <p:sp>
        <p:nvSpPr>
          <p:cNvPr id="8" name="0">
            <a:extLst>
              <a:ext uri="{FF2B5EF4-FFF2-40B4-BE49-F238E27FC236}">
                <a16:creationId xmlns:a16="http://schemas.microsoft.com/office/drawing/2014/main" id="{F5266A20-E0BA-99CD-A741-F9A46C83D216}"/>
              </a:ext>
            </a:extLst>
          </p:cNvPr>
          <p:cNvSpPr txBox="1"/>
          <p:nvPr userDrawn="1"/>
        </p:nvSpPr>
        <p:spPr>
          <a:xfrm>
            <a:off x="6880134" y="3469017"/>
            <a:ext cx="357544" cy="661720"/>
          </a:xfrm>
          <a:prstGeom prst="rect">
            <a:avLst/>
          </a:prstGeom>
          <a:ln w="12700">
            <a:miter lim="400000"/>
          </a:ln>
          <a:extLst>
            <a:ext uri="{C572A759-6A51-4108-AA02-DFA0A04FC94B}">
              <ma14:wrappingTextBoxFlag xmlns="" xmlns:ma14="http://schemas.microsoft.com/office/mac/drawingml/2011/main" val="1"/>
            </a:ext>
          </a:extLst>
        </p:spPr>
        <p:txBody>
          <a:bodyPr lIns="19050" tIns="19050" rIns="19050" bIns="19050" anchor="ctr">
            <a:spAutoFit/>
          </a:bodyPr>
          <a:lstStyle>
            <a:lvl1pPr>
              <a:defRPr sz="12000">
                <a:solidFill>
                  <a:srgbClr val="1E4BDE"/>
                </a:solidFill>
                <a:latin typeface="Arial"/>
                <a:ea typeface="Arial"/>
                <a:cs typeface="Arial"/>
                <a:sym typeface="Arial"/>
              </a:defRPr>
            </a:lvl1pPr>
          </a:lstStyle>
          <a:p>
            <a:r>
              <a:rPr sz="4500">
                <a:solidFill>
                  <a:srgbClr val="100690"/>
                </a:solidFill>
              </a:rPr>
              <a:t>0</a:t>
            </a:r>
          </a:p>
        </p:txBody>
      </p:sp>
      <p:sp>
        <p:nvSpPr>
          <p:cNvPr id="9" name=",00%">
            <a:extLst>
              <a:ext uri="{FF2B5EF4-FFF2-40B4-BE49-F238E27FC236}">
                <a16:creationId xmlns:a16="http://schemas.microsoft.com/office/drawing/2014/main" id="{BD3B5BBD-49CD-602C-0D96-317F99499254}"/>
              </a:ext>
            </a:extLst>
          </p:cNvPr>
          <p:cNvSpPr txBox="1"/>
          <p:nvPr userDrawn="1"/>
        </p:nvSpPr>
        <p:spPr>
          <a:xfrm>
            <a:off x="7212394" y="3506217"/>
            <a:ext cx="921206" cy="453970"/>
          </a:xfrm>
          <a:prstGeom prst="rect">
            <a:avLst/>
          </a:prstGeom>
          <a:ln w="12700">
            <a:miter lim="400000"/>
          </a:ln>
          <a:extLst>
            <a:ext uri="{C572A759-6A51-4108-AA02-DFA0A04FC94B}">
              <ma14:wrappingTextBoxFlag xmlns="" xmlns:ma14="http://schemas.microsoft.com/office/mac/drawingml/2011/main" val="1"/>
            </a:ext>
          </a:extLst>
        </p:spPr>
        <p:txBody>
          <a:bodyPr lIns="19050" tIns="19050" rIns="19050" bIns="19050" anchor="ctr">
            <a:spAutoFit/>
          </a:bodyPr>
          <a:lstStyle>
            <a:lvl1pPr>
              <a:defRPr sz="8000">
                <a:solidFill>
                  <a:srgbClr val="1E4BDE"/>
                </a:solidFill>
                <a:latin typeface="Arial"/>
                <a:ea typeface="Arial"/>
                <a:cs typeface="Arial"/>
                <a:sym typeface="Arial"/>
              </a:defRPr>
            </a:lvl1pPr>
          </a:lstStyle>
          <a:p>
            <a:r>
              <a:rPr sz="3000">
                <a:solidFill>
                  <a:srgbClr val="100690"/>
                </a:solidFill>
              </a:rPr>
              <a:t>,00%</a:t>
            </a:r>
          </a:p>
        </p:txBody>
      </p:sp>
      <p:graphicFrame>
        <p:nvGraphicFramePr>
          <p:cNvPr id="10" name="Tabela">
            <a:extLst>
              <a:ext uri="{FF2B5EF4-FFF2-40B4-BE49-F238E27FC236}">
                <a16:creationId xmlns:a16="http://schemas.microsoft.com/office/drawing/2014/main" id="{09962D9D-67FD-6EDB-2DDE-73DC868306A4}"/>
              </a:ext>
            </a:extLst>
          </p:cNvPr>
          <p:cNvGraphicFramePr/>
          <p:nvPr userDrawn="1">
            <p:extLst>
              <p:ext uri="{D42A27DB-BD31-4B8C-83A1-F6EECF244321}">
                <p14:modId xmlns:p14="http://schemas.microsoft.com/office/powerpoint/2010/main" val="1603129111"/>
              </p:ext>
            </p:extLst>
          </p:nvPr>
        </p:nvGraphicFramePr>
        <p:xfrm>
          <a:off x="1017588" y="1718987"/>
          <a:ext cx="5449986" cy="2450704"/>
        </p:xfrm>
        <a:graphic>
          <a:graphicData uri="http://schemas.openxmlformats.org/drawingml/2006/table">
            <a:tbl>
              <a:tblPr>
                <a:tableStyleId>{C7B018BB-80A7-4F77-B60F-C8B233D01FF8}</a:tableStyleId>
              </a:tblPr>
              <a:tblGrid>
                <a:gridCol w="908331">
                  <a:extLst>
                    <a:ext uri="{9D8B030D-6E8A-4147-A177-3AD203B41FA5}">
                      <a16:colId xmlns:a16="http://schemas.microsoft.com/office/drawing/2014/main" val="20000"/>
                    </a:ext>
                  </a:extLst>
                </a:gridCol>
                <a:gridCol w="908331">
                  <a:extLst>
                    <a:ext uri="{9D8B030D-6E8A-4147-A177-3AD203B41FA5}">
                      <a16:colId xmlns:a16="http://schemas.microsoft.com/office/drawing/2014/main" val="20001"/>
                    </a:ext>
                  </a:extLst>
                </a:gridCol>
                <a:gridCol w="908331">
                  <a:extLst>
                    <a:ext uri="{9D8B030D-6E8A-4147-A177-3AD203B41FA5}">
                      <a16:colId xmlns:a16="http://schemas.microsoft.com/office/drawing/2014/main" val="20002"/>
                    </a:ext>
                  </a:extLst>
                </a:gridCol>
                <a:gridCol w="908331">
                  <a:extLst>
                    <a:ext uri="{9D8B030D-6E8A-4147-A177-3AD203B41FA5}">
                      <a16:colId xmlns:a16="http://schemas.microsoft.com/office/drawing/2014/main" val="20003"/>
                    </a:ext>
                  </a:extLst>
                </a:gridCol>
                <a:gridCol w="908331">
                  <a:extLst>
                    <a:ext uri="{9D8B030D-6E8A-4147-A177-3AD203B41FA5}">
                      <a16:colId xmlns:a16="http://schemas.microsoft.com/office/drawing/2014/main" val="20004"/>
                    </a:ext>
                  </a:extLst>
                </a:gridCol>
                <a:gridCol w="908331">
                  <a:extLst>
                    <a:ext uri="{9D8B030D-6E8A-4147-A177-3AD203B41FA5}">
                      <a16:colId xmlns:a16="http://schemas.microsoft.com/office/drawing/2014/main" val="20005"/>
                    </a:ext>
                  </a:extLst>
                </a:gridCol>
              </a:tblGrid>
              <a:tr h="612676">
                <a:tc>
                  <a:txBody>
                    <a:bodyPr/>
                    <a:lstStyle/>
                    <a:p>
                      <a:pPr defTabSz="914400">
                        <a:defRPr sz="3000"/>
                      </a:pPr>
                      <a:endParaRPr sz="1100"/>
                    </a:p>
                  </a:txBody>
                  <a:tcPr marL="19050" marR="19050" marT="19050" marB="19050" anchor="ctr" horzOverflow="overflow">
                    <a:lnL w="0">
                      <a:noFill/>
                      <a:miter lim="400000"/>
                    </a:lnL>
                    <a:lnR w="0">
                      <a:noFill/>
                      <a:miter lim="400000"/>
                    </a:lnR>
                    <a:lnT w="0">
                      <a:noFill/>
                      <a:miter lim="400000"/>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defTabSz="914400"/>
                      <a:r>
                        <a:rPr sz="1000">
                          <a:solidFill>
                            <a:srgbClr val="929292"/>
                          </a:solidFill>
                          <a:latin typeface="Arial Narrow"/>
                          <a:ea typeface="Arial Narrow"/>
                          <a:cs typeface="Arial Narrow"/>
                          <a:sym typeface="Arial Narrow"/>
                        </a:rPr>
                        <a:t>Lorem Ipsun</a:t>
                      </a:r>
                    </a:p>
                  </a:txBody>
                  <a:tcPr marL="19050" marR="19050" marT="19050" marB="19050" anchor="ctr" horzOverflow="overflow">
                    <a:lnL w="0">
                      <a:noFill/>
                      <a:miter lim="400000"/>
                    </a:lnL>
                    <a:lnR w="0">
                      <a:noFill/>
                      <a:miter lim="400000"/>
                    </a:lnR>
                    <a:lnT w="0">
                      <a:noFill/>
                      <a:miter lim="400000"/>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defTabSz="914400"/>
                      <a:r>
                        <a:rPr sz="1000">
                          <a:solidFill>
                            <a:srgbClr val="929292"/>
                          </a:solidFill>
                          <a:latin typeface="Arial Narrow"/>
                          <a:ea typeface="Arial Narrow"/>
                          <a:cs typeface="Arial Narrow"/>
                          <a:sym typeface="Arial Narrow"/>
                        </a:rPr>
                        <a:t>Lorem Ipsun</a:t>
                      </a:r>
                    </a:p>
                  </a:txBody>
                  <a:tcPr marL="19050" marR="19050" marT="19050" marB="19050" anchor="ctr" horzOverflow="overflow">
                    <a:lnL w="0">
                      <a:noFill/>
                      <a:miter lim="400000"/>
                    </a:lnL>
                    <a:lnR w="0">
                      <a:noFill/>
                      <a:miter lim="400000"/>
                    </a:lnR>
                    <a:lnT w="0">
                      <a:noFill/>
                      <a:miter lim="400000"/>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defTabSz="914400"/>
                      <a:r>
                        <a:rPr sz="1000">
                          <a:solidFill>
                            <a:srgbClr val="929292"/>
                          </a:solidFill>
                          <a:latin typeface="Arial Narrow"/>
                          <a:ea typeface="Arial Narrow"/>
                          <a:cs typeface="Arial Narrow"/>
                          <a:sym typeface="Arial Narrow"/>
                        </a:rPr>
                        <a:t>Lorem Ipsun</a:t>
                      </a:r>
                    </a:p>
                  </a:txBody>
                  <a:tcPr marL="19050" marR="19050" marT="19050" marB="19050" anchor="ctr" horzOverflow="overflow">
                    <a:lnL w="0">
                      <a:noFill/>
                      <a:miter lim="400000"/>
                    </a:lnL>
                    <a:lnR w="0">
                      <a:noFill/>
                      <a:miter lim="400000"/>
                    </a:lnR>
                    <a:lnT w="0">
                      <a:noFill/>
                      <a:miter lim="400000"/>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defTabSz="914400"/>
                      <a:r>
                        <a:rPr sz="1000">
                          <a:solidFill>
                            <a:srgbClr val="929292"/>
                          </a:solidFill>
                          <a:latin typeface="Arial Narrow"/>
                          <a:ea typeface="Arial Narrow"/>
                          <a:cs typeface="Arial Narrow"/>
                          <a:sym typeface="Arial Narrow"/>
                        </a:rPr>
                        <a:t>Lorem Ipsun</a:t>
                      </a:r>
                    </a:p>
                  </a:txBody>
                  <a:tcPr marL="19050" marR="19050" marT="19050" marB="19050" anchor="ctr" horzOverflow="overflow">
                    <a:lnL w="0">
                      <a:noFill/>
                      <a:miter lim="400000"/>
                    </a:lnL>
                    <a:lnR w="0">
                      <a:noFill/>
                      <a:miter lim="400000"/>
                    </a:lnR>
                    <a:lnT w="0">
                      <a:noFill/>
                      <a:miter lim="400000"/>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defTabSz="914400"/>
                      <a:r>
                        <a:rPr sz="1000" b="1" i="0" u="none" strike="noStrike" cap="none" spc="0" baseline="0">
                          <a:solidFill>
                            <a:srgbClr val="005BAF"/>
                          </a:solidFill>
                          <a:uFillTx/>
                          <a:latin typeface="Arial Narrow"/>
                          <a:ea typeface="Arial Narrow"/>
                          <a:cs typeface="Arial Narrow"/>
                          <a:sym typeface="Arial Narrow"/>
                        </a:rPr>
                        <a:t>Lorem </a:t>
                      </a:r>
                      <a:r>
                        <a:rPr sz="1000" b="1" i="0" u="none" strike="noStrike" cap="none" spc="0" baseline="0" err="1">
                          <a:solidFill>
                            <a:srgbClr val="005BAF"/>
                          </a:solidFill>
                          <a:uFillTx/>
                          <a:latin typeface="Arial Narrow"/>
                          <a:ea typeface="Arial Narrow"/>
                          <a:cs typeface="Arial Narrow"/>
                          <a:sym typeface="Arial Narrow"/>
                        </a:rPr>
                        <a:t>Ipsun</a:t>
                      </a:r>
                      <a:endParaRPr sz="1000" b="1" i="0" u="none" strike="noStrike" cap="none" spc="0" baseline="0">
                        <a:solidFill>
                          <a:srgbClr val="005BAF"/>
                        </a:solidFill>
                        <a:uFillTx/>
                        <a:latin typeface="Arial Narrow"/>
                        <a:ea typeface="Arial Narrow"/>
                        <a:cs typeface="Arial Narrow"/>
                        <a:sym typeface="Arial Narrow"/>
                      </a:endParaRPr>
                    </a:p>
                  </a:txBody>
                  <a:tcPr marL="19050" marR="19050" marT="19050" marB="19050" anchor="ctr" horzOverflow="overflow">
                    <a:lnL w="0">
                      <a:noFill/>
                      <a:miter lim="400000"/>
                    </a:lnL>
                    <a:lnR w="0">
                      <a:noFill/>
                      <a:miter lim="400000"/>
                    </a:lnR>
                    <a:lnT w="0">
                      <a:noFill/>
                      <a:miter lim="400000"/>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10000"/>
                  </a:ext>
                </a:extLst>
              </a:tr>
              <a:tr h="612676">
                <a:tc>
                  <a:txBody>
                    <a:bodyPr/>
                    <a:lstStyle/>
                    <a:p>
                      <a:pPr defTabSz="914400"/>
                      <a:r>
                        <a:rPr sz="1100">
                          <a:solidFill>
                            <a:srgbClr val="5E5E5E"/>
                          </a:solidFill>
                          <a:latin typeface="Arial Narrow"/>
                          <a:ea typeface="Arial Narrow"/>
                          <a:cs typeface="Arial Narrow"/>
                          <a:sym typeface="Arial Narrow"/>
                        </a:rPr>
                        <a:t>Lorem [1]</a:t>
                      </a:r>
                    </a:p>
                  </a:txBody>
                  <a:tcPr marL="19050" marR="19050" marT="19050" marB="19050" anchor="ctr" horzOverflow="overflow">
                    <a:lnL w="0">
                      <a:noFill/>
                      <a:miter lim="400000"/>
                    </a:lnL>
                    <a:lnR w="0">
                      <a:noFill/>
                      <a:miter lim="400000"/>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defTabSz="914400"/>
                      <a:r>
                        <a:rPr sz="1400">
                          <a:solidFill>
                            <a:srgbClr val="929292"/>
                          </a:solidFill>
                          <a:latin typeface="Arial Narrow"/>
                          <a:ea typeface="Arial Narrow"/>
                          <a:cs typeface="Arial Narrow"/>
                          <a:sym typeface="Arial Narrow"/>
                        </a:rPr>
                        <a:t>0%</a:t>
                      </a:r>
                    </a:p>
                  </a:txBody>
                  <a:tcPr marL="19050" marR="19050" marT="19050" marB="19050" anchor="ctr" horzOverflow="overflow">
                    <a:lnL w="0">
                      <a:noFill/>
                      <a:miter lim="400000"/>
                    </a:lnL>
                    <a:lnR w="0">
                      <a:noFill/>
                      <a:miter lim="400000"/>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defTabSz="914400"/>
                      <a:r>
                        <a:rPr sz="1400">
                          <a:solidFill>
                            <a:srgbClr val="929292"/>
                          </a:solidFill>
                          <a:latin typeface="Arial Narrow"/>
                          <a:ea typeface="Arial Narrow"/>
                          <a:cs typeface="Arial Narrow"/>
                          <a:sym typeface="Arial Narrow"/>
                        </a:rPr>
                        <a:t>0%</a:t>
                      </a:r>
                    </a:p>
                  </a:txBody>
                  <a:tcPr marL="19050" marR="19050" marT="19050" marB="19050" anchor="ctr" horzOverflow="overflow">
                    <a:lnL w="0">
                      <a:noFill/>
                      <a:miter lim="400000"/>
                    </a:lnL>
                    <a:lnR w="0">
                      <a:noFill/>
                      <a:miter lim="400000"/>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defTabSz="914400"/>
                      <a:r>
                        <a:rPr sz="1400">
                          <a:solidFill>
                            <a:srgbClr val="929292"/>
                          </a:solidFill>
                          <a:latin typeface="Arial Narrow"/>
                          <a:ea typeface="Arial Narrow"/>
                          <a:cs typeface="Arial Narrow"/>
                          <a:sym typeface="Arial Narrow"/>
                        </a:rPr>
                        <a:t>0%</a:t>
                      </a:r>
                    </a:p>
                  </a:txBody>
                  <a:tcPr marL="19050" marR="19050" marT="19050" marB="19050" anchor="ctr" horzOverflow="overflow">
                    <a:lnL w="0">
                      <a:noFill/>
                      <a:miter lim="400000"/>
                    </a:lnL>
                    <a:lnR w="0">
                      <a:noFill/>
                      <a:miter lim="400000"/>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defTabSz="914400"/>
                      <a:r>
                        <a:rPr sz="1400">
                          <a:solidFill>
                            <a:srgbClr val="929292"/>
                          </a:solidFill>
                          <a:latin typeface="Arial Narrow"/>
                          <a:ea typeface="Arial Narrow"/>
                          <a:cs typeface="Arial Narrow"/>
                          <a:sym typeface="Arial Narrow"/>
                        </a:rPr>
                        <a:t>0%</a:t>
                      </a:r>
                    </a:p>
                  </a:txBody>
                  <a:tcPr marL="19050" marR="19050" marT="19050" marB="19050" anchor="ctr" horzOverflow="overflow">
                    <a:lnL w="0">
                      <a:noFill/>
                      <a:miter lim="400000"/>
                    </a:lnL>
                    <a:lnR w="0">
                      <a:noFill/>
                      <a:miter lim="400000"/>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defTabSz="914400"/>
                      <a:r>
                        <a:rPr sz="1400" b="0" i="0" u="none" strike="noStrike" cap="none" spc="0" baseline="0">
                          <a:solidFill>
                            <a:srgbClr val="005BAF"/>
                          </a:solidFill>
                          <a:uFillTx/>
                          <a:latin typeface="Arial Narrow"/>
                          <a:ea typeface="Arial Narrow"/>
                          <a:cs typeface="Arial Narrow"/>
                          <a:sym typeface="Arial Narrow"/>
                        </a:rPr>
                        <a:t>0%</a:t>
                      </a:r>
                    </a:p>
                  </a:txBody>
                  <a:tcPr marL="19050" marR="19050" marT="19050" marB="19050" anchor="ctr" horzOverflow="overflow">
                    <a:lnL w="0">
                      <a:noFill/>
                      <a:miter lim="400000"/>
                    </a:lnL>
                    <a:lnR w="0">
                      <a:noFill/>
                      <a:miter lim="400000"/>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10001"/>
                  </a:ext>
                </a:extLst>
              </a:tr>
              <a:tr h="612676">
                <a:tc>
                  <a:txBody>
                    <a:bodyPr/>
                    <a:lstStyle/>
                    <a:p>
                      <a:pPr defTabSz="914400"/>
                      <a:r>
                        <a:rPr sz="1100">
                          <a:solidFill>
                            <a:srgbClr val="5E5E5E"/>
                          </a:solidFill>
                          <a:latin typeface="Arial Narrow"/>
                          <a:ea typeface="Arial Narrow"/>
                          <a:cs typeface="Arial Narrow"/>
                          <a:sym typeface="Arial Narrow"/>
                        </a:rPr>
                        <a:t>Lorem [2]</a:t>
                      </a:r>
                    </a:p>
                  </a:txBody>
                  <a:tcPr marL="19050" marR="19050" marT="19050" marB="19050" anchor="ctr" horzOverflow="overflow">
                    <a:lnL w="0">
                      <a:noFill/>
                      <a:miter lim="400000"/>
                    </a:lnL>
                    <a:lnR w="0">
                      <a:noFill/>
                      <a:miter lim="400000"/>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defTabSz="914400"/>
                      <a:r>
                        <a:rPr sz="1400">
                          <a:solidFill>
                            <a:srgbClr val="929292"/>
                          </a:solidFill>
                          <a:latin typeface="Arial Narrow"/>
                          <a:ea typeface="Arial Narrow"/>
                          <a:cs typeface="Arial Narrow"/>
                          <a:sym typeface="Arial Narrow"/>
                        </a:rPr>
                        <a:t>0%</a:t>
                      </a:r>
                    </a:p>
                  </a:txBody>
                  <a:tcPr marL="19050" marR="19050" marT="19050" marB="19050" anchor="ctr" horzOverflow="overflow">
                    <a:lnL w="0">
                      <a:noFill/>
                      <a:miter lim="400000"/>
                    </a:lnL>
                    <a:lnR w="0">
                      <a:noFill/>
                      <a:miter lim="400000"/>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defTabSz="914400"/>
                      <a:r>
                        <a:rPr sz="1400">
                          <a:solidFill>
                            <a:srgbClr val="929292"/>
                          </a:solidFill>
                          <a:latin typeface="Arial Narrow"/>
                          <a:ea typeface="Arial Narrow"/>
                          <a:cs typeface="Arial Narrow"/>
                          <a:sym typeface="Arial Narrow"/>
                        </a:rPr>
                        <a:t>0%</a:t>
                      </a:r>
                    </a:p>
                  </a:txBody>
                  <a:tcPr marL="19050" marR="19050" marT="19050" marB="19050" anchor="ctr" horzOverflow="overflow">
                    <a:lnL w="0">
                      <a:noFill/>
                      <a:miter lim="400000"/>
                    </a:lnL>
                    <a:lnR w="0">
                      <a:noFill/>
                      <a:miter lim="400000"/>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defTabSz="914400"/>
                      <a:r>
                        <a:rPr sz="1400">
                          <a:solidFill>
                            <a:srgbClr val="929292"/>
                          </a:solidFill>
                          <a:latin typeface="Arial Narrow"/>
                          <a:ea typeface="Arial Narrow"/>
                          <a:cs typeface="Arial Narrow"/>
                          <a:sym typeface="Arial Narrow"/>
                        </a:rPr>
                        <a:t>0%</a:t>
                      </a:r>
                    </a:p>
                  </a:txBody>
                  <a:tcPr marL="19050" marR="19050" marT="19050" marB="19050" anchor="ctr" horzOverflow="overflow">
                    <a:lnL w="0">
                      <a:noFill/>
                      <a:miter lim="400000"/>
                    </a:lnL>
                    <a:lnR w="0">
                      <a:noFill/>
                      <a:miter lim="400000"/>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defTabSz="914400"/>
                      <a:r>
                        <a:rPr sz="1400">
                          <a:solidFill>
                            <a:srgbClr val="929292"/>
                          </a:solidFill>
                          <a:latin typeface="Arial Narrow"/>
                          <a:ea typeface="Arial Narrow"/>
                          <a:cs typeface="Arial Narrow"/>
                          <a:sym typeface="Arial Narrow"/>
                        </a:rPr>
                        <a:t>0%</a:t>
                      </a:r>
                    </a:p>
                  </a:txBody>
                  <a:tcPr marL="19050" marR="19050" marT="19050" marB="19050" anchor="ctr" horzOverflow="overflow">
                    <a:lnL w="0">
                      <a:noFill/>
                      <a:miter lim="400000"/>
                    </a:lnL>
                    <a:lnR w="0">
                      <a:noFill/>
                      <a:miter lim="400000"/>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marL="0" marR="0" indent="0" algn="ctr" defTabSz="914400" rtl="0" eaLnBrk="1" latinLnBrk="0" hangingPunct="1">
                        <a:lnSpc>
                          <a:spcPct val="100000"/>
                        </a:lnSpc>
                        <a:spcBef>
                          <a:spcPts val="0"/>
                        </a:spcBef>
                        <a:spcAft>
                          <a:spcPts val="0"/>
                        </a:spcAft>
                        <a:buClrTx/>
                        <a:buSzTx/>
                        <a:buFontTx/>
                        <a:buNone/>
                        <a:tabLst/>
                      </a:pPr>
                      <a:r>
                        <a:rPr sz="1400" b="0" i="0" u="none" strike="noStrike" cap="none" spc="0" baseline="0">
                          <a:solidFill>
                            <a:srgbClr val="005BAF"/>
                          </a:solidFill>
                          <a:uFillTx/>
                          <a:latin typeface="Arial Narrow"/>
                          <a:ea typeface="Arial Narrow"/>
                          <a:cs typeface="Arial Narrow"/>
                          <a:sym typeface="Arial Narrow"/>
                        </a:rPr>
                        <a:t>0%</a:t>
                      </a:r>
                    </a:p>
                  </a:txBody>
                  <a:tcPr marL="19050" marR="19050" marT="19050" marB="19050" anchor="ctr" horzOverflow="overflow">
                    <a:lnL w="0">
                      <a:noFill/>
                      <a:miter lim="400000"/>
                    </a:lnL>
                    <a:lnR w="0">
                      <a:noFill/>
                      <a:miter lim="400000"/>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10002"/>
                  </a:ext>
                </a:extLst>
              </a:tr>
              <a:tr h="612676">
                <a:tc>
                  <a:txBody>
                    <a:bodyPr/>
                    <a:lstStyle/>
                    <a:p>
                      <a:pPr defTabSz="914400"/>
                      <a:r>
                        <a:rPr sz="1100">
                          <a:solidFill>
                            <a:srgbClr val="5E5E5E"/>
                          </a:solidFill>
                          <a:latin typeface="Arial Narrow"/>
                          <a:ea typeface="Arial Narrow"/>
                          <a:cs typeface="Arial Narrow"/>
                          <a:sym typeface="Arial Narrow"/>
                        </a:rPr>
                        <a:t>Lorem [3]</a:t>
                      </a:r>
                    </a:p>
                  </a:txBody>
                  <a:tcPr marL="19050" marR="19050" marT="19050" marB="19050" anchor="ctr" horzOverflow="overflow">
                    <a:lnL w="0">
                      <a:noFill/>
                      <a:miter lim="400000"/>
                    </a:lnL>
                    <a:lnR w="0">
                      <a:noFill/>
                      <a:miter lim="400000"/>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defTabSz="914400"/>
                      <a:r>
                        <a:rPr sz="1400">
                          <a:solidFill>
                            <a:srgbClr val="929292"/>
                          </a:solidFill>
                          <a:latin typeface="Arial Narrow"/>
                          <a:ea typeface="Arial Narrow"/>
                          <a:cs typeface="Arial Narrow"/>
                          <a:sym typeface="Arial Narrow"/>
                        </a:rPr>
                        <a:t>0%</a:t>
                      </a:r>
                    </a:p>
                  </a:txBody>
                  <a:tcPr marL="19050" marR="19050" marT="19050" marB="19050" anchor="ctr" horzOverflow="overflow">
                    <a:lnL w="0">
                      <a:noFill/>
                      <a:miter lim="400000"/>
                    </a:lnL>
                    <a:lnR w="0">
                      <a:noFill/>
                      <a:miter lim="400000"/>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defTabSz="914400"/>
                      <a:r>
                        <a:rPr sz="1400">
                          <a:solidFill>
                            <a:srgbClr val="929292"/>
                          </a:solidFill>
                          <a:latin typeface="Arial Narrow"/>
                          <a:ea typeface="Arial Narrow"/>
                          <a:cs typeface="Arial Narrow"/>
                          <a:sym typeface="Arial Narrow"/>
                        </a:rPr>
                        <a:t>0%</a:t>
                      </a:r>
                    </a:p>
                  </a:txBody>
                  <a:tcPr marL="19050" marR="19050" marT="19050" marB="19050" anchor="ctr" horzOverflow="overflow">
                    <a:lnL w="0">
                      <a:noFill/>
                      <a:miter lim="400000"/>
                    </a:lnL>
                    <a:lnR w="0">
                      <a:noFill/>
                      <a:miter lim="400000"/>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defTabSz="914400"/>
                      <a:r>
                        <a:rPr sz="1400">
                          <a:solidFill>
                            <a:srgbClr val="929292"/>
                          </a:solidFill>
                          <a:latin typeface="Arial Narrow"/>
                          <a:ea typeface="Arial Narrow"/>
                          <a:cs typeface="Arial Narrow"/>
                          <a:sym typeface="Arial Narrow"/>
                        </a:rPr>
                        <a:t>0%</a:t>
                      </a:r>
                    </a:p>
                  </a:txBody>
                  <a:tcPr marL="19050" marR="19050" marT="19050" marB="19050" anchor="ctr" horzOverflow="overflow">
                    <a:lnL w="0">
                      <a:noFill/>
                      <a:miter lim="400000"/>
                    </a:lnL>
                    <a:lnR w="0">
                      <a:noFill/>
                      <a:miter lim="400000"/>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defTabSz="914400"/>
                      <a:r>
                        <a:rPr sz="1400">
                          <a:solidFill>
                            <a:srgbClr val="929292"/>
                          </a:solidFill>
                          <a:latin typeface="Arial Narrow"/>
                          <a:ea typeface="Arial Narrow"/>
                          <a:cs typeface="Arial Narrow"/>
                          <a:sym typeface="Arial Narrow"/>
                        </a:rPr>
                        <a:t>0%</a:t>
                      </a:r>
                    </a:p>
                  </a:txBody>
                  <a:tcPr marL="19050" marR="19050" marT="19050" marB="19050" anchor="ctr" horzOverflow="overflow">
                    <a:lnL w="0">
                      <a:noFill/>
                      <a:miter lim="400000"/>
                    </a:lnL>
                    <a:lnR w="0">
                      <a:noFill/>
                      <a:miter lim="400000"/>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marL="0" marR="0" indent="0" algn="ctr" defTabSz="914400" rtl="0" eaLnBrk="1" latinLnBrk="0" hangingPunct="1">
                        <a:lnSpc>
                          <a:spcPct val="100000"/>
                        </a:lnSpc>
                        <a:spcBef>
                          <a:spcPts val="0"/>
                        </a:spcBef>
                        <a:spcAft>
                          <a:spcPts val="0"/>
                        </a:spcAft>
                        <a:buClrTx/>
                        <a:buSzTx/>
                        <a:buFontTx/>
                        <a:buNone/>
                        <a:tabLst/>
                      </a:pPr>
                      <a:r>
                        <a:rPr sz="1400" b="0" i="0" u="none" strike="noStrike" cap="none" spc="0" baseline="0">
                          <a:solidFill>
                            <a:srgbClr val="005BAF"/>
                          </a:solidFill>
                          <a:uFillTx/>
                          <a:latin typeface="Arial Narrow"/>
                          <a:ea typeface="Arial Narrow"/>
                          <a:cs typeface="Arial Narrow"/>
                          <a:sym typeface="Arial Narrow"/>
                        </a:rPr>
                        <a:t>0%</a:t>
                      </a:r>
                    </a:p>
                  </a:txBody>
                  <a:tcPr marL="19050" marR="19050" marT="19050" marB="19050" anchor="ctr" horzOverflow="overflow">
                    <a:lnL w="0">
                      <a:noFill/>
                      <a:miter lim="400000"/>
                    </a:lnL>
                    <a:lnR w="0">
                      <a:noFill/>
                      <a:miter lim="400000"/>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10003"/>
                  </a:ext>
                </a:extLst>
              </a:tr>
            </a:tbl>
          </a:graphicData>
        </a:graphic>
      </p:graphicFrame>
      <p:sp>
        <p:nvSpPr>
          <p:cNvPr id="12" name="Lorem ipsum dolor sit amet, consectetur adipiscing elit, sed do eiusmod tempor incididunt ut labore et dolore magna aliqua.">
            <a:extLst>
              <a:ext uri="{FF2B5EF4-FFF2-40B4-BE49-F238E27FC236}">
                <a16:creationId xmlns:a16="http://schemas.microsoft.com/office/drawing/2014/main" id="{F153A52C-A8EE-022F-6D2B-7EA075EB73D6}"/>
              </a:ext>
            </a:extLst>
          </p:cNvPr>
          <p:cNvSpPr txBox="1"/>
          <p:nvPr userDrawn="1"/>
        </p:nvSpPr>
        <p:spPr>
          <a:xfrm>
            <a:off x="1002023" y="4452370"/>
            <a:ext cx="2164745" cy="236860"/>
          </a:xfrm>
          <a:prstGeom prst="rect">
            <a:avLst/>
          </a:prstGeom>
          <a:ln w="12700">
            <a:miter lim="400000"/>
          </a:ln>
          <a:extLst>
            <a:ext uri="{C572A759-6A51-4108-AA02-DFA0A04FC94B}">
              <ma14:wrappingTextBoxFlag xmlns="" xmlns:ma14="http://schemas.microsoft.com/office/mac/drawingml/2011/main" val="1"/>
            </a:ext>
          </a:extLst>
        </p:spPr>
        <p:txBody>
          <a:bodyPr lIns="19050" tIns="19050" rIns="19050" bIns="19050">
            <a:spAutoFit/>
          </a:bodyPr>
          <a:lstStyle>
            <a:lvl1pPr>
              <a:lnSpc>
                <a:spcPct val="120000"/>
              </a:lnSpc>
              <a:defRPr sz="1500" i="1">
                <a:solidFill>
                  <a:srgbClr val="808080"/>
                </a:solidFill>
                <a:latin typeface="Arial"/>
                <a:ea typeface="Arial"/>
                <a:cs typeface="Arial"/>
                <a:sym typeface="Arial"/>
              </a:defRPr>
            </a:lvl1pPr>
          </a:lstStyle>
          <a:p>
            <a:r>
              <a:rPr sz="563"/>
              <a:t>Lorem ipsum dolor sit amet, consectetur adipiscing elit, sed do eiusmod tempor incididunt ut labore et dolore magna aliqua.</a:t>
            </a:r>
          </a:p>
        </p:txBody>
      </p:sp>
      <p:sp>
        <p:nvSpPr>
          <p:cNvPr id="15" name="Linha">
            <a:extLst>
              <a:ext uri="{FF2B5EF4-FFF2-40B4-BE49-F238E27FC236}">
                <a16:creationId xmlns:a16="http://schemas.microsoft.com/office/drawing/2014/main" id="{3F39DC33-F979-7407-9A3E-D82CB8004989}"/>
              </a:ext>
            </a:extLst>
          </p:cNvPr>
          <p:cNvSpPr/>
          <p:nvPr userDrawn="1"/>
        </p:nvSpPr>
        <p:spPr>
          <a:xfrm>
            <a:off x="6923995" y="2941040"/>
            <a:ext cx="1647128" cy="0"/>
          </a:xfrm>
          <a:prstGeom prst="line">
            <a:avLst/>
          </a:prstGeom>
          <a:ln w="9525">
            <a:solidFill>
              <a:srgbClr val="B0B0B0"/>
            </a:solidFill>
            <a:miter lim="400000"/>
          </a:ln>
        </p:spPr>
        <p:txBody>
          <a:bodyPr lIns="19050" tIns="19050" rIns="19050" bIns="19050" anchor="ctr"/>
          <a:lstStyle/>
          <a:p>
            <a:endParaRPr sz="675"/>
          </a:p>
        </p:txBody>
      </p:sp>
      <p:sp>
        <p:nvSpPr>
          <p:cNvPr id="16" name="Linha">
            <a:extLst>
              <a:ext uri="{FF2B5EF4-FFF2-40B4-BE49-F238E27FC236}">
                <a16:creationId xmlns:a16="http://schemas.microsoft.com/office/drawing/2014/main" id="{F61EE8A8-0D5B-9E09-0F4E-4468DF786D24}"/>
              </a:ext>
            </a:extLst>
          </p:cNvPr>
          <p:cNvSpPr/>
          <p:nvPr userDrawn="1"/>
        </p:nvSpPr>
        <p:spPr>
          <a:xfrm>
            <a:off x="6879836" y="4158652"/>
            <a:ext cx="357543" cy="0"/>
          </a:xfrm>
          <a:prstGeom prst="line">
            <a:avLst/>
          </a:prstGeom>
          <a:ln w="9525">
            <a:solidFill>
              <a:srgbClr val="1D4BDE"/>
            </a:solidFill>
            <a:miter lim="400000"/>
          </a:ln>
        </p:spPr>
        <p:txBody>
          <a:bodyPr lIns="19050" tIns="19050" rIns="19050" bIns="19050" anchor="ctr"/>
          <a:lstStyle/>
          <a:p>
            <a:endParaRPr sz="675"/>
          </a:p>
        </p:txBody>
      </p:sp>
      <p:sp>
        <p:nvSpPr>
          <p:cNvPr id="2" name="Espaço Reservado para Texto 2">
            <a:extLst>
              <a:ext uri="{FF2B5EF4-FFF2-40B4-BE49-F238E27FC236}">
                <a16:creationId xmlns:a16="http://schemas.microsoft.com/office/drawing/2014/main" id="{33D906E2-008D-2791-93CC-56FD91421365}"/>
              </a:ext>
            </a:extLst>
          </p:cNvPr>
          <p:cNvSpPr>
            <a:spLocks noGrp="1"/>
          </p:cNvSpPr>
          <p:nvPr>
            <p:ph type="body" sz="quarter" idx="10" hasCustomPrompt="1"/>
          </p:nvPr>
        </p:nvSpPr>
        <p:spPr>
          <a:xfrm>
            <a:off x="583406" y="590844"/>
            <a:ext cx="7977188" cy="432002"/>
          </a:xfrm>
          <a:prstGeom prst="rect">
            <a:avLst/>
          </a:prstGeom>
        </p:spPr>
        <p:txBody>
          <a:bodyPr/>
          <a:lstStyle>
            <a:lvl1pPr marL="0" marR="0" indent="0" algn="l" defTabSz="914377" rtl="0" fontAlgn="auto" latinLnBrk="0" hangingPunct="0">
              <a:lnSpc>
                <a:spcPct val="90000"/>
              </a:lnSpc>
              <a:spcBef>
                <a:spcPts val="1688"/>
              </a:spcBef>
              <a:spcAft>
                <a:spcPts val="0"/>
              </a:spcAft>
              <a:buClrTx/>
              <a:buSzTx/>
              <a:buFontTx/>
              <a:buNone/>
              <a:tabLst/>
              <a:defRPr kumimoji="0" lang="pt-BR" sz="3200" b="1" i="0" u="none" strike="noStrike" cap="all" spc="0" normalizeH="0" baseline="0" dirty="0" smtClean="0">
                <a:ln>
                  <a:noFill/>
                </a:ln>
                <a:solidFill>
                  <a:srgbClr val="100690"/>
                </a:solidFill>
                <a:effectLst/>
                <a:uFillTx/>
                <a:latin typeface="Arial Narrow"/>
                <a:ea typeface="Arial Narrow"/>
                <a:cs typeface="Arial Narrow"/>
                <a:sym typeface="Helvetica Neue"/>
              </a:defRPr>
            </a:lvl1pPr>
          </a:lstStyle>
          <a:p>
            <a:pPr lvl="0"/>
            <a:r>
              <a:rPr lang="en-US" dirty="0"/>
              <a:t>Example of a title on a line</a:t>
            </a:r>
          </a:p>
          <a:p>
            <a:pPr lvl="0"/>
            <a:endParaRPr lang="pt-BR" dirty="0"/>
          </a:p>
        </p:txBody>
      </p:sp>
      <p:sp>
        <p:nvSpPr>
          <p:cNvPr id="4" name="Espaço Reservado para Texto 4">
            <a:extLst>
              <a:ext uri="{FF2B5EF4-FFF2-40B4-BE49-F238E27FC236}">
                <a16:creationId xmlns:a16="http://schemas.microsoft.com/office/drawing/2014/main" id="{BA633FC7-F21C-F12F-F1FE-2B80A9036DC4}"/>
              </a:ext>
            </a:extLst>
          </p:cNvPr>
          <p:cNvSpPr>
            <a:spLocks noGrp="1"/>
          </p:cNvSpPr>
          <p:nvPr>
            <p:ph type="body" sz="quarter" idx="11" hasCustomPrompt="1"/>
          </p:nvPr>
        </p:nvSpPr>
        <p:spPr>
          <a:xfrm>
            <a:off x="580075" y="1011698"/>
            <a:ext cx="2462212" cy="301625"/>
          </a:xfrm>
          <a:prstGeom prst="rect">
            <a:avLst/>
          </a:prstGeom>
        </p:spPr>
        <p:txBody>
          <a:bodyPr/>
          <a:lstStyle>
            <a:lvl1pPr marL="0" indent="0">
              <a:buNone/>
              <a:defRPr kumimoji="0" lang="pt-BR" sz="1800" b="0" i="0" u="none" strike="noStrike" cap="none" spc="0" normalizeH="0" baseline="0" dirty="0" smtClean="0">
                <a:ln>
                  <a:noFill/>
                </a:ln>
                <a:solidFill>
                  <a:srgbClr val="005BAF"/>
                </a:solidFill>
                <a:effectLst/>
                <a:uFillTx/>
                <a:latin typeface="Arial" panose="020B0604020202020204" pitchFamily="34" charset="0"/>
                <a:ea typeface="Arial Narrow"/>
                <a:cs typeface="Arial" panose="020B0604020202020204" pitchFamily="34" charset="0"/>
                <a:sym typeface="Arial Narrow"/>
              </a:defRPr>
            </a:lvl1pPr>
          </a:lstStyle>
          <a:p>
            <a:pPr lvl="0"/>
            <a:r>
              <a:rPr lang="pt-BR" dirty="0"/>
              <a:t>Subtitle </a:t>
            </a:r>
            <a:r>
              <a:rPr lang="pt-BR" dirty="0" err="1"/>
              <a:t>example</a:t>
            </a:r>
            <a:endParaRPr lang="pt-BR" dirty="0"/>
          </a:p>
          <a:p>
            <a:pPr lvl="0"/>
            <a:endParaRPr lang="pt-BR" dirty="0"/>
          </a:p>
        </p:txBody>
      </p:sp>
    </p:spTree>
    <p:extLst>
      <p:ext uri="{BB962C8B-B14F-4D97-AF65-F5344CB8AC3E}">
        <p14:creationId xmlns:p14="http://schemas.microsoft.com/office/powerpoint/2010/main" val="1774135613"/>
      </p:ext>
    </p:extLst>
  </p:cSld>
  <p:clrMapOvr>
    <a:masterClrMapping/>
  </p:clrMapOvr>
</p:sldLayout>
</file>

<file path=ppt/slideLayouts/slideLayout51.xml><?xml version="1.0" encoding="utf-8"?>
<p:sldLayout xmlns:a="http://schemas.openxmlformats.org/drawingml/2006/main" xmlns:r="http://schemas.openxmlformats.org/officeDocument/2006/relationships" xmlns:p="http://schemas.openxmlformats.org/presentationml/2006/main" preserve="1" userDrawn="1">
  <p:cSld name="Em Branco">
    <p:spTree>
      <p:nvGrpSpPr>
        <p:cNvPr id="1" name=""/>
        <p:cNvGrpSpPr/>
        <p:nvPr/>
      </p:nvGrpSpPr>
      <p:grpSpPr>
        <a:xfrm>
          <a:off x="0" y="0"/>
          <a:ext cx="0" cy="0"/>
          <a:chOff x="0" y="0"/>
          <a:chExt cx="0" cy="0"/>
        </a:xfrm>
      </p:grpSpPr>
      <p:graphicFrame>
        <p:nvGraphicFramePr>
          <p:cNvPr id="5" name="Tabela">
            <a:extLst>
              <a:ext uri="{FF2B5EF4-FFF2-40B4-BE49-F238E27FC236}">
                <a16:creationId xmlns:a16="http://schemas.microsoft.com/office/drawing/2014/main" id="{002092D6-E948-F0C7-955C-99E2AB3FB5FC}"/>
              </a:ext>
            </a:extLst>
          </p:cNvPr>
          <p:cNvGraphicFramePr/>
          <p:nvPr userDrawn="1">
            <p:extLst>
              <p:ext uri="{D42A27DB-BD31-4B8C-83A1-F6EECF244321}">
                <p14:modId xmlns:p14="http://schemas.microsoft.com/office/powerpoint/2010/main" val="2570882630"/>
              </p:ext>
            </p:extLst>
          </p:nvPr>
        </p:nvGraphicFramePr>
        <p:xfrm>
          <a:off x="996880" y="1272993"/>
          <a:ext cx="7118517" cy="3013904"/>
        </p:xfrm>
        <a:graphic>
          <a:graphicData uri="http://schemas.openxmlformats.org/drawingml/2006/table">
            <a:tbl>
              <a:tblPr bandRow="1">
                <a:tableStyleId>{C7B018BB-80A7-4F77-B60F-C8B233D01FF8}</a:tableStyleId>
              </a:tblPr>
              <a:tblGrid>
                <a:gridCol w="1016931">
                  <a:extLst>
                    <a:ext uri="{9D8B030D-6E8A-4147-A177-3AD203B41FA5}">
                      <a16:colId xmlns:a16="http://schemas.microsoft.com/office/drawing/2014/main" val="20000"/>
                    </a:ext>
                  </a:extLst>
                </a:gridCol>
                <a:gridCol w="1016931">
                  <a:extLst>
                    <a:ext uri="{9D8B030D-6E8A-4147-A177-3AD203B41FA5}">
                      <a16:colId xmlns:a16="http://schemas.microsoft.com/office/drawing/2014/main" val="20001"/>
                    </a:ext>
                  </a:extLst>
                </a:gridCol>
                <a:gridCol w="1016931">
                  <a:extLst>
                    <a:ext uri="{9D8B030D-6E8A-4147-A177-3AD203B41FA5}">
                      <a16:colId xmlns:a16="http://schemas.microsoft.com/office/drawing/2014/main" val="20002"/>
                    </a:ext>
                  </a:extLst>
                </a:gridCol>
                <a:gridCol w="1016931">
                  <a:extLst>
                    <a:ext uri="{9D8B030D-6E8A-4147-A177-3AD203B41FA5}">
                      <a16:colId xmlns:a16="http://schemas.microsoft.com/office/drawing/2014/main" val="20003"/>
                    </a:ext>
                  </a:extLst>
                </a:gridCol>
                <a:gridCol w="1016931">
                  <a:extLst>
                    <a:ext uri="{9D8B030D-6E8A-4147-A177-3AD203B41FA5}">
                      <a16:colId xmlns:a16="http://schemas.microsoft.com/office/drawing/2014/main" val="20004"/>
                    </a:ext>
                  </a:extLst>
                </a:gridCol>
                <a:gridCol w="1016931">
                  <a:extLst>
                    <a:ext uri="{9D8B030D-6E8A-4147-A177-3AD203B41FA5}">
                      <a16:colId xmlns:a16="http://schemas.microsoft.com/office/drawing/2014/main" val="20005"/>
                    </a:ext>
                  </a:extLst>
                </a:gridCol>
                <a:gridCol w="1016931">
                  <a:extLst>
                    <a:ext uri="{9D8B030D-6E8A-4147-A177-3AD203B41FA5}">
                      <a16:colId xmlns:a16="http://schemas.microsoft.com/office/drawing/2014/main" val="20006"/>
                    </a:ext>
                  </a:extLst>
                </a:gridCol>
              </a:tblGrid>
              <a:tr h="376738">
                <a:tc>
                  <a:txBody>
                    <a:bodyPr/>
                    <a:lstStyle/>
                    <a:p>
                      <a:pPr defTabSz="914400">
                        <a:defRPr sz="3000"/>
                      </a:pPr>
                      <a:endParaRPr sz="1000"/>
                    </a:p>
                  </a:txBody>
                  <a:tcPr marL="17178" marR="17178" marT="17178" marB="17178" anchor="ctr" horzOverflow="overflow">
                    <a:lnL w="0">
                      <a:miter lim="400000"/>
                    </a:lnL>
                    <a:lnR w="0">
                      <a:miter lim="400000"/>
                    </a:lnR>
                    <a:lnT w="0">
                      <a:miter lim="400000"/>
                    </a:lnT>
                    <a:lnB w="0">
                      <a:miter lim="400000"/>
                    </a:lnB>
                  </a:tcPr>
                </a:tc>
                <a:tc>
                  <a:txBody>
                    <a:bodyPr/>
                    <a:lstStyle/>
                    <a:p>
                      <a:pPr defTabSz="914400"/>
                      <a:r>
                        <a:rPr sz="900">
                          <a:solidFill>
                            <a:srgbClr val="929292"/>
                          </a:solidFill>
                          <a:latin typeface="Arial Narrow"/>
                          <a:ea typeface="Arial Narrow"/>
                          <a:cs typeface="Arial Narrow"/>
                          <a:sym typeface="Arial Narrow"/>
                        </a:rPr>
                        <a:t>Lorem Ipsun</a:t>
                      </a:r>
                    </a:p>
                  </a:txBody>
                  <a:tcPr marL="17178" marR="17178" marT="17178" marB="17178" anchor="ctr" horzOverflow="overflow">
                    <a:lnL w="0">
                      <a:miter lim="400000"/>
                    </a:lnL>
                    <a:lnR w="0">
                      <a:miter lim="400000"/>
                    </a:lnR>
                    <a:lnT w="0">
                      <a:miter lim="400000"/>
                    </a:lnT>
                    <a:lnB w="0">
                      <a:miter lim="400000"/>
                    </a:lnB>
                  </a:tcPr>
                </a:tc>
                <a:tc>
                  <a:txBody>
                    <a:bodyPr/>
                    <a:lstStyle/>
                    <a:p>
                      <a:pPr defTabSz="914400"/>
                      <a:r>
                        <a:rPr sz="900">
                          <a:solidFill>
                            <a:srgbClr val="929292"/>
                          </a:solidFill>
                          <a:latin typeface="Arial Narrow"/>
                          <a:ea typeface="Arial Narrow"/>
                          <a:cs typeface="Arial Narrow"/>
                          <a:sym typeface="Arial Narrow"/>
                        </a:rPr>
                        <a:t>Lorem Ipsun</a:t>
                      </a:r>
                    </a:p>
                  </a:txBody>
                  <a:tcPr marL="17178" marR="17178" marT="17178" marB="17178" anchor="ctr" horzOverflow="overflow">
                    <a:lnL w="0">
                      <a:miter lim="400000"/>
                    </a:lnL>
                    <a:lnR w="0">
                      <a:miter lim="400000"/>
                    </a:lnR>
                    <a:lnT w="0">
                      <a:miter lim="400000"/>
                    </a:lnT>
                    <a:lnB w="0">
                      <a:miter lim="400000"/>
                    </a:lnB>
                  </a:tcPr>
                </a:tc>
                <a:tc>
                  <a:txBody>
                    <a:bodyPr/>
                    <a:lstStyle/>
                    <a:p>
                      <a:pPr defTabSz="914400"/>
                      <a:r>
                        <a:rPr sz="900">
                          <a:solidFill>
                            <a:srgbClr val="929292"/>
                          </a:solidFill>
                          <a:latin typeface="Arial Narrow"/>
                          <a:ea typeface="Arial Narrow"/>
                          <a:cs typeface="Arial Narrow"/>
                          <a:sym typeface="Arial Narrow"/>
                        </a:rPr>
                        <a:t>Lorem Ipsun</a:t>
                      </a:r>
                    </a:p>
                  </a:txBody>
                  <a:tcPr marL="17178" marR="17178" marT="17178" marB="17178" anchor="ctr" horzOverflow="overflow">
                    <a:lnL w="0">
                      <a:miter lim="400000"/>
                    </a:lnL>
                    <a:lnR w="0">
                      <a:miter lim="400000"/>
                    </a:lnR>
                    <a:lnT w="0">
                      <a:miter lim="400000"/>
                    </a:lnT>
                    <a:lnB w="0">
                      <a:miter lim="400000"/>
                    </a:lnB>
                  </a:tcPr>
                </a:tc>
                <a:tc>
                  <a:txBody>
                    <a:bodyPr/>
                    <a:lstStyle/>
                    <a:p>
                      <a:pPr defTabSz="914400"/>
                      <a:r>
                        <a:rPr sz="900">
                          <a:solidFill>
                            <a:srgbClr val="929292"/>
                          </a:solidFill>
                          <a:latin typeface="Arial Narrow"/>
                          <a:ea typeface="Arial Narrow"/>
                          <a:cs typeface="Arial Narrow"/>
                          <a:sym typeface="Arial Narrow"/>
                        </a:rPr>
                        <a:t>Lorem Ipsun</a:t>
                      </a:r>
                    </a:p>
                  </a:txBody>
                  <a:tcPr marL="17178" marR="17178" marT="17178" marB="17178" anchor="ctr" horzOverflow="overflow">
                    <a:lnL w="0">
                      <a:miter lim="400000"/>
                    </a:lnL>
                    <a:lnR w="0">
                      <a:miter lim="400000"/>
                    </a:lnR>
                    <a:lnT w="0">
                      <a:miter lim="400000"/>
                    </a:lnT>
                    <a:lnB w="0">
                      <a:miter lim="400000"/>
                    </a:lnB>
                  </a:tcPr>
                </a:tc>
                <a:tc>
                  <a:txBody>
                    <a:bodyPr/>
                    <a:lstStyle/>
                    <a:p>
                      <a:pPr defTabSz="914400"/>
                      <a:r>
                        <a:rPr sz="900">
                          <a:solidFill>
                            <a:srgbClr val="929292"/>
                          </a:solidFill>
                          <a:latin typeface="Arial Narrow"/>
                          <a:ea typeface="Arial Narrow"/>
                          <a:cs typeface="Arial Narrow"/>
                          <a:sym typeface="Arial Narrow"/>
                        </a:rPr>
                        <a:t>Lorem Ipsun</a:t>
                      </a:r>
                    </a:p>
                  </a:txBody>
                  <a:tcPr marL="17178" marR="17178" marT="17178" marB="17178" anchor="ctr" horzOverflow="overflow">
                    <a:lnL w="0">
                      <a:miter lim="400000"/>
                    </a:lnL>
                    <a:lnR w="0">
                      <a:miter lim="400000"/>
                    </a:lnR>
                    <a:lnT w="0">
                      <a:miter lim="400000"/>
                    </a:lnT>
                    <a:lnB w="0">
                      <a:miter lim="400000"/>
                    </a:lnB>
                  </a:tcPr>
                </a:tc>
                <a:tc>
                  <a:txBody>
                    <a:bodyPr/>
                    <a:lstStyle/>
                    <a:p>
                      <a:pPr marL="0" marR="0" indent="0" algn="ctr" defTabSz="914400" rtl="0" eaLnBrk="1" latinLnBrk="0" hangingPunct="1">
                        <a:lnSpc>
                          <a:spcPct val="100000"/>
                        </a:lnSpc>
                        <a:spcBef>
                          <a:spcPts val="0"/>
                        </a:spcBef>
                        <a:spcAft>
                          <a:spcPts val="0"/>
                        </a:spcAft>
                        <a:buClrTx/>
                        <a:buSzTx/>
                        <a:buFontTx/>
                        <a:buNone/>
                        <a:tabLst/>
                      </a:pPr>
                      <a:r>
                        <a:rPr sz="900" b="1" i="0" u="none" strike="noStrike" cap="none" spc="0" baseline="0">
                          <a:solidFill>
                            <a:srgbClr val="100690"/>
                          </a:solidFill>
                          <a:uFillTx/>
                          <a:latin typeface="Arial Narrow"/>
                          <a:ea typeface="Arial Narrow"/>
                          <a:cs typeface="Arial Narrow"/>
                          <a:sym typeface="Arial Narrow"/>
                        </a:rPr>
                        <a:t>Lorem </a:t>
                      </a:r>
                      <a:r>
                        <a:rPr sz="900" b="1" i="0" u="none" strike="noStrike" cap="none" spc="0" baseline="0" err="1">
                          <a:solidFill>
                            <a:srgbClr val="100690"/>
                          </a:solidFill>
                          <a:uFillTx/>
                          <a:latin typeface="Arial Narrow"/>
                          <a:ea typeface="Arial Narrow"/>
                          <a:cs typeface="Arial Narrow"/>
                          <a:sym typeface="Arial Narrow"/>
                        </a:rPr>
                        <a:t>Ipsun</a:t>
                      </a:r>
                      <a:endParaRPr sz="900" b="1" i="0" u="none" strike="noStrike" cap="none" spc="0" baseline="0">
                        <a:solidFill>
                          <a:srgbClr val="100690"/>
                        </a:solidFill>
                        <a:uFillTx/>
                        <a:latin typeface="Arial Narrow"/>
                        <a:ea typeface="Arial Narrow"/>
                        <a:cs typeface="Arial Narrow"/>
                        <a:sym typeface="Arial Narrow"/>
                      </a:endParaRPr>
                    </a:p>
                  </a:txBody>
                  <a:tcPr marL="17178" marR="17178" marT="17178" marB="17178" anchor="ctr" horzOverflow="overflow">
                    <a:lnL w="0">
                      <a:miter lim="400000"/>
                    </a:lnL>
                    <a:lnR w="0">
                      <a:miter lim="400000"/>
                    </a:lnR>
                    <a:lnT w="0">
                      <a:miter lim="400000"/>
                    </a:lnT>
                    <a:lnB w="0">
                      <a:miter lim="400000"/>
                    </a:lnB>
                  </a:tcPr>
                </a:tc>
                <a:extLst>
                  <a:ext uri="{0D108BD9-81ED-4DB2-BD59-A6C34878D82A}">
                    <a16:rowId xmlns:a16="http://schemas.microsoft.com/office/drawing/2014/main" val="10000"/>
                  </a:ext>
                </a:extLst>
              </a:tr>
              <a:tr h="376738">
                <a:tc>
                  <a:txBody>
                    <a:bodyPr/>
                    <a:lstStyle/>
                    <a:p>
                      <a:pPr defTabSz="914400"/>
                      <a:r>
                        <a:rPr sz="1000">
                          <a:solidFill>
                            <a:srgbClr val="5E5E5E"/>
                          </a:solidFill>
                          <a:latin typeface="Arial Narrow"/>
                          <a:ea typeface="Arial Narrow"/>
                          <a:cs typeface="Arial Narrow"/>
                          <a:sym typeface="Arial Narrow"/>
                        </a:rPr>
                        <a:t>Lorem [1]</a:t>
                      </a:r>
                    </a:p>
                  </a:txBody>
                  <a:tcPr marL="17178" marR="17178" marT="17178" marB="17178" anchor="ctr" horzOverflow="overflow">
                    <a:lnL w="0">
                      <a:miter lim="400000"/>
                    </a:lnL>
                    <a:lnR w="0">
                      <a:miter lim="400000"/>
                    </a:lnR>
                    <a:lnT w="0">
                      <a:miter lim="400000"/>
                    </a:lnT>
                    <a:lnB w="0">
                      <a:miter lim="400000"/>
                    </a:lnB>
                  </a:tcPr>
                </a:tc>
                <a:tc>
                  <a:txBody>
                    <a:bodyPr/>
                    <a:lstStyle/>
                    <a:p>
                      <a:pPr defTabSz="914400"/>
                      <a:r>
                        <a:rPr sz="1300">
                          <a:solidFill>
                            <a:srgbClr val="929292"/>
                          </a:solidFill>
                          <a:latin typeface="Arial Narrow"/>
                          <a:ea typeface="Arial Narrow"/>
                          <a:cs typeface="Arial Narrow"/>
                          <a:sym typeface="Arial Narrow"/>
                        </a:rPr>
                        <a:t>0%</a:t>
                      </a:r>
                    </a:p>
                  </a:txBody>
                  <a:tcPr marL="17178" marR="17178" marT="17178" marB="17178" anchor="ctr" horzOverflow="overflow">
                    <a:lnL w="0">
                      <a:miter lim="400000"/>
                    </a:lnL>
                    <a:lnR w="0">
                      <a:miter lim="400000"/>
                    </a:lnR>
                    <a:lnT w="0">
                      <a:miter lim="400000"/>
                    </a:lnT>
                    <a:lnB w="0">
                      <a:miter lim="400000"/>
                    </a:lnB>
                  </a:tcPr>
                </a:tc>
                <a:tc>
                  <a:txBody>
                    <a:bodyPr/>
                    <a:lstStyle/>
                    <a:p>
                      <a:pPr defTabSz="914400"/>
                      <a:r>
                        <a:rPr sz="1300">
                          <a:solidFill>
                            <a:srgbClr val="929292"/>
                          </a:solidFill>
                          <a:latin typeface="Arial Narrow"/>
                          <a:ea typeface="Arial Narrow"/>
                          <a:cs typeface="Arial Narrow"/>
                          <a:sym typeface="Arial Narrow"/>
                        </a:rPr>
                        <a:t>0%</a:t>
                      </a:r>
                    </a:p>
                  </a:txBody>
                  <a:tcPr marL="17178" marR="17178" marT="17178" marB="17178" anchor="ctr" horzOverflow="overflow">
                    <a:lnL w="0">
                      <a:miter lim="400000"/>
                    </a:lnL>
                    <a:lnR w="0">
                      <a:miter lim="400000"/>
                    </a:lnR>
                    <a:lnT w="0">
                      <a:miter lim="400000"/>
                    </a:lnT>
                    <a:lnB w="0">
                      <a:miter lim="400000"/>
                    </a:lnB>
                  </a:tcPr>
                </a:tc>
                <a:tc>
                  <a:txBody>
                    <a:bodyPr/>
                    <a:lstStyle/>
                    <a:p>
                      <a:pPr defTabSz="914400"/>
                      <a:r>
                        <a:rPr sz="1300">
                          <a:solidFill>
                            <a:srgbClr val="929292"/>
                          </a:solidFill>
                          <a:latin typeface="Arial Narrow"/>
                          <a:ea typeface="Arial Narrow"/>
                          <a:cs typeface="Arial Narrow"/>
                          <a:sym typeface="Arial Narrow"/>
                        </a:rPr>
                        <a:t>0%</a:t>
                      </a:r>
                    </a:p>
                  </a:txBody>
                  <a:tcPr marL="17178" marR="17178" marT="17178" marB="17178" anchor="ctr" horzOverflow="overflow">
                    <a:lnL w="0">
                      <a:miter lim="400000"/>
                    </a:lnL>
                    <a:lnR w="0">
                      <a:miter lim="400000"/>
                    </a:lnR>
                    <a:lnT w="0">
                      <a:miter lim="400000"/>
                    </a:lnT>
                    <a:lnB w="0">
                      <a:miter lim="400000"/>
                    </a:lnB>
                  </a:tcPr>
                </a:tc>
                <a:tc>
                  <a:txBody>
                    <a:bodyPr/>
                    <a:lstStyle/>
                    <a:p>
                      <a:pPr defTabSz="914400"/>
                      <a:r>
                        <a:rPr sz="1300">
                          <a:solidFill>
                            <a:srgbClr val="929292"/>
                          </a:solidFill>
                          <a:latin typeface="Arial Narrow"/>
                          <a:ea typeface="Arial Narrow"/>
                          <a:cs typeface="Arial Narrow"/>
                          <a:sym typeface="Arial Narrow"/>
                        </a:rPr>
                        <a:t>0%</a:t>
                      </a:r>
                    </a:p>
                  </a:txBody>
                  <a:tcPr marL="17178" marR="17178" marT="17178" marB="17178" anchor="ctr" horzOverflow="overflow">
                    <a:lnL w="0">
                      <a:miter lim="400000"/>
                    </a:lnL>
                    <a:lnR w="0">
                      <a:miter lim="400000"/>
                    </a:lnR>
                    <a:lnT w="0">
                      <a:miter lim="400000"/>
                    </a:lnT>
                    <a:lnB w="0">
                      <a:miter lim="400000"/>
                    </a:lnB>
                  </a:tcPr>
                </a:tc>
                <a:tc>
                  <a:txBody>
                    <a:bodyPr/>
                    <a:lstStyle/>
                    <a:p>
                      <a:pPr defTabSz="914400"/>
                      <a:r>
                        <a:rPr sz="1300">
                          <a:solidFill>
                            <a:srgbClr val="929292"/>
                          </a:solidFill>
                          <a:latin typeface="Arial Narrow"/>
                          <a:ea typeface="Arial Narrow"/>
                          <a:cs typeface="Arial Narrow"/>
                          <a:sym typeface="Arial Narrow"/>
                        </a:rPr>
                        <a:t>0%</a:t>
                      </a:r>
                    </a:p>
                  </a:txBody>
                  <a:tcPr marL="17178" marR="17178" marT="17178" marB="17178" anchor="ctr" horzOverflow="overflow">
                    <a:lnL w="0">
                      <a:miter lim="400000"/>
                    </a:lnL>
                    <a:lnR w="0">
                      <a:miter lim="400000"/>
                    </a:lnR>
                    <a:lnT w="0">
                      <a:miter lim="400000"/>
                    </a:lnT>
                    <a:lnB w="0">
                      <a:miter lim="400000"/>
                    </a:lnB>
                  </a:tcPr>
                </a:tc>
                <a:tc>
                  <a:txBody>
                    <a:bodyPr/>
                    <a:lstStyle/>
                    <a:p>
                      <a:pPr marL="0" marR="0" indent="0" algn="ctr" defTabSz="914400" rtl="0" eaLnBrk="1" latinLnBrk="0" hangingPunct="1">
                        <a:lnSpc>
                          <a:spcPct val="100000"/>
                        </a:lnSpc>
                        <a:spcBef>
                          <a:spcPts val="0"/>
                        </a:spcBef>
                        <a:spcAft>
                          <a:spcPts val="0"/>
                        </a:spcAft>
                        <a:buClrTx/>
                        <a:buSzTx/>
                        <a:buFontTx/>
                        <a:buNone/>
                        <a:tabLst/>
                      </a:pPr>
                      <a:r>
                        <a:rPr sz="1300" b="0" i="0" u="none" strike="noStrike" cap="none" spc="0" baseline="0">
                          <a:solidFill>
                            <a:srgbClr val="100690"/>
                          </a:solidFill>
                          <a:uFillTx/>
                          <a:latin typeface="Arial Narrow"/>
                          <a:ea typeface="Arial Narrow"/>
                          <a:cs typeface="Arial Narrow"/>
                          <a:sym typeface="Arial Narrow"/>
                        </a:rPr>
                        <a:t>0%</a:t>
                      </a:r>
                    </a:p>
                  </a:txBody>
                  <a:tcPr marL="17178" marR="17178" marT="17178" marB="17178" anchor="ctr" horzOverflow="overflow">
                    <a:lnL w="0">
                      <a:miter lim="400000"/>
                    </a:lnL>
                    <a:lnR w="0">
                      <a:miter lim="400000"/>
                    </a:lnR>
                    <a:lnT w="0">
                      <a:miter lim="400000"/>
                    </a:lnT>
                    <a:lnB w="0">
                      <a:miter lim="400000"/>
                    </a:lnB>
                  </a:tcPr>
                </a:tc>
                <a:extLst>
                  <a:ext uri="{0D108BD9-81ED-4DB2-BD59-A6C34878D82A}">
                    <a16:rowId xmlns:a16="http://schemas.microsoft.com/office/drawing/2014/main" val="10001"/>
                  </a:ext>
                </a:extLst>
              </a:tr>
              <a:tr h="376738">
                <a:tc>
                  <a:txBody>
                    <a:bodyPr/>
                    <a:lstStyle/>
                    <a:p>
                      <a:pPr defTabSz="914400"/>
                      <a:r>
                        <a:rPr sz="1000">
                          <a:solidFill>
                            <a:srgbClr val="5E5E5E"/>
                          </a:solidFill>
                          <a:latin typeface="Arial Narrow"/>
                          <a:ea typeface="Arial Narrow"/>
                          <a:cs typeface="Arial Narrow"/>
                          <a:sym typeface="Arial Narrow"/>
                        </a:rPr>
                        <a:t>Lorem [2]</a:t>
                      </a:r>
                    </a:p>
                  </a:txBody>
                  <a:tcPr marL="17178" marR="17178" marT="17178" marB="17178" anchor="ctr" horzOverflow="overflow">
                    <a:lnL w="0">
                      <a:miter lim="400000"/>
                    </a:lnL>
                    <a:lnR w="0">
                      <a:miter lim="400000"/>
                    </a:lnR>
                    <a:lnT w="0">
                      <a:miter lim="400000"/>
                    </a:lnT>
                    <a:lnB w="0">
                      <a:miter lim="400000"/>
                    </a:lnB>
                  </a:tcPr>
                </a:tc>
                <a:tc>
                  <a:txBody>
                    <a:bodyPr/>
                    <a:lstStyle/>
                    <a:p>
                      <a:pPr defTabSz="914400"/>
                      <a:r>
                        <a:rPr sz="1300">
                          <a:solidFill>
                            <a:srgbClr val="929292"/>
                          </a:solidFill>
                          <a:latin typeface="Arial Narrow"/>
                          <a:ea typeface="Arial Narrow"/>
                          <a:cs typeface="Arial Narrow"/>
                          <a:sym typeface="Arial Narrow"/>
                        </a:rPr>
                        <a:t>0%</a:t>
                      </a:r>
                    </a:p>
                  </a:txBody>
                  <a:tcPr marL="17178" marR="17178" marT="17178" marB="17178" anchor="ctr" horzOverflow="overflow">
                    <a:lnL w="0">
                      <a:miter lim="400000"/>
                    </a:lnL>
                    <a:lnR w="0">
                      <a:miter lim="400000"/>
                    </a:lnR>
                    <a:lnT w="0">
                      <a:miter lim="400000"/>
                    </a:lnT>
                    <a:lnB w="0">
                      <a:miter lim="400000"/>
                    </a:lnB>
                  </a:tcPr>
                </a:tc>
                <a:tc>
                  <a:txBody>
                    <a:bodyPr/>
                    <a:lstStyle/>
                    <a:p>
                      <a:pPr defTabSz="914400"/>
                      <a:r>
                        <a:rPr sz="1300">
                          <a:solidFill>
                            <a:srgbClr val="929292"/>
                          </a:solidFill>
                          <a:latin typeface="Arial Narrow"/>
                          <a:ea typeface="Arial Narrow"/>
                          <a:cs typeface="Arial Narrow"/>
                          <a:sym typeface="Arial Narrow"/>
                        </a:rPr>
                        <a:t>0%</a:t>
                      </a:r>
                    </a:p>
                  </a:txBody>
                  <a:tcPr marL="17178" marR="17178" marT="17178" marB="17178" anchor="ctr" horzOverflow="overflow">
                    <a:lnL w="0">
                      <a:miter lim="400000"/>
                    </a:lnL>
                    <a:lnR w="0">
                      <a:miter lim="400000"/>
                    </a:lnR>
                    <a:lnT w="0">
                      <a:miter lim="400000"/>
                    </a:lnT>
                    <a:lnB w="0">
                      <a:miter lim="400000"/>
                    </a:lnB>
                  </a:tcPr>
                </a:tc>
                <a:tc>
                  <a:txBody>
                    <a:bodyPr/>
                    <a:lstStyle/>
                    <a:p>
                      <a:pPr defTabSz="914400"/>
                      <a:r>
                        <a:rPr sz="1300">
                          <a:solidFill>
                            <a:srgbClr val="929292"/>
                          </a:solidFill>
                          <a:latin typeface="Arial Narrow"/>
                          <a:ea typeface="Arial Narrow"/>
                          <a:cs typeface="Arial Narrow"/>
                          <a:sym typeface="Arial Narrow"/>
                        </a:rPr>
                        <a:t>0%</a:t>
                      </a:r>
                    </a:p>
                  </a:txBody>
                  <a:tcPr marL="17178" marR="17178" marT="17178" marB="17178" anchor="ctr" horzOverflow="overflow">
                    <a:lnL w="0">
                      <a:miter lim="400000"/>
                    </a:lnL>
                    <a:lnR w="0">
                      <a:miter lim="400000"/>
                    </a:lnR>
                    <a:lnT w="0">
                      <a:miter lim="400000"/>
                    </a:lnT>
                    <a:lnB w="0">
                      <a:miter lim="400000"/>
                    </a:lnB>
                  </a:tcPr>
                </a:tc>
                <a:tc>
                  <a:txBody>
                    <a:bodyPr/>
                    <a:lstStyle/>
                    <a:p>
                      <a:pPr defTabSz="914400"/>
                      <a:r>
                        <a:rPr sz="1300">
                          <a:solidFill>
                            <a:srgbClr val="929292"/>
                          </a:solidFill>
                          <a:latin typeface="Arial Narrow"/>
                          <a:ea typeface="Arial Narrow"/>
                          <a:cs typeface="Arial Narrow"/>
                          <a:sym typeface="Arial Narrow"/>
                        </a:rPr>
                        <a:t>0%</a:t>
                      </a:r>
                    </a:p>
                  </a:txBody>
                  <a:tcPr marL="17178" marR="17178" marT="17178" marB="17178" anchor="ctr" horzOverflow="overflow">
                    <a:lnL w="0">
                      <a:miter lim="400000"/>
                    </a:lnL>
                    <a:lnR w="0">
                      <a:miter lim="400000"/>
                    </a:lnR>
                    <a:lnT w="0">
                      <a:miter lim="400000"/>
                    </a:lnT>
                    <a:lnB w="0">
                      <a:miter lim="400000"/>
                    </a:lnB>
                  </a:tcPr>
                </a:tc>
                <a:tc>
                  <a:txBody>
                    <a:bodyPr/>
                    <a:lstStyle/>
                    <a:p>
                      <a:pPr defTabSz="914400"/>
                      <a:r>
                        <a:rPr sz="1300">
                          <a:solidFill>
                            <a:srgbClr val="929292"/>
                          </a:solidFill>
                          <a:latin typeface="Arial Narrow"/>
                          <a:ea typeface="Arial Narrow"/>
                          <a:cs typeface="Arial Narrow"/>
                          <a:sym typeface="Arial Narrow"/>
                        </a:rPr>
                        <a:t>0%</a:t>
                      </a:r>
                    </a:p>
                  </a:txBody>
                  <a:tcPr marL="17178" marR="17178" marT="17178" marB="17178" anchor="ctr" horzOverflow="overflow">
                    <a:lnL w="0">
                      <a:miter lim="400000"/>
                    </a:lnL>
                    <a:lnR w="0">
                      <a:miter lim="400000"/>
                    </a:lnR>
                    <a:lnT w="0">
                      <a:miter lim="400000"/>
                    </a:lnT>
                    <a:lnB w="0">
                      <a:miter lim="400000"/>
                    </a:lnB>
                  </a:tcPr>
                </a:tc>
                <a:tc>
                  <a:txBody>
                    <a:bodyPr/>
                    <a:lstStyle/>
                    <a:p>
                      <a:pPr marL="0" marR="0" indent="0" algn="ctr" defTabSz="914400" rtl="0" eaLnBrk="1" latinLnBrk="0" hangingPunct="1">
                        <a:lnSpc>
                          <a:spcPct val="100000"/>
                        </a:lnSpc>
                        <a:spcBef>
                          <a:spcPts val="0"/>
                        </a:spcBef>
                        <a:spcAft>
                          <a:spcPts val="0"/>
                        </a:spcAft>
                        <a:buClrTx/>
                        <a:buSzTx/>
                        <a:buFontTx/>
                        <a:buNone/>
                        <a:tabLst/>
                      </a:pPr>
                      <a:r>
                        <a:rPr sz="1300" b="0" i="0" u="none" strike="noStrike" cap="none" spc="0" baseline="0">
                          <a:solidFill>
                            <a:srgbClr val="100690"/>
                          </a:solidFill>
                          <a:uFillTx/>
                          <a:latin typeface="Arial Narrow"/>
                          <a:ea typeface="Arial Narrow"/>
                          <a:cs typeface="Arial Narrow"/>
                          <a:sym typeface="Arial Narrow"/>
                        </a:rPr>
                        <a:t>0%</a:t>
                      </a:r>
                    </a:p>
                  </a:txBody>
                  <a:tcPr marL="17178" marR="17178" marT="17178" marB="17178" anchor="ctr" horzOverflow="overflow">
                    <a:lnL w="0">
                      <a:miter lim="400000"/>
                    </a:lnL>
                    <a:lnR w="0">
                      <a:miter lim="400000"/>
                    </a:lnR>
                    <a:lnT w="0">
                      <a:miter lim="400000"/>
                    </a:lnT>
                    <a:lnB w="0">
                      <a:miter lim="400000"/>
                    </a:lnB>
                  </a:tcPr>
                </a:tc>
                <a:extLst>
                  <a:ext uri="{0D108BD9-81ED-4DB2-BD59-A6C34878D82A}">
                    <a16:rowId xmlns:a16="http://schemas.microsoft.com/office/drawing/2014/main" val="10002"/>
                  </a:ext>
                </a:extLst>
              </a:tr>
              <a:tr h="376738">
                <a:tc>
                  <a:txBody>
                    <a:bodyPr/>
                    <a:lstStyle/>
                    <a:p>
                      <a:pPr defTabSz="914400"/>
                      <a:r>
                        <a:rPr sz="1000">
                          <a:solidFill>
                            <a:srgbClr val="5E5E5E"/>
                          </a:solidFill>
                          <a:latin typeface="Arial Narrow"/>
                          <a:ea typeface="Arial Narrow"/>
                          <a:cs typeface="Arial Narrow"/>
                          <a:sym typeface="Arial Narrow"/>
                        </a:rPr>
                        <a:t>Lorem [3]</a:t>
                      </a:r>
                    </a:p>
                  </a:txBody>
                  <a:tcPr marL="17178" marR="17178" marT="17178" marB="17178" anchor="ctr" horzOverflow="overflow">
                    <a:lnL w="0">
                      <a:miter lim="400000"/>
                    </a:lnL>
                    <a:lnR w="0">
                      <a:miter lim="400000"/>
                    </a:lnR>
                    <a:lnT w="0">
                      <a:miter lim="400000"/>
                    </a:lnT>
                    <a:lnB w="0">
                      <a:miter lim="400000"/>
                    </a:lnB>
                  </a:tcPr>
                </a:tc>
                <a:tc>
                  <a:txBody>
                    <a:bodyPr/>
                    <a:lstStyle/>
                    <a:p>
                      <a:pPr defTabSz="914400"/>
                      <a:r>
                        <a:rPr sz="1300">
                          <a:solidFill>
                            <a:srgbClr val="929292"/>
                          </a:solidFill>
                          <a:latin typeface="Arial Narrow"/>
                          <a:ea typeface="Arial Narrow"/>
                          <a:cs typeface="Arial Narrow"/>
                          <a:sym typeface="Arial Narrow"/>
                        </a:rPr>
                        <a:t>0%</a:t>
                      </a:r>
                    </a:p>
                  </a:txBody>
                  <a:tcPr marL="17178" marR="17178" marT="17178" marB="17178" anchor="ctr" horzOverflow="overflow">
                    <a:lnL w="0">
                      <a:miter lim="400000"/>
                    </a:lnL>
                    <a:lnR w="0">
                      <a:miter lim="400000"/>
                    </a:lnR>
                    <a:lnT w="0">
                      <a:miter lim="400000"/>
                    </a:lnT>
                    <a:lnB w="0">
                      <a:miter lim="400000"/>
                    </a:lnB>
                  </a:tcPr>
                </a:tc>
                <a:tc>
                  <a:txBody>
                    <a:bodyPr/>
                    <a:lstStyle/>
                    <a:p>
                      <a:pPr defTabSz="914400"/>
                      <a:r>
                        <a:rPr sz="1300">
                          <a:solidFill>
                            <a:srgbClr val="929292"/>
                          </a:solidFill>
                          <a:latin typeface="Arial Narrow"/>
                          <a:ea typeface="Arial Narrow"/>
                          <a:cs typeface="Arial Narrow"/>
                          <a:sym typeface="Arial Narrow"/>
                        </a:rPr>
                        <a:t>0%</a:t>
                      </a:r>
                    </a:p>
                  </a:txBody>
                  <a:tcPr marL="17178" marR="17178" marT="17178" marB="17178" anchor="ctr" horzOverflow="overflow">
                    <a:lnL w="0">
                      <a:miter lim="400000"/>
                    </a:lnL>
                    <a:lnR w="0">
                      <a:miter lim="400000"/>
                    </a:lnR>
                    <a:lnT w="0">
                      <a:miter lim="400000"/>
                    </a:lnT>
                    <a:lnB w="0">
                      <a:miter lim="400000"/>
                    </a:lnB>
                  </a:tcPr>
                </a:tc>
                <a:tc>
                  <a:txBody>
                    <a:bodyPr/>
                    <a:lstStyle/>
                    <a:p>
                      <a:pPr defTabSz="914400"/>
                      <a:r>
                        <a:rPr sz="1300">
                          <a:solidFill>
                            <a:srgbClr val="929292"/>
                          </a:solidFill>
                          <a:latin typeface="Arial Narrow"/>
                          <a:ea typeface="Arial Narrow"/>
                          <a:cs typeface="Arial Narrow"/>
                          <a:sym typeface="Arial Narrow"/>
                        </a:rPr>
                        <a:t>0%</a:t>
                      </a:r>
                    </a:p>
                  </a:txBody>
                  <a:tcPr marL="17178" marR="17178" marT="17178" marB="17178" anchor="ctr" horzOverflow="overflow">
                    <a:lnL w="0">
                      <a:miter lim="400000"/>
                    </a:lnL>
                    <a:lnR w="0">
                      <a:miter lim="400000"/>
                    </a:lnR>
                    <a:lnT w="0">
                      <a:miter lim="400000"/>
                    </a:lnT>
                    <a:lnB w="0">
                      <a:miter lim="400000"/>
                    </a:lnB>
                  </a:tcPr>
                </a:tc>
                <a:tc>
                  <a:txBody>
                    <a:bodyPr/>
                    <a:lstStyle/>
                    <a:p>
                      <a:pPr defTabSz="914400"/>
                      <a:r>
                        <a:rPr sz="1300">
                          <a:solidFill>
                            <a:srgbClr val="929292"/>
                          </a:solidFill>
                          <a:latin typeface="Arial Narrow"/>
                          <a:ea typeface="Arial Narrow"/>
                          <a:cs typeface="Arial Narrow"/>
                          <a:sym typeface="Arial Narrow"/>
                        </a:rPr>
                        <a:t>0%</a:t>
                      </a:r>
                    </a:p>
                  </a:txBody>
                  <a:tcPr marL="17178" marR="17178" marT="17178" marB="17178" anchor="ctr" horzOverflow="overflow">
                    <a:lnL w="0">
                      <a:miter lim="400000"/>
                    </a:lnL>
                    <a:lnR w="0">
                      <a:miter lim="400000"/>
                    </a:lnR>
                    <a:lnT w="0">
                      <a:miter lim="400000"/>
                    </a:lnT>
                    <a:lnB w="0">
                      <a:miter lim="400000"/>
                    </a:lnB>
                  </a:tcPr>
                </a:tc>
                <a:tc>
                  <a:txBody>
                    <a:bodyPr/>
                    <a:lstStyle/>
                    <a:p>
                      <a:pPr defTabSz="914400"/>
                      <a:r>
                        <a:rPr sz="1300">
                          <a:solidFill>
                            <a:srgbClr val="929292"/>
                          </a:solidFill>
                          <a:latin typeface="Arial Narrow"/>
                          <a:ea typeface="Arial Narrow"/>
                          <a:cs typeface="Arial Narrow"/>
                          <a:sym typeface="Arial Narrow"/>
                        </a:rPr>
                        <a:t>0%</a:t>
                      </a:r>
                    </a:p>
                  </a:txBody>
                  <a:tcPr marL="17178" marR="17178" marT="17178" marB="17178" anchor="ctr" horzOverflow="overflow">
                    <a:lnL w="0">
                      <a:miter lim="400000"/>
                    </a:lnL>
                    <a:lnR w="0">
                      <a:miter lim="400000"/>
                    </a:lnR>
                    <a:lnT w="0">
                      <a:miter lim="400000"/>
                    </a:lnT>
                    <a:lnB w="0">
                      <a:miter lim="400000"/>
                    </a:lnB>
                  </a:tcPr>
                </a:tc>
                <a:tc>
                  <a:txBody>
                    <a:bodyPr/>
                    <a:lstStyle/>
                    <a:p>
                      <a:pPr marL="0" marR="0" indent="0" algn="ctr" defTabSz="914400" rtl="0" eaLnBrk="1" latinLnBrk="0" hangingPunct="1">
                        <a:lnSpc>
                          <a:spcPct val="100000"/>
                        </a:lnSpc>
                        <a:spcBef>
                          <a:spcPts val="0"/>
                        </a:spcBef>
                        <a:spcAft>
                          <a:spcPts val="0"/>
                        </a:spcAft>
                        <a:buClrTx/>
                        <a:buSzTx/>
                        <a:buFontTx/>
                        <a:buNone/>
                        <a:tabLst/>
                      </a:pPr>
                      <a:r>
                        <a:rPr sz="1300" b="0" i="0" u="none" strike="noStrike" cap="none" spc="0" baseline="0">
                          <a:solidFill>
                            <a:srgbClr val="100690"/>
                          </a:solidFill>
                          <a:uFillTx/>
                          <a:latin typeface="Arial Narrow"/>
                          <a:ea typeface="Arial Narrow"/>
                          <a:cs typeface="Arial Narrow"/>
                          <a:sym typeface="Arial Narrow"/>
                        </a:rPr>
                        <a:t>0%</a:t>
                      </a:r>
                    </a:p>
                  </a:txBody>
                  <a:tcPr marL="17178" marR="17178" marT="17178" marB="17178" anchor="ctr" horzOverflow="overflow">
                    <a:lnL w="0">
                      <a:miter lim="400000"/>
                    </a:lnL>
                    <a:lnR w="0">
                      <a:miter lim="400000"/>
                    </a:lnR>
                    <a:lnT w="0">
                      <a:miter lim="400000"/>
                    </a:lnT>
                    <a:lnB w="0">
                      <a:miter lim="400000"/>
                    </a:lnB>
                  </a:tcPr>
                </a:tc>
                <a:extLst>
                  <a:ext uri="{0D108BD9-81ED-4DB2-BD59-A6C34878D82A}">
                    <a16:rowId xmlns:a16="http://schemas.microsoft.com/office/drawing/2014/main" val="10003"/>
                  </a:ext>
                </a:extLst>
              </a:tr>
              <a:tr h="376738">
                <a:tc>
                  <a:txBody>
                    <a:bodyPr/>
                    <a:lstStyle/>
                    <a:p>
                      <a:pPr defTabSz="914400"/>
                      <a:r>
                        <a:rPr sz="1000">
                          <a:solidFill>
                            <a:srgbClr val="5E5E5E"/>
                          </a:solidFill>
                          <a:latin typeface="Arial Narrow"/>
                          <a:ea typeface="Arial Narrow"/>
                          <a:cs typeface="Arial Narrow"/>
                          <a:sym typeface="Arial Narrow"/>
                        </a:rPr>
                        <a:t>Lorem [4]</a:t>
                      </a:r>
                    </a:p>
                  </a:txBody>
                  <a:tcPr marL="17178" marR="17178" marT="17178" marB="17178" anchor="ctr" horzOverflow="overflow">
                    <a:lnL w="0">
                      <a:miter lim="400000"/>
                    </a:lnL>
                    <a:lnR w="0">
                      <a:miter lim="400000"/>
                    </a:lnR>
                    <a:lnT w="0">
                      <a:miter lim="400000"/>
                    </a:lnT>
                    <a:lnB w="0">
                      <a:miter lim="400000"/>
                    </a:lnB>
                  </a:tcPr>
                </a:tc>
                <a:tc>
                  <a:txBody>
                    <a:bodyPr/>
                    <a:lstStyle/>
                    <a:p>
                      <a:pPr defTabSz="914400"/>
                      <a:r>
                        <a:rPr sz="1300">
                          <a:solidFill>
                            <a:srgbClr val="929292"/>
                          </a:solidFill>
                          <a:latin typeface="Arial Narrow"/>
                          <a:ea typeface="Arial Narrow"/>
                          <a:cs typeface="Arial Narrow"/>
                          <a:sym typeface="Arial Narrow"/>
                        </a:rPr>
                        <a:t>0%</a:t>
                      </a:r>
                    </a:p>
                  </a:txBody>
                  <a:tcPr marL="17178" marR="17178" marT="17178" marB="17178" anchor="ctr" horzOverflow="overflow">
                    <a:lnL w="0">
                      <a:miter lim="400000"/>
                    </a:lnL>
                    <a:lnR w="0">
                      <a:miter lim="400000"/>
                    </a:lnR>
                    <a:lnT w="0">
                      <a:miter lim="400000"/>
                    </a:lnT>
                    <a:lnB w="0">
                      <a:miter lim="400000"/>
                    </a:lnB>
                  </a:tcPr>
                </a:tc>
                <a:tc>
                  <a:txBody>
                    <a:bodyPr/>
                    <a:lstStyle/>
                    <a:p>
                      <a:pPr defTabSz="914400"/>
                      <a:r>
                        <a:rPr sz="1300">
                          <a:solidFill>
                            <a:srgbClr val="929292"/>
                          </a:solidFill>
                          <a:latin typeface="Arial Narrow"/>
                          <a:ea typeface="Arial Narrow"/>
                          <a:cs typeface="Arial Narrow"/>
                          <a:sym typeface="Arial Narrow"/>
                        </a:rPr>
                        <a:t>0%</a:t>
                      </a:r>
                    </a:p>
                  </a:txBody>
                  <a:tcPr marL="17178" marR="17178" marT="17178" marB="17178" anchor="ctr" horzOverflow="overflow">
                    <a:lnL w="0">
                      <a:miter lim="400000"/>
                    </a:lnL>
                    <a:lnR w="0">
                      <a:miter lim="400000"/>
                    </a:lnR>
                    <a:lnT w="0">
                      <a:miter lim="400000"/>
                    </a:lnT>
                    <a:lnB w="0">
                      <a:miter lim="400000"/>
                    </a:lnB>
                  </a:tcPr>
                </a:tc>
                <a:tc>
                  <a:txBody>
                    <a:bodyPr/>
                    <a:lstStyle/>
                    <a:p>
                      <a:pPr defTabSz="914400"/>
                      <a:r>
                        <a:rPr sz="1300">
                          <a:solidFill>
                            <a:srgbClr val="929292"/>
                          </a:solidFill>
                          <a:latin typeface="Arial Narrow"/>
                          <a:ea typeface="Arial Narrow"/>
                          <a:cs typeface="Arial Narrow"/>
                          <a:sym typeface="Arial Narrow"/>
                        </a:rPr>
                        <a:t>0%</a:t>
                      </a:r>
                    </a:p>
                  </a:txBody>
                  <a:tcPr marL="17178" marR="17178" marT="17178" marB="17178" anchor="ctr" horzOverflow="overflow">
                    <a:lnL w="0">
                      <a:miter lim="400000"/>
                    </a:lnL>
                    <a:lnR w="0">
                      <a:miter lim="400000"/>
                    </a:lnR>
                    <a:lnT w="0">
                      <a:miter lim="400000"/>
                    </a:lnT>
                    <a:lnB w="0">
                      <a:miter lim="400000"/>
                    </a:lnB>
                  </a:tcPr>
                </a:tc>
                <a:tc>
                  <a:txBody>
                    <a:bodyPr/>
                    <a:lstStyle/>
                    <a:p>
                      <a:pPr defTabSz="914400"/>
                      <a:r>
                        <a:rPr sz="1300">
                          <a:solidFill>
                            <a:srgbClr val="929292"/>
                          </a:solidFill>
                          <a:latin typeface="Arial Narrow"/>
                          <a:ea typeface="Arial Narrow"/>
                          <a:cs typeface="Arial Narrow"/>
                          <a:sym typeface="Arial Narrow"/>
                        </a:rPr>
                        <a:t>0%</a:t>
                      </a:r>
                    </a:p>
                  </a:txBody>
                  <a:tcPr marL="17178" marR="17178" marT="17178" marB="17178" anchor="ctr" horzOverflow="overflow">
                    <a:lnL w="0">
                      <a:miter lim="400000"/>
                    </a:lnL>
                    <a:lnR w="0">
                      <a:miter lim="400000"/>
                    </a:lnR>
                    <a:lnT w="0">
                      <a:miter lim="400000"/>
                    </a:lnT>
                    <a:lnB w="0">
                      <a:miter lim="400000"/>
                    </a:lnB>
                  </a:tcPr>
                </a:tc>
                <a:tc>
                  <a:txBody>
                    <a:bodyPr/>
                    <a:lstStyle/>
                    <a:p>
                      <a:pPr defTabSz="914400"/>
                      <a:r>
                        <a:rPr sz="1300">
                          <a:solidFill>
                            <a:srgbClr val="929292"/>
                          </a:solidFill>
                          <a:latin typeface="Arial Narrow"/>
                          <a:ea typeface="Arial Narrow"/>
                          <a:cs typeface="Arial Narrow"/>
                          <a:sym typeface="Arial Narrow"/>
                        </a:rPr>
                        <a:t>0%</a:t>
                      </a:r>
                    </a:p>
                  </a:txBody>
                  <a:tcPr marL="17178" marR="17178" marT="17178" marB="17178" anchor="ctr" horzOverflow="overflow">
                    <a:lnL w="0">
                      <a:miter lim="400000"/>
                    </a:lnL>
                    <a:lnR w="0">
                      <a:miter lim="400000"/>
                    </a:lnR>
                    <a:lnT w="0">
                      <a:miter lim="400000"/>
                    </a:lnT>
                    <a:lnB w="0">
                      <a:miter lim="400000"/>
                    </a:lnB>
                  </a:tcPr>
                </a:tc>
                <a:tc>
                  <a:txBody>
                    <a:bodyPr/>
                    <a:lstStyle/>
                    <a:p>
                      <a:pPr defTabSz="914400"/>
                      <a:r>
                        <a:rPr sz="1300" b="0" i="0" u="none" strike="noStrike" cap="none" spc="0" baseline="0">
                          <a:solidFill>
                            <a:srgbClr val="100690"/>
                          </a:solidFill>
                          <a:uFillTx/>
                          <a:latin typeface="Arial Narrow"/>
                          <a:ea typeface="Arial Narrow"/>
                          <a:cs typeface="Arial Narrow"/>
                          <a:sym typeface="Arial Narrow"/>
                        </a:rPr>
                        <a:t>0%</a:t>
                      </a:r>
                    </a:p>
                  </a:txBody>
                  <a:tcPr marL="17178" marR="17178" marT="17178" marB="17178" anchor="ctr" horzOverflow="overflow">
                    <a:lnL w="0">
                      <a:miter lim="400000"/>
                    </a:lnL>
                    <a:lnR w="0">
                      <a:miter lim="400000"/>
                    </a:lnR>
                    <a:lnT w="0">
                      <a:miter lim="400000"/>
                    </a:lnT>
                    <a:lnB w="0">
                      <a:miter lim="400000"/>
                    </a:lnB>
                  </a:tcPr>
                </a:tc>
                <a:extLst>
                  <a:ext uri="{0D108BD9-81ED-4DB2-BD59-A6C34878D82A}">
                    <a16:rowId xmlns:a16="http://schemas.microsoft.com/office/drawing/2014/main" val="10004"/>
                  </a:ext>
                </a:extLst>
              </a:tr>
              <a:tr h="376738">
                <a:tc>
                  <a:txBody>
                    <a:bodyPr/>
                    <a:lstStyle/>
                    <a:p>
                      <a:pPr defTabSz="914400"/>
                      <a:r>
                        <a:rPr sz="1000">
                          <a:solidFill>
                            <a:srgbClr val="5E5E5E"/>
                          </a:solidFill>
                          <a:latin typeface="Arial Narrow"/>
                          <a:ea typeface="Arial Narrow"/>
                          <a:cs typeface="Arial Narrow"/>
                          <a:sym typeface="Arial Narrow"/>
                        </a:rPr>
                        <a:t>Lorem [5]</a:t>
                      </a:r>
                    </a:p>
                  </a:txBody>
                  <a:tcPr marL="17178" marR="17178" marT="17178" marB="17178" anchor="ctr" horzOverflow="overflow">
                    <a:lnL w="0">
                      <a:miter lim="400000"/>
                    </a:lnL>
                    <a:lnR w="0">
                      <a:miter lim="400000"/>
                    </a:lnR>
                    <a:lnT w="0">
                      <a:miter lim="400000"/>
                    </a:lnT>
                    <a:lnB w="0">
                      <a:miter lim="400000"/>
                    </a:lnB>
                  </a:tcPr>
                </a:tc>
                <a:tc>
                  <a:txBody>
                    <a:bodyPr/>
                    <a:lstStyle/>
                    <a:p>
                      <a:pPr defTabSz="914400"/>
                      <a:r>
                        <a:rPr sz="1300">
                          <a:solidFill>
                            <a:srgbClr val="929292"/>
                          </a:solidFill>
                          <a:latin typeface="Arial Narrow"/>
                          <a:ea typeface="Arial Narrow"/>
                          <a:cs typeface="Arial Narrow"/>
                          <a:sym typeface="Arial Narrow"/>
                        </a:rPr>
                        <a:t>0%</a:t>
                      </a:r>
                    </a:p>
                  </a:txBody>
                  <a:tcPr marL="17178" marR="17178" marT="17178" marB="17178" anchor="ctr" horzOverflow="overflow">
                    <a:lnL w="0">
                      <a:miter lim="400000"/>
                    </a:lnL>
                    <a:lnR w="0">
                      <a:miter lim="400000"/>
                    </a:lnR>
                    <a:lnT w="0">
                      <a:miter lim="400000"/>
                    </a:lnT>
                    <a:lnB w="0">
                      <a:miter lim="400000"/>
                    </a:lnB>
                  </a:tcPr>
                </a:tc>
                <a:tc>
                  <a:txBody>
                    <a:bodyPr/>
                    <a:lstStyle/>
                    <a:p>
                      <a:pPr defTabSz="914400"/>
                      <a:r>
                        <a:rPr sz="1300">
                          <a:solidFill>
                            <a:srgbClr val="929292"/>
                          </a:solidFill>
                          <a:latin typeface="Arial Narrow"/>
                          <a:ea typeface="Arial Narrow"/>
                          <a:cs typeface="Arial Narrow"/>
                          <a:sym typeface="Arial Narrow"/>
                        </a:rPr>
                        <a:t>0%</a:t>
                      </a:r>
                    </a:p>
                  </a:txBody>
                  <a:tcPr marL="17178" marR="17178" marT="17178" marB="17178" anchor="ctr" horzOverflow="overflow">
                    <a:lnL w="0">
                      <a:miter lim="400000"/>
                    </a:lnL>
                    <a:lnR w="0">
                      <a:miter lim="400000"/>
                    </a:lnR>
                    <a:lnT w="0">
                      <a:miter lim="400000"/>
                    </a:lnT>
                    <a:lnB w="0">
                      <a:miter lim="400000"/>
                    </a:lnB>
                  </a:tcPr>
                </a:tc>
                <a:tc>
                  <a:txBody>
                    <a:bodyPr/>
                    <a:lstStyle/>
                    <a:p>
                      <a:pPr defTabSz="914400"/>
                      <a:r>
                        <a:rPr sz="1300">
                          <a:solidFill>
                            <a:srgbClr val="929292"/>
                          </a:solidFill>
                          <a:latin typeface="Arial Narrow"/>
                          <a:ea typeface="Arial Narrow"/>
                          <a:cs typeface="Arial Narrow"/>
                          <a:sym typeface="Arial Narrow"/>
                        </a:rPr>
                        <a:t>0%</a:t>
                      </a:r>
                    </a:p>
                  </a:txBody>
                  <a:tcPr marL="17178" marR="17178" marT="17178" marB="17178" anchor="ctr" horzOverflow="overflow">
                    <a:lnL w="0">
                      <a:miter lim="400000"/>
                    </a:lnL>
                    <a:lnR w="0">
                      <a:miter lim="400000"/>
                    </a:lnR>
                    <a:lnT w="0">
                      <a:miter lim="400000"/>
                    </a:lnT>
                    <a:lnB w="0">
                      <a:miter lim="400000"/>
                    </a:lnB>
                  </a:tcPr>
                </a:tc>
                <a:tc>
                  <a:txBody>
                    <a:bodyPr/>
                    <a:lstStyle/>
                    <a:p>
                      <a:pPr defTabSz="914400"/>
                      <a:r>
                        <a:rPr sz="1300">
                          <a:solidFill>
                            <a:srgbClr val="929292"/>
                          </a:solidFill>
                          <a:latin typeface="Arial Narrow"/>
                          <a:ea typeface="Arial Narrow"/>
                          <a:cs typeface="Arial Narrow"/>
                          <a:sym typeface="Arial Narrow"/>
                        </a:rPr>
                        <a:t>0%</a:t>
                      </a:r>
                    </a:p>
                  </a:txBody>
                  <a:tcPr marL="17178" marR="17178" marT="17178" marB="17178" anchor="ctr" horzOverflow="overflow">
                    <a:lnL w="0">
                      <a:miter lim="400000"/>
                    </a:lnL>
                    <a:lnR w="0">
                      <a:miter lim="400000"/>
                    </a:lnR>
                    <a:lnT w="0">
                      <a:miter lim="400000"/>
                    </a:lnT>
                    <a:lnB w="0">
                      <a:miter lim="400000"/>
                    </a:lnB>
                  </a:tcPr>
                </a:tc>
                <a:tc>
                  <a:txBody>
                    <a:bodyPr/>
                    <a:lstStyle/>
                    <a:p>
                      <a:pPr defTabSz="914400"/>
                      <a:r>
                        <a:rPr sz="1300">
                          <a:solidFill>
                            <a:srgbClr val="929292"/>
                          </a:solidFill>
                          <a:latin typeface="Arial Narrow"/>
                          <a:ea typeface="Arial Narrow"/>
                          <a:cs typeface="Arial Narrow"/>
                          <a:sym typeface="Arial Narrow"/>
                        </a:rPr>
                        <a:t>0%</a:t>
                      </a:r>
                    </a:p>
                  </a:txBody>
                  <a:tcPr marL="17178" marR="17178" marT="17178" marB="17178" anchor="ctr" horzOverflow="overflow">
                    <a:lnL w="0">
                      <a:miter lim="400000"/>
                    </a:lnL>
                    <a:lnR w="0">
                      <a:miter lim="400000"/>
                    </a:lnR>
                    <a:lnT w="0">
                      <a:miter lim="400000"/>
                    </a:lnT>
                    <a:lnB w="0">
                      <a:miter lim="400000"/>
                    </a:lnB>
                  </a:tcPr>
                </a:tc>
                <a:tc>
                  <a:txBody>
                    <a:bodyPr/>
                    <a:lstStyle/>
                    <a:p>
                      <a:pPr marL="0" marR="0" indent="0" algn="ctr" defTabSz="914400" rtl="0" eaLnBrk="1" latinLnBrk="0" hangingPunct="1">
                        <a:lnSpc>
                          <a:spcPct val="100000"/>
                        </a:lnSpc>
                        <a:spcBef>
                          <a:spcPts val="0"/>
                        </a:spcBef>
                        <a:spcAft>
                          <a:spcPts val="0"/>
                        </a:spcAft>
                        <a:buClrTx/>
                        <a:buSzTx/>
                        <a:buFontTx/>
                        <a:buNone/>
                        <a:tabLst/>
                      </a:pPr>
                      <a:r>
                        <a:rPr sz="1300" b="0" i="0" u="none" strike="noStrike" cap="none" spc="0" baseline="0">
                          <a:solidFill>
                            <a:srgbClr val="100690"/>
                          </a:solidFill>
                          <a:uFillTx/>
                          <a:latin typeface="Arial Narrow"/>
                          <a:ea typeface="Arial Narrow"/>
                          <a:cs typeface="Arial Narrow"/>
                          <a:sym typeface="Arial Narrow"/>
                        </a:rPr>
                        <a:t>0%</a:t>
                      </a:r>
                    </a:p>
                  </a:txBody>
                  <a:tcPr marL="17178" marR="17178" marT="17178" marB="17178" anchor="ctr" horzOverflow="overflow">
                    <a:lnL w="0">
                      <a:miter lim="400000"/>
                    </a:lnL>
                    <a:lnR w="0">
                      <a:miter lim="400000"/>
                    </a:lnR>
                    <a:lnT w="0">
                      <a:miter lim="400000"/>
                    </a:lnT>
                    <a:lnB w="0">
                      <a:miter lim="400000"/>
                    </a:lnB>
                  </a:tcPr>
                </a:tc>
                <a:extLst>
                  <a:ext uri="{0D108BD9-81ED-4DB2-BD59-A6C34878D82A}">
                    <a16:rowId xmlns:a16="http://schemas.microsoft.com/office/drawing/2014/main" val="10005"/>
                  </a:ext>
                </a:extLst>
              </a:tr>
              <a:tr h="376738">
                <a:tc>
                  <a:txBody>
                    <a:bodyPr/>
                    <a:lstStyle/>
                    <a:p>
                      <a:pPr defTabSz="914400"/>
                      <a:r>
                        <a:rPr sz="1000">
                          <a:solidFill>
                            <a:srgbClr val="5E5E5E"/>
                          </a:solidFill>
                          <a:latin typeface="Arial Narrow"/>
                          <a:ea typeface="Arial Narrow"/>
                          <a:cs typeface="Arial Narrow"/>
                          <a:sym typeface="Arial Narrow"/>
                        </a:rPr>
                        <a:t>Lorem [6]</a:t>
                      </a:r>
                    </a:p>
                  </a:txBody>
                  <a:tcPr marL="17178" marR="17178" marT="17178" marB="17178" anchor="ctr" horzOverflow="overflow">
                    <a:lnL w="0">
                      <a:miter lim="400000"/>
                    </a:lnL>
                    <a:lnR w="0">
                      <a:miter lim="400000"/>
                    </a:lnR>
                    <a:lnT w="0">
                      <a:miter lim="400000"/>
                    </a:lnT>
                    <a:lnB w="0">
                      <a:miter lim="400000"/>
                    </a:lnB>
                  </a:tcPr>
                </a:tc>
                <a:tc>
                  <a:txBody>
                    <a:bodyPr/>
                    <a:lstStyle/>
                    <a:p>
                      <a:pPr defTabSz="914400"/>
                      <a:r>
                        <a:rPr sz="1300">
                          <a:solidFill>
                            <a:srgbClr val="929292"/>
                          </a:solidFill>
                          <a:latin typeface="Arial Narrow"/>
                          <a:ea typeface="Arial Narrow"/>
                          <a:cs typeface="Arial Narrow"/>
                          <a:sym typeface="Arial Narrow"/>
                        </a:rPr>
                        <a:t>0%</a:t>
                      </a:r>
                    </a:p>
                  </a:txBody>
                  <a:tcPr marL="17178" marR="17178" marT="17178" marB="17178" anchor="ctr" horzOverflow="overflow">
                    <a:lnL w="0">
                      <a:miter lim="400000"/>
                    </a:lnL>
                    <a:lnR w="0">
                      <a:miter lim="400000"/>
                    </a:lnR>
                    <a:lnT w="0">
                      <a:miter lim="400000"/>
                    </a:lnT>
                    <a:lnB w="0">
                      <a:miter lim="400000"/>
                    </a:lnB>
                  </a:tcPr>
                </a:tc>
                <a:tc>
                  <a:txBody>
                    <a:bodyPr/>
                    <a:lstStyle/>
                    <a:p>
                      <a:pPr defTabSz="914400"/>
                      <a:r>
                        <a:rPr sz="1300">
                          <a:solidFill>
                            <a:srgbClr val="929292"/>
                          </a:solidFill>
                          <a:latin typeface="Arial Narrow"/>
                          <a:ea typeface="Arial Narrow"/>
                          <a:cs typeface="Arial Narrow"/>
                          <a:sym typeface="Arial Narrow"/>
                        </a:rPr>
                        <a:t>0%</a:t>
                      </a:r>
                    </a:p>
                  </a:txBody>
                  <a:tcPr marL="17178" marR="17178" marT="17178" marB="17178" anchor="ctr" horzOverflow="overflow">
                    <a:lnL w="0">
                      <a:miter lim="400000"/>
                    </a:lnL>
                    <a:lnR w="0">
                      <a:miter lim="400000"/>
                    </a:lnR>
                    <a:lnT w="0">
                      <a:miter lim="400000"/>
                    </a:lnT>
                    <a:lnB w="0">
                      <a:miter lim="400000"/>
                    </a:lnB>
                  </a:tcPr>
                </a:tc>
                <a:tc>
                  <a:txBody>
                    <a:bodyPr/>
                    <a:lstStyle/>
                    <a:p>
                      <a:pPr defTabSz="914400"/>
                      <a:r>
                        <a:rPr sz="1300">
                          <a:solidFill>
                            <a:srgbClr val="929292"/>
                          </a:solidFill>
                          <a:latin typeface="Arial Narrow"/>
                          <a:ea typeface="Arial Narrow"/>
                          <a:cs typeface="Arial Narrow"/>
                          <a:sym typeface="Arial Narrow"/>
                        </a:rPr>
                        <a:t>0%</a:t>
                      </a:r>
                    </a:p>
                  </a:txBody>
                  <a:tcPr marL="17178" marR="17178" marT="17178" marB="17178" anchor="ctr" horzOverflow="overflow">
                    <a:lnL w="0">
                      <a:miter lim="400000"/>
                    </a:lnL>
                    <a:lnR w="0">
                      <a:miter lim="400000"/>
                    </a:lnR>
                    <a:lnT w="0">
                      <a:miter lim="400000"/>
                    </a:lnT>
                    <a:lnB w="0">
                      <a:miter lim="400000"/>
                    </a:lnB>
                  </a:tcPr>
                </a:tc>
                <a:tc>
                  <a:txBody>
                    <a:bodyPr/>
                    <a:lstStyle/>
                    <a:p>
                      <a:pPr defTabSz="914400"/>
                      <a:r>
                        <a:rPr sz="1300">
                          <a:solidFill>
                            <a:srgbClr val="929292"/>
                          </a:solidFill>
                          <a:latin typeface="Arial Narrow"/>
                          <a:ea typeface="Arial Narrow"/>
                          <a:cs typeface="Arial Narrow"/>
                          <a:sym typeface="Arial Narrow"/>
                        </a:rPr>
                        <a:t>0%</a:t>
                      </a:r>
                    </a:p>
                  </a:txBody>
                  <a:tcPr marL="17178" marR="17178" marT="17178" marB="17178" anchor="ctr" horzOverflow="overflow">
                    <a:lnL w="0">
                      <a:miter lim="400000"/>
                    </a:lnL>
                    <a:lnR w="0">
                      <a:miter lim="400000"/>
                    </a:lnR>
                    <a:lnT w="0">
                      <a:miter lim="400000"/>
                    </a:lnT>
                    <a:lnB w="0">
                      <a:miter lim="400000"/>
                    </a:lnB>
                  </a:tcPr>
                </a:tc>
                <a:tc>
                  <a:txBody>
                    <a:bodyPr/>
                    <a:lstStyle/>
                    <a:p>
                      <a:pPr defTabSz="914400"/>
                      <a:r>
                        <a:rPr sz="1300">
                          <a:solidFill>
                            <a:srgbClr val="929292"/>
                          </a:solidFill>
                          <a:latin typeface="Arial Narrow"/>
                          <a:ea typeface="Arial Narrow"/>
                          <a:cs typeface="Arial Narrow"/>
                          <a:sym typeface="Arial Narrow"/>
                        </a:rPr>
                        <a:t>0%</a:t>
                      </a:r>
                    </a:p>
                  </a:txBody>
                  <a:tcPr marL="17178" marR="17178" marT="17178" marB="17178" anchor="ctr" horzOverflow="overflow">
                    <a:lnL w="0">
                      <a:miter lim="400000"/>
                    </a:lnL>
                    <a:lnR w="0">
                      <a:miter lim="400000"/>
                    </a:lnR>
                    <a:lnT w="0">
                      <a:miter lim="400000"/>
                    </a:lnT>
                    <a:lnB w="0">
                      <a:miter lim="400000"/>
                    </a:lnB>
                  </a:tcPr>
                </a:tc>
                <a:tc>
                  <a:txBody>
                    <a:bodyPr/>
                    <a:lstStyle/>
                    <a:p>
                      <a:pPr marL="0" marR="0" indent="0" algn="ctr" defTabSz="914400" rtl="0" eaLnBrk="1" latinLnBrk="0" hangingPunct="1">
                        <a:lnSpc>
                          <a:spcPct val="100000"/>
                        </a:lnSpc>
                        <a:spcBef>
                          <a:spcPts val="0"/>
                        </a:spcBef>
                        <a:spcAft>
                          <a:spcPts val="0"/>
                        </a:spcAft>
                        <a:buClrTx/>
                        <a:buSzTx/>
                        <a:buFontTx/>
                        <a:buNone/>
                        <a:tabLst/>
                      </a:pPr>
                      <a:r>
                        <a:rPr sz="1300" b="0" i="0" u="none" strike="noStrike" cap="none" spc="0" baseline="0">
                          <a:solidFill>
                            <a:srgbClr val="100690"/>
                          </a:solidFill>
                          <a:uFillTx/>
                          <a:latin typeface="Arial Narrow"/>
                          <a:ea typeface="Arial Narrow"/>
                          <a:cs typeface="Arial Narrow"/>
                          <a:sym typeface="Arial Narrow"/>
                        </a:rPr>
                        <a:t>0%</a:t>
                      </a:r>
                    </a:p>
                  </a:txBody>
                  <a:tcPr marL="17178" marR="17178" marT="17178" marB="17178" anchor="ctr" horzOverflow="overflow">
                    <a:lnL w="0">
                      <a:miter lim="400000"/>
                    </a:lnL>
                    <a:lnR w="0">
                      <a:miter lim="400000"/>
                    </a:lnR>
                    <a:lnT w="0">
                      <a:miter lim="400000"/>
                    </a:lnT>
                    <a:lnB w="0">
                      <a:miter lim="400000"/>
                    </a:lnB>
                  </a:tcPr>
                </a:tc>
                <a:extLst>
                  <a:ext uri="{0D108BD9-81ED-4DB2-BD59-A6C34878D82A}">
                    <a16:rowId xmlns:a16="http://schemas.microsoft.com/office/drawing/2014/main" val="10006"/>
                  </a:ext>
                </a:extLst>
              </a:tr>
              <a:tr h="376738">
                <a:tc>
                  <a:txBody>
                    <a:bodyPr/>
                    <a:lstStyle/>
                    <a:p>
                      <a:pPr defTabSz="914400"/>
                      <a:r>
                        <a:rPr sz="1000">
                          <a:solidFill>
                            <a:srgbClr val="5E5E5E"/>
                          </a:solidFill>
                          <a:latin typeface="Arial Narrow"/>
                          <a:ea typeface="Arial Narrow"/>
                          <a:cs typeface="Arial Narrow"/>
                          <a:sym typeface="Arial Narrow"/>
                        </a:rPr>
                        <a:t>Lorem [7]</a:t>
                      </a:r>
                    </a:p>
                  </a:txBody>
                  <a:tcPr marL="17178" marR="17178" marT="17178" marB="17178" anchor="ctr" horzOverflow="overflow">
                    <a:lnL w="0">
                      <a:miter lim="400000"/>
                    </a:lnL>
                    <a:lnR w="0">
                      <a:miter lim="400000"/>
                    </a:lnR>
                    <a:lnT w="0">
                      <a:miter lim="400000"/>
                    </a:lnT>
                    <a:lnB w="0">
                      <a:miter lim="400000"/>
                    </a:lnB>
                  </a:tcPr>
                </a:tc>
                <a:tc>
                  <a:txBody>
                    <a:bodyPr/>
                    <a:lstStyle/>
                    <a:p>
                      <a:pPr defTabSz="914400"/>
                      <a:r>
                        <a:rPr sz="1300">
                          <a:solidFill>
                            <a:srgbClr val="929292"/>
                          </a:solidFill>
                          <a:latin typeface="Arial Narrow"/>
                          <a:ea typeface="Arial Narrow"/>
                          <a:cs typeface="Arial Narrow"/>
                          <a:sym typeface="Arial Narrow"/>
                        </a:rPr>
                        <a:t>0%</a:t>
                      </a:r>
                    </a:p>
                  </a:txBody>
                  <a:tcPr marL="17178" marR="17178" marT="17178" marB="17178" anchor="ctr" horzOverflow="overflow">
                    <a:lnL w="0">
                      <a:miter lim="400000"/>
                    </a:lnL>
                    <a:lnR w="0">
                      <a:miter lim="400000"/>
                    </a:lnR>
                    <a:lnT w="0">
                      <a:miter lim="400000"/>
                    </a:lnT>
                    <a:lnB w="0">
                      <a:miter lim="400000"/>
                    </a:lnB>
                  </a:tcPr>
                </a:tc>
                <a:tc>
                  <a:txBody>
                    <a:bodyPr/>
                    <a:lstStyle/>
                    <a:p>
                      <a:pPr defTabSz="914400"/>
                      <a:r>
                        <a:rPr sz="1300">
                          <a:solidFill>
                            <a:srgbClr val="929292"/>
                          </a:solidFill>
                          <a:latin typeface="Arial Narrow"/>
                          <a:ea typeface="Arial Narrow"/>
                          <a:cs typeface="Arial Narrow"/>
                          <a:sym typeface="Arial Narrow"/>
                        </a:rPr>
                        <a:t>0%</a:t>
                      </a:r>
                    </a:p>
                  </a:txBody>
                  <a:tcPr marL="17178" marR="17178" marT="17178" marB="17178" anchor="ctr" horzOverflow="overflow">
                    <a:lnL w="0">
                      <a:miter lim="400000"/>
                    </a:lnL>
                    <a:lnR w="0">
                      <a:miter lim="400000"/>
                    </a:lnR>
                    <a:lnT w="0">
                      <a:miter lim="400000"/>
                    </a:lnT>
                    <a:lnB w="0">
                      <a:miter lim="400000"/>
                    </a:lnB>
                  </a:tcPr>
                </a:tc>
                <a:tc>
                  <a:txBody>
                    <a:bodyPr/>
                    <a:lstStyle/>
                    <a:p>
                      <a:pPr defTabSz="914400"/>
                      <a:r>
                        <a:rPr sz="1300">
                          <a:solidFill>
                            <a:srgbClr val="929292"/>
                          </a:solidFill>
                          <a:latin typeface="Arial Narrow"/>
                          <a:ea typeface="Arial Narrow"/>
                          <a:cs typeface="Arial Narrow"/>
                          <a:sym typeface="Arial Narrow"/>
                        </a:rPr>
                        <a:t>0%</a:t>
                      </a:r>
                    </a:p>
                  </a:txBody>
                  <a:tcPr marL="17178" marR="17178" marT="17178" marB="17178" anchor="ctr" horzOverflow="overflow">
                    <a:lnL w="0">
                      <a:miter lim="400000"/>
                    </a:lnL>
                    <a:lnR w="0">
                      <a:miter lim="400000"/>
                    </a:lnR>
                    <a:lnT w="0">
                      <a:miter lim="400000"/>
                    </a:lnT>
                    <a:lnB w="0">
                      <a:miter lim="400000"/>
                    </a:lnB>
                  </a:tcPr>
                </a:tc>
                <a:tc>
                  <a:txBody>
                    <a:bodyPr/>
                    <a:lstStyle/>
                    <a:p>
                      <a:pPr defTabSz="914400"/>
                      <a:r>
                        <a:rPr sz="1300">
                          <a:solidFill>
                            <a:srgbClr val="929292"/>
                          </a:solidFill>
                          <a:latin typeface="Arial Narrow"/>
                          <a:ea typeface="Arial Narrow"/>
                          <a:cs typeface="Arial Narrow"/>
                          <a:sym typeface="Arial Narrow"/>
                        </a:rPr>
                        <a:t>0%</a:t>
                      </a:r>
                    </a:p>
                  </a:txBody>
                  <a:tcPr marL="17178" marR="17178" marT="17178" marB="17178" anchor="ctr" horzOverflow="overflow">
                    <a:lnL w="0">
                      <a:miter lim="400000"/>
                    </a:lnL>
                    <a:lnR w="0">
                      <a:miter lim="400000"/>
                    </a:lnR>
                    <a:lnT w="0">
                      <a:miter lim="400000"/>
                    </a:lnT>
                    <a:lnB w="0">
                      <a:miter lim="400000"/>
                    </a:lnB>
                  </a:tcPr>
                </a:tc>
                <a:tc>
                  <a:txBody>
                    <a:bodyPr/>
                    <a:lstStyle/>
                    <a:p>
                      <a:pPr defTabSz="914400"/>
                      <a:r>
                        <a:rPr sz="1300">
                          <a:solidFill>
                            <a:srgbClr val="929292"/>
                          </a:solidFill>
                          <a:latin typeface="Arial Narrow"/>
                          <a:ea typeface="Arial Narrow"/>
                          <a:cs typeface="Arial Narrow"/>
                          <a:sym typeface="Arial Narrow"/>
                        </a:rPr>
                        <a:t>0%</a:t>
                      </a:r>
                    </a:p>
                  </a:txBody>
                  <a:tcPr marL="17178" marR="17178" marT="17178" marB="17178" anchor="ctr" horzOverflow="overflow">
                    <a:lnL w="0">
                      <a:miter lim="400000"/>
                    </a:lnL>
                    <a:lnR w="0">
                      <a:miter lim="400000"/>
                    </a:lnR>
                    <a:lnT w="0">
                      <a:miter lim="400000"/>
                    </a:lnT>
                    <a:lnB w="0">
                      <a:miter lim="400000"/>
                    </a:lnB>
                  </a:tcPr>
                </a:tc>
                <a:tc>
                  <a:txBody>
                    <a:bodyPr/>
                    <a:lstStyle/>
                    <a:p>
                      <a:pPr marL="0" marR="0" indent="0" algn="ctr" defTabSz="914400" rtl="0" eaLnBrk="1" latinLnBrk="0" hangingPunct="1">
                        <a:lnSpc>
                          <a:spcPct val="100000"/>
                        </a:lnSpc>
                        <a:spcBef>
                          <a:spcPts val="0"/>
                        </a:spcBef>
                        <a:spcAft>
                          <a:spcPts val="0"/>
                        </a:spcAft>
                        <a:buClrTx/>
                        <a:buSzTx/>
                        <a:buFontTx/>
                        <a:buNone/>
                        <a:tabLst/>
                      </a:pPr>
                      <a:r>
                        <a:rPr sz="1300" b="0" i="0" u="none" strike="noStrike" cap="none" spc="0" baseline="0">
                          <a:solidFill>
                            <a:srgbClr val="100690"/>
                          </a:solidFill>
                          <a:uFillTx/>
                          <a:latin typeface="Arial Narrow"/>
                          <a:ea typeface="Arial Narrow"/>
                          <a:cs typeface="Arial Narrow"/>
                          <a:sym typeface="Arial Narrow"/>
                        </a:rPr>
                        <a:t>0%</a:t>
                      </a:r>
                    </a:p>
                  </a:txBody>
                  <a:tcPr marL="17178" marR="17178" marT="17178" marB="17178" anchor="ctr" horzOverflow="overflow">
                    <a:lnL w="0">
                      <a:miter lim="400000"/>
                    </a:lnL>
                    <a:lnR w="0">
                      <a:miter lim="400000"/>
                    </a:lnR>
                    <a:lnT w="0">
                      <a:miter lim="400000"/>
                    </a:lnT>
                    <a:lnB w="0">
                      <a:miter lim="400000"/>
                    </a:lnB>
                  </a:tcPr>
                </a:tc>
                <a:extLst>
                  <a:ext uri="{0D108BD9-81ED-4DB2-BD59-A6C34878D82A}">
                    <a16:rowId xmlns:a16="http://schemas.microsoft.com/office/drawing/2014/main" val="10007"/>
                  </a:ext>
                </a:extLst>
              </a:tr>
            </a:tbl>
          </a:graphicData>
        </a:graphic>
      </p:graphicFrame>
      <p:sp>
        <p:nvSpPr>
          <p:cNvPr id="6" name="Lorem ipsum dolor sit amet, consectetur adipiscing elit, sed do eiusmod tempor incididunt ut labore et dolore magna aliqua.">
            <a:extLst>
              <a:ext uri="{FF2B5EF4-FFF2-40B4-BE49-F238E27FC236}">
                <a16:creationId xmlns:a16="http://schemas.microsoft.com/office/drawing/2014/main" id="{0B4490B4-2E86-13F3-88AB-2D232A3A36A1}"/>
              </a:ext>
            </a:extLst>
          </p:cNvPr>
          <p:cNvSpPr txBox="1"/>
          <p:nvPr userDrawn="1"/>
        </p:nvSpPr>
        <p:spPr>
          <a:xfrm>
            <a:off x="996880" y="4394852"/>
            <a:ext cx="2164744" cy="236860"/>
          </a:xfrm>
          <a:prstGeom prst="rect">
            <a:avLst/>
          </a:prstGeom>
          <a:ln w="12700">
            <a:miter lim="400000"/>
          </a:ln>
          <a:extLst>
            <a:ext uri="{C572A759-6A51-4108-AA02-DFA0A04FC94B}">
              <ma14:wrappingTextBoxFlag xmlns="" xmlns:ma14="http://schemas.microsoft.com/office/mac/drawingml/2011/main" val="1"/>
            </a:ext>
          </a:extLst>
        </p:spPr>
        <p:txBody>
          <a:bodyPr lIns="19050" tIns="19050" rIns="19050" bIns="19050">
            <a:spAutoFit/>
          </a:bodyPr>
          <a:lstStyle>
            <a:lvl1pPr>
              <a:lnSpc>
                <a:spcPct val="120000"/>
              </a:lnSpc>
              <a:defRPr sz="1500" i="1">
                <a:solidFill>
                  <a:srgbClr val="808080"/>
                </a:solidFill>
                <a:latin typeface="Arial"/>
                <a:ea typeface="Arial"/>
                <a:cs typeface="Arial"/>
                <a:sym typeface="Arial"/>
              </a:defRPr>
            </a:lvl1pPr>
          </a:lstStyle>
          <a:p>
            <a:r>
              <a:rPr sz="563"/>
              <a:t>Lorem ipsum dolor sit </a:t>
            </a:r>
            <a:r>
              <a:rPr sz="563" err="1"/>
              <a:t>amet</a:t>
            </a:r>
            <a:r>
              <a:rPr sz="563"/>
              <a:t>, </a:t>
            </a:r>
            <a:r>
              <a:rPr sz="563" err="1"/>
              <a:t>consectetur</a:t>
            </a:r>
            <a:r>
              <a:rPr sz="563"/>
              <a:t> </a:t>
            </a:r>
            <a:r>
              <a:rPr sz="563" err="1"/>
              <a:t>adipiscing</a:t>
            </a:r>
            <a:r>
              <a:rPr sz="563"/>
              <a:t> </a:t>
            </a:r>
            <a:r>
              <a:rPr sz="563" err="1"/>
              <a:t>elit</a:t>
            </a:r>
            <a:r>
              <a:rPr sz="563"/>
              <a:t>, sed do </a:t>
            </a:r>
            <a:r>
              <a:rPr sz="563" err="1"/>
              <a:t>eiusmod</a:t>
            </a:r>
            <a:r>
              <a:rPr sz="563"/>
              <a:t> </a:t>
            </a:r>
            <a:r>
              <a:rPr sz="563" err="1"/>
              <a:t>tempor</a:t>
            </a:r>
            <a:r>
              <a:rPr sz="563"/>
              <a:t> </a:t>
            </a:r>
            <a:r>
              <a:rPr sz="563" err="1"/>
              <a:t>incididunt</a:t>
            </a:r>
            <a:r>
              <a:rPr sz="563"/>
              <a:t> </a:t>
            </a:r>
            <a:r>
              <a:rPr sz="563" err="1"/>
              <a:t>ut</a:t>
            </a:r>
            <a:r>
              <a:rPr sz="563"/>
              <a:t> labore et dolore magna </a:t>
            </a:r>
            <a:r>
              <a:rPr sz="563" err="1"/>
              <a:t>aliqua</a:t>
            </a:r>
            <a:r>
              <a:rPr sz="563"/>
              <a:t>.</a:t>
            </a:r>
          </a:p>
        </p:txBody>
      </p:sp>
      <p:sp>
        <p:nvSpPr>
          <p:cNvPr id="3" name="Espaço Reservado para Texto 2">
            <a:extLst>
              <a:ext uri="{FF2B5EF4-FFF2-40B4-BE49-F238E27FC236}">
                <a16:creationId xmlns:a16="http://schemas.microsoft.com/office/drawing/2014/main" id="{77CF1544-FD51-7438-B004-5C1C1F45243C}"/>
              </a:ext>
            </a:extLst>
          </p:cNvPr>
          <p:cNvSpPr>
            <a:spLocks noGrp="1"/>
          </p:cNvSpPr>
          <p:nvPr>
            <p:ph type="body" sz="quarter" idx="10" hasCustomPrompt="1"/>
          </p:nvPr>
        </p:nvSpPr>
        <p:spPr>
          <a:xfrm>
            <a:off x="583406" y="590844"/>
            <a:ext cx="7977188" cy="432002"/>
          </a:xfrm>
          <a:prstGeom prst="rect">
            <a:avLst/>
          </a:prstGeom>
        </p:spPr>
        <p:txBody>
          <a:bodyPr/>
          <a:lstStyle>
            <a:lvl1pPr marL="0" marR="0" indent="0" algn="l" defTabSz="914377" rtl="0" fontAlgn="auto" latinLnBrk="0" hangingPunct="0">
              <a:lnSpc>
                <a:spcPct val="90000"/>
              </a:lnSpc>
              <a:spcBef>
                <a:spcPts val="1688"/>
              </a:spcBef>
              <a:spcAft>
                <a:spcPts val="0"/>
              </a:spcAft>
              <a:buClrTx/>
              <a:buSzTx/>
              <a:buFontTx/>
              <a:buNone/>
              <a:tabLst/>
              <a:defRPr kumimoji="0" lang="pt-BR" sz="3200" b="1" i="0" u="none" strike="noStrike" cap="all" spc="0" normalizeH="0" baseline="0" dirty="0" smtClean="0">
                <a:ln>
                  <a:noFill/>
                </a:ln>
                <a:solidFill>
                  <a:srgbClr val="100690"/>
                </a:solidFill>
                <a:effectLst/>
                <a:uFillTx/>
                <a:latin typeface="Arial Narrow"/>
                <a:ea typeface="Arial Narrow"/>
                <a:cs typeface="Arial Narrow"/>
                <a:sym typeface="Helvetica Neue"/>
              </a:defRPr>
            </a:lvl1pPr>
          </a:lstStyle>
          <a:p>
            <a:pPr lvl="0"/>
            <a:r>
              <a:rPr lang="en-US" dirty="0"/>
              <a:t>Example of a title on a line</a:t>
            </a:r>
          </a:p>
          <a:p>
            <a:pPr lvl="0"/>
            <a:endParaRPr lang="pt-BR" dirty="0"/>
          </a:p>
        </p:txBody>
      </p:sp>
      <p:sp>
        <p:nvSpPr>
          <p:cNvPr id="7" name="Espaço Reservado para Texto 4">
            <a:extLst>
              <a:ext uri="{FF2B5EF4-FFF2-40B4-BE49-F238E27FC236}">
                <a16:creationId xmlns:a16="http://schemas.microsoft.com/office/drawing/2014/main" id="{77937E8D-ED0F-D8AB-E72B-A54B7A0868C5}"/>
              </a:ext>
            </a:extLst>
          </p:cNvPr>
          <p:cNvSpPr>
            <a:spLocks noGrp="1"/>
          </p:cNvSpPr>
          <p:nvPr>
            <p:ph type="body" sz="quarter" idx="11" hasCustomPrompt="1"/>
          </p:nvPr>
        </p:nvSpPr>
        <p:spPr>
          <a:xfrm>
            <a:off x="580075" y="1011698"/>
            <a:ext cx="2462212" cy="301625"/>
          </a:xfrm>
          <a:prstGeom prst="rect">
            <a:avLst/>
          </a:prstGeom>
        </p:spPr>
        <p:txBody>
          <a:bodyPr/>
          <a:lstStyle>
            <a:lvl1pPr marL="0" indent="0">
              <a:buNone/>
              <a:defRPr kumimoji="0" lang="pt-BR" sz="1800" b="0" i="0" u="none" strike="noStrike" cap="none" spc="0" normalizeH="0" baseline="0" dirty="0" smtClean="0">
                <a:ln>
                  <a:noFill/>
                </a:ln>
                <a:solidFill>
                  <a:srgbClr val="005BAF"/>
                </a:solidFill>
                <a:effectLst/>
                <a:uFillTx/>
                <a:latin typeface="Arial" panose="020B0604020202020204" pitchFamily="34" charset="0"/>
                <a:ea typeface="Arial Narrow"/>
                <a:cs typeface="Arial" panose="020B0604020202020204" pitchFamily="34" charset="0"/>
                <a:sym typeface="Arial Narrow"/>
              </a:defRPr>
            </a:lvl1pPr>
          </a:lstStyle>
          <a:p>
            <a:pPr lvl="0"/>
            <a:r>
              <a:rPr lang="pt-BR" dirty="0"/>
              <a:t>Subtitle </a:t>
            </a:r>
            <a:r>
              <a:rPr lang="pt-BR" dirty="0" err="1"/>
              <a:t>example</a:t>
            </a:r>
            <a:endParaRPr lang="pt-BR" dirty="0"/>
          </a:p>
          <a:p>
            <a:pPr lvl="0"/>
            <a:endParaRPr lang="pt-BR" dirty="0"/>
          </a:p>
        </p:txBody>
      </p:sp>
    </p:spTree>
    <p:extLst>
      <p:ext uri="{BB962C8B-B14F-4D97-AF65-F5344CB8AC3E}">
        <p14:creationId xmlns:p14="http://schemas.microsoft.com/office/powerpoint/2010/main" val="1871938616"/>
      </p:ext>
    </p:extLst>
  </p:cSld>
  <p:clrMapOvr>
    <a:masterClrMapping/>
  </p:clrMapOvr>
</p:sldLayout>
</file>

<file path=ppt/slideLayouts/slideLayout52.xml><?xml version="1.0" encoding="utf-8"?>
<p:sldLayout xmlns:a="http://schemas.openxmlformats.org/drawingml/2006/main" xmlns:r="http://schemas.openxmlformats.org/officeDocument/2006/relationships" xmlns:p="http://schemas.openxmlformats.org/presentationml/2006/main" preserve="1" userDrawn="1">
  <p:cSld name="Layout Personalizado">
    <p:spTree>
      <p:nvGrpSpPr>
        <p:cNvPr id="1" name=""/>
        <p:cNvGrpSpPr/>
        <p:nvPr/>
      </p:nvGrpSpPr>
      <p:grpSpPr>
        <a:xfrm>
          <a:off x="0" y="0"/>
          <a:ext cx="0" cy="0"/>
          <a:chOff x="0" y="0"/>
          <a:chExt cx="0" cy="0"/>
        </a:xfrm>
      </p:grpSpPr>
      <p:sp>
        <p:nvSpPr>
          <p:cNvPr id="3" name="Luctus">
            <a:extLst>
              <a:ext uri="{FF2B5EF4-FFF2-40B4-BE49-F238E27FC236}">
                <a16:creationId xmlns:a16="http://schemas.microsoft.com/office/drawing/2014/main" id="{C3E9194B-8343-742F-E347-A39E29499A04}"/>
              </a:ext>
            </a:extLst>
          </p:cNvPr>
          <p:cNvSpPr txBox="1"/>
          <p:nvPr userDrawn="1"/>
        </p:nvSpPr>
        <p:spPr>
          <a:xfrm>
            <a:off x="5761945" y="1318844"/>
            <a:ext cx="808517" cy="272254"/>
          </a:xfrm>
          <a:prstGeom prst="rect">
            <a:avLst/>
          </a:prstGeom>
          <a:ln w="12700">
            <a:miter lim="400000"/>
          </a:ln>
          <a:extLst>
            <a:ext uri="{C572A759-6A51-4108-AA02-DFA0A04FC94B}">
              <ma14:wrappingTextBoxFlag xmlns="" xmlns:ma14="http://schemas.microsoft.com/office/mac/drawingml/2011/main" val="1"/>
            </a:ext>
          </a:extLst>
        </p:spPr>
        <p:txBody>
          <a:bodyPr lIns="19050" tIns="19050" rIns="19050" bIns="19050" anchor="ctr">
            <a:spAutoFit/>
          </a:bodyPr>
          <a:lstStyle>
            <a:lvl1pPr>
              <a:defRPr sz="4500" b="1">
                <a:solidFill>
                  <a:srgbClr val="1E4BDE"/>
                </a:solidFill>
                <a:latin typeface="Arial Narrow"/>
                <a:ea typeface="Arial Narrow"/>
                <a:cs typeface="Arial Narrow"/>
                <a:sym typeface="Arial Narrow"/>
              </a:defRPr>
            </a:lvl1pPr>
          </a:lstStyle>
          <a:p>
            <a:r>
              <a:rPr sz="1688" err="1">
                <a:solidFill>
                  <a:srgbClr val="005BAF"/>
                </a:solidFill>
              </a:rPr>
              <a:t>Luctus</a:t>
            </a:r>
            <a:endParaRPr sz="1688">
              <a:solidFill>
                <a:srgbClr val="005BAF"/>
              </a:solidFill>
            </a:endParaRPr>
          </a:p>
        </p:txBody>
      </p:sp>
      <p:sp>
        <p:nvSpPr>
          <p:cNvPr id="4" name="Lorem ipsum dolor sit amet, consectetur adipiscing elit.">
            <a:extLst>
              <a:ext uri="{FF2B5EF4-FFF2-40B4-BE49-F238E27FC236}">
                <a16:creationId xmlns:a16="http://schemas.microsoft.com/office/drawing/2014/main" id="{4DF440A4-F526-7E3E-E828-63CAF98D63D2}"/>
              </a:ext>
            </a:extLst>
          </p:cNvPr>
          <p:cNvSpPr txBox="1"/>
          <p:nvPr userDrawn="1"/>
        </p:nvSpPr>
        <p:spPr>
          <a:xfrm>
            <a:off x="5761945" y="1647001"/>
            <a:ext cx="1744379" cy="327141"/>
          </a:xfrm>
          <a:prstGeom prst="rect">
            <a:avLst/>
          </a:prstGeom>
          <a:ln w="12700">
            <a:miter lim="400000"/>
          </a:ln>
          <a:extLst>
            <a:ext uri="{C572A759-6A51-4108-AA02-DFA0A04FC94B}">
              <ma14:wrappingTextBoxFlag xmlns="" xmlns:ma14="http://schemas.microsoft.com/office/mac/drawingml/2011/main" val="1"/>
            </a:ext>
          </a:extLst>
        </p:spPr>
        <p:txBody>
          <a:bodyPr lIns="19050" tIns="19050" rIns="19050" bIns="19050" anchor="ctr">
            <a:spAutoFit/>
          </a:bodyPr>
          <a:lstStyle>
            <a:lvl1pPr defTabSz="457200">
              <a:lnSpc>
                <a:spcPts val="4600"/>
              </a:lnSpc>
              <a:spcBef>
                <a:spcPts val="0"/>
              </a:spcBef>
              <a:defRPr sz="2500">
                <a:solidFill>
                  <a:srgbClr val="061638"/>
                </a:solidFill>
                <a:latin typeface="Arial"/>
                <a:ea typeface="Arial"/>
                <a:cs typeface="Arial"/>
                <a:sym typeface="Arial"/>
              </a:defRPr>
            </a:lvl1pPr>
          </a:lstStyle>
          <a:p>
            <a:pPr>
              <a:lnSpc>
                <a:spcPct val="100000"/>
              </a:lnSpc>
            </a:pPr>
            <a:r>
              <a:rPr sz="938"/>
              <a:t>Lorem ipsum dolor sit </a:t>
            </a:r>
            <a:r>
              <a:rPr sz="938" err="1"/>
              <a:t>amet</a:t>
            </a:r>
            <a:r>
              <a:rPr sz="938"/>
              <a:t>, </a:t>
            </a:r>
            <a:r>
              <a:rPr sz="938" err="1"/>
              <a:t>consectetur</a:t>
            </a:r>
            <a:r>
              <a:rPr sz="938"/>
              <a:t> </a:t>
            </a:r>
            <a:r>
              <a:rPr sz="938" err="1"/>
              <a:t>adipiscing</a:t>
            </a:r>
            <a:r>
              <a:rPr sz="938"/>
              <a:t> </a:t>
            </a:r>
            <a:r>
              <a:rPr sz="938" err="1"/>
              <a:t>elit</a:t>
            </a:r>
            <a:r>
              <a:rPr sz="938"/>
              <a:t>.</a:t>
            </a:r>
          </a:p>
        </p:txBody>
      </p:sp>
      <p:sp>
        <p:nvSpPr>
          <p:cNvPr id="5" name="0">
            <a:extLst>
              <a:ext uri="{FF2B5EF4-FFF2-40B4-BE49-F238E27FC236}">
                <a16:creationId xmlns:a16="http://schemas.microsoft.com/office/drawing/2014/main" id="{AE49EA50-0442-CB0D-B3CD-CD07AEA0EFDF}"/>
              </a:ext>
            </a:extLst>
          </p:cNvPr>
          <p:cNvSpPr txBox="1"/>
          <p:nvPr userDrawn="1"/>
        </p:nvSpPr>
        <p:spPr>
          <a:xfrm>
            <a:off x="7613559" y="1382874"/>
            <a:ext cx="357544" cy="661720"/>
          </a:xfrm>
          <a:prstGeom prst="rect">
            <a:avLst/>
          </a:prstGeom>
          <a:ln w="12700">
            <a:miter lim="400000"/>
          </a:ln>
          <a:extLst>
            <a:ext uri="{C572A759-6A51-4108-AA02-DFA0A04FC94B}">
              <ma14:wrappingTextBoxFlag xmlns="" xmlns:ma14="http://schemas.microsoft.com/office/mac/drawingml/2011/main" val="1"/>
            </a:ext>
          </a:extLst>
        </p:spPr>
        <p:txBody>
          <a:bodyPr lIns="19050" tIns="19050" rIns="19050" bIns="19050" anchor="ctr">
            <a:spAutoFit/>
          </a:bodyPr>
          <a:lstStyle>
            <a:lvl1pPr>
              <a:defRPr sz="12000">
                <a:solidFill>
                  <a:srgbClr val="1E4BDE"/>
                </a:solidFill>
                <a:latin typeface="Arial"/>
                <a:ea typeface="Arial"/>
                <a:cs typeface="Arial"/>
                <a:sym typeface="Arial"/>
              </a:defRPr>
            </a:lvl1pPr>
          </a:lstStyle>
          <a:p>
            <a:r>
              <a:rPr sz="4500">
                <a:solidFill>
                  <a:srgbClr val="100690"/>
                </a:solidFill>
              </a:rPr>
              <a:t>0</a:t>
            </a:r>
          </a:p>
        </p:txBody>
      </p:sp>
      <p:sp>
        <p:nvSpPr>
          <p:cNvPr id="6" name=",00%">
            <a:extLst>
              <a:ext uri="{FF2B5EF4-FFF2-40B4-BE49-F238E27FC236}">
                <a16:creationId xmlns:a16="http://schemas.microsoft.com/office/drawing/2014/main" id="{BB5E5570-78A9-7915-C321-59D326427FF2}"/>
              </a:ext>
            </a:extLst>
          </p:cNvPr>
          <p:cNvSpPr txBox="1"/>
          <p:nvPr userDrawn="1"/>
        </p:nvSpPr>
        <p:spPr>
          <a:xfrm>
            <a:off x="7945819" y="1487592"/>
            <a:ext cx="953129" cy="318933"/>
          </a:xfrm>
          <a:prstGeom prst="rect">
            <a:avLst/>
          </a:prstGeom>
          <a:ln w="12700">
            <a:miter lim="400000"/>
          </a:ln>
          <a:extLst>
            <a:ext uri="{C572A759-6A51-4108-AA02-DFA0A04FC94B}">
              <ma14:wrappingTextBoxFlag xmlns="" xmlns:ma14="http://schemas.microsoft.com/office/mac/drawingml/2011/main" val="1"/>
            </a:ext>
          </a:extLst>
        </p:spPr>
        <p:txBody>
          <a:bodyPr lIns="19050" tIns="19050" rIns="19050" bIns="19050" anchor="ctr">
            <a:spAutoFit/>
          </a:bodyPr>
          <a:lstStyle>
            <a:lvl1pPr>
              <a:defRPr sz="5400">
                <a:solidFill>
                  <a:srgbClr val="1E4BDE"/>
                </a:solidFill>
                <a:latin typeface="Arial"/>
                <a:ea typeface="Arial"/>
                <a:cs typeface="Arial"/>
                <a:sym typeface="Arial"/>
              </a:defRPr>
            </a:lvl1pPr>
          </a:lstStyle>
          <a:p>
            <a:r>
              <a:rPr sz="2025">
                <a:solidFill>
                  <a:srgbClr val="100690"/>
                </a:solidFill>
              </a:rPr>
              <a:t>,00%</a:t>
            </a:r>
          </a:p>
        </p:txBody>
      </p:sp>
      <p:sp>
        <p:nvSpPr>
          <p:cNvPr id="7" name="Lorem ipsum dolor sit amet, consectetur adipiscing elit, sed do eiusmod tempor incididunt ut labore et dolore magna aliqua. Ut enim ad minim veniam, quis nostrud exercitation ullamco laboris nisi ut aliquip ex ea commodo consequat. Duis aute irure dolor ">
            <a:extLst>
              <a:ext uri="{FF2B5EF4-FFF2-40B4-BE49-F238E27FC236}">
                <a16:creationId xmlns:a16="http://schemas.microsoft.com/office/drawing/2014/main" id="{8E9961E3-684D-F707-0454-46C4CA92FAF9}"/>
              </a:ext>
            </a:extLst>
          </p:cNvPr>
          <p:cNvSpPr txBox="1"/>
          <p:nvPr userDrawn="1"/>
        </p:nvSpPr>
        <p:spPr>
          <a:xfrm>
            <a:off x="684524" y="1364847"/>
            <a:ext cx="2323767" cy="3361177"/>
          </a:xfrm>
          <a:prstGeom prst="rect">
            <a:avLst/>
          </a:prstGeom>
          <a:ln w="12700">
            <a:miter lim="400000"/>
          </a:ln>
          <a:extLst>
            <a:ext uri="{C572A759-6A51-4108-AA02-DFA0A04FC94B}">
              <ma14:wrappingTextBoxFlag xmlns="" xmlns:ma14="http://schemas.microsoft.com/office/mac/drawingml/2011/main" val="1"/>
            </a:ext>
          </a:extLst>
        </p:spPr>
        <p:txBody>
          <a:bodyPr wrap="square" lIns="19050" tIns="19050" rIns="19050" bIns="19050">
            <a:spAutoFit/>
          </a:bodyPr>
          <a:lstStyle/>
          <a:p>
            <a:pPr>
              <a:lnSpc>
                <a:spcPct val="100000"/>
              </a:lnSpc>
              <a:defRPr sz="2500">
                <a:solidFill>
                  <a:srgbClr val="061636"/>
                </a:solidFill>
                <a:latin typeface="Arial"/>
                <a:ea typeface="Arial"/>
                <a:cs typeface="Arial"/>
                <a:sym typeface="Arial"/>
              </a:defRPr>
            </a:pPr>
            <a:r>
              <a:rPr sz="938">
                <a:solidFill>
                  <a:srgbClr val="80807F"/>
                </a:solidFill>
              </a:rPr>
              <a:t>Lorem ipsum dolor sit </a:t>
            </a:r>
            <a:r>
              <a:rPr sz="938" err="1">
                <a:solidFill>
                  <a:srgbClr val="80807F"/>
                </a:solidFill>
              </a:rPr>
              <a:t>amet</a:t>
            </a:r>
            <a:r>
              <a:rPr sz="938">
                <a:solidFill>
                  <a:srgbClr val="80807F"/>
                </a:solidFill>
              </a:rPr>
              <a:t>, </a:t>
            </a:r>
            <a:r>
              <a:rPr sz="938" err="1">
                <a:solidFill>
                  <a:srgbClr val="80807F"/>
                </a:solidFill>
              </a:rPr>
              <a:t>consectetur</a:t>
            </a:r>
            <a:r>
              <a:rPr sz="938">
                <a:solidFill>
                  <a:srgbClr val="80807F"/>
                </a:solidFill>
              </a:rPr>
              <a:t> </a:t>
            </a:r>
            <a:r>
              <a:rPr sz="938" err="1">
                <a:solidFill>
                  <a:srgbClr val="80807F"/>
                </a:solidFill>
              </a:rPr>
              <a:t>adipiscing</a:t>
            </a:r>
            <a:r>
              <a:rPr sz="938">
                <a:solidFill>
                  <a:srgbClr val="80807F"/>
                </a:solidFill>
              </a:rPr>
              <a:t> </a:t>
            </a:r>
            <a:r>
              <a:rPr sz="938" err="1">
                <a:solidFill>
                  <a:srgbClr val="80807F"/>
                </a:solidFill>
              </a:rPr>
              <a:t>elit</a:t>
            </a:r>
            <a:r>
              <a:rPr sz="938">
                <a:solidFill>
                  <a:srgbClr val="80807F"/>
                </a:solidFill>
              </a:rPr>
              <a:t>, sed do </a:t>
            </a:r>
            <a:r>
              <a:rPr sz="938" err="1">
                <a:solidFill>
                  <a:srgbClr val="80807F"/>
                </a:solidFill>
              </a:rPr>
              <a:t>eiusmod</a:t>
            </a:r>
            <a:r>
              <a:rPr sz="938">
                <a:solidFill>
                  <a:srgbClr val="80807F"/>
                </a:solidFill>
              </a:rPr>
              <a:t> </a:t>
            </a:r>
            <a:r>
              <a:rPr sz="938" err="1">
                <a:solidFill>
                  <a:srgbClr val="80807F"/>
                </a:solidFill>
              </a:rPr>
              <a:t>tempor</a:t>
            </a:r>
            <a:r>
              <a:rPr sz="938">
                <a:solidFill>
                  <a:srgbClr val="80807F"/>
                </a:solidFill>
              </a:rPr>
              <a:t> </a:t>
            </a:r>
            <a:r>
              <a:rPr sz="938" err="1">
                <a:solidFill>
                  <a:srgbClr val="80807F"/>
                </a:solidFill>
              </a:rPr>
              <a:t>incididunt</a:t>
            </a:r>
            <a:r>
              <a:rPr sz="938">
                <a:solidFill>
                  <a:srgbClr val="80807F"/>
                </a:solidFill>
              </a:rPr>
              <a:t> </a:t>
            </a:r>
            <a:r>
              <a:rPr sz="938" err="1">
                <a:solidFill>
                  <a:srgbClr val="80807F"/>
                </a:solidFill>
              </a:rPr>
              <a:t>ut</a:t>
            </a:r>
            <a:r>
              <a:rPr sz="938">
                <a:solidFill>
                  <a:srgbClr val="80807F"/>
                </a:solidFill>
              </a:rPr>
              <a:t> labore et dolore magna </a:t>
            </a:r>
            <a:r>
              <a:rPr sz="938" err="1">
                <a:solidFill>
                  <a:srgbClr val="80807F"/>
                </a:solidFill>
              </a:rPr>
              <a:t>aliqua</a:t>
            </a:r>
            <a:r>
              <a:rPr sz="938">
                <a:solidFill>
                  <a:srgbClr val="80807F"/>
                </a:solidFill>
              </a:rPr>
              <a:t>. Ut </a:t>
            </a:r>
            <a:r>
              <a:rPr sz="938" err="1">
                <a:solidFill>
                  <a:srgbClr val="80807F"/>
                </a:solidFill>
              </a:rPr>
              <a:t>enim</a:t>
            </a:r>
            <a:r>
              <a:rPr sz="938">
                <a:solidFill>
                  <a:srgbClr val="80807F"/>
                </a:solidFill>
              </a:rPr>
              <a:t> ad minim </a:t>
            </a:r>
            <a:r>
              <a:rPr sz="938" err="1">
                <a:solidFill>
                  <a:srgbClr val="80807F"/>
                </a:solidFill>
              </a:rPr>
              <a:t>veniam</a:t>
            </a:r>
            <a:r>
              <a:rPr sz="938">
                <a:solidFill>
                  <a:srgbClr val="80807F"/>
                </a:solidFill>
              </a:rPr>
              <a:t>, </a:t>
            </a:r>
            <a:r>
              <a:rPr sz="938" err="1">
                <a:solidFill>
                  <a:srgbClr val="80807F"/>
                </a:solidFill>
              </a:rPr>
              <a:t>quis</a:t>
            </a:r>
            <a:r>
              <a:rPr sz="938">
                <a:solidFill>
                  <a:srgbClr val="80807F"/>
                </a:solidFill>
              </a:rPr>
              <a:t> </a:t>
            </a:r>
            <a:r>
              <a:rPr sz="938" err="1">
                <a:solidFill>
                  <a:srgbClr val="80807F"/>
                </a:solidFill>
              </a:rPr>
              <a:t>nostrud</a:t>
            </a:r>
            <a:r>
              <a:rPr sz="938">
                <a:solidFill>
                  <a:srgbClr val="80807F"/>
                </a:solidFill>
              </a:rPr>
              <a:t> exercitation </a:t>
            </a:r>
            <a:r>
              <a:rPr sz="938" err="1">
                <a:solidFill>
                  <a:srgbClr val="80807F"/>
                </a:solidFill>
              </a:rPr>
              <a:t>ullamco</a:t>
            </a:r>
            <a:r>
              <a:rPr sz="938">
                <a:solidFill>
                  <a:srgbClr val="80807F"/>
                </a:solidFill>
              </a:rPr>
              <a:t> </a:t>
            </a:r>
            <a:r>
              <a:rPr sz="938" err="1">
                <a:solidFill>
                  <a:srgbClr val="80807F"/>
                </a:solidFill>
              </a:rPr>
              <a:t>laboris</a:t>
            </a:r>
            <a:r>
              <a:rPr sz="938">
                <a:solidFill>
                  <a:srgbClr val="80807F"/>
                </a:solidFill>
              </a:rPr>
              <a:t> nisi </a:t>
            </a:r>
            <a:r>
              <a:rPr sz="938" err="1">
                <a:solidFill>
                  <a:srgbClr val="80807F"/>
                </a:solidFill>
              </a:rPr>
              <a:t>ut</a:t>
            </a:r>
            <a:r>
              <a:rPr sz="938">
                <a:solidFill>
                  <a:srgbClr val="80807F"/>
                </a:solidFill>
              </a:rPr>
              <a:t> </a:t>
            </a:r>
            <a:r>
              <a:rPr sz="938" err="1">
                <a:solidFill>
                  <a:srgbClr val="80807F"/>
                </a:solidFill>
              </a:rPr>
              <a:t>aliquip</a:t>
            </a:r>
            <a:r>
              <a:rPr sz="938">
                <a:solidFill>
                  <a:srgbClr val="80807F"/>
                </a:solidFill>
              </a:rPr>
              <a:t> ex </a:t>
            </a:r>
            <a:r>
              <a:rPr sz="938" err="1">
                <a:solidFill>
                  <a:srgbClr val="80807F"/>
                </a:solidFill>
              </a:rPr>
              <a:t>ea</a:t>
            </a:r>
            <a:r>
              <a:rPr sz="938">
                <a:solidFill>
                  <a:srgbClr val="80807F"/>
                </a:solidFill>
              </a:rPr>
              <a:t> </a:t>
            </a:r>
            <a:r>
              <a:rPr sz="938" err="1">
                <a:solidFill>
                  <a:srgbClr val="80807F"/>
                </a:solidFill>
              </a:rPr>
              <a:t>commodo</a:t>
            </a:r>
            <a:r>
              <a:rPr sz="938">
                <a:solidFill>
                  <a:srgbClr val="80807F"/>
                </a:solidFill>
              </a:rPr>
              <a:t> </a:t>
            </a:r>
            <a:r>
              <a:rPr sz="938" err="1">
                <a:solidFill>
                  <a:srgbClr val="80807F"/>
                </a:solidFill>
              </a:rPr>
              <a:t>consequat</a:t>
            </a:r>
            <a:r>
              <a:rPr sz="938">
                <a:solidFill>
                  <a:srgbClr val="80807F"/>
                </a:solidFill>
              </a:rPr>
              <a:t>. Duis </a:t>
            </a:r>
            <a:r>
              <a:rPr sz="938" err="1">
                <a:solidFill>
                  <a:srgbClr val="80807F"/>
                </a:solidFill>
              </a:rPr>
              <a:t>aute</a:t>
            </a:r>
            <a:r>
              <a:rPr sz="938">
                <a:solidFill>
                  <a:srgbClr val="80807F"/>
                </a:solidFill>
              </a:rPr>
              <a:t> </a:t>
            </a:r>
            <a:r>
              <a:rPr sz="938" err="1">
                <a:solidFill>
                  <a:srgbClr val="80807F"/>
                </a:solidFill>
              </a:rPr>
              <a:t>irure</a:t>
            </a:r>
            <a:r>
              <a:rPr sz="938">
                <a:solidFill>
                  <a:srgbClr val="80807F"/>
                </a:solidFill>
              </a:rPr>
              <a:t> dolor in </a:t>
            </a:r>
            <a:r>
              <a:rPr sz="938" err="1">
                <a:solidFill>
                  <a:srgbClr val="80807F"/>
                </a:solidFill>
              </a:rPr>
              <a:t>reprehenderit</a:t>
            </a:r>
            <a:r>
              <a:rPr sz="938">
                <a:solidFill>
                  <a:srgbClr val="80807F"/>
                </a:solidFill>
              </a:rPr>
              <a:t> in </a:t>
            </a:r>
            <a:r>
              <a:rPr sz="938" err="1">
                <a:solidFill>
                  <a:srgbClr val="80807F"/>
                </a:solidFill>
              </a:rPr>
              <a:t>voluptate</a:t>
            </a:r>
            <a:r>
              <a:rPr sz="938">
                <a:solidFill>
                  <a:srgbClr val="80807F"/>
                </a:solidFill>
              </a:rPr>
              <a:t> </a:t>
            </a:r>
            <a:r>
              <a:rPr sz="938" err="1">
                <a:solidFill>
                  <a:srgbClr val="80807F"/>
                </a:solidFill>
              </a:rPr>
              <a:t>velit</a:t>
            </a:r>
            <a:r>
              <a:rPr sz="938">
                <a:solidFill>
                  <a:srgbClr val="80807F"/>
                </a:solidFill>
              </a:rPr>
              <a:t> </a:t>
            </a:r>
            <a:r>
              <a:rPr sz="938" err="1">
                <a:solidFill>
                  <a:srgbClr val="80807F"/>
                </a:solidFill>
              </a:rPr>
              <a:t>esse</a:t>
            </a:r>
            <a:r>
              <a:rPr sz="938">
                <a:solidFill>
                  <a:srgbClr val="80807F"/>
                </a:solidFill>
              </a:rPr>
              <a:t> </a:t>
            </a:r>
            <a:r>
              <a:rPr sz="938" err="1">
                <a:solidFill>
                  <a:srgbClr val="80807F"/>
                </a:solidFill>
              </a:rPr>
              <a:t>cillum</a:t>
            </a:r>
            <a:r>
              <a:rPr sz="938">
                <a:solidFill>
                  <a:srgbClr val="80807F"/>
                </a:solidFill>
              </a:rPr>
              <a:t> dolore </a:t>
            </a:r>
            <a:r>
              <a:rPr sz="938" err="1">
                <a:solidFill>
                  <a:srgbClr val="80807F"/>
                </a:solidFill>
              </a:rPr>
              <a:t>eu</a:t>
            </a:r>
            <a:r>
              <a:rPr sz="938">
                <a:solidFill>
                  <a:srgbClr val="80807F"/>
                </a:solidFill>
              </a:rPr>
              <a:t> </a:t>
            </a:r>
            <a:r>
              <a:rPr sz="938" err="1">
                <a:solidFill>
                  <a:srgbClr val="80807F"/>
                </a:solidFill>
              </a:rPr>
              <a:t>fugiat</a:t>
            </a:r>
            <a:r>
              <a:rPr sz="938">
                <a:solidFill>
                  <a:srgbClr val="80807F"/>
                </a:solidFill>
              </a:rPr>
              <a:t> </a:t>
            </a:r>
            <a:r>
              <a:rPr sz="938" err="1">
                <a:solidFill>
                  <a:srgbClr val="80807F"/>
                </a:solidFill>
              </a:rPr>
              <a:t>nulla</a:t>
            </a:r>
            <a:r>
              <a:rPr sz="938">
                <a:solidFill>
                  <a:srgbClr val="80807F"/>
                </a:solidFill>
              </a:rPr>
              <a:t> </a:t>
            </a:r>
            <a:r>
              <a:rPr sz="938" err="1">
                <a:solidFill>
                  <a:srgbClr val="80807F"/>
                </a:solidFill>
              </a:rPr>
              <a:t>pariatur</a:t>
            </a:r>
            <a:r>
              <a:rPr sz="938">
                <a:solidFill>
                  <a:srgbClr val="80807F"/>
                </a:solidFill>
              </a:rPr>
              <a:t>. </a:t>
            </a:r>
          </a:p>
          <a:p>
            <a:pPr>
              <a:lnSpc>
                <a:spcPct val="100000"/>
              </a:lnSpc>
              <a:defRPr sz="2500">
                <a:solidFill>
                  <a:srgbClr val="061636"/>
                </a:solidFill>
                <a:latin typeface="Arial"/>
                <a:ea typeface="Arial"/>
                <a:cs typeface="Arial"/>
                <a:sym typeface="Arial"/>
              </a:defRPr>
            </a:pPr>
            <a:r>
              <a:rPr sz="938" err="1">
                <a:solidFill>
                  <a:srgbClr val="80807F"/>
                </a:solidFill>
              </a:rPr>
              <a:t>Excepteur</a:t>
            </a:r>
            <a:r>
              <a:rPr sz="938">
                <a:solidFill>
                  <a:srgbClr val="80807F"/>
                </a:solidFill>
              </a:rPr>
              <a:t> </a:t>
            </a:r>
            <a:r>
              <a:rPr sz="938" err="1">
                <a:solidFill>
                  <a:srgbClr val="80807F"/>
                </a:solidFill>
              </a:rPr>
              <a:t>sint</a:t>
            </a:r>
            <a:r>
              <a:rPr sz="938">
                <a:solidFill>
                  <a:srgbClr val="80807F"/>
                </a:solidFill>
              </a:rPr>
              <a:t> </a:t>
            </a:r>
            <a:r>
              <a:rPr sz="938" err="1">
                <a:solidFill>
                  <a:srgbClr val="80807F"/>
                </a:solidFill>
              </a:rPr>
              <a:t>occaecat</a:t>
            </a:r>
            <a:r>
              <a:rPr sz="938">
                <a:solidFill>
                  <a:srgbClr val="80807F"/>
                </a:solidFill>
              </a:rPr>
              <a:t> </a:t>
            </a:r>
            <a:r>
              <a:rPr sz="938" err="1">
                <a:solidFill>
                  <a:srgbClr val="80807F"/>
                </a:solidFill>
              </a:rPr>
              <a:t>cupidatat</a:t>
            </a:r>
            <a:r>
              <a:rPr sz="938">
                <a:solidFill>
                  <a:srgbClr val="80807F"/>
                </a:solidFill>
              </a:rPr>
              <a:t> non </a:t>
            </a:r>
            <a:r>
              <a:rPr sz="938" err="1">
                <a:solidFill>
                  <a:srgbClr val="80807F"/>
                </a:solidFill>
              </a:rPr>
              <a:t>proident</a:t>
            </a:r>
            <a:r>
              <a:rPr sz="938">
                <a:solidFill>
                  <a:srgbClr val="80807F"/>
                </a:solidFill>
              </a:rPr>
              <a:t>, sunt in culpa qui </a:t>
            </a:r>
            <a:r>
              <a:rPr sz="938" err="1">
                <a:solidFill>
                  <a:srgbClr val="80807F"/>
                </a:solidFill>
              </a:rPr>
              <a:t>officia</a:t>
            </a:r>
            <a:r>
              <a:rPr sz="938">
                <a:solidFill>
                  <a:srgbClr val="80807F"/>
                </a:solidFill>
              </a:rPr>
              <a:t> </a:t>
            </a:r>
            <a:r>
              <a:rPr sz="938" err="1">
                <a:solidFill>
                  <a:srgbClr val="80807F"/>
                </a:solidFill>
              </a:rPr>
              <a:t>deserunt</a:t>
            </a:r>
            <a:r>
              <a:rPr sz="938">
                <a:solidFill>
                  <a:srgbClr val="80807F"/>
                </a:solidFill>
              </a:rPr>
              <a:t> </a:t>
            </a:r>
            <a:r>
              <a:rPr sz="938" err="1">
                <a:solidFill>
                  <a:srgbClr val="80807F"/>
                </a:solidFill>
              </a:rPr>
              <a:t>mollit</a:t>
            </a:r>
            <a:r>
              <a:rPr sz="938">
                <a:solidFill>
                  <a:srgbClr val="80807F"/>
                </a:solidFill>
              </a:rPr>
              <a:t> </a:t>
            </a:r>
            <a:r>
              <a:rPr sz="938" err="1">
                <a:solidFill>
                  <a:srgbClr val="80807F"/>
                </a:solidFill>
              </a:rPr>
              <a:t>anim</a:t>
            </a:r>
            <a:r>
              <a:rPr sz="938">
                <a:solidFill>
                  <a:srgbClr val="80807F"/>
                </a:solidFill>
              </a:rPr>
              <a:t> id </a:t>
            </a:r>
            <a:r>
              <a:rPr sz="938" err="1">
                <a:solidFill>
                  <a:srgbClr val="80807F"/>
                </a:solidFill>
              </a:rPr>
              <a:t>est</a:t>
            </a:r>
            <a:r>
              <a:rPr sz="938">
                <a:solidFill>
                  <a:srgbClr val="80807F"/>
                </a:solidFill>
              </a:rPr>
              <a:t> </a:t>
            </a:r>
            <a:r>
              <a:rPr sz="938" err="1">
                <a:solidFill>
                  <a:srgbClr val="80807F"/>
                </a:solidFill>
              </a:rPr>
              <a:t>laborum</a:t>
            </a:r>
            <a:r>
              <a:rPr sz="938">
                <a:solidFill>
                  <a:srgbClr val="80807F"/>
                </a:solidFill>
              </a:rPr>
              <a:t>. Lorem ipsum dolor sit </a:t>
            </a:r>
            <a:r>
              <a:rPr sz="938" err="1">
                <a:solidFill>
                  <a:srgbClr val="80807F"/>
                </a:solidFill>
              </a:rPr>
              <a:t>amet</a:t>
            </a:r>
            <a:r>
              <a:rPr sz="938">
                <a:solidFill>
                  <a:srgbClr val="80807F"/>
                </a:solidFill>
              </a:rPr>
              <a:t>, </a:t>
            </a:r>
            <a:r>
              <a:rPr sz="938" err="1">
                <a:solidFill>
                  <a:srgbClr val="80807F"/>
                </a:solidFill>
              </a:rPr>
              <a:t>consectetur</a:t>
            </a:r>
            <a:r>
              <a:rPr sz="938">
                <a:solidFill>
                  <a:srgbClr val="80807F"/>
                </a:solidFill>
              </a:rPr>
              <a:t> </a:t>
            </a:r>
            <a:r>
              <a:rPr sz="938" err="1">
                <a:solidFill>
                  <a:srgbClr val="80807F"/>
                </a:solidFill>
              </a:rPr>
              <a:t>adipiscing</a:t>
            </a:r>
            <a:r>
              <a:rPr sz="938">
                <a:solidFill>
                  <a:srgbClr val="80807F"/>
                </a:solidFill>
              </a:rPr>
              <a:t> </a:t>
            </a:r>
            <a:r>
              <a:rPr sz="938" err="1">
                <a:solidFill>
                  <a:srgbClr val="80807F"/>
                </a:solidFill>
              </a:rPr>
              <a:t>elit</a:t>
            </a:r>
            <a:r>
              <a:rPr sz="938">
                <a:solidFill>
                  <a:srgbClr val="80807F"/>
                </a:solidFill>
              </a:rPr>
              <a:t>, sed do </a:t>
            </a:r>
            <a:r>
              <a:rPr sz="938" err="1">
                <a:solidFill>
                  <a:srgbClr val="80807F"/>
                </a:solidFill>
              </a:rPr>
              <a:t>eiusmod</a:t>
            </a:r>
            <a:r>
              <a:rPr sz="938">
                <a:solidFill>
                  <a:srgbClr val="80807F"/>
                </a:solidFill>
              </a:rPr>
              <a:t> </a:t>
            </a:r>
            <a:r>
              <a:rPr sz="938" err="1">
                <a:solidFill>
                  <a:srgbClr val="80807F"/>
                </a:solidFill>
              </a:rPr>
              <a:t>tempor</a:t>
            </a:r>
            <a:r>
              <a:rPr sz="938">
                <a:solidFill>
                  <a:srgbClr val="80807F"/>
                </a:solidFill>
              </a:rPr>
              <a:t> </a:t>
            </a:r>
            <a:r>
              <a:rPr sz="938" err="1">
                <a:solidFill>
                  <a:srgbClr val="80807F"/>
                </a:solidFill>
              </a:rPr>
              <a:t>incididunt</a:t>
            </a:r>
            <a:r>
              <a:rPr sz="938">
                <a:solidFill>
                  <a:srgbClr val="80807F"/>
                </a:solidFill>
              </a:rPr>
              <a:t> </a:t>
            </a:r>
            <a:r>
              <a:rPr sz="938" err="1">
                <a:solidFill>
                  <a:srgbClr val="80807F"/>
                </a:solidFill>
              </a:rPr>
              <a:t>ut</a:t>
            </a:r>
            <a:r>
              <a:rPr sz="938">
                <a:solidFill>
                  <a:srgbClr val="80807F"/>
                </a:solidFill>
              </a:rPr>
              <a:t> labore et dolore magna </a:t>
            </a:r>
            <a:r>
              <a:rPr sz="938" err="1">
                <a:solidFill>
                  <a:srgbClr val="80807F"/>
                </a:solidFill>
              </a:rPr>
              <a:t>aliqua</a:t>
            </a:r>
            <a:r>
              <a:rPr sz="938">
                <a:solidFill>
                  <a:srgbClr val="80807F"/>
                </a:solidFill>
              </a:rPr>
              <a:t>. </a:t>
            </a:r>
          </a:p>
          <a:p>
            <a:pPr>
              <a:lnSpc>
                <a:spcPct val="100000"/>
              </a:lnSpc>
              <a:defRPr sz="2500">
                <a:solidFill>
                  <a:srgbClr val="061636"/>
                </a:solidFill>
                <a:latin typeface="Arial"/>
                <a:ea typeface="Arial"/>
                <a:cs typeface="Arial"/>
                <a:sym typeface="Arial"/>
              </a:defRPr>
            </a:pPr>
            <a:r>
              <a:rPr sz="938">
                <a:solidFill>
                  <a:srgbClr val="80807F"/>
                </a:solidFill>
              </a:rPr>
              <a:t>Ut </a:t>
            </a:r>
            <a:r>
              <a:rPr sz="938" err="1">
                <a:solidFill>
                  <a:srgbClr val="80807F"/>
                </a:solidFill>
              </a:rPr>
              <a:t>enim</a:t>
            </a:r>
            <a:r>
              <a:rPr sz="938">
                <a:solidFill>
                  <a:srgbClr val="80807F"/>
                </a:solidFill>
              </a:rPr>
              <a:t> ad minim </a:t>
            </a:r>
            <a:r>
              <a:rPr sz="938" err="1">
                <a:solidFill>
                  <a:srgbClr val="80807F"/>
                </a:solidFill>
              </a:rPr>
              <a:t>veniam</a:t>
            </a:r>
            <a:r>
              <a:rPr sz="938">
                <a:solidFill>
                  <a:srgbClr val="80807F"/>
                </a:solidFill>
              </a:rPr>
              <a:t>, </a:t>
            </a:r>
            <a:r>
              <a:rPr sz="938" err="1">
                <a:solidFill>
                  <a:srgbClr val="80807F"/>
                </a:solidFill>
              </a:rPr>
              <a:t>quis</a:t>
            </a:r>
            <a:r>
              <a:rPr sz="938">
                <a:solidFill>
                  <a:srgbClr val="80807F"/>
                </a:solidFill>
              </a:rPr>
              <a:t> </a:t>
            </a:r>
            <a:r>
              <a:rPr sz="938" err="1">
                <a:solidFill>
                  <a:srgbClr val="80807F"/>
                </a:solidFill>
              </a:rPr>
              <a:t>nostrud</a:t>
            </a:r>
            <a:r>
              <a:rPr sz="938">
                <a:solidFill>
                  <a:srgbClr val="80807F"/>
                </a:solidFill>
              </a:rPr>
              <a:t> exercitation </a:t>
            </a:r>
            <a:r>
              <a:rPr sz="938" err="1">
                <a:solidFill>
                  <a:srgbClr val="80807F"/>
                </a:solidFill>
              </a:rPr>
              <a:t>ullamco</a:t>
            </a:r>
            <a:r>
              <a:rPr sz="938">
                <a:solidFill>
                  <a:srgbClr val="80807F"/>
                </a:solidFill>
              </a:rPr>
              <a:t> </a:t>
            </a:r>
            <a:r>
              <a:rPr sz="938" err="1">
                <a:solidFill>
                  <a:srgbClr val="80807F"/>
                </a:solidFill>
              </a:rPr>
              <a:t>laboris</a:t>
            </a:r>
            <a:r>
              <a:rPr sz="938">
                <a:solidFill>
                  <a:srgbClr val="80807F"/>
                </a:solidFill>
              </a:rPr>
              <a:t> nisi </a:t>
            </a:r>
            <a:r>
              <a:rPr sz="938" err="1">
                <a:solidFill>
                  <a:srgbClr val="80807F"/>
                </a:solidFill>
              </a:rPr>
              <a:t>ut</a:t>
            </a:r>
            <a:r>
              <a:rPr sz="938">
                <a:solidFill>
                  <a:srgbClr val="80807F"/>
                </a:solidFill>
              </a:rPr>
              <a:t> </a:t>
            </a:r>
            <a:r>
              <a:rPr sz="938" err="1">
                <a:solidFill>
                  <a:srgbClr val="80807F"/>
                </a:solidFill>
              </a:rPr>
              <a:t>aliquip</a:t>
            </a:r>
            <a:r>
              <a:rPr sz="938">
                <a:solidFill>
                  <a:srgbClr val="80807F"/>
                </a:solidFill>
              </a:rPr>
              <a:t> ex </a:t>
            </a:r>
            <a:r>
              <a:rPr sz="938" err="1">
                <a:solidFill>
                  <a:srgbClr val="80807F"/>
                </a:solidFill>
              </a:rPr>
              <a:t>ea</a:t>
            </a:r>
            <a:r>
              <a:rPr sz="938">
                <a:solidFill>
                  <a:srgbClr val="80807F"/>
                </a:solidFill>
              </a:rPr>
              <a:t> </a:t>
            </a:r>
            <a:r>
              <a:rPr sz="938" err="1">
                <a:solidFill>
                  <a:srgbClr val="80807F"/>
                </a:solidFill>
              </a:rPr>
              <a:t>commodo</a:t>
            </a:r>
            <a:r>
              <a:rPr sz="938">
                <a:solidFill>
                  <a:srgbClr val="80807F"/>
                </a:solidFill>
              </a:rPr>
              <a:t> </a:t>
            </a:r>
            <a:r>
              <a:rPr sz="938" err="1">
                <a:solidFill>
                  <a:srgbClr val="80807F"/>
                </a:solidFill>
              </a:rPr>
              <a:t>consequat</a:t>
            </a:r>
            <a:r>
              <a:rPr sz="938">
                <a:solidFill>
                  <a:srgbClr val="80807F"/>
                </a:solidFill>
              </a:rPr>
              <a:t>. </a:t>
            </a:r>
            <a:r>
              <a:rPr sz="938" err="1">
                <a:solidFill>
                  <a:srgbClr val="80807F"/>
                </a:solidFill>
              </a:rPr>
              <a:t>Excepteur</a:t>
            </a:r>
            <a:r>
              <a:rPr sz="938">
                <a:solidFill>
                  <a:srgbClr val="80807F"/>
                </a:solidFill>
              </a:rPr>
              <a:t> </a:t>
            </a:r>
            <a:r>
              <a:rPr sz="938" err="1">
                <a:solidFill>
                  <a:srgbClr val="80807F"/>
                </a:solidFill>
              </a:rPr>
              <a:t>sint</a:t>
            </a:r>
            <a:r>
              <a:rPr sz="938">
                <a:solidFill>
                  <a:srgbClr val="80807F"/>
                </a:solidFill>
              </a:rPr>
              <a:t> </a:t>
            </a:r>
            <a:r>
              <a:rPr sz="938" err="1">
                <a:solidFill>
                  <a:srgbClr val="80807F"/>
                </a:solidFill>
              </a:rPr>
              <a:t>occaecat</a:t>
            </a:r>
            <a:r>
              <a:rPr sz="938">
                <a:solidFill>
                  <a:srgbClr val="80807F"/>
                </a:solidFill>
              </a:rPr>
              <a:t> </a:t>
            </a:r>
            <a:r>
              <a:rPr sz="938" err="1">
                <a:solidFill>
                  <a:srgbClr val="80807F"/>
                </a:solidFill>
              </a:rPr>
              <a:t>cupidatat</a:t>
            </a:r>
            <a:r>
              <a:rPr sz="938">
                <a:solidFill>
                  <a:srgbClr val="80807F"/>
                </a:solidFill>
              </a:rPr>
              <a:t> non </a:t>
            </a:r>
            <a:r>
              <a:rPr sz="938" err="1">
                <a:solidFill>
                  <a:srgbClr val="80807F"/>
                </a:solidFill>
              </a:rPr>
              <a:t>proident</a:t>
            </a:r>
            <a:r>
              <a:rPr sz="938">
                <a:solidFill>
                  <a:srgbClr val="80807F"/>
                </a:solidFill>
              </a:rPr>
              <a:t>, sunt in culpa qui </a:t>
            </a:r>
            <a:r>
              <a:rPr sz="938" err="1">
                <a:solidFill>
                  <a:srgbClr val="80807F"/>
                </a:solidFill>
              </a:rPr>
              <a:t>officia</a:t>
            </a:r>
            <a:r>
              <a:rPr sz="938">
                <a:solidFill>
                  <a:srgbClr val="80807F"/>
                </a:solidFill>
              </a:rPr>
              <a:t> </a:t>
            </a:r>
            <a:r>
              <a:rPr sz="938" err="1">
                <a:solidFill>
                  <a:srgbClr val="80807F"/>
                </a:solidFill>
              </a:rPr>
              <a:t>deserunt</a:t>
            </a:r>
            <a:r>
              <a:rPr sz="938">
                <a:solidFill>
                  <a:srgbClr val="80807F"/>
                </a:solidFill>
              </a:rPr>
              <a:t> </a:t>
            </a:r>
            <a:r>
              <a:rPr sz="938" err="1">
                <a:solidFill>
                  <a:srgbClr val="80807F"/>
                </a:solidFill>
              </a:rPr>
              <a:t>mollit</a:t>
            </a:r>
            <a:r>
              <a:rPr sz="938">
                <a:solidFill>
                  <a:srgbClr val="80807F"/>
                </a:solidFill>
              </a:rPr>
              <a:t> </a:t>
            </a:r>
            <a:r>
              <a:rPr sz="938" err="1">
                <a:solidFill>
                  <a:srgbClr val="80807F"/>
                </a:solidFill>
              </a:rPr>
              <a:t>anim</a:t>
            </a:r>
            <a:r>
              <a:rPr sz="938">
                <a:solidFill>
                  <a:srgbClr val="80807F"/>
                </a:solidFill>
              </a:rPr>
              <a:t> id.</a:t>
            </a:r>
          </a:p>
        </p:txBody>
      </p:sp>
      <p:sp>
        <p:nvSpPr>
          <p:cNvPr id="8" name="Lorem ipsum dolor sit amet, consectetur adipiscing elit, sed do eiusmod tempor incididunt ut labore et dolore magna aliqua. Ut enim ad minim veniam, quis nostrud exercitation ullamco laboris nisi ut aliquip ex ea commodo consequat. Duis aute irure dolor ">
            <a:extLst>
              <a:ext uri="{FF2B5EF4-FFF2-40B4-BE49-F238E27FC236}">
                <a16:creationId xmlns:a16="http://schemas.microsoft.com/office/drawing/2014/main" id="{682445D1-E25C-91D8-D3DB-A3362CC84A40}"/>
              </a:ext>
            </a:extLst>
          </p:cNvPr>
          <p:cNvSpPr txBox="1"/>
          <p:nvPr userDrawn="1"/>
        </p:nvSpPr>
        <p:spPr>
          <a:xfrm>
            <a:off x="3189183" y="1364847"/>
            <a:ext cx="2323767" cy="3361177"/>
          </a:xfrm>
          <a:prstGeom prst="rect">
            <a:avLst/>
          </a:prstGeom>
          <a:ln w="12700">
            <a:miter lim="400000"/>
          </a:ln>
          <a:extLst>
            <a:ext uri="{C572A759-6A51-4108-AA02-DFA0A04FC94B}">
              <ma14:wrappingTextBoxFlag xmlns="" xmlns:ma14="http://schemas.microsoft.com/office/mac/drawingml/2011/main" val="1"/>
            </a:ext>
          </a:extLst>
        </p:spPr>
        <p:txBody>
          <a:bodyPr wrap="square" lIns="19050" tIns="19050" rIns="19050" bIns="19050">
            <a:spAutoFit/>
          </a:bodyPr>
          <a:lstStyle/>
          <a:p>
            <a:pPr>
              <a:lnSpc>
                <a:spcPct val="100000"/>
              </a:lnSpc>
              <a:defRPr sz="2500">
                <a:solidFill>
                  <a:srgbClr val="061636"/>
                </a:solidFill>
                <a:latin typeface="Arial"/>
                <a:ea typeface="Arial"/>
                <a:cs typeface="Arial"/>
                <a:sym typeface="Arial"/>
              </a:defRPr>
            </a:pPr>
            <a:r>
              <a:rPr sz="938">
                <a:solidFill>
                  <a:srgbClr val="80807F"/>
                </a:solidFill>
              </a:rPr>
              <a:t>Lorem ipsum dolor sit </a:t>
            </a:r>
            <a:r>
              <a:rPr sz="938" err="1">
                <a:solidFill>
                  <a:srgbClr val="80807F"/>
                </a:solidFill>
              </a:rPr>
              <a:t>amet</a:t>
            </a:r>
            <a:r>
              <a:rPr sz="938">
                <a:solidFill>
                  <a:srgbClr val="80807F"/>
                </a:solidFill>
              </a:rPr>
              <a:t>, </a:t>
            </a:r>
            <a:r>
              <a:rPr sz="938" err="1">
                <a:solidFill>
                  <a:srgbClr val="80807F"/>
                </a:solidFill>
              </a:rPr>
              <a:t>consectetur</a:t>
            </a:r>
            <a:r>
              <a:rPr sz="938">
                <a:solidFill>
                  <a:srgbClr val="80807F"/>
                </a:solidFill>
              </a:rPr>
              <a:t> </a:t>
            </a:r>
            <a:r>
              <a:rPr sz="938" err="1">
                <a:solidFill>
                  <a:srgbClr val="80807F"/>
                </a:solidFill>
              </a:rPr>
              <a:t>adipiscing</a:t>
            </a:r>
            <a:r>
              <a:rPr sz="938">
                <a:solidFill>
                  <a:srgbClr val="80807F"/>
                </a:solidFill>
              </a:rPr>
              <a:t> </a:t>
            </a:r>
            <a:r>
              <a:rPr sz="938" err="1">
                <a:solidFill>
                  <a:srgbClr val="80807F"/>
                </a:solidFill>
              </a:rPr>
              <a:t>elit</a:t>
            </a:r>
            <a:r>
              <a:rPr sz="938">
                <a:solidFill>
                  <a:srgbClr val="80807F"/>
                </a:solidFill>
              </a:rPr>
              <a:t>, sed do </a:t>
            </a:r>
            <a:r>
              <a:rPr sz="938" err="1">
                <a:solidFill>
                  <a:srgbClr val="80807F"/>
                </a:solidFill>
              </a:rPr>
              <a:t>eiusmod</a:t>
            </a:r>
            <a:r>
              <a:rPr sz="938">
                <a:solidFill>
                  <a:srgbClr val="80807F"/>
                </a:solidFill>
              </a:rPr>
              <a:t> </a:t>
            </a:r>
            <a:r>
              <a:rPr sz="938" err="1">
                <a:solidFill>
                  <a:srgbClr val="80807F"/>
                </a:solidFill>
              </a:rPr>
              <a:t>tempor</a:t>
            </a:r>
            <a:r>
              <a:rPr sz="938">
                <a:solidFill>
                  <a:srgbClr val="80807F"/>
                </a:solidFill>
              </a:rPr>
              <a:t> </a:t>
            </a:r>
            <a:r>
              <a:rPr sz="938" err="1">
                <a:solidFill>
                  <a:srgbClr val="80807F"/>
                </a:solidFill>
              </a:rPr>
              <a:t>incididunt</a:t>
            </a:r>
            <a:r>
              <a:rPr sz="938">
                <a:solidFill>
                  <a:srgbClr val="80807F"/>
                </a:solidFill>
              </a:rPr>
              <a:t> </a:t>
            </a:r>
            <a:r>
              <a:rPr sz="938" err="1">
                <a:solidFill>
                  <a:srgbClr val="80807F"/>
                </a:solidFill>
              </a:rPr>
              <a:t>ut</a:t>
            </a:r>
            <a:r>
              <a:rPr sz="938">
                <a:solidFill>
                  <a:srgbClr val="80807F"/>
                </a:solidFill>
              </a:rPr>
              <a:t> labore et dolore magna </a:t>
            </a:r>
            <a:r>
              <a:rPr sz="938" err="1">
                <a:solidFill>
                  <a:srgbClr val="80807F"/>
                </a:solidFill>
              </a:rPr>
              <a:t>aliqua</a:t>
            </a:r>
            <a:r>
              <a:rPr sz="938">
                <a:solidFill>
                  <a:srgbClr val="80807F"/>
                </a:solidFill>
              </a:rPr>
              <a:t>. Ut </a:t>
            </a:r>
            <a:r>
              <a:rPr sz="938" err="1">
                <a:solidFill>
                  <a:srgbClr val="80807F"/>
                </a:solidFill>
              </a:rPr>
              <a:t>enim</a:t>
            </a:r>
            <a:r>
              <a:rPr sz="938">
                <a:solidFill>
                  <a:srgbClr val="80807F"/>
                </a:solidFill>
              </a:rPr>
              <a:t> ad minim </a:t>
            </a:r>
            <a:r>
              <a:rPr sz="938" err="1">
                <a:solidFill>
                  <a:srgbClr val="80807F"/>
                </a:solidFill>
              </a:rPr>
              <a:t>veniam</a:t>
            </a:r>
            <a:r>
              <a:rPr sz="938">
                <a:solidFill>
                  <a:srgbClr val="80807F"/>
                </a:solidFill>
              </a:rPr>
              <a:t>, </a:t>
            </a:r>
            <a:r>
              <a:rPr sz="938" err="1">
                <a:solidFill>
                  <a:srgbClr val="80807F"/>
                </a:solidFill>
              </a:rPr>
              <a:t>quis</a:t>
            </a:r>
            <a:r>
              <a:rPr sz="938">
                <a:solidFill>
                  <a:srgbClr val="80807F"/>
                </a:solidFill>
              </a:rPr>
              <a:t> </a:t>
            </a:r>
            <a:r>
              <a:rPr sz="938" err="1">
                <a:solidFill>
                  <a:srgbClr val="80807F"/>
                </a:solidFill>
              </a:rPr>
              <a:t>nostrud</a:t>
            </a:r>
            <a:r>
              <a:rPr sz="938">
                <a:solidFill>
                  <a:srgbClr val="80807F"/>
                </a:solidFill>
              </a:rPr>
              <a:t> exercitation </a:t>
            </a:r>
            <a:r>
              <a:rPr sz="938" err="1">
                <a:solidFill>
                  <a:srgbClr val="80807F"/>
                </a:solidFill>
              </a:rPr>
              <a:t>ullamco</a:t>
            </a:r>
            <a:r>
              <a:rPr sz="938">
                <a:solidFill>
                  <a:srgbClr val="80807F"/>
                </a:solidFill>
              </a:rPr>
              <a:t> </a:t>
            </a:r>
            <a:r>
              <a:rPr sz="938" err="1">
                <a:solidFill>
                  <a:srgbClr val="80807F"/>
                </a:solidFill>
              </a:rPr>
              <a:t>laboris</a:t>
            </a:r>
            <a:r>
              <a:rPr sz="938">
                <a:solidFill>
                  <a:srgbClr val="80807F"/>
                </a:solidFill>
              </a:rPr>
              <a:t> nisi </a:t>
            </a:r>
            <a:r>
              <a:rPr sz="938" err="1">
                <a:solidFill>
                  <a:srgbClr val="80807F"/>
                </a:solidFill>
              </a:rPr>
              <a:t>ut</a:t>
            </a:r>
            <a:r>
              <a:rPr sz="938">
                <a:solidFill>
                  <a:srgbClr val="80807F"/>
                </a:solidFill>
              </a:rPr>
              <a:t> </a:t>
            </a:r>
            <a:r>
              <a:rPr sz="938" err="1">
                <a:solidFill>
                  <a:srgbClr val="80807F"/>
                </a:solidFill>
              </a:rPr>
              <a:t>aliquip</a:t>
            </a:r>
            <a:r>
              <a:rPr sz="938">
                <a:solidFill>
                  <a:srgbClr val="80807F"/>
                </a:solidFill>
              </a:rPr>
              <a:t> ex </a:t>
            </a:r>
            <a:r>
              <a:rPr sz="938" err="1">
                <a:solidFill>
                  <a:srgbClr val="80807F"/>
                </a:solidFill>
              </a:rPr>
              <a:t>ea</a:t>
            </a:r>
            <a:r>
              <a:rPr sz="938">
                <a:solidFill>
                  <a:srgbClr val="80807F"/>
                </a:solidFill>
              </a:rPr>
              <a:t> </a:t>
            </a:r>
            <a:r>
              <a:rPr sz="938" err="1">
                <a:solidFill>
                  <a:srgbClr val="80807F"/>
                </a:solidFill>
              </a:rPr>
              <a:t>commodo</a:t>
            </a:r>
            <a:r>
              <a:rPr sz="938">
                <a:solidFill>
                  <a:srgbClr val="80807F"/>
                </a:solidFill>
              </a:rPr>
              <a:t> </a:t>
            </a:r>
            <a:r>
              <a:rPr sz="938" err="1">
                <a:solidFill>
                  <a:srgbClr val="80807F"/>
                </a:solidFill>
              </a:rPr>
              <a:t>consequat</a:t>
            </a:r>
            <a:r>
              <a:rPr sz="938">
                <a:solidFill>
                  <a:srgbClr val="80807F"/>
                </a:solidFill>
              </a:rPr>
              <a:t>. Duis </a:t>
            </a:r>
            <a:r>
              <a:rPr sz="938" err="1">
                <a:solidFill>
                  <a:srgbClr val="80807F"/>
                </a:solidFill>
              </a:rPr>
              <a:t>aute</a:t>
            </a:r>
            <a:r>
              <a:rPr sz="938">
                <a:solidFill>
                  <a:srgbClr val="80807F"/>
                </a:solidFill>
              </a:rPr>
              <a:t> </a:t>
            </a:r>
            <a:r>
              <a:rPr sz="938" err="1">
                <a:solidFill>
                  <a:srgbClr val="80807F"/>
                </a:solidFill>
              </a:rPr>
              <a:t>irure</a:t>
            </a:r>
            <a:r>
              <a:rPr sz="938">
                <a:solidFill>
                  <a:srgbClr val="80807F"/>
                </a:solidFill>
              </a:rPr>
              <a:t> dolor in </a:t>
            </a:r>
            <a:r>
              <a:rPr sz="938" err="1">
                <a:solidFill>
                  <a:srgbClr val="80807F"/>
                </a:solidFill>
              </a:rPr>
              <a:t>reprehenderit</a:t>
            </a:r>
            <a:r>
              <a:rPr sz="938">
                <a:solidFill>
                  <a:srgbClr val="80807F"/>
                </a:solidFill>
              </a:rPr>
              <a:t> in </a:t>
            </a:r>
            <a:r>
              <a:rPr sz="938" err="1">
                <a:solidFill>
                  <a:srgbClr val="80807F"/>
                </a:solidFill>
              </a:rPr>
              <a:t>voluptate</a:t>
            </a:r>
            <a:r>
              <a:rPr sz="938">
                <a:solidFill>
                  <a:srgbClr val="80807F"/>
                </a:solidFill>
              </a:rPr>
              <a:t> </a:t>
            </a:r>
            <a:r>
              <a:rPr sz="938" err="1">
                <a:solidFill>
                  <a:srgbClr val="80807F"/>
                </a:solidFill>
              </a:rPr>
              <a:t>velit</a:t>
            </a:r>
            <a:r>
              <a:rPr sz="938">
                <a:solidFill>
                  <a:srgbClr val="80807F"/>
                </a:solidFill>
              </a:rPr>
              <a:t> </a:t>
            </a:r>
            <a:r>
              <a:rPr sz="938" err="1">
                <a:solidFill>
                  <a:srgbClr val="80807F"/>
                </a:solidFill>
              </a:rPr>
              <a:t>esse</a:t>
            </a:r>
            <a:r>
              <a:rPr sz="938">
                <a:solidFill>
                  <a:srgbClr val="80807F"/>
                </a:solidFill>
              </a:rPr>
              <a:t> </a:t>
            </a:r>
            <a:r>
              <a:rPr sz="938" err="1">
                <a:solidFill>
                  <a:srgbClr val="80807F"/>
                </a:solidFill>
              </a:rPr>
              <a:t>cillum</a:t>
            </a:r>
            <a:r>
              <a:rPr sz="938">
                <a:solidFill>
                  <a:srgbClr val="80807F"/>
                </a:solidFill>
              </a:rPr>
              <a:t> dolore </a:t>
            </a:r>
            <a:r>
              <a:rPr sz="938" err="1">
                <a:solidFill>
                  <a:srgbClr val="80807F"/>
                </a:solidFill>
              </a:rPr>
              <a:t>eu</a:t>
            </a:r>
            <a:r>
              <a:rPr sz="938">
                <a:solidFill>
                  <a:srgbClr val="80807F"/>
                </a:solidFill>
              </a:rPr>
              <a:t> </a:t>
            </a:r>
            <a:r>
              <a:rPr sz="938" err="1">
                <a:solidFill>
                  <a:srgbClr val="80807F"/>
                </a:solidFill>
              </a:rPr>
              <a:t>fugiat</a:t>
            </a:r>
            <a:r>
              <a:rPr sz="938">
                <a:solidFill>
                  <a:srgbClr val="80807F"/>
                </a:solidFill>
              </a:rPr>
              <a:t> </a:t>
            </a:r>
            <a:r>
              <a:rPr sz="938" err="1">
                <a:solidFill>
                  <a:srgbClr val="80807F"/>
                </a:solidFill>
              </a:rPr>
              <a:t>nulla</a:t>
            </a:r>
            <a:r>
              <a:rPr sz="938">
                <a:solidFill>
                  <a:srgbClr val="80807F"/>
                </a:solidFill>
              </a:rPr>
              <a:t> </a:t>
            </a:r>
            <a:r>
              <a:rPr sz="938" err="1">
                <a:solidFill>
                  <a:srgbClr val="80807F"/>
                </a:solidFill>
              </a:rPr>
              <a:t>pariatur</a:t>
            </a:r>
            <a:r>
              <a:rPr sz="938">
                <a:solidFill>
                  <a:srgbClr val="80807F"/>
                </a:solidFill>
              </a:rPr>
              <a:t>. </a:t>
            </a:r>
          </a:p>
          <a:p>
            <a:pPr>
              <a:lnSpc>
                <a:spcPct val="100000"/>
              </a:lnSpc>
              <a:defRPr sz="2500">
                <a:solidFill>
                  <a:srgbClr val="061636"/>
                </a:solidFill>
                <a:latin typeface="Arial"/>
                <a:ea typeface="Arial"/>
                <a:cs typeface="Arial"/>
                <a:sym typeface="Arial"/>
              </a:defRPr>
            </a:pPr>
            <a:r>
              <a:rPr sz="938" err="1">
                <a:solidFill>
                  <a:srgbClr val="80807F"/>
                </a:solidFill>
              </a:rPr>
              <a:t>Excepteur</a:t>
            </a:r>
            <a:r>
              <a:rPr sz="938">
                <a:solidFill>
                  <a:srgbClr val="80807F"/>
                </a:solidFill>
              </a:rPr>
              <a:t> </a:t>
            </a:r>
            <a:r>
              <a:rPr sz="938" err="1">
                <a:solidFill>
                  <a:srgbClr val="80807F"/>
                </a:solidFill>
              </a:rPr>
              <a:t>sint</a:t>
            </a:r>
            <a:r>
              <a:rPr sz="938">
                <a:solidFill>
                  <a:srgbClr val="80807F"/>
                </a:solidFill>
              </a:rPr>
              <a:t> </a:t>
            </a:r>
            <a:r>
              <a:rPr sz="938" err="1">
                <a:solidFill>
                  <a:srgbClr val="80807F"/>
                </a:solidFill>
              </a:rPr>
              <a:t>occaecat</a:t>
            </a:r>
            <a:r>
              <a:rPr sz="938">
                <a:solidFill>
                  <a:srgbClr val="80807F"/>
                </a:solidFill>
              </a:rPr>
              <a:t> </a:t>
            </a:r>
            <a:r>
              <a:rPr sz="938" err="1">
                <a:solidFill>
                  <a:srgbClr val="80807F"/>
                </a:solidFill>
              </a:rPr>
              <a:t>cupidatat</a:t>
            </a:r>
            <a:r>
              <a:rPr sz="938">
                <a:solidFill>
                  <a:srgbClr val="80807F"/>
                </a:solidFill>
              </a:rPr>
              <a:t> non </a:t>
            </a:r>
            <a:r>
              <a:rPr sz="938" err="1">
                <a:solidFill>
                  <a:srgbClr val="80807F"/>
                </a:solidFill>
              </a:rPr>
              <a:t>proident</a:t>
            </a:r>
            <a:r>
              <a:rPr sz="938">
                <a:solidFill>
                  <a:srgbClr val="80807F"/>
                </a:solidFill>
              </a:rPr>
              <a:t>, sunt in culpa qui </a:t>
            </a:r>
            <a:r>
              <a:rPr sz="938" err="1">
                <a:solidFill>
                  <a:srgbClr val="80807F"/>
                </a:solidFill>
              </a:rPr>
              <a:t>officia</a:t>
            </a:r>
            <a:r>
              <a:rPr sz="938">
                <a:solidFill>
                  <a:srgbClr val="80807F"/>
                </a:solidFill>
              </a:rPr>
              <a:t> </a:t>
            </a:r>
            <a:r>
              <a:rPr sz="938" err="1">
                <a:solidFill>
                  <a:srgbClr val="80807F"/>
                </a:solidFill>
              </a:rPr>
              <a:t>deserunt</a:t>
            </a:r>
            <a:r>
              <a:rPr sz="938">
                <a:solidFill>
                  <a:srgbClr val="80807F"/>
                </a:solidFill>
              </a:rPr>
              <a:t> </a:t>
            </a:r>
            <a:r>
              <a:rPr sz="938" err="1">
                <a:solidFill>
                  <a:srgbClr val="80807F"/>
                </a:solidFill>
              </a:rPr>
              <a:t>mollit</a:t>
            </a:r>
            <a:r>
              <a:rPr sz="938">
                <a:solidFill>
                  <a:srgbClr val="80807F"/>
                </a:solidFill>
              </a:rPr>
              <a:t> </a:t>
            </a:r>
            <a:r>
              <a:rPr sz="938" err="1">
                <a:solidFill>
                  <a:srgbClr val="80807F"/>
                </a:solidFill>
              </a:rPr>
              <a:t>anim</a:t>
            </a:r>
            <a:r>
              <a:rPr sz="938">
                <a:solidFill>
                  <a:srgbClr val="80807F"/>
                </a:solidFill>
              </a:rPr>
              <a:t> id </a:t>
            </a:r>
            <a:r>
              <a:rPr sz="938" err="1">
                <a:solidFill>
                  <a:srgbClr val="80807F"/>
                </a:solidFill>
              </a:rPr>
              <a:t>est</a:t>
            </a:r>
            <a:r>
              <a:rPr sz="938">
                <a:solidFill>
                  <a:srgbClr val="80807F"/>
                </a:solidFill>
              </a:rPr>
              <a:t> </a:t>
            </a:r>
            <a:r>
              <a:rPr sz="938" err="1">
                <a:solidFill>
                  <a:srgbClr val="80807F"/>
                </a:solidFill>
              </a:rPr>
              <a:t>laborum</a:t>
            </a:r>
            <a:r>
              <a:rPr sz="938">
                <a:solidFill>
                  <a:srgbClr val="80807F"/>
                </a:solidFill>
              </a:rPr>
              <a:t>. Lorem ipsum dolor sit </a:t>
            </a:r>
            <a:r>
              <a:rPr sz="938" err="1">
                <a:solidFill>
                  <a:srgbClr val="80807F"/>
                </a:solidFill>
              </a:rPr>
              <a:t>amet</a:t>
            </a:r>
            <a:r>
              <a:rPr sz="938">
                <a:solidFill>
                  <a:srgbClr val="80807F"/>
                </a:solidFill>
              </a:rPr>
              <a:t>, </a:t>
            </a:r>
            <a:r>
              <a:rPr sz="938" err="1">
                <a:solidFill>
                  <a:srgbClr val="80807F"/>
                </a:solidFill>
              </a:rPr>
              <a:t>consectetur</a:t>
            </a:r>
            <a:r>
              <a:rPr sz="938">
                <a:solidFill>
                  <a:srgbClr val="80807F"/>
                </a:solidFill>
              </a:rPr>
              <a:t> </a:t>
            </a:r>
            <a:r>
              <a:rPr sz="938" err="1">
                <a:solidFill>
                  <a:srgbClr val="80807F"/>
                </a:solidFill>
              </a:rPr>
              <a:t>adipiscing</a:t>
            </a:r>
            <a:r>
              <a:rPr sz="938">
                <a:solidFill>
                  <a:srgbClr val="80807F"/>
                </a:solidFill>
              </a:rPr>
              <a:t> </a:t>
            </a:r>
            <a:r>
              <a:rPr sz="938" err="1">
                <a:solidFill>
                  <a:srgbClr val="80807F"/>
                </a:solidFill>
              </a:rPr>
              <a:t>elit</a:t>
            </a:r>
            <a:r>
              <a:rPr sz="938">
                <a:solidFill>
                  <a:srgbClr val="80807F"/>
                </a:solidFill>
              </a:rPr>
              <a:t>, sed do </a:t>
            </a:r>
            <a:r>
              <a:rPr sz="938" err="1">
                <a:solidFill>
                  <a:srgbClr val="80807F"/>
                </a:solidFill>
              </a:rPr>
              <a:t>eiusmod</a:t>
            </a:r>
            <a:r>
              <a:rPr sz="938">
                <a:solidFill>
                  <a:srgbClr val="80807F"/>
                </a:solidFill>
              </a:rPr>
              <a:t> </a:t>
            </a:r>
            <a:r>
              <a:rPr sz="938" err="1">
                <a:solidFill>
                  <a:srgbClr val="80807F"/>
                </a:solidFill>
              </a:rPr>
              <a:t>tempor</a:t>
            </a:r>
            <a:r>
              <a:rPr sz="938">
                <a:solidFill>
                  <a:srgbClr val="80807F"/>
                </a:solidFill>
              </a:rPr>
              <a:t> </a:t>
            </a:r>
            <a:r>
              <a:rPr sz="938" err="1">
                <a:solidFill>
                  <a:srgbClr val="80807F"/>
                </a:solidFill>
              </a:rPr>
              <a:t>incididunt</a:t>
            </a:r>
            <a:r>
              <a:rPr sz="938">
                <a:solidFill>
                  <a:srgbClr val="80807F"/>
                </a:solidFill>
              </a:rPr>
              <a:t> </a:t>
            </a:r>
            <a:r>
              <a:rPr sz="938" err="1">
                <a:solidFill>
                  <a:srgbClr val="80807F"/>
                </a:solidFill>
              </a:rPr>
              <a:t>ut</a:t>
            </a:r>
            <a:r>
              <a:rPr sz="938">
                <a:solidFill>
                  <a:srgbClr val="80807F"/>
                </a:solidFill>
              </a:rPr>
              <a:t> labore et dolore magna </a:t>
            </a:r>
            <a:r>
              <a:rPr sz="938" err="1">
                <a:solidFill>
                  <a:srgbClr val="80807F"/>
                </a:solidFill>
              </a:rPr>
              <a:t>aliqua</a:t>
            </a:r>
            <a:r>
              <a:rPr sz="938">
                <a:solidFill>
                  <a:srgbClr val="80807F"/>
                </a:solidFill>
              </a:rPr>
              <a:t>. </a:t>
            </a:r>
          </a:p>
          <a:p>
            <a:pPr>
              <a:lnSpc>
                <a:spcPct val="100000"/>
              </a:lnSpc>
              <a:defRPr sz="2500">
                <a:solidFill>
                  <a:srgbClr val="061636"/>
                </a:solidFill>
                <a:latin typeface="Arial"/>
                <a:ea typeface="Arial"/>
                <a:cs typeface="Arial"/>
                <a:sym typeface="Arial"/>
              </a:defRPr>
            </a:pPr>
            <a:r>
              <a:rPr sz="938">
                <a:solidFill>
                  <a:srgbClr val="80807F"/>
                </a:solidFill>
              </a:rPr>
              <a:t>Ut </a:t>
            </a:r>
            <a:r>
              <a:rPr sz="938" err="1">
                <a:solidFill>
                  <a:srgbClr val="80807F"/>
                </a:solidFill>
              </a:rPr>
              <a:t>enim</a:t>
            </a:r>
            <a:r>
              <a:rPr sz="938">
                <a:solidFill>
                  <a:srgbClr val="80807F"/>
                </a:solidFill>
              </a:rPr>
              <a:t> ad minim </a:t>
            </a:r>
            <a:r>
              <a:rPr sz="938" err="1">
                <a:solidFill>
                  <a:srgbClr val="80807F"/>
                </a:solidFill>
              </a:rPr>
              <a:t>veniam</a:t>
            </a:r>
            <a:r>
              <a:rPr sz="938">
                <a:solidFill>
                  <a:srgbClr val="80807F"/>
                </a:solidFill>
              </a:rPr>
              <a:t>, </a:t>
            </a:r>
            <a:r>
              <a:rPr sz="938" err="1">
                <a:solidFill>
                  <a:srgbClr val="80807F"/>
                </a:solidFill>
              </a:rPr>
              <a:t>quis</a:t>
            </a:r>
            <a:r>
              <a:rPr sz="938">
                <a:solidFill>
                  <a:srgbClr val="80807F"/>
                </a:solidFill>
              </a:rPr>
              <a:t> </a:t>
            </a:r>
            <a:r>
              <a:rPr sz="938" err="1">
                <a:solidFill>
                  <a:srgbClr val="80807F"/>
                </a:solidFill>
              </a:rPr>
              <a:t>nostrud</a:t>
            </a:r>
            <a:r>
              <a:rPr sz="938">
                <a:solidFill>
                  <a:srgbClr val="80807F"/>
                </a:solidFill>
              </a:rPr>
              <a:t> exercitation </a:t>
            </a:r>
            <a:r>
              <a:rPr sz="938" err="1">
                <a:solidFill>
                  <a:srgbClr val="80807F"/>
                </a:solidFill>
              </a:rPr>
              <a:t>ullamco</a:t>
            </a:r>
            <a:r>
              <a:rPr sz="938">
                <a:solidFill>
                  <a:srgbClr val="80807F"/>
                </a:solidFill>
              </a:rPr>
              <a:t> </a:t>
            </a:r>
            <a:r>
              <a:rPr sz="938" err="1">
                <a:solidFill>
                  <a:srgbClr val="80807F"/>
                </a:solidFill>
              </a:rPr>
              <a:t>laboris</a:t>
            </a:r>
            <a:r>
              <a:rPr sz="938">
                <a:solidFill>
                  <a:srgbClr val="80807F"/>
                </a:solidFill>
              </a:rPr>
              <a:t> nisi </a:t>
            </a:r>
            <a:r>
              <a:rPr sz="938" err="1">
                <a:solidFill>
                  <a:srgbClr val="80807F"/>
                </a:solidFill>
              </a:rPr>
              <a:t>ut</a:t>
            </a:r>
            <a:r>
              <a:rPr sz="938">
                <a:solidFill>
                  <a:srgbClr val="80807F"/>
                </a:solidFill>
              </a:rPr>
              <a:t> </a:t>
            </a:r>
            <a:r>
              <a:rPr sz="938" err="1">
                <a:solidFill>
                  <a:srgbClr val="80807F"/>
                </a:solidFill>
              </a:rPr>
              <a:t>aliquip</a:t>
            </a:r>
            <a:r>
              <a:rPr sz="938">
                <a:solidFill>
                  <a:srgbClr val="80807F"/>
                </a:solidFill>
              </a:rPr>
              <a:t> ex </a:t>
            </a:r>
            <a:r>
              <a:rPr sz="938" err="1">
                <a:solidFill>
                  <a:srgbClr val="80807F"/>
                </a:solidFill>
              </a:rPr>
              <a:t>ea</a:t>
            </a:r>
            <a:r>
              <a:rPr sz="938">
                <a:solidFill>
                  <a:srgbClr val="80807F"/>
                </a:solidFill>
              </a:rPr>
              <a:t> </a:t>
            </a:r>
            <a:r>
              <a:rPr sz="938" err="1">
                <a:solidFill>
                  <a:srgbClr val="80807F"/>
                </a:solidFill>
              </a:rPr>
              <a:t>commodo</a:t>
            </a:r>
            <a:r>
              <a:rPr sz="938">
                <a:solidFill>
                  <a:srgbClr val="80807F"/>
                </a:solidFill>
              </a:rPr>
              <a:t> </a:t>
            </a:r>
            <a:r>
              <a:rPr sz="938" err="1">
                <a:solidFill>
                  <a:srgbClr val="80807F"/>
                </a:solidFill>
              </a:rPr>
              <a:t>consequat</a:t>
            </a:r>
            <a:r>
              <a:rPr sz="938">
                <a:solidFill>
                  <a:srgbClr val="80807F"/>
                </a:solidFill>
              </a:rPr>
              <a:t>. </a:t>
            </a:r>
            <a:r>
              <a:rPr sz="938" err="1">
                <a:solidFill>
                  <a:srgbClr val="80807F"/>
                </a:solidFill>
              </a:rPr>
              <a:t>Excepteur</a:t>
            </a:r>
            <a:r>
              <a:rPr sz="938">
                <a:solidFill>
                  <a:srgbClr val="80807F"/>
                </a:solidFill>
              </a:rPr>
              <a:t> </a:t>
            </a:r>
            <a:r>
              <a:rPr sz="938" err="1">
                <a:solidFill>
                  <a:srgbClr val="80807F"/>
                </a:solidFill>
              </a:rPr>
              <a:t>sint</a:t>
            </a:r>
            <a:r>
              <a:rPr sz="938">
                <a:solidFill>
                  <a:srgbClr val="80807F"/>
                </a:solidFill>
              </a:rPr>
              <a:t> </a:t>
            </a:r>
            <a:r>
              <a:rPr sz="938" err="1">
                <a:solidFill>
                  <a:srgbClr val="80807F"/>
                </a:solidFill>
              </a:rPr>
              <a:t>occaecat</a:t>
            </a:r>
            <a:r>
              <a:rPr sz="938">
                <a:solidFill>
                  <a:srgbClr val="80807F"/>
                </a:solidFill>
              </a:rPr>
              <a:t> </a:t>
            </a:r>
            <a:r>
              <a:rPr sz="938" err="1">
                <a:solidFill>
                  <a:srgbClr val="80807F"/>
                </a:solidFill>
              </a:rPr>
              <a:t>cupidatat</a:t>
            </a:r>
            <a:r>
              <a:rPr sz="938">
                <a:solidFill>
                  <a:srgbClr val="80807F"/>
                </a:solidFill>
              </a:rPr>
              <a:t> non </a:t>
            </a:r>
            <a:r>
              <a:rPr sz="938" err="1">
                <a:solidFill>
                  <a:srgbClr val="80807F"/>
                </a:solidFill>
              </a:rPr>
              <a:t>proident</a:t>
            </a:r>
            <a:r>
              <a:rPr sz="938">
                <a:solidFill>
                  <a:srgbClr val="80807F"/>
                </a:solidFill>
              </a:rPr>
              <a:t>, sunt in culpa qui </a:t>
            </a:r>
            <a:r>
              <a:rPr sz="938" err="1">
                <a:solidFill>
                  <a:srgbClr val="80807F"/>
                </a:solidFill>
              </a:rPr>
              <a:t>officia</a:t>
            </a:r>
            <a:r>
              <a:rPr sz="938">
                <a:solidFill>
                  <a:srgbClr val="80807F"/>
                </a:solidFill>
              </a:rPr>
              <a:t> </a:t>
            </a:r>
            <a:r>
              <a:rPr sz="938" err="1">
                <a:solidFill>
                  <a:srgbClr val="80807F"/>
                </a:solidFill>
              </a:rPr>
              <a:t>deserunt</a:t>
            </a:r>
            <a:r>
              <a:rPr sz="938">
                <a:solidFill>
                  <a:srgbClr val="80807F"/>
                </a:solidFill>
              </a:rPr>
              <a:t> </a:t>
            </a:r>
            <a:r>
              <a:rPr sz="938" err="1">
                <a:solidFill>
                  <a:srgbClr val="80807F"/>
                </a:solidFill>
              </a:rPr>
              <a:t>mollit</a:t>
            </a:r>
            <a:r>
              <a:rPr sz="938">
                <a:solidFill>
                  <a:srgbClr val="80807F"/>
                </a:solidFill>
              </a:rPr>
              <a:t> </a:t>
            </a:r>
            <a:r>
              <a:rPr sz="938" err="1">
                <a:solidFill>
                  <a:srgbClr val="80807F"/>
                </a:solidFill>
              </a:rPr>
              <a:t>anim</a:t>
            </a:r>
            <a:r>
              <a:rPr sz="938">
                <a:solidFill>
                  <a:srgbClr val="80807F"/>
                </a:solidFill>
              </a:rPr>
              <a:t> id.</a:t>
            </a:r>
          </a:p>
        </p:txBody>
      </p:sp>
      <p:sp>
        <p:nvSpPr>
          <p:cNvPr id="9" name="Luctus">
            <a:extLst>
              <a:ext uri="{FF2B5EF4-FFF2-40B4-BE49-F238E27FC236}">
                <a16:creationId xmlns:a16="http://schemas.microsoft.com/office/drawing/2014/main" id="{E3CA661E-B609-63B8-612F-0C36BB6EDEBE}"/>
              </a:ext>
            </a:extLst>
          </p:cNvPr>
          <p:cNvSpPr txBox="1"/>
          <p:nvPr userDrawn="1"/>
        </p:nvSpPr>
        <p:spPr>
          <a:xfrm>
            <a:off x="5761945" y="2160015"/>
            <a:ext cx="808517" cy="272254"/>
          </a:xfrm>
          <a:prstGeom prst="rect">
            <a:avLst/>
          </a:prstGeom>
          <a:ln w="12700">
            <a:miter lim="400000"/>
          </a:ln>
          <a:extLst>
            <a:ext uri="{C572A759-6A51-4108-AA02-DFA0A04FC94B}">
              <ma14:wrappingTextBoxFlag xmlns="" xmlns:ma14="http://schemas.microsoft.com/office/mac/drawingml/2011/main" val="1"/>
            </a:ext>
          </a:extLst>
        </p:spPr>
        <p:txBody>
          <a:bodyPr lIns="19050" tIns="19050" rIns="19050" bIns="19050" anchor="ctr">
            <a:spAutoFit/>
          </a:bodyPr>
          <a:lstStyle>
            <a:lvl1pPr>
              <a:defRPr sz="4500" b="1">
                <a:solidFill>
                  <a:srgbClr val="1E4BDE"/>
                </a:solidFill>
                <a:latin typeface="Arial Narrow"/>
                <a:ea typeface="Arial Narrow"/>
                <a:cs typeface="Arial Narrow"/>
                <a:sym typeface="Arial Narrow"/>
              </a:defRPr>
            </a:lvl1pPr>
          </a:lstStyle>
          <a:p>
            <a:r>
              <a:rPr sz="1688" err="1">
                <a:solidFill>
                  <a:srgbClr val="005BAF"/>
                </a:solidFill>
              </a:rPr>
              <a:t>Luctus</a:t>
            </a:r>
            <a:endParaRPr sz="1688">
              <a:solidFill>
                <a:srgbClr val="005BAF"/>
              </a:solidFill>
            </a:endParaRPr>
          </a:p>
        </p:txBody>
      </p:sp>
      <p:sp>
        <p:nvSpPr>
          <p:cNvPr id="10" name="Lorem ipsum dolor sit amet, consectetur adipiscing elit.">
            <a:extLst>
              <a:ext uri="{FF2B5EF4-FFF2-40B4-BE49-F238E27FC236}">
                <a16:creationId xmlns:a16="http://schemas.microsoft.com/office/drawing/2014/main" id="{879CD8DF-4746-9DBB-9B72-67EE11B0A401}"/>
              </a:ext>
            </a:extLst>
          </p:cNvPr>
          <p:cNvSpPr txBox="1"/>
          <p:nvPr userDrawn="1"/>
        </p:nvSpPr>
        <p:spPr>
          <a:xfrm>
            <a:off x="5761945" y="2488172"/>
            <a:ext cx="1744379" cy="327141"/>
          </a:xfrm>
          <a:prstGeom prst="rect">
            <a:avLst/>
          </a:prstGeom>
          <a:ln w="12700">
            <a:miter lim="400000"/>
          </a:ln>
          <a:extLst>
            <a:ext uri="{C572A759-6A51-4108-AA02-DFA0A04FC94B}">
              <ma14:wrappingTextBoxFlag xmlns="" xmlns:ma14="http://schemas.microsoft.com/office/mac/drawingml/2011/main" val="1"/>
            </a:ext>
          </a:extLst>
        </p:spPr>
        <p:txBody>
          <a:bodyPr lIns="19050" tIns="19050" rIns="19050" bIns="19050" anchor="ctr">
            <a:spAutoFit/>
          </a:bodyPr>
          <a:lstStyle>
            <a:lvl1pPr defTabSz="457200">
              <a:lnSpc>
                <a:spcPts val="4600"/>
              </a:lnSpc>
              <a:spcBef>
                <a:spcPts val="0"/>
              </a:spcBef>
              <a:defRPr sz="2500">
                <a:solidFill>
                  <a:srgbClr val="061638"/>
                </a:solidFill>
                <a:latin typeface="Arial"/>
                <a:ea typeface="Arial"/>
                <a:cs typeface="Arial"/>
                <a:sym typeface="Arial"/>
              </a:defRPr>
            </a:lvl1pPr>
          </a:lstStyle>
          <a:p>
            <a:pPr>
              <a:lnSpc>
                <a:spcPct val="100000"/>
              </a:lnSpc>
            </a:pPr>
            <a:r>
              <a:rPr sz="938"/>
              <a:t>Lorem ipsum dolor sit </a:t>
            </a:r>
            <a:r>
              <a:rPr sz="938" err="1"/>
              <a:t>amet</a:t>
            </a:r>
            <a:r>
              <a:rPr sz="938"/>
              <a:t>, </a:t>
            </a:r>
            <a:r>
              <a:rPr sz="938" err="1"/>
              <a:t>consectetur</a:t>
            </a:r>
            <a:r>
              <a:rPr sz="938"/>
              <a:t> </a:t>
            </a:r>
            <a:r>
              <a:rPr sz="938" err="1"/>
              <a:t>adipiscing</a:t>
            </a:r>
            <a:r>
              <a:rPr sz="938"/>
              <a:t> </a:t>
            </a:r>
            <a:r>
              <a:rPr sz="938" err="1"/>
              <a:t>elit</a:t>
            </a:r>
            <a:r>
              <a:rPr sz="938"/>
              <a:t>.</a:t>
            </a:r>
          </a:p>
        </p:txBody>
      </p:sp>
      <p:sp>
        <p:nvSpPr>
          <p:cNvPr id="11" name="0">
            <a:extLst>
              <a:ext uri="{FF2B5EF4-FFF2-40B4-BE49-F238E27FC236}">
                <a16:creationId xmlns:a16="http://schemas.microsoft.com/office/drawing/2014/main" id="{D3F10055-C4A2-F589-D07C-3AB15F3E23E5}"/>
              </a:ext>
            </a:extLst>
          </p:cNvPr>
          <p:cNvSpPr txBox="1"/>
          <p:nvPr userDrawn="1"/>
        </p:nvSpPr>
        <p:spPr>
          <a:xfrm>
            <a:off x="7613559" y="2224044"/>
            <a:ext cx="357544" cy="661720"/>
          </a:xfrm>
          <a:prstGeom prst="rect">
            <a:avLst/>
          </a:prstGeom>
          <a:ln w="12700">
            <a:miter lim="400000"/>
          </a:ln>
          <a:extLst>
            <a:ext uri="{C572A759-6A51-4108-AA02-DFA0A04FC94B}">
              <ma14:wrappingTextBoxFlag xmlns="" xmlns:ma14="http://schemas.microsoft.com/office/mac/drawingml/2011/main" val="1"/>
            </a:ext>
          </a:extLst>
        </p:spPr>
        <p:txBody>
          <a:bodyPr lIns="19050" tIns="19050" rIns="19050" bIns="19050" anchor="ctr">
            <a:spAutoFit/>
          </a:bodyPr>
          <a:lstStyle>
            <a:lvl1pPr>
              <a:defRPr sz="12000">
                <a:solidFill>
                  <a:srgbClr val="1E4BDE"/>
                </a:solidFill>
                <a:latin typeface="Arial"/>
                <a:ea typeface="Arial"/>
                <a:cs typeface="Arial"/>
                <a:sym typeface="Arial"/>
              </a:defRPr>
            </a:lvl1pPr>
          </a:lstStyle>
          <a:p>
            <a:r>
              <a:rPr sz="4500">
                <a:solidFill>
                  <a:srgbClr val="100690"/>
                </a:solidFill>
              </a:rPr>
              <a:t>0</a:t>
            </a:r>
          </a:p>
        </p:txBody>
      </p:sp>
      <p:sp>
        <p:nvSpPr>
          <p:cNvPr id="12" name=",00%">
            <a:extLst>
              <a:ext uri="{FF2B5EF4-FFF2-40B4-BE49-F238E27FC236}">
                <a16:creationId xmlns:a16="http://schemas.microsoft.com/office/drawing/2014/main" id="{62472DCB-E665-9CB8-FADE-CF9E00E30406}"/>
              </a:ext>
            </a:extLst>
          </p:cNvPr>
          <p:cNvSpPr txBox="1"/>
          <p:nvPr userDrawn="1"/>
        </p:nvSpPr>
        <p:spPr>
          <a:xfrm>
            <a:off x="7945819" y="2328763"/>
            <a:ext cx="953129" cy="318933"/>
          </a:xfrm>
          <a:prstGeom prst="rect">
            <a:avLst/>
          </a:prstGeom>
          <a:ln w="12700">
            <a:miter lim="400000"/>
          </a:ln>
          <a:extLst>
            <a:ext uri="{C572A759-6A51-4108-AA02-DFA0A04FC94B}">
              <ma14:wrappingTextBoxFlag xmlns="" xmlns:ma14="http://schemas.microsoft.com/office/mac/drawingml/2011/main" val="1"/>
            </a:ext>
          </a:extLst>
        </p:spPr>
        <p:txBody>
          <a:bodyPr lIns="19050" tIns="19050" rIns="19050" bIns="19050" anchor="ctr">
            <a:spAutoFit/>
          </a:bodyPr>
          <a:lstStyle>
            <a:lvl1pPr>
              <a:defRPr sz="5400">
                <a:solidFill>
                  <a:srgbClr val="1E4BDE"/>
                </a:solidFill>
                <a:latin typeface="Arial"/>
                <a:ea typeface="Arial"/>
                <a:cs typeface="Arial"/>
                <a:sym typeface="Arial"/>
              </a:defRPr>
            </a:lvl1pPr>
          </a:lstStyle>
          <a:p>
            <a:r>
              <a:rPr sz="2025">
                <a:solidFill>
                  <a:srgbClr val="100690"/>
                </a:solidFill>
              </a:rPr>
              <a:t>,00%</a:t>
            </a:r>
          </a:p>
        </p:txBody>
      </p:sp>
      <p:sp>
        <p:nvSpPr>
          <p:cNvPr id="13" name="Luctus">
            <a:extLst>
              <a:ext uri="{FF2B5EF4-FFF2-40B4-BE49-F238E27FC236}">
                <a16:creationId xmlns:a16="http://schemas.microsoft.com/office/drawing/2014/main" id="{CD5F49C0-2AC5-3820-2F81-6F8FC74D0908}"/>
              </a:ext>
            </a:extLst>
          </p:cNvPr>
          <p:cNvSpPr txBox="1"/>
          <p:nvPr userDrawn="1"/>
        </p:nvSpPr>
        <p:spPr>
          <a:xfrm>
            <a:off x="5761945" y="3032489"/>
            <a:ext cx="808517" cy="272254"/>
          </a:xfrm>
          <a:prstGeom prst="rect">
            <a:avLst/>
          </a:prstGeom>
          <a:ln w="12700">
            <a:miter lim="400000"/>
          </a:ln>
          <a:extLst>
            <a:ext uri="{C572A759-6A51-4108-AA02-DFA0A04FC94B}">
              <ma14:wrappingTextBoxFlag xmlns="" xmlns:ma14="http://schemas.microsoft.com/office/mac/drawingml/2011/main" val="1"/>
            </a:ext>
          </a:extLst>
        </p:spPr>
        <p:txBody>
          <a:bodyPr lIns="19050" tIns="19050" rIns="19050" bIns="19050" anchor="ctr">
            <a:spAutoFit/>
          </a:bodyPr>
          <a:lstStyle>
            <a:lvl1pPr>
              <a:defRPr sz="4500" b="1">
                <a:solidFill>
                  <a:srgbClr val="1E4BDE"/>
                </a:solidFill>
                <a:latin typeface="Arial Narrow"/>
                <a:ea typeface="Arial Narrow"/>
                <a:cs typeface="Arial Narrow"/>
                <a:sym typeface="Arial Narrow"/>
              </a:defRPr>
            </a:lvl1pPr>
          </a:lstStyle>
          <a:p>
            <a:r>
              <a:rPr sz="1688" err="1">
                <a:solidFill>
                  <a:srgbClr val="005BAF"/>
                </a:solidFill>
              </a:rPr>
              <a:t>Luctus</a:t>
            </a:r>
            <a:endParaRPr sz="1688">
              <a:solidFill>
                <a:srgbClr val="005BAF"/>
              </a:solidFill>
            </a:endParaRPr>
          </a:p>
        </p:txBody>
      </p:sp>
      <p:sp>
        <p:nvSpPr>
          <p:cNvPr id="14" name="Lorem ipsum dolor sit amet, consectetur adipiscing elit.">
            <a:extLst>
              <a:ext uri="{FF2B5EF4-FFF2-40B4-BE49-F238E27FC236}">
                <a16:creationId xmlns:a16="http://schemas.microsoft.com/office/drawing/2014/main" id="{C0E4B21C-2FB2-0674-D9E4-0E5F61973AD3}"/>
              </a:ext>
            </a:extLst>
          </p:cNvPr>
          <p:cNvSpPr txBox="1"/>
          <p:nvPr userDrawn="1"/>
        </p:nvSpPr>
        <p:spPr>
          <a:xfrm>
            <a:off x="5761945" y="3360646"/>
            <a:ext cx="1744379" cy="327141"/>
          </a:xfrm>
          <a:prstGeom prst="rect">
            <a:avLst/>
          </a:prstGeom>
          <a:ln w="12700">
            <a:miter lim="400000"/>
          </a:ln>
          <a:extLst>
            <a:ext uri="{C572A759-6A51-4108-AA02-DFA0A04FC94B}">
              <ma14:wrappingTextBoxFlag xmlns="" xmlns:ma14="http://schemas.microsoft.com/office/mac/drawingml/2011/main" val="1"/>
            </a:ext>
          </a:extLst>
        </p:spPr>
        <p:txBody>
          <a:bodyPr lIns="19050" tIns="19050" rIns="19050" bIns="19050" anchor="ctr">
            <a:spAutoFit/>
          </a:bodyPr>
          <a:lstStyle>
            <a:lvl1pPr defTabSz="457200">
              <a:lnSpc>
                <a:spcPts val="4600"/>
              </a:lnSpc>
              <a:spcBef>
                <a:spcPts val="0"/>
              </a:spcBef>
              <a:defRPr sz="2500">
                <a:solidFill>
                  <a:srgbClr val="061638"/>
                </a:solidFill>
                <a:latin typeface="Arial"/>
                <a:ea typeface="Arial"/>
                <a:cs typeface="Arial"/>
                <a:sym typeface="Arial"/>
              </a:defRPr>
            </a:lvl1pPr>
          </a:lstStyle>
          <a:p>
            <a:pPr>
              <a:lnSpc>
                <a:spcPct val="100000"/>
              </a:lnSpc>
            </a:pPr>
            <a:r>
              <a:rPr sz="938"/>
              <a:t>Lorem ipsum dolor sit </a:t>
            </a:r>
            <a:r>
              <a:rPr sz="938" err="1"/>
              <a:t>amet</a:t>
            </a:r>
            <a:r>
              <a:rPr sz="938"/>
              <a:t>, </a:t>
            </a:r>
            <a:r>
              <a:rPr sz="938" err="1"/>
              <a:t>consectetur</a:t>
            </a:r>
            <a:r>
              <a:rPr sz="938"/>
              <a:t> </a:t>
            </a:r>
            <a:r>
              <a:rPr sz="938" err="1"/>
              <a:t>adipiscing</a:t>
            </a:r>
            <a:r>
              <a:rPr sz="938"/>
              <a:t> </a:t>
            </a:r>
            <a:r>
              <a:rPr sz="938" err="1"/>
              <a:t>elit</a:t>
            </a:r>
            <a:r>
              <a:rPr sz="938"/>
              <a:t>.</a:t>
            </a:r>
          </a:p>
        </p:txBody>
      </p:sp>
      <p:sp>
        <p:nvSpPr>
          <p:cNvPr id="15" name="0">
            <a:extLst>
              <a:ext uri="{FF2B5EF4-FFF2-40B4-BE49-F238E27FC236}">
                <a16:creationId xmlns:a16="http://schemas.microsoft.com/office/drawing/2014/main" id="{7AC6716B-275F-EFDB-E972-9DB869A14412}"/>
              </a:ext>
            </a:extLst>
          </p:cNvPr>
          <p:cNvSpPr txBox="1"/>
          <p:nvPr userDrawn="1"/>
        </p:nvSpPr>
        <p:spPr>
          <a:xfrm>
            <a:off x="7613559" y="3096519"/>
            <a:ext cx="357544" cy="661720"/>
          </a:xfrm>
          <a:prstGeom prst="rect">
            <a:avLst/>
          </a:prstGeom>
          <a:ln w="12700">
            <a:miter lim="400000"/>
          </a:ln>
          <a:extLst>
            <a:ext uri="{C572A759-6A51-4108-AA02-DFA0A04FC94B}">
              <ma14:wrappingTextBoxFlag xmlns="" xmlns:ma14="http://schemas.microsoft.com/office/mac/drawingml/2011/main" val="1"/>
            </a:ext>
          </a:extLst>
        </p:spPr>
        <p:txBody>
          <a:bodyPr lIns="19050" tIns="19050" rIns="19050" bIns="19050" anchor="ctr">
            <a:spAutoFit/>
          </a:bodyPr>
          <a:lstStyle>
            <a:lvl1pPr>
              <a:defRPr sz="12000">
                <a:solidFill>
                  <a:srgbClr val="1E4BDE"/>
                </a:solidFill>
                <a:latin typeface="Arial"/>
                <a:ea typeface="Arial"/>
                <a:cs typeface="Arial"/>
                <a:sym typeface="Arial"/>
              </a:defRPr>
            </a:lvl1pPr>
          </a:lstStyle>
          <a:p>
            <a:r>
              <a:rPr sz="4500">
                <a:solidFill>
                  <a:srgbClr val="100690"/>
                </a:solidFill>
              </a:rPr>
              <a:t>0</a:t>
            </a:r>
          </a:p>
        </p:txBody>
      </p:sp>
      <p:sp>
        <p:nvSpPr>
          <p:cNvPr id="16" name=",00%">
            <a:extLst>
              <a:ext uri="{FF2B5EF4-FFF2-40B4-BE49-F238E27FC236}">
                <a16:creationId xmlns:a16="http://schemas.microsoft.com/office/drawing/2014/main" id="{39FF953E-4E59-AD89-14C7-F5D57BBB3BC7}"/>
              </a:ext>
            </a:extLst>
          </p:cNvPr>
          <p:cNvSpPr txBox="1"/>
          <p:nvPr userDrawn="1"/>
        </p:nvSpPr>
        <p:spPr>
          <a:xfrm>
            <a:off x="7945819" y="3201237"/>
            <a:ext cx="953129" cy="318933"/>
          </a:xfrm>
          <a:prstGeom prst="rect">
            <a:avLst/>
          </a:prstGeom>
          <a:ln w="12700">
            <a:miter lim="400000"/>
          </a:ln>
          <a:extLst>
            <a:ext uri="{C572A759-6A51-4108-AA02-DFA0A04FC94B}">
              <ma14:wrappingTextBoxFlag xmlns="" xmlns:ma14="http://schemas.microsoft.com/office/mac/drawingml/2011/main" val="1"/>
            </a:ext>
          </a:extLst>
        </p:spPr>
        <p:txBody>
          <a:bodyPr lIns="19050" tIns="19050" rIns="19050" bIns="19050" anchor="ctr">
            <a:spAutoFit/>
          </a:bodyPr>
          <a:lstStyle>
            <a:lvl1pPr>
              <a:defRPr sz="5400">
                <a:solidFill>
                  <a:srgbClr val="1E4BDE"/>
                </a:solidFill>
                <a:latin typeface="Arial"/>
                <a:ea typeface="Arial"/>
                <a:cs typeface="Arial"/>
                <a:sym typeface="Arial"/>
              </a:defRPr>
            </a:lvl1pPr>
          </a:lstStyle>
          <a:p>
            <a:r>
              <a:rPr sz="2025">
                <a:solidFill>
                  <a:srgbClr val="100690"/>
                </a:solidFill>
              </a:rPr>
              <a:t>,00%</a:t>
            </a:r>
          </a:p>
        </p:txBody>
      </p:sp>
      <p:sp>
        <p:nvSpPr>
          <p:cNvPr id="17" name="Luctus">
            <a:extLst>
              <a:ext uri="{FF2B5EF4-FFF2-40B4-BE49-F238E27FC236}">
                <a16:creationId xmlns:a16="http://schemas.microsoft.com/office/drawing/2014/main" id="{F2DC0F0E-328B-B0BA-6BCF-168A21466ADD}"/>
              </a:ext>
            </a:extLst>
          </p:cNvPr>
          <p:cNvSpPr txBox="1"/>
          <p:nvPr userDrawn="1"/>
        </p:nvSpPr>
        <p:spPr>
          <a:xfrm>
            <a:off x="5761945" y="3892710"/>
            <a:ext cx="808517" cy="272254"/>
          </a:xfrm>
          <a:prstGeom prst="rect">
            <a:avLst/>
          </a:prstGeom>
          <a:ln w="12700">
            <a:miter lim="400000"/>
          </a:ln>
          <a:extLst>
            <a:ext uri="{C572A759-6A51-4108-AA02-DFA0A04FC94B}">
              <ma14:wrappingTextBoxFlag xmlns="" xmlns:ma14="http://schemas.microsoft.com/office/mac/drawingml/2011/main" val="1"/>
            </a:ext>
          </a:extLst>
        </p:spPr>
        <p:txBody>
          <a:bodyPr lIns="19050" tIns="19050" rIns="19050" bIns="19050" anchor="ctr">
            <a:spAutoFit/>
          </a:bodyPr>
          <a:lstStyle>
            <a:lvl1pPr>
              <a:defRPr sz="4500" b="1">
                <a:solidFill>
                  <a:srgbClr val="1E4BDE"/>
                </a:solidFill>
                <a:latin typeface="Arial Narrow"/>
                <a:ea typeface="Arial Narrow"/>
                <a:cs typeface="Arial Narrow"/>
                <a:sym typeface="Arial Narrow"/>
              </a:defRPr>
            </a:lvl1pPr>
          </a:lstStyle>
          <a:p>
            <a:r>
              <a:rPr sz="1688" err="1">
                <a:solidFill>
                  <a:srgbClr val="005BAF"/>
                </a:solidFill>
              </a:rPr>
              <a:t>Luctus</a:t>
            </a:r>
            <a:endParaRPr sz="1688">
              <a:solidFill>
                <a:srgbClr val="005BAF"/>
              </a:solidFill>
            </a:endParaRPr>
          </a:p>
        </p:txBody>
      </p:sp>
      <p:sp>
        <p:nvSpPr>
          <p:cNvPr id="18" name="Lorem ipsum dolor sit amet, consectetur adipiscing elit.">
            <a:extLst>
              <a:ext uri="{FF2B5EF4-FFF2-40B4-BE49-F238E27FC236}">
                <a16:creationId xmlns:a16="http://schemas.microsoft.com/office/drawing/2014/main" id="{5589AB63-752A-F5CA-39B5-089B2327A043}"/>
              </a:ext>
            </a:extLst>
          </p:cNvPr>
          <p:cNvSpPr txBox="1"/>
          <p:nvPr userDrawn="1"/>
        </p:nvSpPr>
        <p:spPr>
          <a:xfrm>
            <a:off x="5761945" y="4220868"/>
            <a:ext cx="1744379" cy="327141"/>
          </a:xfrm>
          <a:prstGeom prst="rect">
            <a:avLst/>
          </a:prstGeom>
          <a:ln w="12700">
            <a:miter lim="400000"/>
          </a:ln>
          <a:extLst>
            <a:ext uri="{C572A759-6A51-4108-AA02-DFA0A04FC94B}">
              <ma14:wrappingTextBoxFlag xmlns="" xmlns:ma14="http://schemas.microsoft.com/office/mac/drawingml/2011/main" val="1"/>
            </a:ext>
          </a:extLst>
        </p:spPr>
        <p:txBody>
          <a:bodyPr lIns="19050" tIns="19050" rIns="19050" bIns="19050" anchor="ctr">
            <a:spAutoFit/>
          </a:bodyPr>
          <a:lstStyle>
            <a:lvl1pPr defTabSz="457200">
              <a:lnSpc>
                <a:spcPts val="4600"/>
              </a:lnSpc>
              <a:spcBef>
                <a:spcPts val="0"/>
              </a:spcBef>
              <a:defRPr sz="2500">
                <a:solidFill>
                  <a:srgbClr val="061638"/>
                </a:solidFill>
                <a:latin typeface="Arial"/>
                <a:ea typeface="Arial"/>
                <a:cs typeface="Arial"/>
                <a:sym typeface="Arial"/>
              </a:defRPr>
            </a:lvl1pPr>
          </a:lstStyle>
          <a:p>
            <a:pPr>
              <a:lnSpc>
                <a:spcPct val="100000"/>
              </a:lnSpc>
            </a:pPr>
            <a:r>
              <a:rPr sz="938"/>
              <a:t>Lorem ipsum dolor sit </a:t>
            </a:r>
            <a:r>
              <a:rPr sz="938" err="1"/>
              <a:t>amet</a:t>
            </a:r>
            <a:r>
              <a:rPr sz="938"/>
              <a:t>, </a:t>
            </a:r>
            <a:r>
              <a:rPr sz="938" err="1"/>
              <a:t>consectetur</a:t>
            </a:r>
            <a:r>
              <a:rPr sz="938"/>
              <a:t> </a:t>
            </a:r>
            <a:r>
              <a:rPr sz="938" err="1"/>
              <a:t>adipiscing</a:t>
            </a:r>
            <a:r>
              <a:rPr sz="938"/>
              <a:t> </a:t>
            </a:r>
            <a:r>
              <a:rPr sz="938" err="1"/>
              <a:t>elit</a:t>
            </a:r>
            <a:r>
              <a:rPr sz="938"/>
              <a:t>.</a:t>
            </a:r>
          </a:p>
        </p:txBody>
      </p:sp>
      <p:sp>
        <p:nvSpPr>
          <p:cNvPr id="19" name="0">
            <a:extLst>
              <a:ext uri="{FF2B5EF4-FFF2-40B4-BE49-F238E27FC236}">
                <a16:creationId xmlns:a16="http://schemas.microsoft.com/office/drawing/2014/main" id="{703CC9D5-21EF-E2EE-272E-BB2F51B851CC}"/>
              </a:ext>
            </a:extLst>
          </p:cNvPr>
          <p:cNvSpPr txBox="1"/>
          <p:nvPr userDrawn="1"/>
        </p:nvSpPr>
        <p:spPr>
          <a:xfrm>
            <a:off x="7613559" y="3956740"/>
            <a:ext cx="357544" cy="661720"/>
          </a:xfrm>
          <a:prstGeom prst="rect">
            <a:avLst/>
          </a:prstGeom>
          <a:ln w="12700">
            <a:miter lim="400000"/>
          </a:ln>
          <a:extLst>
            <a:ext uri="{C572A759-6A51-4108-AA02-DFA0A04FC94B}">
              <ma14:wrappingTextBoxFlag xmlns="" xmlns:ma14="http://schemas.microsoft.com/office/mac/drawingml/2011/main" val="1"/>
            </a:ext>
          </a:extLst>
        </p:spPr>
        <p:txBody>
          <a:bodyPr lIns="19050" tIns="19050" rIns="19050" bIns="19050" anchor="ctr">
            <a:spAutoFit/>
          </a:bodyPr>
          <a:lstStyle>
            <a:lvl1pPr>
              <a:defRPr sz="12000">
                <a:solidFill>
                  <a:srgbClr val="1E4BDE"/>
                </a:solidFill>
                <a:latin typeface="Arial"/>
                <a:ea typeface="Arial"/>
                <a:cs typeface="Arial"/>
                <a:sym typeface="Arial"/>
              </a:defRPr>
            </a:lvl1pPr>
          </a:lstStyle>
          <a:p>
            <a:r>
              <a:rPr sz="4500">
                <a:solidFill>
                  <a:srgbClr val="100690"/>
                </a:solidFill>
              </a:rPr>
              <a:t>0</a:t>
            </a:r>
          </a:p>
        </p:txBody>
      </p:sp>
      <p:sp>
        <p:nvSpPr>
          <p:cNvPr id="20" name=",00%">
            <a:extLst>
              <a:ext uri="{FF2B5EF4-FFF2-40B4-BE49-F238E27FC236}">
                <a16:creationId xmlns:a16="http://schemas.microsoft.com/office/drawing/2014/main" id="{D30AA09F-E566-899F-62EF-38356DB452D1}"/>
              </a:ext>
            </a:extLst>
          </p:cNvPr>
          <p:cNvSpPr txBox="1"/>
          <p:nvPr userDrawn="1"/>
        </p:nvSpPr>
        <p:spPr>
          <a:xfrm>
            <a:off x="7945819" y="4056797"/>
            <a:ext cx="953129" cy="318933"/>
          </a:xfrm>
          <a:prstGeom prst="rect">
            <a:avLst/>
          </a:prstGeom>
          <a:ln w="12700">
            <a:miter lim="400000"/>
          </a:ln>
          <a:extLst>
            <a:ext uri="{C572A759-6A51-4108-AA02-DFA0A04FC94B}">
              <ma14:wrappingTextBoxFlag xmlns="" xmlns:ma14="http://schemas.microsoft.com/office/mac/drawingml/2011/main" val="1"/>
            </a:ext>
          </a:extLst>
        </p:spPr>
        <p:txBody>
          <a:bodyPr lIns="19050" tIns="19050" rIns="19050" bIns="19050" anchor="ctr">
            <a:spAutoFit/>
          </a:bodyPr>
          <a:lstStyle>
            <a:lvl1pPr>
              <a:defRPr sz="5400">
                <a:solidFill>
                  <a:srgbClr val="1E4BDE"/>
                </a:solidFill>
                <a:latin typeface="Arial"/>
                <a:ea typeface="Arial"/>
                <a:cs typeface="Arial"/>
                <a:sym typeface="Arial"/>
              </a:defRPr>
            </a:lvl1pPr>
          </a:lstStyle>
          <a:p>
            <a:r>
              <a:rPr sz="2025">
                <a:solidFill>
                  <a:srgbClr val="100690"/>
                </a:solidFill>
              </a:rPr>
              <a:t>,00%</a:t>
            </a:r>
          </a:p>
        </p:txBody>
      </p:sp>
      <p:sp>
        <p:nvSpPr>
          <p:cNvPr id="21" name="Institucional Embraer">
            <a:extLst>
              <a:ext uri="{FF2B5EF4-FFF2-40B4-BE49-F238E27FC236}">
                <a16:creationId xmlns:a16="http://schemas.microsoft.com/office/drawing/2014/main" id="{A1E064DF-B146-314F-BDDD-FD7176C1C03F}"/>
              </a:ext>
            </a:extLst>
          </p:cNvPr>
          <p:cNvSpPr txBox="1"/>
          <p:nvPr userDrawn="1"/>
        </p:nvSpPr>
        <p:spPr>
          <a:xfrm>
            <a:off x="169444" y="158054"/>
            <a:ext cx="525499" cy="192360"/>
          </a:xfrm>
          <a:prstGeom prst="rect">
            <a:avLst/>
          </a:prstGeom>
          <a:ln w="12700">
            <a:miter lim="400000"/>
          </a:ln>
          <a:extLst>
            <a:ext uri="{C572A759-6A51-4108-AA02-DFA0A04FC94B}">
              <ma14:wrappingTextBoxFlag xmlns="" xmlns:ma14="http://schemas.microsoft.com/office/mac/drawingml/2011/main" val="1"/>
            </a:ext>
          </a:extLst>
        </p:spPr>
        <p:txBody>
          <a:bodyPr wrap="square" lIns="19050" tIns="19050" rIns="19050" bIns="19050" anchor="ctr">
            <a:spAutoFit/>
          </a:bodyPr>
          <a:lstStyle>
            <a:lvl1pPr>
              <a:lnSpc>
                <a:spcPct val="100000"/>
              </a:lnSpc>
              <a:defRPr sz="1300" cap="all">
                <a:solidFill>
                  <a:srgbClr val="1E4BDE"/>
                </a:solidFill>
              </a:defRPr>
            </a:lvl1pPr>
          </a:lstStyle>
          <a:p>
            <a:r>
              <a:rPr lang="pt-BR" sz="500">
                <a:solidFill>
                  <a:srgbClr val="100690"/>
                </a:solidFill>
                <a:latin typeface="Arial" panose="020B0604020202020204" pitchFamily="34" charset="0"/>
                <a:cs typeface="Arial" panose="020B0604020202020204" pitchFamily="34" charset="0"/>
              </a:rPr>
              <a:t>EMBRAER </a:t>
            </a:r>
            <a:r>
              <a:rPr lang="en-US" sz="500">
                <a:solidFill>
                  <a:srgbClr val="100690"/>
                </a:solidFill>
                <a:latin typeface="Arial" panose="020B0604020202020204" pitchFamily="34" charset="0"/>
                <a:cs typeface="Arial" panose="020B0604020202020204" pitchFamily="34" charset="0"/>
              </a:rPr>
              <a:t>INSTITUCIONAL</a:t>
            </a:r>
          </a:p>
        </p:txBody>
      </p:sp>
      <p:sp>
        <p:nvSpPr>
          <p:cNvPr id="22" name="Linha">
            <a:extLst>
              <a:ext uri="{FF2B5EF4-FFF2-40B4-BE49-F238E27FC236}">
                <a16:creationId xmlns:a16="http://schemas.microsoft.com/office/drawing/2014/main" id="{B6C900EF-335B-A611-90D8-79C2C1C87996}"/>
              </a:ext>
            </a:extLst>
          </p:cNvPr>
          <p:cNvSpPr/>
          <p:nvPr userDrawn="1"/>
        </p:nvSpPr>
        <p:spPr>
          <a:xfrm>
            <a:off x="5761945" y="2072509"/>
            <a:ext cx="1486386" cy="0"/>
          </a:xfrm>
          <a:prstGeom prst="line">
            <a:avLst/>
          </a:prstGeom>
          <a:ln w="9525">
            <a:solidFill>
              <a:srgbClr val="005BAF"/>
            </a:solidFill>
            <a:miter lim="400000"/>
          </a:ln>
        </p:spPr>
        <p:txBody>
          <a:bodyPr lIns="19050" tIns="19050" rIns="19050" bIns="19050" anchor="ctr"/>
          <a:lstStyle/>
          <a:p>
            <a:endParaRPr sz="675"/>
          </a:p>
        </p:txBody>
      </p:sp>
      <p:sp>
        <p:nvSpPr>
          <p:cNvPr id="23" name="Linha">
            <a:extLst>
              <a:ext uri="{FF2B5EF4-FFF2-40B4-BE49-F238E27FC236}">
                <a16:creationId xmlns:a16="http://schemas.microsoft.com/office/drawing/2014/main" id="{B4F95283-56E1-803A-55DA-49BB4ECBCAA9}"/>
              </a:ext>
            </a:extLst>
          </p:cNvPr>
          <p:cNvSpPr/>
          <p:nvPr userDrawn="1"/>
        </p:nvSpPr>
        <p:spPr>
          <a:xfrm>
            <a:off x="7613261" y="2072509"/>
            <a:ext cx="357543" cy="0"/>
          </a:xfrm>
          <a:prstGeom prst="line">
            <a:avLst/>
          </a:prstGeom>
          <a:ln w="9525">
            <a:solidFill>
              <a:srgbClr val="1D4BDE"/>
            </a:solidFill>
            <a:miter lim="400000"/>
          </a:ln>
        </p:spPr>
        <p:txBody>
          <a:bodyPr lIns="19050" tIns="19050" rIns="19050" bIns="19050" anchor="ctr"/>
          <a:lstStyle/>
          <a:p>
            <a:endParaRPr sz="675"/>
          </a:p>
        </p:txBody>
      </p:sp>
      <p:sp>
        <p:nvSpPr>
          <p:cNvPr id="24" name="Linha">
            <a:extLst>
              <a:ext uri="{FF2B5EF4-FFF2-40B4-BE49-F238E27FC236}">
                <a16:creationId xmlns:a16="http://schemas.microsoft.com/office/drawing/2014/main" id="{6DE134D1-99E7-7E88-C0AC-2203C3D1567B}"/>
              </a:ext>
            </a:extLst>
          </p:cNvPr>
          <p:cNvSpPr/>
          <p:nvPr userDrawn="1"/>
        </p:nvSpPr>
        <p:spPr>
          <a:xfrm>
            <a:off x="5761945" y="2913680"/>
            <a:ext cx="1486386" cy="0"/>
          </a:xfrm>
          <a:prstGeom prst="line">
            <a:avLst/>
          </a:prstGeom>
          <a:ln w="9525">
            <a:solidFill>
              <a:srgbClr val="005BAF"/>
            </a:solidFill>
            <a:miter lim="400000"/>
          </a:ln>
        </p:spPr>
        <p:txBody>
          <a:bodyPr lIns="19050" tIns="19050" rIns="19050" bIns="19050" anchor="ctr"/>
          <a:lstStyle/>
          <a:p>
            <a:endParaRPr sz="675"/>
          </a:p>
        </p:txBody>
      </p:sp>
      <p:sp>
        <p:nvSpPr>
          <p:cNvPr id="25" name="Linha">
            <a:extLst>
              <a:ext uri="{FF2B5EF4-FFF2-40B4-BE49-F238E27FC236}">
                <a16:creationId xmlns:a16="http://schemas.microsoft.com/office/drawing/2014/main" id="{CB17A381-001D-C090-F00E-0F3F7044DEB4}"/>
              </a:ext>
            </a:extLst>
          </p:cNvPr>
          <p:cNvSpPr/>
          <p:nvPr userDrawn="1"/>
        </p:nvSpPr>
        <p:spPr>
          <a:xfrm>
            <a:off x="7613261" y="2913680"/>
            <a:ext cx="357543" cy="0"/>
          </a:xfrm>
          <a:prstGeom prst="line">
            <a:avLst/>
          </a:prstGeom>
          <a:ln w="9525">
            <a:solidFill>
              <a:srgbClr val="1D4BDE"/>
            </a:solidFill>
            <a:miter lim="400000"/>
          </a:ln>
        </p:spPr>
        <p:txBody>
          <a:bodyPr lIns="19050" tIns="19050" rIns="19050" bIns="19050" anchor="ctr"/>
          <a:lstStyle/>
          <a:p>
            <a:endParaRPr sz="675"/>
          </a:p>
        </p:txBody>
      </p:sp>
      <p:sp>
        <p:nvSpPr>
          <p:cNvPr id="26" name="Linha">
            <a:extLst>
              <a:ext uri="{FF2B5EF4-FFF2-40B4-BE49-F238E27FC236}">
                <a16:creationId xmlns:a16="http://schemas.microsoft.com/office/drawing/2014/main" id="{BEAB38EB-2B9C-0B99-8527-9EAD74EC25B4}"/>
              </a:ext>
            </a:extLst>
          </p:cNvPr>
          <p:cNvSpPr/>
          <p:nvPr userDrawn="1"/>
        </p:nvSpPr>
        <p:spPr>
          <a:xfrm>
            <a:off x="5761945" y="3786154"/>
            <a:ext cx="1486386" cy="0"/>
          </a:xfrm>
          <a:prstGeom prst="line">
            <a:avLst/>
          </a:prstGeom>
          <a:ln w="9525">
            <a:solidFill>
              <a:srgbClr val="005BAF"/>
            </a:solidFill>
            <a:miter lim="400000"/>
          </a:ln>
        </p:spPr>
        <p:txBody>
          <a:bodyPr lIns="19050" tIns="19050" rIns="19050" bIns="19050" anchor="ctr"/>
          <a:lstStyle/>
          <a:p>
            <a:endParaRPr sz="675"/>
          </a:p>
        </p:txBody>
      </p:sp>
      <p:sp>
        <p:nvSpPr>
          <p:cNvPr id="27" name="Linha">
            <a:extLst>
              <a:ext uri="{FF2B5EF4-FFF2-40B4-BE49-F238E27FC236}">
                <a16:creationId xmlns:a16="http://schemas.microsoft.com/office/drawing/2014/main" id="{06691C42-6861-325A-E6EB-D3289C0AD8D8}"/>
              </a:ext>
            </a:extLst>
          </p:cNvPr>
          <p:cNvSpPr/>
          <p:nvPr userDrawn="1"/>
        </p:nvSpPr>
        <p:spPr>
          <a:xfrm>
            <a:off x="7613261" y="3786154"/>
            <a:ext cx="357543" cy="0"/>
          </a:xfrm>
          <a:prstGeom prst="line">
            <a:avLst/>
          </a:prstGeom>
          <a:ln w="9525">
            <a:solidFill>
              <a:srgbClr val="1D4BDE"/>
            </a:solidFill>
            <a:miter lim="400000"/>
          </a:ln>
        </p:spPr>
        <p:txBody>
          <a:bodyPr lIns="19050" tIns="19050" rIns="19050" bIns="19050" anchor="ctr"/>
          <a:lstStyle/>
          <a:p>
            <a:endParaRPr sz="675"/>
          </a:p>
        </p:txBody>
      </p:sp>
      <p:sp>
        <p:nvSpPr>
          <p:cNvPr id="28" name="Linha">
            <a:extLst>
              <a:ext uri="{FF2B5EF4-FFF2-40B4-BE49-F238E27FC236}">
                <a16:creationId xmlns:a16="http://schemas.microsoft.com/office/drawing/2014/main" id="{51A9D09C-9296-A1DB-84B2-63318468AF53}"/>
              </a:ext>
            </a:extLst>
          </p:cNvPr>
          <p:cNvSpPr/>
          <p:nvPr userDrawn="1"/>
        </p:nvSpPr>
        <p:spPr>
          <a:xfrm>
            <a:off x="5761945" y="4646375"/>
            <a:ext cx="1486386" cy="0"/>
          </a:xfrm>
          <a:prstGeom prst="line">
            <a:avLst/>
          </a:prstGeom>
          <a:ln w="9525">
            <a:solidFill>
              <a:srgbClr val="005BAF"/>
            </a:solidFill>
            <a:miter lim="400000"/>
          </a:ln>
        </p:spPr>
        <p:txBody>
          <a:bodyPr lIns="19050" tIns="19050" rIns="19050" bIns="19050" anchor="ctr"/>
          <a:lstStyle/>
          <a:p>
            <a:endParaRPr sz="675"/>
          </a:p>
        </p:txBody>
      </p:sp>
      <p:sp>
        <p:nvSpPr>
          <p:cNvPr id="29" name="Linha">
            <a:extLst>
              <a:ext uri="{FF2B5EF4-FFF2-40B4-BE49-F238E27FC236}">
                <a16:creationId xmlns:a16="http://schemas.microsoft.com/office/drawing/2014/main" id="{8BD54D03-0EF7-EC58-A335-9CBE7241C9F8}"/>
              </a:ext>
            </a:extLst>
          </p:cNvPr>
          <p:cNvSpPr/>
          <p:nvPr userDrawn="1"/>
        </p:nvSpPr>
        <p:spPr>
          <a:xfrm>
            <a:off x="7613261" y="4646375"/>
            <a:ext cx="357543" cy="0"/>
          </a:xfrm>
          <a:prstGeom prst="line">
            <a:avLst/>
          </a:prstGeom>
          <a:ln w="9525">
            <a:solidFill>
              <a:srgbClr val="1D4BDE"/>
            </a:solidFill>
            <a:miter lim="400000"/>
          </a:ln>
        </p:spPr>
        <p:txBody>
          <a:bodyPr lIns="19050" tIns="19050" rIns="19050" bIns="19050" anchor="ctr"/>
          <a:lstStyle/>
          <a:p>
            <a:endParaRPr sz="675"/>
          </a:p>
        </p:txBody>
      </p:sp>
      <p:grpSp>
        <p:nvGrpSpPr>
          <p:cNvPr id="30" name="Agrupar 29">
            <a:extLst>
              <a:ext uri="{FF2B5EF4-FFF2-40B4-BE49-F238E27FC236}">
                <a16:creationId xmlns:a16="http://schemas.microsoft.com/office/drawing/2014/main" id="{4476DDAA-0752-2585-2492-7A499FDE52C8}"/>
              </a:ext>
            </a:extLst>
          </p:cNvPr>
          <p:cNvGrpSpPr/>
          <p:nvPr userDrawn="1"/>
        </p:nvGrpSpPr>
        <p:grpSpPr>
          <a:xfrm>
            <a:off x="8867453" y="167554"/>
            <a:ext cx="258135" cy="4841082"/>
            <a:chOff x="23654022" y="446811"/>
            <a:chExt cx="688359" cy="12909555"/>
          </a:xfrm>
        </p:grpSpPr>
        <p:grpSp>
          <p:nvGrpSpPr>
            <p:cNvPr id="31" name="Grupo">
              <a:extLst>
                <a:ext uri="{FF2B5EF4-FFF2-40B4-BE49-F238E27FC236}">
                  <a16:creationId xmlns:a16="http://schemas.microsoft.com/office/drawing/2014/main" id="{E00A4793-3131-1011-6715-21644C516FFB}"/>
                </a:ext>
              </a:extLst>
            </p:cNvPr>
            <p:cNvGrpSpPr/>
            <p:nvPr/>
          </p:nvGrpSpPr>
          <p:grpSpPr>
            <a:xfrm rot="16200000">
              <a:off x="18313987" y="7327972"/>
              <a:ext cx="11768659" cy="288129"/>
              <a:chOff x="-1695228" y="6522"/>
              <a:chExt cx="11768658" cy="288128"/>
            </a:xfrm>
          </p:grpSpPr>
          <p:sp>
            <p:nvSpPr>
              <p:cNvPr id="33" name="This information belongs to Embraer and cannot be used or reproduced without written permission from the Company.">
                <a:extLst>
                  <a:ext uri="{FF2B5EF4-FFF2-40B4-BE49-F238E27FC236}">
                    <a16:creationId xmlns:a16="http://schemas.microsoft.com/office/drawing/2014/main" id="{A329DC7C-16A1-AFDC-349C-29C3ABCCE453}"/>
                  </a:ext>
                </a:extLst>
              </p:cNvPr>
              <p:cNvSpPr txBox="1"/>
              <p:nvPr/>
            </p:nvSpPr>
            <p:spPr>
              <a:xfrm>
                <a:off x="1071885" y="6522"/>
                <a:ext cx="9001545" cy="282814"/>
              </a:xfrm>
              <a:prstGeom prst="rect">
                <a:avLst/>
              </a:prstGeom>
              <a:noFill/>
              <a:ln w="12700" cap="flat">
                <a:noFill/>
                <a:miter lim="400000"/>
              </a:ln>
              <a:effectLst/>
              <a:extLst>
                <a:ext uri="{C572A759-6A51-4108-AA02-DFA0A04FC94B}">
                  <ma14:wrappingTextBoxFlag xmlns="" xmlns:ma14="http://schemas.microsoft.com/office/mac/drawingml/2011/main" val="1"/>
                </a:ext>
              </a:extLst>
            </p:spPr>
            <p:txBody>
              <a:bodyPr wrap="square" lIns="19050" tIns="19050" rIns="19050" bIns="19050" numCol="1" anchor="ctr">
                <a:spAutoFit/>
              </a:bodyPr>
              <a:lstStyle>
                <a:lvl1pPr>
                  <a:defRPr sz="1300">
                    <a:solidFill>
                      <a:srgbClr val="6E6D6D"/>
                    </a:solidFill>
                    <a:latin typeface="Arial"/>
                    <a:ea typeface="Arial"/>
                    <a:cs typeface="Arial"/>
                    <a:sym typeface="Arial"/>
                  </a:defRPr>
                </a:lvl1pPr>
              </a:lstStyle>
              <a:p>
                <a:r>
                  <a:rPr lang="pt-BR" sz="488"/>
                  <a:t>Esta informação pertence à Embraer e não pode ser usada ou reproduzida sem a autorização por escrito da Empresa.</a:t>
                </a:r>
                <a:endParaRPr sz="488"/>
              </a:p>
            </p:txBody>
          </p:sp>
          <p:sp>
            <p:nvSpPr>
              <p:cNvPr id="34" name="Linha">
                <a:extLst>
                  <a:ext uri="{FF2B5EF4-FFF2-40B4-BE49-F238E27FC236}">
                    <a16:creationId xmlns:a16="http://schemas.microsoft.com/office/drawing/2014/main" id="{6B18CEED-4025-4834-FA32-BBFEA5F337F5}"/>
                  </a:ext>
                </a:extLst>
              </p:cNvPr>
              <p:cNvSpPr/>
              <p:nvPr/>
            </p:nvSpPr>
            <p:spPr>
              <a:xfrm flipV="1">
                <a:off x="898999" y="21128"/>
                <a:ext cx="83625" cy="273522"/>
              </a:xfrm>
              <a:prstGeom prst="line">
                <a:avLst/>
              </a:prstGeom>
              <a:noFill/>
              <a:ln w="9525" cap="flat">
                <a:solidFill>
                  <a:srgbClr val="100690"/>
                </a:solidFill>
                <a:prstDash val="solid"/>
                <a:miter lim="400000"/>
              </a:ln>
              <a:effectLst/>
            </p:spPr>
            <p:txBody>
              <a:bodyPr wrap="square" lIns="19050" tIns="19050" rIns="19050" bIns="19050" numCol="1" anchor="ctr">
                <a:noAutofit/>
              </a:bodyPr>
              <a:lstStyle/>
              <a:p>
                <a:endParaRPr sz="675"/>
              </a:p>
            </p:txBody>
          </p:sp>
          <p:sp>
            <p:nvSpPr>
              <p:cNvPr id="35" name="This information belongs to Embraer and cannot be used or reproduced without written permission from the Company.">
                <a:extLst>
                  <a:ext uri="{FF2B5EF4-FFF2-40B4-BE49-F238E27FC236}">
                    <a16:creationId xmlns:a16="http://schemas.microsoft.com/office/drawing/2014/main" id="{FAB1AF94-C70D-366B-CA62-D24CB1732B90}"/>
                  </a:ext>
                </a:extLst>
              </p:cNvPr>
              <p:cNvSpPr txBox="1"/>
              <p:nvPr/>
            </p:nvSpPr>
            <p:spPr>
              <a:xfrm>
                <a:off x="-1695228" y="6558"/>
                <a:ext cx="2621118" cy="282812"/>
              </a:xfrm>
              <a:prstGeom prst="rect">
                <a:avLst/>
              </a:prstGeom>
              <a:noFill/>
              <a:ln w="12700" cap="flat">
                <a:noFill/>
                <a:miter lim="400000"/>
              </a:ln>
              <a:effectLst/>
              <a:extLst>
                <a:ext uri="{C572A759-6A51-4108-AA02-DFA0A04FC94B}">
                  <ma14:wrappingTextBoxFlag xmlns="" xmlns:ma14="http://schemas.microsoft.com/office/mac/drawingml/2011/main" val="1"/>
                </a:ext>
              </a:extLst>
            </p:spPr>
            <p:txBody>
              <a:bodyPr wrap="square" lIns="19050" tIns="19050" rIns="19050" bIns="19050" numCol="1" anchor="ctr">
                <a:spAutoFit/>
              </a:bodyPr>
              <a:lstStyle>
                <a:lvl1pPr>
                  <a:defRPr sz="1300">
                    <a:solidFill>
                      <a:srgbClr val="6E6D6D"/>
                    </a:solidFill>
                    <a:latin typeface="Arial"/>
                    <a:ea typeface="Arial"/>
                    <a:cs typeface="Arial"/>
                    <a:sym typeface="Arial"/>
                  </a:defRPr>
                </a:lvl1pPr>
              </a:lstStyle>
              <a:p>
                <a:r>
                  <a:rPr lang="en-US" sz="488"/>
                  <a:t>INFORMAÇÃO CONFIDENCIAL</a:t>
                </a:r>
                <a:endParaRPr sz="488"/>
              </a:p>
            </p:txBody>
          </p:sp>
        </p:grpSp>
        <p:sp>
          <p:nvSpPr>
            <p:cNvPr id="32" name="Forma Livre: Forma 61">
              <a:extLst>
                <a:ext uri="{FF2B5EF4-FFF2-40B4-BE49-F238E27FC236}">
                  <a16:creationId xmlns:a16="http://schemas.microsoft.com/office/drawing/2014/main" id="{C08D1817-C070-BF3D-E7C9-FE51B1A27EFB}"/>
                </a:ext>
              </a:extLst>
            </p:cNvPr>
            <p:cNvSpPr/>
            <p:nvPr/>
          </p:nvSpPr>
          <p:spPr>
            <a:xfrm flipH="1">
              <a:off x="23654022" y="446811"/>
              <a:ext cx="359396" cy="359346"/>
            </a:xfrm>
            <a:custGeom>
              <a:avLst/>
              <a:gdLst/>
              <a:ahLst/>
              <a:cxnLst>
                <a:cxn ang="0">
                  <a:pos x="wd2" y="hd2"/>
                </a:cxn>
                <a:cxn ang="5400000">
                  <a:pos x="wd2" y="hd2"/>
                </a:cxn>
                <a:cxn ang="10800000">
                  <a:pos x="wd2" y="hd2"/>
                </a:cxn>
                <a:cxn ang="16200000">
                  <a:pos x="wd2" y="hd2"/>
                </a:cxn>
              </a:cxnLst>
              <a:rect l="0" t="0" r="r" b="b"/>
              <a:pathLst>
                <a:path w="21600" h="21600" extrusionOk="0">
                  <a:moveTo>
                    <a:pt x="17278" y="0"/>
                  </a:moveTo>
                  <a:lnTo>
                    <a:pt x="4322" y="9935"/>
                  </a:lnTo>
                  <a:lnTo>
                    <a:pt x="1728" y="9935"/>
                  </a:lnTo>
                  <a:lnTo>
                    <a:pt x="0" y="11665"/>
                  </a:lnTo>
                  <a:lnTo>
                    <a:pt x="4322" y="11665"/>
                  </a:lnTo>
                  <a:lnTo>
                    <a:pt x="17278" y="21600"/>
                  </a:lnTo>
                  <a:lnTo>
                    <a:pt x="21600" y="21600"/>
                  </a:lnTo>
                  <a:lnTo>
                    <a:pt x="12961" y="11665"/>
                  </a:lnTo>
                  <a:lnTo>
                    <a:pt x="21559" y="11665"/>
                  </a:lnTo>
                  <a:lnTo>
                    <a:pt x="21559" y="9935"/>
                  </a:lnTo>
                  <a:lnTo>
                    <a:pt x="12961" y="9935"/>
                  </a:lnTo>
                  <a:lnTo>
                    <a:pt x="21600" y="0"/>
                  </a:lnTo>
                  <a:close/>
                </a:path>
              </a:pathLst>
            </a:custGeom>
            <a:solidFill>
              <a:srgbClr val="100690"/>
            </a:solidFill>
            <a:ln w="12700" cap="flat">
              <a:noFill/>
              <a:miter lim="400000"/>
            </a:ln>
            <a:effectLst/>
          </p:spPr>
          <p:txBody>
            <a:bodyPr wrap="square" lIns="17145" tIns="17145" rIns="17145" bIns="17145" numCol="1" anchor="ctr">
              <a:noAutofit/>
            </a:bodyPr>
            <a:lstStyle/>
            <a:p>
              <a:pPr>
                <a:defRPr>
                  <a:solidFill>
                    <a:srgbClr val="100690"/>
                  </a:solidFill>
                  <a:latin typeface="GT America Condensed Regular"/>
                  <a:ea typeface="GT America Condensed Regular"/>
                  <a:cs typeface="GT America Condensed Regular"/>
                  <a:sym typeface="GT America Condensed Regular"/>
                </a:defRPr>
              </a:pPr>
              <a:endParaRPr sz="675"/>
            </a:p>
          </p:txBody>
        </p:sp>
      </p:grpSp>
      <p:sp>
        <p:nvSpPr>
          <p:cNvPr id="2" name="Espaço Reservado para Texto 2">
            <a:extLst>
              <a:ext uri="{FF2B5EF4-FFF2-40B4-BE49-F238E27FC236}">
                <a16:creationId xmlns:a16="http://schemas.microsoft.com/office/drawing/2014/main" id="{7DC62656-7EC0-CBD2-DE55-17C04A158F20}"/>
              </a:ext>
            </a:extLst>
          </p:cNvPr>
          <p:cNvSpPr>
            <a:spLocks noGrp="1"/>
          </p:cNvSpPr>
          <p:nvPr>
            <p:ph type="body" sz="quarter" idx="10" hasCustomPrompt="1"/>
          </p:nvPr>
        </p:nvSpPr>
        <p:spPr>
          <a:xfrm>
            <a:off x="583406" y="679982"/>
            <a:ext cx="7977188" cy="360363"/>
          </a:xfrm>
          <a:prstGeom prst="rect">
            <a:avLst/>
          </a:prstGeom>
        </p:spPr>
        <p:txBody>
          <a:bodyPr/>
          <a:lstStyle>
            <a:lvl1pPr marL="0" marR="0" indent="0" algn="l" defTabSz="914377" rtl="0" fontAlgn="auto" latinLnBrk="0" hangingPunct="0">
              <a:lnSpc>
                <a:spcPct val="90000"/>
              </a:lnSpc>
              <a:spcBef>
                <a:spcPts val="1688"/>
              </a:spcBef>
              <a:spcAft>
                <a:spcPts val="0"/>
              </a:spcAft>
              <a:buClrTx/>
              <a:buSzTx/>
              <a:buFontTx/>
              <a:buNone/>
              <a:tabLst/>
              <a:defRPr kumimoji="0" lang="pt-BR" sz="2325" b="1" i="0" u="none" strike="noStrike" cap="all" spc="0" normalizeH="0" baseline="0" dirty="0" smtClean="0">
                <a:ln>
                  <a:noFill/>
                </a:ln>
                <a:solidFill>
                  <a:srgbClr val="100690"/>
                </a:solidFill>
                <a:effectLst/>
                <a:uFillTx/>
                <a:latin typeface="Arial Narrow"/>
                <a:ea typeface="Arial Narrow"/>
                <a:cs typeface="Arial Narrow"/>
                <a:sym typeface="Helvetica Neue"/>
              </a:defRPr>
            </a:lvl1pPr>
          </a:lstStyle>
          <a:p>
            <a:pPr lvl="0"/>
            <a:r>
              <a:rPr lang="en-US" dirty="0"/>
              <a:t>Example of a title on a line with more words</a:t>
            </a:r>
          </a:p>
          <a:p>
            <a:pPr lvl="0"/>
            <a:endParaRPr lang="pt-BR" dirty="0"/>
          </a:p>
        </p:txBody>
      </p:sp>
      <p:sp>
        <p:nvSpPr>
          <p:cNvPr id="39" name="Espaço Reservado para Texto 4">
            <a:extLst>
              <a:ext uri="{FF2B5EF4-FFF2-40B4-BE49-F238E27FC236}">
                <a16:creationId xmlns:a16="http://schemas.microsoft.com/office/drawing/2014/main" id="{4144C347-5FC4-AEBB-6909-051A1A7B986F}"/>
              </a:ext>
            </a:extLst>
          </p:cNvPr>
          <p:cNvSpPr>
            <a:spLocks noGrp="1"/>
          </p:cNvSpPr>
          <p:nvPr>
            <p:ph type="body" sz="quarter" idx="11" hasCustomPrompt="1"/>
          </p:nvPr>
        </p:nvSpPr>
        <p:spPr>
          <a:xfrm>
            <a:off x="580075" y="1011698"/>
            <a:ext cx="2462212" cy="301625"/>
          </a:xfrm>
          <a:prstGeom prst="rect">
            <a:avLst/>
          </a:prstGeom>
        </p:spPr>
        <p:txBody>
          <a:bodyPr/>
          <a:lstStyle>
            <a:lvl1pPr marL="0" indent="0">
              <a:buNone/>
              <a:defRPr kumimoji="0" lang="pt-BR" sz="1800" b="0" i="0" u="none" strike="noStrike" cap="none" spc="0" normalizeH="0" baseline="0" dirty="0" smtClean="0">
                <a:ln>
                  <a:noFill/>
                </a:ln>
                <a:solidFill>
                  <a:srgbClr val="005BAF"/>
                </a:solidFill>
                <a:effectLst/>
                <a:uFillTx/>
                <a:latin typeface="Arial" panose="020B0604020202020204" pitchFamily="34" charset="0"/>
                <a:ea typeface="Arial Narrow"/>
                <a:cs typeface="Arial" panose="020B0604020202020204" pitchFamily="34" charset="0"/>
                <a:sym typeface="Arial Narrow"/>
              </a:defRPr>
            </a:lvl1pPr>
          </a:lstStyle>
          <a:p>
            <a:pPr lvl="0"/>
            <a:r>
              <a:rPr lang="pt-BR" dirty="0"/>
              <a:t>Subtitle </a:t>
            </a:r>
            <a:r>
              <a:rPr lang="pt-BR" dirty="0" err="1"/>
              <a:t>example</a:t>
            </a:r>
            <a:endParaRPr lang="pt-BR" dirty="0"/>
          </a:p>
          <a:p>
            <a:pPr lvl="0"/>
            <a:endParaRPr lang="pt-BR" dirty="0"/>
          </a:p>
        </p:txBody>
      </p:sp>
    </p:spTree>
    <p:extLst>
      <p:ext uri="{BB962C8B-B14F-4D97-AF65-F5344CB8AC3E}">
        <p14:creationId xmlns:p14="http://schemas.microsoft.com/office/powerpoint/2010/main" val="1491927733"/>
      </p:ext>
    </p:extLst>
  </p:cSld>
  <p:clrMapOvr>
    <a:masterClrMapping/>
  </p:clrMapOvr>
</p:sldLayout>
</file>

<file path=ppt/slideLayouts/slideLayout53.xml><?xml version="1.0" encoding="utf-8"?>
<p:sldLayout xmlns:a="http://schemas.openxmlformats.org/drawingml/2006/main" xmlns:r="http://schemas.openxmlformats.org/officeDocument/2006/relationships" xmlns:p="http://schemas.openxmlformats.org/presentationml/2006/main" preserve="1" userDrawn="1">
  <p:cSld name="1_Layout Personalizado">
    <p:spTree>
      <p:nvGrpSpPr>
        <p:cNvPr id="1" name=""/>
        <p:cNvGrpSpPr/>
        <p:nvPr/>
      </p:nvGrpSpPr>
      <p:grpSpPr>
        <a:xfrm>
          <a:off x="0" y="0"/>
          <a:ext cx="0" cy="0"/>
          <a:chOff x="0" y="0"/>
          <a:chExt cx="0" cy="0"/>
        </a:xfrm>
      </p:grpSpPr>
      <p:grpSp>
        <p:nvGrpSpPr>
          <p:cNvPr id="4" name="Agrupar 3">
            <a:extLst>
              <a:ext uri="{FF2B5EF4-FFF2-40B4-BE49-F238E27FC236}">
                <a16:creationId xmlns:a16="http://schemas.microsoft.com/office/drawing/2014/main" id="{BEF60EC4-2AE1-77DE-1564-8D6081285415}"/>
              </a:ext>
            </a:extLst>
          </p:cNvPr>
          <p:cNvGrpSpPr/>
          <p:nvPr userDrawn="1"/>
        </p:nvGrpSpPr>
        <p:grpSpPr>
          <a:xfrm>
            <a:off x="8867453" y="167554"/>
            <a:ext cx="258135" cy="4841082"/>
            <a:chOff x="23654022" y="446811"/>
            <a:chExt cx="688359" cy="12909555"/>
          </a:xfrm>
        </p:grpSpPr>
        <p:grpSp>
          <p:nvGrpSpPr>
            <p:cNvPr id="5" name="Grupo">
              <a:extLst>
                <a:ext uri="{FF2B5EF4-FFF2-40B4-BE49-F238E27FC236}">
                  <a16:creationId xmlns:a16="http://schemas.microsoft.com/office/drawing/2014/main" id="{E86D3F1F-F167-1911-B5CC-6F22F334A9C6}"/>
                </a:ext>
              </a:extLst>
            </p:cNvPr>
            <p:cNvGrpSpPr/>
            <p:nvPr/>
          </p:nvGrpSpPr>
          <p:grpSpPr>
            <a:xfrm rot="16200000">
              <a:off x="18313987" y="7327972"/>
              <a:ext cx="11768659" cy="288129"/>
              <a:chOff x="-1695228" y="6522"/>
              <a:chExt cx="11768658" cy="288128"/>
            </a:xfrm>
          </p:grpSpPr>
          <p:sp>
            <p:nvSpPr>
              <p:cNvPr id="7" name="This information belongs to Embraer and cannot be used or reproduced without written permission from the Company.">
                <a:extLst>
                  <a:ext uri="{FF2B5EF4-FFF2-40B4-BE49-F238E27FC236}">
                    <a16:creationId xmlns:a16="http://schemas.microsoft.com/office/drawing/2014/main" id="{88B0BD79-6C34-F9ED-AE06-C27AA1D84F25}"/>
                  </a:ext>
                </a:extLst>
              </p:cNvPr>
              <p:cNvSpPr txBox="1"/>
              <p:nvPr/>
            </p:nvSpPr>
            <p:spPr>
              <a:xfrm>
                <a:off x="1071885" y="6522"/>
                <a:ext cx="9001545" cy="282814"/>
              </a:xfrm>
              <a:prstGeom prst="rect">
                <a:avLst/>
              </a:prstGeom>
              <a:noFill/>
              <a:ln w="12700" cap="flat">
                <a:noFill/>
                <a:miter lim="400000"/>
              </a:ln>
              <a:effectLst/>
              <a:extLst>
                <a:ext uri="{C572A759-6A51-4108-AA02-DFA0A04FC94B}">
                  <ma14:wrappingTextBoxFlag xmlns="" xmlns:ma14="http://schemas.microsoft.com/office/mac/drawingml/2011/main" val="1"/>
                </a:ext>
              </a:extLst>
            </p:spPr>
            <p:txBody>
              <a:bodyPr wrap="square" lIns="19050" tIns="19050" rIns="19050" bIns="19050" numCol="1" anchor="ctr">
                <a:spAutoFit/>
              </a:bodyPr>
              <a:lstStyle>
                <a:lvl1pPr>
                  <a:defRPr sz="1300">
                    <a:solidFill>
                      <a:srgbClr val="6E6D6D"/>
                    </a:solidFill>
                    <a:latin typeface="Arial"/>
                    <a:ea typeface="Arial"/>
                    <a:cs typeface="Arial"/>
                    <a:sym typeface="Arial"/>
                  </a:defRPr>
                </a:lvl1pPr>
              </a:lstStyle>
              <a:p>
                <a:r>
                  <a:rPr lang="pt-BR" sz="488"/>
                  <a:t>Esta informação pertence à Embraer e não pode ser usada ou reproduzida sem a autorização por escrito da Empresa.</a:t>
                </a:r>
                <a:endParaRPr sz="488"/>
              </a:p>
            </p:txBody>
          </p:sp>
          <p:sp>
            <p:nvSpPr>
              <p:cNvPr id="8" name="Linha">
                <a:extLst>
                  <a:ext uri="{FF2B5EF4-FFF2-40B4-BE49-F238E27FC236}">
                    <a16:creationId xmlns:a16="http://schemas.microsoft.com/office/drawing/2014/main" id="{46BF0229-292B-7D10-6DBF-B0E4038E9ACA}"/>
                  </a:ext>
                </a:extLst>
              </p:cNvPr>
              <p:cNvSpPr/>
              <p:nvPr/>
            </p:nvSpPr>
            <p:spPr>
              <a:xfrm flipV="1">
                <a:off x="898999" y="21128"/>
                <a:ext cx="83625" cy="273522"/>
              </a:xfrm>
              <a:prstGeom prst="line">
                <a:avLst/>
              </a:prstGeom>
              <a:noFill/>
              <a:ln w="9525" cap="flat">
                <a:solidFill>
                  <a:srgbClr val="100690"/>
                </a:solidFill>
                <a:prstDash val="solid"/>
                <a:miter lim="400000"/>
              </a:ln>
              <a:effectLst/>
            </p:spPr>
            <p:txBody>
              <a:bodyPr wrap="square" lIns="19050" tIns="19050" rIns="19050" bIns="19050" numCol="1" anchor="ctr">
                <a:noAutofit/>
              </a:bodyPr>
              <a:lstStyle/>
              <a:p>
                <a:endParaRPr sz="675"/>
              </a:p>
            </p:txBody>
          </p:sp>
          <p:sp>
            <p:nvSpPr>
              <p:cNvPr id="9" name="This information belongs to Embraer and cannot be used or reproduced without written permission from the Company.">
                <a:extLst>
                  <a:ext uri="{FF2B5EF4-FFF2-40B4-BE49-F238E27FC236}">
                    <a16:creationId xmlns:a16="http://schemas.microsoft.com/office/drawing/2014/main" id="{13E7ED7B-FBA0-56DA-6ED5-16847BFFE229}"/>
                  </a:ext>
                </a:extLst>
              </p:cNvPr>
              <p:cNvSpPr txBox="1"/>
              <p:nvPr/>
            </p:nvSpPr>
            <p:spPr>
              <a:xfrm>
                <a:off x="-1695228" y="6558"/>
                <a:ext cx="2621118" cy="282812"/>
              </a:xfrm>
              <a:prstGeom prst="rect">
                <a:avLst/>
              </a:prstGeom>
              <a:noFill/>
              <a:ln w="12700" cap="flat">
                <a:noFill/>
                <a:miter lim="400000"/>
              </a:ln>
              <a:effectLst/>
              <a:extLst>
                <a:ext uri="{C572A759-6A51-4108-AA02-DFA0A04FC94B}">
                  <ma14:wrappingTextBoxFlag xmlns="" xmlns:ma14="http://schemas.microsoft.com/office/mac/drawingml/2011/main" val="1"/>
                </a:ext>
              </a:extLst>
            </p:spPr>
            <p:txBody>
              <a:bodyPr wrap="square" lIns="19050" tIns="19050" rIns="19050" bIns="19050" numCol="1" anchor="ctr">
                <a:spAutoFit/>
              </a:bodyPr>
              <a:lstStyle>
                <a:lvl1pPr>
                  <a:defRPr sz="1300">
                    <a:solidFill>
                      <a:srgbClr val="6E6D6D"/>
                    </a:solidFill>
                    <a:latin typeface="Arial"/>
                    <a:ea typeface="Arial"/>
                    <a:cs typeface="Arial"/>
                    <a:sym typeface="Arial"/>
                  </a:defRPr>
                </a:lvl1pPr>
              </a:lstStyle>
              <a:p>
                <a:r>
                  <a:rPr lang="en-US" sz="488"/>
                  <a:t>INFORMAÇÃO CONFIDENCIAL</a:t>
                </a:r>
                <a:endParaRPr sz="488"/>
              </a:p>
            </p:txBody>
          </p:sp>
        </p:grpSp>
        <p:sp>
          <p:nvSpPr>
            <p:cNvPr id="6" name="Forma Livre: Forma 61">
              <a:extLst>
                <a:ext uri="{FF2B5EF4-FFF2-40B4-BE49-F238E27FC236}">
                  <a16:creationId xmlns:a16="http://schemas.microsoft.com/office/drawing/2014/main" id="{2FCCEE30-9065-C995-8066-BDE7E05B6FC9}"/>
                </a:ext>
              </a:extLst>
            </p:cNvPr>
            <p:cNvSpPr/>
            <p:nvPr/>
          </p:nvSpPr>
          <p:spPr>
            <a:xfrm flipH="1">
              <a:off x="23654022" y="446811"/>
              <a:ext cx="359396" cy="359346"/>
            </a:xfrm>
            <a:custGeom>
              <a:avLst/>
              <a:gdLst/>
              <a:ahLst/>
              <a:cxnLst>
                <a:cxn ang="0">
                  <a:pos x="wd2" y="hd2"/>
                </a:cxn>
                <a:cxn ang="5400000">
                  <a:pos x="wd2" y="hd2"/>
                </a:cxn>
                <a:cxn ang="10800000">
                  <a:pos x="wd2" y="hd2"/>
                </a:cxn>
                <a:cxn ang="16200000">
                  <a:pos x="wd2" y="hd2"/>
                </a:cxn>
              </a:cxnLst>
              <a:rect l="0" t="0" r="r" b="b"/>
              <a:pathLst>
                <a:path w="21600" h="21600" extrusionOk="0">
                  <a:moveTo>
                    <a:pt x="17278" y="0"/>
                  </a:moveTo>
                  <a:lnTo>
                    <a:pt x="4322" y="9935"/>
                  </a:lnTo>
                  <a:lnTo>
                    <a:pt x="1728" y="9935"/>
                  </a:lnTo>
                  <a:lnTo>
                    <a:pt x="0" y="11665"/>
                  </a:lnTo>
                  <a:lnTo>
                    <a:pt x="4322" y="11665"/>
                  </a:lnTo>
                  <a:lnTo>
                    <a:pt x="17278" y="21600"/>
                  </a:lnTo>
                  <a:lnTo>
                    <a:pt x="21600" y="21600"/>
                  </a:lnTo>
                  <a:lnTo>
                    <a:pt x="12961" y="11665"/>
                  </a:lnTo>
                  <a:lnTo>
                    <a:pt x="21559" y="11665"/>
                  </a:lnTo>
                  <a:lnTo>
                    <a:pt x="21559" y="9935"/>
                  </a:lnTo>
                  <a:lnTo>
                    <a:pt x="12961" y="9935"/>
                  </a:lnTo>
                  <a:lnTo>
                    <a:pt x="21600" y="0"/>
                  </a:lnTo>
                  <a:close/>
                </a:path>
              </a:pathLst>
            </a:custGeom>
            <a:solidFill>
              <a:srgbClr val="100690"/>
            </a:solidFill>
            <a:ln w="12700" cap="flat">
              <a:noFill/>
              <a:miter lim="400000"/>
            </a:ln>
            <a:effectLst/>
          </p:spPr>
          <p:txBody>
            <a:bodyPr wrap="square" lIns="17145" tIns="17145" rIns="17145" bIns="17145" numCol="1" anchor="ctr">
              <a:noAutofit/>
            </a:bodyPr>
            <a:lstStyle/>
            <a:p>
              <a:pPr>
                <a:defRPr>
                  <a:solidFill>
                    <a:srgbClr val="100690"/>
                  </a:solidFill>
                  <a:latin typeface="GT America Condensed Regular"/>
                  <a:ea typeface="GT America Condensed Regular"/>
                  <a:cs typeface="GT America Condensed Regular"/>
                  <a:sym typeface="GT America Condensed Regular"/>
                </a:defRPr>
              </a:pPr>
              <a:endParaRPr sz="675"/>
            </a:p>
          </p:txBody>
        </p:sp>
      </p:grpSp>
      <p:sp>
        <p:nvSpPr>
          <p:cNvPr id="10" name="Espaço Reservado para Texto 2">
            <a:extLst>
              <a:ext uri="{FF2B5EF4-FFF2-40B4-BE49-F238E27FC236}">
                <a16:creationId xmlns:a16="http://schemas.microsoft.com/office/drawing/2014/main" id="{0EE9E915-B0A6-6DE8-73DF-5BB1BE5906FD}"/>
              </a:ext>
            </a:extLst>
          </p:cNvPr>
          <p:cNvSpPr>
            <a:spLocks noGrp="1"/>
          </p:cNvSpPr>
          <p:nvPr>
            <p:ph type="body" sz="quarter" idx="10" hasCustomPrompt="1"/>
          </p:nvPr>
        </p:nvSpPr>
        <p:spPr>
          <a:xfrm>
            <a:off x="879759" y="591440"/>
            <a:ext cx="3675085" cy="396033"/>
          </a:xfrm>
          <a:prstGeom prst="rect">
            <a:avLst/>
          </a:prstGeom>
        </p:spPr>
        <p:txBody>
          <a:bodyPr/>
          <a:lstStyle>
            <a:lvl1pPr marL="0" marR="0" indent="0" algn="l" defTabSz="914377" rtl="0" fontAlgn="auto" latinLnBrk="0" hangingPunct="0">
              <a:lnSpc>
                <a:spcPct val="90000"/>
              </a:lnSpc>
              <a:spcBef>
                <a:spcPts val="1688"/>
              </a:spcBef>
              <a:spcAft>
                <a:spcPts val="0"/>
              </a:spcAft>
              <a:buClrTx/>
              <a:buSzTx/>
              <a:buFontTx/>
              <a:buNone/>
              <a:tabLst/>
              <a:defRPr kumimoji="0" lang="pt-BR" sz="3200" b="1" i="0" u="none" strike="noStrike" cap="all" spc="0" normalizeH="0" baseline="0" dirty="0" smtClean="0">
                <a:ln>
                  <a:noFill/>
                </a:ln>
                <a:solidFill>
                  <a:srgbClr val="100690"/>
                </a:solidFill>
                <a:effectLst/>
                <a:uFillTx/>
                <a:latin typeface="Arial Narrow"/>
                <a:ea typeface="Arial Narrow"/>
                <a:cs typeface="Arial Narrow"/>
                <a:sym typeface="Helvetica Neue"/>
              </a:defRPr>
            </a:lvl1pPr>
          </a:lstStyle>
          <a:p>
            <a:pPr lvl="0"/>
            <a:r>
              <a:rPr lang="pt-BR" dirty="0"/>
              <a:t>Title </a:t>
            </a:r>
            <a:r>
              <a:rPr lang="pt-BR" dirty="0" err="1"/>
              <a:t>example</a:t>
            </a:r>
            <a:endParaRPr lang="pt-BR" dirty="0"/>
          </a:p>
        </p:txBody>
      </p:sp>
    </p:spTree>
    <p:extLst>
      <p:ext uri="{BB962C8B-B14F-4D97-AF65-F5344CB8AC3E}">
        <p14:creationId xmlns:p14="http://schemas.microsoft.com/office/powerpoint/2010/main" val="72232100"/>
      </p:ext>
    </p:extLst>
  </p:cSld>
  <p:clrMapOvr>
    <a:masterClrMapping/>
  </p:clrMapOvr>
</p:sldLayout>
</file>

<file path=ppt/slideLayouts/slideLayout54.xml><?xml version="1.0" encoding="utf-8"?>
<p:sldLayout xmlns:a="http://schemas.openxmlformats.org/drawingml/2006/main" xmlns:r="http://schemas.openxmlformats.org/officeDocument/2006/relationships" xmlns:p="http://schemas.openxmlformats.org/presentationml/2006/main" preserve="1" userDrawn="1">
  <p:cSld name="2_Layout Personalizado">
    <p:spTree>
      <p:nvGrpSpPr>
        <p:cNvPr id="1" name=""/>
        <p:cNvGrpSpPr/>
        <p:nvPr/>
      </p:nvGrpSpPr>
      <p:grpSpPr>
        <a:xfrm>
          <a:off x="0" y="0"/>
          <a:ext cx="0" cy="0"/>
          <a:chOff x="0" y="0"/>
          <a:chExt cx="0" cy="0"/>
        </a:xfrm>
      </p:grpSpPr>
      <p:grpSp>
        <p:nvGrpSpPr>
          <p:cNvPr id="4" name="Agrupar 3">
            <a:extLst>
              <a:ext uri="{FF2B5EF4-FFF2-40B4-BE49-F238E27FC236}">
                <a16:creationId xmlns:a16="http://schemas.microsoft.com/office/drawing/2014/main" id="{9F09C410-1373-65D7-809C-99CA1B7790F2}"/>
              </a:ext>
            </a:extLst>
          </p:cNvPr>
          <p:cNvGrpSpPr/>
          <p:nvPr userDrawn="1"/>
        </p:nvGrpSpPr>
        <p:grpSpPr>
          <a:xfrm>
            <a:off x="8870259" y="167554"/>
            <a:ext cx="258135" cy="4841082"/>
            <a:chOff x="23654022" y="446811"/>
            <a:chExt cx="688359" cy="12909555"/>
          </a:xfrm>
        </p:grpSpPr>
        <p:grpSp>
          <p:nvGrpSpPr>
            <p:cNvPr id="5" name="Grupo">
              <a:extLst>
                <a:ext uri="{FF2B5EF4-FFF2-40B4-BE49-F238E27FC236}">
                  <a16:creationId xmlns:a16="http://schemas.microsoft.com/office/drawing/2014/main" id="{297CA5BF-0524-0732-537D-0F7EF99B23A7}"/>
                </a:ext>
              </a:extLst>
            </p:cNvPr>
            <p:cNvGrpSpPr/>
            <p:nvPr/>
          </p:nvGrpSpPr>
          <p:grpSpPr>
            <a:xfrm rot="16200000">
              <a:off x="18313987" y="7327972"/>
              <a:ext cx="11768659" cy="288129"/>
              <a:chOff x="-1695228" y="6522"/>
              <a:chExt cx="11768658" cy="288128"/>
            </a:xfrm>
          </p:grpSpPr>
          <p:sp>
            <p:nvSpPr>
              <p:cNvPr id="7" name="This information belongs to Embraer and cannot be used or reproduced without written permission from the Company.">
                <a:extLst>
                  <a:ext uri="{FF2B5EF4-FFF2-40B4-BE49-F238E27FC236}">
                    <a16:creationId xmlns:a16="http://schemas.microsoft.com/office/drawing/2014/main" id="{987E61DE-2C89-2986-9EF7-49B70F73E8D5}"/>
                  </a:ext>
                </a:extLst>
              </p:cNvPr>
              <p:cNvSpPr txBox="1"/>
              <p:nvPr/>
            </p:nvSpPr>
            <p:spPr>
              <a:xfrm>
                <a:off x="1071885" y="6522"/>
                <a:ext cx="9001545" cy="282814"/>
              </a:xfrm>
              <a:prstGeom prst="rect">
                <a:avLst/>
              </a:prstGeom>
              <a:noFill/>
              <a:ln w="12700" cap="flat">
                <a:noFill/>
                <a:miter lim="400000"/>
              </a:ln>
              <a:effectLst/>
              <a:extLst>
                <a:ext uri="{C572A759-6A51-4108-AA02-DFA0A04FC94B}">
                  <ma14:wrappingTextBoxFlag xmlns="" xmlns:ma14="http://schemas.microsoft.com/office/mac/drawingml/2011/main" val="1"/>
                </a:ext>
              </a:extLst>
            </p:spPr>
            <p:txBody>
              <a:bodyPr wrap="square" lIns="19050" tIns="19050" rIns="19050" bIns="19050" numCol="1" anchor="ctr">
                <a:spAutoFit/>
              </a:bodyPr>
              <a:lstStyle>
                <a:lvl1pPr>
                  <a:defRPr sz="1300">
                    <a:solidFill>
                      <a:srgbClr val="6E6D6D"/>
                    </a:solidFill>
                    <a:latin typeface="Arial"/>
                    <a:ea typeface="Arial"/>
                    <a:cs typeface="Arial"/>
                    <a:sym typeface="Arial"/>
                  </a:defRPr>
                </a:lvl1pPr>
              </a:lstStyle>
              <a:p>
                <a:r>
                  <a:rPr lang="pt-BR" sz="488"/>
                  <a:t>Esta informação pertence à Embraer e não pode ser usada ou reproduzida sem a autorização por escrito da Empresa.</a:t>
                </a:r>
                <a:endParaRPr sz="488"/>
              </a:p>
            </p:txBody>
          </p:sp>
          <p:sp>
            <p:nvSpPr>
              <p:cNvPr id="8" name="Linha">
                <a:extLst>
                  <a:ext uri="{FF2B5EF4-FFF2-40B4-BE49-F238E27FC236}">
                    <a16:creationId xmlns:a16="http://schemas.microsoft.com/office/drawing/2014/main" id="{2AE82D92-824A-D4E2-B11C-13E469CAB60D}"/>
                  </a:ext>
                </a:extLst>
              </p:cNvPr>
              <p:cNvSpPr/>
              <p:nvPr/>
            </p:nvSpPr>
            <p:spPr>
              <a:xfrm flipV="1">
                <a:off x="898999" y="21128"/>
                <a:ext cx="83625" cy="273522"/>
              </a:xfrm>
              <a:prstGeom prst="line">
                <a:avLst/>
              </a:prstGeom>
              <a:noFill/>
              <a:ln w="9525" cap="flat">
                <a:solidFill>
                  <a:srgbClr val="100690"/>
                </a:solidFill>
                <a:prstDash val="solid"/>
                <a:miter lim="400000"/>
              </a:ln>
              <a:effectLst/>
            </p:spPr>
            <p:txBody>
              <a:bodyPr wrap="square" lIns="19050" tIns="19050" rIns="19050" bIns="19050" numCol="1" anchor="ctr">
                <a:noAutofit/>
              </a:bodyPr>
              <a:lstStyle/>
              <a:p>
                <a:endParaRPr sz="675"/>
              </a:p>
            </p:txBody>
          </p:sp>
          <p:sp>
            <p:nvSpPr>
              <p:cNvPr id="9" name="This information belongs to Embraer and cannot be used or reproduced without written permission from the Company.">
                <a:extLst>
                  <a:ext uri="{FF2B5EF4-FFF2-40B4-BE49-F238E27FC236}">
                    <a16:creationId xmlns:a16="http://schemas.microsoft.com/office/drawing/2014/main" id="{C6C428F4-1838-1BED-5C25-BA58C8222DBD}"/>
                  </a:ext>
                </a:extLst>
              </p:cNvPr>
              <p:cNvSpPr txBox="1"/>
              <p:nvPr/>
            </p:nvSpPr>
            <p:spPr>
              <a:xfrm>
                <a:off x="-1695228" y="6558"/>
                <a:ext cx="2621118" cy="282812"/>
              </a:xfrm>
              <a:prstGeom prst="rect">
                <a:avLst/>
              </a:prstGeom>
              <a:noFill/>
              <a:ln w="12700" cap="flat">
                <a:noFill/>
                <a:miter lim="400000"/>
              </a:ln>
              <a:effectLst/>
              <a:extLst>
                <a:ext uri="{C572A759-6A51-4108-AA02-DFA0A04FC94B}">
                  <ma14:wrappingTextBoxFlag xmlns="" xmlns:ma14="http://schemas.microsoft.com/office/mac/drawingml/2011/main" val="1"/>
                </a:ext>
              </a:extLst>
            </p:spPr>
            <p:txBody>
              <a:bodyPr wrap="square" lIns="19050" tIns="19050" rIns="19050" bIns="19050" numCol="1" anchor="ctr">
                <a:spAutoFit/>
              </a:bodyPr>
              <a:lstStyle>
                <a:lvl1pPr>
                  <a:defRPr sz="1300">
                    <a:solidFill>
                      <a:srgbClr val="6E6D6D"/>
                    </a:solidFill>
                    <a:latin typeface="Arial"/>
                    <a:ea typeface="Arial"/>
                    <a:cs typeface="Arial"/>
                    <a:sym typeface="Arial"/>
                  </a:defRPr>
                </a:lvl1pPr>
              </a:lstStyle>
              <a:p>
                <a:r>
                  <a:rPr lang="en-US" sz="488"/>
                  <a:t>INFORMAÇÃO CONFIDENCIAL</a:t>
                </a:r>
                <a:endParaRPr sz="488"/>
              </a:p>
            </p:txBody>
          </p:sp>
        </p:grpSp>
        <p:sp>
          <p:nvSpPr>
            <p:cNvPr id="6" name="Forma Livre: Forma 61">
              <a:extLst>
                <a:ext uri="{FF2B5EF4-FFF2-40B4-BE49-F238E27FC236}">
                  <a16:creationId xmlns:a16="http://schemas.microsoft.com/office/drawing/2014/main" id="{72B9BF1F-5634-B928-2CD8-34DF3E923946}"/>
                </a:ext>
              </a:extLst>
            </p:cNvPr>
            <p:cNvSpPr/>
            <p:nvPr/>
          </p:nvSpPr>
          <p:spPr>
            <a:xfrm flipH="1">
              <a:off x="23654022" y="446811"/>
              <a:ext cx="359396" cy="359346"/>
            </a:xfrm>
            <a:custGeom>
              <a:avLst/>
              <a:gdLst/>
              <a:ahLst/>
              <a:cxnLst>
                <a:cxn ang="0">
                  <a:pos x="wd2" y="hd2"/>
                </a:cxn>
                <a:cxn ang="5400000">
                  <a:pos x="wd2" y="hd2"/>
                </a:cxn>
                <a:cxn ang="10800000">
                  <a:pos x="wd2" y="hd2"/>
                </a:cxn>
                <a:cxn ang="16200000">
                  <a:pos x="wd2" y="hd2"/>
                </a:cxn>
              </a:cxnLst>
              <a:rect l="0" t="0" r="r" b="b"/>
              <a:pathLst>
                <a:path w="21600" h="21600" extrusionOk="0">
                  <a:moveTo>
                    <a:pt x="17278" y="0"/>
                  </a:moveTo>
                  <a:lnTo>
                    <a:pt x="4322" y="9935"/>
                  </a:lnTo>
                  <a:lnTo>
                    <a:pt x="1728" y="9935"/>
                  </a:lnTo>
                  <a:lnTo>
                    <a:pt x="0" y="11665"/>
                  </a:lnTo>
                  <a:lnTo>
                    <a:pt x="4322" y="11665"/>
                  </a:lnTo>
                  <a:lnTo>
                    <a:pt x="17278" y="21600"/>
                  </a:lnTo>
                  <a:lnTo>
                    <a:pt x="21600" y="21600"/>
                  </a:lnTo>
                  <a:lnTo>
                    <a:pt x="12961" y="11665"/>
                  </a:lnTo>
                  <a:lnTo>
                    <a:pt x="21559" y="11665"/>
                  </a:lnTo>
                  <a:lnTo>
                    <a:pt x="21559" y="9935"/>
                  </a:lnTo>
                  <a:lnTo>
                    <a:pt x="12961" y="9935"/>
                  </a:lnTo>
                  <a:lnTo>
                    <a:pt x="21600" y="0"/>
                  </a:lnTo>
                  <a:close/>
                </a:path>
              </a:pathLst>
            </a:custGeom>
            <a:solidFill>
              <a:srgbClr val="100690"/>
            </a:solidFill>
            <a:ln w="12700" cap="flat">
              <a:noFill/>
              <a:miter lim="400000"/>
            </a:ln>
            <a:effectLst/>
          </p:spPr>
          <p:txBody>
            <a:bodyPr wrap="square" lIns="17145" tIns="17145" rIns="17145" bIns="17145" numCol="1" anchor="ctr">
              <a:noAutofit/>
            </a:bodyPr>
            <a:lstStyle/>
            <a:p>
              <a:pPr>
                <a:defRPr>
                  <a:solidFill>
                    <a:srgbClr val="100690"/>
                  </a:solidFill>
                  <a:latin typeface="GT America Condensed Regular"/>
                  <a:ea typeface="GT America Condensed Regular"/>
                  <a:cs typeface="GT America Condensed Regular"/>
                  <a:sym typeface="GT America Condensed Regular"/>
                </a:defRPr>
              </a:pPr>
              <a:endParaRPr sz="675"/>
            </a:p>
          </p:txBody>
        </p:sp>
      </p:grpSp>
      <p:sp>
        <p:nvSpPr>
          <p:cNvPr id="11" name="Espaço Reservado para Texto 2">
            <a:extLst>
              <a:ext uri="{FF2B5EF4-FFF2-40B4-BE49-F238E27FC236}">
                <a16:creationId xmlns:a16="http://schemas.microsoft.com/office/drawing/2014/main" id="{3167DA32-284B-B041-4726-10637DE94C4E}"/>
              </a:ext>
            </a:extLst>
          </p:cNvPr>
          <p:cNvSpPr>
            <a:spLocks noGrp="1"/>
          </p:cNvSpPr>
          <p:nvPr>
            <p:ph type="body" sz="quarter" idx="10" hasCustomPrompt="1"/>
          </p:nvPr>
        </p:nvSpPr>
        <p:spPr>
          <a:xfrm>
            <a:off x="879759" y="591440"/>
            <a:ext cx="3675085" cy="396033"/>
          </a:xfrm>
          <a:prstGeom prst="rect">
            <a:avLst/>
          </a:prstGeom>
        </p:spPr>
        <p:txBody>
          <a:bodyPr/>
          <a:lstStyle>
            <a:lvl1pPr marL="0" marR="0" indent="0" algn="l" defTabSz="914377" rtl="0" fontAlgn="auto" latinLnBrk="0" hangingPunct="0">
              <a:lnSpc>
                <a:spcPct val="90000"/>
              </a:lnSpc>
              <a:spcBef>
                <a:spcPts val="1688"/>
              </a:spcBef>
              <a:spcAft>
                <a:spcPts val="0"/>
              </a:spcAft>
              <a:buClrTx/>
              <a:buSzTx/>
              <a:buFontTx/>
              <a:buNone/>
              <a:tabLst/>
              <a:defRPr kumimoji="0" lang="pt-BR" sz="3200" b="1" i="0" u="none" strike="noStrike" cap="all" spc="0" normalizeH="0" baseline="0" dirty="0" smtClean="0">
                <a:ln>
                  <a:noFill/>
                </a:ln>
                <a:solidFill>
                  <a:srgbClr val="100690"/>
                </a:solidFill>
                <a:effectLst/>
                <a:uFillTx/>
                <a:latin typeface="Arial Narrow"/>
                <a:ea typeface="Arial Narrow"/>
                <a:cs typeface="Arial Narrow"/>
                <a:sym typeface="Helvetica Neue"/>
              </a:defRPr>
            </a:lvl1pPr>
          </a:lstStyle>
          <a:p>
            <a:pPr lvl="0"/>
            <a:r>
              <a:rPr lang="pt-BR" dirty="0"/>
              <a:t>Title </a:t>
            </a:r>
            <a:r>
              <a:rPr lang="pt-BR" dirty="0" err="1"/>
              <a:t>example</a:t>
            </a:r>
            <a:endParaRPr lang="pt-BR" dirty="0"/>
          </a:p>
        </p:txBody>
      </p:sp>
      <p:sp>
        <p:nvSpPr>
          <p:cNvPr id="12" name="Espaço Reservado para Texto 4">
            <a:extLst>
              <a:ext uri="{FF2B5EF4-FFF2-40B4-BE49-F238E27FC236}">
                <a16:creationId xmlns:a16="http://schemas.microsoft.com/office/drawing/2014/main" id="{0F26B0FD-18D1-202B-F071-FD4C8D730D92}"/>
              </a:ext>
            </a:extLst>
          </p:cNvPr>
          <p:cNvSpPr>
            <a:spLocks noGrp="1"/>
          </p:cNvSpPr>
          <p:nvPr>
            <p:ph type="body" sz="quarter" idx="11" hasCustomPrompt="1"/>
          </p:nvPr>
        </p:nvSpPr>
        <p:spPr>
          <a:xfrm>
            <a:off x="893584" y="1011698"/>
            <a:ext cx="2462212" cy="301625"/>
          </a:xfrm>
          <a:prstGeom prst="rect">
            <a:avLst/>
          </a:prstGeom>
        </p:spPr>
        <p:txBody>
          <a:bodyPr/>
          <a:lstStyle>
            <a:lvl1pPr marL="0" indent="0">
              <a:buNone/>
              <a:defRPr kumimoji="0" lang="pt-BR" sz="1800" b="0" i="0" u="none" strike="noStrike" cap="none" spc="0" normalizeH="0" baseline="0" dirty="0" smtClean="0">
                <a:ln>
                  <a:noFill/>
                </a:ln>
                <a:solidFill>
                  <a:srgbClr val="005BAF"/>
                </a:solidFill>
                <a:effectLst/>
                <a:uFillTx/>
                <a:latin typeface="Arial" panose="020B0604020202020204" pitchFamily="34" charset="0"/>
                <a:ea typeface="Arial Narrow"/>
                <a:cs typeface="Arial" panose="020B0604020202020204" pitchFamily="34" charset="0"/>
                <a:sym typeface="Arial Narrow"/>
              </a:defRPr>
            </a:lvl1pPr>
          </a:lstStyle>
          <a:p>
            <a:pPr lvl="0"/>
            <a:r>
              <a:rPr lang="pt-BR" dirty="0"/>
              <a:t>Subtitle </a:t>
            </a:r>
            <a:r>
              <a:rPr lang="pt-BR" dirty="0" err="1"/>
              <a:t>example</a:t>
            </a:r>
            <a:endParaRPr lang="pt-BR" dirty="0"/>
          </a:p>
          <a:p>
            <a:pPr lvl="0"/>
            <a:endParaRPr lang="pt-BR" dirty="0"/>
          </a:p>
        </p:txBody>
      </p:sp>
    </p:spTree>
    <p:extLst>
      <p:ext uri="{BB962C8B-B14F-4D97-AF65-F5344CB8AC3E}">
        <p14:creationId xmlns:p14="http://schemas.microsoft.com/office/powerpoint/2010/main" val="3713274082"/>
      </p:ext>
    </p:extLst>
  </p:cSld>
  <p:clrMapOvr>
    <a:masterClrMapping/>
  </p:clrMapOvr>
</p:sldLayout>
</file>

<file path=ppt/slideLayouts/slideLayout55.xml><?xml version="1.0" encoding="utf-8"?>
<p:sldLayout xmlns:a="http://schemas.openxmlformats.org/drawingml/2006/main" xmlns:r="http://schemas.openxmlformats.org/officeDocument/2006/relationships" xmlns:p="http://schemas.openxmlformats.org/presentationml/2006/main" preserve="1" userDrawn="1">
  <p:cSld name="3_Layout Personalizado">
    <p:spTree>
      <p:nvGrpSpPr>
        <p:cNvPr id="1" name=""/>
        <p:cNvGrpSpPr/>
        <p:nvPr/>
      </p:nvGrpSpPr>
      <p:grpSpPr>
        <a:xfrm>
          <a:off x="0" y="0"/>
          <a:ext cx="0" cy="0"/>
          <a:chOff x="0" y="0"/>
          <a:chExt cx="0" cy="0"/>
        </a:xfrm>
      </p:grpSpPr>
      <p:grpSp>
        <p:nvGrpSpPr>
          <p:cNvPr id="5" name="Agrupar 4">
            <a:extLst>
              <a:ext uri="{FF2B5EF4-FFF2-40B4-BE49-F238E27FC236}">
                <a16:creationId xmlns:a16="http://schemas.microsoft.com/office/drawing/2014/main" id="{F6E8C94A-FDA9-3014-40BC-8BF414E8F266}"/>
              </a:ext>
            </a:extLst>
          </p:cNvPr>
          <p:cNvGrpSpPr/>
          <p:nvPr userDrawn="1"/>
        </p:nvGrpSpPr>
        <p:grpSpPr>
          <a:xfrm>
            <a:off x="8870259" y="167554"/>
            <a:ext cx="258135" cy="4841082"/>
            <a:chOff x="23654022" y="446811"/>
            <a:chExt cx="688359" cy="12909555"/>
          </a:xfrm>
        </p:grpSpPr>
        <p:grpSp>
          <p:nvGrpSpPr>
            <p:cNvPr id="6" name="Grupo">
              <a:extLst>
                <a:ext uri="{FF2B5EF4-FFF2-40B4-BE49-F238E27FC236}">
                  <a16:creationId xmlns:a16="http://schemas.microsoft.com/office/drawing/2014/main" id="{C257A2E8-E08D-DA89-B7AF-0AA9F955AF1B}"/>
                </a:ext>
              </a:extLst>
            </p:cNvPr>
            <p:cNvGrpSpPr/>
            <p:nvPr/>
          </p:nvGrpSpPr>
          <p:grpSpPr>
            <a:xfrm rot="16200000">
              <a:off x="18313987" y="7327972"/>
              <a:ext cx="11768659" cy="288129"/>
              <a:chOff x="-1695228" y="6522"/>
              <a:chExt cx="11768658" cy="288128"/>
            </a:xfrm>
          </p:grpSpPr>
          <p:sp>
            <p:nvSpPr>
              <p:cNvPr id="8" name="This information belongs to Embraer and cannot be used or reproduced without written permission from the Company.">
                <a:extLst>
                  <a:ext uri="{FF2B5EF4-FFF2-40B4-BE49-F238E27FC236}">
                    <a16:creationId xmlns:a16="http://schemas.microsoft.com/office/drawing/2014/main" id="{BA3516EC-F5EF-4D02-B90D-AF02A7A91C3B}"/>
                  </a:ext>
                </a:extLst>
              </p:cNvPr>
              <p:cNvSpPr txBox="1"/>
              <p:nvPr/>
            </p:nvSpPr>
            <p:spPr>
              <a:xfrm>
                <a:off x="1071885" y="6522"/>
                <a:ext cx="9001545" cy="282814"/>
              </a:xfrm>
              <a:prstGeom prst="rect">
                <a:avLst/>
              </a:prstGeom>
              <a:noFill/>
              <a:ln w="12700" cap="flat">
                <a:noFill/>
                <a:miter lim="400000"/>
              </a:ln>
              <a:effectLst/>
              <a:extLst>
                <a:ext uri="{C572A759-6A51-4108-AA02-DFA0A04FC94B}">
                  <ma14:wrappingTextBoxFlag xmlns="" xmlns:ma14="http://schemas.microsoft.com/office/mac/drawingml/2011/main" val="1"/>
                </a:ext>
              </a:extLst>
            </p:spPr>
            <p:txBody>
              <a:bodyPr wrap="square" lIns="19050" tIns="19050" rIns="19050" bIns="19050" numCol="1" anchor="ctr">
                <a:spAutoFit/>
              </a:bodyPr>
              <a:lstStyle>
                <a:lvl1pPr>
                  <a:defRPr sz="1300">
                    <a:solidFill>
                      <a:srgbClr val="6E6D6D"/>
                    </a:solidFill>
                    <a:latin typeface="Arial"/>
                    <a:ea typeface="Arial"/>
                    <a:cs typeface="Arial"/>
                    <a:sym typeface="Arial"/>
                  </a:defRPr>
                </a:lvl1pPr>
              </a:lstStyle>
              <a:p>
                <a:r>
                  <a:rPr lang="pt-BR" sz="488"/>
                  <a:t>Esta informação pertence à Embraer e não pode ser usada ou reproduzida sem a autorização por escrito da Empresa.</a:t>
                </a:r>
                <a:endParaRPr sz="488"/>
              </a:p>
            </p:txBody>
          </p:sp>
          <p:sp>
            <p:nvSpPr>
              <p:cNvPr id="9" name="Linha">
                <a:extLst>
                  <a:ext uri="{FF2B5EF4-FFF2-40B4-BE49-F238E27FC236}">
                    <a16:creationId xmlns:a16="http://schemas.microsoft.com/office/drawing/2014/main" id="{4014DC5D-F15F-53DB-8B83-78013B89DED0}"/>
                  </a:ext>
                </a:extLst>
              </p:cNvPr>
              <p:cNvSpPr/>
              <p:nvPr/>
            </p:nvSpPr>
            <p:spPr>
              <a:xfrm flipV="1">
                <a:off x="898999" y="21128"/>
                <a:ext cx="83625" cy="273522"/>
              </a:xfrm>
              <a:prstGeom prst="line">
                <a:avLst/>
              </a:prstGeom>
              <a:noFill/>
              <a:ln w="9525" cap="flat">
                <a:solidFill>
                  <a:srgbClr val="100690"/>
                </a:solidFill>
                <a:prstDash val="solid"/>
                <a:miter lim="400000"/>
              </a:ln>
              <a:effectLst/>
            </p:spPr>
            <p:txBody>
              <a:bodyPr wrap="square" lIns="19050" tIns="19050" rIns="19050" bIns="19050" numCol="1" anchor="ctr">
                <a:noAutofit/>
              </a:bodyPr>
              <a:lstStyle/>
              <a:p>
                <a:endParaRPr sz="675"/>
              </a:p>
            </p:txBody>
          </p:sp>
          <p:sp>
            <p:nvSpPr>
              <p:cNvPr id="10" name="This information belongs to Embraer and cannot be used or reproduced without written permission from the Company.">
                <a:extLst>
                  <a:ext uri="{FF2B5EF4-FFF2-40B4-BE49-F238E27FC236}">
                    <a16:creationId xmlns:a16="http://schemas.microsoft.com/office/drawing/2014/main" id="{24EBAB17-0306-FD06-F286-FB676211B99B}"/>
                  </a:ext>
                </a:extLst>
              </p:cNvPr>
              <p:cNvSpPr txBox="1"/>
              <p:nvPr/>
            </p:nvSpPr>
            <p:spPr>
              <a:xfrm>
                <a:off x="-1695228" y="6558"/>
                <a:ext cx="2621118" cy="282812"/>
              </a:xfrm>
              <a:prstGeom prst="rect">
                <a:avLst/>
              </a:prstGeom>
              <a:noFill/>
              <a:ln w="12700" cap="flat">
                <a:noFill/>
                <a:miter lim="400000"/>
              </a:ln>
              <a:effectLst/>
              <a:extLst>
                <a:ext uri="{C572A759-6A51-4108-AA02-DFA0A04FC94B}">
                  <ma14:wrappingTextBoxFlag xmlns="" xmlns:ma14="http://schemas.microsoft.com/office/mac/drawingml/2011/main" val="1"/>
                </a:ext>
              </a:extLst>
            </p:spPr>
            <p:txBody>
              <a:bodyPr wrap="square" lIns="19050" tIns="19050" rIns="19050" bIns="19050" numCol="1" anchor="ctr">
                <a:spAutoFit/>
              </a:bodyPr>
              <a:lstStyle>
                <a:lvl1pPr>
                  <a:defRPr sz="1300">
                    <a:solidFill>
                      <a:srgbClr val="6E6D6D"/>
                    </a:solidFill>
                    <a:latin typeface="Arial"/>
                    <a:ea typeface="Arial"/>
                    <a:cs typeface="Arial"/>
                    <a:sym typeface="Arial"/>
                  </a:defRPr>
                </a:lvl1pPr>
              </a:lstStyle>
              <a:p>
                <a:r>
                  <a:rPr lang="en-US" sz="488"/>
                  <a:t>INFORMAÇÃO CONFIDENCIAL</a:t>
                </a:r>
                <a:endParaRPr sz="488"/>
              </a:p>
            </p:txBody>
          </p:sp>
        </p:grpSp>
        <p:sp>
          <p:nvSpPr>
            <p:cNvPr id="7" name="Forma Livre: Forma 61">
              <a:extLst>
                <a:ext uri="{FF2B5EF4-FFF2-40B4-BE49-F238E27FC236}">
                  <a16:creationId xmlns:a16="http://schemas.microsoft.com/office/drawing/2014/main" id="{440472B7-A548-C468-BA98-14E941C81C87}"/>
                </a:ext>
              </a:extLst>
            </p:cNvPr>
            <p:cNvSpPr/>
            <p:nvPr/>
          </p:nvSpPr>
          <p:spPr>
            <a:xfrm flipH="1">
              <a:off x="23654022" y="446811"/>
              <a:ext cx="359396" cy="359346"/>
            </a:xfrm>
            <a:custGeom>
              <a:avLst/>
              <a:gdLst/>
              <a:ahLst/>
              <a:cxnLst>
                <a:cxn ang="0">
                  <a:pos x="wd2" y="hd2"/>
                </a:cxn>
                <a:cxn ang="5400000">
                  <a:pos x="wd2" y="hd2"/>
                </a:cxn>
                <a:cxn ang="10800000">
                  <a:pos x="wd2" y="hd2"/>
                </a:cxn>
                <a:cxn ang="16200000">
                  <a:pos x="wd2" y="hd2"/>
                </a:cxn>
              </a:cxnLst>
              <a:rect l="0" t="0" r="r" b="b"/>
              <a:pathLst>
                <a:path w="21600" h="21600" extrusionOk="0">
                  <a:moveTo>
                    <a:pt x="17278" y="0"/>
                  </a:moveTo>
                  <a:lnTo>
                    <a:pt x="4322" y="9935"/>
                  </a:lnTo>
                  <a:lnTo>
                    <a:pt x="1728" y="9935"/>
                  </a:lnTo>
                  <a:lnTo>
                    <a:pt x="0" y="11665"/>
                  </a:lnTo>
                  <a:lnTo>
                    <a:pt x="4322" y="11665"/>
                  </a:lnTo>
                  <a:lnTo>
                    <a:pt x="17278" y="21600"/>
                  </a:lnTo>
                  <a:lnTo>
                    <a:pt x="21600" y="21600"/>
                  </a:lnTo>
                  <a:lnTo>
                    <a:pt x="12961" y="11665"/>
                  </a:lnTo>
                  <a:lnTo>
                    <a:pt x="21559" y="11665"/>
                  </a:lnTo>
                  <a:lnTo>
                    <a:pt x="21559" y="9935"/>
                  </a:lnTo>
                  <a:lnTo>
                    <a:pt x="12961" y="9935"/>
                  </a:lnTo>
                  <a:lnTo>
                    <a:pt x="21600" y="0"/>
                  </a:lnTo>
                  <a:close/>
                </a:path>
              </a:pathLst>
            </a:custGeom>
            <a:solidFill>
              <a:srgbClr val="100690"/>
            </a:solidFill>
            <a:ln w="12700" cap="flat">
              <a:noFill/>
              <a:miter lim="400000"/>
            </a:ln>
            <a:effectLst/>
          </p:spPr>
          <p:txBody>
            <a:bodyPr wrap="square" lIns="17145" tIns="17145" rIns="17145" bIns="17145" numCol="1" anchor="ctr">
              <a:noAutofit/>
            </a:bodyPr>
            <a:lstStyle/>
            <a:p>
              <a:pPr>
                <a:defRPr>
                  <a:solidFill>
                    <a:srgbClr val="100690"/>
                  </a:solidFill>
                  <a:latin typeface="GT America Condensed Regular"/>
                  <a:ea typeface="GT America Condensed Regular"/>
                  <a:cs typeface="GT America Condensed Regular"/>
                  <a:sym typeface="GT America Condensed Regular"/>
                </a:defRPr>
              </a:pPr>
              <a:endParaRPr sz="675"/>
            </a:p>
          </p:txBody>
        </p:sp>
      </p:grpSp>
      <p:sp>
        <p:nvSpPr>
          <p:cNvPr id="2" name="Espaço Reservado para Texto 2">
            <a:extLst>
              <a:ext uri="{FF2B5EF4-FFF2-40B4-BE49-F238E27FC236}">
                <a16:creationId xmlns:a16="http://schemas.microsoft.com/office/drawing/2014/main" id="{2094BB4D-2B69-E7B3-EF80-E26D082D44A8}"/>
              </a:ext>
            </a:extLst>
          </p:cNvPr>
          <p:cNvSpPr>
            <a:spLocks noGrp="1"/>
          </p:cNvSpPr>
          <p:nvPr>
            <p:ph type="body" sz="quarter" idx="10" hasCustomPrompt="1"/>
          </p:nvPr>
        </p:nvSpPr>
        <p:spPr>
          <a:xfrm>
            <a:off x="583406" y="590844"/>
            <a:ext cx="7977188" cy="432002"/>
          </a:xfrm>
          <a:prstGeom prst="rect">
            <a:avLst/>
          </a:prstGeom>
        </p:spPr>
        <p:txBody>
          <a:bodyPr/>
          <a:lstStyle>
            <a:lvl1pPr marL="0" marR="0" indent="0" algn="l" defTabSz="914377" rtl="0" fontAlgn="auto" latinLnBrk="0" hangingPunct="0">
              <a:lnSpc>
                <a:spcPct val="90000"/>
              </a:lnSpc>
              <a:spcBef>
                <a:spcPts val="1688"/>
              </a:spcBef>
              <a:spcAft>
                <a:spcPts val="0"/>
              </a:spcAft>
              <a:buClrTx/>
              <a:buSzTx/>
              <a:buFontTx/>
              <a:buNone/>
              <a:tabLst/>
              <a:defRPr kumimoji="0" lang="pt-BR" sz="3200" b="1" i="0" u="none" strike="noStrike" cap="all" spc="0" normalizeH="0" baseline="0" dirty="0" smtClean="0">
                <a:ln>
                  <a:noFill/>
                </a:ln>
                <a:solidFill>
                  <a:srgbClr val="100690"/>
                </a:solidFill>
                <a:effectLst/>
                <a:uFillTx/>
                <a:latin typeface="Arial Narrow"/>
                <a:ea typeface="Arial Narrow"/>
                <a:cs typeface="Arial Narrow"/>
                <a:sym typeface="Helvetica Neue"/>
              </a:defRPr>
            </a:lvl1pPr>
          </a:lstStyle>
          <a:p>
            <a:pPr lvl="0"/>
            <a:r>
              <a:rPr lang="pt-BR"/>
              <a:t>Exemplo de título em uma linha</a:t>
            </a:r>
          </a:p>
          <a:p>
            <a:pPr lvl="0"/>
            <a:endParaRPr lang="pt-BR"/>
          </a:p>
        </p:txBody>
      </p:sp>
      <p:sp>
        <p:nvSpPr>
          <p:cNvPr id="3" name="Espaço Reservado para Texto 4">
            <a:extLst>
              <a:ext uri="{FF2B5EF4-FFF2-40B4-BE49-F238E27FC236}">
                <a16:creationId xmlns:a16="http://schemas.microsoft.com/office/drawing/2014/main" id="{EDF16C21-D1A9-7AF1-CA37-F09D104DBC94}"/>
              </a:ext>
            </a:extLst>
          </p:cNvPr>
          <p:cNvSpPr>
            <a:spLocks noGrp="1"/>
          </p:cNvSpPr>
          <p:nvPr>
            <p:ph type="body" sz="quarter" idx="11" hasCustomPrompt="1"/>
          </p:nvPr>
        </p:nvSpPr>
        <p:spPr>
          <a:xfrm>
            <a:off x="580075" y="1011698"/>
            <a:ext cx="2462212" cy="301625"/>
          </a:xfrm>
          <a:prstGeom prst="rect">
            <a:avLst/>
          </a:prstGeom>
        </p:spPr>
        <p:txBody>
          <a:bodyPr/>
          <a:lstStyle>
            <a:lvl1pPr marL="0" indent="0">
              <a:buNone/>
              <a:defRPr kumimoji="0" lang="pt-BR" sz="1800" b="0" i="0" u="none" strike="noStrike" cap="none" spc="0" normalizeH="0" baseline="0" dirty="0" smtClean="0">
                <a:ln>
                  <a:noFill/>
                </a:ln>
                <a:solidFill>
                  <a:srgbClr val="005BAF"/>
                </a:solidFill>
                <a:effectLst/>
                <a:uFillTx/>
                <a:latin typeface="Arial" panose="020B0604020202020204" pitchFamily="34" charset="0"/>
                <a:ea typeface="Arial Narrow"/>
                <a:cs typeface="Arial" panose="020B0604020202020204" pitchFamily="34" charset="0"/>
                <a:sym typeface="Arial Narrow"/>
              </a:defRPr>
            </a:lvl1pPr>
          </a:lstStyle>
          <a:p>
            <a:pPr lvl="0"/>
            <a:r>
              <a:rPr lang="pt-BR" dirty="0"/>
              <a:t>Subtitle </a:t>
            </a:r>
            <a:r>
              <a:rPr lang="pt-BR" dirty="0" err="1"/>
              <a:t>example</a:t>
            </a:r>
            <a:endParaRPr lang="pt-BR" dirty="0"/>
          </a:p>
          <a:p>
            <a:pPr lvl="0"/>
            <a:endParaRPr lang="pt-BR" dirty="0"/>
          </a:p>
        </p:txBody>
      </p:sp>
    </p:spTree>
    <p:extLst>
      <p:ext uri="{BB962C8B-B14F-4D97-AF65-F5344CB8AC3E}">
        <p14:creationId xmlns:p14="http://schemas.microsoft.com/office/powerpoint/2010/main" val="1455128826"/>
      </p:ext>
    </p:extLst>
  </p:cSld>
  <p:clrMapOvr>
    <a:masterClrMapping/>
  </p:clrMapOvr>
</p:sldLayout>
</file>

<file path=ppt/slideLayouts/slideLayout56.xml><?xml version="1.0" encoding="utf-8"?>
<p:sldLayout xmlns:a="http://schemas.openxmlformats.org/drawingml/2006/main" xmlns:r="http://schemas.openxmlformats.org/officeDocument/2006/relationships" xmlns:p="http://schemas.openxmlformats.org/presentationml/2006/main" userDrawn="1">
  <p:cSld name="Closing">
    <p:bg>
      <p:bgPr>
        <a:solidFill>
          <a:schemeClr val="bg1"/>
        </a:solidFill>
        <a:effectLst/>
      </p:bgPr>
    </p:bg>
    <p:spTree>
      <p:nvGrpSpPr>
        <p:cNvPr id="1" name=""/>
        <p:cNvGrpSpPr/>
        <p:nvPr/>
      </p:nvGrpSpPr>
      <p:grpSpPr>
        <a:xfrm>
          <a:off x="0" y="0"/>
          <a:ext cx="0" cy="0"/>
          <a:chOff x="0" y="0"/>
          <a:chExt cx="0" cy="0"/>
        </a:xfrm>
      </p:grpSpPr>
    </p:spTree>
    <p:extLst>
      <p:ext uri="{BB962C8B-B14F-4D97-AF65-F5344CB8AC3E}">
        <p14:creationId xmlns:p14="http://schemas.microsoft.com/office/powerpoint/2010/main" val="1550350092"/>
      </p:ext>
    </p:extLst>
  </p:cSld>
  <p:clrMapOvr>
    <a:masterClrMapping/>
  </p:clrMapOvr>
  <p:transition spd="med"/>
</p:sldLayout>
</file>

<file path=ppt/slideMasters/_rels/slideMaster1.xml.rels><?xml version="1.0" encoding="UTF-8" standalone="yes"?>
<Relationships xmlns="http://schemas.openxmlformats.org/package/2006/relationships"><Relationship Id="rId13" Type="http://schemas.openxmlformats.org/officeDocument/2006/relationships/slideLayout" Target="../slideLayouts/slideLayout13.xml"/><Relationship Id="rId18" Type="http://schemas.openxmlformats.org/officeDocument/2006/relationships/slideLayout" Target="../slideLayouts/slideLayout18.xml"/><Relationship Id="rId26" Type="http://schemas.openxmlformats.org/officeDocument/2006/relationships/slideLayout" Target="../slideLayouts/slideLayout26.xml"/><Relationship Id="rId3" Type="http://schemas.openxmlformats.org/officeDocument/2006/relationships/slideLayout" Target="../slideLayouts/slideLayout3.xml"/><Relationship Id="rId21" Type="http://schemas.openxmlformats.org/officeDocument/2006/relationships/slideLayout" Target="../slideLayouts/slideLayout21.xml"/><Relationship Id="rId7" Type="http://schemas.openxmlformats.org/officeDocument/2006/relationships/slideLayout" Target="../slideLayouts/slideLayout7.xml"/><Relationship Id="rId12" Type="http://schemas.openxmlformats.org/officeDocument/2006/relationships/slideLayout" Target="../slideLayouts/slideLayout12.xml"/><Relationship Id="rId17" Type="http://schemas.openxmlformats.org/officeDocument/2006/relationships/slideLayout" Target="../slideLayouts/slideLayout17.xml"/><Relationship Id="rId25" Type="http://schemas.openxmlformats.org/officeDocument/2006/relationships/slideLayout" Target="../slideLayouts/slideLayout25.xml"/><Relationship Id="rId33" Type="http://schemas.openxmlformats.org/officeDocument/2006/relationships/theme" Target="../theme/theme1.xml"/><Relationship Id="rId2" Type="http://schemas.openxmlformats.org/officeDocument/2006/relationships/slideLayout" Target="../slideLayouts/slideLayout2.xml"/><Relationship Id="rId16" Type="http://schemas.openxmlformats.org/officeDocument/2006/relationships/slideLayout" Target="../slideLayouts/slideLayout16.xml"/><Relationship Id="rId20" Type="http://schemas.openxmlformats.org/officeDocument/2006/relationships/slideLayout" Target="../slideLayouts/slideLayout20.xml"/><Relationship Id="rId29" Type="http://schemas.openxmlformats.org/officeDocument/2006/relationships/slideLayout" Target="../slideLayouts/slideLayout29.xml"/><Relationship Id="rId1" Type="http://schemas.openxmlformats.org/officeDocument/2006/relationships/slideLayout" Target="../slideLayouts/slideLayout1.xml"/><Relationship Id="rId6" Type="http://schemas.openxmlformats.org/officeDocument/2006/relationships/slideLayout" Target="../slideLayouts/slideLayout6.xml"/><Relationship Id="rId11" Type="http://schemas.openxmlformats.org/officeDocument/2006/relationships/slideLayout" Target="../slideLayouts/slideLayout11.xml"/><Relationship Id="rId24" Type="http://schemas.openxmlformats.org/officeDocument/2006/relationships/slideLayout" Target="../slideLayouts/slideLayout24.xml"/><Relationship Id="rId32" Type="http://schemas.openxmlformats.org/officeDocument/2006/relationships/slideLayout" Target="../slideLayouts/slideLayout32.xml"/><Relationship Id="rId5" Type="http://schemas.openxmlformats.org/officeDocument/2006/relationships/slideLayout" Target="../slideLayouts/slideLayout5.xml"/><Relationship Id="rId15" Type="http://schemas.openxmlformats.org/officeDocument/2006/relationships/slideLayout" Target="../slideLayouts/slideLayout15.xml"/><Relationship Id="rId23" Type="http://schemas.openxmlformats.org/officeDocument/2006/relationships/slideLayout" Target="../slideLayouts/slideLayout23.xml"/><Relationship Id="rId28" Type="http://schemas.openxmlformats.org/officeDocument/2006/relationships/slideLayout" Target="../slideLayouts/slideLayout28.xml"/><Relationship Id="rId10" Type="http://schemas.openxmlformats.org/officeDocument/2006/relationships/slideLayout" Target="../slideLayouts/slideLayout10.xml"/><Relationship Id="rId19" Type="http://schemas.openxmlformats.org/officeDocument/2006/relationships/slideLayout" Target="../slideLayouts/slideLayout19.xml"/><Relationship Id="rId31" Type="http://schemas.openxmlformats.org/officeDocument/2006/relationships/slideLayout" Target="../slideLayouts/slideLayout31.xml"/><Relationship Id="rId4" Type="http://schemas.openxmlformats.org/officeDocument/2006/relationships/slideLayout" Target="../slideLayouts/slideLayout4.xml"/><Relationship Id="rId9" Type="http://schemas.openxmlformats.org/officeDocument/2006/relationships/slideLayout" Target="../slideLayouts/slideLayout9.xml"/><Relationship Id="rId14" Type="http://schemas.openxmlformats.org/officeDocument/2006/relationships/slideLayout" Target="../slideLayouts/slideLayout14.xml"/><Relationship Id="rId22" Type="http://schemas.openxmlformats.org/officeDocument/2006/relationships/slideLayout" Target="../slideLayouts/slideLayout22.xml"/><Relationship Id="rId27" Type="http://schemas.openxmlformats.org/officeDocument/2006/relationships/slideLayout" Target="../slideLayouts/slideLayout27.xml"/><Relationship Id="rId30" Type="http://schemas.openxmlformats.org/officeDocument/2006/relationships/slideLayout" Target="../slideLayouts/slideLayout30.xml"/><Relationship Id="rId8" Type="http://schemas.openxmlformats.org/officeDocument/2006/relationships/slideLayout" Target="../slideLayouts/slideLayout8.xml"/></Relationships>
</file>

<file path=ppt/slideMasters/_rels/slideMaster2.xml.rels><?xml version="1.0" encoding="UTF-8" standalone="yes"?>
<Relationships xmlns="http://schemas.openxmlformats.org/package/2006/relationships"><Relationship Id="rId3" Type="http://schemas.openxmlformats.org/officeDocument/2006/relationships/slideLayout" Target="../slideLayouts/slideLayout35.xml"/><Relationship Id="rId2" Type="http://schemas.openxmlformats.org/officeDocument/2006/relationships/slideLayout" Target="../slideLayouts/slideLayout34.xml"/><Relationship Id="rId1" Type="http://schemas.openxmlformats.org/officeDocument/2006/relationships/slideLayout" Target="../slideLayouts/slideLayout33.xml"/><Relationship Id="rId4" Type="http://schemas.openxmlformats.org/officeDocument/2006/relationships/theme" Target="../theme/theme2.xml"/></Relationships>
</file>

<file path=ppt/slideMasters/_rels/slideMaster3.xml.rels><?xml version="1.0" encoding="UTF-8" standalone="yes"?>
<Relationships xmlns="http://schemas.openxmlformats.org/package/2006/relationships"><Relationship Id="rId8" Type="http://schemas.openxmlformats.org/officeDocument/2006/relationships/slideLayout" Target="../slideLayouts/slideLayout43.xml"/><Relationship Id="rId3" Type="http://schemas.openxmlformats.org/officeDocument/2006/relationships/slideLayout" Target="../slideLayouts/slideLayout38.xml"/><Relationship Id="rId7" Type="http://schemas.openxmlformats.org/officeDocument/2006/relationships/slideLayout" Target="../slideLayouts/slideLayout42.xml"/><Relationship Id="rId2" Type="http://schemas.openxmlformats.org/officeDocument/2006/relationships/slideLayout" Target="../slideLayouts/slideLayout37.xml"/><Relationship Id="rId1" Type="http://schemas.openxmlformats.org/officeDocument/2006/relationships/slideLayout" Target="../slideLayouts/slideLayout36.xml"/><Relationship Id="rId6" Type="http://schemas.openxmlformats.org/officeDocument/2006/relationships/slideLayout" Target="../slideLayouts/slideLayout41.xml"/><Relationship Id="rId5" Type="http://schemas.openxmlformats.org/officeDocument/2006/relationships/slideLayout" Target="../slideLayouts/slideLayout40.xml"/><Relationship Id="rId10" Type="http://schemas.openxmlformats.org/officeDocument/2006/relationships/theme" Target="../theme/theme3.xml"/><Relationship Id="rId4" Type="http://schemas.openxmlformats.org/officeDocument/2006/relationships/slideLayout" Target="../slideLayouts/slideLayout39.xml"/><Relationship Id="rId9" Type="http://schemas.openxmlformats.org/officeDocument/2006/relationships/slideLayout" Target="../slideLayouts/slideLayout44.xml"/></Relationships>
</file>

<file path=ppt/slideMasters/_rels/slideMaster4.xml.rels><?xml version="1.0" encoding="UTF-8" standalone="yes"?>
<Relationships xmlns="http://schemas.openxmlformats.org/package/2006/relationships"><Relationship Id="rId8" Type="http://schemas.openxmlformats.org/officeDocument/2006/relationships/slideLayout" Target="../slideLayouts/slideLayout52.xml"/><Relationship Id="rId13" Type="http://schemas.openxmlformats.org/officeDocument/2006/relationships/theme" Target="../theme/theme4.xml"/><Relationship Id="rId3" Type="http://schemas.openxmlformats.org/officeDocument/2006/relationships/slideLayout" Target="../slideLayouts/slideLayout47.xml"/><Relationship Id="rId7" Type="http://schemas.openxmlformats.org/officeDocument/2006/relationships/slideLayout" Target="../slideLayouts/slideLayout51.xml"/><Relationship Id="rId12" Type="http://schemas.openxmlformats.org/officeDocument/2006/relationships/slideLayout" Target="../slideLayouts/slideLayout56.xml"/><Relationship Id="rId2" Type="http://schemas.openxmlformats.org/officeDocument/2006/relationships/slideLayout" Target="../slideLayouts/slideLayout46.xml"/><Relationship Id="rId1" Type="http://schemas.openxmlformats.org/officeDocument/2006/relationships/slideLayout" Target="../slideLayouts/slideLayout45.xml"/><Relationship Id="rId6" Type="http://schemas.openxmlformats.org/officeDocument/2006/relationships/slideLayout" Target="../slideLayouts/slideLayout50.xml"/><Relationship Id="rId11" Type="http://schemas.openxmlformats.org/officeDocument/2006/relationships/slideLayout" Target="../slideLayouts/slideLayout55.xml"/><Relationship Id="rId5" Type="http://schemas.openxmlformats.org/officeDocument/2006/relationships/slideLayout" Target="../slideLayouts/slideLayout49.xml"/><Relationship Id="rId10" Type="http://schemas.openxmlformats.org/officeDocument/2006/relationships/slideLayout" Target="../slideLayouts/slideLayout54.xml"/><Relationship Id="rId4" Type="http://schemas.openxmlformats.org/officeDocument/2006/relationships/slideLayout" Target="../slideLayouts/slideLayout48.xml"/><Relationship Id="rId9" Type="http://schemas.openxmlformats.org/officeDocument/2006/relationships/slideLayout" Target="../slideLayouts/slideLayout53.xml"/></Relationships>
</file>

<file path=ppt/slideMasters/slideMaster1.xml><?xml version="1.0" encoding="utf-8"?>
<p:sldMaster xmlns:a="http://schemas.openxmlformats.org/drawingml/2006/main" xmlns:r="http://schemas.openxmlformats.org/officeDocument/2006/relationships" xmlns:p="http://schemas.openxmlformats.org/presentationml/2006/main" preserve="1">
  <p:cSld>
    <p:bg>
      <p:bgRef idx="1001">
        <a:schemeClr val="bg1"/>
      </p:bgRef>
    </p:bg>
    <p:spTree>
      <p:nvGrpSpPr>
        <p:cNvPr id="1" name=""/>
        <p:cNvGrpSpPr/>
        <p:nvPr/>
      </p:nvGrpSpPr>
      <p:grpSpPr>
        <a:xfrm>
          <a:off x="0" y="0"/>
          <a:ext cx="0" cy="0"/>
          <a:chOff x="0" y="0"/>
          <a:chExt cx="0" cy="0"/>
        </a:xfrm>
      </p:grpSpPr>
    </p:spTree>
    <p:extLst>
      <p:ext uri="{BB962C8B-B14F-4D97-AF65-F5344CB8AC3E}">
        <p14:creationId xmlns:p14="http://schemas.microsoft.com/office/powerpoint/2010/main" val="581625219"/>
      </p:ext>
    </p:extLst>
  </p:cSld>
  <p:clrMap bg1="lt1" tx1="dk1" bg2="lt2" tx2="dk2" accent1="accent1" accent2="accent2" accent3="accent3" accent4="accent4" accent5="accent5" accent6="accent6" hlink="hlink" folHlink="folHlink"/>
  <p:sldLayoutIdLst>
    <p:sldLayoutId id="2147483803" r:id="rId1"/>
    <p:sldLayoutId id="2147483792" r:id="rId2"/>
    <p:sldLayoutId id="2147483760" r:id="rId3"/>
    <p:sldLayoutId id="2147483763" r:id="rId4"/>
    <p:sldLayoutId id="2147483789" r:id="rId5"/>
    <p:sldLayoutId id="2147483811" r:id="rId6"/>
    <p:sldLayoutId id="2147483810" r:id="rId7"/>
    <p:sldLayoutId id="2147483822" r:id="rId8"/>
    <p:sldLayoutId id="2147483756" r:id="rId9"/>
    <p:sldLayoutId id="2147483798" r:id="rId10"/>
    <p:sldLayoutId id="2147483799" r:id="rId11"/>
    <p:sldLayoutId id="2147483813" r:id="rId12"/>
    <p:sldLayoutId id="2147483823" r:id="rId13"/>
    <p:sldLayoutId id="2147483814" r:id="rId14"/>
    <p:sldLayoutId id="2147483806" r:id="rId15"/>
    <p:sldLayoutId id="2147483807" r:id="rId16"/>
    <p:sldLayoutId id="2147483808" r:id="rId17"/>
    <p:sldLayoutId id="2147483812" r:id="rId18"/>
    <p:sldLayoutId id="2147483809" r:id="rId19"/>
    <p:sldLayoutId id="2147483757" r:id="rId20"/>
    <p:sldLayoutId id="2147483758" r:id="rId21"/>
    <p:sldLayoutId id="2147483797" r:id="rId22"/>
    <p:sldLayoutId id="2147483800" r:id="rId23"/>
    <p:sldLayoutId id="2147483801" r:id="rId24"/>
    <p:sldLayoutId id="2147483815" r:id="rId25"/>
    <p:sldLayoutId id="2147483817" r:id="rId26"/>
    <p:sldLayoutId id="2147483816" r:id="rId27"/>
    <p:sldLayoutId id="2147483804" r:id="rId28"/>
    <p:sldLayoutId id="2147483818" r:id="rId29"/>
    <p:sldLayoutId id="2147483819" r:id="rId30"/>
    <p:sldLayoutId id="2147483820" r:id="rId31"/>
    <p:sldLayoutId id="2147483821" r:id="rId32"/>
  </p:sldLayoutIdLst>
  <p:txStyles>
    <p:titleStyle>
      <a:lvl1pPr algn="l" defTabSz="914400" rtl="0" eaLnBrk="1" latinLnBrk="0" hangingPunct="1">
        <a:lnSpc>
          <a:spcPct val="90000"/>
        </a:lnSpc>
        <a:spcBef>
          <a:spcPct val="0"/>
        </a:spcBef>
        <a:buNone/>
        <a:defRPr sz="4400" kern="1200">
          <a:solidFill>
            <a:schemeClr val="tx1"/>
          </a:solidFill>
          <a:latin typeface="+mj-lt"/>
          <a:ea typeface="+mj-ea"/>
          <a:cs typeface="+mj-cs"/>
        </a:defRPr>
      </a:lvl1pPr>
    </p:titleStyle>
    <p:body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p:bodyStyle>
    <p:otherStyle>
      <a:defPPr>
        <a:defRPr lang="pt-BR"/>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2.xml><?xml version="1.0" encoding="utf-8"?>
<p:sldMaster xmlns:a="http://schemas.openxmlformats.org/drawingml/2006/main" xmlns:r="http://schemas.openxmlformats.org/officeDocument/2006/relationships" xmlns:p="http://schemas.openxmlformats.org/presentationml/2006/main" preserve="1">
  <p:cSld>
    <p:bg>
      <p:bgRef idx="1001">
        <a:schemeClr val="bg1"/>
      </p:bgRef>
    </p:bg>
    <p:spTree>
      <p:nvGrpSpPr>
        <p:cNvPr id="1" name=""/>
        <p:cNvGrpSpPr/>
        <p:nvPr/>
      </p:nvGrpSpPr>
      <p:grpSpPr>
        <a:xfrm>
          <a:off x="0" y="0"/>
          <a:ext cx="0" cy="0"/>
          <a:chOff x="0" y="0"/>
          <a:chExt cx="0" cy="0"/>
        </a:xfrm>
      </p:grpSpPr>
    </p:spTree>
    <p:extLst>
      <p:ext uri="{BB962C8B-B14F-4D97-AF65-F5344CB8AC3E}">
        <p14:creationId xmlns:p14="http://schemas.microsoft.com/office/powerpoint/2010/main" val="828148593"/>
      </p:ext>
    </p:extLst>
  </p:cSld>
  <p:clrMap bg1="lt1" tx1="dk1" bg2="lt2" tx2="dk2" accent1="accent1" accent2="accent2" accent3="accent3" accent4="accent4" accent5="accent5" accent6="accent6" hlink="hlink" folHlink="folHlink"/>
  <p:sldLayoutIdLst>
    <p:sldLayoutId id="2147483765" r:id="rId1"/>
    <p:sldLayoutId id="2147483766" r:id="rId2"/>
    <p:sldLayoutId id="2147483805" r:id="rId3"/>
  </p:sldLayoutIdLst>
  <p:txStyles>
    <p:titleStyle>
      <a:lvl1pPr algn="l" defTabSz="914400" rtl="0" eaLnBrk="1" latinLnBrk="0" hangingPunct="1">
        <a:lnSpc>
          <a:spcPct val="90000"/>
        </a:lnSpc>
        <a:spcBef>
          <a:spcPct val="0"/>
        </a:spcBef>
        <a:buNone/>
        <a:defRPr sz="4400" kern="1200">
          <a:solidFill>
            <a:schemeClr val="tx1"/>
          </a:solidFill>
          <a:latin typeface="+mj-lt"/>
          <a:ea typeface="+mj-ea"/>
          <a:cs typeface="+mj-cs"/>
        </a:defRPr>
      </a:lvl1pPr>
    </p:titleStyle>
    <p:body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p:bodyStyle>
    <p:otherStyle>
      <a:defPPr>
        <a:defRPr lang="pt-BR"/>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3.xml><?xml version="1.0" encoding="utf-8"?>
<p:sldMaster xmlns:a="http://schemas.openxmlformats.org/drawingml/2006/main" xmlns:r="http://schemas.openxmlformats.org/officeDocument/2006/relationships" xmlns:p="http://schemas.openxmlformats.org/presentationml/2006/main" preserve="1">
  <p:cSld>
    <p:bg>
      <p:bgRef idx="1001">
        <a:schemeClr val="bg1"/>
      </p:bgRef>
    </p:bg>
    <p:spTree>
      <p:nvGrpSpPr>
        <p:cNvPr id="1" name=""/>
        <p:cNvGrpSpPr/>
        <p:nvPr/>
      </p:nvGrpSpPr>
      <p:grpSpPr>
        <a:xfrm>
          <a:off x="0" y="0"/>
          <a:ext cx="0" cy="0"/>
          <a:chOff x="0" y="0"/>
          <a:chExt cx="0" cy="0"/>
        </a:xfrm>
      </p:grpSpPr>
      <p:grpSp>
        <p:nvGrpSpPr>
          <p:cNvPr id="8" name="Agrupar 7">
            <a:extLst>
              <a:ext uri="{FF2B5EF4-FFF2-40B4-BE49-F238E27FC236}">
                <a16:creationId xmlns:a16="http://schemas.microsoft.com/office/drawing/2014/main" id="{02BF525D-249C-0843-D17C-50E15534147B}"/>
              </a:ext>
            </a:extLst>
          </p:cNvPr>
          <p:cNvGrpSpPr/>
          <p:nvPr userDrawn="1"/>
        </p:nvGrpSpPr>
        <p:grpSpPr>
          <a:xfrm>
            <a:off x="8870294" y="167554"/>
            <a:ext cx="258136" cy="4683954"/>
            <a:chOff x="23654022" y="446811"/>
            <a:chExt cx="688359" cy="12490546"/>
          </a:xfrm>
        </p:grpSpPr>
        <p:grpSp>
          <p:nvGrpSpPr>
            <p:cNvPr id="9" name="Grupo">
              <a:extLst>
                <a:ext uri="{FF2B5EF4-FFF2-40B4-BE49-F238E27FC236}">
                  <a16:creationId xmlns:a16="http://schemas.microsoft.com/office/drawing/2014/main" id="{3E4F29DA-DEB1-DD42-545C-99BADA90A442}"/>
                </a:ext>
              </a:extLst>
            </p:cNvPr>
            <p:cNvGrpSpPr/>
            <p:nvPr/>
          </p:nvGrpSpPr>
          <p:grpSpPr>
            <a:xfrm rot="16200000">
              <a:off x="18519882" y="7114857"/>
              <a:ext cx="11349650" cy="295349"/>
              <a:chOff x="-1276219" y="-698"/>
              <a:chExt cx="11349649" cy="295348"/>
            </a:xfrm>
          </p:grpSpPr>
          <p:sp>
            <p:nvSpPr>
              <p:cNvPr id="11" name="This information belongs to Embraer and cannot be used or reproduced without written permission from the Company.">
                <a:extLst>
                  <a:ext uri="{FF2B5EF4-FFF2-40B4-BE49-F238E27FC236}">
                    <a16:creationId xmlns:a16="http://schemas.microsoft.com/office/drawing/2014/main" id="{37F73799-8540-54F1-403C-1540D975BF26}"/>
                  </a:ext>
                </a:extLst>
              </p:cNvPr>
              <p:cNvSpPr txBox="1"/>
              <p:nvPr/>
            </p:nvSpPr>
            <p:spPr>
              <a:xfrm>
                <a:off x="1071885" y="6522"/>
                <a:ext cx="9001545" cy="282814"/>
              </a:xfrm>
              <a:prstGeom prst="rect">
                <a:avLst/>
              </a:prstGeom>
              <a:noFill/>
              <a:ln w="12700" cap="flat">
                <a:noFill/>
                <a:miter lim="400000"/>
              </a:ln>
              <a:effectLst/>
              <a:extLst>
                <a:ext uri="{C572A759-6A51-4108-AA02-DFA0A04FC94B}">
                  <ma14:wrappingTextBoxFlag xmlns="" xmlns:ma14="http://schemas.microsoft.com/office/mac/drawingml/2011/main" val="1"/>
                </a:ext>
              </a:extLst>
            </p:spPr>
            <p:txBody>
              <a:bodyPr wrap="square" lIns="19050" tIns="19050" rIns="19050" bIns="19050" numCol="1" anchor="ctr">
                <a:spAutoFit/>
              </a:bodyPr>
              <a:lstStyle>
                <a:lvl1pPr>
                  <a:defRPr sz="1300">
                    <a:solidFill>
                      <a:srgbClr val="6E6D6D"/>
                    </a:solidFill>
                    <a:latin typeface="Arial"/>
                    <a:ea typeface="Arial"/>
                    <a:cs typeface="Arial"/>
                    <a:sym typeface="Arial"/>
                  </a:defRPr>
                </a:lvl1pPr>
              </a:lstStyle>
              <a:p>
                <a:r>
                  <a:rPr lang="en-US" sz="488" dirty="0"/>
                  <a:t>This information belongs to Embraer and cannot be used or reproduced without written permission from the Company.</a:t>
                </a:r>
              </a:p>
            </p:txBody>
          </p:sp>
          <p:sp>
            <p:nvSpPr>
              <p:cNvPr id="12" name="Linha">
                <a:extLst>
                  <a:ext uri="{FF2B5EF4-FFF2-40B4-BE49-F238E27FC236}">
                    <a16:creationId xmlns:a16="http://schemas.microsoft.com/office/drawing/2014/main" id="{A8EBADF7-4CC9-8B3D-1048-5EFEC4C417E3}"/>
                  </a:ext>
                </a:extLst>
              </p:cNvPr>
              <p:cNvSpPr/>
              <p:nvPr/>
            </p:nvSpPr>
            <p:spPr>
              <a:xfrm flipV="1">
                <a:off x="898999" y="21128"/>
                <a:ext cx="83625" cy="273522"/>
              </a:xfrm>
              <a:prstGeom prst="line">
                <a:avLst/>
              </a:prstGeom>
              <a:noFill/>
              <a:ln w="9525" cap="flat">
                <a:solidFill>
                  <a:srgbClr val="100690"/>
                </a:solidFill>
                <a:prstDash val="solid"/>
                <a:miter lim="400000"/>
              </a:ln>
              <a:effectLst/>
            </p:spPr>
            <p:txBody>
              <a:bodyPr wrap="square" lIns="19050" tIns="19050" rIns="19050" bIns="19050" numCol="1" anchor="ctr">
                <a:noAutofit/>
              </a:bodyPr>
              <a:lstStyle/>
              <a:p>
                <a:endParaRPr sz="675"/>
              </a:p>
            </p:txBody>
          </p:sp>
          <p:sp>
            <p:nvSpPr>
              <p:cNvPr id="13" name="This information belongs to Embraer and cannot be used or reproduced without written permission from the Company.">
                <a:extLst>
                  <a:ext uri="{FF2B5EF4-FFF2-40B4-BE49-F238E27FC236}">
                    <a16:creationId xmlns:a16="http://schemas.microsoft.com/office/drawing/2014/main" id="{F6DDE5BA-38F4-A4BD-4EC1-C683DF0E410F}"/>
                  </a:ext>
                </a:extLst>
              </p:cNvPr>
              <p:cNvSpPr txBox="1"/>
              <p:nvPr/>
            </p:nvSpPr>
            <p:spPr>
              <a:xfrm>
                <a:off x="-1276219" y="-698"/>
                <a:ext cx="2621118" cy="282811"/>
              </a:xfrm>
              <a:prstGeom prst="rect">
                <a:avLst/>
              </a:prstGeom>
              <a:noFill/>
              <a:ln w="12700" cap="flat">
                <a:noFill/>
                <a:miter lim="400000"/>
              </a:ln>
              <a:effectLst/>
              <a:extLst>
                <a:ext uri="{C572A759-6A51-4108-AA02-DFA0A04FC94B}">
                  <ma14:wrappingTextBoxFlag xmlns="" xmlns:ma14="http://schemas.microsoft.com/office/mac/drawingml/2011/main" val="1"/>
                </a:ext>
              </a:extLst>
            </p:spPr>
            <p:txBody>
              <a:bodyPr wrap="square" lIns="19050" tIns="19050" rIns="19050" bIns="19050" numCol="1" anchor="ctr">
                <a:spAutoFit/>
              </a:bodyPr>
              <a:lstStyle>
                <a:lvl1pPr>
                  <a:defRPr sz="1300">
                    <a:solidFill>
                      <a:srgbClr val="6E6D6D"/>
                    </a:solidFill>
                    <a:latin typeface="Arial"/>
                    <a:ea typeface="Arial"/>
                    <a:cs typeface="Arial"/>
                    <a:sym typeface="Arial"/>
                  </a:defRPr>
                </a:lvl1pPr>
              </a:lstStyle>
              <a:p>
                <a:r>
                  <a:rPr lang="en-US" sz="488" dirty="0"/>
                  <a:t>SECRET INFORMATION</a:t>
                </a:r>
              </a:p>
            </p:txBody>
          </p:sp>
        </p:grpSp>
        <p:sp>
          <p:nvSpPr>
            <p:cNvPr id="10" name="Forma Livre: Forma 61">
              <a:extLst>
                <a:ext uri="{FF2B5EF4-FFF2-40B4-BE49-F238E27FC236}">
                  <a16:creationId xmlns:a16="http://schemas.microsoft.com/office/drawing/2014/main" id="{31AA71A1-FABB-EB7F-E112-C99E50ABFC8D}"/>
                </a:ext>
              </a:extLst>
            </p:cNvPr>
            <p:cNvSpPr/>
            <p:nvPr/>
          </p:nvSpPr>
          <p:spPr>
            <a:xfrm flipH="1">
              <a:off x="23654022" y="446811"/>
              <a:ext cx="359396" cy="359346"/>
            </a:xfrm>
            <a:custGeom>
              <a:avLst/>
              <a:gdLst/>
              <a:ahLst/>
              <a:cxnLst>
                <a:cxn ang="0">
                  <a:pos x="wd2" y="hd2"/>
                </a:cxn>
                <a:cxn ang="5400000">
                  <a:pos x="wd2" y="hd2"/>
                </a:cxn>
                <a:cxn ang="10800000">
                  <a:pos x="wd2" y="hd2"/>
                </a:cxn>
                <a:cxn ang="16200000">
                  <a:pos x="wd2" y="hd2"/>
                </a:cxn>
              </a:cxnLst>
              <a:rect l="0" t="0" r="r" b="b"/>
              <a:pathLst>
                <a:path w="21600" h="21600" extrusionOk="0">
                  <a:moveTo>
                    <a:pt x="17278" y="0"/>
                  </a:moveTo>
                  <a:lnTo>
                    <a:pt x="4322" y="9935"/>
                  </a:lnTo>
                  <a:lnTo>
                    <a:pt x="1728" y="9935"/>
                  </a:lnTo>
                  <a:lnTo>
                    <a:pt x="0" y="11665"/>
                  </a:lnTo>
                  <a:lnTo>
                    <a:pt x="4322" y="11665"/>
                  </a:lnTo>
                  <a:lnTo>
                    <a:pt x="17278" y="21600"/>
                  </a:lnTo>
                  <a:lnTo>
                    <a:pt x="21600" y="21600"/>
                  </a:lnTo>
                  <a:lnTo>
                    <a:pt x="12961" y="11665"/>
                  </a:lnTo>
                  <a:lnTo>
                    <a:pt x="21559" y="11665"/>
                  </a:lnTo>
                  <a:lnTo>
                    <a:pt x="21559" y="9935"/>
                  </a:lnTo>
                  <a:lnTo>
                    <a:pt x="12961" y="9935"/>
                  </a:lnTo>
                  <a:lnTo>
                    <a:pt x="21600" y="0"/>
                  </a:lnTo>
                  <a:close/>
                </a:path>
              </a:pathLst>
            </a:custGeom>
            <a:solidFill>
              <a:srgbClr val="100690"/>
            </a:solidFill>
            <a:ln w="12700" cap="flat">
              <a:noFill/>
              <a:miter lim="400000"/>
            </a:ln>
            <a:effectLst/>
          </p:spPr>
          <p:txBody>
            <a:bodyPr wrap="square" lIns="17145" tIns="17145" rIns="17145" bIns="17145" numCol="1" anchor="ctr">
              <a:noAutofit/>
            </a:bodyPr>
            <a:lstStyle/>
            <a:p>
              <a:pPr>
                <a:defRPr>
                  <a:solidFill>
                    <a:srgbClr val="100690"/>
                  </a:solidFill>
                  <a:latin typeface="GT America Condensed Regular"/>
                  <a:ea typeface="GT America Condensed Regular"/>
                  <a:cs typeface="GT America Condensed Regular"/>
                  <a:sym typeface="GT America Condensed Regular"/>
                </a:defRPr>
              </a:pPr>
              <a:endParaRPr sz="675"/>
            </a:p>
          </p:txBody>
        </p:sp>
      </p:grpSp>
    </p:spTree>
    <p:extLst>
      <p:ext uri="{BB962C8B-B14F-4D97-AF65-F5344CB8AC3E}">
        <p14:creationId xmlns:p14="http://schemas.microsoft.com/office/powerpoint/2010/main" val="401681214"/>
      </p:ext>
    </p:extLst>
  </p:cSld>
  <p:clrMap bg1="lt1" tx1="dk1" bg2="lt2" tx2="dk2" accent1="accent1" accent2="accent2" accent3="accent3" accent4="accent4" accent5="accent5" accent6="accent6" hlink="hlink" folHlink="folHlink"/>
  <p:sldLayoutIdLst>
    <p:sldLayoutId id="2147483768" r:id="rId1"/>
    <p:sldLayoutId id="2147483769" r:id="rId2"/>
    <p:sldLayoutId id="2147483770" r:id="rId3"/>
    <p:sldLayoutId id="2147483771" r:id="rId4"/>
    <p:sldLayoutId id="2147483772" r:id="rId5"/>
    <p:sldLayoutId id="2147483773" r:id="rId6"/>
    <p:sldLayoutId id="2147483774" r:id="rId7"/>
    <p:sldLayoutId id="2147483775" r:id="rId8"/>
    <p:sldLayoutId id="2147483776" r:id="rId9"/>
  </p:sldLayoutIdLst>
  <p:txStyles>
    <p:titleStyle>
      <a:lvl1pPr algn="l" defTabSz="914400" rtl="0" eaLnBrk="1" latinLnBrk="0" hangingPunct="1">
        <a:lnSpc>
          <a:spcPct val="90000"/>
        </a:lnSpc>
        <a:spcBef>
          <a:spcPct val="0"/>
        </a:spcBef>
        <a:buNone/>
        <a:defRPr sz="4400" kern="1200">
          <a:solidFill>
            <a:schemeClr val="tx1"/>
          </a:solidFill>
          <a:latin typeface="+mj-lt"/>
          <a:ea typeface="+mj-ea"/>
          <a:cs typeface="+mj-cs"/>
        </a:defRPr>
      </a:lvl1pPr>
    </p:titleStyle>
    <p:body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p:bodyStyle>
    <p:otherStyle>
      <a:defPPr>
        <a:defRPr lang="pt-BR"/>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4.xml><?xml version="1.0" encoding="utf-8"?>
<p:sldMaster xmlns:a="http://schemas.openxmlformats.org/drawingml/2006/main" xmlns:r="http://schemas.openxmlformats.org/officeDocument/2006/relationships" xmlns:p="http://schemas.openxmlformats.org/presentationml/2006/main" preserve="1">
  <p:cSld>
    <p:bg>
      <p:bgRef idx="1001">
        <a:schemeClr val="bg1"/>
      </p:bgRef>
    </p:bg>
    <p:spTree>
      <p:nvGrpSpPr>
        <p:cNvPr id="1" name=""/>
        <p:cNvGrpSpPr/>
        <p:nvPr/>
      </p:nvGrpSpPr>
      <p:grpSpPr>
        <a:xfrm>
          <a:off x="0" y="0"/>
          <a:ext cx="0" cy="0"/>
          <a:chOff x="0" y="0"/>
          <a:chExt cx="0" cy="0"/>
        </a:xfrm>
      </p:grpSpPr>
      <p:grpSp>
        <p:nvGrpSpPr>
          <p:cNvPr id="2" name="Agrupar 1">
            <a:extLst>
              <a:ext uri="{FF2B5EF4-FFF2-40B4-BE49-F238E27FC236}">
                <a16:creationId xmlns:a16="http://schemas.microsoft.com/office/drawing/2014/main" id="{C38D85C4-AAB4-6443-94F5-763A0D127B06}"/>
              </a:ext>
            </a:extLst>
          </p:cNvPr>
          <p:cNvGrpSpPr/>
          <p:nvPr userDrawn="1"/>
        </p:nvGrpSpPr>
        <p:grpSpPr>
          <a:xfrm>
            <a:off x="8870294" y="167554"/>
            <a:ext cx="258136" cy="4683954"/>
            <a:chOff x="23654022" y="446811"/>
            <a:chExt cx="688359" cy="12490546"/>
          </a:xfrm>
        </p:grpSpPr>
        <p:grpSp>
          <p:nvGrpSpPr>
            <p:cNvPr id="9" name="Grupo">
              <a:extLst>
                <a:ext uri="{FF2B5EF4-FFF2-40B4-BE49-F238E27FC236}">
                  <a16:creationId xmlns:a16="http://schemas.microsoft.com/office/drawing/2014/main" id="{071AF50A-0FF1-5C81-9B3A-C2DED492B85E}"/>
                </a:ext>
              </a:extLst>
            </p:cNvPr>
            <p:cNvGrpSpPr/>
            <p:nvPr/>
          </p:nvGrpSpPr>
          <p:grpSpPr>
            <a:xfrm rot="16200000">
              <a:off x="18519882" y="7114857"/>
              <a:ext cx="11349650" cy="295349"/>
              <a:chOff x="-1276219" y="-698"/>
              <a:chExt cx="11349649" cy="295348"/>
            </a:xfrm>
          </p:grpSpPr>
          <p:sp>
            <p:nvSpPr>
              <p:cNvPr id="11" name="This information belongs to Embraer and cannot be used or reproduced without written permission from the Company.">
                <a:extLst>
                  <a:ext uri="{FF2B5EF4-FFF2-40B4-BE49-F238E27FC236}">
                    <a16:creationId xmlns:a16="http://schemas.microsoft.com/office/drawing/2014/main" id="{B8558577-FB7C-3987-CB81-9C658223F2AE}"/>
                  </a:ext>
                </a:extLst>
              </p:cNvPr>
              <p:cNvSpPr txBox="1"/>
              <p:nvPr/>
            </p:nvSpPr>
            <p:spPr>
              <a:xfrm>
                <a:off x="1071885" y="6522"/>
                <a:ext cx="9001545" cy="282814"/>
              </a:xfrm>
              <a:prstGeom prst="rect">
                <a:avLst/>
              </a:prstGeom>
              <a:noFill/>
              <a:ln w="12700" cap="flat">
                <a:noFill/>
                <a:miter lim="400000"/>
              </a:ln>
              <a:effectLst/>
              <a:extLst>
                <a:ext uri="{C572A759-6A51-4108-AA02-DFA0A04FC94B}">
                  <ma14:wrappingTextBoxFlag xmlns="" xmlns:ma14="http://schemas.microsoft.com/office/mac/drawingml/2011/main" val="1"/>
                </a:ext>
              </a:extLst>
            </p:spPr>
            <p:txBody>
              <a:bodyPr wrap="square" lIns="19050" tIns="19050" rIns="19050" bIns="19050" numCol="1" anchor="ctr">
                <a:spAutoFit/>
              </a:bodyPr>
              <a:lstStyle>
                <a:lvl1pPr>
                  <a:defRPr sz="1300">
                    <a:solidFill>
                      <a:srgbClr val="6E6D6D"/>
                    </a:solidFill>
                    <a:latin typeface="Arial"/>
                    <a:ea typeface="Arial"/>
                    <a:cs typeface="Arial"/>
                    <a:sym typeface="Arial"/>
                  </a:defRPr>
                </a:lvl1pPr>
              </a:lstStyle>
              <a:p>
                <a:r>
                  <a:rPr lang="en-US" sz="488" dirty="0"/>
                  <a:t>This information belongs to Embraer and cannot be used or reproduced without written permission from the Company.</a:t>
                </a:r>
              </a:p>
            </p:txBody>
          </p:sp>
          <p:sp>
            <p:nvSpPr>
              <p:cNvPr id="12" name="Linha">
                <a:extLst>
                  <a:ext uri="{FF2B5EF4-FFF2-40B4-BE49-F238E27FC236}">
                    <a16:creationId xmlns:a16="http://schemas.microsoft.com/office/drawing/2014/main" id="{EBFAF83D-8B38-BA45-B83E-1D20D7945BB2}"/>
                  </a:ext>
                </a:extLst>
              </p:cNvPr>
              <p:cNvSpPr/>
              <p:nvPr/>
            </p:nvSpPr>
            <p:spPr>
              <a:xfrm flipV="1">
                <a:off x="898999" y="21128"/>
                <a:ext cx="83625" cy="273522"/>
              </a:xfrm>
              <a:prstGeom prst="line">
                <a:avLst/>
              </a:prstGeom>
              <a:noFill/>
              <a:ln w="9525" cap="flat">
                <a:solidFill>
                  <a:srgbClr val="100690"/>
                </a:solidFill>
                <a:prstDash val="solid"/>
                <a:miter lim="400000"/>
              </a:ln>
              <a:effectLst/>
            </p:spPr>
            <p:txBody>
              <a:bodyPr wrap="square" lIns="19050" tIns="19050" rIns="19050" bIns="19050" numCol="1" anchor="ctr">
                <a:noAutofit/>
              </a:bodyPr>
              <a:lstStyle/>
              <a:p>
                <a:endParaRPr sz="675"/>
              </a:p>
            </p:txBody>
          </p:sp>
          <p:sp>
            <p:nvSpPr>
              <p:cNvPr id="13" name="This information belongs to Embraer and cannot be used or reproduced without written permission from the Company.">
                <a:extLst>
                  <a:ext uri="{FF2B5EF4-FFF2-40B4-BE49-F238E27FC236}">
                    <a16:creationId xmlns:a16="http://schemas.microsoft.com/office/drawing/2014/main" id="{5511E746-714B-F48E-2432-0A326CD5AB51}"/>
                  </a:ext>
                </a:extLst>
              </p:cNvPr>
              <p:cNvSpPr txBox="1"/>
              <p:nvPr/>
            </p:nvSpPr>
            <p:spPr>
              <a:xfrm>
                <a:off x="-1276219" y="-698"/>
                <a:ext cx="2621118" cy="282811"/>
              </a:xfrm>
              <a:prstGeom prst="rect">
                <a:avLst/>
              </a:prstGeom>
              <a:noFill/>
              <a:ln w="12700" cap="flat">
                <a:noFill/>
                <a:miter lim="400000"/>
              </a:ln>
              <a:effectLst/>
              <a:extLst>
                <a:ext uri="{C572A759-6A51-4108-AA02-DFA0A04FC94B}">
                  <ma14:wrappingTextBoxFlag xmlns="" xmlns:ma14="http://schemas.microsoft.com/office/mac/drawingml/2011/main" val="1"/>
                </a:ext>
              </a:extLst>
            </p:spPr>
            <p:txBody>
              <a:bodyPr wrap="square" lIns="19050" tIns="19050" rIns="19050" bIns="19050" numCol="1" anchor="ctr">
                <a:spAutoFit/>
              </a:bodyPr>
              <a:lstStyle>
                <a:lvl1pPr>
                  <a:defRPr sz="1300">
                    <a:solidFill>
                      <a:srgbClr val="6E6D6D"/>
                    </a:solidFill>
                    <a:latin typeface="Arial"/>
                    <a:ea typeface="Arial"/>
                    <a:cs typeface="Arial"/>
                    <a:sym typeface="Arial"/>
                  </a:defRPr>
                </a:lvl1pPr>
              </a:lstStyle>
              <a:p>
                <a:r>
                  <a:rPr lang="en-US" sz="488" dirty="0"/>
                  <a:t>SECRET INFORMATION</a:t>
                </a:r>
              </a:p>
            </p:txBody>
          </p:sp>
        </p:grpSp>
        <p:sp>
          <p:nvSpPr>
            <p:cNvPr id="10" name="Forma Livre: Forma 61">
              <a:extLst>
                <a:ext uri="{FF2B5EF4-FFF2-40B4-BE49-F238E27FC236}">
                  <a16:creationId xmlns:a16="http://schemas.microsoft.com/office/drawing/2014/main" id="{51487B2F-AEE4-E300-1A83-A2CEF19F5D42}"/>
                </a:ext>
              </a:extLst>
            </p:cNvPr>
            <p:cNvSpPr/>
            <p:nvPr/>
          </p:nvSpPr>
          <p:spPr>
            <a:xfrm flipH="1">
              <a:off x="23654022" y="446811"/>
              <a:ext cx="359396" cy="359346"/>
            </a:xfrm>
            <a:custGeom>
              <a:avLst/>
              <a:gdLst/>
              <a:ahLst/>
              <a:cxnLst>
                <a:cxn ang="0">
                  <a:pos x="wd2" y="hd2"/>
                </a:cxn>
                <a:cxn ang="5400000">
                  <a:pos x="wd2" y="hd2"/>
                </a:cxn>
                <a:cxn ang="10800000">
                  <a:pos x="wd2" y="hd2"/>
                </a:cxn>
                <a:cxn ang="16200000">
                  <a:pos x="wd2" y="hd2"/>
                </a:cxn>
              </a:cxnLst>
              <a:rect l="0" t="0" r="r" b="b"/>
              <a:pathLst>
                <a:path w="21600" h="21600" extrusionOk="0">
                  <a:moveTo>
                    <a:pt x="17278" y="0"/>
                  </a:moveTo>
                  <a:lnTo>
                    <a:pt x="4322" y="9935"/>
                  </a:lnTo>
                  <a:lnTo>
                    <a:pt x="1728" y="9935"/>
                  </a:lnTo>
                  <a:lnTo>
                    <a:pt x="0" y="11665"/>
                  </a:lnTo>
                  <a:lnTo>
                    <a:pt x="4322" y="11665"/>
                  </a:lnTo>
                  <a:lnTo>
                    <a:pt x="17278" y="21600"/>
                  </a:lnTo>
                  <a:lnTo>
                    <a:pt x="21600" y="21600"/>
                  </a:lnTo>
                  <a:lnTo>
                    <a:pt x="12961" y="11665"/>
                  </a:lnTo>
                  <a:lnTo>
                    <a:pt x="21559" y="11665"/>
                  </a:lnTo>
                  <a:lnTo>
                    <a:pt x="21559" y="9935"/>
                  </a:lnTo>
                  <a:lnTo>
                    <a:pt x="12961" y="9935"/>
                  </a:lnTo>
                  <a:lnTo>
                    <a:pt x="21600" y="0"/>
                  </a:lnTo>
                  <a:close/>
                </a:path>
              </a:pathLst>
            </a:custGeom>
            <a:solidFill>
              <a:srgbClr val="100690"/>
            </a:solidFill>
            <a:ln w="12700" cap="flat">
              <a:noFill/>
              <a:miter lim="400000"/>
            </a:ln>
            <a:effectLst/>
          </p:spPr>
          <p:txBody>
            <a:bodyPr wrap="square" lIns="17145" tIns="17145" rIns="17145" bIns="17145" numCol="1" anchor="ctr">
              <a:noAutofit/>
            </a:bodyPr>
            <a:lstStyle/>
            <a:p>
              <a:pPr>
                <a:defRPr>
                  <a:solidFill>
                    <a:srgbClr val="100690"/>
                  </a:solidFill>
                  <a:latin typeface="GT America Condensed Regular"/>
                  <a:ea typeface="GT America Condensed Regular"/>
                  <a:cs typeface="GT America Condensed Regular"/>
                  <a:sym typeface="GT America Condensed Regular"/>
                </a:defRPr>
              </a:pPr>
              <a:endParaRPr sz="675"/>
            </a:p>
          </p:txBody>
        </p:sp>
      </p:grpSp>
    </p:spTree>
    <p:extLst>
      <p:ext uri="{BB962C8B-B14F-4D97-AF65-F5344CB8AC3E}">
        <p14:creationId xmlns:p14="http://schemas.microsoft.com/office/powerpoint/2010/main" val="1680909859"/>
      </p:ext>
    </p:extLst>
  </p:cSld>
  <p:clrMap bg1="lt1" tx1="dk1" bg2="lt2" tx2="dk2" accent1="accent1" accent2="accent2" accent3="accent3" accent4="accent4" accent5="accent5" accent6="accent6" hlink="hlink" folHlink="folHlink"/>
  <p:sldLayoutIdLst>
    <p:sldLayoutId id="2147483778" r:id="rId1"/>
    <p:sldLayoutId id="2147483779" r:id="rId2"/>
    <p:sldLayoutId id="2147483780" r:id="rId3"/>
    <p:sldLayoutId id="2147483781" r:id="rId4"/>
    <p:sldLayoutId id="2147483782" r:id="rId5"/>
    <p:sldLayoutId id="2147483783" r:id="rId6"/>
    <p:sldLayoutId id="2147483784" r:id="rId7"/>
    <p:sldLayoutId id="2147483785" r:id="rId8"/>
    <p:sldLayoutId id="2147483786" r:id="rId9"/>
    <p:sldLayoutId id="2147483787" r:id="rId10"/>
    <p:sldLayoutId id="2147483788" r:id="rId11"/>
    <p:sldLayoutId id="2147483802" r:id="rId12"/>
  </p:sldLayoutIdLst>
  <p:txStyles>
    <p:titleStyle>
      <a:lvl1pPr algn="l" defTabSz="914400" rtl="0" eaLnBrk="1" latinLnBrk="0" hangingPunct="1">
        <a:lnSpc>
          <a:spcPct val="90000"/>
        </a:lnSpc>
        <a:spcBef>
          <a:spcPct val="0"/>
        </a:spcBef>
        <a:buNone/>
        <a:defRPr sz="4400" kern="1200">
          <a:solidFill>
            <a:schemeClr val="tx1"/>
          </a:solidFill>
          <a:latin typeface="+mj-lt"/>
          <a:ea typeface="+mj-ea"/>
          <a:cs typeface="+mj-cs"/>
        </a:defRPr>
      </a:lvl1pPr>
    </p:titleStyle>
    <p:body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p:bodyStyle>
    <p:otherStyle>
      <a:defPPr>
        <a:defRPr lang="pt-BR"/>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s/_rels/slide1.xml.rels><?xml version="1.0" encoding="UTF-8" standalone="yes"?>
<Relationships xmlns="http://schemas.openxmlformats.org/package/2006/relationships"><Relationship Id="rId2" Type="http://schemas.openxmlformats.org/officeDocument/2006/relationships/image" Target="../media/image2.png"/><Relationship Id="rId1" Type="http://schemas.openxmlformats.org/officeDocument/2006/relationships/slideLayout" Target="../slideLayouts/slideLayout28.xml"/></Relationships>
</file>

<file path=ppt/slides/_rels/slide2.xml.rels><?xml version="1.0" encoding="UTF-8" standalone="yes"?>
<Relationships xmlns="http://schemas.openxmlformats.org/package/2006/relationships"><Relationship Id="rId1" Type="http://schemas.openxmlformats.org/officeDocument/2006/relationships/slideLayout" Target="../slideLayouts/slideLayout28.xml"/></Relationships>
</file>

<file path=ppt/slides/_rels/slide3.xml.rels><?xml version="1.0" encoding="UTF-8" standalone="yes"?>
<Relationships xmlns="http://schemas.openxmlformats.org/package/2006/relationships"><Relationship Id="rId1" Type="http://schemas.openxmlformats.org/officeDocument/2006/relationships/slideLayout" Target="../slideLayouts/slideLayout3.xml"/></Relationships>
</file>

<file path=ppt/slides/_rels/slide4.xml.rels><?xml version="1.0" encoding="UTF-8" standalone="yes"?>
<Relationships xmlns="http://schemas.openxmlformats.org/package/2006/relationships"><Relationship Id="rId3" Type="http://schemas.openxmlformats.org/officeDocument/2006/relationships/image" Target="../media/image8.svg"/><Relationship Id="rId7" Type="http://schemas.openxmlformats.org/officeDocument/2006/relationships/image" Target="../media/image12.png"/><Relationship Id="rId2" Type="http://schemas.openxmlformats.org/officeDocument/2006/relationships/image" Target="../media/image7.svg"/><Relationship Id="rId1" Type="http://schemas.openxmlformats.org/officeDocument/2006/relationships/slideLayout" Target="../slideLayouts/slideLayout28.xml"/><Relationship Id="rId6" Type="http://schemas.openxmlformats.org/officeDocument/2006/relationships/image" Target="../media/image11.svg"/><Relationship Id="rId5" Type="http://schemas.openxmlformats.org/officeDocument/2006/relationships/image" Target="../media/image10.svg"/><Relationship Id="rId4" Type="http://schemas.openxmlformats.org/officeDocument/2006/relationships/image" Target="../media/image9.svg"/></Relationships>
</file>

<file path=ppt/slides/_rels/slide5.xml.rels><?xml version="1.0" encoding="UTF-8" standalone="yes"?>
<Relationships xmlns="http://schemas.openxmlformats.org/package/2006/relationships"><Relationship Id="rId3" Type="http://schemas.openxmlformats.org/officeDocument/2006/relationships/image" Target="../media/image10.svg"/><Relationship Id="rId7" Type="http://schemas.openxmlformats.org/officeDocument/2006/relationships/image" Target="../media/image12.png"/><Relationship Id="rId2" Type="http://schemas.openxmlformats.org/officeDocument/2006/relationships/image" Target="../media/image13.svg"/><Relationship Id="rId1" Type="http://schemas.openxmlformats.org/officeDocument/2006/relationships/slideLayout" Target="../slideLayouts/slideLayout28.xml"/><Relationship Id="rId6" Type="http://schemas.openxmlformats.org/officeDocument/2006/relationships/image" Target="../media/image16.svg"/><Relationship Id="rId5" Type="http://schemas.openxmlformats.org/officeDocument/2006/relationships/image" Target="../media/image15.svg"/><Relationship Id="rId4" Type="http://schemas.openxmlformats.org/officeDocument/2006/relationships/image" Target="../media/image14.svg"/></Relationships>
</file>

<file path=ppt/slides/_rels/slide6.xml.rels><?xml version="1.0" encoding="UTF-8" standalone="yes"?>
<Relationships xmlns="http://schemas.openxmlformats.org/package/2006/relationships"><Relationship Id="rId1" Type="http://schemas.openxmlformats.org/officeDocument/2006/relationships/slideLayout" Target="../slideLayouts/slideLayout3.xml"/></Relationships>
</file>

<file path=ppt/slides/_rels/slide7.xml.rels><?xml version="1.0" encoding="UTF-8" standalone="yes"?>
<Relationships xmlns="http://schemas.openxmlformats.org/package/2006/relationships"><Relationship Id="rId2" Type="http://schemas.openxmlformats.org/officeDocument/2006/relationships/notesSlide" Target="../notesSlides/notesSlide1.xml"/><Relationship Id="rId1" Type="http://schemas.openxmlformats.org/officeDocument/2006/relationships/slideLayout" Target="../slideLayouts/slideLayout28.xml"/></Relationships>
</file>

<file path=ppt/slides/_rels/slide8.xml.rels><?xml version="1.0" encoding="UTF-8" standalone="yes"?>
<Relationships xmlns="http://schemas.openxmlformats.org/package/2006/relationships"><Relationship Id="rId2" Type="http://schemas.openxmlformats.org/officeDocument/2006/relationships/notesSlide" Target="../notesSlides/notesSlide2.xml"/><Relationship Id="rId1" Type="http://schemas.openxmlformats.org/officeDocument/2006/relationships/slideLayout" Target="../slideLayouts/slideLayout32.xml"/></Relationships>
</file>

<file path=ppt/slides/_rels/slide9.xml.rels><?xml version="1.0" encoding="UTF-8" standalone="yes"?>
<Relationships xmlns="http://schemas.openxmlformats.org/package/2006/relationships"><Relationship Id="rId3" Type="http://schemas.openxmlformats.org/officeDocument/2006/relationships/image" Target="../media/image18.emf"/><Relationship Id="rId2" Type="http://schemas.openxmlformats.org/officeDocument/2006/relationships/image" Target="../media/image17.emf"/><Relationship Id="rId1" Type="http://schemas.openxmlformats.org/officeDocument/2006/relationships/slideLayout" Target="../slideLayouts/slideLayout28.xml"/><Relationship Id="rId5" Type="http://schemas.openxmlformats.org/officeDocument/2006/relationships/image" Target="../media/image20.emf"/><Relationship Id="rId4" Type="http://schemas.openxmlformats.org/officeDocument/2006/relationships/image" Target="../media/image19.emf"/></Relationships>
</file>

<file path=ppt/slides/_rels/slide10.xml.rels><?xml version="1.0" encoding="UTF-8" standalone="yes"?>
<Relationships xmlns="http://schemas.openxmlformats.org/package/2006/relationships"><Relationship Id="rId3" Type="http://schemas.openxmlformats.org/officeDocument/2006/relationships/image" Target="../media/image19.emf"/><Relationship Id="rId2" Type="http://schemas.openxmlformats.org/officeDocument/2006/relationships/image" Target="../media/image21.png"/><Relationship Id="rId1" Type="http://schemas.openxmlformats.org/officeDocument/2006/relationships/slideLayout" Target="../slideLayouts/slideLayout28.xml"/><Relationship Id="rId6" Type="http://schemas.openxmlformats.org/officeDocument/2006/relationships/image" Target="../media/image18.emf"/><Relationship Id="rId5" Type="http://schemas.openxmlformats.org/officeDocument/2006/relationships/image" Target="../media/image17.emf"/><Relationship Id="rId4" Type="http://schemas.openxmlformats.org/officeDocument/2006/relationships/image" Target="../media/image20.emf"/></Relationships>
</file>

<file path=ppt/slides/_rels/slide11.xml.rels><?xml version="1.0" encoding="UTF-8" standalone="yes"?>
<Relationships xmlns="http://schemas.openxmlformats.org/package/2006/relationships"><Relationship Id="rId2" Type="http://schemas.openxmlformats.org/officeDocument/2006/relationships/image" Target="../media/image22.emf"/><Relationship Id="rId1" Type="http://schemas.openxmlformats.org/officeDocument/2006/relationships/slideLayout" Target="../slideLayouts/slideLayout28.xml"/></Relationships>
</file>

<file path=ppt/slides/_rels/slide12.xml.rels><?xml version="1.0" encoding="UTF-8" standalone="yes"?>
<Relationships xmlns="http://schemas.openxmlformats.org/package/2006/relationships"><Relationship Id="rId2" Type="http://schemas.openxmlformats.org/officeDocument/2006/relationships/image" Target="../media/image20.emf"/><Relationship Id="rId1" Type="http://schemas.openxmlformats.org/officeDocument/2006/relationships/slideLayout" Target="../slideLayouts/slideLayout28.xml"/></Relationships>
</file>

<file path=ppt/slides/_rels/slide13.xml.rels><?xml version="1.0" encoding="UTF-8" standalone="yes"?>
<Relationships xmlns="http://schemas.openxmlformats.org/package/2006/relationships"><Relationship Id="rId2" Type="http://schemas.openxmlformats.org/officeDocument/2006/relationships/image" Target="../media/image23.emf"/><Relationship Id="rId1" Type="http://schemas.openxmlformats.org/officeDocument/2006/relationships/slideLayout" Target="../slideLayouts/slideLayout28.xml"/></Relationships>
</file>

<file path=ppt/slides/_rels/slide14.xml.rels><?xml version="1.0" encoding="UTF-8" standalone="yes"?>
<Relationships xmlns="http://schemas.openxmlformats.org/package/2006/relationships"><Relationship Id="rId3" Type="http://schemas.openxmlformats.org/officeDocument/2006/relationships/image" Target="../media/image24.emf"/><Relationship Id="rId2" Type="http://schemas.openxmlformats.org/officeDocument/2006/relationships/notesSlide" Target="../notesSlides/notesSlide3.xml"/><Relationship Id="rId1" Type="http://schemas.openxmlformats.org/officeDocument/2006/relationships/slideLayout" Target="../slideLayouts/slideLayout28.xml"/></Relationships>
</file>

<file path=ppt/slides/_rels/slide15.xml.rels><?xml version="1.0" encoding="UTF-8" standalone="yes"?>
<Relationships xmlns="http://schemas.openxmlformats.org/package/2006/relationships"><Relationship Id="rId1" Type="http://schemas.openxmlformats.org/officeDocument/2006/relationships/slideLayout" Target="../slideLayouts/slideLayout28.xml"/></Relationships>
</file>

<file path=ppt/slides/_rels/slide16.xml.rels><?xml version="1.0" encoding="UTF-8" standalone="yes"?>
<Relationships xmlns="http://schemas.openxmlformats.org/package/2006/relationships"><Relationship Id="rId1" Type="http://schemas.openxmlformats.org/officeDocument/2006/relationships/slideLayout" Target="../slideLayouts/slideLayout30.xml"/></Relationships>
</file>

<file path=ppt/slides/_rels/slide17.xml.rels><?xml version="1.0" encoding="UTF-8" standalone="yes"?>
<Relationships xmlns="http://schemas.openxmlformats.org/package/2006/relationships"><Relationship Id="rId2" Type="http://schemas.openxmlformats.org/officeDocument/2006/relationships/image" Target="../media/image25.png"/><Relationship Id="rId1" Type="http://schemas.openxmlformats.org/officeDocument/2006/relationships/slideLayout" Target="../slideLayouts/slideLayout28.xml"/></Relationships>
</file>

<file path=ppt/slides/_rels/slide18.xml.rels><?xml version="1.0" encoding="UTF-8" standalone="yes"?>
<Relationships xmlns="http://schemas.openxmlformats.org/package/2006/relationships"><Relationship Id="rId2" Type="http://schemas.openxmlformats.org/officeDocument/2006/relationships/notesSlide" Target="../notesSlides/notesSlide4.xml"/><Relationship Id="rId1" Type="http://schemas.openxmlformats.org/officeDocument/2006/relationships/slideLayout" Target="../slideLayouts/slideLayout28.xml"/></Relationships>
</file>

<file path=ppt/slides/_rels/slide19.xml.rels><?xml version="1.0" encoding="UTF-8" standalone="yes"?>
<Relationships xmlns="http://schemas.openxmlformats.org/package/2006/relationships"><Relationship Id="rId2" Type="http://schemas.openxmlformats.org/officeDocument/2006/relationships/notesSlide" Target="../notesSlides/notesSlide5.xml"/><Relationship Id="rId1" Type="http://schemas.openxmlformats.org/officeDocument/2006/relationships/slideLayout" Target="../slideLayouts/slideLayout29.xml"/></Relationships>
</file>

<file path=ppt/slides/_rels/slide20.xml.rels><?xml version="1.0" encoding="UTF-8" standalone="yes"?>
<Relationships xmlns="http://schemas.openxmlformats.org/package/2006/relationships"><Relationship Id="rId8" Type="http://schemas.openxmlformats.org/officeDocument/2006/relationships/image" Target="../media/image31.png"/><Relationship Id="rId13" Type="http://schemas.openxmlformats.org/officeDocument/2006/relationships/image" Target="../media/image36.png"/><Relationship Id="rId18" Type="http://schemas.openxmlformats.org/officeDocument/2006/relationships/image" Target="../media/image41.png"/><Relationship Id="rId3" Type="http://schemas.openxmlformats.org/officeDocument/2006/relationships/image" Target="../media/image26.png"/><Relationship Id="rId7" Type="http://schemas.openxmlformats.org/officeDocument/2006/relationships/image" Target="../media/image30.png"/><Relationship Id="rId12" Type="http://schemas.openxmlformats.org/officeDocument/2006/relationships/image" Target="../media/image35.png"/><Relationship Id="rId17" Type="http://schemas.openxmlformats.org/officeDocument/2006/relationships/image" Target="../media/image40.png"/><Relationship Id="rId2" Type="http://schemas.openxmlformats.org/officeDocument/2006/relationships/notesSlide" Target="../notesSlides/notesSlide6.xml"/><Relationship Id="rId16" Type="http://schemas.openxmlformats.org/officeDocument/2006/relationships/image" Target="../media/image39.png"/><Relationship Id="rId1" Type="http://schemas.openxmlformats.org/officeDocument/2006/relationships/slideLayout" Target="../slideLayouts/slideLayout28.xml"/><Relationship Id="rId6" Type="http://schemas.openxmlformats.org/officeDocument/2006/relationships/image" Target="../media/image29.png"/><Relationship Id="rId11" Type="http://schemas.openxmlformats.org/officeDocument/2006/relationships/image" Target="../media/image34.png"/><Relationship Id="rId5" Type="http://schemas.openxmlformats.org/officeDocument/2006/relationships/image" Target="../media/image28.png"/><Relationship Id="rId15" Type="http://schemas.openxmlformats.org/officeDocument/2006/relationships/image" Target="../media/image38.png"/><Relationship Id="rId10" Type="http://schemas.openxmlformats.org/officeDocument/2006/relationships/image" Target="../media/image33.png"/><Relationship Id="rId4" Type="http://schemas.openxmlformats.org/officeDocument/2006/relationships/image" Target="../media/image27.png"/><Relationship Id="rId9" Type="http://schemas.openxmlformats.org/officeDocument/2006/relationships/image" Target="../media/image32.png"/><Relationship Id="rId14" Type="http://schemas.openxmlformats.org/officeDocument/2006/relationships/image" Target="../media/image37.png"/></Relationships>
</file>

<file path=ppt/slides/_rels/slide21.xml.rels><?xml version="1.0" encoding="UTF-8" standalone="yes"?>
<Relationships xmlns="http://schemas.openxmlformats.org/package/2006/relationships"><Relationship Id="rId8" Type="http://schemas.openxmlformats.org/officeDocument/2006/relationships/image" Target="../media/image47.png"/><Relationship Id="rId13" Type="http://schemas.openxmlformats.org/officeDocument/2006/relationships/image" Target="../media/image52.png"/><Relationship Id="rId18" Type="http://schemas.openxmlformats.org/officeDocument/2006/relationships/image" Target="../media/image57.png"/><Relationship Id="rId3" Type="http://schemas.openxmlformats.org/officeDocument/2006/relationships/image" Target="../media/image42.png"/><Relationship Id="rId7" Type="http://schemas.openxmlformats.org/officeDocument/2006/relationships/image" Target="../media/image46.jpg"/><Relationship Id="rId12" Type="http://schemas.openxmlformats.org/officeDocument/2006/relationships/image" Target="../media/image51.png"/><Relationship Id="rId17" Type="http://schemas.openxmlformats.org/officeDocument/2006/relationships/image" Target="../media/image56.png"/><Relationship Id="rId2" Type="http://schemas.openxmlformats.org/officeDocument/2006/relationships/notesSlide" Target="../notesSlides/notesSlide7.xml"/><Relationship Id="rId16" Type="http://schemas.openxmlformats.org/officeDocument/2006/relationships/image" Target="../media/image55.png"/><Relationship Id="rId1" Type="http://schemas.openxmlformats.org/officeDocument/2006/relationships/slideLayout" Target="../slideLayouts/slideLayout28.xml"/><Relationship Id="rId6" Type="http://schemas.openxmlformats.org/officeDocument/2006/relationships/image" Target="../media/image45.png"/><Relationship Id="rId11" Type="http://schemas.openxmlformats.org/officeDocument/2006/relationships/image" Target="../media/image50.png"/><Relationship Id="rId5" Type="http://schemas.openxmlformats.org/officeDocument/2006/relationships/image" Target="../media/image44.png"/><Relationship Id="rId15" Type="http://schemas.openxmlformats.org/officeDocument/2006/relationships/image" Target="../media/image54.png"/><Relationship Id="rId10" Type="http://schemas.openxmlformats.org/officeDocument/2006/relationships/image" Target="../media/image49.png"/><Relationship Id="rId4" Type="http://schemas.openxmlformats.org/officeDocument/2006/relationships/image" Target="../media/image43.png"/><Relationship Id="rId9" Type="http://schemas.openxmlformats.org/officeDocument/2006/relationships/image" Target="../media/image48.png"/><Relationship Id="rId14" Type="http://schemas.openxmlformats.org/officeDocument/2006/relationships/image" Target="../media/image53.png"/></Relationships>
</file>

<file path=ppt/slides/_rels/slide22.xml.rels><?xml version="1.0" encoding="UTF-8" standalone="yes"?>
<Relationships xmlns="http://schemas.openxmlformats.org/package/2006/relationships"><Relationship Id="rId2" Type="http://schemas.openxmlformats.org/officeDocument/2006/relationships/notesSlide" Target="../notesSlides/notesSlide8.xml"/><Relationship Id="rId1" Type="http://schemas.openxmlformats.org/officeDocument/2006/relationships/slideLayout" Target="../slideLayouts/slideLayout28.xml"/></Relationships>
</file>

<file path=ppt/slides/_rels/slide23.xml.rels><?xml version="1.0" encoding="UTF-8" standalone="yes"?>
<Relationships xmlns="http://schemas.openxmlformats.org/package/2006/relationships"><Relationship Id="rId2" Type="http://schemas.openxmlformats.org/officeDocument/2006/relationships/notesSlide" Target="../notesSlides/notesSlide9.xml"/><Relationship Id="rId1" Type="http://schemas.openxmlformats.org/officeDocument/2006/relationships/slideLayout" Target="../slideLayouts/slideLayout28.xml"/></Relationships>
</file>

<file path=ppt/slides/_rels/slide24.xml.rels><?xml version="1.0" encoding="UTF-8" standalone="yes"?>
<Relationships xmlns="http://schemas.openxmlformats.org/package/2006/relationships"><Relationship Id="rId2" Type="http://schemas.openxmlformats.org/officeDocument/2006/relationships/notesSlide" Target="../notesSlides/notesSlide10.xml"/><Relationship Id="rId1" Type="http://schemas.openxmlformats.org/officeDocument/2006/relationships/slideLayout" Target="../slideLayouts/slideLayout28.xml"/></Relationships>
</file>

<file path=ppt/slides/_rels/slide25.xml.rels><?xml version="1.0" encoding="UTF-8" standalone="yes"?>
<Relationships xmlns="http://schemas.openxmlformats.org/package/2006/relationships"><Relationship Id="rId1" Type="http://schemas.openxmlformats.org/officeDocument/2006/relationships/slideLayout" Target="../slideLayouts/slideLayout28.xml"/></Relationships>
</file>

<file path=ppt/slides/_rels/slide26.xml.rels><?xml version="1.0" encoding="UTF-8" standalone="yes"?>
<Relationships xmlns="http://schemas.openxmlformats.org/package/2006/relationships"><Relationship Id="rId3" Type="http://schemas.openxmlformats.org/officeDocument/2006/relationships/image" Target="../media/image59.jpeg"/><Relationship Id="rId2" Type="http://schemas.openxmlformats.org/officeDocument/2006/relationships/image" Target="../media/image58.png"/><Relationship Id="rId1" Type="http://schemas.openxmlformats.org/officeDocument/2006/relationships/slideLayout" Target="../slideLayouts/slideLayout28.xml"/></Relationships>
</file>

<file path=ppt/slides/_rels/slide27.xml.rels><?xml version="1.0" encoding="UTF-8" standalone="yes"?>
<Relationships xmlns="http://schemas.openxmlformats.org/package/2006/relationships"><Relationship Id="rId3" Type="http://schemas.openxmlformats.org/officeDocument/2006/relationships/image" Target="../media/image60.jpeg"/><Relationship Id="rId2" Type="http://schemas.openxmlformats.org/officeDocument/2006/relationships/image" Target="../media/image58.png"/><Relationship Id="rId1" Type="http://schemas.openxmlformats.org/officeDocument/2006/relationships/slideLayout" Target="../slideLayouts/slideLayout28.xml"/></Relationships>
</file>

<file path=ppt/slides/_rels/slide28.xml.rels><?xml version="1.0" encoding="UTF-8" standalone="yes"?>
<Relationships xmlns="http://schemas.openxmlformats.org/package/2006/relationships"><Relationship Id="rId1" Type="http://schemas.openxmlformats.org/officeDocument/2006/relationships/slideLayout" Target="../slideLayouts/slideLayout28.xml"/></Relationships>
</file>

<file path=ppt/slides/_rels/slide29.xml.rels><?xml version="1.0" encoding="UTF-8" standalone="yes"?>
<Relationships xmlns="http://schemas.openxmlformats.org/package/2006/relationships"><Relationship Id="rId1" Type="http://schemas.openxmlformats.org/officeDocument/2006/relationships/slideLayout" Target="../slideLayouts/slideLayout28.xml"/></Relationships>
</file>

<file path=ppt/slides/_rels/slide30.xml.rels><?xml version="1.0" encoding="UTF-8" standalone="yes"?>
<Relationships xmlns="http://schemas.openxmlformats.org/package/2006/relationships"><Relationship Id="rId3" Type="http://schemas.openxmlformats.org/officeDocument/2006/relationships/image" Target="../media/image61.png"/><Relationship Id="rId2" Type="http://schemas.openxmlformats.org/officeDocument/2006/relationships/notesSlide" Target="../notesSlides/notesSlide11.xml"/><Relationship Id="rId1" Type="http://schemas.openxmlformats.org/officeDocument/2006/relationships/slideLayout" Target="../slideLayouts/slideLayout28.xml"/><Relationship Id="rId5" Type="http://schemas.openxmlformats.org/officeDocument/2006/relationships/image" Target="../media/image63.png"/><Relationship Id="rId4" Type="http://schemas.openxmlformats.org/officeDocument/2006/relationships/image" Target="../media/image62.png"/></Relationships>
</file>

<file path=ppt/slides/_rels/slide31.xml.rels><?xml version="1.0" encoding="UTF-8" standalone="yes"?>
<Relationships xmlns="http://schemas.openxmlformats.org/package/2006/relationships"><Relationship Id="rId3" Type="http://schemas.openxmlformats.org/officeDocument/2006/relationships/image" Target="../media/image64.png"/><Relationship Id="rId2" Type="http://schemas.openxmlformats.org/officeDocument/2006/relationships/notesSlide" Target="../notesSlides/notesSlide12.xml"/><Relationship Id="rId1" Type="http://schemas.openxmlformats.org/officeDocument/2006/relationships/slideLayout" Target="../slideLayouts/slideLayout28.xml"/><Relationship Id="rId4" Type="http://schemas.openxmlformats.org/officeDocument/2006/relationships/image" Target="../media/image65.png"/></Relationships>
</file>

<file path=ppt/slides/_rels/slide32.xml.rels><?xml version="1.0" encoding="UTF-8" standalone="yes"?>
<Relationships xmlns="http://schemas.openxmlformats.org/package/2006/relationships"><Relationship Id="rId3" Type="http://schemas.openxmlformats.org/officeDocument/2006/relationships/image" Target="../media/image66.png"/><Relationship Id="rId2" Type="http://schemas.openxmlformats.org/officeDocument/2006/relationships/notesSlide" Target="../notesSlides/notesSlide13.xml"/><Relationship Id="rId1" Type="http://schemas.openxmlformats.org/officeDocument/2006/relationships/slideLayout" Target="../slideLayouts/slideLayout28.xml"/><Relationship Id="rId6" Type="http://schemas.openxmlformats.org/officeDocument/2006/relationships/image" Target="../media/image69.png"/><Relationship Id="rId5" Type="http://schemas.openxmlformats.org/officeDocument/2006/relationships/image" Target="../media/image68.svg"/><Relationship Id="rId4" Type="http://schemas.openxmlformats.org/officeDocument/2006/relationships/image" Target="../media/image67.svg"/></Relationships>
</file>

<file path=ppt/slides/_rels/slide33.xml.rels><?xml version="1.0" encoding="UTF-8" standalone="yes"?>
<Relationships xmlns="http://schemas.openxmlformats.org/package/2006/relationships"><Relationship Id="rId3" Type="http://schemas.openxmlformats.org/officeDocument/2006/relationships/image" Target="../media/image70.png"/><Relationship Id="rId2" Type="http://schemas.openxmlformats.org/officeDocument/2006/relationships/notesSlide" Target="../notesSlides/notesSlide14.xml"/><Relationship Id="rId1" Type="http://schemas.openxmlformats.org/officeDocument/2006/relationships/slideLayout" Target="../slideLayouts/slideLayout28.xml"/><Relationship Id="rId4" Type="http://schemas.openxmlformats.org/officeDocument/2006/relationships/image" Target="../media/image71.png"/></Relationships>
</file>

<file path=ppt/slides/_rels/slide34.xml.rels><?xml version="1.0" encoding="UTF-8" standalone="yes"?>
<Relationships xmlns="http://schemas.openxmlformats.org/package/2006/relationships"><Relationship Id="rId3" Type="http://schemas.openxmlformats.org/officeDocument/2006/relationships/image" Target="../media/image72.png"/><Relationship Id="rId2" Type="http://schemas.openxmlformats.org/officeDocument/2006/relationships/notesSlide" Target="../notesSlides/notesSlide15.xml"/><Relationship Id="rId1" Type="http://schemas.openxmlformats.org/officeDocument/2006/relationships/slideLayout" Target="../slideLayouts/slideLayout28.xml"/></Relationships>
</file>

<file path=ppt/slides/_rels/slide35.xml.rels><?xml version="1.0" encoding="UTF-8" standalone="yes"?>
<Relationships xmlns="http://schemas.openxmlformats.org/package/2006/relationships"><Relationship Id="rId2" Type="http://schemas.openxmlformats.org/officeDocument/2006/relationships/image" Target="../media/image73.png"/><Relationship Id="rId1" Type="http://schemas.openxmlformats.org/officeDocument/2006/relationships/slideLayout" Target="../slideLayouts/slideLayout28.xml"/></Relationships>
</file>

<file path=ppt/slides/_rels/slide36.xml.rels><?xml version="1.0" encoding="UTF-8" standalone="yes"?>
<Relationships xmlns="http://schemas.openxmlformats.org/package/2006/relationships"><Relationship Id="rId1" Type="http://schemas.openxmlformats.org/officeDocument/2006/relationships/slideLayout" Target="../slideLayouts/slideLayout28.xml"/></Relationships>
</file>

<file path=ppt/slides/_rels/slide37.xml.rels><?xml version="1.0" encoding="UTF-8" standalone="yes"?>
<Relationships xmlns="http://schemas.openxmlformats.org/package/2006/relationships"><Relationship Id="rId1" Type="http://schemas.openxmlformats.org/officeDocument/2006/relationships/slideLayout" Target="../slideLayouts/slideLayout28.xml"/></Relationships>
</file>

<file path=ppt/slides/_rels/slide38.xml.rels><?xml version="1.0" encoding="UTF-8" standalone="yes"?>
<Relationships xmlns="http://schemas.openxmlformats.org/package/2006/relationships"><Relationship Id="rId2" Type="http://schemas.openxmlformats.org/officeDocument/2006/relationships/notesSlide" Target="../notesSlides/notesSlide16.xml"/><Relationship Id="rId1" Type="http://schemas.openxmlformats.org/officeDocument/2006/relationships/slideLayout" Target="../slideLayouts/slideLayout28.xml"/></Relationships>
</file>

<file path=ppt/slides/_rels/slide39.xml.rels><?xml version="1.0" encoding="UTF-8" standalone="yes"?>
<Relationships xmlns="http://schemas.openxmlformats.org/package/2006/relationships"><Relationship Id="rId3" Type="http://schemas.openxmlformats.org/officeDocument/2006/relationships/image" Target="../media/image75.png"/><Relationship Id="rId2" Type="http://schemas.openxmlformats.org/officeDocument/2006/relationships/image" Target="../media/image74.png"/><Relationship Id="rId1" Type="http://schemas.openxmlformats.org/officeDocument/2006/relationships/slideLayout" Target="../slideLayouts/slideLayout28.xml"/></Relationships>
</file>

<file path=ppt/slides/_rels/slide40.xml.rels><?xml version="1.0" encoding="UTF-8" standalone="yes"?>
<Relationships xmlns="http://schemas.openxmlformats.org/package/2006/relationships"><Relationship Id="rId1" Type="http://schemas.openxmlformats.org/officeDocument/2006/relationships/slideLayout" Target="../slideLayouts/slideLayout3.xml"/></Relationships>
</file>

<file path=ppt/slides/_rels/slide41.xml.rels><?xml version="1.0" encoding="UTF-8" standalone="yes"?>
<Relationships xmlns="http://schemas.openxmlformats.org/package/2006/relationships"><Relationship Id="rId1" Type="http://schemas.openxmlformats.org/officeDocument/2006/relationships/slideLayout" Target="../slideLayouts/slideLayout28.xml"/></Relationships>
</file>

<file path=ppt/slides/_rels/slide42.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43.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44.xml.rels><?xml version="1.0" encoding="UTF-8" standalone="yes"?>
<Relationships xmlns="http://schemas.openxmlformats.org/package/2006/relationships"><Relationship Id="rId1" Type="http://schemas.openxmlformats.org/officeDocument/2006/relationships/slideLayout" Target="../slideLayouts/slideLayout10.xml"/></Relationships>
</file>

<file path=ppt/slides/_rels/slide45.xml.rels><?xml version="1.0" encoding="UTF-8" standalone="yes"?>
<Relationships xmlns="http://schemas.openxmlformats.org/package/2006/relationships"><Relationship Id="rId1" Type="http://schemas.openxmlformats.org/officeDocument/2006/relationships/slideLayout" Target="../slideLayouts/slideLayout11.xml"/></Relationships>
</file>

<file path=ppt/slides/_rels/slide46.xml.rels><?xml version="1.0" encoding="UTF-8" standalone="yes"?>
<Relationships xmlns="http://schemas.openxmlformats.org/package/2006/relationships"><Relationship Id="rId1" Type="http://schemas.openxmlformats.org/officeDocument/2006/relationships/slideLayout" Target="../slideLayouts/slideLayout12.xml"/></Relationships>
</file>

<file path=ppt/slides/_rels/slide47.xml.rels><?xml version="1.0" encoding="UTF-8" standalone="yes"?>
<Relationships xmlns="http://schemas.openxmlformats.org/package/2006/relationships"><Relationship Id="rId1" Type="http://schemas.openxmlformats.org/officeDocument/2006/relationships/slideLayout" Target="../slideLayouts/slideLayout13.xml"/></Relationships>
</file>

<file path=ppt/slides/_rels/slide48.xml.rels><?xml version="1.0" encoding="UTF-8" standalone="yes"?>
<Relationships xmlns="http://schemas.openxmlformats.org/package/2006/relationships"><Relationship Id="rId1" Type="http://schemas.openxmlformats.org/officeDocument/2006/relationships/slideLayout" Target="../slideLayouts/slideLayout22.xml"/></Relationships>
</file>

<file path=ppt/slides/_rels/slide49.xml.rels><?xml version="1.0" encoding="UTF-8" standalone="yes"?>
<Relationships xmlns="http://schemas.openxmlformats.org/package/2006/relationships"><Relationship Id="rId1" Type="http://schemas.openxmlformats.org/officeDocument/2006/relationships/slideLayout" Target="../slideLayouts/slideLayout9.xml"/></Relationships>
</file>

<file path=ppt/slides/_rels/slide50.xml.rels><?xml version="1.0" encoding="UTF-8" standalone="yes"?>
<Relationships xmlns="http://schemas.openxmlformats.org/package/2006/relationships"><Relationship Id="rId1" Type="http://schemas.openxmlformats.org/officeDocument/2006/relationships/slideLayout" Target="../slideLayouts/slideLayout3.xml"/></Relationships>
</file>

<file path=ppt/slides/_rels/slide51.xml.rels><?xml version="1.0" encoding="UTF-8" standalone="yes"?>
<Relationships xmlns="http://schemas.openxmlformats.org/package/2006/relationships"><Relationship Id="rId1" Type="http://schemas.openxmlformats.org/officeDocument/2006/relationships/slideLayout" Target="../slideLayouts/slideLayout3.xml"/></Relationships>
</file>

<file path=ppt/slides/_rels/slide52.xml.rels><?xml version="1.0" encoding="UTF-8" standalone="yes"?>
<Relationships xmlns="http://schemas.openxmlformats.org/package/2006/relationships"><Relationship Id="rId1" Type="http://schemas.openxmlformats.org/officeDocument/2006/relationships/slideLayout" Target="../slideLayouts/slideLayout30.xml"/></Relationships>
</file>

<file path=ppt/slides/_rels/slide53.xml.rels><?xml version="1.0" encoding="UTF-8" standalone="yes"?>
<Relationships xmlns="http://schemas.openxmlformats.org/package/2006/relationships"><Relationship Id="rId1" Type="http://schemas.openxmlformats.org/officeDocument/2006/relationships/slideLayout" Target="../slideLayouts/slideLayout5.xml"/></Relationships>
</file>

<file path=ppt/slides/_rels/slide54.xml.rels><?xml version="1.0" encoding="UTF-8" standalone="yes"?>
<Relationships xmlns="http://schemas.openxmlformats.org/package/2006/relationships"><Relationship Id="rId1" Type="http://schemas.openxmlformats.org/officeDocument/2006/relationships/slideLayout" Target="../slideLayouts/slideLayout8.xml"/></Relationships>
</file>

<file path=ppt/slides/_rels/slide55.xml.rels><?xml version="1.0" encoding="UTF-8" standalone="yes"?>
<Relationships xmlns="http://schemas.openxmlformats.org/package/2006/relationships"><Relationship Id="rId1" Type="http://schemas.openxmlformats.org/officeDocument/2006/relationships/slideLayout" Target="../slideLayouts/slideLayout28.xml"/></Relationships>
</file>

<file path=ppt/slides/_rels/slide56.xml.rels><?xml version="1.0" encoding="UTF-8" standalone="yes"?>
<Relationships xmlns="http://schemas.openxmlformats.org/package/2006/relationships"><Relationship Id="rId1" Type="http://schemas.openxmlformats.org/officeDocument/2006/relationships/slideLayout" Target="../slideLayouts/slideLayout29.xml"/></Relationships>
</file>

<file path=ppt/slides/_rels/slide57.xml.rels><?xml version="1.0" encoding="UTF-8" standalone="yes"?>
<Relationships xmlns="http://schemas.openxmlformats.org/package/2006/relationships"><Relationship Id="rId1" Type="http://schemas.openxmlformats.org/officeDocument/2006/relationships/slideLayout" Target="../slideLayouts/slideLayout22.xml"/></Relationships>
</file>

<file path=ppt/slides/_rels/slide58.xml.rels><?xml version="1.0" encoding="UTF-8" standalone="yes"?>
<Relationships xmlns="http://schemas.openxmlformats.org/package/2006/relationships"><Relationship Id="rId1" Type="http://schemas.openxmlformats.org/officeDocument/2006/relationships/slideLayout" Target="../slideLayouts/slideLayout30.xml"/></Relationships>
</file>

<file path=ppt/slides/_rels/slide59.xml.rels><?xml version="1.0" encoding="UTF-8" standalone="yes"?>
<Relationships xmlns="http://schemas.openxmlformats.org/package/2006/relationships"><Relationship Id="rId1" Type="http://schemas.openxmlformats.org/officeDocument/2006/relationships/slideLayout" Target="../slideLayouts/slideLayout26.xml"/></Relationships>
</file>

<file path=ppt/slides/_rels/slide60.xml.rels><?xml version="1.0" encoding="UTF-8" standalone="yes"?>
<Relationships xmlns="http://schemas.openxmlformats.org/package/2006/relationships"><Relationship Id="rId1" Type="http://schemas.openxmlformats.org/officeDocument/2006/relationships/slideLayout" Target="../slideLayouts/slideLayout32.xml"/></Relationships>
</file>

<file path=ppt/slides/_rels/slide61.xml.rels><?xml version="1.0" encoding="UTF-8" standalone="yes"?>
<Relationships xmlns="http://schemas.openxmlformats.org/package/2006/relationships"><Relationship Id="rId3" Type="http://schemas.openxmlformats.org/officeDocument/2006/relationships/image" Target="../media/image5.png"/><Relationship Id="rId2" Type="http://schemas.openxmlformats.org/officeDocument/2006/relationships/image" Target="../media/image4.jpeg"/><Relationship Id="rId1" Type="http://schemas.openxmlformats.org/officeDocument/2006/relationships/slideLayout" Target="../slideLayouts/slideLayout28.xml"/></Relationships>
</file>

<file path=ppt/slides/_rels/slide62.xml.rels><?xml version="1.0" encoding="UTF-8" standalone="yes"?>
<Relationships xmlns="http://schemas.openxmlformats.org/package/2006/relationships"><Relationship Id="rId2" Type="http://schemas.openxmlformats.org/officeDocument/2006/relationships/image" Target="../media/image76.png"/><Relationship Id="rId1" Type="http://schemas.openxmlformats.org/officeDocument/2006/relationships/slideLayout" Target="../slideLayouts/slideLayout28.xml"/></Relationships>
</file>

<file path=ppt/slides/_rels/slide63.xml.rels><?xml version="1.0" encoding="UTF-8" standalone="yes"?>
<Relationships xmlns="http://schemas.openxmlformats.org/package/2006/relationships"><Relationship Id="rId2" Type="http://schemas.openxmlformats.org/officeDocument/2006/relationships/image" Target="../media/image77.jpeg"/><Relationship Id="rId1" Type="http://schemas.openxmlformats.org/officeDocument/2006/relationships/slideLayout" Target="../slideLayouts/slideLayout28.xml"/></Relationships>
</file>

<file path=ppt/slides/_rels/slide64.xml.rels><?xml version="1.0" encoding="UTF-8" standalone="yes"?>
<Relationships xmlns="http://schemas.openxmlformats.org/package/2006/relationships"><Relationship Id="rId2" Type="http://schemas.openxmlformats.org/officeDocument/2006/relationships/image" Target="../media/image78.png"/><Relationship Id="rId1" Type="http://schemas.openxmlformats.org/officeDocument/2006/relationships/slideLayout" Target="../slideLayouts/slideLayout28.xml"/></Relationships>
</file>

<file path=ppt/slides/_rels/slide65.xml.rels><?xml version="1.0" encoding="UTF-8" standalone="yes"?>
<Relationships xmlns="http://schemas.openxmlformats.org/package/2006/relationships"><Relationship Id="rId2" Type="http://schemas.openxmlformats.org/officeDocument/2006/relationships/image" Target="../media/image79.jpeg"/><Relationship Id="rId1" Type="http://schemas.openxmlformats.org/officeDocument/2006/relationships/slideLayout" Target="../slideLayouts/slideLayout28.xml"/></Relationships>
</file>

<file path=ppt/slides/_rels/slide66.xml.rels><?xml version="1.0" encoding="UTF-8" standalone="yes"?>
<Relationships xmlns="http://schemas.openxmlformats.org/package/2006/relationships"><Relationship Id="rId2" Type="http://schemas.openxmlformats.org/officeDocument/2006/relationships/image" Target="../media/image80.jpeg"/><Relationship Id="rId1" Type="http://schemas.openxmlformats.org/officeDocument/2006/relationships/slideLayout" Target="../slideLayouts/slideLayout28.xml"/></Relationships>
</file>

<file path=ppt/slides/_rels/slide67.xml.rels><?xml version="1.0" encoding="UTF-8" standalone="yes"?>
<Relationships xmlns="http://schemas.openxmlformats.org/package/2006/relationships"><Relationship Id="rId2" Type="http://schemas.openxmlformats.org/officeDocument/2006/relationships/image" Target="../media/image81.jpeg"/><Relationship Id="rId1" Type="http://schemas.openxmlformats.org/officeDocument/2006/relationships/slideLayout" Target="../slideLayouts/slideLayout28.xml"/></Relationships>
</file>

<file path=ppt/slides/_rels/slide68.xml.rels><?xml version="1.0" encoding="UTF-8" standalone="yes"?>
<Relationships xmlns="http://schemas.openxmlformats.org/package/2006/relationships"><Relationship Id="rId2" Type="http://schemas.openxmlformats.org/officeDocument/2006/relationships/image" Target="../media/image82.jpeg"/><Relationship Id="rId1" Type="http://schemas.openxmlformats.org/officeDocument/2006/relationships/slideLayout" Target="../slideLayouts/slideLayout28.xml"/></Relationships>
</file>

<file path=ppt/slides/_rels/slide69.xml.rels><?xml version="1.0" encoding="UTF-8" standalone="yes"?>
<Relationships xmlns="http://schemas.openxmlformats.org/package/2006/relationships"><Relationship Id="rId2" Type="http://schemas.openxmlformats.org/officeDocument/2006/relationships/image" Target="../media/image83.jpeg"/><Relationship Id="rId1" Type="http://schemas.openxmlformats.org/officeDocument/2006/relationships/slideLayout" Target="../slideLayouts/slideLayout28.xml"/></Relationships>
</file>

<file path=ppt/slides/_rels/slide70.xml.rels><?xml version="1.0" encoding="UTF-8" standalone="yes"?>
<Relationships xmlns="http://schemas.openxmlformats.org/package/2006/relationships"><Relationship Id="rId2" Type="http://schemas.openxmlformats.org/officeDocument/2006/relationships/image" Target="../media/image84.jpeg"/><Relationship Id="rId1" Type="http://schemas.openxmlformats.org/officeDocument/2006/relationships/slideLayout" Target="../slideLayouts/slideLayout28.xml"/></Relationships>
</file>

<file path=ppt/slides/_rels/slide71.xml.rels><?xml version="1.0" encoding="UTF-8" standalone="yes"?>
<Relationships xmlns="http://schemas.openxmlformats.org/package/2006/relationships"><Relationship Id="rId2" Type="http://schemas.openxmlformats.org/officeDocument/2006/relationships/image" Target="../media/image85.jpeg"/><Relationship Id="rId1" Type="http://schemas.openxmlformats.org/officeDocument/2006/relationships/slideLayout" Target="../slideLayouts/slideLayout28.xml"/></Relationships>
</file>

<file path=ppt/slides/_rels/slide72.xml.rels><?xml version="1.0" encoding="UTF-8" standalone="yes"?>
<Relationships xmlns="http://schemas.openxmlformats.org/package/2006/relationships"><Relationship Id="rId2" Type="http://schemas.openxmlformats.org/officeDocument/2006/relationships/image" Target="../media/image86.jpeg"/><Relationship Id="rId1" Type="http://schemas.openxmlformats.org/officeDocument/2006/relationships/slideLayout" Target="../slideLayouts/slideLayout28.xml"/></Relationships>
</file>

<file path=ppt/slides/_rels/slide73.xml.rels><?xml version="1.0" encoding="UTF-8" standalone="yes"?>
<Relationships xmlns="http://schemas.openxmlformats.org/package/2006/relationships"><Relationship Id="rId2" Type="http://schemas.openxmlformats.org/officeDocument/2006/relationships/image" Target="../media/image87.jpeg"/><Relationship Id="rId1" Type="http://schemas.openxmlformats.org/officeDocument/2006/relationships/slideLayout" Target="../slideLayouts/slideLayout28.xml"/></Relationships>
</file>

<file path=ppt/slides/_rels/slide74.xml.rels><?xml version="1.0" encoding="UTF-8" standalone="yes"?>
<Relationships xmlns="http://schemas.openxmlformats.org/package/2006/relationships"><Relationship Id="rId2" Type="http://schemas.openxmlformats.org/officeDocument/2006/relationships/image" Target="../media/image88.jpeg"/><Relationship Id="rId1" Type="http://schemas.openxmlformats.org/officeDocument/2006/relationships/slideLayout" Target="../slideLayouts/slideLayout28.xml"/></Relationships>
</file>

<file path=ppt/slides/_rels/slide75.xml.rels><?xml version="1.0" encoding="UTF-8" standalone="yes"?>
<Relationships xmlns="http://schemas.openxmlformats.org/package/2006/relationships"><Relationship Id="rId1" Type="http://schemas.openxmlformats.org/officeDocument/2006/relationships/slideLayout" Target="../slideLayouts/slideLayout28.xml"/></Relationships>
</file>

<file path=ppt/slides/_rels/slide76.xml.rels><?xml version="1.0" encoding="UTF-8" standalone="yes"?>
<Relationships xmlns="http://schemas.openxmlformats.org/package/2006/relationships"><Relationship Id="rId3" Type="http://schemas.openxmlformats.org/officeDocument/2006/relationships/chart" Target="../charts/chart7.xml"/><Relationship Id="rId2" Type="http://schemas.openxmlformats.org/officeDocument/2006/relationships/image" Target="../media/image89.tiff"/><Relationship Id="rId1" Type="http://schemas.openxmlformats.org/officeDocument/2006/relationships/slideLayout" Target="../slideLayouts/slideLayout28.xml"/></Relationships>
</file>

<file path=ppt/slides/_rels/slide77.xml.rels><?xml version="1.0" encoding="UTF-8" standalone="yes"?>
<Relationships xmlns="http://schemas.openxmlformats.org/package/2006/relationships"><Relationship Id="rId3" Type="http://schemas.openxmlformats.org/officeDocument/2006/relationships/image" Target="../media/image90.png"/><Relationship Id="rId2" Type="http://schemas.openxmlformats.org/officeDocument/2006/relationships/chart" Target="../charts/chart8.xml"/><Relationship Id="rId1" Type="http://schemas.openxmlformats.org/officeDocument/2006/relationships/slideLayout" Target="../slideLayouts/slideLayout28.xml"/></Relationships>
</file>

<file path=ppt/slides/_rels/slide78.xml.rels><?xml version="1.0" encoding="UTF-8" standalone="yes"?>
<Relationships xmlns="http://schemas.openxmlformats.org/package/2006/relationships"><Relationship Id="rId3" Type="http://schemas.openxmlformats.org/officeDocument/2006/relationships/chart" Target="../charts/chart9.xml"/><Relationship Id="rId2" Type="http://schemas.openxmlformats.org/officeDocument/2006/relationships/image" Target="../media/image89.tiff"/><Relationship Id="rId1" Type="http://schemas.openxmlformats.org/officeDocument/2006/relationships/slideLayout" Target="../slideLayouts/slideLayout28.xml"/></Relationships>
</file>

<file path=ppt/slides/_rels/slide79.xml.rels><?xml version="1.0" encoding="UTF-8" standalone="yes"?>
<Relationships xmlns="http://schemas.openxmlformats.org/package/2006/relationships"><Relationship Id="rId2" Type="http://schemas.openxmlformats.org/officeDocument/2006/relationships/chart" Target="../charts/chart10.xml"/><Relationship Id="rId1" Type="http://schemas.openxmlformats.org/officeDocument/2006/relationships/slideLayout" Target="../slideLayouts/slideLayout28.xml"/></Relationships>
</file>

<file path=ppt/slides/_rels/slide80.xml.rels><?xml version="1.0" encoding="UTF-8" standalone="yes"?>
<Relationships xmlns="http://schemas.openxmlformats.org/package/2006/relationships"><Relationship Id="rId2" Type="http://schemas.openxmlformats.org/officeDocument/2006/relationships/chart" Target="../charts/chart11.xml"/><Relationship Id="rId1" Type="http://schemas.openxmlformats.org/officeDocument/2006/relationships/slideLayout" Target="../slideLayouts/slideLayout28.xml"/></Relationships>
</file>

<file path=ppt/slides/_rels/slide81.xml.rels><?xml version="1.0" encoding="UTF-8" standalone="yes"?>
<Relationships xmlns="http://schemas.openxmlformats.org/package/2006/relationships"><Relationship Id="rId1" Type="http://schemas.openxmlformats.org/officeDocument/2006/relationships/slideLayout" Target="../slideLayouts/slideLayout28.xml"/></Relationships>
</file>

<file path=ppt/slides/_rels/slide82.xml.rels><?xml version="1.0" encoding="UTF-8" standalone="yes"?>
<Relationships xmlns="http://schemas.openxmlformats.org/package/2006/relationships"><Relationship Id="rId1" Type="http://schemas.openxmlformats.org/officeDocument/2006/relationships/slideLayout" Target="../slideLayouts/slideLayout28.xml"/></Relationships>
</file>

<file path=ppt/slides/_rels/slide83.xml.rels><?xml version="1.0" encoding="UTF-8" standalone="yes"?>
<Relationships xmlns="http://schemas.openxmlformats.org/package/2006/relationships"><Relationship Id="rId3" Type="http://schemas.openxmlformats.org/officeDocument/2006/relationships/chart" Target="../charts/chart13.xml"/><Relationship Id="rId2" Type="http://schemas.openxmlformats.org/officeDocument/2006/relationships/chart" Target="../charts/chart12.xml"/><Relationship Id="rId1" Type="http://schemas.openxmlformats.org/officeDocument/2006/relationships/slideLayout" Target="../slideLayouts/slideLayout28.xml"/><Relationship Id="rId5" Type="http://schemas.openxmlformats.org/officeDocument/2006/relationships/chart" Target="../charts/chart15.xml"/><Relationship Id="rId4" Type="http://schemas.openxmlformats.org/officeDocument/2006/relationships/chart" Target="../charts/chart14.xml"/></Relationships>
</file>

<file path=ppt/slides/_rels/slide84.xml.rels><?xml version="1.0" encoding="UTF-8" standalone="yes"?>
<Relationships xmlns="http://schemas.openxmlformats.org/package/2006/relationships"><Relationship Id="rId1" Type="http://schemas.openxmlformats.org/officeDocument/2006/relationships/slideLayout" Target="../slideLayouts/slideLayout28.xml"/></Relationships>
</file>

<file path=ppt/slides/_rels/slide85.xml.rels><?xml version="1.0" encoding="UTF-8" standalone="yes"?>
<Relationships xmlns="http://schemas.openxmlformats.org/package/2006/relationships"><Relationship Id="rId1" Type="http://schemas.openxmlformats.org/officeDocument/2006/relationships/slideLayout" Target="../slideLayouts/slideLayout28.xml"/></Relationships>
</file>

<file path=ppt/slides/_rels/slide86.xml.rels><?xml version="1.0" encoding="UTF-8" standalone="yes"?>
<Relationships xmlns="http://schemas.openxmlformats.org/package/2006/relationships"><Relationship Id="rId1" Type="http://schemas.openxmlformats.org/officeDocument/2006/relationships/slideLayout" Target="../slideLayouts/slideLayout28.xml"/></Relationships>
</file>

<file path=ppt/slides/_rels/slide87.xml.rels><?xml version="1.0" encoding="UTF-8" standalone="yes"?>
<Relationships xmlns="http://schemas.openxmlformats.org/package/2006/relationships"><Relationship Id="rId2" Type="http://schemas.openxmlformats.org/officeDocument/2006/relationships/notesSlide" Target="../notesSlides/notesSlide17.xml"/><Relationship Id="rId1" Type="http://schemas.openxmlformats.org/officeDocument/2006/relationships/slideLayout" Target="../slideLayouts/slideLayout28.xml"/></Relationships>
</file>

<file path=ppt/slides/_rels/slide88.xml.rels><?xml version="1.0" encoding="UTF-8" standalone="yes"?>
<Relationships xmlns="http://schemas.openxmlformats.org/package/2006/relationships"><Relationship Id="rId1" Type="http://schemas.openxmlformats.org/officeDocument/2006/relationships/slideLayout" Target="../slideLayouts/slideLayout28.xml"/></Relationships>
</file>

<file path=ppt/slides/_rels/slide89.xml.rels><?xml version="1.0" encoding="UTF-8" standalone="yes"?>
<Relationships xmlns="http://schemas.openxmlformats.org/package/2006/relationships"><Relationship Id="rId1" Type="http://schemas.openxmlformats.org/officeDocument/2006/relationships/slideLayout" Target="../slideLayouts/slideLayout28.xml"/></Relationships>
</file>

<file path=ppt/slides/_rels/slide90.xml.rels><?xml version="1.0" encoding="UTF-8" standalone="yes"?>
<Relationships xmlns="http://schemas.openxmlformats.org/package/2006/relationships"><Relationship Id="rId1" Type="http://schemas.openxmlformats.org/officeDocument/2006/relationships/slideLayout" Target="../slideLayouts/slideLayout28.xml"/></Relationships>
</file>

<file path=ppt/slides/_rels/slide91.xml.rels><?xml version="1.0" encoding="UTF-8" standalone="yes"?>
<Relationships xmlns="http://schemas.openxmlformats.org/package/2006/relationships"><Relationship Id="rId1" Type="http://schemas.openxmlformats.org/officeDocument/2006/relationships/slideLayout" Target="../slideLayouts/slideLayout28.xml"/></Relationships>
</file>

<file path=ppt/slides/_rels/slide92.xml.rels><?xml version="1.0" encoding="UTF-8" standalone="yes"?>
<Relationships xmlns="http://schemas.openxmlformats.org/package/2006/relationships"><Relationship Id="rId1" Type="http://schemas.openxmlformats.org/officeDocument/2006/relationships/slideLayout" Target="../slideLayouts/slideLayout28.xml"/></Relationships>
</file>

<file path=ppt/slides/_rels/slide93.xml.rels><?xml version="1.0" encoding="UTF-8" standalone="yes"?>
<Relationships xmlns="http://schemas.openxmlformats.org/package/2006/relationships"><Relationship Id="rId1" Type="http://schemas.openxmlformats.org/officeDocument/2006/relationships/slideLayout" Target="../slideLayouts/slideLayout28.xml"/></Relationships>
</file>

<file path=ppt/slides/_rels/slide94.xml.rels><?xml version="1.0" encoding="UTF-8" standalone="yes"?>
<Relationships xmlns="http://schemas.openxmlformats.org/package/2006/relationships"><Relationship Id="rId1" Type="http://schemas.openxmlformats.org/officeDocument/2006/relationships/slideLayout" Target="../slideLayouts/slideLayout28.xml"/></Relationships>
</file>

<file path=ppt/slides/_rels/slide95.xml.rels><?xml version="1.0" encoding="UTF-8" standalone="yes"?>
<Relationships xmlns="http://schemas.openxmlformats.org/package/2006/relationships"><Relationship Id="rId1" Type="http://schemas.openxmlformats.org/officeDocument/2006/relationships/slideLayout" Target="../slideLayouts/slideLayout35.xml"/></Relationships>
</file>

<file path=ppt/slides/_rels/slide96.xml.rels><?xml version="1.0" encoding="UTF-8" standalone="yes"?>
<Relationships xmlns="http://schemas.openxmlformats.org/package/2006/relationships"><Relationship Id="rId3" Type="http://schemas.openxmlformats.org/officeDocument/2006/relationships/image" Target="../media/image92.svg"/><Relationship Id="rId2" Type="http://schemas.openxmlformats.org/officeDocument/2006/relationships/image" Target="../media/image91.svg"/><Relationship Id="rId1" Type="http://schemas.openxmlformats.org/officeDocument/2006/relationships/slideLayout" Target="../slideLayouts/slideLayout35.xml"/></Relationships>
</file>

<file path=ppt/slides/slide1.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ADCA4384-3B9F-B574-59F0-D74BDAF701BF}"/>
            </a:ext>
          </a:extLst>
        </p:cNvPr>
        <p:cNvGrpSpPr/>
        <p:nvPr/>
      </p:nvGrpSpPr>
      <p:grpSpPr>
        <a:xfrm>
          <a:off x="0" y="0"/>
          <a:ext cx="0" cy="0"/>
          <a:chOff x="0" y="0"/>
          <a:chExt cx="0" cy="0"/>
        </a:xfrm>
      </p:grpSpPr>
      <p:pic>
        <p:nvPicPr>
          <p:cNvPr id="5" name="Picture 4">
            <a:extLst>
              <a:ext uri="{FF2B5EF4-FFF2-40B4-BE49-F238E27FC236}">
                <a16:creationId xmlns:a16="http://schemas.microsoft.com/office/drawing/2014/main" id="{12339878-8A0B-AE4E-22CC-41FA0FC5FE6D}"/>
              </a:ext>
            </a:extLst>
          </p:cNvPr>
          <p:cNvPicPr>
            <a:picLocks noChangeAspect="1"/>
          </p:cNvPicPr>
          <p:nvPr/>
        </p:nvPicPr>
        <p:blipFill>
          <a:blip r:embed="rId2" cstate="screen">
            <a:extLst>
              <a:ext uri="{28A0092B-C50C-407E-A947-70E740481C1C}">
                <a14:useLocalDpi xmlns:a14="http://schemas.microsoft.com/office/drawing/2010/main"/>
              </a:ext>
            </a:extLst>
          </a:blip>
          <a:stretch>
            <a:fillRect/>
          </a:stretch>
        </p:blipFill>
        <p:spPr>
          <a:xfrm>
            <a:off x="-1144024" y="0"/>
            <a:ext cx="10288024" cy="5143500"/>
          </a:xfrm>
          <a:prstGeom prst="rect">
            <a:avLst/>
          </a:prstGeom>
        </p:spPr>
      </p:pic>
      <p:sp>
        <p:nvSpPr>
          <p:cNvPr id="3" name="Rectangle 2">
            <a:extLst>
              <a:ext uri="{FF2B5EF4-FFF2-40B4-BE49-F238E27FC236}">
                <a16:creationId xmlns:a16="http://schemas.microsoft.com/office/drawing/2014/main" id="{C1B974C3-738E-ADBE-E96E-E665487F1D56}"/>
              </a:ext>
            </a:extLst>
          </p:cNvPr>
          <p:cNvSpPr/>
          <p:nvPr/>
        </p:nvSpPr>
        <p:spPr>
          <a:xfrm>
            <a:off x="0" y="2189851"/>
            <a:ext cx="9144000" cy="763799"/>
          </a:xfrm>
          <a:prstGeom prst="rect">
            <a:avLst/>
          </a:prstGeom>
          <a:noFill/>
          <a:ln w="12700" cap="flat">
            <a:noFill/>
            <a:miter lim="400000"/>
          </a:ln>
          <a:effectLst/>
          <a:sp3d/>
        </p:spPr>
        <p:style>
          <a:lnRef idx="0">
            <a:scrgbClr r="0" g="0" b="0"/>
          </a:lnRef>
          <a:fillRef idx="0">
            <a:scrgbClr r="0" g="0" b="0"/>
          </a:fillRef>
          <a:effectRef idx="0">
            <a:scrgbClr r="0" g="0" b="0"/>
          </a:effectRef>
          <a:fontRef idx="none"/>
        </p:style>
        <p:txBody>
          <a:bodyPr rot="0" spcFirstLastPara="1" vertOverflow="overflow" horzOverflow="overflow" vert="horz" wrap="square" lIns="50800" tIns="50800" rIns="50800" bIns="50800" numCol="1" spcCol="38100" rtlCol="0" anchor="ctr">
            <a:spAutoFit/>
          </a:bodyPr>
          <a:lstStyle/>
          <a:p>
            <a:pPr algn="ctr" defTabSz="825458"/>
            <a:endParaRPr lang="en-BR" sz="3200">
              <a:solidFill>
                <a:srgbClr val="FFFFFF"/>
              </a:solidFill>
              <a:latin typeface="Helvetica 65 Medium"/>
              <a:ea typeface="Helvetica 65 Medium"/>
              <a:cs typeface="Helvetica 65 Medium"/>
              <a:sym typeface="Helvetica Neue Medium"/>
            </a:endParaRPr>
          </a:p>
        </p:txBody>
      </p:sp>
      <p:sp>
        <p:nvSpPr>
          <p:cNvPr id="10" name="CaixaDeTexto 1">
            <a:extLst>
              <a:ext uri="{FF2B5EF4-FFF2-40B4-BE49-F238E27FC236}">
                <a16:creationId xmlns:a16="http://schemas.microsoft.com/office/drawing/2014/main" id="{0BCAAED6-40C8-D8E4-A14D-F61B3D0A463F}"/>
              </a:ext>
            </a:extLst>
          </p:cNvPr>
          <p:cNvSpPr txBox="1"/>
          <p:nvPr/>
        </p:nvSpPr>
        <p:spPr>
          <a:xfrm>
            <a:off x="5913818" y="4392936"/>
            <a:ext cx="2898388" cy="417550"/>
          </a:xfrm>
          <a:prstGeom prst="rect">
            <a:avLst/>
          </a:prstGeom>
          <a:noFill/>
          <a:ln w="12700" cap="flat">
            <a:noFill/>
            <a:miter lim="400000"/>
          </a:ln>
          <a:effectLst/>
          <a:sp3d/>
        </p:spPr>
        <p:style>
          <a:lnRef idx="0">
            <a:scrgbClr r="0" g="0" b="0"/>
          </a:lnRef>
          <a:fillRef idx="0">
            <a:scrgbClr r="0" g="0" b="0"/>
          </a:fillRef>
          <a:effectRef idx="0">
            <a:scrgbClr r="0" g="0" b="0"/>
          </a:effectRef>
          <a:fontRef idx="none"/>
        </p:style>
        <p:txBody>
          <a:bodyPr rot="0" spcFirstLastPara="1" vertOverflow="overflow" horzOverflow="overflow" vert="horz" wrap="square" lIns="50800" tIns="50800" rIns="50800" bIns="50800" numCol="1" spcCol="38100" rtlCol="0" anchor="ctr">
            <a:spAutoFit/>
          </a:bodyPr>
          <a:lstStyle/>
          <a:p>
            <a:pPr algn="r" defTabSz="825479"/>
            <a:r>
              <a:rPr lang="pt-BR" sz="700" cap="all" dirty="0">
                <a:solidFill>
                  <a:srgbClr val="FFFFFF"/>
                </a:solidFill>
                <a:latin typeface="Arial" panose="020B0604020202020204" pitchFamily="34" charset="0"/>
                <a:ea typeface="GT America Condensed Regular"/>
                <a:cs typeface="Arial" panose="020B0604020202020204" pitchFamily="34" charset="0"/>
                <a:sym typeface="GT America Condensed Regular"/>
              </a:rPr>
              <a:t>May 2025</a:t>
            </a:r>
          </a:p>
        </p:txBody>
      </p:sp>
      <p:sp>
        <p:nvSpPr>
          <p:cNvPr id="4" name="Institucional capa Embraer 2020">
            <a:extLst>
              <a:ext uri="{FF2B5EF4-FFF2-40B4-BE49-F238E27FC236}">
                <a16:creationId xmlns:a16="http://schemas.microsoft.com/office/drawing/2014/main" id="{02A726C5-B004-235F-C30E-28160E65478A}"/>
              </a:ext>
            </a:extLst>
          </p:cNvPr>
          <p:cNvSpPr txBox="1"/>
          <p:nvPr/>
        </p:nvSpPr>
        <p:spPr>
          <a:xfrm>
            <a:off x="2585862" y="2347187"/>
            <a:ext cx="4129337" cy="372987"/>
          </a:xfrm>
          <a:prstGeom prst="rect">
            <a:avLst/>
          </a:prstGeom>
          <a:ln w="12700">
            <a:miter lim="400000"/>
          </a:ln>
          <a:extLst>
            <a:ext uri="{C572A759-6A51-4108-AA02-DFA0A04FC94B}">
              <ma14:wrappingTextBoxFlag xmlns:ma14="http://schemas.microsoft.com/office/mac/drawingml/2011/main" xmlns="" val="1"/>
            </a:ext>
          </a:extLst>
        </p:spPr>
        <p:txBody>
          <a:bodyPr wrap="none" lIns="19050" tIns="19050" rIns="19050" bIns="19050" anchor="ctr">
            <a:spAutoFit/>
          </a:bodyPr>
          <a:lstStyle>
            <a:lvl1pPr>
              <a:defRPr sz="4000" cap="all">
                <a:solidFill>
                  <a:srgbClr val="FFFFFF"/>
                </a:solidFill>
                <a:latin typeface="Arial"/>
                <a:ea typeface="Arial"/>
                <a:cs typeface="Arial"/>
                <a:sym typeface="Arial"/>
              </a:defRPr>
            </a:lvl1pPr>
          </a:lstStyle>
          <a:p>
            <a:pPr algn="r"/>
            <a:r>
              <a:rPr lang="en-US" sz="2400" b="1" i="0" dirty="0">
                <a:latin typeface="+mj-lt"/>
                <a:cs typeface="Arial" panose="020B0604020202020204" pitchFamily="34" charset="0"/>
              </a:rPr>
              <a:t>Template PPT Embraer 2025</a:t>
            </a:r>
          </a:p>
        </p:txBody>
      </p:sp>
    </p:spTree>
    <p:extLst>
      <p:ext uri="{BB962C8B-B14F-4D97-AF65-F5344CB8AC3E}">
        <p14:creationId xmlns:p14="http://schemas.microsoft.com/office/powerpoint/2010/main" val="401334762"/>
      </p:ext>
    </p:extLst>
  </p:cSld>
  <p:clrMapOvr>
    <a:masterClrMapping/>
  </p:clrMapOvr>
</p:sld>
</file>

<file path=ppt/slides/slide2.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8625D721-24B5-22D7-FA71-2BD976A0AD64}"/>
            </a:ext>
          </a:extLst>
        </p:cNvPr>
        <p:cNvGrpSpPr/>
        <p:nvPr/>
      </p:nvGrpSpPr>
      <p:grpSpPr>
        <a:xfrm>
          <a:off x="0" y="0"/>
          <a:ext cx="0" cy="0"/>
          <a:chOff x="0" y="0"/>
          <a:chExt cx="0" cy="0"/>
        </a:xfrm>
      </p:grpSpPr>
      <p:sp>
        <p:nvSpPr>
          <p:cNvPr id="11" name="01. Lorem ipsum…">
            <a:extLst>
              <a:ext uri="{FF2B5EF4-FFF2-40B4-BE49-F238E27FC236}">
                <a16:creationId xmlns:a16="http://schemas.microsoft.com/office/drawing/2014/main" id="{BF8ED371-8E4C-A86F-5E88-566E971D8444}"/>
              </a:ext>
            </a:extLst>
          </p:cNvPr>
          <p:cNvSpPr txBox="1"/>
          <p:nvPr/>
        </p:nvSpPr>
        <p:spPr>
          <a:xfrm>
            <a:off x="3018530" y="2190734"/>
            <a:ext cx="4563370" cy="761234"/>
          </a:xfrm>
          <a:prstGeom prst="rect">
            <a:avLst/>
          </a:prstGeom>
          <a:ln w="12700">
            <a:miter lim="400000"/>
          </a:ln>
          <a:extLst>
            <a:ext uri="{C572A759-6A51-4108-AA02-DFA0A04FC94B}">
              <ma14:wrappingTextBoxFlag xmlns="" xmlns:ma14="http://schemas.microsoft.com/office/mac/drawingml/2011/main" val="1"/>
            </a:ext>
          </a:extLst>
        </p:spPr>
        <p:txBody>
          <a:bodyPr wrap="square" lIns="19050" tIns="19050" rIns="19050" bIns="19050">
            <a:spAutoFit/>
          </a:bodyPr>
          <a:lstStyle/>
          <a:p>
            <a:pPr>
              <a:lnSpc>
                <a:spcPct val="40000"/>
              </a:lnSpc>
              <a:defRPr sz="3600">
                <a:solidFill>
                  <a:srgbClr val="061636"/>
                </a:solidFill>
                <a:latin typeface="Arial"/>
                <a:ea typeface="Arial"/>
                <a:cs typeface="Arial"/>
                <a:sym typeface="Arial"/>
              </a:defRPr>
            </a:pPr>
            <a:r>
              <a:rPr lang="en-US" sz="1400" dirty="0">
                <a:solidFill>
                  <a:srgbClr val="5C6C74"/>
                </a:solidFill>
                <a:latin typeface="+mj-lt"/>
                <a:cs typeface="Arial"/>
              </a:rPr>
              <a:t>10 GOLDEN TIPS FOR A GREAT PRESENTATION</a:t>
            </a:r>
            <a:r>
              <a:rPr lang="pt-BR" sz="1400" dirty="0">
                <a:solidFill>
                  <a:srgbClr val="005BAF"/>
                </a:solidFill>
                <a:latin typeface="+mj-lt"/>
                <a:cs typeface="Arial"/>
              </a:rPr>
              <a:t>_pg. 3 </a:t>
            </a:r>
          </a:p>
          <a:p>
            <a:pPr>
              <a:lnSpc>
                <a:spcPct val="40000"/>
              </a:lnSpc>
              <a:defRPr sz="3600">
                <a:solidFill>
                  <a:srgbClr val="061636"/>
                </a:solidFill>
                <a:latin typeface="Arial"/>
                <a:ea typeface="Arial"/>
                <a:cs typeface="Arial"/>
                <a:sym typeface="Arial"/>
              </a:defRPr>
            </a:pPr>
            <a:r>
              <a:rPr lang="pt-BR" sz="1400" dirty="0">
                <a:solidFill>
                  <a:srgbClr val="5C6C74"/>
                </a:solidFill>
                <a:latin typeface="+mj-lt"/>
                <a:cs typeface="Arial"/>
              </a:rPr>
              <a:t>USER MANUAL</a:t>
            </a:r>
            <a:r>
              <a:rPr lang="pt-BR" sz="1400" dirty="0">
                <a:solidFill>
                  <a:srgbClr val="005BAF"/>
                </a:solidFill>
                <a:latin typeface="+mj-lt"/>
                <a:cs typeface="Arial"/>
              </a:rPr>
              <a:t>_pg.6</a:t>
            </a:r>
          </a:p>
          <a:p>
            <a:pPr>
              <a:lnSpc>
                <a:spcPct val="40000"/>
              </a:lnSpc>
              <a:defRPr sz="3600">
                <a:solidFill>
                  <a:srgbClr val="061636"/>
                </a:solidFill>
                <a:latin typeface="Arial"/>
                <a:ea typeface="Arial"/>
                <a:cs typeface="Arial"/>
                <a:sym typeface="Arial"/>
              </a:defRPr>
            </a:pPr>
            <a:r>
              <a:rPr lang="pt-BR" sz="1400" dirty="0">
                <a:solidFill>
                  <a:srgbClr val="5C6C74"/>
                </a:solidFill>
                <a:latin typeface="+mj-lt"/>
                <a:cs typeface="Arial"/>
              </a:rPr>
              <a:t>SLIDES FOR USE</a:t>
            </a:r>
            <a:r>
              <a:rPr lang="pt-BR" sz="1400" dirty="0">
                <a:solidFill>
                  <a:srgbClr val="005BAF"/>
                </a:solidFill>
                <a:latin typeface="+mj-lt"/>
                <a:cs typeface="Arial"/>
              </a:rPr>
              <a:t>_pg.41</a:t>
            </a:r>
            <a:endParaRPr sz="1400" dirty="0">
              <a:solidFill>
                <a:srgbClr val="005BAF"/>
              </a:solidFill>
              <a:latin typeface="+mj-lt"/>
              <a:cs typeface="Arial"/>
            </a:endParaRPr>
          </a:p>
        </p:txBody>
      </p:sp>
      <p:sp>
        <p:nvSpPr>
          <p:cNvPr id="23" name="Linha">
            <a:extLst>
              <a:ext uri="{FF2B5EF4-FFF2-40B4-BE49-F238E27FC236}">
                <a16:creationId xmlns:a16="http://schemas.microsoft.com/office/drawing/2014/main" id="{92F35494-69CD-DE43-8080-EFA680602D3D}"/>
              </a:ext>
            </a:extLst>
          </p:cNvPr>
          <p:cNvSpPr/>
          <p:nvPr/>
        </p:nvSpPr>
        <p:spPr>
          <a:xfrm flipV="1">
            <a:off x="2122041" y="2181218"/>
            <a:ext cx="249684" cy="717550"/>
          </a:xfrm>
          <a:prstGeom prst="line">
            <a:avLst/>
          </a:prstGeom>
          <a:ln w="12700">
            <a:solidFill>
              <a:srgbClr val="100690"/>
            </a:solidFill>
            <a:miter lim="400000"/>
          </a:ln>
        </p:spPr>
        <p:txBody>
          <a:bodyPr lIns="19050" tIns="19050" rIns="19050" bIns="19050" anchor="ctr"/>
          <a:lstStyle/>
          <a:p>
            <a:endParaRPr sz="675"/>
          </a:p>
        </p:txBody>
      </p:sp>
      <p:sp>
        <p:nvSpPr>
          <p:cNvPr id="33" name="AGENDA">
            <a:extLst>
              <a:ext uri="{FF2B5EF4-FFF2-40B4-BE49-F238E27FC236}">
                <a16:creationId xmlns:a16="http://schemas.microsoft.com/office/drawing/2014/main" id="{C019A0E6-3332-D37D-A003-2AC2E0579973}"/>
              </a:ext>
            </a:extLst>
          </p:cNvPr>
          <p:cNvSpPr txBox="1"/>
          <p:nvPr/>
        </p:nvSpPr>
        <p:spPr>
          <a:xfrm>
            <a:off x="773854" y="2351929"/>
            <a:ext cx="1417255" cy="376129"/>
          </a:xfrm>
          <a:prstGeom prst="rect">
            <a:avLst/>
          </a:prstGeom>
          <a:ln w="12700">
            <a:miter lim="400000"/>
          </a:ln>
          <a:extLst>
            <a:ext uri="{C572A759-6A51-4108-AA02-DFA0A04FC94B}">
              <ma14:wrappingTextBoxFlag xmlns="" xmlns:ma14="http://schemas.microsoft.com/office/mac/drawingml/2011/main" val="1"/>
            </a:ext>
          </a:extLst>
        </p:spPr>
        <p:txBody>
          <a:bodyPr wrap="square" lIns="19050" tIns="19050" rIns="19050" bIns="19050" anchor="ctr">
            <a:spAutoFit/>
          </a:bodyPr>
          <a:lstStyle>
            <a:lvl1pPr>
              <a:defRPr sz="6500" b="1">
                <a:solidFill>
                  <a:srgbClr val="1E4BDE"/>
                </a:solidFill>
                <a:latin typeface="Arial Narrow"/>
                <a:ea typeface="Arial Narrow"/>
                <a:cs typeface="Arial Narrow"/>
                <a:sym typeface="Arial Narrow"/>
              </a:defRPr>
            </a:lvl1pPr>
          </a:lstStyle>
          <a:p>
            <a:r>
              <a:rPr lang="en-US" sz="2438" dirty="0">
                <a:solidFill>
                  <a:srgbClr val="100690"/>
                </a:solidFill>
              </a:rPr>
              <a:t>SUMMARY</a:t>
            </a:r>
            <a:endParaRPr sz="2438" dirty="0">
              <a:solidFill>
                <a:srgbClr val="100690"/>
              </a:solidFill>
            </a:endParaRPr>
          </a:p>
        </p:txBody>
      </p:sp>
      <p:grpSp>
        <p:nvGrpSpPr>
          <p:cNvPr id="3" name="Agrupar 2">
            <a:extLst>
              <a:ext uri="{FF2B5EF4-FFF2-40B4-BE49-F238E27FC236}">
                <a16:creationId xmlns:a16="http://schemas.microsoft.com/office/drawing/2014/main" id="{6419544E-407D-D6EB-CEFD-962E0239234A}"/>
              </a:ext>
            </a:extLst>
          </p:cNvPr>
          <p:cNvGrpSpPr/>
          <p:nvPr/>
        </p:nvGrpSpPr>
        <p:grpSpPr>
          <a:xfrm>
            <a:off x="8870294" y="167554"/>
            <a:ext cx="258136" cy="4683954"/>
            <a:chOff x="23654022" y="446811"/>
            <a:chExt cx="688359" cy="12490546"/>
          </a:xfrm>
        </p:grpSpPr>
        <p:grpSp>
          <p:nvGrpSpPr>
            <p:cNvPr id="4" name="Grupo">
              <a:extLst>
                <a:ext uri="{FF2B5EF4-FFF2-40B4-BE49-F238E27FC236}">
                  <a16:creationId xmlns:a16="http://schemas.microsoft.com/office/drawing/2014/main" id="{6767E680-32BD-B308-164C-462D392E17AD}"/>
                </a:ext>
              </a:extLst>
            </p:cNvPr>
            <p:cNvGrpSpPr/>
            <p:nvPr/>
          </p:nvGrpSpPr>
          <p:grpSpPr>
            <a:xfrm rot="16200000">
              <a:off x="18519882" y="7114857"/>
              <a:ext cx="11349650" cy="295349"/>
              <a:chOff x="-1276219" y="-698"/>
              <a:chExt cx="11349649" cy="295348"/>
            </a:xfrm>
          </p:grpSpPr>
          <p:sp>
            <p:nvSpPr>
              <p:cNvPr id="6" name="This information belongs to Embraer and cannot be used or reproduced without written permission from the Company.">
                <a:extLst>
                  <a:ext uri="{FF2B5EF4-FFF2-40B4-BE49-F238E27FC236}">
                    <a16:creationId xmlns:a16="http://schemas.microsoft.com/office/drawing/2014/main" id="{5C8F2496-3ECB-FD57-7A42-641BE454A3A6}"/>
                  </a:ext>
                </a:extLst>
              </p:cNvPr>
              <p:cNvSpPr txBox="1"/>
              <p:nvPr/>
            </p:nvSpPr>
            <p:spPr>
              <a:xfrm>
                <a:off x="1071885" y="6522"/>
                <a:ext cx="9001545" cy="282814"/>
              </a:xfrm>
              <a:prstGeom prst="rect">
                <a:avLst/>
              </a:prstGeom>
              <a:noFill/>
              <a:ln w="12700" cap="flat">
                <a:noFill/>
                <a:miter lim="400000"/>
              </a:ln>
              <a:effectLst/>
              <a:extLst>
                <a:ext uri="{C572A759-6A51-4108-AA02-DFA0A04FC94B}">
                  <ma14:wrappingTextBoxFlag xmlns="" xmlns:ma14="http://schemas.microsoft.com/office/mac/drawingml/2011/main" val="1"/>
                </a:ext>
              </a:extLst>
            </p:spPr>
            <p:txBody>
              <a:bodyPr wrap="square" lIns="19050" tIns="19050" rIns="19050" bIns="19050" numCol="1" anchor="ctr">
                <a:spAutoFit/>
              </a:bodyPr>
              <a:lstStyle>
                <a:lvl1pPr>
                  <a:defRPr sz="1300">
                    <a:solidFill>
                      <a:srgbClr val="6E6D6D"/>
                    </a:solidFill>
                    <a:latin typeface="Arial"/>
                    <a:ea typeface="Arial"/>
                    <a:cs typeface="Arial"/>
                    <a:sym typeface="Arial"/>
                  </a:defRPr>
                </a:lvl1pPr>
              </a:lstStyle>
              <a:p>
                <a:r>
                  <a:rPr lang="en-US" sz="488" dirty="0"/>
                  <a:t>This information belongs to Embraer and cannot be used or reproduced without written permission from the Company.</a:t>
                </a:r>
              </a:p>
            </p:txBody>
          </p:sp>
          <p:sp>
            <p:nvSpPr>
              <p:cNvPr id="7" name="Linha">
                <a:extLst>
                  <a:ext uri="{FF2B5EF4-FFF2-40B4-BE49-F238E27FC236}">
                    <a16:creationId xmlns:a16="http://schemas.microsoft.com/office/drawing/2014/main" id="{E3AB1E90-509E-7937-84A7-065BFC1F1CDA}"/>
                  </a:ext>
                </a:extLst>
              </p:cNvPr>
              <p:cNvSpPr/>
              <p:nvPr/>
            </p:nvSpPr>
            <p:spPr>
              <a:xfrm flipV="1">
                <a:off x="898999" y="21128"/>
                <a:ext cx="83625" cy="273522"/>
              </a:xfrm>
              <a:prstGeom prst="line">
                <a:avLst/>
              </a:prstGeom>
              <a:noFill/>
              <a:ln w="9525" cap="flat">
                <a:solidFill>
                  <a:srgbClr val="100690"/>
                </a:solidFill>
                <a:prstDash val="solid"/>
                <a:miter lim="400000"/>
              </a:ln>
              <a:effectLst/>
            </p:spPr>
            <p:txBody>
              <a:bodyPr wrap="square" lIns="19050" tIns="19050" rIns="19050" bIns="19050" numCol="1" anchor="ctr">
                <a:noAutofit/>
              </a:bodyPr>
              <a:lstStyle/>
              <a:p>
                <a:endParaRPr sz="675"/>
              </a:p>
            </p:txBody>
          </p:sp>
          <p:sp>
            <p:nvSpPr>
              <p:cNvPr id="8" name="This information belongs to Embraer and cannot be used or reproduced without written permission from the Company.">
                <a:extLst>
                  <a:ext uri="{FF2B5EF4-FFF2-40B4-BE49-F238E27FC236}">
                    <a16:creationId xmlns:a16="http://schemas.microsoft.com/office/drawing/2014/main" id="{1065DA0D-9B7D-3DA8-DE93-573D156D81BF}"/>
                  </a:ext>
                </a:extLst>
              </p:cNvPr>
              <p:cNvSpPr txBox="1"/>
              <p:nvPr/>
            </p:nvSpPr>
            <p:spPr>
              <a:xfrm>
                <a:off x="-1276219" y="-698"/>
                <a:ext cx="2621118" cy="282811"/>
              </a:xfrm>
              <a:prstGeom prst="rect">
                <a:avLst/>
              </a:prstGeom>
              <a:noFill/>
              <a:ln w="12700" cap="flat">
                <a:noFill/>
                <a:miter lim="400000"/>
              </a:ln>
              <a:effectLst/>
              <a:extLst>
                <a:ext uri="{C572A759-6A51-4108-AA02-DFA0A04FC94B}">
                  <ma14:wrappingTextBoxFlag xmlns="" xmlns:ma14="http://schemas.microsoft.com/office/mac/drawingml/2011/main" val="1"/>
                </a:ext>
              </a:extLst>
            </p:spPr>
            <p:txBody>
              <a:bodyPr wrap="square" lIns="19050" tIns="19050" rIns="19050" bIns="19050" numCol="1" anchor="ctr">
                <a:spAutoFit/>
              </a:bodyPr>
              <a:lstStyle>
                <a:lvl1pPr>
                  <a:defRPr sz="1300">
                    <a:solidFill>
                      <a:srgbClr val="6E6D6D"/>
                    </a:solidFill>
                    <a:latin typeface="Arial"/>
                    <a:ea typeface="Arial"/>
                    <a:cs typeface="Arial"/>
                    <a:sym typeface="Arial"/>
                  </a:defRPr>
                </a:lvl1pPr>
              </a:lstStyle>
              <a:p>
                <a:r>
                  <a:rPr lang="en-US" sz="488" dirty="0"/>
                  <a:t>SECRET INFORMATION</a:t>
                </a:r>
              </a:p>
            </p:txBody>
          </p:sp>
        </p:grpSp>
        <p:sp>
          <p:nvSpPr>
            <p:cNvPr id="5" name="Forma Livre: Forma 61">
              <a:extLst>
                <a:ext uri="{FF2B5EF4-FFF2-40B4-BE49-F238E27FC236}">
                  <a16:creationId xmlns:a16="http://schemas.microsoft.com/office/drawing/2014/main" id="{7B1D332A-5A10-397C-6B21-8F076AE4A783}"/>
                </a:ext>
              </a:extLst>
            </p:cNvPr>
            <p:cNvSpPr/>
            <p:nvPr/>
          </p:nvSpPr>
          <p:spPr>
            <a:xfrm flipH="1">
              <a:off x="23654022" y="446811"/>
              <a:ext cx="359396" cy="359346"/>
            </a:xfrm>
            <a:custGeom>
              <a:avLst/>
              <a:gdLst/>
              <a:ahLst/>
              <a:cxnLst>
                <a:cxn ang="0">
                  <a:pos x="wd2" y="hd2"/>
                </a:cxn>
                <a:cxn ang="5400000">
                  <a:pos x="wd2" y="hd2"/>
                </a:cxn>
                <a:cxn ang="10800000">
                  <a:pos x="wd2" y="hd2"/>
                </a:cxn>
                <a:cxn ang="16200000">
                  <a:pos x="wd2" y="hd2"/>
                </a:cxn>
              </a:cxnLst>
              <a:rect l="0" t="0" r="r" b="b"/>
              <a:pathLst>
                <a:path w="21600" h="21600" extrusionOk="0">
                  <a:moveTo>
                    <a:pt x="17278" y="0"/>
                  </a:moveTo>
                  <a:lnTo>
                    <a:pt x="4322" y="9935"/>
                  </a:lnTo>
                  <a:lnTo>
                    <a:pt x="1728" y="9935"/>
                  </a:lnTo>
                  <a:lnTo>
                    <a:pt x="0" y="11665"/>
                  </a:lnTo>
                  <a:lnTo>
                    <a:pt x="4322" y="11665"/>
                  </a:lnTo>
                  <a:lnTo>
                    <a:pt x="17278" y="21600"/>
                  </a:lnTo>
                  <a:lnTo>
                    <a:pt x="21600" y="21600"/>
                  </a:lnTo>
                  <a:lnTo>
                    <a:pt x="12961" y="11665"/>
                  </a:lnTo>
                  <a:lnTo>
                    <a:pt x="21559" y="11665"/>
                  </a:lnTo>
                  <a:lnTo>
                    <a:pt x="21559" y="9935"/>
                  </a:lnTo>
                  <a:lnTo>
                    <a:pt x="12961" y="9935"/>
                  </a:lnTo>
                  <a:lnTo>
                    <a:pt x="21600" y="0"/>
                  </a:lnTo>
                  <a:close/>
                </a:path>
              </a:pathLst>
            </a:custGeom>
            <a:solidFill>
              <a:srgbClr val="100690"/>
            </a:solidFill>
            <a:ln w="12700" cap="flat">
              <a:noFill/>
              <a:miter lim="400000"/>
            </a:ln>
            <a:effectLst/>
          </p:spPr>
          <p:txBody>
            <a:bodyPr wrap="square" lIns="17145" tIns="17145" rIns="17145" bIns="17145" numCol="1" anchor="ctr">
              <a:noAutofit/>
            </a:bodyPr>
            <a:lstStyle/>
            <a:p>
              <a:pPr>
                <a:defRPr>
                  <a:solidFill>
                    <a:srgbClr val="100690"/>
                  </a:solidFill>
                  <a:latin typeface="GT America Condensed Regular"/>
                  <a:ea typeface="GT America Condensed Regular"/>
                  <a:cs typeface="GT America Condensed Regular"/>
                  <a:sym typeface="GT America Condensed Regular"/>
                </a:defRPr>
              </a:pPr>
              <a:endParaRPr sz="675"/>
            </a:p>
          </p:txBody>
        </p:sp>
      </p:grpSp>
    </p:spTree>
    <p:extLst>
      <p:ext uri="{BB962C8B-B14F-4D97-AF65-F5344CB8AC3E}">
        <p14:creationId xmlns:p14="http://schemas.microsoft.com/office/powerpoint/2010/main" val="3760950623"/>
      </p:ext>
    </p:extLst>
  </p:cSld>
  <p:clrMapOvr>
    <a:masterClrMapping/>
  </p:clrMapOvr>
</p:sld>
</file>

<file path=ppt/slides/slide3.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A93914FD-3266-0B76-7DD9-F6227D02F539}"/>
            </a:ext>
          </a:extLst>
        </p:cNvPr>
        <p:cNvGrpSpPr/>
        <p:nvPr/>
      </p:nvGrpSpPr>
      <p:grpSpPr>
        <a:xfrm>
          <a:off x="0" y="0"/>
          <a:ext cx="0" cy="0"/>
          <a:chOff x="0" y="0"/>
          <a:chExt cx="0" cy="0"/>
        </a:xfrm>
      </p:grpSpPr>
      <p:sp>
        <p:nvSpPr>
          <p:cNvPr id="5" name="Lorem ipsum dolor sit amet">
            <a:extLst>
              <a:ext uri="{FF2B5EF4-FFF2-40B4-BE49-F238E27FC236}">
                <a16:creationId xmlns:a16="http://schemas.microsoft.com/office/drawing/2014/main" id="{68AA84A9-078D-3A66-B2CC-84BEB431BD3D}"/>
              </a:ext>
            </a:extLst>
          </p:cNvPr>
          <p:cNvSpPr txBox="1"/>
          <p:nvPr/>
        </p:nvSpPr>
        <p:spPr>
          <a:xfrm>
            <a:off x="3493820" y="2229819"/>
            <a:ext cx="4741838" cy="703269"/>
          </a:xfrm>
          <a:prstGeom prst="rect">
            <a:avLst/>
          </a:prstGeom>
          <a:ln w="12700">
            <a:miter lim="400000"/>
          </a:ln>
          <a:extLst>
            <a:ext uri="{C572A759-6A51-4108-AA02-DFA0A04FC94B}">
              <ma14:wrappingTextBoxFlag xmlns="" xmlns:ma14="http://schemas.microsoft.com/office/mac/drawingml/2011/main" val="1"/>
            </a:ext>
          </a:extLst>
        </p:spPr>
        <p:txBody>
          <a:bodyPr wrap="square" lIns="19050" tIns="19050" rIns="19050" bIns="19050" anchor="ctr">
            <a:spAutoFit/>
          </a:bodyPr>
          <a:lstStyle>
            <a:lvl1pPr>
              <a:defRPr sz="7000" b="1" cap="all">
                <a:solidFill>
                  <a:srgbClr val="FFFFFF"/>
                </a:solidFill>
                <a:latin typeface="Arial"/>
                <a:ea typeface="Arial"/>
                <a:cs typeface="Arial"/>
                <a:sym typeface="Arial"/>
              </a:defRPr>
            </a:lvl1pPr>
          </a:lstStyle>
          <a:p>
            <a:pPr algn="r"/>
            <a:r>
              <a:rPr lang="en-US" sz="2400" dirty="0">
                <a:latin typeface="Arial Narrow" panose="020B0606020202030204" pitchFamily="34" charset="0"/>
              </a:rPr>
              <a:t>10 GOLDEN TIPS FOR A                           GREAT PRESENTATION</a:t>
            </a:r>
            <a:endParaRPr sz="2400" b="0" dirty="0">
              <a:latin typeface="Arial Narrow" panose="020B0606020202030204" pitchFamily="34" charset="0"/>
            </a:endParaRPr>
          </a:p>
        </p:txBody>
      </p:sp>
    </p:spTree>
    <p:extLst>
      <p:ext uri="{BB962C8B-B14F-4D97-AF65-F5344CB8AC3E}">
        <p14:creationId xmlns:p14="http://schemas.microsoft.com/office/powerpoint/2010/main" val="1742853103"/>
      </p:ext>
    </p:extLst>
  </p:cSld>
  <p:clrMapOvr>
    <a:masterClrMapping/>
  </p:clrMapOvr>
</p:sld>
</file>

<file path=ppt/slides/slide4.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9699B0B4-9C81-1002-6B57-29EF24EC9E93}"/>
            </a:ext>
          </a:extLst>
        </p:cNvPr>
        <p:cNvGrpSpPr/>
        <p:nvPr/>
      </p:nvGrpSpPr>
      <p:grpSpPr>
        <a:xfrm>
          <a:off x="0" y="0"/>
          <a:ext cx="0" cy="0"/>
          <a:chOff x="0" y="0"/>
          <a:chExt cx="0" cy="0"/>
        </a:xfrm>
      </p:grpSpPr>
      <p:sp>
        <p:nvSpPr>
          <p:cNvPr id="19" name="Lorem ipsum dolor sit amet, consectetur adipiscing elit, sed do eiusmod tempor incididunt ut labore et dolore magna aliqua. Ut enim ad minim veniam, quis nostrud exercitation ullamco laboris nisi ut aliquip ex ea commodo consequat. Duis aute irure dolor ">
            <a:extLst>
              <a:ext uri="{FF2B5EF4-FFF2-40B4-BE49-F238E27FC236}">
                <a16:creationId xmlns:a16="http://schemas.microsoft.com/office/drawing/2014/main" id="{F5883FD9-A167-2C9E-8CF3-77C778276461}"/>
              </a:ext>
            </a:extLst>
          </p:cNvPr>
          <p:cNvSpPr txBox="1"/>
          <p:nvPr/>
        </p:nvSpPr>
        <p:spPr>
          <a:xfrm>
            <a:off x="1290808" y="1477459"/>
            <a:ext cx="1551592" cy="687945"/>
          </a:xfrm>
          <a:prstGeom prst="rect">
            <a:avLst/>
          </a:prstGeom>
          <a:ln w="12700">
            <a:miter lim="400000"/>
          </a:ln>
          <a:extLst>
            <a:ext uri="{C572A759-6A51-4108-AA02-DFA0A04FC94B}">
              <ma14:wrappingTextBoxFlag xmlns:m="http://schemas.openxmlformats.org/officeDocument/2006/math" xmlns:a14="http://schemas.microsoft.com/office/drawing/2010/main" xmlns:ma14="http://schemas.microsoft.com/office/mac/drawingml/2011/main" xmlns="" val="1"/>
            </a:ext>
          </a:extLst>
        </p:spPr>
        <p:txBody>
          <a:bodyPr wrap="square" lIns="19050" tIns="19050" rIns="19050" bIns="19050">
            <a:spAutoFit/>
          </a:bodyPr>
          <a:lstStyle>
            <a:lvl1pPr>
              <a:lnSpc>
                <a:spcPct val="120000"/>
              </a:lnSpc>
              <a:defRPr sz="2500">
                <a:solidFill>
                  <a:srgbClr val="808080"/>
                </a:solidFill>
                <a:latin typeface="Arial"/>
                <a:ea typeface="Arial"/>
                <a:cs typeface="Arial"/>
                <a:sym typeface="Arial"/>
              </a:defRPr>
            </a:lvl1pPr>
          </a:lstStyle>
          <a:p>
            <a:r>
              <a:rPr lang="en-US" sz="900" dirty="0">
                <a:solidFill>
                  <a:srgbClr val="80807F"/>
                </a:solidFill>
              </a:rPr>
              <a:t>Before opening PowerPoint, define the main message you want your audience to remember.</a:t>
            </a:r>
            <a:endParaRPr lang="pt-BR" sz="900" dirty="0">
              <a:solidFill>
                <a:srgbClr val="80807F"/>
              </a:solidFill>
            </a:endParaRPr>
          </a:p>
        </p:txBody>
      </p:sp>
      <p:sp>
        <p:nvSpPr>
          <p:cNvPr id="15" name="maps graphic">
            <a:extLst>
              <a:ext uri="{FF2B5EF4-FFF2-40B4-BE49-F238E27FC236}">
                <a16:creationId xmlns:a16="http://schemas.microsoft.com/office/drawing/2014/main" id="{9DD33FC2-0DBD-728D-86C4-031F768B23CC}"/>
              </a:ext>
            </a:extLst>
          </p:cNvPr>
          <p:cNvSpPr txBox="1"/>
          <p:nvPr/>
        </p:nvSpPr>
        <p:spPr>
          <a:xfrm>
            <a:off x="1290809" y="815700"/>
            <a:ext cx="1551592" cy="620170"/>
          </a:xfrm>
          <a:prstGeom prst="rect">
            <a:avLst/>
          </a:prstGeom>
          <a:ln w="12700">
            <a:miter lim="400000"/>
          </a:ln>
          <a:extLst>
            <a:ext uri="{C572A759-6A51-4108-AA02-DFA0A04FC94B}">
              <ma14:wrappingTextBoxFlag xmlns:m="http://schemas.openxmlformats.org/officeDocument/2006/math" xmlns:a14="http://schemas.microsoft.com/office/drawing/2010/main" xmlns:ma14="http://schemas.microsoft.com/office/mac/drawingml/2011/main" xmlns="" val="1"/>
            </a:ext>
          </a:extLst>
        </p:spPr>
        <p:txBody>
          <a:bodyPr wrap="square" lIns="19050" tIns="19050" rIns="19050" bIns="19050">
            <a:spAutoFit/>
          </a:bodyPr>
          <a:lstStyle/>
          <a:p>
            <a:pPr>
              <a:defRPr sz="5000" b="1" cap="all">
                <a:latin typeface="Arial Narrow"/>
                <a:ea typeface="Arial Narrow"/>
                <a:cs typeface="Arial Narrow"/>
                <a:sym typeface="Arial Narrow"/>
              </a:defRPr>
            </a:pPr>
            <a:r>
              <a:rPr lang="pt-BR" sz="1400" b="1" cap="all" dirty="0">
                <a:solidFill>
                  <a:srgbClr val="100690"/>
                </a:solidFill>
                <a:sym typeface="Arial Narrow"/>
              </a:rPr>
              <a:t>1. </a:t>
            </a:r>
            <a:r>
              <a:rPr lang="en-US" sz="1400" b="1" cap="all" dirty="0">
                <a:solidFill>
                  <a:srgbClr val="100690"/>
                </a:solidFill>
                <a:sym typeface="Arial Narrow"/>
              </a:rPr>
              <a:t>Be clear about your main message</a:t>
            </a:r>
            <a:endParaRPr lang="pt-BR" sz="1400" b="1" cap="all" dirty="0">
              <a:solidFill>
                <a:srgbClr val="100690"/>
              </a:solidFill>
              <a:sym typeface="Arial Narrow"/>
            </a:endParaRPr>
          </a:p>
        </p:txBody>
      </p:sp>
      <p:grpSp>
        <p:nvGrpSpPr>
          <p:cNvPr id="10" name="Agrupar 9">
            <a:extLst>
              <a:ext uri="{FF2B5EF4-FFF2-40B4-BE49-F238E27FC236}">
                <a16:creationId xmlns:a16="http://schemas.microsoft.com/office/drawing/2014/main" id="{D6F3F944-E9A4-FC8C-6D5B-DF3A2D7440E0}"/>
              </a:ext>
            </a:extLst>
          </p:cNvPr>
          <p:cNvGrpSpPr/>
          <p:nvPr/>
        </p:nvGrpSpPr>
        <p:grpSpPr>
          <a:xfrm>
            <a:off x="448567" y="711752"/>
            <a:ext cx="643642" cy="643642"/>
            <a:chOff x="1388457" y="1855622"/>
            <a:chExt cx="1159037" cy="1159037"/>
          </a:xfrm>
        </p:grpSpPr>
        <p:sp>
          <p:nvSpPr>
            <p:cNvPr id="17" name="Elipse 16">
              <a:extLst>
                <a:ext uri="{FF2B5EF4-FFF2-40B4-BE49-F238E27FC236}">
                  <a16:creationId xmlns:a16="http://schemas.microsoft.com/office/drawing/2014/main" id="{F2F5961A-2483-593A-8221-E1EC45F1F177}"/>
                </a:ext>
              </a:extLst>
            </p:cNvPr>
            <p:cNvSpPr/>
            <p:nvPr/>
          </p:nvSpPr>
          <p:spPr>
            <a:xfrm>
              <a:off x="1388457" y="1855622"/>
              <a:ext cx="1159037" cy="1159037"/>
            </a:xfrm>
            <a:prstGeom prst="ellipse">
              <a:avLst/>
            </a:prstGeom>
            <a:solidFill>
              <a:srgbClr val="7E90AB"/>
            </a:solidFill>
            <a:ln w="12700" cap="flat">
              <a:noFill/>
              <a:miter lim="400000"/>
            </a:ln>
            <a:effectLst/>
            <a:sp3d/>
          </p:spPr>
          <p:style>
            <a:lnRef idx="0">
              <a:scrgbClr r="0" g="0" b="0"/>
            </a:lnRef>
            <a:fillRef idx="0">
              <a:scrgbClr r="0" g="0" b="0"/>
            </a:fillRef>
            <a:effectRef idx="0">
              <a:scrgbClr r="0" g="0" b="0"/>
            </a:effectRef>
            <a:fontRef idx="none"/>
          </p:style>
          <p:txBody>
            <a:bodyPr rot="0" spcFirstLastPara="1" vertOverflow="overflow" horzOverflow="overflow" vert="horz" wrap="square" lIns="50800" tIns="50800" rIns="50800" bIns="50800" numCol="1" spcCol="38100" rtlCol="0" anchor="ctr">
              <a:spAutoFit/>
            </a:bodyPr>
            <a:lstStyle/>
            <a:p>
              <a:pPr marL="0" marR="0" indent="0" algn="ctr" defTabSz="825500" rtl="0" fontAlgn="auto" latinLnBrk="0" hangingPunct="0">
                <a:lnSpc>
                  <a:spcPct val="100000"/>
                </a:lnSpc>
                <a:spcBef>
                  <a:spcPts val="0"/>
                </a:spcBef>
                <a:spcAft>
                  <a:spcPts val="0"/>
                </a:spcAft>
                <a:buClrTx/>
                <a:buSzTx/>
                <a:buFontTx/>
                <a:buNone/>
                <a:tabLst/>
              </a:pPr>
              <a:endParaRPr kumimoji="0" lang="pt-BR" sz="3200" b="0" i="0" u="none" strike="noStrike" cap="none" spc="0" normalizeH="0" baseline="0">
                <a:ln>
                  <a:noFill/>
                </a:ln>
                <a:solidFill>
                  <a:srgbClr val="FFFFFF"/>
                </a:solidFill>
                <a:effectLst/>
                <a:uFillTx/>
                <a:latin typeface="Helvetica Neue Medium"/>
                <a:ea typeface="Helvetica Neue Medium"/>
                <a:cs typeface="Helvetica Neue Medium"/>
                <a:sym typeface="Helvetica Neue Medium"/>
              </a:endParaRPr>
            </a:p>
          </p:txBody>
        </p:sp>
        <p:pic>
          <p:nvPicPr>
            <p:cNvPr id="9" name="Gráfico 8">
              <a:extLst>
                <a:ext uri="{FF2B5EF4-FFF2-40B4-BE49-F238E27FC236}">
                  <a16:creationId xmlns:a16="http://schemas.microsoft.com/office/drawing/2014/main" id="{24338483-0AB6-D9F4-EFC1-9805AE22DD91}"/>
                </a:ext>
              </a:extLst>
            </p:cNvPr>
            <p:cNvPicPr>
              <a:picLocks noChangeAspect="1"/>
            </p:cNvPicPr>
            <p:nvPr/>
          </p:nvPicPr>
          <p:blipFill>
            <a:blip>
              <a:extLst>
                <a:ext uri="{96DAC541-7B7A-43D3-8B79-37D633B846F1}">
                  <asvg:svgBlip xmlns:asvg="http://schemas.microsoft.com/office/drawing/2016/SVG/main" r:embed="rId2"/>
                </a:ext>
              </a:extLst>
            </a:blip>
            <a:stretch>
              <a:fillRect/>
            </a:stretch>
          </p:blipFill>
          <p:spPr>
            <a:xfrm>
              <a:off x="1668695" y="2161398"/>
              <a:ext cx="585866" cy="585866"/>
            </a:xfrm>
            <a:prstGeom prst="rect">
              <a:avLst/>
            </a:prstGeom>
          </p:spPr>
        </p:pic>
      </p:grpSp>
      <p:sp>
        <p:nvSpPr>
          <p:cNvPr id="12" name="Lorem ipsum dolor sit amet, consectetur adipiscing elit, sed do eiusmod tempor incididunt ut labore et dolore magna aliqua. Ut enim ad minim veniam, quis nostrud exercitation ullamco laboris nisi ut aliquip ex ea commodo consequat. Duis aute irure dolor ">
            <a:extLst>
              <a:ext uri="{FF2B5EF4-FFF2-40B4-BE49-F238E27FC236}">
                <a16:creationId xmlns:a16="http://schemas.microsoft.com/office/drawing/2014/main" id="{03342351-E422-C491-1CD9-7E102AC7E32C}"/>
              </a:ext>
            </a:extLst>
          </p:cNvPr>
          <p:cNvSpPr txBox="1"/>
          <p:nvPr/>
        </p:nvSpPr>
        <p:spPr>
          <a:xfrm>
            <a:off x="6960884" y="1482462"/>
            <a:ext cx="1239464" cy="687945"/>
          </a:xfrm>
          <a:prstGeom prst="rect">
            <a:avLst/>
          </a:prstGeom>
          <a:ln w="12700">
            <a:miter lim="400000"/>
          </a:ln>
          <a:extLst>
            <a:ext uri="{C572A759-6A51-4108-AA02-DFA0A04FC94B}">
              <ma14:wrappingTextBoxFlag xmlns:m="http://schemas.openxmlformats.org/officeDocument/2006/math" xmlns:a14="http://schemas.microsoft.com/office/drawing/2010/main" xmlns:ma14="http://schemas.microsoft.com/office/mac/drawingml/2011/main" xmlns="" val="1"/>
            </a:ext>
          </a:extLst>
        </p:spPr>
        <p:txBody>
          <a:bodyPr wrap="square" lIns="19050" tIns="19050" rIns="19050" bIns="19050">
            <a:spAutoFit/>
          </a:bodyPr>
          <a:lstStyle>
            <a:lvl1pPr>
              <a:lnSpc>
                <a:spcPct val="120000"/>
              </a:lnSpc>
              <a:defRPr sz="2500">
                <a:solidFill>
                  <a:srgbClr val="808080"/>
                </a:solidFill>
                <a:latin typeface="Arial"/>
                <a:ea typeface="Arial"/>
                <a:cs typeface="Arial"/>
                <a:sym typeface="Arial"/>
              </a:defRPr>
            </a:lvl1pPr>
          </a:lstStyle>
          <a:p>
            <a:r>
              <a:rPr lang="en-US" sz="900" dirty="0">
                <a:solidFill>
                  <a:srgbClr val="80807F"/>
                </a:solidFill>
              </a:rPr>
              <a:t>Every word should have value. Always ask yourself: how can I say this more directly?</a:t>
            </a:r>
            <a:endParaRPr lang="pt-BR" sz="900" dirty="0">
              <a:solidFill>
                <a:srgbClr val="80807F"/>
              </a:solidFill>
            </a:endParaRPr>
          </a:p>
        </p:txBody>
      </p:sp>
      <p:sp>
        <p:nvSpPr>
          <p:cNvPr id="13" name="maps graphic">
            <a:extLst>
              <a:ext uri="{FF2B5EF4-FFF2-40B4-BE49-F238E27FC236}">
                <a16:creationId xmlns:a16="http://schemas.microsoft.com/office/drawing/2014/main" id="{B35A7456-A519-019C-E0F3-FAB8B739EE6D}"/>
              </a:ext>
            </a:extLst>
          </p:cNvPr>
          <p:cNvSpPr txBox="1"/>
          <p:nvPr/>
        </p:nvSpPr>
        <p:spPr>
          <a:xfrm>
            <a:off x="6960884" y="804987"/>
            <a:ext cx="1467677" cy="426271"/>
          </a:xfrm>
          <a:prstGeom prst="rect">
            <a:avLst/>
          </a:prstGeom>
          <a:ln w="12700">
            <a:miter lim="400000"/>
          </a:ln>
          <a:extLst>
            <a:ext uri="{C572A759-6A51-4108-AA02-DFA0A04FC94B}">
              <ma14:wrappingTextBoxFlag xmlns:m="http://schemas.openxmlformats.org/officeDocument/2006/math" xmlns:a14="http://schemas.microsoft.com/office/drawing/2010/main" xmlns:ma14="http://schemas.microsoft.com/office/mac/drawingml/2011/main" xmlns="" val="1"/>
            </a:ext>
          </a:extLst>
        </p:spPr>
        <p:txBody>
          <a:bodyPr wrap="square" lIns="19050" tIns="19050" rIns="19050" bIns="19050">
            <a:spAutoFit/>
          </a:bodyPr>
          <a:lstStyle>
            <a:defPPr marL="0" marR="0" indent="0" algn="l" defTabSz="342900" rtl="0" fontAlgn="auto" latinLnBrk="1" hangingPunct="0">
              <a:lnSpc>
                <a:spcPct val="100000"/>
              </a:lnSpc>
              <a:spcBef>
                <a:spcPts val="0"/>
              </a:spcBef>
              <a:spcAft>
                <a:spcPts val="0"/>
              </a:spcAft>
              <a:buClrTx/>
              <a:buSzTx/>
              <a:buFontTx/>
              <a:buNone/>
              <a:tabLst/>
              <a:defRPr kumimoji="0" sz="675" b="0" i="0" u="none" strike="noStrike" cap="none" spc="0" normalizeH="0" baseline="0">
                <a:ln>
                  <a:noFill/>
                </a:ln>
                <a:solidFill>
                  <a:srgbClr val="000000"/>
                </a:solidFill>
                <a:effectLst/>
                <a:uFillTx/>
              </a:defRPr>
            </a:defPPr>
            <a:lvl1pPr>
              <a:defRPr sz="1200" b="1" cap="all">
                <a:solidFill>
                  <a:srgbClr val="100690"/>
                </a:solidFill>
                <a:latin typeface="Arial Narrow"/>
                <a:ea typeface="Arial Narrow"/>
                <a:cs typeface="Arial Narrow"/>
              </a:defRPr>
            </a:lvl1pPr>
          </a:lstStyle>
          <a:p>
            <a:r>
              <a:rPr lang="pt-BR" sz="1400" dirty="0">
                <a:sym typeface="Arial Narrow"/>
              </a:rPr>
              <a:t>3. </a:t>
            </a:r>
            <a:r>
              <a:rPr lang="en-US" sz="1400" dirty="0">
                <a:sym typeface="Arial Narrow"/>
              </a:rPr>
              <a:t>Write less to say more</a:t>
            </a:r>
            <a:endParaRPr lang="pt-BR" sz="1400" dirty="0">
              <a:sym typeface="Arial Narrow"/>
            </a:endParaRPr>
          </a:p>
        </p:txBody>
      </p:sp>
      <p:grpSp>
        <p:nvGrpSpPr>
          <p:cNvPr id="25" name="Agrupar 24">
            <a:extLst>
              <a:ext uri="{FF2B5EF4-FFF2-40B4-BE49-F238E27FC236}">
                <a16:creationId xmlns:a16="http://schemas.microsoft.com/office/drawing/2014/main" id="{C1101D19-8F2E-1719-4C59-89C0E175BB2C}"/>
              </a:ext>
            </a:extLst>
          </p:cNvPr>
          <p:cNvGrpSpPr/>
          <p:nvPr/>
        </p:nvGrpSpPr>
        <p:grpSpPr>
          <a:xfrm>
            <a:off x="6126933" y="711752"/>
            <a:ext cx="643642" cy="643642"/>
            <a:chOff x="3155764" y="1339391"/>
            <a:chExt cx="804553" cy="804553"/>
          </a:xfrm>
        </p:grpSpPr>
        <p:sp>
          <p:nvSpPr>
            <p:cNvPr id="18" name="Elipse 17">
              <a:extLst>
                <a:ext uri="{FF2B5EF4-FFF2-40B4-BE49-F238E27FC236}">
                  <a16:creationId xmlns:a16="http://schemas.microsoft.com/office/drawing/2014/main" id="{1578F92D-43E3-9EA6-1B1C-6A0C287F36BE}"/>
                </a:ext>
              </a:extLst>
            </p:cNvPr>
            <p:cNvSpPr/>
            <p:nvPr/>
          </p:nvSpPr>
          <p:spPr>
            <a:xfrm>
              <a:off x="3155764" y="1339391"/>
              <a:ext cx="804553" cy="804553"/>
            </a:xfrm>
            <a:prstGeom prst="ellipse">
              <a:avLst/>
            </a:prstGeom>
            <a:solidFill>
              <a:srgbClr val="7E90AB"/>
            </a:solidFill>
            <a:ln w="12700" cap="flat">
              <a:noFill/>
              <a:miter lim="400000"/>
            </a:ln>
            <a:effectLst/>
            <a:sp3d/>
          </p:spPr>
          <p:style>
            <a:lnRef idx="0">
              <a:scrgbClr r="0" g="0" b="0"/>
            </a:lnRef>
            <a:fillRef idx="0">
              <a:scrgbClr r="0" g="0" b="0"/>
            </a:fillRef>
            <a:effectRef idx="0">
              <a:scrgbClr r="0" g="0" b="0"/>
            </a:effectRef>
            <a:fontRef idx="none"/>
          </p:style>
          <p:txBody>
            <a:bodyPr rot="0" spcFirstLastPara="1" vertOverflow="overflow" horzOverflow="overflow" vert="horz" wrap="square" lIns="50800" tIns="50800" rIns="50800" bIns="50800" numCol="1" spcCol="38100" rtlCol="0" anchor="ctr">
              <a:spAutoFit/>
            </a:bodyPr>
            <a:lstStyle/>
            <a:p>
              <a:pPr marL="0" marR="0" indent="0" algn="ctr" defTabSz="825500" rtl="0" fontAlgn="auto" latinLnBrk="0" hangingPunct="0">
                <a:lnSpc>
                  <a:spcPct val="100000"/>
                </a:lnSpc>
                <a:spcBef>
                  <a:spcPts val="0"/>
                </a:spcBef>
                <a:spcAft>
                  <a:spcPts val="0"/>
                </a:spcAft>
                <a:buClrTx/>
                <a:buSzTx/>
                <a:buFontTx/>
                <a:buNone/>
                <a:tabLst/>
              </a:pPr>
              <a:endParaRPr kumimoji="0" lang="pt-BR" sz="3200" b="0" i="0" u="none" strike="noStrike" cap="none" spc="0" normalizeH="0" baseline="0">
                <a:ln>
                  <a:noFill/>
                </a:ln>
                <a:solidFill>
                  <a:srgbClr val="FFFFFF"/>
                </a:solidFill>
                <a:effectLst/>
                <a:uFillTx/>
                <a:latin typeface="Helvetica Neue Medium"/>
                <a:ea typeface="Helvetica Neue Medium"/>
                <a:cs typeface="Helvetica Neue Medium"/>
                <a:sym typeface="Helvetica Neue Medium"/>
              </a:endParaRPr>
            </a:p>
          </p:txBody>
        </p:sp>
        <p:pic>
          <p:nvPicPr>
            <p:cNvPr id="24" name="Gráfico 23">
              <a:extLst>
                <a:ext uri="{FF2B5EF4-FFF2-40B4-BE49-F238E27FC236}">
                  <a16:creationId xmlns:a16="http://schemas.microsoft.com/office/drawing/2014/main" id="{0B254ECE-D6F8-9D1C-DB89-CD224DC30915}"/>
                </a:ext>
              </a:extLst>
            </p:cNvPr>
            <p:cNvPicPr>
              <a:picLocks noChangeAspect="1"/>
            </p:cNvPicPr>
            <p:nvPr/>
          </p:nvPicPr>
          <p:blipFill>
            <a:blip>
              <a:extLst>
                <a:ext uri="{96DAC541-7B7A-43D3-8B79-37D633B846F1}">
                  <asvg:svgBlip xmlns:asvg="http://schemas.microsoft.com/office/drawing/2016/SVG/main" r:embed="rId3"/>
                </a:ext>
              </a:extLst>
            </a:blip>
            <a:stretch>
              <a:fillRect/>
            </a:stretch>
          </p:blipFill>
          <p:spPr>
            <a:xfrm>
              <a:off x="3349442" y="1568070"/>
              <a:ext cx="403837" cy="403837"/>
            </a:xfrm>
            <a:prstGeom prst="rect">
              <a:avLst/>
            </a:prstGeom>
          </p:spPr>
        </p:pic>
      </p:grpSp>
      <p:sp>
        <p:nvSpPr>
          <p:cNvPr id="26" name="Lorem ipsum dolor sit amet, consectetur adipiscing elit, sed do eiusmod tempor incididunt ut labore et dolore magna aliqua. Ut enim ad minim veniam, quis nostrud exercitation ullamco laboris nisi ut aliquip ex ea commodo consequat. Duis aute irure dolor ">
            <a:extLst>
              <a:ext uri="{FF2B5EF4-FFF2-40B4-BE49-F238E27FC236}">
                <a16:creationId xmlns:a16="http://schemas.microsoft.com/office/drawing/2014/main" id="{FC93FF96-3119-0C0F-7986-217CB463F569}"/>
              </a:ext>
            </a:extLst>
          </p:cNvPr>
          <p:cNvSpPr txBox="1"/>
          <p:nvPr/>
        </p:nvSpPr>
        <p:spPr>
          <a:xfrm>
            <a:off x="2490860" y="3681261"/>
            <a:ext cx="1549523" cy="854145"/>
          </a:xfrm>
          <a:prstGeom prst="rect">
            <a:avLst/>
          </a:prstGeom>
          <a:ln w="12700">
            <a:miter lim="400000"/>
          </a:ln>
          <a:extLst>
            <a:ext uri="{C572A759-6A51-4108-AA02-DFA0A04FC94B}">
              <ma14:wrappingTextBoxFlag xmlns:m="http://schemas.openxmlformats.org/officeDocument/2006/math" xmlns:a14="http://schemas.microsoft.com/office/drawing/2010/main" xmlns:ma14="http://schemas.microsoft.com/office/mac/drawingml/2011/main" xmlns="" val="1"/>
            </a:ext>
          </a:extLst>
        </p:spPr>
        <p:txBody>
          <a:bodyPr wrap="square" lIns="19050" tIns="19050" rIns="19050" bIns="19050">
            <a:spAutoFit/>
          </a:bodyPr>
          <a:lstStyle>
            <a:lvl1pPr>
              <a:lnSpc>
                <a:spcPct val="120000"/>
              </a:lnSpc>
              <a:defRPr sz="2500">
                <a:solidFill>
                  <a:srgbClr val="808080"/>
                </a:solidFill>
                <a:latin typeface="Arial"/>
                <a:ea typeface="Arial"/>
                <a:cs typeface="Arial"/>
                <a:sym typeface="Arial"/>
              </a:defRPr>
            </a:lvl1pPr>
          </a:lstStyle>
          <a:p>
            <a:r>
              <a:rPr lang="en-US" sz="900" dirty="0">
                <a:solidFill>
                  <a:srgbClr val="80807F"/>
                </a:solidFill>
              </a:rPr>
              <a:t>Prefer short sentences, use bullets and keywords to guide the audience. Use the speaker notes to include your script.</a:t>
            </a:r>
            <a:endParaRPr lang="pt-BR" sz="900" dirty="0">
              <a:solidFill>
                <a:srgbClr val="80807F"/>
              </a:solidFill>
            </a:endParaRPr>
          </a:p>
        </p:txBody>
      </p:sp>
      <p:sp>
        <p:nvSpPr>
          <p:cNvPr id="27" name="maps graphic">
            <a:extLst>
              <a:ext uri="{FF2B5EF4-FFF2-40B4-BE49-F238E27FC236}">
                <a16:creationId xmlns:a16="http://schemas.microsoft.com/office/drawing/2014/main" id="{DA0A36F8-B230-73DB-2BBD-A5385324C882}"/>
              </a:ext>
            </a:extLst>
          </p:cNvPr>
          <p:cNvSpPr txBox="1"/>
          <p:nvPr/>
        </p:nvSpPr>
        <p:spPr>
          <a:xfrm>
            <a:off x="2490859" y="3027223"/>
            <a:ext cx="1719761" cy="620170"/>
          </a:xfrm>
          <a:prstGeom prst="rect">
            <a:avLst/>
          </a:prstGeom>
          <a:ln w="12700">
            <a:miter lim="400000"/>
          </a:ln>
          <a:extLst>
            <a:ext uri="{C572A759-6A51-4108-AA02-DFA0A04FC94B}">
              <ma14:wrappingTextBoxFlag xmlns:m="http://schemas.openxmlformats.org/officeDocument/2006/math" xmlns:a14="http://schemas.microsoft.com/office/drawing/2010/main" xmlns:ma14="http://schemas.microsoft.com/office/mac/drawingml/2011/main" xmlns="" val="1"/>
            </a:ext>
          </a:extLst>
        </p:spPr>
        <p:txBody>
          <a:bodyPr wrap="square" lIns="19050" tIns="19050" rIns="19050" bIns="19050">
            <a:spAutoFit/>
          </a:bodyPr>
          <a:lstStyle>
            <a:defPPr marL="0" marR="0" indent="0" algn="l" defTabSz="342900" rtl="0" fontAlgn="auto" latinLnBrk="1" hangingPunct="0">
              <a:lnSpc>
                <a:spcPct val="100000"/>
              </a:lnSpc>
              <a:spcBef>
                <a:spcPts val="0"/>
              </a:spcBef>
              <a:spcAft>
                <a:spcPts val="0"/>
              </a:spcAft>
              <a:buClrTx/>
              <a:buSzTx/>
              <a:buFontTx/>
              <a:buNone/>
              <a:tabLst/>
              <a:defRPr kumimoji="0" sz="675" b="0" i="0" u="none" strike="noStrike" cap="none" spc="0" normalizeH="0" baseline="0">
                <a:ln>
                  <a:noFill/>
                </a:ln>
                <a:solidFill>
                  <a:srgbClr val="000000"/>
                </a:solidFill>
                <a:effectLst/>
                <a:uFillTx/>
              </a:defRPr>
            </a:defPPr>
            <a:lvl1pPr>
              <a:defRPr sz="1200" b="1" cap="all">
                <a:solidFill>
                  <a:srgbClr val="100690"/>
                </a:solidFill>
                <a:latin typeface="Arial Narrow"/>
                <a:ea typeface="Arial Narrow"/>
                <a:cs typeface="Arial Narrow"/>
              </a:defRPr>
            </a:lvl1pPr>
          </a:lstStyle>
          <a:p>
            <a:r>
              <a:rPr lang="pt-BR" sz="1400" dirty="0">
                <a:sym typeface="Arial Narrow"/>
              </a:rPr>
              <a:t>4. </a:t>
            </a:r>
            <a:r>
              <a:rPr lang="en-US" sz="1400" dirty="0">
                <a:sym typeface="Arial Narrow"/>
              </a:rPr>
              <a:t>Slides are visual support, not a reading script.</a:t>
            </a:r>
            <a:endParaRPr lang="pt-BR" sz="1400" dirty="0">
              <a:sym typeface="Arial Narrow"/>
            </a:endParaRPr>
          </a:p>
        </p:txBody>
      </p:sp>
      <p:grpSp>
        <p:nvGrpSpPr>
          <p:cNvPr id="32" name="Agrupar 31">
            <a:extLst>
              <a:ext uri="{FF2B5EF4-FFF2-40B4-BE49-F238E27FC236}">
                <a16:creationId xmlns:a16="http://schemas.microsoft.com/office/drawing/2014/main" id="{FF9BC8B0-5BAB-5ACF-70AA-1BCCCAFCC6E8}"/>
              </a:ext>
            </a:extLst>
          </p:cNvPr>
          <p:cNvGrpSpPr/>
          <p:nvPr/>
        </p:nvGrpSpPr>
        <p:grpSpPr>
          <a:xfrm>
            <a:off x="1632234" y="2936172"/>
            <a:ext cx="643642" cy="643642"/>
            <a:chOff x="5145877" y="1339391"/>
            <a:chExt cx="804553" cy="804553"/>
          </a:xfrm>
        </p:grpSpPr>
        <p:sp>
          <p:nvSpPr>
            <p:cNvPr id="29" name="Elipse 28">
              <a:extLst>
                <a:ext uri="{FF2B5EF4-FFF2-40B4-BE49-F238E27FC236}">
                  <a16:creationId xmlns:a16="http://schemas.microsoft.com/office/drawing/2014/main" id="{DB102C75-D49D-1A05-DB0F-F24C58950497}"/>
                </a:ext>
              </a:extLst>
            </p:cNvPr>
            <p:cNvSpPr/>
            <p:nvPr/>
          </p:nvSpPr>
          <p:spPr>
            <a:xfrm>
              <a:off x="5145877" y="1339391"/>
              <a:ext cx="804553" cy="804553"/>
            </a:xfrm>
            <a:prstGeom prst="ellipse">
              <a:avLst/>
            </a:prstGeom>
            <a:solidFill>
              <a:srgbClr val="7E90AB"/>
            </a:solidFill>
            <a:ln w="12700" cap="flat">
              <a:noFill/>
              <a:miter lim="400000"/>
            </a:ln>
            <a:effectLst/>
            <a:sp3d/>
          </p:spPr>
          <p:style>
            <a:lnRef idx="0">
              <a:scrgbClr r="0" g="0" b="0"/>
            </a:lnRef>
            <a:fillRef idx="0">
              <a:scrgbClr r="0" g="0" b="0"/>
            </a:fillRef>
            <a:effectRef idx="0">
              <a:scrgbClr r="0" g="0" b="0"/>
            </a:effectRef>
            <a:fontRef idx="none"/>
          </p:style>
          <p:txBody>
            <a:bodyPr rot="0" spcFirstLastPara="1" vertOverflow="overflow" horzOverflow="overflow" vert="horz" wrap="square" lIns="50800" tIns="50800" rIns="50800" bIns="50800" numCol="1" spcCol="38100" rtlCol="0" anchor="ctr">
              <a:spAutoFit/>
            </a:bodyPr>
            <a:lstStyle/>
            <a:p>
              <a:pPr marL="0" marR="0" indent="0" algn="ctr" defTabSz="825500" rtl="0" fontAlgn="auto" latinLnBrk="0" hangingPunct="0">
                <a:lnSpc>
                  <a:spcPct val="100000"/>
                </a:lnSpc>
                <a:spcBef>
                  <a:spcPts val="0"/>
                </a:spcBef>
                <a:spcAft>
                  <a:spcPts val="0"/>
                </a:spcAft>
                <a:buClrTx/>
                <a:buSzTx/>
                <a:buFontTx/>
                <a:buNone/>
                <a:tabLst/>
              </a:pPr>
              <a:endParaRPr kumimoji="0" lang="pt-BR" sz="3200" b="0" i="0" u="none" strike="noStrike" cap="none" spc="0" normalizeH="0" baseline="0">
                <a:ln>
                  <a:noFill/>
                </a:ln>
                <a:solidFill>
                  <a:srgbClr val="FFFFFF"/>
                </a:solidFill>
                <a:effectLst/>
                <a:uFillTx/>
                <a:latin typeface="Helvetica Neue Medium"/>
                <a:ea typeface="Helvetica Neue Medium"/>
                <a:cs typeface="Helvetica Neue Medium"/>
                <a:sym typeface="Helvetica Neue Medium"/>
              </a:endParaRPr>
            </a:p>
          </p:txBody>
        </p:sp>
        <p:pic>
          <p:nvPicPr>
            <p:cNvPr id="31" name="Gráfico 30">
              <a:extLst>
                <a:ext uri="{FF2B5EF4-FFF2-40B4-BE49-F238E27FC236}">
                  <a16:creationId xmlns:a16="http://schemas.microsoft.com/office/drawing/2014/main" id="{36E993F3-5826-41EE-2CD0-50EFEFC0B545}"/>
                </a:ext>
              </a:extLst>
            </p:cNvPr>
            <p:cNvPicPr>
              <a:picLocks noChangeAspect="1"/>
            </p:cNvPicPr>
            <p:nvPr/>
          </p:nvPicPr>
          <p:blipFill>
            <a:blip>
              <a:extLst>
                <a:ext uri="{96DAC541-7B7A-43D3-8B79-37D633B846F1}">
                  <asvg:svgBlip xmlns:asvg="http://schemas.microsoft.com/office/drawing/2016/SVG/main" r:embed="rId4"/>
                </a:ext>
              </a:extLst>
            </a:blip>
            <a:stretch>
              <a:fillRect/>
            </a:stretch>
          </p:blipFill>
          <p:spPr>
            <a:xfrm>
              <a:off x="5393489" y="1537074"/>
              <a:ext cx="398337" cy="398337"/>
            </a:xfrm>
            <a:prstGeom prst="rect">
              <a:avLst/>
            </a:prstGeom>
          </p:spPr>
        </p:pic>
      </p:grpSp>
      <p:sp>
        <p:nvSpPr>
          <p:cNvPr id="34" name="Lorem ipsum dolor sit amet, consectetur adipiscing elit, sed do eiusmod tempor incididunt ut labore et dolore magna aliqua. Ut enim ad minim veniam, quis nostrud exercitation ullamco laboris nisi ut aliquip ex ea commodo consequat. Duis aute irure dolor ">
            <a:extLst>
              <a:ext uri="{FF2B5EF4-FFF2-40B4-BE49-F238E27FC236}">
                <a16:creationId xmlns:a16="http://schemas.microsoft.com/office/drawing/2014/main" id="{E65A941B-4F78-4F39-0BA2-A6ACB0DABDD7}"/>
              </a:ext>
            </a:extLst>
          </p:cNvPr>
          <p:cNvSpPr txBox="1"/>
          <p:nvPr/>
        </p:nvSpPr>
        <p:spPr>
          <a:xfrm>
            <a:off x="5673772" y="3681261"/>
            <a:ext cx="1981963" cy="687945"/>
          </a:xfrm>
          <a:prstGeom prst="rect">
            <a:avLst/>
          </a:prstGeom>
          <a:ln w="12700">
            <a:miter lim="400000"/>
          </a:ln>
          <a:extLst>
            <a:ext uri="{C572A759-6A51-4108-AA02-DFA0A04FC94B}">
              <ma14:wrappingTextBoxFlag xmlns:m="http://schemas.openxmlformats.org/officeDocument/2006/math" xmlns:a14="http://schemas.microsoft.com/office/drawing/2010/main" xmlns:ma14="http://schemas.microsoft.com/office/mac/drawingml/2011/main" xmlns="" val="1"/>
            </a:ext>
          </a:extLst>
        </p:spPr>
        <p:txBody>
          <a:bodyPr wrap="square" lIns="19050" tIns="19050" rIns="19050" bIns="19050">
            <a:spAutoFit/>
          </a:bodyPr>
          <a:lstStyle>
            <a:lvl1pPr>
              <a:lnSpc>
                <a:spcPct val="120000"/>
              </a:lnSpc>
              <a:defRPr sz="2500">
                <a:solidFill>
                  <a:srgbClr val="808080"/>
                </a:solidFill>
                <a:latin typeface="Arial"/>
                <a:ea typeface="Arial"/>
                <a:cs typeface="Arial"/>
                <a:sym typeface="Arial"/>
              </a:defRPr>
            </a:lvl1pPr>
          </a:lstStyle>
          <a:p>
            <a:r>
              <a:rPr lang="en-US" sz="900" dirty="0">
                <a:solidFill>
                  <a:srgbClr val="80807F"/>
                </a:solidFill>
              </a:rPr>
              <a:t>Present one piece of information at a time. This improves understanding, keeps the focus, and maintains the pace of the presentation.</a:t>
            </a:r>
            <a:endParaRPr lang="pt-BR" sz="900" dirty="0">
              <a:solidFill>
                <a:srgbClr val="80807F"/>
              </a:solidFill>
            </a:endParaRPr>
          </a:p>
        </p:txBody>
      </p:sp>
      <p:sp>
        <p:nvSpPr>
          <p:cNvPr id="35" name="maps graphic">
            <a:extLst>
              <a:ext uri="{FF2B5EF4-FFF2-40B4-BE49-F238E27FC236}">
                <a16:creationId xmlns:a16="http://schemas.microsoft.com/office/drawing/2014/main" id="{9D3CFD11-6B0E-82DA-5F76-2E46E7E7242F}"/>
              </a:ext>
            </a:extLst>
          </p:cNvPr>
          <p:cNvSpPr txBox="1"/>
          <p:nvPr/>
        </p:nvSpPr>
        <p:spPr>
          <a:xfrm>
            <a:off x="5673772" y="3036996"/>
            <a:ext cx="1148036" cy="426271"/>
          </a:xfrm>
          <a:prstGeom prst="rect">
            <a:avLst/>
          </a:prstGeom>
          <a:ln w="12700">
            <a:miter lim="400000"/>
          </a:ln>
          <a:extLst>
            <a:ext uri="{C572A759-6A51-4108-AA02-DFA0A04FC94B}">
              <ma14:wrappingTextBoxFlag xmlns:m="http://schemas.openxmlformats.org/officeDocument/2006/math" xmlns:a14="http://schemas.microsoft.com/office/drawing/2010/main" xmlns:ma14="http://schemas.microsoft.com/office/mac/drawingml/2011/main" xmlns="" val="1"/>
            </a:ext>
          </a:extLst>
        </p:spPr>
        <p:txBody>
          <a:bodyPr wrap="square" lIns="19050" tIns="19050" rIns="19050" bIns="19050">
            <a:spAutoFit/>
          </a:bodyPr>
          <a:lstStyle>
            <a:defPPr marL="0" marR="0" indent="0" algn="l" defTabSz="342900" rtl="0" fontAlgn="auto" latinLnBrk="1" hangingPunct="0">
              <a:lnSpc>
                <a:spcPct val="100000"/>
              </a:lnSpc>
              <a:spcBef>
                <a:spcPts val="0"/>
              </a:spcBef>
              <a:spcAft>
                <a:spcPts val="0"/>
              </a:spcAft>
              <a:buClrTx/>
              <a:buSzTx/>
              <a:buFontTx/>
              <a:buNone/>
              <a:tabLst/>
              <a:defRPr kumimoji="0" sz="675" b="0" i="0" u="none" strike="noStrike" cap="none" spc="0" normalizeH="0" baseline="0">
                <a:ln>
                  <a:noFill/>
                </a:ln>
                <a:solidFill>
                  <a:srgbClr val="000000"/>
                </a:solidFill>
                <a:effectLst/>
                <a:uFillTx/>
              </a:defRPr>
            </a:defPPr>
            <a:lvl1pPr>
              <a:defRPr sz="1200" b="1" cap="all">
                <a:solidFill>
                  <a:srgbClr val="100690"/>
                </a:solidFill>
                <a:latin typeface="Arial Narrow"/>
                <a:ea typeface="Arial Narrow"/>
                <a:cs typeface="Arial Narrow"/>
              </a:defRPr>
            </a:lvl1pPr>
          </a:lstStyle>
          <a:p>
            <a:r>
              <a:rPr lang="pt-BR" sz="1400" dirty="0">
                <a:sym typeface="Arial Narrow"/>
              </a:rPr>
              <a:t>5. </a:t>
            </a:r>
            <a:r>
              <a:rPr lang="pt-BR" sz="1400" dirty="0" err="1">
                <a:sym typeface="Arial Narrow"/>
              </a:rPr>
              <a:t>One</a:t>
            </a:r>
            <a:r>
              <a:rPr lang="pt-BR" sz="1400" dirty="0">
                <a:sym typeface="Arial Narrow"/>
              </a:rPr>
              <a:t> </a:t>
            </a:r>
            <a:r>
              <a:rPr lang="pt-BR" sz="1400" dirty="0" err="1">
                <a:sym typeface="Arial Narrow"/>
              </a:rPr>
              <a:t>idea</a:t>
            </a:r>
            <a:r>
              <a:rPr lang="pt-BR" sz="1400" dirty="0">
                <a:sym typeface="Arial Narrow"/>
              </a:rPr>
              <a:t> per slide</a:t>
            </a:r>
          </a:p>
        </p:txBody>
      </p:sp>
      <p:grpSp>
        <p:nvGrpSpPr>
          <p:cNvPr id="40" name="Agrupar 39">
            <a:extLst>
              <a:ext uri="{FF2B5EF4-FFF2-40B4-BE49-F238E27FC236}">
                <a16:creationId xmlns:a16="http://schemas.microsoft.com/office/drawing/2014/main" id="{7F55839E-E2B7-4074-3478-794895714100}"/>
              </a:ext>
            </a:extLst>
          </p:cNvPr>
          <p:cNvGrpSpPr/>
          <p:nvPr/>
        </p:nvGrpSpPr>
        <p:grpSpPr>
          <a:xfrm>
            <a:off x="4890337" y="2936172"/>
            <a:ext cx="643642" cy="643642"/>
            <a:chOff x="6897059" y="1339391"/>
            <a:chExt cx="804553" cy="804553"/>
          </a:xfrm>
        </p:grpSpPr>
        <p:sp>
          <p:nvSpPr>
            <p:cNvPr id="37" name="Elipse 36">
              <a:extLst>
                <a:ext uri="{FF2B5EF4-FFF2-40B4-BE49-F238E27FC236}">
                  <a16:creationId xmlns:a16="http://schemas.microsoft.com/office/drawing/2014/main" id="{1D2171BC-9AD3-C094-D4C7-9F74DD9C5BD1}"/>
                </a:ext>
              </a:extLst>
            </p:cNvPr>
            <p:cNvSpPr/>
            <p:nvPr/>
          </p:nvSpPr>
          <p:spPr>
            <a:xfrm>
              <a:off x="6897059" y="1339391"/>
              <a:ext cx="804553" cy="804553"/>
            </a:xfrm>
            <a:prstGeom prst="ellipse">
              <a:avLst/>
            </a:prstGeom>
            <a:solidFill>
              <a:srgbClr val="7E90AB"/>
            </a:solidFill>
            <a:ln w="12700" cap="flat">
              <a:noFill/>
              <a:miter lim="400000"/>
            </a:ln>
            <a:effectLst/>
            <a:sp3d/>
          </p:spPr>
          <p:style>
            <a:lnRef idx="0">
              <a:scrgbClr r="0" g="0" b="0"/>
            </a:lnRef>
            <a:fillRef idx="0">
              <a:scrgbClr r="0" g="0" b="0"/>
            </a:fillRef>
            <a:effectRef idx="0">
              <a:scrgbClr r="0" g="0" b="0"/>
            </a:effectRef>
            <a:fontRef idx="none"/>
          </p:style>
          <p:txBody>
            <a:bodyPr rot="0" spcFirstLastPara="1" vertOverflow="overflow" horzOverflow="overflow" vert="horz" wrap="square" lIns="50800" tIns="50800" rIns="50800" bIns="50800" numCol="1" spcCol="38100" rtlCol="0" anchor="ctr">
              <a:spAutoFit/>
            </a:bodyPr>
            <a:lstStyle/>
            <a:p>
              <a:pPr marL="0" marR="0" indent="0" algn="ctr" defTabSz="825500" rtl="0" fontAlgn="auto" latinLnBrk="0" hangingPunct="0">
                <a:lnSpc>
                  <a:spcPct val="100000"/>
                </a:lnSpc>
                <a:spcBef>
                  <a:spcPts val="0"/>
                </a:spcBef>
                <a:spcAft>
                  <a:spcPts val="0"/>
                </a:spcAft>
                <a:buClrTx/>
                <a:buSzTx/>
                <a:buFontTx/>
                <a:buNone/>
                <a:tabLst/>
              </a:pPr>
              <a:endParaRPr kumimoji="0" lang="pt-BR" sz="3200" b="0" i="0" u="none" strike="noStrike" cap="none" spc="0" normalizeH="0" baseline="0">
                <a:ln>
                  <a:noFill/>
                </a:ln>
                <a:solidFill>
                  <a:srgbClr val="FFFFFF"/>
                </a:solidFill>
                <a:effectLst/>
                <a:uFillTx/>
                <a:latin typeface="Helvetica Neue Medium"/>
                <a:ea typeface="Helvetica Neue Medium"/>
                <a:cs typeface="Helvetica Neue Medium"/>
                <a:sym typeface="Helvetica Neue Medium"/>
              </a:endParaRPr>
            </a:p>
          </p:txBody>
        </p:sp>
        <p:pic>
          <p:nvPicPr>
            <p:cNvPr id="39" name="Gráfico 38">
              <a:extLst>
                <a:ext uri="{FF2B5EF4-FFF2-40B4-BE49-F238E27FC236}">
                  <a16:creationId xmlns:a16="http://schemas.microsoft.com/office/drawing/2014/main" id="{86F26148-3C6E-3709-5989-9015F65807DD}"/>
                </a:ext>
              </a:extLst>
            </p:cNvPr>
            <p:cNvPicPr>
              <a:picLocks noChangeAspect="1"/>
            </p:cNvPicPr>
            <p:nvPr/>
          </p:nvPicPr>
          <p:blipFill>
            <a:blip>
              <a:extLst>
                <a:ext uri="{96DAC541-7B7A-43D3-8B79-37D633B846F1}">
                  <asvg:svgBlip xmlns:asvg="http://schemas.microsoft.com/office/drawing/2016/SVG/main" r:embed="rId5"/>
                </a:ext>
              </a:extLst>
            </a:blip>
            <a:stretch>
              <a:fillRect/>
            </a:stretch>
          </p:blipFill>
          <p:spPr>
            <a:xfrm>
              <a:off x="7057949" y="1538290"/>
              <a:ext cx="472447" cy="472447"/>
            </a:xfrm>
            <a:prstGeom prst="rect">
              <a:avLst/>
            </a:prstGeom>
          </p:spPr>
        </p:pic>
      </p:grpSp>
      <p:sp>
        <p:nvSpPr>
          <p:cNvPr id="8" name="Lorem ipsum dolor sit amet, consectetur adipiscing elit, sed do eiusmod tempor incididunt ut labore et dolore magna aliqua. Ut enim ad minim veniam, quis nostrud exercitation ullamco laboris nisi ut aliquip ex ea commodo consequat. Duis aute irure dolor ">
            <a:extLst>
              <a:ext uri="{FF2B5EF4-FFF2-40B4-BE49-F238E27FC236}">
                <a16:creationId xmlns:a16="http://schemas.microsoft.com/office/drawing/2014/main" id="{56F00AFB-3AE6-0476-9260-4DA052AD767B}"/>
              </a:ext>
            </a:extLst>
          </p:cNvPr>
          <p:cNvSpPr txBox="1"/>
          <p:nvPr/>
        </p:nvSpPr>
        <p:spPr>
          <a:xfrm>
            <a:off x="4143746" y="1440216"/>
            <a:ext cx="1650612" cy="687945"/>
          </a:xfrm>
          <a:prstGeom prst="rect">
            <a:avLst/>
          </a:prstGeom>
          <a:ln w="12700">
            <a:miter lim="400000"/>
          </a:ln>
          <a:extLst>
            <a:ext uri="{C572A759-6A51-4108-AA02-DFA0A04FC94B}">
              <ma14:wrappingTextBoxFlag xmlns:m="http://schemas.openxmlformats.org/officeDocument/2006/math" xmlns:a14="http://schemas.microsoft.com/office/drawing/2010/main" xmlns:ma14="http://schemas.microsoft.com/office/mac/drawingml/2011/main" xmlns="" val="1"/>
            </a:ext>
          </a:extLst>
        </p:spPr>
        <p:txBody>
          <a:bodyPr wrap="square" lIns="19050" tIns="19050" rIns="19050" bIns="19050">
            <a:spAutoFit/>
          </a:bodyPr>
          <a:lstStyle>
            <a:lvl1pPr>
              <a:lnSpc>
                <a:spcPct val="120000"/>
              </a:lnSpc>
              <a:defRPr sz="2500">
                <a:solidFill>
                  <a:srgbClr val="808080"/>
                </a:solidFill>
                <a:latin typeface="Arial"/>
                <a:ea typeface="Arial"/>
                <a:cs typeface="Arial"/>
                <a:sym typeface="Arial"/>
              </a:defRPr>
            </a:lvl1pPr>
          </a:lstStyle>
          <a:p>
            <a:r>
              <a:rPr lang="en-US" sz="900" dirty="0">
                <a:solidFill>
                  <a:srgbClr val="80807F"/>
                </a:solidFill>
              </a:rPr>
              <a:t>Understand what interests your audience. This will help you choose the most relevant information and be objective.</a:t>
            </a:r>
            <a:endParaRPr lang="pt-BR" sz="900" dirty="0">
              <a:solidFill>
                <a:srgbClr val="80807F"/>
              </a:solidFill>
            </a:endParaRPr>
          </a:p>
        </p:txBody>
      </p:sp>
      <p:sp>
        <p:nvSpPr>
          <p:cNvPr id="14" name="maps graphic">
            <a:extLst>
              <a:ext uri="{FF2B5EF4-FFF2-40B4-BE49-F238E27FC236}">
                <a16:creationId xmlns:a16="http://schemas.microsoft.com/office/drawing/2014/main" id="{2E6F50F0-39AE-3A14-CAF3-1C42C491D92D}"/>
              </a:ext>
            </a:extLst>
          </p:cNvPr>
          <p:cNvSpPr txBox="1"/>
          <p:nvPr/>
        </p:nvSpPr>
        <p:spPr>
          <a:xfrm>
            <a:off x="4153328" y="849832"/>
            <a:ext cx="1418069" cy="426271"/>
          </a:xfrm>
          <a:prstGeom prst="rect">
            <a:avLst/>
          </a:prstGeom>
          <a:ln w="12700">
            <a:miter lim="400000"/>
          </a:ln>
          <a:extLst>
            <a:ext uri="{C572A759-6A51-4108-AA02-DFA0A04FC94B}">
              <ma14:wrappingTextBoxFlag xmlns:m="http://schemas.openxmlformats.org/officeDocument/2006/math" xmlns:a14="http://schemas.microsoft.com/office/drawing/2010/main" xmlns:ma14="http://schemas.microsoft.com/office/mac/drawingml/2011/main" xmlns="" val="1"/>
            </a:ext>
          </a:extLst>
        </p:spPr>
        <p:txBody>
          <a:bodyPr wrap="square" lIns="19050" tIns="19050" rIns="19050" bIns="19050">
            <a:spAutoFit/>
          </a:bodyPr>
          <a:lstStyle>
            <a:defPPr marL="0" marR="0" indent="0" algn="l" defTabSz="342900" rtl="0" fontAlgn="auto" latinLnBrk="1" hangingPunct="0">
              <a:lnSpc>
                <a:spcPct val="100000"/>
              </a:lnSpc>
              <a:spcBef>
                <a:spcPts val="0"/>
              </a:spcBef>
              <a:spcAft>
                <a:spcPts val="0"/>
              </a:spcAft>
              <a:buClrTx/>
              <a:buSzTx/>
              <a:buFontTx/>
              <a:buNone/>
              <a:tabLst/>
              <a:defRPr kumimoji="0" sz="675" b="0" i="0" u="none" strike="noStrike" cap="none" spc="0" normalizeH="0" baseline="0">
                <a:ln>
                  <a:noFill/>
                </a:ln>
                <a:solidFill>
                  <a:srgbClr val="000000"/>
                </a:solidFill>
                <a:effectLst/>
                <a:uFillTx/>
              </a:defRPr>
            </a:defPPr>
            <a:lvl1pPr>
              <a:defRPr sz="1200" b="1" cap="all">
                <a:solidFill>
                  <a:srgbClr val="100690"/>
                </a:solidFill>
                <a:latin typeface="Arial Narrow"/>
                <a:ea typeface="Arial Narrow"/>
                <a:cs typeface="Arial Narrow"/>
              </a:defRPr>
            </a:lvl1pPr>
          </a:lstStyle>
          <a:p>
            <a:r>
              <a:rPr lang="pt-BR" sz="1400" dirty="0">
                <a:sym typeface="Arial Narrow"/>
              </a:rPr>
              <a:t>2. </a:t>
            </a:r>
            <a:r>
              <a:rPr lang="pt-BR" sz="1400" dirty="0" err="1">
                <a:sym typeface="Arial Narrow"/>
              </a:rPr>
              <a:t>Know</a:t>
            </a:r>
            <a:r>
              <a:rPr lang="pt-BR" sz="1400" dirty="0">
                <a:sym typeface="Arial Narrow"/>
              </a:rPr>
              <a:t> </a:t>
            </a:r>
            <a:r>
              <a:rPr lang="pt-BR" sz="1400" dirty="0" err="1">
                <a:sym typeface="Arial Narrow"/>
              </a:rPr>
              <a:t>your</a:t>
            </a:r>
            <a:r>
              <a:rPr lang="pt-BR" sz="1400" dirty="0">
                <a:sym typeface="Arial Narrow"/>
              </a:rPr>
              <a:t> </a:t>
            </a:r>
            <a:r>
              <a:rPr lang="pt-BR" sz="1400" dirty="0" err="1">
                <a:sym typeface="Arial Narrow"/>
              </a:rPr>
              <a:t>audience</a:t>
            </a:r>
            <a:endParaRPr lang="pt-BR" sz="1400" dirty="0">
              <a:sym typeface="Arial Narrow"/>
            </a:endParaRPr>
          </a:p>
        </p:txBody>
      </p:sp>
      <p:grpSp>
        <p:nvGrpSpPr>
          <p:cNvPr id="16" name="Agrupar 27">
            <a:extLst>
              <a:ext uri="{FF2B5EF4-FFF2-40B4-BE49-F238E27FC236}">
                <a16:creationId xmlns:a16="http://schemas.microsoft.com/office/drawing/2014/main" id="{0CCFEB15-5DA7-C88F-2FA1-76E6B698327A}"/>
              </a:ext>
            </a:extLst>
          </p:cNvPr>
          <p:cNvGrpSpPr/>
          <p:nvPr/>
        </p:nvGrpSpPr>
        <p:grpSpPr>
          <a:xfrm>
            <a:off x="3314649" y="711752"/>
            <a:ext cx="640080" cy="640080"/>
            <a:chOff x="5358434" y="989032"/>
            <a:chExt cx="1117213" cy="1117213"/>
          </a:xfrm>
        </p:grpSpPr>
        <p:sp>
          <p:nvSpPr>
            <p:cNvPr id="20" name="Elipse 17">
              <a:extLst>
                <a:ext uri="{FF2B5EF4-FFF2-40B4-BE49-F238E27FC236}">
                  <a16:creationId xmlns:a16="http://schemas.microsoft.com/office/drawing/2014/main" id="{F25E4329-938B-5E7C-1B10-2082FEDB5998}"/>
                </a:ext>
              </a:extLst>
            </p:cNvPr>
            <p:cNvSpPr/>
            <p:nvPr/>
          </p:nvSpPr>
          <p:spPr>
            <a:xfrm>
              <a:off x="5358434" y="989032"/>
              <a:ext cx="1117213" cy="1117213"/>
            </a:xfrm>
            <a:prstGeom prst="ellipse">
              <a:avLst/>
            </a:prstGeom>
            <a:solidFill>
              <a:srgbClr val="7E90AB"/>
            </a:solidFill>
            <a:ln w="12700" cap="flat">
              <a:noFill/>
              <a:miter lim="400000"/>
            </a:ln>
            <a:effectLst/>
            <a:sp3d/>
          </p:spPr>
          <p:style>
            <a:lnRef idx="0">
              <a:scrgbClr r="0" g="0" b="0"/>
            </a:lnRef>
            <a:fillRef idx="0">
              <a:scrgbClr r="0" g="0" b="0"/>
            </a:fillRef>
            <a:effectRef idx="0">
              <a:scrgbClr r="0" g="0" b="0"/>
            </a:effectRef>
            <a:fontRef idx="none"/>
          </p:style>
          <p:txBody>
            <a:bodyPr rot="0" spcFirstLastPara="1" vertOverflow="overflow" horzOverflow="overflow" vert="horz" wrap="square" lIns="50800" tIns="50800" rIns="50800" bIns="50800" numCol="1" spcCol="38100" rtlCol="0" anchor="ctr">
              <a:spAutoFit/>
            </a:bodyPr>
            <a:lstStyle/>
            <a:p>
              <a:pPr marL="0" marR="0" indent="0" algn="ctr" defTabSz="825500" rtl="0" fontAlgn="auto" latinLnBrk="0" hangingPunct="0">
                <a:lnSpc>
                  <a:spcPct val="100000"/>
                </a:lnSpc>
                <a:spcBef>
                  <a:spcPts val="0"/>
                </a:spcBef>
                <a:spcAft>
                  <a:spcPts val="0"/>
                </a:spcAft>
                <a:buClrTx/>
                <a:buSzTx/>
                <a:buFontTx/>
                <a:buNone/>
                <a:tabLst/>
              </a:pPr>
              <a:endParaRPr kumimoji="0" lang="pt-BR" sz="3200" b="0" i="0" u="none" strike="noStrike" cap="none" spc="0" normalizeH="0" baseline="0">
                <a:ln>
                  <a:noFill/>
                </a:ln>
                <a:solidFill>
                  <a:srgbClr val="FFFFFF"/>
                </a:solidFill>
                <a:effectLst/>
                <a:uFillTx/>
                <a:latin typeface="Helvetica Neue Medium"/>
                <a:ea typeface="Helvetica Neue Medium"/>
                <a:cs typeface="Helvetica Neue Medium"/>
                <a:sym typeface="Helvetica Neue Medium"/>
              </a:endParaRPr>
            </a:p>
          </p:txBody>
        </p:sp>
        <p:pic>
          <p:nvPicPr>
            <p:cNvPr id="21" name="Gráfico 24">
              <a:extLst>
                <a:ext uri="{FF2B5EF4-FFF2-40B4-BE49-F238E27FC236}">
                  <a16:creationId xmlns:a16="http://schemas.microsoft.com/office/drawing/2014/main" id="{F6CBD733-6C21-D8DE-48CB-1A7044A527F5}"/>
                </a:ext>
              </a:extLst>
            </p:cNvPr>
            <p:cNvPicPr>
              <a:picLocks noChangeAspect="1"/>
            </p:cNvPicPr>
            <p:nvPr/>
          </p:nvPicPr>
          <p:blipFill>
            <a:blip>
              <a:extLst>
                <a:ext uri="{96DAC541-7B7A-43D3-8B79-37D633B846F1}">
                  <asvg:svgBlip xmlns:asvg="http://schemas.microsoft.com/office/drawing/2016/SVG/main" r:embed="rId6"/>
                </a:ext>
              </a:extLst>
            </a:blip>
            <a:stretch>
              <a:fillRect/>
            </a:stretch>
          </p:blipFill>
          <p:spPr>
            <a:xfrm>
              <a:off x="5620053" y="1206080"/>
              <a:ext cx="582880" cy="582880"/>
            </a:xfrm>
            <a:prstGeom prst="rect">
              <a:avLst/>
            </a:prstGeom>
          </p:spPr>
        </p:pic>
      </p:grpSp>
      <p:cxnSp>
        <p:nvCxnSpPr>
          <p:cNvPr id="22" name="Conector reto 10">
            <a:extLst>
              <a:ext uri="{FF2B5EF4-FFF2-40B4-BE49-F238E27FC236}">
                <a16:creationId xmlns:a16="http://schemas.microsoft.com/office/drawing/2014/main" id="{B7A99DA1-FB84-2D23-4A95-51F302F64E7E}"/>
              </a:ext>
            </a:extLst>
          </p:cNvPr>
          <p:cNvCxnSpPr/>
          <p:nvPr/>
        </p:nvCxnSpPr>
        <p:spPr>
          <a:xfrm>
            <a:off x="3101958" y="711752"/>
            <a:ext cx="0" cy="1756812"/>
          </a:xfrm>
          <a:prstGeom prst="line">
            <a:avLst/>
          </a:prstGeom>
          <a:noFill/>
          <a:ln w="3175" cap="flat">
            <a:solidFill>
              <a:srgbClr val="DEE9EF"/>
            </a:solidFill>
            <a:prstDash val="solid"/>
            <a:miter lim="400000"/>
          </a:ln>
          <a:effectLst/>
          <a:sp3d/>
        </p:spPr>
        <p:style>
          <a:lnRef idx="0">
            <a:scrgbClr r="0" g="0" b="0"/>
          </a:lnRef>
          <a:fillRef idx="0">
            <a:scrgbClr r="0" g="0" b="0"/>
          </a:fillRef>
          <a:effectRef idx="0">
            <a:scrgbClr r="0" g="0" b="0"/>
          </a:effectRef>
          <a:fontRef idx="none"/>
        </p:style>
      </p:cxnSp>
      <p:cxnSp>
        <p:nvCxnSpPr>
          <p:cNvPr id="28" name="Conector reto 10">
            <a:extLst>
              <a:ext uri="{FF2B5EF4-FFF2-40B4-BE49-F238E27FC236}">
                <a16:creationId xmlns:a16="http://schemas.microsoft.com/office/drawing/2014/main" id="{B5EE4C46-DCDF-D25B-E56E-74B508002998}"/>
              </a:ext>
            </a:extLst>
          </p:cNvPr>
          <p:cNvCxnSpPr/>
          <p:nvPr/>
        </p:nvCxnSpPr>
        <p:spPr>
          <a:xfrm>
            <a:off x="5912891" y="674422"/>
            <a:ext cx="0" cy="1756812"/>
          </a:xfrm>
          <a:prstGeom prst="line">
            <a:avLst/>
          </a:prstGeom>
          <a:noFill/>
          <a:ln w="3175" cap="flat">
            <a:solidFill>
              <a:srgbClr val="DEE9EF"/>
            </a:solidFill>
            <a:prstDash val="solid"/>
            <a:miter lim="400000"/>
          </a:ln>
          <a:effectLst/>
          <a:sp3d/>
        </p:spPr>
        <p:style>
          <a:lnRef idx="0">
            <a:scrgbClr r="0" g="0" b="0"/>
          </a:lnRef>
          <a:fillRef idx="0">
            <a:scrgbClr r="0" g="0" b="0"/>
          </a:fillRef>
          <a:effectRef idx="0">
            <a:scrgbClr r="0" g="0" b="0"/>
          </a:effectRef>
          <a:fontRef idx="none"/>
        </p:style>
      </p:cxnSp>
      <p:cxnSp>
        <p:nvCxnSpPr>
          <p:cNvPr id="30" name="Conector reto 10">
            <a:extLst>
              <a:ext uri="{FF2B5EF4-FFF2-40B4-BE49-F238E27FC236}">
                <a16:creationId xmlns:a16="http://schemas.microsoft.com/office/drawing/2014/main" id="{339CBF4A-E288-AAAF-E69C-E8F80F848D77}"/>
              </a:ext>
            </a:extLst>
          </p:cNvPr>
          <p:cNvCxnSpPr/>
          <p:nvPr/>
        </p:nvCxnSpPr>
        <p:spPr>
          <a:xfrm>
            <a:off x="4572000" y="2936172"/>
            <a:ext cx="0" cy="1756812"/>
          </a:xfrm>
          <a:prstGeom prst="line">
            <a:avLst/>
          </a:prstGeom>
          <a:noFill/>
          <a:ln w="3175" cap="flat">
            <a:solidFill>
              <a:srgbClr val="DEE9EF"/>
            </a:solidFill>
            <a:prstDash val="solid"/>
            <a:miter lim="400000"/>
          </a:ln>
          <a:effectLst/>
          <a:sp3d/>
        </p:spPr>
        <p:style>
          <a:lnRef idx="0">
            <a:scrgbClr r="0" g="0" b="0"/>
          </a:lnRef>
          <a:fillRef idx="0">
            <a:scrgbClr r="0" g="0" b="0"/>
          </a:fillRef>
          <a:effectRef idx="0">
            <a:scrgbClr r="0" g="0" b="0"/>
          </a:effectRef>
          <a:fontRef idx="none"/>
        </p:style>
      </p:cxnSp>
      <p:pic>
        <p:nvPicPr>
          <p:cNvPr id="1026" name="Picture 2" descr="A blue and white logo&#10;&#10;AI-generated content may be incorrect.">
            <a:extLst>
              <a:ext uri="{FF2B5EF4-FFF2-40B4-BE49-F238E27FC236}">
                <a16:creationId xmlns:a16="http://schemas.microsoft.com/office/drawing/2014/main" id="{1281CC48-676E-9DFE-F0AA-D1C69E5230EC}"/>
              </a:ext>
            </a:extLst>
          </p:cNvPr>
          <p:cNvPicPr>
            <a:picLocks noChangeAspect="1" noChangeArrowheads="1"/>
          </p:cNvPicPr>
          <p:nvPr/>
        </p:nvPicPr>
        <p:blipFill>
          <a:blip r:embed="rId7" cstate="print">
            <a:extLst>
              <a:ext uri="{28A0092B-C50C-407E-A947-70E740481C1C}">
                <a14:useLocalDpi xmlns:a14="http://schemas.microsoft.com/office/drawing/2010/main"/>
              </a:ext>
            </a:extLst>
          </a:blip>
          <a:srcRect/>
          <a:stretch>
            <a:fillRect/>
          </a:stretch>
        </p:blipFill>
        <p:spPr bwMode="auto">
          <a:xfrm>
            <a:off x="169031" y="4692984"/>
            <a:ext cx="742199" cy="309636"/>
          </a:xfrm>
          <a:prstGeom prst="rect">
            <a:avLst/>
          </a:prstGeom>
          <a:noFill/>
          <a:extLst>
            <a:ext uri="{909E8E84-426E-40DD-AFC4-6F175D3DCCD1}">
              <a14:hiddenFill xmlns:a14="http://schemas.microsoft.com/office/drawing/2010/main">
                <a:solidFill>
                  <a:srgbClr val="FFFFFF"/>
                </a:solidFill>
              </a14:hiddenFill>
            </a:ext>
          </a:extLst>
        </p:spPr>
      </p:pic>
      <p:grpSp>
        <p:nvGrpSpPr>
          <p:cNvPr id="3" name="Agrupar 2">
            <a:extLst>
              <a:ext uri="{FF2B5EF4-FFF2-40B4-BE49-F238E27FC236}">
                <a16:creationId xmlns:a16="http://schemas.microsoft.com/office/drawing/2014/main" id="{6E3AD443-8A41-BB4F-318E-E04CDDF7E095}"/>
              </a:ext>
            </a:extLst>
          </p:cNvPr>
          <p:cNvGrpSpPr/>
          <p:nvPr/>
        </p:nvGrpSpPr>
        <p:grpSpPr>
          <a:xfrm>
            <a:off x="8870294" y="167554"/>
            <a:ext cx="258136" cy="4683954"/>
            <a:chOff x="23654022" y="446811"/>
            <a:chExt cx="688359" cy="12490546"/>
          </a:xfrm>
        </p:grpSpPr>
        <p:grpSp>
          <p:nvGrpSpPr>
            <p:cNvPr id="4" name="Grupo">
              <a:extLst>
                <a:ext uri="{FF2B5EF4-FFF2-40B4-BE49-F238E27FC236}">
                  <a16:creationId xmlns:a16="http://schemas.microsoft.com/office/drawing/2014/main" id="{4D2C5138-B8D3-5EFD-B9EB-3484E12CEB6C}"/>
                </a:ext>
              </a:extLst>
            </p:cNvPr>
            <p:cNvGrpSpPr/>
            <p:nvPr/>
          </p:nvGrpSpPr>
          <p:grpSpPr>
            <a:xfrm rot="16200000">
              <a:off x="18519882" y="7114857"/>
              <a:ext cx="11349650" cy="295349"/>
              <a:chOff x="-1276219" y="-698"/>
              <a:chExt cx="11349649" cy="295348"/>
            </a:xfrm>
          </p:grpSpPr>
          <p:sp>
            <p:nvSpPr>
              <p:cNvPr id="6" name="This information belongs to Embraer and cannot be used or reproduced without written permission from the Company.">
                <a:extLst>
                  <a:ext uri="{FF2B5EF4-FFF2-40B4-BE49-F238E27FC236}">
                    <a16:creationId xmlns:a16="http://schemas.microsoft.com/office/drawing/2014/main" id="{D4452CCF-BD66-53E1-029B-B45F4B82045D}"/>
                  </a:ext>
                </a:extLst>
              </p:cNvPr>
              <p:cNvSpPr txBox="1"/>
              <p:nvPr/>
            </p:nvSpPr>
            <p:spPr>
              <a:xfrm>
                <a:off x="1071885" y="6522"/>
                <a:ext cx="9001545" cy="282814"/>
              </a:xfrm>
              <a:prstGeom prst="rect">
                <a:avLst/>
              </a:prstGeom>
              <a:noFill/>
              <a:ln w="12700" cap="flat">
                <a:noFill/>
                <a:miter lim="400000"/>
              </a:ln>
              <a:effectLst/>
              <a:extLst>
                <a:ext uri="{C572A759-6A51-4108-AA02-DFA0A04FC94B}">
                  <ma14:wrappingTextBoxFlag xmlns="" xmlns:ma14="http://schemas.microsoft.com/office/mac/drawingml/2011/main" val="1"/>
                </a:ext>
              </a:extLst>
            </p:spPr>
            <p:txBody>
              <a:bodyPr wrap="square" lIns="19050" tIns="19050" rIns="19050" bIns="19050" numCol="1" anchor="ctr">
                <a:spAutoFit/>
              </a:bodyPr>
              <a:lstStyle>
                <a:lvl1pPr>
                  <a:defRPr sz="1300">
                    <a:solidFill>
                      <a:srgbClr val="6E6D6D"/>
                    </a:solidFill>
                    <a:latin typeface="Arial"/>
                    <a:ea typeface="Arial"/>
                    <a:cs typeface="Arial"/>
                    <a:sym typeface="Arial"/>
                  </a:defRPr>
                </a:lvl1pPr>
              </a:lstStyle>
              <a:p>
                <a:r>
                  <a:rPr lang="en-US" sz="488" dirty="0"/>
                  <a:t>This information belongs to Embraer and cannot be used or reproduced without written permission from the Company.</a:t>
                </a:r>
              </a:p>
            </p:txBody>
          </p:sp>
          <p:sp>
            <p:nvSpPr>
              <p:cNvPr id="7" name="Linha">
                <a:extLst>
                  <a:ext uri="{FF2B5EF4-FFF2-40B4-BE49-F238E27FC236}">
                    <a16:creationId xmlns:a16="http://schemas.microsoft.com/office/drawing/2014/main" id="{040D306C-28D4-97CB-9290-0A64E3270C2F}"/>
                  </a:ext>
                </a:extLst>
              </p:cNvPr>
              <p:cNvSpPr/>
              <p:nvPr/>
            </p:nvSpPr>
            <p:spPr>
              <a:xfrm flipV="1">
                <a:off x="898999" y="21128"/>
                <a:ext cx="83625" cy="273522"/>
              </a:xfrm>
              <a:prstGeom prst="line">
                <a:avLst/>
              </a:prstGeom>
              <a:noFill/>
              <a:ln w="9525" cap="flat">
                <a:solidFill>
                  <a:srgbClr val="100690"/>
                </a:solidFill>
                <a:prstDash val="solid"/>
                <a:miter lim="400000"/>
              </a:ln>
              <a:effectLst/>
            </p:spPr>
            <p:txBody>
              <a:bodyPr wrap="square" lIns="19050" tIns="19050" rIns="19050" bIns="19050" numCol="1" anchor="ctr">
                <a:noAutofit/>
              </a:bodyPr>
              <a:lstStyle/>
              <a:p>
                <a:endParaRPr sz="675"/>
              </a:p>
            </p:txBody>
          </p:sp>
          <p:sp>
            <p:nvSpPr>
              <p:cNvPr id="11" name="This information belongs to Embraer and cannot be used or reproduced without written permission from the Company.">
                <a:extLst>
                  <a:ext uri="{FF2B5EF4-FFF2-40B4-BE49-F238E27FC236}">
                    <a16:creationId xmlns:a16="http://schemas.microsoft.com/office/drawing/2014/main" id="{47A99666-89F9-EE36-9E8F-CF5777DAB13A}"/>
                  </a:ext>
                </a:extLst>
              </p:cNvPr>
              <p:cNvSpPr txBox="1"/>
              <p:nvPr/>
            </p:nvSpPr>
            <p:spPr>
              <a:xfrm>
                <a:off x="-1276219" y="-698"/>
                <a:ext cx="2621118" cy="282811"/>
              </a:xfrm>
              <a:prstGeom prst="rect">
                <a:avLst/>
              </a:prstGeom>
              <a:noFill/>
              <a:ln w="12700" cap="flat">
                <a:noFill/>
                <a:miter lim="400000"/>
              </a:ln>
              <a:effectLst/>
              <a:extLst>
                <a:ext uri="{C572A759-6A51-4108-AA02-DFA0A04FC94B}">
                  <ma14:wrappingTextBoxFlag xmlns="" xmlns:ma14="http://schemas.microsoft.com/office/mac/drawingml/2011/main" val="1"/>
                </a:ext>
              </a:extLst>
            </p:spPr>
            <p:txBody>
              <a:bodyPr wrap="square" lIns="19050" tIns="19050" rIns="19050" bIns="19050" numCol="1" anchor="ctr">
                <a:spAutoFit/>
              </a:bodyPr>
              <a:lstStyle>
                <a:lvl1pPr>
                  <a:defRPr sz="1300">
                    <a:solidFill>
                      <a:srgbClr val="6E6D6D"/>
                    </a:solidFill>
                    <a:latin typeface="Arial"/>
                    <a:ea typeface="Arial"/>
                    <a:cs typeface="Arial"/>
                    <a:sym typeface="Arial"/>
                  </a:defRPr>
                </a:lvl1pPr>
              </a:lstStyle>
              <a:p>
                <a:r>
                  <a:rPr lang="en-US" sz="488" dirty="0"/>
                  <a:t>SECRET INFORMATION</a:t>
                </a:r>
              </a:p>
            </p:txBody>
          </p:sp>
        </p:grpSp>
        <p:sp>
          <p:nvSpPr>
            <p:cNvPr id="5" name="Forma Livre: Forma 61">
              <a:extLst>
                <a:ext uri="{FF2B5EF4-FFF2-40B4-BE49-F238E27FC236}">
                  <a16:creationId xmlns:a16="http://schemas.microsoft.com/office/drawing/2014/main" id="{78B07AF2-DD74-DAFA-76C8-FC478E49CC7B}"/>
                </a:ext>
              </a:extLst>
            </p:cNvPr>
            <p:cNvSpPr/>
            <p:nvPr/>
          </p:nvSpPr>
          <p:spPr>
            <a:xfrm flipH="1">
              <a:off x="23654022" y="446811"/>
              <a:ext cx="359396" cy="359346"/>
            </a:xfrm>
            <a:custGeom>
              <a:avLst/>
              <a:gdLst/>
              <a:ahLst/>
              <a:cxnLst>
                <a:cxn ang="0">
                  <a:pos x="wd2" y="hd2"/>
                </a:cxn>
                <a:cxn ang="5400000">
                  <a:pos x="wd2" y="hd2"/>
                </a:cxn>
                <a:cxn ang="10800000">
                  <a:pos x="wd2" y="hd2"/>
                </a:cxn>
                <a:cxn ang="16200000">
                  <a:pos x="wd2" y="hd2"/>
                </a:cxn>
              </a:cxnLst>
              <a:rect l="0" t="0" r="r" b="b"/>
              <a:pathLst>
                <a:path w="21600" h="21600" extrusionOk="0">
                  <a:moveTo>
                    <a:pt x="17278" y="0"/>
                  </a:moveTo>
                  <a:lnTo>
                    <a:pt x="4322" y="9935"/>
                  </a:lnTo>
                  <a:lnTo>
                    <a:pt x="1728" y="9935"/>
                  </a:lnTo>
                  <a:lnTo>
                    <a:pt x="0" y="11665"/>
                  </a:lnTo>
                  <a:lnTo>
                    <a:pt x="4322" y="11665"/>
                  </a:lnTo>
                  <a:lnTo>
                    <a:pt x="17278" y="21600"/>
                  </a:lnTo>
                  <a:lnTo>
                    <a:pt x="21600" y="21600"/>
                  </a:lnTo>
                  <a:lnTo>
                    <a:pt x="12961" y="11665"/>
                  </a:lnTo>
                  <a:lnTo>
                    <a:pt x="21559" y="11665"/>
                  </a:lnTo>
                  <a:lnTo>
                    <a:pt x="21559" y="9935"/>
                  </a:lnTo>
                  <a:lnTo>
                    <a:pt x="12961" y="9935"/>
                  </a:lnTo>
                  <a:lnTo>
                    <a:pt x="21600" y="0"/>
                  </a:lnTo>
                  <a:close/>
                </a:path>
              </a:pathLst>
            </a:custGeom>
            <a:solidFill>
              <a:srgbClr val="100690"/>
            </a:solidFill>
            <a:ln w="12700" cap="flat">
              <a:noFill/>
              <a:miter lim="400000"/>
            </a:ln>
            <a:effectLst/>
          </p:spPr>
          <p:txBody>
            <a:bodyPr wrap="square" lIns="17145" tIns="17145" rIns="17145" bIns="17145" numCol="1" anchor="ctr">
              <a:noAutofit/>
            </a:bodyPr>
            <a:lstStyle/>
            <a:p>
              <a:pPr>
                <a:defRPr>
                  <a:solidFill>
                    <a:srgbClr val="100690"/>
                  </a:solidFill>
                  <a:latin typeface="GT America Condensed Regular"/>
                  <a:ea typeface="GT America Condensed Regular"/>
                  <a:cs typeface="GT America Condensed Regular"/>
                  <a:sym typeface="GT America Condensed Regular"/>
                </a:defRPr>
              </a:pPr>
              <a:endParaRPr sz="675"/>
            </a:p>
          </p:txBody>
        </p:sp>
      </p:grpSp>
    </p:spTree>
    <p:extLst>
      <p:ext uri="{BB962C8B-B14F-4D97-AF65-F5344CB8AC3E}">
        <p14:creationId xmlns:p14="http://schemas.microsoft.com/office/powerpoint/2010/main" val="2166577034"/>
      </p:ext>
    </p:extLst>
  </p:cSld>
  <p:clrMapOvr>
    <a:masterClrMapping/>
  </p:clrMapOvr>
</p:sld>
</file>

<file path=ppt/slides/slide5.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C3EADD55-9927-26E4-DA39-D96E88DEE813}"/>
            </a:ext>
          </a:extLst>
        </p:cNvPr>
        <p:cNvGrpSpPr/>
        <p:nvPr/>
      </p:nvGrpSpPr>
      <p:grpSpPr>
        <a:xfrm>
          <a:off x="0" y="0"/>
          <a:ext cx="0" cy="0"/>
          <a:chOff x="0" y="0"/>
          <a:chExt cx="0" cy="0"/>
        </a:xfrm>
      </p:grpSpPr>
      <p:grpSp>
        <p:nvGrpSpPr>
          <p:cNvPr id="36" name="Agrupar 9">
            <a:extLst>
              <a:ext uri="{FF2B5EF4-FFF2-40B4-BE49-F238E27FC236}">
                <a16:creationId xmlns:a16="http://schemas.microsoft.com/office/drawing/2014/main" id="{9C113537-269E-67F2-92DC-2EA67BB5D49E}"/>
              </a:ext>
            </a:extLst>
          </p:cNvPr>
          <p:cNvGrpSpPr/>
          <p:nvPr/>
        </p:nvGrpSpPr>
        <p:grpSpPr>
          <a:xfrm>
            <a:off x="4887987" y="2936031"/>
            <a:ext cx="640080" cy="640080"/>
            <a:chOff x="2524597" y="989032"/>
            <a:chExt cx="1133638" cy="1133638"/>
          </a:xfrm>
        </p:grpSpPr>
        <p:sp>
          <p:nvSpPr>
            <p:cNvPr id="38" name="Elipse 16">
              <a:extLst>
                <a:ext uri="{FF2B5EF4-FFF2-40B4-BE49-F238E27FC236}">
                  <a16:creationId xmlns:a16="http://schemas.microsoft.com/office/drawing/2014/main" id="{08141EB8-224D-5EF9-4885-DB4056B3D647}"/>
                </a:ext>
              </a:extLst>
            </p:cNvPr>
            <p:cNvSpPr/>
            <p:nvPr/>
          </p:nvSpPr>
          <p:spPr>
            <a:xfrm>
              <a:off x="2524597" y="989032"/>
              <a:ext cx="1133638" cy="1133638"/>
            </a:xfrm>
            <a:prstGeom prst="ellipse">
              <a:avLst/>
            </a:prstGeom>
            <a:solidFill>
              <a:srgbClr val="7E90AB"/>
            </a:solidFill>
            <a:ln w="12700" cap="flat">
              <a:noFill/>
              <a:miter lim="400000"/>
            </a:ln>
            <a:effectLst/>
            <a:sp3d/>
          </p:spPr>
          <p:style>
            <a:lnRef idx="0">
              <a:scrgbClr r="0" g="0" b="0"/>
            </a:lnRef>
            <a:fillRef idx="0">
              <a:scrgbClr r="0" g="0" b="0"/>
            </a:fillRef>
            <a:effectRef idx="0">
              <a:scrgbClr r="0" g="0" b="0"/>
            </a:effectRef>
            <a:fontRef idx="none"/>
          </p:style>
          <p:txBody>
            <a:bodyPr rot="0" spcFirstLastPara="1" vertOverflow="overflow" horzOverflow="overflow" vert="horz" wrap="square" lIns="50800" tIns="50800" rIns="50800" bIns="50800" numCol="1" spcCol="38100" rtlCol="0" anchor="ctr">
              <a:spAutoFit/>
            </a:bodyPr>
            <a:lstStyle/>
            <a:p>
              <a:pPr marL="0" marR="0" indent="0" algn="ctr" defTabSz="825500" rtl="0" fontAlgn="auto" latinLnBrk="0" hangingPunct="0">
                <a:lnSpc>
                  <a:spcPct val="100000"/>
                </a:lnSpc>
                <a:spcBef>
                  <a:spcPts val="0"/>
                </a:spcBef>
                <a:spcAft>
                  <a:spcPts val="0"/>
                </a:spcAft>
                <a:buClrTx/>
                <a:buSzTx/>
                <a:buFontTx/>
                <a:buNone/>
                <a:tabLst/>
              </a:pPr>
              <a:endParaRPr kumimoji="0" lang="pt-BR" sz="3200" b="0" i="0" u="none" strike="noStrike" cap="none" spc="0" normalizeH="0" baseline="0">
                <a:ln>
                  <a:noFill/>
                </a:ln>
                <a:solidFill>
                  <a:srgbClr val="FFFFFF"/>
                </a:solidFill>
                <a:effectLst/>
                <a:uFillTx/>
                <a:latin typeface="Helvetica Neue Medium"/>
                <a:ea typeface="Helvetica Neue Medium"/>
                <a:cs typeface="Helvetica Neue Medium"/>
                <a:sym typeface="Helvetica Neue Medium"/>
              </a:endParaRPr>
            </a:p>
          </p:txBody>
        </p:sp>
        <p:pic>
          <p:nvPicPr>
            <p:cNvPr id="41" name="Gráfico 8">
              <a:extLst>
                <a:ext uri="{FF2B5EF4-FFF2-40B4-BE49-F238E27FC236}">
                  <a16:creationId xmlns:a16="http://schemas.microsoft.com/office/drawing/2014/main" id="{6FC0A586-6BA3-69F4-2B69-3098A4656429}"/>
                </a:ext>
              </a:extLst>
            </p:cNvPr>
            <p:cNvPicPr>
              <a:picLocks noChangeAspect="1"/>
            </p:cNvPicPr>
            <p:nvPr/>
          </p:nvPicPr>
          <p:blipFill>
            <a:blip>
              <a:extLst>
                <a:ext uri="{96DAC541-7B7A-43D3-8B79-37D633B846F1}">
                  <asvg:svgBlip xmlns:asvg="http://schemas.microsoft.com/office/drawing/2016/SVG/main" r:embed="rId2"/>
                </a:ext>
              </a:extLst>
            </a:blip>
            <a:stretch>
              <a:fillRect/>
            </a:stretch>
          </p:blipFill>
          <p:spPr>
            <a:xfrm>
              <a:off x="2743369" y="1206080"/>
              <a:ext cx="683115" cy="683115"/>
            </a:xfrm>
            <a:prstGeom prst="rect">
              <a:avLst/>
            </a:prstGeom>
          </p:spPr>
        </p:pic>
      </p:grpSp>
      <p:grpSp>
        <p:nvGrpSpPr>
          <p:cNvPr id="42" name="Agrupar 39">
            <a:extLst>
              <a:ext uri="{FF2B5EF4-FFF2-40B4-BE49-F238E27FC236}">
                <a16:creationId xmlns:a16="http://schemas.microsoft.com/office/drawing/2014/main" id="{528491BD-51C6-CD54-E746-1E9FFD0AFA5B}"/>
              </a:ext>
            </a:extLst>
          </p:cNvPr>
          <p:cNvGrpSpPr/>
          <p:nvPr/>
        </p:nvGrpSpPr>
        <p:grpSpPr>
          <a:xfrm>
            <a:off x="1635796" y="2934055"/>
            <a:ext cx="640080" cy="640080"/>
            <a:chOff x="6897059" y="1339391"/>
            <a:chExt cx="804553" cy="804553"/>
          </a:xfrm>
        </p:grpSpPr>
        <p:sp>
          <p:nvSpPr>
            <p:cNvPr id="43" name="Elipse 36">
              <a:extLst>
                <a:ext uri="{FF2B5EF4-FFF2-40B4-BE49-F238E27FC236}">
                  <a16:creationId xmlns:a16="http://schemas.microsoft.com/office/drawing/2014/main" id="{0A97F91C-D1A5-5C50-3EF4-556502FD258F}"/>
                </a:ext>
              </a:extLst>
            </p:cNvPr>
            <p:cNvSpPr/>
            <p:nvPr/>
          </p:nvSpPr>
          <p:spPr>
            <a:xfrm>
              <a:off x="6897059" y="1339391"/>
              <a:ext cx="804553" cy="804553"/>
            </a:xfrm>
            <a:prstGeom prst="ellipse">
              <a:avLst/>
            </a:prstGeom>
            <a:solidFill>
              <a:srgbClr val="7E90AB"/>
            </a:solidFill>
            <a:ln w="12700" cap="flat">
              <a:noFill/>
              <a:miter lim="400000"/>
            </a:ln>
            <a:effectLst/>
            <a:sp3d/>
          </p:spPr>
          <p:style>
            <a:lnRef idx="0">
              <a:scrgbClr r="0" g="0" b="0"/>
            </a:lnRef>
            <a:fillRef idx="0">
              <a:scrgbClr r="0" g="0" b="0"/>
            </a:fillRef>
            <a:effectRef idx="0">
              <a:scrgbClr r="0" g="0" b="0"/>
            </a:effectRef>
            <a:fontRef idx="none"/>
          </p:style>
          <p:txBody>
            <a:bodyPr rot="0" spcFirstLastPara="1" vertOverflow="overflow" horzOverflow="overflow" vert="horz" wrap="square" lIns="50800" tIns="50800" rIns="50800" bIns="50800" numCol="1" spcCol="38100" rtlCol="0" anchor="ctr">
              <a:spAutoFit/>
            </a:bodyPr>
            <a:lstStyle/>
            <a:p>
              <a:pPr marL="0" marR="0" indent="0" algn="ctr" defTabSz="825500" rtl="0" fontAlgn="auto" latinLnBrk="0" hangingPunct="0">
                <a:lnSpc>
                  <a:spcPct val="100000"/>
                </a:lnSpc>
                <a:spcBef>
                  <a:spcPts val="0"/>
                </a:spcBef>
                <a:spcAft>
                  <a:spcPts val="0"/>
                </a:spcAft>
                <a:buClrTx/>
                <a:buSzTx/>
                <a:buFontTx/>
                <a:buNone/>
                <a:tabLst/>
              </a:pPr>
              <a:endParaRPr kumimoji="0" lang="pt-BR" sz="3200" b="0" i="0" u="none" strike="noStrike" cap="none" spc="0" normalizeH="0" baseline="0">
                <a:ln>
                  <a:noFill/>
                </a:ln>
                <a:solidFill>
                  <a:srgbClr val="FFFFFF"/>
                </a:solidFill>
                <a:effectLst/>
                <a:uFillTx/>
                <a:latin typeface="Helvetica Neue Medium"/>
                <a:ea typeface="Helvetica Neue Medium"/>
                <a:cs typeface="Helvetica Neue Medium"/>
                <a:sym typeface="Helvetica Neue Medium"/>
              </a:endParaRPr>
            </a:p>
          </p:txBody>
        </p:sp>
        <p:pic>
          <p:nvPicPr>
            <p:cNvPr id="44" name="Gráfico 38">
              <a:extLst>
                <a:ext uri="{FF2B5EF4-FFF2-40B4-BE49-F238E27FC236}">
                  <a16:creationId xmlns:a16="http://schemas.microsoft.com/office/drawing/2014/main" id="{072FBF29-862E-8A2D-4645-6D800895E259}"/>
                </a:ext>
              </a:extLst>
            </p:cNvPr>
            <p:cNvPicPr>
              <a:picLocks noChangeAspect="1"/>
            </p:cNvPicPr>
            <p:nvPr/>
          </p:nvPicPr>
          <p:blipFill>
            <a:blip>
              <a:extLst>
                <a:ext uri="{96DAC541-7B7A-43D3-8B79-37D633B846F1}">
                  <asvg:svgBlip xmlns:asvg="http://schemas.microsoft.com/office/drawing/2016/SVG/main" r:embed="rId3"/>
                </a:ext>
              </a:extLst>
            </a:blip>
            <a:stretch>
              <a:fillRect/>
            </a:stretch>
          </p:blipFill>
          <p:spPr>
            <a:xfrm>
              <a:off x="7057949" y="1538290"/>
              <a:ext cx="472447" cy="472447"/>
            </a:xfrm>
            <a:prstGeom prst="rect">
              <a:avLst/>
            </a:prstGeom>
          </p:spPr>
        </p:pic>
      </p:grpSp>
      <p:grpSp>
        <p:nvGrpSpPr>
          <p:cNvPr id="45" name="Agrupar 21">
            <a:extLst>
              <a:ext uri="{FF2B5EF4-FFF2-40B4-BE49-F238E27FC236}">
                <a16:creationId xmlns:a16="http://schemas.microsoft.com/office/drawing/2014/main" id="{F6FCA091-70B1-95C8-704B-AE2CC640296C}"/>
              </a:ext>
            </a:extLst>
          </p:cNvPr>
          <p:cNvGrpSpPr/>
          <p:nvPr/>
        </p:nvGrpSpPr>
        <p:grpSpPr>
          <a:xfrm>
            <a:off x="6130495" y="715314"/>
            <a:ext cx="640080" cy="640080"/>
            <a:chOff x="4925415" y="1340607"/>
            <a:chExt cx="804553" cy="804553"/>
          </a:xfrm>
        </p:grpSpPr>
        <p:sp>
          <p:nvSpPr>
            <p:cNvPr id="46" name="Elipse 28">
              <a:extLst>
                <a:ext uri="{FF2B5EF4-FFF2-40B4-BE49-F238E27FC236}">
                  <a16:creationId xmlns:a16="http://schemas.microsoft.com/office/drawing/2014/main" id="{024C5A8B-1D98-7AF6-FF90-96239CAA8C7C}"/>
                </a:ext>
              </a:extLst>
            </p:cNvPr>
            <p:cNvSpPr/>
            <p:nvPr/>
          </p:nvSpPr>
          <p:spPr>
            <a:xfrm>
              <a:off x="4925415" y="1340607"/>
              <a:ext cx="804553" cy="804553"/>
            </a:xfrm>
            <a:prstGeom prst="ellipse">
              <a:avLst/>
            </a:prstGeom>
            <a:solidFill>
              <a:srgbClr val="7E90AB"/>
            </a:solidFill>
            <a:ln w="12700" cap="flat">
              <a:noFill/>
              <a:miter lim="400000"/>
            </a:ln>
            <a:effectLst/>
            <a:sp3d/>
          </p:spPr>
          <p:style>
            <a:lnRef idx="0">
              <a:scrgbClr r="0" g="0" b="0"/>
            </a:lnRef>
            <a:fillRef idx="0">
              <a:scrgbClr r="0" g="0" b="0"/>
            </a:fillRef>
            <a:effectRef idx="0">
              <a:scrgbClr r="0" g="0" b="0"/>
            </a:effectRef>
            <a:fontRef idx="none"/>
          </p:style>
          <p:txBody>
            <a:bodyPr rot="0" spcFirstLastPara="1" vertOverflow="overflow" horzOverflow="overflow" vert="horz" wrap="square" lIns="50800" tIns="50800" rIns="50800" bIns="50800" numCol="1" spcCol="38100" rtlCol="0" anchor="ctr">
              <a:spAutoFit/>
            </a:bodyPr>
            <a:lstStyle/>
            <a:p>
              <a:pPr marL="0" marR="0" indent="0" algn="ctr" defTabSz="825500" rtl="0" fontAlgn="auto" latinLnBrk="0" hangingPunct="0">
                <a:lnSpc>
                  <a:spcPct val="100000"/>
                </a:lnSpc>
                <a:spcBef>
                  <a:spcPts val="0"/>
                </a:spcBef>
                <a:spcAft>
                  <a:spcPts val="0"/>
                </a:spcAft>
                <a:buClrTx/>
                <a:buSzTx/>
                <a:buFontTx/>
                <a:buNone/>
                <a:tabLst/>
              </a:pPr>
              <a:endParaRPr kumimoji="0" lang="pt-BR" sz="3200" b="0" i="0" u="none" strike="noStrike" cap="none" spc="0" normalizeH="0" baseline="0">
                <a:ln>
                  <a:noFill/>
                </a:ln>
                <a:solidFill>
                  <a:srgbClr val="FFFFFF"/>
                </a:solidFill>
                <a:effectLst/>
                <a:uFillTx/>
                <a:latin typeface="Helvetica Neue Medium"/>
                <a:ea typeface="Helvetica Neue Medium"/>
                <a:cs typeface="Helvetica Neue Medium"/>
                <a:sym typeface="Helvetica Neue Medium"/>
              </a:endParaRPr>
            </a:p>
          </p:txBody>
        </p:sp>
        <p:pic>
          <p:nvPicPr>
            <p:cNvPr id="47" name="Gráfico 20">
              <a:extLst>
                <a:ext uri="{FF2B5EF4-FFF2-40B4-BE49-F238E27FC236}">
                  <a16:creationId xmlns:a16="http://schemas.microsoft.com/office/drawing/2014/main" id="{DCC56389-8C07-4B72-706A-6FC133C2B8E0}"/>
                </a:ext>
              </a:extLst>
            </p:cNvPr>
            <p:cNvPicPr>
              <a:picLocks noChangeAspect="1"/>
            </p:cNvPicPr>
            <p:nvPr/>
          </p:nvPicPr>
          <p:blipFill>
            <a:blip>
              <a:extLst>
                <a:ext uri="{96DAC541-7B7A-43D3-8B79-37D633B846F1}">
                  <asvg:svgBlip xmlns:asvg="http://schemas.microsoft.com/office/drawing/2016/SVG/main" r:embed="rId4"/>
                </a:ext>
              </a:extLst>
            </a:blip>
            <a:stretch>
              <a:fillRect/>
            </a:stretch>
          </p:blipFill>
          <p:spPr>
            <a:xfrm>
              <a:off x="5080191" y="1472284"/>
              <a:ext cx="498135" cy="498135"/>
            </a:xfrm>
            <a:prstGeom prst="rect">
              <a:avLst/>
            </a:prstGeom>
          </p:spPr>
        </p:pic>
      </p:grpSp>
      <p:grpSp>
        <p:nvGrpSpPr>
          <p:cNvPr id="48" name="Agrupar 19">
            <a:extLst>
              <a:ext uri="{FF2B5EF4-FFF2-40B4-BE49-F238E27FC236}">
                <a16:creationId xmlns:a16="http://schemas.microsoft.com/office/drawing/2014/main" id="{A3A254D3-25E1-BAD7-44F7-A7FACADB5773}"/>
              </a:ext>
            </a:extLst>
          </p:cNvPr>
          <p:cNvGrpSpPr/>
          <p:nvPr/>
        </p:nvGrpSpPr>
        <p:grpSpPr>
          <a:xfrm>
            <a:off x="3309292" y="711752"/>
            <a:ext cx="640080" cy="640080"/>
            <a:chOff x="2935302" y="1340607"/>
            <a:chExt cx="804553" cy="804553"/>
          </a:xfrm>
        </p:grpSpPr>
        <p:sp>
          <p:nvSpPr>
            <p:cNvPr id="49" name="Elipse 17">
              <a:extLst>
                <a:ext uri="{FF2B5EF4-FFF2-40B4-BE49-F238E27FC236}">
                  <a16:creationId xmlns:a16="http://schemas.microsoft.com/office/drawing/2014/main" id="{1EEFE2EB-9EC0-F7F0-BE53-08BE3E66D84D}"/>
                </a:ext>
              </a:extLst>
            </p:cNvPr>
            <p:cNvSpPr/>
            <p:nvPr/>
          </p:nvSpPr>
          <p:spPr>
            <a:xfrm>
              <a:off x="2935302" y="1340607"/>
              <a:ext cx="804553" cy="804553"/>
            </a:xfrm>
            <a:prstGeom prst="ellipse">
              <a:avLst/>
            </a:prstGeom>
            <a:solidFill>
              <a:srgbClr val="7E90AB"/>
            </a:solidFill>
            <a:ln w="12700" cap="flat">
              <a:noFill/>
              <a:miter lim="400000"/>
            </a:ln>
            <a:effectLst/>
            <a:sp3d/>
          </p:spPr>
          <p:style>
            <a:lnRef idx="0">
              <a:scrgbClr r="0" g="0" b="0"/>
            </a:lnRef>
            <a:fillRef idx="0">
              <a:scrgbClr r="0" g="0" b="0"/>
            </a:fillRef>
            <a:effectRef idx="0">
              <a:scrgbClr r="0" g="0" b="0"/>
            </a:effectRef>
            <a:fontRef idx="none"/>
          </p:style>
          <p:txBody>
            <a:bodyPr rot="0" spcFirstLastPara="1" vertOverflow="overflow" horzOverflow="overflow" vert="horz" wrap="square" lIns="50800" tIns="50800" rIns="50800" bIns="50800" numCol="1" spcCol="38100" rtlCol="0" anchor="ctr">
              <a:spAutoFit/>
            </a:bodyPr>
            <a:lstStyle/>
            <a:p>
              <a:pPr marL="0" marR="0" indent="0" algn="ctr" defTabSz="825500" rtl="0" fontAlgn="auto" latinLnBrk="0" hangingPunct="0">
                <a:lnSpc>
                  <a:spcPct val="100000"/>
                </a:lnSpc>
                <a:spcBef>
                  <a:spcPts val="0"/>
                </a:spcBef>
                <a:spcAft>
                  <a:spcPts val="0"/>
                </a:spcAft>
                <a:buClrTx/>
                <a:buSzTx/>
                <a:buFontTx/>
                <a:buNone/>
                <a:tabLst/>
              </a:pPr>
              <a:endParaRPr kumimoji="0" lang="pt-BR" sz="3200" b="0" i="0" u="none" strike="noStrike" cap="none" spc="0" normalizeH="0" baseline="0">
                <a:ln>
                  <a:noFill/>
                </a:ln>
                <a:solidFill>
                  <a:srgbClr val="FFFFFF"/>
                </a:solidFill>
                <a:effectLst/>
                <a:uFillTx/>
                <a:latin typeface="Helvetica Neue Medium"/>
                <a:ea typeface="Helvetica Neue Medium"/>
                <a:cs typeface="Helvetica Neue Medium"/>
                <a:sym typeface="Helvetica Neue Medium"/>
              </a:endParaRPr>
            </a:p>
          </p:txBody>
        </p:sp>
        <p:pic>
          <p:nvPicPr>
            <p:cNvPr id="50" name="Gráfico 15">
              <a:extLst>
                <a:ext uri="{FF2B5EF4-FFF2-40B4-BE49-F238E27FC236}">
                  <a16:creationId xmlns:a16="http://schemas.microsoft.com/office/drawing/2014/main" id="{A06A773B-2086-BFFF-4AC7-7E640D3E39F2}"/>
                </a:ext>
              </a:extLst>
            </p:cNvPr>
            <p:cNvPicPr>
              <a:picLocks noChangeAspect="1"/>
            </p:cNvPicPr>
            <p:nvPr/>
          </p:nvPicPr>
          <p:blipFill>
            <a:blip>
              <a:extLst>
                <a:ext uri="{96DAC541-7B7A-43D3-8B79-37D633B846F1}">
                  <asvg:svgBlip xmlns:asvg="http://schemas.microsoft.com/office/drawing/2016/SVG/main" r:embed="rId5"/>
                </a:ext>
              </a:extLst>
            </a:blip>
            <a:stretch>
              <a:fillRect/>
            </a:stretch>
          </p:blipFill>
          <p:spPr>
            <a:xfrm>
              <a:off x="3113852" y="1504496"/>
              <a:ext cx="465923" cy="465923"/>
            </a:xfrm>
            <a:prstGeom prst="rect">
              <a:avLst/>
            </a:prstGeom>
          </p:spPr>
        </p:pic>
      </p:grpSp>
      <p:grpSp>
        <p:nvGrpSpPr>
          <p:cNvPr id="11" name="Agrupar 13">
            <a:extLst>
              <a:ext uri="{FF2B5EF4-FFF2-40B4-BE49-F238E27FC236}">
                <a16:creationId xmlns:a16="http://schemas.microsoft.com/office/drawing/2014/main" id="{01CC8036-91A9-8D42-2C69-C10BC15FC258}"/>
              </a:ext>
            </a:extLst>
          </p:cNvPr>
          <p:cNvGrpSpPr/>
          <p:nvPr/>
        </p:nvGrpSpPr>
        <p:grpSpPr>
          <a:xfrm>
            <a:off x="446773" y="715314"/>
            <a:ext cx="640080" cy="640080"/>
            <a:chOff x="795546" y="1357031"/>
            <a:chExt cx="804553" cy="804553"/>
          </a:xfrm>
        </p:grpSpPr>
        <p:sp>
          <p:nvSpPr>
            <p:cNvPr id="23" name="Elipse 16">
              <a:extLst>
                <a:ext uri="{FF2B5EF4-FFF2-40B4-BE49-F238E27FC236}">
                  <a16:creationId xmlns:a16="http://schemas.microsoft.com/office/drawing/2014/main" id="{A308B405-9DD8-27E1-B810-0661EF7E633B}"/>
                </a:ext>
              </a:extLst>
            </p:cNvPr>
            <p:cNvSpPr/>
            <p:nvPr/>
          </p:nvSpPr>
          <p:spPr>
            <a:xfrm>
              <a:off x="795546" y="1357031"/>
              <a:ext cx="804553" cy="804553"/>
            </a:xfrm>
            <a:prstGeom prst="ellipse">
              <a:avLst/>
            </a:prstGeom>
            <a:solidFill>
              <a:srgbClr val="7E90AB"/>
            </a:solidFill>
            <a:ln w="12700" cap="flat">
              <a:noFill/>
              <a:miter lim="400000"/>
            </a:ln>
            <a:effectLst/>
            <a:sp3d/>
          </p:spPr>
          <p:style>
            <a:lnRef idx="0">
              <a:scrgbClr r="0" g="0" b="0"/>
            </a:lnRef>
            <a:fillRef idx="0">
              <a:scrgbClr r="0" g="0" b="0"/>
            </a:fillRef>
            <a:effectRef idx="0">
              <a:scrgbClr r="0" g="0" b="0"/>
            </a:effectRef>
            <a:fontRef idx="none"/>
          </p:style>
          <p:txBody>
            <a:bodyPr rot="0" spcFirstLastPara="1" vertOverflow="overflow" horzOverflow="overflow" vert="horz" wrap="square" lIns="50800" tIns="50800" rIns="50800" bIns="50800" numCol="1" spcCol="38100" rtlCol="0" anchor="ctr">
              <a:spAutoFit/>
            </a:bodyPr>
            <a:lstStyle/>
            <a:p>
              <a:pPr marL="0" marR="0" indent="0" algn="ctr" defTabSz="825500" rtl="0" fontAlgn="auto" latinLnBrk="0" hangingPunct="0">
                <a:lnSpc>
                  <a:spcPct val="100000"/>
                </a:lnSpc>
                <a:spcBef>
                  <a:spcPts val="0"/>
                </a:spcBef>
                <a:spcAft>
                  <a:spcPts val="0"/>
                </a:spcAft>
                <a:buClrTx/>
                <a:buSzTx/>
                <a:buFontTx/>
                <a:buNone/>
                <a:tabLst/>
              </a:pPr>
              <a:endParaRPr kumimoji="0" lang="pt-BR" sz="3200" b="0" i="0" u="none" strike="noStrike" cap="none" spc="0" normalizeH="0" baseline="0">
                <a:ln>
                  <a:noFill/>
                </a:ln>
                <a:solidFill>
                  <a:srgbClr val="FFFFFF"/>
                </a:solidFill>
                <a:effectLst/>
                <a:uFillTx/>
                <a:latin typeface="Helvetica Neue Medium"/>
                <a:ea typeface="Helvetica Neue Medium"/>
                <a:cs typeface="Helvetica Neue Medium"/>
                <a:sym typeface="Helvetica Neue Medium"/>
              </a:endParaRPr>
            </a:p>
          </p:txBody>
        </p:sp>
        <p:pic>
          <p:nvPicPr>
            <p:cNvPr id="33" name="Gráfico 7">
              <a:extLst>
                <a:ext uri="{FF2B5EF4-FFF2-40B4-BE49-F238E27FC236}">
                  <a16:creationId xmlns:a16="http://schemas.microsoft.com/office/drawing/2014/main" id="{8DE200C5-00B2-34D2-FB0D-B6FFD7006C65}"/>
                </a:ext>
              </a:extLst>
            </p:cNvPr>
            <p:cNvPicPr>
              <a:picLocks noChangeAspect="1"/>
            </p:cNvPicPr>
            <p:nvPr/>
          </p:nvPicPr>
          <p:blipFill>
            <a:blip>
              <a:extLst>
                <a:ext uri="{96DAC541-7B7A-43D3-8B79-37D633B846F1}">
                  <asvg:svgBlip xmlns:asvg="http://schemas.microsoft.com/office/drawing/2016/SVG/main" r:embed="rId6"/>
                </a:ext>
              </a:extLst>
            </a:blip>
            <a:stretch>
              <a:fillRect/>
            </a:stretch>
          </p:blipFill>
          <p:spPr>
            <a:xfrm>
              <a:off x="966354" y="1538290"/>
              <a:ext cx="462936" cy="462936"/>
            </a:xfrm>
            <a:prstGeom prst="rect">
              <a:avLst/>
            </a:prstGeom>
          </p:spPr>
        </p:pic>
      </p:grpSp>
      <p:sp>
        <p:nvSpPr>
          <p:cNvPr id="19" name="Lorem ipsum dolor sit amet, consectetur adipiscing elit, sed do eiusmod tempor incididunt ut labore et dolore magna aliqua. Ut enim ad minim veniam, quis nostrud exercitation ullamco laboris nisi ut aliquip ex ea commodo consequat. Duis aute irure dolor ">
            <a:extLst>
              <a:ext uri="{FF2B5EF4-FFF2-40B4-BE49-F238E27FC236}">
                <a16:creationId xmlns:a16="http://schemas.microsoft.com/office/drawing/2014/main" id="{10A5301C-72C3-D6DC-209E-7C6759BD58D0}"/>
              </a:ext>
            </a:extLst>
          </p:cNvPr>
          <p:cNvSpPr txBox="1"/>
          <p:nvPr/>
        </p:nvSpPr>
        <p:spPr>
          <a:xfrm>
            <a:off x="1290807" y="1477459"/>
            <a:ext cx="1603813" cy="687945"/>
          </a:xfrm>
          <a:prstGeom prst="rect">
            <a:avLst/>
          </a:prstGeom>
          <a:ln w="12700">
            <a:miter lim="400000"/>
          </a:ln>
          <a:extLst>
            <a:ext uri="{C572A759-6A51-4108-AA02-DFA0A04FC94B}">
              <ma14:wrappingTextBoxFlag xmlns:m="http://schemas.openxmlformats.org/officeDocument/2006/math" xmlns:a14="http://schemas.microsoft.com/office/drawing/2010/main" xmlns:ma14="http://schemas.microsoft.com/office/mac/drawingml/2011/main" xmlns="" val="1"/>
            </a:ext>
          </a:extLst>
        </p:spPr>
        <p:txBody>
          <a:bodyPr wrap="square" lIns="19050" tIns="19050" rIns="19050" bIns="19050">
            <a:spAutoFit/>
          </a:bodyPr>
          <a:lstStyle>
            <a:lvl1pPr>
              <a:lnSpc>
                <a:spcPct val="120000"/>
              </a:lnSpc>
              <a:defRPr sz="2500">
                <a:solidFill>
                  <a:srgbClr val="808080"/>
                </a:solidFill>
                <a:latin typeface="Arial"/>
                <a:ea typeface="Arial"/>
                <a:cs typeface="Arial"/>
                <a:sym typeface="Arial"/>
              </a:defRPr>
            </a:lvl1pPr>
          </a:lstStyle>
          <a:p>
            <a:r>
              <a:rPr lang="en-US" sz="900" dirty="0">
                <a:solidFill>
                  <a:srgbClr val="80807F"/>
                </a:solidFill>
              </a:rPr>
              <a:t>Small text makes reading difficult. Use large enough fonts so everyone can read, even from a distance.</a:t>
            </a:r>
            <a:endParaRPr lang="pt-BR" sz="900" b="1" dirty="0">
              <a:solidFill>
                <a:srgbClr val="80807F"/>
              </a:solidFill>
            </a:endParaRPr>
          </a:p>
        </p:txBody>
      </p:sp>
      <p:sp>
        <p:nvSpPr>
          <p:cNvPr id="15" name="maps graphic">
            <a:extLst>
              <a:ext uri="{FF2B5EF4-FFF2-40B4-BE49-F238E27FC236}">
                <a16:creationId xmlns:a16="http://schemas.microsoft.com/office/drawing/2014/main" id="{1E891152-9FF4-51EC-DAA9-EE74C85CBDC4}"/>
              </a:ext>
            </a:extLst>
          </p:cNvPr>
          <p:cNvSpPr txBox="1"/>
          <p:nvPr/>
        </p:nvSpPr>
        <p:spPr>
          <a:xfrm>
            <a:off x="1290809" y="815700"/>
            <a:ext cx="1551592" cy="426271"/>
          </a:xfrm>
          <a:prstGeom prst="rect">
            <a:avLst/>
          </a:prstGeom>
          <a:ln w="12700">
            <a:miter lim="400000"/>
          </a:ln>
          <a:extLst>
            <a:ext uri="{C572A759-6A51-4108-AA02-DFA0A04FC94B}">
              <ma14:wrappingTextBoxFlag xmlns:m="http://schemas.openxmlformats.org/officeDocument/2006/math" xmlns:a14="http://schemas.microsoft.com/office/drawing/2010/main" xmlns:ma14="http://schemas.microsoft.com/office/mac/drawingml/2011/main" xmlns="" val="1"/>
            </a:ext>
          </a:extLst>
        </p:spPr>
        <p:txBody>
          <a:bodyPr wrap="square" lIns="19050" tIns="19050" rIns="19050" bIns="19050">
            <a:spAutoFit/>
          </a:bodyPr>
          <a:lstStyle>
            <a:defPPr marL="0" marR="0" indent="0" algn="l" defTabSz="342900" rtl="0" fontAlgn="auto" latinLnBrk="1" hangingPunct="0">
              <a:lnSpc>
                <a:spcPct val="100000"/>
              </a:lnSpc>
              <a:spcBef>
                <a:spcPts val="0"/>
              </a:spcBef>
              <a:spcAft>
                <a:spcPts val="0"/>
              </a:spcAft>
              <a:buClrTx/>
              <a:buSzTx/>
              <a:buFontTx/>
              <a:buNone/>
              <a:tabLst/>
              <a:defRPr kumimoji="0" sz="675" b="0" i="0" u="none" strike="noStrike" cap="none" spc="0" normalizeH="0" baseline="0">
                <a:ln>
                  <a:noFill/>
                </a:ln>
                <a:solidFill>
                  <a:srgbClr val="000000"/>
                </a:solidFill>
                <a:effectLst/>
                <a:uFillTx/>
              </a:defRPr>
            </a:defPPr>
            <a:lvl1pPr>
              <a:defRPr sz="1400" b="1" cap="all">
                <a:solidFill>
                  <a:srgbClr val="100690"/>
                </a:solidFill>
                <a:latin typeface="Arial Narrow"/>
                <a:ea typeface="Arial Narrow"/>
                <a:cs typeface="Arial Narrow"/>
              </a:defRPr>
            </a:lvl1pPr>
          </a:lstStyle>
          <a:p>
            <a:r>
              <a:rPr lang="pt-BR" dirty="0">
                <a:sym typeface="Arial Narrow"/>
              </a:rPr>
              <a:t>6. Font </a:t>
            </a:r>
            <a:r>
              <a:rPr lang="pt-BR" dirty="0" err="1">
                <a:sym typeface="Arial Narrow"/>
              </a:rPr>
              <a:t>size</a:t>
            </a:r>
            <a:r>
              <a:rPr lang="pt-BR" dirty="0">
                <a:sym typeface="Arial Narrow"/>
              </a:rPr>
              <a:t> </a:t>
            </a:r>
            <a:r>
              <a:rPr lang="pt-BR" dirty="0" err="1">
                <a:sym typeface="Arial Narrow"/>
              </a:rPr>
              <a:t>matters</a:t>
            </a:r>
            <a:endParaRPr lang="pt-BR" dirty="0">
              <a:sym typeface="Arial Narrow"/>
            </a:endParaRPr>
          </a:p>
        </p:txBody>
      </p:sp>
      <p:sp>
        <p:nvSpPr>
          <p:cNvPr id="12" name="Lorem ipsum dolor sit amet, consectetur adipiscing elit, sed do eiusmod tempor incididunt ut labore et dolore magna aliqua. Ut enim ad minim veniam, quis nostrud exercitation ullamco laboris nisi ut aliquip ex ea commodo consequat. Duis aute irure dolor ">
            <a:extLst>
              <a:ext uri="{FF2B5EF4-FFF2-40B4-BE49-F238E27FC236}">
                <a16:creationId xmlns:a16="http://schemas.microsoft.com/office/drawing/2014/main" id="{33E3A2D2-EF68-9644-7775-9B305C0DC5F0}"/>
              </a:ext>
            </a:extLst>
          </p:cNvPr>
          <p:cNvSpPr txBox="1"/>
          <p:nvPr/>
        </p:nvSpPr>
        <p:spPr>
          <a:xfrm>
            <a:off x="6960883" y="1482462"/>
            <a:ext cx="1644403" cy="687945"/>
          </a:xfrm>
          <a:prstGeom prst="rect">
            <a:avLst/>
          </a:prstGeom>
          <a:ln w="12700">
            <a:miter lim="400000"/>
          </a:ln>
          <a:extLst>
            <a:ext uri="{C572A759-6A51-4108-AA02-DFA0A04FC94B}">
              <ma14:wrappingTextBoxFlag xmlns:m="http://schemas.openxmlformats.org/officeDocument/2006/math" xmlns:a14="http://schemas.microsoft.com/office/drawing/2010/main" xmlns:ma14="http://schemas.microsoft.com/office/mac/drawingml/2011/main" xmlns="" val="1"/>
            </a:ext>
          </a:extLst>
        </p:spPr>
        <p:txBody>
          <a:bodyPr wrap="square" lIns="19050" tIns="19050" rIns="19050" bIns="19050">
            <a:spAutoFit/>
          </a:bodyPr>
          <a:lstStyle>
            <a:lvl1pPr>
              <a:lnSpc>
                <a:spcPct val="120000"/>
              </a:lnSpc>
              <a:defRPr sz="2500">
                <a:solidFill>
                  <a:srgbClr val="808080"/>
                </a:solidFill>
                <a:latin typeface="Arial"/>
                <a:ea typeface="Arial"/>
                <a:cs typeface="Arial"/>
                <a:sym typeface="Arial"/>
              </a:defRPr>
            </a:lvl1pPr>
          </a:lstStyle>
          <a:p>
            <a:r>
              <a:rPr lang="en-US" sz="900" dirty="0">
                <a:solidFill>
                  <a:srgbClr val="80807F"/>
                </a:solidFill>
              </a:rPr>
              <a:t>Begin with a question, relevant fact, or provocation. At the end, reinforce your main message so it stays memorable.</a:t>
            </a:r>
            <a:endParaRPr lang="pt-BR" sz="900" dirty="0">
              <a:solidFill>
                <a:srgbClr val="80807F"/>
              </a:solidFill>
            </a:endParaRPr>
          </a:p>
        </p:txBody>
      </p:sp>
      <p:sp>
        <p:nvSpPr>
          <p:cNvPr id="13" name="maps graphic">
            <a:extLst>
              <a:ext uri="{FF2B5EF4-FFF2-40B4-BE49-F238E27FC236}">
                <a16:creationId xmlns:a16="http://schemas.microsoft.com/office/drawing/2014/main" id="{B0581431-1E70-943E-74F5-D320349BE1AB}"/>
              </a:ext>
            </a:extLst>
          </p:cNvPr>
          <p:cNvSpPr txBox="1"/>
          <p:nvPr/>
        </p:nvSpPr>
        <p:spPr>
          <a:xfrm>
            <a:off x="6960884" y="804987"/>
            <a:ext cx="1644406" cy="620170"/>
          </a:xfrm>
          <a:prstGeom prst="rect">
            <a:avLst/>
          </a:prstGeom>
          <a:ln w="12700">
            <a:miter lim="400000"/>
          </a:ln>
          <a:extLst>
            <a:ext uri="{C572A759-6A51-4108-AA02-DFA0A04FC94B}">
              <ma14:wrappingTextBoxFlag xmlns:m="http://schemas.openxmlformats.org/officeDocument/2006/math" xmlns:a14="http://schemas.microsoft.com/office/drawing/2010/main" xmlns:ma14="http://schemas.microsoft.com/office/mac/drawingml/2011/main" xmlns="" val="1"/>
            </a:ext>
          </a:extLst>
        </p:spPr>
        <p:txBody>
          <a:bodyPr wrap="square" lIns="19050" tIns="19050" rIns="19050" bIns="19050">
            <a:spAutoFit/>
          </a:bodyPr>
          <a:lstStyle>
            <a:defPPr marL="0" marR="0" indent="0" algn="l" defTabSz="342900" rtl="0" fontAlgn="auto" latinLnBrk="1" hangingPunct="0">
              <a:lnSpc>
                <a:spcPct val="100000"/>
              </a:lnSpc>
              <a:spcBef>
                <a:spcPts val="0"/>
              </a:spcBef>
              <a:spcAft>
                <a:spcPts val="0"/>
              </a:spcAft>
              <a:buClrTx/>
              <a:buSzTx/>
              <a:buFontTx/>
              <a:buNone/>
              <a:tabLst/>
              <a:defRPr kumimoji="0" sz="675" b="0" i="0" u="none" strike="noStrike" cap="none" spc="0" normalizeH="0" baseline="0">
                <a:ln>
                  <a:noFill/>
                </a:ln>
                <a:solidFill>
                  <a:srgbClr val="000000"/>
                </a:solidFill>
                <a:effectLst/>
                <a:uFillTx/>
              </a:defRPr>
            </a:defPPr>
            <a:lvl1pPr>
              <a:defRPr sz="1400" b="1" cap="all">
                <a:solidFill>
                  <a:srgbClr val="005BAF"/>
                </a:solidFill>
                <a:latin typeface="Arial Narrow"/>
                <a:ea typeface="Arial Narrow"/>
                <a:cs typeface="Arial Narrow"/>
              </a:defRPr>
            </a:lvl1pPr>
          </a:lstStyle>
          <a:p>
            <a:r>
              <a:rPr lang="pt-BR" dirty="0">
                <a:solidFill>
                  <a:srgbClr val="100690"/>
                </a:solidFill>
                <a:sym typeface="Arial Narrow"/>
              </a:rPr>
              <a:t>8. </a:t>
            </a:r>
            <a:r>
              <a:rPr lang="en-US" dirty="0">
                <a:solidFill>
                  <a:srgbClr val="100690"/>
                </a:solidFill>
                <a:sym typeface="Arial Narrow"/>
              </a:rPr>
              <a:t>Start with impact, finish with clarity</a:t>
            </a:r>
            <a:endParaRPr lang="pt-BR" dirty="0">
              <a:solidFill>
                <a:srgbClr val="100690"/>
              </a:solidFill>
              <a:sym typeface="Arial Narrow"/>
            </a:endParaRPr>
          </a:p>
        </p:txBody>
      </p:sp>
      <p:sp>
        <p:nvSpPr>
          <p:cNvPr id="26" name="Lorem ipsum dolor sit amet, consectetur adipiscing elit, sed do eiusmod tempor incididunt ut labore et dolore magna aliqua. Ut enim ad minim veniam, quis nostrud exercitation ullamco laboris nisi ut aliquip ex ea commodo consequat. Duis aute irure dolor ">
            <a:extLst>
              <a:ext uri="{FF2B5EF4-FFF2-40B4-BE49-F238E27FC236}">
                <a16:creationId xmlns:a16="http://schemas.microsoft.com/office/drawing/2014/main" id="{8A655FA3-D89C-7DC9-01D6-2DE5C2321E58}"/>
              </a:ext>
            </a:extLst>
          </p:cNvPr>
          <p:cNvSpPr txBox="1"/>
          <p:nvPr/>
        </p:nvSpPr>
        <p:spPr>
          <a:xfrm>
            <a:off x="2490860" y="3681261"/>
            <a:ext cx="1765154" cy="687945"/>
          </a:xfrm>
          <a:prstGeom prst="rect">
            <a:avLst/>
          </a:prstGeom>
          <a:ln w="12700">
            <a:miter lim="400000"/>
          </a:ln>
          <a:extLst>
            <a:ext uri="{C572A759-6A51-4108-AA02-DFA0A04FC94B}">
              <ma14:wrappingTextBoxFlag xmlns:m="http://schemas.openxmlformats.org/officeDocument/2006/math" xmlns:a14="http://schemas.microsoft.com/office/drawing/2010/main" xmlns:ma14="http://schemas.microsoft.com/office/mac/drawingml/2011/main" xmlns="" val="1"/>
            </a:ext>
          </a:extLst>
        </p:spPr>
        <p:txBody>
          <a:bodyPr wrap="square" lIns="19050" tIns="19050" rIns="19050" bIns="19050">
            <a:spAutoFit/>
          </a:bodyPr>
          <a:lstStyle>
            <a:lvl1pPr>
              <a:lnSpc>
                <a:spcPct val="120000"/>
              </a:lnSpc>
              <a:defRPr sz="2500">
                <a:solidFill>
                  <a:srgbClr val="808080"/>
                </a:solidFill>
                <a:latin typeface="Arial"/>
                <a:ea typeface="Arial"/>
                <a:cs typeface="Arial"/>
                <a:sym typeface="Arial"/>
              </a:defRPr>
            </a:lvl1pPr>
          </a:lstStyle>
          <a:p>
            <a:r>
              <a:rPr lang="en-US" sz="900" dirty="0">
                <a:solidFill>
                  <a:srgbClr val="80807F"/>
                </a:solidFill>
              </a:rPr>
              <a:t>White spaces provide visual breathing room, help organize content better and highlight what’s most important.</a:t>
            </a:r>
            <a:endParaRPr lang="pt-BR" sz="900" dirty="0">
              <a:solidFill>
                <a:srgbClr val="80807F"/>
              </a:solidFill>
            </a:endParaRPr>
          </a:p>
        </p:txBody>
      </p:sp>
      <p:sp>
        <p:nvSpPr>
          <p:cNvPr id="27" name="maps graphic">
            <a:extLst>
              <a:ext uri="{FF2B5EF4-FFF2-40B4-BE49-F238E27FC236}">
                <a16:creationId xmlns:a16="http://schemas.microsoft.com/office/drawing/2014/main" id="{E991FC6E-EFE7-553C-5DEC-3B7AB3ECA9A1}"/>
              </a:ext>
            </a:extLst>
          </p:cNvPr>
          <p:cNvSpPr txBox="1"/>
          <p:nvPr/>
        </p:nvSpPr>
        <p:spPr>
          <a:xfrm>
            <a:off x="2490859" y="3027223"/>
            <a:ext cx="1719761" cy="426271"/>
          </a:xfrm>
          <a:prstGeom prst="rect">
            <a:avLst/>
          </a:prstGeom>
          <a:ln w="12700">
            <a:miter lim="400000"/>
          </a:ln>
          <a:extLst>
            <a:ext uri="{C572A759-6A51-4108-AA02-DFA0A04FC94B}">
              <ma14:wrappingTextBoxFlag xmlns:m="http://schemas.openxmlformats.org/officeDocument/2006/math" xmlns:a14="http://schemas.microsoft.com/office/drawing/2010/main" xmlns:ma14="http://schemas.microsoft.com/office/mac/drawingml/2011/main" xmlns="" val="1"/>
            </a:ext>
          </a:extLst>
        </p:spPr>
        <p:txBody>
          <a:bodyPr wrap="square" lIns="19050" tIns="19050" rIns="19050" bIns="19050">
            <a:spAutoFit/>
          </a:bodyPr>
          <a:lstStyle>
            <a:defPPr marL="0" marR="0" indent="0" algn="l" defTabSz="342900" rtl="0" fontAlgn="auto" latinLnBrk="1" hangingPunct="0">
              <a:lnSpc>
                <a:spcPct val="100000"/>
              </a:lnSpc>
              <a:spcBef>
                <a:spcPts val="0"/>
              </a:spcBef>
              <a:spcAft>
                <a:spcPts val="0"/>
              </a:spcAft>
              <a:buClrTx/>
              <a:buSzTx/>
              <a:buFontTx/>
              <a:buNone/>
              <a:tabLst/>
              <a:defRPr kumimoji="0" sz="675" b="0" i="0" u="none" strike="noStrike" cap="none" spc="0" normalizeH="0" baseline="0">
                <a:ln>
                  <a:noFill/>
                </a:ln>
                <a:solidFill>
                  <a:srgbClr val="000000"/>
                </a:solidFill>
                <a:effectLst/>
                <a:uFillTx/>
              </a:defRPr>
            </a:defPPr>
            <a:lvl1pPr>
              <a:defRPr sz="1400" b="1" cap="all">
                <a:solidFill>
                  <a:srgbClr val="005BAF"/>
                </a:solidFill>
                <a:latin typeface="Arial Narrow"/>
                <a:ea typeface="Arial Narrow"/>
                <a:cs typeface="Arial Narrow"/>
              </a:defRPr>
            </a:lvl1pPr>
          </a:lstStyle>
          <a:p>
            <a:r>
              <a:rPr lang="pt-BR" dirty="0">
                <a:solidFill>
                  <a:srgbClr val="100690"/>
                </a:solidFill>
                <a:sym typeface="Arial Narrow"/>
              </a:rPr>
              <a:t>9. </a:t>
            </a:r>
            <a:r>
              <a:rPr lang="en-US" dirty="0">
                <a:solidFill>
                  <a:srgbClr val="100690"/>
                </a:solidFill>
                <a:sym typeface="Arial Narrow"/>
              </a:rPr>
              <a:t>Make use of white space</a:t>
            </a:r>
            <a:endParaRPr lang="pt-BR" dirty="0">
              <a:solidFill>
                <a:srgbClr val="100690"/>
              </a:solidFill>
              <a:sym typeface="Arial Narrow"/>
            </a:endParaRPr>
          </a:p>
        </p:txBody>
      </p:sp>
      <p:sp>
        <p:nvSpPr>
          <p:cNvPr id="34" name="Lorem ipsum dolor sit amet, consectetur adipiscing elit, sed do eiusmod tempor incididunt ut labore et dolore magna aliqua. Ut enim ad minim veniam, quis nostrud exercitation ullamco laboris nisi ut aliquip ex ea commodo consequat. Duis aute irure dolor ">
            <a:extLst>
              <a:ext uri="{FF2B5EF4-FFF2-40B4-BE49-F238E27FC236}">
                <a16:creationId xmlns:a16="http://schemas.microsoft.com/office/drawing/2014/main" id="{F0D04940-C563-63C6-BE11-57333EE45F41}"/>
              </a:ext>
            </a:extLst>
          </p:cNvPr>
          <p:cNvSpPr txBox="1"/>
          <p:nvPr/>
        </p:nvSpPr>
        <p:spPr>
          <a:xfrm>
            <a:off x="5673773" y="3681261"/>
            <a:ext cx="1689694" cy="854145"/>
          </a:xfrm>
          <a:prstGeom prst="rect">
            <a:avLst/>
          </a:prstGeom>
          <a:ln w="12700">
            <a:miter lim="400000"/>
          </a:ln>
          <a:extLst>
            <a:ext uri="{C572A759-6A51-4108-AA02-DFA0A04FC94B}">
              <ma14:wrappingTextBoxFlag xmlns:m="http://schemas.openxmlformats.org/officeDocument/2006/math" xmlns:a14="http://schemas.microsoft.com/office/drawing/2010/main" xmlns:ma14="http://schemas.microsoft.com/office/mac/drawingml/2011/main" xmlns="" val="1"/>
            </a:ext>
          </a:extLst>
        </p:spPr>
        <p:txBody>
          <a:bodyPr wrap="square" lIns="19050" tIns="19050" rIns="19050" bIns="19050">
            <a:spAutoFit/>
          </a:bodyPr>
          <a:lstStyle>
            <a:lvl1pPr>
              <a:lnSpc>
                <a:spcPct val="120000"/>
              </a:lnSpc>
              <a:defRPr sz="2500">
                <a:solidFill>
                  <a:srgbClr val="808080"/>
                </a:solidFill>
                <a:latin typeface="Arial"/>
                <a:ea typeface="Arial"/>
                <a:cs typeface="Arial"/>
                <a:sym typeface="Arial"/>
              </a:defRPr>
            </a:lvl1pPr>
          </a:lstStyle>
          <a:p>
            <a:pPr>
              <a:spcBef>
                <a:spcPts val="0"/>
              </a:spcBef>
            </a:pPr>
            <a:r>
              <a:rPr lang="en-US" sz="900" dirty="0">
                <a:solidFill>
                  <a:srgbClr val="80807F"/>
                </a:solidFill>
              </a:rPr>
              <a:t>Besides making your work easier, the template ensures simplicity, readability, and consistency with the brand identity.</a:t>
            </a:r>
            <a:endParaRPr lang="pt-BR" sz="900" dirty="0">
              <a:solidFill>
                <a:srgbClr val="80807F"/>
              </a:solidFill>
            </a:endParaRPr>
          </a:p>
        </p:txBody>
      </p:sp>
      <p:sp>
        <p:nvSpPr>
          <p:cNvPr id="35" name="maps graphic">
            <a:extLst>
              <a:ext uri="{FF2B5EF4-FFF2-40B4-BE49-F238E27FC236}">
                <a16:creationId xmlns:a16="http://schemas.microsoft.com/office/drawing/2014/main" id="{645E8543-B1E4-C3E2-EA8F-CB4C60947A49}"/>
              </a:ext>
            </a:extLst>
          </p:cNvPr>
          <p:cNvSpPr txBox="1"/>
          <p:nvPr/>
        </p:nvSpPr>
        <p:spPr>
          <a:xfrm>
            <a:off x="5673771" y="3036996"/>
            <a:ext cx="1689694" cy="620170"/>
          </a:xfrm>
          <a:prstGeom prst="rect">
            <a:avLst/>
          </a:prstGeom>
          <a:ln w="12700">
            <a:miter lim="400000"/>
          </a:ln>
          <a:extLst>
            <a:ext uri="{C572A759-6A51-4108-AA02-DFA0A04FC94B}">
              <ma14:wrappingTextBoxFlag xmlns:m="http://schemas.openxmlformats.org/officeDocument/2006/math" xmlns:a14="http://schemas.microsoft.com/office/drawing/2010/main" xmlns:ma14="http://schemas.microsoft.com/office/mac/drawingml/2011/main" xmlns="" val="1"/>
            </a:ext>
          </a:extLst>
        </p:spPr>
        <p:txBody>
          <a:bodyPr wrap="square" lIns="19050" tIns="19050" rIns="19050" bIns="19050">
            <a:spAutoFit/>
          </a:bodyPr>
          <a:lstStyle>
            <a:defPPr marL="0" marR="0" indent="0" algn="l" defTabSz="342900" rtl="0" fontAlgn="auto" latinLnBrk="1" hangingPunct="0">
              <a:lnSpc>
                <a:spcPct val="100000"/>
              </a:lnSpc>
              <a:spcBef>
                <a:spcPts val="0"/>
              </a:spcBef>
              <a:spcAft>
                <a:spcPts val="0"/>
              </a:spcAft>
              <a:buClrTx/>
              <a:buSzTx/>
              <a:buFontTx/>
              <a:buNone/>
              <a:tabLst/>
              <a:defRPr kumimoji="0" sz="675" b="0" i="0" u="none" strike="noStrike" cap="none" spc="0" normalizeH="0" baseline="0">
                <a:ln>
                  <a:noFill/>
                </a:ln>
                <a:solidFill>
                  <a:srgbClr val="000000"/>
                </a:solidFill>
                <a:effectLst/>
                <a:uFillTx/>
              </a:defRPr>
            </a:defPPr>
            <a:lvl1pPr>
              <a:defRPr sz="1400" b="1" cap="all">
                <a:solidFill>
                  <a:srgbClr val="005BAF"/>
                </a:solidFill>
                <a:latin typeface="Arial Narrow"/>
                <a:ea typeface="Arial Narrow"/>
                <a:cs typeface="Arial Narrow"/>
              </a:defRPr>
            </a:lvl1pPr>
          </a:lstStyle>
          <a:p>
            <a:r>
              <a:rPr lang="pt-BR" dirty="0">
                <a:solidFill>
                  <a:srgbClr val="100690"/>
                </a:solidFill>
                <a:sym typeface="Arial Narrow"/>
              </a:rPr>
              <a:t>10. </a:t>
            </a:r>
            <a:r>
              <a:rPr lang="en-US" dirty="0">
                <a:solidFill>
                  <a:srgbClr val="100690"/>
                </a:solidFill>
                <a:sym typeface="Arial Narrow"/>
              </a:rPr>
              <a:t>Use the official template and do not alter it.</a:t>
            </a:r>
            <a:endParaRPr lang="pt-BR" dirty="0">
              <a:solidFill>
                <a:srgbClr val="100690"/>
              </a:solidFill>
              <a:sym typeface="Arial Narrow"/>
            </a:endParaRPr>
          </a:p>
        </p:txBody>
      </p:sp>
      <p:sp>
        <p:nvSpPr>
          <p:cNvPr id="8" name="Lorem ipsum dolor sit amet, consectetur adipiscing elit, sed do eiusmod tempor incididunt ut labore et dolore magna aliqua. Ut enim ad minim veniam, quis nostrud exercitation ullamco laboris nisi ut aliquip ex ea commodo consequat. Duis aute irure dolor ">
            <a:extLst>
              <a:ext uri="{FF2B5EF4-FFF2-40B4-BE49-F238E27FC236}">
                <a16:creationId xmlns:a16="http://schemas.microsoft.com/office/drawing/2014/main" id="{24854BA5-D743-FC7E-BF68-6E13E47E5538}"/>
              </a:ext>
            </a:extLst>
          </p:cNvPr>
          <p:cNvSpPr txBox="1"/>
          <p:nvPr/>
        </p:nvSpPr>
        <p:spPr>
          <a:xfrm>
            <a:off x="4143746" y="1440216"/>
            <a:ext cx="1561806" cy="687945"/>
          </a:xfrm>
          <a:prstGeom prst="rect">
            <a:avLst/>
          </a:prstGeom>
          <a:ln w="12700">
            <a:miter lim="400000"/>
          </a:ln>
          <a:extLst>
            <a:ext uri="{C572A759-6A51-4108-AA02-DFA0A04FC94B}">
              <ma14:wrappingTextBoxFlag xmlns:m="http://schemas.openxmlformats.org/officeDocument/2006/math" xmlns:a14="http://schemas.microsoft.com/office/drawing/2010/main" xmlns:ma14="http://schemas.microsoft.com/office/mac/drawingml/2011/main" xmlns="" val="1"/>
            </a:ext>
          </a:extLst>
        </p:spPr>
        <p:txBody>
          <a:bodyPr wrap="square" lIns="19050" tIns="19050" rIns="19050" bIns="19050">
            <a:spAutoFit/>
          </a:bodyPr>
          <a:lstStyle>
            <a:lvl1pPr>
              <a:lnSpc>
                <a:spcPct val="120000"/>
              </a:lnSpc>
              <a:defRPr sz="2500">
                <a:solidFill>
                  <a:srgbClr val="808080"/>
                </a:solidFill>
                <a:latin typeface="Arial"/>
                <a:ea typeface="Arial"/>
                <a:cs typeface="Arial"/>
                <a:sym typeface="Arial"/>
              </a:defRPr>
            </a:lvl1pPr>
          </a:lstStyle>
          <a:p>
            <a:r>
              <a:rPr lang="en-US" sz="900" dirty="0">
                <a:solidFill>
                  <a:srgbClr val="80807F"/>
                </a:solidFill>
              </a:rPr>
              <a:t>Avoid filling slides with too many charts, photos, and icons. Too many visual elements cause distraction.</a:t>
            </a:r>
            <a:endParaRPr lang="pt-BR" sz="900" dirty="0">
              <a:solidFill>
                <a:srgbClr val="80807F"/>
              </a:solidFill>
            </a:endParaRPr>
          </a:p>
        </p:txBody>
      </p:sp>
      <p:sp>
        <p:nvSpPr>
          <p:cNvPr id="14" name="maps graphic">
            <a:extLst>
              <a:ext uri="{FF2B5EF4-FFF2-40B4-BE49-F238E27FC236}">
                <a16:creationId xmlns:a16="http://schemas.microsoft.com/office/drawing/2014/main" id="{CCC93A87-3D38-4DEB-090C-18C438F93019}"/>
              </a:ext>
            </a:extLst>
          </p:cNvPr>
          <p:cNvSpPr txBox="1"/>
          <p:nvPr/>
        </p:nvSpPr>
        <p:spPr>
          <a:xfrm>
            <a:off x="4153328" y="849832"/>
            <a:ext cx="1418069" cy="426271"/>
          </a:xfrm>
          <a:prstGeom prst="rect">
            <a:avLst/>
          </a:prstGeom>
          <a:ln w="12700">
            <a:miter lim="400000"/>
          </a:ln>
          <a:extLst>
            <a:ext uri="{C572A759-6A51-4108-AA02-DFA0A04FC94B}">
              <ma14:wrappingTextBoxFlag xmlns:m="http://schemas.openxmlformats.org/officeDocument/2006/math" xmlns:a14="http://schemas.microsoft.com/office/drawing/2010/main" xmlns:ma14="http://schemas.microsoft.com/office/mac/drawingml/2011/main" xmlns="" val="1"/>
            </a:ext>
          </a:extLst>
        </p:spPr>
        <p:txBody>
          <a:bodyPr wrap="square" lIns="19050" tIns="19050" rIns="19050" bIns="19050">
            <a:spAutoFit/>
          </a:bodyPr>
          <a:lstStyle>
            <a:defPPr marL="0" marR="0" indent="0" algn="l" defTabSz="342900" rtl="0" fontAlgn="auto" latinLnBrk="1" hangingPunct="0">
              <a:lnSpc>
                <a:spcPct val="100000"/>
              </a:lnSpc>
              <a:spcBef>
                <a:spcPts val="0"/>
              </a:spcBef>
              <a:spcAft>
                <a:spcPts val="0"/>
              </a:spcAft>
              <a:buClrTx/>
              <a:buSzTx/>
              <a:buFontTx/>
              <a:buNone/>
              <a:tabLst/>
              <a:defRPr kumimoji="0" sz="675" b="0" i="0" u="none" strike="noStrike" cap="none" spc="0" normalizeH="0" baseline="0">
                <a:ln>
                  <a:noFill/>
                </a:ln>
                <a:solidFill>
                  <a:srgbClr val="000000"/>
                </a:solidFill>
                <a:effectLst/>
                <a:uFillTx/>
              </a:defRPr>
            </a:defPPr>
            <a:lvl1pPr>
              <a:defRPr sz="1400" b="1" cap="all">
                <a:solidFill>
                  <a:srgbClr val="005BAF"/>
                </a:solidFill>
                <a:latin typeface="Arial Narrow"/>
                <a:ea typeface="Arial Narrow"/>
                <a:cs typeface="Arial Narrow"/>
              </a:defRPr>
            </a:lvl1pPr>
          </a:lstStyle>
          <a:p>
            <a:r>
              <a:rPr lang="pt-BR" dirty="0">
                <a:solidFill>
                  <a:srgbClr val="100690"/>
                </a:solidFill>
                <a:sym typeface="Arial Narrow"/>
              </a:rPr>
              <a:t>7. Use </a:t>
            </a:r>
            <a:r>
              <a:rPr lang="pt-BR" dirty="0" err="1">
                <a:solidFill>
                  <a:srgbClr val="100690"/>
                </a:solidFill>
                <a:sym typeface="Arial Narrow"/>
              </a:rPr>
              <a:t>images</a:t>
            </a:r>
            <a:r>
              <a:rPr lang="pt-BR" dirty="0">
                <a:solidFill>
                  <a:srgbClr val="100690"/>
                </a:solidFill>
                <a:sym typeface="Arial Narrow"/>
              </a:rPr>
              <a:t> </a:t>
            </a:r>
            <a:r>
              <a:rPr lang="pt-BR" dirty="0" err="1">
                <a:solidFill>
                  <a:srgbClr val="100690"/>
                </a:solidFill>
                <a:sym typeface="Arial Narrow"/>
              </a:rPr>
              <a:t>with</a:t>
            </a:r>
            <a:r>
              <a:rPr lang="pt-BR" dirty="0">
                <a:solidFill>
                  <a:srgbClr val="100690"/>
                </a:solidFill>
                <a:sym typeface="Arial Narrow"/>
              </a:rPr>
              <a:t> </a:t>
            </a:r>
            <a:r>
              <a:rPr lang="pt-BR" dirty="0" err="1">
                <a:solidFill>
                  <a:srgbClr val="100690"/>
                </a:solidFill>
                <a:sym typeface="Arial Narrow"/>
              </a:rPr>
              <a:t>purpose</a:t>
            </a:r>
            <a:endParaRPr lang="pt-BR" dirty="0">
              <a:solidFill>
                <a:srgbClr val="100690"/>
              </a:solidFill>
              <a:sym typeface="Arial Narrow"/>
            </a:endParaRPr>
          </a:p>
        </p:txBody>
      </p:sp>
      <p:cxnSp>
        <p:nvCxnSpPr>
          <p:cNvPr id="22" name="Conector reto 10">
            <a:extLst>
              <a:ext uri="{FF2B5EF4-FFF2-40B4-BE49-F238E27FC236}">
                <a16:creationId xmlns:a16="http://schemas.microsoft.com/office/drawing/2014/main" id="{D51D6774-972C-4B7D-A854-40CD9040180E}"/>
              </a:ext>
            </a:extLst>
          </p:cNvPr>
          <p:cNvCxnSpPr/>
          <p:nvPr/>
        </p:nvCxnSpPr>
        <p:spPr>
          <a:xfrm>
            <a:off x="3101958" y="711752"/>
            <a:ext cx="0" cy="1756812"/>
          </a:xfrm>
          <a:prstGeom prst="line">
            <a:avLst/>
          </a:prstGeom>
          <a:noFill/>
          <a:ln w="3175" cap="flat">
            <a:solidFill>
              <a:srgbClr val="DEE9EF"/>
            </a:solidFill>
            <a:prstDash val="solid"/>
            <a:miter lim="400000"/>
          </a:ln>
          <a:effectLst/>
          <a:sp3d/>
        </p:spPr>
        <p:style>
          <a:lnRef idx="0">
            <a:scrgbClr r="0" g="0" b="0"/>
          </a:lnRef>
          <a:fillRef idx="0">
            <a:scrgbClr r="0" g="0" b="0"/>
          </a:fillRef>
          <a:effectRef idx="0">
            <a:scrgbClr r="0" g="0" b="0"/>
          </a:effectRef>
          <a:fontRef idx="none"/>
        </p:style>
      </p:cxnSp>
      <p:cxnSp>
        <p:nvCxnSpPr>
          <p:cNvPr id="28" name="Conector reto 10">
            <a:extLst>
              <a:ext uri="{FF2B5EF4-FFF2-40B4-BE49-F238E27FC236}">
                <a16:creationId xmlns:a16="http://schemas.microsoft.com/office/drawing/2014/main" id="{33337260-9CDD-952B-9522-6B2F0354517F}"/>
              </a:ext>
            </a:extLst>
          </p:cNvPr>
          <p:cNvCxnSpPr/>
          <p:nvPr/>
        </p:nvCxnSpPr>
        <p:spPr>
          <a:xfrm>
            <a:off x="5912891" y="674422"/>
            <a:ext cx="0" cy="1756812"/>
          </a:xfrm>
          <a:prstGeom prst="line">
            <a:avLst/>
          </a:prstGeom>
          <a:noFill/>
          <a:ln w="3175" cap="flat">
            <a:solidFill>
              <a:srgbClr val="DEE9EF"/>
            </a:solidFill>
            <a:prstDash val="solid"/>
            <a:miter lim="400000"/>
          </a:ln>
          <a:effectLst/>
          <a:sp3d/>
        </p:spPr>
        <p:style>
          <a:lnRef idx="0">
            <a:scrgbClr r="0" g="0" b="0"/>
          </a:lnRef>
          <a:fillRef idx="0">
            <a:scrgbClr r="0" g="0" b="0"/>
          </a:fillRef>
          <a:effectRef idx="0">
            <a:scrgbClr r="0" g="0" b="0"/>
          </a:effectRef>
          <a:fontRef idx="none"/>
        </p:style>
      </p:cxnSp>
      <p:cxnSp>
        <p:nvCxnSpPr>
          <p:cNvPr id="30" name="Conector reto 10">
            <a:extLst>
              <a:ext uri="{FF2B5EF4-FFF2-40B4-BE49-F238E27FC236}">
                <a16:creationId xmlns:a16="http://schemas.microsoft.com/office/drawing/2014/main" id="{DA4294D5-AD61-B016-9CD5-DB92BB290F78}"/>
              </a:ext>
            </a:extLst>
          </p:cNvPr>
          <p:cNvCxnSpPr/>
          <p:nvPr/>
        </p:nvCxnSpPr>
        <p:spPr>
          <a:xfrm>
            <a:off x="4572000" y="2936172"/>
            <a:ext cx="0" cy="1756812"/>
          </a:xfrm>
          <a:prstGeom prst="line">
            <a:avLst/>
          </a:prstGeom>
          <a:noFill/>
          <a:ln w="3175" cap="flat">
            <a:solidFill>
              <a:srgbClr val="DEE9EF"/>
            </a:solidFill>
            <a:prstDash val="solid"/>
            <a:miter lim="400000"/>
          </a:ln>
          <a:effectLst/>
          <a:sp3d/>
        </p:spPr>
        <p:style>
          <a:lnRef idx="0">
            <a:scrgbClr r="0" g="0" b="0"/>
          </a:lnRef>
          <a:fillRef idx="0">
            <a:scrgbClr r="0" g="0" b="0"/>
          </a:fillRef>
          <a:effectRef idx="0">
            <a:scrgbClr r="0" g="0" b="0"/>
          </a:effectRef>
          <a:fontRef idx="none"/>
        </p:style>
      </p:cxnSp>
      <p:pic>
        <p:nvPicPr>
          <p:cNvPr id="9" name="Picture 2" descr="A blue and white logo&#10;&#10;AI-generated content may be incorrect.">
            <a:extLst>
              <a:ext uri="{FF2B5EF4-FFF2-40B4-BE49-F238E27FC236}">
                <a16:creationId xmlns:a16="http://schemas.microsoft.com/office/drawing/2014/main" id="{CD7BF9A0-1D4B-4B01-5FC3-A57AFBABBDD7}"/>
              </a:ext>
            </a:extLst>
          </p:cNvPr>
          <p:cNvPicPr>
            <a:picLocks noChangeAspect="1" noChangeArrowheads="1"/>
          </p:cNvPicPr>
          <p:nvPr/>
        </p:nvPicPr>
        <p:blipFill>
          <a:blip r:embed="rId7" cstate="print">
            <a:extLst>
              <a:ext uri="{28A0092B-C50C-407E-A947-70E740481C1C}">
                <a14:useLocalDpi xmlns:a14="http://schemas.microsoft.com/office/drawing/2010/main"/>
              </a:ext>
            </a:extLst>
          </a:blip>
          <a:srcRect/>
          <a:stretch>
            <a:fillRect/>
          </a:stretch>
        </p:blipFill>
        <p:spPr bwMode="auto">
          <a:xfrm>
            <a:off x="169031" y="4692984"/>
            <a:ext cx="742199" cy="309636"/>
          </a:xfrm>
          <a:prstGeom prst="rect">
            <a:avLst/>
          </a:prstGeom>
          <a:noFill/>
          <a:extLst>
            <a:ext uri="{909E8E84-426E-40DD-AFC4-6F175D3DCCD1}">
              <a14:hiddenFill xmlns:a14="http://schemas.microsoft.com/office/drawing/2010/main">
                <a:solidFill>
                  <a:srgbClr val="FFFFFF"/>
                </a:solidFill>
              </a14:hiddenFill>
            </a:ext>
          </a:extLst>
        </p:spPr>
      </p:pic>
      <p:grpSp>
        <p:nvGrpSpPr>
          <p:cNvPr id="3" name="Agrupar 2">
            <a:extLst>
              <a:ext uri="{FF2B5EF4-FFF2-40B4-BE49-F238E27FC236}">
                <a16:creationId xmlns:a16="http://schemas.microsoft.com/office/drawing/2014/main" id="{FA89C3B4-482A-145A-FEA3-875A54ECC07D}"/>
              </a:ext>
            </a:extLst>
          </p:cNvPr>
          <p:cNvGrpSpPr/>
          <p:nvPr/>
        </p:nvGrpSpPr>
        <p:grpSpPr>
          <a:xfrm>
            <a:off x="8870294" y="167554"/>
            <a:ext cx="258136" cy="4683954"/>
            <a:chOff x="23654022" y="446811"/>
            <a:chExt cx="688359" cy="12490546"/>
          </a:xfrm>
        </p:grpSpPr>
        <p:grpSp>
          <p:nvGrpSpPr>
            <p:cNvPr id="4" name="Grupo">
              <a:extLst>
                <a:ext uri="{FF2B5EF4-FFF2-40B4-BE49-F238E27FC236}">
                  <a16:creationId xmlns:a16="http://schemas.microsoft.com/office/drawing/2014/main" id="{BE8C69D1-88D2-4D72-1044-D5D672E3C0C9}"/>
                </a:ext>
              </a:extLst>
            </p:cNvPr>
            <p:cNvGrpSpPr/>
            <p:nvPr/>
          </p:nvGrpSpPr>
          <p:grpSpPr>
            <a:xfrm rot="16200000">
              <a:off x="18519882" y="7114857"/>
              <a:ext cx="11349650" cy="295349"/>
              <a:chOff x="-1276219" y="-698"/>
              <a:chExt cx="11349649" cy="295348"/>
            </a:xfrm>
          </p:grpSpPr>
          <p:sp>
            <p:nvSpPr>
              <p:cNvPr id="6" name="This information belongs to Embraer and cannot be used or reproduced without written permission from the Company.">
                <a:extLst>
                  <a:ext uri="{FF2B5EF4-FFF2-40B4-BE49-F238E27FC236}">
                    <a16:creationId xmlns:a16="http://schemas.microsoft.com/office/drawing/2014/main" id="{06E74194-7FD6-A624-D2C5-60AFD31D9B8A}"/>
                  </a:ext>
                </a:extLst>
              </p:cNvPr>
              <p:cNvSpPr txBox="1"/>
              <p:nvPr/>
            </p:nvSpPr>
            <p:spPr>
              <a:xfrm>
                <a:off x="1071885" y="6522"/>
                <a:ext cx="9001545" cy="282814"/>
              </a:xfrm>
              <a:prstGeom prst="rect">
                <a:avLst/>
              </a:prstGeom>
              <a:noFill/>
              <a:ln w="12700" cap="flat">
                <a:noFill/>
                <a:miter lim="400000"/>
              </a:ln>
              <a:effectLst/>
              <a:extLst>
                <a:ext uri="{C572A759-6A51-4108-AA02-DFA0A04FC94B}">
                  <ma14:wrappingTextBoxFlag xmlns="" xmlns:ma14="http://schemas.microsoft.com/office/mac/drawingml/2011/main" val="1"/>
                </a:ext>
              </a:extLst>
            </p:spPr>
            <p:txBody>
              <a:bodyPr wrap="square" lIns="19050" tIns="19050" rIns="19050" bIns="19050" numCol="1" anchor="ctr">
                <a:spAutoFit/>
              </a:bodyPr>
              <a:lstStyle>
                <a:lvl1pPr>
                  <a:defRPr sz="1300">
                    <a:solidFill>
                      <a:srgbClr val="6E6D6D"/>
                    </a:solidFill>
                    <a:latin typeface="Arial"/>
                    <a:ea typeface="Arial"/>
                    <a:cs typeface="Arial"/>
                    <a:sym typeface="Arial"/>
                  </a:defRPr>
                </a:lvl1pPr>
              </a:lstStyle>
              <a:p>
                <a:r>
                  <a:rPr lang="en-US" sz="488" dirty="0"/>
                  <a:t>This information belongs to Embraer and cannot be used or reproduced without written permission from the Company.</a:t>
                </a:r>
              </a:p>
            </p:txBody>
          </p:sp>
          <p:sp>
            <p:nvSpPr>
              <p:cNvPr id="7" name="Linha">
                <a:extLst>
                  <a:ext uri="{FF2B5EF4-FFF2-40B4-BE49-F238E27FC236}">
                    <a16:creationId xmlns:a16="http://schemas.microsoft.com/office/drawing/2014/main" id="{F153A4DA-60C9-73B3-4C6D-0C92CEF7020C}"/>
                  </a:ext>
                </a:extLst>
              </p:cNvPr>
              <p:cNvSpPr/>
              <p:nvPr/>
            </p:nvSpPr>
            <p:spPr>
              <a:xfrm flipV="1">
                <a:off x="898999" y="21128"/>
                <a:ext cx="83625" cy="273522"/>
              </a:xfrm>
              <a:prstGeom prst="line">
                <a:avLst/>
              </a:prstGeom>
              <a:noFill/>
              <a:ln w="9525" cap="flat">
                <a:solidFill>
                  <a:srgbClr val="100690"/>
                </a:solidFill>
                <a:prstDash val="solid"/>
                <a:miter lim="400000"/>
              </a:ln>
              <a:effectLst/>
            </p:spPr>
            <p:txBody>
              <a:bodyPr wrap="square" lIns="19050" tIns="19050" rIns="19050" bIns="19050" numCol="1" anchor="ctr">
                <a:noAutofit/>
              </a:bodyPr>
              <a:lstStyle/>
              <a:p>
                <a:endParaRPr sz="675"/>
              </a:p>
            </p:txBody>
          </p:sp>
          <p:sp>
            <p:nvSpPr>
              <p:cNvPr id="10" name="This information belongs to Embraer and cannot be used or reproduced without written permission from the Company.">
                <a:extLst>
                  <a:ext uri="{FF2B5EF4-FFF2-40B4-BE49-F238E27FC236}">
                    <a16:creationId xmlns:a16="http://schemas.microsoft.com/office/drawing/2014/main" id="{41EC3A07-11DE-9399-2A32-48EFC7A39D0A}"/>
                  </a:ext>
                </a:extLst>
              </p:cNvPr>
              <p:cNvSpPr txBox="1"/>
              <p:nvPr/>
            </p:nvSpPr>
            <p:spPr>
              <a:xfrm>
                <a:off x="-1276219" y="-698"/>
                <a:ext cx="2621118" cy="282811"/>
              </a:xfrm>
              <a:prstGeom prst="rect">
                <a:avLst/>
              </a:prstGeom>
              <a:noFill/>
              <a:ln w="12700" cap="flat">
                <a:noFill/>
                <a:miter lim="400000"/>
              </a:ln>
              <a:effectLst/>
              <a:extLst>
                <a:ext uri="{C572A759-6A51-4108-AA02-DFA0A04FC94B}">
                  <ma14:wrappingTextBoxFlag xmlns="" xmlns:ma14="http://schemas.microsoft.com/office/mac/drawingml/2011/main" val="1"/>
                </a:ext>
              </a:extLst>
            </p:spPr>
            <p:txBody>
              <a:bodyPr wrap="square" lIns="19050" tIns="19050" rIns="19050" bIns="19050" numCol="1" anchor="ctr">
                <a:spAutoFit/>
              </a:bodyPr>
              <a:lstStyle>
                <a:lvl1pPr>
                  <a:defRPr sz="1300">
                    <a:solidFill>
                      <a:srgbClr val="6E6D6D"/>
                    </a:solidFill>
                    <a:latin typeface="Arial"/>
                    <a:ea typeface="Arial"/>
                    <a:cs typeface="Arial"/>
                    <a:sym typeface="Arial"/>
                  </a:defRPr>
                </a:lvl1pPr>
              </a:lstStyle>
              <a:p>
                <a:r>
                  <a:rPr lang="en-US" sz="488" dirty="0"/>
                  <a:t>SECRET INFORMATION</a:t>
                </a:r>
              </a:p>
            </p:txBody>
          </p:sp>
        </p:grpSp>
        <p:sp>
          <p:nvSpPr>
            <p:cNvPr id="5" name="Forma Livre: Forma 61">
              <a:extLst>
                <a:ext uri="{FF2B5EF4-FFF2-40B4-BE49-F238E27FC236}">
                  <a16:creationId xmlns:a16="http://schemas.microsoft.com/office/drawing/2014/main" id="{2D16C4E9-7565-C123-4D4C-FF7E762C821E}"/>
                </a:ext>
              </a:extLst>
            </p:cNvPr>
            <p:cNvSpPr/>
            <p:nvPr/>
          </p:nvSpPr>
          <p:spPr>
            <a:xfrm flipH="1">
              <a:off x="23654022" y="446811"/>
              <a:ext cx="359396" cy="359346"/>
            </a:xfrm>
            <a:custGeom>
              <a:avLst/>
              <a:gdLst/>
              <a:ahLst/>
              <a:cxnLst>
                <a:cxn ang="0">
                  <a:pos x="wd2" y="hd2"/>
                </a:cxn>
                <a:cxn ang="5400000">
                  <a:pos x="wd2" y="hd2"/>
                </a:cxn>
                <a:cxn ang="10800000">
                  <a:pos x="wd2" y="hd2"/>
                </a:cxn>
                <a:cxn ang="16200000">
                  <a:pos x="wd2" y="hd2"/>
                </a:cxn>
              </a:cxnLst>
              <a:rect l="0" t="0" r="r" b="b"/>
              <a:pathLst>
                <a:path w="21600" h="21600" extrusionOk="0">
                  <a:moveTo>
                    <a:pt x="17278" y="0"/>
                  </a:moveTo>
                  <a:lnTo>
                    <a:pt x="4322" y="9935"/>
                  </a:lnTo>
                  <a:lnTo>
                    <a:pt x="1728" y="9935"/>
                  </a:lnTo>
                  <a:lnTo>
                    <a:pt x="0" y="11665"/>
                  </a:lnTo>
                  <a:lnTo>
                    <a:pt x="4322" y="11665"/>
                  </a:lnTo>
                  <a:lnTo>
                    <a:pt x="17278" y="21600"/>
                  </a:lnTo>
                  <a:lnTo>
                    <a:pt x="21600" y="21600"/>
                  </a:lnTo>
                  <a:lnTo>
                    <a:pt x="12961" y="11665"/>
                  </a:lnTo>
                  <a:lnTo>
                    <a:pt x="21559" y="11665"/>
                  </a:lnTo>
                  <a:lnTo>
                    <a:pt x="21559" y="9935"/>
                  </a:lnTo>
                  <a:lnTo>
                    <a:pt x="12961" y="9935"/>
                  </a:lnTo>
                  <a:lnTo>
                    <a:pt x="21600" y="0"/>
                  </a:lnTo>
                  <a:close/>
                </a:path>
              </a:pathLst>
            </a:custGeom>
            <a:solidFill>
              <a:srgbClr val="100690"/>
            </a:solidFill>
            <a:ln w="12700" cap="flat">
              <a:noFill/>
              <a:miter lim="400000"/>
            </a:ln>
            <a:effectLst/>
          </p:spPr>
          <p:txBody>
            <a:bodyPr wrap="square" lIns="17145" tIns="17145" rIns="17145" bIns="17145" numCol="1" anchor="ctr">
              <a:noAutofit/>
            </a:bodyPr>
            <a:lstStyle/>
            <a:p>
              <a:pPr>
                <a:defRPr>
                  <a:solidFill>
                    <a:srgbClr val="100690"/>
                  </a:solidFill>
                  <a:latin typeface="GT America Condensed Regular"/>
                  <a:ea typeface="GT America Condensed Regular"/>
                  <a:cs typeface="GT America Condensed Regular"/>
                  <a:sym typeface="GT America Condensed Regular"/>
                </a:defRPr>
              </a:pPr>
              <a:endParaRPr sz="675"/>
            </a:p>
          </p:txBody>
        </p:sp>
      </p:grpSp>
    </p:spTree>
    <p:extLst>
      <p:ext uri="{BB962C8B-B14F-4D97-AF65-F5344CB8AC3E}">
        <p14:creationId xmlns:p14="http://schemas.microsoft.com/office/powerpoint/2010/main" val="723576452"/>
      </p:ext>
    </p:extLst>
  </p:cSld>
  <p:clrMapOvr>
    <a:masterClrMapping/>
  </p:clrMapOvr>
</p:sld>
</file>

<file path=ppt/slides/slide6.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A45C7D5E-276B-8364-95CB-B12D86922481}"/>
            </a:ext>
          </a:extLst>
        </p:cNvPr>
        <p:cNvGrpSpPr/>
        <p:nvPr/>
      </p:nvGrpSpPr>
      <p:grpSpPr>
        <a:xfrm>
          <a:off x="0" y="0"/>
          <a:ext cx="0" cy="0"/>
          <a:chOff x="0" y="0"/>
          <a:chExt cx="0" cy="0"/>
        </a:xfrm>
      </p:grpSpPr>
      <p:sp>
        <p:nvSpPr>
          <p:cNvPr id="5" name="Lorem ipsum dolor sit amet">
            <a:extLst>
              <a:ext uri="{FF2B5EF4-FFF2-40B4-BE49-F238E27FC236}">
                <a16:creationId xmlns:a16="http://schemas.microsoft.com/office/drawing/2014/main" id="{EA8139FA-6536-DDE9-8B87-735203AD4729}"/>
              </a:ext>
            </a:extLst>
          </p:cNvPr>
          <p:cNvSpPr txBox="1"/>
          <p:nvPr/>
        </p:nvSpPr>
        <p:spPr>
          <a:xfrm>
            <a:off x="3493820" y="2396019"/>
            <a:ext cx="4741838" cy="370871"/>
          </a:xfrm>
          <a:prstGeom prst="rect">
            <a:avLst/>
          </a:prstGeom>
          <a:ln w="12700">
            <a:miter lim="400000"/>
          </a:ln>
          <a:extLst>
            <a:ext uri="{C572A759-6A51-4108-AA02-DFA0A04FC94B}">
              <ma14:wrappingTextBoxFlag xmlns="" xmlns:ma14="http://schemas.microsoft.com/office/mac/drawingml/2011/main" val="1"/>
            </a:ext>
          </a:extLst>
        </p:spPr>
        <p:txBody>
          <a:bodyPr wrap="square" lIns="19050" tIns="19050" rIns="19050" bIns="19050" anchor="ctr">
            <a:spAutoFit/>
          </a:bodyPr>
          <a:lstStyle>
            <a:lvl1pPr>
              <a:defRPr sz="7000" b="1" cap="all">
                <a:solidFill>
                  <a:srgbClr val="FFFFFF"/>
                </a:solidFill>
                <a:latin typeface="Arial"/>
                <a:ea typeface="Arial"/>
                <a:cs typeface="Arial"/>
                <a:sym typeface="Arial"/>
              </a:defRPr>
            </a:lvl1pPr>
          </a:lstStyle>
          <a:p>
            <a:pPr algn="r"/>
            <a:r>
              <a:rPr lang="pt-BR" sz="2400" b="0" dirty="0">
                <a:latin typeface="Arial Narrow" panose="020B0606020202030204" pitchFamily="34" charset="0"/>
              </a:rPr>
              <a:t>USER MANUAL</a:t>
            </a:r>
            <a:endParaRPr sz="2400" dirty="0">
              <a:latin typeface="Arial Narrow" panose="020B0606020202030204" pitchFamily="34" charset="0"/>
            </a:endParaRPr>
          </a:p>
        </p:txBody>
      </p:sp>
    </p:spTree>
    <p:extLst>
      <p:ext uri="{BB962C8B-B14F-4D97-AF65-F5344CB8AC3E}">
        <p14:creationId xmlns:p14="http://schemas.microsoft.com/office/powerpoint/2010/main" val="2326668362"/>
      </p:ext>
    </p:extLst>
  </p:cSld>
  <p:clrMapOvr>
    <a:masterClrMapping/>
  </p:clrMapOvr>
</p:sld>
</file>

<file path=ppt/slides/slide7.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CF82F49D-5144-CA57-49B9-51576BAA7DA3}"/>
            </a:ext>
          </a:extLst>
        </p:cNvPr>
        <p:cNvGrpSpPr/>
        <p:nvPr/>
      </p:nvGrpSpPr>
      <p:grpSpPr>
        <a:xfrm>
          <a:off x="0" y="0"/>
          <a:ext cx="0" cy="0"/>
          <a:chOff x="0" y="0"/>
          <a:chExt cx="0" cy="0"/>
        </a:xfrm>
      </p:grpSpPr>
      <p:sp>
        <p:nvSpPr>
          <p:cNvPr id="58" name="Linha">
            <a:extLst>
              <a:ext uri="{FF2B5EF4-FFF2-40B4-BE49-F238E27FC236}">
                <a16:creationId xmlns:a16="http://schemas.microsoft.com/office/drawing/2014/main" id="{9B38CBB8-79EF-3592-5C87-5CE7464168DC}"/>
              </a:ext>
            </a:extLst>
          </p:cNvPr>
          <p:cNvSpPr/>
          <p:nvPr/>
        </p:nvSpPr>
        <p:spPr>
          <a:xfrm flipV="1">
            <a:off x="4147243" y="1423429"/>
            <a:ext cx="759371" cy="2112430"/>
          </a:xfrm>
          <a:prstGeom prst="line">
            <a:avLst/>
          </a:prstGeom>
          <a:ln w="12700">
            <a:solidFill>
              <a:srgbClr val="100690"/>
            </a:solidFill>
            <a:miter lim="400000"/>
          </a:ln>
        </p:spPr>
        <p:txBody>
          <a:bodyPr lIns="19050" tIns="19050" rIns="19050" bIns="19050" anchor="ctr"/>
          <a:lstStyle/>
          <a:p>
            <a:endParaRPr sz="675"/>
          </a:p>
        </p:txBody>
      </p:sp>
      <p:sp>
        <p:nvSpPr>
          <p:cNvPr id="2" name="Lorem ipsum dolor sit amet, consectetur">
            <a:extLst>
              <a:ext uri="{FF2B5EF4-FFF2-40B4-BE49-F238E27FC236}">
                <a16:creationId xmlns:a16="http://schemas.microsoft.com/office/drawing/2014/main" id="{113BF759-265C-6BD9-FA3F-A35BAD61F10A}"/>
              </a:ext>
            </a:extLst>
          </p:cNvPr>
          <p:cNvSpPr txBox="1"/>
          <p:nvPr/>
        </p:nvSpPr>
        <p:spPr>
          <a:xfrm>
            <a:off x="1925444" y="1580811"/>
            <a:ext cx="2539318" cy="841577"/>
          </a:xfrm>
          <a:prstGeom prst="rect">
            <a:avLst/>
          </a:prstGeom>
          <a:ln w="12700">
            <a:miter lim="400000"/>
          </a:ln>
          <a:extLst>
            <a:ext uri="{C572A759-6A51-4108-AA02-DFA0A04FC94B}">
              <ma14:wrappingTextBoxFlag xmlns="" xmlns:ma14="http://schemas.microsoft.com/office/mac/drawingml/2011/main" xmlns:a14="http://schemas.microsoft.com/office/drawing/2010/main" xmlns:m="http://schemas.openxmlformats.org/officeDocument/2006/math" val="1"/>
            </a:ext>
          </a:extLst>
        </p:spPr>
        <p:txBody>
          <a:bodyPr wrap="square" lIns="19050" tIns="19050" rIns="19050" bIns="19050">
            <a:spAutoFit/>
          </a:bodyPr>
          <a:lstStyle>
            <a:lvl1pPr algn="r">
              <a:lnSpc>
                <a:spcPct val="80000"/>
              </a:lnSpc>
              <a:defRPr sz="8000" cap="all">
                <a:solidFill>
                  <a:srgbClr val="051635"/>
                </a:solidFill>
                <a:latin typeface="Arial"/>
                <a:ea typeface="Arial"/>
                <a:cs typeface="Arial"/>
                <a:sym typeface="Arial"/>
              </a:defRPr>
            </a:lvl1pPr>
          </a:lstStyle>
          <a:p>
            <a:r>
              <a:rPr lang="pt-BR" sz="3200" dirty="0">
                <a:solidFill>
                  <a:srgbClr val="100690"/>
                </a:solidFill>
                <a:latin typeface="+mj-lt"/>
              </a:rPr>
              <a:t>USER MANUAL</a:t>
            </a:r>
          </a:p>
        </p:txBody>
      </p:sp>
      <p:grpSp>
        <p:nvGrpSpPr>
          <p:cNvPr id="16" name="Agrupar 11">
            <a:extLst>
              <a:ext uri="{FF2B5EF4-FFF2-40B4-BE49-F238E27FC236}">
                <a16:creationId xmlns:a16="http://schemas.microsoft.com/office/drawing/2014/main" id="{601FE63E-4ED6-16F8-30CE-E7DA4EABA536}"/>
              </a:ext>
            </a:extLst>
          </p:cNvPr>
          <p:cNvGrpSpPr/>
          <p:nvPr/>
        </p:nvGrpSpPr>
        <p:grpSpPr>
          <a:xfrm>
            <a:off x="3245286" y="4005862"/>
            <a:ext cx="2884905" cy="422141"/>
            <a:chOff x="4106343" y="5250279"/>
            <a:chExt cx="5318493" cy="778242"/>
          </a:xfrm>
        </p:grpSpPr>
        <p:sp>
          <p:nvSpPr>
            <p:cNvPr id="17" name="CaixaDeTexto 14">
              <a:extLst>
                <a:ext uri="{FF2B5EF4-FFF2-40B4-BE49-F238E27FC236}">
                  <a16:creationId xmlns:a16="http://schemas.microsoft.com/office/drawing/2014/main" id="{F7E9B75D-40F3-72F8-45AA-90922735AD4F}"/>
                </a:ext>
              </a:extLst>
            </p:cNvPr>
            <p:cNvSpPr txBox="1">
              <a:spLocks noChangeArrowheads="1"/>
            </p:cNvSpPr>
            <p:nvPr/>
          </p:nvSpPr>
          <p:spPr bwMode="auto">
            <a:xfrm>
              <a:off x="4887968" y="5375558"/>
              <a:ext cx="4536868" cy="52768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square" anchor="ctr" anchorCtr="0">
              <a:spAutoFit/>
            </a:bodyPr>
            <a:lstStyle>
              <a:lvl1pPr eaLnBrk="0" hangingPunct="0">
                <a:defRPr>
                  <a:solidFill>
                    <a:schemeClr val="tx1"/>
                  </a:solidFill>
                  <a:latin typeface="Arial" panose="020B0604020202020204" pitchFamily="34" charset="0"/>
                  <a:cs typeface="Arial" panose="020B0604020202020204" pitchFamily="34" charset="0"/>
                </a:defRPr>
              </a:lvl1pPr>
              <a:lvl2pPr marL="742950" indent="-285750" eaLnBrk="0" hangingPunct="0">
                <a:defRPr>
                  <a:solidFill>
                    <a:schemeClr val="tx1"/>
                  </a:solidFill>
                  <a:latin typeface="Arial" panose="020B0604020202020204" pitchFamily="34" charset="0"/>
                  <a:cs typeface="Arial" panose="020B0604020202020204" pitchFamily="34" charset="0"/>
                </a:defRPr>
              </a:lvl2pPr>
              <a:lvl3pPr marL="1143000" indent="-228600" eaLnBrk="0" hangingPunct="0">
                <a:defRPr>
                  <a:solidFill>
                    <a:schemeClr val="tx1"/>
                  </a:solidFill>
                  <a:latin typeface="Arial" panose="020B0604020202020204" pitchFamily="34" charset="0"/>
                  <a:cs typeface="Arial" panose="020B0604020202020204" pitchFamily="34" charset="0"/>
                </a:defRPr>
              </a:lvl3pPr>
              <a:lvl4pPr marL="1600200" indent="-228600" eaLnBrk="0" hangingPunct="0">
                <a:defRPr>
                  <a:solidFill>
                    <a:schemeClr val="tx1"/>
                  </a:solidFill>
                  <a:latin typeface="Arial" panose="020B0604020202020204" pitchFamily="34" charset="0"/>
                  <a:cs typeface="Arial" panose="020B0604020202020204" pitchFamily="34" charset="0"/>
                </a:defRPr>
              </a:lvl4pPr>
              <a:lvl5pPr marL="2057400" indent="-228600" eaLnBrk="0" hangingPunct="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r>
                <a:rPr lang="en-US" altLang="en-US" sz="700" dirty="0">
                  <a:solidFill>
                    <a:srgbClr val="5C6C74"/>
                  </a:solidFill>
                  <a:latin typeface="Arial"/>
                  <a:cs typeface="Arial"/>
                </a:rPr>
                <a:t>This icon is present on some slides, to alert and show some information, but it’s not part of the layout.</a:t>
              </a:r>
            </a:p>
          </p:txBody>
        </p:sp>
        <p:grpSp>
          <p:nvGrpSpPr>
            <p:cNvPr id="18" name="Agrupar 13">
              <a:extLst>
                <a:ext uri="{FF2B5EF4-FFF2-40B4-BE49-F238E27FC236}">
                  <a16:creationId xmlns:a16="http://schemas.microsoft.com/office/drawing/2014/main" id="{B3FD86CD-078B-54F0-9B0B-2D77E5F83015}"/>
                </a:ext>
              </a:extLst>
            </p:cNvPr>
            <p:cNvGrpSpPr/>
            <p:nvPr/>
          </p:nvGrpSpPr>
          <p:grpSpPr>
            <a:xfrm>
              <a:off x="4106343" y="5250279"/>
              <a:ext cx="765908" cy="778242"/>
              <a:chOff x="4126813" y="5139337"/>
              <a:chExt cx="984274" cy="1000125"/>
            </a:xfrm>
          </p:grpSpPr>
          <p:sp>
            <p:nvSpPr>
              <p:cNvPr id="20" name="Retângulo 15">
                <a:extLst>
                  <a:ext uri="{FF2B5EF4-FFF2-40B4-BE49-F238E27FC236}">
                    <a16:creationId xmlns:a16="http://schemas.microsoft.com/office/drawing/2014/main" id="{3F1693A8-CD14-764C-8DE6-92C7CBE961CE}"/>
                  </a:ext>
                </a:extLst>
              </p:cNvPr>
              <p:cNvSpPr/>
              <p:nvPr/>
            </p:nvSpPr>
            <p:spPr>
              <a:xfrm>
                <a:off x="4126813" y="5139337"/>
                <a:ext cx="984274" cy="1000125"/>
              </a:xfrm>
              <a:prstGeom prst="rect">
                <a:avLst/>
              </a:prstGeom>
              <a:solidFill>
                <a:srgbClr val="FF0000"/>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spcBef>
                    <a:spcPts val="0"/>
                  </a:spcBef>
                  <a:defRPr/>
                </a:pPr>
                <a:endParaRPr lang="pt-BR" sz="3600"/>
              </a:p>
            </p:txBody>
          </p:sp>
          <p:grpSp>
            <p:nvGrpSpPr>
              <p:cNvPr id="21" name="Grupo 19">
                <a:extLst>
                  <a:ext uri="{FF2B5EF4-FFF2-40B4-BE49-F238E27FC236}">
                    <a16:creationId xmlns:a16="http://schemas.microsoft.com/office/drawing/2014/main" id="{AE2288DC-A70C-45DE-DF7A-7DE16977CBEA}"/>
                  </a:ext>
                </a:extLst>
              </p:cNvPr>
              <p:cNvGrpSpPr>
                <a:grpSpLocks/>
              </p:cNvGrpSpPr>
              <p:nvPr/>
            </p:nvGrpSpPr>
            <p:grpSpPr bwMode="auto">
              <a:xfrm>
                <a:off x="4352250" y="5373493"/>
                <a:ext cx="533400" cy="531813"/>
                <a:chOff x="5719730" y="660372"/>
                <a:chExt cx="533400" cy="531812"/>
              </a:xfrm>
            </p:grpSpPr>
            <p:sp>
              <p:nvSpPr>
                <p:cNvPr id="22" name="Freeform 728">
                  <a:extLst>
                    <a:ext uri="{FF2B5EF4-FFF2-40B4-BE49-F238E27FC236}">
                      <a16:creationId xmlns:a16="http://schemas.microsoft.com/office/drawing/2014/main" id="{87E72330-4AF4-38AF-4B10-DDE5D39CAD5F}"/>
                    </a:ext>
                  </a:extLst>
                </p:cNvPr>
                <p:cNvSpPr>
                  <a:spLocks noEditPoints="1"/>
                </p:cNvSpPr>
                <p:nvPr/>
              </p:nvSpPr>
              <p:spPr bwMode="auto">
                <a:xfrm>
                  <a:off x="5719730" y="660372"/>
                  <a:ext cx="533400" cy="531812"/>
                </a:xfrm>
                <a:custGeom>
                  <a:avLst/>
                  <a:gdLst>
                    <a:gd name="T0" fmla="*/ 2147483647 w 158"/>
                    <a:gd name="T1" fmla="*/ 2147483647 h 157"/>
                    <a:gd name="T2" fmla="*/ 2147483647 w 158"/>
                    <a:gd name="T3" fmla="*/ 2147483647 h 157"/>
                    <a:gd name="T4" fmla="*/ 2147483647 w 158"/>
                    <a:gd name="T5" fmla="*/ 0 h 157"/>
                    <a:gd name="T6" fmla="*/ 0 w 158"/>
                    <a:gd name="T7" fmla="*/ 2147483647 h 157"/>
                    <a:gd name="T8" fmla="*/ 2147483647 w 158"/>
                    <a:gd name="T9" fmla="*/ 2147483647 h 157"/>
                    <a:gd name="T10" fmla="*/ 2147483647 w 158"/>
                    <a:gd name="T11" fmla="*/ 2147483647 h 157"/>
                    <a:gd name="T12" fmla="*/ 2147483647 w 158"/>
                    <a:gd name="T13" fmla="*/ 2147483647 h 157"/>
                    <a:gd name="T14" fmla="*/ 2147483647 w 158"/>
                    <a:gd name="T15" fmla="*/ 2147483647 h 157"/>
                    <a:gd name="T16" fmla="*/ 2147483647 w 158"/>
                    <a:gd name="T17" fmla="*/ 2147483647 h 157"/>
                    <a:gd name="T18" fmla="*/ 2147483647 w 158"/>
                    <a:gd name="T19" fmla="*/ 2147483647 h 157"/>
                    <a:gd name="T20" fmla="*/ 2147483647 w 158"/>
                    <a:gd name="T21" fmla="*/ 2147483647 h 157"/>
                    <a:gd name="T22" fmla="*/ 2147483647 w 158"/>
                    <a:gd name="T23" fmla="*/ 2147483647 h 157"/>
                    <a:gd name="T24" fmla="*/ 2147483647 w 158"/>
                    <a:gd name="T25" fmla="*/ 2147483647 h 157"/>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58"/>
                    <a:gd name="T40" fmla="*/ 0 h 157"/>
                    <a:gd name="T41" fmla="*/ 158 w 158"/>
                    <a:gd name="T42" fmla="*/ 157 h 157"/>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58" h="157">
                      <a:moveTo>
                        <a:pt x="79" y="157"/>
                      </a:moveTo>
                      <a:cubicBezTo>
                        <a:pt x="122" y="157"/>
                        <a:pt x="158" y="122"/>
                        <a:pt x="158" y="78"/>
                      </a:cubicBezTo>
                      <a:cubicBezTo>
                        <a:pt x="158" y="35"/>
                        <a:pt x="122" y="0"/>
                        <a:pt x="79" y="0"/>
                      </a:cubicBezTo>
                      <a:cubicBezTo>
                        <a:pt x="35" y="0"/>
                        <a:pt x="0" y="35"/>
                        <a:pt x="0" y="78"/>
                      </a:cubicBezTo>
                      <a:cubicBezTo>
                        <a:pt x="0" y="122"/>
                        <a:pt x="35" y="157"/>
                        <a:pt x="79" y="157"/>
                      </a:cubicBezTo>
                      <a:close/>
                      <a:moveTo>
                        <a:pt x="79" y="29"/>
                      </a:moveTo>
                      <a:cubicBezTo>
                        <a:pt x="106" y="29"/>
                        <a:pt x="128" y="51"/>
                        <a:pt x="128" y="78"/>
                      </a:cubicBezTo>
                      <a:cubicBezTo>
                        <a:pt x="128" y="106"/>
                        <a:pt x="106" y="128"/>
                        <a:pt x="79" y="128"/>
                      </a:cubicBezTo>
                      <a:cubicBezTo>
                        <a:pt x="68" y="128"/>
                        <a:pt x="59" y="125"/>
                        <a:pt x="51" y="119"/>
                      </a:cubicBezTo>
                      <a:cubicBezTo>
                        <a:pt x="33" y="125"/>
                        <a:pt x="33" y="125"/>
                        <a:pt x="33" y="125"/>
                      </a:cubicBezTo>
                      <a:cubicBezTo>
                        <a:pt x="38" y="106"/>
                        <a:pt x="38" y="106"/>
                        <a:pt x="38" y="106"/>
                      </a:cubicBezTo>
                      <a:cubicBezTo>
                        <a:pt x="32" y="98"/>
                        <a:pt x="29" y="89"/>
                        <a:pt x="29" y="78"/>
                      </a:cubicBezTo>
                      <a:cubicBezTo>
                        <a:pt x="29" y="51"/>
                        <a:pt x="51" y="29"/>
                        <a:pt x="79" y="29"/>
                      </a:cubicBez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3600"/>
                </a:p>
              </p:txBody>
            </p:sp>
            <p:sp>
              <p:nvSpPr>
                <p:cNvPr id="23" name="Freeform 729">
                  <a:extLst>
                    <a:ext uri="{FF2B5EF4-FFF2-40B4-BE49-F238E27FC236}">
                      <a16:creationId xmlns:a16="http://schemas.microsoft.com/office/drawing/2014/main" id="{A5DD9B9E-F7B4-FBEA-59F3-B1ADC1ACC401}"/>
                    </a:ext>
                  </a:extLst>
                </p:cNvPr>
                <p:cNvSpPr>
                  <a:spLocks/>
                </p:cNvSpPr>
                <p:nvPr/>
              </p:nvSpPr>
              <p:spPr bwMode="auto">
                <a:xfrm>
                  <a:off x="5949917" y="893734"/>
                  <a:ext cx="76200" cy="130175"/>
                </a:xfrm>
                <a:custGeom>
                  <a:avLst/>
                  <a:gdLst>
                    <a:gd name="T0" fmla="*/ 2147483647 w 37"/>
                    <a:gd name="T1" fmla="*/ 2147483647 h 62"/>
                    <a:gd name="T2" fmla="*/ 2147483647 w 37"/>
                    <a:gd name="T3" fmla="*/ 2147483647 h 62"/>
                    <a:gd name="T4" fmla="*/ 2147483647 w 37"/>
                    <a:gd name="T5" fmla="*/ 2147483647 h 62"/>
                    <a:gd name="T6" fmla="*/ 2147483647 w 37"/>
                    <a:gd name="T7" fmla="*/ 0 h 62"/>
                    <a:gd name="T8" fmla="*/ 2147483647 w 37"/>
                    <a:gd name="T9" fmla="*/ 0 h 62"/>
                    <a:gd name="T10" fmla="*/ 2147483647 w 37"/>
                    <a:gd name="T11" fmla="*/ 0 h 62"/>
                    <a:gd name="T12" fmla="*/ 2147483647 w 37"/>
                    <a:gd name="T13" fmla="*/ 2147483647 h 62"/>
                    <a:gd name="T14" fmla="*/ 2147483647 w 37"/>
                    <a:gd name="T15" fmla="*/ 2147483647 h 62"/>
                    <a:gd name="T16" fmla="*/ 2147483647 w 37"/>
                    <a:gd name="T17" fmla="*/ 2147483647 h 62"/>
                    <a:gd name="T18" fmla="*/ 0 w 37"/>
                    <a:gd name="T19" fmla="*/ 2147483647 h 62"/>
                    <a:gd name="T20" fmla="*/ 0 w 37"/>
                    <a:gd name="T21" fmla="*/ 2147483647 h 62"/>
                    <a:gd name="T22" fmla="*/ 2147483647 w 37"/>
                    <a:gd name="T23" fmla="*/ 2147483647 h 62"/>
                    <a:gd name="T24" fmla="*/ 2147483647 w 37"/>
                    <a:gd name="T25" fmla="*/ 2147483647 h 62"/>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37"/>
                    <a:gd name="T40" fmla="*/ 0 h 62"/>
                    <a:gd name="T41" fmla="*/ 37 w 37"/>
                    <a:gd name="T42" fmla="*/ 62 h 62"/>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37" h="62">
                      <a:moveTo>
                        <a:pt x="37" y="46"/>
                      </a:moveTo>
                      <a:lnTo>
                        <a:pt x="29" y="46"/>
                      </a:lnTo>
                      <a:lnTo>
                        <a:pt x="29" y="15"/>
                      </a:lnTo>
                      <a:lnTo>
                        <a:pt x="29" y="0"/>
                      </a:lnTo>
                      <a:lnTo>
                        <a:pt x="8" y="0"/>
                      </a:lnTo>
                      <a:lnTo>
                        <a:pt x="2" y="0"/>
                      </a:lnTo>
                      <a:lnTo>
                        <a:pt x="2" y="15"/>
                      </a:lnTo>
                      <a:lnTo>
                        <a:pt x="8" y="15"/>
                      </a:lnTo>
                      <a:lnTo>
                        <a:pt x="8" y="46"/>
                      </a:lnTo>
                      <a:lnTo>
                        <a:pt x="0" y="46"/>
                      </a:lnTo>
                      <a:lnTo>
                        <a:pt x="0" y="62"/>
                      </a:lnTo>
                      <a:lnTo>
                        <a:pt x="37" y="62"/>
                      </a:lnTo>
                      <a:lnTo>
                        <a:pt x="37" y="46"/>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3600"/>
                </a:p>
              </p:txBody>
            </p:sp>
            <p:sp>
              <p:nvSpPr>
                <p:cNvPr id="24" name="Oval 730">
                  <a:extLst>
                    <a:ext uri="{FF2B5EF4-FFF2-40B4-BE49-F238E27FC236}">
                      <a16:creationId xmlns:a16="http://schemas.microsoft.com/office/drawing/2014/main" id="{94777F53-7F74-5B66-746D-410E087AD9F7}"/>
                    </a:ext>
                  </a:extLst>
                </p:cNvPr>
                <p:cNvSpPr>
                  <a:spLocks noChangeArrowheads="1"/>
                </p:cNvSpPr>
                <p:nvPr/>
              </p:nvSpPr>
              <p:spPr bwMode="auto">
                <a:xfrm>
                  <a:off x="5961030" y="828647"/>
                  <a:ext cx="53975" cy="52387"/>
                </a:xfrm>
                <a:prstGeom prst="ellipse">
                  <a:avLst/>
                </a:pr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cs typeface="Arial" panose="020B0604020202020204" pitchFamily="34" charset="0"/>
                    </a:defRPr>
                  </a:lvl1pPr>
                  <a:lvl2pPr marL="742950" indent="-285750" eaLnBrk="0" hangingPunct="0">
                    <a:defRPr>
                      <a:solidFill>
                        <a:schemeClr val="tx1"/>
                      </a:solidFill>
                      <a:latin typeface="Arial" panose="020B0604020202020204" pitchFamily="34" charset="0"/>
                      <a:cs typeface="Arial" panose="020B0604020202020204" pitchFamily="34" charset="0"/>
                    </a:defRPr>
                  </a:lvl2pPr>
                  <a:lvl3pPr marL="1143000" indent="-228600" eaLnBrk="0" hangingPunct="0">
                    <a:defRPr>
                      <a:solidFill>
                        <a:schemeClr val="tx1"/>
                      </a:solidFill>
                      <a:latin typeface="Arial" panose="020B0604020202020204" pitchFamily="34" charset="0"/>
                      <a:cs typeface="Arial" panose="020B0604020202020204" pitchFamily="34" charset="0"/>
                    </a:defRPr>
                  </a:lvl3pPr>
                  <a:lvl4pPr marL="1600200" indent="-228600" eaLnBrk="0" hangingPunct="0">
                    <a:defRPr>
                      <a:solidFill>
                        <a:schemeClr val="tx1"/>
                      </a:solidFill>
                      <a:latin typeface="Arial" panose="020B0604020202020204" pitchFamily="34" charset="0"/>
                      <a:cs typeface="Arial" panose="020B0604020202020204" pitchFamily="34" charset="0"/>
                    </a:defRPr>
                  </a:lvl4pPr>
                  <a:lvl5pPr marL="2057400" indent="-228600" eaLnBrk="0" hangingPunct="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n-US" altLang="en-US" sz="3600">
                    <a:latin typeface="Calibri" panose="020F0502020204030204" pitchFamily="34" charset="0"/>
                  </a:endParaRPr>
                </a:p>
              </p:txBody>
            </p:sp>
          </p:grpSp>
        </p:grpSp>
        <p:sp>
          <p:nvSpPr>
            <p:cNvPr id="19" name="Retângulo 14">
              <a:extLst>
                <a:ext uri="{FF2B5EF4-FFF2-40B4-BE49-F238E27FC236}">
                  <a16:creationId xmlns:a16="http://schemas.microsoft.com/office/drawing/2014/main" id="{8D817156-C4A0-3760-7348-C32881F487F2}"/>
                </a:ext>
              </a:extLst>
            </p:cNvPr>
            <p:cNvSpPr/>
            <p:nvPr/>
          </p:nvSpPr>
          <p:spPr>
            <a:xfrm>
              <a:off x="4106344" y="5250279"/>
              <a:ext cx="5318492" cy="778242"/>
            </a:xfrm>
            <a:prstGeom prst="rect">
              <a:avLst/>
            </a:prstGeom>
            <a:noFill/>
            <a:ln w="9525">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spcBef>
                  <a:spcPts val="0"/>
                </a:spcBef>
                <a:defRPr/>
              </a:pPr>
              <a:endParaRPr lang="pt-BR" sz="3600"/>
            </a:p>
          </p:txBody>
        </p:sp>
      </p:grpSp>
      <p:sp>
        <p:nvSpPr>
          <p:cNvPr id="25" name="Título 1">
            <a:extLst>
              <a:ext uri="{FF2B5EF4-FFF2-40B4-BE49-F238E27FC236}">
                <a16:creationId xmlns:a16="http://schemas.microsoft.com/office/drawing/2014/main" id="{1B5C7465-239B-2B8E-8E99-A4DFA3E53644}"/>
              </a:ext>
            </a:extLst>
          </p:cNvPr>
          <p:cNvSpPr txBox="1">
            <a:spLocks/>
          </p:cNvSpPr>
          <p:nvPr/>
        </p:nvSpPr>
        <p:spPr>
          <a:xfrm>
            <a:off x="381027" y="314961"/>
            <a:ext cx="2408667" cy="289428"/>
          </a:xfrm>
          <a:prstGeom prst="rect">
            <a:avLst/>
          </a:prstGeom>
          <a:ln>
            <a:solidFill>
              <a:srgbClr val="FFFFFF"/>
            </a:solidFill>
          </a:ln>
        </p:spPr>
        <p:txBody>
          <a:bodyPr lIns="91440" tIns="45720" rIns="91440" bIns="45720" anchor="t"/>
          <a:lstStyle>
            <a:lvl1pPr algn="l" defTabSz="914400" rtl="0" eaLnBrk="1" latinLnBrk="0" hangingPunct="1">
              <a:lnSpc>
                <a:spcPct val="90000"/>
              </a:lnSpc>
              <a:spcBef>
                <a:spcPct val="0"/>
              </a:spcBef>
              <a:buNone/>
              <a:defRPr sz="4400" b="1" i="1" kern="1200">
                <a:solidFill>
                  <a:schemeClr val="tx1"/>
                </a:solidFill>
                <a:latin typeface="+mj-lt"/>
                <a:ea typeface="+mj-ea"/>
                <a:cs typeface="+mj-cs"/>
              </a:defRPr>
            </a:lvl1pPr>
          </a:lstStyle>
          <a:p>
            <a:r>
              <a:rPr lang="en-US" sz="1200" i="0" dirty="0">
                <a:solidFill>
                  <a:srgbClr val="100690"/>
                </a:solidFill>
                <a:latin typeface="Arial Narrow"/>
                <a:cs typeface="Arial"/>
              </a:rPr>
              <a:t>TEMPLATE PPT  </a:t>
            </a:r>
            <a:r>
              <a:rPr lang="en-US" sz="1200" b="0" i="0" dirty="0">
                <a:solidFill>
                  <a:srgbClr val="100690"/>
                </a:solidFill>
                <a:latin typeface="Arial Narrow"/>
                <a:cs typeface="Arial"/>
              </a:rPr>
              <a:t>EMBRAER</a:t>
            </a:r>
          </a:p>
        </p:txBody>
      </p:sp>
      <p:cxnSp>
        <p:nvCxnSpPr>
          <p:cNvPr id="26" name="Conector reto 25">
            <a:extLst>
              <a:ext uri="{FF2B5EF4-FFF2-40B4-BE49-F238E27FC236}">
                <a16:creationId xmlns:a16="http://schemas.microsoft.com/office/drawing/2014/main" id="{DBA63BAD-4C44-B6C6-3981-B444C9EC53FB}"/>
              </a:ext>
            </a:extLst>
          </p:cNvPr>
          <p:cNvCxnSpPr>
            <a:cxnSpLocks/>
          </p:cNvCxnSpPr>
          <p:nvPr/>
        </p:nvCxnSpPr>
        <p:spPr>
          <a:xfrm flipH="1">
            <a:off x="1407536" y="344458"/>
            <a:ext cx="71364" cy="179992"/>
          </a:xfrm>
          <a:prstGeom prst="line">
            <a:avLst/>
          </a:prstGeom>
          <a:noFill/>
          <a:ln w="9525" cap="flat">
            <a:solidFill>
              <a:srgbClr val="100690"/>
            </a:solidFill>
            <a:prstDash val="solid"/>
            <a:miter lim="400000"/>
          </a:ln>
          <a:effectLst/>
          <a:sp3d/>
        </p:spPr>
        <p:style>
          <a:lnRef idx="0">
            <a:scrgbClr r="0" g="0" b="0"/>
          </a:lnRef>
          <a:fillRef idx="0">
            <a:scrgbClr r="0" g="0" b="0"/>
          </a:fillRef>
          <a:effectRef idx="0">
            <a:scrgbClr r="0" g="0" b="0"/>
          </a:effectRef>
          <a:fontRef idx="none"/>
        </p:style>
      </p:cxnSp>
      <p:sp>
        <p:nvSpPr>
          <p:cNvPr id="34" name="CaixaDeTexto 10">
            <a:extLst>
              <a:ext uri="{FF2B5EF4-FFF2-40B4-BE49-F238E27FC236}">
                <a16:creationId xmlns:a16="http://schemas.microsoft.com/office/drawing/2014/main" id="{C98E172A-000E-E1B8-88C2-7540FA4D1FEE}"/>
              </a:ext>
            </a:extLst>
          </p:cNvPr>
          <p:cNvSpPr txBox="1"/>
          <p:nvPr/>
        </p:nvSpPr>
        <p:spPr>
          <a:xfrm>
            <a:off x="4899726" y="1629584"/>
            <a:ext cx="3305877" cy="2308324"/>
          </a:xfrm>
          <a:prstGeom prst="rect">
            <a:avLst/>
          </a:prstGeom>
          <a:noFill/>
        </p:spPr>
        <p:txBody>
          <a:bodyPr wrap="square" lIns="91440" tIns="45720" rIns="91440" bIns="45720" anchor="t">
            <a:spAutoFit/>
          </a:bodyPr>
          <a:lstStyle/>
          <a:p>
            <a:pPr>
              <a:lnSpc>
                <a:spcPct val="100000"/>
              </a:lnSpc>
              <a:spcBef>
                <a:spcPts val="0"/>
              </a:spcBef>
              <a:defRPr/>
            </a:pPr>
            <a:r>
              <a:rPr lang="en-US" sz="1200" dirty="0">
                <a:solidFill>
                  <a:srgbClr val="5C6C74"/>
                </a:solidFill>
                <a:latin typeface="Arial"/>
                <a:cs typeface="Arial"/>
                <a:sym typeface="Arial"/>
              </a:rPr>
              <a:t>The purpose of this Manual is to help you create presentations and keep the integrity and coherence of them with Embraer’s institutional identity.</a:t>
            </a:r>
          </a:p>
          <a:p>
            <a:pPr>
              <a:lnSpc>
                <a:spcPct val="100000"/>
              </a:lnSpc>
              <a:spcBef>
                <a:spcPts val="0"/>
              </a:spcBef>
              <a:defRPr/>
            </a:pPr>
            <a:endParaRPr lang="en-US" sz="1200" dirty="0">
              <a:solidFill>
                <a:srgbClr val="5C6C74"/>
              </a:solidFill>
              <a:latin typeface="Arial"/>
              <a:cs typeface="Arial"/>
              <a:sym typeface="Arial"/>
            </a:endParaRPr>
          </a:p>
          <a:p>
            <a:pPr>
              <a:lnSpc>
                <a:spcPct val="100000"/>
              </a:lnSpc>
              <a:spcBef>
                <a:spcPts val="0"/>
              </a:spcBef>
              <a:defRPr/>
            </a:pPr>
            <a:r>
              <a:rPr lang="en-US" sz="1200" dirty="0">
                <a:solidFill>
                  <a:srgbClr val="5C6C74"/>
                </a:solidFill>
                <a:latin typeface="Arial"/>
                <a:cs typeface="Arial"/>
                <a:sym typeface="Arial"/>
              </a:rPr>
              <a:t>Here you will find some guidelines to help you develop your presentations, such as reference slides, diagrams, and images.</a:t>
            </a:r>
          </a:p>
          <a:p>
            <a:pPr>
              <a:lnSpc>
                <a:spcPct val="100000"/>
              </a:lnSpc>
              <a:spcBef>
                <a:spcPts val="0"/>
              </a:spcBef>
              <a:defRPr/>
            </a:pPr>
            <a:r>
              <a:rPr lang="en-US" sz="1200" dirty="0">
                <a:solidFill>
                  <a:srgbClr val="5C6C74"/>
                </a:solidFill>
                <a:latin typeface="Arial"/>
                <a:cs typeface="Arial"/>
                <a:sym typeface="Arial"/>
              </a:rPr>
              <a:t>Please don’t limit yourself to only these models, but use them as a base to keep the unity among your and the whole company’s presentations.</a:t>
            </a:r>
          </a:p>
        </p:txBody>
      </p:sp>
      <p:grpSp>
        <p:nvGrpSpPr>
          <p:cNvPr id="3" name="Agrupar 2">
            <a:extLst>
              <a:ext uri="{FF2B5EF4-FFF2-40B4-BE49-F238E27FC236}">
                <a16:creationId xmlns:a16="http://schemas.microsoft.com/office/drawing/2014/main" id="{B9CB5165-F973-F144-A414-7021B771BF28}"/>
              </a:ext>
            </a:extLst>
          </p:cNvPr>
          <p:cNvGrpSpPr/>
          <p:nvPr/>
        </p:nvGrpSpPr>
        <p:grpSpPr>
          <a:xfrm>
            <a:off x="8870294" y="167554"/>
            <a:ext cx="258136" cy="4683954"/>
            <a:chOff x="23654022" y="446811"/>
            <a:chExt cx="688359" cy="12490546"/>
          </a:xfrm>
        </p:grpSpPr>
        <p:grpSp>
          <p:nvGrpSpPr>
            <p:cNvPr id="4" name="Grupo">
              <a:extLst>
                <a:ext uri="{FF2B5EF4-FFF2-40B4-BE49-F238E27FC236}">
                  <a16:creationId xmlns:a16="http://schemas.microsoft.com/office/drawing/2014/main" id="{DB7F8630-C37A-8A52-F58C-8E0046DC3400}"/>
                </a:ext>
              </a:extLst>
            </p:cNvPr>
            <p:cNvGrpSpPr/>
            <p:nvPr/>
          </p:nvGrpSpPr>
          <p:grpSpPr>
            <a:xfrm rot="16200000">
              <a:off x="18519882" y="7114857"/>
              <a:ext cx="11349650" cy="295349"/>
              <a:chOff x="-1276219" y="-698"/>
              <a:chExt cx="11349649" cy="295348"/>
            </a:xfrm>
          </p:grpSpPr>
          <p:sp>
            <p:nvSpPr>
              <p:cNvPr id="6" name="This information belongs to Embraer and cannot be used or reproduced without written permission from the Company.">
                <a:extLst>
                  <a:ext uri="{FF2B5EF4-FFF2-40B4-BE49-F238E27FC236}">
                    <a16:creationId xmlns:a16="http://schemas.microsoft.com/office/drawing/2014/main" id="{080E7FFE-7F8C-CBB8-C6B7-E991A28A7925}"/>
                  </a:ext>
                </a:extLst>
              </p:cNvPr>
              <p:cNvSpPr txBox="1"/>
              <p:nvPr/>
            </p:nvSpPr>
            <p:spPr>
              <a:xfrm>
                <a:off x="1071885" y="6522"/>
                <a:ext cx="9001545" cy="282814"/>
              </a:xfrm>
              <a:prstGeom prst="rect">
                <a:avLst/>
              </a:prstGeom>
              <a:noFill/>
              <a:ln w="12700" cap="flat">
                <a:noFill/>
                <a:miter lim="400000"/>
              </a:ln>
              <a:effectLst/>
              <a:extLst>
                <a:ext uri="{C572A759-6A51-4108-AA02-DFA0A04FC94B}">
                  <ma14:wrappingTextBoxFlag xmlns="" xmlns:ma14="http://schemas.microsoft.com/office/mac/drawingml/2011/main" val="1"/>
                </a:ext>
              </a:extLst>
            </p:spPr>
            <p:txBody>
              <a:bodyPr wrap="square" lIns="19050" tIns="19050" rIns="19050" bIns="19050" numCol="1" anchor="ctr">
                <a:spAutoFit/>
              </a:bodyPr>
              <a:lstStyle>
                <a:lvl1pPr>
                  <a:defRPr sz="1300">
                    <a:solidFill>
                      <a:srgbClr val="6E6D6D"/>
                    </a:solidFill>
                    <a:latin typeface="Arial"/>
                    <a:ea typeface="Arial"/>
                    <a:cs typeface="Arial"/>
                    <a:sym typeface="Arial"/>
                  </a:defRPr>
                </a:lvl1pPr>
              </a:lstStyle>
              <a:p>
                <a:r>
                  <a:rPr lang="en-US" sz="488" dirty="0"/>
                  <a:t>This information belongs to Embraer and cannot be used or reproduced without written permission from the Company.</a:t>
                </a:r>
              </a:p>
            </p:txBody>
          </p:sp>
          <p:sp>
            <p:nvSpPr>
              <p:cNvPr id="7" name="Linha">
                <a:extLst>
                  <a:ext uri="{FF2B5EF4-FFF2-40B4-BE49-F238E27FC236}">
                    <a16:creationId xmlns:a16="http://schemas.microsoft.com/office/drawing/2014/main" id="{B165C960-6874-298E-89E7-2772C690CC48}"/>
                  </a:ext>
                </a:extLst>
              </p:cNvPr>
              <p:cNvSpPr/>
              <p:nvPr/>
            </p:nvSpPr>
            <p:spPr>
              <a:xfrm flipV="1">
                <a:off x="898999" y="21128"/>
                <a:ext cx="83625" cy="273522"/>
              </a:xfrm>
              <a:prstGeom prst="line">
                <a:avLst/>
              </a:prstGeom>
              <a:noFill/>
              <a:ln w="9525" cap="flat">
                <a:solidFill>
                  <a:srgbClr val="100690"/>
                </a:solidFill>
                <a:prstDash val="solid"/>
                <a:miter lim="400000"/>
              </a:ln>
              <a:effectLst/>
            </p:spPr>
            <p:txBody>
              <a:bodyPr wrap="square" lIns="19050" tIns="19050" rIns="19050" bIns="19050" numCol="1" anchor="ctr">
                <a:noAutofit/>
              </a:bodyPr>
              <a:lstStyle/>
              <a:p>
                <a:endParaRPr sz="675"/>
              </a:p>
            </p:txBody>
          </p:sp>
          <p:sp>
            <p:nvSpPr>
              <p:cNvPr id="8" name="This information belongs to Embraer and cannot be used or reproduced without written permission from the Company.">
                <a:extLst>
                  <a:ext uri="{FF2B5EF4-FFF2-40B4-BE49-F238E27FC236}">
                    <a16:creationId xmlns:a16="http://schemas.microsoft.com/office/drawing/2014/main" id="{41ADE04D-5CD9-CD90-7CC4-3C1FB486E493}"/>
                  </a:ext>
                </a:extLst>
              </p:cNvPr>
              <p:cNvSpPr txBox="1"/>
              <p:nvPr/>
            </p:nvSpPr>
            <p:spPr>
              <a:xfrm>
                <a:off x="-1276219" y="-698"/>
                <a:ext cx="2621118" cy="282811"/>
              </a:xfrm>
              <a:prstGeom prst="rect">
                <a:avLst/>
              </a:prstGeom>
              <a:noFill/>
              <a:ln w="12700" cap="flat">
                <a:noFill/>
                <a:miter lim="400000"/>
              </a:ln>
              <a:effectLst/>
              <a:extLst>
                <a:ext uri="{C572A759-6A51-4108-AA02-DFA0A04FC94B}">
                  <ma14:wrappingTextBoxFlag xmlns="" xmlns:ma14="http://schemas.microsoft.com/office/mac/drawingml/2011/main" val="1"/>
                </a:ext>
              </a:extLst>
            </p:spPr>
            <p:txBody>
              <a:bodyPr wrap="square" lIns="19050" tIns="19050" rIns="19050" bIns="19050" numCol="1" anchor="ctr">
                <a:spAutoFit/>
              </a:bodyPr>
              <a:lstStyle>
                <a:lvl1pPr>
                  <a:defRPr sz="1300">
                    <a:solidFill>
                      <a:srgbClr val="6E6D6D"/>
                    </a:solidFill>
                    <a:latin typeface="Arial"/>
                    <a:ea typeface="Arial"/>
                    <a:cs typeface="Arial"/>
                    <a:sym typeface="Arial"/>
                  </a:defRPr>
                </a:lvl1pPr>
              </a:lstStyle>
              <a:p>
                <a:r>
                  <a:rPr lang="en-US" sz="488" dirty="0"/>
                  <a:t>SECRET INFORMATION</a:t>
                </a:r>
              </a:p>
            </p:txBody>
          </p:sp>
        </p:grpSp>
        <p:sp>
          <p:nvSpPr>
            <p:cNvPr id="5" name="Forma Livre: Forma 61">
              <a:extLst>
                <a:ext uri="{FF2B5EF4-FFF2-40B4-BE49-F238E27FC236}">
                  <a16:creationId xmlns:a16="http://schemas.microsoft.com/office/drawing/2014/main" id="{62A91120-FBEF-6673-FB8B-66207D907A97}"/>
                </a:ext>
              </a:extLst>
            </p:cNvPr>
            <p:cNvSpPr/>
            <p:nvPr/>
          </p:nvSpPr>
          <p:spPr>
            <a:xfrm flipH="1">
              <a:off x="23654022" y="446811"/>
              <a:ext cx="359396" cy="359346"/>
            </a:xfrm>
            <a:custGeom>
              <a:avLst/>
              <a:gdLst/>
              <a:ahLst/>
              <a:cxnLst>
                <a:cxn ang="0">
                  <a:pos x="wd2" y="hd2"/>
                </a:cxn>
                <a:cxn ang="5400000">
                  <a:pos x="wd2" y="hd2"/>
                </a:cxn>
                <a:cxn ang="10800000">
                  <a:pos x="wd2" y="hd2"/>
                </a:cxn>
                <a:cxn ang="16200000">
                  <a:pos x="wd2" y="hd2"/>
                </a:cxn>
              </a:cxnLst>
              <a:rect l="0" t="0" r="r" b="b"/>
              <a:pathLst>
                <a:path w="21600" h="21600" extrusionOk="0">
                  <a:moveTo>
                    <a:pt x="17278" y="0"/>
                  </a:moveTo>
                  <a:lnTo>
                    <a:pt x="4322" y="9935"/>
                  </a:lnTo>
                  <a:lnTo>
                    <a:pt x="1728" y="9935"/>
                  </a:lnTo>
                  <a:lnTo>
                    <a:pt x="0" y="11665"/>
                  </a:lnTo>
                  <a:lnTo>
                    <a:pt x="4322" y="11665"/>
                  </a:lnTo>
                  <a:lnTo>
                    <a:pt x="17278" y="21600"/>
                  </a:lnTo>
                  <a:lnTo>
                    <a:pt x="21600" y="21600"/>
                  </a:lnTo>
                  <a:lnTo>
                    <a:pt x="12961" y="11665"/>
                  </a:lnTo>
                  <a:lnTo>
                    <a:pt x="21559" y="11665"/>
                  </a:lnTo>
                  <a:lnTo>
                    <a:pt x="21559" y="9935"/>
                  </a:lnTo>
                  <a:lnTo>
                    <a:pt x="12961" y="9935"/>
                  </a:lnTo>
                  <a:lnTo>
                    <a:pt x="21600" y="0"/>
                  </a:lnTo>
                  <a:close/>
                </a:path>
              </a:pathLst>
            </a:custGeom>
            <a:solidFill>
              <a:srgbClr val="100690"/>
            </a:solidFill>
            <a:ln w="12700" cap="flat">
              <a:noFill/>
              <a:miter lim="400000"/>
            </a:ln>
            <a:effectLst/>
          </p:spPr>
          <p:txBody>
            <a:bodyPr wrap="square" lIns="17145" tIns="17145" rIns="17145" bIns="17145" numCol="1" anchor="ctr">
              <a:noAutofit/>
            </a:bodyPr>
            <a:lstStyle/>
            <a:p>
              <a:pPr>
                <a:defRPr>
                  <a:solidFill>
                    <a:srgbClr val="100690"/>
                  </a:solidFill>
                  <a:latin typeface="GT America Condensed Regular"/>
                  <a:ea typeface="GT America Condensed Regular"/>
                  <a:cs typeface="GT America Condensed Regular"/>
                  <a:sym typeface="GT America Condensed Regular"/>
                </a:defRPr>
              </a:pPr>
              <a:endParaRPr sz="675"/>
            </a:p>
          </p:txBody>
        </p:sp>
      </p:grpSp>
    </p:spTree>
    <p:extLst>
      <p:ext uri="{BB962C8B-B14F-4D97-AF65-F5344CB8AC3E}">
        <p14:creationId xmlns:p14="http://schemas.microsoft.com/office/powerpoint/2010/main" val="3227755095"/>
      </p:ext>
    </p:extLst>
  </p:cSld>
  <p:clrMapOvr>
    <a:masterClrMapping/>
  </p:clrMapOvr>
  <p:transition spd="med"/>
</p:sld>
</file>

<file path=ppt/slides/slide8.xml><?xml version="1.0" encoding="utf-8"?>
<p:sld xmlns:a="http://schemas.openxmlformats.org/drawingml/2006/main" xmlns:r="http://schemas.openxmlformats.org/officeDocument/2006/relationships" xmlns:p="http://schemas.openxmlformats.org/presentationml/2006/main">
  <p:cSld>
    <p:bg>
      <p:bgPr>
        <a:solidFill>
          <a:srgbClr val="DEE9EF"/>
        </a:solidFill>
        <a:effectLst/>
      </p:bgPr>
    </p:bg>
    <p:spTree>
      <p:nvGrpSpPr>
        <p:cNvPr id="1" name="">
          <a:extLst>
            <a:ext uri="{FF2B5EF4-FFF2-40B4-BE49-F238E27FC236}">
              <a16:creationId xmlns:a16="http://schemas.microsoft.com/office/drawing/2014/main" id="{775452A4-7A0F-31EA-C567-8704BD467A6B}"/>
            </a:ext>
          </a:extLst>
        </p:cNvPr>
        <p:cNvGrpSpPr/>
        <p:nvPr/>
      </p:nvGrpSpPr>
      <p:grpSpPr>
        <a:xfrm>
          <a:off x="0" y="0"/>
          <a:ext cx="0" cy="0"/>
          <a:chOff x="0" y="0"/>
          <a:chExt cx="0" cy="0"/>
        </a:xfrm>
      </p:grpSpPr>
      <p:sp>
        <p:nvSpPr>
          <p:cNvPr id="58" name="Linha">
            <a:extLst>
              <a:ext uri="{FF2B5EF4-FFF2-40B4-BE49-F238E27FC236}">
                <a16:creationId xmlns:a16="http://schemas.microsoft.com/office/drawing/2014/main" id="{08BCE381-3CB6-D7B4-C900-3057ACD5D752}"/>
              </a:ext>
            </a:extLst>
          </p:cNvPr>
          <p:cNvSpPr/>
          <p:nvPr/>
        </p:nvSpPr>
        <p:spPr>
          <a:xfrm flipV="1">
            <a:off x="4147243" y="1423429"/>
            <a:ext cx="759371" cy="2112430"/>
          </a:xfrm>
          <a:prstGeom prst="line">
            <a:avLst/>
          </a:prstGeom>
          <a:ln w="12700">
            <a:solidFill>
              <a:srgbClr val="100690"/>
            </a:solidFill>
            <a:miter lim="400000"/>
          </a:ln>
        </p:spPr>
        <p:txBody>
          <a:bodyPr lIns="19050" tIns="19050" rIns="19050" bIns="19050" anchor="ctr"/>
          <a:lstStyle/>
          <a:p>
            <a:endParaRPr sz="675"/>
          </a:p>
        </p:txBody>
      </p:sp>
      <p:sp>
        <p:nvSpPr>
          <p:cNvPr id="2" name="Lorem ipsum dolor sit amet, consectetur">
            <a:extLst>
              <a:ext uri="{FF2B5EF4-FFF2-40B4-BE49-F238E27FC236}">
                <a16:creationId xmlns:a16="http://schemas.microsoft.com/office/drawing/2014/main" id="{3E7FAE3E-765A-048B-2850-AE446EAE644A}"/>
              </a:ext>
            </a:extLst>
          </p:cNvPr>
          <p:cNvSpPr txBox="1"/>
          <p:nvPr/>
        </p:nvSpPr>
        <p:spPr>
          <a:xfrm>
            <a:off x="1464103" y="1580811"/>
            <a:ext cx="3000659" cy="1059585"/>
          </a:xfrm>
          <a:prstGeom prst="rect">
            <a:avLst/>
          </a:prstGeom>
          <a:ln w="12700">
            <a:miter lim="400000"/>
          </a:ln>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square" lIns="19050" tIns="19050" rIns="19050" bIns="19050">
            <a:spAutoFit/>
          </a:bodyPr>
          <a:lstStyle>
            <a:lvl1pPr algn="r">
              <a:lnSpc>
                <a:spcPct val="80000"/>
              </a:lnSpc>
              <a:defRPr sz="8000" cap="all">
                <a:solidFill>
                  <a:srgbClr val="051635"/>
                </a:solidFill>
                <a:latin typeface="Arial"/>
                <a:ea typeface="Arial"/>
                <a:cs typeface="Arial"/>
                <a:sym typeface="Arial"/>
              </a:defRPr>
            </a:lvl1pPr>
          </a:lstStyle>
          <a:p>
            <a:r>
              <a:rPr lang="pt-BR" sz="3200" dirty="0">
                <a:solidFill>
                  <a:srgbClr val="100690"/>
                </a:solidFill>
                <a:latin typeface="+mj-lt"/>
              </a:rPr>
              <a:t>INSTRUCTIONS</a:t>
            </a:r>
          </a:p>
          <a:p>
            <a:endParaRPr lang="pt-BR" sz="3200" dirty="0">
              <a:solidFill>
                <a:srgbClr val="100690"/>
              </a:solidFill>
              <a:latin typeface="+mj-lt"/>
            </a:endParaRPr>
          </a:p>
        </p:txBody>
      </p:sp>
      <p:sp>
        <p:nvSpPr>
          <p:cNvPr id="4" name="CaixaDeTexto 10">
            <a:extLst>
              <a:ext uri="{FF2B5EF4-FFF2-40B4-BE49-F238E27FC236}">
                <a16:creationId xmlns:a16="http://schemas.microsoft.com/office/drawing/2014/main" id="{542C7012-3A9E-C484-BD35-080B0CCCE256}"/>
              </a:ext>
            </a:extLst>
          </p:cNvPr>
          <p:cNvSpPr txBox="1"/>
          <p:nvPr/>
        </p:nvSpPr>
        <p:spPr>
          <a:xfrm>
            <a:off x="4906614" y="1690517"/>
            <a:ext cx="2142492" cy="938719"/>
          </a:xfrm>
          <a:prstGeom prst="rect">
            <a:avLst/>
          </a:prstGeom>
          <a:noFill/>
        </p:spPr>
        <p:txBody>
          <a:bodyPr wrap="square" lIns="91440" tIns="45720" rIns="91440" bIns="45720" anchor="t">
            <a:spAutoFit/>
          </a:bodyPr>
          <a:lstStyle/>
          <a:p>
            <a:pPr>
              <a:lnSpc>
                <a:spcPct val="100000"/>
              </a:lnSpc>
              <a:spcBef>
                <a:spcPts val="0"/>
              </a:spcBef>
              <a:defRPr/>
            </a:pPr>
            <a:r>
              <a:rPr lang="en-US" sz="1100" dirty="0">
                <a:solidFill>
                  <a:srgbClr val="5C6C74"/>
                </a:solidFill>
                <a:latin typeface="Arial"/>
                <a:cs typeface="Arial"/>
                <a:sym typeface="Arial"/>
              </a:rPr>
              <a:t>This first part contains guidelines on using graphical elements, images, and icons to assist you when creating new content.</a:t>
            </a:r>
          </a:p>
        </p:txBody>
      </p:sp>
      <p:sp>
        <p:nvSpPr>
          <p:cNvPr id="5" name="Título 1">
            <a:extLst>
              <a:ext uri="{FF2B5EF4-FFF2-40B4-BE49-F238E27FC236}">
                <a16:creationId xmlns:a16="http://schemas.microsoft.com/office/drawing/2014/main" id="{99392E06-3A27-D4F4-B30C-06BCA2F5E446}"/>
              </a:ext>
            </a:extLst>
          </p:cNvPr>
          <p:cNvSpPr txBox="1">
            <a:spLocks/>
          </p:cNvSpPr>
          <p:nvPr/>
        </p:nvSpPr>
        <p:spPr>
          <a:xfrm>
            <a:off x="274566" y="305962"/>
            <a:ext cx="2408667" cy="289428"/>
          </a:xfrm>
          <a:prstGeom prst="rect">
            <a:avLst/>
          </a:prstGeom>
          <a:ln>
            <a:noFill/>
          </a:ln>
        </p:spPr>
        <p:txBody>
          <a:bodyPr lIns="91440" tIns="45720" rIns="91440" bIns="45720" anchor="t"/>
          <a:lstStyle>
            <a:lvl1pPr algn="l" defTabSz="914400" rtl="0" eaLnBrk="1" latinLnBrk="0" hangingPunct="1">
              <a:lnSpc>
                <a:spcPct val="90000"/>
              </a:lnSpc>
              <a:spcBef>
                <a:spcPct val="0"/>
              </a:spcBef>
              <a:buNone/>
              <a:defRPr sz="4400" b="1" i="1" kern="1200">
                <a:solidFill>
                  <a:schemeClr val="tx1"/>
                </a:solidFill>
                <a:latin typeface="+mj-lt"/>
                <a:ea typeface="+mj-ea"/>
                <a:cs typeface="+mj-cs"/>
              </a:defRPr>
            </a:lvl1pPr>
          </a:lstStyle>
          <a:p>
            <a:r>
              <a:rPr lang="en-US" sz="1200" i="0" dirty="0">
                <a:solidFill>
                  <a:srgbClr val="100690"/>
                </a:solidFill>
                <a:latin typeface="Arial Narrow"/>
                <a:cs typeface="Arial"/>
              </a:rPr>
              <a:t>TEMPLATE PPT  </a:t>
            </a:r>
            <a:r>
              <a:rPr lang="en-US" sz="1200" b="0" i="0" dirty="0">
                <a:solidFill>
                  <a:srgbClr val="100690"/>
                </a:solidFill>
                <a:latin typeface="Arial Narrow"/>
                <a:cs typeface="Arial"/>
              </a:rPr>
              <a:t>EMBRAER</a:t>
            </a:r>
          </a:p>
        </p:txBody>
      </p:sp>
      <p:grpSp>
        <p:nvGrpSpPr>
          <p:cNvPr id="3" name="Agrupar 2">
            <a:extLst>
              <a:ext uri="{FF2B5EF4-FFF2-40B4-BE49-F238E27FC236}">
                <a16:creationId xmlns:a16="http://schemas.microsoft.com/office/drawing/2014/main" id="{A4FC0A2D-83D9-2F53-8F20-077109B0E46D}"/>
              </a:ext>
            </a:extLst>
          </p:cNvPr>
          <p:cNvGrpSpPr/>
          <p:nvPr/>
        </p:nvGrpSpPr>
        <p:grpSpPr>
          <a:xfrm>
            <a:off x="8870294" y="167554"/>
            <a:ext cx="258136" cy="4683954"/>
            <a:chOff x="23654022" y="446811"/>
            <a:chExt cx="688359" cy="12490546"/>
          </a:xfrm>
        </p:grpSpPr>
        <p:grpSp>
          <p:nvGrpSpPr>
            <p:cNvPr id="7" name="Grupo">
              <a:extLst>
                <a:ext uri="{FF2B5EF4-FFF2-40B4-BE49-F238E27FC236}">
                  <a16:creationId xmlns:a16="http://schemas.microsoft.com/office/drawing/2014/main" id="{48E5B512-2D10-9239-4E4A-2E56E4514BAB}"/>
                </a:ext>
              </a:extLst>
            </p:cNvPr>
            <p:cNvGrpSpPr/>
            <p:nvPr/>
          </p:nvGrpSpPr>
          <p:grpSpPr>
            <a:xfrm rot="16200000">
              <a:off x="18519882" y="7114857"/>
              <a:ext cx="11349650" cy="295349"/>
              <a:chOff x="-1276219" y="-698"/>
              <a:chExt cx="11349649" cy="295348"/>
            </a:xfrm>
          </p:grpSpPr>
          <p:sp>
            <p:nvSpPr>
              <p:cNvPr id="9" name="This information belongs to Embraer and cannot be used or reproduced without written permission from the Company.">
                <a:extLst>
                  <a:ext uri="{FF2B5EF4-FFF2-40B4-BE49-F238E27FC236}">
                    <a16:creationId xmlns:a16="http://schemas.microsoft.com/office/drawing/2014/main" id="{43765C40-6E70-B72C-139D-ADFA1D2DEEDB}"/>
                  </a:ext>
                </a:extLst>
              </p:cNvPr>
              <p:cNvSpPr txBox="1"/>
              <p:nvPr/>
            </p:nvSpPr>
            <p:spPr>
              <a:xfrm>
                <a:off x="1071885" y="6522"/>
                <a:ext cx="9001545" cy="282814"/>
              </a:xfrm>
              <a:prstGeom prst="rect">
                <a:avLst/>
              </a:prstGeom>
              <a:noFill/>
              <a:ln w="12700" cap="flat">
                <a:noFill/>
                <a:miter lim="400000"/>
              </a:ln>
              <a:effectLst/>
              <a:extLst>
                <a:ext uri="{C572A759-6A51-4108-AA02-DFA0A04FC94B}">
                  <ma14:wrappingTextBoxFlag xmlns="" xmlns:ma14="http://schemas.microsoft.com/office/mac/drawingml/2011/main" val="1"/>
                </a:ext>
              </a:extLst>
            </p:spPr>
            <p:txBody>
              <a:bodyPr wrap="square" lIns="19050" tIns="19050" rIns="19050" bIns="19050" numCol="1" anchor="ctr">
                <a:spAutoFit/>
              </a:bodyPr>
              <a:lstStyle>
                <a:lvl1pPr>
                  <a:defRPr sz="1300">
                    <a:solidFill>
                      <a:srgbClr val="6E6D6D"/>
                    </a:solidFill>
                    <a:latin typeface="Arial"/>
                    <a:ea typeface="Arial"/>
                    <a:cs typeface="Arial"/>
                    <a:sym typeface="Arial"/>
                  </a:defRPr>
                </a:lvl1pPr>
              </a:lstStyle>
              <a:p>
                <a:r>
                  <a:rPr lang="en-US" sz="488" dirty="0"/>
                  <a:t>This information belongs to Embraer and cannot be used or reproduced without written permission from the Company.</a:t>
                </a:r>
              </a:p>
            </p:txBody>
          </p:sp>
          <p:sp>
            <p:nvSpPr>
              <p:cNvPr id="10" name="Linha">
                <a:extLst>
                  <a:ext uri="{FF2B5EF4-FFF2-40B4-BE49-F238E27FC236}">
                    <a16:creationId xmlns:a16="http://schemas.microsoft.com/office/drawing/2014/main" id="{6C8F6558-ED25-B46C-FCA8-8BC6DEB08C35}"/>
                  </a:ext>
                </a:extLst>
              </p:cNvPr>
              <p:cNvSpPr/>
              <p:nvPr/>
            </p:nvSpPr>
            <p:spPr>
              <a:xfrm flipV="1">
                <a:off x="898999" y="21128"/>
                <a:ext cx="83625" cy="273522"/>
              </a:xfrm>
              <a:prstGeom prst="line">
                <a:avLst/>
              </a:prstGeom>
              <a:noFill/>
              <a:ln w="9525" cap="flat">
                <a:solidFill>
                  <a:srgbClr val="100690"/>
                </a:solidFill>
                <a:prstDash val="solid"/>
                <a:miter lim="400000"/>
              </a:ln>
              <a:effectLst/>
            </p:spPr>
            <p:txBody>
              <a:bodyPr wrap="square" lIns="19050" tIns="19050" rIns="19050" bIns="19050" numCol="1" anchor="ctr">
                <a:noAutofit/>
              </a:bodyPr>
              <a:lstStyle/>
              <a:p>
                <a:endParaRPr sz="675"/>
              </a:p>
            </p:txBody>
          </p:sp>
          <p:sp>
            <p:nvSpPr>
              <p:cNvPr id="11" name="This information belongs to Embraer and cannot be used or reproduced without written permission from the Company.">
                <a:extLst>
                  <a:ext uri="{FF2B5EF4-FFF2-40B4-BE49-F238E27FC236}">
                    <a16:creationId xmlns:a16="http://schemas.microsoft.com/office/drawing/2014/main" id="{E46E9BE8-4DF9-4FDB-2534-701E75EF5E1E}"/>
                  </a:ext>
                </a:extLst>
              </p:cNvPr>
              <p:cNvSpPr txBox="1"/>
              <p:nvPr/>
            </p:nvSpPr>
            <p:spPr>
              <a:xfrm>
                <a:off x="-1276219" y="-698"/>
                <a:ext cx="2621118" cy="282811"/>
              </a:xfrm>
              <a:prstGeom prst="rect">
                <a:avLst/>
              </a:prstGeom>
              <a:noFill/>
              <a:ln w="12700" cap="flat">
                <a:noFill/>
                <a:miter lim="400000"/>
              </a:ln>
              <a:effectLst/>
              <a:extLst>
                <a:ext uri="{C572A759-6A51-4108-AA02-DFA0A04FC94B}">
                  <ma14:wrappingTextBoxFlag xmlns="" xmlns:ma14="http://schemas.microsoft.com/office/mac/drawingml/2011/main" val="1"/>
                </a:ext>
              </a:extLst>
            </p:spPr>
            <p:txBody>
              <a:bodyPr wrap="square" lIns="19050" tIns="19050" rIns="19050" bIns="19050" numCol="1" anchor="ctr">
                <a:spAutoFit/>
              </a:bodyPr>
              <a:lstStyle>
                <a:lvl1pPr>
                  <a:defRPr sz="1300">
                    <a:solidFill>
                      <a:srgbClr val="6E6D6D"/>
                    </a:solidFill>
                    <a:latin typeface="Arial"/>
                    <a:ea typeface="Arial"/>
                    <a:cs typeface="Arial"/>
                    <a:sym typeface="Arial"/>
                  </a:defRPr>
                </a:lvl1pPr>
              </a:lstStyle>
              <a:p>
                <a:r>
                  <a:rPr lang="en-US" sz="488" dirty="0"/>
                  <a:t>SECRET INFORMATION</a:t>
                </a:r>
              </a:p>
            </p:txBody>
          </p:sp>
        </p:grpSp>
        <p:sp>
          <p:nvSpPr>
            <p:cNvPr id="8" name="Forma Livre: Forma 61">
              <a:extLst>
                <a:ext uri="{FF2B5EF4-FFF2-40B4-BE49-F238E27FC236}">
                  <a16:creationId xmlns:a16="http://schemas.microsoft.com/office/drawing/2014/main" id="{740B6D24-678C-16E0-AD03-EA434221A69B}"/>
                </a:ext>
              </a:extLst>
            </p:cNvPr>
            <p:cNvSpPr/>
            <p:nvPr/>
          </p:nvSpPr>
          <p:spPr>
            <a:xfrm flipH="1">
              <a:off x="23654022" y="446811"/>
              <a:ext cx="359396" cy="359346"/>
            </a:xfrm>
            <a:custGeom>
              <a:avLst/>
              <a:gdLst/>
              <a:ahLst/>
              <a:cxnLst>
                <a:cxn ang="0">
                  <a:pos x="wd2" y="hd2"/>
                </a:cxn>
                <a:cxn ang="5400000">
                  <a:pos x="wd2" y="hd2"/>
                </a:cxn>
                <a:cxn ang="10800000">
                  <a:pos x="wd2" y="hd2"/>
                </a:cxn>
                <a:cxn ang="16200000">
                  <a:pos x="wd2" y="hd2"/>
                </a:cxn>
              </a:cxnLst>
              <a:rect l="0" t="0" r="r" b="b"/>
              <a:pathLst>
                <a:path w="21600" h="21600" extrusionOk="0">
                  <a:moveTo>
                    <a:pt x="17278" y="0"/>
                  </a:moveTo>
                  <a:lnTo>
                    <a:pt x="4322" y="9935"/>
                  </a:lnTo>
                  <a:lnTo>
                    <a:pt x="1728" y="9935"/>
                  </a:lnTo>
                  <a:lnTo>
                    <a:pt x="0" y="11665"/>
                  </a:lnTo>
                  <a:lnTo>
                    <a:pt x="4322" y="11665"/>
                  </a:lnTo>
                  <a:lnTo>
                    <a:pt x="17278" y="21600"/>
                  </a:lnTo>
                  <a:lnTo>
                    <a:pt x="21600" y="21600"/>
                  </a:lnTo>
                  <a:lnTo>
                    <a:pt x="12961" y="11665"/>
                  </a:lnTo>
                  <a:lnTo>
                    <a:pt x="21559" y="11665"/>
                  </a:lnTo>
                  <a:lnTo>
                    <a:pt x="21559" y="9935"/>
                  </a:lnTo>
                  <a:lnTo>
                    <a:pt x="12961" y="9935"/>
                  </a:lnTo>
                  <a:lnTo>
                    <a:pt x="21600" y="0"/>
                  </a:lnTo>
                  <a:close/>
                </a:path>
              </a:pathLst>
            </a:custGeom>
            <a:solidFill>
              <a:srgbClr val="100690"/>
            </a:solidFill>
            <a:ln w="12700" cap="flat">
              <a:noFill/>
              <a:miter lim="400000"/>
            </a:ln>
            <a:effectLst/>
          </p:spPr>
          <p:txBody>
            <a:bodyPr wrap="square" lIns="17145" tIns="17145" rIns="17145" bIns="17145" numCol="1" anchor="ctr">
              <a:noAutofit/>
            </a:bodyPr>
            <a:lstStyle/>
            <a:p>
              <a:pPr>
                <a:defRPr>
                  <a:solidFill>
                    <a:srgbClr val="100690"/>
                  </a:solidFill>
                  <a:latin typeface="GT America Condensed Regular"/>
                  <a:ea typeface="GT America Condensed Regular"/>
                  <a:cs typeface="GT America Condensed Regular"/>
                  <a:sym typeface="GT America Condensed Regular"/>
                </a:defRPr>
              </a:pPr>
              <a:endParaRPr sz="675"/>
            </a:p>
          </p:txBody>
        </p:sp>
      </p:grpSp>
      <p:cxnSp>
        <p:nvCxnSpPr>
          <p:cNvPr id="12" name="Conector reto 11">
            <a:extLst>
              <a:ext uri="{FF2B5EF4-FFF2-40B4-BE49-F238E27FC236}">
                <a16:creationId xmlns:a16="http://schemas.microsoft.com/office/drawing/2014/main" id="{C84C4781-2C1F-79EE-2BDD-6178D87F3499}"/>
              </a:ext>
            </a:extLst>
          </p:cNvPr>
          <p:cNvCxnSpPr>
            <a:cxnSpLocks/>
          </p:cNvCxnSpPr>
          <p:nvPr/>
        </p:nvCxnSpPr>
        <p:spPr>
          <a:xfrm flipH="1">
            <a:off x="1289931" y="338599"/>
            <a:ext cx="71364" cy="179992"/>
          </a:xfrm>
          <a:prstGeom prst="line">
            <a:avLst/>
          </a:prstGeom>
          <a:noFill/>
          <a:ln w="9525" cap="flat">
            <a:solidFill>
              <a:srgbClr val="100690"/>
            </a:solidFill>
            <a:prstDash val="solid"/>
            <a:miter lim="400000"/>
          </a:ln>
          <a:effectLst/>
          <a:sp3d/>
        </p:spPr>
        <p:style>
          <a:lnRef idx="0">
            <a:scrgbClr r="0" g="0" b="0"/>
          </a:lnRef>
          <a:fillRef idx="0">
            <a:scrgbClr r="0" g="0" b="0"/>
          </a:fillRef>
          <a:effectRef idx="0">
            <a:scrgbClr r="0" g="0" b="0"/>
          </a:effectRef>
          <a:fontRef idx="none"/>
        </p:style>
      </p:cxnSp>
    </p:spTree>
    <p:extLst>
      <p:ext uri="{BB962C8B-B14F-4D97-AF65-F5344CB8AC3E}">
        <p14:creationId xmlns:p14="http://schemas.microsoft.com/office/powerpoint/2010/main" val="1347550994"/>
      </p:ext>
    </p:extLst>
  </p:cSld>
  <p:clrMapOvr>
    <a:masterClrMapping/>
  </p:clrMapOvr>
  <p:transition spd="med"/>
</p:sld>
</file>

<file path=ppt/slides/slide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6" name="CaixaDeTexto 14">
            <a:extLst>
              <a:ext uri="{FF2B5EF4-FFF2-40B4-BE49-F238E27FC236}">
                <a16:creationId xmlns:a16="http://schemas.microsoft.com/office/drawing/2014/main" id="{3E1707C3-9FFE-B240-A602-ED7F2F5F3D51}"/>
              </a:ext>
            </a:extLst>
          </p:cNvPr>
          <p:cNvSpPr txBox="1">
            <a:spLocks noChangeArrowheads="1"/>
          </p:cNvSpPr>
          <p:nvPr/>
        </p:nvSpPr>
        <p:spPr bwMode="auto">
          <a:xfrm>
            <a:off x="3584756" y="4405268"/>
            <a:ext cx="2480138" cy="3146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square" anchor="ctr" anchorCtr="0">
            <a:spAutoFit/>
          </a:bodyPr>
          <a:lstStyle>
            <a:lvl1pPr eaLnBrk="0" hangingPunct="0">
              <a:defRPr>
                <a:solidFill>
                  <a:schemeClr val="tx1"/>
                </a:solidFill>
                <a:latin typeface="Arial" panose="020B0604020202020204" pitchFamily="34" charset="0"/>
                <a:cs typeface="Arial" panose="020B0604020202020204" pitchFamily="34" charset="0"/>
              </a:defRPr>
            </a:lvl1pPr>
            <a:lvl2pPr marL="742950" indent="-285750" eaLnBrk="0" hangingPunct="0">
              <a:defRPr>
                <a:solidFill>
                  <a:schemeClr val="tx1"/>
                </a:solidFill>
                <a:latin typeface="Arial" panose="020B0604020202020204" pitchFamily="34" charset="0"/>
                <a:cs typeface="Arial" panose="020B0604020202020204" pitchFamily="34" charset="0"/>
              </a:defRPr>
            </a:lvl2pPr>
            <a:lvl3pPr marL="1143000" indent="-228600" eaLnBrk="0" hangingPunct="0">
              <a:defRPr>
                <a:solidFill>
                  <a:schemeClr val="tx1"/>
                </a:solidFill>
                <a:latin typeface="Arial" panose="020B0604020202020204" pitchFamily="34" charset="0"/>
                <a:cs typeface="Arial" panose="020B0604020202020204" pitchFamily="34" charset="0"/>
              </a:defRPr>
            </a:lvl3pPr>
            <a:lvl4pPr marL="1600200" indent="-228600" eaLnBrk="0" hangingPunct="0">
              <a:defRPr>
                <a:solidFill>
                  <a:schemeClr val="tx1"/>
                </a:solidFill>
                <a:latin typeface="Arial" panose="020B0604020202020204" pitchFamily="34" charset="0"/>
                <a:cs typeface="Arial" panose="020B0604020202020204" pitchFamily="34" charset="0"/>
              </a:defRPr>
            </a:lvl4pPr>
            <a:lvl5pPr marL="2057400" indent="-228600" eaLnBrk="0" hangingPunct="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r>
              <a:rPr lang="en-US" sz="800" dirty="0">
                <a:solidFill>
                  <a:srgbClr val="5C6C74"/>
                </a:solidFill>
                <a:latin typeface="+mn-lt"/>
                <a:cs typeface="+mn-cs"/>
              </a:rPr>
              <a:t>Use confidentiality seals following Embraer's Information Security Department instructions.</a:t>
            </a:r>
          </a:p>
        </p:txBody>
      </p:sp>
      <p:grpSp>
        <p:nvGrpSpPr>
          <p:cNvPr id="27" name="Grupo 19">
            <a:extLst>
              <a:ext uri="{FF2B5EF4-FFF2-40B4-BE49-F238E27FC236}">
                <a16:creationId xmlns:a16="http://schemas.microsoft.com/office/drawing/2014/main" id="{507F8CCC-0B74-4F4B-B7E4-994AB2B37890}"/>
              </a:ext>
            </a:extLst>
          </p:cNvPr>
          <p:cNvGrpSpPr>
            <a:grpSpLocks/>
          </p:cNvGrpSpPr>
          <p:nvPr/>
        </p:nvGrpSpPr>
        <p:grpSpPr bwMode="auto">
          <a:xfrm>
            <a:off x="3143424" y="4363158"/>
            <a:ext cx="400050" cy="398860"/>
            <a:chOff x="5719730" y="660372"/>
            <a:chExt cx="533400" cy="531812"/>
          </a:xfrm>
          <a:solidFill>
            <a:srgbClr val="FF0000"/>
          </a:solidFill>
        </p:grpSpPr>
        <p:sp>
          <p:nvSpPr>
            <p:cNvPr id="28" name="Freeform 728">
              <a:extLst>
                <a:ext uri="{FF2B5EF4-FFF2-40B4-BE49-F238E27FC236}">
                  <a16:creationId xmlns:a16="http://schemas.microsoft.com/office/drawing/2014/main" id="{445F7442-132D-6344-AE8C-577EA1947749}"/>
                </a:ext>
              </a:extLst>
            </p:cNvPr>
            <p:cNvSpPr>
              <a:spLocks noEditPoints="1"/>
            </p:cNvSpPr>
            <p:nvPr/>
          </p:nvSpPr>
          <p:spPr bwMode="auto">
            <a:xfrm>
              <a:off x="5719730" y="660372"/>
              <a:ext cx="533400" cy="531812"/>
            </a:xfrm>
            <a:custGeom>
              <a:avLst/>
              <a:gdLst>
                <a:gd name="T0" fmla="*/ 2147483647 w 158"/>
                <a:gd name="T1" fmla="*/ 2147483647 h 157"/>
                <a:gd name="T2" fmla="*/ 2147483647 w 158"/>
                <a:gd name="T3" fmla="*/ 2147483647 h 157"/>
                <a:gd name="T4" fmla="*/ 2147483647 w 158"/>
                <a:gd name="T5" fmla="*/ 0 h 157"/>
                <a:gd name="T6" fmla="*/ 0 w 158"/>
                <a:gd name="T7" fmla="*/ 2147483647 h 157"/>
                <a:gd name="T8" fmla="*/ 2147483647 w 158"/>
                <a:gd name="T9" fmla="*/ 2147483647 h 157"/>
                <a:gd name="T10" fmla="*/ 2147483647 w 158"/>
                <a:gd name="T11" fmla="*/ 2147483647 h 157"/>
                <a:gd name="T12" fmla="*/ 2147483647 w 158"/>
                <a:gd name="T13" fmla="*/ 2147483647 h 157"/>
                <a:gd name="T14" fmla="*/ 2147483647 w 158"/>
                <a:gd name="T15" fmla="*/ 2147483647 h 157"/>
                <a:gd name="T16" fmla="*/ 2147483647 w 158"/>
                <a:gd name="T17" fmla="*/ 2147483647 h 157"/>
                <a:gd name="T18" fmla="*/ 2147483647 w 158"/>
                <a:gd name="T19" fmla="*/ 2147483647 h 157"/>
                <a:gd name="T20" fmla="*/ 2147483647 w 158"/>
                <a:gd name="T21" fmla="*/ 2147483647 h 157"/>
                <a:gd name="T22" fmla="*/ 2147483647 w 158"/>
                <a:gd name="T23" fmla="*/ 2147483647 h 157"/>
                <a:gd name="T24" fmla="*/ 2147483647 w 158"/>
                <a:gd name="T25" fmla="*/ 2147483647 h 157"/>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58"/>
                <a:gd name="T40" fmla="*/ 0 h 157"/>
                <a:gd name="T41" fmla="*/ 158 w 158"/>
                <a:gd name="T42" fmla="*/ 157 h 157"/>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58" h="157">
                  <a:moveTo>
                    <a:pt x="79" y="157"/>
                  </a:moveTo>
                  <a:cubicBezTo>
                    <a:pt x="122" y="157"/>
                    <a:pt x="158" y="122"/>
                    <a:pt x="158" y="78"/>
                  </a:cubicBezTo>
                  <a:cubicBezTo>
                    <a:pt x="158" y="35"/>
                    <a:pt x="122" y="0"/>
                    <a:pt x="79" y="0"/>
                  </a:cubicBezTo>
                  <a:cubicBezTo>
                    <a:pt x="35" y="0"/>
                    <a:pt x="0" y="35"/>
                    <a:pt x="0" y="78"/>
                  </a:cubicBezTo>
                  <a:cubicBezTo>
                    <a:pt x="0" y="122"/>
                    <a:pt x="35" y="157"/>
                    <a:pt x="79" y="157"/>
                  </a:cubicBezTo>
                  <a:close/>
                  <a:moveTo>
                    <a:pt x="79" y="29"/>
                  </a:moveTo>
                  <a:cubicBezTo>
                    <a:pt x="106" y="29"/>
                    <a:pt x="128" y="51"/>
                    <a:pt x="128" y="78"/>
                  </a:cubicBezTo>
                  <a:cubicBezTo>
                    <a:pt x="128" y="106"/>
                    <a:pt x="106" y="128"/>
                    <a:pt x="79" y="128"/>
                  </a:cubicBezTo>
                  <a:cubicBezTo>
                    <a:pt x="68" y="128"/>
                    <a:pt x="59" y="125"/>
                    <a:pt x="51" y="119"/>
                  </a:cubicBezTo>
                  <a:cubicBezTo>
                    <a:pt x="33" y="125"/>
                    <a:pt x="33" y="125"/>
                    <a:pt x="33" y="125"/>
                  </a:cubicBezTo>
                  <a:cubicBezTo>
                    <a:pt x="38" y="106"/>
                    <a:pt x="38" y="106"/>
                    <a:pt x="38" y="106"/>
                  </a:cubicBezTo>
                  <a:cubicBezTo>
                    <a:pt x="32" y="98"/>
                    <a:pt x="29" y="89"/>
                    <a:pt x="29" y="78"/>
                  </a:cubicBezTo>
                  <a:cubicBezTo>
                    <a:pt x="29" y="51"/>
                    <a:pt x="51" y="29"/>
                    <a:pt x="79" y="2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3600"/>
            </a:p>
          </p:txBody>
        </p:sp>
        <p:sp>
          <p:nvSpPr>
            <p:cNvPr id="29" name="Freeform 729">
              <a:extLst>
                <a:ext uri="{FF2B5EF4-FFF2-40B4-BE49-F238E27FC236}">
                  <a16:creationId xmlns:a16="http://schemas.microsoft.com/office/drawing/2014/main" id="{8E1572A8-F9C1-C940-9804-3D6BC4F0BC87}"/>
                </a:ext>
              </a:extLst>
            </p:cNvPr>
            <p:cNvSpPr>
              <a:spLocks/>
            </p:cNvSpPr>
            <p:nvPr/>
          </p:nvSpPr>
          <p:spPr bwMode="auto">
            <a:xfrm>
              <a:off x="5949917" y="893734"/>
              <a:ext cx="76200" cy="130175"/>
            </a:xfrm>
            <a:custGeom>
              <a:avLst/>
              <a:gdLst>
                <a:gd name="T0" fmla="*/ 2147483647 w 37"/>
                <a:gd name="T1" fmla="*/ 2147483647 h 62"/>
                <a:gd name="T2" fmla="*/ 2147483647 w 37"/>
                <a:gd name="T3" fmla="*/ 2147483647 h 62"/>
                <a:gd name="T4" fmla="*/ 2147483647 w 37"/>
                <a:gd name="T5" fmla="*/ 2147483647 h 62"/>
                <a:gd name="T6" fmla="*/ 2147483647 w 37"/>
                <a:gd name="T7" fmla="*/ 0 h 62"/>
                <a:gd name="T8" fmla="*/ 2147483647 w 37"/>
                <a:gd name="T9" fmla="*/ 0 h 62"/>
                <a:gd name="T10" fmla="*/ 2147483647 w 37"/>
                <a:gd name="T11" fmla="*/ 0 h 62"/>
                <a:gd name="T12" fmla="*/ 2147483647 w 37"/>
                <a:gd name="T13" fmla="*/ 2147483647 h 62"/>
                <a:gd name="T14" fmla="*/ 2147483647 w 37"/>
                <a:gd name="T15" fmla="*/ 2147483647 h 62"/>
                <a:gd name="T16" fmla="*/ 2147483647 w 37"/>
                <a:gd name="T17" fmla="*/ 2147483647 h 62"/>
                <a:gd name="T18" fmla="*/ 0 w 37"/>
                <a:gd name="T19" fmla="*/ 2147483647 h 62"/>
                <a:gd name="T20" fmla="*/ 0 w 37"/>
                <a:gd name="T21" fmla="*/ 2147483647 h 62"/>
                <a:gd name="T22" fmla="*/ 2147483647 w 37"/>
                <a:gd name="T23" fmla="*/ 2147483647 h 62"/>
                <a:gd name="T24" fmla="*/ 2147483647 w 37"/>
                <a:gd name="T25" fmla="*/ 2147483647 h 62"/>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37"/>
                <a:gd name="T40" fmla="*/ 0 h 62"/>
                <a:gd name="T41" fmla="*/ 37 w 37"/>
                <a:gd name="T42" fmla="*/ 62 h 62"/>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37" h="62">
                  <a:moveTo>
                    <a:pt x="37" y="46"/>
                  </a:moveTo>
                  <a:lnTo>
                    <a:pt x="29" y="46"/>
                  </a:lnTo>
                  <a:lnTo>
                    <a:pt x="29" y="15"/>
                  </a:lnTo>
                  <a:lnTo>
                    <a:pt x="29" y="0"/>
                  </a:lnTo>
                  <a:lnTo>
                    <a:pt x="8" y="0"/>
                  </a:lnTo>
                  <a:lnTo>
                    <a:pt x="2" y="0"/>
                  </a:lnTo>
                  <a:lnTo>
                    <a:pt x="2" y="15"/>
                  </a:lnTo>
                  <a:lnTo>
                    <a:pt x="8" y="15"/>
                  </a:lnTo>
                  <a:lnTo>
                    <a:pt x="8" y="46"/>
                  </a:lnTo>
                  <a:lnTo>
                    <a:pt x="0" y="46"/>
                  </a:lnTo>
                  <a:lnTo>
                    <a:pt x="0" y="62"/>
                  </a:lnTo>
                  <a:lnTo>
                    <a:pt x="37" y="62"/>
                  </a:lnTo>
                  <a:lnTo>
                    <a:pt x="37" y="4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3600"/>
            </a:p>
          </p:txBody>
        </p:sp>
        <p:sp>
          <p:nvSpPr>
            <p:cNvPr id="30" name="Oval 730">
              <a:extLst>
                <a:ext uri="{FF2B5EF4-FFF2-40B4-BE49-F238E27FC236}">
                  <a16:creationId xmlns:a16="http://schemas.microsoft.com/office/drawing/2014/main" id="{5AB7D6F2-1A47-BF42-BFE9-96DA56FA3AD8}"/>
                </a:ext>
              </a:extLst>
            </p:cNvPr>
            <p:cNvSpPr>
              <a:spLocks noChangeArrowheads="1"/>
            </p:cNvSpPr>
            <p:nvPr/>
          </p:nvSpPr>
          <p:spPr bwMode="auto">
            <a:xfrm>
              <a:off x="5961030" y="828647"/>
              <a:ext cx="53975" cy="52387"/>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cs typeface="Arial" panose="020B0604020202020204" pitchFamily="34" charset="0"/>
                </a:defRPr>
              </a:lvl1pPr>
              <a:lvl2pPr marL="742950" indent="-285750" eaLnBrk="0" hangingPunct="0">
                <a:defRPr>
                  <a:solidFill>
                    <a:schemeClr val="tx1"/>
                  </a:solidFill>
                  <a:latin typeface="Arial" panose="020B0604020202020204" pitchFamily="34" charset="0"/>
                  <a:cs typeface="Arial" panose="020B0604020202020204" pitchFamily="34" charset="0"/>
                </a:defRPr>
              </a:lvl2pPr>
              <a:lvl3pPr marL="1143000" indent="-228600" eaLnBrk="0" hangingPunct="0">
                <a:defRPr>
                  <a:solidFill>
                    <a:schemeClr val="tx1"/>
                  </a:solidFill>
                  <a:latin typeface="Arial" panose="020B0604020202020204" pitchFamily="34" charset="0"/>
                  <a:cs typeface="Arial" panose="020B0604020202020204" pitchFamily="34" charset="0"/>
                </a:defRPr>
              </a:lvl3pPr>
              <a:lvl4pPr marL="1600200" indent="-228600" eaLnBrk="0" hangingPunct="0">
                <a:defRPr>
                  <a:solidFill>
                    <a:schemeClr val="tx1"/>
                  </a:solidFill>
                  <a:latin typeface="Arial" panose="020B0604020202020204" pitchFamily="34" charset="0"/>
                  <a:cs typeface="Arial" panose="020B0604020202020204" pitchFamily="34" charset="0"/>
                </a:defRPr>
              </a:lvl4pPr>
              <a:lvl5pPr marL="2057400" indent="-228600" eaLnBrk="0" hangingPunct="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n-US" altLang="en-US" sz="3600">
                <a:latin typeface="Calibri" panose="020F0502020204030204" pitchFamily="34" charset="0"/>
              </a:endParaRPr>
            </a:p>
          </p:txBody>
        </p:sp>
      </p:grpSp>
      <p:sp>
        <p:nvSpPr>
          <p:cNvPr id="3" name="Título 1">
            <a:extLst>
              <a:ext uri="{FF2B5EF4-FFF2-40B4-BE49-F238E27FC236}">
                <a16:creationId xmlns:a16="http://schemas.microsoft.com/office/drawing/2014/main" id="{99390841-4F0D-F60E-079A-B6A864E9BF6E}"/>
              </a:ext>
            </a:extLst>
          </p:cNvPr>
          <p:cNvSpPr txBox="1">
            <a:spLocks/>
          </p:cNvSpPr>
          <p:nvPr/>
        </p:nvSpPr>
        <p:spPr>
          <a:xfrm>
            <a:off x="263423" y="319482"/>
            <a:ext cx="2124380" cy="289428"/>
          </a:xfrm>
          <a:prstGeom prst="rect">
            <a:avLst/>
          </a:prstGeom>
          <a:ln>
            <a:noFill/>
          </a:ln>
        </p:spPr>
        <p:txBody>
          <a:bodyPr/>
          <a:lstStyle>
            <a:lvl1pPr algn="l" defTabSz="914400" rtl="0" eaLnBrk="1" latinLnBrk="0" hangingPunct="1">
              <a:lnSpc>
                <a:spcPct val="90000"/>
              </a:lnSpc>
              <a:spcBef>
                <a:spcPct val="0"/>
              </a:spcBef>
              <a:buNone/>
              <a:defRPr sz="4400" b="1" i="1" kern="1200">
                <a:solidFill>
                  <a:schemeClr val="tx1"/>
                </a:solidFill>
                <a:latin typeface="+mj-lt"/>
                <a:ea typeface="+mj-ea"/>
                <a:cs typeface="+mj-cs"/>
              </a:defRPr>
            </a:lvl1pPr>
          </a:lstStyle>
          <a:p>
            <a:r>
              <a:rPr lang="en-US" sz="1200" i="0" dirty="0">
                <a:solidFill>
                  <a:srgbClr val="100690"/>
                </a:solidFill>
                <a:latin typeface="Arial Narrow" panose="020B0606020202030204" pitchFamily="34" charset="0"/>
                <a:cs typeface="Arial" panose="020B0604020202020204" pitchFamily="34" charset="0"/>
              </a:rPr>
              <a:t>INSTRUCTIONS</a:t>
            </a:r>
          </a:p>
        </p:txBody>
      </p:sp>
      <p:cxnSp>
        <p:nvCxnSpPr>
          <p:cNvPr id="4" name="Conector reto 3">
            <a:extLst>
              <a:ext uri="{FF2B5EF4-FFF2-40B4-BE49-F238E27FC236}">
                <a16:creationId xmlns:a16="http://schemas.microsoft.com/office/drawing/2014/main" id="{DD3AAC57-C595-5F0F-B5E7-437E3D15C605}"/>
              </a:ext>
            </a:extLst>
          </p:cNvPr>
          <p:cNvCxnSpPr>
            <a:cxnSpLocks/>
          </p:cNvCxnSpPr>
          <p:nvPr/>
        </p:nvCxnSpPr>
        <p:spPr>
          <a:xfrm flipH="1">
            <a:off x="1289931" y="338599"/>
            <a:ext cx="71364" cy="179992"/>
          </a:xfrm>
          <a:prstGeom prst="line">
            <a:avLst/>
          </a:prstGeom>
          <a:noFill/>
          <a:ln w="9525" cap="flat">
            <a:solidFill>
              <a:srgbClr val="100690"/>
            </a:solidFill>
            <a:prstDash val="solid"/>
            <a:miter lim="400000"/>
          </a:ln>
          <a:effectLst/>
          <a:sp3d/>
        </p:spPr>
        <p:style>
          <a:lnRef idx="0">
            <a:scrgbClr r="0" g="0" b="0"/>
          </a:lnRef>
          <a:fillRef idx="0">
            <a:scrgbClr r="0" g="0" b="0"/>
          </a:fillRef>
          <a:effectRef idx="0">
            <a:scrgbClr r="0" g="0" b="0"/>
          </a:effectRef>
          <a:fontRef idx="none"/>
        </p:style>
      </p:cxnSp>
      <p:sp>
        <p:nvSpPr>
          <p:cNvPr id="5" name="Título 1">
            <a:extLst>
              <a:ext uri="{FF2B5EF4-FFF2-40B4-BE49-F238E27FC236}">
                <a16:creationId xmlns:a16="http://schemas.microsoft.com/office/drawing/2014/main" id="{6040CE92-FFCC-8F04-819F-B717A6E9155C}"/>
              </a:ext>
            </a:extLst>
          </p:cNvPr>
          <p:cNvSpPr txBox="1">
            <a:spLocks/>
          </p:cNvSpPr>
          <p:nvPr/>
        </p:nvSpPr>
        <p:spPr>
          <a:xfrm>
            <a:off x="1289931" y="323357"/>
            <a:ext cx="2848116" cy="289428"/>
          </a:xfrm>
          <a:prstGeom prst="rect">
            <a:avLst/>
          </a:prstGeom>
          <a:ln>
            <a:noFill/>
          </a:ln>
        </p:spPr>
        <p:txBody>
          <a:bodyPr/>
          <a:lstStyle>
            <a:lvl1pPr algn="l" defTabSz="914400" rtl="0" eaLnBrk="1" latinLnBrk="0" hangingPunct="1">
              <a:lnSpc>
                <a:spcPct val="90000"/>
              </a:lnSpc>
              <a:spcBef>
                <a:spcPct val="0"/>
              </a:spcBef>
              <a:buNone/>
              <a:defRPr sz="4400" b="1" i="1" kern="1200">
                <a:solidFill>
                  <a:schemeClr val="tx1"/>
                </a:solidFill>
                <a:latin typeface="+mj-lt"/>
                <a:ea typeface="+mj-ea"/>
                <a:cs typeface="+mj-cs"/>
              </a:defRPr>
            </a:lvl1pPr>
          </a:lstStyle>
          <a:p>
            <a:r>
              <a:rPr lang="en-US" sz="1200" b="0" i="0" dirty="0">
                <a:solidFill>
                  <a:srgbClr val="100690"/>
                </a:solidFill>
                <a:latin typeface="Arial Narrow" panose="020B0606020202030204" pitchFamily="34" charset="0"/>
                <a:cs typeface="Arial" panose="020B0604020202020204" pitchFamily="34" charset="0"/>
              </a:rPr>
              <a:t>CONFIDENTIALITY STAMPS</a:t>
            </a:r>
          </a:p>
        </p:txBody>
      </p:sp>
      <p:grpSp>
        <p:nvGrpSpPr>
          <p:cNvPr id="2" name="Agrupar 1">
            <a:extLst>
              <a:ext uri="{FF2B5EF4-FFF2-40B4-BE49-F238E27FC236}">
                <a16:creationId xmlns:a16="http://schemas.microsoft.com/office/drawing/2014/main" id="{D129C2EC-2626-92E0-B941-BE6B2FA96F32}"/>
              </a:ext>
            </a:extLst>
          </p:cNvPr>
          <p:cNvGrpSpPr/>
          <p:nvPr/>
        </p:nvGrpSpPr>
        <p:grpSpPr>
          <a:xfrm>
            <a:off x="8870294" y="167554"/>
            <a:ext cx="258136" cy="4683954"/>
            <a:chOff x="23654022" y="446811"/>
            <a:chExt cx="688359" cy="12490546"/>
          </a:xfrm>
        </p:grpSpPr>
        <p:grpSp>
          <p:nvGrpSpPr>
            <p:cNvPr id="6" name="Grupo">
              <a:extLst>
                <a:ext uri="{FF2B5EF4-FFF2-40B4-BE49-F238E27FC236}">
                  <a16:creationId xmlns:a16="http://schemas.microsoft.com/office/drawing/2014/main" id="{51467D91-72DC-995D-E3CC-40061736A4DC}"/>
                </a:ext>
              </a:extLst>
            </p:cNvPr>
            <p:cNvGrpSpPr/>
            <p:nvPr/>
          </p:nvGrpSpPr>
          <p:grpSpPr>
            <a:xfrm rot="16200000">
              <a:off x="18519882" y="7114857"/>
              <a:ext cx="11349650" cy="295349"/>
              <a:chOff x="-1276219" y="-698"/>
              <a:chExt cx="11349649" cy="295348"/>
            </a:xfrm>
          </p:grpSpPr>
          <p:sp>
            <p:nvSpPr>
              <p:cNvPr id="8" name="This information belongs to Embraer and cannot be used or reproduced without written permission from the Company.">
                <a:extLst>
                  <a:ext uri="{FF2B5EF4-FFF2-40B4-BE49-F238E27FC236}">
                    <a16:creationId xmlns:a16="http://schemas.microsoft.com/office/drawing/2014/main" id="{90FC5D91-3629-97A0-18A4-9F9A65FBA529}"/>
                  </a:ext>
                </a:extLst>
              </p:cNvPr>
              <p:cNvSpPr txBox="1"/>
              <p:nvPr/>
            </p:nvSpPr>
            <p:spPr>
              <a:xfrm>
                <a:off x="1071885" y="6522"/>
                <a:ext cx="9001545" cy="282814"/>
              </a:xfrm>
              <a:prstGeom prst="rect">
                <a:avLst/>
              </a:prstGeom>
              <a:noFill/>
              <a:ln w="12700" cap="flat">
                <a:noFill/>
                <a:miter lim="400000"/>
              </a:ln>
              <a:effectLst/>
              <a:extLst>
                <a:ext uri="{C572A759-6A51-4108-AA02-DFA0A04FC94B}">
                  <ma14:wrappingTextBoxFlag xmlns="" xmlns:ma14="http://schemas.microsoft.com/office/mac/drawingml/2011/main" val="1"/>
                </a:ext>
              </a:extLst>
            </p:spPr>
            <p:txBody>
              <a:bodyPr wrap="square" lIns="19050" tIns="19050" rIns="19050" bIns="19050" numCol="1" anchor="ctr">
                <a:spAutoFit/>
              </a:bodyPr>
              <a:lstStyle>
                <a:lvl1pPr>
                  <a:defRPr sz="1300">
                    <a:solidFill>
                      <a:srgbClr val="6E6D6D"/>
                    </a:solidFill>
                    <a:latin typeface="Arial"/>
                    <a:ea typeface="Arial"/>
                    <a:cs typeface="Arial"/>
                    <a:sym typeface="Arial"/>
                  </a:defRPr>
                </a:lvl1pPr>
              </a:lstStyle>
              <a:p>
                <a:r>
                  <a:rPr lang="en-US" sz="488" dirty="0"/>
                  <a:t>This information belongs to Embraer and cannot be used or reproduced without written permission from the Company.</a:t>
                </a:r>
              </a:p>
            </p:txBody>
          </p:sp>
          <p:sp>
            <p:nvSpPr>
              <p:cNvPr id="13" name="Linha">
                <a:extLst>
                  <a:ext uri="{FF2B5EF4-FFF2-40B4-BE49-F238E27FC236}">
                    <a16:creationId xmlns:a16="http://schemas.microsoft.com/office/drawing/2014/main" id="{EDCFE41B-F374-27AE-EC95-C5275DE437C1}"/>
                  </a:ext>
                </a:extLst>
              </p:cNvPr>
              <p:cNvSpPr/>
              <p:nvPr/>
            </p:nvSpPr>
            <p:spPr>
              <a:xfrm flipV="1">
                <a:off x="898999" y="21128"/>
                <a:ext cx="83625" cy="273522"/>
              </a:xfrm>
              <a:prstGeom prst="line">
                <a:avLst/>
              </a:prstGeom>
              <a:noFill/>
              <a:ln w="9525" cap="flat">
                <a:solidFill>
                  <a:srgbClr val="100690"/>
                </a:solidFill>
                <a:prstDash val="solid"/>
                <a:miter lim="400000"/>
              </a:ln>
              <a:effectLst/>
            </p:spPr>
            <p:txBody>
              <a:bodyPr wrap="square" lIns="19050" tIns="19050" rIns="19050" bIns="19050" numCol="1" anchor="ctr">
                <a:noAutofit/>
              </a:bodyPr>
              <a:lstStyle/>
              <a:p>
                <a:endParaRPr sz="675"/>
              </a:p>
            </p:txBody>
          </p:sp>
          <p:sp>
            <p:nvSpPr>
              <p:cNvPr id="14" name="This information belongs to Embraer and cannot be used or reproduced without written permission from the Company.">
                <a:extLst>
                  <a:ext uri="{FF2B5EF4-FFF2-40B4-BE49-F238E27FC236}">
                    <a16:creationId xmlns:a16="http://schemas.microsoft.com/office/drawing/2014/main" id="{F3521446-DE2D-75A3-DA5A-08696879394C}"/>
                  </a:ext>
                </a:extLst>
              </p:cNvPr>
              <p:cNvSpPr txBox="1"/>
              <p:nvPr/>
            </p:nvSpPr>
            <p:spPr>
              <a:xfrm>
                <a:off x="-1276219" y="-698"/>
                <a:ext cx="2621118" cy="282811"/>
              </a:xfrm>
              <a:prstGeom prst="rect">
                <a:avLst/>
              </a:prstGeom>
              <a:noFill/>
              <a:ln w="12700" cap="flat">
                <a:noFill/>
                <a:miter lim="400000"/>
              </a:ln>
              <a:effectLst/>
              <a:extLst>
                <a:ext uri="{C572A759-6A51-4108-AA02-DFA0A04FC94B}">
                  <ma14:wrappingTextBoxFlag xmlns="" xmlns:ma14="http://schemas.microsoft.com/office/mac/drawingml/2011/main" val="1"/>
                </a:ext>
              </a:extLst>
            </p:spPr>
            <p:txBody>
              <a:bodyPr wrap="square" lIns="19050" tIns="19050" rIns="19050" bIns="19050" numCol="1" anchor="ctr">
                <a:spAutoFit/>
              </a:bodyPr>
              <a:lstStyle>
                <a:lvl1pPr>
                  <a:defRPr sz="1300">
                    <a:solidFill>
                      <a:srgbClr val="6E6D6D"/>
                    </a:solidFill>
                    <a:latin typeface="Arial"/>
                    <a:ea typeface="Arial"/>
                    <a:cs typeface="Arial"/>
                    <a:sym typeface="Arial"/>
                  </a:defRPr>
                </a:lvl1pPr>
              </a:lstStyle>
              <a:p>
                <a:r>
                  <a:rPr lang="en-US" sz="488" dirty="0"/>
                  <a:t>SECRET INFORMATION</a:t>
                </a:r>
              </a:p>
            </p:txBody>
          </p:sp>
        </p:grpSp>
        <p:sp>
          <p:nvSpPr>
            <p:cNvPr id="7" name="Forma Livre: Forma 61">
              <a:extLst>
                <a:ext uri="{FF2B5EF4-FFF2-40B4-BE49-F238E27FC236}">
                  <a16:creationId xmlns:a16="http://schemas.microsoft.com/office/drawing/2014/main" id="{93D15241-E225-7D44-B2FE-5514AF020EFC}"/>
                </a:ext>
              </a:extLst>
            </p:cNvPr>
            <p:cNvSpPr/>
            <p:nvPr/>
          </p:nvSpPr>
          <p:spPr>
            <a:xfrm flipH="1">
              <a:off x="23654022" y="446811"/>
              <a:ext cx="359396" cy="359346"/>
            </a:xfrm>
            <a:custGeom>
              <a:avLst/>
              <a:gdLst/>
              <a:ahLst/>
              <a:cxnLst>
                <a:cxn ang="0">
                  <a:pos x="wd2" y="hd2"/>
                </a:cxn>
                <a:cxn ang="5400000">
                  <a:pos x="wd2" y="hd2"/>
                </a:cxn>
                <a:cxn ang="10800000">
                  <a:pos x="wd2" y="hd2"/>
                </a:cxn>
                <a:cxn ang="16200000">
                  <a:pos x="wd2" y="hd2"/>
                </a:cxn>
              </a:cxnLst>
              <a:rect l="0" t="0" r="r" b="b"/>
              <a:pathLst>
                <a:path w="21600" h="21600" extrusionOk="0">
                  <a:moveTo>
                    <a:pt x="17278" y="0"/>
                  </a:moveTo>
                  <a:lnTo>
                    <a:pt x="4322" y="9935"/>
                  </a:lnTo>
                  <a:lnTo>
                    <a:pt x="1728" y="9935"/>
                  </a:lnTo>
                  <a:lnTo>
                    <a:pt x="0" y="11665"/>
                  </a:lnTo>
                  <a:lnTo>
                    <a:pt x="4322" y="11665"/>
                  </a:lnTo>
                  <a:lnTo>
                    <a:pt x="17278" y="21600"/>
                  </a:lnTo>
                  <a:lnTo>
                    <a:pt x="21600" y="21600"/>
                  </a:lnTo>
                  <a:lnTo>
                    <a:pt x="12961" y="11665"/>
                  </a:lnTo>
                  <a:lnTo>
                    <a:pt x="21559" y="11665"/>
                  </a:lnTo>
                  <a:lnTo>
                    <a:pt x="21559" y="9935"/>
                  </a:lnTo>
                  <a:lnTo>
                    <a:pt x="12961" y="9935"/>
                  </a:lnTo>
                  <a:lnTo>
                    <a:pt x="21600" y="0"/>
                  </a:lnTo>
                  <a:close/>
                </a:path>
              </a:pathLst>
            </a:custGeom>
            <a:solidFill>
              <a:srgbClr val="100690"/>
            </a:solidFill>
            <a:ln w="12700" cap="flat">
              <a:noFill/>
              <a:miter lim="400000"/>
            </a:ln>
            <a:effectLst/>
          </p:spPr>
          <p:txBody>
            <a:bodyPr wrap="square" lIns="17145" tIns="17145" rIns="17145" bIns="17145" numCol="1" anchor="ctr">
              <a:noAutofit/>
            </a:bodyPr>
            <a:lstStyle/>
            <a:p>
              <a:pPr>
                <a:defRPr>
                  <a:solidFill>
                    <a:srgbClr val="100690"/>
                  </a:solidFill>
                  <a:latin typeface="GT America Condensed Regular"/>
                  <a:ea typeface="GT America Condensed Regular"/>
                  <a:cs typeface="GT America Condensed Regular"/>
                  <a:sym typeface="GT America Condensed Regular"/>
                </a:defRPr>
              </a:pPr>
              <a:endParaRPr sz="675"/>
            </a:p>
          </p:txBody>
        </p:sp>
      </p:grpSp>
      <p:pic>
        <p:nvPicPr>
          <p:cNvPr id="15" name="Picture 14">
            <a:extLst>
              <a:ext uri="{FF2B5EF4-FFF2-40B4-BE49-F238E27FC236}">
                <a16:creationId xmlns:a16="http://schemas.microsoft.com/office/drawing/2014/main" id="{F8C01718-74A6-FF4A-54F4-851B2DE65F0B}"/>
              </a:ext>
            </a:extLst>
          </p:cNvPr>
          <p:cNvPicPr>
            <a:picLocks noChangeAspect="1"/>
          </p:cNvPicPr>
          <p:nvPr/>
        </p:nvPicPr>
        <p:blipFill>
          <a:blip r:embed="rId2"/>
          <a:stretch>
            <a:fillRect/>
          </a:stretch>
        </p:blipFill>
        <p:spPr>
          <a:xfrm>
            <a:off x="4759384" y="1491398"/>
            <a:ext cx="1143000" cy="1143000"/>
          </a:xfrm>
          <a:prstGeom prst="rect">
            <a:avLst/>
          </a:prstGeom>
        </p:spPr>
      </p:pic>
      <p:pic>
        <p:nvPicPr>
          <p:cNvPr id="16" name="Picture 6">
            <a:extLst>
              <a:ext uri="{FF2B5EF4-FFF2-40B4-BE49-F238E27FC236}">
                <a16:creationId xmlns:a16="http://schemas.microsoft.com/office/drawing/2014/main" id="{0FD2473B-350C-DA56-40A7-3941BCBFA624}"/>
              </a:ext>
            </a:extLst>
          </p:cNvPr>
          <p:cNvPicPr>
            <a:picLocks noChangeAspect="1"/>
          </p:cNvPicPr>
          <p:nvPr/>
        </p:nvPicPr>
        <p:blipFill>
          <a:blip r:embed="rId3"/>
          <a:stretch>
            <a:fillRect/>
          </a:stretch>
        </p:blipFill>
        <p:spPr>
          <a:xfrm>
            <a:off x="6258429" y="1491398"/>
            <a:ext cx="1143000" cy="1143000"/>
          </a:xfrm>
          <a:prstGeom prst="rect">
            <a:avLst/>
          </a:prstGeom>
        </p:spPr>
      </p:pic>
      <p:pic>
        <p:nvPicPr>
          <p:cNvPr id="17" name="Picture 9">
            <a:extLst>
              <a:ext uri="{FF2B5EF4-FFF2-40B4-BE49-F238E27FC236}">
                <a16:creationId xmlns:a16="http://schemas.microsoft.com/office/drawing/2014/main" id="{464C0C78-39F4-B945-E6EE-246EC40E9211}"/>
              </a:ext>
            </a:extLst>
          </p:cNvPr>
          <p:cNvPicPr>
            <a:picLocks noChangeAspect="1"/>
          </p:cNvPicPr>
          <p:nvPr/>
        </p:nvPicPr>
        <p:blipFill>
          <a:blip r:embed="rId4"/>
          <a:stretch>
            <a:fillRect/>
          </a:stretch>
        </p:blipFill>
        <p:spPr>
          <a:xfrm>
            <a:off x="1719766" y="1491398"/>
            <a:ext cx="1143000" cy="1143000"/>
          </a:xfrm>
          <a:prstGeom prst="rect">
            <a:avLst/>
          </a:prstGeom>
        </p:spPr>
      </p:pic>
      <p:pic>
        <p:nvPicPr>
          <p:cNvPr id="18" name="Picture 1">
            <a:extLst>
              <a:ext uri="{FF2B5EF4-FFF2-40B4-BE49-F238E27FC236}">
                <a16:creationId xmlns:a16="http://schemas.microsoft.com/office/drawing/2014/main" id="{BE974FB3-140B-B352-96ED-E91F17365B40}"/>
              </a:ext>
            </a:extLst>
          </p:cNvPr>
          <p:cNvPicPr>
            <a:picLocks noChangeAspect="1"/>
          </p:cNvPicPr>
          <p:nvPr/>
        </p:nvPicPr>
        <p:blipFill>
          <a:blip r:embed="rId5"/>
          <a:stretch>
            <a:fillRect/>
          </a:stretch>
        </p:blipFill>
        <p:spPr>
          <a:xfrm>
            <a:off x="3232654" y="1491398"/>
            <a:ext cx="1143000" cy="1143000"/>
          </a:xfrm>
          <a:prstGeom prst="rect">
            <a:avLst/>
          </a:prstGeom>
        </p:spPr>
      </p:pic>
    </p:spTree>
    <p:extLst>
      <p:ext uri="{BB962C8B-B14F-4D97-AF65-F5344CB8AC3E}">
        <p14:creationId xmlns:p14="http://schemas.microsoft.com/office/powerpoint/2010/main" val="949437385"/>
      </p:ext>
    </p:extLst>
  </p:cSld>
  <p:clrMapOvr>
    <a:masterClrMapping/>
  </p:clrMapOvr>
  <p:transition spd="med"/>
</p:sld>
</file>

<file path=ppt/slides/slide1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2" name="CaixaDeTexto 10">
            <a:extLst>
              <a:ext uri="{FF2B5EF4-FFF2-40B4-BE49-F238E27FC236}">
                <a16:creationId xmlns:a16="http://schemas.microsoft.com/office/drawing/2014/main" id="{5BC70EA7-8DE2-1345-B9E8-16C21B0908E4}"/>
              </a:ext>
            </a:extLst>
          </p:cNvPr>
          <p:cNvSpPr txBox="1"/>
          <p:nvPr/>
        </p:nvSpPr>
        <p:spPr>
          <a:xfrm>
            <a:off x="4675915" y="2528740"/>
            <a:ext cx="1938701" cy="2154436"/>
          </a:xfrm>
          <a:prstGeom prst="rect">
            <a:avLst/>
          </a:prstGeom>
          <a:noFill/>
        </p:spPr>
        <p:txBody>
          <a:bodyPr wrap="square">
            <a:spAutoFit/>
          </a:bodyPr>
          <a:lstStyle/>
          <a:p>
            <a:pPr>
              <a:lnSpc>
                <a:spcPct val="100000"/>
              </a:lnSpc>
              <a:spcBef>
                <a:spcPts val="0"/>
              </a:spcBef>
              <a:defRPr/>
            </a:pPr>
            <a:r>
              <a:rPr lang="pt-BR" sz="1000" dirty="0">
                <a:solidFill>
                  <a:srgbClr val="F58134"/>
                </a:solidFill>
                <a:latin typeface="Arial" panose="020B0604020202020204" pitchFamily="34" charset="0"/>
                <a:cs typeface="Arial" panose="020B0604020202020204" pitchFamily="34" charset="0"/>
              </a:rPr>
              <a:t>CONFIDENTIAL INFORMATION</a:t>
            </a:r>
          </a:p>
          <a:p>
            <a:pPr>
              <a:lnSpc>
                <a:spcPct val="100000"/>
              </a:lnSpc>
              <a:spcBef>
                <a:spcPts val="0"/>
              </a:spcBef>
              <a:defRPr/>
            </a:pPr>
            <a:endParaRPr lang="pt-BR" sz="1000" dirty="0">
              <a:solidFill>
                <a:srgbClr val="808080"/>
              </a:solidFill>
              <a:latin typeface="Arial" panose="020B0604020202020204" pitchFamily="34" charset="0"/>
              <a:cs typeface="Arial" panose="020B0604020202020204" pitchFamily="34" charset="0"/>
            </a:endParaRPr>
          </a:p>
          <a:p>
            <a:pPr>
              <a:lnSpc>
                <a:spcPct val="100000"/>
              </a:lnSpc>
              <a:spcBef>
                <a:spcPts val="0"/>
              </a:spcBef>
              <a:defRPr/>
            </a:pPr>
            <a:r>
              <a:rPr lang="en-US" sz="800" dirty="0">
                <a:solidFill>
                  <a:srgbClr val="5C6C74"/>
                </a:solidFill>
                <a:latin typeface="Arial" panose="020B0604020202020204" pitchFamily="34" charset="0"/>
                <a:cs typeface="Arial" panose="020B0604020202020204" pitchFamily="34" charset="0"/>
              </a:rPr>
              <a:t>Category used to classify information assets that are restricted to limited groups of employees or contractors (certain departments or working groups). The asset must not be shared or accessed by people from outside of the authorized groups. It’s the information’s owner responsibility to authorize the access and guarantee integrity, availability and confidentiality of the asset. Unauthorized sharing or access to this information represent significant impacts to Embraer.</a:t>
            </a:r>
          </a:p>
        </p:txBody>
      </p:sp>
      <p:sp>
        <p:nvSpPr>
          <p:cNvPr id="18" name="CaixaDeTexto 10">
            <a:extLst>
              <a:ext uri="{FF2B5EF4-FFF2-40B4-BE49-F238E27FC236}">
                <a16:creationId xmlns:a16="http://schemas.microsoft.com/office/drawing/2014/main" id="{850AA5CB-3E5F-C840-9F0D-84C4E0BD593B}"/>
              </a:ext>
            </a:extLst>
          </p:cNvPr>
          <p:cNvSpPr txBox="1"/>
          <p:nvPr/>
        </p:nvSpPr>
        <p:spPr>
          <a:xfrm>
            <a:off x="6689829" y="2488417"/>
            <a:ext cx="1938693" cy="1908215"/>
          </a:xfrm>
          <a:prstGeom prst="rect">
            <a:avLst/>
          </a:prstGeom>
          <a:noFill/>
        </p:spPr>
        <p:txBody>
          <a:bodyPr wrap="square">
            <a:spAutoFit/>
          </a:bodyPr>
          <a:lstStyle/>
          <a:p>
            <a:pPr>
              <a:lnSpc>
                <a:spcPct val="100000"/>
              </a:lnSpc>
              <a:spcBef>
                <a:spcPts val="0"/>
              </a:spcBef>
              <a:defRPr/>
            </a:pPr>
            <a:r>
              <a:rPr lang="pt-BR" sz="1000" dirty="0">
                <a:solidFill>
                  <a:srgbClr val="AE1D24"/>
                </a:solidFill>
                <a:latin typeface="Arial" panose="020B0604020202020204" pitchFamily="34" charset="0"/>
                <a:cs typeface="Arial" panose="020B0604020202020204" pitchFamily="34" charset="0"/>
              </a:rPr>
              <a:t>SECRET </a:t>
            </a:r>
          </a:p>
          <a:p>
            <a:pPr>
              <a:lnSpc>
                <a:spcPct val="100000"/>
              </a:lnSpc>
              <a:spcBef>
                <a:spcPts val="0"/>
              </a:spcBef>
              <a:defRPr/>
            </a:pPr>
            <a:r>
              <a:rPr lang="pt-BR" sz="1000" dirty="0">
                <a:solidFill>
                  <a:srgbClr val="AE1D24"/>
                </a:solidFill>
                <a:latin typeface="Arial" panose="020B0604020202020204" pitchFamily="34" charset="0"/>
                <a:cs typeface="Arial" panose="020B0604020202020204" pitchFamily="34" charset="0"/>
              </a:rPr>
              <a:t>INFORMATION</a:t>
            </a:r>
          </a:p>
          <a:p>
            <a:pPr>
              <a:lnSpc>
                <a:spcPct val="100000"/>
              </a:lnSpc>
              <a:spcBef>
                <a:spcPts val="0"/>
              </a:spcBef>
              <a:defRPr/>
            </a:pPr>
            <a:endParaRPr lang="pt-BR" sz="1000" b="1" dirty="0">
              <a:solidFill>
                <a:srgbClr val="808080"/>
              </a:solidFill>
              <a:latin typeface="Arial" panose="020B0604020202020204" pitchFamily="34" charset="0"/>
              <a:cs typeface="Arial" panose="020B0604020202020204" pitchFamily="34" charset="0"/>
            </a:endParaRPr>
          </a:p>
          <a:p>
            <a:pPr>
              <a:lnSpc>
                <a:spcPct val="100000"/>
              </a:lnSpc>
              <a:spcBef>
                <a:spcPts val="0"/>
              </a:spcBef>
              <a:defRPr/>
            </a:pPr>
            <a:r>
              <a:rPr lang="en-US" sz="800" dirty="0">
                <a:solidFill>
                  <a:srgbClr val="5C6C74"/>
                </a:solidFill>
                <a:latin typeface="Arial" panose="020B0604020202020204" pitchFamily="34" charset="0"/>
                <a:cs typeface="Arial" panose="020B0604020202020204" pitchFamily="34" charset="0"/>
              </a:rPr>
              <a:t>Category used to classify information assets that must be accessed only by a restrict list of people written in the asset. Sharing or disclosing this file to personal not listed in the document represents big impacts to Embraer, once this type of information asset is highly sensitive and critical to the company, once it comprehends industrial secrets and strategic decisions.</a:t>
            </a:r>
          </a:p>
        </p:txBody>
      </p:sp>
      <p:sp>
        <p:nvSpPr>
          <p:cNvPr id="6" name="CaixaDeTexto 10">
            <a:extLst>
              <a:ext uri="{FF2B5EF4-FFF2-40B4-BE49-F238E27FC236}">
                <a16:creationId xmlns:a16="http://schemas.microsoft.com/office/drawing/2014/main" id="{66E19643-C2A3-DD4F-8881-8BB599E62584}"/>
              </a:ext>
            </a:extLst>
          </p:cNvPr>
          <p:cNvSpPr txBox="1"/>
          <p:nvPr/>
        </p:nvSpPr>
        <p:spPr>
          <a:xfrm>
            <a:off x="976303" y="2541490"/>
            <a:ext cx="1641318" cy="2031325"/>
          </a:xfrm>
          <a:prstGeom prst="rect">
            <a:avLst/>
          </a:prstGeom>
          <a:noFill/>
        </p:spPr>
        <p:txBody>
          <a:bodyPr wrap="square">
            <a:spAutoFit/>
          </a:bodyPr>
          <a:lstStyle/>
          <a:p>
            <a:pPr>
              <a:lnSpc>
                <a:spcPct val="100000"/>
              </a:lnSpc>
              <a:spcBef>
                <a:spcPts val="0"/>
              </a:spcBef>
              <a:defRPr/>
            </a:pPr>
            <a:r>
              <a:rPr lang="en-US" sz="1000" dirty="0">
                <a:solidFill>
                  <a:srgbClr val="639042"/>
                </a:solidFill>
                <a:latin typeface="Arial" panose="020B0604020202020204" pitchFamily="34" charset="0"/>
                <a:cs typeface="Arial" panose="020B0604020202020204" pitchFamily="34" charset="0"/>
              </a:rPr>
              <a:t>PUBLIC </a:t>
            </a:r>
          </a:p>
          <a:p>
            <a:pPr>
              <a:lnSpc>
                <a:spcPct val="100000"/>
              </a:lnSpc>
              <a:spcBef>
                <a:spcPts val="0"/>
              </a:spcBef>
              <a:defRPr/>
            </a:pPr>
            <a:r>
              <a:rPr lang="en-US" sz="1000" dirty="0">
                <a:solidFill>
                  <a:srgbClr val="639042"/>
                </a:solidFill>
                <a:latin typeface="Arial" panose="020B0604020202020204" pitchFamily="34" charset="0"/>
                <a:cs typeface="Arial" panose="020B0604020202020204" pitchFamily="34" charset="0"/>
              </a:rPr>
              <a:t>INFORMATION</a:t>
            </a:r>
          </a:p>
          <a:p>
            <a:pPr>
              <a:lnSpc>
                <a:spcPct val="100000"/>
              </a:lnSpc>
              <a:spcBef>
                <a:spcPts val="0"/>
              </a:spcBef>
              <a:defRPr/>
            </a:pPr>
            <a:endParaRPr lang="en-US" sz="1000" b="1" dirty="0">
              <a:solidFill>
                <a:srgbClr val="A3B5BF"/>
              </a:solidFill>
              <a:latin typeface="Arial" panose="020B0604020202020204" pitchFamily="34" charset="0"/>
              <a:cs typeface="Arial" panose="020B0604020202020204" pitchFamily="34" charset="0"/>
            </a:endParaRPr>
          </a:p>
          <a:p>
            <a:pPr>
              <a:lnSpc>
                <a:spcPct val="100000"/>
              </a:lnSpc>
              <a:spcBef>
                <a:spcPts val="0"/>
              </a:spcBef>
              <a:defRPr/>
            </a:pPr>
            <a:r>
              <a:rPr lang="en-US" sz="800" dirty="0">
                <a:solidFill>
                  <a:srgbClr val="5C6C74"/>
                </a:solidFill>
                <a:latin typeface="Arial" panose="020B0604020202020204" pitchFamily="34" charset="0"/>
                <a:cs typeface="Arial" panose="020B0604020202020204" pitchFamily="34" charset="0"/>
              </a:rPr>
              <a:t>Category used to classify information assets that may be shared to the general public, intern or extern. The official publication must come from Internal Communications team or disclosed with proper authorization from the information owner. Since there are no restrictions to access this document, its disclosure do no bring loses to Embraer.</a:t>
            </a:r>
          </a:p>
        </p:txBody>
      </p:sp>
      <p:sp>
        <p:nvSpPr>
          <p:cNvPr id="7" name="CaixaDeTexto 10">
            <a:extLst>
              <a:ext uri="{FF2B5EF4-FFF2-40B4-BE49-F238E27FC236}">
                <a16:creationId xmlns:a16="http://schemas.microsoft.com/office/drawing/2014/main" id="{6280DCB4-018D-2D48-9FC5-29E9589EFC36}"/>
              </a:ext>
            </a:extLst>
          </p:cNvPr>
          <p:cNvSpPr txBox="1"/>
          <p:nvPr/>
        </p:nvSpPr>
        <p:spPr>
          <a:xfrm>
            <a:off x="2826109" y="2545090"/>
            <a:ext cx="1641318" cy="1292662"/>
          </a:xfrm>
          <a:prstGeom prst="rect">
            <a:avLst/>
          </a:prstGeom>
          <a:noFill/>
        </p:spPr>
        <p:txBody>
          <a:bodyPr wrap="square">
            <a:spAutoFit/>
          </a:bodyPr>
          <a:lstStyle/>
          <a:p>
            <a:pPr>
              <a:lnSpc>
                <a:spcPct val="100000"/>
              </a:lnSpc>
              <a:spcBef>
                <a:spcPts val="0"/>
              </a:spcBef>
              <a:defRPr/>
            </a:pPr>
            <a:r>
              <a:rPr lang="en-US" sz="1000" dirty="0">
                <a:solidFill>
                  <a:srgbClr val="146AB3"/>
                </a:solidFill>
                <a:latin typeface="Arial" panose="020B0604020202020204" pitchFamily="34" charset="0"/>
                <a:cs typeface="Arial" panose="020B0604020202020204" pitchFamily="34" charset="0"/>
              </a:rPr>
              <a:t>PRIVATE</a:t>
            </a:r>
          </a:p>
          <a:p>
            <a:pPr>
              <a:lnSpc>
                <a:spcPct val="100000"/>
              </a:lnSpc>
              <a:spcBef>
                <a:spcPts val="0"/>
              </a:spcBef>
              <a:defRPr/>
            </a:pPr>
            <a:r>
              <a:rPr lang="en-US" sz="1000" dirty="0">
                <a:solidFill>
                  <a:srgbClr val="146AB3"/>
                </a:solidFill>
                <a:latin typeface="Arial" panose="020B0604020202020204" pitchFamily="34" charset="0"/>
                <a:cs typeface="Arial" panose="020B0604020202020204" pitchFamily="34" charset="0"/>
              </a:rPr>
              <a:t>INFORMATION</a:t>
            </a:r>
          </a:p>
          <a:p>
            <a:pPr>
              <a:lnSpc>
                <a:spcPct val="100000"/>
              </a:lnSpc>
              <a:spcBef>
                <a:spcPts val="0"/>
              </a:spcBef>
              <a:defRPr/>
            </a:pPr>
            <a:endParaRPr lang="en-US" sz="1000" b="1" dirty="0">
              <a:solidFill>
                <a:srgbClr val="808080"/>
              </a:solidFill>
              <a:latin typeface="Arial" panose="020B0604020202020204" pitchFamily="34" charset="0"/>
              <a:cs typeface="Arial" panose="020B0604020202020204" pitchFamily="34" charset="0"/>
            </a:endParaRPr>
          </a:p>
          <a:p>
            <a:pPr>
              <a:lnSpc>
                <a:spcPct val="100000"/>
              </a:lnSpc>
              <a:spcBef>
                <a:spcPts val="0"/>
              </a:spcBef>
              <a:defRPr/>
            </a:pPr>
            <a:r>
              <a:rPr lang="en-US" sz="800" dirty="0">
                <a:solidFill>
                  <a:srgbClr val="5C6C74"/>
                </a:solidFill>
                <a:latin typeface="Arial" panose="020B0604020202020204" pitchFamily="34" charset="0"/>
                <a:cs typeface="Arial" panose="020B0604020202020204" pitchFamily="34" charset="0"/>
              </a:rPr>
              <a:t>Category used to classify information assets that may be accessed only by employees and contractors. It’s disclosure to people outside from Embraer bring little impact to Embraer.</a:t>
            </a:r>
          </a:p>
        </p:txBody>
      </p:sp>
      <p:sp>
        <p:nvSpPr>
          <p:cNvPr id="14" name="CaixaDeTexto 10">
            <a:extLst>
              <a:ext uri="{FF2B5EF4-FFF2-40B4-BE49-F238E27FC236}">
                <a16:creationId xmlns:a16="http://schemas.microsoft.com/office/drawing/2014/main" id="{EA912A66-2F34-D248-8E16-3AC136A314CE}"/>
              </a:ext>
            </a:extLst>
          </p:cNvPr>
          <p:cNvSpPr txBox="1"/>
          <p:nvPr/>
        </p:nvSpPr>
        <p:spPr>
          <a:xfrm>
            <a:off x="381027" y="763995"/>
            <a:ext cx="2006775" cy="461665"/>
          </a:xfrm>
          <a:prstGeom prst="rect">
            <a:avLst/>
          </a:prstGeom>
          <a:noFill/>
        </p:spPr>
        <p:txBody>
          <a:bodyPr wrap="square">
            <a:spAutoFit/>
          </a:bodyPr>
          <a:lstStyle/>
          <a:p>
            <a:pPr>
              <a:lnSpc>
                <a:spcPct val="100000"/>
              </a:lnSpc>
              <a:spcBef>
                <a:spcPts val="0"/>
              </a:spcBef>
              <a:defRPr/>
            </a:pPr>
            <a:r>
              <a:rPr lang="en-US" sz="800" dirty="0">
                <a:solidFill>
                  <a:srgbClr val="5C6C74"/>
                </a:solidFill>
                <a:latin typeface="Arial" panose="020B0604020202020204" pitchFamily="34" charset="0"/>
                <a:cs typeface="Arial" panose="020B0604020202020204" pitchFamily="34" charset="0"/>
              </a:rPr>
              <a:t>Find complete guidance on the use of stamps in </a:t>
            </a:r>
            <a:r>
              <a:rPr lang="en-US" sz="800" dirty="0" err="1">
                <a:solidFill>
                  <a:srgbClr val="5C6C74"/>
                </a:solidFill>
                <a:latin typeface="Arial" panose="020B0604020202020204" pitchFamily="34" charset="0"/>
                <a:cs typeface="Arial" panose="020B0604020202020204" pitchFamily="34" charset="0"/>
              </a:rPr>
              <a:t>Doc.emb</a:t>
            </a:r>
            <a:r>
              <a:rPr lang="en-US" sz="800" dirty="0">
                <a:solidFill>
                  <a:srgbClr val="5C6C74"/>
                </a:solidFill>
                <a:latin typeface="Arial" panose="020B0604020202020204" pitchFamily="34" charset="0"/>
                <a:cs typeface="Arial" panose="020B0604020202020204" pitchFamily="34" charset="0"/>
              </a:rPr>
              <a:t> 2495 - Classification and Control of Information Assets.</a:t>
            </a:r>
          </a:p>
        </p:txBody>
      </p:sp>
      <p:cxnSp>
        <p:nvCxnSpPr>
          <p:cNvPr id="17" name="Conector reto 16">
            <a:extLst>
              <a:ext uri="{FF2B5EF4-FFF2-40B4-BE49-F238E27FC236}">
                <a16:creationId xmlns:a16="http://schemas.microsoft.com/office/drawing/2014/main" id="{0F33EBE8-278B-EA36-5654-3813A93A4D01}"/>
              </a:ext>
            </a:extLst>
          </p:cNvPr>
          <p:cNvCxnSpPr/>
          <p:nvPr/>
        </p:nvCxnSpPr>
        <p:spPr>
          <a:xfrm>
            <a:off x="2805954" y="2488417"/>
            <a:ext cx="0" cy="1756812"/>
          </a:xfrm>
          <a:prstGeom prst="line">
            <a:avLst/>
          </a:prstGeom>
          <a:noFill/>
          <a:ln w="3175" cap="flat">
            <a:solidFill>
              <a:srgbClr val="DEE9EF"/>
            </a:solidFill>
            <a:prstDash val="solid"/>
            <a:miter lim="400000"/>
          </a:ln>
          <a:effectLst/>
          <a:sp3d/>
        </p:spPr>
        <p:style>
          <a:lnRef idx="0">
            <a:scrgbClr r="0" g="0" b="0"/>
          </a:lnRef>
          <a:fillRef idx="0">
            <a:scrgbClr r="0" g="0" b="0"/>
          </a:fillRef>
          <a:effectRef idx="0">
            <a:scrgbClr r="0" g="0" b="0"/>
          </a:effectRef>
          <a:fontRef idx="none"/>
        </p:style>
      </p:cxnSp>
      <p:cxnSp>
        <p:nvCxnSpPr>
          <p:cNvPr id="19" name="Conector reto 18">
            <a:extLst>
              <a:ext uri="{FF2B5EF4-FFF2-40B4-BE49-F238E27FC236}">
                <a16:creationId xmlns:a16="http://schemas.microsoft.com/office/drawing/2014/main" id="{A5298781-B368-4161-B0EC-820B599286D3}"/>
              </a:ext>
            </a:extLst>
          </p:cNvPr>
          <p:cNvCxnSpPr/>
          <p:nvPr/>
        </p:nvCxnSpPr>
        <p:spPr>
          <a:xfrm>
            <a:off x="4645713" y="2488417"/>
            <a:ext cx="0" cy="1756812"/>
          </a:xfrm>
          <a:prstGeom prst="line">
            <a:avLst/>
          </a:prstGeom>
          <a:noFill/>
          <a:ln w="3175" cap="flat">
            <a:solidFill>
              <a:srgbClr val="DEE9EF"/>
            </a:solidFill>
            <a:prstDash val="solid"/>
            <a:miter lim="400000"/>
          </a:ln>
          <a:effectLst/>
          <a:sp3d/>
        </p:spPr>
        <p:style>
          <a:lnRef idx="0">
            <a:scrgbClr r="0" g="0" b="0"/>
          </a:lnRef>
          <a:fillRef idx="0">
            <a:scrgbClr r="0" g="0" b="0"/>
          </a:fillRef>
          <a:effectRef idx="0">
            <a:scrgbClr r="0" g="0" b="0"/>
          </a:effectRef>
          <a:fontRef idx="none"/>
        </p:style>
      </p:cxnSp>
      <p:cxnSp>
        <p:nvCxnSpPr>
          <p:cNvPr id="20" name="Conector reto 19">
            <a:extLst>
              <a:ext uri="{FF2B5EF4-FFF2-40B4-BE49-F238E27FC236}">
                <a16:creationId xmlns:a16="http://schemas.microsoft.com/office/drawing/2014/main" id="{2B6550E3-4CE2-A15D-473F-09C9C36DF169}"/>
              </a:ext>
            </a:extLst>
          </p:cNvPr>
          <p:cNvCxnSpPr/>
          <p:nvPr/>
        </p:nvCxnSpPr>
        <p:spPr>
          <a:xfrm>
            <a:off x="6654531" y="2517279"/>
            <a:ext cx="0" cy="1756812"/>
          </a:xfrm>
          <a:prstGeom prst="line">
            <a:avLst/>
          </a:prstGeom>
          <a:noFill/>
          <a:ln w="3175" cap="flat">
            <a:solidFill>
              <a:srgbClr val="DEE9EF"/>
            </a:solidFill>
            <a:prstDash val="solid"/>
            <a:miter lim="400000"/>
          </a:ln>
          <a:effectLst/>
          <a:sp3d/>
        </p:spPr>
        <p:style>
          <a:lnRef idx="0">
            <a:scrgbClr r="0" g="0" b="0"/>
          </a:lnRef>
          <a:fillRef idx="0">
            <a:scrgbClr r="0" g="0" b="0"/>
          </a:fillRef>
          <a:effectRef idx="0">
            <a:scrgbClr r="0" g="0" b="0"/>
          </a:effectRef>
          <a:fontRef idx="none"/>
        </p:style>
      </p:cxnSp>
      <p:pic>
        <p:nvPicPr>
          <p:cNvPr id="31" name="Picture 8" hidden="1">
            <a:extLst>
              <a:ext uri="{FF2B5EF4-FFF2-40B4-BE49-F238E27FC236}">
                <a16:creationId xmlns:a16="http://schemas.microsoft.com/office/drawing/2014/main" id="{1B9D0DBA-6A48-2804-DB94-FAF21DA4C041}"/>
              </a:ext>
            </a:extLst>
          </p:cNvPr>
          <p:cNvPicPr>
            <a:picLocks noChangeAspect="1"/>
          </p:cNvPicPr>
          <p:nvPr/>
        </p:nvPicPr>
        <p:blipFill>
          <a:blip r:embed="rId2" cstate="print">
            <a:extLst>
              <a:ext uri="{28A0092B-C50C-407E-A947-70E740481C1C}">
                <a14:useLocalDpi xmlns:a14="http://schemas.microsoft.com/office/drawing/2010/main"/>
              </a:ext>
            </a:extLst>
          </a:blip>
          <a:stretch>
            <a:fillRect/>
          </a:stretch>
        </p:blipFill>
        <p:spPr>
          <a:xfrm>
            <a:off x="929743" y="1657717"/>
            <a:ext cx="928493" cy="846471"/>
          </a:xfrm>
          <a:prstGeom prst="rect">
            <a:avLst/>
          </a:prstGeom>
        </p:spPr>
      </p:pic>
      <p:grpSp>
        <p:nvGrpSpPr>
          <p:cNvPr id="2" name="Agrupar 1">
            <a:extLst>
              <a:ext uri="{FF2B5EF4-FFF2-40B4-BE49-F238E27FC236}">
                <a16:creationId xmlns:a16="http://schemas.microsoft.com/office/drawing/2014/main" id="{D26BBC64-1200-4D83-971A-796045738BB2}"/>
              </a:ext>
            </a:extLst>
          </p:cNvPr>
          <p:cNvGrpSpPr/>
          <p:nvPr/>
        </p:nvGrpSpPr>
        <p:grpSpPr>
          <a:xfrm>
            <a:off x="8870294" y="167554"/>
            <a:ext cx="258136" cy="4683954"/>
            <a:chOff x="23654022" y="446811"/>
            <a:chExt cx="688359" cy="12490546"/>
          </a:xfrm>
        </p:grpSpPr>
        <p:grpSp>
          <p:nvGrpSpPr>
            <p:cNvPr id="3" name="Grupo">
              <a:extLst>
                <a:ext uri="{FF2B5EF4-FFF2-40B4-BE49-F238E27FC236}">
                  <a16:creationId xmlns:a16="http://schemas.microsoft.com/office/drawing/2014/main" id="{C1DAC8FE-B409-CD26-5C1E-23584AC1FFA7}"/>
                </a:ext>
              </a:extLst>
            </p:cNvPr>
            <p:cNvGrpSpPr/>
            <p:nvPr/>
          </p:nvGrpSpPr>
          <p:grpSpPr>
            <a:xfrm rot="16200000">
              <a:off x="18519882" y="7114857"/>
              <a:ext cx="11349650" cy="295349"/>
              <a:chOff x="-1276219" y="-698"/>
              <a:chExt cx="11349649" cy="295348"/>
            </a:xfrm>
          </p:grpSpPr>
          <p:sp>
            <p:nvSpPr>
              <p:cNvPr id="8" name="This information belongs to Embraer and cannot be used or reproduced without written permission from the Company.">
                <a:extLst>
                  <a:ext uri="{FF2B5EF4-FFF2-40B4-BE49-F238E27FC236}">
                    <a16:creationId xmlns:a16="http://schemas.microsoft.com/office/drawing/2014/main" id="{B2E34F25-7033-279C-5B68-092A9D179A34}"/>
                  </a:ext>
                </a:extLst>
              </p:cNvPr>
              <p:cNvSpPr txBox="1"/>
              <p:nvPr/>
            </p:nvSpPr>
            <p:spPr>
              <a:xfrm>
                <a:off x="1071885" y="6522"/>
                <a:ext cx="9001545" cy="282814"/>
              </a:xfrm>
              <a:prstGeom prst="rect">
                <a:avLst/>
              </a:prstGeom>
              <a:noFill/>
              <a:ln w="12700" cap="flat">
                <a:noFill/>
                <a:miter lim="400000"/>
              </a:ln>
              <a:effectLst/>
              <a:extLst>
                <a:ext uri="{C572A759-6A51-4108-AA02-DFA0A04FC94B}">
                  <ma14:wrappingTextBoxFlag xmlns="" xmlns:ma14="http://schemas.microsoft.com/office/mac/drawingml/2011/main" val="1"/>
                </a:ext>
              </a:extLst>
            </p:spPr>
            <p:txBody>
              <a:bodyPr wrap="square" lIns="19050" tIns="19050" rIns="19050" bIns="19050" numCol="1" anchor="ctr">
                <a:spAutoFit/>
              </a:bodyPr>
              <a:lstStyle>
                <a:lvl1pPr>
                  <a:defRPr sz="1300">
                    <a:solidFill>
                      <a:srgbClr val="6E6D6D"/>
                    </a:solidFill>
                    <a:latin typeface="Arial"/>
                    <a:ea typeface="Arial"/>
                    <a:cs typeface="Arial"/>
                    <a:sym typeface="Arial"/>
                  </a:defRPr>
                </a:lvl1pPr>
              </a:lstStyle>
              <a:p>
                <a:r>
                  <a:rPr lang="en-US" sz="488" dirty="0"/>
                  <a:t>This information belongs to Embraer and cannot be used or reproduced without written permission from the Company.</a:t>
                </a:r>
              </a:p>
            </p:txBody>
          </p:sp>
          <p:sp>
            <p:nvSpPr>
              <p:cNvPr id="9" name="Linha">
                <a:extLst>
                  <a:ext uri="{FF2B5EF4-FFF2-40B4-BE49-F238E27FC236}">
                    <a16:creationId xmlns:a16="http://schemas.microsoft.com/office/drawing/2014/main" id="{C933E01A-EC43-A50E-01D8-DDFDF0B84789}"/>
                  </a:ext>
                </a:extLst>
              </p:cNvPr>
              <p:cNvSpPr/>
              <p:nvPr/>
            </p:nvSpPr>
            <p:spPr>
              <a:xfrm flipV="1">
                <a:off x="898999" y="21128"/>
                <a:ext cx="83625" cy="273522"/>
              </a:xfrm>
              <a:prstGeom prst="line">
                <a:avLst/>
              </a:prstGeom>
              <a:noFill/>
              <a:ln w="9525" cap="flat">
                <a:solidFill>
                  <a:srgbClr val="100690"/>
                </a:solidFill>
                <a:prstDash val="solid"/>
                <a:miter lim="400000"/>
              </a:ln>
              <a:effectLst/>
            </p:spPr>
            <p:txBody>
              <a:bodyPr wrap="square" lIns="19050" tIns="19050" rIns="19050" bIns="19050" numCol="1" anchor="ctr">
                <a:noAutofit/>
              </a:bodyPr>
              <a:lstStyle/>
              <a:p>
                <a:endParaRPr sz="675"/>
              </a:p>
            </p:txBody>
          </p:sp>
          <p:sp>
            <p:nvSpPr>
              <p:cNvPr id="10" name="This information belongs to Embraer and cannot be used or reproduced without written permission from the Company.">
                <a:extLst>
                  <a:ext uri="{FF2B5EF4-FFF2-40B4-BE49-F238E27FC236}">
                    <a16:creationId xmlns:a16="http://schemas.microsoft.com/office/drawing/2014/main" id="{F972225D-9DDB-FEF9-E5B5-B7540F32CB22}"/>
                  </a:ext>
                </a:extLst>
              </p:cNvPr>
              <p:cNvSpPr txBox="1"/>
              <p:nvPr/>
            </p:nvSpPr>
            <p:spPr>
              <a:xfrm>
                <a:off x="-1276219" y="-698"/>
                <a:ext cx="2621118" cy="282811"/>
              </a:xfrm>
              <a:prstGeom prst="rect">
                <a:avLst/>
              </a:prstGeom>
              <a:noFill/>
              <a:ln w="12700" cap="flat">
                <a:noFill/>
                <a:miter lim="400000"/>
              </a:ln>
              <a:effectLst/>
              <a:extLst>
                <a:ext uri="{C572A759-6A51-4108-AA02-DFA0A04FC94B}">
                  <ma14:wrappingTextBoxFlag xmlns="" xmlns:ma14="http://schemas.microsoft.com/office/mac/drawingml/2011/main" val="1"/>
                </a:ext>
              </a:extLst>
            </p:spPr>
            <p:txBody>
              <a:bodyPr wrap="square" lIns="19050" tIns="19050" rIns="19050" bIns="19050" numCol="1" anchor="ctr">
                <a:spAutoFit/>
              </a:bodyPr>
              <a:lstStyle>
                <a:lvl1pPr>
                  <a:defRPr sz="1300">
                    <a:solidFill>
                      <a:srgbClr val="6E6D6D"/>
                    </a:solidFill>
                    <a:latin typeface="Arial"/>
                    <a:ea typeface="Arial"/>
                    <a:cs typeface="Arial"/>
                    <a:sym typeface="Arial"/>
                  </a:defRPr>
                </a:lvl1pPr>
              </a:lstStyle>
              <a:p>
                <a:r>
                  <a:rPr lang="en-US" sz="488" dirty="0"/>
                  <a:t>SECRET INFORMATION</a:t>
                </a:r>
              </a:p>
            </p:txBody>
          </p:sp>
        </p:grpSp>
        <p:sp>
          <p:nvSpPr>
            <p:cNvPr id="5" name="Forma Livre: Forma 61">
              <a:extLst>
                <a:ext uri="{FF2B5EF4-FFF2-40B4-BE49-F238E27FC236}">
                  <a16:creationId xmlns:a16="http://schemas.microsoft.com/office/drawing/2014/main" id="{26189349-C176-2029-5D48-E16864A021AE}"/>
                </a:ext>
              </a:extLst>
            </p:cNvPr>
            <p:cNvSpPr/>
            <p:nvPr/>
          </p:nvSpPr>
          <p:spPr>
            <a:xfrm flipH="1">
              <a:off x="23654022" y="446811"/>
              <a:ext cx="359396" cy="359346"/>
            </a:xfrm>
            <a:custGeom>
              <a:avLst/>
              <a:gdLst/>
              <a:ahLst/>
              <a:cxnLst>
                <a:cxn ang="0">
                  <a:pos x="wd2" y="hd2"/>
                </a:cxn>
                <a:cxn ang="5400000">
                  <a:pos x="wd2" y="hd2"/>
                </a:cxn>
                <a:cxn ang="10800000">
                  <a:pos x="wd2" y="hd2"/>
                </a:cxn>
                <a:cxn ang="16200000">
                  <a:pos x="wd2" y="hd2"/>
                </a:cxn>
              </a:cxnLst>
              <a:rect l="0" t="0" r="r" b="b"/>
              <a:pathLst>
                <a:path w="21600" h="21600" extrusionOk="0">
                  <a:moveTo>
                    <a:pt x="17278" y="0"/>
                  </a:moveTo>
                  <a:lnTo>
                    <a:pt x="4322" y="9935"/>
                  </a:lnTo>
                  <a:lnTo>
                    <a:pt x="1728" y="9935"/>
                  </a:lnTo>
                  <a:lnTo>
                    <a:pt x="0" y="11665"/>
                  </a:lnTo>
                  <a:lnTo>
                    <a:pt x="4322" y="11665"/>
                  </a:lnTo>
                  <a:lnTo>
                    <a:pt x="17278" y="21600"/>
                  </a:lnTo>
                  <a:lnTo>
                    <a:pt x="21600" y="21600"/>
                  </a:lnTo>
                  <a:lnTo>
                    <a:pt x="12961" y="11665"/>
                  </a:lnTo>
                  <a:lnTo>
                    <a:pt x="21559" y="11665"/>
                  </a:lnTo>
                  <a:lnTo>
                    <a:pt x="21559" y="9935"/>
                  </a:lnTo>
                  <a:lnTo>
                    <a:pt x="12961" y="9935"/>
                  </a:lnTo>
                  <a:lnTo>
                    <a:pt x="21600" y="0"/>
                  </a:lnTo>
                  <a:close/>
                </a:path>
              </a:pathLst>
            </a:custGeom>
            <a:solidFill>
              <a:srgbClr val="100690"/>
            </a:solidFill>
            <a:ln w="12700" cap="flat">
              <a:noFill/>
              <a:miter lim="400000"/>
            </a:ln>
            <a:effectLst/>
          </p:spPr>
          <p:txBody>
            <a:bodyPr wrap="square" lIns="17145" tIns="17145" rIns="17145" bIns="17145" numCol="1" anchor="ctr">
              <a:noAutofit/>
            </a:bodyPr>
            <a:lstStyle/>
            <a:p>
              <a:pPr>
                <a:defRPr>
                  <a:solidFill>
                    <a:srgbClr val="100690"/>
                  </a:solidFill>
                  <a:latin typeface="GT America Condensed Regular"/>
                  <a:ea typeface="GT America Condensed Regular"/>
                  <a:cs typeface="GT America Condensed Regular"/>
                  <a:sym typeface="GT America Condensed Regular"/>
                </a:defRPr>
              </a:pPr>
              <a:endParaRPr sz="675"/>
            </a:p>
          </p:txBody>
        </p:sp>
      </p:grpSp>
      <p:sp>
        <p:nvSpPr>
          <p:cNvPr id="11" name="Título 1">
            <a:extLst>
              <a:ext uri="{FF2B5EF4-FFF2-40B4-BE49-F238E27FC236}">
                <a16:creationId xmlns:a16="http://schemas.microsoft.com/office/drawing/2014/main" id="{01858A98-36DA-0AC7-8C27-4997A6F5B743}"/>
              </a:ext>
            </a:extLst>
          </p:cNvPr>
          <p:cNvSpPr txBox="1">
            <a:spLocks/>
          </p:cNvSpPr>
          <p:nvPr/>
        </p:nvSpPr>
        <p:spPr>
          <a:xfrm>
            <a:off x="263423" y="319482"/>
            <a:ext cx="2124380" cy="289428"/>
          </a:xfrm>
          <a:prstGeom prst="rect">
            <a:avLst/>
          </a:prstGeom>
          <a:ln>
            <a:noFill/>
          </a:ln>
        </p:spPr>
        <p:txBody>
          <a:bodyPr/>
          <a:lstStyle>
            <a:lvl1pPr algn="l" defTabSz="914400" rtl="0" eaLnBrk="1" latinLnBrk="0" hangingPunct="1">
              <a:lnSpc>
                <a:spcPct val="90000"/>
              </a:lnSpc>
              <a:spcBef>
                <a:spcPct val="0"/>
              </a:spcBef>
              <a:buNone/>
              <a:defRPr sz="4400" b="1" i="1" kern="1200">
                <a:solidFill>
                  <a:schemeClr val="tx1"/>
                </a:solidFill>
                <a:latin typeface="+mj-lt"/>
                <a:ea typeface="+mj-ea"/>
                <a:cs typeface="+mj-cs"/>
              </a:defRPr>
            </a:lvl1pPr>
          </a:lstStyle>
          <a:p>
            <a:r>
              <a:rPr lang="en-US" sz="1200" i="0" dirty="0">
                <a:solidFill>
                  <a:srgbClr val="100690"/>
                </a:solidFill>
                <a:latin typeface="Arial Narrow" panose="020B0606020202030204" pitchFamily="34" charset="0"/>
                <a:cs typeface="Arial" panose="020B0604020202020204" pitchFamily="34" charset="0"/>
              </a:rPr>
              <a:t>INSTRUCTIONS</a:t>
            </a:r>
          </a:p>
        </p:txBody>
      </p:sp>
      <p:cxnSp>
        <p:nvCxnSpPr>
          <p:cNvPr id="13" name="Conector reto 12">
            <a:extLst>
              <a:ext uri="{FF2B5EF4-FFF2-40B4-BE49-F238E27FC236}">
                <a16:creationId xmlns:a16="http://schemas.microsoft.com/office/drawing/2014/main" id="{E458A69C-71C0-1165-8049-C2E321F77C1C}"/>
              </a:ext>
            </a:extLst>
          </p:cNvPr>
          <p:cNvCxnSpPr>
            <a:cxnSpLocks/>
          </p:cNvCxnSpPr>
          <p:nvPr/>
        </p:nvCxnSpPr>
        <p:spPr>
          <a:xfrm flipH="1">
            <a:off x="1289931" y="338599"/>
            <a:ext cx="71364" cy="179992"/>
          </a:xfrm>
          <a:prstGeom prst="line">
            <a:avLst/>
          </a:prstGeom>
          <a:noFill/>
          <a:ln w="9525" cap="flat">
            <a:solidFill>
              <a:srgbClr val="100690"/>
            </a:solidFill>
            <a:prstDash val="solid"/>
            <a:miter lim="400000"/>
          </a:ln>
          <a:effectLst/>
          <a:sp3d/>
        </p:spPr>
        <p:style>
          <a:lnRef idx="0">
            <a:scrgbClr r="0" g="0" b="0"/>
          </a:lnRef>
          <a:fillRef idx="0">
            <a:scrgbClr r="0" g="0" b="0"/>
          </a:fillRef>
          <a:effectRef idx="0">
            <a:scrgbClr r="0" g="0" b="0"/>
          </a:effectRef>
          <a:fontRef idx="none"/>
        </p:style>
      </p:cxnSp>
      <p:sp>
        <p:nvSpPr>
          <p:cNvPr id="15" name="Título 1">
            <a:extLst>
              <a:ext uri="{FF2B5EF4-FFF2-40B4-BE49-F238E27FC236}">
                <a16:creationId xmlns:a16="http://schemas.microsoft.com/office/drawing/2014/main" id="{77D9E735-A669-CD0A-EBD4-915AD482BBC3}"/>
              </a:ext>
            </a:extLst>
          </p:cNvPr>
          <p:cNvSpPr txBox="1">
            <a:spLocks/>
          </p:cNvSpPr>
          <p:nvPr/>
        </p:nvSpPr>
        <p:spPr>
          <a:xfrm>
            <a:off x="1289931" y="323357"/>
            <a:ext cx="2848116" cy="289428"/>
          </a:xfrm>
          <a:prstGeom prst="rect">
            <a:avLst/>
          </a:prstGeom>
          <a:ln>
            <a:noFill/>
          </a:ln>
        </p:spPr>
        <p:txBody>
          <a:bodyPr/>
          <a:lstStyle>
            <a:lvl1pPr algn="l" defTabSz="914400" rtl="0" eaLnBrk="1" latinLnBrk="0" hangingPunct="1">
              <a:lnSpc>
                <a:spcPct val="90000"/>
              </a:lnSpc>
              <a:spcBef>
                <a:spcPct val="0"/>
              </a:spcBef>
              <a:buNone/>
              <a:defRPr sz="4400" b="1" i="1" kern="1200">
                <a:solidFill>
                  <a:schemeClr val="tx1"/>
                </a:solidFill>
                <a:latin typeface="+mj-lt"/>
                <a:ea typeface="+mj-ea"/>
                <a:cs typeface="+mj-cs"/>
              </a:defRPr>
            </a:lvl1pPr>
          </a:lstStyle>
          <a:p>
            <a:r>
              <a:rPr lang="en-US" sz="1200" b="0" i="0" dirty="0">
                <a:solidFill>
                  <a:srgbClr val="100690"/>
                </a:solidFill>
                <a:latin typeface="Arial Narrow" panose="020B0606020202030204" pitchFamily="34" charset="0"/>
                <a:cs typeface="Arial" panose="020B0604020202020204" pitchFamily="34" charset="0"/>
              </a:rPr>
              <a:t>CONFIDENTIALITY STAMPS</a:t>
            </a:r>
          </a:p>
        </p:txBody>
      </p:sp>
      <p:pic>
        <p:nvPicPr>
          <p:cNvPr id="21" name="Picture 9">
            <a:extLst>
              <a:ext uri="{FF2B5EF4-FFF2-40B4-BE49-F238E27FC236}">
                <a16:creationId xmlns:a16="http://schemas.microsoft.com/office/drawing/2014/main" id="{9E1B6F85-AA1A-7757-B465-F25D09A11A08}"/>
              </a:ext>
            </a:extLst>
          </p:cNvPr>
          <p:cNvPicPr>
            <a:picLocks noChangeAspect="1"/>
          </p:cNvPicPr>
          <p:nvPr/>
        </p:nvPicPr>
        <p:blipFill>
          <a:blip r:embed="rId3"/>
          <a:stretch>
            <a:fillRect/>
          </a:stretch>
        </p:blipFill>
        <p:spPr>
          <a:xfrm>
            <a:off x="1029935" y="1727288"/>
            <a:ext cx="708957" cy="708957"/>
          </a:xfrm>
          <a:prstGeom prst="rect">
            <a:avLst/>
          </a:prstGeom>
        </p:spPr>
      </p:pic>
      <p:pic>
        <p:nvPicPr>
          <p:cNvPr id="22" name="Picture 1">
            <a:extLst>
              <a:ext uri="{FF2B5EF4-FFF2-40B4-BE49-F238E27FC236}">
                <a16:creationId xmlns:a16="http://schemas.microsoft.com/office/drawing/2014/main" id="{60DA5D2B-79C9-B328-344F-19DEDB2AA09E}"/>
              </a:ext>
            </a:extLst>
          </p:cNvPr>
          <p:cNvPicPr>
            <a:picLocks noChangeAspect="1"/>
          </p:cNvPicPr>
          <p:nvPr/>
        </p:nvPicPr>
        <p:blipFill>
          <a:blip r:embed="rId4"/>
          <a:stretch>
            <a:fillRect/>
          </a:stretch>
        </p:blipFill>
        <p:spPr>
          <a:xfrm>
            <a:off x="2886919" y="1727287"/>
            <a:ext cx="708957" cy="708957"/>
          </a:xfrm>
          <a:prstGeom prst="rect">
            <a:avLst/>
          </a:prstGeom>
        </p:spPr>
      </p:pic>
      <p:pic>
        <p:nvPicPr>
          <p:cNvPr id="23" name="Picture 14">
            <a:extLst>
              <a:ext uri="{FF2B5EF4-FFF2-40B4-BE49-F238E27FC236}">
                <a16:creationId xmlns:a16="http://schemas.microsoft.com/office/drawing/2014/main" id="{2EB79508-AE69-92B3-A1C5-F020153282CD}"/>
              </a:ext>
            </a:extLst>
          </p:cNvPr>
          <p:cNvPicPr>
            <a:picLocks noChangeAspect="1"/>
          </p:cNvPicPr>
          <p:nvPr/>
        </p:nvPicPr>
        <p:blipFill>
          <a:blip r:embed="rId5"/>
          <a:stretch>
            <a:fillRect/>
          </a:stretch>
        </p:blipFill>
        <p:spPr>
          <a:xfrm>
            <a:off x="4743903" y="1721537"/>
            <a:ext cx="714707" cy="714707"/>
          </a:xfrm>
          <a:prstGeom prst="rect">
            <a:avLst/>
          </a:prstGeom>
        </p:spPr>
      </p:pic>
      <p:pic>
        <p:nvPicPr>
          <p:cNvPr id="24" name="Picture 6">
            <a:extLst>
              <a:ext uri="{FF2B5EF4-FFF2-40B4-BE49-F238E27FC236}">
                <a16:creationId xmlns:a16="http://schemas.microsoft.com/office/drawing/2014/main" id="{0F0586C2-5BF7-6352-28EA-4A521CB17A20}"/>
              </a:ext>
            </a:extLst>
          </p:cNvPr>
          <p:cNvPicPr>
            <a:picLocks noChangeAspect="1"/>
          </p:cNvPicPr>
          <p:nvPr/>
        </p:nvPicPr>
        <p:blipFill>
          <a:blip r:embed="rId6"/>
          <a:stretch>
            <a:fillRect/>
          </a:stretch>
        </p:blipFill>
        <p:spPr>
          <a:xfrm>
            <a:off x="6697390" y="1721536"/>
            <a:ext cx="714708" cy="714708"/>
          </a:xfrm>
          <a:prstGeom prst="rect">
            <a:avLst/>
          </a:prstGeom>
        </p:spPr>
      </p:pic>
    </p:spTree>
    <p:extLst>
      <p:ext uri="{BB962C8B-B14F-4D97-AF65-F5344CB8AC3E}">
        <p14:creationId xmlns:p14="http://schemas.microsoft.com/office/powerpoint/2010/main" val="1893603551"/>
      </p:ext>
    </p:extLst>
  </p:cSld>
  <p:clrMapOvr>
    <a:masterClrMapping/>
  </p:clrMapOvr>
  <p:transition spd="med"/>
</p:sld>
</file>

<file path=ppt/slides/slide1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6" name="Linha">
            <a:extLst>
              <a:ext uri="{FF2B5EF4-FFF2-40B4-BE49-F238E27FC236}">
                <a16:creationId xmlns:a16="http://schemas.microsoft.com/office/drawing/2014/main" id="{ED09BED1-0CE2-664E-9CB1-EE4C1E4853AA}"/>
              </a:ext>
            </a:extLst>
          </p:cNvPr>
          <p:cNvSpPr/>
          <p:nvPr/>
        </p:nvSpPr>
        <p:spPr>
          <a:xfrm flipV="1">
            <a:off x="2502818" y="1758092"/>
            <a:ext cx="585866" cy="1693204"/>
          </a:xfrm>
          <a:prstGeom prst="line">
            <a:avLst/>
          </a:prstGeom>
          <a:ln w="12700">
            <a:solidFill>
              <a:srgbClr val="CCD5D9"/>
            </a:solidFill>
            <a:miter lim="400000"/>
          </a:ln>
        </p:spPr>
        <p:txBody>
          <a:bodyPr lIns="19050" tIns="19050" rIns="19050" bIns="19050" anchor="ctr"/>
          <a:lstStyle/>
          <a:p>
            <a:endParaRPr sz="675"/>
          </a:p>
        </p:txBody>
      </p:sp>
      <p:sp>
        <p:nvSpPr>
          <p:cNvPr id="19" name="Lorem ipsum dolor sit amet, consectetur adipiscing elit, sed do eiusmod tempor incididunt ut labore et dolore magna aliqua. Ut enim ad minim veniam, quis nostrud exercitation ullamco laboris nisi ut aliquip ex ea commodo consequat. Duis aute irure dolor ">
            <a:extLst>
              <a:ext uri="{FF2B5EF4-FFF2-40B4-BE49-F238E27FC236}">
                <a16:creationId xmlns:a16="http://schemas.microsoft.com/office/drawing/2014/main" id="{27B96066-565D-4C41-80B2-C6E53BE0D556}"/>
              </a:ext>
            </a:extLst>
          </p:cNvPr>
          <p:cNvSpPr txBox="1"/>
          <p:nvPr/>
        </p:nvSpPr>
        <p:spPr>
          <a:xfrm>
            <a:off x="3251558" y="2435141"/>
            <a:ext cx="4591769" cy="760144"/>
          </a:xfrm>
          <a:prstGeom prst="rect">
            <a:avLst/>
          </a:prstGeom>
          <a:ln w="12700">
            <a:miter lim="400000"/>
          </a:ln>
          <a:extLst>
            <a:ext uri="{C572A759-6A51-4108-AA02-DFA0A04FC94B}">
              <ma14:wrappingTextBoxFlag xmlns:m="http://schemas.openxmlformats.org/officeDocument/2006/math" xmlns:a14="http://schemas.microsoft.com/office/drawing/2010/main" xmlns:ma14="http://schemas.microsoft.com/office/mac/drawingml/2011/main" xmlns="" val="1"/>
            </a:ext>
          </a:extLst>
        </p:spPr>
        <p:txBody>
          <a:bodyPr wrap="square" lIns="19050" tIns="19050" rIns="19050" bIns="19050">
            <a:spAutoFit/>
          </a:bodyPr>
          <a:lstStyle>
            <a:lvl1pPr>
              <a:lnSpc>
                <a:spcPct val="120000"/>
              </a:lnSpc>
              <a:defRPr sz="2500">
                <a:solidFill>
                  <a:srgbClr val="808080"/>
                </a:solidFill>
                <a:latin typeface="Arial"/>
                <a:ea typeface="Arial"/>
                <a:cs typeface="Arial"/>
                <a:sym typeface="Arial"/>
              </a:defRPr>
            </a:lvl1pPr>
          </a:lstStyle>
          <a:p>
            <a:r>
              <a:rPr lang="pt-BR" sz="1000" b="1" dirty="0">
                <a:solidFill>
                  <a:srgbClr val="639143"/>
                </a:solidFill>
              </a:rPr>
              <a:t>PUBLIC INFORMATION: </a:t>
            </a:r>
            <a:r>
              <a:rPr lang="en-US" sz="1000" dirty="0"/>
              <a:t>The information contained in this presentation can be disclosed to the public, internal and external. The official broadcasting can only be done by the Corporate Communication area or released with authorization from the department’s manager who owns the information.</a:t>
            </a:r>
            <a:endParaRPr lang="pt-BR" sz="1000" dirty="0"/>
          </a:p>
        </p:txBody>
      </p:sp>
      <p:grpSp>
        <p:nvGrpSpPr>
          <p:cNvPr id="8" name="Group 7">
            <a:extLst>
              <a:ext uri="{FF2B5EF4-FFF2-40B4-BE49-F238E27FC236}">
                <a16:creationId xmlns:a16="http://schemas.microsoft.com/office/drawing/2014/main" id="{230CCC24-9DCE-D343-B985-93A06D0CCEFA}"/>
              </a:ext>
            </a:extLst>
          </p:cNvPr>
          <p:cNvGrpSpPr/>
          <p:nvPr/>
        </p:nvGrpSpPr>
        <p:grpSpPr>
          <a:xfrm>
            <a:off x="95415" y="169198"/>
            <a:ext cx="2042821" cy="466281"/>
            <a:chOff x="540688" y="169198"/>
            <a:chExt cx="2042821" cy="466281"/>
          </a:xfrm>
        </p:grpSpPr>
        <p:grpSp>
          <p:nvGrpSpPr>
            <p:cNvPr id="10" name="Grupo 19">
              <a:extLst>
                <a:ext uri="{FF2B5EF4-FFF2-40B4-BE49-F238E27FC236}">
                  <a16:creationId xmlns:a16="http://schemas.microsoft.com/office/drawing/2014/main" id="{97EA3F6A-9DEE-6449-B0F2-9AA826BA410B}"/>
                </a:ext>
              </a:extLst>
            </p:cNvPr>
            <p:cNvGrpSpPr>
              <a:grpSpLocks/>
            </p:cNvGrpSpPr>
            <p:nvPr/>
          </p:nvGrpSpPr>
          <p:grpSpPr bwMode="auto">
            <a:xfrm>
              <a:off x="2183459" y="202909"/>
              <a:ext cx="400050" cy="398860"/>
              <a:chOff x="5719730" y="660372"/>
              <a:chExt cx="533400" cy="531812"/>
            </a:xfrm>
            <a:solidFill>
              <a:srgbClr val="FF0000"/>
            </a:solidFill>
          </p:grpSpPr>
          <p:sp>
            <p:nvSpPr>
              <p:cNvPr id="12" name="Freeform 728">
                <a:extLst>
                  <a:ext uri="{FF2B5EF4-FFF2-40B4-BE49-F238E27FC236}">
                    <a16:creationId xmlns:a16="http://schemas.microsoft.com/office/drawing/2014/main" id="{B6D1047A-BDEE-8644-AE2B-BE24D6CD0DBC}"/>
                  </a:ext>
                </a:extLst>
              </p:cNvPr>
              <p:cNvSpPr>
                <a:spLocks noEditPoints="1"/>
              </p:cNvSpPr>
              <p:nvPr/>
            </p:nvSpPr>
            <p:spPr bwMode="auto">
              <a:xfrm>
                <a:off x="5719730" y="660372"/>
                <a:ext cx="533400" cy="531812"/>
              </a:xfrm>
              <a:custGeom>
                <a:avLst/>
                <a:gdLst>
                  <a:gd name="T0" fmla="*/ 2147483647 w 158"/>
                  <a:gd name="T1" fmla="*/ 2147483647 h 157"/>
                  <a:gd name="T2" fmla="*/ 2147483647 w 158"/>
                  <a:gd name="T3" fmla="*/ 2147483647 h 157"/>
                  <a:gd name="T4" fmla="*/ 2147483647 w 158"/>
                  <a:gd name="T5" fmla="*/ 0 h 157"/>
                  <a:gd name="T6" fmla="*/ 0 w 158"/>
                  <a:gd name="T7" fmla="*/ 2147483647 h 157"/>
                  <a:gd name="T8" fmla="*/ 2147483647 w 158"/>
                  <a:gd name="T9" fmla="*/ 2147483647 h 157"/>
                  <a:gd name="T10" fmla="*/ 2147483647 w 158"/>
                  <a:gd name="T11" fmla="*/ 2147483647 h 157"/>
                  <a:gd name="T12" fmla="*/ 2147483647 w 158"/>
                  <a:gd name="T13" fmla="*/ 2147483647 h 157"/>
                  <a:gd name="T14" fmla="*/ 2147483647 w 158"/>
                  <a:gd name="T15" fmla="*/ 2147483647 h 157"/>
                  <a:gd name="T16" fmla="*/ 2147483647 w 158"/>
                  <a:gd name="T17" fmla="*/ 2147483647 h 157"/>
                  <a:gd name="T18" fmla="*/ 2147483647 w 158"/>
                  <a:gd name="T19" fmla="*/ 2147483647 h 157"/>
                  <a:gd name="T20" fmla="*/ 2147483647 w 158"/>
                  <a:gd name="T21" fmla="*/ 2147483647 h 157"/>
                  <a:gd name="T22" fmla="*/ 2147483647 w 158"/>
                  <a:gd name="T23" fmla="*/ 2147483647 h 157"/>
                  <a:gd name="T24" fmla="*/ 2147483647 w 158"/>
                  <a:gd name="T25" fmla="*/ 2147483647 h 157"/>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58"/>
                  <a:gd name="T40" fmla="*/ 0 h 157"/>
                  <a:gd name="T41" fmla="*/ 158 w 158"/>
                  <a:gd name="T42" fmla="*/ 157 h 157"/>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58" h="157">
                    <a:moveTo>
                      <a:pt x="79" y="157"/>
                    </a:moveTo>
                    <a:cubicBezTo>
                      <a:pt x="122" y="157"/>
                      <a:pt x="158" y="122"/>
                      <a:pt x="158" y="78"/>
                    </a:cubicBezTo>
                    <a:cubicBezTo>
                      <a:pt x="158" y="35"/>
                      <a:pt x="122" y="0"/>
                      <a:pt x="79" y="0"/>
                    </a:cubicBezTo>
                    <a:cubicBezTo>
                      <a:pt x="35" y="0"/>
                      <a:pt x="0" y="35"/>
                      <a:pt x="0" y="78"/>
                    </a:cubicBezTo>
                    <a:cubicBezTo>
                      <a:pt x="0" y="122"/>
                      <a:pt x="35" y="157"/>
                      <a:pt x="79" y="157"/>
                    </a:cubicBezTo>
                    <a:close/>
                    <a:moveTo>
                      <a:pt x="79" y="29"/>
                    </a:moveTo>
                    <a:cubicBezTo>
                      <a:pt x="106" y="29"/>
                      <a:pt x="128" y="51"/>
                      <a:pt x="128" y="78"/>
                    </a:cubicBezTo>
                    <a:cubicBezTo>
                      <a:pt x="128" y="106"/>
                      <a:pt x="106" y="128"/>
                      <a:pt x="79" y="128"/>
                    </a:cubicBezTo>
                    <a:cubicBezTo>
                      <a:pt x="68" y="128"/>
                      <a:pt x="59" y="125"/>
                      <a:pt x="51" y="119"/>
                    </a:cubicBezTo>
                    <a:cubicBezTo>
                      <a:pt x="33" y="125"/>
                      <a:pt x="33" y="125"/>
                      <a:pt x="33" y="125"/>
                    </a:cubicBezTo>
                    <a:cubicBezTo>
                      <a:pt x="38" y="106"/>
                      <a:pt x="38" y="106"/>
                      <a:pt x="38" y="106"/>
                    </a:cubicBezTo>
                    <a:cubicBezTo>
                      <a:pt x="32" y="98"/>
                      <a:pt x="29" y="89"/>
                      <a:pt x="29" y="78"/>
                    </a:cubicBezTo>
                    <a:cubicBezTo>
                      <a:pt x="29" y="51"/>
                      <a:pt x="51" y="29"/>
                      <a:pt x="79" y="29"/>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sz="3600"/>
              </a:p>
            </p:txBody>
          </p:sp>
          <p:sp>
            <p:nvSpPr>
              <p:cNvPr id="13" name="Freeform 729">
                <a:extLst>
                  <a:ext uri="{FF2B5EF4-FFF2-40B4-BE49-F238E27FC236}">
                    <a16:creationId xmlns:a16="http://schemas.microsoft.com/office/drawing/2014/main" id="{851F80A4-9678-9E42-84AE-ABAA8A87E34E}"/>
                  </a:ext>
                </a:extLst>
              </p:cNvPr>
              <p:cNvSpPr>
                <a:spLocks/>
              </p:cNvSpPr>
              <p:nvPr/>
            </p:nvSpPr>
            <p:spPr bwMode="auto">
              <a:xfrm>
                <a:off x="5949917" y="893734"/>
                <a:ext cx="76200" cy="130175"/>
              </a:xfrm>
              <a:custGeom>
                <a:avLst/>
                <a:gdLst>
                  <a:gd name="T0" fmla="*/ 2147483647 w 37"/>
                  <a:gd name="T1" fmla="*/ 2147483647 h 62"/>
                  <a:gd name="T2" fmla="*/ 2147483647 w 37"/>
                  <a:gd name="T3" fmla="*/ 2147483647 h 62"/>
                  <a:gd name="T4" fmla="*/ 2147483647 w 37"/>
                  <a:gd name="T5" fmla="*/ 2147483647 h 62"/>
                  <a:gd name="T6" fmla="*/ 2147483647 w 37"/>
                  <a:gd name="T7" fmla="*/ 0 h 62"/>
                  <a:gd name="T8" fmla="*/ 2147483647 w 37"/>
                  <a:gd name="T9" fmla="*/ 0 h 62"/>
                  <a:gd name="T10" fmla="*/ 2147483647 w 37"/>
                  <a:gd name="T11" fmla="*/ 0 h 62"/>
                  <a:gd name="T12" fmla="*/ 2147483647 w 37"/>
                  <a:gd name="T13" fmla="*/ 2147483647 h 62"/>
                  <a:gd name="T14" fmla="*/ 2147483647 w 37"/>
                  <a:gd name="T15" fmla="*/ 2147483647 h 62"/>
                  <a:gd name="T16" fmla="*/ 2147483647 w 37"/>
                  <a:gd name="T17" fmla="*/ 2147483647 h 62"/>
                  <a:gd name="T18" fmla="*/ 0 w 37"/>
                  <a:gd name="T19" fmla="*/ 2147483647 h 62"/>
                  <a:gd name="T20" fmla="*/ 0 w 37"/>
                  <a:gd name="T21" fmla="*/ 2147483647 h 62"/>
                  <a:gd name="T22" fmla="*/ 2147483647 w 37"/>
                  <a:gd name="T23" fmla="*/ 2147483647 h 62"/>
                  <a:gd name="T24" fmla="*/ 2147483647 w 37"/>
                  <a:gd name="T25" fmla="*/ 2147483647 h 62"/>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37"/>
                  <a:gd name="T40" fmla="*/ 0 h 62"/>
                  <a:gd name="T41" fmla="*/ 37 w 37"/>
                  <a:gd name="T42" fmla="*/ 62 h 62"/>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37" h="62">
                    <a:moveTo>
                      <a:pt x="37" y="46"/>
                    </a:moveTo>
                    <a:lnTo>
                      <a:pt x="29" y="46"/>
                    </a:lnTo>
                    <a:lnTo>
                      <a:pt x="29" y="15"/>
                    </a:lnTo>
                    <a:lnTo>
                      <a:pt x="29" y="0"/>
                    </a:lnTo>
                    <a:lnTo>
                      <a:pt x="8" y="0"/>
                    </a:lnTo>
                    <a:lnTo>
                      <a:pt x="2" y="0"/>
                    </a:lnTo>
                    <a:lnTo>
                      <a:pt x="2" y="15"/>
                    </a:lnTo>
                    <a:lnTo>
                      <a:pt x="8" y="15"/>
                    </a:lnTo>
                    <a:lnTo>
                      <a:pt x="8" y="46"/>
                    </a:lnTo>
                    <a:lnTo>
                      <a:pt x="0" y="46"/>
                    </a:lnTo>
                    <a:lnTo>
                      <a:pt x="0" y="62"/>
                    </a:lnTo>
                    <a:lnTo>
                      <a:pt x="37" y="62"/>
                    </a:lnTo>
                    <a:lnTo>
                      <a:pt x="37" y="46"/>
                    </a:ln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sz="3600"/>
              </a:p>
            </p:txBody>
          </p:sp>
          <p:sp>
            <p:nvSpPr>
              <p:cNvPr id="14" name="Oval 730">
                <a:extLst>
                  <a:ext uri="{FF2B5EF4-FFF2-40B4-BE49-F238E27FC236}">
                    <a16:creationId xmlns:a16="http://schemas.microsoft.com/office/drawing/2014/main" id="{2C9FA433-1510-0744-B06B-7AAE50628D45}"/>
                  </a:ext>
                </a:extLst>
              </p:cNvPr>
              <p:cNvSpPr>
                <a:spLocks noChangeArrowheads="1"/>
              </p:cNvSpPr>
              <p:nvPr/>
            </p:nvSpPr>
            <p:spPr bwMode="auto">
              <a:xfrm>
                <a:off x="5961030" y="828647"/>
                <a:ext cx="53975" cy="52387"/>
              </a:xfrm>
              <a:prstGeom prst="ellipse">
                <a:avLst/>
              </a:prstGeom>
              <a:grpFill/>
              <a:ln>
                <a:noFill/>
              </a:ln>
              <a:extLst>
                <a:ext uri="{91240B29-F687-4f45-9708-019B960494DF}">
                  <a14:hiddenLine xmlns:a14="http://schemas.microsoft.com/office/drawing/2010/main" xmlns=""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cs typeface="Arial" panose="020B0604020202020204" pitchFamily="34" charset="0"/>
                  </a:defRPr>
                </a:lvl1pPr>
                <a:lvl2pPr marL="742950" indent="-285750" eaLnBrk="0" hangingPunct="0">
                  <a:defRPr>
                    <a:solidFill>
                      <a:schemeClr val="tx1"/>
                    </a:solidFill>
                    <a:latin typeface="Arial" panose="020B0604020202020204" pitchFamily="34" charset="0"/>
                    <a:cs typeface="Arial" panose="020B0604020202020204" pitchFamily="34" charset="0"/>
                  </a:defRPr>
                </a:lvl2pPr>
                <a:lvl3pPr marL="1143000" indent="-228600" eaLnBrk="0" hangingPunct="0">
                  <a:defRPr>
                    <a:solidFill>
                      <a:schemeClr val="tx1"/>
                    </a:solidFill>
                    <a:latin typeface="Arial" panose="020B0604020202020204" pitchFamily="34" charset="0"/>
                    <a:cs typeface="Arial" panose="020B0604020202020204" pitchFamily="34" charset="0"/>
                  </a:defRPr>
                </a:lvl3pPr>
                <a:lvl4pPr marL="1600200" indent="-228600" eaLnBrk="0" hangingPunct="0">
                  <a:defRPr>
                    <a:solidFill>
                      <a:schemeClr val="tx1"/>
                    </a:solidFill>
                    <a:latin typeface="Arial" panose="020B0604020202020204" pitchFamily="34" charset="0"/>
                    <a:cs typeface="Arial" panose="020B0604020202020204" pitchFamily="34" charset="0"/>
                  </a:defRPr>
                </a:lvl4pPr>
                <a:lvl5pPr marL="2057400" indent="-228600" eaLnBrk="0" hangingPunct="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n-US" altLang="en-US" sz="3600">
                  <a:latin typeface="Calibri" panose="020F0502020204030204" pitchFamily="34" charset="0"/>
                </a:endParaRPr>
              </a:p>
            </p:txBody>
          </p:sp>
        </p:grpSp>
        <p:sp>
          <p:nvSpPr>
            <p:cNvPr id="11" name="CaixaDeTexto 14">
              <a:extLst>
                <a:ext uri="{FF2B5EF4-FFF2-40B4-BE49-F238E27FC236}">
                  <a16:creationId xmlns:a16="http://schemas.microsoft.com/office/drawing/2014/main" id="{9D975E95-AD63-E24E-9C48-2ACEE6A233A3}"/>
                </a:ext>
              </a:extLst>
            </p:cNvPr>
            <p:cNvSpPr txBox="1">
              <a:spLocks noChangeArrowheads="1"/>
            </p:cNvSpPr>
            <p:nvPr/>
          </p:nvSpPr>
          <p:spPr bwMode="auto">
            <a:xfrm>
              <a:off x="540688" y="169198"/>
              <a:ext cx="1669111" cy="466281"/>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38100">
                  <a:solidFill>
                    <a:srgbClr val="000000"/>
                  </a:solidFill>
                  <a:miter lim="800000"/>
                  <a:headEnd/>
                  <a:tailEnd/>
                </a14:hiddenLine>
              </a:ext>
            </a:extLst>
          </p:spPr>
          <p:txBody>
            <a:bodyPr wrap="square" anchor="ctr" anchorCtr="0">
              <a:spAutoFit/>
            </a:bodyPr>
            <a:lstStyle>
              <a:lvl1pPr eaLnBrk="0" hangingPunct="0">
                <a:defRPr>
                  <a:solidFill>
                    <a:schemeClr val="tx1"/>
                  </a:solidFill>
                  <a:latin typeface="Arial" panose="020B0604020202020204" pitchFamily="34" charset="0"/>
                  <a:cs typeface="Arial" panose="020B0604020202020204" pitchFamily="34" charset="0"/>
                </a:defRPr>
              </a:lvl1pPr>
              <a:lvl2pPr marL="742950" indent="-285750" eaLnBrk="0" hangingPunct="0">
                <a:defRPr>
                  <a:solidFill>
                    <a:schemeClr val="tx1"/>
                  </a:solidFill>
                  <a:latin typeface="Arial" panose="020B0604020202020204" pitchFamily="34" charset="0"/>
                  <a:cs typeface="Arial" panose="020B0604020202020204" pitchFamily="34" charset="0"/>
                </a:defRPr>
              </a:lvl2pPr>
              <a:lvl3pPr marL="1143000" indent="-228600" eaLnBrk="0" hangingPunct="0">
                <a:defRPr>
                  <a:solidFill>
                    <a:schemeClr val="tx1"/>
                  </a:solidFill>
                  <a:latin typeface="Arial" panose="020B0604020202020204" pitchFamily="34" charset="0"/>
                  <a:cs typeface="Arial" panose="020B0604020202020204" pitchFamily="34" charset="0"/>
                </a:defRPr>
              </a:lvl3pPr>
              <a:lvl4pPr marL="1600200" indent="-228600" eaLnBrk="0" hangingPunct="0">
                <a:defRPr>
                  <a:solidFill>
                    <a:schemeClr val="tx1"/>
                  </a:solidFill>
                  <a:latin typeface="Arial" panose="020B0604020202020204" pitchFamily="34" charset="0"/>
                  <a:cs typeface="Arial" panose="020B0604020202020204" pitchFamily="34" charset="0"/>
                </a:defRPr>
              </a:lvl4pPr>
              <a:lvl5pPr marL="2057400" indent="-228600" eaLnBrk="0" hangingPunct="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algn="r" eaLnBrk="1" hangingPunct="1"/>
              <a:r>
                <a:rPr lang="en-US" altLang="en-US" sz="900" dirty="0">
                  <a:solidFill>
                    <a:srgbClr val="80807F"/>
                  </a:solidFill>
                </a:rPr>
                <a:t>Use one of these slides at the beginning of your presentation</a:t>
              </a:r>
            </a:p>
          </p:txBody>
        </p:sp>
      </p:grpSp>
      <p:sp>
        <p:nvSpPr>
          <p:cNvPr id="15" name="maps graphic">
            <a:extLst>
              <a:ext uri="{FF2B5EF4-FFF2-40B4-BE49-F238E27FC236}">
                <a16:creationId xmlns:a16="http://schemas.microsoft.com/office/drawing/2014/main" id="{AC6B8329-8AD1-680A-E37E-498E61DD553C}"/>
              </a:ext>
            </a:extLst>
          </p:cNvPr>
          <p:cNvSpPr txBox="1"/>
          <p:nvPr/>
        </p:nvSpPr>
        <p:spPr>
          <a:xfrm>
            <a:off x="3251557" y="2014103"/>
            <a:ext cx="4157185" cy="298864"/>
          </a:xfrm>
          <a:prstGeom prst="rect">
            <a:avLst/>
          </a:prstGeom>
          <a:ln w="12700">
            <a:miter lim="400000"/>
          </a:ln>
          <a:extLst>
            <a:ext uri="{C572A759-6A51-4108-AA02-DFA0A04FC94B}">
              <ma14:wrappingTextBoxFlag xmlns:m="http://schemas.openxmlformats.org/officeDocument/2006/math" xmlns:a14="http://schemas.microsoft.com/office/drawing/2010/main" xmlns:ma14="http://schemas.microsoft.com/office/mac/drawingml/2011/main" xmlns="" val="1"/>
            </a:ext>
          </a:extLst>
        </p:spPr>
        <p:txBody>
          <a:bodyPr wrap="square" lIns="19050" tIns="19050" rIns="19050" bIns="19050">
            <a:spAutoFit/>
          </a:bodyPr>
          <a:lstStyle/>
          <a:p>
            <a:pPr>
              <a:defRPr sz="5000" b="1" cap="all">
                <a:latin typeface="Arial Narrow"/>
                <a:ea typeface="Arial Narrow"/>
                <a:cs typeface="Arial Narrow"/>
                <a:sym typeface="Arial Narrow"/>
              </a:defRPr>
            </a:pPr>
            <a:r>
              <a:rPr lang="pt-PT" sz="1880" b="1" cap="all" dirty="0">
                <a:sym typeface="Arial Narrow"/>
              </a:rPr>
              <a:t>Disclaimer</a:t>
            </a:r>
            <a:endParaRPr sz="1880" dirty="0">
              <a:solidFill>
                <a:srgbClr val="001638"/>
              </a:solidFill>
            </a:endParaRPr>
          </a:p>
        </p:txBody>
      </p:sp>
      <p:grpSp>
        <p:nvGrpSpPr>
          <p:cNvPr id="2" name="Agrupar 1">
            <a:extLst>
              <a:ext uri="{FF2B5EF4-FFF2-40B4-BE49-F238E27FC236}">
                <a16:creationId xmlns:a16="http://schemas.microsoft.com/office/drawing/2014/main" id="{D3FE7F2D-7E92-84AE-51FB-80F7040DE893}"/>
              </a:ext>
            </a:extLst>
          </p:cNvPr>
          <p:cNvGrpSpPr/>
          <p:nvPr/>
        </p:nvGrpSpPr>
        <p:grpSpPr>
          <a:xfrm>
            <a:off x="8870294" y="167554"/>
            <a:ext cx="258136" cy="4683954"/>
            <a:chOff x="23654022" y="446811"/>
            <a:chExt cx="688359" cy="12490546"/>
          </a:xfrm>
        </p:grpSpPr>
        <p:grpSp>
          <p:nvGrpSpPr>
            <p:cNvPr id="3" name="Grupo">
              <a:extLst>
                <a:ext uri="{FF2B5EF4-FFF2-40B4-BE49-F238E27FC236}">
                  <a16:creationId xmlns:a16="http://schemas.microsoft.com/office/drawing/2014/main" id="{FBDCE524-B662-2DA3-7DD9-63909A56F970}"/>
                </a:ext>
              </a:extLst>
            </p:cNvPr>
            <p:cNvGrpSpPr/>
            <p:nvPr/>
          </p:nvGrpSpPr>
          <p:grpSpPr>
            <a:xfrm rot="16200000">
              <a:off x="18519882" y="7114857"/>
              <a:ext cx="11349650" cy="295349"/>
              <a:chOff x="-1276219" y="-698"/>
              <a:chExt cx="11349649" cy="295348"/>
            </a:xfrm>
          </p:grpSpPr>
          <p:sp>
            <p:nvSpPr>
              <p:cNvPr id="5" name="This information belongs to Embraer and cannot be used or reproduced without written permission from the Company.">
                <a:extLst>
                  <a:ext uri="{FF2B5EF4-FFF2-40B4-BE49-F238E27FC236}">
                    <a16:creationId xmlns:a16="http://schemas.microsoft.com/office/drawing/2014/main" id="{F355FB51-5FD6-A01C-BEB5-9069CF7239CE}"/>
                  </a:ext>
                </a:extLst>
              </p:cNvPr>
              <p:cNvSpPr txBox="1"/>
              <p:nvPr/>
            </p:nvSpPr>
            <p:spPr>
              <a:xfrm>
                <a:off x="1071885" y="6522"/>
                <a:ext cx="9001545" cy="282814"/>
              </a:xfrm>
              <a:prstGeom prst="rect">
                <a:avLst/>
              </a:prstGeom>
              <a:noFill/>
              <a:ln w="12700" cap="flat">
                <a:noFill/>
                <a:miter lim="400000"/>
              </a:ln>
              <a:effectLst/>
              <a:extLst>
                <a:ext uri="{C572A759-6A51-4108-AA02-DFA0A04FC94B}">
                  <ma14:wrappingTextBoxFlag xmlns="" xmlns:ma14="http://schemas.microsoft.com/office/mac/drawingml/2011/main" val="1"/>
                </a:ext>
              </a:extLst>
            </p:spPr>
            <p:txBody>
              <a:bodyPr wrap="square" lIns="19050" tIns="19050" rIns="19050" bIns="19050" numCol="1" anchor="ctr">
                <a:spAutoFit/>
              </a:bodyPr>
              <a:lstStyle>
                <a:lvl1pPr>
                  <a:defRPr sz="1300">
                    <a:solidFill>
                      <a:srgbClr val="6E6D6D"/>
                    </a:solidFill>
                    <a:latin typeface="Arial"/>
                    <a:ea typeface="Arial"/>
                    <a:cs typeface="Arial"/>
                    <a:sym typeface="Arial"/>
                  </a:defRPr>
                </a:lvl1pPr>
              </a:lstStyle>
              <a:p>
                <a:r>
                  <a:rPr lang="en-US" sz="488" dirty="0"/>
                  <a:t>This information belongs to Embraer and cannot be used or reproduced without written permission from the Company.</a:t>
                </a:r>
              </a:p>
            </p:txBody>
          </p:sp>
          <p:sp>
            <p:nvSpPr>
              <p:cNvPr id="6" name="Linha">
                <a:extLst>
                  <a:ext uri="{FF2B5EF4-FFF2-40B4-BE49-F238E27FC236}">
                    <a16:creationId xmlns:a16="http://schemas.microsoft.com/office/drawing/2014/main" id="{04F11BE1-A842-72A2-EB6D-0C02E40AD6B2}"/>
                  </a:ext>
                </a:extLst>
              </p:cNvPr>
              <p:cNvSpPr/>
              <p:nvPr/>
            </p:nvSpPr>
            <p:spPr>
              <a:xfrm flipV="1">
                <a:off x="898999" y="21128"/>
                <a:ext cx="83625" cy="273522"/>
              </a:xfrm>
              <a:prstGeom prst="line">
                <a:avLst/>
              </a:prstGeom>
              <a:noFill/>
              <a:ln w="9525" cap="flat">
                <a:solidFill>
                  <a:srgbClr val="100690"/>
                </a:solidFill>
                <a:prstDash val="solid"/>
                <a:miter lim="400000"/>
              </a:ln>
              <a:effectLst/>
            </p:spPr>
            <p:txBody>
              <a:bodyPr wrap="square" lIns="19050" tIns="19050" rIns="19050" bIns="19050" numCol="1" anchor="ctr">
                <a:noAutofit/>
              </a:bodyPr>
              <a:lstStyle/>
              <a:p>
                <a:endParaRPr sz="675"/>
              </a:p>
            </p:txBody>
          </p:sp>
          <p:sp>
            <p:nvSpPr>
              <p:cNvPr id="7" name="This information belongs to Embraer and cannot be used or reproduced without written permission from the Company.">
                <a:extLst>
                  <a:ext uri="{FF2B5EF4-FFF2-40B4-BE49-F238E27FC236}">
                    <a16:creationId xmlns:a16="http://schemas.microsoft.com/office/drawing/2014/main" id="{8D15F119-BE8B-12F5-9780-737CA429ED84}"/>
                  </a:ext>
                </a:extLst>
              </p:cNvPr>
              <p:cNvSpPr txBox="1"/>
              <p:nvPr/>
            </p:nvSpPr>
            <p:spPr>
              <a:xfrm>
                <a:off x="-1276219" y="-698"/>
                <a:ext cx="2621118" cy="282811"/>
              </a:xfrm>
              <a:prstGeom prst="rect">
                <a:avLst/>
              </a:prstGeom>
              <a:noFill/>
              <a:ln w="12700" cap="flat">
                <a:noFill/>
                <a:miter lim="400000"/>
              </a:ln>
              <a:effectLst/>
              <a:extLst>
                <a:ext uri="{C572A759-6A51-4108-AA02-DFA0A04FC94B}">
                  <ma14:wrappingTextBoxFlag xmlns="" xmlns:ma14="http://schemas.microsoft.com/office/mac/drawingml/2011/main" val="1"/>
                </a:ext>
              </a:extLst>
            </p:spPr>
            <p:txBody>
              <a:bodyPr wrap="square" lIns="19050" tIns="19050" rIns="19050" bIns="19050" numCol="1" anchor="ctr">
                <a:spAutoFit/>
              </a:bodyPr>
              <a:lstStyle>
                <a:lvl1pPr>
                  <a:defRPr sz="1300">
                    <a:solidFill>
                      <a:srgbClr val="6E6D6D"/>
                    </a:solidFill>
                    <a:latin typeface="Arial"/>
                    <a:ea typeface="Arial"/>
                    <a:cs typeface="Arial"/>
                    <a:sym typeface="Arial"/>
                  </a:defRPr>
                </a:lvl1pPr>
              </a:lstStyle>
              <a:p>
                <a:r>
                  <a:rPr lang="en-US" sz="488" dirty="0"/>
                  <a:t>SECRET INFORMATION</a:t>
                </a:r>
              </a:p>
            </p:txBody>
          </p:sp>
        </p:grpSp>
        <p:sp>
          <p:nvSpPr>
            <p:cNvPr id="4" name="Forma Livre: Forma 61">
              <a:extLst>
                <a:ext uri="{FF2B5EF4-FFF2-40B4-BE49-F238E27FC236}">
                  <a16:creationId xmlns:a16="http://schemas.microsoft.com/office/drawing/2014/main" id="{C3D6BD49-83F1-287A-B183-BBB4B08E8639}"/>
                </a:ext>
              </a:extLst>
            </p:cNvPr>
            <p:cNvSpPr/>
            <p:nvPr/>
          </p:nvSpPr>
          <p:spPr>
            <a:xfrm flipH="1">
              <a:off x="23654022" y="446811"/>
              <a:ext cx="359396" cy="359346"/>
            </a:xfrm>
            <a:custGeom>
              <a:avLst/>
              <a:gdLst/>
              <a:ahLst/>
              <a:cxnLst>
                <a:cxn ang="0">
                  <a:pos x="wd2" y="hd2"/>
                </a:cxn>
                <a:cxn ang="5400000">
                  <a:pos x="wd2" y="hd2"/>
                </a:cxn>
                <a:cxn ang="10800000">
                  <a:pos x="wd2" y="hd2"/>
                </a:cxn>
                <a:cxn ang="16200000">
                  <a:pos x="wd2" y="hd2"/>
                </a:cxn>
              </a:cxnLst>
              <a:rect l="0" t="0" r="r" b="b"/>
              <a:pathLst>
                <a:path w="21600" h="21600" extrusionOk="0">
                  <a:moveTo>
                    <a:pt x="17278" y="0"/>
                  </a:moveTo>
                  <a:lnTo>
                    <a:pt x="4322" y="9935"/>
                  </a:lnTo>
                  <a:lnTo>
                    <a:pt x="1728" y="9935"/>
                  </a:lnTo>
                  <a:lnTo>
                    <a:pt x="0" y="11665"/>
                  </a:lnTo>
                  <a:lnTo>
                    <a:pt x="4322" y="11665"/>
                  </a:lnTo>
                  <a:lnTo>
                    <a:pt x="17278" y="21600"/>
                  </a:lnTo>
                  <a:lnTo>
                    <a:pt x="21600" y="21600"/>
                  </a:lnTo>
                  <a:lnTo>
                    <a:pt x="12961" y="11665"/>
                  </a:lnTo>
                  <a:lnTo>
                    <a:pt x="21559" y="11665"/>
                  </a:lnTo>
                  <a:lnTo>
                    <a:pt x="21559" y="9935"/>
                  </a:lnTo>
                  <a:lnTo>
                    <a:pt x="12961" y="9935"/>
                  </a:lnTo>
                  <a:lnTo>
                    <a:pt x="21600" y="0"/>
                  </a:lnTo>
                  <a:close/>
                </a:path>
              </a:pathLst>
            </a:custGeom>
            <a:solidFill>
              <a:srgbClr val="100690"/>
            </a:solidFill>
            <a:ln w="12700" cap="flat">
              <a:noFill/>
              <a:miter lim="400000"/>
            </a:ln>
            <a:effectLst/>
          </p:spPr>
          <p:txBody>
            <a:bodyPr wrap="square" lIns="17145" tIns="17145" rIns="17145" bIns="17145" numCol="1" anchor="ctr">
              <a:noAutofit/>
            </a:bodyPr>
            <a:lstStyle/>
            <a:p>
              <a:pPr>
                <a:defRPr>
                  <a:solidFill>
                    <a:srgbClr val="100690"/>
                  </a:solidFill>
                  <a:latin typeface="GT America Condensed Regular"/>
                  <a:ea typeface="GT America Condensed Regular"/>
                  <a:cs typeface="GT America Condensed Regular"/>
                  <a:sym typeface="GT America Condensed Regular"/>
                </a:defRPr>
              </a:pPr>
              <a:endParaRPr sz="675"/>
            </a:p>
          </p:txBody>
        </p:sp>
      </p:grpSp>
      <p:pic>
        <p:nvPicPr>
          <p:cNvPr id="17" name="Picture 2">
            <a:extLst>
              <a:ext uri="{FF2B5EF4-FFF2-40B4-BE49-F238E27FC236}">
                <a16:creationId xmlns:a16="http://schemas.microsoft.com/office/drawing/2014/main" id="{6D05F640-5E92-39DA-27CC-3CD513A9058A}"/>
              </a:ext>
            </a:extLst>
          </p:cNvPr>
          <p:cNvPicPr>
            <a:picLocks noChangeAspect="1"/>
          </p:cNvPicPr>
          <p:nvPr/>
        </p:nvPicPr>
        <p:blipFill>
          <a:blip r:embed="rId2"/>
          <a:stretch>
            <a:fillRect/>
          </a:stretch>
        </p:blipFill>
        <p:spPr>
          <a:xfrm>
            <a:off x="1326915" y="2014103"/>
            <a:ext cx="1143000" cy="1143000"/>
          </a:xfrm>
          <a:prstGeom prst="rect">
            <a:avLst/>
          </a:prstGeom>
        </p:spPr>
      </p:pic>
    </p:spTree>
    <p:extLst>
      <p:ext uri="{BB962C8B-B14F-4D97-AF65-F5344CB8AC3E}">
        <p14:creationId xmlns:p14="http://schemas.microsoft.com/office/powerpoint/2010/main" val="3697772191"/>
      </p:ext>
    </p:extLst>
  </p:cSld>
  <p:clrMapOvr>
    <a:masterClrMapping/>
  </p:clrMapOvr>
</p:sld>
</file>

<file path=ppt/slides/slide1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7" name="Lorem ipsum dolor sit amet, consectetur adipiscing elit, sed do eiusmod tempor incididunt ut labore et dolore magna aliqua. Ut enim ad minim veniam, quis nostrud exercitation ullamco laboris nisi ut aliquip ex ea commodo consequat. Duis aute irure dolor ">
            <a:extLst>
              <a:ext uri="{FF2B5EF4-FFF2-40B4-BE49-F238E27FC236}">
                <a16:creationId xmlns:a16="http://schemas.microsoft.com/office/drawing/2014/main" id="{EFE49151-DE39-FA4A-A94D-528FE224C5DE}"/>
              </a:ext>
            </a:extLst>
          </p:cNvPr>
          <p:cNvSpPr txBox="1"/>
          <p:nvPr/>
        </p:nvSpPr>
        <p:spPr>
          <a:xfrm>
            <a:off x="3251558" y="2435141"/>
            <a:ext cx="4983388" cy="944810"/>
          </a:xfrm>
          <a:prstGeom prst="rect">
            <a:avLst/>
          </a:prstGeom>
          <a:ln w="12700">
            <a:miter lim="400000"/>
          </a:ln>
          <a:extLst>
            <a:ext uri="{C572A759-6A51-4108-AA02-DFA0A04FC94B}">
              <ma14:wrappingTextBoxFlag xmlns:m="http://schemas.openxmlformats.org/officeDocument/2006/math" xmlns:a14="http://schemas.microsoft.com/office/drawing/2010/main" xmlns:ma14="http://schemas.microsoft.com/office/mac/drawingml/2011/main" xmlns="" val="1"/>
            </a:ext>
          </a:extLst>
        </p:spPr>
        <p:txBody>
          <a:bodyPr wrap="square" lIns="19050" tIns="19050" rIns="19050" bIns="19050">
            <a:spAutoFit/>
          </a:bodyPr>
          <a:lstStyle>
            <a:lvl1pPr>
              <a:lnSpc>
                <a:spcPct val="120000"/>
              </a:lnSpc>
              <a:defRPr sz="2500">
                <a:solidFill>
                  <a:srgbClr val="808080"/>
                </a:solidFill>
                <a:latin typeface="Arial"/>
                <a:ea typeface="Arial"/>
                <a:cs typeface="Arial"/>
                <a:sym typeface="Arial"/>
              </a:defRPr>
            </a:lvl1pPr>
          </a:lstStyle>
          <a:p>
            <a:r>
              <a:rPr lang="pt-BR" sz="1000" b="1" dirty="0">
                <a:solidFill>
                  <a:srgbClr val="136CB2"/>
                </a:solidFill>
              </a:rPr>
              <a:t>PRIVATE INFORMATION: </a:t>
            </a:r>
            <a:r>
              <a:rPr lang="en-US" sz="1000" dirty="0">
                <a:solidFill>
                  <a:schemeClr val="bg1">
                    <a:lumMod val="50000"/>
                  </a:schemeClr>
                </a:solidFill>
                <a:latin typeface="Arial" panose="020B0604020202020204" pitchFamily="34" charset="0"/>
                <a:cs typeface="Arial" panose="020B0604020202020204" pitchFamily="34" charset="0"/>
              </a:rPr>
              <a:t>This presentation contains information for internal corporate use. For this reason, it must be limited to the Embraer internal public (employees, partners, and third parties) and must not be disclosed in the partial or total form to the external public. Screenshots or photos of this material are not allowed. If needed, a copy of this content must be requested to the responsible person in Embraer.</a:t>
            </a:r>
            <a:endParaRPr lang="pt-BR" sz="1000" dirty="0"/>
          </a:p>
        </p:txBody>
      </p:sp>
      <p:grpSp>
        <p:nvGrpSpPr>
          <p:cNvPr id="9" name="Group 8">
            <a:extLst>
              <a:ext uri="{FF2B5EF4-FFF2-40B4-BE49-F238E27FC236}">
                <a16:creationId xmlns:a16="http://schemas.microsoft.com/office/drawing/2014/main" id="{CAC5D76A-1BB6-5F44-A7BF-51C466745DE7}"/>
              </a:ext>
            </a:extLst>
          </p:cNvPr>
          <p:cNvGrpSpPr/>
          <p:nvPr/>
        </p:nvGrpSpPr>
        <p:grpSpPr>
          <a:xfrm>
            <a:off x="95415" y="169198"/>
            <a:ext cx="2042821" cy="466281"/>
            <a:chOff x="540688" y="169198"/>
            <a:chExt cx="2042821" cy="466281"/>
          </a:xfrm>
        </p:grpSpPr>
        <p:grpSp>
          <p:nvGrpSpPr>
            <p:cNvPr id="10" name="Grupo 19">
              <a:extLst>
                <a:ext uri="{FF2B5EF4-FFF2-40B4-BE49-F238E27FC236}">
                  <a16:creationId xmlns:a16="http://schemas.microsoft.com/office/drawing/2014/main" id="{E65C98E0-FBBF-2244-AE87-B057549929AA}"/>
                </a:ext>
              </a:extLst>
            </p:cNvPr>
            <p:cNvGrpSpPr>
              <a:grpSpLocks/>
            </p:cNvGrpSpPr>
            <p:nvPr/>
          </p:nvGrpSpPr>
          <p:grpSpPr bwMode="auto">
            <a:xfrm>
              <a:off x="2183459" y="202909"/>
              <a:ext cx="400050" cy="398860"/>
              <a:chOff x="5719730" y="660372"/>
              <a:chExt cx="533400" cy="531812"/>
            </a:xfrm>
            <a:solidFill>
              <a:srgbClr val="FF0000"/>
            </a:solidFill>
          </p:grpSpPr>
          <p:sp>
            <p:nvSpPr>
              <p:cNvPr id="15" name="Freeform 728">
                <a:extLst>
                  <a:ext uri="{FF2B5EF4-FFF2-40B4-BE49-F238E27FC236}">
                    <a16:creationId xmlns:a16="http://schemas.microsoft.com/office/drawing/2014/main" id="{24A09C5F-6B7E-AB44-AD59-D7B5B4CABF60}"/>
                  </a:ext>
                </a:extLst>
              </p:cNvPr>
              <p:cNvSpPr>
                <a:spLocks noEditPoints="1"/>
              </p:cNvSpPr>
              <p:nvPr/>
            </p:nvSpPr>
            <p:spPr bwMode="auto">
              <a:xfrm>
                <a:off x="5719730" y="660372"/>
                <a:ext cx="533400" cy="531812"/>
              </a:xfrm>
              <a:custGeom>
                <a:avLst/>
                <a:gdLst>
                  <a:gd name="T0" fmla="*/ 2147483647 w 158"/>
                  <a:gd name="T1" fmla="*/ 2147483647 h 157"/>
                  <a:gd name="T2" fmla="*/ 2147483647 w 158"/>
                  <a:gd name="T3" fmla="*/ 2147483647 h 157"/>
                  <a:gd name="T4" fmla="*/ 2147483647 w 158"/>
                  <a:gd name="T5" fmla="*/ 0 h 157"/>
                  <a:gd name="T6" fmla="*/ 0 w 158"/>
                  <a:gd name="T7" fmla="*/ 2147483647 h 157"/>
                  <a:gd name="T8" fmla="*/ 2147483647 w 158"/>
                  <a:gd name="T9" fmla="*/ 2147483647 h 157"/>
                  <a:gd name="T10" fmla="*/ 2147483647 w 158"/>
                  <a:gd name="T11" fmla="*/ 2147483647 h 157"/>
                  <a:gd name="T12" fmla="*/ 2147483647 w 158"/>
                  <a:gd name="T13" fmla="*/ 2147483647 h 157"/>
                  <a:gd name="T14" fmla="*/ 2147483647 w 158"/>
                  <a:gd name="T15" fmla="*/ 2147483647 h 157"/>
                  <a:gd name="T16" fmla="*/ 2147483647 w 158"/>
                  <a:gd name="T17" fmla="*/ 2147483647 h 157"/>
                  <a:gd name="T18" fmla="*/ 2147483647 w 158"/>
                  <a:gd name="T19" fmla="*/ 2147483647 h 157"/>
                  <a:gd name="T20" fmla="*/ 2147483647 w 158"/>
                  <a:gd name="T21" fmla="*/ 2147483647 h 157"/>
                  <a:gd name="T22" fmla="*/ 2147483647 w 158"/>
                  <a:gd name="T23" fmla="*/ 2147483647 h 157"/>
                  <a:gd name="T24" fmla="*/ 2147483647 w 158"/>
                  <a:gd name="T25" fmla="*/ 2147483647 h 157"/>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58"/>
                  <a:gd name="T40" fmla="*/ 0 h 157"/>
                  <a:gd name="T41" fmla="*/ 158 w 158"/>
                  <a:gd name="T42" fmla="*/ 157 h 157"/>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58" h="157">
                    <a:moveTo>
                      <a:pt x="79" y="157"/>
                    </a:moveTo>
                    <a:cubicBezTo>
                      <a:pt x="122" y="157"/>
                      <a:pt x="158" y="122"/>
                      <a:pt x="158" y="78"/>
                    </a:cubicBezTo>
                    <a:cubicBezTo>
                      <a:pt x="158" y="35"/>
                      <a:pt x="122" y="0"/>
                      <a:pt x="79" y="0"/>
                    </a:cubicBezTo>
                    <a:cubicBezTo>
                      <a:pt x="35" y="0"/>
                      <a:pt x="0" y="35"/>
                      <a:pt x="0" y="78"/>
                    </a:cubicBezTo>
                    <a:cubicBezTo>
                      <a:pt x="0" y="122"/>
                      <a:pt x="35" y="157"/>
                      <a:pt x="79" y="157"/>
                    </a:cubicBezTo>
                    <a:close/>
                    <a:moveTo>
                      <a:pt x="79" y="29"/>
                    </a:moveTo>
                    <a:cubicBezTo>
                      <a:pt x="106" y="29"/>
                      <a:pt x="128" y="51"/>
                      <a:pt x="128" y="78"/>
                    </a:cubicBezTo>
                    <a:cubicBezTo>
                      <a:pt x="128" y="106"/>
                      <a:pt x="106" y="128"/>
                      <a:pt x="79" y="128"/>
                    </a:cubicBezTo>
                    <a:cubicBezTo>
                      <a:pt x="68" y="128"/>
                      <a:pt x="59" y="125"/>
                      <a:pt x="51" y="119"/>
                    </a:cubicBezTo>
                    <a:cubicBezTo>
                      <a:pt x="33" y="125"/>
                      <a:pt x="33" y="125"/>
                      <a:pt x="33" y="125"/>
                    </a:cubicBezTo>
                    <a:cubicBezTo>
                      <a:pt x="38" y="106"/>
                      <a:pt x="38" y="106"/>
                      <a:pt x="38" y="106"/>
                    </a:cubicBezTo>
                    <a:cubicBezTo>
                      <a:pt x="32" y="98"/>
                      <a:pt x="29" y="89"/>
                      <a:pt x="29" y="78"/>
                    </a:cubicBezTo>
                    <a:cubicBezTo>
                      <a:pt x="29" y="51"/>
                      <a:pt x="51" y="29"/>
                      <a:pt x="79" y="29"/>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sz="3600"/>
              </a:p>
            </p:txBody>
          </p:sp>
          <p:sp>
            <p:nvSpPr>
              <p:cNvPr id="16" name="Freeform 729">
                <a:extLst>
                  <a:ext uri="{FF2B5EF4-FFF2-40B4-BE49-F238E27FC236}">
                    <a16:creationId xmlns:a16="http://schemas.microsoft.com/office/drawing/2014/main" id="{8E035993-BE42-AC43-8F8C-D6F04CA0DF6A}"/>
                  </a:ext>
                </a:extLst>
              </p:cNvPr>
              <p:cNvSpPr>
                <a:spLocks/>
              </p:cNvSpPr>
              <p:nvPr/>
            </p:nvSpPr>
            <p:spPr bwMode="auto">
              <a:xfrm>
                <a:off x="5949917" y="893734"/>
                <a:ext cx="76200" cy="130175"/>
              </a:xfrm>
              <a:custGeom>
                <a:avLst/>
                <a:gdLst>
                  <a:gd name="T0" fmla="*/ 2147483647 w 37"/>
                  <a:gd name="T1" fmla="*/ 2147483647 h 62"/>
                  <a:gd name="T2" fmla="*/ 2147483647 w 37"/>
                  <a:gd name="T3" fmla="*/ 2147483647 h 62"/>
                  <a:gd name="T4" fmla="*/ 2147483647 w 37"/>
                  <a:gd name="T5" fmla="*/ 2147483647 h 62"/>
                  <a:gd name="T6" fmla="*/ 2147483647 w 37"/>
                  <a:gd name="T7" fmla="*/ 0 h 62"/>
                  <a:gd name="T8" fmla="*/ 2147483647 w 37"/>
                  <a:gd name="T9" fmla="*/ 0 h 62"/>
                  <a:gd name="T10" fmla="*/ 2147483647 w 37"/>
                  <a:gd name="T11" fmla="*/ 0 h 62"/>
                  <a:gd name="T12" fmla="*/ 2147483647 w 37"/>
                  <a:gd name="T13" fmla="*/ 2147483647 h 62"/>
                  <a:gd name="T14" fmla="*/ 2147483647 w 37"/>
                  <a:gd name="T15" fmla="*/ 2147483647 h 62"/>
                  <a:gd name="T16" fmla="*/ 2147483647 w 37"/>
                  <a:gd name="T17" fmla="*/ 2147483647 h 62"/>
                  <a:gd name="T18" fmla="*/ 0 w 37"/>
                  <a:gd name="T19" fmla="*/ 2147483647 h 62"/>
                  <a:gd name="T20" fmla="*/ 0 w 37"/>
                  <a:gd name="T21" fmla="*/ 2147483647 h 62"/>
                  <a:gd name="T22" fmla="*/ 2147483647 w 37"/>
                  <a:gd name="T23" fmla="*/ 2147483647 h 62"/>
                  <a:gd name="T24" fmla="*/ 2147483647 w 37"/>
                  <a:gd name="T25" fmla="*/ 2147483647 h 62"/>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37"/>
                  <a:gd name="T40" fmla="*/ 0 h 62"/>
                  <a:gd name="T41" fmla="*/ 37 w 37"/>
                  <a:gd name="T42" fmla="*/ 62 h 62"/>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37" h="62">
                    <a:moveTo>
                      <a:pt x="37" y="46"/>
                    </a:moveTo>
                    <a:lnTo>
                      <a:pt x="29" y="46"/>
                    </a:lnTo>
                    <a:lnTo>
                      <a:pt x="29" y="15"/>
                    </a:lnTo>
                    <a:lnTo>
                      <a:pt x="29" y="0"/>
                    </a:lnTo>
                    <a:lnTo>
                      <a:pt x="8" y="0"/>
                    </a:lnTo>
                    <a:lnTo>
                      <a:pt x="2" y="0"/>
                    </a:lnTo>
                    <a:lnTo>
                      <a:pt x="2" y="15"/>
                    </a:lnTo>
                    <a:lnTo>
                      <a:pt x="8" y="15"/>
                    </a:lnTo>
                    <a:lnTo>
                      <a:pt x="8" y="46"/>
                    </a:lnTo>
                    <a:lnTo>
                      <a:pt x="0" y="46"/>
                    </a:lnTo>
                    <a:lnTo>
                      <a:pt x="0" y="62"/>
                    </a:lnTo>
                    <a:lnTo>
                      <a:pt x="37" y="62"/>
                    </a:lnTo>
                    <a:lnTo>
                      <a:pt x="37" y="46"/>
                    </a:ln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sz="3600"/>
              </a:p>
            </p:txBody>
          </p:sp>
          <p:sp>
            <p:nvSpPr>
              <p:cNvPr id="18" name="Oval 730">
                <a:extLst>
                  <a:ext uri="{FF2B5EF4-FFF2-40B4-BE49-F238E27FC236}">
                    <a16:creationId xmlns:a16="http://schemas.microsoft.com/office/drawing/2014/main" id="{F6DCEB2C-A124-F341-AAF7-6C73D2800547}"/>
                  </a:ext>
                </a:extLst>
              </p:cNvPr>
              <p:cNvSpPr>
                <a:spLocks noChangeArrowheads="1"/>
              </p:cNvSpPr>
              <p:nvPr/>
            </p:nvSpPr>
            <p:spPr bwMode="auto">
              <a:xfrm>
                <a:off x="5961030" y="828647"/>
                <a:ext cx="53975" cy="52387"/>
              </a:xfrm>
              <a:prstGeom prst="ellipse">
                <a:avLst/>
              </a:prstGeom>
              <a:grpFill/>
              <a:ln>
                <a:noFill/>
              </a:ln>
              <a:extLst>
                <a:ext uri="{91240B29-F687-4f45-9708-019B960494DF}">
                  <a14:hiddenLine xmlns:a14="http://schemas.microsoft.com/office/drawing/2010/main" xmlns=""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cs typeface="Arial" panose="020B0604020202020204" pitchFamily="34" charset="0"/>
                  </a:defRPr>
                </a:lvl1pPr>
                <a:lvl2pPr marL="742950" indent="-285750" eaLnBrk="0" hangingPunct="0">
                  <a:defRPr>
                    <a:solidFill>
                      <a:schemeClr val="tx1"/>
                    </a:solidFill>
                    <a:latin typeface="Arial" panose="020B0604020202020204" pitchFamily="34" charset="0"/>
                    <a:cs typeface="Arial" panose="020B0604020202020204" pitchFamily="34" charset="0"/>
                  </a:defRPr>
                </a:lvl2pPr>
                <a:lvl3pPr marL="1143000" indent="-228600" eaLnBrk="0" hangingPunct="0">
                  <a:defRPr>
                    <a:solidFill>
                      <a:schemeClr val="tx1"/>
                    </a:solidFill>
                    <a:latin typeface="Arial" panose="020B0604020202020204" pitchFamily="34" charset="0"/>
                    <a:cs typeface="Arial" panose="020B0604020202020204" pitchFamily="34" charset="0"/>
                  </a:defRPr>
                </a:lvl3pPr>
                <a:lvl4pPr marL="1600200" indent="-228600" eaLnBrk="0" hangingPunct="0">
                  <a:defRPr>
                    <a:solidFill>
                      <a:schemeClr val="tx1"/>
                    </a:solidFill>
                    <a:latin typeface="Arial" panose="020B0604020202020204" pitchFamily="34" charset="0"/>
                    <a:cs typeface="Arial" panose="020B0604020202020204" pitchFamily="34" charset="0"/>
                  </a:defRPr>
                </a:lvl4pPr>
                <a:lvl5pPr marL="2057400" indent="-228600" eaLnBrk="0" hangingPunct="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n-US" altLang="en-US" sz="3600">
                  <a:latin typeface="Calibri" panose="020F0502020204030204" pitchFamily="34" charset="0"/>
                </a:endParaRPr>
              </a:p>
            </p:txBody>
          </p:sp>
        </p:grpSp>
        <p:sp>
          <p:nvSpPr>
            <p:cNvPr id="14" name="CaixaDeTexto 14">
              <a:extLst>
                <a:ext uri="{FF2B5EF4-FFF2-40B4-BE49-F238E27FC236}">
                  <a16:creationId xmlns:a16="http://schemas.microsoft.com/office/drawing/2014/main" id="{FC12E650-DF2B-0E46-90C5-CAE773D28213}"/>
                </a:ext>
              </a:extLst>
            </p:cNvPr>
            <p:cNvSpPr txBox="1">
              <a:spLocks noChangeArrowheads="1"/>
            </p:cNvSpPr>
            <p:nvPr/>
          </p:nvSpPr>
          <p:spPr bwMode="auto">
            <a:xfrm>
              <a:off x="540688" y="169198"/>
              <a:ext cx="1669111" cy="466281"/>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38100">
                  <a:solidFill>
                    <a:srgbClr val="000000"/>
                  </a:solidFill>
                  <a:miter lim="800000"/>
                  <a:headEnd/>
                  <a:tailEnd/>
                </a14:hiddenLine>
              </a:ext>
            </a:extLst>
          </p:spPr>
          <p:txBody>
            <a:bodyPr wrap="square" anchor="ctr" anchorCtr="0">
              <a:spAutoFit/>
            </a:bodyPr>
            <a:lstStyle>
              <a:lvl1pPr eaLnBrk="0" hangingPunct="0">
                <a:defRPr>
                  <a:solidFill>
                    <a:schemeClr val="tx1"/>
                  </a:solidFill>
                  <a:latin typeface="Arial" panose="020B0604020202020204" pitchFamily="34" charset="0"/>
                  <a:cs typeface="Arial" panose="020B0604020202020204" pitchFamily="34" charset="0"/>
                </a:defRPr>
              </a:lvl1pPr>
              <a:lvl2pPr marL="742950" indent="-285750" eaLnBrk="0" hangingPunct="0">
                <a:defRPr>
                  <a:solidFill>
                    <a:schemeClr val="tx1"/>
                  </a:solidFill>
                  <a:latin typeface="Arial" panose="020B0604020202020204" pitchFamily="34" charset="0"/>
                  <a:cs typeface="Arial" panose="020B0604020202020204" pitchFamily="34" charset="0"/>
                </a:defRPr>
              </a:lvl2pPr>
              <a:lvl3pPr marL="1143000" indent="-228600" eaLnBrk="0" hangingPunct="0">
                <a:defRPr>
                  <a:solidFill>
                    <a:schemeClr val="tx1"/>
                  </a:solidFill>
                  <a:latin typeface="Arial" panose="020B0604020202020204" pitchFamily="34" charset="0"/>
                  <a:cs typeface="Arial" panose="020B0604020202020204" pitchFamily="34" charset="0"/>
                </a:defRPr>
              </a:lvl3pPr>
              <a:lvl4pPr marL="1600200" indent="-228600" eaLnBrk="0" hangingPunct="0">
                <a:defRPr>
                  <a:solidFill>
                    <a:schemeClr val="tx1"/>
                  </a:solidFill>
                  <a:latin typeface="Arial" panose="020B0604020202020204" pitchFamily="34" charset="0"/>
                  <a:cs typeface="Arial" panose="020B0604020202020204" pitchFamily="34" charset="0"/>
                </a:defRPr>
              </a:lvl4pPr>
              <a:lvl5pPr marL="2057400" indent="-228600" eaLnBrk="0" hangingPunct="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algn="r" eaLnBrk="1" hangingPunct="1"/>
              <a:r>
                <a:rPr lang="en-US" altLang="en-US" sz="900" dirty="0">
                  <a:solidFill>
                    <a:srgbClr val="80807F"/>
                  </a:solidFill>
                </a:rPr>
                <a:t>Use one of these slides at the beginning of your presentation</a:t>
              </a:r>
            </a:p>
          </p:txBody>
        </p:sp>
      </p:grpSp>
      <p:sp>
        <p:nvSpPr>
          <p:cNvPr id="25" name="Linha">
            <a:extLst>
              <a:ext uri="{FF2B5EF4-FFF2-40B4-BE49-F238E27FC236}">
                <a16:creationId xmlns:a16="http://schemas.microsoft.com/office/drawing/2014/main" id="{C642EACC-4D9B-0666-459E-C987688F47E2}"/>
              </a:ext>
            </a:extLst>
          </p:cNvPr>
          <p:cNvSpPr/>
          <p:nvPr/>
        </p:nvSpPr>
        <p:spPr>
          <a:xfrm flipV="1">
            <a:off x="2502818" y="1758092"/>
            <a:ext cx="585866" cy="1693204"/>
          </a:xfrm>
          <a:prstGeom prst="line">
            <a:avLst/>
          </a:prstGeom>
          <a:ln w="12700">
            <a:solidFill>
              <a:srgbClr val="CCD5D9"/>
            </a:solidFill>
            <a:miter lim="400000"/>
          </a:ln>
        </p:spPr>
        <p:txBody>
          <a:bodyPr lIns="19050" tIns="19050" rIns="19050" bIns="19050" anchor="ctr"/>
          <a:lstStyle/>
          <a:p>
            <a:endParaRPr sz="675"/>
          </a:p>
        </p:txBody>
      </p:sp>
      <p:sp>
        <p:nvSpPr>
          <p:cNvPr id="12" name="maps graphic">
            <a:extLst>
              <a:ext uri="{FF2B5EF4-FFF2-40B4-BE49-F238E27FC236}">
                <a16:creationId xmlns:a16="http://schemas.microsoft.com/office/drawing/2014/main" id="{FEDCDDE5-30B5-4A43-9BF8-322374540809}"/>
              </a:ext>
            </a:extLst>
          </p:cNvPr>
          <p:cNvSpPr txBox="1"/>
          <p:nvPr/>
        </p:nvSpPr>
        <p:spPr>
          <a:xfrm>
            <a:off x="3251557" y="2014103"/>
            <a:ext cx="4157185" cy="298864"/>
          </a:xfrm>
          <a:prstGeom prst="rect">
            <a:avLst/>
          </a:prstGeom>
          <a:ln w="12700">
            <a:miter lim="400000"/>
          </a:ln>
          <a:extLst>
            <a:ext uri="{C572A759-6A51-4108-AA02-DFA0A04FC94B}">
              <ma14:wrappingTextBoxFlag xmlns:m="http://schemas.openxmlformats.org/officeDocument/2006/math" xmlns:a14="http://schemas.microsoft.com/office/drawing/2010/main" xmlns:ma14="http://schemas.microsoft.com/office/mac/drawingml/2011/main" xmlns="" val="1"/>
            </a:ext>
          </a:extLst>
        </p:spPr>
        <p:txBody>
          <a:bodyPr wrap="square" lIns="19050" tIns="19050" rIns="19050" bIns="19050">
            <a:spAutoFit/>
          </a:bodyPr>
          <a:lstStyle/>
          <a:p>
            <a:pPr>
              <a:defRPr sz="5000" b="1" cap="all">
                <a:latin typeface="Arial Narrow"/>
                <a:ea typeface="Arial Narrow"/>
                <a:cs typeface="Arial Narrow"/>
                <a:sym typeface="Arial Narrow"/>
              </a:defRPr>
            </a:pPr>
            <a:r>
              <a:rPr lang="pt-PT" sz="1880" b="1" cap="all" dirty="0">
                <a:sym typeface="Arial Narrow"/>
              </a:rPr>
              <a:t>Disclaimer</a:t>
            </a:r>
          </a:p>
        </p:txBody>
      </p:sp>
      <p:pic>
        <p:nvPicPr>
          <p:cNvPr id="2" name="Picture 2">
            <a:extLst>
              <a:ext uri="{FF2B5EF4-FFF2-40B4-BE49-F238E27FC236}">
                <a16:creationId xmlns:a16="http://schemas.microsoft.com/office/drawing/2014/main" id="{6B9C5169-4A10-6553-76B8-844F8E1A7173}"/>
              </a:ext>
            </a:extLst>
          </p:cNvPr>
          <p:cNvPicPr>
            <a:picLocks noChangeAspect="1"/>
          </p:cNvPicPr>
          <p:nvPr/>
        </p:nvPicPr>
        <p:blipFill>
          <a:blip r:embed="rId2"/>
          <a:stretch>
            <a:fillRect/>
          </a:stretch>
        </p:blipFill>
        <p:spPr>
          <a:xfrm>
            <a:off x="1339326" y="2033194"/>
            <a:ext cx="1143000" cy="1143000"/>
          </a:xfrm>
          <a:prstGeom prst="rect">
            <a:avLst/>
          </a:prstGeom>
        </p:spPr>
      </p:pic>
      <p:grpSp>
        <p:nvGrpSpPr>
          <p:cNvPr id="3" name="Agrupar 2">
            <a:extLst>
              <a:ext uri="{FF2B5EF4-FFF2-40B4-BE49-F238E27FC236}">
                <a16:creationId xmlns:a16="http://schemas.microsoft.com/office/drawing/2014/main" id="{9679F6CD-7A6D-FC8A-4DE9-73234E8904EF}"/>
              </a:ext>
            </a:extLst>
          </p:cNvPr>
          <p:cNvGrpSpPr/>
          <p:nvPr/>
        </p:nvGrpSpPr>
        <p:grpSpPr>
          <a:xfrm>
            <a:off x="8870294" y="167554"/>
            <a:ext cx="258136" cy="4683954"/>
            <a:chOff x="23654022" y="446811"/>
            <a:chExt cx="688359" cy="12490546"/>
          </a:xfrm>
        </p:grpSpPr>
        <p:grpSp>
          <p:nvGrpSpPr>
            <p:cNvPr id="4" name="Grupo">
              <a:extLst>
                <a:ext uri="{FF2B5EF4-FFF2-40B4-BE49-F238E27FC236}">
                  <a16:creationId xmlns:a16="http://schemas.microsoft.com/office/drawing/2014/main" id="{E79772B8-DE15-08F6-FC60-A7759D38A95C}"/>
                </a:ext>
              </a:extLst>
            </p:cNvPr>
            <p:cNvGrpSpPr/>
            <p:nvPr/>
          </p:nvGrpSpPr>
          <p:grpSpPr>
            <a:xfrm rot="16200000">
              <a:off x="18519882" y="7114857"/>
              <a:ext cx="11349650" cy="295349"/>
              <a:chOff x="-1276219" y="-698"/>
              <a:chExt cx="11349649" cy="295348"/>
            </a:xfrm>
          </p:grpSpPr>
          <p:sp>
            <p:nvSpPr>
              <p:cNvPr id="6" name="This information belongs to Embraer and cannot be used or reproduced without written permission from the Company.">
                <a:extLst>
                  <a:ext uri="{FF2B5EF4-FFF2-40B4-BE49-F238E27FC236}">
                    <a16:creationId xmlns:a16="http://schemas.microsoft.com/office/drawing/2014/main" id="{00BB2DA9-43E4-27D4-CC89-CF74828B1CBC}"/>
                  </a:ext>
                </a:extLst>
              </p:cNvPr>
              <p:cNvSpPr txBox="1"/>
              <p:nvPr/>
            </p:nvSpPr>
            <p:spPr>
              <a:xfrm>
                <a:off x="1071885" y="6522"/>
                <a:ext cx="9001545" cy="282814"/>
              </a:xfrm>
              <a:prstGeom prst="rect">
                <a:avLst/>
              </a:prstGeom>
              <a:noFill/>
              <a:ln w="12700" cap="flat">
                <a:noFill/>
                <a:miter lim="400000"/>
              </a:ln>
              <a:effectLst/>
              <a:extLst>
                <a:ext uri="{C572A759-6A51-4108-AA02-DFA0A04FC94B}">
                  <ma14:wrappingTextBoxFlag xmlns="" xmlns:ma14="http://schemas.microsoft.com/office/mac/drawingml/2011/main" val="1"/>
                </a:ext>
              </a:extLst>
            </p:spPr>
            <p:txBody>
              <a:bodyPr wrap="square" lIns="19050" tIns="19050" rIns="19050" bIns="19050" numCol="1" anchor="ctr">
                <a:spAutoFit/>
              </a:bodyPr>
              <a:lstStyle>
                <a:lvl1pPr>
                  <a:defRPr sz="1300">
                    <a:solidFill>
                      <a:srgbClr val="6E6D6D"/>
                    </a:solidFill>
                    <a:latin typeface="Arial"/>
                    <a:ea typeface="Arial"/>
                    <a:cs typeface="Arial"/>
                    <a:sym typeface="Arial"/>
                  </a:defRPr>
                </a:lvl1pPr>
              </a:lstStyle>
              <a:p>
                <a:r>
                  <a:rPr lang="en-US" sz="488" dirty="0"/>
                  <a:t>This information belongs to Embraer and cannot be used or reproduced without written permission from the Company.</a:t>
                </a:r>
              </a:p>
            </p:txBody>
          </p:sp>
          <p:sp>
            <p:nvSpPr>
              <p:cNvPr id="7" name="Linha">
                <a:extLst>
                  <a:ext uri="{FF2B5EF4-FFF2-40B4-BE49-F238E27FC236}">
                    <a16:creationId xmlns:a16="http://schemas.microsoft.com/office/drawing/2014/main" id="{3F32474A-92C6-BB79-BB34-80DE6FC6A0DE}"/>
                  </a:ext>
                </a:extLst>
              </p:cNvPr>
              <p:cNvSpPr/>
              <p:nvPr/>
            </p:nvSpPr>
            <p:spPr>
              <a:xfrm flipV="1">
                <a:off x="898999" y="21128"/>
                <a:ext cx="83625" cy="273522"/>
              </a:xfrm>
              <a:prstGeom prst="line">
                <a:avLst/>
              </a:prstGeom>
              <a:noFill/>
              <a:ln w="9525" cap="flat">
                <a:solidFill>
                  <a:srgbClr val="100690"/>
                </a:solidFill>
                <a:prstDash val="solid"/>
                <a:miter lim="400000"/>
              </a:ln>
              <a:effectLst/>
            </p:spPr>
            <p:txBody>
              <a:bodyPr wrap="square" lIns="19050" tIns="19050" rIns="19050" bIns="19050" numCol="1" anchor="ctr">
                <a:noAutofit/>
              </a:bodyPr>
              <a:lstStyle/>
              <a:p>
                <a:endParaRPr sz="675"/>
              </a:p>
            </p:txBody>
          </p:sp>
          <p:sp>
            <p:nvSpPr>
              <p:cNvPr id="8" name="This information belongs to Embraer and cannot be used or reproduced without written permission from the Company.">
                <a:extLst>
                  <a:ext uri="{FF2B5EF4-FFF2-40B4-BE49-F238E27FC236}">
                    <a16:creationId xmlns:a16="http://schemas.microsoft.com/office/drawing/2014/main" id="{1A269250-7C7A-7B2F-1B0E-3F948E4F018F}"/>
                  </a:ext>
                </a:extLst>
              </p:cNvPr>
              <p:cNvSpPr txBox="1"/>
              <p:nvPr/>
            </p:nvSpPr>
            <p:spPr>
              <a:xfrm>
                <a:off x="-1276219" y="-698"/>
                <a:ext cx="2621118" cy="282811"/>
              </a:xfrm>
              <a:prstGeom prst="rect">
                <a:avLst/>
              </a:prstGeom>
              <a:noFill/>
              <a:ln w="12700" cap="flat">
                <a:noFill/>
                <a:miter lim="400000"/>
              </a:ln>
              <a:effectLst/>
              <a:extLst>
                <a:ext uri="{C572A759-6A51-4108-AA02-DFA0A04FC94B}">
                  <ma14:wrappingTextBoxFlag xmlns="" xmlns:ma14="http://schemas.microsoft.com/office/mac/drawingml/2011/main" val="1"/>
                </a:ext>
              </a:extLst>
            </p:spPr>
            <p:txBody>
              <a:bodyPr wrap="square" lIns="19050" tIns="19050" rIns="19050" bIns="19050" numCol="1" anchor="ctr">
                <a:spAutoFit/>
              </a:bodyPr>
              <a:lstStyle>
                <a:lvl1pPr>
                  <a:defRPr sz="1300">
                    <a:solidFill>
                      <a:srgbClr val="6E6D6D"/>
                    </a:solidFill>
                    <a:latin typeface="Arial"/>
                    <a:ea typeface="Arial"/>
                    <a:cs typeface="Arial"/>
                    <a:sym typeface="Arial"/>
                  </a:defRPr>
                </a:lvl1pPr>
              </a:lstStyle>
              <a:p>
                <a:r>
                  <a:rPr lang="en-US" sz="488" dirty="0"/>
                  <a:t>SECRET INFORMATION</a:t>
                </a:r>
              </a:p>
            </p:txBody>
          </p:sp>
        </p:grpSp>
        <p:sp>
          <p:nvSpPr>
            <p:cNvPr id="5" name="Forma Livre: Forma 61">
              <a:extLst>
                <a:ext uri="{FF2B5EF4-FFF2-40B4-BE49-F238E27FC236}">
                  <a16:creationId xmlns:a16="http://schemas.microsoft.com/office/drawing/2014/main" id="{8540D725-2189-8EA0-2AC7-A37160F7036D}"/>
                </a:ext>
              </a:extLst>
            </p:cNvPr>
            <p:cNvSpPr/>
            <p:nvPr/>
          </p:nvSpPr>
          <p:spPr>
            <a:xfrm flipH="1">
              <a:off x="23654022" y="446811"/>
              <a:ext cx="359396" cy="359346"/>
            </a:xfrm>
            <a:custGeom>
              <a:avLst/>
              <a:gdLst/>
              <a:ahLst/>
              <a:cxnLst>
                <a:cxn ang="0">
                  <a:pos x="wd2" y="hd2"/>
                </a:cxn>
                <a:cxn ang="5400000">
                  <a:pos x="wd2" y="hd2"/>
                </a:cxn>
                <a:cxn ang="10800000">
                  <a:pos x="wd2" y="hd2"/>
                </a:cxn>
                <a:cxn ang="16200000">
                  <a:pos x="wd2" y="hd2"/>
                </a:cxn>
              </a:cxnLst>
              <a:rect l="0" t="0" r="r" b="b"/>
              <a:pathLst>
                <a:path w="21600" h="21600" extrusionOk="0">
                  <a:moveTo>
                    <a:pt x="17278" y="0"/>
                  </a:moveTo>
                  <a:lnTo>
                    <a:pt x="4322" y="9935"/>
                  </a:lnTo>
                  <a:lnTo>
                    <a:pt x="1728" y="9935"/>
                  </a:lnTo>
                  <a:lnTo>
                    <a:pt x="0" y="11665"/>
                  </a:lnTo>
                  <a:lnTo>
                    <a:pt x="4322" y="11665"/>
                  </a:lnTo>
                  <a:lnTo>
                    <a:pt x="17278" y="21600"/>
                  </a:lnTo>
                  <a:lnTo>
                    <a:pt x="21600" y="21600"/>
                  </a:lnTo>
                  <a:lnTo>
                    <a:pt x="12961" y="11665"/>
                  </a:lnTo>
                  <a:lnTo>
                    <a:pt x="21559" y="11665"/>
                  </a:lnTo>
                  <a:lnTo>
                    <a:pt x="21559" y="9935"/>
                  </a:lnTo>
                  <a:lnTo>
                    <a:pt x="12961" y="9935"/>
                  </a:lnTo>
                  <a:lnTo>
                    <a:pt x="21600" y="0"/>
                  </a:lnTo>
                  <a:close/>
                </a:path>
              </a:pathLst>
            </a:custGeom>
            <a:solidFill>
              <a:srgbClr val="100690"/>
            </a:solidFill>
            <a:ln w="12700" cap="flat">
              <a:noFill/>
              <a:miter lim="400000"/>
            </a:ln>
            <a:effectLst/>
          </p:spPr>
          <p:txBody>
            <a:bodyPr wrap="square" lIns="17145" tIns="17145" rIns="17145" bIns="17145" numCol="1" anchor="ctr">
              <a:noAutofit/>
            </a:bodyPr>
            <a:lstStyle/>
            <a:p>
              <a:pPr>
                <a:defRPr>
                  <a:solidFill>
                    <a:srgbClr val="100690"/>
                  </a:solidFill>
                  <a:latin typeface="GT America Condensed Regular"/>
                  <a:ea typeface="GT America Condensed Regular"/>
                  <a:cs typeface="GT America Condensed Regular"/>
                  <a:sym typeface="GT America Condensed Regular"/>
                </a:defRPr>
              </a:pPr>
              <a:endParaRPr sz="675"/>
            </a:p>
          </p:txBody>
        </p:sp>
      </p:grpSp>
    </p:spTree>
    <p:extLst>
      <p:ext uri="{BB962C8B-B14F-4D97-AF65-F5344CB8AC3E}">
        <p14:creationId xmlns:p14="http://schemas.microsoft.com/office/powerpoint/2010/main" val="3445168267"/>
      </p:ext>
    </p:extLst>
  </p:cSld>
  <p:clrMapOvr>
    <a:masterClrMapping/>
  </p:clrMapOvr>
</p:sld>
</file>

<file path=ppt/slides/slide1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9" name="Lorem ipsum dolor sit amet, consectetur adipiscing elit, sed do eiusmod tempor incididunt ut labore et dolore magna aliqua. Ut enim ad minim veniam, quis nostrud exercitation ullamco laboris nisi ut aliquip ex ea commodo consequat. Duis aute irure dolor ">
            <a:extLst>
              <a:ext uri="{FF2B5EF4-FFF2-40B4-BE49-F238E27FC236}">
                <a16:creationId xmlns:a16="http://schemas.microsoft.com/office/drawing/2014/main" id="{A4184801-5A66-CF4A-8B12-D010F0BD2936}"/>
              </a:ext>
            </a:extLst>
          </p:cNvPr>
          <p:cNvSpPr txBox="1"/>
          <p:nvPr/>
        </p:nvSpPr>
        <p:spPr>
          <a:xfrm>
            <a:off x="3251556" y="2435141"/>
            <a:ext cx="5328622" cy="944810"/>
          </a:xfrm>
          <a:prstGeom prst="rect">
            <a:avLst/>
          </a:prstGeom>
          <a:ln w="12700">
            <a:miter lim="400000"/>
          </a:ln>
          <a:extLst>
            <a:ext uri="{C572A759-6A51-4108-AA02-DFA0A04FC94B}">
              <ma14:wrappingTextBoxFlag xmlns:m="http://schemas.openxmlformats.org/officeDocument/2006/math" xmlns:a14="http://schemas.microsoft.com/office/drawing/2010/main" xmlns:ma14="http://schemas.microsoft.com/office/mac/drawingml/2011/main" xmlns="" val="1"/>
            </a:ext>
          </a:extLst>
        </p:spPr>
        <p:txBody>
          <a:bodyPr wrap="square" lIns="19050" tIns="19050" rIns="19050" bIns="19050">
            <a:spAutoFit/>
          </a:bodyPr>
          <a:lstStyle>
            <a:lvl1pPr>
              <a:lnSpc>
                <a:spcPct val="120000"/>
              </a:lnSpc>
              <a:defRPr sz="2500">
                <a:solidFill>
                  <a:srgbClr val="808080"/>
                </a:solidFill>
                <a:latin typeface="Arial"/>
                <a:ea typeface="Arial"/>
                <a:cs typeface="Arial"/>
                <a:sym typeface="Arial"/>
              </a:defRPr>
            </a:lvl1pPr>
          </a:lstStyle>
          <a:p>
            <a:r>
              <a:rPr lang="pt-BR" sz="1000" b="1" dirty="0">
                <a:solidFill>
                  <a:srgbClr val="F48232"/>
                </a:solidFill>
              </a:rPr>
              <a:t>CONFIDENTIAL INFORMATION: </a:t>
            </a:r>
            <a:r>
              <a:rPr lang="en-US" sz="1000" dirty="0">
                <a:solidFill>
                  <a:schemeClr val="bg1">
                    <a:lumMod val="50000"/>
                  </a:schemeClr>
                </a:solidFill>
                <a:latin typeface="Arial" panose="020B0604020202020204" pitchFamily="34" charset="0"/>
                <a:cs typeface="Arial" panose="020B0604020202020204" pitchFamily="34" charset="0"/>
              </a:rPr>
              <a:t>This presentation contains sensitive information, </a:t>
            </a:r>
            <a:br>
              <a:rPr lang="en-US" sz="1000" dirty="0">
                <a:solidFill>
                  <a:schemeClr val="bg1">
                    <a:lumMod val="50000"/>
                  </a:schemeClr>
                </a:solidFill>
                <a:latin typeface="Arial" panose="020B0604020202020204" pitchFamily="34" charset="0"/>
                <a:cs typeface="Arial" panose="020B0604020202020204" pitchFamily="34" charset="0"/>
              </a:rPr>
            </a:br>
            <a:r>
              <a:rPr lang="en-US" sz="1000" dirty="0">
                <a:solidFill>
                  <a:schemeClr val="bg1">
                    <a:lumMod val="50000"/>
                  </a:schemeClr>
                </a:solidFill>
                <a:latin typeface="Arial" panose="020B0604020202020204" pitchFamily="34" charset="0"/>
                <a:cs typeface="Arial" panose="020B0604020202020204" pitchFamily="34" charset="0"/>
              </a:rPr>
              <a:t>so it must be limited to the employees directly involved (Embraer, third parties, partners, customers, etc.) and must not be disclosed in its partial or total form in any format to unauthorized persons. Screenshots or photos of this material are not allowed. If needed, a copy of this content must be requested to the responsible person in Embraer.</a:t>
            </a:r>
            <a:endParaRPr lang="pt-BR" sz="1000" dirty="0"/>
          </a:p>
        </p:txBody>
      </p:sp>
      <p:grpSp>
        <p:nvGrpSpPr>
          <p:cNvPr id="9" name="Group 8">
            <a:extLst>
              <a:ext uri="{FF2B5EF4-FFF2-40B4-BE49-F238E27FC236}">
                <a16:creationId xmlns:a16="http://schemas.microsoft.com/office/drawing/2014/main" id="{1B28043F-1532-7E47-988E-98EDA7735467}"/>
              </a:ext>
            </a:extLst>
          </p:cNvPr>
          <p:cNvGrpSpPr/>
          <p:nvPr/>
        </p:nvGrpSpPr>
        <p:grpSpPr>
          <a:xfrm>
            <a:off x="95415" y="169198"/>
            <a:ext cx="2042821" cy="466281"/>
            <a:chOff x="540688" y="169198"/>
            <a:chExt cx="2042821" cy="466281"/>
          </a:xfrm>
        </p:grpSpPr>
        <p:grpSp>
          <p:nvGrpSpPr>
            <p:cNvPr id="11" name="Grupo 19">
              <a:extLst>
                <a:ext uri="{FF2B5EF4-FFF2-40B4-BE49-F238E27FC236}">
                  <a16:creationId xmlns:a16="http://schemas.microsoft.com/office/drawing/2014/main" id="{8E7CAE73-057E-794B-A242-0F7A13069FD1}"/>
                </a:ext>
              </a:extLst>
            </p:cNvPr>
            <p:cNvGrpSpPr>
              <a:grpSpLocks/>
            </p:cNvGrpSpPr>
            <p:nvPr/>
          </p:nvGrpSpPr>
          <p:grpSpPr bwMode="auto">
            <a:xfrm>
              <a:off x="2183459" y="202909"/>
              <a:ext cx="400050" cy="398860"/>
              <a:chOff x="5719730" y="660372"/>
              <a:chExt cx="533400" cy="531812"/>
            </a:xfrm>
            <a:solidFill>
              <a:srgbClr val="FF0000"/>
            </a:solidFill>
          </p:grpSpPr>
          <p:sp>
            <p:nvSpPr>
              <p:cNvPr id="13" name="Freeform 728">
                <a:extLst>
                  <a:ext uri="{FF2B5EF4-FFF2-40B4-BE49-F238E27FC236}">
                    <a16:creationId xmlns:a16="http://schemas.microsoft.com/office/drawing/2014/main" id="{07188DA8-945F-6140-8544-AF5C067051F7}"/>
                  </a:ext>
                </a:extLst>
              </p:cNvPr>
              <p:cNvSpPr>
                <a:spLocks noEditPoints="1"/>
              </p:cNvSpPr>
              <p:nvPr/>
            </p:nvSpPr>
            <p:spPr bwMode="auto">
              <a:xfrm>
                <a:off x="5719730" y="660372"/>
                <a:ext cx="533400" cy="531812"/>
              </a:xfrm>
              <a:custGeom>
                <a:avLst/>
                <a:gdLst>
                  <a:gd name="T0" fmla="*/ 2147483647 w 158"/>
                  <a:gd name="T1" fmla="*/ 2147483647 h 157"/>
                  <a:gd name="T2" fmla="*/ 2147483647 w 158"/>
                  <a:gd name="T3" fmla="*/ 2147483647 h 157"/>
                  <a:gd name="T4" fmla="*/ 2147483647 w 158"/>
                  <a:gd name="T5" fmla="*/ 0 h 157"/>
                  <a:gd name="T6" fmla="*/ 0 w 158"/>
                  <a:gd name="T7" fmla="*/ 2147483647 h 157"/>
                  <a:gd name="T8" fmla="*/ 2147483647 w 158"/>
                  <a:gd name="T9" fmla="*/ 2147483647 h 157"/>
                  <a:gd name="T10" fmla="*/ 2147483647 w 158"/>
                  <a:gd name="T11" fmla="*/ 2147483647 h 157"/>
                  <a:gd name="T12" fmla="*/ 2147483647 w 158"/>
                  <a:gd name="T13" fmla="*/ 2147483647 h 157"/>
                  <a:gd name="T14" fmla="*/ 2147483647 w 158"/>
                  <a:gd name="T15" fmla="*/ 2147483647 h 157"/>
                  <a:gd name="T16" fmla="*/ 2147483647 w 158"/>
                  <a:gd name="T17" fmla="*/ 2147483647 h 157"/>
                  <a:gd name="T18" fmla="*/ 2147483647 w 158"/>
                  <a:gd name="T19" fmla="*/ 2147483647 h 157"/>
                  <a:gd name="T20" fmla="*/ 2147483647 w 158"/>
                  <a:gd name="T21" fmla="*/ 2147483647 h 157"/>
                  <a:gd name="T22" fmla="*/ 2147483647 w 158"/>
                  <a:gd name="T23" fmla="*/ 2147483647 h 157"/>
                  <a:gd name="T24" fmla="*/ 2147483647 w 158"/>
                  <a:gd name="T25" fmla="*/ 2147483647 h 157"/>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58"/>
                  <a:gd name="T40" fmla="*/ 0 h 157"/>
                  <a:gd name="T41" fmla="*/ 158 w 158"/>
                  <a:gd name="T42" fmla="*/ 157 h 157"/>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58" h="157">
                    <a:moveTo>
                      <a:pt x="79" y="157"/>
                    </a:moveTo>
                    <a:cubicBezTo>
                      <a:pt x="122" y="157"/>
                      <a:pt x="158" y="122"/>
                      <a:pt x="158" y="78"/>
                    </a:cubicBezTo>
                    <a:cubicBezTo>
                      <a:pt x="158" y="35"/>
                      <a:pt x="122" y="0"/>
                      <a:pt x="79" y="0"/>
                    </a:cubicBezTo>
                    <a:cubicBezTo>
                      <a:pt x="35" y="0"/>
                      <a:pt x="0" y="35"/>
                      <a:pt x="0" y="78"/>
                    </a:cubicBezTo>
                    <a:cubicBezTo>
                      <a:pt x="0" y="122"/>
                      <a:pt x="35" y="157"/>
                      <a:pt x="79" y="157"/>
                    </a:cubicBezTo>
                    <a:close/>
                    <a:moveTo>
                      <a:pt x="79" y="29"/>
                    </a:moveTo>
                    <a:cubicBezTo>
                      <a:pt x="106" y="29"/>
                      <a:pt x="128" y="51"/>
                      <a:pt x="128" y="78"/>
                    </a:cubicBezTo>
                    <a:cubicBezTo>
                      <a:pt x="128" y="106"/>
                      <a:pt x="106" y="128"/>
                      <a:pt x="79" y="128"/>
                    </a:cubicBezTo>
                    <a:cubicBezTo>
                      <a:pt x="68" y="128"/>
                      <a:pt x="59" y="125"/>
                      <a:pt x="51" y="119"/>
                    </a:cubicBezTo>
                    <a:cubicBezTo>
                      <a:pt x="33" y="125"/>
                      <a:pt x="33" y="125"/>
                      <a:pt x="33" y="125"/>
                    </a:cubicBezTo>
                    <a:cubicBezTo>
                      <a:pt x="38" y="106"/>
                      <a:pt x="38" y="106"/>
                      <a:pt x="38" y="106"/>
                    </a:cubicBezTo>
                    <a:cubicBezTo>
                      <a:pt x="32" y="98"/>
                      <a:pt x="29" y="89"/>
                      <a:pt x="29" y="78"/>
                    </a:cubicBezTo>
                    <a:cubicBezTo>
                      <a:pt x="29" y="51"/>
                      <a:pt x="51" y="29"/>
                      <a:pt x="79" y="29"/>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sz="3600"/>
              </a:p>
            </p:txBody>
          </p:sp>
          <p:sp>
            <p:nvSpPr>
              <p:cNvPr id="14" name="Freeform 729">
                <a:extLst>
                  <a:ext uri="{FF2B5EF4-FFF2-40B4-BE49-F238E27FC236}">
                    <a16:creationId xmlns:a16="http://schemas.microsoft.com/office/drawing/2014/main" id="{E4F1640C-52E7-0A40-A282-CD35F79659EA}"/>
                  </a:ext>
                </a:extLst>
              </p:cNvPr>
              <p:cNvSpPr>
                <a:spLocks/>
              </p:cNvSpPr>
              <p:nvPr/>
            </p:nvSpPr>
            <p:spPr bwMode="auto">
              <a:xfrm>
                <a:off x="5949917" y="893734"/>
                <a:ext cx="76200" cy="130175"/>
              </a:xfrm>
              <a:custGeom>
                <a:avLst/>
                <a:gdLst>
                  <a:gd name="T0" fmla="*/ 2147483647 w 37"/>
                  <a:gd name="T1" fmla="*/ 2147483647 h 62"/>
                  <a:gd name="T2" fmla="*/ 2147483647 w 37"/>
                  <a:gd name="T3" fmla="*/ 2147483647 h 62"/>
                  <a:gd name="T4" fmla="*/ 2147483647 w 37"/>
                  <a:gd name="T5" fmla="*/ 2147483647 h 62"/>
                  <a:gd name="T6" fmla="*/ 2147483647 w 37"/>
                  <a:gd name="T7" fmla="*/ 0 h 62"/>
                  <a:gd name="T8" fmla="*/ 2147483647 w 37"/>
                  <a:gd name="T9" fmla="*/ 0 h 62"/>
                  <a:gd name="T10" fmla="*/ 2147483647 w 37"/>
                  <a:gd name="T11" fmla="*/ 0 h 62"/>
                  <a:gd name="T12" fmla="*/ 2147483647 w 37"/>
                  <a:gd name="T13" fmla="*/ 2147483647 h 62"/>
                  <a:gd name="T14" fmla="*/ 2147483647 w 37"/>
                  <a:gd name="T15" fmla="*/ 2147483647 h 62"/>
                  <a:gd name="T16" fmla="*/ 2147483647 w 37"/>
                  <a:gd name="T17" fmla="*/ 2147483647 h 62"/>
                  <a:gd name="T18" fmla="*/ 0 w 37"/>
                  <a:gd name="T19" fmla="*/ 2147483647 h 62"/>
                  <a:gd name="T20" fmla="*/ 0 w 37"/>
                  <a:gd name="T21" fmla="*/ 2147483647 h 62"/>
                  <a:gd name="T22" fmla="*/ 2147483647 w 37"/>
                  <a:gd name="T23" fmla="*/ 2147483647 h 62"/>
                  <a:gd name="T24" fmla="*/ 2147483647 w 37"/>
                  <a:gd name="T25" fmla="*/ 2147483647 h 62"/>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37"/>
                  <a:gd name="T40" fmla="*/ 0 h 62"/>
                  <a:gd name="T41" fmla="*/ 37 w 37"/>
                  <a:gd name="T42" fmla="*/ 62 h 62"/>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37" h="62">
                    <a:moveTo>
                      <a:pt x="37" y="46"/>
                    </a:moveTo>
                    <a:lnTo>
                      <a:pt x="29" y="46"/>
                    </a:lnTo>
                    <a:lnTo>
                      <a:pt x="29" y="15"/>
                    </a:lnTo>
                    <a:lnTo>
                      <a:pt x="29" y="0"/>
                    </a:lnTo>
                    <a:lnTo>
                      <a:pt x="8" y="0"/>
                    </a:lnTo>
                    <a:lnTo>
                      <a:pt x="2" y="0"/>
                    </a:lnTo>
                    <a:lnTo>
                      <a:pt x="2" y="15"/>
                    </a:lnTo>
                    <a:lnTo>
                      <a:pt x="8" y="15"/>
                    </a:lnTo>
                    <a:lnTo>
                      <a:pt x="8" y="46"/>
                    </a:lnTo>
                    <a:lnTo>
                      <a:pt x="0" y="46"/>
                    </a:lnTo>
                    <a:lnTo>
                      <a:pt x="0" y="62"/>
                    </a:lnTo>
                    <a:lnTo>
                      <a:pt x="37" y="62"/>
                    </a:lnTo>
                    <a:lnTo>
                      <a:pt x="37" y="46"/>
                    </a:ln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sz="3600"/>
              </a:p>
            </p:txBody>
          </p:sp>
          <p:sp>
            <p:nvSpPr>
              <p:cNvPr id="15" name="Oval 730">
                <a:extLst>
                  <a:ext uri="{FF2B5EF4-FFF2-40B4-BE49-F238E27FC236}">
                    <a16:creationId xmlns:a16="http://schemas.microsoft.com/office/drawing/2014/main" id="{2ABD54C6-FA47-2541-83A8-054E376B7188}"/>
                  </a:ext>
                </a:extLst>
              </p:cNvPr>
              <p:cNvSpPr>
                <a:spLocks noChangeArrowheads="1"/>
              </p:cNvSpPr>
              <p:nvPr/>
            </p:nvSpPr>
            <p:spPr bwMode="auto">
              <a:xfrm>
                <a:off x="5961030" y="828647"/>
                <a:ext cx="53975" cy="52387"/>
              </a:xfrm>
              <a:prstGeom prst="ellipse">
                <a:avLst/>
              </a:prstGeom>
              <a:grpFill/>
              <a:ln>
                <a:noFill/>
              </a:ln>
              <a:extLst>
                <a:ext uri="{91240B29-F687-4f45-9708-019B960494DF}">
                  <a14:hiddenLine xmlns:a14="http://schemas.microsoft.com/office/drawing/2010/main" xmlns=""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cs typeface="Arial" panose="020B0604020202020204" pitchFamily="34" charset="0"/>
                  </a:defRPr>
                </a:lvl1pPr>
                <a:lvl2pPr marL="742950" indent="-285750" eaLnBrk="0" hangingPunct="0">
                  <a:defRPr>
                    <a:solidFill>
                      <a:schemeClr val="tx1"/>
                    </a:solidFill>
                    <a:latin typeface="Arial" panose="020B0604020202020204" pitchFamily="34" charset="0"/>
                    <a:cs typeface="Arial" panose="020B0604020202020204" pitchFamily="34" charset="0"/>
                  </a:defRPr>
                </a:lvl2pPr>
                <a:lvl3pPr marL="1143000" indent="-228600" eaLnBrk="0" hangingPunct="0">
                  <a:defRPr>
                    <a:solidFill>
                      <a:schemeClr val="tx1"/>
                    </a:solidFill>
                    <a:latin typeface="Arial" panose="020B0604020202020204" pitchFamily="34" charset="0"/>
                    <a:cs typeface="Arial" panose="020B0604020202020204" pitchFamily="34" charset="0"/>
                  </a:defRPr>
                </a:lvl3pPr>
                <a:lvl4pPr marL="1600200" indent="-228600" eaLnBrk="0" hangingPunct="0">
                  <a:defRPr>
                    <a:solidFill>
                      <a:schemeClr val="tx1"/>
                    </a:solidFill>
                    <a:latin typeface="Arial" panose="020B0604020202020204" pitchFamily="34" charset="0"/>
                    <a:cs typeface="Arial" panose="020B0604020202020204" pitchFamily="34" charset="0"/>
                  </a:defRPr>
                </a:lvl4pPr>
                <a:lvl5pPr marL="2057400" indent="-228600" eaLnBrk="0" hangingPunct="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n-US" altLang="en-US" sz="3600">
                  <a:latin typeface="Calibri" panose="020F0502020204030204" pitchFamily="34" charset="0"/>
                </a:endParaRPr>
              </a:p>
            </p:txBody>
          </p:sp>
        </p:grpSp>
        <p:sp>
          <p:nvSpPr>
            <p:cNvPr id="12" name="CaixaDeTexto 14">
              <a:extLst>
                <a:ext uri="{FF2B5EF4-FFF2-40B4-BE49-F238E27FC236}">
                  <a16:creationId xmlns:a16="http://schemas.microsoft.com/office/drawing/2014/main" id="{2172B448-66F8-F146-8C14-2E5A5734D906}"/>
                </a:ext>
              </a:extLst>
            </p:cNvPr>
            <p:cNvSpPr txBox="1">
              <a:spLocks noChangeArrowheads="1"/>
            </p:cNvSpPr>
            <p:nvPr/>
          </p:nvSpPr>
          <p:spPr bwMode="auto">
            <a:xfrm>
              <a:off x="540688" y="169198"/>
              <a:ext cx="1669111" cy="466281"/>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38100">
                  <a:solidFill>
                    <a:srgbClr val="000000"/>
                  </a:solidFill>
                  <a:miter lim="800000"/>
                  <a:headEnd/>
                  <a:tailEnd/>
                </a14:hiddenLine>
              </a:ext>
            </a:extLst>
          </p:spPr>
          <p:txBody>
            <a:bodyPr wrap="square" anchor="ctr" anchorCtr="0">
              <a:spAutoFit/>
            </a:bodyPr>
            <a:lstStyle>
              <a:lvl1pPr eaLnBrk="0" hangingPunct="0">
                <a:defRPr>
                  <a:solidFill>
                    <a:schemeClr val="tx1"/>
                  </a:solidFill>
                  <a:latin typeface="Arial" panose="020B0604020202020204" pitchFamily="34" charset="0"/>
                  <a:cs typeface="Arial" panose="020B0604020202020204" pitchFamily="34" charset="0"/>
                </a:defRPr>
              </a:lvl1pPr>
              <a:lvl2pPr marL="742950" indent="-285750" eaLnBrk="0" hangingPunct="0">
                <a:defRPr>
                  <a:solidFill>
                    <a:schemeClr val="tx1"/>
                  </a:solidFill>
                  <a:latin typeface="Arial" panose="020B0604020202020204" pitchFamily="34" charset="0"/>
                  <a:cs typeface="Arial" panose="020B0604020202020204" pitchFamily="34" charset="0"/>
                </a:defRPr>
              </a:lvl2pPr>
              <a:lvl3pPr marL="1143000" indent="-228600" eaLnBrk="0" hangingPunct="0">
                <a:defRPr>
                  <a:solidFill>
                    <a:schemeClr val="tx1"/>
                  </a:solidFill>
                  <a:latin typeface="Arial" panose="020B0604020202020204" pitchFamily="34" charset="0"/>
                  <a:cs typeface="Arial" panose="020B0604020202020204" pitchFamily="34" charset="0"/>
                </a:defRPr>
              </a:lvl3pPr>
              <a:lvl4pPr marL="1600200" indent="-228600" eaLnBrk="0" hangingPunct="0">
                <a:defRPr>
                  <a:solidFill>
                    <a:schemeClr val="tx1"/>
                  </a:solidFill>
                  <a:latin typeface="Arial" panose="020B0604020202020204" pitchFamily="34" charset="0"/>
                  <a:cs typeface="Arial" panose="020B0604020202020204" pitchFamily="34" charset="0"/>
                </a:defRPr>
              </a:lvl4pPr>
              <a:lvl5pPr marL="2057400" indent="-228600" eaLnBrk="0" hangingPunct="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algn="r" eaLnBrk="1" hangingPunct="1"/>
              <a:r>
                <a:rPr lang="en-US" altLang="en-US" sz="900" dirty="0">
                  <a:solidFill>
                    <a:srgbClr val="80807F"/>
                  </a:solidFill>
                </a:rPr>
                <a:t>Use one of these slides at the beginning of your presentation</a:t>
              </a:r>
            </a:p>
          </p:txBody>
        </p:sp>
      </p:grpSp>
      <p:sp>
        <p:nvSpPr>
          <p:cNvPr id="24" name="Linha">
            <a:extLst>
              <a:ext uri="{FF2B5EF4-FFF2-40B4-BE49-F238E27FC236}">
                <a16:creationId xmlns:a16="http://schemas.microsoft.com/office/drawing/2014/main" id="{5F5A6BC7-5274-FDAF-675A-884B85F960B8}"/>
              </a:ext>
            </a:extLst>
          </p:cNvPr>
          <p:cNvSpPr/>
          <p:nvPr/>
        </p:nvSpPr>
        <p:spPr>
          <a:xfrm flipV="1">
            <a:off x="2502818" y="1758092"/>
            <a:ext cx="585866" cy="1693204"/>
          </a:xfrm>
          <a:prstGeom prst="line">
            <a:avLst/>
          </a:prstGeom>
          <a:ln w="12700">
            <a:solidFill>
              <a:srgbClr val="CCD5D9"/>
            </a:solidFill>
            <a:miter lim="400000"/>
          </a:ln>
        </p:spPr>
        <p:txBody>
          <a:bodyPr lIns="19050" tIns="19050" rIns="19050" bIns="19050" anchor="ctr"/>
          <a:lstStyle/>
          <a:p>
            <a:endParaRPr sz="675"/>
          </a:p>
        </p:txBody>
      </p:sp>
      <p:sp>
        <p:nvSpPr>
          <p:cNvPr id="3" name="maps graphic">
            <a:extLst>
              <a:ext uri="{FF2B5EF4-FFF2-40B4-BE49-F238E27FC236}">
                <a16:creationId xmlns:a16="http://schemas.microsoft.com/office/drawing/2014/main" id="{A9DCE7E8-8FF9-D791-8A94-9308065B9976}"/>
              </a:ext>
            </a:extLst>
          </p:cNvPr>
          <p:cNvSpPr txBox="1"/>
          <p:nvPr/>
        </p:nvSpPr>
        <p:spPr>
          <a:xfrm>
            <a:off x="3251557" y="2014103"/>
            <a:ext cx="4157185" cy="298864"/>
          </a:xfrm>
          <a:prstGeom prst="rect">
            <a:avLst/>
          </a:prstGeom>
          <a:ln w="12700">
            <a:miter lim="400000"/>
          </a:ln>
          <a:extLst>
            <a:ext uri="{C572A759-6A51-4108-AA02-DFA0A04FC94B}">
              <ma14:wrappingTextBoxFlag xmlns:m="http://schemas.openxmlformats.org/officeDocument/2006/math" xmlns:a14="http://schemas.microsoft.com/office/drawing/2010/main" xmlns:ma14="http://schemas.microsoft.com/office/mac/drawingml/2011/main" xmlns="" val="1"/>
            </a:ext>
          </a:extLst>
        </p:spPr>
        <p:txBody>
          <a:bodyPr wrap="square" lIns="19050" tIns="19050" rIns="19050" bIns="19050">
            <a:spAutoFit/>
          </a:bodyPr>
          <a:lstStyle/>
          <a:p>
            <a:pPr>
              <a:defRPr sz="5000" b="1" cap="all">
                <a:latin typeface="Arial Narrow"/>
                <a:ea typeface="Arial Narrow"/>
                <a:cs typeface="Arial Narrow"/>
                <a:sym typeface="Arial Narrow"/>
              </a:defRPr>
            </a:pPr>
            <a:r>
              <a:rPr lang="pt-PT" sz="1880" b="1" cap="all" dirty="0">
                <a:sym typeface="Arial Narrow"/>
              </a:rPr>
              <a:t>Disclaimer</a:t>
            </a:r>
            <a:endParaRPr sz="1880" dirty="0">
              <a:solidFill>
                <a:srgbClr val="001638"/>
              </a:solidFill>
            </a:endParaRPr>
          </a:p>
        </p:txBody>
      </p:sp>
      <p:grpSp>
        <p:nvGrpSpPr>
          <p:cNvPr id="2" name="Agrupar 1">
            <a:extLst>
              <a:ext uri="{FF2B5EF4-FFF2-40B4-BE49-F238E27FC236}">
                <a16:creationId xmlns:a16="http://schemas.microsoft.com/office/drawing/2014/main" id="{1DF333CA-ACE2-3FC7-C1C9-F04D2D6F850E}"/>
              </a:ext>
            </a:extLst>
          </p:cNvPr>
          <p:cNvGrpSpPr/>
          <p:nvPr/>
        </p:nvGrpSpPr>
        <p:grpSpPr>
          <a:xfrm>
            <a:off x="8870294" y="167554"/>
            <a:ext cx="258136" cy="4683954"/>
            <a:chOff x="23654022" y="446811"/>
            <a:chExt cx="688359" cy="12490546"/>
          </a:xfrm>
        </p:grpSpPr>
        <p:grpSp>
          <p:nvGrpSpPr>
            <p:cNvPr id="4" name="Grupo">
              <a:extLst>
                <a:ext uri="{FF2B5EF4-FFF2-40B4-BE49-F238E27FC236}">
                  <a16:creationId xmlns:a16="http://schemas.microsoft.com/office/drawing/2014/main" id="{5D99D443-EA6A-AC67-47CD-F244E4A8E21A}"/>
                </a:ext>
              </a:extLst>
            </p:cNvPr>
            <p:cNvGrpSpPr/>
            <p:nvPr/>
          </p:nvGrpSpPr>
          <p:grpSpPr>
            <a:xfrm rot="16200000">
              <a:off x="18519882" y="7114857"/>
              <a:ext cx="11349650" cy="295349"/>
              <a:chOff x="-1276219" y="-698"/>
              <a:chExt cx="11349649" cy="295348"/>
            </a:xfrm>
          </p:grpSpPr>
          <p:sp>
            <p:nvSpPr>
              <p:cNvPr id="6" name="This information belongs to Embraer and cannot be used or reproduced without written permission from the Company.">
                <a:extLst>
                  <a:ext uri="{FF2B5EF4-FFF2-40B4-BE49-F238E27FC236}">
                    <a16:creationId xmlns:a16="http://schemas.microsoft.com/office/drawing/2014/main" id="{12A0E473-E40F-7CFC-1627-12FF0FB7923A}"/>
                  </a:ext>
                </a:extLst>
              </p:cNvPr>
              <p:cNvSpPr txBox="1"/>
              <p:nvPr/>
            </p:nvSpPr>
            <p:spPr>
              <a:xfrm>
                <a:off x="1071885" y="6522"/>
                <a:ext cx="9001545" cy="282814"/>
              </a:xfrm>
              <a:prstGeom prst="rect">
                <a:avLst/>
              </a:prstGeom>
              <a:noFill/>
              <a:ln w="12700" cap="flat">
                <a:noFill/>
                <a:miter lim="400000"/>
              </a:ln>
              <a:effectLst/>
              <a:extLst>
                <a:ext uri="{C572A759-6A51-4108-AA02-DFA0A04FC94B}">
                  <ma14:wrappingTextBoxFlag xmlns="" xmlns:ma14="http://schemas.microsoft.com/office/mac/drawingml/2011/main" val="1"/>
                </a:ext>
              </a:extLst>
            </p:spPr>
            <p:txBody>
              <a:bodyPr wrap="square" lIns="19050" tIns="19050" rIns="19050" bIns="19050" numCol="1" anchor="ctr">
                <a:spAutoFit/>
              </a:bodyPr>
              <a:lstStyle>
                <a:lvl1pPr>
                  <a:defRPr sz="1300">
                    <a:solidFill>
                      <a:srgbClr val="6E6D6D"/>
                    </a:solidFill>
                    <a:latin typeface="Arial"/>
                    <a:ea typeface="Arial"/>
                    <a:cs typeface="Arial"/>
                    <a:sym typeface="Arial"/>
                  </a:defRPr>
                </a:lvl1pPr>
              </a:lstStyle>
              <a:p>
                <a:r>
                  <a:rPr lang="en-US" sz="488" dirty="0"/>
                  <a:t>This information belongs to Embraer and cannot be used or reproduced without written permission from the Company.</a:t>
                </a:r>
              </a:p>
            </p:txBody>
          </p:sp>
          <p:sp>
            <p:nvSpPr>
              <p:cNvPr id="7" name="Linha">
                <a:extLst>
                  <a:ext uri="{FF2B5EF4-FFF2-40B4-BE49-F238E27FC236}">
                    <a16:creationId xmlns:a16="http://schemas.microsoft.com/office/drawing/2014/main" id="{A3EB46BE-7649-1D92-C86F-3F9375565256}"/>
                  </a:ext>
                </a:extLst>
              </p:cNvPr>
              <p:cNvSpPr/>
              <p:nvPr/>
            </p:nvSpPr>
            <p:spPr>
              <a:xfrm flipV="1">
                <a:off x="898999" y="21128"/>
                <a:ext cx="83625" cy="273522"/>
              </a:xfrm>
              <a:prstGeom prst="line">
                <a:avLst/>
              </a:prstGeom>
              <a:noFill/>
              <a:ln w="9525" cap="flat">
                <a:solidFill>
                  <a:srgbClr val="100690"/>
                </a:solidFill>
                <a:prstDash val="solid"/>
                <a:miter lim="400000"/>
              </a:ln>
              <a:effectLst/>
            </p:spPr>
            <p:txBody>
              <a:bodyPr wrap="square" lIns="19050" tIns="19050" rIns="19050" bIns="19050" numCol="1" anchor="ctr">
                <a:noAutofit/>
              </a:bodyPr>
              <a:lstStyle/>
              <a:p>
                <a:endParaRPr sz="675"/>
              </a:p>
            </p:txBody>
          </p:sp>
          <p:sp>
            <p:nvSpPr>
              <p:cNvPr id="8" name="This information belongs to Embraer and cannot be used or reproduced without written permission from the Company.">
                <a:extLst>
                  <a:ext uri="{FF2B5EF4-FFF2-40B4-BE49-F238E27FC236}">
                    <a16:creationId xmlns:a16="http://schemas.microsoft.com/office/drawing/2014/main" id="{8E569DEF-345E-F156-3265-712613A835F6}"/>
                  </a:ext>
                </a:extLst>
              </p:cNvPr>
              <p:cNvSpPr txBox="1"/>
              <p:nvPr/>
            </p:nvSpPr>
            <p:spPr>
              <a:xfrm>
                <a:off x="-1276219" y="-698"/>
                <a:ext cx="2621118" cy="282811"/>
              </a:xfrm>
              <a:prstGeom prst="rect">
                <a:avLst/>
              </a:prstGeom>
              <a:noFill/>
              <a:ln w="12700" cap="flat">
                <a:noFill/>
                <a:miter lim="400000"/>
              </a:ln>
              <a:effectLst/>
              <a:extLst>
                <a:ext uri="{C572A759-6A51-4108-AA02-DFA0A04FC94B}">
                  <ma14:wrappingTextBoxFlag xmlns="" xmlns:ma14="http://schemas.microsoft.com/office/mac/drawingml/2011/main" val="1"/>
                </a:ext>
              </a:extLst>
            </p:spPr>
            <p:txBody>
              <a:bodyPr wrap="square" lIns="19050" tIns="19050" rIns="19050" bIns="19050" numCol="1" anchor="ctr">
                <a:spAutoFit/>
              </a:bodyPr>
              <a:lstStyle>
                <a:lvl1pPr>
                  <a:defRPr sz="1300">
                    <a:solidFill>
                      <a:srgbClr val="6E6D6D"/>
                    </a:solidFill>
                    <a:latin typeface="Arial"/>
                    <a:ea typeface="Arial"/>
                    <a:cs typeface="Arial"/>
                    <a:sym typeface="Arial"/>
                  </a:defRPr>
                </a:lvl1pPr>
              </a:lstStyle>
              <a:p>
                <a:r>
                  <a:rPr lang="en-US" sz="488" dirty="0"/>
                  <a:t>SECRET INFORMATION</a:t>
                </a:r>
              </a:p>
            </p:txBody>
          </p:sp>
        </p:grpSp>
        <p:sp>
          <p:nvSpPr>
            <p:cNvPr id="5" name="Forma Livre: Forma 61">
              <a:extLst>
                <a:ext uri="{FF2B5EF4-FFF2-40B4-BE49-F238E27FC236}">
                  <a16:creationId xmlns:a16="http://schemas.microsoft.com/office/drawing/2014/main" id="{9170A915-F833-B7C7-03DE-8340E4BBF015}"/>
                </a:ext>
              </a:extLst>
            </p:cNvPr>
            <p:cNvSpPr/>
            <p:nvPr/>
          </p:nvSpPr>
          <p:spPr>
            <a:xfrm flipH="1">
              <a:off x="23654022" y="446811"/>
              <a:ext cx="359396" cy="359346"/>
            </a:xfrm>
            <a:custGeom>
              <a:avLst/>
              <a:gdLst/>
              <a:ahLst/>
              <a:cxnLst>
                <a:cxn ang="0">
                  <a:pos x="wd2" y="hd2"/>
                </a:cxn>
                <a:cxn ang="5400000">
                  <a:pos x="wd2" y="hd2"/>
                </a:cxn>
                <a:cxn ang="10800000">
                  <a:pos x="wd2" y="hd2"/>
                </a:cxn>
                <a:cxn ang="16200000">
                  <a:pos x="wd2" y="hd2"/>
                </a:cxn>
              </a:cxnLst>
              <a:rect l="0" t="0" r="r" b="b"/>
              <a:pathLst>
                <a:path w="21600" h="21600" extrusionOk="0">
                  <a:moveTo>
                    <a:pt x="17278" y="0"/>
                  </a:moveTo>
                  <a:lnTo>
                    <a:pt x="4322" y="9935"/>
                  </a:lnTo>
                  <a:lnTo>
                    <a:pt x="1728" y="9935"/>
                  </a:lnTo>
                  <a:lnTo>
                    <a:pt x="0" y="11665"/>
                  </a:lnTo>
                  <a:lnTo>
                    <a:pt x="4322" y="11665"/>
                  </a:lnTo>
                  <a:lnTo>
                    <a:pt x="17278" y="21600"/>
                  </a:lnTo>
                  <a:lnTo>
                    <a:pt x="21600" y="21600"/>
                  </a:lnTo>
                  <a:lnTo>
                    <a:pt x="12961" y="11665"/>
                  </a:lnTo>
                  <a:lnTo>
                    <a:pt x="21559" y="11665"/>
                  </a:lnTo>
                  <a:lnTo>
                    <a:pt x="21559" y="9935"/>
                  </a:lnTo>
                  <a:lnTo>
                    <a:pt x="12961" y="9935"/>
                  </a:lnTo>
                  <a:lnTo>
                    <a:pt x="21600" y="0"/>
                  </a:lnTo>
                  <a:close/>
                </a:path>
              </a:pathLst>
            </a:custGeom>
            <a:solidFill>
              <a:srgbClr val="100690"/>
            </a:solidFill>
            <a:ln w="12700" cap="flat">
              <a:noFill/>
              <a:miter lim="400000"/>
            </a:ln>
            <a:effectLst/>
          </p:spPr>
          <p:txBody>
            <a:bodyPr wrap="square" lIns="17145" tIns="17145" rIns="17145" bIns="17145" numCol="1" anchor="ctr">
              <a:noAutofit/>
            </a:bodyPr>
            <a:lstStyle/>
            <a:p>
              <a:pPr>
                <a:defRPr>
                  <a:solidFill>
                    <a:srgbClr val="100690"/>
                  </a:solidFill>
                  <a:latin typeface="GT America Condensed Regular"/>
                  <a:ea typeface="GT America Condensed Regular"/>
                  <a:cs typeface="GT America Condensed Regular"/>
                  <a:sym typeface="GT America Condensed Regular"/>
                </a:defRPr>
              </a:pPr>
              <a:endParaRPr sz="675"/>
            </a:p>
          </p:txBody>
        </p:sp>
      </p:grpSp>
      <p:pic>
        <p:nvPicPr>
          <p:cNvPr id="16" name="Picture 2">
            <a:extLst>
              <a:ext uri="{FF2B5EF4-FFF2-40B4-BE49-F238E27FC236}">
                <a16:creationId xmlns:a16="http://schemas.microsoft.com/office/drawing/2014/main" id="{B85D0352-F8DF-9D84-D776-3CD78B3344FA}"/>
              </a:ext>
            </a:extLst>
          </p:cNvPr>
          <p:cNvPicPr>
            <a:picLocks noChangeAspect="1"/>
          </p:cNvPicPr>
          <p:nvPr/>
        </p:nvPicPr>
        <p:blipFill>
          <a:blip r:embed="rId2"/>
          <a:stretch>
            <a:fillRect/>
          </a:stretch>
        </p:blipFill>
        <p:spPr>
          <a:xfrm>
            <a:off x="1339326" y="2033193"/>
            <a:ext cx="1143000" cy="1143000"/>
          </a:xfrm>
          <a:prstGeom prst="rect">
            <a:avLst/>
          </a:prstGeom>
        </p:spPr>
      </p:pic>
    </p:spTree>
    <p:extLst>
      <p:ext uri="{BB962C8B-B14F-4D97-AF65-F5344CB8AC3E}">
        <p14:creationId xmlns:p14="http://schemas.microsoft.com/office/powerpoint/2010/main" val="3757698364"/>
      </p:ext>
    </p:extLst>
  </p:cSld>
  <p:clrMapOvr>
    <a:masterClrMapping/>
  </p:clrMapOvr>
</p:sld>
</file>

<file path=ppt/slides/slide1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8" name="Lorem ipsum dolor sit amet, consectetur adipiscing elit, sed do eiusmod tempor incididunt ut labore et dolore magna aliqua. Ut enim ad minim veniam, quis nostrud exercitation ullamco laboris nisi ut aliquip ex ea commodo consequat. Duis aute irure dolor ">
            <a:extLst>
              <a:ext uri="{FF2B5EF4-FFF2-40B4-BE49-F238E27FC236}">
                <a16:creationId xmlns:a16="http://schemas.microsoft.com/office/drawing/2014/main" id="{2753901B-18FC-5847-9634-7781EC369EDD}"/>
              </a:ext>
            </a:extLst>
          </p:cNvPr>
          <p:cNvSpPr txBox="1"/>
          <p:nvPr/>
        </p:nvSpPr>
        <p:spPr>
          <a:xfrm>
            <a:off x="3251556" y="2439774"/>
            <a:ext cx="5488946" cy="944810"/>
          </a:xfrm>
          <a:prstGeom prst="rect">
            <a:avLst/>
          </a:prstGeom>
          <a:ln w="12700">
            <a:miter lim="400000"/>
          </a:ln>
          <a:extLst>
            <a:ext uri="{C572A759-6A51-4108-AA02-DFA0A04FC94B}">
              <ma14:wrappingTextBoxFlag xmlns:m="http://schemas.openxmlformats.org/officeDocument/2006/math" xmlns:a14="http://schemas.microsoft.com/office/drawing/2010/main" xmlns:ma14="http://schemas.microsoft.com/office/mac/drawingml/2011/main" xmlns="" val="1"/>
            </a:ext>
          </a:extLst>
        </p:spPr>
        <p:txBody>
          <a:bodyPr wrap="square" lIns="19050" tIns="19050" rIns="19050" bIns="19050">
            <a:spAutoFit/>
          </a:bodyPr>
          <a:lstStyle>
            <a:lvl1pPr>
              <a:lnSpc>
                <a:spcPct val="120000"/>
              </a:lnSpc>
              <a:defRPr sz="2500">
                <a:solidFill>
                  <a:srgbClr val="808080"/>
                </a:solidFill>
                <a:latin typeface="Arial"/>
                <a:ea typeface="Arial"/>
                <a:cs typeface="Arial"/>
                <a:sym typeface="Arial"/>
              </a:defRPr>
            </a:lvl1pPr>
          </a:lstStyle>
          <a:p>
            <a:r>
              <a:rPr lang="pt-BR" sz="1000" b="1" dirty="0">
                <a:solidFill>
                  <a:srgbClr val="B01D23"/>
                </a:solidFill>
              </a:rPr>
              <a:t>SECRET INFORMATION: </a:t>
            </a:r>
            <a:r>
              <a:rPr lang="en-US" sz="1000" dirty="0">
                <a:solidFill>
                  <a:schemeClr val="bg1">
                    <a:lumMod val="50000"/>
                  </a:schemeClr>
                </a:solidFill>
                <a:latin typeface="Arial" panose="020B0604020202020204" pitchFamily="34" charset="0"/>
                <a:cs typeface="Arial" panose="020B0604020202020204" pitchFamily="34" charset="0"/>
              </a:rPr>
              <a:t>This presentation contains strategic and highly sensitive information, therefore, it must be limited to the designated employees (Embraer, third parties, partners, customers, etc.) and must not be disclosed in its partial or total form in any format to unauthorized persons. Screenshots or photos of this material are not allowed. </a:t>
            </a:r>
            <a:br>
              <a:rPr lang="en-US" sz="1000" dirty="0">
                <a:solidFill>
                  <a:schemeClr val="bg1">
                    <a:lumMod val="50000"/>
                  </a:schemeClr>
                </a:solidFill>
                <a:latin typeface="Arial" panose="020B0604020202020204" pitchFamily="34" charset="0"/>
                <a:cs typeface="Arial" panose="020B0604020202020204" pitchFamily="34" charset="0"/>
              </a:rPr>
            </a:br>
            <a:r>
              <a:rPr lang="en-US" sz="1000" dirty="0">
                <a:solidFill>
                  <a:schemeClr val="bg1">
                    <a:lumMod val="50000"/>
                  </a:schemeClr>
                </a:solidFill>
                <a:latin typeface="Arial" panose="020B0604020202020204" pitchFamily="34" charset="0"/>
                <a:cs typeface="Arial" panose="020B0604020202020204" pitchFamily="34" charset="0"/>
              </a:rPr>
              <a:t>If needed, a copy of this content must be requested to the responsible person in Embraer.</a:t>
            </a:r>
            <a:endParaRPr lang="pt-BR" sz="1000" dirty="0">
              <a:solidFill>
                <a:schemeClr val="bg1">
                  <a:lumMod val="50000"/>
                </a:schemeClr>
              </a:solidFill>
              <a:latin typeface="Arial" panose="020B0604020202020204" pitchFamily="34" charset="0"/>
              <a:cs typeface="Arial" panose="020B0604020202020204" pitchFamily="34" charset="0"/>
            </a:endParaRPr>
          </a:p>
        </p:txBody>
      </p:sp>
      <p:grpSp>
        <p:nvGrpSpPr>
          <p:cNvPr id="9" name="Group 8">
            <a:extLst>
              <a:ext uri="{FF2B5EF4-FFF2-40B4-BE49-F238E27FC236}">
                <a16:creationId xmlns:a16="http://schemas.microsoft.com/office/drawing/2014/main" id="{16E967F6-80A9-D44A-B04A-E537970C2A3F}"/>
              </a:ext>
            </a:extLst>
          </p:cNvPr>
          <p:cNvGrpSpPr/>
          <p:nvPr/>
        </p:nvGrpSpPr>
        <p:grpSpPr>
          <a:xfrm>
            <a:off x="95415" y="169198"/>
            <a:ext cx="2042821" cy="466281"/>
            <a:chOff x="540688" y="169198"/>
            <a:chExt cx="2042821" cy="466281"/>
          </a:xfrm>
        </p:grpSpPr>
        <p:grpSp>
          <p:nvGrpSpPr>
            <p:cNvPr id="10" name="Grupo 19">
              <a:extLst>
                <a:ext uri="{FF2B5EF4-FFF2-40B4-BE49-F238E27FC236}">
                  <a16:creationId xmlns:a16="http://schemas.microsoft.com/office/drawing/2014/main" id="{423BDDA2-8D79-874F-A089-3F7CA84C7A56}"/>
                </a:ext>
              </a:extLst>
            </p:cNvPr>
            <p:cNvGrpSpPr>
              <a:grpSpLocks/>
            </p:cNvGrpSpPr>
            <p:nvPr/>
          </p:nvGrpSpPr>
          <p:grpSpPr bwMode="auto">
            <a:xfrm>
              <a:off x="2183459" y="202909"/>
              <a:ext cx="400050" cy="398860"/>
              <a:chOff x="5719730" y="660372"/>
              <a:chExt cx="533400" cy="531812"/>
            </a:xfrm>
            <a:solidFill>
              <a:srgbClr val="FF0000"/>
            </a:solidFill>
          </p:grpSpPr>
          <p:sp>
            <p:nvSpPr>
              <p:cNvPr id="15" name="Freeform 728">
                <a:extLst>
                  <a:ext uri="{FF2B5EF4-FFF2-40B4-BE49-F238E27FC236}">
                    <a16:creationId xmlns:a16="http://schemas.microsoft.com/office/drawing/2014/main" id="{28DC480B-4977-3C45-BD72-446535150465}"/>
                  </a:ext>
                </a:extLst>
              </p:cNvPr>
              <p:cNvSpPr>
                <a:spLocks noEditPoints="1"/>
              </p:cNvSpPr>
              <p:nvPr/>
            </p:nvSpPr>
            <p:spPr bwMode="auto">
              <a:xfrm>
                <a:off x="5719730" y="660372"/>
                <a:ext cx="533400" cy="531812"/>
              </a:xfrm>
              <a:custGeom>
                <a:avLst/>
                <a:gdLst>
                  <a:gd name="T0" fmla="*/ 2147483647 w 158"/>
                  <a:gd name="T1" fmla="*/ 2147483647 h 157"/>
                  <a:gd name="T2" fmla="*/ 2147483647 w 158"/>
                  <a:gd name="T3" fmla="*/ 2147483647 h 157"/>
                  <a:gd name="T4" fmla="*/ 2147483647 w 158"/>
                  <a:gd name="T5" fmla="*/ 0 h 157"/>
                  <a:gd name="T6" fmla="*/ 0 w 158"/>
                  <a:gd name="T7" fmla="*/ 2147483647 h 157"/>
                  <a:gd name="T8" fmla="*/ 2147483647 w 158"/>
                  <a:gd name="T9" fmla="*/ 2147483647 h 157"/>
                  <a:gd name="T10" fmla="*/ 2147483647 w 158"/>
                  <a:gd name="T11" fmla="*/ 2147483647 h 157"/>
                  <a:gd name="T12" fmla="*/ 2147483647 w 158"/>
                  <a:gd name="T13" fmla="*/ 2147483647 h 157"/>
                  <a:gd name="T14" fmla="*/ 2147483647 w 158"/>
                  <a:gd name="T15" fmla="*/ 2147483647 h 157"/>
                  <a:gd name="T16" fmla="*/ 2147483647 w 158"/>
                  <a:gd name="T17" fmla="*/ 2147483647 h 157"/>
                  <a:gd name="T18" fmla="*/ 2147483647 w 158"/>
                  <a:gd name="T19" fmla="*/ 2147483647 h 157"/>
                  <a:gd name="T20" fmla="*/ 2147483647 w 158"/>
                  <a:gd name="T21" fmla="*/ 2147483647 h 157"/>
                  <a:gd name="T22" fmla="*/ 2147483647 w 158"/>
                  <a:gd name="T23" fmla="*/ 2147483647 h 157"/>
                  <a:gd name="T24" fmla="*/ 2147483647 w 158"/>
                  <a:gd name="T25" fmla="*/ 2147483647 h 157"/>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58"/>
                  <a:gd name="T40" fmla="*/ 0 h 157"/>
                  <a:gd name="T41" fmla="*/ 158 w 158"/>
                  <a:gd name="T42" fmla="*/ 157 h 157"/>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58" h="157">
                    <a:moveTo>
                      <a:pt x="79" y="157"/>
                    </a:moveTo>
                    <a:cubicBezTo>
                      <a:pt x="122" y="157"/>
                      <a:pt x="158" y="122"/>
                      <a:pt x="158" y="78"/>
                    </a:cubicBezTo>
                    <a:cubicBezTo>
                      <a:pt x="158" y="35"/>
                      <a:pt x="122" y="0"/>
                      <a:pt x="79" y="0"/>
                    </a:cubicBezTo>
                    <a:cubicBezTo>
                      <a:pt x="35" y="0"/>
                      <a:pt x="0" y="35"/>
                      <a:pt x="0" y="78"/>
                    </a:cubicBezTo>
                    <a:cubicBezTo>
                      <a:pt x="0" y="122"/>
                      <a:pt x="35" y="157"/>
                      <a:pt x="79" y="157"/>
                    </a:cubicBezTo>
                    <a:close/>
                    <a:moveTo>
                      <a:pt x="79" y="29"/>
                    </a:moveTo>
                    <a:cubicBezTo>
                      <a:pt x="106" y="29"/>
                      <a:pt x="128" y="51"/>
                      <a:pt x="128" y="78"/>
                    </a:cubicBezTo>
                    <a:cubicBezTo>
                      <a:pt x="128" y="106"/>
                      <a:pt x="106" y="128"/>
                      <a:pt x="79" y="128"/>
                    </a:cubicBezTo>
                    <a:cubicBezTo>
                      <a:pt x="68" y="128"/>
                      <a:pt x="59" y="125"/>
                      <a:pt x="51" y="119"/>
                    </a:cubicBezTo>
                    <a:cubicBezTo>
                      <a:pt x="33" y="125"/>
                      <a:pt x="33" y="125"/>
                      <a:pt x="33" y="125"/>
                    </a:cubicBezTo>
                    <a:cubicBezTo>
                      <a:pt x="38" y="106"/>
                      <a:pt x="38" y="106"/>
                      <a:pt x="38" y="106"/>
                    </a:cubicBezTo>
                    <a:cubicBezTo>
                      <a:pt x="32" y="98"/>
                      <a:pt x="29" y="89"/>
                      <a:pt x="29" y="78"/>
                    </a:cubicBezTo>
                    <a:cubicBezTo>
                      <a:pt x="29" y="51"/>
                      <a:pt x="51" y="29"/>
                      <a:pt x="79" y="29"/>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sz="3600"/>
              </a:p>
            </p:txBody>
          </p:sp>
          <p:sp>
            <p:nvSpPr>
              <p:cNvPr id="16" name="Freeform 729">
                <a:extLst>
                  <a:ext uri="{FF2B5EF4-FFF2-40B4-BE49-F238E27FC236}">
                    <a16:creationId xmlns:a16="http://schemas.microsoft.com/office/drawing/2014/main" id="{2B1E5E32-9DFE-7A44-B702-517E35898004}"/>
                  </a:ext>
                </a:extLst>
              </p:cNvPr>
              <p:cNvSpPr>
                <a:spLocks/>
              </p:cNvSpPr>
              <p:nvPr/>
            </p:nvSpPr>
            <p:spPr bwMode="auto">
              <a:xfrm>
                <a:off x="5949917" y="893734"/>
                <a:ext cx="76200" cy="130175"/>
              </a:xfrm>
              <a:custGeom>
                <a:avLst/>
                <a:gdLst>
                  <a:gd name="T0" fmla="*/ 2147483647 w 37"/>
                  <a:gd name="T1" fmla="*/ 2147483647 h 62"/>
                  <a:gd name="T2" fmla="*/ 2147483647 w 37"/>
                  <a:gd name="T3" fmla="*/ 2147483647 h 62"/>
                  <a:gd name="T4" fmla="*/ 2147483647 w 37"/>
                  <a:gd name="T5" fmla="*/ 2147483647 h 62"/>
                  <a:gd name="T6" fmla="*/ 2147483647 w 37"/>
                  <a:gd name="T7" fmla="*/ 0 h 62"/>
                  <a:gd name="T8" fmla="*/ 2147483647 w 37"/>
                  <a:gd name="T9" fmla="*/ 0 h 62"/>
                  <a:gd name="T10" fmla="*/ 2147483647 w 37"/>
                  <a:gd name="T11" fmla="*/ 0 h 62"/>
                  <a:gd name="T12" fmla="*/ 2147483647 w 37"/>
                  <a:gd name="T13" fmla="*/ 2147483647 h 62"/>
                  <a:gd name="T14" fmla="*/ 2147483647 w 37"/>
                  <a:gd name="T15" fmla="*/ 2147483647 h 62"/>
                  <a:gd name="T16" fmla="*/ 2147483647 w 37"/>
                  <a:gd name="T17" fmla="*/ 2147483647 h 62"/>
                  <a:gd name="T18" fmla="*/ 0 w 37"/>
                  <a:gd name="T19" fmla="*/ 2147483647 h 62"/>
                  <a:gd name="T20" fmla="*/ 0 w 37"/>
                  <a:gd name="T21" fmla="*/ 2147483647 h 62"/>
                  <a:gd name="T22" fmla="*/ 2147483647 w 37"/>
                  <a:gd name="T23" fmla="*/ 2147483647 h 62"/>
                  <a:gd name="T24" fmla="*/ 2147483647 w 37"/>
                  <a:gd name="T25" fmla="*/ 2147483647 h 62"/>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37"/>
                  <a:gd name="T40" fmla="*/ 0 h 62"/>
                  <a:gd name="T41" fmla="*/ 37 w 37"/>
                  <a:gd name="T42" fmla="*/ 62 h 62"/>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37" h="62">
                    <a:moveTo>
                      <a:pt x="37" y="46"/>
                    </a:moveTo>
                    <a:lnTo>
                      <a:pt x="29" y="46"/>
                    </a:lnTo>
                    <a:lnTo>
                      <a:pt x="29" y="15"/>
                    </a:lnTo>
                    <a:lnTo>
                      <a:pt x="29" y="0"/>
                    </a:lnTo>
                    <a:lnTo>
                      <a:pt x="8" y="0"/>
                    </a:lnTo>
                    <a:lnTo>
                      <a:pt x="2" y="0"/>
                    </a:lnTo>
                    <a:lnTo>
                      <a:pt x="2" y="15"/>
                    </a:lnTo>
                    <a:lnTo>
                      <a:pt x="8" y="15"/>
                    </a:lnTo>
                    <a:lnTo>
                      <a:pt x="8" y="46"/>
                    </a:lnTo>
                    <a:lnTo>
                      <a:pt x="0" y="46"/>
                    </a:lnTo>
                    <a:lnTo>
                      <a:pt x="0" y="62"/>
                    </a:lnTo>
                    <a:lnTo>
                      <a:pt x="37" y="62"/>
                    </a:lnTo>
                    <a:lnTo>
                      <a:pt x="37" y="46"/>
                    </a:ln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sz="3600"/>
              </a:p>
            </p:txBody>
          </p:sp>
          <p:sp>
            <p:nvSpPr>
              <p:cNvPr id="19" name="Oval 730">
                <a:extLst>
                  <a:ext uri="{FF2B5EF4-FFF2-40B4-BE49-F238E27FC236}">
                    <a16:creationId xmlns:a16="http://schemas.microsoft.com/office/drawing/2014/main" id="{0CDBC84B-279B-8946-A7BF-2C9A38898C75}"/>
                  </a:ext>
                </a:extLst>
              </p:cNvPr>
              <p:cNvSpPr>
                <a:spLocks noChangeArrowheads="1"/>
              </p:cNvSpPr>
              <p:nvPr/>
            </p:nvSpPr>
            <p:spPr bwMode="auto">
              <a:xfrm>
                <a:off x="5961030" y="828647"/>
                <a:ext cx="53975" cy="52387"/>
              </a:xfrm>
              <a:prstGeom prst="ellipse">
                <a:avLst/>
              </a:prstGeom>
              <a:grpFill/>
              <a:ln>
                <a:noFill/>
              </a:ln>
              <a:extLst>
                <a:ext uri="{91240B29-F687-4f45-9708-019B960494DF}">
                  <a14:hiddenLine xmlns:a14="http://schemas.microsoft.com/office/drawing/2010/main" xmlns=""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cs typeface="Arial" panose="020B0604020202020204" pitchFamily="34" charset="0"/>
                  </a:defRPr>
                </a:lvl1pPr>
                <a:lvl2pPr marL="742950" indent="-285750" eaLnBrk="0" hangingPunct="0">
                  <a:defRPr>
                    <a:solidFill>
                      <a:schemeClr val="tx1"/>
                    </a:solidFill>
                    <a:latin typeface="Arial" panose="020B0604020202020204" pitchFamily="34" charset="0"/>
                    <a:cs typeface="Arial" panose="020B0604020202020204" pitchFamily="34" charset="0"/>
                  </a:defRPr>
                </a:lvl2pPr>
                <a:lvl3pPr marL="1143000" indent="-228600" eaLnBrk="0" hangingPunct="0">
                  <a:defRPr>
                    <a:solidFill>
                      <a:schemeClr val="tx1"/>
                    </a:solidFill>
                    <a:latin typeface="Arial" panose="020B0604020202020204" pitchFamily="34" charset="0"/>
                    <a:cs typeface="Arial" panose="020B0604020202020204" pitchFamily="34" charset="0"/>
                  </a:defRPr>
                </a:lvl3pPr>
                <a:lvl4pPr marL="1600200" indent="-228600" eaLnBrk="0" hangingPunct="0">
                  <a:defRPr>
                    <a:solidFill>
                      <a:schemeClr val="tx1"/>
                    </a:solidFill>
                    <a:latin typeface="Arial" panose="020B0604020202020204" pitchFamily="34" charset="0"/>
                    <a:cs typeface="Arial" panose="020B0604020202020204" pitchFamily="34" charset="0"/>
                  </a:defRPr>
                </a:lvl4pPr>
                <a:lvl5pPr marL="2057400" indent="-228600" eaLnBrk="0" hangingPunct="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n-US" altLang="en-US" sz="3600">
                  <a:latin typeface="Calibri" panose="020F0502020204030204" pitchFamily="34" charset="0"/>
                </a:endParaRPr>
              </a:p>
            </p:txBody>
          </p:sp>
        </p:grpSp>
        <p:sp>
          <p:nvSpPr>
            <p:cNvPr id="13" name="CaixaDeTexto 14">
              <a:extLst>
                <a:ext uri="{FF2B5EF4-FFF2-40B4-BE49-F238E27FC236}">
                  <a16:creationId xmlns:a16="http://schemas.microsoft.com/office/drawing/2014/main" id="{0A0A7677-23FC-B84C-BB7F-DAC77F224448}"/>
                </a:ext>
              </a:extLst>
            </p:cNvPr>
            <p:cNvSpPr txBox="1">
              <a:spLocks noChangeArrowheads="1"/>
            </p:cNvSpPr>
            <p:nvPr/>
          </p:nvSpPr>
          <p:spPr bwMode="auto">
            <a:xfrm>
              <a:off x="540688" y="169198"/>
              <a:ext cx="1669111" cy="466281"/>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38100">
                  <a:solidFill>
                    <a:srgbClr val="000000"/>
                  </a:solidFill>
                  <a:miter lim="800000"/>
                  <a:headEnd/>
                  <a:tailEnd/>
                </a14:hiddenLine>
              </a:ext>
            </a:extLst>
          </p:spPr>
          <p:txBody>
            <a:bodyPr wrap="square" anchor="ctr" anchorCtr="0">
              <a:spAutoFit/>
            </a:bodyPr>
            <a:lstStyle>
              <a:lvl1pPr eaLnBrk="0" hangingPunct="0">
                <a:defRPr>
                  <a:solidFill>
                    <a:schemeClr val="tx1"/>
                  </a:solidFill>
                  <a:latin typeface="Arial" panose="020B0604020202020204" pitchFamily="34" charset="0"/>
                  <a:cs typeface="Arial" panose="020B0604020202020204" pitchFamily="34" charset="0"/>
                </a:defRPr>
              </a:lvl1pPr>
              <a:lvl2pPr marL="742950" indent="-285750" eaLnBrk="0" hangingPunct="0">
                <a:defRPr>
                  <a:solidFill>
                    <a:schemeClr val="tx1"/>
                  </a:solidFill>
                  <a:latin typeface="Arial" panose="020B0604020202020204" pitchFamily="34" charset="0"/>
                  <a:cs typeface="Arial" panose="020B0604020202020204" pitchFamily="34" charset="0"/>
                </a:defRPr>
              </a:lvl2pPr>
              <a:lvl3pPr marL="1143000" indent="-228600" eaLnBrk="0" hangingPunct="0">
                <a:defRPr>
                  <a:solidFill>
                    <a:schemeClr val="tx1"/>
                  </a:solidFill>
                  <a:latin typeface="Arial" panose="020B0604020202020204" pitchFamily="34" charset="0"/>
                  <a:cs typeface="Arial" panose="020B0604020202020204" pitchFamily="34" charset="0"/>
                </a:defRPr>
              </a:lvl3pPr>
              <a:lvl4pPr marL="1600200" indent="-228600" eaLnBrk="0" hangingPunct="0">
                <a:defRPr>
                  <a:solidFill>
                    <a:schemeClr val="tx1"/>
                  </a:solidFill>
                  <a:latin typeface="Arial" panose="020B0604020202020204" pitchFamily="34" charset="0"/>
                  <a:cs typeface="Arial" panose="020B0604020202020204" pitchFamily="34" charset="0"/>
                </a:defRPr>
              </a:lvl4pPr>
              <a:lvl5pPr marL="2057400" indent="-228600" eaLnBrk="0" hangingPunct="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algn="r" eaLnBrk="1" hangingPunct="1"/>
              <a:r>
                <a:rPr lang="en-US" altLang="en-US" sz="900" dirty="0">
                  <a:solidFill>
                    <a:srgbClr val="80807F"/>
                  </a:solidFill>
                </a:rPr>
                <a:t>Use one of these slides at the beginning of your presentation</a:t>
              </a:r>
            </a:p>
          </p:txBody>
        </p:sp>
      </p:grpSp>
      <p:sp>
        <p:nvSpPr>
          <p:cNvPr id="24" name="Linha">
            <a:extLst>
              <a:ext uri="{FF2B5EF4-FFF2-40B4-BE49-F238E27FC236}">
                <a16:creationId xmlns:a16="http://schemas.microsoft.com/office/drawing/2014/main" id="{793FF48F-31AA-E04A-B211-6044DD36B087}"/>
              </a:ext>
            </a:extLst>
          </p:cNvPr>
          <p:cNvSpPr/>
          <p:nvPr/>
        </p:nvSpPr>
        <p:spPr>
          <a:xfrm flipV="1">
            <a:off x="2502818" y="1758092"/>
            <a:ext cx="585866" cy="1693204"/>
          </a:xfrm>
          <a:prstGeom prst="line">
            <a:avLst/>
          </a:prstGeom>
          <a:ln w="12700">
            <a:solidFill>
              <a:srgbClr val="CCD5D9"/>
            </a:solidFill>
            <a:miter lim="400000"/>
          </a:ln>
        </p:spPr>
        <p:txBody>
          <a:bodyPr lIns="19050" tIns="19050" rIns="19050" bIns="19050" anchor="ctr"/>
          <a:lstStyle/>
          <a:p>
            <a:endParaRPr sz="675"/>
          </a:p>
        </p:txBody>
      </p:sp>
      <p:sp>
        <p:nvSpPr>
          <p:cNvPr id="3" name="maps graphic">
            <a:extLst>
              <a:ext uri="{FF2B5EF4-FFF2-40B4-BE49-F238E27FC236}">
                <a16:creationId xmlns:a16="http://schemas.microsoft.com/office/drawing/2014/main" id="{47EDB919-B53D-60EB-8E81-21E17627C013}"/>
              </a:ext>
            </a:extLst>
          </p:cNvPr>
          <p:cNvSpPr txBox="1"/>
          <p:nvPr/>
        </p:nvSpPr>
        <p:spPr>
          <a:xfrm>
            <a:off x="3251557" y="2014103"/>
            <a:ext cx="4157185" cy="298864"/>
          </a:xfrm>
          <a:prstGeom prst="rect">
            <a:avLst/>
          </a:prstGeom>
          <a:ln w="12700">
            <a:miter lim="400000"/>
          </a:ln>
          <a:extLst>
            <a:ext uri="{C572A759-6A51-4108-AA02-DFA0A04FC94B}">
              <ma14:wrappingTextBoxFlag xmlns:m="http://schemas.openxmlformats.org/officeDocument/2006/math" xmlns:a14="http://schemas.microsoft.com/office/drawing/2010/main" xmlns:ma14="http://schemas.microsoft.com/office/mac/drawingml/2011/main" xmlns="" val="1"/>
            </a:ext>
          </a:extLst>
        </p:spPr>
        <p:txBody>
          <a:bodyPr wrap="square" lIns="19050" tIns="19050" rIns="19050" bIns="19050">
            <a:spAutoFit/>
          </a:bodyPr>
          <a:lstStyle/>
          <a:p>
            <a:pPr>
              <a:defRPr sz="5000" b="1" cap="all">
                <a:latin typeface="Arial Narrow"/>
                <a:ea typeface="Arial Narrow"/>
                <a:cs typeface="Arial Narrow"/>
                <a:sym typeface="Arial Narrow"/>
              </a:defRPr>
            </a:pPr>
            <a:r>
              <a:rPr lang="pt-PT" sz="1880" b="1" cap="all" dirty="0">
                <a:sym typeface="Arial Narrow"/>
              </a:rPr>
              <a:t>Disclaimer</a:t>
            </a:r>
          </a:p>
        </p:txBody>
      </p:sp>
      <p:grpSp>
        <p:nvGrpSpPr>
          <p:cNvPr id="2" name="Agrupar 1">
            <a:extLst>
              <a:ext uri="{FF2B5EF4-FFF2-40B4-BE49-F238E27FC236}">
                <a16:creationId xmlns:a16="http://schemas.microsoft.com/office/drawing/2014/main" id="{9A249BEF-7DF9-4EC1-6473-18D108004AED}"/>
              </a:ext>
            </a:extLst>
          </p:cNvPr>
          <p:cNvGrpSpPr/>
          <p:nvPr/>
        </p:nvGrpSpPr>
        <p:grpSpPr>
          <a:xfrm>
            <a:off x="8870294" y="167554"/>
            <a:ext cx="258136" cy="4683954"/>
            <a:chOff x="23654022" y="446811"/>
            <a:chExt cx="688359" cy="12490546"/>
          </a:xfrm>
        </p:grpSpPr>
        <p:grpSp>
          <p:nvGrpSpPr>
            <p:cNvPr id="4" name="Grupo">
              <a:extLst>
                <a:ext uri="{FF2B5EF4-FFF2-40B4-BE49-F238E27FC236}">
                  <a16:creationId xmlns:a16="http://schemas.microsoft.com/office/drawing/2014/main" id="{17D38A28-79D8-CDEE-6F4A-38DD331710A5}"/>
                </a:ext>
              </a:extLst>
            </p:cNvPr>
            <p:cNvGrpSpPr/>
            <p:nvPr/>
          </p:nvGrpSpPr>
          <p:grpSpPr>
            <a:xfrm rot="16200000">
              <a:off x="18519882" y="7114857"/>
              <a:ext cx="11349650" cy="295349"/>
              <a:chOff x="-1276219" y="-698"/>
              <a:chExt cx="11349649" cy="295348"/>
            </a:xfrm>
          </p:grpSpPr>
          <p:sp>
            <p:nvSpPr>
              <p:cNvPr id="6" name="This information belongs to Embraer and cannot be used or reproduced without written permission from the Company.">
                <a:extLst>
                  <a:ext uri="{FF2B5EF4-FFF2-40B4-BE49-F238E27FC236}">
                    <a16:creationId xmlns:a16="http://schemas.microsoft.com/office/drawing/2014/main" id="{10EDD725-D27F-51D6-78E5-7BAEE1560EF7}"/>
                  </a:ext>
                </a:extLst>
              </p:cNvPr>
              <p:cNvSpPr txBox="1"/>
              <p:nvPr/>
            </p:nvSpPr>
            <p:spPr>
              <a:xfrm>
                <a:off x="1071885" y="6522"/>
                <a:ext cx="9001545" cy="282814"/>
              </a:xfrm>
              <a:prstGeom prst="rect">
                <a:avLst/>
              </a:prstGeom>
              <a:noFill/>
              <a:ln w="12700" cap="flat">
                <a:noFill/>
                <a:miter lim="400000"/>
              </a:ln>
              <a:effectLst/>
              <a:extLst>
                <a:ext uri="{C572A759-6A51-4108-AA02-DFA0A04FC94B}">
                  <ma14:wrappingTextBoxFlag xmlns="" xmlns:ma14="http://schemas.microsoft.com/office/mac/drawingml/2011/main" val="1"/>
                </a:ext>
              </a:extLst>
            </p:spPr>
            <p:txBody>
              <a:bodyPr wrap="square" lIns="19050" tIns="19050" rIns="19050" bIns="19050" numCol="1" anchor="ctr">
                <a:spAutoFit/>
              </a:bodyPr>
              <a:lstStyle>
                <a:lvl1pPr>
                  <a:defRPr sz="1300">
                    <a:solidFill>
                      <a:srgbClr val="6E6D6D"/>
                    </a:solidFill>
                    <a:latin typeface="Arial"/>
                    <a:ea typeface="Arial"/>
                    <a:cs typeface="Arial"/>
                    <a:sym typeface="Arial"/>
                  </a:defRPr>
                </a:lvl1pPr>
              </a:lstStyle>
              <a:p>
                <a:r>
                  <a:rPr lang="en-US" sz="488" dirty="0"/>
                  <a:t>This information belongs to Embraer and cannot be used or reproduced without written permission from the Company.</a:t>
                </a:r>
              </a:p>
            </p:txBody>
          </p:sp>
          <p:sp>
            <p:nvSpPr>
              <p:cNvPr id="7" name="Linha">
                <a:extLst>
                  <a:ext uri="{FF2B5EF4-FFF2-40B4-BE49-F238E27FC236}">
                    <a16:creationId xmlns:a16="http://schemas.microsoft.com/office/drawing/2014/main" id="{2AA0A9B9-C659-9181-E1A0-4658CFCA93EC}"/>
                  </a:ext>
                </a:extLst>
              </p:cNvPr>
              <p:cNvSpPr/>
              <p:nvPr/>
            </p:nvSpPr>
            <p:spPr>
              <a:xfrm flipV="1">
                <a:off x="898999" y="21128"/>
                <a:ext cx="83625" cy="273522"/>
              </a:xfrm>
              <a:prstGeom prst="line">
                <a:avLst/>
              </a:prstGeom>
              <a:noFill/>
              <a:ln w="9525" cap="flat">
                <a:solidFill>
                  <a:srgbClr val="100690"/>
                </a:solidFill>
                <a:prstDash val="solid"/>
                <a:miter lim="400000"/>
              </a:ln>
              <a:effectLst/>
            </p:spPr>
            <p:txBody>
              <a:bodyPr wrap="square" lIns="19050" tIns="19050" rIns="19050" bIns="19050" numCol="1" anchor="ctr">
                <a:noAutofit/>
              </a:bodyPr>
              <a:lstStyle/>
              <a:p>
                <a:endParaRPr sz="675"/>
              </a:p>
            </p:txBody>
          </p:sp>
          <p:sp>
            <p:nvSpPr>
              <p:cNvPr id="8" name="This information belongs to Embraer and cannot be used or reproduced without written permission from the Company.">
                <a:extLst>
                  <a:ext uri="{FF2B5EF4-FFF2-40B4-BE49-F238E27FC236}">
                    <a16:creationId xmlns:a16="http://schemas.microsoft.com/office/drawing/2014/main" id="{D8DE7907-EDB8-9059-E1CA-43987BF6FC24}"/>
                  </a:ext>
                </a:extLst>
              </p:cNvPr>
              <p:cNvSpPr txBox="1"/>
              <p:nvPr/>
            </p:nvSpPr>
            <p:spPr>
              <a:xfrm>
                <a:off x="-1276219" y="-698"/>
                <a:ext cx="2621118" cy="282811"/>
              </a:xfrm>
              <a:prstGeom prst="rect">
                <a:avLst/>
              </a:prstGeom>
              <a:noFill/>
              <a:ln w="12700" cap="flat">
                <a:noFill/>
                <a:miter lim="400000"/>
              </a:ln>
              <a:effectLst/>
              <a:extLst>
                <a:ext uri="{C572A759-6A51-4108-AA02-DFA0A04FC94B}">
                  <ma14:wrappingTextBoxFlag xmlns="" xmlns:ma14="http://schemas.microsoft.com/office/mac/drawingml/2011/main" val="1"/>
                </a:ext>
              </a:extLst>
            </p:spPr>
            <p:txBody>
              <a:bodyPr wrap="square" lIns="19050" tIns="19050" rIns="19050" bIns="19050" numCol="1" anchor="ctr">
                <a:spAutoFit/>
              </a:bodyPr>
              <a:lstStyle>
                <a:lvl1pPr>
                  <a:defRPr sz="1300">
                    <a:solidFill>
                      <a:srgbClr val="6E6D6D"/>
                    </a:solidFill>
                    <a:latin typeface="Arial"/>
                    <a:ea typeface="Arial"/>
                    <a:cs typeface="Arial"/>
                    <a:sym typeface="Arial"/>
                  </a:defRPr>
                </a:lvl1pPr>
              </a:lstStyle>
              <a:p>
                <a:r>
                  <a:rPr lang="en-US" sz="488" dirty="0"/>
                  <a:t>SECRET INFORMATION</a:t>
                </a:r>
              </a:p>
            </p:txBody>
          </p:sp>
        </p:grpSp>
        <p:sp>
          <p:nvSpPr>
            <p:cNvPr id="5" name="Forma Livre: Forma 61">
              <a:extLst>
                <a:ext uri="{FF2B5EF4-FFF2-40B4-BE49-F238E27FC236}">
                  <a16:creationId xmlns:a16="http://schemas.microsoft.com/office/drawing/2014/main" id="{ED5F126C-2B32-F078-527F-6E8B85530E93}"/>
                </a:ext>
              </a:extLst>
            </p:cNvPr>
            <p:cNvSpPr/>
            <p:nvPr/>
          </p:nvSpPr>
          <p:spPr>
            <a:xfrm flipH="1">
              <a:off x="23654022" y="446811"/>
              <a:ext cx="359396" cy="359346"/>
            </a:xfrm>
            <a:custGeom>
              <a:avLst/>
              <a:gdLst/>
              <a:ahLst/>
              <a:cxnLst>
                <a:cxn ang="0">
                  <a:pos x="wd2" y="hd2"/>
                </a:cxn>
                <a:cxn ang="5400000">
                  <a:pos x="wd2" y="hd2"/>
                </a:cxn>
                <a:cxn ang="10800000">
                  <a:pos x="wd2" y="hd2"/>
                </a:cxn>
                <a:cxn ang="16200000">
                  <a:pos x="wd2" y="hd2"/>
                </a:cxn>
              </a:cxnLst>
              <a:rect l="0" t="0" r="r" b="b"/>
              <a:pathLst>
                <a:path w="21600" h="21600" extrusionOk="0">
                  <a:moveTo>
                    <a:pt x="17278" y="0"/>
                  </a:moveTo>
                  <a:lnTo>
                    <a:pt x="4322" y="9935"/>
                  </a:lnTo>
                  <a:lnTo>
                    <a:pt x="1728" y="9935"/>
                  </a:lnTo>
                  <a:lnTo>
                    <a:pt x="0" y="11665"/>
                  </a:lnTo>
                  <a:lnTo>
                    <a:pt x="4322" y="11665"/>
                  </a:lnTo>
                  <a:lnTo>
                    <a:pt x="17278" y="21600"/>
                  </a:lnTo>
                  <a:lnTo>
                    <a:pt x="21600" y="21600"/>
                  </a:lnTo>
                  <a:lnTo>
                    <a:pt x="12961" y="11665"/>
                  </a:lnTo>
                  <a:lnTo>
                    <a:pt x="21559" y="11665"/>
                  </a:lnTo>
                  <a:lnTo>
                    <a:pt x="21559" y="9935"/>
                  </a:lnTo>
                  <a:lnTo>
                    <a:pt x="12961" y="9935"/>
                  </a:lnTo>
                  <a:lnTo>
                    <a:pt x="21600" y="0"/>
                  </a:lnTo>
                  <a:close/>
                </a:path>
              </a:pathLst>
            </a:custGeom>
            <a:solidFill>
              <a:srgbClr val="100690"/>
            </a:solidFill>
            <a:ln w="12700" cap="flat">
              <a:noFill/>
              <a:miter lim="400000"/>
            </a:ln>
            <a:effectLst/>
          </p:spPr>
          <p:txBody>
            <a:bodyPr wrap="square" lIns="17145" tIns="17145" rIns="17145" bIns="17145" numCol="1" anchor="ctr">
              <a:noAutofit/>
            </a:bodyPr>
            <a:lstStyle/>
            <a:p>
              <a:pPr>
                <a:defRPr>
                  <a:solidFill>
                    <a:srgbClr val="100690"/>
                  </a:solidFill>
                  <a:latin typeface="GT America Condensed Regular"/>
                  <a:ea typeface="GT America Condensed Regular"/>
                  <a:cs typeface="GT America Condensed Regular"/>
                  <a:sym typeface="GT America Condensed Regular"/>
                </a:defRPr>
              </a:pPr>
              <a:endParaRPr sz="675"/>
            </a:p>
          </p:txBody>
        </p:sp>
      </p:grpSp>
      <p:pic>
        <p:nvPicPr>
          <p:cNvPr id="12" name="Picture 2">
            <a:extLst>
              <a:ext uri="{FF2B5EF4-FFF2-40B4-BE49-F238E27FC236}">
                <a16:creationId xmlns:a16="http://schemas.microsoft.com/office/drawing/2014/main" id="{889F3C3B-1FD4-A5CD-82D5-F1A2C7CDEE00}"/>
              </a:ext>
            </a:extLst>
          </p:cNvPr>
          <p:cNvPicPr>
            <a:picLocks noChangeAspect="1"/>
          </p:cNvPicPr>
          <p:nvPr/>
        </p:nvPicPr>
        <p:blipFill>
          <a:blip r:embed="rId3"/>
          <a:stretch>
            <a:fillRect/>
          </a:stretch>
        </p:blipFill>
        <p:spPr>
          <a:xfrm>
            <a:off x="1331901" y="2033194"/>
            <a:ext cx="1143000" cy="1143000"/>
          </a:xfrm>
          <a:prstGeom prst="rect">
            <a:avLst/>
          </a:prstGeom>
        </p:spPr>
      </p:pic>
    </p:spTree>
    <p:extLst>
      <p:ext uri="{BB962C8B-B14F-4D97-AF65-F5344CB8AC3E}">
        <p14:creationId xmlns:p14="http://schemas.microsoft.com/office/powerpoint/2010/main" val="3648416474"/>
      </p:ext>
    </p:extLst>
  </p:cSld>
  <p:clrMapOvr>
    <a:masterClrMapping/>
  </p:clrMapOvr>
</p:sld>
</file>

<file path=ppt/slides/slide1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64" name="Grupo 19">
            <a:extLst>
              <a:ext uri="{FF2B5EF4-FFF2-40B4-BE49-F238E27FC236}">
                <a16:creationId xmlns:a16="http://schemas.microsoft.com/office/drawing/2014/main" id="{BDF06241-3A1B-9C41-8199-92B3B86282F7}"/>
              </a:ext>
            </a:extLst>
          </p:cNvPr>
          <p:cNvGrpSpPr>
            <a:grpSpLocks/>
          </p:cNvGrpSpPr>
          <p:nvPr/>
        </p:nvGrpSpPr>
        <p:grpSpPr bwMode="auto">
          <a:xfrm>
            <a:off x="8211725" y="4004442"/>
            <a:ext cx="400050" cy="398860"/>
            <a:chOff x="5719730" y="660372"/>
            <a:chExt cx="533400" cy="531812"/>
          </a:xfrm>
          <a:solidFill>
            <a:srgbClr val="FF0000"/>
          </a:solidFill>
        </p:grpSpPr>
        <p:sp>
          <p:nvSpPr>
            <p:cNvPr id="67" name="Freeform 728">
              <a:extLst>
                <a:ext uri="{FF2B5EF4-FFF2-40B4-BE49-F238E27FC236}">
                  <a16:creationId xmlns:a16="http://schemas.microsoft.com/office/drawing/2014/main" id="{CD7D8D3F-26F9-B846-879E-73D9BEC4C631}"/>
                </a:ext>
              </a:extLst>
            </p:cNvPr>
            <p:cNvSpPr>
              <a:spLocks noEditPoints="1"/>
            </p:cNvSpPr>
            <p:nvPr/>
          </p:nvSpPr>
          <p:spPr bwMode="auto">
            <a:xfrm>
              <a:off x="5719730" y="660372"/>
              <a:ext cx="533400" cy="531812"/>
            </a:xfrm>
            <a:custGeom>
              <a:avLst/>
              <a:gdLst>
                <a:gd name="T0" fmla="*/ 2147483647 w 158"/>
                <a:gd name="T1" fmla="*/ 2147483647 h 157"/>
                <a:gd name="T2" fmla="*/ 2147483647 w 158"/>
                <a:gd name="T3" fmla="*/ 2147483647 h 157"/>
                <a:gd name="T4" fmla="*/ 2147483647 w 158"/>
                <a:gd name="T5" fmla="*/ 0 h 157"/>
                <a:gd name="T6" fmla="*/ 0 w 158"/>
                <a:gd name="T7" fmla="*/ 2147483647 h 157"/>
                <a:gd name="T8" fmla="*/ 2147483647 w 158"/>
                <a:gd name="T9" fmla="*/ 2147483647 h 157"/>
                <a:gd name="T10" fmla="*/ 2147483647 w 158"/>
                <a:gd name="T11" fmla="*/ 2147483647 h 157"/>
                <a:gd name="T12" fmla="*/ 2147483647 w 158"/>
                <a:gd name="T13" fmla="*/ 2147483647 h 157"/>
                <a:gd name="T14" fmla="*/ 2147483647 w 158"/>
                <a:gd name="T15" fmla="*/ 2147483647 h 157"/>
                <a:gd name="T16" fmla="*/ 2147483647 w 158"/>
                <a:gd name="T17" fmla="*/ 2147483647 h 157"/>
                <a:gd name="T18" fmla="*/ 2147483647 w 158"/>
                <a:gd name="T19" fmla="*/ 2147483647 h 157"/>
                <a:gd name="T20" fmla="*/ 2147483647 w 158"/>
                <a:gd name="T21" fmla="*/ 2147483647 h 157"/>
                <a:gd name="T22" fmla="*/ 2147483647 w 158"/>
                <a:gd name="T23" fmla="*/ 2147483647 h 157"/>
                <a:gd name="T24" fmla="*/ 2147483647 w 158"/>
                <a:gd name="T25" fmla="*/ 2147483647 h 157"/>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58"/>
                <a:gd name="T40" fmla="*/ 0 h 157"/>
                <a:gd name="T41" fmla="*/ 158 w 158"/>
                <a:gd name="T42" fmla="*/ 157 h 157"/>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58" h="157">
                  <a:moveTo>
                    <a:pt x="79" y="157"/>
                  </a:moveTo>
                  <a:cubicBezTo>
                    <a:pt x="122" y="157"/>
                    <a:pt x="158" y="122"/>
                    <a:pt x="158" y="78"/>
                  </a:cubicBezTo>
                  <a:cubicBezTo>
                    <a:pt x="158" y="35"/>
                    <a:pt x="122" y="0"/>
                    <a:pt x="79" y="0"/>
                  </a:cubicBezTo>
                  <a:cubicBezTo>
                    <a:pt x="35" y="0"/>
                    <a:pt x="0" y="35"/>
                    <a:pt x="0" y="78"/>
                  </a:cubicBezTo>
                  <a:cubicBezTo>
                    <a:pt x="0" y="122"/>
                    <a:pt x="35" y="157"/>
                    <a:pt x="79" y="157"/>
                  </a:cubicBezTo>
                  <a:close/>
                  <a:moveTo>
                    <a:pt x="79" y="29"/>
                  </a:moveTo>
                  <a:cubicBezTo>
                    <a:pt x="106" y="29"/>
                    <a:pt x="128" y="51"/>
                    <a:pt x="128" y="78"/>
                  </a:cubicBezTo>
                  <a:cubicBezTo>
                    <a:pt x="128" y="106"/>
                    <a:pt x="106" y="128"/>
                    <a:pt x="79" y="128"/>
                  </a:cubicBezTo>
                  <a:cubicBezTo>
                    <a:pt x="68" y="128"/>
                    <a:pt x="59" y="125"/>
                    <a:pt x="51" y="119"/>
                  </a:cubicBezTo>
                  <a:cubicBezTo>
                    <a:pt x="33" y="125"/>
                    <a:pt x="33" y="125"/>
                    <a:pt x="33" y="125"/>
                  </a:cubicBezTo>
                  <a:cubicBezTo>
                    <a:pt x="38" y="106"/>
                    <a:pt x="38" y="106"/>
                    <a:pt x="38" y="106"/>
                  </a:cubicBezTo>
                  <a:cubicBezTo>
                    <a:pt x="32" y="98"/>
                    <a:pt x="29" y="89"/>
                    <a:pt x="29" y="78"/>
                  </a:cubicBezTo>
                  <a:cubicBezTo>
                    <a:pt x="29" y="51"/>
                    <a:pt x="51" y="29"/>
                    <a:pt x="79" y="29"/>
                  </a:cubicBezTo>
                  <a:close/>
                </a:path>
              </a:pathLst>
            </a:custGeom>
            <a:grpFill/>
            <a:ln>
              <a:noFill/>
            </a:ln>
            <a:extLst>
              <a:ext uri="{91240B29-F687-4f45-9708-019B960494DF}">
                <a14:hiddenLine xmlns="" xmlns:a14="http://schemas.microsoft.com/office/drawing/2010/main" w="9525">
                  <a:solidFill>
                    <a:srgbClr val="000000"/>
                  </a:solidFill>
                  <a:round/>
                  <a:headEnd/>
                  <a:tailEnd/>
                </a14:hiddenLine>
              </a:ext>
            </a:extLst>
          </p:spPr>
          <p:txBody>
            <a:bodyPr/>
            <a:lstStyle/>
            <a:p>
              <a:endParaRPr lang="en-US" sz="3600"/>
            </a:p>
          </p:txBody>
        </p:sp>
        <p:sp>
          <p:nvSpPr>
            <p:cNvPr id="69" name="Freeform 729">
              <a:extLst>
                <a:ext uri="{FF2B5EF4-FFF2-40B4-BE49-F238E27FC236}">
                  <a16:creationId xmlns:a16="http://schemas.microsoft.com/office/drawing/2014/main" id="{CF266D8C-2A11-9A49-A03E-525BCA919825}"/>
                </a:ext>
              </a:extLst>
            </p:cNvPr>
            <p:cNvSpPr>
              <a:spLocks/>
            </p:cNvSpPr>
            <p:nvPr/>
          </p:nvSpPr>
          <p:spPr bwMode="auto">
            <a:xfrm>
              <a:off x="5949917" y="893734"/>
              <a:ext cx="76200" cy="130175"/>
            </a:xfrm>
            <a:custGeom>
              <a:avLst/>
              <a:gdLst>
                <a:gd name="T0" fmla="*/ 2147483647 w 37"/>
                <a:gd name="T1" fmla="*/ 2147483647 h 62"/>
                <a:gd name="T2" fmla="*/ 2147483647 w 37"/>
                <a:gd name="T3" fmla="*/ 2147483647 h 62"/>
                <a:gd name="T4" fmla="*/ 2147483647 w 37"/>
                <a:gd name="T5" fmla="*/ 2147483647 h 62"/>
                <a:gd name="T6" fmla="*/ 2147483647 w 37"/>
                <a:gd name="T7" fmla="*/ 0 h 62"/>
                <a:gd name="T8" fmla="*/ 2147483647 w 37"/>
                <a:gd name="T9" fmla="*/ 0 h 62"/>
                <a:gd name="T10" fmla="*/ 2147483647 w 37"/>
                <a:gd name="T11" fmla="*/ 0 h 62"/>
                <a:gd name="T12" fmla="*/ 2147483647 w 37"/>
                <a:gd name="T13" fmla="*/ 2147483647 h 62"/>
                <a:gd name="T14" fmla="*/ 2147483647 w 37"/>
                <a:gd name="T15" fmla="*/ 2147483647 h 62"/>
                <a:gd name="T16" fmla="*/ 2147483647 w 37"/>
                <a:gd name="T17" fmla="*/ 2147483647 h 62"/>
                <a:gd name="T18" fmla="*/ 0 w 37"/>
                <a:gd name="T19" fmla="*/ 2147483647 h 62"/>
                <a:gd name="T20" fmla="*/ 0 w 37"/>
                <a:gd name="T21" fmla="*/ 2147483647 h 62"/>
                <a:gd name="T22" fmla="*/ 2147483647 w 37"/>
                <a:gd name="T23" fmla="*/ 2147483647 h 62"/>
                <a:gd name="T24" fmla="*/ 2147483647 w 37"/>
                <a:gd name="T25" fmla="*/ 2147483647 h 62"/>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37"/>
                <a:gd name="T40" fmla="*/ 0 h 62"/>
                <a:gd name="T41" fmla="*/ 37 w 37"/>
                <a:gd name="T42" fmla="*/ 62 h 62"/>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37" h="62">
                  <a:moveTo>
                    <a:pt x="37" y="46"/>
                  </a:moveTo>
                  <a:lnTo>
                    <a:pt x="29" y="46"/>
                  </a:lnTo>
                  <a:lnTo>
                    <a:pt x="29" y="15"/>
                  </a:lnTo>
                  <a:lnTo>
                    <a:pt x="29" y="0"/>
                  </a:lnTo>
                  <a:lnTo>
                    <a:pt x="8" y="0"/>
                  </a:lnTo>
                  <a:lnTo>
                    <a:pt x="2" y="0"/>
                  </a:lnTo>
                  <a:lnTo>
                    <a:pt x="2" y="15"/>
                  </a:lnTo>
                  <a:lnTo>
                    <a:pt x="8" y="15"/>
                  </a:lnTo>
                  <a:lnTo>
                    <a:pt x="8" y="46"/>
                  </a:lnTo>
                  <a:lnTo>
                    <a:pt x="0" y="46"/>
                  </a:lnTo>
                  <a:lnTo>
                    <a:pt x="0" y="62"/>
                  </a:lnTo>
                  <a:lnTo>
                    <a:pt x="37" y="62"/>
                  </a:lnTo>
                  <a:lnTo>
                    <a:pt x="37" y="46"/>
                  </a:lnTo>
                  <a:close/>
                </a:path>
              </a:pathLst>
            </a:custGeom>
            <a:grpFill/>
            <a:ln>
              <a:noFill/>
            </a:ln>
            <a:extLst>
              <a:ext uri="{91240B29-F687-4f45-9708-019B960494DF}">
                <a14:hiddenLine xmlns="" xmlns:a14="http://schemas.microsoft.com/office/drawing/2010/main" w="9525">
                  <a:solidFill>
                    <a:srgbClr val="000000"/>
                  </a:solidFill>
                  <a:round/>
                  <a:headEnd/>
                  <a:tailEnd/>
                </a14:hiddenLine>
              </a:ext>
            </a:extLst>
          </p:spPr>
          <p:txBody>
            <a:bodyPr/>
            <a:lstStyle/>
            <a:p>
              <a:endParaRPr lang="en-US" sz="3600"/>
            </a:p>
          </p:txBody>
        </p:sp>
        <p:sp>
          <p:nvSpPr>
            <p:cNvPr id="72" name="Oval 730">
              <a:extLst>
                <a:ext uri="{FF2B5EF4-FFF2-40B4-BE49-F238E27FC236}">
                  <a16:creationId xmlns:a16="http://schemas.microsoft.com/office/drawing/2014/main" id="{12DD636D-39F1-3741-8E21-3455EB81055D}"/>
                </a:ext>
              </a:extLst>
            </p:cNvPr>
            <p:cNvSpPr>
              <a:spLocks noChangeArrowheads="1"/>
            </p:cNvSpPr>
            <p:nvPr/>
          </p:nvSpPr>
          <p:spPr bwMode="auto">
            <a:xfrm>
              <a:off x="5961030" y="828647"/>
              <a:ext cx="53975" cy="52387"/>
            </a:xfrm>
            <a:prstGeom prst="ellipse">
              <a:avLst/>
            </a:prstGeom>
            <a:grpFill/>
            <a:ln>
              <a:noFill/>
            </a:ln>
            <a:extLst>
              <a:ext uri="{91240B29-F687-4f45-9708-019B960494DF}">
                <a14:hiddenLine xmlns=""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cs typeface="Arial" panose="020B0604020202020204" pitchFamily="34" charset="0"/>
                </a:defRPr>
              </a:lvl1pPr>
              <a:lvl2pPr marL="742950" indent="-285750" eaLnBrk="0" hangingPunct="0">
                <a:defRPr>
                  <a:solidFill>
                    <a:schemeClr val="tx1"/>
                  </a:solidFill>
                  <a:latin typeface="Arial" panose="020B0604020202020204" pitchFamily="34" charset="0"/>
                  <a:cs typeface="Arial" panose="020B0604020202020204" pitchFamily="34" charset="0"/>
                </a:defRPr>
              </a:lvl2pPr>
              <a:lvl3pPr marL="1143000" indent="-228600" eaLnBrk="0" hangingPunct="0">
                <a:defRPr>
                  <a:solidFill>
                    <a:schemeClr val="tx1"/>
                  </a:solidFill>
                  <a:latin typeface="Arial" panose="020B0604020202020204" pitchFamily="34" charset="0"/>
                  <a:cs typeface="Arial" panose="020B0604020202020204" pitchFamily="34" charset="0"/>
                </a:defRPr>
              </a:lvl3pPr>
              <a:lvl4pPr marL="1600200" indent="-228600" eaLnBrk="0" hangingPunct="0">
                <a:defRPr>
                  <a:solidFill>
                    <a:schemeClr val="tx1"/>
                  </a:solidFill>
                  <a:latin typeface="Arial" panose="020B0604020202020204" pitchFamily="34" charset="0"/>
                  <a:cs typeface="Arial" panose="020B0604020202020204" pitchFamily="34" charset="0"/>
                </a:defRPr>
              </a:lvl4pPr>
              <a:lvl5pPr marL="2057400" indent="-228600" eaLnBrk="0" hangingPunct="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n-US" altLang="en-US" sz="3600">
                <a:latin typeface="Calibri" panose="020F0502020204030204" pitchFamily="34" charset="0"/>
              </a:endParaRPr>
            </a:p>
          </p:txBody>
        </p:sp>
      </p:grpSp>
      <p:sp>
        <p:nvSpPr>
          <p:cNvPr id="13" name="CaixaDeTexto 14">
            <a:extLst>
              <a:ext uri="{FF2B5EF4-FFF2-40B4-BE49-F238E27FC236}">
                <a16:creationId xmlns:a16="http://schemas.microsoft.com/office/drawing/2014/main" id="{FFDA3BAF-7E80-2447-8514-BA12A4093EBA}"/>
              </a:ext>
            </a:extLst>
          </p:cNvPr>
          <p:cNvSpPr txBox="1">
            <a:spLocks noChangeArrowheads="1"/>
          </p:cNvSpPr>
          <p:nvPr/>
        </p:nvSpPr>
        <p:spPr bwMode="auto">
          <a:xfrm>
            <a:off x="5278414" y="3985599"/>
            <a:ext cx="2933493" cy="466281"/>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38100">
                <a:solidFill>
                  <a:srgbClr val="000000"/>
                </a:solidFill>
                <a:miter lim="800000"/>
                <a:headEnd/>
                <a:tailEnd/>
              </a14:hiddenLine>
            </a:ext>
          </a:extLst>
        </p:spPr>
        <p:txBody>
          <a:bodyPr wrap="square" lIns="91440" tIns="45720" rIns="91440" bIns="45720" anchor="ctr" anchorCtr="0">
            <a:spAutoFit/>
          </a:bodyPr>
          <a:lstStyle>
            <a:lvl1pPr eaLnBrk="0" hangingPunct="0">
              <a:defRPr>
                <a:solidFill>
                  <a:schemeClr val="tx1"/>
                </a:solidFill>
                <a:latin typeface="Arial" panose="020B0604020202020204" pitchFamily="34" charset="0"/>
                <a:cs typeface="Arial" panose="020B0604020202020204" pitchFamily="34" charset="0"/>
              </a:defRPr>
            </a:lvl1pPr>
            <a:lvl2pPr marL="742950" indent="-285750" eaLnBrk="0" hangingPunct="0">
              <a:defRPr>
                <a:solidFill>
                  <a:schemeClr val="tx1"/>
                </a:solidFill>
                <a:latin typeface="Arial" panose="020B0604020202020204" pitchFamily="34" charset="0"/>
                <a:cs typeface="Arial" panose="020B0604020202020204" pitchFamily="34" charset="0"/>
              </a:defRPr>
            </a:lvl2pPr>
            <a:lvl3pPr marL="1143000" indent="-228600" eaLnBrk="0" hangingPunct="0">
              <a:defRPr>
                <a:solidFill>
                  <a:schemeClr val="tx1"/>
                </a:solidFill>
                <a:latin typeface="Arial" panose="020B0604020202020204" pitchFamily="34" charset="0"/>
                <a:cs typeface="Arial" panose="020B0604020202020204" pitchFamily="34" charset="0"/>
              </a:defRPr>
            </a:lvl3pPr>
            <a:lvl4pPr marL="1600200" indent="-228600" eaLnBrk="0" hangingPunct="0">
              <a:defRPr>
                <a:solidFill>
                  <a:schemeClr val="tx1"/>
                </a:solidFill>
                <a:latin typeface="Arial" panose="020B0604020202020204" pitchFamily="34" charset="0"/>
                <a:cs typeface="Arial" panose="020B0604020202020204" pitchFamily="34" charset="0"/>
              </a:defRPr>
            </a:lvl4pPr>
            <a:lvl5pPr marL="2057400" indent="-228600" eaLnBrk="0" hangingPunct="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algn="r" eaLnBrk="1" hangingPunct="1"/>
            <a:r>
              <a:rPr lang="en-US" altLang="en-US" sz="900" dirty="0">
                <a:solidFill>
                  <a:srgbClr val="80807F"/>
                </a:solidFill>
                <a:latin typeface="Arial"/>
                <a:cs typeface="Arial"/>
              </a:rPr>
              <a:t>Disclaimer: always use it unless the purpose of the presentation is to promote the information. Use it this way, integrated with the Embraer logo, above. </a:t>
            </a:r>
          </a:p>
        </p:txBody>
      </p:sp>
      <p:grpSp>
        <p:nvGrpSpPr>
          <p:cNvPr id="8" name="Agrupar 7">
            <a:extLst>
              <a:ext uri="{FF2B5EF4-FFF2-40B4-BE49-F238E27FC236}">
                <a16:creationId xmlns:a16="http://schemas.microsoft.com/office/drawing/2014/main" id="{039A9BC7-A3AE-573B-300E-3F088CE06B0C}"/>
              </a:ext>
            </a:extLst>
          </p:cNvPr>
          <p:cNvGrpSpPr/>
          <p:nvPr/>
        </p:nvGrpSpPr>
        <p:grpSpPr>
          <a:xfrm>
            <a:off x="8870294" y="167554"/>
            <a:ext cx="258136" cy="4683954"/>
            <a:chOff x="23654022" y="446811"/>
            <a:chExt cx="688359" cy="12490546"/>
          </a:xfrm>
        </p:grpSpPr>
        <p:grpSp>
          <p:nvGrpSpPr>
            <p:cNvPr id="9" name="Grupo">
              <a:extLst>
                <a:ext uri="{FF2B5EF4-FFF2-40B4-BE49-F238E27FC236}">
                  <a16:creationId xmlns:a16="http://schemas.microsoft.com/office/drawing/2014/main" id="{00E51BB0-D7BD-B823-37A9-9B232FC2AF0C}"/>
                </a:ext>
              </a:extLst>
            </p:cNvPr>
            <p:cNvGrpSpPr/>
            <p:nvPr/>
          </p:nvGrpSpPr>
          <p:grpSpPr>
            <a:xfrm rot="16200000">
              <a:off x="18519882" y="7114857"/>
              <a:ext cx="11349650" cy="295349"/>
              <a:chOff x="-1276219" y="-698"/>
              <a:chExt cx="11349649" cy="295348"/>
            </a:xfrm>
          </p:grpSpPr>
          <p:sp>
            <p:nvSpPr>
              <p:cNvPr id="11" name="This information belongs to Embraer and cannot be used or reproduced without written permission from the Company.">
                <a:extLst>
                  <a:ext uri="{FF2B5EF4-FFF2-40B4-BE49-F238E27FC236}">
                    <a16:creationId xmlns:a16="http://schemas.microsoft.com/office/drawing/2014/main" id="{BF1F43CC-2DD9-3CF0-8548-435EF20BCDF3}"/>
                  </a:ext>
                </a:extLst>
              </p:cNvPr>
              <p:cNvSpPr txBox="1"/>
              <p:nvPr/>
            </p:nvSpPr>
            <p:spPr>
              <a:xfrm>
                <a:off x="1071885" y="6522"/>
                <a:ext cx="9001545" cy="282814"/>
              </a:xfrm>
              <a:prstGeom prst="rect">
                <a:avLst/>
              </a:prstGeom>
              <a:noFill/>
              <a:ln w="12700" cap="flat">
                <a:noFill/>
                <a:miter lim="400000"/>
              </a:ln>
              <a:effectLst/>
              <a:extLst>
                <a:ext uri="{C572A759-6A51-4108-AA02-DFA0A04FC94B}">
                  <ma14:wrappingTextBoxFlag xmlns="" xmlns:ma14="http://schemas.microsoft.com/office/mac/drawingml/2011/main" val="1"/>
                </a:ext>
              </a:extLst>
            </p:spPr>
            <p:txBody>
              <a:bodyPr wrap="square" lIns="19050" tIns="19050" rIns="19050" bIns="19050" numCol="1" anchor="ctr">
                <a:spAutoFit/>
              </a:bodyPr>
              <a:lstStyle>
                <a:lvl1pPr>
                  <a:defRPr sz="1300">
                    <a:solidFill>
                      <a:srgbClr val="6E6D6D"/>
                    </a:solidFill>
                    <a:latin typeface="Arial"/>
                    <a:ea typeface="Arial"/>
                    <a:cs typeface="Arial"/>
                    <a:sym typeface="Arial"/>
                  </a:defRPr>
                </a:lvl1pPr>
              </a:lstStyle>
              <a:p>
                <a:r>
                  <a:rPr lang="en-US" sz="488" dirty="0"/>
                  <a:t>This information belongs to Embraer and cannot be used or reproduced without written permission from the Company.</a:t>
                </a:r>
              </a:p>
            </p:txBody>
          </p:sp>
          <p:sp>
            <p:nvSpPr>
              <p:cNvPr id="12" name="Linha">
                <a:extLst>
                  <a:ext uri="{FF2B5EF4-FFF2-40B4-BE49-F238E27FC236}">
                    <a16:creationId xmlns:a16="http://schemas.microsoft.com/office/drawing/2014/main" id="{8A212E57-DBEB-A0F5-F771-F395B989AF05}"/>
                  </a:ext>
                </a:extLst>
              </p:cNvPr>
              <p:cNvSpPr/>
              <p:nvPr/>
            </p:nvSpPr>
            <p:spPr>
              <a:xfrm flipV="1">
                <a:off x="898999" y="21128"/>
                <a:ext cx="83625" cy="273522"/>
              </a:xfrm>
              <a:prstGeom prst="line">
                <a:avLst/>
              </a:prstGeom>
              <a:noFill/>
              <a:ln w="9525" cap="flat">
                <a:solidFill>
                  <a:srgbClr val="100690"/>
                </a:solidFill>
                <a:prstDash val="solid"/>
                <a:miter lim="400000"/>
              </a:ln>
              <a:effectLst/>
            </p:spPr>
            <p:txBody>
              <a:bodyPr wrap="square" lIns="19050" tIns="19050" rIns="19050" bIns="19050" numCol="1" anchor="ctr">
                <a:noAutofit/>
              </a:bodyPr>
              <a:lstStyle/>
              <a:p>
                <a:endParaRPr sz="675"/>
              </a:p>
            </p:txBody>
          </p:sp>
          <p:sp>
            <p:nvSpPr>
              <p:cNvPr id="14" name="This information belongs to Embraer and cannot be used or reproduced without written permission from the Company.">
                <a:extLst>
                  <a:ext uri="{FF2B5EF4-FFF2-40B4-BE49-F238E27FC236}">
                    <a16:creationId xmlns:a16="http://schemas.microsoft.com/office/drawing/2014/main" id="{10BA573D-E2EB-E2BF-2B15-6245E239DFCB}"/>
                  </a:ext>
                </a:extLst>
              </p:cNvPr>
              <p:cNvSpPr txBox="1"/>
              <p:nvPr/>
            </p:nvSpPr>
            <p:spPr>
              <a:xfrm>
                <a:off x="-1276219" y="-698"/>
                <a:ext cx="2621118" cy="282811"/>
              </a:xfrm>
              <a:prstGeom prst="rect">
                <a:avLst/>
              </a:prstGeom>
              <a:noFill/>
              <a:ln w="12700" cap="flat">
                <a:noFill/>
                <a:miter lim="400000"/>
              </a:ln>
              <a:effectLst/>
              <a:extLst>
                <a:ext uri="{C572A759-6A51-4108-AA02-DFA0A04FC94B}">
                  <ma14:wrappingTextBoxFlag xmlns="" xmlns:ma14="http://schemas.microsoft.com/office/mac/drawingml/2011/main" val="1"/>
                </a:ext>
              </a:extLst>
            </p:spPr>
            <p:txBody>
              <a:bodyPr wrap="square" lIns="19050" tIns="19050" rIns="19050" bIns="19050" numCol="1" anchor="ctr">
                <a:spAutoFit/>
              </a:bodyPr>
              <a:lstStyle>
                <a:lvl1pPr>
                  <a:defRPr sz="1300">
                    <a:solidFill>
                      <a:srgbClr val="6E6D6D"/>
                    </a:solidFill>
                    <a:latin typeface="Arial"/>
                    <a:ea typeface="Arial"/>
                    <a:cs typeface="Arial"/>
                    <a:sym typeface="Arial"/>
                  </a:defRPr>
                </a:lvl1pPr>
              </a:lstStyle>
              <a:p>
                <a:r>
                  <a:rPr lang="en-US" sz="488" dirty="0"/>
                  <a:t>SECRET INFORMATION</a:t>
                </a:r>
              </a:p>
            </p:txBody>
          </p:sp>
        </p:grpSp>
        <p:sp>
          <p:nvSpPr>
            <p:cNvPr id="10" name="Forma Livre: Forma 61">
              <a:extLst>
                <a:ext uri="{FF2B5EF4-FFF2-40B4-BE49-F238E27FC236}">
                  <a16:creationId xmlns:a16="http://schemas.microsoft.com/office/drawing/2014/main" id="{A4F0EC82-4550-4A36-9594-9D457032062F}"/>
                </a:ext>
              </a:extLst>
            </p:cNvPr>
            <p:cNvSpPr/>
            <p:nvPr/>
          </p:nvSpPr>
          <p:spPr>
            <a:xfrm flipH="1">
              <a:off x="23654022" y="446811"/>
              <a:ext cx="359396" cy="359346"/>
            </a:xfrm>
            <a:custGeom>
              <a:avLst/>
              <a:gdLst/>
              <a:ahLst/>
              <a:cxnLst>
                <a:cxn ang="0">
                  <a:pos x="wd2" y="hd2"/>
                </a:cxn>
                <a:cxn ang="5400000">
                  <a:pos x="wd2" y="hd2"/>
                </a:cxn>
                <a:cxn ang="10800000">
                  <a:pos x="wd2" y="hd2"/>
                </a:cxn>
                <a:cxn ang="16200000">
                  <a:pos x="wd2" y="hd2"/>
                </a:cxn>
              </a:cxnLst>
              <a:rect l="0" t="0" r="r" b="b"/>
              <a:pathLst>
                <a:path w="21600" h="21600" extrusionOk="0">
                  <a:moveTo>
                    <a:pt x="17278" y="0"/>
                  </a:moveTo>
                  <a:lnTo>
                    <a:pt x="4322" y="9935"/>
                  </a:lnTo>
                  <a:lnTo>
                    <a:pt x="1728" y="9935"/>
                  </a:lnTo>
                  <a:lnTo>
                    <a:pt x="0" y="11665"/>
                  </a:lnTo>
                  <a:lnTo>
                    <a:pt x="4322" y="11665"/>
                  </a:lnTo>
                  <a:lnTo>
                    <a:pt x="17278" y="21600"/>
                  </a:lnTo>
                  <a:lnTo>
                    <a:pt x="21600" y="21600"/>
                  </a:lnTo>
                  <a:lnTo>
                    <a:pt x="12961" y="11665"/>
                  </a:lnTo>
                  <a:lnTo>
                    <a:pt x="21559" y="11665"/>
                  </a:lnTo>
                  <a:lnTo>
                    <a:pt x="21559" y="9935"/>
                  </a:lnTo>
                  <a:lnTo>
                    <a:pt x="12961" y="9935"/>
                  </a:lnTo>
                  <a:lnTo>
                    <a:pt x="21600" y="0"/>
                  </a:lnTo>
                  <a:close/>
                </a:path>
              </a:pathLst>
            </a:custGeom>
            <a:solidFill>
              <a:srgbClr val="100690"/>
            </a:solidFill>
            <a:ln w="12700" cap="flat">
              <a:noFill/>
              <a:miter lim="400000"/>
            </a:ln>
            <a:effectLst/>
          </p:spPr>
          <p:txBody>
            <a:bodyPr wrap="square" lIns="17145" tIns="17145" rIns="17145" bIns="17145" numCol="1" anchor="ctr">
              <a:noAutofit/>
            </a:bodyPr>
            <a:lstStyle/>
            <a:p>
              <a:pPr>
                <a:defRPr>
                  <a:solidFill>
                    <a:srgbClr val="100690"/>
                  </a:solidFill>
                  <a:latin typeface="GT America Condensed Regular"/>
                  <a:ea typeface="GT America Condensed Regular"/>
                  <a:cs typeface="GT America Condensed Regular"/>
                  <a:sym typeface="GT America Condensed Regular"/>
                </a:defRPr>
              </a:pPr>
              <a:endParaRPr sz="675"/>
            </a:p>
          </p:txBody>
        </p:sp>
      </p:grpSp>
    </p:spTree>
    <p:extLst>
      <p:ext uri="{BB962C8B-B14F-4D97-AF65-F5344CB8AC3E}">
        <p14:creationId xmlns:p14="http://schemas.microsoft.com/office/powerpoint/2010/main" val="1587478410"/>
      </p:ext>
    </p:extLst>
  </p:cSld>
  <p:clrMapOvr>
    <a:masterClrMapping/>
  </p:clrMapOvr>
</p:sld>
</file>

<file path=ppt/slides/slide1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64" name="Grupo 19">
            <a:extLst>
              <a:ext uri="{FF2B5EF4-FFF2-40B4-BE49-F238E27FC236}">
                <a16:creationId xmlns:a16="http://schemas.microsoft.com/office/drawing/2014/main" id="{BDF06241-3A1B-9C41-8199-92B3B86282F7}"/>
              </a:ext>
            </a:extLst>
          </p:cNvPr>
          <p:cNvGrpSpPr>
            <a:grpSpLocks/>
          </p:cNvGrpSpPr>
          <p:nvPr/>
        </p:nvGrpSpPr>
        <p:grpSpPr bwMode="auto">
          <a:xfrm>
            <a:off x="8182981" y="3970970"/>
            <a:ext cx="400050" cy="398860"/>
            <a:chOff x="5719730" y="660372"/>
            <a:chExt cx="533400" cy="531812"/>
          </a:xfrm>
          <a:solidFill>
            <a:srgbClr val="FF0000"/>
          </a:solidFill>
        </p:grpSpPr>
        <p:sp>
          <p:nvSpPr>
            <p:cNvPr id="67" name="Freeform 728">
              <a:extLst>
                <a:ext uri="{FF2B5EF4-FFF2-40B4-BE49-F238E27FC236}">
                  <a16:creationId xmlns:a16="http://schemas.microsoft.com/office/drawing/2014/main" id="{CD7D8D3F-26F9-B846-879E-73D9BEC4C631}"/>
                </a:ext>
              </a:extLst>
            </p:cNvPr>
            <p:cNvSpPr>
              <a:spLocks noEditPoints="1"/>
            </p:cNvSpPr>
            <p:nvPr/>
          </p:nvSpPr>
          <p:spPr bwMode="auto">
            <a:xfrm>
              <a:off x="5719730" y="660372"/>
              <a:ext cx="533400" cy="531812"/>
            </a:xfrm>
            <a:custGeom>
              <a:avLst/>
              <a:gdLst>
                <a:gd name="T0" fmla="*/ 2147483647 w 158"/>
                <a:gd name="T1" fmla="*/ 2147483647 h 157"/>
                <a:gd name="T2" fmla="*/ 2147483647 w 158"/>
                <a:gd name="T3" fmla="*/ 2147483647 h 157"/>
                <a:gd name="T4" fmla="*/ 2147483647 w 158"/>
                <a:gd name="T5" fmla="*/ 0 h 157"/>
                <a:gd name="T6" fmla="*/ 0 w 158"/>
                <a:gd name="T7" fmla="*/ 2147483647 h 157"/>
                <a:gd name="T8" fmla="*/ 2147483647 w 158"/>
                <a:gd name="T9" fmla="*/ 2147483647 h 157"/>
                <a:gd name="T10" fmla="*/ 2147483647 w 158"/>
                <a:gd name="T11" fmla="*/ 2147483647 h 157"/>
                <a:gd name="T12" fmla="*/ 2147483647 w 158"/>
                <a:gd name="T13" fmla="*/ 2147483647 h 157"/>
                <a:gd name="T14" fmla="*/ 2147483647 w 158"/>
                <a:gd name="T15" fmla="*/ 2147483647 h 157"/>
                <a:gd name="T16" fmla="*/ 2147483647 w 158"/>
                <a:gd name="T17" fmla="*/ 2147483647 h 157"/>
                <a:gd name="T18" fmla="*/ 2147483647 w 158"/>
                <a:gd name="T19" fmla="*/ 2147483647 h 157"/>
                <a:gd name="T20" fmla="*/ 2147483647 w 158"/>
                <a:gd name="T21" fmla="*/ 2147483647 h 157"/>
                <a:gd name="T22" fmla="*/ 2147483647 w 158"/>
                <a:gd name="T23" fmla="*/ 2147483647 h 157"/>
                <a:gd name="T24" fmla="*/ 2147483647 w 158"/>
                <a:gd name="T25" fmla="*/ 2147483647 h 157"/>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58"/>
                <a:gd name="T40" fmla="*/ 0 h 157"/>
                <a:gd name="T41" fmla="*/ 158 w 158"/>
                <a:gd name="T42" fmla="*/ 157 h 157"/>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58" h="157">
                  <a:moveTo>
                    <a:pt x="79" y="157"/>
                  </a:moveTo>
                  <a:cubicBezTo>
                    <a:pt x="122" y="157"/>
                    <a:pt x="158" y="122"/>
                    <a:pt x="158" y="78"/>
                  </a:cubicBezTo>
                  <a:cubicBezTo>
                    <a:pt x="158" y="35"/>
                    <a:pt x="122" y="0"/>
                    <a:pt x="79" y="0"/>
                  </a:cubicBezTo>
                  <a:cubicBezTo>
                    <a:pt x="35" y="0"/>
                    <a:pt x="0" y="35"/>
                    <a:pt x="0" y="78"/>
                  </a:cubicBezTo>
                  <a:cubicBezTo>
                    <a:pt x="0" y="122"/>
                    <a:pt x="35" y="157"/>
                    <a:pt x="79" y="157"/>
                  </a:cubicBezTo>
                  <a:close/>
                  <a:moveTo>
                    <a:pt x="79" y="29"/>
                  </a:moveTo>
                  <a:cubicBezTo>
                    <a:pt x="106" y="29"/>
                    <a:pt x="128" y="51"/>
                    <a:pt x="128" y="78"/>
                  </a:cubicBezTo>
                  <a:cubicBezTo>
                    <a:pt x="128" y="106"/>
                    <a:pt x="106" y="128"/>
                    <a:pt x="79" y="128"/>
                  </a:cubicBezTo>
                  <a:cubicBezTo>
                    <a:pt x="68" y="128"/>
                    <a:pt x="59" y="125"/>
                    <a:pt x="51" y="119"/>
                  </a:cubicBezTo>
                  <a:cubicBezTo>
                    <a:pt x="33" y="125"/>
                    <a:pt x="33" y="125"/>
                    <a:pt x="33" y="125"/>
                  </a:cubicBezTo>
                  <a:cubicBezTo>
                    <a:pt x="38" y="106"/>
                    <a:pt x="38" y="106"/>
                    <a:pt x="38" y="106"/>
                  </a:cubicBezTo>
                  <a:cubicBezTo>
                    <a:pt x="32" y="98"/>
                    <a:pt x="29" y="89"/>
                    <a:pt x="29" y="78"/>
                  </a:cubicBezTo>
                  <a:cubicBezTo>
                    <a:pt x="29" y="51"/>
                    <a:pt x="51" y="29"/>
                    <a:pt x="79" y="29"/>
                  </a:cubicBezTo>
                  <a:close/>
                </a:path>
              </a:pathLst>
            </a:custGeom>
            <a:solidFill>
              <a:schemeClr val="bg1"/>
            </a:solidFill>
            <a:ln>
              <a:noFill/>
            </a:ln>
            <a:extLst>
              <a:ext uri="{91240B29-F687-4f45-9708-019B960494DF}">
                <a14:hiddenLine xmlns="" xmlns:a14="http://schemas.microsoft.com/office/drawing/2010/main" w="9525">
                  <a:solidFill>
                    <a:srgbClr val="000000"/>
                  </a:solidFill>
                  <a:round/>
                  <a:headEnd/>
                  <a:tailEnd/>
                </a14:hiddenLine>
              </a:ext>
            </a:extLst>
          </p:spPr>
          <p:txBody>
            <a:bodyPr/>
            <a:lstStyle/>
            <a:p>
              <a:endParaRPr lang="en-US" sz="3600"/>
            </a:p>
          </p:txBody>
        </p:sp>
        <p:sp>
          <p:nvSpPr>
            <p:cNvPr id="69" name="Freeform 729">
              <a:extLst>
                <a:ext uri="{FF2B5EF4-FFF2-40B4-BE49-F238E27FC236}">
                  <a16:creationId xmlns:a16="http://schemas.microsoft.com/office/drawing/2014/main" id="{CF266D8C-2A11-9A49-A03E-525BCA919825}"/>
                </a:ext>
              </a:extLst>
            </p:cNvPr>
            <p:cNvSpPr>
              <a:spLocks/>
            </p:cNvSpPr>
            <p:nvPr/>
          </p:nvSpPr>
          <p:spPr bwMode="auto">
            <a:xfrm>
              <a:off x="5949917" y="893734"/>
              <a:ext cx="76200" cy="130175"/>
            </a:xfrm>
            <a:custGeom>
              <a:avLst/>
              <a:gdLst>
                <a:gd name="T0" fmla="*/ 2147483647 w 37"/>
                <a:gd name="T1" fmla="*/ 2147483647 h 62"/>
                <a:gd name="T2" fmla="*/ 2147483647 w 37"/>
                <a:gd name="T3" fmla="*/ 2147483647 h 62"/>
                <a:gd name="T4" fmla="*/ 2147483647 w 37"/>
                <a:gd name="T5" fmla="*/ 2147483647 h 62"/>
                <a:gd name="T6" fmla="*/ 2147483647 w 37"/>
                <a:gd name="T7" fmla="*/ 0 h 62"/>
                <a:gd name="T8" fmla="*/ 2147483647 w 37"/>
                <a:gd name="T9" fmla="*/ 0 h 62"/>
                <a:gd name="T10" fmla="*/ 2147483647 w 37"/>
                <a:gd name="T11" fmla="*/ 0 h 62"/>
                <a:gd name="T12" fmla="*/ 2147483647 w 37"/>
                <a:gd name="T13" fmla="*/ 2147483647 h 62"/>
                <a:gd name="T14" fmla="*/ 2147483647 w 37"/>
                <a:gd name="T15" fmla="*/ 2147483647 h 62"/>
                <a:gd name="T16" fmla="*/ 2147483647 w 37"/>
                <a:gd name="T17" fmla="*/ 2147483647 h 62"/>
                <a:gd name="T18" fmla="*/ 0 w 37"/>
                <a:gd name="T19" fmla="*/ 2147483647 h 62"/>
                <a:gd name="T20" fmla="*/ 0 w 37"/>
                <a:gd name="T21" fmla="*/ 2147483647 h 62"/>
                <a:gd name="T22" fmla="*/ 2147483647 w 37"/>
                <a:gd name="T23" fmla="*/ 2147483647 h 62"/>
                <a:gd name="T24" fmla="*/ 2147483647 w 37"/>
                <a:gd name="T25" fmla="*/ 2147483647 h 62"/>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37"/>
                <a:gd name="T40" fmla="*/ 0 h 62"/>
                <a:gd name="T41" fmla="*/ 37 w 37"/>
                <a:gd name="T42" fmla="*/ 62 h 62"/>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37" h="62">
                  <a:moveTo>
                    <a:pt x="37" y="46"/>
                  </a:moveTo>
                  <a:lnTo>
                    <a:pt x="29" y="46"/>
                  </a:lnTo>
                  <a:lnTo>
                    <a:pt x="29" y="15"/>
                  </a:lnTo>
                  <a:lnTo>
                    <a:pt x="29" y="0"/>
                  </a:lnTo>
                  <a:lnTo>
                    <a:pt x="8" y="0"/>
                  </a:lnTo>
                  <a:lnTo>
                    <a:pt x="2" y="0"/>
                  </a:lnTo>
                  <a:lnTo>
                    <a:pt x="2" y="15"/>
                  </a:lnTo>
                  <a:lnTo>
                    <a:pt x="8" y="15"/>
                  </a:lnTo>
                  <a:lnTo>
                    <a:pt x="8" y="46"/>
                  </a:lnTo>
                  <a:lnTo>
                    <a:pt x="0" y="46"/>
                  </a:lnTo>
                  <a:lnTo>
                    <a:pt x="0" y="62"/>
                  </a:lnTo>
                  <a:lnTo>
                    <a:pt x="37" y="62"/>
                  </a:lnTo>
                  <a:lnTo>
                    <a:pt x="37" y="46"/>
                  </a:lnTo>
                  <a:close/>
                </a:path>
              </a:pathLst>
            </a:custGeom>
            <a:solidFill>
              <a:schemeClr val="bg1"/>
            </a:solidFill>
            <a:ln>
              <a:noFill/>
            </a:ln>
            <a:extLst>
              <a:ext uri="{91240B29-F687-4f45-9708-019B960494DF}">
                <a14:hiddenLine xmlns="" xmlns:a14="http://schemas.microsoft.com/office/drawing/2010/main" w="9525">
                  <a:solidFill>
                    <a:srgbClr val="000000"/>
                  </a:solidFill>
                  <a:round/>
                  <a:headEnd/>
                  <a:tailEnd/>
                </a14:hiddenLine>
              </a:ext>
            </a:extLst>
          </p:spPr>
          <p:txBody>
            <a:bodyPr/>
            <a:lstStyle/>
            <a:p>
              <a:endParaRPr lang="en-US" sz="3600"/>
            </a:p>
          </p:txBody>
        </p:sp>
        <p:sp>
          <p:nvSpPr>
            <p:cNvPr id="72" name="Oval 730">
              <a:extLst>
                <a:ext uri="{FF2B5EF4-FFF2-40B4-BE49-F238E27FC236}">
                  <a16:creationId xmlns:a16="http://schemas.microsoft.com/office/drawing/2014/main" id="{12DD636D-39F1-3741-8E21-3455EB81055D}"/>
                </a:ext>
              </a:extLst>
            </p:cNvPr>
            <p:cNvSpPr>
              <a:spLocks noChangeArrowheads="1"/>
            </p:cNvSpPr>
            <p:nvPr/>
          </p:nvSpPr>
          <p:spPr bwMode="auto">
            <a:xfrm>
              <a:off x="5961030" y="828647"/>
              <a:ext cx="53975" cy="52387"/>
            </a:xfrm>
            <a:prstGeom prst="ellipse">
              <a:avLst/>
            </a:prstGeom>
            <a:solidFill>
              <a:schemeClr val="bg1"/>
            </a:solidFill>
            <a:ln>
              <a:noFill/>
            </a:ln>
            <a:extLst>
              <a:ext uri="{91240B29-F687-4f45-9708-019B960494DF}">
                <a14:hiddenLine xmlns=""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cs typeface="Arial" panose="020B0604020202020204" pitchFamily="34" charset="0"/>
                </a:defRPr>
              </a:lvl1pPr>
              <a:lvl2pPr marL="742950" indent="-285750" eaLnBrk="0" hangingPunct="0">
                <a:defRPr>
                  <a:solidFill>
                    <a:schemeClr val="tx1"/>
                  </a:solidFill>
                  <a:latin typeface="Arial" panose="020B0604020202020204" pitchFamily="34" charset="0"/>
                  <a:cs typeface="Arial" panose="020B0604020202020204" pitchFamily="34" charset="0"/>
                </a:defRPr>
              </a:lvl2pPr>
              <a:lvl3pPr marL="1143000" indent="-228600" eaLnBrk="0" hangingPunct="0">
                <a:defRPr>
                  <a:solidFill>
                    <a:schemeClr val="tx1"/>
                  </a:solidFill>
                  <a:latin typeface="Arial" panose="020B0604020202020204" pitchFamily="34" charset="0"/>
                  <a:cs typeface="Arial" panose="020B0604020202020204" pitchFamily="34" charset="0"/>
                </a:defRPr>
              </a:lvl3pPr>
              <a:lvl4pPr marL="1600200" indent="-228600" eaLnBrk="0" hangingPunct="0">
                <a:defRPr>
                  <a:solidFill>
                    <a:schemeClr val="tx1"/>
                  </a:solidFill>
                  <a:latin typeface="Arial" panose="020B0604020202020204" pitchFamily="34" charset="0"/>
                  <a:cs typeface="Arial" panose="020B0604020202020204" pitchFamily="34" charset="0"/>
                </a:defRPr>
              </a:lvl4pPr>
              <a:lvl5pPr marL="2057400" indent="-228600" eaLnBrk="0" hangingPunct="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n-US" altLang="en-US" sz="3600">
                <a:latin typeface="Calibri" panose="020F0502020204030204" pitchFamily="34" charset="0"/>
              </a:endParaRPr>
            </a:p>
          </p:txBody>
        </p:sp>
      </p:grpSp>
      <p:sp>
        <p:nvSpPr>
          <p:cNvPr id="75" name="CaixaDeTexto 14">
            <a:extLst>
              <a:ext uri="{FF2B5EF4-FFF2-40B4-BE49-F238E27FC236}">
                <a16:creationId xmlns:a16="http://schemas.microsoft.com/office/drawing/2014/main" id="{5B16B356-3B60-224F-86D1-2B2BDC9F2D75}"/>
              </a:ext>
            </a:extLst>
          </p:cNvPr>
          <p:cNvSpPr txBox="1">
            <a:spLocks noChangeArrowheads="1"/>
          </p:cNvSpPr>
          <p:nvPr/>
        </p:nvSpPr>
        <p:spPr bwMode="auto">
          <a:xfrm>
            <a:off x="5107749" y="3996835"/>
            <a:ext cx="3078431" cy="341632"/>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38100">
                <a:solidFill>
                  <a:srgbClr val="000000"/>
                </a:solidFill>
                <a:miter lim="800000"/>
                <a:headEnd/>
                <a:tailEnd/>
              </a14:hiddenLine>
            </a:ext>
          </a:extLst>
        </p:spPr>
        <p:txBody>
          <a:bodyPr wrap="square" lIns="91440" tIns="45720" rIns="91440" bIns="45720" anchor="ctr" anchorCtr="0">
            <a:spAutoFit/>
          </a:bodyPr>
          <a:lstStyle>
            <a:lvl1pPr eaLnBrk="0" hangingPunct="0">
              <a:defRPr>
                <a:solidFill>
                  <a:schemeClr val="tx1"/>
                </a:solidFill>
                <a:latin typeface="Arial" panose="020B0604020202020204" pitchFamily="34" charset="0"/>
                <a:cs typeface="Arial" panose="020B0604020202020204" pitchFamily="34" charset="0"/>
              </a:defRPr>
            </a:lvl1pPr>
            <a:lvl2pPr marL="742950" indent="-285750" eaLnBrk="0" hangingPunct="0">
              <a:defRPr>
                <a:solidFill>
                  <a:schemeClr val="tx1"/>
                </a:solidFill>
                <a:latin typeface="Arial" panose="020B0604020202020204" pitchFamily="34" charset="0"/>
                <a:cs typeface="Arial" panose="020B0604020202020204" pitchFamily="34" charset="0"/>
              </a:defRPr>
            </a:lvl2pPr>
            <a:lvl3pPr marL="1143000" indent="-228600" eaLnBrk="0" hangingPunct="0">
              <a:defRPr>
                <a:solidFill>
                  <a:schemeClr val="tx1"/>
                </a:solidFill>
                <a:latin typeface="Arial" panose="020B0604020202020204" pitchFamily="34" charset="0"/>
                <a:cs typeface="Arial" panose="020B0604020202020204" pitchFamily="34" charset="0"/>
              </a:defRPr>
            </a:lvl3pPr>
            <a:lvl4pPr marL="1600200" indent="-228600" eaLnBrk="0" hangingPunct="0">
              <a:defRPr>
                <a:solidFill>
                  <a:schemeClr val="tx1"/>
                </a:solidFill>
                <a:latin typeface="Arial" panose="020B0604020202020204" pitchFamily="34" charset="0"/>
                <a:cs typeface="Arial" panose="020B0604020202020204" pitchFamily="34" charset="0"/>
              </a:defRPr>
            </a:lvl4pPr>
            <a:lvl5pPr marL="2057400" indent="-228600" eaLnBrk="0" hangingPunct="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algn="r" eaLnBrk="1" hangingPunct="1"/>
            <a:r>
              <a:rPr lang="en-US" altLang="en-US" sz="900" dirty="0">
                <a:solidFill>
                  <a:schemeClr val="bg1"/>
                </a:solidFill>
                <a:latin typeface="Arial"/>
                <a:cs typeface="Arial"/>
              </a:rPr>
              <a:t>Over a dark background (including dark images or videos), use the disclaimer in white.</a:t>
            </a:r>
          </a:p>
        </p:txBody>
      </p:sp>
      <p:grpSp>
        <p:nvGrpSpPr>
          <p:cNvPr id="3" name="Agrupar 2">
            <a:extLst>
              <a:ext uri="{FF2B5EF4-FFF2-40B4-BE49-F238E27FC236}">
                <a16:creationId xmlns:a16="http://schemas.microsoft.com/office/drawing/2014/main" id="{55977C98-65A1-5535-B083-3386AE81AE4F}"/>
              </a:ext>
            </a:extLst>
          </p:cNvPr>
          <p:cNvGrpSpPr/>
          <p:nvPr/>
        </p:nvGrpSpPr>
        <p:grpSpPr>
          <a:xfrm>
            <a:off x="8870259" y="167554"/>
            <a:ext cx="258135" cy="4841082"/>
            <a:chOff x="23654022" y="446811"/>
            <a:chExt cx="688359" cy="12909555"/>
          </a:xfrm>
        </p:grpSpPr>
        <p:grpSp>
          <p:nvGrpSpPr>
            <p:cNvPr id="9" name="Grupo">
              <a:extLst>
                <a:ext uri="{FF2B5EF4-FFF2-40B4-BE49-F238E27FC236}">
                  <a16:creationId xmlns:a16="http://schemas.microsoft.com/office/drawing/2014/main" id="{79C0ACB9-3D02-39B2-7D94-2D345DC8BFE0}"/>
                </a:ext>
              </a:extLst>
            </p:cNvPr>
            <p:cNvGrpSpPr/>
            <p:nvPr/>
          </p:nvGrpSpPr>
          <p:grpSpPr>
            <a:xfrm rot="16200000">
              <a:off x="18313987" y="7327972"/>
              <a:ext cx="11768659" cy="288129"/>
              <a:chOff x="-1695228" y="6522"/>
              <a:chExt cx="11768658" cy="288128"/>
            </a:xfrm>
          </p:grpSpPr>
          <p:sp>
            <p:nvSpPr>
              <p:cNvPr id="11" name="This information belongs to Embraer and cannot be used or reproduced without written permission from the Company.">
                <a:extLst>
                  <a:ext uri="{FF2B5EF4-FFF2-40B4-BE49-F238E27FC236}">
                    <a16:creationId xmlns:a16="http://schemas.microsoft.com/office/drawing/2014/main" id="{EC848874-3328-2AF4-7563-A2056DB1B685}"/>
                  </a:ext>
                </a:extLst>
              </p:cNvPr>
              <p:cNvSpPr txBox="1"/>
              <p:nvPr/>
            </p:nvSpPr>
            <p:spPr>
              <a:xfrm>
                <a:off x="1071885" y="6522"/>
                <a:ext cx="9001545" cy="282814"/>
              </a:xfrm>
              <a:prstGeom prst="rect">
                <a:avLst/>
              </a:prstGeom>
              <a:noFill/>
              <a:ln w="12700" cap="flat">
                <a:noFill/>
                <a:miter lim="400000"/>
              </a:ln>
              <a:effectLst/>
              <a:extLst>
                <a:ext uri="{C572A759-6A51-4108-AA02-DFA0A04FC94B}">
                  <ma14:wrappingTextBoxFlag xmlns:ma14="http://schemas.microsoft.com/office/mac/drawingml/2011/main" xmlns="" val="1"/>
                </a:ext>
              </a:extLst>
            </p:spPr>
            <p:txBody>
              <a:bodyPr wrap="square" lIns="19050" tIns="19050" rIns="19050" bIns="19050" numCol="1" anchor="ctr">
                <a:spAutoFit/>
              </a:bodyPr>
              <a:lstStyle>
                <a:lvl1pPr>
                  <a:defRPr sz="1300">
                    <a:solidFill>
                      <a:srgbClr val="6E6D6D"/>
                    </a:solidFill>
                    <a:latin typeface="Arial"/>
                    <a:ea typeface="Arial"/>
                    <a:cs typeface="Arial"/>
                    <a:sym typeface="Arial"/>
                  </a:defRPr>
                </a:lvl1pPr>
              </a:lstStyle>
              <a:p>
                <a:r>
                  <a:rPr sz="488">
                    <a:solidFill>
                      <a:schemeClr val="bg1"/>
                    </a:solidFill>
                  </a:rPr>
                  <a:t>This information belongs to Embraer and cannot be used or reproduced without written permission from the Company.</a:t>
                </a:r>
              </a:p>
            </p:txBody>
          </p:sp>
          <p:sp>
            <p:nvSpPr>
              <p:cNvPr id="12" name="Linha">
                <a:extLst>
                  <a:ext uri="{FF2B5EF4-FFF2-40B4-BE49-F238E27FC236}">
                    <a16:creationId xmlns:a16="http://schemas.microsoft.com/office/drawing/2014/main" id="{F9B06AFC-DBA1-F94B-108F-C701C8BCB411}"/>
                  </a:ext>
                </a:extLst>
              </p:cNvPr>
              <p:cNvSpPr/>
              <p:nvPr/>
            </p:nvSpPr>
            <p:spPr>
              <a:xfrm flipV="1">
                <a:off x="898999" y="21128"/>
                <a:ext cx="83625" cy="273522"/>
              </a:xfrm>
              <a:prstGeom prst="line">
                <a:avLst/>
              </a:prstGeom>
              <a:noFill/>
              <a:ln w="9525" cap="flat">
                <a:solidFill>
                  <a:schemeClr val="bg1"/>
                </a:solidFill>
                <a:prstDash val="solid"/>
                <a:miter lim="400000"/>
              </a:ln>
              <a:effectLst/>
            </p:spPr>
            <p:txBody>
              <a:bodyPr wrap="square" lIns="19050" tIns="19050" rIns="19050" bIns="19050" numCol="1" anchor="ctr">
                <a:noAutofit/>
              </a:bodyPr>
              <a:lstStyle/>
              <a:p>
                <a:endParaRPr sz="675"/>
              </a:p>
            </p:txBody>
          </p:sp>
          <p:sp>
            <p:nvSpPr>
              <p:cNvPr id="13" name="This information belongs to Embraer and cannot be used or reproduced without written permission from the Company.">
                <a:extLst>
                  <a:ext uri="{FF2B5EF4-FFF2-40B4-BE49-F238E27FC236}">
                    <a16:creationId xmlns:a16="http://schemas.microsoft.com/office/drawing/2014/main" id="{FA56955F-745E-6C9A-D278-DEA7016239B1}"/>
                  </a:ext>
                </a:extLst>
              </p:cNvPr>
              <p:cNvSpPr txBox="1"/>
              <p:nvPr/>
            </p:nvSpPr>
            <p:spPr>
              <a:xfrm>
                <a:off x="-1695228" y="6558"/>
                <a:ext cx="2621118" cy="282812"/>
              </a:xfrm>
              <a:prstGeom prst="rect">
                <a:avLst/>
              </a:prstGeom>
              <a:noFill/>
              <a:ln w="12700" cap="flat">
                <a:noFill/>
                <a:miter lim="400000"/>
              </a:ln>
              <a:effectLst/>
              <a:extLst>
                <a:ext uri="{C572A759-6A51-4108-AA02-DFA0A04FC94B}">
                  <ma14:wrappingTextBoxFlag xmlns:ma14="http://schemas.microsoft.com/office/mac/drawingml/2011/main" xmlns="" val="1"/>
                </a:ext>
              </a:extLst>
            </p:spPr>
            <p:txBody>
              <a:bodyPr wrap="square" lIns="19050" tIns="19050" rIns="19050" bIns="19050" numCol="1" anchor="ctr">
                <a:spAutoFit/>
              </a:bodyPr>
              <a:lstStyle>
                <a:lvl1pPr>
                  <a:defRPr sz="1300">
                    <a:solidFill>
                      <a:srgbClr val="6E6D6D"/>
                    </a:solidFill>
                    <a:latin typeface="Arial"/>
                    <a:ea typeface="Arial"/>
                    <a:cs typeface="Arial"/>
                    <a:sym typeface="Arial"/>
                  </a:defRPr>
                </a:lvl1pPr>
              </a:lstStyle>
              <a:p>
                <a:r>
                  <a:rPr lang="en-US" sz="488">
                    <a:solidFill>
                      <a:schemeClr val="bg1"/>
                    </a:solidFill>
                  </a:rPr>
                  <a:t>CONFIDENTIAL INFORMATION</a:t>
                </a:r>
                <a:endParaRPr sz="488">
                  <a:solidFill>
                    <a:schemeClr val="bg1"/>
                  </a:solidFill>
                </a:endParaRPr>
              </a:p>
            </p:txBody>
          </p:sp>
        </p:grpSp>
        <p:sp>
          <p:nvSpPr>
            <p:cNvPr id="10" name="Forma Livre: Forma 61">
              <a:extLst>
                <a:ext uri="{FF2B5EF4-FFF2-40B4-BE49-F238E27FC236}">
                  <a16:creationId xmlns:a16="http://schemas.microsoft.com/office/drawing/2014/main" id="{C96CE384-BFFC-3AC8-C8D4-947E3E55A5CA}"/>
                </a:ext>
              </a:extLst>
            </p:cNvPr>
            <p:cNvSpPr/>
            <p:nvPr/>
          </p:nvSpPr>
          <p:spPr>
            <a:xfrm flipH="1">
              <a:off x="23654022" y="446811"/>
              <a:ext cx="359396" cy="359346"/>
            </a:xfrm>
            <a:custGeom>
              <a:avLst/>
              <a:gdLst/>
              <a:ahLst/>
              <a:cxnLst>
                <a:cxn ang="0">
                  <a:pos x="wd2" y="hd2"/>
                </a:cxn>
                <a:cxn ang="5400000">
                  <a:pos x="wd2" y="hd2"/>
                </a:cxn>
                <a:cxn ang="10800000">
                  <a:pos x="wd2" y="hd2"/>
                </a:cxn>
                <a:cxn ang="16200000">
                  <a:pos x="wd2" y="hd2"/>
                </a:cxn>
              </a:cxnLst>
              <a:rect l="0" t="0" r="r" b="b"/>
              <a:pathLst>
                <a:path w="21600" h="21600" extrusionOk="0">
                  <a:moveTo>
                    <a:pt x="17278" y="0"/>
                  </a:moveTo>
                  <a:lnTo>
                    <a:pt x="4322" y="9935"/>
                  </a:lnTo>
                  <a:lnTo>
                    <a:pt x="1728" y="9935"/>
                  </a:lnTo>
                  <a:lnTo>
                    <a:pt x="0" y="11665"/>
                  </a:lnTo>
                  <a:lnTo>
                    <a:pt x="4322" y="11665"/>
                  </a:lnTo>
                  <a:lnTo>
                    <a:pt x="17278" y="21600"/>
                  </a:lnTo>
                  <a:lnTo>
                    <a:pt x="21600" y="21600"/>
                  </a:lnTo>
                  <a:lnTo>
                    <a:pt x="12961" y="11665"/>
                  </a:lnTo>
                  <a:lnTo>
                    <a:pt x="21559" y="11665"/>
                  </a:lnTo>
                  <a:lnTo>
                    <a:pt x="21559" y="9935"/>
                  </a:lnTo>
                  <a:lnTo>
                    <a:pt x="12961" y="9935"/>
                  </a:lnTo>
                  <a:lnTo>
                    <a:pt x="21600" y="0"/>
                  </a:lnTo>
                  <a:close/>
                </a:path>
              </a:pathLst>
            </a:custGeom>
            <a:solidFill>
              <a:schemeClr val="bg1"/>
            </a:solidFill>
            <a:ln w="12700" cap="flat">
              <a:noFill/>
              <a:miter lim="400000"/>
            </a:ln>
            <a:effectLst/>
          </p:spPr>
          <p:txBody>
            <a:bodyPr wrap="square" lIns="17145" tIns="17145" rIns="17145" bIns="17145" numCol="1" anchor="ctr">
              <a:noAutofit/>
            </a:bodyPr>
            <a:lstStyle/>
            <a:p>
              <a:pPr>
                <a:defRPr>
                  <a:solidFill>
                    <a:srgbClr val="100690"/>
                  </a:solidFill>
                  <a:latin typeface="GT America Condensed Regular"/>
                  <a:ea typeface="GT America Condensed Regular"/>
                  <a:cs typeface="GT America Condensed Regular"/>
                  <a:sym typeface="GT America Condensed Regular"/>
                </a:defRPr>
              </a:pPr>
              <a:endParaRPr sz="675"/>
            </a:p>
          </p:txBody>
        </p:sp>
      </p:grpSp>
    </p:spTree>
    <p:extLst>
      <p:ext uri="{BB962C8B-B14F-4D97-AF65-F5344CB8AC3E}">
        <p14:creationId xmlns:p14="http://schemas.microsoft.com/office/powerpoint/2010/main" val="393239199"/>
      </p:ext>
    </p:extLst>
  </p:cSld>
  <p:clrMapOvr>
    <a:masterClrMapping/>
  </p:clrMapOvr>
  <p:transition spd="med"/>
</p:sld>
</file>

<file path=ppt/slides/slide1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050" name="Picture 2">
            <a:extLst>
              <a:ext uri="{FF2B5EF4-FFF2-40B4-BE49-F238E27FC236}">
                <a16:creationId xmlns:a16="http://schemas.microsoft.com/office/drawing/2014/main" id="{B78D919B-B10F-B84C-3194-378416BD1036}"/>
              </a:ext>
            </a:extLst>
          </p:cNvPr>
          <p:cNvPicPr>
            <a:picLocks noChangeAspect="1" noChangeArrowheads="1"/>
          </p:cNvPicPr>
          <p:nvPr/>
        </p:nvPicPr>
        <p:blipFill>
          <a:blip r:embed="rId2">
            <a:extLst>
              <a:ext uri="{28A0092B-C50C-407E-A947-70E740481C1C}">
                <a14:useLocalDpi xmlns:a14="http://schemas.microsoft.com/office/drawing/2010/main"/>
              </a:ext>
            </a:extLst>
          </a:blip>
          <a:srcRect/>
          <a:stretch>
            <a:fillRect/>
          </a:stretch>
        </p:blipFill>
        <p:spPr bwMode="auto">
          <a:xfrm>
            <a:off x="3053752" y="1278718"/>
            <a:ext cx="3594556" cy="2586064"/>
          </a:xfrm>
          <a:prstGeom prst="rect">
            <a:avLst/>
          </a:prstGeom>
          <a:noFill/>
          <a:effectLst>
            <a:outerShdw blurRad="50800" dist="38100" dir="2700000" algn="tl" rotWithShape="0">
              <a:prstClr val="black">
                <a:alpha val="40000"/>
              </a:prstClr>
            </a:outerShdw>
          </a:effectLst>
          <a:extLst>
            <a:ext uri="{909E8E84-426E-40DD-AFC4-6F175D3DCCD1}">
              <a14:hiddenFill xmlns:a14="http://schemas.microsoft.com/office/drawing/2010/main">
                <a:solidFill>
                  <a:srgbClr val="FFFFFF"/>
                </a:solidFill>
              </a14:hiddenFill>
            </a:ext>
          </a:extLst>
        </p:spPr>
      </p:pic>
      <p:grpSp>
        <p:nvGrpSpPr>
          <p:cNvPr id="2" name="Agrupar 1">
            <a:extLst>
              <a:ext uri="{FF2B5EF4-FFF2-40B4-BE49-F238E27FC236}">
                <a16:creationId xmlns:a16="http://schemas.microsoft.com/office/drawing/2014/main" id="{80E27FC1-ECBF-5346-8E44-3CCD57FA0AC3}"/>
              </a:ext>
            </a:extLst>
          </p:cNvPr>
          <p:cNvGrpSpPr/>
          <p:nvPr/>
        </p:nvGrpSpPr>
        <p:grpSpPr>
          <a:xfrm>
            <a:off x="2412916" y="4180701"/>
            <a:ext cx="4408268" cy="590931"/>
            <a:chOff x="2888761" y="4267121"/>
            <a:chExt cx="4408268" cy="590931"/>
          </a:xfrm>
        </p:grpSpPr>
        <p:sp>
          <p:nvSpPr>
            <p:cNvPr id="13" name="CaixaDeTexto 14">
              <a:extLst>
                <a:ext uri="{FF2B5EF4-FFF2-40B4-BE49-F238E27FC236}">
                  <a16:creationId xmlns:a16="http://schemas.microsoft.com/office/drawing/2014/main" id="{DD31726A-ED3A-004E-82B7-8FE9953CDC79}"/>
                </a:ext>
              </a:extLst>
            </p:cNvPr>
            <p:cNvSpPr txBox="1">
              <a:spLocks noChangeArrowheads="1"/>
            </p:cNvSpPr>
            <p:nvPr/>
          </p:nvSpPr>
          <p:spPr bwMode="auto">
            <a:xfrm>
              <a:off x="3414074" y="4267121"/>
              <a:ext cx="3882955" cy="5909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square" lIns="91440" tIns="45720" rIns="91440" bIns="45720" anchor="ctr" anchorCtr="0">
              <a:spAutoFit/>
            </a:bodyPr>
            <a:lstStyle>
              <a:lvl1pPr eaLnBrk="0" hangingPunct="0">
                <a:defRPr>
                  <a:solidFill>
                    <a:schemeClr val="tx1"/>
                  </a:solidFill>
                  <a:latin typeface="Arial" panose="020B0604020202020204" pitchFamily="34" charset="0"/>
                  <a:cs typeface="Arial" panose="020B0604020202020204" pitchFamily="34" charset="0"/>
                </a:defRPr>
              </a:lvl1pPr>
              <a:lvl2pPr marL="742950" indent="-285750" eaLnBrk="0" hangingPunct="0">
                <a:defRPr>
                  <a:solidFill>
                    <a:schemeClr val="tx1"/>
                  </a:solidFill>
                  <a:latin typeface="Arial" panose="020B0604020202020204" pitchFamily="34" charset="0"/>
                  <a:cs typeface="Arial" panose="020B0604020202020204" pitchFamily="34" charset="0"/>
                </a:defRPr>
              </a:lvl2pPr>
              <a:lvl3pPr marL="1143000" indent="-228600" eaLnBrk="0" hangingPunct="0">
                <a:defRPr>
                  <a:solidFill>
                    <a:schemeClr val="tx1"/>
                  </a:solidFill>
                  <a:latin typeface="Arial" panose="020B0604020202020204" pitchFamily="34" charset="0"/>
                  <a:cs typeface="Arial" panose="020B0604020202020204" pitchFamily="34" charset="0"/>
                </a:defRPr>
              </a:lvl3pPr>
              <a:lvl4pPr marL="1600200" indent="-228600" eaLnBrk="0" hangingPunct="0">
                <a:defRPr>
                  <a:solidFill>
                    <a:schemeClr val="tx1"/>
                  </a:solidFill>
                  <a:latin typeface="Arial" panose="020B0604020202020204" pitchFamily="34" charset="0"/>
                  <a:cs typeface="Arial" panose="020B0604020202020204" pitchFamily="34" charset="0"/>
                </a:defRPr>
              </a:lvl4pPr>
              <a:lvl5pPr marL="2057400" indent="-228600" eaLnBrk="0" hangingPunct="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a:defRPr/>
              </a:pPr>
              <a:r>
                <a:rPr lang="en-US" sz="900" dirty="0">
                  <a:solidFill>
                    <a:srgbClr val="5C6C74"/>
                  </a:solidFill>
                  <a:latin typeface="Arial"/>
                  <a:cs typeface="Arial"/>
                </a:rPr>
                <a:t>Always make your presentations using this format (On-Screen Show 16:9 = 25,4x14,29cm or 10x5,625 inches). This way, all the assets here will serve you, and your slides will be interchangeable with your colleagues, without size conflicts.</a:t>
              </a:r>
            </a:p>
          </p:txBody>
        </p:sp>
        <p:grpSp>
          <p:nvGrpSpPr>
            <p:cNvPr id="14" name="Grupo 19">
              <a:extLst>
                <a:ext uri="{FF2B5EF4-FFF2-40B4-BE49-F238E27FC236}">
                  <a16:creationId xmlns:a16="http://schemas.microsoft.com/office/drawing/2014/main" id="{0B14C642-B671-CD42-BD35-CD65AD0FFA38}"/>
                </a:ext>
              </a:extLst>
            </p:cNvPr>
            <p:cNvGrpSpPr>
              <a:grpSpLocks/>
            </p:cNvGrpSpPr>
            <p:nvPr/>
          </p:nvGrpSpPr>
          <p:grpSpPr bwMode="auto">
            <a:xfrm>
              <a:off x="2888761" y="4363158"/>
              <a:ext cx="400050" cy="398860"/>
              <a:chOff x="5719730" y="660372"/>
              <a:chExt cx="533400" cy="531812"/>
            </a:xfrm>
            <a:solidFill>
              <a:srgbClr val="FF0000"/>
            </a:solidFill>
          </p:grpSpPr>
          <p:sp>
            <p:nvSpPr>
              <p:cNvPr id="15" name="Freeform 728">
                <a:extLst>
                  <a:ext uri="{FF2B5EF4-FFF2-40B4-BE49-F238E27FC236}">
                    <a16:creationId xmlns:a16="http://schemas.microsoft.com/office/drawing/2014/main" id="{E9DB0026-1CE6-274C-8590-388B0210EC46}"/>
                  </a:ext>
                </a:extLst>
              </p:cNvPr>
              <p:cNvSpPr>
                <a:spLocks noEditPoints="1"/>
              </p:cNvSpPr>
              <p:nvPr/>
            </p:nvSpPr>
            <p:spPr bwMode="auto">
              <a:xfrm>
                <a:off x="5719730" y="660372"/>
                <a:ext cx="533400" cy="531812"/>
              </a:xfrm>
              <a:custGeom>
                <a:avLst/>
                <a:gdLst>
                  <a:gd name="T0" fmla="*/ 2147483647 w 158"/>
                  <a:gd name="T1" fmla="*/ 2147483647 h 157"/>
                  <a:gd name="T2" fmla="*/ 2147483647 w 158"/>
                  <a:gd name="T3" fmla="*/ 2147483647 h 157"/>
                  <a:gd name="T4" fmla="*/ 2147483647 w 158"/>
                  <a:gd name="T5" fmla="*/ 0 h 157"/>
                  <a:gd name="T6" fmla="*/ 0 w 158"/>
                  <a:gd name="T7" fmla="*/ 2147483647 h 157"/>
                  <a:gd name="T8" fmla="*/ 2147483647 w 158"/>
                  <a:gd name="T9" fmla="*/ 2147483647 h 157"/>
                  <a:gd name="T10" fmla="*/ 2147483647 w 158"/>
                  <a:gd name="T11" fmla="*/ 2147483647 h 157"/>
                  <a:gd name="T12" fmla="*/ 2147483647 w 158"/>
                  <a:gd name="T13" fmla="*/ 2147483647 h 157"/>
                  <a:gd name="T14" fmla="*/ 2147483647 w 158"/>
                  <a:gd name="T15" fmla="*/ 2147483647 h 157"/>
                  <a:gd name="T16" fmla="*/ 2147483647 w 158"/>
                  <a:gd name="T17" fmla="*/ 2147483647 h 157"/>
                  <a:gd name="T18" fmla="*/ 2147483647 w 158"/>
                  <a:gd name="T19" fmla="*/ 2147483647 h 157"/>
                  <a:gd name="T20" fmla="*/ 2147483647 w 158"/>
                  <a:gd name="T21" fmla="*/ 2147483647 h 157"/>
                  <a:gd name="T22" fmla="*/ 2147483647 w 158"/>
                  <a:gd name="T23" fmla="*/ 2147483647 h 157"/>
                  <a:gd name="T24" fmla="*/ 2147483647 w 158"/>
                  <a:gd name="T25" fmla="*/ 2147483647 h 157"/>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58"/>
                  <a:gd name="T40" fmla="*/ 0 h 157"/>
                  <a:gd name="T41" fmla="*/ 158 w 158"/>
                  <a:gd name="T42" fmla="*/ 157 h 157"/>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58" h="157">
                    <a:moveTo>
                      <a:pt x="79" y="157"/>
                    </a:moveTo>
                    <a:cubicBezTo>
                      <a:pt x="122" y="157"/>
                      <a:pt x="158" y="122"/>
                      <a:pt x="158" y="78"/>
                    </a:cubicBezTo>
                    <a:cubicBezTo>
                      <a:pt x="158" y="35"/>
                      <a:pt x="122" y="0"/>
                      <a:pt x="79" y="0"/>
                    </a:cubicBezTo>
                    <a:cubicBezTo>
                      <a:pt x="35" y="0"/>
                      <a:pt x="0" y="35"/>
                      <a:pt x="0" y="78"/>
                    </a:cubicBezTo>
                    <a:cubicBezTo>
                      <a:pt x="0" y="122"/>
                      <a:pt x="35" y="157"/>
                      <a:pt x="79" y="157"/>
                    </a:cubicBezTo>
                    <a:close/>
                    <a:moveTo>
                      <a:pt x="79" y="29"/>
                    </a:moveTo>
                    <a:cubicBezTo>
                      <a:pt x="106" y="29"/>
                      <a:pt x="128" y="51"/>
                      <a:pt x="128" y="78"/>
                    </a:cubicBezTo>
                    <a:cubicBezTo>
                      <a:pt x="128" y="106"/>
                      <a:pt x="106" y="128"/>
                      <a:pt x="79" y="128"/>
                    </a:cubicBezTo>
                    <a:cubicBezTo>
                      <a:pt x="68" y="128"/>
                      <a:pt x="59" y="125"/>
                      <a:pt x="51" y="119"/>
                    </a:cubicBezTo>
                    <a:cubicBezTo>
                      <a:pt x="33" y="125"/>
                      <a:pt x="33" y="125"/>
                      <a:pt x="33" y="125"/>
                    </a:cubicBezTo>
                    <a:cubicBezTo>
                      <a:pt x="38" y="106"/>
                      <a:pt x="38" y="106"/>
                      <a:pt x="38" y="106"/>
                    </a:cubicBezTo>
                    <a:cubicBezTo>
                      <a:pt x="32" y="98"/>
                      <a:pt x="29" y="89"/>
                      <a:pt x="29" y="78"/>
                    </a:cubicBezTo>
                    <a:cubicBezTo>
                      <a:pt x="29" y="51"/>
                      <a:pt x="51" y="29"/>
                      <a:pt x="79" y="2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377" rtl="0" eaLnBrk="1" fontAlgn="auto" latinLnBrk="0" hangingPunct="0">
                  <a:lnSpc>
                    <a:spcPct val="90000"/>
                  </a:lnSpc>
                  <a:spcBef>
                    <a:spcPts val="1688"/>
                  </a:spcBef>
                  <a:spcAft>
                    <a:spcPts val="0"/>
                  </a:spcAft>
                  <a:buClrTx/>
                  <a:buSzTx/>
                  <a:buFontTx/>
                  <a:buNone/>
                  <a:tabLst/>
                  <a:defRPr/>
                </a:pPr>
                <a:endParaRPr kumimoji="0" lang="en-US" sz="3600" b="0" i="0" u="none" strike="noStrike" kern="0" cap="none" spc="0" normalizeH="0" baseline="0" noProof="0">
                  <a:ln>
                    <a:noFill/>
                  </a:ln>
                  <a:solidFill>
                    <a:srgbClr val="000000"/>
                  </a:solidFill>
                  <a:effectLst/>
                  <a:uLnTx/>
                  <a:uFillTx/>
                  <a:latin typeface="Arial"/>
                  <a:sym typeface="Helvetica Neue"/>
                </a:endParaRPr>
              </a:p>
            </p:txBody>
          </p:sp>
          <p:sp>
            <p:nvSpPr>
              <p:cNvPr id="16" name="Freeform 729">
                <a:extLst>
                  <a:ext uri="{FF2B5EF4-FFF2-40B4-BE49-F238E27FC236}">
                    <a16:creationId xmlns:a16="http://schemas.microsoft.com/office/drawing/2014/main" id="{41E4FF6B-2D82-D64F-BD16-2A34BCF82814}"/>
                  </a:ext>
                </a:extLst>
              </p:cNvPr>
              <p:cNvSpPr>
                <a:spLocks/>
              </p:cNvSpPr>
              <p:nvPr/>
            </p:nvSpPr>
            <p:spPr bwMode="auto">
              <a:xfrm>
                <a:off x="5949917" y="893734"/>
                <a:ext cx="76200" cy="130175"/>
              </a:xfrm>
              <a:custGeom>
                <a:avLst/>
                <a:gdLst>
                  <a:gd name="T0" fmla="*/ 2147483647 w 37"/>
                  <a:gd name="T1" fmla="*/ 2147483647 h 62"/>
                  <a:gd name="T2" fmla="*/ 2147483647 w 37"/>
                  <a:gd name="T3" fmla="*/ 2147483647 h 62"/>
                  <a:gd name="T4" fmla="*/ 2147483647 w 37"/>
                  <a:gd name="T5" fmla="*/ 2147483647 h 62"/>
                  <a:gd name="T6" fmla="*/ 2147483647 w 37"/>
                  <a:gd name="T7" fmla="*/ 0 h 62"/>
                  <a:gd name="T8" fmla="*/ 2147483647 w 37"/>
                  <a:gd name="T9" fmla="*/ 0 h 62"/>
                  <a:gd name="T10" fmla="*/ 2147483647 w 37"/>
                  <a:gd name="T11" fmla="*/ 0 h 62"/>
                  <a:gd name="T12" fmla="*/ 2147483647 w 37"/>
                  <a:gd name="T13" fmla="*/ 2147483647 h 62"/>
                  <a:gd name="T14" fmla="*/ 2147483647 w 37"/>
                  <a:gd name="T15" fmla="*/ 2147483647 h 62"/>
                  <a:gd name="T16" fmla="*/ 2147483647 w 37"/>
                  <a:gd name="T17" fmla="*/ 2147483647 h 62"/>
                  <a:gd name="T18" fmla="*/ 0 w 37"/>
                  <a:gd name="T19" fmla="*/ 2147483647 h 62"/>
                  <a:gd name="T20" fmla="*/ 0 w 37"/>
                  <a:gd name="T21" fmla="*/ 2147483647 h 62"/>
                  <a:gd name="T22" fmla="*/ 2147483647 w 37"/>
                  <a:gd name="T23" fmla="*/ 2147483647 h 62"/>
                  <a:gd name="T24" fmla="*/ 2147483647 w 37"/>
                  <a:gd name="T25" fmla="*/ 2147483647 h 62"/>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37"/>
                  <a:gd name="T40" fmla="*/ 0 h 62"/>
                  <a:gd name="T41" fmla="*/ 37 w 37"/>
                  <a:gd name="T42" fmla="*/ 62 h 62"/>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37" h="62">
                    <a:moveTo>
                      <a:pt x="37" y="46"/>
                    </a:moveTo>
                    <a:lnTo>
                      <a:pt x="29" y="46"/>
                    </a:lnTo>
                    <a:lnTo>
                      <a:pt x="29" y="15"/>
                    </a:lnTo>
                    <a:lnTo>
                      <a:pt x="29" y="0"/>
                    </a:lnTo>
                    <a:lnTo>
                      <a:pt x="8" y="0"/>
                    </a:lnTo>
                    <a:lnTo>
                      <a:pt x="2" y="0"/>
                    </a:lnTo>
                    <a:lnTo>
                      <a:pt x="2" y="15"/>
                    </a:lnTo>
                    <a:lnTo>
                      <a:pt x="8" y="15"/>
                    </a:lnTo>
                    <a:lnTo>
                      <a:pt x="8" y="46"/>
                    </a:lnTo>
                    <a:lnTo>
                      <a:pt x="0" y="46"/>
                    </a:lnTo>
                    <a:lnTo>
                      <a:pt x="0" y="62"/>
                    </a:lnTo>
                    <a:lnTo>
                      <a:pt x="37" y="62"/>
                    </a:lnTo>
                    <a:lnTo>
                      <a:pt x="37" y="4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377" rtl="0" eaLnBrk="1" fontAlgn="auto" latinLnBrk="0" hangingPunct="0">
                  <a:lnSpc>
                    <a:spcPct val="90000"/>
                  </a:lnSpc>
                  <a:spcBef>
                    <a:spcPts val="1688"/>
                  </a:spcBef>
                  <a:spcAft>
                    <a:spcPts val="0"/>
                  </a:spcAft>
                  <a:buClrTx/>
                  <a:buSzTx/>
                  <a:buFontTx/>
                  <a:buNone/>
                  <a:tabLst/>
                  <a:defRPr/>
                </a:pPr>
                <a:endParaRPr kumimoji="0" lang="en-US" sz="3600" b="0" i="0" u="none" strike="noStrike" kern="0" cap="none" spc="0" normalizeH="0" baseline="0" noProof="0">
                  <a:ln>
                    <a:noFill/>
                  </a:ln>
                  <a:solidFill>
                    <a:srgbClr val="000000"/>
                  </a:solidFill>
                  <a:effectLst/>
                  <a:uLnTx/>
                  <a:uFillTx/>
                  <a:latin typeface="Arial"/>
                  <a:sym typeface="Helvetica Neue"/>
                </a:endParaRPr>
              </a:p>
            </p:txBody>
          </p:sp>
          <p:sp>
            <p:nvSpPr>
              <p:cNvPr id="17" name="Oval 730">
                <a:extLst>
                  <a:ext uri="{FF2B5EF4-FFF2-40B4-BE49-F238E27FC236}">
                    <a16:creationId xmlns:a16="http://schemas.microsoft.com/office/drawing/2014/main" id="{A1CCA90D-908D-F542-9A45-D6242E7F934F}"/>
                  </a:ext>
                </a:extLst>
              </p:cNvPr>
              <p:cNvSpPr>
                <a:spLocks noChangeArrowheads="1"/>
              </p:cNvSpPr>
              <p:nvPr/>
            </p:nvSpPr>
            <p:spPr bwMode="auto">
              <a:xfrm>
                <a:off x="5961030" y="828647"/>
                <a:ext cx="53975" cy="52387"/>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cs typeface="Arial" panose="020B0604020202020204" pitchFamily="34" charset="0"/>
                  </a:defRPr>
                </a:lvl1pPr>
                <a:lvl2pPr marL="742950" indent="-285750" eaLnBrk="0" hangingPunct="0">
                  <a:defRPr>
                    <a:solidFill>
                      <a:schemeClr val="tx1"/>
                    </a:solidFill>
                    <a:latin typeface="Arial" panose="020B0604020202020204" pitchFamily="34" charset="0"/>
                    <a:cs typeface="Arial" panose="020B0604020202020204" pitchFamily="34" charset="0"/>
                  </a:defRPr>
                </a:lvl2pPr>
                <a:lvl3pPr marL="1143000" indent="-228600" eaLnBrk="0" hangingPunct="0">
                  <a:defRPr>
                    <a:solidFill>
                      <a:schemeClr val="tx1"/>
                    </a:solidFill>
                    <a:latin typeface="Arial" panose="020B0604020202020204" pitchFamily="34" charset="0"/>
                    <a:cs typeface="Arial" panose="020B0604020202020204" pitchFamily="34" charset="0"/>
                  </a:defRPr>
                </a:lvl3pPr>
                <a:lvl4pPr marL="1600200" indent="-228600" eaLnBrk="0" hangingPunct="0">
                  <a:defRPr>
                    <a:solidFill>
                      <a:schemeClr val="tx1"/>
                    </a:solidFill>
                    <a:latin typeface="Arial" panose="020B0604020202020204" pitchFamily="34" charset="0"/>
                    <a:cs typeface="Arial" panose="020B0604020202020204" pitchFamily="34" charset="0"/>
                  </a:defRPr>
                </a:lvl4pPr>
                <a:lvl5pPr marL="2057400" indent="-228600" eaLnBrk="0" hangingPunct="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marL="0" marR="0" lvl="0" indent="0" algn="l" defTabSz="914377" rtl="0" eaLnBrk="1" fontAlgn="auto" latinLnBrk="0" hangingPunct="1">
                  <a:lnSpc>
                    <a:spcPct val="90000"/>
                  </a:lnSpc>
                  <a:spcBef>
                    <a:spcPts val="1688"/>
                  </a:spcBef>
                  <a:spcAft>
                    <a:spcPts val="0"/>
                  </a:spcAft>
                  <a:buClrTx/>
                  <a:buSzTx/>
                  <a:buFontTx/>
                  <a:buNone/>
                  <a:tabLst/>
                  <a:defRPr/>
                </a:pPr>
                <a:endParaRPr kumimoji="0" lang="en-US" altLang="en-US" sz="3600" b="0" i="0" u="none" strike="noStrike" kern="0" cap="none" spc="0" normalizeH="0" baseline="0" noProof="0">
                  <a:ln>
                    <a:noFill/>
                  </a:ln>
                  <a:solidFill>
                    <a:srgbClr val="001638"/>
                  </a:solidFill>
                  <a:effectLst/>
                  <a:uLnTx/>
                  <a:uFillTx/>
                  <a:latin typeface="Calibri" panose="020F0502020204030204" pitchFamily="34" charset="0"/>
                  <a:cs typeface="Arial" panose="020B0604020202020204" pitchFamily="34" charset="0"/>
                  <a:sym typeface="Helvetica Neue"/>
                </a:endParaRPr>
              </a:p>
            </p:txBody>
          </p:sp>
        </p:grpSp>
      </p:grpSp>
      <p:sp>
        <p:nvSpPr>
          <p:cNvPr id="21" name="Título 1">
            <a:extLst>
              <a:ext uri="{FF2B5EF4-FFF2-40B4-BE49-F238E27FC236}">
                <a16:creationId xmlns:a16="http://schemas.microsoft.com/office/drawing/2014/main" id="{F198CAB6-A2D8-A08D-2374-86BE417041CE}"/>
              </a:ext>
            </a:extLst>
          </p:cNvPr>
          <p:cNvSpPr txBox="1">
            <a:spLocks/>
          </p:cNvSpPr>
          <p:nvPr/>
        </p:nvSpPr>
        <p:spPr>
          <a:xfrm>
            <a:off x="262083" y="314961"/>
            <a:ext cx="2124380" cy="289428"/>
          </a:xfrm>
          <a:prstGeom prst="rect">
            <a:avLst/>
          </a:prstGeom>
          <a:ln>
            <a:noFill/>
          </a:ln>
        </p:spPr>
        <p:txBody>
          <a:bodyPr/>
          <a:lstStyle>
            <a:lvl1pPr algn="l" defTabSz="914400" rtl="0" eaLnBrk="1" latinLnBrk="0" hangingPunct="1">
              <a:lnSpc>
                <a:spcPct val="90000"/>
              </a:lnSpc>
              <a:spcBef>
                <a:spcPct val="0"/>
              </a:spcBef>
              <a:buNone/>
              <a:defRPr sz="4400" b="1" i="1" kern="1200">
                <a:solidFill>
                  <a:schemeClr val="tx1"/>
                </a:solidFill>
                <a:latin typeface="+mj-lt"/>
                <a:ea typeface="+mj-ea"/>
                <a:cs typeface="+mj-cs"/>
              </a:defRPr>
            </a:lvl1pPr>
          </a:lstStyle>
          <a:p>
            <a:r>
              <a:rPr lang="en-US" sz="1200" i="0" dirty="0">
                <a:solidFill>
                  <a:srgbClr val="100690"/>
                </a:solidFill>
                <a:latin typeface="Arial Narrow" panose="020B0606020202030204" pitchFamily="34" charset="0"/>
                <a:cs typeface="Arial" panose="020B0604020202020204" pitchFamily="34" charset="0"/>
              </a:rPr>
              <a:t>INSTRUCTIONS  </a:t>
            </a:r>
          </a:p>
        </p:txBody>
      </p:sp>
      <p:cxnSp>
        <p:nvCxnSpPr>
          <p:cNvPr id="22" name="Conector reto 21">
            <a:extLst>
              <a:ext uri="{FF2B5EF4-FFF2-40B4-BE49-F238E27FC236}">
                <a16:creationId xmlns:a16="http://schemas.microsoft.com/office/drawing/2014/main" id="{317EE341-5413-82B9-7912-E5AE26636FFC}"/>
              </a:ext>
            </a:extLst>
          </p:cNvPr>
          <p:cNvCxnSpPr>
            <a:cxnSpLocks/>
          </p:cNvCxnSpPr>
          <p:nvPr/>
        </p:nvCxnSpPr>
        <p:spPr>
          <a:xfrm flipH="1">
            <a:off x="1289931" y="338599"/>
            <a:ext cx="71364" cy="179992"/>
          </a:xfrm>
          <a:prstGeom prst="line">
            <a:avLst/>
          </a:prstGeom>
          <a:noFill/>
          <a:ln w="9525" cap="flat">
            <a:solidFill>
              <a:srgbClr val="100690"/>
            </a:solidFill>
            <a:prstDash val="solid"/>
            <a:miter lim="400000"/>
          </a:ln>
          <a:effectLst/>
          <a:sp3d/>
        </p:spPr>
        <p:style>
          <a:lnRef idx="0">
            <a:scrgbClr r="0" g="0" b="0"/>
          </a:lnRef>
          <a:fillRef idx="0">
            <a:scrgbClr r="0" g="0" b="0"/>
          </a:fillRef>
          <a:effectRef idx="0">
            <a:scrgbClr r="0" g="0" b="0"/>
          </a:effectRef>
          <a:fontRef idx="none"/>
        </p:style>
      </p:cxnSp>
      <p:sp>
        <p:nvSpPr>
          <p:cNvPr id="23" name="Título 1">
            <a:extLst>
              <a:ext uri="{FF2B5EF4-FFF2-40B4-BE49-F238E27FC236}">
                <a16:creationId xmlns:a16="http://schemas.microsoft.com/office/drawing/2014/main" id="{E2CCFE01-E701-3736-6747-F9ADD0C65F47}"/>
              </a:ext>
            </a:extLst>
          </p:cNvPr>
          <p:cNvSpPr txBox="1">
            <a:spLocks/>
          </p:cNvSpPr>
          <p:nvPr/>
        </p:nvSpPr>
        <p:spPr>
          <a:xfrm>
            <a:off x="1289931" y="314121"/>
            <a:ext cx="2848116" cy="289428"/>
          </a:xfrm>
          <a:prstGeom prst="rect">
            <a:avLst/>
          </a:prstGeom>
          <a:ln>
            <a:noFill/>
          </a:ln>
        </p:spPr>
        <p:txBody>
          <a:bodyPr/>
          <a:lstStyle>
            <a:lvl1pPr algn="l" defTabSz="914400" rtl="0" eaLnBrk="1" latinLnBrk="0" hangingPunct="1">
              <a:lnSpc>
                <a:spcPct val="90000"/>
              </a:lnSpc>
              <a:spcBef>
                <a:spcPct val="0"/>
              </a:spcBef>
              <a:buNone/>
              <a:defRPr sz="4400" b="1" i="1" kern="1200">
                <a:solidFill>
                  <a:schemeClr val="tx1"/>
                </a:solidFill>
                <a:latin typeface="+mj-lt"/>
                <a:ea typeface="+mj-ea"/>
                <a:cs typeface="+mj-cs"/>
              </a:defRPr>
            </a:lvl1pPr>
          </a:lstStyle>
          <a:p>
            <a:r>
              <a:rPr lang="en-US" sz="1200" b="0" i="0" dirty="0">
                <a:solidFill>
                  <a:srgbClr val="100690"/>
                </a:solidFill>
                <a:latin typeface="Arial Narrow" panose="020B0606020202030204" pitchFamily="34" charset="0"/>
                <a:cs typeface="Arial" panose="020B0604020202020204" pitchFamily="34" charset="0"/>
              </a:rPr>
              <a:t>PAGE SETUP</a:t>
            </a:r>
          </a:p>
        </p:txBody>
      </p:sp>
      <p:grpSp>
        <p:nvGrpSpPr>
          <p:cNvPr id="3" name="Agrupar 2">
            <a:extLst>
              <a:ext uri="{FF2B5EF4-FFF2-40B4-BE49-F238E27FC236}">
                <a16:creationId xmlns:a16="http://schemas.microsoft.com/office/drawing/2014/main" id="{81ECF504-5ECF-7298-6B9A-6FD1E8260EE7}"/>
              </a:ext>
            </a:extLst>
          </p:cNvPr>
          <p:cNvGrpSpPr/>
          <p:nvPr/>
        </p:nvGrpSpPr>
        <p:grpSpPr>
          <a:xfrm>
            <a:off x="8870294" y="167554"/>
            <a:ext cx="258136" cy="4683954"/>
            <a:chOff x="23654022" y="446811"/>
            <a:chExt cx="688359" cy="12490546"/>
          </a:xfrm>
        </p:grpSpPr>
        <p:grpSp>
          <p:nvGrpSpPr>
            <p:cNvPr id="4" name="Grupo">
              <a:extLst>
                <a:ext uri="{FF2B5EF4-FFF2-40B4-BE49-F238E27FC236}">
                  <a16:creationId xmlns:a16="http://schemas.microsoft.com/office/drawing/2014/main" id="{91CE1B73-7B2C-FADF-5536-58B081BF9F74}"/>
                </a:ext>
              </a:extLst>
            </p:cNvPr>
            <p:cNvGrpSpPr/>
            <p:nvPr/>
          </p:nvGrpSpPr>
          <p:grpSpPr>
            <a:xfrm rot="16200000">
              <a:off x="18519882" y="7114857"/>
              <a:ext cx="11349650" cy="295349"/>
              <a:chOff x="-1276219" y="-698"/>
              <a:chExt cx="11349649" cy="295348"/>
            </a:xfrm>
          </p:grpSpPr>
          <p:sp>
            <p:nvSpPr>
              <p:cNvPr id="6" name="This information belongs to Embraer and cannot be used or reproduced without written permission from the Company.">
                <a:extLst>
                  <a:ext uri="{FF2B5EF4-FFF2-40B4-BE49-F238E27FC236}">
                    <a16:creationId xmlns:a16="http://schemas.microsoft.com/office/drawing/2014/main" id="{0397DA86-7BCE-D585-14FE-BFE59F89170F}"/>
                  </a:ext>
                </a:extLst>
              </p:cNvPr>
              <p:cNvSpPr txBox="1"/>
              <p:nvPr/>
            </p:nvSpPr>
            <p:spPr>
              <a:xfrm>
                <a:off x="1071885" y="6522"/>
                <a:ext cx="9001545" cy="282814"/>
              </a:xfrm>
              <a:prstGeom prst="rect">
                <a:avLst/>
              </a:prstGeom>
              <a:noFill/>
              <a:ln w="12700" cap="flat">
                <a:noFill/>
                <a:miter lim="400000"/>
              </a:ln>
              <a:effectLst/>
              <a:extLst>
                <a:ext uri="{C572A759-6A51-4108-AA02-DFA0A04FC94B}">
                  <ma14:wrappingTextBoxFlag xmlns="" xmlns:ma14="http://schemas.microsoft.com/office/mac/drawingml/2011/main" val="1"/>
                </a:ext>
              </a:extLst>
            </p:spPr>
            <p:txBody>
              <a:bodyPr wrap="square" lIns="19050" tIns="19050" rIns="19050" bIns="19050" numCol="1" anchor="ctr">
                <a:spAutoFit/>
              </a:bodyPr>
              <a:lstStyle>
                <a:lvl1pPr>
                  <a:defRPr sz="1300">
                    <a:solidFill>
                      <a:srgbClr val="6E6D6D"/>
                    </a:solidFill>
                    <a:latin typeface="Arial"/>
                    <a:ea typeface="Arial"/>
                    <a:cs typeface="Arial"/>
                    <a:sym typeface="Arial"/>
                  </a:defRPr>
                </a:lvl1pPr>
              </a:lstStyle>
              <a:p>
                <a:r>
                  <a:rPr lang="en-US" sz="488" dirty="0"/>
                  <a:t>This information belongs to Embraer and cannot be used or reproduced without written permission from the Company.</a:t>
                </a:r>
              </a:p>
            </p:txBody>
          </p:sp>
          <p:sp>
            <p:nvSpPr>
              <p:cNvPr id="7" name="Linha">
                <a:extLst>
                  <a:ext uri="{FF2B5EF4-FFF2-40B4-BE49-F238E27FC236}">
                    <a16:creationId xmlns:a16="http://schemas.microsoft.com/office/drawing/2014/main" id="{51CFC280-BF28-1680-6B90-8C453B102139}"/>
                  </a:ext>
                </a:extLst>
              </p:cNvPr>
              <p:cNvSpPr/>
              <p:nvPr/>
            </p:nvSpPr>
            <p:spPr>
              <a:xfrm flipV="1">
                <a:off x="898999" y="21128"/>
                <a:ext cx="83625" cy="273522"/>
              </a:xfrm>
              <a:prstGeom prst="line">
                <a:avLst/>
              </a:prstGeom>
              <a:noFill/>
              <a:ln w="9525" cap="flat">
                <a:solidFill>
                  <a:srgbClr val="100690"/>
                </a:solidFill>
                <a:prstDash val="solid"/>
                <a:miter lim="400000"/>
              </a:ln>
              <a:effectLst/>
            </p:spPr>
            <p:txBody>
              <a:bodyPr wrap="square" lIns="19050" tIns="19050" rIns="19050" bIns="19050" numCol="1" anchor="ctr">
                <a:noAutofit/>
              </a:bodyPr>
              <a:lstStyle/>
              <a:p>
                <a:endParaRPr sz="675"/>
              </a:p>
            </p:txBody>
          </p:sp>
          <p:sp>
            <p:nvSpPr>
              <p:cNvPr id="8" name="This information belongs to Embraer and cannot be used or reproduced without written permission from the Company.">
                <a:extLst>
                  <a:ext uri="{FF2B5EF4-FFF2-40B4-BE49-F238E27FC236}">
                    <a16:creationId xmlns:a16="http://schemas.microsoft.com/office/drawing/2014/main" id="{FD6F00AF-AC03-9555-0A60-471BDFAB765B}"/>
                  </a:ext>
                </a:extLst>
              </p:cNvPr>
              <p:cNvSpPr txBox="1"/>
              <p:nvPr/>
            </p:nvSpPr>
            <p:spPr>
              <a:xfrm>
                <a:off x="-1276219" y="-698"/>
                <a:ext cx="2621118" cy="282811"/>
              </a:xfrm>
              <a:prstGeom prst="rect">
                <a:avLst/>
              </a:prstGeom>
              <a:noFill/>
              <a:ln w="12700" cap="flat">
                <a:noFill/>
                <a:miter lim="400000"/>
              </a:ln>
              <a:effectLst/>
              <a:extLst>
                <a:ext uri="{C572A759-6A51-4108-AA02-DFA0A04FC94B}">
                  <ma14:wrappingTextBoxFlag xmlns="" xmlns:ma14="http://schemas.microsoft.com/office/mac/drawingml/2011/main" val="1"/>
                </a:ext>
              </a:extLst>
            </p:spPr>
            <p:txBody>
              <a:bodyPr wrap="square" lIns="19050" tIns="19050" rIns="19050" bIns="19050" numCol="1" anchor="ctr">
                <a:spAutoFit/>
              </a:bodyPr>
              <a:lstStyle>
                <a:lvl1pPr>
                  <a:defRPr sz="1300">
                    <a:solidFill>
                      <a:srgbClr val="6E6D6D"/>
                    </a:solidFill>
                    <a:latin typeface="Arial"/>
                    <a:ea typeface="Arial"/>
                    <a:cs typeface="Arial"/>
                    <a:sym typeface="Arial"/>
                  </a:defRPr>
                </a:lvl1pPr>
              </a:lstStyle>
              <a:p>
                <a:r>
                  <a:rPr lang="en-US" sz="488" dirty="0"/>
                  <a:t>SECRET INFORMATION</a:t>
                </a:r>
              </a:p>
            </p:txBody>
          </p:sp>
        </p:grpSp>
        <p:sp>
          <p:nvSpPr>
            <p:cNvPr id="5" name="Forma Livre: Forma 61">
              <a:extLst>
                <a:ext uri="{FF2B5EF4-FFF2-40B4-BE49-F238E27FC236}">
                  <a16:creationId xmlns:a16="http://schemas.microsoft.com/office/drawing/2014/main" id="{0E789691-52F4-8D7D-7485-C0FF735773DC}"/>
                </a:ext>
              </a:extLst>
            </p:cNvPr>
            <p:cNvSpPr/>
            <p:nvPr/>
          </p:nvSpPr>
          <p:spPr>
            <a:xfrm flipH="1">
              <a:off x="23654022" y="446811"/>
              <a:ext cx="359396" cy="359346"/>
            </a:xfrm>
            <a:custGeom>
              <a:avLst/>
              <a:gdLst/>
              <a:ahLst/>
              <a:cxnLst>
                <a:cxn ang="0">
                  <a:pos x="wd2" y="hd2"/>
                </a:cxn>
                <a:cxn ang="5400000">
                  <a:pos x="wd2" y="hd2"/>
                </a:cxn>
                <a:cxn ang="10800000">
                  <a:pos x="wd2" y="hd2"/>
                </a:cxn>
                <a:cxn ang="16200000">
                  <a:pos x="wd2" y="hd2"/>
                </a:cxn>
              </a:cxnLst>
              <a:rect l="0" t="0" r="r" b="b"/>
              <a:pathLst>
                <a:path w="21600" h="21600" extrusionOk="0">
                  <a:moveTo>
                    <a:pt x="17278" y="0"/>
                  </a:moveTo>
                  <a:lnTo>
                    <a:pt x="4322" y="9935"/>
                  </a:lnTo>
                  <a:lnTo>
                    <a:pt x="1728" y="9935"/>
                  </a:lnTo>
                  <a:lnTo>
                    <a:pt x="0" y="11665"/>
                  </a:lnTo>
                  <a:lnTo>
                    <a:pt x="4322" y="11665"/>
                  </a:lnTo>
                  <a:lnTo>
                    <a:pt x="17278" y="21600"/>
                  </a:lnTo>
                  <a:lnTo>
                    <a:pt x="21600" y="21600"/>
                  </a:lnTo>
                  <a:lnTo>
                    <a:pt x="12961" y="11665"/>
                  </a:lnTo>
                  <a:lnTo>
                    <a:pt x="21559" y="11665"/>
                  </a:lnTo>
                  <a:lnTo>
                    <a:pt x="21559" y="9935"/>
                  </a:lnTo>
                  <a:lnTo>
                    <a:pt x="12961" y="9935"/>
                  </a:lnTo>
                  <a:lnTo>
                    <a:pt x="21600" y="0"/>
                  </a:lnTo>
                  <a:close/>
                </a:path>
              </a:pathLst>
            </a:custGeom>
            <a:solidFill>
              <a:srgbClr val="100690"/>
            </a:solidFill>
            <a:ln w="12700" cap="flat">
              <a:noFill/>
              <a:miter lim="400000"/>
            </a:ln>
            <a:effectLst/>
          </p:spPr>
          <p:txBody>
            <a:bodyPr wrap="square" lIns="17145" tIns="17145" rIns="17145" bIns="17145" numCol="1" anchor="ctr">
              <a:noAutofit/>
            </a:bodyPr>
            <a:lstStyle/>
            <a:p>
              <a:pPr>
                <a:defRPr>
                  <a:solidFill>
                    <a:srgbClr val="100690"/>
                  </a:solidFill>
                  <a:latin typeface="GT America Condensed Regular"/>
                  <a:ea typeface="GT America Condensed Regular"/>
                  <a:cs typeface="GT America Condensed Regular"/>
                  <a:sym typeface="GT America Condensed Regular"/>
                </a:defRPr>
              </a:pPr>
              <a:endParaRPr sz="675"/>
            </a:p>
          </p:txBody>
        </p:sp>
      </p:grpSp>
    </p:spTree>
    <p:extLst>
      <p:ext uri="{BB962C8B-B14F-4D97-AF65-F5344CB8AC3E}">
        <p14:creationId xmlns:p14="http://schemas.microsoft.com/office/powerpoint/2010/main" val="2782648302"/>
      </p:ext>
    </p:extLst>
  </p:cSld>
  <p:clrMapOvr>
    <a:masterClrMapping/>
  </p:clrMapOvr>
  <p:transition spd="med"/>
</p:sld>
</file>

<file path=ppt/slides/slide1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CaixaDeTexto 14">
            <a:extLst>
              <a:ext uri="{FF2B5EF4-FFF2-40B4-BE49-F238E27FC236}">
                <a16:creationId xmlns:a16="http://schemas.microsoft.com/office/drawing/2014/main" id="{5B16B356-3B60-224F-86D1-2B2BDC9F2D75}"/>
              </a:ext>
            </a:extLst>
          </p:cNvPr>
          <p:cNvSpPr txBox="1">
            <a:spLocks noChangeArrowheads="1"/>
          </p:cNvSpPr>
          <p:nvPr/>
        </p:nvSpPr>
        <p:spPr bwMode="auto">
          <a:xfrm>
            <a:off x="3492291" y="4243254"/>
            <a:ext cx="3026074" cy="46628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square" lIns="91440" tIns="45720" rIns="91440" bIns="45720" anchor="ctr" anchorCtr="0">
            <a:spAutoFit/>
          </a:bodyPr>
          <a:lstStyle>
            <a:lvl1pPr eaLnBrk="0" hangingPunct="0">
              <a:defRPr>
                <a:solidFill>
                  <a:schemeClr val="tx1"/>
                </a:solidFill>
                <a:latin typeface="Arial" panose="020B0604020202020204" pitchFamily="34" charset="0"/>
                <a:cs typeface="Arial" panose="020B0604020202020204" pitchFamily="34" charset="0"/>
              </a:defRPr>
            </a:lvl1pPr>
            <a:lvl2pPr marL="742950" indent="-285750" eaLnBrk="0" hangingPunct="0">
              <a:defRPr>
                <a:solidFill>
                  <a:schemeClr val="tx1"/>
                </a:solidFill>
                <a:latin typeface="Arial" panose="020B0604020202020204" pitchFamily="34" charset="0"/>
                <a:cs typeface="Arial" panose="020B0604020202020204" pitchFamily="34" charset="0"/>
              </a:defRPr>
            </a:lvl2pPr>
            <a:lvl3pPr marL="1143000" indent="-228600" eaLnBrk="0" hangingPunct="0">
              <a:defRPr>
                <a:solidFill>
                  <a:schemeClr val="tx1"/>
                </a:solidFill>
                <a:latin typeface="Arial" panose="020B0604020202020204" pitchFamily="34" charset="0"/>
                <a:cs typeface="Arial" panose="020B0604020202020204" pitchFamily="34" charset="0"/>
              </a:defRPr>
            </a:lvl3pPr>
            <a:lvl4pPr marL="1600200" indent="-228600" eaLnBrk="0" hangingPunct="0">
              <a:defRPr>
                <a:solidFill>
                  <a:schemeClr val="tx1"/>
                </a:solidFill>
                <a:latin typeface="Arial" panose="020B0604020202020204" pitchFamily="34" charset="0"/>
                <a:cs typeface="Arial" panose="020B0604020202020204" pitchFamily="34" charset="0"/>
              </a:defRPr>
            </a:lvl4pPr>
            <a:lvl5pPr marL="2057400" indent="-228600" eaLnBrk="0" hangingPunct="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r>
              <a:rPr lang="en-US" sz="900" dirty="0">
                <a:solidFill>
                  <a:srgbClr val="5C6C74"/>
                </a:solidFill>
                <a:latin typeface="Arial"/>
                <a:cs typeface="Arial"/>
              </a:rPr>
              <a:t>Use the icons above to enrich your presentations once they can transmit a lot of information in a very minimalistic way.</a:t>
            </a:r>
          </a:p>
        </p:txBody>
      </p:sp>
      <p:grpSp>
        <p:nvGrpSpPr>
          <p:cNvPr id="8" name="Grupo 19">
            <a:extLst>
              <a:ext uri="{FF2B5EF4-FFF2-40B4-BE49-F238E27FC236}">
                <a16:creationId xmlns:a16="http://schemas.microsoft.com/office/drawing/2014/main" id="{BDF06241-3A1B-9C41-8199-92B3B86282F7}"/>
              </a:ext>
            </a:extLst>
          </p:cNvPr>
          <p:cNvGrpSpPr>
            <a:grpSpLocks/>
          </p:cNvGrpSpPr>
          <p:nvPr/>
        </p:nvGrpSpPr>
        <p:grpSpPr bwMode="auto">
          <a:xfrm>
            <a:off x="2966980" y="4276964"/>
            <a:ext cx="400050" cy="398860"/>
            <a:chOff x="5719730" y="660372"/>
            <a:chExt cx="533400" cy="531812"/>
          </a:xfrm>
          <a:solidFill>
            <a:srgbClr val="FF0000"/>
          </a:solidFill>
        </p:grpSpPr>
        <p:sp>
          <p:nvSpPr>
            <p:cNvPr id="9" name="Freeform 728">
              <a:extLst>
                <a:ext uri="{FF2B5EF4-FFF2-40B4-BE49-F238E27FC236}">
                  <a16:creationId xmlns:a16="http://schemas.microsoft.com/office/drawing/2014/main" id="{CD7D8D3F-26F9-B846-879E-73D9BEC4C631}"/>
                </a:ext>
              </a:extLst>
            </p:cNvPr>
            <p:cNvSpPr>
              <a:spLocks noEditPoints="1"/>
            </p:cNvSpPr>
            <p:nvPr/>
          </p:nvSpPr>
          <p:spPr bwMode="auto">
            <a:xfrm>
              <a:off x="5719730" y="660372"/>
              <a:ext cx="533400" cy="531812"/>
            </a:xfrm>
            <a:custGeom>
              <a:avLst/>
              <a:gdLst>
                <a:gd name="T0" fmla="*/ 2147483647 w 158"/>
                <a:gd name="T1" fmla="*/ 2147483647 h 157"/>
                <a:gd name="T2" fmla="*/ 2147483647 w 158"/>
                <a:gd name="T3" fmla="*/ 2147483647 h 157"/>
                <a:gd name="T4" fmla="*/ 2147483647 w 158"/>
                <a:gd name="T5" fmla="*/ 0 h 157"/>
                <a:gd name="T6" fmla="*/ 0 w 158"/>
                <a:gd name="T7" fmla="*/ 2147483647 h 157"/>
                <a:gd name="T8" fmla="*/ 2147483647 w 158"/>
                <a:gd name="T9" fmla="*/ 2147483647 h 157"/>
                <a:gd name="T10" fmla="*/ 2147483647 w 158"/>
                <a:gd name="T11" fmla="*/ 2147483647 h 157"/>
                <a:gd name="T12" fmla="*/ 2147483647 w 158"/>
                <a:gd name="T13" fmla="*/ 2147483647 h 157"/>
                <a:gd name="T14" fmla="*/ 2147483647 w 158"/>
                <a:gd name="T15" fmla="*/ 2147483647 h 157"/>
                <a:gd name="T16" fmla="*/ 2147483647 w 158"/>
                <a:gd name="T17" fmla="*/ 2147483647 h 157"/>
                <a:gd name="T18" fmla="*/ 2147483647 w 158"/>
                <a:gd name="T19" fmla="*/ 2147483647 h 157"/>
                <a:gd name="T20" fmla="*/ 2147483647 w 158"/>
                <a:gd name="T21" fmla="*/ 2147483647 h 157"/>
                <a:gd name="T22" fmla="*/ 2147483647 w 158"/>
                <a:gd name="T23" fmla="*/ 2147483647 h 157"/>
                <a:gd name="T24" fmla="*/ 2147483647 w 158"/>
                <a:gd name="T25" fmla="*/ 2147483647 h 157"/>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58"/>
                <a:gd name="T40" fmla="*/ 0 h 157"/>
                <a:gd name="T41" fmla="*/ 158 w 158"/>
                <a:gd name="T42" fmla="*/ 157 h 157"/>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58" h="157">
                  <a:moveTo>
                    <a:pt x="79" y="157"/>
                  </a:moveTo>
                  <a:cubicBezTo>
                    <a:pt x="122" y="157"/>
                    <a:pt x="158" y="122"/>
                    <a:pt x="158" y="78"/>
                  </a:cubicBezTo>
                  <a:cubicBezTo>
                    <a:pt x="158" y="35"/>
                    <a:pt x="122" y="0"/>
                    <a:pt x="79" y="0"/>
                  </a:cubicBezTo>
                  <a:cubicBezTo>
                    <a:pt x="35" y="0"/>
                    <a:pt x="0" y="35"/>
                    <a:pt x="0" y="78"/>
                  </a:cubicBezTo>
                  <a:cubicBezTo>
                    <a:pt x="0" y="122"/>
                    <a:pt x="35" y="157"/>
                    <a:pt x="79" y="157"/>
                  </a:cubicBezTo>
                  <a:close/>
                  <a:moveTo>
                    <a:pt x="79" y="29"/>
                  </a:moveTo>
                  <a:cubicBezTo>
                    <a:pt x="106" y="29"/>
                    <a:pt x="128" y="51"/>
                    <a:pt x="128" y="78"/>
                  </a:cubicBezTo>
                  <a:cubicBezTo>
                    <a:pt x="128" y="106"/>
                    <a:pt x="106" y="128"/>
                    <a:pt x="79" y="128"/>
                  </a:cubicBezTo>
                  <a:cubicBezTo>
                    <a:pt x="68" y="128"/>
                    <a:pt x="59" y="125"/>
                    <a:pt x="51" y="119"/>
                  </a:cubicBezTo>
                  <a:cubicBezTo>
                    <a:pt x="33" y="125"/>
                    <a:pt x="33" y="125"/>
                    <a:pt x="33" y="125"/>
                  </a:cubicBezTo>
                  <a:cubicBezTo>
                    <a:pt x="38" y="106"/>
                    <a:pt x="38" y="106"/>
                    <a:pt x="38" y="106"/>
                  </a:cubicBezTo>
                  <a:cubicBezTo>
                    <a:pt x="32" y="98"/>
                    <a:pt x="29" y="89"/>
                    <a:pt x="29" y="78"/>
                  </a:cubicBezTo>
                  <a:cubicBezTo>
                    <a:pt x="29" y="51"/>
                    <a:pt x="51" y="29"/>
                    <a:pt x="79" y="2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3600"/>
            </a:p>
          </p:txBody>
        </p:sp>
        <p:sp>
          <p:nvSpPr>
            <p:cNvPr id="10" name="Freeform 729">
              <a:extLst>
                <a:ext uri="{FF2B5EF4-FFF2-40B4-BE49-F238E27FC236}">
                  <a16:creationId xmlns:a16="http://schemas.microsoft.com/office/drawing/2014/main" id="{CF266D8C-2A11-9A49-A03E-525BCA919825}"/>
                </a:ext>
              </a:extLst>
            </p:cNvPr>
            <p:cNvSpPr>
              <a:spLocks/>
            </p:cNvSpPr>
            <p:nvPr/>
          </p:nvSpPr>
          <p:spPr bwMode="auto">
            <a:xfrm>
              <a:off x="5949917" y="893734"/>
              <a:ext cx="76200" cy="130175"/>
            </a:xfrm>
            <a:custGeom>
              <a:avLst/>
              <a:gdLst>
                <a:gd name="T0" fmla="*/ 2147483647 w 37"/>
                <a:gd name="T1" fmla="*/ 2147483647 h 62"/>
                <a:gd name="T2" fmla="*/ 2147483647 w 37"/>
                <a:gd name="T3" fmla="*/ 2147483647 h 62"/>
                <a:gd name="T4" fmla="*/ 2147483647 w 37"/>
                <a:gd name="T5" fmla="*/ 2147483647 h 62"/>
                <a:gd name="T6" fmla="*/ 2147483647 w 37"/>
                <a:gd name="T7" fmla="*/ 0 h 62"/>
                <a:gd name="T8" fmla="*/ 2147483647 w 37"/>
                <a:gd name="T9" fmla="*/ 0 h 62"/>
                <a:gd name="T10" fmla="*/ 2147483647 w 37"/>
                <a:gd name="T11" fmla="*/ 0 h 62"/>
                <a:gd name="T12" fmla="*/ 2147483647 w 37"/>
                <a:gd name="T13" fmla="*/ 2147483647 h 62"/>
                <a:gd name="T14" fmla="*/ 2147483647 w 37"/>
                <a:gd name="T15" fmla="*/ 2147483647 h 62"/>
                <a:gd name="T16" fmla="*/ 2147483647 w 37"/>
                <a:gd name="T17" fmla="*/ 2147483647 h 62"/>
                <a:gd name="T18" fmla="*/ 0 w 37"/>
                <a:gd name="T19" fmla="*/ 2147483647 h 62"/>
                <a:gd name="T20" fmla="*/ 0 w 37"/>
                <a:gd name="T21" fmla="*/ 2147483647 h 62"/>
                <a:gd name="T22" fmla="*/ 2147483647 w 37"/>
                <a:gd name="T23" fmla="*/ 2147483647 h 62"/>
                <a:gd name="T24" fmla="*/ 2147483647 w 37"/>
                <a:gd name="T25" fmla="*/ 2147483647 h 62"/>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37"/>
                <a:gd name="T40" fmla="*/ 0 h 62"/>
                <a:gd name="T41" fmla="*/ 37 w 37"/>
                <a:gd name="T42" fmla="*/ 62 h 62"/>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37" h="62">
                  <a:moveTo>
                    <a:pt x="37" y="46"/>
                  </a:moveTo>
                  <a:lnTo>
                    <a:pt x="29" y="46"/>
                  </a:lnTo>
                  <a:lnTo>
                    <a:pt x="29" y="15"/>
                  </a:lnTo>
                  <a:lnTo>
                    <a:pt x="29" y="0"/>
                  </a:lnTo>
                  <a:lnTo>
                    <a:pt x="8" y="0"/>
                  </a:lnTo>
                  <a:lnTo>
                    <a:pt x="2" y="0"/>
                  </a:lnTo>
                  <a:lnTo>
                    <a:pt x="2" y="15"/>
                  </a:lnTo>
                  <a:lnTo>
                    <a:pt x="8" y="15"/>
                  </a:lnTo>
                  <a:lnTo>
                    <a:pt x="8" y="46"/>
                  </a:lnTo>
                  <a:lnTo>
                    <a:pt x="0" y="46"/>
                  </a:lnTo>
                  <a:lnTo>
                    <a:pt x="0" y="62"/>
                  </a:lnTo>
                  <a:lnTo>
                    <a:pt x="37" y="62"/>
                  </a:lnTo>
                  <a:lnTo>
                    <a:pt x="37" y="4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3600"/>
            </a:p>
          </p:txBody>
        </p:sp>
        <p:sp>
          <p:nvSpPr>
            <p:cNvPr id="11" name="Oval 730">
              <a:extLst>
                <a:ext uri="{FF2B5EF4-FFF2-40B4-BE49-F238E27FC236}">
                  <a16:creationId xmlns:a16="http://schemas.microsoft.com/office/drawing/2014/main" id="{12DD636D-39F1-3741-8E21-3455EB81055D}"/>
                </a:ext>
              </a:extLst>
            </p:cNvPr>
            <p:cNvSpPr>
              <a:spLocks noChangeArrowheads="1"/>
            </p:cNvSpPr>
            <p:nvPr/>
          </p:nvSpPr>
          <p:spPr bwMode="auto">
            <a:xfrm>
              <a:off x="5961030" y="828647"/>
              <a:ext cx="53975" cy="52387"/>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cs typeface="Arial" panose="020B0604020202020204" pitchFamily="34" charset="0"/>
                </a:defRPr>
              </a:lvl1pPr>
              <a:lvl2pPr marL="742950" indent="-285750" eaLnBrk="0" hangingPunct="0">
                <a:defRPr>
                  <a:solidFill>
                    <a:schemeClr val="tx1"/>
                  </a:solidFill>
                  <a:latin typeface="Arial" panose="020B0604020202020204" pitchFamily="34" charset="0"/>
                  <a:cs typeface="Arial" panose="020B0604020202020204" pitchFamily="34" charset="0"/>
                </a:defRPr>
              </a:lvl2pPr>
              <a:lvl3pPr marL="1143000" indent="-228600" eaLnBrk="0" hangingPunct="0">
                <a:defRPr>
                  <a:solidFill>
                    <a:schemeClr val="tx1"/>
                  </a:solidFill>
                  <a:latin typeface="Arial" panose="020B0604020202020204" pitchFamily="34" charset="0"/>
                  <a:cs typeface="Arial" panose="020B0604020202020204" pitchFamily="34" charset="0"/>
                </a:defRPr>
              </a:lvl3pPr>
              <a:lvl4pPr marL="1600200" indent="-228600" eaLnBrk="0" hangingPunct="0">
                <a:defRPr>
                  <a:solidFill>
                    <a:schemeClr val="tx1"/>
                  </a:solidFill>
                  <a:latin typeface="Arial" panose="020B0604020202020204" pitchFamily="34" charset="0"/>
                  <a:cs typeface="Arial" panose="020B0604020202020204" pitchFamily="34" charset="0"/>
                </a:defRPr>
              </a:lvl4pPr>
              <a:lvl5pPr marL="2057400" indent="-228600" eaLnBrk="0" hangingPunct="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n-US" altLang="en-US" sz="3600">
                <a:latin typeface="Calibri" panose="020F0502020204030204" pitchFamily="34" charset="0"/>
              </a:endParaRPr>
            </a:p>
          </p:txBody>
        </p:sp>
      </p:grpSp>
      <p:sp>
        <p:nvSpPr>
          <p:cNvPr id="54" name="Freeform 622">
            <a:extLst>
              <a:ext uri="{FF2B5EF4-FFF2-40B4-BE49-F238E27FC236}">
                <a16:creationId xmlns:a16="http://schemas.microsoft.com/office/drawing/2014/main" id="{9956CB1F-9857-F545-BB54-E0B58E834E55}"/>
              </a:ext>
            </a:extLst>
          </p:cNvPr>
          <p:cNvSpPr>
            <a:spLocks noEditPoints="1"/>
          </p:cNvSpPr>
          <p:nvPr/>
        </p:nvSpPr>
        <p:spPr bwMode="auto">
          <a:xfrm>
            <a:off x="5309968" y="3603475"/>
            <a:ext cx="106381" cy="145232"/>
          </a:xfrm>
          <a:custGeom>
            <a:avLst/>
            <a:gdLst>
              <a:gd name="T0" fmla="*/ 116 w 116"/>
              <a:gd name="T1" fmla="*/ 21 h 159"/>
              <a:gd name="T2" fmla="*/ 58 w 116"/>
              <a:gd name="T3" fmla="*/ 0 h 159"/>
              <a:gd name="T4" fmla="*/ 0 w 116"/>
              <a:gd name="T5" fmla="*/ 21 h 159"/>
              <a:gd name="T6" fmla="*/ 0 w 116"/>
              <a:gd name="T7" fmla="*/ 89 h 159"/>
              <a:gd name="T8" fmla="*/ 58 w 116"/>
              <a:gd name="T9" fmla="*/ 159 h 159"/>
              <a:gd name="T10" fmla="*/ 116 w 116"/>
              <a:gd name="T11" fmla="*/ 89 h 159"/>
              <a:gd name="T12" fmla="*/ 116 w 116"/>
              <a:gd name="T13" fmla="*/ 21 h 159"/>
              <a:gd name="T14" fmla="*/ 84 w 116"/>
              <a:gd name="T15" fmla="*/ 69 h 159"/>
              <a:gd name="T16" fmla="*/ 54 w 116"/>
              <a:gd name="T17" fmla="*/ 100 h 159"/>
              <a:gd name="T18" fmla="*/ 49 w 116"/>
              <a:gd name="T19" fmla="*/ 102 h 159"/>
              <a:gd name="T20" fmla="*/ 44 w 116"/>
              <a:gd name="T21" fmla="*/ 100 h 159"/>
              <a:gd name="T22" fmla="*/ 32 w 116"/>
              <a:gd name="T23" fmla="*/ 88 h 159"/>
              <a:gd name="T24" fmla="*/ 32 w 116"/>
              <a:gd name="T25" fmla="*/ 78 h 159"/>
              <a:gd name="T26" fmla="*/ 42 w 116"/>
              <a:gd name="T27" fmla="*/ 78 h 159"/>
              <a:gd name="T28" fmla="*/ 49 w 116"/>
              <a:gd name="T29" fmla="*/ 84 h 159"/>
              <a:gd name="T30" fmla="*/ 74 w 116"/>
              <a:gd name="T31" fmla="*/ 59 h 159"/>
              <a:gd name="T32" fmla="*/ 84 w 116"/>
              <a:gd name="T33" fmla="*/ 59 h 159"/>
              <a:gd name="T34" fmla="*/ 84 w 116"/>
              <a:gd name="T35" fmla="*/ 69 h 159"/>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116"/>
              <a:gd name="T55" fmla="*/ 0 h 159"/>
              <a:gd name="T56" fmla="*/ 116 w 116"/>
              <a:gd name="T57" fmla="*/ 159 h 159"/>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116" h="159">
                <a:moveTo>
                  <a:pt x="116" y="21"/>
                </a:moveTo>
                <a:cubicBezTo>
                  <a:pt x="81" y="21"/>
                  <a:pt x="58" y="0"/>
                  <a:pt x="58" y="0"/>
                </a:cubicBezTo>
                <a:cubicBezTo>
                  <a:pt x="58" y="0"/>
                  <a:pt x="35" y="21"/>
                  <a:pt x="0" y="21"/>
                </a:cubicBezTo>
                <a:cubicBezTo>
                  <a:pt x="0" y="21"/>
                  <a:pt x="0" y="50"/>
                  <a:pt x="0" y="89"/>
                </a:cubicBezTo>
                <a:cubicBezTo>
                  <a:pt x="0" y="128"/>
                  <a:pt x="58" y="159"/>
                  <a:pt x="58" y="159"/>
                </a:cubicBezTo>
                <a:cubicBezTo>
                  <a:pt x="58" y="159"/>
                  <a:pt x="116" y="128"/>
                  <a:pt x="116" y="89"/>
                </a:cubicBezTo>
                <a:cubicBezTo>
                  <a:pt x="116" y="50"/>
                  <a:pt x="116" y="21"/>
                  <a:pt x="116" y="21"/>
                </a:cubicBezTo>
                <a:close/>
                <a:moveTo>
                  <a:pt x="84" y="69"/>
                </a:moveTo>
                <a:cubicBezTo>
                  <a:pt x="54" y="100"/>
                  <a:pt x="54" y="100"/>
                  <a:pt x="54" y="100"/>
                </a:cubicBezTo>
                <a:cubicBezTo>
                  <a:pt x="52" y="101"/>
                  <a:pt x="50" y="102"/>
                  <a:pt x="49" y="102"/>
                </a:cubicBezTo>
                <a:cubicBezTo>
                  <a:pt x="47" y="102"/>
                  <a:pt x="45" y="101"/>
                  <a:pt x="44" y="100"/>
                </a:cubicBezTo>
                <a:cubicBezTo>
                  <a:pt x="32" y="88"/>
                  <a:pt x="32" y="88"/>
                  <a:pt x="32" y="88"/>
                </a:cubicBezTo>
                <a:cubicBezTo>
                  <a:pt x="29" y="85"/>
                  <a:pt x="29" y="80"/>
                  <a:pt x="32" y="78"/>
                </a:cubicBezTo>
                <a:cubicBezTo>
                  <a:pt x="34" y="75"/>
                  <a:pt x="39" y="75"/>
                  <a:pt x="42" y="78"/>
                </a:cubicBezTo>
                <a:cubicBezTo>
                  <a:pt x="49" y="84"/>
                  <a:pt x="49" y="84"/>
                  <a:pt x="49" y="84"/>
                </a:cubicBezTo>
                <a:cubicBezTo>
                  <a:pt x="74" y="59"/>
                  <a:pt x="74" y="59"/>
                  <a:pt x="74" y="59"/>
                </a:cubicBezTo>
                <a:cubicBezTo>
                  <a:pt x="77" y="56"/>
                  <a:pt x="81" y="56"/>
                  <a:pt x="84" y="59"/>
                </a:cubicBezTo>
                <a:cubicBezTo>
                  <a:pt x="87" y="62"/>
                  <a:pt x="87" y="67"/>
                  <a:pt x="84" y="69"/>
                </a:cubicBezTo>
                <a:close/>
              </a:path>
            </a:pathLst>
          </a:custGeom>
          <a:solidFill>
            <a:srgbClr val="005BAF"/>
          </a:solidFill>
          <a:ln w="9525">
            <a:noFill/>
            <a:round/>
            <a:headEnd/>
            <a:tailEnd/>
          </a:ln>
        </p:spPr>
        <p:txBody>
          <a:bodyPr/>
          <a:lstStyle/>
          <a:p>
            <a:pPr>
              <a:spcBef>
                <a:spcPts val="0"/>
              </a:spcBef>
              <a:defRPr/>
            </a:pPr>
            <a:endParaRPr lang="pt-BR" sz="3600"/>
          </a:p>
        </p:txBody>
      </p:sp>
      <p:sp>
        <p:nvSpPr>
          <p:cNvPr id="85" name="Forma Livre 84">
            <a:extLst>
              <a:ext uri="{FF2B5EF4-FFF2-40B4-BE49-F238E27FC236}">
                <a16:creationId xmlns:a16="http://schemas.microsoft.com/office/drawing/2014/main" id="{B45432E6-CDF5-2D47-9849-C0C4FAD78CF4}"/>
              </a:ext>
            </a:extLst>
          </p:cNvPr>
          <p:cNvSpPr/>
          <p:nvPr/>
        </p:nvSpPr>
        <p:spPr>
          <a:xfrm>
            <a:off x="4800656" y="2596677"/>
            <a:ext cx="107555" cy="186938"/>
          </a:xfrm>
          <a:custGeom>
            <a:avLst/>
            <a:gdLst>
              <a:gd name="connsiteX0" fmla="*/ 85982 w 349128"/>
              <a:gd name="connsiteY0" fmla="*/ 606809 h 606808"/>
              <a:gd name="connsiteX1" fmla="*/ 75821 w 349128"/>
              <a:gd name="connsiteY1" fmla="*/ 604396 h 606808"/>
              <a:gd name="connsiteX2" fmla="*/ 63502 w 349128"/>
              <a:gd name="connsiteY2" fmla="*/ 576964 h 606808"/>
              <a:gd name="connsiteX3" fmla="*/ 119764 w 349128"/>
              <a:gd name="connsiteY3" fmla="*/ 376304 h 606808"/>
              <a:gd name="connsiteX4" fmla="*/ 23497 w 349128"/>
              <a:gd name="connsiteY4" fmla="*/ 376304 h 606808"/>
              <a:gd name="connsiteX5" fmla="*/ 2542 w 349128"/>
              <a:gd name="connsiteY5" fmla="*/ 363477 h 606808"/>
              <a:gd name="connsiteX6" fmla="*/ 4447 w 349128"/>
              <a:gd name="connsiteY6" fmla="*/ 339093 h 606808"/>
              <a:gd name="connsiteX7" fmla="*/ 244223 w 349128"/>
              <a:gd name="connsiteY7" fmla="*/ 9655 h 606808"/>
              <a:gd name="connsiteX8" fmla="*/ 273434 w 349128"/>
              <a:gd name="connsiteY8" fmla="*/ 2416 h 606808"/>
              <a:gd name="connsiteX9" fmla="*/ 285752 w 349128"/>
              <a:gd name="connsiteY9" fmla="*/ 29848 h 606808"/>
              <a:gd name="connsiteX10" fmla="*/ 229491 w 349128"/>
              <a:gd name="connsiteY10" fmla="*/ 230508 h 606808"/>
              <a:gd name="connsiteX11" fmla="*/ 325758 w 349128"/>
              <a:gd name="connsiteY11" fmla="*/ 230508 h 606808"/>
              <a:gd name="connsiteX12" fmla="*/ 346586 w 349128"/>
              <a:gd name="connsiteY12" fmla="*/ 243335 h 606808"/>
              <a:gd name="connsiteX13" fmla="*/ 344681 w 349128"/>
              <a:gd name="connsiteY13" fmla="*/ 267719 h 606808"/>
              <a:gd name="connsiteX14" fmla="*/ 104905 w 349128"/>
              <a:gd name="connsiteY14" fmla="*/ 597157 h 606808"/>
              <a:gd name="connsiteX15" fmla="*/ 85982 w 349128"/>
              <a:gd name="connsiteY15" fmla="*/ 606809 h 606808"/>
              <a:gd name="connsiteX16" fmla="*/ 69471 w 349128"/>
              <a:gd name="connsiteY16" fmla="*/ 329568 h 606808"/>
              <a:gd name="connsiteX17" fmla="*/ 150624 w 349128"/>
              <a:gd name="connsiteY17" fmla="*/ 329568 h 606808"/>
              <a:gd name="connsiteX18" fmla="*/ 169293 w 349128"/>
              <a:gd name="connsiteY18" fmla="*/ 338839 h 606808"/>
              <a:gd name="connsiteX19" fmla="*/ 173231 w 349128"/>
              <a:gd name="connsiteY19" fmla="*/ 359286 h 606808"/>
              <a:gd name="connsiteX20" fmla="*/ 143766 w 349128"/>
              <a:gd name="connsiteY20" fmla="*/ 464188 h 606808"/>
              <a:gd name="connsiteX21" fmla="*/ 279657 w 349128"/>
              <a:gd name="connsiteY21" fmla="*/ 277371 h 606808"/>
              <a:gd name="connsiteX22" fmla="*/ 198504 w 349128"/>
              <a:gd name="connsiteY22" fmla="*/ 277371 h 606808"/>
              <a:gd name="connsiteX23" fmla="*/ 179835 w 349128"/>
              <a:gd name="connsiteY23" fmla="*/ 268100 h 606808"/>
              <a:gd name="connsiteX24" fmla="*/ 175897 w 349128"/>
              <a:gd name="connsiteY24" fmla="*/ 247653 h 606808"/>
              <a:gd name="connsiteX25" fmla="*/ 205235 w 349128"/>
              <a:gd name="connsiteY25" fmla="*/ 142751 h 606808"/>
              <a:gd name="connsiteX26" fmla="*/ 69471 w 349128"/>
              <a:gd name="connsiteY26" fmla="*/ 329568 h 6068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Lst>
            <a:rect l="l" t="t" r="r" b="b"/>
            <a:pathLst>
              <a:path w="349128" h="606808">
                <a:moveTo>
                  <a:pt x="85982" y="606809"/>
                </a:moveTo>
                <a:cubicBezTo>
                  <a:pt x="82552" y="606809"/>
                  <a:pt x="78996" y="606047"/>
                  <a:pt x="75821" y="604396"/>
                </a:cubicBezTo>
                <a:cubicBezTo>
                  <a:pt x="65662" y="599443"/>
                  <a:pt x="60455" y="587886"/>
                  <a:pt x="63502" y="576964"/>
                </a:cubicBezTo>
                <a:lnTo>
                  <a:pt x="119764" y="376304"/>
                </a:lnTo>
                <a:lnTo>
                  <a:pt x="23497" y="376304"/>
                </a:lnTo>
                <a:cubicBezTo>
                  <a:pt x="14735" y="376304"/>
                  <a:pt x="6607" y="371351"/>
                  <a:pt x="2542" y="363477"/>
                </a:cubicBezTo>
                <a:cubicBezTo>
                  <a:pt x="-1394" y="355603"/>
                  <a:pt x="-759" y="346205"/>
                  <a:pt x="4447" y="339093"/>
                </a:cubicBezTo>
                <a:lnTo>
                  <a:pt x="244223" y="9655"/>
                </a:lnTo>
                <a:cubicBezTo>
                  <a:pt x="250827" y="511"/>
                  <a:pt x="263146" y="-2664"/>
                  <a:pt x="273434" y="2416"/>
                </a:cubicBezTo>
                <a:cubicBezTo>
                  <a:pt x="283593" y="7369"/>
                  <a:pt x="288800" y="18926"/>
                  <a:pt x="285752" y="29848"/>
                </a:cubicBezTo>
                <a:lnTo>
                  <a:pt x="229491" y="230508"/>
                </a:lnTo>
                <a:lnTo>
                  <a:pt x="325758" y="230508"/>
                </a:lnTo>
                <a:cubicBezTo>
                  <a:pt x="334520" y="230508"/>
                  <a:pt x="342648" y="235461"/>
                  <a:pt x="346586" y="243335"/>
                </a:cubicBezTo>
                <a:cubicBezTo>
                  <a:pt x="350522" y="251209"/>
                  <a:pt x="349888" y="260607"/>
                  <a:pt x="344681" y="267719"/>
                </a:cubicBezTo>
                <a:lnTo>
                  <a:pt x="104905" y="597157"/>
                </a:lnTo>
                <a:cubicBezTo>
                  <a:pt x="100460" y="603380"/>
                  <a:pt x="93347" y="606809"/>
                  <a:pt x="85982" y="606809"/>
                </a:cubicBezTo>
                <a:moveTo>
                  <a:pt x="69471" y="329568"/>
                </a:moveTo>
                <a:lnTo>
                  <a:pt x="150624" y="329568"/>
                </a:lnTo>
                <a:cubicBezTo>
                  <a:pt x="157991" y="329568"/>
                  <a:pt x="164848" y="332997"/>
                  <a:pt x="169293" y="338839"/>
                </a:cubicBezTo>
                <a:cubicBezTo>
                  <a:pt x="173739" y="344681"/>
                  <a:pt x="175136" y="352301"/>
                  <a:pt x="173231" y="359286"/>
                </a:cubicBezTo>
                <a:lnTo>
                  <a:pt x="143766" y="464188"/>
                </a:lnTo>
                <a:lnTo>
                  <a:pt x="279657" y="277371"/>
                </a:lnTo>
                <a:lnTo>
                  <a:pt x="198504" y="277371"/>
                </a:lnTo>
                <a:cubicBezTo>
                  <a:pt x="191138" y="277371"/>
                  <a:pt x="184280" y="273942"/>
                  <a:pt x="179835" y="268100"/>
                </a:cubicBezTo>
                <a:cubicBezTo>
                  <a:pt x="175390" y="262258"/>
                  <a:pt x="173992" y="254638"/>
                  <a:pt x="175897" y="247653"/>
                </a:cubicBezTo>
                <a:lnTo>
                  <a:pt x="205235" y="142751"/>
                </a:lnTo>
                <a:lnTo>
                  <a:pt x="69471" y="329568"/>
                </a:lnTo>
                <a:close/>
              </a:path>
            </a:pathLst>
          </a:custGeom>
          <a:solidFill>
            <a:srgbClr val="005BAF"/>
          </a:solidFill>
          <a:ln w="12700" cap="flat">
            <a:noFill/>
            <a:prstDash val="solid"/>
            <a:miter/>
          </a:ln>
        </p:spPr>
        <p:txBody>
          <a:bodyPr rtlCol="0" anchor="ctr"/>
          <a:lstStyle/>
          <a:p>
            <a:endParaRPr lang="pt-BR" sz="675"/>
          </a:p>
        </p:txBody>
      </p:sp>
      <p:sp>
        <p:nvSpPr>
          <p:cNvPr id="141" name="Forma Livre 140">
            <a:extLst>
              <a:ext uri="{FF2B5EF4-FFF2-40B4-BE49-F238E27FC236}">
                <a16:creationId xmlns:a16="http://schemas.microsoft.com/office/drawing/2014/main" id="{D344C70B-3F77-0E47-98B3-C57BC220ACDF}"/>
              </a:ext>
            </a:extLst>
          </p:cNvPr>
          <p:cNvSpPr/>
          <p:nvPr/>
        </p:nvSpPr>
        <p:spPr>
          <a:xfrm>
            <a:off x="5302456" y="2131490"/>
            <a:ext cx="62717" cy="70111"/>
          </a:xfrm>
          <a:custGeom>
            <a:avLst/>
            <a:gdLst>
              <a:gd name="connsiteX0" fmla="*/ 101854 w 203581"/>
              <a:gd name="connsiteY0" fmla="*/ 227584 h 227583"/>
              <a:gd name="connsiteX1" fmla="*/ 0 w 203581"/>
              <a:gd name="connsiteY1" fmla="*/ 113792 h 227583"/>
              <a:gd name="connsiteX2" fmla="*/ 101854 w 203581"/>
              <a:gd name="connsiteY2" fmla="*/ 0 h 227583"/>
              <a:gd name="connsiteX3" fmla="*/ 203581 w 203581"/>
              <a:gd name="connsiteY3" fmla="*/ 113792 h 227583"/>
              <a:gd name="connsiteX4" fmla="*/ 101854 w 203581"/>
              <a:gd name="connsiteY4" fmla="*/ 227584 h 227583"/>
              <a:gd name="connsiteX5" fmla="*/ 101854 w 203581"/>
              <a:gd name="connsiteY5" fmla="*/ 46990 h 227583"/>
              <a:gd name="connsiteX6" fmla="*/ 46991 w 203581"/>
              <a:gd name="connsiteY6" fmla="*/ 113919 h 227583"/>
              <a:gd name="connsiteX7" fmla="*/ 101854 w 203581"/>
              <a:gd name="connsiteY7" fmla="*/ 180848 h 227583"/>
              <a:gd name="connsiteX8" fmla="*/ 156718 w 203581"/>
              <a:gd name="connsiteY8" fmla="*/ 113919 h 227583"/>
              <a:gd name="connsiteX9" fmla="*/ 101854 w 203581"/>
              <a:gd name="connsiteY9" fmla="*/ 46990 h 2275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03581" h="227583">
                <a:moveTo>
                  <a:pt x="101854" y="227584"/>
                </a:moveTo>
                <a:cubicBezTo>
                  <a:pt x="45720" y="227584"/>
                  <a:pt x="0" y="176530"/>
                  <a:pt x="0" y="113792"/>
                </a:cubicBezTo>
                <a:cubicBezTo>
                  <a:pt x="0" y="51054"/>
                  <a:pt x="45720" y="0"/>
                  <a:pt x="101854" y="0"/>
                </a:cubicBezTo>
                <a:cubicBezTo>
                  <a:pt x="157989" y="0"/>
                  <a:pt x="203581" y="51054"/>
                  <a:pt x="203581" y="113792"/>
                </a:cubicBezTo>
                <a:cubicBezTo>
                  <a:pt x="203581" y="176530"/>
                  <a:pt x="157862" y="227584"/>
                  <a:pt x="101854" y="227584"/>
                </a:cubicBezTo>
                <a:moveTo>
                  <a:pt x="101854" y="46990"/>
                </a:moveTo>
                <a:cubicBezTo>
                  <a:pt x="71501" y="46990"/>
                  <a:pt x="46991" y="76962"/>
                  <a:pt x="46991" y="113919"/>
                </a:cubicBezTo>
                <a:cubicBezTo>
                  <a:pt x="46991" y="150749"/>
                  <a:pt x="71628" y="180848"/>
                  <a:pt x="101854" y="180848"/>
                </a:cubicBezTo>
                <a:cubicBezTo>
                  <a:pt x="132080" y="180848"/>
                  <a:pt x="156718" y="150876"/>
                  <a:pt x="156718" y="113919"/>
                </a:cubicBezTo>
                <a:cubicBezTo>
                  <a:pt x="156718" y="76962"/>
                  <a:pt x="132080" y="46990"/>
                  <a:pt x="101854" y="46990"/>
                </a:cubicBezTo>
              </a:path>
            </a:pathLst>
          </a:custGeom>
          <a:solidFill>
            <a:srgbClr val="005BAF"/>
          </a:solidFill>
          <a:ln w="12700" cap="flat">
            <a:noFill/>
            <a:prstDash val="solid"/>
            <a:miter/>
          </a:ln>
        </p:spPr>
        <p:txBody>
          <a:bodyPr rtlCol="0" anchor="ctr"/>
          <a:lstStyle/>
          <a:p>
            <a:endParaRPr lang="pt-BR" sz="675"/>
          </a:p>
        </p:txBody>
      </p:sp>
      <p:sp>
        <p:nvSpPr>
          <p:cNvPr id="142" name="Forma Livre 141">
            <a:extLst>
              <a:ext uri="{FF2B5EF4-FFF2-40B4-BE49-F238E27FC236}">
                <a16:creationId xmlns:a16="http://schemas.microsoft.com/office/drawing/2014/main" id="{05F67382-7181-724F-A10C-188AF58E0219}"/>
              </a:ext>
            </a:extLst>
          </p:cNvPr>
          <p:cNvSpPr/>
          <p:nvPr/>
        </p:nvSpPr>
        <p:spPr>
          <a:xfrm>
            <a:off x="5277445" y="2209020"/>
            <a:ext cx="111564" cy="71730"/>
          </a:xfrm>
          <a:custGeom>
            <a:avLst/>
            <a:gdLst>
              <a:gd name="connsiteX0" fmla="*/ 331884 w 362142"/>
              <a:gd name="connsiteY0" fmla="*/ 232839 h 232838"/>
              <a:gd name="connsiteX1" fmla="*/ 30131 w 362142"/>
              <a:gd name="connsiteY1" fmla="*/ 232839 h 232838"/>
              <a:gd name="connsiteX2" fmla="*/ 6764 w 362142"/>
              <a:gd name="connsiteY2" fmla="*/ 210995 h 232838"/>
              <a:gd name="connsiteX3" fmla="*/ 160 w 362142"/>
              <a:gd name="connsiteY3" fmla="*/ 113585 h 232838"/>
              <a:gd name="connsiteX4" fmla="*/ 62771 w 362142"/>
              <a:gd name="connsiteY4" fmla="*/ 20495 h 232838"/>
              <a:gd name="connsiteX5" fmla="*/ 299118 w 362142"/>
              <a:gd name="connsiteY5" fmla="*/ 20367 h 232838"/>
              <a:gd name="connsiteX6" fmla="*/ 361982 w 362142"/>
              <a:gd name="connsiteY6" fmla="*/ 113459 h 232838"/>
              <a:gd name="connsiteX7" fmla="*/ 355378 w 362142"/>
              <a:gd name="connsiteY7" fmla="*/ 210741 h 232838"/>
              <a:gd name="connsiteX8" fmla="*/ 331884 w 362142"/>
              <a:gd name="connsiteY8" fmla="*/ 232839 h 232838"/>
              <a:gd name="connsiteX9" fmla="*/ 52102 w 362142"/>
              <a:gd name="connsiteY9" fmla="*/ 185976 h 232838"/>
              <a:gd name="connsiteX10" fmla="*/ 310040 w 362142"/>
              <a:gd name="connsiteY10" fmla="*/ 185976 h 232838"/>
              <a:gd name="connsiteX11" fmla="*/ 315247 w 362142"/>
              <a:gd name="connsiteY11" fmla="*/ 110538 h 232838"/>
              <a:gd name="connsiteX12" fmla="*/ 283243 w 362142"/>
              <a:gd name="connsiteY12" fmla="*/ 64691 h 232838"/>
              <a:gd name="connsiteX13" fmla="*/ 78901 w 362142"/>
              <a:gd name="connsiteY13" fmla="*/ 64691 h 232838"/>
              <a:gd name="connsiteX14" fmla="*/ 47023 w 362142"/>
              <a:gd name="connsiteY14" fmla="*/ 110538 h 232838"/>
              <a:gd name="connsiteX15" fmla="*/ 52102 w 362142"/>
              <a:gd name="connsiteY15" fmla="*/ 185976 h 2328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62142" h="232838">
                <a:moveTo>
                  <a:pt x="331884" y="232839"/>
                </a:moveTo>
                <a:lnTo>
                  <a:pt x="30131" y="232839"/>
                </a:lnTo>
                <a:cubicBezTo>
                  <a:pt x="17813" y="232839"/>
                  <a:pt x="7652" y="223314"/>
                  <a:pt x="6764" y="210995"/>
                </a:cubicBezTo>
                <a:lnTo>
                  <a:pt x="160" y="113585"/>
                </a:lnTo>
                <a:cubicBezTo>
                  <a:pt x="-2380" y="75994"/>
                  <a:pt x="25687" y="34338"/>
                  <a:pt x="62771" y="20495"/>
                </a:cubicBezTo>
                <a:cubicBezTo>
                  <a:pt x="139226" y="-6810"/>
                  <a:pt x="223172" y="-6810"/>
                  <a:pt x="299118" y="20367"/>
                </a:cubicBezTo>
                <a:cubicBezTo>
                  <a:pt x="336455" y="34084"/>
                  <a:pt x="364523" y="75866"/>
                  <a:pt x="361982" y="113459"/>
                </a:cubicBezTo>
                <a:lnTo>
                  <a:pt x="355378" y="210741"/>
                </a:lnTo>
                <a:cubicBezTo>
                  <a:pt x="354490" y="223314"/>
                  <a:pt x="344202" y="232839"/>
                  <a:pt x="331884" y="232839"/>
                </a:cubicBezTo>
                <a:moveTo>
                  <a:pt x="52102" y="185976"/>
                </a:moveTo>
                <a:lnTo>
                  <a:pt x="310040" y="185976"/>
                </a:lnTo>
                <a:lnTo>
                  <a:pt x="315247" y="110538"/>
                </a:lnTo>
                <a:cubicBezTo>
                  <a:pt x="316263" y="95425"/>
                  <a:pt x="302293" y="71676"/>
                  <a:pt x="283243" y="64691"/>
                </a:cubicBezTo>
                <a:cubicBezTo>
                  <a:pt x="217838" y="41196"/>
                  <a:pt x="144686" y="41196"/>
                  <a:pt x="78901" y="64691"/>
                </a:cubicBezTo>
                <a:cubicBezTo>
                  <a:pt x="60103" y="71676"/>
                  <a:pt x="46006" y="95425"/>
                  <a:pt x="47023" y="110538"/>
                </a:cubicBezTo>
                <a:lnTo>
                  <a:pt x="52102" y="185976"/>
                </a:lnTo>
                <a:close/>
              </a:path>
            </a:pathLst>
          </a:custGeom>
          <a:solidFill>
            <a:srgbClr val="005BAF"/>
          </a:solidFill>
          <a:ln w="12700" cap="flat">
            <a:noFill/>
            <a:prstDash val="solid"/>
            <a:miter/>
          </a:ln>
        </p:spPr>
        <p:txBody>
          <a:bodyPr rtlCol="0" anchor="ctr"/>
          <a:lstStyle/>
          <a:p>
            <a:endParaRPr lang="pt-BR" sz="675"/>
          </a:p>
        </p:txBody>
      </p:sp>
      <p:sp>
        <p:nvSpPr>
          <p:cNvPr id="143" name="Forma Livre 142">
            <a:extLst>
              <a:ext uri="{FF2B5EF4-FFF2-40B4-BE49-F238E27FC236}">
                <a16:creationId xmlns:a16="http://schemas.microsoft.com/office/drawing/2014/main" id="{D22E5956-2F51-DC4B-B4BF-EE3852FDA03F}"/>
              </a:ext>
            </a:extLst>
          </p:cNvPr>
          <p:cNvSpPr/>
          <p:nvPr/>
        </p:nvSpPr>
        <p:spPr>
          <a:xfrm>
            <a:off x="5277445" y="2209020"/>
            <a:ext cx="111564" cy="71730"/>
          </a:xfrm>
          <a:custGeom>
            <a:avLst/>
            <a:gdLst>
              <a:gd name="connsiteX0" fmla="*/ 331884 w 362142"/>
              <a:gd name="connsiteY0" fmla="*/ 232839 h 232838"/>
              <a:gd name="connsiteX1" fmla="*/ 30131 w 362142"/>
              <a:gd name="connsiteY1" fmla="*/ 232839 h 232838"/>
              <a:gd name="connsiteX2" fmla="*/ 6764 w 362142"/>
              <a:gd name="connsiteY2" fmla="*/ 210995 h 232838"/>
              <a:gd name="connsiteX3" fmla="*/ 160 w 362142"/>
              <a:gd name="connsiteY3" fmla="*/ 113585 h 232838"/>
              <a:gd name="connsiteX4" fmla="*/ 62771 w 362142"/>
              <a:gd name="connsiteY4" fmla="*/ 20495 h 232838"/>
              <a:gd name="connsiteX5" fmla="*/ 299118 w 362142"/>
              <a:gd name="connsiteY5" fmla="*/ 20367 h 232838"/>
              <a:gd name="connsiteX6" fmla="*/ 361982 w 362142"/>
              <a:gd name="connsiteY6" fmla="*/ 113459 h 232838"/>
              <a:gd name="connsiteX7" fmla="*/ 355378 w 362142"/>
              <a:gd name="connsiteY7" fmla="*/ 210741 h 232838"/>
              <a:gd name="connsiteX8" fmla="*/ 331884 w 362142"/>
              <a:gd name="connsiteY8" fmla="*/ 232839 h 232838"/>
              <a:gd name="connsiteX9" fmla="*/ 52102 w 362142"/>
              <a:gd name="connsiteY9" fmla="*/ 185976 h 232838"/>
              <a:gd name="connsiteX10" fmla="*/ 310040 w 362142"/>
              <a:gd name="connsiteY10" fmla="*/ 185976 h 232838"/>
              <a:gd name="connsiteX11" fmla="*/ 315247 w 362142"/>
              <a:gd name="connsiteY11" fmla="*/ 110538 h 232838"/>
              <a:gd name="connsiteX12" fmla="*/ 283243 w 362142"/>
              <a:gd name="connsiteY12" fmla="*/ 64691 h 232838"/>
              <a:gd name="connsiteX13" fmla="*/ 78901 w 362142"/>
              <a:gd name="connsiteY13" fmla="*/ 64691 h 232838"/>
              <a:gd name="connsiteX14" fmla="*/ 47023 w 362142"/>
              <a:gd name="connsiteY14" fmla="*/ 110538 h 232838"/>
              <a:gd name="connsiteX15" fmla="*/ 52102 w 362142"/>
              <a:gd name="connsiteY15" fmla="*/ 185976 h 2328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62142" h="232838">
                <a:moveTo>
                  <a:pt x="331884" y="232839"/>
                </a:moveTo>
                <a:lnTo>
                  <a:pt x="30131" y="232839"/>
                </a:lnTo>
                <a:cubicBezTo>
                  <a:pt x="17813" y="232839"/>
                  <a:pt x="7652" y="223314"/>
                  <a:pt x="6764" y="210995"/>
                </a:cubicBezTo>
                <a:lnTo>
                  <a:pt x="160" y="113585"/>
                </a:lnTo>
                <a:cubicBezTo>
                  <a:pt x="-2380" y="75994"/>
                  <a:pt x="25687" y="34338"/>
                  <a:pt x="62771" y="20495"/>
                </a:cubicBezTo>
                <a:cubicBezTo>
                  <a:pt x="139226" y="-6810"/>
                  <a:pt x="223172" y="-6810"/>
                  <a:pt x="299118" y="20367"/>
                </a:cubicBezTo>
                <a:cubicBezTo>
                  <a:pt x="336455" y="34084"/>
                  <a:pt x="364523" y="75866"/>
                  <a:pt x="361982" y="113459"/>
                </a:cubicBezTo>
                <a:lnTo>
                  <a:pt x="355378" y="210741"/>
                </a:lnTo>
                <a:cubicBezTo>
                  <a:pt x="354490" y="223314"/>
                  <a:pt x="344202" y="232839"/>
                  <a:pt x="331884" y="232839"/>
                </a:cubicBezTo>
                <a:moveTo>
                  <a:pt x="52102" y="185976"/>
                </a:moveTo>
                <a:lnTo>
                  <a:pt x="310040" y="185976"/>
                </a:lnTo>
                <a:lnTo>
                  <a:pt x="315247" y="110538"/>
                </a:lnTo>
                <a:cubicBezTo>
                  <a:pt x="316263" y="95425"/>
                  <a:pt x="302293" y="71676"/>
                  <a:pt x="283243" y="64691"/>
                </a:cubicBezTo>
                <a:cubicBezTo>
                  <a:pt x="217838" y="41196"/>
                  <a:pt x="144686" y="41196"/>
                  <a:pt x="78901" y="64691"/>
                </a:cubicBezTo>
                <a:cubicBezTo>
                  <a:pt x="60103" y="71676"/>
                  <a:pt x="46006" y="95425"/>
                  <a:pt x="47023" y="110538"/>
                </a:cubicBezTo>
                <a:lnTo>
                  <a:pt x="52102" y="185976"/>
                </a:lnTo>
                <a:close/>
              </a:path>
            </a:pathLst>
          </a:custGeom>
          <a:solidFill>
            <a:srgbClr val="005BAF"/>
          </a:solidFill>
          <a:ln w="12700" cap="flat">
            <a:noFill/>
            <a:prstDash val="solid"/>
            <a:miter/>
          </a:ln>
        </p:spPr>
        <p:txBody>
          <a:bodyPr rtlCol="0" anchor="ctr"/>
          <a:lstStyle/>
          <a:p>
            <a:endParaRPr lang="pt-BR" sz="675"/>
          </a:p>
        </p:txBody>
      </p:sp>
      <p:sp>
        <p:nvSpPr>
          <p:cNvPr id="144" name="Forma Livre 143">
            <a:extLst>
              <a:ext uri="{FF2B5EF4-FFF2-40B4-BE49-F238E27FC236}">
                <a16:creationId xmlns:a16="http://schemas.microsoft.com/office/drawing/2014/main" id="{3C53A437-0142-6F43-A54A-3018256CC553}"/>
              </a:ext>
            </a:extLst>
          </p:cNvPr>
          <p:cNvSpPr/>
          <p:nvPr/>
        </p:nvSpPr>
        <p:spPr>
          <a:xfrm>
            <a:off x="5390211" y="2216891"/>
            <a:ext cx="54742" cy="63899"/>
          </a:xfrm>
          <a:custGeom>
            <a:avLst/>
            <a:gdLst>
              <a:gd name="connsiteX0" fmla="*/ 148340 w 177694"/>
              <a:gd name="connsiteY0" fmla="*/ 207418 h 207418"/>
              <a:gd name="connsiteX1" fmla="*/ 28198 w 177694"/>
              <a:gd name="connsiteY1" fmla="*/ 207418 h 207418"/>
              <a:gd name="connsiteX2" fmla="*/ 4704 w 177694"/>
              <a:gd name="connsiteY2" fmla="*/ 183923 h 207418"/>
              <a:gd name="connsiteX3" fmla="*/ 28198 w 177694"/>
              <a:gd name="connsiteY3" fmla="*/ 160428 h 207418"/>
              <a:gd name="connsiteX4" fmla="*/ 126496 w 177694"/>
              <a:gd name="connsiteY4" fmla="*/ 160428 h 207418"/>
              <a:gd name="connsiteX5" fmla="*/ 130687 w 177694"/>
              <a:gd name="connsiteY5" fmla="*/ 98198 h 207418"/>
              <a:gd name="connsiteX6" fmla="*/ 105159 w 177694"/>
              <a:gd name="connsiteY6" fmla="*/ 61749 h 207418"/>
              <a:gd name="connsiteX7" fmla="*/ 22991 w 177694"/>
              <a:gd name="connsiteY7" fmla="*/ 46890 h 207418"/>
              <a:gd name="connsiteX8" fmla="*/ 5 w 177694"/>
              <a:gd name="connsiteY8" fmla="*/ 23014 h 207418"/>
              <a:gd name="connsiteX9" fmla="*/ 23881 w 177694"/>
              <a:gd name="connsiteY9" fmla="*/ 27 h 207418"/>
              <a:gd name="connsiteX10" fmla="*/ 121162 w 177694"/>
              <a:gd name="connsiteY10" fmla="*/ 17807 h 207418"/>
              <a:gd name="connsiteX11" fmla="*/ 177550 w 177694"/>
              <a:gd name="connsiteY11" fmla="*/ 101500 h 207418"/>
              <a:gd name="connsiteX12" fmla="*/ 171834 w 177694"/>
              <a:gd name="connsiteY12" fmla="*/ 185574 h 207418"/>
              <a:gd name="connsiteX13" fmla="*/ 148340 w 177694"/>
              <a:gd name="connsiteY13" fmla="*/ 207418 h 2074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77694" h="207418">
                <a:moveTo>
                  <a:pt x="148340" y="207418"/>
                </a:moveTo>
                <a:lnTo>
                  <a:pt x="28198" y="207418"/>
                </a:lnTo>
                <a:cubicBezTo>
                  <a:pt x="15244" y="207418"/>
                  <a:pt x="4704" y="196877"/>
                  <a:pt x="4704" y="183923"/>
                </a:cubicBezTo>
                <a:cubicBezTo>
                  <a:pt x="4704" y="170969"/>
                  <a:pt x="15244" y="160428"/>
                  <a:pt x="28198" y="160428"/>
                </a:cubicBezTo>
                <a:lnTo>
                  <a:pt x="126496" y="160428"/>
                </a:lnTo>
                <a:lnTo>
                  <a:pt x="130687" y="98198"/>
                </a:lnTo>
                <a:cubicBezTo>
                  <a:pt x="131449" y="86387"/>
                  <a:pt x="119892" y="67210"/>
                  <a:pt x="105159" y="61749"/>
                </a:cubicBezTo>
                <a:cubicBezTo>
                  <a:pt x="78871" y="52351"/>
                  <a:pt x="51184" y="47398"/>
                  <a:pt x="22991" y="46890"/>
                </a:cubicBezTo>
                <a:cubicBezTo>
                  <a:pt x="10037" y="46636"/>
                  <a:pt x="-250" y="35968"/>
                  <a:pt x="5" y="23014"/>
                </a:cubicBezTo>
                <a:cubicBezTo>
                  <a:pt x="259" y="10060"/>
                  <a:pt x="10799" y="-608"/>
                  <a:pt x="23881" y="27"/>
                </a:cubicBezTo>
                <a:cubicBezTo>
                  <a:pt x="57155" y="662"/>
                  <a:pt x="89920" y="6631"/>
                  <a:pt x="121162" y="17807"/>
                </a:cubicBezTo>
                <a:cubicBezTo>
                  <a:pt x="154690" y="30126"/>
                  <a:pt x="179836" y="67591"/>
                  <a:pt x="177550" y="101500"/>
                </a:cubicBezTo>
                <a:lnTo>
                  <a:pt x="171834" y="185574"/>
                </a:lnTo>
                <a:cubicBezTo>
                  <a:pt x="170819" y="197766"/>
                  <a:pt x="160658" y="207418"/>
                  <a:pt x="148340" y="207418"/>
                </a:cubicBezTo>
              </a:path>
            </a:pathLst>
          </a:custGeom>
          <a:solidFill>
            <a:srgbClr val="005BAF"/>
          </a:solidFill>
          <a:ln w="12700" cap="flat">
            <a:noFill/>
            <a:prstDash val="solid"/>
            <a:miter/>
          </a:ln>
        </p:spPr>
        <p:txBody>
          <a:bodyPr rtlCol="0" anchor="ctr"/>
          <a:lstStyle/>
          <a:p>
            <a:endParaRPr lang="pt-BR" sz="675"/>
          </a:p>
        </p:txBody>
      </p:sp>
      <p:sp>
        <p:nvSpPr>
          <p:cNvPr id="145" name="Forma Livre 144">
            <a:extLst>
              <a:ext uri="{FF2B5EF4-FFF2-40B4-BE49-F238E27FC236}">
                <a16:creationId xmlns:a16="http://schemas.microsoft.com/office/drawing/2014/main" id="{95C17564-1D2F-4F43-B46C-D64C2E84F331}"/>
              </a:ext>
            </a:extLst>
          </p:cNvPr>
          <p:cNvSpPr/>
          <p:nvPr/>
        </p:nvSpPr>
        <p:spPr>
          <a:xfrm>
            <a:off x="5381409" y="2151365"/>
            <a:ext cx="52035" cy="57826"/>
          </a:xfrm>
          <a:custGeom>
            <a:avLst/>
            <a:gdLst>
              <a:gd name="connsiteX0" fmla="*/ 84454 w 168909"/>
              <a:gd name="connsiteY0" fmla="*/ 187706 h 187705"/>
              <a:gd name="connsiteX1" fmla="*/ 0 w 168909"/>
              <a:gd name="connsiteY1" fmla="*/ 93853 h 187705"/>
              <a:gd name="connsiteX2" fmla="*/ 84454 w 168909"/>
              <a:gd name="connsiteY2" fmla="*/ 0 h 187705"/>
              <a:gd name="connsiteX3" fmla="*/ 168909 w 168909"/>
              <a:gd name="connsiteY3" fmla="*/ 93853 h 187705"/>
              <a:gd name="connsiteX4" fmla="*/ 84454 w 168909"/>
              <a:gd name="connsiteY4" fmla="*/ 187706 h 187705"/>
              <a:gd name="connsiteX5" fmla="*/ 84454 w 168909"/>
              <a:gd name="connsiteY5" fmla="*/ 46990 h 187705"/>
              <a:gd name="connsiteX6" fmla="*/ 46862 w 168909"/>
              <a:gd name="connsiteY6" fmla="*/ 93980 h 187705"/>
              <a:gd name="connsiteX7" fmla="*/ 84454 w 168909"/>
              <a:gd name="connsiteY7" fmla="*/ 140970 h 187705"/>
              <a:gd name="connsiteX8" fmla="*/ 122047 w 168909"/>
              <a:gd name="connsiteY8" fmla="*/ 93980 h 187705"/>
              <a:gd name="connsiteX9" fmla="*/ 84454 w 168909"/>
              <a:gd name="connsiteY9" fmla="*/ 46990 h 1877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68909" h="187705">
                <a:moveTo>
                  <a:pt x="84454" y="187706"/>
                </a:moveTo>
                <a:cubicBezTo>
                  <a:pt x="37846" y="187706"/>
                  <a:pt x="0" y="145669"/>
                  <a:pt x="0" y="93853"/>
                </a:cubicBezTo>
                <a:cubicBezTo>
                  <a:pt x="0" y="42037"/>
                  <a:pt x="37973" y="0"/>
                  <a:pt x="84454" y="0"/>
                </a:cubicBezTo>
                <a:cubicBezTo>
                  <a:pt x="131063" y="0"/>
                  <a:pt x="168909" y="42164"/>
                  <a:pt x="168909" y="93853"/>
                </a:cubicBezTo>
                <a:cubicBezTo>
                  <a:pt x="168909" y="145542"/>
                  <a:pt x="131063" y="187706"/>
                  <a:pt x="84454" y="187706"/>
                </a:cubicBezTo>
                <a:moveTo>
                  <a:pt x="84454" y="46990"/>
                </a:moveTo>
                <a:cubicBezTo>
                  <a:pt x="63754" y="46990"/>
                  <a:pt x="46862" y="68072"/>
                  <a:pt x="46862" y="93980"/>
                </a:cubicBezTo>
                <a:cubicBezTo>
                  <a:pt x="46862" y="119888"/>
                  <a:pt x="63754" y="140970"/>
                  <a:pt x="84454" y="140970"/>
                </a:cubicBezTo>
                <a:cubicBezTo>
                  <a:pt x="105282" y="140970"/>
                  <a:pt x="122047" y="119888"/>
                  <a:pt x="122047" y="93980"/>
                </a:cubicBezTo>
                <a:cubicBezTo>
                  <a:pt x="122047" y="68072"/>
                  <a:pt x="105282" y="46990"/>
                  <a:pt x="84454" y="46990"/>
                </a:cubicBezTo>
              </a:path>
            </a:pathLst>
          </a:custGeom>
          <a:solidFill>
            <a:srgbClr val="005BAF"/>
          </a:solidFill>
          <a:ln w="12700" cap="flat">
            <a:noFill/>
            <a:prstDash val="solid"/>
            <a:miter/>
          </a:ln>
        </p:spPr>
        <p:txBody>
          <a:bodyPr rtlCol="0" anchor="ctr"/>
          <a:lstStyle/>
          <a:p>
            <a:endParaRPr lang="pt-BR" sz="675"/>
          </a:p>
        </p:txBody>
      </p:sp>
      <p:sp>
        <p:nvSpPr>
          <p:cNvPr id="192" name="Forma Livre 191">
            <a:extLst>
              <a:ext uri="{FF2B5EF4-FFF2-40B4-BE49-F238E27FC236}">
                <a16:creationId xmlns:a16="http://schemas.microsoft.com/office/drawing/2014/main" id="{255DAF92-4F89-B048-A5A9-EF92B2AA48C0}"/>
              </a:ext>
            </a:extLst>
          </p:cNvPr>
          <p:cNvSpPr/>
          <p:nvPr/>
        </p:nvSpPr>
        <p:spPr>
          <a:xfrm>
            <a:off x="5284575" y="1596895"/>
            <a:ext cx="54072" cy="81897"/>
          </a:xfrm>
          <a:custGeom>
            <a:avLst/>
            <a:gdLst>
              <a:gd name="connsiteX0" fmla="*/ 95759 w 191516"/>
              <a:gd name="connsiteY0" fmla="*/ 290068 h 290067"/>
              <a:gd name="connsiteX1" fmla="*/ 0 w 191516"/>
              <a:gd name="connsiteY1" fmla="*/ 194310 h 290067"/>
              <a:gd name="connsiteX2" fmla="*/ 0 w 191516"/>
              <a:gd name="connsiteY2" fmla="*/ 95758 h 290067"/>
              <a:gd name="connsiteX3" fmla="*/ 95759 w 191516"/>
              <a:gd name="connsiteY3" fmla="*/ 0 h 290067"/>
              <a:gd name="connsiteX4" fmla="*/ 191517 w 191516"/>
              <a:gd name="connsiteY4" fmla="*/ 95758 h 290067"/>
              <a:gd name="connsiteX5" fmla="*/ 191517 w 191516"/>
              <a:gd name="connsiteY5" fmla="*/ 194310 h 290067"/>
              <a:gd name="connsiteX6" fmla="*/ 95759 w 191516"/>
              <a:gd name="connsiteY6" fmla="*/ 290068 h 290067"/>
              <a:gd name="connsiteX7" fmla="*/ 95759 w 191516"/>
              <a:gd name="connsiteY7" fmla="*/ 46990 h 290067"/>
              <a:gd name="connsiteX8" fmla="*/ 46864 w 191516"/>
              <a:gd name="connsiteY8" fmla="*/ 95885 h 290067"/>
              <a:gd name="connsiteX9" fmla="*/ 46864 w 191516"/>
              <a:gd name="connsiteY9" fmla="*/ 194437 h 290067"/>
              <a:gd name="connsiteX10" fmla="*/ 95759 w 191516"/>
              <a:gd name="connsiteY10" fmla="*/ 243205 h 290067"/>
              <a:gd name="connsiteX11" fmla="*/ 144653 w 191516"/>
              <a:gd name="connsiteY11" fmla="*/ 194437 h 290067"/>
              <a:gd name="connsiteX12" fmla="*/ 144653 w 191516"/>
              <a:gd name="connsiteY12" fmla="*/ 95885 h 290067"/>
              <a:gd name="connsiteX13" fmla="*/ 95759 w 191516"/>
              <a:gd name="connsiteY13" fmla="*/ 46990 h 2900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91516" h="290067">
                <a:moveTo>
                  <a:pt x="95759" y="290068"/>
                </a:moveTo>
                <a:cubicBezTo>
                  <a:pt x="42926" y="290068"/>
                  <a:pt x="0" y="247142"/>
                  <a:pt x="0" y="194310"/>
                </a:cubicBezTo>
                <a:lnTo>
                  <a:pt x="0" y="95758"/>
                </a:lnTo>
                <a:cubicBezTo>
                  <a:pt x="0" y="42926"/>
                  <a:pt x="42926" y="0"/>
                  <a:pt x="95759" y="0"/>
                </a:cubicBezTo>
                <a:cubicBezTo>
                  <a:pt x="148591" y="0"/>
                  <a:pt x="191517" y="42926"/>
                  <a:pt x="191517" y="95758"/>
                </a:cubicBezTo>
                <a:lnTo>
                  <a:pt x="191517" y="194310"/>
                </a:lnTo>
                <a:cubicBezTo>
                  <a:pt x="191517" y="247142"/>
                  <a:pt x="148591" y="290068"/>
                  <a:pt x="95759" y="290068"/>
                </a:cubicBezTo>
                <a:moveTo>
                  <a:pt x="95759" y="46990"/>
                </a:moveTo>
                <a:cubicBezTo>
                  <a:pt x="68835" y="46990"/>
                  <a:pt x="46864" y="68961"/>
                  <a:pt x="46864" y="95885"/>
                </a:cubicBezTo>
                <a:lnTo>
                  <a:pt x="46864" y="194437"/>
                </a:lnTo>
                <a:cubicBezTo>
                  <a:pt x="46864" y="221361"/>
                  <a:pt x="68835" y="243205"/>
                  <a:pt x="95759" y="243205"/>
                </a:cubicBezTo>
                <a:cubicBezTo>
                  <a:pt x="122682" y="243205"/>
                  <a:pt x="144653" y="221361"/>
                  <a:pt x="144653" y="194437"/>
                </a:cubicBezTo>
                <a:lnTo>
                  <a:pt x="144653" y="95885"/>
                </a:lnTo>
                <a:cubicBezTo>
                  <a:pt x="144653" y="68834"/>
                  <a:pt x="122682" y="46990"/>
                  <a:pt x="95759" y="46990"/>
                </a:cubicBezTo>
              </a:path>
            </a:pathLst>
          </a:custGeom>
          <a:solidFill>
            <a:srgbClr val="005BAF"/>
          </a:solidFill>
          <a:ln w="12700" cap="flat">
            <a:noFill/>
            <a:prstDash val="solid"/>
            <a:miter/>
          </a:ln>
        </p:spPr>
        <p:txBody>
          <a:bodyPr rtlCol="0" anchor="ctr"/>
          <a:lstStyle/>
          <a:p>
            <a:endParaRPr lang="pt-BR" sz="675"/>
          </a:p>
        </p:txBody>
      </p:sp>
      <p:sp>
        <p:nvSpPr>
          <p:cNvPr id="193" name="Forma Livre 192">
            <a:extLst>
              <a:ext uri="{FF2B5EF4-FFF2-40B4-BE49-F238E27FC236}">
                <a16:creationId xmlns:a16="http://schemas.microsoft.com/office/drawing/2014/main" id="{8B16D718-9FBA-D146-893B-8DA3716A3564}"/>
              </a:ext>
            </a:extLst>
          </p:cNvPr>
          <p:cNvSpPr/>
          <p:nvPr/>
        </p:nvSpPr>
        <p:spPr>
          <a:xfrm>
            <a:off x="5369771" y="1666386"/>
            <a:ext cx="54072" cy="81861"/>
          </a:xfrm>
          <a:custGeom>
            <a:avLst/>
            <a:gdLst>
              <a:gd name="connsiteX0" fmla="*/ 95759 w 191516"/>
              <a:gd name="connsiteY0" fmla="*/ 289941 h 289941"/>
              <a:gd name="connsiteX1" fmla="*/ 0 w 191516"/>
              <a:gd name="connsiteY1" fmla="*/ 194183 h 289941"/>
              <a:gd name="connsiteX2" fmla="*/ 0 w 191516"/>
              <a:gd name="connsiteY2" fmla="*/ 95631 h 289941"/>
              <a:gd name="connsiteX3" fmla="*/ 95759 w 191516"/>
              <a:gd name="connsiteY3" fmla="*/ 0 h 289941"/>
              <a:gd name="connsiteX4" fmla="*/ 191517 w 191516"/>
              <a:gd name="connsiteY4" fmla="*/ 95631 h 289941"/>
              <a:gd name="connsiteX5" fmla="*/ 191517 w 191516"/>
              <a:gd name="connsiteY5" fmla="*/ 194183 h 289941"/>
              <a:gd name="connsiteX6" fmla="*/ 95759 w 191516"/>
              <a:gd name="connsiteY6" fmla="*/ 289941 h 289941"/>
              <a:gd name="connsiteX7" fmla="*/ 95759 w 191516"/>
              <a:gd name="connsiteY7" fmla="*/ 46863 h 289941"/>
              <a:gd name="connsiteX8" fmla="*/ 46864 w 191516"/>
              <a:gd name="connsiteY8" fmla="*/ 95631 h 289941"/>
              <a:gd name="connsiteX9" fmla="*/ 46864 w 191516"/>
              <a:gd name="connsiteY9" fmla="*/ 194183 h 289941"/>
              <a:gd name="connsiteX10" fmla="*/ 95759 w 191516"/>
              <a:gd name="connsiteY10" fmla="*/ 243078 h 289941"/>
              <a:gd name="connsiteX11" fmla="*/ 144653 w 191516"/>
              <a:gd name="connsiteY11" fmla="*/ 194183 h 289941"/>
              <a:gd name="connsiteX12" fmla="*/ 144653 w 191516"/>
              <a:gd name="connsiteY12" fmla="*/ 95631 h 289941"/>
              <a:gd name="connsiteX13" fmla="*/ 95759 w 191516"/>
              <a:gd name="connsiteY13" fmla="*/ 46863 h 2899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91516" h="289941">
                <a:moveTo>
                  <a:pt x="95759" y="289941"/>
                </a:moveTo>
                <a:cubicBezTo>
                  <a:pt x="42926" y="289941"/>
                  <a:pt x="0" y="247015"/>
                  <a:pt x="0" y="194183"/>
                </a:cubicBezTo>
                <a:lnTo>
                  <a:pt x="0" y="95631"/>
                </a:lnTo>
                <a:cubicBezTo>
                  <a:pt x="0" y="42926"/>
                  <a:pt x="42926" y="0"/>
                  <a:pt x="95759" y="0"/>
                </a:cubicBezTo>
                <a:cubicBezTo>
                  <a:pt x="148591" y="0"/>
                  <a:pt x="191517" y="42926"/>
                  <a:pt x="191517" y="95631"/>
                </a:cubicBezTo>
                <a:lnTo>
                  <a:pt x="191517" y="194183"/>
                </a:lnTo>
                <a:cubicBezTo>
                  <a:pt x="191517" y="247015"/>
                  <a:pt x="148591" y="289941"/>
                  <a:pt x="95759" y="289941"/>
                </a:cubicBezTo>
                <a:moveTo>
                  <a:pt x="95759" y="46863"/>
                </a:moveTo>
                <a:cubicBezTo>
                  <a:pt x="68835" y="46863"/>
                  <a:pt x="46864" y="68707"/>
                  <a:pt x="46864" y="95631"/>
                </a:cubicBezTo>
                <a:lnTo>
                  <a:pt x="46864" y="194183"/>
                </a:lnTo>
                <a:cubicBezTo>
                  <a:pt x="46864" y="221107"/>
                  <a:pt x="68835" y="243078"/>
                  <a:pt x="95759" y="243078"/>
                </a:cubicBezTo>
                <a:cubicBezTo>
                  <a:pt x="122682" y="243078"/>
                  <a:pt x="144653" y="221234"/>
                  <a:pt x="144653" y="194183"/>
                </a:cubicBezTo>
                <a:lnTo>
                  <a:pt x="144653" y="95631"/>
                </a:lnTo>
                <a:cubicBezTo>
                  <a:pt x="144653" y="68834"/>
                  <a:pt x="122682" y="46863"/>
                  <a:pt x="95759" y="46863"/>
                </a:cubicBezTo>
              </a:path>
            </a:pathLst>
          </a:custGeom>
          <a:solidFill>
            <a:srgbClr val="005BAF"/>
          </a:solidFill>
          <a:ln w="12700" cap="flat">
            <a:noFill/>
            <a:prstDash val="solid"/>
            <a:miter/>
          </a:ln>
        </p:spPr>
        <p:txBody>
          <a:bodyPr rtlCol="0" anchor="ctr"/>
          <a:lstStyle/>
          <a:p>
            <a:endParaRPr lang="pt-BR" sz="675"/>
          </a:p>
        </p:txBody>
      </p:sp>
      <p:sp>
        <p:nvSpPr>
          <p:cNvPr id="194" name="Forma Livre 193">
            <a:extLst>
              <a:ext uri="{FF2B5EF4-FFF2-40B4-BE49-F238E27FC236}">
                <a16:creationId xmlns:a16="http://schemas.microsoft.com/office/drawing/2014/main" id="{CC972A7D-EDDF-2148-BDDE-3A9C5787FE5A}"/>
              </a:ext>
            </a:extLst>
          </p:cNvPr>
          <p:cNvSpPr/>
          <p:nvPr/>
        </p:nvSpPr>
        <p:spPr>
          <a:xfrm>
            <a:off x="5377193" y="1597648"/>
            <a:ext cx="53534" cy="53498"/>
          </a:xfrm>
          <a:custGeom>
            <a:avLst/>
            <a:gdLst>
              <a:gd name="connsiteX0" fmla="*/ 166243 w 189610"/>
              <a:gd name="connsiteY0" fmla="*/ 189484 h 189483"/>
              <a:gd name="connsiteX1" fmla="*/ 142748 w 189610"/>
              <a:gd name="connsiteY1" fmla="*/ 166116 h 189483"/>
              <a:gd name="connsiteX2" fmla="*/ 142748 w 189610"/>
              <a:gd name="connsiteY2" fmla="*/ 46863 h 189483"/>
              <a:gd name="connsiteX3" fmla="*/ 23495 w 189610"/>
              <a:gd name="connsiteY3" fmla="*/ 46863 h 189483"/>
              <a:gd name="connsiteX4" fmla="*/ 0 w 189610"/>
              <a:gd name="connsiteY4" fmla="*/ 23368 h 189483"/>
              <a:gd name="connsiteX5" fmla="*/ 23495 w 189610"/>
              <a:gd name="connsiteY5" fmla="*/ 0 h 189483"/>
              <a:gd name="connsiteX6" fmla="*/ 166243 w 189610"/>
              <a:gd name="connsiteY6" fmla="*/ 0 h 189483"/>
              <a:gd name="connsiteX7" fmla="*/ 189610 w 189610"/>
              <a:gd name="connsiteY7" fmla="*/ 23495 h 189483"/>
              <a:gd name="connsiteX8" fmla="*/ 189610 w 189610"/>
              <a:gd name="connsiteY8" fmla="*/ 166243 h 189483"/>
              <a:gd name="connsiteX9" fmla="*/ 166243 w 189610"/>
              <a:gd name="connsiteY9" fmla="*/ 189484 h 1894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89610" h="189483">
                <a:moveTo>
                  <a:pt x="166243" y="189484"/>
                </a:moveTo>
                <a:cubicBezTo>
                  <a:pt x="153288" y="189484"/>
                  <a:pt x="142748" y="179070"/>
                  <a:pt x="142748" y="166116"/>
                </a:cubicBezTo>
                <a:lnTo>
                  <a:pt x="142748" y="46863"/>
                </a:lnTo>
                <a:lnTo>
                  <a:pt x="23495" y="46863"/>
                </a:lnTo>
                <a:cubicBezTo>
                  <a:pt x="10540" y="46863"/>
                  <a:pt x="0" y="36322"/>
                  <a:pt x="0" y="23368"/>
                </a:cubicBezTo>
                <a:cubicBezTo>
                  <a:pt x="0" y="10414"/>
                  <a:pt x="10540" y="0"/>
                  <a:pt x="23495" y="0"/>
                </a:cubicBezTo>
                <a:lnTo>
                  <a:pt x="166243" y="0"/>
                </a:lnTo>
                <a:cubicBezTo>
                  <a:pt x="179197" y="0"/>
                  <a:pt x="189610" y="10414"/>
                  <a:pt x="189610" y="23495"/>
                </a:cubicBezTo>
                <a:lnTo>
                  <a:pt x="189610" y="166243"/>
                </a:lnTo>
                <a:cubicBezTo>
                  <a:pt x="189610" y="178943"/>
                  <a:pt x="179197" y="189484"/>
                  <a:pt x="166243" y="189484"/>
                </a:cubicBezTo>
              </a:path>
            </a:pathLst>
          </a:custGeom>
          <a:solidFill>
            <a:srgbClr val="005BAF"/>
          </a:solidFill>
          <a:ln w="12700" cap="flat">
            <a:noFill/>
            <a:prstDash val="solid"/>
            <a:miter/>
          </a:ln>
        </p:spPr>
        <p:txBody>
          <a:bodyPr rtlCol="0" anchor="ctr"/>
          <a:lstStyle/>
          <a:p>
            <a:endParaRPr lang="pt-BR" sz="675"/>
          </a:p>
        </p:txBody>
      </p:sp>
      <p:sp>
        <p:nvSpPr>
          <p:cNvPr id="195" name="Forma Livre 194">
            <a:extLst>
              <a:ext uri="{FF2B5EF4-FFF2-40B4-BE49-F238E27FC236}">
                <a16:creationId xmlns:a16="http://schemas.microsoft.com/office/drawing/2014/main" id="{7E6465C7-F024-A140-BEAA-3716FF77B919}"/>
              </a:ext>
            </a:extLst>
          </p:cNvPr>
          <p:cNvSpPr/>
          <p:nvPr/>
        </p:nvSpPr>
        <p:spPr>
          <a:xfrm>
            <a:off x="5277690" y="1603099"/>
            <a:ext cx="147551" cy="147551"/>
          </a:xfrm>
          <a:custGeom>
            <a:avLst/>
            <a:gdLst>
              <a:gd name="connsiteX0" fmla="*/ 23495 w 522605"/>
              <a:gd name="connsiteY0" fmla="*/ 522605 h 522604"/>
              <a:gd name="connsiteX1" fmla="*/ 6858 w 522605"/>
              <a:gd name="connsiteY1" fmla="*/ 515747 h 522604"/>
              <a:gd name="connsiteX2" fmla="*/ 6858 w 522605"/>
              <a:gd name="connsiteY2" fmla="*/ 482600 h 522604"/>
              <a:gd name="connsiteX3" fmla="*/ 482601 w 522605"/>
              <a:gd name="connsiteY3" fmla="*/ 6858 h 522604"/>
              <a:gd name="connsiteX4" fmla="*/ 515748 w 522605"/>
              <a:gd name="connsiteY4" fmla="*/ 6858 h 522604"/>
              <a:gd name="connsiteX5" fmla="*/ 515748 w 522605"/>
              <a:gd name="connsiteY5" fmla="*/ 40005 h 522604"/>
              <a:gd name="connsiteX6" fmla="*/ 40006 w 522605"/>
              <a:gd name="connsiteY6" fmla="*/ 515747 h 522604"/>
              <a:gd name="connsiteX7" fmla="*/ 23495 w 522605"/>
              <a:gd name="connsiteY7" fmla="*/ 522605 h 5226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522605" h="522604">
                <a:moveTo>
                  <a:pt x="23495" y="522605"/>
                </a:moveTo>
                <a:cubicBezTo>
                  <a:pt x="17527" y="522605"/>
                  <a:pt x="11557" y="520319"/>
                  <a:pt x="6858" y="515747"/>
                </a:cubicBezTo>
                <a:cubicBezTo>
                  <a:pt x="-2286" y="506603"/>
                  <a:pt x="-2286" y="491744"/>
                  <a:pt x="6858" y="482600"/>
                </a:cubicBezTo>
                <a:lnTo>
                  <a:pt x="482601" y="6858"/>
                </a:lnTo>
                <a:cubicBezTo>
                  <a:pt x="491744" y="-2286"/>
                  <a:pt x="506604" y="-2286"/>
                  <a:pt x="515748" y="6858"/>
                </a:cubicBezTo>
                <a:cubicBezTo>
                  <a:pt x="524891" y="16002"/>
                  <a:pt x="524891" y="30861"/>
                  <a:pt x="515748" y="40005"/>
                </a:cubicBezTo>
                <a:lnTo>
                  <a:pt x="40006" y="515747"/>
                </a:lnTo>
                <a:cubicBezTo>
                  <a:pt x="35433" y="520319"/>
                  <a:pt x="29464" y="522605"/>
                  <a:pt x="23495" y="522605"/>
                </a:cubicBezTo>
              </a:path>
            </a:pathLst>
          </a:custGeom>
          <a:solidFill>
            <a:srgbClr val="005BAF"/>
          </a:solidFill>
          <a:ln w="12700" cap="flat">
            <a:noFill/>
            <a:prstDash val="solid"/>
            <a:miter/>
          </a:ln>
        </p:spPr>
        <p:txBody>
          <a:bodyPr rtlCol="0" anchor="ctr"/>
          <a:lstStyle/>
          <a:p>
            <a:endParaRPr lang="pt-BR" sz="675"/>
          </a:p>
        </p:txBody>
      </p:sp>
      <p:sp>
        <p:nvSpPr>
          <p:cNvPr id="219" name="Forma Livre 218">
            <a:extLst>
              <a:ext uri="{FF2B5EF4-FFF2-40B4-BE49-F238E27FC236}">
                <a16:creationId xmlns:a16="http://schemas.microsoft.com/office/drawing/2014/main" id="{273EED64-9FF7-5046-87F9-C7426D809251}"/>
              </a:ext>
            </a:extLst>
          </p:cNvPr>
          <p:cNvSpPr/>
          <p:nvPr/>
        </p:nvSpPr>
        <p:spPr>
          <a:xfrm>
            <a:off x="5288594" y="3229061"/>
            <a:ext cx="14437" cy="79696"/>
          </a:xfrm>
          <a:custGeom>
            <a:avLst/>
            <a:gdLst>
              <a:gd name="connsiteX0" fmla="*/ 23368 w 46862"/>
              <a:gd name="connsiteY0" fmla="*/ 258699 h 258698"/>
              <a:gd name="connsiteX1" fmla="*/ 0 w 46862"/>
              <a:gd name="connsiteY1" fmla="*/ 235331 h 258698"/>
              <a:gd name="connsiteX2" fmla="*/ 0 w 46862"/>
              <a:gd name="connsiteY2" fmla="*/ 23495 h 258698"/>
              <a:gd name="connsiteX3" fmla="*/ 23368 w 46862"/>
              <a:gd name="connsiteY3" fmla="*/ 0 h 258698"/>
              <a:gd name="connsiteX4" fmla="*/ 46862 w 46862"/>
              <a:gd name="connsiteY4" fmla="*/ 23495 h 258698"/>
              <a:gd name="connsiteX5" fmla="*/ 46862 w 46862"/>
              <a:gd name="connsiteY5" fmla="*/ 235331 h 258698"/>
              <a:gd name="connsiteX6" fmla="*/ 23368 w 46862"/>
              <a:gd name="connsiteY6" fmla="*/ 258699 h 2586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46862" h="258698">
                <a:moveTo>
                  <a:pt x="23368" y="258699"/>
                </a:moveTo>
                <a:cubicBezTo>
                  <a:pt x="10413" y="258699"/>
                  <a:pt x="0" y="248159"/>
                  <a:pt x="0" y="235331"/>
                </a:cubicBezTo>
                <a:lnTo>
                  <a:pt x="0" y="23495"/>
                </a:lnTo>
                <a:cubicBezTo>
                  <a:pt x="0" y="10541"/>
                  <a:pt x="10413" y="0"/>
                  <a:pt x="23368" y="0"/>
                </a:cubicBezTo>
                <a:cubicBezTo>
                  <a:pt x="36322" y="0"/>
                  <a:pt x="46862" y="10541"/>
                  <a:pt x="46862" y="23495"/>
                </a:cubicBezTo>
                <a:lnTo>
                  <a:pt x="46862" y="235331"/>
                </a:lnTo>
                <a:cubicBezTo>
                  <a:pt x="46862" y="248159"/>
                  <a:pt x="36322" y="258699"/>
                  <a:pt x="23368" y="258699"/>
                </a:cubicBezTo>
              </a:path>
            </a:pathLst>
          </a:custGeom>
          <a:solidFill>
            <a:srgbClr val="005BAF"/>
          </a:solidFill>
          <a:ln w="12700" cap="flat">
            <a:noFill/>
            <a:prstDash val="solid"/>
            <a:miter/>
          </a:ln>
        </p:spPr>
        <p:txBody>
          <a:bodyPr rtlCol="0" anchor="ctr"/>
          <a:lstStyle/>
          <a:p>
            <a:endParaRPr lang="pt-BR" sz="675"/>
          </a:p>
        </p:txBody>
      </p:sp>
      <p:sp>
        <p:nvSpPr>
          <p:cNvPr id="220" name="Forma Livre 219">
            <a:extLst>
              <a:ext uri="{FF2B5EF4-FFF2-40B4-BE49-F238E27FC236}">
                <a16:creationId xmlns:a16="http://schemas.microsoft.com/office/drawing/2014/main" id="{D349761A-E1F9-174A-832B-83951310946F}"/>
              </a:ext>
            </a:extLst>
          </p:cNvPr>
          <p:cNvSpPr/>
          <p:nvPr/>
        </p:nvSpPr>
        <p:spPr>
          <a:xfrm>
            <a:off x="5319542" y="3165876"/>
            <a:ext cx="14476" cy="142882"/>
          </a:xfrm>
          <a:custGeom>
            <a:avLst/>
            <a:gdLst>
              <a:gd name="connsiteX0" fmla="*/ 23495 w 46989"/>
              <a:gd name="connsiteY0" fmla="*/ 463803 h 463803"/>
              <a:gd name="connsiteX1" fmla="*/ 0 w 46989"/>
              <a:gd name="connsiteY1" fmla="*/ 440436 h 463803"/>
              <a:gd name="connsiteX2" fmla="*/ 0 w 46989"/>
              <a:gd name="connsiteY2" fmla="*/ 23495 h 463803"/>
              <a:gd name="connsiteX3" fmla="*/ 23495 w 46989"/>
              <a:gd name="connsiteY3" fmla="*/ 0 h 463803"/>
              <a:gd name="connsiteX4" fmla="*/ 46989 w 46989"/>
              <a:gd name="connsiteY4" fmla="*/ 23495 h 463803"/>
              <a:gd name="connsiteX5" fmla="*/ 46989 w 46989"/>
              <a:gd name="connsiteY5" fmla="*/ 440436 h 463803"/>
              <a:gd name="connsiteX6" fmla="*/ 23495 w 46989"/>
              <a:gd name="connsiteY6" fmla="*/ 463803 h 4638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46989" h="463803">
                <a:moveTo>
                  <a:pt x="23495" y="463803"/>
                </a:moveTo>
                <a:cubicBezTo>
                  <a:pt x="10540" y="463803"/>
                  <a:pt x="0" y="453263"/>
                  <a:pt x="0" y="440436"/>
                </a:cubicBezTo>
                <a:lnTo>
                  <a:pt x="0" y="23495"/>
                </a:lnTo>
                <a:cubicBezTo>
                  <a:pt x="0" y="10540"/>
                  <a:pt x="10413" y="0"/>
                  <a:pt x="23495" y="0"/>
                </a:cubicBezTo>
                <a:cubicBezTo>
                  <a:pt x="36449" y="0"/>
                  <a:pt x="46989" y="10540"/>
                  <a:pt x="46989" y="23495"/>
                </a:cubicBezTo>
                <a:lnTo>
                  <a:pt x="46989" y="440436"/>
                </a:lnTo>
                <a:cubicBezTo>
                  <a:pt x="46989" y="453263"/>
                  <a:pt x="36449" y="463803"/>
                  <a:pt x="23495" y="463803"/>
                </a:cubicBezTo>
              </a:path>
            </a:pathLst>
          </a:custGeom>
          <a:solidFill>
            <a:srgbClr val="005BAF"/>
          </a:solidFill>
          <a:ln w="12700" cap="flat">
            <a:noFill/>
            <a:prstDash val="solid"/>
            <a:miter/>
          </a:ln>
        </p:spPr>
        <p:txBody>
          <a:bodyPr rtlCol="0" anchor="ctr"/>
          <a:lstStyle/>
          <a:p>
            <a:endParaRPr lang="pt-BR" sz="675"/>
          </a:p>
        </p:txBody>
      </p:sp>
      <p:sp>
        <p:nvSpPr>
          <p:cNvPr id="221" name="Forma Livre 220">
            <a:extLst>
              <a:ext uri="{FF2B5EF4-FFF2-40B4-BE49-F238E27FC236}">
                <a16:creationId xmlns:a16="http://schemas.microsoft.com/office/drawing/2014/main" id="{4F05383F-C00E-B54B-B993-486DAC6989D0}"/>
              </a:ext>
            </a:extLst>
          </p:cNvPr>
          <p:cNvSpPr/>
          <p:nvPr/>
        </p:nvSpPr>
        <p:spPr>
          <a:xfrm>
            <a:off x="5350567" y="3135554"/>
            <a:ext cx="14437" cy="173204"/>
          </a:xfrm>
          <a:custGeom>
            <a:avLst/>
            <a:gdLst>
              <a:gd name="connsiteX0" fmla="*/ 23369 w 46863"/>
              <a:gd name="connsiteY0" fmla="*/ 562229 h 562228"/>
              <a:gd name="connsiteX1" fmla="*/ 0 w 46863"/>
              <a:gd name="connsiteY1" fmla="*/ 538861 h 562228"/>
              <a:gd name="connsiteX2" fmla="*/ 0 w 46863"/>
              <a:gd name="connsiteY2" fmla="*/ 23368 h 562228"/>
              <a:gd name="connsiteX3" fmla="*/ 23369 w 46863"/>
              <a:gd name="connsiteY3" fmla="*/ 0 h 562228"/>
              <a:gd name="connsiteX4" fmla="*/ 46864 w 46863"/>
              <a:gd name="connsiteY4" fmla="*/ 23368 h 562228"/>
              <a:gd name="connsiteX5" fmla="*/ 46864 w 46863"/>
              <a:gd name="connsiteY5" fmla="*/ 538861 h 562228"/>
              <a:gd name="connsiteX6" fmla="*/ 23369 w 46863"/>
              <a:gd name="connsiteY6" fmla="*/ 562229 h 5622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46863" h="562228">
                <a:moveTo>
                  <a:pt x="23369" y="562229"/>
                </a:moveTo>
                <a:cubicBezTo>
                  <a:pt x="10415" y="562229"/>
                  <a:pt x="0" y="551688"/>
                  <a:pt x="0" y="538861"/>
                </a:cubicBezTo>
                <a:lnTo>
                  <a:pt x="0" y="23368"/>
                </a:lnTo>
                <a:cubicBezTo>
                  <a:pt x="0" y="10414"/>
                  <a:pt x="10542" y="0"/>
                  <a:pt x="23369" y="0"/>
                </a:cubicBezTo>
                <a:cubicBezTo>
                  <a:pt x="36322" y="0"/>
                  <a:pt x="46864" y="10414"/>
                  <a:pt x="46864" y="23368"/>
                </a:cubicBezTo>
                <a:lnTo>
                  <a:pt x="46864" y="538861"/>
                </a:lnTo>
                <a:cubicBezTo>
                  <a:pt x="46737" y="551688"/>
                  <a:pt x="36322" y="562229"/>
                  <a:pt x="23369" y="562229"/>
                </a:cubicBezTo>
              </a:path>
            </a:pathLst>
          </a:custGeom>
          <a:solidFill>
            <a:srgbClr val="005BAF"/>
          </a:solidFill>
          <a:ln w="12700" cap="flat">
            <a:noFill/>
            <a:prstDash val="solid"/>
            <a:miter/>
          </a:ln>
        </p:spPr>
        <p:txBody>
          <a:bodyPr rtlCol="0" anchor="ctr"/>
          <a:lstStyle/>
          <a:p>
            <a:endParaRPr lang="pt-BR" sz="675"/>
          </a:p>
        </p:txBody>
      </p:sp>
      <p:sp>
        <p:nvSpPr>
          <p:cNvPr id="222" name="Forma Livre 221">
            <a:extLst>
              <a:ext uri="{FF2B5EF4-FFF2-40B4-BE49-F238E27FC236}">
                <a16:creationId xmlns:a16="http://schemas.microsoft.com/office/drawing/2014/main" id="{EDA4B4CA-66DF-7F4A-8873-C958B7E498C7}"/>
              </a:ext>
            </a:extLst>
          </p:cNvPr>
          <p:cNvSpPr/>
          <p:nvPr/>
        </p:nvSpPr>
        <p:spPr>
          <a:xfrm>
            <a:off x="5381554" y="3191150"/>
            <a:ext cx="14437" cy="117608"/>
          </a:xfrm>
          <a:custGeom>
            <a:avLst/>
            <a:gdLst>
              <a:gd name="connsiteX0" fmla="*/ 23368 w 46862"/>
              <a:gd name="connsiteY0" fmla="*/ 381762 h 381761"/>
              <a:gd name="connsiteX1" fmla="*/ 0 w 46862"/>
              <a:gd name="connsiteY1" fmla="*/ 358394 h 381761"/>
              <a:gd name="connsiteX2" fmla="*/ 0 w 46862"/>
              <a:gd name="connsiteY2" fmla="*/ 23495 h 381761"/>
              <a:gd name="connsiteX3" fmla="*/ 23368 w 46862"/>
              <a:gd name="connsiteY3" fmla="*/ 0 h 381761"/>
              <a:gd name="connsiteX4" fmla="*/ 46862 w 46862"/>
              <a:gd name="connsiteY4" fmla="*/ 23495 h 381761"/>
              <a:gd name="connsiteX5" fmla="*/ 46862 w 46862"/>
              <a:gd name="connsiteY5" fmla="*/ 358394 h 381761"/>
              <a:gd name="connsiteX6" fmla="*/ 23368 w 46862"/>
              <a:gd name="connsiteY6" fmla="*/ 381762 h 3817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46862" h="381761">
                <a:moveTo>
                  <a:pt x="23368" y="381762"/>
                </a:moveTo>
                <a:cubicBezTo>
                  <a:pt x="10413" y="381762"/>
                  <a:pt x="0" y="371222"/>
                  <a:pt x="0" y="358394"/>
                </a:cubicBezTo>
                <a:lnTo>
                  <a:pt x="0" y="23495"/>
                </a:lnTo>
                <a:cubicBezTo>
                  <a:pt x="0" y="10541"/>
                  <a:pt x="10413" y="0"/>
                  <a:pt x="23368" y="0"/>
                </a:cubicBezTo>
                <a:cubicBezTo>
                  <a:pt x="36322" y="0"/>
                  <a:pt x="46862" y="10541"/>
                  <a:pt x="46862" y="23495"/>
                </a:cubicBezTo>
                <a:lnTo>
                  <a:pt x="46862" y="358394"/>
                </a:lnTo>
                <a:cubicBezTo>
                  <a:pt x="46735" y="371222"/>
                  <a:pt x="36322" y="381762"/>
                  <a:pt x="23368" y="381762"/>
                </a:cubicBezTo>
              </a:path>
            </a:pathLst>
          </a:custGeom>
          <a:solidFill>
            <a:srgbClr val="005BAF"/>
          </a:solidFill>
          <a:ln w="12700" cap="flat">
            <a:noFill/>
            <a:prstDash val="solid"/>
            <a:miter/>
          </a:ln>
        </p:spPr>
        <p:txBody>
          <a:bodyPr rtlCol="0" anchor="ctr"/>
          <a:lstStyle/>
          <a:p>
            <a:endParaRPr lang="pt-BR" sz="675"/>
          </a:p>
        </p:txBody>
      </p:sp>
      <p:sp>
        <p:nvSpPr>
          <p:cNvPr id="223" name="Forma Livre 222">
            <a:extLst>
              <a:ext uri="{FF2B5EF4-FFF2-40B4-BE49-F238E27FC236}">
                <a16:creationId xmlns:a16="http://schemas.microsoft.com/office/drawing/2014/main" id="{5BB6C998-381B-D442-83D3-DF39B0822C49}"/>
              </a:ext>
            </a:extLst>
          </p:cNvPr>
          <p:cNvSpPr/>
          <p:nvPr/>
        </p:nvSpPr>
        <p:spPr>
          <a:xfrm>
            <a:off x="5443488" y="3258562"/>
            <a:ext cx="14437" cy="50196"/>
          </a:xfrm>
          <a:custGeom>
            <a:avLst/>
            <a:gdLst>
              <a:gd name="connsiteX0" fmla="*/ 23369 w 46863"/>
              <a:gd name="connsiteY0" fmla="*/ 162940 h 162940"/>
              <a:gd name="connsiteX1" fmla="*/ 0 w 46863"/>
              <a:gd name="connsiteY1" fmla="*/ 139573 h 162940"/>
              <a:gd name="connsiteX2" fmla="*/ 0 w 46863"/>
              <a:gd name="connsiteY2" fmla="*/ 23368 h 162940"/>
              <a:gd name="connsiteX3" fmla="*/ 23369 w 46863"/>
              <a:gd name="connsiteY3" fmla="*/ 0 h 162940"/>
              <a:gd name="connsiteX4" fmla="*/ 46864 w 46863"/>
              <a:gd name="connsiteY4" fmla="*/ 23368 h 162940"/>
              <a:gd name="connsiteX5" fmla="*/ 46864 w 46863"/>
              <a:gd name="connsiteY5" fmla="*/ 139573 h 162940"/>
              <a:gd name="connsiteX6" fmla="*/ 23369 w 46863"/>
              <a:gd name="connsiteY6" fmla="*/ 162940 h 1629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46863" h="162940">
                <a:moveTo>
                  <a:pt x="23369" y="162940"/>
                </a:moveTo>
                <a:cubicBezTo>
                  <a:pt x="10415" y="162940"/>
                  <a:pt x="0" y="152400"/>
                  <a:pt x="0" y="139573"/>
                </a:cubicBezTo>
                <a:lnTo>
                  <a:pt x="0" y="23368"/>
                </a:lnTo>
                <a:cubicBezTo>
                  <a:pt x="0" y="10414"/>
                  <a:pt x="10542" y="0"/>
                  <a:pt x="23369" y="0"/>
                </a:cubicBezTo>
                <a:cubicBezTo>
                  <a:pt x="36322" y="0"/>
                  <a:pt x="46864" y="10414"/>
                  <a:pt x="46864" y="23368"/>
                </a:cubicBezTo>
                <a:lnTo>
                  <a:pt x="46864" y="139573"/>
                </a:lnTo>
                <a:cubicBezTo>
                  <a:pt x="46864" y="152400"/>
                  <a:pt x="36322" y="162940"/>
                  <a:pt x="23369" y="162940"/>
                </a:cubicBezTo>
              </a:path>
            </a:pathLst>
          </a:custGeom>
          <a:solidFill>
            <a:srgbClr val="005BAF"/>
          </a:solidFill>
          <a:ln w="12700" cap="flat">
            <a:noFill/>
            <a:prstDash val="solid"/>
            <a:miter/>
          </a:ln>
        </p:spPr>
        <p:txBody>
          <a:bodyPr rtlCol="0" anchor="ctr"/>
          <a:lstStyle/>
          <a:p>
            <a:endParaRPr lang="pt-BR" sz="675"/>
          </a:p>
        </p:txBody>
      </p:sp>
      <p:sp>
        <p:nvSpPr>
          <p:cNvPr id="224" name="Forma Livre 223">
            <a:extLst>
              <a:ext uri="{FF2B5EF4-FFF2-40B4-BE49-F238E27FC236}">
                <a16:creationId xmlns:a16="http://schemas.microsoft.com/office/drawing/2014/main" id="{F4C00E32-3C71-AA47-8F43-2057FBA215C6}"/>
              </a:ext>
            </a:extLst>
          </p:cNvPr>
          <p:cNvSpPr/>
          <p:nvPr/>
        </p:nvSpPr>
        <p:spPr>
          <a:xfrm>
            <a:off x="5412501" y="3135554"/>
            <a:ext cx="14476" cy="173204"/>
          </a:xfrm>
          <a:custGeom>
            <a:avLst/>
            <a:gdLst>
              <a:gd name="connsiteX0" fmla="*/ 23495 w 46989"/>
              <a:gd name="connsiteY0" fmla="*/ 562229 h 562228"/>
              <a:gd name="connsiteX1" fmla="*/ 0 w 46989"/>
              <a:gd name="connsiteY1" fmla="*/ 538861 h 562228"/>
              <a:gd name="connsiteX2" fmla="*/ 0 w 46989"/>
              <a:gd name="connsiteY2" fmla="*/ 23368 h 562228"/>
              <a:gd name="connsiteX3" fmla="*/ 23495 w 46989"/>
              <a:gd name="connsiteY3" fmla="*/ 0 h 562228"/>
              <a:gd name="connsiteX4" fmla="*/ 46989 w 46989"/>
              <a:gd name="connsiteY4" fmla="*/ 23368 h 562228"/>
              <a:gd name="connsiteX5" fmla="*/ 46989 w 46989"/>
              <a:gd name="connsiteY5" fmla="*/ 538861 h 562228"/>
              <a:gd name="connsiteX6" fmla="*/ 23495 w 46989"/>
              <a:gd name="connsiteY6" fmla="*/ 562229 h 5622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46989" h="562228">
                <a:moveTo>
                  <a:pt x="23495" y="562229"/>
                </a:moveTo>
                <a:cubicBezTo>
                  <a:pt x="10540" y="562229"/>
                  <a:pt x="0" y="551688"/>
                  <a:pt x="0" y="538861"/>
                </a:cubicBezTo>
                <a:lnTo>
                  <a:pt x="0" y="23368"/>
                </a:lnTo>
                <a:cubicBezTo>
                  <a:pt x="0" y="10414"/>
                  <a:pt x="10540" y="0"/>
                  <a:pt x="23495" y="0"/>
                </a:cubicBezTo>
                <a:cubicBezTo>
                  <a:pt x="36449" y="0"/>
                  <a:pt x="46989" y="10414"/>
                  <a:pt x="46989" y="23368"/>
                </a:cubicBezTo>
                <a:lnTo>
                  <a:pt x="46989" y="538861"/>
                </a:lnTo>
                <a:cubicBezTo>
                  <a:pt x="46862" y="551688"/>
                  <a:pt x="36449" y="562229"/>
                  <a:pt x="23495" y="562229"/>
                </a:cubicBezTo>
              </a:path>
            </a:pathLst>
          </a:custGeom>
          <a:solidFill>
            <a:srgbClr val="005BAF"/>
          </a:solidFill>
          <a:ln w="12700" cap="flat">
            <a:noFill/>
            <a:prstDash val="solid"/>
            <a:miter/>
          </a:ln>
        </p:spPr>
        <p:txBody>
          <a:bodyPr rtlCol="0" anchor="ctr"/>
          <a:lstStyle/>
          <a:p>
            <a:endParaRPr lang="pt-BR" sz="675"/>
          </a:p>
        </p:txBody>
      </p:sp>
      <p:grpSp>
        <p:nvGrpSpPr>
          <p:cNvPr id="20" name="Grupo 1029">
            <a:extLst>
              <a:ext uri="{FF2B5EF4-FFF2-40B4-BE49-F238E27FC236}">
                <a16:creationId xmlns:a16="http://schemas.microsoft.com/office/drawing/2014/main" id="{2AA09BCD-E924-D94C-BD24-AE907FFBCC76}"/>
              </a:ext>
            </a:extLst>
          </p:cNvPr>
          <p:cNvGrpSpPr>
            <a:grpSpLocks/>
          </p:cNvGrpSpPr>
          <p:nvPr/>
        </p:nvGrpSpPr>
        <p:grpSpPr bwMode="auto">
          <a:xfrm>
            <a:off x="2192592" y="3595136"/>
            <a:ext cx="131356" cy="171133"/>
            <a:chOff x="1628572" y="2395130"/>
            <a:chExt cx="225923" cy="294384"/>
          </a:xfrm>
          <a:solidFill>
            <a:srgbClr val="005BAF"/>
          </a:solidFill>
        </p:grpSpPr>
        <p:sp>
          <p:nvSpPr>
            <p:cNvPr id="21" name="Freeform 568">
              <a:extLst>
                <a:ext uri="{FF2B5EF4-FFF2-40B4-BE49-F238E27FC236}">
                  <a16:creationId xmlns:a16="http://schemas.microsoft.com/office/drawing/2014/main" id="{AEEFC7BD-04DB-6A40-9B22-1176571E342A}"/>
                </a:ext>
              </a:extLst>
            </p:cNvPr>
            <p:cNvSpPr>
              <a:spLocks noEditPoints="1"/>
            </p:cNvSpPr>
            <p:nvPr/>
          </p:nvSpPr>
          <p:spPr bwMode="auto">
            <a:xfrm>
              <a:off x="1628572" y="2395130"/>
              <a:ext cx="225923" cy="294384"/>
            </a:xfrm>
            <a:custGeom>
              <a:avLst/>
              <a:gdLst>
                <a:gd name="T0" fmla="*/ 142022 w 144"/>
                <a:gd name="T1" fmla="*/ 404382 h 187"/>
                <a:gd name="T2" fmla="*/ 157317 w 144"/>
                <a:gd name="T3" fmla="*/ 408754 h 187"/>
                <a:gd name="T4" fmla="*/ 172611 w 144"/>
                <a:gd name="T5" fmla="*/ 404382 h 187"/>
                <a:gd name="T6" fmla="*/ 314633 w 144"/>
                <a:gd name="T7" fmla="*/ 157381 h 187"/>
                <a:gd name="T8" fmla="*/ 157317 w 144"/>
                <a:gd name="T9" fmla="*/ 0 h 187"/>
                <a:gd name="T10" fmla="*/ 0 w 144"/>
                <a:gd name="T11" fmla="*/ 157381 h 187"/>
                <a:gd name="T12" fmla="*/ 142022 w 144"/>
                <a:gd name="T13" fmla="*/ 404382 h 187"/>
                <a:gd name="T14" fmla="*/ 157317 w 144"/>
                <a:gd name="T15" fmla="*/ 48089 h 187"/>
                <a:gd name="T16" fmla="*/ 266564 w 144"/>
                <a:gd name="T17" fmla="*/ 157381 h 187"/>
                <a:gd name="T18" fmla="*/ 157317 w 144"/>
                <a:gd name="T19" fmla="*/ 354108 h 187"/>
                <a:gd name="T20" fmla="*/ 48069 w 144"/>
                <a:gd name="T21" fmla="*/ 157381 h 187"/>
                <a:gd name="T22" fmla="*/ 157317 w 144"/>
                <a:gd name="T23" fmla="*/ 48089 h 187"/>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144"/>
                <a:gd name="T37" fmla="*/ 0 h 187"/>
                <a:gd name="T38" fmla="*/ 144 w 144"/>
                <a:gd name="T39" fmla="*/ 187 h 187"/>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144" h="187">
                  <a:moveTo>
                    <a:pt x="65" y="185"/>
                  </a:moveTo>
                  <a:cubicBezTo>
                    <a:pt x="67" y="186"/>
                    <a:pt x="69" y="187"/>
                    <a:pt x="72" y="187"/>
                  </a:cubicBezTo>
                  <a:cubicBezTo>
                    <a:pt x="74" y="187"/>
                    <a:pt x="77" y="186"/>
                    <a:pt x="79" y="185"/>
                  </a:cubicBezTo>
                  <a:cubicBezTo>
                    <a:pt x="81" y="182"/>
                    <a:pt x="144" y="132"/>
                    <a:pt x="144" y="72"/>
                  </a:cubicBezTo>
                  <a:cubicBezTo>
                    <a:pt x="144" y="32"/>
                    <a:pt x="112" y="0"/>
                    <a:pt x="72" y="0"/>
                  </a:cubicBezTo>
                  <a:cubicBezTo>
                    <a:pt x="32" y="0"/>
                    <a:pt x="0" y="32"/>
                    <a:pt x="0" y="72"/>
                  </a:cubicBezTo>
                  <a:cubicBezTo>
                    <a:pt x="0" y="132"/>
                    <a:pt x="62" y="182"/>
                    <a:pt x="65" y="185"/>
                  </a:cubicBezTo>
                  <a:close/>
                  <a:moveTo>
                    <a:pt x="72" y="22"/>
                  </a:moveTo>
                  <a:cubicBezTo>
                    <a:pt x="100" y="22"/>
                    <a:pt x="122" y="44"/>
                    <a:pt x="122" y="72"/>
                  </a:cubicBezTo>
                  <a:cubicBezTo>
                    <a:pt x="122" y="111"/>
                    <a:pt x="87" y="148"/>
                    <a:pt x="72" y="162"/>
                  </a:cubicBezTo>
                  <a:cubicBezTo>
                    <a:pt x="57" y="148"/>
                    <a:pt x="22" y="111"/>
                    <a:pt x="22" y="72"/>
                  </a:cubicBezTo>
                  <a:cubicBezTo>
                    <a:pt x="22" y="44"/>
                    <a:pt x="44" y="22"/>
                    <a:pt x="72" y="22"/>
                  </a:cubicBezTo>
                  <a:close/>
                </a:path>
              </a:pathLst>
            </a:custGeom>
            <a:grpFill/>
            <a:ln w="9525">
              <a:noFill/>
              <a:round/>
              <a:headEnd/>
              <a:tailEnd/>
            </a:ln>
          </p:spPr>
          <p:txBody>
            <a:bodyPr/>
            <a:lstStyle/>
            <a:p>
              <a:pPr>
                <a:spcBef>
                  <a:spcPts val="0"/>
                </a:spcBef>
                <a:defRPr/>
              </a:pPr>
              <a:endParaRPr lang="pt-BR" sz="3600"/>
            </a:p>
          </p:txBody>
        </p:sp>
        <p:sp>
          <p:nvSpPr>
            <p:cNvPr id="22" name="Freeform 569">
              <a:extLst>
                <a:ext uri="{FF2B5EF4-FFF2-40B4-BE49-F238E27FC236}">
                  <a16:creationId xmlns:a16="http://schemas.microsoft.com/office/drawing/2014/main" id="{2BB3255E-8AC0-F548-89A0-85BA46015BFF}"/>
                </a:ext>
              </a:extLst>
            </p:cNvPr>
            <p:cNvSpPr>
              <a:spLocks noEditPoints="1"/>
            </p:cNvSpPr>
            <p:nvPr/>
          </p:nvSpPr>
          <p:spPr bwMode="auto">
            <a:xfrm>
              <a:off x="1685848" y="2450825"/>
              <a:ext cx="111370" cy="112979"/>
            </a:xfrm>
            <a:custGeom>
              <a:avLst/>
              <a:gdLst>
                <a:gd name="T0" fmla="*/ 154628 w 71"/>
                <a:gd name="T1" fmla="*/ 78659 h 72"/>
                <a:gd name="T2" fmla="*/ 78403 w 71"/>
                <a:gd name="T3" fmla="*/ 0 h 72"/>
                <a:gd name="T4" fmla="*/ 0 w 71"/>
                <a:gd name="T5" fmla="*/ 78659 h 72"/>
                <a:gd name="T6" fmla="*/ 78403 w 71"/>
                <a:gd name="T7" fmla="*/ 157317 h 72"/>
                <a:gd name="T8" fmla="*/ 154628 w 71"/>
                <a:gd name="T9" fmla="*/ 78659 h 72"/>
                <a:gd name="T10" fmla="*/ 26134 w 71"/>
                <a:gd name="T11" fmla="*/ 78659 h 72"/>
                <a:gd name="T12" fmla="*/ 78403 w 71"/>
                <a:gd name="T13" fmla="*/ 26219 h 72"/>
                <a:gd name="T14" fmla="*/ 130672 w 71"/>
                <a:gd name="T15" fmla="*/ 78659 h 72"/>
                <a:gd name="T16" fmla="*/ 78403 w 71"/>
                <a:gd name="T17" fmla="*/ 131097 h 72"/>
                <a:gd name="T18" fmla="*/ 26134 w 71"/>
                <a:gd name="T19" fmla="*/ 78659 h 72"/>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71"/>
                <a:gd name="T31" fmla="*/ 0 h 72"/>
                <a:gd name="T32" fmla="*/ 71 w 71"/>
                <a:gd name="T33" fmla="*/ 72 h 72"/>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71" h="72">
                  <a:moveTo>
                    <a:pt x="71" y="36"/>
                  </a:moveTo>
                  <a:cubicBezTo>
                    <a:pt x="71" y="16"/>
                    <a:pt x="55" y="0"/>
                    <a:pt x="36" y="0"/>
                  </a:cubicBezTo>
                  <a:cubicBezTo>
                    <a:pt x="16" y="0"/>
                    <a:pt x="0" y="16"/>
                    <a:pt x="0" y="36"/>
                  </a:cubicBezTo>
                  <a:cubicBezTo>
                    <a:pt x="0" y="56"/>
                    <a:pt x="16" y="72"/>
                    <a:pt x="36" y="72"/>
                  </a:cubicBezTo>
                  <a:cubicBezTo>
                    <a:pt x="55" y="72"/>
                    <a:pt x="71" y="56"/>
                    <a:pt x="71" y="36"/>
                  </a:cubicBezTo>
                  <a:close/>
                  <a:moveTo>
                    <a:pt x="12" y="36"/>
                  </a:moveTo>
                  <a:cubicBezTo>
                    <a:pt x="12" y="23"/>
                    <a:pt x="23" y="12"/>
                    <a:pt x="36" y="12"/>
                  </a:cubicBezTo>
                  <a:cubicBezTo>
                    <a:pt x="49" y="12"/>
                    <a:pt x="60" y="23"/>
                    <a:pt x="60" y="36"/>
                  </a:cubicBezTo>
                  <a:cubicBezTo>
                    <a:pt x="60" y="49"/>
                    <a:pt x="49" y="60"/>
                    <a:pt x="36" y="60"/>
                  </a:cubicBezTo>
                  <a:cubicBezTo>
                    <a:pt x="23" y="60"/>
                    <a:pt x="12" y="49"/>
                    <a:pt x="12" y="36"/>
                  </a:cubicBezTo>
                  <a:close/>
                </a:path>
              </a:pathLst>
            </a:custGeom>
            <a:grpFill/>
            <a:ln w="9525">
              <a:noFill/>
              <a:round/>
              <a:headEnd/>
              <a:tailEnd/>
            </a:ln>
          </p:spPr>
          <p:txBody>
            <a:bodyPr/>
            <a:lstStyle/>
            <a:p>
              <a:pPr>
                <a:spcBef>
                  <a:spcPts val="0"/>
                </a:spcBef>
                <a:defRPr/>
              </a:pPr>
              <a:endParaRPr lang="pt-BR" sz="3600"/>
            </a:p>
          </p:txBody>
        </p:sp>
      </p:grpSp>
      <p:sp>
        <p:nvSpPr>
          <p:cNvPr id="84" name="Forma Livre 83">
            <a:extLst>
              <a:ext uri="{FF2B5EF4-FFF2-40B4-BE49-F238E27FC236}">
                <a16:creationId xmlns:a16="http://schemas.microsoft.com/office/drawing/2014/main" id="{95C2A52D-D563-8D40-953B-C23A75318B2B}"/>
              </a:ext>
            </a:extLst>
          </p:cNvPr>
          <p:cNvSpPr/>
          <p:nvPr/>
        </p:nvSpPr>
        <p:spPr>
          <a:xfrm>
            <a:off x="2168675" y="2632868"/>
            <a:ext cx="179190" cy="114596"/>
          </a:xfrm>
          <a:custGeom>
            <a:avLst/>
            <a:gdLst>
              <a:gd name="connsiteX0" fmla="*/ 449326 w 581660"/>
              <a:gd name="connsiteY0" fmla="*/ 371984 h 371983"/>
              <a:gd name="connsiteX1" fmla="*/ 118999 w 581660"/>
              <a:gd name="connsiteY1" fmla="*/ 371984 h 371983"/>
              <a:gd name="connsiteX2" fmla="*/ 85852 w 581660"/>
              <a:gd name="connsiteY2" fmla="*/ 366650 h 371983"/>
              <a:gd name="connsiteX3" fmla="*/ 0 w 581660"/>
              <a:gd name="connsiteY3" fmla="*/ 250444 h 371983"/>
              <a:gd name="connsiteX4" fmla="*/ 120650 w 581660"/>
              <a:gd name="connsiteY4" fmla="*/ 128905 h 371983"/>
              <a:gd name="connsiteX5" fmla="*/ 275082 w 581660"/>
              <a:gd name="connsiteY5" fmla="*/ 0 h 371983"/>
              <a:gd name="connsiteX6" fmla="*/ 420624 w 581660"/>
              <a:gd name="connsiteY6" fmla="*/ 98172 h 371983"/>
              <a:gd name="connsiteX7" fmla="*/ 443738 w 581660"/>
              <a:gd name="connsiteY7" fmla="*/ 96139 h 371983"/>
              <a:gd name="connsiteX8" fmla="*/ 581660 w 581660"/>
              <a:gd name="connsiteY8" fmla="*/ 234062 h 371983"/>
              <a:gd name="connsiteX9" fmla="*/ 485140 w 581660"/>
              <a:gd name="connsiteY9" fmla="*/ 365634 h 371983"/>
              <a:gd name="connsiteX10" fmla="*/ 449326 w 581660"/>
              <a:gd name="connsiteY10" fmla="*/ 371984 h 371983"/>
              <a:gd name="connsiteX11" fmla="*/ 121539 w 581660"/>
              <a:gd name="connsiteY11" fmla="*/ 175768 h 371983"/>
              <a:gd name="connsiteX12" fmla="*/ 46863 w 581660"/>
              <a:gd name="connsiteY12" fmla="*/ 250444 h 371983"/>
              <a:gd name="connsiteX13" fmla="*/ 100076 w 581660"/>
              <a:gd name="connsiteY13" fmla="*/ 321945 h 371983"/>
              <a:gd name="connsiteX14" fmla="*/ 119126 w 581660"/>
              <a:gd name="connsiteY14" fmla="*/ 325120 h 371983"/>
              <a:gd name="connsiteX15" fmla="*/ 449453 w 581660"/>
              <a:gd name="connsiteY15" fmla="*/ 325120 h 371983"/>
              <a:gd name="connsiteX16" fmla="*/ 469900 w 581660"/>
              <a:gd name="connsiteY16" fmla="*/ 321311 h 371983"/>
              <a:gd name="connsiteX17" fmla="*/ 534797 w 581660"/>
              <a:gd name="connsiteY17" fmla="*/ 234062 h 371983"/>
              <a:gd name="connsiteX18" fmla="*/ 443738 w 581660"/>
              <a:gd name="connsiteY18" fmla="*/ 143002 h 371983"/>
              <a:gd name="connsiteX19" fmla="*/ 413131 w 581660"/>
              <a:gd name="connsiteY19" fmla="*/ 148463 h 371983"/>
              <a:gd name="connsiteX20" fmla="*/ 388366 w 581660"/>
              <a:gd name="connsiteY20" fmla="*/ 157480 h 371983"/>
              <a:gd name="connsiteX21" fmla="*/ 382270 w 581660"/>
              <a:gd name="connsiteY21" fmla="*/ 131826 h 371983"/>
              <a:gd name="connsiteX22" fmla="*/ 275082 w 581660"/>
              <a:gd name="connsiteY22" fmla="*/ 46863 h 371983"/>
              <a:gd name="connsiteX23" fmla="*/ 164973 w 581660"/>
              <a:gd name="connsiteY23" fmla="*/ 154813 h 371983"/>
              <a:gd name="connsiteX24" fmla="*/ 164338 w 581660"/>
              <a:gd name="connsiteY24" fmla="*/ 183007 h 371983"/>
              <a:gd name="connsiteX25" fmla="*/ 136779 w 581660"/>
              <a:gd name="connsiteY25" fmla="*/ 177292 h 371983"/>
              <a:gd name="connsiteX26" fmla="*/ 121539 w 581660"/>
              <a:gd name="connsiteY26" fmla="*/ 175768 h 3719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Lst>
            <a:rect l="l" t="t" r="r" b="b"/>
            <a:pathLst>
              <a:path w="581660" h="371983">
                <a:moveTo>
                  <a:pt x="449326" y="371984"/>
                </a:moveTo>
                <a:lnTo>
                  <a:pt x="118999" y="371984"/>
                </a:lnTo>
                <a:cubicBezTo>
                  <a:pt x="107823" y="371984"/>
                  <a:pt x="96647" y="370205"/>
                  <a:pt x="85852" y="366650"/>
                </a:cubicBezTo>
                <a:cubicBezTo>
                  <a:pt x="35560" y="351537"/>
                  <a:pt x="0" y="303657"/>
                  <a:pt x="0" y="250444"/>
                </a:cubicBezTo>
                <a:cubicBezTo>
                  <a:pt x="0" y="183769"/>
                  <a:pt x="53975" y="129413"/>
                  <a:pt x="120650" y="128905"/>
                </a:cubicBezTo>
                <a:cubicBezTo>
                  <a:pt x="134112" y="55880"/>
                  <a:pt x="198755" y="0"/>
                  <a:pt x="275082" y="0"/>
                </a:cubicBezTo>
                <a:cubicBezTo>
                  <a:pt x="340106" y="0"/>
                  <a:pt x="397002" y="39370"/>
                  <a:pt x="420624" y="98172"/>
                </a:cubicBezTo>
                <a:cubicBezTo>
                  <a:pt x="428244" y="96775"/>
                  <a:pt x="435991" y="96139"/>
                  <a:pt x="443738" y="96139"/>
                </a:cubicBezTo>
                <a:cubicBezTo>
                  <a:pt x="519811" y="96139"/>
                  <a:pt x="581660" y="157988"/>
                  <a:pt x="581660" y="234062"/>
                </a:cubicBezTo>
                <a:cubicBezTo>
                  <a:pt x="581660" y="294640"/>
                  <a:pt x="542925" y="347473"/>
                  <a:pt x="485140" y="365634"/>
                </a:cubicBezTo>
                <a:cubicBezTo>
                  <a:pt x="474345" y="369698"/>
                  <a:pt x="461899" y="371984"/>
                  <a:pt x="449326" y="371984"/>
                </a:cubicBezTo>
                <a:moveTo>
                  <a:pt x="121539" y="175768"/>
                </a:moveTo>
                <a:cubicBezTo>
                  <a:pt x="80391" y="175768"/>
                  <a:pt x="46863" y="209297"/>
                  <a:pt x="46863" y="250444"/>
                </a:cubicBezTo>
                <a:cubicBezTo>
                  <a:pt x="46863" y="283084"/>
                  <a:pt x="68707" y="312548"/>
                  <a:pt x="100076" y="321945"/>
                </a:cubicBezTo>
                <a:cubicBezTo>
                  <a:pt x="106680" y="324104"/>
                  <a:pt x="112903" y="325120"/>
                  <a:pt x="119126" y="325120"/>
                </a:cubicBezTo>
                <a:lnTo>
                  <a:pt x="449453" y="325120"/>
                </a:lnTo>
                <a:cubicBezTo>
                  <a:pt x="456311" y="325120"/>
                  <a:pt x="463169" y="323850"/>
                  <a:pt x="469900" y="321311"/>
                </a:cubicBezTo>
                <a:cubicBezTo>
                  <a:pt x="509270" y="308991"/>
                  <a:pt x="534797" y="274066"/>
                  <a:pt x="534797" y="234062"/>
                </a:cubicBezTo>
                <a:cubicBezTo>
                  <a:pt x="534797" y="183897"/>
                  <a:pt x="493903" y="143002"/>
                  <a:pt x="443738" y="143002"/>
                </a:cubicBezTo>
                <a:cubicBezTo>
                  <a:pt x="433324" y="143002"/>
                  <a:pt x="423037" y="144780"/>
                  <a:pt x="413131" y="148463"/>
                </a:cubicBezTo>
                <a:lnTo>
                  <a:pt x="388366" y="157480"/>
                </a:lnTo>
                <a:lnTo>
                  <a:pt x="382270" y="131826"/>
                </a:lnTo>
                <a:cubicBezTo>
                  <a:pt x="370459" y="81788"/>
                  <a:pt x="326390" y="46863"/>
                  <a:pt x="275082" y="46863"/>
                </a:cubicBezTo>
                <a:cubicBezTo>
                  <a:pt x="215519" y="46863"/>
                  <a:pt x="166116" y="95377"/>
                  <a:pt x="164973" y="154813"/>
                </a:cubicBezTo>
                <a:lnTo>
                  <a:pt x="164338" y="183007"/>
                </a:lnTo>
                <a:lnTo>
                  <a:pt x="136779" y="177292"/>
                </a:lnTo>
                <a:cubicBezTo>
                  <a:pt x="131699" y="176276"/>
                  <a:pt x="126492" y="175768"/>
                  <a:pt x="121539" y="175768"/>
                </a:cubicBezTo>
              </a:path>
            </a:pathLst>
          </a:custGeom>
          <a:solidFill>
            <a:srgbClr val="005BAF"/>
          </a:solidFill>
          <a:ln w="12700" cap="flat">
            <a:noFill/>
            <a:prstDash val="solid"/>
            <a:miter/>
          </a:ln>
        </p:spPr>
        <p:txBody>
          <a:bodyPr rtlCol="0" anchor="ctr"/>
          <a:lstStyle/>
          <a:p>
            <a:endParaRPr lang="pt-BR" sz="675"/>
          </a:p>
        </p:txBody>
      </p:sp>
      <p:grpSp>
        <p:nvGrpSpPr>
          <p:cNvPr id="135" name="Gráfico 4">
            <a:extLst>
              <a:ext uri="{FF2B5EF4-FFF2-40B4-BE49-F238E27FC236}">
                <a16:creationId xmlns:a16="http://schemas.microsoft.com/office/drawing/2014/main" id="{ACE020E0-F7FA-3E49-B581-BF7A90F5F792}"/>
              </a:ext>
            </a:extLst>
          </p:cNvPr>
          <p:cNvGrpSpPr/>
          <p:nvPr/>
        </p:nvGrpSpPr>
        <p:grpSpPr>
          <a:xfrm>
            <a:off x="2168597" y="2136010"/>
            <a:ext cx="179308" cy="140242"/>
            <a:chOff x="5865368" y="5346001"/>
            <a:chExt cx="582041" cy="455231"/>
          </a:xfrm>
          <a:solidFill>
            <a:srgbClr val="005BAF"/>
          </a:solidFill>
        </p:grpSpPr>
        <p:sp>
          <p:nvSpPr>
            <p:cNvPr id="136" name="Forma Livre 135">
              <a:extLst>
                <a:ext uri="{FF2B5EF4-FFF2-40B4-BE49-F238E27FC236}">
                  <a16:creationId xmlns:a16="http://schemas.microsoft.com/office/drawing/2014/main" id="{2E5ECBF0-B597-C045-8C71-7B22A7D6EC5A}"/>
                </a:ext>
              </a:extLst>
            </p:cNvPr>
            <p:cNvSpPr/>
            <p:nvPr/>
          </p:nvSpPr>
          <p:spPr>
            <a:xfrm>
              <a:off x="5865368" y="5346001"/>
              <a:ext cx="582041" cy="157543"/>
            </a:xfrm>
            <a:custGeom>
              <a:avLst/>
              <a:gdLst>
                <a:gd name="connsiteX0" fmla="*/ 23368 w 582041"/>
                <a:gd name="connsiteY0" fmla="*/ 157544 h 157543"/>
                <a:gd name="connsiteX1" fmla="*/ 6858 w 582041"/>
                <a:gd name="connsiteY1" fmla="*/ 150686 h 157543"/>
                <a:gd name="connsiteX2" fmla="*/ 6858 w 582041"/>
                <a:gd name="connsiteY2" fmla="*/ 117539 h 157543"/>
                <a:gd name="connsiteX3" fmla="*/ 575183 w 582041"/>
                <a:gd name="connsiteY3" fmla="*/ 117539 h 157543"/>
                <a:gd name="connsiteX4" fmla="*/ 575183 w 582041"/>
                <a:gd name="connsiteY4" fmla="*/ 150686 h 157543"/>
                <a:gd name="connsiteX5" fmla="*/ 542036 w 582041"/>
                <a:gd name="connsiteY5" fmla="*/ 150686 h 157543"/>
                <a:gd name="connsiteX6" fmla="*/ 40005 w 582041"/>
                <a:gd name="connsiteY6" fmla="*/ 150686 h 157543"/>
                <a:gd name="connsiteX7" fmla="*/ 23368 w 582041"/>
                <a:gd name="connsiteY7" fmla="*/ 157544 h 1575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582041" h="157543">
                  <a:moveTo>
                    <a:pt x="23368" y="157544"/>
                  </a:moveTo>
                  <a:cubicBezTo>
                    <a:pt x="17399" y="157544"/>
                    <a:pt x="11430" y="155258"/>
                    <a:pt x="6858" y="150686"/>
                  </a:cubicBezTo>
                  <a:cubicBezTo>
                    <a:pt x="-2286" y="141542"/>
                    <a:pt x="-2286" y="126683"/>
                    <a:pt x="6858" y="117539"/>
                  </a:cubicBezTo>
                  <a:cubicBezTo>
                    <a:pt x="163576" y="-39180"/>
                    <a:pt x="418465" y="-39180"/>
                    <a:pt x="575183" y="117539"/>
                  </a:cubicBezTo>
                  <a:cubicBezTo>
                    <a:pt x="584327" y="126683"/>
                    <a:pt x="584327" y="141542"/>
                    <a:pt x="575183" y="150686"/>
                  </a:cubicBezTo>
                  <a:cubicBezTo>
                    <a:pt x="566039" y="159830"/>
                    <a:pt x="551180" y="159830"/>
                    <a:pt x="542036" y="150686"/>
                  </a:cubicBezTo>
                  <a:cubicBezTo>
                    <a:pt x="403606" y="12256"/>
                    <a:pt x="178308" y="12256"/>
                    <a:pt x="40005" y="150686"/>
                  </a:cubicBezTo>
                  <a:cubicBezTo>
                    <a:pt x="35433" y="155258"/>
                    <a:pt x="29464" y="157544"/>
                    <a:pt x="23368" y="157544"/>
                  </a:cubicBezTo>
                </a:path>
              </a:pathLst>
            </a:custGeom>
            <a:grpFill/>
            <a:ln w="12700" cap="flat">
              <a:noFill/>
              <a:prstDash val="solid"/>
              <a:miter/>
            </a:ln>
          </p:spPr>
          <p:txBody>
            <a:bodyPr rtlCol="0" anchor="ctr"/>
            <a:lstStyle/>
            <a:p>
              <a:endParaRPr lang="pt-BR" sz="675"/>
            </a:p>
          </p:txBody>
        </p:sp>
        <p:sp>
          <p:nvSpPr>
            <p:cNvPr id="137" name="Forma Livre 136">
              <a:extLst>
                <a:ext uri="{FF2B5EF4-FFF2-40B4-BE49-F238E27FC236}">
                  <a16:creationId xmlns:a16="http://schemas.microsoft.com/office/drawing/2014/main" id="{FD1F9AAB-9BBD-1844-AB42-D395911F68DA}"/>
                </a:ext>
              </a:extLst>
            </p:cNvPr>
            <p:cNvSpPr/>
            <p:nvPr/>
          </p:nvSpPr>
          <p:spPr>
            <a:xfrm>
              <a:off x="5943981" y="5457063"/>
              <a:ext cx="424942" cy="125221"/>
            </a:xfrm>
            <a:custGeom>
              <a:avLst/>
              <a:gdLst>
                <a:gd name="connsiteX0" fmla="*/ 23368 w 424942"/>
                <a:gd name="connsiteY0" fmla="*/ 125222 h 125221"/>
                <a:gd name="connsiteX1" fmla="*/ 6858 w 424942"/>
                <a:gd name="connsiteY1" fmla="*/ 118364 h 125221"/>
                <a:gd name="connsiteX2" fmla="*/ 6858 w 424942"/>
                <a:gd name="connsiteY2" fmla="*/ 85217 h 125221"/>
                <a:gd name="connsiteX3" fmla="*/ 212471 w 424942"/>
                <a:gd name="connsiteY3" fmla="*/ 0 h 125221"/>
                <a:gd name="connsiteX4" fmla="*/ 212598 w 424942"/>
                <a:gd name="connsiteY4" fmla="*/ 0 h 125221"/>
                <a:gd name="connsiteX5" fmla="*/ 418084 w 424942"/>
                <a:gd name="connsiteY5" fmla="*/ 85090 h 125221"/>
                <a:gd name="connsiteX6" fmla="*/ 418084 w 424942"/>
                <a:gd name="connsiteY6" fmla="*/ 118237 h 125221"/>
                <a:gd name="connsiteX7" fmla="*/ 384937 w 424942"/>
                <a:gd name="connsiteY7" fmla="*/ 118237 h 125221"/>
                <a:gd name="connsiteX8" fmla="*/ 212598 w 424942"/>
                <a:gd name="connsiteY8" fmla="*/ 46863 h 125221"/>
                <a:gd name="connsiteX9" fmla="*/ 212598 w 424942"/>
                <a:gd name="connsiteY9" fmla="*/ 46863 h 125221"/>
                <a:gd name="connsiteX10" fmla="*/ 40132 w 424942"/>
                <a:gd name="connsiteY10" fmla="*/ 118364 h 125221"/>
                <a:gd name="connsiteX11" fmla="*/ 23368 w 424942"/>
                <a:gd name="connsiteY11" fmla="*/ 125222 h 12522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424942" h="125221">
                  <a:moveTo>
                    <a:pt x="23368" y="125222"/>
                  </a:moveTo>
                  <a:cubicBezTo>
                    <a:pt x="17399" y="125222"/>
                    <a:pt x="11430" y="122936"/>
                    <a:pt x="6858" y="118364"/>
                  </a:cubicBezTo>
                  <a:cubicBezTo>
                    <a:pt x="-2286" y="109220"/>
                    <a:pt x="-2286" y="94361"/>
                    <a:pt x="6858" y="85217"/>
                  </a:cubicBezTo>
                  <a:cubicBezTo>
                    <a:pt x="61722" y="30226"/>
                    <a:pt x="134747" y="0"/>
                    <a:pt x="212471" y="0"/>
                  </a:cubicBezTo>
                  <a:lnTo>
                    <a:pt x="212598" y="0"/>
                  </a:lnTo>
                  <a:cubicBezTo>
                    <a:pt x="290195" y="0"/>
                    <a:pt x="363220" y="30226"/>
                    <a:pt x="418084" y="85090"/>
                  </a:cubicBezTo>
                  <a:cubicBezTo>
                    <a:pt x="427228" y="94234"/>
                    <a:pt x="427228" y="109093"/>
                    <a:pt x="418084" y="118237"/>
                  </a:cubicBezTo>
                  <a:cubicBezTo>
                    <a:pt x="408940" y="127381"/>
                    <a:pt x="394081" y="127381"/>
                    <a:pt x="384937" y="118237"/>
                  </a:cubicBezTo>
                  <a:cubicBezTo>
                    <a:pt x="338963" y="72263"/>
                    <a:pt x="277622" y="46863"/>
                    <a:pt x="212598" y="46863"/>
                  </a:cubicBezTo>
                  <a:lnTo>
                    <a:pt x="212598" y="46863"/>
                  </a:lnTo>
                  <a:cubicBezTo>
                    <a:pt x="147447" y="46863"/>
                    <a:pt x="86233" y="72263"/>
                    <a:pt x="40132" y="118364"/>
                  </a:cubicBezTo>
                  <a:cubicBezTo>
                    <a:pt x="35306" y="122936"/>
                    <a:pt x="29337" y="125222"/>
                    <a:pt x="23368" y="125222"/>
                  </a:cubicBezTo>
                </a:path>
              </a:pathLst>
            </a:custGeom>
            <a:grpFill/>
            <a:ln w="12700" cap="flat">
              <a:noFill/>
              <a:prstDash val="solid"/>
              <a:miter/>
            </a:ln>
          </p:spPr>
          <p:txBody>
            <a:bodyPr rtlCol="0" anchor="ctr"/>
            <a:lstStyle/>
            <a:p>
              <a:endParaRPr lang="pt-BR" sz="675"/>
            </a:p>
          </p:txBody>
        </p:sp>
        <p:sp>
          <p:nvSpPr>
            <p:cNvPr id="138" name="Forma Livre 137">
              <a:extLst>
                <a:ext uri="{FF2B5EF4-FFF2-40B4-BE49-F238E27FC236}">
                  <a16:creationId xmlns:a16="http://schemas.microsoft.com/office/drawing/2014/main" id="{10354758-DFB5-4046-BE1E-8929EF822248}"/>
                </a:ext>
              </a:extLst>
            </p:cNvPr>
            <p:cNvSpPr/>
            <p:nvPr/>
          </p:nvSpPr>
          <p:spPr>
            <a:xfrm>
              <a:off x="6026784" y="5574188"/>
              <a:ext cx="259207" cy="90773"/>
            </a:xfrm>
            <a:custGeom>
              <a:avLst/>
              <a:gdLst>
                <a:gd name="connsiteX0" fmla="*/ 23368 w 259207"/>
                <a:gd name="connsiteY0" fmla="*/ 90773 h 90773"/>
                <a:gd name="connsiteX1" fmla="*/ 6858 w 259207"/>
                <a:gd name="connsiteY1" fmla="*/ 83915 h 90773"/>
                <a:gd name="connsiteX2" fmla="*/ 6858 w 259207"/>
                <a:gd name="connsiteY2" fmla="*/ 50768 h 90773"/>
                <a:gd name="connsiteX3" fmla="*/ 252349 w 259207"/>
                <a:gd name="connsiteY3" fmla="*/ 50768 h 90773"/>
                <a:gd name="connsiteX4" fmla="*/ 252349 w 259207"/>
                <a:gd name="connsiteY4" fmla="*/ 83915 h 90773"/>
                <a:gd name="connsiteX5" fmla="*/ 219202 w 259207"/>
                <a:gd name="connsiteY5" fmla="*/ 83915 h 90773"/>
                <a:gd name="connsiteX6" fmla="*/ 39878 w 259207"/>
                <a:gd name="connsiteY6" fmla="*/ 83915 h 90773"/>
                <a:gd name="connsiteX7" fmla="*/ 23368 w 259207"/>
                <a:gd name="connsiteY7" fmla="*/ 90773 h 907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59207" h="90773">
                  <a:moveTo>
                    <a:pt x="23368" y="90773"/>
                  </a:moveTo>
                  <a:cubicBezTo>
                    <a:pt x="17399" y="90773"/>
                    <a:pt x="11430" y="88487"/>
                    <a:pt x="6858" y="83915"/>
                  </a:cubicBezTo>
                  <a:cubicBezTo>
                    <a:pt x="-2286" y="74771"/>
                    <a:pt x="-2286" y="59912"/>
                    <a:pt x="6858" y="50768"/>
                  </a:cubicBezTo>
                  <a:cubicBezTo>
                    <a:pt x="74549" y="-16923"/>
                    <a:pt x="184658" y="-16923"/>
                    <a:pt x="252349" y="50768"/>
                  </a:cubicBezTo>
                  <a:cubicBezTo>
                    <a:pt x="261493" y="59912"/>
                    <a:pt x="261493" y="74771"/>
                    <a:pt x="252349" y="83915"/>
                  </a:cubicBezTo>
                  <a:cubicBezTo>
                    <a:pt x="243205" y="93059"/>
                    <a:pt x="228346" y="93059"/>
                    <a:pt x="219202" y="83915"/>
                  </a:cubicBezTo>
                  <a:cubicBezTo>
                    <a:pt x="169799" y="34512"/>
                    <a:pt x="89408" y="34512"/>
                    <a:pt x="39878" y="83915"/>
                  </a:cubicBezTo>
                  <a:cubicBezTo>
                    <a:pt x="35306" y="88487"/>
                    <a:pt x="29337" y="90773"/>
                    <a:pt x="23368" y="90773"/>
                  </a:cubicBezTo>
                </a:path>
              </a:pathLst>
            </a:custGeom>
            <a:grpFill/>
            <a:ln w="12700" cap="flat">
              <a:noFill/>
              <a:prstDash val="solid"/>
              <a:miter/>
            </a:ln>
          </p:spPr>
          <p:txBody>
            <a:bodyPr rtlCol="0" anchor="ctr"/>
            <a:lstStyle/>
            <a:p>
              <a:endParaRPr lang="pt-BR" sz="675"/>
            </a:p>
          </p:txBody>
        </p:sp>
        <p:sp>
          <p:nvSpPr>
            <p:cNvPr id="139" name="Forma Livre 138">
              <a:extLst>
                <a:ext uri="{FF2B5EF4-FFF2-40B4-BE49-F238E27FC236}">
                  <a16:creationId xmlns:a16="http://schemas.microsoft.com/office/drawing/2014/main" id="{57CE8F25-8F92-9744-BE44-2607A673BA4A}"/>
                </a:ext>
              </a:extLst>
            </p:cNvPr>
            <p:cNvSpPr/>
            <p:nvPr/>
          </p:nvSpPr>
          <p:spPr>
            <a:xfrm>
              <a:off x="6101842" y="5692266"/>
              <a:ext cx="108965" cy="108966"/>
            </a:xfrm>
            <a:custGeom>
              <a:avLst/>
              <a:gdLst>
                <a:gd name="connsiteX0" fmla="*/ 54483 w 108965"/>
                <a:gd name="connsiteY0" fmla="*/ 0 h 108966"/>
                <a:gd name="connsiteX1" fmla="*/ 16002 w 108965"/>
                <a:gd name="connsiteY1" fmla="*/ 15875 h 108966"/>
                <a:gd name="connsiteX2" fmla="*/ 16002 w 108965"/>
                <a:gd name="connsiteY2" fmla="*/ 92964 h 108966"/>
                <a:gd name="connsiteX3" fmla="*/ 54483 w 108965"/>
                <a:gd name="connsiteY3" fmla="*/ 108966 h 108966"/>
                <a:gd name="connsiteX4" fmla="*/ 92964 w 108965"/>
                <a:gd name="connsiteY4" fmla="*/ 92964 h 108966"/>
                <a:gd name="connsiteX5" fmla="*/ 92964 w 108965"/>
                <a:gd name="connsiteY5" fmla="*/ 15875 h 108966"/>
                <a:gd name="connsiteX6" fmla="*/ 54483 w 108965"/>
                <a:gd name="connsiteY6" fmla="*/ 0 h 1089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08965" h="108966">
                  <a:moveTo>
                    <a:pt x="54483" y="0"/>
                  </a:moveTo>
                  <a:cubicBezTo>
                    <a:pt x="40513" y="0"/>
                    <a:pt x="26543" y="5334"/>
                    <a:pt x="16002" y="15875"/>
                  </a:cubicBezTo>
                  <a:cubicBezTo>
                    <a:pt x="-5334" y="37211"/>
                    <a:pt x="-5334" y="71755"/>
                    <a:pt x="16002" y="92964"/>
                  </a:cubicBezTo>
                  <a:cubicBezTo>
                    <a:pt x="26670" y="103632"/>
                    <a:pt x="40513" y="108966"/>
                    <a:pt x="54483" y="108966"/>
                  </a:cubicBezTo>
                  <a:cubicBezTo>
                    <a:pt x="68453" y="108966"/>
                    <a:pt x="82423" y="103632"/>
                    <a:pt x="92964" y="92964"/>
                  </a:cubicBezTo>
                  <a:cubicBezTo>
                    <a:pt x="114300" y="71628"/>
                    <a:pt x="114300" y="37084"/>
                    <a:pt x="92964" y="15875"/>
                  </a:cubicBezTo>
                  <a:cubicBezTo>
                    <a:pt x="82423" y="5334"/>
                    <a:pt x="68453" y="0"/>
                    <a:pt x="54483" y="0"/>
                  </a:cubicBezTo>
                </a:path>
              </a:pathLst>
            </a:custGeom>
            <a:grpFill/>
            <a:ln w="12700" cap="flat">
              <a:noFill/>
              <a:prstDash val="solid"/>
              <a:miter/>
            </a:ln>
          </p:spPr>
          <p:txBody>
            <a:bodyPr rtlCol="0" anchor="ctr"/>
            <a:lstStyle/>
            <a:p>
              <a:endParaRPr lang="pt-BR" sz="675"/>
            </a:p>
          </p:txBody>
        </p:sp>
      </p:grpSp>
      <p:grpSp>
        <p:nvGrpSpPr>
          <p:cNvPr id="186" name="Gráfico 4">
            <a:extLst>
              <a:ext uri="{FF2B5EF4-FFF2-40B4-BE49-F238E27FC236}">
                <a16:creationId xmlns:a16="http://schemas.microsoft.com/office/drawing/2014/main" id="{BF02BCC6-82CC-714E-AD91-74DC45400F4F}"/>
              </a:ext>
            </a:extLst>
          </p:cNvPr>
          <p:cNvGrpSpPr/>
          <p:nvPr/>
        </p:nvGrpSpPr>
        <p:grpSpPr>
          <a:xfrm>
            <a:off x="2160292" y="1589182"/>
            <a:ext cx="195956" cy="155246"/>
            <a:chOff x="5838411" y="2917825"/>
            <a:chExt cx="636082" cy="503935"/>
          </a:xfrm>
          <a:solidFill>
            <a:srgbClr val="005BAF"/>
          </a:solidFill>
        </p:grpSpPr>
        <p:sp>
          <p:nvSpPr>
            <p:cNvPr id="187" name="Forma Livre 186">
              <a:extLst>
                <a:ext uri="{FF2B5EF4-FFF2-40B4-BE49-F238E27FC236}">
                  <a16:creationId xmlns:a16="http://schemas.microsoft.com/office/drawing/2014/main" id="{669322CD-443F-2347-9AB1-0A53DA98DD23}"/>
                </a:ext>
              </a:extLst>
            </p:cNvPr>
            <p:cNvSpPr/>
            <p:nvPr/>
          </p:nvSpPr>
          <p:spPr>
            <a:xfrm>
              <a:off x="6285196" y="3112228"/>
              <a:ext cx="189296" cy="110650"/>
            </a:xfrm>
            <a:custGeom>
              <a:avLst/>
              <a:gdLst>
                <a:gd name="connsiteX0" fmla="*/ 94521 w 189296"/>
                <a:gd name="connsiteY0" fmla="*/ 110650 h 110650"/>
                <a:gd name="connsiteX1" fmla="*/ 78900 w 189296"/>
                <a:gd name="connsiteY1" fmla="*/ 104681 h 110650"/>
                <a:gd name="connsiteX2" fmla="*/ 7780 w 189296"/>
                <a:gd name="connsiteY2" fmla="*/ 40800 h 110650"/>
                <a:gd name="connsiteX3" fmla="*/ 6002 w 189296"/>
                <a:gd name="connsiteY3" fmla="*/ 7780 h 110650"/>
                <a:gd name="connsiteX4" fmla="*/ 39149 w 189296"/>
                <a:gd name="connsiteY4" fmla="*/ 6002 h 110650"/>
                <a:gd name="connsiteX5" fmla="*/ 94648 w 189296"/>
                <a:gd name="connsiteY5" fmla="*/ 55786 h 110650"/>
                <a:gd name="connsiteX6" fmla="*/ 150147 w 189296"/>
                <a:gd name="connsiteY6" fmla="*/ 6002 h 110650"/>
                <a:gd name="connsiteX7" fmla="*/ 183294 w 189296"/>
                <a:gd name="connsiteY7" fmla="*/ 7780 h 110650"/>
                <a:gd name="connsiteX8" fmla="*/ 181516 w 189296"/>
                <a:gd name="connsiteY8" fmla="*/ 40800 h 110650"/>
                <a:gd name="connsiteX9" fmla="*/ 110269 w 189296"/>
                <a:gd name="connsiteY9" fmla="*/ 104681 h 110650"/>
                <a:gd name="connsiteX10" fmla="*/ 94521 w 189296"/>
                <a:gd name="connsiteY10" fmla="*/ 110650 h 1106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89296" h="110650">
                  <a:moveTo>
                    <a:pt x="94521" y="110650"/>
                  </a:moveTo>
                  <a:cubicBezTo>
                    <a:pt x="88933" y="110650"/>
                    <a:pt x="83345" y="108618"/>
                    <a:pt x="78900" y="104681"/>
                  </a:cubicBezTo>
                  <a:lnTo>
                    <a:pt x="7780" y="40800"/>
                  </a:lnTo>
                  <a:cubicBezTo>
                    <a:pt x="-1872" y="32164"/>
                    <a:pt x="-2634" y="17305"/>
                    <a:pt x="6002" y="7780"/>
                  </a:cubicBezTo>
                  <a:cubicBezTo>
                    <a:pt x="14638" y="-1872"/>
                    <a:pt x="29497" y="-2634"/>
                    <a:pt x="39149" y="6002"/>
                  </a:cubicBezTo>
                  <a:lnTo>
                    <a:pt x="94648" y="55786"/>
                  </a:lnTo>
                  <a:lnTo>
                    <a:pt x="150147" y="6002"/>
                  </a:lnTo>
                  <a:cubicBezTo>
                    <a:pt x="159799" y="-2634"/>
                    <a:pt x="174531" y="-1872"/>
                    <a:pt x="183294" y="7780"/>
                  </a:cubicBezTo>
                  <a:cubicBezTo>
                    <a:pt x="191930" y="17432"/>
                    <a:pt x="191168" y="32291"/>
                    <a:pt x="181516" y="40800"/>
                  </a:cubicBezTo>
                  <a:lnTo>
                    <a:pt x="110269" y="104681"/>
                  </a:lnTo>
                  <a:cubicBezTo>
                    <a:pt x="105697" y="108618"/>
                    <a:pt x="100109" y="110650"/>
                    <a:pt x="94521" y="110650"/>
                  </a:cubicBezTo>
                </a:path>
              </a:pathLst>
            </a:custGeom>
            <a:grpFill/>
            <a:ln w="12700" cap="flat">
              <a:noFill/>
              <a:prstDash val="solid"/>
              <a:miter/>
            </a:ln>
          </p:spPr>
          <p:txBody>
            <a:bodyPr rtlCol="0" anchor="ctr"/>
            <a:lstStyle/>
            <a:p>
              <a:endParaRPr lang="pt-BR" sz="675"/>
            </a:p>
          </p:txBody>
        </p:sp>
        <p:sp>
          <p:nvSpPr>
            <p:cNvPr id="188" name="Forma Livre 187">
              <a:extLst>
                <a:ext uri="{FF2B5EF4-FFF2-40B4-BE49-F238E27FC236}">
                  <a16:creationId xmlns:a16="http://schemas.microsoft.com/office/drawing/2014/main" id="{49A018AC-4204-9044-B4D2-22F01C80165D}"/>
                </a:ext>
              </a:extLst>
            </p:cNvPr>
            <p:cNvSpPr/>
            <p:nvPr/>
          </p:nvSpPr>
          <p:spPr>
            <a:xfrm>
              <a:off x="5942273" y="2917825"/>
              <a:ext cx="464369" cy="273050"/>
            </a:xfrm>
            <a:custGeom>
              <a:avLst/>
              <a:gdLst>
                <a:gd name="connsiteX0" fmla="*/ 441001 w 464369"/>
                <a:gd name="connsiteY0" fmla="*/ 273050 h 273050"/>
                <a:gd name="connsiteX1" fmla="*/ 417506 w 464369"/>
                <a:gd name="connsiteY1" fmla="*/ 249682 h 273050"/>
                <a:gd name="connsiteX2" fmla="*/ 214560 w 464369"/>
                <a:gd name="connsiteY2" fmla="*/ 46736 h 273050"/>
                <a:gd name="connsiteX3" fmla="*/ 43237 w 464369"/>
                <a:gd name="connsiteY3" fmla="*/ 140970 h 273050"/>
                <a:gd name="connsiteX4" fmla="*/ 10852 w 464369"/>
                <a:gd name="connsiteY4" fmla="*/ 148209 h 273050"/>
                <a:gd name="connsiteX5" fmla="*/ 3613 w 464369"/>
                <a:gd name="connsiteY5" fmla="*/ 115824 h 273050"/>
                <a:gd name="connsiteX6" fmla="*/ 214560 w 464369"/>
                <a:gd name="connsiteY6" fmla="*/ 0 h 273050"/>
                <a:gd name="connsiteX7" fmla="*/ 464369 w 464369"/>
                <a:gd name="connsiteY7" fmla="*/ 249809 h 273050"/>
                <a:gd name="connsiteX8" fmla="*/ 441001 w 464369"/>
                <a:gd name="connsiteY8" fmla="*/ 273050 h 2730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64369" h="273050">
                  <a:moveTo>
                    <a:pt x="441001" y="273050"/>
                  </a:moveTo>
                  <a:cubicBezTo>
                    <a:pt x="428047" y="273050"/>
                    <a:pt x="417506" y="262509"/>
                    <a:pt x="417506" y="249682"/>
                  </a:cubicBezTo>
                  <a:cubicBezTo>
                    <a:pt x="417506" y="137795"/>
                    <a:pt x="326447" y="46736"/>
                    <a:pt x="214560" y="46736"/>
                  </a:cubicBezTo>
                  <a:cubicBezTo>
                    <a:pt x="144710" y="46736"/>
                    <a:pt x="80702" y="81915"/>
                    <a:pt x="43237" y="140970"/>
                  </a:cubicBezTo>
                  <a:cubicBezTo>
                    <a:pt x="36252" y="151892"/>
                    <a:pt x="21901" y="155067"/>
                    <a:pt x="10852" y="148209"/>
                  </a:cubicBezTo>
                  <a:cubicBezTo>
                    <a:pt x="-70" y="141224"/>
                    <a:pt x="-3245" y="126746"/>
                    <a:pt x="3613" y="115824"/>
                  </a:cubicBezTo>
                  <a:cubicBezTo>
                    <a:pt x="49841" y="43307"/>
                    <a:pt x="128581" y="0"/>
                    <a:pt x="214560" y="0"/>
                  </a:cubicBezTo>
                  <a:cubicBezTo>
                    <a:pt x="352355" y="0"/>
                    <a:pt x="464369" y="112014"/>
                    <a:pt x="464369" y="249809"/>
                  </a:cubicBezTo>
                  <a:cubicBezTo>
                    <a:pt x="464496" y="262636"/>
                    <a:pt x="453955" y="273050"/>
                    <a:pt x="441001" y="273050"/>
                  </a:cubicBezTo>
                </a:path>
              </a:pathLst>
            </a:custGeom>
            <a:grpFill/>
            <a:ln w="12700" cap="flat">
              <a:noFill/>
              <a:prstDash val="solid"/>
              <a:miter/>
            </a:ln>
          </p:spPr>
          <p:txBody>
            <a:bodyPr rtlCol="0" anchor="ctr"/>
            <a:lstStyle/>
            <a:p>
              <a:endParaRPr lang="pt-BR" sz="675"/>
            </a:p>
          </p:txBody>
        </p:sp>
        <p:sp>
          <p:nvSpPr>
            <p:cNvPr id="189" name="Forma Livre 188">
              <a:extLst>
                <a:ext uri="{FF2B5EF4-FFF2-40B4-BE49-F238E27FC236}">
                  <a16:creationId xmlns:a16="http://schemas.microsoft.com/office/drawing/2014/main" id="{E8A915DB-96E5-2144-836D-B50152A5FCAD}"/>
                </a:ext>
              </a:extLst>
            </p:cNvPr>
            <p:cNvSpPr/>
            <p:nvPr/>
          </p:nvSpPr>
          <p:spPr>
            <a:xfrm>
              <a:off x="5908294" y="3148583"/>
              <a:ext cx="464622" cy="273176"/>
            </a:xfrm>
            <a:custGeom>
              <a:avLst/>
              <a:gdLst>
                <a:gd name="connsiteX0" fmla="*/ 249809 w 464622"/>
                <a:gd name="connsiteY0" fmla="*/ 273177 h 273176"/>
                <a:gd name="connsiteX1" fmla="*/ 0 w 464622"/>
                <a:gd name="connsiteY1" fmla="*/ 23368 h 273176"/>
                <a:gd name="connsiteX2" fmla="*/ 23495 w 464622"/>
                <a:gd name="connsiteY2" fmla="*/ 0 h 273176"/>
                <a:gd name="connsiteX3" fmla="*/ 46990 w 464622"/>
                <a:gd name="connsiteY3" fmla="*/ 23368 h 273176"/>
                <a:gd name="connsiteX4" fmla="*/ 249936 w 464622"/>
                <a:gd name="connsiteY4" fmla="*/ 226314 h 273176"/>
                <a:gd name="connsiteX5" fmla="*/ 421386 w 464622"/>
                <a:gd name="connsiteY5" fmla="*/ 132080 h 273176"/>
                <a:gd name="connsiteX6" fmla="*/ 453771 w 464622"/>
                <a:gd name="connsiteY6" fmla="*/ 124841 h 273176"/>
                <a:gd name="connsiteX7" fmla="*/ 461010 w 464622"/>
                <a:gd name="connsiteY7" fmla="*/ 157226 h 273176"/>
                <a:gd name="connsiteX8" fmla="*/ 249809 w 464622"/>
                <a:gd name="connsiteY8" fmla="*/ 273177 h 2731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64622" h="273176">
                  <a:moveTo>
                    <a:pt x="249809" y="273177"/>
                  </a:moveTo>
                  <a:cubicBezTo>
                    <a:pt x="112014" y="273177"/>
                    <a:pt x="0" y="161163"/>
                    <a:pt x="0" y="23368"/>
                  </a:cubicBezTo>
                  <a:cubicBezTo>
                    <a:pt x="0" y="10414"/>
                    <a:pt x="10414" y="0"/>
                    <a:pt x="23495" y="0"/>
                  </a:cubicBezTo>
                  <a:cubicBezTo>
                    <a:pt x="36449" y="0"/>
                    <a:pt x="46990" y="10541"/>
                    <a:pt x="46990" y="23368"/>
                  </a:cubicBezTo>
                  <a:cubicBezTo>
                    <a:pt x="46990" y="135255"/>
                    <a:pt x="138049" y="226314"/>
                    <a:pt x="249936" y="226314"/>
                  </a:cubicBezTo>
                  <a:cubicBezTo>
                    <a:pt x="319659" y="226314"/>
                    <a:pt x="383794" y="191008"/>
                    <a:pt x="421386" y="132080"/>
                  </a:cubicBezTo>
                  <a:cubicBezTo>
                    <a:pt x="428371" y="121158"/>
                    <a:pt x="442849" y="117983"/>
                    <a:pt x="453771" y="124841"/>
                  </a:cubicBezTo>
                  <a:cubicBezTo>
                    <a:pt x="464693" y="131826"/>
                    <a:pt x="467868" y="146304"/>
                    <a:pt x="461010" y="157226"/>
                  </a:cubicBezTo>
                  <a:cubicBezTo>
                    <a:pt x="414655" y="229870"/>
                    <a:pt x="335788" y="273177"/>
                    <a:pt x="249809" y="273177"/>
                  </a:cubicBezTo>
                </a:path>
              </a:pathLst>
            </a:custGeom>
            <a:grpFill/>
            <a:ln w="12700" cap="flat">
              <a:noFill/>
              <a:prstDash val="solid"/>
              <a:miter/>
            </a:ln>
          </p:spPr>
          <p:txBody>
            <a:bodyPr rtlCol="0" anchor="ctr"/>
            <a:lstStyle/>
            <a:p>
              <a:endParaRPr lang="pt-BR" sz="675"/>
            </a:p>
          </p:txBody>
        </p:sp>
        <p:sp>
          <p:nvSpPr>
            <p:cNvPr id="190" name="Forma Livre 189">
              <a:extLst>
                <a:ext uri="{FF2B5EF4-FFF2-40B4-BE49-F238E27FC236}">
                  <a16:creationId xmlns:a16="http://schemas.microsoft.com/office/drawing/2014/main" id="{7797DB4C-6603-5443-9B11-484B8EE08B1A}"/>
                </a:ext>
              </a:extLst>
            </p:cNvPr>
            <p:cNvSpPr/>
            <p:nvPr/>
          </p:nvSpPr>
          <p:spPr>
            <a:xfrm>
              <a:off x="5838411" y="3116548"/>
              <a:ext cx="189042" cy="110808"/>
            </a:xfrm>
            <a:custGeom>
              <a:avLst/>
              <a:gdLst>
                <a:gd name="connsiteX0" fmla="*/ 165768 w 189042"/>
                <a:gd name="connsiteY0" fmla="*/ 110776 h 110808"/>
                <a:gd name="connsiteX1" fmla="*/ 150147 w 189042"/>
                <a:gd name="connsiteY1" fmla="*/ 104807 h 110808"/>
                <a:gd name="connsiteX2" fmla="*/ 94648 w 189042"/>
                <a:gd name="connsiteY2" fmla="*/ 55023 h 110808"/>
                <a:gd name="connsiteX3" fmla="*/ 39149 w 189042"/>
                <a:gd name="connsiteY3" fmla="*/ 104807 h 110808"/>
                <a:gd name="connsiteX4" fmla="*/ 6002 w 189042"/>
                <a:gd name="connsiteY4" fmla="*/ 103029 h 110808"/>
                <a:gd name="connsiteX5" fmla="*/ 7780 w 189042"/>
                <a:gd name="connsiteY5" fmla="*/ 69882 h 110808"/>
                <a:gd name="connsiteX6" fmla="*/ 78900 w 189042"/>
                <a:gd name="connsiteY6" fmla="*/ 6001 h 110808"/>
                <a:gd name="connsiteX7" fmla="*/ 110142 w 189042"/>
                <a:gd name="connsiteY7" fmla="*/ 6001 h 110808"/>
                <a:gd name="connsiteX8" fmla="*/ 181262 w 189042"/>
                <a:gd name="connsiteY8" fmla="*/ 69882 h 110808"/>
                <a:gd name="connsiteX9" fmla="*/ 183040 w 189042"/>
                <a:gd name="connsiteY9" fmla="*/ 103029 h 110808"/>
                <a:gd name="connsiteX10" fmla="*/ 165768 w 189042"/>
                <a:gd name="connsiteY10" fmla="*/ 110776 h 1108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89042" h="110808">
                  <a:moveTo>
                    <a:pt x="165768" y="110776"/>
                  </a:moveTo>
                  <a:cubicBezTo>
                    <a:pt x="160180" y="110776"/>
                    <a:pt x="154592" y="108871"/>
                    <a:pt x="150147" y="104807"/>
                  </a:cubicBezTo>
                  <a:lnTo>
                    <a:pt x="94648" y="55023"/>
                  </a:lnTo>
                  <a:lnTo>
                    <a:pt x="39149" y="104807"/>
                  </a:lnTo>
                  <a:cubicBezTo>
                    <a:pt x="29497" y="113443"/>
                    <a:pt x="14638" y="112681"/>
                    <a:pt x="6002" y="103029"/>
                  </a:cubicBezTo>
                  <a:cubicBezTo>
                    <a:pt x="-2634" y="93377"/>
                    <a:pt x="-1872" y="78645"/>
                    <a:pt x="7780" y="69882"/>
                  </a:cubicBezTo>
                  <a:lnTo>
                    <a:pt x="78900" y="6001"/>
                  </a:lnTo>
                  <a:cubicBezTo>
                    <a:pt x="87790" y="-2000"/>
                    <a:pt x="101379" y="-2000"/>
                    <a:pt x="110142" y="6001"/>
                  </a:cubicBezTo>
                  <a:lnTo>
                    <a:pt x="181262" y="69882"/>
                  </a:lnTo>
                  <a:cubicBezTo>
                    <a:pt x="190914" y="78518"/>
                    <a:pt x="191676" y="93377"/>
                    <a:pt x="183040" y="103029"/>
                  </a:cubicBezTo>
                  <a:cubicBezTo>
                    <a:pt x="178595" y="108109"/>
                    <a:pt x="172118" y="110776"/>
                    <a:pt x="165768" y="110776"/>
                  </a:cubicBezTo>
                </a:path>
              </a:pathLst>
            </a:custGeom>
            <a:grpFill/>
            <a:ln w="12700" cap="flat">
              <a:noFill/>
              <a:prstDash val="solid"/>
              <a:miter/>
            </a:ln>
          </p:spPr>
          <p:txBody>
            <a:bodyPr rtlCol="0" anchor="ctr"/>
            <a:lstStyle/>
            <a:p>
              <a:endParaRPr lang="pt-BR" sz="675"/>
            </a:p>
          </p:txBody>
        </p:sp>
      </p:grpSp>
      <p:grpSp>
        <p:nvGrpSpPr>
          <p:cNvPr id="225" name="Gráfico 4">
            <a:extLst>
              <a:ext uri="{FF2B5EF4-FFF2-40B4-BE49-F238E27FC236}">
                <a16:creationId xmlns:a16="http://schemas.microsoft.com/office/drawing/2014/main" id="{9EDC343F-E1E6-8A47-8CD8-08DD00942602}"/>
              </a:ext>
            </a:extLst>
          </p:cNvPr>
          <p:cNvGrpSpPr/>
          <p:nvPr/>
        </p:nvGrpSpPr>
        <p:grpSpPr>
          <a:xfrm>
            <a:off x="2162346" y="3138313"/>
            <a:ext cx="191769" cy="167707"/>
            <a:chOff x="5845079" y="10285031"/>
            <a:chExt cx="622490" cy="544385"/>
          </a:xfrm>
          <a:solidFill>
            <a:srgbClr val="005BAF"/>
          </a:solidFill>
        </p:grpSpPr>
        <p:sp>
          <p:nvSpPr>
            <p:cNvPr id="226" name="Forma Livre 225">
              <a:extLst>
                <a:ext uri="{FF2B5EF4-FFF2-40B4-BE49-F238E27FC236}">
                  <a16:creationId xmlns:a16="http://schemas.microsoft.com/office/drawing/2014/main" id="{06506C70-053D-3243-B711-1E08C0F4423F}"/>
                </a:ext>
              </a:extLst>
            </p:cNvPr>
            <p:cNvSpPr/>
            <p:nvPr/>
          </p:nvSpPr>
          <p:spPr>
            <a:xfrm>
              <a:off x="6129273" y="10477754"/>
              <a:ext cx="48386" cy="242569"/>
            </a:xfrm>
            <a:custGeom>
              <a:avLst/>
              <a:gdLst>
                <a:gd name="connsiteX0" fmla="*/ 6604 w 48386"/>
                <a:gd name="connsiteY0" fmla="*/ 137160 h 242569"/>
                <a:gd name="connsiteX1" fmla="*/ 1524 w 48386"/>
                <a:gd name="connsiteY1" fmla="*/ 60452 h 242569"/>
                <a:gd name="connsiteX2" fmla="*/ 127 w 48386"/>
                <a:gd name="connsiteY2" fmla="*/ 28321 h 242569"/>
                <a:gd name="connsiteX3" fmla="*/ 7112 w 48386"/>
                <a:gd name="connsiteY3" fmla="*/ 7493 h 242569"/>
                <a:gd name="connsiteX4" fmla="*/ 25400 w 48386"/>
                <a:gd name="connsiteY4" fmla="*/ 0 h 242569"/>
                <a:gd name="connsiteX5" fmla="*/ 43815 w 48386"/>
                <a:gd name="connsiteY5" fmla="*/ 9525 h 242569"/>
                <a:gd name="connsiteX6" fmla="*/ 48387 w 48386"/>
                <a:gd name="connsiteY6" fmla="*/ 36957 h 242569"/>
                <a:gd name="connsiteX7" fmla="*/ 47244 w 48386"/>
                <a:gd name="connsiteY7" fmla="*/ 58420 h 242569"/>
                <a:gd name="connsiteX8" fmla="*/ 40386 w 48386"/>
                <a:gd name="connsiteY8" fmla="*/ 137414 h 242569"/>
                <a:gd name="connsiteX9" fmla="*/ 35560 w 48386"/>
                <a:gd name="connsiteY9" fmla="*/ 159003 h 242569"/>
                <a:gd name="connsiteX10" fmla="*/ 23368 w 48386"/>
                <a:gd name="connsiteY10" fmla="*/ 166497 h 242569"/>
                <a:gd name="connsiteX11" fmla="*/ 11430 w 48386"/>
                <a:gd name="connsiteY11" fmla="*/ 159131 h 242569"/>
                <a:gd name="connsiteX12" fmla="*/ 6604 w 48386"/>
                <a:gd name="connsiteY12" fmla="*/ 137160 h 242569"/>
                <a:gd name="connsiteX13" fmla="*/ 24257 w 48386"/>
                <a:gd name="connsiteY13" fmla="*/ 242570 h 242569"/>
                <a:gd name="connsiteX14" fmla="*/ 7239 w 48386"/>
                <a:gd name="connsiteY14" fmla="*/ 236220 h 242569"/>
                <a:gd name="connsiteX15" fmla="*/ 0 w 48386"/>
                <a:gd name="connsiteY15" fmla="*/ 218567 h 242569"/>
                <a:gd name="connsiteX16" fmla="*/ 6985 w 48386"/>
                <a:gd name="connsiteY16" fmla="*/ 201676 h 242569"/>
                <a:gd name="connsiteX17" fmla="*/ 24003 w 48386"/>
                <a:gd name="connsiteY17" fmla="*/ 194690 h 242569"/>
                <a:gd name="connsiteX18" fmla="*/ 41148 w 48386"/>
                <a:gd name="connsiteY18" fmla="*/ 201676 h 242569"/>
                <a:gd name="connsiteX19" fmla="*/ 48260 w 48386"/>
                <a:gd name="connsiteY19" fmla="*/ 218567 h 242569"/>
                <a:gd name="connsiteX20" fmla="*/ 41021 w 48386"/>
                <a:gd name="connsiteY20" fmla="*/ 236220 h 242569"/>
                <a:gd name="connsiteX21" fmla="*/ 24257 w 48386"/>
                <a:gd name="connsiteY21" fmla="*/ 242570 h 2425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48386" h="242569">
                  <a:moveTo>
                    <a:pt x="6604" y="137160"/>
                  </a:moveTo>
                  <a:lnTo>
                    <a:pt x="1524" y="60452"/>
                  </a:lnTo>
                  <a:cubicBezTo>
                    <a:pt x="508" y="45465"/>
                    <a:pt x="127" y="34798"/>
                    <a:pt x="127" y="28321"/>
                  </a:cubicBezTo>
                  <a:cubicBezTo>
                    <a:pt x="127" y="19431"/>
                    <a:pt x="2413" y="12573"/>
                    <a:pt x="7112" y="7493"/>
                  </a:cubicBezTo>
                  <a:cubicBezTo>
                    <a:pt x="11811" y="2539"/>
                    <a:pt x="17907" y="0"/>
                    <a:pt x="25400" y="0"/>
                  </a:cubicBezTo>
                  <a:cubicBezTo>
                    <a:pt x="34671" y="0"/>
                    <a:pt x="40767" y="3175"/>
                    <a:pt x="43815" y="9525"/>
                  </a:cubicBezTo>
                  <a:cubicBezTo>
                    <a:pt x="46863" y="15875"/>
                    <a:pt x="48387" y="25019"/>
                    <a:pt x="48387" y="36957"/>
                  </a:cubicBezTo>
                  <a:cubicBezTo>
                    <a:pt x="48387" y="44069"/>
                    <a:pt x="48006" y="51181"/>
                    <a:pt x="47244" y="58420"/>
                  </a:cubicBezTo>
                  <a:lnTo>
                    <a:pt x="40386" y="137414"/>
                  </a:lnTo>
                  <a:cubicBezTo>
                    <a:pt x="39624" y="146812"/>
                    <a:pt x="38100" y="154051"/>
                    <a:pt x="35560" y="159003"/>
                  </a:cubicBezTo>
                  <a:cubicBezTo>
                    <a:pt x="33147" y="163957"/>
                    <a:pt x="29083" y="166497"/>
                    <a:pt x="23368" y="166497"/>
                  </a:cubicBezTo>
                  <a:cubicBezTo>
                    <a:pt x="17653" y="166497"/>
                    <a:pt x="13589" y="164084"/>
                    <a:pt x="11430" y="159131"/>
                  </a:cubicBezTo>
                  <a:cubicBezTo>
                    <a:pt x="9144" y="154432"/>
                    <a:pt x="7493" y="147065"/>
                    <a:pt x="6604" y="137160"/>
                  </a:cubicBezTo>
                  <a:moveTo>
                    <a:pt x="24257" y="242570"/>
                  </a:moveTo>
                  <a:cubicBezTo>
                    <a:pt x="17780" y="242570"/>
                    <a:pt x="12065" y="240411"/>
                    <a:pt x="7239" y="236220"/>
                  </a:cubicBezTo>
                  <a:cubicBezTo>
                    <a:pt x="2413" y="232028"/>
                    <a:pt x="0" y="226060"/>
                    <a:pt x="0" y="218567"/>
                  </a:cubicBezTo>
                  <a:cubicBezTo>
                    <a:pt x="0" y="211963"/>
                    <a:pt x="2286" y="206375"/>
                    <a:pt x="6985" y="201676"/>
                  </a:cubicBezTo>
                  <a:cubicBezTo>
                    <a:pt x="11684" y="197103"/>
                    <a:pt x="17272" y="194690"/>
                    <a:pt x="24003" y="194690"/>
                  </a:cubicBezTo>
                  <a:cubicBezTo>
                    <a:pt x="30734" y="194690"/>
                    <a:pt x="36449" y="196977"/>
                    <a:pt x="41148" y="201676"/>
                  </a:cubicBezTo>
                  <a:cubicBezTo>
                    <a:pt x="45974" y="206375"/>
                    <a:pt x="48260" y="211963"/>
                    <a:pt x="48260" y="218567"/>
                  </a:cubicBezTo>
                  <a:cubicBezTo>
                    <a:pt x="48260" y="226060"/>
                    <a:pt x="45847" y="231902"/>
                    <a:pt x="41021" y="236220"/>
                  </a:cubicBezTo>
                  <a:cubicBezTo>
                    <a:pt x="36322" y="240411"/>
                    <a:pt x="30734" y="242570"/>
                    <a:pt x="24257" y="242570"/>
                  </a:cubicBezTo>
                </a:path>
              </a:pathLst>
            </a:custGeom>
            <a:grpFill/>
            <a:ln w="12700" cap="flat">
              <a:noFill/>
              <a:prstDash val="solid"/>
              <a:miter/>
            </a:ln>
          </p:spPr>
          <p:txBody>
            <a:bodyPr rtlCol="0" anchor="ctr"/>
            <a:lstStyle/>
            <a:p>
              <a:endParaRPr lang="pt-BR" sz="675"/>
            </a:p>
          </p:txBody>
        </p:sp>
        <p:sp>
          <p:nvSpPr>
            <p:cNvPr id="227" name="Forma Livre 226">
              <a:extLst>
                <a:ext uri="{FF2B5EF4-FFF2-40B4-BE49-F238E27FC236}">
                  <a16:creationId xmlns:a16="http://schemas.microsoft.com/office/drawing/2014/main" id="{FF9325FD-03F6-6743-A2B8-1328A52D0228}"/>
                </a:ext>
              </a:extLst>
            </p:cNvPr>
            <p:cNvSpPr/>
            <p:nvPr/>
          </p:nvSpPr>
          <p:spPr>
            <a:xfrm>
              <a:off x="5845079" y="10285031"/>
              <a:ext cx="622490" cy="544385"/>
            </a:xfrm>
            <a:custGeom>
              <a:avLst/>
              <a:gdLst>
                <a:gd name="connsiteX0" fmla="*/ 599154 w 622490"/>
                <a:gd name="connsiteY0" fmla="*/ 544386 h 544385"/>
                <a:gd name="connsiteX1" fmla="*/ 23463 w 622490"/>
                <a:gd name="connsiteY1" fmla="*/ 544386 h 544385"/>
                <a:gd name="connsiteX2" fmla="*/ 3143 w 622490"/>
                <a:gd name="connsiteY2" fmla="*/ 532701 h 544385"/>
                <a:gd name="connsiteX3" fmla="*/ 3143 w 622490"/>
                <a:gd name="connsiteY3" fmla="*/ 509334 h 544385"/>
                <a:gd name="connsiteX4" fmla="*/ 290925 w 622490"/>
                <a:gd name="connsiteY4" fmla="*/ 10859 h 544385"/>
                <a:gd name="connsiteX5" fmla="*/ 331565 w 622490"/>
                <a:gd name="connsiteY5" fmla="*/ 10859 h 544385"/>
                <a:gd name="connsiteX6" fmla="*/ 619347 w 622490"/>
                <a:gd name="connsiteY6" fmla="*/ 509334 h 544385"/>
                <a:gd name="connsiteX7" fmla="*/ 619347 w 622490"/>
                <a:gd name="connsiteY7" fmla="*/ 532701 h 544385"/>
                <a:gd name="connsiteX8" fmla="*/ 599154 w 622490"/>
                <a:gd name="connsiteY8" fmla="*/ 544386 h 544385"/>
                <a:gd name="connsiteX9" fmla="*/ 64103 w 622490"/>
                <a:gd name="connsiteY9" fmla="*/ 497523 h 544385"/>
                <a:gd name="connsiteX10" fmla="*/ 558641 w 622490"/>
                <a:gd name="connsiteY10" fmla="*/ 497523 h 544385"/>
                <a:gd name="connsiteX11" fmla="*/ 311372 w 622490"/>
                <a:gd name="connsiteY11" fmla="*/ 69278 h 544385"/>
                <a:gd name="connsiteX12" fmla="*/ 64103 w 622490"/>
                <a:gd name="connsiteY12" fmla="*/ 497523 h 5443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622490" h="544385">
                  <a:moveTo>
                    <a:pt x="599154" y="544386"/>
                  </a:moveTo>
                  <a:lnTo>
                    <a:pt x="23463" y="544386"/>
                  </a:lnTo>
                  <a:cubicBezTo>
                    <a:pt x="15081" y="544386"/>
                    <a:pt x="7334" y="539940"/>
                    <a:pt x="3143" y="532701"/>
                  </a:cubicBezTo>
                  <a:cubicBezTo>
                    <a:pt x="-1048" y="525462"/>
                    <a:pt x="-1048" y="516573"/>
                    <a:pt x="3143" y="509334"/>
                  </a:cubicBezTo>
                  <a:lnTo>
                    <a:pt x="290925" y="10859"/>
                  </a:lnTo>
                  <a:cubicBezTo>
                    <a:pt x="299307" y="-3620"/>
                    <a:pt x="323183" y="-3620"/>
                    <a:pt x="331565" y="10859"/>
                  </a:cubicBezTo>
                  <a:lnTo>
                    <a:pt x="619347" y="509334"/>
                  </a:lnTo>
                  <a:cubicBezTo>
                    <a:pt x="623538" y="516573"/>
                    <a:pt x="623538" y="525462"/>
                    <a:pt x="619347" y="532701"/>
                  </a:cubicBezTo>
                  <a:cubicBezTo>
                    <a:pt x="615283" y="539940"/>
                    <a:pt x="607536" y="544386"/>
                    <a:pt x="599154" y="544386"/>
                  </a:cubicBezTo>
                  <a:moveTo>
                    <a:pt x="64103" y="497523"/>
                  </a:moveTo>
                  <a:lnTo>
                    <a:pt x="558641" y="497523"/>
                  </a:lnTo>
                  <a:lnTo>
                    <a:pt x="311372" y="69278"/>
                  </a:lnTo>
                  <a:lnTo>
                    <a:pt x="64103" y="497523"/>
                  </a:lnTo>
                  <a:close/>
                </a:path>
              </a:pathLst>
            </a:custGeom>
            <a:grpFill/>
            <a:ln w="12700" cap="flat">
              <a:noFill/>
              <a:prstDash val="solid"/>
              <a:miter/>
            </a:ln>
          </p:spPr>
          <p:txBody>
            <a:bodyPr rtlCol="0" anchor="ctr"/>
            <a:lstStyle/>
            <a:p>
              <a:endParaRPr lang="pt-BR" sz="675"/>
            </a:p>
          </p:txBody>
        </p:sp>
      </p:grpSp>
      <p:sp>
        <p:nvSpPr>
          <p:cNvPr id="56" name="Forma Livre: Forma 523">
            <a:extLst>
              <a:ext uri="{FF2B5EF4-FFF2-40B4-BE49-F238E27FC236}">
                <a16:creationId xmlns:a16="http://schemas.microsoft.com/office/drawing/2014/main" id="{38768726-5CAB-5049-9FF7-41DA118C4CB3}"/>
              </a:ext>
            </a:extLst>
          </p:cNvPr>
          <p:cNvSpPr/>
          <p:nvPr/>
        </p:nvSpPr>
        <p:spPr>
          <a:xfrm>
            <a:off x="5805251" y="3597910"/>
            <a:ext cx="115278" cy="149921"/>
          </a:xfrm>
          <a:custGeom>
            <a:avLst/>
            <a:gdLst>
              <a:gd name="connsiteX0" fmla="*/ 184847 w 369693"/>
              <a:gd name="connsiteY0" fmla="*/ 480795 h 480794"/>
              <a:gd name="connsiteX1" fmla="*/ 178947 w 369693"/>
              <a:gd name="connsiteY1" fmla="*/ 478829 h 480794"/>
              <a:gd name="connsiteX2" fmla="*/ 0 w 369693"/>
              <a:gd name="connsiteY2" fmla="*/ 240889 h 480794"/>
              <a:gd name="connsiteX3" fmla="*/ 0 w 369693"/>
              <a:gd name="connsiteY3" fmla="*/ 113070 h 480794"/>
              <a:gd name="connsiteX4" fmla="*/ 9832 w 369693"/>
              <a:gd name="connsiteY4" fmla="*/ 95372 h 480794"/>
              <a:gd name="connsiteX5" fmla="*/ 175014 w 369693"/>
              <a:gd name="connsiteY5" fmla="*/ 2950 h 480794"/>
              <a:gd name="connsiteX6" fmla="*/ 194679 w 369693"/>
              <a:gd name="connsiteY6" fmla="*/ 2950 h 480794"/>
              <a:gd name="connsiteX7" fmla="*/ 359861 w 369693"/>
              <a:gd name="connsiteY7" fmla="*/ 95372 h 480794"/>
              <a:gd name="connsiteX8" fmla="*/ 369693 w 369693"/>
              <a:gd name="connsiteY8" fmla="*/ 113070 h 480794"/>
              <a:gd name="connsiteX9" fmla="*/ 369693 w 369693"/>
              <a:gd name="connsiteY9" fmla="*/ 240889 h 480794"/>
              <a:gd name="connsiteX10" fmla="*/ 190746 w 369693"/>
              <a:gd name="connsiteY10" fmla="*/ 478829 h 480794"/>
              <a:gd name="connsiteX11" fmla="*/ 184847 w 369693"/>
              <a:gd name="connsiteY11" fmla="*/ 480795 h 480794"/>
              <a:gd name="connsiteX12" fmla="*/ 39329 w 369693"/>
              <a:gd name="connsiteY12" fmla="*/ 124869 h 480794"/>
              <a:gd name="connsiteX13" fmla="*/ 39329 w 369693"/>
              <a:gd name="connsiteY13" fmla="*/ 240889 h 480794"/>
              <a:gd name="connsiteX14" fmla="*/ 184847 w 369693"/>
              <a:gd name="connsiteY14" fmla="*/ 439500 h 480794"/>
              <a:gd name="connsiteX15" fmla="*/ 330364 w 369693"/>
              <a:gd name="connsiteY15" fmla="*/ 240889 h 480794"/>
              <a:gd name="connsiteX16" fmla="*/ 330364 w 369693"/>
              <a:gd name="connsiteY16" fmla="*/ 124869 h 480794"/>
              <a:gd name="connsiteX17" fmla="*/ 184847 w 369693"/>
              <a:gd name="connsiteY17" fmla="*/ 42278 h 480794"/>
              <a:gd name="connsiteX18" fmla="*/ 39329 w 369693"/>
              <a:gd name="connsiteY18" fmla="*/ 124869 h 4807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369693" h="480794">
                <a:moveTo>
                  <a:pt x="184847" y="480795"/>
                </a:moveTo>
                <a:cubicBezTo>
                  <a:pt x="182880" y="480795"/>
                  <a:pt x="180914" y="480795"/>
                  <a:pt x="178947" y="478829"/>
                </a:cubicBezTo>
                <a:cubicBezTo>
                  <a:pt x="62926" y="437533"/>
                  <a:pt x="0" y="352976"/>
                  <a:pt x="0" y="240889"/>
                </a:cubicBezTo>
                <a:lnTo>
                  <a:pt x="0" y="113070"/>
                </a:lnTo>
                <a:cubicBezTo>
                  <a:pt x="0" y="105205"/>
                  <a:pt x="3933" y="99305"/>
                  <a:pt x="9832" y="95372"/>
                </a:cubicBezTo>
                <a:lnTo>
                  <a:pt x="175014" y="2950"/>
                </a:lnTo>
                <a:cubicBezTo>
                  <a:pt x="180914" y="-983"/>
                  <a:pt x="188779" y="-983"/>
                  <a:pt x="194679" y="2950"/>
                </a:cubicBezTo>
                <a:lnTo>
                  <a:pt x="359861" y="95372"/>
                </a:lnTo>
                <a:cubicBezTo>
                  <a:pt x="365760" y="99305"/>
                  <a:pt x="369693" y="105205"/>
                  <a:pt x="369693" y="113070"/>
                </a:cubicBezTo>
                <a:lnTo>
                  <a:pt x="369693" y="240889"/>
                </a:lnTo>
                <a:cubicBezTo>
                  <a:pt x="369693" y="352976"/>
                  <a:pt x="306767" y="437533"/>
                  <a:pt x="190746" y="478829"/>
                </a:cubicBezTo>
                <a:cubicBezTo>
                  <a:pt x="188779" y="478829"/>
                  <a:pt x="186813" y="480795"/>
                  <a:pt x="184847" y="480795"/>
                </a:cubicBezTo>
                <a:close/>
                <a:moveTo>
                  <a:pt x="39329" y="124869"/>
                </a:moveTo>
                <a:lnTo>
                  <a:pt x="39329" y="240889"/>
                </a:lnTo>
                <a:cubicBezTo>
                  <a:pt x="39329" y="335278"/>
                  <a:pt x="90457" y="404104"/>
                  <a:pt x="184847" y="439500"/>
                </a:cubicBezTo>
                <a:cubicBezTo>
                  <a:pt x="279236" y="404104"/>
                  <a:pt x="330364" y="335278"/>
                  <a:pt x="330364" y="240889"/>
                </a:cubicBezTo>
                <a:lnTo>
                  <a:pt x="330364" y="124869"/>
                </a:lnTo>
                <a:lnTo>
                  <a:pt x="184847" y="42278"/>
                </a:lnTo>
                <a:lnTo>
                  <a:pt x="39329" y="124869"/>
                </a:lnTo>
                <a:close/>
              </a:path>
            </a:pathLst>
          </a:custGeom>
          <a:solidFill>
            <a:srgbClr val="005BAF"/>
          </a:solidFill>
          <a:ln w="19551" cap="flat">
            <a:noFill/>
            <a:prstDash val="solid"/>
            <a:miter/>
          </a:ln>
        </p:spPr>
        <p:txBody>
          <a:bodyPr rtlCol="0" anchor="ctr"/>
          <a:lstStyle/>
          <a:p>
            <a:endParaRPr lang="en-US" sz="3600"/>
          </a:p>
        </p:txBody>
      </p:sp>
      <p:sp>
        <p:nvSpPr>
          <p:cNvPr id="57" name="Forma Livre: Forma 524">
            <a:extLst>
              <a:ext uri="{FF2B5EF4-FFF2-40B4-BE49-F238E27FC236}">
                <a16:creationId xmlns:a16="http://schemas.microsoft.com/office/drawing/2014/main" id="{200A072E-87CB-0342-96F5-C16E0407B794}"/>
              </a:ext>
            </a:extLst>
          </p:cNvPr>
          <p:cNvSpPr/>
          <p:nvPr/>
        </p:nvSpPr>
        <p:spPr>
          <a:xfrm>
            <a:off x="5839589" y="3649110"/>
            <a:ext cx="60092" cy="45375"/>
          </a:xfrm>
          <a:custGeom>
            <a:avLst/>
            <a:gdLst>
              <a:gd name="connsiteX0" fmla="*/ 66859 w 192712"/>
              <a:gd name="connsiteY0" fmla="*/ 145517 h 145516"/>
              <a:gd name="connsiteX1" fmla="*/ 66859 w 192712"/>
              <a:gd name="connsiteY1" fmla="*/ 145517 h 145516"/>
              <a:gd name="connsiteX2" fmla="*/ 53094 w 192712"/>
              <a:gd name="connsiteY2" fmla="*/ 139617 h 145516"/>
              <a:gd name="connsiteX3" fmla="*/ 5899 w 192712"/>
              <a:gd name="connsiteY3" fmla="*/ 92423 h 145516"/>
              <a:gd name="connsiteX4" fmla="*/ 5899 w 192712"/>
              <a:gd name="connsiteY4" fmla="*/ 64893 h 145516"/>
              <a:gd name="connsiteX5" fmla="*/ 33430 w 192712"/>
              <a:gd name="connsiteY5" fmla="*/ 64893 h 145516"/>
              <a:gd name="connsiteX6" fmla="*/ 66859 w 192712"/>
              <a:gd name="connsiteY6" fmla="*/ 98322 h 145516"/>
              <a:gd name="connsiteX7" fmla="*/ 159283 w 192712"/>
              <a:gd name="connsiteY7" fmla="*/ 5899 h 145516"/>
              <a:gd name="connsiteX8" fmla="*/ 186813 w 192712"/>
              <a:gd name="connsiteY8" fmla="*/ 5899 h 145516"/>
              <a:gd name="connsiteX9" fmla="*/ 186813 w 192712"/>
              <a:gd name="connsiteY9" fmla="*/ 33430 h 145516"/>
              <a:gd name="connsiteX10" fmla="*/ 80625 w 192712"/>
              <a:gd name="connsiteY10" fmla="*/ 139617 h 145516"/>
              <a:gd name="connsiteX11" fmla="*/ 66859 w 192712"/>
              <a:gd name="connsiteY11" fmla="*/ 145517 h 1455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92712" h="145516">
                <a:moveTo>
                  <a:pt x="66859" y="145517"/>
                </a:moveTo>
                <a:lnTo>
                  <a:pt x="66859" y="145517"/>
                </a:lnTo>
                <a:cubicBezTo>
                  <a:pt x="60960" y="145517"/>
                  <a:pt x="57027" y="143550"/>
                  <a:pt x="53094" y="139617"/>
                </a:cubicBezTo>
                <a:lnTo>
                  <a:pt x="5899" y="92423"/>
                </a:lnTo>
                <a:cubicBezTo>
                  <a:pt x="-1966" y="84557"/>
                  <a:pt x="-1966" y="72758"/>
                  <a:pt x="5899" y="64893"/>
                </a:cubicBezTo>
                <a:cubicBezTo>
                  <a:pt x="13765" y="57027"/>
                  <a:pt x="25564" y="57027"/>
                  <a:pt x="33430" y="64893"/>
                </a:cubicBezTo>
                <a:lnTo>
                  <a:pt x="66859" y="98322"/>
                </a:lnTo>
                <a:lnTo>
                  <a:pt x="159283" y="5899"/>
                </a:lnTo>
                <a:cubicBezTo>
                  <a:pt x="167148" y="-1966"/>
                  <a:pt x="178947" y="-1966"/>
                  <a:pt x="186813" y="5899"/>
                </a:cubicBezTo>
                <a:cubicBezTo>
                  <a:pt x="194679" y="13765"/>
                  <a:pt x="194679" y="25564"/>
                  <a:pt x="186813" y="33430"/>
                </a:cubicBezTo>
                <a:lnTo>
                  <a:pt x="80625" y="139617"/>
                </a:lnTo>
                <a:cubicBezTo>
                  <a:pt x="76692" y="143550"/>
                  <a:pt x="72759" y="145517"/>
                  <a:pt x="66859" y="145517"/>
                </a:cubicBezTo>
                <a:close/>
              </a:path>
            </a:pathLst>
          </a:custGeom>
          <a:solidFill>
            <a:srgbClr val="005BAF"/>
          </a:solidFill>
          <a:ln w="19551" cap="flat">
            <a:noFill/>
            <a:prstDash val="solid"/>
            <a:miter/>
          </a:ln>
        </p:spPr>
        <p:txBody>
          <a:bodyPr rtlCol="0" anchor="ctr"/>
          <a:lstStyle/>
          <a:p>
            <a:endParaRPr lang="en-US" sz="3600"/>
          </a:p>
        </p:txBody>
      </p:sp>
      <p:sp>
        <p:nvSpPr>
          <p:cNvPr id="87" name="Forma Livre 86">
            <a:extLst>
              <a:ext uri="{FF2B5EF4-FFF2-40B4-BE49-F238E27FC236}">
                <a16:creationId xmlns:a16="http://schemas.microsoft.com/office/drawing/2014/main" id="{3C0C53E2-D42C-0147-A52A-1E86E91F525D}"/>
              </a:ext>
            </a:extLst>
          </p:cNvPr>
          <p:cNvSpPr/>
          <p:nvPr/>
        </p:nvSpPr>
        <p:spPr>
          <a:xfrm>
            <a:off x="5266565" y="2616279"/>
            <a:ext cx="179191" cy="114596"/>
          </a:xfrm>
          <a:custGeom>
            <a:avLst/>
            <a:gdLst>
              <a:gd name="connsiteX0" fmla="*/ 449453 w 581660"/>
              <a:gd name="connsiteY0" fmla="*/ 371984 h 371983"/>
              <a:gd name="connsiteX1" fmla="*/ 119126 w 581660"/>
              <a:gd name="connsiteY1" fmla="*/ 371984 h 371983"/>
              <a:gd name="connsiteX2" fmla="*/ 85852 w 581660"/>
              <a:gd name="connsiteY2" fmla="*/ 366523 h 371983"/>
              <a:gd name="connsiteX3" fmla="*/ 0 w 581660"/>
              <a:gd name="connsiteY3" fmla="*/ 250444 h 371983"/>
              <a:gd name="connsiteX4" fmla="*/ 120650 w 581660"/>
              <a:gd name="connsiteY4" fmla="*/ 128905 h 371983"/>
              <a:gd name="connsiteX5" fmla="*/ 275082 w 581660"/>
              <a:gd name="connsiteY5" fmla="*/ 0 h 371983"/>
              <a:gd name="connsiteX6" fmla="*/ 420626 w 581660"/>
              <a:gd name="connsiteY6" fmla="*/ 98172 h 371983"/>
              <a:gd name="connsiteX7" fmla="*/ 443739 w 581660"/>
              <a:gd name="connsiteY7" fmla="*/ 96139 h 371983"/>
              <a:gd name="connsiteX8" fmla="*/ 581661 w 581660"/>
              <a:gd name="connsiteY8" fmla="*/ 233935 h 371983"/>
              <a:gd name="connsiteX9" fmla="*/ 485268 w 581660"/>
              <a:gd name="connsiteY9" fmla="*/ 365506 h 371983"/>
              <a:gd name="connsiteX10" fmla="*/ 449453 w 581660"/>
              <a:gd name="connsiteY10" fmla="*/ 371984 h 371983"/>
              <a:gd name="connsiteX11" fmla="*/ 121540 w 581660"/>
              <a:gd name="connsiteY11" fmla="*/ 175768 h 371983"/>
              <a:gd name="connsiteX12" fmla="*/ 46864 w 581660"/>
              <a:gd name="connsiteY12" fmla="*/ 250444 h 371983"/>
              <a:gd name="connsiteX13" fmla="*/ 99950 w 581660"/>
              <a:gd name="connsiteY13" fmla="*/ 321818 h 371983"/>
              <a:gd name="connsiteX14" fmla="*/ 119000 w 581660"/>
              <a:gd name="connsiteY14" fmla="*/ 324993 h 371983"/>
              <a:gd name="connsiteX15" fmla="*/ 449326 w 581660"/>
              <a:gd name="connsiteY15" fmla="*/ 324993 h 371983"/>
              <a:gd name="connsiteX16" fmla="*/ 469647 w 581660"/>
              <a:gd name="connsiteY16" fmla="*/ 321310 h 371983"/>
              <a:gd name="connsiteX17" fmla="*/ 534544 w 581660"/>
              <a:gd name="connsiteY17" fmla="*/ 234061 h 371983"/>
              <a:gd name="connsiteX18" fmla="*/ 443485 w 581660"/>
              <a:gd name="connsiteY18" fmla="*/ 143129 h 371983"/>
              <a:gd name="connsiteX19" fmla="*/ 412877 w 581660"/>
              <a:gd name="connsiteY19" fmla="*/ 148590 h 371983"/>
              <a:gd name="connsiteX20" fmla="*/ 388113 w 581660"/>
              <a:gd name="connsiteY20" fmla="*/ 157480 h 371983"/>
              <a:gd name="connsiteX21" fmla="*/ 382017 w 581660"/>
              <a:gd name="connsiteY21" fmla="*/ 131826 h 371983"/>
              <a:gd name="connsiteX22" fmla="*/ 274828 w 581660"/>
              <a:gd name="connsiteY22" fmla="*/ 46863 h 371983"/>
              <a:gd name="connsiteX23" fmla="*/ 164720 w 581660"/>
              <a:gd name="connsiteY23" fmla="*/ 154813 h 371983"/>
              <a:gd name="connsiteX24" fmla="*/ 164085 w 581660"/>
              <a:gd name="connsiteY24" fmla="*/ 183007 h 371983"/>
              <a:gd name="connsiteX25" fmla="*/ 136399 w 581660"/>
              <a:gd name="connsiteY25" fmla="*/ 177165 h 371983"/>
              <a:gd name="connsiteX26" fmla="*/ 121540 w 581660"/>
              <a:gd name="connsiteY26" fmla="*/ 175768 h 3719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Lst>
            <a:rect l="l" t="t" r="r" b="b"/>
            <a:pathLst>
              <a:path w="581660" h="371983">
                <a:moveTo>
                  <a:pt x="449453" y="371984"/>
                </a:moveTo>
                <a:lnTo>
                  <a:pt x="119126" y="371984"/>
                </a:lnTo>
                <a:cubicBezTo>
                  <a:pt x="107824" y="371984"/>
                  <a:pt x="96648" y="370205"/>
                  <a:pt x="85852" y="366523"/>
                </a:cubicBezTo>
                <a:cubicBezTo>
                  <a:pt x="35561" y="351536"/>
                  <a:pt x="0" y="303657"/>
                  <a:pt x="0" y="250444"/>
                </a:cubicBezTo>
                <a:cubicBezTo>
                  <a:pt x="0" y="183769"/>
                  <a:pt x="54102" y="129413"/>
                  <a:pt x="120650" y="128905"/>
                </a:cubicBezTo>
                <a:cubicBezTo>
                  <a:pt x="134113" y="55880"/>
                  <a:pt x="198755" y="0"/>
                  <a:pt x="275082" y="0"/>
                </a:cubicBezTo>
                <a:cubicBezTo>
                  <a:pt x="340106" y="0"/>
                  <a:pt x="397002" y="39370"/>
                  <a:pt x="420626" y="98172"/>
                </a:cubicBezTo>
                <a:cubicBezTo>
                  <a:pt x="428245" y="96901"/>
                  <a:pt x="435992" y="96139"/>
                  <a:pt x="443739" y="96139"/>
                </a:cubicBezTo>
                <a:cubicBezTo>
                  <a:pt x="519812" y="96139"/>
                  <a:pt x="581661" y="157988"/>
                  <a:pt x="581661" y="233935"/>
                </a:cubicBezTo>
                <a:cubicBezTo>
                  <a:pt x="581661" y="294513"/>
                  <a:pt x="542925" y="347345"/>
                  <a:pt x="485268" y="365506"/>
                </a:cubicBezTo>
                <a:cubicBezTo>
                  <a:pt x="474601" y="369698"/>
                  <a:pt x="462153" y="371984"/>
                  <a:pt x="449453" y="371984"/>
                </a:cubicBezTo>
                <a:moveTo>
                  <a:pt x="121540" y="175768"/>
                </a:moveTo>
                <a:cubicBezTo>
                  <a:pt x="80392" y="175768"/>
                  <a:pt x="46864" y="209297"/>
                  <a:pt x="46864" y="250444"/>
                </a:cubicBezTo>
                <a:cubicBezTo>
                  <a:pt x="46864" y="283084"/>
                  <a:pt x="68707" y="312548"/>
                  <a:pt x="99950" y="321818"/>
                </a:cubicBezTo>
                <a:cubicBezTo>
                  <a:pt x="106553" y="323977"/>
                  <a:pt x="112776" y="324993"/>
                  <a:pt x="119000" y="324993"/>
                </a:cubicBezTo>
                <a:lnTo>
                  <a:pt x="449326" y="324993"/>
                </a:lnTo>
                <a:cubicBezTo>
                  <a:pt x="456312" y="324993"/>
                  <a:pt x="463170" y="323723"/>
                  <a:pt x="469647" y="321310"/>
                </a:cubicBezTo>
                <a:cubicBezTo>
                  <a:pt x="509017" y="308864"/>
                  <a:pt x="534544" y="273939"/>
                  <a:pt x="534544" y="234061"/>
                </a:cubicBezTo>
                <a:cubicBezTo>
                  <a:pt x="534544" y="183897"/>
                  <a:pt x="493651" y="143129"/>
                  <a:pt x="443485" y="143129"/>
                </a:cubicBezTo>
                <a:cubicBezTo>
                  <a:pt x="433071" y="143129"/>
                  <a:pt x="422784" y="144907"/>
                  <a:pt x="412877" y="148590"/>
                </a:cubicBezTo>
                <a:lnTo>
                  <a:pt x="388113" y="157480"/>
                </a:lnTo>
                <a:lnTo>
                  <a:pt x="382017" y="131826"/>
                </a:lnTo>
                <a:cubicBezTo>
                  <a:pt x="370205" y="81788"/>
                  <a:pt x="326137" y="46863"/>
                  <a:pt x="274828" y="46863"/>
                </a:cubicBezTo>
                <a:cubicBezTo>
                  <a:pt x="215266" y="46863"/>
                  <a:pt x="165863" y="95377"/>
                  <a:pt x="164720" y="154813"/>
                </a:cubicBezTo>
                <a:lnTo>
                  <a:pt x="164085" y="183007"/>
                </a:lnTo>
                <a:lnTo>
                  <a:pt x="136399" y="177165"/>
                </a:lnTo>
                <a:cubicBezTo>
                  <a:pt x="131826" y="176276"/>
                  <a:pt x="126620" y="175768"/>
                  <a:pt x="121540" y="175768"/>
                </a:cubicBezTo>
              </a:path>
            </a:pathLst>
          </a:custGeom>
          <a:solidFill>
            <a:srgbClr val="005BAF"/>
          </a:solidFill>
          <a:ln w="12700" cap="flat">
            <a:noFill/>
            <a:prstDash val="solid"/>
            <a:miter/>
          </a:ln>
        </p:spPr>
        <p:txBody>
          <a:bodyPr rtlCol="0" anchor="ctr"/>
          <a:lstStyle/>
          <a:p>
            <a:endParaRPr lang="pt-BR" sz="675"/>
          </a:p>
        </p:txBody>
      </p:sp>
      <p:sp>
        <p:nvSpPr>
          <p:cNvPr id="88" name="Forma Livre 87">
            <a:extLst>
              <a:ext uri="{FF2B5EF4-FFF2-40B4-BE49-F238E27FC236}">
                <a16:creationId xmlns:a16="http://schemas.microsoft.com/office/drawing/2014/main" id="{FC206FE6-92A2-3E41-8FDA-BE04CA709656}"/>
              </a:ext>
            </a:extLst>
          </p:cNvPr>
          <p:cNvSpPr/>
          <p:nvPr/>
        </p:nvSpPr>
        <p:spPr>
          <a:xfrm>
            <a:off x="5308037" y="2743395"/>
            <a:ext cx="7199" cy="20619"/>
          </a:xfrm>
          <a:custGeom>
            <a:avLst/>
            <a:gdLst>
              <a:gd name="connsiteX0" fmla="*/ 11683 w 23367"/>
              <a:gd name="connsiteY0" fmla="*/ 66929 h 66929"/>
              <a:gd name="connsiteX1" fmla="*/ 0 w 23367"/>
              <a:gd name="connsiteY1" fmla="*/ 55245 h 66929"/>
              <a:gd name="connsiteX2" fmla="*/ 0 w 23367"/>
              <a:gd name="connsiteY2" fmla="*/ 11685 h 66929"/>
              <a:gd name="connsiteX3" fmla="*/ 11683 w 23367"/>
              <a:gd name="connsiteY3" fmla="*/ 0 h 66929"/>
              <a:gd name="connsiteX4" fmla="*/ 23368 w 23367"/>
              <a:gd name="connsiteY4" fmla="*/ 11685 h 66929"/>
              <a:gd name="connsiteX5" fmla="*/ 23368 w 23367"/>
              <a:gd name="connsiteY5" fmla="*/ 55245 h 66929"/>
              <a:gd name="connsiteX6" fmla="*/ 11683 w 23367"/>
              <a:gd name="connsiteY6" fmla="*/ 66929 h 669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3367" h="66929">
                <a:moveTo>
                  <a:pt x="11683" y="66929"/>
                </a:moveTo>
                <a:cubicBezTo>
                  <a:pt x="5206" y="66929"/>
                  <a:pt x="0" y="61723"/>
                  <a:pt x="0" y="55245"/>
                </a:cubicBezTo>
                <a:lnTo>
                  <a:pt x="0" y="11685"/>
                </a:lnTo>
                <a:cubicBezTo>
                  <a:pt x="0" y="5207"/>
                  <a:pt x="5206" y="0"/>
                  <a:pt x="11683" y="0"/>
                </a:cubicBezTo>
                <a:cubicBezTo>
                  <a:pt x="18160" y="0"/>
                  <a:pt x="23368" y="5207"/>
                  <a:pt x="23368" y="11685"/>
                </a:cubicBezTo>
                <a:lnTo>
                  <a:pt x="23368" y="55245"/>
                </a:lnTo>
                <a:cubicBezTo>
                  <a:pt x="23368" y="61723"/>
                  <a:pt x="18160" y="66929"/>
                  <a:pt x="11683" y="66929"/>
                </a:cubicBezTo>
              </a:path>
            </a:pathLst>
          </a:custGeom>
          <a:solidFill>
            <a:srgbClr val="005BAF"/>
          </a:solidFill>
          <a:ln w="12700" cap="flat">
            <a:noFill/>
            <a:prstDash val="solid"/>
            <a:miter/>
          </a:ln>
        </p:spPr>
        <p:txBody>
          <a:bodyPr rtlCol="0" anchor="ctr"/>
          <a:lstStyle/>
          <a:p>
            <a:endParaRPr lang="pt-BR" sz="675"/>
          </a:p>
        </p:txBody>
      </p:sp>
      <p:sp>
        <p:nvSpPr>
          <p:cNvPr id="89" name="Forma Livre 88">
            <a:extLst>
              <a:ext uri="{FF2B5EF4-FFF2-40B4-BE49-F238E27FC236}">
                <a16:creationId xmlns:a16="http://schemas.microsoft.com/office/drawing/2014/main" id="{53E2D38B-A5AC-7E4A-9874-1972F98F2738}"/>
              </a:ext>
            </a:extLst>
          </p:cNvPr>
          <p:cNvSpPr/>
          <p:nvPr/>
        </p:nvSpPr>
        <p:spPr>
          <a:xfrm>
            <a:off x="5301308" y="2750125"/>
            <a:ext cx="20619" cy="7199"/>
          </a:xfrm>
          <a:custGeom>
            <a:avLst/>
            <a:gdLst>
              <a:gd name="connsiteX0" fmla="*/ 55246 w 66929"/>
              <a:gd name="connsiteY0" fmla="*/ 23368 h 23367"/>
              <a:gd name="connsiteX1" fmla="*/ 11685 w 66929"/>
              <a:gd name="connsiteY1" fmla="*/ 23368 h 23367"/>
              <a:gd name="connsiteX2" fmla="*/ 0 w 66929"/>
              <a:gd name="connsiteY2" fmla="*/ 11684 h 23367"/>
              <a:gd name="connsiteX3" fmla="*/ 11685 w 66929"/>
              <a:gd name="connsiteY3" fmla="*/ 0 h 23367"/>
              <a:gd name="connsiteX4" fmla="*/ 55246 w 66929"/>
              <a:gd name="connsiteY4" fmla="*/ 0 h 23367"/>
              <a:gd name="connsiteX5" fmla="*/ 66929 w 66929"/>
              <a:gd name="connsiteY5" fmla="*/ 11684 h 23367"/>
              <a:gd name="connsiteX6" fmla="*/ 55246 w 66929"/>
              <a:gd name="connsiteY6" fmla="*/ 23368 h 233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66929" h="23367">
                <a:moveTo>
                  <a:pt x="55246" y="23368"/>
                </a:moveTo>
                <a:lnTo>
                  <a:pt x="11685" y="23368"/>
                </a:lnTo>
                <a:cubicBezTo>
                  <a:pt x="5207" y="23368"/>
                  <a:pt x="0" y="18161"/>
                  <a:pt x="0" y="11684"/>
                </a:cubicBezTo>
                <a:cubicBezTo>
                  <a:pt x="0" y="5207"/>
                  <a:pt x="5207" y="0"/>
                  <a:pt x="11685" y="0"/>
                </a:cubicBezTo>
                <a:lnTo>
                  <a:pt x="55246" y="0"/>
                </a:lnTo>
                <a:cubicBezTo>
                  <a:pt x="61723" y="0"/>
                  <a:pt x="66929" y="5207"/>
                  <a:pt x="66929" y="11684"/>
                </a:cubicBezTo>
                <a:cubicBezTo>
                  <a:pt x="66929" y="18161"/>
                  <a:pt x="61723" y="23368"/>
                  <a:pt x="55246" y="23368"/>
                </a:cubicBezTo>
              </a:path>
            </a:pathLst>
          </a:custGeom>
          <a:solidFill>
            <a:srgbClr val="005BAF"/>
          </a:solidFill>
          <a:ln w="12700" cap="flat">
            <a:noFill/>
            <a:prstDash val="solid"/>
            <a:miter/>
          </a:ln>
        </p:spPr>
        <p:txBody>
          <a:bodyPr rtlCol="0" anchor="ctr"/>
          <a:lstStyle/>
          <a:p>
            <a:endParaRPr lang="pt-BR" sz="675"/>
          </a:p>
        </p:txBody>
      </p:sp>
      <p:sp>
        <p:nvSpPr>
          <p:cNvPr id="90" name="Forma Livre 89">
            <a:extLst>
              <a:ext uri="{FF2B5EF4-FFF2-40B4-BE49-F238E27FC236}">
                <a16:creationId xmlns:a16="http://schemas.microsoft.com/office/drawing/2014/main" id="{7E82707E-2E2E-BD4B-BA2A-4BC30275ED3B}"/>
              </a:ext>
            </a:extLst>
          </p:cNvPr>
          <p:cNvSpPr/>
          <p:nvPr/>
        </p:nvSpPr>
        <p:spPr>
          <a:xfrm>
            <a:off x="5347827" y="2743395"/>
            <a:ext cx="7199" cy="20619"/>
          </a:xfrm>
          <a:custGeom>
            <a:avLst/>
            <a:gdLst>
              <a:gd name="connsiteX0" fmla="*/ 11685 w 23369"/>
              <a:gd name="connsiteY0" fmla="*/ 66929 h 66929"/>
              <a:gd name="connsiteX1" fmla="*/ 0 w 23369"/>
              <a:gd name="connsiteY1" fmla="*/ 55245 h 66929"/>
              <a:gd name="connsiteX2" fmla="*/ 0 w 23369"/>
              <a:gd name="connsiteY2" fmla="*/ 11685 h 66929"/>
              <a:gd name="connsiteX3" fmla="*/ 11685 w 23369"/>
              <a:gd name="connsiteY3" fmla="*/ 0 h 66929"/>
              <a:gd name="connsiteX4" fmla="*/ 23369 w 23369"/>
              <a:gd name="connsiteY4" fmla="*/ 11685 h 66929"/>
              <a:gd name="connsiteX5" fmla="*/ 23369 w 23369"/>
              <a:gd name="connsiteY5" fmla="*/ 55245 h 66929"/>
              <a:gd name="connsiteX6" fmla="*/ 11685 w 23369"/>
              <a:gd name="connsiteY6" fmla="*/ 66929 h 669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3369" h="66929">
                <a:moveTo>
                  <a:pt x="11685" y="66929"/>
                </a:moveTo>
                <a:cubicBezTo>
                  <a:pt x="5207" y="66929"/>
                  <a:pt x="0" y="61723"/>
                  <a:pt x="0" y="55245"/>
                </a:cubicBezTo>
                <a:lnTo>
                  <a:pt x="0" y="11685"/>
                </a:lnTo>
                <a:cubicBezTo>
                  <a:pt x="0" y="5207"/>
                  <a:pt x="5207" y="0"/>
                  <a:pt x="11685" y="0"/>
                </a:cubicBezTo>
                <a:cubicBezTo>
                  <a:pt x="18162" y="0"/>
                  <a:pt x="23369" y="5207"/>
                  <a:pt x="23369" y="11685"/>
                </a:cubicBezTo>
                <a:lnTo>
                  <a:pt x="23369" y="55245"/>
                </a:lnTo>
                <a:cubicBezTo>
                  <a:pt x="23369" y="61723"/>
                  <a:pt x="18162" y="66929"/>
                  <a:pt x="11685" y="66929"/>
                </a:cubicBezTo>
              </a:path>
            </a:pathLst>
          </a:custGeom>
          <a:solidFill>
            <a:srgbClr val="005BAF"/>
          </a:solidFill>
          <a:ln w="12700" cap="flat">
            <a:noFill/>
            <a:prstDash val="solid"/>
            <a:miter/>
          </a:ln>
        </p:spPr>
        <p:txBody>
          <a:bodyPr rtlCol="0" anchor="ctr"/>
          <a:lstStyle/>
          <a:p>
            <a:endParaRPr lang="pt-BR" sz="675"/>
          </a:p>
        </p:txBody>
      </p:sp>
      <p:sp>
        <p:nvSpPr>
          <p:cNvPr id="91" name="Forma Livre 90">
            <a:extLst>
              <a:ext uri="{FF2B5EF4-FFF2-40B4-BE49-F238E27FC236}">
                <a16:creationId xmlns:a16="http://schemas.microsoft.com/office/drawing/2014/main" id="{BCC0D76E-3FCA-724F-B82F-6916E660AED4}"/>
              </a:ext>
            </a:extLst>
          </p:cNvPr>
          <p:cNvSpPr/>
          <p:nvPr/>
        </p:nvSpPr>
        <p:spPr>
          <a:xfrm>
            <a:off x="5341058" y="2750125"/>
            <a:ext cx="20658" cy="7199"/>
          </a:xfrm>
          <a:custGeom>
            <a:avLst/>
            <a:gdLst>
              <a:gd name="connsiteX0" fmla="*/ 55372 w 67056"/>
              <a:gd name="connsiteY0" fmla="*/ 23368 h 23367"/>
              <a:gd name="connsiteX1" fmla="*/ 11685 w 67056"/>
              <a:gd name="connsiteY1" fmla="*/ 23368 h 23367"/>
              <a:gd name="connsiteX2" fmla="*/ 0 w 67056"/>
              <a:gd name="connsiteY2" fmla="*/ 11684 h 23367"/>
              <a:gd name="connsiteX3" fmla="*/ 11685 w 67056"/>
              <a:gd name="connsiteY3" fmla="*/ 0 h 23367"/>
              <a:gd name="connsiteX4" fmla="*/ 55372 w 67056"/>
              <a:gd name="connsiteY4" fmla="*/ 0 h 23367"/>
              <a:gd name="connsiteX5" fmla="*/ 67056 w 67056"/>
              <a:gd name="connsiteY5" fmla="*/ 11684 h 23367"/>
              <a:gd name="connsiteX6" fmla="*/ 55372 w 67056"/>
              <a:gd name="connsiteY6" fmla="*/ 23368 h 233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67056" h="23367">
                <a:moveTo>
                  <a:pt x="55372" y="23368"/>
                </a:moveTo>
                <a:lnTo>
                  <a:pt x="11685" y="23368"/>
                </a:lnTo>
                <a:cubicBezTo>
                  <a:pt x="5207" y="23368"/>
                  <a:pt x="0" y="18161"/>
                  <a:pt x="0" y="11684"/>
                </a:cubicBezTo>
                <a:cubicBezTo>
                  <a:pt x="0" y="5207"/>
                  <a:pt x="5207" y="0"/>
                  <a:pt x="11685" y="0"/>
                </a:cubicBezTo>
                <a:lnTo>
                  <a:pt x="55372" y="0"/>
                </a:lnTo>
                <a:cubicBezTo>
                  <a:pt x="61849" y="0"/>
                  <a:pt x="67056" y="5207"/>
                  <a:pt x="67056" y="11684"/>
                </a:cubicBezTo>
                <a:cubicBezTo>
                  <a:pt x="67056" y="18161"/>
                  <a:pt x="61849" y="23368"/>
                  <a:pt x="55372" y="23368"/>
                </a:cubicBezTo>
              </a:path>
            </a:pathLst>
          </a:custGeom>
          <a:solidFill>
            <a:srgbClr val="005BAF"/>
          </a:solidFill>
          <a:ln w="12700" cap="flat">
            <a:noFill/>
            <a:prstDash val="solid"/>
            <a:miter/>
          </a:ln>
        </p:spPr>
        <p:txBody>
          <a:bodyPr rtlCol="0" anchor="ctr"/>
          <a:lstStyle/>
          <a:p>
            <a:endParaRPr lang="pt-BR" sz="675"/>
          </a:p>
        </p:txBody>
      </p:sp>
      <p:sp>
        <p:nvSpPr>
          <p:cNvPr id="92" name="Forma Livre 91">
            <a:extLst>
              <a:ext uri="{FF2B5EF4-FFF2-40B4-BE49-F238E27FC236}">
                <a16:creationId xmlns:a16="http://schemas.microsoft.com/office/drawing/2014/main" id="{2C285DE1-523E-2F4E-B831-101D364F71E6}"/>
              </a:ext>
            </a:extLst>
          </p:cNvPr>
          <p:cNvSpPr/>
          <p:nvPr/>
        </p:nvSpPr>
        <p:spPr>
          <a:xfrm>
            <a:off x="5387578" y="2743395"/>
            <a:ext cx="7199" cy="20619"/>
          </a:xfrm>
          <a:custGeom>
            <a:avLst/>
            <a:gdLst>
              <a:gd name="connsiteX0" fmla="*/ 11685 w 23369"/>
              <a:gd name="connsiteY0" fmla="*/ 66929 h 66929"/>
              <a:gd name="connsiteX1" fmla="*/ 0 w 23369"/>
              <a:gd name="connsiteY1" fmla="*/ 55245 h 66929"/>
              <a:gd name="connsiteX2" fmla="*/ 0 w 23369"/>
              <a:gd name="connsiteY2" fmla="*/ 11685 h 66929"/>
              <a:gd name="connsiteX3" fmla="*/ 11685 w 23369"/>
              <a:gd name="connsiteY3" fmla="*/ 0 h 66929"/>
              <a:gd name="connsiteX4" fmla="*/ 23368 w 23369"/>
              <a:gd name="connsiteY4" fmla="*/ 11685 h 66929"/>
              <a:gd name="connsiteX5" fmla="*/ 23368 w 23369"/>
              <a:gd name="connsiteY5" fmla="*/ 55245 h 66929"/>
              <a:gd name="connsiteX6" fmla="*/ 11685 w 23369"/>
              <a:gd name="connsiteY6" fmla="*/ 66929 h 669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3369" h="66929">
                <a:moveTo>
                  <a:pt x="11685" y="66929"/>
                </a:moveTo>
                <a:cubicBezTo>
                  <a:pt x="5207" y="66929"/>
                  <a:pt x="0" y="61723"/>
                  <a:pt x="0" y="55245"/>
                </a:cubicBezTo>
                <a:lnTo>
                  <a:pt x="0" y="11685"/>
                </a:lnTo>
                <a:cubicBezTo>
                  <a:pt x="0" y="5207"/>
                  <a:pt x="5207" y="0"/>
                  <a:pt x="11685" y="0"/>
                </a:cubicBezTo>
                <a:cubicBezTo>
                  <a:pt x="18162" y="0"/>
                  <a:pt x="23368" y="5207"/>
                  <a:pt x="23368" y="11685"/>
                </a:cubicBezTo>
                <a:lnTo>
                  <a:pt x="23368" y="55245"/>
                </a:lnTo>
                <a:cubicBezTo>
                  <a:pt x="23495" y="61723"/>
                  <a:pt x="18289" y="66929"/>
                  <a:pt x="11685" y="66929"/>
                </a:cubicBezTo>
              </a:path>
            </a:pathLst>
          </a:custGeom>
          <a:solidFill>
            <a:srgbClr val="005BAF"/>
          </a:solidFill>
          <a:ln w="12700" cap="flat">
            <a:noFill/>
            <a:prstDash val="solid"/>
            <a:miter/>
          </a:ln>
        </p:spPr>
        <p:txBody>
          <a:bodyPr rtlCol="0" anchor="ctr"/>
          <a:lstStyle/>
          <a:p>
            <a:endParaRPr lang="pt-BR" sz="675"/>
          </a:p>
        </p:txBody>
      </p:sp>
      <p:sp>
        <p:nvSpPr>
          <p:cNvPr id="93" name="Forma Livre 92">
            <a:extLst>
              <a:ext uri="{FF2B5EF4-FFF2-40B4-BE49-F238E27FC236}">
                <a16:creationId xmlns:a16="http://schemas.microsoft.com/office/drawing/2014/main" id="{82CF72FF-DA2E-0C4F-80D9-7A433906AA06}"/>
              </a:ext>
            </a:extLst>
          </p:cNvPr>
          <p:cNvSpPr/>
          <p:nvPr/>
        </p:nvSpPr>
        <p:spPr>
          <a:xfrm>
            <a:off x="5380888" y="2750125"/>
            <a:ext cx="20619" cy="7199"/>
          </a:xfrm>
          <a:custGeom>
            <a:avLst/>
            <a:gdLst>
              <a:gd name="connsiteX0" fmla="*/ 55245 w 66929"/>
              <a:gd name="connsiteY0" fmla="*/ 23368 h 23367"/>
              <a:gd name="connsiteX1" fmla="*/ 11683 w 66929"/>
              <a:gd name="connsiteY1" fmla="*/ 23368 h 23367"/>
              <a:gd name="connsiteX2" fmla="*/ 0 w 66929"/>
              <a:gd name="connsiteY2" fmla="*/ 11684 h 23367"/>
              <a:gd name="connsiteX3" fmla="*/ 11683 w 66929"/>
              <a:gd name="connsiteY3" fmla="*/ 0 h 23367"/>
              <a:gd name="connsiteX4" fmla="*/ 55245 w 66929"/>
              <a:gd name="connsiteY4" fmla="*/ 0 h 23367"/>
              <a:gd name="connsiteX5" fmla="*/ 66929 w 66929"/>
              <a:gd name="connsiteY5" fmla="*/ 11684 h 23367"/>
              <a:gd name="connsiteX6" fmla="*/ 55245 w 66929"/>
              <a:gd name="connsiteY6" fmla="*/ 23368 h 233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66929" h="23367">
                <a:moveTo>
                  <a:pt x="55245" y="23368"/>
                </a:moveTo>
                <a:lnTo>
                  <a:pt x="11683" y="23368"/>
                </a:lnTo>
                <a:cubicBezTo>
                  <a:pt x="5206" y="23368"/>
                  <a:pt x="0" y="18161"/>
                  <a:pt x="0" y="11684"/>
                </a:cubicBezTo>
                <a:cubicBezTo>
                  <a:pt x="0" y="5207"/>
                  <a:pt x="5206" y="0"/>
                  <a:pt x="11683" y="0"/>
                </a:cubicBezTo>
                <a:lnTo>
                  <a:pt x="55245" y="0"/>
                </a:lnTo>
                <a:cubicBezTo>
                  <a:pt x="61722" y="0"/>
                  <a:pt x="66929" y="5207"/>
                  <a:pt x="66929" y="11684"/>
                </a:cubicBezTo>
                <a:cubicBezTo>
                  <a:pt x="66929" y="18161"/>
                  <a:pt x="61722" y="23368"/>
                  <a:pt x="55245" y="23368"/>
                </a:cubicBezTo>
              </a:path>
            </a:pathLst>
          </a:custGeom>
          <a:solidFill>
            <a:srgbClr val="005BAF"/>
          </a:solidFill>
          <a:ln w="12700" cap="flat">
            <a:noFill/>
            <a:prstDash val="solid"/>
            <a:miter/>
          </a:ln>
        </p:spPr>
        <p:txBody>
          <a:bodyPr rtlCol="0" anchor="ctr"/>
          <a:lstStyle/>
          <a:p>
            <a:endParaRPr lang="pt-BR" sz="675"/>
          </a:p>
        </p:txBody>
      </p:sp>
      <p:sp>
        <p:nvSpPr>
          <p:cNvPr id="147" name="Forma Livre 146">
            <a:extLst>
              <a:ext uri="{FF2B5EF4-FFF2-40B4-BE49-F238E27FC236}">
                <a16:creationId xmlns:a16="http://schemas.microsoft.com/office/drawing/2014/main" id="{E5E409C2-D192-1E44-909A-C26C15BF86D4}"/>
              </a:ext>
            </a:extLst>
          </p:cNvPr>
          <p:cNvSpPr/>
          <p:nvPr/>
        </p:nvSpPr>
        <p:spPr>
          <a:xfrm>
            <a:off x="5836128" y="2140450"/>
            <a:ext cx="54618" cy="60760"/>
          </a:xfrm>
          <a:custGeom>
            <a:avLst/>
            <a:gdLst>
              <a:gd name="connsiteX0" fmla="*/ 88646 w 177291"/>
              <a:gd name="connsiteY0" fmla="*/ 197231 h 197230"/>
              <a:gd name="connsiteX1" fmla="*/ 0 w 177291"/>
              <a:gd name="connsiteY1" fmla="*/ 98552 h 197230"/>
              <a:gd name="connsiteX2" fmla="*/ 88646 w 177291"/>
              <a:gd name="connsiteY2" fmla="*/ 0 h 197230"/>
              <a:gd name="connsiteX3" fmla="*/ 177292 w 177291"/>
              <a:gd name="connsiteY3" fmla="*/ 98552 h 197230"/>
              <a:gd name="connsiteX4" fmla="*/ 88646 w 177291"/>
              <a:gd name="connsiteY4" fmla="*/ 197231 h 197230"/>
              <a:gd name="connsiteX5" fmla="*/ 88646 w 177291"/>
              <a:gd name="connsiteY5" fmla="*/ 46736 h 197230"/>
              <a:gd name="connsiteX6" fmla="*/ 46862 w 177291"/>
              <a:gd name="connsiteY6" fmla="*/ 98425 h 197230"/>
              <a:gd name="connsiteX7" fmla="*/ 88646 w 177291"/>
              <a:gd name="connsiteY7" fmla="*/ 150241 h 197230"/>
              <a:gd name="connsiteX8" fmla="*/ 130429 w 177291"/>
              <a:gd name="connsiteY8" fmla="*/ 98425 h 197230"/>
              <a:gd name="connsiteX9" fmla="*/ 88646 w 177291"/>
              <a:gd name="connsiteY9" fmla="*/ 46736 h 1972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77291" h="197230">
                <a:moveTo>
                  <a:pt x="88646" y="197231"/>
                </a:moveTo>
                <a:cubicBezTo>
                  <a:pt x="39751" y="197231"/>
                  <a:pt x="0" y="153035"/>
                  <a:pt x="0" y="98552"/>
                </a:cubicBezTo>
                <a:cubicBezTo>
                  <a:pt x="0" y="44196"/>
                  <a:pt x="39751" y="0"/>
                  <a:pt x="88646" y="0"/>
                </a:cubicBezTo>
                <a:cubicBezTo>
                  <a:pt x="137540" y="0"/>
                  <a:pt x="177292" y="44196"/>
                  <a:pt x="177292" y="98552"/>
                </a:cubicBezTo>
                <a:cubicBezTo>
                  <a:pt x="177292" y="152908"/>
                  <a:pt x="137540" y="197231"/>
                  <a:pt x="88646" y="197231"/>
                </a:cubicBezTo>
                <a:moveTo>
                  <a:pt x="88646" y="46736"/>
                </a:moveTo>
                <a:cubicBezTo>
                  <a:pt x="65532" y="46736"/>
                  <a:pt x="46862" y="69977"/>
                  <a:pt x="46862" y="98425"/>
                </a:cubicBezTo>
                <a:cubicBezTo>
                  <a:pt x="46862" y="127000"/>
                  <a:pt x="65660" y="150241"/>
                  <a:pt x="88646" y="150241"/>
                </a:cubicBezTo>
                <a:cubicBezTo>
                  <a:pt x="111634" y="150241"/>
                  <a:pt x="130429" y="127000"/>
                  <a:pt x="130429" y="98425"/>
                </a:cubicBezTo>
                <a:cubicBezTo>
                  <a:pt x="130429" y="69977"/>
                  <a:pt x="111761" y="46736"/>
                  <a:pt x="88646" y="46736"/>
                </a:cubicBezTo>
              </a:path>
            </a:pathLst>
          </a:custGeom>
          <a:solidFill>
            <a:srgbClr val="005BAF"/>
          </a:solidFill>
          <a:ln w="12700" cap="flat">
            <a:noFill/>
            <a:prstDash val="solid"/>
            <a:miter/>
          </a:ln>
        </p:spPr>
        <p:txBody>
          <a:bodyPr rtlCol="0" anchor="ctr"/>
          <a:lstStyle/>
          <a:p>
            <a:endParaRPr lang="pt-BR" sz="675"/>
          </a:p>
        </p:txBody>
      </p:sp>
      <p:sp>
        <p:nvSpPr>
          <p:cNvPr id="148" name="Forma Livre 147">
            <a:extLst>
              <a:ext uri="{FF2B5EF4-FFF2-40B4-BE49-F238E27FC236}">
                <a16:creationId xmlns:a16="http://schemas.microsoft.com/office/drawing/2014/main" id="{C30E94B8-F5A7-2B4B-8995-F6E88ED7CDDB}"/>
              </a:ext>
            </a:extLst>
          </p:cNvPr>
          <p:cNvSpPr/>
          <p:nvPr/>
        </p:nvSpPr>
        <p:spPr>
          <a:xfrm>
            <a:off x="5815268" y="2209740"/>
            <a:ext cx="95281" cy="62130"/>
          </a:xfrm>
          <a:custGeom>
            <a:avLst/>
            <a:gdLst>
              <a:gd name="connsiteX0" fmla="*/ 280309 w 309285"/>
              <a:gd name="connsiteY0" fmla="*/ 201676 h 201676"/>
              <a:gd name="connsiteX1" fmla="*/ 29103 w 309285"/>
              <a:gd name="connsiteY1" fmla="*/ 201676 h 201676"/>
              <a:gd name="connsiteX2" fmla="*/ 5735 w 309285"/>
              <a:gd name="connsiteY2" fmla="*/ 179832 h 201676"/>
              <a:gd name="connsiteX3" fmla="*/ 148 w 309285"/>
              <a:gd name="connsiteY3" fmla="*/ 98679 h 201676"/>
              <a:gd name="connsiteX4" fmla="*/ 54757 w 309285"/>
              <a:gd name="connsiteY4" fmla="*/ 17399 h 201676"/>
              <a:gd name="connsiteX5" fmla="*/ 254273 w 309285"/>
              <a:gd name="connsiteY5" fmla="*/ 17272 h 201676"/>
              <a:gd name="connsiteX6" fmla="*/ 309138 w 309285"/>
              <a:gd name="connsiteY6" fmla="*/ 98679 h 201676"/>
              <a:gd name="connsiteX7" fmla="*/ 303549 w 309285"/>
              <a:gd name="connsiteY7" fmla="*/ 179705 h 201676"/>
              <a:gd name="connsiteX8" fmla="*/ 280309 w 309285"/>
              <a:gd name="connsiteY8" fmla="*/ 201676 h 201676"/>
              <a:gd name="connsiteX9" fmla="*/ 51073 w 309285"/>
              <a:gd name="connsiteY9" fmla="*/ 154813 h 201676"/>
              <a:gd name="connsiteX10" fmla="*/ 258465 w 309285"/>
              <a:gd name="connsiteY10" fmla="*/ 154813 h 201676"/>
              <a:gd name="connsiteX11" fmla="*/ 262529 w 309285"/>
              <a:gd name="connsiteY11" fmla="*/ 95631 h 201676"/>
              <a:gd name="connsiteX12" fmla="*/ 238526 w 309285"/>
              <a:gd name="connsiteY12" fmla="*/ 61468 h 201676"/>
              <a:gd name="connsiteX13" fmla="*/ 71013 w 309285"/>
              <a:gd name="connsiteY13" fmla="*/ 61468 h 201676"/>
              <a:gd name="connsiteX14" fmla="*/ 47137 w 309285"/>
              <a:gd name="connsiteY14" fmla="*/ 95631 h 201676"/>
              <a:gd name="connsiteX15" fmla="*/ 51073 w 309285"/>
              <a:gd name="connsiteY15" fmla="*/ 154813 h 2016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09285" h="201676">
                <a:moveTo>
                  <a:pt x="280309" y="201676"/>
                </a:moveTo>
                <a:lnTo>
                  <a:pt x="29103" y="201676"/>
                </a:lnTo>
                <a:cubicBezTo>
                  <a:pt x="16784" y="201676"/>
                  <a:pt x="6623" y="192151"/>
                  <a:pt x="5735" y="179832"/>
                </a:cubicBezTo>
                <a:cubicBezTo>
                  <a:pt x="3830" y="152654"/>
                  <a:pt x="1924" y="125476"/>
                  <a:pt x="148" y="98679"/>
                </a:cubicBezTo>
                <a:cubicBezTo>
                  <a:pt x="-2139" y="65786"/>
                  <a:pt x="22373" y="29337"/>
                  <a:pt x="54757" y="17399"/>
                </a:cubicBezTo>
                <a:cubicBezTo>
                  <a:pt x="119274" y="-5842"/>
                  <a:pt x="190139" y="-5715"/>
                  <a:pt x="254273" y="17272"/>
                </a:cubicBezTo>
                <a:cubicBezTo>
                  <a:pt x="286913" y="29210"/>
                  <a:pt x="311423" y="65786"/>
                  <a:pt x="309138" y="98679"/>
                </a:cubicBezTo>
                <a:lnTo>
                  <a:pt x="303549" y="179705"/>
                </a:lnTo>
                <a:cubicBezTo>
                  <a:pt x="302788" y="192151"/>
                  <a:pt x="292628" y="201676"/>
                  <a:pt x="280309" y="201676"/>
                </a:cubicBezTo>
                <a:moveTo>
                  <a:pt x="51073" y="154813"/>
                </a:moveTo>
                <a:lnTo>
                  <a:pt x="258465" y="154813"/>
                </a:lnTo>
                <a:lnTo>
                  <a:pt x="262529" y="95631"/>
                </a:lnTo>
                <a:cubicBezTo>
                  <a:pt x="263291" y="85598"/>
                  <a:pt x="253385" y="66929"/>
                  <a:pt x="238526" y="61468"/>
                </a:cubicBezTo>
                <a:cubicBezTo>
                  <a:pt x="185059" y="42291"/>
                  <a:pt x="124988" y="42164"/>
                  <a:pt x="71013" y="61468"/>
                </a:cubicBezTo>
                <a:cubicBezTo>
                  <a:pt x="56281" y="66929"/>
                  <a:pt x="46374" y="85725"/>
                  <a:pt x="47137" y="95631"/>
                </a:cubicBezTo>
                <a:cubicBezTo>
                  <a:pt x="48280" y="115062"/>
                  <a:pt x="49677" y="134874"/>
                  <a:pt x="51073" y="154813"/>
                </a:cubicBezTo>
              </a:path>
            </a:pathLst>
          </a:custGeom>
          <a:solidFill>
            <a:srgbClr val="005BAF"/>
          </a:solidFill>
          <a:ln w="12700" cap="flat">
            <a:noFill/>
            <a:prstDash val="solid"/>
            <a:miter/>
          </a:ln>
        </p:spPr>
        <p:txBody>
          <a:bodyPr rtlCol="0" anchor="ctr"/>
          <a:lstStyle/>
          <a:p>
            <a:endParaRPr lang="pt-BR" sz="675"/>
          </a:p>
        </p:txBody>
      </p:sp>
      <p:sp>
        <p:nvSpPr>
          <p:cNvPr id="149" name="Forma Livre 148">
            <a:extLst>
              <a:ext uri="{FF2B5EF4-FFF2-40B4-BE49-F238E27FC236}">
                <a16:creationId xmlns:a16="http://schemas.microsoft.com/office/drawing/2014/main" id="{CBEACCA5-9DAD-D444-86C4-8A4B35F6F311}"/>
              </a:ext>
            </a:extLst>
          </p:cNvPr>
          <p:cNvSpPr/>
          <p:nvPr/>
        </p:nvSpPr>
        <p:spPr>
          <a:xfrm>
            <a:off x="5815268" y="2209740"/>
            <a:ext cx="95281" cy="62130"/>
          </a:xfrm>
          <a:custGeom>
            <a:avLst/>
            <a:gdLst>
              <a:gd name="connsiteX0" fmla="*/ 280309 w 309285"/>
              <a:gd name="connsiteY0" fmla="*/ 201676 h 201676"/>
              <a:gd name="connsiteX1" fmla="*/ 29103 w 309285"/>
              <a:gd name="connsiteY1" fmla="*/ 201676 h 201676"/>
              <a:gd name="connsiteX2" fmla="*/ 5735 w 309285"/>
              <a:gd name="connsiteY2" fmla="*/ 179832 h 201676"/>
              <a:gd name="connsiteX3" fmla="*/ 148 w 309285"/>
              <a:gd name="connsiteY3" fmla="*/ 98679 h 201676"/>
              <a:gd name="connsiteX4" fmla="*/ 54757 w 309285"/>
              <a:gd name="connsiteY4" fmla="*/ 17399 h 201676"/>
              <a:gd name="connsiteX5" fmla="*/ 254273 w 309285"/>
              <a:gd name="connsiteY5" fmla="*/ 17272 h 201676"/>
              <a:gd name="connsiteX6" fmla="*/ 309138 w 309285"/>
              <a:gd name="connsiteY6" fmla="*/ 98679 h 201676"/>
              <a:gd name="connsiteX7" fmla="*/ 303549 w 309285"/>
              <a:gd name="connsiteY7" fmla="*/ 179705 h 201676"/>
              <a:gd name="connsiteX8" fmla="*/ 280309 w 309285"/>
              <a:gd name="connsiteY8" fmla="*/ 201676 h 201676"/>
              <a:gd name="connsiteX9" fmla="*/ 51073 w 309285"/>
              <a:gd name="connsiteY9" fmla="*/ 154813 h 201676"/>
              <a:gd name="connsiteX10" fmla="*/ 258465 w 309285"/>
              <a:gd name="connsiteY10" fmla="*/ 154813 h 201676"/>
              <a:gd name="connsiteX11" fmla="*/ 262529 w 309285"/>
              <a:gd name="connsiteY11" fmla="*/ 95631 h 201676"/>
              <a:gd name="connsiteX12" fmla="*/ 238526 w 309285"/>
              <a:gd name="connsiteY12" fmla="*/ 61468 h 201676"/>
              <a:gd name="connsiteX13" fmla="*/ 71013 w 309285"/>
              <a:gd name="connsiteY13" fmla="*/ 61468 h 201676"/>
              <a:gd name="connsiteX14" fmla="*/ 47137 w 309285"/>
              <a:gd name="connsiteY14" fmla="*/ 95631 h 201676"/>
              <a:gd name="connsiteX15" fmla="*/ 51073 w 309285"/>
              <a:gd name="connsiteY15" fmla="*/ 154813 h 2016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09285" h="201676">
                <a:moveTo>
                  <a:pt x="280309" y="201676"/>
                </a:moveTo>
                <a:lnTo>
                  <a:pt x="29103" y="201676"/>
                </a:lnTo>
                <a:cubicBezTo>
                  <a:pt x="16784" y="201676"/>
                  <a:pt x="6623" y="192151"/>
                  <a:pt x="5735" y="179832"/>
                </a:cubicBezTo>
                <a:cubicBezTo>
                  <a:pt x="3830" y="152654"/>
                  <a:pt x="1924" y="125476"/>
                  <a:pt x="148" y="98679"/>
                </a:cubicBezTo>
                <a:cubicBezTo>
                  <a:pt x="-2139" y="65786"/>
                  <a:pt x="22373" y="29337"/>
                  <a:pt x="54757" y="17399"/>
                </a:cubicBezTo>
                <a:cubicBezTo>
                  <a:pt x="119274" y="-5842"/>
                  <a:pt x="190139" y="-5715"/>
                  <a:pt x="254273" y="17272"/>
                </a:cubicBezTo>
                <a:cubicBezTo>
                  <a:pt x="286913" y="29210"/>
                  <a:pt x="311423" y="65786"/>
                  <a:pt x="309138" y="98679"/>
                </a:cubicBezTo>
                <a:lnTo>
                  <a:pt x="303549" y="179705"/>
                </a:lnTo>
                <a:cubicBezTo>
                  <a:pt x="302788" y="192151"/>
                  <a:pt x="292628" y="201676"/>
                  <a:pt x="280309" y="201676"/>
                </a:cubicBezTo>
                <a:moveTo>
                  <a:pt x="51073" y="154813"/>
                </a:moveTo>
                <a:lnTo>
                  <a:pt x="258465" y="154813"/>
                </a:lnTo>
                <a:lnTo>
                  <a:pt x="262529" y="95631"/>
                </a:lnTo>
                <a:cubicBezTo>
                  <a:pt x="263291" y="85598"/>
                  <a:pt x="253385" y="66929"/>
                  <a:pt x="238526" y="61468"/>
                </a:cubicBezTo>
                <a:cubicBezTo>
                  <a:pt x="185059" y="42291"/>
                  <a:pt x="124988" y="42164"/>
                  <a:pt x="71013" y="61468"/>
                </a:cubicBezTo>
                <a:cubicBezTo>
                  <a:pt x="56281" y="66929"/>
                  <a:pt x="46374" y="85725"/>
                  <a:pt x="47137" y="95631"/>
                </a:cubicBezTo>
                <a:cubicBezTo>
                  <a:pt x="48280" y="115062"/>
                  <a:pt x="49677" y="134874"/>
                  <a:pt x="51073" y="154813"/>
                </a:cubicBezTo>
              </a:path>
            </a:pathLst>
          </a:custGeom>
          <a:solidFill>
            <a:srgbClr val="005BAF"/>
          </a:solidFill>
          <a:ln w="12700" cap="flat">
            <a:noFill/>
            <a:prstDash val="solid"/>
            <a:miter/>
          </a:ln>
        </p:spPr>
        <p:txBody>
          <a:bodyPr rtlCol="0" anchor="ctr"/>
          <a:lstStyle/>
          <a:p>
            <a:endParaRPr lang="pt-BR" sz="675"/>
          </a:p>
        </p:txBody>
      </p:sp>
      <p:sp>
        <p:nvSpPr>
          <p:cNvPr id="150" name="Forma Livre 149">
            <a:extLst>
              <a:ext uri="{FF2B5EF4-FFF2-40B4-BE49-F238E27FC236}">
                <a16:creationId xmlns:a16="http://schemas.microsoft.com/office/drawing/2014/main" id="{303E3FA1-5109-584F-9A30-5921905B0CB3}"/>
              </a:ext>
            </a:extLst>
          </p:cNvPr>
          <p:cNvSpPr/>
          <p:nvPr/>
        </p:nvSpPr>
        <p:spPr>
          <a:xfrm>
            <a:off x="5912773" y="2211774"/>
            <a:ext cx="40799" cy="48358"/>
          </a:xfrm>
          <a:custGeom>
            <a:avLst/>
            <a:gdLst>
              <a:gd name="connsiteX0" fmla="*/ 115824 w 132434"/>
              <a:gd name="connsiteY0" fmla="*/ 156972 h 156972"/>
              <a:gd name="connsiteX1" fmla="*/ 15748 w 132434"/>
              <a:gd name="connsiteY1" fmla="*/ 156972 h 156972"/>
              <a:gd name="connsiteX2" fmla="*/ 4065 w 132434"/>
              <a:gd name="connsiteY2" fmla="*/ 145288 h 156972"/>
              <a:gd name="connsiteX3" fmla="*/ 15748 w 132434"/>
              <a:gd name="connsiteY3" fmla="*/ 133604 h 156972"/>
              <a:gd name="connsiteX4" fmla="*/ 104902 w 132434"/>
              <a:gd name="connsiteY4" fmla="*/ 133604 h 156972"/>
              <a:gd name="connsiteX5" fmla="*/ 108967 w 132434"/>
              <a:gd name="connsiteY5" fmla="*/ 74549 h 156972"/>
              <a:gd name="connsiteX6" fmla="*/ 82550 w 132434"/>
              <a:gd name="connsiteY6" fmla="*/ 36449 h 156972"/>
              <a:gd name="connsiteX7" fmla="*/ 11557 w 132434"/>
              <a:gd name="connsiteY7" fmla="*/ 23495 h 156972"/>
              <a:gd name="connsiteX8" fmla="*/ 0 w 132434"/>
              <a:gd name="connsiteY8" fmla="*/ 11557 h 156972"/>
              <a:gd name="connsiteX9" fmla="*/ 11685 w 132434"/>
              <a:gd name="connsiteY9" fmla="*/ 0 h 156972"/>
              <a:gd name="connsiteX10" fmla="*/ 11939 w 132434"/>
              <a:gd name="connsiteY10" fmla="*/ 0 h 156972"/>
              <a:gd name="connsiteX11" fmla="*/ 90551 w 132434"/>
              <a:gd name="connsiteY11" fmla="*/ 14351 h 156972"/>
              <a:gd name="connsiteX12" fmla="*/ 132335 w 132434"/>
              <a:gd name="connsiteY12" fmla="*/ 76073 h 156972"/>
              <a:gd name="connsiteX13" fmla="*/ 127509 w 132434"/>
              <a:gd name="connsiteY13" fmla="*/ 146050 h 156972"/>
              <a:gd name="connsiteX14" fmla="*/ 115824 w 132434"/>
              <a:gd name="connsiteY14" fmla="*/ 156972 h 1569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32434" h="156972">
                <a:moveTo>
                  <a:pt x="115824" y="156972"/>
                </a:moveTo>
                <a:lnTo>
                  <a:pt x="15748" y="156972"/>
                </a:lnTo>
                <a:cubicBezTo>
                  <a:pt x="9271" y="156972"/>
                  <a:pt x="4065" y="151765"/>
                  <a:pt x="4065" y="145288"/>
                </a:cubicBezTo>
                <a:cubicBezTo>
                  <a:pt x="4065" y="138811"/>
                  <a:pt x="9271" y="133604"/>
                  <a:pt x="15748" y="133604"/>
                </a:cubicBezTo>
                <a:lnTo>
                  <a:pt x="104902" y="133604"/>
                </a:lnTo>
                <a:lnTo>
                  <a:pt x="108967" y="74549"/>
                </a:lnTo>
                <a:cubicBezTo>
                  <a:pt x="109855" y="61722"/>
                  <a:pt x="98552" y="42164"/>
                  <a:pt x="82550" y="36449"/>
                </a:cubicBezTo>
                <a:cubicBezTo>
                  <a:pt x="59818" y="28321"/>
                  <a:pt x="35942" y="24003"/>
                  <a:pt x="11557" y="23495"/>
                </a:cubicBezTo>
                <a:cubicBezTo>
                  <a:pt x="5080" y="23368"/>
                  <a:pt x="0" y="18034"/>
                  <a:pt x="0" y="11557"/>
                </a:cubicBezTo>
                <a:cubicBezTo>
                  <a:pt x="127" y="5080"/>
                  <a:pt x="5335" y="0"/>
                  <a:pt x="11685" y="0"/>
                </a:cubicBezTo>
                <a:lnTo>
                  <a:pt x="11939" y="0"/>
                </a:lnTo>
                <a:cubicBezTo>
                  <a:pt x="38863" y="508"/>
                  <a:pt x="65278" y="5207"/>
                  <a:pt x="90551" y="14351"/>
                </a:cubicBezTo>
                <a:cubicBezTo>
                  <a:pt x="114936" y="23241"/>
                  <a:pt x="133986" y="51562"/>
                  <a:pt x="132335" y="76073"/>
                </a:cubicBezTo>
                <a:lnTo>
                  <a:pt x="127509" y="146050"/>
                </a:lnTo>
                <a:cubicBezTo>
                  <a:pt x="127000" y="152146"/>
                  <a:pt x="121920" y="156972"/>
                  <a:pt x="115824" y="156972"/>
                </a:cubicBezTo>
              </a:path>
            </a:pathLst>
          </a:custGeom>
          <a:solidFill>
            <a:srgbClr val="005BAF"/>
          </a:solidFill>
          <a:ln w="12700" cap="flat">
            <a:noFill/>
            <a:prstDash val="solid"/>
            <a:miter/>
          </a:ln>
        </p:spPr>
        <p:txBody>
          <a:bodyPr rtlCol="0" anchor="ctr"/>
          <a:lstStyle/>
          <a:p>
            <a:endParaRPr lang="pt-BR" sz="675"/>
          </a:p>
        </p:txBody>
      </p:sp>
      <p:sp>
        <p:nvSpPr>
          <p:cNvPr id="151" name="Forma Livre 150">
            <a:extLst>
              <a:ext uri="{FF2B5EF4-FFF2-40B4-BE49-F238E27FC236}">
                <a16:creationId xmlns:a16="http://schemas.microsoft.com/office/drawing/2014/main" id="{6DEA44F6-8427-6249-B9F9-D08244061F9D}"/>
              </a:ext>
            </a:extLst>
          </p:cNvPr>
          <p:cNvSpPr/>
          <p:nvPr/>
        </p:nvSpPr>
        <p:spPr>
          <a:xfrm>
            <a:off x="5905457" y="2160600"/>
            <a:ext cx="38577" cy="43350"/>
          </a:xfrm>
          <a:custGeom>
            <a:avLst/>
            <a:gdLst>
              <a:gd name="connsiteX0" fmla="*/ 62612 w 125221"/>
              <a:gd name="connsiteY0" fmla="*/ 140716 h 140715"/>
              <a:gd name="connsiteX1" fmla="*/ 0 w 125221"/>
              <a:gd name="connsiteY1" fmla="*/ 70358 h 140715"/>
              <a:gd name="connsiteX2" fmla="*/ 62612 w 125221"/>
              <a:gd name="connsiteY2" fmla="*/ 0 h 140715"/>
              <a:gd name="connsiteX3" fmla="*/ 125222 w 125221"/>
              <a:gd name="connsiteY3" fmla="*/ 70358 h 140715"/>
              <a:gd name="connsiteX4" fmla="*/ 62612 w 125221"/>
              <a:gd name="connsiteY4" fmla="*/ 140716 h 140715"/>
              <a:gd name="connsiteX5" fmla="*/ 62612 w 125221"/>
              <a:gd name="connsiteY5" fmla="*/ 23495 h 140715"/>
              <a:gd name="connsiteX6" fmla="*/ 23495 w 125221"/>
              <a:gd name="connsiteY6" fmla="*/ 70358 h 140715"/>
              <a:gd name="connsiteX7" fmla="*/ 62612 w 125221"/>
              <a:gd name="connsiteY7" fmla="*/ 117221 h 140715"/>
              <a:gd name="connsiteX8" fmla="*/ 101727 w 125221"/>
              <a:gd name="connsiteY8" fmla="*/ 70358 h 140715"/>
              <a:gd name="connsiteX9" fmla="*/ 62612 w 125221"/>
              <a:gd name="connsiteY9" fmla="*/ 23495 h 1407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25221" h="140715">
                <a:moveTo>
                  <a:pt x="62612" y="140716"/>
                </a:moveTo>
                <a:cubicBezTo>
                  <a:pt x="28068" y="140716"/>
                  <a:pt x="0" y="109220"/>
                  <a:pt x="0" y="70358"/>
                </a:cubicBezTo>
                <a:cubicBezTo>
                  <a:pt x="0" y="31623"/>
                  <a:pt x="28068" y="0"/>
                  <a:pt x="62612" y="0"/>
                </a:cubicBezTo>
                <a:cubicBezTo>
                  <a:pt x="97155" y="0"/>
                  <a:pt x="125222" y="31623"/>
                  <a:pt x="125222" y="70358"/>
                </a:cubicBezTo>
                <a:cubicBezTo>
                  <a:pt x="125095" y="109093"/>
                  <a:pt x="97028" y="140716"/>
                  <a:pt x="62612" y="140716"/>
                </a:cubicBezTo>
                <a:moveTo>
                  <a:pt x="62612" y="23495"/>
                </a:moveTo>
                <a:cubicBezTo>
                  <a:pt x="41021" y="23495"/>
                  <a:pt x="23495" y="44577"/>
                  <a:pt x="23495" y="70358"/>
                </a:cubicBezTo>
                <a:cubicBezTo>
                  <a:pt x="23495" y="96266"/>
                  <a:pt x="41021" y="117221"/>
                  <a:pt x="62612" y="117221"/>
                </a:cubicBezTo>
                <a:cubicBezTo>
                  <a:pt x="84201" y="117221"/>
                  <a:pt x="101727" y="96139"/>
                  <a:pt x="101727" y="70358"/>
                </a:cubicBezTo>
                <a:cubicBezTo>
                  <a:pt x="101727" y="44450"/>
                  <a:pt x="84201" y="23495"/>
                  <a:pt x="62612" y="23495"/>
                </a:cubicBezTo>
              </a:path>
            </a:pathLst>
          </a:custGeom>
          <a:solidFill>
            <a:srgbClr val="005BAF"/>
          </a:solidFill>
          <a:ln w="12700" cap="flat">
            <a:noFill/>
            <a:prstDash val="solid"/>
            <a:miter/>
          </a:ln>
        </p:spPr>
        <p:txBody>
          <a:bodyPr rtlCol="0" anchor="ctr"/>
          <a:lstStyle/>
          <a:p>
            <a:endParaRPr lang="pt-BR" sz="675"/>
          </a:p>
        </p:txBody>
      </p:sp>
      <p:sp>
        <p:nvSpPr>
          <p:cNvPr id="152" name="Forma Livre 151">
            <a:extLst>
              <a:ext uri="{FF2B5EF4-FFF2-40B4-BE49-F238E27FC236}">
                <a16:creationId xmlns:a16="http://schemas.microsoft.com/office/drawing/2014/main" id="{EF33D49F-CC5D-9F46-96A9-9AC36A0FB63F}"/>
              </a:ext>
            </a:extLst>
          </p:cNvPr>
          <p:cNvSpPr/>
          <p:nvPr/>
        </p:nvSpPr>
        <p:spPr>
          <a:xfrm>
            <a:off x="5772207" y="2211774"/>
            <a:ext cx="40760" cy="48358"/>
          </a:xfrm>
          <a:custGeom>
            <a:avLst/>
            <a:gdLst>
              <a:gd name="connsiteX0" fmla="*/ 116685 w 132307"/>
              <a:gd name="connsiteY0" fmla="*/ 156972 h 156972"/>
              <a:gd name="connsiteX1" fmla="*/ 16609 w 132307"/>
              <a:gd name="connsiteY1" fmla="*/ 156972 h 156972"/>
              <a:gd name="connsiteX2" fmla="*/ 4926 w 132307"/>
              <a:gd name="connsiteY2" fmla="*/ 146050 h 156972"/>
              <a:gd name="connsiteX3" fmla="*/ 100 w 132307"/>
              <a:gd name="connsiteY3" fmla="*/ 76073 h 156972"/>
              <a:gd name="connsiteX4" fmla="*/ 41755 w 132307"/>
              <a:gd name="connsiteY4" fmla="*/ 14351 h 156972"/>
              <a:gd name="connsiteX5" fmla="*/ 120368 w 132307"/>
              <a:gd name="connsiteY5" fmla="*/ 0 h 156972"/>
              <a:gd name="connsiteX6" fmla="*/ 132306 w 132307"/>
              <a:gd name="connsiteY6" fmla="*/ 11557 h 156972"/>
              <a:gd name="connsiteX7" fmla="*/ 120750 w 132307"/>
              <a:gd name="connsiteY7" fmla="*/ 23495 h 156972"/>
              <a:gd name="connsiteX8" fmla="*/ 49756 w 132307"/>
              <a:gd name="connsiteY8" fmla="*/ 36449 h 156972"/>
              <a:gd name="connsiteX9" fmla="*/ 23467 w 132307"/>
              <a:gd name="connsiteY9" fmla="*/ 74549 h 156972"/>
              <a:gd name="connsiteX10" fmla="*/ 27531 w 132307"/>
              <a:gd name="connsiteY10" fmla="*/ 133604 h 156972"/>
              <a:gd name="connsiteX11" fmla="*/ 116685 w 132307"/>
              <a:gd name="connsiteY11" fmla="*/ 133604 h 156972"/>
              <a:gd name="connsiteX12" fmla="*/ 128369 w 132307"/>
              <a:gd name="connsiteY12" fmla="*/ 145288 h 156972"/>
              <a:gd name="connsiteX13" fmla="*/ 116685 w 132307"/>
              <a:gd name="connsiteY13" fmla="*/ 156972 h 1569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32307" h="156972">
                <a:moveTo>
                  <a:pt x="116685" y="156972"/>
                </a:moveTo>
                <a:lnTo>
                  <a:pt x="16609" y="156972"/>
                </a:lnTo>
                <a:cubicBezTo>
                  <a:pt x="10513" y="156972"/>
                  <a:pt x="5306" y="152146"/>
                  <a:pt x="4926" y="146050"/>
                </a:cubicBezTo>
                <a:lnTo>
                  <a:pt x="100" y="76073"/>
                </a:lnTo>
                <a:cubicBezTo>
                  <a:pt x="-1551" y="51562"/>
                  <a:pt x="17499" y="23241"/>
                  <a:pt x="41755" y="14351"/>
                </a:cubicBezTo>
                <a:cubicBezTo>
                  <a:pt x="67027" y="5334"/>
                  <a:pt x="93444" y="508"/>
                  <a:pt x="120368" y="0"/>
                </a:cubicBezTo>
                <a:cubicBezTo>
                  <a:pt x="127100" y="889"/>
                  <a:pt x="132179" y="5080"/>
                  <a:pt x="132306" y="11557"/>
                </a:cubicBezTo>
                <a:cubicBezTo>
                  <a:pt x="132433" y="18034"/>
                  <a:pt x="127227" y="23368"/>
                  <a:pt x="120750" y="23495"/>
                </a:cubicBezTo>
                <a:cubicBezTo>
                  <a:pt x="96365" y="23876"/>
                  <a:pt x="72489" y="28321"/>
                  <a:pt x="49756" y="36449"/>
                </a:cubicBezTo>
                <a:cubicBezTo>
                  <a:pt x="33881" y="42291"/>
                  <a:pt x="22577" y="61722"/>
                  <a:pt x="23467" y="74549"/>
                </a:cubicBezTo>
                <a:lnTo>
                  <a:pt x="27531" y="133604"/>
                </a:lnTo>
                <a:lnTo>
                  <a:pt x="116685" y="133604"/>
                </a:lnTo>
                <a:cubicBezTo>
                  <a:pt x="123162" y="133604"/>
                  <a:pt x="128369" y="138811"/>
                  <a:pt x="128369" y="145288"/>
                </a:cubicBezTo>
                <a:cubicBezTo>
                  <a:pt x="128369" y="151765"/>
                  <a:pt x="123162" y="156972"/>
                  <a:pt x="116685" y="156972"/>
                </a:cubicBezTo>
              </a:path>
            </a:pathLst>
          </a:custGeom>
          <a:solidFill>
            <a:srgbClr val="005BAF"/>
          </a:solidFill>
          <a:ln w="12700" cap="flat">
            <a:noFill/>
            <a:prstDash val="solid"/>
            <a:miter/>
          </a:ln>
        </p:spPr>
        <p:txBody>
          <a:bodyPr rtlCol="0" anchor="ctr"/>
          <a:lstStyle/>
          <a:p>
            <a:endParaRPr lang="pt-BR" sz="675"/>
          </a:p>
        </p:txBody>
      </p:sp>
      <p:sp>
        <p:nvSpPr>
          <p:cNvPr id="153" name="Forma Livre 152">
            <a:extLst>
              <a:ext uri="{FF2B5EF4-FFF2-40B4-BE49-F238E27FC236}">
                <a16:creationId xmlns:a16="http://schemas.microsoft.com/office/drawing/2014/main" id="{A70ED8B0-DEB3-A643-B2B4-B0E44A0F0660}"/>
              </a:ext>
            </a:extLst>
          </p:cNvPr>
          <p:cNvSpPr/>
          <p:nvPr/>
        </p:nvSpPr>
        <p:spPr>
          <a:xfrm>
            <a:off x="5781745" y="2160600"/>
            <a:ext cx="38577" cy="43350"/>
          </a:xfrm>
          <a:custGeom>
            <a:avLst/>
            <a:gdLst>
              <a:gd name="connsiteX0" fmla="*/ 62612 w 125221"/>
              <a:gd name="connsiteY0" fmla="*/ 140716 h 140715"/>
              <a:gd name="connsiteX1" fmla="*/ 0 w 125221"/>
              <a:gd name="connsiteY1" fmla="*/ 70358 h 140715"/>
              <a:gd name="connsiteX2" fmla="*/ 62612 w 125221"/>
              <a:gd name="connsiteY2" fmla="*/ 0 h 140715"/>
              <a:gd name="connsiteX3" fmla="*/ 125222 w 125221"/>
              <a:gd name="connsiteY3" fmla="*/ 70358 h 140715"/>
              <a:gd name="connsiteX4" fmla="*/ 62612 w 125221"/>
              <a:gd name="connsiteY4" fmla="*/ 140716 h 140715"/>
              <a:gd name="connsiteX5" fmla="*/ 62612 w 125221"/>
              <a:gd name="connsiteY5" fmla="*/ 23495 h 140715"/>
              <a:gd name="connsiteX6" fmla="*/ 23495 w 125221"/>
              <a:gd name="connsiteY6" fmla="*/ 70358 h 140715"/>
              <a:gd name="connsiteX7" fmla="*/ 62612 w 125221"/>
              <a:gd name="connsiteY7" fmla="*/ 117221 h 140715"/>
              <a:gd name="connsiteX8" fmla="*/ 101727 w 125221"/>
              <a:gd name="connsiteY8" fmla="*/ 70358 h 140715"/>
              <a:gd name="connsiteX9" fmla="*/ 62612 w 125221"/>
              <a:gd name="connsiteY9" fmla="*/ 23495 h 1407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25221" h="140715">
                <a:moveTo>
                  <a:pt x="62612" y="140716"/>
                </a:moveTo>
                <a:cubicBezTo>
                  <a:pt x="28068" y="140716"/>
                  <a:pt x="0" y="109220"/>
                  <a:pt x="0" y="70358"/>
                </a:cubicBezTo>
                <a:cubicBezTo>
                  <a:pt x="0" y="31623"/>
                  <a:pt x="28068" y="0"/>
                  <a:pt x="62612" y="0"/>
                </a:cubicBezTo>
                <a:cubicBezTo>
                  <a:pt x="97155" y="0"/>
                  <a:pt x="125222" y="31623"/>
                  <a:pt x="125222" y="70358"/>
                </a:cubicBezTo>
                <a:cubicBezTo>
                  <a:pt x="125222" y="109093"/>
                  <a:pt x="97155" y="140716"/>
                  <a:pt x="62612" y="140716"/>
                </a:cubicBezTo>
                <a:moveTo>
                  <a:pt x="62612" y="23495"/>
                </a:moveTo>
                <a:cubicBezTo>
                  <a:pt x="41021" y="23495"/>
                  <a:pt x="23495" y="44577"/>
                  <a:pt x="23495" y="70358"/>
                </a:cubicBezTo>
                <a:cubicBezTo>
                  <a:pt x="23495" y="96266"/>
                  <a:pt x="41021" y="117221"/>
                  <a:pt x="62612" y="117221"/>
                </a:cubicBezTo>
                <a:cubicBezTo>
                  <a:pt x="84201" y="117221"/>
                  <a:pt x="101727" y="96139"/>
                  <a:pt x="101727" y="70358"/>
                </a:cubicBezTo>
                <a:cubicBezTo>
                  <a:pt x="101727" y="44450"/>
                  <a:pt x="84201" y="23495"/>
                  <a:pt x="62612" y="23495"/>
                </a:cubicBezTo>
              </a:path>
            </a:pathLst>
          </a:custGeom>
          <a:solidFill>
            <a:srgbClr val="005BAF"/>
          </a:solidFill>
          <a:ln w="12700" cap="flat">
            <a:noFill/>
            <a:prstDash val="solid"/>
            <a:miter/>
          </a:ln>
        </p:spPr>
        <p:txBody>
          <a:bodyPr rtlCol="0" anchor="ctr"/>
          <a:lstStyle/>
          <a:p>
            <a:endParaRPr lang="pt-BR" sz="675"/>
          </a:p>
        </p:txBody>
      </p:sp>
      <p:sp>
        <p:nvSpPr>
          <p:cNvPr id="197" name="Forma Livre 196">
            <a:extLst>
              <a:ext uri="{FF2B5EF4-FFF2-40B4-BE49-F238E27FC236}">
                <a16:creationId xmlns:a16="http://schemas.microsoft.com/office/drawing/2014/main" id="{7C82F240-713F-C94C-85B7-1B1E35FDC02D}"/>
              </a:ext>
            </a:extLst>
          </p:cNvPr>
          <p:cNvSpPr/>
          <p:nvPr/>
        </p:nvSpPr>
        <p:spPr>
          <a:xfrm>
            <a:off x="5778681" y="1598774"/>
            <a:ext cx="47792" cy="47803"/>
          </a:xfrm>
          <a:custGeom>
            <a:avLst/>
            <a:gdLst>
              <a:gd name="connsiteX0" fmla="*/ 131613 w 155136"/>
              <a:gd name="connsiteY0" fmla="*/ 155172 h 155171"/>
              <a:gd name="connsiteX1" fmla="*/ 108244 w 155136"/>
              <a:gd name="connsiteY1" fmla="*/ 132947 h 155171"/>
              <a:gd name="connsiteX2" fmla="*/ 103799 w 155136"/>
              <a:gd name="connsiteY2" fmla="*/ 51286 h 155171"/>
              <a:gd name="connsiteX3" fmla="*/ 22139 w 155136"/>
              <a:gd name="connsiteY3" fmla="*/ 46841 h 155171"/>
              <a:gd name="connsiteX4" fmla="*/ 41 w 155136"/>
              <a:gd name="connsiteY4" fmla="*/ 22203 h 155171"/>
              <a:gd name="connsiteX5" fmla="*/ 24679 w 155136"/>
              <a:gd name="connsiteY5" fmla="*/ 105 h 155171"/>
              <a:gd name="connsiteX6" fmla="*/ 127421 w 155136"/>
              <a:gd name="connsiteY6" fmla="*/ 5693 h 155171"/>
              <a:gd name="connsiteX7" fmla="*/ 149519 w 155136"/>
              <a:gd name="connsiteY7" fmla="*/ 27791 h 155171"/>
              <a:gd name="connsiteX8" fmla="*/ 155108 w 155136"/>
              <a:gd name="connsiteY8" fmla="*/ 130407 h 155171"/>
              <a:gd name="connsiteX9" fmla="*/ 133010 w 155136"/>
              <a:gd name="connsiteY9" fmla="*/ 155045 h 155171"/>
              <a:gd name="connsiteX10" fmla="*/ 131613 w 155136"/>
              <a:gd name="connsiteY10" fmla="*/ 155172 h 1551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55136" h="155171">
                <a:moveTo>
                  <a:pt x="131613" y="155172"/>
                </a:moveTo>
                <a:cubicBezTo>
                  <a:pt x="119293" y="155172"/>
                  <a:pt x="108880" y="145520"/>
                  <a:pt x="108244" y="132947"/>
                </a:cubicBezTo>
                <a:lnTo>
                  <a:pt x="103799" y="51286"/>
                </a:lnTo>
                <a:lnTo>
                  <a:pt x="22139" y="46841"/>
                </a:lnTo>
                <a:cubicBezTo>
                  <a:pt x="9185" y="46206"/>
                  <a:pt x="-721" y="35157"/>
                  <a:pt x="41" y="22203"/>
                </a:cubicBezTo>
                <a:cubicBezTo>
                  <a:pt x="675" y="9249"/>
                  <a:pt x="11724" y="-1165"/>
                  <a:pt x="24679" y="105"/>
                </a:cubicBezTo>
                <a:lnTo>
                  <a:pt x="127421" y="5693"/>
                </a:lnTo>
                <a:cubicBezTo>
                  <a:pt x="139360" y="6328"/>
                  <a:pt x="148885" y="15853"/>
                  <a:pt x="149519" y="27791"/>
                </a:cubicBezTo>
                <a:lnTo>
                  <a:pt x="155108" y="130407"/>
                </a:lnTo>
                <a:cubicBezTo>
                  <a:pt x="155742" y="143361"/>
                  <a:pt x="145964" y="154410"/>
                  <a:pt x="133010" y="155045"/>
                </a:cubicBezTo>
                <a:cubicBezTo>
                  <a:pt x="132501" y="155172"/>
                  <a:pt x="132120" y="155172"/>
                  <a:pt x="131613" y="155172"/>
                </a:cubicBezTo>
              </a:path>
            </a:pathLst>
          </a:custGeom>
          <a:solidFill>
            <a:srgbClr val="005BAF"/>
          </a:solidFill>
          <a:ln w="12700" cap="flat">
            <a:noFill/>
            <a:prstDash val="solid"/>
            <a:miter/>
          </a:ln>
        </p:spPr>
        <p:txBody>
          <a:bodyPr rtlCol="0" anchor="ctr"/>
          <a:lstStyle/>
          <a:p>
            <a:endParaRPr lang="pt-BR" sz="675"/>
          </a:p>
        </p:txBody>
      </p:sp>
      <p:sp>
        <p:nvSpPr>
          <p:cNvPr id="198" name="Forma Livre 197">
            <a:extLst>
              <a:ext uri="{FF2B5EF4-FFF2-40B4-BE49-F238E27FC236}">
                <a16:creationId xmlns:a16="http://schemas.microsoft.com/office/drawing/2014/main" id="{08616684-E9C3-AD4A-9AB6-8E220CB70F81}"/>
              </a:ext>
            </a:extLst>
          </p:cNvPr>
          <p:cNvSpPr/>
          <p:nvPr/>
        </p:nvSpPr>
        <p:spPr>
          <a:xfrm>
            <a:off x="5780063" y="1607218"/>
            <a:ext cx="105809" cy="142492"/>
          </a:xfrm>
          <a:custGeom>
            <a:avLst/>
            <a:gdLst>
              <a:gd name="connsiteX0" fmla="*/ 266446 w 343462"/>
              <a:gd name="connsiteY0" fmla="*/ 462534 h 462534"/>
              <a:gd name="connsiteX1" fmla="*/ 78231 w 343462"/>
              <a:gd name="connsiteY1" fmla="*/ 384302 h 462534"/>
              <a:gd name="connsiteX2" fmla="*/ 0 w 343462"/>
              <a:gd name="connsiteY2" fmla="*/ 195580 h 462534"/>
              <a:gd name="connsiteX3" fmla="*/ 78231 w 343462"/>
              <a:gd name="connsiteY3" fmla="*/ 6858 h 462534"/>
              <a:gd name="connsiteX4" fmla="*/ 111379 w 343462"/>
              <a:gd name="connsiteY4" fmla="*/ 6858 h 462534"/>
              <a:gd name="connsiteX5" fmla="*/ 111379 w 343462"/>
              <a:gd name="connsiteY5" fmla="*/ 40005 h 462534"/>
              <a:gd name="connsiteX6" fmla="*/ 46862 w 343462"/>
              <a:gd name="connsiteY6" fmla="*/ 195580 h 462534"/>
              <a:gd name="connsiteX7" fmla="*/ 111379 w 343462"/>
              <a:gd name="connsiteY7" fmla="*/ 351155 h 462534"/>
              <a:gd name="connsiteX8" fmla="*/ 314959 w 343462"/>
              <a:gd name="connsiteY8" fmla="*/ 410337 h 462534"/>
              <a:gd name="connsiteX9" fmla="*/ 342900 w 343462"/>
              <a:gd name="connsiteY9" fmla="*/ 428117 h 462534"/>
              <a:gd name="connsiteX10" fmla="*/ 325120 w 343462"/>
              <a:gd name="connsiteY10" fmla="*/ 456057 h 462534"/>
              <a:gd name="connsiteX11" fmla="*/ 266446 w 343462"/>
              <a:gd name="connsiteY11" fmla="*/ 462534 h 4625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43462" h="462534">
                <a:moveTo>
                  <a:pt x="266446" y="462534"/>
                </a:moveTo>
                <a:cubicBezTo>
                  <a:pt x="196469" y="462534"/>
                  <a:pt x="129031" y="435102"/>
                  <a:pt x="78231" y="384302"/>
                </a:cubicBezTo>
                <a:cubicBezTo>
                  <a:pt x="27812" y="333883"/>
                  <a:pt x="0" y="266827"/>
                  <a:pt x="0" y="195580"/>
                </a:cubicBezTo>
                <a:cubicBezTo>
                  <a:pt x="0" y="124333"/>
                  <a:pt x="27812" y="57277"/>
                  <a:pt x="78231" y="6858"/>
                </a:cubicBezTo>
                <a:cubicBezTo>
                  <a:pt x="87376" y="-2286"/>
                  <a:pt x="102234" y="-2286"/>
                  <a:pt x="111379" y="6858"/>
                </a:cubicBezTo>
                <a:cubicBezTo>
                  <a:pt x="120523" y="16002"/>
                  <a:pt x="120523" y="30861"/>
                  <a:pt x="111379" y="40005"/>
                </a:cubicBezTo>
                <a:cubicBezTo>
                  <a:pt x="69850" y="81534"/>
                  <a:pt x="46862" y="136779"/>
                  <a:pt x="46862" y="195580"/>
                </a:cubicBezTo>
                <a:cubicBezTo>
                  <a:pt x="46862" y="254381"/>
                  <a:pt x="69723" y="309626"/>
                  <a:pt x="111379" y="351155"/>
                </a:cubicBezTo>
                <a:cubicBezTo>
                  <a:pt x="164973" y="404749"/>
                  <a:pt x="241046" y="426720"/>
                  <a:pt x="314959" y="410337"/>
                </a:cubicBezTo>
                <a:cubicBezTo>
                  <a:pt x="327659" y="407543"/>
                  <a:pt x="340105" y="415417"/>
                  <a:pt x="342900" y="428117"/>
                </a:cubicBezTo>
                <a:cubicBezTo>
                  <a:pt x="345694" y="440690"/>
                  <a:pt x="337820" y="453263"/>
                  <a:pt x="325120" y="456057"/>
                </a:cubicBezTo>
                <a:cubicBezTo>
                  <a:pt x="305561" y="460375"/>
                  <a:pt x="285877" y="462534"/>
                  <a:pt x="266446" y="462534"/>
                </a:cubicBezTo>
              </a:path>
            </a:pathLst>
          </a:custGeom>
          <a:solidFill>
            <a:srgbClr val="005BAF"/>
          </a:solidFill>
          <a:ln w="12700" cap="flat">
            <a:noFill/>
            <a:prstDash val="solid"/>
            <a:miter/>
          </a:ln>
        </p:spPr>
        <p:txBody>
          <a:bodyPr rtlCol="0" anchor="ctr"/>
          <a:lstStyle/>
          <a:p>
            <a:endParaRPr lang="pt-BR" sz="675"/>
          </a:p>
        </p:txBody>
      </p:sp>
      <p:sp>
        <p:nvSpPr>
          <p:cNvPr id="199" name="Forma Livre 198">
            <a:extLst>
              <a:ext uri="{FF2B5EF4-FFF2-40B4-BE49-F238E27FC236}">
                <a16:creationId xmlns:a16="http://schemas.microsoft.com/office/drawing/2014/main" id="{8B4AB12C-1490-634C-B047-D47CF984E3DA}"/>
              </a:ext>
            </a:extLst>
          </p:cNvPr>
          <p:cNvSpPr/>
          <p:nvPr/>
        </p:nvSpPr>
        <p:spPr>
          <a:xfrm>
            <a:off x="5839400" y="1583868"/>
            <a:ext cx="105778" cy="142485"/>
          </a:xfrm>
          <a:custGeom>
            <a:avLst/>
            <a:gdLst>
              <a:gd name="connsiteX0" fmla="*/ 248842 w 343361"/>
              <a:gd name="connsiteY0" fmla="*/ 462509 h 462509"/>
              <a:gd name="connsiteX1" fmla="*/ 232204 w 343361"/>
              <a:gd name="connsiteY1" fmla="*/ 455651 h 462509"/>
              <a:gd name="connsiteX2" fmla="*/ 232204 w 343361"/>
              <a:gd name="connsiteY2" fmla="*/ 422504 h 462509"/>
              <a:gd name="connsiteX3" fmla="*/ 232204 w 343361"/>
              <a:gd name="connsiteY3" fmla="*/ 111354 h 462509"/>
              <a:gd name="connsiteX4" fmla="*/ 28496 w 343361"/>
              <a:gd name="connsiteY4" fmla="*/ 52172 h 462509"/>
              <a:gd name="connsiteX5" fmla="*/ 557 w 343361"/>
              <a:gd name="connsiteY5" fmla="*/ 34392 h 462509"/>
              <a:gd name="connsiteX6" fmla="*/ 18337 w 343361"/>
              <a:gd name="connsiteY6" fmla="*/ 6452 h 462509"/>
              <a:gd name="connsiteX7" fmla="*/ 265351 w 343361"/>
              <a:gd name="connsiteY7" fmla="*/ 78207 h 462509"/>
              <a:gd name="connsiteX8" fmla="*/ 265351 w 343361"/>
              <a:gd name="connsiteY8" fmla="*/ 455651 h 462509"/>
              <a:gd name="connsiteX9" fmla="*/ 248842 w 343361"/>
              <a:gd name="connsiteY9" fmla="*/ 462509 h 4625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43361" h="462509">
                <a:moveTo>
                  <a:pt x="248842" y="462509"/>
                </a:moveTo>
                <a:cubicBezTo>
                  <a:pt x="242872" y="462509"/>
                  <a:pt x="236903" y="460223"/>
                  <a:pt x="232204" y="455651"/>
                </a:cubicBezTo>
                <a:cubicBezTo>
                  <a:pt x="223061" y="446507"/>
                  <a:pt x="223061" y="431648"/>
                  <a:pt x="232204" y="422504"/>
                </a:cubicBezTo>
                <a:cubicBezTo>
                  <a:pt x="317929" y="336652"/>
                  <a:pt x="317929" y="197079"/>
                  <a:pt x="232204" y="111354"/>
                </a:cubicBezTo>
                <a:cubicBezTo>
                  <a:pt x="178738" y="57887"/>
                  <a:pt x="102665" y="35662"/>
                  <a:pt x="28496" y="52172"/>
                </a:cubicBezTo>
                <a:cubicBezTo>
                  <a:pt x="15923" y="54966"/>
                  <a:pt x="3350" y="46965"/>
                  <a:pt x="557" y="34392"/>
                </a:cubicBezTo>
                <a:cubicBezTo>
                  <a:pt x="-2237" y="21819"/>
                  <a:pt x="5764" y="9246"/>
                  <a:pt x="18337" y="6452"/>
                </a:cubicBezTo>
                <a:cubicBezTo>
                  <a:pt x="108125" y="-13487"/>
                  <a:pt x="200454" y="13437"/>
                  <a:pt x="265351" y="78207"/>
                </a:cubicBezTo>
                <a:cubicBezTo>
                  <a:pt x="369365" y="182220"/>
                  <a:pt x="369365" y="351638"/>
                  <a:pt x="265351" y="455651"/>
                </a:cubicBezTo>
                <a:cubicBezTo>
                  <a:pt x="260907" y="460223"/>
                  <a:pt x="254938" y="462509"/>
                  <a:pt x="248842" y="462509"/>
                </a:cubicBezTo>
              </a:path>
            </a:pathLst>
          </a:custGeom>
          <a:solidFill>
            <a:srgbClr val="005BAF"/>
          </a:solidFill>
          <a:ln w="12700" cap="flat">
            <a:noFill/>
            <a:prstDash val="solid"/>
            <a:miter/>
          </a:ln>
        </p:spPr>
        <p:txBody>
          <a:bodyPr rtlCol="0" anchor="ctr"/>
          <a:lstStyle/>
          <a:p>
            <a:endParaRPr lang="pt-BR" sz="675"/>
          </a:p>
        </p:txBody>
      </p:sp>
      <p:sp>
        <p:nvSpPr>
          <p:cNvPr id="200" name="Forma Livre 199">
            <a:extLst>
              <a:ext uri="{FF2B5EF4-FFF2-40B4-BE49-F238E27FC236}">
                <a16:creationId xmlns:a16="http://schemas.microsoft.com/office/drawing/2014/main" id="{4729FE82-D5F6-594A-975E-0B1F1DF1B442}"/>
              </a:ext>
            </a:extLst>
          </p:cNvPr>
          <p:cNvSpPr/>
          <p:nvPr/>
        </p:nvSpPr>
        <p:spPr>
          <a:xfrm>
            <a:off x="5899345" y="1687528"/>
            <a:ext cx="47753" cy="47744"/>
          </a:xfrm>
          <a:custGeom>
            <a:avLst/>
            <a:gdLst>
              <a:gd name="connsiteX0" fmla="*/ 131728 w 155009"/>
              <a:gd name="connsiteY0" fmla="*/ 154981 h 154980"/>
              <a:gd name="connsiteX1" fmla="*/ 130458 w 155009"/>
              <a:gd name="connsiteY1" fmla="*/ 154981 h 154980"/>
              <a:gd name="connsiteX2" fmla="*/ 27714 w 155009"/>
              <a:gd name="connsiteY2" fmla="*/ 149393 h 154980"/>
              <a:gd name="connsiteX3" fmla="*/ 5616 w 155009"/>
              <a:gd name="connsiteY3" fmla="*/ 127295 h 154980"/>
              <a:gd name="connsiteX4" fmla="*/ 29 w 155009"/>
              <a:gd name="connsiteY4" fmla="*/ 24679 h 154980"/>
              <a:gd name="connsiteX5" fmla="*/ 22127 w 155009"/>
              <a:gd name="connsiteY5" fmla="*/ 41 h 154980"/>
              <a:gd name="connsiteX6" fmla="*/ 46764 w 155009"/>
              <a:gd name="connsiteY6" fmla="*/ 22139 h 154980"/>
              <a:gd name="connsiteX7" fmla="*/ 51210 w 155009"/>
              <a:gd name="connsiteY7" fmla="*/ 103800 h 154980"/>
              <a:gd name="connsiteX8" fmla="*/ 132870 w 155009"/>
              <a:gd name="connsiteY8" fmla="*/ 108245 h 154980"/>
              <a:gd name="connsiteX9" fmla="*/ 154968 w 155009"/>
              <a:gd name="connsiteY9" fmla="*/ 132883 h 154980"/>
              <a:gd name="connsiteX10" fmla="*/ 131728 w 155009"/>
              <a:gd name="connsiteY10" fmla="*/ 154981 h 1549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55009" h="154980">
                <a:moveTo>
                  <a:pt x="131728" y="154981"/>
                </a:moveTo>
                <a:cubicBezTo>
                  <a:pt x="131347" y="154981"/>
                  <a:pt x="130838" y="154981"/>
                  <a:pt x="130458" y="154981"/>
                </a:cubicBezTo>
                <a:lnTo>
                  <a:pt x="27714" y="149393"/>
                </a:lnTo>
                <a:cubicBezTo>
                  <a:pt x="15777" y="148758"/>
                  <a:pt x="6252" y="139233"/>
                  <a:pt x="5616" y="127295"/>
                </a:cubicBezTo>
                <a:lnTo>
                  <a:pt x="29" y="24679"/>
                </a:lnTo>
                <a:cubicBezTo>
                  <a:pt x="-607" y="11725"/>
                  <a:pt x="9300" y="676"/>
                  <a:pt x="22127" y="41"/>
                </a:cubicBezTo>
                <a:cubicBezTo>
                  <a:pt x="34573" y="-721"/>
                  <a:pt x="46130" y="9312"/>
                  <a:pt x="46764" y="22139"/>
                </a:cubicBezTo>
                <a:lnTo>
                  <a:pt x="51210" y="103800"/>
                </a:lnTo>
                <a:lnTo>
                  <a:pt x="132870" y="108245"/>
                </a:lnTo>
                <a:cubicBezTo>
                  <a:pt x="145825" y="108880"/>
                  <a:pt x="155731" y="119929"/>
                  <a:pt x="154968" y="132883"/>
                </a:cubicBezTo>
                <a:cubicBezTo>
                  <a:pt x="154461" y="145329"/>
                  <a:pt x="144174" y="154981"/>
                  <a:pt x="131728" y="154981"/>
                </a:cubicBezTo>
              </a:path>
            </a:pathLst>
          </a:custGeom>
          <a:solidFill>
            <a:srgbClr val="005BAF"/>
          </a:solidFill>
          <a:ln w="12700" cap="flat">
            <a:noFill/>
            <a:prstDash val="solid"/>
            <a:miter/>
          </a:ln>
        </p:spPr>
        <p:txBody>
          <a:bodyPr rtlCol="0" anchor="ctr"/>
          <a:lstStyle/>
          <a:p>
            <a:endParaRPr lang="pt-BR" sz="675"/>
          </a:p>
        </p:txBody>
      </p:sp>
      <p:sp>
        <p:nvSpPr>
          <p:cNvPr id="201" name="Forma Livre 200">
            <a:extLst>
              <a:ext uri="{FF2B5EF4-FFF2-40B4-BE49-F238E27FC236}">
                <a16:creationId xmlns:a16="http://schemas.microsoft.com/office/drawing/2014/main" id="{F800E2BD-959F-4549-90ED-B848EE41706A}"/>
              </a:ext>
            </a:extLst>
          </p:cNvPr>
          <p:cNvSpPr/>
          <p:nvPr/>
        </p:nvSpPr>
        <p:spPr>
          <a:xfrm>
            <a:off x="5834133" y="1613829"/>
            <a:ext cx="57669" cy="113149"/>
          </a:xfrm>
          <a:custGeom>
            <a:avLst/>
            <a:gdLst>
              <a:gd name="connsiteX0" fmla="*/ 105411 w 187197"/>
              <a:gd name="connsiteY0" fmla="*/ 14480 h 367286"/>
              <a:gd name="connsiteX1" fmla="*/ 105411 w 187197"/>
              <a:gd name="connsiteY1" fmla="*/ 33784 h 367286"/>
              <a:gd name="connsiteX2" fmla="*/ 138176 w 187197"/>
              <a:gd name="connsiteY2" fmla="*/ 41658 h 367286"/>
              <a:gd name="connsiteX3" fmla="*/ 161925 w 187197"/>
              <a:gd name="connsiteY3" fmla="*/ 59438 h 367286"/>
              <a:gd name="connsiteX4" fmla="*/ 174371 w 187197"/>
              <a:gd name="connsiteY4" fmla="*/ 78234 h 367286"/>
              <a:gd name="connsiteX5" fmla="*/ 178690 w 187197"/>
              <a:gd name="connsiteY5" fmla="*/ 95887 h 367286"/>
              <a:gd name="connsiteX6" fmla="*/ 172086 w 187197"/>
              <a:gd name="connsiteY6" fmla="*/ 111254 h 367286"/>
              <a:gd name="connsiteX7" fmla="*/ 156338 w 187197"/>
              <a:gd name="connsiteY7" fmla="*/ 117732 h 367286"/>
              <a:gd name="connsiteX8" fmla="*/ 133731 w 187197"/>
              <a:gd name="connsiteY8" fmla="*/ 98808 h 367286"/>
              <a:gd name="connsiteX9" fmla="*/ 105411 w 187197"/>
              <a:gd name="connsiteY9" fmla="*/ 69217 h 367286"/>
              <a:gd name="connsiteX10" fmla="*/ 105411 w 187197"/>
              <a:gd name="connsiteY10" fmla="*/ 143385 h 367286"/>
              <a:gd name="connsiteX11" fmla="*/ 140717 w 187197"/>
              <a:gd name="connsiteY11" fmla="*/ 154435 h 367286"/>
              <a:gd name="connsiteX12" fmla="*/ 164212 w 187197"/>
              <a:gd name="connsiteY12" fmla="*/ 168912 h 367286"/>
              <a:gd name="connsiteX13" fmla="*/ 181229 w 187197"/>
              <a:gd name="connsiteY13" fmla="*/ 192407 h 367286"/>
              <a:gd name="connsiteX14" fmla="*/ 187198 w 187197"/>
              <a:gd name="connsiteY14" fmla="*/ 222252 h 367286"/>
              <a:gd name="connsiteX15" fmla="*/ 177673 w 187197"/>
              <a:gd name="connsiteY15" fmla="*/ 260352 h 367286"/>
              <a:gd name="connsiteX16" fmla="*/ 149606 w 187197"/>
              <a:gd name="connsiteY16" fmla="*/ 289308 h 367286"/>
              <a:gd name="connsiteX17" fmla="*/ 105538 w 187197"/>
              <a:gd name="connsiteY17" fmla="*/ 302643 h 367286"/>
              <a:gd name="connsiteX18" fmla="*/ 105538 w 187197"/>
              <a:gd name="connsiteY18" fmla="*/ 347093 h 367286"/>
              <a:gd name="connsiteX19" fmla="*/ 103505 w 187197"/>
              <a:gd name="connsiteY19" fmla="*/ 362460 h 367286"/>
              <a:gd name="connsiteX20" fmla="*/ 94489 w 187197"/>
              <a:gd name="connsiteY20" fmla="*/ 367286 h 367286"/>
              <a:gd name="connsiteX21" fmla="*/ 85471 w 187197"/>
              <a:gd name="connsiteY21" fmla="*/ 363349 h 367286"/>
              <a:gd name="connsiteX22" fmla="*/ 82931 w 187197"/>
              <a:gd name="connsiteY22" fmla="*/ 351158 h 367286"/>
              <a:gd name="connsiteX23" fmla="*/ 82931 w 187197"/>
              <a:gd name="connsiteY23" fmla="*/ 303024 h 367286"/>
              <a:gd name="connsiteX24" fmla="*/ 46355 w 187197"/>
              <a:gd name="connsiteY24" fmla="*/ 293246 h 367286"/>
              <a:gd name="connsiteX25" fmla="*/ 20320 w 187197"/>
              <a:gd name="connsiteY25" fmla="*/ 274703 h 367286"/>
              <a:gd name="connsiteX26" fmla="*/ 4953 w 187197"/>
              <a:gd name="connsiteY26" fmla="*/ 251462 h 367286"/>
              <a:gd name="connsiteX27" fmla="*/ 0 w 187197"/>
              <a:gd name="connsiteY27" fmla="*/ 227840 h 367286"/>
              <a:gd name="connsiteX28" fmla="*/ 6731 w 187197"/>
              <a:gd name="connsiteY28" fmla="*/ 212346 h 367286"/>
              <a:gd name="connsiteX29" fmla="*/ 23368 w 187197"/>
              <a:gd name="connsiteY29" fmla="*/ 205488 h 367286"/>
              <a:gd name="connsiteX30" fmla="*/ 36957 w 187197"/>
              <a:gd name="connsiteY30" fmla="*/ 209298 h 367286"/>
              <a:gd name="connsiteX31" fmla="*/ 44577 w 187197"/>
              <a:gd name="connsiteY31" fmla="*/ 219839 h 367286"/>
              <a:gd name="connsiteX32" fmla="*/ 52960 w 187197"/>
              <a:gd name="connsiteY32" fmla="*/ 242191 h 367286"/>
              <a:gd name="connsiteX33" fmla="*/ 63754 w 187197"/>
              <a:gd name="connsiteY33" fmla="*/ 256415 h 367286"/>
              <a:gd name="connsiteX34" fmla="*/ 82931 w 187197"/>
              <a:gd name="connsiteY34" fmla="*/ 266195 h 367286"/>
              <a:gd name="connsiteX35" fmla="*/ 82931 w 187197"/>
              <a:gd name="connsiteY35" fmla="*/ 183263 h 367286"/>
              <a:gd name="connsiteX36" fmla="*/ 42926 w 187197"/>
              <a:gd name="connsiteY36" fmla="*/ 168532 h 367286"/>
              <a:gd name="connsiteX37" fmla="*/ 16892 w 187197"/>
              <a:gd name="connsiteY37" fmla="*/ 145417 h 367286"/>
              <a:gd name="connsiteX38" fmla="*/ 6858 w 187197"/>
              <a:gd name="connsiteY38" fmla="*/ 106936 h 367286"/>
              <a:gd name="connsiteX39" fmla="*/ 26417 w 187197"/>
              <a:gd name="connsiteY39" fmla="*/ 56644 h 367286"/>
              <a:gd name="connsiteX40" fmla="*/ 82931 w 187197"/>
              <a:gd name="connsiteY40" fmla="*/ 33911 h 367286"/>
              <a:gd name="connsiteX41" fmla="*/ 82931 w 187197"/>
              <a:gd name="connsiteY41" fmla="*/ 14988 h 367286"/>
              <a:gd name="connsiteX42" fmla="*/ 94107 w 187197"/>
              <a:gd name="connsiteY42" fmla="*/ 2 h 367286"/>
              <a:gd name="connsiteX43" fmla="*/ 105411 w 187197"/>
              <a:gd name="connsiteY43" fmla="*/ 14480 h 367286"/>
              <a:gd name="connsiteX44" fmla="*/ 82804 w 187197"/>
              <a:gd name="connsiteY44" fmla="*/ 136908 h 367286"/>
              <a:gd name="connsiteX45" fmla="*/ 82804 w 187197"/>
              <a:gd name="connsiteY45" fmla="*/ 68582 h 367286"/>
              <a:gd name="connsiteX46" fmla="*/ 59437 w 187197"/>
              <a:gd name="connsiteY46" fmla="*/ 80393 h 367286"/>
              <a:gd name="connsiteX47" fmla="*/ 51054 w 187197"/>
              <a:gd name="connsiteY47" fmla="*/ 102491 h 367286"/>
              <a:gd name="connsiteX48" fmla="*/ 58928 w 187197"/>
              <a:gd name="connsiteY48" fmla="*/ 123827 h 367286"/>
              <a:gd name="connsiteX49" fmla="*/ 82804 w 187197"/>
              <a:gd name="connsiteY49" fmla="*/ 136908 h 367286"/>
              <a:gd name="connsiteX50" fmla="*/ 105411 w 187197"/>
              <a:gd name="connsiteY50" fmla="*/ 189740 h 367286"/>
              <a:gd name="connsiteX51" fmla="*/ 105411 w 187197"/>
              <a:gd name="connsiteY51" fmla="*/ 267846 h 367286"/>
              <a:gd name="connsiteX52" fmla="*/ 133223 w 187197"/>
              <a:gd name="connsiteY52" fmla="*/ 253367 h 367286"/>
              <a:gd name="connsiteX53" fmla="*/ 143002 w 187197"/>
              <a:gd name="connsiteY53" fmla="*/ 227967 h 367286"/>
              <a:gd name="connsiteX54" fmla="*/ 133477 w 187197"/>
              <a:gd name="connsiteY54" fmla="*/ 203964 h 367286"/>
              <a:gd name="connsiteX55" fmla="*/ 105411 w 187197"/>
              <a:gd name="connsiteY55" fmla="*/ 189740 h 3672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Lst>
            <a:rect l="l" t="t" r="r" b="b"/>
            <a:pathLst>
              <a:path w="187197" h="367286">
                <a:moveTo>
                  <a:pt x="105411" y="14480"/>
                </a:moveTo>
                <a:lnTo>
                  <a:pt x="105411" y="33784"/>
                </a:lnTo>
                <a:cubicBezTo>
                  <a:pt x="118111" y="35054"/>
                  <a:pt x="129032" y="37721"/>
                  <a:pt x="138176" y="41658"/>
                </a:cubicBezTo>
                <a:cubicBezTo>
                  <a:pt x="147320" y="45595"/>
                  <a:pt x="155194" y="51564"/>
                  <a:pt x="161925" y="59438"/>
                </a:cubicBezTo>
                <a:cubicBezTo>
                  <a:pt x="167260" y="65534"/>
                  <a:pt x="171450" y="71757"/>
                  <a:pt x="174371" y="78234"/>
                </a:cubicBezTo>
                <a:cubicBezTo>
                  <a:pt x="177292" y="84584"/>
                  <a:pt x="178690" y="90553"/>
                  <a:pt x="178690" y="95887"/>
                </a:cubicBezTo>
                <a:cubicBezTo>
                  <a:pt x="178690" y="101857"/>
                  <a:pt x="176403" y="106936"/>
                  <a:pt x="172086" y="111254"/>
                </a:cubicBezTo>
                <a:cubicBezTo>
                  <a:pt x="167767" y="115572"/>
                  <a:pt x="162434" y="117732"/>
                  <a:pt x="156338" y="117732"/>
                </a:cubicBezTo>
                <a:cubicBezTo>
                  <a:pt x="144653" y="117732"/>
                  <a:pt x="137161" y="111382"/>
                  <a:pt x="133731" y="98808"/>
                </a:cubicBezTo>
                <a:cubicBezTo>
                  <a:pt x="129794" y="83949"/>
                  <a:pt x="120396" y="74170"/>
                  <a:pt x="105411" y="69217"/>
                </a:cubicBezTo>
                <a:lnTo>
                  <a:pt x="105411" y="143385"/>
                </a:lnTo>
                <a:cubicBezTo>
                  <a:pt x="120142" y="147449"/>
                  <a:pt x="131826" y="151132"/>
                  <a:pt x="140717" y="154435"/>
                </a:cubicBezTo>
                <a:cubicBezTo>
                  <a:pt x="149479" y="157736"/>
                  <a:pt x="157226" y="162562"/>
                  <a:pt x="164212" y="168912"/>
                </a:cubicBezTo>
                <a:cubicBezTo>
                  <a:pt x="171577" y="175389"/>
                  <a:pt x="177166" y="183263"/>
                  <a:pt x="181229" y="192407"/>
                </a:cubicBezTo>
                <a:cubicBezTo>
                  <a:pt x="185167" y="201551"/>
                  <a:pt x="187198" y="211457"/>
                  <a:pt x="187198" y="222252"/>
                </a:cubicBezTo>
                <a:cubicBezTo>
                  <a:pt x="187198" y="235841"/>
                  <a:pt x="184023" y="248541"/>
                  <a:pt x="177673" y="260352"/>
                </a:cubicBezTo>
                <a:cubicBezTo>
                  <a:pt x="171323" y="272164"/>
                  <a:pt x="161925" y="281815"/>
                  <a:pt x="149606" y="289308"/>
                </a:cubicBezTo>
                <a:cubicBezTo>
                  <a:pt x="137161" y="296802"/>
                  <a:pt x="122555" y="301246"/>
                  <a:pt x="105538" y="302643"/>
                </a:cubicBezTo>
                <a:lnTo>
                  <a:pt x="105538" y="347093"/>
                </a:lnTo>
                <a:cubicBezTo>
                  <a:pt x="105538" y="354078"/>
                  <a:pt x="104902" y="359158"/>
                  <a:pt x="103505" y="362460"/>
                </a:cubicBezTo>
                <a:cubicBezTo>
                  <a:pt x="102109" y="365635"/>
                  <a:pt x="99188" y="367286"/>
                  <a:pt x="94489" y="367286"/>
                </a:cubicBezTo>
                <a:cubicBezTo>
                  <a:pt x="90297" y="367286"/>
                  <a:pt x="87122" y="366016"/>
                  <a:pt x="85471" y="363349"/>
                </a:cubicBezTo>
                <a:cubicBezTo>
                  <a:pt x="83820" y="360683"/>
                  <a:pt x="82931" y="356746"/>
                  <a:pt x="82931" y="351158"/>
                </a:cubicBezTo>
                <a:lnTo>
                  <a:pt x="82931" y="303024"/>
                </a:lnTo>
                <a:cubicBezTo>
                  <a:pt x="68962" y="301501"/>
                  <a:pt x="56896" y="298198"/>
                  <a:pt x="46355" y="293246"/>
                </a:cubicBezTo>
                <a:cubicBezTo>
                  <a:pt x="35942" y="288292"/>
                  <a:pt x="27305" y="282070"/>
                  <a:pt x="20320" y="274703"/>
                </a:cubicBezTo>
                <a:cubicBezTo>
                  <a:pt x="13336" y="267210"/>
                  <a:pt x="8255" y="259464"/>
                  <a:pt x="4953" y="251462"/>
                </a:cubicBezTo>
                <a:cubicBezTo>
                  <a:pt x="1651" y="243461"/>
                  <a:pt x="0" y="235587"/>
                  <a:pt x="0" y="227840"/>
                </a:cubicBezTo>
                <a:cubicBezTo>
                  <a:pt x="0" y="222125"/>
                  <a:pt x="2160" y="216918"/>
                  <a:pt x="6731" y="212346"/>
                </a:cubicBezTo>
                <a:cubicBezTo>
                  <a:pt x="11176" y="207774"/>
                  <a:pt x="16765" y="205488"/>
                  <a:pt x="23368" y="205488"/>
                </a:cubicBezTo>
                <a:cubicBezTo>
                  <a:pt x="28702" y="205488"/>
                  <a:pt x="33274" y="206758"/>
                  <a:pt x="36957" y="209298"/>
                </a:cubicBezTo>
                <a:cubicBezTo>
                  <a:pt x="40514" y="211838"/>
                  <a:pt x="43180" y="215267"/>
                  <a:pt x="44577" y="219839"/>
                </a:cubicBezTo>
                <a:cubicBezTo>
                  <a:pt x="47752" y="229618"/>
                  <a:pt x="50546" y="236985"/>
                  <a:pt x="52960" y="242191"/>
                </a:cubicBezTo>
                <a:cubicBezTo>
                  <a:pt x="55372" y="247398"/>
                  <a:pt x="58928" y="252097"/>
                  <a:pt x="63754" y="256415"/>
                </a:cubicBezTo>
                <a:cubicBezTo>
                  <a:pt x="68580" y="260733"/>
                  <a:pt x="74930" y="263908"/>
                  <a:pt x="82931" y="266195"/>
                </a:cubicBezTo>
                <a:lnTo>
                  <a:pt x="82931" y="183263"/>
                </a:lnTo>
                <a:cubicBezTo>
                  <a:pt x="66929" y="178945"/>
                  <a:pt x="53721" y="173992"/>
                  <a:pt x="42926" y="168532"/>
                </a:cubicBezTo>
                <a:cubicBezTo>
                  <a:pt x="32258" y="163070"/>
                  <a:pt x="23495" y="155450"/>
                  <a:pt x="16892" y="145417"/>
                </a:cubicBezTo>
                <a:cubicBezTo>
                  <a:pt x="10161" y="135385"/>
                  <a:pt x="6858" y="122557"/>
                  <a:pt x="6858" y="106936"/>
                </a:cubicBezTo>
                <a:cubicBezTo>
                  <a:pt x="6858" y="86489"/>
                  <a:pt x="13336" y="69725"/>
                  <a:pt x="26417" y="56644"/>
                </a:cubicBezTo>
                <a:cubicBezTo>
                  <a:pt x="39497" y="43563"/>
                  <a:pt x="58293" y="35943"/>
                  <a:pt x="82931" y="33911"/>
                </a:cubicBezTo>
                <a:lnTo>
                  <a:pt x="82931" y="14988"/>
                </a:lnTo>
                <a:cubicBezTo>
                  <a:pt x="82931" y="4955"/>
                  <a:pt x="86615" y="2"/>
                  <a:pt x="94107" y="2"/>
                </a:cubicBezTo>
                <a:cubicBezTo>
                  <a:pt x="101600" y="-125"/>
                  <a:pt x="105411" y="4701"/>
                  <a:pt x="105411" y="14480"/>
                </a:cubicBezTo>
                <a:moveTo>
                  <a:pt x="82804" y="136908"/>
                </a:moveTo>
                <a:lnTo>
                  <a:pt x="82804" y="68582"/>
                </a:lnTo>
                <a:cubicBezTo>
                  <a:pt x="72771" y="71503"/>
                  <a:pt x="65024" y="75440"/>
                  <a:pt x="59437" y="80393"/>
                </a:cubicBezTo>
                <a:cubicBezTo>
                  <a:pt x="53848" y="85219"/>
                  <a:pt x="51054" y="92585"/>
                  <a:pt x="51054" y="102491"/>
                </a:cubicBezTo>
                <a:cubicBezTo>
                  <a:pt x="51054" y="111889"/>
                  <a:pt x="53721" y="119001"/>
                  <a:pt x="58928" y="123827"/>
                </a:cubicBezTo>
                <a:cubicBezTo>
                  <a:pt x="64136" y="128526"/>
                  <a:pt x="72010" y="132971"/>
                  <a:pt x="82804" y="136908"/>
                </a:cubicBezTo>
                <a:moveTo>
                  <a:pt x="105411" y="189740"/>
                </a:moveTo>
                <a:lnTo>
                  <a:pt x="105411" y="267846"/>
                </a:lnTo>
                <a:cubicBezTo>
                  <a:pt x="117475" y="265433"/>
                  <a:pt x="126746" y="260733"/>
                  <a:pt x="133223" y="253367"/>
                </a:cubicBezTo>
                <a:cubicBezTo>
                  <a:pt x="139700" y="246128"/>
                  <a:pt x="143002" y="237619"/>
                  <a:pt x="143002" y="227967"/>
                </a:cubicBezTo>
                <a:cubicBezTo>
                  <a:pt x="143002" y="217680"/>
                  <a:pt x="139700" y="209679"/>
                  <a:pt x="133477" y="203964"/>
                </a:cubicBezTo>
                <a:cubicBezTo>
                  <a:pt x="127127" y="198503"/>
                  <a:pt x="117729" y="193677"/>
                  <a:pt x="105411" y="189740"/>
                </a:cubicBezTo>
              </a:path>
            </a:pathLst>
          </a:custGeom>
          <a:solidFill>
            <a:srgbClr val="005BAF"/>
          </a:solidFill>
          <a:ln w="12700" cap="flat">
            <a:noFill/>
            <a:prstDash val="solid"/>
            <a:miter/>
          </a:ln>
        </p:spPr>
        <p:txBody>
          <a:bodyPr rtlCol="0" anchor="ctr"/>
          <a:lstStyle/>
          <a:p>
            <a:endParaRPr lang="pt-BR" sz="675"/>
          </a:p>
        </p:txBody>
      </p:sp>
      <p:sp>
        <p:nvSpPr>
          <p:cNvPr id="229" name="Forma Livre 228">
            <a:extLst>
              <a:ext uri="{FF2B5EF4-FFF2-40B4-BE49-F238E27FC236}">
                <a16:creationId xmlns:a16="http://schemas.microsoft.com/office/drawing/2014/main" id="{EE70C2EC-48BA-6942-9645-2EF321055564}"/>
              </a:ext>
            </a:extLst>
          </p:cNvPr>
          <p:cNvSpPr/>
          <p:nvPr/>
        </p:nvSpPr>
        <p:spPr>
          <a:xfrm>
            <a:off x="5813425" y="3134341"/>
            <a:ext cx="121208" cy="143665"/>
          </a:xfrm>
          <a:custGeom>
            <a:avLst/>
            <a:gdLst>
              <a:gd name="connsiteX0" fmla="*/ 285242 w 393445"/>
              <a:gd name="connsiteY0" fmla="*/ 466344 h 466343"/>
              <a:gd name="connsiteX1" fmla="*/ 108838 w 393445"/>
              <a:gd name="connsiteY1" fmla="*/ 466344 h 466343"/>
              <a:gd name="connsiteX2" fmla="*/ 91821 w 393445"/>
              <a:gd name="connsiteY2" fmla="*/ 458977 h 466343"/>
              <a:gd name="connsiteX3" fmla="*/ 85471 w 393445"/>
              <a:gd name="connsiteY3" fmla="*/ 441452 h 466343"/>
              <a:gd name="connsiteX4" fmla="*/ 74168 w 393445"/>
              <a:gd name="connsiteY4" fmla="*/ 380619 h 466343"/>
              <a:gd name="connsiteX5" fmla="*/ 0 w 393445"/>
              <a:gd name="connsiteY5" fmla="*/ 196723 h 466343"/>
              <a:gd name="connsiteX6" fmla="*/ 196723 w 393445"/>
              <a:gd name="connsiteY6" fmla="*/ 0 h 466343"/>
              <a:gd name="connsiteX7" fmla="*/ 393446 w 393445"/>
              <a:gd name="connsiteY7" fmla="*/ 196723 h 466343"/>
              <a:gd name="connsiteX8" fmla="*/ 319024 w 393445"/>
              <a:gd name="connsiteY8" fmla="*/ 381000 h 466343"/>
              <a:gd name="connsiteX9" fmla="*/ 308484 w 393445"/>
              <a:gd name="connsiteY9" fmla="*/ 441325 h 466343"/>
              <a:gd name="connsiteX10" fmla="*/ 302261 w 393445"/>
              <a:gd name="connsiteY10" fmla="*/ 458977 h 466343"/>
              <a:gd name="connsiteX11" fmla="*/ 285242 w 393445"/>
              <a:gd name="connsiteY11" fmla="*/ 466344 h 466343"/>
              <a:gd name="connsiteX12" fmla="*/ 131953 w 393445"/>
              <a:gd name="connsiteY12" fmla="*/ 419481 h 466343"/>
              <a:gd name="connsiteX13" fmla="*/ 261874 w 393445"/>
              <a:gd name="connsiteY13" fmla="*/ 419481 h 466343"/>
              <a:gd name="connsiteX14" fmla="*/ 281812 w 393445"/>
              <a:gd name="connsiteY14" fmla="*/ 352552 h 466343"/>
              <a:gd name="connsiteX15" fmla="*/ 346584 w 393445"/>
              <a:gd name="connsiteY15" fmla="*/ 196596 h 466343"/>
              <a:gd name="connsiteX16" fmla="*/ 196723 w 393445"/>
              <a:gd name="connsiteY16" fmla="*/ 46863 h 466343"/>
              <a:gd name="connsiteX17" fmla="*/ 46862 w 393445"/>
              <a:gd name="connsiteY17" fmla="*/ 196723 h 466343"/>
              <a:gd name="connsiteX18" fmla="*/ 111379 w 393445"/>
              <a:gd name="connsiteY18" fmla="*/ 352171 h 466343"/>
              <a:gd name="connsiteX19" fmla="*/ 131953 w 393445"/>
              <a:gd name="connsiteY19" fmla="*/ 419481 h 4663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393445" h="466343">
                <a:moveTo>
                  <a:pt x="285242" y="466344"/>
                </a:moveTo>
                <a:lnTo>
                  <a:pt x="108838" y="466344"/>
                </a:lnTo>
                <a:cubicBezTo>
                  <a:pt x="102361" y="466344"/>
                  <a:pt x="96265" y="463677"/>
                  <a:pt x="91821" y="458977"/>
                </a:cubicBezTo>
                <a:cubicBezTo>
                  <a:pt x="87376" y="454278"/>
                  <a:pt x="85089" y="447928"/>
                  <a:pt x="85471" y="441452"/>
                </a:cubicBezTo>
                <a:cubicBezTo>
                  <a:pt x="86361" y="425069"/>
                  <a:pt x="84201" y="393953"/>
                  <a:pt x="74168" y="380619"/>
                </a:cubicBezTo>
                <a:cubicBezTo>
                  <a:pt x="888" y="286258"/>
                  <a:pt x="0" y="197485"/>
                  <a:pt x="0" y="196723"/>
                </a:cubicBezTo>
                <a:cubicBezTo>
                  <a:pt x="0" y="88265"/>
                  <a:pt x="88264" y="0"/>
                  <a:pt x="196723" y="0"/>
                </a:cubicBezTo>
                <a:cubicBezTo>
                  <a:pt x="305181" y="0"/>
                  <a:pt x="393446" y="88265"/>
                  <a:pt x="393446" y="196723"/>
                </a:cubicBezTo>
                <a:cubicBezTo>
                  <a:pt x="393446" y="197612"/>
                  <a:pt x="392557" y="286258"/>
                  <a:pt x="319024" y="381000"/>
                </a:cubicBezTo>
                <a:cubicBezTo>
                  <a:pt x="308990" y="394462"/>
                  <a:pt x="307594" y="427482"/>
                  <a:pt x="308484" y="441325"/>
                </a:cubicBezTo>
                <a:cubicBezTo>
                  <a:pt x="308990" y="447802"/>
                  <a:pt x="306705" y="454152"/>
                  <a:pt x="302261" y="458977"/>
                </a:cubicBezTo>
                <a:cubicBezTo>
                  <a:pt x="297942" y="463677"/>
                  <a:pt x="291719" y="466344"/>
                  <a:pt x="285242" y="466344"/>
                </a:cubicBezTo>
                <a:moveTo>
                  <a:pt x="131953" y="419481"/>
                </a:moveTo>
                <a:lnTo>
                  <a:pt x="261874" y="419481"/>
                </a:lnTo>
                <a:cubicBezTo>
                  <a:pt x="263017" y="399415"/>
                  <a:pt x="267461" y="371728"/>
                  <a:pt x="281812" y="352552"/>
                </a:cubicBezTo>
                <a:cubicBezTo>
                  <a:pt x="343788" y="272796"/>
                  <a:pt x="346584" y="197358"/>
                  <a:pt x="346584" y="196596"/>
                </a:cubicBezTo>
                <a:cubicBezTo>
                  <a:pt x="346584" y="114046"/>
                  <a:pt x="279273" y="46863"/>
                  <a:pt x="196723" y="46863"/>
                </a:cubicBezTo>
                <a:cubicBezTo>
                  <a:pt x="114046" y="46863"/>
                  <a:pt x="46862" y="114046"/>
                  <a:pt x="46862" y="196723"/>
                </a:cubicBezTo>
                <a:cubicBezTo>
                  <a:pt x="46862" y="197358"/>
                  <a:pt x="49785" y="272796"/>
                  <a:pt x="111379" y="352171"/>
                </a:cubicBezTo>
                <a:cubicBezTo>
                  <a:pt x="125985" y="371475"/>
                  <a:pt x="130684" y="399415"/>
                  <a:pt x="131953" y="419481"/>
                </a:cubicBezTo>
              </a:path>
            </a:pathLst>
          </a:custGeom>
          <a:solidFill>
            <a:srgbClr val="005BAF"/>
          </a:solidFill>
          <a:ln w="12700" cap="flat">
            <a:noFill/>
            <a:prstDash val="solid"/>
            <a:miter/>
          </a:ln>
        </p:spPr>
        <p:txBody>
          <a:bodyPr rtlCol="0" anchor="ctr"/>
          <a:lstStyle/>
          <a:p>
            <a:endParaRPr lang="pt-BR" sz="675"/>
          </a:p>
        </p:txBody>
      </p:sp>
      <p:sp>
        <p:nvSpPr>
          <p:cNvPr id="230" name="Forma Livre 229">
            <a:extLst>
              <a:ext uri="{FF2B5EF4-FFF2-40B4-BE49-F238E27FC236}">
                <a16:creationId xmlns:a16="http://schemas.microsoft.com/office/drawing/2014/main" id="{132513EC-9D59-BB49-B848-2A578F13EF4D}"/>
              </a:ext>
            </a:extLst>
          </p:cNvPr>
          <p:cNvSpPr/>
          <p:nvPr/>
        </p:nvSpPr>
        <p:spPr>
          <a:xfrm>
            <a:off x="5838543" y="3279649"/>
            <a:ext cx="71011" cy="14437"/>
          </a:xfrm>
          <a:custGeom>
            <a:avLst/>
            <a:gdLst>
              <a:gd name="connsiteX0" fmla="*/ 207009 w 230503"/>
              <a:gd name="connsiteY0" fmla="*/ 46863 h 46863"/>
              <a:gd name="connsiteX1" fmla="*/ 23368 w 230503"/>
              <a:gd name="connsiteY1" fmla="*/ 46863 h 46863"/>
              <a:gd name="connsiteX2" fmla="*/ 0 w 230503"/>
              <a:gd name="connsiteY2" fmla="*/ 23368 h 46863"/>
              <a:gd name="connsiteX3" fmla="*/ 23368 w 230503"/>
              <a:gd name="connsiteY3" fmla="*/ 0 h 46863"/>
              <a:gd name="connsiteX4" fmla="*/ 207009 w 230503"/>
              <a:gd name="connsiteY4" fmla="*/ 0 h 46863"/>
              <a:gd name="connsiteX5" fmla="*/ 230504 w 230503"/>
              <a:gd name="connsiteY5" fmla="*/ 23368 h 46863"/>
              <a:gd name="connsiteX6" fmla="*/ 207009 w 230503"/>
              <a:gd name="connsiteY6" fmla="*/ 46863 h 468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30503" h="46863">
                <a:moveTo>
                  <a:pt x="207009" y="46863"/>
                </a:moveTo>
                <a:lnTo>
                  <a:pt x="23368" y="46863"/>
                </a:lnTo>
                <a:cubicBezTo>
                  <a:pt x="10413" y="46863"/>
                  <a:pt x="0" y="36323"/>
                  <a:pt x="0" y="23368"/>
                </a:cubicBezTo>
                <a:cubicBezTo>
                  <a:pt x="0" y="10414"/>
                  <a:pt x="10413" y="0"/>
                  <a:pt x="23368" y="0"/>
                </a:cubicBezTo>
                <a:lnTo>
                  <a:pt x="207009" y="0"/>
                </a:lnTo>
                <a:cubicBezTo>
                  <a:pt x="219963" y="0"/>
                  <a:pt x="230504" y="10541"/>
                  <a:pt x="230504" y="23368"/>
                </a:cubicBezTo>
                <a:cubicBezTo>
                  <a:pt x="230504" y="36323"/>
                  <a:pt x="219963" y="46863"/>
                  <a:pt x="207009" y="46863"/>
                </a:cubicBezTo>
              </a:path>
            </a:pathLst>
          </a:custGeom>
          <a:solidFill>
            <a:srgbClr val="005BAF"/>
          </a:solidFill>
          <a:ln w="12700" cap="flat">
            <a:noFill/>
            <a:prstDash val="solid"/>
            <a:miter/>
          </a:ln>
        </p:spPr>
        <p:txBody>
          <a:bodyPr rtlCol="0" anchor="ctr"/>
          <a:lstStyle/>
          <a:p>
            <a:endParaRPr lang="pt-BR" sz="675"/>
          </a:p>
        </p:txBody>
      </p:sp>
      <p:sp>
        <p:nvSpPr>
          <p:cNvPr id="231" name="Forma Livre 230">
            <a:extLst>
              <a:ext uri="{FF2B5EF4-FFF2-40B4-BE49-F238E27FC236}">
                <a16:creationId xmlns:a16="http://schemas.microsoft.com/office/drawing/2014/main" id="{D0B1A2FD-0803-CB40-BC48-A4234B72F61D}"/>
              </a:ext>
            </a:extLst>
          </p:cNvPr>
          <p:cNvSpPr/>
          <p:nvPr/>
        </p:nvSpPr>
        <p:spPr>
          <a:xfrm>
            <a:off x="5845390" y="3295495"/>
            <a:ext cx="57317" cy="14437"/>
          </a:xfrm>
          <a:custGeom>
            <a:avLst/>
            <a:gdLst>
              <a:gd name="connsiteX0" fmla="*/ 162559 w 186053"/>
              <a:gd name="connsiteY0" fmla="*/ 46863 h 46863"/>
              <a:gd name="connsiteX1" fmla="*/ 23368 w 186053"/>
              <a:gd name="connsiteY1" fmla="*/ 46863 h 46863"/>
              <a:gd name="connsiteX2" fmla="*/ 0 w 186053"/>
              <a:gd name="connsiteY2" fmla="*/ 23495 h 46863"/>
              <a:gd name="connsiteX3" fmla="*/ 23368 w 186053"/>
              <a:gd name="connsiteY3" fmla="*/ 0 h 46863"/>
              <a:gd name="connsiteX4" fmla="*/ 162559 w 186053"/>
              <a:gd name="connsiteY4" fmla="*/ 0 h 46863"/>
              <a:gd name="connsiteX5" fmla="*/ 186054 w 186053"/>
              <a:gd name="connsiteY5" fmla="*/ 23495 h 46863"/>
              <a:gd name="connsiteX6" fmla="*/ 162559 w 186053"/>
              <a:gd name="connsiteY6" fmla="*/ 46863 h 468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86053" h="46863">
                <a:moveTo>
                  <a:pt x="162559" y="46863"/>
                </a:moveTo>
                <a:lnTo>
                  <a:pt x="23368" y="46863"/>
                </a:lnTo>
                <a:cubicBezTo>
                  <a:pt x="10413" y="46863"/>
                  <a:pt x="0" y="36322"/>
                  <a:pt x="0" y="23495"/>
                </a:cubicBezTo>
                <a:cubicBezTo>
                  <a:pt x="0" y="10540"/>
                  <a:pt x="10540" y="0"/>
                  <a:pt x="23368" y="0"/>
                </a:cubicBezTo>
                <a:lnTo>
                  <a:pt x="162559" y="0"/>
                </a:lnTo>
                <a:cubicBezTo>
                  <a:pt x="175513" y="0"/>
                  <a:pt x="186054" y="10540"/>
                  <a:pt x="186054" y="23495"/>
                </a:cubicBezTo>
                <a:cubicBezTo>
                  <a:pt x="186054" y="36322"/>
                  <a:pt x="175513" y="46863"/>
                  <a:pt x="162559" y="46863"/>
                </a:cubicBezTo>
              </a:path>
            </a:pathLst>
          </a:custGeom>
          <a:solidFill>
            <a:srgbClr val="005BAF"/>
          </a:solidFill>
          <a:ln w="12700" cap="flat">
            <a:noFill/>
            <a:prstDash val="solid"/>
            <a:miter/>
          </a:ln>
        </p:spPr>
        <p:txBody>
          <a:bodyPr rtlCol="0" anchor="ctr"/>
          <a:lstStyle/>
          <a:p>
            <a:endParaRPr lang="pt-BR" sz="675"/>
          </a:p>
        </p:txBody>
      </p:sp>
      <p:sp>
        <p:nvSpPr>
          <p:cNvPr id="232" name="Forma Livre 231">
            <a:extLst>
              <a:ext uri="{FF2B5EF4-FFF2-40B4-BE49-F238E27FC236}">
                <a16:creationId xmlns:a16="http://schemas.microsoft.com/office/drawing/2014/main" id="{350173E2-A112-ED44-9284-3DC03401EDA5}"/>
              </a:ext>
            </a:extLst>
          </p:cNvPr>
          <p:cNvSpPr/>
          <p:nvPr/>
        </p:nvSpPr>
        <p:spPr>
          <a:xfrm rot="21185761">
            <a:off x="5856107" y="3193815"/>
            <a:ext cx="7198" cy="75976"/>
          </a:xfrm>
          <a:custGeom>
            <a:avLst/>
            <a:gdLst>
              <a:gd name="connsiteX0" fmla="*/ 0 w 23366"/>
              <a:gd name="connsiteY0" fmla="*/ 0 h 246621"/>
              <a:gd name="connsiteX1" fmla="*/ 23366 w 23366"/>
              <a:gd name="connsiteY1" fmla="*/ 0 h 246621"/>
              <a:gd name="connsiteX2" fmla="*/ 23366 w 23366"/>
              <a:gd name="connsiteY2" fmla="*/ 246622 h 246621"/>
              <a:gd name="connsiteX3" fmla="*/ 0 w 23366"/>
              <a:gd name="connsiteY3" fmla="*/ 246622 h 246621"/>
            </a:gdLst>
            <a:ahLst/>
            <a:cxnLst>
              <a:cxn ang="0">
                <a:pos x="connsiteX0" y="connsiteY0"/>
              </a:cxn>
              <a:cxn ang="0">
                <a:pos x="connsiteX1" y="connsiteY1"/>
              </a:cxn>
              <a:cxn ang="0">
                <a:pos x="connsiteX2" y="connsiteY2"/>
              </a:cxn>
              <a:cxn ang="0">
                <a:pos x="connsiteX3" y="connsiteY3"/>
              </a:cxn>
            </a:cxnLst>
            <a:rect l="l" t="t" r="r" b="b"/>
            <a:pathLst>
              <a:path w="23366" h="246621">
                <a:moveTo>
                  <a:pt x="0" y="0"/>
                </a:moveTo>
                <a:lnTo>
                  <a:pt x="23366" y="0"/>
                </a:lnTo>
                <a:lnTo>
                  <a:pt x="23366" y="246622"/>
                </a:lnTo>
                <a:lnTo>
                  <a:pt x="0" y="246622"/>
                </a:lnTo>
                <a:close/>
              </a:path>
            </a:pathLst>
          </a:custGeom>
          <a:solidFill>
            <a:srgbClr val="005BAF"/>
          </a:solidFill>
          <a:ln w="12699" cap="flat">
            <a:noFill/>
            <a:prstDash val="solid"/>
            <a:miter/>
          </a:ln>
        </p:spPr>
        <p:txBody>
          <a:bodyPr rtlCol="0" anchor="ctr"/>
          <a:lstStyle/>
          <a:p>
            <a:endParaRPr lang="pt-BR" sz="675"/>
          </a:p>
        </p:txBody>
      </p:sp>
      <p:sp>
        <p:nvSpPr>
          <p:cNvPr id="233" name="Forma Livre 232">
            <a:extLst>
              <a:ext uri="{FF2B5EF4-FFF2-40B4-BE49-F238E27FC236}">
                <a16:creationId xmlns:a16="http://schemas.microsoft.com/office/drawing/2014/main" id="{9F8B6EAA-8549-8442-B892-34D52D6C9977}"/>
              </a:ext>
            </a:extLst>
          </p:cNvPr>
          <p:cNvSpPr/>
          <p:nvPr/>
        </p:nvSpPr>
        <p:spPr>
          <a:xfrm rot="16614922">
            <a:off x="5850135" y="3228396"/>
            <a:ext cx="75978" cy="7199"/>
          </a:xfrm>
          <a:custGeom>
            <a:avLst/>
            <a:gdLst>
              <a:gd name="connsiteX0" fmla="*/ 0 w 246627"/>
              <a:gd name="connsiteY0" fmla="*/ 0 h 23367"/>
              <a:gd name="connsiteX1" fmla="*/ 246628 w 246627"/>
              <a:gd name="connsiteY1" fmla="*/ 0 h 23367"/>
              <a:gd name="connsiteX2" fmla="*/ 246628 w 246627"/>
              <a:gd name="connsiteY2" fmla="*/ 23368 h 23367"/>
              <a:gd name="connsiteX3" fmla="*/ 0 w 246627"/>
              <a:gd name="connsiteY3" fmla="*/ 23368 h 23367"/>
            </a:gdLst>
            <a:ahLst/>
            <a:cxnLst>
              <a:cxn ang="0">
                <a:pos x="connsiteX0" y="connsiteY0"/>
              </a:cxn>
              <a:cxn ang="0">
                <a:pos x="connsiteX1" y="connsiteY1"/>
              </a:cxn>
              <a:cxn ang="0">
                <a:pos x="connsiteX2" y="connsiteY2"/>
              </a:cxn>
              <a:cxn ang="0">
                <a:pos x="connsiteX3" y="connsiteY3"/>
              </a:cxn>
            </a:cxnLst>
            <a:rect l="l" t="t" r="r" b="b"/>
            <a:pathLst>
              <a:path w="246627" h="23367">
                <a:moveTo>
                  <a:pt x="0" y="0"/>
                </a:moveTo>
                <a:lnTo>
                  <a:pt x="246628" y="0"/>
                </a:lnTo>
                <a:lnTo>
                  <a:pt x="246628" y="23368"/>
                </a:lnTo>
                <a:lnTo>
                  <a:pt x="0" y="23368"/>
                </a:lnTo>
                <a:close/>
              </a:path>
            </a:pathLst>
          </a:custGeom>
          <a:solidFill>
            <a:srgbClr val="005BAF"/>
          </a:solidFill>
          <a:ln w="12700" cap="flat">
            <a:noFill/>
            <a:prstDash val="solid"/>
            <a:miter/>
          </a:ln>
        </p:spPr>
        <p:txBody>
          <a:bodyPr rtlCol="0" anchor="ctr"/>
          <a:lstStyle/>
          <a:p>
            <a:endParaRPr lang="pt-BR" sz="675"/>
          </a:p>
        </p:txBody>
      </p:sp>
      <p:sp>
        <p:nvSpPr>
          <p:cNvPr id="234" name="Forma Livre 233">
            <a:extLst>
              <a:ext uri="{FF2B5EF4-FFF2-40B4-BE49-F238E27FC236}">
                <a16:creationId xmlns:a16="http://schemas.microsoft.com/office/drawing/2014/main" id="{BAAB3E5F-271F-9940-94B3-44D73912E4A1}"/>
              </a:ext>
            </a:extLst>
          </p:cNvPr>
          <p:cNvSpPr/>
          <p:nvPr/>
        </p:nvSpPr>
        <p:spPr>
          <a:xfrm>
            <a:off x="5854271" y="3200344"/>
            <a:ext cx="38694" cy="12167"/>
          </a:xfrm>
          <a:custGeom>
            <a:avLst/>
            <a:gdLst>
              <a:gd name="connsiteX0" fmla="*/ 105919 w 125603"/>
              <a:gd name="connsiteY0" fmla="*/ 39497 h 39496"/>
              <a:gd name="connsiteX1" fmla="*/ 91441 w 125603"/>
              <a:gd name="connsiteY1" fmla="*/ 31115 h 39496"/>
              <a:gd name="connsiteX2" fmla="*/ 76963 w 125603"/>
              <a:gd name="connsiteY2" fmla="*/ 39497 h 39496"/>
              <a:gd name="connsiteX3" fmla="*/ 62612 w 125603"/>
              <a:gd name="connsiteY3" fmla="*/ 31115 h 39496"/>
              <a:gd name="connsiteX4" fmla="*/ 48261 w 125603"/>
              <a:gd name="connsiteY4" fmla="*/ 39497 h 39496"/>
              <a:gd name="connsiteX5" fmla="*/ 33910 w 125603"/>
              <a:gd name="connsiteY5" fmla="*/ 31242 h 39496"/>
              <a:gd name="connsiteX6" fmla="*/ 19558 w 125603"/>
              <a:gd name="connsiteY6" fmla="*/ 39497 h 39496"/>
              <a:gd name="connsiteX7" fmla="*/ 1651 w 125603"/>
              <a:gd name="connsiteY7" fmla="*/ 24511 h 39496"/>
              <a:gd name="connsiteX8" fmla="*/ 0 w 125603"/>
              <a:gd name="connsiteY8" fmla="*/ 21209 h 39496"/>
              <a:gd name="connsiteX9" fmla="*/ 5207 w 125603"/>
              <a:gd name="connsiteY9" fmla="*/ 23368 h 39496"/>
              <a:gd name="connsiteX10" fmla="*/ 5207 w 125603"/>
              <a:gd name="connsiteY10" fmla="*/ 0 h 39496"/>
              <a:gd name="connsiteX11" fmla="*/ 19558 w 125603"/>
              <a:gd name="connsiteY11" fmla="*/ 8255 h 39496"/>
              <a:gd name="connsiteX12" fmla="*/ 33910 w 125603"/>
              <a:gd name="connsiteY12" fmla="*/ 0 h 39496"/>
              <a:gd name="connsiteX13" fmla="*/ 48261 w 125603"/>
              <a:gd name="connsiteY13" fmla="*/ 8255 h 39496"/>
              <a:gd name="connsiteX14" fmla="*/ 62612 w 125603"/>
              <a:gd name="connsiteY14" fmla="*/ 0 h 39496"/>
              <a:gd name="connsiteX15" fmla="*/ 77090 w 125603"/>
              <a:gd name="connsiteY15" fmla="*/ 8382 h 39496"/>
              <a:gd name="connsiteX16" fmla="*/ 91568 w 125603"/>
              <a:gd name="connsiteY16" fmla="*/ 0 h 39496"/>
              <a:gd name="connsiteX17" fmla="*/ 106046 w 125603"/>
              <a:gd name="connsiteY17" fmla="*/ 8382 h 39496"/>
              <a:gd name="connsiteX18" fmla="*/ 120524 w 125603"/>
              <a:gd name="connsiteY18" fmla="*/ 0 h 39496"/>
              <a:gd name="connsiteX19" fmla="*/ 120524 w 125603"/>
              <a:gd name="connsiteY19" fmla="*/ 23368 h 39496"/>
              <a:gd name="connsiteX20" fmla="*/ 125603 w 125603"/>
              <a:gd name="connsiteY20" fmla="*/ 21209 h 39496"/>
              <a:gd name="connsiteX21" fmla="*/ 123952 w 125603"/>
              <a:gd name="connsiteY21" fmla="*/ 24511 h 39496"/>
              <a:gd name="connsiteX22" fmla="*/ 105919 w 125603"/>
              <a:gd name="connsiteY22" fmla="*/ 39497 h 394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125603" h="39496">
                <a:moveTo>
                  <a:pt x="105919" y="39497"/>
                </a:moveTo>
                <a:cubicBezTo>
                  <a:pt x="98806" y="39497"/>
                  <a:pt x="94362" y="35306"/>
                  <a:pt x="91441" y="31115"/>
                </a:cubicBezTo>
                <a:cubicBezTo>
                  <a:pt x="88647" y="35433"/>
                  <a:pt x="84201" y="39497"/>
                  <a:pt x="76963" y="39497"/>
                </a:cubicBezTo>
                <a:cubicBezTo>
                  <a:pt x="69850" y="39497"/>
                  <a:pt x="65405" y="35433"/>
                  <a:pt x="62612" y="31115"/>
                </a:cubicBezTo>
                <a:cubicBezTo>
                  <a:pt x="59818" y="35433"/>
                  <a:pt x="55373" y="39497"/>
                  <a:pt x="48261" y="39497"/>
                </a:cubicBezTo>
                <a:cubicBezTo>
                  <a:pt x="41149" y="39497"/>
                  <a:pt x="36703" y="35433"/>
                  <a:pt x="33910" y="31242"/>
                </a:cubicBezTo>
                <a:cubicBezTo>
                  <a:pt x="31116" y="35433"/>
                  <a:pt x="26671" y="39497"/>
                  <a:pt x="19558" y="39497"/>
                </a:cubicBezTo>
                <a:cubicBezTo>
                  <a:pt x="8382" y="39497"/>
                  <a:pt x="3811" y="29337"/>
                  <a:pt x="1651" y="24511"/>
                </a:cubicBezTo>
                <a:cubicBezTo>
                  <a:pt x="1144" y="23368"/>
                  <a:pt x="381" y="21717"/>
                  <a:pt x="0" y="21209"/>
                </a:cubicBezTo>
                <a:cubicBezTo>
                  <a:pt x="508" y="21971"/>
                  <a:pt x="2414" y="23368"/>
                  <a:pt x="5207" y="23368"/>
                </a:cubicBezTo>
                <a:lnTo>
                  <a:pt x="5207" y="0"/>
                </a:lnTo>
                <a:cubicBezTo>
                  <a:pt x="12320" y="0"/>
                  <a:pt x="16765" y="4064"/>
                  <a:pt x="19558" y="8255"/>
                </a:cubicBezTo>
                <a:cubicBezTo>
                  <a:pt x="22352" y="4064"/>
                  <a:pt x="26798" y="0"/>
                  <a:pt x="33910" y="0"/>
                </a:cubicBezTo>
                <a:cubicBezTo>
                  <a:pt x="41022" y="0"/>
                  <a:pt x="45340" y="4064"/>
                  <a:pt x="48261" y="8255"/>
                </a:cubicBezTo>
                <a:cubicBezTo>
                  <a:pt x="51054" y="4064"/>
                  <a:pt x="55499" y="0"/>
                  <a:pt x="62612" y="0"/>
                </a:cubicBezTo>
                <a:cubicBezTo>
                  <a:pt x="69724" y="0"/>
                  <a:pt x="74169" y="4191"/>
                  <a:pt x="77090" y="8382"/>
                </a:cubicBezTo>
                <a:cubicBezTo>
                  <a:pt x="79884" y="4064"/>
                  <a:pt x="84328" y="0"/>
                  <a:pt x="91568" y="0"/>
                </a:cubicBezTo>
                <a:cubicBezTo>
                  <a:pt x="98806" y="0"/>
                  <a:pt x="103251" y="4191"/>
                  <a:pt x="106046" y="8382"/>
                </a:cubicBezTo>
                <a:cubicBezTo>
                  <a:pt x="108840" y="4064"/>
                  <a:pt x="113285" y="0"/>
                  <a:pt x="120524" y="0"/>
                </a:cubicBezTo>
                <a:lnTo>
                  <a:pt x="120524" y="23368"/>
                </a:lnTo>
                <a:cubicBezTo>
                  <a:pt x="123191" y="23368"/>
                  <a:pt x="125096" y="21844"/>
                  <a:pt x="125603" y="21209"/>
                </a:cubicBezTo>
                <a:cubicBezTo>
                  <a:pt x="125223" y="21717"/>
                  <a:pt x="124461" y="23495"/>
                  <a:pt x="123952" y="24511"/>
                </a:cubicBezTo>
                <a:cubicBezTo>
                  <a:pt x="121667" y="29337"/>
                  <a:pt x="117095" y="39497"/>
                  <a:pt x="105919" y="39497"/>
                </a:cubicBezTo>
              </a:path>
            </a:pathLst>
          </a:custGeom>
          <a:solidFill>
            <a:srgbClr val="005BAF"/>
          </a:solidFill>
          <a:ln w="12700" cap="flat">
            <a:noFill/>
            <a:prstDash val="solid"/>
            <a:miter/>
          </a:ln>
        </p:spPr>
        <p:txBody>
          <a:bodyPr rtlCol="0" anchor="ctr"/>
          <a:lstStyle/>
          <a:p>
            <a:endParaRPr lang="pt-BR" sz="675"/>
          </a:p>
        </p:txBody>
      </p:sp>
      <p:grpSp>
        <p:nvGrpSpPr>
          <p:cNvPr id="40" name="Grupo 1053">
            <a:extLst>
              <a:ext uri="{FF2B5EF4-FFF2-40B4-BE49-F238E27FC236}">
                <a16:creationId xmlns:a16="http://schemas.microsoft.com/office/drawing/2014/main" id="{23440D95-643B-8844-8056-479907B28A5A}"/>
              </a:ext>
            </a:extLst>
          </p:cNvPr>
          <p:cNvGrpSpPr>
            <a:grpSpLocks/>
          </p:cNvGrpSpPr>
          <p:nvPr/>
        </p:nvGrpSpPr>
        <p:grpSpPr bwMode="auto">
          <a:xfrm>
            <a:off x="6271555" y="3593436"/>
            <a:ext cx="168357" cy="145232"/>
            <a:chOff x="4864515" y="2584296"/>
            <a:chExt cx="288679" cy="248743"/>
          </a:xfrm>
          <a:solidFill>
            <a:srgbClr val="005BAF"/>
          </a:solidFill>
        </p:grpSpPr>
        <p:sp>
          <p:nvSpPr>
            <p:cNvPr id="41" name="Freeform 698">
              <a:extLst>
                <a:ext uri="{FF2B5EF4-FFF2-40B4-BE49-F238E27FC236}">
                  <a16:creationId xmlns:a16="http://schemas.microsoft.com/office/drawing/2014/main" id="{C2E6FE52-8C29-AB4A-8FBA-BAC80792D70B}"/>
                </a:ext>
              </a:extLst>
            </p:cNvPr>
            <p:cNvSpPr>
              <a:spLocks/>
            </p:cNvSpPr>
            <p:nvPr/>
          </p:nvSpPr>
          <p:spPr bwMode="auto">
            <a:xfrm>
              <a:off x="4897825" y="2622320"/>
              <a:ext cx="33309" cy="155266"/>
            </a:xfrm>
            <a:custGeom>
              <a:avLst/>
              <a:gdLst>
                <a:gd name="T0" fmla="*/ 14 w 21"/>
                <a:gd name="T1" fmla="*/ 99 h 99"/>
                <a:gd name="T2" fmla="*/ 21 w 21"/>
                <a:gd name="T3" fmla="*/ 99 h 99"/>
                <a:gd name="T4" fmla="*/ 21 w 21"/>
                <a:gd name="T5" fmla="*/ 0 h 99"/>
                <a:gd name="T6" fmla="*/ 14 w 21"/>
                <a:gd name="T7" fmla="*/ 0 h 99"/>
                <a:gd name="T8" fmla="*/ 0 w 21"/>
                <a:gd name="T9" fmla="*/ 14 h 99"/>
                <a:gd name="T10" fmla="*/ 0 w 21"/>
                <a:gd name="T11" fmla="*/ 85 h 99"/>
                <a:gd name="T12" fmla="*/ 14 w 21"/>
                <a:gd name="T13" fmla="*/ 99 h 99"/>
                <a:gd name="T14" fmla="*/ 0 60000 65536"/>
                <a:gd name="T15" fmla="*/ 0 60000 65536"/>
                <a:gd name="T16" fmla="*/ 0 60000 65536"/>
                <a:gd name="T17" fmla="*/ 0 60000 65536"/>
                <a:gd name="T18" fmla="*/ 0 60000 65536"/>
                <a:gd name="T19" fmla="*/ 0 60000 65536"/>
                <a:gd name="T20" fmla="*/ 0 60000 65536"/>
                <a:gd name="T21" fmla="*/ 0 w 21"/>
                <a:gd name="T22" fmla="*/ 0 h 99"/>
                <a:gd name="T23" fmla="*/ 21 w 21"/>
                <a:gd name="T24" fmla="*/ 99 h 99"/>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21" h="99">
                  <a:moveTo>
                    <a:pt x="14" y="99"/>
                  </a:moveTo>
                  <a:cubicBezTo>
                    <a:pt x="21" y="99"/>
                    <a:pt x="21" y="99"/>
                    <a:pt x="21" y="99"/>
                  </a:cubicBezTo>
                  <a:cubicBezTo>
                    <a:pt x="21" y="0"/>
                    <a:pt x="21" y="0"/>
                    <a:pt x="21" y="0"/>
                  </a:cubicBezTo>
                  <a:cubicBezTo>
                    <a:pt x="14" y="0"/>
                    <a:pt x="14" y="0"/>
                    <a:pt x="14" y="0"/>
                  </a:cubicBezTo>
                  <a:cubicBezTo>
                    <a:pt x="6" y="0"/>
                    <a:pt x="0" y="6"/>
                    <a:pt x="0" y="14"/>
                  </a:cubicBezTo>
                  <a:cubicBezTo>
                    <a:pt x="0" y="85"/>
                    <a:pt x="0" y="85"/>
                    <a:pt x="0" y="85"/>
                  </a:cubicBezTo>
                  <a:cubicBezTo>
                    <a:pt x="0" y="92"/>
                    <a:pt x="6" y="99"/>
                    <a:pt x="14" y="99"/>
                  </a:cubicBezTo>
                  <a:close/>
                </a:path>
              </a:pathLst>
            </a:custGeom>
            <a:grpFill/>
            <a:ln w="9525">
              <a:noFill/>
              <a:round/>
              <a:headEnd/>
              <a:tailEnd/>
            </a:ln>
          </p:spPr>
          <p:txBody>
            <a:bodyPr/>
            <a:lstStyle/>
            <a:p>
              <a:pPr>
                <a:spcBef>
                  <a:spcPts val="0"/>
                </a:spcBef>
                <a:defRPr/>
              </a:pPr>
              <a:endParaRPr lang="pt-BR" sz="3600"/>
            </a:p>
          </p:txBody>
        </p:sp>
        <p:sp>
          <p:nvSpPr>
            <p:cNvPr id="42" name="Rectangle 699">
              <a:extLst>
                <a:ext uri="{FF2B5EF4-FFF2-40B4-BE49-F238E27FC236}">
                  <a16:creationId xmlns:a16="http://schemas.microsoft.com/office/drawing/2014/main" id="{59AA2043-8A4C-5E4F-8F8C-C28E2D178198}"/>
                </a:ext>
              </a:extLst>
            </p:cNvPr>
            <p:cNvSpPr>
              <a:spLocks noChangeArrowheads="1"/>
            </p:cNvSpPr>
            <p:nvPr/>
          </p:nvSpPr>
          <p:spPr bwMode="auto">
            <a:xfrm>
              <a:off x="4951754" y="2622320"/>
              <a:ext cx="112616" cy="155266"/>
            </a:xfrm>
            <a:prstGeom prst="rect">
              <a:avLst/>
            </a:prstGeom>
            <a:grpFill/>
            <a:ln w="9525">
              <a:noFill/>
              <a:miter lim="800000"/>
              <a:headEnd/>
              <a:tailEnd/>
            </a:ln>
          </p:spPr>
          <p:txBody>
            <a:bodyPr/>
            <a:lstStyle/>
            <a:p>
              <a:pPr>
                <a:spcBef>
                  <a:spcPts val="0"/>
                </a:spcBef>
                <a:defRPr/>
              </a:pPr>
              <a:endParaRPr lang="pt-BR" sz="3600">
                <a:latin typeface="Calibri" pitchFamily="34" charset="0"/>
              </a:endParaRPr>
            </a:p>
          </p:txBody>
        </p:sp>
        <p:sp>
          <p:nvSpPr>
            <p:cNvPr id="43" name="Freeform 700">
              <a:extLst>
                <a:ext uri="{FF2B5EF4-FFF2-40B4-BE49-F238E27FC236}">
                  <a16:creationId xmlns:a16="http://schemas.microsoft.com/office/drawing/2014/main" id="{1FBB3C62-6CF5-3047-B156-040787E020DB}"/>
                </a:ext>
              </a:extLst>
            </p:cNvPr>
            <p:cNvSpPr>
              <a:spLocks/>
            </p:cNvSpPr>
            <p:nvPr/>
          </p:nvSpPr>
          <p:spPr bwMode="auto">
            <a:xfrm>
              <a:off x="4864515" y="2799767"/>
              <a:ext cx="288679" cy="33272"/>
            </a:xfrm>
            <a:custGeom>
              <a:avLst/>
              <a:gdLst>
                <a:gd name="T0" fmla="*/ 10 w 184"/>
                <a:gd name="T1" fmla="*/ 21 h 21"/>
                <a:gd name="T2" fmla="*/ 21 w 184"/>
                <a:gd name="T3" fmla="*/ 11 h 21"/>
                <a:gd name="T4" fmla="*/ 20 w 184"/>
                <a:gd name="T5" fmla="*/ 7 h 21"/>
                <a:gd name="T6" fmla="*/ 33 w 184"/>
                <a:gd name="T7" fmla="*/ 7 h 21"/>
                <a:gd name="T8" fmla="*/ 32 w 184"/>
                <a:gd name="T9" fmla="*/ 11 h 21"/>
                <a:gd name="T10" fmla="*/ 43 w 184"/>
                <a:gd name="T11" fmla="*/ 21 h 21"/>
                <a:gd name="T12" fmla="*/ 54 w 184"/>
                <a:gd name="T13" fmla="*/ 11 h 21"/>
                <a:gd name="T14" fmla="*/ 53 w 184"/>
                <a:gd name="T15" fmla="*/ 7 h 21"/>
                <a:gd name="T16" fmla="*/ 66 w 184"/>
                <a:gd name="T17" fmla="*/ 7 h 21"/>
                <a:gd name="T18" fmla="*/ 65 w 184"/>
                <a:gd name="T19" fmla="*/ 11 h 21"/>
                <a:gd name="T20" fmla="*/ 75 w 184"/>
                <a:gd name="T21" fmla="*/ 21 h 21"/>
                <a:gd name="T22" fmla="*/ 86 w 184"/>
                <a:gd name="T23" fmla="*/ 11 h 21"/>
                <a:gd name="T24" fmla="*/ 85 w 184"/>
                <a:gd name="T25" fmla="*/ 7 h 21"/>
                <a:gd name="T26" fmla="*/ 98 w 184"/>
                <a:gd name="T27" fmla="*/ 7 h 21"/>
                <a:gd name="T28" fmla="*/ 97 w 184"/>
                <a:gd name="T29" fmla="*/ 11 h 21"/>
                <a:gd name="T30" fmla="*/ 108 w 184"/>
                <a:gd name="T31" fmla="*/ 21 h 21"/>
                <a:gd name="T32" fmla="*/ 119 w 184"/>
                <a:gd name="T33" fmla="*/ 11 h 21"/>
                <a:gd name="T34" fmla="*/ 118 w 184"/>
                <a:gd name="T35" fmla="*/ 7 h 21"/>
                <a:gd name="T36" fmla="*/ 131 w 184"/>
                <a:gd name="T37" fmla="*/ 7 h 21"/>
                <a:gd name="T38" fmla="*/ 130 w 184"/>
                <a:gd name="T39" fmla="*/ 11 h 21"/>
                <a:gd name="T40" fmla="*/ 141 w 184"/>
                <a:gd name="T41" fmla="*/ 21 h 21"/>
                <a:gd name="T42" fmla="*/ 151 w 184"/>
                <a:gd name="T43" fmla="*/ 11 h 21"/>
                <a:gd name="T44" fmla="*/ 151 w 184"/>
                <a:gd name="T45" fmla="*/ 7 h 21"/>
                <a:gd name="T46" fmla="*/ 163 w 184"/>
                <a:gd name="T47" fmla="*/ 7 h 21"/>
                <a:gd name="T48" fmla="*/ 163 w 184"/>
                <a:gd name="T49" fmla="*/ 11 h 21"/>
                <a:gd name="T50" fmla="*/ 173 w 184"/>
                <a:gd name="T51" fmla="*/ 21 h 21"/>
                <a:gd name="T52" fmla="*/ 184 w 184"/>
                <a:gd name="T53" fmla="*/ 11 h 21"/>
                <a:gd name="T54" fmla="*/ 183 w 184"/>
                <a:gd name="T55" fmla="*/ 7 h 21"/>
                <a:gd name="T56" fmla="*/ 173 w 184"/>
                <a:gd name="T57" fmla="*/ 0 h 21"/>
                <a:gd name="T58" fmla="*/ 10 w 184"/>
                <a:gd name="T59" fmla="*/ 0 h 21"/>
                <a:gd name="T60" fmla="*/ 0 w 184"/>
                <a:gd name="T61" fmla="*/ 7 h 21"/>
                <a:gd name="T62" fmla="*/ 0 w 184"/>
                <a:gd name="T63" fmla="*/ 11 h 21"/>
                <a:gd name="T64" fmla="*/ 10 w 184"/>
                <a:gd name="T65" fmla="*/ 21 h 21"/>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184"/>
                <a:gd name="T100" fmla="*/ 0 h 21"/>
                <a:gd name="T101" fmla="*/ 184 w 184"/>
                <a:gd name="T102" fmla="*/ 21 h 21"/>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184" h="21">
                  <a:moveTo>
                    <a:pt x="10" y="21"/>
                  </a:moveTo>
                  <a:cubicBezTo>
                    <a:pt x="16" y="21"/>
                    <a:pt x="21" y="16"/>
                    <a:pt x="21" y="11"/>
                  </a:cubicBezTo>
                  <a:cubicBezTo>
                    <a:pt x="21" y="9"/>
                    <a:pt x="21" y="8"/>
                    <a:pt x="20" y="7"/>
                  </a:cubicBezTo>
                  <a:cubicBezTo>
                    <a:pt x="33" y="7"/>
                    <a:pt x="33" y="7"/>
                    <a:pt x="33" y="7"/>
                  </a:cubicBezTo>
                  <a:cubicBezTo>
                    <a:pt x="33" y="8"/>
                    <a:pt x="32" y="9"/>
                    <a:pt x="32" y="11"/>
                  </a:cubicBezTo>
                  <a:cubicBezTo>
                    <a:pt x="32" y="16"/>
                    <a:pt x="37" y="21"/>
                    <a:pt x="43" y="21"/>
                  </a:cubicBezTo>
                  <a:cubicBezTo>
                    <a:pt x="49" y="21"/>
                    <a:pt x="54" y="16"/>
                    <a:pt x="54" y="11"/>
                  </a:cubicBezTo>
                  <a:cubicBezTo>
                    <a:pt x="54" y="9"/>
                    <a:pt x="53" y="8"/>
                    <a:pt x="53" y="7"/>
                  </a:cubicBezTo>
                  <a:cubicBezTo>
                    <a:pt x="66" y="7"/>
                    <a:pt x="66" y="7"/>
                    <a:pt x="66" y="7"/>
                  </a:cubicBezTo>
                  <a:cubicBezTo>
                    <a:pt x="65" y="8"/>
                    <a:pt x="65" y="9"/>
                    <a:pt x="65" y="11"/>
                  </a:cubicBezTo>
                  <a:cubicBezTo>
                    <a:pt x="65" y="16"/>
                    <a:pt x="70" y="21"/>
                    <a:pt x="75" y="21"/>
                  </a:cubicBezTo>
                  <a:cubicBezTo>
                    <a:pt x="81" y="21"/>
                    <a:pt x="86" y="16"/>
                    <a:pt x="86" y="11"/>
                  </a:cubicBezTo>
                  <a:cubicBezTo>
                    <a:pt x="86" y="9"/>
                    <a:pt x="86" y="8"/>
                    <a:pt x="85" y="7"/>
                  </a:cubicBezTo>
                  <a:cubicBezTo>
                    <a:pt x="98" y="7"/>
                    <a:pt x="98" y="7"/>
                    <a:pt x="98" y="7"/>
                  </a:cubicBezTo>
                  <a:cubicBezTo>
                    <a:pt x="98" y="8"/>
                    <a:pt x="97" y="9"/>
                    <a:pt x="97" y="11"/>
                  </a:cubicBezTo>
                  <a:cubicBezTo>
                    <a:pt x="97" y="16"/>
                    <a:pt x="102" y="21"/>
                    <a:pt x="108" y="21"/>
                  </a:cubicBezTo>
                  <a:cubicBezTo>
                    <a:pt x="114" y="21"/>
                    <a:pt x="119" y="16"/>
                    <a:pt x="119" y="11"/>
                  </a:cubicBezTo>
                  <a:cubicBezTo>
                    <a:pt x="119" y="9"/>
                    <a:pt x="118" y="8"/>
                    <a:pt x="118" y="7"/>
                  </a:cubicBezTo>
                  <a:cubicBezTo>
                    <a:pt x="131" y="7"/>
                    <a:pt x="131" y="7"/>
                    <a:pt x="131" y="7"/>
                  </a:cubicBezTo>
                  <a:cubicBezTo>
                    <a:pt x="130" y="8"/>
                    <a:pt x="130" y="9"/>
                    <a:pt x="130" y="11"/>
                  </a:cubicBezTo>
                  <a:cubicBezTo>
                    <a:pt x="130" y="16"/>
                    <a:pt x="135" y="21"/>
                    <a:pt x="141" y="21"/>
                  </a:cubicBezTo>
                  <a:cubicBezTo>
                    <a:pt x="147" y="21"/>
                    <a:pt x="151" y="16"/>
                    <a:pt x="151" y="11"/>
                  </a:cubicBezTo>
                  <a:cubicBezTo>
                    <a:pt x="151" y="9"/>
                    <a:pt x="151" y="8"/>
                    <a:pt x="151" y="7"/>
                  </a:cubicBezTo>
                  <a:cubicBezTo>
                    <a:pt x="163" y="7"/>
                    <a:pt x="163" y="7"/>
                    <a:pt x="163" y="7"/>
                  </a:cubicBezTo>
                  <a:cubicBezTo>
                    <a:pt x="163" y="8"/>
                    <a:pt x="163" y="9"/>
                    <a:pt x="163" y="11"/>
                  </a:cubicBezTo>
                  <a:cubicBezTo>
                    <a:pt x="163" y="16"/>
                    <a:pt x="167" y="21"/>
                    <a:pt x="173" y="21"/>
                  </a:cubicBezTo>
                  <a:cubicBezTo>
                    <a:pt x="179" y="21"/>
                    <a:pt x="184" y="16"/>
                    <a:pt x="184" y="11"/>
                  </a:cubicBezTo>
                  <a:cubicBezTo>
                    <a:pt x="184" y="9"/>
                    <a:pt x="184" y="8"/>
                    <a:pt x="183" y="7"/>
                  </a:cubicBezTo>
                  <a:cubicBezTo>
                    <a:pt x="182" y="3"/>
                    <a:pt x="178" y="0"/>
                    <a:pt x="173" y="0"/>
                  </a:cubicBezTo>
                  <a:cubicBezTo>
                    <a:pt x="10" y="0"/>
                    <a:pt x="10" y="0"/>
                    <a:pt x="10" y="0"/>
                  </a:cubicBezTo>
                  <a:cubicBezTo>
                    <a:pt x="6" y="0"/>
                    <a:pt x="2" y="3"/>
                    <a:pt x="0" y="7"/>
                  </a:cubicBezTo>
                  <a:cubicBezTo>
                    <a:pt x="0" y="8"/>
                    <a:pt x="0" y="9"/>
                    <a:pt x="0" y="11"/>
                  </a:cubicBezTo>
                  <a:cubicBezTo>
                    <a:pt x="0" y="16"/>
                    <a:pt x="4" y="21"/>
                    <a:pt x="10" y="21"/>
                  </a:cubicBezTo>
                  <a:close/>
                </a:path>
              </a:pathLst>
            </a:custGeom>
            <a:grpFill/>
            <a:ln w="9525">
              <a:noFill/>
              <a:round/>
              <a:headEnd/>
              <a:tailEnd/>
            </a:ln>
          </p:spPr>
          <p:txBody>
            <a:bodyPr/>
            <a:lstStyle/>
            <a:p>
              <a:pPr>
                <a:spcBef>
                  <a:spcPts val="0"/>
                </a:spcBef>
                <a:defRPr/>
              </a:pPr>
              <a:endParaRPr lang="pt-BR" sz="3600"/>
            </a:p>
          </p:txBody>
        </p:sp>
        <p:sp>
          <p:nvSpPr>
            <p:cNvPr id="44" name="Freeform 701">
              <a:extLst>
                <a:ext uri="{FF2B5EF4-FFF2-40B4-BE49-F238E27FC236}">
                  <a16:creationId xmlns:a16="http://schemas.microsoft.com/office/drawing/2014/main" id="{3C426CBA-07FD-5547-A836-83A4D358850F}"/>
                </a:ext>
              </a:extLst>
            </p:cNvPr>
            <p:cNvSpPr>
              <a:spLocks/>
            </p:cNvSpPr>
            <p:nvPr/>
          </p:nvSpPr>
          <p:spPr bwMode="auto">
            <a:xfrm>
              <a:off x="4969201" y="2584296"/>
              <a:ext cx="79307" cy="15843"/>
            </a:xfrm>
            <a:custGeom>
              <a:avLst/>
              <a:gdLst>
                <a:gd name="T0" fmla="*/ 42 w 50"/>
                <a:gd name="T1" fmla="*/ 0 h 10"/>
                <a:gd name="T2" fmla="*/ 7 w 50"/>
                <a:gd name="T3" fmla="*/ 0 h 10"/>
                <a:gd name="T4" fmla="*/ 0 w 50"/>
                <a:gd name="T5" fmla="*/ 7 h 10"/>
                <a:gd name="T6" fmla="*/ 0 w 50"/>
                <a:gd name="T7" fmla="*/ 10 h 10"/>
                <a:gd name="T8" fmla="*/ 50 w 50"/>
                <a:gd name="T9" fmla="*/ 10 h 10"/>
                <a:gd name="T10" fmla="*/ 50 w 50"/>
                <a:gd name="T11" fmla="*/ 7 h 10"/>
                <a:gd name="T12" fmla="*/ 42 w 50"/>
                <a:gd name="T13" fmla="*/ 0 h 10"/>
                <a:gd name="T14" fmla="*/ 0 60000 65536"/>
                <a:gd name="T15" fmla="*/ 0 60000 65536"/>
                <a:gd name="T16" fmla="*/ 0 60000 65536"/>
                <a:gd name="T17" fmla="*/ 0 60000 65536"/>
                <a:gd name="T18" fmla="*/ 0 60000 65536"/>
                <a:gd name="T19" fmla="*/ 0 60000 65536"/>
                <a:gd name="T20" fmla="*/ 0 60000 65536"/>
                <a:gd name="T21" fmla="*/ 0 w 50"/>
                <a:gd name="T22" fmla="*/ 0 h 10"/>
                <a:gd name="T23" fmla="*/ 50 w 50"/>
                <a:gd name="T24" fmla="*/ 10 h 10"/>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50" h="10">
                  <a:moveTo>
                    <a:pt x="42" y="0"/>
                  </a:moveTo>
                  <a:cubicBezTo>
                    <a:pt x="7" y="0"/>
                    <a:pt x="7" y="0"/>
                    <a:pt x="7" y="0"/>
                  </a:cubicBezTo>
                  <a:cubicBezTo>
                    <a:pt x="3" y="0"/>
                    <a:pt x="0" y="3"/>
                    <a:pt x="0" y="7"/>
                  </a:cubicBezTo>
                  <a:cubicBezTo>
                    <a:pt x="0" y="10"/>
                    <a:pt x="0" y="10"/>
                    <a:pt x="0" y="10"/>
                  </a:cubicBezTo>
                  <a:cubicBezTo>
                    <a:pt x="50" y="10"/>
                    <a:pt x="50" y="10"/>
                    <a:pt x="50" y="10"/>
                  </a:cubicBezTo>
                  <a:cubicBezTo>
                    <a:pt x="50" y="7"/>
                    <a:pt x="50" y="7"/>
                    <a:pt x="50" y="7"/>
                  </a:cubicBezTo>
                  <a:cubicBezTo>
                    <a:pt x="50" y="3"/>
                    <a:pt x="46" y="0"/>
                    <a:pt x="42" y="0"/>
                  </a:cubicBezTo>
                  <a:close/>
                </a:path>
              </a:pathLst>
            </a:custGeom>
            <a:grpFill/>
            <a:ln w="9525">
              <a:noFill/>
              <a:round/>
              <a:headEnd/>
              <a:tailEnd/>
            </a:ln>
          </p:spPr>
          <p:txBody>
            <a:bodyPr/>
            <a:lstStyle/>
            <a:p>
              <a:pPr>
                <a:spcBef>
                  <a:spcPts val="0"/>
                </a:spcBef>
                <a:defRPr/>
              </a:pPr>
              <a:endParaRPr lang="pt-BR" sz="3600"/>
            </a:p>
          </p:txBody>
        </p:sp>
        <p:sp>
          <p:nvSpPr>
            <p:cNvPr id="45" name="Freeform 702">
              <a:extLst>
                <a:ext uri="{FF2B5EF4-FFF2-40B4-BE49-F238E27FC236}">
                  <a16:creationId xmlns:a16="http://schemas.microsoft.com/office/drawing/2014/main" id="{A06FA640-967D-9E4E-9687-0F7ACBD23F69}"/>
                </a:ext>
              </a:extLst>
            </p:cNvPr>
            <p:cNvSpPr>
              <a:spLocks/>
            </p:cNvSpPr>
            <p:nvPr/>
          </p:nvSpPr>
          <p:spPr bwMode="auto">
            <a:xfrm>
              <a:off x="5086576" y="2622320"/>
              <a:ext cx="33310" cy="155266"/>
            </a:xfrm>
            <a:custGeom>
              <a:avLst/>
              <a:gdLst>
                <a:gd name="T0" fmla="*/ 0 w 22"/>
                <a:gd name="T1" fmla="*/ 99 h 99"/>
                <a:gd name="T2" fmla="*/ 7 w 22"/>
                <a:gd name="T3" fmla="*/ 99 h 99"/>
                <a:gd name="T4" fmla="*/ 22 w 22"/>
                <a:gd name="T5" fmla="*/ 85 h 99"/>
                <a:gd name="T6" fmla="*/ 22 w 22"/>
                <a:gd name="T7" fmla="*/ 14 h 99"/>
                <a:gd name="T8" fmla="*/ 7 w 22"/>
                <a:gd name="T9" fmla="*/ 0 h 99"/>
                <a:gd name="T10" fmla="*/ 0 w 22"/>
                <a:gd name="T11" fmla="*/ 0 h 99"/>
                <a:gd name="T12" fmla="*/ 0 w 22"/>
                <a:gd name="T13" fmla="*/ 99 h 99"/>
                <a:gd name="T14" fmla="*/ 0 60000 65536"/>
                <a:gd name="T15" fmla="*/ 0 60000 65536"/>
                <a:gd name="T16" fmla="*/ 0 60000 65536"/>
                <a:gd name="T17" fmla="*/ 0 60000 65536"/>
                <a:gd name="T18" fmla="*/ 0 60000 65536"/>
                <a:gd name="T19" fmla="*/ 0 60000 65536"/>
                <a:gd name="T20" fmla="*/ 0 60000 65536"/>
                <a:gd name="T21" fmla="*/ 0 w 22"/>
                <a:gd name="T22" fmla="*/ 0 h 99"/>
                <a:gd name="T23" fmla="*/ 22 w 22"/>
                <a:gd name="T24" fmla="*/ 99 h 99"/>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22" h="99">
                  <a:moveTo>
                    <a:pt x="0" y="99"/>
                  </a:moveTo>
                  <a:cubicBezTo>
                    <a:pt x="7" y="99"/>
                    <a:pt x="7" y="99"/>
                    <a:pt x="7" y="99"/>
                  </a:cubicBezTo>
                  <a:cubicBezTo>
                    <a:pt x="15" y="99"/>
                    <a:pt x="22" y="92"/>
                    <a:pt x="22" y="85"/>
                  </a:cubicBezTo>
                  <a:cubicBezTo>
                    <a:pt x="22" y="14"/>
                    <a:pt x="22" y="14"/>
                    <a:pt x="22" y="14"/>
                  </a:cubicBezTo>
                  <a:cubicBezTo>
                    <a:pt x="22" y="6"/>
                    <a:pt x="15" y="0"/>
                    <a:pt x="7" y="0"/>
                  </a:cubicBezTo>
                  <a:cubicBezTo>
                    <a:pt x="0" y="0"/>
                    <a:pt x="0" y="0"/>
                    <a:pt x="0" y="0"/>
                  </a:cubicBezTo>
                  <a:lnTo>
                    <a:pt x="0" y="99"/>
                  </a:lnTo>
                  <a:close/>
                </a:path>
              </a:pathLst>
            </a:custGeom>
            <a:grpFill/>
            <a:ln w="9525">
              <a:noFill/>
              <a:round/>
              <a:headEnd/>
              <a:tailEnd/>
            </a:ln>
          </p:spPr>
          <p:txBody>
            <a:bodyPr/>
            <a:lstStyle/>
            <a:p>
              <a:pPr>
                <a:spcBef>
                  <a:spcPts val="0"/>
                </a:spcBef>
                <a:defRPr/>
              </a:pPr>
              <a:endParaRPr lang="pt-BR" sz="3600"/>
            </a:p>
          </p:txBody>
        </p:sp>
      </p:grpSp>
      <p:grpSp>
        <p:nvGrpSpPr>
          <p:cNvPr id="49" name="Grupo 1110">
            <a:extLst>
              <a:ext uri="{FF2B5EF4-FFF2-40B4-BE49-F238E27FC236}">
                <a16:creationId xmlns:a16="http://schemas.microsoft.com/office/drawing/2014/main" id="{1346A9AC-D044-A347-BF49-B86CDD304C99}"/>
              </a:ext>
            </a:extLst>
          </p:cNvPr>
          <p:cNvGrpSpPr>
            <a:grpSpLocks/>
          </p:cNvGrpSpPr>
          <p:nvPr/>
        </p:nvGrpSpPr>
        <p:grpSpPr bwMode="auto">
          <a:xfrm>
            <a:off x="6267854" y="2128642"/>
            <a:ext cx="175758" cy="153557"/>
            <a:chOff x="8127700" y="4798932"/>
            <a:chExt cx="301230" cy="263577"/>
          </a:xfrm>
          <a:solidFill>
            <a:srgbClr val="005BAF"/>
          </a:solidFill>
        </p:grpSpPr>
        <p:sp>
          <p:nvSpPr>
            <p:cNvPr id="50" name="Freeform 757">
              <a:extLst>
                <a:ext uri="{FF2B5EF4-FFF2-40B4-BE49-F238E27FC236}">
                  <a16:creationId xmlns:a16="http://schemas.microsoft.com/office/drawing/2014/main" id="{B1873314-27C1-5944-89E6-A2464AA4F62F}"/>
                </a:ext>
              </a:extLst>
            </p:cNvPr>
            <p:cNvSpPr>
              <a:spLocks/>
            </p:cNvSpPr>
            <p:nvPr/>
          </p:nvSpPr>
          <p:spPr bwMode="auto">
            <a:xfrm>
              <a:off x="8230753" y="4937071"/>
              <a:ext cx="82442" cy="82566"/>
            </a:xfrm>
            <a:custGeom>
              <a:avLst/>
              <a:gdLst>
                <a:gd name="T0" fmla="*/ 91432 w 86"/>
                <a:gd name="T1" fmla="*/ 115634 h 86"/>
                <a:gd name="T2" fmla="*/ 115634 w 86"/>
                <a:gd name="T3" fmla="*/ 115634 h 86"/>
                <a:gd name="T4" fmla="*/ 69918 w 86"/>
                <a:gd name="T5" fmla="*/ 61851 h 86"/>
                <a:gd name="T6" fmla="*/ 115634 w 86"/>
                <a:gd name="T7" fmla="*/ 61851 h 86"/>
                <a:gd name="T8" fmla="*/ 115634 w 86"/>
                <a:gd name="T9" fmla="*/ 52439 h 86"/>
                <a:gd name="T10" fmla="*/ 69918 w 86"/>
                <a:gd name="T11" fmla="*/ 52439 h 86"/>
                <a:gd name="T12" fmla="*/ 115634 w 86"/>
                <a:gd name="T13" fmla="*/ 0 h 86"/>
                <a:gd name="T14" fmla="*/ 91432 w 86"/>
                <a:gd name="T15" fmla="*/ 0 h 86"/>
                <a:gd name="T16" fmla="*/ 24202 w 86"/>
                <a:gd name="T17" fmla="*/ 52439 h 86"/>
                <a:gd name="T18" fmla="*/ 8067 w 86"/>
                <a:gd name="T19" fmla="*/ 52439 h 86"/>
                <a:gd name="T20" fmla="*/ 0 w 86"/>
                <a:gd name="T21" fmla="*/ 61851 h 86"/>
                <a:gd name="T22" fmla="*/ 24202 w 86"/>
                <a:gd name="T23" fmla="*/ 61851 h 86"/>
                <a:gd name="T24" fmla="*/ 91432 w 86"/>
                <a:gd name="T25" fmla="*/ 115634 h 8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86"/>
                <a:gd name="T40" fmla="*/ 0 h 86"/>
                <a:gd name="T41" fmla="*/ 86 w 86"/>
                <a:gd name="T42" fmla="*/ 86 h 8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86" h="86">
                  <a:moveTo>
                    <a:pt x="68" y="86"/>
                  </a:moveTo>
                  <a:lnTo>
                    <a:pt x="86" y="86"/>
                  </a:lnTo>
                  <a:lnTo>
                    <a:pt x="52" y="46"/>
                  </a:lnTo>
                  <a:lnTo>
                    <a:pt x="86" y="46"/>
                  </a:lnTo>
                  <a:lnTo>
                    <a:pt x="86" y="39"/>
                  </a:lnTo>
                  <a:lnTo>
                    <a:pt x="52" y="39"/>
                  </a:lnTo>
                  <a:lnTo>
                    <a:pt x="86" y="0"/>
                  </a:lnTo>
                  <a:lnTo>
                    <a:pt x="68" y="0"/>
                  </a:lnTo>
                  <a:lnTo>
                    <a:pt x="18" y="39"/>
                  </a:lnTo>
                  <a:lnTo>
                    <a:pt x="6" y="39"/>
                  </a:lnTo>
                  <a:lnTo>
                    <a:pt x="0" y="46"/>
                  </a:lnTo>
                  <a:lnTo>
                    <a:pt x="18" y="46"/>
                  </a:lnTo>
                  <a:lnTo>
                    <a:pt x="68" y="86"/>
                  </a:lnTo>
                  <a:close/>
                </a:path>
              </a:pathLst>
            </a:custGeom>
            <a:grpFill/>
            <a:ln w="9525">
              <a:noFill/>
              <a:round/>
              <a:headEnd/>
              <a:tailEnd/>
            </a:ln>
          </p:spPr>
          <p:txBody>
            <a:bodyPr/>
            <a:lstStyle/>
            <a:p>
              <a:pPr>
                <a:spcBef>
                  <a:spcPts val="0"/>
                </a:spcBef>
                <a:defRPr/>
              </a:pPr>
              <a:endParaRPr lang="pt-BR" sz="3600"/>
            </a:p>
          </p:txBody>
        </p:sp>
        <p:sp>
          <p:nvSpPr>
            <p:cNvPr id="51" name="Freeform 758">
              <a:extLst>
                <a:ext uri="{FF2B5EF4-FFF2-40B4-BE49-F238E27FC236}">
                  <a16:creationId xmlns:a16="http://schemas.microsoft.com/office/drawing/2014/main" id="{57FF6DD7-D5C5-DC42-B268-C809CCF52B8C}"/>
                </a:ext>
              </a:extLst>
            </p:cNvPr>
            <p:cNvSpPr>
              <a:spLocks noEditPoints="1"/>
            </p:cNvSpPr>
            <p:nvPr/>
          </p:nvSpPr>
          <p:spPr bwMode="auto">
            <a:xfrm>
              <a:off x="8127700" y="4798932"/>
              <a:ext cx="301230" cy="263577"/>
            </a:xfrm>
            <a:custGeom>
              <a:avLst/>
              <a:gdLst>
                <a:gd name="T0" fmla="*/ 356147 w 192"/>
                <a:gd name="T1" fmla="*/ 4370 h 168"/>
                <a:gd name="T2" fmla="*/ 334298 w 192"/>
                <a:gd name="T3" fmla="*/ 4370 h 168"/>
                <a:gd name="T4" fmla="*/ 286229 w 192"/>
                <a:gd name="T5" fmla="*/ 56809 h 168"/>
                <a:gd name="T6" fmla="*/ 133282 w 192"/>
                <a:gd name="T7" fmla="*/ 56809 h 168"/>
                <a:gd name="T8" fmla="*/ 83028 w 192"/>
                <a:gd name="T9" fmla="*/ 4370 h 168"/>
                <a:gd name="T10" fmla="*/ 61179 w 192"/>
                <a:gd name="T11" fmla="*/ 4370 h 168"/>
                <a:gd name="T12" fmla="*/ 4370 w 192"/>
                <a:gd name="T13" fmla="*/ 61179 h 168"/>
                <a:gd name="T14" fmla="*/ 0 w 192"/>
                <a:gd name="T15" fmla="*/ 72103 h 168"/>
                <a:gd name="T16" fmla="*/ 4370 w 192"/>
                <a:gd name="T17" fmla="*/ 83028 h 168"/>
                <a:gd name="T18" fmla="*/ 74288 w 192"/>
                <a:gd name="T19" fmla="*/ 152947 h 168"/>
                <a:gd name="T20" fmla="*/ 74288 w 192"/>
                <a:gd name="T21" fmla="*/ 353962 h 168"/>
                <a:gd name="T22" fmla="*/ 89583 w 192"/>
                <a:gd name="T23" fmla="*/ 367072 h 168"/>
                <a:gd name="T24" fmla="*/ 327743 w 192"/>
                <a:gd name="T25" fmla="*/ 367072 h 168"/>
                <a:gd name="T26" fmla="*/ 343038 w 192"/>
                <a:gd name="T27" fmla="*/ 353962 h 168"/>
                <a:gd name="T28" fmla="*/ 343038 w 192"/>
                <a:gd name="T29" fmla="*/ 152947 h 168"/>
                <a:gd name="T30" fmla="*/ 412956 w 192"/>
                <a:gd name="T31" fmla="*/ 83028 h 168"/>
                <a:gd name="T32" fmla="*/ 419511 w 192"/>
                <a:gd name="T33" fmla="*/ 72103 h 168"/>
                <a:gd name="T34" fmla="*/ 412956 w 192"/>
                <a:gd name="T35" fmla="*/ 61179 h 168"/>
                <a:gd name="T36" fmla="*/ 356147 w 192"/>
                <a:gd name="T37" fmla="*/ 4370 h 168"/>
                <a:gd name="T38" fmla="*/ 135467 w 192"/>
                <a:gd name="T39" fmla="*/ 87398 h 168"/>
                <a:gd name="T40" fmla="*/ 281859 w 192"/>
                <a:gd name="T41" fmla="*/ 87398 h 168"/>
                <a:gd name="T42" fmla="*/ 303709 w 192"/>
                <a:gd name="T43" fmla="*/ 131097 h 168"/>
                <a:gd name="T44" fmla="*/ 113618 w 192"/>
                <a:gd name="T45" fmla="*/ 131097 h 168"/>
                <a:gd name="T46" fmla="*/ 135467 w 192"/>
                <a:gd name="T47" fmla="*/ 87398 h 168"/>
                <a:gd name="T48" fmla="*/ 85213 w 192"/>
                <a:gd name="T49" fmla="*/ 120172 h 168"/>
                <a:gd name="T50" fmla="*/ 37144 w 192"/>
                <a:gd name="T51" fmla="*/ 72103 h 168"/>
                <a:gd name="T52" fmla="*/ 72103 w 192"/>
                <a:gd name="T53" fmla="*/ 37144 h 168"/>
                <a:gd name="T54" fmla="*/ 109248 w 192"/>
                <a:gd name="T55" fmla="*/ 74288 h 168"/>
                <a:gd name="T56" fmla="*/ 85213 w 192"/>
                <a:gd name="T57" fmla="*/ 120172 h 168"/>
                <a:gd name="T58" fmla="*/ 314633 w 192"/>
                <a:gd name="T59" fmla="*/ 338668 h 168"/>
                <a:gd name="T60" fmla="*/ 104878 w 192"/>
                <a:gd name="T61" fmla="*/ 338668 h 168"/>
                <a:gd name="T62" fmla="*/ 104878 w 192"/>
                <a:gd name="T63" fmla="*/ 161686 h 168"/>
                <a:gd name="T64" fmla="*/ 314633 w 192"/>
                <a:gd name="T65" fmla="*/ 161686 h 168"/>
                <a:gd name="T66" fmla="*/ 314633 w 192"/>
                <a:gd name="T67" fmla="*/ 338668 h 168"/>
                <a:gd name="T68" fmla="*/ 332113 w 192"/>
                <a:gd name="T69" fmla="*/ 120172 h 168"/>
                <a:gd name="T70" fmla="*/ 310263 w 192"/>
                <a:gd name="T71" fmla="*/ 74288 h 168"/>
                <a:gd name="T72" fmla="*/ 345223 w 192"/>
                <a:gd name="T73" fmla="*/ 37144 h 168"/>
                <a:gd name="T74" fmla="*/ 382367 w 192"/>
                <a:gd name="T75" fmla="*/ 72103 h 168"/>
                <a:gd name="T76" fmla="*/ 332113 w 192"/>
                <a:gd name="T77" fmla="*/ 120172 h 168"/>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w 192"/>
                <a:gd name="T118" fmla="*/ 0 h 168"/>
                <a:gd name="T119" fmla="*/ 192 w 192"/>
                <a:gd name="T120" fmla="*/ 168 h 168"/>
              </a:gdLst>
              <a:ahLst/>
              <a:cxnLst>
                <a:cxn ang="T78">
                  <a:pos x="T0" y="T1"/>
                </a:cxn>
                <a:cxn ang="T79">
                  <a:pos x="T2" y="T3"/>
                </a:cxn>
                <a:cxn ang="T80">
                  <a:pos x="T4" y="T5"/>
                </a:cxn>
                <a:cxn ang="T81">
                  <a:pos x="T6" y="T7"/>
                </a:cxn>
                <a:cxn ang="T82">
                  <a:pos x="T8" y="T9"/>
                </a:cxn>
                <a:cxn ang="T83">
                  <a:pos x="T10" y="T11"/>
                </a:cxn>
                <a:cxn ang="T84">
                  <a:pos x="T12" y="T13"/>
                </a:cxn>
                <a:cxn ang="T85">
                  <a:pos x="T14" y="T15"/>
                </a:cxn>
                <a:cxn ang="T86">
                  <a:pos x="T16" y="T17"/>
                </a:cxn>
                <a:cxn ang="T87">
                  <a:pos x="T18" y="T19"/>
                </a:cxn>
                <a:cxn ang="T88">
                  <a:pos x="T20" y="T21"/>
                </a:cxn>
                <a:cxn ang="T89">
                  <a:pos x="T22" y="T23"/>
                </a:cxn>
                <a:cxn ang="T90">
                  <a:pos x="T24" y="T25"/>
                </a:cxn>
                <a:cxn ang="T91">
                  <a:pos x="T26" y="T27"/>
                </a:cxn>
                <a:cxn ang="T92">
                  <a:pos x="T28" y="T29"/>
                </a:cxn>
                <a:cxn ang="T93">
                  <a:pos x="T30" y="T31"/>
                </a:cxn>
                <a:cxn ang="T94">
                  <a:pos x="T32" y="T33"/>
                </a:cxn>
                <a:cxn ang="T95">
                  <a:pos x="T34" y="T35"/>
                </a:cxn>
                <a:cxn ang="T96">
                  <a:pos x="T36" y="T37"/>
                </a:cxn>
                <a:cxn ang="T97">
                  <a:pos x="T38" y="T39"/>
                </a:cxn>
                <a:cxn ang="T98">
                  <a:pos x="T40" y="T41"/>
                </a:cxn>
                <a:cxn ang="T99">
                  <a:pos x="T42" y="T43"/>
                </a:cxn>
                <a:cxn ang="T100">
                  <a:pos x="T44" y="T45"/>
                </a:cxn>
                <a:cxn ang="T101">
                  <a:pos x="T46" y="T47"/>
                </a:cxn>
                <a:cxn ang="T102">
                  <a:pos x="T48" y="T49"/>
                </a:cxn>
                <a:cxn ang="T103">
                  <a:pos x="T50" y="T51"/>
                </a:cxn>
                <a:cxn ang="T104">
                  <a:pos x="T52" y="T53"/>
                </a:cxn>
                <a:cxn ang="T105">
                  <a:pos x="T54" y="T55"/>
                </a:cxn>
                <a:cxn ang="T106">
                  <a:pos x="T56" y="T57"/>
                </a:cxn>
                <a:cxn ang="T107">
                  <a:pos x="T58" y="T59"/>
                </a:cxn>
                <a:cxn ang="T108">
                  <a:pos x="T60" y="T61"/>
                </a:cxn>
                <a:cxn ang="T109">
                  <a:pos x="T62" y="T63"/>
                </a:cxn>
                <a:cxn ang="T110">
                  <a:pos x="T64" y="T65"/>
                </a:cxn>
                <a:cxn ang="T111">
                  <a:pos x="T66" y="T67"/>
                </a:cxn>
                <a:cxn ang="T112">
                  <a:pos x="T68" y="T69"/>
                </a:cxn>
                <a:cxn ang="T113">
                  <a:pos x="T70" y="T71"/>
                </a:cxn>
                <a:cxn ang="T114">
                  <a:pos x="T72" y="T73"/>
                </a:cxn>
                <a:cxn ang="T115">
                  <a:pos x="T74" y="T75"/>
                </a:cxn>
                <a:cxn ang="T116">
                  <a:pos x="T76" y="T77"/>
                </a:cxn>
              </a:cxnLst>
              <a:rect l="T117" t="T118" r="T119" b="T120"/>
              <a:pathLst>
                <a:path w="192" h="168">
                  <a:moveTo>
                    <a:pt x="163" y="2"/>
                  </a:moveTo>
                  <a:cubicBezTo>
                    <a:pt x="160" y="0"/>
                    <a:pt x="156" y="0"/>
                    <a:pt x="153" y="2"/>
                  </a:cubicBezTo>
                  <a:cubicBezTo>
                    <a:pt x="131" y="26"/>
                    <a:pt x="131" y="26"/>
                    <a:pt x="131" y="26"/>
                  </a:cubicBezTo>
                  <a:cubicBezTo>
                    <a:pt x="61" y="26"/>
                    <a:pt x="61" y="26"/>
                    <a:pt x="61" y="26"/>
                  </a:cubicBezTo>
                  <a:cubicBezTo>
                    <a:pt x="38" y="2"/>
                    <a:pt x="38" y="2"/>
                    <a:pt x="38" y="2"/>
                  </a:cubicBezTo>
                  <a:cubicBezTo>
                    <a:pt x="36" y="0"/>
                    <a:pt x="31" y="0"/>
                    <a:pt x="28" y="2"/>
                  </a:cubicBezTo>
                  <a:cubicBezTo>
                    <a:pt x="2" y="28"/>
                    <a:pt x="2" y="28"/>
                    <a:pt x="2" y="28"/>
                  </a:cubicBezTo>
                  <a:cubicBezTo>
                    <a:pt x="1" y="29"/>
                    <a:pt x="0" y="31"/>
                    <a:pt x="0" y="33"/>
                  </a:cubicBezTo>
                  <a:cubicBezTo>
                    <a:pt x="0" y="34"/>
                    <a:pt x="1" y="36"/>
                    <a:pt x="2" y="38"/>
                  </a:cubicBezTo>
                  <a:cubicBezTo>
                    <a:pt x="34" y="70"/>
                    <a:pt x="34" y="70"/>
                    <a:pt x="34" y="70"/>
                  </a:cubicBezTo>
                  <a:cubicBezTo>
                    <a:pt x="34" y="162"/>
                    <a:pt x="34" y="162"/>
                    <a:pt x="34" y="162"/>
                  </a:cubicBezTo>
                  <a:cubicBezTo>
                    <a:pt x="34" y="165"/>
                    <a:pt x="37" y="168"/>
                    <a:pt x="41" y="168"/>
                  </a:cubicBezTo>
                  <a:cubicBezTo>
                    <a:pt x="150" y="168"/>
                    <a:pt x="150" y="168"/>
                    <a:pt x="150" y="168"/>
                  </a:cubicBezTo>
                  <a:cubicBezTo>
                    <a:pt x="154" y="168"/>
                    <a:pt x="157" y="165"/>
                    <a:pt x="157" y="162"/>
                  </a:cubicBezTo>
                  <a:cubicBezTo>
                    <a:pt x="157" y="70"/>
                    <a:pt x="157" y="70"/>
                    <a:pt x="157" y="70"/>
                  </a:cubicBezTo>
                  <a:cubicBezTo>
                    <a:pt x="189" y="38"/>
                    <a:pt x="189" y="38"/>
                    <a:pt x="189" y="38"/>
                  </a:cubicBezTo>
                  <a:cubicBezTo>
                    <a:pt x="191" y="36"/>
                    <a:pt x="192" y="34"/>
                    <a:pt x="192" y="33"/>
                  </a:cubicBezTo>
                  <a:cubicBezTo>
                    <a:pt x="191" y="31"/>
                    <a:pt x="191" y="29"/>
                    <a:pt x="189" y="28"/>
                  </a:cubicBezTo>
                  <a:lnTo>
                    <a:pt x="163" y="2"/>
                  </a:lnTo>
                  <a:close/>
                  <a:moveTo>
                    <a:pt x="62" y="40"/>
                  </a:moveTo>
                  <a:cubicBezTo>
                    <a:pt x="129" y="40"/>
                    <a:pt x="129" y="40"/>
                    <a:pt x="129" y="40"/>
                  </a:cubicBezTo>
                  <a:cubicBezTo>
                    <a:pt x="139" y="60"/>
                    <a:pt x="139" y="60"/>
                    <a:pt x="139" y="60"/>
                  </a:cubicBezTo>
                  <a:cubicBezTo>
                    <a:pt x="52" y="60"/>
                    <a:pt x="52" y="60"/>
                    <a:pt x="52" y="60"/>
                  </a:cubicBezTo>
                  <a:lnTo>
                    <a:pt x="62" y="40"/>
                  </a:lnTo>
                  <a:close/>
                  <a:moveTo>
                    <a:pt x="39" y="55"/>
                  </a:moveTo>
                  <a:cubicBezTo>
                    <a:pt x="17" y="33"/>
                    <a:pt x="17" y="33"/>
                    <a:pt x="17" y="33"/>
                  </a:cubicBezTo>
                  <a:cubicBezTo>
                    <a:pt x="33" y="17"/>
                    <a:pt x="33" y="17"/>
                    <a:pt x="33" y="17"/>
                  </a:cubicBezTo>
                  <a:cubicBezTo>
                    <a:pt x="50" y="34"/>
                    <a:pt x="50" y="34"/>
                    <a:pt x="50" y="34"/>
                  </a:cubicBezTo>
                  <a:lnTo>
                    <a:pt x="39" y="55"/>
                  </a:lnTo>
                  <a:close/>
                  <a:moveTo>
                    <a:pt x="144" y="155"/>
                  </a:moveTo>
                  <a:cubicBezTo>
                    <a:pt x="48" y="155"/>
                    <a:pt x="48" y="155"/>
                    <a:pt x="48" y="155"/>
                  </a:cubicBezTo>
                  <a:cubicBezTo>
                    <a:pt x="48" y="74"/>
                    <a:pt x="48" y="74"/>
                    <a:pt x="48" y="74"/>
                  </a:cubicBezTo>
                  <a:cubicBezTo>
                    <a:pt x="144" y="74"/>
                    <a:pt x="144" y="74"/>
                    <a:pt x="144" y="74"/>
                  </a:cubicBezTo>
                  <a:lnTo>
                    <a:pt x="144" y="155"/>
                  </a:lnTo>
                  <a:close/>
                  <a:moveTo>
                    <a:pt x="152" y="55"/>
                  </a:moveTo>
                  <a:cubicBezTo>
                    <a:pt x="142" y="34"/>
                    <a:pt x="142" y="34"/>
                    <a:pt x="142" y="34"/>
                  </a:cubicBezTo>
                  <a:cubicBezTo>
                    <a:pt x="158" y="17"/>
                    <a:pt x="158" y="17"/>
                    <a:pt x="158" y="17"/>
                  </a:cubicBezTo>
                  <a:cubicBezTo>
                    <a:pt x="175" y="33"/>
                    <a:pt x="175" y="33"/>
                    <a:pt x="175" y="33"/>
                  </a:cubicBezTo>
                  <a:lnTo>
                    <a:pt x="152" y="55"/>
                  </a:lnTo>
                  <a:close/>
                </a:path>
              </a:pathLst>
            </a:custGeom>
            <a:grpFill/>
            <a:ln w="9525">
              <a:noFill/>
              <a:round/>
              <a:headEnd/>
              <a:tailEnd/>
            </a:ln>
          </p:spPr>
          <p:txBody>
            <a:bodyPr/>
            <a:lstStyle/>
            <a:p>
              <a:pPr>
                <a:spcBef>
                  <a:spcPts val="0"/>
                </a:spcBef>
                <a:defRPr/>
              </a:pPr>
              <a:endParaRPr lang="pt-BR" sz="3600"/>
            </a:p>
          </p:txBody>
        </p:sp>
      </p:grpSp>
      <p:sp>
        <p:nvSpPr>
          <p:cNvPr id="52" name="Freeform 692">
            <a:extLst>
              <a:ext uri="{FF2B5EF4-FFF2-40B4-BE49-F238E27FC236}">
                <a16:creationId xmlns:a16="http://schemas.microsoft.com/office/drawing/2014/main" id="{F07113F6-B880-A84E-9337-5CDAE87310B4}"/>
              </a:ext>
            </a:extLst>
          </p:cNvPr>
          <p:cNvSpPr>
            <a:spLocks/>
          </p:cNvSpPr>
          <p:nvPr/>
        </p:nvSpPr>
        <p:spPr bwMode="auto">
          <a:xfrm rot="2700000">
            <a:off x="6274941" y="2590278"/>
            <a:ext cx="161584" cy="157186"/>
          </a:xfrm>
          <a:custGeom>
            <a:avLst/>
            <a:gdLst>
              <a:gd name="T0" fmla="*/ 314805577 w 149"/>
              <a:gd name="T1" fmla="*/ 577872253 h 143"/>
              <a:gd name="T2" fmla="*/ 228951068 w 149"/>
              <a:gd name="T3" fmla="*/ 654921411 h 143"/>
              <a:gd name="T4" fmla="*/ 228951068 w 149"/>
              <a:gd name="T5" fmla="*/ 688631104 h 143"/>
              <a:gd name="T6" fmla="*/ 357734981 w 149"/>
              <a:gd name="T7" fmla="*/ 635659671 h 143"/>
              <a:gd name="T8" fmla="*/ 486518826 w 149"/>
              <a:gd name="T9" fmla="*/ 688631104 h 143"/>
              <a:gd name="T10" fmla="*/ 486518826 w 149"/>
              <a:gd name="T11" fmla="*/ 654921411 h 143"/>
              <a:gd name="T12" fmla="*/ 395894209 w 149"/>
              <a:gd name="T13" fmla="*/ 577872253 h 143"/>
              <a:gd name="T14" fmla="*/ 395894209 w 149"/>
              <a:gd name="T15" fmla="*/ 399693878 h 143"/>
              <a:gd name="T16" fmla="*/ 710699786 w 149"/>
              <a:gd name="T17" fmla="*/ 467113265 h 143"/>
              <a:gd name="T18" fmla="*/ 710699786 w 149"/>
              <a:gd name="T19" fmla="*/ 428587587 h 143"/>
              <a:gd name="T20" fmla="*/ 395894209 w 149"/>
              <a:gd name="T21" fmla="*/ 255227464 h 143"/>
              <a:gd name="T22" fmla="*/ 395894209 w 149"/>
              <a:gd name="T23" fmla="*/ 38525695 h 143"/>
              <a:gd name="T24" fmla="*/ 357734981 w 149"/>
              <a:gd name="T25" fmla="*/ 0 h 143"/>
              <a:gd name="T26" fmla="*/ 314805577 w 149"/>
              <a:gd name="T27" fmla="*/ 38525695 h 143"/>
              <a:gd name="T28" fmla="*/ 314805577 w 149"/>
              <a:gd name="T29" fmla="*/ 255227464 h 143"/>
              <a:gd name="T30" fmla="*/ 0 w 149"/>
              <a:gd name="T31" fmla="*/ 428587587 h 143"/>
              <a:gd name="T32" fmla="*/ 0 w 149"/>
              <a:gd name="T33" fmla="*/ 467113265 h 143"/>
              <a:gd name="T34" fmla="*/ 314805577 w 149"/>
              <a:gd name="T35" fmla="*/ 399693878 h 143"/>
              <a:gd name="T36" fmla="*/ 314805577 w 149"/>
              <a:gd name="T37" fmla="*/ 577872253 h 143"/>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149"/>
              <a:gd name="T58" fmla="*/ 0 h 143"/>
              <a:gd name="T59" fmla="*/ 149 w 149"/>
              <a:gd name="T60" fmla="*/ 143 h 143"/>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149" h="143">
                <a:moveTo>
                  <a:pt x="66" y="120"/>
                </a:moveTo>
                <a:cubicBezTo>
                  <a:pt x="48" y="136"/>
                  <a:pt x="48" y="136"/>
                  <a:pt x="48" y="136"/>
                </a:cubicBezTo>
                <a:cubicBezTo>
                  <a:pt x="48" y="143"/>
                  <a:pt x="48" y="143"/>
                  <a:pt x="48" y="143"/>
                </a:cubicBezTo>
                <a:cubicBezTo>
                  <a:pt x="75" y="132"/>
                  <a:pt x="75" y="132"/>
                  <a:pt x="75" y="132"/>
                </a:cubicBezTo>
                <a:cubicBezTo>
                  <a:pt x="102" y="143"/>
                  <a:pt x="102" y="143"/>
                  <a:pt x="102" y="143"/>
                </a:cubicBezTo>
                <a:cubicBezTo>
                  <a:pt x="102" y="136"/>
                  <a:pt x="102" y="136"/>
                  <a:pt x="102" y="136"/>
                </a:cubicBezTo>
                <a:cubicBezTo>
                  <a:pt x="83" y="120"/>
                  <a:pt x="83" y="120"/>
                  <a:pt x="83" y="120"/>
                </a:cubicBezTo>
                <a:cubicBezTo>
                  <a:pt x="83" y="83"/>
                  <a:pt x="83" y="83"/>
                  <a:pt x="83" y="83"/>
                </a:cubicBezTo>
                <a:cubicBezTo>
                  <a:pt x="149" y="97"/>
                  <a:pt x="149" y="97"/>
                  <a:pt x="149" y="97"/>
                </a:cubicBezTo>
                <a:cubicBezTo>
                  <a:pt x="149" y="89"/>
                  <a:pt x="149" y="89"/>
                  <a:pt x="149" y="89"/>
                </a:cubicBezTo>
                <a:cubicBezTo>
                  <a:pt x="83" y="53"/>
                  <a:pt x="83" y="53"/>
                  <a:pt x="83" y="53"/>
                </a:cubicBezTo>
                <a:cubicBezTo>
                  <a:pt x="83" y="8"/>
                  <a:pt x="83" y="8"/>
                  <a:pt x="83" y="8"/>
                </a:cubicBezTo>
                <a:cubicBezTo>
                  <a:pt x="83" y="3"/>
                  <a:pt x="80" y="0"/>
                  <a:pt x="75" y="0"/>
                </a:cubicBezTo>
                <a:cubicBezTo>
                  <a:pt x="70" y="0"/>
                  <a:pt x="66" y="3"/>
                  <a:pt x="66" y="8"/>
                </a:cubicBezTo>
                <a:cubicBezTo>
                  <a:pt x="66" y="53"/>
                  <a:pt x="66" y="53"/>
                  <a:pt x="66" y="53"/>
                </a:cubicBezTo>
                <a:cubicBezTo>
                  <a:pt x="0" y="89"/>
                  <a:pt x="0" y="89"/>
                  <a:pt x="0" y="89"/>
                </a:cubicBezTo>
                <a:cubicBezTo>
                  <a:pt x="0" y="97"/>
                  <a:pt x="0" y="97"/>
                  <a:pt x="0" y="97"/>
                </a:cubicBezTo>
                <a:cubicBezTo>
                  <a:pt x="66" y="83"/>
                  <a:pt x="66" y="83"/>
                  <a:pt x="66" y="83"/>
                </a:cubicBezTo>
                <a:lnTo>
                  <a:pt x="66" y="120"/>
                </a:lnTo>
                <a:close/>
              </a:path>
            </a:pathLst>
          </a:custGeom>
          <a:solidFill>
            <a:srgbClr val="005BAF"/>
          </a:solidFill>
          <a:ln w="0">
            <a:noFill/>
            <a:round/>
            <a:headEnd/>
            <a:tailEnd/>
          </a:ln>
        </p:spPr>
        <p:txBody>
          <a:bodyPr/>
          <a:lstStyle/>
          <a:p>
            <a:pPr>
              <a:spcBef>
                <a:spcPts val="0"/>
              </a:spcBef>
              <a:defRPr/>
            </a:pPr>
            <a:endParaRPr lang="pt-BR" sz="3600"/>
          </a:p>
        </p:txBody>
      </p:sp>
      <p:grpSp>
        <p:nvGrpSpPr>
          <p:cNvPr id="58" name="Gráfico 129">
            <a:extLst>
              <a:ext uri="{FF2B5EF4-FFF2-40B4-BE49-F238E27FC236}">
                <a16:creationId xmlns:a16="http://schemas.microsoft.com/office/drawing/2014/main" id="{2478B2AF-935E-0843-841A-F20EA1A8760D}"/>
              </a:ext>
            </a:extLst>
          </p:cNvPr>
          <p:cNvGrpSpPr/>
          <p:nvPr/>
        </p:nvGrpSpPr>
        <p:grpSpPr>
          <a:xfrm>
            <a:off x="6268508" y="1584683"/>
            <a:ext cx="174451" cy="176812"/>
            <a:chOff x="3657600" y="990600"/>
            <a:chExt cx="4876800" cy="4876800"/>
          </a:xfrm>
          <a:solidFill>
            <a:srgbClr val="005BAF"/>
          </a:solidFill>
        </p:grpSpPr>
        <p:sp>
          <p:nvSpPr>
            <p:cNvPr id="59" name="Forma Livre: Forma 561">
              <a:extLst>
                <a:ext uri="{FF2B5EF4-FFF2-40B4-BE49-F238E27FC236}">
                  <a16:creationId xmlns:a16="http://schemas.microsoft.com/office/drawing/2014/main" id="{FF01C8D9-BD4A-8841-BD27-CC30981206F2}"/>
                </a:ext>
              </a:extLst>
            </p:cNvPr>
            <p:cNvSpPr/>
            <p:nvPr/>
          </p:nvSpPr>
          <p:spPr>
            <a:xfrm>
              <a:off x="3657600" y="990600"/>
              <a:ext cx="4876800" cy="4876800"/>
            </a:xfrm>
            <a:custGeom>
              <a:avLst/>
              <a:gdLst>
                <a:gd name="connsiteX0" fmla="*/ 2438400 w 4876800"/>
                <a:gd name="connsiteY0" fmla="*/ 0 h 4876800"/>
                <a:gd name="connsiteX1" fmla="*/ 0 w 4876800"/>
                <a:gd name="connsiteY1" fmla="*/ 2438400 h 4876800"/>
                <a:gd name="connsiteX2" fmla="*/ 2438400 w 4876800"/>
                <a:gd name="connsiteY2" fmla="*/ 4876800 h 4876800"/>
                <a:gd name="connsiteX3" fmla="*/ 4876800 w 4876800"/>
                <a:gd name="connsiteY3" fmla="*/ 2438400 h 4876800"/>
                <a:gd name="connsiteX4" fmla="*/ 2438400 w 4876800"/>
                <a:gd name="connsiteY4" fmla="*/ 0 h 4876800"/>
                <a:gd name="connsiteX5" fmla="*/ 2438400 w 4876800"/>
                <a:gd name="connsiteY5" fmla="*/ 4591050 h 4876800"/>
                <a:gd name="connsiteX6" fmla="*/ 285750 w 4876800"/>
                <a:gd name="connsiteY6" fmla="*/ 2438400 h 4876800"/>
                <a:gd name="connsiteX7" fmla="*/ 2438400 w 4876800"/>
                <a:gd name="connsiteY7" fmla="*/ 285750 h 4876800"/>
                <a:gd name="connsiteX8" fmla="*/ 4591050 w 4876800"/>
                <a:gd name="connsiteY8" fmla="*/ 2438400 h 4876800"/>
                <a:gd name="connsiteX9" fmla="*/ 2438400 w 4876800"/>
                <a:gd name="connsiteY9" fmla="*/ 4591050 h 48768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4876800" h="4876800">
                  <a:moveTo>
                    <a:pt x="2438400" y="0"/>
                  </a:moveTo>
                  <a:cubicBezTo>
                    <a:pt x="1095375" y="0"/>
                    <a:pt x="0" y="1095375"/>
                    <a:pt x="0" y="2438400"/>
                  </a:cubicBezTo>
                  <a:cubicBezTo>
                    <a:pt x="0" y="3781425"/>
                    <a:pt x="1095375" y="4876800"/>
                    <a:pt x="2438400" y="4876800"/>
                  </a:cubicBezTo>
                  <a:cubicBezTo>
                    <a:pt x="3781425" y="4876800"/>
                    <a:pt x="4876800" y="3781425"/>
                    <a:pt x="4876800" y="2438400"/>
                  </a:cubicBezTo>
                  <a:cubicBezTo>
                    <a:pt x="4876800" y="1095375"/>
                    <a:pt x="3781425" y="0"/>
                    <a:pt x="2438400" y="0"/>
                  </a:cubicBezTo>
                  <a:close/>
                  <a:moveTo>
                    <a:pt x="2438400" y="4591050"/>
                  </a:moveTo>
                  <a:cubicBezTo>
                    <a:pt x="1251585" y="4591050"/>
                    <a:pt x="285750" y="3625215"/>
                    <a:pt x="285750" y="2438400"/>
                  </a:cubicBezTo>
                  <a:cubicBezTo>
                    <a:pt x="285750" y="1251585"/>
                    <a:pt x="1251585" y="285750"/>
                    <a:pt x="2438400" y="285750"/>
                  </a:cubicBezTo>
                  <a:cubicBezTo>
                    <a:pt x="3625215" y="285750"/>
                    <a:pt x="4591050" y="1251585"/>
                    <a:pt x="4591050" y="2438400"/>
                  </a:cubicBezTo>
                  <a:cubicBezTo>
                    <a:pt x="4591050" y="3625215"/>
                    <a:pt x="3625215" y="4591050"/>
                    <a:pt x="2438400" y="4591050"/>
                  </a:cubicBezTo>
                  <a:close/>
                </a:path>
              </a:pathLst>
            </a:custGeom>
            <a:grpFill/>
            <a:ln w="9525" cap="flat">
              <a:noFill/>
              <a:prstDash val="solid"/>
              <a:miter/>
            </a:ln>
          </p:spPr>
          <p:txBody>
            <a:bodyPr rtlCol="0" anchor="ctr"/>
            <a:lstStyle/>
            <a:p>
              <a:endParaRPr lang="en-US" sz="3600"/>
            </a:p>
          </p:txBody>
        </p:sp>
        <p:sp>
          <p:nvSpPr>
            <p:cNvPr id="60" name="Forma Livre: Forma 562">
              <a:extLst>
                <a:ext uri="{FF2B5EF4-FFF2-40B4-BE49-F238E27FC236}">
                  <a16:creationId xmlns:a16="http://schemas.microsoft.com/office/drawing/2014/main" id="{3B11DBD9-B615-B041-8E1A-8618F197BDDD}"/>
                </a:ext>
              </a:extLst>
            </p:cNvPr>
            <p:cNvSpPr/>
            <p:nvPr/>
          </p:nvSpPr>
          <p:spPr>
            <a:xfrm>
              <a:off x="4238625" y="1571625"/>
              <a:ext cx="3714750" cy="3714750"/>
            </a:xfrm>
            <a:custGeom>
              <a:avLst/>
              <a:gdLst>
                <a:gd name="connsiteX0" fmla="*/ 1857375 w 3714750"/>
                <a:gd name="connsiteY0" fmla="*/ 0 h 3714750"/>
                <a:gd name="connsiteX1" fmla="*/ 0 w 3714750"/>
                <a:gd name="connsiteY1" fmla="*/ 1857375 h 3714750"/>
                <a:gd name="connsiteX2" fmla="*/ 1857375 w 3714750"/>
                <a:gd name="connsiteY2" fmla="*/ 3714750 h 3714750"/>
                <a:gd name="connsiteX3" fmla="*/ 3714750 w 3714750"/>
                <a:gd name="connsiteY3" fmla="*/ 1857375 h 3714750"/>
                <a:gd name="connsiteX4" fmla="*/ 1857375 w 3714750"/>
                <a:gd name="connsiteY4" fmla="*/ 0 h 3714750"/>
                <a:gd name="connsiteX5" fmla="*/ 1857375 w 3714750"/>
                <a:gd name="connsiteY5" fmla="*/ 285750 h 3714750"/>
                <a:gd name="connsiteX6" fmla="*/ 2222183 w 3714750"/>
                <a:gd name="connsiteY6" fmla="*/ 328613 h 3714750"/>
                <a:gd name="connsiteX7" fmla="*/ 2233613 w 3714750"/>
                <a:gd name="connsiteY7" fmla="*/ 920115 h 3714750"/>
                <a:gd name="connsiteX8" fmla="*/ 2083118 w 3714750"/>
                <a:gd name="connsiteY8" fmla="*/ 1180148 h 3714750"/>
                <a:gd name="connsiteX9" fmla="*/ 1857375 w 3714750"/>
                <a:gd name="connsiteY9" fmla="*/ 1143000 h 3714750"/>
                <a:gd name="connsiteX10" fmla="*/ 1814513 w 3714750"/>
                <a:gd name="connsiteY10" fmla="*/ 1143953 h 3714750"/>
                <a:gd name="connsiteX11" fmla="*/ 1736408 w 3714750"/>
                <a:gd name="connsiteY11" fmla="*/ 853440 h 3714750"/>
                <a:gd name="connsiteX12" fmla="*/ 1380173 w 3714750"/>
                <a:gd name="connsiteY12" fmla="*/ 359092 h 3714750"/>
                <a:gd name="connsiteX13" fmla="*/ 1857375 w 3714750"/>
                <a:gd name="connsiteY13" fmla="*/ 285750 h 3714750"/>
                <a:gd name="connsiteX14" fmla="*/ 2286000 w 3714750"/>
                <a:gd name="connsiteY14" fmla="*/ 1857375 h 3714750"/>
                <a:gd name="connsiteX15" fmla="*/ 1857375 w 3714750"/>
                <a:gd name="connsiteY15" fmla="*/ 2286000 h 3714750"/>
                <a:gd name="connsiteX16" fmla="*/ 1428750 w 3714750"/>
                <a:gd name="connsiteY16" fmla="*/ 1857375 h 3714750"/>
                <a:gd name="connsiteX17" fmla="*/ 1857375 w 3714750"/>
                <a:gd name="connsiteY17" fmla="*/ 1428750 h 3714750"/>
                <a:gd name="connsiteX18" fmla="*/ 2286000 w 3714750"/>
                <a:gd name="connsiteY18" fmla="*/ 1857375 h 3714750"/>
                <a:gd name="connsiteX19" fmla="*/ 1034415 w 3714750"/>
                <a:gd name="connsiteY19" fmla="*/ 519113 h 3714750"/>
                <a:gd name="connsiteX20" fmla="*/ 1460183 w 3714750"/>
                <a:gd name="connsiteY20" fmla="*/ 928688 h 3714750"/>
                <a:gd name="connsiteX21" fmla="*/ 1538288 w 3714750"/>
                <a:gd name="connsiteY21" fmla="*/ 1219200 h 3714750"/>
                <a:gd name="connsiteX22" fmla="*/ 1323023 w 3714750"/>
                <a:gd name="connsiteY22" fmla="*/ 1384935 h 3714750"/>
                <a:gd name="connsiteX23" fmla="*/ 1062990 w 3714750"/>
                <a:gd name="connsiteY23" fmla="*/ 1234440 h 3714750"/>
                <a:gd name="connsiteX24" fmla="*/ 461963 w 3714750"/>
                <a:gd name="connsiteY24" fmla="*/ 1137285 h 3714750"/>
                <a:gd name="connsiteX25" fmla="*/ 1034415 w 3714750"/>
                <a:gd name="connsiteY25" fmla="*/ 519113 h 3714750"/>
                <a:gd name="connsiteX26" fmla="*/ 360045 w 3714750"/>
                <a:gd name="connsiteY26" fmla="*/ 2334578 h 3714750"/>
                <a:gd name="connsiteX27" fmla="*/ 285750 w 3714750"/>
                <a:gd name="connsiteY27" fmla="*/ 1857375 h 3714750"/>
                <a:gd name="connsiteX28" fmla="*/ 328613 w 3714750"/>
                <a:gd name="connsiteY28" fmla="*/ 1492568 h 3714750"/>
                <a:gd name="connsiteX29" fmla="*/ 920115 w 3714750"/>
                <a:gd name="connsiteY29" fmla="*/ 1481138 h 3714750"/>
                <a:gd name="connsiteX30" fmla="*/ 1180148 w 3714750"/>
                <a:gd name="connsiteY30" fmla="*/ 1631633 h 3714750"/>
                <a:gd name="connsiteX31" fmla="*/ 1143000 w 3714750"/>
                <a:gd name="connsiteY31" fmla="*/ 1857375 h 3714750"/>
                <a:gd name="connsiteX32" fmla="*/ 1143953 w 3714750"/>
                <a:gd name="connsiteY32" fmla="*/ 1900238 h 3714750"/>
                <a:gd name="connsiteX33" fmla="*/ 853440 w 3714750"/>
                <a:gd name="connsiteY33" fmla="*/ 1978343 h 3714750"/>
                <a:gd name="connsiteX34" fmla="*/ 360045 w 3714750"/>
                <a:gd name="connsiteY34" fmla="*/ 2334578 h 3714750"/>
                <a:gd name="connsiteX35" fmla="*/ 1233488 w 3714750"/>
                <a:gd name="connsiteY35" fmla="*/ 2651760 h 3714750"/>
                <a:gd name="connsiteX36" fmla="*/ 1136333 w 3714750"/>
                <a:gd name="connsiteY36" fmla="*/ 3252788 h 3714750"/>
                <a:gd name="connsiteX37" fmla="*/ 519113 w 3714750"/>
                <a:gd name="connsiteY37" fmla="*/ 2679383 h 3714750"/>
                <a:gd name="connsiteX38" fmla="*/ 928688 w 3714750"/>
                <a:gd name="connsiteY38" fmla="*/ 2253615 h 3714750"/>
                <a:gd name="connsiteX39" fmla="*/ 1219200 w 3714750"/>
                <a:gd name="connsiteY39" fmla="*/ 2175510 h 3714750"/>
                <a:gd name="connsiteX40" fmla="*/ 1384935 w 3714750"/>
                <a:gd name="connsiteY40" fmla="*/ 2390775 h 3714750"/>
                <a:gd name="connsiteX41" fmla="*/ 1233488 w 3714750"/>
                <a:gd name="connsiteY41" fmla="*/ 2651760 h 3714750"/>
                <a:gd name="connsiteX42" fmla="*/ 1857375 w 3714750"/>
                <a:gd name="connsiteY42" fmla="*/ 3429000 h 3714750"/>
                <a:gd name="connsiteX43" fmla="*/ 1492568 w 3714750"/>
                <a:gd name="connsiteY43" fmla="*/ 3386138 h 3714750"/>
                <a:gd name="connsiteX44" fmla="*/ 1481138 w 3714750"/>
                <a:gd name="connsiteY44" fmla="*/ 2794635 h 3714750"/>
                <a:gd name="connsiteX45" fmla="*/ 1631633 w 3714750"/>
                <a:gd name="connsiteY45" fmla="*/ 2534603 h 3714750"/>
                <a:gd name="connsiteX46" fmla="*/ 1857375 w 3714750"/>
                <a:gd name="connsiteY46" fmla="*/ 2571750 h 3714750"/>
                <a:gd name="connsiteX47" fmla="*/ 1900238 w 3714750"/>
                <a:gd name="connsiteY47" fmla="*/ 2570798 h 3714750"/>
                <a:gd name="connsiteX48" fmla="*/ 1978343 w 3714750"/>
                <a:gd name="connsiteY48" fmla="*/ 2861310 h 3714750"/>
                <a:gd name="connsiteX49" fmla="*/ 2334578 w 3714750"/>
                <a:gd name="connsiteY49" fmla="*/ 3355658 h 3714750"/>
                <a:gd name="connsiteX50" fmla="*/ 1857375 w 3714750"/>
                <a:gd name="connsiteY50" fmla="*/ 3429000 h 3714750"/>
                <a:gd name="connsiteX51" fmla="*/ 2680335 w 3714750"/>
                <a:gd name="connsiteY51" fmla="*/ 3195638 h 3714750"/>
                <a:gd name="connsiteX52" fmla="*/ 2254568 w 3714750"/>
                <a:gd name="connsiteY52" fmla="*/ 2786063 h 3714750"/>
                <a:gd name="connsiteX53" fmla="*/ 2176463 w 3714750"/>
                <a:gd name="connsiteY53" fmla="*/ 2495550 h 3714750"/>
                <a:gd name="connsiteX54" fmla="*/ 2391728 w 3714750"/>
                <a:gd name="connsiteY54" fmla="*/ 2329815 h 3714750"/>
                <a:gd name="connsiteX55" fmla="*/ 2651760 w 3714750"/>
                <a:gd name="connsiteY55" fmla="*/ 2480310 h 3714750"/>
                <a:gd name="connsiteX56" fmla="*/ 3252788 w 3714750"/>
                <a:gd name="connsiteY56" fmla="*/ 2577465 h 3714750"/>
                <a:gd name="connsiteX57" fmla="*/ 2680335 w 3714750"/>
                <a:gd name="connsiteY57" fmla="*/ 3195638 h 3714750"/>
                <a:gd name="connsiteX58" fmla="*/ 3354705 w 3714750"/>
                <a:gd name="connsiteY58" fmla="*/ 1380173 h 3714750"/>
                <a:gd name="connsiteX59" fmla="*/ 3429000 w 3714750"/>
                <a:gd name="connsiteY59" fmla="*/ 1857375 h 3714750"/>
                <a:gd name="connsiteX60" fmla="*/ 3386138 w 3714750"/>
                <a:gd name="connsiteY60" fmla="*/ 2222183 h 3714750"/>
                <a:gd name="connsiteX61" fmla="*/ 2794635 w 3714750"/>
                <a:gd name="connsiteY61" fmla="*/ 2233613 h 3714750"/>
                <a:gd name="connsiteX62" fmla="*/ 2534603 w 3714750"/>
                <a:gd name="connsiteY62" fmla="*/ 2083118 h 3714750"/>
                <a:gd name="connsiteX63" fmla="*/ 2571750 w 3714750"/>
                <a:gd name="connsiteY63" fmla="*/ 1857375 h 3714750"/>
                <a:gd name="connsiteX64" fmla="*/ 2570798 w 3714750"/>
                <a:gd name="connsiteY64" fmla="*/ 1814513 h 3714750"/>
                <a:gd name="connsiteX65" fmla="*/ 2861310 w 3714750"/>
                <a:gd name="connsiteY65" fmla="*/ 1736408 h 3714750"/>
                <a:gd name="connsiteX66" fmla="*/ 3354705 w 3714750"/>
                <a:gd name="connsiteY66" fmla="*/ 1380173 h 3714750"/>
                <a:gd name="connsiteX67" fmla="*/ 2786063 w 3714750"/>
                <a:gd name="connsiteY67" fmla="*/ 1460183 h 3714750"/>
                <a:gd name="connsiteX68" fmla="*/ 2495550 w 3714750"/>
                <a:gd name="connsiteY68" fmla="*/ 1538288 h 3714750"/>
                <a:gd name="connsiteX69" fmla="*/ 2329815 w 3714750"/>
                <a:gd name="connsiteY69" fmla="*/ 1323023 h 3714750"/>
                <a:gd name="connsiteX70" fmla="*/ 2480310 w 3714750"/>
                <a:gd name="connsiteY70" fmla="*/ 1062990 h 3714750"/>
                <a:gd name="connsiteX71" fmla="*/ 2577465 w 3714750"/>
                <a:gd name="connsiteY71" fmla="*/ 461963 h 3714750"/>
                <a:gd name="connsiteX72" fmla="*/ 3194685 w 3714750"/>
                <a:gd name="connsiteY72" fmla="*/ 1035368 h 3714750"/>
                <a:gd name="connsiteX73" fmla="*/ 2786063 w 3714750"/>
                <a:gd name="connsiteY73" fmla="*/ 1460183 h 37147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Lst>
              <a:rect l="l" t="t" r="r" b="b"/>
              <a:pathLst>
                <a:path w="3714750" h="3714750">
                  <a:moveTo>
                    <a:pt x="1857375" y="0"/>
                  </a:moveTo>
                  <a:cubicBezTo>
                    <a:pt x="833438" y="0"/>
                    <a:pt x="0" y="833438"/>
                    <a:pt x="0" y="1857375"/>
                  </a:cubicBezTo>
                  <a:cubicBezTo>
                    <a:pt x="0" y="2881313"/>
                    <a:pt x="833438" y="3714750"/>
                    <a:pt x="1857375" y="3714750"/>
                  </a:cubicBezTo>
                  <a:cubicBezTo>
                    <a:pt x="2881313" y="3714750"/>
                    <a:pt x="3714750" y="2881313"/>
                    <a:pt x="3714750" y="1857375"/>
                  </a:cubicBezTo>
                  <a:cubicBezTo>
                    <a:pt x="3714750" y="833438"/>
                    <a:pt x="2881313" y="0"/>
                    <a:pt x="1857375" y="0"/>
                  </a:cubicBezTo>
                  <a:close/>
                  <a:moveTo>
                    <a:pt x="1857375" y="285750"/>
                  </a:moveTo>
                  <a:cubicBezTo>
                    <a:pt x="1983105" y="285750"/>
                    <a:pt x="2105025" y="300990"/>
                    <a:pt x="2222183" y="328613"/>
                  </a:cubicBezTo>
                  <a:cubicBezTo>
                    <a:pt x="2335530" y="507683"/>
                    <a:pt x="2341245" y="734378"/>
                    <a:pt x="2233613" y="920115"/>
                  </a:cubicBezTo>
                  <a:lnTo>
                    <a:pt x="2083118" y="1180148"/>
                  </a:lnTo>
                  <a:cubicBezTo>
                    <a:pt x="2011680" y="1156335"/>
                    <a:pt x="1936432" y="1143000"/>
                    <a:pt x="1857375" y="1143000"/>
                  </a:cubicBezTo>
                  <a:cubicBezTo>
                    <a:pt x="1843088" y="1143000"/>
                    <a:pt x="1828800" y="1143953"/>
                    <a:pt x="1814513" y="1143953"/>
                  </a:cubicBezTo>
                  <a:lnTo>
                    <a:pt x="1736408" y="853440"/>
                  </a:lnTo>
                  <a:cubicBezTo>
                    <a:pt x="1681163" y="645795"/>
                    <a:pt x="1551623" y="472440"/>
                    <a:pt x="1380173" y="359092"/>
                  </a:cubicBezTo>
                  <a:cubicBezTo>
                    <a:pt x="1530668" y="311467"/>
                    <a:pt x="1690688" y="285750"/>
                    <a:pt x="1857375" y="285750"/>
                  </a:cubicBezTo>
                  <a:close/>
                  <a:moveTo>
                    <a:pt x="2286000" y="1857375"/>
                  </a:moveTo>
                  <a:cubicBezTo>
                    <a:pt x="2286000" y="2093595"/>
                    <a:pt x="2093595" y="2286000"/>
                    <a:pt x="1857375" y="2286000"/>
                  </a:cubicBezTo>
                  <a:cubicBezTo>
                    <a:pt x="1621155" y="2286000"/>
                    <a:pt x="1428750" y="2093595"/>
                    <a:pt x="1428750" y="1857375"/>
                  </a:cubicBezTo>
                  <a:cubicBezTo>
                    <a:pt x="1428750" y="1621155"/>
                    <a:pt x="1621155" y="1428750"/>
                    <a:pt x="1857375" y="1428750"/>
                  </a:cubicBezTo>
                  <a:cubicBezTo>
                    <a:pt x="2093595" y="1428750"/>
                    <a:pt x="2286000" y="1621155"/>
                    <a:pt x="2286000" y="1857375"/>
                  </a:cubicBezTo>
                  <a:close/>
                  <a:moveTo>
                    <a:pt x="1034415" y="519113"/>
                  </a:moveTo>
                  <a:cubicBezTo>
                    <a:pt x="1240155" y="565785"/>
                    <a:pt x="1404938" y="721995"/>
                    <a:pt x="1460183" y="928688"/>
                  </a:cubicBezTo>
                  <a:lnTo>
                    <a:pt x="1538288" y="1219200"/>
                  </a:lnTo>
                  <a:cubicBezTo>
                    <a:pt x="1456373" y="1260158"/>
                    <a:pt x="1383030" y="1316355"/>
                    <a:pt x="1323023" y="1384935"/>
                  </a:cubicBezTo>
                  <a:lnTo>
                    <a:pt x="1062990" y="1234440"/>
                  </a:lnTo>
                  <a:cubicBezTo>
                    <a:pt x="877253" y="1126808"/>
                    <a:pt x="662940" y="1095375"/>
                    <a:pt x="461963" y="1137285"/>
                  </a:cubicBezTo>
                  <a:cubicBezTo>
                    <a:pt x="593408" y="882015"/>
                    <a:pt x="792480" y="668655"/>
                    <a:pt x="1034415" y="519113"/>
                  </a:cubicBezTo>
                  <a:close/>
                  <a:moveTo>
                    <a:pt x="360045" y="2334578"/>
                  </a:moveTo>
                  <a:cubicBezTo>
                    <a:pt x="311467" y="2184083"/>
                    <a:pt x="285750" y="2024063"/>
                    <a:pt x="285750" y="1857375"/>
                  </a:cubicBezTo>
                  <a:cubicBezTo>
                    <a:pt x="285750" y="1731645"/>
                    <a:pt x="300990" y="1609725"/>
                    <a:pt x="328613" y="1492568"/>
                  </a:cubicBezTo>
                  <a:cubicBezTo>
                    <a:pt x="507683" y="1379220"/>
                    <a:pt x="734378" y="1373505"/>
                    <a:pt x="920115" y="1481138"/>
                  </a:cubicBezTo>
                  <a:lnTo>
                    <a:pt x="1180148" y="1631633"/>
                  </a:lnTo>
                  <a:cubicBezTo>
                    <a:pt x="1156335" y="1703070"/>
                    <a:pt x="1143000" y="1778318"/>
                    <a:pt x="1143000" y="1857375"/>
                  </a:cubicBezTo>
                  <a:cubicBezTo>
                    <a:pt x="1143000" y="1871663"/>
                    <a:pt x="1143953" y="1885950"/>
                    <a:pt x="1143953" y="1900238"/>
                  </a:cubicBezTo>
                  <a:lnTo>
                    <a:pt x="853440" y="1978343"/>
                  </a:lnTo>
                  <a:cubicBezTo>
                    <a:pt x="646747" y="2033588"/>
                    <a:pt x="473392" y="2163128"/>
                    <a:pt x="360045" y="2334578"/>
                  </a:cubicBezTo>
                  <a:close/>
                  <a:moveTo>
                    <a:pt x="1233488" y="2651760"/>
                  </a:moveTo>
                  <a:cubicBezTo>
                    <a:pt x="1125855" y="2837498"/>
                    <a:pt x="1094423" y="3051810"/>
                    <a:pt x="1136333" y="3252788"/>
                  </a:cubicBezTo>
                  <a:cubicBezTo>
                    <a:pt x="882015" y="3121343"/>
                    <a:pt x="668655" y="2922270"/>
                    <a:pt x="519113" y="2679383"/>
                  </a:cubicBezTo>
                  <a:cubicBezTo>
                    <a:pt x="565785" y="2473643"/>
                    <a:pt x="721995" y="2308860"/>
                    <a:pt x="928688" y="2253615"/>
                  </a:cubicBezTo>
                  <a:lnTo>
                    <a:pt x="1219200" y="2175510"/>
                  </a:lnTo>
                  <a:cubicBezTo>
                    <a:pt x="1260158" y="2257425"/>
                    <a:pt x="1316355" y="2330768"/>
                    <a:pt x="1384935" y="2390775"/>
                  </a:cubicBezTo>
                  <a:lnTo>
                    <a:pt x="1233488" y="2651760"/>
                  </a:lnTo>
                  <a:close/>
                  <a:moveTo>
                    <a:pt x="1857375" y="3429000"/>
                  </a:moveTo>
                  <a:cubicBezTo>
                    <a:pt x="1731645" y="3429000"/>
                    <a:pt x="1609725" y="3413760"/>
                    <a:pt x="1492568" y="3386138"/>
                  </a:cubicBezTo>
                  <a:cubicBezTo>
                    <a:pt x="1379220" y="3207068"/>
                    <a:pt x="1373505" y="2980373"/>
                    <a:pt x="1481138" y="2794635"/>
                  </a:cubicBezTo>
                  <a:lnTo>
                    <a:pt x="1631633" y="2534603"/>
                  </a:lnTo>
                  <a:cubicBezTo>
                    <a:pt x="1703070" y="2558415"/>
                    <a:pt x="1778318" y="2571750"/>
                    <a:pt x="1857375" y="2571750"/>
                  </a:cubicBezTo>
                  <a:cubicBezTo>
                    <a:pt x="1871663" y="2571750"/>
                    <a:pt x="1885950" y="2570798"/>
                    <a:pt x="1900238" y="2570798"/>
                  </a:cubicBezTo>
                  <a:lnTo>
                    <a:pt x="1978343" y="2861310"/>
                  </a:lnTo>
                  <a:cubicBezTo>
                    <a:pt x="2033588" y="3068955"/>
                    <a:pt x="2163128" y="3242310"/>
                    <a:pt x="2334578" y="3355658"/>
                  </a:cubicBezTo>
                  <a:cubicBezTo>
                    <a:pt x="2184083" y="3403283"/>
                    <a:pt x="2024063" y="3429000"/>
                    <a:pt x="1857375" y="3429000"/>
                  </a:cubicBezTo>
                  <a:close/>
                  <a:moveTo>
                    <a:pt x="2680335" y="3195638"/>
                  </a:moveTo>
                  <a:cubicBezTo>
                    <a:pt x="2474595" y="3148965"/>
                    <a:pt x="2309813" y="2992755"/>
                    <a:pt x="2254568" y="2786063"/>
                  </a:cubicBezTo>
                  <a:lnTo>
                    <a:pt x="2176463" y="2495550"/>
                  </a:lnTo>
                  <a:cubicBezTo>
                    <a:pt x="2258378" y="2454593"/>
                    <a:pt x="2331720" y="2398395"/>
                    <a:pt x="2391728" y="2329815"/>
                  </a:cubicBezTo>
                  <a:lnTo>
                    <a:pt x="2651760" y="2480310"/>
                  </a:lnTo>
                  <a:cubicBezTo>
                    <a:pt x="2834640" y="2586038"/>
                    <a:pt x="3047048" y="2620328"/>
                    <a:pt x="3252788" y="2577465"/>
                  </a:cubicBezTo>
                  <a:cubicBezTo>
                    <a:pt x="3121343" y="2832735"/>
                    <a:pt x="2922270" y="3046095"/>
                    <a:pt x="2680335" y="3195638"/>
                  </a:cubicBezTo>
                  <a:close/>
                  <a:moveTo>
                    <a:pt x="3354705" y="1380173"/>
                  </a:moveTo>
                  <a:cubicBezTo>
                    <a:pt x="3403283" y="1530668"/>
                    <a:pt x="3429000" y="1690688"/>
                    <a:pt x="3429000" y="1857375"/>
                  </a:cubicBezTo>
                  <a:cubicBezTo>
                    <a:pt x="3429000" y="1983105"/>
                    <a:pt x="3413760" y="2105025"/>
                    <a:pt x="3386138" y="2222183"/>
                  </a:cubicBezTo>
                  <a:cubicBezTo>
                    <a:pt x="3207068" y="2335530"/>
                    <a:pt x="2980373" y="2341245"/>
                    <a:pt x="2794635" y="2233613"/>
                  </a:cubicBezTo>
                  <a:lnTo>
                    <a:pt x="2534603" y="2083118"/>
                  </a:lnTo>
                  <a:cubicBezTo>
                    <a:pt x="2558415" y="2011680"/>
                    <a:pt x="2571750" y="1936432"/>
                    <a:pt x="2571750" y="1857375"/>
                  </a:cubicBezTo>
                  <a:cubicBezTo>
                    <a:pt x="2571750" y="1843088"/>
                    <a:pt x="2570798" y="1828800"/>
                    <a:pt x="2570798" y="1814513"/>
                  </a:cubicBezTo>
                  <a:lnTo>
                    <a:pt x="2861310" y="1736408"/>
                  </a:lnTo>
                  <a:cubicBezTo>
                    <a:pt x="3068003" y="1681163"/>
                    <a:pt x="3241358" y="1551623"/>
                    <a:pt x="3354705" y="1380173"/>
                  </a:cubicBezTo>
                  <a:close/>
                  <a:moveTo>
                    <a:pt x="2786063" y="1460183"/>
                  </a:moveTo>
                  <a:lnTo>
                    <a:pt x="2495550" y="1538288"/>
                  </a:lnTo>
                  <a:cubicBezTo>
                    <a:pt x="2454593" y="1456373"/>
                    <a:pt x="2398395" y="1383030"/>
                    <a:pt x="2329815" y="1323023"/>
                  </a:cubicBezTo>
                  <a:lnTo>
                    <a:pt x="2480310" y="1062990"/>
                  </a:lnTo>
                  <a:cubicBezTo>
                    <a:pt x="2587943" y="877253"/>
                    <a:pt x="2619375" y="662940"/>
                    <a:pt x="2577465" y="461963"/>
                  </a:cubicBezTo>
                  <a:cubicBezTo>
                    <a:pt x="2831783" y="593408"/>
                    <a:pt x="3045143" y="792480"/>
                    <a:pt x="3194685" y="1035368"/>
                  </a:cubicBezTo>
                  <a:cubicBezTo>
                    <a:pt x="3148965" y="1241108"/>
                    <a:pt x="2992755" y="1404938"/>
                    <a:pt x="2786063" y="1460183"/>
                  </a:cubicBezTo>
                  <a:close/>
                </a:path>
              </a:pathLst>
            </a:custGeom>
            <a:grpFill/>
            <a:ln w="9525" cap="flat">
              <a:noFill/>
              <a:prstDash val="solid"/>
              <a:miter/>
            </a:ln>
          </p:spPr>
          <p:txBody>
            <a:bodyPr rtlCol="0" anchor="ctr"/>
            <a:lstStyle/>
            <a:p>
              <a:endParaRPr lang="en-US" sz="3600"/>
            </a:p>
          </p:txBody>
        </p:sp>
      </p:grpSp>
      <p:grpSp>
        <p:nvGrpSpPr>
          <p:cNvPr id="235" name="Gráfico 4">
            <a:extLst>
              <a:ext uri="{FF2B5EF4-FFF2-40B4-BE49-F238E27FC236}">
                <a16:creationId xmlns:a16="http://schemas.microsoft.com/office/drawing/2014/main" id="{8A730C26-C325-0047-A0E9-3DDE45F4511C}"/>
              </a:ext>
            </a:extLst>
          </p:cNvPr>
          <p:cNvGrpSpPr/>
          <p:nvPr/>
        </p:nvGrpSpPr>
        <p:grpSpPr>
          <a:xfrm>
            <a:off x="6293948" y="3150147"/>
            <a:ext cx="215889" cy="143900"/>
            <a:chOff x="19208750" y="10323448"/>
            <a:chExt cx="700786" cy="467106"/>
          </a:xfrm>
          <a:solidFill>
            <a:srgbClr val="005BAF"/>
          </a:solidFill>
        </p:grpSpPr>
        <p:sp>
          <p:nvSpPr>
            <p:cNvPr id="236" name="Forma Livre 235">
              <a:extLst>
                <a:ext uri="{FF2B5EF4-FFF2-40B4-BE49-F238E27FC236}">
                  <a16:creationId xmlns:a16="http://schemas.microsoft.com/office/drawing/2014/main" id="{3038AC2F-1FAD-474C-A76D-953F52E7AFE2}"/>
                </a:ext>
              </a:extLst>
            </p:cNvPr>
            <p:cNvSpPr/>
            <p:nvPr/>
          </p:nvSpPr>
          <p:spPr>
            <a:xfrm>
              <a:off x="19506945" y="10323448"/>
              <a:ext cx="402590" cy="324611"/>
            </a:xfrm>
            <a:custGeom>
              <a:avLst/>
              <a:gdLst>
                <a:gd name="connsiteX0" fmla="*/ 286259 w 402590"/>
                <a:gd name="connsiteY0" fmla="*/ 324612 h 324611"/>
                <a:gd name="connsiteX1" fmla="*/ 255270 w 402590"/>
                <a:gd name="connsiteY1" fmla="*/ 324612 h 324611"/>
                <a:gd name="connsiteX2" fmla="*/ 255270 w 402590"/>
                <a:gd name="connsiteY2" fmla="*/ 277749 h 324611"/>
                <a:gd name="connsiteX3" fmla="*/ 286259 w 402590"/>
                <a:gd name="connsiteY3" fmla="*/ 277749 h 324611"/>
                <a:gd name="connsiteX4" fmla="*/ 302515 w 402590"/>
                <a:gd name="connsiteY4" fmla="*/ 274701 h 324611"/>
                <a:gd name="connsiteX5" fmla="*/ 355727 w 402590"/>
                <a:gd name="connsiteY5" fmla="*/ 203327 h 324611"/>
                <a:gd name="connsiteX6" fmla="*/ 281432 w 402590"/>
                <a:gd name="connsiteY6" fmla="*/ 129032 h 324611"/>
                <a:gd name="connsiteX7" fmla="*/ 256414 w 402590"/>
                <a:gd name="connsiteY7" fmla="*/ 133477 h 324611"/>
                <a:gd name="connsiteX8" fmla="*/ 231648 w 402590"/>
                <a:gd name="connsiteY8" fmla="*/ 142367 h 324611"/>
                <a:gd name="connsiteX9" fmla="*/ 225679 w 402590"/>
                <a:gd name="connsiteY9" fmla="*/ 116840 h 324611"/>
                <a:gd name="connsiteX10" fmla="*/ 137542 w 402590"/>
                <a:gd name="connsiteY10" fmla="*/ 46863 h 324611"/>
                <a:gd name="connsiteX11" fmla="*/ 46864 w 402590"/>
                <a:gd name="connsiteY11" fmla="*/ 135636 h 324611"/>
                <a:gd name="connsiteX12" fmla="*/ 0 w 402590"/>
                <a:gd name="connsiteY12" fmla="*/ 134747 h 324611"/>
                <a:gd name="connsiteX13" fmla="*/ 137542 w 402590"/>
                <a:gd name="connsiteY13" fmla="*/ 0 h 324611"/>
                <a:gd name="connsiteX14" fmla="*/ 263906 w 402590"/>
                <a:gd name="connsiteY14" fmla="*/ 83439 h 324611"/>
                <a:gd name="connsiteX15" fmla="*/ 281432 w 402590"/>
                <a:gd name="connsiteY15" fmla="*/ 82169 h 324611"/>
                <a:gd name="connsiteX16" fmla="*/ 402591 w 402590"/>
                <a:gd name="connsiteY16" fmla="*/ 203327 h 324611"/>
                <a:gd name="connsiteX17" fmla="*/ 317881 w 402590"/>
                <a:gd name="connsiteY17" fmla="*/ 318897 h 324611"/>
                <a:gd name="connsiteX18" fmla="*/ 286259 w 402590"/>
                <a:gd name="connsiteY18" fmla="*/ 324612 h 3246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402590" h="324611">
                  <a:moveTo>
                    <a:pt x="286259" y="324612"/>
                  </a:moveTo>
                  <a:lnTo>
                    <a:pt x="255270" y="324612"/>
                  </a:lnTo>
                  <a:lnTo>
                    <a:pt x="255270" y="277749"/>
                  </a:lnTo>
                  <a:lnTo>
                    <a:pt x="286259" y="277749"/>
                  </a:lnTo>
                  <a:cubicBezTo>
                    <a:pt x="291719" y="277749"/>
                    <a:pt x="297180" y="276733"/>
                    <a:pt x="302515" y="274701"/>
                  </a:cubicBezTo>
                  <a:cubicBezTo>
                    <a:pt x="334772" y="264541"/>
                    <a:pt x="355727" y="235966"/>
                    <a:pt x="355727" y="203327"/>
                  </a:cubicBezTo>
                  <a:cubicBezTo>
                    <a:pt x="355727" y="162433"/>
                    <a:pt x="322326" y="129032"/>
                    <a:pt x="281432" y="129032"/>
                  </a:cubicBezTo>
                  <a:cubicBezTo>
                    <a:pt x="273050" y="129032"/>
                    <a:pt x="264542" y="130556"/>
                    <a:pt x="256414" y="133477"/>
                  </a:cubicBezTo>
                  <a:lnTo>
                    <a:pt x="231648" y="142367"/>
                  </a:lnTo>
                  <a:lnTo>
                    <a:pt x="225679" y="116840"/>
                  </a:lnTo>
                  <a:cubicBezTo>
                    <a:pt x="216027" y="75692"/>
                    <a:pt x="179705" y="46863"/>
                    <a:pt x="137542" y="46863"/>
                  </a:cubicBezTo>
                  <a:cubicBezTo>
                    <a:pt x="88519" y="46863"/>
                    <a:pt x="47879" y="86741"/>
                    <a:pt x="46864" y="135636"/>
                  </a:cubicBezTo>
                  <a:lnTo>
                    <a:pt x="0" y="134747"/>
                  </a:lnTo>
                  <a:cubicBezTo>
                    <a:pt x="1524" y="60452"/>
                    <a:pt x="63119" y="0"/>
                    <a:pt x="137542" y="0"/>
                  </a:cubicBezTo>
                  <a:cubicBezTo>
                    <a:pt x="193548" y="0"/>
                    <a:pt x="242697" y="33274"/>
                    <a:pt x="263906" y="83439"/>
                  </a:cubicBezTo>
                  <a:cubicBezTo>
                    <a:pt x="269748" y="82550"/>
                    <a:pt x="275591" y="82169"/>
                    <a:pt x="281432" y="82169"/>
                  </a:cubicBezTo>
                  <a:cubicBezTo>
                    <a:pt x="348235" y="82169"/>
                    <a:pt x="402591" y="136525"/>
                    <a:pt x="402591" y="203327"/>
                  </a:cubicBezTo>
                  <a:cubicBezTo>
                    <a:pt x="402591" y="256540"/>
                    <a:pt x="368554" y="303022"/>
                    <a:pt x="317881" y="318897"/>
                  </a:cubicBezTo>
                  <a:cubicBezTo>
                    <a:pt x="308484" y="322580"/>
                    <a:pt x="297435" y="324612"/>
                    <a:pt x="286259" y="324612"/>
                  </a:cubicBezTo>
                </a:path>
              </a:pathLst>
            </a:custGeom>
            <a:grpFill/>
            <a:ln w="12700" cap="flat">
              <a:noFill/>
              <a:prstDash val="solid"/>
              <a:miter/>
            </a:ln>
          </p:spPr>
          <p:txBody>
            <a:bodyPr rtlCol="0" anchor="ctr"/>
            <a:lstStyle/>
            <a:p>
              <a:endParaRPr lang="pt-BR" sz="675"/>
            </a:p>
          </p:txBody>
        </p:sp>
        <p:sp>
          <p:nvSpPr>
            <p:cNvPr id="237" name="Forma Livre 236">
              <a:extLst>
                <a:ext uri="{FF2B5EF4-FFF2-40B4-BE49-F238E27FC236}">
                  <a16:creationId xmlns:a16="http://schemas.microsoft.com/office/drawing/2014/main" id="{28776A73-36D7-5D4C-8A63-34B429DC28C6}"/>
                </a:ext>
              </a:extLst>
            </p:cNvPr>
            <p:cNvSpPr/>
            <p:nvPr/>
          </p:nvSpPr>
          <p:spPr>
            <a:xfrm>
              <a:off x="19208750" y="10418571"/>
              <a:ext cx="581660" cy="371983"/>
            </a:xfrm>
            <a:custGeom>
              <a:avLst/>
              <a:gdLst>
                <a:gd name="connsiteX0" fmla="*/ 449453 w 581660"/>
                <a:gd name="connsiteY0" fmla="*/ 371984 h 371983"/>
                <a:gd name="connsiteX1" fmla="*/ 119126 w 581660"/>
                <a:gd name="connsiteY1" fmla="*/ 371984 h 371983"/>
                <a:gd name="connsiteX2" fmla="*/ 85852 w 581660"/>
                <a:gd name="connsiteY2" fmla="*/ 366649 h 371983"/>
                <a:gd name="connsiteX3" fmla="*/ 0 w 581660"/>
                <a:gd name="connsiteY3" fmla="*/ 250444 h 371983"/>
                <a:gd name="connsiteX4" fmla="*/ 120650 w 581660"/>
                <a:gd name="connsiteY4" fmla="*/ 128905 h 371983"/>
                <a:gd name="connsiteX5" fmla="*/ 275082 w 581660"/>
                <a:gd name="connsiteY5" fmla="*/ 0 h 371983"/>
                <a:gd name="connsiteX6" fmla="*/ 420624 w 581660"/>
                <a:gd name="connsiteY6" fmla="*/ 98172 h 371983"/>
                <a:gd name="connsiteX7" fmla="*/ 443737 w 581660"/>
                <a:gd name="connsiteY7" fmla="*/ 96266 h 371983"/>
                <a:gd name="connsiteX8" fmla="*/ 581661 w 581660"/>
                <a:gd name="connsiteY8" fmla="*/ 234061 h 371983"/>
                <a:gd name="connsiteX9" fmla="*/ 485139 w 581660"/>
                <a:gd name="connsiteY9" fmla="*/ 365634 h 371983"/>
                <a:gd name="connsiteX10" fmla="*/ 449453 w 581660"/>
                <a:gd name="connsiteY10" fmla="*/ 371984 h 371983"/>
                <a:gd name="connsiteX11" fmla="*/ 121538 w 581660"/>
                <a:gd name="connsiteY11" fmla="*/ 175768 h 371983"/>
                <a:gd name="connsiteX12" fmla="*/ 46862 w 581660"/>
                <a:gd name="connsiteY12" fmla="*/ 250444 h 371983"/>
                <a:gd name="connsiteX13" fmla="*/ 99949 w 581660"/>
                <a:gd name="connsiteY13" fmla="*/ 321945 h 371983"/>
                <a:gd name="connsiteX14" fmla="*/ 118999 w 581660"/>
                <a:gd name="connsiteY14" fmla="*/ 325120 h 371983"/>
                <a:gd name="connsiteX15" fmla="*/ 449326 w 581660"/>
                <a:gd name="connsiteY15" fmla="*/ 325120 h 371983"/>
                <a:gd name="connsiteX16" fmla="*/ 469773 w 581660"/>
                <a:gd name="connsiteY16" fmla="*/ 321310 h 371983"/>
                <a:gd name="connsiteX17" fmla="*/ 534670 w 581660"/>
                <a:gd name="connsiteY17" fmla="*/ 234061 h 371983"/>
                <a:gd name="connsiteX18" fmla="*/ 443612 w 581660"/>
                <a:gd name="connsiteY18" fmla="*/ 143129 h 371983"/>
                <a:gd name="connsiteX19" fmla="*/ 412877 w 581660"/>
                <a:gd name="connsiteY19" fmla="*/ 148590 h 371983"/>
                <a:gd name="connsiteX20" fmla="*/ 388113 w 581660"/>
                <a:gd name="connsiteY20" fmla="*/ 157480 h 371983"/>
                <a:gd name="connsiteX21" fmla="*/ 382015 w 581660"/>
                <a:gd name="connsiteY21" fmla="*/ 131826 h 371983"/>
                <a:gd name="connsiteX22" fmla="*/ 274828 w 581660"/>
                <a:gd name="connsiteY22" fmla="*/ 46863 h 371983"/>
                <a:gd name="connsiteX23" fmla="*/ 164719 w 581660"/>
                <a:gd name="connsiteY23" fmla="*/ 154813 h 371983"/>
                <a:gd name="connsiteX24" fmla="*/ 164212 w 581660"/>
                <a:gd name="connsiteY24" fmla="*/ 183135 h 371983"/>
                <a:gd name="connsiteX25" fmla="*/ 136525 w 581660"/>
                <a:gd name="connsiteY25" fmla="*/ 177292 h 371983"/>
                <a:gd name="connsiteX26" fmla="*/ 121538 w 581660"/>
                <a:gd name="connsiteY26" fmla="*/ 175768 h 3719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Lst>
              <a:rect l="l" t="t" r="r" b="b"/>
              <a:pathLst>
                <a:path w="581660" h="371983">
                  <a:moveTo>
                    <a:pt x="449453" y="371984"/>
                  </a:moveTo>
                  <a:lnTo>
                    <a:pt x="119126" y="371984"/>
                  </a:lnTo>
                  <a:cubicBezTo>
                    <a:pt x="107823" y="371984"/>
                    <a:pt x="96647" y="370205"/>
                    <a:pt x="85852" y="366649"/>
                  </a:cubicBezTo>
                  <a:cubicBezTo>
                    <a:pt x="35561" y="351536"/>
                    <a:pt x="0" y="303785"/>
                    <a:pt x="0" y="250444"/>
                  </a:cubicBezTo>
                  <a:cubicBezTo>
                    <a:pt x="0" y="183769"/>
                    <a:pt x="53975" y="129413"/>
                    <a:pt x="120650" y="128905"/>
                  </a:cubicBezTo>
                  <a:cubicBezTo>
                    <a:pt x="134113" y="55880"/>
                    <a:pt x="198755" y="0"/>
                    <a:pt x="275082" y="0"/>
                  </a:cubicBezTo>
                  <a:cubicBezTo>
                    <a:pt x="340106" y="0"/>
                    <a:pt x="397002" y="39370"/>
                    <a:pt x="420624" y="98172"/>
                  </a:cubicBezTo>
                  <a:cubicBezTo>
                    <a:pt x="428244" y="96901"/>
                    <a:pt x="435990" y="96266"/>
                    <a:pt x="443737" y="96266"/>
                  </a:cubicBezTo>
                  <a:cubicBezTo>
                    <a:pt x="519812" y="96266"/>
                    <a:pt x="581661" y="158115"/>
                    <a:pt x="581661" y="234061"/>
                  </a:cubicBezTo>
                  <a:cubicBezTo>
                    <a:pt x="581661" y="294640"/>
                    <a:pt x="542925" y="347472"/>
                    <a:pt x="485139" y="365634"/>
                  </a:cubicBezTo>
                  <a:cubicBezTo>
                    <a:pt x="474472" y="369697"/>
                    <a:pt x="462026" y="371984"/>
                    <a:pt x="449453" y="371984"/>
                  </a:cubicBezTo>
                  <a:moveTo>
                    <a:pt x="121538" y="175768"/>
                  </a:moveTo>
                  <a:cubicBezTo>
                    <a:pt x="80390" y="175768"/>
                    <a:pt x="46862" y="209297"/>
                    <a:pt x="46862" y="250444"/>
                  </a:cubicBezTo>
                  <a:cubicBezTo>
                    <a:pt x="46862" y="283084"/>
                    <a:pt x="68707" y="312547"/>
                    <a:pt x="99949" y="321945"/>
                  </a:cubicBezTo>
                  <a:cubicBezTo>
                    <a:pt x="106553" y="324104"/>
                    <a:pt x="112776" y="325120"/>
                    <a:pt x="118999" y="325120"/>
                  </a:cubicBezTo>
                  <a:lnTo>
                    <a:pt x="449326" y="325120"/>
                  </a:lnTo>
                  <a:cubicBezTo>
                    <a:pt x="456312" y="325120"/>
                    <a:pt x="463169" y="323850"/>
                    <a:pt x="469773" y="321310"/>
                  </a:cubicBezTo>
                  <a:cubicBezTo>
                    <a:pt x="509015" y="308864"/>
                    <a:pt x="534670" y="274066"/>
                    <a:pt x="534670" y="234061"/>
                  </a:cubicBezTo>
                  <a:cubicBezTo>
                    <a:pt x="534670" y="183897"/>
                    <a:pt x="493776" y="143129"/>
                    <a:pt x="443612" y="143129"/>
                  </a:cubicBezTo>
                  <a:cubicBezTo>
                    <a:pt x="433197" y="143129"/>
                    <a:pt x="422911" y="144907"/>
                    <a:pt x="412877" y="148590"/>
                  </a:cubicBezTo>
                  <a:lnTo>
                    <a:pt x="388113" y="157480"/>
                  </a:lnTo>
                  <a:lnTo>
                    <a:pt x="382015" y="131826"/>
                  </a:lnTo>
                  <a:cubicBezTo>
                    <a:pt x="370332" y="81788"/>
                    <a:pt x="326137" y="46863"/>
                    <a:pt x="274828" y="46863"/>
                  </a:cubicBezTo>
                  <a:cubicBezTo>
                    <a:pt x="215264" y="46863"/>
                    <a:pt x="165863" y="95377"/>
                    <a:pt x="164719" y="154813"/>
                  </a:cubicBezTo>
                  <a:lnTo>
                    <a:pt x="164212" y="183135"/>
                  </a:lnTo>
                  <a:lnTo>
                    <a:pt x="136525" y="177292"/>
                  </a:lnTo>
                  <a:cubicBezTo>
                    <a:pt x="131826" y="176403"/>
                    <a:pt x="126619" y="175768"/>
                    <a:pt x="121538" y="175768"/>
                  </a:cubicBezTo>
                </a:path>
              </a:pathLst>
            </a:custGeom>
            <a:grpFill/>
            <a:ln w="12700" cap="flat">
              <a:noFill/>
              <a:prstDash val="solid"/>
              <a:miter/>
            </a:ln>
          </p:spPr>
          <p:txBody>
            <a:bodyPr rtlCol="0" anchor="ctr"/>
            <a:lstStyle/>
            <a:p>
              <a:endParaRPr lang="pt-BR" sz="675"/>
            </a:p>
          </p:txBody>
        </p:sp>
      </p:grpSp>
      <p:grpSp>
        <p:nvGrpSpPr>
          <p:cNvPr id="15" name="Grupo 1063">
            <a:extLst>
              <a:ext uri="{FF2B5EF4-FFF2-40B4-BE49-F238E27FC236}">
                <a16:creationId xmlns:a16="http://schemas.microsoft.com/office/drawing/2014/main" id="{77128293-F44E-B84C-978F-C47694793DBE}"/>
              </a:ext>
            </a:extLst>
          </p:cNvPr>
          <p:cNvGrpSpPr>
            <a:grpSpLocks/>
          </p:cNvGrpSpPr>
          <p:nvPr/>
        </p:nvGrpSpPr>
        <p:grpSpPr bwMode="auto">
          <a:xfrm>
            <a:off x="3229154" y="3597911"/>
            <a:ext cx="180383" cy="167797"/>
            <a:chOff x="4402027" y="3031847"/>
            <a:chExt cx="272704" cy="254449"/>
          </a:xfrm>
          <a:solidFill>
            <a:srgbClr val="005BAF"/>
          </a:solidFill>
        </p:grpSpPr>
        <p:sp>
          <p:nvSpPr>
            <p:cNvPr id="16" name="Freeform 669">
              <a:extLst>
                <a:ext uri="{FF2B5EF4-FFF2-40B4-BE49-F238E27FC236}">
                  <a16:creationId xmlns:a16="http://schemas.microsoft.com/office/drawing/2014/main" id="{0B35F4A8-C1EF-BC47-ACBA-8730470D9050}"/>
                </a:ext>
              </a:extLst>
            </p:cNvPr>
            <p:cNvSpPr>
              <a:spLocks/>
            </p:cNvSpPr>
            <p:nvPr/>
          </p:nvSpPr>
          <p:spPr bwMode="auto">
            <a:xfrm>
              <a:off x="4402027" y="3031847"/>
              <a:ext cx="272704" cy="254449"/>
            </a:xfrm>
            <a:custGeom>
              <a:avLst/>
              <a:gdLst>
                <a:gd name="T0" fmla="*/ 373956 w 174"/>
                <a:gd name="T1" fmla="*/ 323066 h 162"/>
                <a:gd name="T2" fmla="*/ 376143 w 174"/>
                <a:gd name="T3" fmla="*/ 303420 h 162"/>
                <a:gd name="T4" fmla="*/ 146521 w 174"/>
                <a:gd name="T5" fmla="*/ 28377 h 162"/>
                <a:gd name="T6" fmla="*/ 94036 w 174"/>
                <a:gd name="T7" fmla="*/ 4366 h 162"/>
                <a:gd name="T8" fmla="*/ 15308 w 174"/>
                <a:gd name="T9" fmla="*/ 2183 h 162"/>
                <a:gd name="T10" fmla="*/ 4374 w 174"/>
                <a:gd name="T11" fmla="*/ 8732 h 162"/>
                <a:gd name="T12" fmla="*/ 2187 w 174"/>
                <a:gd name="T13" fmla="*/ 19646 h 162"/>
                <a:gd name="T14" fmla="*/ 78728 w 174"/>
                <a:gd name="T15" fmla="*/ 342712 h 162"/>
                <a:gd name="T16" fmla="*/ 91849 w 174"/>
                <a:gd name="T17" fmla="*/ 353626 h 162"/>
                <a:gd name="T18" fmla="*/ 96223 w 174"/>
                <a:gd name="T19" fmla="*/ 353626 h 162"/>
                <a:gd name="T20" fmla="*/ 104970 w 174"/>
                <a:gd name="T21" fmla="*/ 336163 h 162"/>
                <a:gd name="T22" fmla="*/ 32803 w 174"/>
                <a:gd name="T23" fmla="*/ 30560 h 162"/>
                <a:gd name="T24" fmla="*/ 91849 w 174"/>
                <a:gd name="T25" fmla="*/ 30560 h 162"/>
                <a:gd name="T26" fmla="*/ 124652 w 174"/>
                <a:gd name="T27" fmla="*/ 45840 h 162"/>
                <a:gd name="T28" fmla="*/ 354274 w 174"/>
                <a:gd name="T29" fmla="*/ 320883 h 162"/>
                <a:gd name="T30" fmla="*/ 373956 w 174"/>
                <a:gd name="T31" fmla="*/ 323066 h 162"/>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74"/>
                <a:gd name="T49" fmla="*/ 0 h 162"/>
                <a:gd name="T50" fmla="*/ 174 w 174"/>
                <a:gd name="T51" fmla="*/ 162 h 162"/>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74" h="162">
                  <a:moveTo>
                    <a:pt x="171" y="148"/>
                  </a:moveTo>
                  <a:cubicBezTo>
                    <a:pt x="174" y="145"/>
                    <a:pt x="174" y="141"/>
                    <a:pt x="172" y="139"/>
                  </a:cubicBezTo>
                  <a:cubicBezTo>
                    <a:pt x="162" y="128"/>
                    <a:pt x="71" y="19"/>
                    <a:pt x="67" y="13"/>
                  </a:cubicBezTo>
                  <a:cubicBezTo>
                    <a:pt x="61" y="6"/>
                    <a:pt x="56" y="3"/>
                    <a:pt x="43" y="2"/>
                  </a:cubicBezTo>
                  <a:cubicBezTo>
                    <a:pt x="32" y="0"/>
                    <a:pt x="8" y="1"/>
                    <a:pt x="7" y="1"/>
                  </a:cubicBezTo>
                  <a:cubicBezTo>
                    <a:pt x="5" y="2"/>
                    <a:pt x="3" y="2"/>
                    <a:pt x="2" y="4"/>
                  </a:cubicBezTo>
                  <a:cubicBezTo>
                    <a:pt x="1" y="5"/>
                    <a:pt x="0" y="7"/>
                    <a:pt x="1" y="9"/>
                  </a:cubicBezTo>
                  <a:cubicBezTo>
                    <a:pt x="36" y="157"/>
                    <a:pt x="36" y="157"/>
                    <a:pt x="36" y="157"/>
                  </a:cubicBezTo>
                  <a:cubicBezTo>
                    <a:pt x="37" y="160"/>
                    <a:pt x="39" y="162"/>
                    <a:pt x="42" y="162"/>
                  </a:cubicBezTo>
                  <a:cubicBezTo>
                    <a:pt x="43" y="162"/>
                    <a:pt x="43" y="162"/>
                    <a:pt x="44" y="162"/>
                  </a:cubicBezTo>
                  <a:cubicBezTo>
                    <a:pt x="47" y="161"/>
                    <a:pt x="49" y="157"/>
                    <a:pt x="48" y="154"/>
                  </a:cubicBezTo>
                  <a:cubicBezTo>
                    <a:pt x="15" y="14"/>
                    <a:pt x="15" y="14"/>
                    <a:pt x="15" y="14"/>
                  </a:cubicBezTo>
                  <a:cubicBezTo>
                    <a:pt x="23" y="14"/>
                    <a:pt x="35" y="14"/>
                    <a:pt x="42" y="14"/>
                  </a:cubicBezTo>
                  <a:cubicBezTo>
                    <a:pt x="52" y="16"/>
                    <a:pt x="53" y="17"/>
                    <a:pt x="57" y="21"/>
                  </a:cubicBezTo>
                  <a:cubicBezTo>
                    <a:pt x="61" y="27"/>
                    <a:pt x="152" y="136"/>
                    <a:pt x="162" y="147"/>
                  </a:cubicBezTo>
                  <a:cubicBezTo>
                    <a:pt x="164" y="150"/>
                    <a:pt x="168" y="150"/>
                    <a:pt x="171" y="148"/>
                  </a:cubicBezTo>
                  <a:close/>
                </a:path>
              </a:pathLst>
            </a:custGeom>
            <a:grpFill/>
            <a:ln w="9525">
              <a:noFill/>
              <a:round/>
              <a:headEnd/>
              <a:tailEnd/>
            </a:ln>
          </p:spPr>
          <p:txBody>
            <a:bodyPr/>
            <a:lstStyle/>
            <a:p>
              <a:pPr>
                <a:spcBef>
                  <a:spcPts val="0"/>
                </a:spcBef>
                <a:defRPr/>
              </a:pPr>
              <a:endParaRPr lang="pt-BR" sz="3600"/>
            </a:p>
          </p:txBody>
        </p:sp>
        <p:sp>
          <p:nvSpPr>
            <p:cNvPr id="17" name="Freeform 670">
              <a:extLst>
                <a:ext uri="{FF2B5EF4-FFF2-40B4-BE49-F238E27FC236}">
                  <a16:creationId xmlns:a16="http://schemas.microsoft.com/office/drawing/2014/main" id="{D3412AD0-4AD2-F342-BC8B-190F8ADB568C}"/>
                </a:ext>
              </a:extLst>
            </p:cNvPr>
            <p:cNvSpPr>
              <a:spLocks/>
            </p:cNvSpPr>
            <p:nvPr/>
          </p:nvSpPr>
          <p:spPr bwMode="auto">
            <a:xfrm>
              <a:off x="4481301" y="3147940"/>
              <a:ext cx="103056" cy="68383"/>
            </a:xfrm>
            <a:custGeom>
              <a:avLst/>
              <a:gdLst>
                <a:gd name="T0" fmla="*/ 143871 w 66"/>
                <a:gd name="T1" fmla="*/ 70044 h 43"/>
                <a:gd name="T2" fmla="*/ 128612 w 66"/>
                <a:gd name="T3" fmla="*/ 70044 h 43"/>
                <a:gd name="T4" fmla="*/ 58856 w 66"/>
                <a:gd name="T5" fmla="*/ 0 h 43"/>
                <a:gd name="T6" fmla="*/ 0 w 66"/>
                <a:gd name="T7" fmla="*/ 32833 h 43"/>
                <a:gd name="T8" fmla="*/ 15259 w 66"/>
                <a:gd name="T9" fmla="*/ 48155 h 43"/>
                <a:gd name="T10" fmla="*/ 58856 w 66"/>
                <a:gd name="T11" fmla="*/ 19700 h 43"/>
                <a:gd name="T12" fmla="*/ 108993 w 66"/>
                <a:gd name="T13" fmla="*/ 70044 h 43"/>
                <a:gd name="T14" fmla="*/ 93734 w 66"/>
                <a:gd name="T15" fmla="*/ 70044 h 43"/>
                <a:gd name="T16" fmla="*/ 119892 w 66"/>
                <a:gd name="T17" fmla="*/ 94121 h 43"/>
                <a:gd name="T18" fmla="*/ 143871 w 66"/>
                <a:gd name="T19" fmla="*/ 70044 h 43"/>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66"/>
                <a:gd name="T31" fmla="*/ 0 h 43"/>
                <a:gd name="T32" fmla="*/ 66 w 66"/>
                <a:gd name="T33" fmla="*/ 43 h 43"/>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66" h="43">
                  <a:moveTo>
                    <a:pt x="66" y="32"/>
                  </a:moveTo>
                  <a:cubicBezTo>
                    <a:pt x="59" y="32"/>
                    <a:pt x="59" y="32"/>
                    <a:pt x="59" y="32"/>
                  </a:cubicBezTo>
                  <a:cubicBezTo>
                    <a:pt x="59" y="14"/>
                    <a:pt x="45" y="0"/>
                    <a:pt x="27" y="0"/>
                  </a:cubicBezTo>
                  <a:cubicBezTo>
                    <a:pt x="16" y="0"/>
                    <a:pt x="6" y="6"/>
                    <a:pt x="0" y="15"/>
                  </a:cubicBezTo>
                  <a:cubicBezTo>
                    <a:pt x="7" y="22"/>
                    <a:pt x="7" y="22"/>
                    <a:pt x="7" y="22"/>
                  </a:cubicBezTo>
                  <a:cubicBezTo>
                    <a:pt x="11" y="14"/>
                    <a:pt x="18" y="9"/>
                    <a:pt x="27" y="9"/>
                  </a:cubicBezTo>
                  <a:cubicBezTo>
                    <a:pt x="40" y="9"/>
                    <a:pt x="50" y="19"/>
                    <a:pt x="50" y="32"/>
                  </a:cubicBezTo>
                  <a:cubicBezTo>
                    <a:pt x="43" y="32"/>
                    <a:pt x="43" y="32"/>
                    <a:pt x="43" y="32"/>
                  </a:cubicBezTo>
                  <a:cubicBezTo>
                    <a:pt x="55" y="43"/>
                    <a:pt x="55" y="43"/>
                    <a:pt x="55" y="43"/>
                  </a:cubicBezTo>
                  <a:lnTo>
                    <a:pt x="66" y="32"/>
                  </a:lnTo>
                  <a:close/>
                </a:path>
              </a:pathLst>
            </a:custGeom>
            <a:grpFill/>
            <a:ln w="9525">
              <a:noFill/>
              <a:round/>
              <a:headEnd/>
              <a:tailEnd/>
            </a:ln>
          </p:spPr>
          <p:txBody>
            <a:bodyPr/>
            <a:lstStyle/>
            <a:p>
              <a:pPr>
                <a:spcBef>
                  <a:spcPts val="0"/>
                </a:spcBef>
                <a:defRPr/>
              </a:pPr>
              <a:endParaRPr lang="pt-BR" sz="3600"/>
            </a:p>
          </p:txBody>
        </p:sp>
        <p:sp>
          <p:nvSpPr>
            <p:cNvPr id="18" name="Freeform 671">
              <a:extLst>
                <a:ext uri="{FF2B5EF4-FFF2-40B4-BE49-F238E27FC236}">
                  <a16:creationId xmlns:a16="http://schemas.microsoft.com/office/drawing/2014/main" id="{DF672243-6F7F-1643-A994-D3B4D07E2746}"/>
                </a:ext>
              </a:extLst>
            </p:cNvPr>
            <p:cNvSpPr>
              <a:spLocks/>
            </p:cNvSpPr>
            <p:nvPr/>
          </p:nvSpPr>
          <p:spPr bwMode="auto">
            <a:xfrm>
              <a:off x="4465447" y="3181336"/>
              <a:ext cx="103056" cy="66793"/>
            </a:xfrm>
            <a:custGeom>
              <a:avLst/>
              <a:gdLst>
                <a:gd name="T0" fmla="*/ 24202 w 66"/>
                <a:gd name="T1" fmla="*/ 0 h 43"/>
                <a:gd name="T2" fmla="*/ 0 w 66"/>
                <a:gd name="T3" fmla="*/ 24077 h 43"/>
                <a:gd name="T4" fmla="*/ 13201 w 66"/>
                <a:gd name="T5" fmla="*/ 24077 h 43"/>
                <a:gd name="T6" fmla="*/ 83609 w 66"/>
                <a:gd name="T7" fmla="*/ 94121 h 43"/>
                <a:gd name="T8" fmla="*/ 145215 w 66"/>
                <a:gd name="T9" fmla="*/ 61288 h 43"/>
                <a:gd name="T10" fmla="*/ 127613 w 66"/>
                <a:gd name="T11" fmla="*/ 45966 h 43"/>
                <a:gd name="T12" fmla="*/ 83609 w 66"/>
                <a:gd name="T13" fmla="*/ 72232 h 43"/>
                <a:gd name="T14" fmla="*/ 35204 w 66"/>
                <a:gd name="T15" fmla="*/ 24077 h 43"/>
                <a:gd name="T16" fmla="*/ 48405 w 66"/>
                <a:gd name="T17" fmla="*/ 24077 h 43"/>
                <a:gd name="T18" fmla="*/ 24202 w 66"/>
                <a:gd name="T19" fmla="*/ 0 h 43"/>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66"/>
                <a:gd name="T31" fmla="*/ 0 h 43"/>
                <a:gd name="T32" fmla="*/ 66 w 66"/>
                <a:gd name="T33" fmla="*/ 43 h 43"/>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66" h="43">
                  <a:moveTo>
                    <a:pt x="11" y="0"/>
                  </a:moveTo>
                  <a:cubicBezTo>
                    <a:pt x="0" y="11"/>
                    <a:pt x="0" y="11"/>
                    <a:pt x="0" y="11"/>
                  </a:cubicBezTo>
                  <a:cubicBezTo>
                    <a:pt x="6" y="11"/>
                    <a:pt x="6" y="11"/>
                    <a:pt x="6" y="11"/>
                  </a:cubicBezTo>
                  <a:cubicBezTo>
                    <a:pt x="6" y="29"/>
                    <a:pt x="20" y="43"/>
                    <a:pt x="38" y="43"/>
                  </a:cubicBezTo>
                  <a:cubicBezTo>
                    <a:pt x="50" y="43"/>
                    <a:pt x="60" y="37"/>
                    <a:pt x="66" y="28"/>
                  </a:cubicBezTo>
                  <a:cubicBezTo>
                    <a:pt x="58" y="21"/>
                    <a:pt x="58" y="21"/>
                    <a:pt x="58" y="21"/>
                  </a:cubicBezTo>
                  <a:cubicBezTo>
                    <a:pt x="55" y="28"/>
                    <a:pt x="47" y="33"/>
                    <a:pt x="38" y="33"/>
                  </a:cubicBezTo>
                  <a:cubicBezTo>
                    <a:pt x="26" y="33"/>
                    <a:pt x="16" y="23"/>
                    <a:pt x="16" y="11"/>
                  </a:cubicBezTo>
                  <a:cubicBezTo>
                    <a:pt x="22" y="11"/>
                    <a:pt x="22" y="11"/>
                    <a:pt x="22" y="11"/>
                  </a:cubicBezTo>
                  <a:lnTo>
                    <a:pt x="11" y="0"/>
                  </a:lnTo>
                  <a:close/>
                </a:path>
              </a:pathLst>
            </a:custGeom>
            <a:grpFill/>
            <a:ln w="9525">
              <a:noFill/>
              <a:round/>
              <a:headEnd/>
              <a:tailEnd/>
            </a:ln>
          </p:spPr>
          <p:txBody>
            <a:bodyPr/>
            <a:lstStyle/>
            <a:p>
              <a:pPr>
                <a:spcBef>
                  <a:spcPts val="0"/>
                </a:spcBef>
                <a:defRPr/>
              </a:pPr>
              <a:endParaRPr lang="pt-BR" sz="3600"/>
            </a:p>
          </p:txBody>
        </p:sp>
      </p:grpSp>
      <p:grpSp>
        <p:nvGrpSpPr>
          <p:cNvPr id="94" name="Agrupar 93">
            <a:extLst>
              <a:ext uri="{FF2B5EF4-FFF2-40B4-BE49-F238E27FC236}">
                <a16:creationId xmlns:a16="http://schemas.microsoft.com/office/drawing/2014/main" id="{41A09872-D181-D742-9742-53A7C5E509B9}"/>
              </a:ext>
            </a:extLst>
          </p:cNvPr>
          <p:cNvGrpSpPr/>
          <p:nvPr/>
        </p:nvGrpSpPr>
        <p:grpSpPr>
          <a:xfrm>
            <a:off x="3193380" y="2595480"/>
            <a:ext cx="208530" cy="189308"/>
            <a:chOff x="9694291" y="7694345"/>
            <a:chExt cx="676895" cy="614502"/>
          </a:xfrm>
          <a:solidFill>
            <a:srgbClr val="005BAF"/>
          </a:solidFill>
        </p:grpSpPr>
        <p:sp>
          <p:nvSpPr>
            <p:cNvPr id="95" name="Forma Livre 94">
              <a:extLst>
                <a:ext uri="{FF2B5EF4-FFF2-40B4-BE49-F238E27FC236}">
                  <a16:creationId xmlns:a16="http://schemas.microsoft.com/office/drawing/2014/main" id="{9D7CB719-FF74-3D41-B5B8-EF2D0AFF64F9}"/>
                </a:ext>
              </a:extLst>
            </p:cNvPr>
            <p:cNvSpPr/>
            <p:nvPr/>
          </p:nvSpPr>
          <p:spPr>
            <a:xfrm>
              <a:off x="9989638" y="7818285"/>
              <a:ext cx="257698" cy="242531"/>
            </a:xfrm>
            <a:custGeom>
              <a:avLst/>
              <a:gdLst>
                <a:gd name="connsiteX0" fmla="*/ 206683 w 257698"/>
                <a:gd name="connsiteY0" fmla="*/ 242532 h 242531"/>
                <a:gd name="connsiteX1" fmla="*/ 191697 w 257698"/>
                <a:gd name="connsiteY1" fmla="*/ 237071 h 242531"/>
                <a:gd name="connsiteX2" fmla="*/ 188649 w 257698"/>
                <a:gd name="connsiteY2" fmla="*/ 204051 h 242531"/>
                <a:gd name="connsiteX3" fmla="*/ 210493 w 257698"/>
                <a:gd name="connsiteY3" fmla="*/ 133946 h 242531"/>
                <a:gd name="connsiteX4" fmla="*/ 176330 w 257698"/>
                <a:gd name="connsiteY4" fmla="*/ 69049 h 242531"/>
                <a:gd name="connsiteX5" fmla="*/ 106354 w 257698"/>
                <a:gd name="connsiteY5" fmla="*/ 47333 h 242531"/>
                <a:gd name="connsiteX6" fmla="*/ 41456 w 257698"/>
                <a:gd name="connsiteY6" fmla="*/ 81496 h 242531"/>
                <a:gd name="connsiteX7" fmla="*/ 8436 w 257698"/>
                <a:gd name="connsiteY7" fmla="*/ 84544 h 242531"/>
                <a:gd name="connsiteX8" fmla="*/ 5388 w 257698"/>
                <a:gd name="connsiteY8" fmla="*/ 51523 h 242531"/>
                <a:gd name="connsiteX9" fmla="*/ 102035 w 257698"/>
                <a:gd name="connsiteY9" fmla="*/ 596 h 242531"/>
                <a:gd name="connsiteX10" fmla="*/ 206303 w 257698"/>
                <a:gd name="connsiteY10" fmla="*/ 32982 h 242531"/>
                <a:gd name="connsiteX11" fmla="*/ 257103 w 257698"/>
                <a:gd name="connsiteY11" fmla="*/ 129629 h 242531"/>
                <a:gd name="connsiteX12" fmla="*/ 224591 w 257698"/>
                <a:gd name="connsiteY12" fmla="*/ 233896 h 242531"/>
                <a:gd name="connsiteX13" fmla="*/ 206683 w 257698"/>
                <a:gd name="connsiteY13" fmla="*/ 242532 h 2425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57698" h="242531">
                  <a:moveTo>
                    <a:pt x="206683" y="242532"/>
                  </a:moveTo>
                  <a:cubicBezTo>
                    <a:pt x="201349" y="242532"/>
                    <a:pt x="196143" y="240754"/>
                    <a:pt x="191697" y="237071"/>
                  </a:cubicBezTo>
                  <a:cubicBezTo>
                    <a:pt x="181792" y="228816"/>
                    <a:pt x="180394" y="214083"/>
                    <a:pt x="188649" y="204051"/>
                  </a:cubicBezTo>
                  <a:cubicBezTo>
                    <a:pt x="205032" y="184366"/>
                    <a:pt x="212780" y="159473"/>
                    <a:pt x="210493" y="133946"/>
                  </a:cubicBezTo>
                  <a:cubicBezTo>
                    <a:pt x="208207" y="108420"/>
                    <a:pt x="196016" y="85433"/>
                    <a:pt x="176330" y="69049"/>
                  </a:cubicBezTo>
                  <a:cubicBezTo>
                    <a:pt x="156645" y="52667"/>
                    <a:pt x="131880" y="44920"/>
                    <a:pt x="106354" y="47333"/>
                  </a:cubicBezTo>
                  <a:cubicBezTo>
                    <a:pt x="80826" y="49619"/>
                    <a:pt x="57712" y="61810"/>
                    <a:pt x="41456" y="81496"/>
                  </a:cubicBezTo>
                  <a:cubicBezTo>
                    <a:pt x="33201" y="91402"/>
                    <a:pt x="18469" y="92798"/>
                    <a:pt x="8436" y="84544"/>
                  </a:cubicBezTo>
                  <a:cubicBezTo>
                    <a:pt x="-1470" y="76289"/>
                    <a:pt x="-2867" y="61557"/>
                    <a:pt x="5388" y="51523"/>
                  </a:cubicBezTo>
                  <a:cubicBezTo>
                    <a:pt x="29772" y="22186"/>
                    <a:pt x="64062" y="4153"/>
                    <a:pt x="102035" y="596"/>
                  </a:cubicBezTo>
                  <a:cubicBezTo>
                    <a:pt x="139881" y="-2832"/>
                    <a:pt x="176966" y="8597"/>
                    <a:pt x="206303" y="32982"/>
                  </a:cubicBezTo>
                  <a:cubicBezTo>
                    <a:pt x="235639" y="57366"/>
                    <a:pt x="253673" y="91656"/>
                    <a:pt x="257103" y="129629"/>
                  </a:cubicBezTo>
                  <a:cubicBezTo>
                    <a:pt x="260531" y="167602"/>
                    <a:pt x="249101" y="204685"/>
                    <a:pt x="224591" y="233896"/>
                  </a:cubicBezTo>
                  <a:cubicBezTo>
                    <a:pt x="220145" y="239610"/>
                    <a:pt x="213414" y="242532"/>
                    <a:pt x="206683" y="242532"/>
                  </a:cubicBezTo>
                </a:path>
              </a:pathLst>
            </a:custGeom>
            <a:grpFill/>
            <a:ln w="12700" cap="flat">
              <a:noFill/>
              <a:prstDash val="solid"/>
              <a:miter/>
            </a:ln>
          </p:spPr>
          <p:txBody>
            <a:bodyPr rtlCol="0" anchor="ctr"/>
            <a:lstStyle/>
            <a:p>
              <a:endParaRPr lang="pt-BR" sz="675"/>
            </a:p>
          </p:txBody>
        </p:sp>
        <p:sp>
          <p:nvSpPr>
            <p:cNvPr id="96" name="Forma Livre 95">
              <a:extLst>
                <a:ext uri="{FF2B5EF4-FFF2-40B4-BE49-F238E27FC236}">
                  <a16:creationId xmlns:a16="http://schemas.microsoft.com/office/drawing/2014/main" id="{DBDBC2A0-DB1F-4A4A-9156-DA3A847AE44F}"/>
                </a:ext>
              </a:extLst>
            </p:cNvPr>
            <p:cNvSpPr/>
            <p:nvPr/>
          </p:nvSpPr>
          <p:spPr>
            <a:xfrm>
              <a:off x="9694291" y="7861427"/>
              <a:ext cx="522731" cy="336168"/>
            </a:xfrm>
            <a:custGeom>
              <a:avLst/>
              <a:gdLst>
                <a:gd name="connsiteX0" fmla="*/ 402463 w 522731"/>
                <a:gd name="connsiteY0" fmla="*/ 336169 h 336168"/>
                <a:gd name="connsiteX1" fmla="*/ 108458 w 522731"/>
                <a:gd name="connsiteY1" fmla="*/ 336169 h 336168"/>
                <a:gd name="connsiteX2" fmla="*/ 78232 w 522731"/>
                <a:gd name="connsiteY2" fmla="*/ 331216 h 336168"/>
                <a:gd name="connsiteX3" fmla="*/ 0 w 522731"/>
                <a:gd name="connsiteY3" fmla="*/ 225425 h 336168"/>
                <a:gd name="connsiteX4" fmla="*/ 107823 w 522731"/>
                <a:gd name="connsiteY4" fmla="*/ 114681 h 336168"/>
                <a:gd name="connsiteX5" fmla="*/ 247396 w 522731"/>
                <a:gd name="connsiteY5" fmla="*/ 0 h 336168"/>
                <a:gd name="connsiteX6" fmla="*/ 378460 w 522731"/>
                <a:gd name="connsiteY6" fmla="*/ 86995 h 336168"/>
                <a:gd name="connsiteX7" fmla="*/ 397383 w 522731"/>
                <a:gd name="connsiteY7" fmla="*/ 85598 h 336168"/>
                <a:gd name="connsiteX8" fmla="*/ 522732 w 522731"/>
                <a:gd name="connsiteY8" fmla="*/ 210820 h 336168"/>
                <a:gd name="connsiteX9" fmla="*/ 435102 w 522731"/>
                <a:gd name="connsiteY9" fmla="*/ 330327 h 336168"/>
                <a:gd name="connsiteX10" fmla="*/ 402463 w 522731"/>
                <a:gd name="connsiteY10" fmla="*/ 336169 h 336168"/>
                <a:gd name="connsiteX11" fmla="*/ 110744 w 522731"/>
                <a:gd name="connsiteY11" fmla="*/ 161671 h 336168"/>
                <a:gd name="connsiteX12" fmla="*/ 46863 w 522731"/>
                <a:gd name="connsiteY12" fmla="*/ 225552 h 336168"/>
                <a:gd name="connsiteX13" fmla="*/ 92328 w 522731"/>
                <a:gd name="connsiteY13" fmla="*/ 286639 h 336168"/>
                <a:gd name="connsiteX14" fmla="*/ 108458 w 522731"/>
                <a:gd name="connsiteY14" fmla="*/ 289433 h 336168"/>
                <a:gd name="connsiteX15" fmla="*/ 402463 w 522731"/>
                <a:gd name="connsiteY15" fmla="*/ 289433 h 336168"/>
                <a:gd name="connsiteX16" fmla="*/ 419735 w 522731"/>
                <a:gd name="connsiteY16" fmla="*/ 286131 h 336168"/>
                <a:gd name="connsiteX17" fmla="*/ 475742 w 522731"/>
                <a:gd name="connsiteY17" fmla="*/ 210947 h 336168"/>
                <a:gd name="connsiteX18" fmla="*/ 397256 w 522731"/>
                <a:gd name="connsiteY18" fmla="*/ 132588 h 336168"/>
                <a:gd name="connsiteX19" fmla="*/ 370967 w 522731"/>
                <a:gd name="connsiteY19" fmla="*/ 137287 h 336168"/>
                <a:gd name="connsiteX20" fmla="*/ 346202 w 522731"/>
                <a:gd name="connsiteY20" fmla="*/ 146304 h 336168"/>
                <a:gd name="connsiteX21" fmla="*/ 340106 w 522731"/>
                <a:gd name="connsiteY21" fmla="*/ 120650 h 336168"/>
                <a:gd name="connsiteX22" fmla="*/ 247269 w 522731"/>
                <a:gd name="connsiteY22" fmla="*/ 46990 h 336168"/>
                <a:gd name="connsiteX23" fmla="*/ 151892 w 522731"/>
                <a:gd name="connsiteY23" fmla="*/ 140462 h 336168"/>
                <a:gd name="connsiteX24" fmla="*/ 151384 w 522731"/>
                <a:gd name="connsiteY24" fmla="*/ 168529 h 336168"/>
                <a:gd name="connsiteX25" fmla="*/ 123825 w 522731"/>
                <a:gd name="connsiteY25" fmla="*/ 162941 h 336168"/>
                <a:gd name="connsiteX26" fmla="*/ 110744 w 522731"/>
                <a:gd name="connsiteY26" fmla="*/ 161671 h 3361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Lst>
              <a:rect l="l" t="t" r="r" b="b"/>
              <a:pathLst>
                <a:path w="522731" h="336168">
                  <a:moveTo>
                    <a:pt x="402463" y="336169"/>
                  </a:moveTo>
                  <a:lnTo>
                    <a:pt x="108458" y="336169"/>
                  </a:lnTo>
                  <a:cubicBezTo>
                    <a:pt x="98298" y="336169"/>
                    <a:pt x="88138" y="334518"/>
                    <a:pt x="78232" y="331216"/>
                  </a:cubicBezTo>
                  <a:cubicBezTo>
                    <a:pt x="32385" y="317373"/>
                    <a:pt x="0" y="273812"/>
                    <a:pt x="0" y="225425"/>
                  </a:cubicBezTo>
                  <a:cubicBezTo>
                    <a:pt x="0" y="165354"/>
                    <a:pt x="48006" y="116332"/>
                    <a:pt x="107823" y="114681"/>
                  </a:cubicBezTo>
                  <a:cubicBezTo>
                    <a:pt x="120777" y="49530"/>
                    <a:pt x="178943" y="0"/>
                    <a:pt x="247396" y="0"/>
                  </a:cubicBezTo>
                  <a:cubicBezTo>
                    <a:pt x="305689" y="0"/>
                    <a:pt x="356615" y="34798"/>
                    <a:pt x="378460" y="86995"/>
                  </a:cubicBezTo>
                  <a:cubicBezTo>
                    <a:pt x="384683" y="85979"/>
                    <a:pt x="391033" y="85598"/>
                    <a:pt x="397383" y="85598"/>
                  </a:cubicBezTo>
                  <a:cubicBezTo>
                    <a:pt x="466471" y="85598"/>
                    <a:pt x="522732" y="141732"/>
                    <a:pt x="522732" y="210820"/>
                  </a:cubicBezTo>
                  <a:cubicBezTo>
                    <a:pt x="522732" y="265811"/>
                    <a:pt x="487552" y="313817"/>
                    <a:pt x="435102" y="330327"/>
                  </a:cubicBezTo>
                  <a:cubicBezTo>
                    <a:pt x="425196" y="334137"/>
                    <a:pt x="413893" y="336169"/>
                    <a:pt x="402463" y="336169"/>
                  </a:cubicBezTo>
                  <a:moveTo>
                    <a:pt x="110744" y="161671"/>
                  </a:moveTo>
                  <a:cubicBezTo>
                    <a:pt x="75565" y="161671"/>
                    <a:pt x="46863" y="190373"/>
                    <a:pt x="46863" y="225552"/>
                  </a:cubicBezTo>
                  <a:cubicBezTo>
                    <a:pt x="46863" y="253492"/>
                    <a:pt x="65532" y="278638"/>
                    <a:pt x="92328" y="286639"/>
                  </a:cubicBezTo>
                  <a:cubicBezTo>
                    <a:pt x="98044" y="288544"/>
                    <a:pt x="103251" y="289433"/>
                    <a:pt x="108458" y="289433"/>
                  </a:cubicBezTo>
                  <a:lnTo>
                    <a:pt x="402463" y="289433"/>
                  </a:lnTo>
                  <a:cubicBezTo>
                    <a:pt x="408177" y="289433"/>
                    <a:pt x="414020" y="288290"/>
                    <a:pt x="419735" y="286131"/>
                  </a:cubicBezTo>
                  <a:cubicBezTo>
                    <a:pt x="453771" y="275463"/>
                    <a:pt x="475742" y="245364"/>
                    <a:pt x="475742" y="210947"/>
                  </a:cubicBezTo>
                  <a:cubicBezTo>
                    <a:pt x="475742" y="167767"/>
                    <a:pt x="440563" y="132588"/>
                    <a:pt x="397256" y="132588"/>
                  </a:cubicBezTo>
                  <a:cubicBezTo>
                    <a:pt x="388365" y="132588"/>
                    <a:pt x="379476" y="134112"/>
                    <a:pt x="370967" y="137287"/>
                  </a:cubicBezTo>
                  <a:lnTo>
                    <a:pt x="346202" y="146304"/>
                  </a:lnTo>
                  <a:lnTo>
                    <a:pt x="340106" y="120650"/>
                  </a:lnTo>
                  <a:cubicBezTo>
                    <a:pt x="329946" y="77216"/>
                    <a:pt x="291719" y="46990"/>
                    <a:pt x="247269" y="46990"/>
                  </a:cubicBezTo>
                  <a:cubicBezTo>
                    <a:pt x="195707" y="46990"/>
                    <a:pt x="152908" y="88900"/>
                    <a:pt x="151892" y="140462"/>
                  </a:cubicBezTo>
                  <a:lnTo>
                    <a:pt x="151384" y="168529"/>
                  </a:lnTo>
                  <a:lnTo>
                    <a:pt x="123825" y="162941"/>
                  </a:lnTo>
                  <a:cubicBezTo>
                    <a:pt x="119380" y="162052"/>
                    <a:pt x="114935" y="161671"/>
                    <a:pt x="110744" y="161671"/>
                  </a:cubicBezTo>
                </a:path>
              </a:pathLst>
            </a:custGeom>
            <a:grpFill/>
            <a:ln w="12700" cap="flat">
              <a:noFill/>
              <a:prstDash val="solid"/>
              <a:miter/>
            </a:ln>
          </p:spPr>
          <p:txBody>
            <a:bodyPr rtlCol="0" anchor="ctr"/>
            <a:lstStyle/>
            <a:p>
              <a:endParaRPr lang="pt-BR" sz="675"/>
            </a:p>
          </p:txBody>
        </p:sp>
        <p:sp>
          <p:nvSpPr>
            <p:cNvPr id="97" name="Forma Livre 96">
              <a:extLst>
                <a:ext uri="{FF2B5EF4-FFF2-40B4-BE49-F238E27FC236}">
                  <a16:creationId xmlns:a16="http://schemas.microsoft.com/office/drawing/2014/main" id="{9C6D34BC-AC15-5E4C-BEB8-416DA9C9F536}"/>
                </a:ext>
              </a:extLst>
            </p:cNvPr>
            <p:cNvSpPr/>
            <p:nvPr/>
          </p:nvSpPr>
          <p:spPr>
            <a:xfrm>
              <a:off x="10211911" y="7749485"/>
              <a:ext cx="76771" cy="82604"/>
            </a:xfrm>
            <a:custGeom>
              <a:avLst/>
              <a:gdLst>
                <a:gd name="connsiteX0" fmla="*/ 23400 w 76771"/>
                <a:gd name="connsiteY0" fmla="*/ 82604 h 82604"/>
                <a:gd name="connsiteX1" fmla="*/ 8414 w 76771"/>
                <a:gd name="connsiteY1" fmla="*/ 77143 h 82604"/>
                <a:gd name="connsiteX2" fmla="*/ 5493 w 76771"/>
                <a:gd name="connsiteY2" fmla="*/ 44123 h 82604"/>
                <a:gd name="connsiteX3" fmla="*/ 35338 w 76771"/>
                <a:gd name="connsiteY3" fmla="*/ 8436 h 82604"/>
                <a:gd name="connsiteX4" fmla="*/ 68358 w 76771"/>
                <a:gd name="connsiteY4" fmla="*/ 5388 h 82604"/>
                <a:gd name="connsiteX5" fmla="*/ 71279 w 76771"/>
                <a:gd name="connsiteY5" fmla="*/ 38408 h 82604"/>
                <a:gd name="connsiteX6" fmla="*/ 41434 w 76771"/>
                <a:gd name="connsiteY6" fmla="*/ 74222 h 82604"/>
                <a:gd name="connsiteX7" fmla="*/ 23400 w 76771"/>
                <a:gd name="connsiteY7" fmla="*/ 82604 h 826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76771" h="82604">
                  <a:moveTo>
                    <a:pt x="23400" y="82604"/>
                  </a:moveTo>
                  <a:cubicBezTo>
                    <a:pt x="18066" y="82604"/>
                    <a:pt x="12859" y="80826"/>
                    <a:pt x="8414" y="77143"/>
                  </a:cubicBezTo>
                  <a:cubicBezTo>
                    <a:pt x="-1492" y="68888"/>
                    <a:pt x="-2889" y="54029"/>
                    <a:pt x="5493" y="44123"/>
                  </a:cubicBezTo>
                  <a:lnTo>
                    <a:pt x="35338" y="8436"/>
                  </a:lnTo>
                  <a:cubicBezTo>
                    <a:pt x="43593" y="-1470"/>
                    <a:pt x="58325" y="-2867"/>
                    <a:pt x="68358" y="5388"/>
                  </a:cubicBezTo>
                  <a:cubicBezTo>
                    <a:pt x="78264" y="13643"/>
                    <a:pt x="79661" y="28502"/>
                    <a:pt x="71279" y="38408"/>
                  </a:cubicBezTo>
                  <a:lnTo>
                    <a:pt x="41434" y="74222"/>
                  </a:lnTo>
                  <a:cubicBezTo>
                    <a:pt x="36735" y="79683"/>
                    <a:pt x="30131" y="82604"/>
                    <a:pt x="23400" y="82604"/>
                  </a:cubicBezTo>
                </a:path>
              </a:pathLst>
            </a:custGeom>
            <a:grpFill/>
            <a:ln w="12700" cap="flat">
              <a:noFill/>
              <a:prstDash val="solid"/>
              <a:miter/>
            </a:ln>
          </p:spPr>
          <p:txBody>
            <a:bodyPr rtlCol="0" anchor="ctr"/>
            <a:lstStyle/>
            <a:p>
              <a:endParaRPr lang="pt-BR" sz="675"/>
            </a:p>
          </p:txBody>
        </p:sp>
        <p:sp>
          <p:nvSpPr>
            <p:cNvPr id="98" name="Forma Livre 97">
              <a:extLst>
                <a:ext uri="{FF2B5EF4-FFF2-40B4-BE49-F238E27FC236}">
                  <a16:creationId xmlns:a16="http://schemas.microsoft.com/office/drawing/2014/main" id="{BA9FB088-24BC-0740-A721-7DBB7A863B25}"/>
                </a:ext>
              </a:extLst>
            </p:cNvPr>
            <p:cNvSpPr/>
            <p:nvPr/>
          </p:nvSpPr>
          <p:spPr>
            <a:xfrm>
              <a:off x="10118263" y="7694345"/>
              <a:ext cx="54771" cy="92786"/>
            </a:xfrm>
            <a:custGeom>
              <a:avLst/>
              <a:gdLst>
                <a:gd name="connsiteX0" fmla="*/ 23449 w 54771"/>
                <a:gd name="connsiteY0" fmla="*/ 92786 h 92786"/>
                <a:gd name="connsiteX1" fmla="*/ 19512 w 54771"/>
                <a:gd name="connsiteY1" fmla="*/ 92406 h 92786"/>
                <a:gd name="connsiteX2" fmla="*/ 335 w 54771"/>
                <a:gd name="connsiteY2" fmla="*/ 65355 h 92786"/>
                <a:gd name="connsiteX3" fmla="*/ 8208 w 54771"/>
                <a:gd name="connsiteY3" fmla="*/ 19508 h 92786"/>
                <a:gd name="connsiteX4" fmla="*/ 35260 w 54771"/>
                <a:gd name="connsiteY4" fmla="*/ 331 h 92786"/>
                <a:gd name="connsiteX5" fmla="*/ 54437 w 54771"/>
                <a:gd name="connsiteY5" fmla="*/ 27382 h 92786"/>
                <a:gd name="connsiteX6" fmla="*/ 46563 w 54771"/>
                <a:gd name="connsiteY6" fmla="*/ 73229 h 92786"/>
                <a:gd name="connsiteX7" fmla="*/ 23449 w 54771"/>
                <a:gd name="connsiteY7" fmla="*/ 92786 h 927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54771" h="92786">
                  <a:moveTo>
                    <a:pt x="23449" y="92786"/>
                  </a:moveTo>
                  <a:cubicBezTo>
                    <a:pt x="22179" y="92786"/>
                    <a:pt x="20781" y="92660"/>
                    <a:pt x="19512" y="92406"/>
                  </a:cubicBezTo>
                  <a:cubicBezTo>
                    <a:pt x="6685" y="90247"/>
                    <a:pt x="-1824" y="78055"/>
                    <a:pt x="335" y="65355"/>
                  </a:cubicBezTo>
                  <a:lnTo>
                    <a:pt x="8208" y="19508"/>
                  </a:lnTo>
                  <a:cubicBezTo>
                    <a:pt x="10368" y="6808"/>
                    <a:pt x="22687" y="-1828"/>
                    <a:pt x="35260" y="331"/>
                  </a:cubicBezTo>
                  <a:cubicBezTo>
                    <a:pt x="48087" y="2490"/>
                    <a:pt x="56595" y="14682"/>
                    <a:pt x="54437" y="27382"/>
                  </a:cubicBezTo>
                  <a:lnTo>
                    <a:pt x="46563" y="73229"/>
                  </a:lnTo>
                  <a:cubicBezTo>
                    <a:pt x="44530" y="84786"/>
                    <a:pt x="34625" y="92786"/>
                    <a:pt x="23449" y="92786"/>
                  </a:cubicBezTo>
                </a:path>
              </a:pathLst>
            </a:custGeom>
            <a:grpFill/>
            <a:ln w="12700" cap="flat">
              <a:noFill/>
              <a:prstDash val="solid"/>
              <a:miter/>
            </a:ln>
          </p:spPr>
          <p:txBody>
            <a:bodyPr rtlCol="0" anchor="ctr"/>
            <a:lstStyle/>
            <a:p>
              <a:endParaRPr lang="pt-BR" sz="675"/>
            </a:p>
          </p:txBody>
        </p:sp>
        <p:sp>
          <p:nvSpPr>
            <p:cNvPr id="99" name="Forma Livre 98">
              <a:extLst>
                <a:ext uri="{FF2B5EF4-FFF2-40B4-BE49-F238E27FC236}">
                  <a16:creationId xmlns:a16="http://schemas.microsoft.com/office/drawing/2014/main" id="{B29E7A7A-2210-A54D-82E2-6FCA62C677CA}"/>
                </a:ext>
              </a:extLst>
            </p:cNvPr>
            <p:cNvSpPr/>
            <p:nvPr/>
          </p:nvSpPr>
          <p:spPr>
            <a:xfrm>
              <a:off x="9998543" y="7704542"/>
              <a:ext cx="62943" cy="90589"/>
            </a:xfrm>
            <a:custGeom>
              <a:avLst/>
              <a:gdLst>
                <a:gd name="connsiteX0" fmla="*/ 39536 w 62943"/>
                <a:gd name="connsiteY0" fmla="*/ 90590 h 90589"/>
                <a:gd name="connsiteX1" fmla="*/ 17565 w 62943"/>
                <a:gd name="connsiteY1" fmla="*/ 75223 h 90589"/>
                <a:gd name="connsiteX2" fmla="*/ 1436 w 62943"/>
                <a:gd name="connsiteY2" fmla="*/ 31535 h 90589"/>
                <a:gd name="connsiteX3" fmla="*/ 15279 w 62943"/>
                <a:gd name="connsiteY3" fmla="*/ 1436 h 90589"/>
                <a:gd name="connsiteX4" fmla="*/ 45378 w 62943"/>
                <a:gd name="connsiteY4" fmla="*/ 15279 h 90589"/>
                <a:gd name="connsiteX5" fmla="*/ 61507 w 62943"/>
                <a:gd name="connsiteY5" fmla="*/ 58967 h 90589"/>
                <a:gd name="connsiteX6" fmla="*/ 47664 w 62943"/>
                <a:gd name="connsiteY6" fmla="*/ 89066 h 90589"/>
                <a:gd name="connsiteX7" fmla="*/ 39536 w 62943"/>
                <a:gd name="connsiteY7" fmla="*/ 90590 h 905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62943" h="90589">
                  <a:moveTo>
                    <a:pt x="39536" y="90590"/>
                  </a:moveTo>
                  <a:cubicBezTo>
                    <a:pt x="30011" y="90590"/>
                    <a:pt x="20994" y="84748"/>
                    <a:pt x="17565" y="75223"/>
                  </a:cubicBezTo>
                  <a:lnTo>
                    <a:pt x="1436" y="31535"/>
                  </a:lnTo>
                  <a:cubicBezTo>
                    <a:pt x="-3009" y="19343"/>
                    <a:pt x="3214" y="5881"/>
                    <a:pt x="15279" y="1436"/>
                  </a:cubicBezTo>
                  <a:cubicBezTo>
                    <a:pt x="27344" y="-3009"/>
                    <a:pt x="40806" y="3214"/>
                    <a:pt x="45378" y="15279"/>
                  </a:cubicBezTo>
                  <a:lnTo>
                    <a:pt x="61507" y="58967"/>
                  </a:lnTo>
                  <a:cubicBezTo>
                    <a:pt x="65952" y="71159"/>
                    <a:pt x="59729" y="84621"/>
                    <a:pt x="47664" y="89066"/>
                  </a:cubicBezTo>
                  <a:cubicBezTo>
                    <a:pt x="44870" y="90209"/>
                    <a:pt x="42203" y="90590"/>
                    <a:pt x="39536" y="90590"/>
                  </a:cubicBezTo>
                </a:path>
              </a:pathLst>
            </a:custGeom>
            <a:grpFill/>
            <a:ln w="12700" cap="flat">
              <a:noFill/>
              <a:prstDash val="solid"/>
              <a:miter/>
            </a:ln>
          </p:spPr>
          <p:txBody>
            <a:bodyPr rtlCol="0" anchor="ctr"/>
            <a:lstStyle/>
            <a:p>
              <a:endParaRPr lang="pt-BR" sz="675"/>
            </a:p>
          </p:txBody>
        </p:sp>
        <p:sp>
          <p:nvSpPr>
            <p:cNvPr id="100" name="Forma Livre 99">
              <a:extLst>
                <a:ext uri="{FF2B5EF4-FFF2-40B4-BE49-F238E27FC236}">
                  <a16:creationId xmlns:a16="http://schemas.microsoft.com/office/drawing/2014/main" id="{B9BA861A-8162-D140-A23D-52412217F96D}"/>
                </a:ext>
              </a:extLst>
            </p:cNvPr>
            <p:cNvSpPr/>
            <p:nvPr/>
          </p:nvSpPr>
          <p:spPr>
            <a:xfrm>
              <a:off x="9892991" y="7777172"/>
              <a:ext cx="82658" cy="76634"/>
            </a:xfrm>
            <a:custGeom>
              <a:avLst/>
              <a:gdLst>
                <a:gd name="connsiteX0" fmla="*/ 59236 w 82658"/>
                <a:gd name="connsiteY0" fmla="*/ 76635 h 76634"/>
                <a:gd name="connsiteX1" fmla="*/ 44250 w 82658"/>
                <a:gd name="connsiteY1" fmla="*/ 71174 h 76634"/>
                <a:gd name="connsiteX2" fmla="*/ 8436 w 82658"/>
                <a:gd name="connsiteY2" fmla="*/ 41456 h 76634"/>
                <a:gd name="connsiteX3" fmla="*/ 5388 w 82658"/>
                <a:gd name="connsiteY3" fmla="*/ 8436 h 76634"/>
                <a:gd name="connsiteX4" fmla="*/ 38408 w 82658"/>
                <a:gd name="connsiteY4" fmla="*/ 5388 h 76634"/>
                <a:gd name="connsiteX5" fmla="*/ 74222 w 82658"/>
                <a:gd name="connsiteY5" fmla="*/ 35106 h 76634"/>
                <a:gd name="connsiteX6" fmla="*/ 77270 w 82658"/>
                <a:gd name="connsiteY6" fmla="*/ 68126 h 76634"/>
                <a:gd name="connsiteX7" fmla="*/ 59236 w 82658"/>
                <a:gd name="connsiteY7" fmla="*/ 76635 h 766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82658" h="76634">
                  <a:moveTo>
                    <a:pt x="59236" y="76635"/>
                  </a:moveTo>
                  <a:cubicBezTo>
                    <a:pt x="54029" y="76635"/>
                    <a:pt x="48695" y="74857"/>
                    <a:pt x="44250" y="71174"/>
                  </a:cubicBezTo>
                  <a:lnTo>
                    <a:pt x="8436" y="41456"/>
                  </a:lnTo>
                  <a:cubicBezTo>
                    <a:pt x="-1470" y="33201"/>
                    <a:pt x="-2867" y="18469"/>
                    <a:pt x="5388" y="8436"/>
                  </a:cubicBezTo>
                  <a:cubicBezTo>
                    <a:pt x="13643" y="-1470"/>
                    <a:pt x="28375" y="-2867"/>
                    <a:pt x="38408" y="5388"/>
                  </a:cubicBezTo>
                  <a:lnTo>
                    <a:pt x="74222" y="35106"/>
                  </a:lnTo>
                  <a:cubicBezTo>
                    <a:pt x="84128" y="43361"/>
                    <a:pt x="85525" y="58093"/>
                    <a:pt x="77270" y="68126"/>
                  </a:cubicBezTo>
                  <a:cubicBezTo>
                    <a:pt x="72698" y="73714"/>
                    <a:pt x="65967" y="76635"/>
                    <a:pt x="59236" y="76635"/>
                  </a:cubicBezTo>
                </a:path>
              </a:pathLst>
            </a:custGeom>
            <a:grpFill/>
            <a:ln w="12700" cap="flat">
              <a:noFill/>
              <a:prstDash val="solid"/>
              <a:miter/>
            </a:ln>
          </p:spPr>
          <p:txBody>
            <a:bodyPr rtlCol="0" anchor="ctr"/>
            <a:lstStyle/>
            <a:p>
              <a:endParaRPr lang="pt-BR" sz="675"/>
            </a:p>
          </p:txBody>
        </p:sp>
        <p:sp>
          <p:nvSpPr>
            <p:cNvPr id="101" name="Forma Livre 100">
              <a:extLst>
                <a:ext uri="{FF2B5EF4-FFF2-40B4-BE49-F238E27FC236}">
                  <a16:creationId xmlns:a16="http://schemas.microsoft.com/office/drawing/2014/main" id="{1FD07C4A-0866-D840-AF00-7E018CCB4386}"/>
                </a:ext>
              </a:extLst>
            </p:cNvPr>
            <p:cNvSpPr/>
            <p:nvPr/>
          </p:nvSpPr>
          <p:spPr>
            <a:xfrm>
              <a:off x="10233732" y="8068255"/>
              <a:ext cx="82658" cy="76635"/>
            </a:xfrm>
            <a:custGeom>
              <a:avLst/>
              <a:gdLst>
                <a:gd name="connsiteX0" fmla="*/ 59109 w 82658"/>
                <a:gd name="connsiteY0" fmla="*/ 76635 h 76635"/>
                <a:gd name="connsiteX1" fmla="*/ 44123 w 82658"/>
                <a:gd name="connsiteY1" fmla="*/ 71174 h 76635"/>
                <a:gd name="connsiteX2" fmla="*/ 8436 w 82658"/>
                <a:gd name="connsiteY2" fmla="*/ 41456 h 76635"/>
                <a:gd name="connsiteX3" fmla="*/ 5388 w 82658"/>
                <a:gd name="connsiteY3" fmla="*/ 8436 h 76635"/>
                <a:gd name="connsiteX4" fmla="*/ 38408 w 82658"/>
                <a:gd name="connsiteY4" fmla="*/ 5388 h 76635"/>
                <a:gd name="connsiteX5" fmla="*/ 74222 w 82658"/>
                <a:gd name="connsiteY5" fmla="*/ 35106 h 76635"/>
                <a:gd name="connsiteX6" fmla="*/ 77270 w 82658"/>
                <a:gd name="connsiteY6" fmla="*/ 68126 h 76635"/>
                <a:gd name="connsiteX7" fmla="*/ 59109 w 82658"/>
                <a:gd name="connsiteY7" fmla="*/ 76635 h 766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82658" h="76635">
                  <a:moveTo>
                    <a:pt x="59109" y="76635"/>
                  </a:moveTo>
                  <a:cubicBezTo>
                    <a:pt x="53775" y="76635"/>
                    <a:pt x="48441" y="74857"/>
                    <a:pt x="44123" y="71174"/>
                  </a:cubicBezTo>
                  <a:lnTo>
                    <a:pt x="8436" y="41456"/>
                  </a:lnTo>
                  <a:cubicBezTo>
                    <a:pt x="-1470" y="33201"/>
                    <a:pt x="-2867" y="18342"/>
                    <a:pt x="5388" y="8436"/>
                  </a:cubicBezTo>
                  <a:cubicBezTo>
                    <a:pt x="13643" y="-1470"/>
                    <a:pt x="28502" y="-2867"/>
                    <a:pt x="38408" y="5388"/>
                  </a:cubicBezTo>
                  <a:lnTo>
                    <a:pt x="74222" y="35106"/>
                  </a:lnTo>
                  <a:cubicBezTo>
                    <a:pt x="84128" y="43361"/>
                    <a:pt x="85525" y="58220"/>
                    <a:pt x="77270" y="68126"/>
                  </a:cubicBezTo>
                  <a:cubicBezTo>
                    <a:pt x="72444" y="73841"/>
                    <a:pt x="65840" y="76635"/>
                    <a:pt x="59109" y="76635"/>
                  </a:cubicBezTo>
                </a:path>
              </a:pathLst>
            </a:custGeom>
            <a:grpFill/>
            <a:ln w="12700" cap="flat">
              <a:noFill/>
              <a:prstDash val="solid"/>
              <a:miter/>
            </a:ln>
          </p:spPr>
          <p:txBody>
            <a:bodyPr rtlCol="0" anchor="ctr"/>
            <a:lstStyle/>
            <a:p>
              <a:endParaRPr lang="pt-BR" sz="675"/>
            </a:p>
          </p:txBody>
        </p:sp>
        <p:sp>
          <p:nvSpPr>
            <p:cNvPr id="102" name="Forma Livre 101">
              <a:extLst>
                <a:ext uri="{FF2B5EF4-FFF2-40B4-BE49-F238E27FC236}">
                  <a16:creationId xmlns:a16="http://schemas.microsoft.com/office/drawing/2014/main" id="{F5E0B092-3816-1445-994A-F3B518523100}"/>
                </a:ext>
              </a:extLst>
            </p:cNvPr>
            <p:cNvSpPr/>
            <p:nvPr/>
          </p:nvSpPr>
          <p:spPr>
            <a:xfrm>
              <a:off x="10278504" y="7974630"/>
              <a:ext cx="92682" cy="54690"/>
            </a:xfrm>
            <a:custGeom>
              <a:avLst/>
              <a:gdLst>
                <a:gd name="connsiteX0" fmla="*/ 69328 w 92682"/>
                <a:gd name="connsiteY0" fmla="*/ 54690 h 54690"/>
                <a:gd name="connsiteX1" fmla="*/ 65264 w 92682"/>
                <a:gd name="connsiteY1" fmla="*/ 54310 h 54690"/>
                <a:gd name="connsiteX2" fmla="*/ 19417 w 92682"/>
                <a:gd name="connsiteY2" fmla="*/ 46436 h 54690"/>
                <a:gd name="connsiteX3" fmla="*/ 367 w 92682"/>
                <a:gd name="connsiteY3" fmla="*/ 19385 h 54690"/>
                <a:gd name="connsiteX4" fmla="*/ 27418 w 92682"/>
                <a:gd name="connsiteY4" fmla="*/ 335 h 54690"/>
                <a:gd name="connsiteX5" fmla="*/ 73265 w 92682"/>
                <a:gd name="connsiteY5" fmla="*/ 8336 h 54690"/>
                <a:gd name="connsiteX6" fmla="*/ 92315 w 92682"/>
                <a:gd name="connsiteY6" fmla="*/ 35387 h 54690"/>
                <a:gd name="connsiteX7" fmla="*/ 69328 w 92682"/>
                <a:gd name="connsiteY7" fmla="*/ 54690 h 546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92682" h="54690">
                  <a:moveTo>
                    <a:pt x="69328" y="54690"/>
                  </a:moveTo>
                  <a:cubicBezTo>
                    <a:pt x="68058" y="54690"/>
                    <a:pt x="66662" y="54563"/>
                    <a:pt x="65264" y="54310"/>
                  </a:cubicBezTo>
                  <a:lnTo>
                    <a:pt x="19417" y="46436"/>
                  </a:lnTo>
                  <a:cubicBezTo>
                    <a:pt x="6717" y="44150"/>
                    <a:pt x="-1919" y="32085"/>
                    <a:pt x="367" y="19385"/>
                  </a:cubicBezTo>
                  <a:cubicBezTo>
                    <a:pt x="2527" y="6685"/>
                    <a:pt x="14845" y="-1824"/>
                    <a:pt x="27418" y="335"/>
                  </a:cubicBezTo>
                  <a:lnTo>
                    <a:pt x="73265" y="8336"/>
                  </a:lnTo>
                  <a:cubicBezTo>
                    <a:pt x="85965" y="10622"/>
                    <a:pt x="94602" y="22687"/>
                    <a:pt x="92315" y="35387"/>
                  </a:cubicBezTo>
                  <a:cubicBezTo>
                    <a:pt x="90410" y="46689"/>
                    <a:pt x="80504" y="54690"/>
                    <a:pt x="69328" y="54690"/>
                  </a:cubicBezTo>
                </a:path>
              </a:pathLst>
            </a:custGeom>
            <a:grpFill/>
            <a:ln w="12700" cap="flat">
              <a:noFill/>
              <a:prstDash val="solid"/>
              <a:miter/>
            </a:ln>
          </p:spPr>
          <p:txBody>
            <a:bodyPr rtlCol="0" anchor="ctr"/>
            <a:lstStyle/>
            <a:p>
              <a:endParaRPr lang="pt-BR" sz="675"/>
            </a:p>
          </p:txBody>
        </p:sp>
        <p:sp>
          <p:nvSpPr>
            <p:cNvPr id="103" name="Forma Livre 102">
              <a:extLst>
                <a:ext uri="{FF2B5EF4-FFF2-40B4-BE49-F238E27FC236}">
                  <a16:creationId xmlns:a16="http://schemas.microsoft.com/office/drawing/2014/main" id="{46669FE4-6702-AA42-B305-E2C938BA54D5}"/>
                </a:ext>
              </a:extLst>
            </p:cNvPr>
            <p:cNvSpPr/>
            <p:nvPr/>
          </p:nvSpPr>
          <p:spPr>
            <a:xfrm>
              <a:off x="10270577" y="7854783"/>
              <a:ext cx="90502" cy="63031"/>
            </a:xfrm>
            <a:custGeom>
              <a:avLst/>
              <a:gdLst>
                <a:gd name="connsiteX0" fmla="*/ 23407 w 90502"/>
                <a:gd name="connsiteY0" fmla="*/ 63031 h 63031"/>
                <a:gd name="connsiteX1" fmla="*/ 1436 w 90502"/>
                <a:gd name="connsiteY1" fmla="*/ 47664 h 63031"/>
                <a:gd name="connsiteX2" fmla="*/ 15279 w 90502"/>
                <a:gd name="connsiteY2" fmla="*/ 17565 h 63031"/>
                <a:gd name="connsiteX3" fmla="*/ 58967 w 90502"/>
                <a:gd name="connsiteY3" fmla="*/ 1436 h 63031"/>
                <a:gd name="connsiteX4" fmla="*/ 89066 w 90502"/>
                <a:gd name="connsiteY4" fmla="*/ 15279 h 63031"/>
                <a:gd name="connsiteX5" fmla="*/ 75223 w 90502"/>
                <a:gd name="connsiteY5" fmla="*/ 45378 h 63031"/>
                <a:gd name="connsiteX6" fmla="*/ 31535 w 90502"/>
                <a:gd name="connsiteY6" fmla="*/ 61507 h 63031"/>
                <a:gd name="connsiteX7" fmla="*/ 23407 w 90502"/>
                <a:gd name="connsiteY7" fmla="*/ 63031 h 630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90502" h="63031">
                  <a:moveTo>
                    <a:pt x="23407" y="63031"/>
                  </a:moveTo>
                  <a:cubicBezTo>
                    <a:pt x="13882" y="63031"/>
                    <a:pt x="4866" y="57189"/>
                    <a:pt x="1436" y="47664"/>
                  </a:cubicBezTo>
                  <a:cubicBezTo>
                    <a:pt x="-3009" y="35473"/>
                    <a:pt x="3214" y="22010"/>
                    <a:pt x="15279" y="17565"/>
                  </a:cubicBezTo>
                  <a:lnTo>
                    <a:pt x="58967" y="1436"/>
                  </a:lnTo>
                  <a:cubicBezTo>
                    <a:pt x="71032" y="-3009"/>
                    <a:pt x="84621" y="3214"/>
                    <a:pt x="89066" y="15279"/>
                  </a:cubicBezTo>
                  <a:cubicBezTo>
                    <a:pt x="93511" y="27344"/>
                    <a:pt x="87288" y="40934"/>
                    <a:pt x="75223" y="45378"/>
                  </a:cubicBezTo>
                  <a:lnTo>
                    <a:pt x="31535" y="61507"/>
                  </a:lnTo>
                  <a:cubicBezTo>
                    <a:pt x="28868" y="62650"/>
                    <a:pt x="26201" y="63031"/>
                    <a:pt x="23407" y="63031"/>
                  </a:cubicBezTo>
                </a:path>
              </a:pathLst>
            </a:custGeom>
            <a:grpFill/>
            <a:ln w="12700" cap="flat">
              <a:noFill/>
              <a:prstDash val="solid"/>
              <a:miter/>
            </a:ln>
          </p:spPr>
          <p:txBody>
            <a:bodyPr rtlCol="0" anchor="ctr"/>
            <a:lstStyle/>
            <a:p>
              <a:endParaRPr lang="pt-BR" sz="675"/>
            </a:p>
          </p:txBody>
        </p:sp>
        <p:sp>
          <p:nvSpPr>
            <p:cNvPr id="104" name="Forma Livre 103">
              <a:extLst>
                <a:ext uri="{FF2B5EF4-FFF2-40B4-BE49-F238E27FC236}">
                  <a16:creationId xmlns:a16="http://schemas.microsoft.com/office/drawing/2014/main" id="{3F80F681-53C6-8E4E-83C4-E8E27E7EF4D3}"/>
                </a:ext>
              </a:extLst>
            </p:cNvPr>
            <p:cNvSpPr/>
            <p:nvPr/>
          </p:nvSpPr>
          <p:spPr>
            <a:xfrm>
              <a:off x="9793954" y="8226139"/>
              <a:ext cx="76771" cy="82708"/>
            </a:xfrm>
            <a:custGeom>
              <a:avLst/>
              <a:gdLst>
                <a:gd name="connsiteX0" fmla="*/ 23400 w 76771"/>
                <a:gd name="connsiteY0" fmla="*/ 82709 h 82708"/>
                <a:gd name="connsiteX1" fmla="*/ 8414 w 76771"/>
                <a:gd name="connsiteY1" fmla="*/ 77248 h 82708"/>
                <a:gd name="connsiteX2" fmla="*/ 5493 w 76771"/>
                <a:gd name="connsiteY2" fmla="*/ 44228 h 82708"/>
                <a:gd name="connsiteX3" fmla="*/ 35338 w 76771"/>
                <a:gd name="connsiteY3" fmla="*/ 8414 h 82708"/>
                <a:gd name="connsiteX4" fmla="*/ 68358 w 76771"/>
                <a:gd name="connsiteY4" fmla="*/ 5493 h 82708"/>
                <a:gd name="connsiteX5" fmla="*/ 71278 w 76771"/>
                <a:gd name="connsiteY5" fmla="*/ 38513 h 82708"/>
                <a:gd name="connsiteX6" fmla="*/ 41434 w 76771"/>
                <a:gd name="connsiteY6" fmla="*/ 74327 h 82708"/>
                <a:gd name="connsiteX7" fmla="*/ 23400 w 76771"/>
                <a:gd name="connsiteY7" fmla="*/ 82709 h 827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76771" h="82708">
                  <a:moveTo>
                    <a:pt x="23400" y="82709"/>
                  </a:moveTo>
                  <a:cubicBezTo>
                    <a:pt x="18065" y="82709"/>
                    <a:pt x="12859" y="80931"/>
                    <a:pt x="8414" y="77248"/>
                  </a:cubicBezTo>
                  <a:cubicBezTo>
                    <a:pt x="-1492" y="68993"/>
                    <a:pt x="-2889" y="54134"/>
                    <a:pt x="5493" y="44228"/>
                  </a:cubicBezTo>
                  <a:lnTo>
                    <a:pt x="35338" y="8414"/>
                  </a:lnTo>
                  <a:cubicBezTo>
                    <a:pt x="43593" y="-1492"/>
                    <a:pt x="58325" y="-2889"/>
                    <a:pt x="68358" y="5493"/>
                  </a:cubicBezTo>
                  <a:cubicBezTo>
                    <a:pt x="78264" y="13748"/>
                    <a:pt x="79661" y="28607"/>
                    <a:pt x="71278" y="38513"/>
                  </a:cubicBezTo>
                  <a:lnTo>
                    <a:pt x="41434" y="74327"/>
                  </a:lnTo>
                  <a:cubicBezTo>
                    <a:pt x="36862" y="79788"/>
                    <a:pt x="30131" y="82709"/>
                    <a:pt x="23400" y="82709"/>
                  </a:cubicBezTo>
                </a:path>
              </a:pathLst>
            </a:custGeom>
            <a:grpFill/>
            <a:ln w="12700" cap="flat">
              <a:noFill/>
              <a:prstDash val="solid"/>
              <a:miter/>
            </a:ln>
          </p:spPr>
          <p:txBody>
            <a:bodyPr rtlCol="0" anchor="ctr"/>
            <a:lstStyle/>
            <a:p>
              <a:endParaRPr lang="pt-BR" sz="675"/>
            </a:p>
          </p:txBody>
        </p:sp>
        <p:sp>
          <p:nvSpPr>
            <p:cNvPr id="105" name="Forma Livre 104">
              <a:extLst>
                <a:ext uri="{FF2B5EF4-FFF2-40B4-BE49-F238E27FC236}">
                  <a16:creationId xmlns:a16="http://schemas.microsoft.com/office/drawing/2014/main" id="{5465CB59-BA86-AC48-9011-59DA0E8FFAF7}"/>
                </a:ext>
              </a:extLst>
            </p:cNvPr>
            <p:cNvSpPr/>
            <p:nvPr/>
          </p:nvSpPr>
          <p:spPr>
            <a:xfrm>
              <a:off x="9918922" y="8226139"/>
              <a:ext cx="76793" cy="82708"/>
            </a:xfrm>
            <a:custGeom>
              <a:avLst/>
              <a:gdLst>
                <a:gd name="connsiteX0" fmla="*/ 23400 w 76793"/>
                <a:gd name="connsiteY0" fmla="*/ 82709 h 82708"/>
                <a:gd name="connsiteX1" fmla="*/ 8414 w 76793"/>
                <a:gd name="connsiteY1" fmla="*/ 77248 h 82708"/>
                <a:gd name="connsiteX2" fmla="*/ 5493 w 76793"/>
                <a:gd name="connsiteY2" fmla="*/ 44228 h 82708"/>
                <a:gd name="connsiteX3" fmla="*/ 35338 w 76793"/>
                <a:gd name="connsiteY3" fmla="*/ 8414 h 82708"/>
                <a:gd name="connsiteX4" fmla="*/ 68358 w 76793"/>
                <a:gd name="connsiteY4" fmla="*/ 5493 h 82708"/>
                <a:gd name="connsiteX5" fmla="*/ 71406 w 76793"/>
                <a:gd name="connsiteY5" fmla="*/ 38513 h 82708"/>
                <a:gd name="connsiteX6" fmla="*/ 41561 w 76793"/>
                <a:gd name="connsiteY6" fmla="*/ 74327 h 82708"/>
                <a:gd name="connsiteX7" fmla="*/ 23400 w 76793"/>
                <a:gd name="connsiteY7" fmla="*/ 82709 h 827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76793" h="82708">
                  <a:moveTo>
                    <a:pt x="23400" y="82709"/>
                  </a:moveTo>
                  <a:cubicBezTo>
                    <a:pt x="18066" y="82709"/>
                    <a:pt x="12859" y="80931"/>
                    <a:pt x="8414" y="77248"/>
                  </a:cubicBezTo>
                  <a:cubicBezTo>
                    <a:pt x="-1492" y="68993"/>
                    <a:pt x="-2889" y="54134"/>
                    <a:pt x="5493" y="44228"/>
                  </a:cubicBezTo>
                  <a:lnTo>
                    <a:pt x="35338" y="8414"/>
                  </a:lnTo>
                  <a:cubicBezTo>
                    <a:pt x="43593" y="-1492"/>
                    <a:pt x="58325" y="-2889"/>
                    <a:pt x="68358" y="5493"/>
                  </a:cubicBezTo>
                  <a:cubicBezTo>
                    <a:pt x="78264" y="13748"/>
                    <a:pt x="79661" y="28607"/>
                    <a:pt x="71406" y="38513"/>
                  </a:cubicBezTo>
                  <a:lnTo>
                    <a:pt x="41561" y="74327"/>
                  </a:lnTo>
                  <a:cubicBezTo>
                    <a:pt x="36862" y="79788"/>
                    <a:pt x="30131" y="82709"/>
                    <a:pt x="23400" y="82709"/>
                  </a:cubicBezTo>
                </a:path>
              </a:pathLst>
            </a:custGeom>
            <a:grpFill/>
            <a:ln w="12700" cap="flat">
              <a:noFill/>
              <a:prstDash val="solid"/>
              <a:miter/>
            </a:ln>
          </p:spPr>
          <p:txBody>
            <a:bodyPr rtlCol="0" anchor="ctr"/>
            <a:lstStyle/>
            <a:p>
              <a:endParaRPr lang="pt-BR" sz="675"/>
            </a:p>
          </p:txBody>
        </p:sp>
        <p:sp>
          <p:nvSpPr>
            <p:cNvPr id="106" name="Forma Livre 105">
              <a:extLst>
                <a:ext uri="{FF2B5EF4-FFF2-40B4-BE49-F238E27FC236}">
                  <a16:creationId xmlns:a16="http://schemas.microsoft.com/office/drawing/2014/main" id="{11C9345E-7761-294A-B131-3A5B1278B94D}"/>
                </a:ext>
              </a:extLst>
            </p:cNvPr>
            <p:cNvSpPr/>
            <p:nvPr/>
          </p:nvSpPr>
          <p:spPr>
            <a:xfrm>
              <a:off x="10043890" y="8226139"/>
              <a:ext cx="76771" cy="82708"/>
            </a:xfrm>
            <a:custGeom>
              <a:avLst/>
              <a:gdLst>
                <a:gd name="connsiteX0" fmla="*/ 23400 w 76771"/>
                <a:gd name="connsiteY0" fmla="*/ 82709 h 82708"/>
                <a:gd name="connsiteX1" fmla="*/ 8414 w 76771"/>
                <a:gd name="connsiteY1" fmla="*/ 77248 h 82708"/>
                <a:gd name="connsiteX2" fmla="*/ 5493 w 76771"/>
                <a:gd name="connsiteY2" fmla="*/ 44228 h 82708"/>
                <a:gd name="connsiteX3" fmla="*/ 35338 w 76771"/>
                <a:gd name="connsiteY3" fmla="*/ 8414 h 82708"/>
                <a:gd name="connsiteX4" fmla="*/ 68358 w 76771"/>
                <a:gd name="connsiteY4" fmla="*/ 5493 h 82708"/>
                <a:gd name="connsiteX5" fmla="*/ 71278 w 76771"/>
                <a:gd name="connsiteY5" fmla="*/ 38513 h 82708"/>
                <a:gd name="connsiteX6" fmla="*/ 41434 w 76771"/>
                <a:gd name="connsiteY6" fmla="*/ 74327 h 82708"/>
                <a:gd name="connsiteX7" fmla="*/ 23400 w 76771"/>
                <a:gd name="connsiteY7" fmla="*/ 82709 h 827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76771" h="82708">
                  <a:moveTo>
                    <a:pt x="23400" y="82709"/>
                  </a:moveTo>
                  <a:cubicBezTo>
                    <a:pt x="18066" y="82709"/>
                    <a:pt x="12859" y="80931"/>
                    <a:pt x="8414" y="77248"/>
                  </a:cubicBezTo>
                  <a:cubicBezTo>
                    <a:pt x="-1492" y="68993"/>
                    <a:pt x="-2889" y="54134"/>
                    <a:pt x="5493" y="44228"/>
                  </a:cubicBezTo>
                  <a:lnTo>
                    <a:pt x="35338" y="8414"/>
                  </a:lnTo>
                  <a:cubicBezTo>
                    <a:pt x="43593" y="-1492"/>
                    <a:pt x="58325" y="-2889"/>
                    <a:pt x="68358" y="5493"/>
                  </a:cubicBezTo>
                  <a:cubicBezTo>
                    <a:pt x="78264" y="13748"/>
                    <a:pt x="79661" y="28607"/>
                    <a:pt x="71278" y="38513"/>
                  </a:cubicBezTo>
                  <a:lnTo>
                    <a:pt x="41434" y="74327"/>
                  </a:lnTo>
                  <a:cubicBezTo>
                    <a:pt x="36862" y="79788"/>
                    <a:pt x="30131" y="82709"/>
                    <a:pt x="23400" y="82709"/>
                  </a:cubicBezTo>
                </a:path>
              </a:pathLst>
            </a:custGeom>
            <a:grpFill/>
            <a:ln w="12700" cap="flat">
              <a:noFill/>
              <a:prstDash val="solid"/>
              <a:miter/>
            </a:ln>
          </p:spPr>
          <p:txBody>
            <a:bodyPr rtlCol="0" anchor="ctr"/>
            <a:lstStyle/>
            <a:p>
              <a:endParaRPr lang="pt-BR" sz="675"/>
            </a:p>
          </p:txBody>
        </p:sp>
      </p:grpSp>
      <p:grpSp>
        <p:nvGrpSpPr>
          <p:cNvPr id="154" name="Gráfico 4">
            <a:extLst>
              <a:ext uri="{FF2B5EF4-FFF2-40B4-BE49-F238E27FC236}">
                <a16:creationId xmlns:a16="http://schemas.microsoft.com/office/drawing/2014/main" id="{824D0949-237F-C44D-B185-18A19585D001}"/>
              </a:ext>
            </a:extLst>
          </p:cNvPr>
          <p:cNvGrpSpPr/>
          <p:nvPr/>
        </p:nvGrpSpPr>
        <p:grpSpPr>
          <a:xfrm>
            <a:off x="3215172" y="2122257"/>
            <a:ext cx="164949" cy="167727"/>
            <a:chOff x="9765030" y="5301360"/>
            <a:chExt cx="535431" cy="544448"/>
          </a:xfrm>
          <a:solidFill>
            <a:srgbClr val="005BAF"/>
          </a:solidFill>
        </p:grpSpPr>
        <p:sp>
          <p:nvSpPr>
            <p:cNvPr id="155" name="Forma Livre 154">
              <a:extLst>
                <a:ext uri="{FF2B5EF4-FFF2-40B4-BE49-F238E27FC236}">
                  <a16:creationId xmlns:a16="http://schemas.microsoft.com/office/drawing/2014/main" id="{1107AF11-8A3E-014D-BE1A-B74EB083774F}"/>
                </a:ext>
              </a:extLst>
            </p:cNvPr>
            <p:cNvSpPr/>
            <p:nvPr/>
          </p:nvSpPr>
          <p:spPr>
            <a:xfrm>
              <a:off x="9765030" y="5301360"/>
              <a:ext cx="467232" cy="467233"/>
            </a:xfrm>
            <a:custGeom>
              <a:avLst/>
              <a:gdLst>
                <a:gd name="connsiteX0" fmla="*/ 233552 w 467232"/>
                <a:gd name="connsiteY0" fmla="*/ 467233 h 467233"/>
                <a:gd name="connsiteX1" fmla="*/ 0 w 467232"/>
                <a:gd name="connsiteY1" fmla="*/ 233680 h 467233"/>
                <a:gd name="connsiteX2" fmla="*/ 233552 w 467232"/>
                <a:gd name="connsiteY2" fmla="*/ 0 h 467233"/>
                <a:gd name="connsiteX3" fmla="*/ 467233 w 467232"/>
                <a:gd name="connsiteY3" fmla="*/ 233553 h 467233"/>
                <a:gd name="connsiteX4" fmla="*/ 233552 w 467232"/>
                <a:gd name="connsiteY4" fmla="*/ 467233 h 467233"/>
                <a:gd name="connsiteX5" fmla="*/ 233680 w 467232"/>
                <a:gd name="connsiteY5" fmla="*/ 46990 h 467233"/>
                <a:gd name="connsiteX6" fmla="*/ 46989 w 467232"/>
                <a:gd name="connsiteY6" fmla="*/ 233807 h 467233"/>
                <a:gd name="connsiteX7" fmla="*/ 233680 w 467232"/>
                <a:gd name="connsiteY7" fmla="*/ 420497 h 467233"/>
                <a:gd name="connsiteX8" fmla="*/ 420497 w 467232"/>
                <a:gd name="connsiteY8" fmla="*/ 233807 h 467233"/>
                <a:gd name="connsiteX9" fmla="*/ 233680 w 467232"/>
                <a:gd name="connsiteY9" fmla="*/ 46990 h 4672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467232" h="467233">
                  <a:moveTo>
                    <a:pt x="233552" y="467233"/>
                  </a:moveTo>
                  <a:cubicBezTo>
                    <a:pt x="104775" y="467233"/>
                    <a:pt x="0" y="362458"/>
                    <a:pt x="0" y="233680"/>
                  </a:cubicBezTo>
                  <a:cubicBezTo>
                    <a:pt x="0" y="104902"/>
                    <a:pt x="104775" y="0"/>
                    <a:pt x="233552" y="0"/>
                  </a:cubicBezTo>
                  <a:cubicBezTo>
                    <a:pt x="362331" y="0"/>
                    <a:pt x="467106" y="104775"/>
                    <a:pt x="467233" y="233553"/>
                  </a:cubicBezTo>
                  <a:cubicBezTo>
                    <a:pt x="467233" y="362458"/>
                    <a:pt x="362458" y="467233"/>
                    <a:pt x="233552" y="467233"/>
                  </a:cubicBezTo>
                  <a:moveTo>
                    <a:pt x="233680" y="46990"/>
                  </a:moveTo>
                  <a:cubicBezTo>
                    <a:pt x="130683" y="46990"/>
                    <a:pt x="46989" y="130810"/>
                    <a:pt x="46989" y="233807"/>
                  </a:cubicBezTo>
                  <a:cubicBezTo>
                    <a:pt x="46989" y="336677"/>
                    <a:pt x="130810" y="420497"/>
                    <a:pt x="233680" y="420497"/>
                  </a:cubicBezTo>
                  <a:cubicBezTo>
                    <a:pt x="336676" y="420497"/>
                    <a:pt x="420497" y="336804"/>
                    <a:pt x="420497" y="233807"/>
                  </a:cubicBezTo>
                  <a:cubicBezTo>
                    <a:pt x="420370" y="130683"/>
                    <a:pt x="336550" y="46990"/>
                    <a:pt x="233680" y="46990"/>
                  </a:cubicBezTo>
                </a:path>
              </a:pathLst>
            </a:custGeom>
            <a:grpFill/>
            <a:ln w="12700" cap="flat">
              <a:noFill/>
              <a:prstDash val="solid"/>
              <a:miter/>
            </a:ln>
          </p:spPr>
          <p:txBody>
            <a:bodyPr rtlCol="0" anchor="ctr"/>
            <a:lstStyle/>
            <a:p>
              <a:endParaRPr lang="pt-BR" sz="675"/>
            </a:p>
          </p:txBody>
        </p:sp>
        <p:sp>
          <p:nvSpPr>
            <p:cNvPr id="156" name="Forma Livre 155">
              <a:extLst>
                <a:ext uri="{FF2B5EF4-FFF2-40B4-BE49-F238E27FC236}">
                  <a16:creationId xmlns:a16="http://schemas.microsoft.com/office/drawing/2014/main" id="{88BA19D3-2A6F-1346-A73F-63F8CB03F905}"/>
                </a:ext>
              </a:extLst>
            </p:cNvPr>
            <p:cNvSpPr/>
            <p:nvPr/>
          </p:nvSpPr>
          <p:spPr>
            <a:xfrm>
              <a:off x="9843769" y="5380228"/>
              <a:ext cx="154813" cy="154812"/>
            </a:xfrm>
            <a:custGeom>
              <a:avLst/>
              <a:gdLst>
                <a:gd name="connsiteX0" fmla="*/ 23495 w 154813"/>
                <a:gd name="connsiteY0" fmla="*/ 154813 h 154812"/>
                <a:gd name="connsiteX1" fmla="*/ 0 w 154813"/>
                <a:gd name="connsiteY1" fmla="*/ 154813 h 154812"/>
                <a:gd name="connsiteX2" fmla="*/ 154813 w 154813"/>
                <a:gd name="connsiteY2" fmla="*/ 0 h 154812"/>
                <a:gd name="connsiteX3" fmla="*/ 154813 w 154813"/>
                <a:gd name="connsiteY3" fmla="*/ 23368 h 154812"/>
                <a:gd name="connsiteX4" fmla="*/ 23495 w 154813"/>
                <a:gd name="connsiteY4" fmla="*/ 154813 h 1548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4813" h="154812">
                  <a:moveTo>
                    <a:pt x="23495" y="154813"/>
                  </a:moveTo>
                  <a:lnTo>
                    <a:pt x="0" y="154813"/>
                  </a:lnTo>
                  <a:cubicBezTo>
                    <a:pt x="0" y="69469"/>
                    <a:pt x="69469" y="0"/>
                    <a:pt x="154813" y="0"/>
                  </a:cubicBezTo>
                  <a:lnTo>
                    <a:pt x="154813" y="23368"/>
                  </a:lnTo>
                  <a:cubicBezTo>
                    <a:pt x="82550" y="23368"/>
                    <a:pt x="23623" y="82296"/>
                    <a:pt x="23495" y="154813"/>
                  </a:cubicBezTo>
                </a:path>
              </a:pathLst>
            </a:custGeom>
            <a:grpFill/>
            <a:ln w="12700" cap="flat">
              <a:noFill/>
              <a:prstDash val="solid"/>
              <a:miter/>
            </a:ln>
          </p:spPr>
          <p:txBody>
            <a:bodyPr rtlCol="0" anchor="ctr"/>
            <a:lstStyle/>
            <a:p>
              <a:endParaRPr lang="pt-BR" sz="675"/>
            </a:p>
          </p:txBody>
        </p:sp>
        <p:sp>
          <p:nvSpPr>
            <p:cNvPr id="157" name="Forma Livre 156">
              <a:extLst>
                <a:ext uri="{FF2B5EF4-FFF2-40B4-BE49-F238E27FC236}">
                  <a16:creationId xmlns:a16="http://schemas.microsoft.com/office/drawing/2014/main" id="{6DDF0141-E564-DA47-9FD8-AE1AE6C82ABD}"/>
                </a:ext>
              </a:extLst>
            </p:cNvPr>
            <p:cNvSpPr/>
            <p:nvPr/>
          </p:nvSpPr>
          <p:spPr>
            <a:xfrm>
              <a:off x="10123169" y="5668518"/>
              <a:ext cx="177292" cy="177291"/>
            </a:xfrm>
            <a:custGeom>
              <a:avLst/>
              <a:gdLst>
                <a:gd name="connsiteX0" fmla="*/ 153797 w 177292"/>
                <a:gd name="connsiteY0" fmla="*/ 177292 h 177291"/>
                <a:gd name="connsiteX1" fmla="*/ 137287 w 177292"/>
                <a:gd name="connsiteY1" fmla="*/ 170434 h 177291"/>
                <a:gd name="connsiteX2" fmla="*/ 6858 w 177292"/>
                <a:gd name="connsiteY2" fmla="*/ 40005 h 177291"/>
                <a:gd name="connsiteX3" fmla="*/ 6858 w 177292"/>
                <a:gd name="connsiteY3" fmla="*/ 6858 h 177291"/>
                <a:gd name="connsiteX4" fmla="*/ 40005 w 177292"/>
                <a:gd name="connsiteY4" fmla="*/ 6858 h 177291"/>
                <a:gd name="connsiteX5" fmla="*/ 170434 w 177292"/>
                <a:gd name="connsiteY5" fmla="*/ 137287 h 177291"/>
                <a:gd name="connsiteX6" fmla="*/ 170434 w 177292"/>
                <a:gd name="connsiteY6" fmla="*/ 170434 h 177291"/>
                <a:gd name="connsiteX7" fmla="*/ 153797 w 177292"/>
                <a:gd name="connsiteY7" fmla="*/ 177292 h 1772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77292" h="177291">
                  <a:moveTo>
                    <a:pt x="153797" y="177292"/>
                  </a:moveTo>
                  <a:cubicBezTo>
                    <a:pt x="147828" y="177292"/>
                    <a:pt x="141859" y="175006"/>
                    <a:pt x="137287" y="170434"/>
                  </a:cubicBezTo>
                  <a:lnTo>
                    <a:pt x="6858" y="40005"/>
                  </a:lnTo>
                  <a:cubicBezTo>
                    <a:pt x="-2286" y="30861"/>
                    <a:pt x="-2286" y="16002"/>
                    <a:pt x="6858" y="6858"/>
                  </a:cubicBezTo>
                  <a:cubicBezTo>
                    <a:pt x="16002" y="-2286"/>
                    <a:pt x="30861" y="-2286"/>
                    <a:pt x="40005" y="6858"/>
                  </a:cubicBezTo>
                  <a:lnTo>
                    <a:pt x="170434" y="137287"/>
                  </a:lnTo>
                  <a:cubicBezTo>
                    <a:pt x="179578" y="146431"/>
                    <a:pt x="179578" y="161290"/>
                    <a:pt x="170434" y="170434"/>
                  </a:cubicBezTo>
                  <a:cubicBezTo>
                    <a:pt x="165862" y="175006"/>
                    <a:pt x="159893" y="177292"/>
                    <a:pt x="153797" y="177292"/>
                  </a:cubicBezTo>
                </a:path>
              </a:pathLst>
            </a:custGeom>
            <a:grpFill/>
            <a:ln w="12700" cap="flat">
              <a:noFill/>
              <a:prstDash val="solid"/>
              <a:miter/>
            </a:ln>
          </p:spPr>
          <p:txBody>
            <a:bodyPr rtlCol="0" anchor="ctr"/>
            <a:lstStyle/>
            <a:p>
              <a:endParaRPr lang="pt-BR" sz="675"/>
            </a:p>
          </p:txBody>
        </p:sp>
      </p:grpSp>
      <p:grpSp>
        <p:nvGrpSpPr>
          <p:cNvPr id="202" name="Gráfico 4">
            <a:extLst>
              <a:ext uri="{FF2B5EF4-FFF2-40B4-BE49-F238E27FC236}">
                <a16:creationId xmlns:a16="http://schemas.microsoft.com/office/drawing/2014/main" id="{581E6406-A7F8-F345-8D2E-F5143CF50FC9}"/>
              </a:ext>
            </a:extLst>
          </p:cNvPr>
          <p:cNvGrpSpPr/>
          <p:nvPr/>
        </p:nvGrpSpPr>
        <p:grpSpPr>
          <a:xfrm>
            <a:off x="3210438" y="1579596"/>
            <a:ext cx="174418" cy="174417"/>
            <a:chOff x="9749663" y="2886710"/>
            <a:chExt cx="566166" cy="566166"/>
          </a:xfrm>
          <a:solidFill>
            <a:srgbClr val="005BAF"/>
          </a:solidFill>
        </p:grpSpPr>
        <p:sp>
          <p:nvSpPr>
            <p:cNvPr id="203" name="Forma Livre 202">
              <a:extLst>
                <a:ext uri="{FF2B5EF4-FFF2-40B4-BE49-F238E27FC236}">
                  <a16:creationId xmlns:a16="http://schemas.microsoft.com/office/drawing/2014/main" id="{87F367E9-73AA-AB4E-9A38-2D189933B916}"/>
                </a:ext>
              </a:extLst>
            </p:cNvPr>
            <p:cNvSpPr/>
            <p:nvPr/>
          </p:nvSpPr>
          <p:spPr>
            <a:xfrm>
              <a:off x="9788270" y="2925191"/>
              <a:ext cx="488950" cy="488949"/>
            </a:xfrm>
            <a:custGeom>
              <a:avLst/>
              <a:gdLst>
                <a:gd name="connsiteX0" fmla="*/ 244475 w 488950"/>
                <a:gd name="connsiteY0" fmla="*/ 488950 h 488949"/>
                <a:gd name="connsiteX1" fmla="*/ 71628 w 488950"/>
                <a:gd name="connsiteY1" fmla="*/ 417322 h 488949"/>
                <a:gd name="connsiteX2" fmla="*/ 0 w 488950"/>
                <a:gd name="connsiteY2" fmla="*/ 244475 h 488949"/>
                <a:gd name="connsiteX3" fmla="*/ 71628 w 488950"/>
                <a:gd name="connsiteY3" fmla="*/ 71628 h 488949"/>
                <a:gd name="connsiteX4" fmla="*/ 244475 w 488950"/>
                <a:gd name="connsiteY4" fmla="*/ 0 h 488949"/>
                <a:gd name="connsiteX5" fmla="*/ 417323 w 488950"/>
                <a:gd name="connsiteY5" fmla="*/ 71628 h 488949"/>
                <a:gd name="connsiteX6" fmla="*/ 488950 w 488950"/>
                <a:gd name="connsiteY6" fmla="*/ 244475 h 488949"/>
                <a:gd name="connsiteX7" fmla="*/ 417323 w 488950"/>
                <a:gd name="connsiteY7" fmla="*/ 417322 h 488949"/>
                <a:gd name="connsiteX8" fmla="*/ 244475 w 488950"/>
                <a:gd name="connsiteY8" fmla="*/ 488950 h 488949"/>
                <a:gd name="connsiteX9" fmla="*/ 244475 w 488950"/>
                <a:gd name="connsiteY9" fmla="*/ 46990 h 488949"/>
                <a:gd name="connsiteX10" fmla="*/ 104775 w 488950"/>
                <a:gd name="connsiteY10" fmla="*/ 104902 h 488949"/>
                <a:gd name="connsiteX11" fmla="*/ 46863 w 488950"/>
                <a:gd name="connsiteY11" fmla="*/ 244602 h 488949"/>
                <a:gd name="connsiteX12" fmla="*/ 104775 w 488950"/>
                <a:gd name="connsiteY12" fmla="*/ 384302 h 488949"/>
                <a:gd name="connsiteX13" fmla="*/ 244475 w 488950"/>
                <a:gd name="connsiteY13" fmla="*/ 442214 h 488949"/>
                <a:gd name="connsiteX14" fmla="*/ 384175 w 488950"/>
                <a:gd name="connsiteY14" fmla="*/ 384302 h 488949"/>
                <a:gd name="connsiteX15" fmla="*/ 442087 w 488950"/>
                <a:gd name="connsiteY15" fmla="*/ 244602 h 488949"/>
                <a:gd name="connsiteX16" fmla="*/ 384175 w 488950"/>
                <a:gd name="connsiteY16" fmla="*/ 104902 h 488949"/>
                <a:gd name="connsiteX17" fmla="*/ 244475 w 488950"/>
                <a:gd name="connsiteY17" fmla="*/ 46990 h 4889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488950" h="488949">
                  <a:moveTo>
                    <a:pt x="244475" y="488950"/>
                  </a:moveTo>
                  <a:cubicBezTo>
                    <a:pt x="179198" y="488950"/>
                    <a:pt x="117729" y="463550"/>
                    <a:pt x="71628" y="417322"/>
                  </a:cubicBezTo>
                  <a:cubicBezTo>
                    <a:pt x="25400" y="371221"/>
                    <a:pt x="0" y="309753"/>
                    <a:pt x="0" y="244475"/>
                  </a:cubicBezTo>
                  <a:cubicBezTo>
                    <a:pt x="0" y="179197"/>
                    <a:pt x="25400" y="117856"/>
                    <a:pt x="71628" y="71628"/>
                  </a:cubicBezTo>
                  <a:cubicBezTo>
                    <a:pt x="117729" y="25400"/>
                    <a:pt x="179198" y="0"/>
                    <a:pt x="244475" y="0"/>
                  </a:cubicBezTo>
                  <a:cubicBezTo>
                    <a:pt x="309753" y="0"/>
                    <a:pt x="371094" y="25400"/>
                    <a:pt x="417323" y="71628"/>
                  </a:cubicBezTo>
                  <a:cubicBezTo>
                    <a:pt x="463550" y="117856"/>
                    <a:pt x="488950" y="179197"/>
                    <a:pt x="488950" y="244475"/>
                  </a:cubicBezTo>
                  <a:cubicBezTo>
                    <a:pt x="488950" y="309753"/>
                    <a:pt x="463550" y="371094"/>
                    <a:pt x="417323" y="417322"/>
                  </a:cubicBezTo>
                  <a:cubicBezTo>
                    <a:pt x="371222" y="463550"/>
                    <a:pt x="309753" y="488950"/>
                    <a:pt x="244475" y="488950"/>
                  </a:cubicBezTo>
                  <a:moveTo>
                    <a:pt x="244475" y="46990"/>
                  </a:moveTo>
                  <a:cubicBezTo>
                    <a:pt x="191643" y="46990"/>
                    <a:pt x="141986" y="67564"/>
                    <a:pt x="104775" y="104902"/>
                  </a:cubicBezTo>
                  <a:cubicBezTo>
                    <a:pt x="67437" y="142240"/>
                    <a:pt x="46863" y="191770"/>
                    <a:pt x="46863" y="244602"/>
                  </a:cubicBezTo>
                  <a:cubicBezTo>
                    <a:pt x="46863" y="297307"/>
                    <a:pt x="67437" y="346964"/>
                    <a:pt x="104775" y="384302"/>
                  </a:cubicBezTo>
                  <a:cubicBezTo>
                    <a:pt x="142113" y="421640"/>
                    <a:pt x="191643" y="442214"/>
                    <a:pt x="244475" y="442214"/>
                  </a:cubicBezTo>
                  <a:cubicBezTo>
                    <a:pt x="297307" y="442214"/>
                    <a:pt x="346837" y="421640"/>
                    <a:pt x="384175" y="384302"/>
                  </a:cubicBezTo>
                  <a:cubicBezTo>
                    <a:pt x="421513" y="346964"/>
                    <a:pt x="442087" y="297434"/>
                    <a:pt x="442087" y="244602"/>
                  </a:cubicBezTo>
                  <a:cubicBezTo>
                    <a:pt x="442087" y="191897"/>
                    <a:pt x="421513" y="142240"/>
                    <a:pt x="384175" y="104902"/>
                  </a:cubicBezTo>
                  <a:cubicBezTo>
                    <a:pt x="346837" y="67564"/>
                    <a:pt x="297307" y="46990"/>
                    <a:pt x="244475" y="46990"/>
                  </a:cubicBezTo>
                </a:path>
              </a:pathLst>
            </a:custGeom>
            <a:grpFill/>
            <a:ln w="12700" cap="flat">
              <a:noFill/>
              <a:prstDash val="solid"/>
              <a:miter/>
            </a:ln>
          </p:spPr>
          <p:txBody>
            <a:bodyPr rtlCol="0" anchor="ctr"/>
            <a:lstStyle/>
            <a:p>
              <a:endParaRPr lang="pt-BR" sz="675"/>
            </a:p>
          </p:txBody>
        </p:sp>
        <p:sp>
          <p:nvSpPr>
            <p:cNvPr id="204" name="Forma Livre 203">
              <a:extLst>
                <a:ext uri="{FF2B5EF4-FFF2-40B4-BE49-F238E27FC236}">
                  <a16:creationId xmlns:a16="http://schemas.microsoft.com/office/drawing/2014/main" id="{75C1CCB0-F1C0-D747-8A2A-C07567EC181A}"/>
                </a:ext>
              </a:extLst>
            </p:cNvPr>
            <p:cNvSpPr/>
            <p:nvPr/>
          </p:nvSpPr>
          <p:spPr>
            <a:xfrm>
              <a:off x="10021061" y="2886710"/>
              <a:ext cx="23370" cy="566166"/>
            </a:xfrm>
            <a:custGeom>
              <a:avLst/>
              <a:gdLst>
                <a:gd name="connsiteX0" fmla="*/ 11684 w 23370"/>
                <a:gd name="connsiteY0" fmla="*/ 566166 h 566166"/>
                <a:gd name="connsiteX1" fmla="*/ 0 w 23370"/>
                <a:gd name="connsiteY1" fmla="*/ 554482 h 566166"/>
                <a:gd name="connsiteX2" fmla="*/ 0 w 23370"/>
                <a:gd name="connsiteY2" fmla="*/ 11684 h 566166"/>
                <a:gd name="connsiteX3" fmla="*/ 11684 w 23370"/>
                <a:gd name="connsiteY3" fmla="*/ 0 h 566166"/>
                <a:gd name="connsiteX4" fmla="*/ 23368 w 23370"/>
                <a:gd name="connsiteY4" fmla="*/ 11684 h 566166"/>
                <a:gd name="connsiteX5" fmla="*/ 23368 w 23370"/>
                <a:gd name="connsiteY5" fmla="*/ 554482 h 566166"/>
                <a:gd name="connsiteX6" fmla="*/ 11684 w 23370"/>
                <a:gd name="connsiteY6" fmla="*/ 566166 h 5661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3370" h="566166">
                  <a:moveTo>
                    <a:pt x="11684" y="566166"/>
                  </a:moveTo>
                  <a:cubicBezTo>
                    <a:pt x="5207" y="566166"/>
                    <a:pt x="0" y="560959"/>
                    <a:pt x="0" y="554482"/>
                  </a:cubicBezTo>
                  <a:lnTo>
                    <a:pt x="0" y="11684"/>
                  </a:lnTo>
                  <a:cubicBezTo>
                    <a:pt x="0" y="5207"/>
                    <a:pt x="5207" y="0"/>
                    <a:pt x="11684" y="0"/>
                  </a:cubicBezTo>
                  <a:cubicBezTo>
                    <a:pt x="18161" y="0"/>
                    <a:pt x="23368" y="5207"/>
                    <a:pt x="23368" y="11684"/>
                  </a:cubicBezTo>
                  <a:lnTo>
                    <a:pt x="23368" y="554482"/>
                  </a:lnTo>
                  <a:cubicBezTo>
                    <a:pt x="23495" y="560959"/>
                    <a:pt x="18161" y="566166"/>
                    <a:pt x="11684" y="566166"/>
                  </a:cubicBezTo>
                </a:path>
              </a:pathLst>
            </a:custGeom>
            <a:grpFill/>
            <a:ln w="12700" cap="flat">
              <a:noFill/>
              <a:prstDash val="solid"/>
              <a:miter/>
            </a:ln>
          </p:spPr>
          <p:txBody>
            <a:bodyPr rtlCol="0" anchor="ctr"/>
            <a:lstStyle/>
            <a:p>
              <a:endParaRPr lang="pt-BR" sz="675"/>
            </a:p>
          </p:txBody>
        </p:sp>
        <p:sp>
          <p:nvSpPr>
            <p:cNvPr id="205" name="Forma Livre 204">
              <a:extLst>
                <a:ext uri="{FF2B5EF4-FFF2-40B4-BE49-F238E27FC236}">
                  <a16:creationId xmlns:a16="http://schemas.microsoft.com/office/drawing/2014/main" id="{9410C563-41DF-A645-BAAA-05F588A619C3}"/>
                </a:ext>
              </a:extLst>
            </p:cNvPr>
            <p:cNvSpPr/>
            <p:nvPr/>
          </p:nvSpPr>
          <p:spPr>
            <a:xfrm>
              <a:off x="9749663" y="3158108"/>
              <a:ext cx="566166" cy="23367"/>
            </a:xfrm>
            <a:custGeom>
              <a:avLst/>
              <a:gdLst>
                <a:gd name="connsiteX0" fmla="*/ 554482 w 566166"/>
                <a:gd name="connsiteY0" fmla="*/ 23368 h 23367"/>
                <a:gd name="connsiteX1" fmla="*/ 11684 w 566166"/>
                <a:gd name="connsiteY1" fmla="*/ 23368 h 23367"/>
                <a:gd name="connsiteX2" fmla="*/ 0 w 566166"/>
                <a:gd name="connsiteY2" fmla="*/ 11684 h 23367"/>
                <a:gd name="connsiteX3" fmla="*/ 11684 w 566166"/>
                <a:gd name="connsiteY3" fmla="*/ 0 h 23367"/>
                <a:gd name="connsiteX4" fmla="*/ 554482 w 566166"/>
                <a:gd name="connsiteY4" fmla="*/ 0 h 23367"/>
                <a:gd name="connsiteX5" fmla="*/ 566166 w 566166"/>
                <a:gd name="connsiteY5" fmla="*/ 11684 h 23367"/>
                <a:gd name="connsiteX6" fmla="*/ 554482 w 566166"/>
                <a:gd name="connsiteY6" fmla="*/ 23368 h 233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566166" h="23367">
                  <a:moveTo>
                    <a:pt x="554482" y="23368"/>
                  </a:moveTo>
                  <a:lnTo>
                    <a:pt x="11684" y="23368"/>
                  </a:lnTo>
                  <a:cubicBezTo>
                    <a:pt x="5207" y="23368"/>
                    <a:pt x="0" y="18161"/>
                    <a:pt x="0" y="11684"/>
                  </a:cubicBezTo>
                  <a:cubicBezTo>
                    <a:pt x="0" y="5207"/>
                    <a:pt x="5207" y="0"/>
                    <a:pt x="11684" y="0"/>
                  </a:cubicBezTo>
                  <a:lnTo>
                    <a:pt x="554482" y="0"/>
                  </a:lnTo>
                  <a:cubicBezTo>
                    <a:pt x="560959" y="0"/>
                    <a:pt x="566166" y="5207"/>
                    <a:pt x="566166" y="11684"/>
                  </a:cubicBezTo>
                  <a:cubicBezTo>
                    <a:pt x="566166" y="18161"/>
                    <a:pt x="560959" y="23368"/>
                    <a:pt x="554482" y="23368"/>
                  </a:cubicBezTo>
                </a:path>
              </a:pathLst>
            </a:custGeom>
            <a:grpFill/>
            <a:ln w="12700" cap="flat">
              <a:noFill/>
              <a:prstDash val="solid"/>
              <a:miter/>
            </a:ln>
          </p:spPr>
          <p:txBody>
            <a:bodyPr rtlCol="0" anchor="ctr"/>
            <a:lstStyle/>
            <a:p>
              <a:endParaRPr lang="pt-BR" sz="675"/>
            </a:p>
          </p:txBody>
        </p:sp>
      </p:grpSp>
      <p:grpSp>
        <p:nvGrpSpPr>
          <p:cNvPr id="238" name="Gráfico 4">
            <a:extLst>
              <a:ext uri="{FF2B5EF4-FFF2-40B4-BE49-F238E27FC236}">
                <a16:creationId xmlns:a16="http://schemas.microsoft.com/office/drawing/2014/main" id="{D6318AE7-53C7-1E4F-9170-09D39771108E}"/>
              </a:ext>
            </a:extLst>
          </p:cNvPr>
          <p:cNvGrpSpPr/>
          <p:nvPr/>
        </p:nvGrpSpPr>
        <p:grpSpPr>
          <a:xfrm>
            <a:off x="3212184" y="3149717"/>
            <a:ext cx="170911" cy="144800"/>
            <a:chOff x="9755328" y="10322052"/>
            <a:chExt cx="554785" cy="470027"/>
          </a:xfrm>
          <a:solidFill>
            <a:srgbClr val="005BAF"/>
          </a:solidFill>
        </p:grpSpPr>
        <p:sp>
          <p:nvSpPr>
            <p:cNvPr id="239" name="Forma Livre 238">
              <a:extLst>
                <a:ext uri="{FF2B5EF4-FFF2-40B4-BE49-F238E27FC236}">
                  <a16:creationId xmlns:a16="http://schemas.microsoft.com/office/drawing/2014/main" id="{0783E422-A84B-E149-90E0-54A516C178A1}"/>
                </a:ext>
              </a:extLst>
            </p:cNvPr>
            <p:cNvSpPr/>
            <p:nvPr/>
          </p:nvSpPr>
          <p:spPr>
            <a:xfrm>
              <a:off x="9755328" y="10471022"/>
              <a:ext cx="539229" cy="236346"/>
            </a:xfrm>
            <a:custGeom>
              <a:avLst/>
              <a:gdLst>
                <a:gd name="connsiteX0" fmla="*/ 515924 w 539229"/>
                <a:gd name="connsiteY0" fmla="*/ 236347 h 236346"/>
                <a:gd name="connsiteX1" fmla="*/ 500684 w 539229"/>
                <a:gd name="connsiteY1" fmla="*/ 230759 h 236346"/>
                <a:gd name="connsiteX2" fmla="*/ 406450 w 539229"/>
                <a:gd name="connsiteY2" fmla="*/ 149987 h 236346"/>
                <a:gd name="connsiteX3" fmla="*/ 289228 w 539229"/>
                <a:gd name="connsiteY3" fmla="*/ 228092 h 236346"/>
                <a:gd name="connsiteX4" fmla="*/ 140512 w 539229"/>
                <a:gd name="connsiteY4" fmla="*/ 68199 h 236346"/>
                <a:gd name="connsiteX5" fmla="*/ 40309 w 539229"/>
                <a:gd name="connsiteY5" fmla="*/ 171577 h 236346"/>
                <a:gd name="connsiteX6" fmla="*/ 7162 w 539229"/>
                <a:gd name="connsiteY6" fmla="*/ 172085 h 236346"/>
                <a:gd name="connsiteX7" fmla="*/ 6653 w 539229"/>
                <a:gd name="connsiteY7" fmla="*/ 138938 h 236346"/>
                <a:gd name="connsiteX8" fmla="*/ 141147 w 539229"/>
                <a:gd name="connsiteY8" fmla="*/ 0 h 236346"/>
                <a:gd name="connsiteX9" fmla="*/ 296340 w 539229"/>
                <a:gd name="connsiteY9" fmla="*/ 167005 h 236346"/>
                <a:gd name="connsiteX10" fmla="*/ 409878 w 539229"/>
                <a:gd name="connsiteY10" fmla="*/ 91313 h 236346"/>
                <a:gd name="connsiteX11" fmla="*/ 531037 w 539229"/>
                <a:gd name="connsiteY11" fmla="*/ 195072 h 236346"/>
                <a:gd name="connsiteX12" fmla="*/ 533577 w 539229"/>
                <a:gd name="connsiteY12" fmla="*/ 228092 h 236346"/>
                <a:gd name="connsiteX13" fmla="*/ 515924 w 539229"/>
                <a:gd name="connsiteY13" fmla="*/ 236347 h 2363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539229" h="236346">
                  <a:moveTo>
                    <a:pt x="515924" y="236347"/>
                  </a:moveTo>
                  <a:cubicBezTo>
                    <a:pt x="510590" y="236347"/>
                    <a:pt x="505128" y="234442"/>
                    <a:pt x="500684" y="230759"/>
                  </a:cubicBezTo>
                  <a:lnTo>
                    <a:pt x="406450" y="149987"/>
                  </a:lnTo>
                  <a:lnTo>
                    <a:pt x="289228" y="228092"/>
                  </a:lnTo>
                  <a:lnTo>
                    <a:pt x="140512" y="68199"/>
                  </a:lnTo>
                  <a:lnTo>
                    <a:pt x="40309" y="171577"/>
                  </a:lnTo>
                  <a:cubicBezTo>
                    <a:pt x="31291" y="180848"/>
                    <a:pt x="16432" y="181102"/>
                    <a:pt x="7162" y="172085"/>
                  </a:cubicBezTo>
                  <a:cubicBezTo>
                    <a:pt x="-2236" y="163068"/>
                    <a:pt x="-2363" y="148209"/>
                    <a:pt x="6653" y="138938"/>
                  </a:cubicBezTo>
                  <a:lnTo>
                    <a:pt x="141147" y="0"/>
                  </a:lnTo>
                  <a:lnTo>
                    <a:pt x="296340" y="167005"/>
                  </a:lnTo>
                  <a:lnTo>
                    <a:pt x="409878" y="91313"/>
                  </a:lnTo>
                  <a:lnTo>
                    <a:pt x="531037" y="195072"/>
                  </a:lnTo>
                  <a:cubicBezTo>
                    <a:pt x="540942" y="203454"/>
                    <a:pt x="541959" y="218313"/>
                    <a:pt x="533577" y="228092"/>
                  </a:cubicBezTo>
                  <a:cubicBezTo>
                    <a:pt x="529004" y="233680"/>
                    <a:pt x="522528" y="236347"/>
                    <a:pt x="515924" y="236347"/>
                  </a:cubicBezTo>
                </a:path>
              </a:pathLst>
            </a:custGeom>
            <a:grpFill/>
            <a:ln w="12700" cap="flat">
              <a:noFill/>
              <a:prstDash val="solid"/>
              <a:miter/>
            </a:ln>
          </p:spPr>
          <p:txBody>
            <a:bodyPr rtlCol="0" anchor="ctr"/>
            <a:lstStyle/>
            <a:p>
              <a:endParaRPr lang="pt-BR" sz="675"/>
            </a:p>
          </p:txBody>
        </p:sp>
        <p:sp>
          <p:nvSpPr>
            <p:cNvPr id="240" name="Forma Livre 239">
              <a:extLst>
                <a:ext uri="{FF2B5EF4-FFF2-40B4-BE49-F238E27FC236}">
                  <a16:creationId xmlns:a16="http://schemas.microsoft.com/office/drawing/2014/main" id="{D48483B3-AFED-6443-81F0-5E11D16366AE}"/>
                </a:ext>
              </a:extLst>
            </p:cNvPr>
            <p:cNvSpPr/>
            <p:nvPr/>
          </p:nvSpPr>
          <p:spPr>
            <a:xfrm>
              <a:off x="9976611" y="10386568"/>
              <a:ext cx="168020" cy="168020"/>
            </a:xfrm>
            <a:custGeom>
              <a:avLst/>
              <a:gdLst>
                <a:gd name="connsiteX0" fmla="*/ 84074 w 168020"/>
                <a:gd name="connsiteY0" fmla="*/ 168021 h 168020"/>
                <a:gd name="connsiteX1" fmla="*/ 0 w 168020"/>
                <a:gd name="connsiteY1" fmla="*/ 83947 h 168020"/>
                <a:gd name="connsiteX2" fmla="*/ 84074 w 168020"/>
                <a:gd name="connsiteY2" fmla="*/ 0 h 168020"/>
                <a:gd name="connsiteX3" fmla="*/ 168021 w 168020"/>
                <a:gd name="connsiteY3" fmla="*/ 83947 h 168020"/>
                <a:gd name="connsiteX4" fmla="*/ 84074 w 168020"/>
                <a:gd name="connsiteY4" fmla="*/ 168021 h 168020"/>
                <a:gd name="connsiteX5" fmla="*/ 84074 w 168020"/>
                <a:gd name="connsiteY5" fmla="*/ 46863 h 168020"/>
                <a:gd name="connsiteX6" fmla="*/ 46863 w 168020"/>
                <a:gd name="connsiteY6" fmla="*/ 83947 h 168020"/>
                <a:gd name="connsiteX7" fmla="*/ 84074 w 168020"/>
                <a:gd name="connsiteY7" fmla="*/ 121158 h 168020"/>
                <a:gd name="connsiteX8" fmla="*/ 121158 w 168020"/>
                <a:gd name="connsiteY8" fmla="*/ 83947 h 168020"/>
                <a:gd name="connsiteX9" fmla="*/ 84074 w 168020"/>
                <a:gd name="connsiteY9" fmla="*/ 46863 h 1680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68020" h="168020">
                  <a:moveTo>
                    <a:pt x="84074" y="168021"/>
                  </a:moveTo>
                  <a:cubicBezTo>
                    <a:pt x="37719" y="168021"/>
                    <a:pt x="0" y="130301"/>
                    <a:pt x="0" y="83947"/>
                  </a:cubicBezTo>
                  <a:cubicBezTo>
                    <a:pt x="0" y="37592"/>
                    <a:pt x="37719" y="0"/>
                    <a:pt x="84074" y="0"/>
                  </a:cubicBezTo>
                  <a:cubicBezTo>
                    <a:pt x="130429" y="0"/>
                    <a:pt x="168021" y="37719"/>
                    <a:pt x="168021" y="83947"/>
                  </a:cubicBezTo>
                  <a:cubicBezTo>
                    <a:pt x="168021" y="130301"/>
                    <a:pt x="130429" y="168021"/>
                    <a:pt x="84074" y="168021"/>
                  </a:cubicBezTo>
                  <a:moveTo>
                    <a:pt x="84074" y="46863"/>
                  </a:moveTo>
                  <a:cubicBezTo>
                    <a:pt x="63627" y="46863"/>
                    <a:pt x="46863" y="63500"/>
                    <a:pt x="46863" y="83947"/>
                  </a:cubicBezTo>
                  <a:cubicBezTo>
                    <a:pt x="46863" y="104394"/>
                    <a:pt x="63627" y="121158"/>
                    <a:pt x="84074" y="121158"/>
                  </a:cubicBezTo>
                  <a:cubicBezTo>
                    <a:pt x="104521" y="121158"/>
                    <a:pt x="121158" y="104521"/>
                    <a:pt x="121158" y="83947"/>
                  </a:cubicBezTo>
                  <a:cubicBezTo>
                    <a:pt x="121158" y="63500"/>
                    <a:pt x="104521" y="46863"/>
                    <a:pt x="84074" y="46863"/>
                  </a:cubicBezTo>
                </a:path>
              </a:pathLst>
            </a:custGeom>
            <a:grpFill/>
            <a:ln w="12700" cap="flat">
              <a:noFill/>
              <a:prstDash val="solid"/>
              <a:miter/>
            </a:ln>
          </p:spPr>
          <p:txBody>
            <a:bodyPr rtlCol="0" anchor="ctr"/>
            <a:lstStyle/>
            <a:p>
              <a:endParaRPr lang="pt-BR" sz="675"/>
            </a:p>
          </p:txBody>
        </p:sp>
        <p:sp>
          <p:nvSpPr>
            <p:cNvPr id="241" name="Forma Livre 240">
              <a:extLst>
                <a:ext uri="{FF2B5EF4-FFF2-40B4-BE49-F238E27FC236}">
                  <a16:creationId xmlns:a16="http://schemas.microsoft.com/office/drawing/2014/main" id="{C4C9F102-DAE5-6141-B22F-00A574482BCB}"/>
                </a:ext>
              </a:extLst>
            </p:cNvPr>
            <p:cNvSpPr/>
            <p:nvPr/>
          </p:nvSpPr>
          <p:spPr>
            <a:xfrm>
              <a:off x="9755378" y="10322052"/>
              <a:ext cx="554735" cy="470027"/>
            </a:xfrm>
            <a:custGeom>
              <a:avLst/>
              <a:gdLst>
                <a:gd name="connsiteX0" fmla="*/ 531240 w 554735"/>
                <a:gd name="connsiteY0" fmla="*/ 470027 h 470027"/>
                <a:gd name="connsiteX1" fmla="*/ 23495 w 554735"/>
                <a:gd name="connsiteY1" fmla="*/ 470027 h 470027"/>
                <a:gd name="connsiteX2" fmla="*/ 0 w 554735"/>
                <a:gd name="connsiteY2" fmla="*/ 446532 h 470027"/>
                <a:gd name="connsiteX3" fmla="*/ 0 w 554735"/>
                <a:gd name="connsiteY3" fmla="*/ 23368 h 470027"/>
                <a:gd name="connsiteX4" fmla="*/ 23495 w 554735"/>
                <a:gd name="connsiteY4" fmla="*/ 0 h 470027"/>
                <a:gd name="connsiteX5" fmla="*/ 531240 w 554735"/>
                <a:gd name="connsiteY5" fmla="*/ 0 h 470027"/>
                <a:gd name="connsiteX6" fmla="*/ 554736 w 554735"/>
                <a:gd name="connsiteY6" fmla="*/ 23368 h 470027"/>
                <a:gd name="connsiteX7" fmla="*/ 554736 w 554735"/>
                <a:gd name="connsiteY7" fmla="*/ 446532 h 470027"/>
                <a:gd name="connsiteX8" fmla="*/ 531240 w 554735"/>
                <a:gd name="connsiteY8" fmla="*/ 470027 h 470027"/>
                <a:gd name="connsiteX9" fmla="*/ 46990 w 554735"/>
                <a:gd name="connsiteY9" fmla="*/ 423164 h 470027"/>
                <a:gd name="connsiteX10" fmla="*/ 507873 w 554735"/>
                <a:gd name="connsiteY10" fmla="*/ 423164 h 470027"/>
                <a:gd name="connsiteX11" fmla="*/ 507873 w 554735"/>
                <a:gd name="connsiteY11" fmla="*/ 46990 h 470027"/>
                <a:gd name="connsiteX12" fmla="*/ 46990 w 554735"/>
                <a:gd name="connsiteY12" fmla="*/ 46990 h 470027"/>
                <a:gd name="connsiteX13" fmla="*/ 46990 w 554735"/>
                <a:gd name="connsiteY13" fmla="*/ 423164 h 4700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554735" h="470027">
                  <a:moveTo>
                    <a:pt x="531240" y="470027"/>
                  </a:moveTo>
                  <a:lnTo>
                    <a:pt x="23495" y="470027"/>
                  </a:lnTo>
                  <a:cubicBezTo>
                    <a:pt x="10540" y="470027"/>
                    <a:pt x="0" y="459486"/>
                    <a:pt x="0" y="446532"/>
                  </a:cubicBezTo>
                  <a:lnTo>
                    <a:pt x="0" y="23368"/>
                  </a:lnTo>
                  <a:cubicBezTo>
                    <a:pt x="0" y="10414"/>
                    <a:pt x="10540" y="0"/>
                    <a:pt x="23495" y="0"/>
                  </a:cubicBezTo>
                  <a:lnTo>
                    <a:pt x="531240" y="0"/>
                  </a:lnTo>
                  <a:cubicBezTo>
                    <a:pt x="544195" y="0"/>
                    <a:pt x="554736" y="10541"/>
                    <a:pt x="554736" y="23368"/>
                  </a:cubicBezTo>
                  <a:lnTo>
                    <a:pt x="554736" y="446532"/>
                  </a:lnTo>
                  <a:cubicBezTo>
                    <a:pt x="554736" y="459486"/>
                    <a:pt x="544195" y="470027"/>
                    <a:pt x="531240" y="470027"/>
                  </a:cubicBezTo>
                  <a:moveTo>
                    <a:pt x="46990" y="423164"/>
                  </a:moveTo>
                  <a:lnTo>
                    <a:pt x="507873" y="423164"/>
                  </a:lnTo>
                  <a:lnTo>
                    <a:pt x="507873" y="46990"/>
                  </a:lnTo>
                  <a:lnTo>
                    <a:pt x="46990" y="46990"/>
                  </a:lnTo>
                  <a:lnTo>
                    <a:pt x="46990" y="423164"/>
                  </a:lnTo>
                  <a:close/>
                </a:path>
              </a:pathLst>
            </a:custGeom>
            <a:grpFill/>
            <a:ln w="12700" cap="flat">
              <a:noFill/>
              <a:prstDash val="solid"/>
              <a:miter/>
            </a:ln>
          </p:spPr>
          <p:txBody>
            <a:bodyPr rtlCol="0" anchor="ctr"/>
            <a:lstStyle/>
            <a:p>
              <a:endParaRPr lang="pt-BR" sz="675"/>
            </a:p>
          </p:txBody>
        </p:sp>
      </p:grpSp>
      <p:sp>
        <p:nvSpPr>
          <p:cNvPr id="108" name="Forma Livre 107">
            <a:extLst>
              <a:ext uri="{FF2B5EF4-FFF2-40B4-BE49-F238E27FC236}">
                <a16:creationId xmlns:a16="http://schemas.microsoft.com/office/drawing/2014/main" id="{8BDB7125-8E55-034E-AA05-6359549B60A8}"/>
              </a:ext>
            </a:extLst>
          </p:cNvPr>
          <p:cNvSpPr/>
          <p:nvPr/>
        </p:nvSpPr>
        <p:spPr>
          <a:xfrm>
            <a:off x="1704653" y="2641631"/>
            <a:ext cx="97029" cy="97028"/>
          </a:xfrm>
          <a:custGeom>
            <a:avLst/>
            <a:gdLst>
              <a:gd name="connsiteX0" fmla="*/ 157480 w 314960"/>
              <a:gd name="connsiteY0" fmla="*/ 314960 h 314959"/>
              <a:gd name="connsiteX1" fmla="*/ 0 w 314960"/>
              <a:gd name="connsiteY1" fmla="*/ 157480 h 314959"/>
              <a:gd name="connsiteX2" fmla="*/ 157480 w 314960"/>
              <a:gd name="connsiteY2" fmla="*/ 0 h 314959"/>
              <a:gd name="connsiteX3" fmla="*/ 314960 w 314960"/>
              <a:gd name="connsiteY3" fmla="*/ 157480 h 314959"/>
              <a:gd name="connsiteX4" fmla="*/ 157480 w 314960"/>
              <a:gd name="connsiteY4" fmla="*/ 314960 h 314959"/>
              <a:gd name="connsiteX5" fmla="*/ 157480 w 314960"/>
              <a:gd name="connsiteY5" fmla="*/ 46863 h 314959"/>
              <a:gd name="connsiteX6" fmla="*/ 46863 w 314960"/>
              <a:gd name="connsiteY6" fmla="*/ 157480 h 314959"/>
              <a:gd name="connsiteX7" fmla="*/ 157480 w 314960"/>
              <a:gd name="connsiteY7" fmla="*/ 268097 h 314959"/>
              <a:gd name="connsiteX8" fmla="*/ 268097 w 314960"/>
              <a:gd name="connsiteY8" fmla="*/ 157480 h 314959"/>
              <a:gd name="connsiteX9" fmla="*/ 157480 w 314960"/>
              <a:gd name="connsiteY9" fmla="*/ 46863 h 3149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14960" h="314959">
                <a:moveTo>
                  <a:pt x="157480" y="314960"/>
                </a:moveTo>
                <a:cubicBezTo>
                  <a:pt x="70612" y="314960"/>
                  <a:pt x="0" y="244348"/>
                  <a:pt x="0" y="157480"/>
                </a:cubicBezTo>
                <a:cubicBezTo>
                  <a:pt x="0" y="70612"/>
                  <a:pt x="70612" y="0"/>
                  <a:pt x="157480" y="0"/>
                </a:cubicBezTo>
                <a:cubicBezTo>
                  <a:pt x="244348" y="0"/>
                  <a:pt x="314960" y="70612"/>
                  <a:pt x="314960" y="157480"/>
                </a:cubicBezTo>
                <a:cubicBezTo>
                  <a:pt x="314960" y="244348"/>
                  <a:pt x="244348" y="314960"/>
                  <a:pt x="157480" y="314960"/>
                </a:cubicBezTo>
                <a:moveTo>
                  <a:pt x="157480" y="46863"/>
                </a:moveTo>
                <a:cubicBezTo>
                  <a:pt x="96520" y="46863"/>
                  <a:pt x="46863" y="96520"/>
                  <a:pt x="46863" y="157480"/>
                </a:cubicBezTo>
                <a:cubicBezTo>
                  <a:pt x="46863" y="218439"/>
                  <a:pt x="96520" y="268097"/>
                  <a:pt x="157480" y="268097"/>
                </a:cubicBezTo>
                <a:cubicBezTo>
                  <a:pt x="218440" y="268097"/>
                  <a:pt x="268097" y="218439"/>
                  <a:pt x="268097" y="157480"/>
                </a:cubicBezTo>
                <a:cubicBezTo>
                  <a:pt x="268097" y="96520"/>
                  <a:pt x="218567" y="46863"/>
                  <a:pt x="157480" y="46863"/>
                </a:cubicBezTo>
              </a:path>
            </a:pathLst>
          </a:custGeom>
          <a:solidFill>
            <a:srgbClr val="005BAF"/>
          </a:solidFill>
          <a:ln w="12700" cap="flat">
            <a:noFill/>
            <a:prstDash val="solid"/>
            <a:miter/>
          </a:ln>
        </p:spPr>
        <p:txBody>
          <a:bodyPr rtlCol="0" anchor="ctr"/>
          <a:lstStyle/>
          <a:p>
            <a:endParaRPr lang="pt-BR" sz="675"/>
          </a:p>
        </p:txBody>
      </p:sp>
      <p:sp>
        <p:nvSpPr>
          <p:cNvPr id="109" name="Forma Livre 108">
            <a:extLst>
              <a:ext uri="{FF2B5EF4-FFF2-40B4-BE49-F238E27FC236}">
                <a16:creationId xmlns:a16="http://schemas.microsoft.com/office/drawing/2014/main" id="{127E6A15-162D-374A-84FD-01B8EDDF7556}"/>
              </a:ext>
            </a:extLst>
          </p:cNvPr>
          <p:cNvSpPr/>
          <p:nvPr/>
        </p:nvSpPr>
        <p:spPr>
          <a:xfrm>
            <a:off x="1746947" y="2597264"/>
            <a:ext cx="14476" cy="30595"/>
          </a:xfrm>
          <a:custGeom>
            <a:avLst/>
            <a:gdLst>
              <a:gd name="connsiteX0" fmla="*/ 23495 w 46990"/>
              <a:gd name="connsiteY0" fmla="*/ 99314 h 99314"/>
              <a:gd name="connsiteX1" fmla="*/ 0 w 46990"/>
              <a:gd name="connsiteY1" fmla="*/ 75819 h 99314"/>
              <a:gd name="connsiteX2" fmla="*/ 0 w 46990"/>
              <a:gd name="connsiteY2" fmla="*/ 23495 h 99314"/>
              <a:gd name="connsiteX3" fmla="*/ 23495 w 46990"/>
              <a:gd name="connsiteY3" fmla="*/ 0 h 99314"/>
              <a:gd name="connsiteX4" fmla="*/ 46990 w 46990"/>
              <a:gd name="connsiteY4" fmla="*/ 23495 h 99314"/>
              <a:gd name="connsiteX5" fmla="*/ 46990 w 46990"/>
              <a:gd name="connsiteY5" fmla="*/ 75819 h 99314"/>
              <a:gd name="connsiteX6" fmla="*/ 23495 w 46990"/>
              <a:gd name="connsiteY6" fmla="*/ 99314 h 993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46990" h="99314">
                <a:moveTo>
                  <a:pt x="23495" y="99314"/>
                </a:moveTo>
                <a:cubicBezTo>
                  <a:pt x="10541" y="99314"/>
                  <a:pt x="0" y="88773"/>
                  <a:pt x="0" y="75819"/>
                </a:cubicBezTo>
                <a:lnTo>
                  <a:pt x="0" y="23495"/>
                </a:lnTo>
                <a:cubicBezTo>
                  <a:pt x="0" y="10541"/>
                  <a:pt x="10541" y="0"/>
                  <a:pt x="23495" y="0"/>
                </a:cubicBezTo>
                <a:cubicBezTo>
                  <a:pt x="36449" y="0"/>
                  <a:pt x="46990" y="10541"/>
                  <a:pt x="46990" y="23495"/>
                </a:cubicBezTo>
                <a:lnTo>
                  <a:pt x="46990" y="75819"/>
                </a:lnTo>
                <a:cubicBezTo>
                  <a:pt x="46863" y="88900"/>
                  <a:pt x="36449" y="99314"/>
                  <a:pt x="23495" y="99314"/>
                </a:cubicBezTo>
              </a:path>
            </a:pathLst>
          </a:custGeom>
          <a:solidFill>
            <a:srgbClr val="005BAF"/>
          </a:solidFill>
          <a:ln w="12700" cap="flat">
            <a:noFill/>
            <a:prstDash val="solid"/>
            <a:miter/>
          </a:ln>
        </p:spPr>
        <p:txBody>
          <a:bodyPr rtlCol="0" anchor="ctr"/>
          <a:lstStyle/>
          <a:p>
            <a:endParaRPr lang="pt-BR" sz="675"/>
          </a:p>
        </p:txBody>
      </p:sp>
      <p:sp>
        <p:nvSpPr>
          <p:cNvPr id="110" name="Forma Livre 109">
            <a:extLst>
              <a:ext uri="{FF2B5EF4-FFF2-40B4-BE49-F238E27FC236}">
                <a16:creationId xmlns:a16="http://schemas.microsoft.com/office/drawing/2014/main" id="{9766B032-0661-6F4E-B99D-2460F3E2E3FE}"/>
              </a:ext>
            </a:extLst>
          </p:cNvPr>
          <p:cNvSpPr/>
          <p:nvPr/>
        </p:nvSpPr>
        <p:spPr>
          <a:xfrm>
            <a:off x="1704034" y="2608305"/>
            <a:ext cx="22523" cy="28358"/>
          </a:xfrm>
          <a:custGeom>
            <a:avLst/>
            <a:gdLst>
              <a:gd name="connsiteX0" fmla="*/ 49634 w 73110"/>
              <a:gd name="connsiteY0" fmla="*/ 92052 h 92051"/>
              <a:gd name="connsiteX1" fmla="*/ 29314 w 73110"/>
              <a:gd name="connsiteY1" fmla="*/ 80368 h 92051"/>
              <a:gd name="connsiteX2" fmla="*/ 3152 w 73110"/>
              <a:gd name="connsiteY2" fmla="*/ 35156 h 92051"/>
              <a:gd name="connsiteX3" fmla="*/ 11788 w 73110"/>
              <a:gd name="connsiteY3" fmla="*/ 3152 h 92051"/>
              <a:gd name="connsiteX4" fmla="*/ 43792 w 73110"/>
              <a:gd name="connsiteY4" fmla="*/ 11788 h 92051"/>
              <a:gd name="connsiteX5" fmla="*/ 69954 w 73110"/>
              <a:gd name="connsiteY5" fmla="*/ 57000 h 92051"/>
              <a:gd name="connsiteX6" fmla="*/ 61445 w 73110"/>
              <a:gd name="connsiteY6" fmla="*/ 89004 h 92051"/>
              <a:gd name="connsiteX7" fmla="*/ 49634 w 73110"/>
              <a:gd name="connsiteY7" fmla="*/ 92052 h 920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73110" h="92051">
                <a:moveTo>
                  <a:pt x="49634" y="92052"/>
                </a:moveTo>
                <a:cubicBezTo>
                  <a:pt x="41506" y="92052"/>
                  <a:pt x="33632" y="87861"/>
                  <a:pt x="29314" y="80368"/>
                </a:cubicBezTo>
                <a:lnTo>
                  <a:pt x="3152" y="35156"/>
                </a:lnTo>
                <a:cubicBezTo>
                  <a:pt x="-3325" y="23980"/>
                  <a:pt x="485" y="9629"/>
                  <a:pt x="11788" y="3152"/>
                </a:cubicBezTo>
                <a:cubicBezTo>
                  <a:pt x="22964" y="-3325"/>
                  <a:pt x="37315" y="485"/>
                  <a:pt x="43792" y="11788"/>
                </a:cubicBezTo>
                <a:lnTo>
                  <a:pt x="69954" y="57000"/>
                </a:lnTo>
                <a:cubicBezTo>
                  <a:pt x="76431" y="68176"/>
                  <a:pt x="72621" y="82527"/>
                  <a:pt x="61445" y="89004"/>
                </a:cubicBezTo>
                <a:cubicBezTo>
                  <a:pt x="57635" y="91036"/>
                  <a:pt x="53571" y="92052"/>
                  <a:pt x="49634" y="92052"/>
                </a:cubicBezTo>
              </a:path>
            </a:pathLst>
          </a:custGeom>
          <a:solidFill>
            <a:srgbClr val="005BAF"/>
          </a:solidFill>
          <a:ln w="12700" cap="flat">
            <a:noFill/>
            <a:prstDash val="solid"/>
            <a:miter/>
          </a:ln>
        </p:spPr>
        <p:txBody>
          <a:bodyPr rtlCol="0" anchor="ctr"/>
          <a:lstStyle/>
          <a:p>
            <a:endParaRPr lang="pt-BR" sz="675"/>
          </a:p>
        </p:txBody>
      </p:sp>
      <p:sp>
        <p:nvSpPr>
          <p:cNvPr id="111" name="Forma Livre 110">
            <a:extLst>
              <a:ext uri="{FF2B5EF4-FFF2-40B4-BE49-F238E27FC236}">
                <a16:creationId xmlns:a16="http://schemas.microsoft.com/office/drawing/2014/main" id="{139F470C-8B8A-B745-ABA2-66B411168D05}"/>
              </a:ext>
            </a:extLst>
          </p:cNvPr>
          <p:cNvSpPr/>
          <p:nvPr/>
        </p:nvSpPr>
        <p:spPr>
          <a:xfrm>
            <a:off x="1672273" y="2639225"/>
            <a:ext cx="28383" cy="22517"/>
          </a:xfrm>
          <a:custGeom>
            <a:avLst/>
            <a:gdLst>
              <a:gd name="connsiteX0" fmla="*/ 68783 w 92132"/>
              <a:gd name="connsiteY0" fmla="*/ 73091 h 73090"/>
              <a:gd name="connsiteX1" fmla="*/ 57099 w 92132"/>
              <a:gd name="connsiteY1" fmla="*/ 69916 h 73090"/>
              <a:gd name="connsiteX2" fmla="*/ 11760 w 92132"/>
              <a:gd name="connsiteY2" fmla="*/ 43754 h 73090"/>
              <a:gd name="connsiteX3" fmla="*/ 3124 w 92132"/>
              <a:gd name="connsiteY3" fmla="*/ 11750 h 73090"/>
              <a:gd name="connsiteX4" fmla="*/ 35129 w 92132"/>
              <a:gd name="connsiteY4" fmla="*/ 3241 h 73090"/>
              <a:gd name="connsiteX5" fmla="*/ 80467 w 92132"/>
              <a:gd name="connsiteY5" fmla="*/ 29403 h 73090"/>
              <a:gd name="connsiteX6" fmla="*/ 88976 w 92132"/>
              <a:gd name="connsiteY6" fmla="*/ 61407 h 73090"/>
              <a:gd name="connsiteX7" fmla="*/ 68783 w 92132"/>
              <a:gd name="connsiteY7" fmla="*/ 73091 h 730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92132" h="73090">
                <a:moveTo>
                  <a:pt x="68783" y="73091"/>
                </a:moveTo>
                <a:cubicBezTo>
                  <a:pt x="64846" y="73091"/>
                  <a:pt x="60782" y="72075"/>
                  <a:pt x="57099" y="69916"/>
                </a:cubicBezTo>
                <a:lnTo>
                  <a:pt x="11760" y="43754"/>
                </a:lnTo>
                <a:cubicBezTo>
                  <a:pt x="585" y="37276"/>
                  <a:pt x="-3353" y="22926"/>
                  <a:pt x="3124" y="11750"/>
                </a:cubicBezTo>
                <a:cubicBezTo>
                  <a:pt x="9601" y="447"/>
                  <a:pt x="23952" y="-3363"/>
                  <a:pt x="35129" y="3241"/>
                </a:cubicBezTo>
                <a:lnTo>
                  <a:pt x="80467" y="29403"/>
                </a:lnTo>
                <a:cubicBezTo>
                  <a:pt x="91643" y="35880"/>
                  <a:pt x="95454" y="50231"/>
                  <a:pt x="88976" y="61407"/>
                </a:cubicBezTo>
                <a:cubicBezTo>
                  <a:pt x="84785" y="68900"/>
                  <a:pt x="76911" y="73091"/>
                  <a:pt x="68783" y="73091"/>
                </a:cubicBezTo>
              </a:path>
            </a:pathLst>
          </a:custGeom>
          <a:solidFill>
            <a:srgbClr val="005BAF"/>
          </a:solidFill>
          <a:ln w="12700" cap="flat">
            <a:noFill/>
            <a:prstDash val="solid"/>
            <a:miter/>
          </a:ln>
        </p:spPr>
        <p:txBody>
          <a:bodyPr rtlCol="0" anchor="ctr"/>
          <a:lstStyle/>
          <a:p>
            <a:endParaRPr lang="pt-BR" sz="675"/>
          </a:p>
        </p:txBody>
      </p:sp>
      <p:sp>
        <p:nvSpPr>
          <p:cNvPr id="112" name="Forma Livre 111">
            <a:extLst>
              <a:ext uri="{FF2B5EF4-FFF2-40B4-BE49-F238E27FC236}">
                <a16:creationId xmlns:a16="http://schemas.microsoft.com/office/drawing/2014/main" id="{3E06233F-430E-E24E-B69A-B7ACCD11992C}"/>
              </a:ext>
            </a:extLst>
          </p:cNvPr>
          <p:cNvSpPr/>
          <p:nvPr/>
        </p:nvSpPr>
        <p:spPr>
          <a:xfrm>
            <a:off x="1660325" y="2681930"/>
            <a:ext cx="30595" cy="14437"/>
          </a:xfrm>
          <a:custGeom>
            <a:avLst/>
            <a:gdLst>
              <a:gd name="connsiteX0" fmla="*/ 75819 w 99314"/>
              <a:gd name="connsiteY0" fmla="*/ 46863 h 46863"/>
              <a:gd name="connsiteX1" fmla="*/ 23495 w 99314"/>
              <a:gd name="connsiteY1" fmla="*/ 46863 h 46863"/>
              <a:gd name="connsiteX2" fmla="*/ 0 w 99314"/>
              <a:gd name="connsiteY2" fmla="*/ 23368 h 46863"/>
              <a:gd name="connsiteX3" fmla="*/ 23495 w 99314"/>
              <a:gd name="connsiteY3" fmla="*/ 0 h 46863"/>
              <a:gd name="connsiteX4" fmla="*/ 75819 w 99314"/>
              <a:gd name="connsiteY4" fmla="*/ 0 h 46863"/>
              <a:gd name="connsiteX5" fmla="*/ 99314 w 99314"/>
              <a:gd name="connsiteY5" fmla="*/ 23368 h 46863"/>
              <a:gd name="connsiteX6" fmla="*/ 75819 w 99314"/>
              <a:gd name="connsiteY6" fmla="*/ 46863 h 468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99314" h="46863">
                <a:moveTo>
                  <a:pt x="75819" y="46863"/>
                </a:moveTo>
                <a:lnTo>
                  <a:pt x="23495" y="46863"/>
                </a:lnTo>
                <a:cubicBezTo>
                  <a:pt x="10541" y="46863"/>
                  <a:pt x="0" y="36322"/>
                  <a:pt x="0" y="23368"/>
                </a:cubicBezTo>
                <a:cubicBezTo>
                  <a:pt x="0" y="10414"/>
                  <a:pt x="10414" y="0"/>
                  <a:pt x="23495" y="0"/>
                </a:cubicBezTo>
                <a:lnTo>
                  <a:pt x="75819" y="0"/>
                </a:lnTo>
                <a:cubicBezTo>
                  <a:pt x="88773" y="0"/>
                  <a:pt x="99314" y="10541"/>
                  <a:pt x="99314" y="23368"/>
                </a:cubicBezTo>
                <a:cubicBezTo>
                  <a:pt x="99187" y="36322"/>
                  <a:pt x="88773" y="46863"/>
                  <a:pt x="75819" y="46863"/>
                </a:cubicBezTo>
              </a:path>
            </a:pathLst>
          </a:custGeom>
          <a:solidFill>
            <a:srgbClr val="005BAF"/>
          </a:solidFill>
          <a:ln w="12700" cap="flat">
            <a:noFill/>
            <a:prstDash val="solid"/>
            <a:miter/>
          </a:ln>
        </p:spPr>
        <p:txBody>
          <a:bodyPr rtlCol="0" anchor="ctr"/>
          <a:lstStyle/>
          <a:p>
            <a:endParaRPr lang="pt-BR" sz="675"/>
          </a:p>
        </p:txBody>
      </p:sp>
      <p:sp>
        <p:nvSpPr>
          <p:cNvPr id="113" name="Forma Livre 112">
            <a:extLst>
              <a:ext uri="{FF2B5EF4-FFF2-40B4-BE49-F238E27FC236}">
                <a16:creationId xmlns:a16="http://schemas.microsoft.com/office/drawing/2014/main" id="{541DD1CE-C644-E04E-B02E-35F3EE76D7AD}"/>
              </a:ext>
            </a:extLst>
          </p:cNvPr>
          <p:cNvSpPr/>
          <p:nvPr/>
        </p:nvSpPr>
        <p:spPr>
          <a:xfrm>
            <a:off x="1671326" y="2716796"/>
            <a:ext cx="28429" cy="22489"/>
          </a:xfrm>
          <a:custGeom>
            <a:avLst/>
            <a:gdLst>
              <a:gd name="connsiteX0" fmla="*/ 23472 w 92282"/>
              <a:gd name="connsiteY0" fmla="*/ 73002 h 73001"/>
              <a:gd name="connsiteX1" fmla="*/ 3152 w 92282"/>
              <a:gd name="connsiteY1" fmla="*/ 61318 h 73001"/>
              <a:gd name="connsiteX2" fmla="*/ 11788 w 92282"/>
              <a:gd name="connsiteY2" fmla="*/ 29314 h 73001"/>
              <a:gd name="connsiteX3" fmla="*/ 57127 w 92282"/>
              <a:gd name="connsiteY3" fmla="*/ 3152 h 73001"/>
              <a:gd name="connsiteX4" fmla="*/ 89131 w 92282"/>
              <a:gd name="connsiteY4" fmla="*/ 11788 h 73001"/>
              <a:gd name="connsiteX5" fmla="*/ 80495 w 92282"/>
              <a:gd name="connsiteY5" fmla="*/ 43792 h 73001"/>
              <a:gd name="connsiteX6" fmla="*/ 35156 w 92282"/>
              <a:gd name="connsiteY6" fmla="*/ 69954 h 73001"/>
              <a:gd name="connsiteX7" fmla="*/ 23472 w 92282"/>
              <a:gd name="connsiteY7" fmla="*/ 73002 h 730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92282" h="73001">
                <a:moveTo>
                  <a:pt x="23472" y="73002"/>
                </a:moveTo>
                <a:cubicBezTo>
                  <a:pt x="15344" y="73002"/>
                  <a:pt x="7470" y="68811"/>
                  <a:pt x="3152" y="61318"/>
                </a:cubicBezTo>
                <a:cubicBezTo>
                  <a:pt x="-3325" y="50142"/>
                  <a:pt x="485" y="35791"/>
                  <a:pt x="11788" y="29314"/>
                </a:cubicBezTo>
                <a:lnTo>
                  <a:pt x="57127" y="3152"/>
                </a:lnTo>
                <a:cubicBezTo>
                  <a:pt x="68303" y="-3325"/>
                  <a:pt x="82654" y="485"/>
                  <a:pt x="89131" y="11788"/>
                </a:cubicBezTo>
                <a:cubicBezTo>
                  <a:pt x="95608" y="22964"/>
                  <a:pt x="91798" y="37315"/>
                  <a:pt x="80495" y="43792"/>
                </a:cubicBezTo>
                <a:lnTo>
                  <a:pt x="35156" y="69954"/>
                </a:lnTo>
                <a:cubicBezTo>
                  <a:pt x="31473" y="72113"/>
                  <a:pt x="27409" y="73002"/>
                  <a:pt x="23472" y="73002"/>
                </a:cubicBezTo>
              </a:path>
            </a:pathLst>
          </a:custGeom>
          <a:solidFill>
            <a:srgbClr val="005BAF"/>
          </a:solidFill>
          <a:ln w="12700" cap="flat">
            <a:noFill/>
            <a:prstDash val="solid"/>
            <a:miter/>
          </a:ln>
        </p:spPr>
        <p:txBody>
          <a:bodyPr rtlCol="0" anchor="ctr"/>
          <a:lstStyle/>
          <a:p>
            <a:endParaRPr lang="pt-BR" sz="675"/>
          </a:p>
        </p:txBody>
      </p:sp>
      <p:sp>
        <p:nvSpPr>
          <p:cNvPr id="114" name="Forma Livre 113">
            <a:extLst>
              <a:ext uri="{FF2B5EF4-FFF2-40B4-BE49-F238E27FC236}">
                <a16:creationId xmlns:a16="http://schemas.microsoft.com/office/drawing/2014/main" id="{81D52F11-A633-F54A-8FBC-43AF1737824C}"/>
              </a:ext>
            </a:extLst>
          </p:cNvPr>
          <p:cNvSpPr/>
          <p:nvPr/>
        </p:nvSpPr>
        <p:spPr>
          <a:xfrm>
            <a:off x="1702300" y="2742656"/>
            <a:ext cx="22487" cy="28359"/>
          </a:xfrm>
          <a:custGeom>
            <a:avLst/>
            <a:gdLst>
              <a:gd name="connsiteX0" fmla="*/ 23388 w 72993"/>
              <a:gd name="connsiteY0" fmla="*/ 92056 h 92056"/>
              <a:gd name="connsiteX1" fmla="*/ 11704 w 72993"/>
              <a:gd name="connsiteY1" fmla="*/ 88881 h 92056"/>
              <a:gd name="connsiteX2" fmla="*/ 3068 w 72993"/>
              <a:gd name="connsiteY2" fmla="*/ 56878 h 92056"/>
              <a:gd name="connsiteX3" fmla="*/ 29230 w 72993"/>
              <a:gd name="connsiteY3" fmla="*/ 11666 h 92056"/>
              <a:gd name="connsiteX4" fmla="*/ 61234 w 72993"/>
              <a:gd name="connsiteY4" fmla="*/ 3156 h 92056"/>
              <a:gd name="connsiteX5" fmla="*/ 69870 w 72993"/>
              <a:gd name="connsiteY5" fmla="*/ 35160 h 92056"/>
              <a:gd name="connsiteX6" fmla="*/ 43708 w 72993"/>
              <a:gd name="connsiteY6" fmla="*/ 80372 h 92056"/>
              <a:gd name="connsiteX7" fmla="*/ 23388 w 72993"/>
              <a:gd name="connsiteY7" fmla="*/ 92056 h 920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72993" h="92056">
                <a:moveTo>
                  <a:pt x="23388" y="92056"/>
                </a:moveTo>
                <a:cubicBezTo>
                  <a:pt x="19451" y="92056"/>
                  <a:pt x="15387" y="91041"/>
                  <a:pt x="11704" y="88881"/>
                </a:cubicBezTo>
                <a:cubicBezTo>
                  <a:pt x="528" y="82405"/>
                  <a:pt x="-3282" y="68054"/>
                  <a:pt x="3068" y="56878"/>
                </a:cubicBezTo>
                <a:lnTo>
                  <a:pt x="29230" y="11666"/>
                </a:lnTo>
                <a:cubicBezTo>
                  <a:pt x="35707" y="490"/>
                  <a:pt x="49931" y="-3320"/>
                  <a:pt x="61234" y="3156"/>
                </a:cubicBezTo>
                <a:cubicBezTo>
                  <a:pt x="72410" y="9633"/>
                  <a:pt x="76347" y="23984"/>
                  <a:pt x="69870" y="35160"/>
                </a:cubicBezTo>
                <a:lnTo>
                  <a:pt x="43708" y="80372"/>
                </a:lnTo>
                <a:cubicBezTo>
                  <a:pt x="39390" y="87866"/>
                  <a:pt x="31516" y="92056"/>
                  <a:pt x="23388" y="92056"/>
                </a:cubicBezTo>
              </a:path>
            </a:pathLst>
          </a:custGeom>
          <a:solidFill>
            <a:srgbClr val="005BAF"/>
          </a:solidFill>
          <a:ln w="12700" cap="flat">
            <a:noFill/>
            <a:prstDash val="solid"/>
            <a:miter/>
          </a:ln>
        </p:spPr>
        <p:txBody>
          <a:bodyPr rtlCol="0" anchor="ctr"/>
          <a:lstStyle/>
          <a:p>
            <a:endParaRPr lang="pt-BR" sz="675"/>
          </a:p>
        </p:txBody>
      </p:sp>
      <p:sp>
        <p:nvSpPr>
          <p:cNvPr id="115" name="Forma Livre 114">
            <a:extLst>
              <a:ext uri="{FF2B5EF4-FFF2-40B4-BE49-F238E27FC236}">
                <a16:creationId xmlns:a16="http://schemas.microsoft.com/office/drawing/2014/main" id="{0BCE3A13-CC50-894D-8C70-34763847B4E5}"/>
              </a:ext>
            </a:extLst>
          </p:cNvPr>
          <p:cNvSpPr/>
          <p:nvPr/>
        </p:nvSpPr>
        <p:spPr>
          <a:xfrm>
            <a:off x="1744951" y="2752393"/>
            <a:ext cx="14476" cy="30595"/>
          </a:xfrm>
          <a:custGeom>
            <a:avLst/>
            <a:gdLst>
              <a:gd name="connsiteX0" fmla="*/ 23495 w 46989"/>
              <a:gd name="connsiteY0" fmla="*/ 99314 h 99314"/>
              <a:gd name="connsiteX1" fmla="*/ 0 w 46989"/>
              <a:gd name="connsiteY1" fmla="*/ 75819 h 99314"/>
              <a:gd name="connsiteX2" fmla="*/ 0 w 46989"/>
              <a:gd name="connsiteY2" fmla="*/ 23495 h 99314"/>
              <a:gd name="connsiteX3" fmla="*/ 23495 w 46989"/>
              <a:gd name="connsiteY3" fmla="*/ 0 h 99314"/>
              <a:gd name="connsiteX4" fmla="*/ 46990 w 46989"/>
              <a:gd name="connsiteY4" fmla="*/ 23495 h 99314"/>
              <a:gd name="connsiteX5" fmla="*/ 46990 w 46989"/>
              <a:gd name="connsiteY5" fmla="*/ 75819 h 99314"/>
              <a:gd name="connsiteX6" fmla="*/ 23495 w 46989"/>
              <a:gd name="connsiteY6" fmla="*/ 99314 h 993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46989" h="99314">
                <a:moveTo>
                  <a:pt x="23495" y="99314"/>
                </a:moveTo>
                <a:cubicBezTo>
                  <a:pt x="10541" y="99314"/>
                  <a:pt x="0" y="88773"/>
                  <a:pt x="0" y="75819"/>
                </a:cubicBezTo>
                <a:lnTo>
                  <a:pt x="0" y="23495"/>
                </a:lnTo>
                <a:cubicBezTo>
                  <a:pt x="0" y="10540"/>
                  <a:pt x="10541" y="0"/>
                  <a:pt x="23495" y="0"/>
                </a:cubicBezTo>
                <a:cubicBezTo>
                  <a:pt x="36449" y="0"/>
                  <a:pt x="46990" y="10540"/>
                  <a:pt x="46990" y="23495"/>
                </a:cubicBezTo>
                <a:lnTo>
                  <a:pt x="46990" y="75819"/>
                </a:lnTo>
                <a:cubicBezTo>
                  <a:pt x="46863" y="88900"/>
                  <a:pt x="36449" y="99314"/>
                  <a:pt x="23495" y="99314"/>
                </a:cubicBezTo>
              </a:path>
            </a:pathLst>
          </a:custGeom>
          <a:solidFill>
            <a:srgbClr val="005BAF"/>
          </a:solidFill>
          <a:ln w="12700" cap="flat">
            <a:noFill/>
            <a:prstDash val="solid"/>
            <a:miter/>
          </a:ln>
        </p:spPr>
        <p:txBody>
          <a:bodyPr rtlCol="0" anchor="ctr"/>
          <a:lstStyle/>
          <a:p>
            <a:endParaRPr lang="pt-BR" sz="675"/>
          </a:p>
        </p:txBody>
      </p:sp>
      <p:sp>
        <p:nvSpPr>
          <p:cNvPr id="116" name="Forma Livre 115">
            <a:extLst>
              <a:ext uri="{FF2B5EF4-FFF2-40B4-BE49-F238E27FC236}">
                <a16:creationId xmlns:a16="http://schemas.microsoft.com/office/drawing/2014/main" id="{CF196200-643F-E846-9624-A7A32E5B05B9}"/>
              </a:ext>
            </a:extLst>
          </p:cNvPr>
          <p:cNvSpPr/>
          <p:nvPr/>
        </p:nvSpPr>
        <p:spPr>
          <a:xfrm>
            <a:off x="1779856" y="2743617"/>
            <a:ext cx="22485" cy="28377"/>
          </a:xfrm>
          <a:custGeom>
            <a:avLst/>
            <a:gdLst>
              <a:gd name="connsiteX0" fmla="*/ 49639 w 72987"/>
              <a:gd name="connsiteY0" fmla="*/ 92113 h 92112"/>
              <a:gd name="connsiteX1" fmla="*/ 29318 w 72987"/>
              <a:gd name="connsiteY1" fmla="*/ 80429 h 92112"/>
              <a:gd name="connsiteX2" fmla="*/ 3156 w 72987"/>
              <a:gd name="connsiteY2" fmla="*/ 35217 h 92112"/>
              <a:gd name="connsiteX3" fmla="*/ 11666 w 72987"/>
              <a:gd name="connsiteY3" fmla="*/ 3213 h 92112"/>
              <a:gd name="connsiteX4" fmla="*/ 43669 w 72987"/>
              <a:gd name="connsiteY4" fmla="*/ 11722 h 92112"/>
              <a:gd name="connsiteX5" fmla="*/ 69831 w 72987"/>
              <a:gd name="connsiteY5" fmla="*/ 56934 h 92112"/>
              <a:gd name="connsiteX6" fmla="*/ 61323 w 72987"/>
              <a:gd name="connsiteY6" fmla="*/ 88938 h 92112"/>
              <a:gd name="connsiteX7" fmla="*/ 49639 w 72987"/>
              <a:gd name="connsiteY7" fmla="*/ 92113 h 921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72987" h="92112">
                <a:moveTo>
                  <a:pt x="49639" y="92113"/>
                </a:moveTo>
                <a:cubicBezTo>
                  <a:pt x="41511" y="92113"/>
                  <a:pt x="33636" y="87922"/>
                  <a:pt x="29318" y="80429"/>
                </a:cubicBezTo>
                <a:lnTo>
                  <a:pt x="3156" y="35217"/>
                </a:lnTo>
                <a:cubicBezTo>
                  <a:pt x="-3321" y="24041"/>
                  <a:pt x="490" y="9690"/>
                  <a:pt x="11666" y="3213"/>
                </a:cubicBezTo>
                <a:cubicBezTo>
                  <a:pt x="22842" y="-3391"/>
                  <a:pt x="37192" y="546"/>
                  <a:pt x="43669" y="11722"/>
                </a:cubicBezTo>
                <a:lnTo>
                  <a:pt x="69831" y="56934"/>
                </a:lnTo>
                <a:cubicBezTo>
                  <a:pt x="76309" y="68110"/>
                  <a:pt x="72498" y="82461"/>
                  <a:pt x="61323" y="88938"/>
                </a:cubicBezTo>
                <a:cubicBezTo>
                  <a:pt x="57640" y="91224"/>
                  <a:pt x="53575" y="92113"/>
                  <a:pt x="49639" y="92113"/>
                </a:cubicBezTo>
              </a:path>
            </a:pathLst>
          </a:custGeom>
          <a:solidFill>
            <a:srgbClr val="005BAF"/>
          </a:solidFill>
          <a:ln w="12700" cap="flat">
            <a:noFill/>
            <a:prstDash val="solid"/>
            <a:miter/>
          </a:ln>
        </p:spPr>
        <p:txBody>
          <a:bodyPr rtlCol="0" anchor="ctr"/>
          <a:lstStyle/>
          <a:p>
            <a:endParaRPr lang="pt-BR" sz="675"/>
          </a:p>
        </p:txBody>
      </p:sp>
      <p:sp>
        <p:nvSpPr>
          <p:cNvPr id="117" name="Forma Livre 116">
            <a:extLst>
              <a:ext uri="{FF2B5EF4-FFF2-40B4-BE49-F238E27FC236}">
                <a16:creationId xmlns:a16="http://schemas.microsoft.com/office/drawing/2014/main" id="{12114B34-E091-DF4B-AD6A-29FC878D1D1F}"/>
              </a:ext>
            </a:extLst>
          </p:cNvPr>
          <p:cNvSpPr/>
          <p:nvPr/>
        </p:nvSpPr>
        <p:spPr>
          <a:xfrm>
            <a:off x="1805649" y="2718527"/>
            <a:ext cx="28383" cy="22520"/>
          </a:xfrm>
          <a:custGeom>
            <a:avLst/>
            <a:gdLst>
              <a:gd name="connsiteX0" fmla="*/ 68783 w 92132"/>
              <a:gd name="connsiteY0" fmla="*/ 73101 h 73101"/>
              <a:gd name="connsiteX1" fmla="*/ 57099 w 92132"/>
              <a:gd name="connsiteY1" fmla="*/ 69926 h 73101"/>
              <a:gd name="connsiteX2" fmla="*/ 11760 w 92132"/>
              <a:gd name="connsiteY2" fmla="*/ 43765 h 73101"/>
              <a:gd name="connsiteX3" fmla="*/ 3124 w 92132"/>
              <a:gd name="connsiteY3" fmla="*/ 11760 h 73101"/>
              <a:gd name="connsiteX4" fmla="*/ 35128 w 92132"/>
              <a:gd name="connsiteY4" fmla="*/ 3124 h 73101"/>
              <a:gd name="connsiteX5" fmla="*/ 80467 w 92132"/>
              <a:gd name="connsiteY5" fmla="*/ 29286 h 73101"/>
              <a:gd name="connsiteX6" fmla="*/ 88976 w 92132"/>
              <a:gd name="connsiteY6" fmla="*/ 61291 h 73101"/>
              <a:gd name="connsiteX7" fmla="*/ 68783 w 92132"/>
              <a:gd name="connsiteY7" fmla="*/ 73101 h 731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92132" h="73101">
                <a:moveTo>
                  <a:pt x="68783" y="73101"/>
                </a:moveTo>
                <a:cubicBezTo>
                  <a:pt x="64846" y="73101"/>
                  <a:pt x="60782" y="72085"/>
                  <a:pt x="57099" y="69926"/>
                </a:cubicBezTo>
                <a:lnTo>
                  <a:pt x="11760" y="43765"/>
                </a:lnTo>
                <a:cubicBezTo>
                  <a:pt x="584" y="37287"/>
                  <a:pt x="-3353" y="22936"/>
                  <a:pt x="3124" y="11760"/>
                </a:cubicBezTo>
                <a:cubicBezTo>
                  <a:pt x="9601" y="584"/>
                  <a:pt x="23952" y="-3353"/>
                  <a:pt x="35128" y="3124"/>
                </a:cubicBezTo>
                <a:lnTo>
                  <a:pt x="80467" y="29286"/>
                </a:lnTo>
                <a:cubicBezTo>
                  <a:pt x="91643" y="35763"/>
                  <a:pt x="95453" y="50115"/>
                  <a:pt x="88976" y="61291"/>
                </a:cubicBezTo>
                <a:cubicBezTo>
                  <a:pt x="84658" y="68910"/>
                  <a:pt x="76784" y="73101"/>
                  <a:pt x="68783" y="73101"/>
                </a:cubicBezTo>
              </a:path>
            </a:pathLst>
          </a:custGeom>
          <a:solidFill>
            <a:srgbClr val="005BAF"/>
          </a:solidFill>
          <a:ln w="12700" cap="flat">
            <a:noFill/>
            <a:prstDash val="solid"/>
            <a:miter/>
          </a:ln>
        </p:spPr>
        <p:txBody>
          <a:bodyPr rtlCol="0" anchor="ctr"/>
          <a:lstStyle/>
          <a:p>
            <a:endParaRPr lang="pt-BR" sz="675"/>
          </a:p>
        </p:txBody>
      </p:sp>
      <p:sp>
        <p:nvSpPr>
          <p:cNvPr id="118" name="Forma Livre 117">
            <a:extLst>
              <a:ext uri="{FF2B5EF4-FFF2-40B4-BE49-F238E27FC236}">
                <a16:creationId xmlns:a16="http://schemas.microsoft.com/office/drawing/2014/main" id="{C0A28D02-334E-A642-ABAF-A7C727EAD35E}"/>
              </a:ext>
            </a:extLst>
          </p:cNvPr>
          <p:cNvSpPr/>
          <p:nvPr/>
        </p:nvSpPr>
        <p:spPr>
          <a:xfrm>
            <a:off x="1815415" y="2683925"/>
            <a:ext cx="30595" cy="14437"/>
          </a:xfrm>
          <a:custGeom>
            <a:avLst/>
            <a:gdLst>
              <a:gd name="connsiteX0" fmla="*/ 75819 w 99314"/>
              <a:gd name="connsiteY0" fmla="*/ 46863 h 46863"/>
              <a:gd name="connsiteX1" fmla="*/ 23495 w 99314"/>
              <a:gd name="connsiteY1" fmla="*/ 46863 h 46863"/>
              <a:gd name="connsiteX2" fmla="*/ 0 w 99314"/>
              <a:gd name="connsiteY2" fmla="*/ 23368 h 46863"/>
              <a:gd name="connsiteX3" fmla="*/ 23495 w 99314"/>
              <a:gd name="connsiteY3" fmla="*/ 0 h 46863"/>
              <a:gd name="connsiteX4" fmla="*/ 75819 w 99314"/>
              <a:gd name="connsiteY4" fmla="*/ 0 h 46863"/>
              <a:gd name="connsiteX5" fmla="*/ 99314 w 99314"/>
              <a:gd name="connsiteY5" fmla="*/ 23368 h 46863"/>
              <a:gd name="connsiteX6" fmla="*/ 75819 w 99314"/>
              <a:gd name="connsiteY6" fmla="*/ 46863 h 468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99314" h="46863">
                <a:moveTo>
                  <a:pt x="75819" y="46863"/>
                </a:moveTo>
                <a:lnTo>
                  <a:pt x="23495" y="46863"/>
                </a:lnTo>
                <a:cubicBezTo>
                  <a:pt x="10541" y="46863"/>
                  <a:pt x="0" y="36322"/>
                  <a:pt x="0" y="23368"/>
                </a:cubicBezTo>
                <a:cubicBezTo>
                  <a:pt x="0" y="10414"/>
                  <a:pt x="10414" y="0"/>
                  <a:pt x="23495" y="0"/>
                </a:cubicBezTo>
                <a:lnTo>
                  <a:pt x="75819" y="0"/>
                </a:lnTo>
                <a:cubicBezTo>
                  <a:pt x="88773" y="0"/>
                  <a:pt x="99314" y="10540"/>
                  <a:pt x="99314" y="23368"/>
                </a:cubicBezTo>
                <a:cubicBezTo>
                  <a:pt x="99314" y="36449"/>
                  <a:pt x="88773" y="46863"/>
                  <a:pt x="75819" y="46863"/>
                </a:cubicBezTo>
              </a:path>
            </a:pathLst>
          </a:custGeom>
          <a:solidFill>
            <a:srgbClr val="005BAF"/>
          </a:solidFill>
          <a:ln w="12700" cap="flat">
            <a:noFill/>
            <a:prstDash val="solid"/>
            <a:miter/>
          </a:ln>
        </p:spPr>
        <p:txBody>
          <a:bodyPr rtlCol="0" anchor="ctr"/>
          <a:lstStyle/>
          <a:p>
            <a:endParaRPr lang="pt-BR" sz="675"/>
          </a:p>
        </p:txBody>
      </p:sp>
      <p:sp>
        <p:nvSpPr>
          <p:cNvPr id="119" name="Forma Livre 118">
            <a:extLst>
              <a:ext uri="{FF2B5EF4-FFF2-40B4-BE49-F238E27FC236}">
                <a16:creationId xmlns:a16="http://schemas.microsoft.com/office/drawing/2014/main" id="{706FE1F0-3697-6E46-9446-5EE90CC61DCF}"/>
              </a:ext>
            </a:extLst>
          </p:cNvPr>
          <p:cNvSpPr/>
          <p:nvPr/>
        </p:nvSpPr>
        <p:spPr>
          <a:xfrm>
            <a:off x="1806658" y="2641013"/>
            <a:ext cx="28429" cy="22489"/>
          </a:xfrm>
          <a:custGeom>
            <a:avLst/>
            <a:gdLst>
              <a:gd name="connsiteX0" fmla="*/ 23472 w 92282"/>
              <a:gd name="connsiteY0" fmla="*/ 73002 h 73001"/>
              <a:gd name="connsiteX1" fmla="*/ 3152 w 92282"/>
              <a:gd name="connsiteY1" fmla="*/ 61318 h 73001"/>
              <a:gd name="connsiteX2" fmla="*/ 11788 w 92282"/>
              <a:gd name="connsiteY2" fmla="*/ 29314 h 73001"/>
              <a:gd name="connsiteX3" fmla="*/ 57127 w 92282"/>
              <a:gd name="connsiteY3" fmla="*/ 3152 h 73001"/>
              <a:gd name="connsiteX4" fmla="*/ 89131 w 92282"/>
              <a:gd name="connsiteY4" fmla="*/ 11788 h 73001"/>
              <a:gd name="connsiteX5" fmla="*/ 80495 w 92282"/>
              <a:gd name="connsiteY5" fmla="*/ 43792 h 73001"/>
              <a:gd name="connsiteX6" fmla="*/ 35156 w 92282"/>
              <a:gd name="connsiteY6" fmla="*/ 69954 h 73001"/>
              <a:gd name="connsiteX7" fmla="*/ 23472 w 92282"/>
              <a:gd name="connsiteY7" fmla="*/ 73002 h 730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92282" h="73001">
                <a:moveTo>
                  <a:pt x="23472" y="73002"/>
                </a:moveTo>
                <a:cubicBezTo>
                  <a:pt x="15344" y="73002"/>
                  <a:pt x="7470" y="68811"/>
                  <a:pt x="3152" y="61318"/>
                </a:cubicBezTo>
                <a:cubicBezTo>
                  <a:pt x="-3325" y="50142"/>
                  <a:pt x="485" y="35791"/>
                  <a:pt x="11788" y="29314"/>
                </a:cubicBezTo>
                <a:lnTo>
                  <a:pt x="57127" y="3152"/>
                </a:lnTo>
                <a:cubicBezTo>
                  <a:pt x="68303" y="-3325"/>
                  <a:pt x="82654" y="485"/>
                  <a:pt x="89131" y="11788"/>
                </a:cubicBezTo>
                <a:cubicBezTo>
                  <a:pt x="95608" y="22964"/>
                  <a:pt x="91798" y="37315"/>
                  <a:pt x="80495" y="43792"/>
                </a:cubicBezTo>
                <a:lnTo>
                  <a:pt x="35156" y="69954"/>
                </a:lnTo>
                <a:cubicBezTo>
                  <a:pt x="31473" y="71986"/>
                  <a:pt x="27409" y="73002"/>
                  <a:pt x="23472" y="73002"/>
                </a:cubicBezTo>
              </a:path>
            </a:pathLst>
          </a:custGeom>
          <a:solidFill>
            <a:srgbClr val="005BAF"/>
          </a:solidFill>
          <a:ln w="12700" cap="flat">
            <a:noFill/>
            <a:prstDash val="solid"/>
            <a:miter/>
          </a:ln>
        </p:spPr>
        <p:txBody>
          <a:bodyPr rtlCol="0" anchor="ctr"/>
          <a:lstStyle/>
          <a:p>
            <a:endParaRPr lang="pt-BR" sz="675"/>
          </a:p>
        </p:txBody>
      </p:sp>
      <p:sp>
        <p:nvSpPr>
          <p:cNvPr id="120" name="Forma Livre 119">
            <a:extLst>
              <a:ext uri="{FF2B5EF4-FFF2-40B4-BE49-F238E27FC236}">
                <a16:creationId xmlns:a16="http://schemas.microsoft.com/office/drawing/2014/main" id="{FFD6B6CD-59A3-CF49-A5F1-A906F58C8359}"/>
              </a:ext>
            </a:extLst>
          </p:cNvPr>
          <p:cNvSpPr/>
          <p:nvPr/>
        </p:nvSpPr>
        <p:spPr>
          <a:xfrm>
            <a:off x="1781566" y="2609243"/>
            <a:ext cx="22487" cy="28436"/>
          </a:xfrm>
          <a:custGeom>
            <a:avLst/>
            <a:gdLst>
              <a:gd name="connsiteX0" fmla="*/ 23388 w 72994"/>
              <a:gd name="connsiteY0" fmla="*/ 92306 h 92306"/>
              <a:gd name="connsiteX1" fmla="*/ 11704 w 72994"/>
              <a:gd name="connsiteY1" fmla="*/ 89131 h 92306"/>
              <a:gd name="connsiteX2" fmla="*/ 3068 w 72994"/>
              <a:gd name="connsiteY2" fmla="*/ 57127 h 92306"/>
              <a:gd name="connsiteX3" fmla="*/ 29230 w 72994"/>
              <a:gd name="connsiteY3" fmla="*/ 11788 h 92306"/>
              <a:gd name="connsiteX4" fmla="*/ 61234 w 72994"/>
              <a:gd name="connsiteY4" fmla="*/ 3152 h 92306"/>
              <a:gd name="connsiteX5" fmla="*/ 69870 w 72994"/>
              <a:gd name="connsiteY5" fmla="*/ 35156 h 92306"/>
              <a:gd name="connsiteX6" fmla="*/ 43708 w 72994"/>
              <a:gd name="connsiteY6" fmla="*/ 80495 h 92306"/>
              <a:gd name="connsiteX7" fmla="*/ 23388 w 72994"/>
              <a:gd name="connsiteY7" fmla="*/ 92306 h 923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72994" h="92306">
                <a:moveTo>
                  <a:pt x="23388" y="92306"/>
                </a:moveTo>
                <a:cubicBezTo>
                  <a:pt x="19451" y="92306"/>
                  <a:pt x="15387" y="91290"/>
                  <a:pt x="11704" y="89131"/>
                </a:cubicBezTo>
                <a:cubicBezTo>
                  <a:pt x="528" y="82654"/>
                  <a:pt x="-3282" y="68303"/>
                  <a:pt x="3068" y="57127"/>
                </a:cubicBezTo>
                <a:lnTo>
                  <a:pt x="29230" y="11788"/>
                </a:lnTo>
                <a:cubicBezTo>
                  <a:pt x="35707" y="485"/>
                  <a:pt x="50058" y="-3325"/>
                  <a:pt x="61234" y="3152"/>
                </a:cubicBezTo>
                <a:cubicBezTo>
                  <a:pt x="72410" y="9629"/>
                  <a:pt x="76347" y="23980"/>
                  <a:pt x="69870" y="35156"/>
                </a:cubicBezTo>
                <a:lnTo>
                  <a:pt x="43708" y="80495"/>
                </a:lnTo>
                <a:cubicBezTo>
                  <a:pt x="39390" y="88115"/>
                  <a:pt x="31516" y="92306"/>
                  <a:pt x="23388" y="92306"/>
                </a:cubicBezTo>
              </a:path>
            </a:pathLst>
          </a:custGeom>
          <a:solidFill>
            <a:srgbClr val="005BAF"/>
          </a:solidFill>
          <a:ln w="12700" cap="flat">
            <a:noFill/>
            <a:prstDash val="solid"/>
            <a:miter/>
          </a:ln>
        </p:spPr>
        <p:txBody>
          <a:bodyPr rtlCol="0" anchor="ctr"/>
          <a:lstStyle/>
          <a:p>
            <a:endParaRPr lang="pt-BR" sz="675"/>
          </a:p>
        </p:txBody>
      </p:sp>
      <p:sp>
        <p:nvSpPr>
          <p:cNvPr id="158" name="Forma Livre 157">
            <a:extLst>
              <a:ext uri="{FF2B5EF4-FFF2-40B4-BE49-F238E27FC236}">
                <a16:creationId xmlns:a16="http://schemas.microsoft.com/office/drawing/2014/main" id="{7FB8812B-B0CA-264F-84C2-E2E8D0D56374}"/>
              </a:ext>
            </a:extLst>
          </p:cNvPr>
          <p:cNvSpPr/>
          <p:nvPr/>
        </p:nvSpPr>
        <p:spPr>
          <a:xfrm>
            <a:off x="1696515" y="2120849"/>
            <a:ext cx="113227" cy="170583"/>
          </a:xfrm>
          <a:custGeom>
            <a:avLst/>
            <a:gdLst>
              <a:gd name="connsiteX0" fmla="*/ 344297 w 367538"/>
              <a:gd name="connsiteY0" fmla="*/ 553720 h 553720"/>
              <a:gd name="connsiteX1" fmla="*/ 334899 w 367538"/>
              <a:gd name="connsiteY1" fmla="*/ 551688 h 553720"/>
              <a:gd name="connsiteX2" fmla="*/ 183896 w 367538"/>
              <a:gd name="connsiteY2" fmla="*/ 485521 h 553720"/>
              <a:gd name="connsiteX3" fmla="*/ 32893 w 367538"/>
              <a:gd name="connsiteY3" fmla="*/ 551688 h 553720"/>
              <a:gd name="connsiteX4" fmla="*/ 10668 w 367538"/>
              <a:gd name="connsiteY4" fmla="*/ 549783 h 553720"/>
              <a:gd name="connsiteX5" fmla="*/ 0 w 367538"/>
              <a:gd name="connsiteY5" fmla="*/ 530225 h 553720"/>
              <a:gd name="connsiteX6" fmla="*/ 0 w 367538"/>
              <a:gd name="connsiteY6" fmla="*/ 71374 h 553720"/>
              <a:gd name="connsiteX7" fmla="*/ 71374 w 367538"/>
              <a:gd name="connsiteY7" fmla="*/ 0 h 553720"/>
              <a:gd name="connsiteX8" fmla="*/ 296164 w 367538"/>
              <a:gd name="connsiteY8" fmla="*/ 0 h 553720"/>
              <a:gd name="connsiteX9" fmla="*/ 367538 w 367538"/>
              <a:gd name="connsiteY9" fmla="*/ 71374 h 553720"/>
              <a:gd name="connsiteX10" fmla="*/ 367538 w 367538"/>
              <a:gd name="connsiteY10" fmla="*/ 530225 h 553720"/>
              <a:gd name="connsiteX11" fmla="*/ 356870 w 367538"/>
              <a:gd name="connsiteY11" fmla="*/ 549783 h 553720"/>
              <a:gd name="connsiteX12" fmla="*/ 344297 w 367538"/>
              <a:gd name="connsiteY12" fmla="*/ 553720 h 553720"/>
              <a:gd name="connsiteX13" fmla="*/ 183896 w 367538"/>
              <a:gd name="connsiteY13" fmla="*/ 436499 h 553720"/>
              <a:gd name="connsiteX14" fmla="*/ 193294 w 367538"/>
              <a:gd name="connsiteY14" fmla="*/ 438404 h 553720"/>
              <a:gd name="connsiteX15" fmla="*/ 320802 w 367538"/>
              <a:gd name="connsiteY15" fmla="*/ 494411 h 553720"/>
              <a:gd name="connsiteX16" fmla="*/ 320802 w 367538"/>
              <a:gd name="connsiteY16" fmla="*/ 71374 h 553720"/>
              <a:gd name="connsiteX17" fmla="*/ 296291 w 367538"/>
              <a:gd name="connsiteY17" fmla="*/ 46863 h 553720"/>
              <a:gd name="connsiteX18" fmla="*/ 71501 w 367538"/>
              <a:gd name="connsiteY18" fmla="*/ 46863 h 553720"/>
              <a:gd name="connsiteX19" fmla="*/ 46990 w 367538"/>
              <a:gd name="connsiteY19" fmla="*/ 71374 h 553720"/>
              <a:gd name="connsiteX20" fmla="*/ 46990 w 367538"/>
              <a:gd name="connsiteY20" fmla="*/ 494411 h 553720"/>
              <a:gd name="connsiteX21" fmla="*/ 174498 w 367538"/>
              <a:gd name="connsiteY21" fmla="*/ 438404 h 553720"/>
              <a:gd name="connsiteX22" fmla="*/ 183896 w 367538"/>
              <a:gd name="connsiteY22" fmla="*/ 436499 h 5537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367538" h="553720">
                <a:moveTo>
                  <a:pt x="344297" y="553720"/>
                </a:moveTo>
                <a:cubicBezTo>
                  <a:pt x="341122" y="553720"/>
                  <a:pt x="337820" y="553085"/>
                  <a:pt x="334899" y="551688"/>
                </a:cubicBezTo>
                <a:lnTo>
                  <a:pt x="183896" y="485521"/>
                </a:lnTo>
                <a:lnTo>
                  <a:pt x="32893" y="551688"/>
                </a:lnTo>
                <a:cubicBezTo>
                  <a:pt x="25781" y="554863"/>
                  <a:pt x="17272" y="554228"/>
                  <a:pt x="10668" y="549783"/>
                </a:cubicBezTo>
                <a:cubicBezTo>
                  <a:pt x="4064" y="545465"/>
                  <a:pt x="0" y="538099"/>
                  <a:pt x="0" y="530225"/>
                </a:cubicBezTo>
                <a:lnTo>
                  <a:pt x="0" y="71374"/>
                </a:lnTo>
                <a:cubicBezTo>
                  <a:pt x="0" y="32004"/>
                  <a:pt x="32004" y="0"/>
                  <a:pt x="71374" y="0"/>
                </a:cubicBezTo>
                <a:lnTo>
                  <a:pt x="296164" y="0"/>
                </a:lnTo>
                <a:cubicBezTo>
                  <a:pt x="335534" y="0"/>
                  <a:pt x="367538" y="32004"/>
                  <a:pt x="367538" y="71374"/>
                </a:cubicBezTo>
                <a:lnTo>
                  <a:pt x="367538" y="530225"/>
                </a:lnTo>
                <a:cubicBezTo>
                  <a:pt x="367538" y="538099"/>
                  <a:pt x="363601" y="545465"/>
                  <a:pt x="356870" y="549783"/>
                </a:cubicBezTo>
                <a:cubicBezTo>
                  <a:pt x="353187" y="552450"/>
                  <a:pt x="348742" y="553720"/>
                  <a:pt x="344297" y="553720"/>
                </a:cubicBezTo>
                <a:moveTo>
                  <a:pt x="183896" y="436499"/>
                </a:moveTo>
                <a:cubicBezTo>
                  <a:pt x="187071" y="436499"/>
                  <a:pt x="190246" y="437134"/>
                  <a:pt x="193294" y="438404"/>
                </a:cubicBezTo>
                <a:lnTo>
                  <a:pt x="320802" y="494411"/>
                </a:lnTo>
                <a:lnTo>
                  <a:pt x="320802" y="71374"/>
                </a:lnTo>
                <a:cubicBezTo>
                  <a:pt x="320802" y="57785"/>
                  <a:pt x="309753" y="46863"/>
                  <a:pt x="296291" y="46863"/>
                </a:cubicBezTo>
                <a:lnTo>
                  <a:pt x="71501" y="46863"/>
                </a:lnTo>
                <a:cubicBezTo>
                  <a:pt x="58039" y="46863"/>
                  <a:pt x="46990" y="57912"/>
                  <a:pt x="46990" y="71374"/>
                </a:cubicBezTo>
                <a:lnTo>
                  <a:pt x="46990" y="494411"/>
                </a:lnTo>
                <a:lnTo>
                  <a:pt x="174498" y="438404"/>
                </a:lnTo>
                <a:cubicBezTo>
                  <a:pt x="177546" y="437261"/>
                  <a:pt x="180721" y="436499"/>
                  <a:pt x="183896" y="436499"/>
                </a:cubicBezTo>
              </a:path>
            </a:pathLst>
          </a:custGeom>
          <a:solidFill>
            <a:srgbClr val="005BAF"/>
          </a:solidFill>
          <a:ln w="12700" cap="flat">
            <a:noFill/>
            <a:prstDash val="solid"/>
            <a:miter/>
          </a:ln>
        </p:spPr>
        <p:txBody>
          <a:bodyPr rtlCol="0" anchor="ctr"/>
          <a:lstStyle/>
          <a:p>
            <a:endParaRPr lang="pt-BR" sz="675"/>
          </a:p>
        </p:txBody>
      </p:sp>
      <p:sp>
        <p:nvSpPr>
          <p:cNvPr id="207" name="Forma Livre 206">
            <a:extLst>
              <a:ext uri="{FF2B5EF4-FFF2-40B4-BE49-F238E27FC236}">
                <a16:creationId xmlns:a16="http://schemas.microsoft.com/office/drawing/2014/main" id="{E2549E22-DADF-BE45-875F-847CC4A402EB}"/>
              </a:ext>
            </a:extLst>
          </p:cNvPr>
          <p:cNvSpPr/>
          <p:nvPr/>
        </p:nvSpPr>
        <p:spPr>
          <a:xfrm>
            <a:off x="1692329" y="1582139"/>
            <a:ext cx="121677" cy="169253"/>
          </a:xfrm>
          <a:custGeom>
            <a:avLst/>
            <a:gdLst>
              <a:gd name="connsiteX0" fmla="*/ 197485 w 394970"/>
              <a:gd name="connsiteY0" fmla="*/ 74168 h 549401"/>
              <a:gd name="connsiteX1" fmla="*/ 348107 w 394970"/>
              <a:gd name="connsiteY1" fmla="*/ 328041 h 549401"/>
              <a:gd name="connsiteX2" fmla="*/ 197866 w 394970"/>
              <a:gd name="connsiteY2" fmla="*/ 502666 h 549401"/>
              <a:gd name="connsiteX3" fmla="*/ 46863 w 394970"/>
              <a:gd name="connsiteY3" fmla="*/ 328041 h 549401"/>
              <a:gd name="connsiteX4" fmla="*/ 197485 w 394970"/>
              <a:gd name="connsiteY4" fmla="*/ 74168 h 549401"/>
              <a:gd name="connsiteX5" fmla="*/ 197485 w 394970"/>
              <a:gd name="connsiteY5" fmla="*/ 0 h 549401"/>
              <a:gd name="connsiteX6" fmla="*/ 197485 w 394970"/>
              <a:gd name="connsiteY6" fmla="*/ 2159 h 549401"/>
              <a:gd name="connsiteX7" fmla="*/ 197485 w 394970"/>
              <a:gd name="connsiteY7" fmla="*/ 0 h 549401"/>
              <a:gd name="connsiteX8" fmla="*/ 197485 w 394970"/>
              <a:gd name="connsiteY8" fmla="*/ 2159 h 549401"/>
              <a:gd name="connsiteX9" fmla="*/ 0 w 394970"/>
              <a:gd name="connsiteY9" fmla="*/ 328041 h 549401"/>
              <a:gd name="connsiteX10" fmla="*/ 197485 w 394970"/>
              <a:gd name="connsiteY10" fmla="*/ 549402 h 549401"/>
              <a:gd name="connsiteX11" fmla="*/ 394970 w 394970"/>
              <a:gd name="connsiteY11" fmla="*/ 328041 h 549401"/>
              <a:gd name="connsiteX12" fmla="*/ 197485 w 394970"/>
              <a:gd name="connsiteY12" fmla="*/ 2159 h 5494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394970" h="549401">
                <a:moveTo>
                  <a:pt x="197485" y="74168"/>
                </a:moveTo>
                <a:cubicBezTo>
                  <a:pt x="247904" y="129921"/>
                  <a:pt x="348107" y="244602"/>
                  <a:pt x="348107" y="328041"/>
                </a:cubicBezTo>
                <a:cubicBezTo>
                  <a:pt x="348107" y="395097"/>
                  <a:pt x="307086" y="501650"/>
                  <a:pt x="197866" y="502666"/>
                </a:cubicBezTo>
                <a:cubicBezTo>
                  <a:pt x="88011" y="501777"/>
                  <a:pt x="46990" y="395097"/>
                  <a:pt x="46863" y="328041"/>
                </a:cubicBezTo>
                <a:cubicBezTo>
                  <a:pt x="46863" y="244602"/>
                  <a:pt x="147066" y="129921"/>
                  <a:pt x="197485" y="74168"/>
                </a:cubicBezTo>
                <a:moveTo>
                  <a:pt x="197485" y="0"/>
                </a:moveTo>
                <a:cubicBezTo>
                  <a:pt x="196850" y="254"/>
                  <a:pt x="196850" y="1016"/>
                  <a:pt x="197485" y="2159"/>
                </a:cubicBezTo>
                <a:cubicBezTo>
                  <a:pt x="198120" y="1016"/>
                  <a:pt x="198120" y="254"/>
                  <a:pt x="197485" y="0"/>
                </a:cubicBezTo>
                <a:moveTo>
                  <a:pt x="197485" y="2159"/>
                </a:moveTo>
                <a:cubicBezTo>
                  <a:pt x="186944" y="23749"/>
                  <a:pt x="-127" y="193294"/>
                  <a:pt x="0" y="328041"/>
                </a:cubicBezTo>
                <a:cubicBezTo>
                  <a:pt x="127" y="429006"/>
                  <a:pt x="65151" y="548386"/>
                  <a:pt x="197485" y="549402"/>
                </a:cubicBezTo>
                <a:cubicBezTo>
                  <a:pt x="329819" y="548259"/>
                  <a:pt x="394970" y="429006"/>
                  <a:pt x="394970" y="328041"/>
                </a:cubicBezTo>
                <a:cubicBezTo>
                  <a:pt x="394970" y="193421"/>
                  <a:pt x="207899" y="23749"/>
                  <a:pt x="197485" y="2159"/>
                </a:cubicBezTo>
              </a:path>
            </a:pathLst>
          </a:custGeom>
          <a:solidFill>
            <a:srgbClr val="005BAF"/>
          </a:solidFill>
          <a:ln w="12700" cap="flat">
            <a:noFill/>
            <a:prstDash val="solid"/>
            <a:miter/>
          </a:ln>
        </p:spPr>
        <p:txBody>
          <a:bodyPr rtlCol="0" anchor="ctr"/>
          <a:lstStyle/>
          <a:p>
            <a:endParaRPr lang="pt-BR" sz="675"/>
          </a:p>
        </p:txBody>
      </p:sp>
      <p:sp>
        <p:nvSpPr>
          <p:cNvPr id="208" name="Forma Livre 207">
            <a:extLst>
              <a:ext uri="{FF2B5EF4-FFF2-40B4-BE49-F238E27FC236}">
                <a16:creationId xmlns:a16="http://schemas.microsoft.com/office/drawing/2014/main" id="{380536BA-AA5D-3449-A905-C30E2A4ACC52}"/>
              </a:ext>
            </a:extLst>
          </p:cNvPr>
          <p:cNvSpPr/>
          <p:nvPr/>
        </p:nvSpPr>
        <p:spPr>
          <a:xfrm>
            <a:off x="1717369" y="1677525"/>
            <a:ext cx="38812" cy="44993"/>
          </a:xfrm>
          <a:custGeom>
            <a:avLst/>
            <a:gdLst>
              <a:gd name="connsiteX0" fmla="*/ 116205 w 125986"/>
              <a:gd name="connsiteY0" fmla="*/ 146050 h 146049"/>
              <a:gd name="connsiteX1" fmla="*/ 116205 w 125986"/>
              <a:gd name="connsiteY1" fmla="*/ 146050 h 146049"/>
              <a:gd name="connsiteX2" fmla="*/ 0 w 125986"/>
              <a:gd name="connsiteY2" fmla="*/ 9779 h 146049"/>
              <a:gd name="connsiteX3" fmla="*/ 9779 w 125986"/>
              <a:gd name="connsiteY3" fmla="*/ 0 h 146049"/>
              <a:gd name="connsiteX4" fmla="*/ 19558 w 125986"/>
              <a:gd name="connsiteY4" fmla="*/ 9779 h 146049"/>
              <a:gd name="connsiteX5" fmla="*/ 116332 w 125986"/>
              <a:gd name="connsiteY5" fmla="*/ 126492 h 146049"/>
              <a:gd name="connsiteX6" fmla="*/ 125984 w 125986"/>
              <a:gd name="connsiteY6" fmla="*/ 136398 h 146049"/>
              <a:gd name="connsiteX7" fmla="*/ 116205 w 125986"/>
              <a:gd name="connsiteY7" fmla="*/ 146050 h 1460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25986" h="146049">
                <a:moveTo>
                  <a:pt x="116205" y="146050"/>
                </a:moveTo>
                <a:lnTo>
                  <a:pt x="116205" y="146050"/>
                </a:lnTo>
                <a:cubicBezTo>
                  <a:pt x="30988" y="145034"/>
                  <a:pt x="0" y="64008"/>
                  <a:pt x="0" y="9779"/>
                </a:cubicBezTo>
                <a:cubicBezTo>
                  <a:pt x="0" y="4445"/>
                  <a:pt x="4318" y="0"/>
                  <a:pt x="9779" y="0"/>
                </a:cubicBezTo>
                <a:cubicBezTo>
                  <a:pt x="15240" y="0"/>
                  <a:pt x="19558" y="4318"/>
                  <a:pt x="19558" y="9779"/>
                </a:cubicBezTo>
                <a:cubicBezTo>
                  <a:pt x="19558" y="56261"/>
                  <a:pt x="45466" y="125603"/>
                  <a:pt x="116332" y="126492"/>
                </a:cubicBezTo>
                <a:cubicBezTo>
                  <a:pt x="121793" y="126492"/>
                  <a:pt x="126111" y="131064"/>
                  <a:pt x="125984" y="136398"/>
                </a:cubicBezTo>
                <a:cubicBezTo>
                  <a:pt x="125984" y="141732"/>
                  <a:pt x="121539" y="146050"/>
                  <a:pt x="116205" y="146050"/>
                </a:cubicBezTo>
              </a:path>
            </a:pathLst>
          </a:custGeom>
          <a:solidFill>
            <a:srgbClr val="005BAF"/>
          </a:solidFill>
          <a:ln w="12700" cap="flat">
            <a:noFill/>
            <a:prstDash val="solid"/>
            <a:miter/>
          </a:ln>
        </p:spPr>
        <p:txBody>
          <a:bodyPr rtlCol="0" anchor="ctr"/>
          <a:lstStyle/>
          <a:p>
            <a:endParaRPr lang="pt-BR" sz="675"/>
          </a:p>
        </p:txBody>
      </p:sp>
      <p:sp>
        <p:nvSpPr>
          <p:cNvPr id="243" name="Forma Livre 242">
            <a:extLst>
              <a:ext uri="{FF2B5EF4-FFF2-40B4-BE49-F238E27FC236}">
                <a16:creationId xmlns:a16="http://schemas.microsoft.com/office/drawing/2014/main" id="{07491F10-E645-464E-A689-EB20A8EC26BF}"/>
              </a:ext>
            </a:extLst>
          </p:cNvPr>
          <p:cNvSpPr/>
          <p:nvPr/>
        </p:nvSpPr>
        <p:spPr>
          <a:xfrm>
            <a:off x="1694128" y="3154568"/>
            <a:ext cx="126607" cy="126607"/>
          </a:xfrm>
          <a:custGeom>
            <a:avLst/>
            <a:gdLst>
              <a:gd name="connsiteX0" fmla="*/ 11684 w 410972"/>
              <a:gd name="connsiteY0" fmla="*/ 410972 h 410972"/>
              <a:gd name="connsiteX1" fmla="*/ 3429 w 410972"/>
              <a:gd name="connsiteY1" fmla="*/ 407544 h 410972"/>
              <a:gd name="connsiteX2" fmla="*/ 3429 w 410972"/>
              <a:gd name="connsiteY2" fmla="*/ 391033 h 410972"/>
              <a:gd name="connsiteX3" fmla="*/ 390906 w 410972"/>
              <a:gd name="connsiteY3" fmla="*/ 3429 h 410972"/>
              <a:gd name="connsiteX4" fmla="*/ 407543 w 410972"/>
              <a:gd name="connsiteY4" fmla="*/ 3429 h 410972"/>
              <a:gd name="connsiteX5" fmla="*/ 407543 w 410972"/>
              <a:gd name="connsiteY5" fmla="*/ 19939 h 410972"/>
              <a:gd name="connsiteX6" fmla="*/ 19939 w 410972"/>
              <a:gd name="connsiteY6" fmla="*/ 407544 h 410972"/>
              <a:gd name="connsiteX7" fmla="*/ 11684 w 410972"/>
              <a:gd name="connsiteY7" fmla="*/ 410972 h 4109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410972" h="410972">
                <a:moveTo>
                  <a:pt x="11684" y="410972"/>
                </a:moveTo>
                <a:cubicBezTo>
                  <a:pt x="8636" y="410972"/>
                  <a:pt x="5715" y="409829"/>
                  <a:pt x="3429" y="407544"/>
                </a:cubicBezTo>
                <a:cubicBezTo>
                  <a:pt x="-1143" y="402971"/>
                  <a:pt x="-1143" y="395606"/>
                  <a:pt x="3429" y="391033"/>
                </a:cubicBezTo>
                <a:lnTo>
                  <a:pt x="390906" y="3429"/>
                </a:lnTo>
                <a:cubicBezTo>
                  <a:pt x="395478" y="-1143"/>
                  <a:pt x="402971" y="-1143"/>
                  <a:pt x="407543" y="3429"/>
                </a:cubicBezTo>
                <a:cubicBezTo>
                  <a:pt x="412115" y="8001"/>
                  <a:pt x="412115" y="15367"/>
                  <a:pt x="407543" y="19939"/>
                </a:cubicBezTo>
                <a:lnTo>
                  <a:pt x="19939" y="407544"/>
                </a:lnTo>
                <a:cubicBezTo>
                  <a:pt x="17780" y="409829"/>
                  <a:pt x="14732" y="410972"/>
                  <a:pt x="11684" y="410972"/>
                </a:cubicBezTo>
              </a:path>
            </a:pathLst>
          </a:custGeom>
          <a:solidFill>
            <a:srgbClr val="005BAF"/>
          </a:solidFill>
          <a:ln w="12700" cap="flat">
            <a:noFill/>
            <a:prstDash val="solid"/>
            <a:miter/>
          </a:ln>
        </p:spPr>
        <p:txBody>
          <a:bodyPr rtlCol="0" anchor="ctr"/>
          <a:lstStyle/>
          <a:p>
            <a:endParaRPr lang="pt-BR" sz="675"/>
          </a:p>
        </p:txBody>
      </p:sp>
      <p:sp>
        <p:nvSpPr>
          <p:cNvPr id="244" name="Forma Livre 243">
            <a:extLst>
              <a:ext uri="{FF2B5EF4-FFF2-40B4-BE49-F238E27FC236}">
                <a16:creationId xmlns:a16="http://schemas.microsoft.com/office/drawing/2014/main" id="{DE2FA4C2-AD19-9F42-BCF2-E6E23BB482C6}"/>
              </a:ext>
            </a:extLst>
          </p:cNvPr>
          <p:cNvSpPr/>
          <p:nvPr/>
        </p:nvSpPr>
        <p:spPr>
          <a:xfrm>
            <a:off x="1758446" y="3212853"/>
            <a:ext cx="63153" cy="9753"/>
          </a:xfrm>
          <a:custGeom>
            <a:avLst/>
            <a:gdLst>
              <a:gd name="connsiteX0" fmla="*/ 193303 w 204996"/>
              <a:gd name="connsiteY0" fmla="*/ 31657 h 31657"/>
              <a:gd name="connsiteX1" fmla="*/ 192795 w 204996"/>
              <a:gd name="connsiteY1" fmla="*/ 31657 h 31657"/>
              <a:gd name="connsiteX2" fmla="*/ 11185 w 204996"/>
              <a:gd name="connsiteY2" fmla="*/ 23402 h 31657"/>
              <a:gd name="connsiteX3" fmla="*/ 9 w 204996"/>
              <a:gd name="connsiteY3" fmla="*/ 11210 h 31657"/>
              <a:gd name="connsiteX4" fmla="*/ 12201 w 204996"/>
              <a:gd name="connsiteY4" fmla="*/ 34 h 31657"/>
              <a:gd name="connsiteX5" fmla="*/ 193811 w 204996"/>
              <a:gd name="connsiteY5" fmla="*/ 8289 h 31657"/>
              <a:gd name="connsiteX6" fmla="*/ 204988 w 204996"/>
              <a:gd name="connsiteY6" fmla="*/ 20481 h 31657"/>
              <a:gd name="connsiteX7" fmla="*/ 193303 w 204996"/>
              <a:gd name="connsiteY7" fmla="*/ 31657 h 316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04996" h="31657">
                <a:moveTo>
                  <a:pt x="193303" y="31657"/>
                </a:moveTo>
                <a:cubicBezTo>
                  <a:pt x="193176" y="31657"/>
                  <a:pt x="192922" y="31657"/>
                  <a:pt x="192795" y="31657"/>
                </a:cubicBezTo>
                <a:lnTo>
                  <a:pt x="11185" y="23402"/>
                </a:lnTo>
                <a:cubicBezTo>
                  <a:pt x="4708" y="23148"/>
                  <a:pt x="-245" y="17687"/>
                  <a:pt x="9" y="11210"/>
                </a:cubicBezTo>
                <a:cubicBezTo>
                  <a:pt x="264" y="4733"/>
                  <a:pt x="5089" y="-474"/>
                  <a:pt x="12201" y="34"/>
                </a:cubicBezTo>
                <a:lnTo>
                  <a:pt x="193811" y="8289"/>
                </a:lnTo>
                <a:cubicBezTo>
                  <a:pt x="200289" y="8543"/>
                  <a:pt x="205241" y="14004"/>
                  <a:pt x="204988" y="20481"/>
                </a:cubicBezTo>
                <a:cubicBezTo>
                  <a:pt x="204733" y="26704"/>
                  <a:pt x="199526" y="31657"/>
                  <a:pt x="193303" y="31657"/>
                </a:cubicBezTo>
              </a:path>
            </a:pathLst>
          </a:custGeom>
          <a:solidFill>
            <a:srgbClr val="005BAF"/>
          </a:solidFill>
          <a:ln w="12700" cap="flat">
            <a:noFill/>
            <a:prstDash val="solid"/>
            <a:miter/>
          </a:ln>
        </p:spPr>
        <p:txBody>
          <a:bodyPr rtlCol="0" anchor="ctr"/>
          <a:lstStyle/>
          <a:p>
            <a:endParaRPr lang="pt-BR" sz="675"/>
          </a:p>
        </p:txBody>
      </p:sp>
      <p:sp>
        <p:nvSpPr>
          <p:cNvPr id="245" name="Forma Livre 244">
            <a:extLst>
              <a:ext uri="{FF2B5EF4-FFF2-40B4-BE49-F238E27FC236}">
                <a16:creationId xmlns:a16="http://schemas.microsoft.com/office/drawing/2014/main" id="{DED2FD3D-C8FF-8B44-B769-24204AE80F61}"/>
              </a:ext>
            </a:extLst>
          </p:cNvPr>
          <p:cNvSpPr/>
          <p:nvPr/>
        </p:nvSpPr>
        <p:spPr>
          <a:xfrm>
            <a:off x="1723469" y="3247291"/>
            <a:ext cx="78255" cy="10449"/>
          </a:xfrm>
          <a:custGeom>
            <a:avLst/>
            <a:gdLst>
              <a:gd name="connsiteX0" fmla="*/ 242326 w 254018"/>
              <a:gd name="connsiteY0" fmla="*/ 33918 h 33918"/>
              <a:gd name="connsiteX1" fmla="*/ 241817 w 254018"/>
              <a:gd name="connsiteY1" fmla="*/ 33918 h 33918"/>
              <a:gd name="connsiteX2" fmla="*/ 11185 w 254018"/>
              <a:gd name="connsiteY2" fmla="*/ 23377 h 33918"/>
              <a:gd name="connsiteX3" fmla="*/ 9 w 254018"/>
              <a:gd name="connsiteY3" fmla="*/ 11185 h 33918"/>
              <a:gd name="connsiteX4" fmla="*/ 12202 w 254018"/>
              <a:gd name="connsiteY4" fmla="*/ 9 h 33918"/>
              <a:gd name="connsiteX5" fmla="*/ 242833 w 254018"/>
              <a:gd name="connsiteY5" fmla="*/ 10551 h 33918"/>
              <a:gd name="connsiteX6" fmla="*/ 254009 w 254018"/>
              <a:gd name="connsiteY6" fmla="*/ 22742 h 33918"/>
              <a:gd name="connsiteX7" fmla="*/ 242326 w 254018"/>
              <a:gd name="connsiteY7" fmla="*/ 33918 h 339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54018" h="33918">
                <a:moveTo>
                  <a:pt x="242326" y="33918"/>
                </a:moveTo>
                <a:cubicBezTo>
                  <a:pt x="242198" y="33918"/>
                  <a:pt x="241945" y="33918"/>
                  <a:pt x="241817" y="33918"/>
                </a:cubicBezTo>
                <a:lnTo>
                  <a:pt x="11185" y="23377"/>
                </a:lnTo>
                <a:cubicBezTo>
                  <a:pt x="4708" y="23123"/>
                  <a:pt x="-245" y="17663"/>
                  <a:pt x="9" y="11185"/>
                </a:cubicBezTo>
                <a:cubicBezTo>
                  <a:pt x="264" y="4708"/>
                  <a:pt x="5597" y="-245"/>
                  <a:pt x="12202" y="9"/>
                </a:cubicBezTo>
                <a:lnTo>
                  <a:pt x="242833" y="10551"/>
                </a:lnTo>
                <a:cubicBezTo>
                  <a:pt x="249310" y="10804"/>
                  <a:pt x="254264" y="16265"/>
                  <a:pt x="254009" y="22742"/>
                </a:cubicBezTo>
                <a:cubicBezTo>
                  <a:pt x="253755" y="28965"/>
                  <a:pt x="248548" y="33918"/>
                  <a:pt x="242326" y="33918"/>
                </a:cubicBezTo>
              </a:path>
            </a:pathLst>
          </a:custGeom>
          <a:solidFill>
            <a:srgbClr val="005BAF"/>
          </a:solidFill>
          <a:ln w="12700" cap="flat">
            <a:noFill/>
            <a:prstDash val="solid"/>
            <a:miter/>
          </a:ln>
        </p:spPr>
        <p:txBody>
          <a:bodyPr rtlCol="0" anchor="ctr"/>
          <a:lstStyle/>
          <a:p>
            <a:endParaRPr lang="pt-BR" sz="675"/>
          </a:p>
        </p:txBody>
      </p:sp>
      <p:sp>
        <p:nvSpPr>
          <p:cNvPr id="246" name="Forma Livre 245">
            <a:extLst>
              <a:ext uri="{FF2B5EF4-FFF2-40B4-BE49-F238E27FC236}">
                <a16:creationId xmlns:a16="http://schemas.microsoft.com/office/drawing/2014/main" id="{AAD03D8F-09CC-B64D-980C-621AE817573F}"/>
              </a:ext>
            </a:extLst>
          </p:cNvPr>
          <p:cNvSpPr/>
          <p:nvPr/>
        </p:nvSpPr>
        <p:spPr>
          <a:xfrm>
            <a:off x="1752734" y="3153746"/>
            <a:ext cx="9748" cy="63147"/>
          </a:xfrm>
          <a:custGeom>
            <a:avLst/>
            <a:gdLst>
              <a:gd name="connsiteX0" fmla="*/ 19948 w 31641"/>
              <a:gd name="connsiteY0" fmla="*/ 204978 h 204978"/>
              <a:gd name="connsiteX1" fmla="*/ 8264 w 31641"/>
              <a:gd name="connsiteY1" fmla="*/ 193802 h 204978"/>
              <a:gd name="connsiteX2" fmla="*/ 9 w 31641"/>
              <a:gd name="connsiteY2" fmla="*/ 12192 h 204978"/>
              <a:gd name="connsiteX3" fmla="*/ 11185 w 31641"/>
              <a:gd name="connsiteY3" fmla="*/ 0 h 204978"/>
              <a:gd name="connsiteX4" fmla="*/ 11693 w 31641"/>
              <a:gd name="connsiteY4" fmla="*/ 0 h 204978"/>
              <a:gd name="connsiteX5" fmla="*/ 23377 w 31641"/>
              <a:gd name="connsiteY5" fmla="*/ 11176 h 204978"/>
              <a:gd name="connsiteX6" fmla="*/ 31632 w 31641"/>
              <a:gd name="connsiteY6" fmla="*/ 192786 h 204978"/>
              <a:gd name="connsiteX7" fmla="*/ 20456 w 31641"/>
              <a:gd name="connsiteY7" fmla="*/ 204978 h 204978"/>
              <a:gd name="connsiteX8" fmla="*/ 19948 w 31641"/>
              <a:gd name="connsiteY8" fmla="*/ 204978 h 2049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1641" h="204978">
                <a:moveTo>
                  <a:pt x="19948" y="204978"/>
                </a:moveTo>
                <a:cubicBezTo>
                  <a:pt x="13725" y="204978"/>
                  <a:pt x="8518" y="200025"/>
                  <a:pt x="8264" y="193802"/>
                </a:cubicBezTo>
                <a:lnTo>
                  <a:pt x="9" y="12192"/>
                </a:lnTo>
                <a:cubicBezTo>
                  <a:pt x="-245" y="5715"/>
                  <a:pt x="4708" y="254"/>
                  <a:pt x="11185" y="0"/>
                </a:cubicBezTo>
                <a:cubicBezTo>
                  <a:pt x="11312" y="0"/>
                  <a:pt x="11566" y="0"/>
                  <a:pt x="11693" y="0"/>
                </a:cubicBezTo>
                <a:cubicBezTo>
                  <a:pt x="17916" y="0"/>
                  <a:pt x="23123" y="4953"/>
                  <a:pt x="23377" y="11176"/>
                </a:cubicBezTo>
                <a:lnTo>
                  <a:pt x="31632" y="192786"/>
                </a:lnTo>
                <a:cubicBezTo>
                  <a:pt x="31886" y="199263"/>
                  <a:pt x="26933" y="204724"/>
                  <a:pt x="20456" y="204978"/>
                </a:cubicBezTo>
                <a:cubicBezTo>
                  <a:pt x="20329" y="204978"/>
                  <a:pt x="20075" y="204978"/>
                  <a:pt x="19948" y="204978"/>
                </a:cubicBezTo>
              </a:path>
            </a:pathLst>
          </a:custGeom>
          <a:solidFill>
            <a:srgbClr val="005BAF"/>
          </a:solidFill>
          <a:ln w="12700" cap="flat">
            <a:noFill/>
            <a:prstDash val="solid"/>
            <a:miter/>
          </a:ln>
        </p:spPr>
        <p:txBody>
          <a:bodyPr rtlCol="0" anchor="ctr"/>
          <a:lstStyle/>
          <a:p>
            <a:endParaRPr lang="pt-BR" sz="675"/>
          </a:p>
        </p:txBody>
      </p:sp>
      <p:sp>
        <p:nvSpPr>
          <p:cNvPr id="247" name="Forma Livre 246">
            <a:extLst>
              <a:ext uri="{FF2B5EF4-FFF2-40B4-BE49-F238E27FC236}">
                <a16:creationId xmlns:a16="http://schemas.microsoft.com/office/drawing/2014/main" id="{7D65DC9F-F5B1-8746-94A1-90530C101EF1}"/>
              </a:ext>
            </a:extLst>
          </p:cNvPr>
          <p:cNvSpPr/>
          <p:nvPr/>
        </p:nvSpPr>
        <p:spPr>
          <a:xfrm>
            <a:off x="1717600" y="3173622"/>
            <a:ext cx="10413" cy="78249"/>
          </a:xfrm>
          <a:custGeom>
            <a:avLst/>
            <a:gdLst>
              <a:gd name="connsiteX0" fmla="*/ 22108 w 33800"/>
              <a:gd name="connsiteY0" fmla="*/ 254000 h 254000"/>
              <a:gd name="connsiteX1" fmla="*/ 10423 w 33800"/>
              <a:gd name="connsiteY1" fmla="*/ 242824 h 254000"/>
              <a:gd name="connsiteX2" fmla="*/ 9 w 33800"/>
              <a:gd name="connsiteY2" fmla="*/ 12192 h 254000"/>
              <a:gd name="connsiteX3" fmla="*/ 11185 w 33800"/>
              <a:gd name="connsiteY3" fmla="*/ 0 h 254000"/>
              <a:gd name="connsiteX4" fmla="*/ 11694 w 33800"/>
              <a:gd name="connsiteY4" fmla="*/ 0 h 254000"/>
              <a:gd name="connsiteX5" fmla="*/ 23377 w 33800"/>
              <a:gd name="connsiteY5" fmla="*/ 11176 h 254000"/>
              <a:gd name="connsiteX6" fmla="*/ 33791 w 33800"/>
              <a:gd name="connsiteY6" fmla="*/ 241808 h 254000"/>
              <a:gd name="connsiteX7" fmla="*/ 22615 w 33800"/>
              <a:gd name="connsiteY7" fmla="*/ 254000 h 254000"/>
              <a:gd name="connsiteX8" fmla="*/ 22108 w 33800"/>
              <a:gd name="connsiteY8" fmla="*/ 254000 h 254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3800" h="254000">
                <a:moveTo>
                  <a:pt x="22108" y="254000"/>
                </a:moveTo>
                <a:cubicBezTo>
                  <a:pt x="15884" y="254000"/>
                  <a:pt x="10677" y="249047"/>
                  <a:pt x="10423" y="242824"/>
                </a:cubicBezTo>
                <a:lnTo>
                  <a:pt x="9" y="12192"/>
                </a:lnTo>
                <a:cubicBezTo>
                  <a:pt x="-245" y="5715"/>
                  <a:pt x="4708" y="254"/>
                  <a:pt x="11185" y="0"/>
                </a:cubicBezTo>
                <a:cubicBezTo>
                  <a:pt x="11313" y="0"/>
                  <a:pt x="11566" y="0"/>
                  <a:pt x="11694" y="0"/>
                </a:cubicBezTo>
                <a:cubicBezTo>
                  <a:pt x="17916" y="0"/>
                  <a:pt x="23123" y="4826"/>
                  <a:pt x="23377" y="11176"/>
                </a:cubicBezTo>
                <a:lnTo>
                  <a:pt x="33791" y="241808"/>
                </a:lnTo>
                <a:cubicBezTo>
                  <a:pt x="34046" y="248285"/>
                  <a:pt x="29092" y="253746"/>
                  <a:pt x="22615" y="254000"/>
                </a:cubicBezTo>
                <a:cubicBezTo>
                  <a:pt x="22489" y="254000"/>
                  <a:pt x="22234" y="254000"/>
                  <a:pt x="22108" y="254000"/>
                </a:cubicBezTo>
              </a:path>
            </a:pathLst>
          </a:custGeom>
          <a:solidFill>
            <a:srgbClr val="005BAF"/>
          </a:solidFill>
          <a:ln w="12700" cap="flat">
            <a:noFill/>
            <a:prstDash val="solid"/>
            <a:miter/>
          </a:ln>
        </p:spPr>
        <p:txBody>
          <a:bodyPr rtlCol="0" anchor="ctr"/>
          <a:lstStyle/>
          <a:p>
            <a:endParaRPr lang="pt-BR" sz="675"/>
          </a:p>
        </p:txBody>
      </p:sp>
      <p:sp>
        <p:nvSpPr>
          <p:cNvPr id="248" name="Forma Livre 247">
            <a:extLst>
              <a:ext uri="{FF2B5EF4-FFF2-40B4-BE49-F238E27FC236}">
                <a16:creationId xmlns:a16="http://schemas.microsoft.com/office/drawing/2014/main" id="{C5841D17-BCAA-D74A-98DB-3C7A0A1010F7}"/>
              </a:ext>
            </a:extLst>
          </p:cNvPr>
          <p:cNvSpPr/>
          <p:nvPr/>
        </p:nvSpPr>
        <p:spPr>
          <a:xfrm>
            <a:off x="1678096" y="3142205"/>
            <a:ext cx="154964" cy="155051"/>
          </a:xfrm>
          <a:custGeom>
            <a:avLst/>
            <a:gdLst>
              <a:gd name="connsiteX0" fmla="*/ 179676 w 503019"/>
              <a:gd name="connsiteY0" fmla="*/ 503300 h 503300"/>
              <a:gd name="connsiteX1" fmla="*/ 179676 w 503019"/>
              <a:gd name="connsiteY1" fmla="*/ 503300 h 503300"/>
              <a:gd name="connsiteX2" fmla="*/ 41753 w 503019"/>
              <a:gd name="connsiteY2" fmla="*/ 472694 h 503300"/>
              <a:gd name="connsiteX3" fmla="*/ 30451 w 503019"/>
              <a:gd name="connsiteY3" fmla="*/ 461390 h 503300"/>
              <a:gd name="connsiteX4" fmla="*/ 94585 w 503019"/>
              <a:gd name="connsiteY4" fmla="*/ 94742 h 503300"/>
              <a:gd name="connsiteX5" fmla="*/ 323313 w 503019"/>
              <a:gd name="connsiteY5" fmla="*/ 0 h 503300"/>
              <a:gd name="connsiteX6" fmla="*/ 461234 w 503019"/>
              <a:gd name="connsiteY6" fmla="*/ 30607 h 503300"/>
              <a:gd name="connsiteX7" fmla="*/ 472538 w 503019"/>
              <a:gd name="connsiteY7" fmla="*/ 41910 h 503300"/>
              <a:gd name="connsiteX8" fmla="*/ 408402 w 503019"/>
              <a:gd name="connsiteY8" fmla="*/ 408559 h 503300"/>
              <a:gd name="connsiteX9" fmla="*/ 179676 w 503019"/>
              <a:gd name="connsiteY9" fmla="*/ 503300 h 503300"/>
              <a:gd name="connsiteX10" fmla="*/ 69439 w 503019"/>
              <a:gd name="connsiteY10" fmla="*/ 433705 h 503300"/>
              <a:gd name="connsiteX11" fmla="*/ 179676 w 503019"/>
              <a:gd name="connsiteY11" fmla="*/ 456438 h 503300"/>
              <a:gd name="connsiteX12" fmla="*/ 179676 w 503019"/>
              <a:gd name="connsiteY12" fmla="*/ 456438 h 503300"/>
              <a:gd name="connsiteX13" fmla="*/ 375256 w 503019"/>
              <a:gd name="connsiteY13" fmla="*/ 375412 h 503300"/>
              <a:gd name="connsiteX14" fmla="*/ 433549 w 503019"/>
              <a:gd name="connsiteY14" fmla="*/ 69469 h 503300"/>
              <a:gd name="connsiteX15" fmla="*/ 323313 w 503019"/>
              <a:gd name="connsiteY15" fmla="*/ 46736 h 503300"/>
              <a:gd name="connsiteX16" fmla="*/ 127733 w 503019"/>
              <a:gd name="connsiteY16" fmla="*/ 127762 h 503300"/>
              <a:gd name="connsiteX17" fmla="*/ 69439 w 503019"/>
              <a:gd name="connsiteY17" fmla="*/ 433705 h 503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503019" h="503300">
                <a:moveTo>
                  <a:pt x="179676" y="503300"/>
                </a:moveTo>
                <a:lnTo>
                  <a:pt x="179676" y="503300"/>
                </a:lnTo>
                <a:cubicBezTo>
                  <a:pt x="132177" y="503300"/>
                  <a:pt x="84552" y="492760"/>
                  <a:pt x="41753" y="472694"/>
                </a:cubicBezTo>
                <a:cubicBezTo>
                  <a:pt x="36801" y="470408"/>
                  <a:pt x="32737" y="466344"/>
                  <a:pt x="30451" y="461390"/>
                </a:cubicBezTo>
                <a:cubicBezTo>
                  <a:pt x="-27207" y="338074"/>
                  <a:pt x="-1426" y="190753"/>
                  <a:pt x="94585" y="94742"/>
                </a:cubicBezTo>
                <a:cubicBezTo>
                  <a:pt x="155672" y="33655"/>
                  <a:pt x="236952" y="0"/>
                  <a:pt x="323313" y="0"/>
                </a:cubicBezTo>
                <a:cubicBezTo>
                  <a:pt x="370683" y="0"/>
                  <a:pt x="418435" y="10540"/>
                  <a:pt x="461234" y="30607"/>
                </a:cubicBezTo>
                <a:cubicBezTo>
                  <a:pt x="466188" y="32893"/>
                  <a:pt x="470252" y="36957"/>
                  <a:pt x="472538" y="41910"/>
                </a:cubicBezTo>
                <a:cubicBezTo>
                  <a:pt x="530195" y="165226"/>
                  <a:pt x="504541" y="312547"/>
                  <a:pt x="408402" y="408559"/>
                </a:cubicBezTo>
                <a:cubicBezTo>
                  <a:pt x="347315" y="469646"/>
                  <a:pt x="266163" y="503300"/>
                  <a:pt x="179676" y="503300"/>
                </a:cubicBezTo>
                <a:moveTo>
                  <a:pt x="69439" y="433705"/>
                </a:moveTo>
                <a:cubicBezTo>
                  <a:pt x="103983" y="448563"/>
                  <a:pt x="141957" y="456438"/>
                  <a:pt x="179676" y="456438"/>
                </a:cubicBezTo>
                <a:lnTo>
                  <a:pt x="179676" y="456438"/>
                </a:lnTo>
                <a:cubicBezTo>
                  <a:pt x="253589" y="456438"/>
                  <a:pt x="323058" y="427609"/>
                  <a:pt x="375256" y="375412"/>
                </a:cubicBezTo>
                <a:cubicBezTo>
                  <a:pt x="455393" y="295275"/>
                  <a:pt x="478252" y="173355"/>
                  <a:pt x="433549" y="69469"/>
                </a:cubicBezTo>
                <a:cubicBezTo>
                  <a:pt x="399005" y="54610"/>
                  <a:pt x="361032" y="46736"/>
                  <a:pt x="323313" y="46736"/>
                </a:cubicBezTo>
                <a:cubicBezTo>
                  <a:pt x="249399" y="46736"/>
                  <a:pt x="179929" y="75438"/>
                  <a:pt x="127733" y="127762"/>
                </a:cubicBezTo>
                <a:cubicBezTo>
                  <a:pt x="47595" y="208025"/>
                  <a:pt x="24735" y="329946"/>
                  <a:pt x="69439" y="433705"/>
                </a:cubicBezTo>
              </a:path>
            </a:pathLst>
          </a:custGeom>
          <a:solidFill>
            <a:srgbClr val="005BAF"/>
          </a:solidFill>
          <a:ln w="12700" cap="flat">
            <a:noFill/>
            <a:prstDash val="solid"/>
            <a:miter/>
          </a:ln>
        </p:spPr>
        <p:txBody>
          <a:bodyPr rtlCol="0" anchor="ctr"/>
          <a:lstStyle/>
          <a:p>
            <a:endParaRPr lang="pt-BR" sz="675"/>
          </a:p>
        </p:txBody>
      </p:sp>
      <p:sp>
        <p:nvSpPr>
          <p:cNvPr id="249" name="Forma Livre 248">
            <a:extLst>
              <a:ext uri="{FF2B5EF4-FFF2-40B4-BE49-F238E27FC236}">
                <a16:creationId xmlns:a16="http://schemas.microsoft.com/office/drawing/2014/main" id="{F9455DF6-33E9-8C45-8FB9-319667323563}"/>
              </a:ext>
            </a:extLst>
          </p:cNvPr>
          <p:cNvSpPr/>
          <p:nvPr/>
        </p:nvSpPr>
        <p:spPr>
          <a:xfrm>
            <a:off x="1673275" y="3274329"/>
            <a:ext cx="27700" cy="27700"/>
          </a:xfrm>
          <a:custGeom>
            <a:avLst/>
            <a:gdLst>
              <a:gd name="connsiteX0" fmla="*/ 23368 w 89916"/>
              <a:gd name="connsiteY0" fmla="*/ 89916 h 89916"/>
              <a:gd name="connsiteX1" fmla="*/ 6858 w 89916"/>
              <a:gd name="connsiteY1" fmla="*/ 83058 h 89916"/>
              <a:gd name="connsiteX2" fmla="*/ 6858 w 89916"/>
              <a:gd name="connsiteY2" fmla="*/ 49911 h 89916"/>
              <a:gd name="connsiteX3" fmla="*/ 49911 w 89916"/>
              <a:gd name="connsiteY3" fmla="*/ 6858 h 89916"/>
              <a:gd name="connsiteX4" fmla="*/ 83058 w 89916"/>
              <a:gd name="connsiteY4" fmla="*/ 6858 h 89916"/>
              <a:gd name="connsiteX5" fmla="*/ 83058 w 89916"/>
              <a:gd name="connsiteY5" fmla="*/ 40005 h 89916"/>
              <a:gd name="connsiteX6" fmla="*/ 40005 w 89916"/>
              <a:gd name="connsiteY6" fmla="*/ 83058 h 89916"/>
              <a:gd name="connsiteX7" fmla="*/ 23368 w 89916"/>
              <a:gd name="connsiteY7" fmla="*/ 89916 h 899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89916" h="89916">
                <a:moveTo>
                  <a:pt x="23368" y="89916"/>
                </a:moveTo>
                <a:cubicBezTo>
                  <a:pt x="17399" y="89916"/>
                  <a:pt x="11430" y="87630"/>
                  <a:pt x="6858" y="83058"/>
                </a:cubicBezTo>
                <a:cubicBezTo>
                  <a:pt x="-2286" y="73914"/>
                  <a:pt x="-2286" y="59055"/>
                  <a:pt x="6858" y="49911"/>
                </a:cubicBezTo>
                <a:lnTo>
                  <a:pt x="49911" y="6858"/>
                </a:lnTo>
                <a:cubicBezTo>
                  <a:pt x="59055" y="-2286"/>
                  <a:pt x="73914" y="-2286"/>
                  <a:pt x="83058" y="6858"/>
                </a:cubicBezTo>
                <a:cubicBezTo>
                  <a:pt x="92202" y="16002"/>
                  <a:pt x="92202" y="30861"/>
                  <a:pt x="83058" y="40005"/>
                </a:cubicBezTo>
                <a:lnTo>
                  <a:pt x="40005" y="83058"/>
                </a:lnTo>
                <a:cubicBezTo>
                  <a:pt x="35433" y="87630"/>
                  <a:pt x="29464" y="89916"/>
                  <a:pt x="23368" y="89916"/>
                </a:cubicBezTo>
              </a:path>
            </a:pathLst>
          </a:custGeom>
          <a:solidFill>
            <a:srgbClr val="005BAF"/>
          </a:solidFill>
          <a:ln w="12700" cap="flat">
            <a:noFill/>
            <a:prstDash val="solid"/>
            <a:miter/>
          </a:ln>
        </p:spPr>
        <p:txBody>
          <a:bodyPr rtlCol="0" anchor="ctr"/>
          <a:lstStyle/>
          <a:p>
            <a:endParaRPr lang="pt-BR" sz="675"/>
          </a:p>
        </p:txBody>
      </p:sp>
      <p:sp>
        <p:nvSpPr>
          <p:cNvPr id="14" name="Freeform 602">
            <a:extLst>
              <a:ext uri="{FF2B5EF4-FFF2-40B4-BE49-F238E27FC236}">
                <a16:creationId xmlns:a16="http://schemas.microsoft.com/office/drawing/2014/main" id="{BB98A6A0-76A5-2141-86F4-06910D916E2D}"/>
              </a:ext>
            </a:extLst>
          </p:cNvPr>
          <p:cNvSpPr>
            <a:spLocks/>
          </p:cNvSpPr>
          <p:nvPr/>
        </p:nvSpPr>
        <p:spPr bwMode="auto">
          <a:xfrm>
            <a:off x="2684924" y="3597910"/>
            <a:ext cx="180383" cy="168358"/>
          </a:xfrm>
          <a:custGeom>
            <a:avLst/>
            <a:gdLst>
              <a:gd name="T0" fmla="*/ 40 w 196"/>
              <a:gd name="T1" fmla="*/ 177 h 183"/>
              <a:gd name="T2" fmla="*/ 47 w 196"/>
              <a:gd name="T3" fmla="*/ 183 h 183"/>
              <a:gd name="T4" fmla="*/ 49 w 196"/>
              <a:gd name="T5" fmla="*/ 182 h 183"/>
              <a:gd name="T6" fmla="*/ 52 w 196"/>
              <a:gd name="T7" fmla="*/ 181 h 183"/>
              <a:gd name="T8" fmla="*/ 53 w 196"/>
              <a:gd name="T9" fmla="*/ 181 h 183"/>
              <a:gd name="T10" fmla="*/ 86 w 196"/>
              <a:gd name="T11" fmla="*/ 167 h 183"/>
              <a:gd name="T12" fmla="*/ 90 w 196"/>
              <a:gd name="T13" fmla="*/ 98 h 183"/>
              <a:gd name="T14" fmla="*/ 84 w 196"/>
              <a:gd name="T15" fmla="*/ 95 h 183"/>
              <a:gd name="T16" fmla="*/ 80 w 196"/>
              <a:gd name="T17" fmla="*/ 101 h 183"/>
              <a:gd name="T18" fmla="*/ 80 w 196"/>
              <a:gd name="T19" fmla="*/ 157 h 183"/>
              <a:gd name="T20" fmla="*/ 67 w 196"/>
              <a:gd name="T21" fmla="*/ 112 h 183"/>
              <a:gd name="T22" fmla="*/ 72 w 196"/>
              <a:gd name="T23" fmla="*/ 80 h 183"/>
              <a:gd name="T24" fmla="*/ 99 w 196"/>
              <a:gd name="T25" fmla="*/ 94 h 183"/>
              <a:gd name="T26" fmla="*/ 114 w 196"/>
              <a:gd name="T27" fmla="*/ 130 h 183"/>
              <a:gd name="T28" fmla="*/ 94 w 196"/>
              <a:gd name="T29" fmla="*/ 158 h 183"/>
              <a:gd name="T30" fmla="*/ 93 w 196"/>
              <a:gd name="T31" fmla="*/ 166 h 183"/>
              <a:gd name="T32" fmla="*/ 100 w 196"/>
              <a:gd name="T33" fmla="*/ 167 h 183"/>
              <a:gd name="T34" fmla="*/ 125 w 196"/>
              <a:gd name="T35" fmla="*/ 131 h 183"/>
              <a:gd name="T36" fmla="*/ 107 w 196"/>
              <a:gd name="T37" fmla="*/ 86 h 183"/>
              <a:gd name="T38" fmla="*/ 63 w 196"/>
              <a:gd name="T39" fmla="*/ 69 h 183"/>
              <a:gd name="T40" fmla="*/ 59 w 196"/>
              <a:gd name="T41" fmla="*/ 72 h 183"/>
              <a:gd name="T42" fmla="*/ 59 w 196"/>
              <a:gd name="T43" fmla="*/ 77 h 183"/>
              <a:gd name="T44" fmla="*/ 57 w 196"/>
              <a:gd name="T45" fmla="*/ 108 h 183"/>
              <a:gd name="T46" fmla="*/ 72 w 196"/>
              <a:gd name="T47" fmla="*/ 165 h 183"/>
              <a:gd name="T48" fmla="*/ 53 w 196"/>
              <a:gd name="T49" fmla="*/ 170 h 183"/>
              <a:gd name="T50" fmla="*/ 16 w 196"/>
              <a:gd name="T51" fmla="*/ 15 h 183"/>
              <a:gd name="T52" fmla="*/ 47 w 196"/>
              <a:gd name="T53" fmla="*/ 16 h 183"/>
              <a:gd name="T54" fmla="*/ 64 w 196"/>
              <a:gd name="T55" fmla="*/ 23 h 183"/>
              <a:gd name="T56" fmla="*/ 183 w 196"/>
              <a:gd name="T57" fmla="*/ 166 h 183"/>
              <a:gd name="T58" fmla="*/ 193 w 196"/>
              <a:gd name="T59" fmla="*/ 167 h 183"/>
              <a:gd name="T60" fmla="*/ 194 w 196"/>
              <a:gd name="T61" fmla="*/ 156 h 183"/>
              <a:gd name="T62" fmla="*/ 75 w 196"/>
              <a:gd name="T63" fmla="*/ 14 h 183"/>
              <a:gd name="T64" fmla="*/ 49 w 196"/>
              <a:gd name="T65" fmla="*/ 1 h 183"/>
              <a:gd name="T66" fmla="*/ 7 w 196"/>
              <a:gd name="T67" fmla="*/ 1 h 183"/>
              <a:gd name="T68" fmla="*/ 2 w 196"/>
              <a:gd name="T69" fmla="*/ 4 h 183"/>
              <a:gd name="T70" fmla="*/ 0 w 196"/>
              <a:gd name="T71" fmla="*/ 10 h 183"/>
              <a:gd name="T72" fmla="*/ 40 w 196"/>
              <a:gd name="T73" fmla="*/ 177 h 183"/>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196"/>
              <a:gd name="T112" fmla="*/ 0 h 183"/>
              <a:gd name="T113" fmla="*/ 196 w 196"/>
              <a:gd name="T114" fmla="*/ 183 h 183"/>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196" h="183">
                <a:moveTo>
                  <a:pt x="40" y="177"/>
                </a:moveTo>
                <a:cubicBezTo>
                  <a:pt x="41" y="180"/>
                  <a:pt x="44" y="183"/>
                  <a:pt x="47" y="183"/>
                </a:cubicBezTo>
                <a:cubicBezTo>
                  <a:pt x="48" y="183"/>
                  <a:pt x="48" y="182"/>
                  <a:pt x="49" y="182"/>
                </a:cubicBezTo>
                <a:cubicBezTo>
                  <a:pt x="50" y="182"/>
                  <a:pt x="51" y="182"/>
                  <a:pt x="52" y="181"/>
                </a:cubicBezTo>
                <a:cubicBezTo>
                  <a:pt x="52" y="181"/>
                  <a:pt x="53" y="181"/>
                  <a:pt x="53" y="181"/>
                </a:cubicBezTo>
                <a:cubicBezTo>
                  <a:pt x="67" y="181"/>
                  <a:pt x="78" y="176"/>
                  <a:pt x="86" y="167"/>
                </a:cubicBezTo>
                <a:cubicBezTo>
                  <a:pt x="104" y="144"/>
                  <a:pt x="91" y="100"/>
                  <a:pt x="90" y="98"/>
                </a:cubicBezTo>
                <a:cubicBezTo>
                  <a:pt x="90" y="95"/>
                  <a:pt x="87" y="94"/>
                  <a:pt x="84" y="95"/>
                </a:cubicBezTo>
                <a:cubicBezTo>
                  <a:pt x="81" y="95"/>
                  <a:pt x="79" y="98"/>
                  <a:pt x="80" y="101"/>
                </a:cubicBezTo>
                <a:cubicBezTo>
                  <a:pt x="83" y="112"/>
                  <a:pt x="89" y="140"/>
                  <a:pt x="80" y="157"/>
                </a:cubicBezTo>
                <a:cubicBezTo>
                  <a:pt x="56" y="143"/>
                  <a:pt x="61" y="129"/>
                  <a:pt x="67" y="112"/>
                </a:cubicBezTo>
                <a:cubicBezTo>
                  <a:pt x="70" y="102"/>
                  <a:pt x="74" y="91"/>
                  <a:pt x="72" y="80"/>
                </a:cubicBezTo>
                <a:cubicBezTo>
                  <a:pt x="79" y="82"/>
                  <a:pt x="90" y="85"/>
                  <a:pt x="99" y="94"/>
                </a:cubicBezTo>
                <a:cubicBezTo>
                  <a:pt x="110" y="103"/>
                  <a:pt x="115" y="117"/>
                  <a:pt x="114" y="130"/>
                </a:cubicBezTo>
                <a:cubicBezTo>
                  <a:pt x="113" y="141"/>
                  <a:pt x="106" y="151"/>
                  <a:pt x="94" y="158"/>
                </a:cubicBezTo>
                <a:cubicBezTo>
                  <a:pt x="92" y="160"/>
                  <a:pt x="91" y="163"/>
                  <a:pt x="93" y="166"/>
                </a:cubicBezTo>
                <a:cubicBezTo>
                  <a:pt x="94" y="168"/>
                  <a:pt x="97" y="169"/>
                  <a:pt x="100" y="167"/>
                </a:cubicBezTo>
                <a:cubicBezTo>
                  <a:pt x="119" y="156"/>
                  <a:pt x="124" y="141"/>
                  <a:pt x="125" y="131"/>
                </a:cubicBezTo>
                <a:cubicBezTo>
                  <a:pt x="126" y="115"/>
                  <a:pt x="119" y="97"/>
                  <a:pt x="107" y="86"/>
                </a:cubicBezTo>
                <a:cubicBezTo>
                  <a:pt x="87" y="68"/>
                  <a:pt x="64" y="69"/>
                  <a:pt x="63" y="69"/>
                </a:cubicBezTo>
                <a:cubicBezTo>
                  <a:pt x="61" y="69"/>
                  <a:pt x="59" y="70"/>
                  <a:pt x="59" y="72"/>
                </a:cubicBezTo>
                <a:cubicBezTo>
                  <a:pt x="58" y="73"/>
                  <a:pt x="58" y="75"/>
                  <a:pt x="59" y="77"/>
                </a:cubicBezTo>
                <a:cubicBezTo>
                  <a:pt x="64" y="86"/>
                  <a:pt x="61" y="96"/>
                  <a:pt x="57" y="108"/>
                </a:cubicBezTo>
                <a:cubicBezTo>
                  <a:pt x="50" y="126"/>
                  <a:pt x="43" y="147"/>
                  <a:pt x="72" y="165"/>
                </a:cubicBezTo>
                <a:cubicBezTo>
                  <a:pt x="68" y="168"/>
                  <a:pt x="61" y="170"/>
                  <a:pt x="53" y="170"/>
                </a:cubicBezTo>
                <a:cubicBezTo>
                  <a:pt x="16" y="15"/>
                  <a:pt x="16" y="15"/>
                  <a:pt x="16" y="15"/>
                </a:cubicBezTo>
                <a:cubicBezTo>
                  <a:pt x="25" y="15"/>
                  <a:pt x="39" y="15"/>
                  <a:pt x="47" y="16"/>
                </a:cubicBezTo>
                <a:cubicBezTo>
                  <a:pt x="58" y="17"/>
                  <a:pt x="60" y="19"/>
                  <a:pt x="64" y="23"/>
                </a:cubicBezTo>
                <a:cubicBezTo>
                  <a:pt x="68" y="29"/>
                  <a:pt x="172" y="153"/>
                  <a:pt x="183" y="166"/>
                </a:cubicBezTo>
                <a:cubicBezTo>
                  <a:pt x="185" y="169"/>
                  <a:pt x="190" y="169"/>
                  <a:pt x="193" y="167"/>
                </a:cubicBezTo>
                <a:cubicBezTo>
                  <a:pt x="196" y="164"/>
                  <a:pt x="196" y="159"/>
                  <a:pt x="194" y="156"/>
                </a:cubicBezTo>
                <a:cubicBezTo>
                  <a:pt x="183" y="144"/>
                  <a:pt x="80" y="20"/>
                  <a:pt x="75" y="14"/>
                </a:cubicBezTo>
                <a:cubicBezTo>
                  <a:pt x="68" y="6"/>
                  <a:pt x="63" y="3"/>
                  <a:pt x="49" y="1"/>
                </a:cubicBezTo>
                <a:cubicBezTo>
                  <a:pt x="35" y="0"/>
                  <a:pt x="8" y="1"/>
                  <a:pt x="7" y="1"/>
                </a:cubicBezTo>
                <a:cubicBezTo>
                  <a:pt x="5" y="1"/>
                  <a:pt x="3" y="2"/>
                  <a:pt x="2" y="4"/>
                </a:cubicBezTo>
                <a:cubicBezTo>
                  <a:pt x="0" y="5"/>
                  <a:pt x="0" y="8"/>
                  <a:pt x="0" y="10"/>
                </a:cubicBezTo>
                <a:lnTo>
                  <a:pt x="40" y="177"/>
                </a:lnTo>
                <a:close/>
              </a:path>
            </a:pathLst>
          </a:custGeom>
          <a:solidFill>
            <a:srgbClr val="005BAF"/>
          </a:solidFill>
          <a:ln w="9525">
            <a:noFill/>
            <a:round/>
            <a:headEnd/>
            <a:tailEnd/>
          </a:ln>
        </p:spPr>
        <p:txBody>
          <a:bodyPr/>
          <a:lstStyle/>
          <a:p>
            <a:pPr>
              <a:spcBef>
                <a:spcPts val="0"/>
              </a:spcBef>
              <a:defRPr/>
            </a:pPr>
            <a:endParaRPr lang="pt-BR" sz="3600"/>
          </a:p>
        </p:txBody>
      </p:sp>
      <p:grpSp>
        <p:nvGrpSpPr>
          <p:cNvPr id="121" name="Agrupar 120">
            <a:extLst>
              <a:ext uri="{FF2B5EF4-FFF2-40B4-BE49-F238E27FC236}">
                <a16:creationId xmlns:a16="http://schemas.microsoft.com/office/drawing/2014/main" id="{60782FD9-B7CA-5D43-B7FE-F3DD970DC0E6}"/>
              </a:ext>
            </a:extLst>
          </p:cNvPr>
          <p:cNvGrpSpPr/>
          <p:nvPr/>
        </p:nvGrpSpPr>
        <p:grpSpPr>
          <a:xfrm>
            <a:off x="2670530" y="2612626"/>
            <a:ext cx="208569" cy="155026"/>
            <a:chOff x="7811769" y="7750002"/>
            <a:chExt cx="677024" cy="503219"/>
          </a:xfrm>
          <a:solidFill>
            <a:srgbClr val="005BAF"/>
          </a:solidFill>
        </p:grpSpPr>
        <p:sp>
          <p:nvSpPr>
            <p:cNvPr id="122" name="Forma Livre 121">
              <a:extLst>
                <a:ext uri="{FF2B5EF4-FFF2-40B4-BE49-F238E27FC236}">
                  <a16:creationId xmlns:a16="http://schemas.microsoft.com/office/drawing/2014/main" id="{4F4C0EAA-0A76-EA44-9D59-B40412FF2F19}"/>
                </a:ext>
              </a:extLst>
            </p:cNvPr>
            <p:cNvSpPr/>
            <p:nvPr/>
          </p:nvSpPr>
          <p:spPr>
            <a:xfrm>
              <a:off x="8107244" y="7873911"/>
              <a:ext cx="257693" cy="242531"/>
            </a:xfrm>
            <a:custGeom>
              <a:avLst/>
              <a:gdLst>
                <a:gd name="connsiteX0" fmla="*/ 206683 w 257693"/>
                <a:gd name="connsiteY0" fmla="*/ 242532 h 242531"/>
                <a:gd name="connsiteX1" fmla="*/ 191697 w 257693"/>
                <a:gd name="connsiteY1" fmla="*/ 237070 h 242531"/>
                <a:gd name="connsiteX2" fmla="*/ 188649 w 257693"/>
                <a:gd name="connsiteY2" fmla="*/ 204051 h 242531"/>
                <a:gd name="connsiteX3" fmla="*/ 176330 w 257693"/>
                <a:gd name="connsiteY3" fmla="*/ 69049 h 242531"/>
                <a:gd name="connsiteX4" fmla="*/ 106353 w 257693"/>
                <a:gd name="connsiteY4" fmla="*/ 47332 h 242531"/>
                <a:gd name="connsiteX5" fmla="*/ 41456 w 257693"/>
                <a:gd name="connsiteY5" fmla="*/ 81495 h 242531"/>
                <a:gd name="connsiteX6" fmla="*/ 8436 w 257693"/>
                <a:gd name="connsiteY6" fmla="*/ 84544 h 242531"/>
                <a:gd name="connsiteX7" fmla="*/ 5388 w 257693"/>
                <a:gd name="connsiteY7" fmla="*/ 51523 h 242531"/>
                <a:gd name="connsiteX8" fmla="*/ 102035 w 257693"/>
                <a:gd name="connsiteY8" fmla="*/ 596 h 242531"/>
                <a:gd name="connsiteX9" fmla="*/ 206302 w 257693"/>
                <a:gd name="connsiteY9" fmla="*/ 32982 h 242531"/>
                <a:gd name="connsiteX10" fmla="*/ 257102 w 257693"/>
                <a:gd name="connsiteY10" fmla="*/ 129629 h 242531"/>
                <a:gd name="connsiteX11" fmla="*/ 224590 w 257693"/>
                <a:gd name="connsiteY11" fmla="*/ 233895 h 242531"/>
                <a:gd name="connsiteX12" fmla="*/ 206683 w 257693"/>
                <a:gd name="connsiteY12" fmla="*/ 242532 h 2425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257693" h="242531">
                  <a:moveTo>
                    <a:pt x="206683" y="242532"/>
                  </a:moveTo>
                  <a:cubicBezTo>
                    <a:pt x="201476" y="242532"/>
                    <a:pt x="196142" y="240754"/>
                    <a:pt x="191697" y="237070"/>
                  </a:cubicBezTo>
                  <a:cubicBezTo>
                    <a:pt x="181791" y="228816"/>
                    <a:pt x="180394" y="213957"/>
                    <a:pt x="188649" y="204051"/>
                  </a:cubicBezTo>
                  <a:cubicBezTo>
                    <a:pt x="222431" y="163410"/>
                    <a:pt x="216970" y="102832"/>
                    <a:pt x="176330" y="69049"/>
                  </a:cubicBezTo>
                  <a:cubicBezTo>
                    <a:pt x="156645" y="52667"/>
                    <a:pt x="131499" y="44920"/>
                    <a:pt x="106353" y="47332"/>
                  </a:cubicBezTo>
                  <a:cubicBezTo>
                    <a:pt x="80826" y="49619"/>
                    <a:pt x="57839" y="61810"/>
                    <a:pt x="41456" y="81495"/>
                  </a:cubicBezTo>
                  <a:cubicBezTo>
                    <a:pt x="33201" y="91402"/>
                    <a:pt x="18469" y="92798"/>
                    <a:pt x="8436" y="84544"/>
                  </a:cubicBezTo>
                  <a:cubicBezTo>
                    <a:pt x="-1470" y="76289"/>
                    <a:pt x="-2867" y="61430"/>
                    <a:pt x="5388" y="51523"/>
                  </a:cubicBezTo>
                  <a:cubicBezTo>
                    <a:pt x="29772" y="22186"/>
                    <a:pt x="64062" y="4153"/>
                    <a:pt x="102035" y="596"/>
                  </a:cubicBezTo>
                  <a:cubicBezTo>
                    <a:pt x="139881" y="-2832"/>
                    <a:pt x="176965" y="8597"/>
                    <a:pt x="206302" y="32982"/>
                  </a:cubicBezTo>
                  <a:cubicBezTo>
                    <a:pt x="235639" y="57366"/>
                    <a:pt x="253673" y="91656"/>
                    <a:pt x="257102" y="129629"/>
                  </a:cubicBezTo>
                  <a:cubicBezTo>
                    <a:pt x="260531" y="167602"/>
                    <a:pt x="248974" y="204685"/>
                    <a:pt x="224590" y="233895"/>
                  </a:cubicBezTo>
                  <a:cubicBezTo>
                    <a:pt x="220018" y="239610"/>
                    <a:pt x="213414" y="242532"/>
                    <a:pt x="206683" y="242532"/>
                  </a:cubicBezTo>
                </a:path>
              </a:pathLst>
            </a:custGeom>
            <a:grpFill/>
            <a:ln w="12700" cap="flat">
              <a:noFill/>
              <a:prstDash val="solid"/>
              <a:miter/>
            </a:ln>
          </p:spPr>
          <p:txBody>
            <a:bodyPr rtlCol="0" anchor="ctr"/>
            <a:lstStyle/>
            <a:p>
              <a:endParaRPr lang="pt-BR" sz="675"/>
            </a:p>
          </p:txBody>
        </p:sp>
        <p:sp>
          <p:nvSpPr>
            <p:cNvPr id="123" name="Forma Livre 122">
              <a:extLst>
                <a:ext uri="{FF2B5EF4-FFF2-40B4-BE49-F238E27FC236}">
                  <a16:creationId xmlns:a16="http://schemas.microsoft.com/office/drawing/2014/main" id="{CC1A1D27-AEEB-3247-84E9-42CC1CC7FE88}"/>
                </a:ext>
              </a:extLst>
            </p:cNvPr>
            <p:cNvSpPr/>
            <p:nvPr/>
          </p:nvSpPr>
          <p:spPr>
            <a:xfrm>
              <a:off x="8329517" y="7805007"/>
              <a:ext cx="76771" cy="82708"/>
            </a:xfrm>
            <a:custGeom>
              <a:avLst/>
              <a:gdLst>
                <a:gd name="connsiteX0" fmla="*/ 23400 w 76771"/>
                <a:gd name="connsiteY0" fmla="*/ 82709 h 82708"/>
                <a:gd name="connsiteX1" fmla="*/ 8414 w 76771"/>
                <a:gd name="connsiteY1" fmla="*/ 77248 h 82708"/>
                <a:gd name="connsiteX2" fmla="*/ 5493 w 76771"/>
                <a:gd name="connsiteY2" fmla="*/ 44227 h 82708"/>
                <a:gd name="connsiteX3" fmla="*/ 35338 w 76771"/>
                <a:gd name="connsiteY3" fmla="*/ 8413 h 82708"/>
                <a:gd name="connsiteX4" fmla="*/ 68358 w 76771"/>
                <a:gd name="connsiteY4" fmla="*/ 5493 h 82708"/>
                <a:gd name="connsiteX5" fmla="*/ 71278 w 76771"/>
                <a:gd name="connsiteY5" fmla="*/ 38512 h 82708"/>
                <a:gd name="connsiteX6" fmla="*/ 41434 w 76771"/>
                <a:gd name="connsiteY6" fmla="*/ 74326 h 82708"/>
                <a:gd name="connsiteX7" fmla="*/ 23400 w 76771"/>
                <a:gd name="connsiteY7" fmla="*/ 82709 h 827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76771" h="82708">
                  <a:moveTo>
                    <a:pt x="23400" y="82709"/>
                  </a:moveTo>
                  <a:cubicBezTo>
                    <a:pt x="18065" y="82709"/>
                    <a:pt x="12732" y="80931"/>
                    <a:pt x="8414" y="77248"/>
                  </a:cubicBezTo>
                  <a:cubicBezTo>
                    <a:pt x="-1492" y="68993"/>
                    <a:pt x="-2889" y="54134"/>
                    <a:pt x="5493" y="44227"/>
                  </a:cubicBezTo>
                  <a:lnTo>
                    <a:pt x="35338" y="8413"/>
                  </a:lnTo>
                  <a:cubicBezTo>
                    <a:pt x="43593" y="-1492"/>
                    <a:pt x="58325" y="-2889"/>
                    <a:pt x="68358" y="5493"/>
                  </a:cubicBezTo>
                  <a:cubicBezTo>
                    <a:pt x="78264" y="13748"/>
                    <a:pt x="79661" y="28607"/>
                    <a:pt x="71278" y="38512"/>
                  </a:cubicBezTo>
                  <a:lnTo>
                    <a:pt x="41434" y="74326"/>
                  </a:lnTo>
                  <a:cubicBezTo>
                    <a:pt x="36735" y="79787"/>
                    <a:pt x="30003" y="82709"/>
                    <a:pt x="23400" y="82709"/>
                  </a:cubicBezTo>
                </a:path>
              </a:pathLst>
            </a:custGeom>
            <a:grpFill/>
            <a:ln w="12700" cap="flat">
              <a:noFill/>
              <a:prstDash val="solid"/>
              <a:miter/>
            </a:ln>
          </p:spPr>
          <p:txBody>
            <a:bodyPr rtlCol="0" anchor="ctr"/>
            <a:lstStyle/>
            <a:p>
              <a:endParaRPr lang="pt-BR" sz="675"/>
            </a:p>
          </p:txBody>
        </p:sp>
        <p:sp>
          <p:nvSpPr>
            <p:cNvPr id="124" name="Forma Livre 123">
              <a:extLst>
                <a:ext uri="{FF2B5EF4-FFF2-40B4-BE49-F238E27FC236}">
                  <a16:creationId xmlns:a16="http://schemas.microsoft.com/office/drawing/2014/main" id="{A029B20B-54B4-FF48-8F6C-2BF5FE83920B}"/>
                </a:ext>
              </a:extLst>
            </p:cNvPr>
            <p:cNvSpPr/>
            <p:nvPr/>
          </p:nvSpPr>
          <p:spPr>
            <a:xfrm>
              <a:off x="8235742" y="7750002"/>
              <a:ext cx="54771" cy="92755"/>
            </a:xfrm>
            <a:custGeom>
              <a:avLst/>
              <a:gdLst>
                <a:gd name="connsiteX0" fmla="*/ 23449 w 54771"/>
                <a:gd name="connsiteY0" fmla="*/ 92755 h 92755"/>
                <a:gd name="connsiteX1" fmla="*/ 19512 w 54771"/>
                <a:gd name="connsiteY1" fmla="*/ 92375 h 92755"/>
                <a:gd name="connsiteX2" fmla="*/ 335 w 54771"/>
                <a:gd name="connsiteY2" fmla="*/ 65324 h 92755"/>
                <a:gd name="connsiteX3" fmla="*/ 8208 w 54771"/>
                <a:gd name="connsiteY3" fmla="*/ 19477 h 92755"/>
                <a:gd name="connsiteX4" fmla="*/ 35260 w 54771"/>
                <a:gd name="connsiteY4" fmla="*/ 300 h 92755"/>
                <a:gd name="connsiteX5" fmla="*/ 54437 w 54771"/>
                <a:gd name="connsiteY5" fmla="*/ 27351 h 92755"/>
                <a:gd name="connsiteX6" fmla="*/ 46563 w 54771"/>
                <a:gd name="connsiteY6" fmla="*/ 73198 h 92755"/>
                <a:gd name="connsiteX7" fmla="*/ 23449 w 54771"/>
                <a:gd name="connsiteY7" fmla="*/ 92755 h 927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54771" h="92755">
                  <a:moveTo>
                    <a:pt x="23449" y="92755"/>
                  </a:moveTo>
                  <a:cubicBezTo>
                    <a:pt x="22178" y="92755"/>
                    <a:pt x="20781" y="92629"/>
                    <a:pt x="19512" y="92375"/>
                  </a:cubicBezTo>
                  <a:cubicBezTo>
                    <a:pt x="6685" y="90216"/>
                    <a:pt x="-1824" y="78024"/>
                    <a:pt x="335" y="65324"/>
                  </a:cubicBezTo>
                  <a:lnTo>
                    <a:pt x="8208" y="19477"/>
                  </a:lnTo>
                  <a:cubicBezTo>
                    <a:pt x="10367" y="6777"/>
                    <a:pt x="22560" y="-1733"/>
                    <a:pt x="35260" y="300"/>
                  </a:cubicBezTo>
                  <a:cubicBezTo>
                    <a:pt x="48087" y="2459"/>
                    <a:pt x="56595" y="14651"/>
                    <a:pt x="54437" y="27351"/>
                  </a:cubicBezTo>
                  <a:lnTo>
                    <a:pt x="46563" y="73198"/>
                  </a:lnTo>
                  <a:cubicBezTo>
                    <a:pt x="44657" y="84628"/>
                    <a:pt x="34751" y="92755"/>
                    <a:pt x="23449" y="92755"/>
                  </a:cubicBezTo>
                </a:path>
              </a:pathLst>
            </a:custGeom>
            <a:grpFill/>
            <a:ln w="12700" cap="flat">
              <a:noFill/>
              <a:prstDash val="solid"/>
              <a:miter/>
            </a:ln>
          </p:spPr>
          <p:txBody>
            <a:bodyPr rtlCol="0" anchor="ctr"/>
            <a:lstStyle/>
            <a:p>
              <a:endParaRPr lang="pt-BR" sz="675"/>
            </a:p>
          </p:txBody>
        </p:sp>
        <p:sp>
          <p:nvSpPr>
            <p:cNvPr id="125" name="Forma Livre 124">
              <a:extLst>
                <a:ext uri="{FF2B5EF4-FFF2-40B4-BE49-F238E27FC236}">
                  <a16:creationId xmlns:a16="http://schemas.microsoft.com/office/drawing/2014/main" id="{F052068F-BF69-9444-8DB3-763C22A448E0}"/>
                </a:ext>
              </a:extLst>
            </p:cNvPr>
            <p:cNvSpPr/>
            <p:nvPr/>
          </p:nvSpPr>
          <p:spPr>
            <a:xfrm>
              <a:off x="8116022" y="7760168"/>
              <a:ext cx="62943" cy="90589"/>
            </a:xfrm>
            <a:custGeom>
              <a:avLst/>
              <a:gdLst>
                <a:gd name="connsiteX0" fmla="*/ 39536 w 62943"/>
                <a:gd name="connsiteY0" fmla="*/ 90590 h 90589"/>
                <a:gd name="connsiteX1" fmla="*/ 17565 w 62943"/>
                <a:gd name="connsiteY1" fmla="*/ 75223 h 90589"/>
                <a:gd name="connsiteX2" fmla="*/ 1436 w 62943"/>
                <a:gd name="connsiteY2" fmla="*/ 31535 h 90589"/>
                <a:gd name="connsiteX3" fmla="*/ 15279 w 62943"/>
                <a:gd name="connsiteY3" fmla="*/ 1436 h 90589"/>
                <a:gd name="connsiteX4" fmla="*/ 45378 w 62943"/>
                <a:gd name="connsiteY4" fmla="*/ 15279 h 90589"/>
                <a:gd name="connsiteX5" fmla="*/ 61507 w 62943"/>
                <a:gd name="connsiteY5" fmla="*/ 58967 h 90589"/>
                <a:gd name="connsiteX6" fmla="*/ 47664 w 62943"/>
                <a:gd name="connsiteY6" fmla="*/ 89066 h 90589"/>
                <a:gd name="connsiteX7" fmla="*/ 39536 w 62943"/>
                <a:gd name="connsiteY7" fmla="*/ 90590 h 905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62943" h="90589">
                  <a:moveTo>
                    <a:pt x="39536" y="90590"/>
                  </a:moveTo>
                  <a:cubicBezTo>
                    <a:pt x="30011" y="90590"/>
                    <a:pt x="20994" y="84748"/>
                    <a:pt x="17565" y="75223"/>
                  </a:cubicBezTo>
                  <a:lnTo>
                    <a:pt x="1436" y="31535"/>
                  </a:lnTo>
                  <a:cubicBezTo>
                    <a:pt x="-3009" y="19343"/>
                    <a:pt x="3214" y="5881"/>
                    <a:pt x="15279" y="1436"/>
                  </a:cubicBezTo>
                  <a:cubicBezTo>
                    <a:pt x="27344" y="-3009"/>
                    <a:pt x="40934" y="3214"/>
                    <a:pt x="45378" y="15279"/>
                  </a:cubicBezTo>
                  <a:lnTo>
                    <a:pt x="61507" y="58967"/>
                  </a:lnTo>
                  <a:cubicBezTo>
                    <a:pt x="65952" y="71159"/>
                    <a:pt x="59729" y="84621"/>
                    <a:pt x="47664" y="89066"/>
                  </a:cubicBezTo>
                  <a:cubicBezTo>
                    <a:pt x="44997" y="90082"/>
                    <a:pt x="42203" y="90590"/>
                    <a:pt x="39536" y="90590"/>
                  </a:cubicBezTo>
                </a:path>
              </a:pathLst>
            </a:custGeom>
            <a:grpFill/>
            <a:ln w="12700" cap="flat">
              <a:noFill/>
              <a:prstDash val="solid"/>
              <a:miter/>
            </a:ln>
          </p:spPr>
          <p:txBody>
            <a:bodyPr rtlCol="0" anchor="ctr"/>
            <a:lstStyle/>
            <a:p>
              <a:endParaRPr lang="pt-BR" sz="675"/>
            </a:p>
          </p:txBody>
        </p:sp>
        <p:sp>
          <p:nvSpPr>
            <p:cNvPr id="126" name="Forma Livre 125">
              <a:extLst>
                <a:ext uri="{FF2B5EF4-FFF2-40B4-BE49-F238E27FC236}">
                  <a16:creationId xmlns:a16="http://schemas.microsoft.com/office/drawing/2014/main" id="{6392BC4A-ED02-004C-BC33-22603D1766EC}"/>
                </a:ext>
              </a:extLst>
            </p:cNvPr>
            <p:cNvSpPr/>
            <p:nvPr/>
          </p:nvSpPr>
          <p:spPr>
            <a:xfrm>
              <a:off x="8010598" y="7832798"/>
              <a:ext cx="82658" cy="76634"/>
            </a:xfrm>
            <a:custGeom>
              <a:avLst/>
              <a:gdLst>
                <a:gd name="connsiteX0" fmla="*/ 59236 w 82658"/>
                <a:gd name="connsiteY0" fmla="*/ 76635 h 76634"/>
                <a:gd name="connsiteX1" fmla="*/ 44250 w 82658"/>
                <a:gd name="connsiteY1" fmla="*/ 71174 h 76634"/>
                <a:gd name="connsiteX2" fmla="*/ 8436 w 82658"/>
                <a:gd name="connsiteY2" fmla="*/ 41456 h 76634"/>
                <a:gd name="connsiteX3" fmla="*/ 5388 w 82658"/>
                <a:gd name="connsiteY3" fmla="*/ 8436 h 76634"/>
                <a:gd name="connsiteX4" fmla="*/ 38408 w 82658"/>
                <a:gd name="connsiteY4" fmla="*/ 5388 h 76634"/>
                <a:gd name="connsiteX5" fmla="*/ 74222 w 82658"/>
                <a:gd name="connsiteY5" fmla="*/ 35106 h 76634"/>
                <a:gd name="connsiteX6" fmla="*/ 77270 w 82658"/>
                <a:gd name="connsiteY6" fmla="*/ 68126 h 76634"/>
                <a:gd name="connsiteX7" fmla="*/ 59236 w 82658"/>
                <a:gd name="connsiteY7" fmla="*/ 76635 h 766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82658" h="76634">
                  <a:moveTo>
                    <a:pt x="59236" y="76635"/>
                  </a:moveTo>
                  <a:cubicBezTo>
                    <a:pt x="54029" y="76635"/>
                    <a:pt x="48695" y="74857"/>
                    <a:pt x="44250" y="71174"/>
                  </a:cubicBezTo>
                  <a:lnTo>
                    <a:pt x="8436" y="41456"/>
                  </a:lnTo>
                  <a:cubicBezTo>
                    <a:pt x="-1470" y="33201"/>
                    <a:pt x="-2867" y="18469"/>
                    <a:pt x="5388" y="8436"/>
                  </a:cubicBezTo>
                  <a:cubicBezTo>
                    <a:pt x="13643" y="-1470"/>
                    <a:pt x="28375" y="-2867"/>
                    <a:pt x="38408" y="5388"/>
                  </a:cubicBezTo>
                  <a:lnTo>
                    <a:pt x="74222" y="35106"/>
                  </a:lnTo>
                  <a:cubicBezTo>
                    <a:pt x="84128" y="43361"/>
                    <a:pt x="85525" y="58220"/>
                    <a:pt x="77270" y="68126"/>
                  </a:cubicBezTo>
                  <a:cubicBezTo>
                    <a:pt x="72698" y="73714"/>
                    <a:pt x="65967" y="76635"/>
                    <a:pt x="59236" y="76635"/>
                  </a:cubicBezTo>
                </a:path>
              </a:pathLst>
            </a:custGeom>
            <a:grpFill/>
            <a:ln w="12700" cap="flat">
              <a:noFill/>
              <a:prstDash val="solid"/>
              <a:miter/>
            </a:ln>
          </p:spPr>
          <p:txBody>
            <a:bodyPr rtlCol="0" anchor="ctr"/>
            <a:lstStyle/>
            <a:p>
              <a:endParaRPr lang="pt-BR" sz="675"/>
            </a:p>
          </p:txBody>
        </p:sp>
        <p:sp>
          <p:nvSpPr>
            <p:cNvPr id="127" name="Forma Livre 126">
              <a:extLst>
                <a:ext uri="{FF2B5EF4-FFF2-40B4-BE49-F238E27FC236}">
                  <a16:creationId xmlns:a16="http://schemas.microsoft.com/office/drawing/2014/main" id="{36CE6CDB-1980-9B47-A507-79077B359398}"/>
                </a:ext>
              </a:extLst>
            </p:cNvPr>
            <p:cNvSpPr/>
            <p:nvPr/>
          </p:nvSpPr>
          <p:spPr>
            <a:xfrm>
              <a:off x="8351085" y="8123881"/>
              <a:ext cx="82658" cy="76635"/>
            </a:xfrm>
            <a:custGeom>
              <a:avLst/>
              <a:gdLst>
                <a:gd name="connsiteX0" fmla="*/ 59236 w 82658"/>
                <a:gd name="connsiteY0" fmla="*/ 76635 h 76635"/>
                <a:gd name="connsiteX1" fmla="*/ 44250 w 82658"/>
                <a:gd name="connsiteY1" fmla="*/ 71174 h 76635"/>
                <a:gd name="connsiteX2" fmla="*/ 8436 w 82658"/>
                <a:gd name="connsiteY2" fmla="*/ 41456 h 76635"/>
                <a:gd name="connsiteX3" fmla="*/ 5388 w 82658"/>
                <a:gd name="connsiteY3" fmla="*/ 8436 h 76635"/>
                <a:gd name="connsiteX4" fmla="*/ 38408 w 82658"/>
                <a:gd name="connsiteY4" fmla="*/ 5388 h 76635"/>
                <a:gd name="connsiteX5" fmla="*/ 74222 w 82658"/>
                <a:gd name="connsiteY5" fmla="*/ 35106 h 76635"/>
                <a:gd name="connsiteX6" fmla="*/ 77270 w 82658"/>
                <a:gd name="connsiteY6" fmla="*/ 68126 h 76635"/>
                <a:gd name="connsiteX7" fmla="*/ 59236 w 82658"/>
                <a:gd name="connsiteY7" fmla="*/ 76635 h 766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82658" h="76635">
                  <a:moveTo>
                    <a:pt x="59236" y="76635"/>
                  </a:moveTo>
                  <a:cubicBezTo>
                    <a:pt x="53902" y="76635"/>
                    <a:pt x="48695" y="74857"/>
                    <a:pt x="44250" y="71174"/>
                  </a:cubicBezTo>
                  <a:lnTo>
                    <a:pt x="8436" y="41456"/>
                  </a:lnTo>
                  <a:cubicBezTo>
                    <a:pt x="-1470" y="33201"/>
                    <a:pt x="-2867" y="18342"/>
                    <a:pt x="5388" y="8436"/>
                  </a:cubicBezTo>
                  <a:cubicBezTo>
                    <a:pt x="13643" y="-1470"/>
                    <a:pt x="28502" y="-2867"/>
                    <a:pt x="38408" y="5388"/>
                  </a:cubicBezTo>
                  <a:lnTo>
                    <a:pt x="74222" y="35106"/>
                  </a:lnTo>
                  <a:cubicBezTo>
                    <a:pt x="84128" y="43361"/>
                    <a:pt x="85525" y="58220"/>
                    <a:pt x="77270" y="68126"/>
                  </a:cubicBezTo>
                  <a:cubicBezTo>
                    <a:pt x="72698" y="73714"/>
                    <a:pt x="65967" y="76635"/>
                    <a:pt x="59236" y="76635"/>
                  </a:cubicBezTo>
                </a:path>
              </a:pathLst>
            </a:custGeom>
            <a:grpFill/>
            <a:ln w="12700" cap="flat">
              <a:noFill/>
              <a:prstDash val="solid"/>
              <a:miter/>
            </a:ln>
          </p:spPr>
          <p:txBody>
            <a:bodyPr rtlCol="0" anchor="ctr"/>
            <a:lstStyle/>
            <a:p>
              <a:endParaRPr lang="pt-BR" sz="675"/>
            </a:p>
          </p:txBody>
        </p:sp>
        <p:sp>
          <p:nvSpPr>
            <p:cNvPr id="128" name="Forma Livre 127">
              <a:extLst>
                <a:ext uri="{FF2B5EF4-FFF2-40B4-BE49-F238E27FC236}">
                  <a16:creationId xmlns:a16="http://schemas.microsoft.com/office/drawing/2014/main" id="{08D1B37A-6D01-D243-8D5A-D8D2376CC15B}"/>
                </a:ext>
              </a:extLst>
            </p:cNvPr>
            <p:cNvSpPr/>
            <p:nvPr/>
          </p:nvSpPr>
          <p:spPr>
            <a:xfrm>
              <a:off x="8396111" y="8030256"/>
              <a:ext cx="92682" cy="54690"/>
            </a:xfrm>
            <a:custGeom>
              <a:avLst/>
              <a:gdLst>
                <a:gd name="connsiteX0" fmla="*/ 69328 w 92682"/>
                <a:gd name="connsiteY0" fmla="*/ 54690 h 54690"/>
                <a:gd name="connsiteX1" fmla="*/ 65264 w 92682"/>
                <a:gd name="connsiteY1" fmla="*/ 54310 h 54690"/>
                <a:gd name="connsiteX2" fmla="*/ 19417 w 92682"/>
                <a:gd name="connsiteY2" fmla="*/ 46436 h 54690"/>
                <a:gd name="connsiteX3" fmla="*/ 367 w 92682"/>
                <a:gd name="connsiteY3" fmla="*/ 19385 h 54690"/>
                <a:gd name="connsiteX4" fmla="*/ 27418 w 92682"/>
                <a:gd name="connsiteY4" fmla="*/ 335 h 54690"/>
                <a:gd name="connsiteX5" fmla="*/ 73265 w 92682"/>
                <a:gd name="connsiteY5" fmla="*/ 8209 h 54690"/>
                <a:gd name="connsiteX6" fmla="*/ 92315 w 92682"/>
                <a:gd name="connsiteY6" fmla="*/ 35260 h 54690"/>
                <a:gd name="connsiteX7" fmla="*/ 69328 w 92682"/>
                <a:gd name="connsiteY7" fmla="*/ 54690 h 546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92682" h="54690">
                  <a:moveTo>
                    <a:pt x="69328" y="54690"/>
                  </a:moveTo>
                  <a:cubicBezTo>
                    <a:pt x="68058" y="54690"/>
                    <a:pt x="66661" y="54563"/>
                    <a:pt x="65264" y="54310"/>
                  </a:cubicBezTo>
                  <a:lnTo>
                    <a:pt x="19417" y="46436"/>
                  </a:lnTo>
                  <a:cubicBezTo>
                    <a:pt x="6717" y="44276"/>
                    <a:pt x="-1919" y="32085"/>
                    <a:pt x="367" y="19385"/>
                  </a:cubicBezTo>
                  <a:cubicBezTo>
                    <a:pt x="2526" y="6685"/>
                    <a:pt x="14845" y="-1825"/>
                    <a:pt x="27418" y="335"/>
                  </a:cubicBezTo>
                  <a:lnTo>
                    <a:pt x="73265" y="8209"/>
                  </a:lnTo>
                  <a:cubicBezTo>
                    <a:pt x="85965" y="10368"/>
                    <a:pt x="94601" y="22560"/>
                    <a:pt x="92315" y="35260"/>
                  </a:cubicBezTo>
                  <a:cubicBezTo>
                    <a:pt x="90410" y="46689"/>
                    <a:pt x="80504" y="54690"/>
                    <a:pt x="69328" y="54690"/>
                  </a:cubicBezTo>
                </a:path>
              </a:pathLst>
            </a:custGeom>
            <a:grpFill/>
            <a:ln w="12700" cap="flat">
              <a:noFill/>
              <a:prstDash val="solid"/>
              <a:miter/>
            </a:ln>
          </p:spPr>
          <p:txBody>
            <a:bodyPr rtlCol="0" anchor="ctr"/>
            <a:lstStyle/>
            <a:p>
              <a:endParaRPr lang="pt-BR" sz="675"/>
            </a:p>
          </p:txBody>
        </p:sp>
        <p:sp>
          <p:nvSpPr>
            <p:cNvPr id="129" name="Forma Livre 128">
              <a:extLst>
                <a:ext uri="{FF2B5EF4-FFF2-40B4-BE49-F238E27FC236}">
                  <a16:creationId xmlns:a16="http://schemas.microsoft.com/office/drawing/2014/main" id="{160E0105-49A4-9645-8613-27E7D57E6AEE}"/>
                </a:ext>
              </a:extLst>
            </p:cNvPr>
            <p:cNvSpPr/>
            <p:nvPr/>
          </p:nvSpPr>
          <p:spPr>
            <a:xfrm>
              <a:off x="8388183" y="7910409"/>
              <a:ext cx="90502" cy="63031"/>
            </a:xfrm>
            <a:custGeom>
              <a:avLst/>
              <a:gdLst>
                <a:gd name="connsiteX0" fmla="*/ 23407 w 90502"/>
                <a:gd name="connsiteY0" fmla="*/ 63031 h 63031"/>
                <a:gd name="connsiteX1" fmla="*/ 1436 w 90502"/>
                <a:gd name="connsiteY1" fmla="*/ 47664 h 63031"/>
                <a:gd name="connsiteX2" fmla="*/ 15279 w 90502"/>
                <a:gd name="connsiteY2" fmla="*/ 17565 h 63031"/>
                <a:gd name="connsiteX3" fmla="*/ 58967 w 90502"/>
                <a:gd name="connsiteY3" fmla="*/ 1436 h 63031"/>
                <a:gd name="connsiteX4" fmla="*/ 89066 w 90502"/>
                <a:gd name="connsiteY4" fmla="*/ 15279 h 63031"/>
                <a:gd name="connsiteX5" fmla="*/ 75223 w 90502"/>
                <a:gd name="connsiteY5" fmla="*/ 45378 h 63031"/>
                <a:gd name="connsiteX6" fmla="*/ 31535 w 90502"/>
                <a:gd name="connsiteY6" fmla="*/ 61507 h 63031"/>
                <a:gd name="connsiteX7" fmla="*/ 23407 w 90502"/>
                <a:gd name="connsiteY7" fmla="*/ 63031 h 630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90502" h="63031">
                  <a:moveTo>
                    <a:pt x="23407" y="63031"/>
                  </a:moveTo>
                  <a:cubicBezTo>
                    <a:pt x="13882" y="63031"/>
                    <a:pt x="4865" y="57189"/>
                    <a:pt x="1436" y="47664"/>
                  </a:cubicBezTo>
                  <a:cubicBezTo>
                    <a:pt x="-3009" y="35472"/>
                    <a:pt x="3214" y="22010"/>
                    <a:pt x="15279" y="17565"/>
                  </a:cubicBezTo>
                  <a:lnTo>
                    <a:pt x="58967" y="1436"/>
                  </a:lnTo>
                  <a:cubicBezTo>
                    <a:pt x="71160" y="-3009"/>
                    <a:pt x="84622" y="3214"/>
                    <a:pt x="89066" y="15279"/>
                  </a:cubicBezTo>
                  <a:cubicBezTo>
                    <a:pt x="93511" y="27472"/>
                    <a:pt x="87288" y="40934"/>
                    <a:pt x="75223" y="45378"/>
                  </a:cubicBezTo>
                  <a:lnTo>
                    <a:pt x="31535" y="61507"/>
                  </a:lnTo>
                  <a:cubicBezTo>
                    <a:pt x="28868" y="62523"/>
                    <a:pt x="26074" y="63031"/>
                    <a:pt x="23407" y="63031"/>
                  </a:cubicBezTo>
                </a:path>
              </a:pathLst>
            </a:custGeom>
            <a:grpFill/>
            <a:ln w="12700" cap="flat">
              <a:noFill/>
              <a:prstDash val="solid"/>
              <a:miter/>
            </a:ln>
          </p:spPr>
          <p:txBody>
            <a:bodyPr rtlCol="0" anchor="ctr"/>
            <a:lstStyle/>
            <a:p>
              <a:endParaRPr lang="pt-BR" sz="675"/>
            </a:p>
          </p:txBody>
        </p:sp>
        <p:sp>
          <p:nvSpPr>
            <p:cNvPr id="130" name="Forma Livre 129">
              <a:extLst>
                <a:ext uri="{FF2B5EF4-FFF2-40B4-BE49-F238E27FC236}">
                  <a16:creationId xmlns:a16="http://schemas.microsoft.com/office/drawing/2014/main" id="{FB3992BD-58E2-D642-95B2-6E9CE499DC3F}"/>
                </a:ext>
              </a:extLst>
            </p:cNvPr>
            <p:cNvSpPr/>
            <p:nvPr/>
          </p:nvSpPr>
          <p:spPr>
            <a:xfrm>
              <a:off x="7811769" y="7917053"/>
              <a:ext cx="522732" cy="336168"/>
            </a:xfrm>
            <a:custGeom>
              <a:avLst/>
              <a:gdLst>
                <a:gd name="connsiteX0" fmla="*/ 402463 w 522732"/>
                <a:gd name="connsiteY0" fmla="*/ 336169 h 336168"/>
                <a:gd name="connsiteX1" fmla="*/ 108459 w 522732"/>
                <a:gd name="connsiteY1" fmla="*/ 336169 h 336168"/>
                <a:gd name="connsiteX2" fmla="*/ 78232 w 522732"/>
                <a:gd name="connsiteY2" fmla="*/ 331215 h 336168"/>
                <a:gd name="connsiteX3" fmla="*/ 0 w 522732"/>
                <a:gd name="connsiteY3" fmla="*/ 225425 h 336168"/>
                <a:gd name="connsiteX4" fmla="*/ 107824 w 522732"/>
                <a:gd name="connsiteY4" fmla="*/ 114681 h 336168"/>
                <a:gd name="connsiteX5" fmla="*/ 247397 w 522732"/>
                <a:gd name="connsiteY5" fmla="*/ 0 h 336168"/>
                <a:gd name="connsiteX6" fmla="*/ 378461 w 522732"/>
                <a:gd name="connsiteY6" fmla="*/ 86995 h 336168"/>
                <a:gd name="connsiteX7" fmla="*/ 397384 w 522732"/>
                <a:gd name="connsiteY7" fmla="*/ 85598 h 336168"/>
                <a:gd name="connsiteX8" fmla="*/ 522732 w 522732"/>
                <a:gd name="connsiteY8" fmla="*/ 210820 h 336168"/>
                <a:gd name="connsiteX9" fmla="*/ 435102 w 522732"/>
                <a:gd name="connsiteY9" fmla="*/ 330327 h 336168"/>
                <a:gd name="connsiteX10" fmla="*/ 402463 w 522732"/>
                <a:gd name="connsiteY10" fmla="*/ 336169 h 336168"/>
                <a:gd name="connsiteX11" fmla="*/ 110744 w 522732"/>
                <a:gd name="connsiteY11" fmla="*/ 161544 h 336168"/>
                <a:gd name="connsiteX12" fmla="*/ 46863 w 522732"/>
                <a:gd name="connsiteY12" fmla="*/ 225425 h 336168"/>
                <a:gd name="connsiteX13" fmla="*/ 92329 w 522732"/>
                <a:gd name="connsiteY13" fmla="*/ 286512 h 336168"/>
                <a:gd name="connsiteX14" fmla="*/ 108459 w 522732"/>
                <a:gd name="connsiteY14" fmla="*/ 289306 h 336168"/>
                <a:gd name="connsiteX15" fmla="*/ 402463 w 522732"/>
                <a:gd name="connsiteY15" fmla="*/ 289306 h 336168"/>
                <a:gd name="connsiteX16" fmla="*/ 419736 w 522732"/>
                <a:gd name="connsiteY16" fmla="*/ 286131 h 336168"/>
                <a:gd name="connsiteX17" fmla="*/ 475742 w 522732"/>
                <a:gd name="connsiteY17" fmla="*/ 210947 h 336168"/>
                <a:gd name="connsiteX18" fmla="*/ 397384 w 522732"/>
                <a:gd name="connsiteY18" fmla="*/ 132588 h 336168"/>
                <a:gd name="connsiteX19" fmla="*/ 371094 w 522732"/>
                <a:gd name="connsiteY19" fmla="*/ 137287 h 336168"/>
                <a:gd name="connsiteX20" fmla="*/ 346329 w 522732"/>
                <a:gd name="connsiteY20" fmla="*/ 146303 h 336168"/>
                <a:gd name="connsiteX21" fmla="*/ 340234 w 522732"/>
                <a:gd name="connsiteY21" fmla="*/ 120650 h 336168"/>
                <a:gd name="connsiteX22" fmla="*/ 247397 w 522732"/>
                <a:gd name="connsiteY22" fmla="*/ 46990 h 336168"/>
                <a:gd name="connsiteX23" fmla="*/ 152019 w 522732"/>
                <a:gd name="connsiteY23" fmla="*/ 140462 h 336168"/>
                <a:gd name="connsiteX24" fmla="*/ 151512 w 522732"/>
                <a:gd name="connsiteY24" fmla="*/ 168528 h 336168"/>
                <a:gd name="connsiteX25" fmla="*/ 123952 w 522732"/>
                <a:gd name="connsiteY25" fmla="*/ 162940 h 336168"/>
                <a:gd name="connsiteX26" fmla="*/ 110744 w 522732"/>
                <a:gd name="connsiteY26" fmla="*/ 161544 h 3361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Lst>
              <a:rect l="l" t="t" r="r" b="b"/>
              <a:pathLst>
                <a:path w="522732" h="336168">
                  <a:moveTo>
                    <a:pt x="402463" y="336169"/>
                  </a:moveTo>
                  <a:lnTo>
                    <a:pt x="108459" y="336169"/>
                  </a:lnTo>
                  <a:cubicBezTo>
                    <a:pt x="98299" y="336169"/>
                    <a:pt x="88138" y="334518"/>
                    <a:pt x="78232" y="331215"/>
                  </a:cubicBezTo>
                  <a:cubicBezTo>
                    <a:pt x="32386" y="317500"/>
                    <a:pt x="0" y="273812"/>
                    <a:pt x="0" y="225425"/>
                  </a:cubicBezTo>
                  <a:cubicBezTo>
                    <a:pt x="0" y="165353"/>
                    <a:pt x="48006" y="116332"/>
                    <a:pt x="107824" y="114681"/>
                  </a:cubicBezTo>
                  <a:cubicBezTo>
                    <a:pt x="120777" y="49530"/>
                    <a:pt x="178943" y="0"/>
                    <a:pt x="247397" y="0"/>
                  </a:cubicBezTo>
                  <a:cubicBezTo>
                    <a:pt x="305689" y="0"/>
                    <a:pt x="356616" y="34798"/>
                    <a:pt x="378461" y="86995"/>
                  </a:cubicBezTo>
                  <a:cubicBezTo>
                    <a:pt x="384684" y="85978"/>
                    <a:pt x="391034" y="85598"/>
                    <a:pt x="397384" y="85598"/>
                  </a:cubicBezTo>
                  <a:cubicBezTo>
                    <a:pt x="466472" y="85598"/>
                    <a:pt x="522732" y="141732"/>
                    <a:pt x="522732" y="210820"/>
                  </a:cubicBezTo>
                  <a:cubicBezTo>
                    <a:pt x="522732" y="265811"/>
                    <a:pt x="487553" y="313817"/>
                    <a:pt x="435102" y="330327"/>
                  </a:cubicBezTo>
                  <a:cubicBezTo>
                    <a:pt x="425324" y="334137"/>
                    <a:pt x="413893" y="336169"/>
                    <a:pt x="402463" y="336169"/>
                  </a:cubicBezTo>
                  <a:moveTo>
                    <a:pt x="110744" y="161544"/>
                  </a:moveTo>
                  <a:cubicBezTo>
                    <a:pt x="75565" y="161544"/>
                    <a:pt x="46863" y="190246"/>
                    <a:pt x="46863" y="225425"/>
                  </a:cubicBezTo>
                  <a:cubicBezTo>
                    <a:pt x="46863" y="253365"/>
                    <a:pt x="65532" y="278511"/>
                    <a:pt x="92329" y="286512"/>
                  </a:cubicBezTo>
                  <a:cubicBezTo>
                    <a:pt x="98044" y="288417"/>
                    <a:pt x="103251" y="289306"/>
                    <a:pt x="108459" y="289306"/>
                  </a:cubicBezTo>
                  <a:lnTo>
                    <a:pt x="402463" y="289306"/>
                  </a:lnTo>
                  <a:cubicBezTo>
                    <a:pt x="408178" y="289306"/>
                    <a:pt x="414020" y="288163"/>
                    <a:pt x="419736" y="286131"/>
                  </a:cubicBezTo>
                  <a:cubicBezTo>
                    <a:pt x="453772" y="275463"/>
                    <a:pt x="475742" y="245364"/>
                    <a:pt x="475742" y="210947"/>
                  </a:cubicBezTo>
                  <a:cubicBezTo>
                    <a:pt x="475742" y="167767"/>
                    <a:pt x="440563" y="132588"/>
                    <a:pt x="397384" y="132588"/>
                  </a:cubicBezTo>
                  <a:cubicBezTo>
                    <a:pt x="388493" y="132588"/>
                    <a:pt x="379603" y="134112"/>
                    <a:pt x="371094" y="137287"/>
                  </a:cubicBezTo>
                  <a:lnTo>
                    <a:pt x="346329" y="146303"/>
                  </a:lnTo>
                  <a:lnTo>
                    <a:pt x="340234" y="120650"/>
                  </a:lnTo>
                  <a:cubicBezTo>
                    <a:pt x="330074" y="77343"/>
                    <a:pt x="291847" y="46990"/>
                    <a:pt x="247397" y="46990"/>
                  </a:cubicBezTo>
                  <a:cubicBezTo>
                    <a:pt x="195835" y="46990"/>
                    <a:pt x="153036" y="88900"/>
                    <a:pt x="152019" y="140462"/>
                  </a:cubicBezTo>
                  <a:lnTo>
                    <a:pt x="151512" y="168528"/>
                  </a:lnTo>
                  <a:lnTo>
                    <a:pt x="123952" y="162940"/>
                  </a:lnTo>
                  <a:cubicBezTo>
                    <a:pt x="119507" y="162052"/>
                    <a:pt x="115062" y="161544"/>
                    <a:pt x="110744" y="161544"/>
                  </a:cubicBezTo>
                </a:path>
              </a:pathLst>
            </a:custGeom>
            <a:grpFill/>
            <a:ln w="12700" cap="flat">
              <a:noFill/>
              <a:prstDash val="solid"/>
              <a:miter/>
            </a:ln>
          </p:spPr>
          <p:txBody>
            <a:bodyPr rtlCol="0" anchor="ctr"/>
            <a:lstStyle/>
            <a:p>
              <a:endParaRPr lang="pt-BR" sz="675"/>
            </a:p>
          </p:txBody>
        </p:sp>
      </p:grpSp>
      <p:grpSp>
        <p:nvGrpSpPr>
          <p:cNvPr id="159" name="Gráfico 4">
            <a:extLst>
              <a:ext uri="{FF2B5EF4-FFF2-40B4-BE49-F238E27FC236}">
                <a16:creationId xmlns:a16="http://schemas.microsoft.com/office/drawing/2014/main" id="{2C294195-BB3D-164F-9295-3C3FA5105B1C}"/>
              </a:ext>
            </a:extLst>
          </p:cNvPr>
          <p:cNvGrpSpPr/>
          <p:nvPr/>
        </p:nvGrpSpPr>
        <p:grpSpPr>
          <a:xfrm>
            <a:off x="2690601" y="2121905"/>
            <a:ext cx="168470" cy="168470"/>
            <a:chOff x="7876920" y="5300217"/>
            <a:chExt cx="546861" cy="546861"/>
          </a:xfrm>
          <a:solidFill>
            <a:srgbClr val="005BAF"/>
          </a:solidFill>
        </p:grpSpPr>
        <p:sp>
          <p:nvSpPr>
            <p:cNvPr id="160" name="Forma Livre 159">
              <a:extLst>
                <a:ext uri="{FF2B5EF4-FFF2-40B4-BE49-F238E27FC236}">
                  <a16:creationId xmlns:a16="http://schemas.microsoft.com/office/drawing/2014/main" id="{B3FC0C37-4466-2540-94F4-AA96FC84F2EE}"/>
                </a:ext>
              </a:extLst>
            </p:cNvPr>
            <p:cNvSpPr/>
            <p:nvPr/>
          </p:nvSpPr>
          <p:spPr>
            <a:xfrm>
              <a:off x="7876920" y="5300217"/>
              <a:ext cx="546735" cy="546861"/>
            </a:xfrm>
            <a:custGeom>
              <a:avLst/>
              <a:gdLst>
                <a:gd name="connsiteX0" fmla="*/ 273431 w 546735"/>
                <a:gd name="connsiteY0" fmla="*/ 546862 h 546861"/>
                <a:gd name="connsiteX1" fmla="*/ 0 w 546735"/>
                <a:gd name="connsiteY1" fmla="*/ 273431 h 546861"/>
                <a:gd name="connsiteX2" fmla="*/ 273431 w 546735"/>
                <a:gd name="connsiteY2" fmla="*/ 0 h 546861"/>
                <a:gd name="connsiteX3" fmla="*/ 546736 w 546735"/>
                <a:gd name="connsiteY3" fmla="*/ 273431 h 546861"/>
                <a:gd name="connsiteX4" fmla="*/ 273431 w 546735"/>
                <a:gd name="connsiteY4" fmla="*/ 546862 h 546861"/>
                <a:gd name="connsiteX5" fmla="*/ 273431 w 546735"/>
                <a:gd name="connsiteY5" fmla="*/ 46990 h 546861"/>
                <a:gd name="connsiteX6" fmla="*/ 46863 w 546735"/>
                <a:gd name="connsiteY6" fmla="*/ 273558 h 546861"/>
                <a:gd name="connsiteX7" fmla="*/ 273431 w 546735"/>
                <a:gd name="connsiteY7" fmla="*/ 500126 h 546861"/>
                <a:gd name="connsiteX8" fmla="*/ 499873 w 546735"/>
                <a:gd name="connsiteY8" fmla="*/ 273558 h 546861"/>
                <a:gd name="connsiteX9" fmla="*/ 273431 w 546735"/>
                <a:gd name="connsiteY9" fmla="*/ 46990 h 5468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546735" h="546861">
                  <a:moveTo>
                    <a:pt x="273431" y="546862"/>
                  </a:moveTo>
                  <a:cubicBezTo>
                    <a:pt x="122682" y="546862"/>
                    <a:pt x="0" y="424180"/>
                    <a:pt x="0" y="273431"/>
                  </a:cubicBezTo>
                  <a:cubicBezTo>
                    <a:pt x="0" y="122682"/>
                    <a:pt x="122682" y="0"/>
                    <a:pt x="273431" y="0"/>
                  </a:cubicBezTo>
                  <a:cubicBezTo>
                    <a:pt x="424180" y="0"/>
                    <a:pt x="546736" y="122682"/>
                    <a:pt x="546736" y="273431"/>
                  </a:cubicBezTo>
                  <a:cubicBezTo>
                    <a:pt x="546736" y="424180"/>
                    <a:pt x="424180" y="546862"/>
                    <a:pt x="273431" y="546862"/>
                  </a:cubicBezTo>
                  <a:moveTo>
                    <a:pt x="273431" y="46990"/>
                  </a:moveTo>
                  <a:cubicBezTo>
                    <a:pt x="148463" y="46990"/>
                    <a:pt x="46863" y="148590"/>
                    <a:pt x="46863" y="273558"/>
                  </a:cubicBezTo>
                  <a:cubicBezTo>
                    <a:pt x="46863" y="398399"/>
                    <a:pt x="148463" y="500126"/>
                    <a:pt x="273431" y="500126"/>
                  </a:cubicBezTo>
                  <a:cubicBezTo>
                    <a:pt x="398273" y="500126"/>
                    <a:pt x="499873" y="398526"/>
                    <a:pt x="499873" y="273558"/>
                  </a:cubicBezTo>
                  <a:cubicBezTo>
                    <a:pt x="499873" y="148590"/>
                    <a:pt x="398273" y="46990"/>
                    <a:pt x="273431" y="46990"/>
                  </a:cubicBezTo>
                </a:path>
              </a:pathLst>
            </a:custGeom>
            <a:grpFill/>
            <a:ln w="12700" cap="flat">
              <a:noFill/>
              <a:prstDash val="solid"/>
              <a:miter/>
            </a:ln>
          </p:spPr>
          <p:txBody>
            <a:bodyPr rtlCol="0" anchor="ctr"/>
            <a:lstStyle/>
            <a:p>
              <a:endParaRPr lang="pt-BR" sz="675"/>
            </a:p>
          </p:txBody>
        </p:sp>
        <p:sp>
          <p:nvSpPr>
            <p:cNvPr id="161" name="Forma Livre 160">
              <a:extLst>
                <a:ext uri="{FF2B5EF4-FFF2-40B4-BE49-F238E27FC236}">
                  <a16:creationId xmlns:a16="http://schemas.microsoft.com/office/drawing/2014/main" id="{7D5C429C-8EDA-EA4F-92E2-6B378ECDCEE1}"/>
                </a:ext>
              </a:extLst>
            </p:cNvPr>
            <p:cNvSpPr/>
            <p:nvPr/>
          </p:nvSpPr>
          <p:spPr>
            <a:xfrm>
              <a:off x="8126983" y="5381116"/>
              <a:ext cx="46863" cy="216027"/>
            </a:xfrm>
            <a:custGeom>
              <a:avLst/>
              <a:gdLst>
                <a:gd name="connsiteX0" fmla="*/ 23368 w 46863"/>
                <a:gd name="connsiteY0" fmla="*/ 216027 h 216027"/>
                <a:gd name="connsiteX1" fmla="*/ 0 w 46863"/>
                <a:gd name="connsiteY1" fmla="*/ 192659 h 216027"/>
                <a:gd name="connsiteX2" fmla="*/ 0 w 46863"/>
                <a:gd name="connsiteY2" fmla="*/ 23495 h 216027"/>
                <a:gd name="connsiteX3" fmla="*/ 23368 w 46863"/>
                <a:gd name="connsiteY3" fmla="*/ 0 h 216027"/>
                <a:gd name="connsiteX4" fmla="*/ 46863 w 46863"/>
                <a:gd name="connsiteY4" fmla="*/ 23495 h 216027"/>
                <a:gd name="connsiteX5" fmla="*/ 46863 w 46863"/>
                <a:gd name="connsiteY5" fmla="*/ 192659 h 216027"/>
                <a:gd name="connsiteX6" fmla="*/ 23368 w 46863"/>
                <a:gd name="connsiteY6" fmla="*/ 216027 h 2160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46863" h="216027">
                  <a:moveTo>
                    <a:pt x="23368" y="216027"/>
                  </a:moveTo>
                  <a:cubicBezTo>
                    <a:pt x="10414" y="216027"/>
                    <a:pt x="0" y="205486"/>
                    <a:pt x="0" y="192659"/>
                  </a:cubicBezTo>
                  <a:lnTo>
                    <a:pt x="0" y="23495"/>
                  </a:lnTo>
                  <a:cubicBezTo>
                    <a:pt x="0" y="10541"/>
                    <a:pt x="10541" y="0"/>
                    <a:pt x="23368" y="0"/>
                  </a:cubicBezTo>
                  <a:cubicBezTo>
                    <a:pt x="36323" y="0"/>
                    <a:pt x="46863" y="10541"/>
                    <a:pt x="46863" y="23495"/>
                  </a:cubicBezTo>
                  <a:lnTo>
                    <a:pt x="46863" y="192659"/>
                  </a:lnTo>
                  <a:cubicBezTo>
                    <a:pt x="46863" y="205486"/>
                    <a:pt x="36323" y="216027"/>
                    <a:pt x="23368" y="216027"/>
                  </a:cubicBezTo>
                </a:path>
              </a:pathLst>
            </a:custGeom>
            <a:grpFill/>
            <a:ln w="12700" cap="flat">
              <a:noFill/>
              <a:prstDash val="solid"/>
              <a:miter/>
            </a:ln>
          </p:spPr>
          <p:txBody>
            <a:bodyPr rtlCol="0" anchor="ctr"/>
            <a:lstStyle/>
            <a:p>
              <a:endParaRPr lang="pt-BR" sz="675"/>
            </a:p>
          </p:txBody>
        </p:sp>
        <p:sp>
          <p:nvSpPr>
            <p:cNvPr id="162" name="Forma Livre 161">
              <a:extLst>
                <a:ext uri="{FF2B5EF4-FFF2-40B4-BE49-F238E27FC236}">
                  <a16:creationId xmlns:a16="http://schemas.microsoft.com/office/drawing/2014/main" id="{684E9DF0-5964-8E40-BAA2-A6E9C8FD3A77}"/>
                </a:ext>
              </a:extLst>
            </p:cNvPr>
            <p:cNvSpPr/>
            <p:nvPr/>
          </p:nvSpPr>
          <p:spPr>
            <a:xfrm>
              <a:off x="8126983" y="5300217"/>
              <a:ext cx="46863" cy="62103"/>
            </a:xfrm>
            <a:custGeom>
              <a:avLst/>
              <a:gdLst>
                <a:gd name="connsiteX0" fmla="*/ 23368 w 46863"/>
                <a:gd name="connsiteY0" fmla="*/ 62103 h 62103"/>
                <a:gd name="connsiteX1" fmla="*/ 0 w 46863"/>
                <a:gd name="connsiteY1" fmla="*/ 38608 h 62103"/>
                <a:gd name="connsiteX2" fmla="*/ 0 w 46863"/>
                <a:gd name="connsiteY2" fmla="*/ 23368 h 62103"/>
                <a:gd name="connsiteX3" fmla="*/ 23368 w 46863"/>
                <a:gd name="connsiteY3" fmla="*/ 0 h 62103"/>
                <a:gd name="connsiteX4" fmla="*/ 46863 w 46863"/>
                <a:gd name="connsiteY4" fmla="*/ 23368 h 62103"/>
                <a:gd name="connsiteX5" fmla="*/ 46863 w 46863"/>
                <a:gd name="connsiteY5" fmla="*/ 38608 h 62103"/>
                <a:gd name="connsiteX6" fmla="*/ 23368 w 46863"/>
                <a:gd name="connsiteY6" fmla="*/ 62103 h 621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46863" h="62103">
                  <a:moveTo>
                    <a:pt x="23368" y="62103"/>
                  </a:moveTo>
                  <a:cubicBezTo>
                    <a:pt x="10414" y="62103"/>
                    <a:pt x="0" y="51562"/>
                    <a:pt x="0" y="38608"/>
                  </a:cubicBezTo>
                  <a:lnTo>
                    <a:pt x="0" y="23368"/>
                  </a:lnTo>
                  <a:cubicBezTo>
                    <a:pt x="0" y="10414"/>
                    <a:pt x="10541" y="0"/>
                    <a:pt x="23368" y="0"/>
                  </a:cubicBezTo>
                  <a:cubicBezTo>
                    <a:pt x="36323" y="0"/>
                    <a:pt x="46863" y="10541"/>
                    <a:pt x="46863" y="23368"/>
                  </a:cubicBezTo>
                  <a:lnTo>
                    <a:pt x="46863" y="38608"/>
                  </a:lnTo>
                  <a:cubicBezTo>
                    <a:pt x="46863" y="51689"/>
                    <a:pt x="36323" y="62103"/>
                    <a:pt x="23368" y="62103"/>
                  </a:cubicBezTo>
                </a:path>
              </a:pathLst>
            </a:custGeom>
            <a:grpFill/>
            <a:ln w="12700" cap="flat">
              <a:noFill/>
              <a:prstDash val="solid"/>
              <a:miter/>
            </a:ln>
          </p:spPr>
          <p:txBody>
            <a:bodyPr rtlCol="0" anchor="ctr"/>
            <a:lstStyle/>
            <a:p>
              <a:endParaRPr lang="pt-BR" sz="675"/>
            </a:p>
          </p:txBody>
        </p:sp>
        <p:sp>
          <p:nvSpPr>
            <p:cNvPr id="163" name="Forma Livre 162">
              <a:extLst>
                <a:ext uri="{FF2B5EF4-FFF2-40B4-BE49-F238E27FC236}">
                  <a16:creationId xmlns:a16="http://schemas.microsoft.com/office/drawing/2014/main" id="{B28AFA95-3F41-B54D-ABA1-0A4611AAD9DA}"/>
                </a:ext>
              </a:extLst>
            </p:cNvPr>
            <p:cNvSpPr/>
            <p:nvPr/>
          </p:nvSpPr>
          <p:spPr>
            <a:xfrm>
              <a:off x="8126983" y="5784850"/>
              <a:ext cx="46863" cy="62229"/>
            </a:xfrm>
            <a:custGeom>
              <a:avLst/>
              <a:gdLst>
                <a:gd name="connsiteX0" fmla="*/ 23368 w 46863"/>
                <a:gd name="connsiteY0" fmla="*/ 62230 h 62229"/>
                <a:gd name="connsiteX1" fmla="*/ 0 w 46863"/>
                <a:gd name="connsiteY1" fmla="*/ 38735 h 62229"/>
                <a:gd name="connsiteX2" fmla="*/ 0 w 46863"/>
                <a:gd name="connsiteY2" fmla="*/ 23495 h 62229"/>
                <a:gd name="connsiteX3" fmla="*/ 23368 w 46863"/>
                <a:gd name="connsiteY3" fmla="*/ 0 h 62229"/>
                <a:gd name="connsiteX4" fmla="*/ 46863 w 46863"/>
                <a:gd name="connsiteY4" fmla="*/ 23495 h 62229"/>
                <a:gd name="connsiteX5" fmla="*/ 46863 w 46863"/>
                <a:gd name="connsiteY5" fmla="*/ 38735 h 62229"/>
                <a:gd name="connsiteX6" fmla="*/ 23368 w 46863"/>
                <a:gd name="connsiteY6" fmla="*/ 62230 h 622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46863" h="62229">
                  <a:moveTo>
                    <a:pt x="23368" y="62230"/>
                  </a:moveTo>
                  <a:cubicBezTo>
                    <a:pt x="10414" y="62230"/>
                    <a:pt x="0" y="51689"/>
                    <a:pt x="0" y="38735"/>
                  </a:cubicBezTo>
                  <a:lnTo>
                    <a:pt x="0" y="23495"/>
                  </a:lnTo>
                  <a:cubicBezTo>
                    <a:pt x="0" y="10541"/>
                    <a:pt x="10541" y="0"/>
                    <a:pt x="23368" y="0"/>
                  </a:cubicBezTo>
                  <a:cubicBezTo>
                    <a:pt x="36323" y="0"/>
                    <a:pt x="46863" y="10541"/>
                    <a:pt x="46863" y="23495"/>
                  </a:cubicBezTo>
                  <a:lnTo>
                    <a:pt x="46863" y="38735"/>
                  </a:lnTo>
                  <a:cubicBezTo>
                    <a:pt x="46863" y="51689"/>
                    <a:pt x="36323" y="62230"/>
                    <a:pt x="23368" y="62230"/>
                  </a:cubicBezTo>
                </a:path>
              </a:pathLst>
            </a:custGeom>
            <a:grpFill/>
            <a:ln w="12700" cap="flat">
              <a:noFill/>
              <a:prstDash val="solid"/>
              <a:miter/>
            </a:ln>
          </p:spPr>
          <p:txBody>
            <a:bodyPr rtlCol="0" anchor="ctr"/>
            <a:lstStyle/>
            <a:p>
              <a:endParaRPr lang="pt-BR" sz="675"/>
            </a:p>
          </p:txBody>
        </p:sp>
        <p:sp>
          <p:nvSpPr>
            <p:cNvPr id="164" name="Forma Livre 163">
              <a:extLst>
                <a:ext uri="{FF2B5EF4-FFF2-40B4-BE49-F238E27FC236}">
                  <a16:creationId xmlns:a16="http://schemas.microsoft.com/office/drawing/2014/main" id="{3F2B2BD1-E104-2842-A867-CED5CB6DCF34}"/>
                </a:ext>
              </a:extLst>
            </p:cNvPr>
            <p:cNvSpPr/>
            <p:nvPr/>
          </p:nvSpPr>
          <p:spPr>
            <a:xfrm>
              <a:off x="8361553" y="5550153"/>
              <a:ext cx="62229" cy="46863"/>
            </a:xfrm>
            <a:custGeom>
              <a:avLst/>
              <a:gdLst>
                <a:gd name="connsiteX0" fmla="*/ 38735 w 62229"/>
                <a:gd name="connsiteY0" fmla="*/ 46863 h 46863"/>
                <a:gd name="connsiteX1" fmla="*/ 23495 w 62229"/>
                <a:gd name="connsiteY1" fmla="*/ 46863 h 46863"/>
                <a:gd name="connsiteX2" fmla="*/ 0 w 62229"/>
                <a:gd name="connsiteY2" fmla="*/ 23368 h 46863"/>
                <a:gd name="connsiteX3" fmla="*/ 23495 w 62229"/>
                <a:gd name="connsiteY3" fmla="*/ 0 h 46863"/>
                <a:gd name="connsiteX4" fmla="*/ 38735 w 62229"/>
                <a:gd name="connsiteY4" fmla="*/ 0 h 46863"/>
                <a:gd name="connsiteX5" fmla="*/ 62230 w 62229"/>
                <a:gd name="connsiteY5" fmla="*/ 23368 h 46863"/>
                <a:gd name="connsiteX6" fmla="*/ 38735 w 62229"/>
                <a:gd name="connsiteY6" fmla="*/ 46863 h 468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62229" h="46863">
                  <a:moveTo>
                    <a:pt x="38735" y="46863"/>
                  </a:moveTo>
                  <a:lnTo>
                    <a:pt x="23495" y="46863"/>
                  </a:lnTo>
                  <a:cubicBezTo>
                    <a:pt x="10540" y="46863"/>
                    <a:pt x="0" y="36322"/>
                    <a:pt x="0" y="23368"/>
                  </a:cubicBezTo>
                  <a:cubicBezTo>
                    <a:pt x="0" y="10414"/>
                    <a:pt x="10540" y="0"/>
                    <a:pt x="23495" y="0"/>
                  </a:cubicBezTo>
                  <a:lnTo>
                    <a:pt x="38735" y="0"/>
                  </a:lnTo>
                  <a:cubicBezTo>
                    <a:pt x="51689" y="0"/>
                    <a:pt x="62230" y="10541"/>
                    <a:pt x="62230" y="23368"/>
                  </a:cubicBezTo>
                  <a:cubicBezTo>
                    <a:pt x="62103" y="36449"/>
                    <a:pt x="51689" y="46863"/>
                    <a:pt x="38735" y="46863"/>
                  </a:cubicBezTo>
                </a:path>
              </a:pathLst>
            </a:custGeom>
            <a:grpFill/>
            <a:ln w="12700" cap="flat">
              <a:noFill/>
              <a:prstDash val="solid"/>
              <a:miter/>
            </a:ln>
          </p:spPr>
          <p:txBody>
            <a:bodyPr rtlCol="0" anchor="ctr"/>
            <a:lstStyle/>
            <a:p>
              <a:endParaRPr lang="pt-BR" sz="675"/>
            </a:p>
          </p:txBody>
        </p:sp>
        <p:sp>
          <p:nvSpPr>
            <p:cNvPr id="165" name="Forma Livre 164">
              <a:extLst>
                <a:ext uri="{FF2B5EF4-FFF2-40B4-BE49-F238E27FC236}">
                  <a16:creationId xmlns:a16="http://schemas.microsoft.com/office/drawing/2014/main" id="{3C0090B4-7A7C-9C4E-92ED-B0C92A124E8E}"/>
                </a:ext>
              </a:extLst>
            </p:cNvPr>
            <p:cNvSpPr/>
            <p:nvPr/>
          </p:nvSpPr>
          <p:spPr>
            <a:xfrm>
              <a:off x="7876920" y="5550153"/>
              <a:ext cx="62103" cy="46863"/>
            </a:xfrm>
            <a:custGeom>
              <a:avLst/>
              <a:gdLst>
                <a:gd name="connsiteX0" fmla="*/ 38608 w 62103"/>
                <a:gd name="connsiteY0" fmla="*/ 46863 h 46863"/>
                <a:gd name="connsiteX1" fmla="*/ 23368 w 62103"/>
                <a:gd name="connsiteY1" fmla="*/ 46863 h 46863"/>
                <a:gd name="connsiteX2" fmla="*/ 0 w 62103"/>
                <a:gd name="connsiteY2" fmla="*/ 23368 h 46863"/>
                <a:gd name="connsiteX3" fmla="*/ 23368 w 62103"/>
                <a:gd name="connsiteY3" fmla="*/ 0 h 46863"/>
                <a:gd name="connsiteX4" fmla="*/ 38608 w 62103"/>
                <a:gd name="connsiteY4" fmla="*/ 0 h 46863"/>
                <a:gd name="connsiteX5" fmla="*/ 62103 w 62103"/>
                <a:gd name="connsiteY5" fmla="*/ 23368 h 46863"/>
                <a:gd name="connsiteX6" fmla="*/ 38608 w 62103"/>
                <a:gd name="connsiteY6" fmla="*/ 46863 h 468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62103" h="46863">
                  <a:moveTo>
                    <a:pt x="38608" y="46863"/>
                  </a:moveTo>
                  <a:lnTo>
                    <a:pt x="23368" y="46863"/>
                  </a:lnTo>
                  <a:cubicBezTo>
                    <a:pt x="10414" y="46863"/>
                    <a:pt x="0" y="36322"/>
                    <a:pt x="0" y="23368"/>
                  </a:cubicBezTo>
                  <a:cubicBezTo>
                    <a:pt x="0" y="10414"/>
                    <a:pt x="10414" y="0"/>
                    <a:pt x="23368" y="0"/>
                  </a:cubicBezTo>
                  <a:lnTo>
                    <a:pt x="38608" y="0"/>
                  </a:lnTo>
                  <a:cubicBezTo>
                    <a:pt x="51562" y="0"/>
                    <a:pt x="62103" y="10541"/>
                    <a:pt x="62103" y="23368"/>
                  </a:cubicBezTo>
                  <a:cubicBezTo>
                    <a:pt x="62103" y="36449"/>
                    <a:pt x="51562" y="46863"/>
                    <a:pt x="38608" y="46863"/>
                  </a:cubicBezTo>
                </a:path>
              </a:pathLst>
            </a:custGeom>
            <a:grpFill/>
            <a:ln w="12700" cap="flat">
              <a:noFill/>
              <a:prstDash val="solid"/>
              <a:miter/>
            </a:ln>
          </p:spPr>
          <p:txBody>
            <a:bodyPr rtlCol="0" anchor="ctr"/>
            <a:lstStyle/>
            <a:p>
              <a:endParaRPr lang="pt-BR" sz="675"/>
            </a:p>
          </p:txBody>
        </p:sp>
        <p:sp>
          <p:nvSpPr>
            <p:cNvPr id="166" name="Forma Livre 165">
              <a:extLst>
                <a:ext uri="{FF2B5EF4-FFF2-40B4-BE49-F238E27FC236}">
                  <a16:creationId xmlns:a16="http://schemas.microsoft.com/office/drawing/2014/main" id="{AC256803-EBF7-7E46-9C43-1ED35089A248}"/>
                </a:ext>
              </a:extLst>
            </p:cNvPr>
            <p:cNvSpPr/>
            <p:nvPr/>
          </p:nvSpPr>
          <p:spPr>
            <a:xfrm>
              <a:off x="8245154" y="5365486"/>
              <a:ext cx="30358" cy="35315"/>
            </a:xfrm>
            <a:custGeom>
              <a:avLst/>
              <a:gdLst>
                <a:gd name="connsiteX0" fmla="*/ 11751 w 30358"/>
                <a:gd name="connsiteY0" fmla="*/ 35316 h 35315"/>
                <a:gd name="connsiteX1" fmla="*/ 5908 w 30358"/>
                <a:gd name="connsiteY1" fmla="*/ 33792 h 35315"/>
                <a:gd name="connsiteX2" fmla="*/ 1590 w 30358"/>
                <a:gd name="connsiteY2" fmla="*/ 17790 h 35315"/>
                <a:gd name="connsiteX3" fmla="*/ 8448 w 30358"/>
                <a:gd name="connsiteY3" fmla="*/ 5852 h 35315"/>
                <a:gd name="connsiteX4" fmla="*/ 24451 w 30358"/>
                <a:gd name="connsiteY4" fmla="*/ 1534 h 35315"/>
                <a:gd name="connsiteX5" fmla="*/ 28768 w 30358"/>
                <a:gd name="connsiteY5" fmla="*/ 17536 h 35315"/>
                <a:gd name="connsiteX6" fmla="*/ 21910 w 30358"/>
                <a:gd name="connsiteY6" fmla="*/ 29474 h 35315"/>
                <a:gd name="connsiteX7" fmla="*/ 11751 w 30358"/>
                <a:gd name="connsiteY7" fmla="*/ 35316 h 353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0358" h="35315">
                  <a:moveTo>
                    <a:pt x="11751" y="35316"/>
                  </a:moveTo>
                  <a:cubicBezTo>
                    <a:pt x="9718" y="35316"/>
                    <a:pt x="7687" y="34808"/>
                    <a:pt x="5908" y="33792"/>
                  </a:cubicBezTo>
                  <a:cubicBezTo>
                    <a:pt x="320" y="30617"/>
                    <a:pt x="-1711" y="23378"/>
                    <a:pt x="1590" y="17790"/>
                  </a:cubicBezTo>
                  <a:lnTo>
                    <a:pt x="8448" y="5852"/>
                  </a:lnTo>
                  <a:cubicBezTo>
                    <a:pt x="11623" y="264"/>
                    <a:pt x="18863" y="-1641"/>
                    <a:pt x="24451" y="1534"/>
                  </a:cubicBezTo>
                  <a:cubicBezTo>
                    <a:pt x="30039" y="4836"/>
                    <a:pt x="32070" y="11948"/>
                    <a:pt x="28768" y="17536"/>
                  </a:cubicBezTo>
                  <a:lnTo>
                    <a:pt x="21910" y="29474"/>
                  </a:lnTo>
                  <a:cubicBezTo>
                    <a:pt x="19752" y="33157"/>
                    <a:pt x="15814" y="35316"/>
                    <a:pt x="11751" y="35316"/>
                  </a:cubicBezTo>
                </a:path>
              </a:pathLst>
            </a:custGeom>
            <a:grpFill/>
            <a:ln w="12700" cap="flat">
              <a:noFill/>
              <a:prstDash val="solid"/>
              <a:miter/>
            </a:ln>
          </p:spPr>
          <p:txBody>
            <a:bodyPr rtlCol="0" anchor="ctr"/>
            <a:lstStyle/>
            <a:p>
              <a:endParaRPr lang="pt-BR" sz="675"/>
            </a:p>
          </p:txBody>
        </p:sp>
        <p:sp>
          <p:nvSpPr>
            <p:cNvPr id="167" name="Forma Livre 166">
              <a:extLst>
                <a:ext uri="{FF2B5EF4-FFF2-40B4-BE49-F238E27FC236}">
                  <a16:creationId xmlns:a16="http://schemas.microsoft.com/office/drawing/2014/main" id="{FB719446-A6E7-334A-9E4E-BE5D13F8544A}"/>
                </a:ext>
              </a:extLst>
            </p:cNvPr>
            <p:cNvSpPr/>
            <p:nvPr/>
          </p:nvSpPr>
          <p:spPr>
            <a:xfrm>
              <a:off x="8025120" y="5746528"/>
              <a:ext cx="30301" cy="35399"/>
            </a:xfrm>
            <a:custGeom>
              <a:avLst/>
              <a:gdLst>
                <a:gd name="connsiteX0" fmla="*/ 11694 w 30301"/>
                <a:gd name="connsiteY0" fmla="*/ 35400 h 35399"/>
                <a:gd name="connsiteX1" fmla="*/ 5852 w 30301"/>
                <a:gd name="connsiteY1" fmla="*/ 33876 h 35399"/>
                <a:gd name="connsiteX2" fmla="*/ 1534 w 30301"/>
                <a:gd name="connsiteY2" fmla="*/ 17874 h 35399"/>
                <a:gd name="connsiteX3" fmla="*/ 8392 w 30301"/>
                <a:gd name="connsiteY3" fmla="*/ 5936 h 35399"/>
                <a:gd name="connsiteX4" fmla="*/ 24394 w 30301"/>
                <a:gd name="connsiteY4" fmla="*/ 1618 h 35399"/>
                <a:gd name="connsiteX5" fmla="*/ 28711 w 30301"/>
                <a:gd name="connsiteY5" fmla="*/ 17620 h 35399"/>
                <a:gd name="connsiteX6" fmla="*/ 21854 w 30301"/>
                <a:gd name="connsiteY6" fmla="*/ 29558 h 35399"/>
                <a:gd name="connsiteX7" fmla="*/ 11694 w 30301"/>
                <a:gd name="connsiteY7" fmla="*/ 35400 h 353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0301" h="35399">
                  <a:moveTo>
                    <a:pt x="11694" y="35400"/>
                  </a:moveTo>
                  <a:cubicBezTo>
                    <a:pt x="9661" y="35400"/>
                    <a:pt x="7757" y="34892"/>
                    <a:pt x="5852" y="33876"/>
                  </a:cubicBezTo>
                  <a:cubicBezTo>
                    <a:pt x="264" y="30701"/>
                    <a:pt x="-1641" y="23462"/>
                    <a:pt x="1534" y="17874"/>
                  </a:cubicBezTo>
                  <a:lnTo>
                    <a:pt x="8392" y="5936"/>
                  </a:lnTo>
                  <a:cubicBezTo>
                    <a:pt x="11694" y="221"/>
                    <a:pt x="18679" y="-1684"/>
                    <a:pt x="24394" y="1618"/>
                  </a:cubicBezTo>
                  <a:cubicBezTo>
                    <a:pt x="29982" y="4793"/>
                    <a:pt x="32014" y="12032"/>
                    <a:pt x="28711" y="17620"/>
                  </a:cubicBezTo>
                  <a:lnTo>
                    <a:pt x="21854" y="29558"/>
                  </a:lnTo>
                  <a:cubicBezTo>
                    <a:pt x="19695" y="33241"/>
                    <a:pt x="15758" y="35400"/>
                    <a:pt x="11694" y="35400"/>
                  </a:cubicBezTo>
                </a:path>
              </a:pathLst>
            </a:custGeom>
            <a:grpFill/>
            <a:ln w="12700" cap="flat">
              <a:noFill/>
              <a:prstDash val="solid"/>
              <a:miter/>
            </a:ln>
          </p:spPr>
          <p:txBody>
            <a:bodyPr rtlCol="0" anchor="ctr"/>
            <a:lstStyle/>
            <a:p>
              <a:endParaRPr lang="pt-BR" sz="675"/>
            </a:p>
          </p:txBody>
        </p:sp>
        <p:sp>
          <p:nvSpPr>
            <p:cNvPr id="168" name="Forma Livre 167">
              <a:extLst>
                <a:ext uri="{FF2B5EF4-FFF2-40B4-BE49-F238E27FC236}">
                  <a16:creationId xmlns:a16="http://schemas.microsoft.com/office/drawing/2014/main" id="{95E91E4C-3B5F-314A-87FE-D9D4A9A31A9E}"/>
                </a:ext>
              </a:extLst>
            </p:cNvPr>
            <p:cNvSpPr/>
            <p:nvPr/>
          </p:nvSpPr>
          <p:spPr>
            <a:xfrm>
              <a:off x="8323259" y="5668578"/>
              <a:ext cx="35438" cy="30292"/>
            </a:xfrm>
            <a:custGeom>
              <a:avLst/>
              <a:gdLst>
                <a:gd name="connsiteX0" fmla="*/ 23688 w 35438"/>
                <a:gd name="connsiteY0" fmla="*/ 30293 h 30292"/>
                <a:gd name="connsiteX1" fmla="*/ 17847 w 35438"/>
                <a:gd name="connsiteY1" fmla="*/ 28768 h 30292"/>
                <a:gd name="connsiteX2" fmla="*/ 5909 w 35438"/>
                <a:gd name="connsiteY2" fmla="*/ 21911 h 30292"/>
                <a:gd name="connsiteX3" fmla="*/ 1590 w 35438"/>
                <a:gd name="connsiteY3" fmla="*/ 5908 h 30292"/>
                <a:gd name="connsiteX4" fmla="*/ 17592 w 35438"/>
                <a:gd name="connsiteY4" fmla="*/ 1590 h 30292"/>
                <a:gd name="connsiteX5" fmla="*/ 29530 w 35438"/>
                <a:gd name="connsiteY5" fmla="*/ 8449 h 30292"/>
                <a:gd name="connsiteX6" fmla="*/ 33848 w 35438"/>
                <a:gd name="connsiteY6" fmla="*/ 24450 h 30292"/>
                <a:gd name="connsiteX7" fmla="*/ 23688 w 35438"/>
                <a:gd name="connsiteY7" fmla="*/ 30293 h 302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5438" h="30292">
                  <a:moveTo>
                    <a:pt x="23688" y="30293"/>
                  </a:moveTo>
                  <a:cubicBezTo>
                    <a:pt x="21657" y="30293"/>
                    <a:pt x="19624" y="29784"/>
                    <a:pt x="17847" y="28768"/>
                  </a:cubicBezTo>
                  <a:lnTo>
                    <a:pt x="5909" y="21911"/>
                  </a:lnTo>
                  <a:cubicBezTo>
                    <a:pt x="321" y="18736"/>
                    <a:pt x="-1712" y="11496"/>
                    <a:pt x="1590" y="5908"/>
                  </a:cubicBezTo>
                  <a:cubicBezTo>
                    <a:pt x="4765" y="320"/>
                    <a:pt x="12004" y="-1712"/>
                    <a:pt x="17592" y="1590"/>
                  </a:cubicBezTo>
                  <a:lnTo>
                    <a:pt x="29530" y="8449"/>
                  </a:lnTo>
                  <a:cubicBezTo>
                    <a:pt x="35119" y="11624"/>
                    <a:pt x="37150" y="18862"/>
                    <a:pt x="33848" y="24450"/>
                  </a:cubicBezTo>
                  <a:cubicBezTo>
                    <a:pt x="31562" y="28133"/>
                    <a:pt x="27625" y="30293"/>
                    <a:pt x="23688" y="30293"/>
                  </a:cubicBezTo>
                </a:path>
              </a:pathLst>
            </a:custGeom>
            <a:grpFill/>
            <a:ln w="12700" cap="flat">
              <a:noFill/>
              <a:prstDash val="solid"/>
              <a:miter/>
            </a:ln>
          </p:spPr>
          <p:txBody>
            <a:bodyPr rtlCol="0" anchor="ctr"/>
            <a:lstStyle/>
            <a:p>
              <a:endParaRPr lang="pt-BR" sz="675"/>
            </a:p>
          </p:txBody>
        </p:sp>
        <p:sp>
          <p:nvSpPr>
            <p:cNvPr id="169" name="Forma Livre 168">
              <a:extLst>
                <a:ext uri="{FF2B5EF4-FFF2-40B4-BE49-F238E27FC236}">
                  <a16:creationId xmlns:a16="http://schemas.microsoft.com/office/drawing/2014/main" id="{254ADD63-FAD6-2540-BE4E-8E86130DF5EC}"/>
                </a:ext>
              </a:extLst>
            </p:cNvPr>
            <p:cNvSpPr/>
            <p:nvPr/>
          </p:nvSpPr>
          <p:spPr>
            <a:xfrm>
              <a:off x="7942132" y="5448487"/>
              <a:ext cx="35438" cy="30292"/>
            </a:xfrm>
            <a:custGeom>
              <a:avLst/>
              <a:gdLst>
                <a:gd name="connsiteX0" fmla="*/ 23688 w 35438"/>
                <a:gd name="connsiteY0" fmla="*/ 30292 h 30292"/>
                <a:gd name="connsiteX1" fmla="*/ 17847 w 35438"/>
                <a:gd name="connsiteY1" fmla="*/ 28768 h 30292"/>
                <a:gd name="connsiteX2" fmla="*/ 5909 w 35438"/>
                <a:gd name="connsiteY2" fmla="*/ 21910 h 30292"/>
                <a:gd name="connsiteX3" fmla="*/ 1590 w 35438"/>
                <a:gd name="connsiteY3" fmla="*/ 5908 h 30292"/>
                <a:gd name="connsiteX4" fmla="*/ 17592 w 35438"/>
                <a:gd name="connsiteY4" fmla="*/ 1590 h 30292"/>
                <a:gd name="connsiteX5" fmla="*/ 29530 w 35438"/>
                <a:gd name="connsiteY5" fmla="*/ 8448 h 30292"/>
                <a:gd name="connsiteX6" fmla="*/ 33849 w 35438"/>
                <a:gd name="connsiteY6" fmla="*/ 24450 h 30292"/>
                <a:gd name="connsiteX7" fmla="*/ 23688 w 35438"/>
                <a:gd name="connsiteY7" fmla="*/ 30292 h 302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5438" h="30292">
                  <a:moveTo>
                    <a:pt x="23688" y="30292"/>
                  </a:moveTo>
                  <a:cubicBezTo>
                    <a:pt x="21657" y="30292"/>
                    <a:pt x="19751" y="29784"/>
                    <a:pt x="17847" y="28768"/>
                  </a:cubicBezTo>
                  <a:lnTo>
                    <a:pt x="5909" y="21910"/>
                  </a:lnTo>
                  <a:cubicBezTo>
                    <a:pt x="321" y="18735"/>
                    <a:pt x="-1712" y="11496"/>
                    <a:pt x="1590" y="5908"/>
                  </a:cubicBezTo>
                  <a:cubicBezTo>
                    <a:pt x="4765" y="320"/>
                    <a:pt x="12004" y="-1712"/>
                    <a:pt x="17592" y="1590"/>
                  </a:cubicBezTo>
                  <a:lnTo>
                    <a:pt x="29530" y="8448"/>
                  </a:lnTo>
                  <a:cubicBezTo>
                    <a:pt x="35119" y="11623"/>
                    <a:pt x="37150" y="18862"/>
                    <a:pt x="33849" y="24450"/>
                  </a:cubicBezTo>
                  <a:cubicBezTo>
                    <a:pt x="31689" y="28133"/>
                    <a:pt x="27752" y="30292"/>
                    <a:pt x="23688" y="30292"/>
                  </a:cubicBezTo>
                </a:path>
              </a:pathLst>
            </a:custGeom>
            <a:grpFill/>
            <a:ln w="12700" cap="flat">
              <a:noFill/>
              <a:prstDash val="solid"/>
              <a:miter/>
            </a:ln>
          </p:spPr>
          <p:txBody>
            <a:bodyPr rtlCol="0" anchor="ctr"/>
            <a:lstStyle/>
            <a:p>
              <a:endParaRPr lang="pt-BR" sz="675"/>
            </a:p>
          </p:txBody>
        </p:sp>
        <p:sp>
          <p:nvSpPr>
            <p:cNvPr id="170" name="Forma Livre 169">
              <a:extLst>
                <a:ext uri="{FF2B5EF4-FFF2-40B4-BE49-F238E27FC236}">
                  <a16:creationId xmlns:a16="http://schemas.microsoft.com/office/drawing/2014/main" id="{6719E4E2-725B-E84F-B190-A3D085221E5D}"/>
                </a:ext>
              </a:extLst>
            </p:cNvPr>
            <p:cNvSpPr/>
            <p:nvPr/>
          </p:nvSpPr>
          <p:spPr>
            <a:xfrm>
              <a:off x="8025247" y="5365486"/>
              <a:ext cx="30245" cy="35315"/>
            </a:xfrm>
            <a:custGeom>
              <a:avLst/>
              <a:gdLst>
                <a:gd name="connsiteX0" fmla="*/ 18552 w 30245"/>
                <a:gd name="connsiteY0" fmla="*/ 35316 h 35315"/>
                <a:gd name="connsiteX1" fmla="*/ 8392 w 30245"/>
                <a:gd name="connsiteY1" fmla="*/ 29474 h 35315"/>
                <a:gd name="connsiteX2" fmla="*/ 1534 w 30245"/>
                <a:gd name="connsiteY2" fmla="*/ 17536 h 35315"/>
                <a:gd name="connsiteX3" fmla="*/ 5852 w 30245"/>
                <a:gd name="connsiteY3" fmla="*/ 1534 h 35315"/>
                <a:gd name="connsiteX4" fmla="*/ 21854 w 30245"/>
                <a:gd name="connsiteY4" fmla="*/ 5852 h 35315"/>
                <a:gd name="connsiteX5" fmla="*/ 28711 w 30245"/>
                <a:gd name="connsiteY5" fmla="*/ 17790 h 35315"/>
                <a:gd name="connsiteX6" fmla="*/ 24394 w 30245"/>
                <a:gd name="connsiteY6" fmla="*/ 33792 h 35315"/>
                <a:gd name="connsiteX7" fmla="*/ 18552 w 30245"/>
                <a:gd name="connsiteY7" fmla="*/ 35316 h 353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0245" h="35315">
                  <a:moveTo>
                    <a:pt x="18552" y="35316"/>
                  </a:moveTo>
                  <a:cubicBezTo>
                    <a:pt x="14488" y="35316"/>
                    <a:pt x="10551" y="33157"/>
                    <a:pt x="8392" y="29474"/>
                  </a:cubicBezTo>
                  <a:lnTo>
                    <a:pt x="1534" y="17536"/>
                  </a:lnTo>
                  <a:cubicBezTo>
                    <a:pt x="-1641" y="11948"/>
                    <a:pt x="264" y="4709"/>
                    <a:pt x="5852" y="1534"/>
                  </a:cubicBezTo>
                  <a:cubicBezTo>
                    <a:pt x="11440" y="-1641"/>
                    <a:pt x="18552" y="264"/>
                    <a:pt x="21854" y="5852"/>
                  </a:cubicBezTo>
                  <a:lnTo>
                    <a:pt x="28711" y="17790"/>
                  </a:lnTo>
                  <a:cubicBezTo>
                    <a:pt x="31886" y="23378"/>
                    <a:pt x="29982" y="30617"/>
                    <a:pt x="24394" y="33792"/>
                  </a:cubicBezTo>
                  <a:cubicBezTo>
                    <a:pt x="22489" y="34808"/>
                    <a:pt x="20457" y="35316"/>
                    <a:pt x="18552" y="35316"/>
                  </a:cubicBezTo>
                </a:path>
              </a:pathLst>
            </a:custGeom>
            <a:grpFill/>
            <a:ln w="12700" cap="flat">
              <a:noFill/>
              <a:prstDash val="solid"/>
              <a:miter/>
            </a:ln>
          </p:spPr>
          <p:txBody>
            <a:bodyPr rtlCol="0" anchor="ctr"/>
            <a:lstStyle/>
            <a:p>
              <a:endParaRPr lang="pt-BR" sz="675"/>
            </a:p>
          </p:txBody>
        </p:sp>
        <p:sp>
          <p:nvSpPr>
            <p:cNvPr id="171" name="Forma Livre 170">
              <a:extLst>
                <a:ext uri="{FF2B5EF4-FFF2-40B4-BE49-F238E27FC236}">
                  <a16:creationId xmlns:a16="http://schemas.microsoft.com/office/drawing/2014/main" id="{3479896A-8C76-3E49-8671-8D85D8F2EC7D}"/>
                </a:ext>
              </a:extLst>
            </p:cNvPr>
            <p:cNvSpPr/>
            <p:nvPr/>
          </p:nvSpPr>
          <p:spPr>
            <a:xfrm>
              <a:off x="8245154" y="5746524"/>
              <a:ext cx="30513" cy="35404"/>
            </a:xfrm>
            <a:custGeom>
              <a:avLst/>
              <a:gdLst>
                <a:gd name="connsiteX0" fmla="*/ 18735 w 30513"/>
                <a:gd name="connsiteY0" fmla="*/ 35405 h 35404"/>
                <a:gd name="connsiteX1" fmla="*/ 8576 w 30513"/>
                <a:gd name="connsiteY1" fmla="*/ 29563 h 35404"/>
                <a:gd name="connsiteX2" fmla="*/ 1590 w 30513"/>
                <a:gd name="connsiteY2" fmla="*/ 17625 h 35404"/>
                <a:gd name="connsiteX3" fmla="*/ 5908 w 30513"/>
                <a:gd name="connsiteY3" fmla="*/ 1623 h 35404"/>
                <a:gd name="connsiteX4" fmla="*/ 21910 w 30513"/>
                <a:gd name="connsiteY4" fmla="*/ 5814 h 35404"/>
                <a:gd name="connsiteX5" fmla="*/ 28895 w 30513"/>
                <a:gd name="connsiteY5" fmla="*/ 17752 h 35404"/>
                <a:gd name="connsiteX6" fmla="*/ 24577 w 30513"/>
                <a:gd name="connsiteY6" fmla="*/ 33754 h 35404"/>
                <a:gd name="connsiteX7" fmla="*/ 18735 w 30513"/>
                <a:gd name="connsiteY7" fmla="*/ 35405 h 354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0513" h="35404">
                  <a:moveTo>
                    <a:pt x="18735" y="35405"/>
                  </a:moveTo>
                  <a:cubicBezTo>
                    <a:pt x="14671" y="35405"/>
                    <a:pt x="10734" y="33373"/>
                    <a:pt x="8576" y="29563"/>
                  </a:cubicBezTo>
                  <a:lnTo>
                    <a:pt x="1590" y="17625"/>
                  </a:lnTo>
                  <a:cubicBezTo>
                    <a:pt x="-1711" y="12037"/>
                    <a:pt x="320" y="4798"/>
                    <a:pt x="5908" y="1623"/>
                  </a:cubicBezTo>
                  <a:cubicBezTo>
                    <a:pt x="11496" y="-1679"/>
                    <a:pt x="18608" y="226"/>
                    <a:pt x="21910" y="5814"/>
                  </a:cubicBezTo>
                  <a:lnTo>
                    <a:pt x="28895" y="17752"/>
                  </a:lnTo>
                  <a:cubicBezTo>
                    <a:pt x="32197" y="23340"/>
                    <a:pt x="30292" y="30579"/>
                    <a:pt x="24577" y="33754"/>
                  </a:cubicBezTo>
                  <a:cubicBezTo>
                    <a:pt x="22800" y="34897"/>
                    <a:pt x="20767" y="35405"/>
                    <a:pt x="18735" y="35405"/>
                  </a:cubicBezTo>
                </a:path>
              </a:pathLst>
            </a:custGeom>
            <a:grpFill/>
            <a:ln w="12700" cap="flat">
              <a:noFill/>
              <a:prstDash val="solid"/>
              <a:miter/>
            </a:ln>
          </p:spPr>
          <p:txBody>
            <a:bodyPr rtlCol="0" anchor="ctr"/>
            <a:lstStyle/>
            <a:p>
              <a:endParaRPr lang="pt-BR" sz="675"/>
            </a:p>
          </p:txBody>
        </p:sp>
        <p:sp>
          <p:nvSpPr>
            <p:cNvPr id="172" name="Forma Livre 171">
              <a:extLst>
                <a:ext uri="{FF2B5EF4-FFF2-40B4-BE49-F238E27FC236}">
                  <a16:creationId xmlns:a16="http://schemas.microsoft.com/office/drawing/2014/main" id="{E51BA42E-26FA-124C-A595-988B59395399}"/>
                </a:ext>
              </a:extLst>
            </p:cNvPr>
            <p:cNvSpPr/>
            <p:nvPr/>
          </p:nvSpPr>
          <p:spPr>
            <a:xfrm>
              <a:off x="7942066" y="5668639"/>
              <a:ext cx="35444" cy="30231"/>
            </a:xfrm>
            <a:custGeom>
              <a:avLst/>
              <a:gdLst>
                <a:gd name="connsiteX0" fmla="*/ 11690 w 35444"/>
                <a:gd name="connsiteY0" fmla="*/ 30232 h 30231"/>
                <a:gd name="connsiteX1" fmla="*/ 1529 w 35444"/>
                <a:gd name="connsiteY1" fmla="*/ 24389 h 30231"/>
                <a:gd name="connsiteX2" fmla="*/ 5975 w 35444"/>
                <a:gd name="connsiteY2" fmla="*/ 8388 h 30231"/>
                <a:gd name="connsiteX3" fmla="*/ 17913 w 35444"/>
                <a:gd name="connsiteY3" fmla="*/ 1530 h 30231"/>
                <a:gd name="connsiteX4" fmla="*/ 33915 w 35444"/>
                <a:gd name="connsiteY4" fmla="*/ 5975 h 30231"/>
                <a:gd name="connsiteX5" fmla="*/ 29470 w 35444"/>
                <a:gd name="connsiteY5" fmla="*/ 21976 h 30231"/>
                <a:gd name="connsiteX6" fmla="*/ 17532 w 35444"/>
                <a:gd name="connsiteY6" fmla="*/ 28834 h 30231"/>
                <a:gd name="connsiteX7" fmla="*/ 11690 w 35444"/>
                <a:gd name="connsiteY7" fmla="*/ 30232 h 302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5444" h="30231">
                  <a:moveTo>
                    <a:pt x="11690" y="30232"/>
                  </a:moveTo>
                  <a:cubicBezTo>
                    <a:pt x="7626" y="30232"/>
                    <a:pt x="3689" y="28072"/>
                    <a:pt x="1529" y="24389"/>
                  </a:cubicBezTo>
                  <a:cubicBezTo>
                    <a:pt x="-1646" y="18801"/>
                    <a:pt x="260" y="11563"/>
                    <a:pt x="5975" y="8388"/>
                  </a:cubicBezTo>
                  <a:lnTo>
                    <a:pt x="17913" y="1530"/>
                  </a:lnTo>
                  <a:cubicBezTo>
                    <a:pt x="23501" y="-1645"/>
                    <a:pt x="30613" y="259"/>
                    <a:pt x="33915" y="5975"/>
                  </a:cubicBezTo>
                  <a:cubicBezTo>
                    <a:pt x="37090" y="11563"/>
                    <a:pt x="35185" y="18801"/>
                    <a:pt x="29470" y="21976"/>
                  </a:cubicBezTo>
                  <a:lnTo>
                    <a:pt x="17532" y="28834"/>
                  </a:lnTo>
                  <a:cubicBezTo>
                    <a:pt x="15753" y="29724"/>
                    <a:pt x="13722" y="30232"/>
                    <a:pt x="11690" y="30232"/>
                  </a:cubicBezTo>
                </a:path>
              </a:pathLst>
            </a:custGeom>
            <a:grpFill/>
            <a:ln w="12700" cap="flat">
              <a:noFill/>
              <a:prstDash val="solid"/>
              <a:miter/>
            </a:ln>
          </p:spPr>
          <p:txBody>
            <a:bodyPr rtlCol="0" anchor="ctr"/>
            <a:lstStyle/>
            <a:p>
              <a:endParaRPr lang="pt-BR" sz="675"/>
            </a:p>
          </p:txBody>
        </p:sp>
        <p:sp>
          <p:nvSpPr>
            <p:cNvPr id="173" name="Forma Livre 172">
              <a:extLst>
                <a:ext uri="{FF2B5EF4-FFF2-40B4-BE49-F238E27FC236}">
                  <a16:creationId xmlns:a16="http://schemas.microsoft.com/office/drawing/2014/main" id="{F8A05470-8F26-594E-9F5D-DCABCE407D02}"/>
                </a:ext>
              </a:extLst>
            </p:cNvPr>
            <p:cNvSpPr/>
            <p:nvPr/>
          </p:nvSpPr>
          <p:spPr>
            <a:xfrm>
              <a:off x="8323259" y="5448487"/>
              <a:ext cx="35438" cy="30292"/>
            </a:xfrm>
            <a:custGeom>
              <a:avLst/>
              <a:gdLst>
                <a:gd name="connsiteX0" fmla="*/ 11750 w 35438"/>
                <a:gd name="connsiteY0" fmla="*/ 30292 h 30292"/>
                <a:gd name="connsiteX1" fmla="*/ 1590 w 35438"/>
                <a:gd name="connsiteY1" fmla="*/ 24450 h 30292"/>
                <a:gd name="connsiteX2" fmla="*/ 5909 w 35438"/>
                <a:gd name="connsiteY2" fmla="*/ 8448 h 30292"/>
                <a:gd name="connsiteX3" fmla="*/ 17847 w 35438"/>
                <a:gd name="connsiteY3" fmla="*/ 1590 h 30292"/>
                <a:gd name="connsiteX4" fmla="*/ 33848 w 35438"/>
                <a:gd name="connsiteY4" fmla="*/ 5908 h 30292"/>
                <a:gd name="connsiteX5" fmla="*/ 29530 w 35438"/>
                <a:gd name="connsiteY5" fmla="*/ 21910 h 30292"/>
                <a:gd name="connsiteX6" fmla="*/ 17592 w 35438"/>
                <a:gd name="connsiteY6" fmla="*/ 28768 h 30292"/>
                <a:gd name="connsiteX7" fmla="*/ 11750 w 35438"/>
                <a:gd name="connsiteY7" fmla="*/ 30292 h 302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5438" h="30292">
                  <a:moveTo>
                    <a:pt x="11750" y="30292"/>
                  </a:moveTo>
                  <a:cubicBezTo>
                    <a:pt x="7686" y="30292"/>
                    <a:pt x="3749" y="28133"/>
                    <a:pt x="1590" y="24450"/>
                  </a:cubicBezTo>
                  <a:cubicBezTo>
                    <a:pt x="-1712" y="18862"/>
                    <a:pt x="321" y="11623"/>
                    <a:pt x="5909" y="8448"/>
                  </a:cubicBezTo>
                  <a:lnTo>
                    <a:pt x="17847" y="1590"/>
                  </a:lnTo>
                  <a:cubicBezTo>
                    <a:pt x="23434" y="-1712"/>
                    <a:pt x="30673" y="320"/>
                    <a:pt x="33848" y="5908"/>
                  </a:cubicBezTo>
                  <a:cubicBezTo>
                    <a:pt x="37150" y="11496"/>
                    <a:pt x="35119" y="18735"/>
                    <a:pt x="29530" y="21910"/>
                  </a:cubicBezTo>
                  <a:lnTo>
                    <a:pt x="17592" y="28768"/>
                  </a:lnTo>
                  <a:cubicBezTo>
                    <a:pt x="15687" y="29784"/>
                    <a:pt x="13655" y="30292"/>
                    <a:pt x="11750" y="30292"/>
                  </a:cubicBezTo>
                </a:path>
              </a:pathLst>
            </a:custGeom>
            <a:grpFill/>
            <a:ln w="12700" cap="flat">
              <a:noFill/>
              <a:prstDash val="solid"/>
              <a:miter/>
            </a:ln>
          </p:spPr>
          <p:txBody>
            <a:bodyPr rtlCol="0" anchor="ctr"/>
            <a:lstStyle/>
            <a:p>
              <a:endParaRPr lang="pt-BR" sz="675"/>
            </a:p>
          </p:txBody>
        </p:sp>
        <p:sp>
          <p:nvSpPr>
            <p:cNvPr id="174" name="Forma Livre 173">
              <a:extLst>
                <a:ext uri="{FF2B5EF4-FFF2-40B4-BE49-F238E27FC236}">
                  <a16:creationId xmlns:a16="http://schemas.microsoft.com/office/drawing/2014/main" id="{71344949-7C1F-044B-BDE0-BD0A4AD478FB}"/>
                </a:ext>
              </a:extLst>
            </p:cNvPr>
            <p:cNvSpPr/>
            <p:nvPr/>
          </p:nvSpPr>
          <p:spPr>
            <a:xfrm>
              <a:off x="8056244" y="5553075"/>
              <a:ext cx="114935" cy="114808"/>
            </a:xfrm>
            <a:custGeom>
              <a:avLst/>
              <a:gdLst>
                <a:gd name="connsiteX0" fmla="*/ 23368 w 114935"/>
                <a:gd name="connsiteY0" fmla="*/ 114808 h 114808"/>
                <a:gd name="connsiteX1" fmla="*/ 6858 w 114935"/>
                <a:gd name="connsiteY1" fmla="*/ 107950 h 114808"/>
                <a:gd name="connsiteX2" fmla="*/ 6858 w 114935"/>
                <a:gd name="connsiteY2" fmla="*/ 74803 h 114808"/>
                <a:gd name="connsiteX3" fmla="*/ 74930 w 114935"/>
                <a:gd name="connsiteY3" fmla="*/ 6858 h 114808"/>
                <a:gd name="connsiteX4" fmla="*/ 108077 w 114935"/>
                <a:gd name="connsiteY4" fmla="*/ 6858 h 114808"/>
                <a:gd name="connsiteX5" fmla="*/ 108077 w 114935"/>
                <a:gd name="connsiteY5" fmla="*/ 40005 h 114808"/>
                <a:gd name="connsiteX6" fmla="*/ 40005 w 114935"/>
                <a:gd name="connsiteY6" fmla="*/ 107950 h 114808"/>
                <a:gd name="connsiteX7" fmla="*/ 23368 w 114935"/>
                <a:gd name="connsiteY7" fmla="*/ 114808 h 1148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14935" h="114808">
                  <a:moveTo>
                    <a:pt x="23368" y="114808"/>
                  </a:moveTo>
                  <a:cubicBezTo>
                    <a:pt x="17399" y="114808"/>
                    <a:pt x="11430" y="112522"/>
                    <a:pt x="6858" y="107950"/>
                  </a:cubicBezTo>
                  <a:cubicBezTo>
                    <a:pt x="-2286" y="98806"/>
                    <a:pt x="-2286" y="83947"/>
                    <a:pt x="6858" y="74803"/>
                  </a:cubicBezTo>
                  <a:lnTo>
                    <a:pt x="74930" y="6858"/>
                  </a:lnTo>
                  <a:cubicBezTo>
                    <a:pt x="84074" y="-2286"/>
                    <a:pt x="98933" y="-2286"/>
                    <a:pt x="108077" y="6858"/>
                  </a:cubicBezTo>
                  <a:cubicBezTo>
                    <a:pt x="117221" y="16002"/>
                    <a:pt x="117221" y="30861"/>
                    <a:pt x="108077" y="40005"/>
                  </a:cubicBezTo>
                  <a:lnTo>
                    <a:pt x="40005" y="107950"/>
                  </a:lnTo>
                  <a:cubicBezTo>
                    <a:pt x="35306" y="112522"/>
                    <a:pt x="29337" y="114808"/>
                    <a:pt x="23368" y="114808"/>
                  </a:cubicBezTo>
                </a:path>
              </a:pathLst>
            </a:custGeom>
            <a:grpFill/>
            <a:ln w="12700" cap="flat">
              <a:noFill/>
              <a:prstDash val="solid"/>
              <a:miter/>
            </a:ln>
          </p:spPr>
          <p:txBody>
            <a:bodyPr rtlCol="0" anchor="ctr"/>
            <a:lstStyle/>
            <a:p>
              <a:endParaRPr lang="pt-BR" sz="675"/>
            </a:p>
          </p:txBody>
        </p:sp>
      </p:grpSp>
      <p:grpSp>
        <p:nvGrpSpPr>
          <p:cNvPr id="209" name="Gráfico 4">
            <a:extLst>
              <a:ext uri="{FF2B5EF4-FFF2-40B4-BE49-F238E27FC236}">
                <a16:creationId xmlns:a16="http://schemas.microsoft.com/office/drawing/2014/main" id="{59F4224A-11FB-FE4F-8A25-7EA5B103C8DE}"/>
              </a:ext>
            </a:extLst>
          </p:cNvPr>
          <p:cNvGrpSpPr/>
          <p:nvPr/>
        </p:nvGrpSpPr>
        <p:grpSpPr>
          <a:xfrm>
            <a:off x="2683576" y="1580926"/>
            <a:ext cx="182499" cy="171640"/>
            <a:chOff x="7854117" y="2891027"/>
            <a:chExt cx="592399" cy="557149"/>
          </a:xfrm>
          <a:solidFill>
            <a:srgbClr val="005BAF"/>
          </a:solidFill>
        </p:grpSpPr>
        <p:sp>
          <p:nvSpPr>
            <p:cNvPr id="210" name="Forma Livre 209">
              <a:extLst>
                <a:ext uri="{FF2B5EF4-FFF2-40B4-BE49-F238E27FC236}">
                  <a16:creationId xmlns:a16="http://schemas.microsoft.com/office/drawing/2014/main" id="{53077370-2838-0642-95A4-DEA87CDFDBD7}"/>
                </a:ext>
              </a:extLst>
            </p:cNvPr>
            <p:cNvSpPr/>
            <p:nvPr/>
          </p:nvSpPr>
          <p:spPr>
            <a:xfrm>
              <a:off x="7909409" y="3181731"/>
              <a:ext cx="256817" cy="256540"/>
            </a:xfrm>
            <a:custGeom>
              <a:avLst/>
              <a:gdLst>
                <a:gd name="connsiteX0" fmla="*/ 66317 w 256817"/>
                <a:gd name="connsiteY0" fmla="*/ 256540 h 256540"/>
                <a:gd name="connsiteX1" fmla="*/ 18947 w 256817"/>
                <a:gd name="connsiteY1" fmla="*/ 237744 h 256540"/>
                <a:gd name="connsiteX2" fmla="*/ 30630 w 256817"/>
                <a:gd name="connsiteY2" fmla="*/ 121920 h 256540"/>
                <a:gd name="connsiteX3" fmla="*/ 145819 w 256817"/>
                <a:gd name="connsiteY3" fmla="*/ 6858 h 256540"/>
                <a:gd name="connsiteX4" fmla="*/ 178966 w 256817"/>
                <a:gd name="connsiteY4" fmla="*/ 6858 h 256540"/>
                <a:gd name="connsiteX5" fmla="*/ 249959 w 256817"/>
                <a:gd name="connsiteY5" fmla="*/ 77851 h 256540"/>
                <a:gd name="connsiteX6" fmla="*/ 256817 w 256817"/>
                <a:gd name="connsiteY6" fmla="*/ 94361 h 256540"/>
                <a:gd name="connsiteX7" fmla="*/ 249959 w 256817"/>
                <a:gd name="connsiteY7" fmla="*/ 110998 h 256540"/>
                <a:gd name="connsiteX8" fmla="*/ 134771 w 256817"/>
                <a:gd name="connsiteY8" fmla="*/ 226060 h 256540"/>
                <a:gd name="connsiteX9" fmla="*/ 66317 w 256817"/>
                <a:gd name="connsiteY9" fmla="*/ 256540 h 256540"/>
                <a:gd name="connsiteX10" fmla="*/ 162456 w 256817"/>
                <a:gd name="connsiteY10" fmla="*/ 56515 h 256540"/>
                <a:gd name="connsiteX11" fmla="*/ 63904 w 256817"/>
                <a:gd name="connsiteY11" fmla="*/ 155067 h 256540"/>
                <a:gd name="connsiteX12" fmla="*/ 52221 w 256817"/>
                <a:gd name="connsiteY12" fmla="*/ 204724 h 256540"/>
                <a:gd name="connsiteX13" fmla="*/ 66444 w 256817"/>
                <a:gd name="connsiteY13" fmla="*/ 209677 h 256540"/>
                <a:gd name="connsiteX14" fmla="*/ 101877 w 256817"/>
                <a:gd name="connsiteY14" fmla="*/ 192913 h 256540"/>
                <a:gd name="connsiteX15" fmla="*/ 200429 w 256817"/>
                <a:gd name="connsiteY15" fmla="*/ 94361 h 256540"/>
                <a:gd name="connsiteX16" fmla="*/ 162456 w 256817"/>
                <a:gd name="connsiteY16" fmla="*/ 56515 h 2565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256817" h="256540">
                  <a:moveTo>
                    <a:pt x="66317" y="256540"/>
                  </a:moveTo>
                  <a:cubicBezTo>
                    <a:pt x="47902" y="256540"/>
                    <a:pt x="31138" y="249936"/>
                    <a:pt x="18947" y="237744"/>
                  </a:cubicBezTo>
                  <a:cubicBezTo>
                    <a:pt x="-10264" y="208534"/>
                    <a:pt x="-5184" y="157607"/>
                    <a:pt x="30630" y="121920"/>
                  </a:cubicBezTo>
                  <a:lnTo>
                    <a:pt x="145819" y="6858"/>
                  </a:lnTo>
                  <a:cubicBezTo>
                    <a:pt x="154963" y="-2286"/>
                    <a:pt x="169822" y="-2286"/>
                    <a:pt x="178966" y="6858"/>
                  </a:cubicBezTo>
                  <a:lnTo>
                    <a:pt x="249959" y="77851"/>
                  </a:lnTo>
                  <a:cubicBezTo>
                    <a:pt x="254404" y="82296"/>
                    <a:pt x="256817" y="88265"/>
                    <a:pt x="256817" y="94361"/>
                  </a:cubicBezTo>
                  <a:cubicBezTo>
                    <a:pt x="256817" y="100584"/>
                    <a:pt x="254277" y="106553"/>
                    <a:pt x="249959" y="110998"/>
                  </a:cubicBezTo>
                  <a:lnTo>
                    <a:pt x="134771" y="226060"/>
                  </a:lnTo>
                  <a:cubicBezTo>
                    <a:pt x="115593" y="245491"/>
                    <a:pt x="90574" y="256540"/>
                    <a:pt x="66317" y="256540"/>
                  </a:cubicBezTo>
                  <a:moveTo>
                    <a:pt x="162456" y="56515"/>
                  </a:moveTo>
                  <a:lnTo>
                    <a:pt x="63904" y="155067"/>
                  </a:lnTo>
                  <a:cubicBezTo>
                    <a:pt x="45871" y="173101"/>
                    <a:pt x="43330" y="195707"/>
                    <a:pt x="52221" y="204724"/>
                  </a:cubicBezTo>
                  <a:cubicBezTo>
                    <a:pt x="56411" y="208915"/>
                    <a:pt x="62253" y="209677"/>
                    <a:pt x="66444" y="209677"/>
                  </a:cubicBezTo>
                  <a:cubicBezTo>
                    <a:pt x="78128" y="209677"/>
                    <a:pt x="91336" y="203454"/>
                    <a:pt x="101877" y="192913"/>
                  </a:cubicBezTo>
                  <a:lnTo>
                    <a:pt x="200429" y="94361"/>
                  </a:lnTo>
                  <a:lnTo>
                    <a:pt x="162456" y="56515"/>
                  </a:lnTo>
                  <a:close/>
                </a:path>
              </a:pathLst>
            </a:custGeom>
            <a:grpFill/>
            <a:ln w="12700" cap="flat">
              <a:noFill/>
              <a:prstDash val="solid"/>
              <a:miter/>
            </a:ln>
          </p:spPr>
          <p:txBody>
            <a:bodyPr rtlCol="0" anchor="ctr"/>
            <a:lstStyle/>
            <a:p>
              <a:endParaRPr lang="pt-BR" sz="675"/>
            </a:p>
          </p:txBody>
        </p:sp>
        <p:sp>
          <p:nvSpPr>
            <p:cNvPr id="211" name="Forma Livre 210">
              <a:extLst>
                <a:ext uri="{FF2B5EF4-FFF2-40B4-BE49-F238E27FC236}">
                  <a16:creationId xmlns:a16="http://schemas.microsoft.com/office/drawing/2014/main" id="{48DA0FC3-000D-5541-B230-59F5030D5545}"/>
                </a:ext>
              </a:extLst>
            </p:cNvPr>
            <p:cNvSpPr/>
            <p:nvPr/>
          </p:nvSpPr>
          <p:spPr>
            <a:xfrm>
              <a:off x="8303704" y="2901727"/>
              <a:ext cx="142811" cy="142716"/>
            </a:xfrm>
            <a:custGeom>
              <a:avLst/>
              <a:gdLst>
                <a:gd name="connsiteX0" fmla="*/ 56705 w 142811"/>
                <a:gd name="connsiteY0" fmla="*/ 142716 h 142716"/>
                <a:gd name="connsiteX1" fmla="*/ 16573 w 142811"/>
                <a:gd name="connsiteY1" fmla="*/ 126079 h 142716"/>
                <a:gd name="connsiteX2" fmla="*/ 16573 w 142811"/>
                <a:gd name="connsiteY2" fmla="*/ 45688 h 142716"/>
                <a:gd name="connsiteX3" fmla="*/ 55563 w 142811"/>
                <a:gd name="connsiteY3" fmla="*/ 6572 h 142716"/>
                <a:gd name="connsiteX4" fmla="*/ 88709 w 142811"/>
                <a:gd name="connsiteY4" fmla="*/ 6572 h 142716"/>
                <a:gd name="connsiteX5" fmla="*/ 135953 w 142811"/>
                <a:gd name="connsiteY5" fmla="*/ 53816 h 142716"/>
                <a:gd name="connsiteX6" fmla="*/ 142811 w 142811"/>
                <a:gd name="connsiteY6" fmla="*/ 70326 h 142716"/>
                <a:gd name="connsiteX7" fmla="*/ 135953 w 142811"/>
                <a:gd name="connsiteY7" fmla="*/ 86836 h 142716"/>
                <a:gd name="connsiteX8" fmla="*/ 96838 w 142811"/>
                <a:gd name="connsiteY8" fmla="*/ 125952 h 142716"/>
                <a:gd name="connsiteX9" fmla="*/ 56705 w 142811"/>
                <a:gd name="connsiteY9" fmla="*/ 142716 h 142716"/>
                <a:gd name="connsiteX10" fmla="*/ 72199 w 142811"/>
                <a:gd name="connsiteY10" fmla="*/ 56229 h 142716"/>
                <a:gd name="connsiteX11" fmla="*/ 49720 w 142811"/>
                <a:gd name="connsiteY11" fmla="*/ 78708 h 142716"/>
                <a:gd name="connsiteX12" fmla="*/ 49720 w 142811"/>
                <a:gd name="connsiteY12" fmla="*/ 92805 h 142716"/>
                <a:gd name="connsiteX13" fmla="*/ 63817 w 142811"/>
                <a:gd name="connsiteY13" fmla="*/ 92805 h 142716"/>
                <a:gd name="connsiteX14" fmla="*/ 86296 w 142811"/>
                <a:gd name="connsiteY14" fmla="*/ 70199 h 142716"/>
                <a:gd name="connsiteX15" fmla="*/ 72199 w 142811"/>
                <a:gd name="connsiteY15" fmla="*/ 56229 h 1427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42811" h="142716">
                  <a:moveTo>
                    <a:pt x="56705" y="142716"/>
                  </a:moveTo>
                  <a:cubicBezTo>
                    <a:pt x="41592" y="142716"/>
                    <a:pt x="27241" y="136747"/>
                    <a:pt x="16573" y="126079"/>
                  </a:cubicBezTo>
                  <a:cubicBezTo>
                    <a:pt x="-5524" y="103854"/>
                    <a:pt x="-5524" y="67786"/>
                    <a:pt x="16573" y="45688"/>
                  </a:cubicBezTo>
                  <a:lnTo>
                    <a:pt x="55563" y="6572"/>
                  </a:lnTo>
                  <a:cubicBezTo>
                    <a:pt x="64326" y="-2191"/>
                    <a:pt x="79946" y="-2191"/>
                    <a:pt x="88709" y="6572"/>
                  </a:cubicBezTo>
                  <a:lnTo>
                    <a:pt x="135953" y="53816"/>
                  </a:lnTo>
                  <a:cubicBezTo>
                    <a:pt x="140398" y="58261"/>
                    <a:pt x="142811" y="64230"/>
                    <a:pt x="142811" y="70326"/>
                  </a:cubicBezTo>
                  <a:cubicBezTo>
                    <a:pt x="142811" y="76422"/>
                    <a:pt x="140271" y="82518"/>
                    <a:pt x="135953" y="86836"/>
                  </a:cubicBezTo>
                  <a:lnTo>
                    <a:pt x="96838" y="125952"/>
                  </a:lnTo>
                  <a:cubicBezTo>
                    <a:pt x="86169" y="136747"/>
                    <a:pt x="71945" y="142716"/>
                    <a:pt x="56705" y="142716"/>
                  </a:cubicBezTo>
                  <a:moveTo>
                    <a:pt x="72199" y="56229"/>
                  </a:moveTo>
                  <a:lnTo>
                    <a:pt x="49720" y="78708"/>
                  </a:lnTo>
                  <a:cubicBezTo>
                    <a:pt x="45783" y="82645"/>
                    <a:pt x="45910" y="88868"/>
                    <a:pt x="49720" y="92805"/>
                  </a:cubicBezTo>
                  <a:cubicBezTo>
                    <a:pt x="54801" y="97885"/>
                    <a:pt x="58738" y="97885"/>
                    <a:pt x="63817" y="92805"/>
                  </a:cubicBezTo>
                  <a:lnTo>
                    <a:pt x="86296" y="70199"/>
                  </a:lnTo>
                  <a:lnTo>
                    <a:pt x="72199" y="56229"/>
                  </a:lnTo>
                  <a:close/>
                </a:path>
              </a:pathLst>
            </a:custGeom>
            <a:grpFill/>
            <a:ln w="12700" cap="flat">
              <a:noFill/>
              <a:prstDash val="solid"/>
              <a:miter/>
            </a:ln>
          </p:spPr>
          <p:txBody>
            <a:bodyPr rtlCol="0" anchor="ctr"/>
            <a:lstStyle/>
            <a:p>
              <a:endParaRPr lang="pt-BR" sz="675"/>
            </a:p>
          </p:txBody>
        </p:sp>
        <p:sp>
          <p:nvSpPr>
            <p:cNvPr id="212" name="Forma Livre 211">
              <a:extLst>
                <a:ext uri="{FF2B5EF4-FFF2-40B4-BE49-F238E27FC236}">
                  <a16:creationId xmlns:a16="http://schemas.microsoft.com/office/drawing/2014/main" id="{C3A0B556-F41B-014C-B659-9C83EAB30D47}"/>
                </a:ext>
              </a:extLst>
            </p:cNvPr>
            <p:cNvSpPr/>
            <p:nvPr/>
          </p:nvSpPr>
          <p:spPr>
            <a:xfrm>
              <a:off x="8184642" y="2987802"/>
              <a:ext cx="175767" cy="175640"/>
            </a:xfrm>
            <a:custGeom>
              <a:avLst/>
              <a:gdLst>
                <a:gd name="connsiteX0" fmla="*/ 23368 w 175767"/>
                <a:gd name="connsiteY0" fmla="*/ 175641 h 175640"/>
                <a:gd name="connsiteX1" fmla="*/ 6858 w 175767"/>
                <a:gd name="connsiteY1" fmla="*/ 168783 h 175640"/>
                <a:gd name="connsiteX2" fmla="*/ 6858 w 175767"/>
                <a:gd name="connsiteY2" fmla="*/ 135636 h 175640"/>
                <a:gd name="connsiteX3" fmla="*/ 135763 w 175767"/>
                <a:gd name="connsiteY3" fmla="*/ 6858 h 175640"/>
                <a:gd name="connsiteX4" fmla="*/ 168910 w 175767"/>
                <a:gd name="connsiteY4" fmla="*/ 6858 h 175640"/>
                <a:gd name="connsiteX5" fmla="*/ 168910 w 175767"/>
                <a:gd name="connsiteY5" fmla="*/ 40005 h 175640"/>
                <a:gd name="connsiteX6" fmla="*/ 40005 w 175767"/>
                <a:gd name="connsiteY6" fmla="*/ 168783 h 175640"/>
                <a:gd name="connsiteX7" fmla="*/ 23368 w 175767"/>
                <a:gd name="connsiteY7" fmla="*/ 175641 h 1756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75767" h="175640">
                  <a:moveTo>
                    <a:pt x="23368" y="175641"/>
                  </a:moveTo>
                  <a:cubicBezTo>
                    <a:pt x="17399" y="175641"/>
                    <a:pt x="11430" y="173355"/>
                    <a:pt x="6858" y="168783"/>
                  </a:cubicBezTo>
                  <a:cubicBezTo>
                    <a:pt x="-2286" y="159639"/>
                    <a:pt x="-2286" y="144780"/>
                    <a:pt x="6858" y="135636"/>
                  </a:cubicBezTo>
                  <a:lnTo>
                    <a:pt x="135763" y="6858"/>
                  </a:lnTo>
                  <a:cubicBezTo>
                    <a:pt x="144907" y="-2286"/>
                    <a:pt x="159765" y="-2286"/>
                    <a:pt x="168910" y="6858"/>
                  </a:cubicBezTo>
                  <a:cubicBezTo>
                    <a:pt x="178053" y="16002"/>
                    <a:pt x="178053" y="30861"/>
                    <a:pt x="168910" y="40005"/>
                  </a:cubicBezTo>
                  <a:lnTo>
                    <a:pt x="40005" y="168783"/>
                  </a:lnTo>
                  <a:cubicBezTo>
                    <a:pt x="35306" y="173355"/>
                    <a:pt x="29337" y="175641"/>
                    <a:pt x="23368" y="175641"/>
                  </a:cubicBezTo>
                </a:path>
              </a:pathLst>
            </a:custGeom>
            <a:grpFill/>
            <a:ln w="12700" cap="flat">
              <a:noFill/>
              <a:prstDash val="solid"/>
              <a:miter/>
            </a:ln>
          </p:spPr>
          <p:txBody>
            <a:bodyPr rtlCol="0" anchor="ctr"/>
            <a:lstStyle/>
            <a:p>
              <a:endParaRPr lang="pt-BR" sz="675"/>
            </a:p>
          </p:txBody>
        </p:sp>
        <p:sp>
          <p:nvSpPr>
            <p:cNvPr id="213" name="Forma Livre 212">
              <a:extLst>
                <a:ext uri="{FF2B5EF4-FFF2-40B4-BE49-F238E27FC236}">
                  <a16:creationId xmlns:a16="http://schemas.microsoft.com/office/drawing/2014/main" id="{F7F50E44-A5E7-E74C-851A-C1348C6953D9}"/>
                </a:ext>
              </a:extLst>
            </p:cNvPr>
            <p:cNvSpPr/>
            <p:nvPr/>
          </p:nvSpPr>
          <p:spPr>
            <a:xfrm>
              <a:off x="7854117" y="2891027"/>
              <a:ext cx="556839" cy="557149"/>
            </a:xfrm>
            <a:custGeom>
              <a:avLst/>
              <a:gdLst>
                <a:gd name="connsiteX0" fmla="*/ 466669 w 556839"/>
                <a:gd name="connsiteY0" fmla="*/ 557149 h 557149"/>
                <a:gd name="connsiteX1" fmla="*/ 466669 w 556839"/>
                <a:gd name="connsiteY1" fmla="*/ 557149 h 557149"/>
                <a:gd name="connsiteX2" fmla="*/ 402915 w 556839"/>
                <a:gd name="connsiteY2" fmla="*/ 530733 h 557149"/>
                <a:gd name="connsiteX3" fmla="*/ 178633 w 556839"/>
                <a:gd name="connsiteY3" fmla="*/ 306451 h 557149"/>
                <a:gd name="connsiteX4" fmla="*/ 45029 w 556839"/>
                <a:gd name="connsiteY4" fmla="*/ 263398 h 557149"/>
                <a:gd name="connsiteX5" fmla="*/ 9723 w 556839"/>
                <a:gd name="connsiteY5" fmla="*/ 100203 h 557149"/>
                <a:gd name="connsiteX6" fmla="*/ 26741 w 556839"/>
                <a:gd name="connsiteY6" fmla="*/ 85471 h 557149"/>
                <a:gd name="connsiteX7" fmla="*/ 48204 w 556839"/>
                <a:gd name="connsiteY7" fmla="*/ 91821 h 557149"/>
                <a:gd name="connsiteX8" fmla="*/ 111323 w 556839"/>
                <a:gd name="connsiteY8" fmla="*/ 154940 h 557149"/>
                <a:gd name="connsiteX9" fmla="*/ 145613 w 556839"/>
                <a:gd name="connsiteY9" fmla="*/ 145796 h 557149"/>
                <a:gd name="connsiteX10" fmla="*/ 154757 w 556839"/>
                <a:gd name="connsiteY10" fmla="*/ 111506 h 557149"/>
                <a:gd name="connsiteX11" fmla="*/ 91638 w 556839"/>
                <a:gd name="connsiteY11" fmla="*/ 48387 h 557149"/>
                <a:gd name="connsiteX12" fmla="*/ 85288 w 556839"/>
                <a:gd name="connsiteY12" fmla="*/ 26797 h 557149"/>
                <a:gd name="connsiteX13" fmla="*/ 100020 w 556839"/>
                <a:gd name="connsiteY13" fmla="*/ 9779 h 557149"/>
                <a:gd name="connsiteX14" fmla="*/ 154249 w 556839"/>
                <a:gd name="connsiteY14" fmla="*/ 0 h 557149"/>
                <a:gd name="connsiteX15" fmla="*/ 263088 w 556839"/>
                <a:gd name="connsiteY15" fmla="*/ 45085 h 557149"/>
                <a:gd name="connsiteX16" fmla="*/ 306141 w 556839"/>
                <a:gd name="connsiteY16" fmla="*/ 178689 h 557149"/>
                <a:gd name="connsiteX17" fmla="*/ 530423 w 556839"/>
                <a:gd name="connsiteY17" fmla="*/ 402844 h 557149"/>
                <a:gd name="connsiteX18" fmla="*/ 556839 w 556839"/>
                <a:gd name="connsiteY18" fmla="*/ 466598 h 557149"/>
                <a:gd name="connsiteX19" fmla="*/ 530423 w 556839"/>
                <a:gd name="connsiteY19" fmla="*/ 530352 h 557149"/>
                <a:gd name="connsiteX20" fmla="*/ 466669 w 556839"/>
                <a:gd name="connsiteY20" fmla="*/ 557149 h 557149"/>
                <a:gd name="connsiteX21" fmla="*/ 186253 w 556839"/>
                <a:gd name="connsiteY21" fmla="*/ 257683 h 557149"/>
                <a:gd name="connsiteX22" fmla="*/ 202763 w 556839"/>
                <a:gd name="connsiteY22" fmla="*/ 264541 h 557149"/>
                <a:gd name="connsiteX23" fmla="*/ 435808 w 556839"/>
                <a:gd name="connsiteY23" fmla="*/ 497713 h 557149"/>
                <a:gd name="connsiteX24" fmla="*/ 497149 w 556839"/>
                <a:gd name="connsiteY24" fmla="*/ 497713 h 557149"/>
                <a:gd name="connsiteX25" fmla="*/ 509849 w 556839"/>
                <a:gd name="connsiteY25" fmla="*/ 467106 h 557149"/>
                <a:gd name="connsiteX26" fmla="*/ 497149 w 556839"/>
                <a:gd name="connsiteY26" fmla="*/ 436499 h 557149"/>
                <a:gd name="connsiteX27" fmla="*/ 263976 w 556839"/>
                <a:gd name="connsiteY27" fmla="*/ 203327 h 557149"/>
                <a:gd name="connsiteX28" fmla="*/ 257881 w 556839"/>
                <a:gd name="connsiteY28" fmla="*/ 180975 h 557149"/>
                <a:gd name="connsiteX29" fmla="*/ 229814 w 556839"/>
                <a:gd name="connsiteY29" fmla="*/ 78613 h 557149"/>
                <a:gd name="connsiteX30" fmla="*/ 156281 w 556839"/>
                <a:gd name="connsiteY30" fmla="*/ 47244 h 557149"/>
                <a:gd name="connsiteX31" fmla="*/ 197301 w 556839"/>
                <a:gd name="connsiteY31" fmla="*/ 88265 h 557149"/>
                <a:gd name="connsiteX32" fmla="*/ 203398 w 556839"/>
                <a:gd name="connsiteY32" fmla="*/ 110871 h 557149"/>
                <a:gd name="connsiteX33" fmla="*/ 187142 w 556839"/>
                <a:gd name="connsiteY33" fmla="*/ 171196 h 557149"/>
                <a:gd name="connsiteX34" fmla="*/ 170632 w 556839"/>
                <a:gd name="connsiteY34" fmla="*/ 187706 h 557149"/>
                <a:gd name="connsiteX35" fmla="*/ 110307 w 556839"/>
                <a:gd name="connsiteY35" fmla="*/ 203835 h 557149"/>
                <a:gd name="connsiteX36" fmla="*/ 87701 w 556839"/>
                <a:gd name="connsiteY36" fmla="*/ 197739 h 557149"/>
                <a:gd name="connsiteX37" fmla="*/ 46807 w 556839"/>
                <a:gd name="connsiteY37" fmla="*/ 156845 h 557149"/>
                <a:gd name="connsiteX38" fmla="*/ 78049 w 556839"/>
                <a:gd name="connsiteY38" fmla="*/ 230378 h 557149"/>
                <a:gd name="connsiteX39" fmla="*/ 180411 w 556839"/>
                <a:gd name="connsiteY39" fmla="*/ 258318 h 557149"/>
                <a:gd name="connsiteX40" fmla="*/ 186253 w 556839"/>
                <a:gd name="connsiteY40" fmla="*/ 257683 h 5571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Lst>
              <a:rect l="l" t="t" r="r" b="b"/>
              <a:pathLst>
                <a:path w="556839" h="557149">
                  <a:moveTo>
                    <a:pt x="466669" y="557149"/>
                  </a:moveTo>
                  <a:lnTo>
                    <a:pt x="466669" y="557149"/>
                  </a:lnTo>
                  <a:cubicBezTo>
                    <a:pt x="442666" y="557149"/>
                    <a:pt x="419933" y="547751"/>
                    <a:pt x="402915" y="530733"/>
                  </a:cubicBezTo>
                  <a:lnTo>
                    <a:pt x="178633" y="306451"/>
                  </a:lnTo>
                  <a:cubicBezTo>
                    <a:pt x="129865" y="314325"/>
                    <a:pt x="79954" y="298323"/>
                    <a:pt x="45029" y="263398"/>
                  </a:cubicBezTo>
                  <a:cubicBezTo>
                    <a:pt x="2484" y="220853"/>
                    <a:pt x="-11359" y="156718"/>
                    <a:pt x="9723" y="100203"/>
                  </a:cubicBezTo>
                  <a:cubicBezTo>
                    <a:pt x="12517" y="92710"/>
                    <a:pt x="18867" y="87249"/>
                    <a:pt x="26741" y="85471"/>
                  </a:cubicBezTo>
                  <a:cubicBezTo>
                    <a:pt x="34615" y="83693"/>
                    <a:pt x="42616" y="86106"/>
                    <a:pt x="48204" y="91821"/>
                  </a:cubicBezTo>
                  <a:lnTo>
                    <a:pt x="111323" y="154940"/>
                  </a:lnTo>
                  <a:lnTo>
                    <a:pt x="145613" y="145796"/>
                  </a:lnTo>
                  <a:lnTo>
                    <a:pt x="154757" y="111506"/>
                  </a:lnTo>
                  <a:lnTo>
                    <a:pt x="91638" y="48387"/>
                  </a:lnTo>
                  <a:cubicBezTo>
                    <a:pt x="86050" y="42799"/>
                    <a:pt x="83637" y="34671"/>
                    <a:pt x="85288" y="26797"/>
                  </a:cubicBezTo>
                  <a:cubicBezTo>
                    <a:pt x="86939" y="19050"/>
                    <a:pt x="92526" y="12573"/>
                    <a:pt x="100020" y="9779"/>
                  </a:cubicBezTo>
                  <a:cubicBezTo>
                    <a:pt x="117419" y="3302"/>
                    <a:pt x="135580" y="0"/>
                    <a:pt x="154249" y="0"/>
                  </a:cubicBezTo>
                  <a:cubicBezTo>
                    <a:pt x="195397" y="0"/>
                    <a:pt x="234132" y="16002"/>
                    <a:pt x="263088" y="45085"/>
                  </a:cubicBezTo>
                  <a:cubicBezTo>
                    <a:pt x="298013" y="80010"/>
                    <a:pt x="313888" y="130175"/>
                    <a:pt x="306141" y="178689"/>
                  </a:cubicBezTo>
                  <a:lnTo>
                    <a:pt x="530423" y="402844"/>
                  </a:lnTo>
                  <a:cubicBezTo>
                    <a:pt x="547441" y="419862"/>
                    <a:pt x="556839" y="442468"/>
                    <a:pt x="556839" y="466598"/>
                  </a:cubicBezTo>
                  <a:cubicBezTo>
                    <a:pt x="556839" y="490728"/>
                    <a:pt x="547441" y="513334"/>
                    <a:pt x="530423" y="530352"/>
                  </a:cubicBezTo>
                  <a:cubicBezTo>
                    <a:pt x="513405" y="547751"/>
                    <a:pt x="490799" y="557149"/>
                    <a:pt x="466669" y="557149"/>
                  </a:cubicBezTo>
                  <a:moveTo>
                    <a:pt x="186253" y="257683"/>
                  </a:moveTo>
                  <a:cubicBezTo>
                    <a:pt x="192349" y="257683"/>
                    <a:pt x="198445" y="260096"/>
                    <a:pt x="202763" y="264541"/>
                  </a:cubicBezTo>
                  <a:lnTo>
                    <a:pt x="435808" y="497713"/>
                  </a:lnTo>
                  <a:cubicBezTo>
                    <a:pt x="452191" y="514096"/>
                    <a:pt x="480766" y="514096"/>
                    <a:pt x="497149" y="497713"/>
                  </a:cubicBezTo>
                  <a:cubicBezTo>
                    <a:pt x="505404" y="489458"/>
                    <a:pt x="509849" y="478663"/>
                    <a:pt x="509849" y="467106"/>
                  </a:cubicBezTo>
                  <a:cubicBezTo>
                    <a:pt x="509849" y="455549"/>
                    <a:pt x="505276" y="444627"/>
                    <a:pt x="497149" y="436499"/>
                  </a:cubicBezTo>
                  <a:lnTo>
                    <a:pt x="263976" y="203327"/>
                  </a:lnTo>
                  <a:cubicBezTo>
                    <a:pt x="258135" y="197485"/>
                    <a:pt x="255849" y="188976"/>
                    <a:pt x="257881" y="180975"/>
                  </a:cubicBezTo>
                  <a:cubicBezTo>
                    <a:pt x="267279" y="143764"/>
                    <a:pt x="256865" y="105537"/>
                    <a:pt x="229814" y="78613"/>
                  </a:cubicBezTo>
                  <a:cubicBezTo>
                    <a:pt x="210129" y="58928"/>
                    <a:pt x="184094" y="47879"/>
                    <a:pt x="156281" y="47244"/>
                  </a:cubicBezTo>
                  <a:lnTo>
                    <a:pt x="197301" y="88265"/>
                  </a:lnTo>
                  <a:cubicBezTo>
                    <a:pt x="203271" y="94234"/>
                    <a:pt x="205557" y="102870"/>
                    <a:pt x="203398" y="110871"/>
                  </a:cubicBezTo>
                  <a:lnTo>
                    <a:pt x="187142" y="171196"/>
                  </a:lnTo>
                  <a:cubicBezTo>
                    <a:pt x="184983" y="179324"/>
                    <a:pt x="178633" y="185547"/>
                    <a:pt x="170632" y="187706"/>
                  </a:cubicBezTo>
                  <a:lnTo>
                    <a:pt x="110307" y="203835"/>
                  </a:lnTo>
                  <a:cubicBezTo>
                    <a:pt x="102179" y="205994"/>
                    <a:pt x="93543" y="203708"/>
                    <a:pt x="87701" y="197739"/>
                  </a:cubicBezTo>
                  <a:lnTo>
                    <a:pt x="46807" y="156845"/>
                  </a:lnTo>
                  <a:cubicBezTo>
                    <a:pt x="47442" y="184023"/>
                    <a:pt x="58364" y="210566"/>
                    <a:pt x="78049" y="230378"/>
                  </a:cubicBezTo>
                  <a:cubicBezTo>
                    <a:pt x="104592" y="256921"/>
                    <a:pt x="143962" y="267589"/>
                    <a:pt x="180411" y="258318"/>
                  </a:cubicBezTo>
                  <a:cubicBezTo>
                    <a:pt x="182443" y="257810"/>
                    <a:pt x="184348" y="257683"/>
                    <a:pt x="186253" y="257683"/>
                  </a:cubicBezTo>
                </a:path>
              </a:pathLst>
            </a:custGeom>
            <a:grpFill/>
            <a:ln w="12700" cap="flat">
              <a:noFill/>
              <a:prstDash val="solid"/>
              <a:miter/>
            </a:ln>
          </p:spPr>
          <p:txBody>
            <a:bodyPr rtlCol="0" anchor="ctr"/>
            <a:lstStyle/>
            <a:p>
              <a:endParaRPr lang="pt-BR" sz="675"/>
            </a:p>
          </p:txBody>
        </p:sp>
        <p:sp>
          <p:nvSpPr>
            <p:cNvPr id="214" name="Forma Livre 213">
              <a:extLst>
                <a:ext uri="{FF2B5EF4-FFF2-40B4-BE49-F238E27FC236}">
                  <a16:creationId xmlns:a16="http://schemas.microsoft.com/office/drawing/2014/main" id="{69AA934B-DC49-7D4C-A11A-0D210E194A6B}"/>
                </a:ext>
              </a:extLst>
            </p:cNvPr>
            <p:cNvSpPr/>
            <p:nvPr/>
          </p:nvSpPr>
          <p:spPr>
            <a:xfrm>
              <a:off x="8297798" y="3333369"/>
              <a:ext cx="39116" cy="39115"/>
            </a:xfrm>
            <a:custGeom>
              <a:avLst/>
              <a:gdLst>
                <a:gd name="connsiteX0" fmla="*/ 19558 w 39116"/>
                <a:gd name="connsiteY0" fmla="*/ 0 h 39115"/>
                <a:gd name="connsiteX1" fmla="*/ 0 w 39116"/>
                <a:gd name="connsiteY1" fmla="*/ 19558 h 39115"/>
                <a:gd name="connsiteX2" fmla="*/ 19558 w 39116"/>
                <a:gd name="connsiteY2" fmla="*/ 39116 h 39115"/>
                <a:gd name="connsiteX3" fmla="*/ 39116 w 39116"/>
                <a:gd name="connsiteY3" fmla="*/ 19558 h 39115"/>
                <a:gd name="connsiteX4" fmla="*/ 19558 w 39116"/>
                <a:gd name="connsiteY4" fmla="*/ 0 h 3911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9116" h="39115">
                  <a:moveTo>
                    <a:pt x="19558" y="0"/>
                  </a:moveTo>
                  <a:cubicBezTo>
                    <a:pt x="8763" y="0"/>
                    <a:pt x="0" y="8763"/>
                    <a:pt x="0" y="19558"/>
                  </a:cubicBezTo>
                  <a:cubicBezTo>
                    <a:pt x="0" y="30353"/>
                    <a:pt x="8763" y="39116"/>
                    <a:pt x="19558" y="39116"/>
                  </a:cubicBezTo>
                  <a:cubicBezTo>
                    <a:pt x="30353" y="39116"/>
                    <a:pt x="39116" y="30353"/>
                    <a:pt x="39116" y="19558"/>
                  </a:cubicBezTo>
                  <a:cubicBezTo>
                    <a:pt x="39116" y="8763"/>
                    <a:pt x="30353" y="0"/>
                    <a:pt x="19558" y="0"/>
                  </a:cubicBezTo>
                </a:path>
              </a:pathLst>
            </a:custGeom>
            <a:grpFill/>
            <a:ln w="12700" cap="flat">
              <a:noFill/>
              <a:prstDash val="solid"/>
              <a:miter/>
            </a:ln>
          </p:spPr>
          <p:txBody>
            <a:bodyPr rtlCol="0" anchor="ctr"/>
            <a:lstStyle/>
            <a:p>
              <a:endParaRPr lang="pt-BR" sz="675"/>
            </a:p>
          </p:txBody>
        </p:sp>
      </p:grpSp>
      <p:grpSp>
        <p:nvGrpSpPr>
          <p:cNvPr id="250" name="Gráfico 4">
            <a:extLst>
              <a:ext uri="{FF2B5EF4-FFF2-40B4-BE49-F238E27FC236}">
                <a16:creationId xmlns:a16="http://schemas.microsoft.com/office/drawing/2014/main" id="{D06DFA6C-00C7-7C46-A585-5A2E0CCC0E6A}"/>
              </a:ext>
            </a:extLst>
          </p:cNvPr>
          <p:cNvGrpSpPr/>
          <p:nvPr/>
        </p:nvGrpSpPr>
        <p:grpSpPr>
          <a:xfrm>
            <a:off x="2682737" y="3147956"/>
            <a:ext cx="184238" cy="148321"/>
            <a:chOff x="7851393" y="10316336"/>
            <a:chExt cx="598043" cy="481456"/>
          </a:xfrm>
          <a:solidFill>
            <a:srgbClr val="005BAF"/>
          </a:solidFill>
        </p:grpSpPr>
        <p:sp>
          <p:nvSpPr>
            <p:cNvPr id="251" name="Forma Livre 250">
              <a:extLst>
                <a:ext uri="{FF2B5EF4-FFF2-40B4-BE49-F238E27FC236}">
                  <a16:creationId xmlns:a16="http://schemas.microsoft.com/office/drawing/2014/main" id="{127D957C-65D8-1D4A-8E5E-A588B9F71BBB}"/>
                </a:ext>
              </a:extLst>
            </p:cNvPr>
            <p:cNvSpPr/>
            <p:nvPr/>
          </p:nvSpPr>
          <p:spPr>
            <a:xfrm>
              <a:off x="7851393" y="10316336"/>
              <a:ext cx="598043" cy="481456"/>
            </a:xfrm>
            <a:custGeom>
              <a:avLst/>
              <a:gdLst>
                <a:gd name="connsiteX0" fmla="*/ 540259 w 598043"/>
                <a:gd name="connsiteY0" fmla="*/ 481457 h 481456"/>
                <a:gd name="connsiteX1" fmla="*/ 57786 w 598043"/>
                <a:gd name="connsiteY1" fmla="*/ 481457 h 481456"/>
                <a:gd name="connsiteX2" fmla="*/ 0 w 598043"/>
                <a:gd name="connsiteY2" fmla="*/ 423672 h 481456"/>
                <a:gd name="connsiteX3" fmla="*/ 0 w 598043"/>
                <a:gd name="connsiteY3" fmla="*/ 57785 h 481456"/>
                <a:gd name="connsiteX4" fmla="*/ 57786 w 598043"/>
                <a:gd name="connsiteY4" fmla="*/ 0 h 481456"/>
                <a:gd name="connsiteX5" fmla="*/ 540259 w 598043"/>
                <a:gd name="connsiteY5" fmla="*/ 0 h 481456"/>
                <a:gd name="connsiteX6" fmla="*/ 598043 w 598043"/>
                <a:gd name="connsiteY6" fmla="*/ 57785 h 481456"/>
                <a:gd name="connsiteX7" fmla="*/ 598043 w 598043"/>
                <a:gd name="connsiteY7" fmla="*/ 423672 h 481456"/>
                <a:gd name="connsiteX8" fmla="*/ 540259 w 598043"/>
                <a:gd name="connsiteY8" fmla="*/ 481457 h 481456"/>
                <a:gd name="connsiteX9" fmla="*/ 57658 w 598043"/>
                <a:gd name="connsiteY9" fmla="*/ 26035 h 481456"/>
                <a:gd name="connsiteX10" fmla="*/ 25908 w 598043"/>
                <a:gd name="connsiteY10" fmla="*/ 57785 h 481456"/>
                <a:gd name="connsiteX11" fmla="*/ 25908 w 598043"/>
                <a:gd name="connsiteY11" fmla="*/ 423672 h 481456"/>
                <a:gd name="connsiteX12" fmla="*/ 57658 w 598043"/>
                <a:gd name="connsiteY12" fmla="*/ 455422 h 481456"/>
                <a:gd name="connsiteX13" fmla="*/ 540131 w 598043"/>
                <a:gd name="connsiteY13" fmla="*/ 455422 h 481456"/>
                <a:gd name="connsiteX14" fmla="*/ 571881 w 598043"/>
                <a:gd name="connsiteY14" fmla="*/ 423672 h 481456"/>
                <a:gd name="connsiteX15" fmla="*/ 571881 w 598043"/>
                <a:gd name="connsiteY15" fmla="*/ 57785 h 481456"/>
                <a:gd name="connsiteX16" fmla="*/ 540131 w 598043"/>
                <a:gd name="connsiteY16" fmla="*/ 26035 h 481456"/>
                <a:gd name="connsiteX17" fmla="*/ 57658 w 598043"/>
                <a:gd name="connsiteY17" fmla="*/ 26035 h 4814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598043" h="481456">
                  <a:moveTo>
                    <a:pt x="540259" y="481457"/>
                  </a:moveTo>
                  <a:lnTo>
                    <a:pt x="57786" y="481457"/>
                  </a:lnTo>
                  <a:cubicBezTo>
                    <a:pt x="25908" y="481457"/>
                    <a:pt x="0" y="455549"/>
                    <a:pt x="0" y="423672"/>
                  </a:cubicBezTo>
                  <a:lnTo>
                    <a:pt x="0" y="57785"/>
                  </a:lnTo>
                  <a:cubicBezTo>
                    <a:pt x="0" y="25908"/>
                    <a:pt x="25908" y="0"/>
                    <a:pt x="57786" y="0"/>
                  </a:cubicBezTo>
                  <a:lnTo>
                    <a:pt x="540259" y="0"/>
                  </a:lnTo>
                  <a:cubicBezTo>
                    <a:pt x="572136" y="0"/>
                    <a:pt x="598043" y="25908"/>
                    <a:pt x="598043" y="57785"/>
                  </a:cubicBezTo>
                  <a:lnTo>
                    <a:pt x="598043" y="423672"/>
                  </a:lnTo>
                  <a:cubicBezTo>
                    <a:pt x="597916" y="455549"/>
                    <a:pt x="572009" y="481457"/>
                    <a:pt x="540259" y="481457"/>
                  </a:cubicBezTo>
                  <a:close/>
                  <a:moveTo>
                    <a:pt x="57658" y="26035"/>
                  </a:moveTo>
                  <a:cubicBezTo>
                    <a:pt x="40132" y="26035"/>
                    <a:pt x="25908" y="40259"/>
                    <a:pt x="25908" y="57785"/>
                  </a:cubicBezTo>
                  <a:lnTo>
                    <a:pt x="25908" y="423672"/>
                  </a:lnTo>
                  <a:cubicBezTo>
                    <a:pt x="25908" y="441198"/>
                    <a:pt x="40132" y="455422"/>
                    <a:pt x="57658" y="455422"/>
                  </a:cubicBezTo>
                  <a:lnTo>
                    <a:pt x="540131" y="455422"/>
                  </a:lnTo>
                  <a:cubicBezTo>
                    <a:pt x="557657" y="455422"/>
                    <a:pt x="571881" y="441198"/>
                    <a:pt x="571881" y="423672"/>
                  </a:cubicBezTo>
                  <a:lnTo>
                    <a:pt x="571881" y="57785"/>
                  </a:lnTo>
                  <a:cubicBezTo>
                    <a:pt x="571881" y="40259"/>
                    <a:pt x="557657" y="26035"/>
                    <a:pt x="540131" y="26035"/>
                  </a:cubicBezTo>
                  <a:lnTo>
                    <a:pt x="57658" y="26035"/>
                  </a:lnTo>
                  <a:close/>
                </a:path>
              </a:pathLst>
            </a:custGeom>
            <a:grpFill/>
            <a:ln w="3175" cap="flat">
              <a:solidFill>
                <a:srgbClr val="004BE7"/>
              </a:solidFill>
              <a:prstDash val="solid"/>
              <a:miter/>
            </a:ln>
          </p:spPr>
          <p:txBody>
            <a:bodyPr rtlCol="0" anchor="ctr"/>
            <a:lstStyle/>
            <a:p>
              <a:endParaRPr lang="pt-BR" sz="675"/>
            </a:p>
          </p:txBody>
        </p:sp>
        <p:sp>
          <p:nvSpPr>
            <p:cNvPr id="252" name="Forma Livre 251">
              <a:extLst>
                <a:ext uri="{FF2B5EF4-FFF2-40B4-BE49-F238E27FC236}">
                  <a16:creationId xmlns:a16="http://schemas.microsoft.com/office/drawing/2014/main" id="{78C443CE-5764-FB4B-A55D-6D31FF3FC85D}"/>
                </a:ext>
              </a:extLst>
            </p:cNvPr>
            <p:cNvSpPr/>
            <p:nvPr/>
          </p:nvSpPr>
          <p:spPr>
            <a:xfrm>
              <a:off x="7856601" y="10430129"/>
              <a:ext cx="573785" cy="26161"/>
            </a:xfrm>
            <a:custGeom>
              <a:avLst/>
              <a:gdLst>
                <a:gd name="connsiteX0" fmla="*/ 560705 w 573785"/>
                <a:gd name="connsiteY0" fmla="*/ 26162 h 26161"/>
                <a:gd name="connsiteX1" fmla="*/ 13081 w 573785"/>
                <a:gd name="connsiteY1" fmla="*/ 26162 h 26161"/>
                <a:gd name="connsiteX2" fmla="*/ 0 w 573785"/>
                <a:gd name="connsiteY2" fmla="*/ 13081 h 26161"/>
                <a:gd name="connsiteX3" fmla="*/ 13081 w 573785"/>
                <a:gd name="connsiteY3" fmla="*/ 0 h 26161"/>
                <a:gd name="connsiteX4" fmla="*/ 560705 w 573785"/>
                <a:gd name="connsiteY4" fmla="*/ 0 h 26161"/>
                <a:gd name="connsiteX5" fmla="*/ 573786 w 573785"/>
                <a:gd name="connsiteY5" fmla="*/ 13081 h 26161"/>
                <a:gd name="connsiteX6" fmla="*/ 560705 w 573785"/>
                <a:gd name="connsiteY6" fmla="*/ 26162 h 261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573785" h="26161">
                  <a:moveTo>
                    <a:pt x="560705" y="26162"/>
                  </a:moveTo>
                  <a:lnTo>
                    <a:pt x="13081" y="26162"/>
                  </a:lnTo>
                  <a:cubicBezTo>
                    <a:pt x="5842" y="26162"/>
                    <a:pt x="0" y="20320"/>
                    <a:pt x="0" y="13081"/>
                  </a:cubicBezTo>
                  <a:cubicBezTo>
                    <a:pt x="0" y="5842"/>
                    <a:pt x="5842" y="0"/>
                    <a:pt x="13081" y="0"/>
                  </a:cubicBezTo>
                  <a:lnTo>
                    <a:pt x="560705" y="0"/>
                  </a:lnTo>
                  <a:cubicBezTo>
                    <a:pt x="567944" y="0"/>
                    <a:pt x="573786" y="5842"/>
                    <a:pt x="573786" y="13081"/>
                  </a:cubicBezTo>
                  <a:cubicBezTo>
                    <a:pt x="573786" y="20320"/>
                    <a:pt x="567944" y="26162"/>
                    <a:pt x="560705" y="26162"/>
                  </a:cubicBezTo>
                  <a:close/>
                </a:path>
              </a:pathLst>
            </a:custGeom>
            <a:grpFill/>
            <a:ln w="12700" cap="flat">
              <a:noFill/>
              <a:prstDash val="solid"/>
              <a:miter/>
            </a:ln>
          </p:spPr>
          <p:txBody>
            <a:bodyPr rtlCol="0" anchor="ctr"/>
            <a:lstStyle/>
            <a:p>
              <a:endParaRPr lang="pt-BR" sz="675"/>
            </a:p>
          </p:txBody>
        </p:sp>
        <p:sp>
          <p:nvSpPr>
            <p:cNvPr id="253" name="Forma Livre 252">
              <a:extLst>
                <a:ext uri="{FF2B5EF4-FFF2-40B4-BE49-F238E27FC236}">
                  <a16:creationId xmlns:a16="http://schemas.microsoft.com/office/drawing/2014/main" id="{31B96697-DDBB-434A-A2CF-D8D9BFCD56AF}"/>
                </a:ext>
              </a:extLst>
            </p:cNvPr>
            <p:cNvSpPr/>
            <p:nvPr/>
          </p:nvSpPr>
          <p:spPr>
            <a:xfrm>
              <a:off x="7936610" y="10527665"/>
              <a:ext cx="340614" cy="26161"/>
            </a:xfrm>
            <a:custGeom>
              <a:avLst/>
              <a:gdLst>
                <a:gd name="connsiteX0" fmla="*/ 327533 w 340614"/>
                <a:gd name="connsiteY0" fmla="*/ 26162 h 26161"/>
                <a:gd name="connsiteX1" fmla="*/ 13081 w 340614"/>
                <a:gd name="connsiteY1" fmla="*/ 26162 h 26161"/>
                <a:gd name="connsiteX2" fmla="*/ 0 w 340614"/>
                <a:gd name="connsiteY2" fmla="*/ 13081 h 26161"/>
                <a:gd name="connsiteX3" fmla="*/ 13081 w 340614"/>
                <a:gd name="connsiteY3" fmla="*/ 0 h 26161"/>
                <a:gd name="connsiteX4" fmla="*/ 327533 w 340614"/>
                <a:gd name="connsiteY4" fmla="*/ 0 h 26161"/>
                <a:gd name="connsiteX5" fmla="*/ 340614 w 340614"/>
                <a:gd name="connsiteY5" fmla="*/ 13081 h 26161"/>
                <a:gd name="connsiteX6" fmla="*/ 327533 w 340614"/>
                <a:gd name="connsiteY6" fmla="*/ 26162 h 261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40614" h="26161">
                  <a:moveTo>
                    <a:pt x="327533" y="26162"/>
                  </a:moveTo>
                  <a:lnTo>
                    <a:pt x="13081" y="26162"/>
                  </a:lnTo>
                  <a:cubicBezTo>
                    <a:pt x="5842" y="26162"/>
                    <a:pt x="0" y="20320"/>
                    <a:pt x="0" y="13081"/>
                  </a:cubicBezTo>
                  <a:cubicBezTo>
                    <a:pt x="0" y="5842"/>
                    <a:pt x="5842" y="0"/>
                    <a:pt x="13081" y="0"/>
                  </a:cubicBezTo>
                  <a:lnTo>
                    <a:pt x="327533" y="0"/>
                  </a:lnTo>
                  <a:cubicBezTo>
                    <a:pt x="334772" y="0"/>
                    <a:pt x="340614" y="5842"/>
                    <a:pt x="340614" y="13081"/>
                  </a:cubicBezTo>
                  <a:cubicBezTo>
                    <a:pt x="340614" y="20320"/>
                    <a:pt x="334772" y="26162"/>
                    <a:pt x="327533" y="26162"/>
                  </a:cubicBezTo>
                  <a:close/>
                </a:path>
              </a:pathLst>
            </a:custGeom>
            <a:grpFill/>
            <a:ln w="12700" cap="flat">
              <a:noFill/>
              <a:prstDash val="solid"/>
              <a:miter/>
            </a:ln>
          </p:spPr>
          <p:txBody>
            <a:bodyPr rtlCol="0" anchor="ctr"/>
            <a:lstStyle/>
            <a:p>
              <a:endParaRPr lang="pt-BR" sz="675"/>
            </a:p>
          </p:txBody>
        </p:sp>
        <p:sp>
          <p:nvSpPr>
            <p:cNvPr id="254" name="Forma Livre 253">
              <a:extLst>
                <a:ext uri="{FF2B5EF4-FFF2-40B4-BE49-F238E27FC236}">
                  <a16:creationId xmlns:a16="http://schemas.microsoft.com/office/drawing/2014/main" id="{A043D5FF-F978-A349-98D0-3F33EE0AE45B}"/>
                </a:ext>
              </a:extLst>
            </p:cNvPr>
            <p:cNvSpPr/>
            <p:nvPr/>
          </p:nvSpPr>
          <p:spPr>
            <a:xfrm>
              <a:off x="7936610" y="10595482"/>
              <a:ext cx="340614" cy="26161"/>
            </a:xfrm>
            <a:custGeom>
              <a:avLst/>
              <a:gdLst>
                <a:gd name="connsiteX0" fmla="*/ 327533 w 340614"/>
                <a:gd name="connsiteY0" fmla="*/ 26162 h 26161"/>
                <a:gd name="connsiteX1" fmla="*/ 13081 w 340614"/>
                <a:gd name="connsiteY1" fmla="*/ 26162 h 26161"/>
                <a:gd name="connsiteX2" fmla="*/ 0 w 340614"/>
                <a:gd name="connsiteY2" fmla="*/ 13081 h 26161"/>
                <a:gd name="connsiteX3" fmla="*/ 13081 w 340614"/>
                <a:gd name="connsiteY3" fmla="*/ 0 h 26161"/>
                <a:gd name="connsiteX4" fmla="*/ 327533 w 340614"/>
                <a:gd name="connsiteY4" fmla="*/ 0 h 26161"/>
                <a:gd name="connsiteX5" fmla="*/ 340614 w 340614"/>
                <a:gd name="connsiteY5" fmla="*/ 13081 h 26161"/>
                <a:gd name="connsiteX6" fmla="*/ 327533 w 340614"/>
                <a:gd name="connsiteY6" fmla="*/ 26162 h 261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40614" h="26161">
                  <a:moveTo>
                    <a:pt x="327533" y="26162"/>
                  </a:moveTo>
                  <a:lnTo>
                    <a:pt x="13081" y="26162"/>
                  </a:lnTo>
                  <a:cubicBezTo>
                    <a:pt x="5842" y="26162"/>
                    <a:pt x="0" y="20320"/>
                    <a:pt x="0" y="13081"/>
                  </a:cubicBezTo>
                  <a:cubicBezTo>
                    <a:pt x="0" y="5842"/>
                    <a:pt x="5842" y="0"/>
                    <a:pt x="13081" y="0"/>
                  </a:cubicBezTo>
                  <a:lnTo>
                    <a:pt x="327533" y="0"/>
                  </a:lnTo>
                  <a:cubicBezTo>
                    <a:pt x="334772" y="0"/>
                    <a:pt x="340614" y="5842"/>
                    <a:pt x="340614" y="13081"/>
                  </a:cubicBezTo>
                  <a:cubicBezTo>
                    <a:pt x="340614" y="20320"/>
                    <a:pt x="334772" y="26162"/>
                    <a:pt x="327533" y="26162"/>
                  </a:cubicBezTo>
                  <a:close/>
                </a:path>
              </a:pathLst>
            </a:custGeom>
            <a:grpFill/>
            <a:ln w="12700" cap="flat">
              <a:noFill/>
              <a:prstDash val="solid"/>
              <a:miter/>
            </a:ln>
          </p:spPr>
          <p:txBody>
            <a:bodyPr rtlCol="0" anchor="ctr"/>
            <a:lstStyle/>
            <a:p>
              <a:endParaRPr lang="pt-BR" sz="675"/>
            </a:p>
          </p:txBody>
        </p:sp>
        <p:sp>
          <p:nvSpPr>
            <p:cNvPr id="255" name="Forma Livre 254">
              <a:extLst>
                <a:ext uri="{FF2B5EF4-FFF2-40B4-BE49-F238E27FC236}">
                  <a16:creationId xmlns:a16="http://schemas.microsoft.com/office/drawing/2014/main" id="{46E97191-65CF-7747-9C53-8B9F68B5434A}"/>
                </a:ext>
              </a:extLst>
            </p:cNvPr>
            <p:cNvSpPr/>
            <p:nvPr/>
          </p:nvSpPr>
          <p:spPr>
            <a:xfrm>
              <a:off x="7936610" y="10663173"/>
              <a:ext cx="340614" cy="26161"/>
            </a:xfrm>
            <a:custGeom>
              <a:avLst/>
              <a:gdLst>
                <a:gd name="connsiteX0" fmla="*/ 327533 w 340614"/>
                <a:gd name="connsiteY0" fmla="*/ 26162 h 26161"/>
                <a:gd name="connsiteX1" fmla="*/ 13081 w 340614"/>
                <a:gd name="connsiteY1" fmla="*/ 26162 h 26161"/>
                <a:gd name="connsiteX2" fmla="*/ 0 w 340614"/>
                <a:gd name="connsiteY2" fmla="*/ 13081 h 26161"/>
                <a:gd name="connsiteX3" fmla="*/ 13081 w 340614"/>
                <a:gd name="connsiteY3" fmla="*/ 0 h 26161"/>
                <a:gd name="connsiteX4" fmla="*/ 327533 w 340614"/>
                <a:gd name="connsiteY4" fmla="*/ 0 h 26161"/>
                <a:gd name="connsiteX5" fmla="*/ 340614 w 340614"/>
                <a:gd name="connsiteY5" fmla="*/ 13081 h 26161"/>
                <a:gd name="connsiteX6" fmla="*/ 327533 w 340614"/>
                <a:gd name="connsiteY6" fmla="*/ 26162 h 261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40614" h="26161">
                  <a:moveTo>
                    <a:pt x="327533" y="26162"/>
                  </a:moveTo>
                  <a:lnTo>
                    <a:pt x="13081" y="26162"/>
                  </a:lnTo>
                  <a:cubicBezTo>
                    <a:pt x="5842" y="26162"/>
                    <a:pt x="0" y="20320"/>
                    <a:pt x="0" y="13081"/>
                  </a:cubicBezTo>
                  <a:cubicBezTo>
                    <a:pt x="0" y="5842"/>
                    <a:pt x="5842" y="0"/>
                    <a:pt x="13081" y="0"/>
                  </a:cubicBezTo>
                  <a:lnTo>
                    <a:pt x="327533" y="0"/>
                  </a:lnTo>
                  <a:cubicBezTo>
                    <a:pt x="334772" y="0"/>
                    <a:pt x="340614" y="5842"/>
                    <a:pt x="340614" y="13081"/>
                  </a:cubicBezTo>
                  <a:cubicBezTo>
                    <a:pt x="340614" y="20447"/>
                    <a:pt x="334772" y="26162"/>
                    <a:pt x="327533" y="26162"/>
                  </a:cubicBezTo>
                  <a:close/>
                </a:path>
              </a:pathLst>
            </a:custGeom>
            <a:grpFill/>
            <a:ln w="12700" cap="flat">
              <a:noFill/>
              <a:prstDash val="solid"/>
              <a:miter/>
            </a:ln>
          </p:spPr>
          <p:txBody>
            <a:bodyPr rtlCol="0" anchor="ctr"/>
            <a:lstStyle/>
            <a:p>
              <a:endParaRPr lang="pt-BR" sz="675"/>
            </a:p>
          </p:txBody>
        </p:sp>
        <p:sp>
          <p:nvSpPr>
            <p:cNvPr id="256" name="Forma Livre 255">
              <a:extLst>
                <a:ext uri="{FF2B5EF4-FFF2-40B4-BE49-F238E27FC236}">
                  <a16:creationId xmlns:a16="http://schemas.microsoft.com/office/drawing/2014/main" id="{29E9DD3F-7333-D543-965E-4A8E6E3E2335}"/>
                </a:ext>
              </a:extLst>
            </p:cNvPr>
            <p:cNvSpPr/>
            <p:nvPr/>
          </p:nvSpPr>
          <p:spPr>
            <a:xfrm>
              <a:off x="7929753" y="10367644"/>
              <a:ext cx="42671" cy="42672"/>
            </a:xfrm>
            <a:custGeom>
              <a:avLst/>
              <a:gdLst>
                <a:gd name="connsiteX0" fmla="*/ 42672 w 42671"/>
                <a:gd name="connsiteY0" fmla="*/ 21337 h 42672"/>
                <a:gd name="connsiteX1" fmla="*/ 21336 w 42671"/>
                <a:gd name="connsiteY1" fmla="*/ 42673 h 42672"/>
                <a:gd name="connsiteX2" fmla="*/ 0 w 42671"/>
                <a:gd name="connsiteY2" fmla="*/ 21337 h 42672"/>
                <a:gd name="connsiteX3" fmla="*/ 21336 w 42671"/>
                <a:gd name="connsiteY3" fmla="*/ 0 h 42672"/>
                <a:gd name="connsiteX4" fmla="*/ 42672 w 42671"/>
                <a:gd name="connsiteY4" fmla="*/ 21337 h 4267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2671" h="42672">
                  <a:moveTo>
                    <a:pt x="42672" y="21337"/>
                  </a:moveTo>
                  <a:cubicBezTo>
                    <a:pt x="42672" y="33148"/>
                    <a:pt x="33147" y="42673"/>
                    <a:pt x="21336" y="42673"/>
                  </a:cubicBezTo>
                  <a:cubicBezTo>
                    <a:pt x="9525" y="42673"/>
                    <a:pt x="0" y="33148"/>
                    <a:pt x="0" y="21337"/>
                  </a:cubicBezTo>
                  <a:cubicBezTo>
                    <a:pt x="0" y="9525"/>
                    <a:pt x="9525" y="0"/>
                    <a:pt x="21336" y="0"/>
                  </a:cubicBezTo>
                  <a:cubicBezTo>
                    <a:pt x="33147" y="0"/>
                    <a:pt x="42672" y="9525"/>
                    <a:pt x="42672" y="21337"/>
                  </a:cubicBezTo>
                  <a:close/>
                </a:path>
              </a:pathLst>
            </a:custGeom>
            <a:grpFill/>
            <a:ln w="12700" cap="flat">
              <a:noFill/>
              <a:prstDash val="solid"/>
              <a:miter/>
            </a:ln>
          </p:spPr>
          <p:txBody>
            <a:bodyPr rtlCol="0" anchor="ctr"/>
            <a:lstStyle/>
            <a:p>
              <a:endParaRPr lang="pt-BR" sz="675"/>
            </a:p>
          </p:txBody>
        </p:sp>
        <p:sp>
          <p:nvSpPr>
            <p:cNvPr id="257" name="Forma Livre 256">
              <a:extLst>
                <a:ext uri="{FF2B5EF4-FFF2-40B4-BE49-F238E27FC236}">
                  <a16:creationId xmlns:a16="http://schemas.microsoft.com/office/drawing/2014/main" id="{78BAD2BC-56F4-1C43-8E06-083F177C862F}"/>
                </a:ext>
              </a:extLst>
            </p:cNvPr>
            <p:cNvSpPr/>
            <p:nvPr/>
          </p:nvSpPr>
          <p:spPr>
            <a:xfrm>
              <a:off x="8333740" y="10367644"/>
              <a:ext cx="42671" cy="42672"/>
            </a:xfrm>
            <a:custGeom>
              <a:avLst/>
              <a:gdLst>
                <a:gd name="connsiteX0" fmla="*/ 42672 w 42671"/>
                <a:gd name="connsiteY0" fmla="*/ 21337 h 42672"/>
                <a:gd name="connsiteX1" fmla="*/ 21336 w 42671"/>
                <a:gd name="connsiteY1" fmla="*/ 42673 h 42672"/>
                <a:gd name="connsiteX2" fmla="*/ 0 w 42671"/>
                <a:gd name="connsiteY2" fmla="*/ 21337 h 42672"/>
                <a:gd name="connsiteX3" fmla="*/ 21336 w 42671"/>
                <a:gd name="connsiteY3" fmla="*/ 0 h 42672"/>
                <a:gd name="connsiteX4" fmla="*/ 42672 w 42671"/>
                <a:gd name="connsiteY4" fmla="*/ 21337 h 4267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2671" h="42672">
                  <a:moveTo>
                    <a:pt x="42672" y="21337"/>
                  </a:moveTo>
                  <a:cubicBezTo>
                    <a:pt x="42672" y="33148"/>
                    <a:pt x="33147" y="42673"/>
                    <a:pt x="21336" y="42673"/>
                  </a:cubicBezTo>
                  <a:cubicBezTo>
                    <a:pt x="9525" y="42673"/>
                    <a:pt x="0" y="33148"/>
                    <a:pt x="0" y="21337"/>
                  </a:cubicBezTo>
                  <a:cubicBezTo>
                    <a:pt x="0" y="9525"/>
                    <a:pt x="9525" y="0"/>
                    <a:pt x="21336" y="0"/>
                  </a:cubicBezTo>
                  <a:cubicBezTo>
                    <a:pt x="33020" y="0"/>
                    <a:pt x="42672" y="9525"/>
                    <a:pt x="42672" y="21337"/>
                  </a:cubicBezTo>
                  <a:close/>
                </a:path>
              </a:pathLst>
            </a:custGeom>
            <a:grpFill/>
            <a:ln w="12700" cap="flat">
              <a:noFill/>
              <a:prstDash val="solid"/>
              <a:miter/>
            </a:ln>
          </p:spPr>
          <p:txBody>
            <a:bodyPr rtlCol="0" anchor="ctr"/>
            <a:lstStyle/>
            <a:p>
              <a:endParaRPr lang="pt-BR" sz="675"/>
            </a:p>
          </p:txBody>
        </p:sp>
        <p:sp>
          <p:nvSpPr>
            <p:cNvPr id="258" name="Forma Livre 257">
              <a:extLst>
                <a:ext uri="{FF2B5EF4-FFF2-40B4-BE49-F238E27FC236}">
                  <a16:creationId xmlns:a16="http://schemas.microsoft.com/office/drawing/2014/main" id="{EF9DCFBC-7E0B-3B4A-8D1A-96FF9A62F4B0}"/>
                </a:ext>
              </a:extLst>
            </p:cNvPr>
            <p:cNvSpPr/>
            <p:nvPr/>
          </p:nvSpPr>
          <p:spPr>
            <a:xfrm>
              <a:off x="8019288" y="10367644"/>
              <a:ext cx="42671" cy="42672"/>
            </a:xfrm>
            <a:custGeom>
              <a:avLst/>
              <a:gdLst>
                <a:gd name="connsiteX0" fmla="*/ 42672 w 42671"/>
                <a:gd name="connsiteY0" fmla="*/ 21337 h 42672"/>
                <a:gd name="connsiteX1" fmla="*/ 21336 w 42671"/>
                <a:gd name="connsiteY1" fmla="*/ 42673 h 42672"/>
                <a:gd name="connsiteX2" fmla="*/ 0 w 42671"/>
                <a:gd name="connsiteY2" fmla="*/ 21337 h 42672"/>
                <a:gd name="connsiteX3" fmla="*/ 21336 w 42671"/>
                <a:gd name="connsiteY3" fmla="*/ 0 h 42672"/>
                <a:gd name="connsiteX4" fmla="*/ 42672 w 42671"/>
                <a:gd name="connsiteY4" fmla="*/ 21337 h 4267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2671" h="42672">
                  <a:moveTo>
                    <a:pt x="42672" y="21337"/>
                  </a:moveTo>
                  <a:cubicBezTo>
                    <a:pt x="42672" y="33148"/>
                    <a:pt x="33147" y="42673"/>
                    <a:pt x="21336" y="42673"/>
                  </a:cubicBezTo>
                  <a:cubicBezTo>
                    <a:pt x="9525" y="42673"/>
                    <a:pt x="0" y="33148"/>
                    <a:pt x="0" y="21337"/>
                  </a:cubicBezTo>
                  <a:cubicBezTo>
                    <a:pt x="0" y="9525"/>
                    <a:pt x="9525" y="0"/>
                    <a:pt x="21336" y="0"/>
                  </a:cubicBezTo>
                  <a:cubicBezTo>
                    <a:pt x="33020" y="0"/>
                    <a:pt x="42672" y="9525"/>
                    <a:pt x="42672" y="21337"/>
                  </a:cubicBezTo>
                  <a:close/>
                </a:path>
              </a:pathLst>
            </a:custGeom>
            <a:grpFill/>
            <a:ln w="12700" cap="flat">
              <a:noFill/>
              <a:prstDash val="solid"/>
              <a:miter/>
            </a:ln>
          </p:spPr>
          <p:txBody>
            <a:bodyPr rtlCol="0" anchor="ctr"/>
            <a:lstStyle/>
            <a:p>
              <a:endParaRPr lang="pt-BR" sz="675"/>
            </a:p>
          </p:txBody>
        </p:sp>
      </p:grpSp>
      <p:sp>
        <p:nvSpPr>
          <p:cNvPr id="39" name="Freeform 659">
            <a:extLst>
              <a:ext uri="{FF2B5EF4-FFF2-40B4-BE49-F238E27FC236}">
                <a16:creationId xmlns:a16="http://schemas.microsoft.com/office/drawing/2014/main" id="{9419A171-FBEB-6E4F-B819-5D28959E8988}"/>
              </a:ext>
            </a:extLst>
          </p:cNvPr>
          <p:cNvSpPr>
            <a:spLocks/>
          </p:cNvSpPr>
          <p:nvPr/>
        </p:nvSpPr>
        <p:spPr bwMode="auto">
          <a:xfrm>
            <a:off x="3758986" y="3599719"/>
            <a:ext cx="180383" cy="164742"/>
          </a:xfrm>
          <a:custGeom>
            <a:avLst/>
            <a:gdLst>
              <a:gd name="T0" fmla="*/ 42 w 174"/>
              <a:gd name="T1" fmla="*/ 14 h 159"/>
              <a:gd name="T2" fmla="*/ 56 w 174"/>
              <a:gd name="T3" fmla="*/ 21 h 159"/>
              <a:gd name="T4" fmla="*/ 162 w 174"/>
              <a:gd name="T5" fmla="*/ 147 h 159"/>
              <a:gd name="T6" fmla="*/ 167 w 174"/>
              <a:gd name="T7" fmla="*/ 150 h 159"/>
              <a:gd name="T8" fmla="*/ 171 w 174"/>
              <a:gd name="T9" fmla="*/ 148 h 159"/>
              <a:gd name="T10" fmla="*/ 172 w 174"/>
              <a:gd name="T11" fmla="*/ 139 h 159"/>
              <a:gd name="T12" fmla="*/ 66 w 174"/>
              <a:gd name="T13" fmla="*/ 13 h 159"/>
              <a:gd name="T14" fmla="*/ 43 w 174"/>
              <a:gd name="T15" fmla="*/ 1 h 159"/>
              <a:gd name="T16" fmla="*/ 6 w 174"/>
              <a:gd name="T17" fmla="*/ 1 h 159"/>
              <a:gd name="T18" fmla="*/ 1 w 174"/>
              <a:gd name="T19" fmla="*/ 4 h 159"/>
              <a:gd name="T20" fmla="*/ 0 w 174"/>
              <a:gd name="T21" fmla="*/ 9 h 159"/>
              <a:gd name="T22" fmla="*/ 28 w 174"/>
              <a:gd name="T23" fmla="*/ 124 h 159"/>
              <a:gd name="T24" fmla="*/ 14 w 174"/>
              <a:gd name="T25" fmla="*/ 138 h 159"/>
              <a:gd name="T26" fmla="*/ 14 w 174"/>
              <a:gd name="T27" fmla="*/ 155 h 159"/>
              <a:gd name="T28" fmla="*/ 31 w 174"/>
              <a:gd name="T29" fmla="*/ 155 h 159"/>
              <a:gd name="T30" fmla="*/ 66 w 174"/>
              <a:gd name="T31" fmla="*/ 119 h 159"/>
              <a:gd name="T32" fmla="*/ 96 w 174"/>
              <a:gd name="T33" fmla="*/ 112 h 159"/>
              <a:gd name="T34" fmla="*/ 102 w 174"/>
              <a:gd name="T35" fmla="*/ 82 h 159"/>
              <a:gd name="T36" fmla="*/ 84 w 174"/>
              <a:gd name="T37" fmla="*/ 100 h 159"/>
              <a:gd name="T38" fmla="*/ 77 w 174"/>
              <a:gd name="T39" fmla="*/ 100 h 159"/>
              <a:gd name="T40" fmla="*/ 68 w 174"/>
              <a:gd name="T41" fmla="*/ 91 h 159"/>
              <a:gd name="T42" fmla="*/ 68 w 174"/>
              <a:gd name="T43" fmla="*/ 84 h 159"/>
              <a:gd name="T44" fmla="*/ 86 w 174"/>
              <a:gd name="T45" fmla="*/ 66 h 159"/>
              <a:gd name="T46" fmla="*/ 56 w 174"/>
              <a:gd name="T47" fmla="*/ 72 h 159"/>
              <a:gd name="T48" fmla="*/ 49 w 174"/>
              <a:gd name="T49" fmla="*/ 102 h 159"/>
              <a:gd name="T50" fmla="*/ 38 w 174"/>
              <a:gd name="T51" fmla="*/ 113 h 159"/>
              <a:gd name="T52" fmla="*/ 15 w 174"/>
              <a:gd name="T53" fmla="*/ 14 h 159"/>
              <a:gd name="T54" fmla="*/ 42 w 174"/>
              <a:gd name="T55" fmla="*/ 14 h 159"/>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w 174"/>
              <a:gd name="T85" fmla="*/ 0 h 159"/>
              <a:gd name="T86" fmla="*/ 174 w 174"/>
              <a:gd name="T87" fmla="*/ 159 h 159"/>
            </a:gdLst>
            <a:ahLst/>
            <a:cxnLst>
              <a:cxn ang="T56">
                <a:pos x="T0" y="T1"/>
              </a:cxn>
              <a:cxn ang="T57">
                <a:pos x="T2" y="T3"/>
              </a:cxn>
              <a:cxn ang="T58">
                <a:pos x="T4" y="T5"/>
              </a:cxn>
              <a:cxn ang="T59">
                <a:pos x="T6" y="T7"/>
              </a:cxn>
              <a:cxn ang="T60">
                <a:pos x="T8" y="T9"/>
              </a:cxn>
              <a:cxn ang="T61">
                <a:pos x="T10" y="T11"/>
              </a:cxn>
              <a:cxn ang="T62">
                <a:pos x="T12" y="T13"/>
              </a:cxn>
              <a:cxn ang="T63">
                <a:pos x="T14" y="T15"/>
              </a:cxn>
              <a:cxn ang="T64">
                <a:pos x="T16" y="T17"/>
              </a:cxn>
              <a:cxn ang="T65">
                <a:pos x="T18" y="T19"/>
              </a:cxn>
              <a:cxn ang="T66">
                <a:pos x="T20" y="T21"/>
              </a:cxn>
              <a:cxn ang="T67">
                <a:pos x="T22" y="T23"/>
              </a:cxn>
              <a:cxn ang="T68">
                <a:pos x="T24" y="T25"/>
              </a:cxn>
              <a:cxn ang="T69">
                <a:pos x="T26" y="T27"/>
              </a:cxn>
              <a:cxn ang="T70">
                <a:pos x="T28" y="T29"/>
              </a:cxn>
              <a:cxn ang="T71">
                <a:pos x="T30" y="T31"/>
              </a:cxn>
              <a:cxn ang="T72">
                <a:pos x="T32" y="T33"/>
              </a:cxn>
              <a:cxn ang="T73">
                <a:pos x="T34" y="T35"/>
              </a:cxn>
              <a:cxn ang="T74">
                <a:pos x="T36" y="T37"/>
              </a:cxn>
              <a:cxn ang="T75">
                <a:pos x="T38" y="T39"/>
              </a:cxn>
              <a:cxn ang="T76">
                <a:pos x="T40" y="T41"/>
              </a:cxn>
              <a:cxn ang="T77">
                <a:pos x="T42" y="T43"/>
              </a:cxn>
              <a:cxn ang="T78">
                <a:pos x="T44" y="T45"/>
              </a:cxn>
              <a:cxn ang="T79">
                <a:pos x="T46" y="T47"/>
              </a:cxn>
              <a:cxn ang="T80">
                <a:pos x="T48" y="T49"/>
              </a:cxn>
              <a:cxn ang="T81">
                <a:pos x="T50" y="T51"/>
              </a:cxn>
              <a:cxn ang="T82">
                <a:pos x="T52" y="T53"/>
              </a:cxn>
              <a:cxn ang="T83">
                <a:pos x="T54" y="T55"/>
              </a:cxn>
            </a:cxnLst>
            <a:rect l="T84" t="T85" r="T86" b="T87"/>
            <a:pathLst>
              <a:path w="174" h="159">
                <a:moveTo>
                  <a:pt x="42" y="14"/>
                </a:moveTo>
                <a:cubicBezTo>
                  <a:pt x="52" y="15"/>
                  <a:pt x="53" y="17"/>
                  <a:pt x="56" y="21"/>
                </a:cubicBezTo>
                <a:cubicBezTo>
                  <a:pt x="61" y="26"/>
                  <a:pt x="153" y="136"/>
                  <a:pt x="162" y="147"/>
                </a:cubicBezTo>
                <a:cubicBezTo>
                  <a:pt x="163" y="149"/>
                  <a:pt x="165" y="150"/>
                  <a:pt x="167" y="150"/>
                </a:cubicBezTo>
                <a:cubicBezTo>
                  <a:pt x="168" y="150"/>
                  <a:pt x="170" y="149"/>
                  <a:pt x="171" y="148"/>
                </a:cubicBezTo>
                <a:cubicBezTo>
                  <a:pt x="174" y="146"/>
                  <a:pt x="174" y="142"/>
                  <a:pt x="172" y="139"/>
                </a:cubicBezTo>
                <a:cubicBezTo>
                  <a:pt x="162" y="128"/>
                  <a:pt x="71" y="18"/>
                  <a:pt x="66" y="13"/>
                </a:cubicBezTo>
                <a:cubicBezTo>
                  <a:pt x="61" y="5"/>
                  <a:pt x="56" y="3"/>
                  <a:pt x="43" y="1"/>
                </a:cubicBezTo>
                <a:cubicBezTo>
                  <a:pt x="31" y="0"/>
                  <a:pt x="7" y="1"/>
                  <a:pt x="6" y="1"/>
                </a:cubicBezTo>
                <a:cubicBezTo>
                  <a:pt x="4" y="1"/>
                  <a:pt x="3" y="2"/>
                  <a:pt x="1" y="4"/>
                </a:cubicBezTo>
                <a:cubicBezTo>
                  <a:pt x="0" y="5"/>
                  <a:pt x="0" y="7"/>
                  <a:pt x="0" y="9"/>
                </a:cubicBezTo>
                <a:cubicBezTo>
                  <a:pt x="28" y="124"/>
                  <a:pt x="28" y="124"/>
                  <a:pt x="28" y="124"/>
                </a:cubicBezTo>
                <a:cubicBezTo>
                  <a:pt x="14" y="138"/>
                  <a:pt x="14" y="138"/>
                  <a:pt x="14" y="138"/>
                </a:cubicBezTo>
                <a:cubicBezTo>
                  <a:pt x="9" y="142"/>
                  <a:pt x="9" y="150"/>
                  <a:pt x="14" y="155"/>
                </a:cubicBezTo>
                <a:cubicBezTo>
                  <a:pt x="18" y="159"/>
                  <a:pt x="26" y="159"/>
                  <a:pt x="31" y="155"/>
                </a:cubicBezTo>
                <a:cubicBezTo>
                  <a:pt x="66" y="119"/>
                  <a:pt x="66" y="119"/>
                  <a:pt x="66" y="119"/>
                </a:cubicBezTo>
                <a:cubicBezTo>
                  <a:pt x="76" y="122"/>
                  <a:pt x="88" y="120"/>
                  <a:pt x="96" y="112"/>
                </a:cubicBezTo>
                <a:cubicBezTo>
                  <a:pt x="104" y="104"/>
                  <a:pt x="106" y="92"/>
                  <a:pt x="102" y="82"/>
                </a:cubicBezTo>
                <a:cubicBezTo>
                  <a:pt x="84" y="100"/>
                  <a:pt x="84" y="100"/>
                  <a:pt x="84" y="100"/>
                </a:cubicBezTo>
                <a:cubicBezTo>
                  <a:pt x="82" y="102"/>
                  <a:pt x="79" y="102"/>
                  <a:pt x="77" y="100"/>
                </a:cubicBezTo>
                <a:cubicBezTo>
                  <a:pt x="68" y="91"/>
                  <a:pt x="68" y="91"/>
                  <a:pt x="68" y="91"/>
                </a:cubicBezTo>
                <a:cubicBezTo>
                  <a:pt x="66" y="89"/>
                  <a:pt x="66" y="86"/>
                  <a:pt x="68" y="84"/>
                </a:cubicBezTo>
                <a:cubicBezTo>
                  <a:pt x="86" y="66"/>
                  <a:pt x="86" y="66"/>
                  <a:pt x="86" y="66"/>
                </a:cubicBezTo>
                <a:cubicBezTo>
                  <a:pt x="76" y="62"/>
                  <a:pt x="64" y="64"/>
                  <a:pt x="56" y="72"/>
                </a:cubicBezTo>
                <a:cubicBezTo>
                  <a:pt x="48" y="80"/>
                  <a:pt x="46" y="92"/>
                  <a:pt x="49" y="102"/>
                </a:cubicBezTo>
                <a:cubicBezTo>
                  <a:pt x="38" y="113"/>
                  <a:pt x="38" y="113"/>
                  <a:pt x="38" y="113"/>
                </a:cubicBezTo>
                <a:cubicBezTo>
                  <a:pt x="15" y="14"/>
                  <a:pt x="15" y="14"/>
                  <a:pt x="15" y="14"/>
                </a:cubicBezTo>
                <a:cubicBezTo>
                  <a:pt x="23" y="14"/>
                  <a:pt x="35" y="13"/>
                  <a:pt x="42" y="14"/>
                </a:cubicBezTo>
                <a:close/>
              </a:path>
            </a:pathLst>
          </a:custGeom>
          <a:solidFill>
            <a:srgbClr val="005BAF"/>
          </a:solidFill>
          <a:ln w="9525">
            <a:noFill/>
            <a:round/>
            <a:headEnd/>
            <a:tailEnd/>
          </a:ln>
        </p:spPr>
        <p:txBody>
          <a:bodyPr/>
          <a:lstStyle/>
          <a:p>
            <a:pPr>
              <a:spcBef>
                <a:spcPts val="0"/>
              </a:spcBef>
              <a:defRPr/>
            </a:pPr>
            <a:endParaRPr lang="pt-BR" sz="3600"/>
          </a:p>
        </p:txBody>
      </p:sp>
      <p:grpSp>
        <p:nvGrpSpPr>
          <p:cNvPr id="76" name="Gráfico 4">
            <a:extLst>
              <a:ext uri="{FF2B5EF4-FFF2-40B4-BE49-F238E27FC236}">
                <a16:creationId xmlns:a16="http://schemas.microsoft.com/office/drawing/2014/main" id="{662CF70E-C19D-D340-BCF4-1C19F418C5EE}"/>
              </a:ext>
            </a:extLst>
          </p:cNvPr>
          <p:cNvGrpSpPr/>
          <p:nvPr/>
        </p:nvGrpSpPr>
        <p:grpSpPr>
          <a:xfrm>
            <a:off x="3723818" y="2614010"/>
            <a:ext cx="179190" cy="152312"/>
            <a:chOff x="11696827" y="7754493"/>
            <a:chExt cx="581659" cy="494410"/>
          </a:xfrm>
          <a:solidFill>
            <a:srgbClr val="005BAF"/>
          </a:solidFill>
        </p:grpSpPr>
        <p:sp>
          <p:nvSpPr>
            <p:cNvPr id="77" name="Forma Livre 76">
              <a:extLst>
                <a:ext uri="{FF2B5EF4-FFF2-40B4-BE49-F238E27FC236}">
                  <a16:creationId xmlns:a16="http://schemas.microsoft.com/office/drawing/2014/main" id="{F8409930-6C01-404A-8A2F-19209281D11E}"/>
                </a:ext>
              </a:extLst>
            </p:cNvPr>
            <p:cNvSpPr/>
            <p:nvPr/>
          </p:nvSpPr>
          <p:spPr>
            <a:xfrm>
              <a:off x="11696827" y="7754493"/>
              <a:ext cx="581659" cy="371855"/>
            </a:xfrm>
            <a:custGeom>
              <a:avLst/>
              <a:gdLst>
                <a:gd name="connsiteX0" fmla="*/ 449453 w 581659"/>
                <a:gd name="connsiteY0" fmla="*/ 371856 h 371855"/>
                <a:gd name="connsiteX1" fmla="*/ 119126 w 581659"/>
                <a:gd name="connsiteY1" fmla="*/ 371856 h 371855"/>
                <a:gd name="connsiteX2" fmla="*/ 85852 w 581659"/>
                <a:gd name="connsiteY2" fmla="*/ 366522 h 371855"/>
                <a:gd name="connsiteX3" fmla="*/ 0 w 581659"/>
                <a:gd name="connsiteY3" fmla="*/ 250444 h 371855"/>
                <a:gd name="connsiteX4" fmla="*/ 120650 w 581659"/>
                <a:gd name="connsiteY4" fmla="*/ 128905 h 371855"/>
                <a:gd name="connsiteX5" fmla="*/ 275082 w 581659"/>
                <a:gd name="connsiteY5" fmla="*/ 0 h 371855"/>
                <a:gd name="connsiteX6" fmla="*/ 420624 w 581659"/>
                <a:gd name="connsiteY6" fmla="*/ 98171 h 371855"/>
                <a:gd name="connsiteX7" fmla="*/ 443738 w 581659"/>
                <a:gd name="connsiteY7" fmla="*/ 96138 h 371855"/>
                <a:gd name="connsiteX8" fmla="*/ 581660 w 581659"/>
                <a:gd name="connsiteY8" fmla="*/ 233934 h 371855"/>
                <a:gd name="connsiteX9" fmla="*/ 485140 w 581659"/>
                <a:gd name="connsiteY9" fmla="*/ 365506 h 371855"/>
                <a:gd name="connsiteX10" fmla="*/ 449453 w 581659"/>
                <a:gd name="connsiteY10" fmla="*/ 371856 h 371855"/>
                <a:gd name="connsiteX11" fmla="*/ 121539 w 581659"/>
                <a:gd name="connsiteY11" fmla="*/ 175640 h 371855"/>
                <a:gd name="connsiteX12" fmla="*/ 46863 w 581659"/>
                <a:gd name="connsiteY12" fmla="*/ 250317 h 371855"/>
                <a:gd name="connsiteX13" fmla="*/ 99949 w 581659"/>
                <a:gd name="connsiteY13" fmla="*/ 321818 h 371855"/>
                <a:gd name="connsiteX14" fmla="*/ 118999 w 581659"/>
                <a:gd name="connsiteY14" fmla="*/ 324993 h 371855"/>
                <a:gd name="connsiteX15" fmla="*/ 449326 w 581659"/>
                <a:gd name="connsiteY15" fmla="*/ 324993 h 371855"/>
                <a:gd name="connsiteX16" fmla="*/ 469646 w 581659"/>
                <a:gd name="connsiteY16" fmla="*/ 321183 h 371855"/>
                <a:gd name="connsiteX17" fmla="*/ 534670 w 581659"/>
                <a:gd name="connsiteY17" fmla="*/ 233934 h 371855"/>
                <a:gd name="connsiteX18" fmla="*/ 443611 w 581659"/>
                <a:gd name="connsiteY18" fmla="*/ 143001 h 371855"/>
                <a:gd name="connsiteX19" fmla="*/ 412877 w 581659"/>
                <a:gd name="connsiteY19" fmla="*/ 148463 h 371855"/>
                <a:gd name="connsiteX20" fmla="*/ 388112 w 581659"/>
                <a:gd name="connsiteY20" fmla="*/ 157352 h 371855"/>
                <a:gd name="connsiteX21" fmla="*/ 382016 w 581659"/>
                <a:gd name="connsiteY21" fmla="*/ 131825 h 371855"/>
                <a:gd name="connsiteX22" fmla="*/ 274828 w 581659"/>
                <a:gd name="connsiteY22" fmla="*/ 46863 h 371855"/>
                <a:gd name="connsiteX23" fmla="*/ 164719 w 581659"/>
                <a:gd name="connsiteY23" fmla="*/ 154813 h 371855"/>
                <a:gd name="connsiteX24" fmla="*/ 164211 w 581659"/>
                <a:gd name="connsiteY24" fmla="*/ 183007 h 371855"/>
                <a:gd name="connsiteX25" fmla="*/ 136525 w 581659"/>
                <a:gd name="connsiteY25" fmla="*/ 177292 h 371855"/>
                <a:gd name="connsiteX26" fmla="*/ 121539 w 581659"/>
                <a:gd name="connsiteY26" fmla="*/ 175640 h 3718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Lst>
              <a:rect l="l" t="t" r="r" b="b"/>
              <a:pathLst>
                <a:path w="581659" h="371855">
                  <a:moveTo>
                    <a:pt x="449453" y="371856"/>
                  </a:moveTo>
                  <a:lnTo>
                    <a:pt x="119126" y="371856"/>
                  </a:lnTo>
                  <a:cubicBezTo>
                    <a:pt x="107823" y="371856"/>
                    <a:pt x="96647" y="370077"/>
                    <a:pt x="85852" y="366522"/>
                  </a:cubicBezTo>
                  <a:cubicBezTo>
                    <a:pt x="35560" y="351409"/>
                    <a:pt x="0" y="303657"/>
                    <a:pt x="0" y="250444"/>
                  </a:cubicBezTo>
                  <a:cubicBezTo>
                    <a:pt x="0" y="183769"/>
                    <a:pt x="54102" y="129413"/>
                    <a:pt x="120650" y="128905"/>
                  </a:cubicBezTo>
                  <a:cubicBezTo>
                    <a:pt x="134112" y="55880"/>
                    <a:pt x="198755" y="0"/>
                    <a:pt x="275082" y="0"/>
                  </a:cubicBezTo>
                  <a:cubicBezTo>
                    <a:pt x="340106" y="0"/>
                    <a:pt x="397002" y="39370"/>
                    <a:pt x="420624" y="98171"/>
                  </a:cubicBezTo>
                  <a:cubicBezTo>
                    <a:pt x="428244" y="96900"/>
                    <a:pt x="435991" y="96138"/>
                    <a:pt x="443738" y="96138"/>
                  </a:cubicBezTo>
                  <a:cubicBezTo>
                    <a:pt x="519811" y="96138"/>
                    <a:pt x="581660" y="157988"/>
                    <a:pt x="581660" y="233934"/>
                  </a:cubicBezTo>
                  <a:cubicBezTo>
                    <a:pt x="581660" y="294513"/>
                    <a:pt x="542798" y="347345"/>
                    <a:pt x="485140" y="365506"/>
                  </a:cubicBezTo>
                  <a:cubicBezTo>
                    <a:pt x="474599" y="369570"/>
                    <a:pt x="462153" y="371856"/>
                    <a:pt x="449453" y="371856"/>
                  </a:cubicBezTo>
                  <a:moveTo>
                    <a:pt x="121539" y="175640"/>
                  </a:moveTo>
                  <a:cubicBezTo>
                    <a:pt x="80391" y="175640"/>
                    <a:pt x="46863" y="209169"/>
                    <a:pt x="46863" y="250317"/>
                  </a:cubicBezTo>
                  <a:cubicBezTo>
                    <a:pt x="46863" y="282956"/>
                    <a:pt x="68707" y="312420"/>
                    <a:pt x="99949" y="321818"/>
                  </a:cubicBezTo>
                  <a:cubicBezTo>
                    <a:pt x="106553" y="323976"/>
                    <a:pt x="112776" y="324993"/>
                    <a:pt x="118999" y="324993"/>
                  </a:cubicBezTo>
                  <a:lnTo>
                    <a:pt x="449326" y="324993"/>
                  </a:lnTo>
                  <a:cubicBezTo>
                    <a:pt x="456311" y="324993"/>
                    <a:pt x="463169" y="323723"/>
                    <a:pt x="469646" y="321183"/>
                  </a:cubicBezTo>
                  <a:cubicBezTo>
                    <a:pt x="509016" y="308737"/>
                    <a:pt x="534670" y="273812"/>
                    <a:pt x="534670" y="233934"/>
                  </a:cubicBezTo>
                  <a:cubicBezTo>
                    <a:pt x="534670" y="183769"/>
                    <a:pt x="493776" y="143001"/>
                    <a:pt x="443611" y="143001"/>
                  </a:cubicBezTo>
                  <a:cubicBezTo>
                    <a:pt x="433197" y="143001"/>
                    <a:pt x="422910" y="144780"/>
                    <a:pt x="412877" y="148463"/>
                  </a:cubicBezTo>
                  <a:lnTo>
                    <a:pt x="388112" y="157352"/>
                  </a:lnTo>
                  <a:lnTo>
                    <a:pt x="382016" y="131825"/>
                  </a:lnTo>
                  <a:cubicBezTo>
                    <a:pt x="370332" y="81788"/>
                    <a:pt x="326136" y="46863"/>
                    <a:pt x="274828" y="46863"/>
                  </a:cubicBezTo>
                  <a:cubicBezTo>
                    <a:pt x="215265" y="46863"/>
                    <a:pt x="165862" y="95250"/>
                    <a:pt x="164719" y="154813"/>
                  </a:cubicBezTo>
                  <a:lnTo>
                    <a:pt x="164211" y="183007"/>
                  </a:lnTo>
                  <a:lnTo>
                    <a:pt x="136525" y="177292"/>
                  </a:lnTo>
                  <a:cubicBezTo>
                    <a:pt x="131826" y="176149"/>
                    <a:pt x="126619" y="175640"/>
                    <a:pt x="121539" y="175640"/>
                  </a:cubicBezTo>
                </a:path>
              </a:pathLst>
            </a:custGeom>
            <a:grpFill/>
            <a:ln w="12700" cap="flat">
              <a:noFill/>
              <a:prstDash val="solid"/>
              <a:miter/>
            </a:ln>
          </p:spPr>
          <p:txBody>
            <a:bodyPr rtlCol="0" anchor="ctr"/>
            <a:lstStyle/>
            <a:p>
              <a:endParaRPr lang="pt-BR" sz="675"/>
            </a:p>
          </p:txBody>
        </p:sp>
        <p:sp>
          <p:nvSpPr>
            <p:cNvPr id="78" name="Forma Livre 77">
              <a:extLst>
                <a:ext uri="{FF2B5EF4-FFF2-40B4-BE49-F238E27FC236}">
                  <a16:creationId xmlns:a16="http://schemas.microsoft.com/office/drawing/2014/main" id="{18017782-5CCE-5F43-82CE-7730195F1834}"/>
                </a:ext>
              </a:extLst>
            </p:cNvPr>
            <p:cNvSpPr/>
            <p:nvPr/>
          </p:nvSpPr>
          <p:spPr>
            <a:xfrm>
              <a:off x="11810923" y="8156625"/>
              <a:ext cx="73050" cy="92278"/>
            </a:xfrm>
            <a:custGeom>
              <a:avLst/>
              <a:gdLst>
                <a:gd name="connsiteX0" fmla="*/ 23445 w 73050"/>
                <a:gd name="connsiteY0" fmla="*/ 92279 h 92278"/>
                <a:gd name="connsiteX1" fmla="*/ 11760 w 73050"/>
                <a:gd name="connsiteY1" fmla="*/ 89104 h 92278"/>
                <a:gd name="connsiteX2" fmla="*/ 3124 w 73050"/>
                <a:gd name="connsiteY2" fmla="*/ 57099 h 92278"/>
                <a:gd name="connsiteX3" fmla="*/ 29286 w 73050"/>
                <a:gd name="connsiteY3" fmla="*/ 11760 h 92278"/>
                <a:gd name="connsiteX4" fmla="*/ 61291 w 73050"/>
                <a:gd name="connsiteY4" fmla="*/ 3124 h 92278"/>
                <a:gd name="connsiteX5" fmla="*/ 69926 w 73050"/>
                <a:gd name="connsiteY5" fmla="*/ 35129 h 92278"/>
                <a:gd name="connsiteX6" fmla="*/ 43765 w 73050"/>
                <a:gd name="connsiteY6" fmla="*/ 80468 h 92278"/>
                <a:gd name="connsiteX7" fmla="*/ 23445 w 73050"/>
                <a:gd name="connsiteY7" fmla="*/ 92279 h 922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73050" h="92278">
                  <a:moveTo>
                    <a:pt x="23445" y="92279"/>
                  </a:moveTo>
                  <a:cubicBezTo>
                    <a:pt x="19508" y="92279"/>
                    <a:pt x="15444" y="91262"/>
                    <a:pt x="11760" y="89104"/>
                  </a:cubicBezTo>
                  <a:cubicBezTo>
                    <a:pt x="584" y="82626"/>
                    <a:pt x="-3353" y="68275"/>
                    <a:pt x="3124" y="57099"/>
                  </a:cubicBezTo>
                  <a:lnTo>
                    <a:pt x="29286" y="11760"/>
                  </a:lnTo>
                  <a:cubicBezTo>
                    <a:pt x="35763" y="584"/>
                    <a:pt x="50115" y="-3353"/>
                    <a:pt x="61291" y="3124"/>
                  </a:cubicBezTo>
                  <a:cubicBezTo>
                    <a:pt x="72467" y="9601"/>
                    <a:pt x="76404" y="23953"/>
                    <a:pt x="69926" y="35129"/>
                  </a:cubicBezTo>
                  <a:lnTo>
                    <a:pt x="43765" y="80468"/>
                  </a:lnTo>
                  <a:cubicBezTo>
                    <a:pt x="39446" y="88087"/>
                    <a:pt x="31572" y="92279"/>
                    <a:pt x="23445" y="92279"/>
                  </a:cubicBezTo>
                </a:path>
              </a:pathLst>
            </a:custGeom>
            <a:grpFill/>
            <a:ln w="12700" cap="flat">
              <a:noFill/>
              <a:prstDash val="solid"/>
              <a:miter/>
            </a:ln>
          </p:spPr>
          <p:txBody>
            <a:bodyPr rtlCol="0" anchor="ctr"/>
            <a:lstStyle/>
            <a:p>
              <a:endParaRPr lang="pt-BR" sz="675"/>
            </a:p>
          </p:txBody>
        </p:sp>
        <p:sp>
          <p:nvSpPr>
            <p:cNvPr id="79" name="Forma Livre 78">
              <a:extLst>
                <a:ext uri="{FF2B5EF4-FFF2-40B4-BE49-F238E27FC236}">
                  <a16:creationId xmlns:a16="http://schemas.microsoft.com/office/drawing/2014/main" id="{88224066-68E2-1C4C-8CF8-A3736541DFD5}"/>
                </a:ext>
              </a:extLst>
            </p:cNvPr>
            <p:cNvSpPr/>
            <p:nvPr/>
          </p:nvSpPr>
          <p:spPr>
            <a:xfrm>
              <a:off x="11935186" y="8156598"/>
              <a:ext cx="72993" cy="92306"/>
            </a:xfrm>
            <a:custGeom>
              <a:avLst/>
              <a:gdLst>
                <a:gd name="connsiteX0" fmla="*/ 23388 w 72993"/>
                <a:gd name="connsiteY0" fmla="*/ 92306 h 92306"/>
                <a:gd name="connsiteX1" fmla="*/ 11704 w 72993"/>
                <a:gd name="connsiteY1" fmla="*/ 89131 h 92306"/>
                <a:gd name="connsiteX2" fmla="*/ 3068 w 72993"/>
                <a:gd name="connsiteY2" fmla="*/ 57127 h 92306"/>
                <a:gd name="connsiteX3" fmla="*/ 29230 w 72993"/>
                <a:gd name="connsiteY3" fmla="*/ 11788 h 92306"/>
                <a:gd name="connsiteX4" fmla="*/ 61233 w 72993"/>
                <a:gd name="connsiteY4" fmla="*/ 3152 h 92306"/>
                <a:gd name="connsiteX5" fmla="*/ 69870 w 72993"/>
                <a:gd name="connsiteY5" fmla="*/ 35156 h 92306"/>
                <a:gd name="connsiteX6" fmla="*/ 43707 w 72993"/>
                <a:gd name="connsiteY6" fmla="*/ 80495 h 92306"/>
                <a:gd name="connsiteX7" fmla="*/ 23388 w 72993"/>
                <a:gd name="connsiteY7" fmla="*/ 92306 h 923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72993" h="92306">
                  <a:moveTo>
                    <a:pt x="23388" y="92306"/>
                  </a:moveTo>
                  <a:cubicBezTo>
                    <a:pt x="19451" y="92306"/>
                    <a:pt x="15387" y="91290"/>
                    <a:pt x="11704" y="89131"/>
                  </a:cubicBezTo>
                  <a:cubicBezTo>
                    <a:pt x="528" y="82654"/>
                    <a:pt x="-3282" y="68303"/>
                    <a:pt x="3068" y="57127"/>
                  </a:cubicBezTo>
                  <a:lnTo>
                    <a:pt x="29230" y="11788"/>
                  </a:lnTo>
                  <a:cubicBezTo>
                    <a:pt x="35707" y="485"/>
                    <a:pt x="50057" y="-3325"/>
                    <a:pt x="61233" y="3152"/>
                  </a:cubicBezTo>
                  <a:cubicBezTo>
                    <a:pt x="72409" y="9629"/>
                    <a:pt x="76346" y="23980"/>
                    <a:pt x="69870" y="35156"/>
                  </a:cubicBezTo>
                  <a:lnTo>
                    <a:pt x="43707" y="80495"/>
                  </a:lnTo>
                  <a:cubicBezTo>
                    <a:pt x="39390" y="88115"/>
                    <a:pt x="31516" y="92306"/>
                    <a:pt x="23388" y="92306"/>
                  </a:cubicBezTo>
                </a:path>
              </a:pathLst>
            </a:custGeom>
            <a:grpFill/>
            <a:ln w="12700" cap="flat">
              <a:noFill/>
              <a:prstDash val="solid"/>
              <a:miter/>
            </a:ln>
          </p:spPr>
          <p:txBody>
            <a:bodyPr rtlCol="0" anchor="ctr"/>
            <a:lstStyle/>
            <a:p>
              <a:endParaRPr lang="pt-BR" sz="675"/>
            </a:p>
          </p:txBody>
        </p:sp>
        <p:sp>
          <p:nvSpPr>
            <p:cNvPr id="80" name="Forma Livre 79">
              <a:extLst>
                <a:ext uri="{FF2B5EF4-FFF2-40B4-BE49-F238E27FC236}">
                  <a16:creationId xmlns:a16="http://schemas.microsoft.com/office/drawing/2014/main" id="{1CA32725-D245-0D44-9072-E11618169979}"/>
                </a:ext>
              </a:extLst>
            </p:cNvPr>
            <p:cNvSpPr/>
            <p:nvPr/>
          </p:nvSpPr>
          <p:spPr>
            <a:xfrm>
              <a:off x="12059462" y="8156625"/>
              <a:ext cx="73050" cy="92278"/>
            </a:xfrm>
            <a:custGeom>
              <a:avLst/>
              <a:gdLst>
                <a:gd name="connsiteX0" fmla="*/ 23444 w 73050"/>
                <a:gd name="connsiteY0" fmla="*/ 92279 h 92278"/>
                <a:gd name="connsiteX1" fmla="*/ 11760 w 73050"/>
                <a:gd name="connsiteY1" fmla="*/ 89104 h 92278"/>
                <a:gd name="connsiteX2" fmla="*/ 3124 w 73050"/>
                <a:gd name="connsiteY2" fmla="*/ 57099 h 92278"/>
                <a:gd name="connsiteX3" fmla="*/ 29286 w 73050"/>
                <a:gd name="connsiteY3" fmla="*/ 11760 h 92278"/>
                <a:gd name="connsiteX4" fmla="*/ 61291 w 73050"/>
                <a:gd name="connsiteY4" fmla="*/ 3124 h 92278"/>
                <a:gd name="connsiteX5" fmla="*/ 69926 w 73050"/>
                <a:gd name="connsiteY5" fmla="*/ 35129 h 92278"/>
                <a:gd name="connsiteX6" fmla="*/ 43765 w 73050"/>
                <a:gd name="connsiteY6" fmla="*/ 80468 h 92278"/>
                <a:gd name="connsiteX7" fmla="*/ 23444 w 73050"/>
                <a:gd name="connsiteY7" fmla="*/ 92279 h 922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73050" h="92278">
                  <a:moveTo>
                    <a:pt x="23444" y="92279"/>
                  </a:moveTo>
                  <a:cubicBezTo>
                    <a:pt x="19507" y="92279"/>
                    <a:pt x="15444" y="91262"/>
                    <a:pt x="11760" y="89104"/>
                  </a:cubicBezTo>
                  <a:cubicBezTo>
                    <a:pt x="584" y="82626"/>
                    <a:pt x="-3353" y="68275"/>
                    <a:pt x="3124" y="57099"/>
                  </a:cubicBezTo>
                  <a:lnTo>
                    <a:pt x="29286" y="11760"/>
                  </a:lnTo>
                  <a:cubicBezTo>
                    <a:pt x="35763" y="584"/>
                    <a:pt x="50115" y="-3353"/>
                    <a:pt x="61291" y="3124"/>
                  </a:cubicBezTo>
                  <a:cubicBezTo>
                    <a:pt x="72467" y="9601"/>
                    <a:pt x="76404" y="23953"/>
                    <a:pt x="69926" y="35129"/>
                  </a:cubicBezTo>
                  <a:lnTo>
                    <a:pt x="43765" y="80468"/>
                  </a:lnTo>
                  <a:cubicBezTo>
                    <a:pt x="39446" y="88087"/>
                    <a:pt x="31572" y="92279"/>
                    <a:pt x="23444" y="92279"/>
                  </a:cubicBezTo>
                </a:path>
              </a:pathLst>
            </a:custGeom>
            <a:grpFill/>
            <a:ln w="12700" cap="flat">
              <a:noFill/>
              <a:prstDash val="solid"/>
              <a:miter/>
            </a:ln>
          </p:spPr>
          <p:txBody>
            <a:bodyPr rtlCol="0" anchor="ctr"/>
            <a:lstStyle/>
            <a:p>
              <a:endParaRPr lang="pt-BR" sz="675"/>
            </a:p>
          </p:txBody>
        </p:sp>
      </p:grpSp>
      <p:grpSp>
        <p:nvGrpSpPr>
          <p:cNvPr id="132" name="Gráfico 4">
            <a:extLst>
              <a:ext uri="{FF2B5EF4-FFF2-40B4-BE49-F238E27FC236}">
                <a16:creationId xmlns:a16="http://schemas.microsoft.com/office/drawing/2014/main" id="{DB4AEE0A-E4C2-E144-8138-5EA2CBB41638}"/>
              </a:ext>
            </a:extLst>
          </p:cNvPr>
          <p:cNvGrpSpPr/>
          <p:nvPr/>
        </p:nvGrpSpPr>
        <p:grpSpPr>
          <a:xfrm>
            <a:off x="3726694" y="2142485"/>
            <a:ext cx="173439" cy="127350"/>
            <a:chOff x="11706161" y="5367019"/>
            <a:chExt cx="562990" cy="413384"/>
          </a:xfrm>
          <a:solidFill>
            <a:srgbClr val="005BAF"/>
          </a:solidFill>
        </p:grpSpPr>
        <p:sp>
          <p:nvSpPr>
            <p:cNvPr id="133" name="Forma Livre 132">
              <a:extLst>
                <a:ext uri="{FF2B5EF4-FFF2-40B4-BE49-F238E27FC236}">
                  <a16:creationId xmlns:a16="http://schemas.microsoft.com/office/drawing/2014/main" id="{809119FD-9BCD-AA48-A53F-636D256D1E29}"/>
                </a:ext>
              </a:extLst>
            </p:cNvPr>
            <p:cNvSpPr/>
            <p:nvPr/>
          </p:nvSpPr>
          <p:spPr>
            <a:xfrm>
              <a:off x="11706161" y="5367019"/>
              <a:ext cx="562990" cy="413384"/>
            </a:xfrm>
            <a:custGeom>
              <a:avLst/>
              <a:gdLst>
                <a:gd name="connsiteX0" fmla="*/ 281495 w 562990"/>
                <a:gd name="connsiteY0" fmla="*/ 413385 h 413384"/>
                <a:gd name="connsiteX1" fmla="*/ 40704 w 562990"/>
                <a:gd name="connsiteY1" fmla="*/ 398907 h 413384"/>
                <a:gd name="connsiteX2" fmla="*/ 20764 w 562990"/>
                <a:gd name="connsiteY2" fmla="*/ 381127 h 413384"/>
                <a:gd name="connsiteX3" fmla="*/ 20764 w 562990"/>
                <a:gd name="connsiteY3" fmla="*/ 32258 h 413384"/>
                <a:gd name="connsiteX4" fmla="*/ 40704 w 562990"/>
                <a:gd name="connsiteY4" fmla="*/ 14478 h 413384"/>
                <a:gd name="connsiteX5" fmla="*/ 522287 w 562990"/>
                <a:gd name="connsiteY5" fmla="*/ 14478 h 413384"/>
                <a:gd name="connsiteX6" fmla="*/ 542226 w 562990"/>
                <a:gd name="connsiteY6" fmla="*/ 32258 h 413384"/>
                <a:gd name="connsiteX7" fmla="*/ 542226 w 562990"/>
                <a:gd name="connsiteY7" fmla="*/ 381127 h 413384"/>
                <a:gd name="connsiteX8" fmla="*/ 522287 w 562990"/>
                <a:gd name="connsiteY8" fmla="*/ 398907 h 413384"/>
                <a:gd name="connsiteX9" fmla="*/ 281495 w 562990"/>
                <a:gd name="connsiteY9" fmla="*/ 413385 h 413384"/>
                <a:gd name="connsiteX10" fmla="*/ 62674 w 562990"/>
                <a:gd name="connsiteY10" fmla="*/ 354203 h 413384"/>
                <a:gd name="connsiteX11" fmla="*/ 500317 w 562990"/>
                <a:gd name="connsiteY11" fmla="*/ 354203 h 413384"/>
                <a:gd name="connsiteX12" fmla="*/ 500317 w 562990"/>
                <a:gd name="connsiteY12" fmla="*/ 58928 h 413384"/>
                <a:gd name="connsiteX13" fmla="*/ 62674 w 562990"/>
                <a:gd name="connsiteY13" fmla="*/ 58928 h 413384"/>
                <a:gd name="connsiteX14" fmla="*/ 62674 w 562990"/>
                <a:gd name="connsiteY14" fmla="*/ 354203 h 4133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562990" h="413384">
                  <a:moveTo>
                    <a:pt x="281495" y="413385"/>
                  </a:moveTo>
                  <a:cubicBezTo>
                    <a:pt x="201612" y="413385"/>
                    <a:pt x="120586" y="408432"/>
                    <a:pt x="40704" y="398907"/>
                  </a:cubicBezTo>
                  <a:cubicBezTo>
                    <a:pt x="30924" y="397764"/>
                    <a:pt x="23050" y="390652"/>
                    <a:pt x="20764" y="381127"/>
                  </a:cubicBezTo>
                  <a:cubicBezTo>
                    <a:pt x="-6921" y="265430"/>
                    <a:pt x="-6921" y="147955"/>
                    <a:pt x="20764" y="32258"/>
                  </a:cubicBezTo>
                  <a:cubicBezTo>
                    <a:pt x="23050" y="22733"/>
                    <a:pt x="31051" y="15621"/>
                    <a:pt x="40704" y="14478"/>
                  </a:cubicBezTo>
                  <a:cubicBezTo>
                    <a:pt x="200470" y="-4826"/>
                    <a:pt x="362521" y="-4826"/>
                    <a:pt x="522287" y="14478"/>
                  </a:cubicBezTo>
                  <a:cubicBezTo>
                    <a:pt x="531939" y="15621"/>
                    <a:pt x="539941" y="22733"/>
                    <a:pt x="542226" y="32258"/>
                  </a:cubicBezTo>
                  <a:cubicBezTo>
                    <a:pt x="569912" y="147955"/>
                    <a:pt x="569912" y="265430"/>
                    <a:pt x="542226" y="381127"/>
                  </a:cubicBezTo>
                  <a:cubicBezTo>
                    <a:pt x="539941" y="390652"/>
                    <a:pt x="531939" y="397764"/>
                    <a:pt x="522287" y="398907"/>
                  </a:cubicBezTo>
                  <a:cubicBezTo>
                    <a:pt x="442405" y="408559"/>
                    <a:pt x="361379" y="413385"/>
                    <a:pt x="281495" y="413385"/>
                  </a:cubicBezTo>
                  <a:moveTo>
                    <a:pt x="62674" y="354203"/>
                  </a:moveTo>
                  <a:cubicBezTo>
                    <a:pt x="208089" y="370459"/>
                    <a:pt x="354901" y="370459"/>
                    <a:pt x="500317" y="354203"/>
                  </a:cubicBezTo>
                  <a:cubicBezTo>
                    <a:pt x="521525" y="256159"/>
                    <a:pt x="521525" y="156972"/>
                    <a:pt x="500317" y="58928"/>
                  </a:cubicBezTo>
                  <a:cubicBezTo>
                    <a:pt x="354901" y="42672"/>
                    <a:pt x="208089" y="42672"/>
                    <a:pt x="62674" y="58928"/>
                  </a:cubicBezTo>
                  <a:cubicBezTo>
                    <a:pt x="41593" y="156972"/>
                    <a:pt x="41593" y="256159"/>
                    <a:pt x="62674" y="354203"/>
                  </a:cubicBezTo>
                </a:path>
              </a:pathLst>
            </a:custGeom>
            <a:grpFill/>
            <a:ln w="12700" cap="flat">
              <a:noFill/>
              <a:prstDash val="solid"/>
              <a:miter/>
            </a:ln>
          </p:spPr>
          <p:txBody>
            <a:bodyPr rtlCol="0" anchor="ctr"/>
            <a:lstStyle/>
            <a:p>
              <a:endParaRPr lang="pt-BR" sz="675"/>
            </a:p>
          </p:txBody>
        </p:sp>
        <p:sp>
          <p:nvSpPr>
            <p:cNvPr id="134" name="Forma Livre 133">
              <a:extLst>
                <a:ext uri="{FF2B5EF4-FFF2-40B4-BE49-F238E27FC236}">
                  <a16:creationId xmlns:a16="http://schemas.microsoft.com/office/drawing/2014/main" id="{ADC16632-6F26-0F46-9C7B-19B712E52764}"/>
                </a:ext>
              </a:extLst>
            </p:cNvPr>
            <p:cNvSpPr/>
            <p:nvPr/>
          </p:nvSpPr>
          <p:spPr>
            <a:xfrm>
              <a:off x="11906884" y="5458714"/>
              <a:ext cx="208533" cy="229870"/>
            </a:xfrm>
            <a:custGeom>
              <a:avLst/>
              <a:gdLst>
                <a:gd name="connsiteX0" fmla="*/ 32893 w 208533"/>
                <a:gd name="connsiteY0" fmla="*/ 229870 h 229870"/>
                <a:gd name="connsiteX1" fmla="*/ 0 w 208533"/>
                <a:gd name="connsiteY1" fmla="*/ 194437 h 229870"/>
                <a:gd name="connsiteX2" fmla="*/ 0 w 208533"/>
                <a:gd name="connsiteY2" fmla="*/ 35433 h 229870"/>
                <a:gd name="connsiteX3" fmla="*/ 32893 w 208533"/>
                <a:gd name="connsiteY3" fmla="*/ 0 h 229870"/>
                <a:gd name="connsiteX4" fmla="*/ 52197 w 208533"/>
                <a:gd name="connsiteY4" fmla="*/ 5461 h 229870"/>
                <a:gd name="connsiteX5" fmla="*/ 189865 w 208533"/>
                <a:gd name="connsiteY5" fmla="*/ 84963 h 229870"/>
                <a:gd name="connsiteX6" fmla="*/ 208534 w 208533"/>
                <a:gd name="connsiteY6" fmla="*/ 114935 h 229870"/>
                <a:gd name="connsiteX7" fmla="*/ 189738 w 208533"/>
                <a:gd name="connsiteY7" fmla="*/ 145034 h 229870"/>
                <a:gd name="connsiteX8" fmla="*/ 52070 w 208533"/>
                <a:gd name="connsiteY8" fmla="*/ 224536 h 229870"/>
                <a:gd name="connsiteX9" fmla="*/ 32893 w 208533"/>
                <a:gd name="connsiteY9" fmla="*/ 229870 h 229870"/>
                <a:gd name="connsiteX10" fmla="*/ 46863 w 208533"/>
                <a:gd name="connsiteY10" fmla="*/ 56515 h 229870"/>
                <a:gd name="connsiteX11" fmla="*/ 46863 w 208533"/>
                <a:gd name="connsiteY11" fmla="*/ 173355 h 229870"/>
                <a:gd name="connsiteX12" fmla="*/ 148082 w 208533"/>
                <a:gd name="connsiteY12" fmla="*/ 114935 h 229870"/>
                <a:gd name="connsiteX13" fmla="*/ 46863 w 208533"/>
                <a:gd name="connsiteY13" fmla="*/ 56515 h 2298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08533" h="229870">
                  <a:moveTo>
                    <a:pt x="32893" y="229870"/>
                  </a:moveTo>
                  <a:cubicBezTo>
                    <a:pt x="14224" y="229870"/>
                    <a:pt x="0" y="214630"/>
                    <a:pt x="0" y="194437"/>
                  </a:cubicBezTo>
                  <a:lnTo>
                    <a:pt x="0" y="35433"/>
                  </a:lnTo>
                  <a:cubicBezTo>
                    <a:pt x="0" y="15240"/>
                    <a:pt x="14097" y="0"/>
                    <a:pt x="32893" y="0"/>
                  </a:cubicBezTo>
                  <a:cubicBezTo>
                    <a:pt x="39370" y="0"/>
                    <a:pt x="45847" y="1778"/>
                    <a:pt x="52197" y="5461"/>
                  </a:cubicBezTo>
                  <a:lnTo>
                    <a:pt x="189865" y="84963"/>
                  </a:lnTo>
                  <a:cubicBezTo>
                    <a:pt x="201676" y="91821"/>
                    <a:pt x="208534" y="102743"/>
                    <a:pt x="208534" y="114935"/>
                  </a:cubicBezTo>
                  <a:cubicBezTo>
                    <a:pt x="208534" y="127254"/>
                    <a:pt x="201676" y="138176"/>
                    <a:pt x="189738" y="145034"/>
                  </a:cubicBezTo>
                  <a:lnTo>
                    <a:pt x="52070" y="224536"/>
                  </a:lnTo>
                  <a:cubicBezTo>
                    <a:pt x="45847" y="228092"/>
                    <a:pt x="39370" y="229870"/>
                    <a:pt x="32893" y="229870"/>
                  </a:cubicBezTo>
                  <a:moveTo>
                    <a:pt x="46863" y="56515"/>
                  </a:moveTo>
                  <a:lnTo>
                    <a:pt x="46863" y="173355"/>
                  </a:lnTo>
                  <a:lnTo>
                    <a:pt x="148082" y="114935"/>
                  </a:lnTo>
                  <a:lnTo>
                    <a:pt x="46863" y="56515"/>
                  </a:lnTo>
                  <a:close/>
                </a:path>
              </a:pathLst>
            </a:custGeom>
            <a:grpFill/>
            <a:ln w="12700" cap="flat">
              <a:noFill/>
              <a:prstDash val="solid"/>
              <a:miter/>
            </a:ln>
          </p:spPr>
          <p:txBody>
            <a:bodyPr rtlCol="0" anchor="ctr"/>
            <a:lstStyle/>
            <a:p>
              <a:endParaRPr lang="pt-BR" sz="675"/>
            </a:p>
          </p:txBody>
        </p:sp>
      </p:grpSp>
      <p:grpSp>
        <p:nvGrpSpPr>
          <p:cNvPr id="180" name="Gráfico 4">
            <a:extLst>
              <a:ext uri="{FF2B5EF4-FFF2-40B4-BE49-F238E27FC236}">
                <a16:creationId xmlns:a16="http://schemas.microsoft.com/office/drawing/2014/main" id="{3309132B-AA10-D348-B5D8-5099C14DA5FA}"/>
              </a:ext>
            </a:extLst>
          </p:cNvPr>
          <p:cNvGrpSpPr/>
          <p:nvPr/>
        </p:nvGrpSpPr>
        <p:grpSpPr>
          <a:xfrm>
            <a:off x="3727691" y="1581044"/>
            <a:ext cx="171444" cy="171444"/>
            <a:chOff x="11709400" y="2891408"/>
            <a:chExt cx="556514" cy="556513"/>
          </a:xfrm>
          <a:solidFill>
            <a:srgbClr val="005BAF"/>
          </a:solidFill>
        </p:grpSpPr>
        <p:sp>
          <p:nvSpPr>
            <p:cNvPr id="181" name="Forma Livre 180">
              <a:extLst>
                <a:ext uri="{FF2B5EF4-FFF2-40B4-BE49-F238E27FC236}">
                  <a16:creationId xmlns:a16="http://schemas.microsoft.com/office/drawing/2014/main" id="{1EF858C6-6F28-6F45-9F9A-37ACF5162455}"/>
                </a:ext>
              </a:extLst>
            </p:cNvPr>
            <p:cNvSpPr/>
            <p:nvPr/>
          </p:nvSpPr>
          <p:spPr>
            <a:xfrm>
              <a:off x="11828526" y="2903092"/>
              <a:ext cx="318261" cy="533146"/>
            </a:xfrm>
            <a:custGeom>
              <a:avLst/>
              <a:gdLst>
                <a:gd name="connsiteX0" fmla="*/ 159131 w 318261"/>
                <a:gd name="connsiteY0" fmla="*/ 533146 h 533146"/>
                <a:gd name="connsiteX1" fmla="*/ 0 w 318261"/>
                <a:gd name="connsiteY1" fmla="*/ 266573 h 533146"/>
                <a:gd name="connsiteX2" fmla="*/ 159131 w 318261"/>
                <a:gd name="connsiteY2" fmla="*/ 0 h 533146"/>
                <a:gd name="connsiteX3" fmla="*/ 318262 w 318261"/>
                <a:gd name="connsiteY3" fmla="*/ 266573 h 533146"/>
                <a:gd name="connsiteX4" fmla="*/ 159131 w 318261"/>
                <a:gd name="connsiteY4" fmla="*/ 533146 h 533146"/>
                <a:gd name="connsiteX5" fmla="*/ 159131 w 318261"/>
                <a:gd name="connsiteY5" fmla="*/ 23495 h 533146"/>
                <a:gd name="connsiteX6" fmla="*/ 23368 w 318261"/>
                <a:gd name="connsiteY6" fmla="*/ 266573 h 533146"/>
                <a:gd name="connsiteX7" fmla="*/ 159131 w 318261"/>
                <a:gd name="connsiteY7" fmla="*/ 509651 h 533146"/>
                <a:gd name="connsiteX8" fmla="*/ 294767 w 318261"/>
                <a:gd name="connsiteY8" fmla="*/ 266573 h 533146"/>
                <a:gd name="connsiteX9" fmla="*/ 159131 w 318261"/>
                <a:gd name="connsiteY9" fmla="*/ 23495 h 5331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18261" h="533146">
                  <a:moveTo>
                    <a:pt x="159131" y="533146"/>
                  </a:moveTo>
                  <a:cubicBezTo>
                    <a:pt x="71374" y="533146"/>
                    <a:pt x="0" y="413512"/>
                    <a:pt x="0" y="266573"/>
                  </a:cubicBezTo>
                  <a:cubicBezTo>
                    <a:pt x="0" y="119634"/>
                    <a:pt x="71374" y="0"/>
                    <a:pt x="159131" y="0"/>
                  </a:cubicBezTo>
                  <a:cubicBezTo>
                    <a:pt x="246888" y="0"/>
                    <a:pt x="318262" y="119634"/>
                    <a:pt x="318262" y="266573"/>
                  </a:cubicBezTo>
                  <a:cubicBezTo>
                    <a:pt x="318262" y="413639"/>
                    <a:pt x="246888" y="533146"/>
                    <a:pt x="159131" y="533146"/>
                  </a:cubicBezTo>
                  <a:moveTo>
                    <a:pt x="159131" y="23495"/>
                  </a:moveTo>
                  <a:cubicBezTo>
                    <a:pt x="84328" y="23495"/>
                    <a:pt x="23368" y="132588"/>
                    <a:pt x="23368" y="266573"/>
                  </a:cubicBezTo>
                  <a:cubicBezTo>
                    <a:pt x="23368" y="400558"/>
                    <a:pt x="84201" y="509651"/>
                    <a:pt x="159131" y="509651"/>
                  </a:cubicBezTo>
                  <a:cubicBezTo>
                    <a:pt x="233934" y="509651"/>
                    <a:pt x="294767" y="400558"/>
                    <a:pt x="294767" y="266573"/>
                  </a:cubicBezTo>
                  <a:cubicBezTo>
                    <a:pt x="294767" y="132588"/>
                    <a:pt x="233934" y="23495"/>
                    <a:pt x="159131" y="23495"/>
                  </a:cubicBezTo>
                </a:path>
              </a:pathLst>
            </a:custGeom>
            <a:grpFill/>
            <a:ln w="12700" cap="flat">
              <a:noFill/>
              <a:prstDash val="solid"/>
              <a:miter/>
            </a:ln>
          </p:spPr>
          <p:txBody>
            <a:bodyPr rtlCol="0" anchor="ctr"/>
            <a:lstStyle/>
            <a:p>
              <a:endParaRPr lang="pt-BR" sz="675"/>
            </a:p>
          </p:txBody>
        </p:sp>
        <p:sp>
          <p:nvSpPr>
            <p:cNvPr id="182" name="Forma Livre 181">
              <a:extLst>
                <a:ext uri="{FF2B5EF4-FFF2-40B4-BE49-F238E27FC236}">
                  <a16:creationId xmlns:a16="http://schemas.microsoft.com/office/drawing/2014/main" id="{0C26AD78-675A-A940-B36E-B5E1E0CCF8AC}"/>
                </a:ext>
              </a:extLst>
            </p:cNvPr>
            <p:cNvSpPr/>
            <p:nvPr/>
          </p:nvSpPr>
          <p:spPr>
            <a:xfrm>
              <a:off x="11975972" y="2903220"/>
              <a:ext cx="278257" cy="533019"/>
            </a:xfrm>
            <a:custGeom>
              <a:avLst/>
              <a:gdLst>
                <a:gd name="connsiteX0" fmla="*/ 11684 w 278257"/>
                <a:gd name="connsiteY0" fmla="*/ 533019 h 533019"/>
                <a:gd name="connsiteX1" fmla="*/ 0 w 278257"/>
                <a:gd name="connsiteY1" fmla="*/ 521335 h 533019"/>
                <a:gd name="connsiteX2" fmla="*/ 0 w 278257"/>
                <a:gd name="connsiteY2" fmla="*/ 11684 h 533019"/>
                <a:gd name="connsiteX3" fmla="*/ 11684 w 278257"/>
                <a:gd name="connsiteY3" fmla="*/ 0 h 533019"/>
                <a:gd name="connsiteX4" fmla="*/ 278257 w 278257"/>
                <a:gd name="connsiteY4" fmla="*/ 266573 h 533019"/>
                <a:gd name="connsiteX5" fmla="*/ 11684 w 278257"/>
                <a:gd name="connsiteY5" fmla="*/ 533019 h 533019"/>
                <a:gd name="connsiteX6" fmla="*/ 23368 w 278257"/>
                <a:gd name="connsiteY6" fmla="*/ 23622 h 533019"/>
                <a:gd name="connsiteX7" fmla="*/ 23368 w 278257"/>
                <a:gd name="connsiteY7" fmla="*/ 509270 h 533019"/>
                <a:gd name="connsiteX8" fmla="*/ 254762 w 278257"/>
                <a:gd name="connsiteY8" fmla="*/ 266446 h 533019"/>
                <a:gd name="connsiteX9" fmla="*/ 23368 w 278257"/>
                <a:gd name="connsiteY9" fmla="*/ 23622 h 5330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78257" h="533019">
                  <a:moveTo>
                    <a:pt x="11684" y="533019"/>
                  </a:moveTo>
                  <a:cubicBezTo>
                    <a:pt x="5207" y="533019"/>
                    <a:pt x="0" y="527812"/>
                    <a:pt x="0" y="521335"/>
                  </a:cubicBezTo>
                  <a:lnTo>
                    <a:pt x="0" y="11684"/>
                  </a:lnTo>
                  <a:cubicBezTo>
                    <a:pt x="0" y="5207"/>
                    <a:pt x="5207" y="0"/>
                    <a:pt x="11684" y="0"/>
                  </a:cubicBezTo>
                  <a:cubicBezTo>
                    <a:pt x="158623" y="0"/>
                    <a:pt x="278257" y="119634"/>
                    <a:pt x="278257" y="266573"/>
                  </a:cubicBezTo>
                  <a:cubicBezTo>
                    <a:pt x="278257" y="413512"/>
                    <a:pt x="158623" y="533019"/>
                    <a:pt x="11684" y="533019"/>
                  </a:cubicBezTo>
                  <a:moveTo>
                    <a:pt x="23368" y="23622"/>
                  </a:moveTo>
                  <a:lnTo>
                    <a:pt x="23368" y="509270"/>
                  </a:lnTo>
                  <a:cubicBezTo>
                    <a:pt x="152019" y="503174"/>
                    <a:pt x="254762" y="396494"/>
                    <a:pt x="254762" y="266446"/>
                  </a:cubicBezTo>
                  <a:cubicBezTo>
                    <a:pt x="254762" y="136398"/>
                    <a:pt x="152019" y="29845"/>
                    <a:pt x="23368" y="23622"/>
                  </a:cubicBezTo>
                </a:path>
              </a:pathLst>
            </a:custGeom>
            <a:grpFill/>
            <a:ln w="12700" cap="flat">
              <a:noFill/>
              <a:prstDash val="solid"/>
              <a:miter/>
            </a:ln>
          </p:spPr>
          <p:txBody>
            <a:bodyPr rtlCol="0" anchor="ctr"/>
            <a:lstStyle/>
            <a:p>
              <a:endParaRPr lang="pt-BR" sz="675"/>
            </a:p>
          </p:txBody>
        </p:sp>
        <p:sp>
          <p:nvSpPr>
            <p:cNvPr id="183" name="Forma Livre 182">
              <a:extLst>
                <a:ext uri="{FF2B5EF4-FFF2-40B4-BE49-F238E27FC236}">
                  <a16:creationId xmlns:a16="http://schemas.microsoft.com/office/drawing/2014/main" id="{BE824878-7499-C64E-A6A7-7608408C01BA}"/>
                </a:ext>
              </a:extLst>
            </p:cNvPr>
            <p:cNvSpPr/>
            <p:nvPr/>
          </p:nvSpPr>
          <p:spPr>
            <a:xfrm>
              <a:off x="11721083" y="3068066"/>
              <a:ext cx="533146" cy="203199"/>
            </a:xfrm>
            <a:custGeom>
              <a:avLst/>
              <a:gdLst>
                <a:gd name="connsiteX0" fmla="*/ 504825 w 533146"/>
                <a:gd name="connsiteY0" fmla="*/ 203200 h 203199"/>
                <a:gd name="connsiteX1" fmla="*/ 28322 w 533146"/>
                <a:gd name="connsiteY1" fmla="*/ 203200 h 203199"/>
                <a:gd name="connsiteX2" fmla="*/ 17273 w 533146"/>
                <a:gd name="connsiteY2" fmla="*/ 195580 h 203199"/>
                <a:gd name="connsiteX3" fmla="*/ 0 w 533146"/>
                <a:gd name="connsiteY3" fmla="*/ 101600 h 203199"/>
                <a:gd name="connsiteX4" fmla="*/ 17399 w 533146"/>
                <a:gd name="connsiteY4" fmla="*/ 7620 h 203199"/>
                <a:gd name="connsiteX5" fmla="*/ 28322 w 533146"/>
                <a:gd name="connsiteY5" fmla="*/ 0 h 203199"/>
                <a:gd name="connsiteX6" fmla="*/ 504825 w 533146"/>
                <a:gd name="connsiteY6" fmla="*/ 0 h 203199"/>
                <a:gd name="connsiteX7" fmla="*/ 515748 w 533146"/>
                <a:gd name="connsiteY7" fmla="*/ 7620 h 203199"/>
                <a:gd name="connsiteX8" fmla="*/ 533147 w 533146"/>
                <a:gd name="connsiteY8" fmla="*/ 101600 h 203199"/>
                <a:gd name="connsiteX9" fmla="*/ 515748 w 533146"/>
                <a:gd name="connsiteY9" fmla="*/ 195580 h 203199"/>
                <a:gd name="connsiteX10" fmla="*/ 504825 w 533146"/>
                <a:gd name="connsiteY10" fmla="*/ 203200 h 203199"/>
                <a:gd name="connsiteX11" fmla="*/ 36576 w 533146"/>
                <a:gd name="connsiteY11" fmla="*/ 179705 h 203199"/>
                <a:gd name="connsiteX12" fmla="*/ 496570 w 533146"/>
                <a:gd name="connsiteY12" fmla="*/ 179705 h 203199"/>
                <a:gd name="connsiteX13" fmla="*/ 509651 w 533146"/>
                <a:gd name="connsiteY13" fmla="*/ 101600 h 203199"/>
                <a:gd name="connsiteX14" fmla="*/ 496570 w 533146"/>
                <a:gd name="connsiteY14" fmla="*/ 23495 h 203199"/>
                <a:gd name="connsiteX15" fmla="*/ 36576 w 533146"/>
                <a:gd name="connsiteY15" fmla="*/ 23495 h 203199"/>
                <a:gd name="connsiteX16" fmla="*/ 23495 w 533146"/>
                <a:gd name="connsiteY16" fmla="*/ 101600 h 203199"/>
                <a:gd name="connsiteX17" fmla="*/ 36576 w 533146"/>
                <a:gd name="connsiteY17" fmla="*/ 179705 h 2031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533146" h="203199">
                  <a:moveTo>
                    <a:pt x="504825" y="203200"/>
                  </a:moveTo>
                  <a:lnTo>
                    <a:pt x="28322" y="203200"/>
                  </a:lnTo>
                  <a:cubicBezTo>
                    <a:pt x="23368" y="203200"/>
                    <a:pt x="19050" y="200152"/>
                    <a:pt x="17273" y="195580"/>
                  </a:cubicBezTo>
                  <a:cubicBezTo>
                    <a:pt x="5842" y="165100"/>
                    <a:pt x="0" y="133477"/>
                    <a:pt x="0" y="101600"/>
                  </a:cubicBezTo>
                  <a:cubicBezTo>
                    <a:pt x="0" y="69723"/>
                    <a:pt x="5842" y="38100"/>
                    <a:pt x="17399" y="7620"/>
                  </a:cubicBezTo>
                  <a:cubicBezTo>
                    <a:pt x="19177" y="3048"/>
                    <a:pt x="23495" y="0"/>
                    <a:pt x="28322" y="0"/>
                  </a:cubicBezTo>
                  <a:lnTo>
                    <a:pt x="504825" y="0"/>
                  </a:lnTo>
                  <a:cubicBezTo>
                    <a:pt x="509778" y="0"/>
                    <a:pt x="514097" y="3048"/>
                    <a:pt x="515748" y="7620"/>
                  </a:cubicBezTo>
                  <a:cubicBezTo>
                    <a:pt x="527304" y="38100"/>
                    <a:pt x="533147" y="69723"/>
                    <a:pt x="533147" y="101600"/>
                  </a:cubicBezTo>
                  <a:cubicBezTo>
                    <a:pt x="533147" y="133477"/>
                    <a:pt x="527304" y="165100"/>
                    <a:pt x="515748" y="195580"/>
                  </a:cubicBezTo>
                  <a:cubicBezTo>
                    <a:pt x="514097" y="200152"/>
                    <a:pt x="509651" y="203200"/>
                    <a:pt x="504825" y="203200"/>
                  </a:cubicBezTo>
                  <a:moveTo>
                    <a:pt x="36576" y="179705"/>
                  </a:moveTo>
                  <a:lnTo>
                    <a:pt x="496570" y="179705"/>
                  </a:lnTo>
                  <a:cubicBezTo>
                    <a:pt x="505334" y="154178"/>
                    <a:pt x="509651" y="128016"/>
                    <a:pt x="509651" y="101600"/>
                  </a:cubicBezTo>
                  <a:cubicBezTo>
                    <a:pt x="509651" y="75184"/>
                    <a:pt x="505206" y="48895"/>
                    <a:pt x="496570" y="23495"/>
                  </a:cubicBezTo>
                  <a:lnTo>
                    <a:pt x="36576" y="23495"/>
                  </a:lnTo>
                  <a:cubicBezTo>
                    <a:pt x="27813" y="49022"/>
                    <a:pt x="23495" y="75184"/>
                    <a:pt x="23495" y="101600"/>
                  </a:cubicBezTo>
                  <a:cubicBezTo>
                    <a:pt x="23495" y="128016"/>
                    <a:pt x="27813" y="154305"/>
                    <a:pt x="36576" y="179705"/>
                  </a:cubicBezTo>
                </a:path>
              </a:pathLst>
            </a:custGeom>
            <a:grpFill/>
            <a:ln w="12700" cap="flat">
              <a:noFill/>
              <a:prstDash val="solid"/>
              <a:miter/>
            </a:ln>
          </p:spPr>
          <p:txBody>
            <a:bodyPr rtlCol="0" anchor="ctr"/>
            <a:lstStyle/>
            <a:p>
              <a:endParaRPr lang="pt-BR" sz="675"/>
            </a:p>
          </p:txBody>
        </p:sp>
        <p:sp>
          <p:nvSpPr>
            <p:cNvPr id="184" name="Forma Livre 183">
              <a:extLst>
                <a:ext uri="{FF2B5EF4-FFF2-40B4-BE49-F238E27FC236}">
                  <a16:creationId xmlns:a16="http://schemas.microsoft.com/office/drawing/2014/main" id="{41720D64-71DC-E643-A4D1-5C8A7A1CC23F}"/>
                </a:ext>
              </a:extLst>
            </p:cNvPr>
            <p:cNvSpPr/>
            <p:nvPr/>
          </p:nvSpPr>
          <p:spPr>
            <a:xfrm>
              <a:off x="11709400" y="2891408"/>
              <a:ext cx="556514" cy="556513"/>
            </a:xfrm>
            <a:custGeom>
              <a:avLst/>
              <a:gdLst>
                <a:gd name="connsiteX0" fmla="*/ 278257 w 556514"/>
                <a:gd name="connsiteY0" fmla="*/ 556514 h 556513"/>
                <a:gd name="connsiteX1" fmla="*/ 0 w 556514"/>
                <a:gd name="connsiteY1" fmla="*/ 278257 h 556513"/>
                <a:gd name="connsiteX2" fmla="*/ 278257 w 556514"/>
                <a:gd name="connsiteY2" fmla="*/ 0 h 556513"/>
                <a:gd name="connsiteX3" fmla="*/ 556514 w 556514"/>
                <a:gd name="connsiteY3" fmla="*/ 278257 h 556513"/>
                <a:gd name="connsiteX4" fmla="*/ 278257 w 556514"/>
                <a:gd name="connsiteY4" fmla="*/ 556514 h 556513"/>
                <a:gd name="connsiteX5" fmla="*/ 278257 w 556514"/>
                <a:gd name="connsiteY5" fmla="*/ 46863 h 556513"/>
                <a:gd name="connsiteX6" fmla="*/ 46863 w 556514"/>
                <a:gd name="connsiteY6" fmla="*/ 278257 h 556513"/>
                <a:gd name="connsiteX7" fmla="*/ 278257 w 556514"/>
                <a:gd name="connsiteY7" fmla="*/ 509651 h 556513"/>
                <a:gd name="connsiteX8" fmla="*/ 509651 w 556514"/>
                <a:gd name="connsiteY8" fmla="*/ 278257 h 556513"/>
                <a:gd name="connsiteX9" fmla="*/ 278257 w 556514"/>
                <a:gd name="connsiteY9" fmla="*/ 46863 h 5565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556514" h="556513">
                  <a:moveTo>
                    <a:pt x="278257" y="556514"/>
                  </a:moveTo>
                  <a:cubicBezTo>
                    <a:pt x="124841" y="556514"/>
                    <a:pt x="0" y="431673"/>
                    <a:pt x="0" y="278257"/>
                  </a:cubicBezTo>
                  <a:cubicBezTo>
                    <a:pt x="0" y="124841"/>
                    <a:pt x="124841" y="0"/>
                    <a:pt x="278257" y="0"/>
                  </a:cubicBezTo>
                  <a:cubicBezTo>
                    <a:pt x="431673" y="0"/>
                    <a:pt x="556514" y="124841"/>
                    <a:pt x="556514" y="278257"/>
                  </a:cubicBezTo>
                  <a:cubicBezTo>
                    <a:pt x="556514" y="431800"/>
                    <a:pt x="431800" y="556514"/>
                    <a:pt x="278257" y="556514"/>
                  </a:cubicBezTo>
                  <a:moveTo>
                    <a:pt x="278257" y="46863"/>
                  </a:moveTo>
                  <a:cubicBezTo>
                    <a:pt x="150622" y="46863"/>
                    <a:pt x="46863" y="150622"/>
                    <a:pt x="46863" y="278257"/>
                  </a:cubicBezTo>
                  <a:cubicBezTo>
                    <a:pt x="46863" y="405892"/>
                    <a:pt x="150622" y="509651"/>
                    <a:pt x="278257" y="509651"/>
                  </a:cubicBezTo>
                  <a:cubicBezTo>
                    <a:pt x="405892" y="509651"/>
                    <a:pt x="509651" y="405892"/>
                    <a:pt x="509651" y="278257"/>
                  </a:cubicBezTo>
                  <a:cubicBezTo>
                    <a:pt x="509651" y="150749"/>
                    <a:pt x="405892" y="46863"/>
                    <a:pt x="278257" y="46863"/>
                  </a:cubicBezTo>
                </a:path>
              </a:pathLst>
            </a:custGeom>
            <a:grpFill/>
            <a:ln w="12700" cap="flat">
              <a:noFill/>
              <a:prstDash val="solid"/>
              <a:miter/>
            </a:ln>
          </p:spPr>
          <p:txBody>
            <a:bodyPr rtlCol="0" anchor="ctr"/>
            <a:lstStyle/>
            <a:p>
              <a:endParaRPr lang="pt-BR" sz="675"/>
            </a:p>
          </p:txBody>
        </p:sp>
      </p:grpSp>
      <p:grpSp>
        <p:nvGrpSpPr>
          <p:cNvPr id="272" name="Agrupar 271">
            <a:extLst>
              <a:ext uri="{FF2B5EF4-FFF2-40B4-BE49-F238E27FC236}">
                <a16:creationId xmlns:a16="http://schemas.microsoft.com/office/drawing/2014/main" id="{D171B08D-36CE-724B-A1A8-F83A8AF7702A}"/>
              </a:ext>
            </a:extLst>
          </p:cNvPr>
          <p:cNvGrpSpPr/>
          <p:nvPr/>
        </p:nvGrpSpPr>
        <p:grpSpPr>
          <a:xfrm>
            <a:off x="3728464" y="3137158"/>
            <a:ext cx="169898" cy="169996"/>
            <a:chOff x="11711908" y="10281284"/>
            <a:chExt cx="551497" cy="551815"/>
          </a:xfrm>
          <a:solidFill>
            <a:srgbClr val="005BAF"/>
          </a:solidFill>
        </p:grpSpPr>
        <p:sp>
          <p:nvSpPr>
            <p:cNvPr id="273" name="Forma Livre 272">
              <a:extLst>
                <a:ext uri="{FF2B5EF4-FFF2-40B4-BE49-F238E27FC236}">
                  <a16:creationId xmlns:a16="http://schemas.microsoft.com/office/drawing/2014/main" id="{32140D08-4981-8E40-A67D-DDE9ADC2AC55}"/>
                </a:ext>
              </a:extLst>
            </p:cNvPr>
            <p:cNvSpPr/>
            <p:nvPr/>
          </p:nvSpPr>
          <p:spPr>
            <a:xfrm>
              <a:off x="11875429" y="10440771"/>
              <a:ext cx="241833" cy="210591"/>
            </a:xfrm>
            <a:custGeom>
              <a:avLst/>
              <a:gdLst>
                <a:gd name="connsiteX0" fmla="*/ 84287 w 241833"/>
                <a:gd name="connsiteY0" fmla="*/ 210591 h 210591"/>
                <a:gd name="connsiteX1" fmla="*/ 67269 w 241833"/>
                <a:gd name="connsiteY1" fmla="*/ 203352 h 210591"/>
                <a:gd name="connsiteX2" fmla="*/ 6436 w 241833"/>
                <a:gd name="connsiteY2" fmla="*/ 139472 h 210591"/>
                <a:gd name="connsiteX3" fmla="*/ 7198 w 241833"/>
                <a:gd name="connsiteY3" fmla="*/ 106324 h 210591"/>
                <a:gd name="connsiteX4" fmla="*/ 40345 w 241833"/>
                <a:gd name="connsiteY4" fmla="*/ 107086 h 210591"/>
                <a:gd name="connsiteX5" fmla="*/ 82890 w 241833"/>
                <a:gd name="connsiteY5" fmla="*/ 151663 h 210591"/>
                <a:gd name="connsiteX6" fmla="*/ 200239 w 241833"/>
                <a:gd name="connsiteY6" fmla="*/ 8535 h 210591"/>
                <a:gd name="connsiteX7" fmla="*/ 233258 w 241833"/>
                <a:gd name="connsiteY7" fmla="*/ 5233 h 210591"/>
                <a:gd name="connsiteX8" fmla="*/ 236560 w 241833"/>
                <a:gd name="connsiteY8" fmla="*/ 38252 h 210591"/>
                <a:gd name="connsiteX9" fmla="*/ 102448 w 241833"/>
                <a:gd name="connsiteY9" fmla="*/ 201828 h 210591"/>
                <a:gd name="connsiteX10" fmla="*/ 85177 w 241833"/>
                <a:gd name="connsiteY10" fmla="*/ 210337 h 210591"/>
                <a:gd name="connsiteX11" fmla="*/ 84287 w 241833"/>
                <a:gd name="connsiteY11" fmla="*/ 210591 h 2105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41833" h="210591">
                  <a:moveTo>
                    <a:pt x="84287" y="210591"/>
                  </a:moveTo>
                  <a:cubicBezTo>
                    <a:pt x="77810" y="210591"/>
                    <a:pt x="71714" y="207924"/>
                    <a:pt x="67269" y="203352"/>
                  </a:cubicBezTo>
                  <a:lnTo>
                    <a:pt x="6436" y="139472"/>
                  </a:lnTo>
                  <a:cubicBezTo>
                    <a:pt x="-2454" y="130073"/>
                    <a:pt x="-2073" y="115214"/>
                    <a:pt x="7198" y="106324"/>
                  </a:cubicBezTo>
                  <a:cubicBezTo>
                    <a:pt x="16596" y="97435"/>
                    <a:pt x="31328" y="97815"/>
                    <a:pt x="40345" y="107086"/>
                  </a:cubicBezTo>
                  <a:lnTo>
                    <a:pt x="82890" y="151663"/>
                  </a:lnTo>
                  <a:lnTo>
                    <a:pt x="200239" y="8535"/>
                  </a:lnTo>
                  <a:cubicBezTo>
                    <a:pt x="208493" y="-1372"/>
                    <a:pt x="223225" y="-2896"/>
                    <a:pt x="233258" y="5233"/>
                  </a:cubicBezTo>
                  <a:cubicBezTo>
                    <a:pt x="243291" y="13487"/>
                    <a:pt x="244689" y="28220"/>
                    <a:pt x="236560" y="38252"/>
                  </a:cubicBezTo>
                  <a:lnTo>
                    <a:pt x="102448" y="201828"/>
                  </a:lnTo>
                  <a:cubicBezTo>
                    <a:pt x="98257" y="207035"/>
                    <a:pt x="91907" y="210084"/>
                    <a:pt x="85177" y="210337"/>
                  </a:cubicBezTo>
                  <a:cubicBezTo>
                    <a:pt x="84795" y="210591"/>
                    <a:pt x="84541" y="210591"/>
                    <a:pt x="84287" y="210591"/>
                  </a:cubicBezTo>
                </a:path>
              </a:pathLst>
            </a:custGeom>
            <a:grpFill/>
            <a:ln w="12700" cap="flat">
              <a:noFill/>
              <a:prstDash val="solid"/>
              <a:miter/>
            </a:ln>
          </p:spPr>
          <p:txBody>
            <a:bodyPr rtlCol="0" anchor="ctr"/>
            <a:lstStyle/>
            <a:p>
              <a:endParaRPr lang="pt-BR" sz="675"/>
            </a:p>
          </p:txBody>
        </p:sp>
        <p:sp>
          <p:nvSpPr>
            <p:cNvPr id="274" name="Forma Livre 273">
              <a:extLst>
                <a:ext uri="{FF2B5EF4-FFF2-40B4-BE49-F238E27FC236}">
                  <a16:creationId xmlns:a16="http://schemas.microsoft.com/office/drawing/2014/main" id="{AAF5428A-DB18-8A44-9153-1029DB55D791}"/>
                </a:ext>
              </a:extLst>
            </p:cNvPr>
            <p:cNvSpPr/>
            <p:nvPr/>
          </p:nvSpPr>
          <p:spPr>
            <a:xfrm>
              <a:off x="11711908" y="10281284"/>
              <a:ext cx="551497" cy="551815"/>
            </a:xfrm>
            <a:custGeom>
              <a:avLst/>
              <a:gdLst>
                <a:gd name="connsiteX0" fmla="*/ 275748 w 551497"/>
                <a:gd name="connsiteY0" fmla="*/ 551815 h 551815"/>
                <a:gd name="connsiteX1" fmla="*/ 80676 w 551497"/>
                <a:gd name="connsiteY1" fmla="*/ 471043 h 551815"/>
                <a:gd name="connsiteX2" fmla="*/ 80676 w 551497"/>
                <a:gd name="connsiteY2" fmla="*/ 80772 h 551815"/>
                <a:gd name="connsiteX3" fmla="*/ 275748 w 551497"/>
                <a:gd name="connsiteY3" fmla="*/ 0 h 551815"/>
                <a:gd name="connsiteX4" fmla="*/ 470821 w 551497"/>
                <a:gd name="connsiteY4" fmla="*/ 80772 h 551815"/>
                <a:gd name="connsiteX5" fmla="*/ 470821 w 551497"/>
                <a:gd name="connsiteY5" fmla="*/ 471043 h 551815"/>
                <a:gd name="connsiteX6" fmla="*/ 275748 w 551497"/>
                <a:gd name="connsiteY6" fmla="*/ 551815 h 551815"/>
                <a:gd name="connsiteX7" fmla="*/ 275748 w 551497"/>
                <a:gd name="connsiteY7" fmla="*/ 46736 h 551815"/>
                <a:gd name="connsiteX8" fmla="*/ 113823 w 551497"/>
                <a:gd name="connsiteY8" fmla="*/ 113792 h 551815"/>
                <a:gd name="connsiteX9" fmla="*/ 113823 w 551497"/>
                <a:gd name="connsiteY9" fmla="*/ 437769 h 551815"/>
                <a:gd name="connsiteX10" fmla="*/ 275748 w 551497"/>
                <a:gd name="connsiteY10" fmla="*/ 504825 h 551815"/>
                <a:gd name="connsiteX11" fmla="*/ 437800 w 551497"/>
                <a:gd name="connsiteY11" fmla="*/ 437769 h 551815"/>
                <a:gd name="connsiteX12" fmla="*/ 437800 w 551497"/>
                <a:gd name="connsiteY12" fmla="*/ 113792 h 551815"/>
                <a:gd name="connsiteX13" fmla="*/ 275748 w 551497"/>
                <a:gd name="connsiteY13" fmla="*/ 46736 h 5518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551497" h="551815">
                  <a:moveTo>
                    <a:pt x="275748" y="551815"/>
                  </a:moveTo>
                  <a:cubicBezTo>
                    <a:pt x="201961" y="551815"/>
                    <a:pt x="132747" y="523113"/>
                    <a:pt x="80676" y="471043"/>
                  </a:cubicBezTo>
                  <a:cubicBezTo>
                    <a:pt x="-26892" y="363474"/>
                    <a:pt x="-26892" y="188341"/>
                    <a:pt x="80676" y="80772"/>
                  </a:cubicBezTo>
                  <a:cubicBezTo>
                    <a:pt x="132747" y="28702"/>
                    <a:pt x="202088" y="0"/>
                    <a:pt x="275748" y="0"/>
                  </a:cubicBezTo>
                  <a:cubicBezTo>
                    <a:pt x="349535" y="0"/>
                    <a:pt x="418750" y="28702"/>
                    <a:pt x="470821" y="80772"/>
                  </a:cubicBezTo>
                  <a:cubicBezTo>
                    <a:pt x="578390" y="188341"/>
                    <a:pt x="578390" y="363474"/>
                    <a:pt x="470821" y="471043"/>
                  </a:cubicBezTo>
                  <a:cubicBezTo>
                    <a:pt x="418750" y="522986"/>
                    <a:pt x="349409" y="551815"/>
                    <a:pt x="275748" y="551815"/>
                  </a:cubicBezTo>
                  <a:moveTo>
                    <a:pt x="275748" y="46736"/>
                  </a:moveTo>
                  <a:cubicBezTo>
                    <a:pt x="214535" y="46736"/>
                    <a:pt x="157004" y="70612"/>
                    <a:pt x="113823" y="113792"/>
                  </a:cubicBezTo>
                  <a:cubicBezTo>
                    <a:pt x="24543" y="203073"/>
                    <a:pt x="24543" y="348488"/>
                    <a:pt x="113823" y="437769"/>
                  </a:cubicBezTo>
                  <a:cubicBezTo>
                    <a:pt x="157131" y="481076"/>
                    <a:pt x="214661" y="504825"/>
                    <a:pt x="275748" y="504825"/>
                  </a:cubicBezTo>
                  <a:cubicBezTo>
                    <a:pt x="336962" y="504825"/>
                    <a:pt x="394494" y="480949"/>
                    <a:pt x="437800" y="437769"/>
                  </a:cubicBezTo>
                  <a:cubicBezTo>
                    <a:pt x="527082" y="348488"/>
                    <a:pt x="527082" y="203073"/>
                    <a:pt x="437800" y="113792"/>
                  </a:cubicBezTo>
                  <a:cubicBezTo>
                    <a:pt x="394494" y="70485"/>
                    <a:pt x="336962" y="46736"/>
                    <a:pt x="275748" y="46736"/>
                  </a:cubicBezTo>
                </a:path>
              </a:pathLst>
            </a:custGeom>
            <a:grpFill/>
            <a:ln w="12700" cap="flat">
              <a:noFill/>
              <a:prstDash val="solid"/>
              <a:miter/>
            </a:ln>
          </p:spPr>
          <p:txBody>
            <a:bodyPr rtlCol="0" anchor="ctr"/>
            <a:lstStyle/>
            <a:p>
              <a:endParaRPr lang="pt-BR" sz="675"/>
            </a:p>
          </p:txBody>
        </p:sp>
      </p:grpSp>
      <p:grpSp>
        <p:nvGrpSpPr>
          <p:cNvPr id="23" name="Grupo 1089">
            <a:extLst>
              <a:ext uri="{FF2B5EF4-FFF2-40B4-BE49-F238E27FC236}">
                <a16:creationId xmlns:a16="http://schemas.microsoft.com/office/drawing/2014/main" id="{C67DD456-BFFA-2041-B98C-D8605CBEF0D2}"/>
              </a:ext>
            </a:extLst>
          </p:cNvPr>
          <p:cNvGrpSpPr>
            <a:grpSpLocks/>
          </p:cNvGrpSpPr>
          <p:nvPr/>
        </p:nvGrpSpPr>
        <p:grpSpPr bwMode="auto">
          <a:xfrm>
            <a:off x="6824119" y="2579905"/>
            <a:ext cx="185583" cy="184393"/>
            <a:chOff x="3009210" y="4382549"/>
            <a:chExt cx="247602" cy="246461"/>
          </a:xfrm>
          <a:solidFill>
            <a:srgbClr val="005BAF"/>
          </a:solidFill>
        </p:grpSpPr>
        <p:sp>
          <p:nvSpPr>
            <p:cNvPr id="24" name="Freeform 728">
              <a:extLst>
                <a:ext uri="{FF2B5EF4-FFF2-40B4-BE49-F238E27FC236}">
                  <a16:creationId xmlns:a16="http://schemas.microsoft.com/office/drawing/2014/main" id="{2BC4A60E-B9FC-A34B-B26F-F65B0D9BACA9}"/>
                </a:ext>
              </a:extLst>
            </p:cNvPr>
            <p:cNvSpPr>
              <a:spLocks noEditPoints="1"/>
            </p:cNvSpPr>
            <p:nvPr/>
          </p:nvSpPr>
          <p:spPr bwMode="auto">
            <a:xfrm>
              <a:off x="3009210" y="4382549"/>
              <a:ext cx="247602" cy="246461"/>
            </a:xfrm>
            <a:custGeom>
              <a:avLst/>
              <a:gdLst>
                <a:gd name="T0" fmla="*/ 172779 w 158"/>
                <a:gd name="T1" fmla="*/ 342869 h 157"/>
                <a:gd name="T2" fmla="*/ 345558 w 158"/>
                <a:gd name="T3" fmla="*/ 170343 h 157"/>
                <a:gd name="T4" fmla="*/ 172779 w 158"/>
                <a:gd name="T5" fmla="*/ 0 h 157"/>
                <a:gd name="T6" fmla="*/ 0 w 158"/>
                <a:gd name="T7" fmla="*/ 170343 h 157"/>
                <a:gd name="T8" fmla="*/ 172779 w 158"/>
                <a:gd name="T9" fmla="*/ 342869 h 157"/>
                <a:gd name="T10" fmla="*/ 172779 w 158"/>
                <a:gd name="T11" fmla="*/ 63332 h 157"/>
                <a:gd name="T12" fmla="*/ 279946 w 158"/>
                <a:gd name="T13" fmla="*/ 170343 h 157"/>
                <a:gd name="T14" fmla="*/ 172779 w 158"/>
                <a:gd name="T15" fmla="*/ 279537 h 157"/>
                <a:gd name="T16" fmla="*/ 111541 w 158"/>
                <a:gd name="T17" fmla="*/ 259882 h 157"/>
                <a:gd name="T18" fmla="*/ 72174 w 158"/>
                <a:gd name="T19" fmla="*/ 272985 h 157"/>
                <a:gd name="T20" fmla="*/ 83109 w 158"/>
                <a:gd name="T21" fmla="*/ 231491 h 157"/>
                <a:gd name="T22" fmla="*/ 63425 w 158"/>
                <a:gd name="T23" fmla="*/ 170343 h 157"/>
                <a:gd name="T24" fmla="*/ 172779 w 158"/>
                <a:gd name="T25" fmla="*/ 63332 h 157"/>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58"/>
                <a:gd name="T40" fmla="*/ 0 h 157"/>
                <a:gd name="T41" fmla="*/ 158 w 158"/>
                <a:gd name="T42" fmla="*/ 157 h 157"/>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58" h="157">
                  <a:moveTo>
                    <a:pt x="79" y="157"/>
                  </a:moveTo>
                  <a:cubicBezTo>
                    <a:pt x="122" y="157"/>
                    <a:pt x="158" y="122"/>
                    <a:pt x="158" y="78"/>
                  </a:cubicBezTo>
                  <a:cubicBezTo>
                    <a:pt x="158" y="35"/>
                    <a:pt x="122" y="0"/>
                    <a:pt x="79" y="0"/>
                  </a:cubicBezTo>
                  <a:cubicBezTo>
                    <a:pt x="35" y="0"/>
                    <a:pt x="0" y="35"/>
                    <a:pt x="0" y="78"/>
                  </a:cubicBezTo>
                  <a:cubicBezTo>
                    <a:pt x="0" y="122"/>
                    <a:pt x="35" y="157"/>
                    <a:pt x="79" y="157"/>
                  </a:cubicBezTo>
                  <a:close/>
                  <a:moveTo>
                    <a:pt x="79" y="29"/>
                  </a:moveTo>
                  <a:cubicBezTo>
                    <a:pt x="106" y="29"/>
                    <a:pt x="128" y="51"/>
                    <a:pt x="128" y="78"/>
                  </a:cubicBezTo>
                  <a:cubicBezTo>
                    <a:pt x="128" y="106"/>
                    <a:pt x="106" y="128"/>
                    <a:pt x="79" y="128"/>
                  </a:cubicBezTo>
                  <a:cubicBezTo>
                    <a:pt x="68" y="128"/>
                    <a:pt x="59" y="125"/>
                    <a:pt x="51" y="119"/>
                  </a:cubicBezTo>
                  <a:cubicBezTo>
                    <a:pt x="33" y="125"/>
                    <a:pt x="33" y="125"/>
                    <a:pt x="33" y="125"/>
                  </a:cubicBezTo>
                  <a:cubicBezTo>
                    <a:pt x="38" y="106"/>
                    <a:pt x="38" y="106"/>
                    <a:pt x="38" y="106"/>
                  </a:cubicBezTo>
                  <a:cubicBezTo>
                    <a:pt x="32" y="98"/>
                    <a:pt x="29" y="89"/>
                    <a:pt x="29" y="78"/>
                  </a:cubicBezTo>
                  <a:cubicBezTo>
                    <a:pt x="29" y="51"/>
                    <a:pt x="51" y="29"/>
                    <a:pt x="79" y="29"/>
                  </a:cubicBezTo>
                  <a:close/>
                </a:path>
              </a:pathLst>
            </a:custGeom>
            <a:grpFill/>
            <a:ln w="9525">
              <a:noFill/>
              <a:round/>
              <a:headEnd/>
              <a:tailEnd/>
            </a:ln>
          </p:spPr>
          <p:txBody>
            <a:bodyPr/>
            <a:lstStyle/>
            <a:p>
              <a:pPr>
                <a:spcBef>
                  <a:spcPts val="0"/>
                </a:spcBef>
                <a:defRPr/>
              </a:pPr>
              <a:endParaRPr lang="pt-BR" sz="3600"/>
            </a:p>
          </p:txBody>
        </p:sp>
        <p:sp>
          <p:nvSpPr>
            <p:cNvPr id="28" name="Freeform 729">
              <a:extLst>
                <a:ext uri="{FF2B5EF4-FFF2-40B4-BE49-F238E27FC236}">
                  <a16:creationId xmlns:a16="http://schemas.microsoft.com/office/drawing/2014/main" id="{BF1C22B1-C918-7D40-B1C4-A8E920CA52F9}"/>
                </a:ext>
              </a:extLst>
            </p:cNvPr>
            <p:cNvSpPr>
              <a:spLocks/>
            </p:cNvSpPr>
            <p:nvPr/>
          </p:nvSpPr>
          <p:spPr bwMode="auto">
            <a:xfrm>
              <a:off x="3115552" y="4490674"/>
              <a:ext cx="36505" cy="60423"/>
            </a:xfrm>
            <a:custGeom>
              <a:avLst/>
              <a:gdLst>
                <a:gd name="T0" fmla="*/ 49750 w 37"/>
                <a:gd name="T1" fmla="*/ 61851 h 62"/>
                <a:gd name="T2" fmla="*/ 38993 w 37"/>
                <a:gd name="T3" fmla="*/ 61851 h 62"/>
                <a:gd name="T4" fmla="*/ 38993 w 37"/>
                <a:gd name="T5" fmla="*/ 20169 h 62"/>
                <a:gd name="T6" fmla="*/ 38993 w 37"/>
                <a:gd name="T7" fmla="*/ 0 h 62"/>
                <a:gd name="T8" fmla="*/ 10757 w 37"/>
                <a:gd name="T9" fmla="*/ 0 h 62"/>
                <a:gd name="T10" fmla="*/ 2689 w 37"/>
                <a:gd name="T11" fmla="*/ 0 h 62"/>
                <a:gd name="T12" fmla="*/ 2689 w 37"/>
                <a:gd name="T13" fmla="*/ 20169 h 62"/>
                <a:gd name="T14" fmla="*/ 10757 w 37"/>
                <a:gd name="T15" fmla="*/ 20169 h 62"/>
                <a:gd name="T16" fmla="*/ 10757 w 37"/>
                <a:gd name="T17" fmla="*/ 61851 h 62"/>
                <a:gd name="T18" fmla="*/ 0 w 37"/>
                <a:gd name="T19" fmla="*/ 61851 h 62"/>
                <a:gd name="T20" fmla="*/ 0 w 37"/>
                <a:gd name="T21" fmla="*/ 83364 h 62"/>
                <a:gd name="T22" fmla="*/ 49750 w 37"/>
                <a:gd name="T23" fmla="*/ 83364 h 62"/>
                <a:gd name="T24" fmla="*/ 49750 w 37"/>
                <a:gd name="T25" fmla="*/ 61851 h 62"/>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37"/>
                <a:gd name="T40" fmla="*/ 0 h 62"/>
                <a:gd name="T41" fmla="*/ 37 w 37"/>
                <a:gd name="T42" fmla="*/ 62 h 62"/>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37" h="62">
                  <a:moveTo>
                    <a:pt x="37" y="46"/>
                  </a:moveTo>
                  <a:lnTo>
                    <a:pt x="29" y="46"/>
                  </a:lnTo>
                  <a:lnTo>
                    <a:pt x="29" y="15"/>
                  </a:lnTo>
                  <a:lnTo>
                    <a:pt x="29" y="0"/>
                  </a:lnTo>
                  <a:lnTo>
                    <a:pt x="8" y="0"/>
                  </a:lnTo>
                  <a:lnTo>
                    <a:pt x="2" y="0"/>
                  </a:lnTo>
                  <a:lnTo>
                    <a:pt x="2" y="15"/>
                  </a:lnTo>
                  <a:lnTo>
                    <a:pt x="8" y="15"/>
                  </a:lnTo>
                  <a:lnTo>
                    <a:pt x="8" y="46"/>
                  </a:lnTo>
                  <a:lnTo>
                    <a:pt x="0" y="46"/>
                  </a:lnTo>
                  <a:lnTo>
                    <a:pt x="0" y="62"/>
                  </a:lnTo>
                  <a:lnTo>
                    <a:pt x="37" y="62"/>
                  </a:lnTo>
                  <a:lnTo>
                    <a:pt x="37" y="46"/>
                  </a:lnTo>
                  <a:close/>
                </a:path>
              </a:pathLst>
            </a:custGeom>
            <a:grpFill/>
            <a:ln w="9525">
              <a:noFill/>
              <a:round/>
              <a:headEnd/>
              <a:tailEnd/>
            </a:ln>
          </p:spPr>
          <p:txBody>
            <a:bodyPr/>
            <a:lstStyle/>
            <a:p>
              <a:pPr>
                <a:spcBef>
                  <a:spcPts val="0"/>
                </a:spcBef>
                <a:defRPr/>
              </a:pPr>
              <a:endParaRPr lang="pt-BR" sz="3600"/>
            </a:p>
          </p:txBody>
        </p:sp>
        <p:sp>
          <p:nvSpPr>
            <p:cNvPr id="29" name="Oval 730">
              <a:extLst>
                <a:ext uri="{FF2B5EF4-FFF2-40B4-BE49-F238E27FC236}">
                  <a16:creationId xmlns:a16="http://schemas.microsoft.com/office/drawing/2014/main" id="{53B030AB-F8C5-6D4C-AFA1-C11E47CAED1C}"/>
                </a:ext>
              </a:extLst>
            </p:cNvPr>
            <p:cNvSpPr>
              <a:spLocks noChangeArrowheads="1"/>
            </p:cNvSpPr>
            <p:nvPr/>
          </p:nvSpPr>
          <p:spPr bwMode="auto">
            <a:xfrm>
              <a:off x="3120313" y="4460462"/>
              <a:ext cx="25395" cy="23852"/>
            </a:xfrm>
            <a:prstGeom prst="ellipse">
              <a:avLst/>
            </a:prstGeom>
            <a:grpFill/>
            <a:ln w="9525">
              <a:noFill/>
              <a:round/>
              <a:headEnd/>
              <a:tailEnd/>
            </a:ln>
          </p:spPr>
          <p:txBody>
            <a:bodyPr/>
            <a:lstStyle/>
            <a:p>
              <a:pPr>
                <a:spcBef>
                  <a:spcPts val="0"/>
                </a:spcBef>
                <a:defRPr/>
              </a:pPr>
              <a:endParaRPr lang="pt-BR" sz="3600">
                <a:latin typeface="Calibri" pitchFamily="34" charset="0"/>
              </a:endParaRPr>
            </a:p>
          </p:txBody>
        </p:sp>
      </p:grpSp>
      <p:sp>
        <p:nvSpPr>
          <p:cNvPr id="30" name="Freeform 719">
            <a:extLst>
              <a:ext uri="{FF2B5EF4-FFF2-40B4-BE49-F238E27FC236}">
                <a16:creationId xmlns:a16="http://schemas.microsoft.com/office/drawing/2014/main" id="{5AFD0B6C-6CED-F84B-890C-2B72345093C1}"/>
              </a:ext>
            </a:extLst>
          </p:cNvPr>
          <p:cNvSpPr>
            <a:spLocks noEditPoints="1"/>
          </p:cNvSpPr>
          <p:nvPr/>
        </p:nvSpPr>
        <p:spPr bwMode="auto">
          <a:xfrm>
            <a:off x="6837064" y="2117141"/>
            <a:ext cx="159692" cy="159692"/>
          </a:xfrm>
          <a:custGeom>
            <a:avLst/>
            <a:gdLst>
              <a:gd name="T0" fmla="*/ 147 w 147"/>
              <a:gd name="T1" fmla="*/ 73 h 147"/>
              <a:gd name="T2" fmla="*/ 74 w 147"/>
              <a:gd name="T3" fmla="*/ 0 h 147"/>
              <a:gd name="T4" fmla="*/ 0 w 147"/>
              <a:gd name="T5" fmla="*/ 73 h 147"/>
              <a:gd name="T6" fmla="*/ 74 w 147"/>
              <a:gd name="T7" fmla="*/ 147 h 147"/>
              <a:gd name="T8" fmla="*/ 147 w 147"/>
              <a:gd name="T9" fmla="*/ 73 h 147"/>
              <a:gd name="T10" fmla="*/ 94 w 147"/>
              <a:gd name="T11" fmla="*/ 82 h 147"/>
              <a:gd name="T12" fmla="*/ 68 w 147"/>
              <a:gd name="T13" fmla="*/ 108 h 147"/>
              <a:gd name="T14" fmla="*/ 59 w 147"/>
              <a:gd name="T15" fmla="*/ 105 h 147"/>
              <a:gd name="T16" fmla="*/ 59 w 147"/>
              <a:gd name="T17" fmla="*/ 42 h 147"/>
              <a:gd name="T18" fmla="*/ 68 w 147"/>
              <a:gd name="T19" fmla="*/ 39 h 147"/>
              <a:gd name="T20" fmla="*/ 94 w 147"/>
              <a:gd name="T21" fmla="*/ 65 h 147"/>
              <a:gd name="T22" fmla="*/ 94 w 147"/>
              <a:gd name="T23" fmla="*/ 82 h 147"/>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147"/>
              <a:gd name="T37" fmla="*/ 0 h 147"/>
              <a:gd name="T38" fmla="*/ 147 w 147"/>
              <a:gd name="T39" fmla="*/ 147 h 147"/>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147" h="147">
                <a:moveTo>
                  <a:pt x="147" y="73"/>
                </a:moveTo>
                <a:cubicBezTo>
                  <a:pt x="147" y="33"/>
                  <a:pt x="114" y="0"/>
                  <a:pt x="74" y="0"/>
                </a:cubicBezTo>
                <a:cubicBezTo>
                  <a:pt x="33" y="0"/>
                  <a:pt x="0" y="33"/>
                  <a:pt x="0" y="73"/>
                </a:cubicBezTo>
                <a:cubicBezTo>
                  <a:pt x="0" y="114"/>
                  <a:pt x="33" y="147"/>
                  <a:pt x="74" y="147"/>
                </a:cubicBezTo>
                <a:cubicBezTo>
                  <a:pt x="114" y="147"/>
                  <a:pt x="147" y="114"/>
                  <a:pt x="147" y="73"/>
                </a:cubicBezTo>
                <a:close/>
                <a:moveTo>
                  <a:pt x="94" y="82"/>
                </a:moveTo>
                <a:cubicBezTo>
                  <a:pt x="68" y="108"/>
                  <a:pt x="68" y="108"/>
                  <a:pt x="68" y="108"/>
                </a:cubicBezTo>
                <a:cubicBezTo>
                  <a:pt x="63" y="113"/>
                  <a:pt x="59" y="111"/>
                  <a:pt x="59" y="105"/>
                </a:cubicBezTo>
                <a:cubicBezTo>
                  <a:pt x="59" y="42"/>
                  <a:pt x="59" y="42"/>
                  <a:pt x="59" y="42"/>
                </a:cubicBezTo>
                <a:cubicBezTo>
                  <a:pt x="59" y="35"/>
                  <a:pt x="63" y="34"/>
                  <a:pt x="68" y="39"/>
                </a:cubicBezTo>
                <a:cubicBezTo>
                  <a:pt x="94" y="65"/>
                  <a:pt x="94" y="65"/>
                  <a:pt x="94" y="65"/>
                </a:cubicBezTo>
                <a:cubicBezTo>
                  <a:pt x="99" y="70"/>
                  <a:pt x="99" y="77"/>
                  <a:pt x="94" y="82"/>
                </a:cubicBezTo>
                <a:close/>
              </a:path>
            </a:pathLst>
          </a:custGeom>
          <a:solidFill>
            <a:srgbClr val="005BAF"/>
          </a:solidFill>
          <a:ln w="0">
            <a:noFill/>
            <a:round/>
            <a:headEnd/>
            <a:tailEnd/>
          </a:ln>
        </p:spPr>
        <p:txBody>
          <a:bodyPr/>
          <a:lstStyle/>
          <a:p>
            <a:pPr>
              <a:spcBef>
                <a:spcPts val="0"/>
              </a:spcBef>
              <a:defRPr/>
            </a:pPr>
            <a:endParaRPr lang="pt-BR" sz="3600"/>
          </a:p>
        </p:txBody>
      </p:sp>
      <p:sp>
        <p:nvSpPr>
          <p:cNvPr id="53" name="Freeform 610">
            <a:extLst>
              <a:ext uri="{FF2B5EF4-FFF2-40B4-BE49-F238E27FC236}">
                <a16:creationId xmlns:a16="http://schemas.microsoft.com/office/drawing/2014/main" id="{0445673A-71A2-A849-9E73-AA78A868A6CB}"/>
              </a:ext>
            </a:extLst>
          </p:cNvPr>
          <p:cNvSpPr>
            <a:spLocks noEditPoints="1"/>
          </p:cNvSpPr>
          <p:nvPr/>
        </p:nvSpPr>
        <p:spPr bwMode="auto">
          <a:xfrm>
            <a:off x="6835969" y="3154710"/>
            <a:ext cx="161883" cy="159107"/>
          </a:xfrm>
          <a:custGeom>
            <a:avLst/>
            <a:gdLst>
              <a:gd name="T0" fmla="*/ 445266468 w 177"/>
              <a:gd name="T1" fmla="*/ 529311613 h 174"/>
              <a:gd name="T2" fmla="*/ 574538604 w 177"/>
              <a:gd name="T3" fmla="*/ 805890646 h 174"/>
              <a:gd name="T4" fmla="*/ 603263770 w 177"/>
              <a:gd name="T5" fmla="*/ 829732602 h 174"/>
              <a:gd name="T6" fmla="*/ 699020158 w 177"/>
              <a:gd name="T7" fmla="*/ 743898073 h 174"/>
              <a:gd name="T8" fmla="*/ 828292158 w 177"/>
              <a:gd name="T9" fmla="*/ 777277683 h 174"/>
              <a:gd name="T10" fmla="*/ 794776547 w 177"/>
              <a:gd name="T11" fmla="*/ 553155749 h 174"/>
              <a:gd name="T12" fmla="*/ 770837450 w 177"/>
              <a:gd name="T13" fmla="*/ 267041310 h 174"/>
              <a:gd name="T14" fmla="*/ 751686610 w 177"/>
              <a:gd name="T15" fmla="*/ 9537659 h 174"/>
              <a:gd name="T16" fmla="*/ 536234599 w 177"/>
              <a:gd name="T17" fmla="*/ 90603391 h 174"/>
              <a:gd name="T18" fmla="*/ 521872016 w 177"/>
              <a:gd name="T19" fmla="*/ 9537659 h 174"/>
              <a:gd name="T20" fmla="*/ 306420142 w 177"/>
              <a:gd name="T21" fmla="*/ 90603391 h 174"/>
              <a:gd name="T22" fmla="*/ 287269302 w 177"/>
              <a:gd name="T23" fmla="*/ 9537659 h 174"/>
              <a:gd name="T24" fmla="*/ 23939106 w 177"/>
              <a:gd name="T25" fmla="*/ 114445346 h 174"/>
              <a:gd name="T26" fmla="*/ 0 w 177"/>
              <a:gd name="T27" fmla="*/ 491163176 h 174"/>
              <a:gd name="T28" fmla="*/ 440478211 w 177"/>
              <a:gd name="T29" fmla="*/ 329031772 h 174"/>
              <a:gd name="T30" fmla="*/ 330359239 w 177"/>
              <a:gd name="T31" fmla="*/ 348107081 h 174"/>
              <a:gd name="T32" fmla="*/ 440478211 w 177"/>
              <a:gd name="T33" fmla="*/ 286114507 h 174"/>
              <a:gd name="T34" fmla="*/ 699020158 w 177"/>
              <a:gd name="T35" fmla="*/ 681907679 h 174"/>
              <a:gd name="T36" fmla="*/ 617628541 w 177"/>
              <a:gd name="T37" fmla="*/ 743898073 h 174"/>
              <a:gd name="T38" fmla="*/ 627202867 w 177"/>
              <a:gd name="T39" fmla="*/ 634221588 h 174"/>
              <a:gd name="T40" fmla="*/ 742110096 w 177"/>
              <a:gd name="T41" fmla="*/ 596073150 h 174"/>
              <a:gd name="T42" fmla="*/ 699020158 w 177"/>
              <a:gd name="T43" fmla="*/ 681907679 h 174"/>
              <a:gd name="T44" fmla="*/ 655930221 w 177"/>
              <a:gd name="T45" fmla="*/ 557924577 h 174"/>
              <a:gd name="T46" fmla="*/ 598477701 w 177"/>
              <a:gd name="T47" fmla="*/ 290883334 h 174"/>
              <a:gd name="T48" fmla="*/ 761263124 w 177"/>
              <a:gd name="T49" fmla="*/ 395790992 h 174"/>
              <a:gd name="T50" fmla="*/ 234602782 w 177"/>
              <a:gd name="T51" fmla="*/ 95372218 h 174"/>
              <a:gd name="T52" fmla="*/ 248965365 w 177"/>
              <a:gd name="T53" fmla="*/ 176437954 h 174"/>
              <a:gd name="T54" fmla="*/ 464417308 w 177"/>
              <a:gd name="T55" fmla="*/ 95372218 h 174"/>
              <a:gd name="T56" fmla="*/ 483568148 w 177"/>
              <a:gd name="T57" fmla="*/ 176437954 h 174"/>
              <a:gd name="T58" fmla="*/ 694234090 w 177"/>
              <a:gd name="T59" fmla="*/ 95372218 h 174"/>
              <a:gd name="T60" fmla="*/ 627202867 w 177"/>
              <a:gd name="T61" fmla="*/ 214586391 h 174"/>
              <a:gd name="T62" fmla="*/ 483568148 w 177"/>
              <a:gd name="T63" fmla="*/ 271807957 h 174"/>
              <a:gd name="T64" fmla="*/ 459629051 w 177"/>
              <a:gd name="T65" fmla="*/ 243197174 h 174"/>
              <a:gd name="T66" fmla="*/ 287269302 w 177"/>
              <a:gd name="T67" fmla="*/ 267041310 h 174"/>
              <a:gd name="T68" fmla="*/ 311208399 w 177"/>
              <a:gd name="T69" fmla="*/ 391024345 h 174"/>
              <a:gd name="T70" fmla="*/ 421327371 w 177"/>
              <a:gd name="T71" fmla="*/ 453014738 h 174"/>
              <a:gd name="T72" fmla="*/ 76605583 w 177"/>
              <a:gd name="T73" fmla="*/ 166900299 h 17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177"/>
              <a:gd name="T112" fmla="*/ 0 h 174"/>
              <a:gd name="T113" fmla="*/ 177 w 177"/>
              <a:gd name="T114" fmla="*/ 174 h 17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177" h="174">
                <a:moveTo>
                  <a:pt x="8" y="111"/>
                </a:moveTo>
                <a:cubicBezTo>
                  <a:pt x="93" y="111"/>
                  <a:pt x="93" y="111"/>
                  <a:pt x="93" y="111"/>
                </a:cubicBezTo>
                <a:cubicBezTo>
                  <a:pt x="97" y="118"/>
                  <a:pt x="103" y="124"/>
                  <a:pt x="111" y="128"/>
                </a:cubicBezTo>
                <a:cubicBezTo>
                  <a:pt x="120" y="169"/>
                  <a:pt x="120" y="169"/>
                  <a:pt x="120" y="169"/>
                </a:cubicBezTo>
                <a:cubicBezTo>
                  <a:pt x="120" y="172"/>
                  <a:pt x="122" y="173"/>
                  <a:pt x="124" y="174"/>
                </a:cubicBezTo>
                <a:cubicBezTo>
                  <a:pt x="125" y="174"/>
                  <a:pt x="125" y="174"/>
                  <a:pt x="126" y="174"/>
                </a:cubicBezTo>
                <a:cubicBezTo>
                  <a:pt x="127" y="174"/>
                  <a:pt x="129" y="174"/>
                  <a:pt x="130" y="172"/>
                </a:cubicBezTo>
                <a:cubicBezTo>
                  <a:pt x="146" y="156"/>
                  <a:pt x="146" y="156"/>
                  <a:pt x="146" y="156"/>
                </a:cubicBezTo>
                <a:cubicBezTo>
                  <a:pt x="167" y="164"/>
                  <a:pt x="167" y="164"/>
                  <a:pt x="167" y="164"/>
                </a:cubicBezTo>
                <a:cubicBezTo>
                  <a:pt x="169" y="165"/>
                  <a:pt x="171" y="165"/>
                  <a:pt x="173" y="163"/>
                </a:cubicBezTo>
                <a:cubicBezTo>
                  <a:pt x="174" y="162"/>
                  <a:pt x="175" y="160"/>
                  <a:pt x="175" y="158"/>
                </a:cubicBezTo>
                <a:cubicBezTo>
                  <a:pt x="166" y="116"/>
                  <a:pt x="166" y="116"/>
                  <a:pt x="166" y="116"/>
                </a:cubicBezTo>
                <a:cubicBezTo>
                  <a:pt x="174" y="106"/>
                  <a:pt x="177" y="93"/>
                  <a:pt x="174" y="79"/>
                </a:cubicBezTo>
                <a:cubicBezTo>
                  <a:pt x="172" y="70"/>
                  <a:pt x="167" y="62"/>
                  <a:pt x="161" y="56"/>
                </a:cubicBezTo>
                <a:cubicBezTo>
                  <a:pt x="161" y="8"/>
                  <a:pt x="161" y="8"/>
                  <a:pt x="161" y="8"/>
                </a:cubicBezTo>
                <a:cubicBezTo>
                  <a:pt x="161" y="6"/>
                  <a:pt x="159" y="3"/>
                  <a:pt x="157" y="2"/>
                </a:cubicBezTo>
                <a:cubicBezTo>
                  <a:pt x="155" y="1"/>
                  <a:pt x="152" y="0"/>
                  <a:pt x="150" y="1"/>
                </a:cubicBezTo>
                <a:cubicBezTo>
                  <a:pt x="112" y="19"/>
                  <a:pt x="112" y="19"/>
                  <a:pt x="112" y="19"/>
                </a:cubicBezTo>
                <a:cubicBezTo>
                  <a:pt x="112" y="8"/>
                  <a:pt x="112" y="8"/>
                  <a:pt x="112" y="8"/>
                </a:cubicBezTo>
                <a:cubicBezTo>
                  <a:pt x="112" y="6"/>
                  <a:pt x="111" y="3"/>
                  <a:pt x="109" y="2"/>
                </a:cubicBezTo>
                <a:cubicBezTo>
                  <a:pt x="107" y="1"/>
                  <a:pt x="104" y="0"/>
                  <a:pt x="101" y="1"/>
                </a:cubicBezTo>
                <a:cubicBezTo>
                  <a:pt x="64" y="19"/>
                  <a:pt x="64" y="19"/>
                  <a:pt x="64" y="19"/>
                </a:cubicBezTo>
                <a:cubicBezTo>
                  <a:pt x="64" y="8"/>
                  <a:pt x="64" y="8"/>
                  <a:pt x="64" y="8"/>
                </a:cubicBezTo>
                <a:cubicBezTo>
                  <a:pt x="64" y="6"/>
                  <a:pt x="63" y="3"/>
                  <a:pt x="60" y="2"/>
                </a:cubicBezTo>
                <a:cubicBezTo>
                  <a:pt x="58" y="1"/>
                  <a:pt x="56" y="0"/>
                  <a:pt x="53" y="1"/>
                </a:cubicBezTo>
                <a:cubicBezTo>
                  <a:pt x="5" y="24"/>
                  <a:pt x="5" y="24"/>
                  <a:pt x="5" y="24"/>
                </a:cubicBezTo>
                <a:cubicBezTo>
                  <a:pt x="2" y="25"/>
                  <a:pt x="0" y="27"/>
                  <a:pt x="0" y="30"/>
                </a:cubicBezTo>
                <a:cubicBezTo>
                  <a:pt x="0" y="103"/>
                  <a:pt x="0" y="103"/>
                  <a:pt x="0" y="103"/>
                </a:cubicBezTo>
                <a:cubicBezTo>
                  <a:pt x="0" y="107"/>
                  <a:pt x="4" y="111"/>
                  <a:pt x="8" y="111"/>
                </a:cubicBezTo>
                <a:close/>
                <a:moveTo>
                  <a:pt x="92" y="69"/>
                </a:moveTo>
                <a:cubicBezTo>
                  <a:pt x="91" y="70"/>
                  <a:pt x="90" y="72"/>
                  <a:pt x="90" y="73"/>
                </a:cubicBezTo>
                <a:cubicBezTo>
                  <a:pt x="69" y="73"/>
                  <a:pt x="69" y="73"/>
                  <a:pt x="69" y="73"/>
                </a:cubicBezTo>
                <a:cubicBezTo>
                  <a:pt x="69" y="60"/>
                  <a:pt x="69" y="60"/>
                  <a:pt x="69" y="60"/>
                </a:cubicBezTo>
                <a:cubicBezTo>
                  <a:pt x="92" y="60"/>
                  <a:pt x="92" y="60"/>
                  <a:pt x="92" y="60"/>
                </a:cubicBezTo>
                <a:lnTo>
                  <a:pt x="92" y="69"/>
                </a:lnTo>
                <a:close/>
                <a:moveTo>
                  <a:pt x="146" y="143"/>
                </a:moveTo>
                <a:cubicBezTo>
                  <a:pt x="144" y="142"/>
                  <a:pt x="141" y="143"/>
                  <a:pt x="140" y="145"/>
                </a:cubicBezTo>
                <a:cubicBezTo>
                  <a:pt x="129" y="156"/>
                  <a:pt x="129" y="156"/>
                  <a:pt x="129" y="156"/>
                </a:cubicBezTo>
                <a:cubicBezTo>
                  <a:pt x="124" y="132"/>
                  <a:pt x="124" y="132"/>
                  <a:pt x="124" y="132"/>
                </a:cubicBezTo>
                <a:cubicBezTo>
                  <a:pt x="126" y="133"/>
                  <a:pt x="129" y="133"/>
                  <a:pt x="131" y="133"/>
                </a:cubicBezTo>
                <a:cubicBezTo>
                  <a:pt x="134" y="133"/>
                  <a:pt x="137" y="132"/>
                  <a:pt x="140" y="132"/>
                </a:cubicBezTo>
                <a:cubicBezTo>
                  <a:pt x="146" y="131"/>
                  <a:pt x="151" y="128"/>
                  <a:pt x="155" y="125"/>
                </a:cubicBezTo>
                <a:cubicBezTo>
                  <a:pt x="160" y="149"/>
                  <a:pt x="160" y="149"/>
                  <a:pt x="160" y="149"/>
                </a:cubicBezTo>
                <a:lnTo>
                  <a:pt x="146" y="143"/>
                </a:lnTo>
                <a:close/>
                <a:moveTo>
                  <a:pt x="159" y="83"/>
                </a:moveTo>
                <a:cubicBezTo>
                  <a:pt x="163" y="98"/>
                  <a:pt x="153" y="114"/>
                  <a:pt x="137" y="117"/>
                </a:cubicBezTo>
                <a:cubicBezTo>
                  <a:pt x="122" y="120"/>
                  <a:pt x="106" y="110"/>
                  <a:pt x="103" y="95"/>
                </a:cubicBezTo>
                <a:cubicBezTo>
                  <a:pt x="100" y="79"/>
                  <a:pt x="109" y="64"/>
                  <a:pt x="125" y="61"/>
                </a:cubicBezTo>
                <a:cubicBezTo>
                  <a:pt x="127" y="60"/>
                  <a:pt x="129" y="60"/>
                  <a:pt x="131" y="60"/>
                </a:cubicBezTo>
                <a:cubicBezTo>
                  <a:pt x="145" y="60"/>
                  <a:pt x="156" y="69"/>
                  <a:pt x="159" y="83"/>
                </a:cubicBezTo>
                <a:close/>
                <a:moveTo>
                  <a:pt x="16" y="35"/>
                </a:moveTo>
                <a:cubicBezTo>
                  <a:pt x="49" y="20"/>
                  <a:pt x="49" y="20"/>
                  <a:pt x="49" y="20"/>
                </a:cubicBezTo>
                <a:cubicBezTo>
                  <a:pt x="49" y="30"/>
                  <a:pt x="49" y="30"/>
                  <a:pt x="49" y="30"/>
                </a:cubicBezTo>
                <a:cubicBezTo>
                  <a:pt x="49" y="33"/>
                  <a:pt x="50" y="35"/>
                  <a:pt x="52" y="37"/>
                </a:cubicBezTo>
                <a:cubicBezTo>
                  <a:pt x="54" y="38"/>
                  <a:pt x="57" y="38"/>
                  <a:pt x="59" y="37"/>
                </a:cubicBezTo>
                <a:cubicBezTo>
                  <a:pt x="97" y="20"/>
                  <a:pt x="97" y="20"/>
                  <a:pt x="97" y="20"/>
                </a:cubicBezTo>
                <a:cubicBezTo>
                  <a:pt x="97" y="30"/>
                  <a:pt x="97" y="30"/>
                  <a:pt x="97" y="30"/>
                </a:cubicBezTo>
                <a:cubicBezTo>
                  <a:pt x="97" y="33"/>
                  <a:pt x="98" y="35"/>
                  <a:pt x="101" y="37"/>
                </a:cubicBezTo>
                <a:cubicBezTo>
                  <a:pt x="103" y="38"/>
                  <a:pt x="105" y="38"/>
                  <a:pt x="108" y="37"/>
                </a:cubicBezTo>
                <a:cubicBezTo>
                  <a:pt x="145" y="20"/>
                  <a:pt x="145" y="20"/>
                  <a:pt x="145" y="20"/>
                </a:cubicBezTo>
                <a:cubicBezTo>
                  <a:pt x="145" y="47"/>
                  <a:pt x="145" y="47"/>
                  <a:pt x="145" y="47"/>
                </a:cubicBezTo>
                <a:cubicBezTo>
                  <a:pt x="141" y="46"/>
                  <a:pt x="136" y="45"/>
                  <a:pt x="131" y="45"/>
                </a:cubicBezTo>
                <a:cubicBezTo>
                  <a:pt x="128" y="45"/>
                  <a:pt x="125" y="45"/>
                  <a:pt x="122" y="46"/>
                </a:cubicBezTo>
                <a:cubicBezTo>
                  <a:pt x="114" y="47"/>
                  <a:pt x="107" y="51"/>
                  <a:pt x="101" y="57"/>
                </a:cubicBezTo>
                <a:cubicBezTo>
                  <a:pt x="101" y="56"/>
                  <a:pt x="101" y="56"/>
                  <a:pt x="101" y="56"/>
                </a:cubicBezTo>
                <a:cubicBezTo>
                  <a:pt x="101" y="53"/>
                  <a:pt x="99" y="51"/>
                  <a:pt x="96" y="51"/>
                </a:cubicBezTo>
                <a:cubicBezTo>
                  <a:pt x="65" y="51"/>
                  <a:pt x="65" y="51"/>
                  <a:pt x="65" y="51"/>
                </a:cubicBezTo>
                <a:cubicBezTo>
                  <a:pt x="62" y="51"/>
                  <a:pt x="60" y="53"/>
                  <a:pt x="60" y="56"/>
                </a:cubicBezTo>
                <a:cubicBezTo>
                  <a:pt x="60" y="78"/>
                  <a:pt x="60" y="78"/>
                  <a:pt x="60" y="78"/>
                </a:cubicBezTo>
                <a:cubicBezTo>
                  <a:pt x="60" y="80"/>
                  <a:pt x="62" y="82"/>
                  <a:pt x="65" y="82"/>
                </a:cubicBezTo>
                <a:cubicBezTo>
                  <a:pt x="88" y="82"/>
                  <a:pt x="88" y="82"/>
                  <a:pt x="88" y="82"/>
                </a:cubicBezTo>
                <a:cubicBezTo>
                  <a:pt x="87" y="87"/>
                  <a:pt x="87" y="91"/>
                  <a:pt x="88" y="95"/>
                </a:cubicBezTo>
                <a:cubicBezTo>
                  <a:pt x="16" y="95"/>
                  <a:pt x="16" y="95"/>
                  <a:pt x="16" y="95"/>
                </a:cubicBezTo>
                <a:lnTo>
                  <a:pt x="16" y="35"/>
                </a:lnTo>
                <a:close/>
              </a:path>
            </a:pathLst>
          </a:custGeom>
          <a:solidFill>
            <a:srgbClr val="005BAF"/>
          </a:solidFill>
          <a:ln w="9525">
            <a:noFill/>
            <a:round/>
            <a:headEnd/>
            <a:tailEnd/>
          </a:ln>
        </p:spPr>
        <p:txBody>
          <a:bodyPr/>
          <a:lstStyle/>
          <a:p>
            <a:pPr>
              <a:spcBef>
                <a:spcPts val="0"/>
              </a:spcBef>
              <a:defRPr/>
            </a:pPr>
            <a:endParaRPr lang="pt-BR" sz="3600"/>
          </a:p>
        </p:txBody>
      </p:sp>
      <p:grpSp>
        <p:nvGrpSpPr>
          <p:cNvPr id="66" name="Grupo 1125">
            <a:extLst>
              <a:ext uri="{FF2B5EF4-FFF2-40B4-BE49-F238E27FC236}">
                <a16:creationId xmlns:a16="http://schemas.microsoft.com/office/drawing/2014/main" id="{20B49098-F4A4-4B42-8F13-2F0DBFB1A4DD}"/>
              </a:ext>
            </a:extLst>
          </p:cNvPr>
          <p:cNvGrpSpPr>
            <a:grpSpLocks/>
          </p:cNvGrpSpPr>
          <p:nvPr/>
        </p:nvGrpSpPr>
        <p:grpSpPr bwMode="auto">
          <a:xfrm>
            <a:off x="6841519" y="1574142"/>
            <a:ext cx="150783" cy="150782"/>
            <a:chOff x="2533403" y="5728957"/>
            <a:chExt cx="259013" cy="259012"/>
          </a:xfrm>
          <a:solidFill>
            <a:srgbClr val="005BAF"/>
          </a:solidFill>
        </p:grpSpPr>
        <p:sp>
          <p:nvSpPr>
            <p:cNvPr id="67" name="Oval 765">
              <a:extLst>
                <a:ext uri="{FF2B5EF4-FFF2-40B4-BE49-F238E27FC236}">
                  <a16:creationId xmlns:a16="http://schemas.microsoft.com/office/drawing/2014/main" id="{D7C6A5FA-B2B0-D244-B658-FFC52199CC2F}"/>
                </a:ext>
              </a:extLst>
            </p:cNvPr>
            <p:cNvSpPr>
              <a:spLocks noChangeArrowheads="1"/>
            </p:cNvSpPr>
            <p:nvPr/>
          </p:nvSpPr>
          <p:spPr bwMode="auto">
            <a:xfrm>
              <a:off x="2636691" y="5832244"/>
              <a:ext cx="52438" cy="52439"/>
            </a:xfrm>
            <a:prstGeom prst="ellipse">
              <a:avLst/>
            </a:prstGeom>
            <a:grpFill/>
            <a:ln w="9525">
              <a:noFill/>
              <a:round/>
              <a:headEnd/>
              <a:tailEnd/>
            </a:ln>
          </p:spPr>
          <p:txBody>
            <a:bodyPr/>
            <a:lstStyle/>
            <a:p>
              <a:pPr>
                <a:spcBef>
                  <a:spcPts val="0"/>
                </a:spcBef>
                <a:defRPr/>
              </a:pPr>
              <a:endParaRPr lang="pt-BR" sz="3600">
                <a:latin typeface="Calibri" pitchFamily="34" charset="0"/>
              </a:endParaRPr>
            </a:p>
          </p:txBody>
        </p:sp>
        <p:sp>
          <p:nvSpPr>
            <p:cNvPr id="68" name="Freeform 766">
              <a:extLst>
                <a:ext uri="{FF2B5EF4-FFF2-40B4-BE49-F238E27FC236}">
                  <a16:creationId xmlns:a16="http://schemas.microsoft.com/office/drawing/2014/main" id="{446BE853-94E8-7949-8822-BD7BBFF1AE94}"/>
                </a:ext>
              </a:extLst>
            </p:cNvPr>
            <p:cNvSpPr>
              <a:spLocks noEditPoints="1"/>
            </p:cNvSpPr>
            <p:nvPr/>
          </p:nvSpPr>
          <p:spPr bwMode="auto">
            <a:xfrm>
              <a:off x="2533403" y="5728957"/>
              <a:ext cx="259013" cy="259012"/>
            </a:xfrm>
            <a:custGeom>
              <a:avLst/>
              <a:gdLst>
                <a:gd name="T0" fmla="*/ 358165 w 165"/>
                <a:gd name="T1" fmla="*/ 205290 h 165"/>
                <a:gd name="T2" fmla="*/ 360349 w 165"/>
                <a:gd name="T3" fmla="*/ 179083 h 165"/>
                <a:gd name="T4" fmla="*/ 360349 w 165"/>
                <a:gd name="T5" fmla="*/ 170347 h 165"/>
                <a:gd name="T6" fmla="*/ 272992 w 165"/>
                <a:gd name="T7" fmla="*/ 187818 h 165"/>
                <a:gd name="T8" fmla="*/ 355981 w 165"/>
                <a:gd name="T9" fmla="*/ 141956 h 165"/>
                <a:gd name="T10" fmla="*/ 345061 w 165"/>
                <a:gd name="T11" fmla="*/ 107013 h 165"/>
                <a:gd name="T12" fmla="*/ 255520 w 165"/>
                <a:gd name="T13" fmla="*/ 157243 h 165"/>
                <a:gd name="T14" fmla="*/ 325406 w 165"/>
                <a:gd name="T15" fmla="*/ 72070 h 165"/>
                <a:gd name="T16" fmla="*/ 301383 w 165"/>
                <a:gd name="T17" fmla="*/ 45863 h 165"/>
                <a:gd name="T18" fmla="*/ 251152 w 165"/>
                <a:gd name="T19" fmla="*/ 120116 h 165"/>
                <a:gd name="T20" fmla="*/ 277359 w 165"/>
                <a:gd name="T21" fmla="*/ 28391 h 165"/>
                <a:gd name="T22" fmla="*/ 246784 w 165"/>
                <a:gd name="T23" fmla="*/ 13104 h 165"/>
                <a:gd name="T24" fmla="*/ 218393 w 165"/>
                <a:gd name="T25" fmla="*/ 111381 h 165"/>
                <a:gd name="T26" fmla="*/ 207474 w 165"/>
                <a:gd name="T27" fmla="*/ 2184 h 165"/>
                <a:gd name="T28" fmla="*/ 181266 w 165"/>
                <a:gd name="T29" fmla="*/ 0 h 165"/>
                <a:gd name="T30" fmla="*/ 170347 w 165"/>
                <a:gd name="T31" fmla="*/ 0 h 165"/>
                <a:gd name="T32" fmla="*/ 187818 w 165"/>
                <a:gd name="T33" fmla="*/ 87357 h 165"/>
                <a:gd name="T34" fmla="*/ 141956 w 165"/>
                <a:gd name="T35" fmla="*/ 4368 h 165"/>
                <a:gd name="T36" fmla="*/ 109197 w 165"/>
                <a:gd name="T37" fmla="*/ 15288 h 165"/>
                <a:gd name="T38" fmla="*/ 159427 w 165"/>
                <a:gd name="T39" fmla="*/ 107013 h 165"/>
                <a:gd name="T40" fmla="*/ 74254 w 165"/>
                <a:gd name="T41" fmla="*/ 37127 h 165"/>
                <a:gd name="T42" fmla="*/ 48047 w 165"/>
                <a:gd name="T43" fmla="*/ 61150 h 165"/>
                <a:gd name="T44" fmla="*/ 120116 w 165"/>
                <a:gd name="T45" fmla="*/ 109197 h 165"/>
                <a:gd name="T46" fmla="*/ 30575 w 165"/>
                <a:gd name="T47" fmla="*/ 82989 h 165"/>
                <a:gd name="T48" fmla="*/ 13104 w 165"/>
                <a:gd name="T49" fmla="*/ 113565 h 165"/>
                <a:gd name="T50" fmla="*/ 113565 w 165"/>
                <a:gd name="T51" fmla="*/ 141956 h 165"/>
                <a:gd name="T52" fmla="*/ 2184 w 165"/>
                <a:gd name="T53" fmla="*/ 155059 h 165"/>
                <a:gd name="T54" fmla="*/ 0 w 165"/>
                <a:gd name="T55" fmla="*/ 179083 h 165"/>
                <a:gd name="T56" fmla="*/ 2184 w 165"/>
                <a:gd name="T57" fmla="*/ 190002 h 165"/>
                <a:gd name="T58" fmla="*/ 87357 w 165"/>
                <a:gd name="T59" fmla="*/ 172531 h 165"/>
                <a:gd name="T60" fmla="*/ 4368 w 165"/>
                <a:gd name="T61" fmla="*/ 218393 h 165"/>
                <a:gd name="T62" fmla="*/ 15288 w 165"/>
                <a:gd name="T63" fmla="*/ 251152 h 165"/>
                <a:gd name="T64" fmla="*/ 107013 w 165"/>
                <a:gd name="T65" fmla="*/ 200922 h 165"/>
                <a:gd name="T66" fmla="*/ 37127 w 165"/>
                <a:gd name="T67" fmla="*/ 288279 h 165"/>
                <a:gd name="T68" fmla="*/ 61150 w 165"/>
                <a:gd name="T69" fmla="*/ 314486 h 165"/>
                <a:gd name="T70" fmla="*/ 111381 w 165"/>
                <a:gd name="T71" fmla="*/ 240233 h 165"/>
                <a:gd name="T72" fmla="*/ 82989 w 165"/>
                <a:gd name="T73" fmla="*/ 331958 h 165"/>
                <a:gd name="T74" fmla="*/ 115748 w 165"/>
                <a:gd name="T75" fmla="*/ 347245 h 165"/>
                <a:gd name="T76" fmla="*/ 144140 w 165"/>
                <a:gd name="T77" fmla="*/ 246784 h 165"/>
                <a:gd name="T78" fmla="*/ 155059 w 165"/>
                <a:gd name="T79" fmla="*/ 358165 h 165"/>
                <a:gd name="T80" fmla="*/ 181266 w 165"/>
                <a:gd name="T81" fmla="*/ 360349 h 165"/>
                <a:gd name="T82" fmla="*/ 190002 w 165"/>
                <a:gd name="T83" fmla="*/ 360349 h 165"/>
                <a:gd name="T84" fmla="*/ 174715 w 165"/>
                <a:gd name="T85" fmla="*/ 272992 h 165"/>
                <a:gd name="T86" fmla="*/ 218393 w 165"/>
                <a:gd name="T87" fmla="*/ 355981 h 165"/>
                <a:gd name="T88" fmla="*/ 253336 w 165"/>
                <a:gd name="T89" fmla="*/ 345061 h 165"/>
                <a:gd name="T90" fmla="*/ 203106 w 165"/>
                <a:gd name="T91" fmla="*/ 253336 h 165"/>
                <a:gd name="T92" fmla="*/ 288279 w 165"/>
                <a:gd name="T93" fmla="*/ 323222 h 165"/>
                <a:gd name="T94" fmla="*/ 314486 w 165"/>
                <a:gd name="T95" fmla="*/ 299199 h 165"/>
                <a:gd name="T96" fmla="*/ 240233 w 165"/>
                <a:gd name="T97" fmla="*/ 251152 h 165"/>
                <a:gd name="T98" fmla="*/ 331958 w 165"/>
                <a:gd name="T99" fmla="*/ 277359 h 165"/>
                <a:gd name="T100" fmla="*/ 347245 w 165"/>
                <a:gd name="T101" fmla="*/ 244601 h 165"/>
                <a:gd name="T102" fmla="*/ 248968 w 165"/>
                <a:gd name="T103" fmla="*/ 216209 h 165"/>
                <a:gd name="T104" fmla="*/ 279543 w 165"/>
                <a:gd name="T105" fmla="*/ 220577 h 165"/>
                <a:gd name="T106" fmla="*/ 358165 w 165"/>
                <a:gd name="T107" fmla="*/ 205290 h 165"/>
                <a:gd name="T108" fmla="*/ 181266 w 165"/>
                <a:gd name="T109" fmla="*/ 231497 h 165"/>
                <a:gd name="T110" fmla="*/ 128852 w 165"/>
                <a:gd name="T111" fmla="*/ 179083 h 165"/>
                <a:gd name="T112" fmla="*/ 181266 w 165"/>
                <a:gd name="T113" fmla="*/ 128852 h 165"/>
                <a:gd name="T114" fmla="*/ 231497 w 165"/>
                <a:gd name="T115" fmla="*/ 179083 h 165"/>
                <a:gd name="T116" fmla="*/ 181266 w 165"/>
                <a:gd name="T117" fmla="*/ 231497 h 165"/>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w 165"/>
                <a:gd name="T178" fmla="*/ 0 h 165"/>
                <a:gd name="T179" fmla="*/ 165 w 165"/>
                <a:gd name="T180" fmla="*/ 165 h 165"/>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T177" t="T178" r="T179" b="T180"/>
              <a:pathLst>
                <a:path w="165" h="165">
                  <a:moveTo>
                    <a:pt x="164" y="94"/>
                  </a:moveTo>
                  <a:cubicBezTo>
                    <a:pt x="165" y="90"/>
                    <a:pt x="165" y="86"/>
                    <a:pt x="165" y="82"/>
                  </a:cubicBezTo>
                  <a:cubicBezTo>
                    <a:pt x="165" y="81"/>
                    <a:pt x="165" y="79"/>
                    <a:pt x="165" y="78"/>
                  </a:cubicBezTo>
                  <a:cubicBezTo>
                    <a:pt x="158" y="81"/>
                    <a:pt x="144" y="86"/>
                    <a:pt x="125" y="86"/>
                  </a:cubicBezTo>
                  <a:cubicBezTo>
                    <a:pt x="143" y="80"/>
                    <a:pt x="155" y="72"/>
                    <a:pt x="163" y="65"/>
                  </a:cubicBezTo>
                  <a:cubicBezTo>
                    <a:pt x="162" y="60"/>
                    <a:pt x="160" y="54"/>
                    <a:pt x="158" y="49"/>
                  </a:cubicBezTo>
                  <a:cubicBezTo>
                    <a:pt x="153" y="55"/>
                    <a:pt x="139" y="67"/>
                    <a:pt x="117" y="72"/>
                  </a:cubicBezTo>
                  <a:cubicBezTo>
                    <a:pt x="134" y="59"/>
                    <a:pt x="144" y="44"/>
                    <a:pt x="149" y="33"/>
                  </a:cubicBezTo>
                  <a:cubicBezTo>
                    <a:pt x="145" y="29"/>
                    <a:pt x="142" y="25"/>
                    <a:pt x="138" y="21"/>
                  </a:cubicBezTo>
                  <a:cubicBezTo>
                    <a:pt x="135" y="28"/>
                    <a:pt x="129" y="42"/>
                    <a:pt x="115" y="55"/>
                  </a:cubicBezTo>
                  <a:cubicBezTo>
                    <a:pt x="123" y="39"/>
                    <a:pt x="126" y="24"/>
                    <a:pt x="127" y="13"/>
                  </a:cubicBezTo>
                  <a:cubicBezTo>
                    <a:pt x="123" y="10"/>
                    <a:pt x="118" y="8"/>
                    <a:pt x="113" y="6"/>
                  </a:cubicBezTo>
                  <a:cubicBezTo>
                    <a:pt x="113" y="14"/>
                    <a:pt x="111" y="32"/>
                    <a:pt x="100" y="51"/>
                  </a:cubicBezTo>
                  <a:cubicBezTo>
                    <a:pt x="103" y="30"/>
                    <a:pt x="99" y="12"/>
                    <a:pt x="95" y="1"/>
                  </a:cubicBezTo>
                  <a:cubicBezTo>
                    <a:pt x="91" y="1"/>
                    <a:pt x="87" y="0"/>
                    <a:pt x="83" y="0"/>
                  </a:cubicBezTo>
                  <a:cubicBezTo>
                    <a:pt x="81" y="0"/>
                    <a:pt x="80" y="0"/>
                    <a:pt x="78" y="0"/>
                  </a:cubicBezTo>
                  <a:cubicBezTo>
                    <a:pt x="81" y="7"/>
                    <a:pt x="87" y="21"/>
                    <a:pt x="86" y="40"/>
                  </a:cubicBezTo>
                  <a:cubicBezTo>
                    <a:pt x="81" y="23"/>
                    <a:pt x="72" y="10"/>
                    <a:pt x="65" y="2"/>
                  </a:cubicBezTo>
                  <a:cubicBezTo>
                    <a:pt x="60" y="3"/>
                    <a:pt x="55" y="5"/>
                    <a:pt x="50" y="7"/>
                  </a:cubicBezTo>
                  <a:cubicBezTo>
                    <a:pt x="55" y="13"/>
                    <a:pt x="67" y="27"/>
                    <a:pt x="73" y="49"/>
                  </a:cubicBezTo>
                  <a:cubicBezTo>
                    <a:pt x="60" y="31"/>
                    <a:pt x="44" y="22"/>
                    <a:pt x="34" y="17"/>
                  </a:cubicBezTo>
                  <a:cubicBezTo>
                    <a:pt x="29" y="20"/>
                    <a:pt x="25" y="23"/>
                    <a:pt x="22" y="28"/>
                  </a:cubicBezTo>
                  <a:cubicBezTo>
                    <a:pt x="28" y="30"/>
                    <a:pt x="42" y="36"/>
                    <a:pt x="55" y="50"/>
                  </a:cubicBezTo>
                  <a:cubicBezTo>
                    <a:pt x="39" y="42"/>
                    <a:pt x="24" y="39"/>
                    <a:pt x="14" y="38"/>
                  </a:cubicBezTo>
                  <a:cubicBezTo>
                    <a:pt x="11" y="43"/>
                    <a:pt x="8" y="47"/>
                    <a:pt x="6" y="52"/>
                  </a:cubicBezTo>
                  <a:cubicBezTo>
                    <a:pt x="14" y="52"/>
                    <a:pt x="32" y="54"/>
                    <a:pt x="52" y="65"/>
                  </a:cubicBezTo>
                  <a:cubicBezTo>
                    <a:pt x="30" y="62"/>
                    <a:pt x="12" y="67"/>
                    <a:pt x="1" y="71"/>
                  </a:cubicBezTo>
                  <a:cubicBezTo>
                    <a:pt x="1" y="74"/>
                    <a:pt x="0" y="78"/>
                    <a:pt x="0" y="82"/>
                  </a:cubicBezTo>
                  <a:cubicBezTo>
                    <a:pt x="0" y="84"/>
                    <a:pt x="1" y="85"/>
                    <a:pt x="1" y="87"/>
                  </a:cubicBezTo>
                  <a:cubicBezTo>
                    <a:pt x="7" y="84"/>
                    <a:pt x="21" y="79"/>
                    <a:pt x="40" y="79"/>
                  </a:cubicBezTo>
                  <a:cubicBezTo>
                    <a:pt x="23" y="85"/>
                    <a:pt x="10" y="93"/>
                    <a:pt x="2" y="100"/>
                  </a:cubicBezTo>
                  <a:cubicBezTo>
                    <a:pt x="4" y="105"/>
                    <a:pt x="5" y="110"/>
                    <a:pt x="7" y="115"/>
                  </a:cubicBezTo>
                  <a:cubicBezTo>
                    <a:pt x="13" y="110"/>
                    <a:pt x="27" y="98"/>
                    <a:pt x="49" y="92"/>
                  </a:cubicBezTo>
                  <a:cubicBezTo>
                    <a:pt x="31" y="106"/>
                    <a:pt x="22" y="121"/>
                    <a:pt x="17" y="132"/>
                  </a:cubicBezTo>
                  <a:cubicBezTo>
                    <a:pt x="20" y="136"/>
                    <a:pt x="24" y="140"/>
                    <a:pt x="28" y="144"/>
                  </a:cubicBezTo>
                  <a:cubicBezTo>
                    <a:pt x="30" y="137"/>
                    <a:pt x="37" y="123"/>
                    <a:pt x="51" y="110"/>
                  </a:cubicBezTo>
                  <a:cubicBezTo>
                    <a:pt x="42" y="126"/>
                    <a:pt x="39" y="141"/>
                    <a:pt x="38" y="152"/>
                  </a:cubicBezTo>
                  <a:cubicBezTo>
                    <a:pt x="43" y="155"/>
                    <a:pt x="48" y="157"/>
                    <a:pt x="53" y="159"/>
                  </a:cubicBezTo>
                  <a:cubicBezTo>
                    <a:pt x="53" y="151"/>
                    <a:pt x="54" y="133"/>
                    <a:pt x="66" y="113"/>
                  </a:cubicBezTo>
                  <a:cubicBezTo>
                    <a:pt x="63" y="135"/>
                    <a:pt x="67" y="153"/>
                    <a:pt x="71" y="164"/>
                  </a:cubicBezTo>
                  <a:cubicBezTo>
                    <a:pt x="75" y="164"/>
                    <a:pt x="79" y="165"/>
                    <a:pt x="83" y="165"/>
                  </a:cubicBezTo>
                  <a:cubicBezTo>
                    <a:pt x="84" y="165"/>
                    <a:pt x="86" y="165"/>
                    <a:pt x="87" y="165"/>
                  </a:cubicBezTo>
                  <a:cubicBezTo>
                    <a:pt x="84" y="158"/>
                    <a:pt x="79" y="144"/>
                    <a:pt x="80" y="125"/>
                  </a:cubicBezTo>
                  <a:cubicBezTo>
                    <a:pt x="85" y="142"/>
                    <a:pt x="94" y="155"/>
                    <a:pt x="100" y="163"/>
                  </a:cubicBezTo>
                  <a:cubicBezTo>
                    <a:pt x="106" y="162"/>
                    <a:pt x="111" y="160"/>
                    <a:pt x="116" y="158"/>
                  </a:cubicBezTo>
                  <a:cubicBezTo>
                    <a:pt x="110" y="152"/>
                    <a:pt x="98" y="138"/>
                    <a:pt x="93" y="116"/>
                  </a:cubicBezTo>
                  <a:cubicBezTo>
                    <a:pt x="106" y="134"/>
                    <a:pt x="121" y="143"/>
                    <a:pt x="132" y="148"/>
                  </a:cubicBezTo>
                  <a:cubicBezTo>
                    <a:pt x="136" y="145"/>
                    <a:pt x="140" y="141"/>
                    <a:pt x="144" y="137"/>
                  </a:cubicBezTo>
                  <a:cubicBezTo>
                    <a:pt x="137" y="135"/>
                    <a:pt x="123" y="128"/>
                    <a:pt x="110" y="115"/>
                  </a:cubicBezTo>
                  <a:cubicBezTo>
                    <a:pt x="127" y="123"/>
                    <a:pt x="142" y="126"/>
                    <a:pt x="152" y="127"/>
                  </a:cubicBezTo>
                  <a:cubicBezTo>
                    <a:pt x="155" y="122"/>
                    <a:pt x="157" y="118"/>
                    <a:pt x="159" y="112"/>
                  </a:cubicBezTo>
                  <a:cubicBezTo>
                    <a:pt x="151" y="112"/>
                    <a:pt x="133" y="111"/>
                    <a:pt x="114" y="99"/>
                  </a:cubicBezTo>
                  <a:cubicBezTo>
                    <a:pt x="119" y="100"/>
                    <a:pt x="124" y="101"/>
                    <a:pt x="128" y="101"/>
                  </a:cubicBezTo>
                  <a:cubicBezTo>
                    <a:pt x="143" y="101"/>
                    <a:pt x="156" y="97"/>
                    <a:pt x="164" y="94"/>
                  </a:cubicBezTo>
                  <a:close/>
                  <a:moveTo>
                    <a:pt x="83" y="106"/>
                  </a:moveTo>
                  <a:cubicBezTo>
                    <a:pt x="70" y="106"/>
                    <a:pt x="59" y="95"/>
                    <a:pt x="59" y="82"/>
                  </a:cubicBezTo>
                  <a:cubicBezTo>
                    <a:pt x="59" y="70"/>
                    <a:pt x="70" y="59"/>
                    <a:pt x="83" y="59"/>
                  </a:cubicBezTo>
                  <a:cubicBezTo>
                    <a:pt x="96" y="59"/>
                    <a:pt x="106" y="70"/>
                    <a:pt x="106" y="82"/>
                  </a:cubicBezTo>
                  <a:cubicBezTo>
                    <a:pt x="106" y="95"/>
                    <a:pt x="96" y="106"/>
                    <a:pt x="83" y="106"/>
                  </a:cubicBezTo>
                  <a:close/>
                </a:path>
              </a:pathLst>
            </a:custGeom>
            <a:grpFill/>
            <a:ln w="9525">
              <a:noFill/>
              <a:round/>
              <a:headEnd/>
              <a:tailEnd/>
            </a:ln>
          </p:spPr>
          <p:txBody>
            <a:bodyPr/>
            <a:lstStyle/>
            <a:p>
              <a:pPr>
                <a:spcBef>
                  <a:spcPts val="0"/>
                </a:spcBef>
                <a:defRPr/>
              </a:pPr>
              <a:endParaRPr lang="pt-BR" sz="3600"/>
            </a:p>
          </p:txBody>
        </p:sp>
      </p:grpSp>
      <p:sp>
        <p:nvSpPr>
          <p:cNvPr id="276" name="Freeform 794">
            <a:extLst>
              <a:ext uri="{FF2B5EF4-FFF2-40B4-BE49-F238E27FC236}">
                <a16:creationId xmlns:a16="http://schemas.microsoft.com/office/drawing/2014/main" id="{429063AD-18D0-3E45-A4FD-A74312DB9986}"/>
              </a:ext>
            </a:extLst>
          </p:cNvPr>
          <p:cNvSpPr>
            <a:spLocks noEditPoints="1"/>
          </p:cNvSpPr>
          <p:nvPr/>
        </p:nvSpPr>
        <p:spPr bwMode="auto">
          <a:xfrm>
            <a:off x="6840132" y="3591868"/>
            <a:ext cx="153557" cy="172592"/>
          </a:xfrm>
          <a:custGeom>
            <a:avLst/>
            <a:gdLst>
              <a:gd name="T0" fmla="*/ 32898 w 122"/>
              <a:gd name="T1" fmla="*/ 192061 h 138"/>
              <a:gd name="T2" fmla="*/ 197389 w 122"/>
              <a:gd name="T3" fmla="*/ 259719 h 138"/>
              <a:gd name="T4" fmla="*/ 236867 w 122"/>
              <a:gd name="T5" fmla="*/ 161506 h 138"/>
              <a:gd name="T6" fmla="*/ 267572 w 122"/>
              <a:gd name="T7" fmla="*/ 152776 h 138"/>
              <a:gd name="T8" fmla="*/ 228094 w 122"/>
              <a:gd name="T9" fmla="*/ 106943 h 138"/>
              <a:gd name="T10" fmla="*/ 256606 w 122"/>
              <a:gd name="T11" fmla="*/ 78571 h 138"/>
              <a:gd name="T12" fmla="*/ 2193 w 122"/>
              <a:gd name="T13" fmla="*/ 78571 h 138"/>
              <a:gd name="T14" fmla="*/ 28512 w 122"/>
              <a:gd name="T15" fmla="*/ 106943 h 138"/>
              <a:gd name="T16" fmla="*/ 21932 w 122"/>
              <a:gd name="T17" fmla="*/ 161506 h 138"/>
              <a:gd name="T18" fmla="*/ 173264 w 122"/>
              <a:gd name="T19" fmla="*/ 58928 h 138"/>
              <a:gd name="T20" fmla="*/ 175457 w 122"/>
              <a:gd name="T21" fmla="*/ 56745 h 138"/>
              <a:gd name="T22" fmla="*/ 120627 w 122"/>
              <a:gd name="T23" fmla="*/ 61110 h 138"/>
              <a:gd name="T24" fmla="*/ 129400 w 122"/>
              <a:gd name="T25" fmla="*/ 61110 h 138"/>
              <a:gd name="T26" fmla="*/ 138172 w 122"/>
              <a:gd name="T27" fmla="*/ 61110 h 138"/>
              <a:gd name="T28" fmla="*/ 164491 w 122"/>
              <a:gd name="T29" fmla="*/ 56745 h 138"/>
              <a:gd name="T30" fmla="*/ 142559 w 122"/>
              <a:gd name="T31" fmla="*/ 61110 h 138"/>
              <a:gd name="T32" fmla="*/ 164491 w 122"/>
              <a:gd name="T33" fmla="*/ 65475 h 138"/>
              <a:gd name="T34" fmla="*/ 142559 w 122"/>
              <a:gd name="T35" fmla="*/ 67658 h 138"/>
              <a:gd name="T36" fmla="*/ 149139 w 122"/>
              <a:gd name="T37" fmla="*/ 72023 h 138"/>
              <a:gd name="T38" fmla="*/ 140366 w 122"/>
              <a:gd name="T39" fmla="*/ 74205 h 138"/>
              <a:gd name="T40" fmla="*/ 116240 w 122"/>
              <a:gd name="T41" fmla="*/ 74205 h 138"/>
              <a:gd name="T42" fmla="*/ 107467 w 122"/>
              <a:gd name="T43" fmla="*/ 72023 h 138"/>
              <a:gd name="T44" fmla="*/ 114047 w 122"/>
              <a:gd name="T45" fmla="*/ 67658 h 138"/>
              <a:gd name="T46" fmla="*/ 89922 w 122"/>
              <a:gd name="T47" fmla="*/ 63293 h 138"/>
              <a:gd name="T48" fmla="*/ 87729 w 122"/>
              <a:gd name="T49" fmla="*/ 61110 h 138"/>
              <a:gd name="T50" fmla="*/ 116240 w 122"/>
              <a:gd name="T51" fmla="*/ 58928 h 138"/>
              <a:gd name="T52" fmla="*/ 164491 w 122"/>
              <a:gd name="T53" fmla="*/ 111308 h 138"/>
              <a:gd name="T54" fmla="*/ 129400 w 122"/>
              <a:gd name="T55" fmla="*/ 122221 h 138"/>
              <a:gd name="T56" fmla="*/ 129400 w 122"/>
              <a:gd name="T57" fmla="*/ 111308 h 138"/>
              <a:gd name="T58" fmla="*/ 48251 w 122"/>
              <a:gd name="T59" fmla="*/ 144046 h 138"/>
              <a:gd name="T60" fmla="*/ 175457 w 122"/>
              <a:gd name="T61" fmla="*/ 152776 h 138"/>
              <a:gd name="T62" fmla="*/ 217128 w 122"/>
              <a:gd name="T63" fmla="*/ 159324 h 138"/>
              <a:gd name="T64" fmla="*/ 208355 w 122"/>
              <a:gd name="T65" fmla="*/ 178966 h 138"/>
              <a:gd name="T66" fmla="*/ 184230 w 122"/>
              <a:gd name="T67" fmla="*/ 244442 h 138"/>
              <a:gd name="T68" fmla="*/ 74569 w 122"/>
              <a:gd name="T69" fmla="*/ 244442 h 138"/>
              <a:gd name="T70" fmla="*/ 50444 w 122"/>
              <a:gd name="T71" fmla="*/ 176784 h 138"/>
              <a:gd name="T72" fmla="*/ 41671 w 122"/>
              <a:gd name="T73" fmla="*/ 159324 h 138"/>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122"/>
              <a:gd name="T112" fmla="*/ 0 h 138"/>
              <a:gd name="T113" fmla="*/ 122 w 122"/>
              <a:gd name="T114" fmla="*/ 138 h 138"/>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122" h="138">
                <a:moveTo>
                  <a:pt x="10" y="74"/>
                </a:moveTo>
                <a:cubicBezTo>
                  <a:pt x="10" y="81"/>
                  <a:pt x="12" y="86"/>
                  <a:pt x="15" y="88"/>
                </a:cubicBezTo>
                <a:cubicBezTo>
                  <a:pt x="18" y="100"/>
                  <a:pt x="19" y="112"/>
                  <a:pt x="28" y="119"/>
                </a:cubicBezTo>
                <a:cubicBezTo>
                  <a:pt x="52" y="138"/>
                  <a:pt x="66" y="138"/>
                  <a:pt x="90" y="119"/>
                </a:cubicBezTo>
                <a:cubicBezTo>
                  <a:pt x="99" y="112"/>
                  <a:pt x="100" y="100"/>
                  <a:pt x="103" y="88"/>
                </a:cubicBezTo>
                <a:cubicBezTo>
                  <a:pt x="106" y="86"/>
                  <a:pt x="107" y="80"/>
                  <a:pt x="108" y="74"/>
                </a:cubicBezTo>
                <a:cubicBezTo>
                  <a:pt x="108" y="73"/>
                  <a:pt x="108" y="71"/>
                  <a:pt x="108" y="70"/>
                </a:cubicBezTo>
                <a:cubicBezTo>
                  <a:pt x="122" y="70"/>
                  <a:pt x="122" y="70"/>
                  <a:pt x="122" y="70"/>
                </a:cubicBezTo>
                <a:cubicBezTo>
                  <a:pt x="105" y="52"/>
                  <a:pt x="105" y="52"/>
                  <a:pt x="105" y="52"/>
                </a:cubicBezTo>
                <a:cubicBezTo>
                  <a:pt x="105" y="51"/>
                  <a:pt x="104" y="50"/>
                  <a:pt x="104" y="49"/>
                </a:cubicBezTo>
                <a:cubicBezTo>
                  <a:pt x="105" y="48"/>
                  <a:pt x="105" y="48"/>
                  <a:pt x="105" y="48"/>
                </a:cubicBezTo>
                <a:cubicBezTo>
                  <a:pt x="109" y="41"/>
                  <a:pt x="113" y="43"/>
                  <a:pt x="117" y="36"/>
                </a:cubicBezTo>
                <a:cubicBezTo>
                  <a:pt x="117" y="23"/>
                  <a:pt x="94" y="0"/>
                  <a:pt x="59" y="2"/>
                </a:cubicBezTo>
                <a:cubicBezTo>
                  <a:pt x="24" y="0"/>
                  <a:pt x="0" y="23"/>
                  <a:pt x="1" y="36"/>
                </a:cubicBezTo>
                <a:cubicBezTo>
                  <a:pt x="5" y="43"/>
                  <a:pt x="9" y="41"/>
                  <a:pt x="13" y="48"/>
                </a:cubicBezTo>
                <a:cubicBezTo>
                  <a:pt x="13" y="49"/>
                  <a:pt x="13" y="49"/>
                  <a:pt x="13" y="49"/>
                </a:cubicBezTo>
                <a:cubicBezTo>
                  <a:pt x="13" y="51"/>
                  <a:pt x="11" y="56"/>
                  <a:pt x="13" y="60"/>
                </a:cubicBezTo>
                <a:cubicBezTo>
                  <a:pt x="10" y="62"/>
                  <a:pt x="9" y="68"/>
                  <a:pt x="10" y="74"/>
                </a:cubicBezTo>
                <a:close/>
                <a:moveTo>
                  <a:pt x="80" y="26"/>
                </a:moveTo>
                <a:cubicBezTo>
                  <a:pt x="80" y="26"/>
                  <a:pt x="80" y="26"/>
                  <a:pt x="79" y="27"/>
                </a:cubicBezTo>
                <a:cubicBezTo>
                  <a:pt x="79" y="26"/>
                  <a:pt x="79" y="26"/>
                  <a:pt x="79" y="26"/>
                </a:cubicBezTo>
                <a:lnTo>
                  <a:pt x="80" y="26"/>
                </a:lnTo>
                <a:close/>
                <a:moveTo>
                  <a:pt x="53" y="27"/>
                </a:moveTo>
                <a:cubicBezTo>
                  <a:pt x="53" y="27"/>
                  <a:pt x="54" y="27"/>
                  <a:pt x="55" y="28"/>
                </a:cubicBezTo>
                <a:cubicBezTo>
                  <a:pt x="55" y="29"/>
                  <a:pt x="55" y="29"/>
                  <a:pt x="55" y="29"/>
                </a:cubicBezTo>
                <a:cubicBezTo>
                  <a:pt x="56" y="29"/>
                  <a:pt x="57" y="28"/>
                  <a:pt x="59" y="28"/>
                </a:cubicBezTo>
                <a:cubicBezTo>
                  <a:pt x="60" y="28"/>
                  <a:pt x="61" y="29"/>
                  <a:pt x="62" y="29"/>
                </a:cubicBezTo>
                <a:cubicBezTo>
                  <a:pt x="63" y="28"/>
                  <a:pt x="63" y="28"/>
                  <a:pt x="63" y="28"/>
                </a:cubicBezTo>
                <a:cubicBezTo>
                  <a:pt x="63" y="27"/>
                  <a:pt x="64" y="27"/>
                  <a:pt x="65" y="27"/>
                </a:cubicBezTo>
                <a:cubicBezTo>
                  <a:pt x="75" y="26"/>
                  <a:pt x="75" y="26"/>
                  <a:pt x="75" y="26"/>
                </a:cubicBezTo>
                <a:cubicBezTo>
                  <a:pt x="75" y="28"/>
                  <a:pt x="75" y="28"/>
                  <a:pt x="75" y="28"/>
                </a:cubicBezTo>
                <a:cubicBezTo>
                  <a:pt x="65" y="28"/>
                  <a:pt x="65" y="28"/>
                  <a:pt x="65" y="28"/>
                </a:cubicBezTo>
                <a:cubicBezTo>
                  <a:pt x="75" y="29"/>
                  <a:pt x="75" y="29"/>
                  <a:pt x="75" y="29"/>
                </a:cubicBezTo>
                <a:cubicBezTo>
                  <a:pt x="75" y="30"/>
                  <a:pt x="75" y="30"/>
                  <a:pt x="75" y="30"/>
                </a:cubicBezTo>
                <a:cubicBezTo>
                  <a:pt x="75" y="30"/>
                  <a:pt x="74" y="31"/>
                  <a:pt x="74" y="31"/>
                </a:cubicBezTo>
                <a:cubicBezTo>
                  <a:pt x="65" y="31"/>
                  <a:pt x="65" y="31"/>
                  <a:pt x="65" y="31"/>
                </a:cubicBezTo>
                <a:cubicBezTo>
                  <a:pt x="73" y="32"/>
                  <a:pt x="73" y="32"/>
                  <a:pt x="73" y="32"/>
                </a:cubicBezTo>
                <a:cubicBezTo>
                  <a:pt x="72" y="33"/>
                  <a:pt x="70" y="33"/>
                  <a:pt x="68" y="33"/>
                </a:cubicBezTo>
                <a:cubicBezTo>
                  <a:pt x="64" y="33"/>
                  <a:pt x="64" y="33"/>
                  <a:pt x="64" y="33"/>
                </a:cubicBezTo>
                <a:cubicBezTo>
                  <a:pt x="64" y="33"/>
                  <a:pt x="64" y="34"/>
                  <a:pt x="64" y="34"/>
                </a:cubicBezTo>
                <a:cubicBezTo>
                  <a:pt x="64" y="37"/>
                  <a:pt x="62" y="39"/>
                  <a:pt x="59" y="39"/>
                </a:cubicBezTo>
                <a:cubicBezTo>
                  <a:pt x="56" y="39"/>
                  <a:pt x="53" y="37"/>
                  <a:pt x="53" y="34"/>
                </a:cubicBezTo>
                <a:cubicBezTo>
                  <a:pt x="53" y="34"/>
                  <a:pt x="53" y="33"/>
                  <a:pt x="53" y="33"/>
                </a:cubicBezTo>
                <a:cubicBezTo>
                  <a:pt x="49" y="33"/>
                  <a:pt x="49" y="33"/>
                  <a:pt x="49" y="33"/>
                </a:cubicBezTo>
                <a:cubicBezTo>
                  <a:pt x="48" y="33"/>
                  <a:pt x="46" y="33"/>
                  <a:pt x="44" y="32"/>
                </a:cubicBezTo>
                <a:cubicBezTo>
                  <a:pt x="52" y="31"/>
                  <a:pt x="52" y="31"/>
                  <a:pt x="52" y="31"/>
                </a:cubicBezTo>
                <a:cubicBezTo>
                  <a:pt x="44" y="31"/>
                  <a:pt x="44" y="31"/>
                  <a:pt x="44" y="31"/>
                </a:cubicBezTo>
                <a:cubicBezTo>
                  <a:pt x="43" y="30"/>
                  <a:pt x="42" y="30"/>
                  <a:pt x="41" y="29"/>
                </a:cubicBezTo>
                <a:cubicBezTo>
                  <a:pt x="52" y="28"/>
                  <a:pt x="52" y="28"/>
                  <a:pt x="52" y="28"/>
                </a:cubicBezTo>
                <a:cubicBezTo>
                  <a:pt x="40" y="28"/>
                  <a:pt x="40" y="28"/>
                  <a:pt x="40" y="28"/>
                </a:cubicBezTo>
                <a:cubicBezTo>
                  <a:pt x="39" y="28"/>
                  <a:pt x="38" y="27"/>
                  <a:pt x="38" y="26"/>
                </a:cubicBezTo>
                <a:lnTo>
                  <a:pt x="53" y="27"/>
                </a:lnTo>
                <a:close/>
                <a:moveTo>
                  <a:pt x="59" y="51"/>
                </a:moveTo>
                <a:cubicBezTo>
                  <a:pt x="65" y="51"/>
                  <a:pt x="70" y="51"/>
                  <a:pt x="75" y="51"/>
                </a:cubicBezTo>
                <a:cubicBezTo>
                  <a:pt x="75" y="55"/>
                  <a:pt x="75" y="55"/>
                  <a:pt x="75" y="55"/>
                </a:cubicBezTo>
                <a:cubicBezTo>
                  <a:pt x="70" y="55"/>
                  <a:pt x="65" y="56"/>
                  <a:pt x="59" y="56"/>
                </a:cubicBezTo>
                <a:cubicBezTo>
                  <a:pt x="43" y="56"/>
                  <a:pt x="29" y="53"/>
                  <a:pt x="21" y="50"/>
                </a:cubicBezTo>
                <a:cubicBezTo>
                  <a:pt x="30" y="51"/>
                  <a:pt x="43" y="51"/>
                  <a:pt x="59" y="51"/>
                </a:cubicBezTo>
                <a:close/>
                <a:moveTo>
                  <a:pt x="19" y="67"/>
                </a:moveTo>
                <a:cubicBezTo>
                  <a:pt x="22" y="66"/>
                  <a:pt x="22" y="66"/>
                  <a:pt x="22" y="66"/>
                </a:cubicBezTo>
                <a:cubicBezTo>
                  <a:pt x="29" y="69"/>
                  <a:pt x="40" y="71"/>
                  <a:pt x="59" y="71"/>
                </a:cubicBezTo>
                <a:cubicBezTo>
                  <a:pt x="67" y="71"/>
                  <a:pt x="74" y="70"/>
                  <a:pt x="80" y="70"/>
                </a:cubicBezTo>
                <a:cubicBezTo>
                  <a:pt x="99" y="70"/>
                  <a:pt x="99" y="70"/>
                  <a:pt x="99" y="70"/>
                </a:cubicBezTo>
                <a:cubicBezTo>
                  <a:pt x="99" y="71"/>
                  <a:pt x="99" y="72"/>
                  <a:pt x="99" y="73"/>
                </a:cubicBezTo>
                <a:cubicBezTo>
                  <a:pt x="98" y="77"/>
                  <a:pt x="98" y="79"/>
                  <a:pt x="98" y="80"/>
                </a:cubicBezTo>
                <a:cubicBezTo>
                  <a:pt x="95" y="82"/>
                  <a:pt x="95" y="82"/>
                  <a:pt x="95" y="82"/>
                </a:cubicBezTo>
                <a:cubicBezTo>
                  <a:pt x="94" y="85"/>
                  <a:pt x="94" y="85"/>
                  <a:pt x="94" y="85"/>
                </a:cubicBezTo>
                <a:cubicBezTo>
                  <a:pt x="91" y="97"/>
                  <a:pt x="91" y="106"/>
                  <a:pt x="84" y="112"/>
                </a:cubicBezTo>
                <a:cubicBezTo>
                  <a:pt x="75" y="119"/>
                  <a:pt x="63" y="124"/>
                  <a:pt x="59" y="124"/>
                </a:cubicBezTo>
                <a:cubicBezTo>
                  <a:pt x="55" y="124"/>
                  <a:pt x="44" y="120"/>
                  <a:pt x="34" y="112"/>
                </a:cubicBezTo>
                <a:cubicBezTo>
                  <a:pt x="27" y="106"/>
                  <a:pt x="27" y="97"/>
                  <a:pt x="24" y="86"/>
                </a:cubicBezTo>
                <a:cubicBezTo>
                  <a:pt x="23" y="81"/>
                  <a:pt x="23" y="81"/>
                  <a:pt x="23" y="81"/>
                </a:cubicBezTo>
                <a:cubicBezTo>
                  <a:pt x="20" y="80"/>
                  <a:pt x="20" y="80"/>
                  <a:pt x="20" y="80"/>
                </a:cubicBezTo>
                <a:cubicBezTo>
                  <a:pt x="20" y="79"/>
                  <a:pt x="19" y="77"/>
                  <a:pt x="19" y="73"/>
                </a:cubicBezTo>
                <a:cubicBezTo>
                  <a:pt x="19" y="70"/>
                  <a:pt x="19" y="68"/>
                  <a:pt x="19" y="67"/>
                </a:cubicBezTo>
                <a:close/>
              </a:path>
            </a:pathLst>
          </a:custGeom>
          <a:solidFill>
            <a:srgbClr val="005BAF"/>
          </a:solidFill>
          <a:ln w="9525">
            <a:noFill/>
            <a:round/>
            <a:headEnd/>
            <a:tailEnd/>
          </a:ln>
        </p:spPr>
        <p:txBody>
          <a:bodyPr/>
          <a:lstStyle/>
          <a:p>
            <a:pPr>
              <a:spcBef>
                <a:spcPts val="0"/>
              </a:spcBef>
              <a:defRPr/>
            </a:pPr>
            <a:endParaRPr lang="pt-BR" sz="3600"/>
          </a:p>
        </p:txBody>
      </p:sp>
      <p:sp>
        <p:nvSpPr>
          <p:cNvPr id="63" name="Freeform 695">
            <a:extLst>
              <a:ext uri="{FF2B5EF4-FFF2-40B4-BE49-F238E27FC236}">
                <a16:creationId xmlns:a16="http://schemas.microsoft.com/office/drawing/2014/main" id="{B97780D5-ACE8-134F-82D4-AA6406FA3571}"/>
              </a:ext>
            </a:extLst>
          </p:cNvPr>
          <p:cNvSpPr>
            <a:spLocks/>
          </p:cNvSpPr>
          <p:nvPr/>
        </p:nvSpPr>
        <p:spPr bwMode="auto">
          <a:xfrm>
            <a:off x="4797208" y="3641388"/>
            <a:ext cx="91579" cy="104531"/>
          </a:xfrm>
          <a:custGeom>
            <a:avLst/>
            <a:gdLst>
              <a:gd name="T0" fmla="*/ 39 w 101"/>
              <a:gd name="T1" fmla="*/ 18 h 114"/>
              <a:gd name="T2" fmla="*/ 25 w 101"/>
              <a:gd name="T3" fmla="*/ 32 h 114"/>
              <a:gd name="T4" fmla="*/ 39 w 101"/>
              <a:gd name="T5" fmla="*/ 46 h 114"/>
              <a:gd name="T6" fmla="*/ 53 w 101"/>
              <a:gd name="T7" fmla="*/ 46 h 114"/>
              <a:gd name="T8" fmla="*/ 59 w 101"/>
              <a:gd name="T9" fmla="*/ 44 h 114"/>
              <a:gd name="T10" fmla="*/ 68 w 101"/>
              <a:gd name="T11" fmla="*/ 40 h 114"/>
              <a:gd name="T12" fmla="*/ 67 w 101"/>
              <a:gd name="T13" fmla="*/ 51 h 114"/>
              <a:gd name="T14" fmla="*/ 30 w 101"/>
              <a:gd name="T15" fmla="*/ 51 h 114"/>
              <a:gd name="T16" fmla="*/ 17 w 101"/>
              <a:gd name="T17" fmla="*/ 59 h 114"/>
              <a:gd name="T18" fmla="*/ 2 w 101"/>
              <a:gd name="T19" fmla="*/ 95 h 114"/>
              <a:gd name="T20" fmla="*/ 10 w 101"/>
              <a:gd name="T21" fmla="*/ 113 h 114"/>
              <a:gd name="T22" fmla="*/ 16 w 101"/>
              <a:gd name="T23" fmla="*/ 114 h 114"/>
              <a:gd name="T24" fmla="*/ 29 w 101"/>
              <a:gd name="T25" fmla="*/ 105 h 114"/>
              <a:gd name="T26" fmla="*/ 39 w 101"/>
              <a:gd name="T27" fmla="*/ 79 h 114"/>
              <a:gd name="T28" fmla="*/ 79 w 101"/>
              <a:gd name="T29" fmla="*/ 79 h 114"/>
              <a:gd name="T30" fmla="*/ 93 w 101"/>
              <a:gd name="T31" fmla="*/ 67 h 114"/>
              <a:gd name="T32" fmla="*/ 100 w 101"/>
              <a:gd name="T33" fmla="*/ 17 h 114"/>
              <a:gd name="T34" fmla="*/ 94 w 101"/>
              <a:gd name="T35" fmla="*/ 4 h 114"/>
              <a:gd name="T36" fmla="*/ 80 w 101"/>
              <a:gd name="T37" fmla="*/ 3 h 114"/>
              <a:gd name="T38" fmla="*/ 50 w 101"/>
              <a:gd name="T39" fmla="*/ 18 h 114"/>
              <a:gd name="T40" fmla="*/ 39 w 101"/>
              <a:gd name="T41" fmla="*/ 18 h 114"/>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101"/>
              <a:gd name="T64" fmla="*/ 0 h 114"/>
              <a:gd name="T65" fmla="*/ 101 w 101"/>
              <a:gd name="T66" fmla="*/ 114 h 114"/>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101" h="114">
                <a:moveTo>
                  <a:pt x="39" y="18"/>
                </a:moveTo>
                <a:cubicBezTo>
                  <a:pt x="31" y="18"/>
                  <a:pt x="25" y="24"/>
                  <a:pt x="25" y="32"/>
                </a:cubicBezTo>
                <a:cubicBezTo>
                  <a:pt x="25" y="40"/>
                  <a:pt x="31" y="46"/>
                  <a:pt x="39" y="46"/>
                </a:cubicBezTo>
                <a:cubicBezTo>
                  <a:pt x="53" y="46"/>
                  <a:pt x="53" y="46"/>
                  <a:pt x="53" y="46"/>
                </a:cubicBezTo>
                <a:cubicBezTo>
                  <a:pt x="55" y="46"/>
                  <a:pt x="57" y="45"/>
                  <a:pt x="59" y="44"/>
                </a:cubicBezTo>
                <a:cubicBezTo>
                  <a:pt x="68" y="40"/>
                  <a:pt x="68" y="40"/>
                  <a:pt x="68" y="40"/>
                </a:cubicBezTo>
                <a:cubicBezTo>
                  <a:pt x="67" y="51"/>
                  <a:pt x="67" y="51"/>
                  <a:pt x="67" y="51"/>
                </a:cubicBezTo>
                <a:cubicBezTo>
                  <a:pt x="30" y="51"/>
                  <a:pt x="30" y="51"/>
                  <a:pt x="30" y="51"/>
                </a:cubicBezTo>
                <a:cubicBezTo>
                  <a:pt x="24" y="51"/>
                  <a:pt x="19" y="54"/>
                  <a:pt x="17" y="59"/>
                </a:cubicBezTo>
                <a:cubicBezTo>
                  <a:pt x="2" y="95"/>
                  <a:pt x="2" y="95"/>
                  <a:pt x="2" y="95"/>
                </a:cubicBezTo>
                <a:cubicBezTo>
                  <a:pt x="0" y="102"/>
                  <a:pt x="3" y="110"/>
                  <a:pt x="10" y="113"/>
                </a:cubicBezTo>
                <a:cubicBezTo>
                  <a:pt x="12" y="114"/>
                  <a:pt x="14" y="114"/>
                  <a:pt x="16" y="114"/>
                </a:cubicBezTo>
                <a:cubicBezTo>
                  <a:pt x="21" y="114"/>
                  <a:pt x="26" y="111"/>
                  <a:pt x="29" y="105"/>
                </a:cubicBezTo>
                <a:cubicBezTo>
                  <a:pt x="39" y="79"/>
                  <a:pt x="39" y="79"/>
                  <a:pt x="39" y="79"/>
                </a:cubicBezTo>
                <a:cubicBezTo>
                  <a:pt x="79" y="79"/>
                  <a:pt x="79" y="79"/>
                  <a:pt x="79" y="79"/>
                </a:cubicBezTo>
                <a:cubicBezTo>
                  <a:pt x="86" y="79"/>
                  <a:pt x="92" y="74"/>
                  <a:pt x="93" y="67"/>
                </a:cubicBezTo>
                <a:cubicBezTo>
                  <a:pt x="100" y="17"/>
                  <a:pt x="100" y="17"/>
                  <a:pt x="100" y="17"/>
                </a:cubicBezTo>
                <a:cubicBezTo>
                  <a:pt x="101" y="12"/>
                  <a:pt x="98" y="7"/>
                  <a:pt x="94" y="4"/>
                </a:cubicBezTo>
                <a:cubicBezTo>
                  <a:pt x="90" y="1"/>
                  <a:pt x="84" y="0"/>
                  <a:pt x="80" y="3"/>
                </a:cubicBezTo>
                <a:cubicBezTo>
                  <a:pt x="50" y="18"/>
                  <a:pt x="50" y="18"/>
                  <a:pt x="50" y="18"/>
                </a:cubicBezTo>
                <a:lnTo>
                  <a:pt x="39" y="18"/>
                </a:lnTo>
                <a:close/>
              </a:path>
            </a:pathLst>
          </a:custGeom>
          <a:solidFill>
            <a:srgbClr val="005BAF"/>
          </a:solidFill>
          <a:ln w="9525">
            <a:noFill/>
            <a:round/>
            <a:headEnd/>
            <a:tailEnd/>
          </a:ln>
        </p:spPr>
        <p:txBody>
          <a:bodyPr/>
          <a:lstStyle/>
          <a:p>
            <a:pPr>
              <a:spcBef>
                <a:spcPts val="0"/>
              </a:spcBef>
              <a:defRPr/>
            </a:pPr>
            <a:endParaRPr lang="pt-BR" sz="3600"/>
          </a:p>
        </p:txBody>
      </p:sp>
      <p:sp>
        <p:nvSpPr>
          <p:cNvPr id="64" name="Oval 696">
            <a:extLst>
              <a:ext uri="{FF2B5EF4-FFF2-40B4-BE49-F238E27FC236}">
                <a16:creationId xmlns:a16="http://schemas.microsoft.com/office/drawing/2014/main" id="{EB7BB1DA-C7BF-D543-B5AA-36F6DBA402B3}"/>
              </a:ext>
            </a:extLst>
          </p:cNvPr>
          <p:cNvSpPr>
            <a:spLocks noChangeArrowheads="1"/>
          </p:cNvSpPr>
          <p:nvPr/>
        </p:nvSpPr>
        <p:spPr bwMode="auto">
          <a:xfrm>
            <a:off x="4855486" y="3597911"/>
            <a:ext cx="37927" cy="37927"/>
          </a:xfrm>
          <a:prstGeom prst="ellipse">
            <a:avLst/>
          </a:prstGeom>
          <a:solidFill>
            <a:srgbClr val="005BAF"/>
          </a:solidFill>
          <a:ln w="9525">
            <a:noFill/>
            <a:round/>
            <a:headEnd/>
            <a:tailEnd/>
          </a:ln>
        </p:spPr>
        <p:txBody>
          <a:bodyPr/>
          <a:lstStyle/>
          <a:p>
            <a:pPr>
              <a:spcBef>
                <a:spcPts val="0"/>
              </a:spcBef>
              <a:defRPr/>
            </a:pPr>
            <a:endParaRPr lang="pt-BR" sz="3600">
              <a:latin typeface="Calibri" pitchFamily="34" charset="0"/>
            </a:endParaRPr>
          </a:p>
        </p:txBody>
      </p:sp>
      <p:sp>
        <p:nvSpPr>
          <p:cNvPr id="65" name="Freeform 697">
            <a:extLst>
              <a:ext uri="{FF2B5EF4-FFF2-40B4-BE49-F238E27FC236}">
                <a16:creationId xmlns:a16="http://schemas.microsoft.com/office/drawing/2014/main" id="{70544FBD-94F5-A644-89A3-75D692D20385}"/>
              </a:ext>
            </a:extLst>
          </p:cNvPr>
          <p:cNvSpPr>
            <a:spLocks/>
          </p:cNvSpPr>
          <p:nvPr/>
        </p:nvSpPr>
        <p:spPr bwMode="auto">
          <a:xfrm>
            <a:off x="4842535" y="3673765"/>
            <a:ext cx="63828" cy="59203"/>
          </a:xfrm>
          <a:custGeom>
            <a:avLst/>
            <a:gdLst>
              <a:gd name="T0" fmla="*/ 48 w 70"/>
              <a:gd name="T1" fmla="*/ 49 h 65"/>
              <a:gd name="T2" fmla="*/ 8 w 70"/>
              <a:gd name="T3" fmla="*/ 49 h 65"/>
              <a:gd name="T4" fmla="*/ 0 w 70"/>
              <a:gd name="T5" fmla="*/ 57 h 65"/>
              <a:gd name="T6" fmla="*/ 8 w 70"/>
              <a:gd name="T7" fmla="*/ 65 h 65"/>
              <a:gd name="T8" fmla="*/ 55 w 70"/>
              <a:gd name="T9" fmla="*/ 65 h 65"/>
              <a:gd name="T10" fmla="*/ 63 w 70"/>
              <a:gd name="T11" fmla="*/ 58 h 65"/>
              <a:gd name="T12" fmla="*/ 70 w 70"/>
              <a:gd name="T13" fmla="*/ 10 h 65"/>
              <a:gd name="T14" fmla="*/ 63 w 70"/>
              <a:gd name="T15" fmla="*/ 0 h 65"/>
              <a:gd name="T16" fmla="*/ 54 w 70"/>
              <a:gd name="T17" fmla="*/ 7 h 65"/>
              <a:gd name="T18" fmla="*/ 48 w 70"/>
              <a:gd name="T19" fmla="*/ 49 h 65"/>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70"/>
              <a:gd name="T31" fmla="*/ 0 h 65"/>
              <a:gd name="T32" fmla="*/ 70 w 70"/>
              <a:gd name="T33" fmla="*/ 65 h 65"/>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70" h="65">
                <a:moveTo>
                  <a:pt x="48" y="49"/>
                </a:moveTo>
                <a:cubicBezTo>
                  <a:pt x="8" y="49"/>
                  <a:pt x="8" y="49"/>
                  <a:pt x="8" y="49"/>
                </a:cubicBezTo>
                <a:cubicBezTo>
                  <a:pt x="3" y="49"/>
                  <a:pt x="0" y="53"/>
                  <a:pt x="0" y="57"/>
                </a:cubicBezTo>
                <a:cubicBezTo>
                  <a:pt x="0" y="62"/>
                  <a:pt x="3" y="65"/>
                  <a:pt x="8" y="65"/>
                </a:cubicBezTo>
                <a:cubicBezTo>
                  <a:pt x="55" y="65"/>
                  <a:pt x="55" y="65"/>
                  <a:pt x="55" y="65"/>
                </a:cubicBezTo>
                <a:cubicBezTo>
                  <a:pt x="59" y="65"/>
                  <a:pt x="62" y="62"/>
                  <a:pt x="63" y="58"/>
                </a:cubicBezTo>
                <a:cubicBezTo>
                  <a:pt x="70" y="10"/>
                  <a:pt x="70" y="10"/>
                  <a:pt x="70" y="10"/>
                </a:cubicBezTo>
                <a:cubicBezTo>
                  <a:pt x="70" y="5"/>
                  <a:pt x="67" y="1"/>
                  <a:pt x="63" y="0"/>
                </a:cubicBezTo>
                <a:cubicBezTo>
                  <a:pt x="58" y="0"/>
                  <a:pt x="54" y="3"/>
                  <a:pt x="54" y="7"/>
                </a:cubicBezTo>
                <a:lnTo>
                  <a:pt x="48" y="49"/>
                </a:lnTo>
                <a:close/>
              </a:path>
            </a:pathLst>
          </a:custGeom>
          <a:solidFill>
            <a:srgbClr val="005BAF"/>
          </a:solidFill>
          <a:ln w="9525">
            <a:noFill/>
            <a:round/>
            <a:headEnd/>
            <a:tailEnd/>
          </a:ln>
        </p:spPr>
        <p:txBody>
          <a:bodyPr/>
          <a:lstStyle/>
          <a:p>
            <a:pPr>
              <a:spcBef>
                <a:spcPts val="0"/>
              </a:spcBef>
              <a:defRPr/>
            </a:pPr>
            <a:endParaRPr lang="pt-BR" sz="3600"/>
          </a:p>
        </p:txBody>
      </p:sp>
      <p:sp>
        <p:nvSpPr>
          <p:cNvPr id="82" name="Forma Livre 81">
            <a:extLst>
              <a:ext uri="{FF2B5EF4-FFF2-40B4-BE49-F238E27FC236}">
                <a16:creationId xmlns:a16="http://schemas.microsoft.com/office/drawing/2014/main" id="{DF3C6ADC-6F09-4B47-B6A4-B144F7EBBF78}"/>
              </a:ext>
            </a:extLst>
          </p:cNvPr>
          <p:cNvSpPr/>
          <p:nvPr/>
        </p:nvSpPr>
        <p:spPr>
          <a:xfrm>
            <a:off x="4258852" y="2600199"/>
            <a:ext cx="179152" cy="114557"/>
          </a:xfrm>
          <a:custGeom>
            <a:avLst/>
            <a:gdLst>
              <a:gd name="connsiteX0" fmla="*/ 449199 w 581533"/>
              <a:gd name="connsiteY0" fmla="*/ 371856 h 371856"/>
              <a:gd name="connsiteX1" fmla="*/ 118999 w 581533"/>
              <a:gd name="connsiteY1" fmla="*/ 371856 h 371856"/>
              <a:gd name="connsiteX2" fmla="*/ 85852 w 581533"/>
              <a:gd name="connsiteY2" fmla="*/ 366522 h 371856"/>
              <a:gd name="connsiteX3" fmla="*/ 0 w 581533"/>
              <a:gd name="connsiteY3" fmla="*/ 250444 h 371856"/>
              <a:gd name="connsiteX4" fmla="*/ 120650 w 581533"/>
              <a:gd name="connsiteY4" fmla="*/ 128905 h 371856"/>
              <a:gd name="connsiteX5" fmla="*/ 275082 w 581533"/>
              <a:gd name="connsiteY5" fmla="*/ 0 h 371856"/>
              <a:gd name="connsiteX6" fmla="*/ 420624 w 581533"/>
              <a:gd name="connsiteY6" fmla="*/ 98171 h 371856"/>
              <a:gd name="connsiteX7" fmla="*/ 443737 w 581533"/>
              <a:gd name="connsiteY7" fmla="*/ 96139 h 371856"/>
              <a:gd name="connsiteX8" fmla="*/ 581534 w 581533"/>
              <a:gd name="connsiteY8" fmla="*/ 233934 h 371856"/>
              <a:gd name="connsiteX9" fmla="*/ 485139 w 581533"/>
              <a:gd name="connsiteY9" fmla="*/ 365506 h 371856"/>
              <a:gd name="connsiteX10" fmla="*/ 449199 w 581533"/>
              <a:gd name="connsiteY10" fmla="*/ 371856 h 371856"/>
              <a:gd name="connsiteX11" fmla="*/ 121413 w 581533"/>
              <a:gd name="connsiteY11" fmla="*/ 175641 h 371856"/>
              <a:gd name="connsiteX12" fmla="*/ 46737 w 581533"/>
              <a:gd name="connsiteY12" fmla="*/ 250317 h 371856"/>
              <a:gd name="connsiteX13" fmla="*/ 99949 w 581533"/>
              <a:gd name="connsiteY13" fmla="*/ 321818 h 371856"/>
              <a:gd name="connsiteX14" fmla="*/ 118999 w 581533"/>
              <a:gd name="connsiteY14" fmla="*/ 324993 h 371856"/>
              <a:gd name="connsiteX15" fmla="*/ 449199 w 581533"/>
              <a:gd name="connsiteY15" fmla="*/ 324993 h 371856"/>
              <a:gd name="connsiteX16" fmla="*/ 469646 w 581533"/>
              <a:gd name="connsiteY16" fmla="*/ 321183 h 371856"/>
              <a:gd name="connsiteX17" fmla="*/ 534543 w 581533"/>
              <a:gd name="connsiteY17" fmla="*/ 233934 h 371856"/>
              <a:gd name="connsiteX18" fmla="*/ 443612 w 581533"/>
              <a:gd name="connsiteY18" fmla="*/ 143002 h 371856"/>
              <a:gd name="connsiteX19" fmla="*/ 412877 w 581533"/>
              <a:gd name="connsiteY19" fmla="*/ 148463 h 371856"/>
              <a:gd name="connsiteX20" fmla="*/ 388113 w 581533"/>
              <a:gd name="connsiteY20" fmla="*/ 157353 h 371856"/>
              <a:gd name="connsiteX21" fmla="*/ 382143 w 581533"/>
              <a:gd name="connsiteY21" fmla="*/ 131826 h 371856"/>
              <a:gd name="connsiteX22" fmla="*/ 274955 w 581533"/>
              <a:gd name="connsiteY22" fmla="*/ 46863 h 371856"/>
              <a:gd name="connsiteX23" fmla="*/ 164846 w 581533"/>
              <a:gd name="connsiteY23" fmla="*/ 154813 h 371856"/>
              <a:gd name="connsiteX24" fmla="*/ 164337 w 581533"/>
              <a:gd name="connsiteY24" fmla="*/ 183007 h 371856"/>
              <a:gd name="connsiteX25" fmla="*/ 136652 w 581533"/>
              <a:gd name="connsiteY25" fmla="*/ 177165 h 371856"/>
              <a:gd name="connsiteX26" fmla="*/ 121413 w 581533"/>
              <a:gd name="connsiteY26" fmla="*/ 175641 h 3718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Lst>
            <a:rect l="l" t="t" r="r" b="b"/>
            <a:pathLst>
              <a:path w="581533" h="371856">
                <a:moveTo>
                  <a:pt x="449199" y="371856"/>
                </a:moveTo>
                <a:lnTo>
                  <a:pt x="118999" y="371856"/>
                </a:lnTo>
                <a:cubicBezTo>
                  <a:pt x="107696" y="371856"/>
                  <a:pt x="96520" y="370078"/>
                  <a:pt x="85852" y="366522"/>
                </a:cubicBezTo>
                <a:cubicBezTo>
                  <a:pt x="35561" y="351409"/>
                  <a:pt x="0" y="303657"/>
                  <a:pt x="0" y="250444"/>
                </a:cubicBezTo>
                <a:cubicBezTo>
                  <a:pt x="0" y="183769"/>
                  <a:pt x="53975" y="129413"/>
                  <a:pt x="120650" y="128905"/>
                </a:cubicBezTo>
                <a:cubicBezTo>
                  <a:pt x="134113" y="55880"/>
                  <a:pt x="198755" y="0"/>
                  <a:pt x="275082" y="0"/>
                </a:cubicBezTo>
                <a:cubicBezTo>
                  <a:pt x="340106" y="0"/>
                  <a:pt x="397002" y="39370"/>
                  <a:pt x="420624" y="98171"/>
                </a:cubicBezTo>
                <a:cubicBezTo>
                  <a:pt x="428244" y="96901"/>
                  <a:pt x="435990" y="96139"/>
                  <a:pt x="443737" y="96139"/>
                </a:cubicBezTo>
                <a:cubicBezTo>
                  <a:pt x="519685" y="96139"/>
                  <a:pt x="581534" y="157988"/>
                  <a:pt x="581534" y="233934"/>
                </a:cubicBezTo>
                <a:cubicBezTo>
                  <a:pt x="581534" y="294513"/>
                  <a:pt x="542798" y="347345"/>
                  <a:pt x="485139" y="365506"/>
                </a:cubicBezTo>
                <a:cubicBezTo>
                  <a:pt x="474345" y="369570"/>
                  <a:pt x="461899" y="371856"/>
                  <a:pt x="449199" y="371856"/>
                </a:cubicBezTo>
                <a:moveTo>
                  <a:pt x="121413" y="175641"/>
                </a:moveTo>
                <a:cubicBezTo>
                  <a:pt x="80263" y="175641"/>
                  <a:pt x="46737" y="209169"/>
                  <a:pt x="46737" y="250317"/>
                </a:cubicBezTo>
                <a:cubicBezTo>
                  <a:pt x="46737" y="282956"/>
                  <a:pt x="68580" y="312420"/>
                  <a:pt x="99949" y="321818"/>
                </a:cubicBezTo>
                <a:cubicBezTo>
                  <a:pt x="106553" y="323977"/>
                  <a:pt x="112776" y="324993"/>
                  <a:pt x="118999" y="324993"/>
                </a:cubicBezTo>
                <a:lnTo>
                  <a:pt x="449199" y="324993"/>
                </a:lnTo>
                <a:cubicBezTo>
                  <a:pt x="456185" y="324993"/>
                  <a:pt x="463042" y="323723"/>
                  <a:pt x="469646" y="321183"/>
                </a:cubicBezTo>
                <a:cubicBezTo>
                  <a:pt x="508888" y="308737"/>
                  <a:pt x="534543" y="273939"/>
                  <a:pt x="534543" y="233934"/>
                </a:cubicBezTo>
                <a:cubicBezTo>
                  <a:pt x="534543" y="183769"/>
                  <a:pt x="493649" y="143002"/>
                  <a:pt x="443612" y="143002"/>
                </a:cubicBezTo>
                <a:cubicBezTo>
                  <a:pt x="433324" y="143002"/>
                  <a:pt x="422911" y="144780"/>
                  <a:pt x="412877" y="148463"/>
                </a:cubicBezTo>
                <a:lnTo>
                  <a:pt x="388113" y="157353"/>
                </a:lnTo>
                <a:lnTo>
                  <a:pt x="382143" y="131826"/>
                </a:lnTo>
                <a:cubicBezTo>
                  <a:pt x="370332" y="81788"/>
                  <a:pt x="326389" y="46863"/>
                  <a:pt x="274955" y="46863"/>
                </a:cubicBezTo>
                <a:cubicBezTo>
                  <a:pt x="215392" y="46863"/>
                  <a:pt x="165988" y="95377"/>
                  <a:pt x="164846" y="154813"/>
                </a:cubicBezTo>
                <a:lnTo>
                  <a:pt x="164337" y="183007"/>
                </a:lnTo>
                <a:lnTo>
                  <a:pt x="136652" y="177165"/>
                </a:lnTo>
                <a:cubicBezTo>
                  <a:pt x="131699" y="176149"/>
                  <a:pt x="126492" y="175641"/>
                  <a:pt x="121413" y="175641"/>
                </a:cubicBezTo>
              </a:path>
            </a:pathLst>
          </a:custGeom>
          <a:solidFill>
            <a:srgbClr val="005BAF"/>
          </a:solidFill>
          <a:ln w="12700" cap="flat">
            <a:noFill/>
            <a:prstDash val="solid"/>
            <a:miter/>
          </a:ln>
        </p:spPr>
        <p:txBody>
          <a:bodyPr rtlCol="0" anchor="ctr"/>
          <a:lstStyle/>
          <a:p>
            <a:endParaRPr lang="pt-BR" sz="675"/>
          </a:p>
        </p:txBody>
      </p:sp>
      <p:sp>
        <p:nvSpPr>
          <p:cNvPr id="83" name="Forma Livre 82">
            <a:extLst>
              <a:ext uri="{FF2B5EF4-FFF2-40B4-BE49-F238E27FC236}">
                <a16:creationId xmlns:a16="http://schemas.microsoft.com/office/drawing/2014/main" id="{509F3129-70BE-8C4C-9875-92C1DAD731D6}"/>
              </a:ext>
            </a:extLst>
          </p:cNvPr>
          <p:cNvSpPr/>
          <p:nvPr/>
        </p:nvSpPr>
        <p:spPr>
          <a:xfrm>
            <a:off x="4331094" y="2724074"/>
            <a:ext cx="34584" cy="56059"/>
          </a:xfrm>
          <a:custGeom>
            <a:avLst/>
            <a:gdLst>
              <a:gd name="connsiteX0" fmla="*/ 36518 w 112260"/>
              <a:gd name="connsiteY0" fmla="*/ 181970 h 181969"/>
              <a:gd name="connsiteX1" fmla="*/ 25088 w 112260"/>
              <a:gd name="connsiteY1" fmla="*/ 178922 h 181969"/>
              <a:gd name="connsiteX2" fmla="*/ 16072 w 112260"/>
              <a:gd name="connsiteY2" fmla="*/ 147045 h 181969"/>
              <a:gd name="connsiteX3" fmla="*/ 48839 w 112260"/>
              <a:gd name="connsiteY3" fmla="*/ 88752 h 181969"/>
              <a:gd name="connsiteX4" fmla="*/ 23439 w 112260"/>
              <a:gd name="connsiteY4" fmla="*/ 88752 h 181969"/>
              <a:gd name="connsiteX5" fmla="*/ 2990 w 112260"/>
              <a:gd name="connsiteY5" fmla="*/ 76687 h 181969"/>
              <a:gd name="connsiteX6" fmla="*/ 3499 w 112260"/>
              <a:gd name="connsiteY6" fmla="*/ 52938 h 181969"/>
              <a:gd name="connsiteX7" fmla="*/ 29280 w 112260"/>
              <a:gd name="connsiteY7" fmla="*/ 11154 h 181969"/>
              <a:gd name="connsiteX8" fmla="*/ 61539 w 112260"/>
              <a:gd name="connsiteY8" fmla="*/ 3535 h 181969"/>
              <a:gd name="connsiteX9" fmla="*/ 69158 w 112260"/>
              <a:gd name="connsiteY9" fmla="*/ 35792 h 181969"/>
              <a:gd name="connsiteX10" fmla="*/ 65475 w 112260"/>
              <a:gd name="connsiteY10" fmla="*/ 41762 h 181969"/>
              <a:gd name="connsiteX11" fmla="*/ 88842 w 112260"/>
              <a:gd name="connsiteY11" fmla="*/ 41762 h 181969"/>
              <a:gd name="connsiteX12" fmla="*/ 109036 w 112260"/>
              <a:gd name="connsiteY12" fmla="*/ 53319 h 181969"/>
              <a:gd name="connsiteX13" fmla="*/ 109289 w 112260"/>
              <a:gd name="connsiteY13" fmla="*/ 76560 h 181969"/>
              <a:gd name="connsiteX14" fmla="*/ 56965 w 112260"/>
              <a:gd name="connsiteY14" fmla="*/ 169778 h 181969"/>
              <a:gd name="connsiteX15" fmla="*/ 36518 w 112260"/>
              <a:gd name="connsiteY15" fmla="*/ 181970 h 1819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12260" h="181969">
                <a:moveTo>
                  <a:pt x="36518" y="181970"/>
                </a:moveTo>
                <a:cubicBezTo>
                  <a:pt x="32582" y="181970"/>
                  <a:pt x="28644" y="180953"/>
                  <a:pt x="25088" y="178922"/>
                </a:cubicBezTo>
                <a:cubicBezTo>
                  <a:pt x="13786" y="172572"/>
                  <a:pt x="9849" y="158348"/>
                  <a:pt x="16072" y="147045"/>
                </a:cubicBezTo>
                <a:lnTo>
                  <a:pt x="48839" y="88752"/>
                </a:lnTo>
                <a:lnTo>
                  <a:pt x="23439" y="88752"/>
                </a:lnTo>
                <a:cubicBezTo>
                  <a:pt x="14929" y="88752"/>
                  <a:pt x="7055" y="84179"/>
                  <a:pt x="2990" y="76687"/>
                </a:cubicBezTo>
                <a:cubicBezTo>
                  <a:pt x="-1200" y="69194"/>
                  <a:pt x="-946" y="60177"/>
                  <a:pt x="3499" y="52938"/>
                </a:cubicBezTo>
                <a:lnTo>
                  <a:pt x="29280" y="11154"/>
                </a:lnTo>
                <a:cubicBezTo>
                  <a:pt x="36139" y="105"/>
                  <a:pt x="50488" y="-3323"/>
                  <a:pt x="61539" y="3535"/>
                </a:cubicBezTo>
                <a:cubicBezTo>
                  <a:pt x="72588" y="10392"/>
                  <a:pt x="75888" y="24744"/>
                  <a:pt x="69158" y="35792"/>
                </a:cubicBezTo>
                <a:lnTo>
                  <a:pt x="65475" y="41762"/>
                </a:lnTo>
                <a:lnTo>
                  <a:pt x="88842" y="41762"/>
                </a:lnTo>
                <a:cubicBezTo>
                  <a:pt x="97225" y="41762"/>
                  <a:pt x="104844" y="46207"/>
                  <a:pt x="109036" y="53319"/>
                </a:cubicBezTo>
                <a:cubicBezTo>
                  <a:pt x="113227" y="60430"/>
                  <a:pt x="113354" y="69321"/>
                  <a:pt x="109289" y="76560"/>
                </a:cubicBezTo>
                <a:lnTo>
                  <a:pt x="56965" y="169778"/>
                </a:lnTo>
                <a:cubicBezTo>
                  <a:pt x="52648" y="177652"/>
                  <a:pt x="44774" y="181970"/>
                  <a:pt x="36518" y="181970"/>
                </a:cubicBezTo>
              </a:path>
            </a:pathLst>
          </a:custGeom>
          <a:solidFill>
            <a:srgbClr val="005BAF"/>
          </a:solidFill>
          <a:ln w="12700" cap="flat">
            <a:noFill/>
            <a:prstDash val="solid"/>
            <a:miter/>
          </a:ln>
        </p:spPr>
        <p:txBody>
          <a:bodyPr rtlCol="0" anchor="ctr"/>
          <a:lstStyle/>
          <a:p>
            <a:endParaRPr lang="pt-BR" sz="675"/>
          </a:p>
        </p:txBody>
      </p:sp>
      <p:sp>
        <p:nvSpPr>
          <p:cNvPr id="216" name="Forma Livre 215">
            <a:extLst>
              <a:ext uri="{FF2B5EF4-FFF2-40B4-BE49-F238E27FC236}">
                <a16:creationId xmlns:a16="http://schemas.microsoft.com/office/drawing/2014/main" id="{A67230C2-8F6D-1144-9495-398DABFD2DB3}"/>
              </a:ext>
            </a:extLst>
          </p:cNvPr>
          <p:cNvSpPr/>
          <p:nvPr/>
        </p:nvSpPr>
        <p:spPr>
          <a:xfrm>
            <a:off x="4771008" y="3137237"/>
            <a:ext cx="169683" cy="169722"/>
          </a:xfrm>
          <a:custGeom>
            <a:avLst/>
            <a:gdLst>
              <a:gd name="connsiteX0" fmla="*/ 305309 w 550798"/>
              <a:gd name="connsiteY0" fmla="*/ 550926 h 550926"/>
              <a:gd name="connsiteX1" fmla="*/ 245111 w 550798"/>
              <a:gd name="connsiteY1" fmla="*/ 550926 h 550926"/>
              <a:gd name="connsiteX2" fmla="*/ 205232 w 550798"/>
              <a:gd name="connsiteY2" fmla="*/ 511048 h 550926"/>
              <a:gd name="connsiteX3" fmla="*/ 205232 w 550798"/>
              <a:gd name="connsiteY3" fmla="*/ 472059 h 550926"/>
              <a:gd name="connsiteX4" fmla="*/ 186564 w 550798"/>
              <a:gd name="connsiteY4" fmla="*/ 464820 h 550926"/>
              <a:gd name="connsiteX5" fmla="*/ 158243 w 550798"/>
              <a:gd name="connsiteY5" fmla="*/ 491490 h 550926"/>
              <a:gd name="connsiteX6" fmla="*/ 101854 w 550798"/>
              <a:gd name="connsiteY6" fmla="*/ 491490 h 550926"/>
              <a:gd name="connsiteX7" fmla="*/ 59310 w 550798"/>
              <a:gd name="connsiteY7" fmla="*/ 448818 h 550926"/>
              <a:gd name="connsiteX8" fmla="*/ 47625 w 550798"/>
              <a:gd name="connsiteY8" fmla="*/ 420624 h 550926"/>
              <a:gd name="connsiteX9" fmla="*/ 59437 w 550798"/>
              <a:gd name="connsiteY9" fmla="*/ 392430 h 550926"/>
              <a:gd name="connsiteX10" fmla="*/ 86869 w 550798"/>
              <a:gd name="connsiteY10" fmla="*/ 364998 h 550926"/>
              <a:gd name="connsiteX11" fmla="*/ 78868 w 550798"/>
              <a:gd name="connsiteY11" fmla="*/ 346456 h 550926"/>
              <a:gd name="connsiteX12" fmla="*/ 39878 w 550798"/>
              <a:gd name="connsiteY12" fmla="*/ 345440 h 550926"/>
              <a:gd name="connsiteX13" fmla="*/ 0 w 550798"/>
              <a:gd name="connsiteY13" fmla="*/ 305562 h 550926"/>
              <a:gd name="connsiteX14" fmla="*/ 0 w 550798"/>
              <a:gd name="connsiteY14" fmla="*/ 245364 h 550926"/>
              <a:gd name="connsiteX15" fmla="*/ 39878 w 550798"/>
              <a:gd name="connsiteY15" fmla="*/ 205486 h 550926"/>
              <a:gd name="connsiteX16" fmla="*/ 78868 w 550798"/>
              <a:gd name="connsiteY16" fmla="*/ 205486 h 550926"/>
              <a:gd name="connsiteX17" fmla="*/ 86106 w 550798"/>
              <a:gd name="connsiteY17" fmla="*/ 186817 h 550926"/>
              <a:gd name="connsiteX18" fmla="*/ 59437 w 550798"/>
              <a:gd name="connsiteY18" fmla="*/ 158369 h 550926"/>
              <a:gd name="connsiteX19" fmla="*/ 47752 w 550798"/>
              <a:gd name="connsiteY19" fmla="*/ 130175 h 550926"/>
              <a:gd name="connsiteX20" fmla="*/ 59564 w 550798"/>
              <a:gd name="connsiteY20" fmla="*/ 101981 h 550926"/>
              <a:gd name="connsiteX21" fmla="*/ 102109 w 550798"/>
              <a:gd name="connsiteY21" fmla="*/ 59436 h 550926"/>
              <a:gd name="connsiteX22" fmla="*/ 158497 w 550798"/>
              <a:gd name="connsiteY22" fmla="*/ 59436 h 550926"/>
              <a:gd name="connsiteX23" fmla="*/ 186055 w 550798"/>
              <a:gd name="connsiteY23" fmla="*/ 86995 h 550926"/>
              <a:gd name="connsiteX24" fmla="*/ 204344 w 550798"/>
              <a:gd name="connsiteY24" fmla="*/ 78867 h 550926"/>
              <a:gd name="connsiteX25" fmla="*/ 205487 w 550798"/>
              <a:gd name="connsiteY25" fmla="*/ 39878 h 550926"/>
              <a:gd name="connsiteX26" fmla="*/ 245365 w 550798"/>
              <a:gd name="connsiteY26" fmla="*/ 0 h 550926"/>
              <a:gd name="connsiteX27" fmla="*/ 305563 w 550798"/>
              <a:gd name="connsiteY27" fmla="*/ 0 h 550926"/>
              <a:gd name="connsiteX28" fmla="*/ 345441 w 550798"/>
              <a:gd name="connsiteY28" fmla="*/ 39878 h 550926"/>
              <a:gd name="connsiteX29" fmla="*/ 345441 w 550798"/>
              <a:gd name="connsiteY29" fmla="*/ 78867 h 550926"/>
              <a:gd name="connsiteX30" fmla="*/ 364110 w 550798"/>
              <a:gd name="connsiteY30" fmla="*/ 86106 h 550926"/>
              <a:gd name="connsiteX31" fmla="*/ 392430 w 550798"/>
              <a:gd name="connsiteY31" fmla="*/ 59309 h 550926"/>
              <a:gd name="connsiteX32" fmla="*/ 420624 w 550798"/>
              <a:gd name="connsiteY32" fmla="*/ 47625 h 550926"/>
              <a:gd name="connsiteX33" fmla="*/ 448819 w 550798"/>
              <a:gd name="connsiteY33" fmla="*/ 59309 h 550926"/>
              <a:gd name="connsiteX34" fmla="*/ 491491 w 550798"/>
              <a:gd name="connsiteY34" fmla="*/ 101981 h 550926"/>
              <a:gd name="connsiteX35" fmla="*/ 503048 w 550798"/>
              <a:gd name="connsiteY35" fmla="*/ 130175 h 550926"/>
              <a:gd name="connsiteX36" fmla="*/ 491364 w 550798"/>
              <a:gd name="connsiteY36" fmla="*/ 158369 h 550926"/>
              <a:gd name="connsiteX37" fmla="*/ 463804 w 550798"/>
              <a:gd name="connsiteY37" fmla="*/ 185801 h 550926"/>
              <a:gd name="connsiteX38" fmla="*/ 471932 w 550798"/>
              <a:gd name="connsiteY38" fmla="*/ 204216 h 550926"/>
              <a:gd name="connsiteX39" fmla="*/ 510922 w 550798"/>
              <a:gd name="connsiteY39" fmla="*/ 205359 h 550926"/>
              <a:gd name="connsiteX40" fmla="*/ 550799 w 550798"/>
              <a:gd name="connsiteY40" fmla="*/ 245237 h 550926"/>
              <a:gd name="connsiteX41" fmla="*/ 550799 w 550798"/>
              <a:gd name="connsiteY41" fmla="*/ 305435 h 550926"/>
              <a:gd name="connsiteX42" fmla="*/ 510922 w 550798"/>
              <a:gd name="connsiteY42" fmla="*/ 345313 h 550926"/>
              <a:gd name="connsiteX43" fmla="*/ 471932 w 550798"/>
              <a:gd name="connsiteY43" fmla="*/ 345313 h 550926"/>
              <a:gd name="connsiteX44" fmla="*/ 464694 w 550798"/>
              <a:gd name="connsiteY44" fmla="*/ 364109 h 550926"/>
              <a:gd name="connsiteX45" fmla="*/ 491364 w 550798"/>
              <a:gd name="connsiteY45" fmla="*/ 392430 h 550926"/>
              <a:gd name="connsiteX46" fmla="*/ 503048 w 550798"/>
              <a:gd name="connsiteY46" fmla="*/ 420624 h 550926"/>
              <a:gd name="connsiteX47" fmla="*/ 491364 w 550798"/>
              <a:gd name="connsiteY47" fmla="*/ 448818 h 550926"/>
              <a:gd name="connsiteX48" fmla="*/ 448946 w 550798"/>
              <a:gd name="connsiteY48" fmla="*/ 491363 h 550926"/>
              <a:gd name="connsiteX49" fmla="*/ 392557 w 550798"/>
              <a:gd name="connsiteY49" fmla="*/ 491490 h 550926"/>
              <a:gd name="connsiteX50" fmla="*/ 364872 w 550798"/>
              <a:gd name="connsiteY50" fmla="*/ 463931 h 550926"/>
              <a:gd name="connsiteX51" fmla="*/ 346584 w 550798"/>
              <a:gd name="connsiteY51" fmla="*/ 472059 h 550926"/>
              <a:gd name="connsiteX52" fmla="*/ 345441 w 550798"/>
              <a:gd name="connsiteY52" fmla="*/ 511048 h 550926"/>
              <a:gd name="connsiteX53" fmla="*/ 305309 w 550798"/>
              <a:gd name="connsiteY53" fmla="*/ 550926 h 550926"/>
              <a:gd name="connsiteX54" fmla="*/ 252096 w 550798"/>
              <a:gd name="connsiteY54" fmla="*/ 504063 h 550926"/>
              <a:gd name="connsiteX55" fmla="*/ 298324 w 550798"/>
              <a:gd name="connsiteY55" fmla="*/ 504063 h 550926"/>
              <a:gd name="connsiteX56" fmla="*/ 298324 w 550798"/>
              <a:gd name="connsiteY56" fmla="*/ 472059 h 550926"/>
              <a:gd name="connsiteX57" fmla="*/ 329820 w 550798"/>
              <a:gd name="connsiteY57" fmla="*/ 428244 h 550926"/>
              <a:gd name="connsiteX58" fmla="*/ 345949 w 550798"/>
              <a:gd name="connsiteY58" fmla="*/ 421513 h 550926"/>
              <a:gd name="connsiteX59" fmla="*/ 364491 w 550798"/>
              <a:gd name="connsiteY59" fmla="*/ 417576 h 550926"/>
              <a:gd name="connsiteX60" fmla="*/ 397765 w 550798"/>
              <a:gd name="connsiteY60" fmla="*/ 430911 h 550926"/>
              <a:gd name="connsiteX61" fmla="*/ 420371 w 550798"/>
              <a:gd name="connsiteY61" fmla="*/ 453517 h 550926"/>
              <a:gd name="connsiteX62" fmla="*/ 453010 w 550798"/>
              <a:gd name="connsiteY62" fmla="*/ 420751 h 550926"/>
              <a:gd name="connsiteX63" fmla="*/ 430403 w 550798"/>
              <a:gd name="connsiteY63" fmla="*/ 398145 h 550926"/>
              <a:gd name="connsiteX64" fmla="*/ 421768 w 550798"/>
              <a:gd name="connsiteY64" fmla="*/ 344805 h 550926"/>
              <a:gd name="connsiteX65" fmla="*/ 428372 w 550798"/>
              <a:gd name="connsiteY65" fmla="*/ 328676 h 550926"/>
              <a:gd name="connsiteX66" fmla="*/ 471678 w 550798"/>
              <a:gd name="connsiteY66" fmla="*/ 298577 h 550926"/>
              <a:gd name="connsiteX67" fmla="*/ 503682 w 550798"/>
              <a:gd name="connsiteY67" fmla="*/ 298577 h 550926"/>
              <a:gd name="connsiteX68" fmla="*/ 503682 w 550798"/>
              <a:gd name="connsiteY68" fmla="*/ 252349 h 550926"/>
              <a:gd name="connsiteX69" fmla="*/ 471678 w 550798"/>
              <a:gd name="connsiteY69" fmla="*/ 252349 h 550926"/>
              <a:gd name="connsiteX70" fmla="*/ 427737 w 550798"/>
              <a:gd name="connsiteY70" fmla="*/ 220726 h 550926"/>
              <a:gd name="connsiteX71" fmla="*/ 421005 w 550798"/>
              <a:gd name="connsiteY71" fmla="*/ 204724 h 550926"/>
              <a:gd name="connsiteX72" fmla="*/ 430276 w 550798"/>
              <a:gd name="connsiteY72" fmla="*/ 152908 h 550926"/>
              <a:gd name="connsiteX73" fmla="*/ 452882 w 550798"/>
              <a:gd name="connsiteY73" fmla="*/ 130302 h 550926"/>
              <a:gd name="connsiteX74" fmla="*/ 420244 w 550798"/>
              <a:gd name="connsiteY74" fmla="*/ 97536 h 550926"/>
              <a:gd name="connsiteX75" fmla="*/ 397638 w 550798"/>
              <a:gd name="connsiteY75" fmla="*/ 120142 h 550926"/>
              <a:gd name="connsiteX76" fmla="*/ 344298 w 550798"/>
              <a:gd name="connsiteY76" fmla="*/ 128778 h 550926"/>
              <a:gd name="connsiteX77" fmla="*/ 328296 w 550798"/>
              <a:gd name="connsiteY77" fmla="*/ 122174 h 550926"/>
              <a:gd name="connsiteX78" fmla="*/ 298324 w 550798"/>
              <a:gd name="connsiteY78" fmla="*/ 78867 h 550926"/>
              <a:gd name="connsiteX79" fmla="*/ 298324 w 550798"/>
              <a:gd name="connsiteY79" fmla="*/ 46863 h 550926"/>
              <a:gd name="connsiteX80" fmla="*/ 252096 w 550798"/>
              <a:gd name="connsiteY80" fmla="*/ 46863 h 550926"/>
              <a:gd name="connsiteX81" fmla="*/ 252096 w 550798"/>
              <a:gd name="connsiteY81" fmla="*/ 78867 h 550926"/>
              <a:gd name="connsiteX82" fmla="*/ 220473 w 550798"/>
              <a:gd name="connsiteY82" fmla="*/ 122682 h 550926"/>
              <a:gd name="connsiteX83" fmla="*/ 204471 w 550798"/>
              <a:gd name="connsiteY83" fmla="*/ 129413 h 550926"/>
              <a:gd name="connsiteX84" fmla="*/ 185928 w 550798"/>
              <a:gd name="connsiteY84" fmla="*/ 133350 h 550926"/>
              <a:gd name="connsiteX85" fmla="*/ 152654 w 550798"/>
              <a:gd name="connsiteY85" fmla="*/ 120015 h 550926"/>
              <a:gd name="connsiteX86" fmla="*/ 130049 w 550798"/>
              <a:gd name="connsiteY86" fmla="*/ 97409 h 550926"/>
              <a:gd name="connsiteX87" fmla="*/ 97410 w 550798"/>
              <a:gd name="connsiteY87" fmla="*/ 130175 h 550926"/>
              <a:gd name="connsiteX88" fmla="*/ 120016 w 550798"/>
              <a:gd name="connsiteY88" fmla="*/ 152781 h 550926"/>
              <a:gd name="connsiteX89" fmla="*/ 128651 w 550798"/>
              <a:gd name="connsiteY89" fmla="*/ 206121 h 550926"/>
              <a:gd name="connsiteX90" fmla="*/ 122174 w 550798"/>
              <a:gd name="connsiteY90" fmla="*/ 222123 h 550926"/>
              <a:gd name="connsiteX91" fmla="*/ 78868 w 550798"/>
              <a:gd name="connsiteY91" fmla="*/ 252222 h 550926"/>
              <a:gd name="connsiteX92" fmla="*/ 46737 w 550798"/>
              <a:gd name="connsiteY92" fmla="*/ 252222 h 550926"/>
              <a:gd name="connsiteX93" fmla="*/ 46737 w 550798"/>
              <a:gd name="connsiteY93" fmla="*/ 298450 h 550926"/>
              <a:gd name="connsiteX94" fmla="*/ 78741 w 550798"/>
              <a:gd name="connsiteY94" fmla="*/ 298450 h 550926"/>
              <a:gd name="connsiteX95" fmla="*/ 122682 w 550798"/>
              <a:gd name="connsiteY95" fmla="*/ 329946 h 550926"/>
              <a:gd name="connsiteX96" fmla="*/ 129414 w 550798"/>
              <a:gd name="connsiteY96" fmla="*/ 346075 h 550926"/>
              <a:gd name="connsiteX97" fmla="*/ 120016 w 550798"/>
              <a:gd name="connsiteY97" fmla="*/ 397891 h 550926"/>
              <a:gd name="connsiteX98" fmla="*/ 97410 w 550798"/>
              <a:gd name="connsiteY98" fmla="*/ 420497 h 550926"/>
              <a:gd name="connsiteX99" fmla="*/ 130049 w 550798"/>
              <a:gd name="connsiteY99" fmla="*/ 453263 h 550926"/>
              <a:gd name="connsiteX100" fmla="*/ 152654 w 550798"/>
              <a:gd name="connsiteY100" fmla="*/ 430657 h 550926"/>
              <a:gd name="connsiteX101" fmla="*/ 205995 w 550798"/>
              <a:gd name="connsiteY101" fmla="*/ 422021 h 550926"/>
              <a:gd name="connsiteX102" fmla="*/ 222124 w 550798"/>
              <a:gd name="connsiteY102" fmla="*/ 428625 h 550926"/>
              <a:gd name="connsiteX103" fmla="*/ 252223 w 550798"/>
              <a:gd name="connsiteY103" fmla="*/ 471932 h 550926"/>
              <a:gd name="connsiteX104" fmla="*/ 252223 w 550798"/>
              <a:gd name="connsiteY104" fmla="*/ 504063 h 5509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Lst>
            <a:rect l="l" t="t" r="r" b="b"/>
            <a:pathLst>
              <a:path w="550798" h="550926">
                <a:moveTo>
                  <a:pt x="305309" y="550926"/>
                </a:moveTo>
                <a:lnTo>
                  <a:pt x="245111" y="550926"/>
                </a:lnTo>
                <a:cubicBezTo>
                  <a:pt x="223140" y="550926"/>
                  <a:pt x="205232" y="533019"/>
                  <a:pt x="205232" y="511048"/>
                </a:cubicBezTo>
                <a:lnTo>
                  <a:pt x="205232" y="472059"/>
                </a:lnTo>
                <a:lnTo>
                  <a:pt x="186564" y="464820"/>
                </a:lnTo>
                <a:lnTo>
                  <a:pt x="158243" y="491490"/>
                </a:lnTo>
                <a:cubicBezTo>
                  <a:pt x="143256" y="506476"/>
                  <a:pt x="116968" y="506476"/>
                  <a:pt x="101854" y="491490"/>
                </a:cubicBezTo>
                <a:lnTo>
                  <a:pt x="59310" y="448818"/>
                </a:lnTo>
                <a:cubicBezTo>
                  <a:pt x="51817" y="441325"/>
                  <a:pt x="47625" y="431292"/>
                  <a:pt x="47625" y="420624"/>
                </a:cubicBezTo>
                <a:cubicBezTo>
                  <a:pt x="47625" y="409956"/>
                  <a:pt x="51817" y="399923"/>
                  <a:pt x="59437" y="392430"/>
                </a:cubicBezTo>
                <a:lnTo>
                  <a:pt x="86869" y="364998"/>
                </a:lnTo>
                <a:lnTo>
                  <a:pt x="78868" y="346456"/>
                </a:lnTo>
                <a:lnTo>
                  <a:pt x="39878" y="345440"/>
                </a:lnTo>
                <a:cubicBezTo>
                  <a:pt x="17907" y="345440"/>
                  <a:pt x="0" y="327533"/>
                  <a:pt x="0" y="305562"/>
                </a:cubicBezTo>
                <a:lnTo>
                  <a:pt x="0" y="245364"/>
                </a:lnTo>
                <a:cubicBezTo>
                  <a:pt x="0" y="223393"/>
                  <a:pt x="17907" y="205486"/>
                  <a:pt x="39878" y="205486"/>
                </a:cubicBezTo>
                <a:lnTo>
                  <a:pt x="78868" y="205486"/>
                </a:lnTo>
                <a:lnTo>
                  <a:pt x="86106" y="186817"/>
                </a:lnTo>
                <a:lnTo>
                  <a:pt x="59437" y="158369"/>
                </a:lnTo>
                <a:cubicBezTo>
                  <a:pt x="51944" y="150876"/>
                  <a:pt x="47752" y="140843"/>
                  <a:pt x="47752" y="130175"/>
                </a:cubicBezTo>
                <a:cubicBezTo>
                  <a:pt x="47752" y="119507"/>
                  <a:pt x="51944" y="109474"/>
                  <a:pt x="59564" y="101981"/>
                </a:cubicBezTo>
                <a:lnTo>
                  <a:pt x="102109" y="59436"/>
                </a:lnTo>
                <a:cubicBezTo>
                  <a:pt x="117095" y="44450"/>
                  <a:pt x="143511" y="44450"/>
                  <a:pt x="158497" y="59436"/>
                </a:cubicBezTo>
                <a:lnTo>
                  <a:pt x="186055" y="86995"/>
                </a:lnTo>
                <a:lnTo>
                  <a:pt x="204344" y="78867"/>
                </a:lnTo>
                <a:lnTo>
                  <a:pt x="205487" y="39878"/>
                </a:lnTo>
                <a:cubicBezTo>
                  <a:pt x="205487" y="17907"/>
                  <a:pt x="223394" y="0"/>
                  <a:pt x="245365" y="0"/>
                </a:cubicBezTo>
                <a:lnTo>
                  <a:pt x="305563" y="0"/>
                </a:lnTo>
                <a:cubicBezTo>
                  <a:pt x="327534" y="0"/>
                  <a:pt x="345441" y="17907"/>
                  <a:pt x="345441" y="39878"/>
                </a:cubicBezTo>
                <a:lnTo>
                  <a:pt x="345441" y="78867"/>
                </a:lnTo>
                <a:lnTo>
                  <a:pt x="364110" y="86106"/>
                </a:lnTo>
                <a:lnTo>
                  <a:pt x="392430" y="59309"/>
                </a:lnTo>
                <a:cubicBezTo>
                  <a:pt x="399924" y="51816"/>
                  <a:pt x="409956" y="47625"/>
                  <a:pt x="420624" y="47625"/>
                </a:cubicBezTo>
                <a:cubicBezTo>
                  <a:pt x="431293" y="47625"/>
                  <a:pt x="441325" y="51816"/>
                  <a:pt x="448819" y="59309"/>
                </a:cubicBezTo>
                <a:lnTo>
                  <a:pt x="491491" y="101981"/>
                </a:lnTo>
                <a:cubicBezTo>
                  <a:pt x="498984" y="109474"/>
                  <a:pt x="503048" y="119507"/>
                  <a:pt x="503048" y="130175"/>
                </a:cubicBezTo>
                <a:cubicBezTo>
                  <a:pt x="503048" y="140843"/>
                  <a:pt x="498856" y="150876"/>
                  <a:pt x="491364" y="158369"/>
                </a:cubicBezTo>
                <a:lnTo>
                  <a:pt x="463804" y="185801"/>
                </a:lnTo>
                <a:lnTo>
                  <a:pt x="471932" y="204216"/>
                </a:lnTo>
                <a:lnTo>
                  <a:pt x="510922" y="205359"/>
                </a:lnTo>
                <a:cubicBezTo>
                  <a:pt x="532893" y="205359"/>
                  <a:pt x="550799" y="223266"/>
                  <a:pt x="550799" y="245237"/>
                </a:cubicBezTo>
                <a:lnTo>
                  <a:pt x="550799" y="305435"/>
                </a:lnTo>
                <a:cubicBezTo>
                  <a:pt x="550799" y="327406"/>
                  <a:pt x="532893" y="345313"/>
                  <a:pt x="510922" y="345313"/>
                </a:cubicBezTo>
                <a:lnTo>
                  <a:pt x="471932" y="345313"/>
                </a:lnTo>
                <a:lnTo>
                  <a:pt x="464694" y="364109"/>
                </a:lnTo>
                <a:lnTo>
                  <a:pt x="491364" y="392430"/>
                </a:lnTo>
                <a:cubicBezTo>
                  <a:pt x="498856" y="399923"/>
                  <a:pt x="503048" y="409956"/>
                  <a:pt x="503048" y="420624"/>
                </a:cubicBezTo>
                <a:cubicBezTo>
                  <a:pt x="503048" y="431292"/>
                  <a:pt x="498856" y="441325"/>
                  <a:pt x="491364" y="448818"/>
                </a:cubicBezTo>
                <a:lnTo>
                  <a:pt x="448946" y="491363"/>
                </a:lnTo>
                <a:cubicBezTo>
                  <a:pt x="433705" y="506476"/>
                  <a:pt x="407671" y="506349"/>
                  <a:pt x="392557" y="491490"/>
                </a:cubicBezTo>
                <a:lnTo>
                  <a:pt x="364872" y="463931"/>
                </a:lnTo>
                <a:lnTo>
                  <a:pt x="346584" y="472059"/>
                </a:lnTo>
                <a:lnTo>
                  <a:pt x="345441" y="511048"/>
                </a:lnTo>
                <a:cubicBezTo>
                  <a:pt x="345314" y="533019"/>
                  <a:pt x="327406" y="550926"/>
                  <a:pt x="305309" y="550926"/>
                </a:cubicBezTo>
                <a:moveTo>
                  <a:pt x="252096" y="504063"/>
                </a:moveTo>
                <a:lnTo>
                  <a:pt x="298324" y="504063"/>
                </a:lnTo>
                <a:lnTo>
                  <a:pt x="298324" y="472059"/>
                </a:lnTo>
                <a:cubicBezTo>
                  <a:pt x="298324" y="453136"/>
                  <a:pt x="311913" y="434213"/>
                  <a:pt x="329820" y="428244"/>
                </a:cubicBezTo>
                <a:lnTo>
                  <a:pt x="345949" y="421513"/>
                </a:lnTo>
                <a:cubicBezTo>
                  <a:pt x="350394" y="419227"/>
                  <a:pt x="357378" y="417576"/>
                  <a:pt x="364491" y="417576"/>
                </a:cubicBezTo>
                <a:cubicBezTo>
                  <a:pt x="377191" y="417576"/>
                  <a:pt x="389382" y="422402"/>
                  <a:pt x="397765" y="430911"/>
                </a:cubicBezTo>
                <a:lnTo>
                  <a:pt x="420371" y="453517"/>
                </a:lnTo>
                <a:lnTo>
                  <a:pt x="453010" y="420751"/>
                </a:lnTo>
                <a:lnTo>
                  <a:pt x="430403" y="398145"/>
                </a:lnTo>
                <a:cubicBezTo>
                  <a:pt x="416942" y="384683"/>
                  <a:pt x="413259" y="361823"/>
                  <a:pt x="421768" y="344805"/>
                </a:cubicBezTo>
                <a:lnTo>
                  <a:pt x="428372" y="328676"/>
                </a:lnTo>
                <a:cubicBezTo>
                  <a:pt x="433832" y="312166"/>
                  <a:pt x="452628" y="298577"/>
                  <a:pt x="471678" y="298577"/>
                </a:cubicBezTo>
                <a:lnTo>
                  <a:pt x="503682" y="298577"/>
                </a:lnTo>
                <a:lnTo>
                  <a:pt x="503682" y="252349"/>
                </a:lnTo>
                <a:lnTo>
                  <a:pt x="471678" y="252349"/>
                </a:lnTo>
                <a:cubicBezTo>
                  <a:pt x="452628" y="252349"/>
                  <a:pt x="433832" y="238760"/>
                  <a:pt x="427737" y="220726"/>
                </a:cubicBezTo>
                <a:lnTo>
                  <a:pt x="421005" y="204724"/>
                </a:lnTo>
                <a:cubicBezTo>
                  <a:pt x="413259" y="189230"/>
                  <a:pt x="416942" y="166370"/>
                  <a:pt x="430276" y="152908"/>
                </a:cubicBezTo>
                <a:lnTo>
                  <a:pt x="452882" y="130302"/>
                </a:lnTo>
                <a:lnTo>
                  <a:pt x="420244" y="97536"/>
                </a:lnTo>
                <a:lnTo>
                  <a:pt x="397638" y="120142"/>
                </a:lnTo>
                <a:cubicBezTo>
                  <a:pt x="384429" y="133350"/>
                  <a:pt x="361062" y="137160"/>
                  <a:pt x="344298" y="128778"/>
                </a:cubicBezTo>
                <a:lnTo>
                  <a:pt x="328296" y="122174"/>
                </a:lnTo>
                <a:cubicBezTo>
                  <a:pt x="311913" y="116713"/>
                  <a:pt x="298324" y="97917"/>
                  <a:pt x="298324" y="78867"/>
                </a:cubicBezTo>
                <a:lnTo>
                  <a:pt x="298324" y="46863"/>
                </a:lnTo>
                <a:lnTo>
                  <a:pt x="252096" y="46863"/>
                </a:lnTo>
                <a:lnTo>
                  <a:pt x="252096" y="78867"/>
                </a:lnTo>
                <a:cubicBezTo>
                  <a:pt x="252096" y="97917"/>
                  <a:pt x="238506" y="116713"/>
                  <a:pt x="220473" y="122682"/>
                </a:cubicBezTo>
                <a:lnTo>
                  <a:pt x="204471" y="129413"/>
                </a:lnTo>
                <a:cubicBezTo>
                  <a:pt x="200025" y="131699"/>
                  <a:pt x="193041" y="133350"/>
                  <a:pt x="185928" y="133350"/>
                </a:cubicBezTo>
                <a:cubicBezTo>
                  <a:pt x="173228" y="133350"/>
                  <a:pt x="161037" y="128524"/>
                  <a:pt x="152654" y="120015"/>
                </a:cubicBezTo>
                <a:lnTo>
                  <a:pt x="130049" y="97409"/>
                </a:lnTo>
                <a:lnTo>
                  <a:pt x="97410" y="130175"/>
                </a:lnTo>
                <a:lnTo>
                  <a:pt x="120016" y="152781"/>
                </a:lnTo>
                <a:cubicBezTo>
                  <a:pt x="133477" y="166243"/>
                  <a:pt x="137161" y="189230"/>
                  <a:pt x="128651" y="206121"/>
                </a:cubicBezTo>
                <a:lnTo>
                  <a:pt x="122174" y="222123"/>
                </a:lnTo>
                <a:cubicBezTo>
                  <a:pt x="116714" y="238633"/>
                  <a:pt x="97791" y="252222"/>
                  <a:pt x="78868" y="252222"/>
                </a:cubicBezTo>
                <a:lnTo>
                  <a:pt x="46737" y="252222"/>
                </a:lnTo>
                <a:lnTo>
                  <a:pt x="46737" y="298450"/>
                </a:lnTo>
                <a:lnTo>
                  <a:pt x="78741" y="298450"/>
                </a:lnTo>
                <a:cubicBezTo>
                  <a:pt x="97664" y="298450"/>
                  <a:pt x="116587" y="312039"/>
                  <a:pt x="122682" y="329946"/>
                </a:cubicBezTo>
                <a:lnTo>
                  <a:pt x="129414" y="346075"/>
                </a:lnTo>
                <a:cubicBezTo>
                  <a:pt x="137161" y="361442"/>
                  <a:pt x="133477" y="384429"/>
                  <a:pt x="120016" y="397891"/>
                </a:cubicBezTo>
                <a:lnTo>
                  <a:pt x="97410" y="420497"/>
                </a:lnTo>
                <a:lnTo>
                  <a:pt x="130049" y="453263"/>
                </a:lnTo>
                <a:lnTo>
                  <a:pt x="152654" y="430657"/>
                </a:lnTo>
                <a:cubicBezTo>
                  <a:pt x="165736" y="417576"/>
                  <a:pt x="189230" y="413512"/>
                  <a:pt x="205995" y="422021"/>
                </a:cubicBezTo>
                <a:lnTo>
                  <a:pt x="222124" y="428625"/>
                </a:lnTo>
                <a:cubicBezTo>
                  <a:pt x="238888" y="434213"/>
                  <a:pt x="252223" y="452628"/>
                  <a:pt x="252223" y="471932"/>
                </a:cubicBezTo>
                <a:lnTo>
                  <a:pt x="252223" y="504063"/>
                </a:lnTo>
                <a:close/>
              </a:path>
            </a:pathLst>
          </a:custGeom>
          <a:solidFill>
            <a:srgbClr val="005BAF"/>
          </a:solidFill>
          <a:ln w="12700" cap="flat">
            <a:noFill/>
            <a:prstDash val="solid"/>
            <a:miter/>
          </a:ln>
        </p:spPr>
        <p:txBody>
          <a:bodyPr rtlCol="0" anchor="ctr"/>
          <a:lstStyle/>
          <a:p>
            <a:endParaRPr lang="pt-BR" sz="675"/>
          </a:p>
        </p:txBody>
      </p:sp>
      <p:sp>
        <p:nvSpPr>
          <p:cNvPr id="217" name="Forma Livre 216">
            <a:extLst>
              <a:ext uri="{FF2B5EF4-FFF2-40B4-BE49-F238E27FC236}">
                <a16:creationId xmlns:a16="http://schemas.microsoft.com/office/drawing/2014/main" id="{67213FBA-7EA7-D44B-9D25-855EF8D14DB8}"/>
              </a:ext>
            </a:extLst>
          </p:cNvPr>
          <p:cNvSpPr/>
          <p:nvPr/>
        </p:nvSpPr>
        <p:spPr>
          <a:xfrm>
            <a:off x="4824139" y="3190446"/>
            <a:ext cx="63342" cy="63382"/>
          </a:xfrm>
          <a:custGeom>
            <a:avLst/>
            <a:gdLst>
              <a:gd name="connsiteX0" fmla="*/ 102743 w 205612"/>
              <a:gd name="connsiteY0" fmla="*/ 0 h 205740"/>
              <a:gd name="connsiteX1" fmla="*/ 0 w 205612"/>
              <a:gd name="connsiteY1" fmla="*/ 102870 h 205740"/>
              <a:gd name="connsiteX2" fmla="*/ 102743 w 205612"/>
              <a:gd name="connsiteY2" fmla="*/ 205740 h 205740"/>
              <a:gd name="connsiteX3" fmla="*/ 205612 w 205612"/>
              <a:gd name="connsiteY3" fmla="*/ 102870 h 205740"/>
              <a:gd name="connsiteX4" fmla="*/ 102743 w 205612"/>
              <a:gd name="connsiteY4" fmla="*/ 0 h 205740"/>
              <a:gd name="connsiteX5" fmla="*/ 102743 w 205612"/>
              <a:gd name="connsiteY5" fmla="*/ 158877 h 205740"/>
              <a:gd name="connsiteX6" fmla="*/ 46862 w 205612"/>
              <a:gd name="connsiteY6" fmla="*/ 102870 h 205740"/>
              <a:gd name="connsiteX7" fmla="*/ 102743 w 205612"/>
              <a:gd name="connsiteY7" fmla="*/ 46863 h 205740"/>
              <a:gd name="connsiteX8" fmla="*/ 158750 w 205612"/>
              <a:gd name="connsiteY8" fmla="*/ 102870 h 205740"/>
              <a:gd name="connsiteX9" fmla="*/ 102743 w 205612"/>
              <a:gd name="connsiteY9" fmla="*/ 158877 h 2057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05612" h="205740">
                <a:moveTo>
                  <a:pt x="102743" y="0"/>
                </a:moveTo>
                <a:cubicBezTo>
                  <a:pt x="46101" y="0"/>
                  <a:pt x="0" y="46101"/>
                  <a:pt x="0" y="102870"/>
                </a:cubicBezTo>
                <a:cubicBezTo>
                  <a:pt x="0" y="159639"/>
                  <a:pt x="46101" y="205740"/>
                  <a:pt x="102743" y="205740"/>
                </a:cubicBezTo>
                <a:cubicBezTo>
                  <a:pt x="159384" y="205740"/>
                  <a:pt x="205612" y="159639"/>
                  <a:pt x="205612" y="102870"/>
                </a:cubicBezTo>
                <a:cubicBezTo>
                  <a:pt x="205612" y="46101"/>
                  <a:pt x="159511" y="0"/>
                  <a:pt x="102743" y="0"/>
                </a:cubicBezTo>
                <a:close/>
                <a:moveTo>
                  <a:pt x="102743" y="158877"/>
                </a:moveTo>
                <a:cubicBezTo>
                  <a:pt x="71882" y="158877"/>
                  <a:pt x="46862" y="133731"/>
                  <a:pt x="46862" y="102870"/>
                </a:cubicBezTo>
                <a:cubicBezTo>
                  <a:pt x="46862" y="72010"/>
                  <a:pt x="71882" y="46863"/>
                  <a:pt x="102743" y="46863"/>
                </a:cubicBezTo>
                <a:cubicBezTo>
                  <a:pt x="133604" y="46863"/>
                  <a:pt x="158750" y="72010"/>
                  <a:pt x="158750" y="102870"/>
                </a:cubicBezTo>
                <a:cubicBezTo>
                  <a:pt x="158750" y="133731"/>
                  <a:pt x="133731" y="158877"/>
                  <a:pt x="102743" y="158877"/>
                </a:cubicBezTo>
                <a:close/>
              </a:path>
            </a:pathLst>
          </a:custGeom>
          <a:solidFill>
            <a:srgbClr val="005BAF"/>
          </a:solidFill>
          <a:ln w="12700" cap="flat">
            <a:noFill/>
            <a:prstDash val="solid"/>
            <a:miter/>
          </a:ln>
        </p:spPr>
        <p:txBody>
          <a:bodyPr rtlCol="0" anchor="ctr"/>
          <a:lstStyle/>
          <a:p>
            <a:endParaRPr lang="pt-BR" sz="675"/>
          </a:p>
        </p:txBody>
      </p:sp>
      <p:sp>
        <p:nvSpPr>
          <p:cNvPr id="260" name="Forma Livre 259">
            <a:extLst>
              <a:ext uri="{FF2B5EF4-FFF2-40B4-BE49-F238E27FC236}">
                <a16:creationId xmlns:a16="http://schemas.microsoft.com/office/drawing/2014/main" id="{2CDDD7D4-2A4F-8140-9B5E-C77AF01E2A1E}"/>
              </a:ext>
            </a:extLst>
          </p:cNvPr>
          <p:cNvSpPr/>
          <p:nvPr/>
        </p:nvSpPr>
        <p:spPr>
          <a:xfrm>
            <a:off x="4751334" y="2199171"/>
            <a:ext cx="111354" cy="105446"/>
          </a:xfrm>
          <a:custGeom>
            <a:avLst/>
            <a:gdLst>
              <a:gd name="connsiteX0" fmla="*/ 343171 w 361460"/>
              <a:gd name="connsiteY0" fmla="*/ 342282 h 342282"/>
              <a:gd name="connsiteX1" fmla="*/ 142258 w 361460"/>
              <a:gd name="connsiteY1" fmla="*/ 277131 h 342282"/>
              <a:gd name="connsiteX2" fmla="*/ 17 w 361460"/>
              <a:gd name="connsiteY2" fmla="*/ 14876 h 342282"/>
              <a:gd name="connsiteX3" fmla="*/ 13480 w 361460"/>
              <a:gd name="connsiteY3" fmla="*/ 17 h 342282"/>
              <a:gd name="connsiteX4" fmla="*/ 28338 w 361460"/>
              <a:gd name="connsiteY4" fmla="*/ 13479 h 342282"/>
              <a:gd name="connsiteX5" fmla="*/ 158767 w 361460"/>
              <a:gd name="connsiteY5" fmla="*/ 254017 h 342282"/>
              <a:gd name="connsiteX6" fmla="*/ 347107 w 361460"/>
              <a:gd name="connsiteY6" fmla="*/ 313707 h 342282"/>
              <a:gd name="connsiteX7" fmla="*/ 347235 w 361460"/>
              <a:gd name="connsiteY7" fmla="*/ 313707 h 342282"/>
              <a:gd name="connsiteX8" fmla="*/ 361458 w 361460"/>
              <a:gd name="connsiteY8" fmla="*/ 327677 h 342282"/>
              <a:gd name="connsiteX9" fmla="*/ 347489 w 361460"/>
              <a:gd name="connsiteY9" fmla="*/ 342028 h 342282"/>
              <a:gd name="connsiteX10" fmla="*/ 343171 w 361460"/>
              <a:gd name="connsiteY10" fmla="*/ 342282 h 3422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61460" h="342282">
                <a:moveTo>
                  <a:pt x="343171" y="342282"/>
                </a:moveTo>
                <a:cubicBezTo>
                  <a:pt x="270655" y="342282"/>
                  <a:pt x="201312" y="319803"/>
                  <a:pt x="142258" y="277131"/>
                </a:cubicBezTo>
                <a:cubicBezTo>
                  <a:pt x="57040" y="215536"/>
                  <a:pt x="5224" y="120032"/>
                  <a:pt x="17" y="14876"/>
                </a:cubicBezTo>
                <a:cubicBezTo>
                  <a:pt x="-364" y="7002"/>
                  <a:pt x="5733" y="398"/>
                  <a:pt x="13480" y="17"/>
                </a:cubicBezTo>
                <a:cubicBezTo>
                  <a:pt x="21354" y="-364"/>
                  <a:pt x="27958" y="5732"/>
                  <a:pt x="28338" y="13479"/>
                </a:cubicBezTo>
                <a:cubicBezTo>
                  <a:pt x="33037" y="109872"/>
                  <a:pt x="80662" y="197629"/>
                  <a:pt x="158767" y="254017"/>
                </a:cubicBezTo>
                <a:cubicBezTo>
                  <a:pt x="214012" y="293895"/>
                  <a:pt x="279290" y="314723"/>
                  <a:pt x="347107" y="313707"/>
                </a:cubicBezTo>
                <a:cubicBezTo>
                  <a:pt x="347235" y="313707"/>
                  <a:pt x="347235" y="313707"/>
                  <a:pt x="347235" y="313707"/>
                </a:cubicBezTo>
                <a:cubicBezTo>
                  <a:pt x="354983" y="313707"/>
                  <a:pt x="361333" y="319930"/>
                  <a:pt x="361458" y="327677"/>
                </a:cubicBezTo>
                <a:cubicBezTo>
                  <a:pt x="361586" y="335551"/>
                  <a:pt x="355236" y="341901"/>
                  <a:pt x="347489" y="342028"/>
                </a:cubicBezTo>
                <a:cubicBezTo>
                  <a:pt x="346219" y="342282"/>
                  <a:pt x="344695" y="342282"/>
                  <a:pt x="343171" y="342282"/>
                </a:cubicBezTo>
                <a:close/>
              </a:path>
            </a:pathLst>
          </a:custGeom>
          <a:solidFill>
            <a:srgbClr val="005BAF"/>
          </a:solidFill>
          <a:ln w="3175" cap="flat">
            <a:solidFill>
              <a:srgbClr val="005BAF"/>
            </a:solidFill>
            <a:prstDash val="solid"/>
            <a:miter/>
          </a:ln>
        </p:spPr>
        <p:txBody>
          <a:bodyPr rtlCol="0" anchor="ctr"/>
          <a:lstStyle/>
          <a:p>
            <a:endParaRPr lang="pt-BR" sz="675"/>
          </a:p>
        </p:txBody>
      </p:sp>
      <p:sp>
        <p:nvSpPr>
          <p:cNvPr id="261" name="Forma Livre 260">
            <a:extLst>
              <a:ext uri="{FF2B5EF4-FFF2-40B4-BE49-F238E27FC236}">
                <a16:creationId xmlns:a16="http://schemas.microsoft.com/office/drawing/2014/main" id="{D4B5EFF4-FA9A-6F4B-9EFF-A6734CF68506}"/>
              </a:ext>
            </a:extLst>
          </p:cNvPr>
          <p:cNvSpPr/>
          <p:nvPr/>
        </p:nvSpPr>
        <p:spPr>
          <a:xfrm>
            <a:off x="4881827" y="2117998"/>
            <a:ext cx="81337" cy="182393"/>
          </a:xfrm>
          <a:custGeom>
            <a:avLst/>
            <a:gdLst>
              <a:gd name="connsiteX0" fmla="*/ 14201 w 264021"/>
              <a:gd name="connsiteY0" fmla="*/ 592057 h 592057"/>
              <a:gd name="connsiteX1" fmla="*/ 613 w 264021"/>
              <a:gd name="connsiteY1" fmla="*/ 581897 h 592057"/>
              <a:gd name="connsiteX2" fmla="*/ 10138 w 264021"/>
              <a:gd name="connsiteY2" fmla="*/ 564244 h 592057"/>
              <a:gd name="connsiteX3" fmla="*/ 175873 w 264021"/>
              <a:gd name="connsiteY3" fmla="*/ 446515 h 592057"/>
              <a:gd name="connsiteX4" fmla="*/ 128374 w 264021"/>
              <a:gd name="connsiteY4" fmla="*/ 24875 h 592057"/>
              <a:gd name="connsiteX5" fmla="*/ 127104 w 264021"/>
              <a:gd name="connsiteY5" fmla="*/ 4809 h 592057"/>
              <a:gd name="connsiteX6" fmla="*/ 147171 w 264021"/>
              <a:gd name="connsiteY6" fmla="*/ 3539 h 592057"/>
              <a:gd name="connsiteX7" fmla="*/ 261724 w 264021"/>
              <a:gd name="connsiteY7" fmla="*/ 222360 h 592057"/>
              <a:gd name="connsiteX8" fmla="*/ 198987 w 264021"/>
              <a:gd name="connsiteY8" fmla="*/ 463152 h 592057"/>
              <a:gd name="connsiteX9" fmla="*/ 18393 w 264021"/>
              <a:gd name="connsiteY9" fmla="*/ 591422 h 592057"/>
              <a:gd name="connsiteX10" fmla="*/ 14201 w 264021"/>
              <a:gd name="connsiteY10" fmla="*/ 592057 h 5920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64021" h="592057">
                <a:moveTo>
                  <a:pt x="14201" y="592057"/>
                </a:moveTo>
                <a:cubicBezTo>
                  <a:pt x="8105" y="592057"/>
                  <a:pt x="2391" y="588120"/>
                  <a:pt x="613" y="581897"/>
                </a:cubicBezTo>
                <a:cubicBezTo>
                  <a:pt x="-1674" y="574404"/>
                  <a:pt x="2645" y="566530"/>
                  <a:pt x="10138" y="564244"/>
                </a:cubicBezTo>
                <a:cubicBezTo>
                  <a:pt x="77321" y="544305"/>
                  <a:pt x="134724" y="503538"/>
                  <a:pt x="175873" y="446515"/>
                </a:cubicBezTo>
                <a:cubicBezTo>
                  <a:pt x="271630" y="313927"/>
                  <a:pt x="251184" y="132571"/>
                  <a:pt x="128374" y="24875"/>
                </a:cubicBezTo>
                <a:cubicBezTo>
                  <a:pt x="122532" y="19668"/>
                  <a:pt x="121898" y="10778"/>
                  <a:pt x="127104" y="4809"/>
                </a:cubicBezTo>
                <a:cubicBezTo>
                  <a:pt x="132312" y="-1033"/>
                  <a:pt x="141201" y="-1668"/>
                  <a:pt x="147171" y="3539"/>
                </a:cubicBezTo>
                <a:cubicBezTo>
                  <a:pt x="211178" y="59673"/>
                  <a:pt x="251819" y="137397"/>
                  <a:pt x="261724" y="222360"/>
                </a:cubicBezTo>
                <a:cubicBezTo>
                  <a:pt x="271630" y="307831"/>
                  <a:pt x="249278" y="393429"/>
                  <a:pt x="198987" y="463152"/>
                </a:cubicBezTo>
                <a:cubicBezTo>
                  <a:pt x="154155" y="525255"/>
                  <a:pt x="91672" y="569705"/>
                  <a:pt x="18393" y="591422"/>
                </a:cubicBezTo>
                <a:cubicBezTo>
                  <a:pt x="16869" y="591930"/>
                  <a:pt x="15472" y="592057"/>
                  <a:pt x="14201" y="592057"/>
                </a:cubicBezTo>
                <a:close/>
              </a:path>
            </a:pathLst>
          </a:custGeom>
          <a:solidFill>
            <a:srgbClr val="005BAF"/>
          </a:solidFill>
          <a:ln w="3175" cap="flat">
            <a:solidFill>
              <a:srgbClr val="005BAF"/>
            </a:solidFill>
            <a:prstDash val="solid"/>
            <a:miter/>
          </a:ln>
        </p:spPr>
        <p:txBody>
          <a:bodyPr rtlCol="0" anchor="ctr"/>
          <a:lstStyle/>
          <a:p>
            <a:endParaRPr lang="pt-BR" sz="675"/>
          </a:p>
        </p:txBody>
      </p:sp>
      <p:sp>
        <p:nvSpPr>
          <p:cNvPr id="262" name="Forma Livre 261">
            <a:extLst>
              <a:ext uri="{FF2B5EF4-FFF2-40B4-BE49-F238E27FC236}">
                <a16:creationId xmlns:a16="http://schemas.microsoft.com/office/drawing/2014/main" id="{A8B17392-0E54-3349-88A6-34DC77959727}"/>
              </a:ext>
            </a:extLst>
          </p:cNvPr>
          <p:cNvSpPr/>
          <p:nvPr/>
        </p:nvSpPr>
        <p:spPr>
          <a:xfrm>
            <a:off x="4754710" y="2092565"/>
            <a:ext cx="151537" cy="83919"/>
          </a:xfrm>
          <a:custGeom>
            <a:avLst/>
            <a:gdLst>
              <a:gd name="connsiteX0" fmla="*/ 14207 w 491894"/>
              <a:gd name="connsiteY0" fmla="*/ 272405 h 272405"/>
              <a:gd name="connsiteX1" fmla="*/ 10525 w 491894"/>
              <a:gd name="connsiteY1" fmla="*/ 271897 h 272405"/>
              <a:gd name="connsiteX2" fmla="*/ 492 w 491894"/>
              <a:gd name="connsiteY2" fmla="*/ 254498 h 272405"/>
              <a:gd name="connsiteX3" fmla="*/ 53704 w 491894"/>
              <a:gd name="connsiteY3" fmla="*/ 142992 h 272405"/>
              <a:gd name="connsiteX4" fmla="*/ 483980 w 491894"/>
              <a:gd name="connsiteY4" fmla="*/ 35423 h 272405"/>
              <a:gd name="connsiteX5" fmla="*/ 490457 w 491894"/>
              <a:gd name="connsiteY5" fmla="*/ 54473 h 272405"/>
              <a:gd name="connsiteX6" fmla="*/ 471407 w 491894"/>
              <a:gd name="connsiteY6" fmla="*/ 60950 h 272405"/>
              <a:gd name="connsiteX7" fmla="*/ 76692 w 491894"/>
              <a:gd name="connsiteY7" fmla="*/ 159629 h 272405"/>
              <a:gd name="connsiteX8" fmla="*/ 27797 w 491894"/>
              <a:gd name="connsiteY8" fmla="*/ 261864 h 272405"/>
              <a:gd name="connsiteX9" fmla="*/ 14207 w 491894"/>
              <a:gd name="connsiteY9" fmla="*/ 272405 h 2724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491894" h="272405">
                <a:moveTo>
                  <a:pt x="14207" y="272405"/>
                </a:moveTo>
                <a:cubicBezTo>
                  <a:pt x="12938" y="272405"/>
                  <a:pt x="11795" y="272278"/>
                  <a:pt x="10525" y="271897"/>
                </a:cubicBezTo>
                <a:cubicBezTo>
                  <a:pt x="2904" y="269865"/>
                  <a:pt x="-1541" y="261991"/>
                  <a:pt x="492" y="254498"/>
                </a:cubicBezTo>
                <a:cubicBezTo>
                  <a:pt x="11287" y="214493"/>
                  <a:pt x="29194" y="177028"/>
                  <a:pt x="53704" y="142992"/>
                </a:cubicBezTo>
                <a:cubicBezTo>
                  <a:pt x="152256" y="6594"/>
                  <a:pt x="333104" y="-38745"/>
                  <a:pt x="483980" y="35423"/>
                </a:cubicBezTo>
                <a:cubicBezTo>
                  <a:pt x="490966" y="38852"/>
                  <a:pt x="493887" y="47361"/>
                  <a:pt x="490457" y="54473"/>
                </a:cubicBezTo>
                <a:cubicBezTo>
                  <a:pt x="487028" y="61458"/>
                  <a:pt x="478520" y="64379"/>
                  <a:pt x="471407" y="60950"/>
                </a:cubicBezTo>
                <a:cubicBezTo>
                  <a:pt x="333104" y="-6995"/>
                  <a:pt x="167116" y="34534"/>
                  <a:pt x="76692" y="159629"/>
                </a:cubicBezTo>
                <a:cubicBezTo>
                  <a:pt x="54213" y="190744"/>
                  <a:pt x="37829" y="225161"/>
                  <a:pt x="27797" y="261864"/>
                </a:cubicBezTo>
                <a:cubicBezTo>
                  <a:pt x="26273" y="268214"/>
                  <a:pt x="20557" y="272405"/>
                  <a:pt x="14207" y="272405"/>
                </a:cubicBezTo>
                <a:close/>
              </a:path>
            </a:pathLst>
          </a:custGeom>
          <a:solidFill>
            <a:srgbClr val="005BAF"/>
          </a:solidFill>
          <a:ln w="3175" cap="flat">
            <a:solidFill>
              <a:srgbClr val="005BAF"/>
            </a:solidFill>
            <a:prstDash val="solid"/>
            <a:miter/>
          </a:ln>
        </p:spPr>
        <p:txBody>
          <a:bodyPr rtlCol="0" anchor="ctr"/>
          <a:lstStyle/>
          <a:p>
            <a:endParaRPr lang="pt-BR" sz="675"/>
          </a:p>
        </p:txBody>
      </p:sp>
      <p:sp>
        <p:nvSpPr>
          <p:cNvPr id="263" name="Forma Livre 262">
            <a:extLst>
              <a:ext uri="{FF2B5EF4-FFF2-40B4-BE49-F238E27FC236}">
                <a16:creationId xmlns:a16="http://schemas.microsoft.com/office/drawing/2014/main" id="{54EB28AF-F674-EB40-A5F2-4C16C05E1C02}"/>
              </a:ext>
            </a:extLst>
          </p:cNvPr>
          <p:cNvSpPr/>
          <p:nvPr/>
        </p:nvSpPr>
        <p:spPr>
          <a:xfrm>
            <a:off x="4919404" y="2117131"/>
            <a:ext cx="37217" cy="38148"/>
          </a:xfrm>
          <a:custGeom>
            <a:avLst/>
            <a:gdLst>
              <a:gd name="connsiteX0" fmla="*/ 22020 w 120809"/>
              <a:gd name="connsiteY0" fmla="*/ 123703 h 123830"/>
              <a:gd name="connsiteX1" fmla="*/ 7922 w 120809"/>
              <a:gd name="connsiteY1" fmla="*/ 110622 h 123830"/>
              <a:gd name="connsiteX2" fmla="*/ 48 w 120809"/>
              <a:gd name="connsiteY2" fmla="*/ 15372 h 123830"/>
              <a:gd name="connsiteX3" fmla="*/ 5128 w 120809"/>
              <a:gd name="connsiteY3" fmla="*/ 3308 h 123830"/>
              <a:gd name="connsiteX4" fmla="*/ 17955 w 120809"/>
              <a:gd name="connsiteY4" fmla="*/ 514 h 123830"/>
              <a:gd name="connsiteX5" fmla="*/ 110284 w 120809"/>
              <a:gd name="connsiteY5" fmla="*/ 25405 h 123830"/>
              <a:gd name="connsiteX6" fmla="*/ 120318 w 120809"/>
              <a:gd name="connsiteY6" fmla="*/ 42804 h 123830"/>
              <a:gd name="connsiteX7" fmla="*/ 102919 w 120809"/>
              <a:gd name="connsiteY7" fmla="*/ 52838 h 123830"/>
              <a:gd name="connsiteX8" fmla="*/ 30147 w 120809"/>
              <a:gd name="connsiteY8" fmla="*/ 33279 h 123830"/>
              <a:gd name="connsiteX9" fmla="*/ 36371 w 120809"/>
              <a:gd name="connsiteY9" fmla="*/ 108464 h 123830"/>
              <a:gd name="connsiteX10" fmla="*/ 23417 w 120809"/>
              <a:gd name="connsiteY10" fmla="*/ 123830 h 123830"/>
              <a:gd name="connsiteX11" fmla="*/ 22020 w 120809"/>
              <a:gd name="connsiteY11" fmla="*/ 123703 h 1238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20809" h="123830">
                <a:moveTo>
                  <a:pt x="22020" y="123703"/>
                </a:moveTo>
                <a:cubicBezTo>
                  <a:pt x="14653" y="123703"/>
                  <a:pt x="8557" y="118116"/>
                  <a:pt x="7922" y="110622"/>
                </a:cubicBezTo>
                <a:lnTo>
                  <a:pt x="48" y="15372"/>
                </a:lnTo>
                <a:cubicBezTo>
                  <a:pt x="-332" y="10801"/>
                  <a:pt x="1572" y="6228"/>
                  <a:pt x="5128" y="3308"/>
                </a:cubicBezTo>
                <a:cubicBezTo>
                  <a:pt x="8684" y="386"/>
                  <a:pt x="13510" y="-756"/>
                  <a:pt x="17955" y="514"/>
                </a:cubicBezTo>
                <a:lnTo>
                  <a:pt x="110284" y="25405"/>
                </a:lnTo>
                <a:cubicBezTo>
                  <a:pt x="117904" y="27438"/>
                  <a:pt x="122349" y="35185"/>
                  <a:pt x="120318" y="42804"/>
                </a:cubicBezTo>
                <a:cubicBezTo>
                  <a:pt x="118285" y="50424"/>
                  <a:pt x="110412" y="54870"/>
                  <a:pt x="102919" y="52838"/>
                </a:cubicBezTo>
                <a:lnTo>
                  <a:pt x="30147" y="33279"/>
                </a:lnTo>
                <a:lnTo>
                  <a:pt x="36371" y="108464"/>
                </a:lnTo>
                <a:cubicBezTo>
                  <a:pt x="37005" y="116338"/>
                  <a:pt x="31164" y="123196"/>
                  <a:pt x="23417" y="123830"/>
                </a:cubicBezTo>
                <a:cubicBezTo>
                  <a:pt x="22908" y="123703"/>
                  <a:pt x="22400" y="123703"/>
                  <a:pt x="22020" y="123703"/>
                </a:cubicBezTo>
                <a:close/>
              </a:path>
            </a:pathLst>
          </a:custGeom>
          <a:solidFill>
            <a:srgbClr val="005BAF"/>
          </a:solidFill>
          <a:ln w="3175" cap="flat">
            <a:solidFill>
              <a:srgbClr val="004BE7"/>
            </a:solidFill>
            <a:prstDash val="solid"/>
            <a:miter/>
          </a:ln>
        </p:spPr>
        <p:txBody>
          <a:bodyPr rtlCol="0" anchor="ctr"/>
          <a:lstStyle/>
          <a:p>
            <a:endParaRPr lang="pt-BR" sz="675"/>
          </a:p>
        </p:txBody>
      </p:sp>
      <p:sp>
        <p:nvSpPr>
          <p:cNvPr id="264" name="Forma Livre 263">
            <a:extLst>
              <a:ext uri="{FF2B5EF4-FFF2-40B4-BE49-F238E27FC236}">
                <a16:creationId xmlns:a16="http://schemas.microsoft.com/office/drawing/2014/main" id="{28704BE6-4645-7844-8506-E1E3CCC18126}"/>
              </a:ext>
            </a:extLst>
          </p:cNvPr>
          <p:cNvSpPr/>
          <p:nvPr/>
        </p:nvSpPr>
        <p:spPr>
          <a:xfrm>
            <a:off x="4829885" y="2277120"/>
            <a:ext cx="33905" cy="42560"/>
          </a:xfrm>
          <a:custGeom>
            <a:avLst/>
            <a:gdLst>
              <a:gd name="connsiteX0" fmla="*/ 14280 w 110058"/>
              <a:gd name="connsiteY0" fmla="*/ 138150 h 138150"/>
              <a:gd name="connsiteX1" fmla="*/ 2087 w 110058"/>
              <a:gd name="connsiteY1" fmla="*/ 131292 h 138150"/>
              <a:gd name="connsiteX2" fmla="*/ 6786 w 110058"/>
              <a:gd name="connsiteY2" fmla="*/ 111734 h 138150"/>
              <a:gd name="connsiteX3" fmla="*/ 71176 w 110058"/>
              <a:gd name="connsiteY3" fmla="*/ 72491 h 138150"/>
              <a:gd name="connsiteX4" fmla="*/ 12375 w 110058"/>
              <a:gd name="connsiteY4" fmla="*/ 25247 h 138150"/>
              <a:gd name="connsiteX5" fmla="*/ 10215 w 110058"/>
              <a:gd name="connsiteY5" fmla="*/ 5308 h 138150"/>
              <a:gd name="connsiteX6" fmla="*/ 30155 w 110058"/>
              <a:gd name="connsiteY6" fmla="*/ 3149 h 138150"/>
              <a:gd name="connsiteX7" fmla="*/ 104704 w 110058"/>
              <a:gd name="connsiteY7" fmla="*/ 62966 h 138150"/>
              <a:gd name="connsiteX8" fmla="*/ 110037 w 110058"/>
              <a:gd name="connsiteY8" fmla="*/ 74904 h 138150"/>
              <a:gd name="connsiteX9" fmla="*/ 103305 w 110058"/>
              <a:gd name="connsiteY9" fmla="*/ 86080 h 138150"/>
              <a:gd name="connsiteX10" fmla="*/ 21772 w 110058"/>
              <a:gd name="connsiteY10" fmla="*/ 135864 h 138150"/>
              <a:gd name="connsiteX11" fmla="*/ 14280 w 110058"/>
              <a:gd name="connsiteY11" fmla="*/ 138150 h 1381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10058" h="138150">
                <a:moveTo>
                  <a:pt x="14280" y="138150"/>
                </a:moveTo>
                <a:cubicBezTo>
                  <a:pt x="9454" y="138150"/>
                  <a:pt x="4880" y="135737"/>
                  <a:pt x="2087" y="131292"/>
                </a:cubicBezTo>
                <a:cubicBezTo>
                  <a:pt x="-1977" y="124561"/>
                  <a:pt x="54" y="115798"/>
                  <a:pt x="6786" y="111734"/>
                </a:cubicBezTo>
                <a:lnTo>
                  <a:pt x="71176" y="72491"/>
                </a:lnTo>
                <a:lnTo>
                  <a:pt x="12375" y="25247"/>
                </a:lnTo>
                <a:cubicBezTo>
                  <a:pt x="6279" y="20294"/>
                  <a:pt x="5262" y="11404"/>
                  <a:pt x="10215" y="5308"/>
                </a:cubicBezTo>
                <a:cubicBezTo>
                  <a:pt x="15168" y="-788"/>
                  <a:pt x="24058" y="-1804"/>
                  <a:pt x="30155" y="3149"/>
                </a:cubicBezTo>
                <a:lnTo>
                  <a:pt x="104704" y="62966"/>
                </a:lnTo>
                <a:cubicBezTo>
                  <a:pt x="108259" y="65887"/>
                  <a:pt x="110291" y="70332"/>
                  <a:pt x="110037" y="74904"/>
                </a:cubicBezTo>
                <a:cubicBezTo>
                  <a:pt x="109783" y="79476"/>
                  <a:pt x="107243" y="83667"/>
                  <a:pt x="103305" y="86080"/>
                </a:cubicBezTo>
                <a:lnTo>
                  <a:pt x="21772" y="135864"/>
                </a:lnTo>
                <a:cubicBezTo>
                  <a:pt x="19359" y="137515"/>
                  <a:pt x="16819" y="138150"/>
                  <a:pt x="14280" y="138150"/>
                </a:cubicBezTo>
                <a:close/>
              </a:path>
            </a:pathLst>
          </a:custGeom>
          <a:solidFill>
            <a:srgbClr val="005BAF"/>
          </a:solidFill>
          <a:ln w="3175" cap="flat">
            <a:solidFill>
              <a:srgbClr val="004BE7"/>
            </a:solidFill>
            <a:prstDash val="solid"/>
            <a:miter/>
          </a:ln>
        </p:spPr>
        <p:txBody>
          <a:bodyPr rtlCol="0" anchor="ctr"/>
          <a:lstStyle/>
          <a:p>
            <a:endParaRPr lang="pt-BR" sz="675"/>
          </a:p>
        </p:txBody>
      </p:sp>
      <p:sp>
        <p:nvSpPr>
          <p:cNvPr id="265" name="Forma Livre 264">
            <a:extLst>
              <a:ext uri="{FF2B5EF4-FFF2-40B4-BE49-F238E27FC236}">
                <a16:creationId xmlns:a16="http://schemas.microsoft.com/office/drawing/2014/main" id="{E003F976-AFC6-C44D-90BF-C2C501804AF5}"/>
              </a:ext>
            </a:extLst>
          </p:cNvPr>
          <p:cNvSpPr/>
          <p:nvPr/>
        </p:nvSpPr>
        <p:spPr>
          <a:xfrm>
            <a:off x="4747083" y="2140106"/>
            <a:ext cx="40564" cy="37200"/>
          </a:xfrm>
          <a:custGeom>
            <a:avLst/>
            <a:gdLst>
              <a:gd name="connsiteX0" fmla="*/ 38836 w 131671"/>
              <a:gd name="connsiteY0" fmla="*/ 120752 h 120752"/>
              <a:gd name="connsiteX1" fmla="*/ 33883 w 131671"/>
              <a:gd name="connsiteY1" fmla="*/ 119863 h 120752"/>
              <a:gd name="connsiteX2" fmla="*/ 25121 w 131671"/>
              <a:gd name="connsiteY2" fmla="*/ 110211 h 120752"/>
              <a:gd name="connsiteX3" fmla="*/ 483 w 131671"/>
              <a:gd name="connsiteY3" fmla="*/ 17882 h 120752"/>
              <a:gd name="connsiteX4" fmla="*/ 10515 w 131671"/>
              <a:gd name="connsiteY4" fmla="*/ 483 h 120752"/>
              <a:gd name="connsiteX5" fmla="*/ 27914 w 131671"/>
              <a:gd name="connsiteY5" fmla="*/ 10516 h 120752"/>
              <a:gd name="connsiteX6" fmla="*/ 47346 w 131671"/>
              <a:gd name="connsiteY6" fmla="*/ 83414 h 120752"/>
              <a:gd name="connsiteX7" fmla="*/ 109322 w 131671"/>
              <a:gd name="connsiteY7" fmla="*/ 40488 h 120752"/>
              <a:gd name="connsiteX8" fmla="*/ 129133 w 131671"/>
              <a:gd name="connsiteY8" fmla="*/ 44044 h 120752"/>
              <a:gd name="connsiteX9" fmla="*/ 125578 w 131671"/>
              <a:gd name="connsiteY9" fmla="*/ 63856 h 120752"/>
              <a:gd name="connsiteX10" fmla="*/ 46964 w 131671"/>
              <a:gd name="connsiteY10" fmla="*/ 118339 h 120752"/>
              <a:gd name="connsiteX11" fmla="*/ 38836 w 131671"/>
              <a:gd name="connsiteY11" fmla="*/ 120752 h 1207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31671" h="120752">
                <a:moveTo>
                  <a:pt x="38836" y="120752"/>
                </a:moveTo>
                <a:cubicBezTo>
                  <a:pt x="37185" y="120752"/>
                  <a:pt x="35534" y="120498"/>
                  <a:pt x="33883" y="119863"/>
                </a:cubicBezTo>
                <a:cubicBezTo>
                  <a:pt x="29565" y="118212"/>
                  <a:pt x="26263" y="114656"/>
                  <a:pt x="25121" y="110211"/>
                </a:cubicBezTo>
                <a:lnTo>
                  <a:pt x="483" y="17882"/>
                </a:lnTo>
                <a:cubicBezTo>
                  <a:pt x="-1549" y="10262"/>
                  <a:pt x="3023" y="2515"/>
                  <a:pt x="10515" y="483"/>
                </a:cubicBezTo>
                <a:cubicBezTo>
                  <a:pt x="18135" y="-1549"/>
                  <a:pt x="25883" y="3023"/>
                  <a:pt x="27914" y="10516"/>
                </a:cubicBezTo>
                <a:lnTo>
                  <a:pt x="47346" y="83414"/>
                </a:lnTo>
                <a:lnTo>
                  <a:pt x="109322" y="40488"/>
                </a:lnTo>
                <a:cubicBezTo>
                  <a:pt x="115799" y="36043"/>
                  <a:pt x="124561" y="37567"/>
                  <a:pt x="129133" y="44044"/>
                </a:cubicBezTo>
                <a:cubicBezTo>
                  <a:pt x="133579" y="50521"/>
                  <a:pt x="132055" y="59284"/>
                  <a:pt x="125578" y="63856"/>
                </a:cubicBezTo>
                <a:lnTo>
                  <a:pt x="46964" y="118339"/>
                </a:lnTo>
                <a:cubicBezTo>
                  <a:pt x="44552" y="119863"/>
                  <a:pt x="41758" y="120752"/>
                  <a:pt x="38836" y="120752"/>
                </a:cubicBezTo>
                <a:close/>
              </a:path>
            </a:pathLst>
          </a:custGeom>
          <a:solidFill>
            <a:srgbClr val="005BAF"/>
          </a:solidFill>
          <a:ln w="3175" cap="flat">
            <a:solidFill>
              <a:srgbClr val="004BE7"/>
            </a:solidFill>
            <a:prstDash val="solid"/>
            <a:miter/>
          </a:ln>
        </p:spPr>
        <p:txBody>
          <a:bodyPr rtlCol="0" anchor="ctr"/>
          <a:lstStyle/>
          <a:p>
            <a:endParaRPr lang="pt-BR" sz="675"/>
          </a:p>
        </p:txBody>
      </p:sp>
      <p:sp>
        <p:nvSpPr>
          <p:cNvPr id="267" name="Forma Livre 266">
            <a:extLst>
              <a:ext uri="{FF2B5EF4-FFF2-40B4-BE49-F238E27FC236}">
                <a16:creationId xmlns:a16="http://schemas.microsoft.com/office/drawing/2014/main" id="{A3710216-9929-D547-8B8B-CDFE5FFD2F96}"/>
              </a:ext>
            </a:extLst>
          </p:cNvPr>
          <p:cNvSpPr/>
          <p:nvPr/>
        </p:nvSpPr>
        <p:spPr>
          <a:xfrm>
            <a:off x="4792695" y="2132391"/>
            <a:ext cx="132241" cy="132241"/>
          </a:xfrm>
          <a:custGeom>
            <a:avLst/>
            <a:gdLst>
              <a:gd name="connsiteX0" fmla="*/ 214629 w 429259"/>
              <a:gd name="connsiteY0" fmla="*/ 429260 h 429260"/>
              <a:gd name="connsiteX1" fmla="*/ 0 w 429259"/>
              <a:gd name="connsiteY1" fmla="*/ 214630 h 429260"/>
              <a:gd name="connsiteX2" fmla="*/ 214629 w 429259"/>
              <a:gd name="connsiteY2" fmla="*/ 0 h 429260"/>
              <a:gd name="connsiteX3" fmla="*/ 429259 w 429259"/>
              <a:gd name="connsiteY3" fmla="*/ 214630 h 429260"/>
              <a:gd name="connsiteX4" fmla="*/ 214629 w 429259"/>
              <a:gd name="connsiteY4" fmla="*/ 429260 h 429260"/>
              <a:gd name="connsiteX5" fmla="*/ 214629 w 429259"/>
              <a:gd name="connsiteY5" fmla="*/ 28575 h 429260"/>
              <a:gd name="connsiteX6" fmla="*/ 28448 w 429259"/>
              <a:gd name="connsiteY6" fmla="*/ 214757 h 429260"/>
              <a:gd name="connsiteX7" fmla="*/ 214629 w 429259"/>
              <a:gd name="connsiteY7" fmla="*/ 400939 h 429260"/>
              <a:gd name="connsiteX8" fmla="*/ 400811 w 429259"/>
              <a:gd name="connsiteY8" fmla="*/ 214757 h 429260"/>
              <a:gd name="connsiteX9" fmla="*/ 214629 w 429259"/>
              <a:gd name="connsiteY9" fmla="*/ 28575 h 4292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429259" h="429260">
                <a:moveTo>
                  <a:pt x="214629" y="429260"/>
                </a:moveTo>
                <a:cubicBezTo>
                  <a:pt x="96265" y="429260"/>
                  <a:pt x="0" y="332994"/>
                  <a:pt x="0" y="214630"/>
                </a:cubicBezTo>
                <a:cubicBezTo>
                  <a:pt x="0" y="96266"/>
                  <a:pt x="96265" y="0"/>
                  <a:pt x="214629" y="0"/>
                </a:cubicBezTo>
                <a:cubicBezTo>
                  <a:pt x="332994" y="0"/>
                  <a:pt x="429259" y="96266"/>
                  <a:pt x="429259" y="214630"/>
                </a:cubicBezTo>
                <a:cubicBezTo>
                  <a:pt x="429259" y="332994"/>
                  <a:pt x="332994" y="429260"/>
                  <a:pt x="214629" y="429260"/>
                </a:cubicBezTo>
                <a:close/>
                <a:moveTo>
                  <a:pt x="214629" y="28575"/>
                </a:moveTo>
                <a:cubicBezTo>
                  <a:pt x="112013" y="28575"/>
                  <a:pt x="28448" y="112141"/>
                  <a:pt x="28448" y="214757"/>
                </a:cubicBezTo>
                <a:cubicBezTo>
                  <a:pt x="28448" y="317373"/>
                  <a:pt x="112013" y="400939"/>
                  <a:pt x="214629" y="400939"/>
                </a:cubicBezTo>
                <a:cubicBezTo>
                  <a:pt x="317246" y="400939"/>
                  <a:pt x="400811" y="317373"/>
                  <a:pt x="400811" y="214757"/>
                </a:cubicBezTo>
                <a:cubicBezTo>
                  <a:pt x="400811" y="112141"/>
                  <a:pt x="317373" y="28575"/>
                  <a:pt x="214629" y="28575"/>
                </a:cubicBezTo>
                <a:close/>
              </a:path>
            </a:pathLst>
          </a:custGeom>
          <a:solidFill>
            <a:srgbClr val="005BAF"/>
          </a:solidFill>
          <a:ln w="12700" cap="flat">
            <a:noFill/>
            <a:prstDash val="solid"/>
            <a:miter/>
          </a:ln>
        </p:spPr>
        <p:txBody>
          <a:bodyPr rtlCol="0" anchor="ctr"/>
          <a:lstStyle/>
          <a:p>
            <a:endParaRPr lang="pt-BR" sz="675"/>
          </a:p>
        </p:txBody>
      </p:sp>
      <p:sp>
        <p:nvSpPr>
          <p:cNvPr id="268" name="Forma Livre 267">
            <a:extLst>
              <a:ext uri="{FF2B5EF4-FFF2-40B4-BE49-F238E27FC236}">
                <a16:creationId xmlns:a16="http://schemas.microsoft.com/office/drawing/2014/main" id="{43EDA2FB-C39E-9640-A4CA-514A79E4F272}"/>
              </a:ext>
            </a:extLst>
          </p:cNvPr>
          <p:cNvSpPr/>
          <p:nvPr/>
        </p:nvSpPr>
        <p:spPr>
          <a:xfrm>
            <a:off x="4820630" y="2133486"/>
            <a:ext cx="76371" cy="131146"/>
          </a:xfrm>
          <a:custGeom>
            <a:avLst/>
            <a:gdLst>
              <a:gd name="connsiteX0" fmla="*/ 123952 w 247904"/>
              <a:gd name="connsiteY0" fmla="*/ 425704 h 425704"/>
              <a:gd name="connsiteX1" fmla="*/ 0 w 247904"/>
              <a:gd name="connsiteY1" fmla="*/ 212852 h 425704"/>
              <a:gd name="connsiteX2" fmla="*/ 123952 w 247904"/>
              <a:gd name="connsiteY2" fmla="*/ 0 h 425704"/>
              <a:gd name="connsiteX3" fmla="*/ 247904 w 247904"/>
              <a:gd name="connsiteY3" fmla="*/ 212852 h 425704"/>
              <a:gd name="connsiteX4" fmla="*/ 123952 w 247904"/>
              <a:gd name="connsiteY4" fmla="*/ 425704 h 425704"/>
              <a:gd name="connsiteX5" fmla="*/ 123952 w 247904"/>
              <a:gd name="connsiteY5" fmla="*/ 28448 h 425704"/>
              <a:gd name="connsiteX6" fmla="*/ 28322 w 247904"/>
              <a:gd name="connsiteY6" fmla="*/ 212852 h 425704"/>
              <a:gd name="connsiteX7" fmla="*/ 123952 w 247904"/>
              <a:gd name="connsiteY7" fmla="*/ 397256 h 425704"/>
              <a:gd name="connsiteX8" fmla="*/ 219584 w 247904"/>
              <a:gd name="connsiteY8" fmla="*/ 212852 h 425704"/>
              <a:gd name="connsiteX9" fmla="*/ 123952 w 247904"/>
              <a:gd name="connsiteY9" fmla="*/ 28448 h 4257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47904" h="425704">
                <a:moveTo>
                  <a:pt x="123952" y="425704"/>
                </a:moveTo>
                <a:cubicBezTo>
                  <a:pt x="54483" y="425704"/>
                  <a:pt x="0" y="332232"/>
                  <a:pt x="0" y="212852"/>
                </a:cubicBezTo>
                <a:cubicBezTo>
                  <a:pt x="0" y="93472"/>
                  <a:pt x="54483" y="0"/>
                  <a:pt x="123952" y="0"/>
                </a:cubicBezTo>
                <a:cubicBezTo>
                  <a:pt x="193422" y="0"/>
                  <a:pt x="247904" y="93472"/>
                  <a:pt x="247904" y="212852"/>
                </a:cubicBezTo>
                <a:cubicBezTo>
                  <a:pt x="247904" y="332232"/>
                  <a:pt x="193549" y="425704"/>
                  <a:pt x="123952" y="425704"/>
                </a:cubicBezTo>
                <a:close/>
                <a:moveTo>
                  <a:pt x="123952" y="28448"/>
                </a:moveTo>
                <a:cubicBezTo>
                  <a:pt x="72137" y="28448"/>
                  <a:pt x="28322" y="112903"/>
                  <a:pt x="28322" y="212852"/>
                </a:cubicBezTo>
                <a:cubicBezTo>
                  <a:pt x="28322" y="312801"/>
                  <a:pt x="72137" y="397256"/>
                  <a:pt x="123952" y="397256"/>
                </a:cubicBezTo>
                <a:cubicBezTo>
                  <a:pt x="175769" y="397256"/>
                  <a:pt x="219584" y="312801"/>
                  <a:pt x="219584" y="212852"/>
                </a:cubicBezTo>
                <a:cubicBezTo>
                  <a:pt x="219584" y="112903"/>
                  <a:pt x="175769" y="28448"/>
                  <a:pt x="123952" y="28448"/>
                </a:cubicBezTo>
                <a:close/>
              </a:path>
            </a:pathLst>
          </a:custGeom>
          <a:solidFill>
            <a:srgbClr val="005BAF"/>
          </a:solidFill>
          <a:ln w="12700" cap="flat">
            <a:noFill/>
            <a:prstDash val="solid"/>
            <a:miter/>
          </a:ln>
        </p:spPr>
        <p:txBody>
          <a:bodyPr rtlCol="0" anchor="ctr"/>
          <a:lstStyle/>
          <a:p>
            <a:endParaRPr lang="pt-BR" sz="675"/>
          </a:p>
        </p:txBody>
      </p:sp>
      <p:sp>
        <p:nvSpPr>
          <p:cNvPr id="269" name="Forma Livre 268">
            <a:extLst>
              <a:ext uri="{FF2B5EF4-FFF2-40B4-BE49-F238E27FC236}">
                <a16:creationId xmlns:a16="http://schemas.microsoft.com/office/drawing/2014/main" id="{D2AAEF4B-B756-004F-839E-061FE6BA2A7F}"/>
              </a:ext>
            </a:extLst>
          </p:cNvPr>
          <p:cNvSpPr/>
          <p:nvPr/>
        </p:nvSpPr>
        <p:spPr>
          <a:xfrm>
            <a:off x="4854433" y="2133486"/>
            <a:ext cx="8764" cy="131146"/>
          </a:xfrm>
          <a:custGeom>
            <a:avLst/>
            <a:gdLst>
              <a:gd name="connsiteX0" fmla="*/ 14224 w 28447"/>
              <a:gd name="connsiteY0" fmla="*/ 425704 h 425704"/>
              <a:gd name="connsiteX1" fmla="*/ 0 w 28447"/>
              <a:gd name="connsiteY1" fmla="*/ 411480 h 425704"/>
              <a:gd name="connsiteX2" fmla="*/ 0 w 28447"/>
              <a:gd name="connsiteY2" fmla="*/ 14224 h 425704"/>
              <a:gd name="connsiteX3" fmla="*/ 14224 w 28447"/>
              <a:gd name="connsiteY3" fmla="*/ 0 h 425704"/>
              <a:gd name="connsiteX4" fmla="*/ 28448 w 28447"/>
              <a:gd name="connsiteY4" fmla="*/ 14224 h 425704"/>
              <a:gd name="connsiteX5" fmla="*/ 28448 w 28447"/>
              <a:gd name="connsiteY5" fmla="*/ 411480 h 425704"/>
              <a:gd name="connsiteX6" fmla="*/ 14224 w 28447"/>
              <a:gd name="connsiteY6" fmla="*/ 425704 h 4257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8447" h="425704">
                <a:moveTo>
                  <a:pt x="14224" y="425704"/>
                </a:moveTo>
                <a:cubicBezTo>
                  <a:pt x="6350" y="425704"/>
                  <a:pt x="0" y="419354"/>
                  <a:pt x="0" y="411480"/>
                </a:cubicBezTo>
                <a:lnTo>
                  <a:pt x="0" y="14224"/>
                </a:lnTo>
                <a:cubicBezTo>
                  <a:pt x="0" y="6350"/>
                  <a:pt x="6350" y="0"/>
                  <a:pt x="14224" y="0"/>
                </a:cubicBezTo>
                <a:cubicBezTo>
                  <a:pt x="22098" y="0"/>
                  <a:pt x="28448" y="6350"/>
                  <a:pt x="28448" y="14224"/>
                </a:cubicBezTo>
                <a:lnTo>
                  <a:pt x="28448" y="411480"/>
                </a:lnTo>
                <a:cubicBezTo>
                  <a:pt x="28448" y="419354"/>
                  <a:pt x="22098" y="425704"/>
                  <a:pt x="14224" y="425704"/>
                </a:cubicBezTo>
                <a:close/>
              </a:path>
            </a:pathLst>
          </a:custGeom>
          <a:solidFill>
            <a:srgbClr val="005BAF"/>
          </a:solidFill>
          <a:ln w="12700" cap="flat">
            <a:noFill/>
            <a:prstDash val="solid"/>
            <a:miter/>
          </a:ln>
        </p:spPr>
        <p:txBody>
          <a:bodyPr rtlCol="0" anchor="ctr"/>
          <a:lstStyle/>
          <a:p>
            <a:endParaRPr lang="pt-BR" sz="675"/>
          </a:p>
        </p:txBody>
      </p:sp>
      <p:sp>
        <p:nvSpPr>
          <p:cNvPr id="270" name="Forma Livre 269">
            <a:extLst>
              <a:ext uri="{FF2B5EF4-FFF2-40B4-BE49-F238E27FC236}">
                <a16:creationId xmlns:a16="http://schemas.microsoft.com/office/drawing/2014/main" id="{8B7BAE01-85EA-0A46-A3C2-FD2AAFB1C834}"/>
              </a:ext>
            </a:extLst>
          </p:cNvPr>
          <p:cNvSpPr/>
          <p:nvPr/>
        </p:nvSpPr>
        <p:spPr>
          <a:xfrm>
            <a:off x="4798094" y="2169990"/>
            <a:ext cx="119330" cy="8764"/>
          </a:xfrm>
          <a:custGeom>
            <a:avLst/>
            <a:gdLst>
              <a:gd name="connsiteX0" fmla="*/ 373125 w 387350"/>
              <a:gd name="connsiteY0" fmla="*/ 28448 h 28447"/>
              <a:gd name="connsiteX1" fmla="*/ 14224 w 387350"/>
              <a:gd name="connsiteY1" fmla="*/ 28448 h 28447"/>
              <a:gd name="connsiteX2" fmla="*/ 0 w 387350"/>
              <a:gd name="connsiteY2" fmla="*/ 14224 h 28447"/>
              <a:gd name="connsiteX3" fmla="*/ 14224 w 387350"/>
              <a:gd name="connsiteY3" fmla="*/ 0 h 28447"/>
              <a:gd name="connsiteX4" fmla="*/ 373125 w 387350"/>
              <a:gd name="connsiteY4" fmla="*/ 0 h 28447"/>
              <a:gd name="connsiteX5" fmla="*/ 387350 w 387350"/>
              <a:gd name="connsiteY5" fmla="*/ 14224 h 28447"/>
              <a:gd name="connsiteX6" fmla="*/ 373125 w 387350"/>
              <a:gd name="connsiteY6" fmla="*/ 28448 h 284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87350" h="28447">
                <a:moveTo>
                  <a:pt x="373125" y="28448"/>
                </a:moveTo>
                <a:lnTo>
                  <a:pt x="14224" y="28448"/>
                </a:lnTo>
                <a:cubicBezTo>
                  <a:pt x="6350" y="28448"/>
                  <a:pt x="0" y="22098"/>
                  <a:pt x="0" y="14224"/>
                </a:cubicBezTo>
                <a:cubicBezTo>
                  <a:pt x="0" y="6350"/>
                  <a:pt x="6350" y="0"/>
                  <a:pt x="14224" y="0"/>
                </a:cubicBezTo>
                <a:lnTo>
                  <a:pt x="373125" y="0"/>
                </a:lnTo>
                <a:cubicBezTo>
                  <a:pt x="381000" y="0"/>
                  <a:pt x="387350" y="6350"/>
                  <a:pt x="387350" y="14224"/>
                </a:cubicBezTo>
                <a:cubicBezTo>
                  <a:pt x="387350" y="22098"/>
                  <a:pt x="381000" y="28448"/>
                  <a:pt x="373125" y="28448"/>
                </a:cubicBezTo>
                <a:close/>
              </a:path>
            </a:pathLst>
          </a:custGeom>
          <a:solidFill>
            <a:srgbClr val="005BAF"/>
          </a:solidFill>
          <a:ln w="12700" cap="flat">
            <a:noFill/>
            <a:prstDash val="solid"/>
            <a:miter/>
          </a:ln>
        </p:spPr>
        <p:txBody>
          <a:bodyPr rtlCol="0" anchor="ctr"/>
          <a:lstStyle/>
          <a:p>
            <a:endParaRPr lang="pt-BR" sz="675"/>
          </a:p>
        </p:txBody>
      </p:sp>
      <p:sp>
        <p:nvSpPr>
          <p:cNvPr id="271" name="Forma Livre 270">
            <a:extLst>
              <a:ext uri="{FF2B5EF4-FFF2-40B4-BE49-F238E27FC236}">
                <a16:creationId xmlns:a16="http://schemas.microsoft.com/office/drawing/2014/main" id="{208DEAA1-F9DB-774D-9ED9-695311852722}"/>
              </a:ext>
            </a:extLst>
          </p:cNvPr>
          <p:cNvSpPr/>
          <p:nvPr/>
        </p:nvSpPr>
        <p:spPr>
          <a:xfrm>
            <a:off x="4802359" y="2222612"/>
            <a:ext cx="115066" cy="8764"/>
          </a:xfrm>
          <a:custGeom>
            <a:avLst/>
            <a:gdLst>
              <a:gd name="connsiteX0" fmla="*/ 359282 w 373507"/>
              <a:gd name="connsiteY0" fmla="*/ 28448 h 28448"/>
              <a:gd name="connsiteX1" fmla="*/ 14224 w 373507"/>
              <a:gd name="connsiteY1" fmla="*/ 28448 h 28448"/>
              <a:gd name="connsiteX2" fmla="*/ 0 w 373507"/>
              <a:gd name="connsiteY2" fmla="*/ 14224 h 28448"/>
              <a:gd name="connsiteX3" fmla="*/ 14224 w 373507"/>
              <a:gd name="connsiteY3" fmla="*/ 0 h 28448"/>
              <a:gd name="connsiteX4" fmla="*/ 359282 w 373507"/>
              <a:gd name="connsiteY4" fmla="*/ 0 h 28448"/>
              <a:gd name="connsiteX5" fmla="*/ 373507 w 373507"/>
              <a:gd name="connsiteY5" fmla="*/ 14224 h 28448"/>
              <a:gd name="connsiteX6" fmla="*/ 359282 w 373507"/>
              <a:gd name="connsiteY6" fmla="*/ 28448 h 284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73507" h="28448">
                <a:moveTo>
                  <a:pt x="359282" y="28448"/>
                </a:moveTo>
                <a:lnTo>
                  <a:pt x="14224" y="28448"/>
                </a:lnTo>
                <a:cubicBezTo>
                  <a:pt x="6350" y="28448"/>
                  <a:pt x="0" y="22098"/>
                  <a:pt x="0" y="14224"/>
                </a:cubicBezTo>
                <a:cubicBezTo>
                  <a:pt x="0" y="6350"/>
                  <a:pt x="6350" y="0"/>
                  <a:pt x="14224" y="0"/>
                </a:cubicBezTo>
                <a:lnTo>
                  <a:pt x="359282" y="0"/>
                </a:lnTo>
                <a:cubicBezTo>
                  <a:pt x="367157" y="0"/>
                  <a:pt x="373507" y="6350"/>
                  <a:pt x="373507" y="14224"/>
                </a:cubicBezTo>
                <a:cubicBezTo>
                  <a:pt x="373507" y="22098"/>
                  <a:pt x="367157" y="28448"/>
                  <a:pt x="359282" y="28448"/>
                </a:cubicBezTo>
                <a:close/>
              </a:path>
            </a:pathLst>
          </a:custGeom>
          <a:solidFill>
            <a:srgbClr val="005BAF"/>
          </a:solidFill>
          <a:ln w="12700" cap="flat">
            <a:noFill/>
            <a:prstDash val="solid"/>
            <a:miter/>
          </a:ln>
        </p:spPr>
        <p:txBody>
          <a:bodyPr rtlCol="0" anchor="ctr"/>
          <a:lstStyle/>
          <a:p>
            <a:endParaRPr lang="pt-BR" sz="675"/>
          </a:p>
        </p:txBody>
      </p:sp>
      <p:sp>
        <p:nvSpPr>
          <p:cNvPr id="279" name="Freeform 611">
            <a:extLst>
              <a:ext uri="{FF2B5EF4-FFF2-40B4-BE49-F238E27FC236}">
                <a16:creationId xmlns:a16="http://schemas.microsoft.com/office/drawing/2014/main" id="{AD05F3E5-0A05-B74D-B6D9-5ADE57D971F8}"/>
              </a:ext>
            </a:extLst>
          </p:cNvPr>
          <p:cNvSpPr>
            <a:spLocks/>
          </p:cNvSpPr>
          <p:nvPr/>
        </p:nvSpPr>
        <p:spPr bwMode="auto">
          <a:xfrm>
            <a:off x="4767568" y="1590233"/>
            <a:ext cx="62903" cy="62903"/>
          </a:xfrm>
          <a:custGeom>
            <a:avLst/>
            <a:gdLst>
              <a:gd name="T0" fmla="*/ 1 w 69"/>
              <a:gd name="T1" fmla="*/ 23 h 69"/>
              <a:gd name="T2" fmla="*/ 46 w 69"/>
              <a:gd name="T3" fmla="*/ 68 h 69"/>
              <a:gd name="T4" fmla="*/ 49 w 69"/>
              <a:gd name="T5" fmla="*/ 68 h 69"/>
              <a:gd name="T6" fmla="*/ 68 w 69"/>
              <a:gd name="T7" fmla="*/ 49 h 69"/>
              <a:gd name="T8" fmla="*/ 68 w 69"/>
              <a:gd name="T9" fmla="*/ 46 h 69"/>
              <a:gd name="T10" fmla="*/ 23 w 69"/>
              <a:gd name="T11" fmla="*/ 1 h 69"/>
              <a:gd name="T12" fmla="*/ 20 w 69"/>
              <a:gd name="T13" fmla="*/ 1 h 69"/>
              <a:gd name="T14" fmla="*/ 1 w 69"/>
              <a:gd name="T15" fmla="*/ 20 h 69"/>
              <a:gd name="T16" fmla="*/ 1 w 69"/>
              <a:gd name="T17" fmla="*/ 23 h 6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69"/>
              <a:gd name="T28" fmla="*/ 0 h 69"/>
              <a:gd name="T29" fmla="*/ 69 w 69"/>
              <a:gd name="T30" fmla="*/ 69 h 69"/>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69" h="69">
                <a:moveTo>
                  <a:pt x="1" y="23"/>
                </a:moveTo>
                <a:cubicBezTo>
                  <a:pt x="46" y="68"/>
                  <a:pt x="46" y="68"/>
                  <a:pt x="46" y="68"/>
                </a:cubicBezTo>
                <a:cubicBezTo>
                  <a:pt x="47" y="69"/>
                  <a:pt x="49" y="69"/>
                  <a:pt x="49" y="68"/>
                </a:cubicBezTo>
                <a:cubicBezTo>
                  <a:pt x="68" y="49"/>
                  <a:pt x="68" y="49"/>
                  <a:pt x="68" y="49"/>
                </a:cubicBezTo>
                <a:cubicBezTo>
                  <a:pt x="69" y="48"/>
                  <a:pt x="69" y="47"/>
                  <a:pt x="68" y="46"/>
                </a:cubicBezTo>
                <a:cubicBezTo>
                  <a:pt x="23" y="1"/>
                  <a:pt x="23" y="1"/>
                  <a:pt x="23" y="1"/>
                </a:cubicBezTo>
                <a:cubicBezTo>
                  <a:pt x="23" y="0"/>
                  <a:pt x="21" y="0"/>
                  <a:pt x="20" y="1"/>
                </a:cubicBezTo>
                <a:cubicBezTo>
                  <a:pt x="1" y="20"/>
                  <a:pt x="1" y="20"/>
                  <a:pt x="1" y="20"/>
                </a:cubicBezTo>
                <a:cubicBezTo>
                  <a:pt x="0" y="21"/>
                  <a:pt x="0" y="22"/>
                  <a:pt x="1" y="23"/>
                </a:cubicBezTo>
                <a:close/>
              </a:path>
            </a:pathLst>
          </a:custGeom>
          <a:solidFill>
            <a:srgbClr val="005BAF"/>
          </a:solidFill>
          <a:ln w="9525">
            <a:noFill/>
            <a:round/>
            <a:headEnd/>
            <a:tailEnd/>
          </a:ln>
        </p:spPr>
        <p:txBody>
          <a:bodyPr/>
          <a:lstStyle/>
          <a:p>
            <a:pPr>
              <a:spcBef>
                <a:spcPts val="0"/>
              </a:spcBef>
              <a:defRPr/>
            </a:pPr>
            <a:endParaRPr lang="pt-BR" sz="3600"/>
          </a:p>
        </p:txBody>
      </p:sp>
      <p:sp>
        <p:nvSpPr>
          <p:cNvPr id="280" name="Freeform 612">
            <a:extLst>
              <a:ext uri="{FF2B5EF4-FFF2-40B4-BE49-F238E27FC236}">
                <a16:creationId xmlns:a16="http://schemas.microsoft.com/office/drawing/2014/main" id="{CE7A77F0-34EB-F347-9BDD-425A9E4CF498}"/>
              </a:ext>
            </a:extLst>
          </p:cNvPr>
          <p:cNvSpPr>
            <a:spLocks/>
          </p:cNvSpPr>
          <p:nvPr/>
        </p:nvSpPr>
        <p:spPr bwMode="auto">
          <a:xfrm>
            <a:off x="4806420" y="1696613"/>
            <a:ext cx="14801" cy="16651"/>
          </a:xfrm>
          <a:custGeom>
            <a:avLst/>
            <a:gdLst>
              <a:gd name="T0" fmla="*/ 16 w 17"/>
              <a:gd name="T1" fmla="*/ 16 h 18"/>
              <a:gd name="T2" fmla="*/ 11 w 17"/>
              <a:gd name="T3" fmla="*/ 6 h 18"/>
              <a:gd name="T4" fmla="*/ 1 w 17"/>
              <a:gd name="T5" fmla="*/ 1 h 18"/>
              <a:gd name="T6" fmla="*/ 6 w 17"/>
              <a:gd name="T7" fmla="*/ 12 h 18"/>
              <a:gd name="T8" fmla="*/ 16 w 17"/>
              <a:gd name="T9" fmla="*/ 16 h 18"/>
              <a:gd name="T10" fmla="*/ 0 60000 65536"/>
              <a:gd name="T11" fmla="*/ 0 60000 65536"/>
              <a:gd name="T12" fmla="*/ 0 60000 65536"/>
              <a:gd name="T13" fmla="*/ 0 60000 65536"/>
              <a:gd name="T14" fmla="*/ 0 60000 65536"/>
              <a:gd name="T15" fmla="*/ 0 w 17"/>
              <a:gd name="T16" fmla="*/ 0 h 18"/>
              <a:gd name="T17" fmla="*/ 17 w 17"/>
              <a:gd name="T18" fmla="*/ 18 h 18"/>
            </a:gdLst>
            <a:ahLst/>
            <a:cxnLst>
              <a:cxn ang="T10">
                <a:pos x="T0" y="T1"/>
              </a:cxn>
              <a:cxn ang="T11">
                <a:pos x="T2" y="T3"/>
              </a:cxn>
              <a:cxn ang="T12">
                <a:pos x="T4" y="T5"/>
              </a:cxn>
              <a:cxn ang="T13">
                <a:pos x="T6" y="T7"/>
              </a:cxn>
              <a:cxn ang="T14">
                <a:pos x="T8" y="T9"/>
              </a:cxn>
            </a:cxnLst>
            <a:rect l="T15" t="T16" r="T17" b="T18"/>
            <a:pathLst>
              <a:path w="17" h="18">
                <a:moveTo>
                  <a:pt x="16" y="16"/>
                </a:moveTo>
                <a:cubicBezTo>
                  <a:pt x="17" y="14"/>
                  <a:pt x="15" y="10"/>
                  <a:pt x="11" y="6"/>
                </a:cubicBezTo>
                <a:cubicBezTo>
                  <a:pt x="7" y="2"/>
                  <a:pt x="3" y="0"/>
                  <a:pt x="1" y="1"/>
                </a:cubicBezTo>
                <a:cubicBezTo>
                  <a:pt x="0" y="3"/>
                  <a:pt x="2" y="8"/>
                  <a:pt x="6" y="12"/>
                </a:cubicBezTo>
                <a:cubicBezTo>
                  <a:pt x="10" y="16"/>
                  <a:pt x="14" y="18"/>
                  <a:pt x="16" y="16"/>
                </a:cubicBezTo>
                <a:close/>
              </a:path>
            </a:pathLst>
          </a:custGeom>
          <a:solidFill>
            <a:srgbClr val="005BAF"/>
          </a:solidFill>
          <a:ln w="9525">
            <a:noFill/>
            <a:round/>
            <a:headEnd/>
            <a:tailEnd/>
          </a:ln>
        </p:spPr>
        <p:txBody>
          <a:bodyPr/>
          <a:lstStyle/>
          <a:p>
            <a:pPr>
              <a:spcBef>
                <a:spcPts val="0"/>
              </a:spcBef>
              <a:defRPr/>
            </a:pPr>
            <a:endParaRPr lang="pt-BR" sz="3600"/>
          </a:p>
        </p:txBody>
      </p:sp>
      <p:sp>
        <p:nvSpPr>
          <p:cNvPr id="281" name="Freeform 613">
            <a:extLst>
              <a:ext uri="{FF2B5EF4-FFF2-40B4-BE49-F238E27FC236}">
                <a16:creationId xmlns:a16="http://schemas.microsoft.com/office/drawing/2014/main" id="{021337F3-4063-8945-A9DA-78ED9A2B6C40}"/>
              </a:ext>
            </a:extLst>
          </p:cNvPr>
          <p:cNvSpPr>
            <a:spLocks/>
          </p:cNvSpPr>
          <p:nvPr/>
        </p:nvSpPr>
        <p:spPr bwMode="auto">
          <a:xfrm>
            <a:off x="4815671" y="1629085"/>
            <a:ext cx="73078" cy="73078"/>
          </a:xfrm>
          <a:custGeom>
            <a:avLst/>
            <a:gdLst>
              <a:gd name="T0" fmla="*/ 22 w 80"/>
              <a:gd name="T1" fmla="*/ 11 h 80"/>
              <a:gd name="T2" fmla="*/ 0 w 80"/>
              <a:gd name="T3" fmla="*/ 34 h 80"/>
              <a:gd name="T4" fmla="*/ 28 w 80"/>
              <a:gd name="T5" fmla="*/ 52 h 80"/>
              <a:gd name="T6" fmla="*/ 46 w 80"/>
              <a:gd name="T7" fmla="*/ 80 h 80"/>
              <a:gd name="T8" fmla="*/ 69 w 80"/>
              <a:gd name="T9" fmla="*/ 58 h 80"/>
              <a:gd name="T10" fmla="*/ 68 w 80"/>
              <a:gd name="T11" fmla="*/ 44 h 80"/>
              <a:gd name="T12" fmla="*/ 75 w 80"/>
              <a:gd name="T13" fmla="*/ 45 h 80"/>
              <a:gd name="T14" fmla="*/ 80 w 80"/>
              <a:gd name="T15" fmla="*/ 41 h 80"/>
              <a:gd name="T16" fmla="*/ 40 w 80"/>
              <a:gd name="T17" fmla="*/ 0 h 80"/>
              <a:gd name="T18" fmla="*/ 35 w 80"/>
              <a:gd name="T19" fmla="*/ 5 h 80"/>
              <a:gd name="T20" fmla="*/ 36 w 80"/>
              <a:gd name="T21" fmla="*/ 12 h 80"/>
              <a:gd name="T22" fmla="*/ 22 w 80"/>
              <a:gd name="T23" fmla="*/ 11 h 80"/>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80"/>
              <a:gd name="T37" fmla="*/ 0 h 80"/>
              <a:gd name="T38" fmla="*/ 80 w 80"/>
              <a:gd name="T39" fmla="*/ 80 h 80"/>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80" h="80">
                <a:moveTo>
                  <a:pt x="22" y="11"/>
                </a:moveTo>
                <a:cubicBezTo>
                  <a:pt x="0" y="34"/>
                  <a:pt x="0" y="34"/>
                  <a:pt x="0" y="34"/>
                </a:cubicBezTo>
                <a:cubicBezTo>
                  <a:pt x="10" y="38"/>
                  <a:pt x="20" y="44"/>
                  <a:pt x="28" y="52"/>
                </a:cubicBezTo>
                <a:cubicBezTo>
                  <a:pt x="36" y="60"/>
                  <a:pt x="42" y="70"/>
                  <a:pt x="46" y="80"/>
                </a:cubicBezTo>
                <a:cubicBezTo>
                  <a:pt x="69" y="58"/>
                  <a:pt x="69" y="58"/>
                  <a:pt x="69" y="58"/>
                </a:cubicBezTo>
                <a:cubicBezTo>
                  <a:pt x="70" y="56"/>
                  <a:pt x="69" y="48"/>
                  <a:pt x="68" y="44"/>
                </a:cubicBezTo>
                <a:cubicBezTo>
                  <a:pt x="75" y="45"/>
                  <a:pt x="75" y="45"/>
                  <a:pt x="75" y="45"/>
                </a:cubicBezTo>
                <a:cubicBezTo>
                  <a:pt x="80" y="41"/>
                  <a:pt x="80" y="41"/>
                  <a:pt x="80" y="41"/>
                </a:cubicBezTo>
                <a:cubicBezTo>
                  <a:pt x="69" y="25"/>
                  <a:pt x="56" y="11"/>
                  <a:pt x="40" y="0"/>
                </a:cubicBezTo>
                <a:cubicBezTo>
                  <a:pt x="35" y="5"/>
                  <a:pt x="35" y="5"/>
                  <a:pt x="35" y="5"/>
                </a:cubicBezTo>
                <a:cubicBezTo>
                  <a:pt x="36" y="12"/>
                  <a:pt x="36" y="12"/>
                  <a:pt x="36" y="12"/>
                </a:cubicBezTo>
                <a:cubicBezTo>
                  <a:pt x="32" y="12"/>
                  <a:pt x="24" y="10"/>
                  <a:pt x="22" y="11"/>
                </a:cubicBezTo>
                <a:close/>
              </a:path>
            </a:pathLst>
          </a:custGeom>
          <a:solidFill>
            <a:srgbClr val="005BAF"/>
          </a:solidFill>
          <a:ln w="9525">
            <a:noFill/>
            <a:round/>
            <a:headEnd/>
            <a:tailEnd/>
          </a:ln>
        </p:spPr>
        <p:txBody>
          <a:bodyPr/>
          <a:lstStyle/>
          <a:p>
            <a:pPr>
              <a:spcBef>
                <a:spcPts val="0"/>
              </a:spcBef>
              <a:defRPr/>
            </a:pPr>
            <a:endParaRPr lang="pt-BR" sz="3600"/>
          </a:p>
        </p:txBody>
      </p:sp>
      <p:sp>
        <p:nvSpPr>
          <p:cNvPr id="282" name="Freeform 614">
            <a:extLst>
              <a:ext uri="{FF2B5EF4-FFF2-40B4-BE49-F238E27FC236}">
                <a16:creationId xmlns:a16="http://schemas.microsoft.com/office/drawing/2014/main" id="{95B8F1B2-3495-C54D-876A-75AB33FBF41B}"/>
              </a:ext>
            </a:extLst>
          </p:cNvPr>
          <p:cNvSpPr>
            <a:spLocks noEditPoints="1"/>
          </p:cNvSpPr>
          <p:nvPr/>
        </p:nvSpPr>
        <p:spPr bwMode="auto">
          <a:xfrm>
            <a:off x="4773118" y="1657761"/>
            <a:ext cx="86955" cy="86954"/>
          </a:xfrm>
          <a:custGeom>
            <a:avLst/>
            <a:gdLst>
              <a:gd name="T0" fmla="*/ 13 w 94"/>
              <a:gd name="T1" fmla="*/ 8 h 94"/>
              <a:gd name="T2" fmla="*/ 5 w 94"/>
              <a:gd name="T3" fmla="*/ 38 h 94"/>
              <a:gd name="T4" fmla="*/ 8 w 94"/>
              <a:gd name="T5" fmla="*/ 44 h 94"/>
              <a:gd name="T6" fmla="*/ 50 w 94"/>
              <a:gd name="T7" fmla="*/ 86 h 94"/>
              <a:gd name="T8" fmla="*/ 56 w 94"/>
              <a:gd name="T9" fmla="*/ 89 h 94"/>
              <a:gd name="T10" fmla="*/ 86 w 94"/>
              <a:gd name="T11" fmla="*/ 82 h 94"/>
              <a:gd name="T12" fmla="*/ 69 w 94"/>
              <a:gd name="T13" fmla="*/ 25 h 94"/>
              <a:gd name="T14" fmla="*/ 13 w 94"/>
              <a:gd name="T15" fmla="*/ 8 h 94"/>
              <a:gd name="T16" fmla="*/ 53 w 94"/>
              <a:gd name="T17" fmla="*/ 41 h 94"/>
              <a:gd name="T18" fmla="*/ 72 w 94"/>
              <a:gd name="T19" fmla="*/ 68 h 94"/>
              <a:gd name="T20" fmla="*/ 74 w 94"/>
              <a:gd name="T21" fmla="*/ 81 h 94"/>
              <a:gd name="T22" fmla="*/ 60 w 94"/>
              <a:gd name="T23" fmla="*/ 79 h 94"/>
              <a:gd name="T24" fmla="*/ 52 w 94"/>
              <a:gd name="T25" fmla="*/ 75 h 94"/>
              <a:gd name="T26" fmla="*/ 19 w 94"/>
              <a:gd name="T27" fmla="*/ 42 h 94"/>
              <a:gd name="T28" fmla="*/ 15 w 94"/>
              <a:gd name="T29" fmla="*/ 34 h 94"/>
              <a:gd name="T30" fmla="*/ 13 w 94"/>
              <a:gd name="T31" fmla="*/ 20 h 94"/>
              <a:gd name="T32" fmla="*/ 26 w 94"/>
              <a:gd name="T33" fmla="*/ 22 h 94"/>
              <a:gd name="T34" fmla="*/ 53 w 94"/>
              <a:gd name="T35" fmla="*/ 41 h 94"/>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94"/>
              <a:gd name="T55" fmla="*/ 0 h 94"/>
              <a:gd name="T56" fmla="*/ 94 w 94"/>
              <a:gd name="T57" fmla="*/ 94 h 94"/>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94" h="94">
                <a:moveTo>
                  <a:pt x="13" y="8"/>
                </a:moveTo>
                <a:cubicBezTo>
                  <a:pt x="1" y="14"/>
                  <a:pt x="0" y="25"/>
                  <a:pt x="5" y="38"/>
                </a:cubicBezTo>
                <a:cubicBezTo>
                  <a:pt x="6" y="40"/>
                  <a:pt x="7" y="42"/>
                  <a:pt x="8" y="44"/>
                </a:cubicBezTo>
                <a:cubicBezTo>
                  <a:pt x="18" y="63"/>
                  <a:pt x="36" y="77"/>
                  <a:pt x="50" y="86"/>
                </a:cubicBezTo>
                <a:cubicBezTo>
                  <a:pt x="52" y="87"/>
                  <a:pt x="54" y="88"/>
                  <a:pt x="56" y="89"/>
                </a:cubicBezTo>
                <a:cubicBezTo>
                  <a:pt x="69" y="94"/>
                  <a:pt x="79" y="94"/>
                  <a:pt x="86" y="82"/>
                </a:cubicBezTo>
                <a:cubicBezTo>
                  <a:pt x="94" y="67"/>
                  <a:pt x="87" y="44"/>
                  <a:pt x="69" y="25"/>
                </a:cubicBezTo>
                <a:cubicBezTo>
                  <a:pt x="51" y="7"/>
                  <a:pt x="27" y="0"/>
                  <a:pt x="13" y="8"/>
                </a:cubicBezTo>
                <a:close/>
                <a:moveTo>
                  <a:pt x="53" y="41"/>
                </a:moveTo>
                <a:cubicBezTo>
                  <a:pt x="62" y="50"/>
                  <a:pt x="68" y="60"/>
                  <a:pt x="72" y="68"/>
                </a:cubicBezTo>
                <a:cubicBezTo>
                  <a:pt x="75" y="74"/>
                  <a:pt x="76" y="79"/>
                  <a:pt x="74" y="81"/>
                </a:cubicBezTo>
                <a:cubicBezTo>
                  <a:pt x="72" y="83"/>
                  <a:pt x="67" y="82"/>
                  <a:pt x="60" y="79"/>
                </a:cubicBezTo>
                <a:cubicBezTo>
                  <a:pt x="58" y="78"/>
                  <a:pt x="55" y="76"/>
                  <a:pt x="52" y="75"/>
                </a:cubicBezTo>
                <a:cubicBezTo>
                  <a:pt x="40" y="69"/>
                  <a:pt x="28" y="55"/>
                  <a:pt x="19" y="42"/>
                </a:cubicBezTo>
                <a:cubicBezTo>
                  <a:pt x="18" y="39"/>
                  <a:pt x="16" y="36"/>
                  <a:pt x="15" y="34"/>
                </a:cubicBezTo>
                <a:cubicBezTo>
                  <a:pt x="12" y="27"/>
                  <a:pt x="11" y="22"/>
                  <a:pt x="13" y="20"/>
                </a:cubicBezTo>
                <a:cubicBezTo>
                  <a:pt x="15" y="18"/>
                  <a:pt x="20" y="19"/>
                  <a:pt x="26" y="22"/>
                </a:cubicBezTo>
                <a:cubicBezTo>
                  <a:pt x="34" y="26"/>
                  <a:pt x="44" y="32"/>
                  <a:pt x="53" y="41"/>
                </a:cubicBezTo>
                <a:close/>
              </a:path>
            </a:pathLst>
          </a:custGeom>
          <a:solidFill>
            <a:srgbClr val="005BAF"/>
          </a:solidFill>
          <a:ln w="9525">
            <a:noFill/>
            <a:round/>
            <a:headEnd/>
            <a:tailEnd/>
          </a:ln>
        </p:spPr>
        <p:txBody>
          <a:bodyPr/>
          <a:lstStyle/>
          <a:p>
            <a:pPr>
              <a:spcBef>
                <a:spcPts val="0"/>
              </a:spcBef>
              <a:defRPr/>
            </a:pPr>
            <a:endParaRPr lang="pt-BR" sz="3600"/>
          </a:p>
        </p:txBody>
      </p:sp>
      <p:sp>
        <p:nvSpPr>
          <p:cNvPr id="283" name="Freeform 615">
            <a:extLst>
              <a:ext uri="{FF2B5EF4-FFF2-40B4-BE49-F238E27FC236}">
                <a16:creationId xmlns:a16="http://schemas.microsoft.com/office/drawing/2014/main" id="{E85C955F-6FFC-6F4A-AA41-0E0CAE933569}"/>
              </a:ext>
            </a:extLst>
          </p:cNvPr>
          <p:cNvSpPr>
            <a:spLocks/>
          </p:cNvSpPr>
          <p:nvPr/>
        </p:nvSpPr>
        <p:spPr bwMode="auto">
          <a:xfrm>
            <a:off x="4864698" y="1687362"/>
            <a:ext cx="62903" cy="62903"/>
          </a:xfrm>
          <a:custGeom>
            <a:avLst/>
            <a:gdLst>
              <a:gd name="T0" fmla="*/ 23 w 69"/>
              <a:gd name="T1" fmla="*/ 1 h 69"/>
              <a:gd name="T2" fmla="*/ 20 w 69"/>
              <a:gd name="T3" fmla="*/ 1 h 69"/>
              <a:gd name="T4" fmla="*/ 1 w 69"/>
              <a:gd name="T5" fmla="*/ 20 h 69"/>
              <a:gd name="T6" fmla="*/ 1 w 69"/>
              <a:gd name="T7" fmla="*/ 23 h 69"/>
              <a:gd name="T8" fmla="*/ 46 w 69"/>
              <a:gd name="T9" fmla="*/ 68 h 69"/>
              <a:gd name="T10" fmla="*/ 49 w 69"/>
              <a:gd name="T11" fmla="*/ 68 h 69"/>
              <a:gd name="T12" fmla="*/ 68 w 69"/>
              <a:gd name="T13" fmla="*/ 49 h 69"/>
              <a:gd name="T14" fmla="*/ 68 w 69"/>
              <a:gd name="T15" fmla="*/ 46 h 69"/>
              <a:gd name="T16" fmla="*/ 23 w 69"/>
              <a:gd name="T17" fmla="*/ 1 h 6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69"/>
              <a:gd name="T28" fmla="*/ 0 h 69"/>
              <a:gd name="T29" fmla="*/ 69 w 69"/>
              <a:gd name="T30" fmla="*/ 69 h 69"/>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69" h="69">
                <a:moveTo>
                  <a:pt x="23" y="1"/>
                </a:moveTo>
                <a:cubicBezTo>
                  <a:pt x="22" y="0"/>
                  <a:pt x="21" y="0"/>
                  <a:pt x="20" y="1"/>
                </a:cubicBezTo>
                <a:cubicBezTo>
                  <a:pt x="1" y="20"/>
                  <a:pt x="1" y="20"/>
                  <a:pt x="1" y="20"/>
                </a:cubicBezTo>
                <a:cubicBezTo>
                  <a:pt x="0" y="21"/>
                  <a:pt x="0" y="22"/>
                  <a:pt x="1" y="23"/>
                </a:cubicBezTo>
                <a:cubicBezTo>
                  <a:pt x="46" y="68"/>
                  <a:pt x="46" y="68"/>
                  <a:pt x="46" y="68"/>
                </a:cubicBezTo>
                <a:cubicBezTo>
                  <a:pt x="47" y="69"/>
                  <a:pt x="48" y="69"/>
                  <a:pt x="49" y="68"/>
                </a:cubicBezTo>
                <a:cubicBezTo>
                  <a:pt x="68" y="49"/>
                  <a:pt x="68" y="49"/>
                  <a:pt x="68" y="49"/>
                </a:cubicBezTo>
                <a:cubicBezTo>
                  <a:pt x="69" y="48"/>
                  <a:pt x="69" y="47"/>
                  <a:pt x="68" y="46"/>
                </a:cubicBezTo>
                <a:lnTo>
                  <a:pt x="23" y="1"/>
                </a:lnTo>
                <a:close/>
              </a:path>
            </a:pathLst>
          </a:custGeom>
          <a:solidFill>
            <a:srgbClr val="005BAF"/>
          </a:solidFill>
          <a:ln w="9525">
            <a:noFill/>
            <a:round/>
            <a:headEnd/>
            <a:tailEnd/>
          </a:ln>
        </p:spPr>
        <p:txBody>
          <a:bodyPr/>
          <a:lstStyle/>
          <a:p>
            <a:pPr>
              <a:spcBef>
                <a:spcPts val="0"/>
              </a:spcBef>
              <a:defRPr/>
            </a:pPr>
            <a:endParaRPr lang="pt-BR" sz="3600"/>
          </a:p>
        </p:txBody>
      </p:sp>
      <p:sp>
        <p:nvSpPr>
          <p:cNvPr id="35" name="Freeform 694">
            <a:extLst>
              <a:ext uri="{FF2B5EF4-FFF2-40B4-BE49-F238E27FC236}">
                <a16:creationId xmlns:a16="http://schemas.microsoft.com/office/drawing/2014/main" id="{6A9C32D2-1EB4-5443-8D8B-561540DEB5DF}"/>
              </a:ext>
            </a:extLst>
          </p:cNvPr>
          <p:cNvSpPr>
            <a:spLocks noEditPoints="1"/>
          </p:cNvSpPr>
          <p:nvPr/>
        </p:nvSpPr>
        <p:spPr bwMode="auto">
          <a:xfrm>
            <a:off x="4259324" y="3592552"/>
            <a:ext cx="57352" cy="57353"/>
          </a:xfrm>
          <a:custGeom>
            <a:avLst/>
            <a:gdLst>
              <a:gd name="T0" fmla="*/ 31 w 63"/>
              <a:gd name="T1" fmla="*/ 0 h 63"/>
              <a:gd name="T2" fmla="*/ 0 w 63"/>
              <a:gd name="T3" fmla="*/ 32 h 63"/>
              <a:gd name="T4" fmla="*/ 31 w 63"/>
              <a:gd name="T5" fmla="*/ 63 h 63"/>
              <a:gd name="T6" fmla="*/ 63 w 63"/>
              <a:gd name="T7" fmla="*/ 32 h 63"/>
              <a:gd name="T8" fmla="*/ 31 w 63"/>
              <a:gd name="T9" fmla="*/ 0 h 63"/>
              <a:gd name="T10" fmla="*/ 44 w 63"/>
              <a:gd name="T11" fmla="*/ 45 h 63"/>
              <a:gd name="T12" fmla="*/ 41 w 63"/>
              <a:gd name="T13" fmla="*/ 46 h 63"/>
              <a:gd name="T14" fmla="*/ 39 w 63"/>
              <a:gd name="T15" fmla="*/ 45 h 63"/>
              <a:gd name="T16" fmla="*/ 28 w 63"/>
              <a:gd name="T17" fmla="*/ 33 h 63"/>
              <a:gd name="T18" fmla="*/ 28 w 63"/>
              <a:gd name="T19" fmla="*/ 9 h 63"/>
              <a:gd name="T20" fmla="*/ 31 w 63"/>
              <a:gd name="T21" fmla="*/ 6 h 63"/>
              <a:gd name="T22" fmla="*/ 35 w 63"/>
              <a:gd name="T23" fmla="*/ 9 h 63"/>
              <a:gd name="T24" fmla="*/ 35 w 63"/>
              <a:gd name="T25" fmla="*/ 30 h 63"/>
              <a:gd name="T26" fmla="*/ 44 w 63"/>
              <a:gd name="T27" fmla="*/ 41 h 63"/>
              <a:gd name="T28" fmla="*/ 44 w 63"/>
              <a:gd name="T29" fmla="*/ 45 h 63"/>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63"/>
              <a:gd name="T46" fmla="*/ 0 h 63"/>
              <a:gd name="T47" fmla="*/ 63 w 63"/>
              <a:gd name="T48" fmla="*/ 63 h 63"/>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63" h="63">
                <a:moveTo>
                  <a:pt x="31" y="0"/>
                </a:moveTo>
                <a:cubicBezTo>
                  <a:pt x="14" y="0"/>
                  <a:pt x="0" y="14"/>
                  <a:pt x="0" y="32"/>
                </a:cubicBezTo>
                <a:cubicBezTo>
                  <a:pt x="0" y="49"/>
                  <a:pt x="14" y="63"/>
                  <a:pt x="31" y="63"/>
                </a:cubicBezTo>
                <a:cubicBezTo>
                  <a:pt x="49" y="63"/>
                  <a:pt x="63" y="49"/>
                  <a:pt x="63" y="32"/>
                </a:cubicBezTo>
                <a:cubicBezTo>
                  <a:pt x="63" y="14"/>
                  <a:pt x="49" y="0"/>
                  <a:pt x="31" y="0"/>
                </a:cubicBezTo>
                <a:close/>
                <a:moveTo>
                  <a:pt x="44" y="45"/>
                </a:moveTo>
                <a:cubicBezTo>
                  <a:pt x="43" y="46"/>
                  <a:pt x="42" y="46"/>
                  <a:pt x="41" y="46"/>
                </a:cubicBezTo>
                <a:cubicBezTo>
                  <a:pt x="40" y="46"/>
                  <a:pt x="39" y="46"/>
                  <a:pt x="39" y="45"/>
                </a:cubicBezTo>
                <a:cubicBezTo>
                  <a:pt x="28" y="33"/>
                  <a:pt x="28" y="33"/>
                  <a:pt x="28" y="33"/>
                </a:cubicBezTo>
                <a:cubicBezTo>
                  <a:pt x="28" y="9"/>
                  <a:pt x="28" y="9"/>
                  <a:pt x="28" y="9"/>
                </a:cubicBezTo>
                <a:cubicBezTo>
                  <a:pt x="28" y="7"/>
                  <a:pt x="29" y="6"/>
                  <a:pt x="31" y="6"/>
                </a:cubicBezTo>
                <a:cubicBezTo>
                  <a:pt x="33" y="6"/>
                  <a:pt x="35" y="7"/>
                  <a:pt x="35" y="9"/>
                </a:cubicBezTo>
                <a:cubicBezTo>
                  <a:pt x="35" y="30"/>
                  <a:pt x="35" y="30"/>
                  <a:pt x="35" y="30"/>
                </a:cubicBezTo>
                <a:cubicBezTo>
                  <a:pt x="44" y="41"/>
                  <a:pt x="44" y="41"/>
                  <a:pt x="44" y="41"/>
                </a:cubicBezTo>
                <a:cubicBezTo>
                  <a:pt x="45" y="42"/>
                  <a:pt x="45" y="44"/>
                  <a:pt x="44" y="45"/>
                </a:cubicBezTo>
                <a:close/>
              </a:path>
            </a:pathLst>
          </a:custGeom>
          <a:solidFill>
            <a:srgbClr val="005BAF"/>
          </a:solidFill>
          <a:ln w="9525">
            <a:noFill/>
            <a:round/>
            <a:headEnd/>
            <a:tailEnd/>
          </a:ln>
        </p:spPr>
        <p:txBody>
          <a:bodyPr/>
          <a:lstStyle/>
          <a:p>
            <a:pPr>
              <a:spcBef>
                <a:spcPts val="0"/>
              </a:spcBef>
              <a:defRPr/>
            </a:pPr>
            <a:endParaRPr lang="pt-BR" sz="3600"/>
          </a:p>
        </p:txBody>
      </p:sp>
      <p:sp>
        <p:nvSpPr>
          <p:cNvPr id="36" name="Freeform 695">
            <a:extLst>
              <a:ext uri="{FF2B5EF4-FFF2-40B4-BE49-F238E27FC236}">
                <a16:creationId xmlns:a16="http://schemas.microsoft.com/office/drawing/2014/main" id="{E9495225-7EE9-B145-9513-321425BCF1CB}"/>
              </a:ext>
            </a:extLst>
          </p:cNvPr>
          <p:cNvSpPr>
            <a:spLocks/>
          </p:cNvSpPr>
          <p:nvPr/>
        </p:nvSpPr>
        <p:spPr bwMode="auto">
          <a:xfrm>
            <a:off x="4281525" y="3655455"/>
            <a:ext cx="91579" cy="104531"/>
          </a:xfrm>
          <a:custGeom>
            <a:avLst/>
            <a:gdLst>
              <a:gd name="T0" fmla="*/ 39 w 101"/>
              <a:gd name="T1" fmla="*/ 18 h 114"/>
              <a:gd name="T2" fmla="*/ 25 w 101"/>
              <a:gd name="T3" fmla="*/ 32 h 114"/>
              <a:gd name="T4" fmla="*/ 39 w 101"/>
              <a:gd name="T5" fmla="*/ 46 h 114"/>
              <a:gd name="T6" fmla="*/ 53 w 101"/>
              <a:gd name="T7" fmla="*/ 46 h 114"/>
              <a:gd name="T8" fmla="*/ 59 w 101"/>
              <a:gd name="T9" fmla="*/ 44 h 114"/>
              <a:gd name="T10" fmla="*/ 68 w 101"/>
              <a:gd name="T11" fmla="*/ 40 h 114"/>
              <a:gd name="T12" fmla="*/ 67 w 101"/>
              <a:gd name="T13" fmla="*/ 51 h 114"/>
              <a:gd name="T14" fmla="*/ 30 w 101"/>
              <a:gd name="T15" fmla="*/ 51 h 114"/>
              <a:gd name="T16" fmla="*/ 17 w 101"/>
              <a:gd name="T17" fmla="*/ 59 h 114"/>
              <a:gd name="T18" fmla="*/ 2 w 101"/>
              <a:gd name="T19" fmla="*/ 95 h 114"/>
              <a:gd name="T20" fmla="*/ 10 w 101"/>
              <a:gd name="T21" fmla="*/ 113 h 114"/>
              <a:gd name="T22" fmla="*/ 16 w 101"/>
              <a:gd name="T23" fmla="*/ 114 h 114"/>
              <a:gd name="T24" fmla="*/ 29 w 101"/>
              <a:gd name="T25" fmla="*/ 105 h 114"/>
              <a:gd name="T26" fmla="*/ 39 w 101"/>
              <a:gd name="T27" fmla="*/ 79 h 114"/>
              <a:gd name="T28" fmla="*/ 79 w 101"/>
              <a:gd name="T29" fmla="*/ 79 h 114"/>
              <a:gd name="T30" fmla="*/ 93 w 101"/>
              <a:gd name="T31" fmla="*/ 67 h 114"/>
              <a:gd name="T32" fmla="*/ 100 w 101"/>
              <a:gd name="T33" fmla="*/ 17 h 114"/>
              <a:gd name="T34" fmla="*/ 94 w 101"/>
              <a:gd name="T35" fmla="*/ 4 h 114"/>
              <a:gd name="T36" fmla="*/ 80 w 101"/>
              <a:gd name="T37" fmla="*/ 3 h 114"/>
              <a:gd name="T38" fmla="*/ 50 w 101"/>
              <a:gd name="T39" fmla="*/ 18 h 114"/>
              <a:gd name="T40" fmla="*/ 39 w 101"/>
              <a:gd name="T41" fmla="*/ 18 h 114"/>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101"/>
              <a:gd name="T64" fmla="*/ 0 h 114"/>
              <a:gd name="T65" fmla="*/ 101 w 101"/>
              <a:gd name="T66" fmla="*/ 114 h 114"/>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101" h="114">
                <a:moveTo>
                  <a:pt x="39" y="18"/>
                </a:moveTo>
                <a:cubicBezTo>
                  <a:pt x="31" y="18"/>
                  <a:pt x="25" y="24"/>
                  <a:pt x="25" y="32"/>
                </a:cubicBezTo>
                <a:cubicBezTo>
                  <a:pt x="25" y="40"/>
                  <a:pt x="31" y="46"/>
                  <a:pt x="39" y="46"/>
                </a:cubicBezTo>
                <a:cubicBezTo>
                  <a:pt x="53" y="46"/>
                  <a:pt x="53" y="46"/>
                  <a:pt x="53" y="46"/>
                </a:cubicBezTo>
                <a:cubicBezTo>
                  <a:pt x="55" y="46"/>
                  <a:pt x="57" y="45"/>
                  <a:pt x="59" y="44"/>
                </a:cubicBezTo>
                <a:cubicBezTo>
                  <a:pt x="68" y="40"/>
                  <a:pt x="68" y="40"/>
                  <a:pt x="68" y="40"/>
                </a:cubicBezTo>
                <a:cubicBezTo>
                  <a:pt x="67" y="51"/>
                  <a:pt x="67" y="51"/>
                  <a:pt x="67" y="51"/>
                </a:cubicBezTo>
                <a:cubicBezTo>
                  <a:pt x="30" y="51"/>
                  <a:pt x="30" y="51"/>
                  <a:pt x="30" y="51"/>
                </a:cubicBezTo>
                <a:cubicBezTo>
                  <a:pt x="24" y="51"/>
                  <a:pt x="19" y="54"/>
                  <a:pt x="17" y="59"/>
                </a:cubicBezTo>
                <a:cubicBezTo>
                  <a:pt x="2" y="95"/>
                  <a:pt x="2" y="95"/>
                  <a:pt x="2" y="95"/>
                </a:cubicBezTo>
                <a:cubicBezTo>
                  <a:pt x="0" y="102"/>
                  <a:pt x="3" y="110"/>
                  <a:pt x="10" y="113"/>
                </a:cubicBezTo>
                <a:cubicBezTo>
                  <a:pt x="12" y="114"/>
                  <a:pt x="14" y="114"/>
                  <a:pt x="16" y="114"/>
                </a:cubicBezTo>
                <a:cubicBezTo>
                  <a:pt x="21" y="114"/>
                  <a:pt x="26" y="111"/>
                  <a:pt x="29" y="105"/>
                </a:cubicBezTo>
                <a:cubicBezTo>
                  <a:pt x="39" y="79"/>
                  <a:pt x="39" y="79"/>
                  <a:pt x="39" y="79"/>
                </a:cubicBezTo>
                <a:cubicBezTo>
                  <a:pt x="79" y="79"/>
                  <a:pt x="79" y="79"/>
                  <a:pt x="79" y="79"/>
                </a:cubicBezTo>
                <a:cubicBezTo>
                  <a:pt x="86" y="79"/>
                  <a:pt x="92" y="74"/>
                  <a:pt x="93" y="67"/>
                </a:cubicBezTo>
                <a:cubicBezTo>
                  <a:pt x="100" y="17"/>
                  <a:pt x="100" y="17"/>
                  <a:pt x="100" y="17"/>
                </a:cubicBezTo>
                <a:cubicBezTo>
                  <a:pt x="101" y="12"/>
                  <a:pt x="98" y="7"/>
                  <a:pt x="94" y="4"/>
                </a:cubicBezTo>
                <a:cubicBezTo>
                  <a:pt x="90" y="1"/>
                  <a:pt x="84" y="0"/>
                  <a:pt x="80" y="3"/>
                </a:cubicBezTo>
                <a:cubicBezTo>
                  <a:pt x="50" y="18"/>
                  <a:pt x="50" y="18"/>
                  <a:pt x="50" y="18"/>
                </a:cubicBezTo>
                <a:lnTo>
                  <a:pt x="39" y="18"/>
                </a:lnTo>
                <a:close/>
              </a:path>
            </a:pathLst>
          </a:custGeom>
          <a:solidFill>
            <a:srgbClr val="005BAF"/>
          </a:solidFill>
          <a:ln w="9525">
            <a:noFill/>
            <a:round/>
            <a:headEnd/>
            <a:tailEnd/>
          </a:ln>
        </p:spPr>
        <p:txBody>
          <a:bodyPr/>
          <a:lstStyle/>
          <a:p>
            <a:pPr>
              <a:spcBef>
                <a:spcPts val="0"/>
              </a:spcBef>
              <a:defRPr/>
            </a:pPr>
            <a:endParaRPr lang="pt-BR" sz="3600"/>
          </a:p>
        </p:txBody>
      </p:sp>
      <p:sp>
        <p:nvSpPr>
          <p:cNvPr id="37" name="Oval 696">
            <a:extLst>
              <a:ext uri="{FF2B5EF4-FFF2-40B4-BE49-F238E27FC236}">
                <a16:creationId xmlns:a16="http://schemas.microsoft.com/office/drawing/2014/main" id="{225CC711-CEB3-814E-844F-F1D7B0C6D73D}"/>
              </a:ext>
            </a:extLst>
          </p:cNvPr>
          <p:cNvSpPr>
            <a:spLocks noChangeArrowheads="1"/>
          </p:cNvSpPr>
          <p:nvPr/>
        </p:nvSpPr>
        <p:spPr bwMode="auto">
          <a:xfrm>
            <a:off x="4339803" y="3611978"/>
            <a:ext cx="37927" cy="37927"/>
          </a:xfrm>
          <a:prstGeom prst="ellipse">
            <a:avLst/>
          </a:prstGeom>
          <a:solidFill>
            <a:srgbClr val="005BAF"/>
          </a:solidFill>
          <a:ln w="9525">
            <a:noFill/>
            <a:round/>
            <a:headEnd/>
            <a:tailEnd/>
          </a:ln>
        </p:spPr>
        <p:txBody>
          <a:bodyPr/>
          <a:lstStyle/>
          <a:p>
            <a:pPr>
              <a:spcBef>
                <a:spcPts val="0"/>
              </a:spcBef>
              <a:defRPr/>
            </a:pPr>
            <a:endParaRPr lang="pt-BR" sz="3600">
              <a:latin typeface="Calibri" pitchFamily="34" charset="0"/>
            </a:endParaRPr>
          </a:p>
        </p:txBody>
      </p:sp>
      <p:sp>
        <p:nvSpPr>
          <p:cNvPr id="38" name="Freeform 697">
            <a:extLst>
              <a:ext uri="{FF2B5EF4-FFF2-40B4-BE49-F238E27FC236}">
                <a16:creationId xmlns:a16="http://schemas.microsoft.com/office/drawing/2014/main" id="{BBBFE6CF-7E5D-FF46-982B-3DFB9B04C639}"/>
              </a:ext>
            </a:extLst>
          </p:cNvPr>
          <p:cNvSpPr>
            <a:spLocks/>
          </p:cNvSpPr>
          <p:nvPr/>
        </p:nvSpPr>
        <p:spPr bwMode="auto">
          <a:xfrm>
            <a:off x="4326852" y="3687832"/>
            <a:ext cx="63828" cy="59203"/>
          </a:xfrm>
          <a:custGeom>
            <a:avLst/>
            <a:gdLst>
              <a:gd name="T0" fmla="*/ 48 w 70"/>
              <a:gd name="T1" fmla="*/ 49 h 65"/>
              <a:gd name="T2" fmla="*/ 8 w 70"/>
              <a:gd name="T3" fmla="*/ 49 h 65"/>
              <a:gd name="T4" fmla="*/ 0 w 70"/>
              <a:gd name="T5" fmla="*/ 57 h 65"/>
              <a:gd name="T6" fmla="*/ 8 w 70"/>
              <a:gd name="T7" fmla="*/ 65 h 65"/>
              <a:gd name="T8" fmla="*/ 55 w 70"/>
              <a:gd name="T9" fmla="*/ 65 h 65"/>
              <a:gd name="T10" fmla="*/ 63 w 70"/>
              <a:gd name="T11" fmla="*/ 58 h 65"/>
              <a:gd name="T12" fmla="*/ 70 w 70"/>
              <a:gd name="T13" fmla="*/ 10 h 65"/>
              <a:gd name="T14" fmla="*/ 63 w 70"/>
              <a:gd name="T15" fmla="*/ 0 h 65"/>
              <a:gd name="T16" fmla="*/ 54 w 70"/>
              <a:gd name="T17" fmla="*/ 7 h 65"/>
              <a:gd name="T18" fmla="*/ 48 w 70"/>
              <a:gd name="T19" fmla="*/ 49 h 65"/>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70"/>
              <a:gd name="T31" fmla="*/ 0 h 65"/>
              <a:gd name="T32" fmla="*/ 70 w 70"/>
              <a:gd name="T33" fmla="*/ 65 h 65"/>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70" h="65">
                <a:moveTo>
                  <a:pt x="48" y="49"/>
                </a:moveTo>
                <a:cubicBezTo>
                  <a:pt x="8" y="49"/>
                  <a:pt x="8" y="49"/>
                  <a:pt x="8" y="49"/>
                </a:cubicBezTo>
                <a:cubicBezTo>
                  <a:pt x="3" y="49"/>
                  <a:pt x="0" y="53"/>
                  <a:pt x="0" y="57"/>
                </a:cubicBezTo>
                <a:cubicBezTo>
                  <a:pt x="0" y="62"/>
                  <a:pt x="3" y="65"/>
                  <a:pt x="8" y="65"/>
                </a:cubicBezTo>
                <a:cubicBezTo>
                  <a:pt x="55" y="65"/>
                  <a:pt x="55" y="65"/>
                  <a:pt x="55" y="65"/>
                </a:cubicBezTo>
                <a:cubicBezTo>
                  <a:pt x="59" y="65"/>
                  <a:pt x="62" y="62"/>
                  <a:pt x="63" y="58"/>
                </a:cubicBezTo>
                <a:cubicBezTo>
                  <a:pt x="70" y="10"/>
                  <a:pt x="70" y="10"/>
                  <a:pt x="70" y="10"/>
                </a:cubicBezTo>
                <a:cubicBezTo>
                  <a:pt x="70" y="5"/>
                  <a:pt x="67" y="1"/>
                  <a:pt x="63" y="0"/>
                </a:cubicBezTo>
                <a:cubicBezTo>
                  <a:pt x="58" y="0"/>
                  <a:pt x="54" y="3"/>
                  <a:pt x="54" y="7"/>
                </a:cubicBezTo>
                <a:lnTo>
                  <a:pt x="48" y="49"/>
                </a:lnTo>
                <a:close/>
              </a:path>
            </a:pathLst>
          </a:custGeom>
          <a:solidFill>
            <a:srgbClr val="005BAF"/>
          </a:solidFill>
          <a:ln w="9525">
            <a:noFill/>
            <a:round/>
            <a:headEnd/>
            <a:tailEnd/>
          </a:ln>
        </p:spPr>
        <p:txBody>
          <a:bodyPr/>
          <a:lstStyle/>
          <a:p>
            <a:pPr>
              <a:spcBef>
                <a:spcPts val="0"/>
              </a:spcBef>
              <a:defRPr/>
            </a:pPr>
            <a:endParaRPr lang="pt-BR" sz="3600"/>
          </a:p>
        </p:txBody>
      </p:sp>
      <p:sp>
        <p:nvSpPr>
          <p:cNvPr id="131" name="Forma Livre 130">
            <a:extLst>
              <a:ext uri="{FF2B5EF4-FFF2-40B4-BE49-F238E27FC236}">
                <a16:creationId xmlns:a16="http://schemas.microsoft.com/office/drawing/2014/main" id="{C86EB20D-BE04-7B44-A5EC-6688CC8CFDC7}"/>
              </a:ext>
            </a:extLst>
          </p:cNvPr>
          <p:cNvSpPr/>
          <p:nvPr/>
        </p:nvSpPr>
        <p:spPr>
          <a:xfrm>
            <a:off x="4259324" y="2130043"/>
            <a:ext cx="167844" cy="152155"/>
          </a:xfrm>
          <a:custGeom>
            <a:avLst/>
            <a:gdLst>
              <a:gd name="connsiteX0" fmla="*/ 109854 w 544828"/>
              <a:gd name="connsiteY0" fmla="*/ 493903 h 493902"/>
              <a:gd name="connsiteX1" fmla="*/ 89915 w 544828"/>
              <a:gd name="connsiteY1" fmla="*/ 493141 h 493902"/>
              <a:gd name="connsiteX2" fmla="*/ 68579 w 544828"/>
              <a:gd name="connsiteY2" fmla="*/ 474218 h 493902"/>
              <a:gd name="connsiteX3" fmla="*/ 81279 w 544828"/>
              <a:gd name="connsiteY3" fmla="*/ 448691 h 493902"/>
              <a:gd name="connsiteX4" fmla="*/ 132079 w 544828"/>
              <a:gd name="connsiteY4" fmla="*/ 407924 h 493902"/>
              <a:gd name="connsiteX5" fmla="*/ 0 w 544828"/>
              <a:gd name="connsiteY5" fmla="*/ 219710 h 493902"/>
              <a:gd name="connsiteX6" fmla="*/ 272414 w 544828"/>
              <a:gd name="connsiteY6" fmla="*/ 0 h 493902"/>
              <a:gd name="connsiteX7" fmla="*/ 544829 w 544828"/>
              <a:gd name="connsiteY7" fmla="*/ 219710 h 493902"/>
              <a:gd name="connsiteX8" fmla="*/ 272414 w 544828"/>
              <a:gd name="connsiteY8" fmla="*/ 439420 h 493902"/>
              <a:gd name="connsiteX9" fmla="*/ 261874 w 544828"/>
              <a:gd name="connsiteY9" fmla="*/ 439166 h 493902"/>
              <a:gd name="connsiteX10" fmla="*/ 109854 w 544828"/>
              <a:gd name="connsiteY10" fmla="*/ 493903 h 493902"/>
              <a:gd name="connsiteX11" fmla="*/ 272287 w 544828"/>
              <a:gd name="connsiteY11" fmla="*/ 46990 h 493902"/>
              <a:gd name="connsiteX12" fmla="*/ 46735 w 544828"/>
              <a:gd name="connsiteY12" fmla="*/ 219837 h 493902"/>
              <a:gd name="connsiteX13" fmla="*/ 174117 w 544828"/>
              <a:gd name="connsiteY13" fmla="*/ 375158 h 493902"/>
              <a:gd name="connsiteX14" fmla="*/ 187705 w 544828"/>
              <a:gd name="connsiteY14" fmla="*/ 388493 h 493902"/>
              <a:gd name="connsiteX15" fmla="*/ 186817 w 544828"/>
              <a:gd name="connsiteY15" fmla="*/ 407543 h 493902"/>
              <a:gd name="connsiteX16" fmla="*/ 185547 w 544828"/>
              <a:gd name="connsiteY16" fmla="*/ 410337 h 493902"/>
              <a:gd name="connsiteX17" fmla="*/ 180975 w 544828"/>
              <a:gd name="connsiteY17" fmla="*/ 419227 h 493902"/>
              <a:gd name="connsiteX18" fmla="*/ 167004 w 544828"/>
              <a:gd name="connsiteY18" fmla="*/ 439293 h 493902"/>
              <a:gd name="connsiteX19" fmla="*/ 235965 w 544828"/>
              <a:gd name="connsiteY19" fmla="*/ 399034 h 493902"/>
              <a:gd name="connsiteX20" fmla="*/ 254253 w 544828"/>
              <a:gd name="connsiteY20" fmla="*/ 391922 h 493902"/>
              <a:gd name="connsiteX21" fmla="*/ 272414 w 544828"/>
              <a:gd name="connsiteY21" fmla="*/ 392684 h 493902"/>
              <a:gd name="connsiteX22" fmla="*/ 497967 w 544828"/>
              <a:gd name="connsiteY22" fmla="*/ 219837 h 493902"/>
              <a:gd name="connsiteX23" fmla="*/ 272287 w 544828"/>
              <a:gd name="connsiteY23" fmla="*/ 46990 h 4939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544828" h="493902">
                <a:moveTo>
                  <a:pt x="109854" y="493903"/>
                </a:moveTo>
                <a:cubicBezTo>
                  <a:pt x="103251" y="493903"/>
                  <a:pt x="96520" y="493649"/>
                  <a:pt x="89915" y="493141"/>
                </a:cubicBezTo>
                <a:cubicBezTo>
                  <a:pt x="79375" y="492379"/>
                  <a:pt x="70611" y="484632"/>
                  <a:pt x="68579" y="474218"/>
                </a:cubicBezTo>
                <a:cubicBezTo>
                  <a:pt x="66548" y="463804"/>
                  <a:pt x="71754" y="453390"/>
                  <a:pt x="81279" y="448691"/>
                </a:cubicBezTo>
                <a:cubicBezTo>
                  <a:pt x="102107" y="438531"/>
                  <a:pt x="119126" y="424815"/>
                  <a:pt x="132079" y="407924"/>
                </a:cubicBezTo>
                <a:cubicBezTo>
                  <a:pt x="51053" y="368554"/>
                  <a:pt x="0" y="297053"/>
                  <a:pt x="0" y="219710"/>
                </a:cubicBezTo>
                <a:cubicBezTo>
                  <a:pt x="0" y="98552"/>
                  <a:pt x="122174" y="0"/>
                  <a:pt x="272414" y="0"/>
                </a:cubicBezTo>
                <a:cubicBezTo>
                  <a:pt x="422655" y="0"/>
                  <a:pt x="544829" y="98552"/>
                  <a:pt x="544829" y="219710"/>
                </a:cubicBezTo>
                <a:cubicBezTo>
                  <a:pt x="544829" y="340868"/>
                  <a:pt x="422655" y="439420"/>
                  <a:pt x="272414" y="439420"/>
                </a:cubicBezTo>
                <a:cubicBezTo>
                  <a:pt x="268858" y="439420"/>
                  <a:pt x="265302" y="439293"/>
                  <a:pt x="261874" y="439166"/>
                </a:cubicBezTo>
                <a:cubicBezTo>
                  <a:pt x="223265" y="474599"/>
                  <a:pt x="169799" y="493903"/>
                  <a:pt x="109854" y="493903"/>
                </a:cubicBezTo>
                <a:moveTo>
                  <a:pt x="272287" y="46990"/>
                </a:moveTo>
                <a:cubicBezTo>
                  <a:pt x="147954" y="46990"/>
                  <a:pt x="46735" y="124587"/>
                  <a:pt x="46735" y="219837"/>
                </a:cubicBezTo>
                <a:cubicBezTo>
                  <a:pt x="46735" y="285242"/>
                  <a:pt x="96774" y="346202"/>
                  <a:pt x="174117" y="375158"/>
                </a:cubicBezTo>
                <a:cubicBezTo>
                  <a:pt x="180339" y="377444"/>
                  <a:pt x="185293" y="382397"/>
                  <a:pt x="187705" y="388493"/>
                </a:cubicBezTo>
                <a:cubicBezTo>
                  <a:pt x="190119" y="394716"/>
                  <a:pt x="189864" y="401574"/>
                  <a:pt x="186817" y="407543"/>
                </a:cubicBezTo>
                <a:lnTo>
                  <a:pt x="185547" y="410337"/>
                </a:lnTo>
                <a:cubicBezTo>
                  <a:pt x="184150" y="413385"/>
                  <a:pt x="182626" y="416306"/>
                  <a:pt x="180975" y="419227"/>
                </a:cubicBezTo>
                <a:cubicBezTo>
                  <a:pt x="176783" y="426212"/>
                  <a:pt x="172211" y="432943"/>
                  <a:pt x="167004" y="439293"/>
                </a:cubicBezTo>
                <a:cubicBezTo>
                  <a:pt x="194182" y="431419"/>
                  <a:pt x="217804" y="417830"/>
                  <a:pt x="235965" y="399034"/>
                </a:cubicBezTo>
                <a:cubicBezTo>
                  <a:pt x="240664" y="394208"/>
                  <a:pt x="247269" y="391668"/>
                  <a:pt x="254253" y="391922"/>
                </a:cubicBezTo>
                <a:cubicBezTo>
                  <a:pt x="260223" y="392303"/>
                  <a:pt x="266319" y="392684"/>
                  <a:pt x="272414" y="392684"/>
                </a:cubicBezTo>
                <a:cubicBezTo>
                  <a:pt x="396748" y="392684"/>
                  <a:pt x="497967" y="315087"/>
                  <a:pt x="497967" y="219837"/>
                </a:cubicBezTo>
                <a:cubicBezTo>
                  <a:pt x="497967" y="124587"/>
                  <a:pt x="396748" y="46990"/>
                  <a:pt x="272287" y="46990"/>
                </a:cubicBezTo>
              </a:path>
            </a:pathLst>
          </a:custGeom>
          <a:solidFill>
            <a:srgbClr val="005BAF"/>
          </a:solidFill>
          <a:ln w="12700" cap="flat">
            <a:noFill/>
            <a:prstDash val="solid"/>
            <a:miter/>
          </a:ln>
        </p:spPr>
        <p:txBody>
          <a:bodyPr rtlCol="0" anchor="ctr"/>
          <a:lstStyle/>
          <a:p>
            <a:endParaRPr lang="pt-BR" sz="675"/>
          </a:p>
        </p:txBody>
      </p:sp>
      <p:sp>
        <p:nvSpPr>
          <p:cNvPr id="176" name="Forma Livre 175">
            <a:extLst>
              <a:ext uri="{FF2B5EF4-FFF2-40B4-BE49-F238E27FC236}">
                <a16:creationId xmlns:a16="http://schemas.microsoft.com/office/drawing/2014/main" id="{6B477EC9-778B-E74B-A00B-102DB14151AD}"/>
              </a:ext>
            </a:extLst>
          </p:cNvPr>
          <p:cNvSpPr/>
          <p:nvPr/>
        </p:nvSpPr>
        <p:spPr>
          <a:xfrm>
            <a:off x="4271100" y="1582452"/>
            <a:ext cx="144252" cy="144291"/>
          </a:xfrm>
          <a:custGeom>
            <a:avLst/>
            <a:gdLst>
              <a:gd name="connsiteX0" fmla="*/ 270255 w 468248"/>
              <a:gd name="connsiteY0" fmla="*/ 468376 h 468375"/>
              <a:gd name="connsiteX1" fmla="*/ 79121 w 468248"/>
              <a:gd name="connsiteY1" fmla="*/ 389128 h 468375"/>
              <a:gd name="connsiteX2" fmla="*/ 0 w 468248"/>
              <a:gd name="connsiteY2" fmla="*/ 197993 h 468375"/>
              <a:gd name="connsiteX3" fmla="*/ 79121 w 468248"/>
              <a:gd name="connsiteY3" fmla="*/ 6858 h 468375"/>
              <a:gd name="connsiteX4" fmla="*/ 112268 w 468248"/>
              <a:gd name="connsiteY4" fmla="*/ 6858 h 468375"/>
              <a:gd name="connsiteX5" fmla="*/ 112268 w 468248"/>
              <a:gd name="connsiteY5" fmla="*/ 40005 h 468375"/>
              <a:gd name="connsiteX6" fmla="*/ 46862 w 468248"/>
              <a:gd name="connsiteY6" fmla="*/ 197993 h 468375"/>
              <a:gd name="connsiteX7" fmla="*/ 112268 w 468248"/>
              <a:gd name="connsiteY7" fmla="*/ 355981 h 468375"/>
              <a:gd name="connsiteX8" fmla="*/ 270255 w 468248"/>
              <a:gd name="connsiteY8" fmla="*/ 421386 h 468375"/>
              <a:gd name="connsiteX9" fmla="*/ 428244 w 468248"/>
              <a:gd name="connsiteY9" fmla="*/ 355981 h 468375"/>
              <a:gd name="connsiteX10" fmla="*/ 461390 w 468248"/>
              <a:gd name="connsiteY10" fmla="*/ 355981 h 468375"/>
              <a:gd name="connsiteX11" fmla="*/ 461390 w 468248"/>
              <a:gd name="connsiteY11" fmla="*/ 389128 h 468375"/>
              <a:gd name="connsiteX12" fmla="*/ 270255 w 468248"/>
              <a:gd name="connsiteY12" fmla="*/ 468376 h 4683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468248" h="468375">
                <a:moveTo>
                  <a:pt x="270255" y="468376"/>
                </a:moveTo>
                <a:cubicBezTo>
                  <a:pt x="197993" y="468376"/>
                  <a:pt x="130175" y="440309"/>
                  <a:pt x="79121" y="389128"/>
                </a:cubicBezTo>
                <a:cubicBezTo>
                  <a:pt x="28067" y="338074"/>
                  <a:pt x="0" y="270129"/>
                  <a:pt x="0" y="197993"/>
                </a:cubicBezTo>
                <a:cubicBezTo>
                  <a:pt x="0" y="125730"/>
                  <a:pt x="28067" y="57912"/>
                  <a:pt x="79121" y="6858"/>
                </a:cubicBezTo>
                <a:cubicBezTo>
                  <a:pt x="88264" y="-2286"/>
                  <a:pt x="103124" y="-2286"/>
                  <a:pt x="112268" y="6858"/>
                </a:cubicBezTo>
                <a:cubicBezTo>
                  <a:pt x="121411" y="16002"/>
                  <a:pt x="121411" y="30861"/>
                  <a:pt x="112268" y="40005"/>
                </a:cubicBezTo>
                <a:cubicBezTo>
                  <a:pt x="70103" y="82169"/>
                  <a:pt x="46862" y="138303"/>
                  <a:pt x="46862" y="197993"/>
                </a:cubicBezTo>
                <a:cubicBezTo>
                  <a:pt x="46862" y="257683"/>
                  <a:pt x="70103" y="313817"/>
                  <a:pt x="112268" y="355981"/>
                </a:cubicBezTo>
                <a:cubicBezTo>
                  <a:pt x="154431" y="398145"/>
                  <a:pt x="210565" y="421386"/>
                  <a:pt x="270255" y="421386"/>
                </a:cubicBezTo>
                <a:cubicBezTo>
                  <a:pt x="329946" y="421386"/>
                  <a:pt x="386079" y="398145"/>
                  <a:pt x="428244" y="355981"/>
                </a:cubicBezTo>
                <a:cubicBezTo>
                  <a:pt x="437387" y="346837"/>
                  <a:pt x="452247" y="346837"/>
                  <a:pt x="461390" y="355981"/>
                </a:cubicBezTo>
                <a:cubicBezTo>
                  <a:pt x="470534" y="365125"/>
                  <a:pt x="470534" y="379984"/>
                  <a:pt x="461390" y="389128"/>
                </a:cubicBezTo>
                <a:cubicBezTo>
                  <a:pt x="410336" y="440182"/>
                  <a:pt x="342519" y="468376"/>
                  <a:pt x="270255" y="468376"/>
                </a:cubicBezTo>
              </a:path>
            </a:pathLst>
          </a:custGeom>
          <a:solidFill>
            <a:srgbClr val="005BAF"/>
          </a:solidFill>
          <a:ln w="12700" cap="flat">
            <a:noFill/>
            <a:prstDash val="solid"/>
            <a:miter/>
          </a:ln>
        </p:spPr>
        <p:txBody>
          <a:bodyPr rtlCol="0" anchor="ctr"/>
          <a:lstStyle/>
          <a:p>
            <a:endParaRPr lang="pt-BR" sz="675"/>
          </a:p>
        </p:txBody>
      </p:sp>
      <p:sp>
        <p:nvSpPr>
          <p:cNvPr id="177" name="Forma Livre 176">
            <a:extLst>
              <a:ext uri="{FF2B5EF4-FFF2-40B4-BE49-F238E27FC236}">
                <a16:creationId xmlns:a16="http://schemas.microsoft.com/office/drawing/2014/main" id="{AB2C3373-B302-6E46-A5D6-2738FAB2B131}"/>
              </a:ext>
            </a:extLst>
          </p:cNvPr>
          <p:cNvSpPr/>
          <p:nvPr/>
        </p:nvSpPr>
        <p:spPr>
          <a:xfrm>
            <a:off x="4294301" y="1583352"/>
            <a:ext cx="120112" cy="120152"/>
          </a:xfrm>
          <a:custGeom>
            <a:avLst/>
            <a:gdLst>
              <a:gd name="connsiteX0" fmla="*/ 194945 w 389889"/>
              <a:gd name="connsiteY0" fmla="*/ 390017 h 390017"/>
              <a:gd name="connsiteX1" fmla="*/ 0 w 389889"/>
              <a:gd name="connsiteY1" fmla="*/ 195072 h 390017"/>
              <a:gd name="connsiteX2" fmla="*/ 194945 w 389889"/>
              <a:gd name="connsiteY2" fmla="*/ 0 h 390017"/>
              <a:gd name="connsiteX3" fmla="*/ 389889 w 389889"/>
              <a:gd name="connsiteY3" fmla="*/ 195072 h 390017"/>
              <a:gd name="connsiteX4" fmla="*/ 194945 w 389889"/>
              <a:gd name="connsiteY4" fmla="*/ 390017 h 390017"/>
              <a:gd name="connsiteX5" fmla="*/ 194945 w 389889"/>
              <a:gd name="connsiteY5" fmla="*/ 46863 h 390017"/>
              <a:gd name="connsiteX6" fmla="*/ 46864 w 389889"/>
              <a:gd name="connsiteY6" fmla="*/ 195072 h 390017"/>
              <a:gd name="connsiteX7" fmla="*/ 194945 w 389889"/>
              <a:gd name="connsiteY7" fmla="*/ 343154 h 390017"/>
              <a:gd name="connsiteX8" fmla="*/ 343154 w 389889"/>
              <a:gd name="connsiteY8" fmla="*/ 195072 h 390017"/>
              <a:gd name="connsiteX9" fmla="*/ 194945 w 389889"/>
              <a:gd name="connsiteY9" fmla="*/ 46863 h 3900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89889" h="390017">
                <a:moveTo>
                  <a:pt x="194945" y="390017"/>
                </a:moveTo>
                <a:cubicBezTo>
                  <a:pt x="87376" y="390017"/>
                  <a:pt x="0" y="302514"/>
                  <a:pt x="0" y="195072"/>
                </a:cubicBezTo>
                <a:cubicBezTo>
                  <a:pt x="0" y="87503"/>
                  <a:pt x="87503" y="0"/>
                  <a:pt x="194945" y="0"/>
                </a:cubicBezTo>
                <a:cubicBezTo>
                  <a:pt x="302515" y="0"/>
                  <a:pt x="389889" y="87503"/>
                  <a:pt x="389889" y="195072"/>
                </a:cubicBezTo>
                <a:cubicBezTo>
                  <a:pt x="390017" y="302641"/>
                  <a:pt x="302515" y="390017"/>
                  <a:pt x="194945" y="390017"/>
                </a:cubicBezTo>
                <a:moveTo>
                  <a:pt x="194945" y="46863"/>
                </a:moveTo>
                <a:cubicBezTo>
                  <a:pt x="113285" y="46863"/>
                  <a:pt x="46864" y="113284"/>
                  <a:pt x="46864" y="195072"/>
                </a:cubicBezTo>
                <a:cubicBezTo>
                  <a:pt x="46864" y="276733"/>
                  <a:pt x="113285" y="343154"/>
                  <a:pt x="194945" y="343154"/>
                </a:cubicBezTo>
                <a:cubicBezTo>
                  <a:pt x="276606" y="343154"/>
                  <a:pt x="343154" y="276733"/>
                  <a:pt x="343154" y="195072"/>
                </a:cubicBezTo>
                <a:cubicBezTo>
                  <a:pt x="343154" y="113411"/>
                  <a:pt x="276606" y="46863"/>
                  <a:pt x="194945" y="46863"/>
                </a:cubicBezTo>
              </a:path>
            </a:pathLst>
          </a:custGeom>
          <a:solidFill>
            <a:srgbClr val="005BAF"/>
          </a:solidFill>
          <a:ln w="12700" cap="flat">
            <a:noFill/>
            <a:prstDash val="solid"/>
            <a:miter/>
          </a:ln>
        </p:spPr>
        <p:txBody>
          <a:bodyPr rtlCol="0" anchor="ctr"/>
          <a:lstStyle/>
          <a:p>
            <a:endParaRPr lang="pt-BR" sz="675"/>
          </a:p>
        </p:txBody>
      </p:sp>
      <p:sp>
        <p:nvSpPr>
          <p:cNvPr id="178" name="Forma Livre 177">
            <a:extLst>
              <a:ext uri="{FF2B5EF4-FFF2-40B4-BE49-F238E27FC236}">
                <a16:creationId xmlns:a16="http://schemas.microsoft.com/office/drawing/2014/main" id="{6723A686-0C54-9747-BCDF-88BC91612FB5}"/>
              </a:ext>
            </a:extLst>
          </p:cNvPr>
          <p:cNvSpPr/>
          <p:nvPr/>
        </p:nvSpPr>
        <p:spPr>
          <a:xfrm>
            <a:off x="4326109" y="1736681"/>
            <a:ext cx="56496" cy="14437"/>
          </a:xfrm>
          <a:custGeom>
            <a:avLst/>
            <a:gdLst>
              <a:gd name="connsiteX0" fmla="*/ 160020 w 183389"/>
              <a:gd name="connsiteY0" fmla="*/ 46863 h 46863"/>
              <a:gd name="connsiteX1" fmla="*/ 23368 w 183389"/>
              <a:gd name="connsiteY1" fmla="*/ 46863 h 46863"/>
              <a:gd name="connsiteX2" fmla="*/ 0 w 183389"/>
              <a:gd name="connsiteY2" fmla="*/ 23495 h 46863"/>
              <a:gd name="connsiteX3" fmla="*/ 23368 w 183389"/>
              <a:gd name="connsiteY3" fmla="*/ 0 h 46863"/>
              <a:gd name="connsiteX4" fmla="*/ 160020 w 183389"/>
              <a:gd name="connsiteY4" fmla="*/ 0 h 46863"/>
              <a:gd name="connsiteX5" fmla="*/ 183389 w 183389"/>
              <a:gd name="connsiteY5" fmla="*/ 23495 h 46863"/>
              <a:gd name="connsiteX6" fmla="*/ 160020 w 183389"/>
              <a:gd name="connsiteY6" fmla="*/ 46863 h 468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83389" h="46863">
                <a:moveTo>
                  <a:pt x="160020" y="46863"/>
                </a:moveTo>
                <a:lnTo>
                  <a:pt x="23368" y="46863"/>
                </a:lnTo>
                <a:cubicBezTo>
                  <a:pt x="10413" y="46863"/>
                  <a:pt x="0" y="36322"/>
                  <a:pt x="0" y="23495"/>
                </a:cubicBezTo>
                <a:cubicBezTo>
                  <a:pt x="0" y="10541"/>
                  <a:pt x="10413" y="0"/>
                  <a:pt x="23368" y="0"/>
                </a:cubicBezTo>
                <a:lnTo>
                  <a:pt x="160020" y="0"/>
                </a:lnTo>
                <a:cubicBezTo>
                  <a:pt x="172974" y="0"/>
                  <a:pt x="183389" y="10541"/>
                  <a:pt x="183389" y="23495"/>
                </a:cubicBezTo>
                <a:cubicBezTo>
                  <a:pt x="183514" y="36322"/>
                  <a:pt x="172974" y="46863"/>
                  <a:pt x="160020" y="46863"/>
                </a:cubicBezTo>
              </a:path>
            </a:pathLst>
          </a:custGeom>
          <a:solidFill>
            <a:srgbClr val="005BAF"/>
          </a:solidFill>
          <a:ln w="12700" cap="flat">
            <a:noFill/>
            <a:prstDash val="solid"/>
            <a:miter/>
          </a:ln>
        </p:spPr>
        <p:txBody>
          <a:bodyPr rtlCol="0" anchor="ctr"/>
          <a:lstStyle/>
          <a:p>
            <a:endParaRPr lang="pt-BR" sz="675"/>
          </a:p>
        </p:txBody>
      </p:sp>
      <p:sp>
        <p:nvSpPr>
          <p:cNvPr id="179" name="Forma Livre 178">
            <a:extLst>
              <a:ext uri="{FF2B5EF4-FFF2-40B4-BE49-F238E27FC236}">
                <a16:creationId xmlns:a16="http://schemas.microsoft.com/office/drawing/2014/main" id="{16827772-162E-5C48-AB4B-7C549F55EBB3}"/>
              </a:ext>
            </a:extLst>
          </p:cNvPr>
          <p:cNvSpPr/>
          <p:nvPr/>
        </p:nvSpPr>
        <p:spPr>
          <a:xfrm>
            <a:off x="4347119" y="1712267"/>
            <a:ext cx="14437" cy="32395"/>
          </a:xfrm>
          <a:custGeom>
            <a:avLst/>
            <a:gdLst>
              <a:gd name="connsiteX0" fmla="*/ 23495 w 46864"/>
              <a:gd name="connsiteY0" fmla="*/ 105156 h 105155"/>
              <a:gd name="connsiteX1" fmla="*/ 0 w 46864"/>
              <a:gd name="connsiteY1" fmla="*/ 81788 h 105155"/>
              <a:gd name="connsiteX2" fmla="*/ 0 w 46864"/>
              <a:gd name="connsiteY2" fmla="*/ 23495 h 105155"/>
              <a:gd name="connsiteX3" fmla="*/ 23495 w 46864"/>
              <a:gd name="connsiteY3" fmla="*/ 0 h 105155"/>
              <a:gd name="connsiteX4" fmla="*/ 46864 w 46864"/>
              <a:gd name="connsiteY4" fmla="*/ 23495 h 105155"/>
              <a:gd name="connsiteX5" fmla="*/ 46864 w 46864"/>
              <a:gd name="connsiteY5" fmla="*/ 81788 h 105155"/>
              <a:gd name="connsiteX6" fmla="*/ 23495 w 46864"/>
              <a:gd name="connsiteY6" fmla="*/ 105156 h 1051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46864" h="105155">
                <a:moveTo>
                  <a:pt x="23495" y="105156"/>
                </a:moveTo>
                <a:cubicBezTo>
                  <a:pt x="10540" y="105156"/>
                  <a:pt x="0" y="94615"/>
                  <a:pt x="0" y="81788"/>
                </a:cubicBezTo>
                <a:lnTo>
                  <a:pt x="0" y="23495"/>
                </a:lnTo>
                <a:cubicBezTo>
                  <a:pt x="0" y="10541"/>
                  <a:pt x="10415" y="0"/>
                  <a:pt x="23495" y="0"/>
                </a:cubicBezTo>
                <a:cubicBezTo>
                  <a:pt x="36449" y="0"/>
                  <a:pt x="46864" y="10541"/>
                  <a:pt x="46864" y="23495"/>
                </a:cubicBezTo>
                <a:lnTo>
                  <a:pt x="46864" y="81788"/>
                </a:lnTo>
                <a:cubicBezTo>
                  <a:pt x="46989" y="94742"/>
                  <a:pt x="36449" y="105156"/>
                  <a:pt x="23495" y="105156"/>
                </a:cubicBezTo>
              </a:path>
            </a:pathLst>
          </a:custGeom>
          <a:solidFill>
            <a:srgbClr val="005BAF"/>
          </a:solidFill>
          <a:ln w="12700" cap="flat">
            <a:noFill/>
            <a:prstDash val="solid"/>
            <a:miter/>
          </a:ln>
        </p:spPr>
        <p:txBody>
          <a:bodyPr rtlCol="0" anchor="ctr"/>
          <a:lstStyle/>
          <a:p>
            <a:endParaRPr lang="pt-BR" sz="675"/>
          </a:p>
        </p:txBody>
      </p:sp>
      <p:sp>
        <p:nvSpPr>
          <p:cNvPr id="47" name="Freeform 707">
            <a:extLst>
              <a:ext uri="{FF2B5EF4-FFF2-40B4-BE49-F238E27FC236}">
                <a16:creationId xmlns:a16="http://schemas.microsoft.com/office/drawing/2014/main" id="{669A3CA3-A3EF-8B41-BA97-74DD7CF195EA}"/>
              </a:ext>
            </a:extLst>
          </p:cNvPr>
          <p:cNvSpPr>
            <a:spLocks/>
          </p:cNvSpPr>
          <p:nvPr/>
        </p:nvSpPr>
        <p:spPr bwMode="auto">
          <a:xfrm>
            <a:off x="7414882" y="3151338"/>
            <a:ext cx="16651" cy="10175"/>
          </a:xfrm>
          <a:custGeom>
            <a:avLst/>
            <a:gdLst>
              <a:gd name="T0" fmla="*/ 37648 w 17"/>
              <a:gd name="T1" fmla="*/ 17601 h 11"/>
              <a:gd name="T2" fmla="*/ 19931 w 17"/>
              <a:gd name="T3" fmla="*/ 0 h 11"/>
              <a:gd name="T4" fmla="*/ 0 w 17"/>
              <a:gd name="T5" fmla="*/ 17601 h 11"/>
              <a:gd name="T6" fmla="*/ 0 w 17"/>
              <a:gd name="T7" fmla="*/ 24202 h 11"/>
              <a:gd name="T8" fmla="*/ 37648 w 17"/>
              <a:gd name="T9" fmla="*/ 24202 h 11"/>
              <a:gd name="T10" fmla="*/ 37648 w 17"/>
              <a:gd name="T11" fmla="*/ 17601 h 11"/>
              <a:gd name="T12" fmla="*/ 0 60000 65536"/>
              <a:gd name="T13" fmla="*/ 0 60000 65536"/>
              <a:gd name="T14" fmla="*/ 0 60000 65536"/>
              <a:gd name="T15" fmla="*/ 0 60000 65536"/>
              <a:gd name="T16" fmla="*/ 0 60000 65536"/>
              <a:gd name="T17" fmla="*/ 0 60000 65536"/>
              <a:gd name="T18" fmla="*/ 0 w 17"/>
              <a:gd name="T19" fmla="*/ 0 h 11"/>
              <a:gd name="T20" fmla="*/ 17 w 17"/>
              <a:gd name="T21" fmla="*/ 11 h 11"/>
            </a:gdLst>
            <a:ahLst/>
            <a:cxnLst>
              <a:cxn ang="T12">
                <a:pos x="T0" y="T1"/>
              </a:cxn>
              <a:cxn ang="T13">
                <a:pos x="T2" y="T3"/>
              </a:cxn>
              <a:cxn ang="T14">
                <a:pos x="T4" y="T5"/>
              </a:cxn>
              <a:cxn ang="T15">
                <a:pos x="T6" y="T7"/>
              </a:cxn>
              <a:cxn ang="T16">
                <a:pos x="T8" y="T9"/>
              </a:cxn>
              <a:cxn ang="T17">
                <a:pos x="T10" y="T11"/>
              </a:cxn>
            </a:cxnLst>
            <a:rect l="T18" t="T19" r="T20" b="T21"/>
            <a:pathLst>
              <a:path w="17" h="11">
                <a:moveTo>
                  <a:pt x="17" y="8"/>
                </a:moveTo>
                <a:cubicBezTo>
                  <a:pt x="17" y="3"/>
                  <a:pt x="13" y="0"/>
                  <a:pt x="9" y="0"/>
                </a:cubicBezTo>
                <a:cubicBezTo>
                  <a:pt x="4" y="0"/>
                  <a:pt x="0" y="3"/>
                  <a:pt x="0" y="8"/>
                </a:cubicBezTo>
                <a:cubicBezTo>
                  <a:pt x="0" y="11"/>
                  <a:pt x="0" y="11"/>
                  <a:pt x="0" y="11"/>
                </a:cubicBezTo>
                <a:cubicBezTo>
                  <a:pt x="17" y="11"/>
                  <a:pt x="17" y="11"/>
                  <a:pt x="17" y="11"/>
                </a:cubicBezTo>
                <a:lnTo>
                  <a:pt x="17" y="8"/>
                </a:lnTo>
                <a:close/>
              </a:path>
            </a:pathLst>
          </a:custGeom>
          <a:solidFill>
            <a:srgbClr val="005BAF"/>
          </a:solidFill>
          <a:ln w="9525">
            <a:noFill/>
            <a:round/>
            <a:headEnd/>
            <a:tailEnd/>
          </a:ln>
        </p:spPr>
        <p:txBody>
          <a:bodyPr/>
          <a:lstStyle/>
          <a:p>
            <a:pPr>
              <a:spcBef>
                <a:spcPts val="0"/>
              </a:spcBef>
              <a:defRPr/>
            </a:pPr>
            <a:endParaRPr lang="pt-BR" sz="3600"/>
          </a:p>
        </p:txBody>
      </p:sp>
      <p:sp>
        <p:nvSpPr>
          <p:cNvPr id="48" name="Freeform 708">
            <a:extLst>
              <a:ext uri="{FF2B5EF4-FFF2-40B4-BE49-F238E27FC236}">
                <a16:creationId xmlns:a16="http://schemas.microsoft.com/office/drawing/2014/main" id="{CA874D99-B390-6A4D-9213-2845D1710CA7}"/>
              </a:ext>
            </a:extLst>
          </p:cNvPr>
          <p:cNvSpPr>
            <a:spLocks noEditPoints="1"/>
          </p:cNvSpPr>
          <p:nvPr/>
        </p:nvSpPr>
        <p:spPr bwMode="auto">
          <a:xfrm>
            <a:off x="7376955" y="3166138"/>
            <a:ext cx="92505" cy="117481"/>
          </a:xfrm>
          <a:custGeom>
            <a:avLst/>
            <a:gdLst>
              <a:gd name="T0" fmla="*/ 61132 w 101"/>
              <a:gd name="T1" fmla="*/ 120750 h 128"/>
              <a:gd name="T2" fmla="*/ 80782 w 101"/>
              <a:gd name="T3" fmla="*/ 120750 h 128"/>
              <a:gd name="T4" fmla="*/ 80782 w 101"/>
              <a:gd name="T5" fmla="*/ 243695 h 128"/>
              <a:gd name="T6" fmla="*/ 50216 w 101"/>
              <a:gd name="T7" fmla="*/ 270041 h 128"/>
              <a:gd name="T8" fmla="*/ 30566 w 101"/>
              <a:gd name="T9" fmla="*/ 270041 h 128"/>
              <a:gd name="T10" fmla="*/ 19650 w 101"/>
              <a:gd name="T11" fmla="*/ 281018 h 128"/>
              <a:gd name="T12" fmla="*/ 203046 w 101"/>
              <a:gd name="T13" fmla="*/ 281018 h 128"/>
              <a:gd name="T14" fmla="*/ 189946 w 101"/>
              <a:gd name="T15" fmla="*/ 270041 h 128"/>
              <a:gd name="T16" fmla="*/ 172480 w 101"/>
              <a:gd name="T17" fmla="*/ 270041 h 128"/>
              <a:gd name="T18" fmla="*/ 141914 w 101"/>
              <a:gd name="T19" fmla="*/ 243695 h 128"/>
              <a:gd name="T20" fmla="*/ 141914 w 101"/>
              <a:gd name="T21" fmla="*/ 120750 h 128"/>
              <a:gd name="T22" fmla="*/ 159380 w 101"/>
              <a:gd name="T23" fmla="*/ 120750 h 128"/>
              <a:gd name="T24" fmla="*/ 159380 w 101"/>
              <a:gd name="T25" fmla="*/ 96600 h 128"/>
              <a:gd name="T26" fmla="*/ 220512 w 101"/>
              <a:gd name="T27" fmla="*/ 85623 h 128"/>
              <a:gd name="T28" fmla="*/ 220512 w 101"/>
              <a:gd name="T29" fmla="*/ 72450 h 128"/>
              <a:gd name="T30" fmla="*/ 209596 w 101"/>
              <a:gd name="T31" fmla="*/ 72450 h 128"/>
              <a:gd name="T32" fmla="*/ 209596 w 101"/>
              <a:gd name="T33" fmla="*/ 35127 h 128"/>
              <a:gd name="T34" fmla="*/ 220512 w 101"/>
              <a:gd name="T35" fmla="*/ 35127 h 128"/>
              <a:gd name="T36" fmla="*/ 220512 w 101"/>
              <a:gd name="T37" fmla="*/ 24150 h 128"/>
              <a:gd name="T38" fmla="*/ 135364 w 101"/>
              <a:gd name="T39" fmla="*/ 0 h 128"/>
              <a:gd name="T40" fmla="*/ 87331 w 101"/>
              <a:gd name="T41" fmla="*/ 0 h 128"/>
              <a:gd name="T42" fmla="*/ 0 w 101"/>
              <a:gd name="T43" fmla="*/ 24150 h 128"/>
              <a:gd name="T44" fmla="*/ 0 w 101"/>
              <a:gd name="T45" fmla="*/ 35127 h 128"/>
              <a:gd name="T46" fmla="*/ 13100 w 101"/>
              <a:gd name="T47" fmla="*/ 35127 h 128"/>
              <a:gd name="T48" fmla="*/ 13100 w 101"/>
              <a:gd name="T49" fmla="*/ 72450 h 128"/>
              <a:gd name="T50" fmla="*/ 0 w 101"/>
              <a:gd name="T51" fmla="*/ 72450 h 128"/>
              <a:gd name="T52" fmla="*/ 0 w 101"/>
              <a:gd name="T53" fmla="*/ 85623 h 128"/>
              <a:gd name="T54" fmla="*/ 61132 w 101"/>
              <a:gd name="T55" fmla="*/ 96600 h 128"/>
              <a:gd name="T56" fmla="*/ 61132 w 101"/>
              <a:gd name="T57" fmla="*/ 120750 h 128"/>
              <a:gd name="T58" fmla="*/ 152830 w 101"/>
              <a:gd name="T59" fmla="*/ 35127 h 128"/>
              <a:gd name="T60" fmla="*/ 196496 w 101"/>
              <a:gd name="T61" fmla="*/ 35127 h 128"/>
              <a:gd name="T62" fmla="*/ 196496 w 101"/>
              <a:gd name="T63" fmla="*/ 72450 h 128"/>
              <a:gd name="T64" fmla="*/ 152830 w 101"/>
              <a:gd name="T65" fmla="*/ 72450 h 128"/>
              <a:gd name="T66" fmla="*/ 152830 w 101"/>
              <a:gd name="T67" fmla="*/ 35127 h 128"/>
              <a:gd name="T68" fmla="*/ 80782 w 101"/>
              <a:gd name="T69" fmla="*/ 35127 h 128"/>
              <a:gd name="T70" fmla="*/ 141914 w 101"/>
              <a:gd name="T71" fmla="*/ 35127 h 128"/>
              <a:gd name="T72" fmla="*/ 141914 w 101"/>
              <a:gd name="T73" fmla="*/ 72450 h 128"/>
              <a:gd name="T74" fmla="*/ 80782 w 101"/>
              <a:gd name="T75" fmla="*/ 72450 h 128"/>
              <a:gd name="T76" fmla="*/ 80782 w 101"/>
              <a:gd name="T77" fmla="*/ 35127 h 128"/>
              <a:gd name="T78" fmla="*/ 26199 w 101"/>
              <a:gd name="T79" fmla="*/ 72450 h 128"/>
              <a:gd name="T80" fmla="*/ 26199 w 101"/>
              <a:gd name="T81" fmla="*/ 35127 h 128"/>
              <a:gd name="T82" fmla="*/ 67682 w 101"/>
              <a:gd name="T83" fmla="*/ 35127 h 128"/>
              <a:gd name="T84" fmla="*/ 67682 w 101"/>
              <a:gd name="T85" fmla="*/ 72450 h 128"/>
              <a:gd name="T86" fmla="*/ 26199 w 101"/>
              <a:gd name="T87" fmla="*/ 72450 h 128"/>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w 101"/>
              <a:gd name="T133" fmla="*/ 0 h 128"/>
              <a:gd name="T134" fmla="*/ 101 w 101"/>
              <a:gd name="T135" fmla="*/ 128 h 128"/>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T132" t="T133" r="T134" b="T135"/>
            <a:pathLst>
              <a:path w="101" h="128">
                <a:moveTo>
                  <a:pt x="28" y="55"/>
                </a:moveTo>
                <a:cubicBezTo>
                  <a:pt x="37" y="55"/>
                  <a:pt x="37" y="55"/>
                  <a:pt x="37" y="55"/>
                </a:cubicBezTo>
                <a:cubicBezTo>
                  <a:pt x="37" y="111"/>
                  <a:pt x="37" y="111"/>
                  <a:pt x="37" y="111"/>
                </a:cubicBezTo>
                <a:cubicBezTo>
                  <a:pt x="23" y="123"/>
                  <a:pt x="23" y="123"/>
                  <a:pt x="23" y="123"/>
                </a:cubicBezTo>
                <a:cubicBezTo>
                  <a:pt x="14" y="123"/>
                  <a:pt x="14" y="123"/>
                  <a:pt x="14" y="123"/>
                </a:cubicBezTo>
                <a:cubicBezTo>
                  <a:pt x="11" y="123"/>
                  <a:pt x="9" y="125"/>
                  <a:pt x="9" y="128"/>
                </a:cubicBezTo>
                <a:cubicBezTo>
                  <a:pt x="93" y="128"/>
                  <a:pt x="93" y="128"/>
                  <a:pt x="93" y="128"/>
                </a:cubicBezTo>
                <a:cubicBezTo>
                  <a:pt x="93" y="125"/>
                  <a:pt x="90" y="123"/>
                  <a:pt x="87" y="123"/>
                </a:cubicBezTo>
                <a:cubicBezTo>
                  <a:pt x="79" y="123"/>
                  <a:pt x="79" y="123"/>
                  <a:pt x="79" y="123"/>
                </a:cubicBezTo>
                <a:cubicBezTo>
                  <a:pt x="65" y="111"/>
                  <a:pt x="65" y="111"/>
                  <a:pt x="65" y="111"/>
                </a:cubicBezTo>
                <a:cubicBezTo>
                  <a:pt x="65" y="55"/>
                  <a:pt x="65" y="55"/>
                  <a:pt x="65" y="55"/>
                </a:cubicBezTo>
                <a:cubicBezTo>
                  <a:pt x="73" y="55"/>
                  <a:pt x="73" y="55"/>
                  <a:pt x="73" y="55"/>
                </a:cubicBezTo>
                <a:cubicBezTo>
                  <a:pt x="73" y="44"/>
                  <a:pt x="73" y="44"/>
                  <a:pt x="73" y="44"/>
                </a:cubicBezTo>
                <a:cubicBezTo>
                  <a:pt x="101" y="39"/>
                  <a:pt x="101" y="39"/>
                  <a:pt x="101" y="39"/>
                </a:cubicBezTo>
                <a:cubicBezTo>
                  <a:pt x="101" y="33"/>
                  <a:pt x="101" y="33"/>
                  <a:pt x="101" y="33"/>
                </a:cubicBezTo>
                <a:cubicBezTo>
                  <a:pt x="96" y="33"/>
                  <a:pt x="96" y="33"/>
                  <a:pt x="96" y="33"/>
                </a:cubicBezTo>
                <a:cubicBezTo>
                  <a:pt x="96" y="16"/>
                  <a:pt x="96" y="16"/>
                  <a:pt x="96" y="16"/>
                </a:cubicBezTo>
                <a:cubicBezTo>
                  <a:pt x="101" y="16"/>
                  <a:pt x="101" y="16"/>
                  <a:pt x="101" y="16"/>
                </a:cubicBezTo>
                <a:cubicBezTo>
                  <a:pt x="101" y="11"/>
                  <a:pt x="101" y="11"/>
                  <a:pt x="101" y="11"/>
                </a:cubicBezTo>
                <a:cubicBezTo>
                  <a:pt x="62" y="0"/>
                  <a:pt x="62" y="0"/>
                  <a:pt x="62" y="0"/>
                </a:cubicBezTo>
                <a:cubicBezTo>
                  <a:pt x="40" y="0"/>
                  <a:pt x="40" y="0"/>
                  <a:pt x="40" y="0"/>
                </a:cubicBezTo>
                <a:cubicBezTo>
                  <a:pt x="0" y="11"/>
                  <a:pt x="0" y="11"/>
                  <a:pt x="0" y="11"/>
                </a:cubicBezTo>
                <a:cubicBezTo>
                  <a:pt x="0" y="16"/>
                  <a:pt x="0" y="16"/>
                  <a:pt x="0" y="16"/>
                </a:cubicBezTo>
                <a:cubicBezTo>
                  <a:pt x="6" y="16"/>
                  <a:pt x="6" y="16"/>
                  <a:pt x="6" y="16"/>
                </a:cubicBezTo>
                <a:cubicBezTo>
                  <a:pt x="6" y="33"/>
                  <a:pt x="6" y="33"/>
                  <a:pt x="6" y="33"/>
                </a:cubicBezTo>
                <a:cubicBezTo>
                  <a:pt x="0" y="33"/>
                  <a:pt x="0" y="33"/>
                  <a:pt x="0" y="33"/>
                </a:cubicBezTo>
                <a:cubicBezTo>
                  <a:pt x="0" y="39"/>
                  <a:pt x="0" y="39"/>
                  <a:pt x="0" y="39"/>
                </a:cubicBezTo>
                <a:cubicBezTo>
                  <a:pt x="28" y="44"/>
                  <a:pt x="28" y="44"/>
                  <a:pt x="28" y="44"/>
                </a:cubicBezTo>
                <a:lnTo>
                  <a:pt x="28" y="55"/>
                </a:lnTo>
                <a:close/>
                <a:moveTo>
                  <a:pt x="70" y="16"/>
                </a:moveTo>
                <a:cubicBezTo>
                  <a:pt x="90" y="16"/>
                  <a:pt x="90" y="16"/>
                  <a:pt x="90" y="16"/>
                </a:cubicBezTo>
                <a:cubicBezTo>
                  <a:pt x="90" y="33"/>
                  <a:pt x="90" y="33"/>
                  <a:pt x="90" y="33"/>
                </a:cubicBezTo>
                <a:cubicBezTo>
                  <a:pt x="70" y="33"/>
                  <a:pt x="70" y="33"/>
                  <a:pt x="70" y="33"/>
                </a:cubicBezTo>
                <a:lnTo>
                  <a:pt x="70" y="16"/>
                </a:lnTo>
                <a:close/>
                <a:moveTo>
                  <a:pt x="37" y="16"/>
                </a:moveTo>
                <a:cubicBezTo>
                  <a:pt x="65" y="16"/>
                  <a:pt x="65" y="16"/>
                  <a:pt x="65" y="16"/>
                </a:cubicBezTo>
                <a:cubicBezTo>
                  <a:pt x="65" y="33"/>
                  <a:pt x="65" y="33"/>
                  <a:pt x="65" y="33"/>
                </a:cubicBezTo>
                <a:cubicBezTo>
                  <a:pt x="37" y="33"/>
                  <a:pt x="37" y="33"/>
                  <a:pt x="37" y="33"/>
                </a:cubicBezTo>
                <a:lnTo>
                  <a:pt x="37" y="16"/>
                </a:lnTo>
                <a:close/>
                <a:moveTo>
                  <a:pt x="12" y="33"/>
                </a:moveTo>
                <a:cubicBezTo>
                  <a:pt x="12" y="16"/>
                  <a:pt x="12" y="16"/>
                  <a:pt x="12" y="16"/>
                </a:cubicBezTo>
                <a:cubicBezTo>
                  <a:pt x="31" y="16"/>
                  <a:pt x="31" y="16"/>
                  <a:pt x="31" y="16"/>
                </a:cubicBezTo>
                <a:cubicBezTo>
                  <a:pt x="31" y="33"/>
                  <a:pt x="31" y="33"/>
                  <a:pt x="31" y="33"/>
                </a:cubicBezTo>
                <a:lnTo>
                  <a:pt x="12" y="33"/>
                </a:lnTo>
                <a:close/>
              </a:path>
            </a:pathLst>
          </a:custGeom>
          <a:solidFill>
            <a:srgbClr val="005BAF"/>
          </a:solidFill>
          <a:ln w="9525">
            <a:noFill/>
            <a:round/>
            <a:headEnd/>
            <a:tailEnd/>
          </a:ln>
        </p:spPr>
        <p:txBody>
          <a:bodyPr/>
          <a:lstStyle/>
          <a:p>
            <a:pPr>
              <a:spcBef>
                <a:spcPts val="0"/>
              </a:spcBef>
              <a:defRPr/>
            </a:pPr>
            <a:endParaRPr lang="pt-BR" sz="3600"/>
          </a:p>
        </p:txBody>
      </p:sp>
      <p:sp>
        <p:nvSpPr>
          <p:cNvPr id="284" name="Freeform 827">
            <a:extLst>
              <a:ext uri="{FF2B5EF4-FFF2-40B4-BE49-F238E27FC236}">
                <a16:creationId xmlns:a16="http://schemas.microsoft.com/office/drawing/2014/main" id="{6CA45912-343E-5E41-B933-6931DB5255B9}"/>
              </a:ext>
            </a:extLst>
          </p:cNvPr>
          <p:cNvSpPr>
            <a:spLocks noEditPoints="1"/>
          </p:cNvSpPr>
          <p:nvPr/>
        </p:nvSpPr>
        <p:spPr bwMode="auto">
          <a:xfrm>
            <a:off x="5779617" y="2607781"/>
            <a:ext cx="159692" cy="168417"/>
          </a:xfrm>
          <a:custGeom>
            <a:avLst/>
            <a:gdLst>
              <a:gd name="T0" fmla="*/ 741987602 w 185"/>
              <a:gd name="T1" fmla="*/ 292915264 h 195"/>
              <a:gd name="T2" fmla="*/ 885597347 w 185"/>
              <a:gd name="T3" fmla="*/ 148858899 h 195"/>
              <a:gd name="T4" fmla="*/ 741987602 w 185"/>
              <a:gd name="T5" fmla="*/ 0 h 195"/>
              <a:gd name="T6" fmla="*/ 598375669 w 185"/>
              <a:gd name="T7" fmla="*/ 148858899 h 195"/>
              <a:gd name="T8" fmla="*/ 603163390 w 185"/>
              <a:gd name="T9" fmla="*/ 177669720 h 195"/>
              <a:gd name="T10" fmla="*/ 258497609 w 185"/>
              <a:gd name="T11" fmla="*/ 374547385 h 195"/>
              <a:gd name="T12" fmla="*/ 143609813 w 185"/>
              <a:gd name="T13" fmla="*/ 321726085 h 195"/>
              <a:gd name="T14" fmla="*/ 0 w 185"/>
              <a:gd name="T15" fmla="*/ 465784572 h 195"/>
              <a:gd name="T16" fmla="*/ 143609813 w 185"/>
              <a:gd name="T17" fmla="*/ 614643540 h 195"/>
              <a:gd name="T18" fmla="*/ 258497609 w 185"/>
              <a:gd name="T19" fmla="*/ 557019570 h 195"/>
              <a:gd name="T20" fmla="*/ 603163390 w 185"/>
              <a:gd name="T21" fmla="*/ 758699836 h 195"/>
              <a:gd name="T22" fmla="*/ 598375669 w 185"/>
              <a:gd name="T23" fmla="*/ 787510658 h 195"/>
              <a:gd name="T24" fmla="*/ 741987602 w 185"/>
              <a:gd name="T25" fmla="*/ 936369488 h 195"/>
              <a:gd name="T26" fmla="*/ 885597347 w 185"/>
              <a:gd name="T27" fmla="*/ 787510658 h 195"/>
              <a:gd name="T28" fmla="*/ 741987602 w 185"/>
              <a:gd name="T29" fmla="*/ 643454361 h 195"/>
              <a:gd name="T30" fmla="*/ 636673060 w 185"/>
              <a:gd name="T31" fmla="*/ 691473127 h 195"/>
              <a:gd name="T32" fmla="*/ 287221815 w 185"/>
              <a:gd name="T33" fmla="*/ 489792860 h 195"/>
              <a:gd name="T34" fmla="*/ 292007347 w 185"/>
              <a:gd name="T35" fmla="*/ 465784572 h 195"/>
              <a:gd name="T36" fmla="*/ 287221815 w 185"/>
              <a:gd name="T37" fmla="*/ 446576628 h 195"/>
              <a:gd name="T38" fmla="*/ 636673060 w 185"/>
              <a:gd name="T39" fmla="*/ 244896430 h 195"/>
              <a:gd name="T40" fmla="*/ 741987602 w 185"/>
              <a:gd name="T41" fmla="*/ 292915264 h 195"/>
              <a:gd name="T42" fmla="*/ 741987602 w 185"/>
              <a:gd name="T43" fmla="*/ 76829621 h 195"/>
              <a:gd name="T44" fmla="*/ 813792475 w 185"/>
              <a:gd name="T45" fmla="*/ 148858899 h 195"/>
              <a:gd name="T46" fmla="*/ 741987602 w 185"/>
              <a:gd name="T47" fmla="*/ 216085609 h 195"/>
              <a:gd name="T48" fmla="*/ 670182730 w 185"/>
              <a:gd name="T49" fmla="*/ 148858899 h 195"/>
              <a:gd name="T50" fmla="*/ 741987602 w 185"/>
              <a:gd name="T51" fmla="*/ 76829621 h 195"/>
              <a:gd name="T52" fmla="*/ 143609813 w 185"/>
              <a:gd name="T53" fmla="*/ 537811626 h 195"/>
              <a:gd name="T54" fmla="*/ 76592627 w 185"/>
              <a:gd name="T55" fmla="*/ 465784572 h 195"/>
              <a:gd name="T56" fmla="*/ 143609813 w 185"/>
              <a:gd name="T57" fmla="*/ 398557862 h 195"/>
              <a:gd name="T58" fmla="*/ 215414686 w 185"/>
              <a:gd name="T59" fmla="*/ 465784572 h 195"/>
              <a:gd name="T60" fmla="*/ 143609813 w 185"/>
              <a:gd name="T61" fmla="*/ 537811626 h 195"/>
              <a:gd name="T62" fmla="*/ 741987602 w 185"/>
              <a:gd name="T63" fmla="*/ 720283948 h 195"/>
              <a:gd name="T64" fmla="*/ 813792475 w 185"/>
              <a:gd name="T65" fmla="*/ 787510658 h 195"/>
              <a:gd name="T66" fmla="*/ 741987602 w 185"/>
              <a:gd name="T67" fmla="*/ 859539901 h 195"/>
              <a:gd name="T68" fmla="*/ 670182730 w 185"/>
              <a:gd name="T69" fmla="*/ 787510658 h 195"/>
              <a:gd name="T70" fmla="*/ 741987602 w 185"/>
              <a:gd name="T71" fmla="*/ 720283948 h 195"/>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185"/>
              <a:gd name="T109" fmla="*/ 0 h 195"/>
              <a:gd name="T110" fmla="*/ 185 w 185"/>
              <a:gd name="T111" fmla="*/ 195 h 195"/>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185" h="195">
                <a:moveTo>
                  <a:pt x="155" y="61"/>
                </a:moveTo>
                <a:cubicBezTo>
                  <a:pt x="172" y="61"/>
                  <a:pt x="185" y="47"/>
                  <a:pt x="185" y="31"/>
                </a:cubicBezTo>
                <a:cubicBezTo>
                  <a:pt x="185" y="14"/>
                  <a:pt x="172" y="0"/>
                  <a:pt x="155" y="0"/>
                </a:cubicBezTo>
                <a:cubicBezTo>
                  <a:pt x="138" y="0"/>
                  <a:pt x="125" y="14"/>
                  <a:pt x="125" y="31"/>
                </a:cubicBezTo>
                <a:cubicBezTo>
                  <a:pt x="125" y="33"/>
                  <a:pt x="125" y="35"/>
                  <a:pt x="126" y="37"/>
                </a:cubicBezTo>
                <a:cubicBezTo>
                  <a:pt x="54" y="78"/>
                  <a:pt x="54" y="78"/>
                  <a:pt x="54" y="78"/>
                </a:cubicBezTo>
                <a:cubicBezTo>
                  <a:pt x="48" y="72"/>
                  <a:pt x="40" y="67"/>
                  <a:pt x="30" y="67"/>
                </a:cubicBezTo>
                <a:cubicBezTo>
                  <a:pt x="14" y="67"/>
                  <a:pt x="0" y="81"/>
                  <a:pt x="0" y="97"/>
                </a:cubicBezTo>
                <a:cubicBezTo>
                  <a:pt x="0" y="114"/>
                  <a:pt x="14" y="128"/>
                  <a:pt x="30" y="128"/>
                </a:cubicBezTo>
                <a:cubicBezTo>
                  <a:pt x="40" y="128"/>
                  <a:pt x="48" y="123"/>
                  <a:pt x="54" y="116"/>
                </a:cubicBezTo>
                <a:cubicBezTo>
                  <a:pt x="126" y="158"/>
                  <a:pt x="126" y="158"/>
                  <a:pt x="126" y="158"/>
                </a:cubicBezTo>
                <a:cubicBezTo>
                  <a:pt x="125" y="160"/>
                  <a:pt x="125" y="162"/>
                  <a:pt x="125" y="164"/>
                </a:cubicBezTo>
                <a:cubicBezTo>
                  <a:pt x="125" y="181"/>
                  <a:pt x="138" y="195"/>
                  <a:pt x="155" y="195"/>
                </a:cubicBezTo>
                <a:cubicBezTo>
                  <a:pt x="172" y="195"/>
                  <a:pt x="185" y="181"/>
                  <a:pt x="185" y="164"/>
                </a:cubicBezTo>
                <a:cubicBezTo>
                  <a:pt x="185" y="148"/>
                  <a:pt x="172" y="134"/>
                  <a:pt x="155" y="134"/>
                </a:cubicBezTo>
                <a:cubicBezTo>
                  <a:pt x="146" y="134"/>
                  <a:pt x="138" y="138"/>
                  <a:pt x="133" y="144"/>
                </a:cubicBezTo>
                <a:cubicBezTo>
                  <a:pt x="60" y="102"/>
                  <a:pt x="60" y="102"/>
                  <a:pt x="60" y="102"/>
                </a:cubicBezTo>
                <a:cubicBezTo>
                  <a:pt x="61" y="101"/>
                  <a:pt x="61" y="99"/>
                  <a:pt x="61" y="97"/>
                </a:cubicBezTo>
                <a:cubicBezTo>
                  <a:pt x="61" y="96"/>
                  <a:pt x="61" y="94"/>
                  <a:pt x="60" y="93"/>
                </a:cubicBezTo>
                <a:cubicBezTo>
                  <a:pt x="133" y="51"/>
                  <a:pt x="133" y="51"/>
                  <a:pt x="133" y="51"/>
                </a:cubicBezTo>
                <a:cubicBezTo>
                  <a:pt x="138" y="57"/>
                  <a:pt x="146" y="61"/>
                  <a:pt x="155" y="61"/>
                </a:cubicBezTo>
                <a:close/>
                <a:moveTo>
                  <a:pt x="155" y="16"/>
                </a:moveTo>
                <a:cubicBezTo>
                  <a:pt x="163" y="16"/>
                  <a:pt x="170" y="22"/>
                  <a:pt x="170" y="31"/>
                </a:cubicBezTo>
                <a:cubicBezTo>
                  <a:pt x="170" y="39"/>
                  <a:pt x="163" y="45"/>
                  <a:pt x="155" y="45"/>
                </a:cubicBezTo>
                <a:cubicBezTo>
                  <a:pt x="147" y="45"/>
                  <a:pt x="140" y="39"/>
                  <a:pt x="140" y="31"/>
                </a:cubicBezTo>
                <a:cubicBezTo>
                  <a:pt x="140" y="22"/>
                  <a:pt x="147" y="16"/>
                  <a:pt x="155" y="16"/>
                </a:cubicBezTo>
                <a:close/>
                <a:moveTo>
                  <a:pt x="30" y="112"/>
                </a:moveTo>
                <a:cubicBezTo>
                  <a:pt x="22" y="112"/>
                  <a:pt x="16" y="106"/>
                  <a:pt x="16" y="97"/>
                </a:cubicBezTo>
                <a:cubicBezTo>
                  <a:pt x="16" y="89"/>
                  <a:pt x="22" y="83"/>
                  <a:pt x="30" y="83"/>
                </a:cubicBezTo>
                <a:cubicBezTo>
                  <a:pt x="39" y="83"/>
                  <a:pt x="45" y="89"/>
                  <a:pt x="45" y="97"/>
                </a:cubicBezTo>
                <a:cubicBezTo>
                  <a:pt x="45" y="106"/>
                  <a:pt x="39" y="112"/>
                  <a:pt x="30" y="112"/>
                </a:cubicBezTo>
                <a:close/>
                <a:moveTo>
                  <a:pt x="155" y="150"/>
                </a:moveTo>
                <a:cubicBezTo>
                  <a:pt x="163" y="150"/>
                  <a:pt x="170" y="156"/>
                  <a:pt x="170" y="164"/>
                </a:cubicBezTo>
                <a:cubicBezTo>
                  <a:pt x="170" y="172"/>
                  <a:pt x="163" y="179"/>
                  <a:pt x="155" y="179"/>
                </a:cubicBezTo>
                <a:cubicBezTo>
                  <a:pt x="147" y="179"/>
                  <a:pt x="140" y="172"/>
                  <a:pt x="140" y="164"/>
                </a:cubicBezTo>
                <a:cubicBezTo>
                  <a:pt x="140" y="156"/>
                  <a:pt x="147" y="150"/>
                  <a:pt x="155" y="150"/>
                </a:cubicBezTo>
                <a:close/>
              </a:path>
            </a:pathLst>
          </a:custGeom>
          <a:solidFill>
            <a:srgbClr val="005BAF"/>
          </a:solidFill>
          <a:ln w="9525">
            <a:noFill/>
            <a:round/>
            <a:headEnd/>
            <a:tailEnd/>
          </a:ln>
        </p:spPr>
        <p:txBody>
          <a:bodyPr/>
          <a:lstStyle/>
          <a:p>
            <a:pPr>
              <a:spcBef>
                <a:spcPts val="0"/>
              </a:spcBef>
              <a:defRPr/>
            </a:pPr>
            <a:endParaRPr lang="pt-BR" sz="3600"/>
          </a:p>
        </p:txBody>
      </p:sp>
      <p:sp>
        <p:nvSpPr>
          <p:cNvPr id="286" name="Freeform 837">
            <a:extLst>
              <a:ext uri="{FF2B5EF4-FFF2-40B4-BE49-F238E27FC236}">
                <a16:creationId xmlns:a16="http://schemas.microsoft.com/office/drawing/2014/main" id="{C46714D6-7166-5D48-97E4-66515E73E730}"/>
              </a:ext>
            </a:extLst>
          </p:cNvPr>
          <p:cNvSpPr>
            <a:spLocks/>
          </p:cNvSpPr>
          <p:nvPr/>
        </p:nvSpPr>
        <p:spPr bwMode="auto">
          <a:xfrm>
            <a:off x="7372041" y="2652653"/>
            <a:ext cx="59552" cy="59551"/>
          </a:xfrm>
          <a:custGeom>
            <a:avLst/>
            <a:gdLst>
              <a:gd name="T0" fmla="*/ 3 w 78"/>
              <a:gd name="T1" fmla="*/ 74 h 77"/>
              <a:gd name="T2" fmla="*/ 8 w 78"/>
              <a:gd name="T3" fmla="*/ 77 h 77"/>
              <a:gd name="T4" fmla="*/ 13 w 78"/>
              <a:gd name="T5" fmla="*/ 74 h 77"/>
              <a:gd name="T6" fmla="*/ 75 w 78"/>
              <a:gd name="T7" fmla="*/ 12 h 77"/>
              <a:gd name="T8" fmla="*/ 75 w 78"/>
              <a:gd name="T9" fmla="*/ 2 h 77"/>
              <a:gd name="T10" fmla="*/ 65 w 78"/>
              <a:gd name="T11" fmla="*/ 2 h 77"/>
              <a:gd name="T12" fmla="*/ 3 w 78"/>
              <a:gd name="T13" fmla="*/ 64 h 77"/>
              <a:gd name="T14" fmla="*/ 3 w 78"/>
              <a:gd name="T15" fmla="*/ 74 h 77"/>
              <a:gd name="T16" fmla="*/ 0 60000 65536"/>
              <a:gd name="T17" fmla="*/ 0 60000 65536"/>
              <a:gd name="T18" fmla="*/ 0 60000 65536"/>
              <a:gd name="T19" fmla="*/ 0 60000 65536"/>
              <a:gd name="T20" fmla="*/ 0 60000 65536"/>
              <a:gd name="T21" fmla="*/ 0 60000 65536"/>
              <a:gd name="T22" fmla="*/ 0 60000 65536"/>
              <a:gd name="T23" fmla="*/ 0 60000 65536"/>
              <a:gd name="T24" fmla="*/ 0 w 78"/>
              <a:gd name="T25" fmla="*/ 0 h 77"/>
              <a:gd name="T26" fmla="*/ 78 w 78"/>
              <a:gd name="T27" fmla="*/ 77 h 77"/>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78" h="77">
                <a:moveTo>
                  <a:pt x="3" y="74"/>
                </a:moveTo>
                <a:cubicBezTo>
                  <a:pt x="4" y="76"/>
                  <a:pt x="6" y="77"/>
                  <a:pt x="8" y="77"/>
                </a:cubicBezTo>
                <a:cubicBezTo>
                  <a:pt x="10" y="77"/>
                  <a:pt x="11" y="76"/>
                  <a:pt x="13" y="74"/>
                </a:cubicBezTo>
                <a:cubicBezTo>
                  <a:pt x="75" y="12"/>
                  <a:pt x="75" y="12"/>
                  <a:pt x="75" y="12"/>
                </a:cubicBezTo>
                <a:cubicBezTo>
                  <a:pt x="78" y="10"/>
                  <a:pt x="78" y="5"/>
                  <a:pt x="75" y="2"/>
                </a:cubicBezTo>
                <a:cubicBezTo>
                  <a:pt x="72" y="0"/>
                  <a:pt x="68" y="0"/>
                  <a:pt x="65" y="2"/>
                </a:cubicBezTo>
                <a:cubicBezTo>
                  <a:pt x="3" y="64"/>
                  <a:pt x="3" y="64"/>
                  <a:pt x="3" y="64"/>
                </a:cubicBezTo>
                <a:cubicBezTo>
                  <a:pt x="0" y="67"/>
                  <a:pt x="0" y="72"/>
                  <a:pt x="3" y="74"/>
                </a:cubicBezTo>
                <a:close/>
              </a:path>
            </a:pathLst>
          </a:custGeom>
          <a:solidFill>
            <a:srgbClr val="005BAF"/>
          </a:solidFill>
          <a:ln w="3175">
            <a:solidFill>
              <a:srgbClr val="005BAF"/>
            </a:solidFill>
            <a:round/>
            <a:headEnd/>
            <a:tailEnd/>
          </a:ln>
        </p:spPr>
        <p:txBody>
          <a:bodyPr/>
          <a:lstStyle/>
          <a:p>
            <a:pPr>
              <a:spcBef>
                <a:spcPts val="0"/>
              </a:spcBef>
              <a:defRPr/>
            </a:pPr>
            <a:endParaRPr lang="pt-BR" sz="3600"/>
          </a:p>
        </p:txBody>
      </p:sp>
      <p:sp>
        <p:nvSpPr>
          <p:cNvPr id="287" name="Freeform 838">
            <a:extLst>
              <a:ext uri="{FF2B5EF4-FFF2-40B4-BE49-F238E27FC236}">
                <a16:creationId xmlns:a16="http://schemas.microsoft.com/office/drawing/2014/main" id="{ED04C14E-8C64-014D-ADAA-C405BC62BCC3}"/>
              </a:ext>
            </a:extLst>
          </p:cNvPr>
          <p:cNvSpPr>
            <a:spLocks/>
          </p:cNvSpPr>
          <p:nvPr/>
        </p:nvSpPr>
        <p:spPr bwMode="auto">
          <a:xfrm>
            <a:off x="7393197" y="2613474"/>
            <a:ext cx="77574" cy="76790"/>
          </a:xfrm>
          <a:custGeom>
            <a:avLst/>
            <a:gdLst>
              <a:gd name="T0" fmla="*/ 85 w 100"/>
              <a:gd name="T1" fmla="*/ 17 h 99"/>
              <a:gd name="T2" fmla="*/ 83 w 100"/>
              <a:gd name="T3" fmla="*/ 15 h 99"/>
              <a:gd name="T4" fmla="*/ 30 w 100"/>
              <a:gd name="T5" fmla="*/ 15 h 99"/>
              <a:gd name="T6" fmla="*/ 12 w 100"/>
              <a:gd name="T7" fmla="*/ 32 h 99"/>
              <a:gd name="T8" fmla="*/ 1 w 100"/>
              <a:gd name="T9" fmla="*/ 63 h 99"/>
              <a:gd name="T10" fmla="*/ 9 w 100"/>
              <a:gd name="T11" fmla="*/ 69 h 99"/>
              <a:gd name="T12" fmla="*/ 15 w 100"/>
              <a:gd name="T13" fmla="*/ 61 h 99"/>
              <a:gd name="T14" fmla="*/ 22 w 100"/>
              <a:gd name="T15" fmla="*/ 42 h 99"/>
              <a:gd name="T16" fmla="*/ 40 w 100"/>
              <a:gd name="T17" fmla="*/ 25 h 99"/>
              <a:gd name="T18" fmla="*/ 73 w 100"/>
              <a:gd name="T19" fmla="*/ 25 h 99"/>
              <a:gd name="T20" fmla="*/ 75 w 100"/>
              <a:gd name="T21" fmla="*/ 27 h 99"/>
              <a:gd name="T22" fmla="*/ 75 w 100"/>
              <a:gd name="T23" fmla="*/ 61 h 99"/>
              <a:gd name="T24" fmla="*/ 58 w 100"/>
              <a:gd name="T25" fmla="*/ 78 h 99"/>
              <a:gd name="T26" fmla="*/ 39 w 100"/>
              <a:gd name="T27" fmla="*/ 85 h 99"/>
              <a:gd name="T28" fmla="*/ 31 w 100"/>
              <a:gd name="T29" fmla="*/ 92 h 99"/>
              <a:gd name="T30" fmla="*/ 38 w 100"/>
              <a:gd name="T31" fmla="*/ 99 h 99"/>
              <a:gd name="T32" fmla="*/ 41 w 100"/>
              <a:gd name="T33" fmla="*/ 99 h 99"/>
              <a:gd name="T34" fmla="*/ 68 w 100"/>
              <a:gd name="T35" fmla="*/ 88 h 99"/>
              <a:gd name="T36" fmla="*/ 85 w 100"/>
              <a:gd name="T37" fmla="*/ 71 h 99"/>
              <a:gd name="T38" fmla="*/ 85 w 100"/>
              <a:gd name="T39" fmla="*/ 17 h 99"/>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00"/>
              <a:gd name="T61" fmla="*/ 0 h 99"/>
              <a:gd name="T62" fmla="*/ 100 w 100"/>
              <a:gd name="T63" fmla="*/ 99 h 99"/>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00" h="99">
                <a:moveTo>
                  <a:pt x="85" y="17"/>
                </a:moveTo>
                <a:cubicBezTo>
                  <a:pt x="83" y="15"/>
                  <a:pt x="83" y="15"/>
                  <a:pt x="83" y="15"/>
                </a:cubicBezTo>
                <a:cubicBezTo>
                  <a:pt x="69" y="0"/>
                  <a:pt x="44" y="0"/>
                  <a:pt x="30" y="15"/>
                </a:cubicBezTo>
                <a:cubicBezTo>
                  <a:pt x="12" y="32"/>
                  <a:pt x="12" y="32"/>
                  <a:pt x="12" y="32"/>
                </a:cubicBezTo>
                <a:cubicBezTo>
                  <a:pt x="4" y="40"/>
                  <a:pt x="0" y="51"/>
                  <a:pt x="1" y="63"/>
                </a:cubicBezTo>
                <a:cubicBezTo>
                  <a:pt x="1" y="67"/>
                  <a:pt x="5" y="69"/>
                  <a:pt x="9" y="69"/>
                </a:cubicBezTo>
                <a:cubicBezTo>
                  <a:pt x="13" y="69"/>
                  <a:pt x="15" y="65"/>
                  <a:pt x="15" y="61"/>
                </a:cubicBezTo>
                <a:cubicBezTo>
                  <a:pt x="15" y="54"/>
                  <a:pt x="17" y="47"/>
                  <a:pt x="22" y="42"/>
                </a:cubicBezTo>
                <a:cubicBezTo>
                  <a:pt x="40" y="25"/>
                  <a:pt x="40" y="25"/>
                  <a:pt x="40" y="25"/>
                </a:cubicBezTo>
                <a:cubicBezTo>
                  <a:pt x="49" y="16"/>
                  <a:pt x="64" y="16"/>
                  <a:pt x="73" y="25"/>
                </a:cubicBezTo>
                <a:cubicBezTo>
                  <a:pt x="75" y="27"/>
                  <a:pt x="75" y="27"/>
                  <a:pt x="75" y="27"/>
                </a:cubicBezTo>
                <a:cubicBezTo>
                  <a:pt x="85" y="36"/>
                  <a:pt x="85" y="51"/>
                  <a:pt x="75" y="61"/>
                </a:cubicBezTo>
                <a:cubicBezTo>
                  <a:pt x="58" y="78"/>
                  <a:pt x="58" y="78"/>
                  <a:pt x="58" y="78"/>
                </a:cubicBezTo>
                <a:cubicBezTo>
                  <a:pt x="53" y="83"/>
                  <a:pt x="46" y="86"/>
                  <a:pt x="39" y="85"/>
                </a:cubicBezTo>
                <a:cubicBezTo>
                  <a:pt x="35" y="85"/>
                  <a:pt x="31" y="88"/>
                  <a:pt x="31" y="92"/>
                </a:cubicBezTo>
                <a:cubicBezTo>
                  <a:pt x="31" y="95"/>
                  <a:pt x="34" y="99"/>
                  <a:pt x="38" y="99"/>
                </a:cubicBezTo>
                <a:cubicBezTo>
                  <a:pt x="39" y="99"/>
                  <a:pt x="40" y="99"/>
                  <a:pt x="41" y="99"/>
                </a:cubicBezTo>
                <a:cubicBezTo>
                  <a:pt x="51" y="99"/>
                  <a:pt x="61" y="95"/>
                  <a:pt x="68" y="88"/>
                </a:cubicBezTo>
                <a:cubicBezTo>
                  <a:pt x="85" y="71"/>
                  <a:pt x="85" y="71"/>
                  <a:pt x="85" y="71"/>
                </a:cubicBezTo>
                <a:cubicBezTo>
                  <a:pt x="100" y="56"/>
                  <a:pt x="100" y="32"/>
                  <a:pt x="85" y="17"/>
                </a:cubicBezTo>
                <a:close/>
              </a:path>
            </a:pathLst>
          </a:custGeom>
          <a:solidFill>
            <a:srgbClr val="005BAF"/>
          </a:solidFill>
          <a:ln w="3175">
            <a:solidFill>
              <a:srgbClr val="005BAF"/>
            </a:solidFill>
            <a:round/>
            <a:headEnd/>
            <a:tailEnd/>
          </a:ln>
        </p:spPr>
        <p:txBody>
          <a:bodyPr/>
          <a:lstStyle/>
          <a:p>
            <a:pPr>
              <a:spcBef>
                <a:spcPts val="0"/>
              </a:spcBef>
              <a:defRPr/>
            </a:pPr>
            <a:endParaRPr lang="pt-BR" sz="3600"/>
          </a:p>
        </p:txBody>
      </p:sp>
      <p:sp>
        <p:nvSpPr>
          <p:cNvPr id="288" name="Freeform 839">
            <a:extLst>
              <a:ext uri="{FF2B5EF4-FFF2-40B4-BE49-F238E27FC236}">
                <a16:creationId xmlns:a16="http://schemas.microsoft.com/office/drawing/2014/main" id="{C71F5882-2BF2-2247-BE9A-6BA000342731}"/>
              </a:ext>
            </a:extLst>
          </p:cNvPr>
          <p:cNvSpPr>
            <a:spLocks/>
          </p:cNvSpPr>
          <p:nvPr/>
        </p:nvSpPr>
        <p:spPr bwMode="auto">
          <a:xfrm>
            <a:off x="7336780" y="2673025"/>
            <a:ext cx="75223" cy="74439"/>
          </a:xfrm>
          <a:custGeom>
            <a:avLst/>
            <a:gdLst>
              <a:gd name="T0" fmla="*/ 59 w 97"/>
              <a:gd name="T1" fmla="*/ 1 h 96"/>
              <a:gd name="T2" fmla="*/ 29 w 97"/>
              <a:gd name="T3" fmla="*/ 12 h 96"/>
              <a:gd name="T4" fmla="*/ 11 w 97"/>
              <a:gd name="T5" fmla="*/ 29 h 96"/>
              <a:gd name="T6" fmla="*/ 0 w 97"/>
              <a:gd name="T7" fmla="*/ 56 h 96"/>
              <a:gd name="T8" fmla="*/ 11 w 97"/>
              <a:gd name="T9" fmla="*/ 83 h 96"/>
              <a:gd name="T10" fmla="*/ 13 w 97"/>
              <a:gd name="T11" fmla="*/ 85 h 96"/>
              <a:gd name="T12" fmla="*/ 40 w 97"/>
              <a:gd name="T13" fmla="*/ 96 h 96"/>
              <a:gd name="T14" fmla="*/ 67 w 97"/>
              <a:gd name="T15" fmla="*/ 85 h 96"/>
              <a:gd name="T16" fmla="*/ 85 w 97"/>
              <a:gd name="T17" fmla="*/ 67 h 96"/>
              <a:gd name="T18" fmla="*/ 96 w 97"/>
              <a:gd name="T19" fmla="*/ 37 h 96"/>
              <a:gd name="T20" fmla="*/ 88 w 97"/>
              <a:gd name="T21" fmla="*/ 31 h 96"/>
              <a:gd name="T22" fmla="*/ 81 w 97"/>
              <a:gd name="T23" fmla="*/ 38 h 96"/>
              <a:gd name="T24" fmla="*/ 75 w 97"/>
              <a:gd name="T25" fmla="*/ 57 h 96"/>
              <a:gd name="T26" fmla="*/ 57 w 97"/>
              <a:gd name="T27" fmla="*/ 75 h 96"/>
              <a:gd name="T28" fmla="*/ 23 w 97"/>
              <a:gd name="T29" fmla="*/ 75 h 96"/>
              <a:gd name="T30" fmla="*/ 21 w 97"/>
              <a:gd name="T31" fmla="*/ 73 h 96"/>
              <a:gd name="T32" fmla="*/ 14 w 97"/>
              <a:gd name="T33" fmla="*/ 56 h 96"/>
              <a:gd name="T34" fmla="*/ 21 w 97"/>
              <a:gd name="T35" fmla="*/ 39 h 96"/>
              <a:gd name="T36" fmla="*/ 39 w 97"/>
              <a:gd name="T37" fmla="*/ 22 h 96"/>
              <a:gd name="T38" fmla="*/ 58 w 97"/>
              <a:gd name="T39" fmla="*/ 15 h 96"/>
              <a:gd name="T40" fmla="*/ 65 w 97"/>
              <a:gd name="T41" fmla="*/ 8 h 96"/>
              <a:gd name="T42" fmla="*/ 59 w 97"/>
              <a:gd name="T43" fmla="*/ 1 h 9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97"/>
              <a:gd name="T67" fmla="*/ 0 h 96"/>
              <a:gd name="T68" fmla="*/ 97 w 97"/>
              <a:gd name="T69" fmla="*/ 96 h 96"/>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97" h="96">
                <a:moveTo>
                  <a:pt x="59" y="1"/>
                </a:moveTo>
                <a:cubicBezTo>
                  <a:pt x="48" y="0"/>
                  <a:pt x="37" y="4"/>
                  <a:pt x="29" y="12"/>
                </a:cubicBezTo>
                <a:cubicBezTo>
                  <a:pt x="11" y="29"/>
                  <a:pt x="11" y="29"/>
                  <a:pt x="11" y="29"/>
                </a:cubicBezTo>
                <a:cubicBezTo>
                  <a:pt x="4" y="36"/>
                  <a:pt x="0" y="46"/>
                  <a:pt x="0" y="56"/>
                </a:cubicBezTo>
                <a:cubicBezTo>
                  <a:pt x="0" y="66"/>
                  <a:pt x="4" y="76"/>
                  <a:pt x="11" y="83"/>
                </a:cubicBezTo>
                <a:cubicBezTo>
                  <a:pt x="13" y="85"/>
                  <a:pt x="13" y="85"/>
                  <a:pt x="13" y="85"/>
                </a:cubicBezTo>
                <a:cubicBezTo>
                  <a:pt x="21" y="93"/>
                  <a:pt x="30" y="96"/>
                  <a:pt x="40" y="96"/>
                </a:cubicBezTo>
                <a:cubicBezTo>
                  <a:pt x="50" y="96"/>
                  <a:pt x="60" y="93"/>
                  <a:pt x="67" y="85"/>
                </a:cubicBezTo>
                <a:cubicBezTo>
                  <a:pt x="85" y="67"/>
                  <a:pt x="85" y="67"/>
                  <a:pt x="85" y="67"/>
                </a:cubicBezTo>
                <a:cubicBezTo>
                  <a:pt x="93" y="59"/>
                  <a:pt x="97" y="48"/>
                  <a:pt x="96" y="37"/>
                </a:cubicBezTo>
                <a:cubicBezTo>
                  <a:pt x="95" y="33"/>
                  <a:pt x="92" y="30"/>
                  <a:pt x="88" y="31"/>
                </a:cubicBezTo>
                <a:cubicBezTo>
                  <a:pt x="84" y="31"/>
                  <a:pt x="81" y="35"/>
                  <a:pt x="81" y="38"/>
                </a:cubicBezTo>
                <a:cubicBezTo>
                  <a:pt x="82" y="46"/>
                  <a:pt x="80" y="52"/>
                  <a:pt x="75" y="57"/>
                </a:cubicBezTo>
                <a:cubicBezTo>
                  <a:pt x="57" y="75"/>
                  <a:pt x="57" y="75"/>
                  <a:pt x="57" y="75"/>
                </a:cubicBezTo>
                <a:cubicBezTo>
                  <a:pt x="48" y="84"/>
                  <a:pt x="33" y="84"/>
                  <a:pt x="23" y="75"/>
                </a:cubicBezTo>
                <a:cubicBezTo>
                  <a:pt x="21" y="73"/>
                  <a:pt x="21" y="73"/>
                  <a:pt x="21" y="73"/>
                </a:cubicBezTo>
                <a:cubicBezTo>
                  <a:pt x="17" y="69"/>
                  <a:pt x="14" y="63"/>
                  <a:pt x="14" y="56"/>
                </a:cubicBezTo>
                <a:cubicBezTo>
                  <a:pt x="14" y="50"/>
                  <a:pt x="17" y="44"/>
                  <a:pt x="21" y="39"/>
                </a:cubicBezTo>
                <a:cubicBezTo>
                  <a:pt x="39" y="22"/>
                  <a:pt x="39" y="22"/>
                  <a:pt x="39" y="22"/>
                </a:cubicBezTo>
                <a:cubicBezTo>
                  <a:pt x="44" y="17"/>
                  <a:pt x="51" y="14"/>
                  <a:pt x="58" y="15"/>
                </a:cubicBezTo>
                <a:cubicBezTo>
                  <a:pt x="62" y="15"/>
                  <a:pt x="65" y="12"/>
                  <a:pt x="65" y="8"/>
                </a:cubicBezTo>
                <a:cubicBezTo>
                  <a:pt x="66" y="4"/>
                  <a:pt x="63" y="1"/>
                  <a:pt x="59" y="1"/>
                </a:cubicBezTo>
                <a:close/>
              </a:path>
            </a:pathLst>
          </a:custGeom>
          <a:solidFill>
            <a:srgbClr val="005BAF"/>
          </a:solidFill>
          <a:ln w="3175">
            <a:solidFill>
              <a:srgbClr val="005BAF"/>
            </a:solidFill>
            <a:round/>
            <a:headEnd/>
            <a:tailEnd/>
          </a:ln>
        </p:spPr>
        <p:txBody>
          <a:bodyPr/>
          <a:lstStyle/>
          <a:p>
            <a:pPr>
              <a:spcBef>
                <a:spcPts val="0"/>
              </a:spcBef>
              <a:defRPr/>
            </a:pPr>
            <a:endParaRPr lang="pt-BR" sz="3600"/>
          </a:p>
        </p:txBody>
      </p:sp>
      <p:sp>
        <p:nvSpPr>
          <p:cNvPr id="299" name="Oval 709">
            <a:extLst>
              <a:ext uri="{FF2B5EF4-FFF2-40B4-BE49-F238E27FC236}">
                <a16:creationId xmlns:a16="http://schemas.microsoft.com/office/drawing/2014/main" id="{C58100D2-D357-7C48-A5EB-BF19BCAF9353}"/>
              </a:ext>
            </a:extLst>
          </p:cNvPr>
          <p:cNvSpPr>
            <a:spLocks noChangeArrowheads="1"/>
          </p:cNvSpPr>
          <p:nvPr/>
        </p:nvSpPr>
        <p:spPr bwMode="auto">
          <a:xfrm>
            <a:off x="7385621" y="3686728"/>
            <a:ext cx="20351" cy="21276"/>
          </a:xfrm>
          <a:prstGeom prst="ellipse">
            <a:avLst/>
          </a:prstGeom>
          <a:solidFill>
            <a:srgbClr val="005BAF"/>
          </a:solidFill>
          <a:ln w="9525">
            <a:noFill/>
            <a:round/>
            <a:headEnd/>
            <a:tailEnd/>
          </a:ln>
        </p:spPr>
        <p:txBody>
          <a:bodyPr/>
          <a:lstStyle/>
          <a:p>
            <a:pPr>
              <a:spcBef>
                <a:spcPts val="0"/>
              </a:spcBef>
              <a:defRPr/>
            </a:pPr>
            <a:endParaRPr lang="pt-BR" sz="3600">
              <a:latin typeface="Calibri" pitchFamily="34" charset="0"/>
            </a:endParaRPr>
          </a:p>
        </p:txBody>
      </p:sp>
      <p:sp>
        <p:nvSpPr>
          <p:cNvPr id="300" name="Oval 710">
            <a:extLst>
              <a:ext uri="{FF2B5EF4-FFF2-40B4-BE49-F238E27FC236}">
                <a16:creationId xmlns:a16="http://schemas.microsoft.com/office/drawing/2014/main" id="{8A1791D6-A987-734A-AC19-888C628175A6}"/>
              </a:ext>
            </a:extLst>
          </p:cNvPr>
          <p:cNvSpPr>
            <a:spLocks noChangeArrowheads="1"/>
          </p:cNvSpPr>
          <p:nvPr/>
        </p:nvSpPr>
        <p:spPr bwMode="auto">
          <a:xfrm>
            <a:off x="7373595" y="3568322"/>
            <a:ext cx="40702" cy="40702"/>
          </a:xfrm>
          <a:prstGeom prst="ellipse">
            <a:avLst/>
          </a:prstGeom>
          <a:solidFill>
            <a:srgbClr val="005BAF"/>
          </a:solidFill>
          <a:ln w="9525">
            <a:noFill/>
            <a:round/>
            <a:headEnd/>
            <a:tailEnd/>
          </a:ln>
        </p:spPr>
        <p:txBody>
          <a:bodyPr/>
          <a:lstStyle/>
          <a:p>
            <a:pPr>
              <a:spcBef>
                <a:spcPts val="0"/>
              </a:spcBef>
              <a:defRPr/>
            </a:pPr>
            <a:endParaRPr lang="pt-BR" sz="3600">
              <a:latin typeface="Calibri" pitchFamily="34" charset="0"/>
            </a:endParaRPr>
          </a:p>
        </p:txBody>
      </p:sp>
      <p:sp>
        <p:nvSpPr>
          <p:cNvPr id="301" name="Freeform 711">
            <a:extLst>
              <a:ext uri="{FF2B5EF4-FFF2-40B4-BE49-F238E27FC236}">
                <a16:creationId xmlns:a16="http://schemas.microsoft.com/office/drawing/2014/main" id="{66482184-04E8-7E47-8B81-8287FB34519D}"/>
              </a:ext>
            </a:extLst>
          </p:cNvPr>
          <p:cNvSpPr>
            <a:spLocks/>
          </p:cNvSpPr>
          <p:nvPr/>
        </p:nvSpPr>
        <p:spPr bwMode="auto">
          <a:xfrm>
            <a:off x="7343993" y="3616424"/>
            <a:ext cx="139683" cy="132282"/>
          </a:xfrm>
          <a:custGeom>
            <a:avLst/>
            <a:gdLst>
              <a:gd name="T0" fmla="*/ 70024 w 153"/>
              <a:gd name="T1" fmla="*/ 78995 h 144"/>
              <a:gd name="T2" fmla="*/ 0 w 153"/>
              <a:gd name="T3" fmla="*/ 190903 h 144"/>
              <a:gd name="T4" fmla="*/ 124730 w 153"/>
              <a:gd name="T5" fmla="*/ 315978 h 144"/>
              <a:gd name="T6" fmla="*/ 245084 w 153"/>
              <a:gd name="T7" fmla="*/ 226012 h 144"/>
              <a:gd name="T8" fmla="*/ 288849 w 153"/>
              <a:gd name="T9" fmla="*/ 269898 h 144"/>
              <a:gd name="T10" fmla="*/ 288849 w 153"/>
              <a:gd name="T11" fmla="*/ 269898 h 144"/>
              <a:gd name="T12" fmla="*/ 312920 w 153"/>
              <a:gd name="T13" fmla="*/ 276481 h 144"/>
              <a:gd name="T14" fmla="*/ 330426 w 153"/>
              <a:gd name="T15" fmla="*/ 245761 h 144"/>
              <a:gd name="T16" fmla="*/ 323861 w 153"/>
              <a:gd name="T17" fmla="*/ 234789 h 144"/>
              <a:gd name="T18" fmla="*/ 323861 w 153"/>
              <a:gd name="T19" fmla="*/ 234789 h 144"/>
              <a:gd name="T20" fmla="*/ 238519 w 153"/>
              <a:gd name="T21" fmla="*/ 149212 h 144"/>
              <a:gd name="T22" fmla="*/ 238519 w 153"/>
              <a:gd name="T23" fmla="*/ 149212 h 144"/>
              <a:gd name="T24" fmla="*/ 221013 w 153"/>
              <a:gd name="T25" fmla="*/ 140435 h 144"/>
              <a:gd name="T26" fmla="*/ 196942 w 153"/>
              <a:gd name="T27" fmla="*/ 166766 h 144"/>
              <a:gd name="T28" fmla="*/ 196942 w 153"/>
              <a:gd name="T29" fmla="*/ 171155 h 144"/>
              <a:gd name="T30" fmla="*/ 196942 w 153"/>
              <a:gd name="T31" fmla="*/ 173349 h 144"/>
              <a:gd name="T32" fmla="*/ 199131 w 153"/>
              <a:gd name="T33" fmla="*/ 190903 h 144"/>
              <a:gd name="T34" fmla="*/ 124730 w 153"/>
              <a:gd name="T35" fmla="*/ 265509 h 144"/>
              <a:gd name="T36" fmla="*/ 50330 w 153"/>
              <a:gd name="T37" fmla="*/ 190903 h 144"/>
              <a:gd name="T38" fmla="*/ 124730 w 153"/>
              <a:gd name="T39" fmla="*/ 116297 h 144"/>
              <a:gd name="T40" fmla="*/ 258213 w 153"/>
              <a:gd name="T41" fmla="*/ 116297 h 144"/>
              <a:gd name="T42" fmla="*/ 284472 w 153"/>
              <a:gd name="T43" fmla="*/ 92160 h 144"/>
              <a:gd name="T44" fmla="*/ 258213 w 153"/>
              <a:gd name="T45" fmla="*/ 65829 h 144"/>
              <a:gd name="T46" fmla="*/ 168495 w 153"/>
              <a:gd name="T47" fmla="*/ 65829 h 144"/>
              <a:gd name="T48" fmla="*/ 168495 w 153"/>
              <a:gd name="T49" fmla="*/ 50469 h 144"/>
              <a:gd name="T50" fmla="*/ 118165 w 153"/>
              <a:gd name="T51" fmla="*/ 0 h 144"/>
              <a:gd name="T52" fmla="*/ 70024 w 153"/>
              <a:gd name="T53" fmla="*/ 50469 h 144"/>
              <a:gd name="T54" fmla="*/ 70024 w 153"/>
              <a:gd name="T55" fmla="*/ 78995 h 144"/>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w 153"/>
              <a:gd name="T85" fmla="*/ 0 h 144"/>
              <a:gd name="T86" fmla="*/ 153 w 153"/>
              <a:gd name="T87" fmla="*/ 144 h 144"/>
            </a:gdLst>
            <a:ahLst/>
            <a:cxnLst>
              <a:cxn ang="T56">
                <a:pos x="T0" y="T1"/>
              </a:cxn>
              <a:cxn ang="T57">
                <a:pos x="T2" y="T3"/>
              </a:cxn>
              <a:cxn ang="T58">
                <a:pos x="T4" y="T5"/>
              </a:cxn>
              <a:cxn ang="T59">
                <a:pos x="T6" y="T7"/>
              </a:cxn>
              <a:cxn ang="T60">
                <a:pos x="T8" y="T9"/>
              </a:cxn>
              <a:cxn ang="T61">
                <a:pos x="T10" y="T11"/>
              </a:cxn>
              <a:cxn ang="T62">
                <a:pos x="T12" y="T13"/>
              </a:cxn>
              <a:cxn ang="T63">
                <a:pos x="T14" y="T15"/>
              </a:cxn>
              <a:cxn ang="T64">
                <a:pos x="T16" y="T17"/>
              </a:cxn>
              <a:cxn ang="T65">
                <a:pos x="T18" y="T19"/>
              </a:cxn>
              <a:cxn ang="T66">
                <a:pos x="T20" y="T21"/>
              </a:cxn>
              <a:cxn ang="T67">
                <a:pos x="T22" y="T23"/>
              </a:cxn>
              <a:cxn ang="T68">
                <a:pos x="T24" y="T25"/>
              </a:cxn>
              <a:cxn ang="T69">
                <a:pos x="T26" y="T27"/>
              </a:cxn>
              <a:cxn ang="T70">
                <a:pos x="T28" y="T29"/>
              </a:cxn>
              <a:cxn ang="T71">
                <a:pos x="T30" y="T31"/>
              </a:cxn>
              <a:cxn ang="T72">
                <a:pos x="T32" y="T33"/>
              </a:cxn>
              <a:cxn ang="T73">
                <a:pos x="T34" y="T35"/>
              </a:cxn>
              <a:cxn ang="T74">
                <a:pos x="T36" y="T37"/>
              </a:cxn>
              <a:cxn ang="T75">
                <a:pos x="T38" y="T39"/>
              </a:cxn>
              <a:cxn ang="T76">
                <a:pos x="T40" y="T41"/>
              </a:cxn>
              <a:cxn ang="T77">
                <a:pos x="T42" y="T43"/>
              </a:cxn>
              <a:cxn ang="T78">
                <a:pos x="T44" y="T45"/>
              </a:cxn>
              <a:cxn ang="T79">
                <a:pos x="T46" y="T47"/>
              </a:cxn>
              <a:cxn ang="T80">
                <a:pos x="T48" y="T49"/>
              </a:cxn>
              <a:cxn ang="T81">
                <a:pos x="T50" y="T51"/>
              </a:cxn>
              <a:cxn ang="T82">
                <a:pos x="T52" y="T53"/>
              </a:cxn>
              <a:cxn ang="T83">
                <a:pos x="T54" y="T55"/>
              </a:cxn>
            </a:cxnLst>
            <a:rect l="T84" t="T85" r="T86" b="T87"/>
            <a:pathLst>
              <a:path w="153" h="144">
                <a:moveTo>
                  <a:pt x="32" y="36"/>
                </a:moveTo>
                <a:cubicBezTo>
                  <a:pt x="13" y="46"/>
                  <a:pt x="0" y="65"/>
                  <a:pt x="0" y="87"/>
                </a:cubicBezTo>
                <a:cubicBezTo>
                  <a:pt x="0" y="119"/>
                  <a:pt x="26" y="144"/>
                  <a:pt x="57" y="144"/>
                </a:cubicBezTo>
                <a:cubicBezTo>
                  <a:pt x="83" y="144"/>
                  <a:pt x="105" y="127"/>
                  <a:pt x="112" y="103"/>
                </a:cubicBezTo>
                <a:cubicBezTo>
                  <a:pt x="118" y="109"/>
                  <a:pt x="124" y="114"/>
                  <a:pt x="132" y="123"/>
                </a:cubicBezTo>
                <a:cubicBezTo>
                  <a:pt x="132" y="123"/>
                  <a:pt x="132" y="123"/>
                  <a:pt x="132" y="123"/>
                </a:cubicBezTo>
                <a:cubicBezTo>
                  <a:pt x="135" y="126"/>
                  <a:pt x="139" y="127"/>
                  <a:pt x="143" y="126"/>
                </a:cubicBezTo>
                <a:cubicBezTo>
                  <a:pt x="149" y="124"/>
                  <a:pt x="153" y="118"/>
                  <a:pt x="151" y="112"/>
                </a:cubicBezTo>
                <a:cubicBezTo>
                  <a:pt x="151" y="110"/>
                  <a:pt x="149" y="108"/>
                  <a:pt x="148" y="107"/>
                </a:cubicBezTo>
                <a:cubicBezTo>
                  <a:pt x="148" y="107"/>
                  <a:pt x="148" y="107"/>
                  <a:pt x="148" y="107"/>
                </a:cubicBezTo>
                <a:cubicBezTo>
                  <a:pt x="132" y="91"/>
                  <a:pt x="125" y="84"/>
                  <a:pt x="109" y="68"/>
                </a:cubicBezTo>
                <a:cubicBezTo>
                  <a:pt x="109" y="68"/>
                  <a:pt x="109" y="68"/>
                  <a:pt x="109" y="68"/>
                </a:cubicBezTo>
                <a:cubicBezTo>
                  <a:pt x="107" y="66"/>
                  <a:pt x="104" y="64"/>
                  <a:pt x="101" y="64"/>
                </a:cubicBezTo>
                <a:cubicBezTo>
                  <a:pt x="95" y="64"/>
                  <a:pt x="90" y="70"/>
                  <a:pt x="90" y="76"/>
                </a:cubicBezTo>
                <a:cubicBezTo>
                  <a:pt x="90" y="77"/>
                  <a:pt x="90" y="78"/>
                  <a:pt x="90" y="78"/>
                </a:cubicBezTo>
                <a:cubicBezTo>
                  <a:pt x="90" y="79"/>
                  <a:pt x="90" y="79"/>
                  <a:pt x="90" y="79"/>
                </a:cubicBezTo>
                <a:cubicBezTo>
                  <a:pt x="91" y="82"/>
                  <a:pt x="91" y="84"/>
                  <a:pt x="91" y="87"/>
                </a:cubicBezTo>
                <a:cubicBezTo>
                  <a:pt x="91" y="106"/>
                  <a:pt x="76" y="121"/>
                  <a:pt x="57" y="121"/>
                </a:cubicBezTo>
                <a:cubicBezTo>
                  <a:pt x="38" y="121"/>
                  <a:pt x="23" y="106"/>
                  <a:pt x="23" y="87"/>
                </a:cubicBezTo>
                <a:cubicBezTo>
                  <a:pt x="23" y="68"/>
                  <a:pt x="38" y="53"/>
                  <a:pt x="57" y="53"/>
                </a:cubicBezTo>
                <a:cubicBezTo>
                  <a:pt x="118" y="53"/>
                  <a:pt x="118" y="53"/>
                  <a:pt x="118" y="53"/>
                </a:cubicBezTo>
                <a:cubicBezTo>
                  <a:pt x="125" y="53"/>
                  <a:pt x="130" y="48"/>
                  <a:pt x="130" y="42"/>
                </a:cubicBezTo>
                <a:cubicBezTo>
                  <a:pt x="130" y="35"/>
                  <a:pt x="125" y="30"/>
                  <a:pt x="118" y="30"/>
                </a:cubicBezTo>
                <a:cubicBezTo>
                  <a:pt x="77" y="30"/>
                  <a:pt x="77" y="30"/>
                  <a:pt x="77" y="30"/>
                </a:cubicBezTo>
                <a:cubicBezTo>
                  <a:pt x="77" y="23"/>
                  <a:pt x="77" y="23"/>
                  <a:pt x="77" y="23"/>
                </a:cubicBezTo>
                <a:cubicBezTo>
                  <a:pt x="77" y="10"/>
                  <a:pt x="67" y="0"/>
                  <a:pt x="54" y="0"/>
                </a:cubicBezTo>
                <a:cubicBezTo>
                  <a:pt x="42" y="0"/>
                  <a:pt x="32" y="10"/>
                  <a:pt x="32" y="23"/>
                </a:cubicBezTo>
                <a:lnTo>
                  <a:pt x="32" y="36"/>
                </a:lnTo>
                <a:close/>
              </a:path>
            </a:pathLst>
          </a:custGeom>
          <a:solidFill>
            <a:srgbClr val="005BAF"/>
          </a:solidFill>
          <a:ln w="9525">
            <a:noFill/>
            <a:round/>
            <a:headEnd/>
            <a:tailEnd/>
          </a:ln>
        </p:spPr>
        <p:txBody>
          <a:bodyPr/>
          <a:lstStyle/>
          <a:p>
            <a:pPr>
              <a:spcBef>
                <a:spcPts val="0"/>
              </a:spcBef>
              <a:defRPr/>
            </a:pPr>
            <a:endParaRPr lang="pt-BR" sz="3600"/>
          </a:p>
        </p:txBody>
      </p:sp>
      <p:sp>
        <p:nvSpPr>
          <p:cNvPr id="318" name="Forma Livre 317">
            <a:extLst>
              <a:ext uri="{FF2B5EF4-FFF2-40B4-BE49-F238E27FC236}">
                <a16:creationId xmlns:a16="http://schemas.microsoft.com/office/drawing/2014/main" id="{48FF329C-FEF3-C145-B120-91C8C0EB4958}"/>
              </a:ext>
            </a:extLst>
          </p:cNvPr>
          <p:cNvSpPr/>
          <p:nvPr/>
        </p:nvSpPr>
        <p:spPr>
          <a:xfrm flipH="1">
            <a:off x="7325860" y="1602343"/>
            <a:ext cx="92362" cy="71978"/>
          </a:xfrm>
          <a:custGeom>
            <a:avLst/>
            <a:gdLst>
              <a:gd name="connsiteX0" fmla="*/ 2224943 w 2227859"/>
              <a:gd name="connsiteY0" fmla="*/ 1593782 h 1736180"/>
              <a:gd name="connsiteX1" fmla="*/ 1927382 w 2227859"/>
              <a:gd name="connsiteY1" fmla="*/ 403252 h 1736180"/>
              <a:gd name="connsiteX2" fmla="*/ 1883187 w 2227859"/>
              <a:gd name="connsiteY2" fmla="*/ 230469 h 1736180"/>
              <a:gd name="connsiteX3" fmla="*/ 1434749 w 2227859"/>
              <a:gd name="connsiteY3" fmla="*/ 9203 h 1736180"/>
              <a:gd name="connsiteX4" fmla="*/ 1108328 w 2227859"/>
              <a:gd name="connsiteY4" fmla="*/ 1868 h 1736180"/>
              <a:gd name="connsiteX5" fmla="*/ 794574 w 2227859"/>
              <a:gd name="connsiteY5" fmla="*/ 16061 h 1736180"/>
              <a:gd name="connsiteX6" fmla="*/ 362996 w 2227859"/>
              <a:gd name="connsiteY6" fmla="*/ 241041 h 1736180"/>
              <a:gd name="connsiteX7" fmla="*/ 362615 w 2227859"/>
              <a:gd name="connsiteY7" fmla="*/ 242851 h 1736180"/>
              <a:gd name="connsiteX8" fmla="*/ 4190 w 2227859"/>
              <a:gd name="connsiteY8" fmla="*/ 1591305 h 1736180"/>
              <a:gd name="connsiteX9" fmla="*/ 83723 w 2227859"/>
              <a:gd name="connsiteY9" fmla="*/ 1731990 h 1736180"/>
              <a:gd name="connsiteX10" fmla="*/ 114394 w 2227859"/>
              <a:gd name="connsiteY10" fmla="*/ 1736181 h 1736180"/>
              <a:gd name="connsiteX11" fmla="*/ 224503 w 2227859"/>
              <a:gd name="connsiteY11" fmla="*/ 1652456 h 1736180"/>
              <a:gd name="connsiteX12" fmla="*/ 583119 w 2227859"/>
              <a:gd name="connsiteY12" fmla="*/ 304382 h 1736180"/>
              <a:gd name="connsiteX13" fmla="*/ 853153 w 2227859"/>
              <a:gd name="connsiteY13" fmla="*/ 239803 h 1736180"/>
              <a:gd name="connsiteX14" fmla="*/ 1106804 w 2227859"/>
              <a:gd name="connsiteY14" fmla="*/ 230469 h 1736180"/>
              <a:gd name="connsiteX15" fmla="*/ 1115091 w 2227859"/>
              <a:gd name="connsiteY15" fmla="*/ 230373 h 1736180"/>
              <a:gd name="connsiteX16" fmla="*/ 1378362 w 2227859"/>
              <a:gd name="connsiteY16" fmla="*/ 234088 h 1736180"/>
              <a:gd name="connsiteX17" fmla="*/ 1664016 w 2227859"/>
              <a:gd name="connsiteY17" fmla="*/ 295334 h 1736180"/>
              <a:gd name="connsiteX18" fmla="*/ 1706212 w 2227859"/>
              <a:gd name="connsiteY18" fmla="*/ 460021 h 1736180"/>
              <a:gd name="connsiteX19" fmla="*/ 2002439 w 2227859"/>
              <a:gd name="connsiteY19" fmla="*/ 1644931 h 1736180"/>
              <a:gd name="connsiteX20" fmla="*/ 2139409 w 2227859"/>
              <a:gd name="connsiteY20" fmla="*/ 1730751 h 1736180"/>
              <a:gd name="connsiteX21" fmla="*/ 2224943 w 2227859"/>
              <a:gd name="connsiteY21" fmla="*/ 1593782 h 17361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2227859" h="1736180">
                <a:moveTo>
                  <a:pt x="2224943" y="1593782"/>
                </a:moveTo>
                <a:cubicBezTo>
                  <a:pt x="2158650" y="1304793"/>
                  <a:pt x="2008155" y="718339"/>
                  <a:pt x="1927382" y="403252"/>
                </a:cubicBezTo>
                <a:cubicBezTo>
                  <a:pt x="1907380" y="325337"/>
                  <a:pt x="1891854" y="264758"/>
                  <a:pt x="1883187" y="230469"/>
                </a:cubicBezTo>
                <a:cubicBezTo>
                  <a:pt x="1841086" y="63876"/>
                  <a:pt x="1607056" y="24443"/>
                  <a:pt x="1434749" y="9203"/>
                </a:cubicBezTo>
                <a:cubicBezTo>
                  <a:pt x="1281397" y="-4323"/>
                  <a:pt x="1134997" y="726"/>
                  <a:pt x="1108328" y="1868"/>
                </a:cubicBezTo>
                <a:cubicBezTo>
                  <a:pt x="1082134" y="1392"/>
                  <a:pt x="941735" y="-418"/>
                  <a:pt x="794574" y="16061"/>
                </a:cubicBezTo>
                <a:cubicBezTo>
                  <a:pt x="628553" y="34539"/>
                  <a:pt x="403287" y="78069"/>
                  <a:pt x="362996" y="241041"/>
                </a:cubicBezTo>
                <a:cubicBezTo>
                  <a:pt x="362806" y="241613"/>
                  <a:pt x="362711" y="242279"/>
                  <a:pt x="362615" y="242851"/>
                </a:cubicBezTo>
                <a:cubicBezTo>
                  <a:pt x="317467" y="439352"/>
                  <a:pt x="117156" y="1184683"/>
                  <a:pt x="4190" y="1591305"/>
                </a:cubicBezTo>
                <a:cubicBezTo>
                  <a:pt x="-12670" y="1652170"/>
                  <a:pt x="22859" y="1715130"/>
                  <a:pt x="83723" y="1731990"/>
                </a:cubicBezTo>
                <a:cubicBezTo>
                  <a:pt x="93915" y="1734847"/>
                  <a:pt x="104297" y="1736181"/>
                  <a:pt x="114394" y="1736181"/>
                </a:cubicBezTo>
                <a:cubicBezTo>
                  <a:pt x="164400" y="1736181"/>
                  <a:pt x="210406" y="1703033"/>
                  <a:pt x="224503" y="1652456"/>
                </a:cubicBezTo>
                <a:cubicBezTo>
                  <a:pt x="336136" y="1250596"/>
                  <a:pt x="533018" y="518219"/>
                  <a:pt x="583119" y="304382"/>
                </a:cubicBezTo>
                <a:cubicBezTo>
                  <a:pt x="596359" y="294191"/>
                  <a:pt x="656081" y="258091"/>
                  <a:pt x="853153" y="239803"/>
                </a:cubicBezTo>
                <a:cubicBezTo>
                  <a:pt x="984693" y="227611"/>
                  <a:pt x="1105661" y="230373"/>
                  <a:pt x="1106804" y="230469"/>
                </a:cubicBezTo>
                <a:cubicBezTo>
                  <a:pt x="1109566" y="230564"/>
                  <a:pt x="1112328" y="230469"/>
                  <a:pt x="1115091" y="230373"/>
                </a:cubicBezTo>
                <a:cubicBezTo>
                  <a:pt x="1116329" y="230278"/>
                  <a:pt x="1240915" y="224658"/>
                  <a:pt x="1378362" y="234088"/>
                </a:cubicBezTo>
                <a:cubicBezTo>
                  <a:pt x="1587912" y="248471"/>
                  <a:pt x="1650490" y="285237"/>
                  <a:pt x="1664016" y="295334"/>
                </a:cubicBezTo>
                <a:cubicBezTo>
                  <a:pt x="1673065" y="330862"/>
                  <a:pt x="1687733" y="388107"/>
                  <a:pt x="1706212" y="460021"/>
                </a:cubicBezTo>
                <a:cubicBezTo>
                  <a:pt x="1786793" y="774155"/>
                  <a:pt x="1936717" y="1358800"/>
                  <a:pt x="2002439" y="1644931"/>
                </a:cubicBezTo>
                <a:cubicBezTo>
                  <a:pt x="2016537" y="1706462"/>
                  <a:pt x="2077878" y="1744944"/>
                  <a:pt x="2139409" y="1730751"/>
                </a:cubicBezTo>
                <a:cubicBezTo>
                  <a:pt x="2200655" y="1716654"/>
                  <a:pt x="2239041" y="1655313"/>
                  <a:pt x="2224943" y="1593782"/>
                </a:cubicBezTo>
                <a:close/>
              </a:path>
            </a:pathLst>
          </a:custGeom>
          <a:solidFill>
            <a:srgbClr val="005BAF"/>
          </a:solidFill>
          <a:ln w="3175" cap="flat">
            <a:solidFill>
              <a:srgbClr val="005BAF"/>
            </a:solidFill>
            <a:prstDash val="solid"/>
            <a:miter/>
          </a:ln>
        </p:spPr>
        <p:txBody>
          <a:bodyPr rtlCol="0" anchor="ctr"/>
          <a:lstStyle/>
          <a:p>
            <a:endParaRPr lang="pt-BR" sz="675"/>
          </a:p>
        </p:txBody>
      </p:sp>
      <p:sp>
        <p:nvSpPr>
          <p:cNvPr id="319" name="Forma Livre 318">
            <a:extLst>
              <a:ext uri="{FF2B5EF4-FFF2-40B4-BE49-F238E27FC236}">
                <a16:creationId xmlns:a16="http://schemas.microsoft.com/office/drawing/2014/main" id="{52F1BA30-AD9A-5645-95DB-6EE624E533B2}"/>
              </a:ext>
            </a:extLst>
          </p:cNvPr>
          <p:cNvSpPr/>
          <p:nvPr/>
        </p:nvSpPr>
        <p:spPr>
          <a:xfrm flipH="1">
            <a:off x="7333606" y="1664109"/>
            <a:ext cx="76477" cy="101494"/>
          </a:xfrm>
          <a:custGeom>
            <a:avLst/>
            <a:gdLst>
              <a:gd name="connsiteX0" fmla="*/ 1694022 w 1844706"/>
              <a:gd name="connsiteY0" fmla="*/ 94885 h 2448130"/>
              <a:gd name="connsiteX1" fmla="*/ 1554576 w 1844706"/>
              <a:gd name="connsiteY1" fmla="*/ 13065 h 2448130"/>
              <a:gd name="connsiteX2" fmla="*/ 1472756 w 1844706"/>
              <a:gd name="connsiteY2" fmla="*/ 152511 h 2448130"/>
              <a:gd name="connsiteX3" fmla="*/ 1613249 w 1844706"/>
              <a:gd name="connsiteY3" fmla="*/ 691816 h 2448130"/>
              <a:gd name="connsiteX4" fmla="*/ 1610678 w 1844706"/>
              <a:gd name="connsiteY4" fmla="*/ 692388 h 2448130"/>
              <a:gd name="connsiteX5" fmla="*/ 1363599 w 1844706"/>
              <a:gd name="connsiteY5" fmla="*/ 693340 h 2448130"/>
              <a:gd name="connsiteX6" fmla="*/ 1249776 w 1844706"/>
              <a:gd name="connsiteY6" fmla="*/ 807640 h 2448130"/>
              <a:gd name="connsiteX7" fmla="*/ 1249776 w 1844706"/>
              <a:gd name="connsiteY7" fmla="*/ 2214388 h 2448130"/>
              <a:gd name="connsiteX8" fmla="*/ 1249489 w 1844706"/>
              <a:gd name="connsiteY8" fmla="*/ 2219245 h 2448130"/>
              <a:gd name="connsiteX9" fmla="*/ 1031843 w 1844706"/>
              <a:gd name="connsiteY9" fmla="*/ 2219245 h 2448130"/>
              <a:gd name="connsiteX10" fmla="*/ 1031843 w 1844706"/>
              <a:gd name="connsiteY10" fmla="*/ 806688 h 2448130"/>
              <a:gd name="connsiteX11" fmla="*/ 917543 w 1844706"/>
              <a:gd name="connsiteY11" fmla="*/ 692388 h 2448130"/>
              <a:gd name="connsiteX12" fmla="*/ 803243 w 1844706"/>
              <a:gd name="connsiteY12" fmla="*/ 806688 h 2448130"/>
              <a:gd name="connsiteX13" fmla="*/ 803243 w 1844706"/>
              <a:gd name="connsiteY13" fmla="*/ 2219245 h 2448130"/>
              <a:gd name="connsiteX14" fmla="*/ 595027 w 1844706"/>
              <a:gd name="connsiteY14" fmla="*/ 2219245 h 2448130"/>
              <a:gd name="connsiteX15" fmla="*/ 594741 w 1844706"/>
              <a:gd name="connsiteY15" fmla="*/ 2214388 h 2448130"/>
              <a:gd name="connsiteX16" fmla="*/ 594741 w 1844706"/>
              <a:gd name="connsiteY16" fmla="*/ 807736 h 2448130"/>
              <a:gd name="connsiteX17" fmla="*/ 480917 w 1844706"/>
              <a:gd name="connsiteY17" fmla="*/ 693436 h 2448130"/>
              <a:gd name="connsiteX18" fmla="*/ 233363 w 1844706"/>
              <a:gd name="connsiteY18" fmla="*/ 692483 h 2448130"/>
              <a:gd name="connsiteX19" fmla="*/ 230791 w 1844706"/>
              <a:gd name="connsiteY19" fmla="*/ 691721 h 2448130"/>
              <a:gd name="connsiteX20" fmla="*/ 362903 w 1844706"/>
              <a:gd name="connsiteY20" fmla="*/ 140986 h 2448130"/>
              <a:gd name="connsiteX21" fmla="*/ 278416 w 1844706"/>
              <a:gd name="connsiteY21" fmla="*/ 3159 h 2448130"/>
              <a:gd name="connsiteX22" fmla="*/ 140589 w 1844706"/>
              <a:gd name="connsiteY22" fmla="*/ 87645 h 2448130"/>
              <a:gd name="connsiteX23" fmla="*/ 3143 w 1844706"/>
              <a:gd name="connsiteY23" fmla="*/ 660955 h 2448130"/>
              <a:gd name="connsiteX24" fmla="*/ 0 w 1844706"/>
              <a:gd name="connsiteY24" fmla="*/ 687625 h 2448130"/>
              <a:gd name="connsiteX25" fmla="*/ 232982 w 1844706"/>
              <a:gd name="connsiteY25" fmla="*/ 921083 h 2448130"/>
              <a:gd name="connsiteX26" fmla="*/ 366236 w 1844706"/>
              <a:gd name="connsiteY26" fmla="*/ 921654 h 2448130"/>
              <a:gd name="connsiteX27" fmla="*/ 366236 w 1844706"/>
              <a:gd name="connsiteY27" fmla="*/ 2214578 h 2448130"/>
              <a:gd name="connsiteX28" fmla="*/ 573214 w 1844706"/>
              <a:gd name="connsiteY28" fmla="*/ 2448036 h 2448130"/>
              <a:gd name="connsiteX29" fmla="*/ 876872 w 1844706"/>
              <a:gd name="connsiteY29" fmla="*/ 2448036 h 2448130"/>
              <a:gd name="connsiteX30" fmla="*/ 900113 w 1844706"/>
              <a:gd name="connsiteY30" fmla="*/ 2445655 h 2448130"/>
              <a:gd name="connsiteX31" fmla="*/ 917639 w 1844706"/>
              <a:gd name="connsiteY31" fmla="*/ 2447179 h 2448130"/>
              <a:gd name="connsiteX32" fmla="*/ 940975 w 1844706"/>
              <a:gd name="connsiteY32" fmla="*/ 2444798 h 2448130"/>
              <a:gd name="connsiteX33" fmla="*/ 967835 w 1844706"/>
              <a:gd name="connsiteY33" fmla="*/ 2448131 h 2448130"/>
              <a:gd name="connsiteX34" fmla="*/ 1271492 w 1844706"/>
              <a:gd name="connsiteY34" fmla="*/ 2448131 h 2448130"/>
              <a:gd name="connsiteX35" fmla="*/ 1478471 w 1844706"/>
              <a:gd name="connsiteY35" fmla="*/ 2214673 h 2448130"/>
              <a:gd name="connsiteX36" fmla="*/ 1478471 w 1844706"/>
              <a:gd name="connsiteY36" fmla="*/ 921559 h 2448130"/>
              <a:gd name="connsiteX37" fmla="*/ 1611249 w 1844706"/>
              <a:gd name="connsiteY37" fmla="*/ 920988 h 2448130"/>
              <a:gd name="connsiteX38" fmla="*/ 1844707 w 1844706"/>
              <a:gd name="connsiteY38" fmla="*/ 687530 h 2448130"/>
              <a:gd name="connsiteX39" fmla="*/ 1840992 w 1844706"/>
              <a:gd name="connsiteY39" fmla="*/ 658669 h 2448130"/>
              <a:gd name="connsiteX40" fmla="*/ 1694022 w 1844706"/>
              <a:gd name="connsiteY40" fmla="*/ 94885 h 24481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Lst>
            <a:rect l="l" t="t" r="r" b="b"/>
            <a:pathLst>
              <a:path w="1844706" h="2448130">
                <a:moveTo>
                  <a:pt x="1694022" y="94885"/>
                </a:moveTo>
                <a:cubicBezTo>
                  <a:pt x="1678114" y="33830"/>
                  <a:pt x="1615726" y="-2842"/>
                  <a:pt x="1554576" y="13065"/>
                </a:cubicBezTo>
                <a:cubicBezTo>
                  <a:pt x="1493520" y="28972"/>
                  <a:pt x="1456849" y="91360"/>
                  <a:pt x="1472756" y="152511"/>
                </a:cubicBezTo>
                <a:lnTo>
                  <a:pt x="1613249" y="691816"/>
                </a:lnTo>
                <a:cubicBezTo>
                  <a:pt x="1612488" y="692197"/>
                  <a:pt x="1611630" y="692388"/>
                  <a:pt x="1610678" y="692388"/>
                </a:cubicBezTo>
                <a:lnTo>
                  <a:pt x="1363599" y="693340"/>
                </a:lnTo>
                <a:cubicBezTo>
                  <a:pt x="1300639" y="693626"/>
                  <a:pt x="1249776" y="744680"/>
                  <a:pt x="1249776" y="807640"/>
                </a:cubicBezTo>
                <a:lnTo>
                  <a:pt x="1249776" y="2214388"/>
                </a:lnTo>
                <a:cubicBezTo>
                  <a:pt x="1249776" y="2216102"/>
                  <a:pt x="1249680" y="2217721"/>
                  <a:pt x="1249489" y="2219245"/>
                </a:cubicBezTo>
                <a:lnTo>
                  <a:pt x="1031843" y="2219245"/>
                </a:lnTo>
                <a:lnTo>
                  <a:pt x="1031843" y="806688"/>
                </a:lnTo>
                <a:cubicBezTo>
                  <a:pt x="1031843" y="743537"/>
                  <a:pt x="980694" y="692388"/>
                  <a:pt x="917543" y="692388"/>
                </a:cubicBezTo>
                <a:cubicBezTo>
                  <a:pt x="854393" y="692388"/>
                  <a:pt x="803243" y="743537"/>
                  <a:pt x="803243" y="806688"/>
                </a:cubicBezTo>
                <a:lnTo>
                  <a:pt x="803243" y="2219245"/>
                </a:lnTo>
                <a:lnTo>
                  <a:pt x="595027" y="2219245"/>
                </a:lnTo>
                <a:cubicBezTo>
                  <a:pt x="594836" y="2217817"/>
                  <a:pt x="594741" y="2216198"/>
                  <a:pt x="594741" y="2214388"/>
                </a:cubicBezTo>
                <a:lnTo>
                  <a:pt x="594741" y="807736"/>
                </a:lnTo>
                <a:cubicBezTo>
                  <a:pt x="594741" y="744775"/>
                  <a:pt x="543878" y="693721"/>
                  <a:pt x="480917" y="693436"/>
                </a:cubicBezTo>
                <a:lnTo>
                  <a:pt x="233363" y="692483"/>
                </a:lnTo>
                <a:cubicBezTo>
                  <a:pt x="232410" y="692483"/>
                  <a:pt x="231553" y="692197"/>
                  <a:pt x="230791" y="691721"/>
                </a:cubicBezTo>
                <a:lnTo>
                  <a:pt x="362903" y="140986"/>
                </a:lnTo>
                <a:cubicBezTo>
                  <a:pt x="377666" y="79645"/>
                  <a:pt x="339757" y="17922"/>
                  <a:pt x="278416" y="3159"/>
                </a:cubicBezTo>
                <a:cubicBezTo>
                  <a:pt x="216980" y="-11510"/>
                  <a:pt x="155353" y="26304"/>
                  <a:pt x="140589" y="87645"/>
                </a:cubicBezTo>
                <a:lnTo>
                  <a:pt x="3143" y="660955"/>
                </a:lnTo>
                <a:cubicBezTo>
                  <a:pt x="1048" y="669718"/>
                  <a:pt x="0" y="678672"/>
                  <a:pt x="0" y="687625"/>
                </a:cubicBezTo>
                <a:cubicBezTo>
                  <a:pt x="0" y="816308"/>
                  <a:pt x="104680" y="921083"/>
                  <a:pt x="232982" y="921083"/>
                </a:cubicBezTo>
                <a:lnTo>
                  <a:pt x="366236" y="921654"/>
                </a:lnTo>
                <a:lnTo>
                  <a:pt x="366236" y="2214578"/>
                </a:lnTo>
                <a:cubicBezTo>
                  <a:pt x="366236" y="2343261"/>
                  <a:pt x="459105" y="2448036"/>
                  <a:pt x="573214" y="2448036"/>
                </a:cubicBezTo>
                <a:lnTo>
                  <a:pt x="876872" y="2448036"/>
                </a:lnTo>
                <a:cubicBezTo>
                  <a:pt x="884873" y="2448036"/>
                  <a:pt x="892588" y="2447179"/>
                  <a:pt x="900113" y="2445655"/>
                </a:cubicBezTo>
                <a:cubicBezTo>
                  <a:pt x="905828" y="2446512"/>
                  <a:pt x="911638" y="2447179"/>
                  <a:pt x="917639" y="2447179"/>
                </a:cubicBezTo>
                <a:cubicBezTo>
                  <a:pt x="925639" y="2447179"/>
                  <a:pt x="933450" y="2446321"/>
                  <a:pt x="940975" y="2444798"/>
                </a:cubicBezTo>
                <a:cubicBezTo>
                  <a:pt x="949643" y="2446893"/>
                  <a:pt x="958596" y="2448131"/>
                  <a:pt x="967835" y="2448131"/>
                </a:cubicBezTo>
                <a:lnTo>
                  <a:pt x="1271492" y="2448131"/>
                </a:lnTo>
                <a:cubicBezTo>
                  <a:pt x="1385602" y="2448131"/>
                  <a:pt x="1478471" y="2343451"/>
                  <a:pt x="1478471" y="2214673"/>
                </a:cubicBezTo>
                <a:lnTo>
                  <a:pt x="1478471" y="921559"/>
                </a:lnTo>
                <a:lnTo>
                  <a:pt x="1611249" y="920988"/>
                </a:lnTo>
                <a:cubicBezTo>
                  <a:pt x="1739932" y="920988"/>
                  <a:pt x="1844707" y="816308"/>
                  <a:pt x="1844707" y="687530"/>
                </a:cubicBezTo>
                <a:cubicBezTo>
                  <a:pt x="1844707" y="677815"/>
                  <a:pt x="1843469" y="668099"/>
                  <a:pt x="1840992" y="658669"/>
                </a:cubicBezTo>
                <a:lnTo>
                  <a:pt x="1694022" y="94885"/>
                </a:lnTo>
                <a:close/>
              </a:path>
            </a:pathLst>
          </a:custGeom>
          <a:solidFill>
            <a:srgbClr val="005BAF"/>
          </a:solidFill>
          <a:ln w="3175" cap="flat">
            <a:solidFill>
              <a:srgbClr val="005BAF"/>
            </a:solidFill>
            <a:prstDash val="solid"/>
            <a:miter/>
          </a:ln>
        </p:spPr>
        <p:txBody>
          <a:bodyPr rtlCol="0" anchor="ctr"/>
          <a:lstStyle/>
          <a:p>
            <a:endParaRPr lang="pt-BR" sz="675"/>
          </a:p>
        </p:txBody>
      </p:sp>
      <p:sp>
        <p:nvSpPr>
          <p:cNvPr id="320" name="Forma Livre 319">
            <a:extLst>
              <a:ext uri="{FF2B5EF4-FFF2-40B4-BE49-F238E27FC236}">
                <a16:creationId xmlns:a16="http://schemas.microsoft.com/office/drawing/2014/main" id="{F3B4FB3C-2B8E-C84B-BEFC-095C32105AA1}"/>
              </a:ext>
            </a:extLst>
          </p:cNvPr>
          <p:cNvSpPr/>
          <p:nvPr/>
        </p:nvSpPr>
        <p:spPr>
          <a:xfrm flipH="1">
            <a:off x="7348082" y="1550285"/>
            <a:ext cx="47996" cy="48016"/>
          </a:xfrm>
          <a:custGeom>
            <a:avLst/>
            <a:gdLst>
              <a:gd name="connsiteX0" fmla="*/ 1076159 w 1157700"/>
              <a:gd name="connsiteY0" fmla="*/ 277513 h 1158185"/>
              <a:gd name="connsiteX1" fmla="*/ 458748 w 1157700"/>
              <a:gd name="connsiteY1" fmla="*/ 10337 h 1158185"/>
              <a:gd name="connsiteX2" fmla="*/ 500 w 1157700"/>
              <a:gd name="connsiteY2" fmla="*/ 563739 h 1158185"/>
              <a:gd name="connsiteX3" fmla="*/ 24 w 1157700"/>
              <a:gd name="connsiteY3" fmla="*/ 577265 h 1158185"/>
              <a:gd name="connsiteX4" fmla="*/ 385692 w 1157700"/>
              <a:gd name="connsiteY4" fmla="*/ 1123333 h 1158185"/>
              <a:gd name="connsiteX5" fmla="*/ 1022724 w 1157700"/>
              <a:gd name="connsiteY5" fmla="*/ 950549 h 1158185"/>
              <a:gd name="connsiteX6" fmla="*/ 1076159 w 1157700"/>
              <a:gd name="connsiteY6" fmla="*/ 277513 h 1158185"/>
              <a:gd name="connsiteX7" fmla="*/ 858131 w 1157700"/>
              <a:gd name="connsiteY7" fmla="*/ 792434 h 1158185"/>
              <a:gd name="connsiteX8" fmla="*/ 640009 w 1157700"/>
              <a:gd name="connsiteY8" fmla="*/ 923594 h 1158185"/>
              <a:gd name="connsiteX9" fmla="*/ 384929 w 1157700"/>
              <a:gd name="connsiteY9" fmla="*/ 869587 h 1158185"/>
              <a:gd name="connsiteX10" fmla="*/ 238911 w 1157700"/>
              <a:gd name="connsiteY10" fmla="*/ 662418 h 1158185"/>
              <a:gd name="connsiteX11" fmla="*/ 228529 w 1157700"/>
              <a:gd name="connsiteY11" fmla="*/ 577265 h 1158185"/>
              <a:gd name="connsiteX12" fmla="*/ 322826 w 1157700"/>
              <a:gd name="connsiteY12" fmla="*/ 337806 h 1158185"/>
              <a:gd name="connsiteX13" fmla="*/ 553331 w 1157700"/>
              <a:gd name="connsiteY13" fmla="*/ 226840 h 1158185"/>
              <a:gd name="connsiteX14" fmla="*/ 800886 w 1157700"/>
              <a:gd name="connsiteY14" fmla="*/ 303897 h 1158185"/>
              <a:gd name="connsiteX15" fmla="*/ 884992 w 1157700"/>
              <a:gd name="connsiteY15" fmla="*/ 403624 h 1158185"/>
              <a:gd name="connsiteX16" fmla="*/ 909567 w 1157700"/>
              <a:gd name="connsiteY16" fmla="*/ 455821 h 1158185"/>
              <a:gd name="connsiteX17" fmla="*/ 920425 w 1157700"/>
              <a:gd name="connsiteY17" fmla="*/ 492206 h 1158185"/>
              <a:gd name="connsiteX18" fmla="*/ 928045 w 1157700"/>
              <a:gd name="connsiteY18" fmla="*/ 526496 h 1158185"/>
              <a:gd name="connsiteX19" fmla="*/ 858131 w 1157700"/>
              <a:gd name="connsiteY19" fmla="*/ 792434 h 11581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1157700" h="1158185">
                <a:moveTo>
                  <a:pt x="1076159" y="277513"/>
                </a:moveTo>
                <a:cubicBezTo>
                  <a:pt x="949286" y="63200"/>
                  <a:pt x="698397" y="-33478"/>
                  <a:pt x="458748" y="10337"/>
                </a:cubicBezTo>
                <a:cubicBezTo>
                  <a:pt x="196048" y="58438"/>
                  <a:pt x="10311" y="304278"/>
                  <a:pt x="500" y="563739"/>
                </a:cubicBezTo>
                <a:cubicBezTo>
                  <a:pt x="119" y="568121"/>
                  <a:pt x="-71" y="572597"/>
                  <a:pt x="24" y="577265"/>
                </a:cubicBezTo>
                <a:cubicBezTo>
                  <a:pt x="3453" y="826248"/>
                  <a:pt x="156329" y="1033607"/>
                  <a:pt x="385692" y="1123333"/>
                </a:cubicBezTo>
                <a:cubicBezTo>
                  <a:pt x="606005" y="1209534"/>
                  <a:pt x="873752" y="1129810"/>
                  <a:pt x="1022724" y="950549"/>
                </a:cubicBezTo>
                <a:cubicBezTo>
                  <a:pt x="1180553" y="760525"/>
                  <a:pt x="1202079" y="490397"/>
                  <a:pt x="1076159" y="277513"/>
                </a:cubicBezTo>
                <a:close/>
                <a:moveTo>
                  <a:pt x="858131" y="792434"/>
                </a:moveTo>
                <a:cubicBezTo>
                  <a:pt x="811745" y="858252"/>
                  <a:pt x="728210" y="904925"/>
                  <a:pt x="640009" y="923594"/>
                </a:cubicBezTo>
                <a:cubicBezTo>
                  <a:pt x="556665" y="941215"/>
                  <a:pt x="463701" y="919117"/>
                  <a:pt x="384929" y="869587"/>
                </a:cubicBezTo>
                <a:cubicBezTo>
                  <a:pt x="313968" y="825010"/>
                  <a:pt x="261580" y="746048"/>
                  <a:pt x="238911" y="662418"/>
                </a:cubicBezTo>
                <a:cubicBezTo>
                  <a:pt x="229577" y="628033"/>
                  <a:pt x="229100" y="616412"/>
                  <a:pt x="228529" y="577265"/>
                </a:cubicBezTo>
                <a:cubicBezTo>
                  <a:pt x="229767" y="487158"/>
                  <a:pt x="262247" y="403338"/>
                  <a:pt x="322826" y="337806"/>
                </a:cubicBezTo>
                <a:cubicBezTo>
                  <a:pt x="384453" y="271131"/>
                  <a:pt x="470559" y="232650"/>
                  <a:pt x="553331" y="226840"/>
                </a:cubicBezTo>
                <a:cubicBezTo>
                  <a:pt x="646581" y="220363"/>
                  <a:pt x="736211" y="250081"/>
                  <a:pt x="800886" y="303897"/>
                </a:cubicBezTo>
                <a:cubicBezTo>
                  <a:pt x="841749" y="337901"/>
                  <a:pt x="861084" y="363142"/>
                  <a:pt x="884992" y="403624"/>
                </a:cubicBezTo>
                <a:cubicBezTo>
                  <a:pt x="897374" y="424579"/>
                  <a:pt x="905185" y="443438"/>
                  <a:pt x="909567" y="455821"/>
                </a:cubicBezTo>
                <a:cubicBezTo>
                  <a:pt x="913853" y="467727"/>
                  <a:pt x="917186" y="479919"/>
                  <a:pt x="920425" y="492206"/>
                </a:cubicBezTo>
                <a:cubicBezTo>
                  <a:pt x="921758" y="497064"/>
                  <a:pt x="928331" y="531354"/>
                  <a:pt x="928045" y="526496"/>
                </a:cubicBezTo>
                <a:cubicBezTo>
                  <a:pt x="940904" y="630319"/>
                  <a:pt x="917949" y="707757"/>
                  <a:pt x="858131" y="792434"/>
                </a:cubicBezTo>
                <a:close/>
              </a:path>
            </a:pathLst>
          </a:custGeom>
          <a:solidFill>
            <a:srgbClr val="005BAF"/>
          </a:solidFill>
          <a:ln w="3175" cap="flat">
            <a:solidFill>
              <a:srgbClr val="005BAF"/>
            </a:solidFill>
            <a:prstDash val="solid"/>
            <a:miter/>
          </a:ln>
        </p:spPr>
        <p:txBody>
          <a:bodyPr rtlCol="0" anchor="ctr"/>
          <a:lstStyle/>
          <a:p>
            <a:endParaRPr lang="pt-BR" sz="675"/>
          </a:p>
        </p:txBody>
      </p:sp>
      <p:sp>
        <p:nvSpPr>
          <p:cNvPr id="321" name="Forma Livre 320">
            <a:extLst>
              <a:ext uri="{FF2B5EF4-FFF2-40B4-BE49-F238E27FC236}">
                <a16:creationId xmlns:a16="http://schemas.microsoft.com/office/drawing/2014/main" id="{FA411297-8AFF-0344-902A-A36319387FDA}"/>
              </a:ext>
            </a:extLst>
          </p:cNvPr>
          <p:cNvSpPr/>
          <p:nvPr/>
        </p:nvSpPr>
        <p:spPr>
          <a:xfrm flipH="1">
            <a:off x="7374425" y="2088553"/>
            <a:ext cx="48371" cy="48392"/>
          </a:xfrm>
          <a:custGeom>
            <a:avLst/>
            <a:gdLst>
              <a:gd name="connsiteX0" fmla="*/ 388549 w 1166753"/>
              <a:gd name="connsiteY0" fmla="*/ 1132091 h 1167261"/>
              <a:gd name="connsiteX1" fmla="*/ 1030725 w 1166753"/>
              <a:gd name="connsiteY1" fmla="*/ 957973 h 1167261"/>
              <a:gd name="connsiteX2" fmla="*/ 1084541 w 1166753"/>
              <a:gd name="connsiteY2" fmla="*/ 279698 h 1167261"/>
              <a:gd name="connsiteX3" fmla="*/ 462368 w 1166753"/>
              <a:gd name="connsiteY3" fmla="*/ 10426 h 1167261"/>
              <a:gd name="connsiteX4" fmla="*/ 500 w 1166753"/>
              <a:gd name="connsiteY4" fmla="*/ 568306 h 1167261"/>
              <a:gd name="connsiteX5" fmla="*/ 24 w 1166753"/>
              <a:gd name="connsiteY5" fmla="*/ 581736 h 1167261"/>
              <a:gd name="connsiteX6" fmla="*/ 388549 w 1166753"/>
              <a:gd name="connsiteY6" fmla="*/ 1132091 h 1167261"/>
              <a:gd name="connsiteX7" fmla="*/ 324065 w 1166753"/>
              <a:gd name="connsiteY7" fmla="*/ 339134 h 1167261"/>
              <a:gd name="connsiteX8" fmla="*/ 557618 w 1166753"/>
              <a:gd name="connsiteY8" fmla="*/ 226739 h 1167261"/>
              <a:gd name="connsiteX9" fmla="*/ 808411 w 1166753"/>
              <a:gd name="connsiteY9" fmla="*/ 304844 h 1167261"/>
              <a:gd name="connsiteX10" fmla="*/ 937094 w 1166753"/>
              <a:gd name="connsiteY10" fmla="*/ 528777 h 1167261"/>
              <a:gd name="connsiteX11" fmla="*/ 866418 w 1166753"/>
              <a:gd name="connsiteY11" fmla="*/ 799573 h 1167261"/>
              <a:gd name="connsiteX12" fmla="*/ 645533 w 1166753"/>
              <a:gd name="connsiteY12" fmla="*/ 932542 h 1167261"/>
              <a:gd name="connsiteX13" fmla="*/ 239197 w 1166753"/>
              <a:gd name="connsiteY13" fmla="*/ 667937 h 1167261"/>
              <a:gd name="connsiteX14" fmla="*/ 228719 w 1166753"/>
              <a:gd name="connsiteY14" fmla="*/ 581641 h 1167261"/>
              <a:gd name="connsiteX15" fmla="*/ 324065 w 1166753"/>
              <a:gd name="connsiteY15" fmla="*/ 339134 h 11672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166753" h="1167261">
                <a:moveTo>
                  <a:pt x="388549" y="1132091"/>
                </a:moveTo>
                <a:cubicBezTo>
                  <a:pt x="610672" y="1219054"/>
                  <a:pt x="880515" y="1138663"/>
                  <a:pt x="1030725" y="957973"/>
                </a:cubicBezTo>
                <a:cubicBezTo>
                  <a:pt x="1189887" y="766426"/>
                  <a:pt x="1211414" y="494201"/>
                  <a:pt x="1084541" y="279698"/>
                </a:cubicBezTo>
                <a:cubicBezTo>
                  <a:pt x="956715" y="63766"/>
                  <a:pt x="703922" y="-33770"/>
                  <a:pt x="462368" y="10426"/>
                </a:cubicBezTo>
                <a:cubicBezTo>
                  <a:pt x="197477" y="58909"/>
                  <a:pt x="10311" y="306654"/>
                  <a:pt x="500" y="568306"/>
                </a:cubicBezTo>
                <a:cubicBezTo>
                  <a:pt x="119" y="572687"/>
                  <a:pt x="-71" y="577164"/>
                  <a:pt x="24" y="581736"/>
                </a:cubicBezTo>
                <a:cubicBezTo>
                  <a:pt x="3453" y="832624"/>
                  <a:pt x="157473" y="1041698"/>
                  <a:pt x="388549" y="1132091"/>
                </a:cubicBezTo>
                <a:close/>
                <a:moveTo>
                  <a:pt x="324065" y="339134"/>
                </a:moveTo>
                <a:cubicBezTo>
                  <a:pt x="386358" y="271697"/>
                  <a:pt x="473417" y="232645"/>
                  <a:pt x="557618" y="226739"/>
                </a:cubicBezTo>
                <a:cubicBezTo>
                  <a:pt x="651725" y="220167"/>
                  <a:pt x="742593" y="250171"/>
                  <a:pt x="808411" y="304844"/>
                </a:cubicBezTo>
                <a:cubicBezTo>
                  <a:pt x="880134" y="364375"/>
                  <a:pt x="927092" y="450100"/>
                  <a:pt x="937094" y="528777"/>
                </a:cubicBezTo>
                <a:cubicBezTo>
                  <a:pt x="950429" y="634219"/>
                  <a:pt x="926902" y="713752"/>
                  <a:pt x="866418" y="799573"/>
                </a:cubicBezTo>
                <a:cubicBezTo>
                  <a:pt x="819174" y="866629"/>
                  <a:pt x="734592" y="913682"/>
                  <a:pt x="645533" y="932542"/>
                </a:cubicBezTo>
                <a:cubicBezTo>
                  <a:pt x="467892" y="970165"/>
                  <a:pt x="286822" y="844245"/>
                  <a:pt x="239197" y="667937"/>
                </a:cubicBezTo>
                <a:cubicBezTo>
                  <a:pt x="229862" y="633552"/>
                  <a:pt x="229196" y="620693"/>
                  <a:pt x="228719" y="581641"/>
                </a:cubicBezTo>
                <a:cubicBezTo>
                  <a:pt x="229862" y="490582"/>
                  <a:pt x="262724" y="405619"/>
                  <a:pt x="324065" y="339134"/>
                </a:cubicBezTo>
                <a:close/>
              </a:path>
            </a:pathLst>
          </a:custGeom>
          <a:solidFill>
            <a:srgbClr val="005BAF"/>
          </a:solidFill>
          <a:ln w="3175" cap="flat">
            <a:solidFill>
              <a:srgbClr val="005BAF"/>
            </a:solidFill>
            <a:prstDash val="solid"/>
            <a:miter/>
          </a:ln>
        </p:spPr>
        <p:txBody>
          <a:bodyPr rtlCol="0" anchor="ctr"/>
          <a:lstStyle/>
          <a:p>
            <a:endParaRPr lang="pt-BR" sz="675"/>
          </a:p>
        </p:txBody>
      </p:sp>
      <p:sp>
        <p:nvSpPr>
          <p:cNvPr id="322" name="Forma Livre 321">
            <a:extLst>
              <a:ext uri="{FF2B5EF4-FFF2-40B4-BE49-F238E27FC236}">
                <a16:creationId xmlns:a16="http://schemas.microsoft.com/office/drawing/2014/main" id="{BC21A56C-CC74-4A4B-9C75-C6BF83E12A03}"/>
              </a:ext>
            </a:extLst>
          </p:cNvPr>
          <p:cNvSpPr/>
          <p:nvPr/>
        </p:nvSpPr>
        <p:spPr>
          <a:xfrm flipH="1">
            <a:off x="7361122" y="2144131"/>
            <a:ext cx="74902" cy="80964"/>
          </a:xfrm>
          <a:custGeom>
            <a:avLst/>
            <a:gdLst>
              <a:gd name="connsiteX0" fmla="*/ 1405985 w 1806701"/>
              <a:gd name="connsiteY0" fmla="*/ 0 h 1952911"/>
              <a:gd name="connsiteX1" fmla="*/ 400717 w 1806701"/>
              <a:gd name="connsiteY1" fmla="*/ 0 h 1952911"/>
              <a:gd name="connsiteX2" fmla="*/ 0 w 1806701"/>
              <a:gd name="connsiteY2" fmla="*/ 400717 h 1952911"/>
              <a:gd name="connsiteX3" fmla="*/ 0 w 1806701"/>
              <a:gd name="connsiteY3" fmla="*/ 1838516 h 1952911"/>
              <a:gd name="connsiteX4" fmla="*/ 114300 w 1806701"/>
              <a:gd name="connsiteY4" fmla="*/ 1952816 h 1952911"/>
              <a:gd name="connsiteX5" fmla="*/ 228600 w 1806701"/>
              <a:gd name="connsiteY5" fmla="*/ 1838516 h 1952911"/>
              <a:gd name="connsiteX6" fmla="*/ 228600 w 1806701"/>
              <a:gd name="connsiteY6" fmla="*/ 400812 h 1952911"/>
              <a:gd name="connsiteX7" fmla="*/ 400717 w 1806701"/>
              <a:gd name="connsiteY7" fmla="*/ 228695 h 1952911"/>
              <a:gd name="connsiteX8" fmla="*/ 1405985 w 1806701"/>
              <a:gd name="connsiteY8" fmla="*/ 228695 h 1952911"/>
              <a:gd name="connsiteX9" fmla="*/ 1578102 w 1806701"/>
              <a:gd name="connsiteY9" fmla="*/ 400812 h 1952911"/>
              <a:gd name="connsiteX10" fmla="*/ 1578102 w 1806701"/>
              <a:gd name="connsiteY10" fmla="*/ 1838611 h 1952911"/>
              <a:gd name="connsiteX11" fmla="*/ 1692402 w 1806701"/>
              <a:gd name="connsiteY11" fmla="*/ 1952911 h 1952911"/>
              <a:gd name="connsiteX12" fmla="*/ 1806702 w 1806701"/>
              <a:gd name="connsiteY12" fmla="*/ 1838611 h 1952911"/>
              <a:gd name="connsiteX13" fmla="*/ 1806702 w 1806701"/>
              <a:gd name="connsiteY13" fmla="*/ 400812 h 1952911"/>
              <a:gd name="connsiteX14" fmla="*/ 1405985 w 1806701"/>
              <a:gd name="connsiteY14" fmla="*/ 0 h 19529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806701" h="1952911">
                <a:moveTo>
                  <a:pt x="1405985" y="0"/>
                </a:moveTo>
                <a:lnTo>
                  <a:pt x="400717" y="0"/>
                </a:lnTo>
                <a:cubicBezTo>
                  <a:pt x="179737" y="0"/>
                  <a:pt x="0" y="179737"/>
                  <a:pt x="0" y="400717"/>
                </a:cubicBezTo>
                <a:lnTo>
                  <a:pt x="0" y="1838516"/>
                </a:lnTo>
                <a:cubicBezTo>
                  <a:pt x="0" y="1901667"/>
                  <a:pt x="51149" y="1952816"/>
                  <a:pt x="114300" y="1952816"/>
                </a:cubicBezTo>
                <a:cubicBezTo>
                  <a:pt x="177451" y="1952816"/>
                  <a:pt x="228600" y="1901667"/>
                  <a:pt x="228600" y="1838516"/>
                </a:cubicBezTo>
                <a:lnTo>
                  <a:pt x="228600" y="400812"/>
                </a:lnTo>
                <a:cubicBezTo>
                  <a:pt x="228600" y="305848"/>
                  <a:pt x="305848" y="228695"/>
                  <a:pt x="400717" y="228695"/>
                </a:cubicBezTo>
                <a:lnTo>
                  <a:pt x="1405985" y="228695"/>
                </a:lnTo>
                <a:cubicBezTo>
                  <a:pt x="1500949" y="228695"/>
                  <a:pt x="1578102" y="305943"/>
                  <a:pt x="1578102" y="400812"/>
                </a:cubicBezTo>
                <a:lnTo>
                  <a:pt x="1578102" y="1838611"/>
                </a:lnTo>
                <a:cubicBezTo>
                  <a:pt x="1578102" y="1901762"/>
                  <a:pt x="1629251" y="1952911"/>
                  <a:pt x="1692402" y="1952911"/>
                </a:cubicBezTo>
                <a:cubicBezTo>
                  <a:pt x="1755553" y="1952911"/>
                  <a:pt x="1806702" y="1901762"/>
                  <a:pt x="1806702" y="1838611"/>
                </a:cubicBezTo>
                <a:lnTo>
                  <a:pt x="1806702" y="400812"/>
                </a:lnTo>
                <a:cubicBezTo>
                  <a:pt x="1806702" y="179832"/>
                  <a:pt x="1626965" y="0"/>
                  <a:pt x="1405985" y="0"/>
                </a:cubicBezTo>
                <a:close/>
              </a:path>
            </a:pathLst>
          </a:custGeom>
          <a:solidFill>
            <a:srgbClr val="005BAF"/>
          </a:solidFill>
          <a:ln w="3175" cap="flat">
            <a:solidFill>
              <a:srgbClr val="005BAF"/>
            </a:solidFill>
            <a:prstDash val="solid"/>
            <a:miter/>
          </a:ln>
        </p:spPr>
        <p:txBody>
          <a:bodyPr rtlCol="0" anchor="ctr"/>
          <a:lstStyle/>
          <a:p>
            <a:endParaRPr lang="pt-BR" sz="675"/>
          </a:p>
        </p:txBody>
      </p:sp>
      <p:sp>
        <p:nvSpPr>
          <p:cNvPr id="323" name="Forma Livre 322">
            <a:extLst>
              <a:ext uri="{FF2B5EF4-FFF2-40B4-BE49-F238E27FC236}">
                <a16:creationId xmlns:a16="http://schemas.microsoft.com/office/drawing/2014/main" id="{21847E42-EC67-804C-BD75-6A70DB40321E}"/>
              </a:ext>
            </a:extLst>
          </p:cNvPr>
          <p:cNvSpPr/>
          <p:nvPr/>
        </p:nvSpPr>
        <p:spPr>
          <a:xfrm flipH="1">
            <a:off x="7374232" y="2208063"/>
            <a:ext cx="48682" cy="96554"/>
          </a:xfrm>
          <a:custGeom>
            <a:avLst/>
            <a:gdLst>
              <a:gd name="connsiteX0" fmla="*/ 1059942 w 1174241"/>
              <a:gd name="connsiteY0" fmla="*/ 0 h 2328957"/>
              <a:gd name="connsiteX1" fmla="*/ 945642 w 1174241"/>
              <a:gd name="connsiteY1" fmla="*/ 114300 h 2328957"/>
              <a:gd name="connsiteX2" fmla="*/ 945642 w 1174241"/>
              <a:gd name="connsiteY2" fmla="*/ 2100358 h 2328957"/>
              <a:gd name="connsiteX3" fmla="*/ 701421 w 1174241"/>
              <a:gd name="connsiteY3" fmla="*/ 2100358 h 2328957"/>
              <a:gd name="connsiteX4" fmla="*/ 701421 w 1174241"/>
              <a:gd name="connsiteY4" fmla="*/ 504539 h 2328957"/>
              <a:gd name="connsiteX5" fmla="*/ 587121 w 1174241"/>
              <a:gd name="connsiteY5" fmla="*/ 390239 h 2328957"/>
              <a:gd name="connsiteX6" fmla="*/ 472821 w 1174241"/>
              <a:gd name="connsiteY6" fmla="*/ 504539 h 2328957"/>
              <a:gd name="connsiteX7" fmla="*/ 472821 w 1174241"/>
              <a:gd name="connsiteY7" fmla="*/ 2100358 h 2328957"/>
              <a:gd name="connsiteX8" fmla="*/ 228600 w 1174241"/>
              <a:gd name="connsiteY8" fmla="*/ 2100358 h 2328957"/>
              <a:gd name="connsiteX9" fmla="*/ 228600 w 1174241"/>
              <a:gd name="connsiteY9" fmla="*/ 114300 h 2328957"/>
              <a:gd name="connsiteX10" fmla="*/ 114300 w 1174241"/>
              <a:gd name="connsiteY10" fmla="*/ 0 h 2328957"/>
              <a:gd name="connsiteX11" fmla="*/ 0 w 1174241"/>
              <a:gd name="connsiteY11" fmla="*/ 114300 h 2328957"/>
              <a:gd name="connsiteX12" fmla="*/ 0 w 1174241"/>
              <a:gd name="connsiteY12" fmla="*/ 2214658 h 2328957"/>
              <a:gd name="connsiteX13" fmla="*/ 114300 w 1174241"/>
              <a:gd name="connsiteY13" fmla="*/ 2328958 h 2328957"/>
              <a:gd name="connsiteX14" fmla="*/ 1059942 w 1174241"/>
              <a:gd name="connsiteY14" fmla="*/ 2328958 h 2328957"/>
              <a:gd name="connsiteX15" fmla="*/ 1174242 w 1174241"/>
              <a:gd name="connsiteY15" fmla="*/ 2214658 h 2328957"/>
              <a:gd name="connsiteX16" fmla="*/ 1174242 w 1174241"/>
              <a:gd name="connsiteY16" fmla="*/ 114300 h 2328957"/>
              <a:gd name="connsiteX17" fmla="*/ 1059942 w 1174241"/>
              <a:gd name="connsiteY17" fmla="*/ 0 h 23289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1174241" h="2328957">
                <a:moveTo>
                  <a:pt x="1059942" y="0"/>
                </a:moveTo>
                <a:cubicBezTo>
                  <a:pt x="996791" y="0"/>
                  <a:pt x="945642" y="51149"/>
                  <a:pt x="945642" y="114300"/>
                </a:cubicBezTo>
                <a:lnTo>
                  <a:pt x="945642" y="2100358"/>
                </a:lnTo>
                <a:lnTo>
                  <a:pt x="701421" y="2100358"/>
                </a:lnTo>
                <a:lnTo>
                  <a:pt x="701421" y="504539"/>
                </a:lnTo>
                <a:cubicBezTo>
                  <a:pt x="701421" y="441388"/>
                  <a:pt x="650272" y="390239"/>
                  <a:pt x="587121" y="390239"/>
                </a:cubicBezTo>
                <a:cubicBezTo>
                  <a:pt x="523970" y="390239"/>
                  <a:pt x="472821" y="441388"/>
                  <a:pt x="472821" y="504539"/>
                </a:cubicBezTo>
                <a:lnTo>
                  <a:pt x="472821" y="2100358"/>
                </a:lnTo>
                <a:lnTo>
                  <a:pt x="228600" y="2100358"/>
                </a:lnTo>
                <a:lnTo>
                  <a:pt x="228600" y="114300"/>
                </a:lnTo>
                <a:cubicBezTo>
                  <a:pt x="228600" y="51149"/>
                  <a:pt x="177451" y="0"/>
                  <a:pt x="114300" y="0"/>
                </a:cubicBezTo>
                <a:cubicBezTo>
                  <a:pt x="51149" y="0"/>
                  <a:pt x="0" y="51149"/>
                  <a:pt x="0" y="114300"/>
                </a:cubicBezTo>
                <a:lnTo>
                  <a:pt x="0" y="2214658"/>
                </a:lnTo>
                <a:cubicBezTo>
                  <a:pt x="0" y="2277809"/>
                  <a:pt x="51149" y="2328958"/>
                  <a:pt x="114300" y="2328958"/>
                </a:cubicBezTo>
                <a:lnTo>
                  <a:pt x="1059942" y="2328958"/>
                </a:lnTo>
                <a:cubicBezTo>
                  <a:pt x="1123093" y="2328958"/>
                  <a:pt x="1174242" y="2277809"/>
                  <a:pt x="1174242" y="2214658"/>
                </a:cubicBezTo>
                <a:lnTo>
                  <a:pt x="1174242" y="114300"/>
                </a:lnTo>
                <a:cubicBezTo>
                  <a:pt x="1174242" y="51245"/>
                  <a:pt x="1123093" y="0"/>
                  <a:pt x="1059942" y="0"/>
                </a:cubicBezTo>
                <a:close/>
              </a:path>
            </a:pathLst>
          </a:custGeom>
          <a:solidFill>
            <a:srgbClr val="005BAF"/>
          </a:solidFill>
          <a:ln w="3175" cap="flat">
            <a:solidFill>
              <a:srgbClr val="005BAF"/>
            </a:solidFill>
            <a:prstDash val="solid"/>
            <a:miter/>
          </a:ln>
        </p:spPr>
        <p:txBody>
          <a:bodyPr rtlCol="0" anchor="ctr"/>
          <a:lstStyle/>
          <a:p>
            <a:endParaRPr lang="pt-BR" sz="675"/>
          </a:p>
        </p:txBody>
      </p:sp>
      <p:sp>
        <p:nvSpPr>
          <p:cNvPr id="25" name="Forma Livre: Forma 24">
            <a:extLst>
              <a:ext uri="{FF2B5EF4-FFF2-40B4-BE49-F238E27FC236}">
                <a16:creationId xmlns:a16="http://schemas.microsoft.com/office/drawing/2014/main" id="{5B48E126-2E72-43B2-AC83-BD142FD5C295}"/>
              </a:ext>
            </a:extLst>
          </p:cNvPr>
          <p:cNvSpPr/>
          <p:nvPr/>
        </p:nvSpPr>
        <p:spPr>
          <a:xfrm>
            <a:off x="1674640" y="3604389"/>
            <a:ext cx="13190" cy="13364"/>
          </a:xfrm>
          <a:custGeom>
            <a:avLst/>
            <a:gdLst>
              <a:gd name="connsiteX0" fmla="*/ 11622 w 79249"/>
              <a:gd name="connsiteY0" fmla="*/ 80296 h 80295"/>
              <a:gd name="connsiteX1" fmla="*/ 67629 w 79249"/>
              <a:gd name="connsiteY1" fmla="*/ 80296 h 80295"/>
              <a:gd name="connsiteX2" fmla="*/ 79249 w 79249"/>
              <a:gd name="connsiteY2" fmla="*/ 68675 h 80295"/>
              <a:gd name="connsiteX3" fmla="*/ 79249 w 79249"/>
              <a:gd name="connsiteY3" fmla="*/ 11620 h 80295"/>
              <a:gd name="connsiteX4" fmla="*/ 67629 w 79249"/>
              <a:gd name="connsiteY4" fmla="*/ 0 h 80295"/>
              <a:gd name="connsiteX5" fmla="*/ 11622 w 79249"/>
              <a:gd name="connsiteY5" fmla="*/ 0 h 80295"/>
              <a:gd name="connsiteX6" fmla="*/ 1 w 79249"/>
              <a:gd name="connsiteY6" fmla="*/ 11620 h 80295"/>
              <a:gd name="connsiteX7" fmla="*/ 1 w 79249"/>
              <a:gd name="connsiteY7" fmla="*/ 68675 h 80295"/>
              <a:gd name="connsiteX8" fmla="*/ 11622 w 79249"/>
              <a:gd name="connsiteY8" fmla="*/ 80296 h 802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79249" h="80295">
                <a:moveTo>
                  <a:pt x="11622" y="80296"/>
                </a:moveTo>
                <a:lnTo>
                  <a:pt x="67629" y="80296"/>
                </a:lnTo>
                <a:cubicBezTo>
                  <a:pt x="74011" y="80296"/>
                  <a:pt x="79249" y="75057"/>
                  <a:pt x="79249" y="68675"/>
                </a:cubicBezTo>
                <a:lnTo>
                  <a:pt x="79249" y="11620"/>
                </a:lnTo>
                <a:cubicBezTo>
                  <a:pt x="79249" y="5239"/>
                  <a:pt x="74011" y="0"/>
                  <a:pt x="67629" y="0"/>
                </a:cubicBezTo>
                <a:lnTo>
                  <a:pt x="11622" y="0"/>
                </a:lnTo>
                <a:cubicBezTo>
                  <a:pt x="5240" y="0"/>
                  <a:pt x="1" y="5239"/>
                  <a:pt x="1" y="11620"/>
                </a:cubicBezTo>
                <a:lnTo>
                  <a:pt x="1" y="68675"/>
                </a:lnTo>
                <a:cubicBezTo>
                  <a:pt x="-94" y="75057"/>
                  <a:pt x="5145" y="80296"/>
                  <a:pt x="11622" y="80296"/>
                </a:cubicBezTo>
                <a:close/>
              </a:path>
            </a:pathLst>
          </a:custGeom>
          <a:solidFill>
            <a:srgbClr val="005BAF"/>
          </a:solidFill>
          <a:ln w="9525" cap="flat">
            <a:noFill/>
            <a:prstDash val="solid"/>
            <a:miter/>
          </a:ln>
        </p:spPr>
        <p:txBody>
          <a:bodyPr rtlCol="0" anchor="ctr"/>
          <a:lstStyle/>
          <a:p>
            <a:endParaRPr lang="pt-BR"/>
          </a:p>
        </p:txBody>
      </p:sp>
      <p:sp>
        <p:nvSpPr>
          <p:cNvPr id="26" name="Forma Livre: Forma 25">
            <a:extLst>
              <a:ext uri="{FF2B5EF4-FFF2-40B4-BE49-F238E27FC236}">
                <a16:creationId xmlns:a16="http://schemas.microsoft.com/office/drawing/2014/main" id="{53425CA2-7817-4608-8C11-92E68582178E}"/>
              </a:ext>
            </a:extLst>
          </p:cNvPr>
          <p:cNvSpPr/>
          <p:nvPr/>
        </p:nvSpPr>
        <p:spPr>
          <a:xfrm>
            <a:off x="1648815" y="3640124"/>
            <a:ext cx="13190" cy="13364"/>
          </a:xfrm>
          <a:custGeom>
            <a:avLst/>
            <a:gdLst>
              <a:gd name="connsiteX0" fmla="*/ 11620 w 79247"/>
              <a:gd name="connsiteY0" fmla="*/ 80296 h 80295"/>
              <a:gd name="connsiteX1" fmla="*/ 67627 w 79247"/>
              <a:gd name="connsiteY1" fmla="*/ 80296 h 80295"/>
              <a:gd name="connsiteX2" fmla="*/ 79248 w 79247"/>
              <a:gd name="connsiteY2" fmla="*/ 68675 h 80295"/>
              <a:gd name="connsiteX3" fmla="*/ 79248 w 79247"/>
              <a:gd name="connsiteY3" fmla="*/ 11620 h 80295"/>
              <a:gd name="connsiteX4" fmla="*/ 67627 w 79247"/>
              <a:gd name="connsiteY4" fmla="*/ 0 h 80295"/>
              <a:gd name="connsiteX5" fmla="*/ 11620 w 79247"/>
              <a:gd name="connsiteY5" fmla="*/ 0 h 80295"/>
              <a:gd name="connsiteX6" fmla="*/ 0 w 79247"/>
              <a:gd name="connsiteY6" fmla="*/ 11620 h 80295"/>
              <a:gd name="connsiteX7" fmla="*/ 0 w 79247"/>
              <a:gd name="connsiteY7" fmla="*/ 68675 h 80295"/>
              <a:gd name="connsiteX8" fmla="*/ 11620 w 79247"/>
              <a:gd name="connsiteY8" fmla="*/ 80296 h 802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79247" h="80295">
                <a:moveTo>
                  <a:pt x="11620" y="80296"/>
                </a:moveTo>
                <a:lnTo>
                  <a:pt x="67627" y="80296"/>
                </a:lnTo>
                <a:cubicBezTo>
                  <a:pt x="74009" y="80296"/>
                  <a:pt x="79248" y="75057"/>
                  <a:pt x="79248" y="68675"/>
                </a:cubicBezTo>
                <a:lnTo>
                  <a:pt x="79248" y="11620"/>
                </a:lnTo>
                <a:cubicBezTo>
                  <a:pt x="79248" y="5239"/>
                  <a:pt x="74009" y="0"/>
                  <a:pt x="67627" y="0"/>
                </a:cubicBezTo>
                <a:lnTo>
                  <a:pt x="11620" y="0"/>
                </a:lnTo>
                <a:cubicBezTo>
                  <a:pt x="5239" y="0"/>
                  <a:pt x="0" y="5239"/>
                  <a:pt x="0" y="11620"/>
                </a:cubicBezTo>
                <a:lnTo>
                  <a:pt x="0" y="68675"/>
                </a:lnTo>
                <a:cubicBezTo>
                  <a:pt x="0" y="75057"/>
                  <a:pt x="5239" y="80296"/>
                  <a:pt x="11620" y="80296"/>
                </a:cubicBezTo>
                <a:close/>
              </a:path>
            </a:pathLst>
          </a:custGeom>
          <a:solidFill>
            <a:srgbClr val="005BAF"/>
          </a:solidFill>
          <a:ln w="9525" cap="flat">
            <a:noFill/>
            <a:prstDash val="solid"/>
            <a:miter/>
          </a:ln>
        </p:spPr>
        <p:txBody>
          <a:bodyPr rtlCol="0" anchor="ctr"/>
          <a:lstStyle/>
          <a:p>
            <a:endParaRPr lang="pt-BR"/>
          </a:p>
        </p:txBody>
      </p:sp>
      <p:sp>
        <p:nvSpPr>
          <p:cNvPr id="27" name="Forma Livre: Forma 26">
            <a:extLst>
              <a:ext uri="{FF2B5EF4-FFF2-40B4-BE49-F238E27FC236}">
                <a16:creationId xmlns:a16="http://schemas.microsoft.com/office/drawing/2014/main" id="{F0922489-E961-42DB-8B30-FF2DFA4BC2F4}"/>
              </a:ext>
            </a:extLst>
          </p:cNvPr>
          <p:cNvSpPr/>
          <p:nvPr/>
        </p:nvSpPr>
        <p:spPr>
          <a:xfrm>
            <a:off x="1635910" y="3683118"/>
            <a:ext cx="13190" cy="13349"/>
          </a:xfrm>
          <a:custGeom>
            <a:avLst/>
            <a:gdLst>
              <a:gd name="connsiteX0" fmla="*/ 79248 w 79247"/>
              <a:gd name="connsiteY0" fmla="*/ 11717 h 80201"/>
              <a:gd name="connsiteX1" fmla="*/ 67532 w 79247"/>
              <a:gd name="connsiteY1" fmla="*/ 1 h 80201"/>
              <a:gd name="connsiteX2" fmla="*/ 11716 w 79247"/>
              <a:gd name="connsiteY2" fmla="*/ 1 h 80201"/>
              <a:gd name="connsiteX3" fmla="*/ 0 w 79247"/>
              <a:gd name="connsiteY3" fmla="*/ 11717 h 80201"/>
              <a:gd name="connsiteX4" fmla="*/ 0 w 79247"/>
              <a:gd name="connsiteY4" fmla="*/ 68486 h 80201"/>
              <a:gd name="connsiteX5" fmla="*/ 11716 w 79247"/>
              <a:gd name="connsiteY5" fmla="*/ 80202 h 80201"/>
              <a:gd name="connsiteX6" fmla="*/ 67437 w 79247"/>
              <a:gd name="connsiteY6" fmla="*/ 80202 h 80201"/>
              <a:gd name="connsiteX7" fmla="*/ 79153 w 79247"/>
              <a:gd name="connsiteY7" fmla="*/ 68486 h 80201"/>
              <a:gd name="connsiteX8" fmla="*/ 79153 w 79247"/>
              <a:gd name="connsiteY8" fmla="*/ 11717 h 802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79247" h="80201">
                <a:moveTo>
                  <a:pt x="79248" y="11717"/>
                </a:moveTo>
                <a:cubicBezTo>
                  <a:pt x="79248" y="5240"/>
                  <a:pt x="74009" y="1"/>
                  <a:pt x="67532" y="1"/>
                </a:cubicBezTo>
                <a:lnTo>
                  <a:pt x="11716" y="1"/>
                </a:lnTo>
                <a:cubicBezTo>
                  <a:pt x="5239" y="-94"/>
                  <a:pt x="0" y="5145"/>
                  <a:pt x="0" y="11717"/>
                </a:cubicBezTo>
                <a:lnTo>
                  <a:pt x="0" y="68486"/>
                </a:lnTo>
                <a:cubicBezTo>
                  <a:pt x="0" y="74963"/>
                  <a:pt x="5239" y="80202"/>
                  <a:pt x="11716" y="80202"/>
                </a:cubicBezTo>
                <a:lnTo>
                  <a:pt x="67437" y="80202"/>
                </a:lnTo>
                <a:cubicBezTo>
                  <a:pt x="73914" y="80202"/>
                  <a:pt x="79153" y="74963"/>
                  <a:pt x="79153" y="68486"/>
                </a:cubicBezTo>
                <a:lnTo>
                  <a:pt x="79153" y="11717"/>
                </a:lnTo>
                <a:close/>
              </a:path>
            </a:pathLst>
          </a:custGeom>
          <a:solidFill>
            <a:srgbClr val="005BAF"/>
          </a:solidFill>
          <a:ln w="9525" cap="flat">
            <a:noFill/>
            <a:prstDash val="solid"/>
            <a:miter/>
          </a:ln>
        </p:spPr>
        <p:txBody>
          <a:bodyPr rtlCol="0" anchor="ctr"/>
          <a:lstStyle/>
          <a:p>
            <a:endParaRPr lang="pt-BR"/>
          </a:p>
        </p:txBody>
      </p:sp>
      <p:sp>
        <p:nvSpPr>
          <p:cNvPr id="31" name="Forma Livre: Forma 30">
            <a:extLst>
              <a:ext uri="{FF2B5EF4-FFF2-40B4-BE49-F238E27FC236}">
                <a16:creationId xmlns:a16="http://schemas.microsoft.com/office/drawing/2014/main" id="{04719E3E-B1B0-4319-BA96-D52ABE679F58}"/>
              </a:ext>
            </a:extLst>
          </p:cNvPr>
          <p:cNvSpPr/>
          <p:nvPr/>
        </p:nvSpPr>
        <p:spPr>
          <a:xfrm>
            <a:off x="1648815" y="3726129"/>
            <a:ext cx="13175" cy="13349"/>
          </a:xfrm>
          <a:custGeom>
            <a:avLst/>
            <a:gdLst>
              <a:gd name="connsiteX0" fmla="*/ 67532 w 79154"/>
              <a:gd name="connsiteY0" fmla="*/ 0 h 80200"/>
              <a:gd name="connsiteX1" fmla="*/ 11716 w 79154"/>
              <a:gd name="connsiteY1" fmla="*/ 0 h 80200"/>
              <a:gd name="connsiteX2" fmla="*/ 0 w 79154"/>
              <a:gd name="connsiteY2" fmla="*/ 11716 h 80200"/>
              <a:gd name="connsiteX3" fmla="*/ 0 w 79154"/>
              <a:gd name="connsiteY3" fmla="*/ 68485 h 80200"/>
              <a:gd name="connsiteX4" fmla="*/ 11716 w 79154"/>
              <a:gd name="connsiteY4" fmla="*/ 80200 h 80200"/>
              <a:gd name="connsiteX5" fmla="*/ 67437 w 79154"/>
              <a:gd name="connsiteY5" fmla="*/ 80200 h 80200"/>
              <a:gd name="connsiteX6" fmla="*/ 79153 w 79154"/>
              <a:gd name="connsiteY6" fmla="*/ 68485 h 80200"/>
              <a:gd name="connsiteX7" fmla="*/ 79153 w 79154"/>
              <a:gd name="connsiteY7" fmla="*/ 11716 h 80200"/>
              <a:gd name="connsiteX8" fmla="*/ 67532 w 79154"/>
              <a:gd name="connsiteY8" fmla="*/ 0 h 802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79154" h="80200">
                <a:moveTo>
                  <a:pt x="67532" y="0"/>
                </a:moveTo>
                <a:lnTo>
                  <a:pt x="11716" y="0"/>
                </a:lnTo>
                <a:cubicBezTo>
                  <a:pt x="5239" y="0"/>
                  <a:pt x="0" y="5239"/>
                  <a:pt x="0" y="11716"/>
                </a:cubicBezTo>
                <a:lnTo>
                  <a:pt x="0" y="68485"/>
                </a:lnTo>
                <a:cubicBezTo>
                  <a:pt x="0" y="74962"/>
                  <a:pt x="5239" y="80200"/>
                  <a:pt x="11716" y="80200"/>
                </a:cubicBezTo>
                <a:lnTo>
                  <a:pt x="67437" y="80200"/>
                </a:lnTo>
                <a:cubicBezTo>
                  <a:pt x="73914" y="80200"/>
                  <a:pt x="79153" y="74962"/>
                  <a:pt x="79153" y="68485"/>
                </a:cubicBezTo>
                <a:lnTo>
                  <a:pt x="79153" y="11716"/>
                </a:lnTo>
                <a:cubicBezTo>
                  <a:pt x="79248" y="5239"/>
                  <a:pt x="74009" y="0"/>
                  <a:pt x="67532" y="0"/>
                </a:cubicBezTo>
                <a:close/>
              </a:path>
            </a:pathLst>
          </a:custGeom>
          <a:solidFill>
            <a:srgbClr val="005BAF"/>
          </a:solidFill>
          <a:ln w="9525" cap="flat">
            <a:noFill/>
            <a:prstDash val="solid"/>
            <a:miter/>
          </a:ln>
        </p:spPr>
        <p:txBody>
          <a:bodyPr rtlCol="0" anchor="ctr"/>
          <a:lstStyle/>
          <a:p>
            <a:endParaRPr lang="pt-BR"/>
          </a:p>
        </p:txBody>
      </p:sp>
      <p:sp>
        <p:nvSpPr>
          <p:cNvPr id="32" name="Forma Livre: Forma 31">
            <a:extLst>
              <a:ext uri="{FF2B5EF4-FFF2-40B4-BE49-F238E27FC236}">
                <a16:creationId xmlns:a16="http://schemas.microsoft.com/office/drawing/2014/main" id="{FDFD94C8-D286-4154-B3D3-544783A04D51}"/>
              </a:ext>
            </a:extLst>
          </p:cNvPr>
          <p:cNvSpPr/>
          <p:nvPr/>
        </p:nvSpPr>
        <p:spPr>
          <a:xfrm>
            <a:off x="1669488" y="3762593"/>
            <a:ext cx="13174" cy="13349"/>
          </a:xfrm>
          <a:custGeom>
            <a:avLst/>
            <a:gdLst>
              <a:gd name="connsiteX0" fmla="*/ 67437 w 79152"/>
              <a:gd name="connsiteY0" fmla="*/ 0 h 80200"/>
              <a:gd name="connsiteX1" fmla="*/ 11716 w 79152"/>
              <a:gd name="connsiteY1" fmla="*/ 0 h 80200"/>
              <a:gd name="connsiteX2" fmla="*/ 0 w 79152"/>
              <a:gd name="connsiteY2" fmla="*/ 11716 h 80200"/>
              <a:gd name="connsiteX3" fmla="*/ 0 w 79152"/>
              <a:gd name="connsiteY3" fmla="*/ 68485 h 80200"/>
              <a:gd name="connsiteX4" fmla="*/ 11716 w 79152"/>
              <a:gd name="connsiteY4" fmla="*/ 80200 h 80200"/>
              <a:gd name="connsiteX5" fmla="*/ 67437 w 79152"/>
              <a:gd name="connsiteY5" fmla="*/ 80200 h 80200"/>
              <a:gd name="connsiteX6" fmla="*/ 79153 w 79152"/>
              <a:gd name="connsiteY6" fmla="*/ 68485 h 80200"/>
              <a:gd name="connsiteX7" fmla="*/ 79153 w 79152"/>
              <a:gd name="connsiteY7" fmla="*/ 11716 h 80200"/>
              <a:gd name="connsiteX8" fmla="*/ 67437 w 79152"/>
              <a:gd name="connsiteY8" fmla="*/ 0 h 802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79152" h="80200">
                <a:moveTo>
                  <a:pt x="67437" y="0"/>
                </a:moveTo>
                <a:lnTo>
                  <a:pt x="11716" y="0"/>
                </a:lnTo>
                <a:cubicBezTo>
                  <a:pt x="5239" y="0"/>
                  <a:pt x="0" y="5239"/>
                  <a:pt x="0" y="11716"/>
                </a:cubicBezTo>
                <a:lnTo>
                  <a:pt x="0" y="68485"/>
                </a:lnTo>
                <a:cubicBezTo>
                  <a:pt x="0" y="74962"/>
                  <a:pt x="5239" y="80200"/>
                  <a:pt x="11716" y="80200"/>
                </a:cubicBezTo>
                <a:lnTo>
                  <a:pt x="67437" y="80200"/>
                </a:lnTo>
                <a:cubicBezTo>
                  <a:pt x="73914" y="80200"/>
                  <a:pt x="79153" y="74962"/>
                  <a:pt x="79153" y="68485"/>
                </a:cubicBezTo>
                <a:lnTo>
                  <a:pt x="79153" y="11716"/>
                </a:lnTo>
                <a:cubicBezTo>
                  <a:pt x="79153" y="5239"/>
                  <a:pt x="73914" y="0"/>
                  <a:pt x="67437" y="0"/>
                </a:cubicBezTo>
                <a:close/>
              </a:path>
            </a:pathLst>
          </a:custGeom>
          <a:solidFill>
            <a:srgbClr val="005BAF"/>
          </a:solidFill>
          <a:ln w="9525" cap="flat">
            <a:noFill/>
            <a:prstDash val="solid"/>
            <a:miter/>
          </a:ln>
        </p:spPr>
        <p:txBody>
          <a:bodyPr rtlCol="0" anchor="ctr"/>
          <a:lstStyle/>
          <a:p>
            <a:endParaRPr lang="pt-BR"/>
          </a:p>
        </p:txBody>
      </p:sp>
      <p:sp>
        <p:nvSpPr>
          <p:cNvPr id="33" name="Forma Livre: Forma 32">
            <a:extLst>
              <a:ext uri="{FF2B5EF4-FFF2-40B4-BE49-F238E27FC236}">
                <a16:creationId xmlns:a16="http://schemas.microsoft.com/office/drawing/2014/main" id="{2DF69B06-F7B1-4EB0-BCBC-2FE906B10895}"/>
              </a:ext>
            </a:extLst>
          </p:cNvPr>
          <p:cNvSpPr/>
          <p:nvPr/>
        </p:nvSpPr>
        <p:spPr>
          <a:xfrm>
            <a:off x="1655711" y="3594798"/>
            <a:ext cx="192971" cy="189942"/>
          </a:xfrm>
          <a:custGeom>
            <a:avLst/>
            <a:gdLst>
              <a:gd name="connsiteX0" fmla="*/ 1070134 w 1159383"/>
              <a:gd name="connsiteY0" fmla="*/ 789051 h 1141190"/>
              <a:gd name="connsiteX1" fmla="*/ 981837 w 1159383"/>
              <a:gd name="connsiteY1" fmla="*/ 789051 h 1141190"/>
              <a:gd name="connsiteX2" fmla="*/ 1035463 w 1159383"/>
              <a:gd name="connsiteY2" fmla="*/ 610934 h 1141190"/>
              <a:gd name="connsiteX3" fmla="*/ 1147667 w 1159383"/>
              <a:gd name="connsiteY3" fmla="*/ 610934 h 1141190"/>
              <a:gd name="connsiteX4" fmla="*/ 1159383 w 1159383"/>
              <a:gd name="connsiteY4" fmla="*/ 599218 h 1141190"/>
              <a:gd name="connsiteX5" fmla="*/ 1159383 w 1159383"/>
              <a:gd name="connsiteY5" fmla="*/ 542449 h 1141190"/>
              <a:gd name="connsiteX6" fmla="*/ 1147667 w 1159383"/>
              <a:gd name="connsiteY6" fmla="*/ 530733 h 1141190"/>
              <a:gd name="connsiteX7" fmla="*/ 1035463 w 1159383"/>
              <a:gd name="connsiteY7" fmla="*/ 530733 h 1141190"/>
              <a:gd name="connsiteX8" fmla="*/ 981932 w 1159383"/>
              <a:gd name="connsiteY8" fmla="*/ 352711 h 1141190"/>
              <a:gd name="connsiteX9" fmla="*/ 1070134 w 1159383"/>
              <a:gd name="connsiteY9" fmla="*/ 352711 h 1141190"/>
              <a:gd name="connsiteX10" fmla="*/ 1081850 w 1159383"/>
              <a:gd name="connsiteY10" fmla="*/ 340995 h 1141190"/>
              <a:gd name="connsiteX11" fmla="*/ 1081850 w 1159383"/>
              <a:gd name="connsiteY11" fmla="*/ 284226 h 1141190"/>
              <a:gd name="connsiteX12" fmla="*/ 1070134 w 1159383"/>
              <a:gd name="connsiteY12" fmla="*/ 272510 h 1141190"/>
              <a:gd name="connsiteX13" fmla="*/ 926211 w 1159383"/>
              <a:gd name="connsiteY13" fmla="*/ 272510 h 1141190"/>
              <a:gd name="connsiteX14" fmla="*/ 825246 w 1159383"/>
              <a:gd name="connsiteY14" fmla="*/ 184976 h 1141190"/>
              <a:gd name="connsiteX15" fmla="*/ 872109 w 1159383"/>
              <a:gd name="connsiteY15" fmla="*/ 138113 h 1141190"/>
              <a:gd name="connsiteX16" fmla="*/ 914972 w 1159383"/>
              <a:gd name="connsiteY16" fmla="*/ 138113 h 1141190"/>
              <a:gd name="connsiteX17" fmla="*/ 926687 w 1159383"/>
              <a:gd name="connsiteY17" fmla="*/ 126397 h 1141190"/>
              <a:gd name="connsiteX18" fmla="*/ 926687 w 1159383"/>
              <a:gd name="connsiteY18" fmla="*/ 69628 h 1141190"/>
              <a:gd name="connsiteX19" fmla="*/ 914972 w 1159383"/>
              <a:gd name="connsiteY19" fmla="*/ 57912 h 1141190"/>
              <a:gd name="connsiteX20" fmla="*/ 855440 w 1159383"/>
              <a:gd name="connsiteY20" fmla="*/ 57912 h 1141190"/>
              <a:gd name="connsiteX21" fmla="*/ 827056 w 1159383"/>
              <a:gd name="connsiteY21" fmla="*/ 69628 h 1141190"/>
              <a:gd name="connsiteX22" fmla="*/ 750284 w 1159383"/>
              <a:gd name="connsiteY22" fmla="*/ 146399 h 1141190"/>
              <a:gd name="connsiteX23" fmla="*/ 619506 w 1159383"/>
              <a:gd name="connsiteY23" fmla="*/ 115062 h 1141190"/>
              <a:gd name="connsiteX24" fmla="*/ 619506 w 1159383"/>
              <a:gd name="connsiteY24" fmla="*/ 11716 h 1141190"/>
              <a:gd name="connsiteX25" fmla="*/ 607790 w 1159383"/>
              <a:gd name="connsiteY25" fmla="*/ 0 h 1141190"/>
              <a:gd name="connsiteX26" fmla="*/ 551021 w 1159383"/>
              <a:gd name="connsiteY26" fmla="*/ 0 h 1141190"/>
              <a:gd name="connsiteX27" fmla="*/ 539306 w 1159383"/>
              <a:gd name="connsiteY27" fmla="*/ 11716 h 1141190"/>
              <a:gd name="connsiteX28" fmla="*/ 539306 w 1159383"/>
              <a:gd name="connsiteY28" fmla="*/ 114776 h 1141190"/>
              <a:gd name="connsiteX29" fmla="*/ 408813 w 1159383"/>
              <a:gd name="connsiteY29" fmla="*/ 146018 h 1141190"/>
              <a:gd name="connsiteX30" fmla="*/ 332137 w 1159383"/>
              <a:gd name="connsiteY30" fmla="*/ 69342 h 1141190"/>
              <a:gd name="connsiteX31" fmla="*/ 303752 w 1159383"/>
              <a:gd name="connsiteY31" fmla="*/ 57626 h 1141190"/>
              <a:gd name="connsiteX32" fmla="*/ 244126 w 1159383"/>
              <a:gd name="connsiteY32" fmla="*/ 57626 h 1141190"/>
              <a:gd name="connsiteX33" fmla="*/ 232505 w 1159383"/>
              <a:gd name="connsiteY33" fmla="*/ 69247 h 1141190"/>
              <a:gd name="connsiteX34" fmla="*/ 232505 w 1159383"/>
              <a:gd name="connsiteY34" fmla="*/ 126302 h 1141190"/>
              <a:gd name="connsiteX35" fmla="*/ 244126 w 1159383"/>
              <a:gd name="connsiteY35" fmla="*/ 137922 h 1141190"/>
              <a:gd name="connsiteX36" fmla="*/ 287179 w 1159383"/>
              <a:gd name="connsiteY36" fmla="*/ 137922 h 1141190"/>
              <a:gd name="connsiteX37" fmla="*/ 333947 w 1159383"/>
              <a:gd name="connsiteY37" fmla="*/ 184690 h 1141190"/>
              <a:gd name="connsiteX38" fmla="*/ 232791 w 1159383"/>
              <a:gd name="connsiteY38" fmla="*/ 272320 h 1141190"/>
              <a:gd name="connsiteX39" fmla="*/ 89059 w 1159383"/>
              <a:gd name="connsiteY39" fmla="*/ 272320 h 1141190"/>
              <a:gd name="connsiteX40" fmla="*/ 77438 w 1159383"/>
              <a:gd name="connsiteY40" fmla="*/ 283940 h 1141190"/>
              <a:gd name="connsiteX41" fmla="*/ 77438 w 1159383"/>
              <a:gd name="connsiteY41" fmla="*/ 340995 h 1141190"/>
              <a:gd name="connsiteX42" fmla="*/ 89059 w 1159383"/>
              <a:gd name="connsiteY42" fmla="*/ 352616 h 1141190"/>
              <a:gd name="connsiteX43" fmla="*/ 176975 w 1159383"/>
              <a:gd name="connsiteY43" fmla="*/ 352616 h 1141190"/>
              <a:gd name="connsiteX44" fmla="*/ 123444 w 1159383"/>
              <a:gd name="connsiteY44" fmla="*/ 530638 h 1141190"/>
              <a:gd name="connsiteX45" fmla="*/ 11716 w 1159383"/>
              <a:gd name="connsiteY45" fmla="*/ 530638 h 1141190"/>
              <a:gd name="connsiteX46" fmla="*/ 0 w 1159383"/>
              <a:gd name="connsiteY46" fmla="*/ 542354 h 1141190"/>
              <a:gd name="connsiteX47" fmla="*/ 0 w 1159383"/>
              <a:gd name="connsiteY47" fmla="*/ 599123 h 1141190"/>
              <a:gd name="connsiteX48" fmla="*/ 11716 w 1159383"/>
              <a:gd name="connsiteY48" fmla="*/ 610838 h 1141190"/>
              <a:gd name="connsiteX49" fmla="*/ 123539 w 1159383"/>
              <a:gd name="connsiteY49" fmla="*/ 610838 h 1141190"/>
              <a:gd name="connsiteX50" fmla="*/ 177165 w 1159383"/>
              <a:gd name="connsiteY50" fmla="*/ 788956 h 1141190"/>
              <a:gd name="connsiteX51" fmla="*/ 89249 w 1159383"/>
              <a:gd name="connsiteY51" fmla="*/ 788956 h 1141190"/>
              <a:gd name="connsiteX52" fmla="*/ 77533 w 1159383"/>
              <a:gd name="connsiteY52" fmla="*/ 800672 h 1141190"/>
              <a:gd name="connsiteX53" fmla="*/ 77533 w 1159383"/>
              <a:gd name="connsiteY53" fmla="*/ 857441 h 1141190"/>
              <a:gd name="connsiteX54" fmla="*/ 89249 w 1159383"/>
              <a:gd name="connsiteY54" fmla="*/ 869156 h 1141190"/>
              <a:gd name="connsiteX55" fmla="*/ 232886 w 1159383"/>
              <a:gd name="connsiteY55" fmla="*/ 869156 h 1141190"/>
              <a:gd name="connsiteX56" fmla="*/ 318040 w 1159383"/>
              <a:gd name="connsiteY56" fmla="*/ 946118 h 1141190"/>
              <a:gd name="connsiteX57" fmla="*/ 256223 w 1159383"/>
              <a:gd name="connsiteY57" fmla="*/ 1007936 h 1141190"/>
              <a:gd name="connsiteX58" fmla="*/ 213360 w 1159383"/>
              <a:gd name="connsiteY58" fmla="*/ 1007936 h 1141190"/>
              <a:gd name="connsiteX59" fmla="*/ 201644 w 1159383"/>
              <a:gd name="connsiteY59" fmla="*/ 1019651 h 1141190"/>
              <a:gd name="connsiteX60" fmla="*/ 201644 w 1159383"/>
              <a:gd name="connsiteY60" fmla="*/ 1076420 h 1141190"/>
              <a:gd name="connsiteX61" fmla="*/ 213360 w 1159383"/>
              <a:gd name="connsiteY61" fmla="*/ 1088136 h 1141190"/>
              <a:gd name="connsiteX62" fmla="*/ 272891 w 1159383"/>
              <a:gd name="connsiteY62" fmla="*/ 1088136 h 1141190"/>
              <a:gd name="connsiteX63" fmla="*/ 301276 w 1159383"/>
              <a:gd name="connsiteY63" fmla="*/ 1076420 h 1141190"/>
              <a:gd name="connsiteX64" fmla="*/ 390430 w 1159383"/>
              <a:gd name="connsiteY64" fmla="*/ 987266 h 1141190"/>
              <a:gd name="connsiteX65" fmla="*/ 539401 w 1159383"/>
              <a:gd name="connsiteY65" fmla="*/ 1026414 h 1141190"/>
              <a:gd name="connsiteX66" fmla="*/ 539401 w 1159383"/>
              <a:gd name="connsiteY66" fmla="*/ 1129475 h 1141190"/>
              <a:gd name="connsiteX67" fmla="*/ 551117 w 1159383"/>
              <a:gd name="connsiteY67" fmla="*/ 1141190 h 1141190"/>
              <a:gd name="connsiteX68" fmla="*/ 607886 w 1159383"/>
              <a:gd name="connsiteY68" fmla="*/ 1141190 h 1141190"/>
              <a:gd name="connsiteX69" fmla="*/ 619601 w 1159383"/>
              <a:gd name="connsiteY69" fmla="*/ 1129475 h 1141190"/>
              <a:gd name="connsiteX70" fmla="*/ 619601 w 1159383"/>
              <a:gd name="connsiteY70" fmla="*/ 1026414 h 1141190"/>
              <a:gd name="connsiteX71" fmla="*/ 768763 w 1159383"/>
              <a:gd name="connsiteY71" fmla="*/ 987171 h 1141190"/>
              <a:gd name="connsiteX72" fmla="*/ 858012 w 1159383"/>
              <a:gd name="connsiteY72" fmla="*/ 1076420 h 1141190"/>
              <a:gd name="connsiteX73" fmla="*/ 886397 w 1159383"/>
              <a:gd name="connsiteY73" fmla="*/ 1088136 h 1141190"/>
              <a:gd name="connsiteX74" fmla="*/ 945928 w 1159383"/>
              <a:gd name="connsiteY74" fmla="*/ 1088136 h 1141190"/>
              <a:gd name="connsiteX75" fmla="*/ 957644 w 1159383"/>
              <a:gd name="connsiteY75" fmla="*/ 1076420 h 1141190"/>
              <a:gd name="connsiteX76" fmla="*/ 957644 w 1159383"/>
              <a:gd name="connsiteY76" fmla="*/ 1019651 h 1141190"/>
              <a:gd name="connsiteX77" fmla="*/ 945928 w 1159383"/>
              <a:gd name="connsiteY77" fmla="*/ 1007936 h 1141190"/>
              <a:gd name="connsiteX78" fmla="*/ 903065 w 1159383"/>
              <a:gd name="connsiteY78" fmla="*/ 1007936 h 1141190"/>
              <a:gd name="connsiteX79" fmla="*/ 841058 w 1159383"/>
              <a:gd name="connsiteY79" fmla="*/ 945928 h 1141190"/>
              <a:gd name="connsiteX80" fmla="*/ 926021 w 1159383"/>
              <a:gd name="connsiteY80" fmla="*/ 869156 h 1141190"/>
              <a:gd name="connsiteX81" fmla="*/ 1070039 w 1159383"/>
              <a:gd name="connsiteY81" fmla="*/ 869156 h 1141190"/>
              <a:gd name="connsiteX82" fmla="*/ 1081754 w 1159383"/>
              <a:gd name="connsiteY82" fmla="*/ 857441 h 1141190"/>
              <a:gd name="connsiteX83" fmla="*/ 1081754 w 1159383"/>
              <a:gd name="connsiteY83" fmla="*/ 800672 h 1141190"/>
              <a:gd name="connsiteX84" fmla="*/ 1070134 w 1159383"/>
              <a:gd name="connsiteY84" fmla="*/ 789051 h 1141190"/>
              <a:gd name="connsiteX85" fmla="*/ 579501 w 1159383"/>
              <a:gd name="connsiteY85" fmla="*/ 948214 h 1141190"/>
              <a:gd name="connsiteX86" fmla="*/ 481965 w 1159383"/>
              <a:gd name="connsiteY86" fmla="*/ 722948 h 1141190"/>
              <a:gd name="connsiteX87" fmla="*/ 579501 w 1159383"/>
              <a:gd name="connsiteY87" fmla="*/ 710089 h 1141190"/>
              <a:gd name="connsiteX88" fmla="*/ 677037 w 1159383"/>
              <a:gd name="connsiteY88" fmla="*/ 722948 h 1141190"/>
              <a:gd name="connsiteX89" fmla="*/ 579501 w 1159383"/>
              <a:gd name="connsiteY89" fmla="*/ 948214 h 1141190"/>
              <a:gd name="connsiteX90" fmla="*/ 579501 w 1159383"/>
              <a:gd name="connsiteY90" fmla="*/ 629793 h 1141190"/>
              <a:gd name="connsiteX91" fmla="*/ 473774 w 1159383"/>
              <a:gd name="connsiteY91" fmla="*/ 642080 h 1141190"/>
              <a:gd name="connsiteX92" fmla="*/ 471583 w 1159383"/>
              <a:gd name="connsiteY92" fmla="*/ 570738 h 1141190"/>
              <a:gd name="connsiteX93" fmla="*/ 473774 w 1159383"/>
              <a:gd name="connsiteY93" fmla="*/ 499491 h 1141190"/>
              <a:gd name="connsiteX94" fmla="*/ 579501 w 1159383"/>
              <a:gd name="connsiteY94" fmla="*/ 511778 h 1141190"/>
              <a:gd name="connsiteX95" fmla="*/ 685229 w 1159383"/>
              <a:gd name="connsiteY95" fmla="*/ 499491 h 1141190"/>
              <a:gd name="connsiteX96" fmla="*/ 687419 w 1159383"/>
              <a:gd name="connsiteY96" fmla="*/ 570643 h 1141190"/>
              <a:gd name="connsiteX97" fmla="*/ 685229 w 1159383"/>
              <a:gd name="connsiteY97" fmla="*/ 641985 h 1141190"/>
              <a:gd name="connsiteX98" fmla="*/ 579501 w 1159383"/>
              <a:gd name="connsiteY98" fmla="*/ 629793 h 1141190"/>
              <a:gd name="connsiteX99" fmla="*/ 201930 w 1159383"/>
              <a:gd name="connsiteY99" fmla="*/ 570738 h 1141190"/>
              <a:gd name="connsiteX100" fmla="*/ 255365 w 1159383"/>
              <a:gd name="connsiteY100" fmla="*/ 377381 h 1141190"/>
              <a:gd name="connsiteX101" fmla="*/ 395288 w 1159383"/>
              <a:gd name="connsiteY101" fmla="*/ 473297 h 1141190"/>
              <a:gd name="connsiteX102" fmla="*/ 391287 w 1159383"/>
              <a:gd name="connsiteY102" fmla="*/ 570833 h 1141190"/>
              <a:gd name="connsiteX103" fmla="*/ 395288 w 1159383"/>
              <a:gd name="connsiteY103" fmla="*/ 668465 h 1141190"/>
              <a:gd name="connsiteX104" fmla="*/ 255365 w 1159383"/>
              <a:gd name="connsiteY104" fmla="*/ 764286 h 1141190"/>
              <a:gd name="connsiteX105" fmla="*/ 201930 w 1159383"/>
              <a:gd name="connsiteY105" fmla="*/ 570738 h 1141190"/>
              <a:gd name="connsiteX106" fmla="*/ 579501 w 1159383"/>
              <a:gd name="connsiteY106" fmla="*/ 193167 h 1141190"/>
              <a:gd name="connsiteX107" fmla="*/ 677132 w 1159383"/>
              <a:gd name="connsiteY107" fmla="*/ 418624 h 1141190"/>
              <a:gd name="connsiteX108" fmla="*/ 579501 w 1159383"/>
              <a:gd name="connsiteY108" fmla="*/ 431483 h 1141190"/>
              <a:gd name="connsiteX109" fmla="*/ 481870 w 1159383"/>
              <a:gd name="connsiteY109" fmla="*/ 418624 h 1141190"/>
              <a:gd name="connsiteX110" fmla="*/ 579501 w 1159383"/>
              <a:gd name="connsiteY110" fmla="*/ 193167 h 1141190"/>
              <a:gd name="connsiteX111" fmla="*/ 763619 w 1159383"/>
              <a:gd name="connsiteY111" fmla="*/ 473202 h 1141190"/>
              <a:gd name="connsiteX112" fmla="*/ 903542 w 1159383"/>
              <a:gd name="connsiteY112" fmla="*/ 377285 h 1141190"/>
              <a:gd name="connsiteX113" fmla="*/ 956977 w 1159383"/>
              <a:gd name="connsiteY113" fmla="*/ 570643 h 1141190"/>
              <a:gd name="connsiteX114" fmla="*/ 903446 w 1159383"/>
              <a:gd name="connsiteY114" fmla="*/ 764096 h 1141190"/>
              <a:gd name="connsiteX115" fmla="*/ 763524 w 1159383"/>
              <a:gd name="connsiteY115" fmla="*/ 668274 h 1141190"/>
              <a:gd name="connsiteX116" fmla="*/ 767525 w 1159383"/>
              <a:gd name="connsiteY116" fmla="*/ 570643 h 1141190"/>
              <a:gd name="connsiteX117" fmla="*/ 763619 w 1159383"/>
              <a:gd name="connsiteY117" fmla="*/ 473202 h 1141190"/>
              <a:gd name="connsiteX118" fmla="*/ 854393 w 1159383"/>
              <a:gd name="connsiteY118" fmla="*/ 312420 h 1141190"/>
              <a:gd name="connsiteX119" fmla="*/ 753332 w 1159383"/>
              <a:gd name="connsiteY119" fmla="*/ 389096 h 1141190"/>
              <a:gd name="connsiteX120" fmla="*/ 701516 w 1159383"/>
              <a:gd name="connsiteY120" fmla="*/ 213551 h 1141190"/>
              <a:gd name="connsiteX121" fmla="*/ 854393 w 1159383"/>
              <a:gd name="connsiteY121" fmla="*/ 312420 h 1141190"/>
              <a:gd name="connsiteX122" fmla="*/ 457391 w 1159383"/>
              <a:gd name="connsiteY122" fmla="*/ 213551 h 1141190"/>
              <a:gd name="connsiteX123" fmla="*/ 405575 w 1159383"/>
              <a:gd name="connsiteY123" fmla="*/ 389096 h 1141190"/>
              <a:gd name="connsiteX124" fmla="*/ 304514 w 1159383"/>
              <a:gd name="connsiteY124" fmla="*/ 312420 h 1141190"/>
              <a:gd name="connsiteX125" fmla="*/ 457391 w 1159383"/>
              <a:gd name="connsiteY125" fmla="*/ 213551 h 1141190"/>
              <a:gd name="connsiteX126" fmla="*/ 304514 w 1159383"/>
              <a:gd name="connsiteY126" fmla="*/ 829056 h 1141190"/>
              <a:gd name="connsiteX127" fmla="*/ 405575 w 1159383"/>
              <a:gd name="connsiteY127" fmla="*/ 752475 h 1141190"/>
              <a:gd name="connsiteX128" fmla="*/ 457391 w 1159383"/>
              <a:gd name="connsiteY128" fmla="*/ 927926 h 1141190"/>
              <a:gd name="connsiteX129" fmla="*/ 304514 w 1159383"/>
              <a:gd name="connsiteY129" fmla="*/ 829056 h 1141190"/>
              <a:gd name="connsiteX130" fmla="*/ 701612 w 1159383"/>
              <a:gd name="connsiteY130" fmla="*/ 927830 h 1141190"/>
              <a:gd name="connsiteX131" fmla="*/ 753427 w 1159383"/>
              <a:gd name="connsiteY131" fmla="*/ 752380 h 1141190"/>
              <a:gd name="connsiteX132" fmla="*/ 854488 w 1159383"/>
              <a:gd name="connsiteY132" fmla="*/ 828961 h 1141190"/>
              <a:gd name="connsiteX133" fmla="*/ 701612 w 1159383"/>
              <a:gd name="connsiteY133" fmla="*/ 927830 h 11411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Lst>
            <a:rect l="l" t="t" r="r" b="b"/>
            <a:pathLst>
              <a:path w="1159383" h="1141190">
                <a:moveTo>
                  <a:pt x="1070134" y="789051"/>
                </a:moveTo>
                <a:lnTo>
                  <a:pt x="981837" y="789051"/>
                </a:lnTo>
                <a:cubicBezTo>
                  <a:pt x="1011174" y="735235"/>
                  <a:pt x="1029843" y="674942"/>
                  <a:pt x="1035463" y="610934"/>
                </a:cubicBezTo>
                <a:lnTo>
                  <a:pt x="1147667" y="610934"/>
                </a:lnTo>
                <a:cubicBezTo>
                  <a:pt x="1154144" y="610934"/>
                  <a:pt x="1159383" y="605695"/>
                  <a:pt x="1159383" y="599218"/>
                </a:cubicBezTo>
                <a:lnTo>
                  <a:pt x="1159383" y="542449"/>
                </a:lnTo>
                <a:cubicBezTo>
                  <a:pt x="1159383" y="535972"/>
                  <a:pt x="1154144" y="530733"/>
                  <a:pt x="1147667" y="530733"/>
                </a:cubicBezTo>
                <a:lnTo>
                  <a:pt x="1035463" y="530733"/>
                </a:lnTo>
                <a:cubicBezTo>
                  <a:pt x="1029843" y="466725"/>
                  <a:pt x="1011174" y="406527"/>
                  <a:pt x="981932" y="352711"/>
                </a:cubicBezTo>
                <a:lnTo>
                  <a:pt x="1070134" y="352711"/>
                </a:lnTo>
                <a:cubicBezTo>
                  <a:pt x="1076611" y="352711"/>
                  <a:pt x="1081850" y="347472"/>
                  <a:pt x="1081850" y="340995"/>
                </a:cubicBezTo>
                <a:lnTo>
                  <a:pt x="1081850" y="284226"/>
                </a:lnTo>
                <a:cubicBezTo>
                  <a:pt x="1081850" y="277749"/>
                  <a:pt x="1076611" y="272510"/>
                  <a:pt x="1070134" y="272510"/>
                </a:cubicBezTo>
                <a:lnTo>
                  <a:pt x="926211" y="272510"/>
                </a:lnTo>
                <a:cubicBezTo>
                  <a:pt x="897065" y="238697"/>
                  <a:pt x="863060" y="209169"/>
                  <a:pt x="825246" y="184976"/>
                </a:cubicBezTo>
                <a:lnTo>
                  <a:pt x="872109" y="138113"/>
                </a:lnTo>
                <a:lnTo>
                  <a:pt x="914972" y="138113"/>
                </a:lnTo>
                <a:cubicBezTo>
                  <a:pt x="921449" y="138113"/>
                  <a:pt x="926687" y="132874"/>
                  <a:pt x="926687" y="126397"/>
                </a:cubicBezTo>
                <a:lnTo>
                  <a:pt x="926687" y="69628"/>
                </a:lnTo>
                <a:cubicBezTo>
                  <a:pt x="926687" y="63151"/>
                  <a:pt x="921449" y="57912"/>
                  <a:pt x="914972" y="57912"/>
                </a:cubicBezTo>
                <a:lnTo>
                  <a:pt x="855440" y="57912"/>
                </a:lnTo>
                <a:cubicBezTo>
                  <a:pt x="844772" y="57912"/>
                  <a:pt x="834581" y="62103"/>
                  <a:pt x="827056" y="69628"/>
                </a:cubicBezTo>
                <a:lnTo>
                  <a:pt x="750284" y="146399"/>
                </a:lnTo>
                <a:cubicBezTo>
                  <a:pt x="709232" y="129826"/>
                  <a:pt x="665321" y="119063"/>
                  <a:pt x="619506" y="115062"/>
                </a:cubicBezTo>
                <a:lnTo>
                  <a:pt x="619506" y="11716"/>
                </a:lnTo>
                <a:cubicBezTo>
                  <a:pt x="619506" y="5239"/>
                  <a:pt x="614267" y="0"/>
                  <a:pt x="607790" y="0"/>
                </a:cubicBezTo>
                <a:lnTo>
                  <a:pt x="551021" y="0"/>
                </a:lnTo>
                <a:cubicBezTo>
                  <a:pt x="544544" y="0"/>
                  <a:pt x="539306" y="5239"/>
                  <a:pt x="539306" y="11716"/>
                </a:cubicBezTo>
                <a:lnTo>
                  <a:pt x="539306" y="114776"/>
                </a:lnTo>
                <a:cubicBezTo>
                  <a:pt x="493585" y="118777"/>
                  <a:pt x="449771" y="129540"/>
                  <a:pt x="408813" y="146018"/>
                </a:cubicBezTo>
                <a:lnTo>
                  <a:pt x="332137" y="69342"/>
                </a:lnTo>
                <a:cubicBezTo>
                  <a:pt x="324612" y="61817"/>
                  <a:pt x="314420" y="57626"/>
                  <a:pt x="303752" y="57626"/>
                </a:cubicBezTo>
                <a:lnTo>
                  <a:pt x="244126" y="57626"/>
                </a:lnTo>
                <a:cubicBezTo>
                  <a:pt x="237744" y="57626"/>
                  <a:pt x="232505" y="62865"/>
                  <a:pt x="232505" y="69247"/>
                </a:cubicBezTo>
                <a:lnTo>
                  <a:pt x="232505" y="126302"/>
                </a:lnTo>
                <a:cubicBezTo>
                  <a:pt x="232505" y="132683"/>
                  <a:pt x="237744" y="137922"/>
                  <a:pt x="244126" y="137922"/>
                </a:cubicBezTo>
                <a:lnTo>
                  <a:pt x="287179" y="137922"/>
                </a:lnTo>
                <a:lnTo>
                  <a:pt x="333947" y="184690"/>
                </a:lnTo>
                <a:cubicBezTo>
                  <a:pt x="296037" y="208883"/>
                  <a:pt x="262033" y="238411"/>
                  <a:pt x="232791" y="272320"/>
                </a:cubicBezTo>
                <a:lnTo>
                  <a:pt x="89059" y="272320"/>
                </a:lnTo>
                <a:cubicBezTo>
                  <a:pt x="82677" y="272320"/>
                  <a:pt x="77438" y="277559"/>
                  <a:pt x="77438" y="283940"/>
                </a:cubicBezTo>
                <a:lnTo>
                  <a:pt x="77438" y="340995"/>
                </a:lnTo>
                <a:cubicBezTo>
                  <a:pt x="77438" y="347377"/>
                  <a:pt x="82677" y="352616"/>
                  <a:pt x="89059" y="352616"/>
                </a:cubicBezTo>
                <a:lnTo>
                  <a:pt x="176975" y="352616"/>
                </a:lnTo>
                <a:cubicBezTo>
                  <a:pt x="147733" y="406337"/>
                  <a:pt x="129064" y="466630"/>
                  <a:pt x="123444" y="530638"/>
                </a:cubicBezTo>
                <a:lnTo>
                  <a:pt x="11716" y="530638"/>
                </a:lnTo>
                <a:cubicBezTo>
                  <a:pt x="5239" y="530638"/>
                  <a:pt x="0" y="535877"/>
                  <a:pt x="0" y="542354"/>
                </a:cubicBezTo>
                <a:lnTo>
                  <a:pt x="0" y="599123"/>
                </a:lnTo>
                <a:cubicBezTo>
                  <a:pt x="0" y="605600"/>
                  <a:pt x="5239" y="610838"/>
                  <a:pt x="11716" y="610838"/>
                </a:cubicBezTo>
                <a:lnTo>
                  <a:pt x="123539" y="610838"/>
                </a:lnTo>
                <a:cubicBezTo>
                  <a:pt x="129159" y="674846"/>
                  <a:pt x="147828" y="735235"/>
                  <a:pt x="177165" y="788956"/>
                </a:cubicBezTo>
                <a:lnTo>
                  <a:pt x="89249" y="788956"/>
                </a:lnTo>
                <a:cubicBezTo>
                  <a:pt x="82772" y="788956"/>
                  <a:pt x="77533" y="794195"/>
                  <a:pt x="77533" y="800672"/>
                </a:cubicBezTo>
                <a:lnTo>
                  <a:pt x="77533" y="857441"/>
                </a:lnTo>
                <a:cubicBezTo>
                  <a:pt x="77533" y="863918"/>
                  <a:pt x="82772" y="869156"/>
                  <a:pt x="89249" y="869156"/>
                </a:cubicBezTo>
                <a:lnTo>
                  <a:pt x="232886" y="869156"/>
                </a:lnTo>
                <a:cubicBezTo>
                  <a:pt x="257937" y="898208"/>
                  <a:pt x="286512" y="924116"/>
                  <a:pt x="318040" y="946118"/>
                </a:cubicBezTo>
                <a:lnTo>
                  <a:pt x="256223" y="1007936"/>
                </a:lnTo>
                <a:lnTo>
                  <a:pt x="213360" y="1007936"/>
                </a:lnTo>
                <a:cubicBezTo>
                  <a:pt x="206883" y="1007936"/>
                  <a:pt x="201644" y="1013174"/>
                  <a:pt x="201644" y="1019651"/>
                </a:cubicBezTo>
                <a:lnTo>
                  <a:pt x="201644" y="1076420"/>
                </a:lnTo>
                <a:cubicBezTo>
                  <a:pt x="201644" y="1082897"/>
                  <a:pt x="206883" y="1088136"/>
                  <a:pt x="213360" y="1088136"/>
                </a:cubicBezTo>
                <a:lnTo>
                  <a:pt x="272891" y="1088136"/>
                </a:lnTo>
                <a:cubicBezTo>
                  <a:pt x="283559" y="1088136"/>
                  <a:pt x="293751" y="1083850"/>
                  <a:pt x="301276" y="1076420"/>
                </a:cubicBezTo>
                <a:lnTo>
                  <a:pt x="390430" y="987266"/>
                </a:lnTo>
                <a:cubicBezTo>
                  <a:pt x="436531" y="1008221"/>
                  <a:pt x="486632" y="1021842"/>
                  <a:pt x="539401" y="1026414"/>
                </a:cubicBezTo>
                <a:lnTo>
                  <a:pt x="539401" y="1129475"/>
                </a:lnTo>
                <a:cubicBezTo>
                  <a:pt x="539401" y="1135952"/>
                  <a:pt x="544640" y="1141190"/>
                  <a:pt x="551117" y="1141190"/>
                </a:cubicBezTo>
                <a:lnTo>
                  <a:pt x="607886" y="1141190"/>
                </a:lnTo>
                <a:cubicBezTo>
                  <a:pt x="614363" y="1141190"/>
                  <a:pt x="619601" y="1135952"/>
                  <a:pt x="619601" y="1129475"/>
                </a:cubicBezTo>
                <a:lnTo>
                  <a:pt x="619601" y="1026414"/>
                </a:lnTo>
                <a:cubicBezTo>
                  <a:pt x="672370" y="1021842"/>
                  <a:pt x="722662" y="1008221"/>
                  <a:pt x="768763" y="987171"/>
                </a:cubicBezTo>
                <a:lnTo>
                  <a:pt x="858012" y="1076420"/>
                </a:lnTo>
                <a:cubicBezTo>
                  <a:pt x="865537" y="1083945"/>
                  <a:pt x="875824" y="1088136"/>
                  <a:pt x="886397" y="1088136"/>
                </a:cubicBezTo>
                <a:lnTo>
                  <a:pt x="945928" y="1088136"/>
                </a:lnTo>
                <a:cubicBezTo>
                  <a:pt x="952405" y="1088136"/>
                  <a:pt x="957644" y="1082897"/>
                  <a:pt x="957644" y="1076420"/>
                </a:cubicBezTo>
                <a:lnTo>
                  <a:pt x="957644" y="1019651"/>
                </a:lnTo>
                <a:cubicBezTo>
                  <a:pt x="957644" y="1013174"/>
                  <a:pt x="952405" y="1007936"/>
                  <a:pt x="945928" y="1007936"/>
                </a:cubicBezTo>
                <a:lnTo>
                  <a:pt x="903065" y="1007936"/>
                </a:lnTo>
                <a:lnTo>
                  <a:pt x="841058" y="945928"/>
                </a:lnTo>
                <a:cubicBezTo>
                  <a:pt x="872490" y="923925"/>
                  <a:pt x="901065" y="898112"/>
                  <a:pt x="926021" y="869156"/>
                </a:cubicBezTo>
                <a:lnTo>
                  <a:pt x="1070039" y="869156"/>
                </a:lnTo>
                <a:cubicBezTo>
                  <a:pt x="1076516" y="869156"/>
                  <a:pt x="1081754" y="863918"/>
                  <a:pt x="1081754" y="857441"/>
                </a:cubicBezTo>
                <a:lnTo>
                  <a:pt x="1081754" y="800672"/>
                </a:lnTo>
                <a:cubicBezTo>
                  <a:pt x="1081850" y="794290"/>
                  <a:pt x="1076611" y="789051"/>
                  <a:pt x="1070134" y="789051"/>
                </a:cubicBezTo>
                <a:close/>
                <a:moveTo>
                  <a:pt x="579501" y="948214"/>
                </a:moveTo>
                <a:cubicBezTo>
                  <a:pt x="551402" y="948214"/>
                  <a:pt x="502920" y="869728"/>
                  <a:pt x="481965" y="722948"/>
                </a:cubicBezTo>
                <a:cubicBezTo>
                  <a:pt x="513398" y="714566"/>
                  <a:pt x="546068" y="710089"/>
                  <a:pt x="579501" y="710089"/>
                </a:cubicBezTo>
                <a:cubicBezTo>
                  <a:pt x="612934" y="710089"/>
                  <a:pt x="645700" y="714566"/>
                  <a:pt x="677037" y="722948"/>
                </a:cubicBezTo>
                <a:cubicBezTo>
                  <a:pt x="655987" y="869728"/>
                  <a:pt x="607600" y="948214"/>
                  <a:pt x="579501" y="948214"/>
                </a:cubicBezTo>
                <a:close/>
                <a:moveTo>
                  <a:pt x="579501" y="629793"/>
                </a:moveTo>
                <a:cubicBezTo>
                  <a:pt x="543401" y="629793"/>
                  <a:pt x="507968" y="633984"/>
                  <a:pt x="473774" y="642080"/>
                </a:cubicBezTo>
                <a:cubicBezTo>
                  <a:pt x="472345" y="619411"/>
                  <a:pt x="471583" y="595694"/>
                  <a:pt x="471583" y="570738"/>
                </a:cubicBezTo>
                <a:cubicBezTo>
                  <a:pt x="471583" y="545783"/>
                  <a:pt x="472345" y="522160"/>
                  <a:pt x="473774" y="499491"/>
                </a:cubicBezTo>
                <a:cubicBezTo>
                  <a:pt x="507968" y="507587"/>
                  <a:pt x="543401" y="511778"/>
                  <a:pt x="579501" y="511778"/>
                </a:cubicBezTo>
                <a:cubicBezTo>
                  <a:pt x="615601" y="511778"/>
                  <a:pt x="651034" y="507587"/>
                  <a:pt x="685229" y="499491"/>
                </a:cubicBezTo>
                <a:cubicBezTo>
                  <a:pt x="686562" y="522065"/>
                  <a:pt x="687419" y="545783"/>
                  <a:pt x="687419" y="570643"/>
                </a:cubicBezTo>
                <a:cubicBezTo>
                  <a:pt x="687419" y="595598"/>
                  <a:pt x="686657" y="619411"/>
                  <a:pt x="685229" y="641985"/>
                </a:cubicBezTo>
                <a:cubicBezTo>
                  <a:pt x="650939" y="633984"/>
                  <a:pt x="615506" y="629793"/>
                  <a:pt x="579501" y="629793"/>
                </a:cubicBezTo>
                <a:close/>
                <a:moveTo>
                  <a:pt x="201930" y="570738"/>
                </a:moveTo>
                <a:cubicBezTo>
                  <a:pt x="201930" y="500062"/>
                  <a:pt x="221456" y="433959"/>
                  <a:pt x="255365" y="377381"/>
                </a:cubicBezTo>
                <a:cubicBezTo>
                  <a:pt x="296037" y="418243"/>
                  <a:pt x="343472" y="450533"/>
                  <a:pt x="395288" y="473297"/>
                </a:cubicBezTo>
                <a:cubicBezTo>
                  <a:pt x="392621" y="505397"/>
                  <a:pt x="391287" y="538067"/>
                  <a:pt x="391287" y="570833"/>
                </a:cubicBezTo>
                <a:cubicBezTo>
                  <a:pt x="391287" y="603599"/>
                  <a:pt x="392716" y="636365"/>
                  <a:pt x="395288" y="668465"/>
                </a:cubicBezTo>
                <a:cubicBezTo>
                  <a:pt x="343472" y="691229"/>
                  <a:pt x="296037" y="723424"/>
                  <a:pt x="255365" y="764286"/>
                </a:cubicBezTo>
                <a:cubicBezTo>
                  <a:pt x="221456" y="707517"/>
                  <a:pt x="201930" y="641414"/>
                  <a:pt x="201930" y="570738"/>
                </a:cubicBezTo>
                <a:close/>
                <a:moveTo>
                  <a:pt x="579501" y="193167"/>
                </a:moveTo>
                <a:cubicBezTo>
                  <a:pt x="607600" y="193167"/>
                  <a:pt x="656082" y="271748"/>
                  <a:pt x="677132" y="418624"/>
                </a:cubicBezTo>
                <a:cubicBezTo>
                  <a:pt x="645700" y="427006"/>
                  <a:pt x="612934" y="431483"/>
                  <a:pt x="579501" y="431483"/>
                </a:cubicBezTo>
                <a:cubicBezTo>
                  <a:pt x="546068" y="431483"/>
                  <a:pt x="513302" y="427006"/>
                  <a:pt x="481870" y="418624"/>
                </a:cubicBezTo>
                <a:cubicBezTo>
                  <a:pt x="502920" y="271748"/>
                  <a:pt x="551402" y="193167"/>
                  <a:pt x="579501" y="193167"/>
                </a:cubicBezTo>
                <a:close/>
                <a:moveTo>
                  <a:pt x="763619" y="473202"/>
                </a:moveTo>
                <a:cubicBezTo>
                  <a:pt x="815435" y="450437"/>
                  <a:pt x="862870" y="418243"/>
                  <a:pt x="903542" y="377285"/>
                </a:cubicBezTo>
                <a:cubicBezTo>
                  <a:pt x="937451" y="433864"/>
                  <a:pt x="956977" y="499967"/>
                  <a:pt x="956977" y="570643"/>
                </a:cubicBezTo>
                <a:cubicBezTo>
                  <a:pt x="956977" y="641318"/>
                  <a:pt x="937451" y="707517"/>
                  <a:pt x="903446" y="764096"/>
                </a:cubicBezTo>
                <a:cubicBezTo>
                  <a:pt x="862775" y="723233"/>
                  <a:pt x="815340" y="691039"/>
                  <a:pt x="763524" y="668274"/>
                </a:cubicBezTo>
                <a:cubicBezTo>
                  <a:pt x="766191" y="636080"/>
                  <a:pt x="767525" y="603409"/>
                  <a:pt x="767525" y="570643"/>
                </a:cubicBezTo>
                <a:cubicBezTo>
                  <a:pt x="767620" y="538067"/>
                  <a:pt x="766286" y="505301"/>
                  <a:pt x="763619" y="473202"/>
                </a:cubicBezTo>
                <a:close/>
                <a:moveTo>
                  <a:pt x="854393" y="312420"/>
                </a:moveTo>
                <a:cubicBezTo>
                  <a:pt x="824865" y="343853"/>
                  <a:pt x="790766" y="369665"/>
                  <a:pt x="753332" y="389096"/>
                </a:cubicBezTo>
                <a:cubicBezTo>
                  <a:pt x="742283" y="322040"/>
                  <a:pt x="725043" y="261080"/>
                  <a:pt x="701516" y="213551"/>
                </a:cubicBezTo>
                <a:cubicBezTo>
                  <a:pt x="760381" y="233743"/>
                  <a:pt x="812673" y="268034"/>
                  <a:pt x="854393" y="312420"/>
                </a:cubicBezTo>
                <a:close/>
                <a:moveTo>
                  <a:pt x="457391" y="213551"/>
                </a:moveTo>
                <a:cubicBezTo>
                  <a:pt x="433959" y="261080"/>
                  <a:pt x="416624" y="322040"/>
                  <a:pt x="405575" y="389096"/>
                </a:cubicBezTo>
                <a:cubicBezTo>
                  <a:pt x="368141" y="369665"/>
                  <a:pt x="333947" y="343853"/>
                  <a:pt x="304514" y="312420"/>
                </a:cubicBezTo>
                <a:cubicBezTo>
                  <a:pt x="346234" y="268034"/>
                  <a:pt x="398526" y="233743"/>
                  <a:pt x="457391" y="213551"/>
                </a:cubicBezTo>
                <a:close/>
                <a:moveTo>
                  <a:pt x="304514" y="829056"/>
                </a:moveTo>
                <a:cubicBezTo>
                  <a:pt x="334042" y="797624"/>
                  <a:pt x="368141" y="771906"/>
                  <a:pt x="405575" y="752475"/>
                </a:cubicBezTo>
                <a:cubicBezTo>
                  <a:pt x="416624" y="819531"/>
                  <a:pt x="433864" y="880396"/>
                  <a:pt x="457391" y="927926"/>
                </a:cubicBezTo>
                <a:cubicBezTo>
                  <a:pt x="398526" y="907733"/>
                  <a:pt x="346234" y="873443"/>
                  <a:pt x="304514" y="829056"/>
                </a:cubicBezTo>
                <a:close/>
                <a:moveTo>
                  <a:pt x="701612" y="927830"/>
                </a:moveTo>
                <a:cubicBezTo>
                  <a:pt x="725043" y="880396"/>
                  <a:pt x="742379" y="819436"/>
                  <a:pt x="753427" y="752380"/>
                </a:cubicBezTo>
                <a:cubicBezTo>
                  <a:pt x="790861" y="771811"/>
                  <a:pt x="824960" y="797528"/>
                  <a:pt x="854488" y="828961"/>
                </a:cubicBezTo>
                <a:cubicBezTo>
                  <a:pt x="812673" y="873443"/>
                  <a:pt x="760381" y="907733"/>
                  <a:pt x="701612" y="927830"/>
                </a:cubicBezTo>
                <a:close/>
              </a:path>
            </a:pathLst>
          </a:custGeom>
          <a:solidFill>
            <a:srgbClr val="005BAF"/>
          </a:solidFill>
          <a:ln w="9525" cap="flat">
            <a:noFill/>
            <a:prstDash val="solid"/>
            <a:miter/>
          </a:ln>
        </p:spPr>
        <p:txBody>
          <a:bodyPr rtlCol="0" anchor="ctr"/>
          <a:lstStyle/>
          <a:p>
            <a:endParaRPr lang="pt-BR"/>
          </a:p>
        </p:txBody>
      </p:sp>
      <p:sp>
        <p:nvSpPr>
          <p:cNvPr id="62" name="Forma Livre: Forma 61">
            <a:extLst>
              <a:ext uri="{FF2B5EF4-FFF2-40B4-BE49-F238E27FC236}">
                <a16:creationId xmlns:a16="http://schemas.microsoft.com/office/drawing/2014/main" id="{C2DA90E6-05B2-490F-978A-549EF23EF134}"/>
              </a:ext>
            </a:extLst>
          </p:cNvPr>
          <p:cNvSpPr/>
          <p:nvPr/>
        </p:nvSpPr>
        <p:spPr>
          <a:xfrm>
            <a:off x="1816579" y="3604405"/>
            <a:ext cx="13174" cy="13349"/>
          </a:xfrm>
          <a:custGeom>
            <a:avLst/>
            <a:gdLst>
              <a:gd name="connsiteX0" fmla="*/ 11717 w 79153"/>
              <a:gd name="connsiteY0" fmla="*/ 80201 h 80200"/>
              <a:gd name="connsiteX1" fmla="*/ 67438 w 79153"/>
              <a:gd name="connsiteY1" fmla="*/ 80201 h 80200"/>
              <a:gd name="connsiteX2" fmla="*/ 79154 w 79153"/>
              <a:gd name="connsiteY2" fmla="*/ 68485 h 80200"/>
              <a:gd name="connsiteX3" fmla="*/ 79154 w 79153"/>
              <a:gd name="connsiteY3" fmla="*/ 11716 h 80200"/>
              <a:gd name="connsiteX4" fmla="*/ 67438 w 79153"/>
              <a:gd name="connsiteY4" fmla="*/ 0 h 80200"/>
              <a:gd name="connsiteX5" fmla="*/ 11717 w 79153"/>
              <a:gd name="connsiteY5" fmla="*/ 0 h 80200"/>
              <a:gd name="connsiteX6" fmla="*/ 1 w 79153"/>
              <a:gd name="connsiteY6" fmla="*/ 11716 h 80200"/>
              <a:gd name="connsiteX7" fmla="*/ 1 w 79153"/>
              <a:gd name="connsiteY7" fmla="*/ 68485 h 80200"/>
              <a:gd name="connsiteX8" fmla="*/ 11717 w 79153"/>
              <a:gd name="connsiteY8" fmla="*/ 80201 h 802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79153" h="80200">
                <a:moveTo>
                  <a:pt x="11717" y="80201"/>
                </a:moveTo>
                <a:lnTo>
                  <a:pt x="67438" y="80201"/>
                </a:lnTo>
                <a:cubicBezTo>
                  <a:pt x="73915" y="80201"/>
                  <a:pt x="79154" y="74962"/>
                  <a:pt x="79154" y="68485"/>
                </a:cubicBezTo>
                <a:lnTo>
                  <a:pt x="79154" y="11716"/>
                </a:lnTo>
                <a:cubicBezTo>
                  <a:pt x="79154" y="5239"/>
                  <a:pt x="73915" y="0"/>
                  <a:pt x="67438" y="0"/>
                </a:cubicBezTo>
                <a:lnTo>
                  <a:pt x="11717" y="0"/>
                </a:lnTo>
                <a:cubicBezTo>
                  <a:pt x="5240" y="0"/>
                  <a:pt x="1" y="5239"/>
                  <a:pt x="1" y="11716"/>
                </a:cubicBezTo>
                <a:lnTo>
                  <a:pt x="1" y="68485"/>
                </a:lnTo>
                <a:cubicBezTo>
                  <a:pt x="-94" y="74867"/>
                  <a:pt x="5240" y="80201"/>
                  <a:pt x="11717" y="80201"/>
                </a:cubicBezTo>
                <a:close/>
              </a:path>
            </a:pathLst>
          </a:custGeom>
          <a:solidFill>
            <a:srgbClr val="005BAF"/>
          </a:solidFill>
          <a:ln w="9525" cap="flat">
            <a:noFill/>
            <a:prstDash val="solid"/>
            <a:miter/>
          </a:ln>
        </p:spPr>
        <p:txBody>
          <a:bodyPr rtlCol="0" anchor="ctr"/>
          <a:lstStyle/>
          <a:p>
            <a:endParaRPr lang="pt-BR"/>
          </a:p>
        </p:txBody>
      </p:sp>
      <p:sp>
        <p:nvSpPr>
          <p:cNvPr id="69" name="Forma Livre: Forma 68">
            <a:extLst>
              <a:ext uri="{FF2B5EF4-FFF2-40B4-BE49-F238E27FC236}">
                <a16:creationId xmlns:a16="http://schemas.microsoft.com/office/drawing/2014/main" id="{65E14057-6E30-40AC-A93D-7E29733B5192}"/>
              </a:ext>
            </a:extLst>
          </p:cNvPr>
          <p:cNvSpPr/>
          <p:nvPr/>
        </p:nvSpPr>
        <p:spPr>
          <a:xfrm>
            <a:off x="1842388" y="3640139"/>
            <a:ext cx="13174" cy="13349"/>
          </a:xfrm>
          <a:custGeom>
            <a:avLst/>
            <a:gdLst>
              <a:gd name="connsiteX0" fmla="*/ 11717 w 79153"/>
              <a:gd name="connsiteY0" fmla="*/ 80200 h 80200"/>
              <a:gd name="connsiteX1" fmla="*/ 67438 w 79153"/>
              <a:gd name="connsiteY1" fmla="*/ 80200 h 80200"/>
              <a:gd name="connsiteX2" fmla="*/ 79154 w 79153"/>
              <a:gd name="connsiteY2" fmla="*/ 68485 h 80200"/>
              <a:gd name="connsiteX3" fmla="*/ 79154 w 79153"/>
              <a:gd name="connsiteY3" fmla="*/ 11716 h 80200"/>
              <a:gd name="connsiteX4" fmla="*/ 67438 w 79153"/>
              <a:gd name="connsiteY4" fmla="*/ 0 h 80200"/>
              <a:gd name="connsiteX5" fmla="*/ 11717 w 79153"/>
              <a:gd name="connsiteY5" fmla="*/ 0 h 80200"/>
              <a:gd name="connsiteX6" fmla="*/ 1 w 79153"/>
              <a:gd name="connsiteY6" fmla="*/ 11716 h 80200"/>
              <a:gd name="connsiteX7" fmla="*/ 1 w 79153"/>
              <a:gd name="connsiteY7" fmla="*/ 68485 h 80200"/>
              <a:gd name="connsiteX8" fmla="*/ 11717 w 79153"/>
              <a:gd name="connsiteY8" fmla="*/ 80200 h 802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79153" h="80200">
                <a:moveTo>
                  <a:pt x="11717" y="80200"/>
                </a:moveTo>
                <a:lnTo>
                  <a:pt x="67438" y="80200"/>
                </a:lnTo>
                <a:cubicBezTo>
                  <a:pt x="73915" y="80200"/>
                  <a:pt x="79154" y="74962"/>
                  <a:pt x="79154" y="68485"/>
                </a:cubicBezTo>
                <a:lnTo>
                  <a:pt x="79154" y="11716"/>
                </a:lnTo>
                <a:cubicBezTo>
                  <a:pt x="79154" y="5239"/>
                  <a:pt x="73915" y="0"/>
                  <a:pt x="67438" y="0"/>
                </a:cubicBezTo>
                <a:lnTo>
                  <a:pt x="11717" y="0"/>
                </a:lnTo>
                <a:cubicBezTo>
                  <a:pt x="5240" y="0"/>
                  <a:pt x="1" y="5239"/>
                  <a:pt x="1" y="11716"/>
                </a:cubicBezTo>
                <a:lnTo>
                  <a:pt x="1" y="68485"/>
                </a:lnTo>
                <a:cubicBezTo>
                  <a:pt x="-94" y="74867"/>
                  <a:pt x="5240" y="80200"/>
                  <a:pt x="11717" y="80200"/>
                </a:cubicBezTo>
                <a:close/>
              </a:path>
            </a:pathLst>
          </a:custGeom>
          <a:solidFill>
            <a:srgbClr val="005BAF"/>
          </a:solidFill>
          <a:ln w="9525" cap="flat">
            <a:noFill/>
            <a:prstDash val="solid"/>
            <a:miter/>
          </a:ln>
        </p:spPr>
        <p:txBody>
          <a:bodyPr rtlCol="0" anchor="ctr"/>
          <a:lstStyle/>
          <a:p>
            <a:endParaRPr lang="pt-BR"/>
          </a:p>
        </p:txBody>
      </p:sp>
      <p:sp>
        <p:nvSpPr>
          <p:cNvPr id="70" name="Forma Livre: Forma 69">
            <a:extLst>
              <a:ext uri="{FF2B5EF4-FFF2-40B4-BE49-F238E27FC236}">
                <a16:creationId xmlns:a16="http://schemas.microsoft.com/office/drawing/2014/main" id="{1494FA90-E138-49B4-BA8A-E60F590439CD}"/>
              </a:ext>
            </a:extLst>
          </p:cNvPr>
          <p:cNvSpPr/>
          <p:nvPr/>
        </p:nvSpPr>
        <p:spPr>
          <a:xfrm>
            <a:off x="1855294" y="3683103"/>
            <a:ext cx="13174" cy="13349"/>
          </a:xfrm>
          <a:custGeom>
            <a:avLst/>
            <a:gdLst>
              <a:gd name="connsiteX0" fmla="*/ 67437 w 79152"/>
              <a:gd name="connsiteY0" fmla="*/ 0 h 80200"/>
              <a:gd name="connsiteX1" fmla="*/ 11716 w 79152"/>
              <a:gd name="connsiteY1" fmla="*/ 0 h 80200"/>
              <a:gd name="connsiteX2" fmla="*/ 0 w 79152"/>
              <a:gd name="connsiteY2" fmla="*/ 11716 h 80200"/>
              <a:gd name="connsiteX3" fmla="*/ 0 w 79152"/>
              <a:gd name="connsiteY3" fmla="*/ 68485 h 80200"/>
              <a:gd name="connsiteX4" fmla="*/ 11716 w 79152"/>
              <a:gd name="connsiteY4" fmla="*/ 80200 h 80200"/>
              <a:gd name="connsiteX5" fmla="*/ 67437 w 79152"/>
              <a:gd name="connsiteY5" fmla="*/ 80200 h 80200"/>
              <a:gd name="connsiteX6" fmla="*/ 79153 w 79152"/>
              <a:gd name="connsiteY6" fmla="*/ 68485 h 80200"/>
              <a:gd name="connsiteX7" fmla="*/ 79153 w 79152"/>
              <a:gd name="connsiteY7" fmla="*/ 11716 h 80200"/>
              <a:gd name="connsiteX8" fmla="*/ 67437 w 79152"/>
              <a:gd name="connsiteY8" fmla="*/ 0 h 802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79152" h="80200">
                <a:moveTo>
                  <a:pt x="67437" y="0"/>
                </a:moveTo>
                <a:lnTo>
                  <a:pt x="11716" y="0"/>
                </a:lnTo>
                <a:cubicBezTo>
                  <a:pt x="5239" y="0"/>
                  <a:pt x="0" y="5239"/>
                  <a:pt x="0" y="11716"/>
                </a:cubicBezTo>
                <a:lnTo>
                  <a:pt x="0" y="68485"/>
                </a:lnTo>
                <a:cubicBezTo>
                  <a:pt x="0" y="74962"/>
                  <a:pt x="5239" y="80200"/>
                  <a:pt x="11716" y="80200"/>
                </a:cubicBezTo>
                <a:lnTo>
                  <a:pt x="67437" y="80200"/>
                </a:lnTo>
                <a:cubicBezTo>
                  <a:pt x="73914" y="80200"/>
                  <a:pt x="79153" y="74962"/>
                  <a:pt x="79153" y="68485"/>
                </a:cubicBezTo>
                <a:lnTo>
                  <a:pt x="79153" y="11716"/>
                </a:lnTo>
                <a:cubicBezTo>
                  <a:pt x="79153" y="5239"/>
                  <a:pt x="73914" y="0"/>
                  <a:pt x="67437" y="0"/>
                </a:cubicBezTo>
                <a:close/>
              </a:path>
            </a:pathLst>
          </a:custGeom>
          <a:solidFill>
            <a:srgbClr val="005BAF"/>
          </a:solidFill>
          <a:ln w="9525" cap="flat">
            <a:noFill/>
            <a:prstDash val="solid"/>
            <a:miter/>
          </a:ln>
        </p:spPr>
        <p:txBody>
          <a:bodyPr rtlCol="0" anchor="ctr"/>
          <a:lstStyle/>
          <a:p>
            <a:endParaRPr lang="pt-BR"/>
          </a:p>
        </p:txBody>
      </p:sp>
      <p:sp>
        <p:nvSpPr>
          <p:cNvPr id="71" name="Forma Livre: Forma 70">
            <a:extLst>
              <a:ext uri="{FF2B5EF4-FFF2-40B4-BE49-F238E27FC236}">
                <a16:creationId xmlns:a16="http://schemas.microsoft.com/office/drawing/2014/main" id="{D2164C54-284C-4295-8CFE-5AE3EDBA0363}"/>
              </a:ext>
            </a:extLst>
          </p:cNvPr>
          <p:cNvSpPr/>
          <p:nvPr/>
        </p:nvSpPr>
        <p:spPr>
          <a:xfrm>
            <a:off x="1842389" y="3726129"/>
            <a:ext cx="13174" cy="13349"/>
          </a:xfrm>
          <a:custGeom>
            <a:avLst/>
            <a:gdLst>
              <a:gd name="connsiteX0" fmla="*/ 67437 w 79153"/>
              <a:gd name="connsiteY0" fmla="*/ 0 h 80200"/>
              <a:gd name="connsiteX1" fmla="*/ 11716 w 79153"/>
              <a:gd name="connsiteY1" fmla="*/ 0 h 80200"/>
              <a:gd name="connsiteX2" fmla="*/ 0 w 79153"/>
              <a:gd name="connsiteY2" fmla="*/ 11716 h 80200"/>
              <a:gd name="connsiteX3" fmla="*/ 0 w 79153"/>
              <a:gd name="connsiteY3" fmla="*/ 68485 h 80200"/>
              <a:gd name="connsiteX4" fmla="*/ 11716 w 79153"/>
              <a:gd name="connsiteY4" fmla="*/ 80200 h 80200"/>
              <a:gd name="connsiteX5" fmla="*/ 67437 w 79153"/>
              <a:gd name="connsiteY5" fmla="*/ 80200 h 80200"/>
              <a:gd name="connsiteX6" fmla="*/ 79153 w 79153"/>
              <a:gd name="connsiteY6" fmla="*/ 68485 h 80200"/>
              <a:gd name="connsiteX7" fmla="*/ 79153 w 79153"/>
              <a:gd name="connsiteY7" fmla="*/ 11716 h 80200"/>
              <a:gd name="connsiteX8" fmla="*/ 67437 w 79153"/>
              <a:gd name="connsiteY8" fmla="*/ 0 h 802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79153" h="80200">
                <a:moveTo>
                  <a:pt x="67437" y="0"/>
                </a:moveTo>
                <a:lnTo>
                  <a:pt x="11716" y="0"/>
                </a:lnTo>
                <a:cubicBezTo>
                  <a:pt x="5239" y="0"/>
                  <a:pt x="0" y="5239"/>
                  <a:pt x="0" y="11716"/>
                </a:cubicBezTo>
                <a:lnTo>
                  <a:pt x="0" y="68485"/>
                </a:lnTo>
                <a:cubicBezTo>
                  <a:pt x="0" y="74962"/>
                  <a:pt x="5239" y="80200"/>
                  <a:pt x="11716" y="80200"/>
                </a:cubicBezTo>
                <a:lnTo>
                  <a:pt x="67437" y="80200"/>
                </a:lnTo>
                <a:cubicBezTo>
                  <a:pt x="73914" y="80200"/>
                  <a:pt x="79153" y="74962"/>
                  <a:pt x="79153" y="68485"/>
                </a:cubicBezTo>
                <a:lnTo>
                  <a:pt x="79153" y="11716"/>
                </a:lnTo>
                <a:cubicBezTo>
                  <a:pt x="79248" y="5239"/>
                  <a:pt x="73914" y="0"/>
                  <a:pt x="67437" y="0"/>
                </a:cubicBezTo>
                <a:close/>
              </a:path>
            </a:pathLst>
          </a:custGeom>
          <a:solidFill>
            <a:srgbClr val="005BAF"/>
          </a:solidFill>
          <a:ln w="9525" cap="flat">
            <a:noFill/>
            <a:prstDash val="solid"/>
            <a:miter/>
          </a:ln>
        </p:spPr>
        <p:txBody>
          <a:bodyPr rtlCol="0" anchor="ctr"/>
          <a:lstStyle/>
          <a:p>
            <a:endParaRPr lang="pt-BR"/>
          </a:p>
        </p:txBody>
      </p:sp>
      <p:sp>
        <p:nvSpPr>
          <p:cNvPr id="72" name="Forma Livre: Forma 71">
            <a:extLst>
              <a:ext uri="{FF2B5EF4-FFF2-40B4-BE49-F238E27FC236}">
                <a16:creationId xmlns:a16="http://schemas.microsoft.com/office/drawing/2014/main" id="{DCE8D462-125C-44D9-A80E-C455DFFD7539}"/>
              </a:ext>
            </a:extLst>
          </p:cNvPr>
          <p:cNvSpPr/>
          <p:nvPr/>
        </p:nvSpPr>
        <p:spPr>
          <a:xfrm>
            <a:off x="1821731" y="3762593"/>
            <a:ext cx="13174" cy="13349"/>
          </a:xfrm>
          <a:custGeom>
            <a:avLst/>
            <a:gdLst>
              <a:gd name="connsiteX0" fmla="*/ 67437 w 79152"/>
              <a:gd name="connsiteY0" fmla="*/ 0 h 80200"/>
              <a:gd name="connsiteX1" fmla="*/ 11716 w 79152"/>
              <a:gd name="connsiteY1" fmla="*/ 0 h 80200"/>
              <a:gd name="connsiteX2" fmla="*/ 0 w 79152"/>
              <a:gd name="connsiteY2" fmla="*/ 11716 h 80200"/>
              <a:gd name="connsiteX3" fmla="*/ 0 w 79152"/>
              <a:gd name="connsiteY3" fmla="*/ 68485 h 80200"/>
              <a:gd name="connsiteX4" fmla="*/ 11716 w 79152"/>
              <a:gd name="connsiteY4" fmla="*/ 80200 h 80200"/>
              <a:gd name="connsiteX5" fmla="*/ 67437 w 79152"/>
              <a:gd name="connsiteY5" fmla="*/ 80200 h 80200"/>
              <a:gd name="connsiteX6" fmla="*/ 79153 w 79152"/>
              <a:gd name="connsiteY6" fmla="*/ 68485 h 80200"/>
              <a:gd name="connsiteX7" fmla="*/ 79153 w 79152"/>
              <a:gd name="connsiteY7" fmla="*/ 11716 h 80200"/>
              <a:gd name="connsiteX8" fmla="*/ 67437 w 79152"/>
              <a:gd name="connsiteY8" fmla="*/ 0 h 802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79152" h="80200">
                <a:moveTo>
                  <a:pt x="67437" y="0"/>
                </a:moveTo>
                <a:lnTo>
                  <a:pt x="11716" y="0"/>
                </a:lnTo>
                <a:cubicBezTo>
                  <a:pt x="5239" y="0"/>
                  <a:pt x="0" y="5239"/>
                  <a:pt x="0" y="11716"/>
                </a:cubicBezTo>
                <a:lnTo>
                  <a:pt x="0" y="68485"/>
                </a:lnTo>
                <a:cubicBezTo>
                  <a:pt x="0" y="74962"/>
                  <a:pt x="5239" y="80200"/>
                  <a:pt x="11716" y="80200"/>
                </a:cubicBezTo>
                <a:lnTo>
                  <a:pt x="67437" y="80200"/>
                </a:lnTo>
                <a:cubicBezTo>
                  <a:pt x="73914" y="80200"/>
                  <a:pt x="79153" y="74962"/>
                  <a:pt x="79153" y="68485"/>
                </a:cubicBezTo>
                <a:lnTo>
                  <a:pt x="79153" y="11716"/>
                </a:lnTo>
                <a:cubicBezTo>
                  <a:pt x="79153" y="5239"/>
                  <a:pt x="73914" y="0"/>
                  <a:pt x="67437" y="0"/>
                </a:cubicBezTo>
                <a:close/>
              </a:path>
            </a:pathLst>
          </a:custGeom>
          <a:solidFill>
            <a:srgbClr val="005BAF"/>
          </a:solidFill>
          <a:ln w="9525" cap="flat">
            <a:noFill/>
            <a:prstDash val="solid"/>
            <a:miter/>
          </a:ln>
        </p:spPr>
        <p:txBody>
          <a:bodyPr rtlCol="0" anchor="ctr"/>
          <a:lstStyle/>
          <a:p>
            <a:endParaRPr lang="pt-BR"/>
          </a:p>
        </p:txBody>
      </p:sp>
      <p:sp>
        <p:nvSpPr>
          <p:cNvPr id="73" name="Forma Livre: Forma 72">
            <a:extLst>
              <a:ext uri="{FF2B5EF4-FFF2-40B4-BE49-F238E27FC236}">
                <a16:creationId xmlns:a16="http://schemas.microsoft.com/office/drawing/2014/main" id="{185CC59A-5B80-498D-9044-ED7F13697771}"/>
              </a:ext>
            </a:extLst>
          </p:cNvPr>
          <p:cNvSpPr/>
          <p:nvPr/>
        </p:nvSpPr>
        <p:spPr>
          <a:xfrm>
            <a:off x="1745491" y="3791383"/>
            <a:ext cx="13349" cy="13174"/>
          </a:xfrm>
          <a:custGeom>
            <a:avLst/>
            <a:gdLst>
              <a:gd name="connsiteX0" fmla="*/ 68485 w 80200"/>
              <a:gd name="connsiteY0" fmla="*/ 0 h 79152"/>
              <a:gd name="connsiteX1" fmla="*/ 11716 w 80200"/>
              <a:gd name="connsiteY1" fmla="*/ 0 h 79152"/>
              <a:gd name="connsiteX2" fmla="*/ 0 w 80200"/>
              <a:gd name="connsiteY2" fmla="*/ 11716 h 79152"/>
              <a:gd name="connsiteX3" fmla="*/ 0 w 80200"/>
              <a:gd name="connsiteY3" fmla="*/ 67437 h 79152"/>
              <a:gd name="connsiteX4" fmla="*/ 11716 w 80200"/>
              <a:gd name="connsiteY4" fmla="*/ 79153 h 79152"/>
              <a:gd name="connsiteX5" fmla="*/ 68485 w 80200"/>
              <a:gd name="connsiteY5" fmla="*/ 79153 h 79152"/>
              <a:gd name="connsiteX6" fmla="*/ 80200 w 80200"/>
              <a:gd name="connsiteY6" fmla="*/ 67437 h 79152"/>
              <a:gd name="connsiteX7" fmla="*/ 80200 w 80200"/>
              <a:gd name="connsiteY7" fmla="*/ 11716 h 79152"/>
              <a:gd name="connsiteX8" fmla="*/ 68485 w 80200"/>
              <a:gd name="connsiteY8" fmla="*/ 0 h 791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80200" h="79152">
                <a:moveTo>
                  <a:pt x="68485" y="0"/>
                </a:moveTo>
                <a:lnTo>
                  <a:pt x="11716" y="0"/>
                </a:lnTo>
                <a:cubicBezTo>
                  <a:pt x="5239" y="0"/>
                  <a:pt x="0" y="5239"/>
                  <a:pt x="0" y="11716"/>
                </a:cubicBezTo>
                <a:lnTo>
                  <a:pt x="0" y="67437"/>
                </a:lnTo>
                <a:cubicBezTo>
                  <a:pt x="0" y="73914"/>
                  <a:pt x="5239" y="79153"/>
                  <a:pt x="11716" y="79153"/>
                </a:cubicBezTo>
                <a:lnTo>
                  <a:pt x="68485" y="79153"/>
                </a:lnTo>
                <a:cubicBezTo>
                  <a:pt x="74962" y="79153"/>
                  <a:pt x="80200" y="73914"/>
                  <a:pt x="80200" y="67437"/>
                </a:cubicBezTo>
                <a:lnTo>
                  <a:pt x="80200" y="11716"/>
                </a:lnTo>
                <a:cubicBezTo>
                  <a:pt x="80200" y="5334"/>
                  <a:pt x="74962" y="0"/>
                  <a:pt x="68485" y="0"/>
                </a:cubicBezTo>
                <a:close/>
              </a:path>
            </a:pathLst>
          </a:custGeom>
          <a:solidFill>
            <a:srgbClr val="005BAF"/>
          </a:solidFill>
          <a:ln w="9525" cap="flat">
            <a:noFill/>
            <a:prstDash val="solid"/>
            <a:miter/>
          </a:ln>
        </p:spPr>
        <p:txBody>
          <a:bodyPr rtlCol="0" anchor="ctr"/>
          <a:lstStyle/>
          <a:p>
            <a:endParaRPr lang="pt-BR"/>
          </a:p>
        </p:txBody>
      </p:sp>
      <p:sp>
        <p:nvSpPr>
          <p:cNvPr id="74" name="Forma Livre: Forma 73">
            <a:extLst>
              <a:ext uri="{FF2B5EF4-FFF2-40B4-BE49-F238E27FC236}">
                <a16:creationId xmlns:a16="http://schemas.microsoft.com/office/drawing/2014/main" id="{B0B869CC-8BD9-4673-B205-DC0449DDD267}"/>
              </a:ext>
            </a:extLst>
          </p:cNvPr>
          <p:cNvSpPr/>
          <p:nvPr/>
        </p:nvSpPr>
        <p:spPr>
          <a:xfrm>
            <a:off x="1745475" y="3574997"/>
            <a:ext cx="13349" cy="13190"/>
          </a:xfrm>
          <a:custGeom>
            <a:avLst/>
            <a:gdLst>
              <a:gd name="connsiteX0" fmla="*/ 11716 w 80200"/>
              <a:gd name="connsiteY0" fmla="*/ 79248 h 79247"/>
              <a:gd name="connsiteX1" fmla="*/ 68485 w 80200"/>
              <a:gd name="connsiteY1" fmla="*/ 79248 h 79247"/>
              <a:gd name="connsiteX2" fmla="*/ 80200 w 80200"/>
              <a:gd name="connsiteY2" fmla="*/ 67532 h 79247"/>
              <a:gd name="connsiteX3" fmla="*/ 80200 w 80200"/>
              <a:gd name="connsiteY3" fmla="*/ 11716 h 79247"/>
              <a:gd name="connsiteX4" fmla="*/ 68485 w 80200"/>
              <a:gd name="connsiteY4" fmla="*/ 0 h 79247"/>
              <a:gd name="connsiteX5" fmla="*/ 11716 w 80200"/>
              <a:gd name="connsiteY5" fmla="*/ 0 h 79247"/>
              <a:gd name="connsiteX6" fmla="*/ 0 w 80200"/>
              <a:gd name="connsiteY6" fmla="*/ 11716 h 79247"/>
              <a:gd name="connsiteX7" fmla="*/ 0 w 80200"/>
              <a:gd name="connsiteY7" fmla="*/ 67437 h 79247"/>
              <a:gd name="connsiteX8" fmla="*/ 11716 w 80200"/>
              <a:gd name="connsiteY8" fmla="*/ 79248 h 792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80200" h="79247">
                <a:moveTo>
                  <a:pt x="11716" y="79248"/>
                </a:moveTo>
                <a:lnTo>
                  <a:pt x="68485" y="79248"/>
                </a:lnTo>
                <a:cubicBezTo>
                  <a:pt x="74962" y="79248"/>
                  <a:pt x="80200" y="74009"/>
                  <a:pt x="80200" y="67532"/>
                </a:cubicBezTo>
                <a:lnTo>
                  <a:pt x="80200" y="11716"/>
                </a:lnTo>
                <a:cubicBezTo>
                  <a:pt x="80200" y="5239"/>
                  <a:pt x="74962" y="0"/>
                  <a:pt x="68485" y="0"/>
                </a:cubicBezTo>
                <a:lnTo>
                  <a:pt x="11716" y="0"/>
                </a:lnTo>
                <a:cubicBezTo>
                  <a:pt x="5239" y="0"/>
                  <a:pt x="0" y="5239"/>
                  <a:pt x="0" y="11716"/>
                </a:cubicBezTo>
                <a:lnTo>
                  <a:pt x="0" y="67437"/>
                </a:lnTo>
                <a:cubicBezTo>
                  <a:pt x="0" y="74009"/>
                  <a:pt x="5239" y="79248"/>
                  <a:pt x="11716" y="79248"/>
                </a:cubicBezTo>
                <a:close/>
              </a:path>
            </a:pathLst>
          </a:custGeom>
          <a:solidFill>
            <a:srgbClr val="005BAF"/>
          </a:solidFill>
          <a:ln w="9525" cap="flat">
            <a:noFill/>
            <a:prstDash val="solid"/>
            <a:miter/>
          </a:ln>
        </p:spPr>
        <p:txBody>
          <a:bodyPr rtlCol="0" anchor="ctr"/>
          <a:lstStyle/>
          <a:p>
            <a:endParaRPr lang="pt-BR"/>
          </a:p>
        </p:txBody>
      </p:sp>
      <p:sp>
        <p:nvSpPr>
          <p:cNvPr id="312" name="Forma Livre: Forma 311">
            <a:extLst>
              <a:ext uri="{FF2B5EF4-FFF2-40B4-BE49-F238E27FC236}">
                <a16:creationId xmlns:a16="http://schemas.microsoft.com/office/drawing/2014/main" id="{E669E3F6-9EF1-46D1-9DA6-CBB309BB5660}"/>
              </a:ext>
            </a:extLst>
          </p:cNvPr>
          <p:cNvSpPr/>
          <p:nvPr/>
        </p:nvSpPr>
        <p:spPr>
          <a:xfrm>
            <a:off x="4270637" y="3072426"/>
            <a:ext cx="160742" cy="224069"/>
          </a:xfrm>
          <a:custGeom>
            <a:avLst/>
            <a:gdLst>
              <a:gd name="connsiteX0" fmla="*/ 954143 w 954166"/>
              <a:gd name="connsiteY0" fmla="*/ 877157 h 1330070"/>
              <a:gd name="connsiteX1" fmla="*/ 953572 w 954166"/>
              <a:gd name="connsiteY1" fmla="*/ 868871 h 1330070"/>
              <a:gd name="connsiteX2" fmla="*/ 916138 w 954166"/>
              <a:gd name="connsiteY2" fmla="*/ 650462 h 1330070"/>
              <a:gd name="connsiteX3" fmla="*/ 915948 w 954166"/>
              <a:gd name="connsiteY3" fmla="*/ 649796 h 1330070"/>
              <a:gd name="connsiteX4" fmla="*/ 915853 w 954166"/>
              <a:gd name="connsiteY4" fmla="*/ 649129 h 1330070"/>
              <a:gd name="connsiteX5" fmla="*/ 885373 w 954166"/>
              <a:gd name="connsiteY5" fmla="*/ 502730 h 1330070"/>
              <a:gd name="connsiteX6" fmla="*/ 846320 w 954166"/>
              <a:gd name="connsiteY6" fmla="*/ 470916 h 1330070"/>
              <a:gd name="connsiteX7" fmla="*/ 655439 w 954166"/>
              <a:gd name="connsiteY7" fmla="*/ 470916 h 1330070"/>
              <a:gd name="connsiteX8" fmla="*/ 621911 w 954166"/>
              <a:gd name="connsiteY8" fmla="*/ 312706 h 1330070"/>
              <a:gd name="connsiteX9" fmla="*/ 702016 w 954166"/>
              <a:gd name="connsiteY9" fmla="*/ 312706 h 1330070"/>
              <a:gd name="connsiteX10" fmla="*/ 741926 w 954166"/>
              <a:gd name="connsiteY10" fmla="*/ 272796 h 1330070"/>
              <a:gd name="connsiteX11" fmla="*/ 702016 w 954166"/>
              <a:gd name="connsiteY11" fmla="*/ 232886 h 1330070"/>
              <a:gd name="connsiteX12" fmla="*/ 572572 w 954166"/>
              <a:gd name="connsiteY12" fmla="*/ 232886 h 1330070"/>
              <a:gd name="connsiteX13" fmla="*/ 517041 w 954166"/>
              <a:gd name="connsiteY13" fmla="*/ 232886 h 1330070"/>
              <a:gd name="connsiteX14" fmla="*/ 517041 w 954166"/>
              <a:gd name="connsiteY14" fmla="*/ 191262 h 1330070"/>
              <a:gd name="connsiteX15" fmla="*/ 558570 w 954166"/>
              <a:gd name="connsiteY15" fmla="*/ 191262 h 1330070"/>
              <a:gd name="connsiteX16" fmla="*/ 598480 w 954166"/>
              <a:gd name="connsiteY16" fmla="*/ 151352 h 1330070"/>
              <a:gd name="connsiteX17" fmla="*/ 598480 w 954166"/>
              <a:gd name="connsiteY17" fmla="*/ 39910 h 1330070"/>
              <a:gd name="connsiteX18" fmla="*/ 558570 w 954166"/>
              <a:gd name="connsiteY18" fmla="*/ 0 h 1330070"/>
              <a:gd name="connsiteX19" fmla="*/ 477131 w 954166"/>
              <a:gd name="connsiteY19" fmla="*/ 0 h 1330070"/>
              <a:gd name="connsiteX20" fmla="*/ 395692 w 954166"/>
              <a:gd name="connsiteY20" fmla="*/ 0 h 1330070"/>
              <a:gd name="connsiteX21" fmla="*/ 355783 w 954166"/>
              <a:gd name="connsiteY21" fmla="*/ 39910 h 1330070"/>
              <a:gd name="connsiteX22" fmla="*/ 355783 w 954166"/>
              <a:gd name="connsiteY22" fmla="*/ 151162 h 1330070"/>
              <a:gd name="connsiteX23" fmla="*/ 395692 w 954166"/>
              <a:gd name="connsiteY23" fmla="*/ 191072 h 1330070"/>
              <a:gd name="connsiteX24" fmla="*/ 437221 w 954166"/>
              <a:gd name="connsiteY24" fmla="*/ 191072 h 1330070"/>
              <a:gd name="connsiteX25" fmla="*/ 437221 w 954166"/>
              <a:gd name="connsiteY25" fmla="*/ 232696 h 1330070"/>
              <a:gd name="connsiteX26" fmla="*/ 381691 w 954166"/>
              <a:gd name="connsiteY26" fmla="*/ 232696 h 1330070"/>
              <a:gd name="connsiteX27" fmla="*/ 252151 w 954166"/>
              <a:gd name="connsiteY27" fmla="*/ 232696 h 1330070"/>
              <a:gd name="connsiteX28" fmla="*/ 212241 w 954166"/>
              <a:gd name="connsiteY28" fmla="*/ 272606 h 1330070"/>
              <a:gd name="connsiteX29" fmla="*/ 252151 w 954166"/>
              <a:gd name="connsiteY29" fmla="*/ 312515 h 1330070"/>
              <a:gd name="connsiteX30" fmla="*/ 332256 w 954166"/>
              <a:gd name="connsiteY30" fmla="*/ 312515 h 1330070"/>
              <a:gd name="connsiteX31" fmla="*/ 298728 w 954166"/>
              <a:gd name="connsiteY31" fmla="*/ 470725 h 1330070"/>
              <a:gd name="connsiteX32" fmla="*/ 107847 w 954166"/>
              <a:gd name="connsiteY32" fmla="*/ 470725 h 1330070"/>
              <a:gd name="connsiteX33" fmla="*/ 68794 w 954166"/>
              <a:gd name="connsiteY33" fmla="*/ 502539 h 1330070"/>
              <a:gd name="connsiteX34" fmla="*/ 38314 w 954166"/>
              <a:gd name="connsiteY34" fmla="*/ 648938 h 1330070"/>
              <a:gd name="connsiteX35" fmla="*/ 38219 w 954166"/>
              <a:gd name="connsiteY35" fmla="*/ 649605 h 1330070"/>
              <a:gd name="connsiteX36" fmla="*/ 38029 w 954166"/>
              <a:gd name="connsiteY36" fmla="*/ 650272 h 1330070"/>
              <a:gd name="connsiteX37" fmla="*/ 595 w 954166"/>
              <a:gd name="connsiteY37" fmla="*/ 868871 h 1330070"/>
              <a:gd name="connsiteX38" fmla="*/ 24 w 954166"/>
              <a:gd name="connsiteY38" fmla="*/ 877157 h 1330070"/>
              <a:gd name="connsiteX39" fmla="*/ 310 w 954166"/>
              <a:gd name="connsiteY39" fmla="*/ 879348 h 1330070"/>
              <a:gd name="connsiteX40" fmla="*/ 976 w 954166"/>
              <a:gd name="connsiteY40" fmla="*/ 884873 h 1330070"/>
              <a:gd name="connsiteX41" fmla="*/ 136803 w 954166"/>
              <a:gd name="connsiteY41" fmla="*/ 1308354 h 1330070"/>
              <a:gd name="connsiteX42" fmla="*/ 172331 w 954166"/>
              <a:gd name="connsiteY42" fmla="*/ 1330071 h 1330070"/>
              <a:gd name="connsiteX43" fmla="*/ 190429 w 954166"/>
              <a:gd name="connsiteY43" fmla="*/ 1325785 h 1330070"/>
              <a:gd name="connsiteX44" fmla="*/ 207859 w 954166"/>
              <a:gd name="connsiteY44" fmla="*/ 1272159 h 1330070"/>
              <a:gd name="connsiteX45" fmla="*/ 87844 w 954166"/>
              <a:gd name="connsiteY45" fmla="*/ 905447 h 1330070"/>
              <a:gd name="connsiteX46" fmla="*/ 437126 w 954166"/>
              <a:gd name="connsiteY46" fmla="*/ 821341 h 1330070"/>
              <a:gd name="connsiteX47" fmla="*/ 437126 w 954166"/>
              <a:gd name="connsiteY47" fmla="*/ 1066610 h 1330070"/>
              <a:gd name="connsiteX48" fmla="*/ 477036 w 954166"/>
              <a:gd name="connsiteY48" fmla="*/ 1106519 h 1330070"/>
              <a:gd name="connsiteX49" fmla="*/ 516946 w 954166"/>
              <a:gd name="connsiteY49" fmla="*/ 1066610 h 1330070"/>
              <a:gd name="connsiteX50" fmla="*/ 516946 w 954166"/>
              <a:gd name="connsiteY50" fmla="*/ 821246 h 1330070"/>
              <a:gd name="connsiteX51" fmla="*/ 866227 w 954166"/>
              <a:gd name="connsiteY51" fmla="*/ 905351 h 1330070"/>
              <a:gd name="connsiteX52" fmla="*/ 746212 w 954166"/>
              <a:gd name="connsiteY52" fmla="*/ 1272064 h 1330070"/>
              <a:gd name="connsiteX53" fmla="*/ 763643 w 954166"/>
              <a:gd name="connsiteY53" fmla="*/ 1325689 h 1330070"/>
              <a:gd name="connsiteX54" fmla="*/ 817269 w 954166"/>
              <a:gd name="connsiteY54" fmla="*/ 1308354 h 1330070"/>
              <a:gd name="connsiteX55" fmla="*/ 953095 w 954166"/>
              <a:gd name="connsiteY55" fmla="*/ 884873 h 1330070"/>
              <a:gd name="connsiteX56" fmla="*/ 953762 w 954166"/>
              <a:gd name="connsiteY56" fmla="*/ 879348 h 1330070"/>
              <a:gd name="connsiteX57" fmla="*/ 954143 w 954166"/>
              <a:gd name="connsiteY57" fmla="*/ 877157 h 1330070"/>
              <a:gd name="connsiteX58" fmla="*/ 827746 w 954166"/>
              <a:gd name="connsiteY58" fmla="*/ 617220 h 1330070"/>
              <a:gd name="connsiteX59" fmla="*/ 710398 w 954166"/>
              <a:gd name="connsiteY59" fmla="*/ 617220 h 1330070"/>
              <a:gd name="connsiteX60" fmla="*/ 710398 w 954166"/>
              <a:gd name="connsiteY60" fmla="*/ 550640 h 1330070"/>
              <a:gd name="connsiteX61" fmla="*/ 813935 w 954166"/>
              <a:gd name="connsiteY61" fmla="*/ 550640 h 1330070"/>
              <a:gd name="connsiteX62" fmla="*/ 827746 w 954166"/>
              <a:gd name="connsiteY62" fmla="*/ 617220 h 1330070"/>
              <a:gd name="connsiteX63" fmla="*/ 332542 w 954166"/>
              <a:gd name="connsiteY63" fmla="*/ 550736 h 1330070"/>
              <a:gd name="connsiteX64" fmla="*/ 437221 w 954166"/>
              <a:gd name="connsiteY64" fmla="*/ 550736 h 1330070"/>
              <a:gd name="connsiteX65" fmla="*/ 437221 w 954166"/>
              <a:gd name="connsiteY65" fmla="*/ 617315 h 1330070"/>
              <a:gd name="connsiteX66" fmla="*/ 332542 w 954166"/>
              <a:gd name="connsiteY66" fmla="*/ 617315 h 1330070"/>
              <a:gd name="connsiteX67" fmla="*/ 332542 w 954166"/>
              <a:gd name="connsiteY67" fmla="*/ 550736 h 1330070"/>
              <a:gd name="connsiteX68" fmla="*/ 517041 w 954166"/>
              <a:gd name="connsiteY68" fmla="*/ 550736 h 1330070"/>
              <a:gd name="connsiteX69" fmla="*/ 643914 w 954166"/>
              <a:gd name="connsiteY69" fmla="*/ 550736 h 1330070"/>
              <a:gd name="connsiteX70" fmla="*/ 643914 w 954166"/>
              <a:gd name="connsiteY70" fmla="*/ 617315 h 1330070"/>
              <a:gd name="connsiteX71" fmla="*/ 517041 w 954166"/>
              <a:gd name="connsiteY71" fmla="*/ 617315 h 1330070"/>
              <a:gd name="connsiteX72" fmla="*/ 517041 w 954166"/>
              <a:gd name="connsiteY72" fmla="*/ 550736 h 1330070"/>
              <a:gd name="connsiteX73" fmla="*/ 435602 w 954166"/>
              <a:gd name="connsiteY73" fmla="*/ 79820 h 1330070"/>
              <a:gd name="connsiteX74" fmla="*/ 477131 w 954166"/>
              <a:gd name="connsiteY74" fmla="*/ 79820 h 1330070"/>
              <a:gd name="connsiteX75" fmla="*/ 518660 w 954166"/>
              <a:gd name="connsiteY75" fmla="*/ 79820 h 1330070"/>
              <a:gd name="connsiteX76" fmla="*/ 518660 w 954166"/>
              <a:gd name="connsiteY76" fmla="*/ 111252 h 1330070"/>
              <a:gd name="connsiteX77" fmla="*/ 477131 w 954166"/>
              <a:gd name="connsiteY77" fmla="*/ 111252 h 1330070"/>
              <a:gd name="connsiteX78" fmla="*/ 435602 w 954166"/>
              <a:gd name="connsiteY78" fmla="*/ 111252 h 1330070"/>
              <a:gd name="connsiteX79" fmla="*/ 435602 w 954166"/>
              <a:gd name="connsiteY79" fmla="*/ 79820 h 1330070"/>
              <a:gd name="connsiteX80" fmla="*/ 413980 w 954166"/>
              <a:gd name="connsiteY80" fmla="*/ 312611 h 1330070"/>
              <a:gd name="connsiteX81" fmla="*/ 477131 w 954166"/>
              <a:gd name="connsiteY81" fmla="*/ 312611 h 1330070"/>
              <a:gd name="connsiteX82" fmla="*/ 540282 w 954166"/>
              <a:gd name="connsiteY82" fmla="*/ 312611 h 1330070"/>
              <a:gd name="connsiteX83" fmla="*/ 573810 w 954166"/>
              <a:gd name="connsiteY83" fmla="*/ 470821 h 1330070"/>
              <a:gd name="connsiteX84" fmla="*/ 477131 w 954166"/>
              <a:gd name="connsiteY84" fmla="*/ 470821 h 1330070"/>
              <a:gd name="connsiteX85" fmla="*/ 380452 w 954166"/>
              <a:gd name="connsiteY85" fmla="*/ 470821 h 1330070"/>
              <a:gd name="connsiteX86" fmla="*/ 413980 w 954166"/>
              <a:gd name="connsiteY86" fmla="*/ 312611 h 1330070"/>
              <a:gd name="connsiteX87" fmla="*/ 252627 w 954166"/>
              <a:gd name="connsiteY87" fmla="*/ 550736 h 1330070"/>
              <a:gd name="connsiteX88" fmla="*/ 252627 w 954166"/>
              <a:gd name="connsiteY88" fmla="*/ 617315 h 1330070"/>
              <a:gd name="connsiteX89" fmla="*/ 126516 w 954166"/>
              <a:gd name="connsiteY89" fmla="*/ 617315 h 1330070"/>
              <a:gd name="connsiteX90" fmla="*/ 140327 w 954166"/>
              <a:gd name="connsiteY90" fmla="*/ 550736 h 1330070"/>
              <a:gd name="connsiteX91" fmla="*/ 252627 w 954166"/>
              <a:gd name="connsiteY91" fmla="*/ 550736 h 1330070"/>
              <a:gd name="connsiteX92" fmla="*/ 434364 w 954166"/>
              <a:gd name="connsiteY92" fmla="*/ 739902 h 1330070"/>
              <a:gd name="connsiteX93" fmla="*/ 89559 w 954166"/>
              <a:gd name="connsiteY93" fmla="*/ 822865 h 1330070"/>
              <a:gd name="connsiteX94" fmla="*/ 111181 w 954166"/>
              <a:gd name="connsiteY94" fmla="*/ 697135 h 1330070"/>
              <a:gd name="connsiteX95" fmla="*/ 477226 w 954166"/>
              <a:gd name="connsiteY95" fmla="*/ 697135 h 1330070"/>
              <a:gd name="connsiteX96" fmla="*/ 843272 w 954166"/>
              <a:gd name="connsiteY96" fmla="*/ 697135 h 1330070"/>
              <a:gd name="connsiteX97" fmla="*/ 864894 w 954166"/>
              <a:gd name="connsiteY97" fmla="*/ 822865 h 1330070"/>
              <a:gd name="connsiteX98" fmla="*/ 520089 w 954166"/>
              <a:gd name="connsiteY98" fmla="*/ 739902 h 1330070"/>
              <a:gd name="connsiteX99" fmla="*/ 434364 w 954166"/>
              <a:gd name="connsiteY99" fmla="*/ 739902 h 13300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Lst>
            <a:rect l="l" t="t" r="r" b="b"/>
            <a:pathLst>
              <a:path w="954166" h="1330070">
                <a:moveTo>
                  <a:pt x="954143" y="877157"/>
                </a:moveTo>
                <a:cubicBezTo>
                  <a:pt x="954238" y="874395"/>
                  <a:pt x="954048" y="871633"/>
                  <a:pt x="953572" y="868871"/>
                </a:cubicBezTo>
                <a:lnTo>
                  <a:pt x="916138" y="650462"/>
                </a:lnTo>
                <a:cubicBezTo>
                  <a:pt x="916138" y="650177"/>
                  <a:pt x="916043" y="649986"/>
                  <a:pt x="915948" y="649796"/>
                </a:cubicBezTo>
                <a:cubicBezTo>
                  <a:pt x="915948" y="649605"/>
                  <a:pt x="915948" y="649319"/>
                  <a:pt x="915853" y="649129"/>
                </a:cubicBezTo>
                <a:lnTo>
                  <a:pt x="885373" y="502730"/>
                </a:lnTo>
                <a:cubicBezTo>
                  <a:pt x="881563" y="484251"/>
                  <a:pt x="865275" y="470916"/>
                  <a:pt x="846320" y="470916"/>
                </a:cubicBezTo>
                <a:lnTo>
                  <a:pt x="655439" y="470916"/>
                </a:lnTo>
                <a:lnTo>
                  <a:pt x="621911" y="312706"/>
                </a:lnTo>
                <a:lnTo>
                  <a:pt x="702016" y="312706"/>
                </a:lnTo>
                <a:cubicBezTo>
                  <a:pt x="724019" y="312706"/>
                  <a:pt x="741926" y="294799"/>
                  <a:pt x="741926" y="272796"/>
                </a:cubicBezTo>
                <a:cubicBezTo>
                  <a:pt x="741926" y="250793"/>
                  <a:pt x="724019" y="232886"/>
                  <a:pt x="702016" y="232886"/>
                </a:cubicBezTo>
                <a:lnTo>
                  <a:pt x="572572" y="232886"/>
                </a:lnTo>
                <a:lnTo>
                  <a:pt x="517041" y="232886"/>
                </a:lnTo>
                <a:lnTo>
                  <a:pt x="517041" y="191262"/>
                </a:lnTo>
                <a:lnTo>
                  <a:pt x="558570" y="191262"/>
                </a:lnTo>
                <a:cubicBezTo>
                  <a:pt x="580573" y="191262"/>
                  <a:pt x="598480" y="173355"/>
                  <a:pt x="598480" y="151352"/>
                </a:cubicBezTo>
                <a:lnTo>
                  <a:pt x="598480" y="39910"/>
                </a:lnTo>
                <a:cubicBezTo>
                  <a:pt x="598480" y="17907"/>
                  <a:pt x="580573" y="0"/>
                  <a:pt x="558570" y="0"/>
                </a:cubicBezTo>
                <a:lnTo>
                  <a:pt x="477131" y="0"/>
                </a:lnTo>
                <a:lnTo>
                  <a:pt x="395692" y="0"/>
                </a:lnTo>
                <a:cubicBezTo>
                  <a:pt x="373690" y="0"/>
                  <a:pt x="355783" y="17907"/>
                  <a:pt x="355783" y="39910"/>
                </a:cubicBezTo>
                <a:lnTo>
                  <a:pt x="355783" y="151162"/>
                </a:lnTo>
                <a:cubicBezTo>
                  <a:pt x="355783" y="173165"/>
                  <a:pt x="373690" y="191072"/>
                  <a:pt x="395692" y="191072"/>
                </a:cubicBezTo>
                <a:lnTo>
                  <a:pt x="437221" y="191072"/>
                </a:lnTo>
                <a:lnTo>
                  <a:pt x="437221" y="232696"/>
                </a:lnTo>
                <a:lnTo>
                  <a:pt x="381691" y="232696"/>
                </a:lnTo>
                <a:lnTo>
                  <a:pt x="252151" y="232696"/>
                </a:lnTo>
                <a:cubicBezTo>
                  <a:pt x="230148" y="232696"/>
                  <a:pt x="212241" y="250603"/>
                  <a:pt x="212241" y="272606"/>
                </a:cubicBezTo>
                <a:cubicBezTo>
                  <a:pt x="212241" y="294608"/>
                  <a:pt x="230148" y="312515"/>
                  <a:pt x="252151" y="312515"/>
                </a:cubicBezTo>
                <a:lnTo>
                  <a:pt x="332256" y="312515"/>
                </a:lnTo>
                <a:lnTo>
                  <a:pt x="298728" y="470725"/>
                </a:lnTo>
                <a:lnTo>
                  <a:pt x="107847" y="470725"/>
                </a:lnTo>
                <a:cubicBezTo>
                  <a:pt x="88892" y="470725"/>
                  <a:pt x="72604" y="484061"/>
                  <a:pt x="68794" y="502539"/>
                </a:cubicBezTo>
                <a:lnTo>
                  <a:pt x="38314" y="648938"/>
                </a:lnTo>
                <a:cubicBezTo>
                  <a:pt x="38314" y="649129"/>
                  <a:pt x="38314" y="649415"/>
                  <a:pt x="38219" y="649605"/>
                </a:cubicBezTo>
                <a:cubicBezTo>
                  <a:pt x="38219" y="649891"/>
                  <a:pt x="38029" y="650081"/>
                  <a:pt x="38029" y="650272"/>
                </a:cubicBezTo>
                <a:lnTo>
                  <a:pt x="595" y="868871"/>
                </a:lnTo>
                <a:cubicBezTo>
                  <a:pt x="119" y="871538"/>
                  <a:pt x="-71" y="874300"/>
                  <a:pt x="24" y="877157"/>
                </a:cubicBezTo>
                <a:cubicBezTo>
                  <a:pt x="24" y="877919"/>
                  <a:pt x="214" y="878586"/>
                  <a:pt x="310" y="879348"/>
                </a:cubicBezTo>
                <a:cubicBezTo>
                  <a:pt x="500" y="881158"/>
                  <a:pt x="595" y="883063"/>
                  <a:pt x="976" y="884873"/>
                </a:cubicBezTo>
                <a:cubicBezTo>
                  <a:pt x="66889" y="1169765"/>
                  <a:pt x="134041" y="1302830"/>
                  <a:pt x="136803" y="1308354"/>
                </a:cubicBezTo>
                <a:cubicBezTo>
                  <a:pt x="143851" y="1322165"/>
                  <a:pt x="157853" y="1330071"/>
                  <a:pt x="172331" y="1330071"/>
                </a:cubicBezTo>
                <a:cubicBezTo>
                  <a:pt x="178427" y="1330071"/>
                  <a:pt x="184618" y="1328642"/>
                  <a:pt x="190429" y="1325785"/>
                </a:cubicBezTo>
                <a:cubicBezTo>
                  <a:pt x="210050" y="1315784"/>
                  <a:pt x="217861" y="1291781"/>
                  <a:pt x="207859" y="1272159"/>
                </a:cubicBezTo>
                <a:cubicBezTo>
                  <a:pt x="207288" y="1270921"/>
                  <a:pt x="148138" y="1153001"/>
                  <a:pt x="87844" y="905447"/>
                </a:cubicBezTo>
                <a:lnTo>
                  <a:pt x="437126" y="821341"/>
                </a:lnTo>
                <a:lnTo>
                  <a:pt x="437126" y="1066610"/>
                </a:lnTo>
                <a:cubicBezTo>
                  <a:pt x="437126" y="1088612"/>
                  <a:pt x="455033" y="1106519"/>
                  <a:pt x="477036" y="1106519"/>
                </a:cubicBezTo>
                <a:cubicBezTo>
                  <a:pt x="499039" y="1106519"/>
                  <a:pt x="516946" y="1088612"/>
                  <a:pt x="516946" y="1066610"/>
                </a:cubicBezTo>
                <a:lnTo>
                  <a:pt x="516946" y="821246"/>
                </a:lnTo>
                <a:lnTo>
                  <a:pt x="866227" y="905351"/>
                </a:lnTo>
                <a:cubicBezTo>
                  <a:pt x="805934" y="1153001"/>
                  <a:pt x="746784" y="1270826"/>
                  <a:pt x="746212" y="1272064"/>
                </a:cubicBezTo>
                <a:cubicBezTo>
                  <a:pt x="736211" y="1291685"/>
                  <a:pt x="744022" y="1315688"/>
                  <a:pt x="763643" y="1325689"/>
                </a:cubicBezTo>
                <a:cubicBezTo>
                  <a:pt x="783169" y="1335691"/>
                  <a:pt x="807172" y="1327880"/>
                  <a:pt x="817269" y="1308354"/>
                </a:cubicBezTo>
                <a:cubicBezTo>
                  <a:pt x="820126" y="1302830"/>
                  <a:pt x="887182" y="1169765"/>
                  <a:pt x="953095" y="884873"/>
                </a:cubicBezTo>
                <a:cubicBezTo>
                  <a:pt x="953572" y="882968"/>
                  <a:pt x="953667" y="881158"/>
                  <a:pt x="953762" y="879348"/>
                </a:cubicBezTo>
                <a:cubicBezTo>
                  <a:pt x="953953" y="878586"/>
                  <a:pt x="954143" y="877919"/>
                  <a:pt x="954143" y="877157"/>
                </a:cubicBezTo>
                <a:close/>
                <a:moveTo>
                  <a:pt x="827746" y="617220"/>
                </a:moveTo>
                <a:lnTo>
                  <a:pt x="710398" y="617220"/>
                </a:lnTo>
                <a:lnTo>
                  <a:pt x="710398" y="550640"/>
                </a:lnTo>
                <a:lnTo>
                  <a:pt x="813935" y="550640"/>
                </a:lnTo>
                <a:lnTo>
                  <a:pt x="827746" y="617220"/>
                </a:lnTo>
                <a:close/>
                <a:moveTo>
                  <a:pt x="332542" y="550736"/>
                </a:moveTo>
                <a:lnTo>
                  <a:pt x="437221" y="550736"/>
                </a:lnTo>
                <a:lnTo>
                  <a:pt x="437221" y="617315"/>
                </a:lnTo>
                <a:lnTo>
                  <a:pt x="332542" y="617315"/>
                </a:lnTo>
                <a:lnTo>
                  <a:pt x="332542" y="550736"/>
                </a:lnTo>
                <a:close/>
                <a:moveTo>
                  <a:pt x="517041" y="550736"/>
                </a:moveTo>
                <a:lnTo>
                  <a:pt x="643914" y="550736"/>
                </a:lnTo>
                <a:lnTo>
                  <a:pt x="643914" y="617315"/>
                </a:lnTo>
                <a:lnTo>
                  <a:pt x="517041" y="617315"/>
                </a:lnTo>
                <a:lnTo>
                  <a:pt x="517041" y="550736"/>
                </a:lnTo>
                <a:close/>
                <a:moveTo>
                  <a:pt x="435602" y="79820"/>
                </a:moveTo>
                <a:lnTo>
                  <a:pt x="477131" y="79820"/>
                </a:lnTo>
                <a:lnTo>
                  <a:pt x="518660" y="79820"/>
                </a:lnTo>
                <a:lnTo>
                  <a:pt x="518660" y="111252"/>
                </a:lnTo>
                <a:lnTo>
                  <a:pt x="477131" y="111252"/>
                </a:lnTo>
                <a:lnTo>
                  <a:pt x="435602" y="111252"/>
                </a:lnTo>
                <a:lnTo>
                  <a:pt x="435602" y="79820"/>
                </a:lnTo>
                <a:close/>
                <a:moveTo>
                  <a:pt x="413980" y="312611"/>
                </a:moveTo>
                <a:lnTo>
                  <a:pt x="477131" y="312611"/>
                </a:lnTo>
                <a:lnTo>
                  <a:pt x="540282" y="312611"/>
                </a:lnTo>
                <a:lnTo>
                  <a:pt x="573810" y="470821"/>
                </a:lnTo>
                <a:lnTo>
                  <a:pt x="477131" y="470821"/>
                </a:lnTo>
                <a:lnTo>
                  <a:pt x="380452" y="470821"/>
                </a:lnTo>
                <a:lnTo>
                  <a:pt x="413980" y="312611"/>
                </a:lnTo>
                <a:close/>
                <a:moveTo>
                  <a:pt x="252627" y="550736"/>
                </a:moveTo>
                <a:lnTo>
                  <a:pt x="252627" y="617315"/>
                </a:lnTo>
                <a:lnTo>
                  <a:pt x="126516" y="617315"/>
                </a:lnTo>
                <a:lnTo>
                  <a:pt x="140327" y="550736"/>
                </a:lnTo>
                <a:lnTo>
                  <a:pt x="252627" y="550736"/>
                </a:lnTo>
                <a:close/>
                <a:moveTo>
                  <a:pt x="434364" y="739902"/>
                </a:moveTo>
                <a:lnTo>
                  <a:pt x="89559" y="822865"/>
                </a:lnTo>
                <a:lnTo>
                  <a:pt x="111181" y="697135"/>
                </a:lnTo>
                <a:lnTo>
                  <a:pt x="477226" y="697135"/>
                </a:lnTo>
                <a:lnTo>
                  <a:pt x="843272" y="697135"/>
                </a:lnTo>
                <a:lnTo>
                  <a:pt x="864894" y="822865"/>
                </a:lnTo>
                <a:lnTo>
                  <a:pt x="520089" y="739902"/>
                </a:lnTo>
                <a:cubicBezTo>
                  <a:pt x="491800" y="733139"/>
                  <a:pt x="462177" y="733139"/>
                  <a:pt x="434364" y="739902"/>
                </a:cubicBezTo>
                <a:close/>
              </a:path>
            </a:pathLst>
          </a:custGeom>
          <a:solidFill>
            <a:srgbClr val="005BAF"/>
          </a:solidFill>
          <a:ln w="9525" cap="flat">
            <a:noFill/>
            <a:prstDash val="solid"/>
            <a:miter/>
          </a:ln>
        </p:spPr>
        <p:txBody>
          <a:bodyPr rtlCol="0" anchor="ctr"/>
          <a:lstStyle/>
          <a:p>
            <a:endParaRPr lang="pt-BR"/>
          </a:p>
        </p:txBody>
      </p:sp>
      <p:sp>
        <p:nvSpPr>
          <p:cNvPr id="314" name="Forma Livre: Forma 313">
            <a:extLst>
              <a:ext uri="{FF2B5EF4-FFF2-40B4-BE49-F238E27FC236}">
                <a16:creationId xmlns:a16="http://schemas.microsoft.com/office/drawing/2014/main" id="{9A361E7C-0D1E-4BA6-A79C-E2C7221DF44B}"/>
              </a:ext>
            </a:extLst>
          </p:cNvPr>
          <p:cNvSpPr/>
          <p:nvPr/>
        </p:nvSpPr>
        <p:spPr>
          <a:xfrm>
            <a:off x="4262609" y="3280990"/>
            <a:ext cx="176803" cy="22597"/>
          </a:xfrm>
          <a:custGeom>
            <a:avLst/>
            <a:gdLst>
              <a:gd name="connsiteX0" fmla="*/ 40061 w 1049503"/>
              <a:gd name="connsiteY0" fmla="*/ 134136 h 134135"/>
              <a:gd name="connsiteX1" fmla="*/ 60825 w 1049503"/>
              <a:gd name="connsiteY1" fmla="*/ 128230 h 134135"/>
              <a:gd name="connsiteX2" fmla="*/ 121404 w 1049503"/>
              <a:gd name="connsiteY2" fmla="*/ 91178 h 134135"/>
              <a:gd name="connsiteX3" fmla="*/ 200938 w 1049503"/>
              <a:gd name="connsiteY3" fmla="*/ 91178 h 134135"/>
              <a:gd name="connsiteX4" fmla="*/ 363816 w 1049503"/>
              <a:gd name="connsiteY4" fmla="*/ 91178 h 134135"/>
              <a:gd name="connsiteX5" fmla="*/ 443445 w 1049503"/>
              <a:gd name="connsiteY5" fmla="*/ 91178 h 134135"/>
              <a:gd name="connsiteX6" fmla="*/ 606227 w 1049503"/>
              <a:gd name="connsiteY6" fmla="*/ 91178 h 134135"/>
              <a:gd name="connsiteX7" fmla="*/ 685761 w 1049503"/>
              <a:gd name="connsiteY7" fmla="*/ 91178 h 134135"/>
              <a:gd name="connsiteX8" fmla="*/ 848638 w 1049503"/>
              <a:gd name="connsiteY8" fmla="*/ 91178 h 134135"/>
              <a:gd name="connsiteX9" fmla="*/ 928172 w 1049503"/>
              <a:gd name="connsiteY9" fmla="*/ 91178 h 134135"/>
              <a:gd name="connsiteX10" fmla="*/ 988751 w 1049503"/>
              <a:gd name="connsiteY10" fmla="*/ 128230 h 134135"/>
              <a:gd name="connsiteX11" fmla="*/ 1043615 w 1049503"/>
              <a:gd name="connsiteY11" fmla="*/ 114991 h 134135"/>
              <a:gd name="connsiteX12" fmla="*/ 1030375 w 1049503"/>
              <a:gd name="connsiteY12" fmla="*/ 60127 h 134135"/>
              <a:gd name="connsiteX13" fmla="*/ 969796 w 1049503"/>
              <a:gd name="connsiteY13" fmla="*/ 23074 h 134135"/>
              <a:gd name="connsiteX14" fmla="*/ 806919 w 1049503"/>
              <a:gd name="connsiteY14" fmla="*/ 23074 h 134135"/>
              <a:gd name="connsiteX15" fmla="*/ 727385 w 1049503"/>
              <a:gd name="connsiteY15" fmla="*/ 23074 h 134135"/>
              <a:gd name="connsiteX16" fmla="*/ 564603 w 1049503"/>
              <a:gd name="connsiteY16" fmla="*/ 23074 h 134135"/>
              <a:gd name="connsiteX17" fmla="*/ 485069 w 1049503"/>
              <a:gd name="connsiteY17" fmla="*/ 23074 h 134135"/>
              <a:gd name="connsiteX18" fmla="*/ 322191 w 1049503"/>
              <a:gd name="connsiteY18" fmla="*/ 23074 h 134135"/>
              <a:gd name="connsiteX19" fmla="*/ 242658 w 1049503"/>
              <a:gd name="connsiteY19" fmla="*/ 23074 h 134135"/>
              <a:gd name="connsiteX20" fmla="*/ 79780 w 1049503"/>
              <a:gd name="connsiteY20" fmla="*/ 23074 h 134135"/>
              <a:gd name="connsiteX21" fmla="*/ 19106 w 1049503"/>
              <a:gd name="connsiteY21" fmla="*/ 60127 h 134135"/>
              <a:gd name="connsiteX22" fmla="*/ 5866 w 1049503"/>
              <a:gd name="connsiteY22" fmla="*/ 114991 h 134135"/>
              <a:gd name="connsiteX23" fmla="*/ 40061 w 1049503"/>
              <a:gd name="connsiteY23" fmla="*/ 134136 h 1341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049503" h="134135">
                <a:moveTo>
                  <a:pt x="40061" y="134136"/>
                </a:moveTo>
                <a:cubicBezTo>
                  <a:pt x="47205" y="134136"/>
                  <a:pt x="54348" y="132231"/>
                  <a:pt x="60825" y="128230"/>
                </a:cubicBezTo>
                <a:lnTo>
                  <a:pt x="121404" y="91178"/>
                </a:lnTo>
                <a:cubicBezTo>
                  <a:pt x="145884" y="76224"/>
                  <a:pt x="176364" y="76319"/>
                  <a:pt x="200938" y="91178"/>
                </a:cubicBezTo>
                <a:cubicBezTo>
                  <a:pt x="251135" y="121849"/>
                  <a:pt x="313524" y="121944"/>
                  <a:pt x="363816" y="91178"/>
                </a:cubicBezTo>
                <a:cubicBezTo>
                  <a:pt x="388295" y="76224"/>
                  <a:pt x="418775" y="76129"/>
                  <a:pt x="443445" y="91178"/>
                </a:cubicBezTo>
                <a:cubicBezTo>
                  <a:pt x="493546" y="121849"/>
                  <a:pt x="556030" y="121849"/>
                  <a:pt x="606227" y="91178"/>
                </a:cubicBezTo>
                <a:cubicBezTo>
                  <a:pt x="630706" y="76224"/>
                  <a:pt x="661281" y="76224"/>
                  <a:pt x="685761" y="91178"/>
                </a:cubicBezTo>
                <a:cubicBezTo>
                  <a:pt x="736053" y="121944"/>
                  <a:pt x="798441" y="121849"/>
                  <a:pt x="848638" y="91178"/>
                </a:cubicBezTo>
                <a:cubicBezTo>
                  <a:pt x="873117" y="76224"/>
                  <a:pt x="903693" y="76129"/>
                  <a:pt x="928172" y="91178"/>
                </a:cubicBezTo>
                <a:lnTo>
                  <a:pt x="988751" y="128230"/>
                </a:lnTo>
                <a:cubicBezTo>
                  <a:pt x="1007610" y="139660"/>
                  <a:pt x="1032185" y="133755"/>
                  <a:pt x="1043615" y="114991"/>
                </a:cubicBezTo>
                <a:cubicBezTo>
                  <a:pt x="1055140" y="96131"/>
                  <a:pt x="1049235" y="71557"/>
                  <a:pt x="1030375" y="60127"/>
                </a:cubicBezTo>
                <a:lnTo>
                  <a:pt x="969796" y="23074"/>
                </a:lnTo>
                <a:cubicBezTo>
                  <a:pt x="919599" y="-7691"/>
                  <a:pt x="857115" y="-7691"/>
                  <a:pt x="806919" y="23074"/>
                </a:cubicBezTo>
                <a:cubicBezTo>
                  <a:pt x="782344" y="38124"/>
                  <a:pt x="751769" y="38029"/>
                  <a:pt x="727385" y="23074"/>
                </a:cubicBezTo>
                <a:cubicBezTo>
                  <a:pt x="677188" y="-7691"/>
                  <a:pt x="614799" y="-7596"/>
                  <a:pt x="564603" y="23074"/>
                </a:cubicBezTo>
                <a:cubicBezTo>
                  <a:pt x="540028" y="38124"/>
                  <a:pt x="509548" y="38124"/>
                  <a:pt x="485069" y="23074"/>
                </a:cubicBezTo>
                <a:cubicBezTo>
                  <a:pt x="434777" y="-7691"/>
                  <a:pt x="372388" y="-7691"/>
                  <a:pt x="322191" y="23074"/>
                </a:cubicBezTo>
                <a:cubicBezTo>
                  <a:pt x="297807" y="37933"/>
                  <a:pt x="267232" y="38029"/>
                  <a:pt x="242658" y="23074"/>
                </a:cubicBezTo>
                <a:cubicBezTo>
                  <a:pt x="192461" y="-7691"/>
                  <a:pt x="130072" y="-7691"/>
                  <a:pt x="79780" y="23074"/>
                </a:cubicBezTo>
                <a:lnTo>
                  <a:pt x="19106" y="60127"/>
                </a:lnTo>
                <a:cubicBezTo>
                  <a:pt x="342" y="71557"/>
                  <a:pt x="-5659" y="96131"/>
                  <a:pt x="5866" y="114991"/>
                </a:cubicBezTo>
                <a:cubicBezTo>
                  <a:pt x="13391" y="127278"/>
                  <a:pt x="26535" y="134136"/>
                  <a:pt x="40061" y="134136"/>
                </a:cubicBezTo>
                <a:close/>
              </a:path>
            </a:pathLst>
          </a:custGeom>
          <a:solidFill>
            <a:srgbClr val="005BAF"/>
          </a:solidFill>
          <a:ln w="9525" cap="flat">
            <a:noFill/>
            <a:prstDash val="solid"/>
            <a:miter/>
          </a:ln>
        </p:spPr>
        <p:txBody>
          <a:bodyPr rtlCol="0" anchor="ctr"/>
          <a:lstStyle/>
          <a:p>
            <a:endParaRPr lang="pt-BR"/>
          </a:p>
        </p:txBody>
      </p:sp>
      <p:sp>
        <p:nvSpPr>
          <p:cNvPr id="2" name="Título 1">
            <a:extLst>
              <a:ext uri="{FF2B5EF4-FFF2-40B4-BE49-F238E27FC236}">
                <a16:creationId xmlns:a16="http://schemas.microsoft.com/office/drawing/2014/main" id="{7D56FB69-1E3E-C02E-4173-50AE202748B5}"/>
              </a:ext>
            </a:extLst>
          </p:cNvPr>
          <p:cNvSpPr txBox="1">
            <a:spLocks/>
          </p:cNvSpPr>
          <p:nvPr/>
        </p:nvSpPr>
        <p:spPr>
          <a:xfrm>
            <a:off x="262084" y="314961"/>
            <a:ext cx="2124380" cy="289428"/>
          </a:xfrm>
          <a:prstGeom prst="rect">
            <a:avLst/>
          </a:prstGeom>
          <a:ln>
            <a:noFill/>
          </a:ln>
        </p:spPr>
        <p:txBody>
          <a:bodyPr/>
          <a:lstStyle>
            <a:lvl1pPr algn="l" defTabSz="914400" rtl="0" eaLnBrk="1" latinLnBrk="0" hangingPunct="1">
              <a:lnSpc>
                <a:spcPct val="90000"/>
              </a:lnSpc>
              <a:spcBef>
                <a:spcPct val="0"/>
              </a:spcBef>
              <a:buNone/>
              <a:defRPr sz="4400" b="1" i="1" kern="1200">
                <a:solidFill>
                  <a:schemeClr val="tx1"/>
                </a:solidFill>
                <a:latin typeface="+mj-lt"/>
                <a:ea typeface="+mj-ea"/>
                <a:cs typeface="+mj-cs"/>
              </a:defRPr>
            </a:lvl1pPr>
          </a:lstStyle>
          <a:p>
            <a:r>
              <a:rPr lang="en-US" sz="1200" i="0" dirty="0">
                <a:solidFill>
                  <a:srgbClr val="100690"/>
                </a:solidFill>
                <a:latin typeface="Arial Narrow" panose="020B0606020202030204" pitchFamily="34" charset="0"/>
                <a:cs typeface="Arial" panose="020B0604020202020204" pitchFamily="34" charset="0"/>
              </a:rPr>
              <a:t>INSTRUCTIONS</a:t>
            </a:r>
          </a:p>
        </p:txBody>
      </p:sp>
      <p:cxnSp>
        <p:nvCxnSpPr>
          <p:cNvPr id="3" name="Conector reto 2">
            <a:extLst>
              <a:ext uri="{FF2B5EF4-FFF2-40B4-BE49-F238E27FC236}">
                <a16:creationId xmlns:a16="http://schemas.microsoft.com/office/drawing/2014/main" id="{9BB58976-BC20-361F-193B-B9079D998B51}"/>
              </a:ext>
            </a:extLst>
          </p:cNvPr>
          <p:cNvCxnSpPr>
            <a:cxnSpLocks/>
          </p:cNvCxnSpPr>
          <p:nvPr/>
        </p:nvCxnSpPr>
        <p:spPr>
          <a:xfrm flipH="1">
            <a:off x="1289931" y="338599"/>
            <a:ext cx="71364" cy="179992"/>
          </a:xfrm>
          <a:prstGeom prst="line">
            <a:avLst/>
          </a:prstGeom>
          <a:noFill/>
          <a:ln w="9525" cap="flat">
            <a:solidFill>
              <a:srgbClr val="100690"/>
            </a:solidFill>
            <a:prstDash val="solid"/>
            <a:miter lim="400000"/>
          </a:ln>
          <a:effectLst/>
          <a:sp3d/>
        </p:spPr>
        <p:style>
          <a:lnRef idx="0">
            <a:scrgbClr r="0" g="0" b="0"/>
          </a:lnRef>
          <a:fillRef idx="0">
            <a:scrgbClr r="0" g="0" b="0"/>
          </a:fillRef>
          <a:effectRef idx="0">
            <a:scrgbClr r="0" g="0" b="0"/>
          </a:effectRef>
          <a:fontRef idx="none"/>
        </p:style>
      </p:cxnSp>
      <p:sp>
        <p:nvSpPr>
          <p:cNvPr id="4" name="Título 1">
            <a:extLst>
              <a:ext uri="{FF2B5EF4-FFF2-40B4-BE49-F238E27FC236}">
                <a16:creationId xmlns:a16="http://schemas.microsoft.com/office/drawing/2014/main" id="{54DB8369-AD62-095E-12E1-24320D84C9C1}"/>
              </a:ext>
            </a:extLst>
          </p:cNvPr>
          <p:cNvSpPr txBox="1">
            <a:spLocks/>
          </p:cNvSpPr>
          <p:nvPr/>
        </p:nvSpPr>
        <p:spPr>
          <a:xfrm>
            <a:off x="1289931" y="314121"/>
            <a:ext cx="2848116" cy="289428"/>
          </a:xfrm>
          <a:prstGeom prst="rect">
            <a:avLst/>
          </a:prstGeom>
          <a:ln>
            <a:noFill/>
          </a:ln>
        </p:spPr>
        <p:txBody>
          <a:bodyPr/>
          <a:lstStyle>
            <a:lvl1pPr algn="l" defTabSz="914400" rtl="0" eaLnBrk="1" latinLnBrk="0" hangingPunct="1">
              <a:lnSpc>
                <a:spcPct val="90000"/>
              </a:lnSpc>
              <a:spcBef>
                <a:spcPct val="0"/>
              </a:spcBef>
              <a:buNone/>
              <a:defRPr sz="4400" b="1" i="1" kern="1200">
                <a:solidFill>
                  <a:schemeClr val="tx1"/>
                </a:solidFill>
                <a:latin typeface="+mj-lt"/>
                <a:ea typeface="+mj-ea"/>
                <a:cs typeface="+mj-cs"/>
              </a:defRPr>
            </a:lvl1pPr>
          </a:lstStyle>
          <a:p>
            <a:r>
              <a:rPr lang="en-US" sz="1200" b="0" i="0" dirty="0">
                <a:solidFill>
                  <a:srgbClr val="100690"/>
                </a:solidFill>
                <a:latin typeface="Arial Narrow" panose="020B0606020202030204" pitchFamily="34" charset="0"/>
                <a:cs typeface="Arial" panose="020B0604020202020204" pitchFamily="34" charset="0"/>
              </a:rPr>
              <a:t>ICONS</a:t>
            </a:r>
          </a:p>
        </p:txBody>
      </p:sp>
      <p:grpSp>
        <p:nvGrpSpPr>
          <p:cNvPr id="5" name="Agrupar 4">
            <a:extLst>
              <a:ext uri="{FF2B5EF4-FFF2-40B4-BE49-F238E27FC236}">
                <a16:creationId xmlns:a16="http://schemas.microsoft.com/office/drawing/2014/main" id="{9A045DB7-D155-ECE7-199A-1DE6D316CD15}"/>
              </a:ext>
            </a:extLst>
          </p:cNvPr>
          <p:cNvGrpSpPr/>
          <p:nvPr/>
        </p:nvGrpSpPr>
        <p:grpSpPr>
          <a:xfrm>
            <a:off x="8870294" y="167554"/>
            <a:ext cx="258136" cy="4683954"/>
            <a:chOff x="23654022" y="446811"/>
            <a:chExt cx="688359" cy="12490546"/>
          </a:xfrm>
        </p:grpSpPr>
        <p:grpSp>
          <p:nvGrpSpPr>
            <p:cNvPr id="6" name="Grupo">
              <a:extLst>
                <a:ext uri="{FF2B5EF4-FFF2-40B4-BE49-F238E27FC236}">
                  <a16:creationId xmlns:a16="http://schemas.microsoft.com/office/drawing/2014/main" id="{FA2C6816-4E40-0129-D0C7-1B7A13DA093D}"/>
                </a:ext>
              </a:extLst>
            </p:cNvPr>
            <p:cNvGrpSpPr/>
            <p:nvPr/>
          </p:nvGrpSpPr>
          <p:grpSpPr>
            <a:xfrm rot="16200000">
              <a:off x="18519882" y="7114857"/>
              <a:ext cx="11349650" cy="295349"/>
              <a:chOff x="-1276219" y="-698"/>
              <a:chExt cx="11349649" cy="295348"/>
            </a:xfrm>
          </p:grpSpPr>
          <p:sp>
            <p:nvSpPr>
              <p:cNvPr id="13" name="This information belongs to Embraer and cannot be used or reproduced without written permission from the Company.">
                <a:extLst>
                  <a:ext uri="{FF2B5EF4-FFF2-40B4-BE49-F238E27FC236}">
                    <a16:creationId xmlns:a16="http://schemas.microsoft.com/office/drawing/2014/main" id="{722AD20E-D1FF-0422-9A7E-EEA23CA6B831}"/>
                  </a:ext>
                </a:extLst>
              </p:cNvPr>
              <p:cNvSpPr txBox="1"/>
              <p:nvPr/>
            </p:nvSpPr>
            <p:spPr>
              <a:xfrm>
                <a:off x="1071885" y="6522"/>
                <a:ext cx="9001545" cy="282814"/>
              </a:xfrm>
              <a:prstGeom prst="rect">
                <a:avLst/>
              </a:prstGeom>
              <a:noFill/>
              <a:ln w="12700" cap="flat">
                <a:noFill/>
                <a:miter lim="400000"/>
              </a:ln>
              <a:effectLst/>
              <a:extLst>
                <a:ext uri="{C572A759-6A51-4108-AA02-DFA0A04FC94B}">
                  <ma14:wrappingTextBoxFlag xmlns="" xmlns:ma14="http://schemas.microsoft.com/office/mac/drawingml/2011/main" val="1"/>
                </a:ext>
              </a:extLst>
            </p:spPr>
            <p:txBody>
              <a:bodyPr wrap="square" lIns="19050" tIns="19050" rIns="19050" bIns="19050" numCol="1" anchor="ctr">
                <a:spAutoFit/>
              </a:bodyPr>
              <a:lstStyle>
                <a:lvl1pPr>
                  <a:defRPr sz="1300">
                    <a:solidFill>
                      <a:srgbClr val="6E6D6D"/>
                    </a:solidFill>
                    <a:latin typeface="Arial"/>
                    <a:ea typeface="Arial"/>
                    <a:cs typeface="Arial"/>
                    <a:sym typeface="Arial"/>
                  </a:defRPr>
                </a:lvl1pPr>
              </a:lstStyle>
              <a:p>
                <a:r>
                  <a:rPr lang="en-US" sz="488" dirty="0"/>
                  <a:t>This information belongs to Embraer and cannot be used or reproduced without written permission from the Company.</a:t>
                </a:r>
              </a:p>
            </p:txBody>
          </p:sp>
          <p:sp>
            <p:nvSpPr>
              <p:cNvPr id="19" name="Linha">
                <a:extLst>
                  <a:ext uri="{FF2B5EF4-FFF2-40B4-BE49-F238E27FC236}">
                    <a16:creationId xmlns:a16="http://schemas.microsoft.com/office/drawing/2014/main" id="{A5869D96-D7B3-BC77-7FD1-1ECFCA54A146}"/>
                  </a:ext>
                </a:extLst>
              </p:cNvPr>
              <p:cNvSpPr/>
              <p:nvPr/>
            </p:nvSpPr>
            <p:spPr>
              <a:xfrm flipV="1">
                <a:off x="898999" y="21128"/>
                <a:ext cx="83625" cy="273522"/>
              </a:xfrm>
              <a:prstGeom prst="line">
                <a:avLst/>
              </a:prstGeom>
              <a:noFill/>
              <a:ln w="9525" cap="flat">
                <a:solidFill>
                  <a:srgbClr val="100690"/>
                </a:solidFill>
                <a:prstDash val="solid"/>
                <a:miter lim="400000"/>
              </a:ln>
              <a:effectLst/>
            </p:spPr>
            <p:txBody>
              <a:bodyPr wrap="square" lIns="19050" tIns="19050" rIns="19050" bIns="19050" numCol="1" anchor="ctr">
                <a:noAutofit/>
              </a:bodyPr>
              <a:lstStyle/>
              <a:p>
                <a:endParaRPr sz="675"/>
              </a:p>
            </p:txBody>
          </p:sp>
          <p:sp>
            <p:nvSpPr>
              <p:cNvPr id="34" name="This information belongs to Embraer and cannot be used or reproduced without written permission from the Company.">
                <a:extLst>
                  <a:ext uri="{FF2B5EF4-FFF2-40B4-BE49-F238E27FC236}">
                    <a16:creationId xmlns:a16="http://schemas.microsoft.com/office/drawing/2014/main" id="{6B21633C-14CB-D42C-E12F-A161342D9CF5}"/>
                  </a:ext>
                </a:extLst>
              </p:cNvPr>
              <p:cNvSpPr txBox="1"/>
              <p:nvPr/>
            </p:nvSpPr>
            <p:spPr>
              <a:xfrm>
                <a:off x="-1276219" y="-698"/>
                <a:ext cx="2621118" cy="282811"/>
              </a:xfrm>
              <a:prstGeom prst="rect">
                <a:avLst/>
              </a:prstGeom>
              <a:noFill/>
              <a:ln w="12700" cap="flat">
                <a:noFill/>
                <a:miter lim="400000"/>
              </a:ln>
              <a:effectLst/>
              <a:extLst>
                <a:ext uri="{C572A759-6A51-4108-AA02-DFA0A04FC94B}">
                  <ma14:wrappingTextBoxFlag xmlns="" xmlns:ma14="http://schemas.microsoft.com/office/mac/drawingml/2011/main" val="1"/>
                </a:ext>
              </a:extLst>
            </p:spPr>
            <p:txBody>
              <a:bodyPr wrap="square" lIns="19050" tIns="19050" rIns="19050" bIns="19050" numCol="1" anchor="ctr">
                <a:spAutoFit/>
              </a:bodyPr>
              <a:lstStyle>
                <a:lvl1pPr>
                  <a:defRPr sz="1300">
                    <a:solidFill>
                      <a:srgbClr val="6E6D6D"/>
                    </a:solidFill>
                    <a:latin typeface="Arial"/>
                    <a:ea typeface="Arial"/>
                    <a:cs typeface="Arial"/>
                    <a:sym typeface="Arial"/>
                  </a:defRPr>
                </a:lvl1pPr>
              </a:lstStyle>
              <a:p>
                <a:r>
                  <a:rPr lang="en-US" sz="488" dirty="0"/>
                  <a:t>SECRET INFORMATION</a:t>
                </a:r>
              </a:p>
            </p:txBody>
          </p:sp>
        </p:grpSp>
        <p:sp>
          <p:nvSpPr>
            <p:cNvPr id="12" name="Forma Livre: Forma 61">
              <a:extLst>
                <a:ext uri="{FF2B5EF4-FFF2-40B4-BE49-F238E27FC236}">
                  <a16:creationId xmlns:a16="http://schemas.microsoft.com/office/drawing/2014/main" id="{BA4D9609-B6AA-0D3B-C16A-49AA434409E5}"/>
                </a:ext>
              </a:extLst>
            </p:cNvPr>
            <p:cNvSpPr/>
            <p:nvPr/>
          </p:nvSpPr>
          <p:spPr>
            <a:xfrm flipH="1">
              <a:off x="23654022" y="446811"/>
              <a:ext cx="359396" cy="359346"/>
            </a:xfrm>
            <a:custGeom>
              <a:avLst/>
              <a:gdLst/>
              <a:ahLst/>
              <a:cxnLst>
                <a:cxn ang="0">
                  <a:pos x="wd2" y="hd2"/>
                </a:cxn>
                <a:cxn ang="5400000">
                  <a:pos x="wd2" y="hd2"/>
                </a:cxn>
                <a:cxn ang="10800000">
                  <a:pos x="wd2" y="hd2"/>
                </a:cxn>
                <a:cxn ang="16200000">
                  <a:pos x="wd2" y="hd2"/>
                </a:cxn>
              </a:cxnLst>
              <a:rect l="0" t="0" r="r" b="b"/>
              <a:pathLst>
                <a:path w="21600" h="21600" extrusionOk="0">
                  <a:moveTo>
                    <a:pt x="17278" y="0"/>
                  </a:moveTo>
                  <a:lnTo>
                    <a:pt x="4322" y="9935"/>
                  </a:lnTo>
                  <a:lnTo>
                    <a:pt x="1728" y="9935"/>
                  </a:lnTo>
                  <a:lnTo>
                    <a:pt x="0" y="11665"/>
                  </a:lnTo>
                  <a:lnTo>
                    <a:pt x="4322" y="11665"/>
                  </a:lnTo>
                  <a:lnTo>
                    <a:pt x="17278" y="21600"/>
                  </a:lnTo>
                  <a:lnTo>
                    <a:pt x="21600" y="21600"/>
                  </a:lnTo>
                  <a:lnTo>
                    <a:pt x="12961" y="11665"/>
                  </a:lnTo>
                  <a:lnTo>
                    <a:pt x="21559" y="11665"/>
                  </a:lnTo>
                  <a:lnTo>
                    <a:pt x="21559" y="9935"/>
                  </a:lnTo>
                  <a:lnTo>
                    <a:pt x="12961" y="9935"/>
                  </a:lnTo>
                  <a:lnTo>
                    <a:pt x="21600" y="0"/>
                  </a:lnTo>
                  <a:close/>
                </a:path>
              </a:pathLst>
            </a:custGeom>
            <a:solidFill>
              <a:srgbClr val="100690"/>
            </a:solidFill>
            <a:ln w="12700" cap="flat">
              <a:noFill/>
              <a:miter lim="400000"/>
            </a:ln>
            <a:effectLst/>
          </p:spPr>
          <p:txBody>
            <a:bodyPr wrap="square" lIns="17145" tIns="17145" rIns="17145" bIns="17145" numCol="1" anchor="ctr">
              <a:noAutofit/>
            </a:bodyPr>
            <a:lstStyle/>
            <a:p>
              <a:pPr>
                <a:defRPr>
                  <a:solidFill>
                    <a:srgbClr val="100690"/>
                  </a:solidFill>
                  <a:latin typeface="GT America Condensed Regular"/>
                  <a:ea typeface="GT America Condensed Regular"/>
                  <a:cs typeface="GT America Condensed Regular"/>
                  <a:sym typeface="GT America Condensed Regular"/>
                </a:defRPr>
              </a:pPr>
              <a:endParaRPr sz="675"/>
            </a:p>
          </p:txBody>
        </p:sp>
      </p:grpSp>
    </p:spTree>
    <p:extLst>
      <p:ext uri="{BB962C8B-B14F-4D97-AF65-F5344CB8AC3E}">
        <p14:creationId xmlns:p14="http://schemas.microsoft.com/office/powerpoint/2010/main" val="2403417097"/>
      </p:ext>
    </p:extLst>
  </p:cSld>
  <p:clrMapOvr>
    <a:masterClrMapping/>
  </p:clrMapOvr>
  <p:transition spd="med"/>
</p:sld>
</file>

<file path=ppt/slides/slide1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26" name="Freeform 622">
            <a:extLst>
              <a:ext uri="{FF2B5EF4-FFF2-40B4-BE49-F238E27FC236}">
                <a16:creationId xmlns:a16="http://schemas.microsoft.com/office/drawing/2014/main" id="{53371C96-1FAA-9341-83C6-1F7905124B5E}"/>
              </a:ext>
            </a:extLst>
          </p:cNvPr>
          <p:cNvSpPr>
            <a:spLocks noEditPoints="1"/>
          </p:cNvSpPr>
          <p:nvPr/>
        </p:nvSpPr>
        <p:spPr bwMode="auto">
          <a:xfrm>
            <a:off x="5463373" y="3795771"/>
            <a:ext cx="129494" cy="176786"/>
          </a:xfrm>
          <a:custGeom>
            <a:avLst/>
            <a:gdLst>
              <a:gd name="T0" fmla="*/ 116 w 116"/>
              <a:gd name="T1" fmla="*/ 21 h 159"/>
              <a:gd name="T2" fmla="*/ 58 w 116"/>
              <a:gd name="T3" fmla="*/ 0 h 159"/>
              <a:gd name="T4" fmla="*/ 0 w 116"/>
              <a:gd name="T5" fmla="*/ 21 h 159"/>
              <a:gd name="T6" fmla="*/ 0 w 116"/>
              <a:gd name="T7" fmla="*/ 89 h 159"/>
              <a:gd name="T8" fmla="*/ 58 w 116"/>
              <a:gd name="T9" fmla="*/ 159 h 159"/>
              <a:gd name="T10" fmla="*/ 116 w 116"/>
              <a:gd name="T11" fmla="*/ 89 h 159"/>
              <a:gd name="T12" fmla="*/ 116 w 116"/>
              <a:gd name="T13" fmla="*/ 21 h 159"/>
              <a:gd name="T14" fmla="*/ 84 w 116"/>
              <a:gd name="T15" fmla="*/ 69 h 159"/>
              <a:gd name="T16" fmla="*/ 54 w 116"/>
              <a:gd name="T17" fmla="*/ 100 h 159"/>
              <a:gd name="T18" fmla="*/ 49 w 116"/>
              <a:gd name="T19" fmla="*/ 102 h 159"/>
              <a:gd name="T20" fmla="*/ 44 w 116"/>
              <a:gd name="T21" fmla="*/ 100 h 159"/>
              <a:gd name="T22" fmla="*/ 32 w 116"/>
              <a:gd name="T23" fmla="*/ 88 h 159"/>
              <a:gd name="T24" fmla="*/ 32 w 116"/>
              <a:gd name="T25" fmla="*/ 78 h 159"/>
              <a:gd name="T26" fmla="*/ 42 w 116"/>
              <a:gd name="T27" fmla="*/ 78 h 159"/>
              <a:gd name="T28" fmla="*/ 49 w 116"/>
              <a:gd name="T29" fmla="*/ 84 h 159"/>
              <a:gd name="T30" fmla="*/ 74 w 116"/>
              <a:gd name="T31" fmla="*/ 59 h 159"/>
              <a:gd name="T32" fmla="*/ 84 w 116"/>
              <a:gd name="T33" fmla="*/ 59 h 159"/>
              <a:gd name="T34" fmla="*/ 84 w 116"/>
              <a:gd name="T35" fmla="*/ 69 h 159"/>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116"/>
              <a:gd name="T55" fmla="*/ 0 h 159"/>
              <a:gd name="T56" fmla="*/ 116 w 116"/>
              <a:gd name="T57" fmla="*/ 159 h 159"/>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116" h="159">
                <a:moveTo>
                  <a:pt x="116" y="21"/>
                </a:moveTo>
                <a:cubicBezTo>
                  <a:pt x="81" y="21"/>
                  <a:pt x="58" y="0"/>
                  <a:pt x="58" y="0"/>
                </a:cubicBezTo>
                <a:cubicBezTo>
                  <a:pt x="58" y="0"/>
                  <a:pt x="35" y="21"/>
                  <a:pt x="0" y="21"/>
                </a:cubicBezTo>
                <a:cubicBezTo>
                  <a:pt x="0" y="21"/>
                  <a:pt x="0" y="50"/>
                  <a:pt x="0" y="89"/>
                </a:cubicBezTo>
                <a:cubicBezTo>
                  <a:pt x="0" y="128"/>
                  <a:pt x="58" y="159"/>
                  <a:pt x="58" y="159"/>
                </a:cubicBezTo>
                <a:cubicBezTo>
                  <a:pt x="58" y="159"/>
                  <a:pt x="116" y="128"/>
                  <a:pt x="116" y="89"/>
                </a:cubicBezTo>
                <a:cubicBezTo>
                  <a:pt x="116" y="50"/>
                  <a:pt x="116" y="21"/>
                  <a:pt x="116" y="21"/>
                </a:cubicBezTo>
                <a:close/>
                <a:moveTo>
                  <a:pt x="84" y="69"/>
                </a:moveTo>
                <a:cubicBezTo>
                  <a:pt x="54" y="100"/>
                  <a:pt x="54" y="100"/>
                  <a:pt x="54" y="100"/>
                </a:cubicBezTo>
                <a:cubicBezTo>
                  <a:pt x="52" y="101"/>
                  <a:pt x="50" y="102"/>
                  <a:pt x="49" y="102"/>
                </a:cubicBezTo>
                <a:cubicBezTo>
                  <a:pt x="47" y="102"/>
                  <a:pt x="45" y="101"/>
                  <a:pt x="44" y="100"/>
                </a:cubicBezTo>
                <a:cubicBezTo>
                  <a:pt x="32" y="88"/>
                  <a:pt x="32" y="88"/>
                  <a:pt x="32" y="88"/>
                </a:cubicBezTo>
                <a:cubicBezTo>
                  <a:pt x="29" y="85"/>
                  <a:pt x="29" y="80"/>
                  <a:pt x="32" y="78"/>
                </a:cubicBezTo>
                <a:cubicBezTo>
                  <a:pt x="34" y="75"/>
                  <a:pt x="39" y="75"/>
                  <a:pt x="42" y="78"/>
                </a:cubicBezTo>
                <a:cubicBezTo>
                  <a:pt x="49" y="84"/>
                  <a:pt x="49" y="84"/>
                  <a:pt x="49" y="84"/>
                </a:cubicBezTo>
                <a:cubicBezTo>
                  <a:pt x="74" y="59"/>
                  <a:pt x="74" y="59"/>
                  <a:pt x="74" y="59"/>
                </a:cubicBezTo>
                <a:cubicBezTo>
                  <a:pt x="77" y="56"/>
                  <a:pt x="81" y="56"/>
                  <a:pt x="84" y="59"/>
                </a:cubicBezTo>
                <a:cubicBezTo>
                  <a:pt x="87" y="62"/>
                  <a:pt x="87" y="67"/>
                  <a:pt x="84" y="69"/>
                </a:cubicBezTo>
                <a:close/>
              </a:path>
            </a:pathLst>
          </a:custGeom>
          <a:solidFill>
            <a:schemeClr val="bg1"/>
          </a:solidFill>
          <a:ln w="9525">
            <a:noFill/>
            <a:round/>
            <a:headEnd/>
            <a:tailEnd/>
          </a:ln>
        </p:spPr>
        <p:txBody>
          <a:bodyPr/>
          <a:lstStyle/>
          <a:p>
            <a:pPr>
              <a:spcBef>
                <a:spcPts val="0"/>
              </a:spcBef>
              <a:defRPr/>
            </a:pPr>
            <a:endParaRPr lang="pt-BR" sz="3600"/>
          </a:p>
        </p:txBody>
      </p:sp>
      <p:sp>
        <p:nvSpPr>
          <p:cNvPr id="627" name="Forma Livre 626">
            <a:extLst>
              <a:ext uri="{FF2B5EF4-FFF2-40B4-BE49-F238E27FC236}">
                <a16:creationId xmlns:a16="http://schemas.microsoft.com/office/drawing/2014/main" id="{ADF4A722-4082-D24A-9F2F-9D288BCC6D0E}"/>
              </a:ext>
            </a:extLst>
          </p:cNvPr>
          <p:cNvSpPr/>
          <p:nvPr/>
        </p:nvSpPr>
        <p:spPr>
          <a:xfrm>
            <a:off x="4830214" y="2570232"/>
            <a:ext cx="130923" cy="227553"/>
          </a:xfrm>
          <a:custGeom>
            <a:avLst/>
            <a:gdLst>
              <a:gd name="connsiteX0" fmla="*/ 85982 w 349128"/>
              <a:gd name="connsiteY0" fmla="*/ 606809 h 606808"/>
              <a:gd name="connsiteX1" fmla="*/ 75821 w 349128"/>
              <a:gd name="connsiteY1" fmla="*/ 604396 h 606808"/>
              <a:gd name="connsiteX2" fmla="*/ 63502 w 349128"/>
              <a:gd name="connsiteY2" fmla="*/ 576964 h 606808"/>
              <a:gd name="connsiteX3" fmla="*/ 119764 w 349128"/>
              <a:gd name="connsiteY3" fmla="*/ 376304 h 606808"/>
              <a:gd name="connsiteX4" fmla="*/ 23497 w 349128"/>
              <a:gd name="connsiteY4" fmla="*/ 376304 h 606808"/>
              <a:gd name="connsiteX5" fmla="*/ 2542 w 349128"/>
              <a:gd name="connsiteY5" fmla="*/ 363477 h 606808"/>
              <a:gd name="connsiteX6" fmla="*/ 4447 w 349128"/>
              <a:gd name="connsiteY6" fmla="*/ 339093 h 606808"/>
              <a:gd name="connsiteX7" fmla="*/ 244223 w 349128"/>
              <a:gd name="connsiteY7" fmla="*/ 9655 h 606808"/>
              <a:gd name="connsiteX8" fmla="*/ 273434 w 349128"/>
              <a:gd name="connsiteY8" fmla="*/ 2416 h 606808"/>
              <a:gd name="connsiteX9" fmla="*/ 285752 w 349128"/>
              <a:gd name="connsiteY9" fmla="*/ 29848 h 606808"/>
              <a:gd name="connsiteX10" fmla="*/ 229491 w 349128"/>
              <a:gd name="connsiteY10" fmla="*/ 230508 h 606808"/>
              <a:gd name="connsiteX11" fmla="*/ 325758 w 349128"/>
              <a:gd name="connsiteY11" fmla="*/ 230508 h 606808"/>
              <a:gd name="connsiteX12" fmla="*/ 346586 w 349128"/>
              <a:gd name="connsiteY12" fmla="*/ 243335 h 606808"/>
              <a:gd name="connsiteX13" fmla="*/ 344681 w 349128"/>
              <a:gd name="connsiteY13" fmla="*/ 267719 h 606808"/>
              <a:gd name="connsiteX14" fmla="*/ 104905 w 349128"/>
              <a:gd name="connsiteY14" fmla="*/ 597157 h 606808"/>
              <a:gd name="connsiteX15" fmla="*/ 85982 w 349128"/>
              <a:gd name="connsiteY15" fmla="*/ 606809 h 606808"/>
              <a:gd name="connsiteX16" fmla="*/ 69471 w 349128"/>
              <a:gd name="connsiteY16" fmla="*/ 329568 h 606808"/>
              <a:gd name="connsiteX17" fmla="*/ 150624 w 349128"/>
              <a:gd name="connsiteY17" fmla="*/ 329568 h 606808"/>
              <a:gd name="connsiteX18" fmla="*/ 169293 w 349128"/>
              <a:gd name="connsiteY18" fmla="*/ 338839 h 606808"/>
              <a:gd name="connsiteX19" fmla="*/ 173231 w 349128"/>
              <a:gd name="connsiteY19" fmla="*/ 359286 h 606808"/>
              <a:gd name="connsiteX20" fmla="*/ 143766 w 349128"/>
              <a:gd name="connsiteY20" fmla="*/ 464188 h 606808"/>
              <a:gd name="connsiteX21" fmla="*/ 279657 w 349128"/>
              <a:gd name="connsiteY21" fmla="*/ 277371 h 606808"/>
              <a:gd name="connsiteX22" fmla="*/ 198504 w 349128"/>
              <a:gd name="connsiteY22" fmla="*/ 277371 h 606808"/>
              <a:gd name="connsiteX23" fmla="*/ 179835 w 349128"/>
              <a:gd name="connsiteY23" fmla="*/ 268100 h 606808"/>
              <a:gd name="connsiteX24" fmla="*/ 175897 w 349128"/>
              <a:gd name="connsiteY24" fmla="*/ 247653 h 606808"/>
              <a:gd name="connsiteX25" fmla="*/ 205235 w 349128"/>
              <a:gd name="connsiteY25" fmla="*/ 142751 h 606808"/>
              <a:gd name="connsiteX26" fmla="*/ 69471 w 349128"/>
              <a:gd name="connsiteY26" fmla="*/ 329568 h 6068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Lst>
            <a:rect l="l" t="t" r="r" b="b"/>
            <a:pathLst>
              <a:path w="349128" h="606808">
                <a:moveTo>
                  <a:pt x="85982" y="606809"/>
                </a:moveTo>
                <a:cubicBezTo>
                  <a:pt x="82552" y="606809"/>
                  <a:pt x="78996" y="606047"/>
                  <a:pt x="75821" y="604396"/>
                </a:cubicBezTo>
                <a:cubicBezTo>
                  <a:pt x="65662" y="599443"/>
                  <a:pt x="60455" y="587886"/>
                  <a:pt x="63502" y="576964"/>
                </a:cubicBezTo>
                <a:lnTo>
                  <a:pt x="119764" y="376304"/>
                </a:lnTo>
                <a:lnTo>
                  <a:pt x="23497" y="376304"/>
                </a:lnTo>
                <a:cubicBezTo>
                  <a:pt x="14735" y="376304"/>
                  <a:pt x="6607" y="371351"/>
                  <a:pt x="2542" y="363477"/>
                </a:cubicBezTo>
                <a:cubicBezTo>
                  <a:pt x="-1394" y="355603"/>
                  <a:pt x="-759" y="346205"/>
                  <a:pt x="4447" y="339093"/>
                </a:cubicBezTo>
                <a:lnTo>
                  <a:pt x="244223" y="9655"/>
                </a:lnTo>
                <a:cubicBezTo>
                  <a:pt x="250827" y="511"/>
                  <a:pt x="263146" y="-2664"/>
                  <a:pt x="273434" y="2416"/>
                </a:cubicBezTo>
                <a:cubicBezTo>
                  <a:pt x="283593" y="7369"/>
                  <a:pt x="288800" y="18926"/>
                  <a:pt x="285752" y="29848"/>
                </a:cubicBezTo>
                <a:lnTo>
                  <a:pt x="229491" y="230508"/>
                </a:lnTo>
                <a:lnTo>
                  <a:pt x="325758" y="230508"/>
                </a:lnTo>
                <a:cubicBezTo>
                  <a:pt x="334520" y="230508"/>
                  <a:pt x="342648" y="235461"/>
                  <a:pt x="346586" y="243335"/>
                </a:cubicBezTo>
                <a:cubicBezTo>
                  <a:pt x="350522" y="251209"/>
                  <a:pt x="349888" y="260607"/>
                  <a:pt x="344681" y="267719"/>
                </a:cubicBezTo>
                <a:lnTo>
                  <a:pt x="104905" y="597157"/>
                </a:lnTo>
                <a:cubicBezTo>
                  <a:pt x="100460" y="603380"/>
                  <a:pt x="93347" y="606809"/>
                  <a:pt x="85982" y="606809"/>
                </a:cubicBezTo>
                <a:moveTo>
                  <a:pt x="69471" y="329568"/>
                </a:moveTo>
                <a:lnTo>
                  <a:pt x="150624" y="329568"/>
                </a:lnTo>
                <a:cubicBezTo>
                  <a:pt x="157991" y="329568"/>
                  <a:pt x="164848" y="332997"/>
                  <a:pt x="169293" y="338839"/>
                </a:cubicBezTo>
                <a:cubicBezTo>
                  <a:pt x="173739" y="344681"/>
                  <a:pt x="175136" y="352301"/>
                  <a:pt x="173231" y="359286"/>
                </a:cubicBezTo>
                <a:lnTo>
                  <a:pt x="143766" y="464188"/>
                </a:lnTo>
                <a:lnTo>
                  <a:pt x="279657" y="277371"/>
                </a:lnTo>
                <a:lnTo>
                  <a:pt x="198504" y="277371"/>
                </a:lnTo>
                <a:cubicBezTo>
                  <a:pt x="191138" y="277371"/>
                  <a:pt x="184280" y="273942"/>
                  <a:pt x="179835" y="268100"/>
                </a:cubicBezTo>
                <a:cubicBezTo>
                  <a:pt x="175390" y="262258"/>
                  <a:pt x="173992" y="254638"/>
                  <a:pt x="175897" y="247653"/>
                </a:cubicBezTo>
                <a:lnTo>
                  <a:pt x="205235" y="142751"/>
                </a:lnTo>
                <a:lnTo>
                  <a:pt x="69471" y="329568"/>
                </a:lnTo>
                <a:close/>
              </a:path>
            </a:pathLst>
          </a:custGeom>
          <a:solidFill>
            <a:schemeClr val="bg1"/>
          </a:solidFill>
          <a:ln w="12700" cap="flat">
            <a:noFill/>
            <a:prstDash val="solid"/>
            <a:miter/>
          </a:ln>
        </p:spPr>
        <p:txBody>
          <a:bodyPr rtlCol="0" anchor="ctr"/>
          <a:lstStyle/>
          <a:p>
            <a:endParaRPr lang="pt-BR" sz="675"/>
          </a:p>
        </p:txBody>
      </p:sp>
      <p:grpSp>
        <p:nvGrpSpPr>
          <p:cNvPr id="628" name="Gráfico 4">
            <a:extLst>
              <a:ext uri="{FF2B5EF4-FFF2-40B4-BE49-F238E27FC236}">
                <a16:creationId xmlns:a16="http://schemas.microsoft.com/office/drawing/2014/main" id="{AAB55989-857A-F842-B1AB-2BBC4C09714F}"/>
              </a:ext>
            </a:extLst>
          </p:cNvPr>
          <p:cNvGrpSpPr/>
          <p:nvPr/>
        </p:nvGrpSpPr>
        <p:grpSpPr>
          <a:xfrm>
            <a:off x="5423784" y="2003978"/>
            <a:ext cx="203901" cy="181737"/>
            <a:chOff x="17430336" y="5331333"/>
            <a:chExt cx="543737" cy="484632"/>
          </a:xfrm>
          <a:solidFill>
            <a:schemeClr val="bg1"/>
          </a:solidFill>
        </p:grpSpPr>
        <p:sp>
          <p:nvSpPr>
            <p:cNvPr id="641" name="Forma Livre 640">
              <a:extLst>
                <a:ext uri="{FF2B5EF4-FFF2-40B4-BE49-F238E27FC236}">
                  <a16:creationId xmlns:a16="http://schemas.microsoft.com/office/drawing/2014/main" id="{F724D8FB-2BD9-DF4A-BDF7-8CAA475BF0C0}"/>
                </a:ext>
              </a:extLst>
            </p:cNvPr>
            <p:cNvSpPr/>
            <p:nvPr/>
          </p:nvSpPr>
          <p:spPr>
            <a:xfrm>
              <a:off x="17511521" y="5331333"/>
              <a:ext cx="203581" cy="227583"/>
            </a:xfrm>
            <a:custGeom>
              <a:avLst/>
              <a:gdLst>
                <a:gd name="connsiteX0" fmla="*/ 101854 w 203581"/>
                <a:gd name="connsiteY0" fmla="*/ 227584 h 227583"/>
                <a:gd name="connsiteX1" fmla="*/ 0 w 203581"/>
                <a:gd name="connsiteY1" fmla="*/ 113792 h 227583"/>
                <a:gd name="connsiteX2" fmla="*/ 101854 w 203581"/>
                <a:gd name="connsiteY2" fmla="*/ 0 h 227583"/>
                <a:gd name="connsiteX3" fmla="*/ 203581 w 203581"/>
                <a:gd name="connsiteY3" fmla="*/ 113792 h 227583"/>
                <a:gd name="connsiteX4" fmla="*/ 101854 w 203581"/>
                <a:gd name="connsiteY4" fmla="*/ 227584 h 227583"/>
                <a:gd name="connsiteX5" fmla="*/ 101854 w 203581"/>
                <a:gd name="connsiteY5" fmla="*/ 46990 h 227583"/>
                <a:gd name="connsiteX6" fmla="*/ 46991 w 203581"/>
                <a:gd name="connsiteY6" fmla="*/ 113919 h 227583"/>
                <a:gd name="connsiteX7" fmla="*/ 101854 w 203581"/>
                <a:gd name="connsiteY7" fmla="*/ 180848 h 227583"/>
                <a:gd name="connsiteX8" fmla="*/ 156718 w 203581"/>
                <a:gd name="connsiteY8" fmla="*/ 113919 h 227583"/>
                <a:gd name="connsiteX9" fmla="*/ 101854 w 203581"/>
                <a:gd name="connsiteY9" fmla="*/ 46990 h 2275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03581" h="227583">
                  <a:moveTo>
                    <a:pt x="101854" y="227584"/>
                  </a:moveTo>
                  <a:cubicBezTo>
                    <a:pt x="45720" y="227584"/>
                    <a:pt x="0" y="176530"/>
                    <a:pt x="0" y="113792"/>
                  </a:cubicBezTo>
                  <a:cubicBezTo>
                    <a:pt x="0" y="51054"/>
                    <a:pt x="45720" y="0"/>
                    <a:pt x="101854" y="0"/>
                  </a:cubicBezTo>
                  <a:cubicBezTo>
                    <a:pt x="157989" y="0"/>
                    <a:pt x="203581" y="51054"/>
                    <a:pt x="203581" y="113792"/>
                  </a:cubicBezTo>
                  <a:cubicBezTo>
                    <a:pt x="203581" y="176530"/>
                    <a:pt x="157862" y="227584"/>
                    <a:pt x="101854" y="227584"/>
                  </a:cubicBezTo>
                  <a:moveTo>
                    <a:pt x="101854" y="46990"/>
                  </a:moveTo>
                  <a:cubicBezTo>
                    <a:pt x="71501" y="46990"/>
                    <a:pt x="46991" y="76962"/>
                    <a:pt x="46991" y="113919"/>
                  </a:cubicBezTo>
                  <a:cubicBezTo>
                    <a:pt x="46991" y="150749"/>
                    <a:pt x="71628" y="180848"/>
                    <a:pt x="101854" y="180848"/>
                  </a:cubicBezTo>
                  <a:cubicBezTo>
                    <a:pt x="132080" y="180848"/>
                    <a:pt x="156718" y="150876"/>
                    <a:pt x="156718" y="113919"/>
                  </a:cubicBezTo>
                  <a:cubicBezTo>
                    <a:pt x="156718" y="76962"/>
                    <a:pt x="132080" y="46990"/>
                    <a:pt x="101854" y="46990"/>
                  </a:cubicBezTo>
                </a:path>
              </a:pathLst>
            </a:custGeom>
            <a:grpFill/>
            <a:ln w="12700" cap="flat">
              <a:noFill/>
              <a:prstDash val="solid"/>
              <a:miter/>
            </a:ln>
          </p:spPr>
          <p:txBody>
            <a:bodyPr rtlCol="0" anchor="ctr"/>
            <a:lstStyle/>
            <a:p>
              <a:endParaRPr lang="pt-BR" sz="675"/>
            </a:p>
          </p:txBody>
        </p:sp>
        <p:sp>
          <p:nvSpPr>
            <p:cNvPr id="642" name="Forma Livre 641">
              <a:extLst>
                <a:ext uri="{FF2B5EF4-FFF2-40B4-BE49-F238E27FC236}">
                  <a16:creationId xmlns:a16="http://schemas.microsoft.com/office/drawing/2014/main" id="{934ABD8A-72E1-394B-BF31-9C3049130EF3}"/>
                </a:ext>
              </a:extLst>
            </p:cNvPr>
            <p:cNvSpPr/>
            <p:nvPr/>
          </p:nvSpPr>
          <p:spPr>
            <a:xfrm>
              <a:off x="17430336" y="5582999"/>
              <a:ext cx="362142" cy="232838"/>
            </a:xfrm>
            <a:custGeom>
              <a:avLst/>
              <a:gdLst>
                <a:gd name="connsiteX0" fmla="*/ 331884 w 362142"/>
                <a:gd name="connsiteY0" fmla="*/ 232839 h 232838"/>
                <a:gd name="connsiteX1" fmla="*/ 30131 w 362142"/>
                <a:gd name="connsiteY1" fmla="*/ 232839 h 232838"/>
                <a:gd name="connsiteX2" fmla="*/ 6764 w 362142"/>
                <a:gd name="connsiteY2" fmla="*/ 210995 h 232838"/>
                <a:gd name="connsiteX3" fmla="*/ 160 w 362142"/>
                <a:gd name="connsiteY3" fmla="*/ 113585 h 232838"/>
                <a:gd name="connsiteX4" fmla="*/ 62771 w 362142"/>
                <a:gd name="connsiteY4" fmla="*/ 20495 h 232838"/>
                <a:gd name="connsiteX5" fmla="*/ 299118 w 362142"/>
                <a:gd name="connsiteY5" fmla="*/ 20367 h 232838"/>
                <a:gd name="connsiteX6" fmla="*/ 361982 w 362142"/>
                <a:gd name="connsiteY6" fmla="*/ 113459 h 232838"/>
                <a:gd name="connsiteX7" fmla="*/ 355378 w 362142"/>
                <a:gd name="connsiteY7" fmla="*/ 210741 h 232838"/>
                <a:gd name="connsiteX8" fmla="*/ 331884 w 362142"/>
                <a:gd name="connsiteY8" fmla="*/ 232839 h 232838"/>
                <a:gd name="connsiteX9" fmla="*/ 52102 w 362142"/>
                <a:gd name="connsiteY9" fmla="*/ 185976 h 232838"/>
                <a:gd name="connsiteX10" fmla="*/ 310040 w 362142"/>
                <a:gd name="connsiteY10" fmla="*/ 185976 h 232838"/>
                <a:gd name="connsiteX11" fmla="*/ 315247 w 362142"/>
                <a:gd name="connsiteY11" fmla="*/ 110538 h 232838"/>
                <a:gd name="connsiteX12" fmla="*/ 283243 w 362142"/>
                <a:gd name="connsiteY12" fmla="*/ 64691 h 232838"/>
                <a:gd name="connsiteX13" fmla="*/ 78901 w 362142"/>
                <a:gd name="connsiteY13" fmla="*/ 64691 h 232838"/>
                <a:gd name="connsiteX14" fmla="*/ 47023 w 362142"/>
                <a:gd name="connsiteY14" fmla="*/ 110538 h 232838"/>
                <a:gd name="connsiteX15" fmla="*/ 52102 w 362142"/>
                <a:gd name="connsiteY15" fmla="*/ 185976 h 2328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62142" h="232838">
                  <a:moveTo>
                    <a:pt x="331884" y="232839"/>
                  </a:moveTo>
                  <a:lnTo>
                    <a:pt x="30131" y="232839"/>
                  </a:lnTo>
                  <a:cubicBezTo>
                    <a:pt x="17813" y="232839"/>
                    <a:pt x="7652" y="223314"/>
                    <a:pt x="6764" y="210995"/>
                  </a:cubicBezTo>
                  <a:lnTo>
                    <a:pt x="160" y="113585"/>
                  </a:lnTo>
                  <a:cubicBezTo>
                    <a:pt x="-2380" y="75994"/>
                    <a:pt x="25687" y="34338"/>
                    <a:pt x="62771" y="20495"/>
                  </a:cubicBezTo>
                  <a:cubicBezTo>
                    <a:pt x="139226" y="-6810"/>
                    <a:pt x="223172" y="-6810"/>
                    <a:pt x="299118" y="20367"/>
                  </a:cubicBezTo>
                  <a:cubicBezTo>
                    <a:pt x="336455" y="34084"/>
                    <a:pt x="364523" y="75866"/>
                    <a:pt x="361982" y="113459"/>
                  </a:cubicBezTo>
                  <a:lnTo>
                    <a:pt x="355378" y="210741"/>
                  </a:lnTo>
                  <a:cubicBezTo>
                    <a:pt x="354490" y="223314"/>
                    <a:pt x="344202" y="232839"/>
                    <a:pt x="331884" y="232839"/>
                  </a:cubicBezTo>
                  <a:moveTo>
                    <a:pt x="52102" y="185976"/>
                  </a:moveTo>
                  <a:lnTo>
                    <a:pt x="310040" y="185976"/>
                  </a:lnTo>
                  <a:lnTo>
                    <a:pt x="315247" y="110538"/>
                  </a:lnTo>
                  <a:cubicBezTo>
                    <a:pt x="316263" y="95425"/>
                    <a:pt x="302293" y="71676"/>
                    <a:pt x="283243" y="64691"/>
                  </a:cubicBezTo>
                  <a:cubicBezTo>
                    <a:pt x="217838" y="41196"/>
                    <a:pt x="144686" y="41196"/>
                    <a:pt x="78901" y="64691"/>
                  </a:cubicBezTo>
                  <a:cubicBezTo>
                    <a:pt x="60103" y="71676"/>
                    <a:pt x="46006" y="95425"/>
                    <a:pt x="47023" y="110538"/>
                  </a:cubicBezTo>
                  <a:lnTo>
                    <a:pt x="52102" y="185976"/>
                  </a:lnTo>
                  <a:close/>
                </a:path>
              </a:pathLst>
            </a:custGeom>
            <a:grpFill/>
            <a:ln w="12700" cap="flat">
              <a:noFill/>
              <a:prstDash val="solid"/>
              <a:miter/>
            </a:ln>
          </p:spPr>
          <p:txBody>
            <a:bodyPr rtlCol="0" anchor="ctr"/>
            <a:lstStyle/>
            <a:p>
              <a:endParaRPr lang="pt-BR" sz="675"/>
            </a:p>
          </p:txBody>
        </p:sp>
        <p:sp>
          <p:nvSpPr>
            <p:cNvPr id="643" name="Forma Livre 642">
              <a:extLst>
                <a:ext uri="{FF2B5EF4-FFF2-40B4-BE49-F238E27FC236}">
                  <a16:creationId xmlns:a16="http://schemas.microsoft.com/office/drawing/2014/main" id="{A1B0B88F-45C6-014B-9835-5075FA2219E5}"/>
                </a:ext>
              </a:extLst>
            </p:cNvPr>
            <p:cNvSpPr/>
            <p:nvPr/>
          </p:nvSpPr>
          <p:spPr>
            <a:xfrm>
              <a:off x="17430336" y="5582999"/>
              <a:ext cx="362142" cy="232838"/>
            </a:xfrm>
            <a:custGeom>
              <a:avLst/>
              <a:gdLst>
                <a:gd name="connsiteX0" fmla="*/ 331884 w 362142"/>
                <a:gd name="connsiteY0" fmla="*/ 232839 h 232838"/>
                <a:gd name="connsiteX1" fmla="*/ 30131 w 362142"/>
                <a:gd name="connsiteY1" fmla="*/ 232839 h 232838"/>
                <a:gd name="connsiteX2" fmla="*/ 6764 w 362142"/>
                <a:gd name="connsiteY2" fmla="*/ 210995 h 232838"/>
                <a:gd name="connsiteX3" fmla="*/ 160 w 362142"/>
                <a:gd name="connsiteY3" fmla="*/ 113585 h 232838"/>
                <a:gd name="connsiteX4" fmla="*/ 62771 w 362142"/>
                <a:gd name="connsiteY4" fmla="*/ 20495 h 232838"/>
                <a:gd name="connsiteX5" fmla="*/ 299118 w 362142"/>
                <a:gd name="connsiteY5" fmla="*/ 20367 h 232838"/>
                <a:gd name="connsiteX6" fmla="*/ 361982 w 362142"/>
                <a:gd name="connsiteY6" fmla="*/ 113459 h 232838"/>
                <a:gd name="connsiteX7" fmla="*/ 355378 w 362142"/>
                <a:gd name="connsiteY7" fmla="*/ 210741 h 232838"/>
                <a:gd name="connsiteX8" fmla="*/ 331884 w 362142"/>
                <a:gd name="connsiteY8" fmla="*/ 232839 h 232838"/>
                <a:gd name="connsiteX9" fmla="*/ 52102 w 362142"/>
                <a:gd name="connsiteY9" fmla="*/ 185976 h 232838"/>
                <a:gd name="connsiteX10" fmla="*/ 310040 w 362142"/>
                <a:gd name="connsiteY10" fmla="*/ 185976 h 232838"/>
                <a:gd name="connsiteX11" fmla="*/ 315247 w 362142"/>
                <a:gd name="connsiteY11" fmla="*/ 110538 h 232838"/>
                <a:gd name="connsiteX12" fmla="*/ 283243 w 362142"/>
                <a:gd name="connsiteY12" fmla="*/ 64691 h 232838"/>
                <a:gd name="connsiteX13" fmla="*/ 78901 w 362142"/>
                <a:gd name="connsiteY13" fmla="*/ 64691 h 232838"/>
                <a:gd name="connsiteX14" fmla="*/ 47023 w 362142"/>
                <a:gd name="connsiteY14" fmla="*/ 110538 h 232838"/>
                <a:gd name="connsiteX15" fmla="*/ 52102 w 362142"/>
                <a:gd name="connsiteY15" fmla="*/ 185976 h 2328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62142" h="232838">
                  <a:moveTo>
                    <a:pt x="331884" y="232839"/>
                  </a:moveTo>
                  <a:lnTo>
                    <a:pt x="30131" y="232839"/>
                  </a:lnTo>
                  <a:cubicBezTo>
                    <a:pt x="17813" y="232839"/>
                    <a:pt x="7652" y="223314"/>
                    <a:pt x="6764" y="210995"/>
                  </a:cubicBezTo>
                  <a:lnTo>
                    <a:pt x="160" y="113585"/>
                  </a:lnTo>
                  <a:cubicBezTo>
                    <a:pt x="-2380" y="75994"/>
                    <a:pt x="25687" y="34338"/>
                    <a:pt x="62771" y="20495"/>
                  </a:cubicBezTo>
                  <a:cubicBezTo>
                    <a:pt x="139226" y="-6810"/>
                    <a:pt x="223172" y="-6810"/>
                    <a:pt x="299118" y="20367"/>
                  </a:cubicBezTo>
                  <a:cubicBezTo>
                    <a:pt x="336455" y="34084"/>
                    <a:pt x="364523" y="75866"/>
                    <a:pt x="361982" y="113459"/>
                  </a:cubicBezTo>
                  <a:lnTo>
                    <a:pt x="355378" y="210741"/>
                  </a:lnTo>
                  <a:cubicBezTo>
                    <a:pt x="354490" y="223314"/>
                    <a:pt x="344202" y="232839"/>
                    <a:pt x="331884" y="232839"/>
                  </a:cubicBezTo>
                  <a:moveTo>
                    <a:pt x="52102" y="185976"/>
                  </a:moveTo>
                  <a:lnTo>
                    <a:pt x="310040" y="185976"/>
                  </a:lnTo>
                  <a:lnTo>
                    <a:pt x="315247" y="110538"/>
                  </a:lnTo>
                  <a:cubicBezTo>
                    <a:pt x="316263" y="95425"/>
                    <a:pt x="302293" y="71676"/>
                    <a:pt x="283243" y="64691"/>
                  </a:cubicBezTo>
                  <a:cubicBezTo>
                    <a:pt x="217838" y="41196"/>
                    <a:pt x="144686" y="41196"/>
                    <a:pt x="78901" y="64691"/>
                  </a:cubicBezTo>
                  <a:cubicBezTo>
                    <a:pt x="60103" y="71676"/>
                    <a:pt x="46006" y="95425"/>
                    <a:pt x="47023" y="110538"/>
                  </a:cubicBezTo>
                  <a:lnTo>
                    <a:pt x="52102" y="185976"/>
                  </a:lnTo>
                  <a:close/>
                </a:path>
              </a:pathLst>
            </a:custGeom>
            <a:grpFill/>
            <a:ln w="12700" cap="flat">
              <a:noFill/>
              <a:prstDash val="solid"/>
              <a:miter/>
            </a:ln>
          </p:spPr>
          <p:txBody>
            <a:bodyPr rtlCol="0" anchor="ctr"/>
            <a:lstStyle/>
            <a:p>
              <a:endParaRPr lang="pt-BR" sz="675"/>
            </a:p>
          </p:txBody>
        </p:sp>
        <p:sp>
          <p:nvSpPr>
            <p:cNvPr id="644" name="Forma Livre 643">
              <a:extLst>
                <a:ext uri="{FF2B5EF4-FFF2-40B4-BE49-F238E27FC236}">
                  <a16:creationId xmlns:a16="http://schemas.microsoft.com/office/drawing/2014/main" id="{E9823A7D-9BE0-9945-9535-C90386DB9F42}"/>
                </a:ext>
              </a:extLst>
            </p:cNvPr>
            <p:cNvSpPr/>
            <p:nvPr/>
          </p:nvSpPr>
          <p:spPr>
            <a:xfrm>
              <a:off x="17796378" y="5608546"/>
              <a:ext cx="177694" cy="207418"/>
            </a:xfrm>
            <a:custGeom>
              <a:avLst/>
              <a:gdLst>
                <a:gd name="connsiteX0" fmla="*/ 148340 w 177694"/>
                <a:gd name="connsiteY0" fmla="*/ 207418 h 207418"/>
                <a:gd name="connsiteX1" fmla="*/ 28198 w 177694"/>
                <a:gd name="connsiteY1" fmla="*/ 207418 h 207418"/>
                <a:gd name="connsiteX2" fmla="*/ 4704 w 177694"/>
                <a:gd name="connsiteY2" fmla="*/ 183923 h 207418"/>
                <a:gd name="connsiteX3" fmla="*/ 28198 w 177694"/>
                <a:gd name="connsiteY3" fmla="*/ 160428 h 207418"/>
                <a:gd name="connsiteX4" fmla="*/ 126496 w 177694"/>
                <a:gd name="connsiteY4" fmla="*/ 160428 h 207418"/>
                <a:gd name="connsiteX5" fmla="*/ 130687 w 177694"/>
                <a:gd name="connsiteY5" fmla="*/ 98198 h 207418"/>
                <a:gd name="connsiteX6" fmla="*/ 105159 w 177694"/>
                <a:gd name="connsiteY6" fmla="*/ 61749 h 207418"/>
                <a:gd name="connsiteX7" fmla="*/ 22991 w 177694"/>
                <a:gd name="connsiteY7" fmla="*/ 46890 h 207418"/>
                <a:gd name="connsiteX8" fmla="*/ 5 w 177694"/>
                <a:gd name="connsiteY8" fmla="*/ 23014 h 207418"/>
                <a:gd name="connsiteX9" fmla="*/ 23881 w 177694"/>
                <a:gd name="connsiteY9" fmla="*/ 27 h 207418"/>
                <a:gd name="connsiteX10" fmla="*/ 121162 w 177694"/>
                <a:gd name="connsiteY10" fmla="*/ 17807 h 207418"/>
                <a:gd name="connsiteX11" fmla="*/ 177550 w 177694"/>
                <a:gd name="connsiteY11" fmla="*/ 101500 h 207418"/>
                <a:gd name="connsiteX12" fmla="*/ 171834 w 177694"/>
                <a:gd name="connsiteY12" fmla="*/ 185574 h 207418"/>
                <a:gd name="connsiteX13" fmla="*/ 148340 w 177694"/>
                <a:gd name="connsiteY13" fmla="*/ 207418 h 2074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77694" h="207418">
                  <a:moveTo>
                    <a:pt x="148340" y="207418"/>
                  </a:moveTo>
                  <a:lnTo>
                    <a:pt x="28198" y="207418"/>
                  </a:lnTo>
                  <a:cubicBezTo>
                    <a:pt x="15244" y="207418"/>
                    <a:pt x="4704" y="196877"/>
                    <a:pt x="4704" y="183923"/>
                  </a:cubicBezTo>
                  <a:cubicBezTo>
                    <a:pt x="4704" y="170969"/>
                    <a:pt x="15244" y="160428"/>
                    <a:pt x="28198" y="160428"/>
                  </a:cubicBezTo>
                  <a:lnTo>
                    <a:pt x="126496" y="160428"/>
                  </a:lnTo>
                  <a:lnTo>
                    <a:pt x="130687" y="98198"/>
                  </a:lnTo>
                  <a:cubicBezTo>
                    <a:pt x="131449" y="86387"/>
                    <a:pt x="119892" y="67210"/>
                    <a:pt x="105159" y="61749"/>
                  </a:cubicBezTo>
                  <a:cubicBezTo>
                    <a:pt x="78871" y="52351"/>
                    <a:pt x="51184" y="47398"/>
                    <a:pt x="22991" y="46890"/>
                  </a:cubicBezTo>
                  <a:cubicBezTo>
                    <a:pt x="10037" y="46636"/>
                    <a:pt x="-250" y="35968"/>
                    <a:pt x="5" y="23014"/>
                  </a:cubicBezTo>
                  <a:cubicBezTo>
                    <a:pt x="259" y="10060"/>
                    <a:pt x="10799" y="-608"/>
                    <a:pt x="23881" y="27"/>
                  </a:cubicBezTo>
                  <a:cubicBezTo>
                    <a:pt x="57155" y="662"/>
                    <a:pt x="89920" y="6631"/>
                    <a:pt x="121162" y="17807"/>
                  </a:cubicBezTo>
                  <a:cubicBezTo>
                    <a:pt x="154690" y="30126"/>
                    <a:pt x="179836" y="67591"/>
                    <a:pt x="177550" y="101500"/>
                  </a:cubicBezTo>
                  <a:lnTo>
                    <a:pt x="171834" y="185574"/>
                  </a:lnTo>
                  <a:cubicBezTo>
                    <a:pt x="170819" y="197766"/>
                    <a:pt x="160658" y="207418"/>
                    <a:pt x="148340" y="207418"/>
                  </a:cubicBezTo>
                </a:path>
              </a:pathLst>
            </a:custGeom>
            <a:grpFill/>
            <a:ln w="12700" cap="flat">
              <a:noFill/>
              <a:prstDash val="solid"/>
              <a:miter/>
            </a:ln>
          </p:spPr>
          <p:txBody>
            <a:bodyPr rtlCol="0" anchor="ctr"/>
            <a:lstStyle/>
            <a:p>
              <a:endParaRPr lang="pt-BR" sz="675"/>
            </a:p>
          </p:txBody>
        </p:sp>
        <p:sp>
          <p:nvSpPr>
            <p:cNvPr id="645" name="Forma Livre 644">
              <a:extLst>
                <a:ext uri="{FF2B5EF4-FFF2-40B4-BE49-F238E27FC236}">
                  <a16:creationId xmlns:a16="http://schemas.microsoft.com/office/drawing/2014/main" id="{C5D05E7F-5C70-174B-9B68-E1B0D4BDCCCD}"/>
                </a:ext>
              </a:extLst>
            </p:cNvPr>
            <p:cNvSpPr/>
            <p:nvPr/>
          </p:nvSpPr>
          <p:spPr>
            <a:xfrm>
              <a:off x="17767808" y="5395848"/>
              <a:ext cx="168909" cy="187705"/>
            </a:xfrm>
            <a:custGeom>
              <a:avLst/>
              <a:gdLst>
                <a:gd name="connsiteX0" fmla="*/ 84454 w 168909"/>
                <a:gd name="connsiteY0" fmla="*/ 187706 h 187705"/>
                <a:gd name="connsiteX1" fmla="*/ 0 w 168909"/>
                <a:gd name="connsiteY1" fmla="*/ 93853 h 187705"/>
                <a:gd name="connsiteX2" fmla="*/ 84454 w 168909"/>
                <a:gd name="connsiteY2" fmla="*/ 0 h 187705"/>
                <a:gd name="connsiteX3" fmla="*/ 168909 w 168909"/>
                <a:gd name="connsiteY3" fmla="*/ 93853 h 187705"/>
                <a:gd name="connsiteX4" fmla="*/ 84454 w 168909"/>
                <a:gd name="connsiteY4" fmla="*/ 187706 h 187705"/>
                <a:gd name="connsiteX5" fmla="*/ 84454 w 168909"/>
                <a:gd name="connsiteY5" fmla="*/ 46990 h 187705"/>
                <a:gd name="connsiteX6" fmla="*/ 46862 w 168909"/>
                <a:gd name="connsiteY6" fmla="*/ 93980 h 187705"/>
                <a:gd name="connsiteX7" fmla="*/ 84454 w 168909"/>
                <a:gd name="connsiteY7" fmla="*/ 140970 h 187705"/>
                <a:gd name="connsiteX8" fmla="*/ 122047 w 168909"/>
                <a:gd name="connsiteY8" fmla="*/ 93980 h 187705"/>
                <a:gd name="connsiteX9" fmla="*/ 84454 w 168909"/>
                <a:gd name="connsiteY9" fmla="*/ 46990 h 1877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68909" h="187705">
                  <a:moveTo>
                    <a:pt x="84454" y="187706"/>
                  </a:moveTo>
                  <a:cubicBezTo>
                    <a:pt x="37846" y="187706"/>
                    <a:pt x="0" y="145669"/>
                    <a:pt x="0" y="93853"/>
                  </a:cubicBezTo>
                  <a:cubicBezTo>
                    <a:pt x="0" y="42037"/>
                    <a:pt x="37973" y="0"/>
                    <a:pt x="84454" y="0"/>
                  </a:cubicBezTo>
                  <a:cubicBezTo>
                    <a:pt x="131063" y="0"/>
                    <a:pt x="168909" y="42164"/>
                    <a:pt x="168909" y="93853"/>
                  </a:cubicBezTo>
                  <a:cubicBezTo>
                    <a:pt x="168909" y="145542"/>
                    <a:pt x="131063" y="187706"/>
                    <a:pt x="84454" y="187706"/>
                  </a:cubicBezTo>
                  <a:moveTo>
                    <a:pt x="84454" y="46990"/>
                  </a:moveTo>
                  <a:cubicBezTo>
                    <a:pt x="63754" y="46990"/>
                    <a:pt x="46862" y="68072"/>
                    <a:pt x="46862" y="93980"/>
                  </a:cubicBezTo>
                  <a:cubicBezTo>
                    <a:pt x="46862" y="119888"/>
                    <a:pt x="63754" y="140970"/>
                    <a:pt x="84454" y="140970"/>
                  </a:cubicBezTo>
                  <a:cubicBezTo>
                    <a:pt x="105282" y="140970"/>
                    <a:pt x="122047" y="119888"/>
                    <a:pt x="122047" y="93980"/>
                  </a:cubicBezTo>
                  <a:cubicBezTo>
                    <a:pt x="122047" y="68072"/>
                    <a:pt x="105282" y="46990"/>
                    <a:pt x="84454" y="46990"/>
                  </a:cubicBezTo>
                </a:path>
              </a:pathLst>
            </a:custGeom>
            <a:grpFill/>
            <a:ln w="12700" cap="flat">
              <a:noFill/>
              <a:prstDash val="solid"/>
              <a:miter/>
            </a:ln>
          </p:spPr>
          <p:txBody>
            <a:bodyPr rtlCol="0" anchor="ctr"/>
            <a:lstStyle/>
            <a:p>
              <a:endParaRPr lang="pt-BR" sz="675"/>
            </a:p>
          </p:txBody>
        </p:sp>
      </p:grpSp>
      <p:grpSp>
        <p:nvGrpSpPr>
          <p:cNvPr id="629" name="Gráfico 4">
            <a:extLst>
              <a:ext uri="{FF2B5EF4-FFF2-40B4-BE49-F238E27FC236}">
                <a16:creationId xmlns:a16="http://schemas.microsoft.com/office/drawing/2014/main" id="{7AAB45ED-F0D7-8A41-9916-32C2F165E2E5}"/>
              </a:ext>
            </a:extLst>
          </p:cNvPr>
          <p:cNvGrpSpPr/>
          <p:nvPr/>
        </p:nvGrpSpPr>
        <p:grpSpPr>
          <a:xfrm>
            <a:off x="5424082" y="1353232"/>
            <a:ext cx="186287" cy="187160"/>
            <a:chOff x="17431130" y="2897377"/>
            <a:chExt cx="542035" cy="544575"/>
          </a:xfrm>
          <a:solidFill>
            <a:schemeClr val="bg1"/>
          </a:solidFill>
        </p:grpSpPr>
        <p:sp>
          <p:nvSpPr>
            <p:cNvPr id="637" name="Forma Livre 636">
              <a:extLst>
                <a:ext uri="{FF2B5EF4-FFF2-40B4-BE49-F238E27FC236}">
                  <a16:creationId xmlns:a16="http://schemas.microsoft.com/office/drawing/2014/main" id="{13506763-6F6F-674D-BD5B-D78D64492EE8}"/>
                </a:ext>
              </a:extLst>
            </p:cNvPr>
            <p:cNvSpPr/>
            <p:nvPr/>
          </p:nvSpPr>
          <p:spPr>
            <a:xfrm>
              <a:off x="17455514" y="2897377"/>
              <a:ext cx="191516" cy="290067"/>
            </a:xfrm>
            <a:custGeom>
              <a:avLst/>
              <a:gdLst>
                <a:gd name="connsiteX0" fmla="*/ 95759 w 191516"/>
                <a:gd name="connsiteY0" fmla="*/ 290068 h 290067"/>
                <a:gd name="connsiteX1" fmla="*/ 0 w 191516"/>
                <a:gd name="connsiteY1" fmla="*/ 194310 h 290067"/>
                <a:gd name="connsiteX2" fmla="*/ 0 w 191516"/>
                <a:gd name="connsiteY2" fmla="*/ 95758 h 290067"/>
                <a:gd name="connsiteX3" fmla="*/ 95759 w 191516"/>
                <a:gd name="connsiteY3" fmla="*/ 0 h 290067"/>
                <a:gd name="connsiteX4" fmla="*/ 191517 w 191516"/>
                <a:gd name="connsiteY4" fmla="*/ 95758 h 290067"/>
                <a:gd name="connsiteX5" fmla="*/ 191517 w 191516"/>
                <a:gd name="connsiteY5" fmla="*/ 194310 h 290067"/>
                <a:gd name="connsiteX6" fmla="*/ 95759 w 191516"/>
                <a:gd name="connsiteY6" fmla="*/ 290068 h 290067"/>
                <a:gd name="connsiteX7" fmla="*/ 95759 w 191516"/>
                <a:gd name="connsiteY7" fmla="*/ 46990 h 290067"/>
                <a:gd name="connsiteX8" fmla="*/ 46864 w 191516"/>
                <a:gd name="connsiteY8" fmla="*/ 95885 h 290067"/>
                <a:gd name="connsiteX9" fmla="*/ 46864 w 191516"/>
                <a:gd name="connsiteY9" fmla="*/ 194437 h 290067"/>
                <a:gd name="connsiteX10" fmla="*/ 95759 w 191516"/>
                <a:gd name="connsiteY10" fmla="*/ 243205 h 290067"/>
                <a:gd name="connsiteX11" fmla="*/ 144653 w 191516"/>
                <a:gd name="connsiteY11" fmla="*/ 194437 h 290067"/>
                <a:gd name="connsiteX12" fmla="*/ 144653 w 191516"/>
                <a:gd name="connsiteY12" fmla="*/ 95885 h 290067"/>
                <a:gd name="connsiteX13" fmla="*/ 95759 w 191516"/>
                <a:gd name="connsiteY13" fmla="*/ 46990 h 2900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91516" h="290067">
                  <a:moveTo>
                    <a:pt x="95759" y="290068"/>
                  </a:moveTo>
                  <a:cubicBezTo>
                    <a:pt x="42926" y="290068"/>
                    <a:pt x="0" y="247142"/>
                    <a:pt x="0" y="194310"/>
                  </a:cubicBezTo>
                  <a:lnTo>
                    <a:pt x="0" y="95758"/>
                  </a:lnTo>
                  <a:cubicBezTo>
                    <a:pt x="0" y="42926"/>
                    <a:pt x="42926" y="0"/>
                    <a:pt x="95759" y="0"/>
                  </a:cubicBezTo>
                  <a:cubicBezTo>
                    <a:pt x="148591" y="0"/>
                    <a:pt x="191517" y="42926"/>
                    <a:pt x="191517" y="95758"/>
                  </a:cubicBezTo>
                  <a:lnTo>
                    <a:pt x="191517" y="194310"/>
                  </a:lnTo>
                  <a:cubicBezTo>
                    <a:pt x="191517" y="247142"/>
                    <a:pt x="148591" y="290068"/>
                    <a:pt x="95759" y="290068"/>
                  </a:cubicBezTo>
                  <a:moveTo>
                    <a:pt x="95759" y="46990"/>
                  </a:moveTo>
                  <a:cubicBezTo>
                    <a:pt x="68835" y="46990"/>
                    <a:pt x="46864" y="68961"/>
                    <a:pt x="46864" y="95885"/>
                  </a:cubicBezTo>
                  <a:lnTo>
                    <a:pt x="46864" y="194437"/>
                  </a:lnTo>
                  <a:cubicBezTo>
                    <a:pt x="46864" y="221361"/>
                    <a:pt x="68835" y="243205"/>
                    <a:pt x="95759" y="243205"/>
                  </a:cubicBezTo>
                  <a:cubicBezTo>
                    <a:pt x="122682" y="243205"/>
                    <a:pt x="144653" y="221361"/>
                    <a:pt x="144653" y="194437"/>
                  </a:cubicBezTo>
                  <a:lnTo>
                    <a:pt x="144653" y="95885"/>
                  </a:lnTo>
                  <a:cubicBezTo>
                    <a:pt x="144653" y="68834"/>
                    <a:pt x="122682" y="46990"/>
                    <a:pt x="95759" y="46990"/>
                  </a:cubicBezTo>
                </a:path>
              </a:pathLst>
            </a:custGeom>
            <a:grpFill/>
            <a:ln w="12700" cap="flat">
              <a:noFill/>
              <a:prstDash val="solid"/>
              <a:miter/>
            </a:ln>
          </p:spPr>
          <p:txBody>
            <a:bodyPr rtlCol="0" anchor="ctr"/>
            <a:lstStyle/>
            <a:p>
              <a:endParaRPr lang="pt-BR" sz="675"/>
            </a:p>
          </p:txBody>
        </p:sp>
        <p:sp>
          <p:nvSpPr>
            <p:cNvPr id="638" name="Forma Livre 637">
              <a:extLst>
                <a:ext uri="{FF2B5EF4-FFF2-40B4-BE49-F238E27FC236}">
                  <a16:creationId xmlns:a16="http://schemas.microsoft.com/office/drawing/2014/main" id="{18AB53F3-479E-DA4C-9909-90AE4DB43C8C}"/>
                </a:ext>
              </a:extLst>
            </p:cNvPr>
            <p:cNvSpPr/>
            <p:nvPr/>
          </p:nvSpPr>
          <p:spPr>
            <a:xfrm>
              <a:off x="17757266" y="3143504"/>
              <a:ext cx="191516" cy="289941"/>
            </a:xfrm>
            <a:custGeom>
              <a:avLst/>
              <a:gdLst>
                <a:gd name="connsiteX0" fmla="*/ 95759 w 191516"/>
                <a:gd name="connsiteY0" fmla="*/ 289941 h 289941"/>
                <a:gd name="connsiteX1" fmla="*/ 0 w 191516"/>
                <a:gd name="connsiteY1" fmla="*/ 194183 h 289941"/>
                <a:gd name="connsiteX2" fmla="*/ 0 w 191516"/>
                <a:gd name="connsiteY2" fmla="*/ 95631 h 289941"/>
                <a:gd name="connsiteX3" fmla="*/ 95759 w 191516"/>
                <a:gd name="connsiteY3" fmla="*/ 0 h 289941"/>
                <a:gd name="connsiteX4" fmla="*/ 191517 w 191516"/>
                <a:gd name="connsiteY4" fmla="*/ 95631 h 289941"/>
                <a:gd name="connsiteX5" fmla="*/ 191517 w 191516"/>
                <a:gd name="connsiteY5" fmla="*/ 194183 h 289941"/>
                <a:gd name="connsiteX6" fmla="*/ 95759 w 191516"/>
                <a:gd name="connsiteY6" fmla="*/ 289941 h 289941"/>
                <a:gd name="connsiteX7" fmla="*/ 95759 w 191516"/>
                <a:gd name="connsiteY7" fmla="*/ 46863 h 289941"/>
                <a:gd name="connsiteX8" fmla="*/ 46864 w 191516"/>
                <a:gd name="connsiteY8" fmla="*/ 95631 h 289941"/>
                <a:gd name="connsiteX9" fmla="*/ 46864 w 191516"/>
                <a:gd name="connsiteY9" fmla="*/ 194183 h 289941"/>
                <a:gd name="connsiteX10" fmla="*/ 95759 w 191516"/>
                <a:gd name="connsiteY10" fmla="*/ 243078 h 289941"/>
                <a:gd name="connsiteX11" fmla="*/ 144653 w 191516"/>
                <a:gd name="connsiteY11" fmla="*/ 194183 h 289941"/>
                <a:gd name="connsiteX12" fmla="*/ 144653 w 191516"/>
                <a:gd name="connsiteY12" fmla="*/ 95631 h 289941"/>
                <a:gd name="connsiteX13" fmla="*/ 95759 w 191516"/>
                <a:gd name="connsiteY13" fmla="*/ 46863 h 2899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91516" h="289941">
                  <a:moveTo>
                    <a:pt x="95759" y="289941"/>
                  </a:moveTo>
                  <a:cubicBezTo>
                    <a:pt x="42926" y="289941"/>
                    <a:pt x="0" y="247015"/>
                    <a:pt x="0" y="194183"/>
                  </a:cubicBezTo>
                  <a:lnTo>
                    <a:pt x="0" y="95631"/>
                  </a:lnTo>
                  <a:cubicBezTo>
                    <a:pt x="0" y="42926"/>
                    <a:pt x="42926" y="0"/>
                    <a:pt x="95759" y="0"/>
                  </a:cubicBezTo>
                  <a:cubicBezTo>
                    <a:pt x="148591" y="0"/>
                    <a:pt x="191517" y="42926"/>
                    <a:pt x="191517" y="95631"/>
                  </a:cubicBezTo>
                  <a:lnTo>
                    <a:pt x="191517" y="194183"/>
                  </a:lnTo>
                  <a:cubicBezTo>
                    <a:pt x="191517" y="247015"/>
                    <a:pt x="148591" y="289941"/>
                    <a:pt x="95759" y="289941"/>
                  </a:cubicBezTo>
                  <a:moveTo>
                    <a:pt x="95759" y="46863"/>
                  </a:moveTo>
                  <a:cubicBezTo>
                    <a:pt x="68835" y="46863"/>
                    <a:pt x="46864" y="68707"/>
                    <a:pt x="46864" y="95631"/>
                  </a:cubicBezTo>
                  <a:lnTo>
                    <a:pt x="46864" y="194183"/>
                  </a:lnTo>
                  <a:cubicBezTo>
                    <a:pt x="46864" y="221107"/>
                    <a:pt x="68835" y="243078"/>
                    <a:pt x="95759" y="243078"/>
                  </a:cubicBezTo>
                  <a:cubicBezTo>
                    <a:pt x="122682" y="243078"/>
                    <a:pt x="144653" y="221234"/>
                    <a:pt x="144653" y="194183"/>
                  </a:cubicBezTo>
                  <a:lnTo>
                    <a:pt x="144653" y="95631"/>
                  </a:lnTo>
                  <a:cubicBezTo>
                    <a:pt x="144653" y="68834"/>
                    <a:pt x="122682" y="46863"/>
                    <a:pt x="95759" y="46863"/>
                  </a:cubicBezTo>
                </a:path>
              </a:pathLst>
            </a:custGeom>
            <a:grpFill/>
            <a:ln w="12700" cap="flat">
              <a:noFill/>
              <a:prstDash val="solid"/>
              <a:miter/>
            </a:ln>
          </p:spPr>
          <p:txBody>
            <a:bodyPr rtlCol="0" anchor="ctr"/>
            <a:lstStyle/>
            <a:p>
              <a:endParaRPr lang="pt-BR" sz="675"/>
            </a:p>
          </p:txBody>
        </p:sp>
        <p:sp>
          <p:nvSpPr>
            <p:cNvPr id="639" name="Forma Livre 638">
              <a:extLst>
                <a:ext uri="{FF2B5EF4-FFF2-40B4-BE49-F238E27FC236}">
                  <a16:creationId xmlns:a16="http://schemas.microsoft.com/office/drawing/2014/main" id="{BFDB1B57-FA26-5745-B6C6-54653032C636}"/>
                </a:ext>
              </a:extLst>
            </p:cNvPr>
            <p:cNvSpPr/>
            <p:nvPr/>
          </p:nvSpPr>
          <p:spPr>
            <a:xfrm>
              <a:off x="17783556" y="2900045"/>
              <a:ext cx="189610" cy="189483"/>
            </a:xfrm>
            <a:custGeom>
              <a:avLst/>
              <a:gdLst>
                <a:gd name="connsiteX0" fmla="*/ 166243 w 189610"/>
                <a:gd name="connsiteY0" fmla="*/ 189484 h 189483"/>
                <a:gd name="connsiteX1" fmla="*/ 142748 w 189610"/>
                <a:gd name="connsiteY1" fmla="*/ 166116 h 189483"/>
                <a:gd name="connsiteX2" fmla="*/ 142748 w 189610"/>
                <a:gd name="connsiteY2" fmla="*/ 46863 h 189483"/>
                <a:gd name="connsiteX3" fmla="*/ 23495 w 189610"/>
                <a:gd name="connsiteY3" fmla="*/ 46863 h 189483"/>
                <a:gd name="connsiteX4" fmla="*/ 0 w 189610"/>
                <a:gd name="connsiteY4" fmla="*/ 23368 h 189483"/>
                <a:gd name="connsiteX5" fmla="*/ 23495 w 189610"/>
                <a:gd name="connsiteY5" fmla="*/ 0 h 189483"/>
                <a:gd name="connsiteX6" fmla="*/ 166243 w 189610"/>
                <a:gd name="connsiteY6" fmla="*/ 0 h 189483"/>
                <a:gd name="connsiteX7" fmla="*/ 189610 w 189610"/>
                <a:gd name="connsiteY7" fmla="*/ 23495 h 189483"/>
                <a:gd name="connsiteX8" fmla="*/ 189610 w 189610"/>
                <a:gd name="connsiteY8" fmla="*/ 166243 h 189483"/>
                <a:gd name="connsiteX9" fmla="*/ 166243 w 189610"/>
                <a:gd name="connsiteY9" fmla="*/ 189484 h 1894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89610" h="189483">
                  <a:moveTo>
                    <a:pt x="166243" y="189484"/>
                  </a:moveTo>
                  <a:cubicBezTo>
                    <a:pt x="153288" y="189484"/>
                    <a:pt x="142748" y="179070"/>
                    <a:pt x="142748" y="166116"/>
                  </a:cubicBezTo>
                  <a:lnTo>
                    <a:pt x="142748" y="46863"/>
                  </a:lnTo>
                  <a:lnTo>
                    <a:pt x="23495" y="46863"/>
                  </a:lnTo>
                  <a:cubicBezTo>
                    <a:pt x="10540" y="46863"/>
                    <a:pt x="0" y="36322"/>
                    <a:pt x="0" y="23368"/>
                  </a:cubicBezTo>
                  <a:cubicBezTo>
                    <a:pt x="0" y="10414"/>
                    <a:pt x="10540" y="0"/>
                    <a:pt x="23495" y="0"/>
                  </a:cubicBezTo>
                  <a:lnTo>
                    <a:pt x="166243" y="0"/>
                  </a:lnTo>
                  <a:cubicBezTo>
                    <a:pt x="179197" y="0"/>
                    <a:pt x="189610" y="10414"/>
                    <a:pt x="189610" y="23495"/>
                  </a:cubicBezTo>
                  <a:lnTo>
                    <a:pt x="189610" y="166243"/>
                  </a:lnTo>
                  <a:cubicBezTo>
                    <a:pt x="189610" y="178943"/>
                    <a:pt x="179197" y="189484"/>
                    <a:pt x="166243" y="189484"/>
                  </a:cubicBezTo>
                </a:path>
              </a:pathLst>
            </a:custGeom>
            <a:grpFill/>
            <a:ln w="12700" cap="flat">
              <a:noFill/>
              <a:prstDash val="solid"/>
              <a:miter/>
            </a:ln>
          </p:spPr>
          <p:txBody>
            <a:bodyPr rtlCol="0" anchor="ctr"/>
            <a:lstStyle/>
            <a:p>
              <a:endParaRPr lang="pt-BR" sz="675"/>
            </a:p>
          </p:txBody>
        </p:sp>
        <p:sp>
          <p:nvSpPr>
            <p:cNvPr id="640" name="Forma Livre 639">
              <a:extLst>
                <a:ext uri="{FF2B5EF4-FFF2-40B4-BE49-F238E27FC236}">
                  <a16:creationId xmlns:a16="http://schemas.microsoft.com/office/drawing/2014/main" id="{F66DD810-D28E-7E4E-8BE5-2E5385AD7B6F}"/>
                </a:ext>
              </a:extLst>
            </p:cNvPr>
            <p:cNvSpPr/>
            <p:nvPr/>
          </p:nvSpPr>
          <p:spPr>
            <a:xfrm>
              <a:off x="17431130" y="2919349"/>
              <a:ext cx="522605" cy="522604"/>
            </a:xfrm>
            <a:custGeom>
              <a:avLst/>
              <a:gdLst>
                <a:gd name="connsiteX0" fmla="*/ 23495 w 522605"/>
                <a:gd name="connsiteY0" fmla="*/ 522605 h 522604"/>
                <a:gd name="connsiteX1" fmla="*/ 6858 w 522605"/>
                <a:gd name="connsiteY1" fmla="*/ 515747 h 522604"/>
                <a:gd name="connsiteX2" fmla="*/ 6858 w 522605"/>
                <a:gd name="connsiteY2" fmla="*/ 482600 h 522604"/>
                <a:gd name="connsiteX3" fmla="*/ 482601 w 522605"/>
                <a:gd name="connsiteY3" fmla="*/ 6858 h 522604"/>
                <a:gd name="connsiteX4" fmla="*/ 515748 w 522605"/>
                <a:gd name="connsiteY4" fmla="*/ 6858 h 522604"/>
                <a:gd name="connsiteX5" fmla="*/ 515748 w 522605"/>
                <a:gd name="connsiteY5" fmla="*/ 40005 h 522604"/>
                <a:gd name="connsiteX6" fmla="*/ 40006 w 522605"/>
                <a:gd name="connsiteY6" fmla="*/ 515747 h 522604"/>
                <a:gd name="connsiteX7" fmla="*/ 23495 w 522605"/>
                <a:gd name="connsiteY7" fmla="*/ 522605 h 5226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522605" h="522604">
                  <a:moveTo>
                    <a:pt x="23495" y="522605"/>
                  </a:moveTo>
                  <a:cubicBezTo>
                    <a:pt x="17527" y="522605"/>
                    <a:pt x="11557" y="520319"/>
                    <a:pt x="6858" y="515747"/>
                  </a:cubicBezTo>
                  <a:cubicBezTo>
                    <a:pt x="-2286" y="506603"/>
                    <a:pt x="-2286" y="491744"/>
                    <a:pt x="6858" y="482600"/>
                  </a:cubicBezTo>
                  <a:lnTo>
                    <a:pt x="482601" y="6858"/>
                  </a:lnTo>
                  <a:cubicBezTo>
                    <a:pt x="491744" y="-2286"/>
                    <a:pt x="506604" y="-2286"/>
                    <a:pt x="515748" y="6858"/>
                  </a:cubicBezTo>
                  <a:cubicBezTo>
                    <a:pt x="524891" y="16002"/>
                    <a:pt x="524891" y="30861"/>
                    <a:pt x="515748" y="40005"/>
                  </a:cubicBezTo>
                  <a:lnTo>
                    <a:pt x="40006" y="515747"/>
                  </a:lnTo>
                  <a:cubicBezTo>
                    <a:pt x="35433" y="520319"/>
                    <a:pt x="29464" y="522605"/>
                    <a:pt x="23495" y="522605"/>
                  </a:cubicBezTo>
                </a:path>
              </a:pathLst>
            </a:custGeom>
            <a:grpFill/>
            <a:ln w="12700" cap="flat">
              <a:noFill/>
              <a:prstDash val="solid"/>
              <a:miter/>
            </a:ln>
          </p:spPr>
          <p:txBody>
            <a:bodyPr rtlCol="0" anchor="ctr"/>
            <a:lstStyle/>
            <a:p>
              <a:endParaRPr lang="pt-BR" sz="675"/>
            </a:p>
          </p:txBody>
        </p:sp>
      </p:grpSp>
      <p:grpSp>
        <p:nvGrpSpPr>
          <p:cNvPr id="630" name="Gráfico 4">
            <a:extLst>
              <a:ext uri="{FF2B5EF4-FFF2-40B4-BE49-F238E27FC236}">
                <a16:creationId xmlns:a16="http://schemas.microsoft.com/office/drawing/2014/main" id="{3DCB9C8F-C5E5-7F4C-8711-3CF65E068912}"/>
              </a:ext>
            </a:extLst>
          </p:cNvPr>
          <p:cNvGrpSpPr/>
          <p:nvPr/>
        </p:nvGrpSpPr>
        <p:grpSpPr>
          <a:xfrm>
            <a:off x="5437356" y="3226188"/>
            <a:ext cx="206121" cy="210836"/>
            <a:chOff x="15573375" y="10276078"/>
            <a:chExt cx="549656" cy="562228"/>
          </a:xfrm>
          <a:solidFill>
            <a:schemeClr val="bg1"/>
          </a:solidFill>
        </p:grpSpPr>
        <p:sp>
          <p:nvSpPr>
            <p:cNvPr id="631" name="Forma Livre 630">
              <a:extLst>
                <a:ext uri="{FF2B5EF4-FFF2-40B4-BE49-F238E27FC236}">
                  <a16:creationId xmlns:a16="http://schemas.microsoft.com/office/drawing/2014/main" id="{66F16829-5AA2-DC4D-87FD-39F6C8815B5C}"/>
                </a:ext>
              </a:extLst>
            </p:cNvPr>
            <p:cNvSpPr/>
            <p:nvPr/>
          </p:nvSpPr>
          <p:spPr>
            <a:xfrm>
              <a:off x="15573375" y="10579607"/>
              <a:ext cx="46862" cy="258698"/>
            </a:xfrm>
            <a:custGeom>
              <a:avLst/>
              <a:gdLst>
                <a:gd name="connsiteX0" fmla="*/ 23368 w 46862"/>
                <a:gd name="connsiteY0" fmla="*/ 258699 h 258698"/>
                <a:gd name="connsiteX1" fmla="*/ 0 w 46862"/>
                <a:gd name="connsiteY1" fmla="*/ 235331 h 258698"/>
                <a:gd name="connsiteX2" fmla="*/ 0 w 46862"/>
                <a:gd name="connsiteY2" fmla="*/ 23495 h 258698"/>
                <a:gd name="connsiteX3" fmla="*/ 23368 w 46862"/>
                <a:gd name="connsiteY3" fmla="*/ 0 h 258698"/>
                <a:gd name="connsiteX4" fmla="*/ 46862 w 46862"/>
                <a:gd name="connsiteY4" fmla="*/ 23495 h 258698"/>
                <a:gd name="connsiteX5" fmla="*/ 46862 w 46862"/>
                <a:gd name="connsiteY5" fmla="*/ 235331 h 258698"/>
                <a:gd name="connsiteX6" fmla="*/ 23368 w 46862"/>
                <a:gd name="connsiteY6" fmla="*/ 258699 h 2586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46862" h="258698">
                  <a:moveTo>
                    <a:pt x="23368" y="258699"/>
                  </a:moveTo>
                  <a:cubicBezTo>
                    <a:pt x="10413" y="258699"/>
                    <a:pt x="0" y="248159"/>
                    <a:pt x="0" y="235331"/>
                  </a:cubicBezTo>
                  <a:lnTo>
                    <a:pt x="0" y="23495"/>
                  </a:lnTo>
                  <a:cubicBezTo>
                    <a:pt x="0" y="10541"/>
                    <a:pt x="10413" y="0"/>
                    <a:pt x="23368" y="0"/>
                  </a:cubicBezTo>
                  <a:cubicBezTo>
                    <a:pt x="36322" y="0"/>
                    <a:pt x="46862" y="10541"/>
                    <a:pt x="46862" y="23495"/>
                  </a:cubicBezTo>
                  <a:lnTo>
                    <a:pt x="46862" y="235331"/>
                  </a:lnTo>
                  <a:cubicBezTo>
                    <a:pt x="46862" y="248159"/>
                    <a:pt x="36322" y="258699"/>
                    <a:pt x="23368" y="258699"/>
                  </a:cubicBezTo>
                </a:path>
              </a:pathLst>
            </a:custGeom>
            <a:grpFill/>
            <a:ln w="12700" cap="flat">
              <a:noFill/>
              <a:prstDash val="solid"/>
              <a:miter/>
            </a:ln>
          </p:spPr>
          <p:txBody>
            <a:bodyPr rtlCol="0" anchor="ctr"/>
            <a:lstStyle/>
            <a:p>
              <a:endParaRPr lang="pt-BR" sz="675"/>
            </a:p>
          </p:txBody>
        </p:sp>
        <p:sp>
          <p:nvSpPr>
            <p:cNvPr id="632" name="Forma Livre 631">
              <a:extLst>
                <a:ext uri="{FF2B5EF4-FFF2-40B4-BE49-F238E27FC236}">
                  <a16:creationId xmlns:a16="http://schemas.microsoft.com/office/drawing/2014/main" id="{442931C6-AD4B-874F-8FE4-167232768BEE}"/>
                </a:ext>
              </a:extLst>
            </p:cNvPr>
            <p:cNvSpPr/>
            <p:nvPr/>
          </p:nvSpPr>
          <p:spPr>
            <a:xfrm>
              <a:off x="15673832" y="10374503"/>
              <a:ext cx="46989" cy="463803"/>
            </a:xfrm>
            <a:custGeom>
              <a:avLst/>
              <a:gdLst>
                <a:gd name="connsiteX0" fmla="*/ 23495 w 46989"/>
                <a:gd name="connsiteY0" fmla="*/ 463803 h 463803"/>
                <a:gd name="connsiteX1" fmla="*/ 0 w 46989"/>
                <a:gd name="connsiteY1" fmla="*/ 440436 h 463803"/>
                <a:gd name="connsiteX2" fmla="*/ 0 w 46989"/>
                <a:gd name="connsiteY2" fmla="*/ 23495 h 463803"/>
                <a:gd name="connsiteX3" fmla="*/ 23495 w 46989"/>
                <a:gd name="connsiteY3" fmla="*/ 0 h 463803"/>
                <a:gd name="connsiteX4" fmla="*/ 46989 w 46989"/>
                <a:gd name="connsiteY4" fmla="*/ 23495 h 463803"/>
                <a:gd name="connsiteX5" fmla="*/ 46989 w 46989"/>
                <a:gd name="connsiteY5" fmla="*/ 440436 h 463803"/>
                <a:gd name="connsiteX6" fmla="*/ 23495 w 46989"/>
                <a:gd name="connsiteY6" fmla="*/ 463803 h 4638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46989" h="463803">
                  <a:moveTo>
                    <a:pt x="23495" y="463803"/>
                  </a:moveTo>
                  <a:cubicBezTo>
                    <a:pt x="10540" y="463803"/>
                    <a:pt x="0" y="453263"/>
                    <a:pt x="0" y="440436"/>
                  </a:cubicBezTo>
                  <a:lnTo>
                    <a:pt x="0" y="23495"/>
                  </a:lnTo>
                  <a:cubicBezTo>
                    <a:pt x="0" y="10540"/>
                    <a:pt x="10413" y="0"/>
                    <a:pt x="23495" y="0"/>
                  </a:cubicBezTo>
                  <a:cubicBezTo>
                    <a:pt x="36449" y="0"/>
                    <a:pt x="46989" y="10540"/>
                    <a:pt x="46989" y="23495"/>
                  </a:cubicBezTo>
                  <a:lnTo>
                    <a:pt x="46989" y="440436"/>
                  </a:lnTo>
                  <a:cubicBezTo>
                    <a:pt x="46989" y="453263"/>
                    <a:pt x="36449" y="463803"/>
                    <a:pt x="23495" y="463803"/>
                  </a:cubicBezTo>
                </a:path>
              </a:pathLst>
            </a:custGeom>
            <a:grpFill/>
            <a:ln w="12700" cap="flat">
              <a:noFill/>
              <a:prstDash val="solid"/>
              <a:miter/>
            </a:ln>
          </p:spPr>
          <p:txBody>
            <a:bodyPr rtlCol="0" anchor="ctr"/>
            <a:lstStyle/>
            <a:p>
              <a:endParaRPr lang="pt-BR" sz="675"/>
            </a:p>
          </p:txBody>
        </p:sp>
        <p:sp>
          <p:nvSpPr>
            <p:cNvPr id="633" name="Forma Livre 632">
              <a:extLst>
                <a:ext uri="{FF2B5EF4-FFF2-40B4-BE49-F238E27FC236}">
                  <a16:creationId xmlns:a16="http://schemas.microsoft.com/office/drawing/2014/main" id="{7ECD2137-AEFA-9F46-929E-936B35BFBAA5}"/>
                </a:ext>
              </a:extLst>
            </p:cNvPr>
            <p:cNvSpPr/>
            <p:nvPr/>
          </p:nvSpPr>
          <p:spPr>
            <a:xfrm>
              <a:off x="15774542" y="10276078"/>
              <a:ext cx="46863" cy="562228"/>
            </a:xfrm>
            <a:custGeom>
              <a:avLst/>
              <a:gdLst>
                <a:gd name="connsiteX0" fmla="*/ 23369 w 46863"/>
                <a:gd name="connsiteY0" fmla="*/ 562229 h 562228"/>
                <a:gd name="connsiteX1" fmla="*/ 0 w 46863"/>
                <a:gd name="connsiteY1" fmla="*/ 538861 h 562228"/>
                <a:gd name="connsiteX2" fmla="*/ 0 w 46863"/>
                <a:gd name="connsiteY2" fmla="*/ 23368 h 562228"/>
                <a:gd name="connsiteX3" fmla="*/ 23369 w 46863"/>
                <a:gd name="connsiteY3" fmla="*/ 0 h 562228"/>
                <a:gd name="connsiteX4" fmla="*/ 46864 w 46863"/>
                <a:gd name="connsiteY4" fmla="*/ 23368 h 562228"/>
                <a:gd name="connsiteX5" fmla="*/ 46864 w 46863"/>
                <a:gd name="connsiteY5" fmla="*/ 538861 h 562228"/>
                <a:gd name="connsiteX6" fmla="*/ 23369 w 46863"/>
                <a:gd name="connsiteY6" fmla="*/ 562229 h 5622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46863" h="562228">
                  <a:moveTo>
                    <a:pt x="23369" y="562229"/>
                  </a:moveTo>
                  <a:cubicBezTo>
                    <a:pt x="10415" y="562229"/>
                    <a:pt x="0" y="551688"/>
                    <a:pt x="0" y="538861"/>
                  </a:cubicBezTo>
                  <a:lnTo>
                    <a:pt x="0" y="23368"/>
                  </a:lnTo>
                  <a:cubicBezTo>
                    <a:pt x="0" y="10414"/>
                    <a:pt x="10542" y="0"/>
                    <a:pt x="23369" y="0"/>
                  </a:cubicBezTo>
                  <a:cubicBezTo>
                    <a:pt x="36322" y="0"/>
                    <a:pt x="46864" y="10414"/>
                    <a:pt x="46864" y="23368"/>
                  </a:cubicBezTo>
                  <a:lnTo>
                    <a:pt x="46864" y="538861"/>
                  </a:lnTo>
                  <a:cubicBezTo>
                    <a:pt x="46737" y="551688"/>
                    <a:pt x="36322" y="562229"/>
                    <a:pt x="23369" y="562229"/>
                  </a:cubicBezTo>
                </a:path>
              </a:pathLst>
            </a:custGeom>
            <a:grpFill/>
            <a:ln w="12700" cap="flat">
              <a:noFill/>
              <a:prstDash val="solid"/>
              <a:miter/>
            </a:ln>
          </p:spPr>
          <p:txBody>
            <a:bodyPr rtlCol="0" anchor="ctr"/>
            <a:lstStyle/>
            <a:p>
              <a:endParaRPr lang="pt-BR" sz="675"/>
            </a:p>
          </p:txBody>
        </p:sp>
        <p:sp>
          <p:nvSpPr>
            <p:cNvPr id="634" name="Forma Livre 633">
              <a:extLst>
                <a:ext uri="{FF2B5EF4-FFF2-40B4-BE49-F238E27FC236}">
                  <a16:creationId xmlns:a16="http://schemas.microsoft.com/office/drawing/2014/main" id="{0D1F7F6E-B617-B041-8753-2E1EAA309335}"/>
                </a:ext>
              </a:extLst>
            </p:cNvPr>
            <p:cNvSpPr/>
            <p:nvPr/>
          </p:nvSpPr>
          <p:spPr>
            <a:xfrm>
              <a:off x="15875127" y="10456544"/>
              <a:ext cx="46862" cy="381761"/>
            </a:xfrm>
            <a:custGeom>
              <a:avLst/>
              <a:gdLst>
                <a:gd name="connsiteX0" fmla="*/ 23368 w 46862"/>
                <a:gd name="connsiteY0" fmla="*/ 381762 h 381761"/>
                <a:gd name="connsiteX1" fmla="*/ 0 w 46862"/>
                <a:gd name="connsiteY1" fmla="*/ 358394 h 381761"/>
                <a:gd name="connsiteX2" fmla="*/ 0 w 46862"/>
                <a:gd name="connsiteY2" fmla="*/ 23495 h 381761"/>
                <a:gd name="connsiteX3" fmla="*/ 23368 w 46862"/>
                <a:gd name="connsiteY3" fmla="*/ 0 h 381761"/>
                <a:gd name="connsiteX4" fmla="*/ 46862 w 46862"/>
                <a:gd name="connsiteY4" fmla="*/ 23495 h 381761"/>
                <a:gd name="connsiteX5" fmla="*/ 46862 w 46862"/>
                <a:gd name="connsiteY5" fmla="*/ 358394 h 381761"/>
                <a:gd name="connsiteX6" fmla="*/ 23368 w 46862"/>
                <a:gd name="connsiteY6" fmla="*/ 381762 h 3817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46862" h="381761">
                  <a:moveTo>
                    <a:pt x="23368" y="381762"/>
                  </a:moveTo>
                  <a:cubicBezTo>
                    <a:pt x="10413" y="381762"/>
                    <a:pt x="0" y="371222"/>
                    <a:pt x="0" y="358394"/>
                  </a:cubicBezTo>
                  <a:lnTo>
                    <a:pt x="0" y="23495"/>
                  </a:lnTo>
                  <a:cubicBezTo>
                    <a:pt x="0" y="10541"/>
                    <a:pt x="10413" y="0"/>
                    <a:pt x="23368" y="0"/>
                  </a:cubicBezTo>
                  <a:cubicBezTo>
                    <a:pt x="36322" y="0"/>
                    <a:pt x="46862" y="10541"/>
                    <a:pt x="46862" y="23495"/>
                  </a:cubicBezTo>
                  <a:lnTo>
                    <a:pt x="46862" y="358394"/>
                  </a:lnTo>
                  <a:cubicBezTo>
                    <a:pt x="46735" y="371222"/>
                    <a:pt x="36322" y="381762"/>
                    <a:pt x="23368" y="381762"/>
                  </a:cubicBezTo>
                </a:path>
              </a:pathLst>
            </a:custGeom>
            <a:grpFill/>
            <a:ln w="12700" cap="flat">
              <a:noFill/>
              <a:prstDash val="solid"/>
              <a:miter/>
            </a:ln>
          </p:spPr>
          <p:txBody>
            <a:bodyPr rtlCol="0" anchor="ctr"/>
            <a:lstStyle/>
            <a:p>
              <a:endParaRPr lang="pt-BR" sz="675"/>
            </a:p>
          </p:txBody>
        </p:sp>
        <p:sp>
          <p:nvSpPr>
            <p:cNvPr id="635" name="Forma Livre 634">
              <a:extLst>
                <a:ext uri="{FF2B5EF4-FFF2-40B4-BE49-F238E27FC236}">
                  <a16:creationId xmlns:a16="http://schemas.microsoft.com/office/drawing/2014/main" id="{B9C42159-67F8-5A41-BE79-9634BF30B25E}"/>
                </a:ext>
              </a:extLst>
            </p:cNvPr>
            <p:cNvSpPr/>
            <p:nvPr/>
          </p:nvSpPr>
          <p:spPr>
            <a:xfrm>
              <a:off x="16076167" y="10675366"/>
              <a:ext cx="46863" cy="162940"/>
            </a:xfrm>
            <a:custGeom>
              <a:avLst/>
              <a:gdLst>
                <a:gd name="connsiteX0" fmla="*/ 23369 w 46863"/>
                <a:gd name="connsiteY0" fmla="*/ 162940 h 162940"/>
                <a:gd name="connsiteX1" fmla="*/ 0 w 46863"/>
                <a:gd name="connsiteY1" fmla="*/ 139573 h 162940"/>
                <a:gd name="connsiteX2" fmla="*/ 0 w 46863"/>
                <a:gd name="connsiteY2" fmla="*/ 23368 h 162940"/>
                <a:gd name="connsiteX3" fmla="*/ 23369 w 46863"/>
                <a:gd name="connsiteY3" fmla="*/ 0 h 162940"/>
                <a:gd name="connsiteX4" fmla="*/ 46864 w 46863"/>
                <a:gd name="connsiteY4" fmla="*/ 23368 h 162940"/>
                <a:gd name="connsiteX5" fmla="*/ 46864 w 46863"/>
                <a:gd name="connsiteY5" fmla="*/ 139573 h 162940"/>
                <a:gd name="connsiteX6" fmla="*/ 23369 w 46863"/>
                <a:gd name="connsiteY6" fmla="*/ 162940 h 1629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46863" h="162940">
                  <a:moveTo>
                    <a:pt x="23369" y="162940"/>
                  </a:moveTo>
                  <a:cubicBezTo>
                    <a:pt x="10415" y="162940"/>
                    <a:pt x="0" y="152400"/>
                    <a:pt x="0" y="139573"/>
                  </a:cubicBezTo>
                  <a:lnTo>
                    <a:pt x="0" y="23368"/>
                  </a:lnTo>
                  <a:cubicBezTo>
                    <a:pt x="0" y="10414"/>
                    <a:pt x="10542" y="0"/>
                    <a:pt x="23369" y="0"/>
                  </a:cubicBezTo>
                  <a:cubicBezTo>
                    <a:pt x="36322" y="0"/>
                    <a:pt x="46864" y="10414"/>
                    <a:pt x="46864" y="23368"/>
                  </a:cubicBezTo>
                  <a:lnTo>
                    <a:pt x="46864" y="139573"/>
                  </a:lnTo>
                  <a:cubicBezTo>
                    <a:pt x="46864" y="152400"/>
                    <a:pt x="36322" y="162940"/>
                    <a:pt x="23369" y="162940"/>
                  </a:cubicBezTo>
                </a:path>
              </a:pathLst>
            </a:custGeom>
            <a:grpFill/>
            <a:ln w="12700" cap="flat">
              <a:noFill/>
              <a:prstDash val="solid"/>
              <a:miter/>
            </a:ln>
          </p:spPr>
          <p:txBody>
            <a:bodyPr rtlCol="0" anchor="ctr"/>
            <a:lstStyle/>
            <a:p>
              <a:endParaRPr lang="pt-BR" sz="675"/>
            </a:p>
          </p:txBody>
        </p:sp>
        <p:sp>
          <p:nvSpPr>
            <p:cNvPr id="636" name="Forma Livre 635">
              <a:extLst>
                <a:ext uri="{FF2B5EF4-FFF2-40B4-BE49-F238E27FC236}">
                  <a16:creationId xmlns:a16="http://schemas.microsoft.com/office/drawing/2014/main" id="{AF600959-4AF5-724E-9D8E-C936ABF29152}"/>
                </a:ext>
              </a:extLst>
            </p:cNvPr>
            <p:cNvSpPr/>
            <p:nvPr/>
          </p:nvSpPr>
          <p:spPr>
            <a:xfrm>
              <a:off x="15975584" y="10276078"/>
              <a:ext cx="46989" cy="562228"/>
            </a:xfrm>
            <a:custGeom>
              <a:avLst/>
              <a:gdLst>
                <a:gd name="connsiteX0" fmla="*/ 23495 w 46989"/>
                <a:gd name="connsiteY0" fmla="*/ 562229 h 562228"/>
                <a:gd name="connsiteX1" fmla="*/ 0 w 46989"/>
                <a:gd name="connsiteY1" fmla="*/ 538861 h 562228"/>
                <a:gd name="connsiteX2" fmla="*/ 0 w 46989"/>
                <a:gd name="connsiteY2" fmla="*/ 23368 h 562228"/>
                <a:gd name="connsiteX3" fmla="*/ 23495 w 46989"/>
                <a:gd name="connsiteY3" fmla="*/ 0 h 562228"/>
                <a:gd name="connsiteX4" fmla="*/ 46989 w 46989"/>
                <a:gd name="connsiteY4" fmla="*/ 23368 h 562228"/>
                <a:gd name="connsiteX5" fmla="*/ 46989 w 46989"/>
                <a:gd name="connsiteY5" fmla="*/ 538861 h 562228"/>
                <a:gd name="connsiteX6" fmla="*/ 23495 w 46989"/>
                <a:gd name="connsiteY6" fmla="*/ 562229 h 5622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46989" h="562228">
                  <a:moveTo>
                    <a:pt x="23495" y="562229"/>
                  </a:moveTo>
                  <a:cubicBezTo>
                    <a:pt x="10540" y="562229"/>
                    <a:pt x="0" y="551688"/>
                    <a:pt x="0" y="538861"/>
                  </a:cubicBezTo>
                  <a:lnTo>
                    <a:pt x="0" y="23368"/>
                  </a:lnTo>
                  <a:cubicBezTo>
                    <a:pt x="0" y="10414"/>
                    <a:pt x="10540" y="0"/>
                    <a:pt x="23495" y="0"/>
                  </a:cubicBezTo>
                  <a:cubicBezTo>
                    <a:pt x="36449" y="0"/>
                    <a:pt x="46989" y="10414"/>
                    <a:pt x="46989" y="23368"/>
                  </a:cubicBezTo>
                  <a:lnTo>
                    <a:pt x="46989" y="538861"/>
                  </a:lnTo>
                  <a:cubicBezTo>
                    <a:pt x="46862" y="551688"/>
                    <a:pt x="36449" y="562229"/>
                    <a:pt x="23495" y="562229"/>
                  </a:cubicBezTo>
                </a:path>
              </a:pathLst>
            </a:custGeom>
            <a:grpFill/>
            <a:ln w="12700" cap="flat">
              <a:noFill/>
              <a:prstDash val="solid"/>
              <a:miter/>
            </a:ln>
          </p:spPr>
          <p:txBody>
            <a:bodyPr rtlCol="0" anchor="ctr"/>
            <a:lstStyle/>
            <a:p>
              <a:endParaRPr lang="pt-BR" sz="675"/>
            </a:p>
          </p:txBody>
        </p:sp>
      </p:grpSp>
      <p:grpSp>
        <p:nvGrpSpPr>
          <p:cNvPr id="609" name="Grupo 1029">
            <a:extLst>
              <a:ext uri="{FF2B5EF4-FFF2-40B4-BE49-F238E27FC236}">
                <a16:creationId xmlns:a16="http://schemas.microsoft.com/office/drawing/2014/main" id="{0681F674-97ED-1344-A00D-7262CD91D578}"/>
              </a:ext>
            </a:extLst>
          </p:cNvPr>
          <p:cNvGrpSpPr>
            <a:grpSpLocks/>
          </p:cNvGrpSpPr>
          <p:nvPr/>
        </p:nvGrpSpPr>
        <p:grpSpPr bwMode="auto">
          <a:xfrm>
            <a:off x="1668699" y="3785621"/>
            <a:ext cx="159896" cy="208314"/>
            <a:chOff x="1628572" y="2395130"/>
            <a:chExt cx="225923" cy="294384"/>
          </a:xfrm>
          <a:solidFill>
            <a:schemeClr val="bg1"/>
          </a:solidFill>
        </p:grpSpPr>
        <p:sp>
          <p:nvSpPr>
            <p:cNvPr id="624" name="Freeform 568">
              <a:extLst>
                <a:ext uri="{FF2B5EF4-FFF2-40B4-BE49-F238E27FC236}">
                  <a16:creationId xmlns:a16="http://schemas.microsoft.com/office/drawing/2014/main" id="{1B762D21-86A4-384B-9E0D-95C60F39D531}"/>
                </a:ext>
              </a:extLst>
            </p:cNvPr>
            <p:cNvSpPr>
              <a:spLocks noEditPoints="1"/>
            </p:cNvSpPr>
            <p:nvPr/>
          </p:nvSpPr>
          <p:spPr bwMode="auto">
            <a:xfrm>
              <a:off x="1628572" y="2395130"/>
              <a:ext cx="225923" cy="294384"/>
            </a:xfrm>
            <a:custGeom>
              <a:avLst/>
              <a:gdLst>
                <a:gd name="T0" fmla="*/ 142022 w 144"/>
                <a:gd name="T1" fmla="*/ 404382 h 187"/>
                <a:gd name="T2" fmla="*/ 157317 w 144"/>
                <a:gd name="T3" fmla="*/ 408754 h 187"/>
                <a:gd name="T4" fmla="*/ 172611 w 144"/>
                <a:gd name="T5" fmla="*/ 404382 h 187"/>
                <a:gd name="T6" fmla="*/ 314633 w 144"/>
                <a:gd name="T7" fmla="*/ 157381 h 187"/>
                <a:gd name="T8" fmla="*/ 157317 w 144"/>
                <a:gd name="T9" fmla="*/ 0 h 187"/>
                <a:gd name="T10" fmla="*/ 0 w 144"/>
                <a:gd name="T11" fmla="*/ 157381 h 187"/>
                <a:gd name="T12" fmla="*/ 142022 w 144"/>
                <a:gd name="T13" fmla="*/ 404382 h 187"/>
                <a:gd name="T14" fmla="*/ 157317 w 144"/>
                <a:gd name="T15" fmla="*/ 48089 h 187"/>
                <a:gd name="T16" fmla="*/ 266564 w 144"/>
                <a:gd name="T17" fmla="*/ 157381 h 187"/>
                <a:gd name="T18" fmla="*/ 157317 w 144"/>
                <a:gd name="T19" fmla="*/ 354108 h 187"/>
                <a:gd name="T20" fmla="*/ 48069 w 144"/>
                <a:gd name="T21" fmla="*/ 157381 h 187"/>
                <a:gd name="T22" fmla="*/ 157317 w 144"/>
                <a:gd name="T23" fmla="*/ 48089 h 187"/>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144"/>
                <a:gd name="T37" fmla="*/ 0 h 187"/>
                <a:gd name="T38" fmla="*/ 144 w 144"/>
                <a:gd name="T39" fmla="*/ 187 h 187"/>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144" h="187">
                  <a:moveTo>
                    <a:pt x="65" y="185"/>
                  </a:moveTo>
                  <a:cubicBezTo>
                    <a:pt x="67" y="186"/>
                    <a:pt x="69" y="187"/>
                    <a:pt x="72" y="187"/>
                  </a:cubicBezTo>
                  <a:cubicBezTo>
                    <a:pt x="74" y="187"/>
                    <a:pt x="77" y="186"/>
                    <a:pt x="79" y="185"/>
                  </a:cubicBezTo>
                  <a:cubicBezTo>
                    <a:pt x="81" y="182"/>
                    <a:pt x="144" y="132"/>
                    <a:pt x="144" y="72"/>
                  </a:cubicBezTo>
                  <a:cubicBezTo>
                    <a:pt x="144" y="32"/>
                    <a:pt x="112" y="0"/>
                    <a:pt x="72" y="0"/>
                  </a:cubicBezTo>
                  <a:cubicBezTo>
                    <a:pt x="32" y="0"/>
                    <a:pt x="0" y="32"/>
                    <a:pt x="0" y="72"/>
                  </a:cubicBezTo>
                  <a:cubicBezTo>
                    <a:pt x="0" y="132"/>
                    <a:pt x="62" y="182"/>
                    <a:pt x="65" y="185"/>
                  </a:cubicBezTo>
                  <a:close/>
                  <a:moveTo>
                    <a:pt x="72" y="22"/>
                  </a:moveTo>
                  <a:cubicBezTo>
                    <a:pt x="100" y="22"/>
                    <a:pt x="122" y="44"/>
                    <a:pt x="122" y="72"/>
                  </a:cubicBezTo>
                  <a:cubicBezTo>
                    <a:pt x="122" y="111"/>
                    <a:pt x="87" y="148"/>
                    <a:pt x="72" y="162"/>
                  </a:cubicBezTo>
                  <a:cubicBezTo>
                    <a:pt x="57" y="148"/>
                    <a:pt x="22" y="111"/>
                    <a:pt x="22" y="72"/>
                  </a:cubicBezTo>
                  <a:cubicBezTo>
                    <a:pt x="22" y="44"/>
                    <a:pt x="44" y="22"/>
                    <a:pt x="72" y="22"/>
                  </a:cubicBezTo>
                  <a:close/>
                </a:path>
              </a:pathLst>
            </a:custGeom>
            <a:grpFill/>
            <a:ln w="9525">
              <a:noFill/>
              <a:round/>
              <a:headEnd/>
              <a:tailEnd/>
            </a:ln>
          </p:spPr>
          <p:txBody>
            <a:bodyPr/>
            <a:lstStyle/>
            <a:p>
              <a:pPr>
                <a:spcBef>
                  <a:spcPts val="0"/>
                </a:spcBef>
                <a:defRPr/>
              </a:pPr>
              <a:endParaRPr lang="pt-BR" sz="3600"/>
            </a:p>
          </p:txBody>
        </p:sp>
        <p:sp>
          <p:nvSpPr>
            <p:cNvPr id="625" name="Freeform 569">
              <a:extLst>
                <a:ext uri="{FF2B5EF4-FFF2-40B4-BE49-F238E27FC236}">
                  <a16:creationId xmlns:a16="http://schemas.microsoft.com/office/drawing/2014/main" id="{F9C41B12-7369-D741-974A-977E544EEBAB}"/>
                </a:ext>
              </a:extLst>
            </p:cNvPr>
            <p:cNvSpPr>
              <a:spLocks noEditPoints="1"/>
            </p:cNvSpPr>
            <p:nvPr/>
          </p:nvSpPr>
          <p:spPr bwMode="auto">
            <a:xfrm>
              <a:off x="1685848" y="2450825"/>
              <a:ext cx="111370" cy="112979"/>
            </a:xfrm>
            <a:custGeom>
              <a:avLst/>
              <a:gdLst>
                <a:gd name="T0" fmla="*/ 154628 w 71"/>
                <a:gd name="T1" fmla="*/ 78659 h 72"/>
                <a:gd name="T2" fmla="*/ 78403 w 71"/>
                <a:gd name="T3" fmla="*/ 0 h 72"/>
                <a:gd name="T4" fmla="*/ 0 w 71"/>
                <a:gd name="T5" fmla="*/ 78659 h 72"/>
                <a:gd name="T6" fmla="*/ 78403 w 71"/>
                <a:gd name="T7" fmla="*/ 157317 h 72"/>
                <a:gd name="T8" fmla="*/ 154628 w 71"/>
                <a:gd name="T9" fmla="*/ 78659 h 72"/>
                <a:gd name="T10" fmla="*/ 26134 w 71"/>
                <a:gd name="T11" fmla="*/ 78659 h 72"/>
                <a:gd name="T12" fmla="*/ 78403 w 71"/>
                <a:gd name="T13" fmla="*/ 26219 h 72"/>
                <a:gd name="T14" fmla="*/ 130672 w 71"/>
                <a:gd name="T15" fmla="*/ 78659 h 72"/>
                <a:gd name="T16" fmla="*/ 78403 w 71"/>
                <a:gd name="T17" fmla="*/ 131097 h 72"/>
                <a:gd name="T18" fmla="*/ 26134 w 71"/>
                <a:gd name="T19" fmla="*/ 78659 h 72"/>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71"/>
                <a:gd name="T31" fmla="*/ 0 h 72"/>
                <a:gd name="T32" fmla="*/ 71 w 71"/>
                <a:gd name="T33" fmla="*/ 72 h 72"/>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71" h="72">
                  <a:moveTo>
                    <a:pt x="71" y="36"/>
                  </a:moveTo>
                  <a:cubicBezTo>
                    <a:pt x="71" y="16"/>
                    <a:pt x="55" y="0"/>
                    <a:pt x="36" y="0"/>
                  </a:cubicBezTo>
                  <a:cubicBezTo>
                    <a:pt x="16" y="0"/>
                    <a:pt x="0" y="16"/>
                    <a:pt x="0" y="36"/>
                  </a:cubicBezTo>
                  <a:cubicBezTo>
                    <a:pt x="0" y="56"/>
                    <a:pt x="16" y="72"/>
                    <a:pt x="36" y="72"/>
                  </a:cubicBezTo>
                  <a:cubicBezTo>
                    <a:pt x="55" y="72"/>
                    <a:pt x="71" y="56"/>
                    <a:pt x="71" y="36"/>
                  </a:cubicBezTo>
                  <a:close/>
                  <a:moveTo>
                    <a:pt x="12" y="36"/>
                  </a:moveTo>
                  <a:cubicBezTo>
                    <a:pt x="12" y="23"/>
                    <a:pt x="23" y="12"/>
                    <a:pt x="36" y="12"/>
                  </a:cubicBezTo>
                  <a:cubicBezTo>
                    <a:pt x="49" y="12"/>
                    <a:pt x="60" y="23"/>
                    <a:pt x="60" y="36"/>
                  </a:cubicBezTo>
                  <a:cubicBezTo>
                    <a:pt x="60" y="49"/>
                    <a:pt x="49" y="60"/>
                    <a:pt x="36" y="60"/>
                  </a:cubicBezTo>
                  <a:cubicBezTo>
                    <a:pt x="23" y="60"/>
                    <a:pt x="12" y="49"/>
                    <a:pt x="12" y="36"/>
                  </a:cubicBezTo>
                  <a:close/>
                </a:path>
              </a:pathLst>
            </a:custGeom>
            <a:grpFill/>
            <a:ln w="9525">
              <a:noFill/>
              <a:round/>
              <a:headEnd/>
              <a:tailEnd/>
            </a:ln>
          </p:spPr>
          <p:txBody>
            <a:bodyPr/>
            <a:lstStyle/>
            <a:p>
              <a:pPr>
                <a:spcBef>
                  <a:spcPts val="0"/>
                </a:spcBef>
                <a:defRPr/>
              </a:pPr>
              <a:endParaRPr lang="pt-BR" sz="3600"/>
            </a:p>
          </p:txBody>
        </p:sp>
      </p:grpSp>
      <p:sp>
        <p:nvSpPr>
          <p:cNvPr id="610" name="Forma Livre 609">
            <a:extLst>
              <a:ext uri="{FF2B5EF4-FFF2-40B4-BE49-F238E27FC236}">
                <a16:creationId xmlns:a16="http://schemas.microsoft.com/office/drawing/2014/main" id="{AA133F27-39D3-CA42-B637-4265332B8858}"/>
              </a:ext>
            </a:extLst>
          </p:cNvPr>
          <p:cNvSpPr/>
          <p:nvPr/>
        </p:nvSpPr>
        <p:spPr>
          <a:xfrm>
            <a:off x="1639585" y="2614286"/>
            <a:ext cx="218123" cy="139494"/>
          </a:xfrm>
          <a:custGeom>
            <a:avLst/>
            <a:gdLst>
              <a:gd name="connsiteX0" fmla="*/ 449326 w 581660"/>
              <a:gd name="connsiteY0" fmla="*/ 371984 h 371983"/>
              <a:gd name="connsiteX1" fmla="*/ 118999 w 581660"/>
              <a:gd name="connsiteY1" fmla="*/ 371984 h 371983"/>
              <a:gd name="connsiteX2" fmla="*/ 85852 w 581660"/>
              <a:gd name="connsiteY2" fmla="*/ 366650 h 371983"/>
              <a:gd name="connsiteX3" fmla="*/ 0 w 581660"/>
              <a:gd name="connsiteY3" fmla="*/ 250444 h 371983"/>
              <a:gd name="connsiteX4" fmla="*/ 120650 w 581660"/>
              <a:gd name="connsiteY4" fmla="*/ 128905 h 371983"/>
              <a:gd name="connsiteX5" fmla="*/ 275082 w 581660"/>
              <a:gd name="connsiteY5" fmla="*/ 0 h 371983"/>
              <a:gd name="connsiteX6" fmla="*/ 420624 w 581660"/>
              <a:gd name="connsiteY6" fmla="*/ 98172 h 371983"/>
              <a:gd name="connsiteX7" fmla="*/ 443738 w 581660"/>
              <a:gd name="connsiteY7" fmla="*/ 96139 h 371983"/>
              <a:gd name="connsiteX8" fmla="*/ 581660 w 581660"/>
              <a:gd name="connsiteY8" fmla="*/ 234062 h 371983"/>
              <a:gd name="connsiteX9" fmla="*/ 485140 w 581660"/>
              <a:gd name="connsiteY9" fmla="*/ 365634 h 371983"/>
              <a:gd name="connsiteX10" fmla="*/ 449326 w 581660"/>
              <a:gd name="connsiteY10" fmla="*/ 371984 h 371983"/>
              <a:gd name="connsiteX11" fmla="*/ 121539 w 581660"/>
              <a:gd name="connsiteY11" fmla="*/ 175768 h 371983"/>
              <a:gd name="connsiteX12" fmla="*/ 46863 w 581660"/>
              <a:gd name="connsiteY12" fmla="*/ 250444 h 371983"/>
              <a:gd name="connsiteX13" fmla="*/ 100076 w 581660"/>
              <a:gd name="connsiteY13" fmla="*/ 321945 h 371983"/>
              <a:gd name="connsiteX14" fmla="*/ 119126 w 581660"/>
              <a:gd name="connsiteY14" fmla="*/ 325120 h 371983"/>
              <a:gd name="connsiteX15" fmla="*/ 449453 w 581660"/>
              <a:gd name="connsiteY15" fmla="*/ 325120 h 371983"/>
              <a:gd name="connsiteX16" fmla="*/ 469900 w 581660"/>
              <a:gd name="connsiteY16" fmla="*/ 321311 h 371983"/>
              <a:gd name="connsiteX17" fmla="*/ 534797 w 581660"/>
              <a:gd name="connsiteY17" fmla="*/ 234062 h 371983"/>
              <a:gd name="connsiteX18" fmla="*/ 443738 w 581660"/>
              <a:gd name="connsiteY18" fmla="*/ 143002 h 371983"/>
              <a:gd name="connsiteX19" fmla="*/ 413131 w 581660"/>
              <a:gd name="connsiteY19" fmla="*/ 148463 h 371983"/>
              <a:gd name="connsiteX20" fmla="*/ 388366 w 581660"/>
              <a:gd name="connsiteY20" fmla="*/ 157480 h 371983"/>
              <a:gd name="connsiteX21" fmla="*/ 382270 w 581660"/>
              <a:gd name="connsiteY21" fmla="*/ 131826 h 371983"/>
              <a:gd name="connsiteX22" fmla="*/ 275082 w 581660"/>
              <a:gd name="connsiteY22" fmla="*/ 46863 h 371983"/>
              <a:gd name="connsiteX23" fmla="*/ 164973 w 581660"/>
              <a:gd name="connsiteY23" fmla="*/ 154813 h 371983"/>
              <a:gd name="connsiteX24" fmla="*/ 164338 w 581660"/>
              <a:gd name="connsiteY24" fmla="*/ 183007 h 371983"/>
              <a:gd name="connsiteX25" fmla="*/ 136779 w 581660"/>
              <a:gd name="connsiteY25" fmla="*/ 177292 h 371983"/>
              <a:gd name="connsiteX26" fmla="*/ 121539 w 581660"/>
              <a:gd name="connsiteY26" fmla="*/ 175768 h 3719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Lst>
            <a:rect l="l" t="t" r="r" b="b"/>
            <a:pathLst>
              <a:path w="581660" h="371983">
                <a:moveTo>
                  <a:pt x="449326" y="371984"/>
                </a:moveTo>
                <a:lnTo>
                  <a:pt x="118999" y="371984"/>
                </a:lnTo>
                <a:cubicBezTo>
                  <a:pt x="107823" y="371984"/>
                  <a:pt x="96647" y="370205"/>
                  <a:pt x="85852" y="366650"/>
                </a:cubicBezTo>
                <a:cubicBezTo>
                  <a:pt x="35560" y="351537"/>
                  <a:pt x="0" y="303657"/>
                  <a:pt x="0" y="250444"/>
                </a:cubicBezTo>
                <a:cubicBezTo>
                  <a:pt x="0" y="183769"/>
                  <a:pt x="53975" y="129413"/>
                  <a:pt x="120650" y="128905"/>
                </a:cubicBezTo>
                <a:cubicBezTo>
                  <a:pt x="134112" y="55880"/>
                  <a:pt x="198755" y="0"/>
                  <a:pt x="275082" y="0"/>
                </a:cubicBezTo>
                <a:cubicBezTo>
                  <a:pt x="340106" y="0"/>
                  <a:pt x="397002" y="39370"/>
                  <a:pt x="420624" y="98172"/>
                </a:cubicBezTo>
                <a:cubicBezTo>
                  <a:pt x="428244" y="96775"/>
                  <a:pt x="435991" y="96139"/>
                  <a:pt x="443738" y="96139"/>
                </a:cubicBezTo>
                <a:cubicBezTo>
                  <a:pt x="519811" y="96139"/>
                  <a:pt x="581660" y="157988"/>
                  <a:pt x="581660" y="234062"/>
                </a:cubicBezTo>
                <a:cubicBezTo>
                  <a:pt x="581660" y="294640"/>
                  <a:pt x="542925" y="347473"/>
                  <a:pt x="485140" y="365634"/>
                </a:cubicBezTo>
                <a:cubicBezTo>
                  <a:pt x="474345" y="369698"/>
                  <a:pt x="461899" y="371984"/>
                  <a:pt x="449326" y="371984"/>
                </a:cubicBezTo>
                <a:moveTo>
                  <a:pt x="121539" y="175768"/>
                </a:moveTo>
                <a:cubicBezTo>
                  <a:pt x="80391" y="175768"/>
                  <a:pt x="46863" y="209297"/>
                  <a:pt x="46863" y="250444"/>
                </a:cubicBezTo>
                <a:cubicBezTo>
                  <a:pt x="46863" y="283084"/>
                  <a:pt x="68707" y="312548"/>
                  <a:pt x="100076" y="321945"/>
                </a:cubicBezTo>
                <a:cubicBezTo>
                  <a:pt x="106680" y="324104"/>
                  <a:pt x="112903" y="325120"/>
                  <a:pt x="119126" y="325120"/>
                </a:cubicBezTo>
                <a:lnTo>
                  <a:pt x="449453" y="325120"/>
                </a:lnTo>
                <a:cubicBezTo>
                  <a:pt x="456311" y="325120"/>
                  <a:pt x="463169" y="323850"/>
                  <a:pt x="469900" y="321311"/>
                </a:cubicBezTo>
                <a:cubicBezTo>
                  <a:pt x="509270" y="308991"/>
                  <a:pt x="534797" y="274066"/>
                  <a:pt x="534797" y="234062"/>
                </a:cubicBezTo>
                <a:cubicBezTo>
                  <a:pt x="534797" y="183897"/>
                  <a:pt x="493903" y="143002"/>
                  <a:pt x="443738" y="143002"/>
                </a:cubicBezTo>
                <a:cubicBezTo>
                  <a:pt x="433324" y="143002"/>
                  <a:pt x="423037" y="144780"/>
                  <a:pt x="413131" y="148463"/>
                </a:cubicBezTo>
                <a:lnTo>
                  <a:pt x="388366" y="157480"/>
                </a:lnTo>
                <a:lnTo>
                  <a:pt x="382270" y="131826"/>
                </a:lnTo>
                <a:cubicBezTo>
                  <a:pt x="370459" y="81788"/>
                  <a:pt x="326390" y="46863"/>
                  <a:pt x="275082" y="46863"/>
                </a:cubicBezTo>
                <a:cubicBezTo>
                  <a:pt x="215519" y="46863"/>
                  <a:pt x="166116" y="95377"/>
                  <a:pt x="164973" y="154813"/>
                </a:cubicBezTo>
                <a:lnTo>
                  <a:pt x="164338" y="183007"/>
                </a:lnTo>
                <a:lnTo>
                  <a:pt x="136779" y="177292"/>
                </a:lnTo>
                <a:cubicBezTo>
                  <a:pt x="131699" y="176276"/>
                  <a:pt x="126492" y="175768"/>
                  <a:pt x="121539" y="175768"/>
                </a:cubicBezTo>
              </a:path>
            </a:pathLst>
          </a:custGeom>
          <a:solidFill>
            <a:schemeClr val="bg1"/>
          </a:solidFill>
          <a:ln w="12700" cap="flat">
            <a:noFill/>
            <a:prstDash val="solid"/>
            <a:miter/>
          </a:ln>
        </p:spPr>
        <p:txBody>
          <a:bodyPr rtlCol="0" anchor="ctr"/>
          <a:lstStyle/>
          <a:p>
            <a:endParaRPr lang="pt-BR" sz="675"/>
          </a:p>
        </p:txBody>
      </p:sp>
      <p:grpSp>
        <p:nvGrpSpPr>
          <p:cNvPr id="611" name="Gráfico 4">
            <a:extLst>
              <a:ext uri="{FF2B5EF4-FFF2-40B4-BE49-F238E27FC236}">
                <a16:creationId xmlns:a16="http://schemas.microsoft.com/office/drawing/2014/main" id="{3B9F78B3-434C-644D-8389-CC9A63BBB134}"/>
              </a:ext>
            </a:extLst>
          </p:cNvPr>
          <p:cNvGrpSpPr/>
          <p:nvPr/>
        </p:nvGrpSpPr>
        <p:grpSpPr>
          <a:xfrm>
            <a:off x="1639491" y="2009478"/>
            <a:ext cx="218265" cy="170712"/>
            <a:chOff x="5865368" y="5346001"/>
            <a:chExt cx="582041" cy="455231"/>
          </a:xfrm>
          <a:solidFill>
            <a:schemeClr val="bg1"/>
          </a:solidFill>
        </p:grpSpPr>
        <p:sp>
          <p:nvSpPr>
            <p:cNvPr id="620" name="Forma Livre 619">
              <a:extLst>
                <a:ext uri="{FF2B5EF4-FFF2-40B4-BE49-F238E27FC236}">
                  <a16:creationId xmlns:a16="http://schemas.microsoft.com/office/drawing/2014/main" id="{257C3045-BBC9-F743-AD18-0E02517179E4}"/>
                </a:ext>
              </a:extLst>
            </p:cNvPr>
            <p:cNvSpPr/>
            <p:nvPr/>
          </p:nvSpPr>
          <p:spPr>
            <a:xfrm>
              <a:off x="5865368" y="5346001"/>
              <a:ext cx="582041" cy="157543"/>
            </a:xfrm>
            <a:custGeom>
              <a:avLst/>
              <a:gdLst>
                <a:gd name="connsiteX0" fmla="*/ 23368 w 582041"/>
                <a:gd name="connsiteY0" fmla="*/ 157544 h 157543"/>
                <a:gd name="connsiteX1" fmla="*/ 6858 w 582041"/>
                <a:gd name="connsiteY1" fmla="*/ 150686 h 157543"/>
                <a:gd name="connsiteX2" fmla="*/ 6858 w 582041"/>
                <a:gd name="connsiteY2" fmla="*/ 117539 h 157543"/>
                <a:gd name="connsiteX3" fmla="*/ 575183 w 582041"/>
                <a:gd name="connsiteY3" fmla="*/ 117539 h 157543"/>
                <a:gd name="connsiteX4" fmla="*/ 575183 w 582041"/>
                <a:gd name="connsiteY4" fmla="*/ 150686 h 157543"/>
                <a:gd name="connsiteX5" fmla="*/ 542036 w 582041"/>
                <a:gd name="connsiteY5" fmla="*/ 150686 h 157543"/>
                <a:gd name="connsiteX6" fmla="*/ 40005 w 582041"/>
                <a:gd name="connsiteY6" fmla="*/ 150686 h 157543"/>
                <a:gd name="connsiteX7" fmla="*/ 23368 w 582041"/>
                <a:gd name="connsiteY7" fmla="*/ 157544 h 1575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582041" h="157543">
                  <a:moveTo>
                    <a:pt x="23368" y="157544"/>
                  </a:moveTo>
                  <a:cubicBezTo>
                    <a:pt x="17399" y="157544"/>
                    <a:pt x="11430" y="155258"/>
                    <a:pt x="6858" y="150686"/>
                  </a:cubicBezTo>
                  <a:cubicBezTo>
                    <a:pt x="-2286" y="141542"/>
                    <a:pt x="-2286" y="126683"/>
                    <a:pt x="6858" y="117539"/>
                  </a:cubicBezTo>
                  <a:cubicBezTo>
                    <a:pt x="163576" y="-39180"/>
                    <a:pt x="418465" y="-39180"/>
                    <a:pt x="575183" y="117539"/>
                  </a:cubicBezTo>
                  <a:cubicBezTo>
                    <a:pt x="584327" y="126683"/>
                    <a:pt x="584327" y="141542"/>
                    <a:pt x="575183" y="150686"/>
                  </a:cubicBezTo>
                  <a:cubicBezTo>
                    <a:pt x="566039" y="159830"/>
                    <a:pt x="551180" y="159830"/>
                    <a:pt x="542036" y="150686"/>
                  </a:cubicBezTo>
                  <a:cubicBezTo>
                    <a:pt x="403606" y="12256"/>
                    <a:pt x="178308" y="12256"/>
                    <a:pt x="40005" y="150686"/>
                  </a:cubicBezTo>
                  <a:cubicBezTo>
                    <a:pt x="35433" y="155258"/>
                    <a:pt x="29464" y="157544"/>
                    <a:pt x="23368" y="157544"/>
                  </a:cubicBezTo>
                </a:path>
              </a:pathLst>
            </a:custGeom>
            <a:grpFill/>
            <a:ln w="12700" cap="flat">
              <a:noFill/>
              <a:prstDash val="solid"/>
              <a:miter/>
            </a:ln>
          </p:spPr>
          <p:txBody>
            <a:bodyPr rtlCol="0" anchor="ctr"/>
            <a:lstStyle/>
            <a:p>
              <a:endParaRPr lang="pt-BR" sz="675"/>
            </a:p>
          </p:txBody>
        </p:sp>
        <p:sp>
          <p:nvSpPr>
            <p:cNvPr id="621" name="Forma Livre 620">
              <a:extLst>
                <a:ext uri="{FF2B5EF4-FFF2-40B4-BE49-F238E27FC236}">
                  <a16:creationId xmlns:a16="http://schemas.microsoft.com/office/drawing/2014/main" id="{E8099E12-C296-F74F-819F-8F4927935559}"/>
                </a:ext>
              </a:extLst>
            </p:cNvPr>
            <p:cNvSpPr/>
            <p:nvPr/>
          </p:nvSpPr>
          <p:spPr>
            <a:xfrm>
              <a:off x="5943981" y="5457063"/>
              <a:ext cx="424942" cy="125221"/>
            </a:xfrm>
            <a:custGeom>
              <a:avLst/>
              <a:gdLst>
                <a:gd name="connsiteX0" fmla="*/ 23368 w 424942"/>
                <a:gd name="connsiteY0" fmla="*/ 125222 h 125221"/>
                <a:gd name="connsiteX1" fmla="*/ 6858 w 424942"/>
                <a:gd name="connsiteY1" fmla="*/ 118364 h 125221"/>
                <a:gd name="connsiteX2" fmla="*/ 6858 w 424942"/>
                <a:gd name="connsiteY2" fmla="*/ 85217 h 125221"/>
                <a:gd name="connsiteX3" fmla="*/ 212471 w 424942"/>
                <a:gd name="connsiteY3" fmla="*/ 0 h 125221"/>
                <a:gd name="connsiteX4" fmla="*/ 212598 w 424942"/>
                <a:gd name="connsiteY4" fmla="*/ 0 h 125221"/>
                <a:gd name="connsiteX5" fmla="*/ 418084 w 424942"/>
                <a:gd name="connsiteY5" fmla="*/ 85090 h 125221"/>
                <a:gd name="connsiteX6" fmla="*/ 418084 w 424942"/>
                <a:gd name="connsiteY6" fmla="*/ 118237 h 125221"/>
                <a:gd name="connsiteX7" fmla="*/ 384937 w 424942"/>
                <a:gd name="connsiteY7" fmla="*/ 118237 h 125221"/>
                <a:gd name="connsiteX8" fmla="*/ 212598 w 424942"/>
                <a:gd name="connsiteY8" fmla="*/ 46863 h 125221"/>
                <a:gd name="connsiteX9" fmla="*/ 212598 w 424942"/>
                <a:gd name="connsiteY9" fmla="*/ 46863 h 125221"/>
                <a:gd name="connsiteX10" fmla="*/ 40132 w 424942"/>
                <a:gd name="connsiteY10" fmla="*/ 118364 h 125221"/>
                <a:gd name="connsiteX11" fmla="*/ 23368 w 424942"/>
                <a:gd name="connsiteY11" fmla="*/ 125222 h 12522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424942" h="125221">
                  <a:moveTo>
                    <a:pt x="23368" y="125222"/>
                  </a:moveTo>
                  <a:cubicBezTo>
                    <a:pt x="17399" y="125222"/>
                    <a:pt x="11430" y="122936"/>
                    <a:pt x="6858" y="118364"/>
                  </a:cubicBezTo>
                  <a:cubicBezTo>
                    <a:pt x="-2286" y="109220"/>
                    <a:pt x="-2286" y="94361"/>
                    <a:pt x="6858" y="85217"/>
                  </a:cubicBezTo>
                  <a:cubicBezTo>
                    <a:pt x="61722" y="30226"/>
                    <a:pt x="134747" y="0"/>
                    <a:pt x="212471" y="0"/>
                  </a:cubicBezTo>
                  <a:lnTo>
                    <a:pt x="212598" y="0"/>
                  </a:lnTo>
                  <a:cubicBezTo>
                    <a:pt x="290195" y="0"/>
                    <a:pt x="363220" y="30226"/>
                    <a:pt x="418084" y="85090"/>
                  </a:cubicBezTo>
                  <a:cubicBezTo>
                    <a:pt x="427228" y="94234"/>
                    <a:pt x="427228" y="109093"/>
                    <a:pt x="418084" y="118237"/>
                  </a:cubicBezTo>
                  <a:cubicBezTo>
                    <a:pt x="408940" y="127381"/>
                    <a:pt x="394081" y="127381"/>
                    <a:pt x="384937" y="118237"/>
                  </a:cubicBezTo>
                  <a:cubicBezTo>
                    <a:pt x="338963" y="72263"/>
                    <a:pt x="277622" y="46863"/>
                    <a:pt x="212598" y="46863"/>
                  </a:cubicBezTo>
                  <a:lnTo>
                    <a:pt x="212598" y="46863"/>
                  </a:lnTo>
                  <a:cubicBezTo>
                    <a:pt x="147447" y="46863"/>
                    <a:pt x="86233" y="72263"/>
                    <a:pt x="40132" y="118364"/>
                  </a:cubicBezTo>
                  <a:cubicBezTo>
                    <a:pt x="35306" y="122936"/>
                    <a:pt x="29337" y="125222"/>
                    <a:pt x="23368" y="125222"/>
                  </a:cubicBezTo>
                </a:path>
              </a:pathLst>
            </a:custGeom>
            <a:grpFill/>
            <a:ln w="12700" cap="flat">
              <a:noFill/>
              <a:prstDash val="solid"/>
              <a:miter/>
            </a:ln>
          </p:spPr>
          <p:txBody>
            <a:bodyPr rtlCol="0" anchor="ctr"/>
            <a:lstStyle/>
            <a:p>
              <a:endParaRPr lang="pt-BR" sz="675"/>
            </a:p>
          </p:txBody>
        </p:sp>
        <p:sp>
          <p:nvSpPr>
            <p:cNvPr id="622" name="Forma Livre 621">
              <a:extLst>
                <a:ext uri="{FF2B5EF4-FFF2-40B4-BE49-F238E27FC236}">
                  <a16:creationId xmlns:a16="http://schemas.microsoft.com/office/drawing/2014/main" id="{1C6AB757-C5AA-F44C-B827-D2CEFB3957A3}"/>
                </a:ext>
              </a:extLst>
            </p:cNvPr>
            <p:cNvSpPr/>
            <p:nvPr/>
          </p:nvSpPr>
          <p:spPr>
            <a:xfrm>
              <a:off x="6026784" y="5574188"/>
              <a:ext cx="259207" cy="90773"/>
            </a:xfrm>
            <a:custGeom>
              <a:avLst/>
              <a:gdLst>
                <a:gd name="connsiteX0" fmla="*/ 23368 w 259207"/>
                <a:gd name="connsiteY0" fmla="*/ 90773 h 90773"/>
                <a:gd name="connsiteX1" fmla="*/ 6858 w 259207"/>
                <a:gd name="connsiteY1" fmla="*/ 83915 h 90773"/>
                <a:gd name="connsiteX2" fmla="*/ 6858 w 259207"/>
                <a:gd name="connsiteY2" fmla="*/ 50768 h 90773"/>
                <a:gd name="connsiteX3" fmla="*/ 252349 w 259207"/>
                <a:gd name="connsiteY3" fmla="*/ 50768 h 90773"/>
                <a:gd name="connsiteX4" fmla="*/ 252349 w 259207"/>
                <a:gd name="connsiteY4" fmla="*/ 83915 h 90773"/>
                <a:gd name="connsiteX5" fmla="*/ 219202 w 259207"/>
                <a:gd name="connsiteY5" fmla="*/ 83915 h 90773"/>
                <a:gd name="connsiteX6" fmla="*/ 39878 w 259207"/>
                <a:gd name="connsiteY6" fmla="*/ 83915 h 90773"/>
                <a:gd name="connsiteX7" fmla="*/ 23368 w 259207"/>
                <a:gd name="connsiteY7" fmla="*/ 90773 h 907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59207" h="90773">
                  <a:moveTo>
                    <a:pt x="23368" y="90773"/>
                  </a:moveTo>
                  <a:cubicBezTo>
                    <a:pt x="17399" y="90773"/>
                    <a:pt x="11430" y="88487"/>
                    <a:pt x="6858" y="83915"/>
                  </a:cubicBezTo>
                  <a:cubicBezTo>
                    <a:pt x="-2286" y="74771"/>
                    <a:pt x="-2286" y="59912"/>
                    <a:pt x="6858" y="50768"/>
                  </a:cubicBezTo>
                  <a:cubicBezTo>
                    <a:pt x="74549" y="-16923"/>
                    <a:pt x="184658" y="-16923"/>
                    <a:pt x="252349" y="50768"/>
                  </a:cubicBezTo>
                  <a:cubicBezTo>
                    <a:pt x="261493" y="59912"/>
                    <a:pt x="261493" y="74771"/>
                    <a:pt x="252349" y="83915"/>
                  </a:cubicBezTo>
                  <a:cubicBezTo>
                    <a:pt x="243205" y="93059"/>
                    <a:pt x="228346" y="93059"/>
                    <a:pt x="219202" y="83915"/>
                  </a:cubicBezTo>
                  <a:cubicBezTo>
                    <a:pt x="169799" y="34512"/>
                    <a:pt x="89408" y="34512"/>
                    <a:pt x="39878" y="83915"/>
                  </a:cubicBezTo>
                  <a:cubicBezTo>
                    <a:pt x="35306" y="88487"/>
                    <a:pt x="29337" y="90773"/>
                    <a:pt x="23368" y="90773"/>
                  </a:cubicBezTo>
                </a:path>
              </a:pathLst>
            </a:custGeom>
            <a:grpFill/>
            <a:ln w="12700" cap="flat">
              <a:noFill/>
              <a:prstDash val="solid"/>
              <a:miter/>
            </a:ln>
          </p:spPr>
          <p:txBody>
            <a:bodyPr rtlCol="0" anchor="ctr"/>
            <a:lstStyle/>
            <a:p>
              <a:endParaRPr lang="pt-BR" sz="675"/>
            </a:p>
          </p:txBody>
        </p:sp>
        <p:sp>
          <p:nvSpPr>
            <p:cNvPr id="623" name="Forma Livre 622">
              <a:extLst>
                <a:ext uri="{FF2B5EF4-FFF2-40B4-BE49-F238E27FC236}">
                  <a16:creationId xmlns:a16="http://schemas.microsoft.com/office/drawing/2014/main" id="{A512FBFF-2780-2346-B7C3-CD6365D850FB}"/>
                </a:ext>
              </a:extLst>
            </p:cNvPr>
            <p:cNvSpPr/>
            <p:nvPr/>
          </p:nvSpPr>
          <p:spPr>
            <a:xfrm>
              <a:off x="6101842" y="5692266"/>
              <a:ext cx="108965" cy="108966"/>
            </a:xfrm>
            <a:custGeom>
              <a:avLst/>
              <a:gdLst>
                <a:gd name="connsiteX0" fmla="*/ 54483 w 108965"/>
                <a:gd name="connsiteY0" fmla="*/ 0 h 108966"/>
                <a:gd name="connsiteX1" fmla="*/ 16002 w 108965"/>
                <a:gd name="connsiteY1" fmla="*/ 15875 h 108966"/>
                <a:gd name="connsiteX2" fmla="*/ 16002 w 108965"/>
                <a:gd name="connsiteY2" fmla="*/ 92964 h 108966"/>
                <a:gd name="connsiteX3" fmla="*/ 54483 w 108965"/>
                <a:gd name="connsiteY3" fmla="*/ 108966 h 108966"/>
                <a:gd name="connsiteX4" fmla="*/ 92964 w 108965"/>
                <a:gd name="connsiteY4" fmla="*/ 92964 h 108966"/>
                <a:gd name="connsiteX5" fmla="*/ 92964 w 108965"/>
                <a:gd name="connsiteY5" fmla="*/ 15875 h 108966"/>
                <a:gd name="connsiteX6" fmla="*/ 54483 w 108965"/>
                <a:gd name="connsiteY6" fmla="*/ 0 h 1089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08965" h="108966">
                  <a:moveTo>
                    <a:pt x="54483" y="0"/>
                  </a:moveTo>
                  <a:cubicBezTo>
                    <a:pt x="40513" y="0"/>
                    <a:pt x="26543" y="5334"/>
                    <a:pt x="16002" y="15875"/>
                  </a:cubicBezTo>
                  <a:cubicBezTo>
                    <a:pt x="-5334" y="37211"/>
                    <a:pt x="-5334" y="71755"/>
                    <a:pt x="16002" y="92964"/>
                  </a:cubicBezTo>
                  <a:cubicBezTo>
                    <a:pt x="26670" y="103632"/>
                    <a:pt x="40513" y="108966"/>
                    <a:pt x="54483" y="108966"/>
                  </a:cubicBezTo>
                  <a:cubicBezTo>
                    <a:pt x="68453" y="108966"/>
                    <a:pt x="82423" y="103632"/>
                    <a:pt x="92964" y="92964"/>
                  </a:cubicBezTo>
                  <a:cubicBezTo>
                    <a:pt x="114300" y="71628"/>
                    <a:pt x="114300" y="37084"/>
                    <a:pt x="92964" y="15875"/>
                  </a:cubicBezTo>
                  <a:cubicBezTo>
                    <a:pt x="82423" y="5334"/>
                    <a:pt x="68453" y="0"/>
                    <a:pt x="54483" y="0"/>
                  </a:cubicBezTo>
                </a:path>
              </a:pathLst>
            </a:custGeom>
            <a:grpFill/>
            <a:ln w="12700" cap="flat">
              <a:noFill/>
              <a:prstDash val="solid"/>
              <a:miter/>
            </a:ln>
          </p:spPr>
          <p:txBody>
            <a:bodyPr rtlCol="0" anchor="ctr"/>
            <a:lstStyle/>
            <a:p>
              <a:endParaRPr lang="pt-BR" sz="675"/>
            </a:p>
          </p:txBody>
        </p:sp>
      </p:grpSp>
      <p:grpSp>
        <p:nvGrpSpPr>
          <p:cNvPr id="612" name="Gráfico 4">
            <a:extLst>
              <a:ext uri="{FF2B5EF4-FFF2-40B4-BE49-F238E27FC236}">
                <a16:creationId xmlns:a16="http://schemas.microsoft.com/office/drawing/2014/main" id="{EA0EF8B5-6423-1A48-A1FC-B736978B5B8A}"/>
              </a:ext>
            </a:extLst>
          </p:cNvPr>
          <p:cNvGrpSpPr/>
          <p:nvPr/>
        </p:nvGrpSpPr>
        <p:grpSpPr>
          <a:xfrm>
            <a:off x="1629382" y="1343844"/>
            <a:ext cx="238531" cy="188976"/>
            <a:chOff x="5838411" y="2917825"/>
            <a:chExt cx="636082" cy="503935"/>
          </a:xfrm>
          <a:solidFill>
            <a:schemeClr val="bg1"/>
          </a:solidFill>
        </p:grpSpPr>
        <p:sp>
          <p:nvSpPr>
            <p:cNvPr id="616" name="Forma Livre 615">
              <a:extLst>
                <a:ext uri="{FF2B5EF4-FFF2-40B4-BE49-F238E27FC236}">
                  <a16:creationId xmlns:a16="http://schemas.microsoft.com/office/drawing/2014/main" id="{657198DE-9688-344E-9052-0B120EF195F5}"/>
                </a:ext>
              </a:extLst>
            </p:cNvPr>
            <p:cNvSpPr/>
            <p:nvPr/>
          </p:nvSpPr>
          <p:spPr>
            <a:xfrm>
              <a:off x="6285196" y="3112228"/>
              <a:ext cx="189296" cy="110650"/>
            </a:xfrm>
            <a:custGeom>
              <a:avLst/>
              <a:gdLst>
                <a:gd name="connsiteX0" fmla="*/ 94521 w 189296"/>
                <a:gd name="connsiteY0" fmla="*/ 110650 h 110650"/>
                <a:gd name="connsiteX1" fmla="*/ 78900 w 189296"/>
                <a:gd name="connsiteY1" fmla="*/ 104681 h 110650"/>
                <a:gd name="connsiteX2" fmla="*/ 7780 w 189296"/>
                <a:gd name="connsiteY2" fmla="*/ 40800 h 110650"/>
                <a:gd name="connsiteX3" fmla="*/ 6002 w 189296"/>
                <a:gd name="connsiteY3" fmla="*/ 7780 h 110650"/>
                <a:gd name="connsiteX4" fmla="*/ 39149 w 189296"/>
                <a:gd name="connsiteY4" fmla="*/ 6002 h 110650"/>
                <a:gd name="connsiteX5" fmla="*/ 94648 w 189296"/>
                <a:gd name="connsiteY5" fmla="*/ 55786 h 110650"/>
                <a:gd name="connsiteX6" fmla="*/ 150147 w 189296"/>
                <a:gd name="connsiteY6" fmla="*/ 6002 h 110650"/>
                <a:gd name="connsiteX7" fmla="*/ 183294 w 189296"/>
                <a:gd name="connsiteY7" fmla="*/ 7780 h 110650"/>
                <a:gd name="connsiteX8" fmla="*/ 181516 w 189296"/>
                <a:gd name="connsiteY8" fmla="*/ 40800 h 110650"/>
                <a:gd name="connsiteX9" fmla="*/ 110269 w 189296"/>
                <a:gd name="connsiteY9" fmla="*/ 104681 h 110650"/>
                <a:gd name="connsiteX10" fmla="*/ 94521 w 189296"/>
                <a:gd name="connsiteY10" fmla="*/ 110650 h 1106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89296" h="110650">
                  <a:moveTo>
                    <a:pt x="94521" y="110650"/>
                  </a:moveTo>
                  <a:cubicBezTo>
                    <a:pt x="88933" y="110650"/>
                    <a:pt x="83345" y="108618"/>
                    <a:pt x="78900" y="104681"/>
                  </a:cubicBezTo>
                  <a:lnTo>
                    <a:pt x="7780" y="40800"/>
                  </a:lnTo>
                  <a:cubicBezTo>
                    <a:pt x="-1872" y="32164"/>
                    <a:pt x="-2634" y="17305"/>
                    <a:pt x="6002" y="7780"/>
                  </a:cubicBezTo>
                  <a:cubicBezTo>
                    <a:pt x="14638" y="-1872"/>
                    <a:pt x="29497" y="-2634"/>
                    <a:pt x="39149" y="6002"/>
                  </a:cubicBezTo>
                  <a:lnTo>
                    <a:pt x="94648" y="55786"/>
                  </a:lnTo>
                  <a:lnTo>
                    <a:pt x="150147" y="6002"/>
                  </a:lnTo>
                  <a:cubicBezTo>
                    <a:pt x="159799" y="-2634"/>
                    <a:pt x="174531" y="-1872"/>
                    <a:pt x="183294" y="7780"/>
                  </a:cubicBezTo>
                  <a:cubicBezTo>
                    <a:pt x="191930" y="17432"/>
                    <a:pt x="191168" y="32291"/>
                    <a:pt x="181516" y="40800"/>
                  </a:cubicBezTo>
                  <a:lnTo>
                    <a:pt x="110269" y="104681"/>
                  </a:lnTo>
                  <a:cubicBezTo>
                    <a:pt x="105697" y="108618"/>
                    <a:pt x="100109" y="110650"/>
                    <a:pt x="94521" y="110650"/>
                  </a:cubicBezTo>
                </a:path>
              </a:pathLst>
            </a:custGeom>
            <a:grpFill/>
            <a:ln w="12700" cap="flat">
              <a:noFill/>
              <a:prstDash val="solid"/>
              <a:miter/>
            </a:ln>
          </p:spPr>
          <p:txBody>
            <a:bodyPr rtlCol="0" anchor="ctr"/>
            <a:lstStyle/>
            <a:p>
              <a:endParaRPr lang="pt-BR" sz="675"/>
            </a:p>
          </p:txBody>
        </p:sp>
        <p:sp>
          <p:nvSpPr>
            <p:cNvPr id="617" name="Forma Livre 616">
              <a:extLst>
                <a:ext uri="{FF2B5EF4-FFF2-40B4-BE49-F238E27FC236}">
                  <a16:creationId xmlns:a16="http://schemas.microsoft.com/office/drawing/2014/main" id="{A3316B02-5C66-AF47-AC69-A29AE2A6F658}"/>
                </a:ext>
              </a:extLst>
            </p:cNvPr>
            <p:cNvSpPr/>
            <p:nvPr/>
          </p:nvSpPr>
          <p:spPr>
            <a:xfrm>
              <a:off x="5942273" y="2917825"/>
              <a:ext cx="464369" cy="273050"/>
            </a:xfrm>
            <a:custGeom>
              <a:avLst/>
              <a:gdLst>
                <a:gd name="connsiteX0" fmla="*/ 441001 w 464369"/>
                <a:gd name="connsiteY0" fmla="*/ 273050 h 273050"/>
                <a:gd name="connsiteX1" fmla="*/ 417506 w 464369"/>
                <a:gd name="connsiteY1" fmla="*/ 249682 h 273050"/>
                <a:gd name="connsiteX2" fmla="*/ 214560 w 464369"/>
                <a:gd name="connsiteY2" fmla="*/ 46736 h 273050"/>
                <a:gd name="connsiteX3" fmla="*/ 43237 w 464369"/>
                <a:gd name="connsiteY3" fmla="*/ 140970 h 273050"/>
                <a:gd name="connsiteX4" fmla="*/ 10852 w 464369"/>
                <a:gd name="connsiteY4" fmla="*/ 148209 h 273050"/>
                <a:gd name="connsiteX5" fmla="*/ 3613 w 464369"/>
                <a:gd name="connsiteY5" fmla="*/ 115824 h 273050"/>
                <a:gd name="connsiteX6" fmla="*/ 214560 w 464369"/>
                <a:gd name="connsiteY6" fmla="*/ 0 h 273050"/>
                <a:gd name="connsiteX7" fmla="*/ 464369 w 464369"/>
                <a:gd name="connsiteY7" fmla="*/ 249809 h 273050"/>
                <a:gd name="connsiteX8" fmla="*/ 441001 w 464369"/>
                <a:gd name="connsiteY8" fmla="*/ 273050 h 2730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64369" h="273050">
                  <a:moveTo>
                    <a:pt x="441001" y="273050"/>
                  </a:moveTo>
                  <a:cubicBezTo>
                    <a:pt x="428047" y="273050"/>
                    <a:pt x="417506" y="262509"/>
                    <a:pt x="417506" y="249682"/>
                  </a:cubicBezTo>
                  <a:cubicBezTo>
                    <a:pt x="417506" y="137795"/>
                    <a:pt x="326447" y="46736"/>
                    <a:pt x="214560" y="46736"/>
                  </a:cubicBezTo>
                  <a:cubicBezTo>
                    <a:pt x="144710" y="46736"/>
                    <a:pt x="80702" y="81915"/>
                    <a:pt x="43237" y="140970"/>
                  </a:cubicBezTo>
                  <a:cubicBezTo>
                    <a:pt x="36252" y="151892"/>
                    <a:pt x="21901" y="155067"/>
                    <a:pt x="10852" y="148209"/>
                  </a:cubicBezTo>
                  <a:cubicBezTo>
                    <a:pt x="-70" y="141224"/>
                    <a:pt x="-3245" y="126746"/>
                    <a:pt x="3613" y="115824"/>
                  </a:cubicBezTo>
                  <a:cubicBezTo>
                    <a:pt x="49841" y="43307"/>
                    <a:pt x="128581" y="0"/>
                    <a:pt x="214560" y="0"/>
                  </a:cubicBezTo>
                  <a:cubicBezTo>
                    <a:pt x="352355" y="0"/>
                    <a:pt x="464369" y="112014"/>
                    <a:pt x="464369" y="249809"/>
                  </a:cubicBezTo>
                  <a:cubicBezTo>
                    <a:pt x="464496" y="262636"/>
                    <a:pt x="453955" y="273050"/>
                    <a:pt x="441001" y="273050"/>
                  </a:cubicBezTo>
                </a:path>
              </a:pathLst>
            </a:custGeom>
            <a:grpFill/>
            <a:ln w="12700" cap="flat">
              <a:noFill/>
              <a:prstDash val="solid"/>
              <a:miter/>
            </a:ln>
          </p:spPr>
          <p:txBody>
            <a:bodyPr rtlCol="0" anchor="ctr"/>
            <a:lstStyle/>
            <a:p>
              <a:endParaRPr lang="pt-BR" sz="675"/>
            </a:p>
          </p:txBody>
        </p:sp>
        <p:sp>
          <p:nvSpPr>
            <p:cNvPr id="618" name="Forma Livre 617">
              <a:extLst>
                <a:ext uri="{FF2B5EF4-FFF2-40B4-BE49-F238E27FC236}">
                  <a16:creationId xmlns:a16="http://schemas.microsoft.com/office/drawing/2014/main" id="{344EBF46-A4DB-0746-9C5C-F2030786ECC2}"/>
                </a:ext>
              </a:extLst>
            </p:cNvPr>
            <p:cNvSpPr/>
            <p:nvPr/>
          </p:nvSpPr>
          <p:spPr>
            <a:xfrm>
              <a:off x="5908294" y="3148583"/>
              <a:ext cx="464622" cy="273176"/>
            </a:xfrm>
            <a:custGeom>
              <a:avLst/>
              <a:gdLst>
                <a:gd name="connsiteX0" fmla="*/ 249809 w 464622"/>
                <a:gd name="connsiteY0" fmla="*/ 273177 h 273176"/>
                <a:gd name="connsiteX1" fmla="*/ 0 w 464622"/>
                <a:gd name="connsiteY1" fmla="*/ 23368 h 273176"/>
                <a:gd name="connsiteX2" fmla="*/ 23495 w 464622"/>
                <a:gd name="connsiteY2" fmla="*/ 0 h 273176"/>
                <a:gd name="connsiteX3" fmla="*/ 46990 w 464622"/>
                <a:gd name="connsiteY3" fmla="*/ 23368 h 273176"/>
                <a:gd name="connsiteX4" fmla="*/ 249936 w 464622"/>
                <a:gd name="connsiteY4" fmla="*/ 226314 h 273176"/>
                <a:gd name="connsiteX5" fmla="*/ 421386 w 464622"/>
                <a:gd name="connsiteY5" fmla="*/ 132080 h 273176"/>
                <a:gd name="connsiteX6" fmla="*/ 453771 w 464622"/>
                <a:gd name="connsiteY6" fmla="*/ 124841 h 273176"/>
                <a:gd name="connsiteX7" fmla="*/ 461010 w 464622"/>
                <a:gd name="connsiteY7" fmla="*/ 157226 h 273176"/>
                <a:gd name="connsiteX8" fmla="*/ 249809 w 464622"/>
                <a:gd name="connsiteY8" fmla="*/ 273177 h 2731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64622" h="273176">
                  <a:moveTo>
                    <a:pt x="249809" y="273177"/>
                  </a:moveTo>
                  <a:cubicBezTo>
                    <a:pt x="112014" y="273177"/>
                    <a:pt x="0" y="161163"/>
                    <a:pt x="0" y="23368"/>
                  </a:cubicBezTo>
                  <a:cubicBezTo>
                    <a:pt x="0" y="10414"/>
                    <a:pt x="10414" y="0"/>
                    <a:pt x="23495" y="0"/>
                  </a:cubicBezTo>
                  <a:cubicBezTo>
                    <a:pt x="36449" y="0"/>
                    <a:pt x="46990" y="10541"/>
                    <a:pt x="46990" y="23368"/>
                  </a:cubicBezTo>
                  <a:cubicBezTo>
                    <a:pt x="46990" y="135255"/>
                    <a:pt x="138049" y="226314"/>
                    <a:pt x="249936" y="226314"/>
                  </a:cubicBezTo>
                  <a:cubicBezTo>
                    <a:pt x="319659" y="226314"/>
                    <a:pt x="383794" y="191008"/>
                    <a:pt x="421386" y="132080"/>
                  </a:cubicBezTo>
                  <a:cubicBezTo>
                    <a:pt x="428371" y="121158"/>
                    <a:pt x="442849" y="117983"/>
                    <a:pt x="453771" y="124841"/>
                  </a:cubicBezTo>
                  <a:cubicBezTo>
                    <a:pt x="464693" y="131826"/>
                    <a:pt x="467868" y="146304"/>
                    <a:pt x="461010" y="157226"/>
                  </a:cubicBezTo>
                  <a:cubicBezTo>
                    <a:pt x="414655" y="229870"/>
                    <a:pt x="335788" y="273177"/>
                    <a:pt x="249809" y="273177"/>
                  </a:cubicBezTo>
                </a:path>
              </a:pathLst>
            </a:custGeom>
            <a:grpFill/>
            <a:ln w="12700" cap="flat">
              <a:noFill/>
              <a:prstDash val="solid"/>
              <a:miter/>
            </a:ln>
          </p:spPr>
          <p:txBody>
            <a:bodyPr rtlCol="0" anchor="ctr"/>
            <a:lstStyle/>
            <a:p>
              <a:endParaRPr lang="pt-BR" sz="675"/>
            </a:p>
          </p:txBody>
        </p:sp>
        <p:sp>
          <p:nvSpPr>
            <p:cNvPr id="619" name="Forma Livre 618">
              <a:extLst>
                <a:ext uri="{FF2B5EF4-FFF2-40B4-BE49-F238E27FC236}">
                  <a16:creationId xmlns:a16="http://schemas.microsoft.com/office/drawing/2014/main" id="{DE62290D-F211-764C-A2CE-13C2609EED66}"/>
                </a:ext>
              </a:extLst>
            </p:cNvPr>
            <p:cNvSpPr/>
            <p:nvPr/>
          </p:nvSpPr>
          <p:spPr>
            <a:xfrm>
              <a:off x="5838411" y="3116548"/>
              <a:ext cx="189042" cy="110808"/>
            </a:xfrm>
            <a:custGeom>
              <a:avLst/>
              <a:gdLst>
                <a:gd name="connsiteX0" fmla="*/ 165768 w 189042"/>
                <a:gd name="connsiteY0" fmla="*/ 110776 h 110808"/>
                <a:gd name="connsiteX1" fmla="*/ 150147 w 189042"/>
                <a:gd name="connsiteY1" fmla="*/ 104807 h 110808"/>
                <a:gd name="connsiteX2" fmla="*/ 94648 w 189042"/>
                <a:gd name="connsiteY2" fmla="*/ 55023 h 110808"/>
                <a:gd name="connsiteX3" fmla="*/ 39149 w 189042"/>
                <a:gd name="connsiteY3" fmla="*/ 104807 h 110808"/>
                <a:gd name="connsiteX4" fmla="*/ 6002 w 189042"/>
                <a:gd name="connsiteY4" fmla="*/ 103029 h 110808"/>
                <a:gd name="connsiteX5" fmla="*/ 7780 w 189042"/>
                <a:gd name="connsiteY5" fmla="*/ 69882 h 110808"/>
                <a:gd name="connsiteX6" fmla="*/ 78900 w 189042"/>
                <a:gd name="connsiteY6" fmla="*/ 6001 h 110808"/>
                <a:gd name="connsiteX7" fmla="*/ 110142 w 189042"/>
                <a:gd name="connsiteY7" fmla="*/ 6001 h 110808"/>
                <a:gd name="connsiteX8" fmla="*/ 181262 w 189042"/>
                <a:gd name="connsiteY8" fmla="*/ 69882 h 110808"/>
                <a:gd name="connsiteX9" fmla="*/ 183040 w 189042"/>
                <a:gd name="connsiteY9" fmla="*/ 103029 h 110808"/>
                <a:gd name="connsiteX10" fmla="*/ 165768 w 189042"/>
                <a:gd name="connsiteY10" fmla="*/ 110776 h 1108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89042" h="110808">
                  <a:moveTo>
                    <a:pt x="165768" y="110776"/>
                  </a:moveTo>
                  <a:cubicBezTo>
                    <a:pt x="160180" y="110776"/>
                    <a:pt x="154592" y="108871"/>
                    <a:pt x="150147" y="104807"/>
                  </a:cubicBezTo>
                  <a:lnTo>
                    <a:pt x="94648" y="55023"/>
                  </a:lnTo>
                  <a:lnTo>
                    <a:pt x="39149" y="104807"/>
                  </a:lnTo>
                  <a:cubicBezTo>
                    <a:pt x="29497" y="113443"/>
                    <a:pt x="14638" y="112681"/>
                    <a:pt x="6002" y="103029"/>
                  </a:cubicBezTo>
                  <a:cubicBezTo>
                    <a:pt x="-2634" y="93377"/>
                    <a:pt x="-1872" y="78645"/>
                    <a:pt x="7780" y="69882"/>
                  </a:cubicBezTo>
                  <a:lnTo>
                    <a:pt x="78900" y="6001"/>
                  </a:lnTo>
                  <a:cubicBezTo>
                    <a:pt x="87790" y="-2000"/>
                    <a:pt x="101379" y="-2000"/>
                    <a:pt x="110142" y="6001"/>
                  </a:cubicBezTo>
                  <a:lnTo>
                    <a:pt x="181262" y="69882"/>
                  </a:lnTo>
                  <a:cubicBezTo>
                    <a:pt x="190914" y="78518"/>
                    <a:pt x="191676" y="93377"/>
                    <a:pt x="183040" y="103029"/>
                  </a:cubicBezTo>
                  <a:cubicBezTo>
                    <a:pt x="178595" y="108109"/>
                    <a:pt x="172118" y="110776"/>
                    <a:pt x="165768" y="110776"/>
                  </a:cubicBezTo>
                </a:path>
              </a:pathLst>
            </a:custGeom>
            <a:grpFill/>
            <a:ln w="12700" cap="flat">
              <a:noFill/>
              <a:prstDash val="solid"/>
              <a:miter/>
            </a:ln>
          </p:spPr>
          <p:txBody>
            <a:bodyPr rtlCol="0" anchor="ctr"/>
            <a:lstStyle/>
            <a:p>
              <a:endParaRPr lang="pt-BR" sz="675"/>
            </a:p>
          </p:txBody>
        </p:sp>
      </p:grpSp>
      <p:grpSp>
        <p:nvGrpSpPr>
          <p:cNvPr id="613" name="Gráfico 4">
            <a:extLst>
              <a:ext uri="{FF2B5EF4-FFF2-40B4-BE49-F238E27FC236}">
                <a16:creationId xmlns:a16="http://schemas.microsoft.com/office/drawing/2014/main" id="{F9597148-B825-E640-ABCC-6861E02D8FFF}"/>
              </a:ext>
            </a:extLst>
          </p:cNvPr>
          <p:cNvGrpSpPr/>
          <p:nvPr/>
        </p:nvGrpSpPr>
        <p:grpSpPr>
          <a:xfrm>
            <a:off x="1631882" y="3229546"/>
            <a:ext cx="233434" cy="204144"/>
            <a:chOff x="5845079" y="10285031"/>
            <a:chExt cx="622490" cy="544385"/>
          </a:xfrm>
          <a:solidFill>
            <a:schemeClr val="bg1"/>
          </a:solidFill>
        </p:grpSpPr>
        <p:sp>
          <p:nvSpPr>
            <p:cNvPr id="614" name="Forma Livre 613">
              <a:extLst>
                <a:ext uri="{FF2B5EF4-FFF2-40B4-BE49-F238E27FC236}">
                  <a16:creationId xmlns:a16="http://schemas.microsoft.com/office/drawing/2014/main" id="{D02CD64D-CF66-3D45-87EC-B213533377E6}"/>
                </a:ext>
              </a:extLst>
            </p:cNvPr>
            <p:cNvSpPr/>
            <p:nvPr/>
          </p:nvSpPr>
          <p:spPr>
            <a:xfrm>
              <a:off x="6129273" y="10477754"/>
              <a:ext cx="48386" cy="242569"/>
            </a:xfrm>
            <a:custGeom>
              <a:avLst/>
              <a:gdLst>
                <a:gd name="connsiteX0" fmla="*/ 6604 w 48386"/>
                <a:gd name="connsiteY0" fmla="*/ 137160 h 242569"/>
                <a:gd name="connsiteX1" fmla="*/ 1524 w 48386"/>
                <a:gd name="connsiteY1" fmla="*/ 60452 h 242569"/>
                <a:gd name="connsiteX2" fmla="*/ 127 w 48386"/>
                <a:gd name="connsiteY2" fmla="*/ 28321 h 242569"/>
                <a:gd name="connsiteX3" fmla="*/ 7112 w 48386"/>
                <a:gd name="connsiteY3" fmla="*/ 7493 h 242569"/>
                <a:gd name="connsiteX4" fmla="*/ 25400 w 48386"/>
                <a:gd name="connsiteY4" fmla="*/ 0 h 242569"/>
                <a:gd name="connsiteX5" fmla="*/ 43815 w 48386"/>
                <a:gd name="connsiteY5" fmla="*/ 9525 h 242569"/>
                <a:gd name="connsiteX6" fmla="*/ 48387 w 48386"/>
                <a:gd name="connsiteY6" fmla="*/ 36957 h 242569"/>
                <a:gd name="connsiteX7" fmla="*/ 47244 w 48386"/>
                <a:gd name="connsiteY7" fmla="*/ 58420 h 242569"/>
                <a:gd name="connsiteX8" fmla="*/ 40386 w 48386"/>
                <a:gd name="connsiteY8" fmla="*/ 137414 h 242569"/>
                <a:gd name="connsiteX9" fmla="*/ 35560 w 48386"/>
                <a:gd name="connsiteY9" fmla="*/ 159003 h 242569"/>
                <a:gd name="connsiteX10" fmla="*/ 23368 w 48386"/>
                <a:gd name="connsiteY10" fmla="*/ 166497 h 242569"/>
                <a:gd name="connsiteX11" fmla="*/ 11430 w 48386"/>
                <a:gd name="connsiteY11" fmla="*/ 159131 h 242569"/>
                <a:gd name="connsiteX12" fmla="*/ 6604 w 48386"/>
                <a:gd name="connsiteY12" fmla="*/ 137160 h 242569"/>
                <a:gd name="connsiteX13" fmla="*/ 24257 w 48386"/>
                <a:gd name="connsiteY13" fmla="*/ 242570 h 242569"/>
                <a:gd name="connsiteX14" fmla="*/ 7239 w 48386"/>
                <a:gd name="connsiteY14" fmla="*/ 236220 h 242569"/>
                <a:gd name="connsiteX15" fmla="*/ 0 w 48386"/>
                <a:gd name="connsiteY15" fmla="*/ 218567 h 242569"/>
                <a:gd name="connsiteX16" fmla="*/ 6985 w 48386"/>
                <a:gd name="connsiteY16" fmla="*/ 201676 h 242569"/>
                <a:gd name="connsiteX17" fmla="*/ 24003 w 48386"/>
                <a:gd name="connsiteY17" fmla="*/ 194690 h 242569"/>
                <a:gd name="connsiteX18" fmla="*/ 41148 w 48386"/>
                <a:gd name="connsiteY18" fmla="*/ 201676 h 242569"/>
                <a:gd name="connsiteX19" fmla="*/ 48260 w 48386"/>
                <a:gd name="connsiteY19" fmla="*/ 218567 h 242569"/>
                <a:gd name="connsiteX20" fmla="*/ 41021 w 48386"/>
                <a:gd name="connsiteY20" fmla="*/ 236220 h 242569"/>
                <a:gd name="connsiteX21" fmla="*/ 24257 w 48386"/>
                <a:gd name="connsiteY21" fmla="*/ 242570 h 2425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48386" h="242569">
                  <a:moveTo>
                    <a:pt x="6604" y="137160"/>
                  </a:moveTo>
                  <a:lnTo>
                    <a:pt x="1524" y="60452"/>
                  </a:lnTo>
                  <a:cubicBezTo>
                    <a:pt x="508" y="45465"/>
                    <a:pt x="127" y="34798"/>
                    <a:pt x="127" y="28321"/>
                  </a:cubicBezTo>
                  <a:cubicBezTo>
                    <a:pt x="127" y="19431"/>
                    <a:pt x="2413" y="12573"/>
                    <a:pt x="7112" y="7493"/>
                  </a:cubicBezTo>
                  <a:cubicBezTo>
                    <a:pt x="11811" y="2539"/>
                    <a:pt x="17907" y="0"/>
                    <a:pt x="25400" y="0"/>
                  </a:cubicBezTo>
                  <a:cubicBezTo>
                    <a:pt x="34671" y="0"/>
                    <a:pt x="40767" y="3175"/>
                    <a:pt x="43815" y="9525"/>
                  </a:cubicBezTo>
                  <a:cubicBezTo>
                    <a:pt x="46863" y="15875"/>
                    <a:pt x="48387" y="25019"/>
                    <a:pt x="48387" y="36957"/>
                  </a:cubicBezTo>
                  <a:cubicBezTo>
                    <a:pt x="48387" y="44069"/>
                    <a:pt x="48006" y="51181"/>
                    <a:pt x="47244" y="58420"/>
                  </a:cubicBezTo>
                  <a:lnTo>
                    <a:pt x="40386" y="137414"/>
                  </a:lnTo>
                  <a:cubicBezTo>
                    <a:pt x="39624" y="146812"/>
                    <a:pt x="38100" y="154051"/>
                    <a:pt x="35560" y="159003"/>
                  </a:cubicBezTo>
                  <a:cubicBezTo>
                    <a:pt x="33147" y="163957"/>
                    <a:pt x="29083" y="166497"/>
                    <a:pt x="23368" y="166497"/>
                  </a:cubicBezTo>
                  <a:cubicBezTo>
                    <a:pt x="17653" y="166497"/>
                    <a:pt x="13589" y="164084"/>
                    <a:pt x="11430" y="159131"/>
                  </a:cubicBezTo>
                  <a:cubicBezTo>
                    <a:pt x="9144" y="154432"/>
                    <a:pt x="7493" y="147065"/>
                    <a:pt x="6604" y="137160"/>
                  </a:cubicBezTo>
                  <a:moveTo>
                    <a:pt x="24257" y="242570"/>
                  </a:moveTo>
                  <a:cubicBezTo>
                    <a:pt x="17780" y="242570"/>
                    <a:pt x="12065" y="240411"/>
                    <a:pt x="7239" y="236220"/>
                  </a:cubicBezTo>
                  <a:cubicBezTo>
                    <a:pt x="2413" y="232028"/>
                    <a:pt x="0" y="226060"/>
                    <a:pt x="0" y="218567"/>
                  </a:cubicBezTo>
                  <a:cubicBezTo>
                    <a:pt x="0" y="211963"/>
                    <a:pt x="2286" y="206375"/>
                    <a:pt x="6985" y="201676"/>
                  </a:cubicBezTo>
                  <a:cubicBezTo>
                    <a:pt x="11684" y="197103"/>
                    <a:pt x="17272" y="194690"/>
                    <a:pt x="24003" y="194690"/>
                  </a:cubicBezTo>
                  <a:cubicBezTo>
                    <a:pt x="30734" y="194690"/>
                    <a:pt x="36449" y="196977"/>
                    <a:pt x="41148" y="201676"/>
                  </a:cubicBezTo>
                  <a:cubicBezTo>
                    <a:pt x="45974" y="206375"/>
                    <a:pt x="48260" y="211963"/>
                    <a:pt x="48260" y="218567"/>
                  </a:cubicBezTo>
                  <a:cubicBezTo>
                    <a:pt x="48260" y="226060"/>
                    <a:pt x="45847" y="231902"/>
                    <a:pt x="41021" y="236220"/>
                  </a:cubicBezTo>
                  <a:cubicBezTo>
                    <a:pt x="36322" y="240411"/>
                    <a:pt x="30734" y="242570"/>
                    <a:pt x="24257" y="242570"/>
                  </a:cubicBezTo>
                </a:path>
              </a:pathLst>
            </a:custGeom>
            <a:grpFill/>
            <a:ln w="12700" cap="flat">
              <a:noFill/>
              <a:prstDash val="solid"/>
              <a:miter/>
            </a:ln>
          </p:spPr>
          <p:txBody>
            <a:bodyPr rtlCol="0" anchor="ctr"/>
            <a:lstStyle/>
            <a:p>
              <a:endParaRPr lang="pt-BR" sz="675"/>
            </a:p>
          </p:txBody>
        </p:sp>
        <p:sp>
          <p:nvSpPr>
            <p:cNvPr id="615" name="Forma Livre 614">
              <a:extLst>
                <a:ext uri="{FF2B5EF4-FFF2-40B4-BE49-F238E27FC236}">
                  <a16:creationId xmlns:a16="http://schemas.microsoft.com/office/drawing/2014/main" id="{F42AD92C-D5D7-A94D-B915-EDEF1D8AA077}"/>
                </a:ext>
              </a:extLst>
            </p:cNvPr>
            <p:cNvSpPr/>
            <p:nvPr/>
          </p:nvSpPr>
          <p:spPr>
            <a:xfrm>
              <a:off x="5845079" y="10285031"/>
              <a:ext cx="622490" cy="544385"/>
            </a:xfrm>
            <a:custGeom>
              <a:avLst/>
              <a:gdLst>
                <a:gd name="connsiteX0" fmla="*/ 599154 w 622490"/>
                <a:gd name="connsiteY0" fmla="*/ 544386 h 544385"/>
                <a:gd name="connsiteX1" fmla="*/ 23463 w 622490"/>
                <a:gd name="connsiteY1" fmla="*/ 544386 h 544385"/>
                <a:gd name="connsiteX2" fmla="*/ 3143 w 622490"/>
                <a:gd name="connsiteY2" fmla="*/ 532701 h 544385"/>
                <a:gd name="connsiteX3" fmla="*/ 3143 w 622490"/>
                <a:gd name="connsiteY3" fmla="*/ 509334 h 544385"/>
                <a:gd name="connsiteX4" fmla="*/ 290925 w 622490"/>
                <a:gd name="connsiteY4" fmla="*/ 10859 h 544385"/>
                <a:gd name="connsiteX5" fmla="*/ 331565 w 622490"/>
                <a:gd name="connsiteY5" fmla="*/ 10859 h 544385"/>
                <a:gd name="connsiteX6" fmla="*/ 619347 w 622490"/>
                <a:gd name="connsiteY6" fmla="*/ 509334 h 544385"/>
                <a:gd name="connsiteX7" fmla="*/ 619347 w 622490"/>
                <a:gd name="connsiteY7" fmla="*/ 532701 h 544385"/>
                <a:gd name="connsiteX8" fmla="*/ 599154 w 622490"/>
                <a:gd name="connsiteY8" fmla="*/ 544386 h 544385"/>
                <a:gd name="connsiteX9" fmla="*/ 64103 w 622490"/>
                <a:gd name="connsiteY9" fmla="*/ 497523 h 544385"/>
                <a:gd name="connsiteX10" fmla="*/ 558641 w 622490"/>
                <a:gd name="connsiteY10" fmla="*/ 497523 h 544385"/>
                <a:gd name="connsiteX11" fmla="*/ 311372 w 622490"/>
                <a:gd name="connsiteY11" fmla="*/ 69278 h 544385"/>
                <a:gd name="connsiteX12" fmla="*/ 64103 w 622490"/>
                <a:gd name="connsiteY12" fmla="*/ 497523 h 5443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622490" h="544385">
                  <a:moveTo>
                    <a:pt x="599154" y="544386"/>
                  </a:moveTo>
                  <a:lnTo>
                    <a:pt x="23463" y="544386"/>
                  </a:lnTo>
                  <a:cubicBezTo>
                    <a:pt x="15081" y="544386"/>
                    <a:pt x="7334" y="539940"/>
                    <a:pt x="3143" y="532701"/>
                  </a:cubicBezTo>
                  <a:cubicBezTo>
                    <a:pt x="-1048" y="525462"/>
                    <a:pt x="-1048" y="516573"/>
                    <a:pt x="3143" y="509334"/>
                  </a:cubicBezTo>
                  <a:lnTo>
                    <a:pt x="290925" y="10859"/>
                  </a:lnTo>
                  <a:cubicBezTo>
                    <a:pt x="299307" y="-3620"/>
                    <a:pt x="323183" y="-3620"/>
                    <a:pt x="331565" y="10859"/>
                  </a:cubicBezTo>
                  <a:lnTo>
                    <a:pt x="619347" y="509334"/>
                  </a:lnTo>
                  <a:cubicBezTo>
                    <a:pt x="623538" y="516573"/>
                    <a:pt x="623538" y="525462"/>
                    <a:pt x="619347" y="532701"/>
                  </a:cubicBezTo>
                  <a:cubicBezTo>
                    <a:pt x="615283" y="539940"/>
                    <a:pt x="607536" y="544386"/>
                    <a:pt x="599154" y="544386"/>
                  </a:cubicBezTo>
                  <a:moveTo>
                    <a:pt x="64103" y="497523"/>
                  </a:moveTo>
                  <a:lnTo>
                    <a:pt x="558641" y="497523"/>
                  </a:lnTo>
                  <a:lnTo>
                    <a:pt x="311372" y="69278"/>
                  </a:lnTo>
                  <a:lnTo>
                    <a:pt x="64103" y="497523"/>
                  </a:lnTo>
                  <a:close/>
                </a:path>
              </a:pathLst>
            </a:custGeom>
            <a:grpFill/>
            <a:ln w="12700" cap="flat">
              <a:noFill/>
              <a:prstDash val="solid"/>
              <a:miter/>
            </a:ln>
          </p:spPr>
          <p:txBody>
            <a:bodyPr rtlCol="0" anchor="ctr"/>
            <a:lstStyle/>
            <a:p>
              <a:endParaRPr lang="pt-BR" sz="675"/>
            </a:p>
          </p:txBody>
        </p:sp>
      </p:grpSp>
      <p:grpSp>
        <p:nvGrpSpPr>
          <p:cNvPr id="427" name="Gráfico 34">
            <a:extLst>
              <a:ext uri="{FF2B5EF4-FFF2-40B4-BE49-F238E27FC236}">
                <a16:creationId xmlns:a16="http://schemas.microsoft.com/office/drawing/2014/main" id="{F80DFDA7-899A-5044-9DDC-AE31CE27277A}"/>
              </a:ext>
            </a:extLst>
          </p:cNvPr>
          <p:cNvGrpSpPr/>
          <p:nvPr/>
        </p:nvGrpSpPr>
        <p:grpSpPr>
          <a:xfrm>
            <a:off x="6066263" y="3788999"/>
            <a:ext cx="140324" cy="182493"/>
            <a:chOff x="5075903" y="3184669"/>
            <a:chExt cx="369693" cy="480794"/>
          </a:xfrm>
          <a:solidFill>
            <a:schemeClr val="bg1"/>
          </a:solidFill>
        </p:grpSpPr>
        <p:sp>
          <p:nvSpPr>
            <p:cNvPr id="607" name="Forma Livre: Forma 523">
              <a:extLst>
                <a:ext uri="{FF2B5EF4-FFF2-40B4-BE49-F238E27FC236}">
                  <a16:creationId xmlns:a16="http://schemas.microsoft.com/office/drawing/2014/main" id="{91C75EE2-2A89-7B45-8C2D-7188CD9E4286}"/>
                </a:ext>
              </a:extLst>
            </p:cNvPr>
            <p:cNvSpPr/>
            <p:nvPr/>
          </p:nvSpPr>
          <p:spPr>
            <a:xfrm>
              <a:off x="5075903" y="3184669"/>
              <a:ext cx="369693" cy="480794"/>
            </a:xfrm>
            <a:custGeom>
              <a:avLst/>
              <a:gdLst>
                <a:gd name="connsiteX0" fmla="*/ 184847 w 369693"/>
                <a:gd name="connsiteY0" fmla="*/ 480795 h 480794"/>
                <a:gd name="connsiteX1" fmla="*/ 178947 w 369693"/>
                <a:gd name="connsiteY1" fmla="*/ 478829 h 480794"/>
                <a:gd name="connsiteX2" fmla="*/ 0 w 369693"/>
                <a:gd name="connsiteY2" fmla="*/ 240889 h 480794"/>
                <a:gd name="connsiteX3" fmla="*/ 0 w 369693"/>
                <a:gd name="connsiteY3" fmla="*/ 113070 h 480794"/>
                <a:gd name="connsiteX4" fmla="*/ 9832 w 369693"/>
                <a:gd name="connsiteY4" fmla="*/ 95372 h 480794"/>
                <a:gd name="connsiteX5" fmla="*/ 175014 w 369693"/>
                <a:gd name="connsiteY5" fmla="*/ 2950 h 480794"/>
                <a:gd name="connsiteX6" fmla="*/ 194679 w 369693"/>
                <a:gd name="connsiteY6" fmla="*/ 2950 h 480794"/>
                <a:gd name="connsiteX7" fmla="*/ 359861 w 369693"/>
                <a:gd name="connsiteY7" fmla="*/ 95372 h 480794"/>
                <a:gd name="connsiteX8" fmla="*/ 369693 w 369693"/>
                <a:gd name="connsiteY8" fmla="*/ 113070 h 480794"/>
                <a:gd name="connsiteX9" fmla="*/ 369693 w 369693"/>
                <a:gd name="connsiteY9" fmla="*/ 240889 h 480794"/>
                <a:gd name="connsiteX10" fmla="*/ 190746 w 369693"/>
                <a:gd name="connsiteY10" fmla="*/ 478829 h 480794"/>
                <a:gd name="connsiteX11" fmla="*/ 184847 w 369693"/>
                <a:gd name="connsiteY11" fmla="*/ 480795 h 480794"/>
                <a:gd name="connsiteX12" fmla="*/ 39329 w 369693"/>
                <a:gd name="connsiteY12" fmla="*/ 124869 h 480794"/>
                <a:gd name="connsiteX13" fmla="*/ 39329 w 369693"/>
                <a:gd name="connsiteY13" fmla="*/ 240889 h 480794"/>
                <a:gd name="connsiteX14" fmla="*/ 184847 w 369693"/>
                <a:gd name="connsiteY14" fmla="*/ 439500 h 480794"/>
                <a:gd name="connsiteX15" fmla="*/ 330364 w 369693"/>
                <a:gd name="connsiteY15" fmla="*/ 240889 h 480794"/>
                <a:gd name="connsiteX16" fmla="*/ 330364 w 369693"/>
                <a:gd name="connsiteY16" fmla="*/ 124869 h 480794"/>
                <a:gd name="connsiteX17" fmla="*/ 184847 w 369693"/>
                <a:gd name="connsiteY17" fmla="*/ 42278 h 480794"/>
                <a:gd name="connsiteX18" fmla="*/ 39329 w 369693"/>
                <a:gd name="connsiteY18" fmla="*/ 124869 h 4807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369693" h="480794">
                  <a:moveTo>
                    <a:pt x="184847" y="480795"/>
                  </a:moveTo>
                  <a:cubicBezTo>
                    <a:pt x="182880" y="480795"/>
                    <a:pt x="180914" y="480795"/>
                    <a:pt x="178947" y="478829"/>
                  </a:cubicBezTo>
                  <a:cubicBezTo>
                    <a:pt x="62926" y="437533"/>
                    <a:pt x="0" y="352976"/>
                    <a:pt x="0" y="240889"/>
                  </a:cubicBezTo>
                  <a:lnTo>
                    <a:pt x="0" y="113070"/>
                  </a:lnTo>
                  <a:cubicBezTo>
                    <a:pt x="0" y="105205"/>
                    <a:pt x="3933" y="99305"/>
                    <a:pt x="9832" y="95372"/>
                  </a:cubicBezTo>
                  <a:lnTo>
                    <a:pt x="175014" y="2950"/>
                  </a:lnTo>
                  <a:cubicBezTo>
                    <a:pt x="180914" y="-983"/>
                    <a:pt x="188779" y="-983"/>
                    <a:pt x="194679" y="2950"/>
                  </a:cubicBezTo>
                  <a:lnTo>
                    <a:pt x="359861" y="95372"/>
                  </a:lnTo>
                  <a:cubicBezTo>
                    <a:pt x="365760" y="99305"/>
                    <a:pt x="369693" y="105205"/>
                    <a:pt x="369693" y="113070"/>
                  </a:cubicBezTo>
                  <a:lnTo>
                    <a:pt x="369693" y="240889"/>
                  </a:lnTo>
                  <a:cubicBezTo>
                    <a:pt x="369693" y="352976"/>
                    <a:pt x="306767" y="437533"/>
                    <a:pt x="190746" y="478829"/>
                  </a:cubicBezTo>
                  <a:cubicBezTo>
                    <a:pt x="188779" y="478829"/>
                    <a:pt x="186813" y="480795"/>
                    <a:pt x="184847" y="480795"/>
                  </a:cubicBezTo>
                  <a:close/>
                  <a:moveTo>
                    <a:pt x="39329" y="124869"/>
                  </a:moveTo>
                  <a:lnTo>
                    <a:pt x="39329" y="240889"/>
                  </a:lnTo>
                  <a:cubicBezTo>
                    <a:pt x="39329" y="335278"/>
                    <a:pt x="90457" y="404104"/>
                    <a:pt x="184847" y="439500"/>
                  </a:cubicBezTo>
                  <a:cubicBezTo>
                    <a:pt x="279236" y="404104"/>
                    <a:pt x="330364" y="335278"/>
                    <a:pt x="330364" y="240889"/>
                  </a:cubicBezTo>
                  <a:lnTo>
                    <a:pt x="330364" y="124869"/>
                  </a:lnTo>
                  <a:lnTo>
                    <a:pt x="184847" y="42278"/>
                  </a:lnTo>
                  <a:lnTo>
                    <a:pt x="39329" y="124869"/>
                  </a:lnTo>
                  <a:close/>
                </a:path>
              </a:pathLst>
            </a:custGeom>
            <a:grpFill/>
            <a:ln w="19551" cap="flat">
              <a:noFill/>
              <a:prstDash val="solid"/>
              <a:miter/>
            </a:ln>
          </p:spPr>
          <p:txBody>
            <a:bodyPr rtlCol="0" anchor="ctr"/>
            <a:lstStyle/>
            <a:p>
              <a:endParaRPr lang="en-US" sz="3600"/>
            </a:p>
          </p:txBody>
        </p:sp>
        <p:sp>
          <p:nvSpPr>
            <p:cNvPr id="608" name="Forma Livre: Forma 524">
              <a:extLst>
                <a:ext uri="{FF2B5EF4-FFF2-40B4-BE49-F238E27FC236}">
                  <a16:creationId xmlns:a16="http://schemas.microsoft.com/office/drawing/2014/main" id="{891826F1-8435-8244-B8D5-7B7EADB658FB}"/>
                </a:ext>
              </a:extLst>
            </p:cNvPr>
            <p:cNvSpPr/>
            <p:nvPr/>
          </p:nvSpPr>
          <p:spPr>
            <a:xfrm>
              <a:off x="5186024" y="3348867"/>
              <a:ext cx="192712" cy="145516"/>
            </a:xfrm>
            <a:custGeom>
              <a:avLst/>
              <a:gdLst>
                <a:gd name="connsiteX0" fmla="*/ 66859 w 192712"/>
                <a:gd name="connsiteY0" fmla="*/ 145517 h 145516"/>
                <a:gd name="connsiteX1" fmla="*/ 66859 w 192712"/>
                <a:gd name="connsiteY1" fmla="*/ 145517 h 145516"/>
                <a:gd name="connsiteX2" fmla="*/ 53094 w 192712"/>
                <a:gd name="connsiteY2" fmla="*/ 139617 h 145516"/>
                <a:gd name="connsiteX3" fmla="*/ 5899 w 192712"/>
                <a:gd name="connsiteY3" fmla="*/ 92423 h 145516"/>
                <a:gd name="connsiteX4" fmla="*/ 5899 w 192712"/>
                <a:gd name="connsiteY4" fmla="*/ 64893 h 145516"/>
                <a:gd name="connsiteX5" fmla="*/ 33430 w 192712"/>
                <a:gd name="connsiteY5" fmla="*/ 64893 h 145516"/>
                <a:gd name="connsiteX6" fmla="*/ 66859 w 192712"/>
                <a:gd name="connsiteY6" fmla="*/ 98322 h 145516"/>
                <a:gd name="connsiteX7" fmla="*/ 159283 w 192712"/>
                <a:gd name="connsiteY7" fmla="*/ 5899 h 145516"/>
                <a:gd name="connsiteX8" fmla="*/ 186813 w 192712"/>
                <a:gd name="connsiteY8" fmla="*/ 5899 h 145516"/>
                <a:gd name="connsiteX9" fmla="*/ 186813 w 192712"/>
                <a:gd name="connsiteY9" fmla="*/ 33430 h 145516"/>
                <a:gd name="connsiteX10" fmla="*/ 80625 w 192712"/>
                <a:gd name="connsiteY10" fmla="*/ 139617 h 145516"/>
                <a:gd name="connsiteX11" fmla="*/ 66859 w 192712"/>
                <a:gd name="connsiteY11" fmla="*/ 145517 h 1455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92712" h="145516">
                  <a:moveTo>
                    <a:pt x="66859" y="145517"/>
                  </a:moveTo>
                  <a:lnTo>
                    <a:pt x="66859" y="145517"/>
                  </a:lnTo>
                  <a:cubicBezTo>
                    <a:pt x="60960" y="145517"/>
                    <a:pt x="57027" y="143550"/>
                    <a:pt x="53094" y="139617"/>
                  </a:cubicBezTo>
                  <a:lnTo>
                    <a:pt x="5899" y="92423"/>
                  </a:lnTo>
                  <a:cubicBezTo>
                    <a:pt x="-1966" y="84557"/>
                    <a:pt x="-1966" y="72758"/>
                    <a:pt x="5899" y="64893"/>
                  </a:cubicBezTo>
                  <a:cubicBezTo>
                    <a:pt x="13765" y="57027"/>
                    <a:pt x="25564" y="57027"/>
                    <a:pt x="33430" y="64893"/>
                  </a:cubicBezTo>
                  <a:lnTo>
                    <a:pt x="66859" y="98322"/>
                  </a:lnTo>
                  <a:lnTo>
                    <a:pt x="159283" y="5899"/>
                  </a:lnTo>
                  <a:cubicBezTo>
                    <a:pt x="167148" y="-1966"/>
                    <a:pt x="178947" y="-1966"/>
                    <a:pt x="186813" y="5899"/>
                  </a:cubicBezTo>
                  <a:cubicBezTo>
                    <a:pt x="194679" y="13765"/>
                    <a:pt x="194679" y="25564"/>
                    <a:pt x="186813" y="33430"/>
                  </a:cubicBezTo>
                  <a:lnTo>
                    <a:pt x="80625" y="139617"/>
                  </a:lnTo>
                  <a:cubicBezTo>
                    <a:pt x="76692" y="143550"/>
                    <a:pt x="72759" y="145517"/>
                    <a:pt x="66859" y="145517"/>
                  </a:cubicBezTo>
                  <a:close/>
                </a:path>
              </a:pathLst>
            </a:custGeom>
            <a:grpFill/>
            <a:ln w="19551" cap="flat">
              <a:noFill/>
              <a:prstDash val="solid"/>
              <a:miter/>
            </a:ln>
          </p:spPr>
          <p:txBody>
            <a:bodyPr rtlCol="0" anchor="ctr"/>
            <a:lstStyle/>
            <a:p>
              <a:endParaRPr lang="en-US" sz="3600"/>
            </a:p>
          </p:txBody>
        </p:sp>
      </p:grpSp>
      <p:grpSp>
        <p:nvGrpSpPr>
          <p:cNvPr id="428" name="Gráfico 4">
            <a:extLst>
              <a:ext uri="{FF2B5EF4-FFF2-40B4-BE49-F238E27FC236}">
                <a16:creationId xmlns:a16="http://schemas.microsoft.com/office/drawing/2014/main" id="{E532A503-4CE0-E34B-BE23-ABE87D38BA4D}"/>
              </a:ext>
            </a:extLst>
          </p:cNvPr>
          <p:cNvGrpSpPr/>
          <p:nvPr/>
        </p:nvGrpSpPr>
        <p:grpSpPr>
          <a:xfrm>
            <a:off x="5397349" y="2594093"/>
            <a:ext cx="218123" cy="179832"/>
            <a:chOff x="19268312" y="7761858"/>
            <a:chExt cx="581660" cy="479552"/>
          </a:xfrm>
          <a:solidFill>
            <a:schemeClr val="bg1"/>
          </a:solidFill>
        </p:grpSpPr>
        <p:sp>
          <p:nvSpPr>
            <p:cNvPr id="541" name="Forma Livre 540">
              <a:extLst>
                <a:ext uri="{FF2B5EF4-FFF2-40B4-BE49-F238E27FC236}">
                  <a16:creationId xmlns:a16="http://schemas.microsoft.com/office/drawing/2014/main" id="{737F0714-BA16-5F41-AD02-863AC9766D39}"/>
                </a:ext>
              </a:extLst>
            </p:cNvPr>
            <p:cNvSpPr/>
            <p:nvPr/>
          </p:nvSpPr>
          <p:spPr>
            <a:xfrm>
              <a:off x="19268312" y="7761858"/>
              <a:ext cx="581660" cy="371983"/>
            </a:xfrm>
            <a:custGeom>
              <a:avLst/>
              <a:gdLst>
                <a:gd name="connsiteX0" fmla="*/ 449453 w 581660"/>
                <a:gd name="connsiteY0" fmla="*/ 371984 h 371983"/>
                <a:gd name="connsiteX1" fmla="*/ 119126 w 581660"/>
                <a:gd name="connsiteY1" fmla="*/ 371984 h 371983"/>
                <a:gd name="connsiteX2" fmla="*/ 85852 w 581660"/>
                <a:gd name="connsiteY2" fmla="*/ 366523 h 371983"/>
                <a:gd name="connsiteX3" fmla="*/ 0 w 581660"/>
                <a:gd name="connsiteY3" fmla="*/ 250444 h 371983"/>
                <a:gd name="connsiteX4" fmla="*/ 120650 w 581660"/>
                <a:gd name="connsiteY4" fmla="*/ 128905 h 371983"/>
                <a:gd name="connsiteX5" fmla="*/ 275082 w 581660"/>
                <a:gd name="connsiteY5" fmla="*/ 0 h 371983"/>
                <a:gd name="connsiteX6" fmla="*/ 420626 w 581660"/>
                <a:gd name="connsiteY6" fmla="*/ 98172 h 371983"/>
                <a:gd name="connsiteX7" fmla="*/ 443739 w 581660"/>
                <a:gd name="connsiteY7" fmla="*/ 96139 h 371983"/>
                <a:gd name="connsiteX8" fmla="*/ 581661 w 581660"/>
                <a:gd name="connsiteY8" fmla="*/ 233935 h 371983"/>
                <a:gd name="connsiteX9" fmla="*/ 485268 w 581660"/>
                <a:gd name="connsiteY9" fmla="*/ 365506 h 371983"/>
                <a:gd name="connsiteX10" fmla="*/ 449453 w 581660"/>
                <a:gd name="connsiteY10" fmla="*/ 371984 h 371983"/>
                <a:gd name="connsiteX11" fmla="*/ 121540 w 581660"/>
                <a:gd name="connsiteY11" fmla="*/ 175768 h 371983"/>
                <a:gd name="connsiteX12" fmla="*/ 46864 w 581660"/>
                <a:gd name="connsiteY12" fmla="*/ 250444 h 371983"/>
                <a:gd name="connsiteX13" fmla="*/ 99950 w 581660"/>
                <a:gd name="connsiteY13" fmla="*/ 321818 h 371983"/>
                <a:gd name="connsiteX14" fmla="*/ 119000 w 581660"/>
                <a:gd name="connsiteY14" fmla="*/ 324993 h 371983"/>
                <a:gd name="connsiteX15" fmla="*/ 449326 w 581660"/>
                <a:gd name="connsiteY15" fmla="*/ 324993 h 371983"/>
                <a:gd name="connsiteX16" fmla="*/ 469647 w 581660"/>
                <a:gd name="connsiteY16" fmla="*/ 321310 h 371983"/>
                <a:gd name="connsiteX17" fmla="*/ 534544 w 581660"/>
                <a:gd name="connsiteY17" fmla="*/ 234061 h 371983"/>
                <a:gd name="connsiteX18" fmla="*/ 443485 w 581660"/>
                <a:gd name="connsiteY18" fmla="*/ 143129 h 371983"/>
                <a:gd name="connsiteX19" fmla="*/ 412877 w 581660"/>
                <a:gd name="connsiteY19" fmla="*/ 148590 h 371983"/>
                <a:gd name="connsiteX20" fmla="*/ 388113 w 581660"/>
                <a:gd name="connsiteY20" fmla="*/ 157480 h 371983"/>
                <a:gd name="connsiteX21" fmla="*/ 382017 w 581660"/>
                <a:gd name="connsiteY21" fmla="*/ 131826 h 371983"/>
                <a:gd name="connsiteX22" fmla="*/ 274828 w 581660"/>
                <a:gd name="connsiteY22" fmla="*/ 46863 h 371983"/>
                <a:gd name="connsiteX23" fmla="*/ 164720 w 581660"/>
                <a:gd name="connsiteY23" fmla="*/ 154813 h 371983"/>
                <a:gd name="connsiteX24" fmla="*/ 164085 w 581660"/>
                <a:gd name="connsiteY24" fmla="*/ 183007 h 371983"/>
                <a:gd name="connsiteX25" fmla="*/ 136399 w 581660"/>
                <a:gd name="connsiteY25" fmla="*/ 177165 h 371983"/>
                <a:gd name="connsiteX26" fmla="*/ 121540 w 581660"/>
                <a:gd name="connsiteY26" fmla="*/ 175768 h 3719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Lst>
              <a:rect l="l" t="t" r="r" b="b"/>
              <a:pathLst>
                <a:path w="581660" h="371983">
                  <a:moveTo>
                    <a:pt x="449453" y="371984"/>
                  </a:moveTo>
                  <a:lnTo>
                    <a:pt x="119126" y="371984"/>
                  </a:lnTo>
                  <a:cubicBezTo>
                    <a:pt x="107824" y="371984"/>
                    <a:pt x="96648" y="370205"/>
                    <a:pt x="85852" y="366523"/>
                  </a:cubicBezTo>
                  <a:cubicBezTo>
                    <a:pt x="35561" y="351536"/>
                    <a:pt x="0" y="303657"/>
                    <a:pt x="0" y="250444"/>
                  </a:cubicBezTo>
                  <a:cubicBezTo>
                    <a:pt x="0" y="183769"/>
                    <a:pt x="54102" y="129413"/>
                    <a:pt x="120650" y="128905"/>
                  </a:cubicBezTo>
                  <a:cubicBezTo>
                    <a:pt x="134113" y="55880"/>
                    <a:pt x="198755" y="0"/>
                    <a:pt x="275082" y="0"/>
                  </a:cubicBezTo>
                  <a:cubicBezTo>
                    <a:pt x="340106" y="0"/>
                    <a:pt x="397002" y="39370"/>
                    <a:pt x="420626" y="98172"/>
                  </a:cubicBezTo>
                  <a:cubicBezTo>
                    <a:pt x="428245" y="96901"/>
                    <a:pt x="435992" y="96139"/>
                    <a:pt x="443739" y="96139"/>
                  </a:cubicBezTo>
                  <a:cubicBezTo>
                    <a:pt x="519812" y="96139"/>
                    <a:pt x="581661" y="157988"/>
                    <a:pt x="581661" y="233935"/>
                  </a:cubicBezTo>
                  <a:cubicBezTo>
                    <a:pt x="581661" y="294513"/>
                    <a:pt x="542925" y="347345"/>
                    <a:pt x="485268" y="365506"/>
                  </a:cubicBezTo>
                  <a:cubicBezTo>
                    <a:pt x="474601" y="369698"/>
                    <a:pt x="462153" y="371984"/>
                    <a:pt x="449453" y="371984"/>
                  </a:cubicBezTo>
                  <a:moveTo>
                    <a:pt x="121540" y="175768"/>
                  </a:moveTo>
                  <a:cubicBezTo>
                    <a:pt x="80392" y="175768"/>
                    <a:pt x="46864" y="209297"/>
                    <a:pt x="46864" y="250444"/>
                  </a:cubicBezTo>
                  <a:cubicBezTo>
                    <a:pt x="46864" y="283084"/>
                    <a:pt x="68707" y="312548"/>
                    <a:pt x="99950" y="321818"/>
                  </a:cubicBezTo>
                  <a:cubicBezTo>
                    <a:pt x="106553" y="323977"/>
                    <a:pt x="112776" y="324993"/>
                    <a:pt x="119000" y="324993"/>
                  </a:cubicBezTo>
                  <a:lnTo>
                    <a:pt x="449326" y="324993"/>
                  </a:lnTo>
                  <a:cubicBezTo>
                    <a:pt x="456312" y="324993"/>
                    <a:pt x="463170" y="323723"/>
                    <a:pt x="469647" y="321310"/>
                  </a:cubicBezTo>
                  <a:cubicBezTo>
                    <a:pt x="509017" y="308864"/>
                    <a:pt x="534544" y="273939"/>
                    <a:pt x="534544" y="234061"/>
                  </a:cubicBezTo>
                  <a:cubicBezTo>
                    <a:pt x="534544" y="183897"/>
                    <a:pt x="493651" y="143129"/>
                    <a:pt x="443485" y="143129"/>
                  </a:cubicBezTo>
                  <a:cubicBezTo>
                    <a:pt x="433071" y="143129"/>
                    <a:pt x="422784" y="144907"/>
                    <a:pt x="412877" y="148590"/>
                  </a:cubicBezTo>
                  <a:lnTo>
                    <a:pt x="388113" y="157480"/>
                  </a:lnTo>
                  <a:lnTo>
                    <a:pt x="382017" y="131826"/>
                  </a:lnTo>
                  <a:cubicBezTo>
                    <a:pt x="370205" y="81788"/>
                    <a:pt x="326137" y="46863"/>
                    <a:pt x="274828" y="46863"/>
                  </a:cubicBezTo>
                  <a:cubicBezTo>
                    <a:pt x="215266" y="46863"/>
                    <a:pt x="165863" y="95377"/>
                    <a:pt x="164720" y="154813"/>
                  </a:cubicBezTo>
                  <a:lnTo>
                    <a:pt x="164085" y="183007"/>
                  </a:lnTo>
                  <a:lnTo>
                    <a:pt x="136399" y="177165"/>
                  </a:lnTo>
                  <a:cubicBezTo>
                    <a:pt x="131826" y="176276"/>
                    <a:pt x="126620" y="175768"/>
                    <a:pt x="121540" y="175768"/>
                  </a:cubicBezTo>
                </a:path>
              </a:pathLst>
            </a:custGeom>
            <a:grpFill/>
            <a:ln w="12700" cap="flat">
              <a:noFill/>
              <a:prstDash val="solid"/>
              <a:miter/>
            </a:ln>
          </p:spPr>
          <p:txBody>
            <a:bodyPr rtlCol="0" anchor="ctr"/>
            <a:lstStyle/>
            <a:p>
              <a:endParaRPr lang="pt-BR" sz="675"/>
            </a:p>
          </p:txBody>
        </p:sp>
        <p:sp>
          <p:nvSpPr>
            <p:cNvPr id="542" name="Forma Livre 541">
              <a:extLst>
                <a:ext uri="{FF2B5EF4-FFF2-40B4-BE49-F238E27FC236}">
                  <a16:creationId xmlns:a16="http://schemas.microsoft.com/office/drawing/2014/main" id="{0146AB4E-1110-F045-9900-ADFA523A4381}"/>
                </a:ext>
              </a:extLst>
            </p:cNvPr>
            <p:cNvSpPr/>
            <p:nvPr/>
          </p:nvSpPr>
          <p:spPr>
            <a:xfrm>
              <a:off x="19402933" y="8174481"/>
              <a:ext cx="23367" cy="66929"/>
            </a:xfrm>
            <a:custGeom>
              <a:avLst/>
              <a:gdLst>
                <a:gd name="connsiteX0" fmla="*/ 11683 w 23367"/>
                <a:gd name="connsiteY0" fmla="*/ 66929 h 66929"/>
                <a:gd name="connsiteX1" fmla="*/ 0 w 23367"/>
                <a:gd name="connsiteY1" fmla="*/ 55245 h 66929"/>
                <a:gd name="connsiteX2" fmla="*/ 0 w 23367"/>
                <a:gd name="connsiteY2" fmla="*/ 11685 h 66929"/>
                <a:gd name="connsiteX3" fmla="*/ 11683 w 23367"/>
                <a:gd name="connsiteY3" fmla="*/ 0 h 66929"/>
                <a:gd name="connsiteX4" fmla="*/ 23368 w 23367"/>
                <a:gd name="connsiteY4" fmla="*/ 11685 h 66929"/>
                <a:gd name="connsiteX5" fmla="*/ 23368 w 23367"/>
                <a:gd name="connsiteY5" fmla="*/ 55245 h 66929"/>
                <a:gd name="connsiteX6" fmla="*/ 11683 w 23367"/>
                <a:gd name="connsiteY6" fmla="*/ 66929 h 669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3367" h="66929">
                  <a:moveTo>
                    <a:pt x="11683" y="66929"/>
                  </a:moveTo>
                  <a:cubicBezTo>
                    <a:pt x="5206" y="66929"/>
                    <a:pt x="0" y="61723"/>
                    <a:pt x="0" y="55245"/>
                  </a:cubicBezTo>
                  <a:lnTo>
                    <a:pt x="0" y="11685"/>
                  </a:lnTo>
                  <a:cubicBezTo>
                    <a:pt x="0" y="5207"/>
                    <a:pt x="5206" y="0"/>
                    <a:pt x="11683" y="0"/>
                  </a:cubicBezTo>
                  <a:cubicBezTo>
                    <a:pt x="18160" y="0"/>
                    <a:pt x="23368" y="5207"/>
                    <a:pt x="23368" y="11685"/>
                  </a:cubicBezTo>
                  <a:lnTo>
                    <a:pt x="23368" y="55245"/>
                  </a:lnTo>
                  <a:cubicBezTo>
                    <a:pt x="23368" y="61723"/>
                    <a:pt x="18160" y="66929"/>
                    <a:pt x="11683" y="66929"/>
                  </a:cubicBezTo>
                </a:path>
              </a:pathLst>
            </a:custGeom>
            <a:grpFill/>
            <a:ln w="12700" cap="flat">
              <a:noFill/>
              <a:prstDash val="solid"/>
              <a:miter/>
            </a:ln>
          </p:spPr>
          <p:txBody>
            <a:bodyPr rtlCol="0" anchor="ctr"/>
            <a:lstStyle/>
            <a:p>
              <a:endParaRPr lang="pt-BR" sz="675"/>
            </a:p>
          </p:txBody>
        </p:sp>
        <p:sp>
          <p:nvSpPr>
            <p:cNvPr id="543" name="Forma Livre 542">
              <a:extLst>
                <a:ext uri="{FF2B5EF4-FFF2-40B4-BE49-F238E27FC236}">
                  <a16:creationId xmlns:a16="http://schemas.microsoft.com/office/drawing/2014/main" id="{9CC6A154-A72C-7D49-8EB5-1F3DFF1F6468}"/>
                </a:ext>
              </a:extLst>
            </p:cNvPr>
            <p:cNvSpPr/>
            <p:nvPr/>
          </p:nvSpPr>
          <p:spPr>
            <a:xfrm>
              <a:off x="19381088" y="8196326"/>
              <a:ext cx="66929" cy="23367"/>
            </a:xfrm>
            <a:custGeom>
              <a:avLst/>
              <a:gdLst>
                <a:gd name="connsiteX0" fmla="*/ 55246 w 66929"/>
                <a:gd name="connsiteY0" fmla="*/ 23368 h 23367"/>
                <a:gd name="connsiteX1" fmla="*/ 11685 w 66929"/>
                <a:gd name="connsiteY1" fmla="*/ 23368 h 23367"/>
                <a:gd name="connsiteX2" fmla="*/ 0 w 66929"/>
                <a:gd name="connsiteY2" fmla="*/ 11684 h 23367"/>
                <a:gd name="connsiteX3" fmla="*/ 11685 w 66929"/>
                <a:gd name="connsiteY3" fmla="*/ 0 h 23367"/>
                <a:gd name="connsiteX4" fmla="*/ 55246 w 66929"/>
                <a:gd name="connsiteY4" fmla="*/ 0 h 23367"/>
                <a:gd name="connsiteX5" fmla="*/ 66929 w 66929"/>
                <a:gd name="connsiteY5" fmla="*/ 11684 h 23367"/>
                <a:gd name="connsiteX6" fmla="*/ 55246 w 66929"/>
                <a:gd name="connsiteY6" fmla="*/ 23368 h 233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66929" h="23367">
                  <a:moveTo>
                    <a:pt x="55246" y="23368"/>
                  </a:moveTo>
                  <a:lnTo>
                    <a:pt x="11685" y="23368"/>
                  </a:lnTo>
                  <a:cubicBezTo>
                    <a:pt x="5207" y="23368"/>
                    <a:pt x="0" y="18161"/>
                    <a:pt x="0" y="11684"/>
                  </a:cubicBezTo>
                  <a:cubicBezTo>
                    <a:pt x="0" y="5207"/>
                    <a:pt x="5207" y="0"/>
                    <a:pt x="11685" y="0"/>
                  </a:cubicBezTo>
                  <a:lnTo>
                    <a:pt x="55246" y="0"/>
                  </a:lnTo>
                  <a:cubicBezTo>
                    <a:pt x="61723" y="0"/>
                    <a:pt x="66929" y="5207"/>
                    <a:pt x="66929" y="11684"/>
                  </a:cubicBezTo>
                  <a:cubicBezTo>
                    <a:pt x="66929" y="18161"/>
                    <a:pt x="61723" y="23368"/>
                    <a:pt x="55246" y="23368"/>
                  </a:cubicBezTo>
                </a:path>
              </a:pathLst>
            </a:custGeom>
            <a:grpFill/>
            <a:ln w="12700" cap="flat">
              <a:noFill/>
              <a:prstDash val="solid"/>
              <a:miter/>
            </a:ln>
          </p:spPr>
          <p:txBody>
            <a:bodyPr rtlCol="0" anchor="ctr"/>
            <a:lstStyle/>
            <a:p>
              <a:endParaRPr lang="pt-BR" sz="675"/>
            </a:p>
          </p:txBody>
        </p:sp>
        <p:sp>
          <p:nvSpPr>
            <p:cNvPr id="598" name="Forma Livre 597">
              <a:extLst>
                <a:ext uri="{FF2B5EF4-FFF2-40B4-BE49-F238E27FC236}">
                  <a16:creationId xmlns:a16="http://schemas.microsoft.com/office/drawing/2014/main" id="{BB89DEDD-5212-9C40-835C-D64E2E49C835}"/>
                </a:ext>
              </a:extLst>
            </p:cNvPr>
            <p:cNvSpPr/>
            <p:nvPr/>
          </p:nvSpPr>
          <p:spPr>
            <a:xfrm>
              <a:off x="19532091" y="8174481"/>
              <a:ext cx="23369" cy="66929"/>
            </a:xfrm>
            <a:custGeom>
              <a:avLst/>
              <a:gdLst>
                <a:gd name="connsiteX0" fmla="*/ 11685 w 23369"/>
                <a:gd name="connsiteY0" fmla="*/ 66929 h 66929"/>
                <a:gd name="connsiteX1" fmla="*/ 0 w 23369"/>
                <a:gd name="connsiteY1" fmla="*/ 55245 h 66929"/>
                <a:gd name="connsiteX2" fmla="*/ 0 w 23369"/>
                <a:gd name="connsiteY2" fmla="*/ 11685 h 66929"/>
                <a:gd name="connsiteX3" fmla="*/ 11685 w 23369"/>
                <a:gd name="connsiteY3" fmla="*/ 0 h 66929"/>
                <a:gd name="connsiteX4" fmla="*/ 23369 w 23369"/>
                <a:gd name="connsiteY4" fmla="*/ 11685 h 66929"/>
                <a:gd name="connsiteX5" fmla="*/ 23369 w 23369"/>
                <a:gd name="connsiteY5" fmla="*/ 55245 h 66929"/>
                <a:gd name="connsiteX6" fmla="*/ 11685 w 23369"/>
                <a:gd name="connsiteY6" fmla="*/ 66929 h 669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3369" h="66929">
                  <a:moveTo>
                    <a:pt x="11685" y="66929"/>
                  </a:moveTo>
                  <a:cubicBezTo>
                    <a:pt x="5207" y="66929"/>
                    <a:pt x="0" y="61723"/>
                    <a:pt x="0" y="55245"/>
                  </a:cubicBezTo>
                  <a:lnTo>
                    <a:pt x="0" y="11685"/>
                  </a:lnTo>
                  <a:cubicBezTo>
                    <a:pt x="0" y="5207"/>
                    <a:pt x="5207" y="0"/>
                    <a:pt x="11685" y="0"/>
                  </a:cubicBezTo>
                  <a:cubicBezTo>
                    <a:pt x="18162" y="0"/>
                    <a:pt x="23369" y="5207"/>
                    <a:pt x="23369" y="11685"/>
                  </a:cubicBezTo>
                  <a:lnTo>
                    <a:pt x="23369" y="55245"/>
                  </a:lnTo>
                  <a:cubicBezTo>
                    <a:pt x="23369" y="61723"/>
                    <a:pt x="18162" y="66929"/>
                    <a:pt x="11685" y="66929"/>
                  </a:cubicBezTo>
                </a:path>
              </a:pathLst>
            </a:custGeom>
            <a:grpFill/>
            <a:ln w="12700" cap="flat">
              <a:noFill/>
              <a:prstDash val="solid"/>
              <a:miter/>
            </a:ln>
          </p:spPr>
          <p:txBody>
            <a:bodyPr rtlCol="0" anchor="ctr"/>
            <a:lstStyle/>
            <a:p>
              <a:endParaRPr lang="pt-BR" sz="675"/>
            </a:p>
          </p:txBody>
        </p:sp>
        <p:sp>
          <p:nvSpPr>
            <p:cNvPr id="600" name="Forma Livre 599">
              <a:extLst>
                <a:ext uri="{FF2B5EF4-FFF2-40B4-BE49-F238E27FC236}">
                  <a16:creationId xmlns:a16="http://schemas.microsoft.com/office/drawing/2014/main" id="{669B9C3F-EE8E-5A47-97DF-D4B98AB9171C}"/>
                </a:ext>
              </a:extLst>
            </p:cNvPr>
            <p:cNvSpPr/>
            <p:nvPr/>
          </p:nvSpPr>
          <p:spPr>
            <a:xfrm>
              <a:off x="19510120" y="8196326"/>
              <a:ext cx="67056" cy="23367"/>
            </a:xfrm>
            <a:custGeom>
              <a:avLst/>
              <a:gdLst>
                <a:gd name="connsiteX0" fmla="*/ 55372 w 67056"/>
                <a:gd name="connsiteY0" fmla="*/ 23368 h 23367"/>
                <a:gd name="connsiteX1" fmla="*/ 11685 w 67056"/>
                <a:gd name="connsiteY1" fmla="*/ 23368 h 23367"/>
                <a:gd name="connsiteX2" fmla="*/ 0 w 67056"/>
                <a:gd name="connsiteY2" fmla="*/ 11684 h 23367"/>
                <a:gd name="connsiteX3" fmla="*/ 11685 w 67056"/>
                <a:gd name="connsiteY3" fmla="*/ 0 h 23367"/>
                <a:gd name="connsiteX4" fmla="*/ 55372 w 67056"/>
                <a:gd name="connsiteY4" fmla="*/ 0 h 23367"/>
                <a:gd name="connsiteX5" fmla="*/ 67056 w 67056"/>
                <a:gd name="connsiteY5" fmla="*/ 11684 h 23367"/>
                <a:gd name="connsiteX6" fmla="*/ 55372 w 67056"/>
                <a:gd name="connsiteY6" fmla="*/ 23368 h 233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67056" h="23367">
                  <a:moveTo>
                    <a:pt x="55372" y="23368"/>
                  </a:moveTo>
                  <a:lnTo>
                    <a:pt x="11685" y="23368"/>
                  </a:lnTo>
                  <a:cubicBezTo>
                    <a:pt x="5207" y="23368"/>
                    <a:pt x="0" y="18161"/>
                    <a:pt x="0" y="11684"/>
                  </a:cubicBezTo>
                  <a:cubicBezTo>
                    <a:pt x="0" y="5207"/>
                    <a:pt x="5207" y="0"/>
                    <a:pt x="11685" y="0"/>
                  </a:cubicBezTo>
                  <a:lnTo>
                    <a:pt x="55372" y="0"/>
                  </a:lnTo>
                  <a:cubicBezTo>
                    <a:pt x="61849" y="0"/>
                    <a:pt x="67056" y="5207"/>
                    <a:pt x="67056" y="11684"/>
                  </a:cubicBezTo>
                  <a:cubicBezTo>
                    <a:pt x="67056" y="18161"/>
                    <a:pt x="61849" y="23368"/>
                    <a:pt x="55372" y="23368"/>
                  </a:cubicBezTo>
                </a:path>
              </a:pathLst>
            </a:custGeom>
            <a:grpFill/>
            <a:ln w="12700" cap="flat">
              <a:noFill/>
              <a:prstDash val="solid"/>
              <a:miter/>
            </a:ln>
          </p:spPr>
          <p:txBody>
            <a:bodyPr rtlCol="0" anchor="ctr"/>
            <a:lstStyle/>
            <a:p>
              <a:endParaRPr lang="pt-BR" sz="675"/>
            </a:p>
          </p:txBody>
        </p:sp>
        <p:sp>
          <p:nvSpPr>
            <p:cNvPr id="602" name="Forma Livre 601">
              <a:extLst>
                <a:ext uri="{FF2B5EF4-FFF2-40B4-BE49-F238E27FC236}">
                  <a16:creationId xmlns:a16="http://schemas.microsoft.com/office/drawing/2014/main" id="{5AD37A0A-C78A-D44E-ACE5-0534A9083298}"/>
                </a:ext>
              </a:extLst>
            </p:cNvPr>
            <p:cNvSpPr/>
            <p:nvPr/>
          </p:nvSpPr>
          <p:spPr>
            <a:xfrm>
              <a:off x="19661123" y="8174481"/>
              <a:ext cx="23369" cy="66929"/>
            </a:xfrm>
            <a:custGeom>
              <a:avLst/>
              <a:gdLst>
                <a:gd name="connsiteX0" fmla="*/ 11685 w 23369"/>
                <a:gd name="connsiteY0" fmla="*/ 66929 h 66929"/>
                <a:gd name="connsiteX1" fmla="*/ 0 w 23369"/>
                <a:gd name="connsiteY1" fmla="*/ 55245 h 66929"/>
                <a:gd name="connsiteX2" fmla="*/ 0 w 23369"/>
                <a:gd name="connsiteY2" fmla="*/ 11685 h 66929"/>
                <a:gd name="connsiteX3" fmla="*/ 11685 w 23369"/>
                <a:gd name="connsiteY3" fmla="*/ 0 h 66929"/>
                <a:gd name="connsiteX4" fmla="*/ 23368 w 23369"/>
                <a:gd name="connsiteY4" fmla="*/ 11685 h 66929"/>
                <a:gd name="connsiteX5" fmla="*/ 23368 w 23369"/>
                <a:gd name="connsiteY5" fmla="*/ 55245 h 66929"/>
                <a:gd name="connsiteX6" fmla="*/ 11685 w 23369"/>
                <a:gd name="connsiteY6" fmla="*/ 66929 h 669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3369" h="66929">
                  <a:moveTo>
                    <a:pt x="11685" y="66929"/>
                  </a:moveTo>
                  <a:cubicBezTo>
                    <a:pt x="5207" y="66929"/>
                    <a:pt x="0" y="61723"/>
                    <a:pt x="0" y="55245"/>
                  </a:cubicBezTo>
                  <a:lnTo>
                    <a:pt x="0" y="11685"/>
                  </a:lnTo>
                  <a:cubicBezTo>
                    <a:pt x="0" y="5207"/>
                    <a:pt x="5207" y="0"/>
                    <a:pt x="11685" y="0"/>
                  </a:cubicBezTo>
                  <a:cubicBezTo>
                    <a:pt x="18162" y="0"/>
                    <a:pt x="23368" y="5207"/>
                    <a:pt x="23368" y="11685"/>
                  </a:cubicBezTo>
                  <a:lnTo>
                    <a:pt x="23368" y="55245"/>
                  </a:lnTo>
                  <a:cubicBezTo>
                    <a:pt x="23495" y="61723"/>
                    <a:pt x="18289" y="66929"/>
                    <a:pt x="11685" y="66929"/>
                  </a:cubicBezTo>
                </a:path>
              </a:pathLst>
            </a:custGeom>
            <a:grpFill/>
            <a:ln w="12700" cap="flat">
              <a:noFill/>
              <a:prstDash val="solid"/>
              <a:miter/>
            </a:ln>
          </p:spPr>
          <p:txBody>
            <a:bodyPr rtlCol="0" anchor="ctr"/>
            <a:lstStyle/>
            <a:p>
              <a:endParaRPr lang="pt-BR" sz="675"/>
            </a:p>
          </p:txBody>
        </p:sp>
        <p:sp>
          <p:nvSpPr>
            <p:cNvPr id="606" name="Forma Livre 605">
              <a:extLst>
                <a:ext uri="{FF2B5EF4-FFF2-40B4-BE49-F238E27FC236}">
                  <a16:creationId xmlns:a16="http://schemas.microsoft.com/office/drawing/2014/main" id="{00B59DF1-86B6-994D-8205-38BBD1AC2E32}"/>
                </a:ext>
              </a:extLst>
            </p:cNvPr>
            <p:cNvSpPr/>
            <p:nvPr/>
          </p:nvSpPr>
          <p:spPr>
            <a:xfrm>
              <a:off x="19639407" y="8196326"/>
              <a:ext cx="66929" cy="23367"/>
            </a:xfrm>
            <a:custGeom>
              <a:avLst/>
              <a:gdLst>
                <a:gd name="connsiteX0" fmla="*/ 55245 w 66929"/>
                <a:gd name="connsiteY0" fmla="*/ 23368 h 23367"/>
                <a:gd name="connsiteX1" fmla="*/ 11683 w 66929"/>
                <a:gd name="connsiteY1" fmla="*/ 23368 h 23367"/>
                <a:gd name="connsiteX2" fmla="*/ 0 w 66929"/>
                <a:gd name="connsiteY2" fmla="*/ 11684 h 23367"/>
                <a:gd name="connsiteX3" fmla="*/ 11683 w 66929"/>
                <a:gd name="connsiteY3" fmla="*/ 0 h 23367"/>
                <a:gd name="connsiteX4" fmla="*/ 55245 w 66929"/>
                <a:gd name="connsiteY4" fmla="*/ 0 h 23367"/>
                <a:gd name="connsiteX5" fmla="*/ 66929 w 66929"/>
                <a:gd name="connsiteY5" fmla="*/ 11684 h 23367"/>
                <a:gd name="connsiteX6" fmla="*/ 55245 w 66929"/>
                <a:gd name="connsiteY6" fmla="*/ 23368 h 233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66929" h="23367">
                  <a:moveTo>
                    <a:pt x="55245" y="23368"/>
                  </a:moveTo>
                  <a:lnTo>
                    <a:pt x="11683" y="23368"/>
                  </a:lnTo>
                  <a:cubicBezTo>
                    <a:pt x="5206" y="23368"/>
                    <a:pt x="0" y="18161"/>
                    <a:pt x="0" y="11684"/>
                  </a:cubicBezTo>
                  <a:cubicBezTo>
                    <a:pt x="0" y="5207"/>
                    <a:pt x="5206" y="0"/>
                    <a:pt x="11683" y="0"/>
                  </a:cubicBezTo>
                  <a:lnTo>
                    <a:pt x="55245" y="0"/>
                  </a:lnTo>
                  <a:cubicBezTo>
                    <a:pt x="61722" y="0"/>
                    <a:pt x="66929" y="5207"/>
                    <a:pt x="66929" y="11684"/>
                  </a:cubicBezTo>
                  <a:cubicBezTo>
                    <a:pt x="66929" y="18161"/>
                    <a:pt x="61722" y="23368"/>
                    <a:pt x="55245" y="23368"/>
                  </a:cubicBezTo>
                </a:path>
              </a:pathLst>
            </a:custGeom>
            <a:grpFill/>
            <a:ln w="12700" cap="flat">
              <a:noFill/>
              <a:prstDash val="solid"/>
              <a:miter/>
            </a:ln>
          </p:spPr>
          <p:txBody>
            <a:bodyPr rtlCol="0" anchor="ctr"/>
            <a:lstStyle/>
            <a:p>
              <a:endParaRPr lang="pt-BR" sz="675"/>
            </a:p>
          </p:txBody>
        </p:sp>
      </p:grpSp>
      <p:grpSp>
        <p:nvGrpSpPr>
          <p:cNvPr id="429" name="Gráfico 4">
            <a:extLst>
              <a:ext uri="{FF2B5EF4-FFF2-40B4-BE49-F238E27FC236}">
                <a16:creationId xmlns:a16="http://schemas.microsoft.com/office/drawing/2014/main" id="{59F02B8B-5349-BB4A-8ACC-EC5D788D2968}"/>
              </a:ext>
            </a:extLst>
          </p:cNvPr>
          <p:cNvGrpSpPr/>
          <p:nvPr/>
        </p:nvGrpSpPr>
        <p:grpSpPr>
          <a:xfrm>
            <a:off x="6026041" y="2014884"/>
            <a:ext cx="220769" cy="159972"/>
            <a:chOff x="19264784" y="5360415"/>
            <a:chExt cx="588717" cy="426593"/>
          </a:xfrm>
          <a:solidFill>
            <a:schemeClr val="bg1"/>
          </a:solidFill>
        </p:grpSpPr>
        <p:sp>
          <p:nvSpPr>
            <p:cNvPr id="443" name="Forma Livre 442">
              <a:extLst>
                <a:ext uri="{FF2B5EF4-FFF2-40B4-BE49-F238E27FC236}">
                  <a16:creationId xmlns:a16="http://schemas.microsoft.com/office/drawing/2014/main" id="{2C9D58DE-BBF2-6D49-8F4A-AB78A058DEE2}"/>
                </a:ext>
              </a:extLst>
            </p:cNvPr>
            <p:cNvSpPr/>
            <p:nvPr/>
          </p:nvSpPr>
          <p:spPr>
            <a:xfrm>
              <a:off x="19472275" y="5360415"/>
              <a:ext cx="177291" cy="197230"/>
            </a:xfrm>
            <a:custGeom>
              <a:avLst/>
              <a:gdLst>
                <a:gd name="connsiteX0" fmla="*/ 88646 w 177291"/>
                <a:gd name="connsiteY0" fmla="*/ 197231 h 197230"/>
                <a:gd name="connsiteX1" fmla="*/ 0 w 177291"/>
                <a:gd name="connsiteY1" fmla="*/ 98552 h 197230"/>
                <a:gd name="connsiteX2" fmla="*/ 88646 w 177291"/>
                <a:gd name="connsiteY2" fmla="*/ 0 h 197230"/>
                <a:gd name="connsiteX3" fmla="*/ 177292 w 177291"/>
                <a:gd name="connsiteY3" fmla="*/ 98552 h 197230"/>
                <a:gd name="connsiteX4" fmla="*/ 88646 w 177291"/>
                <a:gd name="connsiteY4" fmla="*/ 197231 h 197230"/>
                <a:gd name="connsiteX5" fmla="*/ 88646 w 177291"/>
                <a:gd name="connsiteY5" fmla="*/ 46736 h 197230"/>
                <a:gd name="connsiteX6" fmla="*/ 46862 w 177291"/>
                <a:gd name="connsiteY6" fmla="*/ 98425 h 197230"/>
                <a:gd name="connsiteX7" fmla="*/ 88646 w 177291"/>
                <a:gd name="connsiteY7" fmla="*/ 150241 h 197230"/>
                <a:gd name="connsiteX8" fmla="*/ 130429 w 177291"/>
                <a:gd name="connsiteY8" fmla="*/ 98425 h 197230"/>
                <a:gd name="connsiteX9" fmla="*/ 88646 w 177291"/>
                <a:gd name="connsiteY9" fmla="*/ 46736 h 1972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77291" h="197230">
                  <a:moveTo>
                    <a:pt x="88646" y="197231"/>
                  </a:moveTo>
                  <a:cubicBezTo>
                    <a:pt x="39751" y="197231"/>
                    <a:pt x="0" y="153035"/>
                    <a:pt x="0" y="98552"/>
                  </a:cubicBezTo>
                  <a:cubicBezTo>
                    <a:pt x="0" y="44196"/>
                    <a:pt x="39751" y="0"/>
                    <a:pt x="88646" y="0"/>
                  </a:cubicBezTo>
                  <a:cubicBezTo>
                    <a:pt x="137540" y="0"/>
                    <a:pt x="177292" y="44196"/>
                    <a:pt x="177292" y="98552"/>
                  </a:cubicBezTo>
                  <a:cubicBezTo>
                    <a:pt x="177292" y="152908"/>
                    <a:pt x="137540" y="197231"/>
                    <a:pt x="88646" y="197231"/>
                  </a:cubicBezTo>
                  <a:moveTo>
                    <a:pt x="88646" y="46736"/>
                  </a:moveTo>
                  <a:cubicBezTo>
                    <a:pt x="65532" y="46736"/>
                    <a:pt x="46862" y="69977"/>
                    <a:pt x="46862" y="98425"/>
                  </a:cubicBezTo>
                  <a:cubicBezTo>
                    <a:pt x="46862" y="127000"/>
                    <a:pt x="65660" y="150241"/>
                    <a:pt x="88646" y="150241"/>
                  </a:cubicBezTo>
                  <a:cubicBezTo>
                    <a:pt x="111634" y="150241"/>
                    <a:pt x="130429" y="127000"/>
                    <a:pt x="130429" y="98425"/>
                  </a:cubicBezTo>
                  <a:cubicBezTo>
                    <a:pt x="130429" y="69977"/>
                    <a:pt x="111761" y="46736"/>
                    <a:pt x="88646" y="46736"/>
                  </a:cubicBezTo>
                </a:path>
              </a:pathLst>
            </a:custGeom>
            <a:grpFill/>
            <a:ln w="12700" cap="flat">
              <a:noFill/>
              <a:prstDash val="solid"/>
              <a:miter/>
            </a:ln>
          </p:spPr>
          <p:txBody>
            <a:bodyPr rtlCol="0" anchor="ctr"/>
            <a:lstStyle/>
            <a:p>
              <a:endParaRPr lang="pt-BR" sz="675"/>
            </a:p>
          </p:txBody>
        </p:sp>
        <p:sp>
          <p:nvSpPr>
            <p:cNvPr id="444" name="Forma Livre 443">
              <a:extLst>
                <a:ext uri="{FF2B5EF4-FFF2-40B4-BE49-F238E27FC236}">
                  <a16:creationId xmlns:a16="http://schemas.microsoft.com/office/drawing/2014/main" id="{78A5C821-9DE6-5745-A3BB-027B708F1DB4}"/>
                </a:ext>
              </a:extLst>
            </p:cNvPr>
            <p:cNvSpPr/>
            <p:nvPr/>
          </p:nvSpPr>
          <p:spPr>
            <a:xfrm>
              <a:off x="19404563" y="5585332"/>
              <a:ext cx="309285" cy="201676"/>
            </a:xfrm>
            <a:custGeom>
              <a:avLst/>
              <a:gdLst>
                <a:gd name="connsiteX0" fmla="*/ 280309 w 309285"/>
                <a:gd name="connsiteY0" fmla="*/ 201676 h 201676"/>
                <a:gd name="connsiteX1" fmla="*/ 29103 w 309285"/>
                <a:gd name="connsiteY1" fmla="*/ 201676 h 201676"/>
                <a:gd name="connsiteX2" fmla="*/ 5735 w 309285"/>
                <a:gd name="connsiteY2" fmla="*/ 179832 h 201676"/>
                <a:gd name="connsiteX3" fmla="*/ 148 w 309285"/>
                <a:gd name="connsiteY3" fmla="*/ 98679 h 201676"/>
                <a:gd name="connsiteX4" fmla="*/ 54757 w 309285"/>
                <a:gd name="connsiteY4" fmla="*/ 17399 h 201676"/>
                <a:gd name="connsiteX5" fmla="*/ 254273 w 309285"/>
                <a:gd name="connsiteY5" fmla="*/ 17272 h 201676"/>
                <a:gd name="connsiteX6" fmla="*/ 309138 w 309285"/>
                <a:gd name="connsiteY6" fmla="*/ 98679 h 201676"/>
                <a:gd name="connsiteX7" fmla="*/ 303549 w 309285"/>
                <a:gd name="connsiteY7" fmla="*/ 179705 h 201676"/>
                <a:gd name="connsiteX8" fmla="*/ 280309 w 309285"/>
                <a:gd name="connsiteY8" fmla="*/ 201676 h 201676"/>
                <a:gd name="connsiteX9" fmla="*/ 51073 w 309285"/>
                <a:gd name="connsiteY9" fmla="*/ 154813 h 201676"/>
                <a:gd name="connsiteX10" fmla="*/ 258465 w 309285"/>
                <a:gd name="connsiteY10" fmla="*/ 154813 h 201676"/>
                <a:gd name="connsiteX11" fmla="*/ 262529 w 309285"/>
                <a:gd name="connsiteY11" fmla="*/ 95631 h 201676"/>
                <a:gd name="connsiteX12" fmla="*/ 238526 w 309285"/>
                <a:gd name="connsiteY12" fmla="*/ 61468 h 201676"/>
                <a:gd name="connsiteX13" fmla="*/ 71013 w 309285"/>
                <a:gd name="connsiteY13" fmla="*/ 61468 h 201676"/>
                <a:gd name="connsiteX14" fmla="*/ 47137 w 309285"/>
                <a:gd name="connsiteY14" fmla="*/ 95631 h 201676"/>
                <a:gd name="connsiteX15" fmla="*/ 51073 w 309285"/>
                <a:gd name="connsiteY15" fmla="*/ 154813 h 2016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09285" h="201676">
                  <a:moveTo>
                    <a:pt x="280309" y="201676"/>
                  </a:moveTo>
                  <a:lnTo>
                    <a:pt x="29103" y="201676"/>
                  </a:lnTo>
                  <a:cubicBezTo>
                    <a:pt x="16784" y="201676"/>
                    <a:pt x="6623" y="192151"/>
                    <a:pt x="5735" y="179832"/>
                  </a:cubicBezTo>
                  <a:cubicBezTo>
                    <a:pt x="3830" y="152654"/>
                    <a:pt x="1924" y="125476"/>
                    <a:pt x="148" y="98679"/>
                  </a:cubicBezTo>
                  <a:cubicBezTo>
                    <a:pt x="-2139" y="65786"/>
                    <a:pt x="22373" y="29337"/>
                    <a:pt x="54757" y="17399"/>
                  </a:cubicBezTo>
                  <a:cubicBezTo>
                    <a:pt x="119274" y="-5842"/>
                    <a:pt x="190139" y="-5715"/>
                    <a:pt x="254273" y="17272"/>
                  </a:cubicBezTo>
                  <a:cubicBezTo>
                    <a:pt x="286913" y="29210"/>
                    <a:pt x="311423" y="65786"/>
                    <a:pt x="309138" y="98679"/>
                  </a:cubicBezTo>
                  <a:lnTo>
                    <a:pt x="303549" y="179705"/>
                  </a:lnTo>
                  <a:cubicBezTo>
                    <a:pt x="302788" y="192151"/>
                    <a:pt x="292628" y="201676"/>
                    <a:pt x="280309" y="201676"/>
                  </a:cubicBezTo>
                  <a:moveTo>
                    <a:pt x="51073" y="154813"/>
                  </a:moveTo>
                  <a:lnTo>
                    <a:pt x="258465" y="154813"/>
                  </a:lnTo>
                  <a:lnTo>
                    <a:pt x="262529" y="95631"/>
                  </a:lnTo>
                  <a:cubicBezTo>
                    <a:pt x="263291" y="85598"/>
                    <a:pt x="253385" y="66929"/>
                    <a:pt x="238526" y="61468"/>
                  </a:cubicBezTo>
                  <a:cubicBezTo>
                    <a:pt x="185059" y="42291"/>
                    <a:pt x="124988" y="42164"/>
                    <a:pt x="71013" y="61468"/>
                  </a:cubicBezTo>
                  <a:cubicBezTo>
                    <a:pt x="56281" y="66929"/>
                    <a:pt x="46374" y="85725"/>
                    <a:pt x="47137" y="95631"/>
                  </a:cubicBezTo>
                  <a:cubicBezTo>
                    <a:pt x="48280" y="115062"/>
                    <a:pt x="49677" y="134874"/>
                    <a:pt x="51073" y="154813"/>
                  </a:cubicBezTo>
                </a:path>
              </a:pathLst>
            </a:custGeom>
            <a:grpFill/>
            <a:ln w="12700" cap="flat">
              <a:noFill/>
              <a:prstDash val="solid"/>
              <a:miter/>
            </a:ln>
          </p:spPr>
          <p:txBody>
            <a:bodyPr rtlCol="0" anchor="ctr"/>
            <a:lstStyle/>
            <a:p>
              <a:endParaRPr lang="pt-BR" sz="675"/>
            </a:p>
          </p:txBody>
        </p:sp>
        <p:sp>
          <p:nvSpPr>
            <p:cNvPr id="445" name="Forma Livre 444">
              <a:extLst>
                <a:ext uri="{FF2B5EF4-FFF2-40B4-BE49-F238E27FC236}">
                  <a16:creationId xmlns:a16="http://schemas.microsoft.com/office/drawing/2014/main" id="{A0476A40-ED7D-2545-8677-B01E28C705B2}"/>
                </a:ext>
              </a:extLst>
            </p:cNvPr>
            <p:cNvSpPr/>
            <p:nvPr/>
          </p:nvSpPr>
          <p:spPr>
            <a:xfrm>
              <a:off x="19404563" y="5585332"/>
              <a:ext cx="309285" cy="201676"/>
            </a:xfrm>
            <a:custGeom>
              <a:avLst/>
              <a:gdLst>
                <a:gd name="connsiteX0" fmla="*/ 280309 w 309285"/>
                <a:gd name="connsiteY0" fmla="*/ 201676 h 201676"/>
                <a:gd name="connsiteX1" fmla="*/ 29103 w 309285"/>
                <a:gd name="connsiteY1" fmla="*/ 201676 h 201676"/>
                <a:gd name="connsiteX2" fmla="*/ 5735 w 309285"/>
                <a:gd name="connsiteY2" fmla="*/ 179832 h 201676"/>
                <a:gd name="connsiteX3" fmla="*/ 148 w 309285"/>
                <a:gd name="connsiteY3" fmla="*/ 98679 h 201676"/>
                <a:gd name="connsiteX4" fmla="*/ 54757 w 309285"/>
                <a:gd name="connsiteY4" fmla="*/ 17399 h 201676"/>
                <a:gd name="connsiteX5" fmla="*/ 254273 w 309285"/>
                <a:gd name="connsiteY5" fmla="*/ 17272 h 201676"/>
                <a:gd name="connsiteX6" fmla="*/ 309138 w 309285"/>
                <a:gd name="connsiteY6" fmla="*/ 98679 h 201676"/>
                <a:gd name="connsiteX7" fmla="*/ 303549 w 309285"/>
                <a:gd name="connsiteY7" fmla="*/ 179705 h 201676"/>
                <a:gd name="connsiteX8" fmla="*/ 280309 w 309285"/>
                <a:gd name="connsiteY8" fmla="*/ 201676 h 201676"/>
                <a:gd name="connsiteX9" fmla="*/ 51073 w 309285"/>
                <a:gd name="connsiteY9" fmla="*/ 154813 h 201676"/>
                <a:gd name="connsiteX10" fmla="*/ 258465 w 309285"/>
                <a:gd name="connsiteY10" fmla="*/ 154813 h 201676"/>
                <a:gd name="connsiteX11" fmla="*/ 262529 w 309285"/>
                <a:gd name="connsiteY11" fmla="*/ 95631 h 201676"/>
                <a:gd name="connsiteX12" fmla="*/ 238526 w 309285"/>
                <a:gd name="connsiteY12" fmla="*/ 61468 h 201676"/>
                <a:gd name="connsiteX13" fmla="*/ 71013 w 309285"/>
                <a:gd name="connsiteY13" fmla="*/ 61468 h 201676"/>
                <a:gd name="connsiteX14" fmla="*/ 47137 w 309285"/>
                <a:gd name="connsiteY14" fmla="*/ 95631 h 201676"/>
                <a:gd name="connsiteX15" fmla="*/ 51073 w 309285"/>
                <a:gd name="connsiteY15" fmla="*/ 154813 h 2016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09285" h="201676">
                  <a:moveTo>
                    <a:pt x="280309" y="201676"/>
                  </a:moveTo>
                  <a:lnTo>
                    <a:pt x="29103" y="201676"/>
                  </a:lnTo>
                  <a:cubicBezTo>
                    <a:pt x="16784" y="201676"/>
                    <a:pt x="6623" y="192151"/>
                    <a:pt x="5735" y="179832"/>
                  </a:cubicBezTo>
                  <a:cubicBezTo>
                    <a:pt x="3830" y="152654"/>
                    <a:pt x="1924" y="125476"/>
                    <a:pt x="148" y="98679"/>
                  </a:cubicBezTo>
                  <a:cubicBezTo>
                    <a:pt x="-2139" y="65786"/>
                    <a:pt x="22373" y="29337"/>
                    <a:pt x="54757" y="17399"/>
                  </a:cubicBezTo>
                  <a:cubicBezTo>
                    <a:pt x="119274" y="-5842"/>
                    <a:pt x="190139" y="-5715"/>
                    <a:pt x="254273" y="17272"/>
                  </a:cubicBezTo>
                  <a:cubicBezTo>
                    <a:pt x="286913" y="29210"/>
                    <a:pt x="311423" y="65786"/>
                    <a:pt x="309138" y="98679"/>
                  </a:cubicBezTo>
                  <a:lnTo>
                    <a:pt x="303549" y="179705"/>
                  </a:lnTo>
                  <a:cubicBezTo>
                    <a:pt x="302788" y="192151"/>
                    <a:pt x="292628" y="201676"/>
                    <a:pt x="280309" y="201676"/>
                  </a:cubicBezTo>
                  <a:moveTo>
                    <a:pt x="51073" y="154813"/>
                  </a:moveTo>
                  <a:lnTo>
                    <a:pt x="258465" y="154813"/>
                  </a:lnTo>
                  <a:lnTo>
                    <a:pt x="262529" y="95631"/>
                  </a:lnTo>
                  <a:cubicBezTo>
                    <a:pt x="263291" y="85598"/>
                    <a:pt x="253385" y="66929"/>
                    <a:pt x="238526" y="61468"/>
                  </a:cubicBezTo>
                  <a:cubicBezTo>
                    <a:pt x="185059" y="42291"/>
                    <a:pt x="124988" y="42164"/>
                    <a:pt x="71013" y="61468"/>
                  </a:cubicBezTo>
                  <a:cubicBezTo>
                    <a:pt x="56281" y="66929"/>
                    <a:pt x="46374" y="85725"/>
                    <a:pt x="47137" y="95631"/>
                  </a:cubicBezTo>
                  <a:cubicBezTo>
                    <a:pt x="48280" y="115062"/>
                    <a:pt x="49677" y="134874"/>
                    <a:pt x="51073" y="154813"/>
                  </a:cubicBezTo>
                </a:path>
              </a:pathLst>
            </a:custGeom>
            <a:grpFill/>
            <a:ln w="12700" cap="flat">
              <a:noFill/>
              <a:prstDash val="solid"/>
              <a:miter/>
            </a:ln>
          </p:spPr>
          <p:txBody>
            <a:bodyPr rtlCol="0" anchor="ctr"/>
            <a:lstStyle/>
            <a:p>
              <a:endParaRPr lang="pt-BR" sz="675"/>
            </a:p>
          </p:txBody>
        </p:sp>
        <p:sp>
          <p:nvSpPr>
            <p:cNvPr id="446" name="Forma Livre 445">
              <a:extLst>
                <a:ext uri="{FF2B5EF4-FFF2-40B4-BE49-F238E27FC236}">
                  <a16:creationId xmlns:a16="http://schemas.microsoft.com/office/drawing/2014/main" id="{42A7D0F1-1A29-044A-BFBD-DAE4A7FB4E48}"/>
                </a:ext>
              </a:extLst>
            </p:cNvPr>
            <p:cNvSpPr/>
            <p:nvPr/>
          </p:nvSpPr>
          <p:spPr>
            <a:xfrm>
              <a:off x="19721067" y="5591936"/>
              <a:ext cx="132434" cy="156972"/>
            </a:xfrm>
            <a:custGeom>
              <a:avLst/>
              <a:gdLst>
                <a:gd name="connsiteX0" fmla="*/ 115824 w 132434"/>
                <a:gd name="connsiteY0" fmla="*/ 156972 h 156972"/>
                <a:gd name="connsiteX1" fmla="*/ 15748 w 132434"/>
                <a:gd name="connsiteY1" fmla="*/ 156972 h 156972"/>
                <a:gd name="connsiteX2" fmla="*/ 4065 w 132434"/>
                <a:gd name="connsiteY2" fmla="*/ 145288 h 156972"/>
                <a:gd name="connsiteX3" fmla="*/ 15748 w 132434"/>
                <a:gd name="connsiteY3" fmla="*/ 133604 h 156972"/>
                <a:gd name="connsiteX4" fmla="*/ 104902 w 132434"/>
                <a:gd name="connsiteY4" fmla="*/ 133604 h 156972"/>
                <a:gd name="connsiteX5" fmla="*/ 108967 w 132434"/>
                <a:gd name="connsiteY5" fmla="*/ 74549 h 156972"/>
                <a:gd name="connsiteX6" fmla="*/ 82550 w 132434"/>
                <a:gd name="connsiteY6" fmla="*/ 36449 h 156972"/>
                <a:gd name="connsiteX7" fmla="*/ 11557 w 132434"/>
                <a:gd name="connsiteY7" fmla="*/ 23495 h 156972"/>
                <a:gd name="connsiteX8" fmla="*/ 0 w 132434"/>
                <a:gd name="connsiteY8" fmla="*/ 11557 h 156972"/>
                <a:gd name="connsiteX9" fmla="*/ 11685 w 132434"/>
                <a:gd name="connsiteY9" fmla="*/ 0 h 156972"/>
                <a:gd name="connsiteX10" fmla="*/ 11939 w 132434"/>
                <a:gd name="connsiteY10" fmla="*/ 0 h 156972"/>
                <a:gd name="connsiteX11" fmla="*/ 90551 w 132434"/>
                <a:gd name="connsiteY11" fmla="*/ 14351 h 156972"/>
                <a:gd name="connsiteX12" fmla="*/ 132335 w 132434"/>
                <a:gd name="connsiteY12" fmla="*/ 76073 h 156972"/>
                <a:gd name="connsiteX13" fmla="*/ 127509 w 132434"/>
                <a:gd name="connsiteY13" fmla="*/ 146050 h 156972"/>
                <a:gd name="connsiteX14" fmla="*/ 115824 w 132434"/>
                <a:gd name="connsiteY14" fmla="*/ 156972 h 1569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32434" h="156972">
                  <a:moveTo>
                    <a:pt x="115824" y="156972"/>
                  </a:moveTo>
                  <a:lnTo>
                    <a:pt x="15748" y="156972"/>
                  </a:lnTo>
                  <a:cubicBezTo>
                    <a:pt x="9271" y="156972"/>
                    <a:pt x="4065" y="151765"/>
                    <a:pt x="4065" y="145288"/>
                  </a:cubicBezTo>
                  <a:cubicBezTo>
                    <a:pt x="4065" y="138811"/>
                    <a:pt x="9271" y="133604"/>
                    <a:pt x="15748" y="133604"/>
                  </a:cubicBezTo>
                  <a:lnTo>
                    <a:pt x="104902" y="133604"/>
                  </a:lnTo>
                  <a:lnTo>
                    <a:pt x="108967" y="74549"/>
                  </a:lnTo>
                  <a:cubicBezTo>
                    <a:pt x="109855" y="61722"/>
                    <a:pt x="98552" y="42164"/>
                    <a:pt x="82550" y="36449"/>
                  </a:cubicBezTo>
                  <a:cubicBezTo>
                    <a:pt x="59818" y="28321"/>
                    <a:pt x="35942" y="24003"/>
                    <a:pt x="11557" y="23495"/>
                  </a:cubicBezTo>
                  <a:cubicBezTo>
                    <a:pt x="5080" y="23368"/>
                    <a:pt x="0" y="18034"/>
                    <a:pt x="0" y="11557"/>
                  </a:cubicBezTo>
                  <a:cubicBezTo>
                    <a:pt x="127" y="5080"/>
                    <a:pt x="5335" y="0"/>
                    <a:pt x="11685" y="0"/>
                  </a:cubicBezTo>
                  <a:lnTo>
                    <a:pt x="11939" y="0"/>
                  </a:lnTo>
                  <a:cubicBezTo>
                    <a:pt x="38863" y="508"/>
                    <a:pt x="65278" y="5207"/>
                    <a:pt x="90551" y="14351"/>
                  </a:cubicBezTo>
                  <a:cubicBezTo>
                    <a:pt x="114936" y="23241"/>
                    <a:pt x="133986" y="51562"/>
                    <a:pt x="132335" y="76073"/>
                  </a:cubicBezTo>
                  <a:lnTo>
                    <a:pt x="127509" y="146050"/>
                  </a:lnTo>
                  <a:cubicBezTo>
                    <a:pt x="127000" y="152146"/>
                    <a:pt x="121920" y="156972"/>
                    <a:pt x="115824" y="156972"/>
                  </a:cubicBezTo>
                </a:path>
              </a:pathLst>
            </a:custGeom>
            <a:grpFill/>
            <a:ln w="12700" cap="flat">
              <a:noFill/>
              <a:prstDash val="solid"/>
              <a:miter/>
            </a:ln>
          </p:spPr>
          <p:txBody>
            <a:bodyPr rtlCol="0" anchor="ctr"/>
            <a:lstStyle/>
            <a:p>
              <a:endParaRPr lang="pt-BR" sz="675"/>
            </a:p>
          </p:txBody>
        </p:sp>
        <p:sp>
          <p:nvSpPr>
            <p:cNvPr id="447" name="Forma Livre 446">
              <a:extLst>
                <a:ext uri="{FF2B5EF4-FFF2-40B4-BE49-F238E27FC236}">
                  <a16:creationId xmlns:a16="http://schemas.microsoft.com/office/drawing/2014/main" id="{F85B2065-F36C-434B-ABCF-00DD7868DEC1}"/>
                </a:ext>
              </a:extLst>
            </p:cNvPr>
            <p:cNvSpPr/>
            <p:nvPr/>
          </p:nvSpPr>
          <p:spPr>
            <a:xfrm>
              <a:off x="19697318" y="5425821"/>
              <a:ext cx="125221" cy="140715"/>
            </a:xfrm>
            <a:custGeom>
              <a:avLst/>
              <a:gdLst>
                <a:gd name="connsiteX0" fmla="*/ 62612 w 125221"/>
                <a:gd name="connsiteY0" fmla="*/ 140716 h 140715"/>
                <a:gd name="connsiteX1" fmla="*/ 0 w 125221"/>
                <a:gd name="connsiteY1" fmla="*/ 70358 h 140715"/>
                <a:gd name="connsiteX2" fmla="*/ 62612 w 125221"/>
                <a:gd name="connsiteY2" fmla="*/ 0 h 140715"/>
                <a:gd name="connsiteX3" fmla="*/ 125222 w 125221"/>
                <a:gd name="connsiteY3" fmla="*/ 70358 h 140715"/>
                <a:gd name="connsiteX4" fmla="*/ 62612 w 125221"/>
                <a:gd name="connsiteY4" fmla="*/ 140716 h 140715"/>
                <a:gd name="connsiteX5" fmla="*/ 62612 w 125221"/>
                <a:gd name="connsiteY5" fmla="*/ 23495 h 140715"/>
                <a:gd name="connsiteX6" fmla="*/ 23495 w 125221"/>
                <a:gd name="connsiteY6" fmla="*/ 70358 h 140715"/>
                <a:gd name="connsiteX7" fmla="*/ 62612 w 125221"/>
                <a:gd name="connsiteY7" fmla="*/ 117221 h 140715"/>
                <a:gd name="connsiteX8" fmla="*/ 101727 w 125221"/>
                <a:gd name="connsiteY8" fmla="*/ 70358 h 140715"/>
                <a:gd name="connsiteX9" fmla="*/ 62612 w 125221"/>
                <a:gd name="connsiteY9" fmla="*/ 23495 h 1407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25221" h="140715">
                  <a:moveTo>
                    <a:pt x="62612" y="140716"/>
                  </a:moveTo>
                  <a:cubicBezTo>
                    <a:pt x="28068" y="140716"/>
                    <a:pt x="0" y="109220"/>
                    <a:pt x="0" y="70358"/>
                  </a:cubicBezTo>
                  <a:cubicBezTo>
                    <a:pt x="0" y="31623"/>
                    <a:pt x="28068" y="0"/>
                    <a:pt x="62612" y="0"/>
                  </a:cubicBezTo>
                  <a:cubicBezTo>
                    <a:pt x="97155" y="0"/>
                    <a:pt x="125222" y="31623"/>
                    <a:pt x="125222" y="70358"/>
                  </a:cubicBezTo>
                  <a:cubicBezTo>
                    <a:pt x="125095" y="109093"/>
                    <a:pt x="97028" y="140716"/>
                    <a:pt x="62612" y="140716"/>
                  </a:cubicBezTo>
                  <a:moveTo>
                    <a:pt x="62612" y="23495"/>
                  </a:moveTo>
                  <a:cubicBezTo>
                    <a:pt x="41021" y="23495"/>
                    <a:pt x="23495" y="44577"/>
                    <a:pt x="23495" y="70358"/>
                  </a:cubicBezTo>
                  <a:cubicBezTo>
                    <a:pt x="23495" y="96266"/>
                    <a:pt x="41021" y="117221"/>
                    <a:pt x="62612" y="117221"/>
                  </a:cubicBezTo>
                  <a:cubicBezTo>
                    <a:pt x="84201" y="117221"/>
                    <a:pt x="101727" y="96139"/>
                    <a:pt x="101727" y="70358"/>
                  </a:cubicBezTo>
                  <a:cubicBezTo>
                    <a:pt x="101727" y="44450"/>
                    <a:pt x="84201" y="23495"/>
                    <a:pt x="62612" y="23495"/>
                  </a:cubicBezTo>
                </a:path>
              </a:pathLst>
            </a:custGeom>
            <a:grpFill/>
            <a:ln w="12700" cap="flat">
              <a:noFill/>
              <a:prstDash val="solid"/>
              <a:miter/>
            </a:ln>
          </p:spPr>
          <p:txBody>
            <a:bodyPr rtlCol="0" anchor="ctr"/>
            <a:lstStyle/>
            <a:p>
              <a:endParaRPr lang="pt-BR" sz="675"/>
            </a:p>
          </p:txBody>
        </p:sp>
        <p:sp>
          <p:nvSpPr>
            <p:cNvPr id="482" name="Forma Livre 481">
              <a:extLst>
                <a:ext uri="{FF2B5EF4-FFF2-40B4-BE49-F238E27FC236}">
                  <a16:creationId xmlns:a16="http://schemas.microsoft.com/office/drawing/2014/main" id="{DDA656EE-5703-8944-B2B1-5A53DED89AD2}"/>
                </a:ext>
              </a:extLst>
            </p:cNvPr>
            <p:cNvSpPr/>
            <p:nvPr/>
          </p:nvSpPr>
          <p:spPr>
            <a:xfrm>
              <a:off x="19264784" y="5591936"/>
              <a:ext cx="132307" cy="156972"/>
            </a:xfrm>
            <a:custGeom>
              <a:avLst/>
              <a:gdLst>
                <a:gd name="connsiteX0" fmla="*/ 116685 w 132307"/>
                <a:gd name="connsiteY0" fmla="*/ 156972 h 156972"/>
                <a:gd name="connsiteX1" fmla="*/ 16609 w 132307"/>
                <a:gd name="connsiteY1" fmla="*/ 156972 h 156972"/>
                <a:gd name="connsiteX2" fmla="*/ 4926 w 132307"/>
                <a:gd name="connsiteY2" fmla="*/ 146050 h 156972"/>
                <a:gd name="connsiteX3" fmla="*/ 100 w 132307"/>
                <a:gd name="connsiteY3" fmla="*/ 76073 h 156972"/>
                <a:gd name="connsiteX4" fmla="*/ 41755 w 132307"/>
                <a:gd name="connsiteY4" fmla="*/ 14351 h 156972"/>
                <a:gd name="connsiteX5" fmla="*/ 120368 w 132307"/>
                <a:gd name="connsiteY5" fmla="*/ 0 h 156972"/>
                <a:gd name="connsiteX6" fmla="*/ 132306 w 132307"/>
                <a:gd name="connsiteY6" fmla="*/ 11557 h 156972"/>
                <a:gd name="connsiteX7" fmla="*/ 120750 w 132307"/>
                <a:gd name="connsiteY7" fmla="*/ 23495 h 156972"/>
                <a:gd name="connsiteX8" fmla="*/ 49756 w 132307"/>
                <a:gd name="connsiteY8" fmla="*/ 36449 h 156972"/>
                <a:gd name="connsiteX9" fmla="*/ 23467 w 132307"/>
                <a:gd name="connsiteY9" fmla="*/ 74549 h 156972"/>
                <a:gd name="connsiteX10" fmla="*/ 27531 w 132307"/>
                <a:gd name="connsiteY10" fmla="*/ 133604 h 156972"/>
                <a:gd name="connsiteX11" fmla="*/ 116685 w 132307"/>
                <a:gd name="connsiteY11" fmla="*/ 133604 h 156972"/>
                <a:gd name="connsiteX12" fmla="*/ 128369 w 132307"/>
                <a:gd name="connsiteY12" fmla="*/ 145288 h 156972"/>
                <a:gd name="connsiteX13" fmla="*/ 116685 w 132307"/>
                <a:gd name="connsiteY13" fmla="*/ 156972 h 1569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32307" h="156972">
                  <a:moveTo>
                    <a:pt x="116685" y="156972"/>
                  </a:moveTo>
                  <a:lnTo>
                    <a:pt x="16609" y="156972"/>
                  </a:lnTo>
                  <a:cubicBezTo>
                    <a:pt x="10513" y="156972"/>
                    <a:pt x="5306" y="152146"/>
                    <a:pt x="4926" y="146050"/>
                  </a:cubicBezTo>
                  <a:lnTo>
                    <a:pt x="100" y="76073"/>
                  </a:lnTo>
                  <a:cubicBezTo>
                    <a:pt x="-1551" y="51562"/>
                    <a:pt x="17499" y="23241"/>
                    <a:pt x="41755" y="14351"/>
                  </a:cubicBezTo>
                  <a:cubicBezTo>
                    <a:pt x="67027" y="5334"/>
                    <a:pt x="93444" y="508"/>
                    <a:pt x="120368" y="0"/>
                  </a:cubicBezTo>
                  <a:cubicBezTo>
                    <a:pt x="127100" y="889"/>
                    <a:pt x="132179" y="5080"/>
                    <a:pt x="132306" y="11557"/>
                  </a:cubicBezTo>
                  <a:cubicBezTo>
                    <a:pt x="132433" y="18034"/>
                    <a:pt x="127227" y="23368"/>
                    <a:pt x="120750" y="23495"/>
                  </a:cubicBezTo>
                  <a:cubicBezTo>
                    <a:pt x="96365" y="23876"/>
                    <a:pt x="72489" y="28321"/>
                    <a:pt x="49756" y="36449"/>
                  </a:cubicBezTo>
                  <a:cubicBezTo>
                    <a:pt x="33881" y="42291"/>
                    <a:pt x="22577" y="61722"/>
                    <a:pt x="23467" y="74549"/>
                  </a:cubicBezTo>
                  <a:lnTo>
                    <a:pt x="27531" y="133604"/>
                  </a:lnTo>
                  <a:lnTo>
                    <a:pt x="116685" y="133604"/>
                  </a:lnTo>
                  <a:cubicBezTo>
                    <a:pt x="123162" y="133604"/>
                    <a:pt x="128369" y="138811"/>
                    <a:pt x="128369" y="145288"/>
                  </a:cubicBezTo>
                  <a:cubicBezTo>
                    <a:pt x="128369" y="151765"/>
                    <a:pt x="123162" y="156972"/>
                    <a:pt x="116685" y="156972"/>
                  </a:cubicBezTo>
                </a:path>
              </a:pathLst>
            </a:custGeom>
            <a:grpFill/>
            <a:ln w="12700" cap="flat">
              <a:noFill/>
              <a:prstDash val="solid"/>
              <a:miter/>
            </a:ln>
          </p:spPr>
          <p:txBody>
            <a:bodyPr rtlCol="0" anchor="ctr"/>
            <a:lstStyle/>
            <a:p>
              <a:endParaRPr lang="pt-BR" sz="675"/>
            </a:p>
          </p:txBody>
        </p:sp>
        <p:sp>
          <p:nvSpPr>
            <p:cNvPr id="529" name="Forma Livre 528">
              <a:extLst>
                <a:ext uri="{FF2B5EF4-FFF2-40B4-BE49-F238E27FC236}">
                  <a16:creationId xmlns:a16="http://schemas.microsoft.com/office/drawing/2014/main" id="{E4065760-85FE-9740-A266-EF711C3003FB}"/>
                </a:ext>
              </a:extLst>
            </p:cNvPr>
            <p:cNvSpPr/>
            <p:nvPr/>
          </p:nvSpPr>
          <p:spPr>
            <a:xfrm>
              <a:off x="19295744" y="5425821"/>
              <a:ext cx="125221" cy="140715"/>
            </a:xfrm>
            <a:custGeom>
              <a:avLst/>
              <a:gdLst>
                <a:gd name="connsiteX0" fmla="*/ 62612 w 125221"/>
                <a:gd name="connsiteY0" fmla="*/ 140716 h 140715"/>
                <a:gd name="connsiteX1" fmla="*/ 0 w 125221"/>
                <a:gd name="connsiteY1" fmla="*/ 70358 h 140715"/>
                <a:gd name="connsiteX2" fmla="*/ 62612 w 125221"/>
                <a:gd name="connsiteY2" fmla="*/ 0 h 140715"/>
                <a:gd name="connsiteX3" fmla="*/ 125222 w 125221"/>
                <a:gd name="connsiteY3" fmla="*/ 70358 h 140715"/>
                <a:gd name="connsiteX4" fmla="*/ 62612 w 125221"/>
                <a:gd name="connsiteY4" fmla="*/ 140716 h 140715"/>
                <a:gd name="connsiteX5" fmla="*/ 62612 w 125221"/>
                <a:gd name="connsiteY5" fmla="*/ 23495 h 140715"/>
                <a:gd name="connsiteX6" fmla="*/ 23495 w 125221"/>
                <a:gd name="connsiteY6" fmla="*/ 70358 h 140715"/>
                <a:gd name="connsiteX7" fmla="*/ 62612 w 125221"/>
                <a:gd name="connsiteY7" fmla="*/ 117221 h 140715"/>
                <a:gd name="connsiteX8" fmla="*/ 101727 w 125221"/>
                <a:gd name="connsiteY8" fmla="*/ 70358 h 140715"/>
                <a:gd name="connsiteX9" fmla="*/ 62612 w 125221"/>
                <a:gd name="connsiteY9" fmla="*/ 23495 h 1407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25221" h="140715">
                  <a:moveTo>
                    <a:pt x="62612" y="140716"/>
                  </a:moveTo>
                  <a:cubicBezTo>
                    <a:pt x="28068" y="140716"/>
                    <a:pt x="0" y="109220"/>
                    <a:pt x="0" y="70358"/>
                  </a:cubicBezTo>
                  <a:cubicBezTo>
                    <a:pt x="0" y="31623"/>
                    <a:pt x="28068" y="0"/>
                    <a:pt x="62612" y="0"/>
                  </a:cubicBezTo>
                  <a:cubicBezTo>
                    <a:pt x="97155" y="0"/>
                    <a:pt x="125222" y="31623"/>
                    <a:pt x="125222" y="70358"/>
                  </a:cubicBezTo>
                  <a:cubicBezTo>
                    <a:pt x="125222" y="109093"/>
                    <a:pt x="97155" y="140716"/>
                    <a:pt x="62612" y="140716"/>
                  </a:cubicBezTo>
                  <a:moveTo>
                    <a:pt x="62612" y="23495"/>
                  </a:moveTo>
                  <a:cubicBezTo>
                    <a:pt x="41021" y="23495"/>
                    <a:pt x="23495" y="44577"/>
                    <a:pt x="23495" y="70358"/>
                  </a:cubicBezTo>
                  <a:cubicBezTo>
                    <a:pt x="23495" y="96266"/>
                    <a:pt x="41021" y="117221"/>
                    <a:pt x="62612" y="117221"/>
                  </a:cubicBezTo>
                  <a:cubicBezTo>
                    <a:pt x="84201" y="117221"/>
                    <a:pt x="101727" y="96139"/>
                    <a:pt x="101727" y="70358"/>
                  </a:cubicBezTo>
                  <a:cubicBezTo>
                    <a:pt x="101727" y="44450"/>
                    <a:pt x="84201" y="23495"/>
                    <a:pt x="62612" y="23495"/>
                  </a:cubicBezTo>
                </a:path>
              </a:pathLst>
            </a:custGeom>
            <a:grpFill/>
            <a:ln w="12700" cap="flat">
              <a:noFill/>
              <a:prstDash val="solid"/>
              <a:miter/>
            </a:ln>
          </p:spPr>
          <p:txBody>
            <a:bodyPr rtlCol="0" anchor="ctr"/>
            <a:lstStyle/>
            <a:p>
              <a:endParaRPr lang="pt-BR" sz="675"/>
            </a:p>
          </p:txBody>
        </p:sp>
      </p:grpSp>
      <p:grpSp>
        <p:nvGrpSpPr>
          <p:cNvPr id="430" name="Gráfico 4">
            <a:extLst>
              <a:ext uri="{FF2B5EF4-FFF2-40B4-BE49-F238E27FC236}">
                <a16:creationId xmlns:a16="http://schemas.microsoft.com/office/drawing/2014/main" id="{06E4B2FA-6239-7942-8158-D6AE957CAF77}"/>
              </a:ext>
            </a:extLst>
          </p:cNvPr>
          <p:cNvGrpSpPr/>
          <p:nvPr/>
        </p:nvGrpSpPr>
        <p:grpSpPr>
          <a:xfrm>
            <a:off x="6033921" y="1337376"/>
            <a:ext cx="205008" cy="201873"/>
            <a:chOff x="19285671" y="2900577"/>
            <a:chExt cx="546689" cy="538328"/>
          </a:xfrm>
          <a:solidFill>
            <a:schemeClr val="bg1"/>
          </a:solidFill>
        </p:grpSpPr>
        <p:sp>
          <p:nvSpPr>
            <p:cNvPr id="438" name="Forma Livre 437">
              <a:extLst>
                <a:ext uri="{FF2B5EF4-FFF2-40B4-BE49-F238E27FC236}">
                  <a16:creationId xmlns:a16="http://schemas.microsoft.com/office/drawing/2014/main" id="{1A5D9EC9-0D00-A142-9A40-8046252E6231}"/>
                </a:ext>
              </a:extLst>
            </p:cNvPr>
            <p:cNvSpPr/>
            <p:nvPr/>
          </p:nvSpPr>
          <p:spPr>
            <a:xfrm>
              <a:off x="19285671" y="2948962"/>
              <a:ext cx="155136" cy="155171"/>
            </a:xfrm>
            <a:custGeom>
              <a:avLst/>
              <a:gdLst>
                <a:gd name="connsiteX0" fmla="*/ 131613 w 155136"/>
                <a:gd name="connsiteY0" fmla="*/ 155172 h 155171"/>
                <a:gd name="connsiteX1" fmla="*/ 108244 w 155136"/>
                <a:gd name="connsiteY1" fmla="*/ 132947 h 155171"/>
                <a:gd name="connsiteX2" fmla="*/ 103799 w 155136"/>
                <a:gd name="connsiteY2" fmla="*/ 51286 h 155171"/>
                <a:gd name="connsiteX3" fmla="*/ 22139 w 155136"/>
                <a:gd name="connsiteY3" fmla="*/ 46841 h 155171"/>
                <a:gd name="connsiteX4" fmla="*/ 41 w 155136"/>
                <a:gd name="connsiteY4" fmla="*/ 22203 h 155171"/>
                <a:gd name="connsiteX5" fmla="*/ 24679 w 155136"/>
                <a:gd name="connsiteY5" fmla="*/ 105 h 155171"/>
                <a:gd name="connsiteX6" fmla="*/ 127421 w 155136"/>
                <a:gd name="connsiteY6" fmla="*/ 5693 h 155171"/>
                <a:gd name="connsiteX7" fmla="*/ 149519 w 155136"/>
                <a:gd name="connsiteY7" fmla="*/ 27791 h 155171"/>
                <a:gd name="connsiteX8" fmla="*/ 155108 w 155136"/>
                <a:gd name="connsiteY8" fmla="*/ 130407 h 155171"/>
                <a:gd name="connsiteX9" fmla="*/ 133010 w 155136"/>
                <a:gd name="connsiteY9" fmla="*/ 155045 h 155171"/>
                <a:gd name="connsiteX10" fmla="*/ 131613 w 155136"/>
                <a:gd name="connsiteY10" fmla="*/ 155172 h 1551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55136" h="155171">
                  <a:moveTo>
                    <a:pt x="131613" y="155172"/>
                  </a:moveTo>
                  <a:cubicBezTo>
                    <a:pt x="119293" y="155172"/>
                    <a:pt x="108880" y="145520"/>
                    <a:pt x="108244" y="132947"/>
                  </a:cubicBezTo>
                  <a:lnTo>
                    <a:pt x="103799" y="51286"/>
                  </a:lnTo>
                  <a:lnTo>
                    <a:pt x="22139" y="46841"/>
                  </a:lnTo>
                  <a:cubicBezTo>
                    <a:pt x="9185" y="46206"/>
                    <a:pt x="-721" y="35157"/>
                    <a:pt x="41" y="22203"/>
                  </a:cubicBezTo>
                  <a:cubicBezTo>
                    <a:pt x="675" y="9249"/>
                    <a:pt x="11724" y="-1165"/>
                    <a:pt x="24679" y="105"/>
                  </a:cubicBezTo>
                  <a:lnTo>
                    <a:pt x="127421" y="5693"/>
                  </a:lnTo>
                  <a:cubicBezTo>
                    <a:pt x="139360" y="6328"/>
                    <a:pt x="148885" y="15853"/>
                    <a:pt x="149519" y="27791"/>
                  </a:cubicBezTo>
                  <a:lnTo>
                    <a:pt x="155108" y="130407"/>
                  </a:lnTo>
                  <a:cubicBezTo>
                    <a:pt x="155742" y="143361"/>
                    <a:pt x="145964" y="154410"/>
                    <a:pt x="133010" y="155045"/>
                  </a:cubicBezTo>
                  <a:cubicBezTo>
                    <a:pt x="132501" y="155172"/>
                    <a:pt x="132120" y="155172"/>
                    <a:pt x="131613" y="155172"/>
                  </a:cubicBezTo>
                </a:path>
              </a:pathLst>
            </a:custGeom>
            <a:grpFill/>
            <a:ln w="12700" cap="flat">
              <a:noFill/>
              <a:prstDash val="solid"/>
              <a:miter/>
            </a:ln>
          </p:spPr>
          <p:txBody>
            <a:bodyPr rtlCol="0" anchor="ctr"/>
            <a:lstStyle/>
            <a:p>
              <a:endParaRPr lang="pt-BR" sz="675"/>
            </a:p>
          </p:txBody>
        </p:sp>
        <p:sp>
          <p:nvSpPr>
            <p:cNvPr id="439" name="Forma Livre 438">
              <a:extLst>
                <a:ext uri="{FF2B5EF4-FFF2-40B4-BE49-F238E27FC236}">
                  <a16:creationId xmlns:a16="http://schemas.microsoft.com/office/drawing/2014/main" id="{E0E3954A-8D6C-3046-AA74-868AD54B00DE}"/>
                </a:ext>
              </a:extLst>
            </p:cNvPr>
            <p:cNvSpPr/>
            <p:nvPr/>
          </p:nvSpPr>
          <p:spPr>
            <a:xfrm>
              <a:off x="19290157" y="2976371"/>
              <a:ext cx="343462" cy="462534"/>
            </a:xfrm>
            <a:custGeom>
              <a:avLst/>
              <a:gdLst>
                <a:gd name="connsiteX0" fmla="*/ 266446 w 343462"/>
                <a:gd name="connsiteY0" fmla="*/ 462534 h 462534"/>
                <a:gd name="connsiteX1" fmla="*/ 78231 w 343462"/>
                <a:gd name="connsiteY1" fmla="*/ 384302 h 462534"/>
                <a:gd name="connsiteX2" fmla="*/ 0 w 343462"/>
                <a:gd name="connsiteY2" fmla="*/ 195580 h 462534"/>
                <a:gd name="connsiteX3" fmla="*/ 78231 w 343462"/>
                <a:gd name="connsiteY3" fmla="*/ 6858 h 462534"/>
                <a:gd name="connsiteX4" fmla="*/ 111379 w 343462"/>
                <a:gd name="connsiteY4" fmla="*/ 6858 h 462534"/>
                <a:gd name="connsiteX5" fmla="*/ 111379 w 343462"/>
                <a:gd name="connsiteY5" fmla="*/ 40005 h 462534"/>
                <a:gd name="connsiteX6" fmla="*/ 46862 w 343462"/>
                <a:gd name="connsiteY6" fmla="*/ 195580 h 462534"/>
                <a:gd name="connsiteX7" fmla="*/ 111379 w 343462"/>
                <a:gd name="connsiteY7" fmla="*/ 351155 h 462534"/>
                <a:gd name="connsiteX8" fmla="*/ 314959 w 343462"/>
                <a:gd name="connsiteY8" fmla="*/ 410337 h 462534"/>
                <a:gd name="connsiteX9" fmla="*/ 342900 w 343462"/>
                <a:gd name="connsiteY9" fmla="*/ 428117 h 462534"/>
                <a:gd name="connsiteX10" fmla="*/ 325120 w 343462"/>
                <a:gd name="connsiteY10" fmla="*/ 456057 h 462534"/>
                <a:gd name="connsiteX11" fmla="*/ 266446 w 343462"/>
                <a:gd name="connsiteY11" fmla="*/ 462534 h 4625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43462" h="462534">
                  <a:moveTo>
                    <a:pt x="266446" y="462534"/>
                  </a:moveTo>
                  <a:cubicBezTo>
                    <a:pt x="196469" y="462534"/>
                    <a:pt x="129031" y="435102"/>
                    <a:pt x="78231" y="384302"/>
                  </a:cubicBezTo>
                  <a:cubicBezTo>
                    <a:pt x="27812" y="333883"/>
                    <a:pt x="0" y="266827"/>
                    <a:pt x="0" y="195580"/>
                  </a:cubicBezTo>
                  <a:cubicBezTo>
                    <a:pt x="0" y="124333"/>
                    <a:pt x="27812" y="57277"/>
                    <a:pt x="78231" y="6858"/>
                  </a:cubicBezTo>
                  <a:cubicBezTo>
                    <a:pt x="87376" y="-2286"/>
                    <a:pt x="102234" y="-2286"/>
                    <a:pt x="111379" y="6858"/>
                  </a:cubicBezTo>
                  <a:cubicBezTo>
                    <a:pt x="120523" y="16002"/>
                    <a:pt x="120523" y="30861"/>
                    <a:pt x="111379" y="40005"/>
                  </a:cubicBezTo>
                  <a:cubicBezTo>
                    <a:pt x="69850" y="81534"/>
                    <a:pt x="46862" y="136779"/>
                    <a:pt x="46862" y="195580"/>
                  </a:cubicBezTo>
                  <a:cubicBezTo>
                    <a:pt x="46862" y="254381"/>
                    <a:pt x="69723" y="309626"/>
                    <a:pt x="111379" y="351155"/>
                  </a:cubicBezTo>
                  <a:cubicBezTo>
                    <a:pt x="164973" y="404749"/>
                    <a:pt x="241046" y="426720"/>
                    <a:pt x="314959" y="410337"/>
                  </a:cubicBezTo>
                  <a:cubicBezTo>
                    <a:pt x="327659" y="407543"/>
                    <a:pt x="340105" y="415417"/>
                    <a:pt x="342900" y="428117"/>
                  </a:cubicBezTo>
                  <a:cubicBezTo>
                    <a:pt x="345694" y="440690"/>
                    <a:pt x="337820" y="453263"/>
                    <a:pt x="325120" y="456057"/>
                  </a:cubicBezTo>
                  <a:cubicBezTo>
                    <a:pt x="305561" y="460375"/>
                    <a:pt x="285877" y="462534"/>
                    <a:pt x="266446" y="462534"/>
                  </a:cubicBezTo>
                </a:path>
              </a:pathLst>
            </a:custGeom>
            <a:grpFill/>
            <a:ln w="12700" cap="flat">
              <a:noFill/>
              <a:prstDash val="solid"/>
              <a:miter/>
            </a:ln>
          </p:spPr>
          <p:txBody>
            <a:bodyPr rtlCol="0" anchor="ctr"/>
            <a:lstStyle/>
            <a:p>
              <a:endParaRPr lang="pt-BR" sz="675"/>
            </a:p>
          </p:txBody>
        </p:sp>
        <p:sp>
          <p:nvSpPr>
            <p:cNvPr id="440" name="Forma Livre 439">
              <a:extLst>
                <a:ext uri="{FF2B5EF4-FFF2-40B4-BE49-F238E27FC236}">
                  <a16:creationId xmlns:a16="http://schemas.microsoft.com/office/drawing/2014/main" id="{74D4E2DB-40B7-DD4C-85AE-15EE4B7FC937}"/>
                </a:ext>
              </a:extLst>
            </p:cNvPr>
            <p:cNvSpPr/>
            <p:nvPr/>
          </p:nvSpPr>
          <p:spPr>
            <a:xfrm>
              <a:off x="19482767" y="2900577"/>
              <a:ext cx="343361" cy="462509"/>
            </a:xfrm>
            <a:custGeom>
              <a:avLst/>
              <a:gdLst>
                <a:gd name="connsiteX0" fmla="*/ 248842 w 343361"/>
                <a:gd name="connsiteY0" fmla="*/ 462509 h 462509"/>
                <a:gd name="connsiteX1" fmla="*/ 232204 w 343361"/>
                <a:gd name="connsiteY1" fmla="*/ 455651 h 462509"/>
                <a:gd name="connsiteX2" fmla="*/ 232204 w 343361"/>
                <a:gd name="connsiteY2" fmla="*/ 422504 h 462509"/>
                <a:gd name="connsiteX3" fmla="*/ 232204 w 343361"/>
                <a:gd name="connsiteY3" fmla="*/ 111354 h 462509"/>
                <a:gd name="connsiteX4" fmla="*/ 28496 w 343361"/>
                <a:gd name="connsiteY4" fmla="*/ 52172 h 462509"/>
                <a:gd name="connsiteX5" fmla="*/ 557 w 343361"/>
                <a:gd name="connsiteY5" fmla="*/ 34392 h 462509"/>
                <a:gd name="connsiteX6" fmla="*/ 18337 w 343361"/>
                <a:gd name="connsiteY6" fmla="*/ 6452 h 462509"/>
                <a:gd name="connsiteX7" fmla="*/ 265351 w 343361"/>
                <a:gd name="connsiteY7" fmla="*/ 78207 h 462509"/>
                <a:gd name="connsiteX8" fmla="*/ 265351 w 343361"/>
                <a:gd name="connsiteY8" fmla="*/ 455651 h 462509"/>
                <a:gd name="connsiteX9" fmla="*/ 248842 w 343361"/>
                <a:gd name="connsiteY9" fmla="*/ 462509 h 4625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43361" h="462509">
                  <a:moveTo>
                    <a:pt x="248842" y="462509"/>
                  </a:moveTo>
                  <a:cubicBezTo>
                    <a:pt x="242872" y="462509"/>
                    <a:pt x="236903" y="460223"/>
                    <a:pt x="232204" y="455651"/>
                  </a:cubicBezTo>
                  <a:cubicBezTo>
                    <a:pt x="223061" y="446507"/>
                    <a:pt x="223061" y="431648"/>
                    <a:pt x="232204" y="422504"/>
                  </a:cubicBezTo>
                  <a:cubicBezTo>
                    <a:pt x="317929" y="336652"/>
                    <a:pt x="317929" y="197079"/>
                    <a:pt x="232204" y="111354"/>
                  </a:cubicBezTo>
                  <a:cubicBezTo>
                    <a:pt x="178738" y="57887"/>
                    <a:pt x="102665" y="35662"/>
                    <a:pt x="28496" y="52172"/>
                  </a:cubicBezTo>
                  <a:cubicBezTo>
                    <a:pt x="15923" y="54966"/>
                    <a:pt x="3350" y="46965"/>
                    <a:pt x="557" y="34392"/>
                  </a:cubicBezTo>
                  <a:cubicBezTo>
                    <a:pt x="-2237" y="21819"/>
                    <a:pt x="5764" y="9246"/>
                    <a:pt x="18337" y="6452"/>
                  </a:cubicBezTo>
                  <a:cubicBezTo>
                    <a:pt x="108125" y="-13487"/>
                    <a:pt x="200454" y="13437"/>
                    <a:pt x="265351" y="78207"/>
                  </a:cubicBezTo>
                  <a:cubicBezTo>
                    <a:pt x="369365" y="182220"/>
                    <a:pt x="369365" y="351638"/>
                    <a:pt x="265351" y="455651"/>
                  </a:cubicBezTo>
                  <a:cubicBezTo>
                    <a:pt x="260907" y="460223"/>
                    <a:pt x="254938" y="462509"/>
                    <a:pt x="248842" y="462509"/>
                  </a:cubicBezTo>
                </a:path>
              </a:pathLst>
            </a:custGeom>
            <a:grpFill/>
            <a:ln w="12700" cap="flat">
              <a:noFill/>
              <a:prstDash val="solid"/>
              <a:miter/>
            </a:ln>
          </p:spPr>
          <p:txBody>
            <a:bodyPr rtlCol="0" anchor="ctr"/>
            <a:lstStyle/>
            <a:p>
              <a:endParaRPr lang="pt-BR" sz="675"/>
            </a:p>
          </p:txBody>
        </p:sp>
        <p:sp>
          <p:nvSpPr>
            <p:cNvPr id="441" name="Forma Livre 440">
              <a:extLst>
                <a:ext uri="{FF2B5EF4-FFF2-40B4-BE49-F238E27FC236}">
                  <a16:creationId xmlns:a16="http://schemas.microsoft.com/office/drawing/2014/main" id="{5BC9A2EE-17A7-BF45-9177-E98E3E85AFDA}"/>
                </a:ext>
              </a:extLst>
            </p:cNvPr>
            <p:cNvSpPr/>
            <p:nvPr/>
          </p:nvSpPr>
          <p:spPr>
            <a:xfrm>
              <a:off x="19677351" y="3237062"/>
              <a:ext cx="155009" cy="154980"/>
            </a:xfrm>
            <a:custGeom>
              <a:avLst/>
              <a:gdLst>
                <a:gd name="connsiteX0" fmla="*/ 131728 w 155009"/>
                <a:gd name="connsiteY0" fmla="*/ 154981 h 154980"/>
                <a:gd name="connsiteX1" fmla="*/ 130458 w 155009"/>
                <a:gd name="connsiteY1" fmla="*/ 154981 h 154980"/>
                <a:gd name="connsiteX2" fmla="*/ 27714 w 155009"/>
                <a:gd name="connsiteY2" fmla="*/ 149393 h 154980"/>
                <a:gd name="connsiteX3" fmla="*/ 5616 w 155009"/>
                <a:gd name="connsiteY3" fmla="*/ 127295 h 154980"/>
                <a:gd name="connsiteX4" fmla="*/ 29 w 155009"/>
                <a:gd name="connsiteY4" fmla="*/ 24679 h 154980"/>
                <a:gd name="connsiteX5" fmla="*/ 22127 w 155009"/>
                <a:gd name="connsiteY5" fmla="*/ 41 h 154980"/>
                <a:gd name="connsiteX6" fmla="*/ 46764 w 155009"/>
                <a:gd name="connsiteY6" fmla="*/ 22139 h 154980"/>
                <a:gd name="connsiteX7" fmla="*/ 51210 w 155009"/>
                <a:gd name="connsiteY7" fmla="*/ 103800 h 154980"/>
                <a:gd name="connsiteX8" fmla="*/ 132870 w 155009"/>
                <a:gd name="connsiteY8" fmla="*/ 108245 h 154980"/>
                <a:gd name="connsiteX9" fmla="*/ 154968 w 155009"/>
                <a:gd name="connsiteY9" fmla="*/ 132883 h 154980"/>
                <a:gd name="connsiteX10" fmla="*/ 131728 w 155009"/>
                <a:gd name="connsiteY10" fmla="*/ 154981 h 1549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55009" h="154980">
                  <a:moveTo>
                    <a:pt x="131728" y="154981"/>
                  </a:moveTo>
                  <a:cubicBezTo>
                    <a:pt x="131347" y="154981"/>
                    <a:pt x="130838" y="154981"/>
                    <a:pt x="130458" y="154981"/>
                  </a:cubicBezTo>
                  <a:lnTo>
                    <a:pt x="27714" y="149393"/>
                  </a:lnTo>
                  <a:cubicBezTo>
                    <a:pt x="15777" y="148758"/>
                    <a:pt x="6252" y="139233"/>
                    <a:pt x="5616" y="127295"/>
                  </a:cubicBezTo>
                  <a:lnTo>
                    <a:pt x="29" y="24679"/>
                  </a:lnTo>
                  <a:cubicBezTo>
                    <a:pt x="-607" y="11725"/>
                    <a:pt x="9300" y="676"/>
                    <a:pt x="22127" y="41"/>
                  </a:cubicBezTo>
                  <a:cubicBezTo>
                    <a:pt x="34573" y="-721"/>
                    <a:pt x="46130" y="9312"/>
                    <a:pt x="46764" y="22139"/>
                  </a:cubicBezTo>
                  <a:lnTo>
                    <a:pt x="51210" y="103800"/>
                  </a:lnTo>
                  <a:lnTo>
                    <a:pt x="132870" y="108245"/>
                  </a:lnTo>
                  <a:cubicBezTo>
                    <a:pt x="145825" y="108880"/>
                    <a:pt x="155731" y="119929"/>
                    <a:pt x="154968" y="132883"/>
                  </a:cubicBezTo>
                  <a:cubicBezTo>
                    <a:pt x="154461" y="145329"/>
                    <a:pt x="144174" y="154981"/>
                    <a:pt x="131728" y="154981"/>
                  </a:cubicBezTo>
                </a:path>
              </a:pathLst>
            </a:custGeom>
            <a:grpFill/>
            <a:ln w="12700" cap="flat">
              <a:noFill/>
              <a:prstDash val="solid"/>
              <a:miter/>
            </a:ln>
          </p:spPr>
          <p:txBody>
            <a:bodyPr rtlCol="0" anchor="ctr"/>
            <a:lstStyle/>
            <a:p>
              <a:endParaRPr lang="pt-BR" sz="675"/>
            </a:p>
          </p:txBody>
        </p:sp>
        <p:sp>
          <p:nvSpPr>
            <p:cNvPr id="442" name="Forma Livre 441">
              <a:extLst>
                <a:ext uri="{FF2B5EF4-FFF2-40B4-BE49-F238E27FC236}">
                  <a16:creationId xmlns:a16="http://schemas.microsoft.com/office/drawing/2014/main" id="{F36885A2-5A70-AA40-95F4-CDB18F2C3DD2}"/>
                </a:ext>
              </a:extLst>
            </p:cNvPr>
            <p:cNvSpPr/>
            <p:nvPr/>
          </p:nvSpPr>
          <p:spPr>
            <a:xfrm>
              <a:off x="19465670" y="2997832"/>
              <a:ext cx="187197" cy="367286"/>
            </a:xfrm>
            <a:custGeom>
              <a:avLst/>
              <a:gdLst>
                <a:gd name="connsiteX0" fmla="*/ 105411 w 187197"/>
                <a:gd name="connsiteY0" fmla="*/ 14480 h 367286"/>
                <a:gd name="connsiteX1" fmla="*/ 105411 w 187197"/>
                <a:gd name="connsiteY1" fmla="*/ 33784 h 367286"/>
                <a:gd name="connsiteX2" fmla="*/ 138176 w 187197"/>
                <a:gd name="connsiteY2" fmla="*/ 41658 h 367286"/>
                <a:gd name="connsiteX3" fmla="*/ 161925 w 187197"/>
                <a:gd name="connsiteY3" fmla="*/ 59438 h 367286"/>
                <a:gd name="connsiteX4" fmla="*/ 174371 w 187197"/>
                <a:gd name="connsiteY4" fmla="*/ 78234 h 367286"/>
                <a:gd name="connsiteX5" fmla="*/ 178690 w 187197"/>
                <a:gd name="connsiteY5" fmla="*/ 95887 h 367286"/>
                <a:gd name="connsiteX6" fmla="*/ 172086 w 187197"/>
                <a:gd name="connsiteY6" fmla="*/ 111254 h 367286"/>
                <a:gd name="connsiteX7" fmla="*/ 156338 w 187197"/>
                <a:gd name="connsiteY7" fmla="*/ 117732 h 367286"/>
                <a:gd name="connsiteX8" fmla="*/ 133731 w 187197"/>
                <a:gd name="connsiteY8" fmla="*/ 98808 h 367286"/>
                <a:gd name="connsiteX9" fmla="*/ 105411 w 187197"/>
                <a:gd name="connsiteY9" fmla="*/ 69217 h 367286"/>
                <a:gd name="connsiteX10" fmla="*/ 105411 w 187197"/>
                <a:gd name="connsiteY10" fmla="*/ 143385 h 367286"/>
                <a:gd name="connsiteX11" fmla="*/ 140717 w 187197"/>
                <a:gd name="connsiteY11" fmla="*/ 154435 h 367286"/>
                <a:gd name="connsiteX12" fmla="*/ 164212 w 187197"/>
                <a:gd name="connsiteY12" fmla="*/ 168912 h 367286"/>
                <a:gd name="connsiteX13" fmla="*/ 181229 w 187197"/>
                <a:gd name="connsiteY13" fmla="*/ 192407 h 367286"/>
                <a:gd name="connsiteX14" fmla="*/ 187198 w 187197"/>
                <a:gd name="connsiteY14" fmla="*/ 222252 h 367286"/>
                <a:gd name="connsiteX15" fmla="*/ 177673 w 187197"/>
                <a:gd name="connsiteY15" fmla="*/ 260352 h 367286"/>
                <a:gd name="connsiteX16" fmla="*/ 149606 w 187197"/>
                <a:gd name="connsiteY16" fmla="*/ 289308 h 367286"/>
                <a:gd name="connsiteX17" fmla="*/ 105538 w 187197"/>
                <a:gd name="connsiteY17" fmla="*/ 302643 h 367286"/>
                <a:gd name="connsiteX18" fmla="*/ 105538 w 187197"/>
                <a:gd name="connsiteY18" fmla="*/ 347093 h 367286"/>
                <a:gd name="connsiteX19" fmla="*/ 103505 w 187197"/>
                <a:gd name="connsiteY19" fmla="*/ 362460 h 367286"/>
                <a:gd name="connsiteX20" fmla="*/ 94489 w 187197"/>
                <a:gd name="connsiteY20" fmla="*/ 367286 h 367286"/>
                <a:gd name="connsiteX21" fmla="*/ 85471 w 187197"/>
                <a:gd name="connsiteY21" fmla="*/ 363349 h 367286"/>
                <a:gd name="connsiteX22" fmla="*/ 82931 w 187197"/>
                <a:gd name="connsiteY22" fmla="*/ 351158 h 367286"/>
                <a:gd name="connsiteX23" fmla="*/ 82931 w 187197"/>
                <a:gd name="connsiteY23" fmla="*/ 303024 h 367286"/>
                <a:gd name="connsiteX24" fmla="*/ 46355 w 187197"/>
                <a:gd name="connsiteY24" fmla="*/ 293246 h 367286"/>
                <a:gd name="connsiteX25" fmla="*/ 20320 w 187197"/>
                <a:gd name="connsiteY25" fmla="*/ 274703 h 367286"/>
                <a:gd name="connsiteX26" fmla="*/ 4953 w 187197"/>
                <a:gd name="connsiteY26" fmla="*/ 251462 h 367286"/>
                <a:gd name="connsiteX27" fmla="*/ 0 w 187197"/>
                <a:gd name="connsiteY27" fmla="*/ 227840 h 367286"/>
                <a:gd name="connsiteX28" fmla="*/ 6731 w 187197"/>
                <a:gd name="connsiteY28" fmla="*/ 212346 h 367286"/>
                <a:gd name="connsiteX29" fmla="*/ 23368 w 187197"/>
                <a:gd name="connsiteY29" fmla="*/ 205488 h 367286"/>
                <a:gd name="connsiteX30" fmla="*/ 36957 w 187197"/>
                <a:gd name="connsiteY30" fmla="*/ 209298 h 367286"/>
                <a:gd name="connsiteX31" fmla="*/ 44577 w 187197"/>
                <a:gd name="connsiteY31" fmla="*/ 219839 h 367286"/>
                <a:gd name="connsiteX32" fmla="*/ 52960 w 187197"/>
                <a:gd name="connsiteY32" fmla="*/ 242191 h 367286"/>
                <a:gd name="connsiteX33" fmla="*/ 63754 w 187197"/>
                <a:gd name="connsiteY33" fmla="*/ 256415 h 367286"/>
                <a:gd name="connsiteX34" fmla="*/ 82931 w 187197"/>
                <a:gd name="connsiteY34" fmla="*/ 266195 h 367286"/>
                <a:gd name="connsiteX35" fmla="*/ 82931 w 187197"/>
                <a:gd name="connsiteY35" fmla="*/ 183263 h 367286"/>
                <a:gd name="connsiteX36" fmla="*/ 42926 w 187197"/>
                <a:gd name="connsiteY36" fmla="*/ 168532 h 367286"/>
                <a:gd name="connsiteX37" fmla="*/ 16892 w 187197"/>
                <a:gd name="connsiteY37" fmla="*/ 145417 h 367286"/>
                <a:gd name="connsiteX38" fmla="*/ 6858 w 187197"/>
                <a:gd name="connsiteY38" fmla="*/ 106936 h 367286"/>
                <a:gd name="connsiteX39" fmla="*/ 26417 w 187197"/>
                <a:gd name="connsiteY39" fmla="*/ 56644 h 367286"/>
                <a:gd name="connsiteX40" fmla="*/ 82931 w 187197"/>
                <a:gd name="connsiteY40" fmla="*/ 33911 h 367286"/>
                <a:gd name="connsiteX41" fmla="*/ 82931 w 187197"/>
                <a:gd name="connsiteY41" fmla="*/ 14988 h 367286"/>
                <a:gd name="connsiteX42" fmla="*/ 94107 w 187197"/>
                <a:gd name="connsiteY42" fmla="*/ 2 h 367286"/>
                <a:gd name="connsiteX43" fmla="*/ 105411 w 187197"/>
                <a:gd name="connsiteY43" fmla="*/ 14480 h 367286"/>
                <a:gd name="connsiteX44" fmla="*/ 82804 w 187197"/>
                <a:gd name="connsiteY44" fmla="*/ 136908 h 367286"/>
                <a:gd name="connsiteX45" fmla="*/ 82804 w 187197"/>
                <a:gd name="connsiteY45" fmla="*/ 68582 h 367286"/>
                <a:gd name="connsiteX46" fmla="*/ 59437 w 187197"/>
                <a:gd name="connsiteY46" fmla="*/ 80393 h 367286"/>
                <a:gd name="connsiteX47" fmla="*/ 51054 w 187197"/>
                <a:gd name="connsiteY47" fmla="*/ 102491 h 367286"/>
                <a:gd name="connsiteX48" fmla="*/ 58928 w 187197"/>
                <a:gd name="connsiteY48" fmla="*/ 123827 h 367286"/>
                <a:gd name="connsiteX49" fmla="*/ 82804 w 187197"/>
                <a:gd name="connsiteY49" fmla="*/ 136908 h 367286"/>
                <a:gd name="connsiteX50" fmla="*/ 105411 w 187197"/>
                <a:gd name="connsiteY50" fmla="*/ 189740 h 367286"/>
                <a:gd name="connsiteX51" fmla="*/ 105411 w 187197"/>
                <a:gd name="connsiteY51" fmla="*/ 267846 h 367286"/>
                <a:gd name="connsiteX52" fmla="*/ 133223 w 187197"/>
                <a:gd name="connsiteY52" fmla="*/ 253367 h 367286"/>
                <a:gd name="connsiteX53" fmla="*/ 143002 w 187197"/>
                <a:gd name="connsiteY53" fmla="*/ 227967 h 367286"/>
                <a:gd name="connsiteX54" fmla="*/ 133477 w 187197"/>
                <a:gd name="connsiteY54" fmla="*/ 203964 h 367286"/>
                <a:gd name="connsiteX55" fmla="*/ 105411 w 187197"/>
                <a:gd name="connsiteY55" fmla="*/ 189740 h 3672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Lst>
              <a:rect l="l" t="t" r="r" b="b"/>
              <a:pathLst>
                <a:path w="187197" h="367286">
                  <a:moveTo>
                    <a:pt x="105411" y="14480"/>
                  </a:moveTo>
                  <a:lnTo>
                    <a:pt x="105411" y="33784"/>
                  </a:lnTo>
                  <a:cubicBezTo>
                    <a:pt x="118111" y="35054"/>
                    <a:pt x="129032" y="37721"/>
                    <a:pt x="138176" y="41658"/>
                  </a:cubicBezTo>
                  <a:cubicBezTo>
                    <a:pt x="147320" y="45595"/>
                    <a:pt x="155194" y="51564"/>
                    <a:pt x="161925" y="59438"/>
                  </a:cubicBezTo>
                  <a:cubicBezTo>
                    <a:pt x="167260" y="65534"/>
                    <a:pt x="171450" y="71757"/>
                    <a:pt x="174371" y="78234"/>
                  </a:cubicBezTo>
                  <a:cubicBezTo>
                    <a:pt x="177292" y="84584"/>
                    <a:pt x="178690" y="90553"/>
                    <a:pt x="178690" y="95887"/>
                  </a:cubicBezTo>
                  <a:cubicBezTo>
                    <a:pt x="178690" y="101857"/>
                    <a:pt x="176403" y="106936"/>
                    <a:pt x="172086" y="111254"/>
                  </a:cubicBezTo>
                  <a:cubicBezTo>
                    <a:pt x="167767" y="115572"/>
                    <a:pt x="162434" y="117732"/>
                    <a:pt x="156338" y="117732"/>
                  </a:cubicBezTo>
                  <a:cubicBezTo>
                    <a:pt x="144653" y="117732"/>
                    <a:pt x="137161" y="111382"/>
                    <a:pt x="133731" y="98808"/>
                  </a:cubicBezTo>
                  <a:cubicBezTo>
                    <a:pt x="129794" y="83949"/>
                    <a:pt x="120396" y="74170"/>
                    <a:pt x="105411" y="69217"/>
                  </a:cubicBezTo>
                  <a:lnTo>
                    <a:pt x="105411" y="143385"/>
                  </a:lnTo>
                  <a:cubicBezTo>
                    <a:pt x="120142" y="147449"/>
                    <a:pt x="131826" y="151132"/>
                    <a:pt x="140717" y="154435"/>
                  </a:cubicBezTo>
                  <a:cubicBezTo>
                    <a:pt x="149479" y="157736"/>
                    <a:pt x="157226" y="162562"/>
                    <a:pt x="164212" y="168912"/>
                  </a:cubicBezTo>
                  <a:cubicBezTo>
                    <a:pt x="171577" y="175389"/>
                    <a:pt x="177166" y="183263"/>
                    <a:pt x="181229" y="192407"/>
                  </a:cubicBezTo>
                  <a:cubicBezTo>
                    <a:pt x="185167" y="201551"/>
                    <a:pt x="187198" y="211457"/>
                    <a:pt x="187198" y="222252"/>
                  </a:cubicBezTo>
                  <a:cubicBezTo>
                    <a:pt x="187198" y="235841"/>
                    <a:pt x="184023" y="248541"/>
                    <a:pt x="177673" y="260352"/>
                  </a:cubicBezTo>
                  <a:cubicBezTo>
                    <a:pt x="171323" y="272164"/>
                    <a:pt x="161925" y="281815"/>
                    <a:pt x="149606" y="289308"/>
                  </a:cubicBezTo>
                  <a:cubicBezTo>
                    <a:pt x="137161" y="296802"/>
                    <a:pt x="122555" y="301246"/>
                    <a:pt x="105538" y="302643"/>
                  </a:cubicBezTo>
                  <a:lnTo>
                    <a:pt x="105538" y="347093"/>
                  </a:lnTo>
                  <a:cubicBezTo>
                    <a:pt x="105538" y="354078"/>
                    <a:pt x="104902" y="359158"/>
                    <a:pt x="103505" y="362460"/>
                  </a:cubicBezTo>
                  <a:cubicBezTo>
                    <a:pt x="102109" y="365635"/>
                    <a:pt x="99188" y="367286"/>
                    <a:pt x="94489" y="367286"/>
                  </a:cubicBezTo>
                  <a:cubicBezTo>
                    <a:pt x="90297" y="367286"/>
                    <a:pt x="87122" y="366016"/>
                    <a:pt x="85471" y="363349"/>
                  </a:cubicBezTo>
                  <a:cubicBezTo>
                    <a:pt x="83820" y="360683"/>
                    <a:pt x="82931" y="356746"/>
                    <a:pt x="82931" y="351158"/>
                  </a:cubicBezTo>
                  <a:lnTo>
                    <a:pt x="82931" y="303024"/>
                  </a:lnTo>
                  <a:cubicBezTo>
                    <a:pt x="68962" y="301501"/>
                    <a:pt x="56896" y="298198"/>
                    <a:pt x="46355" y="293246"/>
                  </a:cubicBezTo>
                  <a:cubicBezTo>
                    <a:pt x="35942" y="288292"/>
                    <a:pt x="27305" y="282070"/>
                    <a:pt x="20320" y="274703"/>
                  </a:cubicBezTo>
                  <a:cubicBezTo>
                    <a:pt x="13336" y="267210"/>
                    <a:pt x="8255" y="259464"/>
                    <a:pt x="4953" y="251462"/>
                  </a:cubicBezTo>
                  <a:cubicBezTo>
                    <a:pt x="1651" y="243461"/>
                    <a:pt x="0" y="235587"/>
                    <a:pt x="0" y="227840"/>
                  </a:cubicBezTo>
                  <a:cubicBezTo>
                    <a:pt x="0" y="222125"/>
                    <a:pt x="2160" y="216918"/>
                    <a:pt x="6731" y="212346"/>
                  </a:cubicBezTo>
                  <a:cubicBezTo>
                    <a:pt x="11176" y="207774"/>
                    <a:pt x="16765" y="205488"/>
                    <a:pt x="23368" y="205488"/>
                  </a:cubicBezTo>
                  <a:cubicBezTo>
                    <a:pt x="28702" y="205488"/>
                    <a:pt x="33274" y="206758"/>
                    <a:pt x="36957" y="209298"/>
                  </a:cubicBezTo>
                  <a:cubicBezTo>
                    <a:pt x="40514" y="211838"/>
                    <a:pt x="43180" y="215267"/>
                    <a:pt x="44577" y="219839"/>
                  </a:cubicBezTo>
                  <a:cubicBezTo>
                    <a:pt x="47752" y="229618"/>
                    <a:pt x="50546" y="236985"/>
                    <a:pt x="52960" y="242191"/>
                  </a:cubicBezTo>
                  <a:cubicBezTo>
                    <a:pt x="55372" y="247398"/>
                    <a:pt x="58928" y="252097"/>
                    <a:pt x="63754" y="256415"/>
                  </a:cubicBezTo>
                  <a:cubicBezTo>
                    <a:pt x="68580" y="260733"/>
                    <a:pt x="74930" y="263908"/>
                    <a:pt x="82931" y="266195"/>
                  </a:cubicBezTo>
                  <a:lnTo>
                    <a:pt x="82931" y="183263"/>
                  </a:lnTo>
                  <a:cubicBezTo>
                    <a:pt x="66929" y="178945"/>
                    <a:pt x="53721" y="173992"/>
                    <a:pt x="42926" y="168532"/>
                  </a:cubicBezTo>
                  <a:cubicBezTo>
                    <a:pt x="32258" y="163070"/>
                    <a:pt x="23495" y="155450"/>
                    <a:pt x="16892" y="145417"/>
                  </a:cubicBezTo>
                  <a:cubicBezTo>
                    <a:pt x="10161" y="135385"/>
                    <a:pt x="6858" y="122557"/>
                    <a:pt x="6858" y="106936"/>
                  </a:cubicBezTo>
                  <a:cubicBezTo>
                    <a:pt x="6858" y="86489"/>
                    <a:pt x="13336" y="69725"/>
                    <a:pt x="26417" y="56644"/>
                  </a:cubicBezTo>
                  <a:cubicBezTo>
                    <a:pt x="39497" y="43563"/>
                    <a:pt x="58293" y="35943"/>
                    <a:pt x="82931" y="33911"/>
                  </a:cubicBezTo>
                  <a:lnTo>
                    <a:pt x="82931" y="14988"/>
                  </a:lnTo>
                  <a:cubicBezTo>
                    <a:pt x="82931" y="4955"/>
                    <a:pt x="86615" y="2"/>
                    <a:pt x="94107" y="2"/>
                  </a:cubicBezTo>
                  <a:cubicBezTo>
                    <a:pt x="101600" y="-125"/>
                    <a:pt x="105411" y="4701"/>
                    <a:pt x="105411" y="14480"/>
                  </a:cubicBezTo>
                  <a:moveTo>
                    <a:pt x="82804" y="136908"/>
                  </a:moveTo>
                  <a:lnTo>
                    <a:pt x="82804" y="68582"/>
                  </a:lnTo>
                  <a:cubicBezTo>
                    <a:pt x="72771" y="71503"/>
                    <a:pt x="65024" y="75440"/>
                    <a:pt x="59437" y="80393"/>
                  </a:cubicBezTo>
                  <a:cubicBezTo>
                    <a:pt x="53848" y="85219"/>
                    <a:pt x="51054" y="92585"/>
                    <a:pt x="51054" y="102491"/>
                  </a:cubicBezTo>
                  <a:cubicBezTo>
                    <a:pt x="51054" y="111889"/>
                    <a:pt x="53721" y="119001"/>
                    <a:pt x="58928" y="123827"/>
                  </a:cubicBezTo>
                  <a:cubicBezTo>
                    <a:pt x="64136" y="128526"/>
                    <a:pt x="72010" y="132971"/>
                    <a:pt x="82804" y="136908"/>
                  </a:cubicBezTo>
                  <a:moveTo>
                    <a:pt x="105411" y="189740"/>
                  </a:moveTo>
                  <a:lnTo>
                    <a:pt x="105411" y="267846"/>
                  </a:lnTo>
                  <a:cubicBezTo>
                    <a:pt x="117475" y="265433"/>
                    <a:pt x="126746" y="260733"/>
                    <a:pt x="133223" y="253367"/>
                  </a:cubicBezTo>
                  <a:cubicBezTo>
                    <a:pt x="139700" y="246128"/>
                    <a:pt x="143002" y="237619"/>
                    <a:pt x="143002" y="227967"/>
                  </a:cubicBezTo>
                  <a:cubicBezTo>
                    <a:pt x="143002" y="217680"/>
                    <a:pt x="139700" y="209679"/>
                    <a:pt x="133477" y="203964"/>
                  </a:cubicBezTo>
                  <a:cubicBezTo>
                    <a:pt x="127127" y="198503"/>
                    <a:pt x="117729" y="193677"/>
                    <a:pt x="105411" y="189740"/>
                  </a:cubicBezTo>
                </a:path>
              </a:pathLst>
            </a:custGeom>
            <a:grpFill/>
            <a:ln w="12700" cap="flat">
              <a:noFill/>
              <a:prstDash val="solid"/>
              <a:miter/>
            </a:ln>
          </p:spPr>
          <p:txBody>
            <a:bodyPr rtlCol="0" anchor="ctr"/>
            <a:lstStyle/>
            <a:p>
              <a:endParaRPr lang="pt-BR" sz="675"/>
            </a:p>
          </p:txBody>
        </p:sp>
      </p:grpSp>
      <p:grpSp>
        <p:nvGrpSpPr>
          <p:cNvPr id="431" name="Gráfico 4">
            <a:extLst>
              <a:ext uri="{FF2B5EF4-FFF2-40B4-BE49-F238E27FC236}">
                <a16:creationId xmlns:a16="http://schemas.microsoft.com/office/drawing/2014/main" id="{D53D0D96-5C55-8346-86D7-EE4FC04B215E}"/>
              </a:ext>
            </a:extLst>
          </p:cNvPr>
          <p:cNvGrpSpPr/>
          <p:nvPr/>
        </p:nvGrpSpPr>
        <p:grpSpPr>
          <a:xfrm>
            <a:off x="6076213" y="3224712"/>
            <a:ext cx="147542" cy="213741"/>
            <a:chOff x="17505426" y="10272141"/>
            <a:chExt cx="393445" cy="569976"/>
          </a:xfrm>
          <a:solidFill>
            <a:schemeClr val="bg1"/>
          </a:solidFill>
        </p:grpSpPr>
        <p:sp>
          <p:nvSpPr>
            <p:cNvPr id="432" name="Forma Livre 431">
              <a:extLst>
                <a:ext uri="{FF2B5EF4-FFF2-40B4-BE49-F238E27FC236}">
                  <a16:creationId xmlns:a16="http://schemas.microsoft.com/office/drawing/2014/main" id="{0C913EAF-A016-8646-8BB2-8DF32502828F}"/>
                </a:ext>
              </a:extLst>
            </p:cNvPr>
            <p:cNvSpPr/>
            <p:nvPr/>
          </p:nvSpPr>
          <p:spPr>
            <a:xfrm>
              <a:off x="17505426" y="10272141"/>
              <a:ext cx="393445" cy="466343"/>
            </a:xfrm>
            <a:custGeom>
              <a:avLst/>
              <a:gdLst>
                <a:gd name="connsiteX0" fmla="*/ 285242 w 393445"/>
                <a:gd name="connsiteY0" fmla="*/ 466344 h 466343"/>
                <a:gd name="connsiteX1" fmla="*/ 108838 w 393445"/>
                <a:gd name="connsiteY1" fmla="*/ 466344 h 466343"/>
                <a:gd name="connsiteX2" fmla="*/ 91821 w 393445"/>
                <a:gd name="connsiteY2" fmla="*/ 458977 h 466343"/>
                <a:gd name="connsiteX3" fmla="*/ 85471 w 393445"/>
                <a:gd name="connsiteY3" fmla="*/ 441452 h 466343"/>
                <a:gd name="connsiteX4" fmla="*/ 74168 w 393445"/>
                <a:gd name="connsiteY4" fmla="*/ 380619 h 466343"/>
                <a:gd name="connsiteX5" fmla="*/ 0 w 393445"/>
                <a:gd name="connsiteY5" fmla="*/ 196723 h 466343"/>
                <a:gd name="connsiteX6" fmla="*/ 196723 w 393445"/>
                <a:gd name="connsiteY6" fmla="*/ 0 h 466343"/>
                <a:gd name="connsiteX7" fmla="*/ 393446 w 393445"/>
                <a:gd name="connsiteY7" fmla="*/ 196723 h 466343"/>
                <a:gd name="connsiteX8" fmla="*/ 319024 w 393445"/>
                <a:gd name="connsiteY8" fmla="*/ 381000 h 466343"/>
                <a:gd name="connsiteX9" fmla="*/ 308484 w 393445"/>
                <a:gd name="connsiteY9" fmla="*/ 441325 h 466343"/>
                <a:gd name="connsiteX10" fmla="*/ 302261 w 393445"/>
                <a:gd name="connsiteY10" fmla="*/ 458977 h 466343"/>
                <a:gd name="connsiteX11" fmla="*/ 285242 w 393445"/>
                <a:gd name="connsiteY11" fmla="*/ 466344 h 466343"/>
                <a:gd name="connsiteX12" fmla="*/ 131953 w 393445"/>
                <a:gd name="connsiteY12" fmla="*/ 419481 h 466343"/>
                <a:gd name="connsiteX13" fmla="*/ 261874 w 393445"/>
                <a:gd name="connsiteY13" fmla="*/ 419481 h 466343"/>
                <a:gd name="connsiteX14" fmla="*/ 281812 w 393445"/>
                <a:gd name="connsiteY14" fmla="*/ 352552 h 466343"/>
                <a:gd name="connsiteX15" fmla="*/ 346584 w 393445"/>
                <a:gd name="connsiteY15" fmla="*/ 196596 h 466343"/>
                <a:gd name="connsiteX16" fmla="*/ 196723 w 393445"/>
                <a:gd name="connsiteY16" fmla="*/ 46863 h 466343"/>
                <a:gd name="connsiteX17" fmla="*/ 46862 w 393445"/>
                <a:gd name="connsiteY17" fmla="*/ 196723 h 466343"/>
                <a:gd name="connsiteX18" fmla="*/ 111379 w 393445"/>
                <a:gd name="connsiteY18" fmla="*/ 352171 h 466343"/>
                <a:gd name="connsiteX19" fmla="*/ 131953 w 393445"/>
                <a:gd name="connsiteY19" fmla="*/ 419481 h 4663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393445" h="466343">
                  <a:moveTo>
                    <a:pt x="285242" y="466344"/>
                  </a:moveTo>
                  <a:lnTo>
                    <a:pt x="108838" y="466344"/>
                  </a:lnTo>
                  <a:cubicBezTo>
                    <a:pt x="102361" y="466344"/>
                    <a:pt x="96265" y="463677"/>
                    <a:pt x="91821" y="458977"/>
                  </a:cubicBezTo>
                  <a:cubicBezTo>
                    <a:pt x="87376" y="454278"/>
                    <a:pt x="85089" y="447928"/>
                    <a:pt x="85471" y="441452"/>
                  </a:cubicBezTo>
                  <a:cubicBezTo>
                    <a:pt x="86361" y="425069"/>
                    <a:pt x="84201" y="393953"/>
                    <a:pt x="74168" y="380619"/>
                  </a:cubicBezTo>
                  <a:cubicBezTo>
                    <a:pt x="888" y="286258"/>
                    <a:pt x="0" y="197485"/>
                    <a:pt x="0" y="196723"/>
                  </a:cubicBezTo>
                  <a:cubicBezTo>
                    <a:pt x="0" y="88265"/>
                    <a:pt x="88264" y="0"/>
                    <a:pt x="196723" y="0"/>
                  </a:cubicBezTo>
                  <a:cubicBezTo>
                    <a:pt x="305181" y="0"/>
                    <a:pt x="393446" y="88265"/>
                    <a:pt x="393446" y="196723"/>
                  </a:cubicBezTo>
                  <a:cubicBezTo>
                    <a:pt x="393446" y="197612"/>
                    <a:pt x="392557" y="286258"/>
                    <a:pt x="319024" y="381000"/>
                  </a:cubicBezTo>
                  <a:cubicBezTo>
                    <a:pt x="308990" y="394462"/>
                    <a:pt x="307594" y="427482"/>
                    <a:pt x="308484" y="441325"/>
                  </a:cubicBezTo>
                  <a:cubicBezTo>
                    <a:pt x="308990" y="447802"/>
                    <a:pt x="306705" y="454152"/>
                    <a:pt x="302261" y="458977"/>
                  </a:cubicBezTo>
                  <a:cubicBezTo>
                    <a:pt x="297942" y="463677"/>
                    <a:pt x="291719" y="466344"/>
                    <a:pt x="285242" y="466344"/>
                  </a:cubicBezTo>
                  <a:moveTo>
                    <a:pt x="131953" y="419481"/>
                  </a:moveTo>
                  <a:lnTo>
                    <a:pt x="261874" y="419481"/>
                  </a:lnTo>
                  <a:cubicBezTo>
                    <a:pt x="263017" y="399415"/>
                    <a:pt x="267461" y="371728"/>
                    <a:pt x="281812" y="352552"/>
                  </a:cubicBezTo>
                  <a:cubicBezTo>
                    <a:pt x="343788" y="272796"/>
                    <a:pt x="346584" y="197358"/>
                    <a:pt x="346584" y="196596"/>
                  </a:cubicBezTo>
                  <a:cubicBezTo>
                    <a:pt x="346584" y="114046"/>
                    <a:pt x="279273" y="46863"/>
                    <a:pt x="196723" y="46863"/>
                  </a:cubicBezTo>
                  <a:cubicBezTo>
                    <a:pt x="114046" y="46863"/>
                    <a:pt x="46862" y="114046"/>
                    <a:pt x="46862" y="196723"/>
                  </a:cubicBezTo>
                  <a:cubicBezTo>
                    <a:pt x="46862" y="197358"/>
                    <a:pt x="49785" y="272796"/>
                    <a:pt x="111379" y="352171"/>
                  </a:cubicBezTo>
                  <a:cubicBezTo>
                    <a:pt x="125985" y="371475"/>
                    <a:pt x="130684" y="399415"/>
                    <a:pt x="131953" y="419481"/>
                  </a:cubicBezTo>
                </a:path>
              </a:pathLst>
            </a:custGeom>
            <a:grpFill/>
            <a:ln w="12700" cap="flat">
              <a:noFill/>
              <a:prstDash val="solid"/>
              <a:miter/>
            </a:ln>
          </p:spPr>
          <p:txBody>
            <a:bodyPr rtlCol="0" anchor="ctr"/>
            <a:lstStyle/>
            <a:p>
              <a:endParaRPr lang="pt-BR" sz="675"/>
            </a:p>
          </p:txBody>
        </p:sp>
        <p:sp>
          <p:nvSpPr>
            <p:cNvPr id="433" name="Forma Livre 432">
              <a:extLst>
                <a:ext uri="{FF2B5EF4-FFF2-40B4-BE49-F238E27FC236}">
                  <a16:creationId xmlns:a16="http://schemas.microsoft.com/office/drawing/2014/main" id="{0E030C70-1BE5-9D43-9E77-DBD18E9946A8}"/>
                </a:ext>
              </a:extLst>
            </p:cNvPr>
            <p:cNvSpPr/>
            <p:nvPr/>
          </p:nvSpPr>
          <p:spPr>
            <a:xfrm>
              <a:off x="17586960" y="10743818"/>
              <a:ext cx="230503" cy="46863"/>
            </a:xfrm>
            <a:custGeom>
              <a:avLst/>
              <a:gdLst>
                <a:gd name="connsiteX0" fmla="*/ 207009 w 230503"/>
                <a:gd name="connsiteY0" fmla="*/ 46863 h 46863"/>
                <a:gd name="connsiteX1" fmla="*/ 23368 w 230503"/>
                <a:gd name="connsiteY1" fmla="*/ 46863 h 46863"/>
                <a:gd name="connsiteX2" fmla="*/ 0 w 230503"/>
                <a:gd name="connsiteY2" fmla="*/ 23368 h 46863"/>
                <a:gd name="connsiteX3" fmla="*/ 23368 w 230503"/>
                <a:gd name="connsiteY3" fmla="*/ 0 h 46863"/>
                <a:gd name="connsiteX4" fmla="*/ 207009 w 230503"/>
                <a:gd name="connsiteY4" fmla="*/ 0 h 46863"/>
                <a:gd name="connsiteX5" fmla="*/ 230504 w 230503"/>
                <a:gd name="connsiteY5" fmla="*/ 23368 h 46863"/>
                <a:gd name="connsiteX6" fmla="*/ 207009 w 230503"/>
                <a:gd name="connsiteY6" fmla="*/ 46863 h 468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30503" h="46863">
                  <a:moveTo>
                    <a:pt x="207009" y="46863"/>
                  </a:moveTo>
                  <a:lnTo>
                    <a:pt x="23368" y="46863"/>
                  </a:lnTo>
                  <a:cubicBezTo>
                    <a:pt x="10413" y="46863"/>
                    <a:pt x="0" y="36323"/>
                    <a:pt x="0" y="23368"/>
                  </a:cubicBezTo>
                  <a:cubicBezTo>
                    <a:pt x="0" y="10414"/>
                    <a:pt x="10413" y="0"/>
                    <a:pt x="23368" y="0"/>
                  </a:cubicBezTo>
                  <a:lnTo>
                    <a:pt x="207009" y="0"/>
                  </a:lnTo>
                  <a:cubicBezTo>
                    <a:pt x="219963" y="0"/>
                    <a:pt x="230504" y="10541"/>
                    <a:pt x="230504" y="23368"/>
                  </a:cubicBezTo>
                  <a:cubicBezTo>
                    <a:pt x="230504" y="36323"/>
                    <a:pt x="219963" y="46863"/>
                    <a:pt x="207009" y="46863"/>
                  </a:cubicBezTo>
                </a:path>
              </a:pathLst>
            </a:custGeom>
            <a:grpFill/>
            <a:ln w="12700" cap="flat">
              <a:noFill/>
              <a:prstDash val="solid"/>
              <a:miter/>
            </a:ln>
          </p:spPr>
          <p:txBody>
            <a:bodyPr rtlCol="0" anchor="ctr"/>
            <a:lstStyle/>
            <a:p>
              <a:endParaRPr lang="pt-BR" sz="675"/>
            </a:p>
          </p:txBody>
        </p:sp>
        <p:sp>
          <p:nvSpPr>
            <p:cNvPr id="434" name="Forma Livre 433">
              <a:extLst>
                <a:ext uri="{FF2B5EF4-FFF2-40B4-BE49-F238E27FC236}">
                  <a16:creationId xmlns:a16="http://schemas.microsoft.com/office/drawing/2014/main" id="{9B369CB6-71A0-8C4E-9068-926E2C2B4F7F}"/>
                </a:ext>
              </a:extLst>
            </p:cNvPr>
            <p:cNvSpPr/>
            <p:nvPr/>
          </p:nvSpPr>
          <p:spPr>
            <a:xfrm>
              <a:off x="17609185" y="10795254"/>
              <a:ext cx="186053" cy="46863"/>
            </a:xfrm>
            <a:custGeom>
              <a:avLst/>
              <a:gdLst>
                <a:gd name="connsiteX0" fmla="*/ 162559 w 186053"/>
                <a:gd name="connsiteY0" fmla="*/ 46863 h 46863"/>
                <a:gd name="connsiteX1" fmla="*/ 23368 w 186053"/>
                <a:gd name="connsiteY1" fmla="*/ 46863 h 46863"/>
                <a:gd name="connsiteX2" fmla="*/ 0 w 186053"/>
                <a:gd name="connsiteY2" fmla="*/ 23495 h 46863"/>
                <a:gd name="connsiteX3" fmla="*/ 23368 w 186053"/>
                <a:gd name="connsiteY3" fmla="*/ 0 h 46863"/>
                <a:gd name="connsiteX4" fmla="*/ 162559 w 186053"/>
                <a:gd name="connsiteY4" fmla="*/ 0 h 46863"/>
                <a:gd name="connsiteX5" fmla="*/ 186054 w 186053"/>
                <a:gd name="connsiteY5" fmla="*/ 23495 h 46863"/>
                <a:gd name="connsiteX6" fmla="*/ 162559 w 186053"/>
                <a:gd name="connsiteY6" fmla="*/ 46863 h 468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86053" h="46863">
                  <a:moveTo>
                    <a:pt x="162559" y="46863"/>
                  </a:moveTo>
                  <a:lnTo>
                    <a:pt x="23368" y="46863"/>
                  </a:lnTo>
                  <a:cubicBezTo>
                    <a:pt x="10413" y="46863"/>
                    <a:pt x="0" y="36322"/>
                    <a:pt x="0" y="23495"/>
                  </a:cubicBezTo>
                  <a:cubicBezTo>
                    <a:pt x="0" y="10540"/>
                    <a:pt x="10540" y="0"/>
                    <a:pt x="23368" y="0"/>
                  </a:cubicBezTo>
                  <a:lnTo>
                    <a:pt x="162559" y="0"/>
                  </a:lnTo>
                  <a:cubicBezTo>
                    <a:pt x="175513" y="0"/>
                    <a:pt x="186054" y="10540"/>
                    <a:pt x="186054" y="23495"/>
                  </a:cubicBezTo>
                  <a:cubicBezTo>
                    <a:pt x="186054" y="36322"/>
                    <a:pt x="175513" y="46863"/>
                    <a:pt x="162559" y="46863"/>
                  </a:cubicBezTo>
                </a:path>
              </a:pathLst>
            </a:custGeom>
            <a:grpFill/>
            <a:ln w="12700" cap="flat">
              <a:noFill/>
              <a:prstDash val="solid"/>
              <a:miter/>
            </a:ln>
          </p:spPr>
          <p:txBody>
            <a:bodyPr rtlCol="0" anchor="ctr"/>
            <a:lstStyle/>
            <a:p>
              <a:endParaRPr lang="pt-BR" sz="675"/>
            </a:p>
          </p:txBody>
        </p:sp>
        <p:sp>
          <p:nvSpPr>
            <p:cNvPr id="435" name="Forma Livre 434">
              <a:extLst>
                <a:ext uri="{FF2B5EF4-FFF2-40B4-BE49-F238E27FC236}">
                  <a16:creationId xmlns:a16="http://schemas.microsoft.com/office/drawing/2014/main" id="{D3F9A10B-E26B-5341-987A-6FFF0EDAAC28}"/>
                </a:ext>
              </a:extLst>
            </p:cNvPr>
            <p:cNvSpPr/>
            <p:nvPr/>
          </p:nvSpPr>
          <p:spPr>
            <a:xfrm rot="-414239">
              <a:off x="17643974" y="10465195"/>
              <a:ext cx="23366" cy="246621"/>
            </a:xfrm>
            <a:custGeom>
              <a:avLst/>
              <a:gdLst>
                <a:gd name="connsiteX0" fmla="*/ 0 w 23366"/>
                <a:gd name="connsiteY0" fmla="*/ 0 h 246621"/>
                <a:gd name="connsiteX1" fmla="*/ 23366 w 23366"/>
                <a:gd name="connsiteY1" fmla="*/ 0 h 246621"/>
                <a:gd name="connsiteX2" fmla="*/ 23366 w 23366"/>
                <a:gd name="connsiteY2" fmla="*/ 246622 h 246621"/>
                <a:gd name="connsiteX3" fmla="*/ 0 w 23366"/>
                <a:gd name="connsiteY3" fmla="*/ 246622 h 246621"/>
              </a:gdLst>
              <a:ahLst/>
              <a:cxnLst>
                <a:cxn ang="0">
                  <a:pos x="connsiteX0" y="connsiteY0"/>
                </a:cxn>
                <a:cxn ang="0">
                  <a:pos x="connsiteX1" y="connsiteY1"/>
                </a:cxn>
                <a:cxn ang="0">
                  <a:pos x="connsiteX2" y="connsiteY2"/>
                </a:cxn>
                <a:cxn ang="0">
                  <a:pos x="connsiteX3" y="connsiteY3"/>
                </a:cxn>
              </a:cxnLst>
              <a:rect l="l" t="t" r="r" b="b"/>
              <a:pathLst>
                <a:path w="23366" h="246621">
                  <a:moveTo>
                    <a:pt x="0" y="0"/>
                  </a:moveTo>
                  <a:lnTo>
                    <a:pt x="23366" y="0"/>
                  </a:lnTo>
                  <a:lnTo>
                    <a:pt x="23366" y="246622"/>
                  </a:lnTo>
                  <a:lnTo>
                    <a:pt x="0" y="246622"/>
                  </a:lnTo>
                  <a:close/>
                </a:path>
              </a:pathLst>
            </a:custGeom>
            <a:grpFill/>
            <a:ln w="12699" cap="flat">
              <a:noFill/>
              <a:prstDash val="solid"/>
              <a:miter/>
            </a:ln>
          </p:spPr>
          <p:txBody>
            <a:bodyPr rtlCol="0" anchor="ctr"/>
            <a:lstStyle/>
            <a:p>
              <a:endParaRPr lang="pt-BR" sz="675"/>
            </a:p>
          </p:txBody>
        </p:sp>
        <p:sp>
          <p:nvSpPr>
            <p:cNvPr id="436" name="Forma Livre 435">
              <a:extLst>
                <a:ext uri="{FF2B5EF4-FFF2-40B4-BE49-F238E27FC236}">
                  <a16:creationId xmlns:a16="http://schemas.microsoft.com/office/drawing/2014/main" id="{68EB0C26-CE9E-7841-BFCA-D28403932513}"/>
                </a:ext>
              </a:extLst>
            </p:cNvPr>
            <p:cNvSpPr/>
            <p:nvPr/>
          </p:nvSpPr>
          <p:spPr>
            <a:xfrm rot="-4985078">
              <a:off x="17624586" y="10577448"/>
              <a:ext cx="246627" cy="23367"/>
            </a:xfrm>
            <a:custGeom>
              <a:avLst/>
              <a:gdLst>
                <a:gd name="connsiteX0" fmla="*/ 0 w 246627"/>
                <a:gd name="connsiteY0" fmla="*/ 0 h 23367"/>
                <a:gd name="connsiteX1" fmla="*/ 246628 w 246627"/>
                <a:gd name="connsiteY1" fmla="*/ 0 h 23367"/>
                <a:gd name="connsiteX2" fmla="*/ 246628 w 246627"/>
                <a:gd name="connsiteY2" fmla="*/ 23368 h 23367"/>
                <a:gd name="connsiteX3" fmla="*/ 0 w 246627"/>
                <a:gd name="connsiteY3" fmla="*/ 23368 h 23367"/>
              </a:gdLst>
              <a:ahLst/>
              <a:cxnLst>
                <a:cxn ang="0">
                  <a:pos x="connsiteX0" y="connsiteY0"/>
                </a:cxn>
                <a:cxn ang="0">
                  <a:pos x="connsiteX1" y="connsiteY1"/>
                </a:cxn>
                <a:cxn ang="0">
                  <a:pos x="connsiteX2" y="connsiteY2"/>
                </a:cxn>
                <a:cxn ang="0">
                  <a:pos x="connsiteX3" y="connsiteY3"/>
                </a:cxn>
              </a:cxnLst>
              <a:rect l="l" t="t" r="r" b="b"/>
              <a:pathLst>
                <a:path w="246627" h="23367">
                  <a:moveTo>
                    <a:pt x="0" y="0"/>
                  </a:moveTo>
                  <a:lnTo>
                    <a:pt x="246628" y="0"/>
                  </a:lnTo>
                  <a:lnTo>
                    <a:pt x="246628" y="23368"/>
                  </a:lnTo>
                  <a:lnTo>
                    <a:pt x="0" y="23368"/>
                  </a:lnTo>
                  <a:close/>
                </a:path>
              </a:pathLst>
            </a:custGeom>
            <a:grpFill/>
            <a:ln w="12700" cap="flat">
              <a:noFill/>
              <a:prstDash val="solid"/>
              <a:miter/>
            </a:ln>
          </p:spPr>
          <p:txBody>
            <a:bodyPr rtlCol="0" anchor="ctr"/>
            <a:lstStyle/>
            <a:p>
              <a:endParaRPr lang="pt-BR" sz="675"/>
            </a:p>
          </p:txBody>
        </p:sp>
        <p:sp>
          <p:nvSpPr>
            <p:cNvPr id="437" name="Forma Livre 436">
              <a:extLst>
                <a:ext uri="{FF2B5EF4-FFF2-40B4-BE49-F238E27FC236}">
                  <a16:creationId xmlns:a16="http://schemas.microsoft.com/office/drawing/2014/main" id="{7D771666-BD28-4A45-8B0F-3CAA19B52C84}"/>
                </a:ext>
              </a:extLst>
            </p:cNvPr>
            <p:cNvSpPr/>
            <p:nvPr/>
          </p:nvSpPr>
          <p:spPr>
            <a:xfrm>
              <a:off x="17638013" y="10486390"/>
              <a:ext cx="125603" cy="39496"/>
            </a:xfrm>
            <a:custGeom>
              <a:avLst/>
              <a:gdLst>
                <a:gd name="connsiteX0" fmla="*/ 105919 w 125603"/>
                <a:gd name="connsiteY0" fmla="*/ 39497 h 39496"/>
                <a:gd name="connsiteX1" fmla="*/ 91441 w 125603"/>
                <a:gd name="connsiteY1" fmla="*/ 31115 h 39496"/>
                <a:gd name="connsiteX2" fmla="*/ 76963 w 125603"/>
                <a:gd name="connsiteY2" fmla="*/ 39497 h 39496"/>
                <a:gd name="connsiteX3" fmla="*/ 62612 w 125603"/>
                <a:gd name="connsiteY3" fmla="*/ 31115 h 39496"/>
                <a:gd name="connsiteX4" fmla="*/ 48261 w 125603"/>
                <a:gd name="connsiteY4" fmla="*/ 39497 h 39496"/>
                <a:gd name="connsiteX5" fmla="*/ 33910 w 125603"/>
                <a:gd name="connsiteY5" fmla="*/ 31242 h 39496"/>
                <a:gd name="connsiteX6" fmla="*/ 19558 w 125603"/>
                <a:gd name="connsiteY6" fmla="*/ 39497 h 39496"/>
                <a:gd name="connsiteX7" fmla="*/ 1651 w 125603"/>
                <a:gd name="connsiteY7" fmla="*/ 24511 h 39496"/>
                <a:gd name="connsiteX8" fmla="*/ 0 w 125603"/>
                <a:gd name="connsiteY8" fmla="*/ 21209 h 39496"/>
                <a:gd name="connsiteX9" fmla="*/ 5207 w 125603"/>
                <a:gd name="connsiteY9" fmla="*/ 23368 h 39496"/>
                <a:gd name="connsiteX10" fmla="*/ 5207 w 125603"/>
                <a:gd name="connsiteY10" fmla="*/ 0 h 39496"/>
                <a:gd name="connsiteX11" fmla="*/ 19558 w 125603"/>
                <a:gd name="connsiteY11" fmla="*/ 8255 h 39496"/>
                <a:gd name="connsiteX12" fmla="*/ 33910 w 125603"/>
                <a:gd name="connsiteY12" fmla="*/ 0 h 39496"/>
                <a:gd name="connsiteX13" fmla="*/ 48261 w 125603"/>
                <a:gd name="connsiteY13" fmla="*/ 8255 h 39496"/>
                <a:gd name="connsiteX14" fmla="*/ 62612 w 125603"/>
                <a:gd name="connsiteY14" fmla="*/ 0 h 39496"/>
                <a:gd name="connsiteX15" fmla="*/ 77090 w 125603"/>
                <a:gd name="connsiteY15" fmla="*/ 8382 h 39496"/>
                <a:gd name="connsiteX16" fmla="*/ 91568 w 125603"/>
                <a:gd name="connsiteY16" fmla="*/ 0 h 39496"/>
                <a:gd name="connsiteX17" fmla="*/ 106046 w 125603"/>
                <a:gd name="connsiteY17" fmla="*/ 8382 h 39496"/>
                <a:gd name="connsiteX18" fmla="*/ 120524 w 125603"/>
                <a:gd name="connsiteY18" fmla="*/ 0 h 39496"/>
                <a:gd name="connsiteX19" fmla="*/ 120524 w 125603"/>
                <a:gd name="connsiteY19" fmla="*/ 23368 h 39496"/>
                <a:gd name="connsiteX20" fmla="*/ 125603 w 125603"/>
                <a:gd name="connsiteY20" fmla="*/ 21209 h 39496"/>
                <a:gd name="connsiteX21" fmla="*/ 123952 w 125603"/>
                <a:gd name="connsiteY21" fmla="*/ 24511 h 39496"/>
                <a:gd name="connsiteX22" fmla="*/ 105919 w 125603"/>
                <a:gd name="connsiteY22" fmla="*/ 39497 h 394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125603" h="39496">
                  <a:moveTo>
                    <a:pt x="105919" y="39497"/>
                  </a:moveTo>
                  <a:cubicBezTo>
                    <a:pt x="98806" y="39497"/>
                    <a:pt x="94362" y="35306"/>
                    <a:pt x="91441" y="31115"/>
                  </a:cubicBezTo>
                  <a:cubicBezTo>
                    <a:pt x="88647" y="35433"/>
                    <a:pt x="84201" y="39497"/>
                    <a:pt x="76963" y="39497"/>
                  </a:cubicBezTo>
                  <a:cubicBezTo>
                    <a:pt x="69850" y="39497"/>
                    <a:pt x="65405" y="35433"/>
                    <a:pt x="62612" y="31115"/>
                  </a:cubicBezTo>
                  <a:cubicBezTo>
                    <a:pt x="59818" y="35433"/>
                    <a:pt x="55373" y="39497"/>
                    <a:pt x="48261" y="39497"/>
                  </a:cubicBezTo>
                  <a:cubicBezTo>
                    <a:pt x="41149" y="39497"/>
                    <a:pt x="36703" y="35433"/>
                    <a:pt x="33910" y="31242"/>
                  </a:cubicBezTo>
                  <a:cubicBezTo>
                    <a:pt x="31116" y="35433"/>
                    <a:pt x="26671" y="39497"/>
                    <a:pt x="19558" y="39497"/>
                  </a:cubicBezTo>
                  <a:cubicBezTo>
                    <a:pt x="8382" y="39497"/>
                    <a:pt x="3811" y="29337"/>
                    <a:pt x="1651" y="24511"/>
                  </a:cubicBezTo>
                  <a:cubicBezTo>
                    <a:pt x="1144" y="23368"/>
                    <a:pt x="381" y="21717"/>
                    <a:pt x="0" y="21209"/>
                  </a:cubicBezTo>
                  <a:cubicBezTo>
                    <a:pt x="508" y="21971"/>
                    <a:pt x="2414" y="23368"/>
                    <a:pt x="5207" y="23368"/>
                  </a:cubicBezTo>
                  <a:lnTo>
                    <a:pt x="5207" y="0"/>
                  </a:lnTo>
                  <a:cubicBezTo>
                    <a:pt x="12320" y="0"/>
                    <a:pt x="16765" y="4064"/>
                    <a:pt x="19558" y="8255"/>
                  </a:cubicBezTo>
                  <a:cubicBezTo>
                    <a:pt x="22352" y="4064"/>
                    <a:pt x="26798" y="0"/>
                    <a:pt x="33910" y="0"/>
                  </a:cubicBezTo>
                  <a:cubicBezTo>
                    <a:pt x="41022" y="0"/>
                    <a:pt x="45340" y="4064"/>
                    <a:pt x="48261" y="8255"/>
                  </a:cubicBezTo>
                  <a:cubicBezTo>
                    <a:pt x="51054" y="4064"/>
                    <a:pt x="55499" y="0"/>
                    <a:pt x="62612" y="0"/>
                  </a:cubicBezTo>
                  <a:cubicBezTo>
                    <a:pt x="69724" y="0"/>
                    <a:pt x="74169" y="4191"/>
                    <a:pt x="77090" y="8382"/>
                  </a:cubicBezTo>
                  <a:cubicBezTo>
                    <a:pt x="79884" y="4064"/>
                    <a:pt x="84328" y="0"/>
                    <a:pt x="91568" y="0"/>
                  </a:cubicBezTo>
                  <a:cubicBezTo>
                    <a:pt x="98806" y="0"/>
                    <a:pt x="103251" y="4191"/>
                    <a:pt x="106046" y="8382"/>
                  </a:cubicBezTo>
                  <a:cubicBezTo>
                    <a:pt x="108840" y="4064"/>
                    <a:pt x="113285" y="0"/>
                    <a:pt x="120524" y="0"/>
                  </a:cubicBezTo>
                  <a:lnTo>
                    <a:pt x="120524" y="23368"/>
                  </a:lnTo>
                  <a:cubicBezTo>
                    <a:pt x="123191" y="23368"/>
                    <a:pt x="125096" y="21844"/>
                    <a:pt x="125603" y="21209"/>
                  </a:cubicBezTo>
                  <a:cubicBezTo>
                    <a:pt x="125223" y="21717"/>
                    <a:pt x="124461" y="23495"/>
                    <a:pt x="123952" y="24511"/>
                  </a:cubicBezTo>
                  <a:cubicBezTo>
                    <a:pt x="121667" y="29337"/>
                    <a:pt x="117095" y="39497"/>
                    <a:pt x="105919" y="39497"/>
                  </a:cubicBezTo>
                </a:path>
              </a:pathLst>
            </a:custGeom>
            <a:grpFill/>
            <a:ln w="12700" cap="flat">
              <a:noFill/>
              <a:prstDash val="solid"/>
              <a:miter/>
            </a:ln>
          </p:spPr>
          <p:txBody>
            <a:bodyPr rtlCol="0" anchor="ctr"/>
            <a:lstStyle/>
            <a:p>
              <a:endParaRPr lang="pt-BR" sz="675"/>
            </a:p>
          </p:txBody>
        </p:sp>
      </p:grpSp>
      <p:grpSp>
        <p:nvGrpSpPr>
          <p:cNvPr id="411" name="Grupo 1053">
            <a:extLst>
              <a:ext uri="{FF2B5EF4-FFF2-40B4-BE49-F238E27FC236}">
                <a16:creationId xmlns:a16="http://schemas.microsoft.com/office/drawing/2014/main" id="{68A17D07-8A0B-0A42-BBF4-36683591E7A8}"/>
              </a:ext>
            </a:extLst>
          </p:cNvPr>
          <p:cNvGrpSpPr>
            <a:grpSpLocks/>
          </p:cNvGrpSpPr>
          <p:nvPr/>
        </p:nvGrpSpPr>
        <p:grpSpPr bwMode="auto">
          <a:xfrm>
            <a:off x="6633878" y="3783552"/>
            <a:ext cx="204936" cy="176786"/>
            <a:chOff x="4864515" y="2584296"/>
            <a:chExt cx="288679" cy="248743"/>
          </a:xfrm>
          <a:solidFill>
            <a:schemeClr val="bg1"/>
          </a:solidFill>
        </p:grpSpPr>
        <p:sp>
          <p:nvSpPr>
            <p:cNvPr id="422" name="Freeform 698">
              <a:extLst>
                <a:ext uri="{FF2B5EF4-FFF2-40B4-BE49-F238E27FC236}">
                  <a16:creationId xmlns:a16="http://schemas.microsoft.com/office/drawing/2014/main" id="{64BEF55D-6066-6C42-85F2-9CD46D2FC90B}"/>
                </a:ext>
              </a:extLst>
            </p:cNvPr>
            <p:cNvSpPr>
              <a:spLocks/>
            </p:cNvSpPr>
            <p:nvPr/>
          </p:nvSpPr>
          <p:spPr bwMode="auto">
            <a:xfrm>
              <a:off x="4897825" y="2622320"/>
              <a:ext cx="33309" cy="155266"/>
            </a:xfrm>
            <a:custGeom>
              <a:avLst/>
              <a:gdLst>
                <a:gd name="T0" fmla="*/ 14 w 21"/>
                <a:gd name="T1" fmla="*/ 99 h 99"/>
                <a:gd name="T2" fmla="*/ 21 w 21"/>
                <a:gd name="T3" fmla="*/ 99 h 99"/>
                <a:gd name="T4" fmla="*/ 21 w 21"/>
                <a:gd name="T5" fmla="*/ 0 h 99"/>
                <a:gd name="T6" fmla="*/ 14 w 21"/>
                <a:gd name="T7" fmla="*/ 0 h 99"/>
                <a:gd name="T8" fmla="*/ 0 w 21"/>
                <a:gd name="T9" fmla="*/ 14 h 99"/>
                <a:gd name="T10" fmla="*/ 0 w 21"/>
                <a:gd name="T11" fmla="*/ 85 h 99"/>
                <a:gd name="T12" fmla="*/ 14 w 21"/>
                <a:gd name="T13" fmla="*/ 99 h 99"/>
                <a:gd name="T14" fmla="*/ 0 60000 65536"/>
                <a:gd name="T15" fmla="*/ 0 60000 65536"/>
                <a:gd name="T16" fmla="*/ 0 60000 65536"/>
                <a:gd name="T17" fmla="*/ 0 60000 65536"/>
                <a:gd name="T18" fmla="*/ 0 60000 65536"/>
                <a:gd name="T19" fmla="*/ 0 60000 65536"/>
                <a:gd name="T20" fmla="*/ 0 60000 65536"/>
                <a:gd name="T21" fmla="*/ 0 w 21"/>
                <a:gd name="T22" fmla="*/ 0 h 99"/>
                <a:gd name="T23" fmla="*/ 21 w 21"/>
                <a:gd name="T24" fmla="*/ 99 h 99"/>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21" h="99">
                  <a:moveTo>
                    <a:pt x="14" y="99"/>
                  </a:moveTo>
                  <a:cubicBezTo>
                    <a:pt x="21" y="99"/>
                    <a:pt x="21" y="99"/>
                    <a:pt x="21" y="99"/>
                  </a:cubicBezTo>
                  <a:cubicBezTo>
                    <a:pt x="21" y="0"/>
                    <a:pt x="21" y="0"/>
                    <a:pt x="21" y="0"/>
                  </a:cubicBezTo>
                  <a:cubicBezTo>
                    <a:pt x="14" y="0"/>
                    <a:pt x="14" y="0"/>
                    <a:pt x="14" y="0"/>
                  </a:cubicBezTo>
                  <a:cubicBezTo>
                    <a:pt x="6" y="0"/>
                    <a:pt x="0" y="6"/>
                    <a:pt x="0" y="14"/>
                  </a:cubicBezTo>
                  <a:cubicBezTo>
                    <a:pt x="0" y="85"/>
                    <a:pt x="0" y="85"/>
                    <a:pt x="0" y="85"/>
                  </a:cubicBezTo>
                  <a:cubicBezTo>
                    <a:pt x="0" y="92"/>
                    <a:pt x="6" y="99"/>
                    <a:pt x="14" y="99"/>
                  </a:cubicBezTo>
                  <a:close/>
                </a:path>
              </a:pathLst>
            </a:custGeom>
            <a:grpFill/>
            <a:ln w="9525">
              <a:noFill/>
              <a:round/>
              <a:headEnd/>
              <a:tailEnd/>
            </a:ln>
          </p:spPr>
          <p:txBody>
            <a:bodyPr/>
            <a:lstStyle/>
            <a:p>
              <a:pPr>
                <a:spcBef>
                  <a:spcPts val="0"/>
                </a:spcBef>
                <a:defRPr/>
              </a:pPr>
              <a:endParaRPr lang="pt-BR" sz="3600"/>
            </a:p>
          </p:txBody>
        </p:sp>
        <p:sp>
          <p:nvSpPr>
            <p:cNvPr id="423" name="Rectangle 699">
              <a:extLst>
                <a:ext uri="{FF2B5EF4-FFF2-40B4-BE49-F238E27FC236}">
                  <a16:creationId xmlns:a16="http://schemas.microsoft.com/office/drawing/2014/main" id="{902FA082-3E87-BD4C-9A17-AEDD74B38E96}"/>
                </a:ext>
              </a:extLst>
            </p:cNvPr>
            <p:cNvSpPr>
              <a:spLocks noChangeArrowheads="1"/>
            </p:cNvSpPr>
            <p:nvPr/>
          </p:nvSpPr>
          <p:spPr bwMode="auto">
            <a:xfrm>
              <a:off x="4951754" y="2622320"/>
              <a:ext cx="112616" cy="155266"/>
            </a:xfrm>
            <a:prstGeom prst="rect">
              <a:avLst/>
            </a:prstGeom>
            <a:grpFill/>
            <a:ln w="9525">
              <a:noFill/>
              <a:miter lim="800000"/>
              <a:headEnd/>
              <a:tailEnd/>
            </a:ln>
          </p:spPr>
          <p:txBody>
            <a:bodyPr/>
            <a:lstStyle/>
            <a:p>
              <a:pPr>
                <a:spcBef>
                  <a:spcPts val="0"/>
                </a:spcBef>
                <a:defRPr/>
              </a:pPr>
              <a:endParaRPr lang="pt-BR" sz="3600">
                <a:latin typeface="Calibri" pitchFamily="34" charset="0"/>
              </a:endParaRPr>
            </a:p>
          </p:txBody>
        </p:sp>
        <p:sp>
          <p:nvSpPr>
            <p:cNvPr id="424" name="Freeform 700">
              <a:extLst>
                <a:ext uri="{FF2B5EF4-FFF2-40B4-BE49-F238E27FC236}">
                  <a16:creationId xmlns:a16="http://schemas.microsoft.com/office/drawing/2014/main" id="{490AB53E-6236-AE41-813B-F374079FD238}"/>
                </a:ext>
              </a:extLst>
            </p:cNvPr>
            <p:cNvSpPr>
              <a:spLocks/>
            </p:cNvSpPr>
            <p:nvPr/>
          </p:nvSpPr>
          <p:spPr bwMode="auto">
            <a:xfrm>
              <a:off x="4864515" y="2799767"/>
              <a:ext cx="288679" cy="33272"/>
            </a:xfrm>
            <a:custGeom>
              <a:avLst/>
              <a:gdLst>
                <a:gd name="T0" fmla="*/ 10 w 184"/>
                <a:gd name="T1" fmla="*/ 21 h 21"/>
                <a:gd name="T2" fmla="*/ 21 w 184"/>
                <a:gd name="T3" fmla="*/ 11 h 21"/>
                <a:gd name="T4" fmla="*/ 20 w 184"/>
                <a:gd name="T5" fmla="*/ 7 h 21"/>
                <a:gd name="T6" fmla="*/ 33 w 184"/>
                <a:gd name="T7" fmla="*/ 7 h 21"/>
                <a:gd name="T8" fmla="*/ 32 w 184"/>
                <a:gd name="T9" fmla="*/ 11 h 21"/>
                <a:gd name="T10" fmla="*/ 43 w 184"/>
                <a:gd name="T11" fmla="*/ 21 h 21"/>
                <a:gd name="T12" fmla="*/ 54 w 184"/>
                <a:gd name="T13" fmla="*/ 11 h 21"/>
                <a:gd name="T14" fmla="*/ 53 w 184"/>
                <a:gd name="T15" fmla="*/ 7 h 21"/>
                <a:gd name="T16" fmla="*/ 66 w 184"/>
                <a:gd name="T17" fmla="*/ 7 h 21"/>
                <a:gd name="T18" fmla="*/ 65 w 184"/>
                <a:gd name="T19" fmla="*/ 11 h 21"/>
                <a:gd name="T20" fmla="*/ 75 w 184"/>
                <a:gd name="T21" fmla="*/ 21 h 21"/>
                <a:gd name="T22" fmla="*/ 86 w 184"/>
                <a:gd name="T23" fmla="*/ 11 h 21"/>
                <a:gd name="T24" fmla="*/ 85 w 184"/>
                <a:gd name="T25" fmla="*/ 7 h 21"/>
                <a:gd name="T26" fmla="*/ 98 w 184"/>
                <a:gd name="T27" fmla="*/ 7 h 21"/>
                <a:gd name="T28" fmla="*/ 97 w 184"/>
                <a:gd name="T29" fmla="*/ 11 h 21"/>
                <a:gd name="T30" fmla="*/ 108 w 184"/>
                <a:gd name="T31" fmla="*/ 21 h 21"/>
                <a:gd name="T32" fmla="*/ 119 w 184"/>
                <a:gd name="T33" fmla="*/ 11 h 21"/>
                <a:gd name="T34" fmla="*/ 118 w 184"/>
                <a:gd name="T35" fmla="*/ 7 h 21"/>
                <a:gd name="T36" fmla="*/ 131 w 184"/>
                <a:gd name="T37" fmla="*/ 7 h 21"/>
                <a:gd name="T38" fmla="*/ 130 w 184"/>
                <a:gd name="T39" fmla="*/ 11 h 21"/>
                <a:gd name="T40" fmla="*/ 141 w 184"/>
                <a:gd name="T41" fmla="*/ 21 h 21"/>
                <a:gd name="T42" fmla="*/ 151 w 184"/>
                <a:gd name="T43" fmla="*/ 11 h 21"/>
                <a:gd name="T44" fmla="*/ 151 w 184"/>
                <a:gd name="T45" fmla="*/ 7 h 21"/>
                <a:gd name="T46" fmla="*/ 163 w 184"/>
                <a:gd name="T47" fmla="*/ 7 h 21"/>
                <a:gd name="T48" fmla="*/ 163 w 184"/>
                <a:gd name="T49" fmla="*/ 11 h 21"/>
                <a:gd name="T50" fmla="*/ 173 w 184"/>
                <a:gd name="T51" fmla="*/ 21 h 21"/>
                <a:gd name="T52" fmla="*/ 184 w 184"/>
                <a:gd name="T53" fmla="*/ 11 h 21"/>
                <a:gd name="T54" fmla="*/ 183 w 184"/>
                <a:gd name="T55" fmla="*/ 7 h 21"/>
                <a:gd name="T56" fmla="*/ 173 w 184"/>
                <a:gd name="T57" fmla="*/ 0 h 21"/>
                <a:gd name="T58" fmla="*/ 10 w 184"/>
                <a:gd name="T59" fmla="*/ 0 h 21"/>
                <a:gd name="T60" fmla="*/ 0 w 184"/>
                <a:gd name="T61" fmla="*/ 7 h 21"/>
                <a:gd name="T62" fmla="*/ 0 w 184"/>
                <a:gd name="T63" fmla="*/ 11 h 21"/>
                <a:gd name="T64" fmla="*/ 10 w 184"/>
                <a:gd name="T65" fmla="*/ 21 h 21"/>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184"/>
                <a:gd name="T100" fmla="*/ 0 h 21"/>
                <a:gd name="T101" fmla="*/ 184 w 184"/>
                <a:gd name="T102" fmla="*/ 21 h 21"/>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184" h="21">
                  <a:moveTo>
                    <a:pt x="10" y="21"/>
                  </a:moveTo>
                  <a:cubicBezTo>
                    <a:pt x="16" y="21"/>
                    <a:pt x="21" y="16"/>
                    <a:pt x="21" y="11"/>
                  </a:cubicBezTo>
                  <a:cubicBezTo>
                    <a:pt x="21" y="9"/>
                    <a:pt x="21" y="8"/>
                    <a:pt x="20" y="7"/>
                  </a:cubicBezTo>
                  <a:cubicBezTo>
                    <a:pt x="33" y="7"/>
                    <a:pt x="33" y="7"/>
                    <a:pt x="33" y="7"/>
                  </a:cubicBezTo>
                  <a:cubicBezTo>
                    <a:pt x="33" y="8"/>
                    <a:pt x="32" y="9"/>
                    <a:pt x="32" y="11"/>
                  </a:cubicBezTo>
                  <a:cubicBezTo>
                    <a:pt x="32" y="16"/>
                    <a:pt x="37" y="21"/>
                    <a:pt x="43" y="21"/>
                  </a:cubicBezTo>
                  <a:cubicBezTo>
                    <a:pt x="49" y="21"/>
                    <a:pt x="54" y="16"/>
                    <a:pt x="54" y="11"/>
                  </a:cubicBezTo>
                  <a:cubicBezTo>
                    <a:pt x="54" y="9"/>
                    <a:pt x="53" y="8"/>
                    <a:pt x="53" y="7"/>
                  </a:cubicBezTo>
                  <a:cubicBezTo>
                    <a:pt x="66" y="7"/>
                    <a:pt x="66" y="7"/>
                    <a:pt x="66" y="7"/>
                  </a:cubicBezTo>
                  <a:cubicBezTo>
                    <a:pt x="65" y="8"/>
                    <a:pt x="65" y="9"/>
                    <a:pt x="65" y="11"/>
                  </a:cubicBezTo>
                  <a:cubicBezTo>
                    <a:pt x="65" y="16"/>
                    <a:pt x="70" y="21"/>
                    <a:pt x="75" y="21"/>
                  </a:cubicBezTo>
                  <a:cubicBezTo>
                    <a:pt x="81" y="21"/>
                    <a:pt x="86" y="16"/>
                    <a:pt x="86" y="11"/>
                  </a:cubicBezTo>
                  <a:cubicBezTo>
                    <a:pt x="86" y="9"/>
                    <a:pt x="86" y="8"/>
                    <a:pt x="85" y="7"/>
                  </a:cubicBezTo>
                  <a:cubicBezTo>
                    <a:pt x="98" y="7"/>
                    <a:pt x="98" y="7"/>
                    <a:pt x="98" y="7"/>
                  </a:cubicBezTo>
                  <a:cubicBezTo>
                    <a:pt x="98" y="8"/>
                    <a:pt x="97" y="9"/>
                    <a:pt x="97" y="11"/>
                  </a:cubicBezTo>
                  <a:cubicBezTo>
                    <a:pt x="97" y="16"/>
                    <a:pt x="102" y="21"/>
                    <a:pt x="108" y="21"/>
                  </a:cubicBezTo>
                  <a:cubicBezTo>
                    <a:pt x="114" y="21"/>
                    <a:pt x="119" y="16"/>
                    <a:pt x="119" y="11"/>
                  </a:cubicBezTo>
                  <a:cubicBezTo>
                    <a:pt x="119" y="9"/>
                    <a:pt x="118" y="8"/>
                    <a:pt x="118" y="7"/>
                  </a:cubicBezTo>
                  <a:cubicBezTo>
                    <a:pt x="131" y="7"/>
                    <a:pt x="131" y="7"/>
                    <a:pt x="131" y="7"/>
                  </a:cubicBezTo>
                  <a:cubicBezTo>
                    <a:pt x="130" y="8"/>
                    <a:pt x="130" y="9"/>
                    <a:pt x="130" y="11"/>
                  </a:cubicBezTo>
                  <a:cubicBezTo>
                    <a:pt x="130" y="16"/>
                    <a:pt x="135" y="21"/>
                    <a:pt x="141" y="21"/>
                  </a:cubicBezTo>
                  <a:cubicBezTo>
                    <a:pt x="147" y="21"/>
                    <a:pt x="151" y="16"/>
                    <a:pt x="151" y="11"/>
                  </a:cubicBezTo>
                  <a:cubicBezTo>
                    <a:pt x="151" y="9"/>
                    <a:pt x="151" y="8"/>
                    <a:pt x="151" y="7"/>
                  </a:cubicBezTo>
                  <a:cubicBezTo>
                    <a:pt x="163" y="7"/>
                    <a:pt x="163" y="7"/>
                    <a:pt x="163" y="7"/>
                  </a:cubicBezTo>
                  <a:cubicBezTo>
                    <a:pt x="163" y="8"/>
                    <a:pt x="163" y="9"/>
                    <a:pt x="163" y="11"/>
                  </a:cubicBezTo>
                  <a:cubicBezTo>
                    <a:pt x="163" y="16"/>
                    <a:pt x="167" y="21"/>
                    <a:pt x="173" y="21"/>
                  </a:cubicBezTo>
                  <a:cubicBezTo>
                    <a:pt x="179" y="21"/>
                    <a:pt x="184" y="16"/>
                    <a:pt x="184" y="11"/>
                  </a:cubicBezTo>
                  <a:cubicBezTo>
                    <a:pt x="184" y="9"/>
                    <a:pt x="184" y="8"/>
                    <a:pt x="183" y="7"/>
                  </a:cubicBezTo>
                  <a:cubicBezTo>
                    <a:pt x="182" y="3"/>
                    <a:pt x="178" y="0"/>
                    <a:pt x="173" y="0"/>
                  </a:cubicBezTo>
                  <a:cubicBezTo>
                    <a:pt x="10" y="0"/>
                    <a:pt x="10" y="0"/>
                    <a:pt x="10" y="0"/>
                  </a:cubicBezTo>
                  <a:cubicBezTo>
                    <a:pt x="6" y="0"/>
                    <a:pt x="2" y="3"/>
                    <a:pt x="0" y="7"/>
                  </a:cubicBezTo>
                  <a:cubicBezTo>
                    <a:pt x="0" y="8"/>
                    <a:pt x="0" y="9"/>
                    <a:pt x="0" y="11"/>
                  </a:cubicBezTo>
                  <a:cubicBezTo>
                    <a:pt x="0" y="16"/>
                    <a:pt x="4" y="21"/>
                    <a:pt x="10" y="21"/>
                  </a:cubicBezTo>
                  <a:close/>
                </a:path>
              </a:pathLst>
            </a:custGeom>
            <a:grpFill/>
            <a:ln w="9525">
              <a:noFill/>
              <a:round/>
              <a:headEnd/>
              <a:tailEnd/>
            </a:ln>
          </p:spPr>
          <p:txBody>
            <a:bodyPr/>
            <a:lstStyle/>
            <a:p>
              <a:pPr>
                <a:spcBef>
                  <a:spcPts val="0"/>
                </a:spcBef>
                <a:defRPr/>
              </a:pPr>
              <a:endParaRPr lang="pt-BR" sz="3600"/>
            </a:p>
          </p:txBody>
        </p:sp>
        <p:sp>
          <p:nvSpPr>
            <p:cNvPr id="425" name="Freeform 701">
              <a:extLst>
                <a:ext uri="{FF2B5EF4-FFF2-40B4-BE49-F238E27FC236}">
                  <a16:creationId xmlns:a16="http://schemas.microsoft.com/office/drawing/2014/main" id="{624D8044-A1AC-1548-88A9-D44B5E18A6AF}"/>
                </a:ext>
              </a:extLst>
            </p:cNvPr>
            <p:cNvSpPr>
              <a:spLocks/>
            </p:cNvSpPr>
            <p:nvPr/>
          </p:nvSpPr>
          <p:spPr bwMode="auto">
            <a:xfrm>
              <a:off x="4969201" y="2584296"/>
              <a:ext cx="79307" cy="15843"/>
            </a:xfrm>
            <a:custGeom>
              <a:avLst/>
              <a:gdLst>
                <a:gd name="T0" fmla="*/ 42 w 50"/>
                <a:gd name="T1" fmla="*/ 0 h 10"/>
                <a:gd name="T2" fmla="*/ 7 w 50"/>
                <a:gd name="T3" fmla="*/ 0 h 10"/>
                <a:gd name="T4" fmla="*/ 0 w 50"/>
                <a:gd name="T5" fmla="*/ 7 h 10"/>
                <a:gd name="T6" fmla="*/ 0 w 50"/>
                <a:gd name="T7" fmla="*/ 10 h 10"/>
                <a:gd name="T8" fmla="*/ 50 w 50"/>
                <a:gd name="T9" fmla="*/ 10 h 10"/>
                <a:gd name="T10" fmla="*/ 50 w 50"/>
                <a:gd name="T11" fmla="*/ 7 h 10"/>
                <a:gd name="T12" fmla="*/ 42 w 50"/>
                <a:gd name="T13" fmla="*/ 0 h 10"/>
                <a:gd name="T14" fmla="*/ 0 60000 65536"/>
                <a:gd name="T15" fmla="*/ 0 60000 65536"/>
                <a:gd name="T16" fmla="*/ 0 60000 65536"/>
                <a:gd name="T17" fmla="*/ 0 60000 65536"/>
                <a:gd name="T18" fmla="*/ 0 60000 65536"/>
                <a:gd name="T19" fmla="*/ 0 60000 65536"/>
                <a:gd name="T20" fmla="*/ 0 60000 65536"/>
                <a:gd name="T21" fmla="*/ 0 w 50"/>
                <a:gd name="T22" fmla="*/ 0 h 10"/>
                <a:gd name="T23" fmla="*/ 50 w 50"/>
                <a:gd name="T24" fmla="*/ 10 h 10"/>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50" h="10">
                  <a:moveTo>
                    <a:pt x="42" y="0"/>
                  </a:moveTo>
                  <a:cubicBezTo>
                    <a:pt x="7" y="0"/>
                    <a:pt x="7" y="0"/>
                    <a:pt x="7" y="0"/>
                  </a:cubicBezTo>
                  <a:cubicBezTo>
                    <a:pt x="3" y="0"/>
                    <a:pt x="0" y="3"/>
                    <a:pt x="0" y="7"/>
                  </a:cubicBezTo>
                  <a:cubicBezTo>
                    <a:pt x="0" y="10"/>
                    <a:pt x="0" y="10"/>
                    <a:pt x="0" y="10"/>
                  </a:cubicBezTo>
                  <a:cubicBezTo>
                    <a:pt x="50" y="10"/>
                    <a:pt x="50" y="10"/>
                    <a:pt x="50" y="10"/>
                  </a:cubicBezTo>
                  <a:cubicBezTo>
                    <a:pt x="50" y="7"/>
                    <a:pt x="50" y="7"/>
                    <a:pt x="50" y="7"/>
                  </a:cubicBezTo>
                  <a:cubicBezTo>
                    <a:pt x="50" y="3"/>
                    <a:pt x="46" y="0"/>
                    <a:pt x="42" y="0"/>
                  </a:cubicBezTo>
                  <a:close/>
                </a:path>
              </a:pathLst>
            </a:custGeom>
            <a:grpFill/>
            <a:ln w="9525">
              <a:noFill/>
              <a:round/>
              <a:headEnd/>
              <a:tailEnd/>
            </a:ln>
          </p:spPr>
          <p:txBody>
            <a:bodyPr/>
            <a:lstStyle/>
            <a:p>
              <a:pPr>
                <a:spcBef>
                  <a:spcPts val="0"/>
                </a:spcBef>
                <a:defRPr/>
              </a:pPr>
              <a:endParaRPr lang="pt-BR" sz="3600"/>
            </a:p>
          </p:txBody>
        </p:sp>
        <p:sp>
          <p:nvSpPr>
            <p:cNvPr id="426" name="Freeform 702">
              <a:extLst>
                <a:ext uri="{FF2B5EF4-FFF2-40B4-BE49-F238E27FC236}">
                  <a16:creationId xmlns:a16="http://schemas.microsoft.com/office/drawing/2014/main" id="{05960FD6-869D-174B-8B34-1317AA025506}"/>
                </a:ext>
              </a:extLst>
            </p:cNvPr>
            <p:cNvSpPr>
              <a:spLocks/>
            </p:cNvSpPr>
            <p:nvPr/>
          </p:nvSpPr>
          <p:spPr bwMode="auto">
            <a:xfrm>
              <a:off x="5086576" y="2622320"/>
              <a:ext cx="33310" cy="155266"/>
            </a:xfrm>
            <a:custGeom>
              <a:avLst/>
              <a:gdLst>
                <a:gd name="T0" fmla="*/ 0 w 22"/>
                <a:gd name="T1" fmla="*/ 99 h 99"/>
                <a:gd name="T2" fmla="*/ 7 w 22"/>
                <a:gd name="T3" fmla="*/ 99 h 99"/>
                <a:gd name="T4" fmla="*/ 22 w 22"/>
                <a:gd name="T5" fmla="*/ 85 h 99"/>
                <a:gd name="T6" fmla="*/ 22 w 22"/>
                <a:gd name="T7" fmla="*/ 14 h 99"/>
                <a:gd name="T8" fmla="*/ 7 w 22"/>
                <a:gd name="T9" fmla="*/ 0 h 99"/>
                <a:gd name="T10" fmla="*/ 0 w 22"/>
                <a:gd name="T11" fmla="*/ 0 h 99"/>
                <a:gd name="T12" fmla="*/ 0 w 22"/>
                <a:gd name="T13" fmla="*/ 99 h 99"/>
                <a:gd name="T14" fmla="*/ 0 60000 65536"/>
                <a:gd name="T15" fmla="*/ 0 60000 65536"/>
                <a:gd name="T16" fmla="*/ 0 60000 65536"/>
                <a:gd name="T17" fmla="*/ 0 60000 65536"/>
                <a:gd name="T18" fmla="*/ 0 60000 65536"/>
                <a:gd name="T19" fmla="*/ 0 60000 65536"/>
                <a:gd name="T20" fmla="*/ 0 60000 65536"/>
                <a:gd name="T21" fmla="*/ 0 w 22"/>
                <a:gd name="T22" fmla="*/ 0 h 99"/>
                <a:gd name="T23" fmla="*/ 22 w 22"/>
                <a:gd name="T24" fmla="*/ 99 h 99"/>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22" h="99">
                  <a:moveTo>
                    <a:pt x="0" y="99"/>
                  </a:moveTo>
                  <a:cubicBezTo>
                    <a:pt x="7" y="99"/>
                    <a:pt x="7" y="99"/>
                    <a:pt x="7" y="99"/>
                  </a:cubicBezTo>
                  <a:cubicBezTo>
                    <a:pt x="15" y="99"/>
                    <a:pt x="22" y="92"/>
                    <a:pt x="22" y="85"/>
                  </a:cubicBezTo>
                  <a:cubicBezTo>
                    <a:pt x="22" y="14"/>
                    <a:pt x="22" y="14"/>
                    <a:pt x="22" y="14"/>
                  </a:cubicBezTo>
                  <a:cubicBezTo>
                    <a:pt x="22" y="6"/>
                    <a:pt x="15" y="0"/>
                    <a:pt x="7" y="0"/>
                  </a:cubicBezTo>
                  <a:cubicBezTo>
                    <a:pt x="0" y="0"/>
                    <a:pt x="0" y="0"/>
                    <a:pt x="0" y="0"/>
                  </a:cubicBezTo>
                  <a:lnTo>
                    <a:pt x="0" y="99"/>
                  </a:lnTo>
                  <a:close/>
                </a:path>
              </a:pathLst>
            </a:custGeom>
            <a:grpFill/>
            <a:ln w="9525">
              <a:noFill/>
              <a:round/>
              <a:headEnd/>
              <a:tailEnd/>
            </a:ln>
          </p:spPr>
          <p:txBody>
            <a:bodyPr/>
            <a:lstStyle/>
            <a:p>
              <a:pPr>
                <a:spcBef>
                  <a:spcPts val="0"/>
                </a:spcBef>
                <a:defRPr/>
              </a:pPr>
              <a:endParaRPr lang="pt-BR" sz="3600"/>
            </a:p>
          </p:txBody>
        </p:sp>
      </p:grpSp>
      <p:grpSp>
        <p:nvGrpSpPr>
          <p:cNvPr id="412" name="Grupo 1110">
            <a:extLst>
              <a:ext uri="{FF2B5EF4-FFF2-40B4-BE49-F238E27FC236}">
                <a16:creationId xmlns:a16="http://schemas.microsoft.com/office/drawing/2014/main" id="{10979406-2E02-FE4C-9A22-362ED0666BC9}"/>
              </a:ext>
            </a:extLst>
          </p:cNvPr>
          <p:cNvGrpSpPr>
            <a:grpSpLocks/>
          </p:cNvGrpSpPr>
          <p:nvPr/>
        </p:nvGrpSpPr>
        <p:grpSpPr bwMode="auto">
          <a:xfrm>
            <a:off x="6629373" y="2000509"/>
            <a:ext cx="213945" cy="186920"/>
            <a:chOff x="8127700" y="4798932"/>
            <a:chExt cx="301230" cy="263577"/>
          </a:xfrm>
          <a:solidFill>
            <a:schemeClr val="bg1"/>
          </a:solidFill>
        </p:grpSpPr>
        <p:sp>
          <p:nvSpPr>
            <p:cNvPr id="420" name="Freeform 757">
              <a:extLst>
                <a:ext uri="{FF2B5EF4-FFF2-40B4-BE49-F238E27FC236}">
                  <a16:creationId xmlns:a16="http://schemas.microsoft.com/office/drawing/2014/main" id="{94BC6474-7FC0-FF40-892F-204677FE5150}"/>
                </a:ext>
              </a:extLst>
            </p:cNvPr>
            <p:cNvSpPr>
              <a:spLocks/>
            </p:cNvSpPr>
            <p:nvPr/>
          </p:nvSpPr>
          <p:spPr bwMode="auto">
            <a:xfrm>
              <a:off x="8230753" y="4937071"/>
              <a:ext cx="82442" cy="82566"/>
            </a:xfrm>
            <a:custGeom>
              <a:avLst/>
              <a:gdLst>
                <a:gd name="T0" fmla="*/ 91432 w 86"/>
                <a:gd name="T1" fmla="*/ 115634 h 86"/>
                <a:gd name="T2" fmla="*/ 115634 w 86"/>
                <a:gd name="T3" fmla="*/ 115634 h 86"/>
                <a:gd name="T4" fmla="*/ 69918 w 86"/>
                <a:gd name="T5" fmla="*/ 61851 h 86"/>
                <a:gd name="T6" fmla="*/ 115634 w 86"/>
                <a:gd name="T7" fmla="*/ 61851 h 86"/>
                <a:gd name="T8" fmla="*/ 115634 w 86"/>
                <a:gd name="T9" fmla="*/ 52439 h 86"/>
                <a:gd name="T10" fmla="*/ 69918 w 86"/>
                <a:gd name="T11" fmla="*/ 52439 h 86"/>
                <a:gd name="T12" fmla="*/ 115634 w 86"/>
                <a:gd name="T13" fmla="*/ 0 h 86"/>
                <a:gd name="T14" fmla="*/ 91432 w 86"/>
                <a:gd name="T15" fmla="*/ 0 h 86"/>
                <a:gd name="T16" fmla="*/ 24202 w 86"/>
                <a:gd name="T17" fmla="*/ 52439 h 86"/>
                <a:gd name="T18" fmla="*/ 8067 w 86"/>
                <a:gd name="T19" fmla="*/ 52439 h 86"/>
                <a:gd name="T20" fmla="*/ 0 w 86"/>
                <a:gd name="T21" fmla="*/ 61851 h 86"/>
                <a:gd name="T22" fmla="*/ 24202 w 86"/>
                <a:gd name="T23" fmla="*/ 61851 h 86"/>
                <a:gd name="T24" fmla="*/ 91432 w 86"/>
                <a:gd name="T25" fmla="*/ 115634 h 8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86"/>
                <a:gd name="T40" fmla="*/ 0 h 86"/>
                <a:gd name="T41" fmla="*/ 86 w 86"/>
                <a:gd name="T42" fmla="*/ 86 h 8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86" h="86">
                  <a:moveTo>
                    <a:pt x="68" y="86"/>
                  </a:moveTo>
                  <a:lnTo>
                    <a:pt x="86" y="86"/>
                  </a:lnTo>
                  <a:lnTo>
                    <a:pt x="52" y="46"/>
                  </a:lnTo>
                  <a:lnTo>
                    <a:pt x="86" y="46"/>
                  </a:lnTo>
                  <a:lnTo>
                    <a:pt x="86" y="39"/>
                  </a:lnTo>
                  <a:lnTo>
                    <a:pt x="52" y="39"/>
                  </a:lnTo>
                  <a:lnTo>
                    <a:pt x="86" y="0"/>
                  </a:lnTo>
                  <a:lnTo>
                    <a:pt x="68" y="0"/>
                  </a:lnTo>
                  <a:lnTo>
                    <a:pt x="18" y="39"/>
                  </a:lnTo>
                  <a:lnTo>
                    <a:pt x="6" y="39"/>
                  </a:lnTo>
                  <a:lnTo>
                    <a:pt x="0" y="46"/>
                  </a:lnTo>
                  <a:lnTo>
                    <a:pt x="18" y="46"/>
                  </a:lnTo>
                  <a:lnTo>
                    <a:pt x="68" y="86"/>
                  </a:lnTo>
                  <a:close/>
                </a:path>
              </a:pathLst>
            </a:custGeom>
            <a:grpFill/>
            <a:ln w="9525">
              <a:noFill/>
              <a:round/>
              <a:headEnd/>
              <a:tailEnd/>
            </a:ln>
          </p:spPr>
          <p:txBody>
            <a:bodyPr/>
            <a:lstStyle/>
            <a:p>
              <a:pPr>
                <a:spcBef>
                  <a:spcPts val="0"/>
                </a:spcBef>
                <a:defRPr/>
              </a:pPr>
              <a:endParaRPr lang="pt-BR" sz="3600"/>
            </a:p>
          </p:txBody>
        </p:sp>
        <p:sp>
          <p:nvSpPr>
            <p:cNvPr id="421" name="Freeform 758">
              <a:extLst>
                <a:ext uri="{FF2B5EF4-FFF2-40B4-BE49-F238E27FC236}">
                  <a16:creationId xmlns:a16="http://schemas.microsoft.com/office/drawing/2014/main" id="{0B9E721C-6815-574C-8F06-6A1C0592384C}"/>
                </a:ext>
              </a:extLst>
            </p:cNvPr>
            <p:cNvSpPr>
              <a:spLocks noEditPoints="1"/>
            </p:cNvSpPr>
            <p:nvPr/>
          </p:nvSpPr>
          <p:spPr bwMode="auto">
            <a:xfrm>
              <a:off x="8127700" y="4798932"/>
              <a:ext cx="301230" cy="263577"/>
            </a:xfrm>
            <a:custGeom>
              <a:avLst/>
              <a:gdLst>
                <a:gd name="T0" fmla="*/ 356147 w 192"/>
                <a:gd name="T1" fmla="*/ 4370 h 168"/>
                <a:gd name="T2" fmla="*/ 334298 w 192"/>
                <a:gd name="T3" fmla="*/ 4370 h 168"/>
                <a:gd name="T4" fmla="*/ 286229 w 192"/>
                <a:gd name="T5" fmla="*/ 56809 h 168"/>
                <a:gd name="T6" fmla="*/ 133282 w 192"/>
                <a:gd name="T7" fmla="*/ 56809 h 168"/>
                <a:gd name="T8" fmla="*/ 83028 w 192"/>
                <a:gd name="T9" fmla="*/ 4370 h 168"/>
                <a:gd name="T10" fmla="*/ 61179 w 192"/>
                <a:gd name="T11" fmla="*/ 4370 h 168"/>
                <a:gd name="T12" fmla="*/ 4370 w 192"/>
                <a:gd name="T13" fmla="*/ 61179 h 168"/>
                <a:gd name="T14" fmla="*/ 0 w 192"/>
                <a:gd name="T15" fmla="*/ 72103 h 168"/>
                <a:gd name="T16" fmla="*/ 4370 w 192"/>
                <a:gd name="T17" fmla="*/ 83028 h 168"/>
                <a:gd name="T18" fmla="*/ 74288 w 192"/>
                <a:gd name="T19" fmla="*/ 152947 h 168"/>
                <a:gd name="T20" fmla="*/ 74288 w 192"/>
                <a:gd name="T21" fmla="*/ 353962 h 168"/>
                <a:gd name="T22" fmla="*/ 89583 w 192"/>
                <a:gd name="T23" fmla="*/ 367072 h 168"/>
                <a:gd name="T24" fmla="*/ 327743 w 192"/>
                <a:gd name="T25" fmla="*/ 367072 h 168"/>
                <a:gd name="T26" fmla="*/ 343038 w 192"/>
                <a:gd name="T27" fmla="*/ 353962 h 168"/>
                <a:gd name="T28" fmla="*/ 343038 w 192"/>
                <a:gd name="T29" fmla="*/ 152947 h 168"/>
                <a:gd name="T30" fmla="*/ 412956 w 192"/>
                <a:gd name="T31" fmla="*/ 83028 h 168"/>
                <a:gd name="T32" fmla="*/ 419511 w 192"/>
                <a:gd name="T33" fmla="*/ 72103 h 168"/>
                <a:gd name="T34" fmla="*/ 412956 w 192"/>
                <a:gd name="T35" fmla="*/ 61179 h 168"/>
                <a:gd name="T36" fmla="*/ 356147 w 192"/>
                <a:gd name="T37" fmla="*/ 4370 h 168"/>
                <a:gd name="T38" fmla="*/ 135467 w 192"/>
                <a:gd name="T39" fmla="*/ 87398 h 168"/>
                <a:gd name="T40" fmla="*/ 281859 w 192"/>
                <a:gd name="T41" fmla="*/ 87398 h 168"/>
                <a:gd name="T42" fmla="*/ 303709 w 192"/>
                <a:gd name="T43" fmla="*/ 131097 h 168"/>
                <a:gd name="T44" fmla="*/ 113618 w 192"/>
                <a:gd name="T45" fmla="*/ 131097 h 168"/>
                <a:gd name="T46" fmla="*/ 135467 w 192"/>
                <a:gd name="T47" fmla="*/ 87398 h 168"/>
                <a:gd name="T48" fmla="*/ 85213 w 192"/>
                <a:gd name="T49" fmla="*/ 120172 h 168"/>
                <a:gd name="T50" fmla="*/ 37144 w 192"/>
                <a:gd name="T51" fmla="*/ 72103 h 168"/>
                <a:gd name="T52" fmla="*/ 72103 w 192"/>
                <a:gd name="T53" fmla="*/ 37144 h 168"/>
                <a:gd name="T54" fmla="*/ 109248 w 192"/>
                <a:gd name="T55" fmla="*/ 74288 h 168"/>
                <a:gd name="T56" fmla="*/ 85213 w 192"/>
                <a:gd name="T57" fmla="*/ 120172 h 168"/>
                <a:gd name="T58" fmla="*/ 314633 w 192"/>
                <a:gd name="T59" fmla="*/ 338668 h 168"/>
                <a:gd name="T60" fmla="*/ 104878 w 192"/>
                <a:gd name="T61" fmla="*/ 338668 h 168"/>
                <a:gd name="T62" fmla="*/ 104878 w 192"/>
                <a:gd name="T63" fmla="*/ 161686 h 168"/>
                <a:gd name="T64" fmla="*/ 314633 w 192"/>
                <a:gd name="T65" fmla="*/ 161686 h 168"/>
                <a:gd name="T66" fmla="*/ 314633 w 192"/>
                <a:gd name="T67" fmla="*/ 338668 h 168"/>
                <a:gd name="T68" fmla="*/ 332113 w 192"/>
                <a:gd name="T69" fmla="*/ 120172 h 168"/>
                <a:gd name="T70" fmla="*/ 310263 w 192"/>
                <a:gd name="T71" fmla="*/ 74288 h 168"/>
                <a:gd name="T72" fmla="*/ 345223 w 192"/>
                <a:gd name="T73" fmla="*/ 37144 h 168"/>
                <a:gd name="T74" fmla="*/ 382367 w 192"/>
                <a:gd name="T75" fmla="*/ 72103 h 168"/>
                <a:gd name="T76" fmla="*/ 332113 w 192"/>
                <a:gd name="T77" fmla="*/ 120172 h 168"/>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w 192"/>
                <a:gd name="T118" fmla="*/ 0 h 168"/>
                <a:gd name="T119" fmla="*/ 192 w 192"/>
                <a:gd name="T120" fmla="*/ 168 h 168"/>
              </a:gdLst>
              <a:ahLst/>
              <a:cxnLst>
                <a:cxn ang="T78">
                  <a:pos x="T0" y="T1"/>
                </a:cxn>
                <a:cxn ang="T79">
                  <a:pos x="T2" y="T3"/>
                </a:cxn>
                <a:cxn ang="T80">
                  <a:pos x="T4" y="T5"/>
                </a:cxn>
                <a:cxn ang="T81">
                  <a:pos x="T6" y="T7"/>
                </a:cxn>
                <a:cxn ang="T82">
                  <a:pos x="T8" y="T9"/>
                </a:cxn>
                <a:cxn ang="T83">
                  <a:pos x="T10" y="T11"/>
                </a:cxn>
                <a:cxn ang="T84">
                  <a:pos x="T12" y="T13"/>
                </a:cxn>
                <a:cxn ang="T85">
                  <a:pos x="T14" y="T15"/>
                </a:cxn>
                <a:cxn ang="T86">
                  <a:pos x="T16" y="T17"/>
                </a:cxn>
                <a:cxn ang="T87">
                  <a:pos x="T18" y="T19"/>
                </a:cxn>
                <a:cxn ang="T88">
                  <a:pos x="T20" y="T21"/>
                </a:cxn>
                <a:cxn ang="T89">
                  <a:pos x="T22" y="T23"/>
                </a:cxn>
                <a:cxn ang="T90">
                  <a:pos x="T24" y="T25"/>
                </a:cxn>
                <a:cxn ang="T91">
                  <a:pos x="T26" y="T27"/>
                </a:cxn>
                <a:cxn ang="T92">
                  <a:pos x="T28" y="T29"/>
                </a:cxn>
                <a:cxn ang="T93">
                  <a:pos x="T30" y="T31"/>
                </a:cxn>
                <a:cxn ang="T94">
                  <a:pos x="T32" y="T33"/>
                </a:cxn>
                <a:cxn ang="T95">
                  <a:pos x="T34" y="T35"/>
                </a:cxn>
                <a:cxn ang="T96">
                  <a:pos x="T36" y="T37"/>
                </a:cxn>
                <a:cxn ang="T97">
                  <a:pos x="T38" y="T39"/>
                </a:cxn>
                <a:cxn ang="T98">
                  <a:pos x="T40" y="T41"/>
                </a:cxn>
                <a:cxn ang="T99">
                  <a:pos x="T42" y="T43"/>
                </a:cxn>
                <a:cxn ang="T100">
                  <a:pos x="T44" y="T45"/>
                </a:cxn>
                <a:cxn ang="T101">
                  <a:pos x="T46" y="T47"/>
                </a:cxn>
                <a:cxn ang="T102">
                  <a:pos x="T48" y="T49"/>
                </a:cxn>
                <a:cxn ang="T103">
                  <a:pos x="T50" y="T51"/>
                </a:cxn>
                <a:cxn ang="T104">
                  <a:pos x="T52" y="T53"/>
                </a:cxn>
                <a:cxn ang="T105">
                  <a:pos x="T54" y="T55"/>
                </a:cxn>
                <a:cxn ang="T106">
                  <a:pos x="T56" y="T57"/>
                </a:cxn>
                <a:cxn ang="T107">
                  <a:pos x="T58" y="T59"/>
                </a:cxn>
                <a:cxn ang="T108">
                  <a:pos x="T60" y="T61"/>
                </a:cxn>
                <a:cxn ang="T109">
                  <a:pos x="T62" y="T63"/>
                </a:cxn>
                <a:cxn ang="T110">
                  <a:pos x="T64" y="T65"/>
                </a:cxn>
                <a:cxn ang="T111">
                  <a:pos x="T66" y="T67"/>
                </a:cxn>
                <a:cxn ang="T112">
                  <a:pos x="T68" y="T69"/>
                </a:cxn>
                <a:cxn ang="T113">
                  <a:pos x="T70" y="T71"/>
                </a:cxn>
                <a:cxn ang="T114">
                  <a:pos x="T72" y="T73"/>
                </a:cxn>
                <a:cxn ang="T115">
                  <a:pos x="T74" y="T75"/>
                </a:cxn>
                <a:cxn ang="T116">
                  <a:pos x="T76" y="T77"/>
                </a:cxn>
              </a:cxnLst>
              <a:rect l="T117" t="T118" r="T119" b="T120"/>
              <a:pathLst>
                <a:path w="192" h="168">
                  <a:moveTo>
                    <a:pt x="163" y="2"/>
                  </a:moveTo>
                  <a:cubicBezTo>
                    <a:pt x="160" y="0"/>
                    <a:pt x="156" y="0"/>
                    <a:pt x="153" y="2"/>
                  </a:cubicBezTo>
                  <a:cubicBezTo>
                    <a:pt x="131" y="26"/>
                    <a:pt x="131" y="26"/>
                    <a:pt x="131" y="26"/>
                  </a:cubicBezTo>
                  <a:cubicBezTo>
                    <a:pt x="61" y="26"/>
                    <a:pt x="61" y="26"/>
                    <a:pt x="61" y="26"/>
                  </a:cubicBezTo>
                  <a:cubicBezTo>
                    <a:pt x="38" y="2"/>
                    <a:pt x="38" y="2"/>
                    <a:pt x="38" y="2"/>
                  </a:cubicBezTo>
                  <a:cubicBezTo>
                    <a:pt x="36" y="0"/>
                    <a:pt x="31" y="0"/>
                    <a:pt x="28" y="2"/>
                  </a:cubicBezTo>
                  <a:cubicBezTo>
                    <a:pt x="2" y="28"/>
                    <a:pt x="2" y="28"/>
                    <a:pt x="2" y="28"/>
                  </a:cubicBezTo>
                  <a:cubicBezTo>
                    <a:pt x="1" y="29"/>
                    <a:pt x="0" y="31"/>
                    <a:pt x="0" y="33"/>
                  </a:cubicBezTo>
                  <a:cubicBezTo>
                    <a:pt x="0" y="34"/>
                    <a:pt x="1" y="36"/>
                    <a:pt x="2" y="38"/>
                  </a:cubicBezTo>
                  <a:cubicBezTo>
                    <a:pt x="34" y="70"/>
                    <a:pt x="34" y="70"/>
                    <a:pt x="34" y="70"/>
                  </a:cubicBezTo>
                  <a:cubicBezTo>
                    <a:pt x="34" y="162"/>
                    <a:pt x="34" y="162"/>
                    <a:pt x="34" y="162"/>
                  </a:cubicBezTo>
                  <a:cubicBezTo>
                    <a:pt x="34" y="165"/>
                    <a:pt x="37" y="168"/>
                    <a:pt x="41" y="168"/>
                  </a:cubicBezTo>
                  <a:cubicBezTo>
                    <a:pt x="150" y="168"/>
                    <a:pt x="150" y="168"/>
                    <a:pt x="150" y="168"/>
                  </a:cubicBezTo>
                  <a:cubicBezTo>
                    <a:pt x="154" y="168"/>
                    <a:pt x="157" y="165"/>
                    <a:pt x="157" y="162"/>
                  </a:cubicBezTo>
                  <a:cubicBezTo>
                    <a:pt x="157" y="70"/>
                    <a:pt x="157" y="70"/>
                    <a:pt x="157" y="70"/>
                  </a:cubicBezTo>
                  <a:cubicBezTo>
                    <a:pt x="189" y="38"/>
                    <a:pt x="189" y="38"/>
                    <a:pt x="189" y="38"/>
                  </a:cubicBezTo>
                  <a:cubicBezTo>
                    <a:pt x="191" y="36"/>
                    <a:pt x="192" y="34"/>
                    <a:pt x="192" y="33"/>
                  </a:cubicBezTo>
                  <a:cubicBezTo>
                    <a:pt x="191" y="31"/>
                    <a:pt x="191" y="29"/>
                    <a:pt x="189" y="28"/>
                  </a:cubicBezTo>
                  <a:lnTo>
                    <a:pt x="163" y="2"/>
                  </a:lnTo>
                  <a:close/>
                  <a:moveTo>
                    <a:pt x="62" y="40"/>
                  </a:moveTo>
                  <a:cubicBezTo>
                    <a:pt x="129" y="40"/>
                    <a:pt x="129" y="40"/>
                    <a:pt x="129" y="40"/>
                  </a:cubicBezTo>
                  <a:cubicBezTo>
                    <a:pt x="139" y="60"/>
                    <a:pt x="139" y="60"/>
                    <a:pt x="139" y="60"/>
                  </a:cubicBezTo>
                  <a:cubicBezTo>
                    <a:pt x="52" y="60"/>
                    <a:pt x="52" y="60"/>
                    <a:pt x="52" y="60"/>
                  </a:cubicBezTo>
                  <a:lnTo>
                    <a:pt x="62" y="40"/>
                  </a:lnTo>
                  <a:close/>
                  <a:moveTo>
                    <a:pt x="39" y="55"/>
                  </a:moveTo>
                  <a:cubicBezTo>
                    <a:pt x="17" y="33"/>
                    <a:pt x="17" y="33"/>
                    <a:pt x="17" y="33"/>
                  </a:cubicBezTo>
                  <a:cubicBezTo>
                    <a:pt x="33" y="17"/>
                    <a:pt x="33" y="17"/>
                    <a:pt x="33" y="17"/>
                  </a:cubicBezTo>
                  <a:cubicBezTo>
                    <a:pt x="50" y="34"/>
                    <a:pt x="50" y="34"/>
                    <a:pt x="50" y="34"/>
                  </a:cubicBezTo>
                  <a:lnTo>
                    <a:pt x="39" y="55"/>
                  </a:lnTo>
                  <a:close/>
                  <a:moveTo>
                    <a:pt x="144" y="155"/>
                  </a:moveTo>
                  <a:cubicBezTo>
                    <a:pt x="48" y="155"/>
                    <a:pt x="48" y="155"/>
                    <a:pt x="48" y="155"/>
                  </a:cubicBezTo>
                  <a:cubicBezTo>
                    <a:pt x="48" y="74"/>
                    <a:pt x="48" y="74"/>
                    <a:pt x="48" y="74"/>
                  </a:cubicBezTo>
                  <a:cubicBezTo>
                    <a:pt x="144" y="74"/>
                    <a:pt x="144" y="74"/>
                    <a:pt x="144" y="74"/>
                  </a:cubicBezTo>
                  <a:lnTo>
                    <a:pt x="144" y="155"/>
                  </a:lnTo>
                  <a:close/>
                  <a:moveTo>
                    <a:pt x="152" y="55"/>
                  </a:moveTo>
                  <a:cubicBezTo>
                    <a:pt x="142" y="34"/>
                    <a:pt x="142" y="34"/>
                    <a:pt x="142" y="34"/>
                  </a:cubicBezTo>
                  <a:cubicBezTo>
                    <a:pt x="158" y="17"/>
                    <a:pt x="158" y="17"/>
                    <a:pt x="158" y="17"/>
                  </a:cubicBezTo>
                  <a:cubicBezTo>
                    <a:pt x="175" y="33"/>
                    <a:pt x="175" y="33"/>
                    <a:pt x="175" y="33"/>
                  </a:cubicBezTo>
                  <a:lnTo>
                    <a:pt x="152" y="55"/>
                  </a:lnTo>
                  <a:close/>
                </a:path>
              </a:pathLst>
            </a:custGeom>
            <a:grpFill/>
            <a:ln w="9525">
              <a:noFill/>
              <a:round/>
              <a:headEnd/>
              <a:tailEnd/>
            </a:ln>
          </p:spPr>
          <p:txBody>
            <a:bodyPr/>
            <a:lstStyle/>
            <a:p>
              <a:pPr>
                <a:spcBef>
                  <a:spcPts val="0"/>
                </a:spcBef>
                <a:defRPr/>
              </a:pPr>
              <a:endParaRPr lang="pt-BR" sz="3600"/>
            </a:p>
          </p:txBody>
        </p:sp>
      </p:grpSp>
      <p:sp>
        <p:nvSpPr>
          <p:cNvPr id="413" name="Freeform 692">
            <a:extLst>
              <a:ext uri="{FF2B5EF4-FFF2-40B4-BE49-F238E27FC236}">
                <a16:creationId xmlns:a16="http://schemas.microsoft.com/office/drawing/2014/main" id="{8489CE3E-615C-A64D-98DB-0C1201CEFF20}"/>
              </a:ext>
            </a:extLst>
          </p:cNvPr>
          <p:cNvSpPr>
            <a:spLocks/>
          </p:cNvSpPr>
          <p:nvPr/>
        </p:nvSpPr>
        <p:spPr bwMode="auto">
          <a:xfrm rot="2700000">
            <a:off x="6638000" y="2562443"/>
            <a:ext cx="196691" cy="191337"/>
          </a:xfrm>
          <a:custGeom>
            <a:avLst/>
            <a:gdLst>
              <a:gd name="T0" fmla="*/ 314805577 w 149"/>
              <a:gd name="T1" fmla="*/ 577872253 h 143"/>
              <a:gd name="T2" fmla="*/ 228951068 w 149"/>
              <a:gd name="T3" fmla="*/ 654921411 h 143"/>
              <a:gd name="T4" fmla="*/ 228951068 w 149"/>
              <a:gd name="T5" fmla="*/ 688631104 h 143"/>
              <a:gd name="T6" fmla="*/ 357734981 w 149"/>
              <a:gd name="T7" fmla="*/ 635659671 h 143"/>
              <a:gd name="T8" fmla="*/ 486518826 w 149"/>
              <a:gd name="T9" fmla="*/ 688631104 h 143"/>
              <a:gd name="T10" fmla="*/ 486518826 w 149"/>
              <a:gd name="T11" fmla="*/ 654921411 h 143"/>
              <a:gd name="T12" fmla="*/ 395894209 w 149"/>
              <a:gd name="T13" fmla="*/ 577872253 h 143"/>
              <a:gd name="T14" fmla="*/ 395894209 w 149"/>
              <a:gd name="T15" fmla="*/ 399693878 h 143"/>
              <a:gd name="T16" fmla="*/ 710699786 w 149"/>
              <a:gd name="T17" fmla="*/ 467113265 h 143"/>
              <a:gd name="T18" fmla="*/ 710699786 w 149"/>
              <a:gd name="T19" fmla="*/ 428587587 h 143"/>
              <a:gd name="T20" fmla="*/ 395894209 w 149"/>
              <a:gd name="T21" fmla="*/ 255227464 h 143"/>
              <a:gd name="T22" fmla="*/ 395894209 w 149"/>
              <a:gd name="T23" fmla="*/ 38525695 h 143"/>
              <a:gd name="T24" fmla="*/ 357734981 w 149"/>
              <a:gd name="T25" fmla="*/ 0 h 143"/>
              <a:gd name="T26" fmla="*/ 314805577 w 149"/>
              <a:gd name="T27" fmla="*/ 38525695 h 143"/>
              <a:gd name="T28" fmla="*/ 314805577 w 149"/>
              <a:gd name="T29" fmla="*/ 255227464 h 143"/>
              <a:gd name="T30" fmla="*/ 0 w 149"/>
              <a:gd name="T31" fmla="*/ 428587587 h 143"/>
              <a:gd name="T32" fmla="*/ 0 w 149"/>
              <a:gd name="T33" fmla="*/ 467113265 h 143"/>
              <a:gd name="T34" fmla="*/ 314805577 w 149"/>
              <a:gd name="T35" fmla="*/ 399693878 h 143"/>
              <a:gd name="T36" fmla="*/ 314805577 w 149"/>
              <a:gd name="T37" fmla="*/ 577872253 h 143"/>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149"/>
              <a:gd name="T58" fmla="*/ 0 h 143"/>
              <a:gd name="T59" fmla="*/ 149 w 149"/>
              <a:gd name="T60" fmla="*/ 143 h 143"/>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149" h="143">
                <a:moveTo>
                  <a:pt x="66" y="120"/>
                </a:moveTo>
                <a:cubicBezTo>
                  <a:pt x="48" y="136"/>
                  <a:pt x="48" y="136"/>
                  <a:pt x="48" y="136"/>
                </a:cubicBezTo>
                <a:cubicBezTo>
                  <a:pt x="48" y="143"/>
                  <a:pt x="48" y="143"/>
                  <a:pt x="48" y="143"/>
                </a:cubicBezTo>
                <a:cubicBezTo>
                  <a:pt x="75" y="132"/>
                  <a:pt x="75" y="132"/>
                  <a:pt x="75" y="132"/>
                </a:cubicBezTo>
                <a:cubicBezTo>
                  <a:pt x="102" y="143"/>
                  <a:pt x="102" y="143"/>
                  <a:pt x="102" y="143"/>
                </a:cubicBezTo>
                <a:cubicBezTo>
                  <a:pt x="102" y="136"/>
                  <a:pt x="102" y="136"/>
                  <a:pt x="102" y="136"/>
                </a:cubicBezTo>
                <a:cubicBezTo>
                  <a:pt x="83" y="120"/>
                  <a:pt x="83" y="120"/>
                  <a:pt x="83" y="120"/>
                </a:cubicBezTo>
                <a:cubicBezTo>
                  <a:pt x="83" y="83"/>
                  <a:pt x="83" y="83"/>
                  <a:pt x="83" y="83"/>
                </a:cubicBezTo>
                <a:cubicBezTo>
                  <a:pt x="149" y="97"/>
                  <a:pt x="149" y="97"/>
                  <a:pt x="149" y="97"/>
                </a:cubicBezTo>
                <a:cubicBezTo>
                  <a:pt x="149" y="89"/>
                  <a:pt x="149" y="89"/>
                  <a:pt x="149" y="89"/>
                </a:cubicBezTo>
                <a:cubicBezTo>
                  <a:pt x="83" y="53"/>
                  <a:pt x="83" y="53"/>
                  <a:pt x="83" y="53"/>
                </a:cubicBezTo>
                <a:cubicBezTo>
                  <a:pt x="83" y="8"/>
                  <a:pt x="83" y="8"/>
                  <a:pt x="83" y="8"/>
                </a:cubicBezTo>
                <a:cubicBezTo>
                  <a:pt x="83" y="3"/>
                  <a:pt x="80" y="0"/>
                  <a:pt x="75" y="0"/>
                </a:cubicBezTo>
                <a:cubicBezTo>
                  <a:pt x="70" y="0"/>
                  <a:pt x="66" y="3"/>
                  <a:pt x="66" y="8"/>
                </a:cubicBezTo>
                <a:cubicBezTo>
                  <a:pt x="66" y="53"/>
                  <a:pt x="66" y="53"/>
                  <a:pt x="66" y="53"/>
                </a:cubicBezTo>
                <a:cubicBezTo>
                  <a:pt x="0" y="89"/>
                  <a:pt x="0" y="89"/>
                  <a:pt x="0" y="89"/>
                </a:cubicBezTo>
                <a:cubicBezTo>
                  <a:pt x="0" y="97"/>
                  <a:pt x="0" y="97"/>
                  <a:pt x="0" y="97"/>
                </a:cubicBezTo>
                <a:cubicBezTo>
                  <a:pt x="66" y="83"/>
                  <a:pt x="66" y="83"/>
                  <a:pt x="66" y="83"/>
                </a:cubicBezTo>
                <a:lnTo>
                  <a:pt x="66" y="120"/>
                </a:lnTo>
                <a:close/>
              </a:path>
            </a:pathLst>
          </a:custGeom>
          <a:solidFill>
            <a:schemeClr val="bg1"/>
          </a:solidFill>
          <a:ln w="12700">
            <a:solidFill>
              <a:srgbClr val="859BA6"/>
            </a:solidFill>
            <a:round/>
            <a:headEnd/>
            <a:tailEnd/>
          </a:ln>
        </p:spPr>
        <p:txBody>
          <a:bodyPr/>
          <a:lstStyle/>
          <a:p>
            <a:pPr>
              <a:spcBef>
                <a:spcPts val="0"/>
              </a:spcBef>
              <a:defRPr/>
            </a:pPr>
            <a:endParaRPr lang="pt-BR" sz="3600"/>
          </a:p>
        </p:txBody>
      </p:sp>
      <p:grpSp>
        <p:nvGrpSpPr>
          <p:cNvPr id="414" name="Gráfico 129">
            <a:extLst>
              <a:ext uri="{FF2B5EF4-FFF2-40B4-BE49-F238E27FC236}">
                <a16:creationId xmlns:a16="http://schemas.microsoft.com/office/drawing/2014/main" id="{79BC1842-AFE9-4249-A0A8-857C4E4C4A2C}"/>
              </a:ext>
            </a:extLst>
          </p:cNvPr>
          <p:cNvGrpSpPr/>
          <p:nvPr/>
        </p:nvGrpSpPr>
        <p:grpSpPr>
          <a:xfrm>
            <a:off x="6630169" y="1338367"/>
            <a:ext cx="212354" cy="215228"/>
            <a:chOff x="3657600" y="990600"/>
            <a:chExt cx="4876800" cy="4876800"/>
          </a:xfrm>
          <a:solidFill>
            <a:schemeClr val="bg1"/>
          </a:solidFill>
        </p:grpSpPr>
        <p:sp>
          <p:nvSpPr>
            <p:cNvPr id="418" name="Forma Livre: Forma 561">
              <a:extLst>
                <a:ext uri="{FF2B5EF4-FFF2-40B4-BE49-F238E27FC236}">
                  <a16:creationId xmlns:a16="http://schemas.microsoft.com/office/drawing/2014/main" id="{38376EB8-0517-EE45-A7D5-24084B05C9D6}"/>
                </a:ext>
              </a:extLst>
            </p:cNvPr>
            <p:cNvSpPr/>
            <p:nvPr/>
          </p:nvSpPr>
          <p:spPr>
            <a:xfrm>
              <a:off x="3657600" y="990600"/>
              <a:ext cx="4876800" cy="4876800"/>
            </a:xfrm>
            <a:custGeom>
              <a:avLst/>
              <a:gdLst>
                <a:gd name="connsiteX0" fmla="*/ 2438400 w 4876800"/>
                <a:gd name="connsiteY0" fmla="*/ 0 h 4876800"/>
                <a:gd name="connsiteX1" fmla="*/ 0 w 4876800"/>
                <a:gd name="connsiteY1" fmla="*/ 2438400 h 4876800"/>
                <a:gd name="connsiteX2" fmla="*/ 2438400 w 4876800"/>
                <a:gd name="connsiteY2" fmla="*/ 4876800 h 4876800"/>
                <a:gd name="connsiteX3" fmla="*/ 4876800 w 4876800"/>
                <a:gd name="connsiteY3" fmla="*/ 2438400 h 4876800"/>
                <a:gd name="connsiteX4" fmla="*/ 2438400 w 4876800"/>
                <a:gd name="connsiteY4" fmla="*/ 0 h 4876800"/>
                <a:gd name="connsiteX5" fmla="*/ 2438400 w 4876800"/>
                <a:gd name="connsiteY5" fmla="*/ 4591050 h 4876800"/>
                <a:gd name="connsiteX6" fmla="*/ 285750 w 4876800"/>
                <a:gd name="connsiteY6" fmla="*/ 2438400 h 4876800"/>
                <a:gd name="connsiteX7" fmla="*/ 2438400 w 4876800"/>
                <a:gd name="connsiteY7" fmla="*/ 285750 h 4876800"/>
                <a:gd name="connsiteX8" fmla="*/ 4591050 w 4876800"/>
                <a:gd name="connsiteY8" fmla="*/ 2438400 h 4876800"/>
                <a:gd name="connsiteX9" fmla="*/ 2438400 w 4876800"/>
                <a:gd name="connsiteY9" fmla="*/ 4591050 h 48768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4876800" h="4876800">
                  <a:moveTo>
                    <a:pt x="2438400" y="0"/>
                  </a:moveTo>
                  <a:cubicBezTo>
                    <a:pt x="1095375" y="0"/>
                    <a:pt x="0" y="1095375"/>
                    <a:pt x="0" y="2438400"/>
                  </a:cubicBezTo>
                  <a:cubicBezTo>
                    <a:pt x="0" y="3781425"/>
                    <a:pt x="1095375" y="4876800"/>
                    <a:pt x="2438400" y="4876800"/>
                  </a:cubicBezTo>
                  <a:cubicBezTo>
                    <a:pt x="3781425" y="4876800"/>
                    <a:pt x="4876800" y="3781425"/>
                    <a:pt x="4876800" y="2438400"/>
                  </a:cubicBezTo>
                  <a:cubicBezTo>
                    <a:pt x="4876800" y="1095375"/>
                    <a:pt x="3781425" y="0"/>
                    <a:pt x="2438400" y="0"/>
                  </a:cubicBezTo>
                  <a:close/>
                  <a:moveTo>
                    <a:pt x="2438400" y="4591050"/>
                  </a:moveTo>
                  <a:cubicBezTo>
                    <a:pt x="1251585" y="4591050"/>
                    <a:pt x="285750" y="3625215"/>
                    <a:pt x="285750" y="2438400"/>
                  </a:cubicBezTo>
                  <a:cubicBezTo>
                    <a:pt x="285750" y="1251585"/>
                    <a:pt x="1251585" y="285750"/>
                    <a:pt x="2438400" y="285750"/>
                  </a:cubicBezTo>
                  <a:cubicBezTo>
                    <a:pt x="3625215" y="285750"/>
                    <a:pt x="4591050" y="1251585"/>
                    <a:pt x="4591050" y="2438400"/>
                  </a:cubicBezTo>
                  <a:cubicBezTo>
                    <a:pt x="4591050" y="3625215"/>
                    <a:pt x="3625215" y="4591050"/>
                    <a:pt x="2438400" y="4591050"/>
                  </a:cubicBezTo>
                  <a:close/>
                </a:path>
              </a:pathLst>
            </a:custGeom>
            <a:grpFill/>
            <a:ln w="9525" cap="flat">
              <a:noFill/>
              <a:prstDash val="solid"/>
              <a:miter/>
            </a:ln>
          </p:spPr>
          <p:txBody>
            <a:bodyPr rtlCol="0" anchor="ctr"/>
            <a:lstStyle/>
            <a:p>
              <a:endParaRPr lang="en-US" sz="3600"/>
            </a:p>
          </p:txBody>
        </p:sp>
        <p:sp>
          <p:nvSpPr>
            <p:cNvPr id="419" name="Forma Livre: Forma 562">
              <a:extLst>
                <a:ext uri="{FF2B5EF4-FFF2-40B4-BE49-F238E27FC236}">
                  <a16:creationId xmlns:a16="http://schemas.microsoft.com/office/drawing/2014/main" id="{01301165-BE7B-DE4C-9F23-4673D571B2C6}"/>
                </a:ext>
              </a:extLst>
            </p:cNvPr>
            <p:cNvSpPr/>
            <p:nvPr/>
          </p:nvSpPr>
          <p:spPr>
            <a:xfrm>
              <a:off x="4238625" y="1571625"/>
              <a:ext cx="3714750" cy="3714750"/>
            </a:xfrm>
            <a:custGeom>
              <a:avLst/>
              <a:gdLst>
                <a:gd name="connsiteX0" fmla="*/ 1857375 w 3714750"/>
                <a:gd name="connsiteY0" fmla="*/ 0 h 3714750"/>
                <a:gd name="connsiteX1" fmla="*/ 0 w 3714750"/>
                <a:gd name="connsiteY1" fmla="*/ 1857375 h 3714750"/>
                <a:gd name="connsiteX2" fmla="*/ 1857375 w 3714750"/>
                <a:gd name="connsiteY2" fmla="*/ 3714750 h 3714750"/>
                <a:gd name="connsiteX3" fmla="*/ 3714750 w 3714750"/>
                <a:gd name="connsiteY3" fmla="*/ 1857375 h 3714750"/>
                <a:gd name="connsiteX4" fmla="*/ 1857375 w 3714750"/>
                <a:gd name="connsiteY4" fmla="*/ 0 h 3714750"/>
                <a:gd name="connsiteX5" fmla="*/ 1857375 w 3714750"/>
                <a:gd name="connsiteY5" fmla="*/ 285750 h 3714750"/>
                <a:gd name="connsiteX6" fmla="*/ 2222183 w 3714750"/>
                <a:gd name="connsiteY6" fmla="*/ 328613 h 3714750"/>
                <a:gd name="connsiteX7" fmla="*/ 2233613 w 3714750"/>
                <a:gd name="connsiteY7" fmla="*/ 920115 h 3714750"/>
                <a:gd name="connsiteX8" fmla="*/ 2083118 w 3714750"/>
                <a:gd name="connsiteY8" fmla="*/ 1180148 h 3714750"/>
                <a:gd name="connsiteX9" fmla="*/ 1857375 w 3714750"/>
                <a:gd name="connsiteY9" fmla="*/ 1143000 h 3714750"/>
                <a:gd name="connsiteX10" fmla="*/ 1814513 w 3714750"/>
                <a:gd name="connsiteY10" fmla="*/ 1143953 h 3714750"/>
                <a:gd name="connsiteX11" fmla="*/ 1736408 w 3714750"/>
                <a:gd name="connsiteY11" fmla="*/ 853440 h 3714750"/>
                <a:gd name="connsiteX12" fmla="*/ 1380173 w 3714750"/>
                <a:gd name="connsiteY12" fmla="*/ 359092 h 3714750"/>
                <a:gd name="connsiteX13" fmla="*/ 1857375 w 3714750"/>
                <a:gd name="connsiteY13" fmla="*/ 285750 h 3714750"/>
                <a:gd name="connsiteX14" fmla="*/ 2286000 w 3714750"/>
                <a:gd name="connsiteY14" fmla="*/ 1857375 h 3714750"/>
                <a:gd name="connsiteX15" fmla="*/ 1857375 w 3714750"/>
                <a:gd name="connsiteY15" fmla="*/ 2286000 h 3714750"/>
                <a:gd name="connsiteX16" fmla="*/ 1428750 w 3714750"/>
                <a:gd name="connsiteY16" fmla="*/ 1857375 h 3714750"/>
                <a:gd name="connsiteX17" fmla="*/ 1857375 w 3714750"/>
                <a:gd name="connsiteY17" fmla="*/ 1428750 h 3714750"/>
                <a:gd name="connsiteX18" fmla="*/ 2286000 w 3714750"/>
                <a:gd name="connsiteY18" fmla="*/ 1857375 h 3714750"/>
                <a:gd name="connsiteX19" fmla="*/ 1034415 w 3714750"/>
                <a:gd name="connsiteY19" fmla="*/ 519113 h 3714750"/>
                <a:gd name="connsiteX20" fmla="*/ 1460183 w 3714750"/>
                <a:gd name="connsiteY20" fmla="*/ 928688 h 3714750"/>
                <a:gd name="connsiteX21" fmla="*/ 1538288 w 3714750"/>
                <a:gd name="connsiteY21" fmla="*/ 1219200 h 3714750"/>
                <a:gd name="connsiteX22" fmla="*/ 1323023 w 3714750"/>
                <a:gd name="connsiteY22" fmla="*/ 1384935 h 3714750"/>
                <a:gd name="connsiteX23" fmla="*/ 1062990 w 3714750"/>
                <a:gd name="connsiteY23" fmla="*/ 1234440 h 3714750"/>
                <a:gd name="connsiteX24" fmla="*/ 461963 w 3714750"/>
                <a:gd name="connsiteY24" fmla="*/ 1137285 h 3714750"/>
                <a:gd name="connsiteX25" fmla="*/ 1034415 w 3714750"/>
                <a:gd name="connsiteY25" fmla="*/ 519113 h 3714750"/>
                <a:gd name="connsiteX26" fmla="*/ 360045 w 3714750"/>
                <a:gd name="connsiteY26" fmla="*/ 2334578 h 3714750"/>
                <a:gd name="connsiteX27" fmla="*/ 285750 w 3714750"/>
                <a:gd name="connsiteY27" fmla="*/ 1857375 h 3714750"/>
                <a:gd name="connsiteX28" fmla="*/ 328613 w 3714750"/>
                <a:gd name="connsiteY28" fmla="*/ 1492568 h 3714750"/>
                <a:gd name="connsiteX29" fmla="*/ 920115 w 3714750"/>
                <a:gd name="connsiteY29" fmla="*/ 1481138 h 3714750"/>
                <a:gd name="connsiteX30" fmla="*/ 1180148 w 3714750"/>
                <a:gd name="connsiteY30" fmla="*/ 1631633 h 3714750"/>
                <a:gd name="connsiteX31" fmla="*/ 1143000 w 3714750"/>
                <a:gd name="connsiteY31" fmla="*/ 1857375 h 3714750"/>
                <a:gd name="connsiteX32" fmla="*/ 1143953 w 3714750"/>
                <a:gd name="connsiteY32" fmla="*/ 1900238 h 3714750"/>
                <a:gd name="connsiteX33" fmla="*/ 853440 w 3714750"/>
                <a:gd name="connsiteY33" fmla="*/ 1978343 h 3714750"/>
                <a:gd name="connsiteX34" fmla="*/ 360045 w 3714750"/>
                <a:gd name="connsiteY34" fmla="*/ 2334578 h 3714750"/>
                <a:gd name="connsiteX35" fmla="*/ 1233488 w 3714750"/>
                <a:gd name="connsiteY35" fmla="*/ 2651760 h 3714750"/>
                <a:gd name="connsiteX36" fmla="*/ 1136333 w 3714750"/>
                <a:gd name="connsiteY36" fmla="*/ 3252788 h 3714750"/>
                <a:gd name="connsiteX37" fmla="*/ 519113 w 3714750"/>
                <a:gd name="connsiteY37" fmla="*/ 2679383 h 3714750"/>
                <a:gd name="connsiteX38" fmla="*/ 928688 w 3714750"/>
                <a:gd name="connsiteY38" fmla="*/ 2253615 h 3714750"/>
                <a:gd name="connsiteX39" fmla="*/ 1219200 w 3714750"/>
                <a:gd name="connsiteY39" fmla="*/ 2175510 h 3714750"/>
                <a:gd name="connsiteX40" fmla="*/ 1384935 w 3714750"/>
                <a:gd name="connsiteY40" fmla="*/ 2390775 h 3714750"/>
                <a:gd name="connsiteX41" fmla="*/ 1233488 w 3714750"/>
                <a:gd name="connsiteY41" fmla="*/ 2651760 h 3714750"/>
                <a:gd name="connsiteX42" fmla="*/ 1857375 w 3714750"/>
                <a:gd name="connsiteY42" fmla="*/ 3429000 h 3714750"/>
                <a:gd name="connsiteX43" fmla="*/ 1492568 w 3714750"/>
                <a:gd name="connsiteY43" fmla="*/ 3386138 h 3714750"/>
                <a:gd name="connsiteX44" fmla="*/ 1481138 w 3714750"/>
                <a:gd name="connsiteY44" fmla="*/ 2794635 h 3714750"/>
                <a:gd name="connsiteX45" fmla="*/ 1631633 w 3714750"/>
                <a:gd name="connsiteY45" fmla="*/ 2534603 h 3714750"/>
                <a:gd name="connsiteX46" fmla="*/ 1857375 w 3714750"/>
                <a:gd name="connsiteY46" fmla="*/ 2571750 h 3714750"/>
                <a:gd name="connsiteX47" fmla="*/ 1900238 w 3714750"/>
                <a:gd name="connsiteY47" fmla="*/ 2570798 h 3714750"/>
                <a:gd name="connsiteX48" fmla="*/ 1978343 w 3714750"/>
                <a:gd name="connsiteY48" fmla="*/ 2861310 h 3714750"/>
                <a:gd name="connsiteX49" fmla="*/ 2334578 w 3714750"/>
                <a:gd name="connsiteY49" fmla="*/ 3355658 h 3714750"/>
                <a:gd name="connsiteX50" fmla="*/ 1857375 w 3714750"/>
                <a:gd name="connsiteY50" fmla="*/ 3429000 h 3714750"/>
                <a:gd name="connsiteX51" fmla="*/ 2680335 w 3714750"/>
                <a:gd name="connsiteY51" fmla="*/ 3195638 h 3714750"/>
                <a:gd name="connsiteX52" fmla="*/ 2254568 w 3714750"/>
                <a:gd name="connsiteY52" fmla="*/ 2786063 h 3714750"/>
                <a:gd name="connsiteX53" fmla="*/ 2176463 w 3714750"/>
                <a:gd name="connsiteY53" fmla="*/ 2495550 h 3714750"/>
                <a:gd name="connsiteX54" fmla="*/ 2391728 w 3714750"/>
                <a:gd name="connsiteY54" fmla="*/ 2329815 h 3714750"/>
                <a:gd name="connsiteX55" fmla="*/ 2651760 w 3714750"/>
                <a:gd name="connsiteY55" fmla="*/ 2480310 h 3714750"/>
                <a:gd name="connsiteX56" fmla="*/ 3252788 w 3714750"/>
                <a:gd name="connsiteY56" fmla="*/ 2577465 h 3714750"/>
                <a:gd name="connsiteX57" fmla="*/ 2680335 w 3714750"/>
                <a:gd name="connsiteY57" fmla="*/ 3195638 h 3714750"/>
                <a:gd name="connsiteX58" fmla="*/ 3354705 w 3714750"/>
                <a:gd name="connsiteY58" fmla="*/ 1380173 h 3714750"/>
                <a:gd name="connsiteX59" fmla="*/ 3429000 w 3714750"/>
                <a:gd name="connsiteY59" fmla="*/ 1857375 h 3714750"/>
                <a:gd name="connsiteX60" fmla="*/ 3386138 w 3714750"/>
                <a:gd name="connsiteY60" fmla="*/ 2222183 h 3714750"/>
                <a:gd name="connsiteX61" fmla="*/ 2794635 w 3714750"/>
                <a:gd name="connsiteY61" fmla="*/ 2233613 h 3714750"/>
                <a:gd name="connsiteX62" fmla="*/ 2534603 w 3714750"/>
                <a:gd name="connsiteY62" fmla="*/ 2083118 h 3714750"/>
                <a:gd name="connsiteX63" fmla="*/ 2571750 w 3714750"/>
                <a:gd name="connsiteY63" fmla="*/ 1857375 h 3714750"/>
                <a:gd name="connsiteX64" fmla="*/ 2570798 w 3714750"/>
                <a:gd name="connsiteY64" fmla="*/ 1814513 h 3714750"/>
                <a:gd name="connsiteX65" fmla="*/ 2861310 w 3714750"/>
                <a:gd name="connsiteY65" fmla="*/ 1736408 h 3714750"/>
                <a:gd name="connsiteX66" fmla="*/ 3354705 w 3714750"/>
                <a:gd name="connsiteY66" fmla="*/ 1380173 h 3714750"/>
                <a:gd name="connsiteX67" fmla="*/ 2786063 w 3714750"/>
                <a:gd name="connsiteY67" fmla="*/ 1460183 h 3714750"/>
                <a:gd name="connsiteX68" fmla="*/ 2495550 w 3714750"/>
                <a:gd name="connsiteY68" fmla="*/ 1538288 h 3714750"/>
                <a:gd name="connsiteX69" fmla="*/ 2329815 w 3714750"/>
                <a:gd name="connsiteY69" fmla="*/ 1323023 h 3714750"/>
                <a:gd name="connsiteX70" fmla="*/ 2480310 w 3714750"/>
                <a:gd name="connsiteY70" fmla="*/ 1062990 h 3714750"/>
                <a:gd name="connsiteX71" fmla="*/ 2577465 w 3714750"/>
                <a:gd name="connsiteY71" fmla="*/ 461963 h 3714750"/>
                <a:gd name="connsiteX72" fmla="*/ 3194685 w 3714750"/>
                <a:gd name="connsiteY72" fmla="*/ 1035368 h 3714750"/>
                <a:gd name="connsiteX73" fmla="*/ 2786063 w 3714750"/>
                <a:gd name="connsiteY73" fmla="*/ 1460183 h 37147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Lst>
              <a:rect l="l" t="t" r="r" b="b"/>
              <a:pathLst>
                <a:path w="3714750" h="3714750">
                  <a:moveTo>
                    <a:pt x="1857375" y="0"/>
                  </a:moveTo>
                  <a:cubicBezTo>
                    <a:pt x="833438" y="0"/>
                    <a:pt x="0" y="833438"/>
                    <a:pt x="0" y="1857375"/>
                  </a:cubicBezTo>
                  <a:cubicBezTo>
                    <a:pt x="0" y="2881313"/>
                    <a:pt x="833438" y="3714750"/>
                    <a:pt x="1857375" y="3714750"/>
                  </a:cubicBezTo>
                  <a:cubicBezTo>
                    <a:pt x="2881313" y="3714750"/>
                    <a:pt x="3714750" y="2881313"/>
                    <a:pt x="3714750" y="1857375"/>
                  </a:cubicBezTo>
                  <a:cubicBezTo>
                    <a:pt x="3714750" y="833438"/>
                    <a:pt x="2881313" y="0"/>
                    <a:pt x="1857375" y="0"/>
                  </a:cubicBezTo>
                  <a:close/>
                  <a:moveTo>
                    <a:pt x="1857375" y="285750"/>
                  </a:moveTo>
                  <a:cubicBezTo>
                    <a:pt x="1983105" y="285750"/>
                    <a:pt x="2105025" y="300990"/>
                    <a:pt x="2222183" y="328613"/>
                  </a:cubicBezTo>
                  <a:cubicBezTo>
                    <a:pt x="2335530" y="507683"/>
                    <a:pt x="2341245" y="734378"/>
                    <a:pt x="2233613" y="920115"/>
                  </a:cubicBezTo>
                  <a:lnTo>
                    <a:pt x="2083118" y="1180148"/>
                  </a:lnTo>
                  <a:cubicBezTo>
                    <a:pt x="2011680" y="1156335"/>
                    <a:pt x="1936432" y="1143000"/>
                    <a:pt x="1857375" y="1143000"/>
                  </a:cubicBezTo>
                  <a:cubicBezTo>
                    <a:pt x="1843088" y="1143000"/>
                    <a:pt x="1828800" y="1143953"/>
                    <a:pt x="1814513" y="1143953"/>
                  </a:cubicBezTo>
                  <a:lnTo>
                    <a:pt x="1736408" y="853440"/>
                  </a:lnTo>
                  <a:cubicBezTo>
                    <a:pt x="1681163" y="645795"/>
                    <a:pt x="1551623" y="472440"/>
                    <a:pt x="1380173" y="359092"/>
                  </a:cubicBezTo>
                  <a:cubicBezTo>
                    <a:pt x="1530668" y="311467"/>
                    <a:pt x="1690688" y="285750"/>
                    <a:pt x="1857375" y="285750"/>
                  </a:cubicBezTo>
                  <a:close/>
                  <a:moveTo>
                    <a:pt x="2286000" y="1857375"/>
                  </a:moveTo>
                  <a:cubicBezTo>
                    <a:pt x="2286000" y="2093595"/>
                    <a:pt x="2093595" y="2286000"/>
                    <a:pt x="1857375" y="2286000"/>
                  </a:cubicBezTo>
                  <a:cubicBezTo>
                    <a:pt x="1621155" y="2286000"/>
                    <a:pt x="1428750" y="2093595"/>
                    <a:pt x="1428750" y="1857375"/>
                  </a:cubicBezTo>
                  <a:cubicBezTo>
                    <a:pt x="1428750" y="1621155"/>
                    <a:pt x="1621155" y="1428750"/>
                    <a:pt x="1857375" y="1428750"/>
                  </a:cubicBezTo>
                  <a:cubicBezTo>
                    <a:pt x="2093595" y="1428750"/>
                    <a:pt x="2286000" y="1621155"/>
                    <a:pt x="2286000" y="1857375"/>
                  </a:cubicBezTo>
                  <a:close/>
                  <a:moveTo>
                    <a:pt x="1034415" y="519113"/>
                  </a:moveTo>
                  <a:cubicBezTo>
                    <a:pt x="1240155" y="565785"/>
                    <a:pt x="1404938" y="721995"/>
                    <a:pt x="1460183" y="928688"/>
                  </a:cubicBezTo>
                  <a:lnTo>
                    <a:pt x="1538288" y="1219200"/>
                  </a:lnTo>
                  <a:cubicBezTo>
                    <a:pt x="1456373" y="1260158"/>
                    <a:pt x="1383030" y="1316355"/>
                    <a:pt x="1323023" y="1384935"/>
                  </a:cubicBezTo>
                  <a:lnTo>
                    <a:pt x="1062990" y="1234440"/>
                  </a:lnTo>
                  <a:cubicBezTo>
                    <a:pt x="877253" y="1126808"/>
                    <a:pt x="662940" y="1095375"/>
                    <a:pt x="461963" y="1137285"/>
                  </a:cubicBezTo>
                  <a:cubicBezTo>
                    <a:pt x="593408" y="882015"/>
                    <a:pt x="792480" y="668655"/>
                    <a:pt x="1034415" y="519113"/>
                  </a:cubicBezTo>
                  <a:close/>
                  <a:moveTo>
                    <a:pt x="360045" y="2334578"/>
                  </a:moveTo>
                  <a:cubicBezTo>
                    <a:pt x="311467" y="2184083"/>
                    <a:pt x="285750" y="2024063"/>
                    <a:pt x="285750" y="1857375"/>
                  </a:cubicBezTo>
                  <a:cubicBezTo>
                    <a:pt x="285750" y="1731645"/>
                    <a:pt x="300990" y="1609725"/>
                    <a:pt x="328613" y="1492568"/>
                  </a:cubicBezTo>
                  <a:cubicBezTo>
                    <a:pt x="507683" y="1379220"/>
                    <a:pt x="734378" y="1373505"/>
                    <a:pt x="920115" y="1481138"/>
                  </a:cubicBezTo>
                  <a:lnTo>
                    <a:pt x="1180148" y="1631633"/>
                  </a:lnTo>
                  <a:cubicBezTo>
                    <a:pt x="1156335" y="1703070"/>
                    <a:pt x="1143000" y="1778318"/>
                    <a:pt x="1143000" y="1857375"/>
                  </a:cubicBezTo>
                  <a:cubicBezTo>
                    <a:pt x="1143000" y="1871663"/>
                    <a:pt x="1143953" y="1885950"/>
                    <a:pt x="1143953" y="1900238"/>
                  </a:cubicBezTo>
                  <a:lnTo>
                    <a:pt x="853440" y="1978343"/>
                  </a:lnTo>
                  <a:cubicBezTo>
                    <a:pt x="646747" y="2033588"/>
                    <a:pt x="473392" y="2163128"/>
                    <a:pt x="360045" y="2334578"/>
                  </a:cubicBezTo>
                  <a:close/>
                  <a:moveTo>
                    <a:pt x="1233488" y="2651760"/>
                  </a:moveTo>
                  <a:cubicBezTo>
                    <a:pt x="1125855" y="2837498"/>
                    <a:pt x="1094423" y="3051810"/>
                    <a:pt x="1136333" y="3252788"/>
                  </a:cubicBezTo>
                  <a:cubicBezTo>
                    <a:pt x="882015" y="3121343"/>
                    <a:pt x="668655" y="2922270"/>
                    <a:pt x="519113" y="2679383"/>
                  </a:cubicBezTo>
                  <a:cubicBezTo>
                    <a:pt x="565785" y="2473643"/>
                    <a:pt x="721995" y="2308860"/>
                    <a:pt x="928688" y="2253615"/>
                  </a:cubicBezTo>
                  <a:lnTo>
                    <a:pt x="1219200" y="2175510"/>
                  </a:lnTo>
                  <a:cubicBezTo>
                    <a:pt x="1260158" y="2257425"/>
                    <a:pt x="1316355" y="2330768"/>
                    <a:pt x="1384935" y="2390775"/>
                  </a:cubicBezTo>
                  <a:lnTo>
                    <a:pt x="1233488" y="2651760"/>
                  </a:lnTo>
                  <a:close/>
                  <a:moveTo>
                    <a:pt x="1857375" y="3429000"/>
                  </a:moveTo>
                  <a:cubicBezTo>
                    <a:pt x="1731645" y="3429000"/>
                    <a:pt x="1609725" y="3413760"/>
                    <a:pt x="1492568" y="3386138"/>
                  </a:cubicBezTo>
                  <a:cubicBezTo>
                    <a:pt x="1379220" y="3207068"/>
                    <a:pt x="1373505" y="2980373"/>
                    <a:pt x="1481138" y="2794635"/>
                  </a:cubicBezTo>
                  <a:lnTo>
                    <a:pt x="1631633" y="2534603"/>
                  </a:lnTo>
                  <a:cubicBezTo>
                    <a:pt x="1703070" y="2558415"/>
                    <a:pt x="1778318" y="2571750"/>
                    <a:pt x="1857375" y="2571750"/>
                  </a:cubicBezTo>
                  <a:cubicBezTo>
                    <a:pt x="1871663" y="2571750"/>
                    <a:pt x="1885950" y="2570798"/>
                    <a:pt x="1900238" y="2570798"/>
                  </a:cubicBezTo>
                  <a:lnTo>
                    <a:pt x="1978343" y="2861310"/>
                  </a:lnTo>
                  <a:cubicBezTo>
                    <a:pt x="2033588" y="3068955"/>
                    <a:pt x="2163128" y="3242310"/>
                    <a:pt x="2334578" y="3355658"/>
                  </a:cubicBezTo>
                  <a:cubicBezTo>
                    <a:pt x="2184083" y="3403283"/>
                    <a:pt x="2024063" y="3429000"/>
                    <a:pt x="1857375" y="3429000"/>
                  </a:cubicBezTo>
                  <a:close/>
                  <a:moveTo>
                    <a:pt x="2680335" y="3195638"/>
                  </a:moveTo>
                  <a:cubicBezTo>
                    <a:pt x="2474595" y="3148965"/>
                    <a:pt x="2309813" y="2992755"/>
                    <a:pt x="2254568" y="2786063"/>
                  </a:cubicBezTo>
                  <a:lnTo>
                    <a:pt x="2176463" y="2495550"/>
                  </a:lnTo>
                  <a:cubicBezTo>
                    <a:pt x="2258378" y="2454593"/>
                    <a:pt x="2331720" y="2398395"/>
                    <a:pt x="2391728" y="2329815"/>
                  </a:cubicBezTo>
                  <a:lnTo>
                    <a:pt x="2651760" y="2480310"/>
                  </a:lnTo>
                  <a:cubicBezTo>
                    <a:pt x="2834640" y="2586038"/>
                    <a:pt x="3047048" y="2620328"/>
                    <a:pt x="3252788" y="2577465"/>
                  </a:cubicBezTo>
                  <a:cubicBezTo>
                    <a:pt x="3121343" y="2832735"/>
                    <a:pt x="2922270" y="3046095"/>
                    <a:pt x="2680335" y="3195638"/>
                  </a:cubicBezTo>
                  <a:close/>
                  <a:moveTo>
                    <a:pt x="3354705" y="1380173"/>
                  </a:moveTo>
                  <a:cubicBezTo>
                    <a:pt x="3403283" y="1530668"/>
                    <a:pt x="3429000" y="1690688"/>
                    <a:pt x="3429000" y="1857375"/>
                  </a:cubicBezTo>
                  <a:cubicBezTo>
                    <a:pt x="3429000" y="1983105"/>
                    <a:pt x="3413760" y="2105025"/>
                    <a:pt x="3386138" y="2222183"/>
                  </a:cubicBezTo>
                  <a:cubicBezTo>
                    <a:pt x="3207068" y="2335530"/>
                    <a:pt x="2980373" y="2341245"/>
                    <a:pt x="2794635" y="2233613"/>
                  </a:cubicBezTo>
                  <a:lnTo>
                    <a:pt x="2534603" y="2083118"/>
                  </a:lnTo>
                  <a:cubicBezTo>
                    <a:pt x="2558415" y="2011680"/>
                    <a:pt x="2571750" y="1936432"/>
                    <a:pt x="2571750" y="1857375"/>
                  </a:cubicBezTo>
                  <a:cubicBezTo>
                    <a:pt x="2571750" y="1843088"/>
                    <a:pt x="2570798" y="1828800"/>
                    <a:pt x="2570798" y="1814513"/>
                  </a:cubicBezTo>
                  <a:lnTo>
                    <a:pt x="2861310" y="1736408"/>
                  </a:lnTo>
                  <a:cubicBezTo>
                    <a:pt x="3068003" y="1681163"/>
                    <a:pt x="3241358" y="1551623"/>
                    <a:pt x="3354705" y="1380173"/>
                  </a:cubicBezTo>
                  <a:close/>
                  <a:moveTo>
                    <a:pt x="2786063" y="1460183"/>
                  </a:moveTo>
                  <a:lnTo>
                    <a:pt x="2495550" y="1538288"/>
                  </a:lnTo>
                  <a:cubicBezTo>
                    <a:pt x="2454593" y="1456373"/>
                    <a:pt x="2398395" y="1383030"/>
                    <a:pt x="2329815" y="1323023"/>
                  </a:cubicBezTo>
                  <a:lnTo>
                    <a:pt x="2480310" y="1062990"/>
                  </a:lnTo>
                  <a:cubicBezTo>
                    <a:pt x="2587943" y="877253"/>
                    <a:pt x="2619375" y="662940"/>
                    <a:pt x="2577465" y="461963"/>
                  </a:cubicBezTo>
                  <a:cubicBezTo>
                    <a:pt x="2831783" y="593408"/>
                    <a:pt x="3045143" y="792480"/>
                    <a:pt x="3194685" y="1035368"/>
                  </a:cubicBezTo>
                  <a:cubicBezTo>
                    <a:pt x="3148965" y="1241108"/>
                    <a:pt x="2992755" y="1404938"/>
                    <a:pt x="2786063" y="1460183"/>
                  </a:cubicBezTo>
                  <a:close/>
                </a:path>
              </a:pathLst>
            </a:custGeom>
            <a:grpFill/>
            <a:ln w="9525" cap="flat">
              <a:noFill/>
              <a:prstDash val="solid"/>
              <a:miter/>
            </a:ln>
          </p:spPr>
          <p:txBody>
            <a:bodyPr rtlCol="0" anchor="ctr"/>
            <a:lstStyle/>
            <a:p>
              <a:endParaRPr lang="en-US" sz="3600"/>
            </a:p>
          </p:txBody>
        </p:sp>
      </p:grpSp>
      <p:grpSp>
        <p:nvGrpSpPr>
          <p:cNvPr id="415" name="Gráfico 4">
            <a:extLst>
              <a:ext uri="{FF2B5EF4-FFF2-40B4-BE49-F238E27FC236}">
                <a16:creationId xmlns:a16="http://schemas.microsoft.com/office/drawing/2014/main" id="{E20A3B6E-20BD-DC48-9880-353727C8E2DE}"/>
              </a:ext>
            </a:extLst>
          </p:cNvPr>
          <p:cNvGrpSpPr/>
          <p:nvPr/>
        </p:nvGrpSpPr>
        <p:grpSpPr>
          <a:xfrm>
            <a:off x="6661136" y="3243952"/>
            <a:ext cx="262795" cy="175165"/>
            <a:chOff x="19208750" y="10323448"/>
            <a:chExt cx="700786" cy="467106"/>
          </a:xfrm>
          <a:solidFill>
            <a:schemeClr val="bg1"/>
          </a:solidFill>
        </p:grpSpPr>
        <p:sp>
          <p:nvSpPr>
            <p:cNvPr id="416" name="Forma Livre 415">
              <a:extLst>
                <a:ext uri="{FF2B5EF4-FFF2-40B4-BE49-F238E27FC236}">
                  <a16:creationId xmlns:a16="http://schemas.microsoft.com/office/drawing/2014/main" id="{9D6D3093-00D3-F049-88BC-DDCB17C94185}"/>
                </a:ext>
              </a:extLst>
            </p:cNvPr>
            <p:cNvSpPr/>
            <p:nvPr/>
          </p:nvSpPr>
          <p:spPr>
            <a:xfrm>
              <a:off x="19506945" y="10323448"/>
              <a:ext cx="402590" cy="324611"/>
            </a:xfrm>
            <a:custGeom>
              <a:avLst/>
              <a:gdLst>
                <a:gd name="connsiteX0" fmla="*/ 286259 w 402590"/>
                <a:gd name="connsiteY0" fmla="*/ 324612 h 324611"/>
                <a:gd name="connsiteX1" fmla="*/ 255270 w 402590"/>
                <a:gd name="connsiteY1" fmla="*/ 324612 h 324611"/>
                <a:gd name="connsiteX2" fmla="*/ 255270 w 402590"/>
                <a:gd name="connsiteY2" fmla="*/ 277749 h 324611"/>
                <a:gd name="connsiteX3" fmla="*/ 286259 w 402590"/>
                <a:gd name="connsiteY3" fmla="*/ 277749 h 324611"/>
                <a:gd name="connsiteX4" fmla="*/ 302515 w 402590"/>
                <a:gd name="connsiteY4" fmla="*/ 274701 h 324611"/>
                <a:gd name="connsiteX5" fmla="*/ 355727 w 402590"/>
                <a:gd name="connsiteY5" fmla="*/ 203327 h 324611"/>
                <a:gd name="connsiteX6" fmla="*/ 281432 w 402590"/>
                <a:gd name="connsiteY6" fmla="*/ 129032 h 324611"/>
                <a:gd name="connsiteX7" fmla="*/ 256414 w 402590"/>
                <a:gd name="connsiteY7" fmla="*/ 133477 h 324611"/>
                <a:gd name="connsiteX8" fmla="*/ 231648 w 402590"/>
                <a:gd name="connsiteY8" fmla="*/ 142367 h 324611"/>
                <a:gd name="connsiteX9" fmla="*/ 225679 w 402590"/>
                <a:gd name="connsiteY9" fmla="*/ 116840 h 324611"/>
                <a:gd name="connsiteX10" fmla="*/ 137542 w 402590"/>
                <a:gd name="connsiteY10" fmla="*/ 46863 h 324611"/>
                <a:gd name="connsiteX11" fmla="*/ 46864 w 402590"/>
                <a:gd name="connsiteY11" fmla="*/ 135636 h 324611"/>
                <a:gd name="connsiteX12" fmla="*/ 0 w 402590"/>
                <a:gd name="connsiteY12" fmla="*/ 134747 h 324611"/>
                <a:gd name="connsiteX13" fmla="*/ 137542 w 402590"/>
                <a:gd name="connsiteY13" fmla="*/ 0 h 324611"/>
                <a:gd name="connsiteX14" fmla="*/ 263906 w 402590"/>
                <a:gd name="connsiteY14" fmla="*/ 83439 h 324611"/>
                <a:gd name="connsiteX15" fmla="*/ 281432 w 402590"/>
                <a:gd name="connsiteY15" fmla="*/ 82169 h 324611"/>
                <a:gd name="connsiteX16" fmla="*/ 402591 w 402590"/>
                <a:gd name="connsiteY16" fmla="*/ 203327 h 324611"/>
                <a:gd name="connsiteX17" fmla="*/ 317881 w 402590"/>
                <a:gd name="connsiteY17" fmla="*/ 318897 h 324611"/>
                <a:gd name="connsiteX18" fmla="*/ 286259 w 402590"/>
                <a:gd name="connsiteY18" fmla="*/ 324612 h 3246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402590" h="324611">
                  <a:moveTo>
                    <a:pt x="286259" y="324612"/>
                  </a:moveTo>
                  <a:lnTo>
                    <a:pt x="255270" y="324612"/>
                  </a:lnTo>
                  <a:lnTo>
                    <a:pt x="255270" y="277749"/>
                  </a:lnTo>
                  <a:lnTo>
                    <a:pt x="286259" y="277749"/>
                  </a:lnTo>
                  <a:cubicBezTo>
                    <a:pt x="291719" y="277749"/>
                    <a:pt x="297180" y="276733"/>
                    <a:pt x="302515" y="274701"/>
                  </a:cubicBezTo>
                  <a:cubicBezTo>
                    <a:pt x="334772" y="264541"/>
                    <a:pt x="355727" y="235966"/>
                    <a:pt x="355727" y="203327"/>
                  </a:cubicBezTo>
                  <a:cubicBezTo>
                    <a:pt x="355727" y="162433"/>
                    <a:pt x="322326" y="129032"/>
                    <a:pt x="281432" y="129032"/>
                  </a:cubicBezTo>
                  <a:cubicBezTo>
                    <a:pt x="273050" y="129032"/>
                    <a:pt x="264542" y="130556"/>
                    <a:pt x="256414" y="133477"/>
                  </a:cubicBezTo>
                  <a:lnTo>
                    <a:pt x="231648" y="142367"/>
                  </a:lnTo>
                  <a:lnTo>
                    <a:pt x="225679" y="116840"/>
                  </a:lnTo>
                  <a:cubicBezTo>
                    <a:pt x="216027" y="75692"/>
                    <a:pt x="179705" y="46863"/>
                    <a:pt x="137542" y="46863"/>
                  </a:cubicBezTo>
                  <a:cubicBezTo>
                    <a:pt x="88519" y="46863"/>
                    <a:pt x="47879" y="86741"/>
                    <a:pt x="46864" y="135636"/>
                  </a:cubicBezTo>
                  <a:lnTo>
                    <a:pt x="0" y="134747"/>
                  </a:lnTo>
                  <a:cubicBezTo>
                    <a:pt x="1524" y="60452"/>
                    <a:pt x="63119" y="0"/>
                    <a:pt x="137542" y="0"/>
                  </a:cubicBezTo>
                  <a:cubicBezTo>
                    <a:pt x="193548" y="0"/>
                    <a:pt x="242697" y="33274"/>
                    <a:pt x="263906" y="83439"/>
                  </a:cubicBezTo>
                  <a:cubicBezTo>
                    <a:pt x="269748" y="82550"/>
                    <a:pt x="275591" y="82169"/>
                    <a:pt x="281432" y="82169"/>
                  </a:cubicBezTo>
                  <a:cubicBezTo>
                    <a:pt x="348235" y="82169"/>
                    <a:pt x="402591" y="136525"/>
                    <a:pt x="402591" y="203327"/>
                  </a:cubicBezTo>
                  <a:cubicBezTo>
                    <a:pt x="402591" y="256540"/>
                    <a:pt x="368554" y="303022"/>
                    <a:pt x="317881" y="318897"/>
                  </a:cubicBezTo>
                  <a:cubicBezTo>
                    <a:pt x="308484" y="322580"/>
                    <a:pt x="297435" y="324612"/>
                    <a:pt x="286259" y="324612"/>
                  </a:cubicBezTo>
                </a:path>
              </a:pathLst>
            </a:custGeom>
            <a:grpFill/>
            <a:ln w="12700" cap="flat">
              <a:noFill/>
              <a:prstDash val="solid"/>
              <a:miter/>
            </a:ln>
          </p:spPr>
          <p:txBody>
            <a:bodyPr rtlCol="0" anchor="ctr"/>
            <a:lstStyle/>
            <a:p>
              <a:endParaRPr lang="pt-BR" sz="675"/>
            </a:p>
          </p:txBody>
        </p:sp>
        <p:sp>
          <p:nvSpPr>
            <p:cNvPr id="417" name="Forma Livre 416">
              <a:extLst>
                <a:ext uri="{FF2B5EF4-FFF2-40B4-BE49-F238E27FC236}">
                  <a16:creationId xmlns:a16="http://schemas.microsoft.com/office/drawing/2014/main" id="{8BB6CC0D-97E4-2049-B8A7-7A8B08811549}"/>
                </a:ext>
              </a:extLst>
            </p:cNvPr>
            <p:cNvSpPr/>
            <p:nvPr/>
          </p:nvSpPr>
          <p:spPr>
            <a:xfrm>
              <a:off x="19208750" y="10418571"/>
              <a:ext cx="581660" cy="371983"/>
            </a:xfrm>
            <a:custGeom>
              <a:avLst/>
              <a:gdLst>
                <a:gd name="connsiteX0" fmla="*/ 449453 w 581660"/>
                <a:gd name="connsiteY0" fmla="*/ 371984 h 371983"/>
                <a:gd name="connsiteX1" fmla="*/ 119126 w 581660"/>
                <a:gd name="connsiteY1" fmla="*/ 371984 h 371983"/>
                <a:gd name="connsiteX2" fmla="*/ 85852 w 581660"/>
                <a:gd name="connsiteY2" fmla="*/ 366649 h 371983"/>
                <a:gd name="connsiteX3" fmla="*/ 0 w 581660"/>
                <a:gd name="connsiteY3" fmla="*/ 250444 h 371983"/>
                <a:gd name="connsiteX4" fmla="*/ 120650 w 581660"/>
                <a:gd name="connsiteY4" fmla="*/ 128905 h 371983"/>
                <a:gd name="connsiteX5" fmla="*/ 275082 w 581660"/>
                <a:gd name="connsiteY5" fmla="*/ 0 h 371983"/>
                <a:gd name="connsiteX6" fmla="*/ 420624 w 581660"/>
                <a:gd name="connsiteY6" fmla="*/ 98172 h 371983"/>
                <a:gd name="connsiteX7" fmla="*/ 443737 w 581660"/>
                <a:gd name="connsiteY7" fmla="*/ 96266 h 371983"/>
                <a:gd name="connsiteX8" fmla="*/ 581661 w 581660"/>
                <a:gd name="connsiteY8" fmla="*/ 234061 h 371983"/>
                <a:gd name="connsiteX9" fmla="*/ 485139 w 581660"/>
                <a:gd name="connsiteY9" fmla="*/ 365634 h 371983"/>
                <a:gd name="connsiteX10" fmla="*/ 449453 w 581660"/>
                <a:gd name="connsiteY10" fmla="*/ 371984 h 371983"/>
                <a:gd name="connsiteX11" fmla="*/ 121538 w 581660"/>
                <a:gd name="connsiteY11" fmla="*/ 175768 h 371983"/>
                <a:gd name="connsiteX12" fmla="*/ 46862 w 581660"/>
                <a:gd name="connsiteY12" fmla="*/ 250444 h 371983"/>
                <a:gd name="connsiteX13" fmla="*/ 99949 w 581660"/>
                <a:gd name="connsiteY13" fmla="*/ 321945 h 371983"/>
                <a:gd name="connsiteX14" fmla="*/ 118999 w 581660"/>
                <a:gd name="connsiteY14" fmla="*/ 325120 h 371983"/>
                <a:gd name="connsiteX15" fmla="*/ 449326 w 581660"/>
                <a:gd name="connsiteY15" fmla="*/ 325120 h 371983"/>
                <a:gd name="connsiteX16" fmla="*/ 469773 w 581660"/>
                <a:gd name="connsiteY16" fmla="*/ 321310 h 371983"/>
                <a:gd name="connsiteX17" fmla="*/ 534670 w 581660"/>
                <a:gd name="connsiteY17" fmla="*/ 234061 h 371983"/>
                <a:gd name="connsiteX18" fmla="*/ 443612 w 581660"/>
                <a:gd name="connsiteY18" fmla="*/ 143129 h 371983"/>
                <a:gd name="connsiteX19" fmla="*/ 412877 w 581660"/>
                <a:gd name="connsiteY19" fmla="*/ 148590 h 371983"/>
                <a:gd name="connsiteX20" fmla="*/ 388113 w 581660"/>
                <a:gd name="connsiteY20" fmla="*/ 157480 h 371983"/>
                <a:gd name="connsiteX21" fmla="*/ 382015 w 581660"/>
                <a:gd name="connsiteY21" fmla="*/ 131826 h 371983"/>
                <a:gd name="connsiteX22" fmla="*/ 274828 w 581660"/>
                <a:gd name="connsiteY22" fmla="*/ 46863 h 371983"/>
                <a:gd name="connsiteX23" fmla="*/ 164719 w 581660"/>
                <a:gd name="connsiteY23" fmla="*/ 154813 h 371983"/>
                <a:gd name="connsiteX24" fmla="*/ 164212 w 581660"/>
                <a:gd name="connsiteY24" fmla="*/ 183135 h 371983"/>
                <a:gd name="connsiteX25" fmla="*/ 136525 w 581660"/>
                <a:gd name="connsiteY25" fmla="*/ 177292 h 371983"/>
                <a:gd name="connsiteX26" fmla="*/ 121538 w 581660"/>
                <a:gd name="connsiteY26" fmla="*/ 175768 h 3719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Lst>
              <a:rect l="l" t="t" r="r" b="b"/>
              <a:pathLst>
                <a:path w="581660" h="371983">
                  <a:moveTo>
                    <a:pt x="449453" y="371984"/>
                  </a:moveTo>
                  <a:lnTo>
                    <a:pt x="119126" y="371984"/>
                  </a:lnTo>
                  <a:cubicBezTo>
                    <a:pt x="107823" y="371984"/>
                    <a:pt x="96647" y="370205"/>
                    <a:pt x="85852" y="366649"/>
                  </a:cubicBezTo>
                  <a:cubicBezTo>
                    <a:pt x="35561" y="351536"/>
                    <a:pt x="0" y="303785"/>
                    <a:pt x="0" y="250444"/>
                  </a:cubicBezTo>
                  <a:cubicBezTo>
                    <a:pt x="0" y="183769"/>
                    <a:pt x="53975" y="129413"/>
                    <a:pt x="120650" y="128905"/>
                  </a:cubicBezTo>
                  <a:cubicBezTo>
                    <a:pt x="134113" y="55880"/>
                    <a:pt x="198755" y="0"/>
                    <a:pt x="275082" y="0"/>
                  </a:cubicBezTo>
                  <a:cubicBezTo>
                    <a:pt x="340106" y="0"/>
                    <a:pt x="397002" y="39370"/>
                    <a:pt x="420624" y="98172"/>
                  </a:cubicBezTo>
                  <a:cubicBezTo>
                    <a:pt x="428244" y="96901"/>
                    <a:pt x="435990" y="96266"/>
                    <a:pt x="443737" y="96266"/>
                  </a:cubicBezTo>
                  <a:cubicBezTo>
                    <a:pt x="519812" y="96266"/>
                    <a:pt x="581661" y="158115"/>
                    <a:pt x="581661" y="234061"/>
                  </a:cubicBezTo>
                  <a:cubicBezTo>
                    <a:pt x="581661" y="294640"/>
                    <a:pt x="542925" y="347472"/>
                    <a:pt x="485139" y="365634"/>
                  </a:cubicBezTo>
                  <a:cubicBezTo>
                    <a:pt x="474472" y="369697"/>
                    <a:pt x="462026" y="371984"/>
                    <a:pt x="449453" y="371984"/>
                  </a:cubicBezTo>
                  <a:moveTo>
                    <a:pt x="121538" y="175768"/>
                  </a:moveTo>
                  <a:cubicBezTo>
                    <a:pt x="80390" y="175768"/>
                    <a:pt x="46862" y="209297"/>
                    <a:pt x="46862" y="250444"/>
                  </a:cubicBezTo>
                  <a:cubicBezTo>
                    <a:pt x="46862" y="283084"/>
                    <a:pt x="68707" y="312547"/>
                    <a:pt x="99949" y="321945"/>
                  </a:cubicBezTo>
                  <a:cubicBezTo>
                    <a:pt x="106553" y="324104"/>
                    <a:pt x="112776" y="325120"/>
                    <a:pt x="118999" y="325120"/>
                  </a:cubicBezTo>
                  <a:lnTo>
                    <a:pt x="449326" y="325120"/>
                  </a:lnTo>
                  <a:cubicBezTo>
                    <a:pt x="456312" y="325120"/>
                    <a:pt x="463169" y="323850"/>
                    <a:pt x="469773" y="321310"/>
                  </a:cubicBezTo>
                  <a:cubicBezTo>
                    <a:pt x="509015" y="308864"/>
                    <a:pt x="534670" y="274066"/>
                    <a:pt x="534670" y="234061"/>
                  </a:cubicBezTo>
                  <a:cubicBezTo>
                    <a:pt x="534670" y="183897"/>
                    <a:pt x="493776" y="143129"/>
                    <a:pt x="443612" y="143129"/>
                  </a:cubicBezTo>
                  <a:cubicBezTo>
                    <a:pt x="433197" y="143129"/>
                    <a:pt x="422911" y="144907"/>
                    <a:pt x="412877" y="148590"/>
                  </a:cubicBezTo>
                  <a:lnTo>
                    <a:pt x="388113" y="157480"/>
                  </a:lnTo>
                  <a:lnTo>
                    <a:pt x="382015" y="131826"/>
                  </a:lnTo>
                  <a:cubicBezTo>
                    <a:pt x="370332" y="81788"/>
                    <a:pt x="326137" y="46863"/>
                    <a:pt x="274828" y="46863"/>
                  </a:cubicBezTo>
                  <a:cubicBezTo>
                    <a:pt x="215264" y="46863"/>
                    <a:pt x="165863" y="95377"/>
                    <a:pt x="164719" y="154813"/>
                  </a:cubicBezTo>
                  <a:lnTo>
                    <a:pt x="164212" y="183135"/>
                  </a:lnTo>
                  <a:lnTo>
                    <a:pt x="136525" y="177292"/>
                  </a:lnTo>
                  <a:cubicBezTo>
                    <a:pt x="131826" y="176403"/>
                    <a:pt x="126619" y="175768"/>
                    <a:pt x="121538" y="175768"/>
                  </a:cubicBezTo>
                </a:path>
              </a:pathLst>
            </a:custGeom>
            <a:grpFill/>
            <a:ln w="12700" cap="flat">
              <a:noFill/>
              <a:prstDash val="solid"/>
              <a:miter/>
            </a:ln>
          </p:spPr>
          <p:txBody>
            <a:bodyPr rtlCol="0" anchor="ctr"/>
            <a:lstStyle/>
            <a:p>
              <a:endParaRPr lang="pt-BR" sz="675"/>
            </a:p>
          </p:txBody>
        </p:sp>
      </p:grpSp>
      <p:grpSp>
        <p:nvGrpSpPr>
          <p:cNvPr id="382" name="Grupo 1063">
            <a:extLst>
              <a:ext uri="{FF2B5EF4-FFF2-40B4-BE49-F238E27FC236}">
                <a16:creationId xmlns:a16="http://schemas.microsoft.com/office/drawing/2014/main" id="{00D39E49-915A-4843-B779-7E32F1B96932}"/>
              </a:ext>
            </a:extLst>
          </p:cNvPr>
          <p:cNvGrpSpPr>
            <a:grpSpLocks/>
          </p:cNvGrpSpPr>
          <p:nvPr/>
        </p:nvGrpSpPr>
        <p:grpSpPr bwMode="auto">
          <a:xfrm>
            <a:off x="2930470" y="3788999"/>
            <a:ext cx="219574" cy="204254"/>
            <a:chOff x="4402027" y="3031847"/>
            <a:chExt cx="272704" cy="254449"/>
          </a:xfrm>
          <a:solidFill>
            <a:schemeClr val="bg1"/>
          </a:solidFill>
        </p:grpSpPr>
        <p:sp>
          <p:nvSpPr>
            <p:cNvPr id="408" name="Freeform 669">
              <a:extLst>
                <a:ext uri="{FF2B5EF4-FFF2-40B4-BE49-F238E27FC236}">
                  <a16:creationId xmlns:a16="http://schemas.microsoft.com/office/drawing/2014/main" id="{43F75C17-6167-3C4F-B74B-2A1E95816DAD}"/>
                </a:ext>
              </a:extLst>
            </p:cNvPr>
            <p:cNvSpPr>
              <a:spLocks/>
            </p:cNvSpPr>
            <p:nvPr/>
          </p:nvSpPr>
          <p:spPr bwMode="auto">
            <a:xfrm>
              <a:off x="4402027" y="3031847"/>
              <a:ext cx="272704" cy="254449"/>
            </a:xfrm>
            <a:custGeom>
              <a:avLst/>
              <a:gdLst>
                <a:gd name="T0" fmla="*/ 373956 w 174"/>
                <a:gd name="T1" fmla="*/ 323066 h 162"/>
                <a:gd name="T2" fmla="*/ 376143 w 174"/>
                <a:gd name="T3" fmla="*/ 303420 h 162"/>
                <a:gd name="T4" fmla="*/ 146521 w 174"/>
                <a:gd name="T5" fmla="*/ 28377 h 162"/>
                <a:gd name="T6" fmla="*/ 94036 w 174"/>
                <a:gd name="T7" fmla="*/ 4366 h 162"/>
                <a:gd name="T8" fmla="*/ 15308 w 174"/>
                <a:gd name="T9" fmla="*/ 2183 h 162"/>
                <a:gd name="T10" fmla="*/ 4374 w 174"/>
                <a:gd name="T11" fmla="*/ 8732 h 162"/>
                <a:gd name="T12" fmla="*/ 2187 w 174"/>
                <a:gd name="T13" fmla="*/ 19646 h 162"/>
                <a:gd name="T14" fmla="*/ 78728 w 174"/>
                <a:gd name="T15" fmla="*/ 342712 h 162"/>
                <a:gd name="T16" fmla="*/ 91849 w 174"/>
                <a:gd name="T17" fmla="*/ 353626 h 162"/>
                <a:gd name="T18" fmla="*/ 96223 w 174"/>
                <a:gd name="T19" fmla="*/ 353626 h 162"/>
                <a:gd name="T20" fmla="*/ 104970 w 174"/>
                <a:gd name="T21" fmla="*/ 336163 h 162"/>
                <a:gd name="T22" fmla="*/ 32803 w 174"/>
                <a:gd name="T23" fmla="*/ 30560 h 162"/>
                <a:gd name="T24" fmla="*/ 91849 w 174"/>
                <a:gd name="T25" fmla="*/ 30560 h 162"/>
                <a:gd name="T26" fmla="*/ 124652 w 174"/>
                <a:gd name="T27" fmla="*/ 45840 h 162"/>
                <a:gd name="T28" fmla="*/ 354274 w 174"/>
                <a:gd name="T29" fmla="*/ 320883 h 162"/>
                <a:gd name="T30" fmla="*/ 373956 w 174"/>
                <a:gd name="T31" fmla="*/ 323066 h 162"/>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74"/>
                <a:gd name="T49" fmla="*/ 0 h 162"/>
                <a:gd name="T50" fmla="*/ 174 w 174"/>
                <a:gd name="T51" fmla="*/ 162 h 162"/>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74" h="162">
                  <a:moveTo>
                    <a:pt x="171" y="148"/>
                  </a:moveTo>
                  <a:cubicBezTo>
                    <a:pt x="174" y="145"/>
                    <a:pt x="174" y="141"/>
                    <a:pt x="172" y="139"/>
                  </a:cubicBezTo>
                  <a:cubicBezTo>
                    <a:pt x="162" y="128"/>
                    <a:pt x="71" y="19"/>
                    <a:pt x="67" y="13"/>
                  </a:cubicBezTo>
                  <a:cubicBezTo>
                    <a:pt x="61" y="6"/>
                    <a:pt x="56" y="3"/>
                    <a:pt x="43" y="2"/>
                  </a:cubicBezTo>
                  <a:cubicBezTo>
                    <a:pt x="32" y="0"/>
                    <a:pt x="8" y="1"/>
                    <a:pt x="7" y="1"/>
                  </a:cubicBezTo>
                  <a:cubicBezTo>
                    <a:pt x="5" y="2"/>
                    <a:pt x="3" y="2"/>
                    <a:pt x="2" y="4"/>
                  </a:cubicBezTo>
                  <a:cubicBezTo>
                    <a:pt x="1" y="5"/>
                    <a:pt x="0" y="7"/>
                    <a:pt x="1" y="9"/>
                  </a:cubicBezTo>
                  <a:cubicBezTo>
                    <a:pt x="36" y="157"/>
                    <a:pt x="36" y="157"/>
                    <a:pt x="36" y="157"/>
                  </a:cubicBezTo>
                  <a:cubicBezTo>
                    <a:pt x="37" y="160"/>
                    <a:pt x="39" y="162"/>
                    <a:pt x="42" y="162"/>
                  </a:cubicBezTo>
                  <a:cubicBezTo>
                    <a:pt x="43" y="162"/>
                    <a:pt x="43" y="162"/>
                    <a:pt x="44" y="162"/>
                  </a:cubicBezTo>
                  <a:cubicBezTo>
                    <a:pt x="47" y="161"/>
                    <a:pt x="49" y="157"/>
                    <a:pt x="48" y="154"/>
                  </a:cubicBezTo>
                  <a:cubicBezTo>
                    <a:pt x="15" y="14"/>
                    <a:pt x="15" y="14"/>
                    <a:pt x="15" y="14"/>
                  </a:cubicBezTo>
                  <a:cubicBezTo>
                    <a:pt x="23" y="14"/>
                    <a:pt x="35" y="14"/>
                    <a:pt x="42" y="14"/>
                  </a:cubicBezTo>
                  <a:cubicBezTo>
                    <a:pt x="52" y="16"/>
                    <a:pt x="53" y="17"/>
                    <a:pt x="57" y="21"/>
                  </a:cubicBezTo>
                  <a:cubicBezTo>
                    <a:pt x="61" y="27"/>
                    <a:pt x="152" y="136"/>
                    <a:pt x="162" y="147"/>
                  </a:cubicBezTo>
                  <a:cubicBezTo>
                    <a:pt x="164" y="150"/>
                    <a:pt x="168" y="150"/>
                    <a:pt x="171" y="148"/>
                  </a:cubicBezTo>
                  <a:close/>
                </a:path>
              </a:pathLst>
            </a:custGeom>
            <a:grpFill/>
            <a:ln w="9525">
              <a:noFill/>
              <a:round/>
              <a:headEnd/>
              <a:tailEnd/>
            </a:ln>
          </p:spPr>
          <p:txBody>
            <a:bodyPr/>
            <a:lstStyle/>
            <a:p>
              <a:pPr>
                <a:spcBef>
                  <a:spcPts val="0"/>
                </a:spcBef>
                <a:defRPr/>
              </a:pPr>
              <a:endParaRPr lang="pt-BR" sz="3600"/>
            </a:p>
          </p:txBody>
        </p:sp>
        <p:sp>
          <p:nvSpPr>
            <p:cNvPr id="409" name="Freeform 670">
              <a:extLst>
                <a:ext uri="{FF2B5EF4-FFF2-40B4-BE49-F238E27FC236}">
                  <a16:creationId xmlns:a16="http://schemas.microsoft.com/office/drawing/2014/main" id="{3E495CD8-B06A-EC4F-AAD4-80CF1C6587FA}"/>
                </a:ext>
              </a:extLst>
            </p:cNvPr>
            <p:cNvSpPr>
              <a:spLocks/>
            </p:cNvSpPr>
            <p:nvPr/>
          </p:nvSpPr>
          <p:spPr bwMode="auto">
            <a:xfrm>
              <a:off x="4481301" y="3147940"/>
              <a:ext cx="103056" cy="68383"/>
            </a:xfrm>
            <a:custGeom>
              <a:avLst/>
              <a:gdLst>
                <a:gd name="T0" fmla="*/ 143871 w 66"/>
                <a:gd name="T1" fmla="*/ 70044 h 43"/>
                <a:gd name="T2" fmla="*/ 128612 w 66"/>
                <a:gd name="T3" fmla="*/ 70044 h 43"/>
                <a:gd name="T4" fmla="*/ 58856 w 66"/>
                <a:gd name="T5" fmla="*/ 0 h 43"/>
                <a:gd name="T6" fmla="*/ 0 w 66"/>
                <a:gd name="T7" fmla="*/ 32833 h 43"/>
                <a:gd name="T8" fmla="*/ 15259 w 66"/>
                <a:gd name="T9" fmla="*/ 48155 h 43"/>
                <a:gd name="T10" fmla="*/ 58856 w 66"/>
                <a:gd name="T11" fmla="*/ 19700 h 43"/>
                <a:gd name="T12" fmla="*/ 108993 w 66"/>
                <a:gd name="T13" fmla="*/ 70044 h 43"/>
                <a:gd name="T14" fmla="*/ 93734 w 66"/>
                <a:gd name="T15" fmla="*/ 70044 h 43"/>
                <a:gd name="T16" fmla="*/ 119892 w 66"/>
                <a:gd name="T17" fmla="*/ 94121 h 43"/>
                <a:gd name="T18" fmla="*/ 143871 w 66"/>
                <a:gd name="T19" fmla="*/ 70044 h 43"/>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66"/>
                <a:gd name="T31" fmla="*/ 0 h 43"/>
                <a:gd name="T32" fmla="*/ 66 w 66"/>
                <a:gd name="T33" fmla="*/ 43 h 43"/>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66" h="43">
                  <a:moveTo>
                    <a:pt x="66" y="32"/>
                  </a:moveTo>
                  <a:cubicBezTo>
                    <a:pt x="59" y="32"/>
                    <a:pt x="59" y="32"/>
                    <a:pt x="59" y="32"/>
                  </a:cubicBezTo>
                  <a:cubicBezTo>
                    <a:pt x="59" y="14"/>
                    <a:pt x="45" y="0"/>
                    <a:pt x="27" y="0"/>
                  </a:cubicBezTo>
                  <a:cubicBezTo>
                    <a:pt x="16" y="0"/>
                    <a:pt x="6" y="6"/>
                    <a:pt x="0" y="15"/>
                  </a:cubicBezTo>
                  <a:cubicBezTo>
                    <a:pt x="7" y="22"/>
                    <a:pt x="7" y="22"/>
                    <a:pt x="7" y="22"/>
                  </a:cubicBezTo>
                  <a:cubicBezTo>
                    <a:pt x="11" y="14"/>
                    <a:pt x="18" y="9"/>
                    <a:pt x="27" y="9"/>
                  </a:cubicBezTo>
                  <a:cubicBezTo>
                    <a:pt x="40" y="9"/>
                    <a:pt x="50" y="19"/>
                    <a:pt x="50" y="32"/>
                  </a:cubicBezTo>
                  <a:cubicBezTo>
                    <a:pt x="43" y="32"/>
                    <a:pt x="43" y="32"/>
                    <a:pt x="43" y="32"/>
                  </a:cubicBezTo>
                  <a:cubicBezTo>
                    <a:pt x="55" y="43"/>
                    <a:pt x="55" y="43"/>
                    <a:pt x="55" y="43"/>
                  </a:cubicBezTo>
                  <a:lnTo>
                    <a:pt x="66" y="32"/>
                  </a:lnTo>
                  <a:close/>
                </a:path>
              </a:pathLst>
            </a:custGeom>
            <a:grpFill/>
            <a:ln w="9525">
              <a:noFill/>
              <a:round/>
              <a:headEnd/>
              <a:tailEnd/>
            </a:ln>
          </p:spPr>
          <p:txBody>
            <a:bodyPr/>
            <a:lstStyle/>
            <a:p>
              <a:pPr>
                <a:spcBef>
                  <a:spcPts val="0"/>
                </a:spcBef>
                <a:defRPr/>
              </a:pPr>
              <a:endParaRPr lang="pt-BR" sz="3600"/>
            </a:p>
          </p:txBody>
        </p:sp>
        <p:sp>
          <p:nvSpPr>
            <p:cNvPr id="410" name="Freeform 671">
              <a:extLst>
                <a:ext uri="{FF2B5EF4-FFF2-40B4-BE49-F238E27FC236}">
                  <a16:creationId xmlns:a16="http://schemas.microsoft.com/office/drawing/2014/main" id="{8AD9DDB5-EB17-EB4C-B1C1-723C6CC7F085}"/>
                </a:ext>
              </a:extLst>
            </p:cNvPr>
            <p:cNvSpPr>
              <a:spLocks/>
            </p:cNvSpPr>
            <p:nvPr/>
          </p:nvSpPr>
          <p:spPr bwMode="auto">
            <a:xfrm>
              <a:off x="4465447" y="3181336"/>
              <a:ext cx="103056" cy="66793"/>
            </a:xfrm>
            <a:custGeom>
              <a:avLst/>
              <a:gdLst>
                <a:gd name="T0" fmla="*/ 24202 w 66"/>
                <a:gd name="T1" fmla="*/ 0 h 43"/>
                <a:gd name="T2" fmla="*/ 0 w 66"/>
                <a:gd name="T3" fmla="*/ 24077 h 43"/>
                <a:gd name="T4" fmla="*/ 13201 w 66"/>
                <a:gd name="T5" fmla="*/ 24077 h 43"/>
                <a:gd name="T6" fmla="*/ 83609 w 66"/>
                <a:gd name="T7" fmla="*/ 94121 h 43"/>
                <a:gd name="T8" fmla="*/ 145215 w 66"/>
                <a:gd name="T9" fmla="*/ 61288 h 43"/>
                <a:gd name="T10" fmla="*/ 127613 w 66"/>
                <a:gd name="T11" fmla="*/ 45966 h 43"/>
                <a:gd name="T12" fmla="*/ 83609 w 66"/>
                <a:gd name="T13" fmla="*/ 72232 h 43"/>
                <a:gd name="T14" fmla="*/ 35204 w 66"/>
                <a:gd name="T15" fmla="*/ 24077 h 43"/>
                <a:gd name="T16" fmla="*/ 48405 w 66"/>
                <a:gd name="T17" fmla="*/ 24077 h 43"/>
                <a:gd name="T18" fmla="*/ 24202 w 66"/>
                <a:gd name="T19" fmla="*/ 0 h 43"/>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66"/>
                <a:gd name="T31" fmla="*/ 0 h 43"/>
                <a:gd name="T32" fmla="*/ 66 w 66"/>
                <a:gd name="T33" fmla="*/ 43 h 43"/>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66" h="43">
                  <a:moveTo>
                    <a:pt x="11" y="0"/>
                  </a:moveTo>
                  <a:cubicBezTo>
                    <a:pt x="0" y="11"/>
                    <a:pt x="0" y="11"/>
                    <a:pt x="0" y="11"/>
                  </a:cubicBezTo>
                  <a:cubicBezTo>
                    <a:pt x="6" y="11"/>
                    <a:pt x="6" y="11"/>
                    <a:pt x="6" y="11"/>
                  </a:cubicBezTo>
                  <a:cubicBezTo>
                    <a:pt x="6" y="29"/>
                    <a:pt x="20" y="43"/>
                    <a:pt x="38" y="43"/>
                  </a:cubicBezTo>
                  <a:cubicBezTo>
                    <a:pt x="50" y="43"/>
                    <a:pt x="60" y="37"/>
                    <a:pt x="66" y="28"/>
                  </a:cubicBezTo>
                  <a:cubicBezTo>
                    <a:pt x="58" y="21"/>
                    <a:pt x="58" y="21"/>
                    <a:pt x="58" y="21"/>
                  </a:cubicBezTo>
                  <a:cubicBezTo>
                    <a:pt x="55" y="28"/>
                    <a:pt x="47" y="33"/>
                    <a:pt x="38" y="33"/>
                  </a:cubicBezTo>
                  <a:cubicBezTo>
                    <a:pt x="26" y="33"/>
                    <a:pt x="16" y="23"/>
                    <a:pt x="16" y="11"/>
                  </a:cubicBezTo>
                  <a:cubicBezTo>
                    <a:pt x="22" y="11"/>
                    <a:pt x="22" y="11"/>
                    <a:pt x="22" y="11"/>
                  </a:cubicBezTo>
                  <a:lnTo>
                    <a:pt x="11" y="0"/>
                  </a:lnTo>
                  <a:close/>
                </a:path>
              </a:pathLst>
            </a:custGeom>
            <a:grpFill/>
            <a:ln w="9525">
              <a:noFill/>
              <a:round/>
              <a:headEnd/>
              <a:tailEnd/>
            </a:ln>
          </p:spPr>
          <p:txBody>
            <a:bodyPr/>
            <a:lstStyle/>
            <a:p>
              <a:pPr>
                <a:spcBef>
                  <a:spcPts val="0"/>
                </a:spcBef>
                <a:defRPr/>
              </a:pPr>
              <a:endParaRPr lang="pt-BR" sz="3600"/>
            </a:p>
          </p:txBody>
        </p:sp>
      </p:grpSp>
      <p:grpSp>
        <p:nvGrpSpPr>
          <p:cNvPr id="383" name="Agrupar 382">
            <a:extLst>
              <a:ext uri="{FF2B5EF4-FFF2-40B4-BE49-F238E27FC236}">
                <a16:creationId xmlns:a16="http://schemas.microsoft.com/office/drawing/2014/main" id="{F2FF67A7-A67F-A744-8F4C-B35BE668A6CF}"/>
              </a:ext>
            </a:extLst>
          </p:cNvPr>
          <p:cNvGrpSpPr/>
          <p:nvPr/>
        </p:nvGrpSpPr>
        <p:grpSpPr>
          <a:xfrm>
            <a:off x="2886924" y="2568776"/>
            <a:ext cx="253836" cy="230438"/>
            <a:chOff x="9694291" y="7694345"/>
            <a:chExt cx="676895" cy="614502"/>
          </a:xfrm>
          <a:solidFill>
            <a:schemeClr val="bg1"/>
          </a:solidFill>
        </p:grpSpPr>
        <p:sp>
          <p:nvSpPr>
            <p:cNvPr id="396" name="Forma Livre 395">
              <a:extLst>
                <a:ext uri="{FF2B5EF4-FFF2-40B4-BE49-F238E27FC236}">
                  <a16:creationId xmlns:a16="http://schemas.microsoft.com/office/drawing/2014/main" id="{70E688C8-CA18-754A-933A-1DCD8A1ECE07}"/>
                </a:ext>
              </a:extLst>
            </p:cNvPr>
            <p:cNvSpPr/>
            <p:nvPr/>
          </p:nvSpPr>
          <p:spPr>
            <a:xfrm>
              <a:off x="9989638" y="7818285"/>
              <a:ext cx="257698" cy="242531"/>
            </a:xfrm>
            <a:custGeom>
              <a:avLst/>
              <a:gdLst>
                <a:gd name="connsiteX0" fmla="*/ 206683 w 257698"/>
                <a:gd name="connsiteY0" fmla="*/ 242532 h 242531"/>
                <a:gd name="connsiteX1" fmla="*/ 191697 w 257698"/>
                <a:gd name="connsiteY1" fmla="*/ 237071 h 242531"/>
                <a:gd name="connsiteX2" fmla="*/ 188649 w 257698"/>
                <a:gd name="connsiteY2" fmla="*/ 204051 h 242531"/>
                <a:gd name="connsiteX3" fmla="*/ 210493 w 257698"/>
                <a:gd name="connsiteY3" fmla="*/ 133946 h 242531"/>
                <a:gd name="connsiteX4" fmla="*/ 176330 w 257698"/>
                <a:gd name="connsiteY4" fmla="*/ 69049 h 242531"/>
                <a:gd name="connsiteX5" fmla="*/ 106354 w 257698"/>
                <a:gd name="connsiteY5" fmla="*/ 47333 h 242531"/>
                <a:gd name="connsiteX6" fmla="*/ 41456 w 257698"/>
                <a:gd name="connsiteY6" fmla="*/ 81496 h 242531"/>
                <a:gd name="connsiteX7" fmla="*/ 8436 w 257698"/>
                <a:gd name="connsiteY7" fmla="*/ 84544 h 242531"/>
                <a:gd name="connsiteX8" fmla="*/ 5388 w 257698"/>
                <a:gd name="connsiteY8" fmla="*/ 51523 h 242531"/>
                <a:gd name="connsiteX9" fmla="*/ 102035 w 257698"/>
                <a:gd name="connsiteY9" fmla="*/ 596 h 242531"/>
                <a:gd name="connsiteX10" fmla="*/ 206303 w 257698"/>
                <a:gd name="connsiteY10" fmla="*/ 32982 h 242531"/>
                <a:gd name="connsiteX11" fmla="*/ 257103 w 257698"/>
                <a:gd name="connsiteY11" fmla="*/ 129629 h 242531"/>
                <a:gd name="connsiteX12" fmla="*/ 224591 w 257698"/>
                <a:gd name="connsiteY12" fmla="*/ 233896 h 242531"/>
                <a:gd name="connsiteX13" fmla="*/ 206683 w 257698"/>
                <a:gd name="connsiteY13" fmla="*/ 242532 h 2425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57698" h="242531">
                  <a:moveTo>
                    <a:pt x="206683" y="242532"/>
                  </a:moveTo>
                  <a:cubicBezTo>
                    <a:pt x="201349" y="242532"/>
                    <a:pt x="196143" y="240754"/>
                    <a:pt x="191697" y="237071"/>
                  </a:cubicBezTo>
                  <a:cubicBezTo>
                    <a:pt x="181792" y="228816"/>
                    <a:pt x="180394" y="214083"/>
                    <a:pt x="188649" y="204051"/>
                  </a:cubicBezTo>
                  <a:cubicBezTo>
                    <a:pt x="205032" y="184366"/>
                    <a:pt x="212780" y="159473"/>
                    <a:pt x="210493" y="133946"/>
                  </a:cubicBezTo>
                  <a:cubicBezTo>
                    <a:pt x="208207" y="108420"/>
                    <a:pt x="196016" y="85433"/>
                    <a:pt x="176330" y="69049"/>
                  </a:cubicBezTo>
                  <a:cubicBezTo>
                    <a:pt x="156645" y="52667"/>
                    <a:pt x="131880" y="44920"/>
                    <a:pt x="106354" y="47333"/>
                  </a:cubicBezTo>
                  <a:cubicBezTo>
                    <a:pt x="80826" y="49619"/>
                    <a:pt x="57712" y="61810"/>
                    <a:pt x="41456" y="81496"/>
                  </a:cubicBezTo>
                  <a:cubicBezTo>
                    <a:pt x="33201" y="91402"/>
                    <a:pt x="18469" y="92798"/>
                    <a:pt x="8436" y="84544"/>
                  </a:cubicBezTo>
                  <a:cubicBezTo>
                    <a:pt x="-1470" y="76289"/>
                    <a:pt x="-2867" y="61557"/>
                    <a:pt x="5388" y="51523"/>
                  </a:cubicBezTo>
                  <a:cubicBezTo>
                    <a:pt x="29772" y="22186"/>
                    <a:pt x="64062" y="4153"/>
                    <a:pt x="102035" y="596"/>
                  </a:cubicBezTo>
                  <a:cubicBezTo>
                    <a:pt x="139881" y="-2832"/>
                    <a:pt x="176966" y="8597"/>
                    <a:pt x="206303" y="32982"/>
                  </a:cubicBezTo>
                  <a:cubicBezTo>
                    <a:pt x="235639" y="57366"/>
                    <a:pt x="253673" y="91656"/>
                    <a:pt x="257103" y="129629"/>
                  </a:cubicBezTo>
                  <a:cubicBezTo>
                    <a:pt x="260531" y="167602"/>
                    <a:pt x="249101" y="204685"/>
                    <a:pt x="224591" y="233896"/>
                  </a:cubicBezTo>
                  <a:cubicBezTo>
                    <a:pt x="220145" y="239610"/>
                    <a:pt x="213414" y="242532"/>
                    <a:pt x="206683" y="242532"/>
                  </a:cubicBezTo>
                </a:path>
              </a:pathLst>
            </a:custGeom>
            <a:grpFill/>
            <a:ln w="12700" cap="flat">
              <a:noFill/>
              <a:prstDash val="solid"/>
              <a:miter/>
            </a:ln>
          </p:spPr>
          <p:txBody>
            <a:bodyPr rtlCol="0" anchor="ctr"/>
            <a:lstStyle/>
            <a:p>
              <a:endParaRPr lang="pt-BR" sz="675"/>
            </a:p>
          </p:txBody>
        </p:sp>
        <p:sp>
          <p:nvSpPr>
            <p:cNvPr id="397" name="Forma Livre 396">
              <a:extLst>
                <a:ext uri="{FF2B5EF4-FFF2-40B4-BE49-F238E27FC236}">
                  <a16:creationId xmlns:a16="http://schemas.microsoft.com/office/drawing/2014/main" id="{91C3D725-22BC-6B48-8A84-6F670514EDE3}"/>
                </a:ext>
              </a:extLst>
            </p:cNvPr>
            <p:cNvSpPr/>
            <p:nvPr/>
          </p:nvSpPr>
          <p:spPr>
            <a:xfrm>
              <a:off x="9694291" y="7861427"/>
              <a:ext cx="522731" cy="336168"/>
            </a:xfrm>
            <a:custGeom>
              <a:avLst/>
              <a:gdLst>
                <a:gd name="connsiteX0" fmla="*/ 402463 w 522731"/>
                <a:gd name="connsiteY0" fmla="*/ 336169 h 336168"/>
                <a:gd name="connsiteX1" fmla="*/ 108458 w 522731"/>
                <a:gd name="connsiteY1" fmla="*/ 336169 h 336168"/>
                <a:gd name="connsiteX2" fmla="*/ 78232 w 522731"/>
                <a:gd name="connsiteY2" fmla="*/ 331216 h 336168"/>
                <a:gd name="connsiteX3" fmla="*/ 0 w 522731"/>
                <a:gd name="connsiteY3" fmla="*/ 225425 h 336168"/>
                <a:gd name="connsiteX4" fmla="*/ 107823 w 522731"/>
                <a:gd name="connsiteY4" fmla="*/ 114681 h 336168"/>
                <a:gd name="connsiteX5" fmla="*/ 247396 w 522731"/>
                <a:gd name="connsiteY5" fmla="*/ 0 h 336168"/>
                <a:gd name="connsiteX6" fmla="*/ 378460 w 522731"/>
                <a:gd name="connsiteY6" fmla="*/ 86995 h 336168"/>
                <a:gd name="connsiteX7" fmla="*/ 397383 w 522731"/>
                <a:gd name="connsiteY7" fmla="*/ 85598 h 336168"/>
                <a:gd name="connsiteX8" fmla="*/ 522732 w 522731"/>
                <a:gd name="connsiteY8" fmla="*/ 210820 h 336168"/>
                <a:gd name="connsiteX9" fmla="*/ 435102 w 522731"/>
                <a:gd name="connsiteY9" fmla="*/ 330327 h 336168"/>
                <a:gd name="connsiteX10" fmla="*/ 402463 w 522731"/>
                <a:gd name="connsiteY10" fmla="*/ 336169 h 336168"/>
                <a:gd name="connsiteX11" fmla="*/ 110744 w 522731"/>
                <a:gd name="connsiteY11" fmla="*/ 161671 h 336168"/>
                <a:gd name="connsiteX12" fmla="*/ 46863 w 522731"/>
                <a:gd name="connsiteY12" fmla="*/ 225552 h 336168"/>
                <a:gd name="connsiteX13" fmla="*/ 92328 w 522731"/>
                <a:gd name="connsiteY13" fmla="*/ 286639 h 336168"/>
                <a:gd name="connsiteX14" fmla="*/ 108458 w 522731"/>
                <a:gd name="connsiteY14" fmla="*/ 289433 h 336168"/>
                <a:gd name="connsiteX15" fmla="*/ 402463 w 522731"/>
                <a:gd name="connsiteY15" fmla="*/ 289433 h 336168"/>
                <a:gd name="connsiteX16" fmla="*/ 419735 w 522731"/>
                <a:gd name="connsiteY16" fmla="*/ 286131 h 336168"/>
                <a:gd name="connsiteX17" fmla="*/ 475742 w 522731"/>
                <a:gd name="connsiteY17" fmla="*/ 210947 h 336168"/>
                <a:gd name="connsiteX18" fmla="*/ 397256 w 522731"/>
                <a:gd name="connsiteY18" fmla="*/ 132588 h 336168"/>
                <a:gd name="connsiteX19" fmla="*/ 370967 w 522731"/>
                <a:gd name="connsiteY19" fmla="*/ 137287 h 336168"/>
                <a:gd name="connsiteX20" fmla="*/ 346202 w 522731"/>
                <a:gd name="connsiteY20" fmla="*/ 146304 h 336168"/>
                <a:gd name="connsiteX21" fmla="*/ 340106 w 522731"/>
                <a:gd name="connsiteY21" fmla="*/ 120650 h 336168"/>
                <a:gd name="connsiteX22" fmla="*/ 247269 w 522731"/>
                <a:gd name="connsiteY22" fmla="*/ 46990 h 336168"/>
                <a:gd name="connsiteX23" fmla="*/ 151892 w 522731"/>
                <a:gd name="connsiteY23" fmla="*/ 140462 h 336168"/>
                <a:gd name="connsiteX24" fmla="*/ 151384 w 522731"/>
                <a:gd name="connsiteY24" fmla="*/ 168529 h 336168"/>
                <a:gd name="connsiteX25" fmla="*/ 123825 w 522731"/>
                <a:gd name="connsiteY25" fmla="*/ 162941 h 336168"/>
                <a:gd name="connsiteX26" fmla="*/ 110744 w 522731"/>
                <a:gd name="connsiteY26" fmla="*/ 161671 h 3361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Lst>
              <a:rect l="l" t="t" r="r" b="b"/>
              <a:pathLst>
                <a:path w="522731" h="336168">
                  <a:moveTo>
                    <a:pt x="402463" y="336169"/>
                  </a:moveTo>
                  <a:lnTo>
                    <a:pt x="108458" y="336169"/>
                  </a:lnTo>
                  <a:cubicBezTo>
                    <a:pt x="98298" y="336169"/>
                    <a:pt x="88138" y="334518"/>
                    <a:pt x="78232" y="331216"/>
                  </a:cubicBezTo>
                  <a:cubicBezTo>
                    <a:pt x="32385" y="317373"/>
                    <a:pt x="0" y="273812"/>
                    <a:pt x="0" y="225425"/>
                  </a:cubicBezTo>
                  <a:cubicBezTo>
                    <a:pt x="0" y="165354"/>
                    <a:pt x="48006" y="116332"/>
                    <a:pt x="107823" y="114681"/>
                  </a:cubicBezTo>
                  <a:cubicBezTo>
                    <a:pt x="120777" y="49530"/>
                    <a:pt x="178943" y="0"/>
                    <a:pt x="247396" y="0"/>
                  </a:cubicBezTo>
                  <a:cubicBezTo>
                    <a:pt x="305689" y="0"/>
                    <a:pt x="356615" y="34798"/>
                    <a:pt x="378460" y="86995"/>
                  </a:cubicBezTo>
                  <a:cubicBezTo>
                    <a:pt x="384683" y="85979"/>
                    <a:pt x="391033" y="85598"/>
                    <a:pt x="397383" y="85598"/>
                  </a:cubicBezTo>
                  <a:cubicBezTo>
                    <a:pt x="466471" y="85598"/>
                    <a:pt x="522732" y="141732"/>
                    <a:pt x="522732" y="210820"/>
                  </a:cubicBezTo>
                  <a:cubicBezTo>
                    <a:pt x="522732" y="265811"/>
                    <a:pt x="487552" y="313817"/>
                    <a:pt x="435102" y="330327"/>
                  </a:cubicBezTo>
                  <a:cubicBezTo>
                    <a:pt x="425196" y="334137"/>
                    <a:pt x="413893" y="336169"/>
                    <a:pt x="402463" y="336169"/>
                  </a:cubicBezTo>
                  <a:moveTo>
                    <a:pt x="110744" y="161671"/>
                  </a:moveTo>
                  <a:cubicBezTo>
                    <a:pt x="75565" y="161671"/>
                    <a:pt x="46863" y="190373"/>
                    <a:pt x="46863" y="225552"/>
                  </a:cubicBezTo>
                  <a:cubicBezTo>
                    <a:pt x="46863" y="253492"/>
                    <a:pt x="65532" y="278638"/>
                    <a:pt x="92328" y="286639"/>
                  </a:cubicBezTo>
                  <a:cubicBezTo>
                    <a:pt x="98044" y="288544"/>
                    <a:pt x="103251" y="289433"/>
                    <a:pt x="108458" y="289433"/>
                  </a:cubicBezTo>
                  <a:lnTo>
                    <a:pt x="402463" y="289433"/>
                  </a:lnTo>
                  <a:cubicBezTo>
                    <a:pt x="408177" y="289433"/>
                    <a:pt x="414020" y="288290"/>
                    <a:pt x="419735" y="286131"/>
                  </a:cubicBezTo>
                  <a:cubicBezTo>
                    <a:pt x="453771" y="275463"/>
                    <a:pt x="475742" y="245364"/>
                    <a:pt x="475742" y="210947"/>
                  </a:cubicBezTo>
                  <a:cubicBezTo>
                    <a:pt x="475742" y="167767"/>
                    <a:pt x="440563" y="132588"/>
                    <a:pt x="397256" y="132588"/>
                  </a:cubicBezTo>
                  <a:cubicBezTo>
                    <a:pt x="388365" y="132588"/>
                    <a:pt x="379476" y="134112"/>
                    <a:pt x="370967" y="137287"/>
                  </a:cubicBezTo>
                  <a:lnTo>
                    <a:pt x="346202" y="146304"/>
                  </a:lnTo>
                  <a:lnTo>
                    <a:pt x="340106" y="120650"/>
                  </a:lnTo>
                  <a:cubicBezTo>
                    <a:pt x="329946" y="77216"/>
                    <a:pt x="291719" y="46990"/>
                    <a:pt x="247269" y="46990"/>
                  </a:cubicBezTo>
                  <a:cubicBezTo>
                    <a:pt x="195707" y="46990"/>
                    <a:pt x="152908" y="88900"/>
                    <a:pt x="151892" y="140462"/>
                  </a:cubicBezTo>
                  <a:lnTo>
                    <a:pt x="151384" y="168529"/>
                  </a:lnTo>
                  <a:lnTo>
                    <a:pt x="123825" y="162941"/>
                  </a:lnTo>
                  <a:cubicBezTo>
                    <a:pt x="119380" y="162052"/>
                    <a:pt x="114935" y="161671"/>
                    <a:pt x="110744" y="161671"/>
                  </a:cubicBezTo>
                </a:path>
              </a:pathLst>
            </a:custGeom>
            <a:grpFill/>
            <a:ln w="12700" cap="flat">
              <a:noFill/>
              <a:prstDash val="solid"/>
              <a:miter/>
            </a:ln>
          </p:spPr>
          <p:txBody>
            <a:bodyPr rtlCol="0" anchor="ctr"/>
            <a:lstStyle/>
            <a:p>
              <a:endParaRPr lang="pt-BR" sz="675"/>
            </a:p>
          </p:txBody>
        </p:sp>
        <p:sp>
          <p:nvSpPr>
            <p:cNvPr id="398" name="Forma Livre 397">
              <a:extLst>
                <a:ext uri="{FF2B5EF4-FFF2-40B4-BE49-F238E27FC236}">
                  <a16:creationId xmlns:a16="http://schemas.microsoft.com/office/drawing/2014/main" id="{20393C84-E961-0346-ADF7-85841A0C2F66}"/>
                </a:ext>
              </a:extLst>
            </p:cNvPr>
            <p:cNvSpPr/>
            <p:nvPr/>
          </p:nvSpPr>
          <p:spPr>
            <a:xfrm>
              <a:off x="10211911" y="7749485"/>
              <a:ext cx="76771" cy="82604"/>
            </a:xfrm>
            <a:custGeom>
              <a:avLst/>
              <a:gdLst>
                <a:gd name="connsiteX0" fmla="*/ 23400 w 76771"/>
                <a:gd name="connsiteY0" fmla="*/ 82604 h 82604"/>
                <a:gd name="connsiteX1" fmla="*/ 8414 w 76771"/>
                <a:gd name="connsiteY1" fmla="*/ 77143 h 82604"/>
                <a:gd name="connsiteX2" fmla="*/ 5493 w 76771"/>
                <a:gd name="connsiteY2" fmla="*/ 44123 h 82604"/>
                <a:gd name="connsiteX3" fmla="*/ 35338 w 76771"/>
                <a:gd name="connsiteY3" fmla="*/ 8436 h 82604"/>
                <a:gd name="connsiteX4" fmla="*/ 68358 w 76771"/>
                <a:gd name="connsiteY4" fmla="*/ 5388 h 82604"/>
                <a:gd name="connsiteX5" fmla="*/ 71279 w 76771"/>
                <a:gd name="connsiteY5" fmla="*/ 38408 h 82604"/>
                <a:gd name="connsiteX6" fmla="*/ 41434 w 76771"/>
                <a:gd name="connsiteY6" fmla="*/ 74222 h 82604"/>
                <a:gd name="connsiteX7" fmla="*/ 23400 w 76771"/>
                <a:gd name="connsiteY7" fmla="*/ 82604 h 826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76771" h="82604">
                  <a:moveTo>
                    <a:pt x="23400" y="82604"/>
                  </a:moveTo>
                  <a:cubicBezTo>
                    <a:pt x="18066" y="82604"/>
                    <a:pt x="12859" y="80826"/>
                    <a:pt x="8414" y="77143"/>
                  </a:cubicBezTo>
                  <a:cubicBezTo>
                    <a:pt x="-1492" y="68888"/>
                    <a:pt x="-2889" y="54029"/>
                    <a:pt x="5493" y="44123"/>
                  </a:cubicBezTo>
                  <a:lnTo>
                    <a:pt x="35338" y="8436"/>
                  </a:lnTo>
                  <a:cubicBezTo>
                    <a:pt x="43593" y="-1470"/>
                    <a:pt x="58325" y="-2867"/>
                    <a:pt x="68358" y="5388"/>
                  </a:cubicBezTo>
                  <a:cubicBezTo>
                    <a:pt x="78264" y="13643"/>
                    <a:pt x="79661" y="28502"/>
                    <a:pt x="71279" y="38408"/>
                  </a:cubicBezTo>
                  <a:lnTo>
                    <a:pt x="41434" y="74222"/>
                  </a:lnTo>
                  <a:cubicBezTo>
                    <a:pt x="36735" y="79683"/>
                    <a:pt x="30131" y="82604"/>
                    <a:pt x="23400" y="82604"/>
                  </a:cubicBezTo>
                </a:path>
              </a:pathLst>
            </a:custGeom>
            <a:grpFill/>
            <a:ln w="12700" cap="flat">
              <a:noFill/>
              <a:prstDash val="solid"/>
              <a:miter/>
            </a:ln>
          </p:spPr>
          <p:txBody>
            <a:bodyPr rtlCol="0" anchor="ctr"/>
            <a:lstStyle/>
            <a:p>
              <a:endParaRPr lang="pt-BR" sz="675"/>
            </a:p>
          </p:txBody>
        </p:sp>
        <p:sp>
          <p:nvSpPr>
            <p:cNvPr id="399" name="Forma Livre 398">
              <a:extLst>
                <a:ext uri="{FF2B5EF4-FFF2-40B4-BE49-F238E27FC236}">
                  <a16:creationId xmlns:a16="http://schemas.microsoft.com/office/drawing/2014/main" id="{35F4A0E6-C17A-A546-98B0-95C5680F0CED}"/>
                </a:ext>
              </a:extLst>
            </p:cNvPr>
            <p:cNvSpPr/>
            <p:nvPr/>
          </p:nvSpPr>
          <p:spPr>
            <a:xfrm>
              <a:off x="10118263" y="7694345"/>
              <a:ext cx="54771" cy="92786"/>
            </a:xfrm>
            <a:custGeom>
              <a:avLst/>
              <a:gdLst>
                <a:gd name="connsiteX0" fmla="*/ 23449 w 54771"/>
                <a:gd name="connsiteY0" fmla="*/ 92786 h 92786"/>
                <a:gd name="connsiteX1" fmla="*/ 19512 w 54771"/>
                <a:gd name="connsiteY1" fmla="*/ 92406 h 92786"/>
                <a:gd name="connsiteX2" fmla="*/ 335 w 54771"/>
                <a:gd name="connsiteY2" fmla="*/ 65355 h 92786"/>
                <a:gd name="connsiteX3" fmla="*/ 8208 w 54771"/>
                <a:gd name="connsiteY3" fmla="*/ 19508 h 92786"/>
                <a:gd name="connsiteX4" fmla="*/ 35260 w 54771"/>
                <a:gd name="connsiteY4" fmla="*/ 331 h 92786"/>
                <a:gd name="connsiteX5" fmla="*/ 54437 w 54771"/>
                <a:gd name="connsiteY5" fmla="*/ 27382 h 92786"/>
                <a:gd name="connsiteX6" fmla="*/ 46563 w 54771"/>
                <a:gd name="connsiteY6" fmla="*/ 73229 h 92786"/>
                <a:gd name="connsiteX7" fmla="*/ 23449 w 54771"/>
                <a:gd name="connsiteY7" fmla="*/ 92786 h 927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54771" h="92786">
                  <a:moveTo>
                    <a:pt x="23449" y="92786"/>
                  </a:moveTo>
                  <a:cubicBezTo>
                    <a:pt x="22179" y="92786"/>
                    <a:pt x="20781" y="92660"/>
                    <a:pt x="19512" y="92406"/>
                  </a:cubicBezTo>
                  <a:cubicBezTo>
                    <a:pt x="6685" y="90247"/>
                    <a:pt x="-1824" y="78055"/>
                    <a:pt x="335" y="65355"/>
                  </a:cubicBezTo>
                  <a:lnTo>
                    <a:pt x="8208" y="19508"/>
                  </a:lnTo>
                  <a:cubicBezTo>
                    <a:pt x="10368" y="6808"/>
                    <a:pt x="22687" y="-1828"/>
                    <a:pt x="35260" y="331"/>
                  </a:cubicBezTo>
                  <a:cubicBezTo>
                    <a:pt x="48087" y="2490"/>
                    <a:pt x="56595" y="14682"/>
                    <a:pt x="54437" y="27382"/>
                  </a:cubicBezTo>
                  <a:lnTo>
                    <a:pt x="46563" y="73229"/>
                  </a:lnTo>
                  <a:cubicBezTo>
                    <a:pt x="44530" y="84786"/>
                    <a:pt x="34625" y="92786"/>
                    <a:pt x="23449" y="92786"/>
                  </a:cubicBezTo>
                </a:path>
              </a:pathLst>
            </a:custGeom>
            <a:grpFill/>
            <a:ln w="12700" cap="flat">
              <a:noFill/>
              <a:prstDash val="solid"/>
              <a:miter/>
            </a:ln>
          </p:spPr>
          <p:txBody>
            <a:bodyPr rtlCol="0" anchor="ctr"/>
            <a:lstStyle/>
            <a:p>
              <a:endParaRPr lang="pt-BR" sz="675"/>
            </a:p>
          </p:txBody>
        </p:sp>
        <p:sp>
          <p:nvSpPr>
            <p:cNvPr id="400" name="Forma Livre 399">
              <a:extLst>
                <a:ext uri="{FF2B5EF4-FFF2-40B4-BE49-F238E27FC236}">
                  <a16:creationId xmlns:a16="http://schemas.microsoft.com/office/drawing/2014/main" id="{8256ABFF-EEBA-5244-A819-D31DBC9C9265}"/>
                </a:ext>
              </a:extLst>
            </p:cNvPr>
            <p:cNvSpPr/>
            <p:nvPr/>
          </p:nvSpPr>
          <p:spPr>
            <a:xfrm>
              <a:off x="9998543" y="7704542"/>
              <a:ext cx="62943" cy="90589"/>
            </a:xfrm>
            <a:custGeom>
              <a:avLst/>
              <a:gdLst>
                <a:gd name="connsiteX0" fmla="*/ 39536 w 62943"/>
                <a:gd name="connsiteY0" fmla="*/ 90590 h 90589"/>
                <a:gd name="connsiteX1" fmla="*/ 17565 w 62943"/>
                <a:gd name="connsiteY1" fmla="*/ 75223 h 90589"/>
                <a:gd name="connsiteX2" fmla="*/ 1436 w 62943"/>
                <a:gd name="connsiteY2" fmla="*/ 31535 h 90589"/>
                <a:gd name="connsiteX3" fmla="*/ 15279 w 62943"/>
                <a:gd name="connsiteY3" fmla="*/ 1436 h 90589"/>
                <a:gd name="connsiteX4" fmla="*/ 45378 w 62943"/>
                <a:gd name="connsiteY4" fmla="*/ 15279 h 90589"/>
                <a:gd name="connsiteX5" fmla="*/ 61507 w 62943"/>
                <a:gd name="connsiteY5" fmla="*/ 58967 h 90589"/>
                <a:gd name="connsiteX6" fmla="*/ 47664 w 62943"/>
                <a:gd name="connsiteY6" fmla="*/ 89066 h 90589"/>
                <a:gd name="connsiteX7" fmla="*/ 39536 w 62943"/>
                <a:gd name="connsiteY7" fmla="*/ 90590 h 905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62943" h="90589">
                  <a:moveTo>
                    <a:pt x="39536" y="90590"/>
                  </a:moveTo>
                  <a:cubicBezTo>
                    <a:pt x="30011" y="90590"/>
                    <a:pt x="20994" y="84748"/>
                    <a:pt x="17565" y="75223"/>
                  </a:cubicBezTo>
                  <a:lnTo>
                    <a:pt x="1436" y="31535"/>
                  </a:lnTo>
                  <a:cubicBezTo>
                    <a:pt x="-3009" y="19343"/>
                    <a:pt x="3214" y="5881"/>
                    <a:pt x="15279" y="1436"/>
                  </a:cubicBezTo>
                  <a:cubicBezTo>
                    <a:pt x="27344" y="-3009"/>
                    <a:pt x="40806" y="3214"/>
                    <a:pt x="45378" y="15279"/>
                  </a:cubicBezTo>
                  <a:lnTo>
                    <a:pt x="61507" y="58967"/>
                  </a:lnTo>
                  <a:cubicBezTo>
                    <a:pt x="65952" y="71159"/>
                    <a:pt x="59729" y="84621"/>
                    <a:pt x="47664" y="89066"/>
                  </a:cubicBezTo>
                  <a:cubicBezTo>
                    <a:pt x="44870" y="90209"/>
                    <a:pt x="42203" y="90590"/>
                    <a:pt x="39536" y="90590"/>
                  </a:cubicBezTo>
                </a:path>
              </a:pathLst>
            </a:custGeom>
            <a:grpFill/>
            <a:ln w="12700" cap="flat">
              <a:noFill/>
              <a:prstDash val="solid"/>
              <a:miter/>
            </a:ln>
          </p:spPr>
          <p:txBody>
            <a:bodyPr rtlCol="0" anchor="ctr"/>
            <a:lstStyle/>
            <a:p>
              <a:endParaRPr lang="pt-BR" sz="675"/>
            </a:p>
          </p:txBody>
        </p:sp>
        <p:sp>
          <p:nvSpPr>
            <p:cNvPr id="401" name="Forma Livre 400">
              <a:extLst>
                <a:ext uri="{FF2B5EF4-FFF2-40B4-BE49-F238E27FC236}">
                  <a16:creationId xmlns:a16="http://schemas.microsoft.com/office/drawing/2014/main" id="{1B6A479E-2BDC-FA46-B1E9-70AA740D51D8}"/>
                </a:ext>
              </a:extLst>
            </p:cNvPr>
            <p:cNvSpPr/>
            <p:nvPr/>
          </p:nvSpPr>
          <p:spPr>
            <a:xfrm>
              <a:off x="9892991" y="7777172"/>
              <a:ext cx="82658" cy="76634"/>
            </a:xfrm>
            <a:custGeom>
              <a:avLst/>
              <a:gdLst>
                <a:gd name="connsiteX0" fmla="*/ 59236 w 82658"/>
                <a:gd name="connsiteY0" fmla="*/ 76635 h 76634"/>
                <a:gd name="connsiteX1" fmla="*/ 44250 w 82658"/>
                <a:gd name="connsiteY1" fmla="*/ 71174 h 76634"/>
                <a:gd name="connsiteX2" fmla="*/ 8436 w 82658"/>
                <a:gd name="connsiteY2" fmla="*/ 41456 h 76634"/>
                <a:gd name="connsiteX3" fmla="*/ 5388 w 82658"/>
                <a:gd name="connsiteY3" fmla="*/ 8436 h 76634"/>
                <a:gd name="connsiteX4" fmla="*/ 38408 w 82658"/>
                <a:gd name="connsiteY4" fmla="*/ 5388 h 76634"/>
                <a:gd name="connsiteX5" fmla="*/ 74222 w 82658"/>
                <a:gd name="connsiteY5" fmla="*/ 35106 h 76634"/>
                <a:gd name="connsiteX6" fmla="*/ 77270 w 82658"/>
                <a:gd name="connsiteY6" fmla="*/ 68126 h 76634"/>
                <a:gd name="connsiteX7" fmla="*/ 59236 w 82658"/>
                <a:gd name="connsiteY7" fmla="*/ 76635 h 766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82658" h="76634">
                  <a:moveTo>
                    <a:pt x="59236" y="76635"/>
                  </a:moveTo>
                  <a:cubicBezTo>
                    <a:pt x="54029" y="76635"/>
                    <a:pt x="48695" y="74857"/>
                    <a:pt x="44250" y="71174"/>
                  </a:cubicBezTo>
                  <a:lnTo>
                    <a:pt x="8436" y="41456"/>
                  </a:lnTo>
                  <a:cubicBezTo>
                    <a:pt x="-1470" y="33201"/>
                    <a:pt x="-2867" y="18469"/>
                    <a:pt x="5388" y="8436"/>
                  </a:cubicBezTo>
                  <a:cubicBezTo>
                    <a:pt x="13643" y="-1470"/>
                    <a:pt x="28375" y="-2867"/>
                    <a:pt x="38408" y="5388"/>
                  </a:cubicBezTo>
                  <a:lnTo>
                    <a:pt x="74222" y="35106"/>
                  </a:lnTo>
                  <a:cubicBezTo>
                    <a:pt x="84128" y="43361"/>
                    <a:pt x="85525" y="58093"/>
                    <a:pt x="77270" y="68126"/>
                  </a:cubicBezTo>
                  <a:cubicBezTo>
                    <a:pt x="72698" y="73714"/>
                    <a:pt x="65967" y="76635"/>
                    <a:pt x="59236" y="76635"/>
                  </a:cubicBezTo>
                </a:path>
              </a:pathLst>
            </a:custGeom>
            <a:grpFill/>
            <a:ln w="12700" cap="flat">
              <a:noFill/>
              <a:prstDash val="solid"/>
              <a:miter/>
            </a:ln>
          </p:spPr>
          <p:txBody>
            <a:bodyPr rtlCol="0" anchor="ctr"/>
            <a:lstStyle/>
            <a:p>
              <a:endParaRPr lang="pt-BR" sz="675"/>
            </a:p>
          </p:txBody>
        </p:sp>
        <p:sp>
          <p:nvSpPr>
            <p:cNvPr id="402" name="Forma Livre 401">
              <a:extLst>
                <a:ext uri="{FF2B5EF4-FFF2-40B4-BE49-F238E27FC236}">
                  <a16:creationId xmlns:a16="http://schemas.microsoft.com/office/drawing/2014/main" id="{0A384C70-EC46-1E45-8E27-2CB086B4A815}"/>
                </a:ext>
              </a:extLst>
            </p:cNvPr>
            <p:cNvSpPr/>
            <p:nvPr/>
          </p:nvSpPr>
          <p:spPr>
            <a:xfrm>
              <a:off x="10233732" y="8068255"/>
              <a:ext cx="82658" cy="76635"/>
            </a:xfrm>
            <a:custGeom>
              <a:avLst/>
              <a:gdLst>
                <a:gd name="connsiteX0" fmla="*/ 59109 w 82658"/>
                <a:gd name="connsiteY0" fmla="*/ 76635 h 76635"/>
                <a:gd name="connsiteX1" fmla="*/ 44123 w 82658"/>
                <a:gd name="connsiteY1" fmla="*/ 71174 h 76635"/>
                <a:gd name="connsiteX2" fmla="*/ 8436 w 82658"/>
                <a:gd name="connsiteY2" fmla="*/ 41456 h 76635"/>
                <a:gd name="connsiteX3" fmla="*/ 5388 w 82658"/>
                <a:gd name="connsiteY3" fmla="*/ 8436 h 76635"/>
                <a:gd name="connsiteX4" fmla="*/ 38408 w 82658"/>
                <a:gd name="connsiteY4" fmla="*/ 5388 h 76635"/>
                <a:gd name="connsiteX5" fmla="*/ 74222 w 82658"/>
                <a:gd name="connsiteY5" fmla="*/ 35106 h 76635"/>
                <a:gd name="connsiteX6" fmla="*/ 77270 w 82658"/>
                <a:gd name="connsiteY6" fmla="*/ 68126 h 76635"/>
                <a:gd name="connsiteX7" fmla="*/ 59109 w 82658"/>
                <a:gd name="connsiteY7" fmla="*/ 76635 h 766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82658" h="76635">
                  <a:moveTo>
                    <a:pt x="59109" y="76635"/>
                  </a:moveTo>
                  <a:cubicBezTo>
                    <a:pt x="53775" y="76635"/>
                    <a:pt x="48441" y="74857"/>
                    <a:pt x="44123" y="71174"/>
                  </a:cubicBezTo>
                  <a:lnTo>
                    <a:pt x="8436" y="41456"/>
                  </a:lnTo>
                  <a:cubicBezTo>
                    <a:pt x="-1470" y="33201"/>
                    <a:pt x="-2867" y="18342"/>
                    <a:pt x="5388" y="8436"/>
                  </a:cubicBezTo>
                  <a:cubicBezTo>
                    <a:pt x="13643" y="-1470"/>
                    <a:pt x="28502" y="-2867"/>
                    <a:pt x="38408" y="5388"/>
                  </a:cubicBezTo>
                  <a:lnTo>
                    <a:pt x="74222" y="35106"/>
                  </a:lnTo>
                  <a:cubicBezTo>
                    <a:pt x="84128" y="43361"/>
                    <a:pt x="85525" y="58220"/>
                    <a:pt x="77270" y="68126"/>
                  </a:cubicBezTo>
                  <a:cubicBezTo>
                    <a:pt x="72444" y="73841"/>
                    <a:pt x="65840" y="76635"/>
                    <a:pt x="59109" y="76635"/>
                  </a:cubicBezTo>
                </a:path>
              </a:pathLst>
            </a:custGeom>
            <a:grpFill/>
            <a:ln w="12700" cap="flat">
              <a:noFill/>
              <a:prstDash val="solid"/>
              <a:miter/>
            </a:ln>
          </p:spPr>
          <p:txBody>
            <a:bodyPr rtlCol="0" anchor="ctr"/>
            <a:lstStyle/>
            <a:p>
              <a:endParaRPr lang="pt-BR" sz="675"/>
            </a:p>
          </p:txBody>
        </p:sp>
        <p:sp>
          <p:nvSpPr>
            <p:cNvPr id="403" name="Forma Livre 402">
              <a:extLst>
                <a:ext uri="{FF2B5EF4-FFF2-40B4-BE49-F238E27FC236}">
                  <a16:creationId xmlns:a16="http://schemas.microsoft.com/office/drawing/2014/main" id="{5726D606-7D79-174B-BE9A-6B7B3C704F6A}"/>
                </a:ext>
              </a:extLst>
            </p:cNvPr>
            <p:cNvSpPr/>
            <p:nvPr/>
          </p:nvSpPr>
          <p:spPr>
            <a:xfrm>
              <a:off x="10278504" y="7974630"/>
              <a:ext cx="92682" cy="54690"/>
            </a:xfrm>
            <a:custGeom>
              <a:avLst/>
              <a:gdLst>
                <a:gd name="connsiteX0" fmla="*/ 69328 w 92682"/>
                <a:gd name="connsiteY0" fmla="*/ 54690 h 54690"/>
                <a:gd name="connsiteX1" fmla="*/ 65264 w 92682"/>
                <a:gd name="connsiteY1" fmla="*/ 54310 h 54690"/>
                <a:gd name="connsiteX2" fmla="*/ 19417 w 92682"/>
                <a:gd name="connsiteY2" fmla="*/ 46436 h 54690"/>
                <a:gd name="connsiteX3" fmla="*/ 367 w 92682"/>
                <a:gd name="connsiteY3" fmla="*/ 19385 h 54690"/>
                <a:gd name="connsiteX4" fmla="*/ 27418 w 92682"/>
                <a:gd name="connsiteY4" fmla="*/ 335 h 54690"/>
                <a:gd name="connsiteX5" fmla="*/ 73265 w 92682"/>
                <a:gd name="connsiteY5" fmla="*/ 8336 h 54690"/>
                <a:gd name="connsiteX6" fmla="*/ 92315 w 92682"/>
                <a:gd name="connsiteY6" fmla="*/ 35387 h 54690"/>
                <a:gd name="connsiteX7" fmla="*/ 69328 w 92682"/>
                <a:gd name="connsiteY7" fmla="*/ 54690 h 546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92682" h="54690">
                  <a:moveTo>
                    <a:pt x="69328" y="54690"/>
                  </a:moveTo>
                  <a:cubicBezTo>
                    <a:pt x="68058" y="54690"/>
                    <a:pt x="66662" y="54563"/>
                    <a:pt x="65264" y="54310"/>
                  </a:cubicBezTo>
                  <a:lnTo>
                    <a:pt x="19417" y="46436"/>
                  </a:lnTo>
                  <a:cubicBezTo>
                    <a:pt x="6717" y="44150"/>
                    <a:pt x="-1919" y="32085"/>
                    <a:pt x="367" y="19385"/>
                  </a:cubicBezTo>
                  <a:cubicBezTo>
                    <a:pt x="2527" y="6685"/>
                    <a:pt x="14845" y="-1824"/>
                    <a:pt x="27418" y="335"/>
                  </a:cubicBezTo>
                  <a:lnTo>
                    <a:pt x="73265" y="8336"/>
                  </a:lnTo>
                  <a:cubicBezTo>
                    <a:pt x="85965" y="10622"/>
                    <a:pt x="94602" y="22687"/>
                    <a:pt x="92315" y="35387"/>
                  </a:cubicBezTo>
                  <a:cubicBezTo>
                    <a:pt x="90410" y="46689"/>
                    <a:pt x="80504" y="54690"/>
                    <a:pt x="69328" y="54690"/>
                  </a:cubicBezTo>
                </a:path>
              </a:pathLst>
            </a:custGeom>
            <a:grpFill/>
            <a:ln w="12700" cap="flat">
              <a:noFill/>
              <a:prstDash val="solid"/>
              <a:miter/>
            </a:ln>
          </p:spPr>
          <p:txBody>
            <a:bodyPr rtlCol="0" anchor="ctr"/>
            <a:lstStyle/>
            <a:p>
              <a:endParaRPr lang="pt-BR" sz="675"/>
            </a:p>
          </p:txBody>
        </p:sp>
        <p:sp>
          <p:nvSpPr>
            <p:cNvPr id="404" name="Forma Livre 403">
              <a:extLst>
                <a:ext uri="{FF2B5EF4-FFF2-40B4-BE49-F238E27FC236}">
                  <a16:creationId xmlns:a16="http://schemas.microsoft.com/office/drawing/2014/main" id="{FD755187-46AC-8E42-8352-3E4B0D08814E}"/>
                </a:ext>
              </a:extLst>
            </p:cNvPr>
            <p:cNvSpPr/>
            <p:nvPr/>
          </p:nvSpPr>
          <p:spPr>
            <a:xfrm>
              <a:off x="10270577" y="7854783"/>
              <a:ext cx="90502" cy="63031"/>
            </a:xfrm>
            <a:custGeom>
              <a:avLst/>
              <a:gdLst>
                <a:gd name="connsiteX0" fmla="*/ 23407 w 90502"/>
                <a:gd name="connsiteY0" fmla="*/ 63031 h 63031"/>
                <a:gd name="connsiteX1" fmla="*/ 1436 w 90502"/>
                <a:gd name="connsiteY1" fmla="*/ 47664 h 63031"/>
                <a:gd name="connsiteX2" fmla="*/ 15279 w 90502"/>
                <a:gd name="connsiteY2" fmla="*/ 17565 h 63031"/>
                <a:gd name="connsiteX3" fmla="*/ 58967 w 90502"/>
                <a:gd name="connsiteY3" fmla="*/ 1436 h 63031"/>
                <a:gd name="connsiteX4" fmla="*/ 89066 w 90502"/>
                <a:gd name="connsiteY4" fmla="*/ 15279 h 63031"/>
                <a:gd name="connsiteX5" fmla="*/ 75223 w 90502"/>
                <a:gd name="connsiteY5" fmla="*/ 45378 h 63031"/>
                <a:gd name="connsiteX6" fmla="*/ 31535 w 90502"/>
                <a:gd name="connsiteY6" fmla="*/ 61507 h 63031"/>
                <a:gd name="connsiteX7" fmla="*/ 23407 w 90502"/>
                <a:gd name="connsiteY7" fmla="*/ 63031 h 630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90502" h="63031">
                  <a:moveTo>
                    <a:pt x="23407" y="63031"/>
                  </a:moveTo>
                  <a:cubicBezTo>
                    <a:pt x="13882" y="63031"/>
                    <a:pt x="4866" y="57189"/>
                    <a:pt x="1436" y="47664"/>
                  </a:cubicBezTo>
                  <a:cubicBezTo>
                    <a:pt x="-3009" y="35473"/>
                    <a:pt x="3214" y="22010"/>
                    <a:pt x="15279" y="17565"/>
                  </a:cubicBezTo>
                  <a:lnTo>
                    <a:pt x="58967" y="1436"/>
                  </a:lnTo>
                  <a:cubicBezTo>
                    <a:pt x="71032" y="-3009"/>
                    <a:pt x="84621" y="3214"/>
                    <a:pt x="89066" y="15279"/>
                  </a:cubicBezTo>
                  <a:cubicBezTo>
                    <a:pt x="93511" y="27344"/>
                    <a:pt x="87288" y="40934"/>
                    <a:pt x="75223" y="45378"/>
                  </a:cubicBezTo>
                  <a:lnTo>
                    <a:pt x="31535" y="61507"/>
                  </a:lnTo>
                  <a:cubicBezTo>
                    <a:pt x="28868" y="62650"/>
                    <a:pt x="26201" y="63031"/>
                    <a:pt x="23407" y="63031"/>
                  </a:cubicBezTo>
                </a:path>
              </a:pathLst>
            </a:custGeom>
            <a:grpFill/>
            <a:ln w="12700" cap="flat">
              <a:noFill/>
              <a:prstDash val="solid"/>
              <a:miter/>
            </a:ln>
          </p:spPr>
          <p:txBody>
            <a:bodyPr rtlCol="0" anchor="ctr"/>
            <a:lstStyle/>
            <a:p>
              <a:endParaRPr lang="pt-BR" sz="675"/>
            </a:p>
          </p:txBody>
        </p:sp>
        <p:sp>
          <p:nvSpPr>
            <p:cNvPr id="405" name="Forma Livre 404">
              <a:extLst>
                <a:ext uri="{FF2B5EF4-FFF2-40B4-BE49-F238E27FC236}">
                  <a16:creationId xmlns:a16="http://schemas.microsoft.com/office/drawing/2014/main" id="{8496E444-A787-1646-9183-2E9D7D20F2F8}"/>
                </a:ext>
              </a:extLst>
            </p:cNvPr>
            <p:cNvSpPr/>
            <p:nvPr/>
          </p:nvSpPr>
          <p:spPr>
            <a:xfrm>
              <a:off x="9793954" y="8226139"/>
              <a:ext cx="76771" cy="82708"/>
            </a:xfrm>
            <a:custGeom>
              <a:avLst/>
              <a:gdLst>
                <a:gd name="connsiteX0" fmla="*/ 23400 w 76771"/>
                <a:gd name="connsiteY0" fmla="*/ 82709 h 82708"/>
                <a:gd name="connsiteX1" fmla="*/ 8414 w 76771"/>
                <a:gd name="connsiteY1" fmla="*/ 77248 h 82708"/>
                <a:gd name="connsiteX2" fmla="*/ 5493 w 76771"/>
                <a:gd name="connsiteY2" fmla="*/ 44228 h 82708"/>
                <a:gd name="connsiteX3" fmla="*/ 35338 w 76771"/>
                <a:gd name="connsiteY3" fmla="*/ 8414 h 82708"/>
                <a:gd name="connsiteX4" fmla="*/ 68358 w 76771"/>
                <a:gd name="connsiteY4" fmla="*/ 5493 h 82708"/>
                <a:gd name="connsiteX5" fmla="*/ 71278 w 76771"/>
                <a:gd name="connsiteY5" fmla="*/ 38513 h 82708"/>
                <a:gd name="connsiteX6" fmla="*/ 41434 w 76771"/>
                <a:gd name="connsiteY6" fmla="*/ 74327 h 82708"/>
                <a:gd name="connsiteX7" fmla="*/ 23400 w 76771"/>
                <a:gd name="connsiteY7" fmla="*/ 82709 h 827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76771" h="82708">
                  <a:moveTo>
                    <a:pt x="23400" y="82709"/>
                  </a:moveTo>
                  <a:cubicBezTo>
                    <a:pt x="18065" y="82709"/>
                    <a:pt x="12859" y="80931"/>
                    <a:pt x="8414" y="77248"/>
                  </a:cubicBezTo>
                  <a:cubicBezTo>
                    <a:pt x="-1492" y="68993"/>
                    <a:pt x="-2889" y="54134"/>
                    <a:pt x="5493" y="44228"/>
                  </a:cubicBezTo>
                  <a:lnTo>
                    <a:pt x="35338" y="8414"/>
                  </a:lnTo>
                  <a:cubicBezTo>
                    <a:pt x="43593" y="-1492"/>
                    <a:pt x="58325" y="-2889"/>
                    <a:pt x="68358" y="5493"/>
                  </a:cubicBezTo>
                  <a:cubicBezTo>
                    <a:pt x="78264" y="13748"/>
                    <a:pt x="79661" y="28607"/>
                    <a:pt x="71278" y="38513"/>
                  </a:cubicBezTo>
                  <a:lnTo>
                    <a:pt x="41434" y="74327"/>
                  </a:lnTo>
                  <a:cubicBezTo>
                    <a:pt x="36862" y="79788"/>
                    <a:pt x="30131" y="82709"/>
                    <a:pt x="23400" y="82709"/>
                  </a:cubicBezTo>
                </a:path>
              </a:pathLst>
            </a:custGeom>
            <a:grpFill/>
            <a:ln w="12700" cap="flat">
              <a:noFill/>
              <a:prstDash val="solid"/>
              <a:miter/>
            </a:ln>
          </p:spPr>
          <p:txBody>
            <a:bodyPr rtlCol="0" anchor="ctr"/>
            <a:lstStyle/>
            <a:p>
              <a:endParaRPr lang="pt-BR" sz="675"/>
            </a:p>
          </p:txBody>
        </p:sp>
        <p:sp>
          <p:nvSpPr>
            <p:cNvPr id="406" name="Forma Livre 405">
              <a:extLst>
                <a:ext uri="{FF2B5EF4-FFF2-40B4-BE49-F238E27FC236}">
                  <a16:creationId xmlns:a16="http://schemas.microsoft.com/office/drawing/2014/main" id="{8C27D537-A547-C342-81E3-456BCB8847B6}"/>
                </a:ext>
              </a:extLst>
            </p:cNvPr>
            <p:cNvSpPr/>
            <p:nvPr/>
          </p:nvSpPr>
          <p:spPr>
            <a:xfrm>
              <a:off x="9918922" y="8226139"/>
              <a:ext cx="76793" cy="82708"/>
            </a:xfrm>
            <a:custGeom>
              <a:avLst/>
              <a:gdLst>
                <a:gd name="connsiteX0" fmla="*/ 23400 w 76793"/>
                <a:gd name="connsiteY0" fmla="*/ 82709 h 82708"/>
                <a:gd name="connsiteX1" fmla="*/ 8414 w 76793"/>
                <a:gd name="connsiteY1" fmla="*/ 77248 h 82708"/>
                <a:gd name="connsiteX2" fmla="*/ 5493 w 76793"/>
                <a:gd name="connsiteY2" fmla="*/ 44228 h 82708"/>
                <a:gd name="connsiteX3" fmla="*/ 35338 w 76793"/>
                <a:gd name="connsiteY3" fmla="*/ 8414 h 82708"/>
                <a:gd name="connsiteX4" fmla="*/ 68358 w 76793"/>
                <a:gd name="connsiteY4" fmla="*/ 5493 h 82708"/>
                <a:gd name="connsiteX5" fmla="*/ 71406 w 76793"/>
                <a:gd name="connsiteY5" fmla="*/ 38513 h 82708"/>
                <a:gd name="connsiteX6" fmla="*/ 41561 w 76793"/>
                <a:gd name="connsiteY6" fmla="*/ 74327 h 82708"/>
                <a:gd name="connsiteX7" fmla="*/ 23400 w 76793"/>
                <a:gd name="connsiteY7" fmla="*/ 82709 h 827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76793" h="82708">
                  <a:moveTo>
                    <a:pt x="23400" y="82709"/>
                  </a:moveTo>
                  <a:cubicBezTo>
                    <a:pt x="18066" y="82709"/>
                    <a:pt x="12859" y="80931"/>
                    <a:pt x="8414" y="77248"/>
                  </a:cubicBezTo>
                  <a:cubicBezTo>
                    <a:pt x="-1492" y="68993"/>
                    <a:pt x="-2889" y="54134"/>
                    <a:pt x="5493" y="44228"/>
                  </a:cubicBezTo>
                  <a:lnTo>
                    <a:pt x="35338" y="8414"/>
                  </a:lnTo>
                  <a:cubicBezTo>
                    <a:pt x="43593" y="-1492"/>
                    <a:pt x="58325" y="-2889"/>
                    <a:pt x="68358" y="5493"/>
                  </a:cubicBezTo>
                  <a:cubicBezTo>
                    <a:pt x="78264" y="13748"/>
                    <a:pt x="79661" y="28607"/>
                    <a:pt x="71406" y="38513"/>
                  </a:cubicBezTo>
                  <a:lnTo>
                    <a:pt x="41561" y="74327"/>
                  </a:lnTo>
                  <a:cubicBezTo>
                    <a:pt x="36862" y="79788"/>
                    <a:pt x="30131" y="82709"/>
                    <a:pt x="23400" y="82709"/>
                  </a:cubicBezTo>
                </a:path>
              </a:pathLst>
            </a:custGeom>
            <a:grpFill/>
            <a:ln w="12700" cap="flat">
              <a:noFill/>
              <a:prstDash val="solid"/>
              <a:miter/>
            </a:ln>
          </p:spPr>
          <p:txBody>
            <a:bodyPr rtlCol="0" anchor="ctr"/>
            <a:lstStyle/>
            <a:p>
              <a:endParaRPr lang="pt-BR" sz="675"/>
            </a:p>
          </p:txBody>
        </p:sp>
        <p:sp>
          <p:nvSpPr>
            <p:cNvPr id="407" name="Forma Livre 406">
              <a:extLst>
                <a:ext uri="{FF2B5EF4-FFF2-40B4-BE49-F238E27FC236}">
                  <a16:creationId xmlns:a16="http://schemas.microsoft.com/office/drawing/2014/main" id="{189D79B2-F62C-B14D-B715-ADEE8C30DE82}"/>
                </a:ext>
              </a:extLst>
            </p:cNvPr>
            <p:cNvSpPr/>
            <p:nvPr/>
          </p:nvSpPr>
          <p:spPr>
            <a:xfrm>
              <a:off x="10043890" y="8226139"/>
              <a:ext cx="76771" cy="82708"/>
            </a:xfrm>
            <a:custGeom>
              <a:avLst/>
              <a:gdLst>
                <a:gd name="connsiteX0" fmla="*/ 23400 w 76771"/>
                <a:gd name="connsiteY0" fmla="*/ 82709 h 82708"/>
                <a:gd name="connsiteX1" fmla="*/ 8414 w 76771"/>
                <a:gd name="connsiteY1" fmla="*/ 77248 h 82708"/>
                <a:gd name="connsiteX2" fmla="*/ 5493 w 76771"/>
                <a:gd name="connsiteY2" fmla="*/ 44228 h 82708"/>
                <a:gd name="connsiteX3" fmla="*/ 35338 w 76771"/>
                <a:gd name="connsiteY3" fmla="*/ 8414 h 82708"/>
                <a:gd name="connsiteX4" fmla="*/ 68358 w 76771"/>
                <a:gd name="connsiteY4" fmla="*/ 5493 h 82708"/>
                <a:gd name="connsiteX5" fmla="*/ 71278 w 76771"/>
                <a:gd name="connsiteY5" fmla="*/ 38513 h 82708"/>
                <a:gd name="connsiteX6" fmla="*/ 41434 w 76771"/>
                <a:gd name="connsiteY6" fmla="*/ 74327 h 82708"/>
                <a:gd name="connsiteX7" fmla="*/ 23400 w 76771"/>
                <a:gd name="connsiteY7" fmla="*/ 82709 h 827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76771" h="82708">
                  <a:moveTo>
                    <a:pt x="23400" y="82709"/>
                  </a:moveTo>
                  <a:cubicBezTo>
                    <a:pt x="18066" y="82709"/>
                    <a:pt x="12859" y="80931"/>
                    <a:pt x="8414" y="77248"/>
                  </a:cubicBezTo>
                  <a:cubicBezTo>
                    <a:pt x="-1492" y="68993"/>
                    <a:pt x="-2889" y="54134"/>
                    <a:pt x="5493" y="44228"/>
                  </a:cubicBezTo>
                  <a:lnTo>
                    <a:pt x="35338" y="8414"/>
                  </a:lnTo>
                  <a:cubicBezTo>
                    <a:pt x="43593" y="-1492"/>
                    <a:pt x="58325" y="-2889"/>
                    <a:pt x="68358" y="5493"/>
                  </a:cubicBezTo>
                  <a:cubicBezTo>
                    <a:pt x="78264" y="13748"/>
                    <a:pt x="79661" y="28607"/>
                    <a:pt x="71278" y="38513"/>
                  </a:cubicBezTo>
                  <a:lnTo>
                    <a:pt x="41434" y="74327"/>
                  </a:lnTo>
                  <a:cubicBezTo>
                    <a:pt x="36862" y="79788"/>
                    <a:pt x="30131" y="82709"/>
                    <a:pt x="23400" y="82709"/>
                  </a:cubicBezTo>
                </a:path>
              </a:pathLst>
            </a:custGeom>
            <a:grpFill/>
            <a:ln w="12700" cap="flat">
              <a:noFill/>
              <a:prstDash val="solid"/>
              <a:miter/>
            </a:ln>
          </p:spPr>
          <p:txBody>
            <a:bodyPr rtlCol="0" anchor="ctr"/>
            <a:lstStyle/>
            <a:p>
              <a:endParaRPr lang="pt-BR" sz="675"/>
            </a:p>
          </p:txBody>
        </p:sp>
      </p:grpSp>
      <p:grpSp>
        <p:nvGrpSpPr>
          <p:cNvPr id="384" name="Gráfico 4">
            <a:extLst>
              <a:ext uri="{FF2B5EF4-FFF2-40B4-BE49-F238E27FC236}">
                <a16:creationId xmlns:a16="http://schemas.microsoft.com/office/drawing/2014/main" id="{207DACD0-BC76-4D45-A27D-FC2D6ACE7BD9}"/>
              </a:ext>
            </a:extLst>
          </p:cNvPr>
          <p:cNvGrpSpPr/>
          <p:nvPr/>
        </p:nvGrpSpPr>
        <p:grpSpPr>
          <a:xfrm>
            <a:off x="2913451" y="1992738"/>
            <a:ext cx="200787" cy="204168"/>
            <a:chOff x="9765030" y="5301360"/>
            <a:chExt cx="535431" cy="544448"/>
          </a:xfrm>
          <a:solidFill>
            <a:schemeClr val="bg1"/>
          </a:solidFill>
        </p:grpSpPr>
        <p:sp>
          <p:nvSpPr>
            <p:cNvPr id="393" name="Forma Livre 392">
              <a:extLst>
                <a:ext uri="{FF2B5EF4-FFF2-40B4-BE49-F238E27FC236}">
                  <a16:creationId xmlns:a16="http://schemas.microsoft.com/office/drawing/2014/main" id="{439FBF0B-A487-2645-815E-1412B9F3EF01}"/>
                </a:ext>
              </a:extLst>
            </p:cNvPr>
            <p:cNvSpPr/>
            <p:nvPr/>
          </p:nvSpPr>
          <p:spPr>
            <a:xfrm>
              <a:off x="9765030" y="5301360"/>
              <a:ext cx="467232" cy="467233"/>
            </a:xfrm>
            <a:custGeom>
              <a:avLst/>
              <a:gdLst>
                <a:gd name="connsiteX0" fmla="*/ 233552 w 467232"/>
                <a:gd name="connsiteY0" fmla="*/ 467233 h 467233"/>
                <a:gd name="connsiteX1" fmla="*/ 0 w 467232"/>
                <a:gd name="connsiteY1" fmla="*/ 233680 h 467233"/>
                <a:gd name="connsiteX2" fmla="*/ 233552 w 467232"/>
                <a:gd name="connsiteY2" fmla="*/ 0 h 467233"/>
                <a:gd name="connsiteX3" fmla="*/ 467233 w 467232"/>
                <a:gd name="connsiteY3" fmla="*/ 233553 h 467233"/>
                <a:gd name="connsiteX4" fmla="*/ 233552 w 467232"/>
                <a:gd name="connsiteY4" fmla="*/ 467233 h 467233"/>
                <a:gd name="connsiteX5" fmla="*/ 233680 w 467232"/>
                <a:gd name="connsiteY5" fmla="*/ 46990 h 467233"/>
                <a:gd name="connsiteX6" fmla="*/ 46989 w 467232"/>
                <a:gd name="connsiteY6" fmla="*/ 233807 h 467233"/>
                <a:gd name="connsiteX7" fmla="*/ 233680 w 467232"/>
                <a:gd name="connsiteY7" fmla="*/ 420497 h 467233"/>
                <a:gd name="connsiteX8" fmla="*/ 420497 w 467232"/>
                <a:gd name="connsiteY8" fmla="*/ 233807 h 467233"/>
                <a:gd name="connsiteX9" fmla="*/ 233680 w 467232"/>
                <a:gd name="connsiteY9" fmla="*/ 46990 h 4672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467232" h="467233">
                  <a:moveTo>
                    <a:pt x="233552" y="467233"/>
                  </a:moveTo>
                  <a:cubicBezTo>
                    <a:pt x="104775" y="467233"/>
                    <a:pt x="0" y="362458"/>
                    <a:pt x="0" y="233680"/>
                  </a:cubicBezTo>
                  <a:cubicBezTo>
                    <a:pt x="0" y="104902"/>
                    <a:pt x="104775" y="0"/>
                    <a:pt x="233552" y="0"/>
                  </a:cubicBezTo>
                  <a:cubicBezTo>
                    <a:pt x="362331" y="0"/>
                    <a:pt x="467106" y="104775"/>
                    <a:pt x="467233" y="233553"/>
                  </a:cubicBezTo>
                  <a:cubicBezTo>
                    <a:pt x="467233" y="362458"/>
                    <a:pt x="362458" y="467233"/>
                    <a:pt x="233552" y="467233"/>
                  </a:cubicBezTo>
                  <a:moveTo>
                    <a:pt x="233680" y="46990"/>
                  </a:moveTo>
                  <a:cubicBezTo>
                    <a:pt x="130683" y="46990"/>
                    <a:pt x="46989" y="130810"/>
                    <a:pt x="46989" y="233807"/>
                  </a:cubicBezTo>
                  <a:cubicBezTo>
                    <a:pt x="46989" y="336677"/>
                    <a:pt x="130810" y="420497"/>
                    <a:pt x="233680" y="420497"/>
                  </a:cubicBezTo>
                  <a:cubicBezTo>
                    <a:pt x="336676" y="420497"/>
                    <a:pt x="420497" y="336804"/>
                    <a:pt x="420497" y="233807"/>
                  </a:cubicBezTo>
                  <a:cubicBezTo>
                    <a:pt x="420370" y="130683"/>
                    <a:pt x="336550" y="46990"/>
                    <a:pt x="233680" y="46990"/>
                  </a:cubicBezTo>
                </a:path>
              </a:pathLst>
            </a:custGeom>
            <a:grpFill/>
            <a:ln w="12700" cap="flat">
              <a:noFill/>
              <a:prstDash val="solid"/>
              <a:miter/>
            </a:ln>
          </p:spPr>
          <p:txBody>
            <a:bodyPr rtlCol="0" anchor="ctr"/>
            <a:lstStyle/>
            <a:p>
              <a:endParaRPr lang="pt-BR" sz="675"/>
            </a:p>
          </p:txBody>
        </p:sp>
        <p:sp>
          <p:nvSpPr>
            <p:cNvPr id="394" name="Forma Livre 393">
              <a:extLst>
                <a:ext uri="{FF2B5EF4-FFF2-40B4-BE49-F238E27FC236}">
                  <a16:creationId xmlns:a16="http://schemas.microsoft.com/office/drawing/2014/main" id="{42E8228E-B0AE-6D4C-A121-7A542236E802}"/>
                </a:ext>
              </a:extLst>
            </p:cNvPr>
            <p:cNvSpPr/>
            <p:nvPr/>
          </p:nvSpPr>
          <p:spPr>
            <a:xfrm>
              <a:off x="9843769" y="5380228"/>
              <a:ext cx="154813" cy="154812"/>
            </a:xfrm>
            <a:custGeom>
              <a:avLst/>
              <a:gdLst>
                <a:gd name="connsiteX0" fmla="*/ 23495 w 154813"/>
                <a:gd name="connsiteY0" fmla="*/ 154813 h 154812"/>
                <a:gd name="connsiteX1" fmla="*/ 0 w 154813"/>
                <a:gd name="connsiteY1" fmla="*/ 154813 h 154812"/>
                <a:gd name="connsiteX2" fmla="*/ 154813 w 154813"/>
                <a:gd name="connsiteY2" fmla="*/ 0 h 154812"/>
                <a:gd name="connsiteX3" fmla="*/ 154813 w 154813"/>
                <a:gd name="connsiteY3" fmla="*/ 23368 h 154812"/>
                <a:gd name="connsiteX4" fmla="*/ 23495 w 154813"/>
                <a:gd name="connsiteY4" fmla="*/ 154813 h 1548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4813" h="154812">
                  <a:moveTo>
                    <a:pt x="23495" y="154813"/>
                  </a:moveTo>
                  <a:lnTo>
                    <a:pt x="0" y="154813"/>
                  </a:lnTo>
                  <a:cubicBezTo>
                    <a:pt x="0" y="69469"/>
                    <a:pt x="69469" y="0"/>
                    <a:pt x="154813" y="0"/>
                  </a:cubicBezTo>
                  <a:lnTo>
                    <a:pt x="154813" y="23368"/>
                  </a:lnTo>
                  <a:cubicBezTo>
                    <a:pt x="82550" y="23368"/>
                    <a:pt x="23623" y="82296"/>
                    <a:pt x="23495" y="154813"/>
                  </a:cubicBezTo>
                </a:path>
              </a:pathLst>
            </a:custGeom>
            <a:grpFill/>
            <a:ln w="12700" cap="flat">
              <a:noFill/>
              <a:prstDash val="solid"/>
              <a:miter/>
            </a:ln>
          </p:spPr>
          <p:txBody>
            <a:bodyPr rtlCol="0" anchor="ctr"/>
            <a:lstStyle/>
            <a:p>
              <a:endParaRPr lang="pt-BR" sz="675"/>
            </a:p>
          </p:txBody>
        </p:sp>
        <p:sp>
          <p:nvSpPr>
            <p:cNvPr id="395" name="Forma Livre 394">
              <a:extLst>
                <a:ext uri="{FF2B5EF4-FFF2-40B4-BE49-F238E27FC236}">
                  <a16:creationId xmlns:a16="http://schemas.microsoft.com/office/drawing/2014/main" id="{4E718C1B-2FD8-214B-B9F3-38B7C8613979}"/>
                </a:ext>
              </a:extLst>
            </p:cNvPr>
            <p:cNvSpPr/>
            <p:nvPr/>
          </p:nvSpPr>
          <p:spPr>
            <a:xfrm>
              <a:off x="10123169" y="5668518"/>
              <a:ext cx="177292" cy="177291"/>
            </a:xfrm>
            <a:custGeom>
              <a:avLst/>
              <a:gdLst>
                <a:gd name="connsiteX0" fmla="*/ 153797 w 177292"/>
                <a:gd name="connsiteY0" fmla="*/ 177292 h 177291"/>
                <a:gd name="connsiteX1" fmla="*/ 137287 w 177292"/>
                <a:gd name="connsiteY1" fmla="*/ 170434 h 177291"/>
                <a:gd name="connsiteX2" fmla="*/ 6858 w 177292"/>
                <a:gd name="connsiteY2" fmla="*/ 40005 h 177291"/>
                <a:gd name="connsiteX3" fmla="*/ 6858 w 177292"/>
                <a:gd name="connsiteY3" fmla="*/ 6858 h 177291"/>
                <a:gd name="connsiteX4" fmla="*/ 40005 w 177292"/>
                <a:gd name="connsiteY4" fmla="*/ 6858 h 177291"/>
                <a:gd name="connsiteX5" fmla="*/ 170434 w 177292"/>
                <a:gd name="connsiteY5" fmla="*/ 137287 h 177291"/>
                <a:gd name="connsiteX6" fmla="*/ 170434 w 177292"/>
                <a:gd name="connsiteY6" fmla="*/ 170434 h 177291"/>
                <a:gd name="connsiteX7" fmla="*/ 153797 w 177292"/>
                <a:gd name="connsiteY7" fmla="*/ 177292 h 1772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77292" h="177291">
                  <a:moveTo>
                    <a:pt x="153797" y="177292"/>
                  </a:moveTo>
                  <a:cubicBezTo>
                    <a:pt x="147828" y="177292"/>
                    <a:pt x="141859" y="175006"/>
                    <a:pt x="137287" y="170434"/>
                  </a:cubicBezTo>
                  <a:lnTo>
                    <a:pt x="6858" y="40005"/>
                  </a:lnTo>
                  <a:cubicBezTo>
                    <a:pt x="-2286" y="30861"/>
                    <a:pt x="-2286" y="16002"/>
                    <a:pt x="6858" y="6858"/>
                  </a:cubicBezTo>
                  <a:cubicBezTo>
                    <a:pt x="16002" y="-2286"/>
                    <a:pt x="30861" y="-2286"/>
                    <a:pt x="40005" y="6858"/>
                  </a:cubicBezTo>
                  <a:lnTo>
                    <a:pt x="170434" y="137287"/>
                  </a:lnTo>
                  <a:cubicBezTo>
                    <a:pt x="179578" y="146431"/>
                    <a:pt x="179578" y="161290"/>
                    <a:pt x="170434" y="170434"/>
                  </a:cubicBezTo>
                  <a:cubicBezTo>
                    <a:pt x="165862" y="175006"/>
                    <a:pt x="159893" y="177292"/>
                    <a:pt x="153797" y="177292"/>
                  </a:cubicBezTo>
                </a:path>
              </a:pathLst>
            </a:custGeom>
            <a:grpFill/>
            <a:ln w="12700" cap="flat">
              <a:noFill/>
              <a:prstDash val="solid"/>
              <a:miter/>
            </a:ln>
          </p:spPr>
          <p:txBody>
            <a:bodyPr rtlCol="0" anchor="ctr"/>
            <a:lstStyle/>
            <a:p>
              <a:endParaRPr lang="pt-BR" sz="675"/>
            </a:p>
          </p:txBody>
        </p:sp>
      </p:grpSp>
      <p:grpSp>
        <p:nvGrpSpPr>
          <p:cNvPr id="385" name="Gráfico 4">
            <a:extLst>
              <a:ext uri="{FF2B5EF4-FFF2-40B4-BE49-F238E27FC236}">
                <a16:creationId xmlns:a16="http://schemas.microsoft.com/office/drawing/2014/main" id="{C726A2C7-A3ED-E04C-A11C-42C90F7B3E98}"/>
              </a:ext>
            </a:extLst>
          </p:cNvPr>
          <p:cNvGrpSpPr/>
          <p:nvPr/>
        </p:nvGrpSpPr>
        <p:grpSpPr>
          <a:xfrm>
            <a:off x="2907689" y="1332176"/>
            <a:ext cx="212312" cy="212312"/>
            <a:chOff x="9749663" y="2886710"/>
            <a:chExt cx="566166" cy="566166"/>
          </a:xfrm>
          <a:solidFill>
            <a:schemeClr val="bg1"/>
          </a:solidFill>
        </p:grpSpPr>
        <p:sp>
          <p:nvSpPr>
            <p:cNvPr id="390" name="Forma Livre 389">
              <a:extLst>
                <a:ext uri="{FF2B5EF4-FFF2-40B4-BE49-F238E27FC236}">
                  <a16:creationId xmlns:a16="http://schemas.microsoft.com/office/drawing/2014/main" id="{2D6F10D6-AA20-1249-B3A7-6044F25DB76D}"/>
                </a:ext>
              </a:extLst>
            </p:cNvPr>
            <p:cNvSpPr/>
            <p:nvPr/>
          </p:nvSpPr>
          <p:spPr>
            <a:xfrm>
              <a:off x="9788270" y="2925191"/>
              <a:ext cx="488950" cy="488949"/>
            </a:xfrm>
            <a:custGeom>
              <a:avLst/>
              <a:gdLst>
                <a:gd name="connsiteX0" fmla="*/ 244475 w 488950"/>
                <a:gd name="connsiteY0" fmla="*/ 488950 h 488949"/>
                <a:gd name="connsiteX1" fmla="*/ 71628 w 488950"/>
                <a:gd name="connsiteY1" fmla="*/ 417322 h 488949"/>
                <a:gd name="connsiteX2" fmla="*/ 0 w 488950"/>
                <a:gd name="connsiteY2" fmla="*/ 244475 h 488949"/>
                <a:gd name="connsiteX3" fmla="*/ 71628 w 488950"/>
                <a:gd name="connsiteY3" fmla="*/ 71628 h 488949"/>
                <a:gd name="connsiteX4" fmla="*/ 244475 w 488950"/>
                <a:gd name="connsiteY4" fmla="*/ 0 h 488949"/>
                <a:gd name="connsiteX5" fmla="*/ 417323 w 488950"/>
                <a:gd name="connsiteY5" fmla="*/ 71628 h 488949"/>
                <a:gd name="connsiteX6" fmla="*/ 488950 w 488950"/>
                <a:gd name="connsiteY6" fmla="*/ 244475 h 488949"/>
                <a:gd name="connsiteX7" fmla="*/ 417323 w 488950"/>
                <a:gd name="connsiteY7" fmla="*/ 417322 h 488949"/>
                <a:gd name="connsiteX8" fmla="*/ 244475 w 488950"/>
                <a:gd name="connsiteY8" fmla="*/ 488950 h 488949"/>
                <a:gd name="connsiteX9" fmla="*/ 244475 w 488950"/>
                <a:gd name="connsiteY9" fmla="*/ 46990 h 488949"/>
                <a:gd name="connsiteX10" fmla="*/ 104775 w 488950"/>
                <a:gd name="connsiteY10" fmla="*/ 104902 h 488949"/>
                <a:gd name="connsiteX11" fmla="*/ 46863 w 488950"/>
                <a:gd name="connsiteY11" fmla="*/ 244602 h 488949"/>
                <a:gd name="connsiteX12" fmla="*/ 104775 w 488950"/>
                <a:gd name="connsiteY12" fmla="*/ 384302 h 488949"/>
                <a:gd name="connsiteX13" fmla="*/ 244475 w 488950"/>
                <a:gd name="connsiteY13" fmla="*/ 442214 h 488949"/>
                <a:gd name="connsiteX14" fmla="*/ 384175 w 488950"/>
                <a:gd name="connsiteY14" fmla="*/ 384302 h 488949"/>
                <a:gd name="connsiteX15" fmla="*/ 442087 w 488950"/>
                <a:gd name="connsiteY15" fmla="*/ 244602 h 488949"/>
                <a:gd name="connsiteX16" fmla="*/ 384175 w 488950"/>
                <a:gd name="connsiteY16" fmla="*/ 104902 h 488949"/>
                <a:gd name="connsiteX17" fmla="*/ 244475 w 488950"/>
                <a:gd name="connsiteY17" fmla="*/ 46990 h 4889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488950" h="488949">
                  <a:moveTo>
                    <a:pt x="244475" y="488950"/>
                  </a:moveTo>
                  <a:cubicBezTo>
                    <a:pt x="179198" y="488950"/>
                    <a:pt x="117729" y="463550"/>
                    <a:pt x="71628" y="417322"/>
                  </a:cubicBezTo>
                  <a:cubicBezTo>
                    <a:pt x="25400" y="371221"/>
                    <a:pt x="0" y="309753"/>
                    <a:pt x="0" y="244475"/>
                  </a:cubicBezTo>
                  <a:cubicBezTo>
                    <a:pt x="0" y="179197"/>
                    <a:pt x="25400" y="117856"/>
                    <a:pt x="71628" y="71628"/>
                  </a:cubicBezTo>
                  <a:cubicBezTo>
                    <a:pt x="117729" y="25400"/>
                    <a:pt x="179198" y="0"/>
                    <a:pt x="244475" y="0"/>
                  </a:cubicBezTo>
                  <a:cubicBezTo>
                    <a:pt x="309753" y="0"/>
                    <a:pt x="371094" y="25400"/>
                    <a:pt x="417323" y="71628"/>
                  </a:cubicBezTo>
                  <a:cubicBezTo>
                    <a:pt x="463550" y="117856"/>
                    <a:pt x="488950" y="179197"/>
                    <a:pt x="488950" y="244475"/>
                  </a:cubicBezTo>
                  <a:cubicBezTo>
                    <a:pt x="488950" y="309753"/>
                    <a:pt x="463550" y="371094"/>
                    <a:pt x="417323" y="417322"/>
                  </a:cubicBezTo>
                  <a:cubicBezTo>
                    <a:pt x="371222" y="463550"/>
                    <a:pt x="309753" y="488950"/>
                    <a:pt x="244475" y="488950"/>
                  </a:cubicBezTo>
                  <a:moveTo>
                    <a:pt x="244475" y="46990"/>
                  </a:moveTo>
                  <a:cubicBezTo>
                    <a:pt x="191643" y="46990"/>
                    <a:pt x="141986" y="67564"/>
                    <a:pt x="104775" y="104902"/>
                  </a:cubicBezTo>
                  <a:cubicBezTo>
                    <a:pt x="67437" y="142240"/>
                    <a:pt x="46863" y="191770"/>
                    <a:pt x="46863" y="244602"/>
                  </a:cubicBezTo>
                  <a:cubicBezTo>
                    <a:pt x="46863" y="297307"/>
                    <a:pt x="67437" y="346964"/>
                    <a:pt x="104775" y="384302"/>
                  </a:cubicBezTo>
                  <a:cubicBezTo>
                    <a:pt x="142113" y="421640"/>
                    <a:pt x="191643" y="442214"/>
                    <a:pt x="244475" y="442214"/>
                  </a:cubicBezTo>
                  <a:cubicBezTo>
                    <a:pt x="297307" y="442214"/>
                    <a:pt x="346837" y="421640"/>
                    <a:pt x="384175" y="384302"/>
                  </a:cubicBezTo>
                  <a:cubicBezTo>
                    <a:pt x="421513" y="346964"/>
                    <a:pt x="442087" y="297434"/>
                    <a:pt x="442087" y="244602"/>
                  </a:cubicBezTo>
                  <a:cubicBezTo>
                    <a:pt x="442087" y="191897"/>
                    <a:pt x="421513" y="142240"/>
                    <a:pt x="384175" y="104902"/>
                  </a:cubicBezTo>
                  <a:cubicBezTo>
                    <a:pt x="346837" y="67564"/>
                    <a:pt x="297307" y="46990"/>
                    <a:pt x="244475" y="46990"/>
                  </a:cubicBezTo>
                </a:path>
              </a:pathLst>
            </a:custGeom>
            <a:grpFill/>
            <a:ln w="12700" cap="flat">
              <a:noFill/>
              <a:prstDash val="solid"/>
              <a:miter/>
            </a:ln>
          </p:spPr>
          <p:txBody>
            <a:bodyPr rtlCol="0" anchor="ctr"/>
            <a:lstStyle/>
            <a:p>
              <a:endParaRPr lang="pt-BR" sz="675"/>
            </a:p>
          </p:txBody>
        </p:sp>
        <p:sp>
          <p:nvSpPr>
            <p:cNvPr id="391" name="Forma Livre 390">
              <a:extLst>
                <a:ext uri="{FF2B5EF4-FFF2-40B4-BE49-F238E27FC236}">
                  <a16:creationId xmlns:a16="http://schemas.microsoft.com/office/drawing/2014/main" id="{AAA01AA4-CAF7-8D49-A06C-C0396E886875}"/>
                </a:ext>
              </a:extLst>
            </p:cNvPr>
            <p:cNvSpPr/>
            <p:nvPr/>
          </p:nvSpPr>
          <p:spPr>
            <a:xfrm>
              <a:off x="10021061" y="2886710"/>
              <a:ext cx="23370" cy="566166"/>
            </a:xfrm>
            <a:custGeom>
              <a:avLst/>
              <a:gdLst>
                <a:gd name="connsiteX0" fmla="*/ 11684 w 23370"/>
                <a:gd name="connsiteY0" fmla="*/ 566166 h 566166"/>
                <a:gd name="connsiteX1" fmla="*/ 0 w 23370"/>
                <a:gd name="connsiteY1" fmla="*/ 554482 h 566166"/>
                <a:gd name="connsiteX2" fmla="*/ 0 w 23370"/>
                <a:gd name="connsiteY2" fmla="*/ 11684 h 566166"/>
                <a:gd name="connsiteX3" fmla="*/ 11684 w 23370"/>
                <a:gd name="connsiteY3" fmla="*/ 0 h 566166"/>
                <a:gd name="connsiteX4" fmla="*/ 23368 w 23370"/>
                <a:gd name="connsiteY4" fmla="*/ 11684 h 566166"/>
                <a:gd name="connsiteX5" fmla="*/ 23368 w 23370"/>
                <a:gd name="connsiteY5" fmla="*/ 554482 h 566166"/>
                <a:gd name="connsiteX6" fmla="*/ 11684 w 23370"/>
                <a:gd name="connsiteY6" fmla="*/ 566166 h 5661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3370" h="566166">
                  <a:moveTo>
                    <a:pt x="11684" y="566166"/>
                  </a:moveTo>
                  <a:cubicBezTo>
                    <a:pt x="5207" y="566166"/>
                    <a:pt x="0" y="560959"/>
                    <a:pt x="0" y="554482"/>
                  </a:cubicBezTo>
                  <a:lnTo>
                    <a:pt x="0" y="11684"/>
                  </a:lnTo>
                  <a:cubicBezTo>
                    <a:pt x="0" y="5207"/>
                    <a:pt x="5207" y="0"/>
                    <a:pt x="11684" y="0"/>
                  </a:cubicBezTo>
                  <a:cubicBezTo>
                    <a:pt x="18161" y="0"/>
                    <a:pt x="23368" y="5207"/>
                    <a:pt x="23368" y="11684"/>
                  </a:cubicBezTo>
                  <a:lnTo>
                    <a:pt x="23368" y="554482"/>
                  </a:lnTo>
                  <a:cubicBezTo>
                    <a:pt x="23495" y="560959"/>
                    <a:pt x="18161" y="566166"/>
                    <a:pt x="11684" y="566166"/>
                  </a:cubicBezTo>
                </a:path>
              </a:pathLst>
            </a:custGeom>
            <a:grpFill/>
            <a:ln w="12700" cap="flat">
              <a:noFill/>
              <a:prstDash val="solid"/>
              <a:miter/>
            </a:ln>
          </p:spPr>
          <p:txBody>
            <a:bodyPr rtlCol="0" anchor="ctr"/>
            <a:lstStyle/>
            <a:p>
              <a:endParaRPr lang="pt-BR" sz="675"/>
            </a:p>
          </p:txBody>
        </p:sp>
        <p:sp>
          <p:nvSpPr>
            <p:cNvPr id="392" name="Forma Livre 391">
              <a:extLst>
                <a:ext uri="{FF2B5EF4-FFF2-40B4-BE49-F238E27FC236}">
                  <a16:creationId xmlns:a16="http://schemas.microsoft.com/office/drawing/2014/main" id="{23E32461-078F-A94D-A338-3B3CE96CF0DC}"/>
                </a:ext>
              </a:extLst>
            </p:cNvPr>
            <p:cNvSpPr/>
            <p:nvPr/>
          </p:nvSpPr>
          <p:spPr>
            <a:xfrm>
              <a:off x="9749663" y="3158108"/>
              <a:ext cx="566166" cy="23367"/>
            </a:xfrm>
            <a:custGeom>
              <a:avLst/>
              <a:gdLst>
                <a:gd name="connsiteX0" fmla="*/ 554482 w 566166"/>
                <a:gd name="connsiteY0" fmla="*/ 23368 h 23367"/>
                <a:gd name="connsiteX1" fmla="*/ 11684 w 566166"/>
                <a:gd name="connsiteY1" fmla="*/ 23368 h 23367"/>
                <a:gd name="connsiteX2" fmla="*/ 0 w 566166"/>
                <a:gd name="connsiteY2" fmla="*/ 11684 h 23367"/>
                <a:gd name="connsiteX3" fmla="*/ 11684 w 566166"/>
                <a:gd name="connsiteY3" fmla="*/ 0 h 23367"/>
                <a:gd name="connsiteX4" fmla="*/ 554482 w 566166"/>
                <a:gd name="connsiteY4" fmla="*/ 0 h 23367"/>
                <a:gd name="connsiteX5" fmla="*/ 566166 w 566166"/>
                <a:gd name="connsiteY5" fmla="*/ 11684 h 23367"/>
                <a:gd name="connsiteX6" fmla="*/ 554482 w 566166"/>
                <a:gd name="connsiteY6" fmla="*/ 23368 h 233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566166" h="23367">
                  <a:moveTo>
                    <a:pt x="554482" y="23368"/>
                  </a:moveTo>
                  <a:lnTo>
                    <a:pt x="11684" y="23368"/>
                  </a:lnTo>
                  <a:cubicBezTo>
                    <a:pt x="5207" y="23368"/>
                    <a:pt x="0" y="18161"/>
                    <a:pt x="0" y="11684"/>
                  </a:cubicBezTo>
                  <a:cubicBezTo>
                    <a:pt x="0" y="5207"/>
                    <a:pt x="5207" y="0"/>
                    <a:pt x="11684" y="0"/>
                  </a:cubicBezTo>
                  <a:lnTo>
                    <a:pt x="554482" y="0"/>
                  </a:lnTo>
                  <a:cubicBezTo>
                    <a:pt x="560959" y="0"/>
                    <a:pt x="566166" y="5207"/>
                    <a:pt x="566166" y="11684"/>
                  </a:cubicBezTo>
                  <a:cubicBezTo>
                    <a:pt x="566166" y="18161"/>
                    <a:pt x="560959" y="23368"/>
                    <a:pt x="554482" y="23368"/>
                  </a:cubicBezTo>
                </a:path>
              </a:pathLst>
            </a:custGeom>
            <a:grpFill/>
            <a:ln w="12700" cap="flat">
              <a:noFill/>
              <a:prstDash val="solid"/>
              <a:miter/>
            </a:ln>
          </p:spPr>
          <p:txBody>
            <a:bodyPr rtlCol="0" anchor="ctr"/>
            <a:lstStyle/>
            <a:p>
              <a:endParaRPr lang="pt-BR" sz="675"/>
            </a:p>
          </p:txBody>
        </p:sp>
      </p:grpSp>
      <p:grpSp>
        <p:nvGrpSpPr>
          <p:cNvPr id="386" name="Gráfico 4">
            <a:extLst>
              <a:ext uri="{FF2B5EF4-FFF2-40B4-BE49-F238E27FC236}">
                <a16:creationId xmlns:a16="http://schemas.microsoft.com/office/drawing/2014/main" id="{787C83B3-CBA9-3043-97A1-684BCFB639E6}"/>
              </a:ext>
            </a:extLst>
          </p:cNvPr>
          <p:cNvGrpSpPr/>
          <p:nvPr/>
        </p:nvGrpSpPr>
        <p:grpSpPr>
          <a:xfrm>
            <a:off x="2909813" y="3243429"/>
            <a:ext cx="208044" cy="176260"/>
            <a:chOff x="9755328" y="10322052"/>
            <a:chExt cx="554785" cy="470027"/>
          </a:xfrm>
          <a:solidFill>
            <a:schemeClr val="bg1"/>
          </a:solidFill>
        </p:grpSpPr>
        <p:sp>
          <p:nvSpPr>
            <p:cNvPr id="387" name="Forma Livre 386">
              <a:extLst>
                <a:ext uri="{FF2B5EF4-FFF2-40B4-BE49-F238E27FC236}">
                  <a16:creationId xmlns:a16="http://schemas.microsoft.com/office/drawing/2014/main" id="{9820622D-DA9E-974E-85BB-B20AB96782D0}"/>
                </a:ext>
              </a:extLst>
            </p:cNvPr>
            <p:cNvSpPr/>
            <p:nvPr/>
          </p:nvSpPr>
          <p:spPr>
            <a:xfrm>
              <a:off x="9755328" y="10471022"/>
              <a:ext cx="539229" cy="236346"/>
            </a:xfrm>
            <a:custGeom>
              <a:avLst/>
              <a:gdLst>
                <a:gd name="connsiteX0" fmla="*/ 515924 w 539229"/>
                <a:gd name="connsiteY0" fmla="*/ 236347 h 236346"/>
                <a:gd name="connsiteX1" fmla="*/ 500684 w 539229"/>
                <a:gd name="connsiteY1" fmla="*/ 230759 h 236346"/>
                <a:gd name="connsiteX2" fmla="*/ 406450 w 539229"/>
                <a:gd name="connsiteY2" fmla="*/ 149987 h 236346"/>
                <a:gd name="connsiteX3" fmla="*/ 289228 w 539229"/>
                <a:gd name="connsiteY3" fmla="*/ 228092 h 236346"/>
                <a:gd name="connsiteX4" fmla="*/ 140512 w 539229"/>
                <a:gd name="connsiteY4" fmla="*/ 68199 h 236346"/>
                <a:gd name="connsiteX5" fmla="*/ 40309 w 539229"/>
                <a:gd name="connsiteY5" fmla="*/ 171577 h 236346"/>
                <a:gd name="connsiteX6" fmla="*/ 7162 w 539229"/>
                <a:gd name="connsiteY6" fmla="*/ 172085 h 236346"/>
                <a:gd name="connsiteX7" fmla="*/ 6653 w 539229"/>
                <a:gd name="connsiteY7" fmla="*/ 138938 h 236346"/>
                <a:gd name="connsiteX8" fmla="*/ 141147 w 539229"/>
                <a:gd name="connsiteY8" fmla="*/ 0 h 236346"/>
                <a:gd name="connsiteX9" fmla="*/ 296340 w 539229"/>
                <a:gd name="connsiteY9" fmla="*/ 167005 h 236346"/>
                <a:gd name="connsiteX10" fmla="*/ 409878 w 539229"/>
                <a:gd name="connsiteY10" fmla="*/ 91313 h 236346"/>
                <a:gd name="connsiteX11" fmla="*/ 531037 w 539229"/>
                <a:gd name="connsiteY11" fmla="*/ 195072 h 236346"/>
                <a:gd name="connsiteX12" fmla="*/ 533577 w 539229"/>
                <a:gd name="connsiteY12" fmla="*/ 228092 h 236346"/>
                <a:gd name="connsiteX13" fmla="*/ 515924 w 539229"/>
                <a:gd name="connsiteY13" fmla="*/ 236347 h 2363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539229" h="236346">
                  <a:moveTo>
                    <a:pt x="515924" y="236347"/>
                  </a:moveTo>
                  <a:cubicBezTo>
                    <a:pt x="510590" y="236347"/>
                    <a:pt x="505128" y="234442"/>
                    <a:pt x="500684" y="230759"/>
                  </a:cubicBezTo>
                  <a:lnTo>
                    <a:pt x="406450" y="149987"/>
                  </a:lnTo>
                  <a:lnTo>
                    <a:pt x="289228" y="228092"/>
                  </a:lnTo>
                  <a:lnTo>
                    <a:pt x="140512" y="68199"/>
                  </a:lnTo>
                  <a:lnTo>
                    <a:pt x="40309" y="171577"/>
                  </a:lnTo>
                  <a:cubicBezTo>
                    <a:pt x="31291" y="180848"/>
                    <a:pt x="16432" y="181102"/>
                    <a:pt x="7162" y="172085"/>
                  </a:cubicBezTo>
                  <a:cubicBezTo>
                    <a:pt x="-2236" y="163068"/>
                    <a:pt x="-2363" y="148209"/>
                    <a:pt x="6653" y="138938"/>
                  </a:cubicBezTo>
                  <a:lnTo>
                    <a:pt x="141147" y="0"/>
                  </a:lnTo>
                  <a:lnTo>
                    <a:pt x="296340" y="167005"/>
                  </a:lnTo>
                  <a:lnTo>
                    <a:pt x="409878" y="91313"/>
                  </a:lnTo>
                  <a:lnTo>
                    <a:pt x="531037" y="195072"/>
                  </a:lnTo>
                  <a:cubicBezTo>
                    <a:pt x="540942" y="203454"/>
                    <a:pt x="541959" y="218313"/>
                    <a:pt x="533577" y="228092"/>
                  </a:cubicBezTo>
                  <a:cubicBezTo>
                    <a:pt x="529004" y="233680"/>
                    <a:pt x="522528" y="236347"/>
                    <a:pt x="515924" y="236347"/>
                  </a:cubicBezTo>
                </a:path>
              </a:pathLst>
            </a:custGeom>
            <a:grpFill/>
            <a:ln w="12700" cap="flat">
              <a:noFill/>
              <a:prstDash val="solid"/>
              <a:miter/>
            </a:ln>
          </p:spPr>
          <p:txBody>
            <a:bodyPr rtlCol="0" anchor="ctr"/>
            <a:lstStyle/>
            <a:p>
              <a:endParaRPr lang="pt-BR" sz="675"/>
            </a:p>
          </p:txBody>
        </p:sp>
        <p:sp>
          <p:nvSpPr>
            <p:cNvPr id="388" name="Forma Livre 387">
              <a:extLst>
                <a:ext uri="{FF2B5EF4-FFF2-40B4-BE49-F238E27FC236}">
                  <a16:creationId xmlns:a16="http://schemas.microsoft.com/office/drawing/2014/main" id="{A471842A-B864-F04B-855A-D8964AD0A1FD}"/>
                </a:ext>
              </a:extLst>
            </p:cNvPr>
            <p:cNvSpPr/>
            <p:nvPr/>
          </p:nvSpPr>
          <p:spPr>
            <a:xfrm>
              <a:off x="9976611" y="10386568"/>
              <a:ext cx="168020" cy="168020"/>
            </a:xfrm>
            <a:custGeom>
              <a:avLst/>
              <a:gdLst>
                <a:gd name="connsiteX0" fmla="*/ 84074 w 168020"/>
                <a:gd name="connsiteY0" fmla="*/ 168021 h 168020"/>
                <a:gd name="connsiteX1" fmla="*/ 0 w 168020"/>
                <a:gd name="connsiteY1" fmla="*/ 83947 h 168020"/>
                <a:gd name="connsiteX2" fmla="*/ 84074 w 168020"/>
                <a:gd name="connsiteY2" fmla="*/ 0 h 168020"/>
                <a:gd name="connsiteX3" fmla="*/ 168021 w 168020"/>
                <a:gd name="connsiteY3" fmla="*/ 83947 h 168020"/>
                <a:gd name="connsiteX4" fmla="*/ 84074 w 168020"/>
                <a:gd name="connsiteY4" fmla="*/ 168021 h 168020"/>
                <a:gd name="connsiteX5" fmla="*/ 84074 w 168020"/>
                <a:gd name="connsiteY5" fmla="*/ 46863 h 168020"/>
                <a:gd name="connsiteX6" fmla="*/ 46863 w 168020"/>
                <a:gd name="connsiteY6" fmla="*/ 83947 h 168020"/>
                <a:gd name="connsiteX7" fmla="*/ 84074 w 168020"/>
                <a:gd name="connsiteY7" fmla="*/ 121158 h 168020"/>
                <a:gd name="connsiteX8" fmla="*/ 121158 w 168020"/>
                <a:gd name="connsiteY8" fmla="*/ 83947 h 168020"/>
                <a:gd name="connsiteX9" fmla="*/ 84074 w 168020"/>
                <a:gd name="connsiteY9" fmla="*/ 46863 h 1680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68020" h="168020">
                  <a:moveTo>
                    <a:pt x="84074" y="168021"/>
                  </a:moveTo>
                  <a:cubicBezTo>
                    <a:pt x="37719" y="168021"/>
                    <a:pt x="0" y="130301"/>
                    <a:pt x="0" y="83947"/>
                  </a:cubicBezTo>
                  <a:cubicBezTo>
                    <a:pt x="0" y="37592"/>
                    <a:pt x="37719" y="0"/>
                    <a:pt x="84074" y="0"/>
                  </a:cubicBezTo>
                  <a:cubicBezTo>
                    <a:pt x="130429" y="0"/>
                    <a:pt x="168021" y="37719"/>
                    <a:pt x="168021" y="83947"/>
                  </a:cubicBezTo>
                  <a:cubicBezTo>
                    <a:pt x="168021" y="130301"/>
                    <a:pt x="130429" y="168021"/>
                    <a:pt x="84074" y="168021"/>
                  </a:cubicBezTo>
                  <a:moveTo>
                    <a:pt x="84074" y="46863"/>
                  </a:moveTo>
                  <a:cubicBezTo>
                    <a:pt x="63627" y="46863"/>
                    <a:pt x="46863" y="63500"/>
                    <a:pt x="46863" y="83947"/>
                  </a:cubicBezTo>
                  <a:cubicBezTo>
                    <a:pt x="46863" y="104394"/>
                    <a:pt x="63627" y="121158"/>
                    <a:pt x="84074" y="121158"/>
                  </a:cubicBezTo>
                  <a:cubicBezTo>
                    <a:pt x="104521" y="121158"/>
                    <a:pt x="121158" y="104521"/>
                    <a:pt x="121158" y="83947"/>
                  </a:cubicBezTo>
                  <a:cubicBezTo>
                    <a:pt x="121158" y="63500"/>
                    <a:pt x="104521" y="46863"/>
                    <a:pt x="84074" y="46863"/>
                  </a:cubicBezTo>
                </a:path>
              </a:pathLst>
            </a:custGeom>
            <a:grpFill/>
            <a:ln w="12700" cap="flat">
              <a:noFill/>
              <a:prstDash val="solid"/>
              <a:miter/>
            </a:ln>
          </p:spPr>
          <p:txBody>
            <a:bodyPr rtlCol="0" anchor="ctr"/>
            <a:lstStyle/>
            <a:p>
              <a:endParaRPr lang="pt-BR" sz="675"/>
            </a:p>
          </p:txBody>
        </p:sp>
        <p:sp>
          <p:nvSpPr>
            <p:cNvPr id="389" name="Forma Livre 388">
              <a:extLst>
                <a:ext uri="{FF2B5EF4-FFF2-40B4-BE49-F238E27FC236}">
                  <a16:creationId xmlns:a16="http://schemas.microsoft.com/office/drawing/2014/main" id="{BBCA55EC-DAC7-1F44-A48E-D39EB9114598}"/>
                </a:ext>
              </a:extLst>
            </p:cNvPr>
            <p:cNvSpPr/>
            <p:nvPr/>
          </p:nvSpPr>
          <p:spPr>
            <a:xfrm>
              <a:off x="9755378" y="10322052"/>
              <a:ext cx="554735" cy="470027"/>
            </a:xfrm>
            <a:custGeom>
              <a:avLst/>
              <a:gdLst>
                <a:gd name="connsiteX0" fmla="*/ 531240 w 554735"/>
                <a:gd name="connsiteY0" fmla="*/ 470027 h 470027"/>
                <a:gd name="connsiteX1" fmla="*/ 23495 w 554735"/>
                <a:gd name="connsiteY1" fmla="*/ 470027 h 470027"/>
                <a:gd name="connsiteX2" fmla="*/ 0 w 554735"/>
                <a:gd name="connsiteY2" fmla="*/ 446532 h 470027"/>
                <a:gd name="connsiteX3" fmla="*/ 0 w 554735"/>
                <a:gd name="connsiteY3" fmla="*/ 23368 h 470027"/>
                <a:gd name="connsiteX4" fmla="*/ 23495 w 554735"/>
                <a:gd name="connsiteY4" fmla="*/ 0 h 470027"/>
                <a:gd name="connsiteX5" fmla="*/ 531240 w 554735"/>
                <a:gd name="connsiteY5" fmla="*/ 0 h 470027"/>
                <a:gd name="connsiteX6" fmla="*/ 554736 w 554735"/>
                <a:gd name="connsiteY6" fmla="*/ 23368 h 470027"/>
                <a:gd name="connsiteX7" fmla="*/ 554736 w 554735"/>
                <a:gd name="connsiteY7" fmla="*/ 446532 h 470027"/>
                <a:gd name="connsiteX8" fmla="*/ 531240 w 554735"/>
                <a:gd name="connsiteY8" fmla="*/ 470027 h 470027"/>
                <a:gd name="connsiteX9" fmla="*/ 46990 w 554735"/>
                <a:gd name="connsiteY9" fmla="*/ 423164 h 470027"/>
                <a:gd name="connsiteX10" fmla="*/ 507873 w 554735"/>
                <a:gd name="connsiteY10" fmla="*/ 423164 h 470027"/>
                <a:gd name="connsiteX11" fmla="*/ 507873 w 554735"/>
                <a:gd name="connsiteY11" fmla="*/ 46990 h 470027"/>
                <a:gd name="connsiteX12" fmla="*/ 46990 w 554735"/>
                <a:gd name="connsiteY12" fmla="*/ 46990 h 470027"/>
                <a:gd name="connsiteX13" fmla="*/ 46990 w 554735"/>
                <a:gd name="connsiteY13" fmla="*/ 423164 h 4700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554735" h="470027">
                  <a:moveTo>
                    <a:pt x="531240" y="470027"/>
                  </a:moveTo>
                  <a:lnTo>
                    <a:pt x="23495" y="470027"/>
                  </a:lnTo>
                  <a:cubicBezTo>
                    <a:pt x="10540" y="470027"/>
                    <a:pt x="0" y="459486"/>
                    <a:pt x="0" y="446532"/>
                  </a:cubicBezTo>
                  <a:lnTo>
                    <a:pt x="0" y="23368"/>
                  </a:lnTo>
                  <a:cubicBezTo>
                    <a:pt x="0" y="10414"/>
                    <a:pt x="10540" y="0"/>
                    <a:pt x="23495" y="0"/>
                  </a:cubicBezTo>
                  <a:lnTo>
                    <a:pt x="531240" y="0"/>
                  </a:lnTo>
                  <a:cubicBezTo>
                    <a:pt x="544195" y="0"/>
                    <a:pt x="554736" y="10541"/>
                    <a:pt x="554736" y="23368"/>
                  </a:cubicBezTo>
                  <a:lnTo>
                    <a:pt x="554736" y="446532"/>
                  </a:lnTo>
                  <a:cubicBezTo>
                    <a:pt x="554736" y="459486"/>
                    <a:pt x="544195" y="470027"/>
                    <a:pt x="531240" y="470027"/>
                  </a:cubicBezTo>
                  <a:moveTo>
                    <a:pt x="46990" y="423164"/>
                  </a:moveTo>
                  <a:lnTo>
                    <a:pt x="507873" y="423164"/>
                  </a:lnTo>
                  <a:lnTo>
                    <a:pt x="507873" y="46990"/>
                  </a:lnTo>
                  <a:lnTo>
                    <a:pt x="46990" y="46990"/>
                  </a:lnTo>
                  <a:lnTo>
                    <a:pt x="46990" y="423164"/>
                  </a:lnTo>
                  <a:close/>
                </a:path>
              </a:pathLst>
            </a:custGeom>
            <a:grpFill/>
            <a:ln w="12700" cap="flat">
              <a:noFill/>
              <a:prstDash val="solid"/>
              <a:miter/>
            </a:ln>
          </p:spPr>
          <p:txBody>
            <a:bodyPr rtlCol="0" anchor="ctr"/>
            <a:lstStyle/>
            <a:p>
              <a:endParaRPr lang="pt-BR" sz="675"/>
            </a:p>
          </p:txBody>
        </p:sp>
      </p:grpSp>
      <p:grpSp>
        <p:nvGrpSpPr>
          <p:cNvPr id="356" name="Gráfico 4">
            <a:extLst>
              <a:ext uri="{FF2B5EF4-FFF2-40B4-BE49-F238E27FC236}">
                <a16:creationId xmlns:a16="http://schemas.microsoft.com/office/drawing/2014/main" id="{758AA6F1-9970-0240-832A-2CB510B125E6}"/>
              </a:ext>
            </a:extLst>
          </p:cNvPr>
          <p:cNvGrpSpPr/>
          <p:nvPr/>
        </p:nvGrpSpPr>
        <p:grpSpPr>
          <a:xfrm>
            <a:off x="1020790" y="2570947"/>
            <a:ext cx="226028" cy="226076"/>
            <a:chOff x="3941064" y="7700136"/>
            <a:chExt cx="602741" cy="602869"/>
          </a:xfrm>
          <a:solidFill>
            <a:schemeClr val="bg1"/>
          </a:solidFill>
        </p:grpSpPr>
        <p:sp>
          <p:nvSpPr>
            <p:cNvPr id="369" name="Forma Livre 368">
              <a:extLst>
                <a:ext uri="{FF2B5EF4-FFF2-40B4-BE49-F238E27FC236}">
                  <a16:creationId xmlns:a16="http://schemas.microsoft.com/office/drawing/2014/main" id="{8DD0EE7F-5C6F-C941-A338-BF98637689A2}"/>
                </a:ext>
              </a:extLst>
            </p:cNvPr>
            <p:cNvSpPr/>
            <p:nvPr/>
          </p:nvSpPr>
          <p:spPr>
            <a:xfrm>
              <a:off x="4084954" y="7844155"/>
              <a:ext cx="314960" cy="314959"/>
            </a:xfrm>
            <a:custGeom>
              <a:avLst/>
              <a:gdLst>
                <a:gd name="connsiteX0" fmla="*/ 157480 w 314960"/>
                <a:gd name="connsiteY0" fmla="*/ 314960 h 314959"/>
                <a:gd name="connsiteX1" fmla="*/ 0 w 314960"/>
                <a:gd name="connsiteY1" fmla="*/ 157480 h 314959"/>
                <a:gd name="connsiteX2" fmla="*/ 157480 w 314960"/>
                <a:gd name="connsiteY2" fmla="*/ 0 h 314959"/>
                <a:gd name="connsiteX3" fmla="*/ 314960 w 314960"/>
                <a:gd name="connsiteY3" fmla="*/ 157480 h 314959"/>
                <a:gd name="connsiteX4" fmla="*/ 157480 w 314960"/>
                <a:gd name="connsiteY4" fmla="*/ 314960 h 314959"/>
                <a:gd name="connsiteX5" fmla="*/ 157480 w 314960"/>
                <a:gd name="connsiteY5" fmla="*/ 46863 h 314959"/>
                <a:gd name="connsiteX6" fmla="*/ 46863 w 314960"/>
                <a:gd name="connsiteY6" fmla="*/ 157480 h 314959"/>
                <a:gd name="connsiteX7" fmla="*/ 157480 w 314960"/>
                <a:gd name="connsiteY7" fmla="*/ 268097 h 314959"/>
                <a:gd name="connsiteX8" fmla="*/ 268097 w 314960"/>
                <a:gd name="connsiteY8" fmla="*/ 157480 h 314959"/>
                <a:gd name="connsiteX9" fmla="*/ 157480 w 314960"/>
                <a:gd name="connsiteY9" fmla="*/ 46863 h 3149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14960" h="314959">
                  <a:moveTo>
                    <a:pt x="157480" y="314960"/>
                  </a:moveTo>
                  <a:cubicBezTo>
                    <a:pt x="70612" y="314960"/>
                    <a:pt x="0" y="244348"/>
                    <a:pt x="0" y="157480"/>
                  </a:cubicBezTo>
                  <a:cubicBezTo>
                    <a:pt x="0" y="70612"/>
                    <a:pt x="70612" y="0"/>
                    <a:pt x="157480" y="0"/>
                  </a:cubicBezTo>
                  <a:cubicBezTo>
                    <a:pt x="244348" y="0"/>
                    <a:pt x="314960" y="70612"/>
                    <a:pt x="314960" y="157480"/>
                  </a:cubicBezTo>
                  <a:cubicBezTo>
                    <a:pt x="314960" y="244348"/>
                    <a:pt x="244348" y="314960"/>
                    <a:pt x="157480" y="314960"/>
                  </a:cubicBezTo>
                  <a:moveTo>
                    <a:pt x="157480" y="46863"/>
                  </a:moveTo>
                  <a:cubicBezTo>
                    <a:pt x="96520" y="46863"/>
                    <a:pt x="46863" y="96520"/>
                    <a:pt x="46863" y="157480"/>
                  </a:cubicBezTo>
                  <a:cubicBezTo>
                    <a:pt x="46863" y="218439"/>
                    <a:pt x="96520" y="268097"/>
                    <a:pt x="157480" y="268097"/>
                  </a:cubicBezTo>
                  <a:cubicBezTo>
                    <a:pt x="218440" y="268097"/>
                    <a:pt x="268097" y="218439"/>
                    <a:pt x="268097" y="157480"/>
                  </a:cubicBezTo>
                  <a:cubicBezTo>
                    <a:pt x="268097" y="96520"/>
                    <a:pt x="218567" y="46863"/>
                    <a:pt x="157480" y="46863"/>
                  </a:cubicBezTo>
                </a:path>
              </a:pathLst>
            </a:custGeom>
            <a:grpFill/>
            <a:ln w="12700" cap="flat">
              <a:noFill/>
              <a:prstDash val="solid"/>
              <a:miter/>
            </a:ln>
          </p:spPr>
          <p:txBody>
            <a:bodyPr rtlCol="0" anchor="ctr"/>
            <a:lstStyle/>
            <a:p>
              <a:endParaRPr lang="pt-BR" sz="675"/>
            </a:p>
          </p:txBody>
        </p:sp>
        <p:sp>
          <p:nvSpPr>
            <p:cNvPr id="370" name="Forma Livre 369">
              <a:extLst>
                <a:ext uri="{FF2B5EF4-FFF2-40B4-BE49-F238E27FC236}">
                  <a16:creationId xmlns:a16="http://schemas.microsoft.com/office/drawing/2014/main" id="{F8ADB048-FD91-7549-9038-7EFA430C44C2}"/>
                </a:ext>
              </a:extLst>
            </p:cNvPr>
            <p:cNvSpPr/>
            <p:nvPr/>
          </p:nvSpPr>
          <p:spPr>
            <a:xfrm>
              <a:off x="4222241" y="7700136"/>
              <a:ext cx="46990" cy="99314"/>
            </a:xfrm>
            <a:custGeom>
              <a:avLst/>
              <a:gdLst>
                <a:gd name="connsiteX0" fmla="*/ 23495 w 46990"/>
                <a:gd name="connsiteY0" fmla="*/ 99314 h 99314"/>
                <a:gd name="connsiteX1" fmla="*/ 0 w 46990"/>
                <a:gd name="connsiteY1" fmla="*/ 75819 h 99314"/>
                <a:gd name="connsiteX2" fmla="*/ 0 w 46990"/>
                <a:gd name="connsiteY2" fmla="*/ 23495 h 99314"/>
                <a:gd name="connsiteX3" fmla="*/ 23495 w 46990"/>
                <a:gd name="connsiteY3" fmla="*/ 0 h 99314"/>
                <a:gd name="connsiteX4" fmla="*/ 46990 w 46990"/>
                <a:gd name="connsiteY4" fmla="*/ 23495 h 99314"/>
                <a:gd name="connsiteX5" fmla="*/ 46990 w 46990"/>
                <a:gd name="connsiteY5" fmla="*/ 75819 h 99314"/>
                <a:gd name="connsiteX6" fmla="*/ 23495 w 46990"/>
                <a:gd name="connsiteY6" fmla="*/ 99314 h 993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46990" h="99314">
                  <a:moveTo>
                    <a:pt x="23495" y="99314"/>
                  </a:moveTo>
                  <a:cubicBezTo>
                    <a:pt x="10541" y="99314"/>
                    <a:pt x="0" y="88773"/>
                    <a:pt x="0" y="75819"/>
                  </a:cubicBezTo>
                  <a:lnTo>
                    <a:pt x="0" y="23495"/>
                  </a:lnTo>
                  <a:cubicBezTo>
                    <a:pt x="0" y="10541"/>
                    <a:pt x="10541" y="0"/>
                    <a:pt x="23495" y="0"/>
                  </a:cubicBezTo>
                  <a:cubicBezTo>
                    <a:pt x="36449" y="0"/>
                    <a:pt x="46990" y="10541"/>
                    <a:pt x="46990" y="23495"/>
                  </a:cubicBezTo>
                  <a:lnTo>
                    <a:pt x="46990" y="75819"/>
                  </a:lnTo>
                  <a:cubicBezTo>
                    <a:pt x="46863" y="88900"/>
                    <a:pt x="36449" y="99314"/>
                    <a:pt x="23495" y="99314"/>
                  </a:cubicBezTo>
                </a:path>
              </a:pathLst>
            </a:custGeom>
            <a:grpFill/>
            <a:ln w="12700" cap="flat">
              <a:noFill/>
              <a:prstDash val="solid"/>
              <a:miter/>
            </a:ln>
          </p:spPr>
          <p:txBody>
            <a:bodyPr rtlCol="0" anchor="ctr"/>
            <a:lstStyle/>
            <a:p>
              <a:endParaRPr lang="pt-BR" sz="675"/>
            </a:p>
          </p:txBody>
        </p:sp>
        <p:sp>
          <p:nvSpPr>
            <p:cNvPr id="371" name="Forma Livre 370">
              <a:extLst>
                <a:ext uri="{FF2B5EF4-FFF2-40B4-BE49-F238E27FC236}">
                  <a16:creationId xmlns:a16="http://schemas.microsoft.com/office/drawing/2014/main" id="{9C7EC75E-464B-0C42-8269-819D611B468A}"/>
                </a:ext>
              </a:extLst>
            </p:cNvPr>
            <p:cNvSpPr/>
            <p:nvPr/>
          </p:nvSpPr>
          <p:spPr>
            <a:xfrm>
              <a:off x="4082946" y="7735974"/>
              <a:ext cx="73110" cy="92051"/>
            </a:xfrm>
            <a:custGeom>
              <a:avLst/>
              <a:gdLst>
                <a:gd name="connsiteX0" fmla="*/ 49634 w 73110"/>
                <a:gd name="connsiteY0" fmla="*/ 92052 h 92051"/>
                <a:gd name="connsiteX1" fmla="*/ 29314 w 73110"/>
                <a:gd name="connsiteY1" fmla="*/ 80368 h 92051"/>
                <a:gd name="connsiteX2" fmla="*/ 3152 w 73110"/>
                <a:gd name="connsiteY2" fmla="*/ 35156 h 92051"/>
                <a:gd name="connsiteX3" fmla="*/ 11788 w 73110"/>
                <a:gd name="connsiteY3" fmla="*/ 3152 h 92051"/>
                <a:gd name="connsiteX4" fmla="*/ 43792 w 73110"/>
                <a:gd name="connsiteY4" fmla="*/ 11788 h 92051"/>
                <a:gd name="connsiteX5" fmla="*/ 69954 w 73110"/>
                <a:gd name="connsiteY5" fmla="*/ 57000 h 92051"/>
                <a:gd name="connsiteX6" fmla="*/ 61445 w 73110"/>
                <a:gd name="connsiteY6" fmla="*/ 89004 h 92051"/>
                <a:gd name="connsiteX7" fmla="*/ 49634 w 73110"/>
                <a:gd name="connsiteY7" fmla="*/ 92052 h 920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73110" h="92051">
                  <a:moveTo>
                    <a:pt x="49634" y="92052"/>
                  </a:moveTo>
                  <a:cubicBezTo>
                    <a:pt x="41506" y="92052"/>
                    <a:pt x="33632" y="87861"/>
                    <a:pt x="29314" y="80368"/>
                  </a:cubicBezTo>
                  <a:lnTo>
                    <a:pt x="3152" y="35156"/>
                  </a:lnTo>
                  <a:cubicBezTo>
                    <a:pt x="-3325" y="23980"/>
                    <a:pt x="485" y="9629"/>
                    <a:pt x="11788" y="3152"/>
                  </a:cubicBezTo>
                  <a:cubicBezTo>
                    <a:pt x="22964" y="-3325"/>
                    <a:pt x="37315" y="485"/>
                    <a:pt x="43792" y="11788"/>
                  </a:cubicBezTo>
                  <a:lnTo>
                    <a:pt x="69954" y="57000"/>
                  </a:lnTo>
                  <a:cubicBezTo>
                    <a:pt x="76431" y="68176"/>
                    <a:pt x="72621" y="82527"/>
                    <a:pt x="61445" y="89004"/>
                  </a:cubicBezTo>
                  <a:cubicBezTo>
                    <a:pt x="57635" y="91036"/>
                    <a:pt x="53571" y="92052"/>
                    <a:pt x="49634" y="92052"/>
                  </a:cubicBezTo>
                </a:path>
              </a:pathLst>
            </a:custGeom>
            <a:grpFill/>
            <a:ln w="12700" cap="flat">
              <a:noFill/>
              <a:prstDash val="solid"/>
              <a:miter/>
            </a:ln>
          </p:spPr>
          <p:txBody>
            <a:bodyPr rtlCol="0" anchor="ctr"/>
            <a:lstStyle/>
            <a:p>
              <a:endParaRPr lang="pt-BR" sz="675"/>
            </a:p>
          </p:txBody>
        </p:sp>
        <p:sp>
          <p:nvSpPr>
            <p:cNvPr id="372" name="Forma Livre 371">
              <a:extLst>
                <a:ext uri="{FF2B5EF4-FFF2-40B4-BE49-F238E27FC236}">
                  <a16:creationId xmlns:a16="http://schemas.microsoft.com/office/drawing/2014/main" id="{E192F54A-C6E5-EA44-A77F-14D6DBDC2C29}"/>
                </a:ext>
              </a:extLst>
            </p:cNvPr>
            <p:cNvSpPr/>
            <p:nvPr/>
          </p:nvSpPr>
          <p:spPr>
            <a:xfrm>
              <a:off x="3979849" y="7836342"/>
              <a:ext cx="92132" cy="73090"/>
            </a:xfrm>
            <a:custGeom>
              <a:avLst/>
              <a:gdLst>
                <a:gd name="connsiteX0" fmla="*/ 68783 w 92132"/>
                <a:gd name="connsiteY0" fmla="*/ 73091 h 73090"/>
                <a:gd name="connsiteX1" fmla="*/ 57099 w 92132"/>
                <a:gd name="connsiteY1" fmla="*/ 69916 h 73090"/>
                <a:gd name="connsiteX2" fmla="*/ 11760 w 92132"/>
                <a:gd name="connsiteY2" fmla="*/ 43754 h 73090"/>
                <a:gd name="connsiteX3" fmla="*/ 3124 w 92132"/>
                <a:gd name="connsiteY3" fmla="*/ 11750 h 73090"/>
                <a:gd name="connsiteX4" fmla="*/ 35129 w 92132"/>
                <a:gd name="connsiteY4" fmla="*/ 3241 h 73090"/>
                <a:gd name="connsiteX5" fmla="*/ 80467 w 92132"/>
                <a:gd name="connsiteY5" fmla="*/ 29403 h 73090"/>
                <a:gd name="connsiteX6" fmla="*/ 88976 w 92132"/>
                <a:gd name="connsiteY6" fmla="*/ 61407 h 73090"/>
                <a:gd name="connsiteX7" fmla="*/ 68783 w 92132"/>
                <a:gd name="connsiteY7" fmla="*/ 73091 h 730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92132" h="73090">
                  <a:moveTo>
                    <a:pt x="68783" y="73091"/>
                  </a:moveTo>
                  <a:cubicBezTo>
                    <a:pt x="64846" y="73091"/>
                    <a:pt x="60782" y="72075"/>
                    <a:pt x="57099" y="69916"/>
                  </a:cubicBezTo>
                  <a:lnTo>
                    <a:pt x="11760" y="43754"/>
                  </a:lnTo>
                  <a:cubicBezTo>
                    <a:pt x="585" y="37276"/>
                    <a:pt x="-3353" y="22926"/>
                    <a:pt x="3124" y="11750"/>
                  </a:cubicBezTo>
                  <a:cubicBezTo>
                    <a:pt x="9601" y="447"/>
                    <a:pt x="23952" y="-3363"/>
                    <a:pt x="35129" y="3241"/>
                  </a:cubicBezTo>
                  <a:lnTo>
                    <a:pt x="80467" y="29403"/>
                  </a:lnTo>
                  <a:cubicBezTo>
                    <a:pt x="91643" y="35880"/>
                    <a:pt x="95454" y="50231"/>
                    <a:pt x="88976" y="61407"/>
                  </a:cubicBezTo>
                  <a:cubicBezTo>
                    <a:pt x="84785" y="68900"/>
                    <a:pt x="76911" y="73091"/>
                    <a:pt x="68783" y="73091"/>
                  </a:cubicBezTo>
                </a:path>
              </a:pathLst>
            </a:custGeom>
            <a:grpFill/>
            <a:ln w="12700" cap="flat">
              <a:noFill/>
              <a:prstDash val="solid"/>
              <a:miter/>
            </a:ln>
          </p:spPr>
          <p:txBody>
            <a:bodyPr rtlCol="0" anchor="ctr"/>
            <a:lstStyle/>
            <a:p>
              <a:endParaRPr lang="pt-BR" sz="675"/>
            </a:p>
          </p:txBody>
        </p:sp>
        <p:sp>
          <p:nvSpPr>
            <p:cNvPr id="373" name="Forma Livre 372">
              <a:extLst>
                <a:ext uri="{FF2B5EF4-FFF2-40B4-BE49-F238E27FC236}">
                  <a16:creationId xmlns:a16="http://schemas.microsoft.com/office/drawing/2014/main" id="{C82C7F44-F07E-0548-A782-22EDDD356BB3}"/>
                </a:ext>
              </a:extLst>
            </p:cNvPr>
            <p:cNvSpPr/>
            <p:nvPr/>
          </p:nvSpPr>
          <p:spPr>
            <a:xfrm>
              <a:off x="3941064" y="7974965"/>
              <a:ext cx="99314" cy="46863"/>
            </a:xfrm>
            <a:custGeom>
              <a:avLst/>
              <a:gdLst>
                <a:gd name="connsiteX0" fmla="*/ 75819 w 99314"/>
                <a:gd name="connsiteY0" fmla="*/ 46863 h 46863"/>
                <a:gd name="connsiteX1" fmla="*/ 23495 w 99314"/>
                <a:gd name="connsiteY1" fmla="*/ 46863 h 46863"/>
                <a:gd name="connsiteX2" fmla="*/ 0 w 99314"/>
                <a:gd name="connsiteY2" fmla="*/ 23368 h 46863"/>
                <a:gd name="connsiteX3" fmla="*/ 23495 w 99314"/>
                <a:gd name="connsiteY3" fmla="*/ 0 h 46863"/>
                <a:gd name="connsiteX4" fmla="*/ 75819 w 99314"/>
                <a:gd name="connsiteY4" fmla="*/ 0 h 46863"/>
                <a:gd name="connsiteX5" fmla="*/ 99314 w 99314"/>
                <a:gd name="connsiteY5" fmla="*/ 23368 h 46863"/>
                <a:gd name="connsiteX6" fmla="*/ 75819 w 99314"/>
                <a:gd name="connsiteY6" fmla="*/ 46863 h 468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99314" h="46863">
                  <a:moveTo>
                    <a:pt x="75819" y="46863"/>
                  </a:moveTo>
                  <a:lnTo>
                    <a:pt x="23495" y="46863"/>
                  </a:lnTo>
                  <a:cubicBezTo>
                    <a:pt x="10541" y="46863"/>
                    <a:pt x="0" y="36322"/>
                    <a:pt x="0" y="23368"/>
                  </a:cubicBezTo>
                  <a:cubicBezTo>
                    <a:pt x="0" y="10414"/>
                    <a:pt x="10414" y="0"/>
                    <a:pt x="23495" y="0"/>
                  </a:cubicBezTo>
                  <a:lnTo>
                    <a:pt x="75819" y="0"/>
                  </a:lnTo>
                  <a:cubicBezTo>
                    <a:pt x="88773" y="0"/>
                    <a:pt x="99314" y="10541"/>
                    <a:pt x="99314" y="23368"/>
                  </a:cubicBezTo>
                  <a:cubicBezTo>
                    <a:pt x="99187" y="36322"/>
                    <a:pt x="88773" y="46863"/>
                    <a:pt x="75819" y="46863"/>
                  </a:cubicBezTo>
                </a:path>
              </a:pathLst>
            </a:custGeom>
            <a:grpFill/>
            <a:ln w="12700" cap="flat">
              <a:noFill/>
              <a:prstDash val="solid"/>
              <a:miter/>
            </a:ln>
          </p:spPr>
          <p:txBody>
            <a:bodyPr rtlCol="0" anchor="ctr"/>
            <a:lstStyle/>
            <a:p>
              <a:endParaRPr lang="pt-BR" sz="675"/>
            </a:p>
          </p:txBody>
        </p:sp>
        <p:sp>
          <p:nvSpPr>
            <p:cNvPr id="374" name="Forma Livre 373">
              <a:extLst>
                <a:ext uri="{FF2B5EF4-FFF2-40B4-BE49-F238E27FC236}">
                  <a16:creationId xmlns:a16="http://schemas.microsoft.com/office/drawing/2014/main" id="{C8DDD1A5-B118-6948-8D30-5045DB7C2558}"/>
                </a:ext>
              </a:extLst>
            </p:cNvPr>
            <p:cNvSpPr/>
            <p:nvPr/>
          </p:nvSpPr>
          <p:spPr>
            <a:xfrm>
              <a:off x="3976774" y="8088144"/>
              <a:ext cx="92282" cy="73001"/>
            </a:xfrm>
            <a:custGeom>
              <a:avLst/>
              <a:gdLst>
                <a:gd name="connsiteX0" fmla="*/ 23472 w 92282"/>
                <a:gd name="connsiteY0" fmla="*/ 73002 h 73001"/>
                <a:gd name="connsiteX1" fmla="*/ 3152 w 92282"/>
                <a:gd name="connsiteY1" fmla="*/ 61318 h 73001"/>
                <a:gd name="connsiteX2" fmla="*/ 11788 w 92282"/>
                <a:gd name="connsiteY2" fmla="*/ 29314 h 73001"/>
                <a:gd name="connsiteX3" fmla="*/ 57127 w 92282"/>
                <a:gd name="connsiteY3" fmla="*/ 3152 h 73001"/>
                <a:gd name="connsiteX4" fmla="*/ 89131 w 92282"/>
                <a:gd name="connsiteY4" fmla="*/ 11788 h 73001"/>
                <a:gd name="connsiteX5" fmla="*/ 80495 w 92282"/>
                <a:gd name="connsiteY5" fmla="*/ 43792 h 73001"/>
                <a:gd name="connsiteX6" fmla="*/ 35156 w 92282"/>
                <a:gd name="connsiteY6" fmla="*/ 69954 h 73001"/>
                <a:gd name="connsiteX7" fmla="*/ 23472 w 92282"/>
                <a:gd name="connsiteY7" fmla="*/ 73002 h 730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92282" h="73001">
                  <a:moveTo>
                    <a:pt x="23472" y="73002"/>
                  </a:moveTo>
                  <a:cubicBezTo>
                    <a:pt x="15344" y="73002"/>
                    <a:pt x="7470" y="68811"/>
                    <a:pt x="3152" y="61318"/>
                  </a:cubicBezTo>
                  <a:cubicBezTo>
                    <a:pt x="-3325" y="50142"/>
                    <a:pt x="485" y="35791"/>
                    <a:pt x="11788" y="29314"/>
                  </a:cubicBezTo>
                  <a:lnTo>
                    <a:pt x="57127" y="3152"/>
                  </a:lnTo>
                  <a:cubicBezTo>
                    <a:pt x="68303" y="-3325"/>
                    <a:pt x="82654" y="485"/>
                    <a:pt x="89131" y="11788"/>
                  </a:cubicBezTo>
                  <a:cubicBezTo>
                    <a:pt x="95608" y="22964"/>
                    <a:pt x="91798" y="37315"/>
                    <a:pt x="80495" y="43792"/>
                  </a:cubicBezTo>
                  <a:lnTo>
                    <a:pt x="35156" y="69954"/>
                  </a:lnTo>
                  <a:cubicBezTo>
                    <a:pt x="31473" y="72113"/>
                    <a:pt x="27409" y="73002"/>
                    <a:pt x="23472" y="73002"/>
                  </a:cubicBezTo>
                </a:path>
              </a:pathLst>
            </a:custGeom>
            <a:grpFill/>
            <a:ln w="12700" cap="flat">
              <a:noFill/>
              <a:prstDash val="solid"/>
              <a:miter/>
            </a:ln>
          </p:spPr>
          <p:txBody>
            <a:bodyPr rtlCol="0" anchor="ctr"/>
            <a:lstStyle/>
            <a:p>
              <a:endParaRPr lang="pt-BR" sz="675"/>
            </a:p>
          </p:txBody>
        </p:sp>
        <p:sp>
          <p:nvSpPr>
            <p:cNvPr id="375" name="Forma Livre 374">
              <a:extLst>
                <a:ext uri="{FF2B5EF4-FFF2-40B4-BE49-F238E27FC236}">
                  <a16:creationId xmlns:a16="http://schemas.microsoft.com/office/drawing/2014/main" id="{E1EC47EE-DB5F-5546-9172-CBB62189225F}"/>
                </a:ext>
              </a:extLst>
            </p:cNvPr>
            <p:cNvSpPr/>
            <p:nvPr/>
          </p:nvSpPr>
          <p:spPr>
            <a:xfrm>
              <a:off x="4077315" y="8172087"/>
              <a:ext cx="72993" cy="92056"/>
            </a:xfrm>
            <a:custGeom>
              <a:avLst/>
              <a:gdLst>
                <a:gd name="connsiteX0" fmla="*/ 23388 w 72993"/>
                <a:gd name="connsiteY0" fmla="*/ 92056 h 92056"/>
                <a:gd name="connsiteX1" fmla="*/ 11704 w 72993"/>
                <a:gd name="connsiteY1" fmla="*/ 88881 h 92056"/>
                <a:gd name="connsiteX2" fmla="*/ 3068 w 72993"/>
                <a:gd name="connsiteY2" fmla="*/ 56878 h 92056"/>
                <a:gd name="connsiteX3" fmla="*/ 29230 w 72993"/>
                <a:gd name="connsiteY3" fmla="*/ 11666 h 92056"/>
                <a:gd name="connsiteX4" fmla="*/ 61234 w 72993"/>
                <a:gd name="connsiteY4" fmla="*/ 3156 h 92056"/>
                <a:gd name="connsiteX5" fmla="*/ 69870 w 72993"/>
                <a:gd name="connsiteY5" fmla="*/ 35160 h 92056"/>
                <a:gd name="connsiteX6" fmla="*/ 43708 w 72993"/>
                <a:gd name="connsiteY6" fmla="*/ 80372 h 92056"/>
                <a:gd name="connsiteX7" fmla="*/ 23388 w 72993"/>
                <a:gd name="connsiteY7" fmla="*/ 92056 h 920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72993" h="92056">
                  <a:moveTo>
                    <a:pt x="23388" y="92056"/>
                  </a:moveTo>
                  <a:cubicBezTo>
                    <a:pt x="19451" y="92056"/>
                    <a:pt x="15387" y="91041"/>
                    <a:pt x="11704" y="88881"/>
                  </a:cubicBezTo>
                  <a:cubicBezTo>
                    <a:pt x="528" y="82405"/>
                    <a:pt x="-3282" y="68054"/>
                    <a:pt x="3068" y="56878"/>
                  </a:cubicBezTo>
                  <a:lnTo>
                    <a:pt x="29230" y="11666"/>
                  </a:lnTo>
                  <a:cubicBezTo>
                    <a:pt x="35707" y="490"/>
                    <a:pt x="49931" y="-3320"/>
                    <a:pt x="61234" y="3156"/>
                  </a:cubicBezTo>
                  <a:cubicBezTo>
                    <a:pt x="72410" y="9633"/>
                    <a:pt x="76347" y="23984"/>
                    <a:pt x="69870" y="35160"/>
                  </a:cubicBezTo>
                  <a:lnTo>
                    <a:pt x="43708" y="80372"/>
                  </a:lnTo>
                  <a:cubicBezTo>
                    <a:pt x="39390" y="87866"/>
                    <a:pt x="31516" y="92056"/>
                    <a:pt x="23388" y="92056"/>
                  </a:cubicBezTo>
                </a:path>
              </a:pathLst>
            </a:custGeom>
            <a:grpFill/>
            <a:ln w="12700" cap="flat">
              <a:noFill/>
              <a:prstDash val="solid"/>
              <a:miter/>
            </a:ln>
          </p:spPr>
          <p:txBody>
            <a:bodyPr rtlCol="0" anchor="ctr"/>
            <a:lstStyle/>
            <a:p>
              <a:endParaRPr lang="pt-BR" sz="675"/>
            </a:p>
          </p:txBody>
        </p:sp>
        <p:sp>
          <p:nvSpPr>
            <p:cNvPr id="376" name="Forma Livre 375">
              <a:extLst>
                <a:ext uri="{FF2B5EF4-FFF2-40B4-BE49-F238E27FC236}">
                  <a16:creationId xmlns:a16="http://schemas.microsoft.com/office/drawing/2014/main" id="{97F50CCD-DD16-364A-ACD2-95139BC9E967}"/>
                </a:ext>
              </a:extLst>
            </p:cNvPr>
            <p:cNvSpPr/>
            <p:nvPr/>
          </p:nvSpPr>
          <p:spPr>
            <a:xfrm>
              <a:off x="4215765" y="8203692"/>
              <a:ext cx="46989" cy="99314"/>
            </a:xfrm>
            <a:custGeom>
              <a:avLst/>
              <a:gdLst>
                <a:gd name="connsiteX0" fmla="*/ 23495 w 46989"/>
                <a:gd name="connsiteY0" fmla="*/ 99314 h 99314"/>
                <a:gd name="connsiteX1" fmla="*/ 0 w 46989"/>
                <a:gd name="connsiteY1" fmla="*/ 75819 h 99314"/>
                <a:gd name="connsiteX2" fmla="*/ 0 w 46989"/>
                <a:gd name="connsiteY2" fmla="*/ 23495 h 99314"/>
                <a:gd name="connsiteX3" fmla="*/ 23495 w 46989"/>
                <a:gd name="connsiteY3" fmla="*/ 0 h 99314"/>
                <a:gd name="connsiteX4" fmla="*/ 46990 w 46989"/>
                <a:gd name="connsiteY4" fmla="*/ 23495 h 99314"/>
                <a:gd name="connsiteX5" fmla="*/ 46990 w 46989"/>
                <a:gd name="connsiteY5" fmla="*/ 75819 h 99314"/>
                <a:gd name="connsiteX6" fmla="*/ 23495 w 46989"/>
                <a:gd name="connsiteY6" fmla="*/ 99314 h 993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46989" h="99314">
                  <a:moveTo>
                    <a:pt x="23495" y="99314"/>
                  </a:moveTo>
                  <a:cubicBezTo>
                    <a:pt x="10541" y="99314"/>
                    <a:pt x="0" y="88773"/>
                    <a:pt x="0" y="75819"/>
                  </a:cubicBezTo>
                  <a:lnTo>
                    <a:pt x="0" y="23495"/>
                  </a:lnTo>
                  <a:cubicBezTo>
                    <a:pt x="0" y="10540"/>
                    <a:pt x="10541" y="0"/>
                    <a:pt x="23495" y="0"/>
                  </a:cubicBezTo>
                  <a:cubicBezTo>
                    <a:pt x="36449" y="0"/>
                    <a:pt x="46990" y="10540"/>
                    <a:pt x="46990" y="23495"/>
                  </a:cubicBezTo>
                  <a:lnTo>
                    <a:pt x="46990" y="75819"/>
                  </a:lnTo>
                  <a:cubicBezTo>
                    <a:pt x="46863" y="88900"/>
                    <a:pt x="36449" y="99314"/>
                    <a:pt x="23495" y="99314"/>
                  </a:cubicBezTo>
                </a:path>
              </a:pathLst>
            </a:custGeom>
            <a:grpFill/>
            <a:ln w="12700" cap="flat">
              <a:noFill/>
              <a:prstDash val="solid"/>
              <a:miter/>
            </a:ln>
          </p:spPr>
          <p:txBody>
            <a:bodyPr rtlCol="0" anchor="ctr"/>
            <a:lstStyle/>
            <a:p>
              <a:endParaRPr lang="pt-BR" sz="675"/>
            </a:p>
          </p:txBody>
        </p:sp>
        <p:sp>
          <p:nvSpPr>
            <p:cNvPr id="377" name="Forma Livre 376">
              <a:extLst>
                <a:ext uri="{FF2B5EF4-FFF2-40B4-BE49-F238E27FC236}">
                  <a16:creationId xmlns:a16="http://schemas.microsoft.com/office/drawing/2014/main" id="{C456F2A0-E017-E24E-AF2D-3955086398C0}"/>
                </a:ext>
              </a:extLst>
            </p:cNvPr>
            <p:cNvSpPr/>
            <p:nvPr/>
          </p:nvSpPr>
          <p:spPr>
            <a:xfrm>
              <a:off x="4329067" y="8175206"/>
              <a:ext cx="72987" cy="92112"/>
            </a:xfrm>
            <a:custGeom>
              <a:avLst/>
              <a:gdLst>
                <a:gd name="connsiteX0" fmla="*/ 49639 w 72987"/>
                <a:gd name="connsiteY0" fmla="*/ 92113 h 92112"/>
                <a:gd name="connsiteX1" fmla="*/ 29318 w 72987"/>
                <a:gd name="connsiteY1" fmla="*/ 80429 h 92112"/>
                <a:gd name="connsiteX2" fmla="*/ 3156 w 72987"/>
                <a:gd name="connsiteY2" fmla="*/ 35217 h 92112"/>
                <a:gd name="connsiteX3" fmla="*/ 11666 w 72987"/>
                <a:gd name="connsiteY3" fmla="*/ 3213 h 92112"/>
                <a:gd name="connsiteX4" fmla="*/ 43669 w 72987"/>
                <a:gd name="connsiteY4" fmla="*/ 11722 h 92112"/>
                <a:gd name="connsiteX5" fmla="*/ 69831 w 72987"/>
                <a:gd name="connsiteY5" fmla="*/ 56934 h 92112"/>
                <a:gd name="connsiteX6" fmla="*/ 61323 w 72987"/>
                <a:gd name="connsiteY6" fmla="*/ 88938 h 92112"/>
                <a:gd name="connsiteX7" fmla="*/ 49639 w 72987"/>
                <a:gd name="connsiteY7" fmla="*/ 92113 h 921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72987" h="92112">
                  <a:moveTo>
                    <a:pt x="49639" y="92113"/>
                  </a:moveTo>
                  <a:cubicBezTo>
                    <a:pt x="41511" y="92113"/>
                    <a:pt x="33636" y="87922"/>
                    <a:pt x="29318" y="80429"/>
                  </a:cubicBezTo>
                  <a:lnTo>
                    <a:pt x="3156" y="35217"/>
                  </a:lnTo>
                  <a:cubicBezTo>
                    <a:pt x="-3321" y="24041"/>
                    <a:pt x="490" y="9690"/>
                    <a:pt x="11666" y="3213"/>
                  </a:cubicBezTo>
                  <a:cubicBezTo>
                    <a:pt x="22842" y="-3391"/>
                    <a:pt x="37192" y="546"/>
                    <a:pt x="43669" y="11722"/>
                  </a:cubicBezTo>
                  <a:lnTo>
                    <a:pt x="69831" y="56934"/>
                  </a:lnTo>
                  <a:cubicBezTo>
                    <a:pt x="76309" y="68110"/>
                    <a:pt x="72498" y="82461"/>
                    <a:pt x="61323" y="88938"/>
                  </a:cubicBezTo>
                  <a:cubicBezTo>
                    <a:pt x="57640" y="91224"/>
                    <a:pt x="53575" y="92113"/>
                    <a:pt x="49639" y="92113"/>
                  </a:cubicBezTo>
                </a:path>
              </a:pathLst>
            </a:custGeom>
            <a:grpFill/>
            <a:ln w="12700" cap="flat">
              <a:noFill/>
              <a:prstDash val="solid"/>
              <a:miter/>
            </a:ln>
          </p:spPr>
          <p:txBody>
            <a:bodyPr rtlCol="0" anchor="ctr"/>
            <a:lstStyle/>
            <a:p>
              <a:endParaRPr lang="pt-BR" sz="675"/>
            </a:p>
          </p:txBody>
        </p:sp>
        <p:sp>
          <p:nvSpPr>
            <p:cNvPr id="378" name="Forma Livre 377">
              <a:extLst>
                <a:ext uri="{FF2B5EF4-FFF2-40B4-BE49-F238E27FC236}">
                  <a16:creationId xmlns:a16="http://schemas.microsoft.com/office/drawing/2014/main" id="{93CE5FF0-4137-034B-988D-C2FFE7940A0F}"/>
                </a:ext>
              </a:extLst>
            </p:cNvPr>
            <p:cNvSpPr/>
            <p:nvPr/>
          </p:nvSpPr>
          <p:spPr>
            <a:xfrm>
              <a:off x="4412792" y="8093760"/>
              <a:ext cx="92132" cy="73101"/>
            </a:xfrm>
            <a:custGeom>
              <a:avLst/>
              <a:gdLst>
                <a:gd name="connsiteX0" fmla="*/ 68783 w 92132"/>
                <a:gd name="connsiteY0" fmla="*/ 73101 h 73101"/>
                <a:gd name="connsiteX1" fmla="*/ 57099 w 92132"/>
                <a:gd name="connsiteY1" fmla="*/ 69926 h 73101"/>
                <a:gd name="connsiteX2" fmla="*/ 11760 w 92132"/>
                <a:gd name="connsiteY2" fmla="*/ 43765 h 73101"/>
                <a:gd name="connsiteX3" fmla="*/ 3124 w 92132"/>
                <a:gd name="connsiteY3" fmla="*/ 11760 h 73101"/>
                <a:gd name="connsiteX4" fmla="*/ 35128 w 92132"/>
                <a:gd name="connsiteY4" fmla="*/ 3124 h 73101"/>
                <a:gd name="connsiteX5" fmla="*/ 80467 w 92132"/>
                <a:gd name="connsiteY5" fmla="*/ 29286 h 73101"/>
                <a:gd name="connsiteX6" fmla="*/ 88976 w 92132"/>
                <a:gd name="connsiteY6" fmla="*/ 61291 h 73101"/>
                <a:gd name="connsiteX7" fmla="*/ 68783 w 92132"/>
                <a:gd name="connsiteY7" fmla="*/ 73101 h 731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92132" h="73101">
                  <a:moveTo>
                    <a:pt x="68783" y="73101"/>
                  </a:moveTo>
                  <a:cubicBezTo>
                    <a:pt x="64846" y="73101"/>
                    <a:pt x="60782" y="72085"/>
                    <a:pt x="57099" y="69926"/>
                  </a:cubicBezTo>
                  <a:lnTo>
                    <a:pt x="11760" y="43765"/>
                  </a:lnTo>
                  <a:cubicBezTo>
                    <a:pt x="584" y="37287"/>
                    <a:pt x="-3353" y="22936"/>
                    <a:pt x="3124" y="11760"/>
                  </a:cubicBezTo>
                  <a:cubicBezTo>
                    <a:pt x="9601" y="584"/>
                    <a:pt x="23952" y="-3353"/>
                    <a:pt x="35128" y="3124"/>
                  </a:cubicBezTo>
                  <a:lnTo>
                    <a:pt x="80467" y="29286"/>
                  </a:lnTo>
                  <a:cubicBezTo>
                    <a:pt x="91643" y="35763"/>
                    <a:pt x="95453" y="50115"/>
                    <a:pt x="88976" y="61291"/>
                  </a:cubicBezTo>
                  <a:cubicBezTo>
                    <a:pt x="84658" y="68910"/>
                    <a:pt x="76784" y="73101"/>
                    <a:pt x="68783" y="73101"/>
                  </a:cubicBezTo>
                </a:path>
              </a:pathLst>
            </a:custGeom>
            <a:grpFill/>
            <a:ln w="12700" cap="flat">
              <a:noFill/>
              <a:prstDash val="solid"/>
              <a:miter/>
            </a:ln>
          </p:spPr>
          <p:txBody>
            <a:bodyPr rtlCol="0" anchor="ctr"/>
            <a:lstStyle/>
            <a:p>
              <a:endParaRPr lang="pt-BR" sz="675"/>
            </a:p>
          </p:txBody>
        </p:sp>
        <p:sp>
          <p:nvSpPr>
            <p:cNvPr id="379" name="Forma Livre 378">
              <a:extLst>
                <a:ext uri="{FF2B5EF4-FFF2-40B4-BE49-F238E27FC236}">
                  <a16:creationId xmlns:a16="http://schemas.microsoft.com/office/drawing/2014/main" id="{727FE479-5295-7E43-AE1C-98F7A2472EDB}"/>
                </a:ext>
              </a:extLst>
            </p:cNvPr>
            <p:cNvSpPr/>
            <p:nvPr/>
          </p:nvSpPr>
          <p:spPr>
            <a:xfrm>
              <a:off x="4444491" y="7981442"/>
              <a:ext cx="99314" cy="46863"/>
            </a:xfrm>
            <a:custGeom>
              <a:avLst/>
              <a:gdLst>
                <a:gd name="connsiteX0" fmla="*/ 75819 w 99314"/>
                <a:gd name="connsiteY0" fmla="*/ 46863 h 46863"/>
                <a:gd name="connsiteX1" fmla="*/ 23495 w 99314"/>
                <a:gd name="connsiteY1" fmla="*/ 46863 h 46863"/>
                <a:gd name="connsiteX2" fmla="*/ 0 w 99314"/>
                <a:gd name="connsiteY2" fmla="*/ 23368 h 46863"/>
                <a:gd name="connsiteX3" fmla="*/ 23495 w 99314"/>
                <a:gd name="connsiteY3" fmla="*/ 0 h 46863"/>
                <a:gd name="connsiteX4" fmla="*/ 75819 w 99314"/>
                <a:gd name="connsiteY4" fmla="*/ 0 h 46863"/>
                <a:gd name="connsiteX5" fmla="*/ 99314 w 99314"/>
                <a:gd name="connsiteY5" fmla="*/ 23368 h 46863"/>
                <a:gd name="connsiteX6" fmla="*/ 75819 w 99314"/>
                <a:gd name="connsiteY6" fmla="*/ 46863 h 468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99314" h="46863">
                  <a:moveTo>
                    <a:pt x="75819" y="46863"/>
                  </a:moveTo>
                  <a:lnTo>
                    <a:pt x="23495" y="46863"/>
                  </a:lnTo>
                  <a:cubicBezTo>
                    <a:pt x="10541" y="46863"/>
                    <a:pt x="0" y="36322"/>
                    <a:pt x="0" y="23368"/>
                  </a:cubicBezTo>
                  <a:cubicBezTo>
                    <a:pt x="0" y="10414"/>
                    <a:pt x="10414" y="0"/>
                    <a:pt x="23495" y="0"/>
                  </a:cubicBezTo>
                  <a:lnTo>
                    <a:pt x="75819" y="0"/>
                  </a:lnTo>
                  <a:cubicBezTo>
                    <a:pt x="88773" y="0"/>
                    <a:pt x="99314" y="10540"/>
                    <a:pt x="99314" y="23368"/>
                  </a:cubicBezTo>
                  <a:cubicBezTo>
                    <a:pt x="99314" y="36449"/>
                    <a:pt x="88773" y="46863"/>
                    <a:pt x="75819" y="46863"/>
                  </a:cubicBezTo>
                </a:path>
              </a:pathLst>
            </a:custGeom>
            <a:grpFill/>
            <a:ln w="12700" cap="flat">
              <a:noFill/>
              <a:prstDash val="solid"/>
              <a:miter/>
            </a:ln>
          </p:spPr>
          <p:txBody>
            <a:bodyPr rtlCol="0" anchor="ctr"/>
            <a:lstStyle/>
            <a:p>
              <a:endParaRPr lang="pt-BR" sz="675"/>
            </a:p>
          </p:txBody>
        </p:sp>
        <p:sp>
          <p:nvSpPr>
            <p:cNvPr id="380" name="Forma Livre 379">
              <a:extLst>
                <a:ext uri="{FF2B5EF4-FFF2-40B4-BE49-F238E27FC236}">
                  <a16:creationId xmlns:a16="http://schemas.microsoft.com/office/drawing/2014/main" id="{B38B7659-1432-6F4D-ACA7-491FD67C26E5}"/>
                </a:ext>
              </a:extLst>
            </p:cNvPr>
            <p:cNvSpPr/>
            <p:nvPr/>
          </p:nvSpPr>
          <p:spPr>
            <a:xfrm>
              <a:off x="4416067" y="7842146"/>
              <a:ext cx="92282" cy="73001"/>
            </a:xfrm>
            <a:custGeom>
              <a:avLst/>
              <a:gdLst>
                <a:gd name="connsiteX0" fmla="*/ 23472 w 92282"/>
                <a:gd name="connsiteY0" fmla="*/ 73002 h 73001"/>
                <a:gd name="connsiteX1" fmla="*/ 3152 w 92282"/>
                <a:gd name="connsiteY1" fmla="*/ 61318 h 73001"/>
                <a:gd name="connsiteX2" fmla="*/ 11788 w 92282"/>
                <a:gd name="connsiteY2" fmla="*/ 29314 h 73001"/>
                <a:gd name="connsiteX3" fmla="*/ 57127 w 92282"/>
                <a:gd name="connsiteY3" fmla="*/ 3152 h 73001"/>
                <a:gd name="connsiteX4" fmla="*/ 89131 w 92282"/>
                <a:gd name="connsiteY4" fmla="*/ 11788 h 73001"/>
                <a:gd name="connsiteX5" fmla="*/ 80495 w 92282"/>
                <a:gd name="connsiteY5" fmla="*/ 43792 h 73001"/>
                <a:gd name="connsiteX6" fmla="*/ 35156 w 92282"/>
                <a:gd name="connsiteY6" fmla="*/ 69954 h 73001"/>
                <a:gd name="connsiteX7" fmla="*/ 23472 w 92282"/>
                <a:gd name="connsiteY7" fmla="*/ 73002 h 730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92282" h="73001">
                  <a:moveTo>
                    <a:pt x="23472" y="73002"/>
                  </a:moveTo>
                  <a:cubicBezTo>
                    <a:pt x="15344" y="73002"/>
                    <a:pt x="7470" y="68811"/>
                    <a:pt x="3152" y="61318"/>
                  </a:cubicBezTo>
                  <a:cubicBezTo>
                    <a:pt x="-3325" y="50142"/>
                    <a:pt x="485" y="35791"/>
                    <a:pt x="11788" y="29314"/>
                  </a:cubicBezTo>
                  <a:lnTo>
                    <a:pt x="57127" y="3152"/>
                  </a:lnTo>
                  <a:cubicBezTo>
                    <a:pt x="68303" y="-3325"/>
                    <a:pt x="82654" y="485"/>
                    <a:pt x="89131" y="11788"/>
                  </a:cubicBezTo>
                  <a:cubicBezTo>
                    <a:pt x="95608" y="22964"/>
                    <a:pt x="91798" y="37315"/>
                    <a:pt x="80495" y="43792"/>
                  </a:cubicBezTo>
                  <a:lnTo>
                    <a:pt x="35156" y="69954"/>
                  </a:lnTo>
                  <a:cubicBezTo>
                    <a:pt x="31473" y="71986"/>
                    <a:pt x="27409" y="73002"/>
                    <a:pt x="23472" y="73002"/>
                  </a:cubicBezTo>
                </a:path>
              </a:pathLst>
            </a:custGeom>
            <a:grpFill/>
            <a:ln w="12700" cap="flat">
              <a:noFill/>
              <a:prstDash val="solid"/>
              <a:miter/>
            </a:ln>
          </p:spPr>
          <p:txBody>
            <a:bodyPr rtlCol="0" anchor="ctr"/>
            <a:lstStyle/>
            <a:p>
              <a:endParaRPr lang="pt-BR" sz="675"/>
            </a:p>
          </p:txBody>
        </p:sp>
        <p:sp>
          <p:nvSpPr>
            <p:cNvPr id="381" name="Forma Livre 380">
              <a:extLst>
                <a:ext uri="{FF2B5EF4-FFF2-40B4-BE49-F238E27FC236}">
                  <a16:creationId xmlns:a16="http://schemas.microsoft.com/office/drawing/2014/main" id="{E5336451-EF58-D649-AA74-B27B44A5342F}"/>
                </a:ext>
              </a:extLst>
            </p:cNvPr>
            <p:cNvSpPr/>
            <p:nvPr/>
          </p:nvSpPr>
          <p:spPr>
            <a:xfrm>
              <a:off x="4334617" y="7739021"/>
              <a:ext cx="72994" cy="92306"/>
            </a:xfrm>
            <a:custGeom>
              <a:avLst/>
              <a:gdLst>
                <a:gd name="connsiteX0" fmla="*/ 23388 w 72994"/>
                <a:gd name="connsiteY0" fmla="*/ 92306 h 92306"/>
                <a:gd name="connsiteX1" fmla="*/ 11704 w 72994"/>
                <a:gd name="connsiteY1" fmla="*/ 89131 h 92306"/>
                <a:gd name="connsiteX2" fmla="*/ 3068 w 72994"/>
                <a:gd name="connsiteY2" fmla="*/ 57127 h 92306"/>
                <a:gd name="connsiteX3" fmla="*/ 29230 w 72994"/>
                <a:gd name="connsiteY3" fmla="*/ 11788 h 92306"/>
                <a:gd name="connsiteX4" fmla="*/ 61234 w 72994"/>
                <a:gd name="connsiteY4" fmla="*/ 3152 h 92306"/>
                <a:gd name="connsiteX5" fmla="*/ 69870 w 72994"/>
                <a:gd name="connsiteY5" fmla="*/ 35156 h 92306"/>
                <a:gd name="connsiteX6" fmla="*/ 43708 w 72994"/>
                <a:gd name="connsiteY6" fmla="*/ 80495 h 92306"/>
                <a:gd name="connsiteX7" fmla="*/ 23388 w 72994"/>
                <a:gd name="connsiteY7" fmla="*/ 92306 h 923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72994" h="92306">
                  <a:moveTo>
                    <a:pt x="23388" y="92306"/>
                  </a:moveTo>
                  <a:cubicBezTo>
                    <a:pt x="19451" y="92306"/>
                    <a:pt x="15387" y="91290"/>
                    <a:pt x="11704" y="89131"/>
                  </a:cubicBezTo>
                  <a:cubicBezTo>
                    <a:pt x="528" y="82654"/>
                    <a:pt x="-3282" y="68303"/>
                    <a:pt x="3068" y="57127"/>
                  </a:cubicBezTo>
                  <a:lnTo>
                    <a:pt x="29230" y="11788"/>
                  </a:lnTo>
                  <a:cubicBezTo>
                    <a:pt x="35707" y="485"/>
                    <a:pt x="50058" y="-3325"/>
                    <a:pt x="61234" y="3152"/>
                  </a:cubicBezTo>
                  <a:cubicBezTo>
                    <a:pt x="72410" y="9629"/>
                    <a:pt x="76347" y="23980"/>
                    <a:pt x="69870" y="35156"/>
                  </a:cubicBezTo>
                  <a:lnTo>
                    <a:pt x="43708" y="80495"/>
                  </a:lnTo>
                  <a:cubicBezTo>
                    <a:pt x="39390" y="88115"/>
                    <a:pt x="31516" y="92306"/>
                    <a:pt x="23388" y="92306"/>
                  </a:cubicBezTo>
                </a:path>
              </a:pathLst>
            </a:custGeom>
            <a:grpFill/>
            <a:ln w="12700" cap="flat">
              <a:noFill/>
              <a:prstDash val="solid"/>
              <a:miter/>
            </a:ln>
          </p:spPr>
          <p:txBody>
            <a:bodyPr rtlCol="0" anchor="ctr"/>
            <a:lstStyle/>
            <a:p>
              <a:endParaRPr lang="pt-BR" sz="675"/>
            </a:p>
          </p:txBody>
        </p:sp>
      </p:grpSp>
      <p:sp>
        <p:nvSpPr>
          <p:cNvPr id="357" name="Forma Livre 356">
            <a:extLst>
              <a:ext uri="{FF2B5EF4-FFF2-40B4-BE49-F238E27FC236}">
                <a16:creationId xmlns:a16="http://schemas.microsoft.com/office/drawing/2014/main" id="{959356CC-F587-3340-A2EF-674A1CDCEAAA}"/>
              </a:ext>
            </a:extLst>
          </p:cNvPr>
          <p:cNvSpPr/>
          <p:nvPr/>
        </p:nvSpPr>
        <p:spPr>
          <a:xfrm>
            <a:off x="1064843" y="1991024"/>
            <a:ext cx="137827" cy="207645"/>
          </a:xfrm>
          <a:custGeom>
            <a:avLst/>
            <a:gdLst>
              <a:gd name="connsiteX0" fmla="*/ 344297 w 367538"/>
              <a:gd name="connsiteY0" fmla="*/ 553720 h 553720"/>
              <a:gd name="connsiteX1" fmla="*/ 334899 w 367538"/>
              <a:gd name="connsiteY1" fmla="*/ 551688 h 553720"/>
              <a:gd name="connsiteX2" fmla="*/ 183896 w 367538"/>
              <a:gd name="connsiteY2" fmla="*/ 485521 h 553720"/>
              <a:gd name="connsiteX3" fmla="*/ 32893 w 367538"/>
              <a:gd name="connsiteY3" fmla="*/ 551688 h 553720"/>
              <a:gd name="connsiteX4" fmla="*/ 10668 w 367538"/>
              <a:gd name="connsiteY4" fmla="*/ 549783 h 553720"/>
              <a:gd name="connsiteX5" fmla="*/ 0 w 367538"/>
              <a:gd name="connsiteY5" fmla="*/ 530225 h 553720"/>
              <a:gd name="connsiteX6" fmla="*/ 0 w 367538"/>
              <a:gd name="connsiteY6" fmla="*/ 71374 h 553720"/>
              <a:gd name="connsiteX7" fmla="*/ 71374 w 367538"/>
              <a:gd name="connsiteY7" fmla="*/ 0 h 553720"/>
              <a:gd name="connsiteX8" fmla="*/ 296164 w 367538"/>
              <a:gd name="connsiteY8" fmla="*/ 0 h 553720"/>
              <a:gd name="connsiteX9" fmla="*/ 367538 w 367538"/>
              <a:gd name="connsiteY9" fmla="*/ 71374 h 553720"/>
              <a:gd name="connsiteX10" fmla="*/ 367538 w 367538"/>
              <a:gd name="connsiteY10" fmla="*/ 530225 h 553720"/>
              <a:gd name="connsiteX11" fmla="*/ 356870 w 367538"/>
              <a:gd name="connsiteY11" fmla="*/ 549783 h 553720"/>
              <a:gd name="connsiteX12" fmla="*/ 344297 w 367538"/>
              <a:gd name="connsiteY12" fmla="*/ 553720 h 553720"/>
              <a:gd name="connsiteX13" fmla="*/ 183896 w 367538"/>
              <a:gd name="connsiteY13" fmla="*/ 436499 h 553720"/>
              <a:gd name="connsiteX14" fmla="*/ 193294 w 367538"/>
              <a:gd name="connsiteY14" fmla="*/ 438404 h 553720"/>
              <a:gd name="connsiteX15" fmla="*/ 320802 w 367538"/>
              <a:gd name="connsiteY15" fmla="*/ 494411 h 553720"/>
              <a:gd name="connsiteX16" fmla="*/ 320802 w 367538"/>
              <a:gd name="connsiteY16" fmla="*/ 71374 h 553720"/>
              <a:gd name="connsiteX17" fmla="*/ 296291 w 367538"/>
              <a:gd name="connsiteY17" fmla="*/ 46863 h 553720"/>
              <a:gd name="connsiteX18" fmla="*/ 71501 w 367538"/>
              <a:gd name="connsiteY18" fmla="*/ 46863 h 553720"/>
              <a:gd name="connsiteX19" fmla="*/ 46990 w 367538"/>
              <a:gd name="connsiteY19" fmla="*/ 71374 h 553720"/>
              <a:gd name="connsiteX20" fmla="*/ 46990 w 367538"/>
              <a:gd name="connsiteY20" fmla="*/ 494411 h 553720"/>
              <a:gd name="connsiteX21" fmla="*/ 174498 w 367538"/>
              <a:gd name="connsiteY21" fmla="*/ 438404 h 553720"/>
              <a:gd name="connsiteX22" fmla="*/ 183896 w 367538"/>
              <a:gd name="connsiteY22" fmla="*/ 436499 h 5537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367538" h="553720">
                <a:moveTo>
                  <a:pt x="344297" y="553720"/>
                </a:moveTo>
                <a:cubicBezTo>
                  <a:pt x="341122" y="553720"/>
                  <a:pt x="337820" y="553085"/>
                  <a:pt x="334899" y="551688"/>
                </a:cubicBezTo>
                <a:lnTo>
                  <a:pt x="183896" y="485521"/>
                </a:lnTo>
                <a:lnTo>
                  <a:pt x="32893" y="551688"/>
                </a:lnTo>
                <a:cubicBezTo>
                  <a:pt x="25781" y="554863"/>
                  <a:pt x="17272" y="554228"/>
                  <a:pt x="10668" y="549783"/>
                </a:cubicBezTo>
                <a:cubicBezTo>
                  <a:pt x="4064" y="545465"/>
                  <a:pt x="0" y="538099"/>
                  <a:pt x="0" y="530225"/>
                </a:cubicBezTo>
                <a:lnTo>
                  <a:pt x="0" y="71374"/>
                </a:lnTo>
                <a:cubicBezTo>
                  <a:pt x="0" y="32004"/>
                  <a:pt x="32004" y="0"/>
                  <a:pt x="71374" y="0"/>
                </a:cubicBezTo>
                <a:lnTo>
                  <a:pt x="296164" y="0"/>
                </a:lnTo>
                <a:cubicBezTo>
                  <a:pt x="335534" y="0"/>
                  <a:pt x="367538" y="32004"/>
                  <a:pt x="367538" y="71374"/>
                </a:cubicBezTo>
                <a:lnTo>
                  <a:pt x="367538" y="530225"/>
                </a:lnTo>
                <a:cubicBezTo>
                  <a:pt x="367538" y="538099"/>
                  <a:pt x="363601" y="545465"/>
                  <a:pt x="356870" y="549783"/>
                </a:cubicBezTo>
                <a:cubicBezTo>
                  <a:pt x="353187" y="552450"/>
                  <a:pt x="348742" y="553720"/>
                  <a:pt x="344297" y="553720"/>
                </a:cubicBezTo>
                <a:moveTo>
                  <a:pt x="183896" y="436499"/>
                </a:moveTo>
                <a:cubicBezTo>
                  <a:pt x="187071" y="436499"/>
                  <a:pt x="190246" y="437134"/>
                  <a:pt x="193294" y="438404"/>
                </a:cubicBezTo>
                <a:lnTo>
                  <a:pt x="320802" y="494411"/>
                </a:lnTo>
                <a:lnTo>
                  <a:pt x="320802" y="71374"/>
                </a:lnTo>
                <a:cubicBezTo>
                  <a:pt x="320802" y="57785"/>
                  <a:pt x="309753" y="46863"/>
                  <a:pt x="296291" y="46863"/>
                </a:cubicBezTo>
                <a:lnTo>
                  <a:pt x="71501" y="46863"/>
                </a:lnTo>
                <a:cubicBezTo>
                  <a:pt x="58039" y="46863"/>
                  <a:pt x="46990" y="57912"/>
                  <a:pt x="46990" y="71374"/>
                </a:cubicBezTo>
                <a:lnTo>
                  <a:pt x="46990" y="494411"/>
                </a:lnTo>
                <a:lnTo>
                  <a:pt x="174498" y="438404"/>
                </a:lnTo>
                <a:cubicBezTo>
                  <a:pt x="177546" y="437261"/>
                  <a:pt x="180721" y="436499"/>
                  <a:pt x="183896" y="436499"/>
                </a:cubicBezTo>
              </a:path>
            </a:pathLst>
          </a:custGeom>
          <a:solidFill>
            <a:schemeClr val="bg1"/>
          </a:solidFill>
          <a:ln w="12700" cap="flat">
            <a:noFill/>
            <a:prstDash val="solid"/>
            <a:miter/>
          </a:ln>
        </p:spPr>
        <p:txBody>
          <a:bodyPr rtlCol="0" anchor="ctr"/>
          <a:lstStyle/>
          <a:p>
            <a:endParaRPr lang="pt-BR" sz="675"/>
          </a:p>
        </p:txBody>
      </p:sp>
      <p:grpSp>
        <p:nvGrpSpPr>
          <p:cNvPr id="358" name="Agrupar 357">
            <a:extLst>
              <a:ext uri="{FF2B5EF4-FFF2-40B4-BE49-F238E27FC236}">
                <a16:creationId xmlns:a16="http://schemas.microsoft.com/office/drawing/2014/main" id="{7AFDC670-27CA-084F-B423-A32E5E8DDE5B}"/>
              </a:ext>
            </a:extLst>
          </p:cNvPr>
          <p:cNvGrpSpPr/>
          <p:nvPr/>
        </p:nvGrpSpPr>
        <p:grpSpPr>
          <a:xfrm>
            <a:off x="1059747" y="1335272"/>
            <a:ext cx="148114" cy="206025"/>
            <a:chOff x="4044949" y="2894964"/>
            <a:chExt cx="394970" cy="549401"/>
          </a:xfrm>
          <a:solidFill>
            <a:schemeClr val="bg1"/>
          </a:solidFill>
        </p:grpSpPr>
        <p:sp>
          <p:nvSpPr>
            <p:cNvPr id="367" name="Forma Livre 366">
              <a:extLst>
                <a:ext uri="{FF2B5EF4-FFF2-40B4-BE49-F238E27FC236}">
                  <a16:creationId xmlns:a16="http://schemas.microsoft.com/office/drawing/2014/main" id="{490A2E2D-E834-CD49-A517-4C2D49D155FF}"/>
                </a:ext>
              </a:extLst>
            </p:cNvPr>
            <p:cNvSpPr/>
            <p:nvPr/>
          </p:nvSpPr>
          <p:spPr>
            <a:xfrm>
              <a:off x="4044949" y="2894964"/>
              <a:ext cx="394970" cy="549401"/>
            </a:xfrm>
            <a:custGeom>
              <a:avLst/>
              <a:gdLst>
                <a:gd name="connsiteX0" fmla="*/ 197485 w 394970"/>
                <a:gd name="connsiteY0" fmla="*/ 74168 h 549401"/>
                <a:gd name="connsiteX1" fmla="*/ 348107 w 394970"/>
                <a:gd name="connsiteY1" fmla="*/ 328041 h 549401"/>
                <a:gd name="connsiteX2" fmla="*/ 197866 w 394970"/>
                <a:gd name="connsiteY2" fmla="*/ 502666 h 549401"/>
                <a:gd name="connsiteX3" fmla="*/ 46863 w 394970"/>
                <a:gd name="connsiteY3" fmla="*/ 328041 h 549401"/>
                <a:gd name="connsiteX4" fmla="*/ 197485 w 394970"/>
                <a:gd name="connsiteY4" fmla="*/ 74168 h 549401"/>
                <a:gd name="connsiteX5" fmla="*/ 197485 w 394970"/>
                <a:gd name="connsiteY5" fmla="*/ 0 h 549401"/>
                <a:gd name="connsiteX6" fmla="*/ 197485 w 394970"/>
                <a:gd name="connsiteY6" fmla="*/ 2159 h 549401"/>
                <a:gd name="connsiteX7" fmla="*/ 197485 w 394970"/>
                <a:gd name="connsiteY7" fmla="*/ 0 h 549401"/>
                <a:gd name="connsiteX8" fmla="*/ 197485 w 394970"/>
                <a:gd name="connsiteY8" fmla="*/ 2159 h 549401"/>
                <a:gd name="connsiteX9" fmla="*/ 0 w 394970"/>
                <a:gd name="connsiteY9" fmla="*/ 328041 h 549401"/>
                <a:gd name="connsiteX10" fmla="*/ 197485 w 394970"/>
                <a:gd name="connsiteY10" fmla="*/ 549402 h 549401"/>
                <a:gd name="connsiteX11" fmla="*/ 394970 w 394970"/>
                <a:gd name="connsiteY11" fmla="*/ 328041 h 549401"/>
                <a:gd name="connsiteX12" fmla="*/ 197485 w 394970"/>
                <a:gd name="connsiteY12" fmla="*/ 2159 h 5494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394970" h="549401">
                  <a:moveTo>
                    <a:pt x="197485" y="74168"/>
                  </a:moveTo>
                  <a:cubicBezTo>
                    <a:pt x="247904" y="129921"/>
                    <a:pt x="348107" y="244602"/>
                    <a:pt x="348107" y="328041"/>
                  </a:cubicBezTo>
                  <a:cubicBezTo>
                    <a:pt x="348107" y="395097"/>
                    <a:pt x="307086" y="501650"/>
                    <a:pt x="197866" y="502666"/>
                  </a:cubicBezTo>
                  <a:cubicBezTo>
                    <a:pt x="88011" y="501777"/>
                    <a:pt x="46990" y="395097"/>
                    <a:pt x="46863" y="328041"/>
                  </a:cubicBezTo>
                  <a:cubicBezTo>
                    <a:pt x="46863" y="244602"/>
                    <a:pt x="147066" y="129921"/>
                    <a:pt x="197485" y="74168"/>
                  </a:cubicBezTo>
                  <a:moveTo>
                    <a:pt x="197485" y="0"/>
                  </a:moveTo>
                  <a:cubicBezTo>
                    <a:pt x="196850" y="254"/>
                    <a:pt x="196850" y="1016"/>
                    <a:pt x="197485" y="2159"/>
                  </a:cubicBezTo>
                  <a:cubicBezTo>
                    <a:pt x="198120" y="1016"/>
                    <a:pt x="198120" y="254"/>
                    <a:pt x="197485" y="0"/>
                  </a:cubicBezTo>
                  <a:moveTo>
                    <a:pt x="197485" y="2159"/>
                  </a:moveTo>
                  <a:cubicBezTo>
                    <a:pt x="186944" y="23749"/>
                    <a:pt x="-127" y="193294"/>
                    <a:pt x="0" y="328041"/>
                  </a:cubicBezTo>
                  <a:cubicBezTo>
                    <a:pt x="127" y="429006"/>
                    <a:pt x="65151" y="548386"/>
                    <a:pt x="197485" y="549402"/>
                  </a:cubicBezTo>
                  <a:cubicBezTo>
                    <a:pt x="329819" y="548259"/>
                    <a:pt x="394970" y="429006"/>
                    <a:pt x="394970" y="328041"/>
                  </a:cubicBezTo>
                  <a:cubicBezTo>
                    <a:pt x="394970" y="193421"/>
                    <a:pt x="207899" y="23749"/>
                    <a:pt x="197485" y="2159"/>
                  </a:cubicBezTo>
                </a:path>
              </a:pathLst>
            </a:custGeom>
            <a:grpFill/>
            <a:ln w="12700" cap="flat">
              <a:noFill/>
              <a:prstDash val="solid"/>
              <a:miter/>
            </a:ln>
          </p:spPr>
          <p:txBody>
            <a:bodyPr rtlCol="0" anchor="ctr"/>
            <a:lstStyle/>
            <a:p>
              <a:endParaRPr lang="pt-BR" sz="675"/>
            </a:p>
          </p:txBody>
        </p:sp>
        <p:sp>
          <p:nvSpPr>
            <p:cNvPr id="368" name="Forma Livre 367">
              <a:extLst>
                <a:ext uri="{FF2B5EF4-FFF2-40B4-BE49-F238E27FC236}">
                  <a16:creationId xmlns:a16="http://schemas.microsoft.com/office/drawing/2014/main" id="{195D1F0A-095A-6F42-B6CE-06102062E2DD}"/>
                </a:ext>
              </a:extLst>
            </p:cNvPr>
            <p:cNvSpPr/>
            <p:nvPr/>
          </p:nvSpPr>
          <p:spPr>
            <a:xfrm>
              <a:off x="4126229" y="3204591"/>
              <a:ext cx="125986" cy="146049"/>
            </a:xfrm>
            <a:custGeom>
              <a:avLst/>
              <a:gdLst>
                <a:gd name="connsiteX0" fmla="*/ 116205 w 125986"/>
                <a:gd name="connsiteY0" fmla="*/ 146050 h 146049"/>
                <a:gd name="connsiteX1" fmla="*/ 116205 w 125986"/>
                <a:gd name="connsiteY1" fmla="*/ 146050 h 146049"/>
                <a:gd name="connsiteX2" fmla="*/ 0 w 125986"/>
                <a:gd name="connsiteY2" fmla="*/ 9779 h 146049"/>
                <a:gd name="connsiteX3" fmla="*/ 9779 w 125986"/>
                <a:gd name="connsiteY3" fmla="*/ 0 h 146049"/>
                <a:gd name="connsiteX4" fmla="*/ 19558 w 125986"/>
                <a:gd name="connsiteY4" fmla="*/ 9779 h 146049"/>
                <a:gd name="connsiteX5" fmla="*/ 116332 w 125986"/>
                <a:gd name="connsiteY5" fmla="*/ 126492 h 146049"/>
                <a:gd name="connsiteX6" fmla="*/ 125984 w 125986"/>
                <a:gd name="connsiteY6" fmla="*/ 136398 h 146049"/>
                <a:gd name="connsiteX7" fmla="*/ 116205 w 125986"/>
                <a:gd name="connsiteY7" fmla="*/ 146050 h 1460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25986" h="146049">
                  <a:moveTo>
                    <a:pt x="116205" y="146050"/>
                  </a:moveTo>
                  <a:lnTo>
                    <a:pt x="116205" y="146050"/>
                  </a:lnTo>
                  <a:cubicBezTo>
                    <a:pt x="30988" y="145034"/>
                    <a:pt x="0" y="64008"/>
                    <a:pt x="0" y="9779"/>
                  </a:cubicBezTo>
                  <a:cubicBezTo>
                    <a:pt x="0" y="4445"/>
                    <a:pt x="4318" y="0"/>
                    <a:pt x="9779" y="0"/>
                  </a:cubicBezTo>
                  <a:cubicBezTo>
                    <a:pt x="15240" y="0"/>
                    <a:pt x="19558" y="4318"/>
                    <a:pt x="19558" y="9779"/>
                  </a:cubicBezTo>
                  <a:cubicBezTo>
                    <a:pt x="19558" y="56261"/>
                    <a:pt x="45466" y="125603"/>
                    <a:pt x="116332" y="126492"/>
                  </a:cubicBezTo>
                  <a:cubicBezTo>
                    <a:pt x="121793" y="126492"/>
                    <a:pt x="126111" y="131064"/>
                    <a:pt x="125984" y="136398"/>
                  </a:cubicBezTo>
                  <a:cubicBezTo>
                    <a:pt x="125984" y="141732"/>
                    <a:pt x="121539" y="146050"/>
                    <a:pt x="116205" y="146050"/>
                  </a:cubicBezTo>
                </a:path>
              </a:pathLst>
            </a:custGeom>
            <a:grpFill/>
            <a:ln w="12700" cap="flat">
              <a:noFill/>
              <a:prstDash val="solid"/>
              <a:miter/>
            </a:ln>
          </p:spPr>
          <p:txBody>
            <a:bodyPr rtlCol="0" anchor="ctr"/>
            <a:lstStyle/>
            <a:p>
              <a:endParaRPr lang="pt-BR" sz="675"/>
            </a:p>
          </p:txBody>
        </p:sp>
      </p:grpSp>
      <p:grpSp>
        <p:nvGrpSpPr>
          <p:cNvPr id="359" name="Gráfico 4">
            <a:extLst>
              <a:ext uri="{FF2B5EF4-FFF2-40B4-BE49-F238E27FC236}">
                <a16:creationId xmlns:a16="http://schemas.microsoft.com/office/drawing/2014/main" id="{84ED7DC3-9641-E746-9BD0-845F9ED8B7FD}"/>
              </a:ext>
            </a:extLst>
          </p:cNvPr>
          <p:cNvGrpSpPr/>
          <p:nvPr/>
        </p:nvGrpSpPr>
        <p:grpSpPr>
          <a:xfrm>
            <a:off x="1036554" y="3234285"/>
            <a:ext cx="194501" cy="194548"/>
            <a:chOff x="3983101" y="10297668"/>
            <a:chExt cx="518669" cy="518794"/>
          </a:xfrm>
          <a:solidFill>
            <a:schemeClr val="bg1"/>
          </a:solidFill>
        </p:grpSpPr>
        <p:sp>
          <p:nvSpPr>
            <p:cNvPr id="360" name="Forma Livre 359">
              <a:extLst>
                <a:ext uri="{FF2B5EF4-FFF2-40B4-BE49-F238E27FC236}">
                  <a16:creationId xmlns:a16="http://schemas.microsoft.com/office/drawing/2014/main" id="{7C74C6CF-75DE-8642-9B63-EDC13130A1FC}"/>
                </a:ext>
              </a:extLst>
            </p:cNvPr>
            <p:cNvSpPr/>
            <p:nvPr/>
          </p:nvSpPr>
          <p:spPr>
            <a:xfrm>
              <a:off x="4050791" y="10337799"/>
              <a:ext cx="410972" cy="410972"/>
            </a:xfrm>
            <a:custGeom>
              <a:avLst/>
              <a:gdLst>
                <a:gd name="connsiteX0" fmla="*/ 11684 w 410972"/>
                <a:gd name="connsiteY0" fmla="*/ 410972 h 410972"/>
                <a:gd name="connsiteX1" fmla="*/ 3429 w 410972"/>
                <a:gd name="connsiteY1" fmla="*/ 407544 h 410972"/>
                <a:gd name="connsiteX2" fmla="*/ 3429 w 410972"/>
                <a:gd name="connsiteY2" fmla="*/ 391033 h 410972"/>
                <a:gd name="connsiteX3" fmla="*/ 390906 w 410972"/>
                <a:gd name="connsiteY3" fmla="*/ 3429 h 410972"/>
                <a:gd name="connsiteX4" fmla="*/ 407543 w 410972"/>
                <a:gd name="connsiteY4" fmla="*/ 3429 h 410972"/>
                <a:gd name="connsiteX5" fmla="*/ 407543 w 410972"/>
                <a:gd name="connsiteY5" fmla="*/ 19939 h 410972"/>
                <a:gd name="connsiteX6" fmla="*/ 19939 w 410972"/>
                <a:gd name="connsiteY6" fmla="*/ 407544 h 410972"/>
                <a:gd name="connsiteX7" fmla="*/ 11684 w 410972"/>
                <a:gd name="connsiteY7" fmla="*/ 410972 h 4109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410972" h="410972">
                  <a:moveTo>
                    <a:pt x="11684" y="410972"/>
                  </a:moveTo>
                  <a:cubicBezTo>
                    <a:pt x="8636" y="410972"/>
                    <a:pt x="5715" y="409829"/>
                    <a:pt x="3429" y="407544"/>
                  </a:cubicBezTo>
                  <a:cubicBezTo>
                    <a:pt x="-1143" y="402971"/>
                    <a:pt x="-1143" y="395606"/>
                    <a:pt x="3429" y="391033"/>
                  </a:cubicBezTo>
                  <a:lnTo>
                    <a:pt x="390906" y="3429"/>
                  </a:lnTo>
                  <a:cubicBezTo>
                    <a:pt x="395478" y="-1143"/>
                    <a:pt x="402971" y="-1143"/>
                    <a:pt x="407543" y="3429"/>
                  </a:cubicBezTo>
                  <a:cubicBezTo>
                    <a:pt x="412115" y="8001"/>
                    <a:pt x="412115" y="15367"/>
                    <a:pt x="407543" y="19939"/>
                  </a:cubicBezTo>
                  <a:lnTo>
                    <a:pt x="19939" y="407544"/>
                  </a:lnTo>
                  <a:cubicBezTo>
                    <a:pt x="17780" y="409829"/>
                    <a:pt x="14732" y="410972"/>
                    <a:pt x="11684" y="410972"/>
                  </a:cubicBezTo>
                </a:path>
              </a:pathLst>
            </a:custGeom>
            <a:grpFill/>
            <a:ln w="12700" cap="flat">
              <a:noFill/>
              <a:prstDash val="solid"/>
              <a:miter/>
            </a:ln>
          </p:spPr>
          <p:txBody>
            <a:bodyPr rtlCol="0" anchor="ctr"/>
            <a:lstStyle/>
            <a:p>
              <a:endParaRPr lang="pt-BR" sz="675"/>
            </a:p>
          </p:txBody>
        </p:sp>
        <p:sp>
          <p:nvSpPr>
            <p:cNvPr id="361" name="Forma Livre 360">
              <a:extLst>
                <a:ext uri="{FF2B5EF4-FFF2-40B4-BE49-F238E27FC236}">
                  <a16:creationId xmlns:a16="http://schemas.microsoft.com/office/drawing/2014/main" id="{2D21BAFF-1621-5349-B5E8-F3FEC211D6E0}"/>
                </a:ext>
              </a:extLst>
            </p:cNvPr>
            <p:cNvSpPr/>
            <p:nvPr/>
          </p:nvSpPr>
          <p:spPr>
            <a:xfrm>
              <a:off x="4259570" y="10526995"/>
              <a:ext cx="204996" cy="31657"/>
            </a:xfrm>
            <a:custGeom>
              <a:avLst/>
              <a:gdLst>
                <a:gd name="connsiteX0" fmla="*/ 193303 w 204996"/>
                <a:gd name="connsiteY0" fmla="*/ 31657 h 31657"/>
                <a:gd name="connsiteX1" fmla="*/ 192795 w 204996"/>
                <a:gd name="connsiteY1" fmla="*/ 31657 h 31657"/>
                <a:gd name="connsiteX2" fmla="*/ 11185 w 204996"/>
                <a:gd name="connsiteY2" fmla="*/ 23402 h 31657"/>
                <a:gd name="connsiteX3" fmla="*/ 9 w 204996"/>
                <a:gd name="connsiteY3" fmla="*/ 11210 h 31657"/>
                <a:gd name="connsiteX4" fmla="*/ 12201 w 204996"/>
                <a:gd name="connsiteY4" fmla="*/ 34 h 31657"/>
                <a:gd name="connsiteX5" fmla="*/ 193811 w 204996"/>
                <a:gd name="connsiteY5" fmla="*/ 8289 h 31657"/>
                <a:gd name="connsiteX6" fmla="*/ 204988 w 204996"/>
                <a:gd name="connsiteY6" fmla="*/ 20481 h 31657"/>
                <a:gd name="connsiteX7" fmla="*/ 193303 w 204996"/>
                <a:gd name="connsiteY7" fmla="*/ 31657 h 316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04996" h="31657">
                  <a:moveTo>
                    <a:pt x="193303" y="31657"/>
                  </a:moveTo>
                  <a:cubicBezTo>
                    <a:pt x="193176" y="31657"/>
                    <a:pt x="192922" y="31657"/>
                    <a:pt x="192795" y="31657"/>
                  </a:cubicBezTo>
                  <a:lnTo>
                    <a:pt x="11185" y="23402"/>
                  </a:lnTo>
                  <a:cubicBezTo>
                    <a:pt x="4708" y="23148"/>
                    <a:pt x="-245" y="17687"/>
                    <a:pt x="9" y="11210"/>
                  </a:cubicBezTo>
                  <a:cubicBezTo>
                    <a:pt x="264" y="4733"/>
                    <a:pt x="5089" y="-474"/>
                    <a:pt x="12201" y="34"/>
                  </a:cubicBezTo>
                  <a:lnTo>
                    <a:pt x="193811" y="8289"/>
                  </a:lnTo>
                  <a:cubicBezTo>
                    <a:pt x="200289" y="8543"/>
                    <a:pt x="205241" y="14004"/>
                    <a:pt x="204988" y="20481"/>
                  </a:cubicBezTo>
                  <a:cubicBezTo>
                    <a:pt x="204733" y="26704"/>
                    <a:pt x="199526" y="31657"/>
                    <a:pt x="193303" y="31657"/>
                  </a:cubicBezTo>
                </a:path>
              </a:pathLst>
            </a:custGeom>
            <a:grpFill/>
            <a:ln w="12700" cap="flat">
              <a:noFill/>
              <a:prstDash val="solid"/>
              <a:miter/>
            </a:ln>
          </p:spPr>
          <p:txBody>
            <a:bodyPr rtlCol="0" anchor="ctr"/>
            <a:lstStyle/>
            <a:p>
              <a:endParaRPr lang="pt-BR" sz="675"/>
            </a:p>
          </p:txBody>
        </p:sp>
        <p:sp>
          <p:nvSpPr>
            <p:cNvPr id="362" name="Forma Livre 361">
              <a:extLst>
                <a:ext uri="{FF2B5EF4-FFF2-40B4-BE49-F238E27FC236}">
                  <a16:creationId xmlns:a16="http://schemas.microsoft.com/office/drawing/2014/main" id="{497F7D1A-085F-4C4E-BAB2-EE41F22CC925}"/>
                </a:ext>
              </a:extLst>
            </p:cNvPr>
            <p:cNvSpPr/>
            <p:nvPr/>
          </p:nvSpPr>
          <p:spPr>
            <a:xfrm>
              <a:off x="4146032" y="10638780"/>
              <a:ext cx="254018" cy="33918"/>
            </a:xfrm>
            <a:custGeom>
              <a:avLst/>
              <a:gdLst>
                <a:gd name="connsiteX0" fmla="*/ 242326 w 254018"/>
                <a:gd name="connsiteY0" fmla="*/ 33918 h 33918"/>
                <a:gd name="connsiteX1" fmla="*/ 241817 w 254018"/>
                <a:gd name="connsiteY1" fmla="*/ 33918 h 33918"/>
                <a:gd name="connsiteX2" fmla="*/ 11185 w 254018"/>
                <a:gd name="connsiteY2" fmla="*/ 23377 h 33918"/>
                <a:gd name="connsiteX3" fmla="*/ 9 w 254018"/>
                <a:gd name="connsiteY3" fmla="*/ 11185 h 33918"/>
                <a:gd name="connsiteX4" fmla="*/ 12202 w 254018"/>
                <a:gd name="connsiteY4" fmla="*/ 9 h 33918"/>
                <a:gd name="connsiteX5" fmla="*/ 242833 w 254018"/>
                <a:gd name="connsiteY5" fmla="*/ 10551 h 33918"/>
                <a:gd name="connsiteX6" fmla="*/ 254009 w 254018"/>
                <a:gd name="connsiteY6" fmla="*/ 22742 h 33918"/>
                <a:gd name="connsiteX7" fmla="*/ 242326 w 254018"/>
                <a:gd name="connsiteY7" fmla="*/ 33918 h 339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54018" h="33918">
                  <a:moveTo>
                    <a:pt x="242326" y="33918"/>
                  </a:moveTo>
                  <a:cubicBezTo>
                    <a:pt x="242198" y="33918"/>
                    <a:pt x="241945" y="33918"/>
                    <a:pt x="241817" y="33918"/>
                  </a:cubicBezTo>
                  <a:lnTo>
                    <a:pt x="11185" y="23377"/>
                  </a:lnTo>
                  <a:cubicBezTo>
                    <a:pt x="4708" y="23123"/>
                    <a:pt x="-245" y="17663"/>
                    <a:pt x="9" y="11185"/>
                  </a:cubicBezTo>
                  <a:cubicBezTo>
                    <a:pt x="264" y="4708"/>
                    <a:pt x="5597" y="-245"/>
                    <a:pt x="12202" y="9"/>
                  </a:cubicBezTo>
                  <a:lnTo>
                    <a:pt x="242833" y="10551"/>
                  </a:lnTo>
                  <a:cubicBezTo>
                    <a:pt x="249310" y="10804"/>
                    <a:pt x="254264" y="16265"/>
                    <a:pt x="254009" y="22742"/>
                  </a:cubicBezTo>
                  <a:cubicBezTo>
                    <a:pt x="253755" y="28965"/>
                    <a:pt x="248548" y="33918"/>
                    <a:pt x="242326" y="33918"/>
                  </a:cubicBezTo>
                </a:path>
              </a:pathLst>
            </a:custGeom>
            <a:grpFill/>
            <a:ln w="12700" cap="flat">
              <a:noFill/>
              <a:prstDash val="solid"/>
              <a:miter/>
            </a:ln>
          </p:spPr>
          <p:txBody>
            <a:bodyPr rtlCol="0" anchor="ctr"/>
            <a:lstStyle/>
            <a:p>
              <a:endParaRPr lang="pt-BR" sz="675"/>
            </a:p>
          </p:txBody>
        </p:sp>
        <p:sp>
          <p:nvSpPr>
            <p:cNvPr id="363" name="Forma Livre 362">
              <a:extLst>
                <a:ext uri="{FF2B5EF4-FFF2-40B4-BE49-F238E27FC236}">
                  <a16:creationId xmlns:a16="http://schemas.microsoft.com/office/drawing/2014/main" id="{D1D2E11F-9A31-BC49-99A4-CCDD92E7F877}"/>
                </a:ext>
              </a:extLst>
            </p:cNvPr>
            <p:cNvSpPr/>
            <p:nvPr/>
          </p:nvSpPr>
          <p:spPr>
            <a:xfrm>
              <a:off x="4241028" y="10335132"/>
              <a:ext cx="31641" cy="204978"/>
            </a:xfrm>
            <a:custGeom>
              <a:avLst/>
              <a:gdLst>
                <a:gd name="connsiteX0" fmla="*/ 19948 w 31641"/>
                <a:gd name="connsiteY0" fmla="*/ 204978 h 204978"/>
                <a:gd name="connsiteX1" fmla="*/ 8264 w 31641"/>
                <a:gd name="connsiteY1" fmla="*/ 193802 h 204978"/>
                <a:gd name="connsiteX2" fmla="*/ 9 w 31641"/>
                <a:gd name="connsiteY2" fmla="*/ 12192 h 204978"/>
                <a:gd name="connsiteX3" fmla="*/ 11185 w 31641"/>
                <a:gd name="connsiteY3" fmla="*/ 0 h 204978"/>
                <a:gd name="connsiteX4" fmla="*/ 11693 w 31641"/>
                <a:gd name="connsiteY4" fmla="*/ 0 h 204978"/>
                <a:gd name="connsiteX5" fmla="*/ 23377 w 31641"/>
                <a:gd name="connsiteY5" fmla="*/ 11176 h 204978"/>
                <a:gd name="connsiteX6" fmla="*/ 31632 w 31641"/>
                <a:gd name="connsiteY6" fmla="*/ 192786 h 204978"/>
                <a:gd name="connsiteX7" fmla="*/ 20456 w 31641"/>
                <a:gd name="connsiteY7" fmla="*/ 204978 h 204978"/>
                <a:gd name="connsiteX8" fmla="*/ 19948 w 31641"/>
                <a:gd name="connsiteY8" fmla="*/ 204978 h 2049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1641" h="204978">
                  <a:moveTo>
                    <a:pt x="19948" y="204978"/>
                  </a:moveTo>
                  <a:cubicBezTo>
                    <a:pt x="13725" y="204978"/>
                    <a:pt x="8518" y="200025"/>
                    <a:pt x="8264" y="193802"/>
                  </a:cubicBezTo>
                  <a:lnTo>
                    <a:pt x="9" y="12192"/>
                  </a:lnTo>
                  <a:cubicBezTo>
                    <a:pt x="-245" y="5715"/>
                    <a:pt x="4708" y="254"/>
                    <a:pt x="11185" y="0"/>
                  </a:cubicBezTo>
                  <a:cubicBezTo>
                    <a:pt x="11312" y="0"/>
                    <a:pt x="11566" y="0"/>
                    <a:pt x="11693" y="0"/>
                  </a:cubicBezTo>
                  <a:cubicBezTo>
                    <a:pt x="17916" y="0"/>
                    <a:pt x="23123" y="4953"/>
                    <a:pt x="23377" y="11176"/>
                  </a:cubicBezTo>
                  <a:lnTo>
                    <a:pt x="31632" y="192786"/>
                  </a:lnTo>
                  <a:cubicBezTo>
                    <a:pt x="31886" y="199263"/>
                    <a:pt x="26933" y="204724"/>
                    <a:pt x="20456" y="204978"/>
                  </a:cubicBezTo>
                  <a:cubicBezTo>
                    <a:pt x="20329" y="204978"/>
                    <a:pt x="20075" y="204978"/>
                    <a:pt x="19948" y="204978"/>
                  </a:cubicBezTo>
                </a:path>
              </a:pathLst>
            </a:custGeom>
            <a:grpFill/>
            <a:ln w="12700" cap="flat">
              <a:noFill/>
              <a:prstDash val="solid"/>
              <a:miter/>
            </a:ln>
          </p:spPr>
          <p:txBody>
            <a:bodyPr rtlCol="0" anchor="ctr"/>
            <a:lstStyle/>
            <a:p>
              <a:endParaRPr lang="pt-BR" sz="675"/>
            </a:p>
          </p:txBody>
        </p:sp>
        <p:sp>
          <p:nvSpPr>
            <p:cNvPr id="364" name="Forma Livre 363">
              <a:extLst>
                <a:ext uri="{FF2B5EF4-FFF2-40B4-BE49-F238E27FC236}">
                  <a16:creationId xmlns:a16="http://schemas.microsoft.com/office/drawing/2014/main" id="{72BB971F-0405-B142-8BAC-C237F050C052}"/>
                </a:ext>
              </a:extLst>
            </p:cNvPr>
            <p:cNvSpPr/>
            <p:nvPr/>
          </p:nvSpPr>
          <p:spPr>
            <a:xfrm>
              <a:off x="4126982" y="10399648"/>
              <a:ext cx="33800" cy="254000"/>
            </a:xfrm>
            <a:custGeom>
              <a:avLst/>
              <a:gdLst>
                <a:gd name="connsiteX0" fmla="*/ 22108 w 33800"/>
                <a:gd name="connsiteY0" fmla="*/ 254000 h 254000"/>
                <a:gd name="connsiteX1" fmla="*/ 10423 w 33800"/>
                <a:gd name="connsiteY1" fmla="*/ 242824 h 254000"/>
                <a:gd name="connsiteX2" fmla="*/ 9 w 33800"/>
                <a:gd name="connsiteY2" fmla="*/ 12192 h 254000"/>
                <a:gd name="connsiteX3" fmla="*/ 11185 w 33800"/>
                <a:gd name="connsiteY3" fmla="*/ 0 h 254000"/>
                <a:gd name="connsiteX4" fmla="*/ 11694 w 33800"/>
                <a:gd name="connsiteY4" fmla="*/ 0 h 254000"/>
                <a:gd name="connsiteX5" fmla="*/ 23377 w 33800"/>
                <a:gd name="connsiteY5" fmla="*/ 11176 h 254000"/>
                <a:gd name="connsiteX6" fmla="*/ 33791 w 33800"/>
                <a:gd name="connsiteY6" fmla="*/ 241808 h 254000"/>
                <a:gd name="connsiteX7" fmla="*/ 22615 w 33800"/>
                <a:gd name="connsiteY7" fmla="*/ 254000 h 254000"/>
                <a:gd name="connsiteX8" fmla="*/ 22108 w 33800"/>
                <a:gd name="connsiteY8" fmla="*/ 254000 h 254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3800" h="254000">
                  <a:moveTo>
                    <a:pt x="22108" y="254000"/>
                  </a:moveTo>
                  <a:cubicBezTo>
                    <a:pt x="15884" y="254000"/>
                    <a:pt x="10677" y="249047"/>
                    <a:pt x="10423" y="242824"/>
                  </a:cubicBezTo>
                  <a:lnTo>
                    <a:pt x="9" y="12192"/>
                  </a:lnTo>
                  <a:cubicBezTo>
                    <a:pt x="-245" y="5715"/>
                    <a:pt x="4708" y="254"/>
                    <a:pt x="11185" y="0"/>
                  </a:cubicBezTo>
                  <a:cubicBezTo>
                    <a:pt x="11313" y="0"/>
                    <a:pt x="11566" y="0"/>
                    <a:pt x="11694" y="0"/>
                  </a:cubicBezTo>
                  <a:cubicBezTo>
                    <a:pt x="17916" y="0"/>
                    <a:pt x="23123" y="4826"/>
                    <a:pt x="23377" y="11176"/>
                  </a:cubicBezTo>
                  <a:lnTo>
                    <a:pt x="33791" y="241808"/>
                  </a:lnTo>
                  <a:cubicBezTo>
                    <a:pt x="34046" y="248285"/>
                    <a:pt x="29092" y="253746"/>
                    <a:pt x="22615" y="254000"/>
                  </a:cubicBezTo>
                  <a:cubicBezTo>
                    <a:pt x="22489" y="254000"/>
                    <a:pt x="22234" y="254000"/>
                    <a:pt x="22108" y="254000"/>
                  </a:cubicBezTo>
                </a:path>
              </a:pathLst>
            </a:custGeom>
            <a:grpFill/>
            <a:ln w="12700" cap="flat">
              <a:noFill/>
              <a:prstDash val="solid"/>
              <a:miter/>
            </a:ln>
          </p:spPr>
          <p:txBody>
            <a:bodyPr rtlCol="0" anchor="ctr"/>
            <a:lstStyle/>
            <a:p>
              <a:endParaRPr lang="pt-BR" sz="675"/>
            </a:p>
          </p:txBody>
        </p:sp>
        <p:sp>
          <p:nvSpPr>
            <p:cNvPr id="365" name="Forma Livre 364">
              <a:extLst>
                <a:ext uri="{FF2B5EF4-FFF2-40B4-BE49-F238E27FC236}">
                  <a16:creationId xmlns:a16="http://schemas.microsoft.com/office/drawing/2014/main" id="{3BF21181-C376-8147-8DB9-A24E934C4907}"/>
                </a:ext>
              </a:extLst>
            </p:cNvPr>
            <p:cNvSpPr/>
            <p:nvPr/>
          </p:nvSpPr>
          <p:spPr>
            <a:xfrm>
              <a:off x="3998751" y="10297668"/>
              <a:ext cx="503019" cy="503300"/>
            </a:xfrm>
            <a:custGeom>
              <a:avLst/>
              <a:gdLst>
                <a:gd name="connsiteX0" fmla="*/ 179676 w 503019"/>
                <a:gd name="connsiteY0" fmla="*/ 503300 h 503300"/>
                <a:gd name="connsiteX1" fmla="*/ 179676 w 503019"/>
                <a:gd name="connsiteY1" fmla="*/ 503300 h 503300"/>
                <a:gd name="connsiteX2" fmla="*/ 41753 w 503019"/>
                <a:gd name="connsiteY2" fmla="*/ 472694 h 503300"/>
                <a:gd name="connsiteX3" fmla="*/ 30451 w 503019"/>
                <a:gd name="connsiteY3" fmla="*/ 461390 h 503300"/>
                <a:gd name="connsiteX4" fmla="*/ 94585 w 503019"/>
                <a:gd name="connsiteY4" fmla="*/ 94742 h 503300"/>
                <a:gd name="connsiteX5" fmla="*/ 323313 w 503019"/>
                <a:gd name="connsiteY5" fmla="*/ 0 h 503300"/>
                <a:gd name="connsiteX6" fmla="*/ 461234 w 503019"/>
                <a:gd name="connsiteY6" fmla="*/ 30607 h 503300"/>
                <a:gd name="connsiteX7" fmla="*/ 472538 w 503019"/>
                <a:gd name="connsiteY7" fmla="*/ 41910 h 503300"/>
                <a:gd name="connsiteX8" fmla="*/ 408402 w 503019"/>
                <a:gd name="connsiteY8" fmla="*/ 408559 h 503300"/>
                <a:gd name="connsiteX9" fmla="*/ 179676 w 503019"/>
                <a:gd name="connsiteY9" fmla="*/ 503300 h 503300"/>
                <a:gd name="connsiteX10" fmla="*/ 69439 w 503019"/>
                <a:gd name="connsiteY10" fmla="*/ 433705 h 503300"/>
                <a:gd name="connsiteX11" fmla="*/ 179676 w 503019"/>
                <a:gd name="connsiteY11" fmla="*/ 456438 h 503300"/>
                <a:gd name="connsiteX12" fmla="*/ 179676 w 503019"/>
                <a:gd name="connsiteY12" fmla="*/ 456438 h 503300"/>
                <a:gd name="connsiteX13" fmla="*/ 375256 w 503019"/>
                <a:gd name="connsiteY13" fmla="*/ 375412 h 503300"/>
                <a:gd name="connsiteX14" fmla="*/ 433549 w 503019"/>
                <a:gd name="connsiteY14" fmla="*/ 69469 h 503300"/>
                <a:gd name="connsiteX15" fmla="*/ 323313 w 503019"/>
                <a:gd name="connsiteY15" fmla="*/ 46736 h 503300"/>
                <a:gd name="connsiteX16" fmla="*/ 127733 w 503019"/>
                <a:gd name="connsiteY16" fmla="*/ 127762 h 503300"/>
                <a:gd name="connsiteX17" fmla="*/ 69439 w 503019"/>
                <a:gd name="connsiteY17" fmla="*/ 433705 h 503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503019" h="503300">
                  <a:moveTo>
                    <a:pt x="179676" y="503300"/>
                  </a:moveTo>
                  <a:lnTo>
                    <a:pt x="179676" y="503300"/>
                  </a:lnTo>
                  <a:cubicBezTo>
                    <a:pt x="132177" y="503300"/>
                    <a:pt x="84552" y="492760"/>
                    <a:pt x="41753" y="472694"/>
                  </a:cubicBezTo>
                  <a:cubicBezTo>
                    <a:pt x="36801" y="470408"/>
                    <a:pt x="32737" y="466344"/>
                    <a:pt x="30451" y="461390"/>
                  </a:cubicBezTo>
                  <a:cubicBezTo>
                    <a:pt x="-27207" y="338074"/>
                    <a:pt x="-1426" y="190753"/>
                    <a:pt x="94585" y="94742"/>
                  </a:cubicBezTo>
                  <a:cubicBezTo>
                    <a:pt x="155672" y="33655"/>
                    <a:pt x="236952" y="0"/>
                    <a:pt x="323313" y="0"/>
                  </a:cubicBezTo>
                  <a:cubicBezTo>
                    <a:pt x="370683" y="0"/>
                    <a:pt x="418435" y="10540"/>
                    <a:pt x="461234" y="30607"/>
                  </a:cubicBezTo>
                  <a:cubicBezTo>
                    <a:pt x="466188" y="32893"/>
                    <a:pt x="470252" y="36957"/>
                    <a:pt x="472538" y="41910"/>
                  </a:cubicBezTo>
                  <a:cubicBezTo>
                    <a:pt x="530195" y="165226"/>
                    <a:pt x="504541" y="312547"/>
                    <a:pt x="408402" y="408559"/>
                  </a:cubicBezTo>
                  <a:cubicBezTo>
                    <a:pt x="347315" y="469646"/>
                    <a:pt x="266163" y="503300"/>
                    <a:pt x="179676" y="503300"/>
                  </a:cubicBezTo>
                  <a:moveTo>
                    <a:pt x="69439" y="433705"/>
                  </a:moveTo>
                  <a:cubicBezTo>
                    <a:pt x="103983" y="448563"/>
                    <a:pt x="141957" y="456438"/>
                    <a:pt x="179676" y="456438"/>
                  </a:cubicBezTo>
                  <a:lnTo>
                    <a:pt x="179676" y="456438"/>
                  </a:lnTo>
                  <a:cubicBezTo>
                    <a:pt x="253589" y="456438"/>
                    <a:pt x="323058" y="427609"/>
                    <a:pt x="375256" y="375412"/>
                  </a:cubicBezTo>
                  <a:cubicBezTo>
                    <a:pt x="455393" y="295275"/>
                    <a:pt x="478252" y="173355"/>
                    <a:pt x="433549" y="69469"/>
                  </a:cubicBezTo>
                  <a:cubicBezTo>
                    <a:pt x="399005" y="54610"/>
                    <a:pt x="361032" y="46736"/>
                    <a:pt x="323313" y="46736"/>
                  </a:cubicBezTo>
                  <a:cubicBezTo>
                    <a:pt x="249399" y="46736"/>
                    <a:pt x="179929" y="75438"/>
                    <a:pt x="127733" y="127762"/>
                  </a:cubicBezTo>
                  <a:cubicBezTo>
                    <a:pt x="47595" y="208025"/>
                    <a:pt x="24735" y="329946"/>
                    <a:pt x="69439" y="433705"/>
                  </a:cubicBezTo>
                </a:path>
              </a:pathLst>
            </a:custGeom>
            <a:grpFill/>
            <a:ln w="12700" cap="flat">
              <a:noFill/>
              <a:prstDash val="solid"/>
              <a:miter/>
            </a:ln>
          </p:spPr>
          <p:txBody>
            <a:bodyPr rtlCol="0" anchor="ctr"/>
            <a:lstStyle/>
            <a:p>
              <a:endParaRPr lang="pt-BR" sz="675"/>
            </a:p>
          </p:txBody>
        </p:sp>
        <p:sp>
          <p:nvSpPr>
            <p:cNvPr id="366" name="Forma Livre 365">
              <a:extLst>
                <a:ext uri="{FF2B5EF4-FFF2-40B4-BE49-F238E27FC236}">
                  <a16:creationId xmlns:a16="http://schemas.microsoft.com/office/drawing/2014/main" id="{0BBC4829-243E-E34F-B4FD-92CD78EABE47}"/>
                </a:ext>
              </a:extLst>
            </p:cNvPr>
            <p:cNvSpPr/>
            <p:nvPr/>
          </p:nvSpPr>
          <p:spPr>
            <a:xfrm>
              <a:off x="3983101" y="10726547"/>
              <a:ext cx="89916" cy="89916"/>
            </a:xfrm>
            <a:custGeom>
              <a:avLst/>
              <a:gdLst>
                <a:gd name="connsiteX0" fmla="*/ 23368 w 89916"/>
                <a:gd name="connsiteY0" fmla="*/ 89916 h 89916"/>
                <a:gd name="connsiteX1" fmla="*/ 6858 w 89916"/>
                <a:gd name="connsiteY1" fmla="*/ 83058 h 89916"/>
                <a:gd name="connsiteX2" fmla="*/ 6858 w 89916"/>
                <a:gd name="connsiteY2" fmla="*/ 49911 h 89916"/>
                <a:gd name="connsiteX3" fmla="*/ 49911 w 89916"/>
                <a:gd name="connsiteY3" fmla="*/ 6858 h 89916"/>
                <a:gd name="connsiteX4" fmla="*/ 83058 w 89916"/>
                <a:gd name="connsiteY4" fmla="*/ 6858 h 89916"/>
                <a:gd name="connsiteX5" fmla="*/ 83058 w 89916"/>
                <a:gd name="connsiteY5" fmla="*/ 40005 h 89916"/>
                <a:gd name="connsiteX6" fmla="*/ 40005 w 89916"/>
                <a:gd name="connsiteY6" fmla="*/ 83058 h 89916"/>
                <a:gd name="connsiteX7" fmla="*/ 23368 w 89916"/>
                <a:gd name="connsiteY7" fmla="*/ 89916 h 899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89916" h="89916">
                  <a:moveTo>
                    <a:pt x="23368" y="89916"/>
                  </a:moveTo>
                  <a:cubicBezTo>
                    <a:pt x="17399" y="89916"/>
                    <a:pt x="11430" y="87630"/>
                    <a:pt x="6858" y="83058"/>
                  </a:cubicBezTo>
                  <a:cubicBezTo>
                    <a:pt x="-2286" y="73914"/>
                    <a:pt x="-2286" y="59055"/>
                    <a:pt x="6858" y="49911"/>
                  </a:cubicBezTo>
                  <a:lnTo>
                    <a:pt x="49911" y="6858"/>
                  </a:lnTo>
                  <a:cubicBezTo>
                    <a:pt x="59055" y="-2286"/>
                    <a:pt x="73914" y="-2286"/>
                    <a:pt x="83058" y="6858"/>
                  </a:cubicBezTo>
                  <a:cubicBezTo>
                    <a:pt x="92202" y="16002"/>
                    <a:pt x="92202" y="30861"/>
                    <a:pt x="83058" y="40005"/>
                  </a:cubicBezTo>
                  <a:lnTo>
                    <a:pt x="40005" y="83058"/>
                  </a:lnTo>
                  <a:cubicBezTo>
                    <a:pt x="35433" y="87630"/>
                    <a:pt x="29464" y="89916"/>
                    <a:pt x="23368" y="89916"/>
                  </a:cubicBezTo>
                </a:path>
              </a:pathLst>
            </a:custGeom>
            <a:grpFill/>
            <a:ln w="12700" cap="flat">
              <a:noFill/>
              <a:prstDash val="solid"/>
              <a:miter/>
            </a:ln>
          </p:spPr>
          <p:txBody>
            <a:bodyPr rtlCol="0" anchor="ctr"/>
            <a:lstStyle/>
            <a:p>
              <a:endParaRPr lang="pt-BR" sz="675"/>
            </a:p>
          </p:txBody>
        </p:sp>
      </p:grpSp>
      <p:sp>
        <p:nvSpPr>
          <p:cNvPr id="313" name="Freeform 602">
            <a:extLst>
              <a:ext uri="{FF2B5EF4-FFF2-40B4-BE49-F238E27FC236}">
                <a16:creationId xmlns:a16="http://schemas.microsoft.com/office/drawing/2014/main" id="{95ADBAAF-C910-6C4A-B663-5E7A20ACF720}"/>
              </a:ext>
            </a:extLst>
          </p:cNvPr>
          <p:cNvSpPr>
            <a:spLocks/>
          </p:cNvSpPr>
          <p:nvPr/>
        </p:nvSpPr>
        <p:spPr bwMode="auto">
          <a:xfrm>
            <a:off x="2267998" y="3788999"/>
            <a:ext cx="219575" cy="204936"/>
          </a:xfrm>
          <a:custGeom>
            <a:avLst/>
            <a:gdLst>
              <a:gd name="T0" fmla="*/ 40 w 196"/>
              <a:gd name="T1" fmla="*/ 177 h 183"/>
              <a:gd name="T2" fmla="*/ 47 w 196"/>
              <a:gd name="T3" fmla="*/ 183 h 183"/>
              <a:gd name="T4" fmla="*/ 49 w 196"/>
              <a:gd name="T5" fmla="*/ 182 h 183"/>
              <a:gd name="T6" fmla="*/ 52 w 196"/>
              <a:gd name="T7" fmla="*/ 181 h 183"/>
              <a:gd name="T8" fmla="*/ 53 w 196"/>
              <a:gd name="T9" fmla="*/ 181 h 183"/>
              <a:gd name="T10" fmla="*/ 86 w 196"/>
              <a:gd name="T11" fmla="*/ 167 h 183"/>
              <a:gd name="T12" fmla="*/ 90 w 196"/>
              <a:gd name="T13" fmla="*/ 98 h 183"/>
              <a:gd name="T14" fmla="*/ 84 w 196"/>
              <a:gd name="T15" fmla="*/ 95 h 183"/>
              <a:gd name="T16" fmla="*/ 80 w 196"/>
              <a:gd name="T17" fmla="*/ 101 h 183"/>
              <a:gd name="T18" fmla="*/ 80 w 196"/>
              <a:gd name="T19" fmla="*/ 157 h 183"/>
              <a:gd name="T20" fmla="*/ 67 w 196"/>
              <a:gd name="T21" fmla="*/ 112 h 183"/>
              <a:gd name="T22" fmla="*/ 72 w 196"/>
              <a:gd name="T23" fmla="*/ 80 h 183"/>
              <a:gd name="T24" fmla="*/ 99 w 196"/>
              <a:gd name="T25" fmla="*/ 94 h 183"/>
              <a:gd name="T26" fmla="*/ 114 w 196"/>
              <a:gd name="T27" fmla="*/ 130 h 183"/>
              <a:gd name="T28" fmla="*/ 94 w 196"/>
              <a:gd name="T29" fmla="*/ 158 h 183"/>
              <a:gd name="T30" fmla="*/ 93 w 196"/>
              <a:gd name="T31" fmla="*/ 166 h 183"/>
              <a:gd name="T32" fmla="*/ 100 w 196"/>
              <a:gd name="T33" fmla="*/ 167 h 183"/>
              <a:gd name="T34" fmla="*/ 125 w 196"/>
              <a:gd name="T35" fmla="*/ 131 h 183"/>
              <a:gd name="T36" fmla="*/ 107 w 196"/>
              <a:gd name="T37" fmla="*/ 86 h 183"/>
              <a:gd name="T38" fmla="*/ 63 w 196"/>
              <a:gd name="T39" fmla="*/ 69 h 183"/>
              <a:gd name="T40" fmla="*/ 59 w 196"/>
              <a:gd name="T41" fmla="*/ 72 h 183"/>
              <a:gd name="T42" fmla="*/ 59 w 196"/>
              <a:gd name="T43" fmla="*/ 77 h 183"/>
              <a:gd name="T44" fmla="*/ 57 w 196"/>
              <a:gd name="T45" fmla="*/ 108 h 183"/>
              <a:gd name="T46" fmla="*/ 72 w 196"/>
              <a:gd name="T47" fmla="*/ 165 h 183"/>
              <a:gd name="T48" fmla="*/ 53 w 196"/>
              <a:gd name="T49" fmla="*/ 170 h 183"/>
              <a:gd name="T50" fmla="*/ 16 w 196"/>
              <a:gd name="T51" fmla="*/ 15 h 183"/>
              <a:gd name="T52" fmla="*/ 47 w 196"/>
              <a:gd name="T53" fmla="*/ 16 h 183"/>
              <a:gd name="T54" fmla="*/ 64 w 196"/>
              <a:gd name="T55" fmla="*/ 23 h 183"/>
              <a:gd name="T56" fmla="*/ 183 w 196"/>
              <a:gd name="T57" fmla="*/ 166 h 183"/>
              <a:gd name="T58" fmla="*/ 193 w 196"/>
              <a:gd name="T59" fmla="*/ 167 h 183"/>
              <a:gd name="T60" fmla="*/ 194 w 196"/>
              <a:gd name="T61" fmla="*/ 156 h 183"/>
              <a:gd name="T62" fmla="*/ 75 w 196"/>
              <a:gd name="T63" fmla="*/ 14 h 183"/>
              <a:gd name="T64" fmla="*/ 49 w 196"/>
              <a:gd name="T65" fmla="*/ 1 h 183"/>
              <a:gd name="T66" fmla="*/ 7 w 196"/>
              <a:gd name="T67" fmla="*/ 1 h 183"/>
              <a:gd name="T68" fmla="*/ 2 w 196"/>
              <a:gd name="T69" fmla="*/ 4 h 183"/>
              <a:gd name="T70" fmla="*/ 0 w 196"/>
              <a:gd name="T71" fmla="*/ 10 h 183"/>
              <a:gd name="T72" fmla="*/ 40 w 196"/>
              <a:gd name="T73" fmla="*/ 177 h 183"/>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196"/>
              <a:gd name="T112" fmla="*/ 0 h 183"/>
              <a:gd name="T113" fmla="*/ 196 w 196"/>
              <a:gd name="T114" fmla="*/ 183 h 183"/>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196" h="183">
                <a:moveTo>
                  <a:pt x="40" y="177"/>
                </a:moveTo>
                <a:cubicBezTo>
                  <a:pt x="41" y="180"/>
                  <a:pt x="44" y="183"/>
                  <a:pt x="47" y="183"/>
                </a:cubicBezTo>
                <a:cubicBezTo>
                  <a:pt x="48" y="183"/>
                  <a:pt x="48" y="182"/>
                  <a:pt x="49" y="182"/>
                </a:cubicBezTo>
                <a:cubicBezTo>
                  <a:pt x="50" y="182"/>
                  <a:pt x="51" y="182"/>
                  <a:pt x="52" y="181"/>
                </a:cubicBezTo>
                <a:cubicBezTo>
                  <a:pt x="52" y="181"/>
                  <a:pt x="53" y="181"/>
                  <a:pt x="53" y="181"/>
                </a:cubicBezTo>
                <a:cubicBezTo>
                  <a:pt x="67" y="181"/>
                  <a:pt x="78" y="176"/>
                  <a:pt x="86" y="167"/>
                </a:cubicBezTo>
                <a:cubicBezTo>
                  <a:pt x="104" y="144"/>
                  <a:pt x="91" y="100"/>
                  <a:pt x="90" y="98"/>
                </a:cubicBezTo>
                <a:cubicBezTo>
                  <a:pt x="90" y="95"/>
                  <a:pt x="87" y="94"/>
                  <a:pt x="84" y="95"/>
                </a:cubicBezTo>
                <a:cubicBezTo>
                  <a:pt x="81" y="95"/>
                  <a:pt x="79" y="98"/>
                  <a:pt x="80" y="101"/>
                </a:cubicBezTo>
                <a:cubicBezTo>
                  <a:pt x="83" y="112"/>
                  <a:pt x="89" y="140"/>
                  <a:pt x="80" y="157"/>
                </a:cubicBezTo>
                <a:cubicBezTo>
                  <a:pt x="56" y="143"/>
                  <a:pt x="61" y="129"/>
                  <a:pt x="67" y="112"/>
                </a:cubicBezTo>
                <a:cubicBezTo>
                  <a:pt x="70" y="102"/>
                  <a:pt x="74" y="91"/>
                  <a:pt x="72" y="80"/>
                </a:cubicBezTo>
                <a:cubicBezTo>
                  <a:pt x="79" y="82"/>
                  <a:pt x="90" y="85"/>
                  <a:pt x="99" y="94"/>
                </a:cubicBezTo>
                <a:cubicBezTo>
                  <a:pt x="110" y="103"/>
                  <a:pt x="115" y="117"/>
                  <a:pt x="114" y="130"/>
                </a:cubicBezTo>
                <a:cubicBezTo>
                  <a:pt x="113" y="141"/>
                  <a:pt x="106" y="151"/>
                  <a:pt x="94" y="158"/>
                </a:cubicBezTo>
                <a:cubicBezTo>
                  <a:pt x="92" y="160"/>
                  <a:pt x="91" y="163"/>
                  <a:pt x="93" y="166"/>
                </a:cubicBezTo>
                <a:cubicBezTo>
                  <a:pt x="94" y="168"/>
                  <a:pt x="97" y="169"/>
                  <a:pt x="100" y="167"/>
                </a:cubicBezTo>
                <a:cubicBezTo>
                  <a:pt x="119" y="156"/>
                  <a:pt x="124" y="141"/>
                  <a:pt x="125" y="131"/>
                </a:cubicBezTo>
                <a:cubicBezTo>
                  <a:pt x="126" y="115"/>
                  <a:pt x="119" y="97"/>
                  <a:pt x="107" y="86"/>
                </a:cubicBezTo>
                <a:cubicBezTo>
                  <a:pt x="87" y="68"/>
                  <a:pt x="64" y="69"/>
                  <a:pt x="63" y="69"/>
                </a:cubicBezTo>
                <a:cubicBezTo>
                  <a:pt x="61" y="69"/>
                  <a:pt x="59" y="70"/>
                  <a:pt x="59" y="72"/>
                </a:cubicBezTo>
                <a:cubicBezTo>
                  <a:pt x="58" y="73"/>
                  <a:pt x="58" y="75"/>
                  <a:pt x="59" y="77"/>
                </a:cubicBezTo>
                <a:cubicBezTo>
                  <a:pt x="64" y="86"/>
                  <a:pt x="61" y="96"/>
                  <a:pt x="57" y="108"/>
                </a:cubicBezTo>
                <a:cubicBezTo>
                  <a:pt x="50" y="126"/>
                  <a:pt x="43" y="147"/>
                  <a:pt x="72" y="165"/>
                </a:cubicBezTo>
                <a:cubicBezTo>
                  <a:pt x="68" y="168"/>
                  <a:pt x="61" y="170"/>
                  <a:pt x="53" y="170"/>
                </a:cubicBezTo>
                <a:cubicBezTo>
                  <a:pt x="16" y="15"/>
                  <a:pt x="16" y="15"/>
                  <a:pt x="16" y="15"/>
                </a:cubicBezTo>
                <a:cubicBezTo>
                  <a:pt x="25" y="15"/>
                  <a:pt x="39" y="15"/>
                  <a:pt x="47" y="16"/>
                </a:cubicBezTo>
                <a:cubicBezTo>
                  <a:pt x="58" y="17"/>
                  <a:pt x="60" y="19"/>
                  <a:pt x="64" y="23"/>
                </a:cubicBezTo>
                <a:cubicBezTo>
                  <a:pt x="68" y="29"/>
                  <a:pt x="172" y="153"/>
                  <a:pt x="183" y="166"/>
                </a:cubicBezTo>
                <a:cubicBezTo>
                  <a:pt x="185" y="169"/>
                  <a:pt x="190" y="169"/>
                  <a:pt x="193" y="167"/>
                </a:cubicBezTo>
                <a:cubicBezTo>
                  <a:pt x="196" y="164"/>
                  <a:pt x="196" y="159"/>
                  <a:pt x="194" y="156"/>
                </a:cubicBezTo>
                <a:cubicBezTo>
                  <a:pt x="183" y="144"/>
                  <a:pt x="80" y="20"/>
                  <a:pt x="75" y="14"/>
                </a:cubicBezTo>
                <a:cubicBezTo>
                  <a:pt x="68" y="6"/>
                  <a:pt x="63" y="3"/>
                  <a:pt x="49" y="1"/>
                </a:cubicBezTo>
                <a:cubicBezTo>
                  <a:pt x="35" y="0"/>
                  <a:pt x="8" y="1"/>
                  <a:pt x="7" y="1"/>
                </a:cubicBezTo>
                <a:cubicBezTo>
                  <a:pt x="5" y="1"/>
                  <a:pt x="3" y="2"/>
                  <a:pt x="2" y="4"/>
                </a:cubicBezTo>
                <a:cubicBezTo>
                  <a:pt x="0" y="5"/>
                  <a:pt x="0" y="8"/>
                  <a:pt x="0" y="10"/>
                </a:cubicBezTo>
                <a:lnTo>
                  <a:pt x="40" y="177"/>
                </a:lnTo>
                <a:close/>
              </a:path>
            </a:pathLst>
          </a:custGeom>
          <a:solidFill>
            <a:schemeClr val="bg1"/>
          </a:solidFill>
          <a:ln w="9525">
            <a:noFill/>
            <a:round/>
            <a:headEnd/>
            <a:tailEnd/>
          </a:ln>
        </p:spPr>
        <p:txBody>
          <a:bodyPr/>
          <a:lstStyle/>
          <a:p>
            <a:pPr>
              <a:spcBef>
                <a:spcPts val="0"/>
              </a:spcBef>
              <a:defRPr/>
            </a:pPr>
            <a:endParaRPr lang="pt-BR" sz="3600"/>
          </a:p>
        </p:txBody>
      </p:sp>
      <p:grpSp>
        <p:nvGrpSpPr>
          <p:cNvPr id="314" name="Agrupar 313">
            <a:extLst>
              <a:ext uri="{FF2B5EF4-FFF2-40B4-BE49-F238E27FC236}">
                <a16:creationId xmlns:a16="http://schemas.microsoft.com/office/drawing/2014/main" id="{2127D548-AF3C-5C44-AF69-6B515CCD7D0F}"/>
              </a:ext>
            </a:extLst>
          </p:cNvPr>
          <p:cNvGrpSpPr/>
          <p:nvPr/>
        </p:nvGrpSpPr>
        <p:grpSpPr>
          <a:xfrm>
            <a:off x="2250476" y="2589647"/>
            <a:ext cx="253884" cy="188707"/>
            <a:chOff x="7811769" y="7750002"/>
            <a:chExt cx="677024" cy="503219"/>
          </a:xfrm>
          <a:solidFill>
            <a:schemeClr val="bg1"/>
          </a:solidFill>
        </p:grpSpPr>
        <p:sp>
          <p:nvSpPr>
            <p:cNvPr id="346" name="Forma Livre 345">
              <a:extLst>
                <a:ext uri="{FF2B5EF4-FFF2-40B4-BE49-F238E27FC236}">
                  <a16:creationId xmlns:a16="http://schemas.microsoft.com/office/drawing/2014/main" id="{C77F70AA-1D19-9345-A83B-98D0A8E04D60}"/>
                </a:ext>
              </a:extLst>
            </p:cNvPr>
            <p:cNvSpPr/>
            <p:nvPr/>
          </p:nvSpPr>
          <p:spPr>
            <a:xfrm>
              <a:off x="8107244" y="7873911"/>
              <a:ext cx="257693" cy="242531"/>
            </a:xfrm>
            <a:custGeom>
              <a:avLst/>
              <a:gdLst>
                <a:gd name="connsiteX0" fmla="*/ 206683 w 257693"/>
                <a:gd name="connsiteY0" fmla="*/ 242532 h 242531"/>
                <a:gd name="connsiteX1" fmla="*/ 191697 w 257693"/>
                <a:gd name="connsiteY1" fmla="*/ 237070 h 242531"/>
                <a:gd name="connsiteX2" fmla="*/ 188649 w 257693"/>
                <a:gd name="connsiteY2" fmla="*/ 204051 h 242531"/>
                <a:gd name="connsiteX3" fmla="*/ 176330 w 257693"/>
                <a:gd name="connsiteY3" fmla="*/ 69049 h 242531"/>
                <a:gd name="connsiteX4" fmla="*/ 106353 w 257693"/>
                <a:gd name="connsiteY4" fmla="*/ 47332 h 242531"/>
                <a:gd name="connsiteX5" fmla="*/ 41456 w 257693"/>
                <a:gd name="connsiteY5" fmla="*/ 81495 h 242531"/>
                <a:gd name="connsiteX6" fmla="*/ 8436 w 257693"/>
                <a:gd name="connsiteY6" fmla="*/ 84544 h 242531"/>
                <a:gd name="connsiteX7" fmla="*/ 5388 w 257693"/>
                <a:gd name="connsiteY7" fmla="*/ 51523 h 242531"/>
                <a:gd name="connsiteX8" fmla="*/ 102035 w 257693"/>
                <a:gd name="connsiteY8" fmla="*/ 596 h 242531"/>
                <a:gd name="connsiteX9" fmla="*/ 206302 w 257693"/>
                <a:gd name="connsiteY9" fmla="*/ 32982 h 242531"/>
                <a:gd name="connsiteX10" fmla="*/ 257102 w 257693"/>
                <a:gd name="connsiteY10" fmla="*/ 129629 h 242531"/>
                <a:gd name="connsiteX11" fmla="*/ 224590 w 257693"/>
                <a:gd name="connsiteY11" fmla="*/ 233895 h 242531"/>
                <a:gd name="connsiteX12" fmla="*/ 206683 w 257693"/>
                <a:gd name="connsiteY12" fmla="*/ 242532 h 2425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257693" h="242531">
                  <a:moveTo>
                    <a:pt x="206683" y="242532"/>
                  </a:moveTo>
                  <a:cubicBezTo>
                    <a:pt x="201476" y="242532"/>
                    <a:pt x="196142" y="240754"/>
                    <a:pt x="191697" y="237070"/>
                  </a:cubicBezTo>
                  <a:cubicBezTo>
                    <a:pt x="181791" y="228816"/>
                    <a:pt x="180394" y="213957"/>
                    <a:pt x="188649" y="204051"/>
                  </a:cubicBezTo>
                  <a:cubicBezTo>
                    <a:pt x="222431" y="163410"/>
                    <a:pt x="216970" y="102832"/>
                    <a:pt x="176330" y="69049"/>
                  </a:cubicBezTo>
                  <a:cubicBezTo>
                    <a:pt x="156645" y="52667"/>
                    <a:pt x="131499" y="44920"/>
                    <a:pt x="106353" y="47332"/>
                  </a:cubicBezTo>
                  <a:cubicBezTo>
                    <a:pt x="80826" y="49619"/>
                    <a:pt x="57839" y="61810"/>
                    <a:pt x="41456" y="81495"/>
                  </a:cubicBezTo>
                  <a:cubicBezTo>
                    <a:pt x="33201" y="91402"/>
                    <a:pt x="18469" y="92798"/>
                    <a:pt x="8436" y="84544"/>
                  </a:cubicBezTo>
                  <a:cubicBezTo>
                    <a:pt x="-1470" y="76289"/>
                    <a:pt x="-2867" y="61430"/>
                    <a:pt x="5388" y="51523"/>
                  </a:cubicBezTo>
                  <a:cubicBezTo>
                    <a:pt x="29772" y="22186"/>
                    <a:pt x="64062" y="4153"/>
                    <a:pt x="102035" y="596"/>
                  </a:cubicBezTo>
                  <a:cubicBezTo>
                    <a:pt x="139881" y="-2832"/>
                    <a:pt x="176965" y="8597"/>
                    <a:pt x="206302" y="32982"/>
                  </a:cubicBezTo>
                  <a:cubicBezTo>
                    <a:pt x="235639" y="57366"/>
                    <a:pt x="253673" y="91656"/>
                    <a:pt x="257102" y="129629"/>
                  </a:cubicBezTo>
                  <a:cubicBezTo>
                    <a:pt x="260531" y="167602"/>
                    <a:pt x="248974" y="204685"/>
                    <a:pt x="224590" y="233895"/>
                  </a:cubicBezTo>
                  <a:cubicBezTo>
                    <a:pt x="220018" y="239610"/>
                    <a:pt x="213414" y="242532"/>
                    <a:pt x="206683" y="242532"/>
                  </a:cubicBezTo>
                </a:path>
              </a:pathLst>
            </a:custGeom>
            <a:grpFill/>
            <a:ln w="12700" cap="flat">
              <a:noFill/>
              <a:prstDash val="solid"/>
              <a:miter/>
            </a:ln>
          </p:spPr>
          <p:txBody>
            <a:bodyPr rtlCol="0" anchor="ctr"/>
            <a:lstStyle/>
            <a:p>
              <a:endParaRPr lang="pt-BR" sz="675"/>
            </a:p>
          </p:txBody>
        </p:sp>
        <p:sp>
          <p:nvSpPr>
            <p:cNvPr id="347" name="Forma Livre 346">
              <a:extLst>
                <a:ext uri="{FF2B5EF4-FFF2-40B4-BE49-F238E27FC236}">
                  <a16:creationId xmlns:a16="http://schemas.microsoft.com/office/drawing/2014/main" id="{169A4C70-17AC-E54F-9884-DFE4B3BC6879}"/>
                </a:ext>
              </a:extLst>
            </p:cNvPr>
            <p:cNvSpPr/>
            <p:nvPr/>
          </p:nvSpPr>
          <p:spPr>
            <a:xfrm>
              <a:off x="8329517" y="7805007"/>
              <a:ext cx="76771" cy="82708"/>
            </a:xfrm>
            <a:custGeom>
              <a:avLst/>
              <a:gdLst>
                <a:gd name="connsiteX0" fmla="*/ 23400 w 76771"/>
                <a:gd name="connsiteY0" fmla="*/ 82709 h 82708"/>
                <a:gd name="connsiteX1" fmla="*/ 8414 w 76771"/>
                <a:gd name="connsiteY1" fmla="*/ 77248 h 82708"/>
                <a:gd name="connsiteX2" fmla="*/ 5493 w 76771"/>
                <a:gd name="connsiteY2" fmla="*/ 44227 h 82708"/>
                <a:gd name="connsiteX3" fmla="*/ 35338 w 76771"/>
                <a:gd name="connsiteY3" fmla="*/ 8413 h 82708"/>
                <a:gd name="connsiteX4" fmla="*/ 68358 w 76771"/>
                <a:gd name="connsiteY4" fmla="*/ 5493 h 82708"/>
                <a:gd name="connsiteX5" fmla="*/ 71278 w 76771"/>
                <a:gd name="connsiteY5" fmla="*/ 38512 h 82708"/>
                <a:gd name="connsiteX6" fmla="*/ 41434 w 76771"/>
                <a:gd name="connsiteY6" fmla="*/ 74326 h 82708"/>
                <a:gd name="connsiteX7" fmla="*/ 23400 w 76771"/>
                <a:gd name="connsiteY7" fmla="*/ 82709 h 827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76771" h="82708">
                  <a:moveTo>
                    <a:pt x="23400" y="82709"/>
                  </a:moveTo>
                  <a:cubicBezTo>
                    <a:pt x="18065" y="82709"/>
                    <a:pt x="12732" y="80931"/>
                    <a:pt x="8414" y="77248"/>
                  </a:cubicBezTo>
                  <a:cubicBezTo>
                    <a:pt x="-1492" y="68993"/>
                    <a:pt x="-2889" y="54134"/>
                    <a:pt x="5493" y="44227"/>
                  </a:cubicBezTo>
                  <a:lnTo>
                    <a:pt x="35338" y="8413"/>
                  </a:lnTo>
                  <a:cubicBezTo>
                    <a:pt x="43593" y="-1492"/>
                    <a:pt x="58325" y="-2889"/>
                    <a:pt x="68358" y="5493"/>
                  </a:cubicBezTo>
                  <a:cubicBezTo>
                    <a:pt x="78264" y="13748"/>
                    <a:pt x="79661" y="28607"/>
                    <a:pt x="71278" y="38512"/>
                  </a:cubicBezTo>
                  <a:lnTo>
                    <a:pt x="41434" y="74326"/>
                  </a:lnTo>
                  <a:cubicBezTo>
                    <a:pt x="36735" y="79787"/>
                    <a:pt x="30003" y="82709"/>
                    <a:pt x="23400" y="82709"/>
                  </a:cubicBezTo>
                </a:path>
              </a:pathLst>
            </a:custGeom>
            <a:grpFill/>
            <a:ln w="12700" cap="flat">
              <a:noFill/>
              <a:prstDash val="solid"/>
              <a:miter/>
            </a:ln>
          </p:spPr>
          <p:txBody>
            <a:bodyPr rtlCol="0" anchor="ctr"/>
            <a:lstStyle/>
            <a:p>
              <a:endParaRPr lang="pt-BR" sz="675"/>
            </a:p>
          </p:txBody>
        </p:sp>
        <p:sp>
          <p:nvSpPr>
            <p:cNvPr id="348" name="Forma Livre 347">
              <a:extLst>
                <a:ext uri="{FF2B5EF4-FFF2-40B4-BE49-F238E27FC236}">
                  <a16:creationId xmlns:a16="http://schemas.microsoft.com/office/drawing/2014/main" id="{D9937DDC-71BD-B245-878E-3D4B091B4193}"/>
                </a:ext>
              </a:extLst>
            </p:cNvPr>
            <p:cNvSpPr/>
            <p:nvPr/>
          </p:nvSpPr>
          <p:spPr>
            <a:xfrm>
              <a:off x="8235742" y="7750002"/>
              <a:ext cx="54771" cy="92755"/>
            </a:xfrm>
            <a:custGeom>
              <a:avLst/>
              <a:gdLst>
                <a:gd name="connsiteX0" fmla="*/ 23449 w 54771"/>
                <a:gd name="connsiteY0" fmla="*/ 92755 h 92755"/>
                <a:gd name="connsiteX1" fmla="*/ 19512 w 54771"/>
                <a:gd name="connsiteY1" fmla="*/ 92375 h 92755"/>
                <a:gd name="connsiteX2" fmla="*/ 335 w 54771"/>
                <a:gd name="connsiteY2" fmla="*/ 65324 h 92755"/>
                <a:gd name="connsiteX3" fmla="*/ 8208 w 54771"/>
                <a:gd name="connsiteY3" fmla="*/ 19477 h 92755"/>
                <a:gd name="connsiteX4" fmla="*/ 35260 w 54771"/>
                <a:gd name="connsiteY4" fmla="*/ 300 h 92755"/>
                <a:gd name="connsiteX5" fmla="*/ 54437 w 54771"/>
                <a:gd name="connsiteY5" fmla="*/ 27351 h 92755"/>
                <a:gd name="connsiteX6" fmla="*/ 46563 w 54771"/>
                <a:gd name="connsiteY6" fmla="*/ 73198 h 92755"/>
                <a:gd name="connsiteX7" fmla="*/ 23449 w 54771"/>
                <a:gd name="connsiteY7" fmla="*/ 92755 h 927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54771" h="92755">
                  <a:moveTo>
                    <a:pt x="23449" y="92755"/>
                  </a:moveTo>
                  <a:cubicBezTo>
                    <a:pt x="22178" y="92755"/>
                    <a:pt x="20781" y="92629"/>
                    <a:pt x="19512" y="92375"/>
                  </a:cubicBezTo>
                  <a:cubicBezTo>
                    <a:pt x="6685" y="90216"/>
                    <a:pt x="-1824" y="78024"/>
                    <a:pt x="335" y="65324"/>
                  </a:cubicBezTo>
                  <a:lnTo>
                    <a:pt x="8208" y="19477"/>
                  </a:lnTo>
                  <a:cubicBezTo>
                    <a:pt x="10367" y="6777"/>
                    <a:pt x="22560" y="-1733"/>
                    <a:pt x="35260" y="300"/>
                  </a:cubicBezTo>
                  <a:cubicBezTo>
                    <a:pt x="48087" y="2459"/>
                    <a:pt x="56595" y="14651"/>
                    <a:pt x="54437" y="27351"/>
                  </a:cubicBezTo>
                  <a:lnTo>
                    <a:pt x="46563" y="73198"/>
                  </a:lnTo>
                  <a:cubicBezTo>
                    <a:pt x="44657" y="84628"/>
                    <a:pt x="34751" y="92755"/>
                    <a:pt x="23449" y="92755"/>
                  </a:cubicBezTo>
                </a:path>
              </a:pathLst>
            </a:custGeom>
            <a:grpFill/>
            <a:ln w="12700" cap="flat">
              <a:noFill/>
              <a:prstDash val="solid"/>
              <a:miter/>
            </a:ln>
          </p:spPr>
          <p:txBody>
            <a:bodyPr rtlCol="0" anchor="ctr"/>
            <a:lstStyle/>
            <a:p>
              <a:endParaRPr lang="pt-BR" sz="675"/>
            </a:p>
          </p:txBody>
        </p:sp>
        <p:sp>
          <p:nvSpPr>
            <p:cNvPr id="349" name="Forma Livre 348">
              <a:extLst>
                <a:ext uri="{FF2B5EF4-FFF2-40B4-BE49-F238E27FC236}">
                  <a16:creationId xmlns:a16="http://schemas.microsoft.com/office/drawing/2014/main" id="{6DD3A14F-ED4B-3446-83DB-C86CC2DC2279}"/>
                </a:ext>
              </a:extLst>
            </p:cNvPr>
            <p:cNvSpPr/>
            <p:nvPr/>
          </p:nvSpPr>
          <p:spPr>
            <a:xfrm>
              <a:off x="8116022" y="7760168"/>
              <a:ext cx="62943" cy="90589"/>
            </a:xfrm>
            <a:custGeom>
              <a:avLst/>
              <a:gdLst>
                <a:gd name="connsiteX0" fmla="*/ 39536 w 62943"/>
                <a:gd name="connsiteY0" fmla="*/ 90590 h 90589"/>
                <a:gd name="connsiteX1" fmla="*/ 17565 w 62943"/>
                <a:gd name="connsiteY1" fmla="*/ 75223 h 90589"/>
                <a:gd name="connsiteX2" fmla="*/ 1436 w 62943"/>
                <a:gd name="connsiteY2" fmla="*/ 31535 h 90589"/>
                <a:gd name="connsiteX3" fmla="*/ 15279 w 62943"/>
                <a:gd name="connsiteY3" fmla="*/ 1436 h 90589"/>
                <a:gd name="connsiteX4" fmla="*/ 45378 w 62943"/>
                <a:gd name="connsiteY4" fmla="*/ 15279 h 90589"/>
                <a:gd name="connsiteX5" fmla="*/ 61507 w 62943"/>
                <a:gd name="connsiteY5" fmla="*/ 58967 h 90589"/>
                <a:gd name="connsiteX6" fmla="*/ 47664 w 62943"/>
                <a:gd name="connsiteY6" fmla="*/ 89066 h 90589"/>
                <a:gd name="connsiteX7" fmla="*/ 39536 w 62943"/>
                <a:gd name="connsiteY7" fmla="*/ 90590 h 905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62943" h="90589">
                  <a:moveTo>
                    <a:pt x="39536" y="90590"/>
                  </a:moveTo>
                  <a:cubicBezTo>
                    <a:pt x="30011" y="90590"/>
                    <a:pt x="20994" y="84748"/>
                    <a:pt x="17565" y="75223"/>
                  </a:cubicBezTo>
                  <a:lnTo>
                    <a:pt x="1436" y="31535"/>
                  </a:lnTo>
                  <a:cubicBezTo>
                    <a:pt x="-3009" y="19343"/>
                    <a:pt x="3214" y="5881"/>
                    <a:pt x="15279" y="1436"/>
                  </a:cubicBezTo>
                  <a:cubicBezTo>
                    <a:pt x="27344" y="-3009"/>
                    <a:pt x="40934" y="3214"/>
                    <a:pt x="45378" y="15279"/>
                  </a:cubicBezTo>
                  <a:lnTo>
                    <a:pt x="61507" y="58967"/>
                  </a:lnTo>
                  <a:cubicBezTo>
                    <a:pt x="65952" y="71159"/>
                    <a:pt x="59729" y="84621"/>
                    <a:pt x="47664" y="89066"/>
                  </a:cubicBezTo>
                  <a:cubicBezTo>
                    <a:pt x="44997" y="90082"/>
                    <a:pt x="42203" y="90590"/>
                    <a:pt x="39536" y="90590"/>
                  </a:cubicBezTo>
                </a:path>
              </a:pathLst>
            </a:custGeom>
            <a:grpFill/>
            <a:ln w="12700" cap="flat">
              <a:noFill/>
              <a:prstDash val="solid"/>
              <a:miter/>
            </a:ln>
          </p:spPr>
          <p:txBody>
            <a:bodyPr rtlCol="0" anchor="ctr"/>
            <a:lstStyle/>
            <a:p>
              <a:endParaRPr lang="pt-BR" sz="675"/>
            </a:p>
          </p:txBody>
        </p:sp>
        <p:sp>
          <p:nvSpPr>
            <p:cNvPr id="350" name="Forma Livre 349">
              <a:extLst>
                <a:ext uri="{FF2B5EF4-FFF2-40B4-BE49-F238E27FC236}">
                  <a16:creationId xmlns:a16="http://schemas.microsoft.com/office/drawing/2014/main" id="{9BE4FFDB-2061-0244-A1F5-CB734CC3AA80}"/>
                </a:ext>
              </a:extLst>
            </p:cNvPr>
            <p:cNvSpPr/>
            <p:nvPr/>
          </p:nvSpPr>
          <p:spPr>
            <a:xfrm>
              <a:off x="8010598" y="7832798"/>
              <a:ext cx="82658" cy="76634"/>
            </a:xfrm>
            <a:custGeom>
              <a:avLst/>
              <a:gdLst>
                <a:gd name="connsiteX0" fmla="*/ 59236 w 82658"/>
                <a:gd name="connsiteY0" fmla="*/ 76635 h 76634"/>
                <a:gd name="connsiteX1" fmla="*/ 44250 w 82658"/>
                <a:gd name="connsiteY1" fmla="*/ 71174 h 76634"/>
                <a:gd name="connsiteX2" fmla="*/ 8436 w 82658"/>
                <a:gd name="connsiteY2" fmla="*/ 41456 h 76634"/>
                <a:gd name="connsiteX3" fmla="*/ 5388 w 82658"/>
                <a:gd name="connsiteY3" fmla="*/ 8436 h 76634"/>
                <a:gd name="connsiteX4" fmla="*/ 38408 w 82658"/>
                <a:gd name="connsiteY4" fmla="*/ 5388 h 76634"/>
                <a:gd name="connsiteX5" fmla="*/ 74222 w 82658"/>
                <a:gd name="connsiteY5" fmla="*/ 35106 h 76634"/>
                <a:gd name="connsiteX6" fmla="*/ 77270 w 82658"/>
                <a:gd name="connsiteY6" fmla="*/ 68126 h 76634"/>
                <a:gd name="connsiteX7" fmla="*/ 59236 w 82658"/>
                <a:gd name="connsiteY7" fmla="*/ 76635 h 766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82658" h="76634">
                  <a:moveTo>
                    <a:pt x="59236" y="76635"/>
                  </a:moveTo>
                  <a:cubicBezTo>
                    <a:pt x="54029" y="76635"/>
                    <a:pt x="48695" y="74857"/>
                    <a:pt x="44250" y="71174"/>
                  </a:cubicBezTo>
                  <a:lnTo>
                    <a:pt x="8436" y="41456"/>
                  </a:lnTo>
                  <a:cubicBezTo>
                    <a:pt x="-1470" y="33201"/>
                    <a:pt x="-2867" y="18469"/>
                    <a:pt x="5388" y="8436"/>
                  </a:cubicBezTo>
                  <a:cubicBezTo>
                    <a:pt x="13643" y="-1470"/>
                    <a:pt x="28375" y="-2867"/>
                    <a:pt x="38408" y="5388"/>
                  </a:cubicBezTo>
                  <a:lnTo>
                    <a:pt x="74222" y="35106"/>
                  </a:lnTo>
                  <a:cubicBezTo>
                    <a:pt x="84128" y="43361"/>
                    <a:pt x="85525" y="58220"/>
                    <a:pt x="77270" y="68126"/>
                  </a:cubicBezTo>
                  <a:cubicBezTo>
                    <a:pt x="72698" y="73714"/>
                    <a:pt x="65967" y="76635"/>
                    <a:pt x="59236" y="76635"/>
                  </a:cubicBezTo>
                </a:path>
              </a:pathLst>
            </a:custGeom>
            <a:grpFill/>
            <a:ln w="12700" cap="flat">
              <a:noFill/>
              <a:prstDash val="solid"/>
              <a:miter/>
            </a:ln>
          </p:spPr>
          <p:txBody>
            <a:bodyPr rtlCol="0" anchor="ctr"/>
            <a:lstStyle/>
            <a:p>
              <a:endParaRPr lang="pt-BR" sz="675"/>
            </a:p>
          </p:txBody>
        </p:sp>
        <p:sp>
          <p:nvSpPr>
            <p:cNvPr id="351" name="Forma Livre 350">
              <a:extLst>
                <a:ext uri="{FF2B5EF4-FFF2-40B4-BE49-F238E27FC236}">
                  <a16:creationId xmlns:a16="http://schemas.microsoft.com/office/drawing/2014/main" id="{E08703A4-C937-AA49-B6E7-9DFC6FC97B97}"/>
                </a:ext>
              </a:extLst>
            </p:cNvPr>
            <p:cNvSpPr/>
            <p:nvPr/>
          </p:nvSpPr>
          <p:spPr>
            <a:xfrm>
              <a:off x="8351085" y="8123881"/>
              <a:ext cx="82658" cy="76635"/>
            </a:xfrm>
            <a:custGeom>
              <a:avLst/>
              <a:gdLst>
                <a:gd name="connsiteX0" fmla="*/ 59236 w 82658"/>
                <a:gd name="connsiteY0" fmla="*/ 76635 h 76635"/>
                <a:gd name="connsiteX1" fmla="*/ 44250 w 82658"/>
                <a:gd name="connsiteY1" fmla="*/ 71174 h 76635"/>
                <a:gd name="connsiteX2" fmla="*/ 8436 w 82658"/>
                <a:gd name="connsiteY2" fmla="*/ 41456 h 76635"/>
                <a:gd name="connsiteX3" fmla="*/ 5388 w 82658"/>
                <a:gd name="connsiteY3" fmla="*/ 8436 h 76635"/>
                <a:gd name="connsiteX4" fmla="*/ 38408 w 82658"/>
                <a:gd name="connsiteY4" fmla="*/ 5388 h 76635"/>
                <a:gd name="connsiteX5" fmla="*/ 74222 w 82658"/>
                <a:gd name="connsiteY5" fmla="*/ 35106 h 76635"/>
                <a:gd name="connsiteX6" fmla="*/ 77270 w 82658"/>
                <a:gd name="connsiteY6" fmla="*/ 68126 h 76635"/>
                <a:gd name="connsiteX7" fmla="*/ 59236 w 82658"/>
                <a:gd name="connsiteY7" fmla="*/ 76635 h 766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82658" h="76635">
                  <a:moveTo>
                    <a:pt x="59236" y="76635"/>
                  </a:moveTo>
                  <a:cubicBezTo>
                    <a:pt x="53902" y="76635"/>
                    <a:pt x="48695" y="74857"/>
                    <a:pt x="44250" y="71174"/>
                  </a:cubicBezTo>
                  <a:lnTo>
                    <a:pt x="8436" y="41456"/>
                  </a:lnTo>
                  <a:cubicBezTo>
                    <a:pt x="-1470" y="33201"/>
                    <a:pt x="-2867" y="18342"/>
                    <a:pt x="5388" y="8436"/>
                  </a:cubicBezTo>
                  <a:cubicBezTo>
                    <a:pt x="13643" y="-1470"/>
                    <a:pt x="28502" y="-2867"/>
                    <a:pt x="38408" y="5388"/>
                  </a:cubicBezTo>
                  <a:lnTo>
                    <a:pt x="74222" y="35106"/>
                  </a:lnTo>
                  <a:cubicBezTo>
                    <a:pt x="84128" y="43361"/>
                    <a:pt x="85525" y="58220"/>
                    <a:pt x="77270" y="68126"/>
                  </a:cubicBezTo>
                  <a:cubicBezTo>
                    <a:pt x="72698" y="73714"/>
                    <a:pt x="65967" y="76635"/>
                    <a:pt x="59236" y="76635"/>
                  </a:cubicBezTo>
                </a:path>
              </a:pathLst>
            </a:custGeom>
            <a:grpFill/>
            <a:ln w="12700" cap="flat">
              <a:noFill/>
              <a:prstDash val="solid"/>
              <a:miter/>
            </a:ln>
          </p:spPr>
          <p:txBody>
            <a:bodyPr rtlCol="0" anchor="ctr"/>
            <a:lstStyle/>
            <a:p>
              <a:endParaRPr lang="pt-BR" sz="675"/>
            </a:p>
          </p:txBody>
        </p:sp>
        <p:sp>
          <p:nvSpPr>
            <p:cNvPr id="352" name="Forma Livre 351">
              <a:extLst>
                <a:ext uri="{FF2B5EF4-FFF2-40B4-BE49-F238E27FC236}">
                  <a16:creationId xmlns:a16="http://schemas.microsoft.com/office/drawing/2014/main" id="{4EBEA379-A78A-AC4A-8B39-924DA2D587EC}"/>
                </a:ext>
              </a:extLst>
            </p:cNvPr>
            <p:cNvSpPr/>
            <p:nvPr/>
          </p:nvSpPr>
          <p:spPr>
            <a:xfrm>
              <a:off x="8396111" y="8030256"/>
              <a:ext cx="92682" cy="54690"/>
            </a:xfrm>
            <a:custGeom>
              <a:avLst/>
              <a:gdLst>
                <a:gd name="connsiteX0" fmla="*/ 69328 w 92682"/>
                <a:gd name="connsiteY0" fmla="*/ 54690 h 54690"/>
                <a:gd name="connsiteX1" fmla="*/ 65264 w 92682"/>
                <a:gd name="connsiteY1" fmla="*/ 54310 h 54690"/>
                <a:gd name="connsiteX2" fmla="*/ 19417 w 92682"/>
                <a:gd name="connsiteY2" fmla="*/ 46436 h 54690"/>
                <a:gd name="connsiteX3" fmla="*/ 367 w 92682"/>
                <a:gd name="connsiteY3" fmla="*/ 19385 h 54690"/>
                <a:gd name="connsiteX4" fmla="*/ 27418 w 92682"/>
                <a:gd name="connsiteY4" fmla="*/ 335 h 54690"/>
                <a:gd name="connsiteX5" fmla="*/ 73265 w 92682"/>
                <a:gd name="connsiteY5" fmla="*/ 8209 h 54690"/>
                <a:gd name="connsiteX6" fmla="*/ 92315 w 92682"/>
                <a:gd name="connsiteY6" fmla="*/ 35260 h 54690"/>
                <a:gd name="connsiteX7" fmla="*/ 69328 w 92682"/>
                <a:gd name="connsiteY7" fmla="*/ 54690 h 546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92682" h="54690">
                  <a:moveTo>
                    <a:pt x="69328" y="54690"/>
                  </a:moveTo>
                  <a:cubicBezTo>
                    <a:pt x="68058" y="54690"/>
                    <a:pt x="66661" y="54563"/>
                    <a:pt x="65264" y="54310"/>
                  </a:cubicBezTo>
                  <a:lnTo>
                    <a:pt x="19417" y="46436"/>
                  </a:lnTo>
                  <a:cubicBezTo>
                    <a:pt x="6717" y="44276"/>
                    <a:pt x="-1919" y="32085"/>
                    <a:pt x="367" y="19385"/>
                  </a:cubicBezTo>
                  <a:cubicBezTo>
                    <a:pt x="2526" y="6685"/>
                    <a:pt x="14845" y="-1825"/>
                    <a:pt x="27418" y="335"/>
                  </a:cubicBezTo>
                  <a:lnTo>
                    <a:pt x="73265" y="8209"/>
                  </a:lnTo>
                  <a:cubicBezTo>
                    <a:pt x="85965" y="10368"/>
                    <a:pt x="94601" y="22560"/>
                    <a:pt x="92315" y="35260"/>
                  </a:cubicBezTo>
                  <a:cubicBezTo>
                    <a:pt x="90410" y="46689"/>
                    <a:pt x="80504" y="54690"/>
                    <a:pt x="69328" y="54690"/>
                  </a:cubicBezTo>
                </a:path>
              </a:pathLst>
            </a:custGeom>
            <a:grpFill/>
            <a:ln w="12700" cap="flat">
              <a:noFill/>
              <a:prstDash val="solid"/>
              <a:miter/>
            </a:ln>
          </p:spPr>
          <p:txBody>
            <a:bodyPr rtlCol="0" anchor="ctr"/>
            <a:lstStyle/>
            <a:p>
              <a:endParaRPr lang="pt-BR" sz="675"/>
            </a:p>
          </p:txBody>
        </p:sp>
        <p:sp>
          <p:nvSpPr>
            <p:cNvPr id="353" name="Forma Livre 352">
              <a:extLst>
                <a:ext uri="{FF2B5EF4-FFF2-40B4-BE49-F238E27FC236}">
                  <a16:creationId xmlns:a16="http://schemas.microsoft.com/office/drawing/2014/main" id="{793B5762-C7C3-0B4F-B8A9-3C75385717A2}"/>
                </a:ext>
              </a:extLst>
            </p:cNvPr>
            <p:cNvSpPr/>
            <p:nvPr/>
          </p:nvSpPr>
          <p:spPr>
            <a:xfrm>
              <a:off x="8388183" y="7910409"/>
              <a:ext cx="90502" cy="63031"/>
            </a:xfrm>
            <a:custGeom>
              <a:avLst/>
              <a:gdLst>
                <a:gd name="connsiteX0" fmla="*/ 23407 w 90502"/>
                <a:gd name="connsiteY0" fmla="*/ 63031 h 63031"/>
                <a:gd name="connsiteX1" fmla="*/ 1436 w 90502"/>
                <a:gd name="connsiteY1" fmla="*/ 47664 h 63031"/>
                <a:gd name="connsiteX2" fmla="*/ 15279 w 90502"/>
                <a:gd name="connsiteY2" fmla="*/ 17565 h 63031"/>
                <a:gd name="connsiteX3" fmla="*/ 58967 w 90502"/>
                <a:gd name="connsiteY3" fmla="*/ 1436 h 63031"/>
                <a:gd name="connsiteX4" fmla="*/ 89066 w 90502"/>
                <a:gd name="connsiteY4" fmla="*/ 15279 h 63031"/>
                <a:gd name="connsiteX5" fmla="*/ 75223 w 90502"/>
                <a:gd name="connsiteY5" fmla="*/ 45378 h 63031"/>
                <a:gd name="connsiteX6" fmla="*/ 31535 w 90502"/>
                <a:gd name="connsiteY6" fmla="*/ 61507 h 63031"/>
                <a:gd name="connsiteX7" fmla="*/ 23407 w 90502"/>
                <a:gd name="connsiteY7" fmla="*/ 63031 h 630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90502" h="63031">
                  <a:moveTo>
                    <a:pt x="23407" y="63031"/>
                  </a:moveTo>
                  <a:cubicBezTo>
                    <a:pt x="13882" y="63031"/>
                    <a:pt x="4865" y="57189"/>
                    <a:pt x="1436" y="47664"/>
                  </a:cubicBezTo>
                  <a:cubicBezTo>
                    <a:pt x="-3009" y="35472"/>
                    <a:pt x="3214" y="22010"/>
                    <a:pt x="15279" y="17565"/>
                  </a:cubicBezTo>
                  <a:lnTo>
                    <a:pt x="58967" y="1436"/>
                  </a:lnTo>
                  <a:cubicBezTo>
                    <a:pt x="71160" y="-3009"/>
                    <a:pt x="84622" y="3214"/>
                    <a:pt x="89066" y="15279"/>
                  </a:cubicBezTo>
                  <a:cubicBezTo>
                    <a:pt x="93511" y="27472"/>
                    <a:pt x="87288" y="40934"/>
                    <a:pt x="75223" y="45378"/>
                  </a:cubicBezTo>
                  <a:lnTo>
                    <a:pt x="31535" y="61507"/>
                  </a:lnTo>
                  <a:cubicBezTo>
                    <a:pt x="28868" y="62523"/>
                    <a:pt x="26074" y="63031"/>
                    <a:pt x="23407" y="63031"/>
                  </a:cubicBezTo>
                </a:path>
              </a:pathLst>
            </a:custGeom>
            <a:grpFill/>
            <a:ln w="12700" cap="flat">
              <a:noFill/>
              <a:prstDash val="solid"/>
              <a:miter/>
            </a:ln>
          </p:spPr>
          <p:txBody>
            <a:bodyPr rtlCol="0" anchor="ctr"/>
            <a:lstStyle/>
            <a:p>
              <a:endParaRPr lang="pt-BR" sz="675"/>
            </a:p>
          </p:txBody>
        </p:sp>
        <p:sp>
          <p:nvSpPr>
            <p:cNvPr id="354" name="Forma Livre 353">
              <a:extLst>
                <a:ext uri="{FF2B5EF4-FFF2-40B4-BE49-F238E27FC236}">
                  <a16:creationId xmlns:a16="http://schemas.microsoft.com/office/drawing/2014/main" id="{7A21F60C-09D9-E843-A166-C99B525FCC60}"/>
                </a:ext>
              </a:extLst>
            </p:cNvPr>
            <p:cNvSpPr/>
            <p:nvPr/>
          </p:nvSpPr>
          <p:spPr>
            <a:xfrm>
              <a:off x="7811769" y="7917053"/>
              <a:ext cx="522732" cy="336168"/>
            </a:xfrm>
            <a:custGeom>
              <a:avLst/>
              <a:gdLst>
                <a:gd name="connsiteX0" fmla="*/ 402463 w 522732"/>
                <a:gd name="connsiteY0" fmla="*/ 336169 h 336168"/>
                <a:gd name="connsiteX1" fmla="*/ 108459 w 522732"/>
                <a:gd name="connsiteY1" fmla="*/ 336169 h 336168"/>
                <a:gd name="connsiteX2" fmla="*/ 78232 w 522732"/>
                <a:gd name="connsiteY2" fmla="*/ 331215 h 336168"/>
                <a:gd name="connsiteX3" fmla="*/ 0 w 522732"/>
                <a:gd name="connsiteY3" fmla="*/ 225425 h 336168"/>
                <a:gd name="connsiteX4" fmla="*/ 107824 w 522732"/>
                <a:gd name="connsiteY4" fmla="*/ 114681 h 336168"/>
                <a:gd name="connsiteX5" fmla="*/ 247397 w 522732"/>
                <a:gd name="connsiteY5" fmla="*/ 0 h 336168"/>
                <a:gd name="connsiteX6" fmla="*/ 378461 w 522732"/>
                <a:gd name="connsiteY6" fmla="*/ 86995 h 336168"/>
                <a:gd name="connsiteX7" fmla="*/ 397384 w 522732"/>
                <a:gd name="connsiteY7" fmla="*/ 85598 h 336168"/>
                <a:gd name="connsiteX8" fmla="*/ 522732 w 522732"/>
                <a:gd name="connsiteY8" fmla="*/ 210820 h 336168"/>
                <a:gd name="connsiteX9" fmla="*/ 435102 w 522732"/>
                <a:gd name="connsiteY9" fmla="*/ 330327 h 336168"/>
                <a:gd name="connsiteX10" fmla="*/ 402463 w 522732"/>
                <a:gd name="connsiteY10" fmla="*/ 336169 h 336168"/>
                <a:gd name="connsiteX11" fmla="*/ 110744 w 522732"/>
                <a:gd name="connsiteY11" fmla="*/ 161544 h 336168"/>
                <a:gd name="connsiteX12" fmla="*/ 46863 w 522732"/>
                <a:gd name="connsiteY12" fmla="*/ 225425 h 336168"/>
                <a:gd name="connsiteX13" fmla="*/ 92329 w 522732"/>
                <a:gd name="connsiteY13" fmla="*/ 286512 h 336168"/>
                <a:gd name="connsiteX14" fmla="*/ 108459 w 522732"/>
                <a:gd name="connsiteY14" fmla="*/ 289306 h 336168"/>
                <a:gd name="connsiteX15" fmla="*/ 402463 w 522732"/>
                <a:gd name="connsiteY15" fmla="*/ 289306 h 336168"/>
                <a:gd name="connsiteX16" fmla="*/ 419736 w 522732"/>
                <a:gd name="connsiteY16" fmla="*/ 286131 h 336168"/>
                <a:gd name="connsiteX17" fmla="*/ 475742 w 522732"/>
                <a:gd name="connsiteY17" fmla="*/ 210947 h 336168"/>
                <a:gd name="connsiteX18" fmla="*/ 397384 w 522732"/>
                <a:gd name="connsiteY18" fmla="*/ 132588 h 336168"/>
                <a:gd name="connsiteX19" fmla="*/ 371094 w 522732"/>
                <a:gd name="connsiteY19" fmla="*/ 137287 h 336168"/>
                <a:gd name="connsiteX20" fmla="*/ 346329 w 522732"/>
                <a:gd name="connsiteY20" fmla="*/ 146303 h 336168"/>
                <a:gd name="connsiteX21" fmla="*/ 340234 w 522732"/>
                <a:gd name="connsiteY21" fmla="*/ 120650 h 336168"/>
                <a:gd name="connsiteX22" fmla="*/ 247397 w 522732"/>
                <a:gd name="connsiteY22" fmla="*/ 46990 h 336168"/>
                <a:gd name="connsiteX23" fmla="*/ 152019 w 522732"/>
                <a:gd name="connsiteY23" fmla="*/ 140462 h 336168"/>
                <a:gd name="connsiteX24" fmla="*/ 151512 w 522732"/>
                <a:gd name="connsiteY24" fmla="*/ 168528 h 336168"/>
                <a:gd name="connsiteX25" fmla="*/ 123952 w 522732"/>
                <a:gd name="connsiteY25" fmla="*/ 162940 h 336168"/>
                <a:gd name="connsiteX26" fmla="*/ 110744 w 522732"/>
                <a:gd name="connsiteY26" fmla="*/ 161544 h 3361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Lst>
              <a:rect l="l" t="t" r="r" b="b"/>
              <a:pathLst>
                <a:path w="522732" h="336168">
                  <a:moveTo>
                    <a:pt x="402463" y="336169"/>
                  </a:moveTo>
                  <a:lnTo>
                    <a:pt x="108459" y="336169"/>
                  </a:lnTo>
                  <a:cubicBezTo>
                    <a:pt x="98299" y="336169"/>
                    <a:pt x="88138" y="334518"/>
                    <a:pt x="78232" y="331215"/>
                  </a:cubicBezTo>
                  <a:cubicBezTo>
                    <a:pt x="32386" y="317500"/>
                    <a:pt x="0" y="273812"/>
                    <a:pt x="0" y="225425"/>
                  </a:cubicBezTo>
                  <a:cubicBezTo>
                    <a:pt x="0" y="165353"/>
                    <a:pt x="48006" y="116332"/>
                    <a:pt x="107824" y="114681"/>
                  </a:cubicBezTo>
                  <a:cubicBezTo>
                    <a:pt x="120777" y="49530"/>
                    <a:pt x="178943" y="0"/>
                    <a:pt x="247397" y="0"/>
                  </a:cubicBezTo>
                  <a:cubicBezTo>
                    <a:pt x="305689" y="0"/>
                    <a:pt x="356616" y="34798"/>
                    <a:pt x="378461" y="86995"/>
                  </a:cubicBezTo>
                  <a:cubicBezTo>
                    <a:pt x="384684" y="85978"/>
                    <a:pt x="391034" y="85598"/>
                    <a:pt x="397384" y="85598"/>
                  </a:cubicBezTo>
                  <a:cubicBezTo>
                    <a:pt x="466472" y="85598"/>
                    <a:pt x="522732" y="141732"/>
                    <a:pt x="522732" y="210820"/>
                  </a:cubicBezTo>
                  <a:cubicBezTo>
                    <a:pt x="522732" y="265811"/>
                    <a:pt x="487553" y="313817"/>
                    <a:pt x="435102" y="330327"/>
                  </a:cubicBezTo>
                  <a:cubicBezTo>
                    <a:pt x="425324" y="334137"/>
                    <a:pt x="413893" y="336169"/>
                    <a:pt x="402463" y="336169"/>
                  </a:cubicBezTo>
                  <a:moveTo>
                    <a:pt x="110744" y="161544"/>
                  </a:moveTo>
                  <a:cubicBezTo>
                    <a:pt x="75565" y="161544"/>
                    <a:pt x="46863" y="190246"/>
                    <a:pt x="46863" y="225425"/>
                  </a:cubicBezTo>
                  <a:cubicBezTo>
                    <a:pt x="46863" y="253365"/>
                    <a:pt x="65532" y="278511"/>
                    <a:pt x="92329" y="286512"/>
                  </a:cubicBezTo>
                  <a:cubicBezTo>
                    <a:pt x="98044" y="288417"/>
                    <a:pt x="103251" y="289306"/>
                    <a:pt x="108459" y="289306"/>
                  </a:cubicBezTo>
                  <a:lnTo>
                    <a:pt x="402463" y="289306"/>
                  </a:lnTo>
                  <a:cubicBezTo>
                    <a:pt x="408178" y="289306"/>
                    <a:pt x="414020" y="288163"/>
                    <a:pt x="419736" y="286131"/>
                  </a:cubicBezTo>
                  <a:cubicBezTo>
                    <a:pt x="453772" y="275463"/>
                    <a:pt x="475742" y="245364"/>
                    <a:pt x="475742" y="210947"/>
                  </a:cubicBezTo>
                  <a:cubicBezTo>
                    <a:pt x="475742" y="167767"/>
                    <a:pt x="440563" y="132588"/>
                    <a:pt x="397384" y="132588"/>
                  </a:cubicBezTo>
                  <a:cubicBezTo>
                    <a:pt x="388493" y="132588"/>
                    <a:pt x="379603" y="134112"/>
                    <a:pt x="371094" y="137287"/>
                  </a:cubicBezTo>
                  <a:lnTo>
                    <a:pt x="346329" y="146303"/>
                  </a:lnTo>
                  <a:lnTo>
                    <a:pt x="340234" y="120650"/>
                  </a:lnTo>
                  <a:cubicBezTo>
                    <a:pt x="330074" y="77343"/>
                    <a:pt x="291847" y="46990"/>
                    <a:pt x="247397" y="46990"/>
                  </a:cubicBezTo>
                  <a:cubicBezTo>
                    <a:pt x="195835" y="46990"/>
                    <a:pt x="153036" y="88900"/>
                    <a:pt x="152019" y="140462"/>
                  </a:cubicBezTo>
                  <a:lnTo>
                    <a:pt x="151512" y="168528"/>
                  </a:lnTo>
                  <a:lnTo>
                    <a:pt x="123952" y="162940"/>
                  </a:lnTo>
                  <a:cubicBezTo>
                    <a:pt x="119507" y="162052"/>
                    <a:pt x="115062" y="161544"/>
                    <a:pt x="110744" y="161544"/>
                  </a:cubicBezTo>
                </a:path>
              </a:pathLst>
            </a:custGeom>
            <a:grpFill/>
            <a:ln w="12700" cap="flat">
              <a:noFill/>
              <a:prstDash val="solid"/>
              <a:miter/>
            </a:ln>
          </p:spPr>
          <p:txBody>
            <a:bodyPr rtlCol="0" anchor="ctr"/>
            <a:lstStyle/>
            <a:p>
              <a:endParaRPr lang="pt-BR" sz="675"/>
            </a:p>
          </p:txBody>
        </p:sp>
      </p:grpSp>
      <p:grpSp>
        <p:nvGrpSpPr>
          <p:cNvPr id="315" name="Gráfico 4">
            <a:extLst>
              <a:ext uri="{FF2B5EF4-FFF2-40B4-BE49-F238E27FC236}">
                <a16:creationId xmlns:a16="http://schemas.microsoft.com/office/drawing/2014/main" id="{939572CD-85D4-8343-9C52-29862E1BE9AB}"/>
              </a:ext>
            </a:extLst>
          </p:cNvPr>
          <p:cNvGrpSpPr/>
          <p:nvPr/>
        </p:nvGrpSpPr>
        <p:grpSpPr>
          <a:xfrm>
            <a:off x="2274908" y="1992309"/>
            <a:ext cx="205073" cy="205073"/>
            <a:chOff x="7876920" y="5300217"/>
            <a:chExt cx="546861" cy="546861"/>
          </a:xfrm>
          <a:solidFill>
            <a:schemeClr val="bg1"/>
          </a:solidFill>
        </p:grpSpPr>
        <p:sp>
          <p:nvSpPr>
            <p:cNvPr id="331" name="Forma Livre 330">
              <a:extLst>
                <a:ext uri="{FF2B5EF4-FFF2-40B4-BE49-F238E27FC236}">
                  <a16:creationId xmlns:a16="http://schemas.microsoft.com/office/drawing/2014/main" id="{857DD54A-D5A1-6741-90BB-6E5B11969C40}"/>
                </a:ext>
              </a:extLst>
            </p:cNvPr>
            <p:cNvSpPr/>
            <p:nvPr/>
          </p:nvSpPr>
          <p:spPr>
            <a:xfrm>
              <a:off x="7876920" y="5300217"/>
              <a:ext cx="546735" cy="546861"/>
            </a:xfrm>
            <a:custGeom>
              <a:avLst/>
              <a:gdLst>
                <a:gd name="connsiteX0" fmla="*/ 273431 w 546735"/>
                <a:gd name="connsiteY0" fmla="*/ 546862 h 546861"/>
                <a:gd name="connsiteX1" fmla="*/ 0 w 546735"/>
                <a:gd name="connsiteY1" fmla="*/ 273431 h 546861"/>
                <a:gd name="connsiteX2" fmla="*/ 273431 w 546735"/>
                <a:gd name="connsiteY2" fmla="*/ 0 h 546861"/>
                <a:gd name="connsiteX3" fmla="*/ 546736 w 546735"/>
                <a:gd name="connsiteY3" fmla="*/ 273431 h 546861"/>
                <a:gd name="connsiteX4" fmla="*/ 273431 w 546735"/>
                <a:gd name="connsiteY4" fmla="*/ 546862 h 546861"/>
                <a:gd name="connsiteX5" fmla="*/ 273431 w 546735"/>
                <a:gd name="connsiteY5" fmla="*/ 46990 h 546861"/>
                <a:gd name="connsiteX6" fmla="*/ 46863 w 546735"/>
                <a:gd name="connsiteY6" fmla="*/ 273558 h 546861"/>
                <a:gd name="connsiteX7" fmla="*/ 273431 w 546735"/>
                <a:gd name="connsiteY7" fmla="*/ 500126 h 546861"/>
                <a:gd name="connsiteX8" fmla="*/ 499873 w 546735"/>
                <a:gd name="connsiteY8" fmla="*/ 273558 h 546861"/>
                <a:gd name="connsiteX9" fmla="*/ 273431 w 546735"/>
                <a:gd name="connsiteY9" fmla="*/ 46990 h 5468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546735" h="546861">
                  <a:moveTo>
                    <a:pt x="273431" y="546862"/>
                  </a:moveTo>
                  <a:cubicBezTo>
                    <a:pt x="122682" y="546862"/>
                    <a:pt x="0" y="424180"/>
                    <a:pt x="0" y="273431"/>
                  </a:cubicBezTo>
                  <a:cubicBezTo>
                    <a:pt x="0" y="122682"/>
                    <a:pt x="122682" y="0"/>
                    <a:pt x="273431" y="0"/>
                  </a:cubicBezTo>
                  <a:cubicBezTo>
                    <a:pt x="424180" y="0"/>
                    <a:pt x="546736" y="122682"/>
                    <a:pt x="546736" y="273431"/>
                  </a:cubicBezTo>
                  <a:cubicBezTo>
                    <a:pt x="546736" y="424180"/>
                    <a:pt x="424180" y="546862"/>
                    <a:pt x="273431" y="546862"/>
                  </a:cubicBezTo>
                  <a:moveTo>
                    <a:pt x="273431" y="46990"/>
                  </a:moveTo>
                  <a:cubicBezTo>
                    <a:pt x="148463" y="46990"/>
                    <a:pt x="46863" y="148590"/>
                    <a:pt x="46863" y="273558"/>
                  </a:cubicBezTo>
                  <a:cubicBezTo>
                    <a:pt x="46863" y="398399"/>
                    <a:pt x="148463" y="500126"/>
                    <a:pt x="273431" y="500126"/>
                  </a:cubicBezTo>
                  <a:cubicBezTo>
                    <a:pt x="398273" y="500126"/>
                    <a:pt x="499873" y="398526"/>
                    <a:pt x="499873" y="273558"/>
                  </a:cubicBezTo>
                  <a:cubicBezTo>
                    <a:pt x="499873" y="148590"/>
                    <a:pt x="398273" y="46990"/>
                    <a:pt x="273431" y="46990"/>
                  </a:cubicBezTo>
                </a:path>
              </a:pathLst>
            </a:custGeom>
            <a:grpFill/>
            <a:ln w="12700" cap="flat">
              <a:noFill/>
              <a:prstDash val="solid"/>
              <a:miter/>
            </a:ln>
          </p:spPr>
          <p:txBody>
            <a:bodyPr rtlCol="0" anchor="ctr"/>
            <a:lstStyle/>
            <a:p>
              <a:endParaRPr lang="pt-BR" sz="675"/>
            </a:p>
          </p:txBody>
        </p:sp>
        <p:sp>
          <p:nvSpPr>
            <p:cNvPr id="332" name="Forma Livre 331">
              <a:extLst>
                <a:ext uri="{FF2B5EF4-FFF2-40B4-BE49-F238E27FC236}">
                  <a16:creationId xmlns:a16="http://schemas.microsoft.com/office/drawing/2014/main" id="{EC0F14C9-A6B0-3E43-AEF8-DD1C87820A76}"/>
                </a:ext>
              </a:extLst>
            </p:cNvPr>
            <p:cNvSpPr/>
            <p:nvPr/>
          </p:nvSpPr>
          <p:spPr>
            <a:xfrm>
              <a:off x="8126983" y="5381116"/>
              <a:ext cx="46863" cy="216027"/>
            </a:xfrm>
            <a:custGeom>
              <a:avLst/>
              <a:gdLst>
                <a:gd name="connsiteX0" fmla="*/ 23368 w 46863"/>
                <a:gd name="connsiteY0" fmla="*/ 216027 h 216027"/>
                <a:gd name="connsiteX1" fmla="*/ 0 w 46863"/>
                <a:gd name="connsiteY1" fmla="*/ 192659 h 216027"/>
                <a:gd name="connsiteX2" fmla="*/ 0 w 46863"/>
                <a:gd name="connsiteY2" fmla="*/ 23495 h 216027"/>
                <a:gd name="connsiteX3" fmla="*/ 23368 w 46863"/>
                <a:gd name="connsiteY3" fmla="*/ 0 h 216027"/>
                <a:gd name="connsiteX4" fmla="*/ 46863 w 46863"/>
                <a:gd name="connsiteY4" fmla="*/ 23495 h 216027"/>
                <a:gd name="connsiteX5" fmla="*/ 46863 w 46863"/>
                <a:gd name="connsiteY5" fmla="*/ 192659 h 216027"/>
                <a:gd name="connsiteX6" fmla="*/ 23368 w 46863"/>
                <a:gd name="connsiteY6" fmla="*/ 216027 h 2160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46863" h="216027">
                  <a:moveTo>
                    <a:pt x="23368" y="216027"/>
                  </a:moveTo>
                  <a:cubicBezTo>
                    <a:pt x="10414" y="216027"/>
                    <a:pt x="0" y="205486"/>
                    <a:pt x="0" y="192659"/>
                  </a:cubicBezTo>
                  <a:lnTo>
                    <a:pt x="0" y="23495"/>
                  </a:lnTo>
                  <a:cubicBezTo>
                    <a:pt x="0" y="10541"/>
                    <a:pt x="10541" y="0"/>
                    <a:pt x="23368" y="0"/>
                  </a:cubicBezTo>
                  <a:cubicBezTo>
                    <a:pt x="36323" y="0"/>
                    <a:pt x="46863" y="10541"/>
                    <a:pt x="46863" y="23495"/>
                  </a:cubicBezTo>
                  <a:lnTo>
                    <a:pt x="46863" y="192659"/>
                  </a:lnTo>
                  <a:cubicBezTo>
                    <a:pt x="46863" y="205486"/>
                    <a:pt x="36323" y="216027"/>
                    <a:pt x="23368" y="216027"/>
                  </a:cubicBezTo>
                </a:path>
              </a:pathLst>
            </a:custGeom>
            <a:grpFill/>
            <a:ln w="12700" cap="flat">
              <a:noFill/>
              <a:prstDash val="solid"/>
              <a:miter/>
            </a:ln>
          </p:spPr>
          <p:txBody>
            <a:bodyPr rtlCol="0" anchor="ctr"/>
            <a:lstStyle/>
            <a:p>
              <a:endParaRPr lang="pt-BR" sz="675"/>
            </a:p>
          </p:txBody>
        </p:sp>
        <p:sp>
          <p:nvSpPr>
            <p:cNvPr id="333" name="Forma Livre 332">
              <a:extLst>
                <a:ext uri="{FF2B5EF4-FFF2-40B4-BE49-F238E27FC236}">
                  <a16:creationId xmlns:a16="http://schemas.microsoft.com/office/drawing/2014/main" id="{FA3B9F70-5FE5-1E4E-8DDE-8205D0707AC4}"/>
                </a:ext>
              </a:extLst>
            </p:cNvPr>
            <p:cNvSpPr/>
            <p:nvPr/>
          </p:nvSpPr>
          <p:spPr>
            <a:xfrm>
              <a:off x="8126983" y="5300217"/>
              <a:ext cx="46863" cy="62103"/>
            </a:xfrm>
            <a:custGeom>
              <a:avLst/>
              <a:gdLst>
                <a:gd name="connsiteX0" fmla="*/ 23368 w 46863"/>
                <a:gd name="connsiteY0" fmla="*/ 62103 h 62103"/>
                <a:gd name="connsiteX1" fmla="*/ 0 w 46863"/>
                <a:gd name="connsiteY1" fmla="*/ 38608 h 62103"/>
                <a:gd name="connsiteX2" fmla="*/ 0 w 46863"/>
                <a:gd name="connsiteY2" fmla="*/ 23368 h 62103"/>
                <a:gd name="connsiteX3" fmla="*/ 23368 w 46863"/>
                <a:gd name="connsiteY3" fmla="*/ 0 h 62103"/>
                <a:gd name="connsiteX4" fmla="*/ 46863 w 46863"/>
                <a:gd name="connsiteY4" fmla="*/ 23368 h 62103"/>
                <a:gd name="connsiteX5" fmla="*/ 46863 w 46863"/>
                <a:gd name="connsiteY5" fmla="*/ 38608 h 62103"/>
                <a:gd name="connsiteX6" fmla="*/ 23368 w 46863"/>
                <a:gd name="connsiteY6" fmla="*/ 62103 h 621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46863" h="62103">
                  <a:moveTo>
                    <a:pt x="23368" y="62103"/>
                  </a:moveTo>
                  <a:cubicBezTo>
                    <a:pt x="10414" y="62103"/>
                    <a:pt x="0" y="51562"/>
                    <a:pt x="0" y="38608"/>
                  </a:cubicBezTo>
                  <a:lnTo>
                    <a:pt x="0" y="23368"/>
                  </a:lnTo>
                  <a:cubicBezTo>
                    <a:pt x="0" y="10414"/>
                    <a:pt x="10541" y="0"/>
                    <a:pt x="23368" y="0"/>
                  </a:cubicBezTo>
                  <a:cubicBezTo>
                    <a:pt x="36323" y="0"/>
                    <a:pt x="46863" y="10541"/>
                    <a:pt x="46863" y="23368"/>
                  </a:cubicBezTo>
                  <a:lnTo>
                    <a:pt x="46863" y="38608"/>
                  </a:lnTo>
                  <a:cubicBezTo>
                    <a:pt x="46863" y="51689"/>
                    <a:pt x="36323" y="62103"/>
                    <a:pt x="23368" y="62103"/>
                  </a:cubicBezTo>
                </a:path>
              </a:pathLst>
            </a:custGeom>
            <a:grpFill/>
            <a:ln w="12700" cap="flat">
              <a:noFill/>
              <a:prstDash val="solid"/>
              <a:miter/>
            </a:ln>
          </p:spPr>
          <p:txBody>
            <a:bodyPr rtlCol="0" anchor="ctr"/>
            <a:lstStyle/>
            <a:p>
              <a:endParaRPr lang="pt-BR" sz="675"/>
            </a:p>
          </p:txBody>
        </p:sp>
        <p:sp>
          <p:nvSpPr>
            <p:cNvPr id="334" name="Forma Livre 333">
              <a:extLst>
                <a:ext uri="{FF2B5EF4-FFF2-40B4-BE49-F238E27FC236}">
                  <a16:creationId xmlns:a16="http://schemas.microsoft.com/office/drawing/2014/main" id="{31E8F213-DAD7-524C-9AC9-0741C83B169D}"/>
                </a:ext>
              </a:extLst>
            </p:cNvPr>
            <p:cNvSpPr/>
            <p:nvPr/>
          </p:nvSpPr>
          <p:spPr>
            <a:xfrm>
              <a:off x="8126983" y="5784850"/>
              <a:ext cx="46863" cy="62229"/>
            </a:xfrm>
            <a:custGeom>
              <a:avLst/>
              <a:gdLst>
                <a:gd name="connsiteX0" fmla="*/ 23368 w 46863"/>
                <a:gd name="connsiteY0" fmla="*/ 62230 h 62229"/>
                <a:gd name="connsiteX1" fmla="*/ 0 w 46863"/>
                <a:gd name="connsiteY1" fmla="*/ 38735 h 62229"/>
                <a:gd name="connsiteX2" fmla="*/ 0 w 46863"/>
                <a:gd name="connsiteY2" fmla="*/ 23495 h 62229"/>
                <a:gd name="connsiteX3" fmla="*/ 23368 w 46863"/>
                <a:gd name="connsiteY3" fmla="*/ 0 h 62229"/>
                <a:gd name="connsiteX4" fmla="*/ 46863 w 46863"/>
                <a:gd name="connsiteY4" fmla="*/ 23495 h 62229"/>
                <a:gd name="connsiteX5" fmla="*/ 46863 w 46863"/>
                <a:gd name="connsiteY5" fmla="*/ 38735 h 62229"/>
                <a:gd name="connsiteX6" fmla="*/ 23368 w 46863"/>
                <a:gd name="connsiteY6" fmla="*/ 62230 h 622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46863" h="62229">
                  <a:moveTo>
                    <a:pt x="23368" y="62230"/>
                  </a:moveTo>
                  <a:cubicBezTo>
                    <a:pt x="10414" y="62230"/>
                    <a:pt x="0" y="51689"/>
                    <a:pt x="0" y="38735"/>
                  </a:cubicBezTo>
                  <a:lnTo>
                    <a:pt x="0" y="23495"/>
                  </a:lnTo>
                  <a:cubicBezTo>
                    <a:pt x="0" y="10541"/>
                    <a:pt x="10541" y="0"/>
                    <a:pt x="23368" y="0"/>
                  </a:cubicBezTo>
                  <a:cubicBezTo>
                    <a:pt x="36323" y="0"/>
                    <a:pt x="46863" y="10541"/>
                    <a:pt x="46863" y="23495"/>
                  </a:cubicBezTo>
                  <a:lnTo>
                    <a:pt x="46863" y="38735"/>
                  </a:lnTo>
                  <a:cubicBezTo>
                    <a:pt x="46863" y="51689"/>
                    <a:pt x="36323" y="62230"/>
                    <a:pt x="23368" y="62230"/>
                  </a:cubicBezTo>
                </a:path>
              </a:pathLst>
            </a:custGeom>
            <a:grpFill/>
            <a:ln w="12700" cap="flat">
              <a:noFill/>
              <a:prstDash val="solid"/>
              <a:miter/>
            </a:ln>
          </p:spPr>
          <p:txBody>
            <a:bodyPr rtlCol="0" anchor="ctr"/>
            <a:lstStyle/>
            <a:p>
              <a:endParaRPr lang="pt-BR" sz="675"/>
            </a:p>
          </p:txBody>
        </p:sp>
        <p:sp>
          <p:nvSpPr>
            <p:cNvPr id="335" name="Forma Livre 334">
              <a:extLst>
                <a:ext uri="{FF2B5EF4-FFF2-40B4-BE49-F238E27FC236}">
                  <a16:creationId xmlns:a16="http://schemas.microsoft.com/office/drawing/2014/main" id="{875C294F-41A4-F04F-B070-9299C515AE3B}"/>
                </a:ext>
              </a:extLst>
            </p:cNvPr>
            <p:cNvSpPr/>
            <p:nvPr/>
          </p:nvSpPr>
          <p:spPr>
            <a:xfrm>
              <a:off x="8361553" y="5550153"/>
              <a:ext cx="62229" cy="46863"/>
            </a:xfrm>
            <a:custGeom>
              <a:avLst/>
              <a:gdLst>
                <a:gd name="connsiteX0" fmla="*/ 38735 w 62229"/>
                <a:gd name="connsiteY0" fmla="*/ 46863 h 46863"/>
                <a:gd name="connsiteX1" fmla="*/ 23495 w 62229"/>
                <a:gd name="connsiteY1" fmla="*/ 46863 h 46863"/>
                <a:gd name="connsiteX2" fmla="*/ 0 w 62229"/>
                <a:gd name="connsiteY2" fmla="*/ 23368 h 46863"/>
                <a:gd name="connsiteX3" fmla="*/ 23495 w 62229"/>
                <a:gd name="connsiteY3" fmla="*/ 0 h 46863"/>
                <a:gd name="connsiteX4" fmla="*/ 38735 w 62229"/>
                <a:gd name="connsiteY4" fmla="*/ 0 h 46863"/>
                <a:gd name="connsiteX5" fmla="*/ 62230 w 62229"/>
                <a:gd name="connsiteY5" fmla="*/ 23368 h 46863"/>
                <a:gd name="connsiteX6" fmla="*/ 38735 w 62229"/>
                <a:gd name="connsiteY6" fmla="*/ 46863 h 468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62229" h="46863">
                  <a:moveTo>
                    <a:pt x="38735" y="46863"/>
                  </a:moveTo>
                  <a:lnTo>
                    <a:pt x="23495" y="46863"/>
                  </a:lnTo>
                  <a:cubicBezTo>
                    <a:pt x="10540" y="46863"/>
                    <a:pt x="0" y="36322"/>
                    <a:pt x="0" y="23368"/>
                  </a:cubicBezTo>
                  <a:cubicBezTo>
                    <a:pt x="0" y="10414"/>
                    <a:pt x="10540" y="0"/>
                    <a:pt x="23495" y="0"/>
                  </a:cubicBezTo>
                  <a:lnTo>
                    <a:pt x="38735" y="0"/>
                  </a:lnTo>
                  <a:cubicBezTo>
                    <a:pt x="51689" y="0"/>
                    <a:pt x="62230" y="10541"/>
                    <a:pt x="62230" y="23368"/>
                  </a:cubicBezTo>
                  <a:cubicBezTo>
                    <a:pt x="62103" y="36449"/>
                    <a:pt x="51689" y="46863"/>
                    <a:pt x="38735" y="46863"/>
                  </a:cubicBezTo>
                </a:path>
              </a:pathLst>
            </a:custGeom>
            <a:grpFill/>
            <a:ln w="12700" cap="flat">
              <a:noFill/>
              <a:prstDash val="solid"/>
              <a:miter/>
            </a:ln>
          </p:spPr>
          <p:txBody>
            <a:bodyPr rtlCol="0" anchor="ctr"/>
            <a:lstStyle/>
            <a:p>
              <a:endParaRPr lang="pt-BR" sz="675"/>
            </a:p>
          </p:txBody>
        </p:sp>
        <p:sp>
          <p:nvSpPr>
            <p:cNvPr id="336" name="Forma Livre 335">
              <a:extLst>
                <a:ext uri="{FF2B5EF4-FFF2-40B4-BE49-F238E27FC236}">
                  <a16:creationId xmlns:a16="http://schemas.microsoft.com/office/drawing/2014/main" id="{90460286-1403-E64D-A5D6-FDF5E7E593ED}"/>
                </a:ext>
              </a:extLst>
            </p:cNvPr>
            <p:cNvSpPr/>
            <p:nvPr/>
          </p:nvSpPr>
          <p:spPr>
            <a:xfrm>
              <a:off x="7876920" y="5550153"/>
              <a:ext cx="62103" cy="46863"/>
            </a:xfrm>
            <a:custGeom>
              <a:avLst/>
              <a:gdLst>
                <a:gd name="connsiteX0" fmla="*/ 38608 w 62103"/>
                <a:gd name="connsiteY0" fmla="*/ 46863 h 46863"/>
                <a:gd name="connsiteX1" fmla="*/ 23368 w 62103"/>
                <a:gd name="connsiteY1" fmla="*/ 46863 h 46863"/>
                <a:gd name="connsiteX2" fmla="*/ 0 w 62103"/>
                <a:gd name="connsiteY2" fmla="*/ 23368 h 46863"/>
                <a:gd name="connsiteX3" fmla="*/ 23368 w 62103"/>
                <a:gd name="connsiteY3" fmla="*/ 0 h 46863"/>
                <a:gd name="connsiteX4" fmla="*/ 38608 w 62103"/>
                <a:gd name="connsiteY4" fmla="*/ 0 h 46863"/>
                <a:gd name="connsiteX5" fmla="*/ 62103 w 62103"/>
                <a:gd name="connsiteY5" fmla="*/ 23368 h 46863"/>
                <a:gd name="connsiteX6" fmla="*/ 38608 w 62103"/>
                <a:gd name="connsiteY6" fmla="*/ 46863 h 468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62103" h="46863">
                  <a:moveTo>
                    <a:pt x="38608" y="46863"/>
                  </a:moveTo>
                  <a:lnTo>
                    <a:pt x="23368" y="46863"/>
                  </a:lnTo>
                  <a:cubicBezTo>
                    <a:pt x="10414" y="46863"/>
                    <a:pt x="0" y="36322"/>
                    <a:pt x="0" y="23368"/>
                  </a:cubicBezTo>
                  <a:cubicBezTo>
                    <a:pt x="0" y="10414"/>
                    <a:pt x="10414" y="0"/>
                    <a:pt x="23368" y="0"/>
                  </a:cubicBezTo>
                  <a:lnTo>
                    <a:pt x="38608" y="0"/>
                  </a:lnTo>
                  <a:cubicBezTo>
                    <a:pt x="51562" y="0"/>
                    <a:pt x="62103" y="10541"/>
                    <a:pt x="62103" y="23368"/>
                  </a:cubicBezTo>
                  <a:cubicBezTo>
                    <a:pt x="62103" y="36449"/>
                    <a:pt x="51562" y="46863"/>
                    <a:pt x="38608" y="46863"/>
                  </a:cubicBezTo>
                </a:path>
              </a:pathLst>
            </a:custGeom>
            <a:grpFill/>
            <a:ln w="12700" cap="flat">
              <a:noFill/>
              <a:prstDash val="solid"/>
              <a:miter/>
            </a:ln>
          </p:spPr>
          <p:txBody>
            <a:bodyPr rtlCol="0" anchor="ctr"/>
            <a:lstStyle/>
            <a:p>
              <a:endParaRPr lang="pt-BR" sz="675"/>
            </a:p>
          </p:txBody>
        </p:sp>
        <p:sp>
          <p:nvSpPr>
            <p:cNvPr id="337" name="Forma Livre 336">
              <a:extLst>
                <a:ext uri="{FF2B5EF4-FFF2-40B4-BE49-F238E27FC236}">
                  <a16:creationId xmlns:a16="http://schemas.microsoft.com/office/drawing/2014/main" id="{B87BBB7E-8FC1-8442-8C80-92D3DA4892EB}"/>
                </a:ext>
              </a:extLst>
            </p:cNvPr>
            <p:cNvSpPr/>
            <p:nvPr/>
          </p:nvSpPr>
          <p:spPr>
            <a:xfrm>
              <a:off x="8245154" y="5365486"/>
              <a:ext cx="30358" cy="35315"/>
            </a:xfrm>
            <a:custGeom>
              <a:avLst/>
              <a:gdLst>
                <a:gd name="connsiteX0" fmla="*/ 11751 w 30358"/>
                <a:gd name="connsiteY0" fmla="*/ 35316 h 35315"/>
                <a:gd name="connsiteX1" fmla="*/ 5908 w 30358"/>
                <a:gd name="connsiteY1" fmla="*/ 33792 h 35315"/>
                <a:gd name="connsiteX2" fmla="*/ 1590 w 30358"/>
                <a:gd name="connsiteY2" fmla="*/ 17790 h 35315"/>
                <a:gd name="connsiteX3" fmla="*/ 8448 w 30358"/>
                <a:gd name="connsiteY3" fmla="*/ 5852 h 35315"/>
                <a:gd name="connsiteX4" fmla="*/ 24451 w 30358"/>
                <a:gd name="connsiteY4" fmla="*/ 1534 h 35315"/>
                <a:gd name="connsiteX5" fmla="*/ 28768 w 30358"/>
                <a:gd name="connsiteY5" fmla="*/ 17536 h 35315"/>
                <a:gd name="connsiteX6" fmla="*/ 21910 w 30358"/>
                <a:gd name="connsiteY6" fmla="*/ 29474 h 35315"/>
                <a:gd name="connsiteX7" fmla="*/ 11751 w 30358"/>
                <a:gd name="connsiteY7" fmla="*/ 35316 h 353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0358" h="35315">
                  <a:moveTo>
                    <a:pt x="11751" y="35316"/>
                  </a:moveTo>
                  <a:cubicBezTo>
                    <a:pt x="9718" y="35316"/>
                    <a:pt x="7687" y="34808"/>
                    <a:pt x="5908" y="33792"/>
                  </a:cubicBezTo>
                  <a:cubicBezTo>
                    <a:pt x="320" y="30617"/>
                    <a:pt x="-1711" y="23378"/>
                    <a:pt x="1590" y="17790"/>
                  </a:cubicBezTo>
                  <a:lnTo>
                    <a:pt x="8448" y="5852"/>
                  </a:lnTo>
                  <a:cubicBezTo>
                    <a:pt x="11623" y="264"/>
                    <a:pt x="18863" y="-1641"/>
                    <a:pt x="24451" y="1534"/>
                  </a:cubicBezTo>
                  <a:cubicBezTo>
                    <a:pt x="30039" y="4836"/>
                    <a:pt x="32070" y="11948"/>
                    <a:pt x="28768" y="17536"/>
                  </a:cubicBezTo>
                  <a:lnTo>
                    <a:pt x="21910" y="29474"/>
                  </a:lnTo>
                  <a:cubicBezTo>
                    <a:pt x="19752" y="33157"/>
                    <a:pt x="15814" y="35316"/>
                    <a:pt x="11751" y="35316"/>
                  </a:cubicBezTo>
                </a:path>
              </a:pathLst>
            </a:custGeom>
            <a:grpFill/>
            <a:ln w="12700" cap="flat">
              <a:noFill/>
              <a:prstDash val="solid"/>
              <a:miter/>
            </a:ln>
          </p:spPr>
          <p:txBody>
            <a:bodyPr rtlCol="0" anchor="ctr"/>
            <a:lstStyle/>
            <a:p>
              <a:endParaRPr lang="pt-BR" sz="675"/>
            </a:p>
          </p:txBody>
        </p:sp>
        <p:sp>
          <p:nvSpPr>
            <p:cNvPr id="338" name="Forma Livre 337">
              <a:extLst>
                <a:ext uri="{FF2B5EF4-FFF2-40B4-BE49-F238E27FC236}">
                  <a16:creationId xmlns:a16="http://schemas.microsoft.com/office/drawing/2014/main" id="{A0D00657-F0E7-EA41-BE77-C92047F43950}"/>
                </a:ext>
              </a:extLst>
            </p:cNvPr>
            <p:cNvSpPr/>
            <p:nvPr/>
          </p:nvSpPr>
          <p:spPr>
            <a:xfrm>
              <a:off x="8025120" y="5746528"/>
              <a:ext cx="30301" cy="35399"/>
            </a:xfrm>
            <a:custGeom>
              <a:avLst/>
              <a:gdLst>
                <a:gd name="connsiteX0" fmla="*/ 11694 w 30301"/>
                <a:gd name="connsiteY0" fmla="*/ 35400 h 35399"/>
                <a:gd name="connsiteX1" fmla="*/ 5852 w 30301"/>
                <a:gd name="connsiteY1" fmla="*/ 33876 h 35399"/>
                <a:gd name="connsiteX2" fmla="*/ 1534 w 30301"/>
                <a:gd name="connsiteY2" fmla="*/ 17874 h 35399"/>
                <a:gd name="connsiteX3" fmla="*/ 8392 w 30301"/>
                <a:gd name="connsiteY3" fmla="*/ 5936 h 35399"/>
                <a:gd name="connsiteX4" fmla="*/ 24394 w 30301"/>
                <a:gd name="connsiteY4" fmla="*/ 1618 h 35399"/>
                <a:gd name="connsiteX5" fmla="*/ 28711 w 30301"/>
                <a:gd name="connsiteY5" fmla="*/ 17620 h 35399"/>
                <a:gd name="connsiteX6" fmla="*/ 21854 w 30301"/>
                <a:gd name="connsiteY6" fmla="*/ 29558 h 35399"/>
                <a:gd name="connsiteX7" fmla="*/ 11694 w 30301"/>
                <a:gd name="connsiteY7" fmla="*/ 35400 h 353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0301" h="35399">
                  <a:moveTo>
                    <a:pt x="11694" y="35400"/>
                  </a:moveTo>
                  <a:cubicBezTo>
                    <a:pt x="9661" y="35400"/>
                    <a:pt x="7757" y="34892"/>
                    <a:pt x="5852" y="33876"/>
                  </a:cubicBezTo>
                  <a:cubicBezTo>
                    <a:pt x="264" y="30701"/>
                    <a:pt x="-1641" y="23462"/>
                    <a:pt x="1534" y="17874"/>
                  </a:cubicBezTo>
                  <a:lnTo>
                    <a:pt x="8392" y="5936"/>
                  </a:lnTo>
                  <a:cubicBezTo>
                    <a:pt x="11694" y="221"/>
                    <a:pt x="18679" y="-1684"/>
                    <a:pt x="24394" y="1618"/>
                  </a:cubicBezTo>
                  <a:cubicBezTo>
                    <a:pt x="29982" y="4793"/>
                    <a:pt x="32014" y="12032"/>
                    <a:pt x="28711" y="17620"/>
                  </a:cubicBezTo>
                  <a:lnTo>
                    <a:pt x="21854" y="29558"/>
                  </a:lnTo>
                  <a:cubicBezTo>
                    <a:pt x="19695" y="33241"/>
                    <a:pt x="15758" y="35400"/>
                    <a:pt x="11694" y="35400"/>
                  </a:cubicBezTo>
                </a:path>
              </a:pathLst>
            </a:custGeom>
            <a:grpFill/>
            <a:ln w="12700" cap="flat">
              <a:noFill/>
              <a:prstDash val="solid"/>
              <a:miter/>
            </a:ln>
          </p:spPr>
          <p:txBody>
            <a:bodyPr rtlCol="0" anchor="ctr"/>
            <a:lstStyle/>
            <a:p>
              <a:endParaRPr lang="pt-BR" sz="675"/>
            </a:p>
          </p:txBody>
        </p:sp>
        <p:sp>
          <p:nvSpPr>
            <p:cNvPr id="339" name="Forma Livre 338">
              <a:extLst>
                <a:ext uri="{FF2B5EF4-FFF2-40B4-BE49-F238E27FC236}">
                  <a16:creationId xmlns:a16="http://schemas.microsoft.com/office/drawing/2014/main" id="{4166D181-6A87-6C45-A049-712953C4612F}"/>
                </a:ext>
              </a:extLst>
            </p:cNvPr>
            <p:cNvSpPr/>
            <p:nvPr/>
          </p:nvSpPr>
          <p:spPr>
            <a:xfrm>
              <a:off x="8323259" y="5668578"/>
              <a:ext cx="35438" cy="30292"/>
            </a:xfrm>
            <a:custGeom>
              <a:avLst/>
              <a:gdLst>
                <a:gd name="connsiteX0" fmla="*/ 23688 w 35438"/>
                <a:gd name="connsiteY0" fmla="*/ 30293 h 30292"/>
                <a:gd name="connsiteX1" fmla="*/ 17847 w 35438"/>
                <a:gd name="connsiteY1" fmla="*/ 28768 h 30292"/>
                <a:gd name="connsiteX2" fmla="*/ 5909 w 35438"/>
                <a:gd name="connsiteY2" fmla="*/ 21911 h 30292"/>
                <a:gd name="connsiteX3" fmla="*/ 1590 w 35438"/>
                <a:gd name="connsiteY3" fmla="*/ 5908 h 30292"/>
                <a:gd name="connsiteX4" fmla="*/ 17592 w 35438"/>
                <a:gd name="connsiteY4" fmla="*/ 1590 h 30292"/>
                <a:gd name="connsiteX5" fmla="*/ 29530 w 35438"/>
                <a:gd name="connsiteY5" fmla="*/ 8449 h 30292"/>
                <a:gd name="connsiteX6" fmla="*/ 33848 w 35438"/>
                <a:gd name="connsiteY6" fmla="*/ 24450 h 30292"/>
                <a:gd name="connsiteX7" fmla="*/ 23688 w 35438"/>
                <a:gd name="connsiteY7" fmla="*/ 30293 h 302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5438" h="30292">
                  <a:moveTo>
                    <a:pt x="23688" y="30293"/>
                  </a:moveTo>
                  <a:cubicBezTo>
                    <a:pt x="21657" y="30293"/>
                    <a:pt x="19624" y="29784"/>
                    <a:pt x="17847" y="28768"/>
                  </a:cubicBezTo>
                  <a:lnTo>
                    <a:pt x="5909" y="21911"/>
                  </a:lnTo>
                  <a:cubicBezTo>
                    <a:pt x="321" y="18736"/>
                    <a:pt x="-1712" y="11496"/>
                    <a:pt x="1590" y="5908"/>
                  </a:cubicBezTo>
                  <a:cubicBezTo>
                    <a:pt x="4765" y="320"/>
                    <a:pt x="12004" y="-1712"/>
                    <a:pt x="17592" y="1590"/>
                  </a:cubicBezTo>
                  <a:lnTo>
                    <a:pt x="29530" y="8449"/>
                  </a:lnTo>
                  <a:cubicBezTo>
                    <a:pt x="35119" y="11624"/>
                    <a:pt x="37150" y="18862"/>
                    <a:pt x="33848" y="24450"/>
                  </a:cubicBezTo>
                  <a:cubicBezTo>
                    <a:pt x="31562" y="28133"/>
                    <a:pt x="27625" y="30293"/>
                    <a:pt x="23688" y="30293"/>
                  </a:cubicBezTo>
                </a:path>
              </a:pathLst>
            </a:custGeom>
            <a:grpFill/>
            <a:ln w="12700" cap="flat">
              <a:noFill/>
              <a:prstDash val="solid"/>
              <a:miter/>
            </a:ln>
          </p:spPr>
          <p:txBody>
            <a:bodyPr rtlCol="0" anchor="ctr"/>
            <a:lstStyle/>
            <a:p>
              <a:endParaRPr lang="pt-BR" sz="675"/>
            </a:p>
          </p:txBody>
        </p:sp>
        <p:sp>
          <p:nvSpPr>
            <p:cNvPr id="340" name="Forma Livre 339">
              <a:extLst>
                <a:ext uri="{FF2B5EF4-FFF2-40B4-BE49-F238E27FC236}">
                  <a16:creationId xmlns:a16="http://schemas.microsoft.com/office/drawing/2014/main" id="{91B36E59-3BB2-7941-B953-4324D8F33F4D}"/>
                </a:ext>
              </a:extLst>
            </p:cNvPr>
            <p:cNvSpPr/>
            <p:nvPr/>
          </p:nvSpPr>
          <p:spPr>
            <a:xfrm>
              <a:off x="7942132" y="5448487"/>
              <a:ext cx="35438" cy="30292"/>
            </a:xfrm>
            <a:custGeom>
              <a:avLst/>
              <a:gdLst>
                <a:gd name="connsiteX0" fmla="*/ 23688 w 35438"/>
                <a:gd name="connsiteY0" fmla="*/ 30292 h 30292"/>
                <a:gd name="connsiteX1" fmla="*/ 17847 w 35438"/>
                <a:gd name="connsiteY1" fmla="*/ 28768 h 30292"/>
                <a:gd name="connsiteX2" fmla="*/ 5909 w 35438"/>
                <a:gd name="connsiteY2" fmla="*/ 21910 h 30292"/>
                <a:gd name="connsiteX3" fmla="*/ 1590 w 35438"/>
                <a:gd name="connsiteY3" fmla="*/ 5908 h 30292"/>
                <a:gd name="connsiteX4" fmla="*/ 17592 w 35438"/>
                <a:gd name="connsiteY4" fmla="*/ 1590 h 30292"/>
                <a:gd name="connsiteX5" fmla="*/ 29530 w 35438"/>
                <a:gd name="connsiteY5" fmla="*/ 8448 h 30292"/>
                <a:gd name="connsiteX6" fmla="*/ 33849 w 35438"/>
                <a:gd name="connsiteY6" fmla="*/ 24450 h 30292"/>
                <a:gd name="connsiteX7" fmla="*/ 23688 w 35438"/>
                <a:gd name="connsiteY7" fmla="*/ 30292 h 302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5438" h="30292">
                  <a:moveTo>
                    <a:pt x="23688" y="30292"/>
                  </a:moveTo>
                  <a:cubicBezTo>
                    <a:pt x="21657" y="30292"/>
                    <a:pt x="19751" y="29784"/>
                    <a:pt x="17847" y="28768"/>
                  </a:cubicBezTo>
                  <a:lnTo>
                    <a:pt x="5909" y="21910"/>
                  </a:lnTo>
                  <a:cubicBezTo>
                    <a:pt x="321" y="18735"/>
                    <a:pt x="-1712" y="11496"/>
                    <a:pt x="1590" y="5908"/>
                  </a:cubicBezTo>
                  <a:cubicBezTo>
                    <a:pt x="4765" y="320"/>
                    <a:pt x="12004" y="-1712"/>
                    <a:pt x="17592" y="1590"/>
                  </a:cubicBezTo>
                  <a:lnTo>
                    <a:pt x="29530" y="8448"/>
                  </a:lnTo>
                  <a:cubicBezTo>
                    <a:pt x="35119" y="11623"/>
                    <a:pt x="37150" y="18862"/>
                    <a:pt x="33849" y="24450"/>
                  </a:cubicBezTo>
                  <a:cubicBezTo>
                    <a:pt x="31689" y="28133"/>
                    <a:pt x="27752" y="30292"/>
                    <a:pt x="23688" y="30292"/>
                  </a:cubicBezTo>
                </a:path>
              </a:pathLst>
            </a:custGeom>
            <a:grpFill/>
            <a:ln w="12700" cap="flat">
              <a:noFill/>
              <a:prstDash val="solid"/>
              <a:miter/>
            </a:ln>
          </p:spPr>
          <p:txBody>
            <a:bodyPr rtlCol="0" anchor="ctr"/>
            <a:lstStyle/>
            <a:p>
              <a:endParaRPr lang="pt-BR" sz="675"/>
            </a:p>
          </p:txBody>
        </p:sp>
        <p:sp>
          <p:nvSpPr>
            <p:cNvPr id="341" name="Forma Livre 340">
              <a:extLst>
                <a:ext uri="{FF2B5EF4-FFF2-40B4-BE49-F238E27FC236}">
                  <a16:creationId xmlns:a16="http://schemas.microsoft.com/office/drawing/2014/main" id="{1F1D7FF7-82A1-D84D-AA89-8B297EB1C3B5}"/>
                </a:ext>
              </a:extLst>
            </p:cNvPr>
            <p:cNvSpPr/>
            <p:nvPr/>
          </p:nvSpPr>
          <p:spPr>
            <a:xfrm>
              <a:off x="8025247" y="5365486"/>
              <a:ext cx="30245" cy="35315"/>
            </a:xfrm>
            <a:custGeom>
              <a:avLst/>
              <a:gdLst>
                <a:gd name="connsiteX0" fmla="*/ 18552 w 30245"/>
                <a:gd name="connsiteY0" fmla="*/ 35316 h 35315"/>
                <a:gd name="connsiteX1" fmla="*/ 8392 w 30245"/>
                <a:gd name="connsiteY1" fmla="*/ 29474 h 35315"/>
                <a:gd name="connsiteX2" fmla="*/ 1534 w 30245"/>
                <a:gd name="connsiteY2" fmla="*/ 17536 h 35315"/>
                <a:gd name="connsiteX3" fmla="*/ 5852 w 30245"/>
                <a:gd name="connsiteY3" fmla="*/ 1534 h 35315"/>
                <a:gd name="connsiteX4" fmla="*/ 21854 w 30245"/>
                <a:gd name="connsiteY4" fmla="*/ 5852 h 35315"/>
                <a:gd name="connsiteX5" fmla="*/ 28711 w 30245"/>
                <a:gd name="connsiteY5" fmla="*/ 17790 h 35315"/>
                <a:gd name="connsiteX6" fmla="*/ 24394 w 30245"/>
                <a:gd name="connsiteY6" fmla="*/ 33792 h 35315"/>
                <a:gd name="connsiteX7" fmla="*/ 18552 w 30245"/>
                <a:gd name="connsiteY7" fmla="*/ 35316 h 353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0245" h="35315">
                  <a:moveTo>
                    <a:pt x="18552" y="35316"/>
                  </a:moveTo>
                  <a:cubicBezTo>
                    <a:pt x="14488" y="35316"/>
                    <a:pt x="10551" y="33157"/>
                    <a:pt x="8392" y="29474"/>
                  </a:cubicBezTo>
                  <a:lnTo>
                    <a:pt x="1534" y="17536"/>
                  </a:lnTo>
                  <a:cubicBezTo>
                    <a:pt x="-1641" y="11948"/>
                    <a:pt x="264" y="4709"/>
                    <a:pt x="5852" y="1534"/>
                  </a:cubicBezTo>
                  <a:cubicBezTo>
                    <a:pt x="11440" y="-1641"/>
                    <a:pt x="18552" y="264"/>
                    <a:pt x="21854" y="5852"/>
                  </a:cubicBezTo>
                  <a:lnTo>
                    <a:pt x="28711" y="17790"/>
                  </a:lnTo>
                  <a:cubicBezTo>
                    <a:pt x="31886" y="23378"/>
                    <a:pt x="29982" y="30617"/>
                    <a:pt x="24394" y="33792"/>
                  </a:cubicBezTo>
                  <a:cubicBezTo>
                    <a:pt x="22489" y="34808"/>
                    <a:pt x="20457" y="35316"/>
                    <a:pt x="18552" y="35316"/>
                  </a:cubicBezTo>
                </a:path>
              </a:pathLst>
            </a:custGeom>
            <a:grpFill/>
            <a:ln w="12700" cap="flat">
              <a:noFill/>
              <a:prstDash val="solid"/>
              <a:miter/>
            </a:ln>
          </p:spPr>
          <p:txBody>
            <a:bodyPr rtlCol="0" anchor="ctr"/>
            <a:lstStyle/>
            <a:p>
              <a:endParaRPr lang="pt-BR" sz="675"/>
            </a:p>
          </p:txBody>
        </p:sp>
        <p:sp>
          <p:nvSpPr>
            <p:cNvPr id="342" name="Forma Livre 341">
              <a:extLst>
                <a:ext uri="{FF2B5EF4-FFF2-40B4-BE49-F238E27FC236}">
                  <a16:creationId xmlns:a16="http://schemas.microsoft.com/office/drawing/2014/main" id="{E7493B78-FB0F-6142-839D-18587CBCA141}"/>
                </a:ext>
              </a:extLst>
            </p:cNvPr>
            <p:cNvSpPr/>
            <p:nvPr/>
          </p:nvSpPr>
          <p:spPr>
            <a:xfrm>
              <a:off x="8245154" y="5746524"/>
              <a:ext cx="30513" cy="35404"/>
            </a:xfrm>
            <a:custGeom>
              <a:avLst/>
              <a:gdLst>
                <a:gd name="connsiteX0" fmla="*/ 18735 w 30513"/>
                <a:gd name="connsiteY0" fmla="*/ 35405 h 35404"/>
                <a:gd name="connsiteX1" fmla="*/ 8576 w 30513"/>
                <a:gd name="connsiteY1" fmla="*/ 29563 h 35404"/>
                <a:gd name="connsiteX2" fmla="*/ 1590 w 30513"/>
                <a:gd name="connsiteY2" fmla="*/ 17625 h 35404"/>
                <a:gd name="connsiteX3" fmla="*/ 5908 w 30513"/>
                <a:gd name="connsiteY3" fmla="*/ 1623 h 35404"/>
                <a:gd name="connsiteX4" fmla="*/ 21910 w 30513"/>
                <a:gd name="connsiteY4" fmla="*/ 5814 h 35404"/>
                <a:gd name="connsiteX5" fmla="*/ 28895 w 30513"/>
                <a:gd name="connsiteY5" fmla="*/ 17752 h 35404"/>
                <a:gd name="connsiteX6" fmla="*/ 24577 w 30513"/>
                <a:gd name="connsiteY6" fmla="*/ 33754 h 35404"/>
                <a:gd name="connsiteX7" fmla="*/ 18735 w 30513"/>
                <a:gd name="connsiteY7" fmla="*/ 35405 h 354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0513" h="35404">
                  <a:moveTo>
                    <a:pt x="18735" y="35405"/>
                  </a:moveTo>
                  <a:cubicBezTo>
                    <a:pt x="14671" y="35405"/>
                    <a:pt x="10734" y="33373"/>
                    <a:pt x="8576" y="29563"/>
                  </a:cubicBezTo>
                  <a:lnTo>
                    <a:pt x="1590" y="17625"/>
                  </a:lnTo>
                  <a:cubicBezTo>
                    <a:pt x="-1711" y="12037"/>
                    <a:pt x="320" y="4798"/>
                    <a:pt x="5908" y="1623"/>
                  </a:cubicBezTo>
                  <a:cubicBezTo>
                    <a:pt x="11496" y="-1679"/>
                    <a:pt x="18608" y="226"/>
                    <a:pt x="21910" y="5814"/>
                  </a:cubicBezTo>
                  <a:lnTo>
                    <a:pt x="28895" y="17752"/>
                  </a:lnTo>
                  <a:cubicBezTo>
                    <a:pt x="32197" y="23340"/>
                    <a:pt x="30292" y="30579"/>
                    <a:pt x="24577" y="33754"/>
                  </a:cubicBezTo>
                  <a:cubicBezTo>
                    <a:pt x="22800" y="34897"/>
                    <a:pt x="20767" y="35405"/>
                    <a:pt x="18735" y="35405"/>
                  </a:cubicBezTo>
                </a:path>
              </a:pathLst>
            </a:custGeom>
            <a:grpFill/>
            <a:ln w="12700" cap="flat">
              <a:noFill/>
              <a:prstDash val="solid"/>
              <a:miter/>
            </a:ln>
          </p:spPr>
          <p:txBody>
            <a:bodyPr rtlCol="0" anchor="ctr"/>
            <a:lstStyle/>
            <a:p>
              <a:endParaRPr lang="pt-BR" sz="675"/>
            </a:p>
          </p:txBody>
        </p:sp>
        <p:sp>
          <p:nvSpPr>
            <p:cNvPr id="343" name="Forma Livre 342">
              <a:extLst>
                <a:ext uri="{FF2B5EF4-FFF2-40B4-BE49-F238E27FC236}">
                  <a16:creationId xmlns:a16="http://schemas.microsoft.com/office/drawing/2014/main" id="{3B8F937C-DBB1-2946-91CE-C0AF53CCCF5B}"/>
                </a:ext>
              </a:extLst>
            </p:cNvPr>
            <p:cNvSpPr/>
            <p:nvPr/>
          </p:nvSpPr>
          <p:spPr>
            <a:xfrm>
              <a:off x="7942066" y="5668639"/>
              <a:ext cx="35444" cy="30231"/>
            </a:xfrm>
            <a:custGeom>
              <a:avLst/>
              <a:gdLst>
                <a:gd name="connsiteX0" fmla="*/ 11690 w 35444"/>
                <a:gd name="connsiteY0" fmla="*/ 30232 h 30231"/>
                <a:gd name="connsiteX1" fmla="*/ 1529 w 35444"/>
                <a:gd name="connsiteY1" fmla="*/ 24389 h 30231"/>
                <a:gd name="connsiteX2" fmla="*/ 5975 w 35444"/>
                <a:gd name="connsiteY2" fmla="*/ 8388 h 30231"/>
                <a:gd name="connsiteX3" fmla="*/ 17913 w 35444"/>
                <a:gd name="connsiteY3" fmla="*/ 1530 h 30231"/>
                <a:gd name="connsiteX4" fmla="*/ 33915 w 35444"/>
                <a:gd name="connsiteY4" fmla="*/ 5975 h 30231"/>
                <a:gd name="connsiteX5" fmla="*/ 29470 w 35444"/>
                <a:gd name="connsiteY5" fmla="*/ 21976 h 30231"/>
                <a:gd name="connsiteX6" fmla="*/ 17532 w 35444"/>
                <a:gd name="connsiteY6" fmla="*/ 28834 h 30231"/>
                <a:gd name="connsiteX7" fmla="*/ 11690 w 35444"/>
                <a:gd name="connsiteY7" fmla="*/ 30232 h 302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5444" h="30231">
                  <a:moveTo>
                    <a:pt x="11690" y="30232"/>
                  </a:moveTo>
                  <a:cubicBezTo>
                    <a:pt x="7626" y="30232"/>
                    <a:pt x="3689" y="28072"/>
                    <a:pt x="1529" y="24389"/>
                  </a:cubicBezTo>
                  <a:cubicBezTo>
                    <a:pt x="-1646" y="18801"/>
                    <a:pt x="260" y="11563"/>
                    <a:pt x="5975" y="8388"/>
                  </a:cubicBezTo>
                  <a:lnTo>
                    <a:pt x="17913" y="1530"/>
                  </a:lnTo>
                  <a:cubicBezTo>
                    <a:pt x="23501" y="-1645"/>
                    <a:pt x="30613" y="259"/>
                    <a:pt x="33915" y="5975"/>
                  </a:cubicBezTo>
                  <a:cubicBezTo>
                    <a:pt x="37090" y="11563"/>
                    <a:pt x="35185" y="18801"/>
                    <a:pt x="29470" y="21976"/>
                  </a:cubicBezTo>
                  <a:lnTo>
                    <a:pt x="17532" y="28834"/>
                  </a:lnTo>
                  <a:cubicBezTo>
                    <a:pt x="15753" y="29724"/>
                    <a:pt x="13722" y="30232"/>
                    <a:pt x="11690" y="30232"/>
                  </a:cubicBezTo>
                </a:path>
              </a:pathLst>
            </a:custGeom>
            <a:grpFill/>
            <a:ln w="12700" cap="flat">
              <a:noFill/>
              <a:prstDash val="solid"/>
              <a:miter/>
            </a:ln>
          </p:spPr>
          <p:txBody>
            <a:bodyPr rtlCol="0" anchor="ctr"/>
            <a:lstStyle/>
            <a:p>
              <a:endParaRPr lang="pt-BR" sz="675"/>
            </a:p>
          </p:txBody>
        </p:sp>
        <p:sp>
          <p:nvSpPr>
            <p:cNvPr id="344" name="Forma Livre 343">
              <a:extLst>
                <a:ext uri="{FF2B5EF4-FFF2-40B4-BE49-F238E27FC236}">
                  <a16:creationId xmlns:a16="http://schemas.microsoft.com/office/drawing/2014/main" id="{1F14B0CF-4599-874C-84AD-04B63FBC0EEE}"/>
                </a:ext>
              </a:extLst>
            </p:cNvPr>
            <p:cNvSpPr/>
            <p:nvPr/>
          </p:nvSpPr>
          <p:spPr>
            <a:xfrm>
              <a:off x="8323259" y="5448487"/>
              <a:ext cx="35438" cy="30292"/>
            </a:xfrm>
            <a:custGeom>
              <a:avLst/>
              <a:gdLst>
                <a:gd name="connsiteX0" fmla="*/ 11750 w 35438"/>
                <a:gd name="connsiteY0" fmla="*/ 30292 h 30292"/>
                <a:gd name="connsiteX1" fmla="*/ 1590 w 35438"/>
                <a:gd name="connsiteY1" fmla="*/ 24450 h 30292"/>
                <a:gd name="connsiteX2" fmla="*/ 5909 w 35438"/>
                <a:gd name="connsiteY2" fmla="*/ 8448 h 30292"/>
                <a:gd name="connsiteX3" fmla="*/ 17847 w 35438"/>
                <a:gd name="connsiteY3" fmla="*/ 1590 h 30292"/>
                <a:gd name="connsiteX4" fmla="*/ 33848 w 35438"/>
                <a:gd name="connsiteY4" fmla="*/ 5908 h 30292"/>
                <a:gd name="connsiteX5" fmla="*/ 29530 w 35438"/>
                <a:gd name="connsiteY5" fmla="*/ 21910 h 30292"/>
                <a:gd name="connsiteX6" fmla="*/ 17592 w 35438"/>
                <a:gd name="connsiteY6" fmla="*/ 28768 h 30292"/>
                <a:gd name="connsiteX7" fmla="*/ 11750 w 35438"/>
                <a:gd name="connsiteY7" fmla="*/ 30292 h 302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5438" h="30292">
                  <a:moveTo>
                    <a:pt x="11750" y="30292"/>
                  </a:moveTo>
                  <a:cubicBezTo>
                    <a:pt x="7686" y="30292"/>
                    <a:pt x="3749" y="28133"/>
                    <a:pt x="1590" y="24450"/>
                  </a:cubicBezTo>
                  <a:cubicBezTo>
                    <a:pt x="-1712" y="18862"/>
                    <a:pt x="321" y="11623"/>
                    <a:pt x="5909" y="8448"/>
                  </a:cubicBezTo>
                  <a:lnTo>
                    <a:pt x="17847" y="1590"/>
                  </a:lnTo>
                  <a:cubicBezTo>
                    <a:pt x="23434" y="-1712"/>
                    <a:pt x="30673" y="320"/>
                    <a:pt x="33848" y="5908"/>
                  </a:cubicBezTo>
                  <a:cubicBezTo>
                    <a:pt x="37150" y="11496"/>
                    <a:pt x="35119" y="18735"/>
                    <a:pt x="29530" y="21910"/>
                  </a:cubicBezTo>
                  <a:lnTo>
                    <a:pt x="17592" y="28768"/>
                  </a:lnTo>
                  <a:cubicBezTo>
                    <a:pt x="15687" y="29784"/>
                    <a:pt x="13655" y="30292"/>
                    <a:pt x="11750" y="30292"/>
                  </a:cubicBezTo>
                </a:path>
              </a:pathLst>
            </a:custGeom>
            <a:grpFill/>
            <a:ln w="12700" cap="flat">
              <a:noFill/>
              <a:prstDash val="solid"/>
              <a:miter/>
            </a:ln>
          </p:spPr>
          <p:txBody>
            <a:bodyPr rtlCol="0" anchor="ctr"/>
            <a:lstStyle/>
            <a:p>
              <a:endParaRPr lang="pt-BR" sz="675"/>
            </a:p>
          </p:txBody>
        </p:sp>
        <p:sp>
          <p:nvSpPr>
            <p:cNvPr id="345" name="Forma Livre 344">
              <a:extLst>
                <a:ext uri="{FF2B5EF4-FFF2-40B4-BE49-F238E27FC236}">
                  <a16:creationId xmlns:a16="http://schemas.microsoft.com/office/drawing/2014/main" id="{78C3DC51-D786-1346-B395-A6040692F0EC}"/>
                </a:ext>
              </a:extLst>
            </p:cNvPr>
            <p:cNvSpPr/>
            <p:nvPr/>
          </p:nvSpPr>
          <p:spPr>
            <a:xfrm>
              <a:off x="8056244" y="5553075"/>
              <a:ext cx="114935" cy="114808"/>
            </a:xfrm>
            <a:custGeom>
              <a:avLst/>
              <a:gdLst>
                <a:gd name="connsiteX0" fmla="*/ 23368 w 114935"/>
                <a:gd name="connsiteY0" fmla="*/ 114808 h 114808"/>
                <a:gd name="connsiteX1" fmla="*/ 6858 w 114935"/>
                <a:gd name="connsiteY1" fmla="*/ 107950 h 114808"/>
                <a:gd name="connsiteX2" fmla="*/ 6858 w 114935"/>
                <a:gd name="connsiteY2" fmla="*/ 74803 h 114808"/>
                <a:gd name="connsiteX3" fmla="*/ 74930 w 114935"/>
                <a:gd name="connsiteY3" fmla="*/ 6858 h 114808"/>
                <a:gd name="connsiteX4" fmla="*/ 108077 w 114935"/>
                <a:gd name="connsiteY4" fmla="*/ 6858 h 114808"/>
                <a:gd name="connsiteX5" fmla="*/ 108077 w 114935"/>
                <a:gd name="connsiteY5" fmla="*/ 40005 h 114808"/>
                <a:gd name="connsiteX6" fmla="*/ 40005 w 114935"/>
                <a:gd name="connsiteY6" fmla="*/ 107950 h 114808"/>
                <a:gd name="connsiteX7" fmla="*/ 23368 w 114935"/>
                <a:gd name="connsiteY7" fmla="*/ 114808 h 1148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14935" h="114808">
                  <a:moveTo>
                    <a:pt x="23368" y="114808"/>
                  </a:moveTo>
                  <a:cubicBezTo>
                    <a:pt x="17399" y="114808"/>
                    <a:pt x="11430" y="112522"/>
                    <a:pt x="6858" y="107950"/>
                  </a:cubicBezTo>
                  <a:cubicBezTo>
                    <a:pt x="-2286" y="98806"/>
                    <a:pt x="-2286" y="83947"/>
                    <a:pt x="6858" y="74803"/>
                  </a:cubicBezTo>
                  <a:lnTo>
                    <a:pt x="74930" y="6858"/>
                  </a:lnTo>
                  <a:cubicBezTo>
                    <a:pt x="84074" y="-2286"/>
                    <a:pt x="98933" y="-2286"/>
                    <a:pt x="108077" y="6858"/>
                  </a:cubicBezTo>
                  <a:cubicBezTo>
                    <a:pt x="117221" y="16002"/>
                    <a:pt x="117221" y="30861"/>
                    <a:pt x="108077" y="40005"/>
                  </a:cubicBezTo>
                  <a:lnTo>
                    <a:pt x="40005" y="107950"/>
                  </a:lnTo>
                  <a:cubicBezTo>
                    <a:pt x="35306" y="112522"/>
                    <a:pt x="29337" y="114808"/>
                    <a:pt x="23368" y="114808"/>
                  </a:cubicBezTo>
                </a:path>
              </a:pathLst>
            </a:custGeom>
            <a:grpFill/>
            <a:ln w="12700" cap="flat">
              <a:noFill/>
              <a:prstDash val="solid"/>
              <a:miter/>
            </a:ln>
          </p:spPr>
          <p:txBody>
            <a:bodyPr rtlCol="0" anchor="ctr"/>
            <a:lstStyle/>
            <a:p>
              <a:endParaRPr lang="pt-BR" sz="675"/>
            </a:p>
          </p:txBody>
        </p:sp>
      </p:grpSp>
      <p:grpSp>
        <p:nvGrpSpPr>
          <p:cNvPr id="316" name="Gráfico 4">
            <a:extLst>
              <a:ext uri="{FF2B5EF4-FFF2-40B4-BE49-F238E27FC236}">
                <a16:creationId xmlns:a16="http://schemas.microsoft.com/office/drawing/2014/main" id="{B642D73C-FD58-D147-8B92-0D60DF74E891}"/>
              </a:ext>
            </a:extLst>
          </p:cNvPr>
          <p:cNvGrpSpPr/>
          <p:nvPr/>
        </p:nvGrpSpPr>
        <p:grpSpPr>
          <a:xfrm>
            <a:off x="2266357" y="1333795"/>
            <a:ext cx="222150" cy="208931"/>
            <a:chOff x="7854117" y="2891027"/>
            <a:chExt cx="592399" cy="557149"/>
          </a:xfrm>
          <a:solidFill>
            <a:schemeClr val="bg1"/>
          </a:solidFill>
        </p:grpSpPr>
        <p:sp>
          <p:nvSpPr>
            <p:cNvPr id="326" name="Forma Livre 325">
              <a:extLst>
                <a:ext uri="{FF2B5EF4-FFF2-40B4-BE49-F238E27FC236}">
                  <a16:creationId xmlns:a16="http://schemas.microsoft.com/office/drawing/2014/main" id="{BF568556-380E-0D48-AD74-810AC94C2F72}"/>
                </a:ext>
              </a:extLst>
            </p:cNvPr>
            <p:cNvSpPr/>
            <p:nvPr/>
          </p:nvSpPr>
          <p:spPr>
            <a:xfrm>
              <a:off x="7909409" y="3181731"/>
              <a:ext cx="256817" cy="256540"/>
            </a:xfrm>
            <a:custGeom>
              <a:avLst/>
              <a:gdLst>
                <a:gd name="connsiteX0" fmla="*/ 66317 w 256817"/>
                <a:gd name="connsiteY0" fmla="*/ 256540 h 256540"/>
                <a:gd name="connsiteX1" fmla="*/ 18947 w 256817"/>
                <a:gd name="connsiteY1" fmla="*/ 237744 h 256540"/>
                <a:gd name="connsiteX2" fmla="*/ 30630 w 256817"/>
                <a:gd name="connsiteY2" fmla="*/ 121920 h 256540"/>
                <a:gd name="connsiteX3" fmla="*/ 145819 w 256817"/>
                <a:gd name="connsiteY3" fmla="*/ 6858 h 256540"/>
                <a:gd name="connsiteX4" fmla="*/ 178966 w 256817"/>
                <a:gd name="connsiteY4" fmla="*/ 6858 h 256540"/>
                <a:gd name="connsiteX5" fmla="*/ 249959 w 256817"/>
                <a:gd name="connsiteY5" fmla="*/ 77851 h 256540"/>
                <a:gd name="connsiteX6" fmla="*/ 256817 w 256817"/>
                <a:gd name="connsiteY6" fmla="*/ 94361 h 256540"/>
                <a:gd name="connsiteX7" fmla="*/ 249959 w 256817"/>
                <a:gd name="connsiteY7" fmla="*/ 110998 h 256540"/>
                <a:gd name="connsiteX8" fmla="*/ 134771 w 256817"/>
                <a:gd name="connsiteY8" fmla="*/ 226060 h 256540"/>
                <a:gd name="connsiteX9" fmla="*/ 66317 w 256817"/>
                <a:gd name="connsiteY9" fmla="*/ 256540 h 256540"/>
                <a:gd name="connsiteX10" fmla="*/ 162456 w 256817"/>
                <a:gd name="connsiteY10" fmla="*/ 56515 h 256540"/>
                <a:gd name="connsiteX11" fmla="*/ 63904 w 256817"/>
                <a:gd name="connsiteY11" fmla="*/ 155067 h 256540"/>
                <a:gd name="connsiteX12" fmla="*/ 52221 w 256817"/>
                <a:gd name="connsiteY12" fmla="*/ 204724 h 256540"/>
                <a:gd name="connsiteX13" fmla="*/ 66444 w 256817"/>
                <a:gd name="connsiteY13" fmla="*/ 209677 h 256540"/>
                <a:gd name="connsiteX14" fmla="*/ 101877 w 256817"/>
                <a:gd name="connsiteY14" fmla="*/ 192913 h 256540"/>
                <a:gd name="connsiteX15" fmla="*/ 200429 w 256817"/>
                <a:gd name="connsiteY15" fmla="*/ 94361 h 256540"/>
                <a:gd name="connsiteX16" fmla="*/ 162456 w 256817"/>
                <a:gd name="connsiteY16" fmla="*/ 56515 h 2565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256817" h="256540">
                  <a:moveTo>
                    <a:pt x="66317" y="256540"/>
                  </a:moveTo>
                  <a:cubicBezTo>
                    <a:pt x="47902" y="256540"/>
                    <a:pt x="31138" y="249936"/>
                    <a:pt x="18947" y="237744"/>
                  </a:cubicBezTo>
                  <a:cubicBezTo>
                    <a:pt x="-10264" y="208534"/>
                    <a:pt x="-5184" y="157607"/>
                    <a:pt x="30630" y="121920"/>
                  </a:cubicBezTo>
                  <a:lnTo>
                    <a:pt x="145819" y="6858"/>
                  </a:lnTo>
                  <a:cubicBezTo>
                    <a:pt x="154963" y="-2286"/>
                    <a:pt x="169822" y="-2286"/>
                    <a:pt x="178966" y="6858"/>
                  </a:cubicBezTo>
                  <a:lnTo>
                    <a:pt x="249959" y="77851"/>
                  </a:lnTo>
                  <a:cubicBezTo>
                    <a:pt x="254404" y="82296"/>
                    <a:pt x="256817" y="88265"/>
                    <a:pt x="256817" y="94361"/>
                  </a:cubicBezTo>
                  <a:cubicBezTo>
                    <a:pt x="256817" y="100584"/>
                    <a:pt x="254277" y="106553"/>
                    <a:pt x="249959" y="110998"/>
                  </a:cubicBezTo>
                  <a:lnTo>
                    <a:pt x="134771" y="226060"/>
                  </a:lnTo>
                  <a:cubicBezTo>
                    <a:pt x="115593" y="245491"/>
                    <a:pt x="90574" y="256540"/>
                    <a:pt x="66317" y="256540"/>
                  </a:cubicBezTo>
                  <a:moveTo>
                    <a:pt x="162456" y="56515"/>
                  </a:moveTo>
                  <a:lnTo>
                    <a:pt x="63904" y="155067"/>
                  </a:lnTo>
                  <a:cubicBezTo>
                    <a:pt x="45871" y="173101"/>
                    <a:pt x="43330" y="195707"/>
                    <a:pt x="52221" y="204724"/>
                  </a:cubicBezTo>
                  <a:cubicBezTo>
                    <a:pt x="56411" y="208915"/>
                    <a:pt x="62253" y="209677"/>
                    <a:pt x="66444" y="209677"/>
                  </a:cubicBezTo>
                  <a:cubicBezTo>
                    <a:pt x="78128" y="209677"/>
                    <a:pt x="91336" y="203454"/>
                    <a:pt x="101877" y="192913"/>
                  </a:cubicBezTo>
                  <a:lnTo>
                    <a:pt x="200429" y="94361"/>
                  </a:lnTo>
                  <a:lnTo>
                    <a:pt x="162456" y="56515"/>
                  </a:lnTo>
                  <a:close/>
                </a:path>
              </a:pathLst>
            </a:custGeom>
            <a:grpFill/>
            <a:ln w="12700" cap="flat">
              <a:noFill/>
              <a:prstDash val="solid"/>
              <a:miter/>
            </a:ln>
          </p:spPr>
          <p:txBody>
            <a:bodyPr rtlCol="0" anchor="ctr"/>
            <a:lstStyle/>
            <a:p>
              <a:endParaRPr lang="pt-BR" sz="675"/>
            </a:p>
          </p:txBody>
        </p:sp>
        <p:sp>
          <p:nvSpPr>
            <p:cNvPr id="327" name="Forma Livre 326">
              <a:extLst>
                <a:ext uri="{FF2B5EF4-FFF2-40B4-BE49-F238E27FC236}">
                  <a16:creationId xmlns:a16="http://schemas.microsoft.com/office/drawing/2014/main" id="{62C19857-B277-314C-987E-8D9557C1EA90}"/>
                </a:ext>
              </a:extLst>
            </p:cNvPr>
            <p:cNvSpPr/>
            <p:nvPr/>
          </p:nvSpPr>
          <p:spPr>
            <a:xfrm>
              <a:off x="8303704" y="2901727"/>
              <a:ext cx="142811" cy="142716"/>
            </a:xfrm>
            <a:custGeom>
              <a:avLst/>
              <a:gdLst>
                <a:gd name="connsiteX0" fmla="*/ 56705 w 142811"/>
                <a:gd name="connsiteY0" fmla="*/ 142716 h 142716"/>
                <a:gd name="connsiteX1" fmla="*/ 16573 w 142811"/>
                <a:gd name="connsiteY1" fmla="*/ 126079 h 142716"/>
                <a:gd name="connsiteX2" fmla="*/ 16573 w 142811"/>
                <a:gd name="connsiteY2" fmla="*/ 45688 h 142716"/>
                <a:gd name="connsiteX3" fmla="*/ 55563 w 142811"/>
                <a:gd name="connsiteY3" fmla="*/ 6572 h 142716"/>
                <a:gd name="connsiteX4" fmla="*/ 88709 w 142811"/>
                <a:gd name="connsiteY4" fmla="*/ 6572 h 142716"/>
                <a:gd name="connsiteX5" fmla="*/ 135953 w 142811"/>
                <a:gd name="connsiteY5" fmla="*/ 53816 h 142716"/>
                <a:gd name="connsiteX6" fmla="*/ 142811 w 142811"/>
                <a:gd name="connsiteY6" fmla="*/ 70326 h 142716"/>
                <a:gd name="connsiteX7" fmla="*/ 135953 w 142811"/>
                <a:gd name="connsiteY7" fmla="*/ 86836 h 142716"/>
                <a:gd name="connsiteX8" fmla="*/ 96838 w 142811"/>
                <a:gd name="connsiteY8" fmla="*/ 125952 h 142716"/>
                <a:gd name="connsiteX9" fmla="*/ 56705 w 142811"/>
                <a:gd name="connsiteY9" fmla="*/ 142716 h 142716"/>
                <a:gd name="connsiteX10" fmla="*/ 72199 w 142811"/>
                <a:gd name="connsiteY10" fmla="*/ 56229 h 142716"/>
                <a:gd name="connsiteX11" fmla="*/ 49720 w 142811"/>
                <a:gd name="connsiteY11" fmla="*/ 78708 h 142716"/>
                <a:gd name="connsiteX12" fmla="*/ 49720 w 142811"/>
                <a:gd name="connsiteY12" fmla="*/ 92805 h 142716"/>
                <a:gd name="connsiteX13" fmla="*/ 63817 w 142811"/>
                <a:gd name="connsiteY13" fmla="*/ 92805 h 142716"/>
                <a:gd name="connsiteX14" fmla="*/ 86296 w 142811"/>
                <a:gd name="connsiteY14" fmla="*/ 70199 h 142716"/>
                <a:gd name="connsiteX15" fmla="*/ 72199 w 142811"/>
                <a:gd name="connsiteY15" fmla="*/ 56229 h 1427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42811" h="142716">
                  <a:moveTo>
                    <a:pt x="56705" y="142716"/>
                  </a:moveTo>
                  <a:cubicBezTo>
                    <a:pt x="41592" y="142716"/>
                    <a:pt x="27241" y="136747"/>
                    <a:pt x="16573" y="126079"/>
                  </a:cubicBezTo>
                  <a:cubicBezTo>
                    <a:pt x="-5524" y="103854"/>
                    <a:pt x="-5524" y="67786"/>
                    <a:pt x="16573" y="45688"/>
                  </a:cubicBezTo>
                  <a:lnTo>
                    <a:pt x="55563" y="6572"/>
                  </a:lnTo>
                  <a:cubicBezTo>
                    <a:pt x="64326" y="-2191"/>
                    <a:pt x="79946" y="-2191"/>
                    <a:pt x="88709" y="6572"/>
                  </a:cubicBezTo>
                  <a:lnTo>
                    <a:pt x="135953" y="53816"/>
                  </a:lnTo>
                  <a:cubicBezTo>
                    <a:pt x="140398" y="58261"/>
                    <a:pt x="142811" y="64230"/>
                    <a:pt x="142811" y="70326"/>
                  </a:cubicBezTo>
                  <a:cubicBezTo>
                    <a:pt x="142811" y="76422"/>
                    <a:pt x="140271" y="82518"/>
                    <a:pt x="135953" y="86836"/>
                  </a:cubicBezTo>
                  <a:lnTo>
                    <a:pt x="96838" y="125952"/>
                  </a:lnTo>
                  <a:cubicBezTo>
                    <a:pt x="86169" y="136747"/>
                    <a:pt x="71945" y="142716"/>
                    <a:pt x="56705" y="142716"/>
                  </a:cubicBezTo>
                  <a:moveTo>
                    <a:pt x="72199" y="56229"/>
                  </a:moveTo>
                  <a:lnTo>
                    <a:pt x="49720" y="78708"/>
                  </a:lnTo>
                  <a:cubicBezTo>
                    <a:pt x="45783" y="82645"/>
                    <a:pt x="45910" y="88868"/>
                    <a:pt x="49720" y="92805"/>
                  </a:cubicBezTo>
                  <a:cubicBezTo>
                    <a:pt x="54801" y="97885"/>
                    <a:pt x="58738" y="97885"/>
                    <a:pt x="63817" y="92805"/>
                  </a:cubicBezTo>
                  <a:lnTo>
                    <a:pt x="86296" y="70199"/>
                  </a:lnTo>
                  <a:lnTo>
                    <a:pt x="72199" y="56229"/>
                  </a:lnTo>
                  <a:close/>
                </a:path>
              </a:pathLst>
            </a:custGeom>
            <a:grpFill/>
            <a:ln w="12700" cap="flat">
              <a:noFill/>
              <a:prstDash val="solid"/>
              <a:miter/>
            </a:ln>
          </p:spPr>
          <p:txBody>
            <a:bodyPr rtlCol="0" anchor="ctr"/>
            <a:lstStyle/>
            <a:p>
              <a:endParaRPr lang="pt-BR" sz="675"/>
            </a:p>
          </p:txBody>
        </p:sp>
        <p:sp>
          <p:nvSpPr>
            <p:cNvPr id="328" name="Forma Livre 327">
              <a:extLst>
                <a:ext uri="{FF2B5EF4-FFF2-40B4-BE49-F238E27FC236}">
                  <a16:creationId xmlns:a16="http://schemas.microsoft.com/office/drawing/2014/main" id="{ECDA6734-1D31-3748-867C-105EB6E881B7}"/>
                </a:ext>
              </a:extLst>
            </p:cNvPr>
            <p:cNvSpPr/>
            <p:nvPr/>
          </p:nvSpPr>
          <p:spPr>
            <a:xfrm>
              <a:off x="8184642" y="2987802"/>
              <a:ext cx="175767" cy="175640"/>
            </a:xfrm>
            <a:custGeom>
              <a:avLst/>
              <a:gdLst>
                <a:gd name="connsiteX0" fmla="*/ 23368 w 175767"/>
                <a:gd name="connsiteY0" fmla="*/ 175641 h 175640"/>
                <a:gd name="connsiteX1" fmla="*/ 6858 w 175767"/>
                <a:gd name="connsiteY1" fmla="*/ 168783 h 175640"/>
                <a:gd name="connsiteX2" fmla="*/ 6858 w 175767"/>
                <a:gd name="connsiteY2" fmla="*/ 135636 h 175640"/>
                <a:gd name="connsiteX3" fmla="*/ 135763 w 175767"/>
                <a:gd name="connsiteY3" fmla="*/ 6858 h 175640"/>
                <a:gd name="connsiteX4" fmla="*/ 168910 w 175767"/>
                <a:gd name="connsiteY4" fmla="*/ 6858 h 175640"/>
                <a:gd name="connsiteX5" fmla="*/ 168910 w 175767"/>
                <a:gd name="connsiteY5" fmla="*/ 40005 h 175640"/>
                <a:gd name="connsiteX6" fmla="*/ 40005 w 175767"/>
                <a:gd name="connsiteY6" fmla="*/ 168783 h 175640"/>
                <a:gd name="connsiteX7" fmla="*/ 23368 w 175767"/>
                <a:gd name="connsiteY7" fmla="*/ 175641 h 1756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75767" h="175640">
                  <a:moveTo>
                    <a:pt x="23368" y="175641"/>
                  </a:moveTo>
                  <a:cubicBezTo>
                    <a:pt x="17399" y="175641"/>
                    <a:pt x="11430" y="173355"/>
                    <a:pt x="6858" y="168783"/>
                  </a:cubicBezTo>
                  <a:cubicBezTo>
                    <a:pt x="-2286" y="159639"/>
                    <a:pt x="-2286" y="144780"/>
                    <a:pt x="6858" y="135636"/>
                  </a:cubicBezTo>
                  <a:lnTo>
                    <a:pt x="135763" y="6858"/>
                  </a:lnTo>
                  <a:cubicBezTo>
                    <a:pt x="144907" y="-2286"/>
                    <a:pt x="159765" y="-2286"/>
                    <a:pt x="168910" y="6858"/>
                  </a:cubicBezTo>
                  <a:cubicBezTo>
                    <a:pt x="178053" y="16002"/>
                    <a:pt x="178053" y="30861"/>
                    <a:pt x="168910" y="40005"/>
                  </a:cubicBezTo>
                  <a:lnTo>
                    <a:pt x="40005" y="168783"/>
                  </a:lnTo>
                  <a:cubicBezTo>
                    <a:pt x="35306" y="173355"/>
                    <a:pt x="29337" y="175641"/>
                    <a:pt x="23368" y="175641"/>
                  </a:cubicBezTo>
                </a:path>
              </a:pathLst>
            </a:custGeom>
            <a:grpFill/>
            <a:ln w="12700" cap="flat">
              <a:noFill/>
              <a:prstDash val="solid"/>
              <a:miter/>
            </a:ln>
          </p:spPr>
          <p:txBody>
            <a:bodyPr rtlCol="0" anchor="ctr"/>
            <a:lstStyle/>
            <a:p>
              <a:endParaRPr lang="pt-BR" sz="675"/>
            </a:p>
          </p:txBody>
        </p:sp>
        <p:sp>
          <p:nvSpPr>
            <p:cNvPr id="329" name="Forma Livre 328">
              <a:extLst>
                <a:ext uri="{FF2B5EF4-FFF2-40B4-BE49-F238E27FC236}">
                  <a16:creationId xmlns:a16="http://schemas.microsoft.com/office/drawing/2014/main" id="{E0478D91-6169-664D-B8AC-C4A01645DFDB}"/>
                </a:ext>
              </a:extLst>
            </p:cNvPr>
            <p:cNvSpPr/>
            <p:nvPr/>
          </p:nvSpPr>
          <p:spPr>
            <a:xfrm>
              <a:off x="7854117" y="2891027"/>
              <a:ext cx="556839" cy="557149"/>
            </a:xfrm>
            <a:custGeom>
              <a:avLst/>
              <a:gdLst>
                <a:gd name="connsiteX0" fmla="*/ 466669 w 556839"/>
                <a:gd name="connsiteY0" fmla="*/ 557149 h 557149"/>
                <a:gd name="connsiteX1" fmla="*/ 466669 w 556839"/>
                <a:gd name="connsiteY1" fmla="*/ 557149 h 557149"/>
                <a:gd name="connsiteX2" fmla="*/ 402915 w 556839"/>
                <a:gd name="connsiteY2" fmla="*/ 530733 h 557149"/>
                <a:gd name="connsiteX3" fmla="*/ 178633 w 556839"/>
                <a:gd name="connsiteY3" fmla="*/ 306451 h 557149"/>
                <a:gd name="connsiteX4" fmla="*/ 45029 w 556839"/>
                <a:gd name="connsiteY4" fmla="*/ 263398 h 557149"/>
                <a:gd name="connsiteX5" fmla="*/ 9723 w 556839"/>
                <a:gd name="connsiteY5" fmla="*/ 100203 h 557149"/>
                <a:gd name="connsiteX6" fmla="*/ 26741 w 556839"/>
                <a:gd name="connsiteY6" fmla="*/ 85471 h 557149"/>
                <a:gd name="connsiteX7" fmla="*/ 48204 w 556839"/>
                <a:gd name="connsiteY7" fmla="*/ 91821 h 557149"/>
                <a:gd name="connsiteX8" fmla="*/ 111323 w 556839"/>
                <a:gd name="connsiteY8" fmla="*/ 154940 h 557149"/>
                <a:gd name="connsiteX9" fmla="*/ 145613 w 556839"/>
                <a:gd name="connsiteY9" fmla="*/ 145796 h 557149"/>
                <a:gd name="connsiteX10" fmla="*/ 154757 w 556839"/>
                <a:gd name="connsiteY10" fmla="*/ 111506 h 557149"/>
                <a:gd name="connsiteX11" fmla="*/ 91638 w 556839"/>
                <a:gd name="connsiteY11" fmla="*/ 48387 h 557149"/>
                <a:gd name="connsiteX12" fmla="*/ 85288 w 556839"/>
                <a:gd name="connsiteY12" fmla="*/ 26797 h 557149"/>
                <a:gd name="connsiteX13" fmla="*/ 100020 w 556839"/>
                <a:gd name="connsiteY13" fmla="*/ 9779 h 557149"/>
                <a:gd name="connsiteX14" fmla="*/ 154249 w 556839"/>
                <a:gd name="connsiteY14" fmla="*/ 0 h 557149"/>
                <a:gd name="connsiteX15" fmla="*/ 263088 w 556839"/>
                <a:gd name="connsiteY15" fmla="*/ 45085 h 557149"/>
                <a:gd name="connsiteX16" fmla="*/ 306141 w 556839"/>
                <a:gd name="connsiteY16" fmla="*/ 178689 h 557149"/>
                <a:gd name="connsiteX17" fmla="*/ 530423 w 556839"/>
                <a:gd name="connsiteY17" fmla="*/ 402844 h 557149"/>
                <a:gd name="connsiteX18" fmla="*/ 556839 w 556839"/>
                <a:gd name="connsiteY18" fmla="*/ 466598 h 557149"/>
                <a:gd name="connsiteX19" fmla="*/ 530423 w 556839"/>
                <a:gd name="connsiteY19" fmla="*/ 530352 h 557149"/>
                <a:gd name="connsiteX20" fmla="*/ 466669 w 556839"/>
                <a:gd name="connsiteY20" fmla="*/ 557149 h 557149"/>
                <a:gd name="connsiteX21" fmla="*/ 186253 w 556839"/>
                <a:gd name="connsiteY21" fmla="*/ 257683 h 557149"/>
                <a:gd name="connsiteX22" fmla="*/ 202763 w 556839"/>
                <a:gd name="connsiteY22" fmla="*/ 264541 h 557149"/>
                <a:gd name="connsiteX23" fmla="*/ 435808 w 556839"/>
                <a:gd name="connsiteY23" fmla="*/ 497713 h 557149"/>
                <a:gd name="connsiteX24" fmla="*/ 497149 w 556839"/>
                <a:gd name="connsiteY24" fmla="*/ 497713 h 557149"/>
                <a:gd name="connsiteX25" fmla="*/ 509849 w 556839"/>
                <a:gd name="connsiteY25" fmla="*/ 467106 h 557149"/>
                <a:gd name="connsiteX26" fmla="*/ 497149 w 556839"/>
                <a:gd name="connsiteY26" fmla="*/ 436499 h 557149"/>
                <a:gd name="connsiteX27" fmla="*/ 263976 w 556839"/>
                <a:gd name="connsiteY27" fmla="*/ 203327 h 557149"/>
                <a:gd name="connsiteX28" fmla="*/ 257881 w 556839"/>
                <a:gd name="connsiteY28" fmla="*/ 180975 h 557149"/>
                <a:gd name="connsiteX29" fmla="*/ 229814 w 556839"/>
                <a:gd name="connsiteY29" fmla="*/ 78613 h 557149"/>
                <a:gd name="connsiteX30" fmla="*/ 156281 w 556839"/>
                <a:gd name="connsiteY30" fmla="*/ 47244 h 557149"/>
                <a:gd name="connsiteX31" fmla="*/ 197301 w 556839"/>
                <a:gd name="connsiteY31" fmla="*/ 88265 h 557149"/>
                <a:gd name="connsiteX32" fmla="*/ 203398 w 556839"/>
                <a:gd name="connsiteY32" fmla="*/ 110871 h 557149"/>
                <a:gd name="connsiteX33" fmla="*/ 187142 w 556839"/>
                <a:gd name="connsiteY33" fmla="*/ 171196 h 557149"/>
                <a:gd name="connsiteX34" fmla="*/ 170632 w 556839"/>
                <a:gd name="connsiteY34" fmla="*/ 187706 h 557149"/>
                <a:gd name="connsiteX35" fmla="*/ 110307 w 556839"/>
                <a:gd name="connsiteY35" fmla="*/ 203835 h 557149"/>
                <a:gd name="connsiteX36" fmla="*/ 87701 w 556839"/>
                <a:gd name="connsiteY36" fmla="*/ 197739 h 557149"/>
                <a:gd name="connsiteX37" fmla="*/ 46807 w 556839"/>
                <a:gd name="connsiteY37" fmla="*/ 156845 h 557149"/>
                <a:gd name="connsiteX38" fmla="*/ 78049 w 556839"/>
                <a:gd name="connsiteY38" fmla="*/ 230378 h 557149"/>
                <a:gd name="connsiteX39" fmla="*/ 180411 w 556839"/>
                <a:gd name="connsiteY39" fmla="*/ 258318 h 557149"/>
                <a:gd name="connsiteX40" fmla="*/ 186253 w 556839"/>
                <a:gd name="connsiteY40" fmla="*/ 257683 h 5571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Lst>
              <a:rect l="l" t="t" r="r" b="b"/>
              <a:pathLst>
                <a:path w="556839" h="557149">
                  <a:moveTo>
                    <a:pt x="466669" y="557149"/>
                  </a:moveTo>
                  <a:lnTo>
                    <a:pt x="466669" y="557149"/>
                  </a:lnTo>
                  <a:cubicBezTo>
                    <a:pt x="442666" y="557149"/>
                    <a:pt x="419933" y="547751"/>
                    <a:pt x="402915" y="530733"/>
                  </a:cubicBezTo>
                  <a:lnTo>
                    <a:pt x="178633" y="306451"/>
                  </a:lnTo>
                  <a:cubicBezTo>
                    <a:pt x="129865" y="314325"/>
                    <a:pt x="79954" y="298323"/>
                    <a:pt x="45029" y="263398"/>
                  </a:cubicBezTo>
                  <a:cubicBezTo>
                    <a:pt x="2484" y="220853"/>
                    <a:pt x="-11359" y="156718"/>
                    <a:pt x="9723" y="100203"/>
                  </a:cubicBezTo>
                  <a:cubicBezTo>
                    <a:pt x="12517" y="92710"/>
                    <a:pt x="18867" y="87249"/>
                    <a:pt x="26741" y="85471"/>
                  </a:cubicBezTo>
                  <a:cubicBezTo>
                    <a:pt x="34615" y="83693"/>
                    <a:pt x="42616" y="86106"/>
                    <a:pt x="48204" y="91821"/>
                  </a:cubicBezTo>
                  <a:lnTo>
                    <a:pt x="111323" y="154940"/>
                  </a:lnTo>
                  <a:lnTo>
                    <a:pt x="145613" y="145796"/>
                  </a:lnTo>
                  <a:lnTo>
                    <a:pt x="154757" y="111506"/>
                  </a:lnTo>
                  <a:lnTo>
                    <a:pt x="91638" y="48387"/>
                  </a:lnTo>
                  <a:cubicBezTo>
                    <a:pt x="86050" y="42799"/>
                    <a:pt x="83637" y="34671"/>
                    <a:pt x="85288" y="26797"/>
                  </a:cubicBezTo>
                  <a:cubicBezTo>
                    <a:pt x="86939" y="19050"/>
                    <a:pt x="92526" y="12573"/>
                    <a:pt x="100020" y="9779"/>
                  </a:cubicBezTo>
                  <a:cubicBezTo>
                    <a:pt x="117419" y="3302"/>
                    <a:pt x="135580" y="0"/>
                    <a:pt x="154249" y="0"/>
                  </a:cubicBezTo>
                  <a:cubicBezTo>
                    <a:pt x="195397" y="0"/>
                    <a:pt x="234132" y="16002"/>
                    <a:pt x="263088" y="45085"/>
                  </a:cubicBezTo>
                  <a:cubicBezTo>
                    <a:pt x="298013" y="80010"/>
                    <a:pt x="313888" y="130175"/>
                    <a:pt x="306141" y="178689"/>
                  </a:cubicBezTo>
                  <a:lnTo>
                    <a:pt x="530423" y="402844"/>
                  </a:lnTo>
                  <a:cubicBezTo>
                    <a:pt x="547441" y="419862"/>
                    <a:pt x="556839" y="442468"/>
                    <a:pt x="556839" y="466598"/>
                  </a:cubicBezTo>
                  <a:cubicBezTo>
                    <a:pt x="556839" y="490728"/>
                    <a:pt x="547441" y="513334"/>
                    <a:pt x="530423" y="530352"/>
                  </a:cubicBezTo>
                  <a:cubicBezTo>
                    <a:pt x="513405" y="547751"/>
                    <a:pt x="490799" y="557149"/>
                    <a:pt x="466669" y="557149"/>
                  </a:cubicBezTo>
                  <a:moveTo>
                    <a:pt x="186253" y="257683"/>
                  </a:moveTo>
                  <a:cubicBezTo>
                    <a:pt x="192349" y="257683"/>
                    <a:pt x="198445" y="260096"/>
                    <a:pt x="202763" y="264541"/>
                  </a:cubicBezTo>
                  <a:lnTo>
                    <a:pt x="435808" y="497713"/>
                  </a:lnTo>
                  <a:cubicBezTo>
                    <a:pt x="452191" y="514096"/>
                    <a:pt x="480766" y="514096"/>
                    <a:pt x="497149" y="497713"/>
                  </a:cubicBezTo>
                  <a:cubicBezTo>
                    <a:pt x="505404" y="489458"/>
                    <a:pt x="509849" y="478663"/>
                    <a:pt x="509849" y="467106"/>
                  </a:cubicBezTo>
                  <a:cubicBezTo>
                    <a:pt x="509849" y="455549"/>
                    <a:pt x="505276" y="444627"/>
                    <a:pt x="497149" y="436499"/>
                  </a:cubicBezTo>
                  <a:lnTo>
                    <a:pt x="263976" y="203327"/>
                  </a:lnTo>
                  <a:cubicBezTo>
                    <a:pt x="258135" y="197485"/>
                    <a:pt x="255849" y="188976"/>
                    <a:pt x="257881" y="180975"/>
                  </a:cubicBezTo>
                  <a:cubicBezTo>
                    <a:pt x="267279" y="143764"/>
                    <a:pt x="256865" y="105537"/>
                    <a:pt x="229814" y="78613"/>
                  </a:cubicBezTo>
                  <a:cubicBezTo>
                    <a:pt x="210129" y="58928"/>
                    <a:pt x="184094" y="47879"/>
                    <a:pt x="156281" y="47244"/>
                  </a:cubicBezTo>
                  <a:lnTo>
                    <a:pt x="197301" y="88265"/>
                  </a:lnTo>
                  <a:cubicBezTo>
                    <a:pt x="203271" y="94234"/>
                    <a:pt x="205557" y="102870"/>
                    <a:pt x="203398" y="110871"/>
                  </a:cubicBezTo>
                  <a:lnTo>
                    <a:pt x="187142" y="171196"/>
                  </a:lnTo>
                  <a:cubicBezTo>
                    <a:pt x="184983" y="179324"/>
                    <a:pt x="178633" y="185547"/>
                    <a:pt x="170632" y="187706"/>
                  </a:cubicBezTo>
                  <a:lnTo>
                    <a:pt x="110307" y="203835"/>
                  </a:lnTo>
                  <a:cubicBezTo>
                    <a:pt x="102179" y="205994"/>
                    <a:pt x="93543" y="203708"/>
                    <a:pt x="87701" y="197739"/>
                  </a:cubicBezTo>
                  <a:lnTo>
                    <a:pt x="46807" y="156845"/>
                  </a:lnTo>
                  <a:cubicBezTo>
                    <a:pt x="47442" y="184023"/>
                    <a:pt x="58364" y="210566"/>
                    <a:pt x="78049" y="230378"/>
                  </a:cubicBezTo>
                  <a:cubicBezTo>
                    <a:pt x="104592" y="256921"/>
                    <a:pt x="143962" y="267589"/>
                    <a:pt x="180411" y="258318"/>
                  </a:cubicBezTo>
                  <a:cubicBezTo>
                    <a:pt x="182443" y="257810"/>
                    <a:pt x="184348" y="257683"/>
                    <a:pt x="186253" y="257683"/>
                  </a:cubicBezTo>
                </a:path>
              </a:pathLst>
            </a:custGeom>
            <a:grpFill/>
            <a:ln w="12700" cap="flat">
              <a:noFill/>
              <a:prstDash val="solid"/>
              <a:miter/>
            </a:ln>
          </p:spPr>
          <p:txBody>
            <a:bodyPr rtlCol="0" anchor="ctr"/>
            <a:lstStyle/>
            <a:p>
              <a:endParaRPr lang="pt-BR" sz="675"/>
            </a:p>
          </p:txBody>
        </p:sp>
        <p:sp>
          <p:nvSpPr>
            <p:cNvPr id="330" name="Forma Livre 329">
              <a:extLst>
                <a:ext uri="{FF2B5EF4-FFF2-40B4-BE49-F238E27FC236}">
                  <a16:creationId xmlns:a16="http://schemas.microsoft.com/office/drawing/2014/main" id="{69DF9DB0-EFF2-2047-965A-30C8EE9CE168}"/>
                </a:ext>
              </a:extLst>
            </p:cNvPr>
            <p:cNvSpPr/>
            <p:nvPr/>
          </p:nvSpPr>
          <p:spPr>
            <a:xfrm>
              <a:off x="8297798" y="3333369"/>
              <a:ext cx="39116" cy="39115"/>
            </a:xfrm>
            <a:custGeom>
              <a:avLst/>
              <a:gdLst>
                <a:gd name="connsiteX0" fmla="*/ 19558 w 39116"/>
                <a:gd name="connsiteY0" fmla="*/ 0 h 39115"/>
                <a:gd name="connsiteX1" fmla="*/ 0 w 39116"/>
                <a:gd name="connsiteY1" fmla="*/ 19558 h 39115"/>
                <a:gd name="connsiteX2" fmla="*/ 19558 w 39116"/>
                <a:gd name="connsiteY2" fmla="*/ 39116 h 39115"/>
                <a:gd name="connsiteX3" fmla="*/ 39116 w 39116"/>
                <a:gd name="connsiteY3" fmla="*/ 19558 h 39115"/>
                <a:gd name="connsiteX4" fmla="*/ 19558 w 39116"/>
                <a:gd name="connsiteY4" fmla="*/ 0 h 3911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9116" h="39115">
                  <a:moveTo>
                    <a:pt x="19558" y="0"/>
                  </a:moveTo>
                  <a:cubicBezTo>
                    <a:pt x="8763" y="0"/>
                    <a:pt x="0" y="8763"/>
                    <a:pt x="0" y="19558"/>
                  </a:cubicBezTo>
                  <a:cubicBezTo>
                    <a:pt x="0" y="30353"/>
                    <a:pt x="8763" y="39116"/>
                    <a:pt x="19558" y="39116"/>
                  </a:cubicBezTo>
                  <a:cubicBezTo>
                    <a:pt x="30353" y="39116"/>
                    <a:pt x="39116" y="30353"/>
                    <a:pt x="39116" y="19558"/>
                  </a:cubicBezTo>
                  <a:cubicBezTo>
                    <a:pt x="39116" y="8763"/>
                    <a:pt x="30353" y="0"/>
                    <a:pt x="19558" y="0"/>
                  </a:cubicBezTo>
                </a:path>
              </a:pathLst>
            </a:custGeom>
            <a:grpFill/>
            <a:ln w="12700" cap="flat">
              <a:noFill/>
              <a:prstDash val="solid"/>
              <a:miter/>
            </a:ln>
          </p:spPr>
          <p:txBody>
            <a:bodyPr rtlCol="0" anchor="ctr"/>
            <a:lstStyle/>
            <a:p>
              <a:endParaRPr lang="pt-BR" sz="675"/>
            </a:p>
          </p:txBody>
        </p:sp>
      </p:grpSp>
      <p:grpSp>
        <p:nvGrpSpPr>
          <p:cNvPr id="317" name="Gráfico 4">
            <a:extLst>
              <a:ext uri="{FF2B5EF4-FFF2-40B4-BE49-F238E27FC236}">
                <a16:creationId xmlns:a16="http://schemas.microsoft.com/office/drawing/2014/main" id="{4F106BAB-876A-0F41-BAE8-B902C48D1CB9}"/>
              </a:ext>
            </a:extLst>
          </p:cNvPr>
          <p:cNvGrpSpPr/>
          <p:nvPr/>
        </p:nvGrpSpPr>
        <p:grpSpPr>
          <a:xfrm>
            <a:off x="2265336" y="3241285"/>
            <a:ext cx="224266" cy="180546"/>
            <a:chOff x="7851393" y="10316336"/>
            <a:chExt cx="598043" cy="481456"/>
          </a:xfrm>
          <a:solidFill>
            <a:schemeClr val="bg1"/>
          </a:solidFill>
        </p:grpSpPr>
        <p:sp>
          <p:nvSpPr>
            <p:cNvPr id="318" name="Forma Livre 317">
              <a:extLst>
                <a:ext uri="{FF2B5EF4-FFF2-40B4-BE49-F238E27FC236}">
                  <a16:creationId xmlns:a16="http://schemas.microsoft.com/office/drawing/2014/main" id="{1C634EC5-53C7-BC40-A35F-BE20E4033FC2}"/>
                </a:ext>
              </a:extLst>
            </p:cNvPr>
            <p:cNvSpPr/>
            <p:nvPr/>
          </p:nvSpPr>
          <p:spPr>
            <a:xfrm>
              <a:off x="7851393" y="10316336"/>
              <a:ext cx="598043" cy="481456"/>
            </a:xfrm>
            <a:custGeom>
              <a:avLst/>
              <a:gdLst>
                <a:gd name="connsiteX0" fmla="*/ 540259 w 598043"/>
                <a:gd name="connsiteY0" fmla="*/ 481457 h 481456"/>
                <a:gd name="connsiteX1" fmla="*/ 57786 w 598043"/>
                <a:gd name="connsiteY1" fmla="*/ 481457 h 481456"/>
                <a:gd name="connsiteX2" fmla="*/ 0 w 598043"/>
                <a:gd name="connsiteY2" fmla="*/ 423672 h 481456"/>
                <a:gd name="connsiteX3" fmla="*/ 0 w 598043"/>
                <a:gd name="connsiteY3" fmla="*/ 57785 h 481456"/>
                <a:gd name="connsiteX4" fmla="*/ 57786 w 598043"/>
                <a:gd name="connsiteY4" fmla="*/ 0 h 481456"/>
                <a:gd name="connsiteX5" fmla="*/ 540259 w 598043"/>
                <a:gd name="connsiteY5" fmla="*/ 0 h 481456"/>
                <a:gd name="connsiteX6" fmla="*/ 598043 w 598043"/>
                <a:gd name="connsiteY6" fmla="*/ 57785 h 481456"/>
                <a:gd name="connsiteX7" fmla="*/ 598043 w 598043"/>
                <a:gd name="connsiteY7" fmla="*/ 423672 h 481456"/>
                <a:gd name="connsiteX8" fmla="*/ 540259 w 598043"/>
                <a:gd name="connsiteY8" fmla="*/ 481457 h 481456"/>
                <a:gd name="connsiteX9" fmla="*/ 57658 w 598043"/>
                <a:gd name="connsiteY9" fmla="*/ 26035 h 481456"/>
                <a:gd name="connsiteX10" fmla="*/ 25908 w 598043"/>
                <a:gd name="connsiteY10" fmla="*/ 57785 h 481456"/>
                <a:gd name="connsiteX11" fmla="*/ 25908 w 598043"/>
                <a:gd name="connsiteY11" fmla="*/ 423672 h 481456"/>
                <a:gd name="connsiteX12" fmla="*/ 57658 w 598043"/>
                <a:gd name="connsiteY12" fmla="*/ 455422 h 481456"/>
                <a:gd name="connsiteX13" fmla="*/ 540131 w 598043"/>
                <a:gd name="connsiteY13" fmla="*/ 455422 h 481456"/>
                <a:gd name="connsiteX14" fmla="*/ 571881 w 598043"/>
                <a:gd name="connsiteY14" fmla="*/ 423672 h 481456"/>
                <a:gd name="connsiteX15" fmla="*/ 571881 w 598043"/>
                <a:gd name="connsiteY15" fmla="*/ 57785 h 481456"/>
                <a:gd name="connsiteX16" fmla="*/ 540131 w 598043"/>
                <a:gd name="connsiteY16" fmla="*/ 26035 h 481456"/>
                <a:gd name="connsiteX17" fmla="*/ 57658 w 598043"/>
                <a:gd name="connsiteY17" fmla="*/ 26035 h 4814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598043" h="481456">
                  <a:moveTo>
                    <a:pt x="540259" y="481457"/>
                  </a:moveTo>
                  <a:lnTo>
                    <a:pt x="57786" y="481457"/>
                  </a:lnTo>
                  <a:cubicBezTo>
                    <a:pt x="25908" y="481457"/>
                    <a:pt x="0" y="455549"/>
                    <a:pt x="0" y="423672"/>
                  </a:cubicBezTo>
                  <a:lnTo>
                    <a:pt x="0" y="57785"/>
                  </a:lnTo>
                  <a:cubicBezTo>
                    <a:pt x="0" y="25908"/>
                    <a:pt x="25908" y="0"/>
                    <a:pt x="57786" y="0"/>
                  </a:cubicBezTo>
                  <a:lnTo>
                    <a:pt x="540259" y="0"/>
                  </a:lnTo>
                  <a:cubicBezTo>
                    <a:pt x="572136" y="0"/>
                    <a:pt x="598043" y="25908"/>
                    <a:pt x="598043" y="57785"/>
                  </a:cubicBezTo>
                  <a:lnTo>
                    <a:pt x="598043" y="423672"/>
                  </a:lnTo>
                  <a:cubicBezTo>
                    <a:pt x="597916" y="455549"/>
                    <a:pt x="572009" y="481457"/>
                    <a:pt x="540259" y="481457"/>
                  </a:cubicBezTo>
                  <a:close/>
                  <a:moveTo>
                    <a:pt x="57658" y="26035"/>
                  </a:moveTo>
                  <a:cubicBezTo>
                    <a:pt x="40132" y="26035"/>
                    <a:pt x="25908" y="40259"/>
                    <a:pt x="25908" y="57785"/>
                  </a:cubicBezTo>
                  <a:lnTo>
                    <a:pt x="25908" y="423672"/>
                  </a:lnTo>
                  <a:cubicBezTo>
                    <a:pt x="25908" y="441198"/>
                    <a:pt x="40132" y="455422"/>
                    <a:pt x="57658" y="455422"/>
                  </a:cubicBezTo>
                  <a:lnTo>
                    <a:pt x="540131" y="455422"/>
                  </a:lnTo>
                  <a:cubicBezTo>
                    <a:pt x="557657" y="455422"/>
                    <a:pt x="571881" y="441198"/>
                    <a:pt x="571881" y="423672"/>
                  </a:cubicBezTo>
                  <a:lnTo>
                    <a:pt x="571881" y="57785"/>
                  </a:lnTo>
                  <a:cubicBezTo>
                    <a:pt x="571881" y="40259"/>
                    <a:pt x="557657" y="26035"/>
                    <a:pt x="540131" y="26035"/>
                  </a:cubicBezTo>
                  <a:lnTo>
                    <a:pt x="57658" y="26035"/>
                  </a:lnTo>
                  <a:close/>
                </a:path>
              </a:pathLst>
            </a:custGeom>
            <a:grpFill/>
            <a:ln w="3175" cap="flat">
              <a:solidFill>
                <a:srgbClr val="110080"/>
              </a:solidFill>
              <a:prstDash val="solid"/>
              <a:miter/>
            </a:ln>
          </p:spPr>
          <p:txBody>
            <a:bodyPr rtlCol="0" anchor="ctr"/>
            <a:lstStyle/>
            <a:p>
              <a:endParaRPr lang="pt-BR" sz="675"/>
            </a:p>
          </p:txBody>
        </p:sp>
        <p:sp>
          <p:nvSpPr>
            <p:cNvPr id="319" name="Forma Livre 318">
              <a:extLst>
                <a:ext uri="{FF2B5EF4-FFF2-40B4-BE49-F238E27FC236}">
                  <a16:creationId xmlns:a16="http://schemas.microsoft.com/office/drawing/2014/main" id="{A4CC8923-C463-9A48-A572-8B84E927FB71}"/>
                </a:ext>
              </a:extLst>
            </p:cNvPr>
            <p:cNvSpPr/>
            <p:nvPr/>
          </p:nvSpPr>
          <p:spPr>
            <a:xfrm>
              <a:off x="7856601" y="10430129"/>
              <a:ext cx="573785" cy="26161"/>
            </a:xfrm>
            <a:custGeom>
              <a:avLst/>
              <a:gdLst>
                <a:gd name="connsiteX0" fmla="*/ 560705 w 573785"/>
                <a:gd name="connsiteY0" fmla="*/ 26162 h 26161"/>
                <a:gd name="connsiteX1" fmla="*/ 13081 w 573785"/>
                <a:gd name="connsiteY1" fmla="*/ 26162 h 26161"/>
                <a:gd name="connsiteX2" fmla="*/ 0 w 573785"/>
                <a:gd name="connsiteY2" fmla="*/ 13081 h 26161"/>
                <a:gd name="connsiteX3" fmla="*/ 13081 w 573785"/>
                <a:gd name="connsiteY3" fmla="*/ 0 h 26161"/>
                <a:gd name="connsiteX4" fmla="*/ 560705 w 573785"/>
                <a:gd name="connsiteY4" fmla="*/ 0 h 26161"/>
                <a:gd name="connsiteX5" fmla="*/ 573786 w 573785"/>
                <a:gd name="connsiteY5" fmla="*/ 13081 h 26161"/>
                <a:gd name="connsiteX6" fmla="*/ 560705 w 573785"/>
                <a:gd name="connsiteY6" fmla="*/ 26162 h 261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573785" h="26161">
                  <a:moveTo>
                    <a:pt x="560705" y="26162"/>
                  </a:moveTo>
                  <a:lnTo>
                    <a:pt x="13081" y="26162"/>
                  </a:lnTo>
                  <a:cubicBezTo>
                    <a:pt x="5842" y="26162"/>
                    <a:pt x="0" y="20320"/>
                    <a:pt x="0" y="13081"/>
                  </a:cubicBezTo>
                  <a:cubicBezTo>
                    <a:pt x="0" y="5842"/>
                    <a:pt x="5842" y="0"/>
                    <a:pt x="13081" y="0"/>
                  </a:cubicBezTo>
                  <a:lnTo>
                    <a:pt x="560705" y="0"/>
                  </a:lnTo>
                  <a:cubicBezTo>
                    <a:pt x="567944" y="0"/>
                    <a:pt x="573786" y="5842"/>
                    <a:pt x="573786" y="13081"/>
                  </a:cubicBezTo>
                  <a:cubicBezTo>
                    <a:pt x="573786" y="20320"/>
                    <a:pt x="567944" y="26162"/>
                    <a:pt x="560705" y="26162"/>
                  </a:cubicBezTo>
                  <a:close/>
                </a:path>
              </a:pathLst>
            </a:custGeom>
            <a:grpFill/>
            <a:ln w="12700" cap="flat">
              <a:noFill/>
              <a:prstDash val="solid"/>
              <a:miter/>
            </a:ln>
          </p:spPr>
          <p:txBody>
            <a:bodyPr rtlCol="0" anchor="ctr"/>
            <a:lstStyle/>
            <a:p>
              <a:endParaRPr lang="pt-BR" sz="675"/>
            </a:p>
          </p:txBody>
        </p:sp>
        <p:sp>
          <p:nvSpPr>
            <p:cNvPr id="320" name="Forma Livre 319">
              <a:extLst>
                <a:ext uri="{FF2B5EF4-FFF2-40B4-BE49-F238E27FC236}">
                  <a16:creationId xmlns:a16="http://schemas.microsoft.com/office/drawing/2014/main" id="{D6A2A3B0-3DB5-2444-AAC6-BDCED91FE871}"/>
                </a:ext>
              </a:extLst>
            </p:cNvPr>
            <p:cNvSpPr/>
            <p:nvPr/>
          </p:nvSpPr>
          <p:spPr>
            <a:xfrm>
              <a:off x="7936610" y="10527665"/>
              <a:ext cx="340614" cy="26161"/>
            </a:xfrm>
            <a:custGeom>
              <a:avLst/>
              <a:gdLst>
                <a:gd name="connsiteX0" fmla="*/ 327533 w 340614"/>
                <a:gd name="connsiteY0" fmla="*/ 26162 h 26161"/>
                <a:gd name="connsiteX1" fmla="*/ 13081 w 340614"/>
                <a:gd name="connsiteY1" fmla="*/ 26162 h 26161"/>
                <a:gd name="connsiteX2" fmla="*/ 0 w 340614"/>
                <a:gd name="connsiteY2" fmla="*/ 13081 h 26161"/>
                <a:gd name="connsiteX3" fmla="*/ 13081 w 340614"/>
                <a:gd name="connsiteY3" fmla="*/ 0 h 26161"/>
                <a:gd name="connsiteX4" fmla="*/ 327533 w 340614"/>
                <a:gd name="connsiteY4" fmla="*/ 0 h 26161"/>
                <a:gd name="connsiteX5" fmla="*/ 340614 w 340614"/>
                <a:gd name="connsiteY5" fmla="*/ 13081 h 26161"/>
                <a:gd name="connsiteX6" fmla="*/ 327533 w 340614"/>
                <a:gd name="connsiteY6" fmla="*/ 26162 h 261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40614" h="26161">
                  <a:moveTo>
                    <a:pt x="327533" y="26162"/>
                  </a:moveTo>
                  <a:lnTo>
                    <a:pt x="13081" y="26162"/>
                  </a:lnTo>
                  <a:cubicBezTo>
                    <a:pt x="5842" y="26162"/>
                    <a:pt x="0" y="20320"/>
                    <a:pt x="0" y="13081"/>
                  </a:cubicBezTo>
                  <a:cubicBezTo>
                    <a:pt x="0" y="5842"/>
                    <a:pt x="5842" y="0"/>
                    <a:pt x="13081" y="0"/>
                  </a:cubicBezTo>
                  <a:lnTo>
                    <a:pt x="327533" y="0"/>
                  </a:lnTo>
                  <a:cubicBezTo>
                    <a:pt x="334772" y="0"/>
                    <a:pt x="340614" y="5842"/>
                    <a:pt x="340614" y="13081"/>
                  </a:cubicBezTo>
                  <a:cubicBezTo>
                    <a:pt x="340614" y="20320"/>
                    <a:pt x="334772" y="26162"/>
                    <a:pt x="327533" y="26162"/>
                  </a:cubicBezTo>
                  <a:close/>
                </a:path>
              </a:pathLst>
            </a:custGeom>
            <a:grpFill/>
            <a:ln w="12700" cap="flat">
              <a:noFill/>
              <a:prstDash val="solid"/>
              <a:miter/>
            </a:ln>
          </p:spPr>
          <p:txBody>
            <a:bodyPr rtlCol="0" anchor="ctr"/>
            <a:lstStyle/>
            <a:p>
              <a:endParaRPr lang="pt-BR" sz="675"/>
            </a:p>
          </p:txBody>
        </p:sp>
        <p:sp>
          <p:nvSpPr>
            <p:cNvPr id="321" name="Forma Livre 320">
              <a:extLst>
                <a:ext uri="{FF2B5EF4-FFF2-40B4-BE49-F238E27FC236}">
                  <a16:creationId xmlns:a16="http://schemas.microsoft.com/office/drawing/2014/main" id="{CB737247-9B05-7B48-BC27-14F621C18172}"/>
                </a:ext>
              </a:extLst>
            </p:cNvPr>
            <p:cNvSpPr/>
            <p:nvPr/>
          </p:nvSpPr>
          <p:spPr>
            <a:xfrm>
              <a:off x="7936610" y="10595482"/>
              <a:ext cx="340614" cy="26161"/>
            </a:xfrm>
            <a:custGeom>
              <a:avLst/>
              <a:gdLst>
                <a:gd name="connsiteX0" fmla="*/ 327533 w 340614"/>
                <a:gd name="connsiteY0" fmla="*/ 26162 h 26161"/>
                <a:gd name="connsiteX1" fmla="*/ 13081 w 340614"/>
                <a:gd name="connsiteY1" fmla="*/ 26162 h 26161"/>
                <a:gd name="connsiteX2" fmla="*/ 0 w 340614"/>
                <a:gd name="connsiteY2" fmla="*/ 13081 h 26161"/>
                <a:gd name="connsiteX3" fmla="*/ 13081 w 340614"/>
                <a:gd name="connsiteY3" fmla="*/ 0 h 26161"/>
                <a:gd name="connsiteX4" fmla="*/ 327533 w 340614"/>
                <a:gd name="connsiteY4" fmla="*/ 0 h 26161"/>
                <a:gd name="connsiteX5" fmla="*/ 340614 w 340614"/>
                <a:gd name="connsiteY5" fmla="*/ 13081 h 26161"/>
                <a:gd name="connsiteX6" fmla="*/ 327533 w 340614"/>
                <a:gd name="connsiteY6" fmla="*/ 26162 h 261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40614" h="26161">
                  <a:moveTo>
                    <a:pt x="327533" y="26162"/>
                  </a:moveTo>
                  <a:lnTo>
                    <a:pt x="13081" y="26162"/>
                  </a:lnTo>
                  <a:cubicBezTo>
                    <a:pt x="5842" y="26162"/>
                    <a:pt x="0" y="20320"/>
                    <a:pt x="0" y="13081"/>
                  </a:cubicBezTo>
                  <a:cubicBezTo>
                    <a:pt x="0" y="5842"/>
                    <a:pt x="5842" y="0"/>
                    <a:pt x="13081" y="0"/>
                  </a:cubicBezTo>
                  <a:lnTo>
                    <a:pt x="327533" y="0"/>
                  </a:lnTo>
                  <a:cubicBezTo>
                    <a:pt x="334772" y="0"/>
                    <a:pt x="340614" y="5842"/>
                    <a:pt x="340614" y="13081"/>
                  </a:cubicBezTo>
                  <a:cubicBezTo>
                    <a:pt x="340614" y="20320"/>
                    <a:pt x="334772" y="26162"/>
                    <a:pt x="327533" y="26162"/>
                  </a:cubicBezTo>
                  <a:close/>
                </a:path>
              </a:pathLst>
            </a:custGeom>
            <a:grpFill/>
            <a:ln w="12700" cap="flat">
              <a:noFill/>
              <a:prstDash val="solid"/>
              <a:miter/>
            </a:ln>
          </p:spPr>
          <p:txBody>
            <a:bodyPr rtlCol="0" anchor="ctr"/>
            <a:lstStyle/>
            <a:p>
              <a:endParaRPr lang="pt-BR" sz="675"/>
            </a:p>
          </p:txBody>
        </p:sp>
        <p:sp>
          <p:nvSpPr>
            <p:cNvPr id="322" name="Forma Livre 321">
              <a:extLst>
                <a:ext uri="{FF2B5EF4-FFF2-40B4-BE49-F238E27FC236}">
                  <a16:creationId xmlns:a16="http://schemas.microsoft.com/office/drawing/2014/main" id="{26A179FC-0CFD-7649-A518-B650BEA31640}"/>
                </a:ext>
              </a:extLst>
            </p:cNvPr>
            <p:cNvSpPr/>
            <p:nvPr/>
          </p:nvSpPr>
          <p:spPr>
            <a:xfrm>
              <a:off x="7936610" y="10663173"/>
              <a:ext cx="340614" cy="26161"/>
            </a:xfrm>
            <a:custGeom>
              <a:avLst/>
              <a:gdLst>
                <a:gd name="connsiteX0" fmla="*/ 327533 w 340614"/>
                <a:gd name="connsiteY0" fmla="*/ 26162 h 26161"/>
                <a:gd name="connsiteX1" fmla="*/ 13081 w 340614"/>
                <a:gd name="connsiteY1" fmla="*/ 26162 h 26161"/>
                <a:gd name="connsiteX2" fmla="*/ 0 w 340614"/>
                <a:gd name="connsiteY2" fmla="*/ 13081 h 26161"/>
                <a:gd name="connsiteX3" fmla="*/ 13081 w 340614"/>
                <a:gd name="connsiteY3" fmla="*/ 0 h 26161"/>
                <a:gd name="connsiteX4" fmla="*/ 327533 w 340614"/>
                <a:gd name="connsiteY4" fmla="*/ 0 h 26161"/>
                <a:gd name="connsiteX5" fmla="*/ 340614 w 340614"/>
                <a:gd name="connsiteY5" fmla="*/ 13081 h 26161"/>
                <a:gd name="connsiteX6" fmla="*/ 327533 w 340614"/>
                <a:gd name="connsiteY6" fmla="*/ 26162 h 261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40614" h="26161">
                  <a:moveTo>
                    <a:pt x="327533" y="26162"/>
                  </a:moveTo>
                  <a:lnTo>
                    <a:pt x="13081" y="26162"/>
                  </a:lnTo>
                  <a:cubicBezTo>
                    <a:pt x="5842" y="26162"/>
                    <a:pt x="0" y="20320"/>
                    <a:pt x="0" y="13081"/>
                  </a:cubicBezTo>
                  <a:cubicBezTo>
                    <a:pt x="0" y="5842"/>
                    <a:pt x="5842" y="0"/>
                    <a:pt x="13081" y="0"/>
                  </a:cubicBezTo>
                  <a:lnTo>
                    <a:pt x="327533" y="0"/>
                  </a:lnTo>
                  <a:cubicBezTo>
                    <a:pt x="334772" y="0"/>
                    <a:pt x="340614" y="5842"/>
                    <a:pt x="340614" y="13081"/>
                  </a:cubicBezTo>
                  <a:cubicBezTo>
                    <a:pt x="340614" y="20447"/>
                    <a:pt x="334772" y="26162"/>
                    <a:pt x="327533" y="26162"/>
                  </a:cubicBezTo>
                  <a:close/>
                </a:path>
              </a:pathLst>
            </a:custGeom>
            <a:grpFill/>
            <a:ln w="12700" cap="flat">
              <a:noFill/>
              <a:prstDash val="solid"/>
              <a:miter/>
            </a:ln>
          </p:spPr>
          <p:txBody>
            <a:bodyPr rtlCol="0" anchor="ctr"/>
            <a:lstStyle/>
            <a:p>
              <a:endParaRPr lang="pt-BR" sz="675"/>
            </a:p>
          </p:txBody>
        </p:sp>
        <p:sp>
          <p:nvSpPr>
            <p:cNvPr id="323" name="Forma Livre 322">
              <a:extLst>
                <a:ext uri="{FF2B5EF4-FFF2-40B4-BE49-F238E27FC236}">
                  <a16:creationId xmlns:a16="http://schemas.microsoft.com/office/drawing/2014/main" id="{547F3124-EBB5-B04D-B1E0-8085090A43DE}"/>
                </a:ext>
              </a:extLst>
            </p:cNvPr>
            <p:cNvSpPr/>
            <p:nvPr/>
          </p:nvSpPr>
          <p:spPr>
            <a:xfrm>
              <a:off x="7929753" y="10367644"/>
              <a:ext cx="42671" cy="42672"/>
            </a:xfrm>
            <a:custGeom>
              <a:avLst/>
              <a:gdLst>
                <a:gd name="connsiteX0" fmla="*/ 42672 w 42671"/>
                <a:gd name="connsiteY0" fmla="*/ 21337 h 42672"/>
                <a:gd name="connsiteX1" fmla="*/ 21336 w 42671"/>
                <a:gd name="connsiteY1" fmla="*/ 42673 h 42672"/>
                <a:gd name="connsiteX2" fmla="*/ 0 w 42671"/>
                <a:gd name="connsiteY2" fmla="*/ 21337 h 42672"/>
                <a:gd name="connsiteX3" fmla="*/ 21336 w 42671"/>
                <a:gd name="connsiteY3" fmla="*/ 0 h 42672"/>
                <a:gd name="connsiteX4" fmla="*/ 42672 w 42671"/>
                <a:gd name="connsiteY4" fmla="*/ 21337 h 4267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2671" h="42672">
                  <a:moveTo>
                    <a:pt x="42672" y="21337"/>
                  </a:moveTo>
                  <a:cubicBezTo>
                    <a:pt x="42672" y="33148"/>
                    <a:pt x="33147" y="42673"/>
                    <a:pt x="21336" y="42673"/>
                  </a:cubicBezTo>
                  <a:cubicBezTo>
                    <a:pt x="9525" y="42673"/>
                    <a:pt x="0" y="33148"/>
                    <a:pt x="0" y="21337"/>
                  </a:cubicBezTo>
                  <a:cubicBezTo>
                    <a:pt x="0" y="9525"/>
                    <a:pt x="9525" y="0"/>
                    <a:pt x="21336" y="0"/>
                  </a:cubicBezTo>
                  <a:cubicBezTo>
                    <a:pt x="33147" y="0"/>
                    <a:pt x="42672" y="9525"/>
                    <a:pt x="42672" y="21337"/>
                  </a:cubicBezTo>
                  <a:close/>
                </a:path>
              </a:pathLst>
            </a:custGeom>
            <a:grpFill/>
            <a:ln w="12700" cap="flat">
              <a:noFill/>
              <a:prstDash val="solid"/>
              <a:miter/>
            </a:ln>
          </p:spPr>
          <p:txBody>
            <a:bodyPr rtlCol="0" anchor="ctr"/>
            <a:lstStyle/>
            <a:p>
              <a:endParaRPr lang="pt-BR" sz="675"/>
            </a:p>
          </p:txBody>
        </p:sp>
        <p:sp>
          <p:nvSpPr>
            <p:cNvPr id="324" name="Forma Livre 323">
              <a:extLst>
                <a:ext uri="{FF2B5EF4-FFF2-40B4-BE49-F238E27FC236}">
                  <a16:creationId xmlns:a16="http://schemas.microsoft.com/office/drawing/2014/main" id="{C8184FEE-5418-394F-8FC3-DF65947C7C93}"/>
                </a:ext>
              </a:extLst>
            </p:cNvPr>
            <p:cNvSpPr/>
            <p:nvPr/>
          </p:nvSpPr>
          <p:spPr>
            <a:xfrm>
              <a:off x="8333740" y="10367644"/>
              <a:ext cx="42671" cy="42672"/>
            </a:xfrm>
            <a:custGeom>
              <a:avLst/>
              <a:gdLst>
                <a:gd name="connsiteX0" fmla="*/ 42672 w 42671"/>
                <a:gd name="connsiteY0" fmla="*/ 21337 h 42672"/>
                <a:gd name="connsiteX1" fmla="*/ 21336 w 42671"/>
                <a:gd name="connsiteY1" fmla="*/ 42673 h 42672"/>
                <a:gd name="connsiteX2" fmla="*/ 0 w 42671"/>
                <a:gd name="connsiteY2" fmla="*/ 21337 h 42672"/>
                <a:gd name="connsiteX3" fmla="*/ 21336 w 42671"/>
                <a:gd name="connsiteY3" fmla="*/ 0 h 42672"/>
                <a:gd name="connsiteX4" fmla="*/ 42672 w 42671"/>
                <a:gd name="connsiteY4" fmla="*/ 21337 h 4267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2671" h="42672">
                  <a:moveTo>
                    <a:pt x="42672" y="21337"/>
                  </a:moveTo>
                  <a:cubicBezTo>
                    <a:pt x="42672" y="33148"/>
                    <a:pt x="33147" y="42673"/>
                    <a:pt x="21336" y="42673"/>
                  </a:cubicBezTo>
                  <a:cubicBezTo>
                    <a:pt x="9525" y="42673"/>
                    <a:pt x="0" y="33148"/>
                    <a:pt x="0" y="21337"/>
                  </a:cubicBezTo>
                  <a:cubicBezTo>
                    <a:pt x="0" y="9525"/>
                    <a:pt x="9525" y="0"/>
                    <a:pt x="21336" y="0"/>
                  </a:cubicBezTo>
                  <a:cubicBezTo>
                    <a:pt x="33020" y="0"/>
                    <a:pt x="42672" y="9525"/>
                    <a:pt x="42672" y="21337"/>
                  </a:cubicBezTo>
                  <a:close/>
                </a:path>
              </a:pathLst>
            </a:custGeom>
            <a:grpFill/>
            <a:ln w="12700" cap="flat">
              <a:noFill/>
              <a:prstDash val="solid"/>
              <a:miter/>
            </a:ln>
          </p:spPr>
          <p:txBody>
            <a:bodyPr rtlCol="0" anchor="ctr"/>
            <a:lstStyle/>
            <a:p>
              <a:endParaRPr lang="pt-BR" sz="675"/>
            </a:p>
          </p:txBody>
        </p:sp>
        <p:sp>
          <p:nvSpPr>
            <p:cNvPr id="325" name="Forma Livre 324">
              <a:extLst>
                <a:ext uri="{FF2B5EF4-FFF2-40B4-BE49-F238E27FC236}">
                  <a16:creationId xmlns:a16="http://schemas.microsoft.com/office/drawing/2014/main" id="{07E79B2B-7F72-5647-8195-50934164B04C}"/>
                </a:ext>
              </a:extLst>
            </p:cNvPr>
            <p:cNvSpPr/>
            <p:nvPr/>
          </p:nvSpPr>
          <p:spPr>
            <a:xfrm>
              <a:off x="8019288" y="10367644"/>
              <a:ext cx="42671" cy="42672"/>
            </a:xfrm>
            <a:custGeom>
              <a:avLst/>
              <a:gdLst>
                <a:gd name="connsiteX0" fmla="*/ 42672 w 42671"/>
                <a:gd name="connsiteY0" fmla="*/ 21337 h 42672"/>
                <a:gd name="connsiteX1" fmla="*/ 21336 w 42671"/>
                <a:gd name="connsiteY1" fmla="*/ 42673 h 42672"/>
                <a:gd name="connsiteX2" fmla="*/ 0 w 42671"/>
                <a:gd name="connsiteY2" fmla="*/ 21337 h 42672"/>
                <a:gd name="connsiteX3" fmla="*/ 21336 w 42671"/>
                <a:gd name="connsiteY3" fmla="*/ 0 h 42672"/>
                <a:gd name="connsiteX4" fmla="*/ 42672 w 42671"/>
                <a:gd name="connsiteY4" fmla="*/ 21337 h 4267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2671" h="42672">
                  <a:moveTo>
                    <a:pt x="42672" y="21337"/>
                  </a:moveTo>
                  <a:cubicBezTo>
                    <a:pt x="42672" y="33148"/>
                    <a:pt x="33147" y="42673"/>
                    <a:pt x="21336" y="42673"/>
                  </a:cubicBezTo>
                  <a:cubicBezTo>
                    <a:pt x="9525" y="42673"/>
                    <a:pt x="0" y="33148"/>
                    <a:pt x="0" y="21337"/>
                  </a:cubicBezTo>
                  <a:cubicBezTo>
                    <a:pt x="0" y="9525"/>
                    <a:pt x="9525" y="0"/>
                    <a:pt x="21336" y="0"/>
                  </a:cubicBezTo>
                  <a:cubicBezTo>
                    <a:pt x="33020" y="0"/>
                    <a:pt x="42672" y="9525"/>
                    <a:pt x="42672" y="21337"/>
                  </a:cubicBezTo>
                  <a:close/>
                </a:path>
              </a:pathLst>
            </a:custGeom>
            <a:grpFill/>
            <a:ln w="12700" cap="flat">
              <a:noFill/>
              <a:prstDash val="solid"/>
              <a:miter/>
            </a:ln>
          </p:spPr>
          <p:txBody>
            <a:bodyPr rtlCol="0" anchor="ctr"/>
            <a:lstStyle/>
            <a:p>
              <a:endParaRPr lang="pt-BR" sz="675"/>
            </a:p>
          </p:txBody>
        </p:sp>
      </p:grpSp>
      <p:sp>
        <p:nvSpPr>
          <p:cNvPr id="296" name="Freeform 659">
            <a:extLst>
              <a:ext uri="{FF2B5EF4-FFF2-40B4-BE49-F238E27FC236}">
                <a16:creationId xmlns:a16="http://schemas.microsoft.com/office/drawing/2014/main" id="{842E0FCF-A4F7-D544-B36A-97215500AC77}"/>
              </a:ext>
            </a:extLst>
          </p:cNvPr>
          <p:cNvSpPr>
            <a:spLocks/>
          </p:cNvSpPr>
          <p:nvPr/>
        </p:nvSpPr>
        <p:spPr bwMode="auto">
          <a:xfrm>
            <a:off x="3575417" y="3791200"/>
            <a:ext cx="219574" cy="200534"/>
          </a:xfrm>
          <a:custGeom>
            <a:avLst/>
            <a:gdLst>
              <a:gd name="T0" fmla="*/ 42 w 174"/>
              <a:gd name="T1" fmla="*/ 14 h 159"/>
              <a:gd name="T2" fmla="*/ 56 w 174"/>
              <a:gd name="T3" fmla="*/ 21 h 159"/>
              <a:gd name="T4" fmla="*/ 162 w 174"/>
              <a:gd name="T5" fmla="*/ 147 h 159"/>
              <a:gd name="T6" fmla="*/ 167 w 174"/>
              <a:gd name="T7" fmla="*/ 150 h 159"/>
              <a:gd name="T8" fmla="*/ 171 w 174"/>
              <a:gd name="T9" fmla="*/ 148 h 159"/>
              <a:gd name="T10" fmla="*/ 172 w 174"/>
              <a:gd name="T11" fmla="*/ 139 h 159"/>
              <a:gd name="T12" fmla="*/ 66 w 174"/>
              <a:gd name="T13" fmla="*/ 13 h 159"/>
              <a:gd name="T14" fmla="*/ 43 w 174"/>
              <a:gd name="T15" fmla="*/ 1 h 159"/>
              <a:gd name="T16" fmla="*/ 6 w 174"/>
              <a:gd name="T17" fmla="*/ 1 h 159"/>
              <a:gd name="T18" fmla="*/ 1 w 174"/>
              <a:gd name="T19" fmla="*/ 4 h 159"/>
              <a:gd name="T20" fmla="*/ 0 w 174"/>
              <a:gd name="T21" fmla="*/ 9 h 159"/>
              <a:gd name="T22" fmla="*/ 28 w 174"/>
              <a:gd name="T23" fmla="*/ 124 h 159"/>
              <a:gd name="T24" fmla="*/ 14 w 174"/>
              <a:gd name="T25" fmla="*/ 138 h 159"/>
              <a:gd name="T26" fmla="*/ 14 w 174"/>
              <a:gd name="T27" fmla="*/ 155 h 159"/>
              <a:gd name="T28" fmla="*/ 31 w 174"/>
              <a:gd name="T29" fmla="*/ 155 h 159"/>
              <a:gd name="T30" fmla="*/ 66 w 174"/>
              <a:gd name="T31" fmla="*/ 119 h 159"/>
              <a:gd name="T32" fmla="*/ 96 w 174"/>
              <a:gd name="T33" fmla="*/ 112 h 159"/>
              <a:gd name="T34" fmla="*/ 102 w 174"/>
              <a:gd name="T35" fmla="*/ 82 h 159"/>
              <a:gd name="T36" fmla="*/ 84 w 174"/>
              <a:gd name="T37" fmla="*/ 100 h 159"/>
              <a:gd name="T38" fmla="*/ 77 w 174"/>
              <a:gd name="T39" fmla="*/ 100 h 159"/>
              <a:gd name="T40" fmla="*/ 68 w 174"/>
              <a:gd name="T41" fmla="*/ 91 h 159"/>
              <a:gd name="T42" fmla="*/ 68 w 174"/>
              <a:gd name="T43" fmla="*/ 84 h 159"/>
              <a:gd name="T44" fmla="*/ 86 w 174"/>
              <a:gd name="T45" fmla="*/ 66 h 159"/>
              <a:gd name="T46" fmla="*/ 56 w 174"/>
              <a:gd name="T47" fmla="*/ 72 h 159"/>
              <a:gd name="T48" fmla="*/ 49 w 174"/>
              <a:gd name="T49" fmla="*/ 102 h 159"/>
              <a:gd name="T50" fmla="*/ 38 w 174"/>
              <a:gd name="T51" fmla="*/ 113 h 159"/>
              <a:gd name="T52" fmla="*/ 15 w 174"/>
              <a:gd name="T53" fmla="*/ 14 h 159"/>
              <a:gd name="T54" fmla="*/ 42 w 174"/>
              <a:gd name="T55" fmla="*/ 14 h 159"/>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w 174"/>
              <a:gd name="T85" fmla="*/ 0 h 159"/>
              <a:gd name="T86" fmla="*/ 174 w 174"/>
              <a:gd name="T87" fmla="*/ 159 h 159"/>
            </a:gdLst>
            <a:ahLst/>
            <a:cxnLst>
              <a:cxn ang="T56">
                <a:pos x="T0" y="T1"/>
              </a:cxn>
              <a:cxn ang="T57">
                <a:pos x="T2" y="T3"/>
              </a:cxn>
              <a:cxn ang="T58">
                <a:pos x="T4" y="T5"/>
              </a:cxn>
              <a:cxn ang="T59">
                <a:pos x="T6" y="T7"/>
              </a:cxn>
              <a:cxn ang="T60">
                <a:pos x="T8" y="T9"/>
              </a:cxn>
              <a:cxn ang="T61">
                <a:pos x="T10" y="T11"/>
              </a:cxn>
              <a:cxn ang="T62">
                <a:pos x="T12" y="T13"/>
              </a:cxn>
              <a:cxn ang="T63">
                <a:pos x="T14" y="T15"/>
              </a:cxn>
              <a:cxn ang="T64">
                <a:pos x="T16" y="T17"/>
              </a:cxn>
              <a:cxn ang="T65">
                <a:pos x="T18" y="T19"/>
              </a:cxn>
              <a:cxn ang="T66">
                <a:pos x="T20" y="T21"/>
              </a:cxn>
              <a:cxn ang="T67">
                <a:pos x="T22" y="T23"/>
              </a:cxn>
              <a:cxn ang="T68">
                <a:pos x="T24" y="T25"/>
              </a:cxn>
              <a:cxn ang="T69">
                <a:pos x="T26" y="T27"/>
              </a:cxn>
              <a:cxn ang="T70">
                <a:pos x="T28" y="T29"/>
              </a:cxn>
              <a:cxn ang="T71">
                <a:pos x="T30" y="T31"/>
              </a:cxn>
              <a:cxn ang="T72">
                <a:pos x="T32" y="T33"/>
              </a:cxn>
              <a:cxn ang="T73">
                <a:pos x="T34" y="T35"/>
              </a:cxn>
              <a:cxn ang="T74">
                <a:pos x="T36" y="T37"/>
              </a:cxn>
              <a:cxn ang="T75">
                <a:pos x="T38" y="T39"/>
              </a:cxn>
              <a:cxn ang="T76">
                <a:pos x="T40" y="T41"/>
              </a:cxn>
              <a:cxn ang="T77">
                <a:pos x="T42" y="T43"/>
              </a:cxn>
              <a:cxn ang="T78">
                <a:pos x="T44" y="T45"/>
              </a:cxn>
              <a:cxn ang="T79">
                <a:pos x="T46" y="T47"/>
              </a:cxn>
              <a:cxn ang="T80">
                <a:pos x="T48" y="T49"/>
              </a:cxn>
              <a:cxn ang="T81">
                <a:pos x="T50" y="T51"/>
              </a:cxn>
              <a:cxn ang="T82">
                <a:pos x="T52" y="T53"/>
              </a:cxn>
              <a:cxn ang="T83">
                <a:pos x="T54" y="T55"/>
              </a:cxn>
            </a:cxnLst>
            <a:rect l="T84" t="T85" r="T86" b="T87"/>
            <a:pathLst>
              <a:path w="174" h="159">
                <a:moveTo>
                  <a:pt x="42" y="14"/>
                </a:moveTo>
                <a:cubicBezTo>
                  <a:pt x="52" y="15"/>
                  <a:pt x="53" y="17"/>
                  <a:pt x="56" y="21"/>
                </a:cubicBezTo>
                <a:cubicBezTo>
                  <a:pt x="61" y="26"/>
                  <a:pt x="153" y="136"/>
                  <a:pt x="162" y="147"/>
                </a:cubicBezTo>
                <a:cubicBezTo>
                  <a:pt x="163" y="149"/>
                  <a:pt x="165" y="150"/>
                  <a:pt x="167" y="150"/>
                </a:cubicBezTo>
                <a:cubicBezTo>
                  <a:pt x="168" y="150"/>
                  <a:pt x="170" y="149"/>
                  <a:pt x="171" y="148"/>
                </a:cubicBezTo>
                <a:cubicBezTo>
                  <a:pt x="174" y="146"/>
                  <a:pt x="174" y="142"/>
                  <a:pt x="172" y="139"/>
                </a:cubicBezTo>
                <a:cubicBezTo>
                  <a:pt x="162" y="128"/>
                  <a:pt x="71" y="18"/>
                  <a:pt x="66" y="13"/>
                </a:cubicBezTo>
                <a:cubicBezTo>
                  <a:pt x="61" y="5"/>
                  <a:pt x="56" y="3"/>
                  <a:pt x="43" y="1"/>
                </a:cubicBezTo>
                <a:cubicBezTo>
                  <a:pt x="31" y="0"/>
                  <a:pt x="7" y="1"/>
                  <a:pt x="6" y="1"/>
                </a:cubicBezTo>
                <a:cubicBezTo>
                  <a:pt x="4" y="1"/>
                  <a:pt x="3" y="2"/>
                  <a:pt x="1" y="4"/>
                </a:cubicBezTo>
                <a:cubicBezTo>
                  <a:pt x="0" y="5"/>
                  <a:pt x="0" y="7"/>
                  <a:pt x="0" y="9"/>
                </a:cubicBezTo>
                <a:cubicBezTo>
                  <a:pt x="28" y="124"/>
                  <a:pt x="28" y="124"/>
                  <a:pt x="28" y="124"/>
                </a:cubicBezTo>
                <a:cubicBezTo>
                  <a:pt x="14" y="138"/>
                  <a:pt x="14" y="138"/>
                  <a:pt x="14" y="138"/>
                </a:cubicBezTo>
                <a:cubicBezTo>
                  <a:pt x="9" y="142"/>
                  <a:pt x="9" y="150"/>
                  <a:pt x="14" y="155"/>
                </a:cubicBezTo>
                <a:cubicBezTo>
                  <a:pt x="18" y="159"/>
                  <a:pt x="26" y="159"/>
                  <a:pt x="31" y="155"/>
                </a:cubicBezTo>
                <a:cubicBezTo>
                  <a:pt x="66" y="119"/>
                  <a:pt x="66" y="119"/>
                  <a:pt x="66" y="119"/>
                </a:cubicBezTo>
                <a:cubicBezTo>
                  <a:pt x="76" y="122"/>
                  <a:pt x="88" y="120"/>
                  <a:pt x="96" y="112"/>
                </a:cubicBezTo>
                <a:cubicBezTo>
                  <a:pt x="104" y="104"/>
                  <a:pt x="106" y="92"/>
                  <a:pt x="102" y="82"/>
                </a:cubicBezTo>
                <a:cubicBezTo>
                  <a:pt x="84" y="100"/>
                  <a:pt x="84" y="100"/>
                  <a:pt x="84" y="100"/>
                </a:cubicBezTo>
                <a:cubicBezTo>
                  <a:pt x="82" y="102"/>
                  <a:pt x="79" y="102"/>
                  <a:pt x="77" y="100"/>
                </a:cubicBezTo>
                <a:cubicBezTo>
                  <a:pt x="68" y="91"/>
                  <a:pt x="68" y="91"/>
                  <a:pt x="68" y="91"/>
                </a:cubicBezTo>
                <a:cubicBezTo>
                  <a:pt x="66" y="89"/>
                  <a:pt x="66" y="86"/>
                  <a:pt x="68" y="84"/>
                </a:cubicBezTo>
                <a:cubicBezTo>
                  <a:pt x="86" y="66"/>
                  <a:pt x="86" y="66"/>
                  <a:pt x="86" y="66"/>
                </a:cubicBezTo>
                <a:cubicBezTo>
                  <a:pt x="76" y="62"/>
                  <a:pt x="64" y="64"/>
                  <a:pt x="56" y="72"/>
                </a:cubicBezTo>
                <a:cubicBezTo>
                  <a:pt x="48" y="80"/>
                  <a:pt x="46" y="92"/>
                  <a:pt x="49" y="102"/>
                </a:cubicBezTo>
                <a:cubicBezTo>
                  <a:pt x="38" y="113"/>
                  <a:pt x="38" y="113"/>
                  <a:pt x="38" y="113"/>
                </a:cubicBezTo>
                <a:cubicBezTo>
                  <a:pt x="15" y="14"/>
                  <a:pt x="15" y="14"/>
                  <a:pt x="15" y="14"/>
                </a:cubicBezTo>
                <a:cubicBezTo>
                  <a:pt x="23" y="14"/>
                  <a:pt x="35" y="13"/>
                  <a:pt x="42" y="14"/>
                </a:cubicBezTo>
                <a:close/>
              </a:path>
            </a:pathLst>
          </a:custGeom>
          <a:solidFill>
            <a:schemeClr val="bg1"/>
          </a:solidFill>
          <a:ln w="9525">
            <a:noFill/>
            <a:round/>
            <a:headEnd/>
            <a:tailEnd/>
          </a:ln>
        </p:spPr>
        <p:txBody>
          <a:bodyPr/>
          <a:lstStyle/>
          <a:p>
            <a:pPr>
              <a:spcBef>
                <a:spcPts val="0"/>
              </a:spcBef>
              <a:defRPr/>
            </a:pPr>
            <a:endParaRPr lang="pt-BR" sz="3600"/>
          </a:p>
        </p:txBody>
      </p:sp>
      <p:grpSp>
        <p:nvGrpSpPr>
          <p:cNvPr id="297" name="Gráfico 4">
            <a:extLst>
              <a:ext uri="{FF2B5EF4-FFF2-40B4-BE49-F238E27FC236}">
                <a16:creationId xmlns:a16="http://schemas.microsoft.com/office/drawing/2014/main" id="{039CC950-61CF-2A4B-B457-D7A8880080DC}"/>
              </a:ext>
            </a:extLst>
          </p:cNvPr>
          <p:cNvGrpSpPr/>
          <p:nvPr/>
        </p:nvGrpSpPr>
        <p:grpSpPr>
          <a:xfrm>
            <a:off x="3532608" y="2591331"/>
            <a:ext cx="218122" cy="185404"/>
            <a:chOff x="11696827" y="7754493"/>
            <a:chExt cx="581659" cy="494410"/>
          </a:xfrm>
          <a:solidFill>
            <a:schemeClr val="bg1"/>
          </a:solidFill>
        </p:grpSpPr>
        <p:sp>
          <p:nvSpPr>
            <p:cNvPr id="309" name="Forma Livre 308">
              <a:extLst>
                <a:ext uri="{FF2B5EF4-FFF2-40B4-BE49-F238E27FC236}">
                  <a16:creationId xmlns:a16="http://schemas.microsoft.com/office/drawing/2014/main" id="{E41928FE-1A5F-7F44-A60E-FD568823856C}"/>
                </a:ext>
              </a:extLst>
            </p:cNvPr>
            <p:cNvSpPr/>
            <p:nvPr/>
          </p:nvSpPr>
          <p:spPr>
            <a:xfrm>
              <a:off x="11696827" y="7754493"/>
              <a:ext cx="581659" cy="371855"/>
            </a:xfrm>
            <a:custGeom>
              <a:avLst/>
              <a:gdLst>
                <a:gd name="connsiteX0" fmla="*/ 449453 w 581659"/>
                <a:gd name="connsiteY0" fmla="*/ 371856 h 371855"/>
                <a:gd name="connsiteX1" fmla="*/ 119126 w 581659"/>
                <a:gd name="connsiteY1" fmla="*/ 371856 h 371855"/>
                <a:gd name="connsiteX2" fmla="*/ 85852 w 581659"/>
                <a:gd name="connsiteY2" fmla="*/ 366522 h 371855"/>
                <a:gd name="connsiteX3" fmla="*/ 0 w 581659"/>
                <a:gd name="connsiteY3" fmla="*/ 250444 h 371855"/>
                <a:gd name="connsiteX4" fmla="*/ 120650 w 581659"/>
                <a:gd name="connsiteY4" fmla="*/ 128905 h 371855"/>
                <a:gd name="connsiteX5" fmla="*/ 275082 w 581659"/>
                <a:gd name="connsiteY5" fmla="*/ 0 h 371855"/>
                <a:gd name="connsiteX6" fmla="*/ 420624 w 581659"/>
                <a:gd name="connsiteY6" fmla="*/ 98171 h 371855"/>
                <a:gd name="connsiteX7" fmla="*/ 443738 w 581659"/>
                <a:gd name="connsiteY7" fmla="*/ 96138 h 371855"/>
                <a:gd name="connsiteX8" fmla="*/ 581660 w 581659"/>
                <a:gd name="connsiteY8" fmla="*/ 233934 h 371855"/>
                <a:gd name="connsiteX9" fmla="*/ 485140 w 581659"/>
                <a:gd name="connsiteY9" fmla="*/ 365506 h 371855"/>
                <a:gd name="connsiteX10" fmla="*/ 449453 w 581659"/>
                <a:gd name="connsiteY10" fmla="*/ 371856 h 371855"/>
                <a:gd name="connsiteX11" fmla="*/ 121539 w 581659"/>
                <a:gd name="connsiteY11" fmla="*/ 175640 h 371855"/>
                <a:gd name="connsiteX12" fmla="*/ 46863 w 581659"/>
                <a:gd name="connsiteY12" fmla="*/ 250317 h 371855"/>
                <a:gd name="connsiteX13" fmla="*/ 99949 w 581659"/>
                <a:gd name="connsiteY13" fmla="*/ 321818 h 371855"/>
                <a:gd name="connsiteX14" fmla="*/ 118999 w 581659"/>
                <a:gd name="connsiteY14" fmla="*/ 324993 h 371855"/>
                <a:gd name="connsiteX15" fmla="*/ 449326 w 581659"/>
                <a:gd name="connsiteY15" fmla="*/ 324993 h 371855"/>
                <a:gd name="connsiteX16" fmla="*/ 469646 w 581659"/>
                <a:gd name="connsiteY16" fmla="*/ 321183 h 371855"/>
                <a:gd name="connsiteX17" fmla="*/ 534670 w 581659"/>
                <a:gd name="connsiteY17" fmla="*/ 233934 h 371855"/>
                <a:gd name="connsiteX18" fmla="*/ 443611 w 581659"/>
                <a:gd name="connsiteY18" fmla="*/ 143001 h 371855"/>
                <a:gd name="connsiteX19" fmla="*/ 412877 w 581659"/>
                <a:gd name="connsiteY19" fmla="*/ 148463 h 371855"/>
                <a:gd name="connsiteX20" fmla="*/ 388112 w 581659"/>
                <a:gd name="connsiteY20" fmla="*/ 157352 h 371855"/>
                <a:gd name="connsiteX21" fmla="*/ 382016 w 581659"/>
                <a:gd name="connsiteY21" fmla="*/ 131825 h 371855"/>
                <a:gd name="connsiteX22" fmla="*/ 274828 w 581659"/>
                <a:gd name="connsiteY22" fmla="*/ 46863 h 371855"/>
                <a:gd name="connsiteX23" fmla="*/ 164719 w 581659"/>
                <a:gd name="connsiteY23" fmla="*/ 154813 h 371855"/>
                <a:gd name="connsiteX24" fmla="*/ 164211 w 581659"/>
                <a:gd name="connsiteY24" fmla="*/ 183007 h 371855"/>
                <a:gd name="connsiteX25" fmla="*/ 136525 w 581659"/>
                <a:gd name="connsiteY25" fmla="*/ 177292 h 371855"/>
                <a:gd name="connsiteX26" fmla="*/ 121539 w 581659"/>
                <a:gd name="connsiteY26" fmla="*/ 175640 h 3718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Lst>
              <a:rect l="l" t="t" r="r" b="b"/>
              <a:pathLst>
                <a:path w="581659" h="371855">
                  <a:moveTo>
                    <a:pt x="449453" y="371856"/>
                  </a:moveTo>
                  <a:lnTo>
                    <a:pt x="119126" y="371856"/>
                  </a:lnTo>
                  <a:cubicBezTo>
                    <a:pt x="107823" y="371856"/>
                    <a:pt x="96647" y="370077"/>
                    <a:pt x="85852" y="366522"/>
                  </a:cubicBezTo>
                  <a:cubicBezTo>
                    <a:pt x="35560" y="351409"/>
                    <a:pt x="0" y="303657"/>
                    <a:pt x="0" y="250444"/>
                  </a:cubicBezTo>
                  <a:cubicBezTo>
                    <a:pt x="0" y="183769"/>
                    <a:pt x="54102" y="129413"/>
                    <a:pt x="120650" y="128905"/>
                  </a:cubicBezTo>
                  <a:cubicBezTo>
                    <a:pt x="134112" y="55880"/>
                    <a:pt x="198755" y="0"/>
                    <a:pt x="275082" y="0"/>
                  </a:cubicBezTo>
                  <a:cubicBezTo>
                    <a:pt x="340106" y="0"/>
                    <a:pt x="397002" y="39370"/>
                    <a:pt x="420624" y="98171"/>
                  </a:cubicBezTo>
                  <a:cubicBezTo>
                    <a:pt x="428244" y="96900"/>
                    <a:pt x="435991" y="96138"/>
                    <a:pt x="443738" y="96138"/>
                  </a:cubicBezTo>
                  <a:cubicBezTo>
                    <a:pt x="519811" y="96138"/>
                    <a:pt x="581660" y="157988"/>
                    <a:pt x="581660" y="233934"/>
                  </a:cubicBezTo>
                  <a:cubicBezTo>
                    <a:pt x="581660" y="294513"/>
                    <a:pt x="542798" y="347345"/>
                    <a:pt x="485140" y="365506"/>
                  </a:cubicBezTo>
                  <a:cubicBezTo>
                    <a:pt x="474599" y="369570"/>
                    <a:pt x="462153" y="371856"/>
                    <a:pt x="449453" y="371856"/>
                  </a:cubicBezTo>
                  <a:moveTo>
                    <a:pt x="121539" y="175640"/>
                  </a:moveTo>
                  <a:cubicBezTo>
                    <a:pt x="80391" y="175640"/>
                    <a:pt x="46863" y="209169"/>
                    <a:pt x="46863" y="250317"/>
                  </a:cubicBezTo>
                  <a:cubicBezTo>
                    <a:pt x="46863" y="282956"/>
                    <a:pt x="68707" y="312420"/>
                    <a:pt x="99949" y="321818"/>
                  </a:cubicBezTo>
                  <a:cubicBezTo>
                    <a:pt x="106553" y="323976"/>
                    <a:pt x="112776" y="324993"/>
                    <a:pt x="118999" y="324993"/>
                  </a:cubicBezTo>
                  <a:lnTo>
                    <a:pt x="449326" y="324993"/>
                  </a:lnTo>
                  <a:cubicBezTo>
                    <a:pt x="456311" y="324993"/>
                    <a:pt x="463169" y="323723"/>
                    <a:pt x="469646" y="321183"/>
                  </a:cubicBezTo>
                  <a:cubicBezTo>
                    <a:pt x="509016" y="308737"/>
                    <a:pt x="534670" y="273812"/>
                    <a:pt x="534670" y="233934"/>
                  </a:cubicBezTo>
                  <a:cubicBezTo>
                    <a:pt x="534670" y="183769"/>
                    <a:pt x="493776" y="143001"/>
                    <a:pt x="443611" y="143001"/>
                  </a:cubicBezTo>
                  <a:cubicBezTo>
                    <a:pt x="433197" y="143001"/>
                    <a:pt x="422910" y="144780"/>
                    <a:pt x="412877" y="148463"/>
                  </a:cubicBezTo>
                  <a:lnTo>
                    <a:pt x="388112" y="157352"/>
                  </a:lnTo>
                  <a:lnTo>
                    <a:pt x="382016" y="131825"/>
                  </a:lnTo>
                  <a:cubicBezTo>
                    <a:pt x="370332" y="81788"/>
                    <a:pt x="326136" y="46863"/>
                    <a:pt x="274828" y="46863"/>
                  </a:cubicBezTo>
                  <a:cubicBezTo>
                    <a:pt x="215265" y="46863"/>
                    <a:pt x="165862" y="95250"/>
                    <a:pt x="164719" y="154813"/>
                  </a:cubicBezTo>
                  <a:lnTo>
                    <a:pt x="164211" y="183007"/>
                  </a:lnTo>
                  <a:lnTo>
                    <a:pt x="136525" y="177292"/>
                  </a:lnTo>
                  <a:cubicBezTo>
                    <a:pt x="131826" y="176149"/>
                    <a:pt x="126619" y="175640"/>
                    <a:pt x="121539" y="175640"/>
                  </a:cubicBezTo>
                </a:path>
              </a:pathLst>
            </a:custGeom>
            <a:grpFill/>
            <a:ln w="12700" cap="flat">
              <a:noFill/>
              <a:prstDash val="solid"/>
              <a:miter/>
            </a:ln>
          </p:spPr>
          <p:txBody>
            <a:bodyPr rtlCol="0" anchor="ctr"/>
            <a:lstStyle/>
            <a:p>
              <a:endParaRPr lang="pt-BR" sz="675"/>
            </a:p>
          </p:txBody>
        </p:sp>
        <p:sp>
          <p:nvSpPr>
            <p:cNvPr id="310" name="Forma Livre 309">
              <a:extLst>
                <a:ext uri="{FF2B5EF4-FFF2-40B4-BE49-F238E27FC236}">
                  <a16:creationId xmlns:a16="http://schemas.microsoft.com/office/drawing/2014/main" id="{8F52B602-14B8-D94C-BA0A-DE21F92DB813}"/>
                </a:ext>
              </a:extLst>
            </p:cNvPr>
            <p:cNvSpPr/>
            <p:nvPr/>
          </p:nvSpPr>
          <p:spPr>
            <a:xfrm>
              <a:off x="11810923" y="8156625"/>
              <a:ext cx="73050" cy="92278"/>
            </a:xfrm>
            <a:custGeom>
              <a:avLst/>
              <a:gdLst>
                <a:gd name="connsiteX0" fmla="*/ 23445 w 73050"/>
                <a:gd name="connsiteY0" fmla="*/ 92279 h 92278"/>
                <a:gd name="connsiteX1" fmla="*/ 11760 w 73050"/>
                <a:gd name="connsiteY1" fmla="*/ 89104 h 92278"/>
                <a:gd name="connsiteX2" fmla="*/ 3124 w 73050"/>
                <a:gd name="connsiteY2" fmla="*/ 57099 h 92278"/>
                <a:gd name="connsiteX3" fmla="*/ 29286 w 73050"/>
                <a:gd name="connsiteY3" fmla="*/ 11760 h 92278"/>
                <a:gd name="connsiteX4" fmla="*/ 61291 w 73050"/>
                <a:gd name="connsiteY4" fmla="*/ 3124 h 92278"/>
                <a:gd name="connsiteX5" fmla="*/ 69926 w 73050"/>
                <a:gd name="connsiteY5" fmla="*/ 35129 h 92278"/>
                <a:gd name="connsiteX6" fmla="*/ 43765 w 73050"/>
                <a:gd name="connsiteY6" fmla="*/ 80468 h 92278"/>
                <a:gd name="connsiteX7" fmla="*/ 23445 w 73050"/>
                <a:gd name="connsiteY7" fmla="*/ 92279 h 922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73050" h="92278">
                  <a:moveTo>
                    <a:pt x="23445" y="92279"/>
                  </a:moveTo>
                  <a:cubicBezTo>
                    <a:pt x="19508" y="92279"/>
                    <a:pt x="15444" y="91262"/>
                    <a:pt x="11760" y="89104"/>
                  </a:cubicBezTo>
                  <a:cubicBezTo>
                    <a:pt x="584" y="82626"/>
                    <a:pt x="-3353" y="68275"/>
                    <a:pt x="3124" y="57099"/>
                  </a:cubicBezTo>
                  <a:lnTo>
                    <a:pt x="29286" y="11760"/>
                  </a:lnTo>
                  <a:cubicBezTo>
                    <a:pt x="35763" y="584"/>
                    <a:pt x="50115" y="-3353"/>
                    <a:pt x="61291" y="3124"/>
                  </a:cubicBezTo>
                  <a:cubicBezTo>
                    <a:pt x="72467" y="9601"/>
                    <a:pt x="76404" y="23953"/>
                    <a:pt x="69926" y="35129"/>
                  </a:cubicBezTo>
                  <a:lnTo>
                    <a:pt x="43765" y="80468"/>
                  </a:lnTo>
                  <a:cubicBezTo>
                    <a:pt x="39446" y="88087"/>
                    <a:pt x="31572" y="92279"/>
                    <a:pt x="23445" y="92279"/>
                  </a:cubicBezTo>
                </a:path>
              </a:pathLst>
            </a:custGeom>
            <a:grpFill/>
            <a:ln w="12700" cap="flat">
              <a:noFill/>
              <a:prstDash val="solid"/>
              <a:miter/>
            </a:ln>
          </p:spPr>
          <p:txBody>
            <a:bodyPr rtlCol="0" anchor="ctr"/>
            <a:lstStyle/>
            <a:p>
              <a:endParaRPr lang="pt-BR" sz="675"/>
            </a:p>
          </p:txBody>
        </p:sp>
        <p:sp>
          <p:nvSpPr>
            <p:cNvPr id="311" name="Forma Livre 310">
              <a:extLst>
                <a:ext uri="{FF2B5EF4-FFF2-40B4-BE49-F238E27FC236}">
                  <a16:creationId xmlns:a16="http://schemas.microsoft.com/office/drawing/2014/main" id="{E58192B5-E008-9948-9F74-B447CA753CFA}"/>
                </a:ext>
              </a:extLst>
            </p:cNvPr>
            <p:cNvSpPr/>
            <p:nvPr/>
          </p:nvSpPr>
          <p:spPr>
            <a:xfrm>
              <a:off x="11935186" y="8156598"/>
              <a:ext cx="72993" cy="92306"/>
            </a:xfrm>
            <a:custGeom>
              <a:avLst/>
              <a:gdLst>
                <a:gd name="connsiteX0" fmla="*/ 23388 w 72993"/>
                <a:gd name="connsiteY0" fmla="*/ 92306 h 92306"/>
                <a:gd name="connsiteX1" fmla="*/ 11704 w 72993"/>
                <a:gd name="connsiteY1" fmla="*/ 89131 h 92306"/>
                <a:gd name="connsiteX2" fmla="*/ 3068 w 72993"/>
                <a:gd name="connsiteY2" fmla="*/ 57127 h 92306"/>
                <a:gd name="connsiteX3" fmla="*/ 29230 w 72993"/>
                <a:gd name="connsiteY3" fmla="*/ 11788 h 92306"/>
                <a:gd name="connsiteX4" fmla="*/ 61233 w 72993"/>
                <a:gd name="connsiteY4" fmla="*/ 3152 h 92306"/>
                <a:gd name="connsiteX5" fmla="*/ 69870 w 72993"/>
                <a:gd name="connsiteY5" fmla="*/ 35156 h 92306"/>
                <a:gd name="connsiteX6" fmla="*/ 43707 w 72993"/>
                <a:gd name="connsiteY6" fmla="*/ 80495 h 92306"/>
                <a:gd name="connsiteX7" fmla="*/ 23388 w 72993"/>
                <a:gd name="connsiteY7" fmla="*/ 92306 h 923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72993" h="92306">
                  <a:moveTo>
                    <a:pt x="23388" y="92306"/>
                  </a:moveTo>
                  <a:cubicBezTo>
                    <a:pt x="19451" y="92306"/>
                    <a:pt x="15387" y="91290"/>
                    <a:pt x="11704" y="89131"/>
                  </a:cubicBezTo>
                  <a:cubicBezTo>
                    <a:pt x="528" y="82654"/>
                    <a:pt x="-3282" y="68303"/>
                    <a:pt x="3068" y="57127"/>
                  </a:cubicBezTo>
                  <a:lnTo>
                    <a:pt x="29230" y="11788"/>
                  </a:lnTo>
                  <a:cubicBezTo>
                    <a:pt x="35707" y="485"/>
                    <a:pt x="50057" y="-3325"/>
                    <a:pt x="61233" y="3152"/>
                  </a:cubicBezTo>
                  <a:cubicBezTo>
                    <a:pt x="72409" y="9629"/>
                    <a:pt x="76346" y="23980"/>
                    <a:pt x="69870" y="35156"/>
                  </a:cubicBezTo>
                  <a:lnTo>
                    <a:pt x="43707" y="80495"/>
                  </a:lnTo>
                  <a:cubicBezTo>
                    <a:pt x="39390" y="88115"/>
                    <a:pt x="31516" y="92306"/>
                    <a:pt x="23388" y="92306"/>
                  </a:cubicBezTo>
                </a:path>
              </a:pathLst>
            </a:custGeom>
            <a:grpFill/>
            <a:ln w="12700" cap="flat">
              <a:noFill/>
              <a:prstDash val="solid"/>
              <a:miter/>
            </a:ln>
          </p:spPr>
          <p:txBody>
            <a:bodyPr rtlCol="0" anchor="ctr"/>
            <a:lstStyle/>
            <a:p>
              <a:endParaRPr lang="pt-BR" sz="675"/>
            </a:p>
          </p:txBody>
        </p:sp>
        <p:sp>
          <p:nvSpPr>
            <p:cNvPr id="312" name="Forma Livre 311">
              <a:extLst>
                <a:ext uri="{FF2B5EF4-FFF2-40B4-BE49-F238E27FC236}">
                  <a16:creationId xmlns:a16="http://schemas.microsoft.com/office/drawing/2014/main" id="{DD83A023-757E-544D-8153-44F9A6792CF0}"/>
                </a:ext>
              </a:extLst>
            </p:cNvPr>
            <p:cNvSpPr/>
            <p:nvPr/>
          </p:nvSpPr>
          <p:spPr>
            <a:xfrm>
              <a:off x="12059462" y="8156625"/>
              <a:ext cx="73050" cy="92278"/>
            </a:xfrm>
            <a:custGeom>
              <a:avLst/>
              <a:gdLst>
                <a:gd name="connsiteX0" fmla="*/ 23444 w 73050"/>
                <a:gd name="connsiteY0" fmla="*/ 92279 h 92278"/>
                <a:gd name="connsiteX1" fmla="*/ 11760 w 73050"/>
                <a:gd name="connsiteY1" fmla="*/ 89104 h 92278"/>
                <a:gd name="connsiteX2" fmla="*/ 3124 w 73050"/>
                <a:gd name="connsiteY2" fmla="*/ 57099 h 92278"/>
                <a:gd name="connsiteX3" fmla="*/ 29286 w 73050"/>
                <a:gd name="connsiteY3" fmla="*/ 11760 h 92278"/>
                <a:gd name="connsiteX4" fmla="*/ 61291 w 73050"/>
                <a:gd name="connsiteY4" fmla="*/ 3124 h 92278"/>
                <a:gd name="connsiteX5" fmla="*/ 69926 w 73050"/>
                <a:gd name="connsiteY5" fmla="*/ 35129 h 92278"/>
                <a:gd name="connsiteX6" fmla="*/ 43765 w 73050"/>
                <a:gd name="connsiteY6" fmla="*/ 80468 h 92278"/>
                <a:gd name="connsiteX7" fmla="*/ 23444 w 73050"/>
                <a:gd name="connsiteY7" fmla="*/ 92279 h 922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73050" h="92278">
                  <a:moveTo>
                    <a:pt x="23444" y="92279"/>
                  </a:moveTo>
                  <a:cubicBezTo>
                    <a:pt x="19507" y="92279"/>
                    <a:pt x="15444" y="91262"/>
                    <a:pt x="11760" y="89104"/>
                  </a:cubicBezTo>
                  <a:cubicBezTo>
                    <a:pt x="584" y="82626"/>
                    <a:pt x="-3353" y="68275"/>
                    <a:pt x="3124" y="57099"/>
                  </a:cubicBezTo>
                  <a:lnTo>
                    <a:pt x="29286" y="11760"/>
                  </a:lnTo>
                  <a:cubicBezTo>
                    <a:pt x="35763" y="584"/>
                    <a:pt x="50115" y="-3353"/>
                    <a:pt x="61291" y="3124"/>
                  </a:cubicBezTo>
                  <a:cubicBezTo>
                    <a:pt x="72467" y="9601"/>
                    <a:pt x="76404" y="23953"/>
                    <a:pt x="69926" y="35129"/>
                  </a:cubicBezTo>
                  <a:lnTo>
                    <a:pt x="43765" y="80468"/>
                  </a:lnTo>
                  <a:cubicBezTo>
                    <a:pt x="39446" y="88087"/>
                    <a:pt x="31572" y="92279"/>
                    <a:pt x="23444" y="92279"/>
                  </a:cubicBezTo>
                </a:path>
              </a:pathLst>
            </a:custGeom>
            <a:grpFill/>
            <a:ln w="12700" cap="flat">
              <a:noFill/>
              <a:prstDash val="solid"/>
              <a:miter/>
            </a:ln>
          </p:spPr>
          <p:txBody>
            <a:bodyPr rtlCol="0" anchor="ctr"/>
            <a:lstStyle/>
            <a:p>
              <a:endParaRPr lang="pt-BR" sz="675"/>
            </a:p>
          </p:txBody>
        </p:sp>
      </p:grpSp>
      <p:grpSp>
        <p:nvGrpSpPr>
          <p:cNvPr id="298" name="Gráfico 4">
            <a:extLst>
              <a:ext uri="{FF2B5EF4-FFF2-40B4-BE49-F238E27FC236}">
                <a16:creationId xmlns:a16="http://schemas.microsoft.com/office/drawing/2014/main" id="{36569995-C772-054F-948D-2ADFFD5602EB}"/>
              </a:ext>
            </a:extLst>
          </p:cNvPr>
          <p:cNvGrpSpPr/>
          <p:nvPr/>
        </p:nvGrpSpPr>
        <p:grpSpPr>
          <a:xfrm>
            <a:off x="3536108" y="2017360"/>
            <a:ext cx="211121" cy="155019"/>
            <a:chOff x="11706161" y="5367019"/>
            <a:chExt cx="562990" cy="413384"/>
          </a:xfrm>
          <a:solidFill>
            <a:schemeClr val="bg1"/>
          </a:solidFill>
        </p:grpSpPr>
        <p:sp>
          <p:nvSpPr>
            <p:cNvPr id="307" name="Forma Livre 306">
              <a:extLst>
                <a:ext uri="{FF2B5EF4-FFF2-40B4-BE49-F238E27FC236}">
                  <a16:creationId xmlns:a16="http://schemas.microsoft.com/office/drawing/2014/main" id="{01DD9B81-21FF-4A43-86D0-7D158F011536}"/>
                </a:ext>
              </a:extLst>
            </p:cNvPr>
            <p:cNvSpPr/>
            <p:nvPr/>
          </p:nvSpPr>
          <p:spPr>
            <a:xfrm>
              <a:off x="11706161" y="5367019"/>
              <a:ext cx="562990" cy="413384"/>
            </a:xfrm>
            <a:custGeom>
              <a:avLst/>
              <a:gdLst>
                <a:gd name="connsiteX0" fmla="*/ 281495 w 562990"/>
                <a:gd name="connsiteY0" fmla="*/ 413385 h 413384"/>
                <a:gd name="connsiteX1" fmla="*/ 40704 w 562990"/>
                <a:gd name="connsiteY1" fmla="*/ 398907 h 413384"/>
                <a:gd name="connsiteX2" fmla="*/ 20764 w 562990"/>
                <a:gd name="connsiteY2" fmla="*/ 381127 h 413384"/>
                <a:gd name="connsiteX3" fmla="*/ 20764 w 562990"/>
                <a:gd name="connsiteY3" fmla="*/ 32258 h 413384"/>
                <a:gd name="connsiteX4" fmla="*/ 40704 w 562990"/>
                <a:gd name="connsiteY4" fmla="*/ 14478 h 413384"/>
                <a:gd name="connsiteX5" fmla="*/ 522287 w 562990"/>
                <a:gd name="connsiteY5" fmla="*/ 14478 h 413384"/>
                <a:gd name="connsiteX6" fmla="*/ 542226 w 562990"/>
                <a:gd name="connsiteY6" fmla="*/ 32258 h 413384"/>
                <a:gd name="connsiteX7" fmla="*/ 542226 w 562990"/>
                <a:gd name="connsiteY7" fmla="*/ 381127 h 413384"/>
                <a:gd name="connsiteX8" fmla="*/ 522287 w 562990"/>
                <a:gd name="connsiteY8" fmla="*/ 398907 h 413384"/>
                <a:gd name="connsiteX9" fmla="*/ 281495 w 562990"/>
                <a:gd name="connsiteY9" fmla="*/ 413385 h 413384"/>
                <a:gd name="connsiteX10" fmla="*/ 62674 w 562990"/>
                <a:gd name="connsiteY10" fmla="*/ 354203 h 413384"/>
                <a:gd name="connsiteX11" fmla="*/ 500317 w 562990"/>
                <a:gd name="connsiteY11" fmla="*/ 354203 h 413384"/>
                <a:gd name="connsiteX12" fmla="*/ 500317 w 562990"/>
                <a:gd name="connsiteY12" fmla="*/ 58928 h 413384"/>
                <a:gd name="connsiteX13" fmla="*/ 62674 w 562990"/>
                <a:gd name="connsiteY13" fmla="*/ 58928 h 413384"/>
                <a:gd name="connsiteX14" fmla="*/ 62674 w 562990"/>
                <a:gd name="connsiteY14" fmla="*/ 354203 h 4133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562990" h="413384">
                  <a:moveTo>
                    <a:pt x="281495" y="413385"/>
                  </a:moveTo>
                  <a:cubicBezTo>
                    <a:pt x="201612" y="413385"/>
                    <a:pt x="120586" y="408432"/>
                    <a:pt x="40704" y="398907"/>
                  </a:cubicBezTo>
                  <a:cubicBezTo>
                    <a:pt x="30924" y="397764"/>
                    <a:pt x="23050" y="390652"/>
                    <a:pt x="20764" y="381127"/>
                  </a:cubicBezTo>
                  <a:cubicBezTo>
                    <a:pt x="-6921" y="265430"/>
                    <a:pt x="-6921" y="147955"/>
                    <a:pt x="20764" y="32258"/>
                  </a:cubicBezTo>
                  <a:cubicBezTo>
                    <a:pt x="23050" y="22733"/>
                    <a:pt x="31051" y="15621"/>
                    <a:pt x="40704" y="14478"/>
                  </a:cubicBezTo>
                  <a:cubicBezTo>
                    <a:pt x="200470" y="-4826"/>
                    <a:pt x="362521" y="-4826"/>
                    <a:pt x="522287" y="14478"/>
                  </a:cubicBezTo>
                  <a:cubicBezTo>
                    <a:pt x="531939" y="15621"/>
                    <a:pt x="539941" y="22733"/>
                    <a:pt x="542226" y="32258"/>
                  </a:cubicBezTo>
                  <a:cubicBezTo>
                    <a:pt x="569912" y="147955"/>
                    <a:pt x="569912" y="265430"/>
                    <a:pt x="542226" y="381127"/>
                  </a:cubicBezTo>
                  <a:cubicBezTo>
                    <a:pt x="539941" y="390652"/>
                    <a:pt x="531939" y="397764"/>
                    <a:pt x="522287" y="398907"/>
                  </a:cubicBezTo>
                  <a:cubicBezTo>
                    <a:pt x="442405" y="408559"/>
                    <a:pt x="361379" y="413385"/>
                    <a:pt x="281495" y="413385"/>
                  </a:cubicBezTo>
                  <a:moveTo>
                    <a:pt x="62674" y="354203"/>
                  </a:moveTo>
                  <a:cubicBezTo>
                    <a:pt x="208089" y="370459"/>
                    <a:pt x="354901" y="370459"/>
                    <a:pt x="500317" y="354203"/>
                  </a:cubicBezTo>
                  <a:cubicBezTo>
                    <a:pt x="521525" y="256159"/>
                    <a:pt x="521525" y="156972"/>
                    <a:pt x="500317" y="58928"/>
                  </a:cubicBezTo>
                  <a:cubicBezTo>
                    <a:pt x="354901" y="42672"/>
                    <a:pt x="208089" y="42672"/>
                    <a:pt x="62674" y="58928"/>
                  </a:cubicBezTo>
                  <a:cubicBezTo>
                    <a:pt x="41593" y="156972"/>
                    <a:pt x="41593" y="256159"/>
                    <a:pt x="62674" y="354203"/>
                  </a:cubicBezTo>
                </a:path>
              </a:pathLst>
            </a:custGeom>
            <a:grpFill/>
            <a:ln w="12700" cap="flat">
              <a:noFill/>
              <a:prstDash val="solid"/>
              <a:miter/>
            </a:ln>
          </p:spPr>
          <p:txBody>
            <a:bodyPr rtlCol="0" anchor="ctr"/>
            <a:lstStyle/>
            <a:p>
              <a:endParaRPr lang="pt-BR" sz="675"/>
            </a:p>
          </p:txBody>
        </p:sp>
        <p:sp>
          <p:nvSpPr>
            <p:cNvPr id="308" name="Forma Livre 307">
              <a:extLst>
                <a:ext uri="{FF2B5EF4-FFF2-40B4-BE49-F238E27FC236}">
                  <a16:creationId xmlns:a16="http://schemas.microsoft.com/office/drawing/2014/main" id="{A27EA8E1-812A-8246-B3DE-1F7F1891A852}"/>
                </a:ext>
              </a:extLst>
            </p:cNvPr>
            <p:cNvSpPr/>
            <p:nvPr/>
          </p:nvSpPr>
          <p:spPr>
            <a:xfrm>
              <a:off x="11906884" y="5458714"/>
              <a:ext cx="208533" cy="229870"/>
            </a:xfrm>
            <a:custGeom>
              <a:avLst/>
              <a:gdLst>
                <a:gd name="connsiteX0" fmla="*/ 32893 w 208533"/>
                <a:gd name="connsiteY0" fmla="*/ 229870 h 229870"/>
                <a:gd name="connsiteX1" fmla="*/ 0 w 208533"/>
                <a:gd name="connsiteY1" fmla="*/ 194437 h 229870"/>
                <a:gd name="connsiteX2" fmla="*/ 0 w 208533"/>
                <a:gd name="connsiteY2" fmla="*/ 35433 h 229870"/>
                <a:gd name="connsiteX3" fmla="*/ 32893 w 208533"/>
                <a:gd name="connsiteY3" fmla="*/ 0 h 229870"/>
                <a:gd name="connsiteX4" fmla="*/ 52197 w 208533"/>
                <a:gd name="connsiteY4" fmla="*/ 5461 h 229870"/>
                <a:gd name="connsiteX5" fmla="*/ 189865 w 208533"/>
                <a:gd name="connsiteY5" fmla="*/ 84963 h 229870"/>
                <a:gd name="connsiteX6" fmla="*/ 208534 w 208533"/>
                <a:gd name="connsiteY6" fmla="*/ 114935 h 229870"/>
                <a:gd name="connsiteX7" fmla="*/ 189738 w 208533"/>
                <a:gd name="connsiteY7" fmla="*/ 145034 h 229870"/>
                <a:gd name="connsiteX8" fmla="*/ 52070 w 208533"/>
                <a:gd name="connsiteY8" fmla="*/ 224536 h 229870"/>
                <a:gd name="connsiteX9" fmla="*/ 32893 w 208533"/>
                <a:gd name="connsiteY9" fmla="*/ 229870 h 229870"/>
                <a:gd name="connsiteX10" fmla="*/ 46863 w 208533"/>
                <a:gd name="connsiteY10" fmla="*/ 56515 h 229870"/>
                <a:gd name="connsiteX11" fmla="*/ 46863 w 208533"/>
                <a:gd name="connsiteY11" fmla="*/ 173355 h 229870"/>
                <a:gd name="connsiteX12" fmla="*/ 148082 w 208533"/>
                <a:gd name="connsiteY12" fmla="*/ 114935 h 229870"/>
                <a:gd name="connsiteX13" fmla="*/ 46863 w 208533"/>
                <a:gd name="connsiteY13" fmla="*/ 56515 h 2298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08533" h="229870">
                  <a:moveTo>
                    <a:pt x="32893" y="229870"/>
                  </a:moveTo>
                  <a:cubicBezTo>
                    <a:pt x="14224" y="229870"/>
                    <a:pt x="0" y="214630"/>
                    <a:pt x="0" y="194437"/>
                  </a:cubicBezTo>
                  <a:lnTo>
                    <a:pt x="0" y="35433"/>
                  </a:lnTo>
                  <a:cubicBezTo>
                    <a:pt x="0" y="15240"/>
                    <a:pt x="14097" y="0"/>
                    <a:pt x="32893" y="0"/>
                  </a:cubicBezTo>
                  <a:cubicBezTo>
                    <a:pt x="39370" y="0"/>
                    <a:pt x="45847" y="1778"/>
                    <a:pt x="52197" y="5461"/>
                  </a:cubicBezTo>
                  <a:lnTo>
                    <a:pt x="189865" y="84963"/>
                  </a:lnTo>
                  <a:cubicBezTo>
                    <a:pt x="201676" y="91821"/>
                    <a:pt x="208534" y="102743"/>
                    <a:pt x="208534" y="114935"/>
                  </a:cubicBezTo>
                  <a:cubicBezTo>
                    <a:pt x="208534" y="127254"/>
                    <a:pt x="201676" y="138176"/>
                    <a:pt x="189738" y="145034"/>
                  </a:cubicBezTo>
                  <a:lnTo>
                    <a:pt x="52070" y="224536"/>
                  </a:lnTo>
                  <a:cubicBezTo>
                    <a:pt x="45847" y="228092"/>
                    <a:pt x="39370" y="229870"/>
                    <a:pt x="32893" y="229870"/>
                  </a:cubicBezTo>
                  <a:moveTo>
                    <a:pt x="46863" y="56515"/>
                  </a:moveTo>
                  <a:lnTo>
                    <a:pt x="46863" y="173355"/>
                  </a:lnTo>
                  <a:lnTo>
                    <a:pt x="148082" y="114935"/>
                  </a:lnTo>
                  <a:lnTo>
                    <a:pt x="46863" y="56515"/>
                  </a:lnTo>
                  <a:close/>
                </a:path>
              </a:pathLst>
            </a:custGeom>
            <a:grpFill/>
            <a:ln w="12700" cap="flat">
              <a:noFill/>
              <a:prstDash val="solid"/>
              <a:miter/>
            </a:ln>
          </p:spPr>
          <p:txBody>
            <a:bodyPr rtlCol="0" anchor="ctr"/>
            <a:lstStyle/>
            <a:p>
              <a:endParaRPr lang="pt-BR" sz="675"/>
            </a:p>
          </p:txBody>
        </p:sp>
      </p:grpSp>
      <p:grpSp>
        <p:nvGrpSpPr>
          <p:cNvPr id="299" name="Gráfico 4">
            <a:extLst>
              <a:ext uri="{FF2B5EF4-FFF2-40B4-BE49-F238E27FC236}">
                <a16:creationId xmlns:a16="http://schemas.microsoft.com/office/drawing/2014/main" id="{0FDECCCD-C801-0A45-939B-286D68D87FEA}"/>
              </a:ext>
            </a:extLst>
          </p:cNvPr>
          <p:cNvGrpSpPr/>
          <p:nvPr/>
        </p:nvGrpSpPr>
        <p:grpSpPr>
          <a:xfrm>
            <a:off x="3537323" y="1333938"/>
            <a:ext cx="208693" cy="208692"/>
            <a:chOff x="11709400" y="2891408"/>
            <a:chExt cx="556514" cy="556513"/>
          </a:xfrm>
          <a:solidFill>
            <a:schemeClr val="bg1"/>
          </a:solidFill>
        </p:grpSpPr>
        <p:sp>
          <p:nvSpPr>
            <p:cNvPr id="303" name="Forma Livre 302">
              <a:extLst>
                <a:ext uri="{FF2B5EF4-FFF2-40B4-BE49-F238E27FC236}">
                  <a16:creationId xmlns:a16="http://schemas.microsoft.com/office/drawing/2014/main" id="{C03E1166-7532-0842-86C6-423D43EB246A}"/>
                </a:ext>
              </a:extLst>
            </p:cNvPr>
            <p:cNvSpPr/>
            <p:nvPr/>
          </p:nvSpPr>
          <p:spPr>
            <a:xfrm>
              <a:off x="11828526" y="2903092"/>
              <a:ext cx="318261" cy="533146"/>
            </a:xfrm>
            <a:custGeom>
              <a:avLst/>
              <a:gdLst>
                <a:gd name="connsiteX0" fmla="*/ 159131 w 318261"/>
                <a:gd name="connsiteY0" fmla="*/ 533146 h 533146"/>
                <a:gd name="connsiteX1" fmla="*/ 0 w 318261"/>
                <a:gd name="connsiteY1" fmla="*/ 266573 h 533146"/>
                <a:gd name="connsiteX2" fmla="*/ 159131 w 318261"/>
                <a:gd name="connsiteY2" fmla="*/ 0 h 533146"/>
                <a:gd name="connsiteX3" fmla="*/ 318262 w 318261"/>
                <a:gd name="connsiteY3" fmla="*/ 266573 h 533146"/>
                <a:gd name="connsiteX4" fmla="*/ 159131 w 318261"/>
                <a:gd name="connsiteY4" fmla="*/ 533146 h 533146"/>
                <a:gd name="connsiteX5" fmla="*/ 159131 w 318261"/>
                <a:gd name="connsiteY5" fmla="*/ 23495 h 533146"/>
                <a:gd name="connsiteX6" fmla="*/ 23368 w 318261"/>
                <a:gd name="connsiteY6" fmla="*/ 266573 h 533146"/>
                <a:gd name="connsiteX7" fmla="*/ 159131 w 318261"/>
                <a:gd name="connsiteY7" fmla="*/ 509651 h 533146"/>
                <a:gd name="connsiteX8" fmla="*/ 294767 w 318261"/>
                <a:gd name="connsiteY8" fmla="*/ 266573 h 533146"/>
                <a:gd name="connsiteX9" fmla="*/ 159131 w 318261"/>
                <a:gd name="connsiteY9" fmla="*/ 23495 h 5331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18261" h="533146">
                  <a:moveTo>
                    <a:pt x="159131" y="533146"/>
                  </a:moveTo>
                  <a:cubicBezTo>
                    <a:pt x="71374" y="533146"/>
                    <a:pt x="0" y="413512"/>
                    <a:pt x="0" y="266573"/>
                  </a:cubicBezTo>
                  <a:cubicBezTo>
                    <a:pt x="0" y="119634"/>
                    <a:pt x="71374" y="0"/>
                    <a:pt x="159131" y="0"/>
                  </a:cubicBezTo>
                  <a:cubicBezTo>
                    <a:pt x="246888" y="0"/>
                    <a:pt x="318262" y="119634"/>
                    <a:pt x="318262" y="266573"/>
                  </a:cubicBezTo>
                  <a:cubicBezTo>
                    <a:pt x="318262" y="413639"/>
                    <a:pt x="246888" y="533146"/>
                    <a:pt x="159131" y="533146"/>
                  </a:cubicBezTo>
                  <a:moveTo>
                    <a:pt x="159131" y="23495"/>
                  </a:moveTo>
                  <a:cubicBezTo>
                    <a:pt x="84328" y="23495"/>
                    <a:pt x="23368" y="132588"/>
                    <a:pt x="23368" y="266573"/>
                  </a:cubicBezTo>
                  <a:cubicBezTo>
                    <a:pt x="23368" y="400558"/>
                    <a:pt x="84201" y="509651"/>
                    <a:pt x="159131" y="509651"/>
                  </a:cubicBezTo>
                  <a:cubicBezTo>
                    <a:pt x="233934" y="509651"/>
                    <a:pt x="294767" y="400558"/>
                    <a:pt x="294767" y="266573"/>
                  </a:cubicBezTo>
                  <a:cubicBezTo>
                    <a:pt x="294767" y="132588"/>
                    <a:pt x="233934" y="23495"/>
                    <a:pt x="159131" y="23495"/>
                  </a:cubicBezTo>
                </a:path>
              </a:pathLst>
            </a:custGeom>
            <a:grpFill/>
            <a:ln w="12700" cap="flat">
              <a:noFill/>
              <a:prstDash val="solid"/>
              <a:miter/>
            </a:ln>
          </p:spPr>
          <p:txBody>
            <a:bodyPr rtlCol="0" anchor="ctr"/>
            <a:lstStyle/>
            <a:p>
              <a:endParaRPr lang="pt-BR" sz="675"/>
            </a:p>
          </p:txBody>
        </p:sp>
        <p:sp>
          <p:nvSpPr>
            <p:cNvPr id="304" name="Forma Livre 303">
              <a:extLst>
                <a:ext uri="{FF2B5EF4-FFF2-40B4-BE49-F238E27FC236}">
                  <a16:creationId xmlns:a16="http://schemas.microsoft.com/office/drawing/2014/main" id="{65B6413B-99CC-D241-9F13-1AC2B06F2D25}"/>
                </a:ext>
              </a:extLst>
            </p:cNvPr>
            <p:cNvSpPr/>
            <p:nvPr/>
          </p:nvSpPr>
          <p:spPr>
            <a:xfrm>
              <a:off x="11975972" y="2903220"/>
              <a:ext cx="278257" cy="533019"/>
            </a:xfrm>
            <a:custGeom>
              <a:avLst/>
              <a:gdLst>
                <a:gd name="connsiteX0" fmla="*/ 11684 w 278257"/>
                <a:gd name="connsiteY0" fmla="*/ 533019 h 533019"/>
                <a:gd name="connsiteX1" fmla="*/ 0 w 278257"/>
                <a:gd name="connsiteY1" fmla="*/ 521335 h 533019"/>
                <a:gd name="connsiteX2" fmla="*/ 0 w 278257"/>
                <a:gd name="connsiteY2" fmla="*/ 11684 h 533019"/>
                <a:gd name="connsiteX3" fmla="*/ 11684 w 278257"/>
                <a:gd name="connsiteY3" fmla="*/ 0 h 533019"/>
                <a:gd name="connsiteX4" fmla="*/ 278257 w 278257"/>
                <a:gd name="connsiteY4" fmla="*/ 266573 h 533019"/>
                <a:gd name="connsiteX5" fmla="*/ 11684 w 278257"/>
                <a:gd name="connsiteY5" fmla="*/ 533019 h 533019"/>
                <a:gd name="connsiteX6" fmla="*/ 23368 w 278257"/>
                <a:gd name="connsiteY6" fmla="*/ 23622 h 533019"/>
                <a:gd name="connsiteX7" fmla="*/ 23368 w 278257"/>
                <a:gd name="connsiteY7" fmla="*/ 509270 h 533019"/>
                <a:gd name="connsiteX8" fmla="*/ 254762 w 278257"/>
                <a:gd name="connsiteY8" fmla="*/ 266446 h 533019"/>
                <a:gd name="connsiteX9" fmla="*/ 23368 w 278257"/>
                <a:gd name="connsiteY9" fmla="*/ 23622 h 5330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78257" h="533019">
                  <a:moveTo>
                    <a:pt x="11684" y="533019"/>
                  </a:moveTo>
                  <a:cubicBezTo>
                    <a:pt x="5207" y="533019"/>
                    <a:pt x="0" y="527812"/>
                    <a:pt x="0" y="521335"/>
                  </a:cubicBezTo>
                  <a:lnTo>
                    <a:pt x="0" y="11684"/>
                  </a:lnTo>
                  <a:cubicBezTo>
                    <a:pt x="0" y="5207"/>
                    <a:pt x="5207" y="0"/>
                    <a:pt x="11684" y="0"/>
                  </a:cubicBezTo>
                  <a:cubicBezTo>
                    <a:pt x="158623" y="0"/>
                    <a:pt x="278257" y="119634"/>
                    <a:pt x="278257" y="266573"/>
                  </a:cubicBezTo>
                  <a:cubicBezTo>
                    <a:pt x="278257" y="413512"/>
                    <a:pt x="158623" y="533019"/>
                    <a:pt x="11684" y="533019"/>
                  </a:cubicBezTo>
                  <a:moveTo>
                    <a:pt x="23368" y="23622"/>
                  </a:moveTo>
                  <a:lnTo>
                    <a:pt x="23368" y="509270"/>
                  </a:lnTo>
                  <a:cubicBezTo>
                    <a:pt x="152019" y="503174"/>
                    <a:pt x="254762" y="396494"/>
                    <a:pt x="254762" y="266446"/>
                  </a:cubicBezTo>
                  <a:cubicBezTo>
                    <a:pt x="254762" y="136398"/>
                    <a:pt x="152019" y="29845"/>
                    <a:pt x="23368" y="23622"/>
                  </a:cubicBezTo>
                </a:path>
              </a:pathLst>
            </a:custGeom>
            <a:grpFill/>
            <a:ln w="12700" cap="flat">
              <a:noFill/>
              <a:prstDash val="solid"/>
              <a:miter/>
            </a:ln>
          </p:spPr>
          <p:txBody>
            <a:bodyPr rtlCol="0" anchor="ctr"/>
            <a:lstStyle/>
            <a:p>
              <a:endParaRPr lang="pt-BR" sz="675"/>
            </a:p>
          </p:txBody>
        </p:sp>
        <p:sp>
          <p:nvSpPr>
            <p:cNvPr id="305" name="Forma Livre 304">
              <a:extLst>
                <a:ext uri="{FF2B5EF4-FFF2-40B4-BE49-F238E27FC236}">
                  <a16:creationId xmlns:a16="http://schemas.microsoft.com/office/drawing/2014/main" id="{FBEC00E8-312C-2945-BD35-E75B347BB935}"/>
                </a:ext>
              </a:extLst>
            </p:cNvPr>
            <p:cNvSpPr/>
            <p:nvPr/>
          </p:nvSpPr>
          <p:spPr>
            <a:xfrm>
              <a:off x="11721083" y="3068066"/>
              <a:ext cx="533146" cy="203199"/>
            </a:xfrm>
            <a:custGeom>
              <a:avLst/>
              <a:gdLst>
                <a:gd name="connsiteX0" fmla="*/ 504825 w 533146"/>
                <a:gd name="connsiteY0" fmla="*/ 203200 h 203199"/>
                <a:gd name="connsiteX1" fmla="*/ 28322 w 533146"/>
                <a:gd name="connsiteY1" fmla="*/ 203200 h 203199"/>
                <a:gd name="connsiteX2" fmla="*/ 17273 w 533146"/>
                <a:gd name="connsiteY2" fmla="*/ 195580 h 203199"/>
                <a:gd name="connsiteX3" fmla="*/ 0 w 533146"/>
                <a:gd name="connsiteY3" fmla="*/ 101600 h 203199"/>
                <a:gd name="connsiteX4" fmla="*/ 17399 w 533146"/>
                <a:gd name="connsiteY4" fmla="*/ 7620 h 203199"/>
                <a:gd name="connsiteX5" fmla="*/ 28322 w 533146"/>
                <a:gd name="connsiteY5" fmla="*/ 0 h 203199"/>
                <a:gd name="connsiteX6" fmla="*/ 504825 w 533146"/>
                <a:gd name="connsiteY6" fmla="*/ 0 h 203199"/>
                <a:gd name="connsiteX7" fmla="*/ 515748 w 533146"/>
                <a:gd name="connsiteY7" fmla="*/ 7620 h 203199"/>
                <a:gd name="connsiteX8" fmla="*/ 533147 w 533146"/>
                <a:gd name="connsiteY8" fmla="*/ 101600 h 203199"/>
                <a:gd name="connsiteX9" fmla="*/ 515748 w 533146"/>
                <a:gd name="connsiteY9" fmla="*/ 195580 h 203199"/>
                <a:gd name="connsiteX10" fmla="*/ 504825 w 533146"/>
                <a:gd name="connsiteY10" fmla="*/ 203200 h 203199"/>
                <a:gd name="connsiteX11" fmla="*/ 36576 w 533146"/>
                <a:gd name="connsiteY11" fmla="*/ 179705 h 203199"/>
                <a:gd name="connsiteX12" fmla="*/ 496570 w 533146"/>
                <a:gd name="connsiteY12" fmla="*/ 179705 h 203199"/>
                <a:gd name="connsiteX13" fmla="*/ 509651 w 533146"/>
                <a:gd name="connsiteY13" fmla="*/ 101600 h 203199"/>
                <a:gd name="connsiteX14" fmla="*/ 496570 w 533146"/>
                <a:gd name="connsiteY14" fmla="*/ 23495 h 203199"/>
                <a:gd name="connsiteX15" fmla="*/ 36576 w 533146"/>
                <a:gd name="connsiteY15" fmla="*/ 23495 h 203199"/>
                <a:gd name="connsiteX16" fmla="*/ 23495 w 533146"/>
                <a:gd name="connsiteY16" fmla="*/ 101600 h 203199"/>
                <a:gd name="connsiteX17" fmla="*/ 36576 w 533146"/>
                <a:gd name="connsiteY17" fmla="*/ 179705 h 2031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533146" h="203199">
                  <a:moveTo>
                    <a:pt x="504825" y="203200"/>
                  </a:moveTo>
                  <a:lnTo>
                    <a:pt x="28322" y="203200"/>
                  </a:lnTo>
                  <a:cubicBezTo>
                    <a:pt x="23368" y="203200"/>
                    <a:pt x="19050" y="200152"/>
                    <a:pt x="17273" y="195580"/>
                  </a:cubicBezTo>
                  <a:cubicBezTo>
                    <a:pt x="5842" y="165100"/>
                    <a:pt x="0" y="133477"/>
                    <a:pt x="0" y="101600"/>
                  </a:cubicBezTo>
                  <a:cubicBezTo>
                    <a:pt x="0" y="69723"/>
                    <a:pt x="5842" y="38100"/>
                    <a:pt x="17399" y="7620"/>
                  </a:cubicBezTo>
                  <a:cubicBezTo>
                    <a:pt x="19177" y="3048"/>
                    <a:pt x="23495" y="0"/>
                    <a:pt x="28322" y="0"/>
                  </a:cubicBezTo>
                  <a:lnTo>
                    <a:pt x="504825" y="0"/>
                  </a:lnTo>
                  <a:cubicBezTo>
                    <a:pt x="509778" y="0"/>
                    <a:pt x="514097" y="3048"/>
                    <a:pt x="515748" y="7620"/>
                  </a:cubicBezTo>
                  <a:cubicBezTo>
                    <a:pt x="527304" y="38100"/>
                    <a:pt x="533147" y="69723"/>
                    <a:pt x="533147" y="101600"/>
                  </a:cubicBezTo>
                  <a:cubicBezTo>
                    <a:pt x="533147" y="133477"/>
                    <a:pt x="527304" y="165100"/>
                    <a:pt x="515748" y="195580"/>
                  </a:cubicBezTo>
                  <a:cubicBezTo>
                    <a:pt x="514097" y="200152"/>
                    <a:pt x="509651" y="203200"/>
                    <a:pt x="504825" y="203200"/>
                  </a:cubicBezTo>
                  <a:moveTo>
                    <a:pt x="36576" y="179705"/>
                  </a:moveTo>
                  <a:lnTo>
                    <a:pt x="496570" y="179705"/>
                  </a:lnTo>
                  <a:cubicBezTo>
                    <a:pt x="505334" y="154178"/>
                    <a:pt x="509651" y="128016"/>
                    <a:pt x="509651" y="101600"/>
                  </a:cubicBezTo>
                  <a:cubicBezTo>
                    <a:pt x="509651" y="75184"/>
                    <a:pt x="505206" y="48895"/>
                    <a:pt x="496570" y="23495"/>
                  </a:cubicBezTo>
                  <a:lnTo>
                    <a:pt x="36576" y="23495"/>
                  </a:lnTo>
                  <a:cubicBezTo>
                    <a:pt x="27813" y="49022"/>
                    <a:pt x="23495" y="75184"/>
                    <a:pt x="23495" y="101600"/>
                  </a:cubicBezTo>
                  <a:cubicBezTo>
                    <a:pt x="23495" y="128016"/>
                    <a:pt x="27813" y="154305"/>
                    <a:pt x="36576" y="179705"/>
                  </a:cubicBezTo>
                </a:path>
              </a:pathLst>
            </a:custGeom>
            <a:grpFill/>
            <a:ln w="12700" cap="flat">
              <a:noFill/>
              <a:prstDash val="solid"/>
              <a:miter/>
            </a:ln>
          </p:spPr>
          <p:txBody>
            <a:bodyPr rtlCol="0" anchor="ctr"/>
            <a:lstStyle/>
            <a:p>
              <a:endParaRPr lang="pt-BR" sz="675"/>
            </a:p>
          </p:txBody>
        </p:sp>
        <p:sp>
          <p:nvSpPr>
            <p:cNvPr id="306" name="Forma Livre 305">
              <a:extLst>
                <a:ext uri="{FF2B5EF4-FFF2-40B4-BE49-F238E27FC236}">
                  <a16:creationId xmlns:a16="http://schemas.microsoft.com/office/drawing/2014/main" id="{BB36C210-CDE3-2943-A9E0-559E4B20EABD}"/>
                </a:ext>
              </a:extLst>
            </p:cNvPr>
            <p:cNvSpPr/>
            <p:nvPr/>
          </p:nvSpPr>
          <p:spPr>
            <a:xfrm>
              <a:off x="11709400" y="2891408"/>
              <a:ext cx="556514" cy="556513"/>
            </a:xfrm>
            <a:custGeom>
              <a:avLst/>
              <a:gdLst>
                <a:gd name="connsiteX0" fmla="*/ 278257 w 556514"/>
                <a:gd name="connsiteY0" fmla="*/ 556514 h 556513"/>
                <a:gd name="connsiteX1" fmla="*/ 0 w 556514"/>
                <a:gd name="connsiteY1" fmla="*/ 278257 h 556513"/>
                <a:gd name="connsiteX2" fmla="*/ 278257 w 556514"/>
                <a:gd name="connsiteY2" fmla="*/ 0 h 556513"/>
                <a:gd name="connsiteX3" fmla="*/ 556514 w 556514"/>
                <a:gd name="connsiteY3" fmla="*/ 278257 h 556513"/>
                <a:gd name="connsiteX4" fmla="*/ 278257 w 556514"/>
                <a:gd name="connsiteY4" fmla="*/ 556514 h 556513"/>
                <a:gd name="connsiteX5" fmla="*/ 278257 w 556514"/>
                <a:gd name="connsiteY5" fmla="*/ 46863 h 556513"/>
                <a:gd name="connsiteX6" fmla="*/ 46863 w 556514"/>
                <a:gd name="connsiteY6" fmla="*/ 278257 h 556513"/>
                <a:gd name="connsiteX7" fmla="*/ 278257 w 556514"/>
                <a:gd name="connsiteY7" fmla="*/ 509651 h 556513"/>
                <a:gd name="connsiteX8" fmla="*/ 509651 w 556514"/>
                <a:gd name="connsiteY8" fmla="*/ 278257 h 556513"/>
                <a:gd name="connsiteX9" fmla="*/ 278257 w 556514"/>
                <a:gd name="connsiteY9" fmla="*/ 46863 h 5565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556514" h="556513">
                  <a:moveTo>
                    <a:pt x="278257" y="556514"/>
                  </a:moveTo>
                  <a:cubicBezTo>
                    <a:pt x="124841" y="556514"/>
                    <a:pt x="0" y="431673"/>
                    <a:pt x="0" y="278257"/>
                  </a:cubicBezTo>
                  <a:cubicBezTo>
                    <a:pt x="0" y="124841"/>
                    <a:pt x="124841" y="0"/>
                    <a:pt x="278257" y="0"/>
                  </a:cubicBezTo>
                  <a:cubicBezTo>
                    <a:pt x="431673" y="0"/>
                    <a:pt x="556514" y="124841"/>
                    <a:pt x="556514" y="278257"/>
                  </a:cubicBezTo>
                  <a:cubicBezTo>
                    <a:pt x="556514" y="431800"/>
                    <a:pt x="431800" y="556514"/>
                    <a:pt x="278257" y="556514"/>
                  </a:cubicBezTo>
                  <a:moveTo>
                    <a:pt x="278257" y="46863"/>
                  </a:moveTo>
                  <a:cubicBezTo>
                    <a:pt x="150622" y="46863"/>
                    <a:pt x="46863" y="150622"/>
                    <a:pt x="46863" y="278257"/>
                  </a:cubicBezTo>
                  <a:cubicBezTo>
                    <a:pt x="46863" y="405892"/>
                    <a:pt x="150622" y="509651"/>
                    <a:pt x="278257" y="509651"/>
                  </a:cubicBezTo>
                  <a:cubicBezTo>
                    <a:pt x="405892" y="509651"/>
                    <a:pt x="509651" y="405892"/>
                    <a:pt x="509651" y="278257"/>
                  </a:cubicBezTo>
                  <a:cubicBezTo>
                    <a:pt x="509651" y="150749"/>
                    <a:pt x="405892" y="46863"/>
                    <a:pt x="278257" y="46863"/>
                  </a:cubicBezTo>
                </a:path>
              </a:pathLst>
            </a:custGeom>
            <a:grpFill/>
            <a:ln w="12700" cap="flat">
              <a:noFill/>
              <a:prstDash val="solid"/>
              <a:miter/>
            </a:ln>
          </p:spPr>
          <p:txBody>
            <a:bodyPr rtlCol="0" anchor="ctr"/>
            <a:lstStyle/>
            <a:p>
              <a:endParaRPr lang="pt-BR" sz="675"/>
            </a:p>
          </p:txBody>
        </p:sp>
      </p:grpSp>
      <p:grpSp>
        <p:nvGrpSpPr>
          <p:cNvPr id="300" name="Agrupar 299">
            <a:extLst>
              <a:ext uri="{FF2B5EF4-FFF2-40B4-BE49-F238E27FC236}">
                <a16:creationId xmlns:a16="http://schemas.microsoft.com/office/drawing/2014/main" id="{09BB4F96-CA41-5C4D-8BEA-7B644EB417EB}"/>
              </a:ext>
            </a:extLst>
          </p:cNvPr>
          <p:cNvGrpSpPr/>
          <p:nvPr/>
        </p:nvGrpSpPr>
        <p:grpSpPr>
          <a:xfrm>
            <a:off x="3538264" y="3228141"/>
            <a:ext cx="206811" cy="206931"/>
            <a:chOff x="11711908" y="10281284"/>
            <a:chExt cx="551497" cy="551815"/>
          </a:xfrm>
          <a:solidFill>
            <a:schemeClr val="bg1"/>
          </a:solidFill>
        </p:grpSpPr>
        <p:sp>
          <p:nvSpPr>
            <p:cNvPr id="301" name="Forma Livre 300">
              <a:extLst>
                <a:ext uri="{FF2B5EF4-FFF2-40B4-BE49-F238E27FC236}">
                  <a16:creationId xmlns:a16="http://schemas.microsoft.com/office/drawing/2014/main" id="{D6371DF2-1B52-204E-81A6-D727CEF446B4}"/>
                </a:ext>
              </a:extLst>
            </p:cNvPr>
            <p:cNvSpPr/>
            <p:nvPr/>
          </p:nvSpPr>
          <p:spPr>
            <a:xfrm>
              <a:off x="11875429" y="10440771"/>
              <a:ext cx="241833" cy="210591"/>
            </a:xfrm>
            <a:custGeom>
              <a:avLst/>
              <a:gdLst>
                <a:gd name="connsiteX0" fmla="*/ 84287 w 241833"/>
                <a:gd name="connsiteY0" fmla="*/ 210591 h 210591"/>
                <a:gd name="connsiteX1" fmla="*/ 67269 w 241833"/>
                <a:gd name="connsiteY1" fmla="*/ 203352 h 210591"/>
                <a:gd name="connsiteX2" fmla="*/ 6436 w 241833"/>
                <a:gd name="connsiteY2" fmla="*/ 139472 h 210591"/>
                <a:gd name="connsiteX3" fmla="*/ 7198 w 241833"/>
                <a:gd name="connsiteY3" fmla="*/ 106324 h 210591"/>
                <a:gd name="connsiteX4" fmla="*/ 40345 w 241833"/>
                <a:gd name="connsiteY4" fmla="*/ 107086 h 210591"/>
                <a:gd name="connsiteX5" fmla="*/ 82890 w 241833"/>
                <a:gd name="connsiteY5" fmla="*/ 151663 h 210591"/>
                <a:gd name="connsiteX6" fmla="*/ 200239 w 241833"/>
                <a:gd name="connsiteY6" fmla="*/ 8535 h 210591"/>
                <a:gd name="connsiteX7" fmla="*/ 233258 w 241833"/>
                <a:gd name="connsiteY7" fmla="*/ 5233 h 210591"/>
                <a:gd name="connsiteX8" fmla="*/ 236560 w 241833"/>
                <a:gd name="connsiteY8" fmla="*/ 38252 h 210591"/>
                <a:gd name="connsiteX9" fmla="*/ 102448 w 241833"/>
                <a:gd name="connsiteY9" fmla="*/ 201828 h 210591"/>
                <a:gd name="connsiteX10" fmla="*/ 85177 w 241833"/>
                <a:gd name="connsiteY10" fmla="*/ 210337 h 210591"/>
                <a:gd name="connsiteX11" fmla="*/ 84287 w 241833"/>
                <a:gd name="connsiteY11" fmla="*/ 210591 h 2105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41833" h="210591">
                  <a:moveTo>
                    <a:pt x="84287" y="210591"/>
                  </a:moveTo>
                  <a:cubicBezTo>
                    <a:pt x="77810" y="210591"/>
                    <a:pt x="71714" y="207924"/>
                    <a:pt x="67269" y="203352"/>
                  </a:cubicBezTo>
                  <a:lnTo>
                    <a:pt x="6436" y="139472"/>
                  </a:lnTo>
                  <a:cubicBezTo>
                    <a:pt x="-2454" y="130073"/>
                    <a:pt x="-2073" y="115214"/>
                    <a:pt x="7198" y="106324"/>
                  </a:cubicBezTo>
                  <a:cubicBezTo>
                    <a:pt x="16596" y="97435"/>
                    <a:pt x="31328" y="97815"/>
                    <a:pt x="40345" y="107086"/>
                  </a:cubicBezTo>
                  <a:lnTo>
                    <a:pt x="82890" y="151663"/>
                  </a:lnTo>
                  <a:lnTo>
                    <a:pt x="200239" y="8535"/>
                  </a:lnTo>
                  <a:cubicBezTo>
                    <a:pt x="208493" y="-1372"/>
                    <a:pt x="223225" y="-2896"/>
                    <a:pt x="233258" y="5233"/>
                  </a:cubicBezTo>
                  <a:cubicBezTo>
                    <a:pt x="243291" y="13487"/>
                    <a:pt x="244689" y="28220"/>
                    <a:pt x="236560" y="38252"/>
                  </a:cubicBezTo>
                  <a:lnTo>
                    <a:pt x="102448" y="201828"/>
                  </a:lnTo>
                  <a:cubicBezTo>
                    <a:pt x="98257" y="207035"/>
                    <a:pt x="91907" y="210084"/>
                    <a:pt x="85177" y="210337"/>
                  </a:cubicBezTo>
                  <a:cubicBezTo>
                    <a:pt x="84795" y="210591"/>
                    <a:pt x="84541" y="210591"/>
                    <a:pt x="84287" y="210591"/>
                  </a:cubicBezTo>
                </a:path>
              </a:pathLst>
            </a:custGeom>
            <a:grpFill/>
            <a:ln w="12700" cap="flat">
              <a:noFill/>
              <a:prstDash val="solid"/>
              <a:miter/>
            </a:ln>
          </p:spPr>
          <p:txBody>
            <a:bodyPr rtlCol="0" anchor="ctr"/>
            <a:lstStyle/>
            <a:p>
              <a:endParaRPr lang="pt-BR" sz="675"/>
            </a:p>
          </p:txBody>
        </p:sp>
        <p:sp>
          <p:nvSpPr>
            <p:cNvPr id="302" name="Forma Livre 301">
              <a:extLst>
                <a:ext uri="{FF2B5EF4-FFF2-40B4-BE49-F238E27FC236}">
                  <a16:creationId xmlns:a16="http://schemas.microsoft.com/office/drawing/2014/main" id="{F91F3A95-C894-394C-BCBB-86D8A000E1EF}"/>
                </a:ext>
              </a:extLst>
            </p:cNvPr>
            <p:cNvSpPr/>
            <p:nvPr/>
          </p:nvSpPr>
          <p:spPr>
            <a:xfrm>
              <a:off x="11711908" y="10281284"/>
              <a:ext cx="551497" cy="551815"/>
            </a:xfrm>
            <a:custGeom>
              <a:avLst/>
              <a:gdLst>
                <a:gd name="connsiteX0" fmla="*/ 275748 w 551497"/>
                <a:gd name="connsiteY0" fmla="*/ 551815 h 551815"/>
                <a:gd name="connsiteX1" fmla="*/ 80676 w 551497"/>
                <a:gd name="connsiteY1" fmla="*/ 471043 h 551815"/>
                <a:gd name="connsiteX2" fmla="*/ 80676 w 551497"/>
                <a:gd name="connsiteY2" fmla="*/ 80772 h 551815"/>
                <a:gd name="connsiteX3" fmla="*/ 275748 w 551497"/>
                <a:gd name="connsiteY3" fmla="*/ 0 h 551815"/>
                <a:gd name="connsiteX4" fmla="*/ 470821 w 551497"/>
                <a:gd name="connsiteY4" fmla="*/ 80772 h 551815"/>
                <a:gd name="connsiteX5" fmla="*/ 470821 w 551497"/>
                <a:gd name="connsiteY5" fmla="*/ 471043 h 551815"/>
                <a:gd name="connsiteX6" fmla="*/ 275748 w 551497"/>
                <a:gd name="connsiteY6" fmla="*/ 551815 h 551815"/>
                <a:gd name="connsiteX7" fmla="*/ 275748 w 551497"/>
                <a:gd name="connsiteY7" fmla="*/ 46736 h 551815"/>
                <a:gd name="connsiteX8" fmla="*/ 113823 w 551497"/>
                <a:gd name="connsiteY8" fmla="*/ 113792 h 551815"/>
                <a:gd name="connsiteX9" fmla="*/ 113823 w 551497"/>
                <a:gd name="connsiteY9" fmla="*/ 437769 h 551815"/>
                <a:gd name="connsiteX10" fmla="*/ 275748 w 551497"/>
                <a:gd name="connsiteY10" fmla="*/ 504825 h 551815"/>
                <a:gd name="connsiteX11" fmla="*/ 437800 w 551497"/>
                <a:gd name="connsiteY11" fmla="*/ 437769 h 551815"/>
                <a:gd name="connsiteX12" fmla="*/ 437800 w 551497"/>
                <a:gd name="connsiteY12" fmla="*/ 113792 h 551815"/>
                <a:gd name="connsiteX13" fmla="*/ 275748 w 551497"/>
                <a:gd name="connsiteY13" fmla="*/ 46736 h 5518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551497" h="551815">
                  <a:moveTo>
                    <a:pt x="275748" y="551815"/>
                  </a:moveTo>
                  <a:cubicBezTo>
                    <a:pt x="201961" y="551815"/>
                    <a:pt x="132747" y="523113"/>
                    <a:pt x="80676" y="471043"/>
                  </a:cubicBezTo>
                  <a:cubicBezTo>
                    <a:pt x="-26892" y="363474"/>
                    <a:pt x="-26892" y="188341"/>
                    <a:pt x="80676" y="80772"/>
                  </a:cubicBezTo>
                  <a:cubicBezTo>
                    <a:pt x="132747" y="28702"/>
                    <a:pt x="202088" y="0"/>
                    <a:pt x="275748" y="0"/>
                  </a:cubicBezTo>
                  <a:cubicBezTo>
                    <a:pt x="349535" y="0"/>
                    <a:pt x="418750" y="28702"/>
                    <a:pt x="470821" y="80772"/>
                  </a:cubicBezTo>
                  <a:cubicBezTo>
                    <a:pt x="578390" y="188341"/>
                    <a:pt x="578390" y="363474"/>
                    <a:pt x="470821" y="471043"/>
                  </a:cubicBezTo>
                  <a:cubicBezTo>
                    <a:pt x="418750" y="522986"/>
                    <a:pt x="349409" y="551815"/>
                    <a:pt x="275748" y="551815"/>
                  </a:cubicBezTo>
                  <a:moveTo>
                    <a:pt x="275748" y="46736"/>
                  </a:moveTo>
                  <a:cubicBezTo>
                    <a:pt x="214535" y="46736"/>
                    <a:pt x="157004" y="70612"/>
                    <a:pt x="113823" y="113792"/>
                  </a:cubicBezTo>
                  <a:cubicBezTo>
                    <a:pt x="24543" y="203073"/>
                    <a:pt x="24543" y="348488"/>
                    <a:pt x="113823" y="437769"/>
                  </a:cubicBezTo>
                  <a:cubicBezTo>
                    <a:pt x="157131" y="481076"/>
                    <a:pt x="214661" y="504825"/>
                    <a:pt x="275748" y="504825"/>
                  </a:cubicBezTo>
                  <a:cubicBezTo>
                    <a:pt x="336962" y="504825"/>
                    <a:pt x="394494" y="480949"/>
                    <a:pt x="437800" y="437769"/>
                  </a:cubicBezTo>
                  <a:cubicBezTo>
                    <a:pt x="527082" y="348488"/>
                    <a:pt x="527082" y="203073"/>
                    <a:pt x="437800" y="113792"/>
                  </a:cubicBezTo>
                  <a:cubicBezTo>
                    <a:pt x="394494" y="70485"/>
                    <a:pt x="336962" y="46736"/>
                    <a:pt x="275748" y="46736"/>
                  </a:cubicBezTo>
                </a:path>
              </a:pathLst>
            </a:custGeom>
            <a:grpFill/>
            <a:ln w="12700" cap="flat">
              <a:noFill/>
              <a:prstDash val="solid"/>
              <a:miter/>
            </a:ln>
          </p:spPr>
          <p:txBody>
            <a:bodyPr rtlCol="0" anchor="ctr"/>
            <a:lstStyle/>
            <a:p>
              <a:endParaRPr lang="pt-BR" sz="675"/>
            </a:p>
          </p:txBody>
        </p:sp>
      </p:grpSp>
      <p:grpSp>
        <p:nvGrpSpPr>
          <p:cNvPr id="286" name="Grupo 1089">
            <a:extLst>
              <a:ext uri="{FF2B5EF4-FFF2-40B4-BE49-F238E27FC236}">
                <a16:creationId xmlns:a16="http://schemas.microsoft.com/office/drawing/2014/main" id="{2C0DAE03-E6CD-DC47-AEBE-A8430EE3BD92}"/>
              </a:ext>
            </a:extLst>
          </p:cNvPr>
          <p:cNvGrpSpPr>
            <a:grpSpLocks/>
          </p:cNvGrpSpPr>
          <p:nvPr/>
        </p:nvGrpSpPr>
        <p:grpSpPr bwMode="auto">
          <a:xfrm>
            <a:off x="7306495" y="2549817"/>
            <a:ext cx="225904" cy="224456"/>
            <a:chOff x="3009210" y="4382549"/>
            <a:chExt cx="247602" cy="246461"/>
          </a:xfrm>
          <a:solidFill>
            <a:schemeClr val="bg1"/>
          </a:solidFill>
        </p:grpSpPr>
        <p:sp>
          <p:nvSpPr>
            <p:cNvPr id="293" name="Freeform 728">
              <a:extLst>
                <a:ext uri="{FF2B5EF4-FFF2-40B4-BE49-F238E27FC236}">
                  <a16:creationId xmlns:a16="http://schemas.microsoft.com/office/drawing/2014/main" id="{25B263B4-8AB9-004A-BA7E-CCE3DD722442}"/>
                </a:ext>
              </a:extLst>
            </p:cNvPr>
            <p:cNvSpPr>
              <a:spLocks noEditPoints="1"/>
            </p:cNvSpPr>
            <p:nvPr/>
          </p:nvSpPr>
          <p:spPr bwMode="auto">
            <a:xfrm>
              <a:off x="3009210" y="4382549"/>
              <a:ext cx="247602" cy="246461"/>
            </a:xfrm>
            <a:custGeom>
              <a:avLst/>
              <a:gdLst>
                <a:gd name="T0" fmla="*/ 172779 w 158"/>
                <a:gd name="T1" fmla="*/ 342869 h 157"/>
                <a:gd name="T2" fmla="*/ 345558 w 158"/>
                <a:gd name="T3" fmla="*/ 170343 h 157"/>
                <a:gd name="T4" fmla="*/ 172779 w 158"/>
                <a:gd name="T5" fmla="*/ 0 h 157"/>
                <a:gd name="T6" fmla="*/ 0 w 158"/>
                <a:gd name="T7" fmla="*/ 170343 h 157"/>
                <a:gd name="T8" fmla="*/ 172779 w 158"/>
                <a:gd name="T9" fmla="*/ 342869 h 157"/>
                <a:gd name="T10" fmla="*/ 172779 w 158"/>
                <a:gd name="T11" fmla="*/ 63332 h 157"/>
                <a:gd name="T12" fmla="*/ 279946 w 158"/>
                <a:gd name="T13" fmla="*/ 170343 h 157"/>
                <a:gd name="T14" fmla="*/ 172779 w 158"/>
                <a:gd name="T15" fmla="*/ 279537 h 157"/>
                <a:gd name="T16" fmla="*/ 111541 w 158"/>
                <a:gd name="T17" fmla="*/ 259882 h 157"/>
                <a:gd name="T18" fmla="*/ 72174 w 158"/>
                <a:gd name="T19" fmla="*/ 272985 h 157"/>
                <a:gd name="T20" fmla="*/ 83109 w 158"/>
                <a:gd name="T21" fmla="*/ 231491 h 157"/>
                <a:gd name="T22" fmla="*/ 63425 w 158"/>
                <a:gd name="T23" fmla="*/ 170343 h 157"/>
                <a:gd name="T24" fmla="*/ 172779 w 158"/>
                <a:gd name="T25" fmla="*/ 63332 h 157"/>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58"/>
                <a:gd name="T40" fmla="*/ 0 h 157"/>
                <a:gd name="T41" fmla="*/ 158 w 158"/>
                <a:gd name="T42" fmla="*/ 157 h 157"/>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58" h="157">
                  <a:moveTo>
                    <a:pt x="79" y="157"/>
                  </a:moveTo>
                  <a:cubicBezTo>
                    <a:pt x="122" y="157"/>
                    <a:pt x="158" y="122"/>
                    <a:pt x="158" y="78"/>
                  </a:cubicBezTo>
                  <a:cubicBezTo>
                    <a:pt x="158" y="35"/>
                    <a:pt x="122" y="0"/>
                    <a:pt x="79" y="0"/>
                  </a:cubicBezTo>
                  <a:cubicBezTo>
                    <a:pt x="35" y="0"/>
                    <a:pt x="0" y="35"/>
                    <a:pt x="0" y="78"/>
                  </a:cubicBezTo>
                  <a:cubicBezTo>
                    <a:pt x="0" y="122"/>
                    <a:pt x="35" y="157"/>
                    <a:pt x="79" y="157"/>
                  </a:cubicBezTo>
                  <a:close/>
                  <a:moveTo>
                    <a:pt x="79" y="29"/>
                  </a:moveTo>
                  <a:cubicBezTo>
                    <a:pt x="106" y="29"/>
                    <a:pt x="128" y="51"/>
                    <a:pt x="128" y="78"/>
                  </a:cubicBezTo>
                  <a:cubicBezTo>
                    <a:pt x="128" y="106"/>
                    <a:pt x="106" y="128"/>
                    <a:pt x="79" y="128"/>
                  </a:cubicBezTo>
                  <a:cubicBezTo>
                    <a:pt x="68" y="128"/>
                    <a:pt x="59" y="125"/>
                    <a:pt x="51" y="119"/>
                  </a:cubicBezTo>
                  <a:cubicBezTo>
                    <a:pt x="33" y="125"/>
                    <a:pt x="33" y="125"/>
                    <a:pt x="33" y="125"/>
                  </a:cubicBezTo>
                  <a:cubicBezTo>
                    <a:pt x="38" y="106"/>
                    <a:pt x="38" y="106"/>
                    <a:pt x="38" y="106"/>
                  </a:cubicBezTo>
                  <a:cubicBezTo>
                    <a:pt x="32" y="98"/>
                    <a:pt x="29" y="89"/>
                    <a:pt x="29" y="78"/>
                  </a:cubicBezTo>
                  <a:cubicBezTo>
                    <a:pt x="29" y="51"/>
                    <a:pt x="51" y="29"/>
                    <a:pt x="79" y="29"/>
                  </a:cubicBezTo>
                  <a:close/>
                </a:path>
              </a:pathLst>
            </a:custGeom>
            <a:grpFill/>
            <a:ln w="9525">
              <a:noFill/>
              <a:round/>
              <a:headEnd/>
              <a:tailEnd/>
            </a:ln>
          </p:spPr>
          <p:txBody>
            <a:bodyPr/>
            <a:lstStyle/>
            <a:p>
              <a:pPr>
                <a:spcBef>
                  <a:spcPts val="0"/>
                </a:spcBef>
                <a:defRPr/>
              </a:pPr>
              <a:endParaRPr lang="pt-BR" sz="3600"/>
            </a:p>
          </p:txBody>
        </p:sp>
        <p:sp>
          <p:nvSpPr>
            <p:cNvPr id="294" name="Freeform 729">
              <a:extLst>
                <a:ext uri="{FF2B5EF4-FFF2-40B4-BE49-F238E27FC236}">
                  <a16:creationId xmlns:a16="http://schemas.microsoft.com/office/drawing/2014/main" id="{7C6B35F2-739C-3447-BF1F-1E70156AFD46}"/>
                </a:ext>
              </a:extLst>
            </p:cNvPr>
            <p:cNvSpPr>
              <a:spLocks/>
            </p:cNvSpPr>
            <p:nvPr/>
          </p:nvSpPr>
          <p:spPr bwMode="auto">
            <a:xfrm>
              <a:off x="3115552" y="4490674"/>
              <a:ext cx="36505" cy="60423"/>
            </a:xfrm>
            <a:custGeom>
              <a:avLst/>
              <a:gdLst>
                <a:gd name="T0" fmla="*/ 49750 w 37"/>
                <a:gd name="T1" fmla="*/ 61851 h 62"/>
                <a:gd name="T2" fmla="*/ 38993 w 37"/>
                <a:gd name="T3" fmla="*/ 61851 h 62"/>
                <a:gd name="T4" fmla="*/ 38993 w 37"/>
                <a:gd name="T5" fmla="*/ 20169 h 62"/>
                <a:gd name="T6" fmla="*/ 38993 w 37"/>
                <a:gd name="T7" fmla="*/ 0 h 62"/>
                <a:gd name="T8" fmla="*/ 10757 w 37"/>
                <a:gd name="T9" fmla="*/ 0 h 62"/>
                <a:gd name="T10" fmla="*/ 2689 w 37"/>
                <a:gd name="T11" fmla="*/ 0 h 62"/>
                <a:gd name="T12" fmla="*/ 2689 w 37"/>
                <a:gd name="T13" fmla="*/ 20169 h 62"/>
                <a:gd name="T14" fmla="*/ 10757 w 37"/>
                <a:gd name="T15" fmla="*/ 20169 h 62"/>
                <a:gd name="T16" fmla="*/ 10757 w 37"/>
                <a:gd name="T17" fmla="*/ 61851 h 62"/>
                <a:gd name="T18" fmla="*/ 0 w 37"/>
                <a:gd name="T19" fmla="*/ 61851 h 62"/>
                <a:gd name="T20" fmla="*/ 0 w 37"/>
                <a:gd name="T21" fmla="*/ 83364 h 62"/>
                <a:gd name="T22" fmla="*/ 49750 w 37"/>
                <a:gd name="T23" fmla="*/ 83364 h 62"/>
                <a:gd name="T24" fmla="*/ 49750 w 37"/>
                <a:gd name="T25" fmla="*/ 61851 h 62"/>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37"/>
                <a:gd name="T40" fmla="*/ 0 h 62"/>
                <a:gd name="T41" fmla="*/ 37 w 37"/>
                <a:gd name="T42" fmla="*/ 62 h 62"/>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37" h="62">
                  <a:moveTo>
                    <a:pt x="37" y="46"/>
                  </a:moveTo>
                  <a:lnTo>
                    <a:pt x="29" y="46"/>
                  </a:lnTo>
                  <a:lnTo>
                    <a:pt x="29" y="15"/>
                  </a:lnTo>
                  <a:lnTo>
                    <a:pt x="29" y="0"/>
                  </a:lnTo>
                  <a:lnTo>
                    <a:pt x="8" y="0"/>
                  </a:lnTo>
                  <a:lnTo>
                    <a:pt x="2" y="0"/>
                  </a:lnTo>
                  <a:lnTo>
                    <a:pt x="2" y="15"/>
                  </a:lnTo>
                  <a:lnTo>
                    <a:pt x="8" y="15"/>
                  </a:lnTo>
                  <a:lnTo>
                    <a:pt x="8" y="46"/>
                  </a:lnTo>
                  <a:lnTo>
                    <a:pt x="0" y="46"/>
                  </a:lnTo>
                  <a:lnTo>
                    <a:pt x="0" y="62"/>
                  </a:lnTo>
                  <a:lnTo>
                    <a:pt x="37" y="62"/>
                  </a:lnTo>
                  <a:lnTo>
                    <a:pt x="37" y="46"/>
                  </a:lnTo>
                  <a:close/>
                </a:path>
              </a:pathLst>
            </a:custGeom>
            <a:grpFill/>
            <a:ln w="9525">
              <a:noFill/>
              <a:round/>
              <a:headEnd/>
              <a:tailEnd/>
            </a:ln>
          </p:spPr>
          <p:txBody>
            <a:bodyPr/>
            <a:lstStyle/>
            <a:p>
              <a:pPr>
                <a:spcBef>
                  <a:spcPts val="0"/>
                </a:spcBef>
                <a:defRPr/>
              </a:pPr>
              <a:endParaRPr lang="pt-BR" sz="3600"/>
            </a:p>
          </p:txBody>
        </p:sp>
        <p:sp>
          <p:nvSpPr>
            <p:cNvPr id="295" name="Oval 730">
              <a:extLst>
                <a:ext uri="{FF2B5EF4-FFF2-40B4-BE49-F238E27FC236}">
                  <a16:creationId xmlns:a16="http://schemas.microsoft.com/office/drawing/2014/main" id="{E226711C-6DC4-9640-8792-D8E40AF1058A}"/>
                </a:ext>
              </a:extLst>
            </p:cNvPr>
            <p:cNvSpPr>
              <a:spLocks noChangeArrowheads="1"/>
            </p:cNvSpPr>
            <p:nvPr/>
          </p:nvSpPr>
          <p:spPr bwMode="auto">
            <a:xfrm>
              <a:off x="3120313" y="4460462"/>
              <a:ext cx="25395" cy="23852"/>
            </a:xfrm>
            <a:prstGeom prst="ellipse">
              <a:avLst/>
            </a:prstGeom>
            <a:grpFill/>
            <a:ln w="9525">
              <a:noFill/>
              <a:round/>
              <a:headEnd/>
              <a:tailEnd/>
            </a:ln>
          </p:spPr>
          <p:txBody>
            <a:bodyPr/>
            <a:lstStyle/>
            <a:p>
              <a:pPr>
                <a:spcBef>
                  <a:spcPts val="0"/>
                </a:spcBef>
                <a:defRPr/>
              </a:pPr>
              <a:endParaRPr lang="pt-BR" sz="3600">
                <a:latin typeface="Calibri" pitchFamily="34" charset="0"/>
              </a:endParaRPr>
            </a:p>
          </p:txBody>
        </p:sp>
      </p:grpSp>
      <p:sp>
        <p:nvSpPr>
          <p:cNvPr id="287" name="Freeform 719">
            <a:extLst>
              <a:ext uri="{FF2B5EF4-FFF2-40B4-BE49-F238E27FC236}">
                <a16:creationId xmlns:a16="http://schemas.microsoft.com/office/drawing/2014/main" id="{6FBBA9C8-6C30-9446-86D4-8DC31643BA95}"/>
              </a:ext>
            </a:extLst>
          </p:cNvPr>
          <p:cNvSpPr>
            <a:spLocks noEditPoints="1"/>
          </p:cNvSpPr>
          <p:nvPr/>
        </p:nvSpPr>
        <p:spPr bwMode="auto">
          <a:xfrm>
            <a:off x="7322253" y="1986510"/>
            <a:ext cx="194388" cy="194388"/>
          </a:xfrm>
          <a:custGeom>
            <a:avLst/>
            <a:gdLst>
              <a:gd name="T0" fmla="*/ 147 w 147"/>
              <a:gd name="T1" fmla="*/ 73 h 147"/>
              <a:gd name="T2" fmla="*/ 74 w 147"/>
              <a:gd name="T3" fmla="*/ 0 h 147"/>
              <a:gd name="T4" fmla="*/ 0 w 147"/>
              <a:gd name="T5" fmla="*/ 73 h 147"/>
              <a:gd name="T6" fmla="*/ 74 w 147"/>
              <a:gd name="T7" fmla="*/ 147 h 147"/>
              <a:gd name="T8" fmla="*/ 147 w 147"/>
              <a:gd name="T9" fmla="*/ 73 h 147"/>
              <a:gd name="T10" fmla="*/ 94 w 147"/>
              <a:gd name="T11" fmla="*/ 82 h 147"/>
              <a:gd name="T12" fmla="*/ 68 w 147"/>
              <a:gd name="T13" fmla="*/ 108 h 147"/>
              <a:gd name="T14" fmla="*/ 59 w 147"/>
              <a:gd name="T15" fmla="*/ 105 h 147"/>
              <a:gd name="T16" fmla="*/ 59 w 147"/>
              <a:gd name="T17" fmla="*/ 42 h 147"/>
              <a:gd name="T18" fmla="*/ 68 w 147"/>
              <a:gd name="T19" fmla="*/ 39 h 147"/>
              <a:gd name="T20" fmla="*/ 94 w 147"/>
              <a:gd name="T21" fmla="*/ 65 h 147"/>
              <a:gd name="T22" fmla="*/ 94 w 147"/>
              <a:gd name="T23" fmla="*/ 82 h 147"/>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147"/>
              <a:gd name="T37" fmla="*/ 0 h 147"/>
              <a:gd name="T38" fmla="*/ 147 w 147"/>
              <a:gd name="T39" fmla="*/ 147 h 147"/>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147" h="147">
                <a:moveTo>
                  <a:pt x="147" y="73"/>
                </a:moveTo>
                <a:cubicBezTo>
                  <a:pt x="147" y="33"/>
                  <a:pt x="114" y="0"/>
                  <a:pt x="74" y="0"/>
                </a:cubicBezTo>
                <a:cubicBezTo>
                  <a:pt x="33" y="0"/>
                  <a:pt x="0" y="33"/>
                  <a:pt x="0" y="73"/>
                </a:cubicBezTo>
                <a:cubicBezTo>
                  <a:pt x="0" y="114"/>
                  <a:pt x="33" y="147"/>
                  <a:pt x="74" y="147"/>
                </a:cubicBezTo>
                <a:cubicBezTo>
                  <a:pt x="114" y="147"/>
                  <a:pt x="147" y="114"/>
                  <a:pt x="147" y="73"/>
                </a:cubicBezTo>
                <a:close/>
                <a:moveTo>
                  <a:pt x="94" y="82"/>
                </a:moveTo>
                <a:cubicBezTo>
                  <a:pt x="68" y="108"/>
                  <a:pt x="68" y="108"/>
                  <a:pt x="68" y="108"/>
                </a:cubicBezTo>
                <a:cubicBezTo>
                  <a:pt x="63" y="113"/>
                  <a:pt x="59" y="111"/>
                  <a:pt x="59" y="105"/>
                </a:cubicBezTo>
                <a:cubicBezTo>
                  <a:pt x="59" y="42"/>
                  <a:pt x="59" y="42"/>
                  <a:pt x="59" y="42"/>
                </a:cubicBezTo>
                <a:cubicBezTo>
                  <a:pt x="59" y="35"/>
                  <a:pt x="63" y="34"/>
                  <a:pt x="68" y="39"/>
                </a:cubicBezTo>
                <a:cubicBezTo>
                  <a:pt x="94" y="65"/>
                  <a:pt x="94" y="65"/>
                  <a:pt x="94" y="65"/>
                </a:cubicBezTo>
                <a:cubicBezTo>
                  <a:pt x="99" y="70"/>
                  <a:pt x="99" y="77"/>
                  <a:pt x="94" y="82"/>
                </a:cubicBezTo>
                <a:close/>
              </a:path>
            </a:pathLst>
          </a:custGeom>
          <a:solidFill>
            <a:schemeClr val="bg1"/>
          </a:solidFill>
          <a:ln w="12700">
            <a:solidFill>
              <a:srgbClr val="859BA6"/>
            </a:solidFill>
            <a:round/>
            <a:headEnd/>
            <a:tailEnd/>
          </a:ln>
        </p:spPr>
        <p:txBody>
          <a:bodyPr/>
          <a:lstStyle/>
          <a:p>
            <a:pPr>
              <a:spcBef>
                <a:spcPts val="0"/>
              </a:spcBef>
              <a:defRPr/>
            </a:pPr>
            <a:endParaRPr lang="pt-BR" sz="3600"/>
          </a:p>
        </p:txBody>
      </p:sp>
      <p:sp>
        <p:nvSpPr>
          <p:cNvPr id="288" name="Freeform 610">
            <a:extLst>
              <a:ext uri="{FF2B5EF4-FFF2-40B4-BE49-F238E27FC236}">
                <a16:creationId xmlns:a16="http://schemas.microsoft.com/office/drawing/2014/main" id="{84011AA7-A15F-034A-AD19-84763745F794}"/>
              </a:ext>
            </a:extLst>
          </p:cNvPr>
          <p:cNvSpPr>
            <a:spLocks noEditPoints="1"/>
          </p:cNvSpPr>
          <p:nvPr/>
        </p:nvSpPr>
        <p:spPr bwMode="auto">
          <a:xfrm>
            <a:off x="7320919" y="3249506"/>
            <a:ext cx="197055" cy="193676"/>
          </a:xfrm>
          <a:custGeom>
            <a:avLst/>
            <a:gdLst>
              <a:gd name="T0" fmla="*/ 445266468 w 177"/>
              <a:gd name="T1" fmla="*/ 529311613 h 174"/>
              <a:gd name="T2" fmla="*/ 574538604 w 177"/>
              <a:gd name="T3" fmla="*/ 805890646 h 174"/>
              <a:gd name="T4" fmla="*/ 603263770 w 177"/>
              <a:gd name="T5" fmla="*/ 829732602 h 174"/>
              <a:gd name="T6" fmla="*/ 699020158 w 177"/>
              <a:gd name="T7" fmla="*/ 743898073 h 174"/>
              <a:gd name="T8" fmla="*/ 828292158 w 177"/>
              <a:gd name="T9" fmla="*/ 777277683 h 174"/>
              <a:gd name="T10" fmla="*/ 794776547 w 177"/>
              <a:gd name="T11" fmla="*/ 553155749 h 174"/>
              <a:gd name="T12" fmla="*/ 770837450 w 177"/>
              <a:gd name="T13" fmla="*/ 267041310 h 174"/>
              <a:gd name="T14" fmla="*/ 751686610 w 177"/>
              <a:gd name="T15" fmla="*/ 9537659 h 174"/>
              <a:gd name="T16" fmla="*/ 536234599 w 177"/>
              <a:gd name="T17" fmla="*/ 90603391 h 174"/>
              <a:gd name="T18" fmla="*/ 521872016 w 177"/>
              <a:gd name="T19" fmla="*/ 9537659 h 174"/>
              <a:gd name="T20" fmla="*/ 306420142 w 177"/>
              <a:gd name="T21" fmla="*/ 90603391 h 174"/>
              <a:gd name="T22" fmla="*/ 287269302 w 177"/>
              <a:gd name="T23" fmla="*/ 9537659 h 174"/>
              <a:gd name="T24" fmla="*/ 23939106 w 177"/>
              <a:gd name="T25" fmla="*/ 114445346 h 174"/>
              <a:gd name="T26" fmla="*/ 0 w 177"/>
              <a:gd name="T27" fmla="*/ 491163176 h 174"/>
              <a:gd name="T28" fmla="*/ 440478211 w 177"/>
              <a:gd name="T29" fmla="*/ 329031772 h 174"/>
              <a:gd name="T30" fmla="*/ 330359239 w 177"/>
              <a:gd name="T31" fmla="*/ 348107081 h 174"/>
              <a:gd name="T32" fmla="*/ 440478211 w 177"/>
              <a:gd name="T33" fmla="*/ 286114507 h 174"/>
              <a:gd name="T34" fmla="*/ 699020158 w 177"/>
              <a:gd name="T35" fmla="*/ 681907679 h 174"/>
              <a:gd name="T36" fmla="*/ 617628541 w 177"/>
              <a:gd name="T37" fmla="*/ 743898073 h 174"/>
              <a:gd name="T38" fmla="*/ 627202867 w 177"/>
              <a:gd name="T39" fmla="*/ 634221588 h 174"/>
              <a:gd name="T40" fmla="*/ 742110096 w 177"/>
              <a:gd name="T41" fmla="*/ 596073150 h 174"/>
              <a:gd name="T42" fmla="*/ 699020158 w 177"/>
              <a:gd name="T43" fmla="*/ 681907679 h 174"/>
              <a:gd name="T44" fmla="*/ 655930221 w 177"/>
              <a:gd name="T45" fmla="*/ 557924577 h 174"/>
              <a:gd name="T46" fmla="*/ 598477701 w 177"/>
              <a:gd name="T47" fmla="*/ 290883334 h 174"/>
              <a:gd name="T48" fmla="*/ 761263124 w 177"/>
              <a:gd name="T49" fmla="*/ 395790992 h 174"/>
              <a:gd name="T50" fmla="*/ 234602782 w 177"/>
              <a:gd name="T51" fmla="*/ 95372218 h 174"/>
              <a:gd name="T52" fmla="*/ 248965365 w 177"/>
              <a:gd name="T53" fmla="*/ 176437954 h 174"/>
              <a:gd name="T54" fmla="*/ 464417308 w 177"/>
              <a:gd name="T55" fmla="*/ 95372218 h 174"/>
              <a:gd name="T56" fmla="*/ 483568148 w 177"/>
              <a:gd name="T57" fmla="*/ 176437954 h 174"/>
              <a:gd name="T58" fmla="*/ 694234090 w 177"/>
              <a:gd name="T59" fmla="*/ 95372218 h 174"/>
              <a:gd name="T60" fmla="*/ 627202867 w 177"/>
              <a:gd name="T61" fmla="*/ 214586391 h 174"/>
              <a:gd name="T62" fmla="*/ 483568148 w 177"/>
              <a:gd name="T63" fmla="*/ 271807957 h 174"/>
              <a:gd name="T64" fmla="*/ 459629051 w 177"/>
              <a:gd name="T65" fmla="*/ 243197174 h 174"/>
              <a:gd name="T66" fmla="*/ 287269302 w 177"/>
              <a:gd name="T67" fmla="*/ 267041310 h 174"/>
              <a:gd name="T68" fmla="*/ 311208399 w 177"/>
              <a:gd name="T69" fmla="*/ 391024345 h 174"/>
              <a:gd name="T70" fmla="*/ 421327371 w 177"/>
              <a:gd name="T71" fmla="*/ 453014738 h 174"/>
              <a:gd name="T72" fmla="*/ 76605583 w 177"/>
              <a:gd name="T73" fmla="*/ 166900299 h 17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177"/>
              <a:gd name="T112" fmla="*/ 0 h 174"/>
              <a:gd name="T113" fmla="*/ 177 w 177"/>
              <a:gd name="T114" fmla="*/ 174 h 17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177" h="174">
                <a:moveTo>
                  <a:pt x="8" y="111"/>
                </a:moveTo>
                <a:cubicBezTo>
                  <a:pt x="93" y="111"/>
                  <a:pt x="93" y="111"/>
                  <a:pt x="93" y="111"/>
                </a:cubicBezTo>
                <a:cubicBezTo>
                  <a:pt x="97" y="118"/>
                  <a:pt x="103" y="124"/>
                  <a:pt x="111" y="128"/>
                </a:cubicBezTo>
                <a:cubicBezTo>
                  <a:pt x="120" y="169"/>
                  <a:pt x="120" y="169"/>
                  <a:pt x="120" y="169"/>
                </a:cubicBezTo>
                <a:cubicBezTo>
                  <a:pt x="120" y="172"/>
                  <a:pt x="122" y="173"/>
                  <a:pt x="124" y="174"/>
                </a:cubicBezTo>
                <a:cubicBezTo>
                  <a:pt x="125" y="174"/>
                  <a:pt x="125" y="174"/>
                  <a:pt x="126" y="174"/>
                </a:cubicBezTo>
                <a:cubicBezTo>
                  <a:pt x="127" y="174"/>
                  <a:pt x="129" y="174"/>
                  <a:pt x="130" y="172"/>
                </a:cubicBezTo>
                <a:cubicBezTo>
                  <a:pt x="146" y="156"/>
                  <a:pt x="146" y="156"/>
                  <a:pt x="146" y="156"/>
                </a:cubicBezTo>
                <a:cubicBezTo>
                  <a:pt x="167" y="164"/>
                  <a:pt x="167" y="164"/>
                  <a:pt x="167" y="164"/>
                </a:cubicBezTo>
                <a:cubicBezTo>
                  <a:pt x="169" y="165"/>
                  <a:pt x="171" y="165"/>
                  <a:pt x="173" y="163"/>
                </a:cubicBezTo>
                <a:cubicBezTo>
                  <a:pt x="174" y="162"/>
                  <a:pt x="175" y="160"/>
                  <a:pt x="175" y="158"/>
                </a:cubicBezTo>
                <a:cubicBezTo>
                  <a:pt x="166" y="116"/>
                  <a:pt x="166" y="116"/>
                  <a:pt x="166" y="116"/>
                </a:cubicBezTo>
                <a:cubicBezTo>
                  <a:pt x="174" y="106"/>
                  <a:pt x="177" y="93"/>
                  <a:pt x="174" y="79"/>
                </a:cubicBezTo>
                <a:cubicBezTo>
                  <a:pt x="172" y="70"/>
                  <a:pt x="167" y="62"/>
                  <a:pt x="161" y="56"/>
                </a:cubicBezTo>
                <a:cubicBezTo>
                  <a:pt x="161" y="8"/>
                  <a:pt x="161" y="8"/>
                  <a:pt x="161" y="8"/>
                </a:cubicBezTo>
                <a:cubicBezTo>
                  <a:pt x="161" y="6"/>
                  <a:pt x="159" y="3"/>
                  <a:pt x="157" y="2"/>
                </a:cubicBezTo>
                <a:cubicBezTo>
                  <a:pt x="155" y="1"/>
                  <a:pt x="152" y="0"/>
                  <a:pt x="150" y="1"/>
                </a:cubicBezTo>
                <a:cubicBezTo>
                  <a:pt x="112" y="19"/>
                  <a:pt x="112" y="19"/>
                  <a:pt x="112" y="19"/>
                </a:cubicBezTo>
                <a:cubicBezTo>
                  <a:pt x="112" y="8"/>
                  <a:pt x="112" y="8"/>
                  <a:pt x="112" y="8"/>
                </a:cubicBezTo>
                <a:cubicBezTo>
                  <a:pt x="112" y="6"/>
                  <a:pt x="111" y="3"/>
                  <a:pt x="109" y="2"/>
                </a:cubicBezTo>
                <a:cubicBezTo>
                  <a:pt x="107" y="1"/>
                  <a:pt x="104" y="0"/>
                  <a:pt x="101" y="1"/>
                </a:cubicBezTo>
                <a:cubicBezTo>
                  <a:pt x="64" y="19"/>
                  <a:pt x="64" y="19"/>
                  <a:pt x="64" y="19"/>
                </a:cubicBezTo>
                <a:cubicBezTo>
                  <a:pt x="64" y="8"/>
                  <a:pt x="64" y="8"/>
                  <a:pt x="64" y="8"/>
                </a:cubicBezTo>
                <a:cubicBezTo>
                  <a:pt x="64" y="6"/>
                  <a:pt x="63" y="3"/>
                  <a:pt x="60" y="2"/>
                </a:cubicBezTo>
                <a:cubicBezTo>
                  <a:pt x="58" y="1"/>
                  <a:pt x="56" y="0"/>
                  <a:pt x="53" y="1"/>
                </a:cubicBezTo>
                <a:cubicBezTo>
                  <a:pt x="5" y="24"/>
                  <a:pt x="5" y="24"/>
                  <a:pt x="5" y="24"/>
                </a:cubicBezTo>
                <a:cubicBezTo>
                  <a:pt x="2" y="25"/>
                  <a:pt x="0" y="27"/>
                  <a:pt x="0" y="30"/>
                </a:cubicBezTo>
                <a:cubicBezTo>
                  <a:pt x="0" y="103"/>
                  <a:pt x="0" y="103"/>
                  <a:pt x="0" y="103"/>
                </a:cubicBezTo>
                <a:cubicBezTo>
                  <a:pt x="0" y="107"/>
                  <a:pt x="4" y="111"/>
                  <a:pt x="8" y="111"/>
                </a:cubicBezTo>
                <a:close/>
                <a:moveTo>
                  <a:pt x="92" y="69"/>
                </a:moveTo>
                <a:cubicBezTo>
                  <a:pt x="91" y="70"/>
                  <a:pt x="90" y="72"/>
                  <a:pt x="90" y="73"/>
                </a:cubicBezTo>
                <a:cubicBezTo>
                  <a:pt x="69" y="73"/>
                  <a:pt x="69" y="73"/>
                  <a:pt x="69" y="73"/>
                </a:cubicBezTo>
                <a:cubicBezTo>
                  <a:pt x="69" y="60"/>
                  <a:pt x="69" y="60"/>
                  <a:pt x="69" y="60"/>
                </a:cubicBezTo>
                <a:cubicBezTo>
                  <a:pt x="92" y="60"/>
                  <a:pt x="92" y="60"/>
                  <a:pt x="92" y="60"/>
                </a:cubicBezTo>
                <a:lnTo>
                  <a:pt x="92" y="69"/>
                </a:lnTo>
                <a:close/>
                <a:moveTo>
                  <a:pt x="146" y="143"/>
                </a:moveTo>
                <a:cubicBezTo>
                  <a:pt x="144" y="142"/>
                  <a:pt x="141" y="143"/>
                  <a:pt x="140" y="145"/>
                </a:cubicBezTo>
                <a:cubicBezTo>
                  <a:pt x="129" y="156"/>
                  <a:pt x="129" y="156"/>
                  <a:pt x="129" y="156"/>
                </a:cubicBezTo>
                <a:cubicBezTo>
                  <a:pt x="124" y="132"/>
                  <a:pt x="124" y="132"/>
                  <a:pt x="124" y="132"/>
                </a:cubicBezTo>
                <a:cubicBezTo>
                  <a:pt x="126" y="133"/>
                  <a:pt x="129" y="133"/>
                  <a:pt x="131" y="133"/>
                </a:cubicBezTo>
                <a:cubicBezTo>
                  <a:pt x="134" y="133"/>
                  <a:pt x="137" y="132"/>
                  <a:pt x="140" y="132"/>
                </a:cubicBezTo>
                <a:cubicBezTo>
                  <a:pt x="146" y="131"/>
                  <a:pt x="151" y="128"/>
                  <a:pt x="155" y="125"/>
                </a:cubicBezTo>
                <a:cubicBezTo>
                  <a:pt x="160" y="149"/>
                  <a:pt x="160" y="149"/>
                  <a:pt x="160" y="149"/>
                </a:cubicBezTo>
                <a:lnTo>
                  <a:pt x="146" y="143"/>
                </a:lnTo>
                <a:close/>
                <a:moveTo>
                  <a:pt x="159" y="83"/>
                </a:moveTo>
                <a:cubicBezTo>
                  <a:pt x="163" y="98"/>
                  <a:pt x="153" y="114"/>
                  <a:pt x="137" y="117"/>
                </a:cubicBezTo>
                <a:cubicBezTo>
                  <a:pt x="122" y="120"/>
                  <a:pt x="106" y="110"/>
                  <a:pt x="103" y="95"/>
                </a:cubicBezTo>
                <a:cubicBezTo>
                  <a:pt x="100" y="79"/>
                  <a:pt x="109" y="64"/>
                  <a:pt x="125" y="61"/>
                </a:cubicBezTo>
                <a:cubicBezTo>
                  <a:pt x="127" y="60"/>
                  <a:pt x="129" y="60"/>
                  <a:pt x="131" y="60"/>
                </a:cubicBezTo>
                <a:cubicBezTo>
                  <a:pt x="145" y="60"/>
                  <a:pt x="156" y="69"/>
                  <a:pt x="159" y="83"/>
                </a:cubicBezTo>
                <a:close/>
                <a:moveTo>
                  <a:pt x="16" y="35"/>
                </a:moveTo>
                <a:cubicBezTo>
                  <a:pt x="49" y="20"/>
                  <a:pt x="49" y="20"/>
                  <a:pt x="49" y="20"/>
                </a:cubicBezTo>
                <a:cubicBezTo>
                  <a:pt x="49" y="30"/>
                  <a:pt x="49" y="30"/>
                  <a:pt x="49" y="30"/>
                </a:cubicBezTo>
                <a:cubicBezTo>
                  <a:pt x="49" y="33"/>
                  <a:pt x="50" y="35"/>
                  <a:pt x="52" y="37"/>
                </a:cubicBezTo>
                <a:cubicBezTo>
                  <a:pt x="54" y="38"/>
                  <a:pt x="57" y="38"/>
                  <a:pt x="59" y="37"/>
                </a:cubicBezTo>
                <a:cubicBezTo>
                  <a:pt x="97" y="20"/>
                  <a:pt x="97" y="20"/>
                  <a:pt x="97" y="20"/>
                </a:cubicBezTo>
                <a:cubicBezTo>
                  <a:pt x="97" y="30"/>
                  <a:pt x="97" y="30"/>
                  <a:pt x="97" y="30"/>
                </a:cubicBezTo>
                <a:cubicBezTo>
                  <a:pt x="97" y="33"/>
                  <a:pt x="98" y="35"/>
                  <a:pt x="101" y="37"/>
                </a:cubicBezTo>
                <a:cubicBezTo>
                  <a:pt x="103" y="38"/>
                  <a:pt x="105" y="38"/>
                  <a:pt x="108" y="37"/>
                </a:cubicBezTo>
                <a:cubicBezTo>
                  <a:pt x="145" y="20"/>
                  <a:pt x="145" y="20"/>
                  <a:pt x="145" y="20"/>
                </a:cubicBezTo>
                <a:cubicBezTo>
                  <a:pt x="145" y="47"/>
                  <a:pt x="145" y="47"/>
                  <a:pt x="145" y="47"/>
                </a:cubicBezTo>
                <a:cubicBezTo>
                  <a:pt x="141" y="46"/>
                  <a:pt x="136" y="45"/>
                  <a:pt x="131" y="45"/>
                </a:cubicBezTo>
                <a:cubicBezTo>
                  <a:pt x="128" y="45"/>
                  <a:pt x="125" y="45"/>
                  <a:pt x="122" y="46"/>
                </a:cubicBezTo>
                <a:cubicBezTo>
                  <a:pt x="114" y="47"/>
                  <a:pt x="107" y="51"/>
                  <a:pt x="101" y="57"/>
                </a:cubicBezTo>
                <a:cubicBezTo>
                  <a:pt x="101" y="56"/>
                  <a:pt x="101" y="56"/>
                  <a:pt x="101" y="56"/>
                </a:cubicBezTo>
                <a:cubicBezTo>
                  <a:pt x="101" y="53"/>
                  <a:pt x="99" y="51"/>
                  <a:pt x="96" y="51"/>
                </a:cubicBezTo>
                <a:cubicBezTo>
                  <a:pt x="65" y="51"/>
                  <a:pt x="65" y="51"/>
                  <a:pt x="65" y="51"/>
                </a:cubicBezTo>
                <a:cubicBezTo>
                  <a:pt x="62" y="51"/>
                  <a:pt x="60" y="53"/>
                  <a:pt x="60" y="56"/>
                </a:cubicBezTo>
                <a:cubicBezTo>
                  <a:pt x="60" y="78"/>
                  <a:pt x="60" y="78"/>
                  <a:pt x="60" y="78"/>
                </a:cubicBezTo>
                <a:cubicBezTo>
                  <a:pt x="60" y="80"/>
                  <a:pt x="62" y="82"/>
                  <a:pt x="65" y="82"/>
                </a:cubicBezTo>
                <a:cubicBezTo>
                  <a:pt x="88" y="82"/>
                  <a:pt x="88" y="82"/>
                  <a:pt x="88" y="82"/>
                </a:cubicBezTo>
                <a:cubicBezTo>
                  <a:pt x="87" y="87"/>
                  <a:pt x="87" y="91"/>
                  <a:pt x="88" y="95"/>
                </a:cubicBezTo>
                <a:cubicBezTo>
                  <a:pt x="16" y="95"/>
                  <a:pt x="16" y="95"/>
                  <a:pt x="16" y="95"/>
                </a:cubicBezTo>
                <a:lnTo>
                  <a:pt x="16" y="35"/>
                </a:lnTo>
                <a:close/>
              </a:path>
            </a:pathLst>
          </a:custGeom>
          <a:solidFill>
            <a:schemeClr val="bg1"/>
          </a:solidFill>
          <a:ln w="9525">
            <a:noFill/>
            <a:round/>
            <a:headEnd/>
            <a:tailEnd/>
          </a:ln>
        </p:spPr>
        <p:txBody>
          <a:bodyPr/>
          <a:lstStyle/>
          <a:p>
            <a:pPr>
              <a:spcBef>
                <a:spcPts val="0"/>
              </a:spcBef>
              <a:defRPr/>
            </a:pPr>
            <a:endParaRPr lang="pt-BR" sz="3600"/>
          </a:p>
        </p:txBody>
      </p:sp>
      <p:grpSp>
        <p:nvGrpSpPr>
          <p:cNvPr id="289" name="Grupo 1125">
            <a:extLst>
              <a:ext uri="{FF2B5EF4-FFF2-40B4-BE49-F238E27FC236}">
                <a16:creationId xmlns:a16="http://schemas.microsoft.com/office/drawing/2014/main" id="{CC8EBCA3-FA79-9F44-9E82-760DC1AA8752}"/>
              </a:ext>
            </a:extLst>
          </p:cNvPr>
          <p:cNvGrpSpPr>
            <a:grpSpLocks/>
          </p:cNvGrpSpPr>
          <p:nvPr/>
        </p:nvGrpSpPr>
        <p:grpSpPr bwMode="auto">
          <a:xfrm>
            <a:off x="7327675" y="1325537"/>
            <a:ext cx="183543" cy="183542"/>
            <a:chOff x="2533403" y="5728957"/>
            <a:chExt cx="259013" cy="259012"/>
          </a:xfrm>
          <a:solidFill>
            <a:schemeClr val="bg1"/>
          </a:solidFill>
        </p:grpSpPr>
        <p:sp>
          <p:nvSpPr>
            <p:cNvPr id="291" name="Oval 765">
              <a:extLst>
                <a:ext uri="{FF2B5EF4-FFF2-40B4-BE49-F238E27FC236}">
                  <a16:creationId xmlns:a16="http://schemas.microsoft.com/office/drawing/2014/main" id="{AFC3B4D8-DC46-B14D-81D6-877B14251FED}"/>
                </a:ext>
              </a:extLst>
            </p:cNvPr>
            <p:cNvSpPr>
              <a:spLocks noChangeArrowheads="1"/>
            </p:cNvSpPr>
            <p:nvPr/>
          </p:nvSpPr>
          <p:spPr bwMode="auto">
            <a:xfrm>
              <a:off x="2636691" y="5832244"/>
              <a:ext cx="52438" cy="52439"/>
            </a:xfrm>
            <a:prstGeom prst="ellipse">
              <a:avLst/>
            </a:prstGeom>
            <a:grpFill/>
            <a:ln w="9525">
              <a:noFill/>
              <a:round/>
              <a:headEnd/>
              <a:tailEnd/>
            </a:ln>
          </p:spPr>
          <p:txBody>
            <a:bodyPr/>
            <a:lstStyle/>
            <a:p>
              <a:pPr>
                <a:spcBef>
                  <a:spcPts val="0"/>
                </a:spcBef>
                <a:defRPr/>
              </a:pPr>
              <a:endParaRPr lang="pt-BR" sz="3600">
                <a:latin typeface="Calibri" pitchFamily="34" charset="0"/>
              </a:endParaRPr>
            </a:p>
          </p:txBody>
        </p:sp>
        <p:sp>
          <p:nvSpPr>
            <p:cNvPr id="292" name="Freeform 766">
              <a:extLst>
                <a:ext uri="{FF2B5EF4-FFF2-40B4-BE49-F238E27FC236}">
                  <a16:creationId xmlns:a16="http://schemas.microsoft.com/office/drawing/2014/main" id="{292A05A6-D441-9845-B237-90826C69C11A}"/>
                </a:ext>
              </a:extLst>
            </p:cNvPr>
            <p:cNvSpPr>
              <a:spLocks noEditPoints="1"/>
            </p:cNvSpPr>
            <p:nvPr/>
          </p:nvSpPr>
          <p:spPr bwMode="auto">
            <a:xfrm>
              <a:off x="2533403" y="5728957"/>
              <a:ext cx="259013" cy="259012"/>
            </a:xfrm>
            <a:custGeom>
              <a:avLst/>
              <a:gdLst>
                <a:gd name="T0" fmla="*/ 358165 w 165"/>
                <a:gd name="T1" fmla="*/ 205290 h 165"/>
                <a:gd name="T2" fmla="*/ 360349 w 165"/>
                <a:gd name="T3" fmla="*/ 179083 h 165"/>
                <a:gd name="T4" fmla="*/ 360349 w 165"/>
                <a:gd name="T5" fmla="*/ 170347 h 165"/>
                <a:gd name="T6" fmla="*/ 272992 w 165"/>
                <a:gd name="T7" fmla="*/ 187818 h 165"/>
                <a:gd name="T8" fmla="*/ 355981 w 165"/>
                <a:gd name="T9" fmla="*/ 141956 h 165"/>
                <a:gd name="T10" fmla="*/ 345061 w 165"/>
                <a:gd name="T11" fmla="*/ 107013 h 165"/>
                <a:gd name="T12" fmla="*/ 255520 w 165"/>
                <a:gd name="T13" fmla="*/ 157243 h 165"/>
                <a:gd name="T14" fmla="*/ 325406 w 165"/>
                <a:gd name="T15" fmla="*/ 72070 h 165"/>
                <a:gd name="T16" fmla="*/ 301383 w 165"/>
                <a:gd name="T17" fmla="*/ 45863 h 165"/>
                <a:gd name="T18" fmla="*/ 251152 w 165"/>
                <a:gd name="T19" fmla="*/ 120116 h 165"/>
                <a:gd name="T20" fmla="*/ 277359 w 165"/>
                <a:gd name="T21" fmla="*/ 28391 h 165"/>
                <a:gd name="T22" fmla="*/ 246784 w 165"/>
                <a:gd name="T23" fmla="*/ 13104 h 165"/>
                <a:gd name="T24" fmla="*/ 218393 w 165"/>
                <a:gd name="T25" fmla="*/ 111381 h 165"/>
                <a:gd name="T26" fmla="*/ 207474 w 165"/>
                <a:gd name="T27" fmla="*/ 2184 h 165"/>
                <a:gd name="T28" fmla="*/ 181266 w 165"/>
                <a:gd name="T29" fmla="*/ 0 h 165"/>
                <a:gd name="T30" fmla="*/ 170347 w 165"/>
                <a:gd name="T31" fmla="*/ 0 h 165"/>
                <a:gd name="T32" fmla="*/ 187818 w 165"/>
                <a:gd name="T33" fmla="*/ 87357 h 165"/>
                <a:gd name="T34" fmla="*/ 141956 w 165"/>
                <a:gd name="T35" fmla="*/ 4368 h 165"/>
                <a:gd name="T36" fmla="*/ 109197 w 165"/>
                <a:gd name="T37" fmla="*/ 15288 h 165"/>
                <a:gd name="T38" fmla="*/ 159427 w 165"/>
                <a:gd name="T39" fmla="*/ 107013 h 165"/>
                <a:gd name="T40" fmla="*/ 74254 w 165"/>
                <a:gd name="T41" fmla="*/ 37127 h 165"/>
                <a:gd name="T42" fmla="*/ 48047 w 165"/>
                <a:gd name="T43" fmla="*/ 61150 h 165"/>
                <a:gd name="T44" fmla="*/ 120116 w 165"/>
                <a:gd name="T45" fmla="*/ 109197 h 165"/>
                <a:gd name="T46" fmla="*/ 30575 w 165"/>
                <a:gd name="T47" fmla="*/ 82989 h 165"/>
                <a:gd name="T48" fmla="*/ 13104 w 165"/>
                <a:gd name="T49" fmla="*/ 113565 h 165"/>
                <a:gd name="T50" fmla="*/ 113565 w 165"/>
                <a:gd name="T51" fmla="*/ 141956 h 165"/>
                <a:gd name="T52" fmla="*/ 2184 w 165"/>
                <a:gd name="T53" fmla="*/ 155059 h 165"/>
                <a:gd name="T54" fmla="*/ 0 w 165"/>
                <a:gd name="T55" fmla="*/ 179083 h 165"/>
                <a:gd name="T56" fmla="*/ 2184 w 165"/>
                <a:gd name="T57" fmla="*/ 190002 h 165"/>
                <a:gd name="T58" fmla="*/ 87357 w 165"/>
                <a:gd name="T59" fmla="*/ 172531 h 165"/>
                <a:gd name="T60" fmla="*/ 4368 w 165"/>
                <a:gd name="T61" fmla="*/ 218393 h 165"/>
                <a:gd name="T62" fmla="*/ 15288 w 165"/>
                <a:gd name="T63" fmla="*/ 251152 h 165"/>
                <a:gd name="T64" fmla="*/ 107013 w 165"/>
                <a:gd name="T65" fmla="*/ 200922 h 165"/>
                <a:gd name="T66" fmla="*/ 37127 w 165"/>
                <a:gd name="T67" fmla="*/ 288279 h 165"/>
                <a:gd name="T68" fmla="*/ 61150 w 165"/>
                <a:gd name="T69" fmla="*/ 314486 h 165"/>
                <a:gd name="T70" fmla="*/ 111381 w 165"/>
                <a:gd name="T71" fmla="*/ 240233 h 165"/>
                <a:gd name="T72" fmla="*/ 82989 w 165"/>
                <a:gd name="T73" fmla="*/ 331958 h 165"/>
                <a:gd name="T74" fmla="*/ 115748 w 165"/>
                <a:gd name="T75" fmla="*/ 347245 h 165"/>
                <a:gd name="T76" fmla="*/ 144140 w 165"/>
                <a:gd name="T77" fmla="*/ 246784 h 165"/>
                <a:gd name="T78" fmla="*/ 155059 w 165"/>
                <a:gd name="T79" fmla="*/ 358165 h 165"/>
                <a:gd name="T80" fmla="*/ 181266 w 165"/>
                <a:gd name="T81" fmla="*/ 360349 h 165"/>
                <a:gd name="T82" fmla="*/ 190002 w 165"/>
                <a:gd name="T83" fmla="*/ 360349 h 165"/>
                <a:gd name="T84" fmla="*/ 174715 w 165"/>
                <a:gd name="T85" fmla="*/ 272992 h 165"/>
                <a:gd name="T86" fmla="*/ 218393 w 165"/>
                <a:gd name="T87" fmla="*/ 355981 h 165"/>
                <a:gd name="T88" fmla="*/ 253336 w 165"/>
                <a:gd name="T89" fmla="*/ 345061 h 165"/>
                <a:gd name="T90" fmla="*/ 203106 w 165"/>
                <a:gd name="T91" fmla="*/ 253336 h 165"/>
                <a:gd name="T92" fmla="*/ 288279 w 165"/>
                <a:gd name="T93" fmla="*/ 323222 h 165"/>
                <a:gd name="T94" fmla="*/ 314486 w 165"/>
                <a:gd name="T95" fmla="*/ 299199 h 165"/>
                <a:gd name="T96" fmla="*/ 240233 w 165"/>
                <a:gd name="T97" fmla="*/ 251152 h 165"/>
                <a:gd name="T98" fmla="*/ 331958 w 165"/>
                <a:gd name="T99" fmla="*/ 277359 h 165"/>
                <a:gd name="T100" fmla="*/ 347245 w 165"/>
                <a:gd name="T101" fmla="*/ 244601 h 165"/>
                <a:gd name="T102" fmla="*/ 248968 w 165"/>
                <a:gd name="T103" fmla="*/ 216209 h 165"/>
                <a:gd name="T104" fmla="*/ 279543 w 165"/>
                <a:gd name="T105" fmla="*/ 220577 h 165"/>
                <a:gd name="T106" fmla="*/ 358165 w 165"/>
                <a:gd name="T107" fmla="*/ 205290 h 165"/>
                <a:gd name="T108" fmla="*/ 181266 w 165"/>
                <a:gd name="T109" fmla="*/ 231497 h 165"/>
                <a:gd name="T110" fmla="*/ 128852 w 165"/>
                <a:gd name="T111" fmla="*/ 179083 h 165"/>
                <a:gd name="T112" fmla="*/ 181266 w 165"/>
                <a:gd name="T113" fmla="*/ 128852 h 165"/>
                <a:gd name="T114" fmla="*/ 231497 w 165"/>
                <a:gd name="T115" fmla="*/ 179083 h 165"/>
                <a:gd name="T116" fmla="*/ 181266 w 165"/>
                <a:gd name="T117" fmla="*/ 231497 h 165"/>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w 165"/>
                <a:gd name="T178" fmla="*/ 0 h 165"/>
                <a:gd name="T179" fmla="*/ 165 w 165"/>
                <a:gd name="T180" fmla="*/ 165 h 165"/>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T177" t="T178" r="T179" b="T180"/>
              <a:pathLst>
                <a:path w="165" h="165">
                  <a:moveTo>
                    <a:pt x="164" y="94"/>
                  </a:moveTo>
                  <a:cubicBezTo>
                    <a:pt x="165" y="90"/>
                    <a:pt x="165" y="86"/>
                    <a:pt x="165" y="82"/>
                  </a:cubicBezTo>
                  <a:cubicBezTo>
                    <a:pt x="165" y="81"/>
                    <a:pt x="165" y="79"/>
                    <a:pt x="165" y="78"/>
                  </a:cubicBezTo>
                  <a:cubicBezTo>
                    <a:pt x="158" y="81"/>
                    <a:pt x="144" y="86"/>
                    <a:pt x="125" y="86"/>
                  </a:cubicBezTo>
                  <a:cubicBezTo>
                    <a:pt x="143" y="80"/>
                    <a:pt x="155" y="72"/>
                    <a:pt x="163" y="65"/>
                  </a:cubicBezTo>
                  <a:cubicBezTo>
                    <a:pt x="162" y="60"/>
                    <a:pt x="160" y="54"/>
                    <a:pt x="158" y="49"/>
                  </a:cubicBezTo>
                  <a:cubicBezTo>
                    <a:pt x="153" y="55"/>
                    <a:pt x="139" y="67"/>
                    <a:pt x="117" y="72"/>
                  </a:cubicBezTo>
                  <a:cubicBezTo>
                    <a:pt x="134" y="59"/>
                    <a:pt x="144" y="44"/>
                    <a:pt x="149" y="33"/>
                  </a:cubicBezTo>
                  <a:cubicBezTo>
                    <a:pt x="145" y="29"/>
                    <a:pt x="142" y="25"/>
                    <a:pt x="138" y="21"/>
                  </a:cubicBezTo>
                  <a:cubicBezTo>
                    <a:pt x="135" y="28"/>
                    <a:pt x="129" y="42"/>
                    <a:pt x="115" y="55"/>
                  </a:cubicBezTo>
                  <a:cubicBezTo>
                    <a:pt x="123" y="39"/>
                    <a:pt x="126" y="24"/>
                    <a:pt x="127" y="13"/>
                  </a:cubicBezTo>
                  <a:cubicBezTo>
                    <a:pt x="123" y="10"/>
                    <a:pt x="118" y="8"/>
                    <a:pt x="113" y="6"/>
                  </a:cubicBezTo>
                  <a:cubicBezTo>
                    <a:pt x="113" y="14"/>
                    <a:pt x="111" y="32"/>
                    <a:pt x="100" y="51"/>
                  </a:cubicBezTo>
                  <a:cubicBezTo>
                    <a:pt x="103" y="30"/>
                    <a:pt x="99" y="12"/>
                    <a:pt x="95" y="1"/>
                  </a:cubicBezTo>
                  <a:cubicBezTo>
                    <a:pt x="91" y="1"/>
                    <a:pt x="87" y="0"/>
                    <a:pt x="83" y="0"/>
                  </a:cubicBezTo>
                  <a:cubicBezTo>
                    <a:pt x="81" y="0"/>
                    <a:pt x="80" y="0"/>
                    <a:pt x="78" y="0"/>
                  </a:cubicBezTo>
                  <a:cubicBezTo>
                    <a:pt x="81" y="7"/>
                    <a:pt x="87" y="21"/>
                    <a:pt x="86" y="40"/>
                  </a:cubicBezTo>
                  <a:cubicBezTo>
                    <a:pt x="81" y="23"/>
                    <a:pt x="72" y="10"/>
                    <a:pt x="65" y="2"/>
                  </a:cubicBezTo>
                  <a:cubicBezTo>
                    <a:pt x="60" y="3"/>
                    <a:pt x="55" y="5"/>
                    <a:pt x="50" y="7"/>
                  </a:cubicBezTo>
                  <a:cubicBezTo>
                    <a:pt x="55" y="13"/>
                    <a:pt x="67" y="27"/>
                    <a:pt x="73" y="49"/>
                  </a:cubicBezTo>
                  <a:cubicBezTo>
                    <a:pt x="60" y="31"/>
                    <a:pt x="44" y="22"/>
                    <a:pt x="34" y="17"/>
                  </a:cubicBezTo>
                  <a:cubicBezTo>
                    <a:pt x="29" y="20"/>
                    <a:pt x="25" y="23"/>
                    <a:pt x="22" y="28"/>
                  </a:cubicBezTo>
                  <a:cubicBezTo>
                    <a:pt x="28" y="30"/>
                    <a:pt x="42" y="36"/>
                    <a:pt x="55" y="50"/>
                  </a:cubicBezTo>
                  <a:cubicBezTo>
                    <a:pt x="39" y="42"/>
                    <a:pt x="24" y="39"/>
                    <a:pt x="14" y="38"/>
                  </a:cubicBezTo>
                  <a:cubicBezTo>
                    <a:pt x="11" y="43"/>
                    <a:pt x="8" y="47"/>
                    <a:pt x="6" y="52"/>
                  </a:cubicBezTo>
                  <a:cubicBezTo>
                    <a:pt x="14" y="52"/>
                    <a:pt x="32" y="54"/>
                    <a:pt x="52" y="65"/>
                  </a:cubicBezTo>
                  <a:cubicBezTo>
                    <a:pt x="30" y="62"/>
                    <a:pt x="12" y="67"/>
                    <a:pt x="1" y="71"/>
                  </a:cubicBezTo>
                  <a:cubicBezTo>
                    <a:pt x="1" y="74"/>
                    <a:pt x="0" y="78"/>
                    <a:pt x="0" y="82"/>
                  </a:cubicBezTo>
                  <a:cubicBezTo>
                    <a:pt x="0" y="84"/>
                    <a:pt x="1" y="85"/>
                    <a:pt x="1" y="87"/>
                  </a:cubicBezTo>
                  <a:cubicBezTo>
                    <a:pt x="7" y="84"/>
                    <a:pt x="21" y="79"/>
                    <a:pt x="40" y="79"/>
                  </a:cubicBezTo>
                  <a:cubicBezTo>
                    <a:pt x="23" y="85"/>
                    <a:pt x="10" y="93"/>
                    <a:pt x="2" y="100"/>
                  </a:cubicBezTo>
                  <a:cubicBezTo>
                    <a:pt x="4" y="105"/>
                    <a:pt x="5" y="110"/>
                    <a:pt x="7" y="115"/>
                  </a:cubicBezTo>
                  <a:cubicBezTo>
                    <a:pt x="13" y="110"/>
                    <a:pt x="27" y="98"/>
                    <a:pt x="49" y="92"/>
                  </a:cubicBezTo>
                  <a:cubicBezTo>
                    <a:pt x="31" y="106"/>
                    <a:pt x="22" y="121"/>
                    <a:pt x="17" y="132"/>
                  </a:cubicBezTo>
                  <a:cubicBezTo>
                    <a:pt x="20" y="136"/>
                    <a:pt x="24" y="140"/>
                    <a:pt x="28" y="144"/>
                  </a:cubicBezTo>
                  <a:cubicBezTo>
                    <a:pt x="30" y="137"/>
                    <a:pt x="37" y="123"/>
                    <a:pt x="51" y="110"/>
                  </a:cubicBezTo>
                  <a:cubicBezTo>
                    <a:pt x="42" y="126"/>
                    <a:pt x="39" y="141"/>
                    <a:pt x="38" y="152"/>
                  </a:cubicBezTo>
                  <a:cubicBezTo>
                    <a:pt x="43" y="155"/>
                    <a:pt x="48" y="157"/>
                    <a:pt x="53" y="159"/>
                  </a:cubicBezTo>
                  <a:cubicBezTo>
                    <a:pt x="53" y="151"/>
                    <a:pt x="54" y="133"/>
                    <a:pt x="66" y="113"/>
                  </a:cubicBezTo>
                  <a:cubicBezTo>
                    <a:pt x="63" y="135"/>
                    <a:pt x="67" y="153"/>
                    <a:pt x="71" y="164"/>
                  </a:cubicBezTo>
                  <a:cubicBezTo>
                    <a:pt x="75" y="164"/>
                    <a:pt x="79" y="165"/>
                    <a:pt x="83" y="165"/>
                  </a:cubicBezTo>
                  <a:cubicBezTo>
                    <a:pt x="84" y="165"/>
                    <a:pt x="86" y="165"/>
                    <a:pt x="87" y="165"/>
                  </a:cubicBezTo>
                  <a:cubicBezTo>
                    <a:pt x="84" y="158"/>
                    <a:pt x="79" y="144"/>
                    <a:pt x="80" y="125"/>
                  </a:cubicBezTo>
                  <a:cubicBezTo>
                    <a:pt x="85" y="142"/>
                    <a:pt x="94" y="155"/>
                    <a:pt x="100" y="163"/>
                  </a:cubicBezTo>
                  <a:cubicBezTo>
                    <a:pt x="106" y="162"/>
                    <a:pt x="111" y="160"/>
                    <a:pt x="116" y="158"/>
                  </a:cubicBezTo>
                  <a:cubicBezTo>
                    <a:pt x="110" y="152"/>
                    <a:pt x="98" y="138"/>
                    <a:pt x="93" y="116"/>
                  </a:cubicBezTo>
                  <a:cubicBezTo>
                    <a:pt x="106" y="134"/>
                    <a:pt x="121" y="143"/>
                    <a:pt x="132" y="148"/>
                  </a:cubicBezTo>
                  <a:cubicBezTo>
                    <a:pt x="136" y="145"/>
                    <a:pt x="140" y="141"/>
                    <a:pt x="144" y="137"/>
                  </a:cubicBezTo>
                  <a:cubicBezTo>
                    <a:pt x="137" y="135"/>
                    <a:pt x="123" y="128"/>
                    <a:pt x="110" y="115"/>
                  </a:cubicBezTo>
                  <a:cubicBezTo>
                    <a:pt x="127" y="123"/>
                    <a:pt x="142" y="126"/>
                    <a:pt x="152" y="127"/>
                  </a:cubicBezTo>
                  <a:cubicBezTo>
                    <a:pt x="155" y="122"/>
                    <a:pt x="157" y="118"/>
                    <a:pt x="159" y="112"/>
                  </a:cubicBezTo>
                  <a:cubicBezTo>
                    <a:pt x="151" y="112"/>
                    <a:pt x="133" y="111"/>
                    <a:pt x="114" y="99"/>
                  </a:cubicBezTo>
                  <a:cubicBezTo>
                    <a:pt x="119" y="100"/>
                    <a:pt x="124" y="101"/>
                    <a:pt x="128" y="101"/>
                  </a:cubicBezTo>
                  <a:cubicBezTo>
                    <a:pt x="143" y="101"/>
                    <a:pt x="156" y="97"/>
                    <a:pt x="164" y="94"/>
                  </a:cubicBezTo>
                  <a:close/>
                  <a:moveTo>
                    <a:pt x="83" y="106"/>
                  </a:moveTo>
                  <a:cubicBezTo>
                    <a:pt x="70" y="106"/>
                    <a:pt x="59" y="95"/>
                    <a:pt x="59" y="82"/>
                  </a:cubicBezTo>
                  <a:cubicBezTo>
                    <a:pt x="59" y="70"/>
                    <a:pt x="70" y="59"/>
                    <a:pt x="83" y="59"/>
                  </a:cubicBezTo>
                  <a:cubicBezTo>
                    <a:pt x="96" y="59"/>
                    <a:pt x="106" y="70"/>
                    <a:pt x="106" y="82"/>
                  </a:cubicBezTo>
                  <a:cubicBezTo>
                    <a:pt x="106" y="95"/>
                    <a:pt x="96" y="106"/>
                    <a:pt x="83" y="106"/>
                  </a:cubicBezTo>
                  <a:close/>
                </a:path>
              </a:pathLst>
            </a:custGeom>
            <a:grpFill/>
            <a:ln w="9525">
              <a:noFill/>
              <a:round/>
              <a:headEnd/>
              <a:tailEnd/>
            </a:ln>
          </p:spPr>
          <p:txBody>
            <a:bodyPr/>
            <a:lstStyle/>
            <a:p>
              <a:pPr>
                <a:spcBef>
                  <a:spcPts val="0"/>
                </a:spcBef>
                <a:defRPr/>
              </a:pPr>
              <a:endParaRPr lang="pt-BR" sz="3600"/>
            </a:p>
          </p:txBody>
        </p:sp>
      </p:grpSp>
      <p:sp>
        <p:nvSpPr>
          <p:cNvPr id="290" name="Freeform 794">
            <a:extLst>
              <a:ext uri="{FF2B5EF4-FFF2-40B4-BE49-F238E27FC236}">
                <a16:creationId xmlns:a16="http://schemas.microsoft.com/office/drawing/2014/main" id="{47AE7236-62A1-6E4C-9930-AAB04D9BD0F0}"/>
              </a:ext>
            </a:extLst>
          </p:cNvPr>
          <p:cNvSpPr>
            <a:spLocks noEditPoints="1"/>
          </p:cNvSpPr>
          <p:nvPr/>
        </p:nvSpPr>
        <p:spPr bwMode="auto">
          <a:xfrm>
            <a:off x="7325987" y="3781643"/>
            <a:ext cx="186920" cy="210091"/>
          </a:xfrm>
          <a:custGeom>
            <a:avLst/>
            <a:gdLst>
              <a:gd name="T0" fmla="*/ 32898 w 122"/>
              <a:gd name="T1" fmla="*/ 192061 h 138"/>
              <a:gd name="T2" fmla="*/ 197389 w 122"/>
              <a:gd name="T3" fmla="*/ 259719 h 138"/>
              <a:gd name="T4" fmla="*/ 236867 w 122"/>
              <a:gd name="T5" fmla="*/ 161506 h 138"/>
              <a:gd name="T6" fmla="*/ 267572 w 122"/>
              <a:gd name="T7" fmla="*/ 152776 h 138"/>
              <a:gd name="T8" fmla="*/ 228094 w 122"/>
              <a:gd name="T9" fmla="*/ 106943 h 138"/>
              <a:gd name="T10" fmla="*/ 256606 w 122"/>
              <a:gd name="T11" fmla="*/ 78571 h 138"/>
              <a:gd name="T12" fmla="*/ 2193 w 122"/>
              <a:gd name="T13" fmla="*/ 78571 h 138"/>
              <a:gd name="T14" fmla="*/ 28512 w 122"/>
              <a:gd name="T15" fmla="*/ 106943 h 138"/>
              <a:gd name="T16" fmla="*/ 21932 w 122"/>
              <a:gd name="T17" fmla="*/ 161506 h 138"/>
              <a:gd name="T18" fmla="*/ 173264 w 122"/>
              <a:gd name="T19" fmla="*/ 58928 h 138"/>
              <a:gd name="T20" fmla="*/ 175457 w 122"/>
              <a:gd name="T21" fmla="*/ 56745 h 138"/>
              <a:gd name="T22" fmla="*/ 120627 w 122"/>
              <a:gd name="T23" fmla="*/ 61110 h 138"/>
              <a:gd name="T24" fmla="*/ 129400 w 122"/>
              <a:gd name="T25" fmla="*/ 61110 h 138"/>
              <a:gd name="T26" fmla="*/ 138172 w 122"/>
              <a:gd name="T27" fmla="*/ 61110 h 138"/>
              <a:gd name="T28" fmla="*/ 164491 w 122"/>
              <a:gd name="T29" fmla="*/ 56745 h 138"/>
              <a:gd name="T30" fmla="*/ 142559 w 122"/>
              <a:gd name="T31" fmla="*/ 61110 h 138"/>
              <a:gd name="T32" fmla="*/ 164491 w 122"/>
              <a:gd name="T33" fmla="*/ 65475 h 138"/>
              <a:gd name="T34" fmla="*/ 142559 w 122"/>
              <a:gd name="T35" fmla="*/ 67658 h 138"/>
              <a:gd name="T36" fmla="*/ 149139 w 122"/>
              <a:gd name="T37" fmla="*/ 72023 h 138"/>
              <a:gd name="T38" fmla="*/ 140366 w 122"/>
              <a:gd name="T39" fmla="*/ 74205 h 138"/>
              <a:gd name="T40" fmla="*/ 116240 w 122"/>
              <a:gd name="T41" fmla="*/ 74205 h 138"/>
              <a:gd name="T42" fmla="*/ 107467 w 122"/>
              <a:gd name="T43" fmla="*/ 72023 h 138"/>
              <a:gd name="T44" fmla="*/ 114047 w 122"/>
              <a:gd name="T45" fmla="*/ 67658 h 138"/>
              <a:gd name="T46" fmla="*/ 89922 w 122"/>
              <a:gd name="T47" fmla="*/ 63293 h 138"/>
              <a:gd name="T48" fmla="*/ 87729 w 122"/>
              <a:gd name="T49" fmla="*/ 61110 h 138"/>
              <a:gd name="T50" fmla="*/ 116240 w 122"/>
              <a:gd name="T51" fmla="*/ 58928 h 138"/>
              <a:gd name="T52" fmla="*/ 164491 w 122"/>
              <a:gd name="T53" fmla="*/ 111308 h 138"/>
              <a:gd name="T54" fmla="*/ 129400 w 122"/>
              <a:gd name="T55" fmla="*/ 122221 h 138"/>
              <a:gd name="T56" fmla="*/ 129400 w 122"/>
              <a:gd name="T57" fmla="*/ 111308 h 138"/>
              <a:gd name="T58" fmla="*/ 48251 w 122"/>
              <a:gd name="T59" fmla="*/ 144046 h 138"/>
              <a:gd name="T60" fmla="*/ 175457 w 122"/>
              <a:gd name="T61" fmla="*/ 152776 h 138"/>
              <a:gd name="T62" fmla="*/ 217128 w 122"/>
              <a:gd name="T63" fmla="*/ 159324 h 138"/>
              <a:gd name="T64" fmla="*/ 208355 w 122"/>
              <a:gd name="T65" fmla="*/ 178966 h 138"/>
              <a:gd name="T66" fmla="*/ 184230 w 122"/>
              <a:gd name="T67" fmla="*/ 244442 h 138"/>
              <a:gd name="T68" fmla="*/ 74569 w 122"/>
              <a:gd name="T69" fmla="*/ 244442 h 138"/>
              <a:gd name="T70" fmla="*/ 50444 w 122"/>
              <a:gd name="T71" fmla="*/ 176784 h 138"/>
              <a:gd name="T72" fmla="*/ 41671 w 122"/>
              <a:gd name="T73" fmla="*/ 159324 h 138"/>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122"/>
              <a:gd name="T112" fmla="*/ 0 h 138"/>
              <a:gd name="T113" fmla="*/ 122 w 122"/>
              <a:gd name="T114" fmla="*/ 138 h 138"/>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122" h="138">
                <a:moveTo>
                  <a:pt x="10" y="74"/>
                </a:moveTo>
                <a:cubicBezTo>
                  <a:pt x="10" y="81"/>
                  <a:pt x="12" y="86"/>
                  <a:pt x="15" y="88"/>
                </a:cubicBezTo>
                <a:cubicBezTo>
                  <a:pt x="18" y="100"/>
                  <a:pt x="19" y="112"/>
                  <a:pt x="28" y="119"/>
                </a:cubicBezTo>
                <a:cubicBezTo>
                  <a:pt x="52" y="138"/>
                  <a:pt x="66" y="138"/>
                  <a:pt x="90" y="119"/>
                </a:cubicBezTo>
                <a:cubicBezTo>
                  <a:pt x="99" y="112"/>
                  <a:pt x="100" y="100"/>
                  <a:pt x="103" y="88"/>
                </a:cubicBezTo>
                <a:cubicBezTo>
                  <a:pt x="106" y="86"/>
                  <a:pt x="107" y="80"/>
                  <a:pt x="108" y="74"/>
                </a:cubicBezTo>
                <a:cubicBezTo>
                  <a:pt x="108" y="73"/>
                  <a:pt x="108" y="71"/>
                  <a:pt x="108" y="70"/>
                </a:cubicBezTo>
                <a:cubicBezTo>
                  <a:pt x="122" y="70"/>
                  <a:pt x="122" y="70"/>
                  <a:pt x="122" y="70"/>
                </a:cubicBezTo>
                <a:cubicBezTo>
                  <a:pt x="105" y="52"/>
                  <a:pt x="105" y="52"/>
                  <a:pt x="105" y="52"/>
                </a:cubicBezTo>
                <a:cubicBezTo>
                  <a:pt x="105" y="51"/>
                  <a:pt x="104" y="50"/>
                  <a:pt x="104" y="49"/>
                </a:cubicBezTo>
                <a:cubicBezTo>
                  <a:pt x="105" y="48"/>
                  <a:pt x="105" y="48"/>
                  <a:pt x="105" y="48"/>
                </a:cubicBezTo>
                <a:cubicBezTo>
                  <a:pt x="109" y="41"/>
                  <a:pt x="113" y="43"/>
                  <a:pt x="117" y="36"/>
                </a:cubicBezTo>
                <a:cubicBezTo>
                  <a:pt x="117" y="23"/>
                  <a:pt x="94" y="0"/>
                  <a:pt x="59" y="2"/>
                </a:cubicBezTo>
                <a:cubicBezTo>
                  <a:pt x="24" y="0"/>
                  <a:pt x="0" y="23"/>
                  <a:pt x="1" y="36"/>
                </a:cubicBezTo>
                <a:cubicBezTo>
                  <a:pt x="5" y="43"/>
                  <a:pt x="9" y="41"/>
                  <a:pt x="13" y="48"/>
                </a:cubicBezTo>
                <a:cubicBezTo>
                  <a:pt x="13" y="49"/>
                  <a:pt x="13" y="49"/>
                  <a:pt x="13" y="49"/>
                </a:cubicBezTo>
                <a:cubicBezTo>
                  <a:pt x="13" y="51"/>
                  <a:pt x="11" y="56"/>
                  <a:pt x="13" y="60"/>
                </a:cubicBezTo>
                <a:cubicBezTo>
                  <a:pt x="10" y="62"/>
                  <a:pt x="9" y="68"/>
                  <a:pt x="10" y="74"/>
                </a:cubicBezTo>
                <a:close/>
                <a:moveTo>
                  <a:pt x="80" y="26"/>
                </a:moveTo>
                <a:cubicBezTo>
                  <a:pt x="80" y="26"/>
                  <a:pt x="80" y="26"/>
                  <a:pt x="79" y="27"/>
                </a:cubicBezTo>
                <a:cubicBezTo>
                  <a:pt x="79" y="26"/>
                  <a:pt x="79" y="26"/>
                  <a:pt x="79" y="26"/>
                </a:cubicBezTo>
                <a:lnTo>
                  <a:pt x="80" y="26"/>
                </a:lnTo>
                <a:close/>
                <a:moveTo>
                  <a:pt x="53" y="27"/>
                </a:moveTo>
                <a:cubicBezTo>
                  <a:pt x="53" y="27"/>
                  <a:pt x="54" y="27"/>
                  <a:pt x="55" y="28"/>
                </a:cubicBezTo>
                <a:cubicBezTo>
                  <a:pt x="55" y="29"/>
                  <a:pt x="55" y="29"/>
                  <a:pt x="55" y="29"/>
                </a:cubicBezTo>
                <a:cubicBezTo>
                  <a:pt x="56" y="29"/>
                  <a:pt x="57" y="28"/>
                  <a:pt x="59" y="28"/>
                </a:cubicBezTo>
                <a:cubicBezTo>
                  <a:pt x="60" y="28"/>
                  <a:pt x="61" y="29"/>
                  <a:pt x="62" y="29"/>
                </a:cubicBezTo>
                <a:cubicBezTo>
                  <a:pt x="63" y="28"/>
                  <a:pt x="63" y="28"/>
                  <a:pt x="63" y="28"/>
                </a:cubicBezTo>
                <a:cubicBezTo>
                  <a:pt x="63" y="27"/>
                  <a:pt x="64" y="27"/>
                  <a:pt x="65" y="27"/>
                </a:cubicBezTo>
                <a:cubicBezTo>
                  <a:pt x="75" y="26"/>
                  <a:pt x="75" y="26"/>
                  <a:pt x="75" y="26"/>
                </a:cubicBezTo>
                <a:cubicBezTo>
                  <a:pt x="75" y="28"/>
                  <a:pt x="75" y="28"/>
                  <a:pt x="75" y="28"/>
                </a:cubicBezTo>
                <a:cubicBezTo>
                  <a:pt x="65" y="28"/>
                  <a:pt x="65" y="28"/>
                  <a:pt x="65" y="28"/>
                </a:cubicBezTo>
                <a:cubicBezTo>
                  <a:pt x="75" y="29"/>
                  <a:pt x="75" y="29"/>
                  <a:pt x="75" y="29"/>
                </a:cubicBezTo>
                <a:cubicBezTo>
                  <a:pt x="75" y="30"/>
                  <a:pt x="75" y="30"/>
                  <a:pt x="75" y="30"/>
                </a:cubicBezTo>
                <a:cubicBezTo>
                  <a:pt x="75" y="30"/>
                  <a:pt x="74" y="31"/>
                  <a:pt x="74" y="31"/>
                </a:cubicBezTo>
                <a:cubicBezTo>
                  <a:pt x="65" y="31"/>
                  <a:pt x="65" y="31"/>
                  <a:pt x="65" y="31"/>
                </a:cubicBezTo>
                <a:cubicBezTo>
                  <a:pt x="73" y="32"/>
                  <a:pt x="73" y="32"/>
                  <a:pt x="73" y="32"/>
                </a:cubicBezTo>
                <a:cubicBezTo>
                  <a:pt x="72" y="33"/>
                  <a:pt x="70" y="33"/>
                  <a:pt x="68" y="33"/>
                </a:cubicBezTo>
                <a:cubicBezTo>
                  <a:pt x="64" y="33"/>
                  <a:pt x="64" y="33"/>
                  <a:pt x="64" y="33"/>
                </a:cubicBezTo>
                <a:cubicBezTo>
                  <a:pt x="64" y="33"/>
                  <a:pt x="64" y="34"/>
                  <a:pt x="64" y="34"/>
                </a:cubicBezTo>
                <a:cubicBezTo>
                  <a:pt x="64" y="37"/>
                  <a:pt x="62" y="39"/>
                  <a:pt x="59" y="39"/>
                </a:cubicBezTo>
                <a:cubicBezTo>
                  <a:pt x="56" y="39"/>
                  <a:pt x="53" y="37"/>
                  <a:pt x="53" y="34"/>
                </a:cubicBezTo>
                <a:cubicBezTo>
                  <a:pt x="53" y="34"/>
                  <a:pt x="53" y="33"/>
                  <a:pt x="53" y="33"/>
                </a:cubicBezTo>
                <a:cubicBezTo>
                  <a:pt x="49" y="33"/>
                  <a:pt x="49" y="33"/>
                  <a:pt x="49" y="33"/>
                </a:cubicBezTo>
                <a:cubicBezTo>
                  <a:pt x="48" y="33"/>
                  <a:pt x="46" y="33"/>
                  <a:pt x="44" y="32"/>
                </a:cubicBezTo>
                <a:cubicBezTo>
                  <a:pt x="52" y="31"/>
                  <a:pt x="52" y="31"/>
                  <a:pt x="52" y="31"/>
                </a:cubicBezTo>
                <a:cubicBezTo>
                  <a:pt x="44" y="31"/>
                  <a:pt x="44" y="31"/>
                  <a:pt x="44" y="31"/>
                </a:cubicBezTo>
                <a:cubicBezTo>
                  <a:pt x="43" y="30"/>
                  <a:pt x="42" y="30"/>
                  <a:pt x="41" y="29"/>
                </a:cubicBezTo>
                <a:cubicBezTo>
                  <a:pt x="52" y="28"/>
                  <a:pt x="52" y="28"/>
                  <a:pt x="52" y="28"/>
                </a:cubicBezTo>
                <a:cubicBezTo>
                  <a:pt x="40" y="28"/>
                  <a:pt x="40" y="28"/>
                  <a:pt x="40" y="28"/>
                </a:cubicBezTo>
                <a:cubicBezTo>
                  <a:pt x="39" y="28"/>
                  <a:pt x="38" y="27"/>
                  <a:pt x="38" y="26"/>
                </a:cubicBezTo>
                <a:lnTo>
                  <a:pt x="53" y="27"/>
                </a:lnTo>
                <a:close/>
                <a:moveTo>
                  <a:pt x="59" y="51"/>
                </a:moveTo>
                <a:cubicBezTo>
                  <a:pt x="65" y="51"/>
                  <a:pt x="70" y="51"/>
                  <a:pt x="75" y="51"/>
                </a:cubicBezTo>
                <a:cubicBezTo>
                  <a:pt x="75" y="55"/>
                  <a:pt x="75" y="55"/>
                  <a:pt x="75" y="55"/>
                </a:cubicBezTo>
                <a:cubicBezTo>
                  <a:pt x="70" y="55"/>
                  <a:pt x="65" y="56"/>
                  <a:pt x="59" y="56"/>
                </a:cubicBezTo>
                <a:cubicBezTo>
                  <a:pt x="43" y="56"/>
                  <a:pt x="29" y="53"/>
                  <a:pt x="21" y="50"/>
                </a:cubicBezTo>
                <a:cubicBezTo>
                  <a:pt x="30" y="51"/>
                  <a:pt x="43" y="51"/>
                  <a:pt x="59" y="51"/>
                </a:cubicBezTo>
                <a:close/>
                <a:moveTo>
                  <a:pt x="19" y="67"/>
                </a:moveTo>
                <a:cubicBezTo>
                  <a:pt x="22" y="66"/>
                  <a:pt x="22" y="66"/>
                  <a:pt x="22" y="66"/>
                </a:cubicBezTo>
                <a:cubicBezTo>
                  <a:pt x="29" y="69"/>
                  <a:pt x="40" y="71"/>
                  <a:pt x="59" y="71"/>
                </a:cubicBezTo>
                <a:cubicBezTo>
                  <a:pt x="67" y="71"/>
                  <a:pt x="74" y="70"/>
                  <a:pt x="80" y="70"/>
                </a:cubicBezTo>
                <a:cubicBezTo>
                  <a:pt x="99" y="70"/>
                  <a:pt x="99" y="70"/>
                  <a:pt x="99" y="70"/>
                </a:cubicBezTo>
                <a:cubicBezTo>
                  <a:pt x="99" y="71"/>
                  <a:pt x="99" y="72"/>
                  <a:pt x="99" y="73"/>
                </a:cubicBezTo>
                <a:cubicBezTo>
                  <a:pt x="98" y="77"/>
                  <a:pt x="98" y="79"/>
                  <a:pt x="98" y="80"/>
                </a:cubicBezTo>
                <a:cubicBezTo>
                  <a:pt x="95" y="82"/>
                  <a:pt x="95" y="82"/>
                  <a:pt x="95" y="82"/>
                </a:cubicBezTo>
                <a:cubicBezTo>
                  <a:pt x="94" y="85"/>
                  <a:pt x="94" y="85"/>
                  <a:pt x="94" y="85"/>
                </a:cubicBezTo>
                <a:cubicBezTo>
                  <a:pt x="91" y="97"/>
                  <a:pt x="91" y="106"/>
                  <a:pt x="84" y="112"/>
                </a:cubicBezTo>
                <a:cubicBezTo>
                  <a:pt x="75" y="119"/>
                  <a:pt x="63" y="124"/>
                  <a:pt x="59" y="124"/>
                </a:cubicBezTo>
                <a:cubicBezTo>
                  <a:pt x="55" y="124"/>
                  <a:pt x="44" y="120"/>
                  <a:pt x="34" y="112"/>
                </a:cubicBezTo>
                <a:cubicBezTo>
                  <a:pt x="27" y="106"/>
                  <a:pt x="27" y="97"/>
                  <a:pt x="24" y="86"/>
                </a:cubicBezTo>
                <a:cubicBezTo>
                  <a:pt x="23" y="81"/>
                  <a:pt x="23" y="81"/>
                  <a:pt x="23" y="81"/>
                </a:cubicBezTo>
                <a:cubicBezTo>
                  <a:pt x="20" y="80"/>
                  <a:pt x="20" y="80"/>
                  <a:pt x="20" y="80"/>
                </a:cubicBezTo>
                <a:cubicBezTo>
                  <a:pt x="20" y="79"/>
                  <a:pt x="19" y="77"/>
                  <a:pt x="19" y="73"/>
                </a:cubicBezTo>
                <a:cubicBezTo>
                  <a:pt x="19" y="70"/>
                  <a:pt x="19" y="68"/>
                  <a:pt x="19" y="67"/>
                </a:cubicBezTo>
                <a:close/>
              </a:path>
            </a:pathLst>
          </a:custGeom>
          <a:solidFill>
            <a:schemeClr val="bg1"/>
          </a:solidFill>
          <a:ln w="9525">
            <a:noFill/>
            <a:round/>
            <a:headEnd/>
            <a:tailEnd/>
          </a:ln>
        </p:spPr>
        <p:txBody>
          <a:bodyPr/>
          <a:lstStyle/>
          <a:p>
            <a:pPr>
              <a:spcBef>
                <a:spcPts val="0"/>
              </a:spcBef>
              <a:defRPr/>
            </a:pPr>
            <a:endParaRPr lang="pt-BR" sz="3600"/>
          </a:p>
        </p:txBody>
      </p:sp>
      <p:grpSp>
        <p:nvGrpSpPr>
          <p:cNvPr id="257" name="Grupo 1051">
            <a:extLst>
              <a:ext uri="{FF2B5EF4-FFF2-40B4-BE49-F238E27FC236}">
                <a16:creationId xmlns:a16="http://schemas.microsoft.com/office/drawing/2014/main" id="{8C80F9D1-7C41-8A47-B9DF-50704D4ECB28}"/>
              </a:ext>
            </a:extLst>
          </p:cNvPr>
          <p:cNvGrpSpPr>
            <a:grpSpLocks/>
          </p:cNvGrpSpPr>
          <p:nvPr/>
        </p:nvGrpSpPr>
        <p:grpSpPr bwMode="auto">
          <a:xfrm>
            <a:off x="4839207" y="3788999"/>
            <a:ext cx="132871" cy="180164"/>
            <a:chOff x="3987598" y="2598259"/>
            <a:chExt cx="187739" cy="254177"/>
          </a:xfrm>
          <a:solidFill>
            <a:schemeClr val="bg1"/>
          </a:solidFill>
        </p:grpSpPr>
        <p:sp>
          <p:nvSpPr>
            <p:cNvPr id="283" name="Freeform 695">
              <a:extLst>
                <a:ext uri="{FF2B5EF4-FFF2-40B4-BE49-F238E27FC236}">
                  <a16:creationId xmlns:a16="http://schemas.microsoft.com/office/drawing/2014/main" id="{3CB50C95-2169-A243-AB66-4FB7B677411D}"/>
                </a:ext>
              </a:extLst>
            </p:cNvPr>
            <p:cNvSpPr>
              <a:spLocks/>
            </p:cNvSpPr>
            <p:nvPr/>
          </p:nvSpPr>
          <p:spPr bwMode="auto">
            <a:xfrm>
              <a:off x="3987598" y="2672923"/>
              <a:ext cx="157510" cy="179513"/>
            </a:xfrm>
            <a:custGeom>
              <a:avLst/>
              <a:gdLst>
                <a:gd name="T0" fmla="*/ 39 w 101"/>
                <a:gd name="T1" fmla="*/ 18 h 114"/>
                <a:gd name="T2" fmla="*/ 25 w 101"/>
                <a:gd name="T3" fmla="*/ 32 h 114"/>
                <a:gd name="T4" fmla="*/ 39 w 101"/>
                <a:gd name="T5" fmla="*/ 46 h 114"/>
                <a:gd name="T6" fmla="*/ 53 w 101"/>
                <a:gd name="T7" fmla="*/ 46 h 114"/>
                <a:gd name="T8" fmla="*/ 59 w 101"/>
                <a:gd name="T9" fmla="*/ 44 h 114"/>
                <a:gd name="T10" fmla="*/ 68 w 101"/>
                <a:gd name="T11" fmla="*/ 40 h 114"/>
                <a:gd name="T12" fmla="*/ 67 w 101"/>
                <a:gd name="T13" fmla="*/ 51 h 114"/>
                <a:gd name="T14" fmla="*/ 30 w 101"/>
                <a:gd name="T15" fmla="*/ 51 h 114"/>
                <a:gd name="T16" fmla="*/ 17 w 101"/>
                <a:gd name="T17" fmla="*/ 59 h 114"/>
                <a:gd name="T18" fmla="*/ 2 w 101"/>
                <a:gd name="T19" fmla="*/ 95 h 114"/>
                <a:gd name="T20" fmla="*/ 10 w 101"/>
                <a:gd name="T21" fmla="*/ 113 h 114"/>
                <a:gd name="T22" fmla="*/ 16 w 101"/>
                <a:gd name="T23" fmla="*/ 114 h 114"/>
                <a:gd name="T24" fmla="*/ 29 w 101"/>
                <a:gd name="T25" fmla="*/ 105 h 114"/>
                <a:gd name="T26" fmla="*/ 39 w 101"/>
                <a:gd name="T27" fmla="*/ 79 h 114"/>
                <a:gd name="T28" fmla="*/ 79 w 101"/>
                <a:gd name="T29" fmla="*/ 79 h 114"/>
                <a:gd name="T30" fmla="*/ 93 w 101"/>
                <a:gd name="T31" fmla="*/ 67 h 114"/>
                <a:gd name="T32" fmla="*/ 100 w 101"/>
                <a:gd name="T33" fmla="*/ 17 h 114"/>
                <a:gd name="T34" fmla="*/ 94 w 101"/>
                <a:gd name="T35" fmla="*/ 4 h 114"/>
                <a:gd name="T36" fmla="*/ 80 w 101"/>
                <a:gd name="T37" fmla="*/ 3 h 114"/>
                <a:gd name="T38" fmla="*/ 50 w 101"/>
                <a:gd name="T39" fmla="*/ 18 h 114"/>
                <a:gd name="T40" fmla="*/ 39 w 101"/>
                <a:gd name="T41" fmla="*/ 18 h 114"/>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101"/>
                <a:gd name="T64" fmla="*/ 0 h 114"/>
                <a:gd name="T65" fmla="*/ 101 w 101"/>
                <a:gd name="T66" fmla="*/ 114 h 114"/>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101" h="114">
                  <a:moveTo>
                    <a:pt x="39" y="18"/>
                  </a:moveTo>
                  <a:cubicBezTo>
                    <a:pt x="31" y="18"/>
                    <a:pt x="25" y="24"/>
                    <a:pt x="25" y="32"/>
                  </a:cubicBezTo>
                  <a:cubicBezTo>
                    <a:pt x="25" y="40"/>
                    <a:pt x="31" y="46"/>
                    <a:pt x="39" y="46"/>
                  </a:cubicBezTo>
                  <a:cubicBezTo>
                    <a:pt x="53" y="46"/>
                    <a:pt x="53" y="46"/>
                    <a:pt x="53" y="46"/>
                  </a:cubicBezTo>
                  <a:cubicBezTo>
                    <a:pt x="55" y="46"/>
                    <a:pt x="57" y="45"/>
                    <a:pt x="59" y="44"/>
                  </a:cubicBezTo>
                  <a:cubicBezTo>
                    <a:pt x="68" y="40"/>
                    <a:pt x="68" y="40"/>
                    <a:pt x="68" y="40"/>
                  </a:cubicBezTo>
                  <a:cubicBezTo>
                    <a:pt x="67" y="51"/>
                    <a:pt x="67" y="51"/>
                    <a:pt x="67" y="51"/>
                  </a:cubicBezTo>
                  <a:cubicBezTo>
                    <a:pt x="30" y="51"/>
                    <a:pt x="30" y="51"/>
                    <a:pt x="30" y="51"/>
                  </a:cubicBezTo>
                  <a:cubicBezTo>
                    <a:pt x="24" y="51"/>
                    <a:pt x="19" y="54"/>
                    <a:pt x="17" y="59"/>
                  </a:cubicBezTo>
                  <a:cubicBezTo>
                    <a:pt x="2" y="95"/>
                    <a:pt x="2" y="95"/>
                    <a:pt x="2" y="95"/>
                  </a:cubicBezTo>
                  <a:cubicBezTo>
                    <a:pt x="0" y="102"/>
                    <a:pt x="3" y="110"/>
                    <a:pt x="10" y="113"/>
                  </a:cubicBezTo>
                  <a:cubicBezTo>
                    <a:pt x="12" y="114"/>
                    <a:pt x="14" y="114"/>
                    <a:pt x="16" y="114"/>
                  </a:cubicBezTo>
                  <a:cubicBezTo>
                    <a:pt x="21" y="114"/>
                    <a:pt x="26" y="111"/>
                    <a:pt x="29" y="105"/>
                  </a:cubicBezTo>
                  <a:cubicBezTo>
                    <a:pt x="39" y="79"/>
                    <a:pt x="39" y="79"/>
                    <a:pt x="39" y="79"/>
                  </a:cubicBezTo>
                  <a:cubicBezTo>
                    <a:pt x="79" y="79"/>
                    <a:pt x="79" y="79"/>
                    <a:pt x="79" y="79"/>
                  </a:cubicBezTo>
                  <a:cubicBezTo>
                    <a:pt x="86" y="79"/>
                    <a:pt x="92" y="74"/>
                    <a:pt x="93" y="67"/>
                  </a:cubicBezTo>
                  <a:cubicBezTo>
                    <a:pt x="100" y="17"/>
                    <a:pt x="100" y="17"/>
                    <a:pt x="100" y="17"/>
                  </a:cubicBezTo>
                  <a:cubicBezTo>
                    <a:pt x="101" y="12"/>
                    <a:pt x="98" y="7"/>
                    <a:pt x="94" y="4"/>
                  </a:cubicBezTo>
                  <a:cubicBezTo>
                    <a:pt x="90" y="1"/>
                    <a:pt x="84" y="0"/>
                    <a:pt x="80" y="3"/>
                  </a:cubicBezTo>
                  <a:cubicBezTo>
                    <a:pt x="50" y="18"/>
                    <a:pt x="50" y="18"/>
                    <a:pt x="50" y="18"/>
                  </a:cubicBezTo>
                  <a:lnTo>
                    <a:pt x="39" y="18"/>
                  </a:lnTo>
                  <a:close/>
                </a:path>
              </a:pathLst>
            </a:custGeom>
            <a:grpFill/>
            <a:ln w="9525">
              <a:noFill/>
              <a:round/>
              <a:headEnd/>
              <a:tailEnd/>
            </a:ln>
          </p:spPr>
          <p:txBody>
            <a:bodyPr/>
            <a:lstStyle/>
            <a:p>
              <a:pPr>
                <a:spcBef>
                  <a:spcPts val="0"/>
                </a:spcBef>
                <a:defRPr/>
              </a:pPr>
              <a:endParaRPr lang="pt-BR" sz="3600"/>
            </a:p>
          </p:txBody>
        </p:sp>
        <p:sp>
          <p:nvSpPr>
            <p:cNvPr id="284" name="Oval 696">
              <a:extLst>
                <a:ext uri="{FF2B5EF4-FFF2-40B4-BE49-F238E27FC236}">
                  <a16:creationId xmlns:a16="http://schemas.microsoft.com/office/drawing/2014/main" id="{78203DAE-1E16-8E4D-A1D1-2D75656C639F}"/>
                </a:ext>
              </a:extLst>
            </p:cNvPr>
            <p:cNvSpPr>
              <a:spLocks noChangeArrowheads="1"/>
            </p:cNvSpPr>
            <p:nvPr/>
          </p:nvSpPr>
          <p:spPr bwMode="auto">
            <a:xfrm>
              <a:off x="4087832" y="2598259"/>
              <a:ext cx="65231" cy="65132"/>
            </a:xfrm>
            <a:prstGeom prst="ellipse">
              <a:avLst/>
            </a:prstGeom>
            <a:grpFill/>
            <a:ln w="9525">
              <a:noFill/>
              <a:round/>
              <a:headEnd/>
              <a:tailEnd/>
            </a:ln>
          </p:spPr>
          <p:txBody>
            <a:bodyPr/>
            <a:lstStyle/>
            <a:p>
              <a:pPr>
                <a:spcBef>
                  <a:spcPts val="0"/>
                </a:spcBef>
                <a:defRPr/>
              </a:pPr>
              <a:endParaRPr lang="pt-BR" sz="3600">
                <a:latin typeface="Calibri" pitchFamily="34" charset="0"/>
              </a:endParaRPr>
            </a:p>
          </p:txBody>
        </p:sp>
        <p:sp>
          <p:nvSpPr>
            <p:cNvPr id="285" name="Freeform 697">
              <a:extLst>
                <a:ext uri="{FF2B5EF4-FFF2-40B4-BE49-F238E27FC236}">
                  <a16:creationId xmlns:a16="http://schemas.microsoft.com/office/drawing/2014/main" id="{39DC221D-9347-A94A-A1EC-16DF1E836427}"/>
                </a:ext>
              </a:extLst>
            </p:cNvPr>
            <p:cNvSpPr>
              <a:spLocks/>
            </p:cNvSpPr>
            <p:nvPr/>
          </p:nvSpPr>
          <p:spPr bwMode="auto">
            <a:xfrm>
              <a:off x="4065558" y="2728525"/>
              <a:ext cx="109779" cy="101671"/>
            </a:xfrm>
            <a:custGeom>
              <a:avLst/>
              <a:gdLst>
                <a:gd name="T0" fmla="*/ 48 w 70"/>
                <a:gd name="T1" fmla="*/ 49 h 65"/>
                <a:gd name="T2" fmla="*/ 8 w 70"/>
                <a:gd name="T3" fmla="*/ 49 h 65"/>
                <a:gd name="T4" fmla="*/ 0 w 70"/>
                <a:gd name="T5" fmla="*/ 57 h 65"/>
                <a:gd name="T6" fmla="*/ 8 w 70"/>
                <a:gd name="T7" fmla="*/ 65 h 65"/>
                <a:gd name="T8" fmla="*/ 55 w 70"/>
                <a:gd name="T9" fmla="*/ 65 h 65"/>
                <a:gd name="T10" fmla="*/ 63 w 70"/>
                <a:gd name="T11" fmla="*/ 58 h 65"/>
                <a:gd name="T12" fmla="*/ 70 w 70"/>
                <a:gd name="T13" fmla="*/ 10 h 65"/>
                <a:gd name="T14" fmla="*/ 63 w 70"/>
                <a:gd name="T15" fmla="*/ 0 h 65"/>
                <a:gd name="T16" fmla="*/ 54 w 70"/>
                <a:gd name="T17" fmla="*/ 7 h 65"/>
                <a:gd name="T18" fmla="*/ 48 w 70"/>
                <a:gd name="T19" fmla="*/ 49 h 65"/>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70"/>
                <a:gd name="T31" fmla="*/ 0 h 65"/>
                <a:gd name="T32" fmla="*/ 70 w 70"/>
                <a:gd name="T33" fmla="*/ 65 h 65"/>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70" h="65">
                  <a:moveTo>
                    <a:pt x="48" y="49"/>
                  </a:moveTo>
                  <a:cubicBezTo>
                    <a:pt x="8" y="49"/>
                    <a:pt x="8" y="49"/>
                    <a:pt x="8" y="49"/>
                  </a:cubicBezTo>
                  <a:cubicBezTo>
                    <a:pt x="3" y="49"/>
                    <a:pt x="0" y="53"/>
                    <a:pt x="0" y="57"/>
                  </a:cubicBezTo>
                  <a:cubicBezTo>
                    <a:pt x="0" y="62"/>
                    <a:pt x="3" y="65"/>
                    <a:pt x="8" y="65"/>
                  </a:cubicBezTo>
                  <a:cubicBezTo>
                    <a:pt x="55" y="65"/>
                    <a:pt x="55" y="65"/>
                    <a:pt x="55" y="65"/>
                  </a:cubicBezTo>
                  <a:cubicBezTo>
                    <a:pt x="59" y="65"/>
                    <a:pt x="62" y="62"/>
                    <a:pt x="63" y="58"/>
                  </a:cubicBezTo>
                  <a:cubicBezTo>
                    <a:pt x="70" y="10"/>
                    <a:pt x="70" y="10"/>
                    <a:pt x="70" y="10"/>
                  </a:cubicBezTo>
                  <a:cubicBezTo>
                    <a:pt x="70" y="5"/>
                    <a:pt x="67" y="1"/>
                    <a:pt x="63" y="0"/>
                  </a:cubicBezTo>
                  <a:cubicBezTo>
                    <a:pt x="58" y="0"/>
                    <a:pt x="54" y="3"/>
                    <a:pt x="54" y="7"/>
                  </a:cubicBezTo>
                  <a:lnTo>
                    <a:pt x="48" y="49"/>
                  </a:lnTo>
                  <a:close/>
                </a:path>
              </a:pathLst>
            </a:custGeom>
            <a:grpFill/>
            <a:ln w="9525">
              <a:noFill/>
              <a:round/>
              <a:headEnd/>
              <a:tailEnd/>
            </a:ln>
          </p:spPr>
          <p:txBody>
            <a:bodyPr/>
            <a:lstStyle/>
            <a:p>
              <a:pPr>
                <a:spcBef>
                  <a:spcPts val="0"/>
                </a:spcBef>
                <a:defRPr/>
              </a:pPr>
              <a:endParaRPr lang="pt-BR" sz="3600"/>
            </a:p>
          </p:txBody>
        </p:sp>
      </p:grpSp>
      <p:grpSp>
        <p:nvGrpSpPr>
          <p:cNvPr id="258" name="Gráfico 4">
            <a:extLst>
              <a:ext uri="{FF2B5EF4-FFF2-40B4-BE49-F238E27FC236}">
                <a16:creationId xmlns:a16="http://schemas.microsoft.com/office/drawing/2014/main" id="{C4DC7786-6656-6E41-A41B-B8B7073039ED}"/>
              </a:ext>
            </a:extLst>
          </p:cNvPr>
          <p:cNvGrpSpPr/>
          <p:nvPr/>
        </p:nvGrpSpPr>
        <p:grpSpPr>
          <a:xfrm>
            <a:off x="4170696" y="2574519"/>
            <a:ext cx="218075" cy="219027"/>
            <a:chOff x="15557500" y="7709661"/>
            <a:chExt cx="581533" cy="584072"/>
          </a:xfrm>
          <a:solidFill>
            <a:schemeClr val="bg1"/>
          </a:solidFill>
        </p:grpSpPr>
        <p:sp>
          <p:nvSpPr>
            <p:cNvPr id="281" name="Forma Livre 280">
              <a:extLst>
                <a:ext uri="{FF2B5EF4-FFF2-40B4-BE49-F238E27FC236}">
                  <a16:creationId xmlns:a16="http://schemas.microsoft.com/office/drawing/2014/main" id="{A92A6E76-3EE3-0440-A2E8-49366E66E793}"/>
                </a:ext>
              </a:extLst>
            </p:cNvPr>
            <p:cNvSpPr/>
            <p:nvPr/>
          </p:nvSpPr>
          <p:spPr>
            <a:xfrm>
              <a:off x="15557500" y="7709661"/>
              <a:ext cx="581533" cy="371856"/>
            </a:xfrm>
            <a:custGeom>
              <a:avLst/>
              <a:gdLst>
                <a:gd name="connsiteX0" fmla="*/ 449199 w 581533"/>
                <a:gd name="connsiteY0" fmla="*/ 371856 h 371856"/>
                <a:gd name="connsiteX1" fmla="*/ 118999 w 581533"/>
                <a:gd name="connsiteY1" fmla="*/ 371856 h 371856"/>
                <a:gd name="connsiteX2" fmla="*/ 85852 w 581533"/>
                <a:gd name="connsiteY2" fmla="*/ 366522 h 371856"/>
                <a:gd name="connsiteX3" fmla="*/ 0 w 581533"/>
                <a:gd name="connsiteY3" fmla="*/ 250444 h 371856"/>
                <a:gd name="connsiteX4" fmla="*/ 120650 w 581533"/>
                <a:gd name="connsiteY4" fmla="*/ 128905 h 371856"/>
                <a:gd name="connsiteX5" fmla="*/ 275082 w 581533"/>
                <a:gd name="connsiteY5" fmla="*/ 0 h 371856"/>
                <a:gd name="connsiteX6" fmla="*/ 420624 w 581533"/>
                <a:gd name="connsiteY6" fmla="*/ 98171 h 371856"/>
                <a:gd name="connsiteX7" fmla="*/ 443737 w 581533"/>
                <a:gd name="connsiteY7" fmla="*/ 96139 h 371856"/>
                <a:gd name="connsiteX8" fmla="*/ 581534 w 581533"/>
                <a:gd name="connsiteY8" fmla="*/ 233934 h 371856"/>
                <a:gd name="connsiteX9" fmla="*/ 485139 w 581533"/>
                <a:gd name="connsiteY9" fmla="*/ 365506 h 371856"/>
                <a:gd name="connsiteX10" fmla="*/ 449199 w 581533"/>
                <a:gd name="connsiteY10" fmla="*/ 371856 h 371856"/>
                <a:gd name="connsiteX11" fmla="*/ 121413 w 581533"/>
                <a:gd name="connsiteY11" fmla="*/ 175641 h 371856"/>
                <a:gd name="connsiteX12" fmla="*/ 46737 w 581533"/>
                <a:gd name="connsiteY12" fmla="*/ 250317 h 371856"/>
                <a:gd name="connsiteX13" fmla="*/ 99949 w 581533"/>
                <a:gd name="connsiteY13" fmla="*/ 321818 h 371856"/>
                <a:gd name="connsiteX14" fmla="*/ 118999 w 581533"/>
                <a:gd name="connsiteY14" fmla="*/ 324993 h 371856"/>
                <a:gd name="connsiteX15" fmla="*/ 449199 w 581533"/>
                <a:gd name="connsiteY15" fmla="*/ 324993 h 371856"/>
                <a:gd name="connsiteX16" fmla="*/ 469646 w 581533"/>
                <a:gd name="connsiteY16" fmla="*/ 321183 h 371856"/>
                <a:gd name="connsiteX17" fmla="*/ 534543 w 581533"/>
                <a:gd name="connsiteY17" fmla="*/ 233934 h 371856"/>
                <a:gd name="connsiteX18" fmla="*/ 443612 w 581533"/>
                <a:gd name="connsiteY18" fmla="*/ 143002 h 371856"/>
                <a:gd name="connsiteX19" fmla="*/ 412877 w 581533"/>
                <a:gd name="connsiteY19" fmla="*/ 148463 h 371856"/>
                <a:gd name="connsiteX20" fmla="*/ 388113 w 581533"/>
                <a:gd name="connsiteY20" fmla="*/ 157353 h 371856"/>
                <a:gd name="connsiteX21" fmla="*/ 382143 w 581533"/>
                <a:gd name="connsiteY21" fmla="*/ 131826 h 371856"/>
                <a:gd name="connsiteX22" fmla="*/ 274955 w 581533"/>
                <a:gd name="connsiteY22" fmla="*/ 46863 h 371856"/>
                <a:gd name="connsiteX23" fmla="*/ 164846 w 581533"/>
                <a:gd name="connsiteY23" fmla="*/ 154813 h 371856"/>
                <a:gd name="connsiteX24" fmla="*/ 164337 w 581533"/>
                <a:gd name="connsiteY24" fmla="*/ 183007 h 371856"/>
                <a:gd name="connsiteX25" fmla="*/ 136652 w 581533"/>
                <a:gd name="connsiteY25" fmla="*/ 177165 h 371856"/>
                <a:gd name="connsiteX26" fmla="*/ 121413 w 581533"/>
                <a:gd name="connsiteY26" fmla="*/ 175641 h 3718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Lst>
              <a:rect l="l" t="t" r="r" b="b"/>
              <a:pathLst>
                <a:path w="581533" h="371856">
                  <a:moveTo>
                    <a:pt x="449199" y="371856"/>
                  </a:moveTo>
                  <a:lnTo>
                    <a:pt x="118999" y="371856"/>
                  </a:lnTo>
                  <a:cubicBezTo>
                    <a:pt x="107696" y="371856"/>
                    <a:pt x="96520" y="370078"/>
                    <a:pt x="85852" y="366522"/>
                  </a:cubicBezTo>
                  <a:cubicBezTo>
                    <a:pt x="35561" y="351409"/>
                    <a:pt x="0" y="303657"/>
                    <a:pt x="0" y="250444"/>
                  </a:cubicBezTo>
                  <a:cubicBezTo>
                    <a:pt x="0" y="183769"/>
                    <a:pt x="53975" y="129413"/>
                    <a:pt x="120650" y="128905"/>
                  </a:cubicBezTo>
                  <a:cubicBezTo>
                    <a:pt x="134113" y="55880"/>
                    <a:pt x="198755" y="0"/>
                    <a:pt x="275082" y="0"/>
                  </a:cubicBezTo>
                  <a:cubicBezTo>
                    <a:pt x="340106" y="0"/>
                    <a:pt x="397002" y="39370"/>
                    <a:pt x="420624" y="98171"/>
                  </a:cubicBezTo>
                  <a:cubicBezTo>
                    <a:pt x="428244" y="96901"/>
                    <a:pt x="435990" y="96139"/>
                    <a:pt x="443737" y="96139"/>
                  </a:cubicBezTo>
                  <a:cubicBezTo>
                    <a:pt x="519685" y="96139"/>
                    <a:pt x="581534" y="157988"/>
                    <a:pt x="581534" y="233934"/>
                  </a:cubicBezTo>
                  <a:cubicBezTo>
                    <a:pt x="581534" y="294513"/>
                    <a:pt x="542798" y="347345"/>
                    <a:pt x="485139" y="365506"/>
                  </a:cubicBezTo>
                  <a:cubicBezTo>
                    <a:pt x="474345" y="369570"/>
                    <a:pt x="461899" y="371856"/>
                    <a:pt x="449199" y="371856"/>
                  </a:cubicBezTo>
                  <a:moveTo>
                    <a:pt x="121413" y="175641"/>
                  </a:moveTo>
                  <a:cubicBezTo>
                    <a:pt x="80263" y="175641"/>
                    <a:pt x="46737" y="209169"/>
                    <a:pt x="46737" y="250317"/>
                  </a:cubicBezTo>
                  <a:cubicBezTo>
                    <a:pt x="46737" y="282956"/>
                    <a:pt x="68580" y="312420"/>
                    <a:pt x="99949" y="321818"/>
                  </a:cubicBezTo>
                  <a:cubicBezTo>
                    <a:pt x="106553" y="323977"/>
                    <a:pt x="112776" y="324993"/>
                    <a:pt x="118999" y="324993"/>
                  </a:cubicBezTo>
                  <a:lnTo>
                    <a:pt x="449199" y="324993"/>
                  </a:lnTo>
                  <a:cubicBezTo>
                    <a:pt x="456185" y="324993"/>
                    <a:pt x="463042" y="323723"/>
                    <a:pt x="469646" y="321183"/>
                  </a:cubicBezTo>
                  <a:cubicBezTo>
                    <a:pt x="508888" y="308737"/>
                    <a:pt x="534543" y="273939"/>
                    <a:pt x="534543" y="233934"/>
                  </a:cubicBezTo>
                  <a:cubicBezTo>
                    <a:pt x="534543" y="183769"/>
                    <a:pt x="493649" y="143002"/>
                    <a:pt x="443612" y="143002"/>
                  </a:cubicBezTo>
                  <a:cubicBezTo>
                    <a:pt x="433324" y="143002"/>
                    <a:pt x="422911" y="144780"/>
                    <a:pt x="412877" y="148463"/>
                  </a:cubicBezTo>
                  <a:lnTo>
                    <a:pt x="388113" y="157353"/>
                  </a:lnTo>
                  <a:lnTo>
                    <a:pt x="382143" y="131826"/>
                  </a:lnTo>
                  <a:cubicBezTo>
                    <a:pt x="370332" y="81788"/>
                    <a:pt x="326389" y="46863"/>
                    <a:pt x="274955" y="46863"/>
                  </a:cubicBezTo>
                  <a:cubicBezTo>
                    <a:pt x="215392" y="46863"/>
                    <a:pt x="165988" y="95377"/>
                    <a:pt x="164846" y="154813"/>
                  </a:cubicBezTo>
                  <a:lnTo>
                    <a:pt x="164337" y="183007"/>
                  </a:lnTo>
                  <a:lnTo>
                    <a:pt x="136652" y="177165"/>
                  </a:lnTo>
                  <a:cubicBezTo>
                    <a:pt x="131699" y="176149"/>
                    <a:pt x="126492" y="175641"/>
                    <a:pt x="121413" y="175641"/>
                  </a:cubicBezTo>
                </a:path>
              </a:pathLst>
            </a:custGeom>
            <a:grpFill/>
            <a:ln w="12700" cap="flat">
              <a:noFill/>
              <a:prstDash val="solid"/>
              <a:miter/>
            </a:ln>
          </p:spPr>
          <p:txBody>
            <a:bodyPr rtlCol="0" anchor="ctr"/>
            <a:lstStyle/>
            <a:p>
              <a:endParaRPr lang="pt-BR" sz="675"/>
            </a:p>
          </p:txBody>
        </p:sp>
        <p:sp>
          <p:nvSpPr>
            <p:cNvPr id="282" name="Forma Livre 281">
              <a:extLst>
                <a:ext uri="{FF2B5EF4-FFF2-40B4-BE49-F238E27FC236}">
                  <a16:creationId xmlns:a16="http://schemas.microsoft.com/office/drawing/2014/main" id="{E2E88399-BB24-844A-8C88-5CC97607076D}"/>
                </a:ext>
              </a:extLst>
            </p:cNvPr>
            <p:cNvSpPr/>
            <p:nvPr/>
          </p:nvSpPr>
          <p:spPr>
            <a:xfrm>
              <a:off x="15791999" y="8111765"/>
              <a:ext cx="112260" cy="181969"/>
            </a:xfrm>
            <a:custGeom>
              <a:avLst/>
              <a:gdLst>
                <a:gd name="connsiteX0" fmla="*/ 36518 w 112260"/>
                <a:gd name="connsiteY0" fmla="*/ 181970 h 181969"/>
                <a:gd name="connsiteX1" fmla="*/ 25088 w 112260"/>
                <a:gd name="connsiteY1" fmla="*/ 178922 h 181969"/>
                <a:gd name="connsiteX2" fmla="*/ 16072 w 112260"/>
                <a:gd name="connsiteY2" fmla="*/ 147045 h 181969"/>
                <a:gd name="connsiteX3" fmla="*/ 48839 w 112260"/>
                <a:gd name="connsiteY3" fmla="*/ 88752 h 181969"/>
                <a:gd name="connsiteX4" fmla="*/ 23439 w 112260"/>
                <a:gd name="connsiteY4" fmla="*/ 88752 h 181969"/>
                <a:gd name="connsiteX5" fmla="*/ 2990 w 112260"/>
                <a:gd name="connsiteY5" fmla="*/ 76687 h 181969"/>
                <a:gd name="connsiteX6" fmla="*/ 3499 w 112260"/>
                <a:gd name="connsiteY6" fmla="*/ 52938 h 181969"/>
                <a:gd name="connsiteX7" fmla="*/ 29280 w 112260"/>
                <a:gd name="connsiteY7" fmla="*/ 11154 h 181969"/>
                <a:gd name="connsiteX8" fmla="*/ 61539 w 112260"/>
                <a:gd name="connsiteY8" fmla="*/ 3535 h 181969"/>
                <a:gd name="connsiteX9" fmla="*/ 69158 w 112260"/>
                <a:gd name="connsiteY9" fmla="*/ 35792 h 181969"/>
                <a:gd name="connsiteX10" fmla="*/ 65475 w 112260"/>
                <a:gd name="connsiteY10" fmla="*/ 41762 h 181969"/>
                <a:gd name="connsiteX11" fmla="*/ 88842 w 112260"/>
                <a:gd name="connsiteY11" fmla="*/ 41762 h 181969"/>
                <a:gd name="connsiteX12" fmla="*/ 109036 w 112260"/>
                <a:gd name="connsiteY12" fmla="*/ 53319 h 181969"/>
                <a:gd name="connsiteX13" fmla="*/ 109289 w 112260"/>
                <a:gd name="connsiteY13" fmla="*/ 76560 h 181969"/>
                <a:gd name="connsiteX14" fmla="*/ 56965 w 112260"/>
                <a:gd name="connsiteY14" fmla="*/ 169778 h 181969"/>
                <a:gd name="connsiteX15" fmla="*/ 36518 w 112260"/>
                <a:gd name="connsiteY15" fmla="*/ 181970 h 1819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12260" h="181969">
                  <a:moveTo>
                    <a:pt x="36518" y="181970"/>
                  </a:moveTo>
                  <a:cubicBezTo>
                    <a:pt x="32582" y="181970"/>
                    <a:pt x="28644" y="180953"/>
                    <a:pt x="25088" y="178922"/>
                  </a:cubicBezTo>
                  <a:cubicBezTo>
                    <a:pt x="13786" y="172572"/>
                    <a:pt x="9849" y="158348"/>
                    <a:pt x="16072" y="147045"/>
                  </a:cubicBezTo>
                  <a:lnTo>
                    <a:pt x="48839" y="88752"/>
                  </a:lnTo>
                  <a:lnTo>
                    <a:pt x="23439" y="88752"/>
                  </a:lnTo>
                  <a:cubicBezTo>
                    <a:pt x="14929" y="88752"/>
                    <a:pt x="7055" y="84179"/>
                    <a:pt x="2990" y="76687"/>
                  </a:cubicBezTo>
                  <a:cubicBezTo>
                    <a:pt x="-1200" y="69194"/>
                    <a:pt x="-946" y="60177"/>
                    <a:pt x="3499" y="52938"/>
                  </a:cubicBezTo>
                  <a:lnTo>
                    <a:pt x="29280" y="11154"/>
                  </a:lnTo>
                  <a:cubicBezTo>
                    <a:pt x="36139" y="105"/>
                    <a:pt x="50488" y="-3323"/>
                    <a:pt x="61539" y="3535"/>
                  </a:cubicBezTo>
                  <a:cubicBezTo>
                    <a:pt x="72588" y="10392"/>
                    <a:pt x="75888" y="24744"/>
                    <a:pt x="69158" y="35792"/>
                  </a:cubicBezTo>
                  <a:lnTo>
                    <a:pt x="65475" y="41762"/>
                  </a:lnTo>
                  <a:lnTo>
                    <a:pt x="88842" y="41762"/>
                  </a:lnTo>
                  <a:cubicBezTo>
                    <a:pt x="97225" y="41762"/>
                    <a:pt x="104844" y="46207"/>
                    <a:pt x="109036" y="53319"/>
                  </a:cubicBezTo>
                  <a:cubicBezTo>
                    <a:pt x="113227" y="60430"/>
                    <a:pt x="113354" y="69321"/>
                    <a:pt x="109289" y="76560"/>
                  </a:cubicBezTo>
                  <a:lnTo>
                    <a:pt x="56965" y="169778"/>
                  </a:lnTo>
                  <a:cubicBezTo>
                    <a:pt x="52648" y="177652"/>
                    <a:pt x="44774" y="181970"/>
                    <a:pt x="36518" y="181970"/>
                  </a:cubicBezTo>
                </a:path>
              </a:pathLst>
            </a:custGeom>
            <a:grpFill/>
            <a:ln w="12700" cap="flat">
              <a:noFill/>
              <a:prstDash val="solid"/>
              <a:miter/>
            </a:ln>
          </p:spPr>
          <p:txBody>
            <a:bodyPr rtlCol="0" anchor="ctr"/>
            <a:lstStyle/>
            <a:p>
              <a:endParaRPr lang="pt-BR" sz="675"/>
            </a:p>
          </p:txBody>
        </p:sp>
      </p:grpSp>
      <p:grpSp>
        <p:nvGrpSpPr>
          <p:cNvPr id="259" name="Gráfico 4">
            <a:extLst>
              <a:ext uri="{FF2B5EF4-FFF2-40B4-BE49-F238E27FC236}">
                <a16:creationId xmlns:a16="http://schemas.microsoft.com/office/drawing/2014/main" id="{1E54D077-022B-F44B-BD2F-ADEB10793DCB}"/>
              </a:ext>
            </a:extLst>
          </p:cNvPr>
          <p:cNvGrpSpPr/>
          <p:nvPr/>
        </p:nvGrpSpPr>
        <p:grpSpPr>
          <a:xfrm>
            <a:off x="4807316" y="3228236"/>
            <a:ext cx="206549" cy="206597"/>
            <a:chOff x="13681963" y="10281539"/>
            <a:chExt cx="550798" cy="550926"/>
          </a:xfrm>
          <a:solidFill>
            <a:schemeClr val="bg1"/>
          </a:solidFill>
        </p:grpSpPr>
        <p:sp>
          <p:nvSpPr>
            <p:cNvPr id="279" name="Forma Livre 278">
              <a:extLst>
                <a:ext uri="{FF2B5EF4-FFF2-40B4-BE49-F238E27FC236}">
                  <a16:creationId xmlns:a16="http://schemas.microsoft.com/office/drawing/2014/main" id="{BF98AA5C-57CC-DD41-88FD-0817844A7BF1}"/>
                </a:ext>
              </a:extLst>
            </p:cNvPr>
            <p:cNvSpPr/>
            <p:nvPr/>
          </p:nvSpPr>
          <p:spPr>
            <a:xfrm>
              <a:off x="13681963" y="10281539"/>
              <a:ext cx="550798" cy="550926"/>
            </a:xfrm>
            <a:custGeom>
              <a:avLst/>
              <a:gdLst>
                <a:gd name="connsiteX0" fmla="*/ 305309 w 550798"/>
                <a:gd name="connsiteY0" fmla="*/ 550926 h 550926"/>
                <a:gd name="connsiteX1" fmla="*/ 245111 w 550798"/>
                <a:gd name="connsiteY1" fmla="*/ 550926 h 550926"/>
                <a:gd name="connsiteX2" fmla="*/ 205232 w 550798"/>
                <a:gd name="connsiteY2" fmla="*/ 511048 h 550926"/>
                <a:gd name="connsiteX3" fmla="*/ 205232 w 550798"/>
                <a:gd name="connsiteY3" fmla="*/ 472059 h 550926"/>
                <a:gd name="connsiteX4" fmla="*/ 186564 w 550798"/>
                <a:gd name="connsiteY4" fmla="*/ 464820 h 550926"/>
                <a:gd name="connsiteX5" fmla="*/ 158243 w 550798"/>
                <a:gd name="connsiteY5" fmla="*/ 491490 h 550926"/>
                <a:gd name="connsiteX6" fmla="*/ 101854 w 550798"/>
                <a:gd name="connsiteY6" fmla="*/ 491490 h 550926"/>
                <a:gd name="connsiteX7" fmla="*/ 59310 w 550798"/>
                <a:gd name="connsiteY7" fmla="*/ 448818 h 550926"/>
                <a:gd name="connsiteX8" fmla="*/ 47625 w 550798"/>
                <a:gd name="connsiteY8" fmla="*/ 420624 h 550926"/>
                <a:gd name="connsiteX9" fmla="*/ 59437 w 550798"/>
                <a:gd name="connsiteY9" fmla="*/ 392430 h 550926"/>
                <a:gd name="connsiteX10" fmla="*/ 86869 w 550798"/>
                <a:gd name="connsiteY10" fmla="*/ 364998 h 550926"/>
                <a:gd name="connsiteX11" fmla="*/ 78868 w 550798"/>
                <a:gd name="connsiteY11" fmla="*/ 346456 h 550926"/>
                <a:gd name="connsiteX12" fmla="*/ 39878 w 550798"/>
                <a:gd name="connsiteY12" fmla="*/ 345440 h 550926"/>
                <a:gd name="connsiteX13" fmla="*/ 0 w 550798"/>
                <a:gd name="connsiteY13" fmla="*/ 305562 h 550926"/>
                <a:gd name="connsiteX14" fmla="*/ 0 w 550798"/>
                <a:gd name="connsiteY14" fmla="*/ 245364 h 550926"/>
                <a:gd name="connsiteX15" fmla="*/ 39878 w 550798"/>
                <a:gd name="connsiteY15" fmla="*/ 205486 h 550926"/>
                <a:gd name="connsiteX16" fmla="*/ 78868 w 550798"/>
                <a:gd name="connsiteY16" fmla="*/ 205486 h 550926"/>
                <a:gd name="connsiteX17" fmla="*/ 86106 w 550798"/>
                <a:gd name="connsiteY17" fmla="*/ 186817 h 550926"/>
                <a:gd name="connsiteX18" fmla="*/ 59437 w 550798"/>
                <a:gd name="connsiteY18" fmla="*/ 158369 h 550926"/>
                <a:gd name="connsiteX19" fmla="*/ 47752 w 550798"/>
                <a:gd name="connsiteY19" fmla="*/ 130175 h 550926"/>
                <a:gd name="connsiteX20" fmla="*/ 59564 w 550798"/>
                <a:gd name="connsiteY20" fmla="*/ 101981 h 550926"/>
                <a:gd name="connsiteX21" fmla="*/ 102109 w 550798"/>
                <a:gd name="connsiteY21" fmla="*/ 59436 h 550926"/>
                <a:gd name="connsiteX22" fmla="*/ 158497 w 550798"/>
                <a:gd name="connsiteY22" fmla="*/ 59436 h 550926"/>
                <a:gd name="connsiteX23" fmla="*/ 186055 w 550798"/>
                <a:gd name="connsiteY23" fmla="*/ 86995 h 550926"/>
                <a:gd name="connsiteX24" fmla="*/ 204344 w 550798"/>
                <a:gd name="connsiteY24" fmla="*/ 78867 h 550926"/>
                <a:gd name="connsiteX25" fmla="*/ 205487 w 550798"/>
                <a:gd name="connsiteY25" fmla="*/ 39878 h 550926"/>
                <a:gd name="connsiteX26" fmla="*/ 245365 w 550798"/>
                <a:gd name="connsiteY26" fmla="*/ 0 h 550926"/>
                <a:gd name="connsiteX27" fmla="*/ 305563 w 550798"/>
                <a:gd name="connsiteY27" fmla="*/ 0 h 550926"/>
                <a:gd name="connsiteX28" fmla="*/ 345441 w 550798"/>
                <a:gd name="connsiteY28" fmla="*/ 39878 h 550926"/>
                <a:gd name="connsiteX29" fmla="*/ 345441 w 550798"/>
                <a:gd name="connsiteY29" fmla="*/ 78867 h 550926"/>
                <a:gd name="connsiteX30" fmla="*/ 364110 w 550798"/>
                <a:gd name="connsiteY30" fmla="*/ 86106 h 550926"/>
                <a:gd name="connsiteX31" fmla="*/ 392430 w 550798"/>
                <a:gd name="connsiteY31" fmla="*/ 59309 h 550926"/>
                <a:gd name="connsiteX32" fmla="*/ 420624 w 550798"/>
                <a:gd name="connsiteY32" fmla="*/ 47625 h 550926"/>
                <a:gd name="connsiteX33" fmla="*/ 448819 w 550798"/>
                <a:gd name="connsiteY33" fmla="*/ 59309 h 550926"/>
                <a:gd name="connsiteX34" fmla="*/ 491491 w 550798"/>
                <a:gd name="connsiteY34" fmla="*/ 101981 h 550926"/>
                <a:gd name="connsiteX35" fmla="*/ 503048 w 550798"/>
                <a:gd name="connsiteY35" fmla="*/ 130175 h 550926"/>
                <a:gd name="connsiteX36" fmla="*/ 491364 w 550798"/>
                <a:gd name="connsiteY36" fmla="*/ 158369 h 550926"/>
                <a:gd name="connsiteX37" fmla="*/ 463804 w 550798"/>
                <a:gd name="connsiteY37" fmla="*/ 185801 h 550926"/>
                <a:gd name="connsiteX38" fmla="*/ 471932 w 550798"/>
                <a:gd name="connsiteY38" fmla="*/ 204216 h 550926"/>
                <a:gd name="connsiteX39" fmla="*/ 510922 w 550798"/>
                <a:gd name="connsiteY39" fmla="*/ 205359 h 550926"/>
                <a:gd name="connsiteX40" fmla="*/ 550799 w 550798"/>
                <a:gd name="connsiteY40" fmla="*/ 245237 h 550926"/>
                <a:gd name="connsiteX41" fmla="*/ 550799 w 550798"/>
                <a:gd name="connsiteY41" fmla="*/ 305435 h 550926"/>
                <a:gd name="connsiteX42" fmla="*/ 510922 w 550798"/>
                <a:gd name="connsiteY42" fmla="*/ 345313 h 550926"/>
                <a:gd name="connsiteX43" fmla="*/ 471932 w 550798"/>
                <a:gd name="connsiteY43" fmla="*/ 345313 h 550926"/>
                <a:gd name="connsiteX44" fmla="*/ 464694 w 550798"/>
                <a:gd name="connsiteY44" fmla="*/ 364109 h 550926"/>
                <a:gd name="connsiteX45" fmla="*/ 491364 w 550798"/>
                <a:gd name="connsiteY45" fmla="*/ 392430 h 550926"/>
                <a:gd name="connsiteX46" fmla="*/ 503048 w 550798"/>
                <a:gd name="connsiteY46" fmla="*/ 420624 h 550926"/>
                <a:gd name="connsiteX47" fmla="*/ 491364 w 550798"/>
                <a:gd name="connsiteY47" fmla="*/ 448818 h 550926"/>
                <a:gd name="connsiteX48" fmla="*/ 448946 w 550798"/>
                <a:gd name="connsiteY48" fmla="*/ 491363 h 550926"/>
                <a:gd name="connsiteX49" fmla="*/ 392557 w 550798"/>
                <a:gd name="connsiteY49" fmla="*/ 491490 h 550926"/>
                <a:gd name="connsiteX50" fmla="*/ 364872 w 550798"/>
                <a:gd name="connsiteY50" fmla="*/ 463931 h 550926"/>
                <a:gd name="connsiteX51" fmla="*/ 346584 w 550798"/>
                <a:gd name="connsiteY51" fmla="*/ 472059 h 550926"/>
                <a:gd name="connsiteX52" fmla="*/ 345441 w 550798"/>
                <a:gd name="connsiteY52" fmla="*/ 511048 h 550926"/>
                <a:gd name="connsiteX53" fmla="*/ 305309 w 550798"/>
                <a:gd name="connsiteY53" fmla="*/ 550926 h 550926"/>
                <a:gd name="connsiteX54" fmla="*/ 252096 w 550798"/>
                <a:gd name="connsiteY54" fmla="*/ 504063 h 550926"/>
                <a:gd name="connsiteX55" fmla="*/ 298324 w 550798"/>
                <a:gd name="connsiteY55" fmla="*/ 504063 h 550926"/>
                <a:gd name="connsiteX56" fmla="*/ 298324 w 550798"/>
                <a:gd name="connsiteY56" fmla="*/ 472059 h 550926"/>
                <a:gd name="connsiteX57" fmla="*/ 329820 w 550798"/>
                <a:gd name="connsiteY57" fmla="*/ 428244 h 550926"/>
                <a:gd name="connsiteX58" fmla="*/ 345949 w 550798"/>
                <a:gd name="connsiteY58" fmla="*/ 421513 h 550926"/>
                <a:gd name="connsiteX59" fmla="*/ 364491 w 550798"/>
                <a:gd name="connsiteY59" fmla="*/ 417576 h 550926"/>
                <a:gd name="connsiteX60" fmla="*/ 397765 w 550798"/>
                <a:gd name="connsiteY60" fmla="*/ 430911 h 550926"/>
                <a:gd name="connsiteX61" fmla="*/ 420371 w 550798"/>
                <a:gd name="connsiteY61" fmla="*/ 453517 h 550926"/>
                <a:gd name="connsiteX62" fmla="*/ 453010 w 550798"/>
                <a:gd name="connsiteY62" fmla="*/ 420751 h 550926"/>
                <a:gd name="connsiteX63" fmla="*/ 430403 w 550798"/>
                <a:gd name="connsiteY63" fmla="*/ 398145 h 550926"/>
                <a:gd name="connsiteX64" fmla="*/ 421768 w 550798"/>
                <a:gd name="connsiteY64" fmla="*/ 344805 h 550926"/>
                <a:gd name="connsiteX65" fmla="*/ 428372 w 550798"/>
                <a:gd name="connsiteY65" fmla="*/ 328676 h 550926"/>
                <a:gd name="connsiteX66" fmla="*/ 471678 w 550798"/>
                <a:gd name="connsiteY66" fmla="*/ 298577 h 550926"/>
                <a:gd name="connsiteX67" fmla="*/ 503682 w 550798"/>
                <a:gd name="connsiteY67" fmla="*/ 298577 h 550926"/>
                <a:gd name="connsiteX68" fmla="*/ 503682 w 550798"/>
                <a:gd name="connsiteY68" fmla="*/ 252349 h 550926"/>
                <a:gd name="connsiteX69" fmla="*/ 471678 w 550798"/>
                <a:gd name="connsiteY69" fmla="*/ 252349 h 550926"/>
                <a:gd name="connsiteX70" fmla="*/ 427737 w 550798"/>
                <a:gd name="connsiteY70" fmla="*/ 220726 h 550926"/>
                <a:gd name="connsiteX71" fmla="*/ 421005 w 550798"/>
                <a:gd name="connsiteY71" fmla="*/ 204724 h 550926"/>
                <a:gd name="connsiteX72" fmla="*/ 430276 w 550798"/>
                <a:gd name="connsiteY72" fmla="*/ 152908 h 550926"/>
                <a:gd name="connsiteX73" fmla="*/ 452882 w 550798"/>
                <a:gd name="connsiteY73" fmla="*/ 130302 h 550926"/>
                <a:gd name="connsiteX74" fmla="*/ 420244 w 550798"/>
                <a:gd name="connsiteY74" fmla="*/ 97536 h 550926"/>
                <a:gd name="connsiteX75" fmla="*/ 397638 w 550798"/>
                <a:gd name="connsiteY75" fmla="*/ 120142 h 550926"/>
                <a:gd name="connsiteX76" fmla="*/ 344298 w 550798"/>
                <a:gd name="connsiteY76" fmla="*/ 128778 h 550926"/>
                <a:gd name="connsiteX77" fmla="*/ 328296 w 550798"/>
                <a:gd name="connsiteY77" fmla="*/ 122174 h 550926"/>
                <a:gd name="connsiteX78" fmla="*/ 298324 w 550798"/>
                <a:gd name="connsiteY78" fmla="*/ 78867 h 550926"/>
                <a:gd name="connsiteX79" fmla="*/ 298324 w 550798"/>
                <a:gd name="connsiteY79" fmla="*/ 46863 h 550926"/>
                <a:gd name="connsiteX80" fmla="*/ 252096 w 550798"/>
                <a:gd name="connsiteY80" fmla="*/ 46863 h 550926"/>
                <a:gd name="connsiteX81" fmla="*/ 252096 w 550798"/>
                <a:gd name="connsiteY81" fmla="*/ 78867 h 550926"/>
                <a:gd name="connsiteX82" fmla="*/ 220473 w 550798"/>
                <a:gd name="connsiteY82" fmla="*/ 122682 h 550926"/>
                <a:gd name="connsiteX83" fmla="*/ 204471 w 550798"/>
                <a:gd name="connsiteY83" fmla="*/ 129413 h 550926"/>
                <a:gd name="connsiteX84" fmla="*/ 185928 w 550798"/>
                <a:gd name="connsiteY84" fmla="*/ 133350 h 550926"/>
                <a:gd name="connsiteX85" fmla="*/ 152654 w 550798"/>
                <a:gd name="connsiteY85" fmla="*/ 120015 h 550926"/>
                <a:gd name="connsiteX86" fmla="*/ 130049 w 550798"/>
                <a:gd name="connsiteY86" fmla="*/ 97409 h 550926"/>
                <a:gd name="connsiteX87" fmla="*/ 97410 w 550798"/>
                <a:gd name="connsiteY87" fmla="*/ 130175 h 550926"/>
                <a:gd name="connsiteX88" fmla="*/ 120016 w 550798"/>
                <a:gd name="connsiteY88" fmla="*/ 152781 h 550926"/>
                <a:gd name="connsiteX89" fmla="*/ 128651 w 550798"/>
                <a:gd name="connsiteY89" fmla="*/ 206121 h 550926"/>
                <a:gd name="connsiteX90" fmla="*/ 122174 w 550798"/>
                <a:gd name="connsiteY90" fmla="*/ 222123 h 550926"/>
                <a:gd name="connsiteX91" fmla="*/ 78868 w 550798"/>
                <a:gd name="connsiteY91" fmla="*/ 252222 h 550926"/>
                <a:gd name="connsiteX92" fmla="*/ 46737 w 550798"/>
                <a:gd name="connsiteY92" fmla="*/ 252222 h 550926"/>
                <a:gd name="connsiteX93" fmla="*/ 46737 w 550798"/>
                <a:gd name="connsiteY93" fmla="*/ 298450 h 550926"/>
                <a:gd name="connsiteX94" fmla="*/ 78741 w 550798"/>
                <a:gd name="connsiteY94" fmla="*/ 298450 h 550926"/>
                <a:gd name="connsiteX95" fmla="*/ 122682 w 550798"/>
                <a:gd name="connsiteY95" fmla="*/ 329946 h 550926"/>
                <a:gd name="connsiteX96" fmla="*/ 129414 w 550798"/>
                <a:gd name="connsiteY96" fmla="*/ 346075 h 550926"/>
                <a:gd name="connsiteX97" fmla="*/ 120016 w 550798"/>
                <a:gd name="connsiteY97" fmla="*/ 397891 h 550926"/>
                <a:gd name="connsiteX98" fmla="*/ 97410 w 550798"/>
                <a:gd name="connsiteY98" fmla="*/ 420497 h 550926"/>
                <a:gd name="connsiteX99" fmla="*/ 130049 w 550798"/>
                <a:gd name="connsiteY99" fmla="*/ 453263 h 550926"/>
                <a:gd name="connsiteX100" fmla="*/ 152654 w 550798"/>
                <a:gd name="connsiteY100" fmla="*/ 430657 h 550926"/>
                <a:gd name="connsiteX101" fmla="*/ 205995 w 550798"/>
                <a:gd name="connsiteY101" fmla="*/ 422021 h 550926"/>
                <a:gd name="connsiteX102" fmla="*/ 222124 w 550798"/>
                <a:gd name="connsiteY102" fmla="*/ 428625 h 550926"/>
                <a:gd name="connsiteX103" fmla="*/ 252223 w 550798"/>
                <a:gd name="connsiteY103" fmla="*/ 471932 h 550926"/>
                <a:gd name="connsiteX104" fmla="*/ 252223 w 550798"/>
                <a:gd name="connsiteY104" fmla="*/ 504063 h 5509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Lst>
              <a:rect l="l" t="t" r="r" b="b"/>
              <a:pathLst>
                <a:path w="550798" h="550926">
                  <a:moveTo>
                    <a:pt x="305309" y="550926"/>
                  </a:moveTo>
                  <a:lnTo>
                    <a:pt x="245111" y="550926"/>
                  </a:lnTo>
                  <a:cubicBezTo>
                    <a:pt x="223140" y="550926"/>
                    <a:pt x="205232" y="533019"/>
                    <a:pt x="205232" y="511048"/>
                  </a:cubicBezTo>
                  <a:lnTo>
                    <a:pt x="205232" y="472059"/>
                  </a:lnTo>
                  <a:lnTo>
                    <a:pt x="186564" y="464820"/>
                  </a:lnTo>
                  <a:lnTo>
                    <a:pt x="158243" y="491490"/>
                  </a:lnTo>
                  <a:cubicBezTo>
                    <a:pt x="143256" y="506476"/>
                    <a:pt x="116968" y="506476"/>
                    <a:pt x="101854" y="491490"/>
                  </a:cubicBezTo>
                  <a:lnTo>
                    <a:pt x="59310" y="448818"/>
                  </a:lnTo>
                  <a:cubicBezTo>
                    <a:pt x="51817" y="441325"/>
                    <a:pt x="47625" y="431292"/>
                    <a:pt x="47625" y="420624"/>
                  </a:cubicBezTo>
                  <a:cubicBezTo>
                    <a:pt x="47625" y="409956"/>
                    <a:pt x="51817" y="399923"/>
                    <a:pt x="59437" y="392430"/>
                  </a:cubicBezTo>
                  <a:lnTo>
                    <a:pt x="86869" y="364998"/>
                  </a:lnTo>
                  <a:lnTo>
                    <a:pt x="78868" y="346456"/>
                  </a:lnTo>
                  <a:lnTo>
                    <a:pt x="39878" y="345440"/>
                  </a:lnTo>
                  <a:cubicBezTo>
                    <a:pt x="17907" y="345440"/>
                    <a:pt x="0" y="327533"/>
                    <a:pt x="0" y="305562"/>
                  </a:cubicBezTo>
                  <a:lnTo>
                    <a:pt x="0" y="245364"/>
                  </a:lnTo>
                  <a:cubicBezTo>
                    <a:pt x="0" y="223393"/>
                    <a:pt x="17907" y="205486"/>
                    <a:pt x="39878" y="205486"/>
                  </a:cubicBezTo>
                  <a:lnTo>
                    <a:pt x="78868" y="205486"/>
                  </a:lnTo>
                  <a:lnTo>
                    <a:pt x="86106" y="186817"/>
                  </a:lnTo>
                  <a:lnTo>
                    <a:pt x="59437" y="158369"/>
                  </a:lnTo>
                  <a:cubicBezTo>
                    <a:pt x="51944" y="150876"/>
                    <a:pt x="47752" y="140843"/>
                    <a:pt x="47752" y="130175"/>
                  </a:cubicBezTo>
                  <a:cubicBezTo>
                    <a:pt x="47752" y="119507"/>
                    <a:pt x="51944" y="109474"/>
                    <a:pt x="59564" y="101981"/>
                  </a:cubicBezTo>
                  <a:lnTo>
                    <a:pt x="102109" y="59436"/>
                  </a:lnTo>
                  <a:cubicBezTo>
                    <a:pt x="117095" y="44450"/>
                    <a:pt x="143511" y="44450"/>
                    <a:pt x="158497" y="59436"/>
                  </a:cubicBezTo>
                  <a:lnTo>
                    <a:pt x="186055" y="86995"/>
                  </a:lnTo>
                  <a:lnTo>
                    <a:pt x="204344" y="78867"/>
                  </a:lnTo>
                  <a:lnTo>
                    <a:pt x="205487" y="39878"/>
                  </a:lnTo>
                  <a:cubicBezTo>
                    <a:pt x="205487" y="17907"/>
                    <a:pt x="223394" y="0"/>
                    <a:pt x="245365" y="0"/>
                  </a:cubicBezTo>
                  <a:lnTo>
                    <a:pt x="305563" y="0"/>
                  </a:lnTo>
                  <a:cubicBezTo>
                    <a:pt x="327534" y="0"/>
                    <a:pt x="345441" y="17907"/>
                    <a:pt x="345441" y="39878"/>
                  </a:cubicBezTo>
                  <a:lnTo>
                    <a:pt x="345441" y="78867"/>
                  </a:lnTo>
                  <a:lnTo>
                    <a:pt x="364110" y="86106"/>
                  </a:lnTo>
                  <a:lnTo>
                    <a:pt x="392430" y="59309"/>
                  </a:lnTo>
                  <a:cubicBezTo>
                    <a:pt x="399924" y="51816"/>
                    <a:pt x="409956" y="47625"/>
                    <a:pt x="420624" y="47625"/>
                  </a:cubicBezTo>
                  <a:cubicBezTo>
                    <a:pt x="431293" y="47625"/>
                    <a:pt x="441325" y="51816"/>
                    <a:pt x="448819" y="59309"/>
                  </a:cubicBezTo>
                  <a:lnTo>
                    <a:pt x="491491" y="101981"/>
                  </a:lnTo>
                  <a:cubicBezTo>
                    <a:pt x="498984" y="109474"/>
                    <a:pt x="503048" y="119507"/>
                    <a:pt x="503048" y="130175"/>
                  </a:cubicBezTo>
                  <a:cubicBezTo>
                    <a:pt x="503048" y="140843"/>
                    <a:pt x="498856" y="150876"/>
                    <a:pt x="491364" y="158369"/>
                  </a:cubicBezTo>
                  <a:lnTo>
                    <a:pt x="463804" y="185801"/>
                  </a:lnTo>
                  <a:lnTo>
                    <a:pt x="471932" y="204216"/>
                  </a:lnTo>
                  <a:lnTo>
                    <a:pt x="510922" y="205359"/>
                  </a:lnTo>
                  <a:cubicBezTo>
                    <a:pt x="532893" y="205359"/>
                    <a:pt x="550799" y="223266"/>
                    <a:pt x="550799" y="245237"/>
                  </a:cubicBezTo>
                  <a:lnTo>
                    <a:pt x="550799" y="305435"/>
                  </a:lnTo>
                  <a:cubicBezTo>
                    <a:pt x="550799" y="327406"/>
                    <a:pt x="532893" y="345313"/>
                    <a:pt x="510922" y="345313"/>
                  </a:cubicBezTo>
                  <a:lnTo>
                    <a:pt x="471932" y="345313"/>
                  </a:lnTo>
                  <a:lnTo>
                    <a:pt x="464694" y="364109"/>
                  </a:lnTo>
                  <a:lnTo>
                    <a:pt x="491364" y="392430"/>
                  </a:lnTo>
                  <a:cubicBezTo>
                    <a:pt x="498856" y="399923"/>
                    <a:pt x="503048" y="409956"/>
                    <a:pt x="503048" y="420624"/>
                  </a:cubicBezTo>
                  <a:cubicBezTo>
                    <a:pt x="503048" y="431292"/>
                    <a:pt x="498856" y="441325"/>
                    <a:pt x="491364" y="448818"/>
                  </a:cubicBezTo>
                  <a:lnTo>
                    <a:pt x="448946" y="491363"/>
                  </a:lnTo>
                  <a:cubicBezTo>
                    <a:pt x="433705" y="506476"/>
                    <a:pt x="407671" y="506349"/>
                    <a:pt x="392557" y="491490"/>
                  </a:cubicBezTo>
                  <a:lnTo>
                    <a:pt x="364872" y="463931"/>
                  </a:lnTo>
                  <a:lnTo>
                    <a:pt x="346584" y="472059"/>
                  </a:lnTo>
                  <a:lnTo>
                    <a:pt x="345441" y="511048"/>
                  </a:lnTo>
                  <a:cubicBezTo>
                    <a:pt x="345314" y="533019"/>
                    <a:pt x="327406" y="550926"/>
                    <a:pt x="305309" y="550926"/>
                  </a:cubicBezTo>
                  <a:moveTo>
                    <a:pt x="252096" y="504063"/>
                  </a:moveTo>
                  <a:lnTo>
                    <a:pt x="298324" y="504063"/>
                  </a:lnTo>
                  <a:lnTo>
                    <a:pt x="298324" y="472059"/>
                  </a:lnTo>
                  <a:cubicBezTo>
                    <a:pt x="298324" y="453136"/>
                    <a:pt x="311913" y="434213"/>
                    <a:pt x="329820" y="428244"/>
                  </a:cubicBezTo>
                  <a:lnTo>
                    <a:pt x="345949" y="421513"/>
                  </a:lnTo>
                  <a:cubicBezTo>
                    <a:pt x="350394" y="419227"/>
                    <a:pt x="357378" y="417576"/>
                    <a:pt x="364491" y="417576"/>
                  </a:cubicBezTo>
                  <a:cubicBezTo>
                    <a:pt x="377191" y="417576"/>
                    <a:pt x="389382" y="422402"/>
                    <a:pt x="397765" y="430911"/>
                  </a:cubicBezTo>
                  <a:lnTo>
                    <a:pt x="420371" y="453517"/>
                  </a:lnTo>
                  <a:lnTo>
                    <a:pt x="453010" y="420751"/>
                  </a:lnTo>
                  <a:lnTo>
                    <a:pt x="430403" y="398145"/>
                  </a:lnTo>
                  <a:cubicBezTo>
                    <a:pt x="416942" y="384683"/>
                    <a:pt x="413259" y="361823"/>
                    <a:pt x="421768" y="344805"/>
                  </a:cubicBezTo>
                  <a:lnTo>
                    <a:pt x="428372" y="328676"/>
                  </a:lnTo>
                  <a:cubicBezTo>
                    <a:pt x="433832" y="312166"/>
                    <a:pt x="452628" y="298577"/>
                    <a:pt x="471678" y="298577"/>
                  </a:cubicBezTo>
                  <a:lnTo>
                    <a:pt x="503682" y="298577"/>
                  </a:lnTo>
                  <a:lnTo>
                    <a:pt x="503682" y="252349"/>
                  </a:lnTo>
                  <a:lnTo>
                    <a:pt x="471678" y="252349"/>
                  </a:lnTo>
                  <a:cubicBezTo>
                    <a:pt x="452628" y="252349"/>
                    <a:pt x="433832" y="238760"/>
                    <a:pt x="427737" y="220726"/>
                  </a:cubicBezTo>
                  <a:lnTo>
                    <a:pt x="421005" y="204724"/>
                  </a:lnTo>
                  <a:cubicBezTo>
                    <a:pt x="413259" y="189230"/>
                    <a:pt x="416942" y="166370"/>
                    <a:pt x="430276" y="152908"/>
                  </a:cubicBezTo>
                  <a:lnTo>
                    <a:pt x="452882" y="130302"/>
                  </a:lnTo>
                  <a:lnTo>
                    <a:pt x="420244" y="97536"/>
                  </a:lnTo>
                  <a:lnTo>
                    <a:pt x="397638" y="120142"/>
                  </a:lnTo>
                  <a:cubicBezTo>
                    <a:pt x="384429" y="133350"/>
                    <a:pt x="361062" y="137160"/>
                    <a:pt x="344298" y="128778"/>
                  </a:cubicBezTo>
                  <a:lnTo>
                    <a:pt x="328296" y="122174"/>
                  </a:lnTo>
                  <a:cubicBezTo>
                    <a:pt x="311913" y="116713"/>
                    <a:pt x="298324" y="97917"/>
                    <a:pt x="298324" y="78867"/>
                  </a:cubicBezTo>
                  <a:lnTo>
                    <a:pt x="298324" y="46863"/>
                  </a:lnTo>
                  <a:lnTo>
                    <a:pt x="252096" y="46863"/>
                  </a:lnTo>
                  <a:lnTo>
                    <a:pt x="252096" y="78867"/>
                  </a:lnTo>
                  <a:cubicBezTo>
                    <a:pt x="252096" y="97917"/>
                    <a:pt x="238506" y="116713"/>
                    <a:pt x="220473" y="122682"/>
                  </a:cubicBezTo>
                  <a:lnTo>
                    <a:pt x="204471" y="129413"/>
                  </a:lnTo>
                  <a:cubicBezTo>
                    <a:pt x="200025" y="131699"/>
                    <a:pt x="193041" y="133350"/>
                    <a:pt x="185928" y="133350"/>
                  </a:cubicBezTo>
                  <a:cubicBezTo>
                    <a:pt x="173228" y="133350"/>
                    <a:pt x="161037" y="128524"/>
                    <a:pt x="152654" y="120015"/>
                  </a:cubicBezTo>
                  <a:lnTo>
                    <a:pt x="130049" y="97409"/>
                  </a:lnTo>
                  <a:lnTo>
                    <a:pt x="97410" y="130175"/>
                  </a:lnTo>
                  <a:lnTo>
                    <a:pt x="120016" y="152781"/>
                  </a:lnTo>
                  <a:cubicBezTo>
                    <a:pt x="133477" y="166243"/>
                    <a:pt x="137161" y="189230"/>
                    <a:pt x="128651" y="206121"/>
                  </a:cubicBezTo>
                  <a:lnTo>
                    <a:pt x="122174" y="222123"/>
                  </a:lnTo>
                  <a:cubicBezTo>
                    <a:pt x="116714" y="238633"/>
                    <a:pt x="97791" y="252222"/>
                    <a:pt x="78868" y="252222"/>
                  </a:cubicBezTo>
                  <a:lnTo>
                    <a:pt x="46737" y="252222"/>
                  </a:lnTo>
                  <a:lnTo>
                    <a:pt x="46737" y="298450"/>
                  </a:lnTo>
                  <a:lnTo>
                    <a:pt x="78741" y="298450"/>
                  </a:lnTo>
                  <a:cubicBezTo>
                    <a:pt x="97664" y="298450"/>
                    <a:pt x="116587" y="312039"/>
                    <a:pt x="122682" y="329946"/>
                  </a:cubicBezTo>
                  <a:lnTo>
                    <a:pt x="129414" y="346075"/>
                  </a:lnTo>
                  <a:cubicBezTo>
                    <a:pt x="137161" y="361442"/>
                    <a:pt x="133477" y="384429"/>
                    <a:pt x="120016" y="397891"/>
                  </a:cubicBezTo>
                  <a:lnTo>
                    <a:pt x="97410" y="420497"/>
                  </a:lnTo>
                  <a:lnTo>
                    <a:pt x="130049" y="453263"/>
                  </a:lnTo>
                  <a:lnTo>
                    <a:pt x="152654" y="430657"/>
                  </a:lnTo>
                  <a:cubicBezTo>
                    <a:pt x="165736" y="417576"/>
                    <a:pt x="189230" y="413512"/>
                    <a:pt x="205995" y="422021"/>
                  </a:cubicBezTo>
                  <a:lnTo>
                    <a:pt x="222124" y="428625"/>
                  </a:lnTo>
                  <a:cubicBezTo>
                    <a:pt x="238888" y="434213"/>
                    <a:pt x="252223" y="452628"/>
                    <a:pt x="252223" y="471932"/>
                  </a:cubicBezTo>
                  <a:lnTo>
                    <a:pt x="252223" y="504063"/>
                  </a:lnTo>
                  <a:close/>
                </a:path>
              </a:pathLst>
            </a:custGeom>
            <a:grpFill/>
            <a:ln w="12700" cap="flat">
              <a:noFill/>
              <a:prstDash val="solid"/>
              <a:miter/>
            </a:ln>
          </p:spPr>
          <p:txBody>
            <a:bodyPr rtlCol="0" anchor="ctr"/>
            <a:lstStyle/>
            <a:p>
              <a:endParaRPr lang="pt-BR" sz="675"/>
            </a:p>
          </p:txBody>
        </p:sp>
        <p:sp>
          <p:nvSpPr>
            <p:cNvPr id="280" name="Forma Livre 279">
              <a:extLst>
                <a:ext uri="{FF2B5EF4-FFF2-40B4-BE49-F238E27FC236}">
                  <a16:creationId xmlns:a16="http://schemas.microsoft.com/office/drawing/2014/main" id="{7329802D-5B60-F244-8CA7-43B92FC8F998}"/>
                </a:ext>
              </a:extLst>
            </p:cNvPr>
            <p:cNvSpPr/>
            <p:nvPr/>
          </p:nvSpPr>
          <p:spPr>
            <a:xfrm>
              <a:off x="13854430" y="10454258"/>
              <a:ext cx="205612" cy="205740"/>
            </a:xfrm>
            <a:custGeom>
              <a:avLst/>
              <a:gdLst>
                <a:gd name="connsiteX0" fmla="*/ 102743 w 205612"/>
                <a:gd name="connsiteY0" fmla="*/ 0 h 205740"/>
                <a:gd name="connsiteX1" fmla="*/ 0 w 205612"/>
                <a:gd name="connsiteY1" fmla="*/ 102870 h 205740"/>
                <a:gd name="connsiteX2" fmla="*/ 102743 w 205612"/>
                <a:gd name="connsiteY2" fmla="*/ 205740 h 205740"/>
                <a:gd name="connsiteX3" fmla="*/ 205612 w 205612"/>
                <a:gd name="connsiteY3" fmla="*/ 102870 h 205740"/>
                <a:gd name="connsiteX4" fmla="*/ 102743 w 205612"/>
                <a:gd name="connsiteY4" fmla="*/ 0 h 205740"/>
                <a:gd name="connsiteX5" fmla="*/ 102743 w 205612"/>
                <a:gd name="connsiteY5" fmla="*/ 158877 h 205740"/>
                <a:gd name="connsiteX6" fmla="*/ 46862 w 205612"/>
                <a:gd name="connsiteY6" fmla="*/ 102870 h 205740"/>
                <a:gd name="connsiteX7" fmla="*/ 102743 w 205612"/>
                <a:gd name="connsiteY7" fmla="*/ 46863 h 205740"/>
                <a:gd name="connsiteX8" fmla="*/ 158750 w 205612"/>
                <a:gd name="connsiteY8" fmla="*/ 102870 h 205740"/>
                <a:gd name="connsiteX9" fmla="*/ 102743 w 205612"/>
                <a:gd name="connsiteY9" fmla="*/ 158877 h 2057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05612" h="205740">
                  <a:moveTo>
                    <a:pt x="102743" y="0"/>
                  </a:moveTo>
                  <a:cubicBezTo>
                    <a:pt x="46101" y="0"/>
                    <a:pt x="0" y="46101"/>
                    <a:pt x="0" y="102870"/>
                  </a:cubicBezTo>
                  <a:cubicBezTo>
                    <a:pt x="0" y="159639"/>
                    <a:pt x="46101" y="205740"/>
                    <a:pt x="102743" y="205740"/>
                  </a:cubicBezTo>
                  <a:cubicBezTo>
                    <a:pt x="159384" y="205740"/>
                    <a:pt x="205612" y="159639"/>
                    <a:pt x="205612" y="102870"/>
                  </a:cubicBezTo>
                  <a:cubicBezTo>
                    <a:pt x="205612" y="46101"/>
                    <a:pt x="159511" y="0"/>
                    <a:pt x="102743" y="0"/>
                  </a:cubicBezTo>
                  <a:close/>
                  <a:moveTo>
                    <a:pt x="102743" y="158877"/>
                  </a:moveTo>
                  <a:cubicBezTo>
                    <a:pt x="71882" y="158877"/>
                    <a:pt x="46862" y="133731"/>
                    <a:pt x="46862" y="102870"/>
                  </a:cubicBezTo>
                  <a:cubicBezTo>
                    <a:pt x="46862" y="72010"/>
                    <a:pt x="71882" y="46863"/>
                    <a:pt x="102743" y="46863"/>
                  </a:cubicBezTo>
                  <a:cubicBezTo>
                    <a:pt x="133604" y="46863"/>
                    <a:pt x="158750" y="72010"/>
                    <a:pt x="158750" y="102870"/>
                  </a:cubicBezTo>
                  <a:cubicBezTo>
                    <a:pt x="158750" y="133731"/>
                    <a:pt x="133731" y="158877"/>
                    <a:pt x="102743" y="158877"/>
                  </a:cubicBezTo>
                  <a:close/>
                </a:path>
              </a:pathLst>
            </a:custGeom>
            <a:grpFill/>
            <a:ln w="12700" cap="flat">
              <a:noFill/>
              <a:prstDash val="solid"/>
              <a:miter/>
            </a:ln>
          </p:spPr>
          <p:txBody>
            <a:bodyPr rtlCol="0" anchor="ctr"/>
            <a:lstStyle/>
            <a:p>
              <a:endParaRPr lang="pt-BR" sz="675"/>
            </a:p>
          </p:txBody>
        </p:sp>
      </p:grpSp>
      <p:grpSp>
        <p:nvGrpSpPr>
          <p:cNvPr id="260" name="Gráfico 4">
            <a:extLst>
              <a:ext uri="{FF2B5EF4-FFF2-40B4-BE49-F238E27FC236}">
                <a16:creationId xmlns:a16="http://schemas.microsoft.com/office/drawing/2014/main" id="{719139D5-2A47-0547-9827-875D2BE00A03}"/>
              </a:ext>
            </a:extLst>
          </p:cNvPr>
          <p:cNvGrpSpPr/>
          <p:nvPr/>
        </p:nvGrpSpPr>
        <p:grpSpPr>
          <a:xfrm>
            <a:off x="4778193" y="1956594"/>
            <a:ext cx="263027" cy="276459"/>
            <a:chOff x="15497454" y="5204977"/>
            <a:chExt cx="701406" cy="737225"/>
          </a:xfrm>
          <a:solidFill>
            <a:schemeClr val="bg1"/>
          </a:solidFill>
        </p:grpSpPr>
        <p:sp>
          <p:nvSpPr>
            <p:cNvPr id="273" name="Forma Livre 272">
              <a:extLst>
                <a:ext uri="{FF2B5EF4-FFF2-40B4-BE49-F238E27FC236}">
                  <a16:creationId xmlns:a16="http://schemas.microsoft.com/office/drawing/2014/main" id="{2912D88C-085F-854D-A427-CC03464F1BFB}"/>
                </a:ext>
              </a:extLst>
            </p:cNvPr>
            <p:cNvSpPr/>
            <p:nvPr/>
          </p:nvSpPr>
          <p:spPr>
            <a:xfrm>
              <a:off x="15511254" y="5551026"/>
              <a:ext cx="361460" cy="342282"/>
            </a:xfrm>
            <a:custGeom>
              <a:avLst/>
              <a:gdLst>
                <a:gd name="connsiteX0" fmla="*/ 343171 w 361460"/>
                <a:gd name="connsiteY0" fmla="*/ 342282 h 342282"/>
                <a:gd name="connsiteX1" fmla="*/ 142258 w 361460"/>
                <a:gd name="connsiteY1" fmla="*/ 277131 h 342282"/>
                <a:gd name="connsiteX2" fmla="*/ 17 w 361460"/>
                <a:gd name="connsiteY2" fmla="*/ 14876 h 342282"/>
                <a:gd name="connsiteX3" fmla="*/ 13480 w 361460"/>
                <a:gd name="connsiteY3" fmla="*/ 17 h 342282"/>
                <a:gd name="connsiteX4" fmla="*/ 28338 w 361460"/>
                <a:gd name="connsiteY4" fmla="*/ 13479 h 342282"/>
                <a:gd name="connsiteX5" fmla="*/ 158767 w 361460"/>
                <a:gd name="connsiteY5" fmla="*/ 254017 h 342282"/>
                <a:gd name="connsiteX6" fmla="*/ 347107 w 361460"/>
                <a:gd name="connsiteY6" fmla="*/ 313707 h 342282"/>
                <a:gd name="connsiteX7" fmla="*/ 347235 w 361460"/>
                <a:gd name="connsiteY7" fmla="*/ 313707 h 342282"/>
                <a:gd name="connsiteX8" fmla="*/ 361458 w 361460"/>
                <a:gd name="connsiteY8" fmla="*/ 327677 h 342282"/>
                <a:gd name="connsiteX9" fmla="*/ 347489 w 361460"/>
                <a:gd name="connsiteY9" fmla="*/ 342028 h 342282"/>
                <a:gd name="connsiteX10" fmla="*/ 343171 w 361460"/>
                <a:gd name="connsiteY10" fmla="*/ 342282 h 3422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61460" h="342282">
                  <a:moveTo>
                    <a:pt x="343171" y="342282"/>
                  </a:moveTo>
                  <a:cubicBezTo>
                    <a:pt x="270655" y="342282"/>
                    <a:pt x="201312" y="319803"/>
                    <a:pt x="142258" y="277131"/>
                  </a:cubicBezTo>
                  <a:cubicBezTo>
                    <a:pt x="57040" y="215536"/>
                    <a:pt x="5224" y="120032"/>
                    <a:pt x="17" y="14876"/>
                  </a:cubicBezTo>
                  <a:cubicBezTo>
                    <a:pt x="-364" y="7002"/>
                    <a:pt x="5733" y="398"/>
                    <a:pt x="13480" y="17"/>
                  </a:cubicBezTo>
                  <a:cubicBezTo>
                    <a:pt x="21354" y="-364"/>
                    <a:pt x="27958" y="5732"/>
                    <a:pt x="28338" y="13479"/>
                  </a:cubicBezTo>
                  <a:cubicBezTo>
                    <a:pt x="33037" y="109872"/>
                    <a:pt x="80662" y="197629"/>
                    <a:pt x="158767" y="254017"/>
                  </a:cubicBezTo>
                  <a:cubicBezTo>
                    <a:pt x="214012" y="293895"/>
                    <a:pt x="279290" y="314723"/>
                    <a:pt x="347107" y="313707"/>
                  </a:cubicBezTo>
                  <a:cubicBezTo>
                    <a:pt x="347235" y="313707"/>
                    <a:pt x="347235" y="313707"/>
                    <a:pt x="347235" y="313707"/>
                  </a:cubicBezTo>
                  <a:cubicBezTo>
                    <a:pt x="354983" y="313707"/>
                    <a:pt x="361333" y="319930"/>
                    <a:pt x="361458" y="327677"/>
                  </a:cubicBezTo>
                  <a:cubicBezTo>
                    <a:pt x="361586" y="335551"/>
                    <a:pt x="355236" y="341901"/>
                    <a:pt x="347489" y="342028"/>
                  </a:cubicBezTo>
                  <a:cubicBezTo>
                    <a:pt x="346219" y="342282"/>
                    <a:pt x="344695" y="342282"/>
                    <a:pt x="343171" y="342282"/>
                  </a:cubicBezTo>
                  <a:close/>
                </a:path>
              </a:pathLst>
            </a:custGeom>
            <a:grpFill/>
            <a:ln w="3175" cap="flat">
              <a:solidFill>
                <a:srgbClr val="110080"/>
              </a:solidFill>
              <a:prstDash val="solid"/>
              <a:miter/>
            </a:ln>
          </p:spPr>
          <p:txBody>
            <a:bodyPr rtlCol="0" anchor="ctr"/>
            <a:lstStyle/>
            <a:p>
              <a:endParaRPr lang="pt-BR" sz="675"/>
            </a:p>
          </p:txBody>
        </p:sp>
        <p:sp>
          <p:nvSpPr>
            <p:cNvPr id="274" name="Forma Livre 273">
              <a:extLst>
                <a:ext uri="{FF2B5EF4-FFF2-40B4-BE49-F238E27FC236}">
                  <a16:creationId xmlns:a16="http://schemas.microsoft.com/office/drawing/2014/main" id="{374AA9E0-67BF-4A4B-B4D7-4165DF02D62D}"/>
                </a:ext>
              </a:extLst>
            </p:cNvPr>
            <p:cNvSpPr/>
            <p:nvPr/>
          </p:nvSpPr>
          <p:spPr>
            <a:xfrm>
              <a:off x="15934839" y="5287534"/>
              <a:ext cx="264021" cy="592057"/>
            </a:xfrm>
            <a:custGeom>
              <a:avLst/>
              <a:gdLst>
                <a:gd name="connsiteX0" fmla="*/ 14201 w 264021"/>
                <a:gd name="connsiteY0" fmla="*/ 592057 h 592057"/>
                <a:gd name="connsiteX1" fmla="*/ 613 w 264021"/>
                <a:gd name="connsiteY1" fmla="*/ 581897 h 592057"/>
                <a:gd name="connsiteX2" fmla="*/ 10138 w 264021"/>
                <a:gd name="connsiteY2" fmla="*/ 564244 h 592057"/>
                <a:gd name="connsiteX3" fmla="*/ 175873 w 264021"/>
                <a:gd name="connsiteY3" fmla="*/ 446515 h 592057"/>
                <a:gd name="connsiteX4" fmla="*/ 128374 w 264021"/>
                <a:gd name="connsiteY4" fmla="*/ 24875 h 592057"/>
                <a:gd name="connsiteX5" fmla="*/ 127104 w 264021"/>
                <a:gd name="connsiteY5" fmla="*/ 4809 h 592057"/>
                <a:gd name="connsiteX6" fmla="*/ 147171 w 264021"/>
                <a:gd name="connsiteY6" fmla="*/ 3539 h 592057"/>
                <a:gd name="connsiteX7" fmla="*/ 261724 w 264021"/>
                <a:gd name="connsiteY7" fmla="*/ 222360 h 592057"/>
                <a:gd name="connsiteX8" fmla="*/ 198987 w 264021"/>
                <a:gd name="connsiteY8" fmla="*/ 463152 h 592057"/>
                <a:gd name="connsiteX9" fmla="*/ 18393 w 264021"/>
                <a:gd name="connsiteY9" fmla="*/ 591422 h 592057"/>
                <a:gd name="connsiteX10" fmla="*/ 14201 w 264021"/>
                <a:gd name="connsiteY10" fmla="*/ 592057 h 5920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64021" h="592057">
                  <a:moveTo>
                    <a:pt x="14201" y="592057"/>
                  </a:moveTo>
                  <a:cubicBezTo>
                    <a:pt x="8105" y="592057"/>
                    <a:pt x="2391" y="588120"/>
                    <a:pt x="613" y="581897"/>
                  </a:cubicBezTo>
                  <a:cubicBezTo>
                    <a:pt x="-1674" y="574404"/>
                    <a:pt x="2645" y="566530"/>
                    <a:pt x="10138" y="564244"/>
                  </a:cubicBezTo>
                  <a:cubicBezTo>
                    <a:pt x="77321" y="544305"/>
                    <a:pt x="134724" y="503538"/>
                    <a:pt x="175873" y="446515"/>
                  </a:cubicBezTo>
                  <a:cubicBezTo>
                    <a:pt x="271630" y="313927"/>
                    <a:pt x="251184" y="132571"/>
                    <a:pt x="128374" y="24875"/>
                  </a:cubicBezTo>
                  <a:cubicBezTo>
                    <a:pt x="122532" y="19668"/>
                    <a:pt x="121898" y="10778"/>
                    <a:pt x="127104" y="4809"/>
                  </a:cubicBezTo>
                  <a:cubicBezTo>
                    <a:pt x="132312" y="-1033"/>
                    <a:pt x="141201" y="-1668"/>
                    <a:pt x="147171" y="3539"/>
                  </a:cubicBezTo>
                  <a:cubicBezTo>
                    <a:pt x="211178" y="59673"/>
                    <a:pt x="251819" y="137397"/>
                    <a:pt x="261724" y="222360"/>
                  </a:cubicBezTo>
                  <a:cubicBezTo>
                    <a:pt x="271630" y="307831"/>
                    <a:pt x="249278" y="393429"/>
                    <a:pt x="198987" y="463152"/>
                  </a:cubicBezTo>
                  <a:cubicBezTo>
                    <a:pt x="154155" y="525255"/>
                    <a:pt x="91672" y="569705"/>
                    <a:pt x="18393" y="591422"/>
                  </a:cubicBezTo>
                  <a:cubicBezTo>
                    <a:pt x="16869" y="591930"/>
                    <a:pt x="15472" y="592057"/>
                    <a:pt x="14201" y="592057"/>
                  </a:cubicBezTo>
                  <a:close/>
                </a:path>
              </a:pathLst>
            </a:custGeom>
            <a:grpFill/>
            <a:ln w="3175" cap="flat">
              <a:solidFill>
                <a:srgbClr val="110080"/>
              </a:solidFill>
              <a:prstDash val="solid"/>
              <a:miter/>
            </a:ln>
          </p:spPr>
          <p:txBody>
            <a:bodyPr rtlCol="0" anchor="ctr"/>
            <a:lstStyle/>
            <a:p>
              <a:endParaRPr lang="pt-BR" sz="675"/>
            </a:p>
          </p:txBody>
        </p:sp>
        <p:sp>
          <p:nvSpPr>
            <p:cNvPr id="275" name="Forma Livre 274">
              <a:extLst>
                <a:ext uri="{FF2B5EF4-FFF2-40B4-BE49-F238E27FC236}">
                  <a16:creationId xmlns:a16="http://schemas.microsoft.com/office/drawing/2014/main" id="{A1060E61-5C4B-3344-84CB-25596EC60D7E}"/>
                </a:ext>
              </a:extLst>
            </p:cNvPr>
            <p:cNvSpPr/>
            <p:nvPr/>
          </p:nvSpPr>
          <p:spPr>
            <a:xfrm>
              <a:off x="15522210" y="5204977"/>
              <a:ext cx="491894" cy="272405"/>
            </a:xfrm>
            <a:custGeom>
              <a:avLst/>
              <a:gdLst>
                <a:gd name="connsiteX0" fmla="*/ 14207 w 491894"/>
                <a:gd name="connsiteY0" fmla="*/ 272405 h 272405"/>
                <a:gd name="connsiteX1" fmla="*/ 10525 w 491894"/>
                <a:gd name="connsiteY1" fmla="*/ 271897 h 272405"/>
                <a:gd name="connsiteX2" fmla="*/ 492 w 491894"/>
                <a:gd name="connsiteY2" fmla="*/ 254498 h 272405"/>
                <a:gd name="connsiteX3" fmla="*/ 53704 w 491894"/>
                <a:gd name="connsiteY3" fmla="*/ 142992 h 272405"/>
                <a:gd name="connsiteX4" fmla="*/ 483980 w 491894"/>
                <a:gd name="connsiteY4" fmla="*/ 35423 h 272405"/>
                <a:gd name="connsiteX5" fmla="*/ 490457 w 491894"/>
                <a:gd name="connsiteY5" fmla="*/ 54473 h 272405"/>
                <a:gd name="connsiteX6" fmla="*/ 471407 w 491894"/>
                <a:gd name="connsiteY6" fmla="*/ 60950 h 272405"/>
                <a:gd name="connsiteX7" fmla="*/ 76692 w 491894"/>
                <a:gd name="connsiteY7" fmla="*/ 159629 h 272405"/>
                <a:gd name="connsiteX8" fmla="*/ 27797 w 491894"/>
                <a:gd name="connsiteY8" fmla="*/ 261864 h 272405"/>
                <a:gd name="connsiteX9" fmla="*/ 14207 w 491894"/>
                <a:gd name="connsiteY9" fmla="*/ 272405 h 2724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491894" h="272405">
                  <a:moveTo>
                    <a:pt x="14207" y="272405"/>
                  </a:moveTo>
                  <a:cubicBezTo>
                    <a:pt x="12938" y="272405"/>
                    <a:pt x="11795" y="272278"/>
                    <a:pt x="10525" y="271897"/>
                  </a:cubicBezTo>
                  <a:cubicBezTo>
                    <a:pt x="2904" y="269865"/>
                    <a:pt x="-1541" y="261991"/>
                    <a:pt x="492" y="254498"/>
                  </a:cubicBezTo>
                  <a:cubicBezTo>
                    <a:pt x="11287" y="214493"/>
                    <a:pt x="29194" y="177028"/>
                    <a:pt x="53704" y="142992"/>
                  </a:cubicBezTo>
                  <a:cubicBezTo>
                    <a:pt x="152256" y="6594"/>
                    <a:pt x="333104" y="-38745"/>
                    <a:pt x="483980" y="35423"/>
                  </a:cubicBezTo>
                  <a:cubicBezTo>
                    <a:pt x="490966" y="38852"/>
                    <a:pt x="493887" y="47361"/>
                    <a:pt x="490457" y="54473"/>
                  </a:cubicBezTo>
                  <a:cubicBezTo>
                    <a:pt x="487028" y="61458"/>
                    <a:pt x="478520" y="64379"/>
                    <a:pt x="471407" y="60950"/>
                  </a:cubicBezTo>
                  <a:cubicBezTo>
                    <a:pt x="333104" y="-6995"/>
                    <a:pt x="167116" y="34534"/>
                    <a:pt x="76692" y="159629"/>
                  </a:cubicBezTo>
                  <a:cubicBezTo>
                    <a:pt x="54213" y="190744"/>
                    <a:pt x="37829" y="225161"/>
                    <a:pt x="27797" y="261864"/>
                  </a:cubicBezTo>
                  <a:cubicBezTo>
                    <a:pt x="26273" y="268214"/>
                    <a:pt x="20557" y="272405"/>
                    <a:pt x="14207" y="272405"/>
                  </a:cubicBezTo>
                  <a:close/>
                </a:path>
              </a:pathLst>
            </a:custGeom>
            <a:grpFill/>
            <a:ln w="3175" cap="flat">
              <a:solidFill>
                <a:srgbClr val="110080"/>
              </a:solidFill>
              <a:prstDash val="solid"/>
              <a:miter/>
            </a:ln>
          </p:spPr>
          <p:txBody>
            <a:bodyPr rtlCol="0" anchor="ctr"/>
            <a:lstStyle/>
            <a:p>
              <a:endParaRPr lang="pt-BR" sz="675"/>
            </a:p>
          </p:txBody>
        </p:sp>
        <p:sp>
          <p:nvSpPr>
            <p:cNvPr id="276" name="Forma Livre 275">
              <a:extLst>
                <a:ext uri="{FF2B5EF4-FFF2-40B4-BE49-F238E27FC236}">
                  <a16:creationId xmlns:a16="http://schemas.microsoft.com/office/drawing/2014/main" id="{A76F560B-15BC-B543-9851-75580AAFA037}"/>
                </a:ext>
              </a:extLst>
            </p:cNvPr>
            <p:cNvSpPr/>
            <p:nvPr/>
          </p:nvSpPr>
          <p:spPr>
            <a:xfrm>
              <a:off x="16056815" y="5284718"/>
              <a:ext cx="120809" cy="123830"/>
            </a:xfrm>
            <a:custGeom>
              <a:avLst/>
              <a:gdLst>
                <a:gd name="connsiteX0" fmla="*/ 22020 w 120809"/>
                <a:gd name="connsiteY0" fmla="*/ 123703 h 123830"/>
                <a:gd name="connsiteX1" fmla="*/ 7922 w 120809"/>
                <a:gd name="connsiteY1" fmla="*/ 110622 h 123830"/>
                <a:gd name="connsiteX2" fmla="*/ 48 w 120809"/>
                <a:gd name="connsiteY2" fmla="*/ 15372 h 123830"/>
                <a:gd name="connsiteX3" fmla="*/ 5128 w 120809"/>
                <a:gd name="connsiteY3" fmla="*/ 3308 h 123830"/>
                <a:gd name="connsiteX4" fmla="*/ 17955 w 120809"/>
                <a:gd name="connsiteY4" fmla="*/ 514 h 123830"/>
                <a:gd name="connsiteX5" fmla="*/ 110284 w 120809"/>
                <a:gd name="connsiteY5" fmla="*/ 25405 h 123830"/>
                <a:gd name="connsiteX6" fmla="*/ 120318 w 120809"/>
                <a:gd name="connsiteY6" fmla="*/ 42804 h 123830"/>
                <a:gd name="connsiteX7" fmla="*/ 102919 w 120809"/>
                <a:gd name="connsiteY7" fmla="*/ 52838 h 123830"/>
                <a:gd name="connsiteX8" fmla="*/ 30147 w 120809"/>
                <a:gd name="connsiteY8" fmla="*/ 33279 h 123830"/>
                <a:gd name="connsiteX9" fmla="*/ 36371 w 120809"/>
                <a:gd name="connsiteY9" fmla="*/ 108464 h 123830"/>
                <a:gd name="connsiteX10" fmla="*/ 23417 w 120809"/>
                <a:gd name="connsiteY10" fmla="*/ 123830 h 123830"/>
                <a:gd name="connsiteX11" fmla="*/ 22020 w 120809"/>
                <a:gd name="connsiteY11" fmla="*/ 123703 h 1238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20809" h="123830">
                  <a:moveTo>
                    <a:pt x="22020" y="123703"/>
                  </a:moveTo>
                  <a:cubicBezTo>
                    <a:pt x="14653" y="123703"/>
                    <a:pt x="8557" y="118116"/>
                    <a:pt x="7922" y="110622"/>
                  </a:cubicBezTo>
                  <a:lnTo>
                    <a:pt x="48" y="15372"/>
                  </a:lnTo>
                  <a:cubicBezTo>
                    <a:pt x="-332" y="10801"/>
                    <a:pt x="1572" y="6228"/>
                    <a:pt x="5128" y="3308"/>
                  </a:cubicBezTo>
                  <a:cubicBezTo>
                    <a:pt x="8684" y="386"/>
                    <a:pt x="13510" y="-756"/>
                    <a:pt x="17955" y="514"/>
                  </a:cubicBezTo>
                  <a:lnTo>
                    <a:pt x="110284" y="25405"/>
                  </a:lnTo>
                  <a:cubicBezTo>
                    <a:pt x="117904" y="27438"/>
                    <a:pt x="122349" y="35185"/>
                    <a:pt x="120318" y="42804"/>
                  </a:cubicBezTo>
                  <a:cubicBezTo>
                    <a:pt x="118285" y="50424"/>
                    <a:pt x="110412" y="54870"/>
                    <a:pt x="102919" y="52838"/>
                  </a:cubicBezTo>
                  <a:lnTo>
                    <a:pt x="30147" y="33279"/>
                  </a:lnTo>
                  <a:lnTo>
                    <a:pt x="36371" y="108464"/>
                  </a:lnTo>
                  <a:cubicBezTo>
                    <a:pt x="37005" y="116338"/>
                    <a:pt x="31164" y="123196"/>
                    <a:pt x="23417" y="123830"/>
                  </a:cubicBezTo>
                  <a:cubicBezTo>
                    <a:pt x="22908" y="123703"/>
                    <a:pt x="22400" y="123703"/>
                    <a:pt x="22020" y="123703"/>
                  </a:cubicBezTo>
                  <a:close/>
                </a:path>
              </a:pathLst>
            </a:custGeom>
            <a:grpFill/>
            <a:ln w="3175" cap="flat">
              <a:solidFill>
                <a:srgbClr val="110080"/>
              </a:solidFill>
              <a:prstDash val="solid"/>
              <a:miter/>
            </a:ln>
          </p:spPr>
          <p:txBody>
            <a:bodyPr rtlCol="0" anchor="ctr"/>
            <a:lstStyle/>
            <a:p>
              <a:endParaRPr lang="pt-BR" sz="675"/>
            </a:p>
          </p:txBody>
        </p:sp>
        <p:sp>
          <p:nvSpPr>
            <p:cNvPr id="277" name="Forma Livre 276">
              <a:extLst>
                <a:ext uri="{FF2B5EF4-FFF2-40B4-BE49-F238E27FC236}">
                  <a16:creationId xmlns:a16="http://schemas.microsoft.com/office/drawing/2014/main" id="{94CD4904-1A9B-594A-AEA2-6FF62ABE4E43}"/>
                </a:ext>
              </a:extLst>
            </p:cNvPr>
            <p:cNvSpPr/>
            <p:nvPr/>
          </p:nvSpPr>
          <p:spPr>
            <a:xfrm>
              <a:off x="15766232" y="5804052"/>
              <a:ext cx="110058" cy="138150"/>
            </a:xfrm>
            <a:custGeom>
              <a:avLst/>
              <a:gdLst>
                <a:gd name="connsiteX0" fmla="*/ 14280 w 110058"/>
                <a:gd name="connsiteY0" fmla="*/ 138150 h 138150"/>
                <a:gd name="connsiteX1" fmla="*/ 2087 w 110058"/>
                <a:gd name="connsiteY1" fmla="*/ 131292 h 138150"/>
                <a:gd name="connsiteX2" fmla="*/ 6786 w 110058"/>
                <a:gd name="connsiteY2" fmla="*/ 111734 h 138150"/>
                <a:gd name="connsiteX3" fmla="*/ 71176 w 110058"/>
                <a:gd name="connsiteY3" fmla="*/ 72491 h 138150"/>
                <a:gd name="connsiteX4" fmla="*/ 12375 w 110058"/>
                <a:gd name="connsiteY4" fmla="*/ 25247 h 138150"/>
                <a:gd name="connsiteX5" fmla="*/ 10215 w 110058"/>
                <a:gd name="connsiteY5" fmla="*/ 5308 h 138150"/>
                <a:gd name="connsiteX6" fmla="*/ 30155 w 110058"/>
                <a:gd name="connsiteY6" fmla="*/ 3149 h 138150"/>
                <a:gd name="connsiteX7" fmla="*/ 104704 w 110058"/>
                <a:gd name="connsiteY7" fmla="*/ 62966 h 138150"/>
                <a:gd name="connsiteX8" fmla="*/ 110037 w 110058"/>
                <a:gd name="connsiteY8" fmla="*/ 74904 h 138150"/>
                <a:gd name="connsiteX9" fmla="*/ 103305 w 110058"/>
                <a:gd name="connsiteY9" fmla="*/ 86080 h 138150"/>
                <a:gd name="connsiteX10" fmla="*/ 21772 w 110058"/>
                <a:gd name="connsiteY10" fmla="*/ 135864 h 138150"/>
                <a:gd name="connsiteX11" fmla="*/ 14280 w 110058"/>
                <a:gd name="connsiteY11" fmla="*/ 138150 h 1381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10058" h="138150">
                  <a:moveTo>
                    <a:pt x="14280" y="138150"/>
                  </a:moveTo>
                  <a:cubicBezTo>
                    <a:pt x="9454" y="138150"/>
                    <a:pt x="4880" y="135737"/>
                    <a:pt x="2087" y="131292"/>
                  </a:cubicBezTo>
                  <a:cubicBezTo>
                    <a:pt x="-1977" y="124561"/>
                    <a:pt x="54" y="115798"/>
                    <a:pt x="6786" y="111734"/>
                  </a:cubicBezTo>
                  <a:lnTo>
                    <a:pt x="71176" y="72491"/>
                  </a:lnTo>
                  <a:lnTo>
                    <a:pt x="12375" y="25247"/>
                  </a:lnTo>
                  <a:cubicBezTo>
                    <a:pt x="6279" y="20294"/>
                    <a:pt x="5262" y="11404"/>
                    <a:pt x="10215" y="5308"/>
                  </a:cubicBezTo>
                  <a:cubicBezTo>
                    <a:pt x="15168" y="-788"/>
                    <a:pt x="24058" y="-1804"/>
                    <a:pt x="30155" y="3149"/>
                  </a:cubicBezTo>
                  <a:lnTo>
                    <a:pt x="104704" y="62966"/>
                  </a:lnTo>
                  <a:cubicBezTo>
                    <a:pt x="108259" y="65887"/>
                    <a:pt x="110291" y="70332"/>
                    <a:pt x="110037" y="74904"/>
                  </a:cubicBezTo>
                  <a:cubicBezTo>
                    <a:pt x="109783" y="79476"/>
                    <a:pt x="107243" y="83667"/>
                    <a:pt x="103305" y="86080"/>
                  </a:cubicBezTo>
                  <a:lnTo>
                    <a:pt x="21772" y="135864"/>
                  </a:lnTo>
                  <a:cubicBezTo>
                    <a:pt x="19359" y="137515"/>
                    <a:pt x="16819" y="138150"/>
                    <a:pt x="14280" y="138150"/>
                  </a:cubicBezTo>
                  <a:close/>
                </a:path>
              </a:pathLst>
            </a:custGeom>
            <a:grpFill/>
            <a:ln w="3175" cap="flat">
              <a:solidFill>
                <a:srgbClr val="110080"/>
              </a:solidFill>
              <a:prstDash val="solid"/>
              <a:miter/>
            </a:ln>
          </p:spPr>
          <p:txBody>
            <a:bodyPr rtlCol="0" anchor="ctr"/>
            <a:lstStyle/>
            <a:p>
              <a:endParaRPr lang="pt-BR" sz="675"/>
            </a:p>
          </p:txBody>
        </p:sp>
        <p:sp>
          <p:nvSpPr>
            <p:cNvPr id="278" name="Forma Livre 277">
              <a:extLst>
                <a:ext uri="{FF2B5EF4-FFF2-40B4-BE49-F238E27FC236}">
                  <a16:creationId xmlns:a16="http://schemas.microsoft.com/office/drawing/2014/main" id="{BD411486-8426-7A4F-8BE6-A5D255FF9DA6}"/>
                </a:ext>
              </a:extLst>
            </p:cNvPr>
            <p:cNvSpPr/>
            <p:nvPr/>
          </p:nvSpPr>
          <p:spPr>
            <a:xfrm>
              <a:off x="15497454" y="5359297"/>
              <a:ext cx="131671" cy="120752"/>
            </a:xfrm>
            <a:custGeom>
              <a:avLst/>
              <a:gdLst>
                <a:gd name="connsiteX0" fmla="*/ 38836 w 131671"/>
                <a:gd name="connsiteY0" fmla="*/ 120752 h 120752"/>
                <a:gd name="connsiteX1" fmla="*/ 33883 w 131671"/>
                <a:gd name="connsiteY1" fmla="*/ 119863 h 120752"/>
                <a:gd name="connsiteX2" fmla="*/ 25121 w 131671"/>
                <a:gd name="connsiteY2" fmla="*/ 110211 h 120752"/>
                <a:gd name="connsiteX3" fmla="*/ 483 w 131671"/>
                <a:gd name="connsiteY3" fmla="*/ 17882 h 120752"/>
                <a:gd name="connsiteX4" fmla="*/ 10515 w 131671"/>
                <a:gd name="connsiteY4" fmla="*/ 483 h 120752"/>
                <a:gd name="connsiteX5" fmla="*/ 27914 w 131671"/>
                <a:gd name="connsiteY5" fmla="*/ 10516 h 120752"/>
                <a:gd name="connsiteX6" fmla="*/ 47346 w 131671"/>
                <a:gd name="connsiteY6" fmla="*/ 83414 h 120752"/>
                <a:gd name="connsiteX7" fmla="*/ 109322 w 131671"/>
                <a:gd name="connsiteY7" fmla="*/ 40488 h 120752"/>
                <a:gd name="connsiteX8" fmla="*/ 129133 w 131671"/>
                <a:gd name="connsiteY8" fmla="*/ 44044 h 120752"/>
                <a:gd name="connsiteX9" fmla="*/ 125578 w 131671"/>
                <a:gd name="connsiteY9" fmla="*/ 63856 h 120752"/>
                <a:gd name="connsiteX10" fmla="*/ 46964 w 131671"/>
                <a:gd name="connsiteY10" fmla="*/ 118339 h 120752"/>
                <a:gd name="connsiteX11" fmla="*/ 38836 w 131671"/>
                <a:gd name="connsiteY11" fmla="*/ 120752 h 1207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31671" h="120752">
                  <a:moveTo>
                    <a:pt x="38836" y="120752"/>
                  </a:moveTo>
                  <a:cubicBezTo>
                    <a:pt x="37185" y="120752"/>
                    <a:pt x="35534" y="120498"/>
                    <a:pt x="33883" y="119863"/>
                  </a:cubicBezTo>
                  <a:cubicBezTo>
                    <a:pt x="29565" y="118212"/>
                    <a:pt x="26263" y="114656"/>
                    <a:pt x="25121" y="110211"/>
                  </a:cubicBezTo>
                  <a:lnTo>
                    <a:pt x="483" y="17882"/>
                  </a:lnTo>
                  <a:cubicBezTo>
                    <a:pt x="-1549" y="10262"/>
                    <a:pt x="3023" y="2515"/>
                    <a:pt x="10515" y="483"/>
                  </a:cubicBezTo>
                  <a:cubicBezTo>
                    <a:pt x="18135" y="-1549"/>
                    <a:pt x="25883" y="3023"/>
                    <a:pt x="27914" y="10516"/>
                  </a:cubicBezTo>
                  <a:lnTo>
                    <a:pt x="47346" y="83414"/>
                  </a:lnTo>
                  <a:lnTo>
                    <a:pt x="109322" y="40488"/>
                  </a:lnTo>
                  <a:cubicBezTo>
                    <a:pt x="115799" y="36043"/>
                    <a:pt x="124561" y="37567"/>
                    <a:pt x="129133" y="44044"/>
                  </a:cubicBezTo>
                  <a:cubicBezTo>
                    <a:pt x="133579" y="50521"/>
                    <a:pt x="132055" y="59284"/>
                    <a:pt x="125578" y="63856"/>
                  </a:cubicBezTo>
                  <a:lnTo>
                    <a:pt x="46964" y="118339"/>
                  </a:lnTo>
                  <a:cubicBezTo>
                    <a:pt x="44552" y="119863"/>
                    <a:pt x="41758" y="120752"/>
                    <a:pt x="38836" y="120752"/>
                  </a:cubicBezTo>
                  <a:close/>
                </a:path>
              </a:pathLst>
            </a:custGeom>
            <a:grpFill/>
            <a:ln w="3175" cap="flat">
              <a:solidFill>
                <a:srgbClr val="110080"/>
              </a:solidFill>
              <a:prstDash val="solid"/>
              <a:miter/>
            </a:ln>
          </p:spPr>
          <p:txBody>
            <a:bodyPr rtlCol="0" anchor="ctr"/>
            <a:lstStyle/>
            <a:p>
              <a:endParaRPr lang="pt-BR" sz="675"/>
            </a:p>
          </p:txBody>
        </p:sp>
      </p:grpSp>
      <p:grpSp>
        <p:nvGrpSpPr>
          <p:cNvPr id="261" name="Gráfico 4">
            <a:extLst>
              <a:ext uri="{FF2B5EF4-FFF2-40B4-BE49-F238E27FC236}">
                <a16:creationId xmlns:a16="http://schemas.microsoft.com/office/drawing/2014/main" id="{9A8CF6F0-27A0-7340-84EC-2FE5B080A47F}"/>
              </a:ext>
            </a:extLst>
          </p:cNvPr>
          <p:cNvGrpSpPr/>
          <p:nvPr/>
        </p:nvGrpSpPr>
        <p:grpSpPr>
          <a:xfrm>
            <a:off x="4833715" y="2005072"/>
            <a:ext cx="160972" cy="160973"/>
            <a:chOff x="15645511" y="5334253"/>
            <a:chExt cx="429259" cy="429260"/>
          </a:xfrm>
          <a:solidFill>
            <a:schemeClr val="bg1"/>
          </a:solidFill>
        </p:grpSpPr>
        <p:sp>
          <p:nvSpPr>
            <p:cNvPr id="268" name="Forma Livre 267">
              <a:extLst>
                <a:ext uri="{FF2B5EF4-FFF2-40B4-BE49-F238E27FC236}">
                  <a16:creationId xmlns:a16="http://schemas.microsoft.com/office/drawing/2014/main" id="{DAD1C5F8-85EE-6B4F-9630-43E58D7CAE87}"/>
                </a:ext>
              </a:extLst>
            </p:cNvPr>
            <p:cNvSpPr/>
            <p:nvPr/>
          </p:nvSpPr>
          <p:spPr>
            <a:xfrm>
              <a:off x="15645511" y="5334253"/>
              <a:ext cx="429259" cy="429260"/>
            </a:xfrm>
            <a:custGeom>
              <a:avLst/>
              <a:gdLst>
                <a:gd name="connsiteX0" fmla="*/ 214629 w 429259"/>
                <a:gd name="connsiteY0" fmla="*/ 429260 h 429260"/>
                <a:gd name="connsiteX1" fmla="*/ 0 w 429259"/>
                <a:gd name="connsiteY1" fmla="*/ 214630 h 429260"/>
                <a:gd name="connsiteX2" fmla="*/ 214629 w 429259"/>
                <a:gd name="connsiteY2" fmla="*/ 0 h 429260"/>
                <a:gd name="connsiteX3" fmla="*/ 429259 w 429259"/>
                <a:gd name="connsiteY3" fmla="*/ 214630 h 429260"/>
                <a:gd name="connsiteX4" fmla="*/ 214629 w 429259"/>
                <a:gd name="connsiteY4" fmla="*/ 429260 h 429260"/>
                <a:gd name="connsiteX5" fmla="*/ 214629 w 429259"/>
                <a:gd name="connsiteY5" fmla="*/ 28575 h 429260"/>
                <a:gd name="connsiteX6" fmla="*/ 28448 w 429259"/>
                <a:gd name="connsiteY6" fmla="*/ 214757 h 429260"/>
                <a:gd name="connsiteX7" fmla="*/ 214629 w 429259"/>
                <a:gd name="connsiteY7" fmla="*/ 400939 h 429260"/>
                <a:gd name="connsiteX8" fmla="*/ 400811 w 429259"/>
                <a:gd name="connsiteY8" fmla="*/ 214757 h 429260"/>
                <a:gd name="connsiteX9" fmla="*/ 214629 w 429259"/>
                <a:gd name="connsiteY9" fmla="*/ 28575 h 4292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429259" h="429260">
                  <a:moveTo>
                    <a:pt x="214629" y="429260"/>
                  </a:moveTo>
                  <a:cubicBezTo>
                    <a:pt x="96265" y="429260"/>
                    <a:pt x="0" y="332994"/>
                    <a:pt x="0" y="214630"/>
                  </a:cubicBezTo>
                  <a:cubicBezTo>
                    <a:pt x="0" y="96266"/>
                    <a:pt x="96265" y="0"/>
                    <a:pt x="214629" y="0"/>
                  </a:cubicBezTo>
                  <a:cubicBezTo>
                    <a:pt x="332994" y="0"/>
                    <a:pt x="429259" y="96266"/>
                    <a:pt x="429259" y="214630"/>
                  </a:cubicBezTo>
                  <a:cubicBezTo>
                    <a:pt x="429259" y="332994"/>
                    <a:pt x="332994" y="429260"/>
                    <a:pt x="214629" y="429260"/>
                  </a:cubicBezTo>
                  <a:close/>
                  <a:moveTo>
                    <a:pt x="214629" y="28575"/>
                  </a:moveTo>
                  <a:cubicBezTo>
                    <a:pt x="112013" y="28575"/>
                    <a:pt x="28448" y="112141"/>
                    <a:pt x="28448" y="214757"/>
                  </a:cubicBezTo>
                  <a:cubicBezTo>
                    <a:pt x="28448" y="317373"/>
                    <a:pt x="112013" y="400939"/>
                    <a:pt x="214629" y="400939"/>
                  </a:cubicBezTo>
                  <a:cubicBezTo>
                    <a:pt x="317246" y="400939"/>
                    <a:pt x="400811" y="317373"/>
                    <a:pt x="400811" y="214757"/>
                  </a:cubicBezTo>
                  <a:cubicBezTo>
                    <a:pt x="400811" y="112141"/>
                    <a:pt x="317373" y="28575"/>
                    <a:pt x="214629" y="28575"/>
                  </a:cubicBezTo>
                  <a:close/>
                </a:path>
              </a:pathLst>
            </a:custGeom>
            <a:grpFill/>
            <a:ln w="12700" cap="flat">
              <a:noFill/>
              <a:prstDash val="solid"/>
              <a:miter/>
            </a:ln>
          </p:spPr>
          <p:txBody>
            <a:bodyPr rtlCol="0" anchor="ctr"/>
            <a:lstStyle/>
            <a:p>
              <a:endParaRPr lang="pt-BR" sz="675"/>
            </a:p>
          </p:txBody>
        </p:sp>
        <p:sp>
          <p:nvSpPr>
            <p:cNvPr id="269" name="Forma Livre 268">
              <a:extLst>
                <a:ext uri="{FF2B5EF4-FFF2-40B4-BE49-F238E27FC236}">
                  <a16:creationId xmlns:a16="http://schemas.microsoft.com/office/drawing/2014/main" id="{637C2140-2FA0-BF41-B3FD-0C982822F88C}"/>
                </a:ext>
              </a:extLst>
            </p:cNvPr>
            <p:cNvSpPr/>
            <p:nvPr/>
          </p:nvSpPr>
          <p:spPr>
            <a:xfrm>
              <a:off x="15736188" y="5337809"/>
              <a:ext cx="247904" cy="425704"/>
            </a:xfrm>
            <a:custGeom>
              <a:avLst/>
              <a:gdLst>
                <a:gd name="connsiteX0" fmla="*/ 123952 w 247904"/>
                <a:gd name="connsiteY0" fmla="*/ 425704 h 425704"/>
                <a:gd name="connsiteX1" fmla="*/ 0 w 247904"/>
                <a:gd name="connsiteY1" fmla="*/ 212852 h 425704"/>
                <a:gd name="connsiteX2" fmla="*/ 123952 w 247904"/>
                <a:gd name="connsiteY2" fmla="*/ 0 h 425704"/>
                <a:gd name="connsiteX3" fmla="*/ 247904 w 247904"/>
                <a:gd name="connsiteY3" fmla="*/ 212852 h 425704"/>
                <a:gd name="connsiteX4" fmla="*/ 123952 w 247904"/>
                <a:gd name="connsiteY4" fmla="*/ 425704 h 425704"/>
                <a:gd name="connsiteX5" fmla="*/ 123952 w 247904"/>
                <a:gd name="connsiteY5" fmla="*/ 28448 h 425704"/>
                <a:gd name="connsiteX6" fmla="*/ 28322 w 247904"/>
                <a:gd name="connsiteY6" fmla="*/ 212852 h 425704"/>
                <a:gd name="connsiteX7" fmla="*/ 123952 w 247904"/>
                <a:gd name="connsiteY7" fmla="*/ 397256 h 425704"/>
                <a:gd name="connsiteX8" fmla="*/ 219584 w 247904"/>
                <a:gd name="connsiteY8" fmla="*/ 212852 h 425704"/>
                <a:gd name="connsiteX9" fmla="*/ 123952 w 247904"/>
                <a:gd name="connsiteY9" fmla="*/ 28448 h 4257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47904" h="425704">
                  <a:moveTo>
                    <a:pt x="123952" y="425704"/>
                  </a:moveTo>
                  <a:cubicBezTo>
                    <a:pt x="54483" y="425704"/>
                    <a:pt x="0" y="332232"/>
                    <a:pt x="0" y="212852"/>
                  </a:cubicBezTo>
                  <a:cubicBezTo>
                    <a:pt x="0" y="93472"/>
                    <a:pt x="54483" y="0"/>
                    <a:pt x="123952" y="0"/>
                  </a:cubicBezTo>
                  <a:cubicBezTo>
                    <a:pt x="193422" y="0"/>
                    <a:pt x="247904" y="93472"/>
                    <a:pt x="247904" y="212852"/>
                  </a:cubicBezTo>
                  <a:cubicBezTo>
                    <a:pt x="247904" y="332232"/>
                    <a:pt x="193549" y="425704"/>
                    <a:pt x="123952" y="425704"/>
                  </a:cubicBezTo>
                  <a:close/>
                  <a:moveTo>
                    <a:pt x="123952" y="28448"/>
                  </a:moveTo>
                  <a:cubicBezTo>
                    <a:pt x="72137" y="28448"/>
                    <a:pt x="28322" y="112903"/>
                    <a:pt x="28322" y="212852"/>
                  </a:cubicBezTo>
                  <a:cubicBezTo>
                    <a:pt x="28322" y="312801"/>
                    <a:pt x="72137" y="397256"/>
                    <a:pt x="123952" y="397256"/>
                  </a:cubicBezTo>
                  <a:cubicBezTo>
                    <a:pt x="175769" y="397256"/>
                    <a:pt x="219584" y="312801"/>
                    <a:pt x="219584" y="212852"/>
                  </a:cubicBezTo>
                  <a:cubicBezTo>
                    <a:pt x="219584" y="112903"/>
                    <a:pt x="175769" y="28448"/>
                    <a:pt x="123952" y="28448"/>
                  </a:cubicBezTo>
                  <a:close/>
                </a:path>
              </a:pathLst>
            </a:custGeom>
            <a:grpFill/>
            <a:ln w="12700" cap="flat">
              <a:noFill/>
              <a:prstDash val="solid"/>
              <a:miter/>
            </a:ln>
          </p:spPr>
          <p:txBody>
            <a:bodyPr rtlCol="0" anchor="ctr"/>
            <a:lstStyle/>
            <a:p>
              <a:endParaRPr lang="pt-BR" sz="675"/>
            </a:p>
          </p:txBody>
        </p:sp>
        <p:sp>
          <p:nvSpPr>
            <p:cNvPr id="270" name="Forma Livre 269">
              <a:extLst>
                <a:ext uri="{FF2B5EF4-FFF2-40B4-BE49-F238E27FC236}">
                  <a16:creationId xmlns:a16="http://schemas.microsoft.com/office/drawing/2014/main" id="{26347449-EF1D-064F-8158-3A757C0D1399}"/>
                </a:ext>
              </a:extLst>
            </p:cNvPr>
            <p:cNvSpPr/>
            <p:nvPr/>
          </p:nvSpPr>
          <p:spPr>
            <a:xfrm>
              <a:off x="15845916" y="5337809"/>
              <a:ext cx="28447" cy="425704"/>
            </a:xfrm>
            <a:custGeom>
              <a:avLst/>
              <a:gdLst>
                <a:gd name="connsiteX0" fmla="*/ 14224 w 28447"/>
                <a:gd name="connsiteY0" fmla="*/ 425704 h 425704"/>
                <a:gd name="connsiteX1" fmla="*/ 0 w 28447"/>
                <a:gd name="connsiteY1" fmla="*/ 411480 h 425704"/>
                <a:gd name="connsiteX2" fmla="*/ 0 w 28447"/>
                <a:gd name="connsiteY2" fmla="*/ 14224 h 425704"/>
                <a:gd name="connsiteX3" fmla="*/ 14224 w 28447"/>
                <a:gd name="connsiteY3" fmla="*/ 0 h 425704"/>
                <a:gd name="connsiteX4" fmla="*/ 28448 w 28447"/>
                <a:gd name="connsiteY4" fmla="*/ 14224 h 425704"/>
                <a:gd name="connsiteX5" fmla="*/ 28448 w 28447"/>
                <a:gd name="connsiteY5" fmla="*/ 411480 h 425704"/>
                <a:gd name="connsiteX6" fmla="*/ 14224 w 28447"/>
                <a:gd name="connsiteY6" fmla="*/ 425704 h 4257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8447" h="425704">
                  <a:moveTo>
                    <a:pt x="14224" y="425704"/>
                  </a:moveTo>
                  <a:cubicBezTo>
                    <a:pt x="6350" y="425704"/>
                    <a:pt x="0" y="419354"/>
                    <a:pt x="0" y="411480"/>
                  </a:cubicBezTo>
                  <a:lnTo>
                    <a:pt x="0" y="14224"/>
                  </a:lnTo>
                  <a:cubicBezTo>
                    <a:pt x="0" y="6350"/>
                    <a:pt x="6350" y="0"/>
                    <a:pt x="14224" y="0"/>
                  </a:cubicBezTo>
                  <a:cubicBezTo>
                    <a:pt x="22098" y="0"/>
                    <a:pt x="28448" y="6350"/>
                    <a:pt x="28448" y="14224"/>
                  </a:cubicBezTo>
                  <a:lnTo>
                    <a:pt x="28448" y="411480"/>
                  </a:lnTo>
                  <a:cubicBezTo>
                    <a:pt x="28448" y="419354"/>
                    <a:pt x="22098" y="425704"/>
                    <a:pt x="14224" y="425704"/>
                  </a:cubicBezTo>
                  <a:close/>
                </a:path>
              </a:pathLst>
            </a:custGeom>
            <a:grpFill/>
            <a:ln w="12700" cap="flat">
              <a:noFill/>
              <a:prstDash val="solid"/>
              <a:miter/>
            </a:ln>
          </p:spPr>
          <p:txBody>
            <a:bodyPr rtlCol="0" anchor="ctr"/>
            <a:lstStyle/>
            <a:p>
              <a:endParaRPr lang="pt-BR" sz="675"/>
            </a:p>
          </p:txBody>
        </p:sp>
        <p:sp>
          <p:nvSpPr>
            <p:cNvPr id="271" name="Forma Livre 270">
              <a:extLst>
                <a:ext uri="{FF2B5EF4-FFF2-40B4-BE49-F238E27FC236}">
                  <a16:creationId xmlns:a16="http://schemas.microsoft.com/office/drawing/2014/main" id="{36689738-E403-2C45-9953-FD62CFFFF4D3}"/>
                </a:ext>
              </a:extLst>
            </p:cNvPr>
            <p:cNvSpPr/>
            <p:nvPr/>
          </p:nvSpPr>
          <p:spPr>
            <a:xfrm>
              <a:off x="15663037" y="5456301"/>
              <a:ext cx="387350" cy="28447"/>
            </a:xfrm>
            <a:custGeom>
              <a:avLst/>
              <a:gdLst>
                <a:gd name="connsiteX0" fmla="*/ 373125 w 387350"/>
                <a:gd name="connsiteY0" fmla="*/ 28448 h 28447"/>
                <a:gd name="connsiteX1" fmla="*/ 14224 w 387350"/>
                <a:gd name="connsiteY1" fmla="*/ 28448 h 28447"/>
                <a:gd name="connsiteX2" fmla="*/ 0 w 387350"/>
                <a:gd name="connsiteY2" fmla="*/ 14224 h 28447"/>
                <a:gd name="connsiteX3" fmla="*/ 14224 w 387350"/>
                <a:gd name="connsiteY3" fmla="*/ 0 h 28447"/>
                <a:gd name="connsiteX4" fmla="*/ 373125 w 387350"/>
                <a:gd name="connsiteY4" fmla="*/ 0 h 28447"/>
                <a:gd name="connsiteX5" fmla="*/ 387350 w 387350"/>
                <a:gd name="connsiteY5" fmla="*/ 14224 h 28447"/>
                <a:gd name="connsiteX6" fmla="*/ 373125 w 387350"/>
                <a:gd name="connsiteY6" fmla="*/ 28448 h 284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87350" h="28447">
                  <a:moveTo>
                    <a:pt x="373125" y="28448"/>
                  </a:moveTo>
                  <a:lnTo>
                    <a:pt x="14224" y="28448"/>
                  </a:lnTo>
                  <a:cubicBezTo>
                    <a:pt x="6350" y="28448"/>
                    <a:pt x="0" y="22098"/>
                    <a:pt x="0" y="14224"/>
                  </a:cubicBezTo>
                  <a:cubicBezTo>
                    <a:pt x="0" y="6350"/>
                    <a:pt x="6350" y="0"/>
                    <a:pt x="14224" y="0"/>
                  </a:cubicBezTo>
                  <a:lnTo>
                    <a:pt x="373125" y="0"/>
                  </a:lnTo>
                  <a:cubicBezTo>
                    <a:pt x="381000" y="0"/>
                    <a:pt x="387350" y="6350"/>
                    <a:pt x="387350" y="14224"/>
                  </a:cubicBezTo>
                  <a:cubicBezTo>
                    <a:pt x="387350" y="22098"/>
                    <a:pt x="381000" y="28448"/>
                    <a:pt x="373125" y="28448"/>
                  </a:cubicBezTo>
                  <a:close/>
                </a:path>
              </a:pathLst>
            </a:custGeom>
            <a:grpFill/>
            <a:ln w="12700" cap="flat">
              <a:noFill/>
              <a:prstDash val="solid"/>
              <a:miter/>
            </a:ln>
          </p:spPr>
          <p:txBody>
            <a:bodyPr rtlCol="0" anchor="ctr"/>
            <a:lstStyle/>
            <a:p>
              <a:endParaRPr lang="pt-BR" sz="675"/>
            </a:p>
          </p:txBody>
        </p:sp>
        <p:sp>
          <p:nvSpPr>
            <p:cNvPr id="272" name="Forma Livre 271">
              <a:extLst>
                <a:ext uri="{FF2B5EF4-FFF2-40B4-BE49-F238E27FC236}">
                  <a16:creationId xmlns:a16="http://schemas.microsoft.com/office/drawing/2014/main" id="{C75604F6-7686-6545-BFA8-3A8CAB3A0DEB}"/>
                </a:ext>
              </a:extLst>
            </p:cNvPr>
            <p:cNvSpPr/>
            <p:nvPr/>
          </p:nvSpPr>
          <p:spPr>
            <a:xfrm>
              <a:off x="15676880" y="5627115"/>
              <a:ext cx="373507" cy="28448"/>
            </a:xfrm>
            <a:custGeom>
              <a:avLst/>
              <a:gdLst>
                <a:gd name="connsiteX0" fmla="*/ 359282 w 373507"/>
                <a:gd name="connsiteY0" fmla="*/ 28448 h 28448"/>
                <a:gd name="connsiteX1" fmla="*/ 14224 w 373507"/>
                <a:gd name="connsiteY1" fmla="*/ 28448 h 28448"/>
                <a:gd name="connsiteX2" fmla="*/ 0 w 373507"/>
                <a:gd name="connsiteY2" fmla="*/ 14224 h 28448"/>
                <a:gd name="connsiteX3" fmla="*/ 14224 w 373507"/>
                <a:gd name="connsiteY3" fmla="*/ 0 h 28448"/>
                <a:gd name="connsiteX4" fmla="*/ 359282 w 373507"/>
                <a:gd name="connsiteY4" fmla="*/ 0 h 28448"/>
                <a:gd name="connsiteX5" fmla="*/ 373507 w 373507"/>
                <a:gd name="connsiteY5" fmla="*/ 14224 h 28448"/>
                <a:gd name="connsiteX6" fmla="*/ 359282 w 373507"/>
                <a:gd name="connsiteY6" fmla="*/ 28448 h 284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73507" h="28448">
                  <a:moveTo>
                    <a:pt x="359282" y="28448"/>
                  </a:moveTo>
                  <a:lnTo>
                    <a:pt x="14224" y="28448"/>
                  </a:lnTo>
                  <a:cubicBezTo>
                    <a:pt x="6350" y="28448"/>
                    <a:pt x="0" y="22098"/>
                    <a:pt x="0" y="14224"/>
                  </a:cubicBezTo>
                  <a:cubicBezTo>
                    <a:pt x="0" y="6350"/>
                    <a:pt x="6350" y="0"/>
                    <a:pt x="14224" y="0"/>
                  </a:cubicBezTo>
                  <a:lnTo>
                    <a:pt x="359282" y="0"/>
                  </a:lnTo>
                  <a:cubicBezTo>
                    <a:pt x="367157" y="0"/>
                    <a:pt x="373507" y="6350"/>
                    <a:pt x="373507" y="14224"/>
                  </a:cubicBezTo>
                  <a:cubicBezTo>
                    <a:pt x="373507" y="22098"/>
                    <a:pt x="367157" y="28448"/>
                    <a:pt x="359282" y="28448"/>
                  </a:cubicBezTo>
                  <a:close/>
                </a:path>
              </a:pathLst>
            </a:custGeom>
            <a:grpFill/>
            <a:ln w="12700" cap="flat">
              <a:noFill/>
              <a:prstDash val="solid"/>
              <a:miter/>
            </a:ln>
          </p:spPr>
          <p:txBody>
            <a:bodyPr rtlCol="0" anchor="ctr"/>
            <a:lstStyle/>
            <a:p>
              <a:endParaRPr lang="pt-BR" sz="675"/>
            </a:p>
          </p:txBody>
        </p:sp>
      </p:grpSp>
      <p:grpSp>
        <p:nvGrpSpPr>
          <p:cNvPr id="262" name="Grupo 1069">
            <a:extLst>
              <a:ext uri="{FF2B5EF4-FFF2-40B4-BE49-F238E27FC236}">
                <a16:creationId xmlns:a16="http://schemas.microsoft.com/office/drawing/2014/main" id="{983A245E-ED97-B947-990D-FBFD9C30B134}"/>
              </a:ext>
            </a:extLst>
          </p:cNvPr>
          <p:cNvGrpSpPr>
            <a:grpSpLocks/>
          </p:cNvGrpSpPr>
          <p:nvPr/>
        </p:nvGrpSpPr>
        <p:grpSpPr bwMode="auto">
          <a:xfrm>
            <a:off x="4803128" y="1345122"/>
            <a:ext cx="194802" cy="194802"/>
            <a:chOff x="2995518" y="3479999"/>
            <a:chExt cx="274986" cy="274987"/>
          </a:xfrm>
          <a:solidFill>
            <a:schemeClr val="bg1"/>
          </a:solidFill>
        </p:grpSpPr>
        <p:sp>
          <p:nvSpPr>
            <p:cNvPr id="263" name="Freeform 611">
              <a:extLst>
                <a:ext uri="{FF2B5EF4-FFF2-40B4-BE49-F238E27FC236}">
                  <a16:creationId xmlns:a16="http://schemas.microsoft.com/office/drawing/2014/main" id="{CF2973C4-E016-0741-B3C9-B328F15769EC}"/>
                </a:ext>
              </a:extLst>
            </p:cNvPr>
            <p:cNvSpPr>
              <a:spLocks/>
            </p:cNvSpPr>
            <p:nvPr/>
          </p:nvSpPr>
          <p:spPr bwMode="auto">
            <a:xfrm>
              <a:off x="2995518" y="3479999"/>
              <a:ext cx="108087" cy="108087"/>
            </a:xfrm>
            <a:custGeom>
              <a:avLst/>
              <a:gdLst>
                <a:gd name="T0" fmla="*/ 1 w 69"/>
                <a:gd name="T1" fmla="*/ 23 h 69"/>
                <a:gd name="T2" fmla="*/ 46 w 69"/>
                <a:gd name="T3" fmla="*/ 68 h 69"/>
                <a:gd name="T4" fmla="*/ 49 w 69"/>
                <a:gd name="T5" fmla="*/ 68 h 69"/>
                <a:gd name="T6" fmla="*/ 68 w 69"/>
                <a:gd name="T7" fmla="*/ 49 h 69"/>
                <a:gd name="T8" fmla="*/ 68 w 69"/>
                <a:gd name="T9" fmla="*/ 46 h 69"/>
                <a:gd name="T10" fmla="*/ 23 w 69"/>
                <a:gd name="T11" fmla="*/ 1 h 69"/>
                <a:gd name="T12" fmla="*/ 20 w 69"/>
                <a:gd name="T13" fmla="*/ 1 h 69"/>
                <a:gd name="T14" fmla="*/ 1 w 69"/>
                <a:gd name="T15" fmla="*/ 20 h 69"/>
                <a:gd name="T16" fmla="*/ 1 w 69"/>
                <a:gd name="T17" fmla="*/ 23 h 6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69"/>
                <a:gd name="T28" fmla="*/ 0 h 69"/>
                <a:gd name="T29" fmla="*/ 69 w 69"/>
                <a:gd name="T30" fmla="*/ 69 h 69"/>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69" h="69">
                  <a:moveTo>
                    <a:pt x="1" y="23"/>
                  </a:moveTo>
                  <a:cubicBezTo>
                    <a:pt x="46" y="68"/>
                    <a:pt x="46" y="68"/>
                    <a:pt x="46" y="68"/>
                  </a:cubicBezTo>
                  <a:cubicBezTo>
                    <a:pt x="47" y="69"/>
                    <a:pt x="49" y="69"/>
                    <a:pt x="49" y="68"/>
                  </a:cubicBezTo>
                  <a:cubicBezTo>
                    <a:pt x="68" y="49"/>
                    <a:pt x="68" y="49"/>
                    <a:pt x="68" y="49"/>
                  </a:cubicBezTo>
                  <a:cubicBezTo>
                    <a:pt x="69" y="48"/>
                    <a:pt x="69" y="47"/>
                    <a:pt x="68" y="46"/>
                  </a:cubicBezTo>
                  <a:cubicBezTo>
                    <a:pt x="23" y="1"/>
                    <a:pt x="23" y="1"/>
                    <a:pt x="23" y="1"/>
                  </a:cubicBezTo>
                  <a:cubicBezTo>
                    <a:pt x="23" y="0"/>
                    <a:pt x="21" y="0"/>
                    <a:pt x="20" y="1"/>
                  </a:cubicBezTo>
                  <a:cubicBezTo>
                    <a:pt x="1" y="20"/>
                    <a:pt x="1" y="20"/>
                    <a:pt x="1" y="20"/>
                  </a:cubicBezTo>
                  <a:cubicBezTo>
                    <a:pt x="0" y="21"/>
                    <a:pt x="0" y="22"/>
                    <a:pt x="1" y="23"/>
                  </a:cubicBezTo>
                  <a:close/>
                </a:path>
              </a:pathLst>
            </a:custGeom>
            <a:grpFill/>
            <a:ln w="9525">
              <a:noFill/>
              <a:round/>
              <a:headEnd/>
              <a:tailEnd/>
            </a:ln>
          </p:spPr>
          <p:txBody>
            <a:bodyPr/>
            <a:lstStyle/>
            <a:p>
              <a:pPr>
                <a:spcBef>
                  <a:spcPts val="0"/>
                </a:spcBef>
                <a:defRPr/>
              </a:pPr>
              <a:endParaRPr lang="pt-BR" sz="3600"/>
            </a:p>
          </p:txBody>
        </p:sp>
        <p:sp>
          <p:nvSpPr>
            <p:cNvPr id="264" name="Freeform 612">
              <a:extLst>
                <a:ext uri="{FF2B5EF4-FFF2-40B4-BE49-F238E27FC236}">
                  <a16:creationId xmlns:a16="http://schemas.microsoft.com/office/drawing/2014/main" id="{70809C2F-5803-2843-9F49-DAD52CA85DE8}"/>
                </a:ext>
              </a:extLst>
            </p:cNvPr>
            <p:cNvSpPr>
              <a:spLocks/>
            </p:cNvSpPr>
            <p:nvPr/>
          </p:nvSpPr>
          <p:spPr bwMode="auto">
            <a:xfrm>
              <a:off x="3062278" y="3662794"/>
              <a:ext cx="25432" cy="28611"/>
            </a:xfrm>
            <a:custGeom>
              <a:avLst/>
              <a:gdLst>
                <a:gd name="T0" fmla="*/ 16 w 17"/>
                <a:gd name="T1" fmla="*/ 16 h 18"/>
                <a:gd name="T2" fmla="*/ 11 w 17"/>
                <a:gd name="T3" fmla="*/ 6 h 18"/>
                <a:gd name="T4" fmla="*/ 1 w 17"/>
                <a:gd name="T5" fmla="*/ 1 h 18"/>
                <a:gd name="T6" fmla="*/ 6 w 17"/>
                <a:gd name="T7" fmla="*/ 12 h 18"/>
                <a:gd name="T8" fmla="*/ 16 w 17"/>
                <a:gd name="T9" fmla="*/ 16 h 18"/>
                <a:gd name="T10" fmla="*/ 0 60000 65536"/>
                <a:gd name="T11" fmla="*/ 0 60000 65536"/>
                <a:gd name="T12" fmla="*/ 0 60000 65536"/>
                <a:gd name="T13" fmla="*/ 0 60000 65536"/>
                <a:gd name="T14" fmla="*/ 0 60000 65536"/>
                <a:gd name="T15" fmla="*/ 0 w 17"/>
                <a:gd name="T16" fmla="*/ 0 h 18"/>
                <a:gd name="T17" fmla="*/ 17 w 17"/>
                <a:gd name="T18" fmla="*/ 18 h 18"/>
              </a:gdLst>
              <a:ahLst/>
              <a:cxnLst>
                <a:cxn ang="T10">
                  <a:pos x="T0" y="T1"/>
                </a:cxn>
                <a:cxn ang="T11">
                  <a:pos x="T2" y="T3"/>
                </a:cxn>
                <a:cxn ang="T12">
                  <a:pos x="T4" y="T5"/>
                </a:cxn>
                <a:cxn ang="T13">
                  <a:pos x="T6" y="T7"/>
                </a:cxn>
                <a:cxn ang="T14">
                  <a:pos x="T8" y="T9"/>
                </a:cxn>
              </a:cxnLst>
              <a:rect l="T15" t="T16" r="T17" b="T18"/>
              <a:pathLst>
                <a:path w="17" h="18">
                  <a:moveTo>
                    <a:pt x="16" y="16"/>
                  </a:moveTo>
                  <a:cubicBezTo>
                    <a:pt x="17" y="14"/>
                    <a:pt x="15" y="10"/>
                    <a:pt x="11" y="6"/>
                  </a:cubicBezTo>
                  <a:cubicBezTo>
                    <a:pt x="7" y="2"/>
                    <a:pt x="3" y="0"/>
                    <a:pt x="1" y="1"/>
                  </a:cubicBezTo>
                  <a:cubicBezTo>
                    <a:pt x="0" y="3"/>
                    <a:pt x="2" y="8"/>
                    <a:pt x="6" y="12"/>
                  </a:cubicBezTo>
                  <a:cubicBezTo>
                    <a:pt x="10" y="16"/>
                    <a:pt x="14" y="18"/>
                    <a:pt x="16" y="16"/>
                  </a:cubicBezTo>
                  <a:close/>
                </a:path>
              </a:pathLst>
            </a:custGeom>
            <a:grpFill/>
            <a:ln w="9525">
              <a:noFill/>
              <a:round/>
              <a:headEnd/>
              <a:tailEnd/>
            </a:ln>
          </p:spPr>
          <p:txBody>
            <a:bodyPr/>
            <a:lstStyle/>
            <a:p>
              <a:pPr>
                <a:spcBef>
                  <a:spcPts val="0"/>
                </a:spcBef>
                <a:defRPr/>
              </a:pPr>
              <a:endParaRPr lang="pt-BR" sz="3600"/>
            </a:p>
          </p:txBody>
        </p:sp>
        <p:sp>
          <p:nvSpPr>
            <p:cNvPr id="265" name="Freeform 613">
              <a:extLst>
                <a:ext uri="{FF2B5EF4-FFF2-40B4-BE49-F238E27FC236}">
                  <a16:creationId xmlns:a16="http://schemas.microsoft.com/office/drawing/2014/main" id="{1BEA3C80-6CE4-CE4D-B453-273E36434169}"/>
                </a:ext>
              </a:extLst>
            </p:cNvPr>
            <p:cNvSpPr>
              <a:spLocks/>
            </p:cNvSpPr>
            <p:nvPr/>
          </p:nvSpPr>
          <p:spPr bwMode="auto">
            <a:xfrm>
              <a:off x="3078173" y="3546759"/>
              <a:ext cx="125571" cy="125572"/>
            </a:xfrm>
            <a:custGeom>
              <a:avLst/>
              <a:gdLst>
                <a:gd name="T0" fmla="*/ 22 w 80"/>
                <a:gd name="T1" fmla="*/ 11 h 80"/>
                <a:gd name="T2" fmla="*/ 0 w 80"/>
                <a:gd name="T3" fmla="*/ 34 h 80"/>
                <a:gd name="T4" fmla="*/ 28 w 80"/>
                <a:gd name="T5" fmla="*/ 52 h 80"/>
                <a:gd name="T6" fmla="*/ 46 w 80"/>
                <a:gd name="T7" fmla="*/ 80 h 80"/>
                <a:gd name="T8" fmla="*/ 69 w 80"/>
                <a:gd name="T9" fmla="*/ 58 h 80"/>
                <a:gd name="T10" fmla="*/ 68 w 80"/>
                <a:gd name="T11" fmla="*/ 44 h 80"/>
                <a:gd name="T12" fmla="*/ 75 w 80"/>
                <a:gd name="T13" fmla="*/ 45 h 80"/>
                <a:gd name="T14" fmla="*/ 80 w 80"/>
                <a:gd name="T15" fmla="*/ 41 h 80"/>
                <a:gd name="T16" fmla="*/ 40 w 80"/>
                <a:gd name="T17" fmla="*/ 0 h 80"/>
                <a:gd name="T18" fmla="*/ 35 w 80"/>
                <a:gd name="T19" fmla="*/ 5 h 80"/>
                <a:gd name="T20" fmla="*/ 36 w 80"/>
                <a:gd name="T21" fmla="*/ 12 h 80"/>
                <a:gd name="T22" fmla="*/ 22 w 80"/>
                <a:gd name="T23" fmla="*/ 11 h 80"/>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80"/>
                <a:gd name="T37" fmla="*/ 0 h 80"/>
                <a:gd name="T38" fmla="*/ 80 w 80"/>
                <a:gd name="T39" fmla="*/ 80 h 80"/>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80" h="80">
                  <a:moveTo>
                    <a:pt x="22" y="11"/>
                  </a:moveTo>
                  <a:cubicBezTo>
                    <a:pt x="0" y="34"/>
                    <a:pt x="0" y="34"/>
                    <a:pt x="0" y="34"/>
                  </a:cubicBezTo>
                  <a:cubicBezTo>
                    <a:pt x="10" y="38"/>
                    <a:pt x="20" y="44"/>
                    <a:pt x="28" y="52"/>
                  </a:cubicBezTo>
                  <a:cubicBezTo>
                    <a:pt x="36" y="60"/>
                    <a:pt x="42" y="70"/>
                    <a:pt x="46" y="80"/>
                  </a:cubicBezTo>
                  <a:cubicBezTo>
                    <a:pt x="69" y="58"/>
                    <a:pt x="69" y="58"/>
                    <a:pt x="69" y="58"/>
                  </a:cubicBezTo>
                  <a:cubicBezTo>
                    <a:pt x="70" y="56"/>
                    <a:pt x="69" y="48"/>
                    <a:pt x="68" y="44"/>
                  </a:cubicBezTo>
                  <a:cubicBezTo>
                    <a:pt x="75" y="45"/>
                    <a:pt x="75" y="45"/>
                    <a:pt x="75" y="45"/>
                  </a:cubicBezTo>
                  <a:cubicBezTo>
                    <a:pt x="80" y="41"/>
                    <a:pt x="80" y="41"/>
                    <a:pt x="80" y="41"/>
                  </a:cubicBezTo>
                  <a:cubicBezTo>
                    <a:pt x="69" y="25"/>
                    <a:pt x="56" y="11"/>
                    <a:pt x="40" y="0"/>
                  </a:cubicBezTo>
                  <a:cubicBezTo>
                    <a:pt x="35" y="5"/>
                    <a:pt x="35" y="5"/>
                    <a:pt x="35" y="5"/>
                  </a:cubicBezTo>
                  <a:cubicBezTo>
                    <a:pt x="36" y="12"/>
                    <a:pt x="36" y="12"/>
                    <a:pt x="36" y="12"/>
                  </a:cubicBezTo>
                  <a:cubicBezTo>
                    <a:pt x="32" y="12"/>
                    <a:pt x="24" y="10"/>
                    <a:pt x="22" y="11"/>
                  </a:cubicBezTo>
                  <a:close/>
                </a:path>
              </a:pathLst>
            </a:custGeom>
            <a:grpFill/>
            <a:ln w="9525">
              <a:noFill/>
              <a:round/>
              <a:headEnd/>
              <a:tailEnd/>
            </a:ln>
          </p:spPr>
          <p:txBody>
            <a:bodyPr/>
            <a:lstStyle/>
            <a:p>
              <a:pPr>
                <a:spcBef>
                  <a:spcPts val="0"/>
                </a:spcBef>
                <a:defRPr/>
              </a:pPr>
              <a:endParaRPr lang="pt-BR" sz="3600"/>
            </a:p>
          </p:txBody>
        </p:sp>
        <p:sp>
          <p:nvSpPr>
            <p:cNvPr id="266" name="Freeform 614">
              <a:extLst>
                <a:ext uri="{FF2B5EF4-FFF2-40B4-BE49-F238E27FC236}">
                  <a16:creationId xmlns:a16="http://schemas.microsoft.com/office/drawing/2014/main" id="{75D95B8F-5FA8-374B-87AA-56D2BDBFB58C}"/>
                </a:ext>
              </a:extLst>
            </p:cNvPr>
            <p:cNvSpPr>
              <a:spLocks noEditPoints="1"/>
            </p:cNvSpPr>
            <p:nvPr/>
          </p:nvSpPr>
          <p:spPr bwMode="auto">
            <a:xfrm>
              <a:off x="3005055" y="3596034"/>
              <a:ext cx="149415" cy="149415"/>
            </a:xfrm>
            <a:custGeom>
              <a:avLst/>
              <a:gdLst>
                <a:gd name="T0" fmla="*/ 13 w 94"/>
                <a:gd name="T1" fmla="*/ 8 h 94"/>
                <a:gd name="T2" fmla="*/ 5 w 94"/>
                <a:gd name="T3" fmla="*/ 38 h 94"/>
                <a:gd name="T4" fmla="*/ 8 w 94"/>
                <a:gd name="T5" fmla="*/ 44 h 94"/>
                <a:gd name="T6" fmla="*/ 50 w 94"/>
                <a:gd name="T7" fmla="*/ 86 h 94"/>
                <a:gd name="T8" fmla="*/ 56 w 94"/>
                <a:gd name="T9" fmla="*/ 89 h 94"/>
                <a:gd name="T10" fmla="*/ 86 w 94"/>
                <a:gd name="T11" fmla="*/ 82 h 94"/>
                <a:gd name="T12" fmla="*/ 69 w 94"/>
                <a:gd name="T13" fmla="*/ 25 h 94"/>
                <a:gd name="T14" fmla="*/ 13 w 94"/>
                <a:gd name="T15" fmla="*/ 8 h 94"/>
                <a:gd name="T16" fmla="*/ 53 w 94"/>
                <a:gd name="T17" fmla="*/ 41 h 94"/>
                <a:gd name="T18" fmla="*/ 72 w 94"/>
                <a:gd name="T19" fmla="*/ 68 h 94"/>
                <a:gd name="T20" fmla="*/ 74 w 94"/>
                <a:gd name="T21" fmla="*/ 81 h 94"/>
                <a:gd name="T22" fmla="*/ 60 w 94"/>
                <a:gd name="T23" fmla="*/ 79 h 94"/>
                <a:gd name="T24" fmla="*/ 52 w 94"/>
                <a:gd name="T25" fmla="*/ 75 h 94"/>
                <a:gd name="T26" fmla="*/ 19 w 94"/>
                <a:gd name="T27" fmla="*/ 42 h 94"/>
                <a:gd name="T28" fmla="*/ 15 w 94"/>
                <a:gd name="T29" fmla="*/ 34 h 94"/>
                <a:gd name="T30" fmla="*/ 13 w 94"/>
                <a:gd name="T31" fmla="*/ 20 h 94"/>
                <a:gd name="T32" fmla="*/ 26 w 94"/>
                <a:gd name="T33" fmla="*/ 22 h 94"/>
                <a:gd name="T34" fmla="*/ 53 w 94"/>
                <a:gd name="T35" fmla="*/ 41 h 94"/>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94"/>
                <a:gd name="T55" fmla="*/ 0 h 94"/>
                <a:gd name="T56" fmla="*/ 94 w 94"/>
                <a:gd name="T57" fmla="*/ 94 h 94"/>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94" h="94">
                  <a:moveTo>
                    <a:pt x="13" y="8"/>
                  </a:moveTo>
                  <a:cubicBezTo>
                    <a:pt x="1" y="14"/>
                    <a:pt x="0" y="25"/>
                    <a:pt x="5" y="38"/>
                  </a:cubicBezTo>
                  <a:cubicBezTo>
                    <a:pt x="6" y="40"/>
                    <a:pt x="7" y="42"/>
                    <a:pt x="8" y="44"/>
                  </a:cubicBezTo>
                  <a:cubicBezTo>
                    <a:pt x="18" y="63"/>
                    <a:pt x="36" y="77"/>
                    <a:pt x="50" y="86"/>
                  </a:cubicBezTo>
                  <a:cubicBezTo>
                    <a:pt x="52" y="87"/>
                    <a:pt x="54" y="88"/>
                    <a:pt x="56" y="89"/>
                  </a:cubicBezTo>
                  <a:cubicBezTo>
                    <a:pt x="69" y="94"/>
                    <a:pt x="79" y="94"/>
                    <a:pt x="86" y="82"/>
                  </a:cubicBezTo>
                  <a:cubicBezTo>
                    <a:pt x="94" y="67"/>
                    <a:pt x="87" y="44"/>
                    <a:pt x="69" y="25"/>
                  </a:cubicBezTo>
                  <a:cubicBezTo>
                    <a:pt x="51" y="7"/>
                    <a:pt x="27" y="0"/>
                    <a:pt x="13" y="8"/>
                  </a:cubicBezTo>
                  <a:close/>
                  <a:moveTo>
                    <a:pt x="53" y="41"/>
                  </a:moveTo>
                  <a:cubicBezTo>
                    <a:pt x="62" y="50"/>
                    <a:pt x="68" y="60"/>
                    <a:pt x="72" y="68"/>
                  </a:cubicBezTo>
                  <a:cubicBezTo>
                    <a:pt x="75" y="74"/>
                    <a:pt x="76" y="79"/>
                    <a:pt x="74" y="81"/>
                  </a:cubicBezTo>
                  <a:cubicBezTo>
                    <a:pt x="72" y="83"/>
                    <a:pt x="67" y="82"/>
                    <a:pt x="60" y="79"/>
                  </a:cubicBezTo>
                  <a:cubicBezTo>
                    <a:pt x="58" y="78"/>
                    <a:pt x="55" y="76"/>
                    <a:pt x="52" y="75"/>
                  </a:cubicBezTo>
                  <a:cubicBezTo>
                    <a:pt x="40" y="69"/>
                    <a:pt x="28" y="55"/>
                    <a:pt x="19" y="42"/>
                  </a:cubicBezTo>
                  <a:cubicBezTo>
                    <a:pt x="18" y="39"/>
                    <a:pt x="16" y="36"/>
                    <a:pt x="15" y="34"/>
                  </a:cubicBezTo>
                  <a:cubicBezTo>
                    <a:pt x="12" y="27"/>
                    <a:pt x="11" y="22"/>
                    <a:pt x="13" y="20"/>
                  </a:cubicBezTo>
                  <a:cubicBezTo>
                    <a:pt x="15" y="18"/>
                    <a:pt x="20" y="19"/>
                    <a:pt x="26" y="22"/>
                  </a:cubicBezTo>
                  <a:cubicBezTo>
                    <a:pt x="34" y="26"/>
                    <a:pt x="44" y="32"/>
                    <a:pt x="53" y="41"/>
                  </a:cubicBezTo>
                  <a:close/>
                </a:path>
              </a:pathLst>
            </a:custGeom>
            <a:grpFill/>
            <a:ln w="9525">
              <a:noFill/>
              <a:round/>
              <a:headEnd/>
              <a:tailEnd/>
            </a:ln>
          </p:spPr>
          <p:txBody>
            <a:bodyPr/>
            <a:lstStyle/>
            <a:p>
              <a:pPr>
                <a:spcBef>
                  <a:spcPts val="0"/>
                </a:spcBef>
                <a:defRPr/>
              </a:pPr>
              <a:endParaRPr lang="pt-BR" sz="3600"/>
            </a:p>
          </p:txBody>
        </p:sp>
        <p:sp>
          <p:nvSpPr>
            <p:cNvPr id="267" name="Freeform 615">
              <a:extLst>
                <a:ext uri="{FF2B5EF4-FFF2-40B4-BE49-F238E27FC236}">
                  <a16:creationId xmlns:a16="http://schemas.microsoft.com/office/drawing/2014/main" id="{9A0CF940-C9D0-974E-B95A-7B18883051EC}"/>
                </a:ext>
              </a:extLst>
            </p:cNvPr>
            <p:cNvSpPr>
              <a:spLocks/>
            </p:cNvSpPr>
            <p:nvPr/>
          </p:nvSpPr>
          <p:spPr bwMode="auto">
            <a:xfrm>
              <a:off x="3162417" y="3646899"/>
              <a:ext cx="108087" cy="108087"/>
            </a:xfrm>
            <a:custGeom>
              <a:avLst/>
              <a:gdLst>
                <a:gd name="T0" fmla="*/ 23 w 69"/>
                <a:gd name="T1" fmla="*/ 1 h 69"/>
                <a:gd name="T2" fmla="*/ 20 w 69"/>
                <a:gd name="T3" fmla="*/ 1 h 69"/>
                <a:gd name="T4" fmla="*/ 1 w 69"/>
                <a:gd name="T5" fmla="*/ 20 h 69"/>
                <a:gd name="T6" fmla="*/ 1 w 69"/>
                <a:gd name="T7" fmla="*/ 23 h 69"/>
                <a:gd name="T8" fmla="*/ 46 w 69"/>
                <a:gd name="T9" fmla="*/ 68 h 69"/>
                <a:gd name="T10" fmla="*/ 49 w 69"/>
                <a:gd name="T11" fmla="*/ 68 h 69"/>
                <a:gd name="T12" fmla="*/ 68 w 69"/>
                <a:gd name="T13" fmla="*/ 49 h 69"/>
                <a:gd name="T14" fmla="*/ 68 w 69"/>
                <a:gd name="T15" fmla="*/ 46 h 69"/>
                <a:gd name="T16" fmla="*/ 23 w 69"/>
                <a:gd name="T17" fmla="*/ 1 h 6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69"/>
                <a:gd name="T28" fmla="*/ 0 h 69"/>
                <a:gd name="T29" fmla="*/ 69 w 69"/>
                <a:gd name="T30" fmla="*/ 69 h 69"/>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69" h="69">
                  <a:moveTo>
                    <a:pt x="23" y="1"/>
                  </a:moveTo>
                  <a:cubicBezTo>
                    <a:pt x="22" y="0"/>
                    <a:pt x="21" y="0"/>
                    <a:pt x="20" y="1"/>
                  </a:cubicBezTo>
                  <a:cubicBezTo>
                    <a:pt x="1" y="20"/>
                    <a:pt x="1" y="20"/>
                    <a:pt x="1" y="20"/>
                  </a:cubicBezTo>
                  <a:cubicBezTo>
                    <a:pt x="0" y="21"/>
                    <a:pt x="0" y="22"/>
                    <a:pt x="1" y="23"/>
                  </a:cubicBezTo>
                  <a:cubicBezTo>
                    <a:pt x="46" y="68"/>
                    <a:pt x="46" y="68"/>
                    <a:pt x="46" y="68"/>
                  </a:cubicBezTo>
                  <a:cubicBezTo>
                    <a:pt x="47" y="69"/>
                    <a:pt x="48" y="69"/>
                    <a:pt x="49" y="68"/>
                  </a:cubicBezTo>
                  <a:cubicBezTo>
                    <a:pt x="68" y="49"/>
                    <a:pt x="68" y="49"/>
                    <a:pt x="68" y="49"/>
                  </a:cubicBezTo>
                  <a:cubicBezTo>
                    <a:pt x="69" y="48"/>
                    <a:pt x="69" y="47"/>
                    <a:pt x="68" y="46"/>
                  </a:cubicBezTo>
                  <a:lnTo>
                    <a:pt x="23" y="1"/>
                  </a:lnTo>
                  <a:close/>
                </a:path>
              </a:pathLst>
            </a:custGeom>
            <a:grpFill/>
            <a:ln w="9525">
              <a:noFill/>
              <a:round/>
              <a:headEnd/>
              <a:tailEnd/>
            </a:ln>
          </p:spPr>
          <p:txBody>
            <a:bodyPr/>
            <a:lstStyle/>
            <a:p>
              <a:pPr>
                <a:spcBef>
                  <a:spcPts val="0"/>
                </a:spcBef>
                <a:defRPr/>
              </a:pPr>
              <a:endParaRPr lang="pt-BR" sz="3600"/>
            </a:p>
          </p:txBody>
        </p:sp>
      </p:grpSp>
      <p:grpSp>
        <p:nvGrpSpPr>
          <p:cNvPr id="238" name="Grupo 1051">
            <a:extLst>
              <a:ext uri="{FF2B5EF4-FFF2-40B4-BE49-F238E27FC236}">
                <a16:creationId xmlns:a16="http://schemas.microsoft.com/office/drawing/2014/main" id="{878D1145-9522-E24D-9DE7-52D10244BFEA}"/>
              </a:ext>
            </a:extLst>
          </p:cNvPr>
          <p:cNvGrpSpPr>
            <a:grpSpLocks/>
          </p:cNvGrpSpPr>
          <p:nvPr/>
        </p:nvGrpSpPr>
        <p:grpSpPr bwMode="auto">
          <a:xfrm>
            <a:off x="4184460" y="3782476"/>
            <a:ext cx="159896" cy="203811"/>
            <a:chOff x="3949414" y="2564898"/>
            <a:chExt cx="225923" cy="287538"/>
          </a:xfrm>
          <a:solidFill>
            <a:schemeClr val="bg1"/>
          </a:solidFill>
        </p:grpSpPr>
        <p:sp>
          <p:nvSpPr>
            <p:cNvPr id="253" name="Freeform 694">
              <a:extLst>
                <a:ext uri="{FF2B5EF4-FFF2-40B4-BE49-F238E27FC236}">
                  <a16:creationId xmlns:a16="http://schemas.microsoft.com/office/drawing/2014/main" id="{1A7A9C60-6987-AC4B-A824-EA003D5FCB74}"/>
                </a:ext>
              </a:extLst>
            </p:cNvPr>
            <p:cNvSpPr>
              <a:spLocks noEditPoints="1"/>
            </p:cNvSpPr>
            <p:nvPr/>
          </p:nvSpPr>
          <p:spPr bwMode="auto">
            <a:xfrm>
              <a:off x="3949414" y="2564898"/>
              <a:ext cx="98642" cy="98494"/>
            </a:xfrm>
            <a:custGeom>
              <a:avLst/>
              <a:gdLst>
                <a:gd name="T0" fmla="*/ 31 w 63"/>
                <a:gd name="T1" fmla="*/ 0 h 63"/>
                <a:gd name="T2" fmla="*/ 0 w 63"/>
                <a:gd name="T3" fmla="*/ 32 h 63"/>
                <a:gd name="T4" fmla="*/ 31 w 63"/>
                <a:gd name="T5" fmla="*/ 63 h 63"/>
                <a:gd name="T6" fmla="*/ 63 w 63"/>
                <a:gd name="T7" fmla="*/ 32 h 63"/>
                <a:gd name="T8" fmla="*/ 31 w 63"/>
                <a:gd name="T9" fmla="*/ 0 h 63"/>
                <a:gd name="T10" fmla="*/ 44 w 63"/>
                <a:gd name="T11" fmla="*/ 45 h 63"/>
                <a:gd name="T12" fmla="*/ 41 w 63"/>
                <a:gd name="T13" fmla="*/ 46 h 63"/>
                <a:gd name="T14" fmla="*/ 39 w 63"/>
                <a:gd name="T15" fmla="*/ 45 h 63"/>
                <a:gd name="T16" fmla="*/ 28 w 63"/>
                <a:gd name="T17" fmla="*/ 33 h 63"/>
                <a:gd name="T18" fmla="*/ 28 w 63"/>
                <a:gd name="T19" fmla="*/ 9 h 63"/>
                <a:gd name="T20" fmla="*/ 31 w 63"/>
                <a:gd name="T21" fmla="*/ 6 h 63"/>
                <a:gd name="T22" fmla="*/ 35 w 63"/>
                <a:gd name="T23" fmla="*/ 9 h 63"/>
                <a:gd name="T24" fmla="*/ 35 w 63"/>
                <a:gd name="T25" fmla="*/ 30 h 63"/>
                <a:gd name="T26" fmla="*/ 44 w 63"/>
                <a:gd name="T27" fmla="*/ 41 h 63"/>
                <a:gd name="T28" fmla="*/ 44 w 63"/>
                <a:gd name="T29" fmla="*/ 45 h 63"/>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63"/>
                <a:gd name="T46" fmla="*/ 0 h 63"/>
                <a:gd name="T47" fmla="*/ 63 w 63"/>
                <a:gd name="T48" fmla="*/ 63 h 63"/>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63" h="63">
                  <a:moveTo>
                    <a:pt x="31" y="0"/>
                  </a:moveTo>
                  <a:cubicBezTo>
                    <a:pt x="14" y="0"/>
                    <a:pt x="0" y="14"/>
                    <a:pt x="0" y="32"/>
                  </a:cubicBezTo>
                  <a:cubicBezTo>
                    <a:pt x="0" y="49"/>
                    <a:pt x="14" y="63"/>
                    <a:pt x="31" y="63"/>
                  </a:cubicBezTo>
                  <a:cubicBezTo>
                    <a:pt x="49" y="63"/>
                    <a:pt x="63" y="49"/>
                    <a:pt x="63" y="32"/>
                  </a:cubicBezTo>
                  <a:cubicBezTo>
                    <a:pt x="63" y="14"/>
                    <a:pt x="49" y="0"/>
                    <a:pt x="31" y="0"/>
                  </a:cubicBezTo>
                  <a:close/>
                  <a:moveTo>
                    <a:pt x="44" y="45"/>
                  </a:moveTo>
                  <a:cubicBezTo>
                    <a:pt x="43" y="46"/>
                    <a:pt x="42" y="46"/>
                    <a:pt x="41" y="46"/>
                  </a:cubicBezTo>
                  <a:cubicBezTo>
                    <a:pt x="40" y="46"/>
                    <a:pt x="39" y="46"/>
                    <a:pt x="39" y="45"/>
                  </a:cubicBezTo>
                  <a:cubicBezTo>
                    <a:pt x="28" y="33"/>
                    <a:pt x="28" y="33"/>
                    <a:pt x="28" y="33"/>
                  </a:cubicBezTo>
                  <a:cubicBezTo>
                    <a:pt x="28" y="9"/>
                    <a:pt x="28" y="9"/>
                    <a:pt x="28" y="9"/>
                  </a:cubicBezTo>
                  <a:cubicBezTo>
                    <a:pt x="28" y="7"/>
                    <a:pt x="29" y="6"/>
                    <a:pt x="31" y="6"/>
                  </a:cubicBezTo>
                  <a:cubicBezTo>
                    <a:pt x="33" y="6"/>
                    <a:pt x="35" y="7"/>
                    <a:pt x="35" y="9"/>
                  </a:cubicBezTo>
                  <a:cubicBezTo>
                    <a:pt x="35" y="30"/>
                    <a:pt x="35" y="30"/>
                    <a:pt x="35" y="30"/>
                  </a:cubicBezTo>
                  <a:cubicBezTo>
                    <a:pt x="44" y="41"/>
                    <a:pt x="44" y="41"/>
                    <a:pt x="44" y="41"/>
                  </a:cubicBezTo>
                  <a:cubicBezTo>
                    <a:pt x="45" y="42"/>
                    <a:pt x="45" y="44"/>
                    <a:pt x="44" y="45"/>
                  </a:cubicBezTo>
                  <a:close/>
                </a:path>
              </a:pathLst>
            </a:custGeom>
            <a:grpFill/>
            <a:ln w="9525">
              <a:noFill/>
              <a:round/>
              <a:headEnd/>
              <a:tailEnd/>
            </a:ln>
          </p:spPr>
          <p:txBody>
            <a:bodyPr/>
            <a:lstStyle/>
            <a:p>
              <a:pPr>
                <a:spcBef>
                  <a:spcPts val="0"/>
                </a:spcBef>
                <a:defRPr/>
              </a:pPr>
              <a:endParaRPr lang="pt-BR" sz="3600"/>
            </a:p>
          </p:txBody>
        </p:sp>
        <p:sp>
          <p:nvSpPr>
            <p:cNvPr id="254" name="Freeform 695">
              <a:extLst>
                <a:ext uri="{FF2B5EF4-FFF2-40B4-BE49-F238E27FC236}">
                  <a16:creationId xmlns:a16="http://schemas.microsoft.com/office/drawing/2014/main" id="{501837F7-1FEF-6942-B900-556D691AD0CB}"/>
                </a:ext>
              </a:extLst>
            </p:cNvPr>
            <p:cNvSpPr>
              <a:spLocks/>
            </p:cNvSpPr>
            <p:nvPr/>
          </p:nvSpPr>
          <p:spPr bwMode="auto">
            <a:xfrm>
              <a:off x="3987598" y="2672923"/>
              <a:ext cx="157510" cy="179513"/>
            </a:xfrm>
            <a:custGeom>
              <a:avLst/>
              <a:gdLst>
                <a:gd name="T0" fmla="*/ 39 w 101"/>
                <a:gd name="T1" fmla="*/ 18 h 114"/>
                <a:gd name="T2" fmla="*/ 25 w 101"/>
                <a:gd name="T3" fmla="*/ 32 h 114"/>
                <a:gd name="T4" fmla="*/ 39 w 101"/>
                <a:gd name="T5" fmla="*/ 46 h 114"/>
                <a:gd name="T6" fmla="*/ 53 w 101"/>
                <a:gd name="T7" fmla="*/ 46 h 114"/>
                <a:gd name="T8" fmla="*/ 59 w 101"/>
                <a:gd name="T9" fmla="*/ 44 h 114"/>
                <a:gd name="T10" fmla="*/ 68 w 101"/>
                <a:gd name="T11" fmla="*/ 40 h 114"/>
                <a:gd name="T12" fmla="*/ 67 w 101"/>
                <a:gd name="T13" fmla="*/ 51 h 114"/>
                <a:gd name="T14" fmla="*/ 30 w 101"/>
                <a:gd name="T15" fmla="*/ 51 h 114"/>
                <a:gd name="T16" fmla="*/ 17 w 101"/>
                <a:gd name="T17" fmla="*/ 59 h 114"/>
                <a:gd name="T18" fmla="*/ 2 w 101"/>
                <a:gd name="T19" fmla="*/ 95 h 114"/>
                <a:gd name="T20" fmla="*/ 10 w 101"/>
                <a:gd name="T21" fmla="*/ 113 h 114"/>
                <a:gd name="T22" fmla="*/ 16 w 101"/>
                <a:gd name="T23" fmla="*/ 114 h 114"/>
                <a:gd name="T24" fmla="*/ 29 w 101"/>
                <a:gd name="T25" fmla="*/ 105 h 114"/>
                <a:gd name="T26" fmla="*/ 39 w 101"/>
                <a:gd name="T27" fmla="*/ 79 h 114"/>
                <a:gd name="T28" fmla="*/ 79 w 101"/>
                <a:gd name="T29" fmla="*/ 79 h 114"/>
                <a:gd name="T30" fmla="*/ 93 w 101"/>
                <a:gd name="T31" fmla="*/ 67 h 114"/>
                <a:gd name="T32" fmla="*/ 100 w 101"/>
                <a:gd name="T33" fmla="*/ 17 h 114"/>
                <a:gd name="T34" fmla="*/ 94 w 101"/>
                <a:gd name="T35" fmla="*/ 4 h 114"/>
                <a:gd name="T36" fmla="*/ 80 w 101"/>
                <a:gd name="T37" fmla="*/ 3 h 114"/>
                <a:gd name="T38" fmla="*/ 50 w 101"/>
                <a:gd name="T39" fmla="*/ 18 h 114"/>
                <a:gd name="T40" fmla="*/ 39 w 101"/>
                <a:gd name="T41" fmla="*/ 18 h 114"/>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101"/>
                <a:gd name="T64" fmla="*/ 0 h 114"/>
                <a:gd name="T65" fmla="*/ 101 w 101"/>
                <a:gd name="T66" fmla="*/ 114 h 114"/>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101" h="114">
                  <a:moveTo>
                    <a:pt x="39" y="18"/>
                  </a:moveTo>
                  <a:cubicBezTo>
                    <a:pt x="31" y="18"/>
                    <a:pt x="25" y="24"/>
                    <a:pt x="25" y="32"/>
                  </a:cubicBezTo>
                  <a:cubicBezTo>
                    <a:pt x="25" y="40"/>
                    <a:pt x="31" y="46"/>
                    <a:pt x="39" y="46"/>
                  </a:cubicBezTo>
                  <a:cubicBezTo>
                    <a:pt x="53" y="46"/>
                    <a:pt x="53" y="46"/>
                    <a:pt x="53" y="46"/>
                  </a:cubicBezTo>
                  <a:cubicBezTo>
                    <a:pt x="55" y="46"/>
                    <a:pt x="57" y="45"/>
                    <a:pt x="59" y="44"/>
                  </a:cubicBezTo>
                  <a:cubicBezTo>
                    <a:pt x="68" y="40"/>
                    <a:pt x="68" y="40"/>
                    <a:pt x="68" y="40"/>
                  </a:cubicBezTo>
                  <a:cubicBezTo>
                    <a:pt x="67" y="51"/>
                    <a:pt x="67" y="51"/>
                    <a:pt x="67" y="51"/>
                  </a:cubicBezTo>
                  <a:cubicBezTo>
                    <a:pt x="30" y="51"/>
                    <a:pt x="30" y="51"/>
                    <a:pt x="30" y="51"/>
                  </a:cubicBezTo>
                  <a:cubicBezTo>
                    <a:pt x="24" y="51"/>
                    <a:pt x="19" y="54"/>
                    <a:pt x="17" y="59"/>
                  </a:cubicBezTo>
                  <a:cubicBezTo>
                    <a:pt x="2" y="95"/>
                    <a:pt x="2" y="95"/>
                    <a:pt x="2" y="95"/>
                  </a:cubicBezTo>
                  <a:cubicBezTo>
                    <a:pt x="0" y="102"/>
                    <a:pt x="3" y="110"/>
                    <a:pt x="10" y="113"/>
                  </a:cubicBezTo>
                  <a:cubicBezTo>
                    <a:pt x="12" y="114"/>
                    <a:pt x="14" y="114"/>
                    <a:pt x="16" y="114"/>
                  </a:cubicBezTo>
                  <a:cubicBezTo>
                    <a:pt x="21" y="114"/>
                    <a:pt x="26" y="111"/>
                    <a:pt x="29" y="105"/>
                  </a:cubicBezTo>
                  <a:cubicBezTo>
                    <a:pt x="39" y="79"/>
                    <a:pt x="39" y="79"/>
                    <a:pt x="39" y="79"/>
                  </a:cubicBezTo>
                  <a:cubicBezTo>
                    <a:pt x="79" y="79"/>
                    <a:pt x="79" y="79"/>
                    <a:pt x="79" y="79"/>
                  </a:cubicBezTo>
                  <a:cubicBezTo>
                    <a:pt x="86" y="79"/>
                    <a:pt x="92" y="74"/>
                    <a:pt x="93" y="67"/>
                  </a:cubicBezTo>
                  <a:cubicBezTo>
                    <a:pt x="100" y="17"/>
                    <a:pt x="100" y="17"/>
                    <a:pt x="100" y="17"/>
                  </a:cubicBezTo>
                  <a:cubicBezTo>
                    <a:pt x="101" y="12"/>
                    <a:pt x="98" y="7"/>
                    <a:pt x="94" y="4"/>
                  </a:cubicBezTo>
                  <a:cubicBezTo>
                    <a:pt x="90" y="1"/>
                    <a:pt x="84" y="0"/>
                    <a:pt x="80" y="3"/>
                  </a:cubicBezTo>
                  <a:cubicBezTo>
                    <a:pt x="50" y="18"/>
                    <a:pt x="50" y="18"/>
                    <a:pt x="50" y="18"/>
                  </a:cubicBezTo>
                  <a:lnTo>
                    <a:pt x="39" y="18"/>
                  </a:lnTo>
                  <a:close/>
                </a:path>
              </a:pathLst>
            </a:custGeom>
            <a:grpFill/>
            <a:ln w="9525">
              <a:noFill/>
              <a:round/>
              <a:headEnd/>
              <a:tailEnd/>
            </a:ln>
          </p:spPr>
          <p:txBody>
            <a:bodyPr/>
            <a:lstStyle/>
            <a:p>
              <a:pPr>
                <a:spcBef>
                  <a:spcPts val="0"/>
                </a:spcBef>
                <a:defRPr/>
              </a:pPr>
              <a:endParaRPr lang="pt-BR" sz="3600"/>
            </a:p>
          </p:txBody>
        </p:sp>
        <p:sp>
          <p:nvSpPr>
            <p:cNvPr id="255" name="Oval 696">
              <a:extLst>
                <a:ext uri="{FF2B5EF4-FFF2-40B4-BE49-F238E27FC236}">
                  <a16:creationId xmlns:a16="http://schemas.microsoft.com/office/drawing/2014/main" id="{2E34A927-C8D5-734C-904B-D9779CE941EE}"/>
                </a:ext>
              </a:extLst>
            </p:cNvPr>
            <p:cNvSpPr>
              <a:spLocks noChangeArrowheads="1"/>
            </p:cNvSpPr>
            <p:nvPr/>
          </p:nvSpPr>
          <p:spPr bwMode="auto">
            <a:xfrm>
              <a:off x="4087832" y="2598259"/>
              <a:ext cx="65231" cy="65132"/>
            </a:xfrm>
            <a:prstGeom prst="ellipse">
              <a:avLst/>
            </a:prstGeom>
            <a:grpFill/>
            <a:ln w="9525">
              <a:noFill/>
              <a:round/>
              <a:headEnd/>
              <a:tailEnd/>
            </a:ln>
          </p:spPr>
          <p:txBody>
            <a:bodyPr/>
            <a:lstStyle/>
            <a:p>
              <a:pPr>
                <a:spcBef>
                  <a:spcPts val="0"/>
                </a:spcBef>
                <a:defRPr/>
              </a:pPr>
              <a:endParaRPr lang="pt-BR" sz="3600">
                <a:latin typeface="Calibri" pitchFamily="34" charset="0"/>
              </a:endParaRPr>
            </a:p>
          </p:txBody>
        </p:sp>
        <p:sp>
          <p:nvSpPr>
            <p:cNvPr id="256" name="Freeform 697">
              <a:extLst>
                <a:ext uri="{FF2B5EF4-FFF2-40B4-BE49-F238E27FC236}">
                  <a16:creationId xmlns:a16="http://schemas.microsoft.com/office/drawing/2014/main" id="{3AD7FEA4-6191-1F47-91F4-D1954B202994}"/>
                </a:ext>
              </a:extLst>
            </p:cNvPr>
            <p:cNvSpPr>
              <a:spLocks/>
            </p:cNvSpPr>
            <p:nvPr/>
          </p:nvSpPr>
          <p:spPr bwMode="auto">
            <a:xfrm>
              <a:off x="4065558" y="2728525"/>
              <a:ext cx="109779" cy="101671"/>
            </a:xfrm>
            <a:custGeom>
              <a:avLst/>
              <a:gdLst>
                <a:gd name="T0" fmla="*/ 48 w 70"/>
                <a:gd name="T1" fmla="*/ 49 h 65"/>
                <a:gd name="T2" fmla="*/ 8 w 70"/>
                <a:gd name="T3" fmla="*/ 49 h 65"/>
                <a:gd name="T4" fmla="*/ 0 w 70"/>
                <a:gd name="T5" fmla="*/ 57 h 65"/>
                <a:gd name="T6" fmla="*/ 8 w 70"/>
                <a:gd name="T7" fmla="*/ 65 h 65"/>
                <a:gd name="T8" fmla="*/ 55 w 70"/>
                <a:gd name="T9" fmla="*/ 65 h 65"/>
                <a:gd name="T10" fmla="*/ 63 w 70"/>
                <a:gd name="T11" fmla="*/ 58 h 65"/>
                <a:gd name="T12" fmla="*/ 70 w 70"/>
                <a:gd name="T13" fmla="*/ 10 h 65"/>
                <a:gd name="T14" fmla="*/ 63 w 70"/>
                <a:gd name="T15" fmla="*/ 0 h 65"/>
                <a:gd name="T16" fmla="*/ 54 w 70"/>
                <a:gd name="T17" fmla="*/ 7 h 65"/>
                <a:gd name="T18" fmla="*/ 48 w 70"/>
                <a:gd name="T19" fmla="*/ 49 h 65"/>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70"/>
                <a:gd name="T31" fmla="*/ 0 h 65"/>
                <a:gd name="T32" fmla="*/ 70 w 70"/>
                <a:gd name="T33" fmla="*/ 65 h 65"/>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70" h="65">
                  <a:moveTo>
                    <a:pt x="48" y="49"/>
                  </a:moveTo>
                  <a:cubicBezTo>
                    <a:pt x="8" y="49"/>
                    <a:pt x="8" y="49"/>
                    <a:pt x="8" y="49"/>
                  </a:cubicBezTo>
                  <a:cubicBezTo>
                    <a:pt x="3" y="49"/>
                    <a:pt x="0" y="53"/>
                    <a:pt x="0" y="57"/>
                  </a:cubicBezTo>
                  <a:cubicBezTo>
                    <a:pt x="0" y="62"/>
                    <a:pt x="3" y="65"/>
                    <a:pt x="8" y="65"/>
                  </a:cubicBezTo>
                  <a:cubicBezTo>
                    <a:pt x="55" y="65"/>
                    <a:pt x="55" y="65"/>
                    <a:pt x="55" y="65"/>
                  </a:cubicBezTo>
                  <a:cubicBezTo>
                    <a:pt x="59" y="65"/>
                    <a:pt x="62" y="62"/>
                    <a:pt x="63" y="58"/>
                  </a:cubicBezTo>
                  <a:cubicBezTo>
                    <a:pt x="70" y="10"/>
                    <a:pt x="70" y="10"/>
                    <a:pt x="70" y="10"/>
                  </a:cubicBezTo>
                  <a:cubicBezTo>
                    <a:pt x="70" y="5"/>
                    <a:pt x="67" y="1"/>
                    <a:pt x="63" y="0"/>
                  </a:cubicBezTo>
                  <a:cubicBezTo>
                    <a:pt x="58" y="0"/>
                    <a:pt x="54" y="3"/>
                    <a:pt x="54" y="7"/>
                  </a:cubicBezTo>
                  <a:lnTo>
                    <a:pt x="48" y="49"/>
                  </a:lnTo>
                  <a:close/>
                </a:path>
              </a:pathLst>
            </a:custGeom>
            <a:grpFill/>
            <a:ln w="9525">
              <a:noFill/>
              <a:round/>
              <a:headEnd/>
              <a:tailEnd/>
            </a:ln>
          </p:spPr>
          <p:txBody>
            <a:bodyPr/>
            <a:lstStyle/>
            <a:p>
              <a:pPr>
                <a:spcBef>
                  <a:spcPts val="0"/>
                </a:spcBef>
                <a:defRPr/>
              </a:pPr>
              <a:endParaRPr lang="pt-BR" sz="3600"/>
            </a:p>
          </p:txBody>
        </p:sp>
      </p:grpSp>
      <p:sp>
        <p:nvSpPr>
          <p:cNvPr id="240" name="Forma Livre 239">
            <a:extLst>
              <a:ext uri="{FF2B5EF4-FFF2-40B4-BE49-F238E27FC236}">
                <a16:creationId xmlns:a16="http://schemas.microsoft.com/office/drawing/2014/main" id="{44EEBB96-0DF9-BD4A-9942-C31388A7D1B0}"/>
              </a:ext>
            </a:extLst>
          </p:cNvPr>
          <p:cNvSpPr/>
          <p:nvPr/>
        </p:nvSpPr>
        <p:spPr>
          <a:xfrm>
            <a:off x="4184460" y="2002216"/>
            <a:ext cx="204311" cy="185213"/>
          </a:xfrm>
          <a:custGeom>
            <a:avLst/>
            <a:gdLst>
              <a:gd name="connsiteX0" fmla="*/ 109854 w 544828"/>
              <a:gd name="connsiteY0" fmla="*/ 493903 h 493902"/>
              <a:gd name="connsiteX1" fmla="*/ 89915 w 544828"/>
              <a:gd name="connsiteY1" fmla="*/ 493141 h 493902"/>
              <a:gd name="connsiteX2" fmla="*/ 68579 w 544828"/>
              <a:gd name="connsiteY2" fmla="*/ 474218 h 493902"/>
              <a:gd name="connsiteX3" fmla="*/ 81279 w 544828"/>
              <a:gd name="connsiteY3" fmla="*/ 448691 h 493902"/>
              <a:gd name="connsiteX4" fmla="*/ 132079 w 544828"/>
              <a:gd name="connsiteY4" fmla="*/ 407924 h 493902"/>
              <a:gd name="connsiteX5" fmla="*/ 0 w 544828"/>
              <a:gd name="connsiteY5" fmla="*/ 219710 h 493902"/>
              <a:gd name="connsiteX6" fmla="*/ 272414 w 544828"/>
              <a:gd name="connsiteY6" fmla="*/ 0 h 493902"/>
              <a:gd name="connsiteX7" fmla="*/ 544829 w 544828"/>
              <a:gd name="connsiteY7" fmla="*/ 219710 h 493902"/>
              <a:gd name="connsiteX8" fmla="*/ 272414 w 544828"/>
              <a:gd name="connsiteY8" fmla="*/ 439420 h 493902"/>
              <a:gd name="connsiteX9" fmla="*/ 261874 w 544828"/>
              <a:gd name="connsiteY9" fmla="*/ 439166 h 493902"/>
              <a:gd name="connsiteX10" fmla="*/ 109854 w 544828"/>
              <a:gd name="connsiteY10" fmla="*/ 493903 h 493902"/>
              <a:gd name="connsiteX11" fmla="*/ 272287 w 544828"/>
              <a:gd name="connsiteY11" fmla="*/ 46990 h 493902"/>
              <a:gd name="connsiteX12" fmla="*/ 46735 w 544828"/>
              <a:gd name="connsiteY12" fmla="*/ 219837 h 493902"/>
              <a:gd name="connsiteX13" fmla="*/ 174117 w 544828"/>
              <a:gd name="connsiteY13" fmla="*/ 375158 h 493902"/>
              <a:gd name="connsiteX14" fmla="*/ 187705 w 544828"/>
              <a:gd name="connsiteY14" fmla="*/ 388493 h 493902"/>
              <a:gd name="connsiteX15" fmla="*/ 186817 w 544828"/>
              <a:gd name="connsiteY15" fmla="*/ 407543 h 493902"/>
              <a:gd name="connsiteX16" fmla="*/ 185547 w 544828"/>
              <a:gd name="connsiteY16" fmla="*/ 410337 h 493902"/>
              <a:gd name="connsiteX17" fmla="*/ 180975 w 544828"/>
              <a:gd name="connsiteY17" fmla="*/ 419227 h 493902"/>
              <a:gd name="connsiteX18" fmla="*/ 167004 w 544828"/>
              <a:gd name="connsiteY18" fmla="*/ 439293 h 493902"/>
              <a:gd name="connsiteX19" fmla="*/ 235965 w 544828"/>
              <a:gd name="connsiteY19" fmla="*/ 399034 h 493902"/>
              <a:gd name="connsiteX20" fmla="*/ 254253 w 544828"/>
              <a:gd name="connsiteY20" fmla="*/ 391922 h 493902"/>
              <a:gd name="connsiteX21" fmla="*/ 272414 w 544828"/>
              <a:gd name="connsiteY21" fmla="*/ 392684 h 493902"/>
              <a:gd name="connsiteX22" fmla="*/ 497967 w 544828"/>
              <a:gd name="connsiteY22" fmla="*/ 219837 h 493902"/>
              <a:gd name="connsiteX23" fmla="*/ 272287 w 544828"/>
              <a:gd name="connsiteY23" fmla="*/ 46990 h 4939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544828" h="493902">
                <a:moveTo>
                  <a:pt x="109854" y="493903"/>
                </a:moveTo>
                <a:cubicBezTo>
                  <a:pt x="103251" y="493903"/>
                  <a:pt x="96520" y="493649"/>
                  <a:pt x="89915" y="493141"/>
                </a:cubicBezTo>
                <a:cubicBezTo>
                  <a:pt x="79375" y="492379"/>
                  <a:pt x="70611" y="484632"/>
                  <a:pt x="68579" y="474218"/>
                </a:cubicBezTo>
                <a:cubicBezTo>
                  <a:pt x="66548" y="463804"/>
                  <a:pt x="71754" y="453390"/>
                  <a:pt x="81279" y="448691"/>
                </a:cubicBezTo>
                <a:cubicBezTo>
                  <a:pt x="102107" y="438531"/>
                  <a:pt x="119126" y="424815"/>
                  <a:pt x="132079" y="407924"/>
                </a:cubicBezTo>
                <a:cubicBezTo>
                  <a:pt x="51053" y="368554"/>
                  <a:pt x="0" y="297053"/>
                  <a:pt x="0" y="219710"/>
                </a:cubicBezTo>
                <a:cubicBezTo>
                  <a:pt x="0" y="98552"/>
                  <a:pt x="122174" y="0"/>
                  <a:pt x="272414" y="0"/>
                </a:cubicBezTo>
                <a:cubicBezTo>
                  <a:pt x="422655" y="0"/>
                  <a:pt x="544829" y="98552"/>
                  <a:pt x="544829" y="219710"/>
                </a:cubicBezTo>
                <a:cubicBezTo>
                  <a:pt x="544829" y="340868"/>
                  <a:pt x="422655" y="439420"/>
                  <a:pt x="272414" y="439420"/>
                </a:cubicBezTo>
                <a:cubicBezTo>
                  <a:pt x="268858" y="439420"/>
                  <a:pt x="265302" y="439293"/>
                  <a:pt x="261874" y="439166"/>
                </a:cubicBezTo>
                <a:cubicBezTo>
                  <a:pt x="223265" y="474599"/>
                  <a:pt x="169799" y="493903"/>
                  <a:pt x="109854" y="493903"/>
                </a:cubicBezTo>
                <a:moveTo>
                  <a:pt x="272287" y="46990"/>
                </a:moveTo>
                <a:cubicBezTo>
                  <a:pt x="147954" y="46990"/>
                  <a:pt x="46735" y="124587"/>
                  <a:pt x="46735" y="219837"/>
                </a:cubicBezTo>
                <a:cubicBezTo>
                  <a:pt x="46735" y="285242"/>
                  <a:pt x="96774" y="346202"/>
                  <a:pt x="174117" y="375158"/>
                </a:cubicBezTo>
                <a:cubicBezTo>
                  <a:pt x="180339" y="377444"/>
                  <a:pt x="185293" y="382397"/>
                  <a:pt x="187705" y="388493"/>
                </a:cubicBezTo>
                <a:cubicBezTo>
                  <a:pt x="190119" y="394716"/>
                  <a:pt x="189864" y="401574"/>
                  <a:pt x="186817" y="407543"/>
                </a:cubicBezTo>
                <a:lnTo>
                  <a:pt x="185547" y="410337"/>
                </a:lnTo>
                <a:cubicBezTo>
                  <a:pt x="184150" y="413385"/>
                  <a:pt x="182626" y="416306"/>
                  <a:pt x="180975" y="419227"/>
                </a:cubicBezTo>
                <a:cubicBezTo>
                  <a:pt x="176783" y="426212"/>
                  <a:pt x="172211" y="432943"/>
                  <a:pt x="167004" y="439293"/>
                </a:cubicBezTo>
                <a:cubicBezTo>
                  <a:pt x="194182" y="431419"/>
                  <a:pt x="217804" y="417830"/>
                  <a:pt x="235965" y="399034"/>
                </a:cubicBezTo>
                <a:cubicBezTo>
                  <a:pt x="240664" y="394208"/>
                  <a:pt x="247269" y="391668"/>
                  <a:pt x="254253" y="391922"/>
                </a:cubicBezTo>
                <a:cubicBezTo>
                  <a:pt x="260223" y="392303"/>
                  <a:pt x="266319" y="392684"/>
                  <a:pt x="272414" y="392684"/>
                </a:cubicBezTo>
                <a:cubicBezTo>
                  <a:pt x="396748" y="392684"/>
                  <a:pt x="497967" y="315087"/>
                  <a:pt x="497967" y="219837"/>
                </a:cubicBezTo>
                <a:cubicBezTo>
                  <a:pt x="497967" y="124587"/>
                  <a:pt x="396748" y="46990"/>
                  <a:pt x="272287" y="46990"/>
                </a:cubicBezTo>
              </a:path>
            </a:pathLst>
          </a:custGeom>
          <a:solidFill>
            <a:schemeClr val="bg1"/>
          </a:solidFill>
          <a:ln w="12700" cap="flat">
            <a:noFill/>
            <a:prstDash val="solid"/>
            <a:miter/>
          </a:ln>
        </p:spPr>
        <p:txBody>
          <a:bodyPr rtlCol="0" anchor="ctr"/>
          <a:lstStyle/>
          <a:p>
            <a:endParaRPr lang="pt-BR" sz="675"/>
          </a:p>
        </p:txBody>
      </p:sp>
      <p:grpSp>
        <p:nvGrpSpPr>
          <p:cNvPr id="241" name="Gráfico 4">
            <a:extLst>
              <a:ext uri="{FF2B5EF4-FFF2-40B4-BE49-F238E27FC236}">
                <a16:creationId xmlns:a16="http://schemas.microsoft.com/office/drawing/2014/main" id="{87F3A342-0743-FF45-B98F-FBC19E855619}"/>
              </a:ext>
            </a:extLst>
          </p:cNvPr>
          <p:cNvGrpSpPr/>
          <p:nvPr/>
        </p:nvGrpSpPr>
        <p:grpSpPr>
          <a:xfrm>
            <a:off x="4198796" y="1335653"/>
            <a:ext cx="175593" cy="205311"/>
            <a:chOff x="13723112" y="2895981"/>
            <a:chExt cx="468248" cy="547497"/>
          </a:xfrm>
          <a:solidFill>
            <a:schemeClr val="bg1"/>
          </a:solidFill>
        </p:grpSpPr>
        <p:sp>
          <p:nvSpPr>
            <p:cNvPr id="243" name="Forma Livre 242">
              <a:extLst>
                <a:ext uri="{FF2B5EF4-FFF2-40B4-BE49-F238E27FC236}">
                  <a16:creationId xmlns:a16="http://schemas.microsoft.com/office/drawing/2014/main" id="{547B52F9-583F-9B4F-BE86-C3A181B3A6F1}"/>
                </a:ext>
              </a:extLst>
            </p:cNvPr>
            <p:cNvSpPr/>
            <p:nvPr/>
          </p:nvSpPr>
          <p:spPr>
            <a:xfrm>
              <a:off x="13723112" y="2895981"/>
              <a:ext cx="468248" cy="468375"/>
            </a:xfrm>
            <a:custGeom>
              <a:avLst/>
              <a:gdLst>
                <a:gd name="connsiteX0" fmla="*/ 270255 w 468248"/>
                <a:gd name="connsiteY0" fmla="*/ 468376 h 468375"/>
                <a:gd name="connsiteX1" fmla="*/ 79121 w 468248"/>
                <a:gd name="connsiteY1" fmla="*/ 389128 h 468375"/>
                <a:gd name="connsiteX2" fmla="*/ 0 w 468248"/>
                <a:gd name="connsiteY2" fmla="*/ 197993 h 468375"/>
                <a:gd name="connsiteX3" fmla="*/ 79121 w 468248"/>
                <a:gd name="connsiteY3" fmla="*/ 6858 h 468375"/>
                <a:gd name="connsiteX4" fmla="*/ 112268 w 468248"/>
                <a:gd name="connsiteY4" fmla="*/ 6858 h 468375"/>
                <a:gd name="connsiteX5" fmla="*/ 112268 w 468248"/>
                <a:gd name="connsiteY5" fmla="*/ 40005 h 468375"/>
                <a:gd name="connsiteX6" fmla="*/ 46862 w 468248"/>
                <a:gd name="connsiteY6" fmla="*/ 197993 h 468375"/>
                <a:gd name="connsiteX7" fmla="*/ 112268 w 468248"/>
                <a:gd name="connsiteY7" fmla="*/ 355981 h 468375"/>
                <a:gd name="connsiteX8" fmla="*/ 270255 w 468248"/>
                <a:gd name="connsiteY8" fmla="*/ 421386 h 468375"/>
                <a:gd name="connsiteX9" fmla="*/ 428244 w 468248"/>
                <a:gd name="connsiteY9" fmla="*/ 355981 h 468375"/>
                <a:gd name="connsiteX10" fmla="*/ 461390 w 468248"/>
                <a:gd name="connsiteY10" fmla="*/ 355981 h 468375"/>
                <a:gd name="connsiteX11" fmla="*/ 461390 w 468248"/>
                <a:gd name="connsiteY11" fmla="*/ 389128 h 468375"/>
                <a:gd name="connsiteX12" fmla="*/ 270255 w 468248"/>
                <a:gd name="connsiteY12" fmla="*/ 468376 h 4683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468248" h="468375">
                  <a:moveTo>
                    <a:pt x="270255" y="468376"/>
                  </a:moveTo>
                  <a:cubicBezTo>
                    <a:pt x="197993" y="468376"/>
                    <a:pt x="130175" y="440309"/>
                    <a:pt x="79121" y="389128"/>
                  </a:cubicBezTo>
                  <a:cubicBezTo>
                    <a:pt x="28067" y="338074"/>
                    <a:pt x="0" y="270129"/>
                    <a:pt x="0" y="197993"/>
                  </a:cubicBezTo>
                  <a:cubicBezTo>
                    <a:pt x="0" y="125730"/>
                    <a:pt x="28067" y="57912"/>
                    <a:pt x="79121" y="6858"/>
                  </a:cubicBezTo>
                  <a:cubicBezTo>
                    <a:pt x="88264" y="-2286"/>
                    <a:pt x="103124" y="-2286"/>
                    <a:pt x="112268" y="6858"/>
                  </a:cubicBezTo>
                  <a:cubicBezTo>
                    <a:pt x="121411" y="16002"/>
                    <a:pt x="121411" y="30861"/>
                    <a:pt x="112268" y="40005"/>
                  </a:cubicBezTo>
                  <a:cubicBezTo>
                    <a:pt x="70103" y="82169"/>
                    <a:pt x="46862" y="138303"/>
                    <a:pt x="46862" y="197993"/>
                  </a:cubicBezTo>
                  <a:cubicBezTo>
                    <a:pt x="46862" y="257683"/>
                    <a:pt x="70103" y="313817"/>
                    <a:pt x="112268" y="355981"/>
                  </a:cubicBezTo>
                  <a:cubicBezTo>
                    <a:pt x="154431" y="398145"/>
                    <a:pt x="210565" y="421386"/>
                    <a:pt x="270255" y="421386"/>
                  </a:cubicBezTo>
                  <a:cubicBezTo>
                    <a:pt x="329946" y="421386"/>
                    <a:pt x="386079" y="398145"/>
                    <a:pt x="428244" y="355981"/>
                  </a:cubicBezTo>
                  <a:cubicBezTo>
                    <a:pt x="437387" y="346837"/>
                    <a:pt x="452247" y="346837"/>
                    <a:pt x="461390" y="355981"/>
                  </a:cubicBezTo>
                  <a:cubicBezTo>
                    <a:pt x="470534" y="365125"/>
                    <a:pt x="470534" y="379984"/>
                    <a:pt x="461390" y="389128"/>
                  </a:cubicBezTo>
                  <a:cubicBezTo>
                    <a:pt x="410336" y="440182"/>
                    <a:pt x="342519" y="468376"/>
                    <a:pt x="270255" y="468376"/>
                  </a:cubicBezTo>
                </a:path>
              </a:pathLst>
            </a:custGeom>
            <a:grpFill/>
            <a:ln w="12700" cap="flat">
              <a:noFill/>
              <a:prstDash val="solid"/>
              <a:miter/>
            </a:ln>
          </p:spPr>
          <p:txBody>
            <a:bodyPr rtlCol="0" anchor="ctr"/>
            <a:lstStyle/>
            <a:p>
              <a:endParaRPr lang="pt-BR" sz="675"/>
            </a:p>
          </p:txBody>
        </p:sp>
        <p:sp>
          <p:nvSpPr>
            <p:cNvPr id="244" name="Forma Livre 243">
              <a:extLst>
                <a:ext uri="{FF2B5EF4-FFF2-40B4-BE49-F238E27FC236}">
                  <a16:creationId xmlns:a16="http://schemas.microsoft.com/office/drawing/2014/main" id="{B117D47C-BE68-E343-9A6F-E2C201FDD533}"/>
                </a:ext>
              </a:extLst>
            </p:cNvPr>
            <p:cNvSpPr/>
            <p:nvPr/>
          </p:nvSpPr>
          <p:spPr>
            <a:xfrm>
              <a:off x="13798422" y="2898901"/>
              <a:ext cx="389889" cy="390017"/>
            </a:xfrm>
            <a:custGeom>
              <a:avLst/>
              <a:gdLst>
                <a:gd name="connsiteX0" fmla="*/ 194945 w 389889"/>
                <a:gd name="connsiteY0" fmla="*/ 390017 h 390017"/>
                <a:gd name="connsiteX1" fmla="*/ 0 w 389889"/>
                <a:gd name="connsiteY1" fmla="*/ 195072 h 390017"/>
                <a:gd name="connsiteX2" fmla="*/ 194945 w 389889"/>
                <a:gd name="connsiteY2" fmla="*/ 0 h 390017"/>
                <a:gd name="connsiteX3" fmla="*/ 389889 w 389889"/>
                <a:gd name="connsiteY3" fmla="*/ 195072 h 390017"/>
                <a:gd name="connsiteX4" fmla="*/ 194945 w 389889"/>
                <a:gd name="connsiteY4" fmla="*/ 390017 h 390017"/>
                <a:gd name="connsiteX5" fmla="*/ 194945 w 389889"/>
                <a:gd name="connsiteY5" fmla="*/ 46863 h 390017"/>
                <a:gd name="connsiteX6" fmla="*/ 46864 w 389889"/>
                <a:gd name="connsiteY6" fmla="*/ 195072 h 390017"/>
                <a:gd name="connsiteX7" fmla="*/ 194945 w 389889"/>
                <a:gd name="connsiteY7" fmla="*/ 343154 h 390017"/>
                <a:gd name="connsiteX8" fmla="*/ 343154 w 389889"/>
                <a:gd name="connsiteY8" fmla="*/ 195072 h 390017"/>
                <a:gd name="connsiteX9" fmla="*/ 194945 w 389889"/>
                <a:gd name="connsiteY9" fmla="*/ 46863 h 3900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89889" h="390017">
                  <a:moveTo>
                    <a:pt x="194945" y="390017"/>
                  </a:moveTo>
                  <a:cubicBezTo>
                    <a:pt x="87376" y="390017"/>
                    <a:pt x="0" y="302514"/>
                    <a:pt x="0" y="195072"/>
                  </a:cubicBezTo>
                  <a:cubicBezTo>
                    <a:pt x="0" y="87503"/>
                    <a:pt x="87503" y="0"/>
                    <a:pt x="194945" y="0"/>
                  </a:cubicBezTo>
                  <a:cubicBezTo>
                    <a:pt x="302515" y="0"/>
                    <a:pt x="389889" y="87503"/>
                    <a:pt x="389889" y="195072"/>
                  </a:cubicBezTo>
                  <a:cubicBezTo>
                    <a:pt x="390017" y="302641"/>
                    <a:pt x="302515" y="390017"/>
                    <a:pt x="194945" y="390017"/>
                  </a:cubicBezTo>
                  <a:moveTo>
                    <a:pt x="194945" y="46863"/>
                  </a:moveTo>
                  <a:cubicBezTo>
                    <a:pt x="113285" y="46863"/>
                    <a:pt x="46864" y="113284"/>
                    <a:pt x="46864" y="195072"/>
                  </a:cubicBezTo>
                  <a:cubicBezTo>
                    <a:pt x="46864" y="276733"/>
                    <a:pt x="113285" y="343154"/>
                    <a:pt x="194945" y="343154"/>
                  </a:cubicBezTo>
                  <a:cubicBezTo>
                    <a:pt x="276606" y="343154"/>
                    <a:pt x="343154" y="276733"/>
                    <a:pt x="343154" y="195072"/>
                  </a:cubicBezTo>
                  <a:cubicBezTo>
                    <a:pt x="343154" y="113411"/>
                    <a:pt x="276606" y="46863"/>
                    <a:pt x="194945" y="46863"/>
                  </a:cubicBezTo>
                </a:path>
              </a:pathLst>
            </a:custGeom>
            <a:grpFill/>
            <a:ln w="12700" cap="flat">
              <a:noFill/>
              <a:prstDash val="solid"/>
              <a:miter/>
            </a:ln>
          </p:spPr>
          <p:txBody>
            <a:bodyPr rtlCol="0" anchor="ctr"/>
            <a:lstStyle/>
            <a:p>
              <a:endParaRPr lang="pt-BR" sz="675"/>
            </a:p>
          </p:txBody>
        </p:sp>
        <p:sp>
          <p:nvSpPr>
            <p:cNvPr id="245" name="Forma Livre 244">
              <a:extLst>
                <a:ext uri="{FF2B5EF4-FFF2-40B4-BE49-F238E27FC236}">
                  <a16:creationId xmlns:a16="http://schemas.microsoft.com/office/drawing/2014/main" id="{9EF8C767-A59F-0945-9884-87E24EC77DD0}"/>
                </a:ext>
              </a:extLst>
            </p:cNvPr>
            <p:cNvSpPr/>
            <p:nvPr/>
          </p:nvSpPr>
          <p:spPr>
            <a:xfrm>
              <a:off x="13901673" y="3396615"/>
              <a:ext cx="183389" cy="46863"/>
            </a:xfrm>
            <a:custGeom>
              <a:avLst/>
              <a:gdLst>
                <a:gd name="connsiteX0" fmla="*/ 160020 w 183389"/>
                <a:gd name="connsiteY0" fmla="*/ 46863 h 46863"/>
                <a:gd name="connsiteX1" fmla="*/ 23368 w 183389"/>
                <a:gd name="connsiteY1" fmla="*/ 46863 h 46863"/>
                <a:gd name="connsiteX2" fmla="*/ 0 w 183389"/>
                <a:gd name="connsiteY2" fmla="*/ 23495 h 46863"/>
                <a:gd name="connsiteX3" fmla="*/ 23368 w 183389"/>
                <a:gd name="connsiteY3" fmla="*/ 0 h 46863"/>
                <a:gd name="connsiteX4" fmla="*/ 160020 w 183389"/>
                <a:gd name="connsiteY4" fmla="*/ 0 h 46863"/>
                <a:gd name="connsiteX5" fmla="*/ 183389 w 183389"/>
                <a:gd name="connsiteY5" fmla="*/ 23495 h 46863"/>
                <a:gd name="connsiteX6" fmla="*/ 160020 w 183389"/>
                <a:gd name="connsiteY6" fmla="*/ 46863 h 468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83389" h="46863">
                  <a:moveTo>
                    <a:pt x="160020" y="46863"/>
                  </a:moveTo>
                  <a:lnTo>
                    <a:pt x="23368" y="46863"/>
                  </a:lnTo>
                  <a:cubicBezTo>
                    <a:pt x="10413" y="46863"/>
                    <a:pt x="0" y="36322"/>
                    <a:pt x="0" y="23495"/>
                  </a:cubicBezTo>
                  <a:cubicBezTo>
                    <a:pt x="0" y="10541"/>
                    <a:pt x="10413" y="0"/>
                    <a:pt x="23368" y="0"/>
                  </a:cubicBezTo>
                  <a:lnTo>
                    <a:pt x="160020" y="0"/>
                  </a:lnTo>
                  <a:cubicBezTo>
                    <a:pt x="172974" y="0"/>
                    <a:pt x="183389" y="10541"/>
                    <a:pt x="183389" y="23495"/>
                  </a:cubicBezTo>
                  <a:cubicBezTo>
                    <a:pt x="183514" y="36322"/>
                    <a:pt x="172974" y="46863"/>
                    <a:pt x="160020" y="46863"/>
                  </a:cubicBezTo>
                </a:path>
              </a:pathLst>
            </a:custGeom>
            <a:grpFill/>
            <a:ln w="12700" cap="flat">
              <a:noFill/>
              <a:prstDash val="solid"/>
              <a:miter/>
            </a:ln>
          </p:spPr>
          <p:txBody>
            <a:bodyPr rtlCol="0" anchor="ctr"/>
            <a:lstStyle/>
            <a:p>
              <a:endParaRPr lang="pt-BR" sz="675"/>
            </a:p>
          </p:txBody>
        </p:sp>
        <p:sp>
          <p:nvSpPr>
            <p:cNvPr id="246" name="Forma Livre 245">
              <a:extLst>
                <a:ext uri="{FF2B5EF4-FFF2-40B4-BE49-F238E27FC236}">
                  <a16:creationId xmlns:a16="http://schemas.microsoft.com/office/drawing/2014/main" id="{210847C3-ED20-C346-8DAA-9DA4BB655C1D}"/>
                </a:ext>
              </a:extLst>
            </p:cNvPr>
            <p:cNvSpPr/>
            <p:nvPr/>
          </p:nvSpPr>
          <p:spPr>
            <a:xfrm>
              <a:off x="13969872" y="3317366"/>
              <a:ext cx="46864" cy="105155"/>
            </a:xfrm>
            <a:custGeom>
              <a:avLst/>
              <a:gdLst>
                <a:gd name="connsiteX0" fmla="*/ 23495 w 46864"/>
                <a:gd name="connsiteY0" fmla="*/ 105156 h 105155"/>
                <a:gd name="connsiteX1" fmla="*/ 0 w 46864"/>
                <a:gd name="connsiteY1" fmla="*/ 81788 h 105155"/>
                <a:gd name="connsiteX2" fmla="*/ 0 w 46864"/>
                <a:gd name="connsiteY2" fmla="*/ 23495 h 105155"/>
                <a:gd name="connsiteX3" fmla="*/ 23495 w 46864"/>
                <a:gd name="connsiteY3" fmla="*/ 0 h 105155"/>
                <a:gd name="connsiteX4" fmla="*/ 46864 w 46864"/>
                <a:gd name="connsiteY4" fmla="*/ 23495 h 105155"/>
                <a:gd name="connsiteX5" fmla="*/ 46864 w 46864"/>
                <a:gd name="connsiteY5" fmla="*/ 81788 h 105155"/>
                <a:gd name="connsiteX6" fmla="*/ 23495 w 46864"/>
                <a:gd name="connsiteY6" fmla="*/ 105156 h 1051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46864" h="105155">
                  <a:moveTo>
                    <a:pt x="23495" y="105156"/>
                  </a:moveTo>
                  <a:cubicBezTo>
                    <a:pt x="10540" y="105156"/>
                    <a:pt x="0" y="94615"/>
                    <a:pt x="0" y="81788"/>
                  </a:cubicBezTo>
                  <a:lnTo>
                    <a:pt x="0" y="23495"/>
                  </a:lnTo>
                  <a:cubicBezTo>
                    <a:pt x="0" y="10541"/>
                    <a:pt x="10415" y="0"/>
                    <a:pt x="23495" y="0"/>
                  </a:cubicBezTo>
                  <a:cubicBezTo>
                    <a:pt x="36449" y="0"/>
                    <a:pt x="46864" y="10541"/>
                    <a:pt x="46864" y="23495"/>
                  </a:cubicBezTo>
                  <a:lnTo>
                    <a:pt x="46864" y="81788"/>
                  </a:lnTo>
                  <a:cubicBezTo>
                    <a:pt x="46989" y="94742"/>
                    <a:pt x="36449" y="105156"/>
                    <a:pt x="23495" y="105156"/>
                  </a:cubicBezTo>
                </a:path>
              </a:pathLst>
            </a:custGeom>
            <a:grpFill/>
            <a:ln w="12700" cap="flat">
              <a:noFill/>
              <a:prstDash val="solid"/>
              <a:miter/>
            </a:ln>
          </p:spPr>
          <p:txBody>
            <a:bodyPr rtlCol="0" anchor="ctr"/>
            <a:lstStyle/>
            <a:p>
              <a:endParaRPr lang="pt-BR" sz="675"/>
            </a:p>
          </p:txBody>
        </p:sp>
      </p:grpSp>
      <p:grpSp>
        <p:nvGrpSpPr>
          <p:cNvPr id="223" name="Grupo 1035">
            <a:extLst>
              <a:ext uri="{FF2B5EF4-FFF2-40B4-BE49-F238E27FC236}">
                <a16:creationId xmlns:a16="http://schemas.microsoft.com/office/drawing/2014/main" id="{7AFCA35D-74F4-AB41-80BF-C3E36518D498}"/>
              </a:ext>
            </a:extLst>
          </p:cNvPr>
          <p:cNvGrpSpPr>
            <a:grpSpLocks/>
          </p:cNvGrpSpPr>
          <p:nvPr/>
        </p:nvGrpSpPr>
        <p:grpSpPr bwMode="auto">
          <a:xfrm>
            <a:off x="7979442" y="3245402"/>
            <a:ext cx="112604" cy="161021"/>
            <a:chOff x="4929553" y="2428219"/>
            <a:chExt cx="158603" cy="228205"/>
          </a:xfrm>
          <a:solidFill>
            <a:schemeClr val="bg1"/>
          </a:solidFill>
        </p:grpSpPr>
        <p:sp>
          <p:nvSpPr>
            <p:cNvPr id="236" name="Freeform 707">
              <a:extLst>
                <a:ext uri="{FF2B5EF4-FFF2-40B4-BE49-F238E27FC236}">
                  <a16:creationId xmlns:a16="http://schemas.microsoft.com/office/drawing/2014/main" id="{6210F855-7D0B-2844-AD0C-AB5CAF76B5E3}"/>
                </a:ext>
              </a:extLst>
            </p:cNvPr>
            <p:cNvSpPr>
              <a:spLocks/>
            </p:cNvSpPr>
            <p:nvPr/>
          </p:nvSpPr>
          <p:spPr bwMode="auto">
            <a:xfrm>
              <a:off x="4994580" y="2428219"/>
              <a:ext cx="28549" cy="17554"/>
            </a:xfrm>
            <a:custGeom>
              <a:avLst/>
              <a:gdLst>
                <a:gd name="T0" fmla="*/ 37648 w 17"/>
                <a:gd name="T1" fmla="*/ 17601 h 11"/>
                <a:gd name="T2" fmla="*/ 19931 w 17"/>
                <a:gd name="T3" fmla="*/ 0 h 11"/>
                <a:gd name="T4" fmla="*/ 0 w 17"/>
                <a:gd name="T5" fmla="*/ 17601 h 11"/>
                <a:gd name="T6" fmla="*/ 0 w 17"/>
                <a:gd name="T7" fmla="*/ 24202 h 11"/>
                <a:gd name="T8" fmla="*/ 37648 w 17"/>
                <a:gd name="T9" fmla="*/ 24202 h 11"/>
                <a:gd name="T10" fmla="*/ 37648 w 17"/>
                <a:gd name="T11" fmla="*/ 17601 h 11"/>
                <a:gd name="T12" fmla="*/ 0 60000 65536"/>
                <a:gd name="T13" fmla="*/ 0 60000 65536"/>
                <a:gd name="T14" fmla="*/ 0 60000 65536"/>
                <a:gd name="T15" fmla="*/ 0 60000 65536"/>
                <a:gd name="T16" fmla="*/ 0 60000 65536"/>
                <a:gd name="T17" fmla="*/ 0 60000 65536"/>
                <a:gd name="T18" fmla="*/ 0 w 17"/>
                <a:gd name="T19" fmla="*/ 0 h 11"/>
                <a:gd name="T20" fmla="*/ 17 w 17"/>
                <a:gd name="T21" fmla="*/ 11 h 11"/>
              </a:gdLst>
              <a:ahLst/>
              <a:cxnLst>
                <a:cxn ang="T12">
                  <a:pos x="T0" y="T1"/>
                </a:cxn>
                <a:cxn ang="T13">
                  <a:pos x="T2" y="T3"/>
                </a:cxn>
                <a:cxn ang="T14">
                  <a:pos x="T4" y="T5"/>
                </a:cxn>
                <a:cxn ang="T15">
                  <a:pos x="T6" y="T7"/>
                </a:cxn>
                <a:cxn ang="T16">
                  <a:pos x="T8" y="T9"/>
                </a:cxn>
                <a:cxn ang="T17">
                  <a:pos x="T10" y="T11"/>
                </a:cxn>
              </a:cxnLst>
              <a:rect l="T18" t="T19" r="T20" b="T21"/>
              <a:pathLst>
                <a:path w="17" h="11">
                  <a:moveTo>
                    <a:pt x="17" y="8"/>
                  </a:moveTo>
                  <a:cubicBezTo>
                    <a:pt x="17" y="3"/>
                    <a:pt x="13" y="0"/>
                    <a:pt x="9" y="0"/>
                  </a:cubicBezTo>
                  <a:cubicBezTo>
                    <a:pt x="4" y="0"/>
                    <a:pt x="0" y="3"/>
                    <a:pt x="0" y="8"/>
                  </a:cubicBezTo>
                  <a:cubicBezTo>
                    <a:pt x="0" y="11"/>
                    <a:pt x="0" y="11"/>
                    <a:pt x="0" y="11"/>
                  </a:cubicBezTo>
                  <a:cubicBezTo>
                    <a:pt x="17" y="11"/>
                    <a:pt x="17" y="11"/>
                    <a:pt x="17" y="11"/>
                  </a:cubicBezTo>
                  <a:lnTo>
                    <a:pt x="17" y="8"/>
                  </a:lnTo>
                  <a:close/>
                </a:path>
              </a:pathLst>
            </a:custGeom>
            <a:grpFill/>
            <a:ln w="9525">
              <a:noFill/>
              <a:round/>
              <a:headEnd/>
              <a:tailEnd/>
            </a:ln>
          </p:spPr>
          <p:txBody>
            <a:bodyPr/>
            <a:lstStyle/>
            <a:p>
              <a:pPr>
                <a:spcBef>
                  <a:spcPts val="0"/>
                </a:spcBef>
                <a:defRPr/>
              </a:pPr>
              <a:endParaRPr lang="pt-BR" sz="3600"/>
            </a:p>
          </p:txBody>
        </p:sp>
        <p:sp>
          <p:nvSpPr>
            <p:cNvPr id="237" name="Freeform 708">
              <a:extLst>
                <a:ext uri="{FF2B5EF4-FFF2-40B4-BE49-F238E27FC236}">
                  <a16:creationId xmlns:a16="http://schemas.microsoft.com/office/drawing/2014/main" id="{50F31B68-0F9F-D74E-99CF-488786F963EA}"/>
                </a:ext>
              </a:extLst>
            </p:cNvPr>
            <p:cNvSpPr>
              <a:spLocks noEditPoints="1"/>
            </p:cNvSpPr>
            <p:nvPr/>
          </p:nvSpPr>
          <p:spPr bwMode="auto">
            <a:xfrm>
              <a:off x="4929553" y="2453752"/>
              <a:ext cx="158603" cy="202672"/>
            </a:xfrm>
            <a:custGeom>
              <a:avLst/>
              <a:gdLst>
                <a:gd name="T0" fmla="*/ 61132 w 101"/>
                <a:gd name="T1" fmla="*/ 120750 h 128"/>
                <a:gd name="T2" fmla="*/ 80782 w 101"/>
                <a:gd name="T3" fmla="*/ 120750 h 128"/>
                <a:gd name="T4" fmla="*/ 80782 w 101"/>
                <a:gd name="T5" fmla="*/ 243695 h 128"/>
                <a:gd name="T6" fmla="*/ 50216 w 101"/>
                <a:gd name="T7" fmla="*/ 270041 h 128"/>
                <a:gd name="T8" fmla="*/ 30566 w 101"/>
                <a:gd name="T9" fmla="*/ 270041 h 128"/>
                <a:gd name="T10" fmla="*/ 19650 w 101"/>
                <a:gd name="T11" fmla="*/ 281018 h 128"/>
                <a:gd name="T12" fmla="*/ 203046 w 101"/>
                <a:gd name="T13" fmla="*/ 281018 h 128"/>
                <a:gd name="T14" fmla="*/ 189946 w 101"/>
                <a:gd name="T15" fmla="*/ 270041 h 128"/>
                <a:gd name="T16" fmla="*/ 172480 w 101"/>
                <a:gd name="T17" fmla="*/ 270041 h 128"/>
                <a:gd name="T18" fmla="*/ 141914 w 101"/>
                <a:gd name="T19" fmla="*/ 243695 h 128"/>
                <a:gd name="T20" fmla="*/ 141914 w 101"/>
                <a:gd name="T21" fmla="*/ 120750 h 128"/>
                <a:gd name="T22" fmla="*/ 159380 w 101"/>
                <a:gd name="T23" fmla="*/ 120750 h 128"/>
                <a:gd name="T24" fmla="*/ 159380 w 101"/>
                <a:gd name="T25" fmla="*/ 96600 h 128"/>
                <a:gd name="T26" fmla="*/ 220512 w 101"/>
                <a:gd name="T27" fmla="*/ 85623 h 128"/>
                <a:gd name="T28" fmla="*/ 220512 w 101"/>
                <a:gd name="T29" fmla="*/ 72450 h 128"/>
                <a:gd name="T30" fmla="*/ 209596 w 101"/>
                <a:gd name="T31" fmla="*/ 72450 h 128"/>
                <a:gd name="T32" fmla="*/ 209596 w 101"/>
                <a:gd name="T33" fmla="*/ 35127 h 128"/>
                <a:gd name="T34" fmla="*/ 220512 w 101"/>
                <a:gd name="T35" fmla="*/ 35127 h 128"/>
                <a:gd name="T36" fmla="*/ 220512 w 101"/>
                <a:gd name="T37" fmla="*/ 24150 h 128"/>
                <a:gd name="T38" fmla="*/ 135364 w 101"/>
                <a:gd name="T39" fmla="*/ 0 h 128"/>
                <a:gd name="T40" fmla="*/ 87331 w 101"/>
                <a:gd name="T41" fmla="*/ 0 h 128"/>
                <a:gd name="T42" fmla="*/ 0 w 101"/>
                <a:gd name="T43" fmla="*/ 24150 h 128"/>
                <a:gd name="T44" fmla="*/ 0 w 101"/>
                <a:gd name="T45" fmla="*/ 35127 h 128"/>
                <a:gd name="T46" fmla="*/ 13100 w 101"/>
                <a:gd name="T47" fmla="*/ 35127 h 128"/>
                <a:gd name="T48" fmla="*/ 13100 w 101"/>
                <a:gd name="T49" fmla="*/ 72450 h 128"/>
                <a:gd name="T50" fmla="*/ 0 w 101"/>
                <a:gd name="T51" fmla="*/ 72450 h 128"/>
                <a:gd name="T52" fmla="*/ 0 w 101"/>
                <a:gd name="T53" fmla="*/ 85623 h 128"/>
                <a:gd name="T54" fmla="*/ 61132 w 101"/>
                <a:gd name="T55" fmla="*/ 96600 h 128"/>
                <a:gd name="T56" fmla="*/ 61132 w 101"/>
                <a:gd name="T57" fmla="*/ 120750 h 128"/>
                <a:gd name="T58" fmla="*/ 152830 w 101"/>
                <a:gd name="T59" fmla="*/ 35127 h 128"/>
                <a:gd name="T60" fmla="*/ 196496 w 101"/>
                <a:gd name="T61" fmla="*/ 35127 h 128"/>
                <a:gd name="T62" fmla="*/ 196496 w 101"/>
                <a:gd name="T63" fmla="*/ 72450 h 128"/>
                <a:gd name="T64" fmla="*/ 152830 w 101"/>
                <a:gd name="T65" fmla="*/ 72450 h 128"/>
                <a:gd name="T66" fmla="*/ 152830 w 101"/>
                <a:gd name="T67" fmla="*/ 35127 h 128"/>
                <a:gd name="T68" fmla="*/ 80782 w 101"/>
                <a:gd name="T69" fmla="*/ 35127 h 128"/>
                <a:gd name="T70" fmla="*/ 141914 w 101"/>
                <a:gd name="T71" fmla="*/ 35127 h 128"/>
                <a:gd name="T72" fmla="*/ 141914 w 101"/>
                <a:gd name="T73" fmla="*/ 72450 h 128"/>
                <a:gd name="T74" fmla="*/ 80782 w 101"/>
                <a:gd name="T75" fmla="*/ 72450 h 128"/>
                <a:gd name="T76" fmla="*/ 80782 w 101"/>
                <a:gd name="T77" fmla="*/ 35127 h 128"/>
                <a:gd name="T78" fmla="*/ 26199 w 101"/>
                <a:gd name="T79" fmla="*/ 72450 h 128"/>
                <a:gd name="T80" fmla="*/ 26199 w 101"/>
                <a:gd name="T81" fmla="*/ 35127 h 128"/>
                <a:gd name="T82" fmla="*/ 67682 w 101"/>
                <a:gd name="T83" fmla="*/ 35127 h 128"/>
                <a:gd name="T84" fmla="*/ 67682 w 101"/>
                <a:gd name="T85" fmla="*/ 72450 h 128"/>
                <a:gd name="T86" fmla="*/ 26199 w 101"/>
                <a:gd name="T87" fmla="*/ 72450 h 128"/>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w 101"/>
                <a:gd name="T133" fmla="*/ 0 h 128"/>
                <a:gd name="T134" fmla="*/ 101 w 101"/>
                <a:gd name="T135" fmla="*/ 128 h 128"/>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T132" t="T133" r="T134" b="T135"/>
              <a:pathLst>
                <a:path w="101" h="128">
                  <a:moveTo>
                    <a:pt x="28" y="55"/>
                  </a:moveTo>
                  <a:cubicBezTo>
                    <a:pt x="37" y="55"/>
                    <a:pt x="37" y="55"/>
                    <a:pt x="37" y="55"/>
                  </a:cubicBezTo>
                  <a:cubicBezTo>
                    <a:pt x="37" y="111"/>
                    <a:pt x="37" y="111"/>
                    <a:pt x="37" y="111"/>
                  </a:cubicBezTo>
                  <a:cubicBezTo>
                    <a:pt x="23" y="123"/>
                    <a:pt x="23" y="123"/>
                    <a:pt x="23" y="123"/>
                  </a:cubicBezTo>
                  <a:cubicBezTo>
                    <a:pt x="14" y="123"/>
                    <a:pt x="14" y="123"/>
                    <a:pt x="14" y="123"/>
                  </a:cubicBezTo>
                  <a:cubicBezTo>
                    <a:pt x="11" y="123"/>
                    <a:pt x="9" y="125"/>
                    <a:pt x="9" y="128"/>
                  </a:cubicBezTo>
                  <a:cubicBezTo>
                    <a:pt x="93" y="128"/>
                    <a:pt x="93" y="128"/>
                    <a:pt x="93" y="128"/>
                  </a:cubicBezTo>
                  <a:cubicBezTo>
                    <a:pt x="93" y="125"/>
                    <a:pt x="90" y="123"/>
                    <a:pt x="87" y="123"/>
                  </a:cubicBezTo>
                  <a:cubicBezTo>
                    <a:pt x="79" y="123"/>
                    <a:pt x="79" y="123"/>
                    <a:pt x="79" y="123"/>
                  </a:cubicBezTo>
                  <a:cubicBezTo>
                    <a:pt x="65" y="111"/>
                    <a:pt x="65" y="111"/>
                    <a:pt x="65" y="111"/>
                  </a:cubicBezTo>
                  <a:cubicBezTo>
                    <a:pt x="65" y="55"/>
                    <a:pt x="65" y="55"/>
                    <a:pt x="65" y="55"/>
                  </a:cubicBezTo>
                  <a:cubicBezTo>
                    <a:pt x="73" y="55"/>
                    <a:pt x="73" y="55"/>
                    <a:pt x="73" y="55"/>
                  </a:cubicBezTo>
                  <a:cubicBezTo>
                    <a:pt x="73" y="44"/>
                    <a:pt x="73" y="44"/>
                    <a:pt x="73" y="44"/>
                  </a:cubicBezTo>
                  <a:cubicBezTo>
                    <a:pt x="101" y="39"/>
                    <a:pt x="101" y="39"/>
                    <a:pt x="101" y="39"/>
                  </a:cubicBezTo>
                  <a:cubicBezTo>
                    <a:pt x="101" y="33"/>
                    <a:pt x="101" y="33"/>
                    <a:pt x="101" y="33"/>
                  </a:cubicBezTo>
                  <a:cubicBezTo>
                    <a:pt x="96" y="33"/>
                    <a:pt x="96" y="33"/>
                    <a:pt x="96" y="33"/>
                  </a:cubicBezTo>
                  <a:cubicBezTo>
                    <a:pt x="96" y="16"/>
                    <a:pt x="96" y="16"/>
                    <a:pt x="96" y="16"/>
                  </a:cubicBezTo>
                  <a:cubicBezTo>
                    <a:pt x="101" y="16"/>
                    <a:pt x="101" y="16"/>
                    <a:pt x="101" y="16"/>
                  </a:cubicBezTo>
                  <a:cubicBezTo>
                    <a:pt x="101" y="11"/>
                    <a:pt x="101" y="11"/>
                    <a:pt x="101" y="11"/>
                  </a:cubicBezTo>
                  <a:cubicBezTo>
                    <a:pt x="62" y="0"/>
                    <a:pt x="62" y="0"/>
                    <a:pt x="62" y="0"/>
                  </a:cubicBezTo>
                  <a:cubicBezTo>
                    <a:pt x="40" y="0"/>
                    <a:pt x="40" y="0"/>
                    <a:pt x="40" y="0"/>
                  </a:cubicBezTo>
                  <a:cubicBezTo>
                    <a:pt x="0" y="11"/>
                    <a:pt x="0" y="11"/>
                    <a:pt x="0" y="11"/>
                  </a:cubicBezTo>
                  <a:cubicBezTo>
                    <a:pt x="0" y="16"/>
                    <a:pt x="0" y="16"/>
                    <a:pt x="0" y="16"/>
                  </a:cubicBezTo>
                  <a:cubicBezTo>
                    <a:pt x="6" y="16"/>
                    <a:pt x="6" y="16"/>
                    <a:pt x="6" y="16"/>
                  </a:cubicBezTo>
                  <a:cubicBezTo>
                    <a:pt x="6" y="33"/>
                    <a:pt x="6" y="33"/>
                    <a:pt x="6" y="33"/>
                  </a:cubicBezTo>
                  <a:cubicBezTo>
                    <a:pt x="0" y="33"/>
                    <a:pt x="0" y="33"/>
                    <a:pt x="0" y="33"/>
                  </a:cubicBezTo>
                  <a:cubicBezTo>
                    <a:pt x="0" y="39"/>
                    <a:pt x="0" y="39"/>
                    <a:pt x="0" y="39"/>
                  </a:cubicBezTo>
                  <a:cubicBezTo>
                    <a:pt x="28" y="44"/>
                    <a:pt x="28" y="44"/>
                    <a:pt x="28" y="44"/>
                  </a:cubicBezTo>
                  <a:lnTo>
                    <a:pt x="28" y="55"/>
                  </a:lnTo>
                  <a:close/>
                  <a:moveTo>
                    <a:pt x="70" y="16"/>
                  </a:moveTo>
                  <a:cubicBezTo>
                    <a:pt x="90" y="16"/>
                    <a:pt x="90" y="16"/>
                    <a:pt x="90" y="16"/>
                  </a:cubicBezTo>
                  <a:cubicBezTo>
                    <a:pt x="90" y="33"/>
                    <a:pt x="90" y="33"/>
                    <a:pt x="90" y="33"/>
                  </a:cubicBezTo>
                  <a:cubicBezTo>
                    <a:pt x="70" y="33"/>
                    <a:pt x="70" y="33"/>
                    <a:pt x="70" y="33"/>
                  </a:cubicBezTo>
                  <a:lnTo>
                    <a:pt x="70" y="16"/>
                  </a:lnTo>
                  <a:close/>
                  <a:moveTo>
                    <a:pt x="37" y="16"/>
                  </a:moveTo>
                  <a:cubicBezTo>
                    <a:pt x="65" y="16"/>
                    <a:pt x="65" y="16"/>
                    <a:pt x="65" y="16"/>
                  </a:cubicBezTo>
                  <a:cubicBezTo>
                    <a:pt x="65" y="33"/>
                    <a:pt x="65" y="33"/>
                    <a:pt x="65" y="33"/>
                  </a:cubicBezTo>
                  <a:cubicBezTo>
                    <a:pt x="37" y="33"/>
                    <a:pt x="37" y="33"/>
                    <a:pt x="37" y="33"/>
                  </a:cubicBezTo>
                  <a:lnTo>
                    <a:pt x="37" y="16"/>
                  </a:lnTo>
                  <a:close/>
                  <a:moveTo>
                    <a:pt x="12" y="33"/>
                  </a:moveTo>
                  <a:cubicBezTo>
                    <a:pt x="12" y="16"/>
                    <a:pt x="12" y="16"/>
                    <a:pt x="12" y="16"/>
                  </a:cubicBezTo>
                  <a:cubicBezTo>
                    <a:pt x="31" y="16"/>
                    <a:pt x="31" y="16"/>
                    <a:pt x="31" y="16"/>
                  </a:cubicBezTo>
                  <a:cubicBezTo>
                    <a:pt x="31" y="33"/>
                    <a:pt x="31" y="33"/>
                    <a:pt x="31" y="33"/>
                  </a:cubicBezTo>
                  <a:lnTo>
                    <a:pt x="12" y="33"/>
                  </a:lnTo>
                  <a:close/>
                </a:path>
              </a:pathLst>
            </a:custGeom>
            <a:grpFill/>
            <a:ln w="9525">
              <a:noFill/>
              <a:round/>
              <a:headEnd/>
              <a:tailEnd/>
            </a:ln>
          </p:spPr>
          <p:txBody>
            <a:bodyPr/>
            <a:lstStyle/>
            <a:p>
              <a:pPr>
                <a:spcBef>
                  <a:spcPts val="0"/>
                </a:spcBef>
                <a:defRPr/>
              </a:pPr>
              <a:endParaRPr lang="pt-BR" sz="3600"/>
            </a:p>
          </p:txBody>
        </p:sp>
      </p:grpSp>
      <p:grpSp>
        <p:nvGrpSpPr>
          <p:cNvPr id="225" name="Grupo 1111">
            <a:extLst>
              <a:ext uri="{FF2B5EF4-FFF2-40B4-BE49-F238E27FC236}">
                <a16:creationId xmlns:a16="http://schemas.microsoft.com/office/drawing/2014/main" id="{5ED12A48-4160-6648-82B9-CF54EAFBDC3A}"/>
              </a:ext>
            </a:extLst>
          </p:cNvPr>
          <p:cNvGrpSpPr>
            <a:grpSpLocks/>
          </p:cNvGrpSpPr>
          <p:nvPr/>
        </p:nvGrpSpPr>
        <p:grpSpPr bwMode="auto">
          <a:xfrm>
            <a:off x="7930540" y="2590679"/>
            <a:ext cx="163103" cy="163101"/>
            <a:chOff x="1133367" y="5269124"/>
            <a:chExt cx="271564" cy="271564"/>
          </a:xfrm>
          <a:solidFill>
            <a:schemeClr val="bg1"/>
          </a:solidFill>
        </p:grpSpPr>
        <p:sp>
          <p:nvSpPr>
            <p:cNvPr id="233" name="Freeform 837">
              <a:extLst>
                <a:ext uri="{FF2B5EF4-FFF2-40B4-BE49-F238E27FC236}">
                  <a16:creationId xmlns:a16="http://schemas.microsoft.com/office/drawing/2014/main" id="{B3763D9C-7DF5-0D48-87C4-ABA59F67A3F3}"/>
                </a:ext>
              </a:extLst>
            </p:cNvPr>
            <p:cNvSpPr>
              <a:spLocks/>
            </p:cNvSpPr>
            <p:nvPr/>
          </p:nvSpPr>
          <p:spPr bwMode="auto">
            <a:xfrm>
              <a:off x="1204832" y="5348529"/>
              <a:ext cx="120695" cy="120695"/>
            </a:xfrm>
            <a:custGeom>
              <a:avLst/>
              <a:gdLst>
                <a:gd name="T0" fmla="*/ 3 w 78"/>
                <a:gd name="T1" fmla="*/ 74 h 77"/>
                <a:gd name="T2" fmla="*/ 8 w 78"/>
                <a:gd name="T3" fmla="*/ 77 h 77"/>
                <a:gd name="T4" fmla="*/ 13 w 78"/>
                <a:gd name="T5" fmla="*/ 74 h 77"/>
                <a:gd name="T6" fmla="*/ 75 w 78"/>
                <a:gd name="T7" fmla="*/ 12 h 77"/>
                <a:gd name="T8" fmla="*/ 75 w 78"/>
                <a:gd name="T9" fmla="*/ 2 h 77"/>
                <a:gd name="T10" fmla="*/ 65 w 78"/>
                <a:gd name="T11" fmla="*/ 2 h 77"/>
                <a:gd name="T12" fmla="*/ 3 w 78"/>
                <a:gd name="T13" fmla="*/ 64 h 77"/>
                <a:gd name="T14" fmla="*/ 3 w 78"/>
                <a:gd name="T15" fmla="*/ 74 h 77"/>
                <a:gd name="T16" fmla="*/ 0 60000 65536"/>
                <a:gd name="T17" fmla="*/ 0 60000 65536"/>
                <a:gd name="T18" fmla="*/ 0 60000 65536"/>
                <a:gd name="T19" fmla="*/ 0 60000 65536"/>
                <a:gd name="T20" fmla="*/ 0 60000 65536"/>
                <a:gd name="T21" fmla="*/ 0 60000 65536"/>
                <a:gd name="T22" fmla="*/ 0 60000 65536"/>
                <a:gd name="T23" fmla="*/ 0 60000 65536"/>
                <a:gd name="T24" fmla="*/ 0 w 78"/>
                <a:gd name="T25" fmla="*/ 0 h 77"/>
                <a:gd name="T26" fmla="*/ 78 w 78"/>
                <a:gd name="T27" fmla="*/ 77 h 77"/>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78" h="77">
                  <a:moveTo>
                    <a:pt x="3" y="74"/>
                  </a:moveTo>
                  <a:cubicBezTo>
                    <a:pt x="4" y="76"/>
                    <a:pt x="6" y="77"/>
                    <a:pt x="8" y="77"/>
                  </a:cubicBezTo>
                  <a:cubicBezTo>
                    <a:pt x="10" y="77"/>
                    <a:pt x="11" y="76"/>
                    <a:pt x="13" y="74"/>
                  </a:cubicBezTo>
                  <a:cubicBezTo>
                    <a:pt x="75" y="12"/>
                    <a:pt x="75" y="12"/>
                    <a:pt x="75" y="12"/>
                  </a:cubicBezTo>
                  <a:cubicBezTo>
                    <a:pt x="78" y="10"/>
                    <a:pt x="78" y="5"/>
                    <a:pt x="75" y="2"/>
                  </a:cubicBezTo>
                  <a:cubicBezTo>
                    <a:pt x="72" y="0"/>
                    <a:pt x="68" y="0"/>
                    <a:pt x="65" y="2"/>
                  </a:cubicBezTo>
                  <a:cubicBezTo>
                    <a:pt x="3" y="64"/>
                    <a:pt x="3" y="64"/>
                    <a:pt x="3" y="64"/>
                  </a:cubicBezTo>
                  <a:cubicBezTo>
                    <a:pt x="0" y="67"/>
                    <a:pt x="0" y="72"/>
                    <a:pt x="3" y="74"/>
                  </a:cubicBezTo>
                  <a:close/>
                </a:path>
              </a:pathLst>
            </a:custGeom>
            <a:grpFill/>
            <a:ln w="3175">
              <a:solidFill>
                <a:srgbClr val="859BA6"/>
              </a:solidFill>
              <a:round/>
              <a:headEnd/>
              <a:tailEnd/>
            </a:ln>
          </p:spPr>
          <p:txBody>
            <a:bodyPr/>
            <a:lstStyle/>
            <a:p>
              <a:pPr>
                <a:spcBef>
                  <a:spcPts val="0"/>
                </a:spcBef>
                <a:defRPr/>
              </a:pPr>
              <a:endParaRPr lang="pt-BR" sz="3600"/>
            </a:p>
          </p:txBody>
        </p:sp>
        <p:sp>
          <p:nvSpPr>
            <p:cNvPr id="234" name="Freeform 838">
              <a:extLst>
                <a:ext uri="{FF2B5EF4-FFF2-40B4-BE49-F238E27FC236}">
                  <a16:creationId xmlns:a16="http://schemas.microsoft.com/office/drawing/2014/main" id="{89602284-E867-0D49-BFB9-60E9EE7B1885}"/>
                </a:ext>
              </a:extLst>
            </p:cNvPr>
            <p:cNvSpPr>
              <a:spLocks/>
            </p:cNvSpPr>
            <p:nvPr/>
          </p:nvSpPr>
          <p:spPr bwMode="auto">
            <a:xfrm>
              <a:off x="1247710" y="5269124"/>
              <a:ext cx="157221" cy="155633"/>
            </a:xfrm>
            <a:custGeom>
              <a:avLst/>
              <a:gdLst>
                <a:gd name="T0" fmla="*/ 85 w 100"/>
                <a:gd name="T1" fmla="*/ 17 h 99"/>
                <a:gd name="T2" fmla="*/ 83 w 100"/>
                <a:gd name="T3" fmla="*/ 15 h 99"/>
                <a:gd name="T4" fmla="*/ 30 w 100"/>
                <a:gd name="T5" fmla="*/ 15 h 99"/>
                <a:gd name="T6" fmla="*/ 12 w 100"/>
                <a:gd name="T7" fmla="*/ 32 h 99"/>
                <a:gd name="T8" fmla="*/ 1 w 100"/>
                <a:gd name="T9" fmla="*/ 63 h 99"/>
                <a:gd name="T10" fmla="*/ 9 w 100"/>
                <a:gd name="T11" fmla="*/ 69 h 99"/>
                <a:gd name="T12" fmla="*/ 15 w 100"/>
                <a:gd name="T13" fmla="*/ 61 h 99"/>
                <a:gd name="T14" fmla="*/ 22 w 100"/>
                <a:gd name="T15" fmla="*/ 42 h 99"/>
                <a:gd name="T16" fmla="*/ 40 w 100"/>
                <a:gd name="T17" fmla="*/ 25 h 99"/>
                <a:gd name="T18" fmla="*/ 73 w 100"/>
                <a:gd name="T19" fmla="*/ 25 h 99"/>
                <a:gd name="T20" fmla="*/ 75 w 100"/>
                <a:gd name="T21" fmla="*/ 27 h 99"/>
                <a:gd name="T22" fmla="*/ 75 w 100"/>
                <a:gd name="T23" fmla="*/ 61 h 99"/>
                <a:gd name="T24" fmla="*/ 58 w 100"/>
                <a:gd name="T25" fmla="*/ 78 h 99"/>
                <a:gd name="T26" fmla="*/ 39 w 100"/>
                <a:gd name="T27" fmla="*/ 85 h 99"/>
                <a:gd name="T28" fmla="*/ 31 w 100"/>
                <a:gd name="T29" fmla="*/ 92 h 99"/>
                <a:gd name="T30" fmla="*/ 38 w 100"/>
                <a:gd name="T31" fmla="*/ 99 h 99"/>
                <a:gd name="T32" fmla="*/ 41 w 100"/>
                <a:gd name="T33" fmla="*/ 99 h 99"/>
                <a:gd name="T34" fmla="*/ 68 w 100"/>
                <a:gd name="T35" fmla="*/ 88 h 99"/>
                <a:gd name="T36" fmla="*/ 85 w 100"/>
                <a:gd name="T37" fmla="*/ 71 h 99"/>
                <a:gd name="T38" fmla="*/ 85 w 100"/>
                <a:gd name="T39" fmla="*/ 17 h 99"/>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00"/>
                <a:gd name="T61" fmla="*/ 0 h 99"/>
                <a:gd name="T62" fmla="*/ 100 w 100"/>
                <a:gd name="T63" fmla="*/ 99 h 99"/>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00" h="99">
                  <a:moveTo>
                    <a:pt x="85" y="17"/>
                  </a:moveTo>
                  <a:cubicBezTo>
                    <a:pt x="83" y="15"/>
                    <a:pt x="83" y="15"/>
                    <a:pt x="83" y="15"/>
                  </a:cubicBezTo>
                  <a:cubicBezTo>
                    <a:pt x="69" y="0"/>
                    <a:pt x="44" y="0"/>
                    <a:pt x="30" y="15"/>
                  </a:cubicBezTo>
                  <a:cubicBezTo>
                    <a:pt x="12" y="32"/>
                    <a:pt x="12" y="32"/>
                    <a:pt x="12" y="32"/>
                  </a:cubicBezTo>
                  <a:cubicBezTo>
                    <a:pt x="4" y="40"/>
                    <a:pt x="0" y="51"/>
                    <a:pt x="1" y="63"/>
                  </a:cubicBezTo>
                  <a:cubicBezTo>
                    <a:pt x="1" y="67"/>
                    <a:pt x="5" y="69"/>
                    <a:pt x="9" y="69"/>
                  </a:cubicBezTo>
                  <a:cubicBezTo>
                    <a:pt x="13" y="69"/>
                    <a:pt x="15" y="65"/>
                    <a:pt x="15" y="61"/>
                  </a:cubicBezTo>
                  <a:cubicBezTo>
                    <a:pt x="15" y="54"/>
                    <a:pt x="17" y="47"/>
                    <a:pt x="22" y="42"/>
                  </a:cubicBezTo>
                  <a:cubicBezTo>
                    <a:pt x="40" y="25"/>
                    <a:pt x="40" y="25"/>
                    <a:pt x="40" y="25"/>
                  </a:cubicBezTo>
                  <a:cubicBezTo>
                    <a:pt x="49" y="16"/>
                    <a:pt x="64" y="16"/>
                    <a:pt x="73" y="25"/>
                  </a:cubicBezTo>
                  <a:cubicBezTo>
                    <a:pt x="75" y="27"/>
                    <a:pt x="75" y="27"/>
                    <a:pt x="75" y="27"/>
                  </a:cubicBezTo>
                  <a:cubicBezTo>
                    <a:pt x="85" y="36"/>
                    <a:pt x="85" y="51"/>
                    <a:pt x="75" y="61"/>
                  </a:cubicBezTo>
                  <a:cubicBezTo>
                    <a:pt x="58" y="78"/>
                    <a:pt x="58" y="78"/>
                    <a:pt x="58" y="78"/>
                  </a:cubicBezTo>
                  <a:cubicBezTo>
                    <a:pt x="53" y="83"/>
                    <a:pt x="46" y="86"/>
                    <a:pt x="39" y="85"/>
                  </a:cubicBezTo>
                  <a:cubicBezTo>
                    <a:pt x="35" y="85"/>
                    <a:pt x="31" y="88"/>
                    <a:pt x="31" y="92"/>
                  </a:cubicBezTo>
                  <a:cubicBezTo>
                    <a:pt x="31" y="95"/>
                    <a:pt x="34" y="99"/>
                    <a:pt x="38" y="99"/>
                  </a:cubicBezTo>
                  <a:cubicBezTo>
                    <a:pt x="39" y="99"/>
                    <a:pt x="40" y="99"/>
                    <a:pt x="41" y="99"/>
                  </a:cubicBezTo>
                  <a:cubicBezTo>
                    <a:pt x="51" y="99"/>
                    <a:pt x="61" y="95"/>
                    <a:pt x="68" y="88"/>
                  </a:cubicBezTo>
                  <a:cubicBezTo>
                    <a:pt x="85" y="71"/>
                    <a:pt x="85" y="71"/>
                    <a:pt x="85" y="71"/>
                  </a:cubicBezTo>
                  <a:cubicBezTo>
                    <a:pt x="100" y="56"/>
                    <a:pt x="100" y="32"/>
                    <a:pt x="85" y="17"/>
                  </a:cubicBezTo>
                  <a:close/>
                </a:path>
              </a:pathLst>
            </a:custGeom>
            <a:grpFill/>
            <a:ln w="3175">
              <a:solidFill>
                <a:srgbClr val="859BA6"/>
              </a:solidFill>
              <a:round/>
              <a:headEnd/>
              <a:tailEnd/>
            </a:ln>
          </p:spPr>
          <p:txBody>
            <a:bodyPr/>
            <a:lstStyle/>
            <a:p>
              <a:pPr>
                <a:spcBef>
                  <a:spcPts val="0"/>
                </a:spcBef>
                <a:defRPr/>
              </a:pPr>
              <a:endParaRPr lang="pt-BR" sz="3600"/>
            </a:p>
          </p:txBody>
        </p:sp>
        <p:sp>
          <p:nvSpPr>
            <p:cNvPr id="235" name="Freeform 839">
              <a:extLst>
                <a:ext uri="{FF2B5EF4-FFF2-40B4-BE49-F238E27FC236}">
                  <a16:creationId xmlns:a16="http://schemas.microsoft.com/office/drawing/2014/main" id="{140E08CB-F0BE-D943-8FF5-661E96DBEBD1}"/>
                </a:ext>
              </a:extLst>
            </p:cNvPr>
            <p:cNvSpPr>
              <a:spLocks/>
            </p:cNvSpPr>
            <p:nvPr/>
          </p:nvSpPr>
          <p:spPr bwMode="auto">
            <a:xfrm>
              <a:off x="1133367" y="5389819"/>
              <a:ext cx="152457" cy="150869"/>
            </a:xfrm>
            <a:custGeom>
              <a:avLst/>
              <a:gdLst>
                <a:gd name="T0" fmla="*/ 59 w 97"/>
                <a:gd name="T1" fmla="*/ 1 h 96"/>
                <a:gd name="T2" fmla="*/ 29 w 97"/>
                <a:gd name="T3" fmla="*/ 12 h 96"/>
                <a:gd name="T4" fmla="*/ 11 w 97"/>
                <a:gd name="T5" fmla="*/ 29 h 96"/>
                <a:gd name="T6" fmla="*/ 0 w 97"/>
                <a:gd name="T7" fmla="*/ 56 h 96"/>
                <a:gd name="T8" fmla="*/ 11 w 97"/>
                <a:gd name="T9" fmla="*/ 83 h 96"/>
                <a:gd name="T10" fmla="*/ 13 w 97"/>
                <a:gd name="T11" fmla="*/ 85 h 96"/>
                <a:gd name="T12" fmla="*/ 40 w 97"/>
                <a:gd name="T13" fmla="*/ 96 h 96"/>
                <a:gd name="T14" fmla="*/ 67 w 97"/>
                <a:gd name="T15" fmla="*/ 85 h 96"/>
                <a:gd name="T16" fmla="*/ 85 w 97"/>
                <a:gd name="T17" fmla="*/ 67 h 96"/>
                <a:gd name="T18" fmla="*/ 96 w 97"/>
                <a:gd name="T19" fmla="*/ 37 h 96"/>
                <a:gd name="T20" fmla="*/ 88 w 97"/>
                <a:gd name="T21" fmla="*/ 31 h 96"/>
                <a:gd name="T22" fmla="*/ 81 w 97"/>
                <a:gd name="T23" fmla="*/ 38 h 96"/>
                <a:gd name="T24" fmla="*/ 75 w 97"/>
                <a:gd name="T25" fmla="*/ 57 h 96"/>
                <a:gd name="T26" fmla="*/ 57 w 97"/>
                <a:gd name="T27" fmla="*/ 75 h 96"/>
                <a:gd name="T28" fmla="*/ 23 w 97"/>
                <a:gd name="T29" fmla="*/ 75 h 96"/>
                <a:gd name="T30" fmla="*/ 21 w 97"/>
                <a:gd name="T31" fmla="*/ 73 h 96"/>
                <a:gd name="T32" fmla="*/ 14 w 97"/>
                <a:gd name="T33" fmla="*/ 56 h 96"/>
                <a:gd name="T34" fmla="*/ 21 w 97"/>
                <a:gd name="T35" fmla="*/ 39 h 96"/>
                <a:gd name="T36" fmla="*/ 39 w 97"/>
                <a:gd name="T37" fmla="*/ 22 h 96"/>
                <a:gd name="T38" fmla="*/ 58 w 97"/>
                <a:gd name="T39" fmla="*/ 15 h 96"/>
                <a:gd name="T40" fmla="*/ 65 w 97"/>
                <a:gd name="T41" fmla="*/ 8 h 96"/>
                <a:gd name="T42" fmla="*/ 59 w 97"/>
                <a:gd name="T43" fmla="*/ 1 h 9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97"/>
                <a:gd name="T67" fmla="*/ 0 h 96"/>
                <a:gd name="T68" fmla="*/ 97 w 97"/>
                <a:gd name="T69" fmla="*/ 96 h 96"/>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97" h="96">
                  <a:moveTo>
                    <a:pt x="59" y="1"/>
                  </a:moveTo>
                  <a:cubicBezTo>
                    <a:pt x="48" y="0"/>
                    <a:pt x="37" y="4"/>
                    <a:pt x="29" y="12"/>
                  </a:cubicBezTo>
                  <a:cubicBezTo>
                    <a:pt x="11" y="29"/>
                    <a:pt x="11" y="29"/>
                    <a:pt x="11" y="29"/>
                  </a:cubicBezTo>
                  <a:cubicBezTo>
                    <a:pt x="4" y="36"/>
                    <a:pt x="0" y="46"/>
                    <a:pt x="0" y="56"/>
                  </a:cubicBezTo>
                  <a:cubicBezTo>
                    <a:pt x="0" y="66"/>
                    <a:pt x="4" y="76"/>
                    <a:pt x="11" y="83"/>
                  </a:cubicBezTo>
                  <a:cubicBezTo>
                    <a:pt x="13" y="85"/>
                    <a:pt x="13" y="85"/>
                    <a:pt x="13" y="85"/>
                  </a:cubicBezTo>
                  <a:cubicBezTo>
                    <a:pt x="21" y="93"/>
                    <a:pt x="30" y="96"/>
                    <a:pt x="40" y="96"/>
                  </a:cubicBezTo>
                  <a:cubicBezTo>
                    <a:pt x="50" y="96"/>
                    <a:pt x="60" y="93"/>
                    <a:pt x="67" y="85"/>
                  </a:cubicBezTo>
                  <a:cubicBezTo>
                    <a:pt x="85" y="67"/>
                    <a:pt x="85" y="67"/>
                    <a:pt x="85" y="67"/>
                  </a:cubicBezTo>
                  <a:cubicBezTo>
                    <a:pt x="93" y="59"/>
                    <a:pt x="97" y="48"/>
                    <a:pt x="96" y="37"/>
                  </a:cubicBezTo>
                  <a:cubicBezTo>
                    <a:pt x="95" y="33"/>
                    <a:pt x="92" y="30"/>
                    <a:pt x="88" y="31"/>
                  </a:cubicBezTo>
                  <a:cubicBezTo>
                    <a:pt x="84" y="31"/>
                    <a:pt x="81" y="35"/>
                    <a:pt x="81" y="38"/>
                  </a:cubicBezTo>
                  <a:cubicBezTo>
                    <a:pt x="82" y="46"/>
                    <a:pt x="80" y="52"/>
                    <a:pt x="75" y="57"/>
                  </a:cubicBezTo>
                  <a:cubicBezTo>
                    <a:pt x="57" y="75"/>
                    <a:pt x="57" y="75"/>
                    <a:pt x="57" y="75"/>
                  </a:cubicBezTo>
                  <a:cubicBezTo>
                    <a:pt x="48" y="84"/>
                    <a:pt x="33" y="84"/>
                    <a:pt x="23" y="75"/>
                  </a:cubicBezTo>
                  <a:cubicBezTo>
                    <a:pt x="21" y="73"/>
                    <a:pt x="21" y="73"/>
                    <a:pt x="21" y="73"/>
                  </a:cubicBezTo>
                  <a:cubicBezTo>
                    <a:pt x="17" y="69"/>
                    <a:pt x="14" y="63"/>
                    <a:pt x="14" y="56"/>
                  </a:cubicBezTo>
                  <a:cubicBezTo>
                    <a:pt x="14" y="50"/>
                    <a:pt x="17" y="44"/>
                    <a:pt x="21" y="39"/>
                  </a:cubicBezTo>
                  <a:cubicBezTo>
                    <a:pt x="39" y="22"/>
                    <a:pt x="39" y="22"/>
                    <a:pt x="39" y="22"/>
                  </a:cubicBezTo>
                  <a:cubicBezTo>
                    <a:pt x="44" y="17"/>
                    <a:pt x="51" y="14"/>
                    <a:pt x="58" y="15"/>
                  </a:cubicBezTo>
                  <a:cubicBezTo>
                    <a:pt x="62" y="15"/>
                    <a:pt x="65" y="12"/>
                    <a:pt x="65" y="8"/>
                  </a:cubicBezTo>
                  <a:cubicBezTo>
                    <a:pt x="66" y="4"/>
                    <a:pt x="63" y="1"/>
                    <a:pt x="59" y="1"/>
                  </a:cubicBezTo>
                  <a:close/>
                </a:path>
              </a:pathLst>
            </a:custGeom>
            <a:grpFill/>
            <a:ln w="3175">
              <a:solidFill>
                <a:srgbClr val="859BA6"/>
              </a:solidFill>
              <a:round/>
              <a:headEnd/>
              <a:tailEnd/>
            </a:ln>
          </p:spPr>
          <p:txBody>
            <a:bodyPr/>
            <a:lstStyle/>
            <a:p>
              <a:pPr>
                <a:spcBef>
                  <a:spcPts val="0"/>
                </a:spcBef>
                <a:defRPr/>
              </a:pPr>
              <a:endParaRPr lang="pt-BR" sz="3600"/>
            </a:p>
          </p:txBody>
        </p:sp>
      </p:grpSp>
      <p:grpSp>
        <p:nvGrpSpPr>
          <p:cNvPr id="227" name="Grupo 1061">
            <a:extLst>
              <a:ext uri="{FF2B5EF4-FFF2-40B4-BE49-F238E27FC236}">
                <a16:creationId xmlns:a16="http://schemas.microsoft.com/office/drawing/2014/main" id="{BE433C4C-4036-1449-A038-BC4C031CC13C}"/>
              </a:ext>
            </a:extLst>
          </p:cNvPr>
          <p:cNvGrpSpPr>
            <a:grpSpLocks/>
          </p:cNvGrpSpPr>
          <p:nvPr/>
        </p:nvGrpSpPr>
        <p:grpSpPr bwMode="auto">
          <a:xfrm>
            <a:off x="7939319" y="3752982"/>
            <a:ext cx="170031" cy="219575"/>
            <a:chOff x="3012633" y="2998487"/>
            <a:chExt cx="240756" cy="310358"/>
          </a:xfrm>
          <a:solidFill>
            <a:schemeClr val="bg1"/>
          </a:solidFill>
        </p:grpSpPr>
        <p:sp>
          <p:nvSpPr>
            <p:cNvPr id="228" name="Oval 709">
              <a:extLst>
                <a:ext uri="{FF2B5EF4-FFF2-40B4-BE49-F238E27FC236}">
                  <a16:creationId xmlns:a16="http://schemas.microsoft.com/office/drawing/2014/main" id="{2DAC609A-F9A7-CD42-9D69-F0897BDA8028}"/>
                </a:ext>
              </a:extLst>
            </p:cNvPr>
            <p:cNvSpPr>
              <a:spLocks noChangeArrowheads="1"/>
            </p:cNvSpPr>
            <p:nvPr/>
          </p:nvSpPr>
          <p:spPr bwMode="auto">
            <a:xfrm>
              <a:off x="3084382" y="3202210"/>
              <a:ext cx="35077" cy="36606"/>
            </a:xfrm>
            <a:prstGeom prst="ellipse">
              <a:avLst/>
            </a:prstGeom>
            <a:grpFill/>
            <a:ln w="9525">
              <a:noFill/>
              <a:round/>
              <a:headEnd/>
              <a:tailEnd/>
            </a:ln>
          </p:spPr>
          <p:txBody>
            <a:bodyPr/>
            <a:lstStyle/>
            <a:p>
              <a:pPr>
                <a:spcBef>
                  <a:spcPts val="0"/>
                </a:spcBef>
                <a:defRPr/>
              </a:pPr>
              <a:endParaRPr lang="pt-BR" sz="3600">
                <a:latin typeface="Calibri" pitchFamily="34" charset="0"/>
              </a:endParaRPr>
            </a:p>
          </p:txBody>
        </p:sp>
        <p:sp>
          <p:nvSpPr>
            <p:cNvPr id="229" name="Oval 710">
              <a:extLst>
                <a:ext uri="{FF2B5EF4-FFF2-40B4-BE49-F238E27FC236}">
                  <a16:creationId xmlns:a16="http://schemas.microsoft.com/office/drawing/2014/main" id="{630A70BD-17BE-9D4B-AEBB-9287457ED78E}"/>
                </a:ext>
              </a:extLst>
            </p:cNvPr>
            <p:cNvSpPr>
              <a:spLocks noChangeArrowheads="1"/>
            </p:cNvSpPr>
            <p:nvPr/>
          </p:nvSpPr>
          <p:spPr bwMode="auto">
            <a:xfrm>
              <a:off x="3063654" y="2998487"/>
              <a:ext cx="70154" cy="70030"/>
            </a:xfrm>
            <a:prstGeom prst="ellipse">
              <a:avLst/>
            </a:prstGeom>
            <a:grpFill/>
            <a:ln w="9525">
              <a:noFill/>
              <a:round/>
              <a:headEnd/>
              <a:tailEnd/>
            </a:ln>
          </p:spPr>
          <p:txBody>
            <a:bodyPr/>
            <a:lstStyle/>
            <a:p>
              <a:pPr>
                <a:spcBef>
                  <a:spcPts val="0"/>
                </a:spcBef>
                <a:defRPr/>
              </a:pPr>
              <a:endParaRPr lang="pt-BR" sz="3600">
                <a:latin typeface="Calibri" pitchFamily="34" charset="0"/>
              </a:endParaRPr>
            </a:p>
          </p:txBody>
        </p:sp>
        <p:sp>
          <p:nvSpPr>
            <p:cNvPr id="230" name="Freeform 711">
              <a:extLst>
                <a:ext uri="{FF2B5EF4-FFF2-40B4-BE49-F238E27FC236}">
                  <a16:creationId xmlns:a16="http://schemas.microsoft.com/office/drawing/2014/main" id="{394B1843-3DDA-2C42-BD3C-4E2A22D3AEC8}"/>
                </a:ext>
              </a:extLst>
            </p:cNvPr>
            <p:cNvSpPr>
              <a:spLocks/>
            </p:cNvSpPr>
            <p:nvPr/>
          </p:nvSpPr>
          <p:spPr bwMode="auto">
            <a:xfrm>
              <a:off x="3012633" y="3081249"/>
              <a:ext cx="240756" cy="227596"/>
            </a:xfrm>
            <a:custGeom>
              <a:avLst/>
              <a:gdLst>
                <a:gd name="T0" fmla="*/ 70024 w 153"/>
                <a:gd name="T1" fmla="*/ 78995 h 144"/>
                <a:gd name="T2" fmla="*/ 0 w 153"/>
                <a:gd name="T3" fmla="*/ 190903 h 144"/>
                <a:gd name="T4" fmla="*/ 124730 w 153"/>
                <a:gd name="T5" fmla="*/ 315978 h 144"/>
                <a:gd name="T6" fmla="*/ 245084 w 153"/>
                <a:gd name="T7" fmla="*/ 226012 h 144"/>
                <a:gd name="T8" fmla="*/ 288849 w 153"/>
                <a:gd name="T9" fmla="*/ 269898 h 144"/>
                <a:gd name="T10" fmla="*/ 288849 w 153"/>
                <a:gd name="T11" fmla="*/ 269898 h 144"/>
                <a:gd name="T12" fmla="*/ 312920 w 153"/>
                <a:gd name="T13" fmla="*/ 276481 h 144"/>
                <a:gd name="T14" fmla="*/ 330426 w 153"/>
                <a:gd name="T15" fmla="*/ 245761 h 144"/>
                <a:gd name="T16" fmla="*/ 323861 w 153"/>
                <a:gd name="T17" fmla="*/ 234789 h 144"/>
                <a:gd name="T18" fmla="*/ 323861 w 153"/>
                <a:gd name="T19" fmla="*/ 234789 h 144"/>
                <a:gd name="T20" fmla="*/ 238519 w 153"/>
                <a:gd name="T21" fmla="*/ 149212 h 144"/>
                <a:gd name="T22" fmla="*/ 238519 w 153"/>
                <a:gd name="T23" fmla="*/ 149212 h 144"/>
                <a:gd name="T24" fmla="*/ 221013 w 153"/>
                <a:gd name="T25" fmla="*/ 140435 h 144"/>
                <a:gd name="T26" fmla="*/ 196942 w 153"/>
                <a:gd name="T27" fmla="*/ 166766 h 144"/>
                <a:gd name="T28" fmla="*/ 196942 w 153"/>
                <a:gd name="T29" fmla="*/ 171155 h 144"/>
                <a:gd name="T30" fmla="*/ 196942 w 153"/>
                <a:gd name="T31" fmla="*/ 173349 h 144"/>
                <a:gd name="T32" fmla="*/ 199131 w 153"/>
                <a:gd name="T33" fmla="*/ 190903 h 144"/>
                <a:gd name="T34" fmla="*/ 124730 w 153"/>
                <a:gd name="T35" fmla="*/ 265509 h 144"/>
                <a:gd name="T36" fmla="*/ 50330 w 153"/>
                <a:gd name="T37" fmla="*/ 190903 h 144"/>
                <a:gd name="T38" fmla="*/ 124730 w 153"/>
                <a:gd name="T39" fmla="*/ 116297 h 144"/>
                <a:gd name="T40" fmla="*/ 258213 w 153"/>
                <a:gd name="T41" fmla="*/ 116297 h 144"/>
                <a:gd name="T42" fmla="*/ 284472 w 153"/>
                <a:gd name="T43" fmla="*/ 92160 h 144"/>
                <a:gd name="T44" fmla="*/ 258213 w 153"/>
                <a:gd name="T45" fmla="*/ 65829 h 144"/>
                <a:gd name="T46" fmla="*/ 168495 w 153"/>
                <a:gd name="T47" fmla="*/ 65829 h 144"/>
                <a:gd name="T48" fmla="*/ 168495 w 153"/>
                <a:gd name="T49" fmla="*/ 50469 h 144"/>
                <a:gd name="T50" fmla="*/ 118165 w 153"/>
                <a:gd name="T51" fmla="*/ 0 h 144"/>
                <a:gd name="T52" fmla="*/ 70024 w 153"/>
                <a:gd name="T53" fmla="*/ 50469 h 144"/>
                <a:gd name="T54" fmla="*/ 70024 w 153"/>
                <a:gd name="T55" fmla="*/ 78995 h 144"/>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w 153"/>
                <a:gd name="T85" fmla="*/ 0 h 144"/>
                <a:gd name="T86" fmla="*/ 153 w 153"/>
                <a:gd name="T87" fmla="*/ 144 h 144"/>
              </a:gdLst>
              <a:ahLst/>
              <a:cxnLst>
                <a:cxn ang="T56">
                  <a:pos x="T0" y="T1"/>
                </a:cxn>
                <a:cxn ang="T57">
                  <a:pos x="T2" y="T3"/>
                </a:cxn>
                <a:cxn ang="T58">
                  <a:pos x="T4" y="T5"/>
                </a:cxn>
                <a:cxn ang="T59">
                  <a:pos x="T6" y="T7"/>
                </a:cxn>
                <a:cxn ang="T60">
                  <a:pos x="T8" y="T9"/>
                </a:cxn>
                <a:cxn ang="T61">
                  <a:pos x="T10" y="T11"/>
                </a:cxn>
                <a:cxn ang="T62">
                  <a:pos x="T12" y="T13"/>
                </a:cxn>
                <a:cxn ang="T63">
                  <a:pos x="T14" y="T15"/>
                </a:cxn>
                <a:cxn ang="T64">
                  <a:pos x="T16" y="T17"/>
                </a:cxn>
                <a:cxn ang="T65">
                  <a:pos x="T18" y="T19"/>
                </a:cxn>
                <a:cxn ang="T66">
                  <a:pos x="T20" y="T21"/>
                </a:cxn>
                <a:cxn ang="T67">
                  <a:pos x="T22" y="T23"/>
                </a:cxn>
                <a:cxn ang="T68">
                  <a:pos x="T24" y="T25"/>
                </a:cxn>
                <a:cxn ang="T69">
                  <a:pos x="T26" y="T27"/>
                </a:cxn>
                <a:cxn ang="T70">
                  <a:pos x="T28" y="T29"/>
                </a:cxn>
                <a:cxn ang="T71">
                  <a:pos x="T30" y="T31"/>
                </a:cxn>
                <a:cxn ang="T72">
                  <a:pos x="T32" y="T33"/>
                </a:cxn>
                <a:cxn ang="T73">
                  <a:pos x="T34" y="T35"/>
                </a:cxn>
                <a:cxn ang="T74">
                  <a:pos x="T36" y="T37"/>
                </a:cxn>
                <a:cxn ang="T75">
                  <a:pos x="T38" y="T39"/>
                </a:cxn>
                <a:cxn ang="T76">
                  <a:pos x="T40" y="T41"/>
                </a:cxn>
                <a:cxn ang="T77">
                  <a:pos x="T42" y="T43"/>
                </a:cxn>
                <a:cxn ang="T78">
                  <a:pos x="T44" y="T45"/>
                </a:cxn>
                <a:cxn ang="T79">
                  <a:pos x="T46" y="T47"/>
                </a:cxn>
                <a:cxn ang="T80">
                  <a:pos x="T48" y="T49"/>
                </a:cxn>
                <a:cxn ang="T81">
                  <a:pos x="T50" y="T51"/>
                </a:cxn>
                <a:cxn ang="T82">
                  <a:pos x="T52" y="T53"/>
                </a:cxn>
                <a:cxn ang="T83">
                  <a:pos x="T54" y="T55"/>
                </a:cxn>
              </a:cxnLst>
              <a:rect l="T84" t="T85" r="T86" b="T87"/>
              <a:pathLst>
                <a:path w="153" h="144">
                  <a:moveTo>
                    <a:pt x="32" y="36"/>
                  </a:moveTo>
                  <a:cubicBezTo>
                    <a:pt x="13" y="46"/>
                    <a:pt x="0" y="65"/>
                    <a:pt x="0" y="87"/>
                  </a:cubicBezTo>
                  <a:cubicBezTo>
                    <a:pt x="0" y="119"/>
                    <a:pt x="26" y="144"/>
                    <a:pt x="57" y="144"/>
                  </a:cubicBezTo>
                  <a:cubicBezTo>
                    <a:pt x="83" y="144"/>
                    <a:pt x="105" y="127"/>
                    <a:pt x="112" y="103"/>
                  </a:cubicBezTo>
                  <a:cubicBezTo>
                    <a:pt x="118" y="109"/>
                    <a:pt x="124" y="114"/>
                    <a:pt x="132" y="123"/>
                  </a:cubicBezTo>
                  <a:cubicBezTo>
                    <a:pt x="132" y="123"/>
                    <a:pt x="132" y="123"/>
                    <a:pt x="132" y="123"/>
                  </a:cubicBezTo>
                  <a:cubicBezTo>
                    <a:pt x="135" y="126"/>
                    <a:pt x="139" y="127"/>
                    <a:pt x="143" y="126"/>
                  </a:cubicBezTo>
                  <a:cubicBezTo>
                    <a:pt x="149" y="124"/>
                    <a:pt x="153" y="118"/>
                    <a:pt x="151" y="112"/>
                  </a:cubicBezTo>
                  <a:cubicBezTo>
                    <a:pt x="151" y="110"/>
                    <a:pt x="149" y="108"/>
                    <a:pt x="148" y="107"/>
                  </a:cubicBezTo>
                  <a:cubicBezTo>
                    <a:pt x="148" y="107"/>
                    <a:pt x="148" y="107"/>
                    <a:pt x="148" y="107"/>
                  </a:cubicBezTo>
                  <a:cubicBezTo>
                    <a:pt x="132" y="91"/>
                    <a:pt x="125" y="84"/>
                    <a:pt x="109" y="68"/>
                  </a:cubicBezTo>
                  <a:cubicBezTo>
                    <a:pt x="109" y="68"/>
                    <a:pt x="109" y="68"/>
                    <a:pt x="109" y="68"/>
                  </a:cubicBezTo>
                  <a:cubicBezTo>
                    <a:pt x="107" y="66"/>
                    <a:pt x="104" y="64"/>
                    <a:pt x="101" y="64"/>
                  </a:cubicBezTo>
                  <a:cubicBezTo>
                    <a:pt x="95" y="64"/>
                    <a:pt x="90" y="70"/>
                    <a:pt x="90" y="76"/>
                  </a:cubicBezTo>
                  <a:cubicBezTo>
                    <a:pt x="90" y="77"/>
                    <a:pt x="90" y="78"/>
                    <a:pt x="90" y="78"/>
                  </a:cubicBezTo>
                  <a:cubicBezTo>
                    <a:pt x="90" y="79"/>
                    <a:pt x="90" y="79"/>
                    <a:pt x="90" y="79"/>
                  </a:cubicBezTo>
                  <a:cubicBezTo>
                    <a:pt x="91" y="82"/>
                    <a:pt x="91" y="84"/>
                    <a:pt x="91" y="87"/>
                  </a:cubicBezTo>
                  <a:cubicBezTo>
                    <a:pt x="91" y="106"/>
                    <a:pt x="76" y="121"/>
                    <a:pt x="57" y="121"/>
                  </a:cubicBezTo>
                  <a:cubicBezTo>
                    <a:pt x="38" y="121"/>
                    <a:pt x="23" y="106"/>
                    <a:pt x="23" y="87"/>
                  </a:cubicBezTo>
                  <a:cubicBezTo>
                    <a:pt x="23" y="68"/>
                    <a:pt x="38" y="53"/>
                    <a:pt x="57" y="53"/>
                  </a:cubicBezTo>
                  <a:cubicBezTo>
                    <a:pt x="118" y="53"/>
                    <a:pt x="118" y="53"/>
                    <a:pt x="118" y="53"/>
                  </a:cubicBezTo>
                  <a:cubicBezTo>
                    <a:pt x="125" y="53"/>
                    <a:pt x="130" y="48"/>
                    <a:pt x="130" y="42"/>
                  </a:cubicBezTo>
                  <a:cubicBezTo>
                    <a:pt x="130" y="35"/>
                    <a:pt x="125" y="30"/>
                    <a:pt x="118" y="30"/>
                  </a:cubicBezTo>
                  <a:cubicBezTo>
                    <a:pt x="77" y="30"/>
                    <a:pt x="77" y="30"/>
                    <a:pt x="77" y="30"/>
                  </a:cubicBezTo>
                  <a:cubicBezTo>
                    <a:pt x="77" y="23"/>
                    <a:pt x="77" y="23"/>
                    <a:pt x="77" y="23"/>
                  </a:cubicBezTo>
                  <a:cubicBezTo>
                    <a:pt x="77" y="10"/>
                    <a:pt x="67" y="0"/>
                    <a:pt x="54" y="0"/>
                  </a:cubicBezTo>
                  <a:cubicBezTo>
                    <a:pt x="42" y="0"/>
                    <a:pt x="32" y="10"/>
                    <a:pt x="32" y="23"/>
                  </a:cubicBezTo>
                  <a:lnTo>
                    <a:pt x="32" y="36"/>
                  </a:lnTo>
                  <a:close/>
                </a:path>
              </a:pathLst>
            </a:custGeom>
            <a:grpFill/>
            <a:ln w="9525">
              <a:noFill/>
              <a:round/>
              <a:headEnd/>
              <a:tailEnd/>
            </a:ln>
          </p:spPr>
          <p:txBody>
            <a:bodyPr/>
            <a:lstStyle/>
            <a:p>
              <a:pPr>
                <a:spcBef>
                  <a:spcPts val="0"/>
                </a:spcBef>
                <a:defRPr/>
              </a:pPr>
              <a:endParaRPr lang="pt-BR" sz="3600"/>
            </a:p>
          </p:txBody>
        </p:sp>
      </p:grpSp>
      <p:sp>
        <p:nvSpPr>
          <p:cNvPr id="451" name="Freeform 827">
            <a:extLst>
              <a:ext uri="{FF2B5EF4-FFF2-40B4-BE49-F238E27FC236}">
                <a16:creationId xmlns:a16="http://schemas.microsoft.com/office/drawing/2014/main" id="{4C3404CB-8CDE-B542-ABB5-489F825C4EAB}"/>
              </a:ext>
            </a:extLst>
          </p:cNvPr>
          <p:cNvSpPr>
            <a:spLocks noEditPoints="1"/>
          </p:cNvSpPr>
          <p:nvPr/>
        </p:nvSpPr>
        <p:spPr bwMode="auto">
          <a:xfrm>
            <a:off x="6033065" y="2569094"/>
            <a:ext cx="196376" cy="207105"/>
          </a:xfrm>
          <a:custGeom>
            <a:avLst/>
            <a:gdLst>
              <a:gd name="T0" fmla="*/ 741987602 w 185"/>
              <a:gd name="T1" fmla="*/ 292915264 h 195"/>
              <a:gd name="T2" fmla="*/ 885597347 w 185"/>
              <a:gd name="T3" fmla="*/ 148858899 h 195"/>
              <a:gd name="T4" fmla="*/ 741987602 w 185"/>
              <a:gd name="T5" fmla="*/ 0 h 195"/>
              <a:gd name="T6" fmla="*/ 598375669 w 185"/>
              <a:gd name="T7" fmla="*/ 148858899 h 195"/>
              <a:gd name="T8" fmla="*/ 603163390 w 185"/>
              <a:gd name="T9" fmla="*/ 177669720 h 195"/>
              <a:gd name="T10" fmla="*/ 258497609 w 185"/>
              <a:gd name="T11" fmla="*/ 374547385 h 195"/>
              <a:gd name="T12" fmla="*/ 143609813 w 185"/>
              <a:gd name="T13" fmla="*/ 321726085 h 195"/>
              <a:gd name="T14" fmla="*/ 0 w 185"/>
              <a:gd name="T15" fmla="*/ 465784572 h 195"/>
              <a:gd name="T16" fmla="*/ 143609813 w 185"/>
              <a:gd name="T17" fmla="*/ 614643540 h 195"/>
              <a:gd name="T18" fmla="*/ 258497609 w 185"/>
              <a:gd name="T19" fmla="*/ 557019570 h 195"/>
              <a:gd name="T20" fmla="*/ 603163390 w 185"/>
              <a:gd name="T21" fmla="*/ 758699836 h 195"/>
              <a:gd name="T22" fmla="*/ 598375669 w 185"/>
              <a:gd name="T23" fmla="*/ 787510658 h 195"/>
              <a:gd name="T24" fmla="*/ 741987602 w 185"/>
              <a:gd name="T25" fmla="*/ 936369488 h 195"/>
              <a:gd name="T26" fmla="*/ 885597347 w 185"/>
              <a:gd name="T27" fmla="*/ 787510658 h 195"/>
              <a:gd name="T28" fmla="*/ 741987602 w 185"/>
              <a:gd name="T29" fmla="*/ 643454361 h 195"/>
              <a:gd name="T30" fmla="*/ 636673060 w 185"/>
              <a:gd name="T31" fmla="*/ 691473127 h 195"/>
              <a:gd name="T32" fmla="*/ 287221815 w 185"/>
              <a:gd name="T33" fmla="*/ 489792860 h 195"/>
              <a:gd name="T34" fmla="*/ 292007347 w 185"/>
              <a:gd name="T35" fmla="*/ 465784572 h 195"/>
              <a:gd name="T36" fmla="*/ 287221815 w 185"/>
              <a:gd name="T37" fmla="*/ 446576628 h 195"/>
              <a:gd name="T38" fmla="*/ 636673060 w 185"/>
              <a:gd name="T39" fmla="*/ 244896430 h 195"/>
              <a:gd name="T40" fmla="*/ 741987602 w 185"/>
              <a:gd name="T41" fmla="*/ 292915264 h 195"/>
              <a:gd name="T42" fmla="*/ 741987602 w 185"/>
              <a:gd name="T43" fmla="*/ 76829621 h 195"/>
              <a:gd name="T44" fmla="*/ 813792475 w 185"/>
              <a:gd name="T45" fmla="*/ 148858899 h 195"/>
              <a:gd name="T46" fmla="*/ 741987602 w 185"/>
              <a:gd name="T47" fmla="*/ 216085609 h 195"/>
              <a:gd name="T48" fmla="*/ 670182730 w 185"/>
              <a:gd name="T49" fmla="*/ 148858899 h 195"/>
              <a:gd name="T50" fmla="*/ 741987602 w 185"/>
              <a:gd name="T51" fmla="*/ 76829621 h 195"/>
              <a:gd name="T52" fmla="*/ 143609813 w 185"/>
              <a:gd name="T53" fmla="*/ 537811626 h 195"/>
              <a:gd name="T54" fmla="*/ 76592627 w 185"/>
              <a:gd name="T55" fmla="*/ 465784572 h 195"/>
              <a:gd name="T56" fmla="*/ 143609813 w 185"/>
              <a:gd name="T57" fmla="*/ 398557862 h 195"/>
              <a:gd name="T58" fmla="*/ 215414686 w 185"/>
              <a:gd name="T59" fmla="*/ 465784572 h 195"/>
              <a:gd name="T60" fmla="*/ 143609813 w 185"/>
              <a:gd name="T61" fmla="*/ 537811626 h 195"/>
              <a:gd name="T62" fmla="*/ 741987602 w 185"/>
              <a:gd name="T63" fmla="*/ 720283948 h 195"/>
              <a:gd name="T64" fmla="*/ 813792475 w 185"/>
              <a:gd name="T65" fmla="*/ 787510658 h 195"/>
              <a:gd name="T66" fmla="*/ 741987602 w 185"/>
              <a:gd name="T67" fmla="*/ 859539901 h 195"/>
              <a:gd name="T68" fmla="*/ 670182730 w 185"/>
              <a:gd name="T69" fmla="*/ 787510658 h 195"/>
              <a:gd name="T70" fmla="*/ 741987602 w 185"/>
              <a:gd name="T71" fmla="*/ 720283948 h 195"/>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185"/>
              <a:gd name="T109" fmla="*/ 0 h 195"/>
              <a:gd name="T110" fmla="*/ 185 w 185"/>
              <a:gd name="T111" fmla="*/ 195 h 195"/>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185" h="195">
                <a:moveTo>
                  <a:pt x="155" y="61"/>
                </a:moveTo>
                <a:cubicBezTo>
                  <a:pt x="172" y="61"/>
                  <a:pt x="185" y="47"/>
                  <a:pt x="185" y="31"/>
                </a:cubicBezTo>
                <a:cubicBezTo>
                  <a:pt x="185" y="14"/>
                  <a:pt x="172" y="0"/>
                  <a:pt x="155" y="0"/>
                </a:cubicBezTo>
                <a:cubicBezTo>
                  <a:pt x="138" y="0"/>
                  <a:pt x="125" y="14"/>
                  <a:pt x="125" y="31"/>
                </a:cubicBezTo>
                <a:cubicBezTo>
                  <a:pt x="125" y="33"/>
                  <a:pt x="125" y="35"/>
                  <a:pt x="126" y="37"/>
                </a:cubicBezTo>
                <a:cubicBezTo>
                  <a:pt x="54" y="78"/>
                  <a:pt x="54" y="78"/>
                  <a:pt x="54" y="78"/>
                </a:cubicBezTo>
                <a:cubicBezTo>
                  <a:pt x="48" y="72"/>
                  <a:pt x="40" y="67"/>
                  <a:pt x="30" y="67"/>
                </a:cubicBezTo>
                <a:cubicBezTo>
                  <a:pt x="14" y="67"/>
                  <a:pt x="0" y="81"/>
                  <a:pt x="0" y="97"/>
                </a:cubicBezTo>
                <a:cubicBezTo>
                  <a:pt x="0" y="114"/>
                  <a:pt x="14" y="128"/>
                  <a:pt x="30" y="128"/>
                </a:cubicBezTo>
                <a:cubicBezTo>
                  <a:pt x="40" y="128"/>
                  <a:pt x="48" y="123"/>
                  <a:pt x="54" y="116"/>
                </a:cubicBezTo>
                <a:cubicBezTo>
                  <a:pt x="126" y="158"/>
                  <a:pt x="126" y="158"/>
                  <a:pt x="126" y="158"/>
                </a:cubicBezTo>
                <a:cubicBezTo>
                  <a:pt x="125" y="160"/>
                  <a:pt x="125" y="162"/>
                  <a:pt x="125" y="164"/>
                </a:cubicBezTo>
                <a:cubicBezTo>
                  <a:pt x="125" y="181"/>
                  <a:pt x="138" y="195"/>
                  <a:pt x="155" y="195"/>
                </a:cubicBezTo>
                <a:cubicBezTo>
                  <a:pt x="172" y="195"/>
                  <a:pt x="185" y="181"/>
                  <a:pt x="185" y="164"/>
                </a:cubicBezTo>
                <a:cubicBezTo>
                  <a:pt x="185" y="148"/>
                  <a:pt x="172" y="134"/>
                  <a:pt x="155" y="134"/>
                </a:cubicBezTo>
                <a:cubicBezTo>
                  <a:pt x="146" y="134"/>
                  <a:pt x="138" y="138"/>
                  <a:pt x="133" y="144"/>
                </a:cubicBezTo>
                <a:cubicBezTo>
                  <a:pt x="60" y="102"/>
                  <a:pt x="60" y="102"/>
                  <a:pt x="60" y="102"/>
                </a:cubicBezTo>
                <a:cubicBezTo>
                  <a:pt x="61" y="101"/>
                  <a:pt x="61" y="99"/>
                  <a:pt x="61" y="97"/>
                </a:cubicBezTo>
                <a:cubicBezTo>
                  <a:pt x="61" y="96"/>
                  <a:pt x="61" y="94"/>
                  <a:pt x="60" y="93"/>
                </a:cubicBezTo>
                <a:cubicBezTo>
                  <a:pt x="133" y="51"/>
                  <a:pt x="133" y="51"/>
                  <a:pt x="133" y="51"/>
                </a:cubicBezTo>
                <a:cubicBezTo>
                  <a:pt x="138" y="57"/>
                  <a:pt x="146" y="61"/>
                  <a:pt x="155" y="61"/>
                </a:cubicBezTo>
                <a:close/>
                <a:moveTo>
                  <a:pt x="155" y="16"/>
                </a:moveTo>
                <a:cubicBezTo>
                  <a:pt x="163" y="16"/>
                  <a:pt x="170" y="22"/>
                  <a:pt x="170" y="31"/>
                </a:cubicBezTo>
                <a:cubicBezTo>
                  <a:pt x="170" y="39"/>
                  <a:pt x="163" y="45"/>
                  <a:pt x="155" y="45"/>
                </a:cubicBezTo>
                <a:cubicBezTo>
                  <a:pt x="147" y="45"/>
                  <a:pt x="140" y="39"/>
                  <a:pt x="140" y="31"/>
                </a:cubicBezTo>
                <a:cubicBezTo>
                  <a:pt x="140" y="22"/>
                  <a:pt x="147" y="16"/>
                  <a:pt x="155" y="16"/>
                </a:cubicBezTo>
                <a:close/>
                <a:moveTo>
                  <a:pt x="30" y="112"/>
                </a:moveTo>
                <a:cubicBezTo>
                  <a:pt x="22" y="112"/>
                  <a:pt x="16" y="106"/>
                  <a:pt x="16" y="97"/>
                </a:cubicBezTo>
                <a:cubicBezTo>
                  <a:pt x="16" y="89"/>
                  <a:pt x="22" y="83"/>
                  <a:pt x="30" y="83"/>
                </a:cubicBezTo>
                <a:cubicBezTo>
                  <a:pt x="39" y="83"/>
                  <a:pt x="45" y="89"/>
                  <a:pt x="45" y="97"/>
                </a:cubicBezTo>
                <a:cubicBezTo>
                  <a:pt x="45" y="106"/>
                  <a:pt x="39" y="112"/>
                  <a:pt x="30" y="112"/>
                </a:cubicBezTo>
                <a:close/>
                <a:moveTo>
                  <a:pt x="155" y="150"/>
                </a:moveTo>
                <a:cubicBezTo>
                  <a:pt x="163" y="150"/>
                  <a:pt x="170" y="156"/>
                  <a:pt x="170" y="164"/>
                </a:cubicBezTo>
                <a:cubicBezTo>
                  <a:pt x="170" y="172"/>
                  <a:pt x="163" y="179"/>
                  <a:pt x="155" y="179"/>
                </a:cubicBezTo>
                <a:cubicBezTo>
                  <a:pt x="147" y="179"/>
                  <a:pt x="140" y="172"/>
                  <a:pt x="140" y="164"/>
                </a:cubicBezTo>
                <a:cubicBezTo>
                  <a:pt x="140" y="156"/>
                  <a:pt x="147" y="150"/>
                  <a:pt x="155" y="150"/>
                </a:cubicBezTo>
                <a:close/>
              </a:path>
            </a:pathLst>
          </a:custGeom>
          <a:solidFill>
            <a:schemeClr val="bg1"/>
          </a:solidFill>
          <a:ln w="9525">
            <a:noFill/>
            <a:round/>
            <a:headEnd/>
            <a:tailEnd/>
          </a:ln>
        </p:spPr>
        <p:txBody>
          <a:bodyPr/>
          <a:lstStyle/>
          <a:p>
            <a:pPr>
              <a:spcBef>
                <a:spcPts val="0"/>
              </a:spcBef>
              <a:defRPr/>
            </a:pPr>
            <a:endParaRPr lang="pt-BR" sz="3600"/>
          </a:p>
        </p:txBody>
      </p:sp>
      <p:grpSp>
        <p:nvGrpSpPr>
          <p:cNvPr id="452" name="Agrupar 451">
            <a:extLst>
              <a:ext uri="{FF2B5EF4-FFF2-40B4-BE49-F238E27FC236}">
                <a16:creationId xmlns:a16="http://schemas.microsoft.com/office/drawing/2014/main" id="{6D43C52B-4C9C-7248-8CF8-35A56093431D}"/>
              </a:ext>
            </a:extLst>
          </p:cNvPr>
          <p:cNvGrpSpPr/>
          <p:nvPr/>
        </p:nvGrpSpPr>
        <p:grpSpPr>
          <a:xfrm flipH="1">
            <a:off x="7897360" y="1287653"/>
            <a:ext cx="113579" cy="264779"/>
            <a:chOff x="21795660" y="7454552"/>
            <a:chExt cx="2227859" cy="5193650"/>
          </a:xfrm>
          <a:solidFill>
            <a:schemeClr val="bg1"/>
          </a:solidFill>
        </p:grpSpPr>
        <p:sp>
          <p:nvSpPr>
            <p:cNvPr id="453" name="Forma Livre 452">
              <a:extLst>
                <a:ext uri="{FF2B5EF4-FFF2-40B4-BE49-F238E27FC236}">
                  <a16:creationId xmlns:a16="http://schemas.microsoft.com/office/drawing/2014/main" id="{927BEEB0-3C67-6C45-93CF-5108154FB49D}"/>
                </a:ext>
              </a:extLst>
            </p:cNvPr>
            <p:cNvSpPr/>
            <p:nvPr/>
          </p:nvSpPr>
          <p:spPr>
            <a:xfrm>
              <a:off x="21795660" y="8710223"/>
              <a:ext cx="2227859" cy="1736180"/>
            </a:xfrm>
            <a:custGeom>
              <a:avLst/>
              <a:gdLst>
                <a:gd name="connsiteX0" fmla="*/ 2224943 w 2227859"/>
                <a:gd name="connsiteY0" fmla="*/ 1593782 h 1736180"/>
                <a:gd name="connsiteX1" fmla="*/ 1927382 w 2227859"/>
                <a:gd name="connsiteY1" fmla="*/ 403252 h 1736180"/>
                <a:gd name="connsiteX2" fmla="*/ 1883187 w 2227859"/>
                <a:gd name="connsiteY2" fmla="*/ 230469 h 1736180"/>
                <a:gd name="connsiteX3" fmla="*/ 1434749 w 2227859"/>
                <a:gd name="connsiteY3" fmla="*/ 9203 h 1736180"/>
                <a:gd name="connsiteX4" fmla="*/ 1108328 w 2227859"/>
                <a:gd name="connsiteY4" fmla="*/ 1868 h 1736180"/>
                <a:gd name="connsiteX5" fmla="*/ 794574 w 2227859"/>
                <a:gd name="connsiteY5" fmla="*/ 16061 h 1736180"/>
                <a:gd name="connsiteX6" fmla="*/ 362996 w 2227859"/>
                <a:gd name="connsiteY6" fmla="*/ 241041 h 1736180"/>
                <a:gd name="connsiteX7" fmla="*/ 362615 w 2227859"/>
                <a:gd name="connsiteY7" fmla="*/ 242851 h 1736180"/>
                <a:gd name="connsiteX8" fmla="*/ 4190 w 2227859"/>
                <a:gd name="connsiteY8" fmla="*/ 1591305 h 1736180"/>
                <a:gd name="connsiteX9" fmla="*/ 83723 w 2227859"/>
                <a:gd name="connsiteY9" fmla="*/ 1731990 h 1736180"/>
                <a:gd name="connsiteX10" fmla="*/ 114394 w 2227859"/>
                <a:gd name="connsiteY10" fmla="*/ 1736181 h 1736180"/>
                <a:gd name="connsiteX11" fmla="*/ 224503 w 2227859"/>
                <a:gd name="connsiteY11" fmla="*/ 1652456 h 1736180"/>
                <a:gd name="connsiteX12" fmla="*/ 583119 w 2227859"/>
                <a:gd name="connsiteY12" fmla="*/ 304382 h 1736180"/>
                <a:gd name="connsiteX13" fmla="*/ 853153 w 2227859"/>
                <a:gd name="connsiteY13" fmla="*/ 239803 h 1736180"/>
                <a:gd name="connsiteX14" fmla="*/ 1106804 w 2227859"/>
                <a:gd name="connsiteY14" fmla="*/ 230469 h 1736180"/>
                <a:gd name="connsiteX15" fmla="*/ 1115091 w 2227859"/>
                <a:gd name="connsiteY15" fmla="*/ 230373 h 1736180"/>
                <a:gd name="connsiteX16" fmla="*/ 1378362 w 2227859"/>
                <a:gd name="connsiteY16" fmla="*/ 234088 h 1736180"/>
                <a:gd name="connsiteX17" fmla="*/ 1664016 w 2227859"/>
                <a:gd name="connsiteY17" fmla="*/ 295334 h 1736180"/>
                <a:gd name="connsiteX18" fmla="*/ 1706212 w 2227859"/>
                <a:gd name="connsiteY18" fmla="*/ 460021 h 1736180"/>
                <a:gd name="connsiteX19" fmla="*/ 2002439 w 2227859"/>
                <a:gd name="connsiteY19" fmla="*/ 1644931 h 1736180"/>
                <a:gd name="connsiteX20" fmla="*/ 2139409 w 2227859"/>
                <a:gd name="connsiteY20" fmla="*/ 1730751 h 1736180"/>
                <a:gd name="connsiteX21" fmla="*/ 2224943 w 2227859"/>
                <a:gd name="connsiteY21" fmla="*/ 1593782 h 17361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2227859" h="1736180">
                  <a:moveTo>
                    <a:pt x="2224943" y="1593782"/>
                  </a:moveTo>
                  <a:cubicBezTo>
                    <a:pt x="2158650" y="1304793"/>
                    <a:pt x="2008155" y="718339"/>
                    <a:pt x="1927382" y="403252"/>
                  </a:cubicBezTo>
                  <a:cubicBezTo>
                    <a:pt x="1907380" y="325337"/>
                    <a:pt x="1891854" y="264758"/>
                    <a:pt x="1883187" y="230469"/>
                  </a:cubicBezTo>
                  <a:cubicBezTo>
                    <a:pt x="1841086" y="63876"/>
                    <a:pt x="1607056" y="24443"/>
                    <a:pt x="1434749" y="9203"/>
                  </a:cubicBezTo>
                  <a:cubicBezTo>
                    <a:pt x="1281397" y="-4323"/>
                    <a:pt x="1134997" y="726"/>
                    <a:pt x="1108328" y="1868"/>
                  </a:cubicBezTo>
                  <a:cubicBezTo>
                    <a:pt x="1082134" y="1392"/>
                    <a:pt x="941735" y="-418"/>
                    <a:pt x="794574" y="16061"/>
                  </a:cubicBezTo>
                  <a:cubicBezTo>
                    <a:pt x="628553" y="34539"/>
                    <a:pt x="403287" y="78069"/>
                    <a:pt x="362996" y="241041"/>
                  </a:cubicBezTo>
                  <a:cubicBezTo>
                    <a:pt x="362806" y="241613"/>
                    <a:pt x="362711" y="242279"/>
                    <a:pt x="362615" y="242851"/>
                  </a:cubicBezTo>
                  <a:cubicBezTo>
                    <a:pt x="317467" y="439352"/>
                    <a:pt x="117156" y="1184683"/>
                    <a:pt x="4190" y="1591305"/>
                  </a:cubicBezTo>
                  <a:cubicBezTo>
                    <a:pt x="-12670" y="1652170"/>
                    <a:pt x="22859" y="1715130"/>
                    <a:pt x="83723" y="1731990"/>
                  </a:cubicBezTo>
                  <a:cubicBezTo>
                    <a:pt x="93915" y="1734847"/>
                    <a:pt x="104297" y="1736181"/>
                    <a:pt x="114394" y="1736181"/>
                  </a:cubicBezTo>
                  <a:cubicBezTo>
                    <a:pt x="164400" y="1736181"/>
                    <a:pt x="210406" y="1703033"/>
                    <a:pt x="224503" y="1652456"/>
                  </a:cubicBezTo>
                  <a:cubicBezTo>
                    <a:pt x="336136" y="1250596"/>
                    <a:pt x="533018" y="518219"/>
                    <a:pt x="583119" y="304382"/>
                  </a:cubicBezTo>
                  <a:cubicBezTo>
                    <a:pt x="596359" y="294191"/>
                    <a:pt x="656081" y="258091"/>
                    <a:pt x="853153" y="239803"/>
                  </a:cubicBezTo>
                  <a:cubicBezTo>
                    <a:pt x="984693" y="227611"/>
                    <a:pt x="1105661" y="230373"/>
                    <a:pt x="1106804" y="230469"/>
                  </a:cubicBezTo>
                  <a:cubicBezTo>
                    <a:pt x="1109566" y="230564"/>
                    <a:pt x="1112328" y="230469"/>
                    <a:pt x="1115091" y="230373"/>
                  </a:cubicBezTo>
                  <a:cubicBezTo>
                    <a:pt x="1116329" y="230278"/>
                    <a:pt x="1240915" y="224658"/>
                    <a:pt x="1378362" y="234088"/>
                  </a:cubicBezTo>
                  <a:cubicBezTo>
                    <a:pt x="1587912" y="248471"/>
                    <a:pt x="1650490" y="285237"/>
                    <a:pt x="1664016" y="295334"/>
                  </a:cubicBezTo>
                  <a:cubicBezTo>
                    <a:pt x="1673065" y="330862"/>
                    <a:pt x="1687733" y="388107"/>
                    <a:pt x="1706212" y="460021"/>
                  </a:cubicBezTo>
                  <a:cubicBezTo>
                    <a:pt x="1786793" y="774155"/>
                    <a:pt x="1936717" y="1358800"/>
                    <a:pt x="2002439" y="1644931"/>
                  </a:cubicBezTo>
                  <a:cubicBezTo>
                    <a:pt x="2016537" y="1706462"/>
                    <a:pt x="2077878" y="1744944"/>
                    <a:pt x="2139409" y="1730751"/>
                  </a:cubicBezTo>
                  <a:cubicBezTo>
                    <a:pt x="2200655" y="1716654"/>
                    <a:pt x="2239041" y="1655313"/>
                    <a:pt x="2224943" y="1593782"/>
                  </a:cubicBezTo>
                  <a:close/>
                </a:path>
              </a:pathLst>
            </a:custGeom>
            <a:grpFill/>
            <a:ln w="3175" cap="flat">
              <a:solidFill>
                <a:srgbClr val="859BA6"/>
              </a:solidFill>
              <a:prstDash val="solid"/>
              <a:miter/>
            </a:ln>
          </p:spPr>
          <p:txBody>
            <a:bodyPr rtlCol="0" anchor="ctr"/>
            <a:lstStyle/>
            <a:p>
              <a:endParaRPr lang="pt-BR" sz="675"/>
            </a:p>
          </p:txBody>
        </p:sp>
        <p:sp>
          <p:nvSpPr>
            <p:cNvPr id="454" name="Forma Livre 453">
              <a:extLst>
                <a:ext uri="{FF2B5EF4-FFF2-40B4-BE49-F238E27FC236}">
                  <a16:creationId xmlns:a16="http://schemas.microsoft.com/office/drawing/2014/main" id="{7DACCD67-B830-A944-961E-BB6C1D143A8D}"/>
                </a:ext>
              </a:extLst>
            </p:cNvPr>
            <p:cNvSpPr/>
            <p:nvPr/>
          </p:nvSpPr>
          <p:spPr>
            <a:xfrm>
              <a:off x="21991969" y="10200072"/>
              <a:ext cx="1844706" cy="2448130"/>
            </a:xfrm>
            <a:custGeom>
              <a:avLst/>
              <a:gdLst>
                <a:gd name="connsiteX0" fmla="*/ 1694022 w 1844706"/>
                <a:gd name="connsiteY0" fmla="*/ 94885 h 2448130"/>
                <a:gd name="connsiteX1" fmla="*/ 1554576 w 1844706"/>
                <a:gd name="connsiteY1" fmla="*/ 13065 h 2448130"/>
                <a:gd name="connsiteX2" fmla="*/ 1472756 w 1844706"/>
                <a:gd name="connsiteY2" fmla="*/ 152511 h 2448130"/>
                <a:gd name="connsiteX3" fmla="*/ 1613249 w 1844706"/>
                <a:gd name="connsiteY3" fmla="*/ 691816 h 2448130"/>
                <a:gd name="connsiteX4" fmla="*/ 1610678 w 1844706"/>
                <a:gd name="connsiteY4" fmla="*/ 692388 h 2448130"/>
                <a:gd name="connsiteX5" fmla="*/ 1363599 w 1844706"/>
                <a:gd name="connsiteY5" fmla="*/ 693340 h 2448130"/>
                <a:gd name="connsiteX6" fmla="*/ 1249776 w 1844706"/>
                <a:gd name="connsiteY6" fmla="*/ 807640 h 2448130"/>
                <a:gd name="connsiteX7" fmla="*/ 1249776 w 1844706"/>
                <a:gd name="connsiteY7" fmla="*/ 2214388 h 2448130"/>
                <a:gd name="connsiteX8" fmla="*/ 1249489 w 1844706"/>
                <a:gd name="connsiteY8" fmla="*/ 2219245 h 2448130"/>
                <a:gd name="connsiteX9" fmla="*/ 1031843 w 1844706"/>
                <a:gd name="connsiteY9" fmla="*/ 2219245 h 2448130"/>
                <a:gd name="connsiteX10" fmla="*/ 1031843 w 1844706"/>
                <a:gd name="connsiteY10" fmla="*/ 806688 h 2448130"/>
                <a:gd name="connsiteX11" fmla="*/ 917543 w 1844706"/>
                <a:gd name="connsiteY11" fmla="*/ 692388 h 2448130"/>
                <a:gd name="connsiteX12" fmla="*/ 803243 w 1844706"/>
                <a:gd name="connsiteY12" fmla="*/ 806688 h 2448130"/>
                <a:gd name="connsiteX13" fmla="*/ 803243 w 1844706"/>
                <a:gd name="connsiteY13" fmla="*/ 2219245 h 2448130"/>
                <a:gd name="connsiteX14" fmla="*/ 595027 w 1844706"/>
                <a:gd name="connsiteY14" fmla="*/ 2219245 h 2448130"/>
                <a:gd name="connsiteX15" fmla="*/ 594741 w 1844706"/>
                <a:gd name="connsiteY15" fmla="*/ 2214388 h 2448130"/>
                <a:gd name="connsiteX16" fmla="*/ 594741 w 1844706"/>
                <a:gd name="connsiteY16" fmla="*/ 807736 h 2448130"/>
                <a:gd name="connsiteX17" fmla="*/ 480917 w 1844706"/>
                <a:gd name="connsiteY17" fmla="*/ 693436 h 2448130"/>
                <a:gd name="connsiteX18" fmla="*/ 233363 w 1844706"/>
                <a:gd name="connsiteY18" fmla="*/ 692483 h 2448130"/>
                <a:gd name="connsiteX19" fmla="*/ 230791 w 1844706"/>
                <a:gd name="connsiteY19" fmla="*/ 691721 h 2448130"/>
                <a:gd name="connsiteX20" fmla="*/ 362903 w 1844706"/>
                <a:gd name="connsiteY20" fmla="*/ 140986 h 2448130"/>
                <a:gd name="connsiteX21" fmla="*/ 278416 w 1844706"/>
                <a:gd name="connsiteY21" fmla="*/ 3159 h 2448130"/>
                <a:gd name="connsiteX22" fmla="*/ 140589 w 1844706"/>
                <a:gd name="connsiteY22" fmla="*/ 87645 h 2448130"/>
                <a:gd name="connsiteX23" fmla="*/ 3143 w 1844706"/>
                <a:gd name="connsiteY23" fmla="*/ 660955 h 2448130"/>
                <a:gd name="connsiteX24" fmla="*/ 0 w 1844706"/>
                <a:gd name="connsiteY24" fmla="*/ 687625 h 2448130"/>
                <a:gd name="connsiteX25" fmla="*/ 232982 w 1844706"/>
                <a:gd name="connsiteY25" fmla="*/ 921083 h 2448130"/>
                <a:gd name="connsiteX26" fmla="*/ 366236 w 1844706"/>
                <a:gd name="connsiteY26" fmla="*/ 921654 h 2448130"/>
                <a:gd name="connsiteX27" fmla="*/ 366236 w 1844706"/>
                <a:gd name="connsiteY27" fmla="*/ 2214578 h 2448130"/>
                <a:gd name="connsiteX28" fmla="*/ 573214 w 1844706"/>
                <a:gd name="connsiteY28" fmla="*/ 2448036 h 2448130"/>
                <a:gd name="connsiteX29" fmla="*/ 876872 w 1844706"/>
                <a:gd name="connsiteY29" fmla="*/ 2448036 h 2448130"/>
                <a:gd name="connsiteX30" fmla="*/ 900113 w 1844706"/>
                <a:gd name="connsiteY30" fmla="*/ 2445655 h 2448130"/>
                <a:gd name="connsiteX31" fmla="*/ 917639 w 1844706"/>
                <a:gd name="connsiteY31" fmla="*/ 2447179 h 2448130"/>
                <a:gd name="connsiteX32" fmla="*/ 940975 w 1844706"/>
                <a:gd name="connsiteY32" fmla="*/ 2444798 h 2448130"/>
                <a:gd name="connsiteX33" fmla="*/ 967835 w 1844706"/>
                <a:gd name="connsiteY33" fmla="*/ 2448131 h 2448130"/>
                <a:gd name="connsiteX34" fmla="*/ 1271492 w 1844706"/>
                <a:gd name="connsiteY34" fmla="*/ 2448131 h 2448130"/>
                <a:gd name="connsiteX35" fmla="*/ 1478471 w 1844706"/>
                <a:gd name="connsiteY35" fmla="*/ 2214673 h 2448130"/>
                <a:gd name="connsiteX36" fmla="*/ 1478471 w 1844706"/>
                <a:gd name="connsiteY36" fmla="*/ 921559 h 2448130"/>
                <a:gd name="connsiteX37" fmla="*/ 1611249 w 1844706"/>
                <a:gd name="connsiteY37" fmla="*/ 920988 h 2448130"/>
                <a:gd name="connsiteX38" fmla="*/ 1844707 w 1844706"/>
                <a:gd name="connsiteY38" fmla="*/ 687530 h 2448130"/>
                <a:gd name="connsiteX39" fmla="*/ 1840992 w 1844706"/>
                <a:gd name="connsiteY39" fmla="*/ 658669 h 2448130"/>
                <a:gd name="connsiteX40" fmla="*/ 1694022 w 1844706"/>
                <a:gd name="connsiteY40" fmla="*/ 94885 h 24481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Lst>
              <a:rect l="l" t="t" r="r" b="b"/>
              <a:pathLst>
                <a:path w="1844706" h="2448130">
                  <a:moveTo>
                    <a:pt x="1694022" y="94885"/>
                  </a:moveTo>
                  <a:cubicBezTo>
                    <a:pt x="1678114" y="33830"/>
                    <a:pt x="1615726" y="-2842"/>
                    <a:pt x="1554576" y="13065"/>
                  </a:cubicBezTo>
                  <a:cubicBezTo>
                    <a:pt x="1493520" y="28972"/>
                    <a:pt x="1456849" y="91360"/>
                    <a:pt x="1472756" y="152511"/>
                  </a:cubicBezTo>
                  <a:lnTo>
                    <a:pt x="1613249" y="691816"/>
                  </a:lnTo>
                  <a:cubicBezTo>
                    <a:pt x="1612488" y="692197"/>
                    <a:pt x="1611630" y="692388"/>
                    <a:pt x="1610678" y="692388"/>
                  </a:cubicBezTo>
                  <a:lnTo>
                    <a:pt x="1363599" y="693340"/>
                  </a:lnTo>
                  <a:cubicBezTo>
                    <a:pt x="1300639" y="693626"/>
                    <a:pt x="1249776" y="744680"/>
                    <a:pt x="1249776" y="807640"/>
                  </a:cubicBezTo>
                  <a:lnTo>
                    <a:pt x="1249776" y="2214388"/>
                  </a:lnTo>
                  <a:cubicBezTo>
                    <a:pt x="1249776" y="2216102"/>
                    <a:pt x="1249680" y="2217721"/>
                    <a:pt x="1249489" y="2219245"/>
                  </a:cubicBezTo>
                  <a:lnTo>
                    <a:pt x="1031843" y="2219245"/>
                  </a:lnTo>
                  <a:lnTo>
                    <a:pt x="1031843" y="806688"/>
                  </a:lnTo>
                  <a:cubicBezTo>
                    <a:pt x="1031843" y="743537"/>
                    <a:pt x="980694" y="692388"/>
                    <a:pt x="917543" y="692388"/>
                  </a:cubicBezTo>
                  <a:cubicBezTo>
                    <a:pt x="854393" y="692388"/>
                    <a:pt x="803243" y="743537"/>
                    <a:pt x="803243" y="806688"/>
                  </a:cubicBezTo>
                  <a:lnTo>
                    <a:pt x="803243" y="2219245"/>
                  </a:lnTo>
                  <a:lnTo>
                    <a:pt x="595027" y="2219245"/>
                  </a:lnTo>
                  <a:cubicBezTo>
                    <a:pt x="594836" y="2217817"/>
                    <a:pt x="594741" y="2216198"/>
                    <a:pt x="594741" y="2214388"/>
                  </a:cubicBezTo>
                  <a:lnTo>
                    <a:pt x="594741" y="807736"/>
                  </a:lnTo>
                  <a:cubicBezTo>
                    <a:pt x="594741" y="744775"/>
                    <a:pt x="543878" y="693721"/>
                    <a:pt x="480917" y="693436"/>
                  </a:cubicBezTo>
                  <a:lnTo>
                    <a:pt x="233363" y="692483"/>
                  </a:lnTo>
                  <a:cubicBezTo>
                    <a:pt x="232410" y="692483"/>
                    <a:pt x="231553" y="692197"/>
                    <a:pt x="230791" y="691721"/>
                  </a:cubicBezTo>
                  <a:lnTo>
                    <a:pt x="362903" y="140986"/>
                  </a:lnTo>
                  <a:cubicBezTo>
                    <a:pt x="377666" y="79645"/>
                    <a:pt x="339757" y="17922"/>
                    <a:pt x="278416" y="3159"/>
                  </a:cubicBezTo>
                  <a:cubicBezTo>
                    <a:pt x="216980" y="-11510"/>
                    <a:pt x="155353" y="26304"/>
                    <a:pt x="140589" y="87645"/>
                  </a:cubicBezTo>
                  <a:lnTo>
                    <a:pt x="3143" y="660955"/>
                  </a:lnTo>
                  <a:cubicBezTo>
                    <a:pt x="1048" y="669718"/>
                    <a:pt x="0" y="678672"/>
                    <a:pt x="0" y="687625"/>
                  </a:cubicBezTo>
                  <a:cubicBezTo>
                    <a:pt x="0" y="816308"/>
                    <a:pt x="104680" y="921083"/>
                    <a:pt x="232982" y="921083"/>
                  </a:cubicBezTo>
                  <a:lnTo>
                    <a:pt x="366236" y="921654"/>
                  </a:lnTo>
                  <a:lnTo>
                    <a:pt x="366236" y="2214578"/>
                  </a:lnTo>
                  <a:cubicBezTo>
                    <a:pt x="366236" y="2343261"/>
                    <a:pt x="459105" y="2448036"/>
                    <a:pt x="573214" y="2448036"/>
                  </a:cubicBezTo>
                  <a:lnTo>
                    <a:pt x="876872" y="2448036"/>
                  </a:lnTo>
                  <a:cubicBezTo>
                    <a:pt x="884873" y="2448036"/>
                    <a:pt x="892588" y="2447179"/>
                    <a:pt x="900113" y="2445655"/>
                  </a:cubicBezTo>
                  <a:cubicBezTo>
                    <a:pt x="905828" y="2446512"/>
                    <a:pt x="911638" y="2447179"/>
                    <a:pt x="917639" y="2447179"/>
                  </a:cubicBezTo>
                  <a:cubicBezTo>
                    <a:pt x="925639" y="2447179"/>
                    <a:pt x="933450" y="2446321"/>
                    <a:pt x="940975" y="2444798"/>
                  </a:cubicBezTo>
                  <a:cubicBezTo>
                    <a:pt x="949643" y="2446893"/>
                    <a:pt x="958596" y="2448131"/>
                    <a:pt x="967835" y="2448131"/>
                  </a:cubicBezTo>
                  <a:lnTo>
                    <a:pt x="1271492" y="2448131"/>
                  </a:lnTo>
                  <a:cubicBezTo>
                    <a:pt x="1385602" y="2448131"/>
                    <a:pt x="1478471" y="2343451"/>
                    <a:pt x="1478471" y="2214673"/>
                  </a:cubicBezTo>
                  <a:lnTo>
                    <a:pt x="1478471" y="921559"/>
                  </a:lnTo>
                  <a:lnTo>
                    <a:pt x="1611249" y="920988"/>
                  </a:lnTo>
                  <a:cubicBezTo>
                    <a:pt x="1739932" y="920988"/>
                    <a:pt x="1844707" y="816308"/>
                    <a:pt x="1844707" y="687530"/>
                  </a:cubicBezTo>
                  <a:cubicBezTo>
                    <a:pt x="1844707" y="677815"/>
                    <a:pt x="1843469" y="668099"/>
                    <a:pt x="1840992" y="658669"/>
                  </a:cubicBezTo>
                  <a:lnTo>
                    <a:pt x="1694022" y="94885"/>
                  </a:lnTo>
                  <a:close/>
                </a:path>
              </a:pathLst>
            </a:custGeom>
            <a:grpFill/>
            <a:ln w="3175" cap="flat">
              <a:solidFill>
                <a:srgbClr val="002060"/>
              </a:solidFill>
              <a:prstDash val="solid"/>
              <a:miter/>
            </a:ln>
          </p:spPr>
          <p:txBody>
            <a:bodyPr rtlCol="0" anchor="ctr"/>
            <a:lstStyle/>
            <a:p>
              <a:endParaRPr lang="pt-BR" sz="675"/>
            </a:p>
          </p:txBody>
        </p:sp>
        <p:sp>
          <p:nvSpPr>
            <p:cNvPr id="455" name="Forma Livre 454">
              <a:extLst>
                <a:ext uri="{FF2B5EF4-FFF2-40B4-BE49-F238E27FC236}">
                  <a16:creationId xmlns:a16="http://schemas.microsoft.com/office/drawing/2014/main" id="{3D665F4B-3DE3-D74A-A5AF-3DF1387B01FB}"/>
                </a:ext>
              </a:extLst>
            </p:cNvPr>
            <p:cNvSpPr/>
            <p:nvPr/>
          </p:nvSpPr>
          <p:spPr>
            <a:xfrm>
              <a:off x="22329796" y="7454552"/>
              <a:ext cx="1157700" cy="1158185"/>
            </a:xfrm>
            <a:custGeom>
              <a:avLst/>
              <a:gdLst>
                <a:gd name="connsiteX0" fmla="*/ 1076159 w 1157700"/>
                <a:gd name="connsiteY0" fmla="*/ 277513 h 1158185"/>
                <a:gd name="connsiteX1" fmla="*/ 458748 w 1157700"/>
                <a:gd name="connsiteY1" fmla="*/ 10337 h 1158185"/>
                <a:gd name="connsiteX2" fmla="*/ 500 w 1157700"/>
                <a:gd name="connsiteY2" fmla="*/ 563739 h 1158185"/>
                <a:gd name="connsiteX3" fmla="*/ 24 w 1157700"/>
                <a:gd name="connsiteY3" fmla="*/ 577265 h 1158185"/>
                <a:gd name="connsiteX4" fmla="*/ 385692 w 1157700"/>
                <a:gd name="connsiteY4" fmla="*/ 1123333 h 1158185"/>
                <a:gd name="connsiteX5" fmla="*/ 1022724 w 1157700"/>
                <a:gd name="connsiteY5" fmla="*/ 950549 h 1158185"/>
                <a:gd name="connsiteX6" fmla="*/ 1076159 w 1157700"/>
                <a:gd name="connsiteY6" fmla="*/ 277513 h 1158185"/>
                <a:gd name="connsiteX7" fmla="*/ 858131 w 1157700"/>
                <a:gd name="connsiteY7" fmla="*/ 792434 h 1158185"/>
                <a:gd name="connsiteX8" fmla="*/ 640009 w 1157700"/>
                <a:gd name="connsiteY8" fmla="*/ 923594 h 1158185"/>
                <a:gd name="connsiteX9" fmla="*/ 384929 w 1157700"/>
                <a:gd name="connsiteY9" fmla="*/ 869587 h 1158185"/>
                <a:gd name="connsiteX10" fmla="*/ 238911 w 1157700"/>
                <a:gd name="connsiteY10" fmla="*/ 662418 h 1158185"/>
                <a:gd name="connsiteX11" fmla="*/ 228529 w 1157700"/>
                <a:gd name="connsiteY11" fmla="*/ 577265 h 1158185"/>
                <a:gd name="connsiteX12" fmla="*/ 322826 w 1157700"/>
                <a:gd name="connsiteY12" fmla="*/ 337806 h 1158185"/>
                <a:gd name="connsiteX13" fmla="*/ 553331 w 1157700"/>
                <a:gd name="connsiteY13" fmla="*/ 226840 h 1158185"/>
                <a:gd name="connsiteX14" fmla="*/ 800886 w 1157700"/>
                <a:gd name="connsiteY14" fmla="*/ 303897 h 1158185"/>
                <a:gd name="connsiteX15" fmla="*/ 884992 w 1157700"/>
                <a:gd name="connsiteY15" fmla="*/ 403624 h 1158185"/>
                <a:gd name="connsiteX16" fmla="*/ 909567 w 1157700"/>
                <a:gd name="connsiteY16" fmla="*/ 455821 h 1158185"/>
                <a:gd name="connsiteX17" fmla="*/ 920425 w 1157700"/>
                <a:gd name="connsiteY17" fmla="*/ 492206 h 1158185"/>
                <a:gd name="connsiteX18" fmla="*/ 928045 w 1157700"/>
                <a:gd name="connsiteY18" fmla="*/ 526496 h 1158185"/>
                <a:gd name="connsiteX19" fmla="*/ 858131 w 1157700"/>
                <a:gd name="connsiteY19" fmla="*/ 792434 h 11581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1157700" h="1158185">
                  <a:moveTo>
                    <a:pt x="1076159" y="277513"/>
                  </a:moveTo>
                  <a:cubicBezTo>
                    <a:pt x="949286" y="63200"/>
                    <a:pt x="698397" y="-33478"/>
                    <a:pt x="458748" y="10337"/>
                  </a:cubicBezTo>
                  <a:cubicBezTo>
                    <a:pt x="196048" y="58438"/>
                    <a:pt x="10311" y="304278"/>
                    <a:pt x="500" y="563739"/>
                  </a:cubicBezTo>
                  <a:cubicBezTo>
                    <a:pt x="119" y="568121"/>
                    <a:pt x="-71" y="572597"/>
                    <a:pt x="24" y="577265"/>
                  </a:cubicBezTo>
                  <a:cubicBezTo>
                    <a:pt x="3453" y="826248"/>
                    <a:pt x="156329" y="1033607"/>
                    <a:pt x="385692" y="1123333"/>
                  </a:cubicBezTo>
                  <a:cubicBezTo>
                    <a:pt x="606005" y="1209534"/>
                    <a:pt x="873752" y="1129810"/>
                    <a:pt x="1022724" y="950549"/>
                  </a:cubicBezTo>
                  <a:cubicBezTo>
                    <a:pt x="1180553" y="760525"/>
                    <a:pt x="1202079" y="490397"/>
                    <a:pt x="1076159" y="277513"/>
                  </a:cubicBezTo>
                  <a:close/>
                  <a:moveTo>
                    <a:pt x="858131" y="792434"/>
                  </a:moveTo>
                  <a:cubicBezTo>
                    <a:pt x="811745" y="858252"/>
                    <a:pt x="728210" y="904925"/>
                    <a:pt x="640009" y="923594"/>
                  </a:cubicBezTo>
                  <a:cubicBezTo>
                    <a:pt x="556665" y="941215"/>
                    <a:pt x="463701" y="919117"/>
                    <a:pt x="384929" y="869587"/>
                  </a:cubicBezTo>
                  <a:cubicBezTo>
                    <a:pt x="313968" y="825010"/>
                    <a:pt x="261580" y="746048"/>
                    <a:pt x="238911" y="662418"/>
                  </a:cubicBezTo>
                  <a:cubicBezTo>
                    <a:pt x="229577" y="628033"/>
                    <a:pt x="229100" y="616412"/>
                    <a:pt x="228529" y="577265"/>
                  </a:cubicBezTo>
                  <a:cubicBezTo>
                    <a:pt x="229767" y="487158"/>
                    <a:pt x="262247" y="403338"/>
                    <a:pt x="322826" y="337806"/>
                  </a:cubicBezTo>
                  <a:cubicBezTo>
                    <a:pt x="384453" y="271131"/>
                    <a:pt x="470559" y="232650"/>
                    <a:pt x="553331" y="226840"/>
                  </a:cubicBezTo>
                  <a:cubicBezTo>
                    <a:pt x="646581" y="220363"/>
                    <a:pt x="736211" y="250081"/>
                    <a:pt x="800886" y="303897"/>
                  </a:cubicBezTo>
                  <a:cubicBezTo>
                    <a:pt x="841749" y="337901"/>
                    <a:pt x="861084" y="363142"/>
                    <a:pt x="884992" y="403624"/>
                  </a:cubicBezTo>
                  <a:cubicBezTo>
                    <a:pt x="897374" y="424579"/>
                    <a:pt x="905185" y="443438"/>
                    <a:pt x="909567" y="455821"/>
                  </a:cubicBezTo>
                  <a:cubicBezTo>
                    <a:pt x="913853" y="467727"/>
                    <a:pt x="917186" y="479919"/>
                    <a:pt x="920425" y="492206"/>
                  </a:cubicBezTo>
                  <a:cubicBezTo>
                    <a:pt x="921758" y="497064"/>
                    <a:pt x="928331" y="531354"/>
                    <a:pt x="928045" y="526496"/>
                  </a:cubicBezTo>
                  <a:cubicBezTo>
                    <a:pt x="940904" y="630319"/>
                    <a:pt x="917949" y="707757"/>
                    <a:pt x="858131" y="792434"/>
                  </a:cubicBezTo>
                  <a:close/>
                </a:path>
              </a:pathLst>
            </a:custGeom>
            <a:grpFill/>
            <a:ln w="3175" cap="flat">
              <a:solidFill>
                <a:srgbClr val="859BA6"/>
              </a:solidFill>
              <a:prstDash val="solid"/>
              <a:miter/>
            </a:ln>
          </p:spPr>
          <p:txBody>
            <a:bodyPr rtlCol="0" anchor="ctr"/>
            <a:lstStyle/>
            <a:p>
              <a:endParaRPr lang="pt-BR" sz="675"/>
            </a:p>
          </p:txBody>
        </p:sp>
      </p:grpSp>
      <p:grpSp>
        <p:nvGrpSpPr>
          <p:cNvPr id="456" name="Agrupar 455">
            <a:extLst>
              <a:ext uri="{FF2B5EF4-FFF2-40B4-BE49-F238E27FC236}">
                <a16:creationId xmlns:a16="http://schemas.microsoft.com/office/drawing/2014/main" id="{19489A5D-B2BE-C248-97BC-982B0ABA2FF4}"/>
              </a:ext>
            </a:extLst>
          </p:cNvPr>
          <p:cNvGrpSpPr/>
          <p:nvPr/>
        </p:nvGrpSpPr>
        <p:grpSpPr>
          <a:xfrm flipH="1">
            <a:off x="7932622" y="1915203"/>
            <a:ext cx="92108" cy="265696"/>
            <a:chOff x="19521946" y="7440936"/>
            <a:chExt cx="1806701" cy="5211648"/>
          </a:xfrm>
          <a:solidFill>
            <a:schemeClr val="bg1"/>
          </a:solidFill>
        </p:grpSpPr>
        <p:sp>
          <p:nvSpPr>
            <p:cNvPr id="457" name="Forma Livre 456">
              <a:extLst>
                <a:ext uri="{FF2B5EF4-FFF2-40B4-BE49-F238E27FC236}">
                  <a16:creationId xmlns:a16="http://schemas.microsoft.com/office/drawing/2014/main" id="{1DB6400C-DA95-6542-8B1C-C27E7BA9612D}"/>
                </a:ext>
              </a:extLst>
            </p:cNvPr>
            <p:cNvSpPr/>
            <p:nvPr/>
          </p:nvSpPr>
          <p:spPr>
            <a:xfrm>
              <a:off x="19841009" y="7440936"/>
              <a:ext cx="1166753" cy="1167261"/>
            </a:xfrm>
            <a:custGeom>
              <a:avLst/>
              <a:gdLst>
                <a:gd name="connsiteX0" fmla="*/ 388549 w 1166753"/>
                <a:gd name="connsiteY0" fmla="*/ 1132091 h 1167261"/>
                <a:gd name="connsiteX1" fmla="*/ 1030725 w 1166753"/>
                <a:gd name="connsiteY1" fmla="*/ 957973 h 1167261"/>
                <a:gd name="connsiteX2" fmla="*/ 1084541 w 1166753"/>
                <a:gd name="connsiteY2" fmla="*/ 279698 h 1167261"/>
                <a:gd name="connsiteX3" fmla="*/ 462368 w 1166753"/>
                <a:gd name="connsiteY3" fmla="*/ 10426 h 1167261"/>
                <a:gd name="connsiteX4" fmla="*/ 500 w 1166753"/>
                <a:gd name="connsiteY4" fmla="*/ 568306 h 1167261"/>
                <a:gd name="connsiteX5" fmla="*/ 24 w 1166753"/>
                <a:gd name="connsiteY5" fmla="*/ 581736 h 1167261"/>
                <a:gd name="connsiteX6" fmla="*/ 388549 w 1166753"/>
                <a:gd name="connsiteY6" fmla="*/ 1132091 h 1167261"/>
                <a:gd name="connsiteX7" fmla="*/ 324065 w 1166753"/>
                <a:gd name="connsiteY7" fmla="*/ 339134 h 1167261"/>
                <a:gd name="connsiteX8" fmla="*/ 557618 w 1166753"/>
                <a:gd name="connsiteY8" fmla="*/ 226739 h 1167261"/>
                <a:gd name="connsiteX9" fmla="*/ 808411 w 1166753"/>
                <a:gd name="connsiteY9" fmla="*/ 304844 h 1167261"/>
                <a:gd name="connsiteX10" fmla="*/ 937094 w 1166753"/>
                <a:gd name="connsiteY10" fmla="*/ 528777 h 1167261"/>
                <a:gd name="connsiteX11" fmla="*/ 866418 w 1166753"/>
                <a:gd name="connsiteY11" fmla="*/ 799573 h 1167261"/>
                <a:gd name="connsiteX12" fmla="*/ 645533 w 1166753"/>
                <a:gd name="connsiteY12" fmla="*/ 932542 h 1167261"/>
                <a:gd name="connsiteX13" fmla="*/ 239197 w 1166753"/>
                <a:gd name="connsiteY13" fmla="*/ 667937 h 1167261"/>
                <a:gd name="connsiteX14" fmla="*/ 228719 w 1166753"/>
                <a:gd name="connsiteY14" fmla="*/ 581641 h 1167261"/>
                <a:gd name="connsiteX15" fmla="*/ 324065 w 1166753"/>
                <a:gd name="connsiteY15" fmla="*/ 339134 h 11672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166753" h="1167261">
                  <a:moveTo>
                    <a:pt x="388549" y="1132091"/>
                  </a:moveTo>
                  <a:cubicBezTo>
                    <a:pt x="610672" y="1219054"/>
                    <a:pt x="880515" y="1138663"/>
                    <a:pt x="1030725" y="957973"/>
                  </a:cubicBezTo>
                  <a:cubicBezTo>
                    <a:pt x="1189887" y="766426"/>
                    <a:pt x="1211414" y="494201"/>
                    <a:pt x="1084541" y="279698"/>
                  </a:cubicBezTo>
                  <a:cubicBezTo>
                    <a:pt x="956715" y="63766"/>
                    <a:pt x="703922" y="-33770"/>
                    <a:pt x="462368" y="10426"/>
                  </a:cubicBezTo>
                  <a:cubicBezTo>
                    <a:pt x="197477" y="58909"/>
                    <a:pt x="10311" y="306654"/>
                    <a:pt x="500" y="568306"/>
                  </a:cubicBezTo>
                  <a:cubicBezTo>
                    <a:pt x="119" y="572687"/>
                    <a:pt x="-71" y="577164"/>
                    <a:pt x="24" y="581736"/>
                  </a:cubicBezTo>
                  <a:cubicBezTo>
                    <a:pt x="3453" y="832624"/>
                    <a:pt x="157473" y="1041698"/>
                    <a:pt x="388549" y="1132091"/>
                  </a:cubicBezTo>
                  <a:close/>
                  <a:moveTo>
                    <a:pt x="324065" y="339134"/>
                  </a:moveTo>
                  <a:cubicBezTo>
                    <a:pt x="386358" y="271697"/>
                    <a:pt x="473417" y="232645"/>
                    <a:pt x="557618" y="226739"/>
                  </a:cubicBezTo>
                  <a:cubicBezTo>
                    <a:pt x="651725" y="220167"/>
                    <a:pt x="742593" y="250171"/>
                    <a:pt x="808411" y="304844"/>
                  </a:cubicBezTo>
                  <a:cubicBezTo>
                    <a:pt x="880134" y="364375"/>
                    <a:pt x="927092" y="450100"/>
                    <a:pt x="937094" y="528777"/>
                  </a:cubicBezTo>
                  <a:cubicBezTo>
                    <a:pt x="950429" y="634219"/>
                    <a:pt x="926902" y="713752"/>
                    <a:pt x="866418" y="799573"/>
                  </a:cubicBezTo>
                  <a:cubicBezTo>
                    <a:pt x="819174" y="866629"/>
                    <a:pt x="734592" y="913682"/>
                    <a:pt x="645533" y="932542"/>
                  </a:cubicBezTo>
                  <a:cubicBezTo>
                    <a:pt x="467892" y="970165"/>
                    <a:pt x="286822" y="844245"/>
                    <a:pt x="239197" y="667937"/>
                  </a:cubicBezTo>
                  <a:cubicBezTo>
                    <a:pt x="229862" y="633552"/>
                    <a:pt x="229196" y="620693"/>
                    <a:pt x="228719" y="581641"/>
                  </a:cubicBezTo>
                  <a:cubicBezTo>
                    <a:pt x="229862" y="490582"/>
                    <a:pt x="262724" y="405619"/>
                    <a:pt x="324065" y="339134"/>
                  </a:cubicBezTo>
                  <a:close/>
                </a:path>
              </a:pathLst>
            </a:custGeom>
            <a:grpFill/>
            <a:ln w="3175" cap="flat">
              <a:solidFill>
                <a:srgbClr val="859BA6"/>
              </a:solidFill>
              <a:prstDash val="solid"/>
              <a:miter/>
            </a:ln>
          </p:spPr>
          <p:txBody>
            <a:bodyPr rtlCol="0" anchor="ctr"/>
            <a:lstStyle/>
            <a:p>
              <a:endParaRPr lang="pt-BR" sz="675"/>
            </a:p>
          </p:txBody>
        </p:sp>
        <p:sp>
          <p:nvSpPr>
            <p:cNvPr id="458" name="Forma Livre 457">
              <a:extLst>
                <a:ext uri="{FF2B5EF4-FFF2-40B4-BE49-F238E27FC236}">
                  <a16:creationId xmlns:a16="http://schemas.microsoft.com/office/drawing/2014/main" id="{85F4441B-F7BC-4F46-99BF-2949D5E01B53}"/>
                </a:ext>
              </a:extLst>
            </p:cNvPr>
            <p:cNvSpPr/>
            <p:nvPr/>
          </p:nvSpPr>
          <p:spPr>
            <a:xfrm>
              <a:off x="19521946" y="8781529"/>
              <a:ext cx="1806701" cy="1952911"/>
            </a:xfrm>
            <a:custGeom>
              <a:avLst/>
              <a:gdLst>
                <a:gd name="connsiteX0" fmla="*/ 1405985 w 1806701"/>
                <a:gd name="connsiteY0" fmla="*/ 0 h 1952911"/>
                <a:gd name="connsiteX1" fmla="*/ 400717 w 1806701"/>
                <a:gd name="connsiteY1" fmla="*/ 0 h 1952911"/>
                <a:gd name="connsiteX2" fmla="*/ 0 w 1806701"/>
                <a:gd name="connsiteY2" fmla="*/ 400717 h 1952911"/>
                <a:gd name="connsiteX3" fmla="*/ 0 w 1806701"/>
                <a:gd name="connsiteY3" fmla="*/ 1838516 h 1952911"/>
                <a:gd name="connsiteX4" fmla="*/ 114300 w 1806701"/>
                <a:gd name="connsiteY4" fmla="*/ 1952816 h 1952911"/>
                <a:gd name="connsiteX5" fmla="*/ 228600 w 1806701"/>
                <a:gd name="connsiteY5" fmla="*/ 1838516 h 1952911"/>
                <a:gd name="connsiteX6" fmla="*/ 228600 w 1806701"/>
                <a:gd name="connsiteY6" fmla="*/ 400812 h 1952911"/>
                <a:gd name="connsiteX7" fmla="*/ 400717 w 1806701"/>
                <a:gd name="connsiteY7" fmla="*/ 228695 h 1952911"/>
                <a:gd name="connsiteX8" fmla="*/ 1405985 w 1806701"/>
                <a:gd name="connsiteY8" fmla="*/ 228695 h 1952911"/>
                <a:gd name="connsiteX9" fmla="*/ 1578102 w 1806701"/>
                <a:gd name="connsiteY9" fmla="*/ 400812 h 1952911"/>
                <a:gd name="connsiteX10" fmla="*/ 1578102 w 1806701"/>
                <a:gd name="connsiteY10" fmla="*/ 1838611 h 1952911"/>
                <a:gd name="connsiteX11" fmla="*/ 1692402 w 1806701"/>
                <a:gd name="connsiteY11" fmla="*/ 1952911 h 1952911"/>
                <a:gd name="connsiteX12" fmla="*/ 1806702 w 1806701"/>
                <a:gd name="connsiteY12" fmla="*/ 1838611 h 1952911"/>
                <a:gd name="connsiteX13" fmla="*/ 1806702 w 1806701"/>
                <a:gd name="connsiteY13" fmla="*/ 400812 h 1952911"/>
                <a:gd name="connsiteX14" fmla="*/ 1405985 w 1806701"/>
                <a:gd name="connsiteY14" fmla="*/ 0 h 19529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806701" h="1952911">
                  <a:moveTo>
                    <a:pt x="1405985" y="0"/>
                  </a:moveTo>
                  <a:lnTo>
                    <a:pt x="400717" y="0"/>
                  </a:lnTo>
                  <a:cubicBezTo>
                    <a:pt x="179737" y="0"/>
                    <a:pt x="0" y="179737"/>
                    <a:pt x="0" y="400717"/>
                  </a:cubicBezTo>
                  <a:lnTo>
                    <a:pt x="0" y="1838516"/>
                  </a:lnTo>
                  <a:cubicBezTo>
                    <a:pt x="0" y="1901667"/>
                    <a:pt x="51149" y="1952816"/>
                    <a:pt x="114300" y="1952816"/>
                  </a:cubicBezTo>
                  <a:cubicBezTo>
                    <a:pt x="177451" y="1952816"/>
                    <a:pt x="228600" y="1901667"/>
                    <a:pt x="228600" y="1838516"/>
                  </a:cubicBezTo>
                  <a:lnTo>
                    <a:pt x="228600" y="400812"/>
                  </a:lnTo>
                  <a:cubicBezTo>
                    <a:pt x="228600" y="305848"/>
                    <a:pt x="305848" y="228695"/>
                    <a:pt x="400717" y="228695"/>
                  </a:cubicBezTo>
                  <a:lnTo>
                    <a:pt x="1405985" y="228695"/>
                  </a:lnTo>
                  <a:cubicBezTo>
                    <a:pt x="1500949" y="228695"/>
                    <a:pt x="1578102" y="305943"/>
                    <a:pt x="1578102" y="400812"/>
                  </a:cubicBezTo>
                  <a:lnTo>
                    <a:pt x="1578102" y="1838611"/>
                  </a:lnTo>
                  <a:cubicBezTo>
                    <a:pt x="1578102" y="1901762"/>
                    <a:pt x="1629251" y="1952911"/>
                    <a:pt x="1692402" y="1952911"/>
                  </a:cubicBezTo>
                  <a:cubicBezTo>
                    <a:pt x="1755553" y="1952911"/>
                    <a:pt x="1806702" y="1901762"/>
                    <a:pt x="1806702" y="1838611"/>
                  </a:cubicBezTo>
                  <a:lnTo>
                    <a:pt x="1806702" y="400812"/>
                  </a:lnTo>
                  <a:cubicBezTo>
                    <a:pt x="1806702" y="179832"/>
                    <a:pt x="1626965" y="0"/>
                    <a:pt x="1405985" y="0"/>
                  </a:cubicBezTo>
                  <a:close/>
                </a:path>
              </a:pathLst>
            </a:custGeom>
            <a:grpFill/>
            <a:ln w="3175" cap="flat">
              <a:solidFill>
                <a:srgbClr val="859BA6"/>
              </a:solidFill>
              <a:prstDash val="solid"/>
              <a:miter/>
            </a:ln>
          </p:spPr>
          <p:txBody>
            <a:bodyPr rtlCol="0" anchor="ctr"/>
            <a:lstStyle/>
            <a:p>
              <a:endParaRPr lang="pt-BR" sz="675"/>
            </a:p>
          </p:txBody>
        </p:sp>
        <p:sp>
          <p:nvSpPr>
            <p:cNvPr id="459" name="Forma Livre 458">
              <a:extLst>
                <a:ext uri="{FF2B5EF4-FFF2-40B4-BE49-F238E27FC236}">
                  <a16:creationId xmlns:a16="http://schemas.microsoft.com/office/drawing/2014/main" id="{9C32380C-8AE9-5341-9F65-290E3033BEEB}"/>
                </a:ext>
              </a:extLst>
            </p:cNvPr>
            <p:cNvSpPr/>
            <p:nvPr/>
          </p:nvSpPr>
          <p:spPr>
            <a:xfrm>
              <a:off x="19838176" y="10323627"/>
              <a:ext cx="1174241" cy="2328957"/>
            </a:xfrm>
            <a:custGeom>
              <a:avLst/>
              <a:gdLst>
                <a:gd name="connsiteX0" fmla="*/ 1059942 w 1174241"/>
                <a:gd name="connsiteY0" fmla="*/ 0 h 2328957"/>
                <a:gd name="connsiteX1" fmla="*/ 945642 w 1174241"/>
                <a:gd name="connsiteY1" fmla="*/ 114300 h 2328957"/>
                <a:gd name="connsiteX2" fmla="*/ 945642 w 1174241"/>
                <a:gd name="connsiteY2" fmla="*/ 2100358 h 2328957"/>
                <a:gd name="connsiteX3" fmla="*/ 701421 w 1174241"/>
                <a:gd name="connsiteY3" fmla="*/ 2100358 h 2328957"/>
                <a:gd name="connsiteX4" fmla="*/ 701421 w 1174241"/>
                <a:gd name="connsiteY4" fmla="*/ 504539 h 2328957"/>
                <a:gd name="connsiteX5" fmla="*/ 587121 w 1174241"/>
                <a:gd name="connsiteY5" fmla="*/ 390239 h 2328957"/>
                <a:gd name="connsiteX6" fmla="*/ 472821 w 1174241"/>
                <a:gd name="connsiteY6" fmla="*/ 504539 h 2328957"/>
                <a:gd name="connsiteX7" fmla="*/ 472821 w 1174241"/>
                <a:gd name="connsiteY7" fmla="*/ 2100358 h 2328957"/>
                <a:gd name="connsiteX8" fmla="*/ 228600 w 1174241"/>
                <a:gd name="connsiteY8" fmla="*/ 2100358 h 2328957"/>
                <a:gd name="connsiteX9" fmla="*/ 228600 w 1174241"/>
                <a:gd name="connsiteY9" fmla="*/ 114300 h 2328957"/>
                <a:gd name="connsiteX10" fmla="*/ 114300 w 1174241"/>
                <a:gd name="connsiteY10" fmla="*/ 0 h 2328957"/>
                <a:gd name="connsiteX11" fmla="*/ 0 w 1174241"/>
                <a:gd name="connsiteY11" fmla="*/ 114300 h 2328957"/>
                <a:gd name="connsiteX12" fmla="*/ 0 w 1174241"/>
                <a:gd name="connsiteY12" fmla="*/ 2214658 h 2328957"/>
                <a:gd name="connsiteX13" fmla="*/ 114300 w 1174241"/>
                <a:gd name="connsiteY13" fmla="*/ 2328958 h 2328957"/>
                <a:gd name="connsiteX14" fmla="*/ 1059942 w 1174241"/>
                <a:gd name="connsiteY14" fmla="*/ 2328958 h 2328957"/>
                <a:gd name="connsiteX15" fmla="*/ 1174242 w 1174241"/>
                <a:gd name="connsiteY15" fmla="*/ 2214658 h 2328957"/>
                <a:gd name="connsiteX16" fmla="*/ 1174242 w 1174241"/>
                <a:gd name="connsiteY16" fmla="*/ 114300 h 2328957"/>
                <a:gd name="connsiteX17" fmla="*/ 1059942 w 1174241"/>
                <a:gd name="connsiteY17" fmla="*/ 0 h 23289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1174241" h="2328957">
                  <a:moveTo>
                    <a:pt x="1059942" y="0"/>
                  </a:moveTo>
                  <a:cubicBezTo>
                    <a:pt x="996791" y="0"/>
                    <a:pt x="945642" y="51149"/>
                    <a:pt x="945642" y="114300"/>
                  </a:cubicBezTo>
                  <a:lnTo>
                    <a:pt x="945642" y="2100358"/>
                  </a:lnTo>
                  <a:lnTo>
                    <a:pt x="701421" y="2100358"/>
                  </a:lnTo>
                  <a:lnTo>
                    <a:pt x="701421" y="504539"/>
                  </a:lnTo>
                  <a:cubicBezTo>
                    <a:pt x="701421" y="441388"/>
                    <a:pt x="650272" y="390239"/>
                    <a:pt x="587121" y="390239"/>
                  </a:cubicBezTo>
                  <a:cubicBezTo>
                    <a:pt x="523970" y="390239"/>
                    <a:pt x="472821" y="441388"/>
                    <a:pt x="472821" y="504539"/>
                  </a:cubicBezTo>
                  <a:lnTo>
                    <a:pt x="472821" y="2100358"/>
                  </a:lnTo>
                  <a:lnTo>
                    <a:pt x="228600" y="2100358"/>
                  </a:lnTo>
                  <a:lnTo>
                    <a:pt x="228600" y="114300"/>
                  </a:lnTo>
                  <a:cubicBezTo>
                    <a:pt x="228600" y="51149"/>
                    <a:pt x="177451" y="0"/>
                    <a:pt x="114300" y="0"/>
                  </a:cubicBezTo>
                  <a:cubicBezTo>
                    <a:pt x="51149" y="0"/>
                    <a:pt x="0" y="51149"/>
                    <a:pt x="0" y="114300"/>
                  </a:cubicBezTo>
                  <a:lnTo>
                    <a:pt x="0" y="2214658"/>
                  </a:lnTo>
                  <a:cubicBezTo>
                    <a:pt x="0" y="2277809"/>
                    <a:pt x="51149" y="2328958"/>
                    <a:pt x="114300" y="2328958"/>
                  </a:cubicBezTo>
                  <a:lnTo>
                    <a:pt x="1059942" y="2328958"/>
                  </a:lnTo>
                  <a:cubicBezTo>
                    <a:pt x="1123093" y="2328958"/>
                    <a:pt x="1174242" y="2277809"/>
                    <a:pt x="1174242" y="2214658"/>
                  </a:cubicBezTo>
                  <a:lnTo>
                    <a:pt x="1174242" y="114300"/>
                  </a:lnTo>
                  <a:cubicBezTo>
                    <a:pt x="1174242" y="51245"/>
                    <a:pt x="1123093" y="0"/>
                    <a:pt x="1059942" y="0"/>
                  </a:cubicBezTo>
                  <a:close/>
                </a:path>
              </a:pathLst>
            </a:custGeom>
            <a:grpFill/>
            <a:ln w="3175" cap="flat">
              <a:solidFill>
                <a:srgbClr val="002060"/>
              </a:solidFill>
              <a:prstDash val="solid"/>
              <a:miter/>
            </a:ln>
          </p:spPr>
          <p:txBody>
            <a:bodyPr rtlCol="0" anchor="ctr"/>
            <a:lstStyle/>
            <a:p>
              <a:endParaRPr lang="pt-BR" sz="675"/>
            </a:p>
          </p:txBody>
        </p:sp>
      </p:grpSp>
      <p:grpSp>
        <p:nvGrpSpPr>
          <p:cNvPr id="448" name="Gráfico 5">
            <a:extLst>
              <a:ext uri="{FF2B5EF4-FFF2-40B4-BE49-F238E27FC236}">
                <a16:creationId xmlns:a16="http://schemas.microsoft.com/office/drawing/2014/main" id="{8D7C3BA4-92C2-4097-A130-90AAF43FFEB9}"/>
              </a:ext>
            </a:extLst>
          </p:cNvPr>
          <p:cNvGrpSpPr/>
          <p:nvPr/>
        </p:nvGrpSpPr>
        <p:grpSpPr>
          <a:xfrm>
            <a:off x="1027789" y="3764428"/>
            <a:ext cx="267679" cy="264228"/>
            <a:chOff x="3871912" y="1881187"/>
            <a:chExt cx="1397222" cy="1379220"/>
          </a:xfrm>
          <a:solidFill>
            <a:schemeClr val="bg1"/>
          </a:solidFill>
        </p:grpSpPr>
        <p:sp>
          <p:nvSpPr>
            <p:cNvPr id="449" name="Forma Livre: Forma 448">
              <a:extLst>
                <a:ext uri="{FF2B5EF4-FFF2-40B4-BE49-F238E27FC236}">
                  <a16:creationId xmlns:a16="http://schemas.microsoft.com/office/drawing/2014/main" id="{08C439CD-75ED-4A4A-90A6-BE5A96422668}"/>
                </a:ext>
              </a:extLst>
            </p:cNvPr>
            <p:cNvSpPr/>
            <p:nvPr/>
          </p:nvSpPr>
          <p:spPr>
            <a:xfrm>
              <a:off x="4104606" y="2057780"/>
              <a:ext cx="79249" cy="80295"/>
            </a:xfrm>
            <a:custGeom>
              <a:avLst/>
              <a:gdLst>
                <a:gd name="connsiteX0" fmla="*/ 11622 w 79249"/>
                <a:gd name="connsiteY0" fmla="*/ 80296 h 80295"/>
                <a:gd name="connsiteX1" fmla="*/ 67629 w 79249"/>
                <a:gd name="connsiteY1" fmla="*/ 80296 h 80295"/>
                <a:gd name="connsiteX2" fmla="*/ 79249 w 79249"/>
                <a:gd name="connsiteY2" fmla="*/ 68675 h 80295"/>
                <a:gd name="connsiteX3" fmla="*/ 79249 w 79249"/>
                <a:gd name="connsiteY3" fmla="*/ 11620 h 80295"/>
                <a:gd name="connsiteX4" fmla="*/ 67629 w 79249"/>
                <a:gd name="connsiteY4" fmla="*/ 0 h 80295"/>
                <a:gd name="connsiteX5" fmla="*/ 11622 w 79249"/>
                <a:gd name="connsiteY5" fmla="*/ 0 h 80295"/>
                <a:gd name="connsiteX6" fmla="*/ 1 w 79249"/>
                <a:gd name="connsiteY6" fmla="*/ 11620 h 80295"/>
                <a:gd name="connsiteX7" fmla="*/ 1 w 79249"/>
                <a:gd name="connsiteY7" fmla="*/ 68675 h 80295"/>
                <a:gd name="connsiteX8" fmla="*/ 11622 w 79249"/>
                <a:gd name="connsiteY8" fmla="*/ 80296 h 802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79249" h="80295">
                  <a:moveTo>
                    <a:pt x="11622" y="80296"/>
                  </a:moveTo>
                  <a:lnTo>
                    <a:pt x="67629" y="80296"/>
                  </a:lnTo>
                  <a:cubicBezTo>
                    <a:pt x="74011" y="80296"/>
                    <a:pt x="79249" y="75057"/>
                    <a:pt x="79249" y="68675"/>
                  </a:cubicBezTo>
                  <a:lnTo>
                    <a:pt x="79249" y="11620"/>
                  </a:lnTo>
                  <a:cubicBezTo>
                    <a:pt x="79249" y="5239"/>
                    <a:pt x="74011" y="0"/>
                    <a:pt x="67629" y="0"/>
                  </a:cubicBezTo>
                  <a:lnTo>
                    <a:pt x="11622" y="0"/>
                  </a:lnTo>
                  <a:cubicBezTo>
                    <a:pt x="5240" y="0"/>
                    <a:pt x="1" y="5239"/>
                    <a:pt x="1" y="11620"/>
                  </a:cubicBezTo>
                  <a:lnTo>
                    <a:pt x="1" y="68675"/>
                  </a:lnTo>
                  <a:cubicBezTo>
                    <a:pt x="-94" y="75057"/>
                    <a:pt x="5145" y="80296"/>
                    <a:pt x="11622" y="80296"/>
                  </a:cubicBezTo>
                  <a:close/>
                </a:path>
              </a:pathLst>
            </a:custGeom>
            <a:grpFill/>
            <a:ln w="9525" cap="flat">
              <a:noFill/>
              <a:prstDash val="solid"/>
              <a:miter/>
            </a:ln>
          </p:spPr>
          <p:txBody>
            <a:bodyPr rtlCol="0" anchor="ctr"/>
            <a:lstStyle/>
            <a:p>
              <a:endParaRPr lang="pt-BR"/>
            </a:p>
          </p:txBody>
        </p:sp>
        <p:sp>
          <p:nvSpPr>
            <p:cNvPr id="450" name="Forma Livre: Forma 449">
              <a:extLst>
                <a:ext uri="{FF2B5EF4-FFF2-40B4-BE49-F238E27FC236}">
                  <a16:creationId xmlns:a16="http://schemas.microsoft.com/office/drawing/2014/main" id="{4372D05F-2BF8-440B-B49E-610BF8FA159D}"/>
                </a:ext>
              </a:extLst>
            </p:cNvPr>
            <p:cNvSpPr/>
            <p:nvPr/>
          </p:nvSpPr>
          <p:spPr>
            <a:xfrm>
              <a:off x="3949445" y="2272474"/>
              <a:ext cx="79247" cy="80295"/>
            </a:xfrm>
            <a:custGeom>
              <a:avLst/>
              <a:gdLst>
                <a:gd name="connsiteX0" fmla="*/ 11620 w 79247"/>
                <a:gd name="connsiteY0" fmla="*/ 80296 h 80295"/>
                <a:gd name="connsiteX1" fmla="*/ 67627 w 79247"/>
                <a:gd name="connsiteY1" fmla="*/ 80296 h 80295"/>
                <a:gd name="connsiteX2" fmla="*/ 79248 w 79247"/>
                <a:gd name="connsiteY2" fmla="*/ 68675 h 80295"/>
                <a:gd name="connsiteX3" fmla="*/ 79248 w 79247"/>
                <a:gd name="connsiteY3" fmla="*/ 11620 h 80295"/>
                <a:gd name="connsiteX4" fmla="*/ 67627 w 79247"/>
                <a:gd name="connsiteY4" fmla="*/ 0 h 80295"/>
                <a:gd name="connsiteX5" fmla="*/ 11620 w 79247"/>
                <a:gd name="connsiteY5" fmla="*/ 0 h 80295"/>
                <a:gd name="connsiteX6" fmla="*/ 0 w 79247"/>
                <a:gd name="connsiteY6" fmla="*/ 11620 h 80295"/>
                <a:gd name="connsiteX7" fmla="*/ 0 w 79247"/>
                <a:gd name="connsiteY7" fmla="*/ 68675 h 80295"/>
                <a:gd name="connsiteX8" fmla="*/ 11620 w 79247"/>
                <a:gd name="connsiteY8" fmla="*/ 80296 h 802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79247" h="80295">
                  <a:moveTo>
                    <a:pt x="11620" y="80296"/>
                  </a:moveTo>
                  <a:lnTo>
                    <a:pt x="67627" y="80296"/>
                  </a:lnTo>
                  <a:cubicBezTo>
                    <a:pt x="74009" y="80296"/>
                    <a:pt x="79248" y="75057"/>
                    <a:pt x="79248" y="68675"/>
                  </a:cubicBezTo>
                  <a:lnTo>
                    <a:pt x="79248" y="11620"/>
                  </a:lnTo>
                  <a:cubicBezTo>
                    <a:pt x="79248" y="5239"/>
                    <a:pt x="74009" y="0"/>
                    <a:pt x="67627" y="0"/>
                  </a:cubicBezTo>
                  <a:lnTo>
                    <a:pt x="11620" y="0"/>
                  </a:lnTo>
                  <a:cubicBezTo>
                    <a:pt x="5239" y="0"/>
                    <a:pt x="0" y="5239"/>
                    <a:pt x="0" y="11620"/>
                  </a:cubicBezTo>
                  <a:lnTo>
                    <a:pt x="0" y="68675"/>
                  </a:lnTo>
                  <a:cubicBezTo>
                    <a:pt x="0" y="75057"/>
                    <a:pt x="5239" y="80296"/>
                    <a:pt x="11620" y="80296"/>
                  </a:cubicBezTo>
                  <a:close/>
                </a:path>
              </a:pathLst>
            </a:custGeom>
            <a:grpFill/>
            <a:ln w="9525" cap="flat">
              <a:noFill/>
              <a:prstDash val="solid"/>
              <a:miter/>
            </a:ln>
          </p:spPr>
          <p:txBody>
            <a:bodyPr rtlCol="0" anchor="ctr"/>
            <a:lstStyle/>
            <a:p>
              <a:endParaRPr lang="pt-BR"/>
            </a:p>
          </p:txBody>
        </p:sp>
        <p:sp>
          <p:nvSpPr>
            <p:cNvPr id="460" name="Forma Livre: Forma 459">
              <a:extLst>
                <a:ext uri="{FF2B5EF4-FFF2-40B4-BE49-F238E27FC236}">
                  <a16:creationId xmlns:a16="http://schemas.microsoft.com/office/drawing/2014/main" id="{1A0A5B71-7675-4A70-A92B-DC227058347B}"/>
                </a:ext>
              </a:extLst>
            </p:cNvPr>
            <p:cNvSpPr/>
            <p:nvPr/>
          </p:nvSpPr>
          <p:spPr>
            <a:xfrm>
              <a:off x="3871912" y="2530790"/>
              <a:ext cx="79247" cy="80201"/>
            </a:xfrm>
            <a:custGeom>
              <a:avLst/>
              <a:gdLst>
                <a:gd name="connsiteX0" fmla="*/ 79248 w 79247"/>
                <a:gd name="connsiteY0" fmla="*/ 11717 h 80201"/>
                <a:gd name="connsiteX1" fmla="*/ 67532 w 79247"/>
                <a:gd name="connsiteY1" fmla="*/ 1 h 80201"/>
                <a:gd name="connsiteX2" fmla="*/ 11716 w 79247"/>
                <a:gd name="connsiteY2" fmla="*/ 1 h 80201"/>
                <a:gd name="connsiteX3" fmla="*/ 0 w 79247"/>
                <a:gd name="connsiteY3" fmla="*/ 11717 h 80201"/>
                <a:gd name="connsiteX4" fmla="*/ 0 w 79247"/>
                <a:gd name="connsiteY4" fmla="*/ 68486 h 80201"/>
                <a:gd name="connsiteX5" fmla="*/ 11716 w 79247"/>
                <a:gd name="connsiteY5" fmla="*/ 80202 h 80201"/>
                <a:gd name="connsiteX6" fmla="*/ 67437 w 79247"/>
                <a:gd name="connsiteY6" fmla="*/ 80202 h 80201"/>
                <a:gd name="connsiteX7" fmla="*/ 79153 w 79247"/>
                <a:gd name="connsiteY7" fmla="*/ 68486 h 80201"/>
                <a:gd name="connsiteX8" fmla="*/ 79153 w 79247"/>
                <a:gd name="connsiteY8" fmla="*/ 11717 h 802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79247" h="80201">
                  <a:moveTo>
                    <a:pt x="79248" y="11717"/>
                  </a:moveTo>
                  <a:cubicBezTo>
                    <a:pt x="79248" y="5240"/>
                    <a:pt x="74009" y="1"/>
                    <a:pt x="67532" y="1"/>
                  </a:cubicBezTo>
                  <a:lnTo>
                    <a:pt x="11716" y="1"/>
                  </a:lnTo>
                  <a:cubicBezTo>
                    <a:pt x="5239" y="-94"/>
                    <a:pt x="0" y="5145"/>
                    <a:pt x="0" y="11717"/>
                  </a:cubicBezTo>
                  <a:lnTo>
                    <a:pt x="0" y="68486"/>
                  </a:lnTo>
                  <a:cubicBezTo>
                    <a:pt x="0" y="74963"/>
                    <a:pt x="5239" y="80202"/>
                    <a:pt x="11716" y="80202"/>
                  </a:cubicBezTo>
                  <a:lnTo>
                    <a:pt x="67437" y="80202"/>
                  </a:lnTo>
                  <a:cubicBezTo>
                    <a:pt x="73914" y="80202"/>
                    <a:pt x="79153" y="74963"/>
                    <a:pt x="79153" y="68486"/>
                  </a:cubicBezTo>
                  <a:lnTo>
                    <a:pt x="79153" y="11717"/>
                  </a:lnTo>
                  <a:close/>
                </a:path>
              </a:pathLst>
            </a:custGeom>
            <a:grpFill/>
            <a:ln w="9525" cap="flat">
              <a:noFill/>
              <a:prstDash val="solid"/>
              <a:miter/>
            </a:ln>
          </p:spPr>
          <p:txBody>
            <a:bodyPr rtlCol="0" anchor="ctr"/>
            <a:lstStyle/>
            <a:p>
              <a:endParaRPr lang="pt-BR"/>
            </a:p>
          </p:txBody>
        </p:sp>
        <p:sp>
          <p:nvSpPr>
            <p:cNvPr id="461" name="Forma Livre: Forma 460">
              <a:extLst>
                <a:ext uri="{FF2B5EF4-FFF2-40B4-BE49-F238E27FC236}">
                  <a16:creationId xmlns:a16="http://schemas.microsoft.com/office/drawing/2014/main" id="{4B55550F-D088-4625-BC0E-6A4E4981A797}"/>
                </a:ext>
              </a:extLst>
            </p:cNvPr>
            <p:cNvSpPr/>
            <p:nvPr/>
          </p:nvSpPr>
          <p:spPr>
            <a:xfrm>
              <a:off x="3949445" y="2789205"/>
              <a:ext cx="79154" cy="80200"/>
            </a:xfrm>
            <a:custGeom>
              <a:avLst/>
              <a:gdLst>
                <a:gd name="connsiteX0" fmla="*/ 67532 w 79154"/>
                <a:gd name="connsiteY0" fmla="*/ 0 h 80200"/>
                <a:gd name="connsiteX1" fmla="*/ 11716 w 79154"/>
                <a:gd name="connsiteY1" fmla="*/ 0 h 80200"/>
                <a:gd name="connsiteX2" fmla="*/ 0 w 79154"/>
                <a:gd name="connsiteY2" fmla="*/ 11716 h 80200"/>
                <a:gd name="connsiteX3" fmla="*/ 0 w 79154"/>
                <a:gd name="connsiteY3" fmla="*/ 68485 h 80200"/>
                <a:gd name="connsiteX4" fmla="*/ 11716 w 79154"/>
                <a:gd name="connsiteY4" fmla="*/ 80200 h 80200"/>
                <a:gd name="connsiteX5" fmla="*/ 67437 w 79154"/>
                <a:gd name="connsiteY5" fmla="*/ 80200 h 80200"/>
                <a:gd name="connsiteX6" fmla="*/ 79153 w 79154"/>
                <a:gd name="connsiteY6" fmla="*/ 68485 h 80200"/>
                <a:gd name="connsiteX7" fmla="*/ 79153 w 79154"/>
                <a:gd name="connsiteY7" fmla="*/ 11716 h 80200"/>
                <a:gd name="connsiteX8" fmla="*/ 67532 w 79154"/>
                <a:gd name="connsiteY8" fmla="*/ 0 h 802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79154" h="80200">
                  <a:moveTo>
                    <a:pt x="67532" y="0"/>
                  </a:moveTo>
                  <a:lnTo>
                    <a:pt x="11716" y="0"/>
                  </a:lnTo>
                  <a:cubicBezTo>
                    <a:pt x="5239" y="0"/>
                    <a:pt x="0" y="5239"/>
                    <a:pt x="0" y="11716"/>
                  </a:cubicBezTo>
                  <a:lnTo>
                    <a:pt x="0" y="68485"/>
                  </a:lnTo>
                  <a:cubicBezTo>
                    <a:pt x="0" y="74962"/>
                    <a:pt x="5239" y="80200"/>
                    <a:pt x="11716" y="80200"/>
                  </a:cubicBezTo>
                  <a:lnTo>
                    <a:pt x="67437" y="80200"/>
                  </a:lnTo>
                  <a:cubicBezTo>
                    <a:pt x="73914" y="80200"/>
                    <a:pt x="79153" y="74962"/>
                    <a:pt x="79153" y="68485"/>
                  </a:cubicBezTo>
                  <a:lnTo>
                    <a:pt x="79153" y="11716"/>
                  </a:lnTo>
                  <a:cubicBezTo>
                    <a:pt x="79248" y="5239"/>
                    <a:pt x="74009" y="0"/>
                    <a:pt x="67532" y="0"/>
                  </a:cubicBezTo>
                  <a:close/>
                </a:path>
              </a:pathLst>
            </a:custGeom>
            <a:grpFill/>
            <a:ln w="9525" cap="flat">
              <a:noFill/>
              <a:prstDash val="solid"/>
              <a:miter/>
            </a:ln>
          </p:spPr>
          <p:txBody>
            <a:bodyPr rtlCol="0" anchor="ctr"/>
            <a:lstStyle/>
            <a:p>
              <a:endParaRPr lang="pt-BR"/>
            </a:p>
          </p:txBody>
        </p:sp>
        <p:sp>
          <p:nvSpPr>
            <p:cNvPr id="462" name="Forma Livre: Forma 461">
              <a:extLst>
                <a:ext uri="{FF2B5EF4-FFF2-40B4-BE49-F238E27FC236}">
                  <a16:creationId xmlns:a16="http://schemas.microsoft.com/office/drawing/2014/main" id="{4A321204-0923-4A51-BD80-7B5CEA7A1C16}"/>
                </a:ext>
              </a:extLst>
            </p:cNvPr>
            <p:cNvSpPr/>
            <p:nvPr/>
          </p:nvSpPr>
          <p:spPr>
            <a:xfrm>
              <a:off x="4073651" y="3008280"/>
              <a:ext cx="79152" cy="80200"/>
            </a:xfrm>
            <a:custGeom>
              <a:avLst/>
              <a:gdLst>
                <a:gd name="connsiteX0" fmla="*/ 67437 w 79152"/>
                <a:gd name="connsiteY0" fmla="*/ 0 h 80200"/>
                <a:gd name="connsiteX1" fmla="*/ 11716 w 79152"/>
                <a:gd name="connsiteY1" fmla="*/ 0 h 80200"/>
                <a:gd name="connsiteX2" fmla="*/ 0 w 79152"/>
                <a:gd name="connsiteY2" fmla="*/ 11716 h 80200"/>
                <a:gd name="connsiteX3" fmla="*/ 0 w 79152"/>
                <a:gd name="connsiteY3" fmla="*/ 68485 h 80200"/>
                <a:gd name="connsiteX4" fmla="*/ 11716 w 79152"/>
                <a:gd name="connsiteY4" fmla="*/ 80200 h 80200"/>
                <a:gd name="connsiteX5" fmla="*/ 67437 w 79152"/>
                <a:gd name="connsiteY5" fmla="*/ 80200 h 80200"/>
                <a:gd name="connsiteX6" fmla="*/ 79153 w 79152"/>
                <a:gd name="connsiteY6" fmla="*/ 68485 h 80200"/>
                <a:gd name="connsiteX7" fmla="*/ 79153 w 79152"/>
                <a:gd name="connsiteY7" fmla="*/ 11716 h 80200"/>
                <a:gd name="connsiteX8" fmla="*/ 67437 w 79152"/>
                <a:gd name="connsiteY8" fmla="*/ 0 h 802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79152" h="80200">
                  <a:moveTo>
                    <a:pt x="67437" y="0"/>
                  </a:moveTo>
                  <a:lnTo>
                    <a:pt x="11716" y="0"/>
                  </a:lnTo>
                  <a:cubicBezTo>
                    <a:pt x="5239" y="0"/>
                    <a:pt x="0" y="5239"/>
                    <a:pt x="0" y="11716"/>
                  </a:cubicBezTo>
                  <a:lnTo>
                    <a:pt x="0" y="68485"/>
                  </a:lnTo>
                  <a:cubicBezTo>
                    <a:pt x="0" y="74962"/>
                    <a:pt x="5239" y="80200"/>
                    <a:pt x="11716" y="80200"/>
                  </a:cubicBezTo>
                  <a:lnTo>
                    <a:pt x="67437" y="80200"/>
                  </a:lnTo>
                  <a:cubicBezTo>
                    <a:pt x="73914" y="80200"/>
                    <a:pt x="79153" y="74962"/>
                    <a:pt x="79153" y="68485"/>
                  </a:cubicBezTo>
                  <a:lnTo>
                    <a:pt x="79153" y="11716"/>
                  </a:lnTo>
                  <a:cubicBezTo>
                    <a:pt x="79153" y="5239"/>
                    <a:pt x="73914" y="0"/>
                    <a:pt x="67437" y="0"/>
                  </a:cubicBezTo>
                  <a:close/>
                </a:path>
              </a:pathLst>
            </a:custGeom>
            <a:grpFill/>
            <a:ln w="9525" cap="flat">
              <a:noFill/>
              <a:prstDash val="solid"/>
              <a:miter/>
            </a:ln>
          </p:spPr>
          <p:txBody>
            <a:bodyPr rtlCol="0" anchor="ctr"/>
            <a:lstStyle/>
            <a:p>
              <a:endParaRPr lang="pt-BR"/>
            </a:p>
          </p:txBody>
        </p:sp>
        <p:sp>
          <p:nvSpPr>
            <p:cNvPr id="463" name="Forma Livre: Forma 462">
              <a:extLst>
                <a:ext uri="{FF2B5EF4-FFF2-40B4-BE49-F238E27FC236}">
                  <a16:creationId xmlns:a16="http://schemas.microsoft.com/office/drawing/2014/main" id="{EC278E0B-DF5B-4F9F-88FF-0AFD433DF12F}"/>
                </a:ext>
              </a:extLst>
            </p:cNvPr>
            <p:cNvSpPr/>
            <p:nvPr/>
          </p:nvSpPr>
          <p:spPr>
            <a:xfrm>
              <a:off x="3990879" y="2000154"/>
              <a:ext cx="1159383" cy="1141190"/>
            </a:xfrm>
            <a:custGeom>
              <a:avLst/>
              <a:gdLst>
                <a:gd name="connsiteX0" fmla="*/ 1070134 w 1159383"/>
                <a:gd name="connsiteY0" fmla="*/ 789051 h 1141190"/>
                <a:gd name="connsiteX1" fmla="*/ 981837 w 1159383"/>
                <a:gd name="connsiteY1" fmla="*/ 789051 h 1141190"/>
                <a:gd name="connsiteX2" fmla="*/ 1035463 w 1159383"/>
                <a:gd name="connsiteY2" fmla="*/ 610934 h 1141190"/>
                <a:gd name="connsiteX3" fmla="*/ 1147667 w 1159383"/>
                <a:gd name="connsiteY3" fmla="*/ 610934 h 1141190"/>
                <a:gd name="connsiteX4" fmla="*/ 1159383 w 1159383"/>
                <a:gd name="connsiteY4" fmla="*/ 599218 h 1141190"/>
                <a:gd name="connsiteX5" fmla="*/ 1159383 w 1159383"/>
                <a:gd name="connsiteY5" fmla="*/ 542449 h 1141190"/>
                <a:gd name="connsiteX6" fmla="*/ 1147667 w 1159383"/>
                <a:gd name="connsiteY6" fmla="*/ 530733 h 1141190"/>
                <a:gd name="connsiteX7" fmla="*/ 1035463 w 1159383"/>
                <a:gd name="connsiteY7" fmla="*/ 530733 h 1141190"/>
                <a:gd name="connsiteX8" fmla="*/ 981932 w 1159383"/>
                <a:gd name="connsiteY8" fmla="*/ 352711 h 1141190"/>
                <a:gd name="connsiteX9" fmla="*/ 1070134 w 1159383"/>
                <a:gd name="connsiteY9" fmla="*/ 352711 h 1141190"/>
                <a:gd name="connsiteX10" fmla="*/ 1081850 w 1159383"/>
                <a:gd name="connsiteY10" fmla="*/ 340995 h 1141190"/>
                <a:gd name="connsiteX11" fmla="*/ 1081850 w 1159383"/>
                <a:gd name="connsiteY11" fmla="*/ 284226 h 1141190"/>
                <a:gd name="connsiteX12" fmla="*/ 1070134 w 1159383"/>
                <a:gd name="connsiteY12" fmla="*/ 272510 h 1141190"/>
                <a:gd name="connsiteX13" fmla="*/ 926211 w 1159383"/>
                <a:gd name="connsiteY13" fmla="*/ 272510 h 1141190"/>
                <a:gd name="connsiteX14" fmla="*/ 825246 w 1159383"/>
                <a:gd name="connsiteY14" fmla="*/ 184976 h 1141190"/>
                <a:gd name="connsiteX15" fmla="*/ 872109 w 1159383"/>
                <a:gd name="connsiteY15" fmla="*/ 138113 h 1141190"/>
                <a:gd name="connsiteX16" fmla="*/ 914972 w 1159383"/>
                <a:gd name="connsiteY16" fmla="*/ 138113 h 1141190"/>
                <a:gd name="connsiteX17" fmla="*/ 926687 w 1159383"/>
                <a:gd name="connsiteY17" fmla="*/ 126397 h 1141190"/>
                <a:gd name="connsiteX18" fmla="*/ 926687 w 1159383"/>
                <a:gd name="connsiteY18" fmla="*/ 69628 h 1141190"/>
                <a:gd name="connsiteX19" fmla="*/ 914972 w 1159383"/>
                <a:gd name="connsiteY19" fmla="*/ 57912 h 1141190"/>
                <a:gd name="connsiteX20" fmla="*/ 855440 w 1159383"/>
                <a:gd name="connsiteY20" fmla="*/ 57912 h 1141190"/>
                <a:gd name="connsiteX21" fmla="*/ 827056 w 1159383"/>
                <a:gd name="connsiteY21" fmla="*/ 69628 h 1141190"/>
                <a:gd name="connsiteX22" fmla="*/ 750284 w 1159383"/>
                <a:gd name="connsiteY22" fmla="*/ 146399 h 1141190"/>
                <a:gd name="connsiteX23" fmla="*/ 619506 w 1159383"/>
                <a:gd name="connsiteY23" fmla="*/ 115062 h 1141190"/>
                <a:gd name="connsiteX24" fmla="*/ 619506 w 1159383"/>
                <a:gd name="connsiteY24" fmla="*/ 11716 h 1141190"/>
                <a:gd name="connsiteX25" fmla="*/ 607790 w 1159383"/>
                <a:gd name="connsiteY25" fmla="*/ 0 h 1141190"/>
                <a:gd name="connsiteX26" fmla="*/ 551021 w 1159383"/>
                <a:gd name="connsiteY26" fmla="*/ 0 h 1141190"/>
                <a:gd name="connsiteX27" fmla="*/ 539306 w 1159383"/>
                <a:gd name="connsiteY27" fmla="*/ 11716 h 1141190"/>
                <a:gd name="connsiteX28" fmla="*/ 539306 w 1159383"/>
                <a:gd name="connsiteY28" fmla="*/ 114776 h 1141190"/>
                <a:gd name="connsiteX29" fmla="*/ 408813 w 1159383"/>
                <a:gd name="connsiteY29" fmla="*/ 146018 h 1141190"/>
                <a:gd name="connsiteX30" fmla="*/ 332137 w 1159383"/>
                <a:gd name="connsiteY30" fmla="*/ 69342 h 1141190"/>
                <a:gd name="connsiteX31" fmla="*/ 303752 w 1159383"/>
                <a:gd name="connsiteY31" fmla="*/ 57626 h 1141190"/>
                <a:gd name="connsiteX32" fmla="*/ 244126 w 1159383"/>
                <a:gd name="connsiteY32" fmla="*/ 57626 h 1141190"/>
                <a:gd name="connsiteX33" fmla="*/ 232505 w 1159383"/>
                <a:gd name="connsiteY33" fmla="*/ 69247 h 1141190"/>
                <a:gd name="connsiteX34" fmla="*/ 232505 w 1159383"/>
                <a:gd name="connsiteY34" fmla="*/ 126302 h 1141190"/>
                <a:gd name="connsiteX35" fmla="*/ 244126 w 1159383"/>
                <a:gd name="connsiteY35" fmla="*/ 137922 h 1141190"/>
                <a:gd name="connsiteX36" fmla="*/ 287179 w 1159383"/>
                <a:gd name="connsiteY36" fmla="*/ 137922 h 1141190"/>
                <a:gd name="connsiteX37" fmla="*/ 333947 w 1159383"/>
                <a:gd name="connsiteY37" fmla="*/ 184690 h 1141190"/>
                <a:gd name="connsiteX38" fmla="*/ 232791 w 1159383"/>
                <a:gd name="connsiteY38" fmla="*/ 272320 h 1141190"/>
                <a:gd name="connsiteX39" fmla="*/ 89059 w 1159383"/>
                <a:gd name="connsiteY39" fmla="*/ 272320 h 1141190"/>
                <a:gd name="connsiteX40" fmla="*/ 77438 w 1159383"/>
                <a:gd name="connsiteY40" fmla="*/ 283940 h 1141190"/>
                <a:gd name="connsiteX41" fmla="*/ 77438 w 1159383"/>
                <a:gd name="connsiteY41" fmla="*/ 340995 h 1141190"/>
                <a:gd name="connsiteX42" fmla="*/ 89059 w 1159383"/>
                <a:gd name="connsiteY42" fmla="*/ 352616 h 1141190"/>
                <a:gd name="connsiteX43" fmla="*/ 176975 w 1159383"/>
                <a:gd name="connsiteY43" fmla="*/ 352616 h 1141190"/>
                <a:gd name="connsiteX44" fmla="*/ 123444 w 1159383"/>
                <a:gd name="connsiteY44" fmla="*/ 530638 h 1141190"/>
                <a:gd name="connsiteX45" fmla="*/ 11716 w 1159383"/>
                <a:gd name="connsiteY45" fmla="*/ 530638 h 1141190"/>
                <a:gd name="connsiteX46" fmla="*/ 0 w 1159383"/>
                <a:gd name="connsiteY46" fmla="*/ 542354 h 1141190"/>
                <a:gd name="connsiteX47" fmla="*/ 0 w 1159383"/>
                <a:gd name="connsiteY47" fmla="*/ 599123 h 1141190"/>
                <a:gd name="connsiteX48" fmla="*/ 11716 w 1159383"/>
                <a:gd name="connsiteY48" fmla="*/ 610838 h 1141190"/>
                <a:gd name="connsiteX49" fmla="*/ 123539 w 1159383"/>
                <a:gd name="connsiteY49" fmla="*/ 610838 h 1141190"/>
                <a:gd name="connsiteX50" fmla="*/ 177165 w 1159383"/>
                <a:gd name="connsiteY50" fmla="*/ 788956 h 1141190"/>
                <a:gd name="connsiteX51" fmla="*/ 89249 w 1159383"/>
                <a:gd name="connsiteY51" fmla="*/ 788956 h 1141190"/>
                <a:gd name="connsiteX52" fmla="*/ 77533 w 1159383"/>
                <a:gd name="connsiteY52" fmla="*/ 800672 h 1141190"/>
                <a:gd name="connsiteX53" fmla="*/ 77533 w 1159383"/>
                <a:gd name="connsiteY53" fmla="*/ 857441 h 1141190"/>
                <a:gd name="connsiteX54" fmla="*/ 89249 w 1159383"/>
                <a:gd name="connsiteY54" fmla="*/ 869156 h 1141190"/>
                <a:gd name="connsiteX55" fmla="*/ 232886 w 1159383"/>
                <a:gd name="connsiteY55" fmla="*/ 869156 h 1141190"/>
                <a:gd name="connsiteX56" fmla="*/ 318040 w 1159383"/>
                <a:gd name="connsiteY56" fmla="*/ 946118 h 1141190"/>
                <a:gd name="connsiteX57" fmla="*/ 256223 w 1159383"/>
                <a:gd name="connsiteY57" fmla="*/ 1007936 h 1141190"/>
                <a:gd name="connsiteX58" fmla="*/ 213360 w 1159383"/>
                <a:gd name="connsiteY58" fmla="*/ 1007936 h 1141190"/>
                <a:gd name="connsiteX59" fmla="*/ 201644 w 1159383"/>
                <a:gd name="connsiteY59" fmla="*/ 1019651 h 1141190"/>
                <a:gd name="connsiteX60" fmla="*/ 201644 w 1159383"/>
                <a:gd name="connsiteY60" fmla="*/ 1076420 h 1141190"/>
                <a:gd name="connsiteX61" fmla="*/ 213360 w 1159383"/>
                <a:gd name="connsiteY61" fmla="*/ 1088136 h 1141190"/>
                <a:gd name="connsiteX62" fmla="*/ 272891 w 1159383"/>
                <a:gd name="connsiteY62" fmla="*/ 1088136 h 1141190"/>
                <a:gd name="connsiteX63" fmla="*/ 301276 w 1159383"/>
                <a:gd name="connsiteY63" fmla="*/ 1076420 h 1141190"/>
                <a:gd name="connsiteX64" fmla="*/ 390430 w 1159383"/>
                <a:gd name="connsiteY64" fmla="*/ 987266 h 1141190"/>
                <a:gd name="connsiteX65" fmla="*/ 539401 w 1159383"/>
                <a:gd name="connsiteY65" fmla="*/ 1026414 h 1141190"/>
                <a:gd name="connsiteX66" fmla="*/ 539401 w 1159383"/>
                <a:gd name="connsiteY66" fmla="*/ 1129475 h 1141190"/>
                <a:gd name="connsiteX67" fmla="*/ 551117 w 1159383"/>
                <a:gd name="connsiteY67" fmla="*/ 1141190 h 1141190"/>
                <a:gd name="connsiteX68" fmla="*/ 607886 w 1159383"/>
                <a:gd name="connsiteY68" fmla="*/ 1141190 h 1141190"/>
                <a:gd name="connsiteX69" fmla="*/ 619601 w 1159383"/>
                <a:gd name="connsiteY69" fmla="*/ 1129475 h 1141190"/>
                <a:gd name="connsiteX70" fmla="*/ 619601 w 1159383"/>
                <a:gd name="connsiteY70" fmla="*/ 1026414 h 1141190"/>
                <a:gd name="connsiteX71" fmla="*/ 768763 w 1159383"/>
                <a:gd name="connsiteY71" fmla="*/ 987171 h 1141190"/>
                <a:gd name="connsiteX72" fmla="*/ 858012 w 1159383"/>
                <a:gd name="connsiteY72" fmla="*/ 1076420 h 1141190"/>
                <a:gd name="connsiteX73" fmla="*/ 886397 w 1159383"/>
                <a:gd name="connsiteY73" fmla="*/ 1088136 h 1141190"/>
                <a:gd name="connsiteX74" fmla="*/ 945928 w 1159383"/>
                <a:gd name="connsiteY74" fmla="*/ 1088136 h 1141190"/>
                <a:gd name="connsiteX75" fmla="*/ 957644 w 1159383"/>
                <a:gd name="connsiteY75" fmla="*/ 1076420 h 1141190"/>
                <a:gd name="connsiteX76" fmla="*/ 957644 w 1159383"/>
                <a:gd name="connsiteY76" fmla="*/ 1019651 h 1141190"/>
                <a:gd name="connsiteX77" fmla="*/ 945928 w 1159383"/>
                <a:gd name="connsiteY77" fmla="*/ 1007936 h 1141190"/>
                <a:gd name="connsiteX78" fmla="*/ 903065 w 1159383"/>
                <a:gd name="connsiteY78" fmla="*/ 1007936 h 1141190"/>
                <a:gd name="connsiteX79" fmla="*/ 841058 w 1159383"/>
                <a:gd name="connsiteY79" fmla="*/ 945928 h 1141190"/>
                <a:gd name="connsiteX80" fmla="*/ 926021 w 1159383"/>
                <a:gd name="connsiteY80" fmla="*/ 869156 h 1141190"/>
                <a:gd name="connsiteX81" fmla="*/ 1070039 w 1159383"/>
                <a:gd name="connsiteY81" fmla="*/ 869156 h 1141190"/>
                <a:gd name="connsiteX82" fmla="*/ 1081754 w 1159383"/>
                <a:gd name="connsiteY82" fmla="*/ 857441 h 1141190"/>
                <a:gd name="connsiteX83" fmla="*/ 1081754 w 1159383"/>
                <a:gd name="connsiteY83" fmla="*/ 800672 h 1141190"/>
                <a:gd name="connsiteX84" fmla="*/ 1070134 w 1159383"/>
                <a:gd name="connsiteY84" fmla="*/ 789051 h 1141190"/>
                <a:gd name="connsiteX85" fmla="*/ 579501 w 1159383"/>
                <a:gd name="connsiteY85" fmla="*/ 948214 h 1141190"/>
                <a:gd name="connsiteX86" fmla="*/ 481965 w 1159383"/>
                <a:gd name="connsiteY86" fmla="*/ 722948 h 1141190"/>
                <a:gd name="connsiteX87" fmla="*/ 579501 w 1159383"/>
                <a:gd name="connsiteY87" fmla="*/ 710089 h 1141190"/>
                <a:gd name="connsiteX88" fmla="*/ 677037 w 1159383"/>
                <a:gd name="connsiteY88" fmla="*/ 722948 h 1141190"/>
                <a:gd name="connsiteX89" fmla="*/ 579501 w 1159383"/>
                <a:gd name="connsiteY89" fmla="*/ 948214 h 1141190"/>
                <a:gd name="connsiteX90" fmla="*/ 579501 w 1159383"/>
                <a:gd name="connsiteY90" fmla="*/ 629793 h 1141190"/>
                <a:gd name="connsiteX91" fmla="*/ 473774 w 1159383"/>
                <a:gd name="connsiteY91" fmla="*/ 642080 h 1141190"/>
                <a:gd name="connsiteX92" fmla="*/ 471583 w 1159383"/>
                <a:gd name="connsiteY92" fmla="*/ 570738 h 1141190"/>
                <a:gd name="connsiteX93" fmla="*/ 473774 w 1159383"/>
                <a:gd name="connsiteY93" fmla="*/ 499491 h 1141190"/>
                <a:gd name="connsiteX94" fmla="*/ 579501 w 1159383"/>
                <a:gd name="connsiteY94" fmla="*/ 511778 h 1141190"/>
                <a:gd name="connsiteX95" fmla="*/ 685229 w 1159383"/>
                <a:gd name="connsiteY95" fmla="*/ 499491 h 1141190"/>
                <a:gd name="connsiteX96" fmla="*/ 687419 w 1159383"/>
                <a:gd name="connsiteY96" fmla="*/ 570643 h 1141190"/>
                <a:gd name="connsiteX97" fmla="*/ 685229 w 1159383"/>
                <a:gd name="connsiteY97" fmla="*/ 641985 h 1141190"/>
                <a:gd name="connsiteX98" fmla="*/ 579501 w 1159383"/>
                <a:gd name="connsiteY98" fmla="*/ 629793 h 1141190"/>
                <a:gd name="connsiteX99" fmla="*/ 201930 w 1159383"/>
                <a:gd name="connsiteY99" fmla="*/ 570738 h 1141190"/>
                <a:gd name="connsiteX100" fmla="*/ 255365 w 1159383"/>
                <a:gd name="connsiteY100" fmla="*/ 377381 h 1141190"/>
                <a:gd name="connsiteX101" fmla="*/ 395288 w 1159383"/>
                <a:gd name="connsiteY101" fmla="*/ 473297 h 1141190"/>
                <a:gd name="connsiteX102" fmla="*/ 391287 w 1159383"/>
                <a:gd name="connsiteY102" fmla="*/ 570833 h 1141190"/>
                <a:gd name="connsiteX103" fmla="*/ 395288 w 1159383"/>
                <a:gd name="connsiteY103" fmla="*/ 668465 h 1141190"/>
                <a:gd name="connsiteX104" fmla="*/ 255365 w 1159383"/>
                <a:gd name="connsiteY104" fmla="*/ 764286 h 1141190"/>
                <a:gd name="connsiteX105" fmla="*/ 201930 w 1159383"/>
                <a:gd name="connsiteY105" fmla="*/ 570738 h 1141190"/>
                <a:gd name="connsiteX106" fmla="*/ 579501 w 1159383"/>
                <a:gd name="connsiteY106" fmla="*/ 193167 h 1141190"/>
                <a:gd name="connsiteX107" fmla="*/ 677132 w 1159383"/>
                <a:gd name="connsiteY107" fmla="*/ 418624 h 1141190"/>
                <a:gd name="connsiteX108" fmla="*/ 579501 w 1159383"/>
                <a:gd name="connsiteY108" fmla="*/ 431483 h 1141190"/>
                <a:gd name="connsiteX109" fmla="*/ 481870 w 1159383"/>
                <a:gd name="connsiteY109" fmla="*/ 418624 h 1141190"/>
                <a:gd name="connsiteX110" fmla="*/ 579501 w 1159383"/>
                <a:gd name="connsiteY110" fmla="*/ 193167 h 1141190"/>
                <a:gd name="connsiteX111" fmla="*/ 763619 w 1159383"/>
                <a:gd name="connsiteY111" fmla="*/ 473202 h 1141190"/>
                <a:gd name="connsiteX112" fmla="*/ 903542 w 1159383"/>
                <a:gd name="connsiteY112" fmla="*/ 377285 h 1141190"/>
                <a:gd name="connsiteX113" fmla="*/ 956977 w 1159383"/>
                <a:gd name="connsiteY113" fmla="*/ 570643 h 1141190"/>
                <a:gd name="connsiteX114" fmla="*/ 903446 w 1159383"/>
                <a:gd name="connsiteY114" fmla="*/ 764096 h 1141190"/>
                <a:gd name="connsiteX115" fmla="*/ 763524 w 1159383"/>
                <a:gd name="connsiteY115" fmla="*/ 668274 h 1141190"/>
                <a:gd name="connsiteX116" fmla="*/ 767525 w 1159383"/>
                <a:gd name="connsiteY116" fmla="*/ 570643 h 1141190"/>
                <a:gd name="connsiteX117" fmla="*/ 763619 w 1159383"/>
                <a:gd name="connsiteY117" fmla="*/ 473202 h 1141190"/>
                <a:gd name="connsiteX118" fmla="*/ 854393 w 1159383"/>
                <a:gd name="connsiteY118" fmla="*/ 312420 h 1141190"/>
                <a:gd name="connsiteX119" fmla="*/ 753332 w 1159383"/>
                <a:gd name="connsiteY119" fmla="*/ 389096 h 1141190"/>
                <a:gd name="connsiteX120" fmla="*/ 701516 w 1159383"/>
                <a:gd name="connsiteY120" fmla="*/ 213551 h 1141190"/>
                <a:gd name="connsiteX121" fmla="*/ 854393 w 1159383"/>
                <a:gd name="connsiteY121" fmla="*/ 312420 h 1141190"/>
                <a:gd name="connsiteX122" fmla="*/ 457391 w 1159383"/>
                <a:gd name="connsiteY122" fmla="*/ 213551 h 1141190"/>
                <a:gd name="connsiteX123" fmla="*/ 405575 w 1159383"/>
                <a:gd name="connsiteY123" fmla="*/ 389096 h 1141190"/>
                <a:gd name="connsiteX124" fmla="*/ 304514 w 1159383"/>
                <a:gd name="connsiteY124" fmla="*/ 312420 h 1141190"/>
                <a:gd name="connsiteX125" fmla="*/ 457391 w 1159383"/>
                <a:gd name="connsiteY125" fmla="*/ 213551 h 1141190"/>
                <a:gd name="connsiteX126" fmla="*/ 304514 w 1159383"/>
                <a:gd name="connsiteY126" fmla="*/ 829056 h 1141190"/>
                <a:gd name="connsiteX127" fmla="*/ 405575 w 1159383"/>
                <a:gd name="connsiteY127" fmla="*/ 752475 h 1141190"/>
                <a:gd name="connsiteX128" fmla="*/ 457391 w 1159383"/>
                <a:gd name="connsiteY128" fmla="*/ 927926 h 1141190"/>
                <a:gd name="connsiteX129" fmla="*/ 304514 w 1159383"/>
                <a:gd name="connsiteY129" fmla="*/ 829056 h 1141190"/>
                <a:gd name="connsiteX130" fmla="*/ 701612 w 1159383"/>
                <a:gd name="connsiteY130" fmla="*/ 927830 h 1141190"/>
                <a:gd name="connsiteX131" fmla="*/ 753427 w 1159383"/>
                <a:gd name="connsiteY131" fmla="*/ 752380 h 1141190"/>
                <a:gd name="connsiteX132" fmla="*/ 854488 w 1159383"/>
                <a:gd name="connsiteY132" fmla="*/ 828961 h 1141190"/>
                <a:gd name="connsiteX133" fmla="*/ 701612 w 1159383"/>
                <a:gd name="connsiteY133" fmla="*/ 927830 h 11411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Lst>
              <a:rect l="l" t="t" r="r" b="b"/>
              <a:pathLst>
                <a:path w="1159383" h="1141190">
                  <a:moveTo>
                    <a:pt x="1070134" y="789051"/>
                  </a:moveTo>
                  <a:lnTo>
                    <a:pt x="981837" y="789051"/>
                  </a:lnTo>
                  <a:cubicBezTo>
                    <a:pt x="1011174" y="735235"/>
                    <a:pt x="1029843" y="674942"/>
                    <a:pt x="1035463" y="610934"/>
                  </a:cubicBezTo>
                  <a:lnTo>
                    <a:pt x="1147667" y="610934"/>
                  </a:lnTo>
                  <a:cubicBezTo>
                    <a:pt x="1154144" y="610934"/>
                    <a:pt x="1159383" y="605695"/>
                    <a:pt x="1159383" y="599218"/>
                  </a:cubicBezTo>
                  <a:lnTo>
                    <a:pt x="1159383" y="542449"/>
                  </a:lnTo>
                  <a:cubicBezTo>
                    <a:pt x="1159383" y="535972"/>
                    <a:pt x="1154144" y="530733"/>
                    <a:pt x="1147667" y="530733"/>
                  </a:cubicBezTo>
                  <a:lnTo>
                    <a:pt x="1035463" y="530733"/>
                  </a:lnTo>
                  <a:cubicBezTo>
                    <a:pt x="1029843" y="466725"/>
                    <a:pt x="1011174" y="406527"/>
                    <a:pt x="981932" y="352711"/>
                  </a:cubicBezTo>
                  <a:lnTo>
                    <a:pt x="1070134" y="352711"/>
                  </a:lnTo>
                  <a:cubicBezTo>
                    <a:pt x="1076611" y="352711"/>
                    <a:pt x="1081850" y="347472"/>
                    <a:pt x="1081850" y="340995"/>
                  </a:cubicBezTo>
                  <a:lnTo>
                    <a:pt x="1081850" y="284226"/>
                  </a:lnTo>
                  <a:cubicBezTo>
                    <a:pt x="1081850" y="277749"/>
                    <a:pt x="1076611" y="272510"/>
                    <a:pt x="1070134" y="272510"/>
                  </a:cubicBezTo>
                  <a:lnTo>
                    <a:pt x="926211" y="272510"/>
                  </a:lnTo>
                  <a:cubicBezTo>
                    <a:pt x="897065" y="238697"/>
                    <a:pt x="863060" y="209169"/>
                    <a:pt x="825246" y="184976"/>
                  </a:cubicBezTo>
                  <a:lnTo>
                    <a:pt x="872109" y="138113"/>
                  </a:lnTo>
                  <a:lnTo>
                    <a:pt x="914972" y="138113"/>
                  </a:lnTo>
                  <a:cubicBezTo>
                    <a:pt x="921449" y="138113"/>
                    <a:pt x="926687" y="132874"/>
                    <a:pt x="926687" y="126397"/>
                  </a:cubicBezTo>
                  <a:lnTo>
                    <a:pt x="926687" y="69628"/>
                  </a:lnTo>
                  <a:cubicBezTo>
                    <a:pt x="926687" y="63151"/>
                    <a:pt x="921449" y="57912"/>
                    <a:pt x="914972" y="57912"/>
                  </a:cubicBezTo>
                  <a:lnTo>
                    <a:pt x="855440" y="57912"/>
                  </a:lnTo>
                  <a:cubicBezTo>
                    <a:pt x="844772" y="57912"/>
                    <a:pt x="834581" y="62103"/>
                    <a:pt x="827056" y="69628"/>
                  </a:cubicBezTo>
                  <a:lnTo>
                    <a:pt x="750284" y="146399"/>
                  </a:lnTo>
                  <a:cubicBezTo>
                    <a:pt x="709232" y="129826"/>
                    <a:pt x="665321" y="119063"/>
                    <a:pt x="619506" y="115062"/>
                  </a:cubicBezTo>
                  <a:lnTo>
                    <a:pt x="619506" y="11716"/>
                  </a:lnTo>
                  <a:cubicBezTo>
                    <a:pt x="619506" y="5239"/>
                    <a:pt x="614267" y="0"/>
                    <a:pt x="607790" y="0"/>
                  </a:cubicBezTo>
                  <a:lnTo>
                    <a:pt x="551021" y="0"/>
                  </a:lnTo>
                  <a:cubicBezTo>
                    <a:pt x="544544" y="0"/>
                    <a:pt x="539306" y="5239"/>
                    <a:pt x="539306" y="11716"/>
                  </a:cubicBezTo>
                  <a:lnTo>
                    <a:pt x="539306" y="114776"/>
                  </a:lnTo>
                  <a:cubicBezTo>
                    <a:pt x="493585" y="118777"/>
                    <a:pt x="449771" y="129540"/>
                    <a:pt x="408813" y="146018"/>
                  </a:cubicBezTo>
                  <a:lnTo>
                    <a:pt x="332137" y="69342"/>
                  </a:lnTo>
                  <a:cubicBezTo>
                    <a:pt x="324612" y="61817"/>
                    <a:pt x="314420" y="57626"/>
                    <a:pt x="303752" y="57626"/>
                  </a:cubicBezTo>
                  <a:lnTo>
                    <a:pt x="244126" y="57626"/>
                  </a:lnTo>
                  <a:cubicBezTo>
                    <a:pt x="237744" y="57626"/>
                    <a:pt x="232505" y="62865"/>
                    <a:pt x="232505" y="69247"/>
                  </a:cubicBezTo>
                  <a:lnTo>
                    <a:pt x="232505" y="126302"/>
                  </a:lnTo>
                  <a:cubicBezTo>
                    <a:pt x="232505" y="132683"/>
                    <a:pt x="237744" y="137922"/>
                    <a:pt x="244126" y="137922"/>
                  </a:cubicBezTo>
                  <a:lnTo>
                    <a:pt x="287179" y="137922"/>
                  </a:lnTo>
                  <a:lnTo>
                    <a:pt x="333947" y="184690"/>
                  </a:lnTo>
                  <a:cubicBezTo>
                    <a:pt x="296037" y="208883"/>
                    <a:pt x="262033" y="238411"/>
                    <a:pt x="232791" y="272320"/>
                  </a:cubicBezTo>
                  <a:lnTo>
                    <a:pt x="89059" y="272320"/>
                  </a:lnTo>
                  <a:cubicBezTo>
                    <a:pt x="82677" y="272320"/>
                    <a:pt x="77438" y="277559"/>
                    <a:pt x="77438" y="283940"/>
                  </a:cubicBezTo>
                  <a:lnTo>
                    <a:pt x="77438" y="340995"/>
                  </a:lnTo>
                  <a:cubicBezTo>
                    <a:pt x="77438" y="347377"/>
                    <a:pt x="82677" y="352616"/>
                    <a:pt x="89059" y="352616"/>
                  </a:cubicBezTo>
                  <a:lnTo>
                    <a:pt x="176975" y="352616"/>
                  </a:lnTo>
                  <a:cubicBezTo>
                    <a:pt x="147733" y="406337"/>
                    <a:pt x="129064" y="466630"/>
                    <a:pt x="123444" y="530638"/>
                  </a:cubicBezTo>
                  <a:lnTo>
                    <a:pt x="11716" y="530638"/>
                  </a:lnTo>
                  <a:cubicBezTo>
                    <a:pt x="5239" y="530638"/>
                    <a:pt x="0" y="535877"/>
                    <a:pt x="0" y="542354"/>
                  </a:cubicBezTo>
                  <a:lnTo>
                    <a:pt x="0" y="599123"/>
                  </a:lnTo>
                  <a:cubicBezTo>
                    <a:pt x="0" y="605600"/>
                    <a:pt x="5239" y="610838"/>
                    <a:pt x="11716" y="610838"/>
                  </a:cubicBezTo>
                  <a:lnTo>
                    <a:pt x="123539" y="610838"/>
                  </a:lnTo>
                  <a:cubicBezTo>
                    <a:pt x="129159" y="674846"/>
                    <a:pt x="147828" y="735235"/>
                    <a:pt x="177165" y="788956"/>
                  </a:cubicBezTo>
                  <a:lnTo>
                    <a:pt x="89249" y="788956"/>
                  </a:lnTo>
                  <a:cubicBezTo>
                    <a:pt x="82772" y="788956"/>
                    <a:pt x="77533" y="794195"/>
                    <a:pt x="77533" y="800672"/>
                  </a:cubicBezTo>
                  <a:lnTo>
                    <a:pt x="77533" y="857441"/>
                  </a:lnTo>
                  <a:cubicBezTo>
                    <a:pt x="77533" y="863918"/>
                    <a:pt x="82772" y="869156"/>
                    <a:pt x="89249" y="869156"/>
                  </a:cubicBezTo>
                  <a:lnTo>
                    <a:pt x="232886" y="869156"/>
                  </a:lnTo>
                  <a:cubicBezTo>
                    <a:pt x="257937" y="898208"/>
                    <a:pt x="286512" y="924116"/>
                    <a:pt x="318040" y="946118"/>
                  </a:cubicBezTo>
                  <a:lnTo>
                    <a:pt x="256223" y="1007936"/>
                  </a:lnTo>
                  <a:lnTo>
                    <a:pt x="213360" y="1007936"/>
                  </a:lnTo>
                  <a:cubicBezTo>
                    <a:pt x="206883" y="1007936"/>
                    <a:pt x="201644" y="1013174"/>
                    <a:pt x="201644" y="1019651"/>
                  </a:cubicBezTo>
                  <a:lnTo>
                    <a:pt x="201644" y="1076420"/>
                  </a:lnTo>
                  <a:cubicBezTo>
                    <a:pt x="201644" y="1082897"/>
                    <a:pt x="206883" y="1088136"/>
                    <a:pt x="213360" y="1088136"/>
                  </a:cubicBezTo>
                  <a:lnTo>
                    <a:pt x="272891" y="1088136"/>
                  </a:lnTo>
                  <a:cubicBezTo>
                    <a:pt x="283559" y="1088136"/>
                    <a:pt x="293751" y="1083850"/>
                    <a:pt x="301276" y="1076420"/>
                  </a:cubicBezTo>
                  <a:lnTo>
                    <a:pt x="390430" y="987266"/>
                  </a:lnTo>
                  <a:cubicBezTo>
                    <a:pt x="436531" y="1008221"/>
                    <a:pt x="486632" y="1021842"/>
                    <a:pt x="539401" y="1026414"/>
                  </a:cubicBezTo>
                  <a:lnTo>
                    <a:pt x="539401" y="1129475"/>
                  </a:lnTo>
                  <a:cubicBezTo>
                    <a:pt x="539401" y="1135952"/>
                    <a:pt x="544640" y="1141190"/>
                    <a:pt x="551117" y="1141190"/>
                  </a:cubicBezTo>
                  <a:lnTo>
                    <a:pt x="607886" y="1141190"/>
                  </a:lnTo>
                  <a:cubicBezTo>
                    <a:pt x="614363" y="1141190"/>
                    <a:pt x="619601" y="1135952"/>
                    <a:pt x="619601" y="1129475"/>
                  </a:cubicBezTo>
                  <a:lnTo>
                    <a:pt x="619601" y="1026414"/>
                  </a:lnTo>
                  <a:cubicBezTo>
                    <a:pt x="672370" y="1021842"/>
                    <a:pt x="722662" y="1008221"/>
                    <a:pt x="768763" y="987171"/>
                  </a:cubicBezTo>
                  <a:lnTo>
                    <a:pt x="858012" y="1076420"/>
                  </a:lnTo>
                  <a:cubicBezTo>
                    <a:pt x="865537" y="1083945"/>
                    <a:pt x="875824" y="1088136"/>
                    <a:pt x="886397" y="1088136"/>
                  </a:cubicBezTo>
                  <a:lnTo>
                    <a:pt x="945928" y="1088136"/>
                  </a:lnTo>
                  <a:cubicBezTo>
                    <a:pt x="952405" y="1088136"/>
                    <a:pt x="957644" y="1082897"/>
                    <a:pt x="957644" y="1076420"/>
                  </a:cubicBezTo>
                  <a:lnTo>
                    <a:pt x="957644" y="1019651"/>
                  </a:lnTo>
                  <a:cubicBezTo>
                    <a:pt x="957644" y="1013174"/>
                    <a:pt x="952405" y="1007936"/>
                    <a:pt x="945928" y="1007936"/>
                  </a:cubicBezTo>
                  <a:lnTo>
                    <a:pt x="903065" y="1007936"/>
                  </a:lnTo>
                  <a:lnTo>
                    <a:pt x="841058" y="945928"/>
                  </a:lnTo>
                  <a:cubicBezTo>
                    <a:pt x="872490" y="923925"/>
                    <a:pt x="901065" y="898112"/>
                    <a:pt x="926021" y="869156"/>
                  </a:cubicBezTo>
                  <a:lnTo>
                    <a:pt x="1070039" y="869156"/>
                  </a:lnTo>
                  <a:cubicBezTo>
                    <a:pt x="1076516" y="869156"/>
                    <a:pt x="1081754" y="863918"/>
                    <a:pt x="1081754" y="857441"/>
                  </a:cubicBezTo>
                  <a:lnTo>
                    <a:pt x="1081754" y="800672"/>
                  </a:lnTo>
                  <a:cubicBezTo>
                    <a:pt x="1081850" y="794290"/>
                    <a:pt x="1076611" y="789051"/>
                    <a:pt x="1070134" y="789051"/>
                  </a:cubicBezTo>
                  <a:close/>
                  <a:moveTo>
                    <a:pt x="579501" y="948214"/>
                  </a:moveTo>
                  <a:cubicBezTo>
                    <a:pt x="551402" y="948214"/>
                    <a:pt x="502920" y="869728"/>
                    <a:pt x="481965" y="722948"/>
                  </a:cubicBezTo>
                  <a:cubicBezTo>
                    <a:pt x="513398" y="714566"/>
                    <a:pt x="546068" y="710089"/>
                    <a:pt x="579501" y="710089"/>
                  </a:cubicBezTo>
                  <a:cubicBezTo>
                    <a:pt x="612934" y="710089"/>
                    <a:pt x="645700" y="714566"/>
                    <a:pt x="677037" y="722948"/>
                  </a:cubicBezTo>
                  <a:cubicBezTo>
                    <a:pt x="655987" y="869728"/>
                    <a:pt x="607600" y="948214"/>
                    <a:pt x="579501" y="948214"/>
                  </a:cubicBezTo>
                  <a:close/>
                  <a:moveTo>
                    <a:pt x="579501" y="629793"/>
                  </a:moveTo>
                  <a:cubicBezTo>
                    <a:pt x="543401" y="629793"/>
                    <a:pt x="507968" y="633984"/>
                    <a:pt x="473774" y="642080"/>
                  </a:cubicBezTo>
                  <a:cubicBezTo>
                    <a:pt x="472345" y="619411"/>
                    <a:pt x="471583" y="595694"/>
                    <a:pt x="471583" y="570738"/>
                  </a:cubicBezTo>
                  <a:cubicBezTo>
                    <a:pt x="471583" y="545783"/>
                    <a:pt x="472345" y="522160"/>
                    <a:pt x="473774" y="499491"/>
                  </a:cubicBezTo>
                  <a:cubicBezTo>
                    <a:pt x="507968" y="507587"/>
                    <a:pt x="543401" y="511778"/>
                    <a:pt x="579501" y="511778"/>
                  </a:cubicBezTo>
                  <a:cubicBezTo>
                    <a:pt x="615601" y="511778"/>
                    <a:pt x="651034" y="507587"/>
                    <a:pt x="685229" y="499491"/>
                  </a:cubicBezTo>
                  <a:cubicBezTo>
                    <a:pt x="686562" y="522065"/>
                    <a:pt x="687419" y="545783"/>
                    <a:pt x="687419" y="570643"/>
                  </a:cubicBezTo>
                  <a:cubicBezTo>
                    <a:pt x="687419" y="595598"/>
                    <a:pt x="686657" y="619411"/>
                    <a:pt x="685229" y="641985"/>
                  </a:cubicBezTo>
                  <a:cubicBezTo>
                    <a:pt x="650939" y="633984"/>
                    <a:pt x="615506" y="629793"/>
                    <a:pt x="579501" y="629793"/>
                  </a:cubicBezTo>
                  <a:close/>
                  <a:moveTo>
                    <a:pt x="201930" y="570738"/>
                  </a:moveTo>
                  <a:cubicBezTo>
                    <a:pt x="201930" y="500062"/>
                    <a:pt x="221456" y="433959"/>
                    <a:pt x="255365" y="377381"/>
                  </a:cubicBezTo>
                  <a:cubicBezTo>
                    <a:pt x="296037" y="418243"/>
                    <a:pt x="343472" y="450533"/>
                    <a:pt x="395288" y="473297"/>
                  </a:cubicBezTo>
                  <a:cubicBezTo>
                    <a:pt x="392621" y="505397"/>
                    <a:pt x="391287" y="538067"/>
                    <a:pt x="391287" y="570833"/>
                  </a:cubicBezTo>
                  <a:cubicBezTo>
                    <a:pt x="391287" y="603599"/>
                    <a:pt x="392716" y="636365"/>
                    <a:pt x="395288" y="668465"/>
                  </a:cubicBezTo>
                  <a:cubicBezTo>
                    <a:pt x="343472" y="691229"/>
                    <a:pt x="296037" y="723424"/>
                    <a:pt x="255365" y="764286"/>
                  </a:cubicBezTo>
                  <a:cubicBezTo>
                    <a:pt x="221456" y="707517"/>
                    <a:pt x="201930" y="641414"/>
                    <a:pt x="201930" y="570738"/>
                  </a:cubicBezTo>
                  <a:close/>
                  <a:moveTo>
                    <a:pt x="579501" y="193167"/>
                  </a:moveTo>
                  <a:cubicBezTo>
                    <a:pt x="607600" y="193167"/>
                    <a:pt x="656082" y="271748"/>
                    <a:pt x="677132" y="418624"/>
                  </a:cubicBezTo>
                  <a:cubicBezTo>
                    <a:pt x="645700" y="427006"/>
                    <a:pt x="612934" y="431483"/>
                    <a:pt x="579501" y="431483"/>
                  </a:cubicBezTo>
                  <a:cubicBezTo>
                    <a:pt x="546068" y="431483"/>
                    <a:pt x="513302" y="427006"/>
                    <a:pt x="481870" y="418624"/>
                  </a:cubicBezTo>
                  <a:cubicBezTo>
                    <a:pt x="502920" y="271748"/>
                    <a:pt x="551402" y="193167"/>
                    <a:pt x="579501" y="193167"/>
                  </a:cubicBezTo>
                  <a:close/>
                  <a:moveTo>
                    <a:pt x="763619" y="473202"/>
                  </a:moveTo>
                  <a:cubicBezTo>
                    <a:pt x="815435" y="450437"/>
                    <a:pt x="862870" y="418243"/>
                    <a:pt x="903542" y="377285"/>
                  </a:cubicBezTo>
                  <a:cubicBezTo>
                    <a:pt x="937451" y="433864"/>
                    <a:pt x="956977" y="499967"/>
                    <a:pt x="956977" y="570643"/>
                  </a:cubicBezTo>
                  <a:cubicBezTo>
                    <a:pt x="956977" y="641318"/>
                    <a:pt x="937451" y="707517"/>
                    <a:pt x="903446" y="764096"/>
                  </a:cubicBezTo>
                  <a:cubicBezTo>
                    <a:pt x="862775" y="723233"/>
                    <a:pt x="815340" y="691039"/>
                    <a:pt x="763524" y="668274"/>
                  </a:cubicBezTo>
                  <a:cubicBezTo>
                    <a:pt x="766191" y="636080"/>
                    <a:pt x="767525" y="603409"/>
                    <a:pt x="767525" y="570643"/>
                  </a:cubicBezTo>
                  <a:cubicBezTo>
                    <a:pt x="767620" y="538067"/>
                    <a:pt x="766286" y="505301"/>
                    <a:pt x="763619" y="473202"/>
                  </a:cubicBezTo>
                  <a:close/>
                  <a:moveTo>
                    <a:pt x="854393" y="312420"/>
                  </a:moveTo>
                  <a:cubicBezTo>
                    <a:pt x="824865" y="343853"/>
                    <a:pt x="790766" y="369665"/>
                    <a:pt x="753332" y="389096"/>
                  </a:cubicBezTo>
                  <a:cubicBezTo>
                    <a:pt x="742283" y="322040"/>
                    <a:pt x="725043" y="261080"/>
                    <a:pt x="701516" y="213551"/>
                  </a:cubicBezTo>
                  <a:cubicBezTo>
                    <a:pt x="760381" y="233743"/>
                    <a:pt x="812673" y="268034"/>
                    <a:pt x="854393" y="312420"/>
                  </a:cubicBezTo>
                  <a:close/>
                  <a:moveTo>
                    <a:pt x="457391" y="213551"/>
                  </a:moveTo>
                  <a:cubicBezTo>
                    <a:pt x="433959" y="261080"/>
                    <a:pt x="416624" y="322040"/>
                    <a:pt x="405575" y="389096"/>
                  </a:cubicBezTo>
                  <a:cubicBezTo>
                    <a:pt x="368141" y="369665"/>
                    <a:pt x="333947" y="343853"/>
                    <a:pt x="304514" y="312420"/>
                  </a:cubicBezTo>
                  <a:cubicBezTo>
                    <a:pt x="346234" y="268034"/>
                    <a:pt x="398526" y="233743"/>
                    <a:pt x="457391" y="213551"/>
                  </a:cubicBezTo>
                  <a:close/>
                  <a:moveTo>
                    <a:pt x="304514" y="829056"/>
                  </a:moveTo>
                  <a:cubicBezTo>
                    <a:pt x="334042" y="797624"/>
                    <a:pt x="368141" y="771906"/>
                    <a:pt x="405575" y="752475"/>
                  </a:cubicBezTo>
                  <a:cubicBezTo>
                    <a:pt x="416624" y="819531"/>
                    <a:pt x="433864" y="880396"/>
                    <a:pt x="457391" y="927926"/>
                  </a:cubicBezTo>
                  <a:cubicBezTo>
                    <a:pt x="398526" y="907733"/>
                    <a:pt x="346234" y="873443"/>
                    <a:pt x="304514" y="829056"/>
                  </a:cubicBezTo>
                  <a:close/>
                  <a:moveTo>
                    <a:pt x="701612" y="927830"/>
                  </a:moveTo>
                  <a:cubicBezTo>
                    <a:pt x="725043" y="880396"/>
                    <a:pt x="742379" y="819436"/>
                    <a:pt x="753427" y="752380"/>
                  </a:cubicBezTo>
                  <a:cubicBezTo>
                    <a:pt x="790861" y="771811"/>
                    <a:pt x="824960" y="797528"/>
                    <a:pt x="854488" y="828961"/>
                  </a:cubicBezTo>
                  <a:cubicBezTo>
                    <a:pt x="812673" y="873443"/>
                    <a:pt x="760381" y="907733"/>
                    <a:pt x="701612" y="927830"/>
                  </a:cubicBezTo>
                  <a:close/>
                </a:path>
              </a:pathLst>
            </a:custGeom>
            <a:grpFill/>
            <a:ln w="9525" cap="flat">
              <a:noFill/>
              <a:prstDash val="solid"/>
              <a:miter/>
            </a:ln>
          </p:spPr>
          <p:txBody>
            <a:bodyPr rtlCol="0" anchor="ctr"/>
            <a:lstStyle/>
            <a:p>
              <a:endParaRPr lang="pt-BR"/>
            </a:p>
          </p:txBody>
        </p:sp>
        <p:sp>
          <p:nvSpPr>
            <p:cNvPr id="464" name="Forma Livre: Forma 463">
              <a:extLst>
                <a:ext uri="{FF2B5EF4-FFF2-40B4-BE49-F238E27FC236}">
                  <a16:creationId xmlns:a16="http://schemas.microsoft.com/office/drawing/2014/main" id="{3E498FCF-E636-4898-9B00-2C16B2404658}"/>
                </a:ext>
              </a:extLst>
            </p:cNvPr>
            <p:cNvSpPr/>
            <p:nvPr/>
          </p:nvSpPr>
          <p:spPr>
            <a:xfrm>
              <a:off x="4957379" y="2057875"/>
              <a:ext cx="79153" cy="80200"/>
            </a:xfrm>
            <a:custGeom>
              <a:avLst/>
              <a:gdLst>
                <a:gd name="connsiteX0" fmla="*/ 11717 w 79153"/>
                <a:gd name="connsiteY0" fmla="*/ 80201 h 80200"/>
                <a:gd name="connsiteX1" fmla="*/ 67438 w 79153"/>
                <a:gd name="connsiteY1" fmla="*/ 80201 h 80200"/>
                <a:gd name="connsiteX2" fmla="*/ 79154 w 79153"/>
                <a:gd name="connsiteY2" fmla="*/ 68485 h 80200"/>
                <a:gd name="connsiteX3" fmla="*/ 79154 w 79153"/>
                <a:gd name="connsiteY3" fmla="*/ 11716 h 80200"/>
                <a:gd name="connsiteX4" fmla="*/ 67438 w 79153"/>
                <a:gd name="connsiteY4" fmla="*/ 0 h 80200"/>
                <a:gd name="connsiteX5" fmla="*/ 11717 w 79153"/>
                <a:gd name="connsiteY5" fmla="*/ 0 h 80200"/>
                <a:gd name="connsiteX6" fmla="*/ 1 w 79153"/>
                <a:gd name="connsiteY6" fmla="*/ 11716 h 80200"/>
                <a:gd name="connsiteX7" fmla="*/ 1 w 79153"/>
                <a:gd name="connsiteY7" fmla="*/ 68485 h 80200"/>
                <a:gd name="connsiteX8" fmla="*/ 11717 w 79153"/>
                <a:gd name="connsiteY8" fmla="*/ 80201 h 802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79153" h="80200">
                  <a:moveTo>
                    <a:pt x="11717" y="80201"/>
                  </a:moveTo>
                  <a:lnTo>
                    <a:pt x="67438" y="80201"/>
                  </a:lnTo>
                  <a:cubicBezTo>
                    <a:pt x="73915" y="80201"/>
                    <a:pt x="79154" y="74962"/>
                    <a:pt x="79154" y="68485"/>
                  </a:cubicBezTo>
                  <a:lnTo>
                    <a:pt x="79154" y="11716"/>
                  </a:lnTo>
                  <a:cubicBezTo>
                    <a:pt x="79154" y="5239"/>
                    <a:pt x="73915" y="0"/>
                    <a:pt x="67438" y="0"/>
                  </a:cubicBezTo>
                  <a:lnTo>
                    <a:pt x="11717" y="0"/>
                  </a:lnTo>
                  <a:cubicBezTo>
                    <a:pt x="5240" y="0"/>
                    <a:pt x="1" y="5239"/>
                    <a:pt x="1" y="11716"/>
                  </a:cubicBezTo>
                  <a:lnTo>
                    <a:pt x="1" y="68485"/>
                  </a:lnTo>
                  <a:cubicBezTo>
                    <a:pt x="-94" y="74867"/>
                    <a:pt x="5240" y="80201"/>
                    <a:pt x="11717" y="80201"/>
                  </a:cubicBezTo>
                  <a:close/>
                </a:path>
              </a:pathLst>
            </a:custGeom>
            <a:grpFill/>
            <a:ln w="9525" cap="flat">
              <a:noFill/>
              <a:prstDash val="solid"/>
              <a:miter/>
            </a:ln>
          </p:spPr>
          <p:txBody>
            <a:bodyPr rtlCol="0" anchor="ctr"/>
            <a:lstStyle/>
            <a:p>
              <a:endParaRPr lang="pt-BR"/>
            </a:p>
          </p:txBody>
        </p:sp>
        <p:sp>
          <p:nvSpPr>
            <p:cNvPr id="465" name="Forma Livre: Forma 464">
              <a:extLst>
                <a:ext uri="{FF2B5EF4-FFF2-40B4-BE49-F238E27FC236}">
                  <a16:creationId xmlns:a16="http://schemas.microsoft.com/office/drawing/2014/main" id="{1B302CA3-3D0E-4236-8A52-007D661FD4FE}"/>
                </a:ext>
              </a:extLst>
            </p:cNvPr>
            <p:cNvSpPr/>
            <p:nvPr/>
          </p:nvSpPr>
          <p:spPr>
            <a:xfrm>
              <a:off x="5112446" y="2272569"/>
              <a:ext cx="79153" cy="80200"/>
            </a:xfrm>
            <a:custGeom>
              <a:avLst/>
              <a:gdLst>
                <a:gd name="connsiteX0" fmla="*/ 11717 w 79153"/>
                <a:gd name="connsiteY0" fmla="*/ 80200 h 80200"/>
                <a:gd name="connsiteX1" fmla="*/ 67438 w 79153"/>
                <a:gd name="connsiteY1" fmla="*/ 80200 h 80200"/>
                <a:gd name="connsiteX2" fmla="*/ 79154 w 79153"/>
                <a:gd name="connsiteY2" fmla="*/ 68485 h 80200"/>
                <a:gd name="connsiteX3" fmla="*/ 79154 w 79153"/>
                <a:gd name="connsiteY3" fmla="*/ 11716 h 80200"/>
                <a:gd name="connsiteX4" fmla="*/ 67438 w 79153"/>
                <a:gd name="connsiteY4" fmla="*/ 0 h 80200"/>
                <a:gd name="connsiteX5" fmla="*/ 11717 w 79153"/>
                <a:gd name="connsiteY5" fmla="*/ 0 h 80200"/>
                <a:gd name="connsiteX6" fmla="*/ 1 w 79153"/>
                <a:gd name="connsiteY6" fmla="*/ 11716 h 80200"/>
                <a:gd name="connsiteX7" fmla="*/ 1 w 79153"/>
                <a:gd name="connsiteY7" fmla="*/ 68485 h 80200"/>
                <a:gd name="connsiteX8" fmla="*/ 11717 w 79153"/>
                <a:gd name="connsiteY8" fmla="*/ 80200 h 802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79153" h="80200">
                  <a:moveTo>
                    <a:pt x="11717" y="80200"/>
                  </a:moveTo>
                  <a:lnTo>
                    <a:pt x="67438" y="80200"/>
                  </a:lnTo>
                  <a:cubicBezTo>
                    <a:pt x="73915" y="80200"/>
                    <a:pt x="79154" y="74962"/>
                    <a:pt x="79154" y="68485"/>
                  </a:cubicBezTo>
                  <a:lnTo>
                    <a:pt x="79154" y="11716"/>
                  </a:lnTo>
                  <a:cubicBezTo>
                    <a:pt x="79154" y="5239"/>
                    <a:pt x="73915" y="0"/>
                    <a:pt x="67438" y="0"/>
                  </a:cubicBezTo>
                  <a:lnTo>
                    <a:pt x="11717" y="0"/>
                  </a:lnTo>
                  <a:cubicBezTo>
                    <a:pt x="5240" y="0"/>
                    <a:pt x="1" y="5239"/>
                    <a:pt x="1" y="11716"/>
                  </a:cubicBezTo>
                  <a:lnTo>
                    <a:pt x="1" y="68485"/>
                  </a:lnTo>
                  <a:cubicBezTo>
                    <a:pt x="-94" y="74867"/>
                    <a:pt x="5240" y="80200"/>
                    <a:pt x="11717" y="80200"/>
                  </a:cubicBezTo>
                  <a:close/>
                </a:path>
              </a:pathLst>
            </a:custGeom>
            <a:grpFill/>
            <a:ln w="9525" cap="flat">
              <a:noFill/>
              <a:prstDash val="solid"/>
              <a:miter/>
            </a:ln>
          </p:spPr>
          <p:txBody>
            <a:bodyPr rtlCol="0" anchor="ctr"/>
            <a:lstStyle/>
            <a:p>
              <a:endParaRPr lang="pt-BR"/>
            </a:p>
          </p:txBody>
        </p:sp>
        <p:sp>
          <p:nvSpPr>
            <p:cNvPr id="466" name="Forma Livre: Forma 465">
              <a:extLst>
                <a:ext uri="{FF2B5EF4-FFF2-40B4-BE49-F238E27FC236}">
                  <a16:creationId xmlns:a16="http://schemas.microsoft.com/office/drawing/2014/main" id="{EE9DDB6C-021B-48A7-A53F-63BEE2FB6EC0}"/>
                </a:ext>
              </a:extLst>
            </p:cNvPr>
            <p:cNvSpPr/>
            <p:nvPr/>
          </p:nvSpPr>
          <p:spPr>
            <a:xfrm>
              <a:off x="5189981" y="2530696"/>
              <a:ext cx="79152" cy="80200"/>
            </a:xfrm>
            <a:custGeom>
              <a:avLst/>
              <a:gdLst>
                <a:gd name="connsiteX0" fmla="*/ 67437 w 79152"/>
                <a:gd name="connsiteY0" fmla="*/ 0 h 80200"/>
                <a:gd name="connsiteX1" fmla="*/ 11716 w 79152"/>
                <a:gd name="connsiteY1" fmla="*/ 0 h 80200"/>
                <a:gd name="connsiteX2" fmla="*/ 0 w 79152"/>
                <a:gd name="connsiteY2" fmla="*/ 11716 h 80200"/>
                <a:gd name="connsiteX3" fmla="*/ 0 w 79152"/>
                <a:gd name="connsiteY3" fmla="*/ 68485 h 80200"/>
                <a:gd name="connsiteX4" fmla="*/ 11716 w 79152"/>
                <a:gd name="connsiteY4" fmla="*/ 80200 h 80200"/>
                <a:gd name="connsiteX5" fmla="*/ 67437 w 79152"/>
                <a:gd name="connsiteY5" fmla="*/ 80200 h 80200"/>
                <a:gd name="connsiteX6" fmla="*/ 79153 w 79152"/>
                <a:gd name="connsiteY6" fmla="*/ 68485 h 80200"/>
                <a:gd name="connsiteX7" fmla="*/ 79153 w 79152"/>
                <a:gd name="connsiteY7" fmla="*/ 11716 h 80200"/>
                <a:gd name="connsiteX8" fmla="*/ 67437 w 79152"/>
                <a:gd name="connsiteY8" fmla="*/ 0 h 802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79152" h="80200">
                  <a:moveTo>
                    <a:pt x="67437" y="0"/>
                  </a:moveTo>
                  <a:lnTo>
                    <a:pt x="11716" y="0"/>
                  </a:lnTo>
                  <a:cubicBezTo>
                    <a:pt x="5239" y="0"/>
                    <a:pt x="0" y="5239"/>
                    <a:pt x="0" y="11716"/>
                  </a:cubicBezTo>
                  <a:lnTo>
                    <a:pt x="0" y="68485"/>
                  </a:lnTo>
                  <a:cubicBezTo>
                    <a:pt x="0" y="74962"/>
                    <a:pt x="5239" y="80200"/>
                    <a:pt x="11716" y="80200"/>
                  </a:cubicBezTo>
                  <a:lnTo>
                    <a:pt x="67437" y="80200"/>
                  </a:lnTo>
                  <a:cubicBezTo>
                    <a:pt x="73914" y="80200"/>
                    <a:pt x="79153" y="74962"/>
                    <a:pt x="79153" y="68485"/>
                  </a:cubicBezTo>
                  <a:lnTo>
                    <a:pt x="79153" y="11716"/>
                  </a:lnTo>
                  <a:cubicBezTo>
                    <a:pt x="79153" y="5239"/>
                    <a:pt x="73914" y="0"/>
                    <a:pt x="67437" y="0"/>
                  </a:cubicBezTo>
                  <a:close/>
                </a:path>
              </a:pathLst>
            </a:custGeom>
            <a:grpFill/>
            <a:ln w="9525" cap="flat">
              <a:noFill/>
              <a:prstDash val="solid"/>
              <a:miter/>
            </a:ln>
          </p:spPr>
          <p:txBody>
            <a:bodyPr rtlCol="0" anchor="ctr"/>
            <a:lstStyle/>
            <a:p>
              <a:endParaRPr lang="pt-BR"/>
            </a:p>
          </p:txBody>
        </p:sp>
        <p:sp>
          <p:nvSpPr>
            <p:cNvPr id="467" name="Forma Livre: Forma 466">
              <a:extLst>
                <a:ext uri="{FF2B5EF4-FFF2-40B4-BE49-F238E27FC236}">
                  <a16:creationId xmlns:a16="http://schemas.microsoft.com/office/drawing/2014/main" id="{500A590E-C297-44BE-A866-A19F3CC7CD4F}"/>
                </a:ext>
              </a:extLst>
            </p:cNvPr>
            <p:cNvSpPr/>
            <p:nvPr/>
          </p:nvSpPr>
          <p:spPr>
            <a:xfrm>
              <a:off x="5112448" y="2789205"/>
              <a:ext cx="79153" cy="80200"/>
            </a:xfrm>
            <a:custGeom>
              <a:avLst/>
              <a:gdLst>
                <a:gd name="connsiteX0" fmla="*/ 67437 w 79153"/>
                <a:gd name="connsiteY0" fmla="*/ 0 h 80200"/>
                <a:gd name="connsiteX1" fmla="*/ 11716 w 79153"/>
                <a:gd name="connsiteY1" fmla="*/ 0 h 80200"/>
                <a:gd name="connsiteX2" fmla="*/ 0 w 79153"/>
                <a:gd name="connsiteY2" fmla="*/ 11716 h 80200"/>
                <a:gd name="connsiteX3" fmla="*/ 0 w 79153"/>
                <a:gd name="connsiteY3" fmla="*/ 68485 h 80200"/>
                <a:gd name="connsiteX4" fmla="*/ 11716 w 79153"/>
                <a:gd name="connsiteY4" fmla="*/ 80200 h 80200"/>
                <a:gd name="connsiteX5" fmla="*/ 67437 w 79153"/>
                <a:gd name="connsiteY5" fmla="*/ 80200 h 80200"/>
                <a:gd name="connsiteX6" fmla="*/ 79153 w 79153"/>
                <a:gd name="connsiteY6" fmla="*/ 68485 h 80200"/>
                <a:gd name="connsiteX7" fmla="*/ 79153 w 79153"/>
                <a:gd name="connsiteY7" fmla="*/ 11716 h 80200"/>
                <a:gd name="connsiteX8" fmla="*/ 67437 w 79153"/>
                <a:gd name="connsiteY8" fmla="*/ 0 h 802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79153" h="80200">
                  <a:moveTo>
                    <a:pt x="67437" y="0"/>
                  </a:moveTo>
                  <a:lnTo>
                    <a:pt x="11716" y="0"/>
                  </a:lnTo>
                  <a:cubicBezTo>
                    <a:pt x="5239" y="0"/>
                    <a:pt x="0" y="5239"/>
                    <a:pt x="0" y="11716"/>
                  </a:cubicBezTo>
                  <a:lnTo>
                    <a:pt x="0" y="68485"/>
                  </a:lnTo>
                  <a:cubicBezTo>
                    <a:pt x="0" y="74962"/>
                    <a:pt x="5239" y="80200"/>
                    <a:pt x="11716" y="80200"/>
                  </a:cubicBezTo>
                  <a:lnTo>
                    <a:pt x="67437" y="80200"/>
                  </a:lnTo>
                  <a:cubicBezTo>
                    <a:pt x="73914" y="80200"/>
                    <a:pt x="79153" y="74962"/>
                    <a:pt x="79153" y="68485"/>
                  </a:cubicBezTo>
                  <a:lnTo>
                    <a:pt x="79153" y="11716"/>
                  </a:lnTo>
                  <a:cubicBezTo>
                    <a:pt x="79248" y="5239"/>
                    <a:pt x="73914" y="0"/>
                    <a:pt x="67437" y="0"/>
                  </a:cubicBezTo>
                  <a:close/>
                </a:path>
              </a:pathLst>
            </a:custGeom>
            <a:grpFill/>
            <a:ln w="9525" cap="flat">
              <a:noFill/>
              <a:prstDash val="solid"/>
              <a:miter/>
            </a:ln>
          </p:spPr>
          <p:txBody>
            <a:bodyPr rtlCol="0" anchor="ctr"/>
            <a:lstStyle/>
            <a:p>
              <a:endParaRPr lang="pt-BR"/>
            </a:p>
          </p:txBody>
        </p:sp>
        <p:sp>
          <p:nvSpPr>
            <p:cNvPr id="468" name="Forma Livre: Forma 467">
              <a:extLst>
                <a:ext uri="{FF2B5EF4-FFF2-40B4-BE49-F238E27FC236}">
                  <a16:creationId xmlns:a16="http://schemas.microsoft.com/office/drawing/2014/main" id="{40ADB6BA-6476-466F-8DF2-1656EE63A2D3}"/>
                </a:ext>
              </a:extLst>
            </p:cNvPr>
            <p:cNvSpPr/>
            <p:nvPr/>
          </p:nvSpPr>
          <p:spPr>
            <a:xfrm>
              <a:off x="4988337" y="3008280"/>
              <a:ext cx="79152" cy="80200"/>
            </a:xfrm>
            <a:custGeom>
              <a:avLst/>
              <a:gdLst>
                <a:gd name="connsiteX0" fmla="*/ 67437 w 79152"/>
                <a:gd name="connsiteY0" fmla="*/ 0 h 80200"/>
                <a:gd name="connsiteX1" fmla="*/ 11716 w 79152"/>
                <a:gd name="connsiteY1" fmla="*/ 0 h 80200"/>
                <a:gd name="connsiteX2" fmla="*/ 0 w 79152"/>
                <a:gd name="connsiteY2" fmla="*/ 11716 h 80200"/>
                <a:gd name="connsiteX3" fmla="*/ 0 w 79152"/>
                <a:gd name="connsiteY3" fmla="*/ 68485 h 80200"/>
                <a:gd name="connsiteX4" fmla="*/ 11716 w 79152"/>
                <a:gd name="connsiteY4" fmla="*/ 80200 h 80200"/>
                <a:gd name="connsiteX5" fmla="*/ 67437 w 79152"/>
                <a:gd name="connsiteY5" fmla="*/ 80200 h 80200"/>
                <a:gd name="connsiteX6" fmla="*/ 79153 w 79152"/>
                <a:gd name="connsiteY6" fmla="*/ 68485 h 80200"/>
                <a:gd name="connsiteX7" fmla="*/ 79153 w 79152"/>
                <a:gd name="connsiteY7" fmla="*/ 11716 h 80200"/>
                <a:gd name="connsiteX8" fmla="*/ 67437 w 79152"/>
                <a:gd name="connsiteY8" fmla="*/ 0 h 802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79152" h="80200">
                  <a:moveTo>
                    <a:pt x="67437" y="0"/>
                  </a:moveTo>
                  <a:lnTo>
                    <a:pt x="11716" y="0"/>
                  </a:lnTo>
                  <a:cubicBezTo>
                    <a:pt x="5239" y="0"/>
                    <a:pt x="0" y="5239"/>
                    <a:pt x="0" y="11716"/>
                  </a:cubicBezTo>
                  <a:lnTo>
                    <a:pt x="0" y="68485"/>
                  </a:lnTo>
                  <a:cubicBezTo>
                    <a:pt x="0" y="74962"/>
                    <a:pt x="5239" y="80200"/>
                    <a:pt x="11716" y="80200"/>
                  </a:cubicBezTo>
                  <a:lnTo>
                    <a:pt x="67437" y="80200"/>
                  </a:lnTo>
                  <a:cubicBezTo>
                    <a:pt x="73914" y="80200"/>
                    <a:pt x="79153" y="74962"/>
                    <a:pt x="79153" y="68485"/>
                  </a:cubicBezTo>
                  <a:lnTo>
                    <a:pt x="79153" y="11716"/>
                  </a:lnTo>
                  <a:cubicBezTo>
                    <a:pt x="79153" y="5239"/>
                    <a:pt x="73914" y="0"/>
                    <a:pt x="67437" y="0"/>
                  </a:cubicBezTo>
                  <a:close/>
                </a:path>
              </a:pathLst>
            </a:custGeom>
            <a:grpFill/>
            <a:ln w="9525" cap="flat">
              <a:noFill/>
              <a:prstDash val="solid"/>
              <a:miter/>
            </a:ln>
          </p:spPr>
          <p:txBody>
            <a:bodyPr rtlCol="0" anchor="ctr"/>
            <a:lstStyle/>
            <a:p>
              <a:endParaRPr lang="pt-BR"/>
            </a:p>
          </p:txBody>
        </p:sp>
        <p:sp>
          <p:nvSpPr>
            <p:cNvPr id="469" name="Forma Livre: Forma 468">
              <a:extLst>
                <a:ext uri="{FF2B5EF4-FFF2-40B4-BE49-F238E27FC236}">
                  <a16:creationId xmlns:a16="http://schemas.microsoft.com/office/drawing/2014/main" id="{A8F8FA39-F2B2-421A-AF12-40048BAE020D}"/>
                </a:ext>
              </a:extLst>
            </p:cNvPr>
            <p:cNvSpPr/>
            <p:nvPr/>
          </p:nvSpPr>
          <p:spPr>
            <a:xfrm>
              <a:off x="4530280" y="3181254"/>
              <a:ext cx="80200" cy="79152"/>
            </a:xfrm>
            <a:custGeom>
              <a:avLst/>
              <a:gdLst>
                <a:gd name="connsiteX0" fmla="*/ 68485 w 80200"/>
                <a:gd name="connsiteY0" fmla="*/ 0 h 79152"/>
                <a:gd name="connsiteX1" fmla="*/ 11716 w 80200"/>
                <a:gd name="connsiteY1" fmla="*/ 0 h 79152"/>
                <a:gd name="connsiteX2" fmla="*/ 0 w 80200"/>
                <a:gd name="connsiteY2" fmla="*/ 11716 h 79152"/>
                <a:gd name="connsiteX3" fmla="*/ 0 w 80200"/>
                <a:gd name="connsiteY3" fmla="*/ 67437 h 79152"/>
                <a:gd name="connsiteX4" fmla="*/ 11716 w 80200"/>
                <a:gd name="connsiteY4" fmla="*/ 79153 h 79152"/>
                <a:gd name="connsiteX5" fmla="*/ 68485 w 80200"/>
                <a:gd name="connsiteY5" fmla="*/ 79153 h 79152"/>
                <a:gd name="connsiteX6" fmla="*/ 80200 w 80200"/>
                <a:gd name="connsiteY6" fmla="*/ 67437 h 79152"/>
                <a:gd name="connsiteX7" fmla="*/ 80200 w 80200"/>
                <a:gd name="connsiteY7" fmla="*/ 11716 h 79152"/>
                <a:gd name="connsiteX8" fmla="*/ 68485 w 80200"/>
                <a:gd name="connsiteY8" fmla="*/ 0 h 791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80200" h="79152">
                  <a:moveTo>
                    <a:pt x="68485" y="0"/>
                  </a:moveTo>
                  <a:lnTo>
                    <a:pt x="11716" y="0"/>
                  </a:lnTo>
                  <a:cubicBezTo>
                    <a:pt x="5239" y="0"/>
                    <a:pt x="0" y="5239"/>
                    <a:pt x="0" y="11716"/>
                  </a:cubicBezTo>
                  <a:lnTo>
                    <a:pt x="0" y="67437"/>
                  </a:lnTo>
                  <a:cubicBezTo>
                    <a:pt x="0" y="73914"/>
                    <a:pt x="5239" y="79153"/>
                    <a:pt x="11716" y="79153"/>
                  </a:cubicBezTo>
                  <a:lnTo>
                    <a:pt x="68485" y="79153"/>
                  </a:lnTo>
                  <a:cubicBezTo>
                    <a:pt x="74962" y="79153"/>
                    <a:pt x="80200" y="73914"/>
                    <a:pt x="80200" y="67437"/>
                  </a:cubicBezTo>
                  <a:lnTo>
                    <a:pt x="80200" y="11716"/>
                  </a:lnTo>
                  <a:cubicBezTo>
                    <a:pt x="80200" y="5334"/>
                    <a:pt x="74962" y="0"/>
                    <a:pt x="68485" y="0"/>
                  </a:cubicBezTo>
                  <a:close/>
                </a:path>
              </a:pathLst>
            </a:custGeom>
            <a:grpFill/>
            <a:ln w="9525" cap="flat">
              <a:noFill/>
              <a:prstDash val="solid"/>
              <a:miter/>
            </a:ln>
          </p:spPr>
          <p:txBody>
            <a:bodyPr rtlCol="0" anchor="ctr"/>
            <a:lstStyle/>
            <a:p>
              <a:endParaRPr lang="pt-BR"/>
            </a:p>
          </p:txBody>
        </p:sp>
        <p:sp>
          <p:nvSpPr>
            <p:cNvPr id="470" name="Forma Livre: Forma 469">
              <a:extLst>
                <a:ext uri="{FF2B5EF4-FFF2-40B4-BE49-F238E27FC236}">
                  <a16:creationId xmlns:a16="http://schemas.microsoft.com/office/drawing/2014/main" id="{C5A96BC7-4BB5-4D3F-85FD-B1141677BF81}"/>
                </a:ext>
              </a:extLst>
            </p:cNvPr>
            <p:cNvSpPr/>
            <p:nvPr/>
          </p:nvSpPr>
          <p:spPr>
            <a:xfrm>
              <a:off x="4530184" y="1881187"/>
              <a:ext cx="80200" cy="79247"/>
            </a:xfrm>
            <a:custGeom>
              <a:avLst/>
              <a:gdLst>
                <a:gd name="connsiteX0" fmla="*/ 11716 w 80200"/>
                <a:gd name="connsiteY0" fmla="*/ 79248 h 79247"/>
                <a:gd name="connsiteX1" fmla="*/ 68485 w 80200"/>
                <a:gd name="connsiteY1" fmla="*/ 79248 h 79247"/>
                <a:gd name="connsiteX2" fmla="*/ 80200 w 80200"/>
                <a:gd name="connsiteY2" fmla="*/ 67532 h 79247"/>
                <a:gd name="connsiteX3" fmla="*/ 80200 w 80200"/>
                <a:gd name="connsiteY3" fmla="*/ 11716 h 79247"/>
                <a:gd name="connsiteX4" fmla="*/ 68485 w 80200"/>
                <a:gd name="connsiteY4" fmla="*/ 0 h 79247"/>
                <a:gd name="connsiteX5" fmla="*/ 11716 w 80200"/>
                <a:gd name="connsiteY5" fmla="*/ 0 h 79247"/>
                <a:gd name="connsiteX6" fmla="*/ 0 w 80200"/>
                <a:gd name="connsiteY6" fmla="*/ 11716 h 79247"/>
                <a:gd name="connsiteX7" fmla="*/ 0 w 80200"/>
                <a:gd name="connsiteY7" fmla="*/ 67437 h 79247"/>
                <a:gd name="connsiteX8" fmla="*/ 11716 w 80200"/>
                <a:gd name="connsiteY8" fmla="*/ 79248 h 792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80200" h="79247">
                  <a:moveTo>
                    <a:pt x="11716" y="79248"/>
                  </a:moveTo>
                  <a:lnTo>
                    <a:pt x="68485" y="79248"/>
                  </a:lnTo>
                  <a:cubicBezTo>
                    <a:pt x="74962" y="79248"/>
                    <a:pt x="80200" y="74009"/>
                    <a:pt x="80200" y="67532"/>
                  </a:cubicBezTo>
                  <a:lnTo>
                    <a:pt x="80200" y="11716"/>
                  </a:lnTo>
                  <a:cubicBezTo>
                    <a:pt x="80200" y="5239"/>
                    <a:pt x="74962" y="0"/>
                    <a:pt x="68485" y="0"/>
                  </a:cubicBezTo>
                  <a:lnTo>
                    <a:pt x="11716" y="0"/>
                  </a:lnTo>
                  <a:cubicBezTo>
                    <a:pt x="5239" y="0"/>
                    <a:pt x="0" y="5239"/>
                    <a:pt x="0" y="11716"/>
                  </a:cubicBezTo>
                  <a:lnTo>
                    <a:pt x="0" y="67437"/>
                  </a:lnTo>
                  <a:cubicBezTo>
                    <a:pt x="0" y="74009"/>
                    <a:pt x="5239" y="79248"/>
                    <a:pt x="11716" y="79248"/>
                  </a:cubicBezTo>
                  <a:close/>
                </a:path>
              </a:pathLst>
            </a:custGeom>
            <a:grpFill/>
            <a:ln w="9525" cap="flat">
              <a:noFill/>
              <a:prstDash val="solid"/>
              <a:miter/>
            </a:ln>
          </p:spPr>
          <p:txBody>
            <a:bodyPr rtlCol="0" anchor="ctr"/>
            <a:lstStyle/>
            <a:p>
              <a:endParaRPr lang="pt-BR"/>
            </a:p>
          </p:txBody>
        </p:sp>
      </p:grpSp>
      <p:grpSp>
        <p:nvGrpSpPr>
          <p:cNvPr id="471" name="Gráfico 1">
            <a:extLst>
              <a:ext uri="{FF2B5EF4-FFF2-40B4-BE49-F238E27FC236}">
                <a16:creationId xmlns:a16="http://schemas.microsoft.com/office/drawing/2014/main" id="{706FDB24-E1D9-46E7-89BF-C2F65CA77006}"/>
              </a:ext>
            </a:extLst>
          </p:cNvPr>
          <p:cNvGrpSpPr/>
          <p:nvPr/>
        </p:nvGrpSpPr>
        <p:grpSpPr>
          <a:xfrm>
            <a:off x="4212443" y="3183353"/>
            <a:ext cx="204110" cy="266863"/>
            <a:chOff x="4048069" y="1885950"/>
            <a:chExt cx="1049503" cy="1372171"/>
          </a:xfrm>
          <a:solidFill>
            <a:schemeClr val="bg1"/>
          </a:solidFill>
        </p:grpSpPr>
        <p:sp>
          <p:nvSpPr>
            <p:cNvPr id="472" name="Forma Livre: Forma 471">
              <a:extLst>
                <a:ext uri="{FF2B5EF4-FFF2-40B4-BE49-F238E27FC236}">
                  <a16:creationId xmlns:a16="http://schemas.microsoft.com/office/drawing/2014/main" id="{489AE699-FF6E-4337-AD1C-99623A36F499}"/>
                </a:ext>
              </a:extLst>
            </p:cNvPr>
            <p:cNvSpPr/>
            <p:nvPr/>
          </p:nvSpPr>
          <p:spPr>
            <a:xfrm>
              <a:off x="4095726" y="1885950"/>
              <a:ext cx="954166" cy="1330070"/>
            </a:xfrm>
            <a:custGeom>
              <a:avLst/>
              <a:gdLst>
                <a:gd name="connsiteX0" fmla="*/ 954143 w 954166"/>
                <a:gd name="connsiteY0" fmla="*/ 877157 h 1330070"/>
                <a:gd name="connsiteX1" fmla="*/ 953572 w 954166"/>
                <a:gd name="connsiteY1" fmla="*/ 868871 h 1330070"/>
                <a:gd name="connsiteX2" fmla="*/ 916138 w 954166"/>
                <a:gd name="connsiteY2" fmla="*/ 650462 h 1330070"/>
                <a:gd name="connsiteX3" fmla="*/ 915948 w 954166"/>
                <a:gd name="connsiteY3" fmla="*/ 649796 h 1330070"/>
                <a:gd name="connsiteX4" fmla="*/ 915853 w 954166"/>
                <a:gd name="connsiteY4" fmla="*/ 649129 h 1330070"/>
                <a:gd name="connsiteX5" fmla="*/ 885373 w 954166"/>
                <a:gd name="connsiteY5" fmla="*/ 502730 h 1330070"/>
                <a:gd name="connsiteX6" fmla="*/ 846320 w 954166"/>
                <a:gd name="connsiteY6" fmla="*/ 470916 h 1330070"/>
                <a:gd name="connsiteX7" fmla="*/ 655439 w 954166"/>
                <a:gd name="connsiteY7" fmla="*/ 470916 h 1330070"/>
                <a:gd name="connsiteX8" fmla="*/ 621911 w 954166"/>
                <a:gd name="connsiteY8" fmla="*/ 312706 h 1330070"/>
                <a:gd name="connsiteX9" fmla="*/ 702016 w 954166"/>
                <a:gd name="connsiteY9" fmla="*/ 312706 h 1330070"/>
                <a:gd name="connsiteX10" fmla="*/ 741926 w 954166"/>
                <a:gd name="connsiteY10" fmla="*/ 272796 h 1330070"/>
                <a:gd name="connsiteX11" fmla="*/ 702016 w 954166"/>
                <a:gd name="connsiteY11" fmla="*/ 232886 h 1330070"/>
                <a:gd name="connsiteX12" fmla="*/ 572572 w 954166"/>
                <a:gd name="connsiteY12" fmla="*/ 232886 h 1330070"/>
                <a:gd name="connsiteX13" fmla="*/ 517041 w 954166"/>
                <a:gd name="connsiteY13" fmla="*/ 232886 h 1330070"/>
                <a:gd name="connsiteX14" fmla="*/ 517041 w 954166"/>
                <a:gd name="connsiteY14" fmla="*/ 191262 h 1330070"/>
                <a:gd name="connsiteX15" fmla="*/ 558570 w 954166"/>
                <a:gd name="connsiteY15" fmla="*/ 191262 h 1330070"/>
                <a:gd name="connsiteX16" fmla="*/ 598480 w 954166"/>
                <a:gd name="connsiteY16" fmla="*/ 151352 h 1330070"/>
                <a:gd name="connsiteX17" fmla="*/ 598480 w 954166"/>
                <a:gd name="connsiteY17" fmla="*/ 39910 h 1330070"/>
                <a:gd name="connsiteX18" fmla="*/ 558570 w 954166"/>
                <a:gd name="connsiteY18" fmla="*/ 0 h 1330070"/>
                <a:gd name="connsiteX19" fmla="*/ 477131 w 954166"/>
                <a:gd name="connsiteY19" fmla="*/ 0 h 1330070"/>
                <a:gd name="connsiteX20" fmla="*/ 395692 w 954166"/>
                <a:gd name="connsiteY20" fmla="*/ 0 h 1330070"/>
                <a:gd name="connsiteX21" fmla="*/ 355783 w 954166"/>
                <a:gd name="connsiteY21" fmla="*/ 39910 h 1330070"/>
                <a:gd name="connsiteX22" fmla="*/ 355783 w 954166"/>
                <a:gd name="connsiteY22" fmla="*/ 151162 h 1330070"/>
                <a:gd name="connsiteX23" fmla="*/ 395692 w 954166"/>
                <a:gd name="connsiteY23" fmla="*/ 191072 h 1330070"/>
                <a:gd name="connsiteX24" fmla="*/ 437221 w 954166"/>
                <a:gd name="connsiteY24" fmla="*/ 191072 h 1330070"/>
                <a:gd name="connsiteX25" fmla="*/ 437221 w 954166"/>
                <a:gd name="connsiteY25" fmla="*/ 232696 h 1330070"/>
                <a:gd name="connsiteX26" fmla="*/ 381691 w 954166"/>
                <a:gd name="connsiteY26" fmla="*/ 232696 h 1330070"/>
                <a:gd name="connsiteX27" fmla="*/ 252151 w 954166"/>
                <a:gd name="connsiteY27" fmla="*/ 232696 h 1330070"/>
                <a:gd name="connsiteX28" fmla="*/ 212241 w 954166"/>
                <a:gd name="connsiteY28" fmla="*/ 272606 h 1330070"/>
                <a:gd name="connsiteX29" fmla="*/ 252151 w 954166"/>
                <a:gd name="connsiteY29" fmla="*/ 312515 h 1330070"/>
                <a:gd name="connsiteX30" fmla="*/ 332256 w 954166"/>
                <a:gd name="connsiteY30" fmla="*/ 312515 h 1330070"/>
                <a:gd name="connsiteX31" fmla="*/ 298728 w 954166"/>
                <a:gd name="connsiteY31" fmla="*/ 470725 h 1330070"/>
                <a:gd name="connsiteX32" fmla="*/ 107847 w 954166"/>
                <a:gd name="connsiteY32" fmla="*/ 470725 h 1330070"/>
                <a:gd name="connsiteX33" fmla="*/ 68794 w 954166"/>
                <a:gd name="connsiteY33" fmla="*/ 502539 h 1330070"/>
                <a:gd name="connsiteX34" fmla="*/ 38314 w 954166"/>
                <a:gd name="connsiteY34" fmla="*/ 648938 h 1330070"/>
                <a:gd name="connsiteX35" fmla="*/ 38219 w 954166"/>
                <a:gd name="connsiteY35" fmla="*/ 649605 h 1330070"/>
                <a:gd name="connsiteX36" fmla="*/ 38029 w 954166"/>
                <a:gd name="connsiteY36" fmla="*/ 650272 h 1330070"/>
                <a:gd name="connsiteX37" fmla="*/ 595 w 954166"/>
                <a:gd name="connsiteY37" fmla="*/ 868871 h 1330070"/>
                <a:gd name="connsiteX38" fmla="*/ 24 w 954166"/>
                <a:gd name="connsiteY38" fmla="*/ 877157 h 1330070"/>
                <a:gd name="connsiteX39" fmla="*/ 310 w 954166"/>
                <a:gd name="connsiteY39" fmla="*/ 879348 h 1330070"/>
                <a:gd name="connsiteX40" fmla="*/ 976 w 954166"/>
                <a:gd name="connsiteY40" fmla="*/ 884873 h 1330070"/>
                <a:gd name="connsiteX41" fmla="*/ 136803 w 954166"/>
                <a:gd name="connsiteY41" fmla="*/ 1308354 h 1330070"/>
                <a:gd name="connsiteX42" fmla="*/ 172331 w 954166"/>
                <a:gd name="connsiteY42" fmla="*/ 1330071 h 1330070"/>
                <a:gd name="connsiteX43" fmla="*/ 190429 w 954166"/>
                <a:gd name="connsiteY43" fmla="*/ 1325785 h 1330070"/>
                <a:gd name="connsiteX44" fmla="*/ 207859 w 954166"/>
                <a:gd name="connsiteY44" fmla="*/ 1272159 h 1330070"/>
                <a:gd name="connsiteX45" fmla="*/ 87844 w 954166"/>
                <a:gd name="connsiteY45" fmla="*/ 905447 h 1330070"/>
                <a:gd name="connsiteX46" fmla="*/ 437126 w 954166"/>
                <a:gd name="connsiteY46" fmla="*/ 821341 h 1330070"/>
                <a:gd name="connsiteX47" fmla="*/ 437126 w 954166"/>
                <a:gd name="connsiteY47" fmla="*/ 1066610 h 1330070"/>
                <a:gd name="connsiteX48" fmla="*/ 477036 w 954166"/>
                <a:gd name="connsiteY48" fmla="*/ 1106519 h 1330070"/>
                <a:gd name="connsiteX49" fmla="*/ 516946 w 954166"/>
                <a:gd name="connsiteY49" fmla="*/ 1066610 h 1330070"/>
                <a:gd name="connsiteX50" fmla="*/ 516946 w 954166"/>
                <a:gd name="connsiteY50" fmla="*/ 821246 h 1330070"/>
                <a:gd name="connsiteX51" fmla="*/ 866227 w 954166"/>
                <a:gd name="connsiteY51" fmla="*/ 905351 h 1330070"/>
                <a:gd name="connsiteX52" fmla="*/ 746212 w 954166"/>
                <a:gd name="connsiteY52" fmla="*/ 1272064 h 1330070"/>
                <a:gd name="connsiteX53" fmla="*/ 763643 w 954166"/>
                <a:gd name="connsiteY53" fmla="*/ 1325689 h 1330070"/>
                <a:gd name="connsiteX54" fmla="*/ 817269 w 954166"/>
                <a:gd name="connsiteY54" fmla="*/ 1308354 h 1330070"/>
                <a:gd name="connsiteX55" fmla="*/ 953095 w 954166"/>
                <a:gd name="connsiteY55" fmla="*/ 884873 h 1330070"/>
                <a:gd name="connsiteX56" fmla="*/ 953762 w 954166"/>
                <a:gd name="connsiteY56" fmla="*/ 879348 h 1330070"/>
                <a:gd name="connsiteX57" fmla="*/ 954143 w 954166"/>
                <a:gd name="connsiteY57" fmla="*/ 877157 h 1330070"/>
                <a:gd name="connsiteX58" fmla="*/ 827746 w 954166"/>
                <a:gd name="connsiteY58" fmla="*/ 617220 h 1330070"/>
                <a:gd name="connsiteX59" fmla="*/ 710398 w 954166"/>
                <a:gd name="connsiteY59" fmla="*/ 617220 h 1330070"/>
                <a:gd name="connsiteX60" fmla="*/ 710398 w 954166"/>
                <a:gd name="connsiteY60" fmla="*/ 550640 h 1330070"/>
                <a:gd name="connsiteX61" fmla="*/ 813935 w 954166"/>
                <a:gd name="connsiteY61" fmla="*/ 550640 h 1330070"/>
                <a:gd name="connsiteX62" fmla="*/ 827746 w 954166"/>
                <a:gd name="connsiteY62" fmla="*/ 617220 h 1330070"/>
                <a:gd name="connsiteX63" fmla="*/ 332542 w 954166"/>
                <a:gd name="connsiteY63" fmla="*/ 550736 h 1330070"/>
                <a:gd name="connsiteX64" fmla="*/ 437221 w 954166"/>
                <a:gd name="connsiteY64" fmla="*/ 550736 h 1330070"/>
                <a:gd name="connsiteX65" fmla="*/ 437221 w 954166"/>
                <a:gd name="connsiteY65" fmla="*/ 617315 h 1330070"/>
                <a:gd name="connsiteX66" fmla="*/ 332542 w 954166"/>
                <a:gd name="connsiteY66" fmla="*/ 617315 h 1330070"/>
                <a:gd name="connsiteX67" fmla="*/ 332542 w 954166"/>
                <a:gd name="connsiteY67" fmla="*/ 550736 h 1330070"/>
                <a:gd name="connsiteX68" fmla="*/ 517041 w 954166"/>
                <a:gd name="connsiteY68" fmla="*/ 550736 h 1330070"/>
                <a:gd name="connsiteX69" fmla="*/ 643914 w 954166"/>
                <a:gd name="connsiteY69" fmla="*/ 550736 h 1330070"/>
                <a:gd name="connsiteX70" fmla="*/ 643914 w 954166"/>
                <a:gd name="connsiteY70" fmla="*/ 617315 h 1330070"/>
                <a:gd name="connsiteX71" fmla="*/ 517041 w 954166"/>
                <a:gd name="connsiteY71" fmla="*/ 617315 h 1330070"/>
                <a:gd name="connsiteX72" fmla="*/ 517041 w 954166"/>
                <a:gd name="connsiteY72" fmla="*/ 550736 h 1330070"/>
                <a:gd name="connsiteX73" fmla="*/ 435602 w 954166"/>
                <a:gd name="connsiteY73" fmla="*/ 79820 h 1330070"/>
                <a:gd name="connsiteX74" fmla="*/ 477131 w 954166"/>
                <a:gd name="connsiteY74" fmla="*/ 79820 h 1330070"/>
                <a:gd name="connsiteX75" fmla="*/ 518660 w 954166"/>
                <a:gd name="connsiteY75" fmla="*/ 79820 h 1330070"/>
                <a:gd name="connsiteX76" fmla="*/ 518660 w 954166"/>
                <a:gd name="connsiteY76" fmla="*/ 111252 h 1330070"/>
                <a:gd name="connsiteX77" fmla="*/ 477131 w 954166"/>
                <a:gd name="connsiteY77" fmla="*/ 111252 h 1330070"/>
                <a:gd name="connsiteX78" fmla="*/ 435602 w 954166"/>
                <a:gd name="connsiteY78" fmla="*/ 111252 h 1330070"/>
                <a:gd name="connsiteX79" fmla="*/ 435602 w 954166"/>
                <a:gd name="connsiteY79" fmla="*/ 79820 h 1330070"/>
                <a:gd name="connsiteX80" fmla="*/ 413980 w 954166"/>
                <a:gd name="connsiteY80" fmla="*/ 312611 h 1330070"/>
                <a:gd name="connsiteX81" fmla="*/ 477131 w 954166"/>
                <a:gd name="connsiteY81" fmla="*/ 312611 h 1330070"/>
                <a:gd name="connsiteX82" fmla="*/ 540282 w 954166"/>
                <a:gd name="connsiteY82" fmla="*/ 312611 h 1330070"/>
                <a:gd name="connsiteX83" fmla="*/ 573810 w 954166"/>
                <a:gd name="connsiteY83" fmla="*/ 470821 h 1330070"/>
                <a:gd name="connsiteX84" fmla="*/ 477131 w 954166"/>
                <a:gd name="connsiteY84" fmla="*/ 470821 h 1330070"/>
                <a:gd name="connsiteX85" fmla="*/ 380452 w 954166"/>
                <a:gd name="connsiteY85" fmla="*/ 470821 h 1330070"/>
                <a:gd name="connsiteX86" fmla="*/ 413980 w 954166"/>
                <a:gd name="connsiteY86" fmla="*/ 312611 h 1330070"/>
                <a:gd name="connsiteX87" fmla="*/ 252627 w 954166"/>
                <a:gd name="connsiteY87" fmla="*/ 550736 h 1330070"/>
                <a:gd name="connsiteX88" fmla="*/ 252627 w 954166"/>
                <a:gd name="connsiteY88" fmla="*/ 617315 h 1330070"/>
                <a:gd name="connsiteX89" fmla="*/ 126516 w 954166"/>
                <a:gd name="connsiteY89" fmla="*/ 617315 h 1330070"/>
                <a:gd name="connsiteX90" fmla="*/ 140327 w 954166"/>
                <a:gd name="connsiteY90" fmla="*/ 550736 h 1330070"/>
                <a:gd name="connsiteX91" fmla="*/ 252627 w 954166"/>
                <a:gd name="connsiteY91" fmla="*/ 550736 h 1330070"/>
                <a:gd name="connsiteX92" fmla="*/ 434364 w 954166"/>
                <a:gd name="connsiteY92" fmla="*/ 739902 h 1330070"/>
                <a:gd name="connsiteX93" fmla="*/ 89559 w 954166"/>
                <a:gd name="connsiteY93" fmla="*/ 822865 h 1330070"/>
                <a:gd name="connsiteX94" fmla="*/ 111181 w 954166"/>
                <a:gd name="connsiteY94" fmla="*/ 697135 h 1330070"/>
                <a:gd name="connsiteX95" fmla="*/ 477226 w 954166"/>
                <a:gd name="connsiteY95" fmla="*/ 697135 h 1330070"/>
                <a:gd name="connsiteX96" fmla="*/ 843272 w 954166"/>
                <a:gd name="connsiteY96" fmla="*/ 697135 h 1330070"/>
                <a:gd name="connsiteX97" fmla="*/ 864894 w 954166"/>
                <a:gd name="connsiteY97" fmla="*/ 822865 h 1330070"/>
                <a:gd name="connsiteX98" fmla="*/ 520089 w 954166"/>
                <a:gd name="connsiteY98" fmla="*/ 739902 h 1330070"/>
                <a:gd name="connsiteX99" fmla="*/ 434364 w 954166"/>
                <a:gd name="connsiteY99" fmla="*/ 739902 h 13300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Lst>
              <a:rect l="l" t="t" r="r" b="b"/>
              <a:pathLst>
                <a:path w="954166" h="1330070">
                  <a:moveTo>
                    <a:pt x="954143" y="877157"/>
                  </a:moveTo>
                  <a:cubicBezTo>
                    <a:pt x="954238" y="874395"/>
                    <a:pt x="954048" y="871633"/>
                    <a:pt x="953572" y="868871"/>
                  </a:cubicBezTo>
                  <a:lnTo>
                    <a:pt x="916138" y="650462"/>
                  </a:lnTo>
                  <a:cubicBezTo>
                    <a:pt x="916138" y="650177"/>
                    <a:pt x="916043" y="649986"/>
                    <a:pt x="915948" y="649796"/>
                  </a:cubicBezTo>
                  <a:cubicBezTo>
                    <a:pt x="915948" y="649605"/>
                    <a:pt x="915948" y="649319"/>
                    <a:pt x="915853" y="649129"/>
                  </a:cubicBezTo>
                  <a:lnTo>
                    <a:pt x="885373" y="502730"/>
                  </a:lnTo>
                  <a:cubicBezTo>
                    <a:pt x="881563" y="484251"/>
                    <a:pt x="865275" y="470916"/>
                    <a:pt x="846320" y="470916"/>
                  </a:cubicBezTo>
                  <a:lnTo>
                    <a:pt x="655439" y="470916"/>
                  </a:lnTo>
                  <a:lnTo>
                    <a:pt x="621911" y="312706"/>
                  </a:lnTo>
                  <a:lnTo>
                    <a:pt x="702016" y="312706"/>
                  </a:lnTo>
                  <a:cubicBezTo>
                    <a:pt x="724019" y="312706"/>
                    <a:pt x="741926" y="294799"/>
                    <a:pt x="741926" y="272796"/>
                  </a:cubicBezTo>
                  <a:cubicBezTo>
                    <a:pt x="741926" y="250793"/>
                    <a:pt x="724019" y="232886"/>
                    <a:pt x="702016" y="232886"/>
                  </a:cubicBezTo>
                  <a:lnTo>
                    <a:pt x="572572" y="232886"/>
                  </a:lnTo>
                  <a:lnTo>
                    <a:pt x="517041" y="232886"/>
                  </a:lnTo>
                  <a:lnTo>
                    <a:pt x="517041" y="191262"/>
                  </a:lnTo>
                  <a:lnTo>
                    <a:pt x="558570" y="191262"/>
                  </a:lnTo>
                  <a:cubicBezTo>
                    <a:pt x="580573" y="191262"/>
                    <a:pt x="598480" y="173355"/>
                    <a:pt x="598480" y="151352"/>
                  </a:cubicBezTo>
                  <a:lnTo>
                    <a:pt x="598480" y="39910"/>
                  </a:lnTo>
                  <a:cubicBezTo>
                    <a:pt x="598480" y="17907"/>
                    <a:pt x="580573" y="0"/>
                    <a:pt x="558570" y="0"/>
                  </a:cubicBezTo>
                  <a:lnTo>
                    <a:pt x="477131" y="0"/>
                  </a:lnTo>
                  <a:lnTo>
                    <a:pt x="395692" y="0"/>
                  </a:lnTo>
                  <a:cubicBezTo>
                    <a:pt x="373690" y="0"/>
                    <a:pt x="355783" y="17907"/>
                    <a:pt x="355783" y="39910"/>
                  </a:cubicBezTo>
                  <a:lnTo>
                    <a:pt x="355783" y="151162"/>
                  </a:lnTo>
                  <a:cubicBezTo>
                    <a:pt x="355783" y="173165"/>
                    <a:pt x="373690" y="191072"/>
                    <a:pt x="395692" y="191072"/>
                  </a:cubicBezTo>
                  <a:lnTo>
                    <a:pt x="437221" y="191072"/>
                  </a:lnTo>
                  <a:lnTo>
                    <a:pt x="437221" y="232696"/>
                  </a:lnTo>
                  <a:lnTo>
                    <a:pt x="381691" y="232696"/>
                  </a:lnTo>
                  <a:lnTo>
                    <a:pt x="252151" y="232696"/>
                  </a:lnTo>
                  <a:cubicBezTo>
                    <a:pt x="230148" y="232696"/>
                    <a:pt x="212241" y="250603"/>
                    <a:pt x="212241" y="272606"/>
                  </a:cubicBezTo>
                  <a:cubicBezTo>
                    <a:pt x="212241" y="294608"/>
                    <a:pt x="230148" y="312515"/>
                    <a:pt x="252151" y="312515"/>
                  </a:cubicBezTo>
                  <a:lnTo>
                    <a:pt x="332256" y="312515"/>
                  </a:lnTo>
                  <a:lnTo>
                    <a:pt x="298728" y="470725"/>
                  </a:lnTo>
                  <a:lnTo>
                    <a:pt x="107847" y="470725"/>
                  </a:lnTo>
                  <a:cubicBezTo>
                    <a:pt x="88892" y="470725"/>
                    <a:pt x="72604" y="484061"/>
                    <a:pt x="68794" y="502539"/>
                  </a:cubicBezTo>
                  <a:lnTo>
                    <a:pt x="38314" y="648938"/>
                  </a:lnTo>
                  <a:cubicBezTo>
                    <a:pt x="38314" y="649129"/>
                    <a:pt x="38314" y="649415"/>
                    <a:pt x="38219" y="649605"/>
                  </a:cubicBezTo>
                  <a:cubicBezTo>
                    <a:pt x="38219" y="649891"/>
                    <a:pt x="38029" y="650081"/>
                    <a:pt x="38029" y="650272"/>
                  </a:cubicBezTo>
                  <a:lnTo>
                    <a:pt x="595" y="868871"/>
                  </a:lnTo>
                  <a:cubicBezTo>
                    <a:pt x="119" y="871538"/>
                    <a:pt x="-71" y="874300"/>
                    <a:pt x="24" y="877157"/>
                  </a:cubicBezTo>
                  <a:cubicBezTo>
                    <a:pt x="24" y="877919"/>
                    <a:pt x="214" y="878586"/>
                    <a:pt x="310" y="879348"/>
                  </a:cubicBezTo>
                  <a:cubicBezTo>
                    <a:pt x="500" y="881158"/>
                    <a:pt x="595" y="883063"/>
                    <a:pt x="976" y="884873"/>
                  </a:cubicBezTo>
                  <a:cubicBezTo>
                    <a:pt x="66889" y="1169765"/>
                    <a:pt x="134041" y="1302830"/>
                    <a:pt x="136803" y="1308354"/>
                  </a:cubicBezTo>
                  <a:cubicBezTo>
                    <a:pt x="143851" y="1322165"/>
                    <a:pt x="157853" y="1330071"/>
                    <a:pt x="172331" y="1330071"/>
                  </a:cubicBezTo>
                  <a:cubicBezTo>
                    <a:pt x="178427" y="1330071"/>
                    <a:pt x="184618" y="1328642"/>
                    <a:pt x="190429" y="1325785"/>
                  </a:cubicBezTo>
                  <a:cubicBezTo>
                    <a:pt x="210050" y="1315784"/>
                    <a:pt x="217861" y="1291781"/>
                    <a:pt x="207859" y="1272159"/>
                  </a:cubicBezTo>
                  <a:cubicBezTo>
                    <a:pt x="207288" y="1270921"/>
                    <a:pt x="148138" y="1153001"/>
                    <a:pt x="87844" y="905447"/>
                  </a:cubicBezTo>
                  <a:lnTo>
                    <a:pt x="437126" y="821341"/>
                  </a:lnTo>
                  <a:lnTo>
                    <a:pt x="437126" y="1066610"/>
                  </a:lnTo>
                  <a:cubicBezTo>
                    <a:pt x="437126" y="1088612"/>
                    <a:pt x="455033" y="1106519"/>
                    <a:pt x="477036" y="1106519"/>
                  </a:cubicBezTo>
                  <a:cubicBezTo>
                    <a:pt x="499039" y="1106519"/>
                    <a:pt x="516946" y="1088612"/>
                    <a:pt x="516946" y="1066610"/>
                  </a:cubicBezTo>
                  <a:lnTo>
                    <a:pt x="516946" y="821246"/>
                  </a:lnTo>
                  <a:lnTo>
                    <a:pt x="866227" y="905351"/>
                  </a:lnTo>
                  <a:cubicBezTo>
                    <a:pt x="805934" y="1153001"/>
                    <a:pt x="746784" y="1270826"/>
                    <a:pt x="746212" y="1272064"/>
                  </a:cubicBezTo>
                  <a:cubicBezTo>
                    <a:pt x="736211" y="1291685"/>
                    <a:pt x="744022" y="1315688"/>
                    <a:pt x="763643" y="1325689"/>
                  </a:cubicBezTo>
                  <a:cubicBezTo>
                    <a:pt x="783169" y="1335691"/>
                    <a:pt x="807172" y="1327880"/>
                    <a:pt x="817269" y="1308354"/>
                  </a:cubicBezTo>
                  <a:cubicBezTo>
                    <a:pt x="820126" y="1302830"/>
                    <a:pt x="887182" y="1169765"/>
                    <a:pt x="953095" y="884873"/>
                  </a:cubicBezTo>
                  <a:cubicBezTo>
                    <a:pt x="953572" y="882968"/>
                    <a:pt x="953667" y="881158"/>
                    <a:pt x="953762" y="879348"/>
                  </a:cubicBezTo>
                  <a:cubicBezTo>
                    <a:pt x="953953" y="878586"/>
                    <a:pt x="954143" y="877919"/>
                    <a:pt x="954143" y="877157"/>
                  </a:cubicBezTo>
                  <a:close/>
                  <a:moveTo>
                    <a:pt x="827746" y="617220"/>
                  </a:moveTo>
                  <a:lnTo>
                    <a:pt x="710398" y="617220"/>
                  </a:lnTo>
                  <a:lnTo>
                    <a:pt x="710398" y="550640"/>
                  </a:lnTo>
                  <a:lnTo>
                    <a:pt x="813935" y="550640"/>
                  </a:lnTo>
                  <a:lnTo>
                    <a:pt x="827746" y="617220"/>
                  </a:lnTo>
                  <a:close/>
                  <a:moveTo>
                    <a:pt x="332542" y="550736"/>
                  </a:moveTo>
                  <a:lnTo>
                    <a:pt x="437221" y="550736"/>
                  </a:lnTo>
                  <a:lnTo>
                    <a:pt x="437221" y="617315"/>
                  </a:lnTo>
                  <a:lnTo>
                    <a:pt x="332542" y="617315"/>
                  </a:lnTo>
                  <a:lnTo>
                    <a:pt x="332542" y="550736"/>
                  </a:lnTo>
                  <a:close/>
                  <a:moveTo>
                    <a:pt x="517041" y="550736"/>
                  </a:moveTo>
                  <a:lnTo>
                    <a:pt x="643914" y="550736"/>
                  </a:lnTo>
                  <a:lnTo>
                    <a:pt x="643914" y="617315"/>
                  </a:lnTo>
                  <a:lnTo>
                    <a:pt x="517041" y="617315"/>
                  </a:lnTo>
                  <a:lnTo>
                    <a:pt x="517041" y="550736"/>
                  </a:lnTo>
                  <a:close/>
                  <a:moveTo>
                    <a:pt x="435602" y="79820"/>
                  </a:moveTo>
                  <a:lnTo>
                    <a:pt x="477131" y="79820"/>
                  </a:lnTo>
                  <a:lnTo>
                    <a:pt x="518660" y="79820"/>
                  </a:lnTo>
                  <a:lnTo>
                    <a:pt x="518660" y="111252"/>
                  </a:lnTo>
                  <a:lnTo>
                    <a:pt x="477131" y="111252"/>
                  </a:lnTo>
                  <a:lnTo>
                    <a:pt x="435602" y="111252"/>
                  </a:lnTo>
                  <a:lnTo>
                    <a:pt x="435602" y="79820"/>
                  </a:lnTo>
                  <a:close/>
                  <a:moveTo>
                    <a:pt x="413980" y="312611"/>
                  </a:moveTo>
                  <a:lnTo>
                    <a:pt x="477131" y="312611"/>
                  </a:lnTo>
                  <a:lnTo>
                    <a:pt x="540282" y="312611"/>
                  </a:lnTo>
                  <a:lnTo>
                    <a:pt x="573810" y="470821"/>
                  </a:lnTo>
                  <a:lnTo>
                    <a:pt x="477131" y="470821"/>
                  </a:lnTo>
                  <a:lnTo>
                    <a:pt x="380452" y="470821"/>
                  </a:lnTo>
                  <a:lnTo>
                    <a:pt x="413980" y="312611"/>
                  </a:lnTo>
                  <a:close/>
                  <a:moveTo>
                    <a:pt x="252627" y="550736"/>
                  </a:moveTo>
                  <a:lnTo>
                    <a:pt x="252627" y="617315"/>
                  </a:lnTo>
                  <a:lnTo>
                    <a:pt x="126516" y="617315"/>
                  </a:lnTo>
                  <a:lnTo>
                    <a:pt x="140327" y="550736"/>
                  </a:lnTo>
                  <a:lnTo>
                    <a:pt x="252627" y="550736"/>
                  </a:lnTo>
                  <a:close/>
                  <a:moveTo>
                    <a:pt x="434364" y="739902"/>
                  </a:moveTo>
                  <a:lnTo>
                    <a:pt x="89559" y="822865"/>
                  </a:lnTo>
                  <a:lnTo>
                    <a:pt x="111181" y="697135"/>
                  </a:lnTo>
                  <a:lnTo>
                    <a:pt x="477226" y="697135"/>
                  </a:lnTo>
                  <a:lnTo>
                    <a:pt x="843272" y="697135"/>
                  </a:lnTo>
                  <a:lnTo>
                    <a:pt x="864894" y="822865"/>
                  </a:lnTo>
                  <a:lnTo>
                    <a:pt x="520089" y="739902"/>
                  </a:lnTo>
                  <a:cubicBezTo>
                    <a:pt x="491800" y="733139"/>
                    <a:pt x="462177" y="733139"/>
                    <a:pt x="434364" y="739902"/>
                  </a:cubicBezTo>
                  <a:close/>
                </a:path>
              </a:pathLst>
            </a:custGeom>
            <a:grpFill/>
            <a:ln w="9525" cap="flat">
              <a:noFill/>
              <a:prstDash val="solid"/>
              <a:miter/>
            </a:ln>
          </p:spPr>
          <p:txBody>
            <a:bodyPr rtlCol="0" anchor="ctr"/>
            <a:lstStyle/>
            <a:p>
              <a:endParaRPr lang="pt-BR"/>
            </a:p>
          </p:txBody>
        </p:sp>
        <p:sp>
          <p:nvSpPr>
            <p:cNvPr id="473" name="Forma Livre: Forma 472">
              <a:extLst>
                <a:ext uri="{FF2B5EF4-FFF2-40B4-BE49-F238E27FC236}">
                  <a16:creationId xmlns:a16="http://schemas.microsoft.com/office/drawing/2014/main" id="{E10FAC80-9E35-4E70-80A6-6FA97260DEA5}"/>
                </a:ext>
              </a:extLst>
            </p:cNvPr>
            <p:cNvSpPr/>
            <p:nvPr/>
          </p:nvSpPr>
          <p:spPr>
            <a:xfrm>
              <a:off x="4048069" y="3123985"/>
              <a:ext cx="1049503" cy="134135"/>
            </a:xfrm>
            <a:custGeom>
              <a:avLst/>
              <a:gdLst>
                <a:gd name="connsiteX0" fmla="*/ 40061 w 1049503"/>
                <a:gd name="connsiteY0" fmla="*/ 134136 h 134135"/>
                <a:gd name="connsiteX1" fmla="*/ 60825 w 1049503"/>
                <a:gd name="connsiteY1" fmla="*/ 128230 h 134135"/>
                <a:gd name="connsiteX2" fmla="*/ 121404 w 1049503"/>
                <a:gd name="connsiteY2" fmla="*/ 91178 h 134135"/>
                <a:gd name="connsiteX3" fmla="*/ 200938 w 1049503"/>
                <a:gd name="connsiteY3" fmla="*/ 91178 h 134135"/>
                <a:gd name="connsiteX4" fmla="*/ 363816 w 1049503"/>
                <a:gd name="connsiteY4" fmla="*/ 91178 h 134135"/>
                <a:gd name="connsiteX5" fmla="*/ 443445 w 1049503"/>
                <a:gd name="connsiteY5" fmla="*/ 91178 h 134135"/>
                <a:gd name="connsiteX6" fmla="*/ 606227 w 1049503"/>
                <a:gd name="connsiteY6" fmla="*/ 91178 h 134135"/>
                <a:gd name="connsiteX7" fmla="*/ 685761 w 1049503"/>
                <a:gd name="connsiteY7" fmla="*/ 91178 h 134135"/>
                <a:gd name="connsiteX8" fmla="*/ 848638 w 1049503"/>
                <a:gd name="connsiteY8" fmla="*/ 91178 h 134135"/>
                <a:gd name="connsiteX9" fmla="*/ 928172 w 1049503"/>
                <a:gd name="connsiteY9" fmla="*/ 91178 h 134135"/>
                <a:gd name="connsiteX10" fmla="*/ 988751 w 1049503"/>
                <a:gd name="connsiteY10" fmla="*/ 128230 h 134135"/>
                <a:gd name="connsiteX11" fmla="*/ 1043615 w 1049503"/>
                <a:gd name="connsiteY11" fmla="*/ 114991 h 134135"/>
                <a:gd name="connsiteX12" fmla="*/ 1030375 w 1049503"/>
                <a:gd name="connsiteY12" fmla="*/ 60127 h 134135"/>
                <a:gd name="connsiteX13" fmla="*/ 969796 w 1049503"/>
                <a:gd name="connsiteY13" fmla="*/ 23074 h 134135"/>
                <a:gd name="connsiteX14" fmla="*/ 806919 w 1049503"/>
                <a:gd name="connsiteY14" fmla="*/ 23074 h 134135"/>
                <a:gd name="connsiteX15" fmla="*/ 727385 w 1049503"/>
                <a:gd name="connsiteY15" fmla="*/ 23074 h 134135"/>
                <a:gd name="connsiteX16" fmla="*/ 564603 w 1049503"/>
                <a:gd name="connsiteY16" fmla="*/ 23074 h 134135"/>
                <a:gd name="connsiteX17" fmla="*/ 485069 w 1049503"/>
                <a:gd name="connsiteY17" fmla="*/ 23074 h 134135"/>
                <a:gd name="connsiteX18" fmla="*/ 322191 w 1049503"/>
                <a:gd name="connsiteY18" fmla="*/ 23074 h 134135"/>
                <a:gd name="connsiteX19" fmla="*/ 242658 w 1049503"/>
                <a:gd name="connsiteY19" fmla="*/ 23074 h 134135"/>
                <a:gd name="connsiteX20" fmla="*/ 79780 w 1049503"/>
                <a:gd name="connsiteY20" fmla="*/ 23074 h 134135"/>
                <a:gd name="connsiteX21" fmla="*/ 19106 w 1049503"/>
                <a:gd name="connsiteY21" fmla="*/ 60127 h 134135"/>
                <a:gd name="connsiteX22" fmla="*/ 5866 w 1049503"/>
                <a:gd name="connsiteY22" fmla="*/ 114991 h 134135"/>
                <a:gd name="connsiteX23" fmla="*/ 40061 w 1049503"/>
                <a:gd name="connsiteY23" fmla="*/ 134136 h 1341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049503" h="134135">
                  <a:moveTo>
                    <a:pt x="40061" y="134136"/>
                  </a:moveTo>
                  <a:cubicBezTo>
                    <a:pt x="47205" y="134136"/>
                    <a:pt x="54348" y="132231"/>
                    <a:pt x="60825" y="128230"/>
                  </a:cubicBezTo>
                  <a:lnTo>
                    <a:pt x="121404" y="91178"/>
                  </a:lnTo>
                  <a:cubicBezTo>
                    <a:pt x="145884" y="76224"/>
                    <a:pt x="176364" y="76319"/>
                    <a:pt x="200938" y="91178"/>
                  </a:cubicBezTo>
                  <a:cubicBezTo>
                    <a:pt x="251135" y="121849"/>
                    <a:pt x="313524" y="121944"/>
                    <a:pt x="363816" y="91178"/>
                  </a:cubicBezTo>
                  <a:cubicBezTo>
                    <a:pt x="388295" y="76224"/>
                    <a:pt x="418775" y="76129"/>
                    <a:pt x="443445" y="91178"/>
                  </a:cubicBezTo>
                  <a:cubicBezTo>
                    <a:pt x="493546" y="121849"/>
                    <a:pt x="556030" y="121849"/>
                    <a:pt x="606227" y="91178"/>
                  </a:cubicBezTo>
                  <a:cubicBezTo>
                    <a:pt x="630706" y="76224"/>
                    <a:pt x="661281" y="76224"/>
                    <a:pt x="685761" y="91178"/>
                  </a:cubicBezTo>
                  <a:cubicBezTo>
                    <a:pt x="736053" y="121944"/>
                    <a:pt x="798441" y="121849"/>
                    <a:pt x="848638" y="91178"/>
                  </a:cubicBezTo>
                  <a:cubicBezTo>
                    <a:pt x="873117" y="76224"/>
                    <a:pt x="903693" y="76129"/>
                    <a:pt x="928172" y="91178"/>
                  </a:cubicBezTo>
                  <a:lnTo>
                    <a:pt x="988751" y="128230"/>
                  </a:lnTo>
                  <a:cubicBezTo>
                    <a:pt x="1007610" y="139660"/>
                    <a:pt x="1032185" y="133755"/>
                    <a:pt x="1043615" y="114991"/>
                  </a:cubicBezTo>
                  <a:cubicBezTo>
                    <a:pt x="1055140" y="96131"/>
                    <a:pt x="1049235" y="71557"/>
                    <a:pt x="1030375" y="60127"/>
                  </a:cubicBezTo>
                  <a:lnTo>
                    <a:pt x="969796" y="23074"/>
                  </a:lnTo>
                  <a:cubicBezTo>
                    <a:pt x="919599" y="-7691"/>
                    <a:pt x="857115" y="-7691"/>
                    <a:pt x="806919" y="23074"/>
                  </a:cubicBezTo>
                  <a:cubicBezTo>
                    <a:pt x="782344" y="38124"/>
                    <a:pt x="751769" y="38029"/>
                    <a:pt x="727385" y="23074"/>
                  </a:cubicBezTo>
                  <a:cubicBezTo>
                    <a:pt x="677188" y="-7691"/>
                    <a:pt x="614799" y="-7596"/>
                    <a:pt x="564603" y="23074"/>
                  </a:cubicBezTo>
                  <a:cubicBezTo>
                    <a:pt x="540028" y="38124"/>
                    <a:pt x="509548" y="38124"/>
                    <a:pt x="485069" y="23074"/>
                  </a:cubicBezTo>
                  <a:cubicBezTo>
                    <a:pt x="434777" y="-7691"/>
                    <a:pt x="372388" y="-7691"/>
                    <a:pt x="322191" y="23074"/>
                  </a:cubicBezTo>
                  <a:cubicBezTo>
                    <a:pt x="297807" y="37933"/>
                    <a:pt x="267232" y="38029"/>
                    <a:pt x="242658" y="23074"/>
                  </a:cubicBezTo>
                  <a:cubicBezTo>
                    <a:pt x="192461" y="-7691"/>
                    <a:pt x="130072" y="-7691"/>
                    <a:pt x="79780" y="23074"/>
                  </a:cubicBezTo>
                  <a:lnTo>
                    <a:pt x="19106" y="60127"/>
                  </a:lnTo>
                  <a:cubicBezTo>
                    <a:pt x="342" y="71557"/>
                    <a:pt x="-5659" y="96131"/>
                    <a:pt x="5866" y="114991"/>
                  </a:cubicBezTo>
                  <a:cubicBezTo>
                    <a:pt x="13391" y="127278"/>
                    <a:pt x="26535" y="134136"/>
                    <a:pt x="40061" y="134136"/>
                  </a:cubicBezTo>
                  <a:close/>
                </a:path>
              </a:pathLst>
            </a:custGeom>
            <a:grpFill/>
            <a:ln w="9525" cap="flat">
              <a:noFill/>
              <a:prstDash val="solid"/>
              <a:miter/>
            </a:ln>
          </p:spPr>
          <p:txBody>
            <a:bodyPr rtlCol="0" anchor="ctr"/>
            <a:lstStyle/>
            <a:p>
              <a:endParaRPr lang="pt-BR"/>
            </a:p>
          </p:txBody>
        </p:sp>
      </p:grpSp>
      <p:grpSp>
        <p:nvGrpSpPr>
          <p:cNvPr id="6" name="Grupo 19">
            <a:extLst>
              <a:ext uri="{FF2B5EF4-FFF2-40B4-BE49-F238E27FC236}">
                <a16:creationId xmlns:a16="http://schemas.microsoft.com/office/drawing/2014/main" id="{97B68D2F-029A-5157-7F3E-284F8A9C4942}"/>
              </a:ext>
            </a:extLst>
          </p:cNvPr>
          <p:cNvGrpSpPr>
            <a:grpSpLocks/>
          </p:cNvGrpSpPr>
          <p:nvPr/>
        </p:nvGrpSpPr>
        <p:grpSpPr bwMode="auto">
          <a:xfrm>
            <a:off x="2967401" y="4263254"/>
            <a:ext cx="400050" cy="398860"/>
            <a:chOff x="5719730" y="660372"/>
            <a:chExt cx="533400" cy="531812"/>
          </a:xfrm>
          <a:solidFill>
            <a:schemeClr val="bg1"/>
          </a:solidFill>
        </p:grpSpPr>
        <p:sp>
          <p:nvSpPr>
            <p:cNvPr id="7" name="Freeform 728">
              <a:extLst>
                <a:ext uri="{FF2B5EF4-FFF2-40B4-BE49-F238E27FC236}">
                  <a16:creationId xmlns:a16="http://schemas.microsoft.com/office/drawing/2014/main" id="{EF4813C4-0D42-5453-F257-A4EA46E446B7}"/>
                </a:ext>
              </a:extLst>
            </p:cNvPr>
            <p:cNvSpPr>
              <a:spLocks noEditPoints="1"/>
            </p:cNvSpPr>
            <p:nvPr/>
          </p:nvSpPr>
          <p:spPr bwMode="auto">
            <a:xfrm>
              <a:off x="5719730" y="660372"/>
              <a:ext cx="533400" cy="531812"/>
            </a:xfrm>
            <a:custGeom>
              <a:avLst/>
              <a:gdLst>
                <a:gd name="T0" fmla="*/ 2147483647 w 158"/>
                <a:gd name="T1" fmla="*/ 2147483647 h 157"/>
                <a:gd name="T2" fmla="*/ 2147483647 w 158"/>
                <a:gd name="T3" fmla="*/ 2147483647 h 157"/>
                <a:gd name="T4" fmla="*/ 2147483647 w 158"/>
                <a:gd name="T5" fmla="*/ 0 h 157"/>
                <a:gd name="T6" fmla="*/ 0 w 158"/>
                <a:gd name="T7" fmla="*/ 2147483647 h 157"/>
                <a:gd name="T8" fmla="*/ 2147483647 w 158"/>
                <a:gd name="T9" fmla="*/ 2147483647 h 157"/>
                <a:gd name="T10" fmla="*/ 2147483647 w 158"/>
                <a:gd name="T11" fmla="*/ 2147483647 h 157"/>
                <a:gd name="T12" fmla="*/ 2147483647 w 158"/>
                <a:gd name="T13" fmla="*/ 2147483647 h 157"/>
                <a:gd name="T14" fmla="*/ 2147483647 w 158"/>
                <a:gd name="T15" fmla="*/ 2147483647 h 157"/>
                <a:gd name="T16" fmla="*/ 2147483647 w 158"/>
                <a:gd name="T17" fmla="*/ 2147483647 h 157"/>
                <a:gd name="T18" fmla="*/ 2147483647 w 158"/>
                <a:gd name="T19" fmla="*/ 2147483647 h 157"/>
                <a:gd name="T20" fmla="*/ 2147483647 w 158"/>
                <a:gd name="T21" fmla="*/ 2147483647 h 157"/>
                <a:gd name="T22" fmla="*/ 2147483647 w 158"/>
                <a:gd name="T23" fmla="*/ 2147483647 h 157"/>
                <a:gd name="T24" fmla="*/ 2147483647 w 158"/>
                <a:gd name="T25" fmla="*/ 2147483647 h 157"/>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58"/>
                <a:gd name="T40" fmla="*/ 0 h 157"/>
                <a:gd name="T41" fmla="*/ 158 w 158"/>
                <a:gd name="T42" fmla="*/ 157 h 157"/>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58" h="157">
                  <a:moveTo>
                    <a:pt x="79" y="157"/>
                  </a:moveTo>
                  <a:cubicBezTo>
                    <a:pt x="122" y="157"/>
                    <a:pt x="158" y="122"/>
                    <a:pt x="158" y="78"/>
                  </a:cubicBezTo>
                  <a:cubicBezTo>
                    <a:pt x="158" y="35"/>
                    <a:pt x="122" y="0"/>
                    <a:pt x="79" y="0"/>
                  </a:cubicBezTo>
                  <a:cubicBezTo>
                    <a:pt x="35" y="0"/>
                    <a:pt x="0" y="35"/>
                    <a:pt x="0" y="78"/>
                  </a:cubicBezTo>
                  <a:cubicBezTo>
                    <a:pt x="0" y="122"/>
                    <a:pt x="35" y="157"/>
                    <a:pt x="79" y="157"/>
                  </a:cubicBezTo>
                  <a:close/>
                  <a:moveTo>
                    <a:pt x="79" y="29"/>
                  </a:moveTo>
                  <a:cubicBezTo>
                    <a:pt x="106" y="29"/>
                    <a:pt x="128" y="51"/>
                    <a:pt x="128" y="78"/>
                  </a:cubicBezTo>
                  <a:cubicBezTo>
                    <a:pt x="128" y="106"/>
                    <a:pt x="106" y="128"/>
                    <a:pt x="79" y="128"/>
                  </a:cubicBezTo>
                  <a:cubicBezTo>
                    <a:pt x="68" y="128"/>
                    <a:pt x="59" y="125"/>
                    <a:pt x="51" y="119"/>
                  </a:cubicBezTo>
                  <a:cubicBezTo>
                    <a:pt x="33" y="125"/>
                    <a:pt x="33" y="125"/>
                    <a:pt x="33" y="125"/>
                  </a:cubicBezTo>
                  <a:cubicBezTo>
                    <a:pt x="38" y="106"/>
                    <a:pt x="38" y="106"/>
                    <a:pt x="38" y="106"/>
                  </a:cubicBezTo>
                  <a:cubicBezTo>
                    <a:pt x="32" y="98"/>
                    <a:pt x="29" y="89"/>
                    <a:pt x="29" y="78"/>
                  </a:cubicBezTo>
                  <a:cubicBezTo>
                    <a:pt x="29" y="51"/>
                    <a:pt x="51" y="29"/>
                    <a:pt x="79" y="2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3600"/>
            </a:p>
          </p:txBody>
        </p:sp>
        <p:sp>
          <p:nvSpPr>
            <p:cNvPr id="8" name="Freeform 729">
              <a:extLst>
                <a:ext uri="{FF2B5EF4-FFF2-40B4-BE49-F238E27FC236}">
                  <a16:creationId xmlns:a16="http://schemas.microsoft.com/office/drawing/2014/main" id="{AE85B317-B8A2-FAFD-2838-FCBABC5973D7}"/>
                </a:ext>
              </a:extLst>
            </p:cNvPr>
            <p:cNvSpPr>
              <a:spLocks/>
            </p:cNvSpPr>
            <p:nvPr/>
          </p:nvSpPr>
          <p:spPr bwMode="auto">
            <a:xfrm>
              <a:off x="5949917" y="893734"/>
              <a:ext cx="76200" cy="130175"/>
            </a:xfrm>
            <a:custGeom>
              <a:avLst/>
              <a:gdLst>
                <a:gd name="T0" fmla="*/ 2147483647 w 37"/>
                <a:gd name="T1" fmla="*/ 2147483647 h 62"/>
                <a:gd name="T2" fmla="*/ 2147483647 w 37"/>
                <a:gd name="T3" fmla="*/ 2147483647 h 62"/>
                <a:gd name="T4" fmla="*/ 2147483647 w 37"/>
                <a:gd name="T5" fmla="*/ 2147483647 h 62"/>
                <a:gd name="T6" fmla="*/ 2147483647 w 37"/>
                <a:gd name="T7" fmla="*/ 0 h 62"/>
                <a:gd name="T8" fmla="*/ 2147483647 w 37"/>
                <a:gd name="T9" fmla="*/ 0 h 62"/>
                <a:gd name="T10" fmla="*/ 2147483647 w 37"/>
                <a:gd name="T11" fmla="*/ 0 h 62"/>
                <a:gd name="T12" fmla="*/ 2147483647 w 37"/>
                <a:gd name="T13" fmla="*/ 2147483647 h 62"/>
                <a:gd name="T14" fmla="*/ 2147483647 w 37"/>
                <a:gd name="T15" fmla="*/ 2147483647 h 62"/>
                <a:gd name="T16" fmla="*/ 2147483647 w 37"/>
                <a:gd name="T17" fmla="*/ 2147483647 h 62"/>
                <a:gd name="T18" fmla="*/ 0 w 37"/>
                <a:gd name="T19" fmla="*/ 2147483647 h 62"/>
                <a:gd name="T20" fmla="*/ 0 w 37"/>
                <a:gd name="T21" fmla="*/ 2147483647 h 62"/>
                <a:gd name="T22" fmla="*/ 2147483647 w 37"/>
                <a:gd name="T23" fmla="*/ 2147483647 h 62"/>
                <a:gd name="T24" fmla="*/ 2147483647 w 37"/>
                <a:gd name="T25" fmla="*/ 2147483647 h 62"/>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37"/>
                <a:gd name="T40" fmla="*/ 0 h 62"/>
                <a:gd name="T41" fmla="*/ 37 w 37"/>
                <a:gd name="T42" fmla="*/ 62 h 62"/>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37" h="62">
                  <a:moveTo>
                    <a:pt x="37" y="46"/>
                  </a:moveTo>
                  <a:lnTo>
                    <a:pt x="29" y="46"/>
                  </a:lnTo>
                  <a:lnTo>
                    <a:pt x="29" y="15"/>
                  </a:lnTo>
                  <a:lnTo>
                    <a:pt x="29" y="0"/>
                  </a:lnTo>
                  <a:lnTo>
                    <a:pt x="8" y="0"/>
                  </a:lnTo>
                  <a:lnTo>
                    <a:pt x="2" y="0"/>
                  </a:lnTo>
                  <a:lnTo>
                    <a:pt x="2" y="15"/>
                  </a:lnTo>
                  <a:lnTo>
                    <a:pt x="8" y="15"/>
                  </a:lnTo>
                  <a:lnTo>
                    <a:pt x="8" y="46"/>
                  </a:lnTo>
                  <a:lnTo>
                    <a:pt x="0" y="46"/>
                  </a:lnTo>
                  <a:lnTo>
                    <a:pt x="0" y="62"/>
                  </a:lnTo>
                  <a:lnTo>
                    <a:pt x="37" y="62"/>
                  </a:lnTo>
                  <a:lnTo>
                    <a:pt x="37" y="4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3600"/>
            </a:p>
          </p:txBody>
        </p:sp>
        <p:sp>
          <p:nvSpPr>
            <p:cNvPr id="9" name="Oval 730">
              <a:extLst>
                <a:ext uri="{FF2B5EF4-FFF2-40B4-BE49-F238E27FC236}">
                  <a16:creationId xmlns:a16="http://schemas.microsoft.com/office/drawing/2014/main" id="{ECF595BA-E3C3-1F96-1CFF-BC6730F000F6}"/>
                </a:ext>
              </a:extLst>
            </p:cNvPr>
            <p:cNvSpPr>
              <a:spLocks noChangeArrowheads="1"/>
            </p:cNvSpPr>
            <p:nvPr/>
          </p:nvSpPr>
          <p:spPr bwMode="auto">
            <a:xfrm>
              <a:off x="5961030" y="828647"/>
              <a:ext cx="53975" cy="52387"/>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cs typeface="Arial" panose="020B0604020202020204" pitchFamily="34" charset="0"/>
                </a:defRPr>
              </a:lvl1pPr>
              <a:lvl2pPr marL="742950" indent="-285750" eaLnBrk="0" hangingPunct="0">
                <a:defRPr>
                  <a:solidFill>
                    <a:schemeClr val="tx1"/>
                  </a:solidFill>
                  <a:latin typeface="Arial" panose="020B0604020202020204" pitchFamily="34" charset="0"/>
                  <a:cs typeface="Arial" panose="020B0604020202020204" pitchFamily="34" charset="0"/>
                </a:defRPr>
              </a:lvl2pPr>
              <a:lvl3pPr marL="1143000" indent="-228600" eaLnBrk="0" hangingPunct="0">
                <a:defRPr>
                  <a:solidFill>
                    <a:schemeClr val="tx1"/>
                  </a:solidFill>
                  <a:latin typeface="Arial" panose="020B0604020202020204" pitchFamily="34" charset="0"/>
                  <a:cs typeface="Arial" panose="020B0604020202020204" pitchFamily="34" charset="0"/>
                </a:defRPr>
              </a:lvl3pPr>
              <a:lvl4pPr marL="1600200" indent="-228600" eaLnBrk="0" hangingPunct="0">
                <a:defRPr>
                  <a:solidFill>
                    <a:schemeClr val="tx1"/>
                  </a:solidFill>
                  <a:latin typeface="Arial" panose="020B0604020202020204" pitchFamily="34" charset="0"/>
                  <a:cs typeface="Arial" panose="020B0604020202020204" pitchFamily="34" charset="0"/>
                </a:defRPr>
              </a:lvl4pPr>
              <a:lvl5pPr marL="2057400" indent="-228600" eaLnBrk="0" hangingPunct="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n-US" altLang="en-US" sz="3600">
                <a:latin typeface="Calibri" panose="020F0502020204030204" pitchFamily="34" charset="0"/>
              </a:endParaRPr>
            </a:p>
          </p:txBody>
        </p:sp>
      </p:grpSp>
      <p:sp>
        <p:nvSpPr>
          <p:cNvPr id="3" name="CaixaDeTexto 14">
            <a:extLst>
              <a:ext uri="{FF2B5EF4-FFF2-40B4-BE49-F238E27FC236}">
                <a16:creationId xmlns:a16="http://schemas.microsoft.com/office/drawing/2014/main" id="{52B445F6-1679-E2A4-FCA4-822889ABEB21}"/>
              </a:ext>
            </a:extLst>
          </p:cNvPr>
          <p:cNvSpPr txBox="1">
            <a:spLocks noChangeArrowheads="1"/>
          </p:cNvSpPr>
          <p:nvPr/>
        </p:nvSpPr>
        <p:spPr bwMode="auto">
          <a:xfrm>
            <a:off x="3492291" y="4243254"/>
            <a:ext cx="3026074" cy="46628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square" lIns="91440" tIns="45720" rIns="91440" bIns="45720" anchor="ctr" anchorCtr="0">
            <a:spAutoFit/>
          </a:bodyPr>
          <a:lstStyle>
            <a:lvl1pPr eaLnBrk="0" hangingPunct="0">
              <a:defRPr>
                <a:solidFill>
                  <a:schemeClr val="tx1"/>
                </a:solidFill>
                <a:latin typeface="Arial" panose="020B0604020202020204" pitchFamily="34" charset="0"/>
                <a:cs typeface="Arial" panose="020B0604020202020204" pitchFamily="34" charset="0"/>
              </a:defRPr>
            </a:lvl1pPr>
            <a:lvl2pPr marL="742950" indent="-285750" eaLnBrk="0" hangingPunct="0">
              <a:defRPr>
                <a:solidFill>
                  <a:schemeClr val="tx1"/>
                </a:solidFill>
                <a:latin typeface="Arial" panose="020B0604020202020204" pitchFamily="34" charset="0"/>
                <a:cs typeface="Arial" panose="020B0604020202020204" pitchFamily="34" charset="0"/>
              </a:defRPr>
            </a:lvl2pPr>
            <a:lvl3pPr marL="1143000" indent="-228600" eaLnBrk="0" hangingPunct="0">
              <a:defRPr>
                <a:solidFill>
                  <a:schemeClr val="tx1"/>
                </a:solidFill>
                <a:latin typeface="Arial" panose="020B0604020202020204" pitchFamily="34" charset="0"/>
                <a:cs typeface="Arial" panose="020B0604020202020204" pitchFamily="34" charset="0"/>
              </a:defRPr>
            </a:lvl3pPr>
            <a:lvl4pPr marL="1600200" indent="-228600" eaLnBrk="0" hangingPunct="0">
              <a:defRPr>
                <a:solidFill>
                  <a:schemeClr val="tx1"/>
                </a:solidFill>
                <a:latin typeface="Arial" panose="020B0604020202020204" pitchFamily="34" charset="0"/>
                <a:cs typeface="Arial" panose="020B0604020202020204" pitchFamily="34" charset="0"/>
              </a:defRPr>
            </a:lvl4pPr>
            <a:lvl5pPr marL="2057400" indent="-228600" eaLnBrk="0" hangingPunct="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r>
              <a:rPr lang="en-US" sz="900" dirty="0">
                <a:solidFill>
                  <a:schemeClr val="bg1"/>
                </a:solidFill>
                <a:latin typeface="Arial"/>
                <a:cs typeface="Arial"/>
              </a:rPr>
              <a:t>Use the icons above to enrich your presentations once they can transmit a lot of information in a very minimalistic way.</a:t>
            </a:r>
          </a:p>
        </p:txBody>
      </p:sp>
      <p:sp>
        <p:nvSpPr>
          <p:cNvPr id="2" name="Título 1">
            <a:extLst>
              <a:ext uri="{FF2B5EF4-FFF2-40B4-BE49-F238E27FC236}">
                <a16:creationId xmlns:a16="http://schemas.microsoft.com/office/drawing/2014/main" id="{D101F61D-6032-8AA2-E059-288A5D47E95E}"/>
              </a:ext>
            </a:extLst>
          </p:cNvPr>
          <p:cNvSpPr txBox="1">
            <a:spLocks/>
          </p:cNvSpPr>
          <p:nvPr/>
        </p:nvSpPr>
        <p:spPr>
          <a:xfrm>
            <a:off x="262083" y="314961"/>
            <a:ext cx="2124380" cy="289428"/>
          </a:xfrm>
          <a:prstGeom prst="rect">
            <a:avLst/>
          </a:prstGeom>
          <a:ln>
            <a:noFill/>
          </a:ln>
        </p:spPr>
        <p:txBody>
          <a:bodyPr/>
          <a:lstStyle>
            <a:lvl1pPr algn="l" defTabSz="914400" rtl="0" eaLnBrk="1" latinLnBrk="0" hangingPunct="1">
              <a:lnSpc>
                <a:spcPct val="90000"/>
              </a:lnSpc>
              <a:spcBef>
                <a:spcPct val="0"/>
              </a:spcBef>
              <a:buNone/>
              <a:defRPr sz="4400" b="1" i="1" kern="1200">
                <a:solidFill>
                  <a:schemeClr val="tx1"/>
                </a:solidFill>
                <a:latin typeface="+mj-lt"/>
                <a:ea typeface="+mj-ea"/>
                <a:cs typeface="+mj-cs"/>
              </a:defRPr>
            </a:lvl1pPr>
          </a:lstStyle>
          <a:p>
            <a:r>
              <a:rPr lang="en-US" sz="1200" i="0" dirty="0">
                <a:solidFill>
                  <a:schemeClr val="bg1"/>
                </a:solidFill>
                <a:latin typeface="Arial Narrow" panose="020B0606020202030204" pitchFamily="34" charset="0"/>
                <a:cs typeface="Arial" panose="020B0604020202020204" pitchFamily="34" charset="0"/>
              </a:rPr>
              <a:t>INSTRUCTIONS  </a:t>
            </a:r>
          </a:p>
        </p:txBody>
      </p:sp>
      <p:cxnSp>
        <p:nvCxnSpPr>
          <p:cNvPr id="4" name="Conector reto 3">
            <a:extLst>
              <a:ext uri="{FF2B5EF4-FFF2-40B4-BE49-F238E27FC236}">
                <a16:creationId xmlns:a16="http://schemas.microsoft.com/office/drawing/2014/main" id="{B832AE9F-8663-64FF-1FFB-38A10971726E}"/>
              </a:ext>
            </a:extLst>
          </p:cNvPr>
          <p:cNvCxnSpPr>
            <a:cxnSpLocks/>
          </p:cNvCxnSpPr>
          <p:nvPr/>
        </p:nvCxnSpPr>
        <p:spPr>
          <a:xfrm flipH="1">
            <a:off x="1289931" y="338599"/>
            <a:ext cx="71364" cy="179992"/>
          </a:xfrm>
          <a:prstGeom prst="line">
            <a:avLst/>
          </a:prstGeom>
          <a:noFill/>
          <a:ln w="9525" cap="flat">
            <a:solidFill>
              <a:schemeClr val="bg1"/>
            </a:solidFill>
            <a:prstDash val="solid"/>
            <a:miter lim="400000"/>
          </a:ln>
          <a:effectLst/>
          <a:sp3d/>
        </p:spPr>
        <p:style>
          <a:lnRef idx="0">
            <a:scrgbClr r="0" g="0" b="0"/>
          </a:lnRef>
          <a:fillRef idx="0">
            <a:scrgbClr r="0" g="0" b="0"/>
          </a:fillRef>
          <a:effectRef idx="0">
            <a:scrgbClr r="0" g="0" b="0"/>
          </a:effectRef>
          <a:fontRef idx="none"/>
        </p:style>
      </p:cxnSp>
      <p:sp>
        <p:nvSpPr>
          <p:cNvPr id="5" name="Título 1">
            <a:extLst>
              <a:ext uri="{FF2B5EF4-FFF2-40B4-BE49-F238E27FC236}">
                <a16:creationId xmlns:a16="http://schemas.microsoft.com/office/drawing/2014/main" id="{BAF18FD9-3158-8C91-DD08-14D458F86345}"/>
              </a:ext>
            </a:extLst>
          </p:cNvPr>
          <p:cNvSpPr txBox="1">
            <a:spLocks/>
          </p:cNvSpPr>
          <p:nvPr/>
        </p:nvSpPr>
        <p:spPr>
          <a:xfrm>
            <a:off x="1289931" y="314121"/>
            <a:ext cx="2848116" cy="289428"/>
          </a:xfrm>
          <a:prstGeom prst="rect">
            <a:avLst/>
          </a:prstGeom>
          <a:ln>
            <a:noFill/>
          </a:ln>
        </p:spPr>
        <p:txBody>
          <a:bodyPr/>
          <a:lstStyle>
            <a:lvl1pPr algn="l" defTabSz="914400" rtl="0" eaLnBrk="1" latinLnBrk="0" hangingPunct="1">
              <a:lnSpc>
                <a:spcPct val="90000"/>
              </a:lnSpc>
              <a:spcBef>
                <a:spcPct val="0"/>
              </a:spcBef>
              <a:buNone/>
              <a:defRPr sz="4400" b="1" i="1" kern="1200">
                <a:solidFill>
                  <a:schemeClr val="tx1"/>
                </a:solidFill>
                <a:latin typeface="+mj-lt"/>
                <a:ea typeface="+mj-ea"/>
                <a:cs typeface="+mj-cs"/>
              </a:defRPr>
            </a:lvl1pPr>
          </a:lstStyle>
          <a:p>
            <a:r>
              <a:rPr lang="en-US" sz="1200" b="0" i="0" dirty="0">
                <a:solidFill>
                  <a:schemeClr val="bg1"/>
                </a:solidFill>
                <a:latin typeface="Arial Narrow" panose="020B0606020202030204" pitchFamily="34" charset="0"/>
                <a:cs typeface="Arial" panose="020B0604020202020204" pitchFamily="34" charset="0"/>
              </a:rPr>
              <a:t>PAGE SETUP</a:t>
            </a:r>
          </a:p>
        </p:txBody>
      </p:sp>
      <p:grpSp>
        <p:nvGrpSpPr>
          <p:cNvPr id="19" name="Agrupar 18">
            <a:extLst>
              <a:ext uri="{FF2B5EF4-FFF2-40B4-BE49-F238E27FC236}">
                <a16:creationId xmlns:a16="http://schemas.microsoft.com/office/drawing/2014/main" id="{5A4253BE-0349-FC4A-D90D-82AF9E613E0D}"/>
              </a:ext>
            </a:extLst>
          </p:cNvPr>
          <p:cNvGrpSpPr/>
          <p:nvPr/>
        </p:nvGrpSpPr>
        <p:grpSpPr>
          <a:xfrm>
            <a:off x="8870259" y="167554"/>
            <a:ext cx="258135" cy="4841082"/>
            <a:chOff x="23654022" y="446811"/>
            <a:chExt cx="688359" cy="12909555"/>
          </a:xfrm>
        </p:grpSpPr>
        <p:grpSp>
          <p:nvGrpSpPr>
            <p:cNvPr id="20" name="Grupo">
              <a:extLst>
                <a:ext uri="{FF2B5EF4-FFF2-40B4-BE49-F238E27FC236}">
                  <a16:creationId xmlns:a16="http://schemas.microsoft.com/office/drawing/2014/main" id="{AA6771B6-8B79-EAC2-6B24-B78169C5A0E0}"/>
                </a:ext>
              </a:extLst>
            </p:cNvPr>
            <p:cNvGrpSpPr/>
            <p:nvPr/>
          </p:nvGrpSpPr>
          <p:grpSpPr>
            <a:xfrm rot="16200000">
              <a:off x="18313987" y="7327972"/>
              <a:ext cx="11768659" cy="288129"/>
              <a:chOff x="-1695228" y="6522"/>
              <a:chExt cx="11768658" cy="288128"/>
            </a:xfrm>
          </p:grpSpPr>
          <p:sp>
            <p:nvSpPr>
              <p:cNvPr id="22" name="This information belongs to Embraer and cannot be used or reproduced without written permission from the Company.">
                <a:extLst>
                  <a:ext uri="{FF2B5EF4-FFF2-40B4-BE49-F238E27FC236}">
                    <a16:creationId xmlns:a16="http://schemas.microsoft.com/office/drawing/2014/main" id="{8E13779C-E0CB-1E9E-29CD-3EE3997BC35A}"/>
                  </a:ext>
                </a:extLst>
              </p:cNvPr>
              <p:cNvSpPr txBox="1"/>
              <p:nvPr/>
            </p:nvSpPr>
            <p:spPr>
              <a:xfrm>
                <a:off x="1071885" y="6522"/>
                <a:ext cx="9001545" cy="282814"/>
              </a:xfrm>
              <a:prstGeom prst="rect">
                <a:avLst/>
              </a:prstGeom>
              <a:noFill/>
              <a:ln w="12700" cap="flat">
                <a:noFill/>
                <a:miter lim="400000"/>
              </a:ln>
              <a:effectLst/>
              <a:extLst>
                <a:ext uri="{C572A759-6A51-4108-AA02-DFA0A04FC94B}">
                  <ma14:wrappingTextBoxFlag xmlns:ma14="http://schemas.microsoft.com/office/mac/drawingml/2011/main" xmlns="" val="1"/>
                </a:ext>
              </a:extLst>
            </p:spPr>
            <p:txBody>
              <a:bodyPr wrap="square" lIns="19050" tIns="19050" rIns="19050" bIns="19050" numCol="1" anchor="ctr">
                <a:spAutoFit/>
              </a:bodyPr>
              <a:lstStyle>
                <a:lvl1pPr>
                  <a:defRPr sz="1300">
                    <a:solidFill>
                      <a:srgbClr val="6E6D6D"/>
                    </a:solidFill>
                    <a:latin typeface="Arial"/>
                    <a:ea typeface="Arial"/>
                    <a:cs typeface="Arial"/>
                    <a:sym typeface="Arial"/>
                  </a:defRPr>
                </a:lvl1pPr>
              </a:lstStyle>
              <a:p>
                <a:r>
                  <a:rPr sz="488">
                    <a:solidFill>
                      <a:schemeClr val="bg1"/>
                    </a:solidFill>
                  </a:rPr>
                  <a:t>This information belongs to Embraer and cannot be used or reproduced without written permission from the Company.</a:t>
                </a:r>
              </a:p>
            </p:txBody>
          </p:sp>
          <p:sp>
            <p:nvSpPr>
              <p:cNvPr id="23" name="Linha">
                <a:extLst>
                  <a:ext uri="{FF2B5EF4-FFF2-40B4-BE49-F238E27FC236}">
                    <a16:creationId xmlns:a16="http://schemas.microsoft.com/office/drawing/2014/main" id="{C39DE558-5F56-78DF-B796-9F54BA597C1F}"/>
                  </a:ext>
                </a:extLst>
              </p:cNvPr>
              <p:cNvSpPr/>
              <p:nvPr/>
            </p:nvSpPr>
            <p:spPr>
              <a:xfrm flipV="1">
                <a:off x="898999" y="21128"/>
                <a:ext cx="83625" cy="273522"/>
              </a:xfrm>
              <a:prstGeom prst="line">
                <a:avLst/>
              </a:prstGeom>
              <a:noFill/>
              <a:ln w="9525" cap="flat">
                <a:solidFill>
                  <a:schemeClr val="bg1"/>
                </a:solidFill>
                <a:prstDash val="solid"/>
                <a:miter lim="400000"/>
              </a:ln>
              <a:effectLst/>
            </p:spPr>
            <p:txBody>
              <a:bodyPr wrap="square" lIns="19050" tIns="19050" rIns="19050" bIns="19050" numCol="1" anchor="ctr">
                <a:noAutofit/>
              </a:bodyPr>
              <a:lstStyle/>
              <a:p>
                <a:endParaRPr sz="675"/>
              </a:p>
            </p:txBody>
          </p:sp>
          <p:sp>
            <p:nvSpPr>
              <p:cNvPr id="24" name="This information belongs to Embraer and cannot be used or reproduced without written permission from the Company.">
                <a:extLst>
                  <a:ext uri="{FF2B5EF4-FFF2-40B4-BE49-F238E27FC236}">
                    <a16:creationId xmlns:a16="http://schemas.microsoft.com/office/drawing/2014/main" id="{44E7B1BF-DE6A-5D65-8FC1-36844E02E6AE}"/>
                  </a:ext>
                </a:extLst>
              </p:cNvPr>
              <p:cNvSpPr txBox="1"/>
              <p:nvPr/>
            </p:nvSpPr>
            <p:spPr>
              <a:xfrm>
                <a:off x="-1695228" y="6558"/>
                <a:ext cx="2621118" cy="282812"/>
              </a:xfrm>
              <a:prstGeom prst="rect">
                <a:avLst/>
              </a:prstGeom>
              <a:noFill/>
              <a:ln w="12700" cap="flat">
                <a:noFill/>
                <a:miter lim="400000"/>
              </a:ln>
              <a:effectLst/>
              <a:extLst>
                <a:ext uri="{C572A759-6A51-4108-AA02-DFA0A04FC94B}">
                  <ma14:wrappingTextBoxFlag xmlns:ma14="http://schemas.microsoft.com/office/mac/drawingml/2011/main" xmlns="" val="1"/>
                </a:ext>
              </a:extLst>
            </p:spPr>
            <p:txBody>
              <a:bodyPr wrap="square" lIns="19050" tIns="19050" rIns="19050" bIns="19050" numCol="1" anchor="ctr">
                <a:spAutoFit/>
              </a:bodyPr>
              <a:lstStyle>
                <a:lvl1pPr>
                  <a:defRPr sz="1300">
                    <a:solidFill>
                      <a:srgbClr val="6E6D6D"/>
                    </a:solidFill>
                    <a:latin typeface="Arial"/>
                    <a:ea typeface="Arial"/>
                    <a:cs typeface="Arial"/>
                    <a:sym typeface="Arial"/>
                  </a:defRPr>
                </a:lvl1pPr>
              </a:lstStyle>
              <a:p>
                <a:r>
                  <a:rPr lang="en-US" sz="488">
                    <a:solidFill>
                      <a:schemeClr val="bg1"/>
                    </a:solidFill>
                  </a:rPr>
                  <a:t>CONFIDENTIAL INFORMATION</a:t>
                </a:r>
                <a:endParaRPr sz="488">
                  <a:solidFill>
                    <a:schemeClr val="bg1"/>
                  </a:solidFill>
                </a:endParaRPr>
              </a:p>
            </p:txBody>
          </p:sp>
        </p:grpSp>
        <p:sp>
          <p:nvSpPr>
            <p:cNvPr id="21" name="Forma Livre: Forma 61">
              <a:extLst>
                <a:ext uri="{FF2B5EF4-FFF2-40B4-BE49-F238E27FC236}">
                  <a16:creationId xmlns:a16="http://schemas.microsoft.com/office/drawing/2014/main" id="{943D496C-C6E2-603C-528E-D740AF2831CA}"/>
                </a:ext>
              </a:extLst>
            </p:cNvPr>
            <p:cNvSpPr/>
            <p:nvPr/>
          </p:nvSpPr>
          <p:spPr>
            <a:xfrm flipH="1">
              <a:off x="23654022" y="446811"/>
              <a:ext cx="359396" cy="359346"/>
            </a:xfrm>
            <a:custGeom>
              <a:avLst/>
              <a:gdLst/>
              <a:ahLst/>
              <a:cxnLst>
                <a:cxn ang="0">
                  <a:pos x="wd2" y="hd2"/>
                </a:cxn>
                <a:cxn ang="5400000">
                  <a:pos x="wd2" y="hd2"/>
                </a:cxn>
                <a:cxn ang="10800000">
                  <a:pos x="wd2" y="hd2"/>
                </a:cxn>
                <a:cxn ang="16200000">
                  <a:pos x="wd2" y="hd2"/>
                </a:cxn>
              </a:cxnLst>
              <a:rect l="0" t="0" r="r" b="b"/>
              <a:pathLst>
                <a:path w="21600" h="21600" extrusionOk="0">
                  <a:moveTo>
                    <a:pt x="17278" y="0"/>
                  </a:moveTo>
                  <a:lnTo>
                    <a:pt x="4322" y="9935"/>
                  </a:lnTo>
                  <a:lnTo>
                    <a:pt x="1728" y="9935"/>
                  </a:lnTo>
                  <a:lnTo>
                    <a:pt x="0" y="11665"/>
                  </a:lnTo>
                  <a:lnTo>
                    <a:pt x="4322" y="11665"/>
                  </a:lnTo>
                  <a:lnTo>
                    <a:pt x="17278" y="21600"/>
                  </a:lnTo>
                  <a:lnTo>
                    <a:pt x="21600" y="21600"/>
                  </a:lnTo>
                  <a:lnTo>
                    <a:pt x="12961" y="11665"/>
                  </a:lnTo>
                  <a:lnTo>
                    <a:pt x="21559" y="11665"/>
                  </a:lnTo>
                  <a:lnTo>
                    <a:pt x="21559" y="9935"/>
                  </a:lnTo>
                  <a:lnTo>
                    <a:pt x="12961" y="9935"/>
                  </a:lnTo>
                  <a:lnTo>
                    <a:pt x="21600" y="0"/>
                  </a:lnTo>
                  <a:close/>
                </a:path>
              </a:pathLst>
            </a:custGeom>
            <a:solidFill>
              <a:schemeClr val="bg1"/>
            </a:solidFill>
            <a:ln w="12700" cap="flat">
              <a:noFill/>
              <a:miter lim="400000"/>
            </a:ln>
            <a:effectLst/>
          </p:spPr>
          <p:txBody>
            <a:bodyPr wrap="square" lIns="17145" tIns="17145" rIns="17145" bIns="17145" numCol="1" anchor="ctr">
              <a:noAutofit/>
            </a:bodyPr>
            <a:lstStyle/>
            <a:p>
              <a:pPr>
                <a:defRPr>
                  <a:solidFill>
                    <a:srgbClr val="100690"/>
                  </a:solidFill>
                  <a:latin typeface="GT America Condensed Regular"/>
                  <a:ea typeface="GT America Condensed Regular"/>
                  <a:cs typeface="GT America Condensed Regular"/>
                  <a:sym typeface="GT America Condensed Regular"/>
                </a:defRPr>
              </a:pPr>
              <a:endParaRPr sz="675"/>
            </a:p>
          </p:txBody>
        </p:sp>
      </p:grpSp>
    </p:spTree>
    <p:extLst>
      <p:ext uri="{BB962C8B-B14F-4D97-AF65-F5344CB8AC3E}">
        <p14:creationId xmlns:p14="http://schemas.microsoft.com/office/powerpoint/2010/main" val="75928452"/>
      </p:ext>
    </p:extLst>
  </p:cSld>
  <p:clrMapOvr>
    <a:masterClrMapping/>
  </p:clrMapOvr>
  <p:transition spd="med"/>
</p:sld>
</file>

<file path=ppt/slides/slide20.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57BE2412-D704-080F-CBF4-522B99869E35}"/>
            </a:ext>
          </a:extLst>
        </p:cNvPr>
        <p:cNvGrpSpPr/>
        <p:nvPr/>
      </p:nvGrpSpPr>
      <p:grpSpPr>
        <a:xfrm>
          <a:off x="0" y="0"/>
          <a:ext cx="0" cy="0"/>
          <a:chOff x="0" y="0"/>
          <a:chExt cx="0" cy="0"/>
        </a:xfrm>
      </p:grpSpPr>
      <p:sp>
        <p:nvSpPr>
          <p:cNvPr id="5" name="Título 1">
            <a:extLst>
              <a:ext uri="{FF2B5EF4-FFF2-40B4-BE49-F238E27FC236}">
                <a16:creationId xmlns:a16="http://schemas.microsoft.com/office/drawing/2014/main" id="{30AF9728-D416-DF41-A51E-BE2DD1349B74}"/>
              </a:ext>
            </a:extLst>
          </p:cNvPr>
          <p:cNvSpPr txBox="1">
            <a:spLocks/>
          </p:cNvSpPr>
          <p:nvPr/>
        </p:nvSpPr>
        <p:spPr>
          <a:xfrm>
            <a:off x="273408" y="314121"/>
            <a:ext cx="2124380" cy="289428"/>
          </a:xfrm>
          <a:prstGeom prst="rect">
            <a:avLst/>
          </a:prstGeom>
          <a:ln>
            <a:noFill/>
          </a:ln>
        </p:spPr>
        <p:txBody>
          <a:bodyPr/>
          <a:lstStyle>
            <a:lvl1pPr algn="l" defTabSz="914400" rtl="0" eaLnBrk="1" latinLnBrk="0" hangingPunct="1">
              <a:lnSpc>
                <a:spcPct val="90000"/>
              </a:lnSpc>
              <a:spcBef>
                <a:spcPct val="0"/>
              </a:spcBef>
              <a:buNone/>
              <a:defRPr sz="4400" b="1" i="1" kern="1200">
                <a:solidFill>
                  <a:schemeClr val="tx1"/>
                </a:solidFill>
                <a:latin typeface="+mj-lt"/>
                <a:ea typeface="+mj-ea"/>
                <a:cs typeface="+mj-cs"/>
              </a:defRPr>
            </a:lvl1pPr>
          </a:lstStyle>
          <a:p>
            <a:r>
              <a:rPr lang="en-US" sz="1200" i="0" dirty="0">
                <a:solidFill>
                  <a:srgbClr val="100690"/>
                </a:solidFill>
                <a:latin typeface="Arial Narrow" panose="020B0606020202030204" pitchFamily="34" charset="0"/>
                <a:cs typeface="Arial" panose="020B0604020202020204" pitchFamily="34" charset="0"/>
              </a:rPr>
              <a:t>INSTRUCTIONS</a:t>
            </a:r>
          </a:p>
        </p:txBody>
      </p:sp>
      <p:pic>
        <p:nvPicPr>
          <p:cNvPr id="18" name="Picture 17">
            <a:extLst>
              <a:ext uri="{FF2B5EF4-FFF2-40B4-BE49-F238E27FC236}">
                <a16:creationId xmlns:a16="http://schemas.microsoft.com/office/drawing/2014/main" id="{A0372C1D-1CCE-5312-1F7F-9801B84DB097}"/>
              </a:ext>
            </a:extLst>
          </p:cNvPr>
          <p:cNvPicPr>
            <a:picLocks noChangeAspect="1"/>
          </p:cNvPicPr>
          <p:nvPr/>
        </p:nvPicPr>
        <p:blipFill>
          <a:blip r:embed="rId3">
            <a:extLst>
              <a:ext uri="{28A0092B-C50C-407E-A947-70E740481C1C}">
                <a14:useLocalDpi xmlns:a14="http://schemas.microsoft.com/office/drawing/2010/main"/>
              </a:ext>
            </a:extLst>
          </a:blip>
          <a:srcRect/>
          <a:stretch/>
        </p:blipFill>
        <p:spPr>
          <a:xfrm>
            <a:off x="2216149" y="2467836"/>
            <a:ext cx="2151869" cy="1228574"/>
          </a:xfrm>
          <a:prstGeom prst="rect">
            <a:avLst/>
          </a:prstGeom>
        </p:spPr>
      </p:pic>
      <p:pic>
        <p:nvPicPr>
          <p:cNvPr id="26" name="Picture 25" descr="A white and black airplane&#10;&#10;AI-generated content may be incorrect.">
            <a:extLst>
              <a:ext uri="{FF2B5EF4-FFF2-40B4-BE49-F238E27FC236}">
                <a16:creationId xmlns:a16="http://schemas.microsoft.com/office/drawing/2014/main" id="{C2C2BD8B-9AD3-4EFE-77E5-6A79084637A4}"/>
              </a:ext>
            </a:extLst>
          </p:cNvPr>
          <p:cNvPicPr>
            <a:picLocks noChangeAspect="1"/>
          </p:cNvPicPr>
          <p:nvPr/>
        </p:nvPicPr>
        <p:blipFill>
          <a:blip r:embed="rId4"/>
          <a:stretch>
            <a:fillRect/>
          </a:stretch>
        </p:blipFill>
        <p:spPr>
          <a:xfrm>
            <a:off x="4980357" y="1690800"/>
            <a:ext cx="838761" cy="455327"/>
          </a:xfrm>
          <a:prstGeom prst="rect">
            <a:avLst/>
          </a:prstGeom>
        </p:spPr>
      </p:pic>
      <p:pic>
        <p:nvPicPr>
          <p:cNvPr id="29" name="Picture 28" descr="A white and black airplane&#10;&#10;AI-generated content may be incorrect.">
            <a:extLst>
              <a:ext uri="{FF2B5EF4-FFF2-40B4-BE49-F238E27FC236}">
                <a16:creationId xmlns:a16="http://schemas.microsoft.com/office/drawing/2014/main" id="{DE895512-EFC3-2B50-C7FD-746DD4B48773}"/>
              </a:ext>
            </a:extLst>
          </p:cNvPr>
          <p:cNvPicPr>
            <a:picLocks noChangeAspect="1"/>
          </p:cNvPicPr>
          <p:nvPr/>
        </p:nvPicPr>
        <p:blipFill>
          <a:blip r:embed="rId5">
            <a:extLst>
              <a:ext uri="{28A0092B-C50C-407E-A947-70E740481C1C}">
                <a14:useLocalDpi xmlns:a14="http://schemas.microsoft.com/office/drawing/2010/main"/>
              </a:ext>
            </a:extLst>
          </a:blip>
          <a:stretch>
            <a:fillRect/>
          </a:stretch>
        </p:blipFill>
        <p:spPr>
          <a:xfrm>
            <a:off x="4958687" y="1100008"/>
            <a:ext cx="762510" cy="522319"/>
          </a:xfrm>
          <a:prstGeom prst="rect">
            <a:avLst/>
          </a:prstGeom>
        </p:spPr>
      </p:pic>
      <p:pic>
        <p:nvPicPr>
          <p:cNvPr id="33" name="Picture 32" descr="A white airplane with black background&#10;&#10;AI-generated content may be incorrect.">
            <a:extLst>
              <a:ext uri="{FF2B5EF4-FFF2-40B4-BE49-F238E27FC236}">
                <a16:creationId xmlns:a16="http://schemas.microsoft.com/office/drawing/2014/main" id="{EE3DCDD4-C870-05A6-AD60-D2428EF33D5F}"/>
              </a:ext>
            </a:extLst>
          </p:cNvPr>
          <p:cNvPicPr>
            <a:picLocks noChangeAspect="1"/>
          </p:cNvPicPr>
          <p:nvPr/>
        </p:nvPicPr>
        <p:blipFill>
          <a:blip r:embed="rId6"/>
          <a:stretch>
            <a:fillRect/>
          </a:stretch>
        </p:blipFill>
        <p:spPr>
          <a:xfrm>
            <a:off x="4959488" y="2296427"/>
            <a:ext cx="1014900" cy="315558"/>
          </a:xfrm>
          <a:prstGeom prst="rect">
            <a:avLst/>
          </a:prstGeom>
        </p:spPr>
      </p:pic>
      <p:pic>
        <p:nvPicPr>
          <p:cNvPr id="37" name="Picture 36" descr="A close-up of a plane&#10;&#10;AI-generated content may be incorrect.">
            <a:extLst>
              <a:ext uri="{FF2B5EF4-FFF2-40B4-BE49-F238E27FC236}">
                <a16:creationId xmlns:a16="http://schemas.microsoft.com/office/drawing/2014/main" id="{9B82F23D-B05C-DCB7-9960-0A6F7EEFA6B8}"/>
              </a:ext>
            </a:extLst>
          </p:cNvPr>
          <p:cNvPicPr>
            <a:picLocks noChangeAspect="1"/>
          </p:cNvPicPr>
          <p:nvPr/>
        </p:nvPicPr>
        <p:blipFill>
          <a:blip r:embed="rId7">
            <a:extLst>
              <a:ext uri="{28A0092B-C50C-407E-A947-70E740481C1C}">
                <a14:useLocalDpi xmlns:a14="http://schemas.microsoft.com/office/drawing/2010/main"/>
              </a:ext>
            </a:extLst>
          </a:blip>
          <a:stretch>
            <a:fillRect/>
          </a:stretch>
        </p:blipFill>
        <p:spPr>
          <a:xfrm>
            <a:off x="4783453" y="2587794"/>
            <a:ext cx="1350832" cy="899992"/>
          </a:xfrm>
          <a:prstGeom prst="rect">
            <a:avLst/>
          </a:prstGeom>
        </p:spPr>
      </p:pic>
      <p:sp>
        <p:nvSpPr>
          <p:cNvPr id="54" name="TextBox 53">
            <a:extLst>
              <a:ext uri="{FF2B5EF4-FFF2-40B4-BE49-F238E27FC236}">
                <a16:creationId xmlns:a16="http://schemas.microsoft.com/office/drawing/2014/main" id="{5D565088-9409-0272-16D2-C71CA137E225}"/>
              </a:ext>
            </a:extLst>
          </p:cNvPr>
          <p:cNvSpPr txBox="1"/>
          <p:nvPr/>
        </p:nvSpPr>
        <p:spPr>
          <a:xfrm>
            <a:off x="4943246" y="4368371"/>
            <a:ext cx="857927" cy="216982"/>
          </a:xfrm>
          <a:prstGeom prst="rect">
            <a:avLst/>
          </a:prstGeom>
          <a:noFill/>
        </p:spPr>
        <p:txBody>
          <a:bodyPr wrap="none" rtlCol="0">
            <a:spAutoFit/>
          </a:bodyPr>
          <a:lstStyle/>
          <a:p>
            <a:r>
              <a:rPr lang="en-US" sz="900" dirty="0">
                <a:solidFill>
                  <a:srgbClr val="5C6C74"/>
                </a:solidFill>
                <a:latin typeface="Arial" panose="020B0604020202020204" pitchFamily="34" charset="0"/>
                <a:cs typeface="Arial" panose="020B0604020202020204" pitchFamily="34" charset="0"/>
              </a:rPr>
              <a:t>Ipanema 203</a:t>
            </a:r>
          </a:p>
        </p:txBody>
      </p:sp>
      <p:pic>
        <p:nvPicPr>
          <p:cNvPr id="3" name="Picture 2">
            <a:extLst>
              <a:ext uri="{FF2B5EF4-FFF2-40B4-BE49-F238E27FC236}">
                <a16:creationId xmlns:a16="http://schemas.microsoft.com/office/drawing/2014/main" id="{B36C5FCC-9120-11EE-84A8-A2B7FD0259AD}"/>
              </a:ext>
            </a:extLst>
          </p:cNvPr>
          <p:cNvPicPr>
            <a:picLocks noChangeAspect="1"/>
          </p:cNvPicPr>
          <p:nvPr/>
        </p:nvPicPr>
        <p:blipFill>
          <a:blip r:embed="rId8"/>
          <a:stretch>
            <a:fillRect/>
          </a:stretch>
        </p:blipFill>
        <p:spPr>
          <a:xfrm>
            <a:off x="582973" y="899264"/>
            <a:ext cx="1350832" cy="809092"/>
          </a:xfrm>
          <a:prstGeom prst="rect">
            <a:avLst/>
          </a:prstGeom>
        </p:spPr>
      </p:pic>
      <p:sp>
        <p:nvSpPr>
          <p:cNvPr id="4" name="TextBox 3">
            <a:extLst>
              <a:ext uri="{FF2B5EF4-FFF2-40B4-BE49-F238E27FC236}">
                <a16:creationId xmlns:a16="http://schemas.microsoft.com/office/drawing/2014/main" id="{9A0AE8E1-1AFA-C5DE-A3DF-524AAEBC9DE0}"/>
              </a:ext>
            </a:extLst>
          </p:cNvPr>
          <p:cNvSpPr txBox="1"/>
          <p:nvPr/>
        </p:nvSpPr>
        <p:spPr>
          <a:xfrm>
            <a:off x="622414" y="1495801"/>
            <a:ext cx="453970" cy="216982"/>
          </a:xfrm>
          <a:prstGeom prst="rect">
            <a:avLst/>
          </a:prstGeom>
          <a:noFill/>
        </p:spPr>
        <p:txBody>
          <a:bodyPr wrap="none" rtlCol="0">
            <a:spAutoFit/>
          </a:bodyPr>
          <a:lstStyle/>
          <a:p>
            <a:r>
              <a:rPr lang="en-US" sz="900" dirty="0">
                <a:solidFill>
                  <a:srgbClr val="5C6C74"/>
                </a:solidFill>
                <a:latin typeface="Arial" panose="020B0604020202020204" pitchFamily="34" charset="0"/>
                <a:cs typeface="Arial" panose="020B0604020202020204" pitchFamily="34" charset="0"/>
              </a:rPr>
              <a:t>E170</a:t>
            </a:r>
          </a:p>
        </p:txBody>
      </p:sp>
      <p:pic>
        <p:nvPicPr>
          <p:cNvPr id="7" name="Picture 6">
            <a:extLst>
              <a:ext uri="{FF2B5EF4-FFF2-40B4-BE49-F238E27FC236}">
                <a16:creationId xmlns:a16="http://schemas.microsoft.com/office/drawing/2014/main" id="{399AFC6D-E179-8E41-AE0C-56B2A51B1630}"/>
              </a:ext>
            </a:extLst>
          </p:cNvPr>
          <p:cNvPicPr>
            <a:picLocks noChangeAspect="1"/>
          </p:cNvPicPr>
          <p:nvPr/>
        </p:nvPicPr>
        <p:blipFill>
          <a:blip r:embed="rId9"/>
          <a:srcRect/>
          <a:stretch/>
        </p:blipFill>
        <p:spPr>
          <a:xfrm>
            <a:off x="582973" y="1942457"/>
            <a:ext cx="1350832" cy="521036"/>
          </a:xfrm>
          <a:prstGeom prst="rect">
            <a:avLst/>
          </a:prstGeom>
        </p:spPr>
      </p:pic>
      <p:sp>
        <p:nvSpPr>
          <p:cNvPr id="8" name="TextBox 7">
            <a:extLst>
              <a:ext uri="{FF2B5EF4-FFF2-40B4-BE49-F238E27FC236}">
                <a16:creationId xmlns:a16="http://schemas.microsoft.com/office/drawing/2014/main" id="{7A752433-BA11-E1AB-10DE-3275BA0AB08C}"/>
              </a:ext>
            </a:extLst>
          </p:cNvPr>
          <p:cNvSpPr txBox="1"/>
          <p:nvPr/>
        </p:nvSpPr>
        <p:spPr>
          <a:xfrm>
            <a:off x="622414" y="2397675"/>
            <a:ext cx="453970" cy="216982"/>
          </a:xfrm>
          <a:prstGeom prst="rect">
            <a:avLst/>
          </a:prstGeom>
          <a:noFill/>
        </p:spPr>
        <p:txBody>
          <a:bodyPr wrap="none" rtlCol="0">
            <a:spAutoFit/>
          </a:bodyPr>
          <a:lstStyle/>
          <a:p>
            <a:r>
              <a:rPr lang="en-US" sz="900" dirty="0">
                <a:solidFill>
                  <a:srgbClr val="5C6C74"/>
                </a:solidFill>
                <a:latin typeface="Arial" panose="020B0604020202020204" pitchFamily="34" charset="0"/>
                <a:cs typeface="Arial" panose="020B0604020202020204" pitchFamily="34" charset="0"/>
              </a:rPr>
              <a:t>E175</a:t>
            </a:r>
          </a:p>
        </p:txBody>
      </p:sp>
      <p:pic>
        <p:nvPicPr>
          <p:cNvPr id="9" name="Picture 8">
            <a:extLst>
              <a:ext uri="{FF2B5EF4-FFF2-40B4-BE49-F238E27FC236}">
                <a16:creationId xmlns:a16="http://schemas.microsoft.com/office/drawing/2014/main" id="{DC471312-98FB-6C34-9539-2C93ED917D79}"/>
              </a:ext>
            </a:extLst>
          </p:cNvPr>
          <p:cNvPicPr>
            <a:picLocks noChangeAspect="1"/>
          </p:cNvPicPr>
          <p:nvPr/>
        </p:nvPicPr>
        <p:blipFill>
          <a:blip r:embed="rId10"/>
          <a:srcRect/>
          <a:stretch/>
        </p:blipFill>
        <p:spPr>
          <a:xfrm>
            <a:off x="518269" y="2700698"/>
            <a:ext cx="1842349" cy="762848"/>
          </a:xfrm>
          <a:prstGeom prst="rect">
            <a:avLst/>
          </a:prstGeom>
        </p:spPr>
      </p:pic>
      <p:sp>
        <p:nvSpPr>
          <p:cNvPr id="10" name="TextBox 9">
            <a:extLst>
              <a:ext uri="{FF2B5EF4-FFF2-40B4-BE49-F238E27FC236}">
                <a16:creationId xmlns:a16="http://schemas.microsoft.com/office/drawing/2014/main" id="{5740C932-C310-3C1B-83FE-B3FABCCBC2B5}"/>
              </a:ext>
            </a:extLst>
          </p:cNvPr>
          <p:cNvSpPr txBox="1"/>
          <p:nvPr/>
        </p:nvSpPr>
        <p:spPr>
          <a:xfrm>
            <a:off x="622414" y="3269486"/>
            <a:ext cx="453970" cy="216982"/>
          </a:xfrm>
          <a:prstGeom prst="rect">
            <a:avLst/>
          </a:prstGeom>
          <a:noFill/>
        </p:spPr>
        <p:txBody>
          <a:bodyPr wrap="none" rtlCol="0">
            <a:spAutoFit/>
          </a:bodyPr>
          <a:lstStyle/>
          <a:p>
            <a:r>
              <a:rPr lang="en-US" sz="900" dirty="0">
                <a:solidFill>
                  <a:srgbClr val="5C6C74"/>
                </a:solidFill>
                <a:latin typeface="Arial" panose="020B0604020202020204" pitchFamily="34" charset="0"/>
                <a:cs typeface="Arial" panose="020B0604020202020204" pitchFamily="34" charset="0"/>
              </a:rPr>
              <a:t>E190</a:t>
            </a:r>
          </a:p>
        </p:txBody>
      </p:sp>
      <p:pic>
        <p:nvPicPr>
          <p:cNvPr id="11" name="Picture 10">
            <a:extLst>
              <a:ext uri="{FF2B5EF4-FFF2-40B4-BE49-F238E27FC236}">
                <a16:creationId xmlns:a16="http://schemas.microsoft.com/office/drawing/2014/main" id="{99FBE2EF-87F7-87B9-5972-3F43CF735601}"/>
              </a:ext>
            </a:extLst>
          </p:cNvPr>
          <p:cNvPicPr>
            <a:picLocks noChangeAspect="1"/>
          </p:cNvPicPr>
          <p:nvPr/>
        </p:nvPicPr>
        <p:blipFill>
          <a:blip r:embed="rId11"/>
          <a:srcRect/>
          <a:stretch/>
        </p:blipFill>
        <p:spPr>
          <a:xfrm>
            <a:off x="574421" y="3597062"/>
            <a:ext cx="1842349" cy="695487"/>
          </a:xfrm>
          <a:prstGeom prst="rect">
            <a:avLst/>
          </a:prstGeom>
        </p:spPr>
      </p:pic>
      <p:sp>
        <p:nvSpPr>
          <p:cNvPr id="12" name="TextBox 11">
            <a:extLst>
              <a:ext uri="{FF2B5EF4-FFF2-40B4-BE49-F238E27FC236}">
                <a16:creationId xmlns:a16="http://schemas.microsoft.com/office/drawing/2014/main" id="{E40846A8-CFFF-3F64-33EE-A504CA33F48A}"/>
              </a:ext>
            </a:extLst>
          </p:cNvPr>
          <p:cNvSpPr txBox="1"/>
          <p:nvPr/>
        </p:nvSpPr>
        <p:spPr>
          <a:xfrm>
            <a:off x="622414" y="4186391"/>
            <a:ext cx="453970" cy="216982"/>
          </a:xfrm>
          <a:prstGeom prst="rect">
            <a:avLst/>
          </a:prstGeom>
          <a:noFill/>
        </p:spPr>
        <p:txBody>
          <a:bodyPr wrap="none" rtlCol="0">
            <a:spAutoFit/>
          </a:bodyPr>
          <a:lstStyle/>
          <a:p>
            <a:r>
              <a:rPr lang="en-US" sz="900" dirty="0">
                <a:solidFill>
                  <a:srgbClr val="5C6C74"/>
                </a:solidFill>
                <a:latin typeface="Arial" panose="020B0604020202020204" pitchFamily="34" charset="0"/>
                <a:cs typeface="Arial" panose="020B0604020202020204" pitchFamily="34" charset="0"/>
              </a:rPr>
              <a:t>E195</a:t>
            </a:r>
          </a:p>
        </p:txBody>
      </p:sp>
      <p:sp>
        <p:nvSpPr>
          <p:cNvPr id="13" name="TextBox 12">
            <a:extLst>
              <a:ext uri="{FF2B5EF4-FFF2-40B4-BE49-F238E27FC236}">
                <a16:creationId xmlns:a16="http://schemas.microsoft.com/office/drawing/2014/main" id="{96EC5FDC-94C8-778A-4B52-0523A04E7719}"/>
              </a:ext>
            </a:extLst>
          </p:cNvPr>
          <p:cNvSpPr txBox="1"/>
          <p:nvPr/>
        </p:nvSpPr>
        <p:spPr>
          <a:xfrm>
            <a:off x="622414" y="723092"/>
            <a:ext cx="3267039" cy="230832"/>
          </a:xfrm>
          <a:prstGeom prst="rect">
            <a:avLst/>
          </a:prstGeom>
          <a:noFill/>
        </p:spPr>
        <p:txBody>
          <a:bodyPr wrap="square" rtlCol="0">
            <a:spAutoFit/>
          </a:bodyPr>
          <a:lstStyle/>
          <a:p>
            <a:r>
              <a:rPr lang="en-US" sz="1000" b="1" dirty="0">
                <a:solidFill>
                  <a:srgbClr val="005BAE"/>
                </a:solidFill>
                <a:latin typeface="Arial Narrow" panose="020B0606020202030204" pitchFamily="34" charset="0"/>
                <a:cs typeface="Arial" panose="020B0604020202020204" pitchFamily="34" charset="0"/>
              </a:rPr>
              <a:t>COMMERCIAL AVIATION</a:t>
            </a:r>
          </a:p>
        </p:txBody>
      </p:sp>
      <p:pic>
        <p:nvPicPr>
          <p:cNvPr id="14" name="Picture 13">
            <a:extLst>
              <a:ext uri="{FF2B5EF4-FFF2-40B4-BE49-F238E27FC236}">
                <a16:creationId xmlns:a16="http://schemas.microsoft.com/office/drawing/2014/main" id="{FD08B384-0E80-4598-A509-63B38F259CA1}"/>
              </a:ext>
            </a:extLst>
          </p:cNvPr>
          <p:cNvPicPr>
            <a:picLocks noChangeAspect="1"/>
          </p:cNvPicPr>
          <p:nvPr/>
        </p:nvPicPr>
        <p:blipFill>
          <a:blip r:embed="rId12"/>
          <a:srcRect/>
          <a:stretch/>
        </p:blipFill>
        <p:spPr>
          <a:xfrm>
            <a:off x="2413128" y="985521"/>
            <a:ext cx="1350832" cy="636579"/>
          </a:xfrm>
          <a:prstGeom prst="rect">
            <a:avLst/>
          </a:prstGeom>
        </p:spPr>
      </p:pic>
      <p:sp>
        <p:nvSpPr>
          <p:cNvPr id="15" name="TextBox 14">
            <a:extLst>
              <a:ext uri="{FF2B5EF4-FFF2-40B4-BE49-F238E27FC236}">
                <a16:creationId xmlns:a16="http://schemas.microsoft.com/office/drawing/2014/main" id="{F99D6D20-0767-F5FB-4497-593DF8A2D21E}"/>
              </a:ext>
            </a:extLst>
          </p:cNvPr>
          <p:cNvSpPr txBox="1"/>
          <p:nvPr/>
        </p:nvSpPr>
        <p:spPr>
          <a:xfrm>
            <a:off x="2436434" y="1495801"/>
            <a:ext cx="633507" cy="216982"/>
          </a:xfrm>
          <a:prstGeom prst="rect">
            <a:avLst/>
          </a:prstGeom>
          <a:noFill/>
        </p:spPr>
        <p:txBody>
          <a:bodyPr wrap="none" rtlCol="0">
            <a:spAutoFit/>
          </a:bodyPr>
          <a:lstStyle/>
          <a:p>
            <a:r>
              <a:rPr lang="en-US" sz="900" dirty="0">
                <a:solidFill>
                  <a:srgbClr val="5C6C74"/>
                </a:solidFill>
                <a:latin typeface="Arial" panose="020B0604020202020204" pitchFamily="34" charset="0"/>
                <a:cs typeface="Arial" panose="020B0604020202020204" pitchFamily="34" charset="0"/>
              </a:rPr>
              <a:t>E175-E2</a:t>
            </a:r>
          </a:p>
        </p:txBody>
      </p:sp>
      <p:pic>
        <p:nvPicPr>
          <p:cNvPr id="16" name="Picture 15">
            <a:extLst>
              <a:ext uri="{FF2B5EF4-FFF2-40B4-BE49-F238E27FC236}">
                <a16:creationId xmlns:a16="http://schemas.microsoft.com/office/drawing/2014/main" id="{991B4778-F083-A5C9-7038-1E57B5CF33A0}"/>
              </a:ext>
            </a:extLst>
          </p:cNvPr>
          <p:cNvPicPr>
            <a:picLocks noChangeAspect="1"/>
          </p:cNvPicPr>
          <p:nvPr/>
        </p:nvPicPr>
        <p:blipFill>
          <a:blip r:embed="rId13"/>
          <a:srcRect/>
          <a:stretch/>
        </p:blipFill>
        <p:spPr>
          <a:xfrm>
            <a:off x="2408429" y="1735640"/>
            <a:ext cx="1625676" cy="1015351"/>
          </a:xfrm>
          <a:prstGeom prst="rect">
            <a:avLst/>
          </a:prstGeom>
        </p:spPr>
      </p:pic>
      <p:sp>
        <p:nvSpPr>
          <p:cNvPr id="17" name="TextBox 16">
            <a:extLst>
              <a:ext uri="{FF2B5EF4-FFF2-40B4-BE49-F238E27FC236}">
                <a16:creationId xmlns:a16="http://schemas.microsoft.com/office/drawing/2014/main" id="{9FBE0ECA-1609-0860-5C79-94534D7309F7}"/>
              </a:ext>
            </a:extLst>
          </p:cNvPr>
          <p:cNvSpPr txBox="1"/>
          <p:nvPr/>
        </p:nvSpPr>
        <p:spPr>
          <a:xfrm>
            <a:off x="2436434" y="2397675"/>
            <a:ext cx="633507" cy="216982"/>
          </a:xfrm>
          <a:prstGeom prst="rect">
            <a:avLst/>
          </a:prstGeom>
          <a:noFill/>
        </p:spPr>
        <p:txBody>
          <a:bodyPr wrap="none" rtlCol="0">
            <a:spAutoFit/>
          </a:bodyPr>
          <a:lstStyle/>
          <a:p>
            <a:r>
              <a:rPr lang="en-US" sz="900" dirty="0">
                <a:solidFill>
                  <a:srgbClr val="5C6C74"/>
                </a:solidFill>
                <a:latin typeface="Arial" panose="020B0604020202020204" pitchFamily="34" charset="0"/>
                <a:cs typeface="Arial" panose="020B0604020202020204" pitchFamily="34" charset="0"/>
              </a:rPr>
              <a:t>E190-E2</a:t>
            </a:r>
          </a:p>
        </p:txBody>
      </p:sp>
      <p:sp>
        <p:nvSpPr>
          <p:cNvPr id="19" name="TextBox 18">
            <a:extLst>
              <a:ext uri="{FF2B5EF4-FFF2-40B4-BE49-F238E27FC236}">
                <a16:creationId xmlns:a16="http://schemas.microsoft.com/office/drawing/2014/main" id="{0B44F21C-F66D-12D5-52CB-B32964A5BB97}"/>
              </a:ext>
            </a:extLst>
          </p:cNvPr>
          <p:cNvSpPr txBox="1"/>
          <p:nvPr/>
        </p:nvSpPr>
        <p:spPr>
          <a:xfrm>
            <a:off x="2436434" y="3269486"/>
            <a:ext cx="633507" cy="216982"/>
          </a:xfrm>
          <a:prstGeom prst="rect">
            <a:avLst/>
          </a:prstGeom>
          <a:noFill/>
        </p:spPr>
        <p:txBody>
          <a:bodyPr wrap="none" rtlCol="0">
            <a:spAutoFit/>
          </a:bodyPr>
          <a:lstStyle/>
          <a:p>
            <a:r>
              <a:rPr lang="en-US" sz="900" dirty="0">
                <a:solidFill>
                  <a:srgbClr val="5C6C74"/>
                </a:solidFill>
                <a:latin typeface="Arial" panose="020B0604020202020204" pitchFamily="34" charset="0"/>
                <a:cs typeface="Arial" panose="020B0604020202020204" pitchFamily="34" charset="0"/>
              </a:rPr>
              <a:t>E195-E2</a:t>
            </a:r>
          </a:p>
        </p:txBody>
      </p:sp>
      <p:pic>
        <p:nvPicPr>
          <p:cNvPr id="20" name="Picture 19">
            <a:extLst>
              <a:ext uri="{FF2B5EF4-FFF2-40B4-BE49-F238E27FC236}">
                <a16:creationId xmlns:a16="http://schemas.microsoft.com/office/drawing/2014/main" id="{340E00EC-E4DD-6B69-E582-3DF582F5D8DE}"/>
              </a:ext>
            </a:extLst>
          </p:cNvPr>
          <p:cNvPicPr>
            <a:picLocks noChangeAspect="1"/>
          </p:cNvPicPr>
          <p:nvPr/>
        </p:nvPicPr>
        <p:blipFill>
          <a:blip r:embed="rId14"/>
          <a:srcRect/>
          <a:stretch/>
        </p:blipFill>
        <p:spPr>
          <a:xfrm>
            <a:off x="2488319" y="3688082"/>
            <a:ext cx="1674863" cy="504453"/>
          </a:xfrm>
          <a:prstGeom prst="rect">
            <a:avLst/>
          </a:prstGeom>
        </p:spPr>
      </p:pic>
      <p:sp>
        <p:nvSpPr>
          <p:cNvPr id="21" name="TextBox 20">
            <a:extLst>
              <a:ext uri="{FF2B5EF4-FFF2-40B4-BE49-F238E27FC236}">
                <a16:creationId xmlns:a16="http://schemas.microsoft.com/office/drawing/2014/main" id="{CEE27352-F1C9-E95E-F5EC-BC08920860EF}"/>
              </a:ext>
            </a:extLst>
          </p:cNvPr>
          <p:cNvSpPr txBox="1"/>
          <p:nvPr/>
        </p:nvSpPr>
        <p:spPr>
          <a:xfrm>
            <a:off x="2436433" y="4186391"/>
            <a:ext cx="1133644" cy="216982"/>
          </a:xfrm>
          <a:prstGeom prst="rect">
            <a:avLst/>
          </a:prstGeom>
          <a:noFill/>
        </p:spPr>
        <p:txBody>
          <a:bodyPr wrap="none" rtlCol="0">
            <a:spAutoFit/>
          </a:bodyPr>
          <a:lstStyle/>
          <a:p>
            <a:r>
              <a:rPr lang="en-US" sz="900" dirty="0">
                <a:solidFill>
                  <a:srgbClr val="5C6C74"/>
                </a:solidFill>
                <a:latin typeface="Arial" panose="020B0604020202020204" pitchFamily="34" charset="0"/>
                <a:cs typeface="Arial" panose="020B0604020202020204" pitchFamily="34" charset="0"/>
              </a:rPr>
              <a:t>E-Freighter E190F</a:t>
            </a:r>
          </a:p>
        </p:txBody>
      </p:sp>
      <p:sp>
        <p:nvSpPr>
          <p:cNvPr id="22" name="TextBox 21">
            <a:extLst>
              <a:ext uri="{FF2B5EF4-FFF2-40B4-BE49-F238E27FC236}">
                <a16:creationId xmlns:a16="http://schemas.microsoft.com/office/drawing/2014/main" id="{D3956C8A-4D3F-AF59-EAB2-0EAFC9F54B08}"/>
              </a:ext>
            </a:extLst>
          </p:cNvPr>
          <p:cNvSpPr txBox="1"/>
          <p:nvPr/>
        </p:nvSpPr>
        <p:spPr>
          <a:xfrm>
            <a:off x="4783453" y="723092"/>
            <a:ext cx="1475936" cy="230832"/>
          </a:xfrm>
          <a:prstGeom prst="rect">
            <a:avLst/>
          </a:prstGeom>
          <a:noFill/>
        </p:spPr>
        <p:txBody>
          <a:bodyPr wrap="square" rtlCol="0">
            <a:spAutoFit/>
          </a:bodyPr>
          <a:lstStyle/>
          <a:p>
            <a:r>
              <a:rPr lang="en-US" sz="1000" b="1" dirty="0">
                <a:solidFill>
                  <a:srgbClr val="005BAE"/>
                </a:solidFill>
                <a:latin typeface="Arial Narrow" panose="020B0606020202030204" pitchFamily="34" charset="0"/>
                <a:cs typeface="Arial" panose="020B0604020202020204" pitchFamily="34" charset="0"/>
              </a:rPr>
              <a:t>EXECUTIVE AVIATION</a:t>
            </a:r>
          </a:p>
        </p:txBody>
      </p:sp>
      <p:sp>
        <p:nvSpPr>
          <p:cNvPr id="25" name="TextBox 24">
            <a:extLst>
              <a:ext uri="{FF2B5EF4-FFF2-40B4-BE49-F238E27FC236}">
                <a16:creationId xmlns:a16="http://schemas.microsoft.com/office/drawing/2014/main" id="{CECD7E1E-357B-B3AA-19EB-78983DE45A83}"/>
              </a:ext>
            </a:extLst>
          </p:cNvPr>
          <p:cNvSpPr txBox="1"/>
          <p:nvPr/>
        </p:nvSpPr>
        <p:spPr>
          <a:xfrm>
            <a:off x="4943245" y="1424980"/>
            <a:ext cx="992579" cy="216982"/>
          </a:xfrm>
          <a:prstGeom prst="rect">
            <a:avLst/>
          </a:prstGeom>
          <a:noFill/>
        </p:spPr>
        <p:txBody>
          <a:bodyPr wrap="none" rtlCol="0">
            <a:spAutoFit/>
          </a:bodyPr>
          <a:lstStyle/>
          <a:p>
            <a:r>
              <a:rPr lang="en-US" sz="900" dirty="0">
                <a:solidFill>
                  <a:srgbClr val="5C6C74"/>
                </a:solidFill>
                <a:latin typeface="Arial" panose="020B0604020202020204" pitchFamily="34" charset="0"/>
                <a:cs typeface="Arial" panose="020B0604020202020204" pitchFamily="34" charset="0"/>
              </a:rPr>
              <a:t>Phenom 100EX</a:t>
            </a:r>
          </a:p>
        </p:txBody>
      </p:sp>
      <p:sp>
        <p:nvSpPr>
          <p:cNvPr id="27" name="TextBox 26">
            <a:extLst>
              <a:ext uri="{FF2B5EF4-FFF2-40B4-BE49-F238E27FC236}">
                <a16:creationId xmlns:a16="http://schemas.microsoft.com/office/drawing/2014/main" id="{F5B1AB2C-01E8-BAAE-E598-C5ED86D6EB8C}"/>
              </a:ext>
            </a:extLst>
          </p:cNvPr>
          <p:cNvSpPr txBox="1"/>
          <p:nvPr/>
        </p:nvSpPr>
        <p:spPr>
          <a:xfrm>
            <a:off x="4943245" y="1981689"/>
            <a:ext cx="838691" cy="216982"/>
          </a:xfrm>
          <a:prstGeom prst="rect">
            <a:avLst/>
          </a:prstGeom>
          <a:noFill/>
        </p:spPr>
        <p:txBody>
          <a:bodyPr wrap="none" rtlCol="0">
            <a:spAutoFit/>
          </a:bodyPr>
          <a:lstStyle/>
          <a:p>
            <a:r>
              <a:rPr lang="en-US" sz="900" dirty="0">
                <a:solidFill>
                  <a:srgbClr val="5C6C74"/>
                </a:solidFill>
                <a:latin typeface="Arial" panose="020B0604020202020204" pitchFamily="34" charset="0"/>
                <a:cs typeface="Arial" panose="020B0604020202020204" pitchFamily="34" charset="0"/>
              </a:rPr>
              <a:t>Phenom 300</a:t>
            </a:r>
          </a:p>
        </p:txBody>
      </p:sp>
      <p:sp>
        <p:nvSpPr>
          <p:cNvPr id="31" name="TextBox 30">
            <a:extLst>
              <a:ext uri="{FF2B5EF4-FFF2-40B4-BE49-F238E27FC236}">
                <a16:creationId xmlns:a16="http://schemas.microsoft.com/office/drawing/2014/main" id="{D0D383BF-06EB-AC06-4BD2-FA081E2B4D21}"/>
              </a:ext>
            </a:extLst>
          </p:cNvPr>
          <p:cNvSpPr txBox="1"/>
          <p:nvPr/>
        </p:nvSpPr>
        <p:spPr>
          <a:xfrm>
            <a:off x="4943246" y="2613311"/>
            <a:ext cx="787395" cy="216982"/>
          </a:xfrm>
          <a:prstGeom prst="rect">
            <a:avLst/>
          </a:prstGeom>
          <a:noFill/>
        </p:spPr>
        <p:txBody>
          <a:bodyPr wrap="none" rtlCol="0">
            <a:spAutoFit/>
          </a:bodyPr>
          <a:lstStyle/>
          <a:p>
            <a:r>
              <a:rPr lang="en-US" sz="900" dirty="0">
                <a:solidFill>
                  <a:srgbClr val="5C6C74"/>
                </a:solidFill>
                <a:latin typeface="Arial" panose="020B0604020202020204" pitchFamily="34" charset="0"/>
                <a:cs typeface="Arial" panose="020B0604020202020204" pitchFamily="34" charset="0"/>
              </a:rPr>
              <a:t>Praetor 500</a:t>
            </a:r>
          </a:p>
        </p:txBody>
      </p:sp>
      <p:sp>
        <p:nvSpPr>
          <p:cNvPr id="34" name="TextBox 33">
            <a:extLst>
              <a:ext uri="{FF2B5EF4-FFF2-40B4-BE49-F238E27FC236}">
                <a16:creationId xmlns:a16="http://schemas.microsoft.com/office/drawing/2014/main" id="{C1E43AE1-F659-B28F-9B73-EF3328D2DE38}"/>
              </a:ext>
            </a:extLst>
          </p:cNvPr>
          <p:cNvSpPr txBox="1"/>
          <p:nvPr/>
        </p:nvSpPr>
        <p:spPr>
          <a:xfrm>
            <a:off x="4943246" y="3291042"/>
            <a:ext cx="787395" cy="216982"/>
          </a:xfrm>
          <a:prstGeom prst="rect">
            <a:avLst/>
          </a:prstGeom>
          <a:noFill/>
        </p:spPr>
        <p:txBody>
          <a:bodyPr wrap="none" rtlCol="0">
            <a:spAutoFit/>
          </a:bodyPr>
          <a:lstStyle/>
          <a:p>
            <a:r>
              <a:rPr lang="en-US" sz="900" dirty="0">
                <a:solidFill>
                  <a:srgbClr val="5C6C74"/>
                </a:solidFill>
                <a:latin typeface="Arial" panose="020B0604020202020204" pitchFamily="34" charset="0"/>
                <a:cs typeface="Arial" panose="020B0604020202020204" pitchFamily="34" charset="0"/>
              </a:rPr>
              <a:t>Praetor 600</a:t>
            </a:r>
          </a:p>
        </p:txBody>
      </p:sp>
      <p:sp>
        <p:nvSpPr>
          <p:cNvPr id="38" name="TextBox 37">
            <a:extLst>
              <a:ext uri="{FF2B5EF4-FFF2-40B4-BE49-F238E27FC236}">
                <a16:creationId xmlns:a16="http://schemas.microsoft.com/office/drawing/2014/main" id="{65011CF9-16C5-6264-8D1E-0042BF907C8B}"/>
              </a:ext>
            </a:extLst>
          </p:cNvPr>
          <p:cNvSpPr txBox="1"/>
          <p:nvPr/>
        </p:nvSpPr>
        <p:spPr>
          <a:xfrm>
            <a:off x="6735774" y="723092"/>
            <a:ext cx="1656069" cy="230832"/>
          </a:xfrm>
          <a:prstGeom prst="rect">
            <a:avLst/>
          </a:prstGeom>
          <a:noFill/>
        </p:spPr>
        <p:txBody>
          <a:bodyPr wrap="square" rtlCol="0">
            <a:spAutoFit/>
          </a:bodyPr>
          <a:lstStyle/>
          <a:p>
            <a:r>
              <a:rPr lang="en-US" sz="1000" b="1" dirty="0">
                <a:solidFill>
                  <a:srgbClr val="005BAE"/>
                </a:solidFill>
                <a:latin typeface="Arial Narrow" panose="020B0606020202030204" pitchFamily="34" charset="0"/>
                <a:cs typeface="Arial" panose="020B0604020202020204" pitchFamily="34" charset="0"/>
              </a:rPr>
              <a:t>DEFENSE &amp; SECURITY</a:t>
            </a:r>
          </a:p>
        </p:txBody>
      </p:sp>
      <p:pic>
        <p:nvPicPr>
          <p:cNvPr id="40" name="Picture 39" descr="A plane with wings and a black background&#10;&#10;AI-generated content may be incorrect.">
            <a:extLst>
              <a:ext uri="{FF2B5EF4-FFF2-40B4-BE49-F238E27FC236}">
                <a16:creationId xmlns:a16="http://schemas.microsoft.com/office/drawing/2014/main" id="{5209D7F1-E94D-D00A-C368-3A08722F958C}"/>
              </a:ext>
            </a:extLst>
          </p:cNvPr>
          <p:cNvPicPr>
            <a:picLocks noChangeAspect="1"/>
          </p:cNvPicPr>
          <p:nvPr/>
        </p:nvPicPr>
        <p:blipFill>
          <a:blip r:embed="rId15"/>
          <a:stretch>
            <a:fillRect/>
          </a:stretch>
        </p:blipFill>
        <p:spPr>
          <a:xfrm>
            <a:off x="6898009" y="1039535"/>
            <a:ext cx="1350832" cy="759554"/>
          </a:xfrm>
          <a:prstGeom prst="rect">
            <a:avLst/>
          </a:prstGeom>
        </p:spPr>
      </p:pic>
      <p:sp>
        <p:nvSpPr>
          <p:cNvPr id="41" name="TextBox 40">
            <a:extLst>
              <a:ext uri="{FF2B5EF4-FFF2-40B4-BE49-F238E27FC236}">
                <a16:creationId xmlns:a16="http://schemas.microsoft.com/office/drawing/2014/main" id="{DEA530B6-53D0-A4D7-87F9-FFC62C3860D7}"/>
              </a:ext>
            </a:extLst>
          </p:cNvPr>
          <p:cNvSpPr txBox="1"/>
          <p:nvPr/>
        </p:nvSpPr>
        <p:spPr>
          <a:xfrm>
            <a:off x="6937111" y="1495801"/>
            <a:ext cx="1159292" cy="216982"/>
          </a:xfrm>
          <a:prstGeom prst="rect">
            <a:avLst/>
          </a:prstGeom>
          <a:noFill/>
        </p:spPr>
        <p:txBody>
          <a:bodyPr wrap="none" rtlCol="0">
            <a:spAutoFit/>
          </a:bodyPr>
          <a:lstStyle/>
          <a:p>
            <a:r>
              <a:rPr lang="en-US" sz="900" dirty="0">
                <a:solidFill>
                  <a:srgbClr val="5C6C74"/>
                </a:solidFill>
                <a:latin typeface="Arial" panose="020B0604020202020204" pitchFamily="34" charset="0"/>
                <a:cs typeface="Arial" panose="020B0604020202020204" pitchFamily="34" charset="0"/>
              </a:rPr>
              <a:t>KC-390 Millennium</a:t>
            </a:r>
          </a:p>
        </p:txBody>
      </p:sp>
      <p:sp>
        <p:nvSpPr>
          <p:cNvPr id="44" name="TextBox 43">
            <a:extLst>
              <a:ext uri="{FF2B5EF4-FFF2-40B4-BE49-F238E27FC236}">
                <a16:creationId xmlns:a16="http://schemas.microsoft.com/office/drawing/2014/main" id="{BDF0DB40-C9F8-0DC7-BC6F-7144EDB60EA0}"/>
              </a:ext>
            </a:extLst>
          </p:cNvPr>
          <p:cNvSpPr txBox="1"/>
          <p:nvPr/>
        </p:nvSpPr>
        <p:spPr>
          <a:xfrm>
            <a:off x="6937111" y="2141260"/>
            <a:ext cx="1184940" cy="216982"/>
          </a:xfrm>
          <a:prstGeom prst="rect">
            <a:avLst/>
          </a:prstGeom>
          <a:noFill/>
        </p:spPr>
        <p:txBody>
          <a:bodyPr wrap="none" rtlCol="0">
            <a:spAutoFit/>
          </a:bodyPr>
          <a:lstStyle/>
          <a:p>
            <a:r>
              <a:rPr lang="en-US" sz="900" dirty="0">
                <a:solidFill>
                  <a:srgbClr val="5C6C74"/>
                </a:solidFill>
                <a:latin typeface="Arial" panose="020B0604020202020204" pitchFamily="34" charset="0"/>
                <a:cs typeface="Arial" panose="020B0604020202020204" pitchFamily="34" charset="0"/>
              </a:rPr>
              <a:t>A-29 Super Tucano</a:t>
            </a:r>
          </a:p>
        </p:txBody>
      </p:sp>
      <p:sp>
        <p:nvSpPr>
          <p:cNvPr id="47" name="TextBox 46">
            <a:extLst>
              <a:ext uri="{FF2B5EF4-FFF2-40B4-BE49-F238E27FC236}">
                <a16:creationId xmlns:a16="http://schemas.microsoft.com/office/drawing/2014/main" id="{CE163EE8-37F9-1AE2-1762-04B700C71481}"/>
              </a:ext>
            </a:extLst>
          </p:cNvPr>
          <p:cNvSpPr txBox="1"/>
          <p:nvPr/>
        </p:nvSpPr>
        <p:spPr>
          <a:xfrm>
            <a:off x="6735775" y="2621695"/>
            <a:ext cx="396262" cy="230832"/>
          </a:xfrm>
          <a:prstGeom prst="rect">
            <a:avLst/>
          </a:prstGeom>
          <a:noFill/>
        </p:spPr>
        <p:txBody>
          <a:bodyPr wrap="none" rtlCol="0">
            <a:spAutoFit/>
          </a:bodyPr>
          <a:lstStyle/>
          <a:p>
            <a:r>
              <a:rPr lang="en-US" sz="1000" b="1" dirty="0">
                <a:solidFill>
                  <a:srgbClr val="005BAE"/>
                </a:solidFill>
                <a:latin typeface="Arial Narrow" panose="020B0606020202030204" pitchFamily="34" charset="0"/>
                <a:cs typeface="Arial" panose="020B0604020202020204" pitchFamily="34" charset="0"/>
              </a:rPr>
              <a:t>EVE</a:t>
            </a:r>
          </a:p>
        </p:txBody>
      </p:sp>
      <p:pic>
        <p:nvPicPr>
          <p:cNvPr id="49" name="Picture 48" descr="A blue and white helicopter&#10;&#10;AI-generated content may be incorrect.">
            <a:extLst>
              <a:ext uri="{FF2B5EF4-FFF2-40B4-BE49-F238E27FC236}">
                <a16:creationId xmlns:a16="http://schemas.microsoft.com/office/drawing/2014/main" id="{E57BE307-1C8E-1FCD-DD82-6190DBA37BE4}"/>
              </a:ext>
            </a:extLst>
          </p:cNvPr>
          <p:cNvPicPr>
            <a:picLocks noChangeAspect="1"/>
          </p:cNvPicPr>
          <p:nvPr/>
        </p:nvPicPr>
        <p:blipFill>
          <a:blip r:embed="rId16">
            <a:extLst>
              <a:ext uri="{28A0092B-C50C-407E-A947-70E740481C1C}">
                <a14:useLocalDpi xmlns:a14="http://schemas.microsoft.com/office/drawing/2010/main"/>
              </a:ext>
            </a:extLst>
          </a:blip>
          <a:stretch>
            <a:fillRect/>
          </a:stretch>
        </p:blipFill>
        <p:spPr>
          <a:xfrm>
            <a:off x="6870810" y="2896214"/>
            <a:ext cx="922636" cy="498225"/>
          </a:xfrm>
          <a:prstGeom prst="rect">
            <a:avLst/>
          </a:prstGeom>
        </p:spPr>
      </p:pic>
      <p:sp>
        <p:nvSpPr>
          <p:cNvPr id="50" name="TextBox 49">
            <a:extLst>
              <a:ext uri="{FF2B5EF4-FFF2-40B4-BE49-F238E27FC236}">
                <a16:creationId xmlns:a16="http://schemas.microsoft.com/office/drawing/2014/main" id="{CBE3A542-8663-7B52-5598-53739FBC2AA4}"/>
              </a:ext>
            </a:extLst>
          </p:cNvPr>
          <p:cNvSpPr txBox="1"/>
          <p:nvPr/>
        </p:nvSpPr>
        <p:spPr>
          <a:xfrm>
            <a:off x="6870809" y="3283639"/>
            <a:ext cx="550151" cy="216982"/>
          </a:xfrm>
          <a:prstGeom prst="rect">
            <a:avLst/>
          </a:prstGeom>
          <a:noFill/>
        </p:spPr>
        <p:txBody>
          <a:bodyPr wrap="none" rtlCol="0">
            <a:spAutoFit/>
          </a:bodyPr>
          <a:lstStyle/>
          <a:p>
            <a:r>
              <a:rPr lang="en-US" sz="900" dirty="0">
                <a:solidFill>
                  <a:srgbClr val="5C6C74"/>
                </a:solidFill>
                <a:latin typeface="Arial" panose="020B0604020202020204" pitchFamily="34" charset="0"/>
                <a:cs typeface="Arial" panose="020B0604020202020204" pitchFamily="34" charset="0"/>
              </a:rPr>
              <a:t>eVTOL</a:t>
            </a:r>
          </a:p>
        </p:txBody>
      </p:sp>
      <p:pic>
        <p:nvPicPr>
          <p:cNvPr id="52" name="Picture 51" descr="A blue and green airplane&#10;&#10;AI-generated content may be incorrect.">
            <a:extLst>
              <a:ext uri="{FF2B5EF4-FFF2-40B4-BE49-F238E27FC236}">
                <a16:creationId xmlns:a16="http://schemas.microsoft.com/office/drawing/2014/main" id="{74D0FD1E-E01C-4580-16C1-5CA62DCBE5FC}"/>
              </a:ext>
            </a:extLst>
          </p:cNvPr>
          <p:cNvPicPr>
            <a:picLocks noChangeAspect="1"/>
          </p:cNvPicPr>
          <p:nvPr/>
        </p:nvPicPr>
        <p:blipFill>
          <a:blip r:embed="rId17"/>
          <a:stretch>
            <a:fillRect/>
          </a:stretch>
        </p:blipFill>
        <p:spPr>
          <a:xfrm>
            <a:off x="4967001" y="3940427"/>
            <a:ext cx="762510" cy="506354"/>
          </a:xfrm>
          <a:prstGeom prst="rect">
            <a:avLst/>
          </a:prstGeom>
        </p:spPr>
      </p:pic>
      <p:sp>
        <p:nvSpPr>
          <p:cNvPr id="53" name="TextBox 52">
            <a:extLst>
              <a:ext uri="{FF2B5EF4-FFF2-40B4-BE49-F238E27FC236}">
                <a16:creationId xmlns:a16="http://schemas.microsoft.com/office/drawing/2014/main" id="{FA4DE6DD-57D3-F819-E20E-3C43D07430F8}"/>
              </a:ext>
            </a:extLst>
          </p:cNvPr>
          <p:cNvSpPr txBox="1"/>
          <p:nvPr/>
        </p:nvSpPr>
        <p:spPr>
          <a:xfrm>
            <a:off x="4783453" y="3769001"/>
            <a:ext cx="1544012" cy="230832"/>
          </a:xfrm>
          <a:prstGeom prst="rect">
            <a:avLst/>
          </a:prstGeom>
          <a:noFill/>
        </p:spPr>
        <p:txBody>
          <a:bodyPr wrap="none" rtlCol="0">
            <a:spAutoFit/>
          </a:bodyPr>
          <a:lstStyle/>
          <a:p>
            <a:r>
              <a:rPr lang="en-US" sz="1000" b="1" dirty="0">
                <a:solidFill>
                  <a:srgbClr val="005BAE"/>
                </a:solidFill>
                <a:latin typeface="Arial Narrow" panose="020B0606020202030204" pitchFamily="34" charset="0"/>
                <a:cs typeface="Arial" panose="020B0604020202020204" pitchFamily="34" charset="0"/>
              </a:rPr>
              <a:t>AGRICULTURAL AVIATION</a:t>
            </a:r>
          </a:p>
        </p:txBody>
      </p:sp>
      <p:cxnSp>
        <p:nvCxnSpPr>
          <p:cNvPr id="58" name="Straight Connector 57">
            <a:extLst>
              <a:ext uri="{FF2B5EF4-FFF2-40B4-BE49-F238E27FC236}">
                <a16:creationId xmlns:a16="http://schemas.microsoft.com/office/drawing/2014/main" id="{78257320-523A-EF8D-2D94-6FE70D0AC983}"/>
              </a:ext>
            </a:extLst>
          </p:cNvPr>
          <p:cNvCxnSpPr/>
          <p:nvPr/>
        </p:nvCxnSpPr>
        <p:spPr>
          <a:xfrm>
            <a:off x="4511036" y="741210"/>
            <a:ext cx="0" cy="3923700"/>
          </a:xfrm>
          <a:prstGeom prst="line">
            <a:avLst/>
          </a:prstGeom>
          <a:ln w="6350">
            <a:solidFill>
              <a:srgbClr val="A3B5BF"/>
            </a:solidFill>
          </a:ln>
        </p:spPr>
        <p:style>
          <a:lnRef idx="2">
            <a:schemeClr val="accent1"/>
          </a:lnRef>
          <a:fillRef idx="0">
            <a:schemeClr val="accent1"/>
          </a:fillRef>
          <a:effectRef idx="1">
            <a:schemeClr val="accent1"/>
          </a:effectRef>
          <a:fontRef idx="minor">
            <a:schemeClr val="tx1"/>
          </a:fontRef>
        </p:style>
      </p:cxnSp>
      <p:cxnSp>
        <p:nvCxnSpPr>
          <p:cNvPr id="59" name="Straight Connector 58">
            <a:extLst>
              <a:ext uri="{FF2B5EF4-FFF2-40B4-BE49-F238E27FC236}">
                <a16:creationId xmlns:a16="http://schemas.microsoft.com/office/drawing/2014/main" id="{1536C156-4B37-931D-482D-BEBE1A76812D}"/>
              </a:ext>
            </a:extLst>
          </p:cNvPr>
          <p:cNvCxnSpPr>
            <a:cxnSpLocks/>
          </p:cNvCxnSpPr>
          <p:nvPr/>
        </p:nvCxnSpPr>
        <p:spPr>
          <a:xfrm>
            <a:off x="6517172" y="741210"/>
            <a:ext cx="0" cy="2722336"/>
          </a:xfrm>
          <a:prstGeom prst="line">
            <a:avLst/>
          </a:prstGeom>
          <a:ln w="6350">
            <a:solidFill>
              <a:srgbClr val="A3B5BF"/>
            </a:solidFill>
          </a:ln>
        </p:spPr>
        <p:style>
          <a:lnRef idx="2">
            <a:schemeClr val="accent1"/>
          </a:lnRef>
          <a:fillRef idx="0">
            <a:schemeClr val="accent1"/>
          </a:fillRef>
          <a:effectRef idx="1">
            <a:schemeClr val="accent1"/>
          </a:effectRef>
          <a:fontRef idx="minor">
            <a:schemeClr val="tx1"/>
          </a:fontRef>
        </p:style>
      </p:cxnSp>
      <p:pic>
        <p:nvPicPr>
          <p:cNvPr id="2" name="Picture 1">
            <a:extLst>
              <a:ext uri="{FF2B5EF4-FFF2-40B4-BE49-F238E27FC236}">
                <a16:creationId xmlns:a16="http://schemas.microsoft.com/office/drawing/2014/main" id="{A58E8FBC-AFC7-C51D-18E3-A49E6009EAF5}"/>
              </a:ext>
            </a:extLst>
          </p:cNvPr>
          <p:cNvPicPr>
            <a:picLocks noChangeAspect="1"/>
          </p:cNvPicPr>
          <p:nvPr/>
        </p:nvPicPr>
        <p:blipFill>
          <a:blip r:embed="rId18"/>
          <a:srcRect/>
          <a:stretch/>
        </p:blipFill>
        <p:spPr>
          <a:xfrm>
            <a:off x="6923842" y="1746970"/>
            <a:ext cx="815322" cy="535783"/>
          </a:xfrm>
          <a:prstGeom prst="rect">
            <a:avLst/>
          </a:prstGeom>
        </p:spPr>
      </p:pic>
      <p:sp>
        <p:nvSpPr>
          <p:cNvPr id="23" name="Título 1">
            <a:extLst>
              <a:ext uri="{FF2B5EF4-FFF2-40B4-BE49-F238E27FC236}">
                <a16:creationId xmlns:a16="http://schemas.microsoft.com/office/drawing/2014/main" id="{0A7CE85F-9C22-2B0E-63C4-B745B459C3E9}"/>
              </a:ext>
            </a:extLst>
          </p:cNvPr>
          <p:cNvSpPr txBox="1">
            <a:spLocks/>
          </p:cNvSpPr>
          <p:nvPr/>
        </p:nvSpPr>
        <p:spPr>
          <a:xfrm>
            <a:off x="1289931" y="314121"/>
            <a:ext cx="2848116" cy="289428"/>
          </a:xfrm>
          <a:prstGeom prst="rect">
            <a:avLst/>
          </a:prstGeom>
          <a:ln>
            <a:noFill/>
          </a:ln>
        </p:spPr>
        <p:txBody>
          <a:bodyPr/>
          <a:lstStyle>
            <a:lvl1pPr algn="l" defTabSz="914400" rtl="0" eaLnBrk="1" latinLnBrk="0" hangingPunct="1">
              <a:lnSpc>
                <a:spcPct val="90000"/>
              </a:lnSpc>
              <a:spcBef>
                <a:spcPct val="0"/>
              </a:spcBef>
              <a:buNone/>
              <a:defRPr sz="4400" b="1" i="1" kern="1200">
                <a:solidFill>
                  <a:schemeClr val="tx1"/>
                </a:solidFill>
                <a:latin typeface="+mj-lt"/>
                <a:ea typeface="+mj-ea"/>
                <a:cs typeface="+mj-cs"/>
              </a:defRPr>
            </a:lvl1pPr>
          </a:lstStyle>
          <a:p>
            <a:r>
              <a:rPr lang="en-US" sz="1200" b="0" i="0" dirty="0">
                <a:solidFill>
                  <a:srgbClr val="100690"/>
                </a:solidFill>
                <a:latin typeface="Arial Narrow" panose="020B0606020202030204" pitchFamily="34" charset="0"/>
                <a:cs typeface="Arial" panose="020B0604020202020204" pitchFamily="34" charset="0"/>
              </a:rPr>
              <a:t>AIRCRAFT ICONS</a:t>
            </a:r>
          </a:p>
        </p:txBody>
      </p:sp>
      <p:cxnSp>
        <p:nvCxnSpPr>
          <p:cNvPr id="28" name="Conector reto 21">
            <a:extLst>
              <a:ext uri="{FF2B5EF4-FFF2-40B4-BE49-F238E27FC236}">
                <a16:creationId xmlns:a16="http://schemas.microsoft.com/office/drawing/2014/main" id="{EC5F4464-EB5F-E9FD-4A6F-FBD681710B6C}"/>
              </a:ext>
            </a:extLst>
          </p:cNvPr>
          <p:cNvCxnSpPr>
            <a:cxnSpLocks/>
          </p:cNvCxnSpPr>
          <p:nvPr/>
        </p:nvCxnSpPr>
        <p:spPr>
          <a:xfrm flipH="1">
            <a:off x="1289931" y="338599"/>
            <a:ext cx="71364" cy="179992"/>
          </a:xfrm>
          <a:prstGeom prst="line">
            <a:avLst/>
          </a:prstGeom>
          <a:noFill/>
          <a:ln w="9525" cap="flat">
            <a:solidFill>
              <a:srgbClr val="100690"/>
            </a:solidFill>
            <a:prstDash val="solid"/>
            <a:miter lim="400000"/>
          </a:ln>
          <a:effectLst/>
          <a:sp3d/>
        </p:spPr>
        <p:style>
          <a:lnRef idx="0">
            <a:scrgbClr r="0" g="0" b="0"/>
          </a:lnRef>
          <a:fillRef idx="0">
            <a:scrgbClr r="0" g="0" b="0"/>
          </a:fillRef>
          <a:effectRef idx="0">
            <a:scrgbClr r="0" g="0" b="0"/>
          </a:effectRef>
          <a:fontRef idx="none"/>
        </p:style>
      </p:cxnSp>
      <p:sp>
        <p:nvSpPr>
          <p:cNvPr id="24" name="CaixaDeTexto 14">
            <a:extLst>
              <a:ext uri="{FF2B5EF4-FFF2-40B4-BE49-F238E27FC236}">
                <a16:creationId xmlns:a16="http://schemas.microsoft.com/office/drawing/2014/main" id="{1DDE0EAC-149A-8F2D-1533-234383893F70}"/>
              </a:ext>
            </a:extLst>
          </p:cNvPr>
          <p:cNvSpPr txBox="1">
            <a:spLocks noChangeArrowheads="1"/>
          </p:cNvSpPr>
          <p:nvPr/>
        </p:nvSpPr>
        <p:spPr bwMode="auto">
          <a:xfrm>
            <a:off x="6895663" y="3831325"/>
            <a:ext cx="1875022" cy="96488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square" lIns="91440" tIns="45720" rIns="91440" bIns="45720" anchor="ctr" anchorCtr="0">
            <a:spAutoFit/>
          </a:bodyPr>
          <a:lstStyle>
            <a:lvl1pPr eaLnBrk="0" hangingPunct="0">
              <a:defRPr>
                <a:solidFill>
                  <a:schemeClr val="tx1"/>
                </a:solidFill>
                <a:latin typeface="Arial" panose="020B0604020202020204" pitchFamily="34" charset="0"/>
                <a:cs typeface="Arial" panose="020B0604020202020204" pitchFamily="34" charset="0"/>
              </a:defRPr>
            </a:lvl1pPr>
            <a:lvl2pPr marL="742950" indent="-285750" eaLnBrk="0" hangingPunct="0">
              <a:defRPr>
                <a:solidFill>
                  <a:schemeClr val="tx1"/>
                </a:solidFill>
                <a:latin typeface="Arial" panose="020B0604020202020204" pitchFamily="34" charset="0"/>
                <a:cs typeface="Arial" panose="020B0604020202020204" pitchFamily="34" charset="0"/>
              </a:defRPr>
            </a:lvl2pPr>
            <a:lvl3pPr marL="1143000" indent="-228600" eaLnBrk="0" hangingPunct="0">
              <a:defRPr>
                <a:solidFill>
                  <a:schemeClr val="tx1"/>
                </a:solidFill>
                <a:latin typeface="Arial" panose="020B0604020202020204" pitchFamily="34" charset="0"/>
                <a:cs typeface="Arial" panose="020B0604020202020204" pitchFamily="34" charset="0"/>
              </a:defRPr>
            </a:lvl3pPr>
            <a:lvl4pPr marL="1600200" indent="-228600" eaLnBrk="0" hangingPunct="0">
              <a:defRPr>
                <a:solidFill>
                  <a:schemeClr val="tx1"/>
                </a:solidFill>
                <a:latin typeface="Arial" panose="020B0604020202020204" pitchFamily="34" charset="0"/>
                <a:cs typeface="Arial" panose="020B0604020202020204" pitchFamily="34" charset="0"/>
              </a:defRPr>
            </a:lvl4pPr>
            <a:lvl5pPr marL="2057400" indent="-228600" eaLnBrk="0" hangingPunct="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a:spcBef>
                <a:spcPts val="0"/>
              </a:spcBef>
            </a:pPr>
            <a:r>
              <a:rPr lang="en-US" sz="900" b="0" i="0" u="none" strike="noStrike" dirty="0">
                <a:solidFill>
                  <a:srgbClr val="5C6C74"/>
                </a:solidFill>
                <a:effectLst/>
              </a:rPr>
              <a:t>The icons above can be used to illustrate information about our aircraft. It is not recommended to add animations to the figures or use them decoratively without the purpose of identifying or illustrating the product.</a:t>
            </a:r>
            <a:endParaRPr lang="pt-BR" sz="900" dirty="0">
              <a:solidFill>
                <a:srgbClr val="5C6C74"/>
              </a:solidFill>
              <a:latin typeface="Arial"/>
              <a:cs typeface="Arial"/>
            </a:endParaRPr>
          </a:p>
        </p:txBody>
      </p:sp>
      <p:grpSp>
        <p:nvGrpSpPr>
          <p:cNvPr id="30" name="Grupo 19">
            <a:extLst>
              <a:ext uri="{FF2B5EF4-FFF2-40B4-BE49-F238E27FC236}">
                <a16:creationId xmlns:a16="http://schemas.microsoft.com/office/drawing/2014/main" id="{5BA877A4-B86F-80BB-BBCA-9F0FECC65176}"/>
              </a:ext>
            </a:extLst>
          </p:cNvPr>
          <p:cNvGrpSpPr>
            <a:grpSpLocks/>
          </p:cNvGrpSpPr>
          <p:nvPr/>
        </p:nvGrpSpPr>
        <p:grpSpPr bwMode="auto">
          <a:xfrm>
            <a:off x="6495613" y="3797942"/>
            <a:ext cx="400050" cy="398860"/>
            <a:chOff x="5719730" y="660372"/>
            <a:chExt cx="533400" cy="531812"/>
          </a:xfrm>
          <a:solidFill>
            <a:srgbClr val="FF0000"/>
          </a:solidFill>
        </p:grpSpPr>
        <p:sp>
          <p:nvSpPr>
            <p:cNvPr id="32" name="Freeform 728">
              <a:extLst>
                <a:ext uri="{FF2B5EF4-FFF2-40B4-BE49-F238E27FC236}">
                  <a16:creationId xmlns:a16="http://schemas.microsoft.com/office/drawing/2014/main" id="{FC6E7622-CC34-D0A8-A927-C8A2CF8D38C5}"/>
                </a:ext>
              </a:extLst>
            </p:cNvPr>
            <p:cNvSpPr>
              <a:spLocks noEditPoints="1"/>
            </p:cNvSpPr>
            <p:nvPr/>
          </p:nvSpPr>
          <p:spPr bwMode="auto">
            <a:xfrm>
              <a:off x="5719730" y="660372"/>
              <a:ext cx="533400" cy="531812"/>
            </a:xfrm>
            <a:custGeom>
              <a:avLst/>
              <a:gdLst>
                <a:gd name="T0" fmla="*/ 2147483647 w 158"/>
                <a:gd name="T1" fmla="*/ 2147483647 h 157"/>
                <a:gd name="T2" fmla="*/ 2147483647 w 158"/>
                <a:gd name="T3" fmla="*/ 2147483647 h 157"/>
                <a:gd name="T4" fmla="*/ 2147483647 w 158"/>
                <a:gd name="T5" fmla="*/ 0 h 157"/>
                <a:gd name="T6" fmla="*/ 0 w 158"/>
                <a:gd name="T7" fmla="*/ 2147483647 h 157"/>
                <a:gd name="T8" fmla="*/ 2147483647 w 158"/>
                <a:gd name="T9" fmla="*/ 2147483647 h 157"/>
                <a:gd name="T10" fmla="*/ 2147483647 w 158"/>
                <a:gd name="T11" fmla="*/ 2147483647 h 157"/>
                <a:gd name="T12" fmla="*/ 2147483647 w 158"/>
                <a:gd name="T13" fmla="*/ 2147483647 h 157"/>
                <a:gd name="T14" fmla="*/ 2147483647 w 158"/>
                <a:gd name="T15" fmla="*/ 2147483647 h 157"/>
                <a:gd name="T16" fmla="*/ 2147483647 w 158"/>
                <a:gd name="T17" fmla="*/ 2147483647 h 157"/>
                <a:gd name="T18" fmla="*/ 2147483647 w 158"/>
                <a:gd name="T19" fmla="*/ 2147483647 h 157"/>
                <a:gd name="T20" fmla="*/ 2147483647 w 158"/>
                <a:gd name="T21" fmla="*/ 2147483647 h 157"/>
                <a:gd name="T22" fmla="*/ 2147483647 w 158"/>
                <a:gd name="T23" fmla="*/ 2147483647 h 157"/>
                <a:gd name="T24" fmla="*/ 2147483647 w 158"/>
                <a:gd name="T25" fmla="*/ 2147483647 h 157"/>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58"/>
                <a:gd name="T40" fmla="*/ 0 h 157"/>
                <a:gd name="T41" fmla="*/ 158 w 158"/>
                <a:gd name="T42" fmla="*/ 157 h 157"/>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58" h="157">
                  <a:moveTo>
                    <a:pt x="79" y="157"/>
                  </a:moveTo>
                  <a:cubicBezTo>
                    <a:pt x="122" y="157"/>
                    <a:pt x="158" y="122"/>
                    <a:pt x="158" y="78"/>
                  </a:cubicBezTo>
                  <a:cubicBezTo>
                    <a:pt x="158" y="35"/>
                    <a:pt x="122" y="0"/>
                    <a:pt x="79" y="0"/>
                  </a:cubicBezTo>
                  <a:cubicBezTo>
                    <a:pt x="35" y="0"/>
                    <a:pt x="0" y="35"/>
                    <a:pt x="0" y="78"/>
                  </a:cubicBezTo>
                  <a:cubicBezTo>
                    <a:pt x="0" y="122"/>
                    <a:pt x="35" y="157"/>
                    <a:pt x="79" y="157"/>
                  </a:cubicBezTo>
                  <a:close/>
                  <a:moveTo>
                    <a:pt x="79" y="29"/>
                  </a:moveTo>
                  <a:cubicBezTo>
                    <a:pt x="106" y="29"/>
                    <a:pt x="128" y="51"/>
                    <a:pt x="128" y="78"/>
                  </a:cubicBezTo>
                  <a:cubicBezTo>
                    <a:pt x="128" y="106"/>
                    <a:pt x="106" y="128"/>
                    <a:pt x="79" y="128"/>
                  </a:cubicBezTo>
                  <a:cubicBezTo>
                    <a:pt x="68" y="128"/>
                    <a:pt x="59" y="125"/>
                    <a:pt x="51" y="119"/>
                  </a:cubicBezTo>
                  <a:cubicBezTo>
                    <a:pt x="33" y="125"/>
                    <a:pt x="33" y="125"/>
                    <a:pt x="33" y="125"/>
                  </a:cubicBezTo>
                  <a:cubicBezTo>
                    <a:pt x="38" y="106"/>
                    <a:pt x="38" y="106"/>
                    <a:pt x="38" y="106"/>
                  </a:cubicBezTo>
                  <a:cubicBezTo>
                    <a:pt x="32" y="98"/>
                    <a:pt x="29" y="89"/>
                    <a:pt x="29" y="78"/>
                  </a:cubicBezTo>
                  <a:cubicBezTo>
                    <a:pt x="29" y="51"/>
                    <a:pt x="51" y="29"/>
                    <a:pt x="79" y="2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3600"/>
            </a:p>
          </p:txBody>
        </p:sp>
        <p:sp>
          <p:nvSpPr>
            <p:cNvPr id="35" name="Freeform 729">
              <a:extLst>
                <a:ext uri="{FF2B5EF4-FFF2-40B4-BE49-F238E27FC236}">
                  <a16:creationId xmlns:a16="http://schemas.microsoft.com/office/drawing/2014/main" id="{9802BB04-AC6E-B16F-7AB6-A053390B980D}"/>
                </a:ext>
              </a:extLst>
            </p:cNvPr>
            <p:cNvSpPr>
              <a:spLocks/>
            </p:cNvSpPr>
            <p:nvPr/>
          </p:nvSpPr>
          <p:spPr bwMode="auto">
            <a:xfrm>
              <a:off x="5949917" y="893734"/>
              <a:ext cx="76200" cy="130175"/>
            </a:xfrm>
            <a:custGeom>
              <a:avLst/>
              <a:gdLst>
                <a:gd name="T0" fmla="*/ 2147483647 w 37"/>
                <a:gd name="T1" fmla="*/ 2147483647 h 62"/>
                <a:gd name="T2" fmla="*/ 2147483647 w 37"/>
                <a:gd name="T3" fmla="*/ 2147483647 h 62"/>
                <a:gd name="T4" fmla="*/ 2147483647 w 37"/>
                <a:gd name="T5" fmla="*/ 2147483647 h 62"/>
                <a:gd name="T6" fmla="*/ 2147483647 w 37"/>
                <a:gd name="T7" fmla="*/ 0 h 62"/>
                <a:gd name="T8" fmla="*/ 2147483647 w 37"/>
                <a:gd name="T9" fmla="*/ 0 h 62"/>
                <a:gd name="T10" fmla="*/ 2147483647 w 37"/>
                <a:gd name="T11" fmla="*/ 0 h 62"/>
                <a:gd name="T12" fmla="*/ 2147483647 w 37"/>
                <a:gd name="T13" fmla="*/ 2147483647 h 62"/>
                <a:gd name="T14" fmla="*/ 2147483647 w 37"/>
                <a:gd name="T15" fmla="*/ 2147483647 h 62"/>
                <a:gd name="T16" fmla="*/ 2147483647 w 37"/>
                <a:gd name="T17" fmla="*/ 2147483647 h 62"/>
                <a:gd name="T18" fmla="*/ 0 w 37"/>
                <a:gd name="T19" fmla="*/ 2147483647 h 62"/>
                <a:gd name="T20" fmla="*/ 0 w 37"/>
                <a:gd name="T21" fmla="*/ 2147483647 h 62"/>
                <a:gd name="T22" fmla="*/ 2147483647 w 37"/>
                <a:gd name="T23" fmla="*/ 2147483647 h 62"/>
                <a:gd name="T24" fmla="*/ 2147483647 w 37"/>
                <a:gd name="T25" fmla="*/ 2147483647 h 62"/>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37"/>
                <a:gd name="T40" fmla="*/ 0 h 62"/>
                <a:gd name="T41" fmla="*/ 37 w 37"/>
                <a:gd name="T42" fmla="*/ 62 h 62"/>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37" h="62">
                  <a:moveTo>
                    <a:pt x="37" y="46"/>
                  </a:moveTo>
                  <a:lnTo>
                    <a:pt x="29" y="46"/>
                  </a:lnTo>
                  <a:lnTo>
                    <a:pt x="29" y="15"/>
                  </a:lnTo>
                  <a:lnTo>
                    <a:pt x="29" y="0"/>
                  </a:lnTo>
                  <a:lnTo>
                    <a:pt x="8" y="0"/>
                  </a:lnTo>
                  <a:lnTo>
                    <a:pt x="2" y="0"/>
                  </a:lnTo>
                  <a:lnTo>
                    <a:pt x="2" y="15"/>
                  </a:lnTo>
                  <a:lnTo>
                    <a:pt x="8" y="15"/>
                  </a:lnTo>
                  <a:lnTo>
                    <a:pt x="8" y="46"/>
                  </a:lnTo>
                  <a:lnTo>
                    <a:pt x="0" y="46"/>
                  </a:lnTo>
                  <a:lnTo>
                    <a:pt x="0" y="62"/>
                  </a:lnTo>
                  <a:lnTo>
                    <a:pt x="37" y="62"/>
                  </a:lnTo>
                  <a:lnTo>
                    <a:pt x="37" y="4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3600"/>
            </a:p>
          </p:txBody>
        </p:sp>
        <p:sp>
          <p:nvSpPr>
            <p:cNvPr id="36" name="Oval 730">
              <a:extLst>
                <a:ext uri="{FF2B5EF4-FFF2-40B4-BE49-F238E27FC236}">
                  <a16:creationId xmlns:a16="http://schemas.microsoft.com/office/drawing/2014/main" id="{4F6DFD2D-DFAE-5F8E-CEEE-AED31E0E2066}"/>
                </a:ext>
              </a:extLst>
            </p:cNvPr>
            <p:cNvSpPr>
              <a:spLocks noChangeArrowheads="1"/>
            </p:cNvSpPr>
            <p:nvPr/>
          </p:nvSpPr>
          <p:spPr bwMode="auto">
            <a:xfrm>
              <a:off x="5961030" y="828647"/>
              <a:ext cx="53975" cy="52387"/>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cs typeface="Arial" panose="020B0604020202020204" pitchFamily="34" charset="0"/>
                </a:defRPr>
              </a:lvl1pPr>
              <a:lvl2pPr marL="742950" indent="-285750" eaLnBrk="0" hangingPunct="0">
                <a:defRPr>
                  <a:solidFill>
                    <a:schemeClr val="tx1"/>
                  </a:solidFill>
                  <a:latin typeface="Arial" panose="020B0604020202020204" pitchFamily="34" charset="0"/>
                  <a:cs typeface="Arial" panose="020B0604020202020204" pitchFamily="34" charset="0"/>
                </a:defRPr>
              </a:lvl2pPr>
              <a:lvl3pPr marL="1143000" indent="-228600" eaLnBrk="0" hangingPunct="0">
                <a:defRPr>
                  <a:solidFill>
                    <a:schemeClr val="tx1"/>
                  </a:solidFill>
                  <a:latin typeface="Arial" panose="020B0604020202020204" pitchFamily="34" charset="0"/>
                  <a:cs typeface="Arial" panose="020B0604020202020204" pitchFamily="34" charset="0"/>
                </a:defRPr>
              </a:lvl3pPr>
              <a:lvl4pPr marL="1600200" indent="-228600" eaLnBrk="0" hangingPunct="0">
                <a:defRPr>
                  <a:solidFill>
                    <a:schemeClr val="tx1"/>
                  </a:solidFill>
                  <a:latin typeface="Arial" panose="020B0604020202020204" pitchFamily="34" charset="0"/>
                  <a:cs typeface="Arial" panose="020B0604020202020204" pitchFamily="34" charset="0"/>
                </a:defRPr>
              </a:lvl4pPr>
              <a:lvl5pPr marL="2057400" indent="-228600" eaLnBrk="0" hangingPunct="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n-US" altLang="en-US" sz="3600">
                <a:latin typeface="Calibri" panose="020F0502020204030204" pitchFamily="34" charset="0"/>
              </a:endParaRPr>
            </a:p>
          </p:txBody>
        </p:sp>
      </p:grpSp>
      <p:grpSp>
        <p:nvGrpSpPr>
          <p:cNvPr id="39" name="Agrupar 38">
            <a:extLst>
              <a:ext uri="{FF2B5EF4-FFF2-40B4-BE49-F238E27FC236}">
                <a16:creationId xmlns:a16="http://schemas.microsoft.com/office/drawing/2014/main" id="{A7815201-DFEB-8067-633A-7A09BEA36BE3}"/>
              </a:ext>
            </a:extLst>
          </p:cNvPr>
          <p:cNvGrpSpPr/>
          <p:nvPr/>
        </p:nvGrpSpPr>
        <p:grpSpPr>
          <a:xfrm>
            <a:off x="8870294" y="167554"/>
            <a:ext cx="258136" cy="4683954"/>
            <a:chOff x="23654022" y="446811"/>
            <a:chExt cx="688359" cy="12490546"/>
          </a:xfrm>
        </p:grpSpPr>
        <p:grpSp>
          <p:nvGrpSpPr>
            <p:cNvPr id="42" name="Grupo">
              <a:extLst>
                <a:ext uri="{FF2B5EF4-FFF2-40B4-BE49-F238E27FC236}">
                  <a16:creationId xmlns:a16="http://schemas.microsoft.com/office/drawing/2014/main" id="{C634D656-33CE-6D50-8CA9-EA7C34F1D98E}"/>
                </a:ext>
              </a:extLst>
            </p:cNvPr>
            <p:cNvGrpSpPr/>
            <p:nvPr/>
          </p:nvGrpSpPr>
          <p:grpSpPr>
            <a:xfrm rot="16200000">
              <a:off x="18519882" y="7114857"/>
              <a:ext cx="11349650" cy="295349"/>
              <a:chOff x="-1276219" y="-698"/>
              <a:chExt cx="11349649" cy="295348"/>
            </a:xfrm>
          </p:grpSpPr>
          <p:sp>
            <p:nvSpPr>
              <p:cNvPr id="45" name="This information belongs to Embraer and cannot be used or reproduced without written permission from the Company.">
                <a:extLst>
                  <a:ext uri="{FF2B5EF4-FFF2-40B4-BE49-F238E27FC236}">
                    <a16:creationId xmlns:a16="http://schemas.microsoft.com/office/drawing/2014/main" id="{A1FB9764-2DB1-4645-2FD6-F6F39D1C1C7E}"/>
                  </a:ext>
                </a:extLst>
              </p:cNvPr>
              <p:cNvSpPr txBox="1"/>
              <p:nvPr/>
            </p:nvSpPr>
            <p:spPr>
              <a:xfrm>
                <a:off x="1071885" y="6522"/>
                <a:ext cx="9001545" cy="282814"/>
              </a:xfrm>
              <a:prstGeom prst="rect">
                <a:avLst/>
              </a:prstGeom>
              <a:noFill/>
              <a:ln w="12700" cap="flat">
                <a:noFill/>
                <a:miter lim="400000"/>
              </a:ln>
              <a:effectLst/>
              <a:extLst>
                <a:ext uri="{C572A759-6A51-4108-AA02-DFA0A04FC94B}">
                  <ma14:wrappingTextBoxFlag xmlns="" xmlns:ma14="http://schemas.microsoft.com/office/mac/drawingml/2011/main" val="1"/>
                </a:ext>
              </a:extLst>
            </p:spPr>
            <p:txBody>
              <a:bodyPr wrap="square" lIns="19050" tIns="19050" rIns="19050" bIns="19050" numCol="1" anchor="ctr">
                <a:spAutoFit/>
              </a:bodyPr>
              <a:lstStyle>
                <a:lvl1pPr>
                  <a:defRPr sz="1300">
                    <a:solidFill>
                      <a:srgbClr val="6E6D6D"/>
                    </a:solidFill>
                    <a:latin typeface="Arial"/>
                    <a:ea typeface="Arial"/>
                    <a:cs typeface="Arial"/>
                    <a:sym typeface="Arial"/>
                  </a:defRPr>
                </a:lvl1pPr>
              </a:lstStyle>
              <a:p>
                <a:r>
                  <a:rPr lang="en-US" sz="488" dirty="0"/>
                  <a:t>This information belongs to Embraer and cannot be used or reproduced without written permission from the Company.</a:t>
                </a:r>
              </a:p>
            </p:txBody>
          </p:sp>
          <p:sp>
            <p:nvSpPr>
              <p:cNvPr id="46" name="Linha">
                <a:extLst>
                  <a:ext uri="{FF2B5EF4-FFF2-40B4-BE49-F238E27FC236}">
                    <a16:creationId xmlns:a16="http://schemas.microsoft.com/office/drawing/2014/main" id="{B86360C4-9B6A-3282-D750-3792F3BC09CF}"/>
                  </a:ext>
                </a:extLst>
              </p:cNvPr>
              <p:cNvSpPr/>
              <p:nvPr/>
            </p:nvSpPr>
            <p:spPr>
              <a:xfrm flipV="1">
                <a:off x="898999" y="21128"/>
                <a:ext cx="83625" cy="273522"/>
              </a:xfrm>
              <a:prstGeom prst="line">
                <a:avLst/>
              </a:prstGeom>
              <a:noFill/>
              <a:ln w="9525" cap="flat">
                <a:solidFill>
                  <a:srgbClr val="100690"/>
                </a:solidFill>
                <a:prstDash val="solid"/>
                <a:miter lim="400000"/>
              </a:ln>
              <a:effectLst/>
            </p:spPr>
            <p:txBody>
              <a:bodyPr wrap="square" lIns="19050" tIns="19050" rIns="19050" bIns="19050" numCol="1" anchor="ctr">
                <a:noAutofit/>
              </a:bodyPr>
              <a:lstStyle/>
              <a:p>
                <a:endParaRPr sz="675"/>
              </a:p>
            </p:txBody>
          </p:sp>
          <p:sp>
            <p:nvSpPr>
              <p:cNvPr id="48" name="This information belongs to Embraer and cannot be used or reproduced without written permission from the Company.">
                <a:extLst>
                  <a:ext uri="{FF2B5EF4-FFF2-40B4-BE49-F238E27FC236}">
                    <a16:creationId xmlns:a16="http://schemas.microsoft.com/office/drawing/2014/main" id="{F5CAC737-25BC-9F5F-6D02-77002CC60802}"/>
                  </a:ext>
                </a:extLst>
              </p:cNvPr>
              <p:cNvSpPr txBox="1"/>
              <p:nvPr/>
            </p:nvSpPr>
            <p:spPr>
              <a:xfrm>
                <a:off x="-1276219" y="-698"/>
                <a:ext cx="2621118" cy="282811"/>
              </a:xfrm>
              <a:prstGeom prst="rect">
                <a:avLst/>
              </a:prstGeom>
              <a:noFill/>
              <a:ln w="12700" cap="flat">
                <a:noFill/>
                <a:miter lim="400000"/>
              </a:ln>
              <a:effectLst/>
              <a:extLst>
                <a:ext uri="{C572A759-6A51-4108-AA02-DFA0A04FC94B}">
                  <ma14:wrappingTextBoxFlag xmlns="" xmlns:ma14="http://schemas.microsoft.com/office/mac/drawingml/2011/main" val="1"/>
                </a:ext>
              </a:extLst>
            </p:spPr>
            <p:txBody>
              <a:bodyPr wrap="square" lIns="19050" tIns="19050" rIns="19050" bIns="19050" numCol="1" anchor="ctr">
                <a:spAutoFit/>
              </a:bodyPr>
              <a:lstStyle>
                <a:lvl1pPr>
                  <a:defRPr sz="1300">
                    <a:solidFill>
                      <a:srgbClr val="6E6D6D"/>
                    </a:solidFill>
                    <a:latin typeface="Arial"/>
                    <a:ea typeface="Arial"/>
                    <a:cs typeface="Arial"/>
                    <a:sym typeface="Arial"/>
                  </a:defRPr>
                </a:lvl1pPr>
              </a:lstStyle>
              <a:p>
                <a:r>
                  <a:rPr lang="en-US" sz="488" dirty="0"/>
                  <a:t>SECRET INFORMATION</a:t>
                </a:r>
              </a:p>
            </p:txBody>
          </p:sp>
        </p:grpSp>
        <p:sp>
          <p:nvSpPr>
            <p:cNvPr id="43" name="Forma Livre: Forma 61">
              <a:extLst>
                <a:ext uri="{FF2B5EF4-FFF2-40B4-BE49-F238E27FC236}">
                  <a16:creationId xmlns:a16="http://schemas.microsoft.com/office/drawing/2014/main" id="{6D950521-1F4D-26DA-04E6-399BEF1D6D28}"/>
                </a:ext>
              </a:extLst>
            </p:cNvPr>
            <p:cNvSpPr/>
            <p:nvPr/>
          </p:nvSpPr>
          <p:spPr>
            <a:xfrm flipH="1">
              <a:off x="23654022" y="446811"/>
              <a:ext cx="359396" cy="359346"/>
            </a:xfrm>
            <a:custGeom>
              <a:avLst/>
              <a:gdLst/>
              <a:ahLst/>
              <a:cxnLst>
                <a:cxn ang="0">
                  <a:pos x="wd2" y="hd2"/>
                </a:cxn>
                <a:cxn ang="5400000">
                  <a:pos x="wd2" y="hd2"/>
                </a:cxn>
                <a:cxn ang="10800000">
                  <a:pos x="wd2" y="hd2"/>
                </a:cxn>
                <a:cxn ang="16200000">
                  <a:pos x="wd2" y="hd2"/>
                </a:cxn>
              </a:cxnLst>
              <a:rect l="0" t="0" r="r" b="b"/>
              <a:pathLst>
                <a:path w="21600" h="21600" extrusionOk="0">
                  <a:moveTo>
                    <a:pt x="17278" y="0"/>
                  </a:moveTo>
                  <a:lnTo>
                    <a:pt x="4322" y="9935"/>
                  </a:lnTo>
                  <a:lnTo>
                    <a:pt x="1728" y="9935"/>
                  </a:lnTo>
                  <a:lnTo>
                    <a:pt x="0" y="11665"/>
                  </a:lnTo>
                  <a:lnTo>
                    <a:pt x="4322" y="11665"/>
                  </a:lnTo>
                  <a:lnTo>
                    <a:pt x="17278" y="21600"/>
                  </a:lnTo>
                  <a:lnTo>
                    <a:pt x="21600" y="21600"/>
                  </a:lnTo>
                  <a:lnTo>
                    <a:pt x="12961" y="11665"/>
                  </a:lnTo>
                  <a:lnTo>
                    <a:pt x="21559" y="11665"/>
                  </a:lnTo>
                  <a:lnTo>
                    <a:pt x="21559" y="9935"/>
                  </a:lnTo>
                  <a:lnTo>
                    <a:pt x="12961" y="9935"/>
                  </a:lnTo>
                  <a:lnTo>
                    <a:pt x="21600" y="0"/>
                  </a:lnTo>
                  <a:close/>
                </a:path>
              </a:pathLst>
            </a:custGeom>
            <a:solidFill>
              <a:srgbClr val="100690"/>
            </a:solidFill>
            <a:ln w="12700" cap="flat">
              <a:noFill/>
              <a:miter lim="400000"/>
            </a:ln>
            <a:effectLst/>
          </p:spPr>
          <p:txBody>
            <a:bodyPr wrap="square" lIns="17145" tIns="17145" rIns="17145" bIns="17145" numCol="1" anchor="ctr">
              <a:noAutofit/>
            </a:bodyPr>
            <a:lstStyle/>
            <a:p>
              <a:pPr>
                <a:defRPr>
                  <a:solidFill>
                    <a:srgbClr val="100690"/>
                  </a:solidFill>
                  <a:latin typeface="GT America Condensed Regular"/>
                  <a:ea typeface="GT America Condensed Regular"/>
                  <a:cs typeface="GT America Condensed Regular"/>
                  <a:sym typeface="GT America Condensed Regular"/>
                </a:defRPr>
              </a:pPr>
              <a:endParaRPr sz="675"/>
            </a:p>
          </p:txBody>
        </p:sp>
      </p:grpSp>
    </p:spTree>
    <p:extLst>
      <p:ext uri="{BB962C8B-B14F-4D97-AF65-F5344CB8AC3E}">
        <p14:creationId xmlns:p14="http://schemas.microsoft.com/office/powerpoint/2010/main" val="515314510"/>
      </p:ext>
    </p:extLst>
  </p:cSld>
  <p:clrMapOvr>
    <a:masterClrMapping/>
  </p:clrMapOvr>
</p:sld>
</file>

<file path=ppt/slides/slide21.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568AC4F7-C27D-ADBF-80BE-63CDB694BD70}"/>
            </a:ext>
          </a:extLst>
        </p:cNvPr>
        <p:cNvGrpSpPr/>
        <p:nvPr/>
      </p:nvGrpSpPr>
      <p:grpSpPr>
        <a:xfrm>
          <a:off x="0" y="0"/>
          <a:ext cx="0" cy="0"/>
          <a:chOff x="0" y="0"/>
          <a:chExt cx="0" cy="0"/>
        </a:xfrm>
      </p:grpSpPr>
      <p:pic>
        <p:nvPicPr>
          <p:cNvPr id="96" name="Picture 95">
            <a:extLst>
              <a:ext uri="{FF2B5EF4-FFF2-40B4-BE49-F238E27FC236}">
                <a16:creationId xmlns:a16="http://schemas.microsoft.com/office/drawing/2014/main" id="{2FCFFA64-7B71-F688-6C05-4A704186449E}"/>
              </a:ext>
            </a:extLst>
          </p:cNvPr>
          <p:cNvPicPr>
            <a:picLocks noChangeAspect="1"/>
          </p:cNvPicPr>
          <p:nvPr/>
        </p:nvPicPr>
        <p:blipFill>
          <a:blip r:embed="rId3"/>
          <a:srcRect/>
          <a:stretch/>
        </p:blipFill>
        <p:spPr>
          <a:xfrm>
            <a:off x="5046210" y="1664026"/>
            <a:ext cx="838609" cy="455246"/>
          </a:xfrm>
          <a:prstGeom prst="rect">
            <a:avLst/>
          </a:prstGeom>
        </p:spPr>
      </p:pic>
      <p:pic>
        <p:nvPicPr>
          <p:cNvPr id="97" name="Picture 96">
            <a:extLst>
              <a:ext uri="{FF2B5EF4-FFF2-40B4-BE49-F238E27FC236}">
                <a16:creationId xmlns:a16="http://schemas.microsoft.com/office/drawing/2014/main" id="{9523B1AC-3D82-7F4E-8AB8-F9D52A17E840}"/>
              </a:ext>
            </a:extLst>
          </p:cNvPr>
          <p:cNvPicPr>
            <a:picLocks noChangeAspect="1"/>
          </p:cNvPicPr>
          <p:nvPr/>
        </p:nvPicPr>
        <p:blipFill>
          <a:blip r:embed="rId4"/>
          <a:srcRect/>
          <a:stretch/>
        </p:blipFill>
        <p:spPr>
          <a:xfrm>
            <a:off x="5024543" y="1073341"/>
            <a:ext cx="762373" cy="522226"/>
          </a:xfrm>
          <a:prstGeom prst="rect">
            <a:avLst/>
          </a:prstGeom>
        </p:spPr>
      </p:pic>
      <p:pic>
        <p:nvPicPr>
          <p:cNvPr id="98" name="Picture 97">
            <a:extLst>
              <a:ext uri="{FF2B5EF4-FFF2-40B4-BE49-F238E27FC236}">
                <a16:creationId xmlns:a16="http://schemas.microsoft.com/office/drawing/2014/main" id="{EE5E675E-D35E-E0FB-3730-05B37007034C}"/>
              </a:ext>
            </a:extLst>
          </p:cNvPr>
          <p:cNvPicPr>
            <a:picLocks noChangeAspect="1"/>
          </p:cNvPicPr>
          <p:nvPr/>
        </p:nvPicPr>
        <p:blipFill>
          <a:blip r:embed="rId5"/>
          <a:srcRect/>
          <a:stretch/>
        </p:blipFill>
        <p:spPr>
          <a:xfrm>
            <a:off x="6916395" y="987646"/>
            <a:ext cx="1350590" cy="483521"/>
          </a:xfrm>
          <a:prstGeom prst="rect">
            <a:avLst/>
          </a:prstGeom>
        </p:spPr>
      </p:pic>
      <p:pic>
        <p:nvPicPr>
          <p:cNvPr id="99" name="Picture 98">
            <a:extLst>
              <a:ext uri="{FF2B5EF4-FFF2-40B4-BE49-F238E27FC236}">
                <a16:creationId xmlns:a16="http://schemas.microsoft.com/office/drawing/2014/main" id="{B5E36C54-0B46-6E5A-A654-75D054D8BEC5}"/>
              </a:ext>
            </a:extLst>
          </p:cNvPr>
          <p:cNvPicPr>
            <a:picLocks noChangeAspect="1"/>
          </p:cNvPicPr>
          <p:nvPr/>
        </p:nvPicPr>
        <p:blipFill>
          <a:blip r:embed="rId6"/>
          <a:srcRect/>
          <a:stretch/>
        </p:blipFill>
        <p:spPr>
          <a:xfrm>
            <a:off x="6916395" y="1729891"/>
            <a:ext cx="815176" cy="516279"/>
          </a:xfrm>
          <a:prstGeom prst="rect">
            <a:avLst/>
          </a:prstGeom>
        </p:spPr>
      </p:pic>
      <p:pic>
        <p:nvPicPr>
          <p:cNvPr id="93" name="Picture 92" descr="A close-up of a jet&#10;&#10;AI-generated content may be incorrect.">
            <a:extLst>
              <a:ext uri="{FF2B5EF4-FFF2-40B4-BE49-F238E27FC236}">
                <a16:creationId xmlns:a16="http://schemas.microsoft.com/office/drawing/2014/main" id="{6EAA8D75-75D8-D370-EE44-659F604F129A}"/>
              </a:ext>
            </a:extLst>
          </p:cNvPr>
          <p:cNvPicPr>
            <a:picLocks noChangeAspect="1"/>
          </p:cNvPicPr>
          <p:nvPr/>
        </p:nvPicPr>
        <p:blipFill>
          <a:blip r:embed="rId7"/>
          <a:stretch>
            <a:fillRect/>
          </a:stretch>
        </p:blipFill>
        <p:spPr>
          <a:xfrm>
            <a:off x="4881345" y="2723806"/>
            <a:ext cx="1133350" cy="772739"/>
          </a:xfrm>
          <a:prstGeom prst="rect">
            <a:avLst/>
          </a:prstGeom>
        </p:spPr>
      </p:pic>
      <p:pic>
        <p:nvPicPr>
          <p:cNvPr id="94" name="Picture 93" descr="A close-up of a plane&#10;&#10;AI-generated content may be incorrect.">
            <a:extLst>
              <a:ext uri="{FF2B5EF4-FFF2-40B4-BE49-F238E27FC236}">
                <a16:creationId xmlns:a16="http://schemas.microsoft.com/office/drawing/2014/main" id="{B38204E1-4356-993B-720E-D1D6E8ED429E}"/>
              </a:ext>
            </a:extLst>
          </p:cNvPr>
          <p:cNvPicPr>
            <a:picLocks noChangeAspect="1"/>
          </p:cNvPicPr>
          <p:nvPr/>
        </p:nvPicPr>
        <p:blipFill>
          <a:blip r:embed="rId8"/>
          <a:stretch>
            <a:fillRect/>
          </a:stretch>
        </p:blipFill>
        <p:spPr>
          <a:xfrm>
            <a:off x="4877855" y="2031669"/>
            <a:ext cx="1004320" cy="684764"/>
          </a:xfrm>
          <a:prstGeom prst="rect">
            <a:avLst/>
          </a:prstGeom>
        </p:spPr>
      </p:pic>
      <p:pic>
        <p:nvPicPr>
          <p:cNvPr id="95" name="Picture 94" descr="A blue and white helicopter&#10;&#10;AI-generated content may be incorrect.">
            <a:extLst>
              <a:ext uri="{FF2B5EF4-FFF2-40B4-BE49-F238E27FC236}">
                <a16:creationId xmlns:a16="http://schemas.microsoft.com/office/drawing/2014/main" id="{4C2DDD40-056F-9CC5-4478-D0FC3C319BB1}"/>
              </a:ext>
            </a:extLst>
          </p:cNvPr>
          <p:cNvPicPr>
            <a:picLocks noChangeAspect="1"/>
          </p:cNvPicPr>
          <p:nvPr/>
        </p:nvPicPr>
        <p:blipFill>
          <a:blip r:embed="rId9"/>
          <a:stretch>
            <a:fillRect/>
          </a:stretch>
        </p:blipFill>
        <p:spPr>
          <a:xfrm>
            <a:off x="6723783" y="2701729"/>
            <a:ext cx="1093621" cy="635199"/>
          </a:xfrm>
          <a:prstGeom prst="rect">
            <a:avLst/>
          </a:prstGeom>
        </p:spPr>
      </p:pic>
      <p:pic>
        <p:nvPicPr>
          <p:cNvPr id="92" name="Picture 91" descr="A blue and green airplane&#10;&#10;AI-generated content may be incorrect.">
            <a:extLst>
              <a:ext uri="{FF2B5EF4-FFF2-40B4-BE49-F238E27FC236}">
                <a16:creationId xmlns:a16="http://schemas.microsoft.com/office/drawing/2014/main" id="{7A5008C6-CCFD-F4B6-BB2D-2D3502142029}"/>
              </a:ext>
            </a:extLst>
          </p:cNvPr>
          <p:cNvPicPr>
            <a:picLocks noChangeAspect="1"/>
          </p:cNvPicPr>
          <p:nvPr/>
        </p:nvPicPr>
        <p:blipFill>
          <a:blip r:embed="rId10"/>
          <a:stretch>
            <a:fillRect/>
          </a:stretch>
        </p:blipFill>
        <p:spPr>
          <a:xfrm>
            <a:off x="4969302" y="3909237"/>
            <a:ext cx="762373" cy="506263"/>
          </a:xfrm>
          <a:prstGeom prst="rect">
            <a:avLst/>
          </a:prstGeom>
        </p:spPr>
      </p:pic>
      <p:pic>
        <p:nvPicPr>
          <p:cNvPr id="90" name="Picture 89">
            <a:extLst>
              <a:ext uri="{FF2B5EF4-FFF2-40B4-BE49-F238E27FC236}">
                <a16:creationId xmlns:a16="http://schemas.microsoft.com/office/drawing/2014/main" id="{8297CAA2-436C-2762-E9BD-736A341A9FCA}"/>
              </a:ext>
            </a:extLst>
          </p:cNvPr>
          <p:cNvPicPr>
            <a:picLocks noChangeAspect="1"/>
          </p:cNvPicPr>
          <p:nvPr/>
        </p:nvPicPr>
        <p:blipFill>
          <a:blip r:embed="rId11"/>
          <a:srcRect/>
          <a:stretch/>
        </p:blipFill>
        <p:spPr>
          <a:xfrm>
            <a:off x="607106" y="3534545"/>
            <a:ext cx="1865893" cy="738583"/>
          </a:xfrm>
          <a:prstGeom prst="rect">
            <a:avLst/>
          </a:prstGeom>
        </p:spPr>
      </p:pic>
      <p:pic>
        <p:nvPicPr>
          <p:cNvPr id="91" name="Picture 90">
            <a:extLst>
              <a:ext uri="{FF2B5EF4-FFF2-40B4-BE49-F238E27FC236}">
                <a16:creationId xmlns:a16="http://schemas.microsoft.com/office/drawing/2014/main" id="{8739013A-2788-B737-8B54-85401A6BF3D0}"/>
              </a:ext>
            </a:extLst>
          </p:cNvPr>
          <p:cNvPicPr>
            <a:picLocks noChangeAspect="1"/>
          </p:cNvPicPr>
          <p:nvPr/>
        </p:nvPicPr>
        <p:blipFill>
          <a:blip r:embed="rId12"/>
          <a:srcRect/>
          <a:stretch/>
        </p:blipFill>
        <p:spPr>
          <a:xfrm>
            <a:off x="2549369" y="3659244"/>
            <a:ext cx="1671656" cy="504362"/>
          </a:xfrm>
          <a:prstGeom prst="rect">
            <a:avLst/>
          </a:prstGeom>
        </p:spPr>
      </p:pic>
      <p:pic>
        <p:nvPicPr>
          <p:cNvPr id="88" name="Picture 87">
            <a:extLst>
              <a:ext uri="{FF2B5EF4-FFF2-40B4-BE49-F238E27FC236}">
                <a16:creationId xmlns:a16="http://schemas.microsoft.com/office/drawing/2014/main" id="{B4791AF3-936D-421F-77BE-B096D24757EC}"/>
              </a:ext>
            </a:extLst>
          </p:cNvPr>
          <p:cNvPicPr>
            <a:picLocks noChangeAspect="1"/>
          </p:cNvPicPr>
          <p:nvPr/>
        </p:nvPicPr>
        <p:blipFill>
          <a:blip r:embed="rId13"/>
          <a:srcRect/>
          <a:stretch/>
        </p:blipFill>
        <p:spPr>
          <a:xfrm>
            <a:off x="2256519" y="2438926"/>
            <a:ext cx="2151483" cy="1228354"/>
          </a:xfrm>
          <a:prstGeom prst="rect">
            <a:avLst/>
          </a:prstGeom>
        </p:spPr>
      </p:pic>
      <p:pic>
        <p:nvPicPr>
          <p:cNvPr id="89" name="Picture 88">
            <a:extLst>
              <a:ext uri="{FF2B5EF4-FFF2-40B4-BE49-F238E27FC236}">
                <a16:creationId xmlns:a16="http://schemas.microsoft.com/office/drawing/2014/main" id="{99EB9790-80A8-5425-1DA4-9D8E9E8B5BFB}"/>
              </a:ext>
            </a:extLst>
          </p:cNvPr>
          <p:cNvPicPr>
            <a:picLocks noChangeAspect="1"/>
          </p:cNvPicPr>
          <p:nvPr/>
        </p:nvPicPr>
        <p:blipFill>
          <a:blip r:embed="rId14"/>
          <a:srcRect/>
          <a:stretch/>
        </p:blipFill>
        <p:spPr>
          <a:xfrm>
            <a:off x="518598" y="2701729"/>
            <a:ext cx="1842020" cy="702750"/>
          </a:xfrm>
          <a:prstGeom prst="rect">
            <a:avLst/>
          </a:prstGeom>
        </p:spPr>
      </p:pic>
      <p:pic>
        <p:nvPicPr>
          <p:cNvPr id="86" name="Picture 85">
            <a:extLst>
              <a:ext uri="{FF2B5EF4-FFF2-40B4-BE49-F238E27FC236}">
                <a16:creationId xmlns:a16="http://schemas.microsoft.com/office/drawing/2014/main" id="{9C82097C-9695-E1F5-3B88-905431C9B068}"/>
              </a:ext>
            </a:extLst>
          </p:cNvPr>
          <p:cNvPicPr>
            <a:picLocks noChangeAspect="1"/>
          </p:cNvPicPr>
          <p:nvPr/>
        </p:nvPicPr>
        <p:blipFill>
          <a:blip r:embed="rId15"/>
          <a:srcRect/>
          <a:stretch/>
        </p:blipFill>
        <p:spPr>
          <a:xfrm>
            <a:off x="573007" y="1904531"/>
            <a:ext cx="1350590" cy="494002"/>
          </a:xfrm>
          <a:prstGeom prst="rect">
            <a:avLst/>
          </a:prstGeom>
        </p:spPr>
      </p:pic>
      <p:pic>
        <p:nvPicPr>
          <p:cNvPr id="87" name="Picture 86">
            <a:extLst>
              <a:ext uri="{FF2B5EF4-FFF2-40B4-BE49-F238E27FC236}">
                <a16:creationId xmlns:a16="http://schemas.microsoft.com/office/drawing/2014/main" id="{16336EA2-B485-C556-CAD6-5E869D03EAC7}"/>
              </a:ext>
            </a:extLst>
          </p:cNvPr>
          <p:cNvPicPr>
            <a:picLocks noChangeAspect="1"/>
          </p:cNvPicPr>
          <p:nvPr/>
        </p:nvPicPr>
        <p:blipFill>
          <a:blip r:embed="rId16"/>
          <a:srcRect/>
          <a:stretch/>
        </p:blipFill>
        <p:spPr>
          <a:xfrm>
            <a:off x="2398136" y="1673166"/>
            <a:ext cx="1625385" cy="1015169"/>
          </a:xfrm>
          <a:prstGeom prst="rect">
            <a:avLst/>
          </a:prstGeom>
        </p:spPr>
      </p:pic>
      <p:pic>
        <p:nvPicPr>
          <p:cNvPr id="85" name="Picture 84">
            <a:extLst>
              <a:ext uri="{FF2B5EF4-FFF2-40B4-BE49-F238E27FC236}">
                <a16:creationId xmlns:a16="http://schemas.microsoft.com/office/drawing/2014/main" id="{6EEF78DE-F2DC-7012-4832-D03E822D78DC}"/>
              </a:ext>
            </a:extLst>
          </p:cNvPr>
          <p:cNvPicPr>
            <a:picLocks noChangeAspect="1"/>
          </p:cNvPicPr>
          <p:nvPr/>
        </p:nvPicPr>
        <p:blipFill>
          <a:blip r:embed="rId17"/>
          <a:srcRect/>
          <a:stretch/>
        </p:blipFill>
        <p:spPr>
          <a:xfrm>
            <a:off x="2400528" y="1000378"/>
            <a:ext cx="1350590" cy="572125"/>
          </a:xfrm>
          <a:prstGeom prst="rect">
            <a:avLst/>
          </a:prstGeom>
        </p:spPr>
      </p:pic>
      <p:pic>
        <p:nvPicPr>
          <p:cNvPr id="84" name="Picture 83">
            <a:extLst>
              <a:ext uri="{FF2B5EF4-FFF2-40B4-BE49-F238E27FC236}">
                <a16:creationId xmlns:a16="http://schemas.microsoft.com/office/drawing/2014/main" id="{B1A83626-2E03-7345-1736-FE93BB6C65AA}"/>
              </a:ext>
            </a:extLst>
          </p:cNvPr>
          <p:cNvPicPr>
            <a:picLocks noChangeAspect="1"/>
          </p:cNvPicPr>
          <p:nvPr/>
        </p:nvPicPr>
        <p:blipFill>
          <a:blip r:embed="rId18"/>
          <a:srcRect/>
          <a:stretch/>
        </p:blipFill>
        <p:spPr>
          <a:xfrm>
            <a:off x="477259" y="953924"/>
            <a:ext cx="1446338" cy="672949"/>
          </a:xfrm>
          <a:prstGeom prst="rect">
            <a:avLst/>
          </a:prstGeom>
        </p:spPr>
      </p:pic>
      <p:sp>
        <p:nvSpPr>
          <p:cNvPr id="54" name="TextBox 53">
            <a:extLst>
              <a:ext uri="{FF2B5EF4-FFF2-40B4-BE49-F238E27FC236}">
                <a16:creationId xmlns:a16="http://schemas.microsoft.com/office/drawing/2014/main" id="{F642F61A-B1D1-6B73-ADC5-7D81B789A30B}"/>
              </a:ext>
            </a:extLst>
          </p:cNvPr>
          <p:cNvSpPr txBox="1"/>
          <p:nvPr/>
        </p:nvSpPr>
        <p:spPr>
          <a:xfrm>
            <a:off x="4937249" y="4337181"/>
            <a:ext cx="857927" cy="216982"/>
          </a:xfrm>
          <a:prstGeom prst="rect">
            <a:avLst/>
          </a:prstGeom>
          <a:noFill/>
        </p:spPr>
        <p:txBody>
          <a:bodyPr wrap="none" rtlCol="0">
            <a:spAutoFit/>
          </a:bodyPr>
          <a:lstStyle/>
          <a:p>
            <a:r>
              <a:rPr lang="en-US" sz="900" dirty="0">
                <a:solidFill>
                  <a:srgbClr val="5C6C74"/>
                </a:solidFill>
                <a:latin typeface="Arial" panose="020B0604020202020204" pitchFamily="34" charset="0"/>
                <a:cs typeface="Arial" panose="020B0604020202020204" pitchFamily="34" charset="0"/>
              </a:rPr>
              <a:t>Ipanema 203</a:t>
            </a:r>
          </a:p>
        </p:txBody>
      </p:sp>
      <p:sp>
        <p:nvSpPr>
          <p:cNvPr id="4" name="TextBox 3">
            <a:extLst>
              <a:ext uri="{FF2B5EF4-FFF2-40B4-BE49-F238E27FC236}">
                <a16:creationId xmlns:a16="http://schemas.microsoft.com/office/drawing/2014/main" id="{60C8A112-0A16-E3AF-F8F4-97EA13984191}"/>
              </a:ext>
            </a:extLst>
          </p:cNvPr>
          <p:cNvSpPr txBox="1"/>
          <p:nvPr/>
        </p:nvSpPr>
        <p:spPr>
          <a:xfrm>
            <a:off x="622414" y="1464611"/>
            <a:ext cx="453970" cy="216982"/>
          </a:xfrm>
          <a:prstGeom prst="rect">
            <a:avLst/>
          </a:prstGeom>
          <a:noFill/>
        </p:spPr>
        <p:txBody>
          <a:bodyPr wrap="none" rtlCol="0">
            <a:spAutoFit/>
          </a:bodyPr>
          <a:lstStyle/>
          <a:p>
            <a:r>
              <a:rPr lang="en-US" sz="900" dirty="0">
                <a:solidFill>
                  <a:srgbClr val="5C6C74"/>
                </a:solidFill>
                <a:latin typeface="Arial" panose="020B0604020202020204" pitchFamily="34" charset="0"/>
                <a:cs typeface="Arial" panose="020B0604020202020204" pitchFamily="34" charset="0"/>
              </a:rPr>
              <a:t>E170</a:t>
            </a:r>
          </a:p>
        </p:txBody>
      </p:sp>
      <p:sp>
        <p:nvSpPr>
          <p:cNvPr id="8" name="TextBox 7">
            <a:extLst>
              <a:ext uri="{FF2B5EF4-FFF2-40B4-BE49-F238E27FC236}">
                <a16:creationId xmlns:a16="http://schemas.microsoft.com/office/drawing/2014/main" id="{F622670B-566B-F583-6A2C-24D5BB713A4F}"/>
              </a:ext>
            </a:extLst>
          </p:cNvPr>
          <p:cNvSpPr txBox="1"/>
          <p:nvPr/>
        </p:nvSpPr>
        <p:spPr>
          <a:xfrm>
            <a:off x="622414" y="2366485"/>
            <a:ext cx="453970" cy="216982"/>
          </a:xfrm>
          <a:prstGeom prst="rect">
            <a:avLst/>
          </a:prstGeom>
          <a:noFill/>
        </p:spPr>
        <p:txBody>
          <a:bodyPr wrap="none" rtlCol="0">
            <a:spAutoFit/>
          </a:bodyPr>
          <a:lstStyle/>
          <a:p>
            <a:r>
              <a:rPr lang="en-US" sz="900" dirty="0">
                <a:solidFill>
                  <a:srgbClr val="5C6C74"/>
                </a:solidFill>
                <a:latin typeface="Arial" panose="020B0604020202020204" pitchFamily="34" charset="0"/>
                <a:cs typeface="Arial" panose="020B0604020202020204" pitchFamily="34" charset="0"/>
              </a:rPr>
              <a:t>E175</a:t>
            </a:r>
          </a:p>
        </p:txBody>
      </p:sp>
      <p:sp>
        <p:nvSpPr>
          <p:cNvPr id="10" name="TextBox 9">
            <a:extLst>
              <a:ext uri="{FF2B5EF4-FFF2-40B4-BE49-F238E27FC236}">
                <a16:creationId xmlns:a16="http://schemas.microsoft.com/office/drawing/2014/main" id="{76FD5026-21A7-D18F-D9BB-1F29028A271C}"/>
              </a:ext>
            </a:extLst>
          </p:cNvPr>
          <p:cNvSpPr txBox="1"/>
          <p:nvPr/>
        </p:nvSpPr>
        <p:spPr>
          <a:xfrm>
            <a:off x="622414" y="3238296"/>
            <a:ext cx="453970" cy="216982"/>
          </a:xfrm>
          <a:prstGeom prst="rect">
            <a:avLst/>
          </a:prstGeom>
          <a:noFill/>
        </p:spPr>
        <p:txBody>
          <a:bodyPr wrap="none" rtlCol="0">
            <a:spAutoFit/>
          </a:bodyPr>
          <a:lstStyle/>
          <a:p>
            <a:r>
              <a:rPr lang="en-US" sz="900" dirty="0">
                <a:solidFill>
                  <a:srgbClr val="5C6C74"/>
                </a:solidFill>
                <a:latin typeface="Arial" panose="020B0604020202020204" pitchFamily="34" charset="0"/>
                <a:cs typeface="Arial" panose="020B0604020202020204" pitchFamily="34" charset="0"/>
              </a:rPr>
              <a:t>E190</a:t>
            </a:r>
          </a:p>
        </p:txBody>
      </p:sp>
      <p:sp>
        <p:nvSpPr>
          <p:cNvPr id="12" name="TextBox 11">
            <a:extLst>
              <a:ext uri="{FF2B5EF4-FFF2-40B4-BE49-F238E27FC236}">
                <a16:creationId xmlns:a16="http://schemas.microsoft.com/office/drawing/2014/main" id="{840835FF-422D-1F5E-9F32-399DD339BE24}"/>
              </a:ext>
            </a:extLst>
          </p:cNvPr>
          <p:cNvSpPr txBox="1"/>
          <p:nvPr/>
        </p:nvSpPr>
        <p:spPr>
          <a:xfrm>
            <a:off x="622414" y="4155201"/>
            <a:ext cx="453970" cy="216982"/>
          </a:xfrm>
          <a:prstGeom prst="rect">
            <a:avLst/>
          </a:prstGeom>
          <a:noFill/>
        </p:spPr>
        <p:txBody>
          <a:bodyPr wrap="none" rtlCol="0">
            <a:spAutoFit/>
          </a:bodyPr>
          <a:lstStyle/>
          <a:p>
            <a:r>
              <a:rPr lang="en-US" sz="900" dirty="0">
                <a:solidFill>
                  <a:srgbClr val="5C6C74"/>
                </a:solidFill>
                <a:latin typeface="Arial" panose="020B0604020202020204" pitchFamily="34" charset="0"/>
                <a:cs typeface="Arial" panose="020B0604020202020204" pitchFamily="34" charset="0"/>
              </a:rPr>
              <a:t>E195</a:t>
            </a:r>
          </a:p>
        </p:txBody>
      </p:sp>
      <p:sp>
        <p:nvSpPr>
          <p:cNvPr id="15" name="TextBox 14">
            <a:extLst>
              <a:ext uri="{FF2B5EF4-FFF2-40B4-BE49-F238E27FC236}">
                <a16:creationId xmlns:a16="http://schemas.microsoft.com/office/drawing/2014/main" id="{B5D2646B-BF36-E636-2D34-5D8E35BC574F}"/>
              </a:ext>
            </a:extLst>
          </p:cNvPr>
          <p:cNvSpPr txBox="1"/>
          <p:nvPr/>
        </p:nvSpPr>
        <p:spPr>
          <a:xfrm>
            <a:off x="2436434" y="1464611"/>
            <a:ext cx="633507" cy="216982"/>
          </a:xfrm>
          <a:prstGeom prst="rect">
            <a:avLst/>
          </a:prstGeom>
          <a:noFill/>
        </p:spPr>
        <p:txBody>
          <a:bodyPr wrap="none" rtlCol="0">
            <a:spAutoFit/>
          </a:bodyPr>
          <a:lstStyle/>
          <a:p>
            <a:r>
              <a:rPr lang="en-US" sz="900" dirty="0">
                <a:solidFill>
                  <a:srgbClr val="5C6C74"/>
                </a:solidFill>
                <a:latin typeface="Arial" panose="020B0604020202020204" pitchFamily="34" charset="0"/>
                <a:cs typeface="Arial" panose="020B0604020202020204" pitchFamily="34" charset="0"/>
              </a:rPr>
              <a:t>E175-E2</a:t>
            </a:r>
          </a:p>
        </p:txBody>
      </p:sp>
      <p:sp>
        <p:nvSpPr>
          <p:cNvPr id="17" name="TextBox 16">
            <a:extLst>
              <a:ext uri="{FF2B5EF4-FFF2-40B4-BE49-F238E27FC236}">
                <a16:creationId xmlns:a16="http://schemas.microsoft.com/office/drawing/2014/main" id="{8B417BDB-BD4E-8614-2343-6F9AFA6A1C65}"/>
              </a:ext>
            </a:extLst>
          </p:cNvPr>
          <p:cNvSpPr txBox="1"/>
          <p:nvPr/>
        </p:nvSpPr>
        <p:spPr>
          <a:xfrm>
            <a:off x="2436434" y="2366485"/>
            <a:ext cx="633507" cy="216982"/>
          </a:xfrm>
          <a:prstGeom prst="rect">
            <a:avLst/>
          </a:prstGeom>
          <a:noFill/>
        </p:spPr>
        <p:txBody>
          <a:bodyPr wrap="none" rtlCol="0">
            <a:spAutoFit/>
          </a:bodyPr>
          <a:lstStyle/>
          <a:p>
            <a:r>
              <a:rPr lang="en-US" sz="900" dirty="0">
                <a:solidFill>
                  <a:srgbClr val="5C6C74"/>
                </a:solidFill>
                <a:latin typeface="Arial" panose="020B0604020202020204" pitchFamily="34" charset="0"/>
                <a:cs typeface="Arial" panose="020B0604020202020204" pitchFamily="34" charset="0"/>
              </a:rPr>
              <a:t>E190-E2</a:t>
            </a:r>
          </a:p>
        </p:txBody>
      </p:sp>
      <p:sp>
        <p:nvSpPr>
          <p:cNvPr id="19" name="TextBox 18">
            <a:extLst>
              <a:ext uri="{FF2B5EF4-FFF2-40B4-BE49-F238E27FC236}">
                <a16:creationId xmlns:a16="http://schemas.microsoft.com/office/drawing/2014/main" id="{8E9D9E66-8F4D-6DA9-0D03-0ABAF0058A41}"/>
              </a:ext>
            </a:extLst>
          </p:cNvPr>
          <p:cNvSpPr txBox="1"/>
          <p:nvPr/>
        </p:nvSpPr>
        <p:spPr>
          <a:xfrm>
            <a:off x="2436434" y="3238296"/>
            <a:ext cx="633507" cy="216982"/>
          </a:xfrm>
          <a:prstGeom prst="rect">
            <a:avLst/>
          </a:prstGeom>
          <a:noFill/>
        </p:spPr>
        <p:txBody>
          <a:bodyPr wrap="none" rtlCol="0">
            <a:spAutoFit/>
          </a:bodyPr>
          <a:lstStyle/>
          <a:p>
            <a:r>
              <a:rPr lang="en-US" sz="900" dirty="0">
                <a:solidFill>
                  <a:srgbClr val="5C6C74"/>
                </a:solidFill>
                <a:latin typeface="Arial" panose="020B0604020202020204" pitchFamily="34" charset="0"/>
                <a:cs typeface="Arial" panose="020B0604020202020204" pitchFamily="34" charset="0"/>
              </a:rPr>
              <a:t>E195-E2</a:t>
            </a:r>
          </a:p>
        </p:txBody>
      </p:sp>
      <p:sp>
        <p:nvSpPr>
          <p:cNvPr id="21" name="TextBox 20">
            <a:extLst>
              <a:ext uri="{FF2B5EF4-FFF2-40B4-BE49-F238E27FC236}">
                <a16:creationId xmlns:a16="http://schemas.microsoft.com/office/drawing/2014/main" id="{187DA2C8-D734-F5E7-47B8-2BA20FAF4676}"/>
              </a:ext>
            </a:extLst>
          </p:cNvPr>
          <p:cNvSpPr txBox="1"/>
          <p:nvPr/>
        </p:nvSpPr>
        <p:spPr>
          <a:xfrm>
            <a:off x="2436433" y="4155201"/>
            <a:ext cx="1133644" cy="216982"/>
          </a:xfrm>
          <a:prstGeom prst="rect">
            <a:avLst/>
          </a:prstGeom>
          <a:noFill/>
        </p:spPr>
        <p:txBody>
          <a:bodyPr wrap="none" rtlCol="0">
            <a:spAutoFit/>
          </a:bodyPr>
          <a:lstStyle/>
          <a:p>
            <a:r>
              <a:rPr lang="en-US" sz="900" dirty="0">
                <a:solidFill>
                  <a:srgbClr val="5C6C74"/>
                </a:solidFill>
                <a:latin typeface="Arial" panose="020B0604020202020204" pitchFamily="34" charset="0"/>
                <a:cs typeface="Arial" panose="020B0604020202020204" pitchFamily="34" charset="0"/>
              </a:rPr>
              <a:t>E-Freighter E190F</a:t>
            </a:r>
          </a:p>
        </p:txBody>
      </p:sp>
      <p:sp>
        <p:nvSpPr>
          <p:cNvPr id="25" name="TextBox 24">
            <a:extLst>
              <a:ext uri="{FF2B5EF4-FFF2-40B4-BE49-F238E27FC236}">
                <a16:creationId xmlns:a16="http://schemas.microsoft.com/office/drawing/2014/main" id="{5D8D1177-2990-F5CA-2EFA-D2E9EBEA6CB3}"/>
              </a:ext>
            </a:extLst>
          </p:cNvPr>
          <p:cNvSpPr txBox="1"/>
          <p:nvPr/>
        </p:nvSpPr>
        <p:spPr>
          <a:xfrm>
            <a:off x="4937248" y="1393790"/>
            <a:ext cx="992579" cy="216982"/>
          </a:xfrm>
          <a:prstGeom prst="rect">
            <a:avLst/>
          </a:prstGeom>
          <a:noFill/>
        </p:spPr>
        <p:txBody>
          <a:bodyPr wrap="none" rtlCol="0">
            <a:spAutoFit/>
          </a:bodyPr>
          <a:lstStyle/>
          <a:p>
            <a:r>
              <a:rPr lang="en-US" sz="900" dirty="0">
                <a:solidFill>
                  <a:srgbClr val="5C6C74"/>
                </a:solidFill>
                <a:latin typeface="Arial" panose="020B0604020202020204" pitchFamily="34" charset="0"/>
                <a:cs typeface="Arial" panose="020B0604020202020204" pitchFamily="34" charset="0"/>
              </a:rPr>
              <a:t>Phenom 100EX</a:t>
            </a:r>
          </a:p>
        </p:txBody>
      </p:sp>
      <p:sp>
        <p:nvSpPr>
          <p:cNvPr id="27" name="TextBox 26">
            <a:extLst>
              <a:ext uri="{FF2B5EF4-FFF2-40B4-BE49-F238E27FC236}">
                <a16:creationId xmlns:a16="http://schemas.microsoft.com/office/drawing/2014/main" id="{D6BCBB78-2A1C-5AB7-4D5E-E3A6B9114C5D}"/>
              </a:ext>
            </a:extLst>
          </p:cNvPr>
          <p:cNvSpPr txBox="1"/>
          <p:nvPr/>
        </p:nvSpPr>
        <p:spPr>
          <a:xfrm>
            <a:off x="4937248" y="1950499"/>
            <a:ext cx="838691" cy="216982"/>
          </a:xfrm>
          <a:prstGeom prst="rect">
            <a:avLst/>
          </a:prstGeom>
          <a:noFill/>
        </p:spPr>
        <p:txBody>
          <a:bodyPr wrap="none" rtlCol="0">
            <a:spAutoFit/>
          </a:bodyPr>
          <a:lstStyle/>
          <a:p>
            <a:r>
              <a:rPr lang="en-US" sz="900" dirty="0">
                <a:solidFill>
                  <a:srgbClr val="5C6C74"/>
                </a:solidFill>
                <a:latin typeface="Arial" panose="020B0604020202020204" pitchFamily="34" charset="0"/>
                <a:cs typeface="Arial" panose="020B0604020202020204" pitchFamily="34" charset="0"/>
              </a:rPr>
              <a:t>Phenom 300</a:t>
            </a:r>
          </a:p>
        </p:txBody>
      </p:sp>
      <p:sp>
        <p:nvSpPr>
          <p:cNvPr id="31" name="TextBox 30">
            <a:extLst>
              <a:ext uri="{FF2B5EF4-FFF2-40B4-BE49-F238E27FC236}">
                <a16:creationId xmlns:a16="http://schemas.microsoft.com/office/drawing/2014/main" id="{57CE9420-F6F6-2AEE-EB23-89367B62092A}"/>
              </a:ext>
            </a:extLst>
          </p:cNvPr>
          <p:cNvSpPr txBox="1"/>
          <p:nvPr/>
        </p:nvSpPr>
        <p:spPr>
          <a:xfrm>
            <a:off x="4937249" y="2582121"/>
            <a:ext cx="787395" cy="216982"/>
          </a:xfrm>
          <a:prstGeom prst="rect">
            <a:avLst/>
          </a:prstGeom>
          <a:noFill/>
        </p:spPr>
        <p:txBody>
          <a:bodyPr wrap="none" rtlCol="0">
            <a:spAutoFit/>
          </a:bodyPr>
          <a:lstStyle/>
          <a:p>
            <a:r>
              <a:rPr lang="en-US" sz="900" dirty="0">
                <a:solidFill>
                  <a:srgbClr val="5C6C74"/>
                </a:solidFill>
                <a:latin typeface="Arial" panose="020B0604020202020204" pitchFamily="34" charset="0"/>
                <a:cs typeface="Arial" panose="020B0604020202020204" pitchFamily="34" charset="0"/>
              </a:rPr>
              <a:t>Praetor 500</a:t>
            </a:r>
          </a:p>
        </p:txBody>
      </p:sp>
      <p:sp>
        <p:nvSpPr>
          <p:cNvPr id="34" name="TextBox 33">
            <a:extLst>
              <a:ext uri="{FF2B5EF4-FFF2-40B4-BE49-F238E27FC236}">
                <a16:creationId xmlns:a16="http://schemas.microsoft.com/office/drawing/2014/main" id="{01EF519E-0EA9-CA20-928C-15499C67DA2C}"/>
              </a:ext>
            </a:extLst>
          </p:cNvPr>
          <p:cNvSpPr txBox="1"/>
          <p:nvPr/>
        </p:nvSpPr>
        <p:spPr>
          <a:xfrm>
            <a:off x="4937249" y="3259852"/>
            <a:ext cx="787395" cy="216982"/>
          </a:xfrm>
          <a:prstGeom prst="rect">
            <a:avLst/>
          </a:prstGeom>
          <a:noFill/>
        </p:spPr>
        <p:txBody>
          <a:bodyPr wrap="none" rtlCol="0">
            <a:spAutoFit/>
          </a:bodyPr>
          <a:lstStyle/>
          <a:p>
            <a:r>
              <a:rPr lang="en-US" sz="900" dirty="0">
                <a:solidFill>
                  <a:srgbClr val="5C6C74"/>
                </a:solidFill>
                <a:latin typeface="Arial" panose="020B0604020202020204" pitchFamily="34" charset="0"/>
                <a:cs typeface="Arial" panose="020B0604020202020204" pitchFamily="34" charset="0"/>
              </a:rPr>
              <a:t>Praetor 600</a:t>
            </a:r>
          </a:p>
        </p:txBody>
      </p:sp>
      <p:sp>
        <p:nvSpPr>
          <p:cNvPr id="41" name="TextBox 40">
            <a:extLst>
              <a:ext uri="{FF2B5EF4-FFF2-40B4-BE49-F238E27FC236}">
                <a16:creationId xmlns:a16="http://schemas.microsoft.com/office/drawing/2014/main" id="{95753BBE-8385-BD1D-594A-516BBA7664F1}"/>
              </a:ext>
            </a:extLst>
          </p:cNvPr>
          <p:cNvSpPr txBox="1"/>
          <p:nvPr/>
        </p:nvSpPr>
        <p:spPr>
          <a:xfrm>
            <a:off x="6895663" y="1464611"/>
            <a:ext cx="1159292" cy="216982"/>
          </a:xfrm>
          <a:prstGeom prst="rect">
            <a:avLst/>
          </a:prstGeom>
          <a:noFill/>
        </p:spPr>
        <p:txBody>
          <a:bodyPr wrap="none" rtlCol="0">
            <a:spAutoFit/>
          </a:bodyPr>
          <a:lstStyle/>
          <a:p>
            <a:r>
              <a:rPr lang="en-US" sz="900" dirty="0">
                <a:solidFill>
                  <a:srgbClr val="5C6C74"/>
                </a:solidFill>
                <a:latin typeface="Arial" panose="020B0604020202020204" pitchFamily="34" charset="0"/>
                <a:cs typeface="Arial" panose="020B0604020202020204" pitchFamily="34" charset="0"/>
              </a:rPr>
              <a:t>KC-390 Millennium</a:t>
            </a:r>
          </a:p>
        </p:txBody>
      </p:sp>
      <p:sp>
        <p:nvSpPr>
          <p:cNvPr id="44" name="TextBox 43">
            <a:extLst>
              <a:ext uri="{FF2B5EF4-FFF2-40B4-BE49-F238E27FC236}">
                <a16:creationId xmlns:a16="http://schemas.microsoft.com/office/drawing/2014/main" id="{13FB03E5-1409-9653-2E12-9B9DAFCEC621}"/>
              </a:ext>
            </a:extLst>
          </p:cNvPr>
          <p:cNvSpPr txBox="1"/>
          <p:nvPr/>
        </p:nvSpPr>
        <p:spPr>
          <a:xfrm>
            <a:off x="6895663" y="2110070"/>
            <a:ext cx="1184940" cy="216982"/>
          </a:xfrm>
          <a:prstGeom prst="rect">
            <a:avLst/>
          </a:prstGeom>
          <a:noFill/>
        </p:spPr>
        <p:txBody>
          <a:bodyPr wrap="none" rtlCol="0">
            <a:spAutoFit/>
          </a:bodyPr>
          <a:lstStyle/>
          <a:p>
            <a:r>
              <a:rPr lang="en-US" sz="900" dirty="0">
                <a:solidFill>
                  <a:srgbClr val="5C6C74"/>
                </a:solidFill>
                <a:latin typeface="Arial" panose="020B0604020202020204" pitchFamily="34" charset="0"/>
                <a:cs typeface="Arial" panose="020B0604020202020204" pitchFamily="34" charset="0"/>
              </a:rPr>
              <a:t>A-29 Super Tucano</a:t>
            </a:r>
          </a:p>
        </p:txBody>
      </p:sp>
      <p:sp>
        <p:nvSpPr>
          <p:cNvPr id="47" name="TextBox 46">
            <a:extLst>
              <a:ext uri="{FF2B5EF4-FFF2-40B4-BE49-F238E27FC236}">
                <a16:creationId xmlns:a16="http://schemas.microsoft.com/office/drawing/2014/main" id="{C796DEE1-C682-E32E-2D45-6D50DF7AA1E3}"/>
              </a:ext>
            </a:extLst>
          </p:cNvPr>
          <p:cNvSpPr txBox="1"/>
          <p:nvPr/>
        </p:nvSpPr>
        <p:spPr>
          <a:xfrm>
            <a:off x="6694327" y="2590505"/>
            <a:ext cx="396262" cy="230832"/>
          </a:xfrm>
          <a:prstGeom prst="rect">
            <a:avLst/>
          </a:prstGeom>
          <a:noFill/>
        </p:spPr>
        <p:txBody>
          <a:bodyPr wrap="none" rtlCol="0">
            <a:spAutoFit/>
          </a:bodyPr>
          <a:lstStyle/>
          <a:p>
            <a:r>
              <a:rPr lang="en-US" sz="1000" b="1" dirty="0">
                <a:solidFill>
                  <a:srgbClr val="005BAE"/>
                </a:solidFill>
                <a:latin typeface="Arial Narrow" panose="020B0606020202030204" pitchFamily="34" charset="0"/>
                <a:cs typeface="Arial" panose="020B0604020202020204" pitchFamily="34" charset="0"/>
              </a:rPr>
              <a:t>EVE</a:t>
            </a:r>
          </a:p>
        </p:txBody>
      </p:sp>
      <p:sp>
        <p:nvSpPr>
          <p:cNvPr id="50" name="TextBox 49">
            <a:extLst>
              <a:ext uri="{FF2B5EF4-FFF2-40B4-BE49-F238E27FC236}">
                <a16:creationId xmlns:a16="http://schemas.microsoft.com/office/drawing/2014/main" id="{BB25B4DF-2B49-00BB-79BC-2DF16E0C985D}"/>
              </a:ext>
            </a:extLst>
          </p:cNvPr>
          <p:cNvSpPr txBox="1"/>
          <p:nvPr/>
        </p:nvSpPr>
        <p:spPr>
          <a:xfrm>
            <a:off x="6829361" y="3252449"/>
            <a:ext cx="550151" cy="216982"/>
          </a:xfrm>
          <a:prstGeom prst="rect">
            <a:avLst/>
          </a:prstGeom>
          <a:noFill/>
        </p:spPr>
        <p:txBody>
          <a:bodyPr wrap="none" rtlCol="0">
            <a:spAutoFit/>
          </a:bodyPr>
          <a:lstStyle/>
          <a:p>
            <a:r>
              <a:rPr lang="en-US" sz="900" dirty="0">
                <a:solidFill>
                  <a:srgbClr val="5C6C74"/>
                </a:solidFill>
                <a:latin typeface="Arial" panose="020B0604020202020204" pitchFamily="34" charset="0"/>
                <a:cs typeface="Arial" panose="020B0604020202020204" pitchFamily="34" charset="0"/>
              </a:rPr>
              <a:t>eVTOL</a:t>
            </a:r>
          </a:p>
        </p:txBody>
      </p:sp>
      <p:cxnSp>
        <p:nvCxnSpPr>
          <p:cNvPr id="58" name="Straight Connector 57">
            <a:extLst>
              <a:ext uri="{FF2B5EF4-FFF2-40B4-BE49-F238E27FC236}">
                <a16:creationId xmlns:a16="http://schemas.microsoft.com/office/drawing/2014/main" id="{D93CE8E3-3DF2-81F0-DCA9-7D28E7FB8C41}"/>
              </a:ext>
            </a:extLst>
          </p:cNvPr>
          <p:cNvCxnSpPr/>
          <p:nvPr/>
        </p:nvCxnSpPr>
        <p:spPr>
          <a:xfrm>
            <a:off x="4511036" y="741210"/>
            <a:ext cx="0" cy="3923700"/>
          </a:xfrm>
          <a:prstGeom prst="line">
            <a:avLst/>
          </a:prstGeom>
          <a:ln w="6350">
            <a:solidFill>
              <a:srgbClr val="A3B5BF"/>
            </a:solidFill>
          </a:ln>
        </p:spPr>
        <p:style>
          <a:lnRef idx="2">
            <a:schemeClr val="accent1"/>
          </a:lnRef>
          <a:fillRef idx="0">
            <a:schemeClr val="accent1"/>
          </a:fillRef>
          <a:effectRef idx="1">
            <a:schemeClr val="accent1"/>
          </a:effectRef>
          <a:fontRef idx="minor">
            <a:schemeClr val="tx1"/>
          </a:fontRef>
        </p:style>
      </p:cxnSp>
      <p:cxnSp>
        <p:nvCxnSpPr>
          <p:cNvPr id="59" name="Straight Connector 58">
            <a:extLst>
              <a:ext uri="{FF2B5EF4-FFF2-40B4-BE49-F238E27FC236}">
                <a16:creationId xmlns:a16="http://schemas.microsoft.com/office/drawing/2014/main" id="{BB32B595-D192-EC06-77F9-4FB56606E1A1}"/>
              </a:ext>
            </a:extLst>
          </p:cNvPr>
          <p:cNvCxnSpPr>
            <a:cxnSpLocks/>
          </p:cNvCxnSpPr>
          <p:nvPr/>
        </p:nvCxnSpPr>
        <p:spPr>
          <a:xfrm>
            <a:off x="6488297" y="741210"/>
            <a:ext cx="0" cy="2735624"/>
          </a:xfrm>
          <a:prstGeom prst="line">
            <a:avLst/>
          </a:prstGeom>
          <a:ln w="6350">
            <a:solidFill>
              <a:srgbClr val="A3B5BF"/>
            </a:solidFill>
          </a:ln>
        </p:spPr>
        <p:style>
          <a:lnRef idx="2">
            <a:schemeClr val="accent1"/>
          </a:lnRef>
          <a:fillRef idx="0">
            <a:schemeClr val="accent1"/>
          </a:fillRef>
          <a:effectRef idx="1">
            <a:schemeClr val="accent1"/>
          </a:effectRef>
          <a:fontRef idx="minor">
            <a:schemeClr val="tx1"/>
          </a:fontRef>
        </p:style>
      </p:cxnSp>
      <p:grpSp>
        <p:nvGrpSpPr>
          <p:cNvPr id="102" name="Grupo 19">
            <a:extLst>
              <a:ext uri="{FF2B5EF4-FFF2-40B4-BE49-F238E27FC236}">
                <a16:creationId xmlns:a16="http://schemas.microsoft.com/office/drawing/2014/main" id="{AB475F16-930E-CE3F-FD5E-8FE9BF273C99}"/>
              </a:ext>
            </a:extLst>
          </p:cNvPr>
          <p:cNvGrpSpPr>
            <a:grpSpLocks/>
          </p:cNvGrpSpPr>
          <p:nvPr/>
        </p:nvGrpSpPr>
        <p:grpSpPr bwMode="auto">
          <a:xfrm>
            <a:off x="6495613" y="3797942"/>
            <a:ext cx="400050" cy="398860"/>
            <a:chOff x="5719730" y="660372"/>
            <a:chExt cx="533400" cy="531812"/>
          </a:xfrm>
          <a:solidFill>
            <a:srgbClr val="FF0000"/>
          </a:solidFill>
        </p:grpSpPr>
        <p:sp>
          <p:nvSpPr>
            <p:cNvPr id="103" name="Freeform 728">
              <a:extLst>
                <a:ext uri="{FF2B5EF4-FFF2-40B4-BE49-F238E27FC236}">
                  <a16:creationId xmlns:a16="http://schemas.microsoft.com/office/drawing/2014/main" id="{47B4161D-49E2-29C7-5D97-C550F063BF04}"/>
                </a:ext>
              </a:extLst>
            </p:cNvPr>
            <p:cNvSpPr>
              <a:spLocks noEditPoints="1"/>
            </p:cNvSpPr>
            <p:nvPr/>
          </p:nvSpPr>
          <p:spPr bwMode="auto">
            <a:xfrm>
              <a:off x="5719730" y="660372"/>
              <a:ext cx="533400" cy="531812"/>
            </a:xfrm>
            <a:custGeom>
              <a:avLst/>
              <a:gdLst>
                <a:gd name="T0" fmla="*/ 2147483647 w 158"/>
                <a:gd name="T1" fmla="*/ 2147483647 h 157"/>
                <a:gd name="T2" fmla="*/ 2147483647 w 158"/>
                <a:gd name="T3" fmla="*/ 2147483647 h 157"/>
                <a:gd name="T4" fmla="*/ 2147483647 w 158"/>
                <a:gd name="T5" fmla="*/ 0 h 157"/>
                <a:gd name="T6" fmla="*/ 0 w 158"/>
                <a:gd name="T7" fmla="*/ 2147483647 h 157"/>
                <a:gd name="T8" fmla="*/ 2147483647 w 158"/>
                <a:gd name="T9" fmla="*/ 2147483647 h 157"/>
                <a:gd name="T10" fmla="*/ 2147483647 w 158"/>
                <a:gd name="T11" fmla="*/ 2147483647 h 157"/>
                <a:gd name="T12" fmla="*/ 2147483647 w 158"/>
                <a:gd name="T13" fmla="*/ 2147483647 h 157"/>
                <a:gd name="T14" fmla="*/ 2147483647 w 158"/>
                <a:gd name="T15" fmla="*/ 2147483647 h 157"/>
                <a:gd name="T16" fmla="*/ 2147483647 w 158"/>
                <a:gd name="T17" fmla="*/ 2147483647 h 157"/>
                <a:gd name="T18" fmla="*/ 2147483647 w 158"/>
                <a:gd name="T19" fmla="*/ 2147483647 h 157"/>
                <a:gd name="T20" fmla="*/ 2147483647 w 158"/>
                <a:gd name="T21" fmla="*/ 2147483647 h 157"/>
                <a:gd name="T22" fmla="*/ 2147483647 w 158"/>
                <a:gd name="T23" fmla="*/ 2147483647 h 157"/>
                <a:gd name="T24" fmla="*/ 2147483647 w 158"/>
                <a:gd name="T25" fmla="*/ 2147483647 h 157"/>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58"/>
                <a:gd name="T40" fmla="*/ 0 h 157"/>
                <a:gd name="T41" fmla="*/ 158 w 158"/>
                <a:gd name="T42" fmla="*/ 157 h 157"/>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58" h="157">
                  <a:moveTo>
                    <a:pt x="79" y="157"/>
                  </a:moveTo>
                  <a:cubicBezTo>
                    <a:pt x="122" y="157"/>
                    <a:pt x="158" y="122"/>
                    <a:pt x="158" y="78"/>
                  </a:cubicBezTo>
                  <a:cubicBezTo>
                    <a:pt x="158" y="35"/>
                    <a:pt x="122" y="0"/>
                    <a:pt x="79" y="0"/>
                  </a:cubicBezTo>
                  <a:cubicBezTo>
                    <a:pt x="35" y="0"/>
                    <a:pt x="0" y="35"/>
                    <a:pt x="0" y="78"/>
                  </a:cubicBezTo>
                  <a:cubicBezTo>
                    <a:pt x="0" y="122"/>
                    <a:pt x="35" y="157"/>
                    <a:pt x="79" y="157"/>
                  </a:cubicBezTo>
                  <a:close/>
                  <a:moveTo>
                    <a:pt x="79" y="29"/>
                  </a:moveTo>
                  <a:cubicBezTo>
                    <a:pt x="106" y="29"/>
                    <a:pt x="128" y="51"/>
                    <a:pt x="128" y="78"/>
                  </a:cubicBezTo>
                  <a:cubicBezTo>
                    <a:pt x="128" y="106"/>
                    <a:pt x="106" y="128"/>
                    <a:pt x="79" y="128"/>
                  </a:cubicBezTo>
                  <a:cubicBezTo>
                    <a:pt x="68" y="128"/>
                    <a:pt x="59" y="125"/>
                    <a:pt x="51" y="119"/>
                  </a:cubicBezTo>
                  <a:cubicBezTo>
                    <a:pt x="33" y="125"/>
                    <a:pt x="33" y="125"/>
                    <a:pt x="33" y="125"/>
                  </a:cubicBezTo>
                  <a:cubicBezTo>
                    <a:pt x="38" y="106"/>
                    <a:pt x="38" y="106"/>
                    <a:pt x="38" y="106"/>
                  </a:cubicBezTo>
                  <a:cubicBezTo>
                    <a:pt x="32" y="98"/>
                    <a:pt x="29" y="89"/>
                    <a:pt x="29" y="78"/>
                  </a:cubicBezTo>
                  <a:cubicBezTo>
                    <a:pt x="29" y="51"/>
                    <a:pt x="51" y="29"/>
                    <a:pt x="79" y="2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3600"/>
            </a:p>
          </p:txBody>
        </p:sp>
        <p:sp>
          <p:nvSpPr>
            <p:cNvPr id="104" name="Freeform 729">
              <a:extLst>
                <a:ext uri="{FF2B5EF4-FFF2-40B4-BE49-F238E27FC236}">
                  <a16:creationId xmlns:a16="http://schemas.microsoft.com/office/drawing/2014/main" id="{AB156319-4EDA-3CEF-E134-F1D6394214D3}"/>
                </a:ext>
              </a:extLst>
            </p:cNvPr>
            <p:cNvSpPr>
              <a:spLocks/>
            </p:cNvSpPr>
            <p:nvPr/>
          </p:nvSpPr>
          <p:spPr bwMode="auto">
            <a:xfrm>
              <a:off x="5949917" y="893734"/>
              <a:ext cx="76200" cy="130175"/>
            </a:xfrm>
            <a:custGeom>
              <a:avLst/>
              <a:gdLst>
                <a:gd name="T0" fmla="*/ 2147483647 w 37"/>
                <a:gd name="T1" fmla="*/ 2147483647 h 62"/>
                <a:gd name="T2" fmla="*/ 2147483647 w 37"/>
                <a:gd name="T3" fmla="*/ 2147483647 h 62"/>
                <a:gd name="T4" fmla="*/ 2147483647 w 37"/>
                <a:gd name="T5" fmla="*/ 2147483647 h 62"/>
                <a:gd name="T6" fmla="*/ 2147483647 w 37"/>
                <a:gd name="T7" fmla="*/ 0 h 62"/>
                <a:gd name="T8" fmla="*/ 2147483647 w 37"/>
                <a:gd name="T9" fmla="*/ 0 h 62"/>
                <a:gd name="T10" fmla="*/ 2147483647 w 37"/>
                <a:gd name="T11" fmla="*/ 0 h 62"/>
                <a:gd name="T12" fmla="*/ 2147483647 w 37"/>
                <a:gd name="T13" fmla="*/ 2147483647 h 62"/>
                <a:gd name="T14" fmla="*/ 2147483647 w 37"/>
                <a:gd name="T15" fmla="*/ 2147483647 h 62"/>
                <a:gd name="T16" fmla="*/ 2147483647 w 37"/>
                <a:gd name="T17" fmla="*/ 2147483647 h 62"/>
                <a:gd name="T18" fmla="*/ 0 w 37"/>
                <a:gd name="T19" fmla="*/ 2147483647 h 62"/>
                <a:gd name="T20" fmla="*/ 0 w 37"/>
                <a:gd name="T21" fmla="*/ 2147483647 h 62"/>
                <a:gd name="T22" fmla="*/ 2147483647 w 37"/>
                <a:gd name="T23" fmla="*/ 2147483647 h 62"/>
                <a:gd name="T24" fmla="*/ 2147483647 w 37"/>
                <a:gd name="T25" fmla="*/ 2147483647 h 62"/>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37"/>
                <a:gd name="T40" fmla="*/ 0 h 62"/>
                <a:gd name="T41" fmla="*/ 37 w 37"/>
                <a:gd name="T42" fmla="*/ 62 h 62"/>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37" h="62">
                  <a:moveTo>
                    <a:pt x="37" y="46"/>
                  </a:moveTo>
                  <a:lnTo>
                    <a:pt x="29" y="46"/>
                  </a:lnTo>
                  <a:lnTo>
                    <a:pt x="29" y="15"/>
                  </a:lnTo>
                  <a:lnTo>
                    <a:pt x="29" y="0"/>
                  </a:lnTo>
                  <a:lnTo>
                    <a:pt x="8" y="0"/>
                  </a:lnTo>
                  <a:lnTo>
                    <a:pt x="2" y="0"/>
                  </a:lnTo>
                  <a:lnTo>
                    <a:pt x="2" y="15"/>
                  </a:lnTo>
                  <a:lnTo>
                    <a:pt x="8" y="15"/>
                  </a:lnTo>
                  <a:lnTo>
                    <a:pt x="8" y="46"/>
                  </a:lnTo>
                  <a:lnTo>
                    <a:pt x="0" y="46"/>
                  </a:lnTo>
                  <a:lnTo>
                    <a:pt x="0" y="62"/>
                  </a:lnTo>
                  <a:lnTo>
                    <a:pt x="37" y="62"/>
                  </a:lnTo>
                  <a:lnTo>
                    <a:pt x="37" y="4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3600"/>
            </a:p>
          </p:txBody>
        </p:sp>
        <p:sp>
          <p:nvSpPr>
            <p:cNvPr id="105" name="Oval 730">
              <a:extLst>
                <a:ext uri="{FF2B5EF4-FFF2-40B4-BE49-F238E27FC236}">
                  <a16:creationId xmlns:a16="http://schemas.microsoft.com/office/drawing/2014/main" id="{F52A1153-272E-C0E4-ACE6-E1FFCD5F6AF3}"/>
                </a:ext>
              </a:extLst>
            </p:cNvPr>
            <p:cNvSpPr>
              <a:spLocks noChangeArrowheads="1"/>
            </p:cNvSpPr>
            <p:nvPr/>
          </p:nvSpPr>
          <p:spPr bwMode="auto">
            <a:xfrm>
              <a:off x="5961030" y="828647"/>
              <a:ext cx="53975" cy="52387"/>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cs typeface="Arial" panose="020B0604020202020204" pitchFamily="34" charset="0"/>
                </a:defRPr>
              </a:lvl1pPr>
              <a:lvl2pPr marL="742950" indent="-285750" eaLnBrk="0" hangingPunct="0">
                <a:defRPr>
                  <a:solidFill>
                    <a:schemeClr val="tx1"/>
                  </a:solidFill>
                  <a:latin typeface="Arial" panose="020B0604020202020204" pitchFamily="34" charset="0"/>
                  <a:cs typeface="Arial" panose="020B0604020202020204" pitchFamily="34" charset="0"/>
                </a:defRPr>
              </a:lvl2pPr>
              <a:lvl3pPr marL="1143000" indent="-228600" eaLnBrk="0" hangingPunct="0">
                <a:defRPr>
                  <a:solidFill>
                    <a:schemeClr val="tx1"/>
                  </a:solidFill>
                  <a:latin typeface="Arial" panose="020B0604020202020204" pitchFamily="34" charset="0"/>
                  <a:cs typeface="Arial" panose="020B0604020202020204" pitchFamily="34" charset="0"/>
                </a:defRPr>
              </a:lvl3pPr>
              <a:lvl4pPr marL="1600200" indent="-228600" eaLnBrk="0" hangingPunct="0">
                <a:defRPr>
                  <a:solidFill>
                    <a:schemeClr val="tx1"/>
                  </a:solidFill>
                  <a:latin typeface="Arial" panose="020B0604020202020204" pitchFamily="34" charset="0"/>
                  <a:cs typeface="Arial" panose="020B0604020202020204" pitchFamily="34" charset="0"/>
                </a:defRPr>
              </a:lvl4pPr>
              <a:lvl5pPr marL="2057400" indent="-228600" eaLnBrk="0" hangingPunct="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n-US" altLang="en-US" sz="3600">
                <a:latin typeface="Calibri" panose="020F0502020204030204" pitchFamily="34" charset="0"/>
              </a:endParaRPr>
            </a:p>
          </p:txBody>
        </p:sp>
      </p:grpSp>
      <p:grpSp>
        <p:nvGrpSpPr>
          <p:cNvPr id="3" name="Agrupar 2">
            <a:extLst>
              <a:ext uri="{FF2B5EF4-FFF2-40B4-BE49-F238E27FC236}">
                <a16:creationId xmlns:a16="http://schemas.microsoft.com/office/drawing/2014/main" id="{1F4B2D92-486C-7445-502E-2FF5089D8B79}"/>
              </a:ext>
            </a:extLst>
          </p:cNvPr>
          <p:cNvGrpSpPr/>
          <p:nvPr/>
        </p:nvGrpSpPr>
        <p:grpSpPr>
          <a:xfrm>
            <a:off x="8870294" y="167554"/>
            <a:ext cx="258136" cy="4683954"/>
            <a:chOff x="23654022" y="446811"/>
            <a:chExt cx="688359" cy="12490546"/>
          </a:xfrm>
        </p:grpSpPr>
        <p:grpSp>
          <p:nvGrpSpPr>
            <p:cNvPr id="6" name="Grupo">
              <a:extLst>
                <a:ext uri="{FF2B5EF4-FFF2-40B4-BE49-F238E27FC236}">
                  <a16:creationId xmlns:a16="http://schemas.microsoft.com/office/drawing/2014/main" id="{BD366182-025D-B54F-CF97-070A06B9B204}"/>
                </a:ext>
              </a:extLst>
            </p:cNvPr>
            <p:cNvGrpSpPr/>
            <p:nvPr/>
          </p:nvGrpSpPr>
          <p:grpSpPr>
            <a:xfrm rot="16200000">
              <a:off x="18519882" y="7114857"/>
              <a:ext cx="11349650" cy="295349"/>
              <a:chOff x="-1276219" y="-698"/>
              <a:chExt cx="11349649" cy="295348"/>
            </a:xfrm>
          </p:grpSpPr>
          <p:sp>
            <p:nvSpPr>
              <p:cNvPr id="9" name="This information belongs to Embraer and cannot be used or reproduced without written permission from the Company.">
                <a:extLst>
                  <a:ext uri="{FF2B5EF4-FFF2-40B4-BE49-F238E27FC236}">
                    <a16:creationId xmlns:a16="http://schemas.microsoft.com/office/drawing/2014/main" id="{DB5C0C3E-903E-2C6D-35A4-A2E4C0DEC10D}"/>
                  </a:ext>
                </a:extLst>
              </p:cNvPr>
              <p:cNvSpPr txBox="1"/>
              <p:nvPr/>
            </p:nvSpPr>
            <p:spPr>
              <a:xfrm>
                <a:off x="1071885" y="6522"/>
                <a:ext cx="9001545" cy="282814"/>
              </a:xfrm>
              <a:prstGeom prst="rect">
                <a:avLst/>
              </a:prstGeom>
              <a:noFill/>
              <a:ln w="12700" cap="flat">
                <a:noFill/>
                <a:miter lim="400000"/>
              </a:ln>
              <a:effectLst/>
              <a:extLst>
                <a:ext uri="{C572A759-6A51-4108-AA02-DFA0A04FC94B}">
                  <ma14:wrappingTextBoxFlag xmlns="" xmlns:ma14="http://schemas.microsoft.com/office/mac/drawingml/2011/main" val="1"/>
                </a:ext>
              </a:extLst>
            </p:spPr>
            <p:txBody>
              <a:bodyPr wrap="square" lIns="19050" tIns="19050" rIns="19050" bIns="19050" numCol="1" anchor="ctr">
                <a:spAutoFit/>
              </a:bodyPr>
              <a:lstStyle>
                <a:lvl1pPr>
                  <a:defRPr sz="1300">
                    <a:solidFill>
                      <a:srgbClr val="6E6D6D"/>
                    </a:solidFill>
                    <a:latin typeface="Arial"/>
                    <a:ea typeface="Arial"/>
                    <a:cs typeface="Arial"/>
                    <a:sym typeface="Arial"/>
                  </a:defRPr>
                </a:lvl1pPr>
              </a:lstStyle>
              <a:p>
                <a:r>
                  <a:rPr lang="en-US" sz="488" dirty="0"/>
                  <a:t>This information belongs to Embraer and cannot be used or reproduced without written permission from the Company.</a:t>
                </a:r>
              </a:p>
            </p:txBody>
          </p:sp>
          <p:sp>
            <p:nvSpPr>
              <p:cNvPr id="11" name="Linha">
                <a:extLst>
                  <a:ext uri="{FF2B5EF4-FFF2-40B4-BE49-F238E27FC236}">
                    <a16:creationId xmlns:a16="http://schemas.microsoft.com/office/drawing/2014/main" id="{E6FE455C-DBA1-935C-677F-042F8C9D2F6A}"/>
                  </a:ext>
                </a:extLst>
              </p:cNvPr>
              <p:cNvSpPr/>
              <p:nvPr/>
            </p:nvSpPr>
            <p:spPr>
              <a:xfrm flipV="1">
                <a:off x="898999" y="21128"/>
                <a:ext cx="83625" cy="273522"/>
              </a:xfrm>
              <a:prstGeom prst="line">
                <a:avLst/>
              </a:prstGeom>
              <a:noFill/>
              <a:ln w="9525" cap="flat">
                <a:solidFill>
                  <a:srgbClr val="100690"/>
                </a:solidFill>
                <a:prstDash val="solid"/>
                <a:miter lim="400000"/>
              </a:ln>
              <a:effectLst/>
            </p:spPr>
            <p:txBody>
              <a:bodyPr wrap="square" lIns="19050" tIns="19050" rIns="19050" bIns="19050" numCol="1" anchor="ctr">
                <a:noAutofit/>
              </a:bodyPr>
              <a:lstStyle/>
              <a:p>
                <a:endParaRPr sz="675"/>
              </a:p>
            </p:txBody>
          </p:sp>
          <p:sp>
            <p:nvSpPr>
              <p:cNvPr id="14" name="This information belongs to Embraer and cannot be used or reproduced without written permission from the Company.">
                <a:extLst>
                  <a:ext uri="{FF2B5EF4-FFF2-40B4-BE49-F238E27FC236}">
                    <a16:creationId xmlns:a16="http://schemas.microsoft.com/office/drawing/2014/main" id="{607A02B3-CDEF-8E04-1D6E-3FF220E1EA4C}"/>
                  </a:ext>
                </a:extLst>
              </p:cNvPr>
              <p:cNvSpPr txBox="1"/>
              <p:nvPr/>
            </p:nvSpPr>
            <p:spPr>
              <a:xfrm>
                <a:off x="-1276219" y="-698"/>
                <a:ext cx="2621118" cy="282811"/>
              </a:xfrm>
              <a:prstGeom prst="rect">
                <a:avLst/>
              </a:prstGeom>
              <a:noFill/>
              <a:ln w="12700" cap="flat">
                <a:noFill/>
                <a:miter lim="400000"/>
              </a:ln>
              <a:effectLst/>
              <a:extLst>
                <a:ext uri="{C572A759-6A51-4108-AA02-DFA0A04FC94B}">
                  <ma14:wrappingTextBoxFlag xmlns="" xmlns:ma14="http://schemas.microsoft.com/office/mac/drawingml/2011/main" val="1"/>
                </a:ext>
              </a:extLst>
            </p:spPr>
            <p:txBody>
              <a:bodyPr wrap="square" lIns="19050" tIns="19050" rIns="19050" bIns="19050" numCol="1" anchor="ctr">
                <a:spAutoFit/>
              </a:bodyPr>
              <a:lstStyle>
                <a:lvl1pPr>
                  <a:defRPr sz="1300">
                    <a:solidFill>
                      <a:srgbClr val="6E6D6D"/>
                    </a:solidFill>
                    <a:latin typeface="Arial"/>
                    <a:ea typeface="Arial"/>
                    <a:cs typeface="Arial"/>
                    <a:sym typeface="Arial"/>
                  </a:defRPr>
                </a:lvl1pPr>
              </a:lstStyle>
              <a:p>
                <a:r>
                  <a:rPr lang="en-US" sz="488" dirty="0"/>
                  <a:t>SECRET INFORMATION</a:t>
                </a:r>
              </a:p>
            </p:txBody>
          </p:sp>
        </p:grpSp>
        <p:sp>
          <p:nvSpPr>
            <p:cNvPr id="7" name="Forma Livre: Forma 61">
              <a:extLst>
                <a:ext uri="{FF2B5EF4-FFF2-40B4-BE49-F238E27FC236}">
                  <a16:creationId xmlns:a16="http://schemas.microsoft.com/office/drawing/2014/main" id="{3ECCE5F2-289C-8741-1834-67217B7B8DEB}"/>
                </a:ext>
              </a:extLst>
            </p:cNvPr>
            <p:cNvSpPr/>
            <p:nvPr/>
          </p:nvSpPr>
          <p:spPr>
            <a:xfrm flipH="1">
              <a:off x="23654022" y="446811"/>
              <a:ext cx="359396" cy="359346"/>
            </a:xfrm>
            <a:custGeom>
              <a:avLst/>
              <a:gdLst/>
              <a:ahLst/>
              <a:cxnLst>
                <a:cxn ang="0">
                  <a:pos x="wd2" y="hd2"/>
                </a:cxn>
                <a:cxn ang="5400000">
                  <a:pos x="wd2" y="hd2"/>
                </a:cxn>
                <a:cxn ang="10800000">
                  <a:pos x="wd2" y="hd2"/>
                </a:cxn>
                <a:cxn ang="16200000">
                  <a:pos x="wd2" y="hd2"/>
                </a:cxn>
              </a:cxnLst>
              <a:rect l="0" t="0" r="r" b="b"/>
              <a:pathLst>
                <a:path w="21600" h="21600" extrusionOk="0">
                  <a:moveTo>
                    <a:pt x="17278" y="0"/>
                  </a:moveTo>
                  <a:lnTo>
                    <a:pt x="4322" y="9935"/>
                  </a:lnTo>
                  <a:lnTo>
                    <a:pt x="1728" y="9935"/>
                  </a:lnTo>
                  <a:lnTo>
                    <a:pt x="0" y="11665"/>
                  </a:lnTo>
                  <a:lnTo>
                    <a:pt x="4322" y="11665"/>
                  </a:lnTo>
                  <a:lnTo>
                    <a:pt x="17278" y="21600"/>
                  </a:lnTo>
                  <a:lnTo>
                    <a:pt x="21600" y="21600"/>
                  </a:lnTo>
                  <a:lnTo>
                    <a:pt x="12961" y="11665"/>
                  </a:lnTo>
                  <a:lnTo>
                    <a:pt x="21559" y="11665"/>
                  </a:lnTo>
                  <a:lnTo>
                    <a:pt x="21559" y="9935"/>
                  </a:lnTo>
                  <a:lnTo>
                    <a:pt x="12961" y="9935"/>
                  </a:lnTo>
                  <a:lnTo>
                    <a:pt x="21600" y="0"/>
                  </a:lnTo>
                  <a:close/>
                </a:path>
              </a:pathLst>
            </a:custGeom>
            <a:solidFill>
              <a:srgbClr val="100690"/>
            </a:solidFill>
            <a:ln w="12700" cap="flat">
              <a:noFill/>
              <a:miter lim="400000"/>
            </a:ln>
            <a:effectLst/>
          </p:spPr>
          <p:txBody>
            <a:bodyPr wrap="square" lIns="17145" tIns="17145" rIns="17145" bIns="17145" numCol="1" anchor="ctr">
              <a:noAutofit/>
            </a:bodyPr>
            <a:lstStyle/>
            <a:p>
              <a:pPr>
                <a:defRPr>
                  <a:solidFill>
                    <a:srgbClr val="100690"/>
                  </a:solidFill>
                  <a:latin typeface="GT America Condensed Regular"/>
                  <a:ea typeface="GT America Condensed Regular"/>
                  <a:cs typeface="GT America Condensed Regular"/>
                  <a:sym typeface="GT America Condensed Regular"/>
                </a:defRPr>
              </a:pPr>
              <a:endParaRPr sz="675"/>
            </a:p>
          </p:txBody>
        </p:sp>
      </p:grpSp>
      <p:sp>
        <p:nvSpPr>
          <p:cNvPr id="20" name="TextBox 12">
            <a:extLst>
              <a:ext uri="{FF2B5EF4-FFF2-40B4-BE49-F238E27FC236}">
                <a16:creationId xmlns:a16="http://schemas.microsoft.com/office/drawing/2014/main" id="{CF8A1E15-A001-FBFF-B793-D1C3D56BFE0D}"/>
              </a:ext>
            </a:extLst>
          </p:cNvPr>
          <p:cNvSpPr txBox="1"/>
          <p:nvPr/>
        </p:nvSpPr>
        <p:spPr>
          <a:xfrm>
            <a:off x="622414" y="723092"/>
            <a:ext cx="3267039" cy="230832"/>
          </a:xfrm>
          <a:prstGeom prst="rect">
            <a:avLst/>
          </a:prstGeom>
          <a:noFill/>
        </p:spPr>
        <p:txBody>
          <a:bodyPr wrap="square" rtlCol="0">
            <a:spAutoFit/>
          </a:bodyPr>
          <a:lstStyle/>
          <a:p>
            <a:r>
              <a:rPr lang="en-US" sz="1000" b="1" dirty="0">
                <a:solidFill>
                  <a:srgbClr val="005BAE"/>
                </a:solidFill>
                <a:latin typeface="Arial Narrow" panose="020B0606020202030204" pitchFamily="34" charset="0"/>
                <a:cs typeface="Arial" panose="020B0604020202020204" pitchFamily="34" charset="0"/>
              </a:rPr>
              <a:t>COMMERCIAL AVIATION</a:t>
            </a:r>
          </a:p>
        </p:txBody>
      </p:sp>
      <p:sp>
        <p:nvSpPr>
          <p:cNvPr id="24" name="TextBox 21">
            <a:extLst>
              <a:ext uri="{FF2B5EF4-FFF2-40B4-BE49-F238E27FC236}">
                <a16:creationId xmlns:a16="http://schemas.microsoft.com/office/drawing/2014/main" id="{9FC313F1-B22F-FACB-DC80-D9A982DE8666}"/>
              </a:ext>
            </a:extLst>
          </p:cNvPr>
          <p:cNvSpPr txBox="1"/>
          <p:nvPr/>
        </p:nvSpPr>
        <p:spPr>
          <a:xfrm>
            <a:off x="4783453" y="723092"/>
            <a:ext cx="1475936" cy="230832"/>
          </a:xfrm>
          <a:prstGeom prst="rect">
            <a:avLst/>
          </a:prstGeom>
          <a:noFill/>
        </p:spPr>
        <p:txBody>
          <a:bodyPr wrap="square" rtlCol="0">
            <a:spAutoFit/>
          </a:bodyPr>
          <a:lstStyle/>
          <a:p>
            <a:r>
              <a:rPr lang="en-US" sz="1000" b="1" dirty="0">
                <a:solidFill>
                  <a:srgbClr val="005BAE"/>
                </a:solidFill>
                <a:latin typeface="Arial Narrow" panose="020B0606020202030204" pitchFamily="34" charset="0"/>
                <a:cs typeface="Arial" panose="020B0604020202020204" pitchFamily="34" charset="0"/>
              </a:rPr>
              <a:t>EXECUTIVE AVIATION</a:t>
            </a:r>
          </a:p>
        </p:txBody>
      </p:sp>
      <p:sp>
        <p:nvSpPr>
          <p:cNvPr id="26" name="TextBox 37">
            <a:extLst>
              <a:ext uri="{FF2B5EF4-FFF2-40B4-BE49-F238E27FC236}">
                <a16:creationId xmlns:a16="http://schemas.microsoft.com/office/drawing/2014/main" id="{F0A60469-685A-9EB3-A1FB-ED384526E47E}"/>
              </a:ext>
            </a:extLst>
          </p:cNvPr>
          <p:cNvSpPr txBox="1"/>
          <p:nvPr/>
        </p:nvSpPr>
        <p:spPr>
          <a:xfrm>
            <a:off x="6735774" y="723092"/>
            <a:ext cx="1656069" cy="230832"/>
          </a:xfrm>
          <a:prstGeom prst="rect">
            <a:avLst/>
          </a:prstGeom>
          <a:noFill/>
        </p:spPr>
        <p:txBody>
          <a:bodyPr wrap="square" rtlCol="0">
            <a:spAutoFit/>
          </a:bodyPr>
          <a:lstStyle/>
          <a:p>
            <a:r>
              <a:rPr lang="en-US" sz="1000" b="1" dirty="0">
                <a:solidFill>
                  <a:srgbClr val="005BAE"/>
                </a:solidFill>
                <a:latin typeface="Arial Narrow" panose="020B0606020202030204" pitchFamily="34" charset="0"/>
                <a:cs typeface="Arial" panose="020B0604020202020204" pitchFamily="34" charset="0"/>
              </a:rPr>
              <a:t>DEFENSE &amp; SECURITY</a:t>
            </a:r>
          </a:p>
        </p:txBody>
      </p:sp>
      <p:sp>
        <p:nvSpPr>
          <p:cNvPr id="29" name="TextBox 52">
            <a:extLst>
              <a:ext uri="{FF2B5EF4-FFF2-40B4-BE49-F238E27FC236}">
                <a16:creationId xmlns:a16="http://schemas.microsoft.com/office/drawing/2014/main" id="{56048E50-E751-9470-0056-448663CAA6EB}"/>
              </a:ext>
            </a:extLst>
          </p:cNvPr>
          <p:cNvSpPr txBox="1"/>
          <p:nvPr/>
        </p:nvSpPr>
        <p:spPr>
          <a:xfrm>
            <a:off x="4783453" y="3769001"/>
            <a:ext cx="1544012" cy="230832"/>
          </a:xfrm>
          <a:prstGeom prst="rect">
            <a:avLst/>
          </a:prstGeom>
          <a:noFill/>
        </p:spPr>
        <p:txBody>
          <a:bodyPr wrap="none" rtlCol="0">
            <a:spAutoFit/>
          </a:bodyPr>
          <a:lstStyle/>
          <a:p>
            <a:r>
              <a:rPr lang="en-US" sz="1000" b="1" dirty="0">
                <a:solidFill>
                  <a:srgbClr val="005BAE"/>
                </a:solidFill>
                <a:latin typeface="Arial Narrow" panose="020B0606020202030204" pitchFamily="34" charset="0"/>
                <a:cs typeface="Arial" panose="020B0604020202020204" pitchFamily="34" charset="0"/>
              </a:rPr>
              <a:t>AGRICULTURAL AVIATION</a:t>
            </a:r>
          </a:p>
        </p:txBody>
      </p:sp>
      <p:sp>
        <p:nvSpPr>
          <p:cNvPr id="30" name="CaixaDeTexto 14">
            <a:extLst>
              <a:ext uri="{FF2B5EF4-FFF2-40B4-BE49-F238E27FC236}">
                <a16:creationId xmlns:a16="http://schemas.microsoft.com/office/drawing/2014/main" id="{61FD9E19-1754-8803-2183-7ADBEC026759}"/>
              </a:ext>
            </a:extLst>
          </p:cNvPr>
          <p:cNvSpPr txBox="1">
            <a:spLocks noChangeArrowheads="1"/>
          </p:cNvSpPr>
          <p:nvPr/>
        </p:nvSpPr>
        <p:spPr bwMode="auto">
          <a:xfrm>
            <a:off x="6895663" y="3831325"/>
            <a:ext cx="1875022" cy="96488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square" lIns="91440" tIns="45720" rIns="91440" bIns="45720" anchor="ctr" anchorCtr="0">
            <a:spAutoFit/>
          </a:bodyPr>
          <a:lstStyle>
            <a:lvl1pPr eaLnBrk="0" hangingPunct="0">
              <a:defRPr>
                <a:solidFill>
                  <a:schemeClr val="tx1"/>
                </a:solidFill>
                <a:latin typeface="Arial" panose="020B0604020202020204" pitchFamily="34" charset="0"/>
                <a:cs typeface="Arial" panose="020B0604020202020204" pitchFamily="34" charset="0"/>
              </a:defRPr>
            </a:lvl1pPr>
            <a:lvl2pPr marL="742950" indent="-285750" eaLnBrk="0" hangingPunct="0">
              <a:defRPr>
                <a:solidFill>
                  <a:schemeClr val="tx1"/>
                </a:solidFill>
                <a:latin typeface="Arial" panose="020B0604020202020204" pitchFamily="34" charset="0"/>
                <a:cs typeface="Arial" panose="020B0604020202020204" pitchFamily="34" charset="0"/>
              </a:defRPr>
            </a:lvl2pPr>
            <a:lvl3pPr marL="1143000" indent="-228600" eaLnBrk="0" hangingPunct="0">
              <a:defRPr>
                <a:solidFill>
                  <a:schemeClr val="tx1"/>
                </a:solidFill>
                <a:latin typeface="Arial" panose="020B0604020202020204" pitchFamily="34" charset="0"/>
                <a:cs typeface="Arial" panose="020B0604020202020204" pitchFamily="34" charset="0"/>
              </a:defRPr>
            </a:lvl3pPr>
            <a:lvl4pPr marL="1600200" indent="-228600" eaLnBrk="0" hangingPunct="0">
              <a:defRPr>
                <a:solidFill>
                  <a:schemeClr val="tx1"/>
                </a:solidFill>
                <a:latin typeface="Arial" panose="020B0604020202020204" pitchFamily="34" charset="0"/>
                <a:cs typeface="Arial" panose="020B0604020202020204" pitchFamily="34" charset="0"/>
              </a:defRPr>
            </a:lvl4pPr>
            <a:lvl5pPr marL="2057400" indent="-228600" eaLnBrk="0" hangingPunct="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a:spcBef>
                <a:spcPts val="0"/>
              </a:spcBef>
            </a:pPr>
            <a:r>
              <a:rPr lang="en-US" sz="900" b="0" i="0" u="none" strike="noStrike" dirty="0">
                <a:solidFill>
                  <a:srgbClr val="5C6C74"/>
                </a:solidFill>
                <a:effectLst/>
              </a:rPr>
              <a:t>The icons above can be used to illustrate information about our aircraft. It is not recommended to add animations to the figures or use them decoratively without the purpose of identifying or illustrating the product.</a:t>
            </a:r>
            <a:endParaRPr lang="pt-BR" sz="900" dirty="0">
              <a:solidFill>
                <a:srgbClr val="5C6C74"/>
              </a:solidFill>
              <a:latin typeface="Arial"/>
              <a:cs typeface="Arial"/>
            </a:endParaRPr>
          </a:p>
        </p:txBody>
      </p:sp>
      <p:sp>
        <p:nvSpPr>
          <p:cNvPr id="2" name="Título 1">
            <a:extLst>
              <a:ext uri="{FF2B5EF4-FFF2-40B4-BE49-F238E27FC236}">
                <a16:creationId xmlns:a16="http://schemas.microsoft.com/office/drawing/2014/main" id="{858B663A-DAE7-C8D0-96B0-0AD893DC8933}"/>
              </a:ext>
            </a:extLst>
          </p:cNvPr>
          <p:cNvSpPr txBox="1">
            <a:spLocks/>
          </p:cNvSpPr>
          <p:nvPr/>
        </p:nvSpPr>
        <p:spPr>
          <a:xfrm>
            <a:off x="273408" y="314121"/>
            <a:ext cx="2124380" cy="289428"/>
          </a:xfrm>
          <a:prstGeom prst="rect">
            <a:avLst/>
          </a:prstGeom>
          <a:ln>
            <a:noFill/>
          </a:ln>
        </p:spPr>
        <p:txBody>
          <a:bodyPr/>
          <a:lstStyle>
            <a:lvl1pPr algn="l" defTabSz="914400" rtl="0" eaLnBrk="1" latinLnBrk="0" hangingPunct="1">
              <a:lnSpc>
                <a:spcPct val="90000"/>
              </a:lnSpc>
              <a:spcBef>
                <a:spcPct val="0"/>
              </a:spcBef>
              <a:buNone/>
              <a:defRPr sz="4400" b="1" i="1" kern="1200">
                <a:solidFill>
                  <a:schemeClr val="tx1"/>
                </a:solidFill>
                <a:latin typeface="+mj-lt"/>
                <a:ea typeface="+mj-ea"/>
                <a:cs typeface="+mj-cs"/>
              </a:defRPr>
            </a:lvl1pPr>
          </a:lstStyle>
          <a:p>
            <a:r>
              <a:rPr lang="en-US" sz="1200" i="0" dirty="0">
                <a:solidFill>
                  <a:srgbClr val="100690"/>
                </a:solidFill>
                <a:latin typeface="Arial Narrow" panose="020B0606020202030204" pitchFamily="34" charset="0"/>
                <a:cs typeface="Arial" panose="020B0604020202020204" pitchFamily="34" charset="0"/>
              </a:rPr>
              <a:t>INSTRUCTIONS</a:t>
            </a:r>
          </a:p>
        </p:txBody>
      </p:sp>
      <p:cxnSp>
        <p:nvCxnSpPr>
          <p:cNvPr id="5" name="Conector reto 21">
            <a:extLst>
              <a:ext uri="{FF2B5EF4-FFF2-40B4-BE49-F238E27FC236}">
                <a16:creationId xmlns:a16="http://schemas.microsoft.com/office/drawing/2014/main" id="{3776B685-19DC-3F54-0568-FDB6969681E8}"/>
              </a:ext>
            </a:extLst>
          </p:cNvPr>
          <p:cNvCxnSpPr>
            <a:cxnSpLocks/>
          </p:cNvCxnSpPr>
          <p:nvPr/>
        </p:nvCxnSpPr>
        <p:spPr>
          <a:xfrm flipH="1">
            <a:off x="1289931" y="338599"/>
            <a:ext cx="71364" cy="179992"/>
          </a:xfrm>
          <a:prstGeom prst="line">
            <a:avLst/>
          </a:prstGeom>
          <a:noFill/>
          <a:ln w="9525" cap="flat">
            <a:solidFill>
              <a:srgbClr val="100690"/>
            </a:solidFill>
            <a:prstDash val="solid"/>
            <a:miter lim="400000"/>
          </a:ln>
          <a:effectLst/>
          <a:sp3d/>
        </p:spPr>
        <p:style>
          <a:lnRef idx="0">
            <a:scrgbClr r="0" g="0" b="0"/>
          </a:lnRef>
          <a:fillRef idx="0">
            <a:scrgbClr r="0" g="0" b="0"/>
          </a:fillRef>
          <a:effectRef idx="0">
            <a:scrgbClr r="0" g="0" b="0"/>
          </a:effectRef>
          <a:fontRef idx="none"/>
        </p:style>
      </p:cxnSp>
      <p:sp>
        <p:nvSpPr>
          <p:cNvPr id="13" name="Título 1">
            <a:extLst>
              <a:ext uri="{FF2B5EF4-FFF2-40B4-BE49-F238E27FC236}">
                <a16:creationId xmlns:a16="http://schemas.microsoft.com/office/drawing/2014/main" id="{437046E0-1CDE-7CC4-621C-A0751593A8F6}"/>
              </a:ext>
            </a:extLst>
          </p:cNvPr>
          <p:cNvSpPr txBox="1">
            <a:spLocks/>
          </p:cNvSpPr>
          <p:nvPr/>
        </p:nvSpPr>
        <p:spPr>
          <a:xfrm>
            <a:off x="1289931" y="314121"/>
            <a:ext cx="2848116" cy="289428"/>
          </a:xfrm>
          <a:prstGeom prst="rect">
            <a:avLst/>
          </a:prstGeom>
          <a:ln>
            <a:noFill/>
          </a:ln>
        </p:spPr>
        <p:txBody>
          <a:bodyPr/>
          <a:lstStyle>
            <a:lvl1pPr algn="l" defTabSz="914400" rtl="0" eaLnBrk="1" latinLnBrk="0" hangingPunct="1">
              <a:lnSpc>
                <a:spcPct val="90000"/>
              </a:lnSpc>
              <a:spcBef>
                <a:spcPct val="0"/>
              </a:spcBef>
              <a:buNone/>
              <a:defRPr sz="4400" b="1" i="1" kern="1200">
                <a:solidFill>
                  <a:schemeClr val="tx1"/>
                </a:solidFill>
                <a:latin typeface="+mj-lt"/>
                <a:ea typeface="+mj-ea"/>
                <a:cs typeface="+mj-cs"/>
              </a:defRPr>
            </a:lvl1pPr>
          </a:lstStyle>
          <a:p>
            <a:r>
              <a:rPr lang="en-US" sz="1200" b="0" i="0" dirty="0">
                <a:solidFill>
                  <a:srgbClr val="100690"/>
                </a:solidFill>
                <a:latin typeface="Arial Narrow" panose="020B0606020202030204" pitchFamily="34" charset="0"/>
                <a:cs typeface="Arial" panose="020B0604020202020204" pitchFamily="34" charset="0"/>
              </a:rPr>
              <a:t>AIRCRAFT ICONS</a:t>
            </a:r>
          </a:p>
        </p:txBody>
      </p:sp>
    </p:spTree>
    <p:extLst>
      <p:ext uri="{BB962C8B-B14F-4D97-AF65-F5344CB8AC3E}">
        <p14:creationId xmlns:p14="http://schemas.microsoft.com/office/powerpoint/2010/main" val="1088495718"/>
      </p:ext>
    </p:extLst>
  </p:cSld>
  <p:clrMapOvr>
    <a:masterClrMapping/>
  </p:clrMapOvr>
</p:sld>
</file>

<file path=ppt/slides/slide2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1" name="CaixaDeTexto 14">
            <a:extLst>
              <a:ext uri="{FF2B5EF4-FFF2-40B4-BE49-F238E27FC236}">
                <a16:creationId xmlns:a16="http://schemas.microsoft.com/office/drawing/2014/main" id="{0D497570-1D4D-0948-8E1F-C2DC93434483}"/>
              </a:ext>
            </a:extLst>
          </p:cNvPr>
          <p:cNvSpPr txBox="1">
            <a:spLocks noChangeArrowheads="1"/>
          </p:cNvSpPr>
          <p:nvPr/>
        </p:nvSpPr>
        <p:spPr bwMode="auto">
          <a:xfrm>
            <a:off x="3682388" y="4252505"/>
            <a:ext cx="3461827" cy="46628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square" lIns="91440" tIns="45720" rIns="91440" bIns="45720" anchor="ctr" anchorCtr="0">
            <a:spAutoFit/>
          </a:bodyPr>
          <a:lstStyle>
            <a:lvl1pPr eaLnBrk="0" hangingPunct="0">
              <a:defRPr>
                <a:solidFill>
                  <a:schemeClr val="tx1"/>
                </a:solidFill>
                <a:latin typeface="Arial" panose="020B0604020202020204" pitchFamily="34" charset="0"/>
                <a:cs typeface="Arial" panose="020B0604020202020204" pitchFamily="34" charset="0"/>
              </a:defRPr>
            </a:lvl1pPr>
            <a:lvl2pPr marL="742950" indent="-285750" eaLnBrk="0" hangingPunct="0">
              <a:defRPr>
                <a:solidFill>
                  <a:schemeClr val="tx1"/>
                </a:solidFill>
                <a:latin typeface="Arial" panose="020B0604020202020204" pitchFamily="34" charset="0"/>
                <a:cs typeface="Arial" panose="020B0604020202020204" pitchFamily="34" charset="0"/>
              </a:defRPr>
            </a:lvl2pPr>
            <a:lvl3pPr marL="1143000" indent="-228600" eaLnBrk="0" hangingPunct="0">
              <a:defRPr>
                <a:solidFill>
                  <a:schemeClr val="tx1"/>
                </a:solidFill>
                <a:latin typeface="Arial" panose="020B0604020202020204" pitchFamily="34" charset="0"/>
                <a:cs typeface="Arial" panose="020B0604020202020204" pitchFamily="34" charset="0"/>
              </a:defRPr>
            </a:lvl3pPr>
            <a:lvl4pPr marL="1600200" indent="-228600" eaLnBrk="0" hangingPunct="0">
              <a:defRPr>
                <a:solidFill>
                  <a:schemeClr val="tx1"/>
                </a:solidFill>
                <a:latin typeface="Arial" panose="020B0604020202020204" pitchFamily="34" charset="0"/>
                <a:cs typeface="Arial" panose="020B0604020202020204" pitchFamily="34" charset="0"/>
              </a:defRPr>
            </a:lvl4pPr>
            <a:lvl5pPr marL="2057400" indent="-228600" eaLnBrk="0" hangingPunct="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r>
              <a:rPr lang="en-US" altLang="en-US" sz="900" dirty="0">
                <a:solidFill>
                  <a:srgbClr val="80807F"/>
                </a:solidFill>
                <a:latin typeface="Arial"/>
                <a:cs typeface="Arial"/>
              </a:rPr>
              <a:t>The predominant color of your presentation should be white, followed by Embraer Blue. Other colors can also be used to make the presentation more engaging.</a:t>
            </a:r>
            <a:endParaRPr lang="pt-BR" altLang="en-US" sz="900" dirty="0">
              <a:solidFill>
                <a:srgbClr val="80807F"/>
              </a:solidFill>
            </a:endParaRPr>
          </a:p>
        </p:txBody>
      </p:sp>
      <p:grpSp>
        <p:nvGrpSpPr>
          <p:cNvPr id="62" name="Grupo 19">
            <a:extLst>
              <a:ext uri="{FF2B5EF4-FFF2-40B4-BE49-F238E27FC236}">
                <a16:creationId xmlns:a16="http://schemas.microsoft.com/office/drawing/2014/main" id="{0D725572-3FD7-A94A-8941-D724E531B7F9}"/>
              </a:ext>
            </a:extLst>
          </p:cNvPr>
          <p:cNvGrpSpPr>
            <a:grpSpLocks/>
          </p:cNvGrpSpPr>
          <p:nvPr/>
        </p:nvGrpSpPr>
        <p:grpSpPr bwMode="auto">
          <a:xfrm>
            <a:off x="3146606" y="4281886"/>
            <a:ext cx="400050" cy="398860"/>
            <a:chOff x="5719730" y="660372"/>
            <a:chExt cx="533400" cy="531812"/>
          </a:xfrm>
          <a:solidFill>
            <a:srgbClr val="FF0000"/>
          </a:solidFill>
        </p:grpSpPr>
        <p:sp>
          <p:nvSpPr>
            <p:cNvPr id="63" name="Freeform 728">
              <a:extLst>
                <a:ext uri="{FF2B5EF4-FFF2-40B4-BE49-F238E27FC236}">
                  <a16:creationId xmlns:a16="http://schemas.microsoft.com/office/drawing/2014/main" id="{0ABCC959-ECC9-AA4A-A690-3C60856BA666}"/>
                </a:ext>
              </a:extLst>
            </p:cNvPr>
            <p:cNvSpPr>
              <a:spLocks noEditPoints="1"/>
            </p:cNvSpPr>
            <p:nvPr/>
          </p:nvSpPr>
          <p:spPr bwMode="auto">
            <a:xfrm>
              <a:off x="5719730" y="660372"/>
              <a:ext cx="533400" cy="531812"/>
            </a:xfrm>
            <a:custGeom>
              <a:avLst/>
              <a:gdLst>
                <a:gd name="T0" fmla="*/ 2147483647 w 158"/>
                <a:gd name="T1" fmla="*/ 2147483647 h 157"/>
                <a:gd name="T2" fmla="*/ 2147483647 w 158"/>
                <a:gd name="T3" fmla="*/ 2147483647 h 157"/>
                <a:gd name="T4" fmla="*/ 2147483647 w 158"/>
                <a:gd name="T5" fmla="*/ 0 h 157"/>
                <a:gd name="T6" fmla="*/ 0 w 158"/>
                <a:gd name="T7" fmla="*/ 2147483647 h 157"/>
                <a:gd name="T8" fmla="*/ 2147483647 w 158"/>
                <a:gd name="T9" fmla="*/ 2147483647 h 157"/>
                <a:gd name="T10" fmla="*/ 2147483647 w 158"/>
                <a:gd name="T11" fmla="*/ 2147483647 h 157"/>
                <a:gd name="T12" fmla="*/ 2147483647 w 158"/>
                <a:gd name="T13" fmla="*/ 2147483647 h 157"/>
                <a:gd name="T14" fmla="*/ 2147483647 w 158"/>
                <a:gd name="T15" fmla="*/ 2147483647 h 157"/>
                <a:gd name="T16" fmla="*/ 2147483647 w 158"/>
                <a:gd name="T17" fmla="*/ 2147483647 h 157"/>
                <a:gd name="T18" fmla="*/ 2147483647 w 158"/>
                <a:gd name="T19" fmla="*/ 2147483647 h 157"/>
                <a:gd name="T20" fmla="*/ 2147483647 w 158"/>
                <a:gd name="T21" fmla="*/ 2147483647 h 157"/>
                <a:gd name="T22" fmla="*/ 2147483647 w 158"/>
                <a:gd name="T23" fmla="*/ 2147483647 h 157"/>
                <a:gd name="T24" fmla="*/ 2147483647 w 158"/>
                <a:gd name="T25" fmla="*/ 2147483647 h 157"/>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58"/>
                <a:gd name="T40" fmla="*/ 0 h 157"/>
                <a:gd name="T41" fmla="*/ 158 w 158"/>
                <a:gd name="T42" fmla="*/ 157 h 157"/>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58" h="157">
                  <a:moveTo>
                    <a:pt x="79" y="157"/>
                  </a:moveTo>
                  <a:cubicBezTo>
                    <a:pt x="122" y="157"/>
                    <a:pt x="158" y="122"/>
                    <a:pt x="158" y="78"/>
                  </a:cubicBezTo>
                  <a:cubicBezTo>
                    <a:pt x="158" y="35"/>
                    <a:pt x="122" y="0"/>
                    <a:pt x="79" y="0"/>
                  </a:cubicBezTo>
                  <a:cubicBezTo>
                    <a:pt x="35" y="0"/>
                    <a:pt x="0" y="35"/>
                    <a:pt x="0" y="78"/>
                  </a:cubicBezTo>
                  <a:cubicBezTo>
                    <a:pt x="0" y="122"/>
                    <a:pt x="35" y="157"/>
                    <a:pt x="79" y="157"/>
                  </a:cubicBezTo>
                  <a:close/>
                  <a:moveTo>
                    <a:pt x="79" y="29"/>
                  </a:moveTo>
                  <a:cubicBezTo>
                    <a:pt x="106" y="29"/>
                    <a:pt x="128" y="51"/>
                    <a:pt x="128" y="78"/>
                  </a:cubicBezTo>
                  <a:cubicBezTo>
                    <a:pt x="128" y="106"/>
                    <a:pt x="106" y="128"/>
                    <a:pt x="79" y="128"/>
                  </a:cubicBezTo>
                  <a:cubicBezTo>
                    <a:pt x="68" y="128"/>
                    <a:pt x="59" y="125"/>
                    <a:pt x="51" y="119"/>
                  </a:cubicBezTo>
                  <a:cubicBezTo>
                    <a:pt x="33" y="125"/>
                    <a:pt x="33" y="125"/>
                    <a:pt x="33" y="125"/>
                  </a:cubicBezTo>
                  <a:cubicBezTo>
                    <a:pt x="38" y="106"/>
                    <a:pt x="38" y="106"/>
                    <a:pt x="38" y="106"/>
                  </a:cubicBezTo>
                  <a:cubicBezTo>
                    <a:pt x="32" y="98"/>
                    <a:pt x="29" y="89"/>
                    <a:pt x="29" y="78"/>
                  </a:cubicBezTo>
                  <a:cubicBezTo>
                    <a:pt x="29" y="51"/>
                    <a:pt x="51" y="29"/>
                    <a:pt x="79" y="2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3600"/>
            </a:p>
          </p:txBody>
        </p:sp>
        <p:sp>
          <p:nvSpPr>
            <p:cNvPr id="64" name="Freeform 729">
              <a:extLst>
                <a:ext uri="{FF2B5EF4-FFF2-40B4-BE49-F238E27FC236}">
                  <a16:creationId xmlns:a16="http://schemas.microsoft.com/office/drawing/2014/main" id="{864CE58A-8580-874A-B76F-FF701ABEE89F}"/>
                </a:ext>
              </a:extLst>
            </p:cNvPr>
            <p:cNvSpPr>
              <a:spLocks/>
            </p:cNvSpPr>
            <p:nvPr/>
          </p:nvSpPr>
          <p:spPr bwMode="auto">
            <a:xfrm>
              <a:off x="5949917" y="893734"/>
              <a:ext cx="76200" cy="130175"/>
            </a:xfrm>
            <a:custGeom>
              <a:avLst/>
              <a:gdLst>
                <a:gd name="T0" fmla="*/ 2147483647 w 37"/>
                <a:gd name="T1" fmla="*/ 2147483647 h 62"/>
                <a:gd name="T2" fmla="*/ 2147483647 w 37"/>
                <a:gd name="T3" fmla="*/ 2147483647 h 62"/>
                <a:gd name="T4" fmla="*/ 2147483647 w 37"/>
                <a:gd name="T5" fmla="*/ 2147483647 h 62"/>
                <a:gd name="T6" fmla="*/ 2147483647 w 37"/>
                <a:gd name="T7" fmla="*/ 0 h 62"/>
                <a:gd name="T8" fmla="*/ 2147483647 w 37"/>
                <a:gd name="T9" fmla="*/ 0 h 62"/>
                <a:gd name="T10" fmla="*/ 2147483647 w 37"/>
                <a:gd name="T11" fmla="*/ 0 h 62"/>
                <a:gd name="T12" fmla="*/ 2147483647 w 37"/>
                <a:gd name="T13" fmla="*/ 2147483647 h 62"/>
                <a:gd name="T14" fmla="*/ 2147483647 w 37"/>
                <a:gd name="T15" fmla="*/ 2147483647 h 62"/>
                <a:gd name="T16" fmla="*/ 2147483647 w 37"/>
                <a:gd name="T17" fmla="*/ 2147483647 h 62"/>
                <a:gd name="T18" fmla="*/ 0 w 37"/>
                <a:gd name="T19" fmla="*/ 2147483647 h 62"/>
                <a:gd name="T20" fmla="*/ 0 w 37"/>
                <a:gd name="T21" fmla="*/ 2147483647 h 62"/>
                <a:gd name="T22" fmla="*/ 2147483647 w 37"/>
                <a:gd name="T23" fmla="*/ 2147483647 h 62"/>
                <a:gd name="T24" fmla="*/ 2147483647 w 37"/>
                <a:gd name="T25" fmla="*/ 2147483647 h 62"/>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37"/>
                <a:gd name="T40" fmla="*/ 0 h 62"/>
                <a:gd name="T41" fmla="*/ 37 w 37"/>
                <a:gd name="T42" fmla="*/ 62 h 62"/>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37" h="62">
                  <a:moveTo>
                    <a:pt x="37" y="46"/>
                  </a:moveTo>
                  <a:lnTo>
                    <a:pt x="29" y="46"/>
                  </a:lnTo>
                  <a:lnTo>
                    <a:pt x="29" y="15"/>
                  </a:lnTo>
                  <a:lnTo>
                    <a:pt x="29" y="0"/>
                  </a:lnTo>
                  <a:lnTo>
                    <a:pt x="8" y="0"/>
                  </a:lnTo>
                  <a:lnTo>
                    <a:pt x="2" y="0"/>
                  </a:lnTo>
                  <a:lnTo>
                    <a:pt x="2" y="15"/>
                  </a:lnTo>
                  <a:lnTo>
                    <a:pt x="8" y="15"/>
                  </a:lnTo>
                  <a:lnTo>
                    <a:pt x="8" y="46"/>
                  </a:lnTo>
                  <a:lnTo>
                    <a:pt x="0" y="46"/>
                  </a:lnTo>
                  <a:lnTo>
                    <a:pt x="0" y="62"/>
                  </a:lnTo>
                  <a:lnTo>
                    <a:pt x="37" y="62"/>
                  </a:lnTo>
                  <a:lnTo>
                    <a:pt x="37" y="4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3600"/>
            </a:p>
          </p:txBody>
        </p:sp>
        <p:sp>
          <p:nvSpPr>
            <p:cNvPr id="65" name="Oval 730">
              <a:extLst>
                <a:ext uri="{FF2B5EF4-FFF2-40B4-BE49-F238E27FC236}">
                  <a16:creationId xmlns:a16="http://schemas.microsoft.com/office/drawing/2014/main" id="{8F78EE0B-1E39-5847-9528-D0C592FC64CB}"/>
                </a:ext>
              </a:extLst>
            </p:cNvPr>
            <p:cNvSpPr>
              <a:spLocks noChangeArrowheads="1"/>
            </p:cNvSpPr>
            <p:nvPr/>
          </p:nvSpPr>
          <p:spPr bwMode="auto">
            <a:xfrm>
              <a:off x="5961030" y="828647"/>
              <a:ext cx="53975" cy="52387"/>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cs typeface="Arial" panose="020B0604020202020204" pitchFamily="34" charset="0"/>
                </a:defRPr>
              </a:lvl1pPr>
              <a:lvl2pPr marL="742950" indent="-285750" eaLnBrk="0" hangingPunct="0">
                <a:defRPr>
                  <a:solidFill>
                    <a:schemeClr val="tx1"/>
                  </a:solidFill>
                  <a:latin typeface="Arial" panose="020B0604020202020204" pitchFamily="34" charset="0"/>
                  <a:cs typeface="Arial" panose="020B0604020202020204" pitchFamily="34" charset="0"/>
                </a:defRPr>
              </a:lvl2pPr>
              <a:lvl3pPr marL="1143000" indent="-228600" eaLnBrk="0" hangingPunct="0">
                <a:defRPr>
                  <a:solidFill>
                    <a:schemeClr val="tx1"/>
                  </a:solidFill>
                  <a:latin typeface="Arial" panose="020B0604020202020204" pitchFamily="34" charset="0"/>
                  <a:cs typeface="Arial" panose="020B0604020202020204" pitchFamily="34" charset="0"/>
                </a:defRPr>
              </a:lvl3pPr>
              <a:lvl4pPr marL="1600200" indent="-228600" eaLnBrk="0" hangingPunct="0">
                <a:defRPr>
                  <a:solidFill>
                    <a:schemeClr val="tx1"/>
                  </a:solidFill>
                  <a:latin typeface="Arial" panose="020B0604020202020204" pitchFamily="34" charset="0"/>
                  <a:cs typeface="Arial" panose="020B0604020202020204" pitchFamily="34" charset="0"/>
                </a:defRPr>
              </a:lvl4pPr>
              <a:lvl5pPr marL="2057400" indent="-228600" eaLnBrk="0" hangingPunct="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n-US" altLang="en-US" sz="3600">
                <a:latin typeface="Calibri" panose="020F0502020204030204" pitchFamily="34" charset="0"/>
              </a:endParaRPr>
            </a:p>
          </p:txBody>
        </p:sp>
      </p:grpSp>
      <p:sp>
        <p:nvSpPr>
          <p:cNvPr id="7" name="Título 1">
            <a:extLst>
              <a:ext uri="{FF2B5EF4-FFF2-40B4-BE49-F238E27FC236}">
                <a16:creationId xmlns:a16="http://schemas.microsoft.com/office/drawing/2014/main" id="{FAF8F0A1-6244-3BB1-61F8-E309D5084F0A}"/>
              </a:ext>
            </a:extLst>
          </p:cNvPr>
          <p:cNvSpPr txBox="1">
            <a:spLocks/>
          </p:cNvSpPr>
          <p:nvPr/>
        </p:nvSpPr>
        <p:spPr>
          <a:xfrm>
            <a:off x="421594" y="1045498"/>
            <a:ext cx="1105365" cy="289428"/>
          </a:xfrm>
          <a:prstGeom prst="rect">
            <a:avLst/>
          </a:prstGeom>
          <a:ln>
            <a:noFill/>
          </a:ln>
        </p:spPr>
        <p:txBody>
          <a:bodyPr/>
          <a:lstStyle>
            <a:lvl1pPr algn="l" defTabSz="914400" rtl="0" eaLnBrk="1" latinLnBrk="0" hangingPunct="1">
              <a:lnSpc>
                <a:spcPct val="90000"/>
              </a:lnSpc>
              <a:spcBef>
                <a:spcPct val="0"/>
              </a:spcBef>
              <a:buNone/>
              <a:defRPr sz="4400" b="1" i="1" kern="1200">
                <a:solidFill>
                  <a:schemeClr val="tx1"/>
                </a:solidFill>
                <a:latin typeface="+mj-lt"/>
                <a:ea typeface="+mj-ea"/>
                <a:cs typeface="+mj-cs"/>
              </a:defRPr>
            </a:lvl1pPr>
          </a:lstStyle>
          <a:p>
            <a:r>
              <a:rPr lang="en-US" sz="700" b="0" i="0" dirty="0">
                <a:solidFill>
                  <a:srgbClr val="5C6C74"/>
                </a:solidFill>
                <a:latin typeface="Arial" panose="020B0604020202020204" pitchFamily="34" charset="0"/>
                <a:cs typeface="Arial" panose="020B0604020202020204" pitchFamily="34" charset="0"/>
              </a:rPr>
              <a:t>MAIN PALETTE</a:t>
            </a:r>
            <a:endParaRPr lang="en-US" sz="1200" b="0" i="0" dirty="0">
              <a:solidFill>
                <a:srgbClr val="100690"/>
              </a:solidFill>
              <a:latin typeface="Arial Narrow" panose="020B0606020202030204" pitchFamily="34" charset="0"/>
              <a:cs typeface="Arial" panose="020B0604020202020204" pitchFamily="34" charset="0"/>
            </a:endParaRPr>
          </a:p>
        </p:txBody>
      </p:sp>
      <p:grpSp>
        <p:nvGrpSpPr>
          <p:cNvPr id="114" name="Agrupar 113">
            <a:extLst>
              <a:ext uri="{FF2B5EF4-FFF2-40B4-BE49-F238E27FC236}">
                <a16:creationId xmlns:a16="http://schemas.microsoft.com/office/drawing/2014/main" id="{72B9AB24-E539-19AD-5B18-6B3609CFF0D6}"/>
              </a:ext>
            </a:extLst>
          </p:cNvPr>
          <p:cNvGrpSpPr/>
          <p:nvPr/>
        </p:nvGrpSpPr>
        <p:grpSpPr>
          <a:xfrm>
            <a:off x="2935288" y="1022169"/>
            <a:ext cx="5760916" cy="2126073"/>
            <a:chOff x="1730359" y="1162080"/>
            <a:chExt cx="7139908" cy="2634991"/>
          </a:xfrm>
        </p:grpSpPr>
        <p:sp>
          <p:nvSpPr>
            <p:cNvPr id="8" name="Retângulo 7">
              <a:extLst>
                <a:ext uri="{FF2B5EF4-FFF2-40B4-BE49-F238E27FC236}">
                  <a16:creationId xmlns:a16="http://schemas.microsoft.com/office/drawing/2014/main" id="{EA572A0C-5D2A-8AFF-55E4-E6CDB4E86536}"/>
                </a:ext>
              </a:extLst>
            </p:cNvPr>
            <p:cNvSpPr/>
            <p:nvPr/>
          </p:nvSpPr>
          <p:spPr>
            <a:xfrm>
              <a:off x="1730360" y="1162081"/>
              <a:ext cx="2367504" cy="1958965"/>
            </a:xfrm>
            <a:prstGeom prst="rect">
              <a:avLst/>
            </a:prstGeom>
            <a:solidFill>
              <a:srgbClr val="005BAF"/>
            </a:solidFill>
            <a:ln w="12700" cap="flat">
              <a:noFill/>
              <a:miter lim="400000"/>
            </a:ln>
            <a:effectLst/>
            <a:sp3d/>
          </p:spPr>
          <p:style>
            <a:lnRef idx="0">
              <a:scrgbClr r="0" g="0" b="0"/>
            </a:lnRef>
            <a:fillRef idx="0">
              <a:scrgbClr r="0" g="0" b="0"/>
            </a:fillRef>
            <a:effectRef idx="0">
              <a:scrgbClr r="0" g="0" b="0"/>
            </a:effectRef>
            <a:fontRef idx="none"/>
          </p:style>
          <p:txBody>
            <a:bodyPr rot="0" spcFirstLastPara="1" vertOverflow="overflow" horzOverflow="overflow" vert="horz" wrap="square" lIns="50800" tIns="50800" rIns="50800" bIns="50800" numCol="1" spcCol="38100" rtlCol="0" anchor="ctr">
              <a:spAutoFit/>
            </a:bodyPr>
            <a:lstStyle/>
            <a:p>
              <a:pPr marL="0" marR="0" indent="0" algn="ctr" defTabSz="825500" rtl="0" fontAlgn="auto" latinLnBrk="0" hangingPunct="0">
                <a:lnSpc>
                  <a:spcPct val="100000"/>
                </a:lnSpc>
                <a:spcBef>
                  <a:spcPts val="0"/>
                </a:spcBef>
                <a:spcAft>
                  <a:spcPts val="0"/>
                </a:spcAft>
                <a:buClrTx/>
                <a:buSzTx/>
                <a:buFontTx/>
                <a:buNone/>
                <a:tabLst/>
              </a:pPr>
              <a:endParaRPr kumimoji="0" lang="pt-BR" sz="3200" b="0" i="0" u="none" strike="noStrike" cap="none" spc="0" normalizeH="0" baseline="0">
                <a:ln>
                  <a:noFill/>
                </a:ln>
                <a:solidFill>
                  <a:srgbClr val="FFFFFF"/>
                </a:solidFill>
                <a:effectLst/>
                <a:uFillTx/>
                <a:latin typeface="Helvetica Neue Medium"/>
                <a:ea typeface="Helvetica Neue Medium"/>
                <a:cs typeface="Helvetica Neue Medium"/>
                <a:sym typeface="Helvetica Neue Medium"/>
              </a:endParaRPr>
            </a:p>
          </p:txBody>
        </p:sp>
        <p:sp>
          <p:nvSpPr>
            <p:cNvPr id="9" name="Retângulo 8">
              <a:extLst>
                <a:ext uri="{FF2B5EF4-FFF2-40B4-BE49-F238E27FC236}">
                  <a16:creationId xmlns:a16="http://schemas.microsoft.com/office/drawing/2014/main" id="{847BE24C-7F10-BEE9-05CD-C32CE8247024}"/>
                </a:ext>
              </a:extLst>
            </p:cNvPr>
            <p:cNvSpPr/>
            <p:nvPr/>
          </p:nvSpPr>
          <p:spPr>
            <a:xfrm>
              <a:off x="4097863" y="1162081"/>
              <a:ext cx="2367504" cy="1958965"/>
            </a:xfrm>
            <a:prstGeom prst="rect">
              <a:avLst/>
            </a:prstGeom>
            <a:solidFill>
              <a:srgbClr val="100690"/>
            </a:solidFill>
            <a:ln w="12700" cap="flat">
              <a:noFill/>
              <a:miter lim="400000"/>
            </a:ln>
            <a:effectLst/>
            <a:sp3d/>
          </p:spPr>
          <p:style>
            <a:lnRef idx="0">
              <a:scrgbClr r="0" g="0" b="0"/>
            </a:lnRef>
            <a:fillRef idx="0">
              <a:scrgbClr r="0" g="0" b="0"/>
            </a:fillRef>
            <a:effectRef idx="0">
              <a:scrgbClr r="0" g="0" b="0"/>
            </a:effectRef>
            <a:fontRef idx="none"/>
          </p:style>
          <p:txBody>
            <a:bodyPr rot="0" spcFirstLastPara="1" vertOverflow="overflow" horzOverflow="overflow" vert="horz" wrap="square" lIns="50800" tIns="50800" rIns="50800" bIns="50800" numCol="1" spcCol="38100" rtlCol="0" anchor="ctr">
              <a:spAutoFit/>
            </a:bodyPr>
            <a:lstStyle/>
            <a:p>
              <a:pPr marL="0" marR="0" indent="0" algn="ctr" defTabSz="825500" rtl="0" fontAlgn="auto" latinLnBrk="0" hangingPunct="0">
                <a:lnSpc>
                  <a:spcPct val="100000"/>
                </a:lnSpc>
                <a:spcBef>
                  <a:spcPts val="0"/>
                </a:spcBef>
                <a:spcAft>
                  <a:spcPts val="0"/>
                </a:spcAft>
                <a:buClrTx/>
                <a:buSzTx/>
                <a:buFontTx/>
                <a:buNone/>
                <a:tabLst/>
              </a:pPr>
              <a:endParaRPr kumimoji="0" lang="pt-BR" sz="3200" b="0" i="0" u="none" strike="noStrike" cap="none" spc="0" normalizeH="0" baseline="0">
                <a:ln>
                  <a:noFill/>
                </a:ln>
                <a:solidFill>
                  <a:srgbClr val="FFFFFF"/>
                </a:solidFill>
                <a:effectLst/>
                <a:uFillTx/>
                <a:latin typeface="Helvetica Neue Medium"/>
                <a:ea typeface="Helvetica Neue Medium"/>
                <a:cs typeface="Helvetica Neue Medium"/>
                <a:sym typeface="Helvetica Neue Medium"/>
              </a:endParaRPr>
            </a:p>
          </p:txBody>
        </p:sp>
        <p:sp>
          <p:nvSpPr>
            <p:cNvPr id="10" name="Retângulo 9">
              <a:extLst>
                <a:ext uri="{FF2B5EF4-FFF2-40B4-BE49-F238E27FC236}">
                  <a16:creationId xmlns:a16="http://schemas.microsoft.com/office/drawing/2014/main" id="{8F134ADF-922D-B9FF-6C02-52C50862B8D4}"/>
                </a:ext>
              </a:extLst>
            </p:cNvPr>
            <p:cNvSpPr/>
            <p:nvPr/>
          </p:nvSpPr>
          <p:spPr>
            <a:xfrm>
              <a:off x="6465367" y="1162080"/>
              <a:ext cx="2367504" cy="1958965"/>
            </a:xfrm>
            <a:prstGeom prst="rect">
              <a:avLst/>
            </a:prstGeom>
            <a:solidFill>
              <a:srgbClr val="0A1A5C"/>
            </a:solidFill>
            <a:ln w="12700" cap="flat">
              <a:noFill/>
              <a:miter lim="400000"/>
            </a:ln>
            <a:effectLst/>
            <a:sp3d/>
          </p:spPr>
          <p:style>
            <a:lnRef idx="0">
              <a:scrgbClr r="0" g="0" b="0"/>
            </a:lnRef>
            <a:fillRef idx="0">
              <a:scrgbClr r="0" g="0" b="0"/>
            </a:fillRef>
            <a:effectRef idx="0">
              <a:scrgbClr r="0" g="0" b="0"/>
            </a:effectRef>
            <a:fontRef idx="none"/>
          </p:style>
          <p:txBody>
            <a:bodyPr rot="0" spcFirstLastPara="1" vertOverflow="overflow" horzOverflow="overflow" vert="horz" wrap="square" lIns="50800" tIns="50800" rIns="50800" bIns="50800" numCol="1" spcCol="38100" rtlCol="0" anchor="ctr">
              <a:spAutoFit/>
            </a:bodyPr>
            <a:lstStyle/>
            <a:p>
              <a:pPr marL="0" marR="0" indent="0" algn="ctr" defTabSz="825500" rtl="0" fontAlgn="auto" latinLnBrk="0" hangingPunct="0">
                <a:lnSpc>
                  <a:spcPct val="100000"/>
                </a:lnSpc>
                <a:spcBef>
                  <a:spcPts val="0"/>
                </a:spcBef>
                <a:spcAft>
                  <a:spcPts val="0"/>
                </a:spcAft>
                <a:buClrTx/>
                <a:buSzTx/>
                <a:buFontTx/>
                <a:buNone/>
                <a:tabLst/>
              </a:pPr>
              <a:endParaRPr kumimoji="0" lang="pt-BR" sz="3200" b="0" i="0" u="none" strike="noStrike" cap="none" spc="0" normalizeH="0" baseline="0">
                <a:ln>
                  <a:noFill/>
                </a:ln>
                <a:solidFill>
                  <a:srgbClr val="FFFFFF"/>
                </a:solidFill>
                <a:effectLst/>
                <a:uFillTx/>
                <a:latin typeface="Helvetica Neue Medium"/>
                <a:ea typeface="Helvetica Neue Medium"/>
                <a:cs typeface="Helvetica Neue Medium"/>
                <a:sym typeface="Helvetica Neue Medium"/>
              </a:endParaRPr>
            </a:p>
          </p:txBody>
        </p:sp>
        <p:sp>
          <p:nvSpPr>
            <p:cNvPr id="50" name="Retângulo 49">
              <a:extLst>
                <a:ext uri="{FF2B5EF4-FFF2-40B4-BE49-F238E27FC236}">
                  <a16:creationId xmlns:a16="http://schemas.microsoft.com/office/drawing/2014/main" id="{E362D45B-B6A0-0A2E-1479-07E022F662FE}"/>
                </a:ext>
              </a:extLst>
            </p:cNvPr>
            <p:cNvSpPr/>
            <p:nvPr/>
          </p:nvSpPr>
          <p:spPr>
            <a:xfrm>
              <a:off x="1730359" y="3121045"/>
              <a:ext cx="1420069" cy="580947"/>
            </a:xfrm>
            <a:prstGeom prst="rect">
              <a:avLst/>
            </a:prstGeom>
            <a:solidFill>
              <a:srgbClr val="FFFFFF"/>
            </a:solidFill>
            <a:ln w="3175" cap="flat">
              <a:solidFill>
                <a:schemeClr val="bg1">
                  <a:lumMod val="85000"/>
                </a:schemeClr>
              </a:solidFill>
              <a:miter lim="400000"/>
            </a:ln>
            <a:effectLst/>
            <a:sp3d/>
          </p:spPr>
          <p:style>
            <a:lnRef idx="0">
              <a:scrgbClr r="0" g="0" b="0"/>
            </a:lnRef>
            <a:fillRef idx="0">
              <a:scrgbClr r="0" g="0" b="0"/>
            </a:fillRef>
            <a:effectRef idx="0">
              <a:scrgbClr r="0" g="0" b="0"/>
            </a:effectRef>
            <a:fontRef idx="none"/>
          </p:style>
          <p:txBody>
            <a:bodyPr rot="0" spcFirstLastPara="1" vertOverflow="overflow" horzOverflow="overflow" vert="horz" wrap="square" lIns="50800" tIns="50800" rIns="50800" bIns="50800" numCol="1" spcCol="38100" rtlCol="0" anchor="ctr">
              <a:spAutoFit/>
            </a:bodyPr>
            <a:lstStyle/>
            <a:p>
              <a:pPr marL="0" marR="0" indent="0" algn="ctr" defTabSz="825500" rtl="0" fontAlgn="auto" latinLnBrk="0" hangingPunct="0">
                <a:lnSpc>
                  <a:spcPct val="100000"/>
                </a:lnSpc>
                <a:spcBef>
                  <a:spcPts val="0"/>
                </a:spcBef>
                <a:spcAft>
                  <a:spcPts val="0"/>
                </a:spcAft>
                <a:buClrTx/>
                <a:buSzTx/>
                <a:buFontTx/>
                <a:buNone/>
                <a:tabLst/>
              </a:pPr>
              <a:endParaRPr kumimoji="0" lang="pt-BR" sz="3200" b="0" i="0" u="none" strike="noStrike" cap="none" spc="0" normalizeH="0" baseline="0">
                <a:ln>
                  <a:noFill/>
                </a:ln>
                <a:solidFill>
                  <a:srgbClr val="FFFFFF"/>
                </a:solidFill>
                <a:effectLst/>
                <a:uFillTx/>
                <a:latin typeface="Helvetica Neue Medium"/>
                <a:ea typeface="Helvetica Neue Medium"/>
                <a:cs typeface="Helvetica Neue Medium"/>
                <a:sym typeface="Helvetica Neue Medium"/>
              </a:endParaRPr>
            </a:p>
          </p:txBody>
        </p:sp>
        <p:sp>
          <p:nvSpPr>
            <p:cNvPr id="53" name="Retângulo 52">
              <a:extLst>
                <a:ext uri="{FF2B5EF4-FFF2-40B4-BE49-F238E27FC236}">
                  <a16:creationId xmlns:a16="http://schemas.microsoft.com/office/drawing/2014/main" id="{04AC100E-127E-FE01-2921-68EE71C01648}"/>
                </a:ext>
              </a:extLst>
            </p:cNvPr>
            <p:cNvSpPr/>
            <p:nvPr/>
          </p:nvSpPr>
          <p:spPr>
            <a:xfrm>
              <a:off x="3150428" y="3121041"/>
              <a:ext cx="1420071" cy="580947"/>
            </a:xfrm>
            <a:prstGeom prst="rect">
              <a:avLst/>
            </a:prstGeom>
            <a:solidFill>
              <a:srgbClr val="DEE9EF"/>
            </a:solidFill>
            <a:ln w="12700" cap="flat">
              <a:noFill/>
              <a:miter lim="400000"/>
            </a:ln>
            <a:effectLst/>
            <a:sp3d/>
          </p:spPr>
          <p:style>
            <a:lnRef idx="0">
              <a:scrgbClr r="0" g="0" b="0"/>
            </a:lnRef>
            <a:fillRef idx="0">
              <a:scrgbClr r="0" g="0" b="0"/>
            </a:fillRef>
            <a:effectRef idx="0">
              <a:scrgbClr r="0" g="0" b="0"/>
            </a:effectRef>
            <a:fontRef idx="none"/>
          </p:style>
          <p:txBody>
            <a:bodyPr rot="0" spcFirstLastPara="1" vertOverflow="overflow" horzOverflow="overflow" vert="horz" wrap="square" lIns="50800" tIns="50800" rIns="50800" bIns="50800" numCol="1" spcCol="38100" rtlCol="0" anchor="ctr">
              <a:spAutoFit/>
            </a:bodyPr>
            <a:lstStyle/>
            <a:p>
              <a:pPr marL="0" marR="0" indent="0" algn="ctr" defTabSz="825500" rtl="0" fontAlgn="auto" latinLnBrk="0" hangingPunct="0">
                <a:lnSpc>
                  <a:spcPct val="100000"/>
                </a:lnSpc>
                <a:spcBef>
                  <a:spcPts val="0"/>
                </a:spcBef>
                <a:spcAft>
                  <a:spcPts val="0"/>
                </a:spcAft>
                <a:buClrTx/>
                <a:buSzTx/>
                <a:buFontTx/>
                <a:buNone/>
                <a:tabLst/>
              </a:pPr>
              <a:endParaRPr kumimoji="0" lang="pt-BR" sz="3200" b="0" i="0" u="none" strike="noStrike" cap="none" spc="0" normalizeH="0" baseline="0">
                <a:ln>
                  <a:noFill/>
                </a:ln>
                <a:solidFill>
                  <a:srgbClr val="FFFFFF"/>
                </a:solidFill>
                <a:effectLst/>
                <a:uFillTx/>
                <a:latin typeface="Helvetica Neue Medium"/>
                <a:ea typeface="Helvetica Neue Medium"/>
                <a:cs typeface="Helvetica Neue Medium"/>
                <a:sym typeface="Helvetica Neue Medium"/>
              </a:endParaRPr>
            </a:p>
          </p:txBody>
        </p:sp>
        <p:sp>
          <p:nvSpPr>
            <p:cNvPr id="56" name="Retângulo 55">
              <a:extLst>
                <a:ext uri="{FF2B5EF4-FFF2-40B4-BE49-F238E27FC236}">
                  <a16:creationId xmlns:a16="http://schemas.microsoft.com/office/drawing/2014/main" id="{62A1AF67-4A4E-8C20-B624-F71360740B7C}"/>
                </a:ext>
              </a:extLst>
            </p:cNvPr>
            <p:cNvSpPr/>
            <p:nvPr/>
          </p:nvSpPr>
          <p:spPr>
            <a:xfrm>
              <a:off x="4566620" y="3121041"/>
              <a:ext cx="1420070" cy="580947"/>
            </a:xfrm>
            <a:prstGeom prst="rect">
              <a:avLst/>
            </a:prstGeom>
            <a:solidFill>
              <a:srgbClr val="A3B5BF"/>
            </a:solidFill>
            <a:ln w="12700" cap="flat">
              <a:noFill/>
              <a:miter lim="400000"/>
            </a:ln>
            <a:effectLst/>
            <a:sp3d/>
          </p:spPr>
          <p:style>
            <a:lnRef idx="0">
              <a:scrgbClr r="0" g="0" b="0"/>
            </a:lnRef>
            <a:fillRef idx="0">
              <a:scrgbClr r="0" g="0" b="0"/>
            </a:fillRef>
            <a:effectRef idx="0">
              <a:scrgbClr r="0" g="0" b="0"/>
            </a:effectRef>
            <a:fontRef idx="none"/>
          </p:style>
          <p:txBody>
            <a:bodyPr rot="0" spcFirstLastPara="1" vertOverflow="overflow" horzOverflow="overflow" vert="horz" wrap="square" lIns="50800" tIns="50800" rIns="50800" bIns="50800" numCol="1" spcCol="38100" rtlCol="0" anchor="ctr">
              <a:spAutoFit/>
            </a:bodyPr>
            <a:lstStyle/>
            <a:p>
              <a:pPr marL="0" marR="0" indent="0" algn="ctr" defTabSz="825500" rtl="0" fontAlgn="auto" latinLnBrk="0" hangingPunct="0">
                <a:lnSpc>
                  <a:spcPct val="100000"/>
                </a:lnSpc>
                <a:spcBef>
                  <a:spcPts val="0"/>
                </a:spcBef>
                <a:spcAft>
                  <a:spcPts val="0"/>
                </a:spcAft>
                <a:buClrTx/>
                <a:buSzTx/>
                <a:buFontTx/>
                <a:buNone/>
                <a:tabLst/>
              </a:pPr>
              <a:endParaRPr kumimoji="0" lang="pt-BR" sz="3200" b="0" i="0" u="none" strike="noStrike" cap="none" spc="0" normalizeH="0" baseline="0">
                <a:ln>
                  <a:noFill/>
                </a:ln>
                <a:solidFill>
                  <a:srgbClr val="FFFFFF"/>
                </a:solidFill>
                <a:effectLst/>
                <a:uFillTx/>
                <a:latin typeface="Helvetica Neue Medium"/>
                <a:ea typeface="Helvetica Neue Medium"/>
                <a:cs typeface="Helvetica Neue Medium"/>
                <a:sym typeface="Helvetica Neue Medium"/>
              </a:endParaRPr>
            </a:p>
          </p:txBody>
        </p:sp>
        <p:sp>
          <p:nvSpPr>
            <p:cNvPr id="59" name="Retângulo 58">
              <a:extLst>
                <a:ext uri="{FF2B5EF4-FFF2-40B4-BE49-F238E27FC236}">
                  <a16:creationId xmlns:a16="http://schemas.microsoft.com/office/drawing/2014/main" id="{948BE94E-56EE-DCDF-1EB4-0D1AF4B4FE48}"/>
                </a:ext>
              </a:extLst>
            </p:cNvPr>
            <p:cNvSpPr/>
            <p:nvPr/>
          </p:nvSpPr>
          <p:spPr>
            <a:xfrm>
              <a:off x="5986690" y="3121041"/>
              <a:ext cx="1416191" cy="580947"/>
            </a:xfrm>
            <a:prstGeom prst="rect">
              <a:avLst/>
            </a:prstGeom>
            <a:solidFill>
              <a:srgbClr val="5C6C74"/>
            </a:solidFill>
            <a:ln w="3175" cap="flat">
              <a:noFill/>
              <a:miter lim="400000"/>
            </a:ln>
            <a:effectLst/>
            <a:sp3d/>
          </p:spPr>
          <p:style>
            <a:lnRef idx="0">
              <a:scrgbClr r="0" g="0" b="0"/>
            </a:lnRef>
            <a:fillRef idx="0">
              <a:scrgbClr r="0" g="0" b="0"/>
            </a:fillRef>
            <a:effectRef idx="0">
              <a:scrgbClr r="0" g="0" b="0"/>
            </a:effectRef>
            <a:fontRef idx="none"/>
          </p:style>
          <p:txBody>
            <a:bodyPr rot="0" spcFirstLastPara="1" vertOverflow="overflow" horzOverflow="overflow" vert="horz" wrap="square" lIns="50800" tIns="50800" rIns="50800" bIns="50800" numCol="1" spcCol="38100" rtlCol="0" anchor="ctr">
              <a:spAutoFit/>
            </a:bodyPr>
            <a:lstStyle/>
            <a:p>
              <a:pPr marL="0" marR="0" indent="0" algn="ctr" defTabSz="825500" rtl="0" fontAlgn="auto" latinLnBrk="0" hangingPunct="0">
                <a:lnSpc>
                  <a:spcPct val="100000"/>
                </a:lnSpc>
                <a:spcBef>
                  <a:spcPts val="0"/>
                </a:spcBef>
                <a:spcAft>
                  <a:spcPts val="0"/>
                </a:spcAft>
                <a:buClrTx/>
                <a:buSzTx/>
                <a:buFontTx/>
                <a:buNone/>
                <a:tabLst/>
              </a:pPr>
              <a:endParaRPr kumimoji="0" lang="pt-BR" sz="3200" b="0" i="0" u="none" strike="noStrike" cap="none" spc="0" normalizeH="0" baseline="0">
                <a:ln>
                  <a:noFill/>
                </a:ln>
                <a:solidFill>
                  <a:srgbClr val="FFFFFF"/>
                </a:solidFill>
                <a:effectLst/>
                <a:uFillTx/>
                <a:latin typeface="Helvetica Neue Medium"/>
                <a:ea typeface="Helvetica Neue Medium"/>
                <a:cs typeface="Helvetica Neue Medium"/>
                <a:sym typeface="Helvetica Neue Medium"/>
              </a:endParaRPr>
            </a:p>
          </p:txBody>
        </p:sp>
        <p:sp>
          <p:nvSpPr>
            <p:cNvPr id="91" name="Retângulo 90">
              <a:extLst>
                <a:ext uri="{FF2B5EF4-FFF2-40B4-BE49-F238E27FC236}">
                  <a16:creationId xmlns:a16="http://schemas.microsoft.com/office/drawing/2014/main" id="{68231F8F-D392-0B9B-1DB4-082E7D9DAF2A}"/>
                </a:ext>
              </a:extLst>
            </p:cNvPr>
            <p:cNvSpPr/>
            <p:nvPr/>
          </p:nvSpPr>
          <p:spPr>
            <a:xfrm>
              <a:off x="7381521" y="3121041"/>
              <a:ext cx="1451349" cy="580947"/>
            </a:xfrm>
            <a:prstGeom prst="rect">
              <a:avLst/>
            </a:prstGeom>
            <a:solidFill>
              <a:srgbClr val="1E3137"/>
            </a:solidFill>
            <a:ln w="3175" cap="flat">
              <a:noFill/>
              <a:miter lim="400000"/>
            </a:ln>
            <a:effectLst/>
            <a:sp3d/>
          </p:spPr>
          <p:style>
            <a:lnRef idx="0">
              <a:scrgbClr r="0" g="0" b="0"/>
            </a:lnRef>
            <a:fillRef idx="0">
              <a:scrgbClr r="0" g="0" b="0"/>
            </a:fillRef>
            <a:effectRef idx="0">
              <a:scrgbClr r="0" g="0" b="0"/>
            </a:effectRef>
            <a:fontRef idx="none"/>
          </p:style>
          <p:txBody>
            <a:bodyPr rot="0" spcFirstLastPara="1" vertOverflow="overflow" horzOverflow="overflow" vert="horz" wrap="square" lIns="50800" tIns="50800" rIns="50800" bIns="50800" numCol="1" spcCol="38100" rtlCol="0" anchor="ctr">
              <a:spAutoFit/>
            </a:bodyPr>
            <a:lstStyle/>
            <a:p>
              <a:pPr marL="0" marR="0" indent="0" algn="ctr" defTabSz="825500" rtl="0" fontAlgn="auto" latinLnBrk="0" hangingPunct="0">
                <a:lnSpc>
                  <a:spcPct val="100000"/>
                </a:lnSpc>
                <a:spcBef>
                  <a:spcPts val="0"/>
                </a:spcBef>
                <a:spcAft>
                  <a:spcPts val="0"/>
                </a:spcAft>
                <a:buClrTx/>
                <a:buSzTx/>
                <a:buFontTx/>
                <a:buNone/>
                <a:tabLst/>
              </a:pPr>
              <a:endParaRPr kumimoji="0" lang="pt-BR" sz="3200" b="0" i="0" u="none" strike="noStrike" cap="none" spc="0" normalizeH="0" baseline="0">
                <a:ln>
                  <a:noFill/>
                </a:ln>
                <a:solidFill>
                  <a:srgbClr val="FFFFFF"/>
                </a:solidFill>
                <a:effectLst/>
                <a:uFillTx/>
                <a:latin typeface="Helvetica Neue Medium"/>
                <a:ea typeface="Helvetica Neue Medium"/>
                <a:cs typeface="Helvetica Neue Medium"/>
                <a:sym typeface="Helvetica Neue Medium"/>
              </a:endParaRPr>
            </a:p>
          </p:txBody>
        </p:sp>
        <p:sp>
          <p:nvSpPr>
            <p:cNvPr id="96" name="Título 1">
              <a:extLst>
                <a:ext uri="{FF2B5EF4-FFF2-40B4-BE49-F238E27FC236}">
                  <a16:creationId xmlns:a16="http://schemas.microsoft.com/office/drawing/2014/main" id="{8A9F83BC-2742-ABA7-45E0-612D6C0E72E3}"/>
                </a:ext>
              </a:extLst>
            </p:cNvPr>
            <p:cNvSpPr txBox="1">
              <a:spLocks/>
            </p:cNvSpPr>
            <p:nvPr/>
          </p:nvSpPr>
          <p:spPr>
            <a:xfrm>
              <a:off x="1793143" y="1225634"/>
              <a:ext cx="1472710" cy="289428"/>
            </a:xfrm>
            <a:prstGeom prst="rect">
              <a:avLst/>
            </a:prstGeom>
            <a:ln>
              <a:noFill/>
            </a:ln>
          </p:spPr>
          <p:txBody>
            <a:bodyPr/>
            <a:lstStyle>
              <a:lvl1pPr algn="l" defTabSz="914400" rtl="0" eaLnBrk="1" latinLnBrk="0" hangingPunct="1">
                <a:lnSpc>
                  <a:spcPct val="90000"/>
                </a:lnSpc>
                <a:spcBef>
                  <a:spcPct val="0"/>
                </a:spcBef>
                <a:buNone/>
                <a:defRPr sz="4400" b="1" i="1" kern="1200">
                  <a:solidFill>
                    <a:schemeClr val="tx1"/>
                  </a:solidFill>
                  <a:latin typeface="+mj-lt"/>
                  <a:ea typeface="+mj-ea"/>
                  <a:cs typeface="+mj-cs"/>
                </a:defRPr>
              </a:lvl1pPr>
            </a:lstStyle>
            <a:p>
              <a:r>
                <a:rPr lang="en-US" sz="700" b="0" i="0" dirty="0">
                  <a:solidFill>
                    <a:schemeClr val="bg1"/>
                  </a:solidFill>
                  <a:latin typeface="Arial" panose="020B0604020202020204" pitchFamily="34" charset="0"/>
                  <a:cs typeface="Arial" panose="020B0604020202020204" pitchFamily="34" charset="0"/>
                </a:rPr>
                <a:t>Light Blue</a:t>
              </a:r>
              <a:endParaRPr lang="en-US" sz="1200" b="0" i="0" dirty="0">
                <a:solidFill>
                  <a:srgbClr val="100690"/>
                </a:solidFill>
                <a:latin typeface="Arial" panose="020B0604020202020204" pitchFamily="34" charset="0"/>
                <a:cs typeface="Arial" panose="020B0604020202020204" pitchFamily="34" charset="0"/>
              </a:endParaRPr>
            </a:p>
          </p:txBody>
        </p:sp>
        <p:sp>
          <p:nvSpPr>
            <p:cNvPr id="97" name="Título 1">
              <a:extLst>
                <a:ext uri="{FF2B5EF4-FFF2-40B4-BE49-F238E27FC236}">
                  <a16:creationId xmlns:a16="http://schemas.microsoft.com/office/drawing/2014/main" id="{92EA5A27-6936-60BE-DFC3-EB60164A0FF9}"/>
                </a:ext>
              </a:extLst>
            </p:cNvPr>
            <p:cNvSpPr txBox="1">
              <a:spLocks/>
            </p:cNvSpPr>
            <p:nvPr/>
          </p:nvSpPr>
          <p:spPr>
            <a:xfrm>
              <a:off x="1805667" y="2880063"/>
              <a:ext cx="1472710" cy="289428"/>
            </a:xfrm>
            <a:prstGeom prst="rect">
              <a:avLst/>
            </a:prstGeom>
            <a:ln>
              <a:noFill/>
            </a:ln>
          </p:spPr>
          <p:txBody>
            <a:bodyPr/>
            <a:lstStyle>
              <a:lvl1pPr algn="l" defTabSz="914400" rtl="0" eaLnBrk="1" latinLnBrk="0" hangingPunct="1">
                <a:lnSpc>
                  <a:spcPct val="90000"/>
                </a:lnSpc>
                <a:spcBef>
                  <a:spcPct val="0"/>
                </a:spcBef>
                <a:buNone/>
                <a:defRPr sz="4400" b="1" i="1" kern="1200">
                  <a:solidFill>
                    <a:schemeClr val="tx1"/>
                  </a:solidFill>
                  <a:latin typeface="+mj-lt"/>
                  <a:ea typeface="+mj-ea"/>
                  <a:cs typeface="+mj-cs"/>
                </a:defRPr>
              </a:lvl1pPr>
            </a:lstStyle>
            <a:p>
              <a:r>
                <a:rPr lang="en-US" sz="700" b="0" i="0">
                  <a:solidFill>
                    <a:schemeClr val="bg1"/>
                  </a:solidFill>
                  <a:latin typeface="Arial" panose="020B0604020202020204" pitchFamily="34" charset="0"/>
                  <a:cs typeface="Arial" panose="020B0604020202020204" pitchFamily="34" charset="0"/>
                </a:rPr>
                <a:t>#005BAF</a:t>
              </a:r>
            </a:p>
            <a:p>
              <a:endParaRPr lang="en-US" sz="1200" b="0" i="0">
                <a:solidFill>
                  <a:srgbClr val="100690"/>
                </a:solidFill>
                <a:latin typeface="Arial" panose="020B0604020202020204" pitchFamily="34" charset="0"/>
                <a:cs typeface="Arial" panose="020B0604020202020204" pitchFamily="34" charset="0"/>
              </a:endParaRPr>
            </a:p>
          </p:txBody>
        </p:sp>
        <p:sp>
          <p:nvSpPr>
            <p:cNvPr id="98" name="Título 1">
              <a:extLst>
                <a:ext uri="{FF2B5EF4-FFF2-40B4-BE49-F238E27FC236}">
                  <a16:creationId xmlns:a16="http://schemas.microsoft.com/office/drawing/2014/main" id="{CC908D78-C590-5549-84E9-B96EAAF93E8A}"/>
                </a:ext>
              </a:extLst>
            </p:cNvPr>
            <p:cNvSpPr txBox="1">
              <a:spLocks/>
            </p:cNvSpPr>
            <p:nvPr/>
          </p:nvSpPr>
          <p:spPr>
            <a:xfrm>
              <a:off x="4160647" y="1245845"/>
              <a:ext cx="1472710" cy="289428"/>
            </a:xfrm>
            <a:prstGeom prst="rect">
              <a:avLst/>
            </a:prstGeom>
            <a:ln>
              <a:noFill/>
            </a:ln>
          </p:spPr>
          <p:txBody>
            <a:bodyPr/>
            <a:lstStyle>
              <a:lvl1pPr algn="l" defTabSz="914400" rtl="0" eaLnBrk="1" latinLnBrk="0" hangingPunct="1">
                <a:lnSpc>
                  <a:spcPct val="90000"/>
                </a:lnSpc>
                <a:spcBef>
                  <a:spcPct val="0"/>
                </a:spcBef>
                <a:buNone/>
                <a:defRPr sz="4400" b="1" i="1" kern="1200">
                  <a:solidFill>
                    <a:schemeClr val="tx1"/>
                  </a:solidFill>
                  <a:latin typeface="+mj-lt"/>
                  <a:ea typeface="+mj-ea"/>
                  <a:cs typeface="+mj-cs"/>
                </a:defRPr>
              </a:lvl1pPr>
            </a:lstStyle>
            <a:p>
              <a:r>
                <a:rPr lang="en-US" sz="700" b="0" i="0" dirty="0">
                  <a:solidFill>
                    <a:schemeClr val="bg1"/>
                  </a:solidFill>
                  <a:latin typeface="Arial" panose="020B0604020202020204" pitchFamily="34" charset="0"/>
                  <a:cs typeface="Arial" panose="020B0604020202020204" pitchFamily="34" charset="0"/>
                </a:rPr>
                <a:t>Embraer Blue</a:t>
              </a:r>
              <a:endParaRPr lang="en-US" sz="1200" b="0" i="0" dirty="0">
                <a:solidFill>
                  <a:srgbClr val="100690"/>
                </a:solidFill>
                <a:latin typeface="Arial" panose="020B0604020202020204" pitchFamily="34" charset="0"/>
                <a:cs typeface="Arial" panose="020B0604020202020204" pitchFamily="34" charset="0"/>
              </a:endParaRPr>
            </a:p>
          </p:txBody>
        </p:sp>
        <p:sp>
          <p:nvSpPr>
            <p:cNvPr id="99" name="Título 1">
              <a:extLst>
                <a:ext uri="{FF2B5EF4-FFF2-40B4-BE49-F238E27FC236}">
                  <a16:creationId xmlns:a16="http://schemas.microsoft.com/office/drawing/2014/main" id="{B1A4AC86-7BDD-813F-4598-84A8F49BB31E}"/>
                </a:ext>
              </a:extLst>
            </p:cNvPr>
            <p:cNvSpPr txBox="1">
              <a:spLocks/>
            </p:cNvSpPr>
            <p:nvPr/>
          </p:nvSpPr>
          <p:spPr>
            <a:xfrm>
              <a:off x="4173171" y="2843168"/>
              <a:ext cx="1472710" cy="289428"/>
            </a:xfrm>
            <a:prstGeom prst="rect">
              <a:avLst/>
            </a:prstGeom>
            <a:ln>
              <a:noFill/>
            </a:ln>
          </p:spPr>
          <p:txBody>
            <a:bodyPr/>
            <a:lstStyle>
              <a:lvl1pPr algn="l" defTabSz="914400" rtl="0" eaLnBrk="1" latinLnBrk="0" hangingPunct="1">
                <a:lnSpc>
                  <a:spcPct val="90000"/>
                </a:lnSpc>
                <a:spcBef>
                  <a:spcPct val="0"/>
                </a:spcBef>
                <a:buNone/>
                <a:defRPr sz="4400" b="1" i="1" kern="1200">
                  <a:solidFill>
                    <a:schemeClr val="tx1"/>
                  </a:solidFill>
                  <a:latin typeface="+mj-lt"/>
                  <a:ea typeface="+mj-ea"/>
                  <a:cs typeface="+mj-cs"/>
                </a:defRPr>
              </a:lvl1pPr>
            </a:lstStyle>
            <a:p>
              <a:r>
                <a:rPr lang="en-US" sz="700" b="0" i="0">
                  <a:solidFill>
                    <a:schemeClr val="bg1"/>
                  </a:solidFill>
                  <a:latin typeface="Arial" panose="020B0604020202020204" pitchFamily="34" charset="0"/>
                  <a:cs typeface="Arial" panose="020B0604020202020204" pitchFamily="34" charset="0"/>
                </a:rPr>
                <a:t>#100690</a:t>
              </a:r>
            </a:p>
            <a:p>
              <a:endParaRPr lang="en-US" sz="1200" b="0" i="0">
                <a:solidFill>
                  <a:srgbClr val="100690"/>
                </a:solidFill>
                <a:latin typeface="Arial" panose="020B0604020202020204" pitchFamily="34" charset="0"/>
                <a:cs typeface="Arial" panose="020B0604020202020204" pitchFamily="34" charset="0"/>
              </a:endParaRPr>
            </a:p>
          </p:txBody>
        </p:sp>
        <p:sp>
          <p:nvSpPr>
            <p:cNvPr id="100" name="Título 1">
              <a:extLst>
                <a:ext uri="{FF2B5EF4-FFF2-40B4-BE49-F238E27FC236}">
                  <a16:creationId xmlns:a16="http://schemas.microsoft.com/office/drawing/2014/main" id="{F57CCA2A-8BD7-1974-DF9B-19E6D9FB413F}"/>
                </a:ext>
              </a:extLst>
            </p:cNvPr>
            <p:cNvSpPr txBox="1">
              <a:spLocks/>
            </p:cNvSpPr>
            <p:nvPr/>
          </p:nvSpPr>
          <p:spPr>
            <a:xfrm>
              <a:off x="6518302" y="1245845"/>
              <a:ext cx="1472710" cy="289428"/>
            </a:xfrm>
            <a:prstGeom prst="rect">
              <a:avLst/>
            </a:prstGeom>
            <a:ln>
              <a:noFill/>
            </a:ln>
          </p:spPr>
          <p:txBody>
            <a:bodyPr/>
            <a:lstStyle>
              <a:lvl1pPr algn="l" defTabSz="914400" rtl="0" eaLnBrk="1" latinLnBrk="0" hangingPunct="1">
                <a:lnSpc>
                  <a:spcPct val="90000"/>
                </a:lnSpc>
                <a:spcBef>
                  <a:spcPct val="0"/>
                </a:spcBef>
                <a:buNone/>
                <a:defRPr sz="4400" b="1" i="1" kern="1200">
                  <a:solidFill>
                    <a:schemeClr val="tx1"/>
                  </a:solidFill>
                  <a:latin typeface="+mj-lt"/>
                  <a:ea typeface="+mj-ea"/>
                  <a:cs typeface="+mj-cs"/>
                </a:defRPr>
              </a:lvl1pPr>
            </a:lstStyle>
            <a:p>
              <a:r>
                <a:rPr lang="en-US" sz="700" b="0" i="0" dirty="0">
                  <a:solidFill>
                    <a:schemeClr val="bg1"/>
                  </a:solidFill>
                  <a:latin typeface="Arial" panose="020B0604020202020204" pitchFamily="34" charset="0"/>
                  <a:cs typeface="Arial" panose="020B0604020202020204" pitchFamily="34" charset="0"/>
                </a:rPr>
                <a:t>Deep Blue</a:t>
              </a:r>
              <a:endParaRPr lang="en-US" sz="1200" b="0" i="0" dirty="0">
                <a:solidFill>
                  <a:srgbClr val="100690"/>
                </a:solidFill>
                <a:latin typeface="Arial" panose="020B0604020202020204" pitchFamily="34" charset="0"/>
                <a:cs typeface="Arial" panose="020B0604020202020204" pitchFamily="34" charset="0"/>
              </a:endParaRPr>
            </a:p>
          </p:txBody>
        </p:sp>
        <p:sp>
          <p:nvSpPr>
            <p:cNvPr id="101" name="Título 1">
              <a:extLst>
                <a:ext uri="{FF2B5EF4-FFF2-40B4-BE49-F238E27FC236}">
                  <a16:creationId xmlns:a16="http://schemas.microsoft.com/office/drawing/2014/main" id="{95D9CF80-5967-A26A-78C9-56094FA399F6}"/>
                </a:ext>
              </a:extLst>
            </p:cNvPr>
            <p:cNvSpPr txBox="1">
              <a:spLocks/>
            </p:cNvSpPr>
            <p:nvPr/>
          </p:nvSpPr>
          <p:spPr>
            <a:xfrm>
              <a:off x="6518302" y="2859181"/>
              <a:ext cx="1472710" cy="289428"/>
            </a:xfrm>
            <a:prstGeom prst="rect">
              <a:avLst/>
            </a:prstGeom>
            <a:ln>
              <a:noFill/>
            </a:ln>
          </p:spPr>
          <p:txBody>
            <a:bodyPr/>
            <a:lstStyle>
              <a:lvl1pPr algn="l" defTabSz="914400" rtl="0" eaLnBrk="1" latinLnBrk="0" hangingPunct="1">
                <a:lnSpc>
                  <a:spcPct val="90000"/>
                </a:lnSpc>
                <a:spcBef>
                  <a:spcPct val="0"/>
                </a:spcBef>
                <a:buNone/>
                <a:defRPr sz="4400" b="1" i="1" kern="1200">
                  <a:solidFill>
                    <a:schemeClr val="tx1"/>
                  </a:solidFill>
                  <a:latin typeface="+mj-lt"/>
                  <a:ea typeface="+mj-ea"/>
                  <a:cs typeface="+mj-cs"/>
                </a:defRPr>
              </a:lvl1pPr>
            </a:lstStyle>
            <a:p>
              <a:r>
                <a:rPr lang="en-US" sz="700" b="0" i="0">
                  <a:solidFill>
                    <a:schemeClr val="bg1"/>
                  </a:solidFill>
                  <a:latin typeface="Arial" panose="020B0604020202020204" pitchFamily="34" charset="0"/>
                  <a:cs typeface="Arial" panose="020B0604020202020204" pitchFamily="34" charset="0"/>
                </a:rPr>
                <a:t>#0A1A5C</a:t>
              </a:r>
            </a:p>
            <a:p>
              <a:endParaRPr lang="en-US" sz="1200" b="0" i="0">
                <a:solidFill>
                  <a:srgbClr val="100690"/>
                </a:solidFill>
                <a:latin typeface="Arial" panose="020B0604020202020204" pitchFamily="34" charset="0"/>
                <a:cs typeface="Arial" panose="020B0604020202020204" pitchFamily="34" charset="0"/>
              </a:endParaRPr>
            </a:p>
          </p:txBody>
        </p:sp>
        <p:sp>
          <p:nvSpPr>
            <p:cNvPr id="102" name="Título 1">
              <a:extLst>
                <a:ext uri="{FF2B5EF4-FFF2-40B4-BE49-F238E27FC236}">
                  <a16:creationId xmlns:a16="http://schemas.microsoft.com/office/drawing/2014/main" id="{0B3B82AA-3704-B388-1782-0A1F1CC6BC56}"/>
                </a:ext>
              </a:extLst>
            </p:cNvPr>
            <p:cNvSpPr txBox="1">
              <a:spLocks/>
            </p:cNvSpPr>
            <p:nvPr/>
          </p:nvSpPr>
          <p:spPr>
            <a:xfrm>
              <a:off x="1805668" y="3162208"/>
              <a:ext cx="1472710" cy="289428"/>
            </a:xfrm>
            <a:prstGeom prst="rect">
              <a:avLst/>
            </a:prstGeom>
            <a:ln>
              <a:noFill/>
            </a:ln>
          </p:spPr>
          <p:txBody>
            <a:bodyPr/>
            <a:lstStyle>
              <a:lvl1pPr algn="l" defTabSz="914400" rtl="0" eaLnBrk="1" latinLnBrk="0" hangingPunct="1">
                <a:lnSpc>
                  <a:spcPct val="90000"/>
                </a:lnSpc>
                <a:spcBef>
                  <a:spcPct val="0"/>
                </a:spcBef>
                <a:buNone/>
                <a:defRPr sz="4400" b="1" i="1" kern="1200">
                  <a:solidFill>
                    <a:schemeClr val="tx1"/>
                  </a:solidFill>
                  <a:latin typeface="+mj-lt"/>
                  <a:ea typeface="+mj-ea"/>
                  <a:cs typeface="+mj-cs"/>
                </a:defRPr>
              </a:lvl1pPr>
            </a:lstStyle>
            <a:p>
              <a:r>
                <a:rPr lang="en-US" sz="700" b="0" i="0" dirty="0">
                  <a:solidFill>
                    <a:srgbClr val="5C6C74"/>
                  </a:solidFill>
                  <a:latin typeface="Arial" panose="020B0604020202020204" pitchFamily="34" charset="0"/>
                  <a:cs typeface="Arial" panose="020B0604020202020204" pitchFamily="34" charset="0"/>
                </a:rPr>
                <a:t>White</a:t>
              </a:r>
              <a:endParaRPr lang="en-US" sz="1200" b="0" i="0" dirty="0">
                <a:solidFill>
                  <a:srgbClr val="100690"/>
                </a:solidFill>
                <a:latin typeface="Arial" panose="020B0604020202020204" pitchFamily="34" charset="0"/>
                <a:cs typeface="Arial" panose="020B0604020202020204" pitchFamily="34" charset="0"/>
              </a:endParaRPr>
            </a:p>
          </p:txBody>
        </p:sp>
        <p:sp>
          <p:nvSpPr>
            <p:cNvPr id="103" name="Título 1">
              <a:extLst>
                <a:ext uri="{FF2B5EF4-FFF2-40B4-BE49-F238E27FC236}">
                  <a16:creationId xmlns:a16="http://schemas.microsoft.com/office/drawing/2014/main" id="{1C810D1E-98D5-7EF4-F808-2C9B939938B0}"/>
                </a:ext>
              </a:extLst>
            </p:cNvPr>
            <p:cNvSpPr txBox="1">
              <a:spLocks/>
            </p:cNvSpPr>
            <p:nvPr/>
          </p:nvSpPr>
          <p:spPr>
            <a:xfrm>
              <a:off x="1805668" y="3507643"/>
              <a:ext cx="1472710" cy="289428"/>
            </a:xfrm>
            <a:prstGeom prst="rect">
              <a:avLst/>
            </a:prstGeom>
            <a:ln>
              <a:noFill/>
            </a:ln>
          </p:spPr>
          <p:txBody>
            <a:bodyPr/>
            <a:lstStyle>
              <a:lvl1pPr algn="l" defTabSz="914400" rtl="0" eaLnBrk="1" latinLnBrk="0" hangingPunct="1">
                <a:lnSpc>
                  <a:spcPct val="90000"/>
                </a:lnSpc>
                <a:spcBef>
                  <a:spcPct val="0"/>
                </a:spcBef>
                <a:buNone/>
                <a:defRPr sz="4400" b="1" i="1" kern="1200">
                  <a:solidFill>
                    <a:schemeClr val="tx1"/>
                  </a:solidFill>
                  <a:latin typeface="+mj-lt"/>
                  <a:ea typeface="+mj-ea"/>
                  <a:cs typeface="+mj-cs"/>
                </a:defRPr>
              </a:lvl1pPr>
            </a:lstStyle>
            <a:p>
              <a:r>
                <a:rPr lang="en-US" sz="700" b="0" i="0">
                  <a:solidFill>
                    <a:srgbClr val="5C6C74"/>
                  </a:solidFill>
                  <a:latin typeface="Arial" panose="020B0604020202020204" pitchFamily="34" charset="0"/>
                  <a:cs typeface="Arial" panose="020B0604020202020204" pitchFamily="34" charset="0"/>
                </a:rPr>
                <a:t>#FFFFFF</a:t>
              </a:r>
            </a:p>
            <a:p>
              <a:endParaRPr lang="en-US" sz="1200" b="0" i="0">
                <a:solidFill>
                  <a:srgbClr val="100690"/>
                </a:solidFill>
                <a:latin typeface="Arial" panose="020B0604020202020204" pitchFamily="34" charset="0"/>
                <a:cs typeface="Arial" panose="020B0604020202020204" pitchFamily="34" charset="0"/>
              </a:endParaRPr>
            </a:p>
          </p:txBody>
        </p:sp>
        <p:sp>
          <p:nvSpPr>
            <p:cNvPr id="104" name="Título 1">
              <a:extLst>
                <a:ext uri="{FF2B5EF4-FFF2-40B4-BE49-F238E27FC236}">
                  <a16:creationId xmlns:a16="http://schemas.microsoft.com/office/drawing/2014/main" id="{2FFFF713-D935-6C76-25F9-389FFF87B096}"/>
                </a:ext>
              </a:extLst>
            </p:cNvPr>
            <p:cNvSpPr txBox="1">
              <a:spLocks/>
            </p:cNvSpPr>
            <p:nvPr/>
          </p:nvSpPr>
          <p:spPr>
            <a:xfrm>
              <a:off x="3150427" y="3145553"/>
              <a:ext cx="1472710" cy="289428"/>
            </a:xfrm>
            <a:prstGeom prst="rect">
              <a:avLst/>
            </a:prstGeom>
            <a:ln>
              <a:noFill/>
            </a:ln>
          </p:spPr>
          <p:txBody>
            <a:bodyPr/>
            <a:lstStyle>
              <a:lvl1pPr algn="l" defTabSz="914400" rtl="0" eaLnBrk="1" latinLnBrk="0" hangingPunct="1">
                <a:lnSpc>
                  <a:spcPct val="90000"/>
                </a:lnSpc>
                <a:spcBef>
                  <a:spcPct val="0"/>
                </a:spcBef>
                <a:buNone/>
                <a:defRPr sz="4400" b="1" i="1" kern="1200">
                  <a:solidFill>
                    <a:schemeClr val="tx1"/>
                  </a:solidFill>
                  <a:latin typeface="+mj-lt"/>
                  <a:ea typeface="+mj-ea"/>
                  <a:cs typeface="+mj-cs"/>
                </a:defRPr>
              </a:lvl1pPr>
            </a:lstStyle>
            <a:p>
              <a:r>
                <a:rPr lang="en-US" sz="700" b="0" i="0" dirty="0">
                  <a:solidFill>
                    <a:srgbClr val="5C6C74"/>
                  </a:solidFill>
                  <a:latin typeface="Arial" panose="020B0604020202020204" pitchFamily="34" charset="0"/>
                  <a:cs typeface="Arial" panose="020B0604020202020204" pitchFamily="34" charset="0"/>
                </a:rPr>
                <a:t>Gray 01</a:t>
              </a:r>
              <a:endParaRPr lang="en-US" sz="1200" b="0" i="0" dirty="0">
                <a:solidFill>
                  <a:srgbClr val="100690"/>
                </a:solidFill>
                <a:latin typeface="Arial" panose="020B0604020202020204" pitchFamily="34" charset="0"/>
                <a:cs typeface="Arial" panose="020B0604020202020204" pitchFamily="34" charset="0"/>
              </a:endParaRPr>
            </a:p>
          </p:txBody>
        </p:sp>
        <p:sp>
          <p:nvSpPr>
            <p:cNvPr id="105" name="Título 1">
              <a:extLst>
                <a:ext uri="{FF2B5EF4-FFF2-40B4-BE49-F238E27FC236}">
                  <a16:creationId xmlns:a16="http://schemas.microsoft.com/office/drawing/2014/main" id="{BE3897B4-4D4D-C481-9399-487D35880F72}"/>
                </a:ext>
              </a:extLst>
            </p:cNvPr>
            <p:cNvSpPr txBox="1">
              <a:spLocks/>
            </p:cNvSpPr>
            <p:nvPr/>
          </p:nvSpPr>
          <p:spPr>
            <a:xfrm>
              <a:off x="3150427" y="3490988"/>
              <a:ext cx="1472710" cy="289428"/>
            </a:xfrm>
            <a:prstGeom prst="rect">
              <a:avLst/>
            </a:prstGeom>
            <a:ln>
              <a:noFill/>
            </a:ln>
          </p:spPr>
          <p:txBody>
            <a:bodyPr/>
            <a:lstStyle>
              <a:lvl1pPr algn="l" defTabSz="914400" rtl="0" eaLnBrk="1" latinLnBrk="0" hangingPunct="1">
                <a:lnSpc>
                  <a:spcPct val="90000"/>
                </a:lnSpc>
                <a:spcBef>
                  <a:spcPct val="0"/>
                </a:spcBef>
                <a:buNone/>
                <a:defRPr sz="4400" b="1" i="1" kern="1200">
                  <a:solidFill>
                    <a:schemeClr val="tx1"/>
                  </a:solidFill>
                  <a:latin typeface="+mj-lt"/>
                  <a:ea typeface="+mj-ea"/>
                  <a:cs typeface="+mj-cs"/>
                </a:defRPr>
              </a:lvl1pPr>
            </a:lstStyle>
            <a:p>
              <a:r>
                <a:rPr lang="en-US" sz="700" b="0" i="0">
                  <a:solidFill>
                    <a:srgbClr val="5C6C74"/>
                  </a:solidFill>
                  <a:latin typeface="Arial" panose="020B0604020202020204" pitchFamily="34" charset="0"/>
                  <a:cs typeface="Arial" panose="020B0604020202020204" pitchFamily="34" charset="0"/>
                </a:rPr>
                <a:t>#DEE9EF</a:t>
              </a:r>
            </a:p>
            <a:p>
              <a:endParaRPr lang="en-US" sz="1200" b="0" i="0">
                <a:solidFill>
                  <a:srgbClr val="100690"/>
                </a:solidFill>
                <a:latin typeface="Arial" panose="020B0604020202020204" pitchFamily="34" charset="0"/>
                <a:cs typeface="Arial" panose="020B0604020202020204" pitchFamily="34" charset="0"/>
              </a:endParaRPr>
            </a:p>
          </p:txBody>
        </p:sp>
        <p:sp>
          <p:nvSpPr>
            <p:cNvPr id="106" name="Título 1">
              <a:extLst>
                <a:ext uri="{FF2B5EF4-FFF2-40B4-BE49-F238E27FC236}">
                  <a16:creationId xmlns:a16="http://schemas.microsoft.com/office/drawing/2014/main" id="{8B31E0ED-867C-BE6D-86FA-956F6162C00A}"/>
                </a:ext>
              </a:extLst>
            </p:cNvPr>
            <p:cNvSpPr txBox="1">
              <a:spLocks/>
            </p:cNvSpPr>
            <p:nvPr/>
          </p:nvSpPr>
          <p:spPr>
            <a:xfrm>
              <a:off x="4575823" y="3125877"/>
              <a:ext cx="1472710" cy="289428"/>
            </a:xfrm>
            <a:prstGeom prst="rect">
              <a:avLst/>
            </a:prstGeom>
            <a:ln>
              <a:noFill/>
            </a:ln>
          </p:spPr>
          <p:txBody>
            <a:bodyPr/>
            <a:lstStyle>
              <a:lvl1pPr algn="l" defTabSz="914400" rtl="0" eaLnBrk="1" latinLnBrk="0" hangingPunct="1">
                <a:lnSpc>
                  <a:spcPct val="90000"/>
                </a:lnSpc>
                <a:spcBef>
                  <a:spcPct val="0"/>
                </a:spcBef>
                <a:buNone/>
                <a:defRPr sz="4400" b="1" i="1" kern="1200">
                  <a:solidFill>
                    <a:schemeClr val="tx1"/>
                  </a:solidFill>
                  <a:latin typeface="+mj-lt"/>
                  <a:ea typeface="+mj-ea"/>
                  <a:cs typeface="+mj-cs"/>
                </a:defRPr>
              </a:lvl1pPr>
            </a:lstStyle>
            <a:p>
              <a:r>
                <a:rPr lang="en-US" sz="700" b="0" i="0" dirty="0">
                  <a:solidFill>
                    <a:srgbClr val="1E3137"/>
                  </a:solidFill>
                  <a:latin typeface="Arial" panose="020B0604020202020204" pitchFamily="34" charset="0"/>
                  <a:cs typeface="Arial" panose="020B0604020202020204" pitchFamily="34" charset="0"/>
                </a:rPr>
                <a:t>Gray 02</a:t>
              </a:r>
              <a:endParaRPr lang="en-US" sz="1200" b="0" i="0" dirty="0">
                <a:solidFill>
                  <a:srgbClr val="100690"/>
                </a:solidFill>
                <a:latin typeface="Arial" panose="020B0604020202020204" pitchFamily="34" charset="0"/>
                <a:cs typeface="Arial" panose="020B0604020202020204" pitchFamily="34" charset="0"/>
              </a:endParaRPr>
            </a:p>
          </p:txBody>
        </p:sp>
        <p:sp>
          <p:nvSpPr>
            <p:cNvPr id="107" name="Título 1">
              <a:extLst>
                <a:ext uri="{FF2B5EF4-FFF2-40B4-BE49-F238E27FC236}">
                  <a16:creationId xmlns:a16="http://schemas.microsoft.com/office/drawing/2014/main" id="{54E65A28-0039-A43B-3E81-E7DA729333CD}"/>
                </a:ext>
              </a:extLst>
            </p:cNvPr>
            <p:cNvSpPr txBox="1">
              <a:spLocks/>
            </p:cNvSpPr>
            <p:nvPr/>
          </p:nvSpPr>
          <p:spPr>
            <a:xfrm>
              <a:off x="4575823" y="3471312"/>
              <a:ext cx="1472710" cy="289428"/>
            </a:xfrm>
            <a:prstGeom prst="rect">
              <a:avLst/>
            </a:prstGeom>
            <a:ln>
              <a:noFill/>
            </a:ln>
          </p:spPr>
          <p:txBody>
            <a:bodyPr/>
            <a:lstStyle>
              <a:lvl1pPr algn="l" defTabSz="914400" rtl="0" eaLnBrk="1" latinLnBrk="0" hangingPunct="1">
                <a:lnSpc>
                  <a:spcPct val="90000"/>
                </a:lnSpc>
                <a:spcBef>
                  <a:spcPct val="0"/>
                </a:spcBef>
                <a:buNone/>
                <a:defRPr sz="4400" b="1" i="1" kern="1200">
                  <a:solidFill>
                    <a:schemeClr val="tx1"/>
                  </a:solidFill>
                  <a:latin typeface="+mj-lt"/>
                  <a:ea typeface="+mj-ea"/>
                  <a:cs typeface="+mj-cs"/>
                </a:defRPr>
              </a:lvl1pPr>
            </a:lstStyle>
            <a:p>
              <a:r>
                <a:rPr lang="en-US" sz="700" b="0" i="0">
                  <a:solidFill>
                    <a:srgbClr val="1E3137"/>
                  </a:solidFill>
                  <a:latin typeface="Arial" panose="020B0604020202020204" pitchFamily="34" charset="0"/>
                  <a:cs typeface="Arial" panose="020B0604020202020204" pitchFamily="34" charset="0"/>
                </a:rPr>
                <a:t>#A3B5BF</a:t>
              </a:r>
            </a:p>
            <a:p>
              <a:endParaRPr lang="en-US" sz="1200" b="0" i="0">
                <a:solidFill>
                  <a:srgbClr val="100690"/>
                </a:solidFill>
                <a:latin typeface="Arial" panose="020B0604020202020204" pitchFamily="34" charset="0"/>
                <a:cs typeface="Arial" panose="020B0604020202020204" pitchFamily="34" charset="0"/>
              </a:endParaRPr>
            </a:p>
          </p:txBody>
        </p:sp>
        <p:sp>
          <p:nvSpPr>
            <p:cNvPr id="108" name="Título 1">
              <a:extLst>
                <a:ext uri="{FF2B5EF4-FFF2-40B4-BE49-F238E27FC236}">
                  <a16:creationId xmlns:a16="http://schemas.microsoft.com/office/drawing/2014/main" id="{CA14EEC2-7F8B-655B-93AF-23357F871C9B}"/>
                </a:ext>
              </a:extLst>
            </p:cNvPr>
            <p:cNvSpPr txBox="1">
              <a:spLocks/>
            </p:cNvSpPr>
            <p:nvPr/>
          </p:nvSpPr>
          <p:spPr>
            <a:xfrm>
              <a:off x="5986690" y="3127825"/>
              <a:ext cx="1472710" cy="289428"/>
            </a:xfrm>
            <a:prstGeom prst="rect">
              <a:avLst/>
            </a:prstGeom>
            <a:ln>
              <a:noFill/>
            </a:ln>
          </p:spPr>
          <p:txBody>
            <a:bodyPr/>
            <a:lstStyle>
              <a:lvl1pPr algn="l" defTabSz="914400" rtl="0" eaLnBrk="1" latinLnBrk="0" hangingPunct="1">
                <a:lnSpc>
                  <a:spcPct val="90000"/>
                </a:lnSpc>
                <a:spcBef>
                  <a:spcPct val="0"/>
                </a:spcBef>
                <a:buNone/>
                <a:defRPr sz="4400" b="1" i="1" kern="1200">
                  <a:solidFill>
                    <a:schemeClr val="tx1"/>
                  </a:solidFill>
                  <a:latin typeface="+mj-lt"/>
                  <a:ea typeface="+mj-ea"/>
                  <a:cs typeface="+mj-cs"/>
                </a:defRPr>
              </a:lvl1pPr>
            </a:lstStyle>
            <a:p>
              <a:r>
                <a:rPr lang="en-US" sz="700" b="0" i="0" dirty="0">
                  <a:solidFill>
                    <a:srgbClr val="1E3137"/>
                  </a:solidFill>
                  <a:latin typeface="Arial" panose="020B0604020202020204" pitchFamily="34" charset="0"/>
                  <a:cs typeface="Arial" panose="020B0604020202020204" pitchFamily="34" charset="0"/>
                </a:rPr>
                <a:t>Gray 03</a:t>
              </a:r>
              <a:endParaRPr lang="en-US" sz="1200" b="0" i="0" dirty="0">
                <a:solidFill>
                  <a:srgbClr val="100690"/>
                </a:solidFill>
                <a:latin typeface="Arial" panose="020B0604020202020204" pitchFamily="34" charset="0"/>
                <a:cs typeface="Arial" panose="020B0604020202020204" pitchFamily="34" charset="0"/>
              </a:endParaRPr>
            </a:p>
          </p:txBody>
        </p:sp>
        <p:sp>
          <p:nvSpPr>
            <p:cNvPr id="109" name="Título 1">
              <a:extLst>
                <a:ext uri="{FF2B5EF4-FFF2-40B4-BE49-F238E27FC236}">
                  <a16:creationId xmlns:a16="http://schemas.microsoft.com/office/drawing/2014/main" id="{F67DF5C0-91F6-1B7F-6C2A-AEEB790EA7A1}"/>
                </a:ext>
              </a:extLst>
            </p:cNvPr>
            <p:cNvSpPr txBox="1">
              <a:spLocks/>
            </p:cNvSpPr>
            <p:nvPr/>
          </p:nvSpPr>
          <p:spPr>
            <a:xfrm>
              <a:off x="5986690" y="3473260"/>
              <a:ext cx="1472710" cy="289428"/>
            </a:xfrm>
            <a:prstGeom prst="rect">
              <a:avLst/>
            </a:prstGeom>
            <a:ln>
              <a:noFill/>
            </a:ln>
          </p:spPr>
          <p:txBody>
            <a:bodyPr/>
            <a:lstStyle>
              <a:lvl1pPr algn="l" defTabSz="914400" rtl="0" eaLnBrk="1" latinLnBrk="0" hangingPunct="1">
                <a:lnSpc>
                  <a:spcPct val="90000"/>
                </a:lnSpc>
                <a:spcBef>
                  <a:spcPct val="0"/>
                </a:spcBef>
                <a:buNone/>
                <a:defRPr sz="4400" b="1" i="1" kern="1200">
                  <a:solidFill>
                    <a:schemeClr val="tx1"/>
                  </a:solidFill>
                  <a:latin typeface="+mj-lt"/>
                  <a:ea typeface="+mj-ea"/>
                  <a:cs typeface="+mj-cs"/>
                </a:defRPr>
              </a:lvl1pPr>
            </a:lstStyle>
            <a:p>
              <a:r>
                <a:rPr lang="en-US" sz="700" b="0" i="0">
                  <a:solidFill>
                    <a:srgbClr val="1E3137"/>
                  </a:solidFill>
                  <a:latin typeface="Arial" panose="020B0604020202020204" pitchFamily="34" charset="0"/>
                  <a:cs typeface="Arial" panose="020B0604020202020204" pitchFamily="34" charset="0"/>
                </a:rPr>
                <a:t>#5C6C74</a:t>
              </a:r>
            </a:p>
            <a:p>
              <a:endParaRPr lang="en-US" sz="1200" b="0" i="0">
                <a:solidFill>
                  <a:srgbClr val="100690"/>
                </a:solidFill>
                <a:latin typeface="Arial" panose="020B0604020202020204" pitchFamily="34" charset="0"/>
                <a:cs typeface="Arial" panose="020B0604020202020204" pitchFamily="34" charset="0"/>
              </a:endParaRPr>
            </a:p>
          </p:txBody>
        </p:sp>
        <p:sp>
          <p:nvSpPr>
            <p:cNvPr id="110" name="Título 1">
              <a:extLst>
                <a:ext uri="{FF2B5EF4-FFF2-40B4-BE49-F238E27FC236}">
                  <a16:creationId xmlns:a16="http://schemas.microsoft.com/office/drawing/2014/main" id="{2371FE58-7DEF-AE23-D4B0-7C321578A130}"/>
                </a:ext>
              </a:extLst>
            </p:cNvPr>
            <p:cNvSpPr txBox="1">
              <a:spLocks/>
            </p:cNvSpPr>
            <p:nvPr/>
          </p:nvSpPr>
          <p:spPr>
            <a:xfrm>
              <a:off x="7397557" y="3123132"/>
              <a:ext cx="1472710" cy="289428"/>
            </a:xfrm>
            <a:prstGeom prst="rect">
              <a:avLst/>
            </a:prstGeom>
            <a:ln>
              <a:noFill/>
            </a:ln>
          </p:spPr>
          <p:txBody>
            <a:bodyPr/>
            <a:lstStyle>
              <a:lvl1pPr algn="l" defTabSz="914400" rtl="0" eaLnBrk="1" latinLnBrk="0" hangingPunct="1">
                <a:lnSpc>
                  <a:spcPct val="90000"/>
                </a:lnSpc>
                <a:spcBef>
                  <a:spcPct val="0"/>
                </a:spcBef>
                <a:buNone/>
                <a:defRPr sz="4400" b="1" i="1" kern="1200">
                  <a:solidFill>
                    <a:schemeClr val="tx1"/>
                  </a:solidFill>
                  <a:latin typeface="+mj-lt"/>
                  <a:ea typeface="+mj-ea"/>
                  <a:cs typeface="+mj-cs"/>
                </a:defRPr>
              </a:lvl1pPr>
            </a:lstStyle>
            <a:p>
              <a:r>
                <a:rPr lang="en-US" sz="700" b="0" i="0" dirty="0">
                  <a:solidFill>
                    <a:srgbClr val="DEE9EF"/>
                  </a:solidFill>
                  <a:latin typeface="Arial" panose="020B0604020202020204" pitchFamily="34" charset="0"/>
                  <a:cs typeface="Arial" panose="020B0604020202020204" pitchFamily="34" charset="0"/>
                </a:rPr>
                <a:t>Gray 04</a:t>
              </a:r>
              <a:endParaRPr lang="en-US" sz="1200" b="0" i="0" dirty="0">
                <a:solidFill>
                  <a:srgbClr val="DEE9EF"/>
                </a:solidFill>
                <a:latin typeface="Arial" panose="020B0604020202020204" pitchFamily="34" charset="0"/>
                <a:cs typeface="Arial" panose="020B0604020202020204" pitchFamily="34" charset="0"/>
              </a:endParaRPr>
            </a:p>
          </p:txBody>
        </p:sp>
        <p:sp>
          <p:nvSpPr>
            <p:cNvPr id="111" name="Título 1">
              <a:extLst>
                <a:ext uri="{FF2B5EF4-FFF2-40B4-BE49-F238E27FC236}">
                  <a16:creationId xmlns:a16="http://schemas.microsoft.com/office/drawing/2014/main" id="{3F773074-C822-9562-994E-A2E8C6D9713D}"/>
                </a:ext>
              </a:extLst>
            </p:cNvPr>
            <p:cNvSpPr txBox="1">
              <a:spLocks/>
            </p:cNvSpPr>
            <p:nvPr/>
          </p:nvSpPr>
          <p:spPr>
            <a:xfrm>
              <a:off x="7397557" y="3468567"/>
              <a:ext cx="1472710" cy="289428"/>
            </a:xfrm>
            <a:prstGeom prst="rect">
              <a:avLst/>
            </a:prstGeom>
            <a:ln>
              <a:noFill/>
            </a:ln>
          </p:spPr>
          <p:txBody>
            <a:bodyPr/>
            <a:lstStyle>
              <a:lvl1pPr algn="l" defTabSz="914400" rtl="0" eaLnBrk="1" latinLnBrk="0" hangingPunct="1">
                <a:lnSpc>
                  <a:spcPct val="90000"/>
                </a:lnSpc>
                <a:spcBef>
                  <a:spcPct val="0"/>
                </a:spcBef>
                <a:buNone/>
                <a:defRPr sz="4400" b="1" i="1" kern="1200">
                  <a:solidFill>
                    <a:schemeClr val="tx1"/>
                  </a:solidFill>
                  <a:latin typeface="+mj-lt"/>
                  <a:ea typeface="+mj-ea"/>
                  <a:cs typeface="+mj-cs"/>
                </a:defRPr>
              </a:lvl1pPr>
            </a:lstStyle>
            <a:p>
              <a:r>
                <a:rPr lang="en-US" sz="700" b="0" i="0">
                  <a:solidFill>
                    <a:srgbClr val="DEE9EF"/>
                  </a:solidFill>
                  <a:latin typeface="Arial" panose="020B0604020202020204" pitchFamily="34" charset="0"/>
                  <a:cs typeface="Arial" panose="020B0604020202020204" pitchFamily="34" charset="0"/>
                </a:rPr>
                <a:t>#1E3137</a:t>
              </a:r>
            </a:p>
            <a:p>
              <a:endParaRPr lang="en-US" sz="1200" b="0" i="0">
                <a:solidFill>
                  <a:srgbClr val="DEE9EF"/>
                </a:solidFill>
                <a:latin typeface="Arial" panose="020B0604020202020204" pitchFamily="34" charset="0"/>
                <a:cs typeface="Arial" panose="020B0604020202020204" pitchFamily="34" charset="0"/>
              </a:endParaRPr>
            </a:p>
          </p:txBody>
        </p:sp>
      </p:grpSp>
      <p:sp>
        <p:nvSpPr>
          <p:cNvPr id="112" name="Título 1">
            <a:extLst>
              <a:ext uri="{FF2B5EF4-FFF2-40B4-BE49-F238E27FC236}">
                <a16:creationId xmlns:a16="http://schemas.microsoft.com/office/drawing/2014/main" id="{F7C3CD07-0DF5-EA74-513E-1F925EF554AD}"/>
              </a:ext>
            </a:extLst>
          </p:cNvPr>
          <p:cNvSpPr txBox="1">
            <a:spLocks/>
          </p:cNvSpPr>
          <p:nvPr/>
        </p:nvSpPr>
        <p:spPr>
          <a:xfrm>
            <a:off x="420878" y="2608459"/>
            <a:ext cx="1472710" cy="289428"/>
          </a:xfrm>
          <a:prstGeom prst="rect">
            <a:avLst/>
          </a:prstGeom>
          <a:ln>
            <a:noFill/>
          </a:ln>
        </p:spPr>
        <p:txBody>
          <a:bodyPr/>
          <a:lstStyle>
            <a:lvl1pPr algn="l" defTabSz="914400" rtl="0" eaLnBrk="1" latinLnBrk="0" hangingPunct="1">
              <a:lnSpc>
                <a:spcPct val="90000"/>
              </a:lnSpc>
              <a:spcBef>
                <a:spcPct val="0"/>
              </a:spcBef>
              <a:buNone/>
              <a:defRPr sz="4400" b="1" i="1" kern="1200">
                <a:solidFill>
                  <a:schemeClr val="tx1"/>
                </a:solidFill>
                <a:latin typeface="+mj-lt"/>
                <a:ea typeface="+mj-ea"/>
                <a:cs typeface="+mj-cs"/>
              </a:defRPr>
            </a:lvl1pPr>
          </a:lstStyle>
          <a:p>
            <a:r>
              <a:rPr lang="en-US" sz="700" b="0" i="0" dirty="0">
                <a:solidFill>
                  <a:srgbClr val="5C6C74"/>
                </a:solidFill>
                <a:latin typeface="Arial" panose="020B0604020202020204" pitchFamily="34" charset="0"/>
                <a:cs typeface="Arial" panose="020B0604020202020204" pitchFamily="34" charset="0"/>
              </a:rPr>
              <a:t>SECONDARY PALETTE</a:t>
            </a:r>
            <a:endParaRPr lang="en-US" sz="1200" b="0" i="0" dirty="0">
              <a:solidFill>
                <a:srgbClr val="100690"/>
              </a:solidFill>
              <a:latin typeface="Arial Narrow" panose="020B0606020202030204" pitchFamily="34" charset="0"/>
              <a:cs typeface="Arial" panose="020B0604020202020204" pitchFamily="34" charset="0"/>
            </a:endParaRPr>
          </a:p>
        </p:txBody>
      </p:sp>
      <p:sp>
        <p:nvSpPr>
          <p:cNvPr id="115" name="Título 1">
            <a:extLst>
              <a:ext uri="{FF2B5EF4-FFF2-40B4-BE49-F238E27FC236}">
                <a16:creationId xmlns:a16="http://schemas.microsoft.com/office/drawing/2014/main" id="{8E6C3DD5-9F15-2E55-2330-0C74DFC75766}"/>
              </a:ext>
            </a:extLst>
          </p:cNvPr>
          <p:cNvSpPr txBox="1">
            <a:spLocks/>
          </p:cNvSpPr>
          <p:nvPr/>
        </p:nvSpPr>
        <p:spPr>
          <a:xfrm>
            <a:off x="439732" y="3419297"/>
            <a:ext cx="1472710" cy="289428"/>
          </a:xfrm>
          <a:prstGeom prst="rect">
            <a:avLst/>
          </a:prstGeom>
          <a:ln>
            <a:noFill/>
          </a:ln>
        </p:spPr>
        <p:txBody>
          <a:bodyPr/>
          <a:lstStyle>
            <a:lvl1pPr algn="l" defTabSz="914400" rtl="0" eaLnBrk="1" latinLnBrk="0" hangingPunct="1">
              <a:lnSpc>
                <a:spcPct val="90000"/>
              </a:lnSpc>
              <a:spcBef>
                <a:spcPct val="0"/>
              </a:spcBef>
              <a:buNone/>
              <a:defRPr sz="4400" b="1" i="1" kern="1200">
                <a:solidFill>
                  <a:schemeClr val="tx1"/>
                </a:solidFill>
                <a:latin typeface="+mj-lt"/>
                <a:ea typeface="+mj-ea"/>
                <a:cs typeface="+mj-cs"/>
              </a:defRPr>
            </a:lvl1pPr>
          </a:lstStyle>
          <a:p>
            <a:r>
              <a:rPr lang="en-US" sz="700" b="0" i="0" dirty="0">
                <a:solidFill>
                  <a:srgbClr val="5C6C74"/>
                </a:solidFill>
                <a:latin typeface="Arial" panose="020B0604020202020204" pitchFamily="34" charset="0"/>
                <a:cs typeface="Arial" panose="020B0604020202020204" pitchFamily="34" charset="0"/>
              </a:rPr>
              <a:t>COLOR RATIO</a:t>
            </a:r>
            <a:endParaRPr lang="en-US" sz="1200" b="0" i="0" dirty="0">
              <a:solidFill>
                <a:srgbClr val="100690"/>
              </a:solidFill>
              <a:latin typeface="Arial Narrow" panose="020B0606020202030204" pitchFamily="34" charset="0"/>
              <a:cs typeface="Arial" panose="020B0604020202020204" pitchFamily="34" charset="0"/>
            </a:endParaRPr>
          </a:p>
        </p:txBody>
      </p:sp>
      <p:grpSp>
        <p:nvGrpSpPr>
          <p:cNvPr id="152" name="Agrupar 151">
            <a:extLst>
              <a:ext uri="{FF2B5EF4-FFF2-40B4-BE49-F238E27FC236}">
                <a16:creationId xmlns:a16="http://schemas.microsoft.com/office/drawing/2014/main" id="{66A7449A-7A09-244C-B892-86243BBEDBD8}"/>
              </a:ext>
            </a:extLst>
          </p:cNvPr>
          <p:cNvGrpSpPr/>
          <p:nvPr/>
        </p:nvGrpSpPr>
        <p:grpSpPr>
          <a:xfrm>
            <a:off x="2935437" y="3595578"/>
            <a:ext cx="1212090" cy="501151"/>
            <a:chOff x="2747680" y="3267136"/>
            <a:chExt cx="1212090" cy="501151"/>
          </a:xfrm>
        </p:grpSpPr>
        <p:sp>
          <p:nvSpPr>
            <p:cNvPr id="132" name="Retângulo 131">
              <a:extLst>
                <a:ext uri="{FF2B5EF4-FFF2-40B4-BE49-F238E27FC236}">
                  <a16:creationId xmlns:a16="http://schemas.microsoft.com/office/drawing/2014/main" id="{23C943A6-6214-8C35-B8F9-DC30BF74B81F}"/>
                </a:ext>
              </a:extLst>
            </p:cNvPr>
            <p:cNvSpPr/>
            <p:nvPr/>
          </p:nvSpPr>
          <p:spPr>
            <a:xfrm>
              <a:off x="2747680" y="3267136"/>
              <a:ext cx="1145799" cy="468744"/>
            </a:xfrm>
            <a:prstGeom prst="rect">
              <a:avLst/>
            </a:prstGeom>
            <a:solidFill>
              <a:srgbClr val="FCC317"/>
            </a:solidFill>
            <a:ln w="3175" cap="flat">
              <a:noFill/>
              <a:miter lim="400000"/>
            </a:ln>
            <a:effectLst/>
            <a:sp3d/>
          </p:spPr>
          <p:style>
            <a:lnRef idx="0">
              <a:scrgbClr r="0" g="0" b="0"/>
            </a:lnRef>
            <a:fillRef idx="0">
              <a:scrgbClr r="0" g="0" b="0"/>
            </a:fillRef>
            <a:effectRef idx="0">
              <a:scrgbClr r="0" g="0" b="0"/>
            </a:effectRef>
            <a:fontRef idx="none"/>
          </p:style>
          <p:txBody>
            <a:bodyPr rot="0" spcFirstLastPara="1" vertOverflow="overflow" horzOverflow="overflow" vert="horz" wrap="square" lIns="50800" tIns="50800" rIns="50800" bIns="50800" numCol="1" spcCol="38100" rtlCol="0" anchor="ctr">
              <a:spAutoFit/>
            </a:bodyPr>
            <a:lstStyle/>
            <a:p>
              <a:pPr marL="0" marR="0" indent="0" algn="ctr" defTabSz="825500" rtl="0" fontAlgn="auto" latinLnBrk="0" hangingPunct="0">
                <a:lnSpc>
                  <a:spcPct val="100000"/>
                </a:lnSpc>
                <a:spcBef>
                  <a:spcPts val="0"/>
                </a:spcBef>
                <a:spcAft>
                  <a:spcPts val="0"/>
                </a:spcAft>
                <a:buClrTx/>
                <a:buSzTx/>
                <a:buFontTx/>
                <a:buNone/>
                <a:tabLst/>
              </a:pPr>
              <a:endParaRPr kumimoji="0" lang="pt-BR" sz="3200" b="0" i="0" u="none" strike="noStrike" cap="none" spc="0" normalizeH="0" baseline="0">
                <a:ln>
                  <a:noFill/>
                </a:ln>
                <a:solidFill>
                  <a:srgbClr val="FFFFFF"/>
                </a:solidFill>
                <a:effectLst/>
                <a:uFillTx/>
                <a:latin typeface="Helvetica Neue Medium"/>
                <a:ea typeface="Helvetica Neue Medium"/>
                <a:cs typeface="Helvetica Neue Medium"/>
                <a:sym typeface="Helvetica Neue Medium"/>
              </a:endParaRPr>
            </a:p>
          </p:txBody>
        </p:sp>
        <p:sp>
          <p:nvSpPr>
            <p:cNvPr id="151" name="Título 1">
              <a:extLst>
                <a:ext uri="{FF2B5EF4-FFF2-40B4-BE49-F238E27FC236}">
                  <a16:creationId xmlns:a16="http://schemas.microsoft.com/office/drawing/2014/main" id="{7A9E6AE6-C00F-9B14-4E9D-769BC11A1807}"/>
                </a:ext>
              </a:extLst>
            </p:cNvPr>
            <p:cNvSpPr txBox="1">
              <a:spLocks/>
            </p:cNvSpPr>
            <p:nvPr/>
          </p:nvSpPr>
          <p:spPr>
            <a:xfrm>
              <a:off x="2771497" y="3534759"/>
              <a:ext cx="1188273" cy="233528"/>
            </a:xfrm>
            <a:prstGeom prst="rect">
              <a:avLst/>
            </a:prstGeom>
            <a:ln>
              <a:noFill/>
            </a:ln>
          </p:spPr>
          <p:txBody>
            <a:bodyPr/>
            <a:lstStyle>
              <a:lvl1pPr algn="l" defTabSz="914400" rtl="0" eaLnBrk="1" latinLnBrk="0" hangingPunct="1">
                <a:lnSpc>
                  <a:spcPct val="90000"/>
                </a:lnSpc>
                <a:spcBef>
                  <a:spcPct val="0"/>
                </a:spcBef>
                <a:buNone/>
                <a:defRPr sz="4400" b="1" i="1" kern="1200">
                  <a:solidFill>
                    <a:schemeClr val="tx1"/>
                  </a:solidFill>
                  <a:latin typeface="+mj-lt"/>
                  <a:ea typeface="+mj-ea"/>
                  <a:cs typeface="+mj-cs"/>
                </a:defRPr>
              </a:lvl1pPr>
            </a:lstStyle>
            <a:p>
              <a:r>
                <a:rPr lang="en-US" sz="700" b="0" i="0">
                  <a:solidFill>
                    <a:schemeClr val="bg1"/>
                  </a:solidFill>
                  <a:latin typeface="Arial" panose="020B0604020202020204" pitchFamily="34" charset="0"/>
                  <a:cs typeface="Arial" panose="020B0604020202020204" pitchFamily="34" charset="0"/>
                </a:rPr>
                <a:t>#FCC317</a:t>
              </a:r>
            </a:p>
            <a:p>
              <a:endParaRPr lang="en-US" sz="1200" b="0" i="0">
                <a:solidFill>
                  <a:srgbClr val="100690"/>
                </a:solidFill>
                <a:latin typeface="Arial" panose="020B0604020202020204" pitchFamily="34" charset="0"/>
                <a:cs typeface="Arial" panose="020B0604020202020204" pitchFamily="34" charset="0"/>
              </a:endParaRPr>
            </a:p>
          </p:txBody>
        </p:sp>
      </p:grpSp>
      <p:grpSp>
        <p:nvGrpSpPr>
          <p:cNvPr id="153" name="Agrupar 152">
            <a:extLst>
              <a:ext uri="{FF2B5EF4-FFF2-40B4-BE49-F238E27FC236}">
                <a16:creationId xmlns:a16="http://schemas.microsoft.com/office/drawing/2014/main" id="{272E5D9B-372D-F312-A36B-9F38486FC0F2}"/>
              </a:ext>
            </a:extLst>
          </p:cNvPr>
          <p:cNvGrpSpPr/>
          <p:nvPr/>
        </p:nvGrpSpPr>
        <p:grpSpPr>
          <a:xfrm>
            <a:off x="4081235" y="3595578"/>
            <a:ext cx="1212090" cy="501151"/>
            <a:chOff x="2747680" y="3267136"/>
            <a:chExt cx="1212090" cy="501151"/>
          </a:xfrm>
        </p:grpSpPr>
        <p:sp>
          <p:nvSpPr>
            <p:cNvPr id="154" name="Retângulo 153">
              <a:extLst>
                <a:ext uri="{FF2B5EF4-FFF2-40B4-BE49-F238E27FC236}">
                  <a16:creationId xmlns:a16="http://schemas.microsoft.com/office/drawing/2014/main" id="{BA674C86-7486-1818-45F2-BA32A169B41F}"/>
                </a:ext>
              </a:extLst>
            </p:cNvPr>
            <p:cNvSpPr/>
            <p:nvPr/>
          </p:nvSpPr>
          <p:spPr>
            <a:xfrm>
              <a:off x="2747680" y="3267136"/>
              <a:ext cx="1145799" cy="468744"/>
            </a:xfrm>
            <a:prstGeom prst="rect">
              <a:avLst/>
            </a:prstGeom>
            <a:solidFill>
              <a:srgbClr val="82A7C7"/>
            </a:solidFill>
            <a:ln w="3175" cap="flat">
              <a:noFill/>
              <a:miter lim="400000"/>
            </a:ln>
            <a:effectLst/>
            <a:sp3d/>
          </p:spPr>
          <p:style>
            <a:lnRef idx="0">
              <a:scrgbClr r="0" g="0" b="0"/>
            </a:lnRef>
            <a:fillRef idx="0">
              <a:scrgbClr r="0" g="0" b="0"/>
            </a:fillRef>
            <a:effectRef idx="0">
              <a:scrgbClr r="0" g="0" b="0"/>
            </a:effectRef>
            <a:fontRef idx="none"/>
          </p:style>
          <p:txBody>
            <a:bodyPr rot="0" spcFirstLastPara="1" vertOverflow="overflow" horzOverflow="overflow" vert="horz" wrap="square" lIns="50800" tIns="50800" rIns="50800" bIns="50800" numCol="1" spcCol="38100" rtlCol="0" anchor="ctr">
              <a:spAutoFit/>
            </a:bodyPr>
            <a:lstStyle/>
            <a:p>
              <a:pPr marL="0" marR="0" indent="0" algn="ctr" defTabSz="825500" rtl="0" fontAlgn="auto" latinLnBrk="0" hangingPunct="0">
                <a:lnSpc>
                  <a:spcPct val="100000"/>
                </a:lnSpc>
                <a:spcBef>
                  <a:spcPts val="0"/>
                </a:spcBef>
                <a:spcAft>
                  <a:spcPts val="0"/>
                </a:spcAft>
                <a:buClrTx/>
                <a:buSzTx/>
                <a:buFontTx/>
                <a:buNone/>
                <a:tabLst/>
              </a:pPr>
              <a:endParaRPr kumimoji="0" lang="pt-BR" sz="3200" b="0" i="0" u="none" strike="noStrike" cap="none" spc="0" normalizeH="0" baseline="0">
                <a:ln>
                  <a:noFill/>
                </a:ln>
                <a:solidFill>
                  <a:srgbClr val="FFFFFF"/>
                </a:solidFill>
                <a:effectLst/>
                <a:uFillTx/>
                <a:latin typeface="Helvetica Neue Medium"/>
                <a:ea typeface="Helvetica Neue Medium"/>
                <a:cs typeface="Helvetica Neue Medium"/>
                <a:sym typeface="Helvetica Neue Medium"/>
              </a:endParaRPr>
            </a:p>
          </p:txBody>
        </p:sp>
        <p:sp>
          <p:nvSpPr>
            <p:cNvPr id="155" name="Título 1">
              <a:extLst>
                <a:ext uri="{FF2B5EF4-FFF2-40B4-BE49-F238E27FC236}">
                  <a16:creationId xmlns:a16="http://schemas.microsoft.com/office/drawing/2014/main" id="{0CE2ABDA-C0D6-950E-5EB0-A08430C21C04}"/>
                </a:ext>
              </a:extLst>
            </p:cNvPr>
            <p:cNvSpPr txBox="1">
              <a:spLocks/>
            </p:cNvSpPr>
            <p:nvPr/>
          </p:nvSpPr>
          <p:spPr>
            <a:xfrm>
              <a:off x="2771497" y="3534759"/>
              <a:ext cx="1188273" cy="233528"/>
            </a:xfrm>
            <a:prstGeom prst="rect">
              <a:avLst/>
            </a:prstGeom>
            <a:ln>
              <a:noFill/>
            </a:ln>
          </p:spPr>
          <p:txBody>
            <a:bodyPr/>
            <a:lstStyle>
              <a:lvl1pPr algn="l" defTabSz="914400" rtl="0" eaLnBrk="1" latinLnBrk="0" hangingPunct="1">
                <a:lnSpc>
                  <a:spcPct val="90000"/>
                </a:lnSpc>
                <a:spcBef>
                  <a:spcPct val="0"/>
                </a:spcBef>
                <a:buNone/>
                <a:defRPr sz="4400" b="1" i="1" kern="1200">
                  <a:solidFill>
                    <a:schemeClr val="tx1"/>
                  </a:solidFill>
                  <a:latin typeface="+mj-lt"/>
                  <a:ea typeface="+mj-ea"/>
                  <a:cs typeface="+mj-cs"/>
                </a:defRPr>
              </a:lvl1pPr>
            </a:lstStyle>
            <a:p>
              <a:r>
                <a:rPr lang="en-US" sz="700" b="0" i="0">
                  <a:solidFill>
                    <a:schemeClr val="bg1"/>
                  </a:solidFill>
                  <a:latin typeface="Arial" panose="020B0604020202020204" pitchFamily="34" charset="0"/>
                  <a:cs typeface="Arial" panose="020B0604020202020204" pitchFamily="34" charset="0"/>
                </a:rPr>
                <a:t>#82A7C7</a:t>
              </a:r>
            </a:p>
            <a:p>
              <a:endParaRPr lang="en-US" sz="1200" b="0" i="0">
                <a:solidFill>
                  <a:srgbClr val="100690"/>
                </a:solidFill>
                <a:latin typeface="Arial" panose="020B0604020202020204" pitchFamily="34" charset="0"/>
                <a:cs typeface="Arial" panose="020B0604020202020204" pitchFamily="34" charset="0"/>
              </a:endParaRPr>
            </a:p>
          </p:txBody>
        </p:sp>
      </p:grpSp>
      <p:grpSp>
        <p:nvGrpSpPr>
          <p:cNvPr id="158" name="Agrupar 157">
            <a:extLst>
              <a:ext uri="{FF2B5EF4-FFF2-40B4-BE49-F238E27FC236}">
                <a16:creationId xmlns:a16="http://schemas.microsoft.com/office/drawing/2014/main" id="{52DA52F6-13B9-E842-BD59-1BDC5A0ACA8E}"/>
              </a:ext>
            </a:extLst>
          </p:cNvPr>
          <p:cNvGrpSpPr/>
          <p:nvPr/>
        </p:nvGrpSpPr>
        <p:grpSpPr>
          <a:xfrm>
            <a:off x="5223906" y="3595578"/>
            <a:ext cx="1212090" cy="501151"/>
            <a:chOff x="2747680" y="3267136"/>
            <a:chExt cx="1212090" cy="501151"/>
          </a:xfrm>
        </p:grpSpPr>
        <p:sp>
          <p:nvSpPr>
            <p:cNvPr id="159" name="Retângulo 158">
              <a:extLst>
                <a:ext uri="{FF2B5EF4-FFF2-40B4-BE49-F238E27FC236}">
                  <a16:creationId xmlns:a16="http://schemas.microsoft.com/office/drawing/2014/main" id="{C076AED8-EEBB-53DA-041D-CF1812C4D0C4}"/>
                </a:ext>
              </a:extLst>
            </p:cNvPr>
            <p:cNvSpPr/>
            <p:nvPr/>
          </p:nvSpPr>
          <p:spPr>
            <a:xfrm>
              <a:off x="2747680" y="3267136"/>
              <a:ext cx="1145799" cy="468744"/>
            </a:xfrm>
            <a:prstGeom prst="rect">
              <a:avLst/>
            </a:prstGeom>
            <a:solidFill>
              <a:srgbClr val="DB6200"/>
            </a:solidFill>
            <a:ln w="3175" cap="flat">
              <a:noFill/>
              <a:miter lim="400000"/>
            </a:ln>
            <a:effectLst/>
            <a:sp3d/>
          </p:spPr>
          <p:style>
            <a:lnRef idx="0">
              <a:scrgbClr r="0" g="0" b="0"/>
            </a:lnRef>
            <a:fillRef idx="0">
              <a:scrgbClr r="0" g="0" b="0"/>
            </a:fillRef>
            <a:effectRef idx="0">
              <a:scrgbClr r="0" g="0" b="0"/>
            </a:effectRef>
            <a:fontRef idx="none"/>
          </p:style>
          <p:txBody>
            <a:bodyPr rot="0" spcFirstLastPara="1" vertOverflow="overflow" horzOverflow="overflow" vert="horz" wrap="square" lIns="50800" tIns="50800" rIns="50800" bIns="50800" numCol="1" spcCol="38100" rtlCol="0" anchor="ctr">
              <a:spAutoFit/>
            </a:bodyPr>
            <a:lstStyle/>
            <a:p>
              <a:pPr marL="0" marR="0" indent="0" algn="ctr" defTabSz="825500" rtl="0" fontAlgn="auto" latinLnBrk="0" hangingPunct="0">
                <a:lnSpc>
                  <a:spcPct val="100000"/>
                </a:lnSpc>
                <a:spcBef>
                  <a:spcPts val="0"/>
                </a:spcBef>
                <a:spcAft>
                  <a:spcPts val="0"/>
                </a:spcAft>
                <a:buClrTx/>
                <a:buSzTx/>
                <a:buFontTx/>
                <a:buNone/>
                <a:tabLst/>
              </a:pPr>
              <a:endParaRPr kumimoji="0" lang="pt-BR" sz="3200" b="0" i="0" u="none" strike="noStrike" cap="none" spc="0" normalizeH="0" baseline="0">
                <a:ln>
                  <a:noFill/>
                </a:ln>
                <a:solidFill>
                  <a:srgbClr val="FFFFFF"/>
                </a:solidFill>
                <a:effectLst/>
                <a:uFillTx/>
                <a:latin typeface="Helvetica Neue Medium"/>
                <a:ea typeface="Helvetica Neue Medium"/>
                <a:cs typeface="Helvetica Neue Medium"/>
                <a:sym typeface="Helvetica Neue Medium"/>
              </a:endParaRPr>
            </a:p>
          </p:txBody>
        </p:sp>
        <p:sp>
          <p:nvSpPr>
            <p:cNvPr id="160" name="Título 1">
              <a:extLst>
                <a:ext uri="{FF2B5EF4-FFF2-40B4-BE49-F238E27FC236}">
                  <a16:creationId xmlns:a16="http://schemas.microsoft.com/office/drawing/2014/main" id="{5F5754AE-5A37-E898-DC25-C88F0B7825F8}"/>
                </a:ext>
              </a:extLst>
            </p:cNvPr>
            <p:cNvSpPr txBox="1">
              <a:spLocks/>
            </p:cNvSpPr>
            <p:nvPr/>
          </p:nvSpPr>
          <p:spPr>
            <a:xfrm>
              <a:off x="2771497" y="3534759"/>
              <a:ext cx="1188273" cy="233528"/>
            </a:xfrm>
            <a:prstGeom prst="rect">
              <a:avLst/>
            </a:prstGeom>
            <a:ln>
              <a:noFill/>
            </a:ln>
          </p:spPr>
          <p:txBody>
            <a:bodyPr/>
            <a:lstStyle>
              <a:lvl1pPr algn="l" defTabSz="914400" rtl="0" eaLnBrk="1" latinLnBrk="0" hangingPunct="1">
                <a:lnSpc>
                  <a:spcPct val="90000"/>
                </a:lnSpc>
                <a:spcBef>
                  <a:spcPct val="0"/>
                </a:spcBef>
                <a:buNone/>
                <a:defRPr sz="4400" b="1" i="1" kern="1200">
                  <a:solidFill>
                    <a:schemeClr val="tx1"/>
                  </a:solidFill>
                  <a:latin typeface="+mj-lt"/>
                  <a:ea typeface="+mj-ea"/>
                  <a:cs typeface="+mj-cs"/>
                </a:defRPr>
              </a:lvl1pPr>
            </a:lstStyle>
            <a:p>
              <a:r>
                <a:rPr lang="en-US" sz="700" b="0" i="0">
                  <a:solidFill>
                    <a:schemeClr val="bg1"/>
                  </a:solidFill>
                  <a:latin typeface="Arial" panose="020B0604020202020204" pitchFamily="34" charset="0"/>
                  <a:cs typeface="Arial" panose="020B0604020202020204" pitchFamily="34" charset="0"/>
                </a:rPr>
                <a:t>#DB6200</a:t>
              </a:r>
            </a:p>
            <a:p>
              <a:endParaRPr lang="en-US" sz="1200" b="0" i="0">
                <a:solidFill>
                  <a:srgbClr val="100690"/>
                </a:solidFill>
                <a:latin typeface="Arial" panose="020B0604020202020204" pitchFamily="34" charset="0"/>
                <a:cs typeface="Arial" panose="020B0604020202020204" pitchFamily="34" charset="0"/>
              </a:endParaRPr>
            </a:p>
          </p:txBody>
        </p:sp>
      </p:grpSp>
      <p:grpSp>
        <p:nvGrpSpPr>
          <p:cNvPr id="163" name="Agrupar 162">
            <a:extLst>
              <a:ext uri="{FF2B5EF4-FFF2-40B4-BE49-F238E27FC236}">
                <a16:creationId xmlns:a16="http://schemas.microsoft.com/office/drawing/2014/main" id="{C4B4D598-4DD1-E639-03F4-53C9A38A4AC0}"/>
              </a:ext>
            </a:extLst>
          </p:cNvPr>
          <p:cNvGrpSpPr/>
          <p:nvPr/>
        </p:nvGrpSpPr>
        <p:grpSpPr>
          <a:xfrm>
            <a:off x="6345889" y="3595578"/>
            <a:ext cx="1212090" cy="501151"/>
            <a:chOff x="2747680" y="3267136"/>
            <a:chExt cx="1212090" cy="501151"/>
          </a:xfrm>
        </p:grpSpPr>
        <p:sp>
          <p:nvSpPr>
            <p:cNvPr id="164" name="Retângulo 163">
              <a:extLst>
                <a:ext uri="{FF2B5EF4-FFF2-40B4-BE49-F238E27FC236}">
                  <a16:creationId xmlns:a16="http://schemas.microsoft.com/office/drawing/2014/main" id="{839BF843-7FF6-7DA7-0C74-001595E8CE10}"/>
                </a:ext>
              </a:extLst>
            </p:cNvPr>
            <p:cNvSpPr/>
            <p:nvPr/>
          </p:nvSpPr>
          <p:spPr>
            <a:xfrm>
              <a:off x="2747680" y="3267136"/>
              <a:ext cx="1145799" cy="468744"/>
            </a:xfrm>
            <a:prstGeom prst="rect">
              <a:avLst/>
            </a:prstGeom>
            <a:solidFill>
              <a:srgbClr val="009898"/>
            </a:solidFill>
            <a:ln w="3175" cap="flat">
              <a:noFill/>
              <a:miter lim="400000"/>
            </a:ln>
            <a:effectLst/>
            <a:sp3d/>
          </p:spPr>
          <p:style>
            <a:lnRef idx="0">
              <a:scrgbClr r="0" g="0" b="0"/>
            </a:lnRef>
            <a:fillRef idx="0">
              <a:scrgbClr r="0" g="0" b="0"/>
            </a:fillRef>
            <a:effectRef idx="0">
              <a:scrgbClr r="0" g="0" b="0"/>
            </a:effectRef>
            <a:fontRef idx="none"/>
          </p:style>
          <p:txBody>
            <a:bodyPr rot="0" spcFirstLastPara="1" vertOverflow="overflow" horzOverflow="overflow" vert="horz" wrap="square" lIns="50800" tIns="50800" rIns="50800" bIns="50800" numCol="1" spcCol="38100" rtlCol="0" anchor="ctr">
              <a:spAutoFit/>
            </a:bodyPr>
            <a:lstStyle/>
            <a:p>
              <a:pPr marL="0" marR="0" indent="0" algn="ctr" defTabSz="825500" rtl="0" fontAlgn="auto" latinLnBrk="0" hangingPunct="0">
                <a:lnSpc>
                  <a:spcPct val="100000"/>
                </a:lnSpc>
                <a:spcBef>
                  <a:spcPts val="0"/>
                </a:spcBef>
                <a:spcAft>
                  <a:spcPts val="0"/>
                </a:spcAft>
                <a:buClrTx/>
                <a:buSzTx/>
                <a:buFontTx/>
                <a:buNone/>
                <a:tabLst/>
              </a:pPr>
              <a:endParaRPr kumimoji="0" lang="pt-BR" sz="3200" b="0" i="0" u="none" strike="noStrike" cap="none" spc="0" normalizeH="0" baseline="0">
                <a:ln>
                  <a:noFill/>
                </a:ln>
                <a:solidFill>
                  <a:srgbClr val="FFFFFF"/>
                </a:solidFill>
                <a:effectLst/>
                <a:uFillTx/>
                <a:latin typeface="Helvetica Neue Medium"/>
                <a:ea typeface="Helvetica Neue Medium"/>
                <a:cs typeface="Helvetica Neue Medium"/>
                <a:sym typeface="Helvetica Neue Medium"/>
              </a:endParaRPr>
            </a:p>
          </p:txBody>
        </p:sp>
        <p:sp>
          <p:nvSpPr>
            <p:cNvPr id="165" name="Título 1">
              <a:extLst>
                <a:ext uri="{FF2B5EF4-FFF2-40B4-BE49-F238E27FC236}">
                  <a16:creationId xmlns:a16="http://schemas.microsoft.com/office/drawing/2014/main" id="{BBE12746-BCF2-D777-0E32-5912A87C5EA4}"/>
                </a:ext>
              </a:extLst>
            </p:cNvPr>
            <p:cNvSpPr txBox="1">
              <a:spLocks/>
            </p:cNvSpPr>
            <p:nvPr/>
          </p:nvSpPr>
          <p:spPr>
            <a:xfrm>
              <a:off x="2771497" y="3534759"/>
              <a:ext cx="1188273" cy="233528"/>
            </a:xfrm>
            <a:prstGeom prst="rect">
              <a:avLst/>
            </a:prstGeom>
            <a:ln>
              <a:noFill/>
            </a:ln>
          </p:spPr>
          <p:txBody>
            <a:bodyPr/>
            <a:lstStyle>
              <a:lvl1pPr algn="l" defTabSz="914400" rtl="0" eaLnBrk="1" latinLnBrk="0" hangingPunct="1">
                <a:lnSpc>
                  <a:spcPct val="90000"/>
                </a:lnSpc>
                <a:spcBef>
                  <a:spcPct val="0"/>
                </a:spcBef>
                <a:buNone/>
                <a:defRPr sz="4400" b="1" i="1" kern="1200">
                  <a:solidFill>
                    <a:schemeClr val="tx1"/>
                  </a:solidFill>
                  <a:latin typeface="+mj-lt"/>
                  <a:ea typeface="+mj-ea"/>
                  <a:cs typeface="+mj-cs"/>
                </a:defRPr>
              </a:lvl1pPr>
            </a:lstStyle>
            <a:p>
              <a:r>
                <a:rPr lang="en-US" sz="700" b="0" i="0">
                  <a:solidFill>
                    <a:schemeClr val="bg1"/>
                  </a:solidFill>
                  <a:latin typeface="Arial" panose="020B0604020202020204" pitchFamily="34" charset="0"/>
                  <a:cs typeface="Arial" panose="020B0604020202020204" pitchFamily="34" charset="0"/>
                </a:rPr>
                <a:t>#009898</a:t>
              </a:r>
            </a:p>
            <a:p>
              <a:endParaRPr lang="en-US" sz="1200" b="0" i="0">
                <a:solidFill>
                  <a:srgbClr val="100690"/>
                </a:solidFill>
                <a:latin typeface="Arial" panose="020B0604020202020204" pitchFamily="34" charset="0"/>
                <a:cs typeface="Arial" panose="020B0604020202020204" pitchFamily="34" charset="0"/>
              </a:endParaRPr>
            </a:p>
          </p:txBody>
        </p:sp>
      </p:grpSp>
      <p:sp>
        <p:nvSpPr>
          <p:cNvPr id="168" name="Título 1">
            <a:extLst>
              <a:ext uri="{FF2B5EF4-FFF2-40B4-BE49-F238E27FC236}">
                <a16:creationId xmlns:a16="http://schemas.microsoft.com/office/drawing/2014/main" id="{96782CD8-06EE-4D91-5A78-3FCBF4308127}"/>
              </a:ext>
            </a:extLst>
          </p:cNvPr>
          <p:cNvSpPr txBox="1">
            <a:spLocks/>
          </p:cNvSpPr>
          <p:nvPr/>
        </p:nvSpPr>
        <p:spPr>
          <a:xfrm>
            <a:off x="2853981" y="3419297"/>
            <a:ext cx="1472710" cy="289428"/>
          </a:xfrm>
          <a:prstGeom prst="rect">
            <a:avLst/>
          </a:prstGeom>
          <a:ln>
            <a:noFill/>
          </a:ln>
        </p:spPr>
        <p:txBody>
          <a:bodyPr/>
          <a:lstStyle>
            <a:lvl1pPr algn="l" defTabSz="914400" rtl="0" eaLnBrk="1" latinLnBrk="0" hangingPunct="1">
              <a:lnSpc>
                <a:spcPct val="90000"/>
              </a:lnSpc>
              <a:spcBef>
                <a:spcPct val="0"/>
              </a:spcBef>
              <a:buNone/>
              <a:defRPr sz="4400" b="1" i="1" kern="1200">
                <a:solidFill>
                  <a:schemeClr val="tx1"/>
                </a:solidFill>
                <a:latin typeface="+mj-lt"/>
                <a:ea typeface="+mj-ea"/>
                <a:cs typeface="+mj-cs"/>
              </a:defRPr>
            </a:lvl1pPr>
          </a:lstStyle>
          <a:p>
            <a:r>
              <a:rPr lang="en-US" sz="600" b="0" i="0" dirty="0">
                <a:solidFill>
                  <a:srgbClr val="5C6C74"/>
                </a:solidFill>
                <a:latin typeface="Arial" panose="020B0604020202020204" pitchFamily="34" charset="0"/>
                <a:cs typeface="Arial" panose="020B0604020202020204" pitchFamily="34" charset="0"/>
              </a:rPr>
              <a:t>COMMERCIAL</a:t>
            </a:r>
            <a:endParaRPr lang="en-US" sz="1200" b="0" i="0" dirty="0">
              <a:solidFill>
                <a:srgbClr val="100690"/>
              </a:solidFill>
              <a:latin typeface="Arial Narrow" panose="020B0606020202030204" pitchFamily="34" charset="0"/>
              <a:cs typeface="Arial" panose="020B0604020202020204" pitchFamily="34" charset="0"/>
            </a:endParaRPr>
          </a:p>
        </p:txBody>
      </p:sp>
      <p:sp>
        <p:nvSpPr>
          <p:cNvPr id="169" name="Título 1">
            <a:extLst>
              <a:ext uri="{FF2B5EF4-FFF2-40B4-BE49-F238E27FC236}">
                <a16:creationId xmlns:a16="http://schemas.microsoft.com/office/drawing/2014/main" id="{715E2710-C53B-0823-4419-AC01956B648E}"/>
              </a:ext>
            </a:extLst>
          </p:cNvPr>
          <p:cNvSpPr txBox="1">
            <a:spLocks/>
          </p:cNvSpPr>
          <p:nvPr/>
        </p:nvSpPr>
        <p:spPr>
          <a:xfrm>
            <a:off x="3996651" y="3410825"/>
            <a:ext cx="1472710" cy="289428"/>
          </a:xfrm>
          <a:prstGeom prst="rect">
            <a:avLst/>
          </a:prstGeom>
          <a:ln>
            <a:noFill/>
          </a:ln>
        </p:spPr>
        <p:txBody>
          <a:bodyPr lIns="91440" tIns="45720" rIns="91440" bIns="45720" anchor="t"/>
          <a:lstStyle>
            <a:lvl1pPr algn="l" defTabSz="914400" rtl="0" eaLnBrk="1" latinLnBrk="0" hangingPunct="1">
              <a:lnSpc>
                <a:spcPct val="90000"/>
              </a:lnSpc>
              <a:spcBef>
                <a:spcPct val="0"/>
              </a:spcBef>
              <a:buNone/>
              <a:defRPr sz="4400" b="1" i="1" kern="1200">
                <a:solidFill>
                  <a:schemeClr val="tx1"/>
                </a:solidFill>
                <a:latin typeface="+mj-lt"/>
                <a:ea typeface="+mj-ea"/>
                <a:cs typeface="+mj-cs"/>
              </a:defRPr>
            </a:lvl1pPr>
          </a:lstStyle>
          <a:p>
            <a:r>
              <a:rPr lang="en-US" sz="600" b="0" i="0" dirty="0">
                <a:solidFill>
                  <a:srgbClr val="5C6C74"/>
                </a:solidFill>
                <a:latin typeface="Arial"/>
                <a:cs typeface="Arial"/>
              </a:rPr>
              <a:t>EXECUTIVE</a:t>
            </a:r>
            <a:endParaRPr lang="en-US" sz="1200" b="0" i="0" dirty="0">
              <a:solidFill>
                <a:srgbClr val="100690"/>
              </a:solidFill>
              <a:latin typeface="Arial Narrow" panose="020B0606020202030204" pitchFamily="34" charset="0"/>
              <a:cs typeface="Arial" panose="020B0604020202020204" pitchFamily="34" charset="0"/>
            </a:endParaRPr>
          </a:p>
        </p:txBody>
      </p:sp>
      <p:sp>
        <p:nvSpPr>
          <p:cNvPr id="170" name="Título 1">
            <a:extLst>
              <a:ext uri="{FF2B5EF4-FFF2-40B4-BE49-F238E27FC236}">
                <a16:creationId xmlns:a16="http://schemas.microsoft.com/office/drawing/2014/main" id="{52F78893-AE18-61A4-3F87-8B06F049EE35}"/>
              </a:ext>
            </a:extLst>
          </p:cNvPr>
          <p:cNvSpPr txBox="1">
            <a:spLocks/>
          </p:cNvSpPr>
          <p:nvPr/>
        </p:nvSpPr>
        <p:spPr>
          <a:xfrm>
            <a:off x="5171270" y="3410825"/>
            <a:ext cx="1472710" cy="289428"/>
          </a:xfrm>
          <a:prstGeom prst="rect">
            <a:avLst/>
          </a:prstGeom>
          <a:ln>
            <a:noFill/>
          </a:ln>
        </p:spPr>
        <p:txBody>
          <a:bodyPr/>
          <a:lstStyle>
            <a:lvl1pPr algn="l" defTabSz="914400" rtl="0" eaLnBrk="1" latinLnBrk="0" hangingPunct="1">
              <a:lnSpc>
                <a:spcPct val="90000"/>
              </a:lnSpc>
              <a:spcBef>
                <a:spcPct val="0"/>
              </a:spcBef>
              <a:buNone/>
              <a:defRPr sz="4400" b="1" i="1" kern="1200">
                <a:solidFill>
                  <a:schemeClr val="tx1"/>
                </a:solidFill>
                <a:latin typeface="+mj-lt"/>
                <a:ea typeface="+mj-ea"/>
                <a:cs typeface="+mj-cs"/>
              </a:defRPr>
            </a:lvl1pPr>
          </a:lstStyle>
          <a:p>
            <a:r>
              <a:rPr lang="en-US" sz="600" b="0" i="0" dirty="0">
                <a:solidFill>
                  <a:srgbClr val="5C6C74"/>
                </a:solidFill>
                <a:latin typeface="Arial" panose="020B0604020202020204" pitchFamily="34" charset="0"/>
                <a:cs typeface="Arial" panose="020B0604020202020204" pitchFamily="34" charset="0"/>
              </a:rPr>
              <a:t>DEFENSE E  SECURITY</a:t>
            </a:r>
            <a:endParaRPr lang="en-US" sz="1200" b="0" i="0" dirty="0">
              <a:solidFill>
                <a:srgbClr val="100690"/>
              </a:solidFill>
              <a:latin typeface="Arial Narrow" panose="020B0606020202030204" pitchFamily="34" charset="0"/>
              <a:cs typeface="Arial" panose="020B0604020202020204" pitchFamily="34" charset="0"/>
            </a:endParaRPr>
          </a:p>
        </p:txBody>
      </p:sp>
      <p:sp>
        <p:nvSpPr>
          <p:cNvPr id="171" name="Título 1">
            <a:extLst>
              <a:ext uri="{FF2B5EF4-FFF2-40B4-BE49-F238E27FC236}">
                <a16:creationId xmlns:a16="http://schemas.microsoft.com/office/drawing/2014/main" id="{21441BE3-31D5-B7C5-59FB-0AC190688470}"/>
              </a:ext>
            </a:extLst>
          </p:cNvPr>
          <p:cNvSpPr txBox="1">
            <a:spLocks/>
          </p:cNvSpPr>
          <p:nvPr/>
        </p:nvSpPr>
        <p:spPr>
          <a:xfrm>
            <a:off x="6250029" y="3410825"/>
            <a:ext cx="1472710" cy="289428"/>
          </a:xfrm>
          <a:prstGeom prst="rect">
            <a:avLst/>
          </a:prstGeom>
          <a:ln>
            <a:noFill/>
          </a:ln>
        </p:spPr>
        <p:txBody>
          <a:bodyPr lIns="91440" tIns="45720" rIns="91440" bIns="45720" anchor="t"/>
          <a:lstStyle>
            <a:lvl1pPr algn="l" defTabSz="914400" rtl="0" eaLnBrk="1" latinLnBrk="0" hangingPunct="1">
              <a:lnSpc>
                <a:spcPct val="90000"/>
              </a:lnSpc>
              <a:spcBef>
                <a:spcPct val="0"/>
              </a:spcBef>
              <a:buNone/>
              <a:defRPr sz="4400" b="1" i="1" kern="1200">
                <a:solidFill>
                  <a:schemeClr val="tx1"/>
                </a:solidFill>
                <a:latin typeface="+mj-lt"/>
                <a:ea typeface="+mj-ea"/>
                <a:cs typeface="+mj-cs"/>
              </a:defRPr>
            </a:lvl1pPr>
          </a:lstStyle>
          <a:p>
            <a:r>
              <a:rPr lang="en-US" sz="600" b="0" i="0" dirty="0">
                <a:solidFill>
                  <a:srgbClr val="5C6C74"/>
                </a:solidFill>
                <a:latin typeface="Arial"/>
                <a:cs typeface="Arial"/>
              </a:rPr>
              <a:t>SERVICES E SUPPORT</a:t>
            </a:r>
            <a:endParaRPr lang="en-US" sz="1200" b="0" i="0" dirty="0">
              <a:solidFill>
                <a:srgbClr val="100690"/>
              </a:solidFill>
              <a:latin typeface="Arial"/>
              <a:cs typeface="Arial"/>
            </a:endParaRPr>
          </a:p>
        </p:txBody>
      </p:sp>
      <p:cxnSp>
        <p:nvCxnSpPr>
          <p:cNvPr id="176" name="Conector Reto 11">
            <a:extLst>
              <a:ext uri="{FF2B5EF4-FFF2-40B4-BE49-F238E27FC236}">
                <a16:creationId xmlns:a16="http://schemas.microsoft.com/office/drawing/2014/main" id="{6B2D09DD-DA85-11F3-BC5F-1C15ED127B86}"/>
              </a:ext>
            </a:extLst>
          </p:cNvPr>
          <p:cNvCxnSpPr>
            <a:cxnSpLocks/>
          </p:cNvCxnSpPr>
          <p:nvPr/>
        </p:nvCxnSpPr>
        <p:spPr>
          <a:xfrm>
            <a:off x="652633" y="3246732"/>
            <a:ext cx="7671706" cy="0"/>
          </a:xfrm>
          <a:prstGeom prst="line">
            <a:avLst/>
          </a:prstGeom>
          <a:noFill/>
          <a:ln w="9525" cap="flat">
            <a:solidFill>
              <a:schemeClr val="bg1">
                <a:lumMod val="75000"/>
                <a:alpha val="34000"/>
              </a:schemeClr>
            </a:solidFill>
            <a:prstDash val="solid"/>
            <a:miter lim="400000"/>
          </a:ln>
          <a:effectLst/>
          <a:sp3d/>
        </p:spPr>
        <p:style>
          <a:lnRef idx="0">
            <a:scrgbClr r="0" g="0" b="0"/>
          </a:lnRef>
          <a:fillRef idx="0">
            <a:scrgbClr r="0" g="0" b="0"/>
          </a:fillRef>
          <a:effectRef idx="0">
            <a:scrgbClr r="0" g="0" b="0"/>
          </a:effectRef>
          <a:fontRef idx="none"/>
        </p:style>
      </p:cxnSp>
      <p:sp>
        <p:nvSpPr>
          <p:cNvPr id="2" name="Título 1">
            <a:extLst>
              <a:ext uri="{FF2B5EF4-FFF2-40B4-BE49-F238E27FC236}">
                <a16:creationId xmlns:a16="http://schemas.microsoft.com/office/drawing/2014/main" id="{78C1F7D2-B2DB-4B3B-EC7C-595F11355C04}"/>
              </a:ext>
            </a:extLst>
          </p:cNvPr>
          <p:cNvSpPr txBox="1">
            <a:spLocks/>
          </p:cNvSpPr>
          <p:nvPr/>
        </p:nvSpPr>
        <p:spPr>
          <a:xfrm>
            <a:off x="263423" y="315504"/>
            <a:ext cx="2124380" cy="289428"/>
          </a:xfrm>
          <a:prstGeom prst="rect">
            <a:avLst/>
          </a:prstGeom>
          <a:ln>
            <a:noFill/>
          </a:ln>
        </p:spPr>
        <p:txBody>
          <a:bodyPr/>
          <a:lstStyle>
            <a:lvl1pPr algn="l" defTabSz="914400" rtl="0" eaLnBrk="1" latinLnBrk="0" hangingPunct="1">
              <a:lnSpc>
                <a:spcPct val="90000"/>
              </a:lnSpc>
              <a:spcBef>
                <a:spcPct val="0"/>
              </a:spcBef>
              <a:buNone/>
              <a:defRPr sz="4400" b="1" i="1" kern="1200">
                <a:solidFill>
                  <a:schemeClr val="tx1"/>
                </a:solidFill>
                <a:latin typeface="+mj-lt"/>
                <a:ea typeface="+mj-ea"/>
                <a:cs typeface="+mj-cs"/>
              </a:defRPr>
            </a:lvl1pPr>
          </a:lstStyle>
          <a:p>
            <a:r>
              <a:rPr lang="en-US" sz="1200" i="0" dirty="0">
                <a:solidFill>
                  <a:srgbClr val="100690"/>
                </a:solidFill>
                <a:latin typeface="Arial Narrow" panose="020B0606020202030204" pitchFamily="34" charset="0"/>
                <a:cs typeface="Arial" panose="020B0604020202020204" pitchFamily="34" charset="0"/>
              </a:rPr>
              <a:t>INSTRUCTIONS</a:t>
            </a:r>
          </a:p>
        </p:txBody>
      </p:sp>
      <p:cxnSp>
        <p:nvCxnSpPr>
          <p:cNvPr id="3" name="Conector reto 2">
            <a:extLst>
              <a:ext uri="{FF2B5EF4-FFF2-40B4-BE49-F238E27FC236}">
                <a16:creationId xmlns:a16="http://schemas.microsoft.com/office/drawing/2014/main" id="{DB78A4A1-1246-C2B4-B3B7-5AB0127A84DD}"/>
              </a:ext>
            </a:extLst>
          </p:cNvPr>
          <p:cNvCxnSpPr>
            <a:cxnSpLocks/>
          </p:cNvCxnSpPr>
          <p:nvPr/>
        </p:nvCxnSpPr>
        <p:spPr>
          <a:xfrm flipH="1">
            <a:off x="1289931" y="338599"/>
            <a:ext cx="71364" cy="179992"/>
          </a:xfrm>
          <a:prstGeom prst="line">
            <a:avLst/>
          </a:prstGeom>
          <a:noFill/>
          <a:ln w="9525" cap="flat">
            <a:solidFill>
              <a:srgbClr val="100690"/>
            </a:solidFill>
            <a:prstDash val="solid"/>
            <a:miter lim="400000"/>
          </a:ln>
          <a:effectLst/>
          <a:sp3d/>
        </p:spPr>
        <p:style>
          <a:lnRef idx="0">
            <a:scrgbClr r="0" g="0" b="0"/>
          </a:lnRef>
          <a:fillRef idx="0">
            <a:scrgbClr r="0" g="0" b="0"/>
          </a:fillRef>
          <a:effectRef idx="0">
            <a:scrgbClr r="0" g="0" b="0"/>
          </a:effectRef>
          <a:fontRef idx="none"/>
        </p:style>
      </p:cxnSp>
      <p:sp>
        <p:nvSpPr>
          <p:cNvPr id="11" name="Título 1">
            <a:extLst>
              <a:ext uri="{FF2B5EF4-FFF2-40B4-BE49-F238E27FC236}">
                <a16:creationId xmlns:a16="http://schemas.microsoft.com/office/drawing/2014/main" id="{8EA12124-91CB-C1D1-B8F5-4A962C475E4F}"/>
              </a:ext>
            </a:extLst>
          </p:cNvPr>
          <p:cNvSpPr txBox="1">
            <a:spLocks/>
          </p:cNvSpPr>
          <p:nvPr/>
        </p:nvSpPr>
        <p:spPr>
          <a:xfrm>
            <a:off x="1289931" y="314121"/>
            <a:ext cx="2848116" cy="289428"/>
          </a:xfrm>
          <a:prstGeom prst="rect">
            <a:avLst/>
          </a:prstGeom>
          <a:ln>
            <a:noFill/>
          </a:ln>
        </p:spPr>
        <p:txBody>
          <a:bodyPr/>
          <a:lstStyle>
            <a:lvl1pPr algn="l" defTabSz="914400" rtl="0" eaLnBrk="1" latinLnBrk="0" hangingPunct="1">
              <a:lnSpc>
                <a:spcPct val="90000"/>
              </a:lnSpc>
              <a:spcBef>
                <a:spcPct val="0"/>
              </a:spcBef>
              <a:buNone/>
              <a:defRPr sz="4400" b="1" i="1" kern="1200">
                <a:solidFill>
                  <a:schemeClr val="tx1"/>
                </a:solidFill>
                <a:latin typeface="+mj-lt"/>
                <a:ea typeface="+mj-ea"/>
                <a:cs typeface="+mj-cs"/>
              </a:defRPr>
            </a:lvl1pPr>
          </a:lstStyle>
          <a:p>
            <a:r>
              <a:rPr lang="en-US" sz="1200" b="0" i="0" dirty="0">
                <a:solidFill>
                  <a:srgbClr val="100690"/>
                </a:solidFill>
                <a:latin typeface="Arial Narrow" panose="020B0606020202030204" pitchFamily="34" charset="0"/>
                <a:cs typeface="Arial" panose="020B0604020202020204" pitchFamily="34" charset="0"/>
              </a:rPr>
              <a:t>PRIMARY COLORS</a:t>
            </a:r>
          </a:p>
        </p:txBody>
      </p:sp>
      <p:grpSp>
        <p:nvGrpSpPr>
          <p:cNvPr id="4" name="Agrupar 3">
            <a:extLst>
              <a:ext uri="{FF2B5EF4-FFF2-40B4-BE49-F238E27FC236}">
                <a16:creationId xmlns:a16="http://schemas.microsoft.com/office/drawing/2014/main" id="{CCAF7A07-739E-A5C8-D857-4D123D461D50}"/>
              </a:ext>
            </a:extLst>
          </p:cNvPr>
          <p:cNvGrpSpPr/>
          <p:nvPr/>
        </p:nvGrpSpPr>
        <p:grpSpPr>
          <a:xfrm>
            <a:off x="8870294" y="167554"/>
            <a:ext cx="258136" cy="4683954"/>
            <a:chOff x="23654022" y="446811"/>
            <a:chExt cx="688359" cy="12490546"/>
          </a:xfrm>
        </p:grpSpPr>
        <p:grpSp>
          <p:nvGrpSpPr>
            <p:cNvPr id="5" name="Grupo">
              <a:extLst>
                <a:ext uri="{FF2B5EF4-FFF2-40B4-BE49-F238E27FC236}">
                  <a16:creationId xmlns:a16="http://schemas.microsoft.com/office/drawing/2014/main" id="{FCB79692-EF3A-C254-E14A-C68855520665}"/>
                </a:ext>
              </a:extLst>
            </p:cNvPr>
            <p:cNvGrpSpPr/>
            <p:nvPr/>
          </p:nvGrpSpPr>
          <p:grpSpPr>
            <a:xfrm rot="16200000">
              <a:off x="18519882" y="7114857"/>
              <a:ext cx="11349650" cy="295349"/>
              <a:chOff x="-1276219" y="-698"/>
              <a:chExt cx="11349649" cy="295348"/>
            </a:xfrm>
          </p:grpSpPr>
          <p:sp>
            <p:nvSpPr>
              <p:cNvPr id="12" name="This information belongs to Embraer and cannot be used or reproduced without written permission from the Company.">
                <a:extLst>
                  <a:ext uri="{FF2B5EF4-FFF2-40B4-BE49-F238E27FC236}">
                    <a16:creationId xmlns:a16="http://schemas.microsoft.com/office/drawing/2014/main" id="{64178D9A-4234-400C-91F8-4DCA3E4838FC}"/>
                  </a:ext>
                </a:extLst>
              </p:cNvPr>
              <p:cNvSpPr txBox="1"/>
              <p:nvPr/>
            </p:nvSpPr>
            <p:spPr>
              <a:xfrm>
                <a:off x="1071885" y="6522"/>
                <a:ext cx="9001545" cy="282814"/>
              </a:xfrm>
              <a:prstGeom prst="rect">
                <a:avLst/>
              </a:prstGeom>
              <a:noFill/>
              <a:ln w="12700" cap="flat">
                <a:noFill/>
                <a:miter lim="400000"/>
              </a:ln>
              <a:effectLst/>
              <a:extLst>
                <a:ext uri="{C572A759-6A51-4108-AA02-DFA0A04FC94B}">
                  <ma14:wrappingTextBoxFlag xmlns="" xmlns:ma14="http://schemas.microsoft.com/office/mac/drawingml/2011/main" val="1"/>
                </a:ext>
              </a:extLst>
            </p:spPr>
            <p:txBody>
              <a:bodyPr wrap="square" lIns="19050" tIns="19050" rIns="19050" bIns="19050" numCol="1" anchor="ctr">
                <a:spAutoFit/>
              </a:bodyPr>
              <a:lstStyle>
                <a:lvl1pPr>
                  <a:defRPr sz="1300">
                    <a:solidFill>
                      <a:srgbClr val="6E6D6D"/>
                    </a:solidFill>
                    <a:latin typeface="Arial"/>
                    <a:ea typeface="Arial"/>
                    <a:cs typeface="Arial"/>
                    <a:sym typeface="Arial"/>
                  </a:defRPr>
                </a:lvl1pPr>
              </a:lstStyle>
              <a:p>
                <a:r>
                  <a:rPr lang="en-US" sz="488" dirty="0"/>
                  <a:t>This information belongs to Embraer and cannot be used or reproduced without written permission from the Company.</a:t>
                </a:r>
              </a:p>
            </p:txBody>
          </p:sp>
          <p:sp>
            <p:nvSpPr>
              <p:cNvPr id="13" name="Linha">
                <a:extLst>
                  <a:ext uri="{FF2B5EF4-FFF2-40B4-BE49-F238E27FC236}">
                    <a16:creationId xmlns:a16="http://schemas.microsoft.com/office/drawing/2014/main" id="{400CC046-2BC9-03F6-A0CC-20762957624D}"/>
                  </a:ext>
                </a:extLst>
              </p:cNvPr>
              <p:cNvSpPr/>
              <p:nvPr/>
            </p:nvSpPr>
            <p:spPr>
              <a:xfrm flipV="1">
                <a:off x="898999" y="21128"/>
                <a:ext cx="83625" cy="273522"/>
              </a:xfrm>
              <a:prstGeom prst="line">
                <a:avLst/>
              </a:prstGeom>
              <a:noFill/>
              <a:ln w="9525" cap="flat">
                <a:solidFill>
                  <a:srgbClr val="100690"/>
                </a:solidFill>
                <a:prstDash val="solid"/>
                <a:miter lim="400000"/>
              </a:ln>
              <a:effectLst/>
            </p:spPr>
            <p:txBody>
              <a:bodyPr wrap="square" lIns="19050" tIns="19050" rIns="19050" bIns="19050" numCol="1" anchor="ctr">
                <a:noAutofit/>
              </a:bodyPr>
              <a:lstStyle/>
              <a:p>
                <a:endParaRPr sz="675"/>
              </a:p>
            </p:txBody>
          </p:sp>
          <p:sp>
            <p:nvSpPr>
              <p:cNvPr id="14" name="This information belongs to Embraer and cannot be used or reproduced without written permission from the Company.">
                <a:extLst>
                  <a:ext uri="{FF2B5EF4-FFF2-40B4-BE49-F238E27FC236}">
                    <a16:creationId xmlns:a16="http://schemas.microsoft.com/office/drawing/2014/main" id="{0E95EA77-ADF5-3BD5-6FFE-F7BF50FF8173}"/>
                  </a:ext>
                </a:extLst>
              </p:cNvPr>
              <p:cNvSpPr txBox="1"/>
              <p:nvPr/>
            </p:nvSpPr>
            <p:spPr>
              <a:xfrm>
                <a:off x="-1276219" y="-698"/>
                <a:ext cx="2621118" cy="282811"/>
              </a:xfrm>
              <a:prstGeom prst="rect">
                <a:avLst/>
              </a:prstGeom>
              <a:noFill/>
              <a:ln w="12700" cap="flat">
                <a:noFill/>
                <a:miter lim="400000"/>
              </a:ln>
              <a:effectLst/>
              <a:extLst>
                <a:ext uri="{C572A759-6A51-4108-AA02-DFA0A04FC94B}">
                  <ma14:wrappingTextBoxFlag xmlns="" xmlns:ma14="http://schemas.microsoft.com/office/mac/drawingml/2011/main" val="1"/>
                </a:ext>
              </a:extLst>
            </p:spPr>
            <p:txBody>
              <a:bodyPr wrap="square" lIns="19050" tIns="19050" rIns="19050" bIns="19050" numCol="1" anchor="ctr">
                <a:spAutoFit/>
              </a:bodyPr>
              <a:lstStyle>
                <a:lvl1pPr>
                  <a:defRPr sz="1300">
                    <a:solidFill>
                      <a:srgbClr val="6E6D6D"/>
                    </a:solidFill>
                    <a:latin typeface="Arial"/>
                    <a:ea typeface="Arial"/>
                    <a:cs typeface="Arial"/>
                    <a:sym typeface="Arial"/>
                  </a:defRPr>
                </a:lvl1pPr>
              </a:lstStyle>
              <a:p>
                <a:r>
                  <a:rPr lang="en-US" sz="488" dirty="0"/>
                  <a:t>SECRET INFORMATION</a:t>
                </a:r>
              </a:p>
            </p:txBody>
          </p:sp>
        </p:grpSp>
        <p:sp>
          <p:nvSpPr>
            <p:cNvPr id="6" name="Forma Livre: Forma 61">
              <a:extLst>
                <a:ext uri="{FF2B5EF4-FFF2-40B4-BE49-F238E27FC236}">
                  <a16:creationId xmlns:a16="http://schemas.microsoft.com/office/drawing/2014/main" id="{18BFEF8D-2D08-87D0-EF79-76A34CC10775}"/>
                </a:ext>
              </a:extLst>
            </p:cNvPr>
            <p:cNvSpPr/>
            <p:nvPr/>
          </p:nvSpPr>
          <p:spPr>
            <a:xfrm flipH="1">
              <a:off x="23654022" y="446811"/>
              <a:ext cx="359396" cy="359346"/>
            </a:xfrm>
            <a:custGeom>
              <a:avLst/>
              <a:gdLst/>
              <a:ahLst/>
              <a:cxnLst>
                <a:cxn ang="0">
                  <a:pos x="wd2" y="hd2"/>
                </a:cxn>
                <a:cxn ang="5400000">
                  <a:pos x="wd2" y="hd2"/>
                </a:cxn>
                <a:cxn ang="10800000">
                  <a:pos x="wd2" y="hd2"/>
                </a:cxn>
                <a:cxn ang="16200000">
                  <a:pos x="wd2" y="hd2"/>
                </a:cxn>
              </a:cxnLst>
              <a:rect l="0" t="0" r="r" b="b"/>
              <a:pathLst>
                <a:path w="21600" h="21600" extrusionOk="0">
                  <a:moveTo>
                    <a:pt x="17278" y="0"/>
                  </a:moveTo>
                  <a:lnTo>
                    <a:pt x="4322" y="9935"/>
                  </a:lnTo>
                  <a:lnTo>
                    <a:pt x="1728" y="9935"/>
                  </a:lnTo>
                  <a:lnTo>
                    <a:pt x="0" y="11665"/>
                  </a:lnTo>
                  <a:lnTo>
                    <a:pt x="4322" y="11665"/>
                  </a:lnTo>
                  <a:lnTo>
                    <a:pt x="17278" y="21600"/>
                  </a:lnTo>
                  <a:lnTo>
                    <a:pt x="21600" y="21600"/>
                  </a:lnTo>
                  <a:lnTo>
                    <a:pt x="12961" y="11665"/>
                  </a:lnTo>
                  <a:lnTo>
                    <a:pt x="21559" y="11665"/>
                  </a:lnTo>
                  <a:lnTo>
                    <a:pt x="21559" y="9935"/>
                  </a:lnTo>
                  <a:lnTo>
                    <a:pt x="12961" y="9935"/>
                  </a:lnTo>
                  <a:lnTo>
                    <a:pt x="21600" y="0"/>
                  </a:lnTo>
                  <a:close/>
                </a:path>
              </a:pathLst>
            </a:custGeom>
            <a:solidFill>
              <a:srgbClr val="100690"/>
            </a:solidFill>
            <a:ln w="12700" cap="flat">
              <a:noFill/>
              <a:miter lim="400000"/>
            </a:ln>
            <a:effectLst/>
          </p:spPr>
          <p:txBody>
            <a:bodyPr wrap="square" lIns="17145" tIns="17145" rIns="17145" bIns="17145" numCol="1" anchor="ctr">
              <a:noAutofit/>
            </a:bodyPr>
            <a:lstStyle/>
            <a:p>
              <a:pPr>
                <a:defRPr>
                  <a:solidFill>
                    <a:srgbClr val="100690"/>
                  </a:solidFill>
                  <a:latin typeface="GT America Condensed Regular"/>
                  <a:ea typeface="GT America Condensed Regular"/>
                  <a:cs typeface="GT America Condensed Regular"/>
                  <a:sym typeface="GT America Condensed Regular"/>
                </a:defRPr>
              </a:pPr>
              <a:endParaRPr sz="675"/>
            </a:p>
          </p:txBody>
        </p:sp>
      </p:grpSp>
    </p:spTree>
    <p:extLst>
      <p:ext uri="{BB962C8B-B14F-4D97-AF65-F5344CB8AC3E}">
        <p14:creationId xmlns:p14="http://schemas.microsoft.com/office/powerpoint/2010/main" val="962509677"/>
      </p:ext>
    </p:extLst>
  </p:cSld>
  <p:clrMapOvr>
    <a:masterClrMapping/>
  </p:clrMapOvr>
  <p:transition spd="med"/>
</p:sld>
</file>

<file path=ppt/slides/slide23.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A73C386B-5D94-242A-01BF-255599E1F271}"/>
            </a:ext>
          </a:extLst>
        </p:cNvPr>
        <p:cNvGrpSpPr/>
        <p:nvPr/>
      </p:nvGrpSpPr>
      <p:grpSpPr>
        <a:xfrm>
          <a:off x="0" y="0"/>
          <a:ext cx="0" cy="0"/>
          <a:chOff x="0" y="0"/>
          <a:chExt cx="0" cy="0"/>
        </a:xfrm>
      </p:grpSpPr>
      <p:grpSp>
        <p:nvGrpSpPr>
          <p:cNvPr id="114" name="Agrupar 113">
            <a:extLst>
              <a:ext uri="{FF2B5EF4-FFF2-40B4-BE49-F238E27FC236}">
                <a16:creationId xmlns:a16="http://schemas.microsoft.com/office/drawing/2014/main" id="{0B9FDB1F-B617-B00C-B9F7-CE4328E09DC7}"/>
              </a:ext>
            </a:extLst>
          </p:cNvPr>
          <p:cNvGrpSpPr/>
          <p:nvPr/>
        </p:nvGrpSpPr>
        <p:grpSpPr>
          <a:xfrm>
            <a:off x="1340725" y="1365887"/>
            <a:ext cx="6510713" cy="2705478"/>
            <a:chOff x="1730360" y="1162079"/>
            <a:chExt cx="7155443" cy="2973389"/>
          </a:xfrm>
        </p:grpSpPr>
        <p:sp>
          <p:nvSpPr>
            <p:cNvPr id="8" name="Retângulo 7">
              <a:extLst>
                <a:ext uri="{FF2B5EF4-FFF2-40B4-BE49-F238E27FC236}">
                  <a16:creationId xmlns:a16="http://schemas.microsoft.com/office/drawing/2014/main" id="{CD408CB4-E520-8310-E7CE-D3B6CAA1D29E}"/>
                </a:ext>
              </a:extLst>
            </p:cNvPr>
            <p:cNvSpPr/>
            <p:nvPr/>
          </p:nvSpPr>
          <p:spPr>
            <a:xfrm>
              <a:off x="1730360" y="1162080"/>
              <a:ext cx="2367502" cy="2973388"/>
            </a:xfrm>
            <a:prstGeom prst="rect">
              <a:avLst/>
            </a:prstGeom>
            <a:gradFill flip="none" rotWithShape="1">
              <a:gsLst>
                <a:gs pos="63000">
                  <a:srgbClr val="2D2C7C"/>
                </a:gs>
                <a:gs pos="0">
                  <a:srgbClr val="ABC8E9"/>
                </a:gs>
                <a:gs pos="25000">
                  <a:srgbClr val="615BA7"/>
                </a:gs>
                <a:gs pos="98000">
                  <a:srgbClr val="120080"/>
                </a:gs>
              </a:gsLst>
              <a:lin ang="16200000" scaled="1"/>
              <a:tileRect/>
            </a:gradFill>
            <a:ln w="12700" cap="flat">
              <a:noFill/>
              <a:miter lim="400000"/>
            </a:ln>
            <a:effectLst/>
            <a:sp3d/>
          </p:spPr>
          <p:style>
            <a:lnRef idx="0">
              <a:scrgbClr r="0" g="0" b="0"/>
            </a:lnRef>
            <a:fillRef idx="0">
              <a:scrgbClr r="0" g="0" b="0"/>
            </a:fillRef>
            <a:effectRef idx="0">
              <a:scrgbClr r="0" g="0" b="0"/>
            </a:effectRef>
            <a:fontRef idx="none"/>
          </p:style>
          <p:txBody>
            <a:bodyPr rot="0" spcFirstLastPara="1" vertOverflow="overflow" horzOverflow="overflow" vert="horz" wrap="square" lIns="50800" tIns="50800" rIns="50800" bIns="50800" numCol="1" spcCol="38100" rtlCol="0" anchor="ctr">
              <a:spAutoFit/>
            </a:bodyPr>
            <a:lstStyle/>
            <a:p>
              <a:pPr marL="0" marR="0" indent="0" algn="ctr" defTabSz="825500" rtl="0" fontAlgn="auto" latinLnBrk="0" hangingPunct="0">
                <a:lnSpc>
                  <a:spcPct val="100000"/>
                </a:lnSpc>
                <a:spcBef>
                  <a:spcPts val="0"/>
                </a:spcBef>
                <a:spcAft>
                  <a:spcPts val="0"/>
                </a:spcAft>
                <a:buClrTx/>
                <a:buSzTx/>
                <a:buFontTx/>
                <a:buNone/>
                <a:tabLst/>
              </a:pPr>
              <a:endParaRPr kumimoji="0" lang="pt-BR" sz="3200" b="0" i="0" u="none" strike="noStrike" cap="none" spc="0" normalizeH="0" baseline="0">
                <a:ln>
                  <a:noFill/>
                </a:ln>
                <a:solidFill>
                  <a:srgbClr val="FFFFFF"/>
                </a:solidFill>
                <a:effectLst/>
                <a:uFillTx/>
                <a:latin typeface="Helvetica Neue Medium"/>
                <a:ea typeface="Helvetica Neue Medium"/>
                <a:cs typeface="Helvetica Neue Medium"/>
                <a:sym typeface="Helvetica Neue Medium"/>
              </a:endParaRPr>
            </a:p>
          </p:txBody>
        </p:sp>
        <p:sp>
          <p:nvSpPr>
            <p:cNvPr id="9" name="Retângulo 8">
              <a:extLst>
                <a:ext uri="{FF2B5EF4-FFF2-40B4-BE49-F238E27FC236}">
                  <a16:creationId xmlns:a16="http://schemas.microsoft.com/office/drawing/2014/main" id="{699E1C04-AA1C-CBE2-7EAB-21043674C110}"/>
                </a:ext>
              </a:extLst>
            </p:cNvPr>
            <p:cNvSpPr/>
            <p:nvPr/>
          </p:nvSpPr>
          <p:spPr>
            <a:xfrm>
              <a:off x="4097862" y="1162080"/>
              <a:ext cx="2420439" cy="2973381"/>
            </a:xfrm>
            <a:prstGeom prst="rect">
              <a:avLst/>
            </a:prstGeom>
            <a:gradFill>
              <a:gsLst>
                <a:gs pos="39000">
                  <a:srgbClr val="0093C1"/>
                </a:gs>
                <a:gs pos="0">
                  <a:srgbClr val="008D87"/>
                </a:gs>
                <a:gs pos="98000">
                  <a:srgbClr val="1F3B92"/>
                </a:gs>
              </a:gsLst>
              <a:lin ang="16200000" scaled="1"/>
            </a:gradFill>
            <a:ln w="12700" cap="flat">
              <a:noFill/>
              <a:miter lim="400000"/>
            </a:ln>
            <a:effectLst/>
            <a:sp3d/>
          </p:spPr>
          <p:style>
            <a:lnRef idx="0">
              <a:scrgbClr r="0" g="0" b="0"/>
            </a:lnRef>
            <a:fillRef idx="0">
              <a:scrgbClr r="0" g="0" b="0"/>
            </a:fillRef>
            <a:effectRef idx="0">
              <a:scrgbClr r="0" g="0" b="0"/>
            </a:effectRef>
            <a:fontRef idx="none"/>
          </p:style>
          <p:txBody>
            <a:bodyPr rot="0" spcFirstLastPara="1" vertOverflow="overflow" horzOverflow="overflow" vert="horz" wrap="square" lIns="50800" tIns="50800" rIns="50800" bIns="50800" numCol="1" spcCol="38100" rtlCol="0" anchor="ctr">
              <a:spAutoFit/>
            </a:bodyPr>
            <a:lstStyle/>
            <a:p>
              <a:pPr marL="0" marR="0" indent="0" algn="ctr" defTabSz="825500" rtl="0" fontAlgn="auto" latinLnBrk="0" hangingPunct="0">
                <a:lnSpc>
                  <a:spcPct val="100000"/>
                </a:lnSpc>
                <a:spcBef>
                  <a:spcPts val="0"/>
                </a:spcBef>
                <a:spcAft>
                  <a:spcPts val="0"/>
                </a:spcAft>
                <a:buClrTx/>
                <a:buSzTx/>
                <a:buFontTx/>
                <a:buNone/>
                <a:tabLst/>
              </a:pPr>
              <a:endParaRPr kumimoji="0" lang="pt-BR" sz="3200" b="0" i="0" u="none" strike="noStrike" cap="none" spc="0" normalizeH="0" baseline="0" dirty="0">
                <a:ln>
                  <a:noFill/>
                </a:ln>
                <a:solidFill>
                  <a:srgbClr val="FFFFFF"/>
                </a:solidFill>
                <a:effectLst/>
                <a:uFillTx/>
                <a:latin typeface="Helvetica Neue Medium"/>
                <a:ea typeface="Helvetica Neue Medium"/>
                <a:cs typeface="Helvetica Neue Medium"/>
                <a:sym typeface="Helvetica Neue Medium"/>
              </a:endParaRPr>
            </a:p>
          </p:txBody>
        </p:sp>
        <p:sp>
          <p:nvSpPr>
            <p:cNvPr id="10" name="Retângulo 9">
              <a:extLst>
                <a:ext uri="{FF2B5EF4-FFF2-40B4-BE49-F238E27FC236}">
                  <a16:creationId xmlns:a16="http://schemas.microsoft.com/office/drawing/2014/main" id="{18DBE0E2-B014-DA15-804A-FFFC54F239EE}"/>
                </a:ext>
              </a:extLst>
            </p:cNvPr>
            <p:cNvSpPr/>
            <p:nvPr/>
          </p:nvSpPr>
          <p:spPr>
            <a:xfrm>
              <a:off x="6518301" y="1162079"/>
              <a:ext cx="2367502" cy="2973377"/>
            </a:xfrm>
            <a:prstGeom prst="rect">
              <a:avLst/>
            </a:prstGeom>
            <a:gradFill>
              <a:gsLst>
                <a:gs pos="39000">
                  <a:srgbClr val="58C3F0"/>
                </a:gs>
                <a:gs pos="72000">
                  <a:srgbClr val="3B7EC0"/>
                </a:gs>
                <a:gs pos="0">
                  <a:srgbClr val="EEC852">
                    <a:lumMod val="50000"/>
                    <a:lumOff val="50000"/>
                  </a:srgbClr>
                </a:gs>
                <a:gs pos="10000">
                  <a:srgbClr val="CFCFC7"/>
                </a:gs>
                <a:gs pos="98000">
                  <a:srgbClr val="1F3B92"/>
                </a:gs>
              </a:gsLst>
              <a:lin ang="16200000" scaled="1"/>
            </a:gradFill>
            <a:ln w="12700" cap="flat">
              <a:noFill/>
              <a:miter lim="400000"/>
            </a:ln>
            <a:effectLst/>
            <a:sp3d/>
          </p:spPr>
          <p:style>
            <a:lnRef idx="0">
              <a:scrgbClr r="0" g="0" b="0"/>
            </a:lnRef>
            <a:fillRef idx="0">
              <a:scrgbClr r="0" g="0" b="0"/>
            </a:fillRef>
            <a:effectRef idx="0">
              <a:scrgbClr r="0" g="0" b="0"/>
            </a:effectRef>
            <a:fontRef idx="none"/>
          </p:style>
          <p:txBody>
            <a:bodyPr rot="0" spcFirstLastPara="1" vertOverflow="overflow" horzOverflow="overflow" vert="horz" wrap="square" lIns="50800" tIns="50800" rIns="50800" bIns="50800" numCol="1" spcCol="38100" rtlCol="0" anchor="ctr">
              <a:spAutoFit/>
            </a:bodyPr>
            <a:lstStyle/>
            <a:p>
              <a:pPr marL="0" marR="0" indent="0" algn="ctr" defTabSz="825500" rtl="0" fontAlgn="auto" latinLnBrk="0" hangingPunct="0">
                <a:lnSpc>
                  <a:spcPct val="100000"/>
                </a:lnSpc>
                <a:spcBef>
                  <a:spcPts val="0"/>
                </a:spcBef>
                <a:spcAft>
                  <a:spcPts val="0"/>
                </a:spcAft>
                <a:buClrTx/>
                <a:buSzTx/>
                <a:buFontTx/>
                <a:buNone/>
                <a:tabLst/>
              </a:pPr>
              <a:endParaRPr kumimoji="0" lang="pt-BR" sz="3200" b="0" i="0" u="none" strike="noStrike" cap="none" spc="0" normalizeH="0" baseline="0" dirty="0">
                <a:ln>
                  <a:noFill/>
                </a:ln>
                <a:solidFill>
                  <a:srgbClr val="FFFFFF"/>
                </a:solidFill>
                <a:effectLst/>
                <a:uFillTx/>
                <a:latin typeface="Helvetica Neue Medium"/>
                <a:ea typeface="Helvetica Neue Medium"/>
                <a:cs typeface="Helvetica Neue Medium"/>
                <a:sym typeface="Helvetica Neue Medium"/>
              </a:endParaRPr>
            </a:p>
          </p:txBody>
        </p:sp>
        <p:sp>
          <p:nvSpPr>
            <p:cNvPr id="97" name="Título 1">
              <a:extLst>
                <a:ext uri="{FF2B5EF4-FFF2-40B4-BE49-F238E27FC236}">
                  <a16:creationId xmlns:a16="http://schemas.microsoft.com/office/drawing/2014/main" id="{2DE2BDB6-0DC7-72E1-534F-AD5CE1750090}"/>
                </a:ext>
              </a:extLst>
            </p:cNvPr>
            <p:cNvSpPr txBox="1">
              <a:spLocks/>
            </p:cNvSpPr>
            <p:nvPr/>
          </p:nvSpPr>
          <p:spPr>
            <a:xfrm>
              <a:off x="1805667" y="2976993"/>
              <a:ext cx="1472710" cy="289428"/>
            </a:xfrm>
            <a:prstGeom prst="rect">
              <a:avLst/>
            </a:prstGeom>
            <a:ln>
              <a:noFill/>
            </a:ln>
          </p:spPr>
          <p:txBody>
            <a:bodyPr/>
            <a:lstStyle>
              <a:lvl1pPr algn="l" defTabSz="914400" rtl="0" eaLnBrk="1" latinLnBrk="0" hangingPunct="1">
                <a:lnSpc>
                  <a:spcPct val="90000"/>
                </a:lnSpc>
                <a:spcBef>
                  <a:spcPct val="0"/>
                </a:spcBef>
                <a:buNone/>
                <a:defRPr sz="4400" b="1" i="1" kern="1200">
                  <a:solidFill>
                    <a:schemeClr val="tx1"/>
                  </a:solidFill>
                  <a:latin typeface="+mj-lt"/>
                  <a:ea typeface="+mj-ea"/>
                  <a:cs typeface="+mj-cs"/>
                </a:defRPr>
              </a:lvl1pPr>
            </a:lstStyle>
            <a:p>
              <a:r>
                <a:rPr lang="en-US" sz="700" b="0" i="0">
                  <a:solidFill>
                    <a:schemeClr val="bg1"/>
                  </a:solidFill>
                  <a:latin typeface="Arial" panose="020B0604020202020204" pitchFamily="34" charset="0"/>
                  <a:cs typeface="Arial" panose="020B0604020202020204" pitchFamily="34" charset="0"/>
                </a:rPr>
                <a:t>#615BA7</a:t>
              </a:r>
            </a:p>
            <a:p>
              <a:endParaRPr lang="en-US" sz="1200" b="0" i="0">
                <a:solidFill>
                  <a:srgbClr val="100690"/>
                </a:solidFill>
                <a:latin typeface="Arial" panose="020B0604020202020204" pitchFamily="34" charset="0"/>
                <a:cs typeface="Arial" panose="020B0604020202020204" pitchFamily="34" charset="0"/>
              </a:endParaRPr>
            </a:p>
          </p:txBody>
        </p:sp>
        <p:sp>
          <p:nvSpPr>
            <p:cNvPr id="3" name="Título 1">
              <a:extLst>
                <a:ext uri="{FF2B5EF4-FFF2-40B4-BE49-F238E27FC236}">
                  <a16:creationId xmlns:a16="http://schemas.microsoft.com/office/drawing/2014/main" id="{56C46288-955F-0318-C928-21BF7942F704}"/>
                </a:ext>
              </a:extLst>
            </p:cNvPr>
            <p:cNvSpPr txBox="1">
              <a:spLocks/>
            </p:cNvSpPr>
            <p:nvPr/>
          </p:nvSpPr>
          <p:spPr>
            <a:xfrm>
              <a:off x="1794034" y="1281674"/>
              <a:ext cx="1472710" cy="289428"/>
            </a:xfrm>
            <a:prstGeom prst="rect">
              <a:avLst/>
            </a:prstGeom>
            <a:ln>
              <a:noFill/>
            </a:ln>
          </p:spPr>
          <p:txBody>
            <a:bodyPr/>
            <a:lstStyle>
              <a:lvl1pPr algn="l" defTabSz="914400" rtl="0" eaLnBrk="1" latinLnBrk="0" hangingPunct="1">
                <a:lnSpc>
                  <a:spcPct val="90000"/>
                </a:lnSpc>
                <a:spcBef>
                  <a:spcPct val="0"/>
                </a:spcBef>
                <a:buNone/>
                <a:defRPr sz="4400" b="1" i="1" kern="1200">
                  <a:solidFill>
                    <a:schemeClr val="tx1"/>
                  </a:solidFill>
                  <a:latin typeface="+mj-lt"/>
                  <a:ea typeface="+mj-ea"/>
                  <a:cs typeface="+mj-cs"/>
                </a:defRPr>
              </a:lvl1pPr>
            </a:lstStyle>
            <a:p>
              <a:r>
                <a:rPr lang="en-US" sz="700" b="0" i="0">
                  <a:solidFill>
                    <a:schemeClr val="bg1"/>
                  </a:solidFill>
                  <a:latin typeface="Arial" panose="020B0604020202020204" pitchFamily="34" charset="0"/>
                  <a:cs typeface="Arial" panose="020B0604020202020204" pitchFamily="34" charset="0"/>
                </a:rPr>
                <a:t>#1F3B92</a:t>
              </a:r>
            </a:p>
            <a:p>
              <a:endParaRPr lang="en-US" sz="1200" b="0" i="0">
                <a:solidFill>
                  <a:srgbClr val="100690"/>
                </a:solidFill>
                <a:latin typeface="Arial" panose="020B0604020202020204" pitchFamily="34" charset="0"/>
                <a:cs typeface="Arial" panose="020B0604020202020204" pitchFamily="34" charset="0"/>
              </a:endParaRPr>
            </a:p>
          </p:txBody>
        </p:sp>
        <p:sp>
          <p:nvSpPr>
            <p:cNvPr id="11" name="Título 1">
              <a:extLst>
                <a:ext uri="{FF2B5EF4-FFF2-40B4-BE49-F238E27FC236}">
                  <a16:creationId xmlns:a16="http://schemas.microsoft.com/office/drawing/2014/main" id="{1D395125-5D93-B6C3-312D-A0F2BD5A3526}"/>
                </a:ext>
              </a:extLst>
            </p:cNvPr>
            <p:cNvSpPr txBox="1">
              <a:spLocks/>
            </p:cNvSpPr>
            <p:nvPr/>
          </p:nvSpPr>
          <p:spPr>
            <a:xfrm>
              <a:off x="1790350" y="2031024"/>
              <a:ext cx="1472710" cy="289428"/>
            </a:xfrm>
            <a:prstGeom prst="rect">
              <a:avLst/>
            </a:prstGeom>
            <a:ln>
              <a:noFill/>
            </a:ln>
          </p:spPr>
          <p:txBody>
            <a:bodyPr/>
            <a:lstStyle>
              <a:lvl1pPr algn="l" defTabSz="914400" rtl="0" eaLnBrk="1" latinLnBrk="0" hangingPunct="1">
                <a:lnSpc>
                  <a:spcPct val="90000"/>
                </a:lnSpc>
                <a:spcBef>
                  <a:spcPct val="0"/>
                </a:spcBef>
                <a:buNone/>
                <a:defRPr sz="4400" b="1" i="1" kern="1200">
                  <a:solidFill>
                    <a:schemeClr val="tx1"/>
                  </a:solidFill>
                  <a:latin typeface="+mj-lt"/>
                  <a:ea typeface="+mj-ea"/>
                  <a:cs typeface="+mj-cs"/>
                </a:defRPr>
              </a:lvl1pPr>
            </a:lstStyle>
            <a:p>
              <a:r>
                <a:rPr lang="en-US" sz="700" b="0" i="0">
                  <a:solidFill>
                    <a:schemeClr val="bg1"/>
                  </a:solidFill>
                  <a:latin typeface="Arial" panose="020B0604020202020204" pitchFamily="34" charset="0"/>
                  <a:cs typeface="Arial" panose="020B0604020202020204" pitchFamily="34" charset="0"/>
                </a:rPr>
                <a:t>#2D2C7C</a:t>
              </a:r>
            </a:p>
            <a:p>
              <a:endParaRPr lang="en-US" sz="1200" b="0" i="0">
                <a:solidFill>
                  <a:srgbClr val="100690"/>
                </a:solidFill>
                <a:latin typeface="Arial" panose="020B0604020202020204" pitchFamily="34" charset="0"/>
                <a:cs typeface="Arial" panose="020B0604020202020204" pitchFamily="34" charset="0"/>
              </a:endParaRPr>
            </a:p>
          </p:txBody>
        </p:sp>
        <p:sp>
          <p:nvSpPr>
            <p:cNvPr id="12" name="Título 1">
              <a:extLst>
                <a:ext uri="{FF2B5EF4-FFF2-40B4-BE49-F238E27FC236}">
                  <a16:creationId xmlns:a16="http://schemas.microsoft.com/office/drawing/2014/main" id="{962DFA68-0F53-89DB-5C3E-6E7A0C6378E1}"/>
                </a:ext>
              </a:extLst>
            </p:cNvPr>
            <p:cNvSpPr txBox="1">
              <a:spLocks/>
            </p:cNvSpPr>
            <p:nvPr/>
          </p:nvSpPr>
          <p:spPr>
            <a:xfrm>
              <a:off x="1805667" y="3804672"/>
              <a:ext cx="1472710" cy="289428"/>
            </a:xfrm>
            <a:prstGeom prst="rect">
              <a:avLst/>
            </a:prstGeom>
            <a:ln>
              <a:noFill/>
            </a:ln>
          </p:spPr>
          <p:txBody>
            <a:bodyPr/>
            <a:lstStyle>
              <a:lvl1pPr algn="l" defTabSz="914400" rtl="0" eaLnBrk="1" latinLnBrk="0" hangingPunct="1">
                <a:lnSpc>
                  <a:spcPct val="90000"/>
                </a:lnSpc>
                <a:spcBef>
                  <a:spcPct val="0"/>
                </a:spcBef>
                <a:buNone/>
                <a:defRPr sz="4400" b="1" i="1" kern="1200">
                  <a:solidFill>
                    <a:schemeClr val="tx1"/>
                  </a:solidFill>
                  <a:latin typeface="+mj-lt"/>
                  <a:ea typeface="+mj-ea"/>
                  <a:cs typeface="+mj-cs"/>
                </a:defRPr>
              </a:lvl1pPr>
            </a:lstStyle>
            <a:p>
              <a:r>
                <a:rPr lang="en-US" sz="700" b="0" i="0">
                  <a:solidFill>
                    <a:schemeClr val="bg1"/>
                  </a:solidFill>
                  <a:latin typeface="Arial" panose="020B0604020202020204" pitchFamily="34" charset="0"/>
                  <a:cs typeface="Arial" panose="020B0604020202020204" pitchFamily="34" charset="0"/>
                </a:rPr>
                <a:t>#ABC8E9</a:t>
              </a:r>
            </a:p>
            <a:p>
              <a:endParaRPr lang="en-US" sz="1200" b="0" i="0">
                <a:solidFill>
                  <a:srgbClr val="100690"/>
                </a:solidFill>
                <a:latin typeface="Arial" panose="020B0604020202020204" pitchFamily="34" charset="0"/>
                <a:cs typeface="Arial" panose="020B0604020202020204" pitchFamily="34" charset="0"/>
              </a:endParaRPr>
            </a:p>
          </p:txBody>
        </p:sp>
      </p:grpSp>
      <p:cxnSp>
        <p:nvCxnSpPr>
          <p:cNvPr id="176" name="Conector Reto 11">
            <a:extLst>
              <a:ext uri="{FF2B5EF4-FFF2-40B4-BE49-F238E27FC236}">
                <a16:creationId xmlns:a16="http://schemas.microsoft.com/office/drawing/2014/main" id="{2FE2852C-FEFC-4FED-9045-29BFD24BDA6E}"/>
              </a:ext>
            </a:extLst>
          </p:cNvPr>
          <p:cNvCxnSpPr>
            <a:cxnSpLocks/>
          </p:cNvCxnSpPr>
          <p:nvPr/>
        </p:nvCxnSpPr>
        <p:spPr>
          <a:xfrm>
            <a:off x="734854" y="4151304"/>
            <a:ext cx="7671706" cy="0"/>
          </a:xfrm>
          <a:prstGeom prst="line">
            <a:avLst/>
          </a:prstGeom>
          <a:noFill/>
          <a:ln w="9525" cap="flat">
            <a:solidFill>
              <a:schemeClr val="bg1">
                <a:lumMod val="75000"/>
                <a:alpha val="34000"/>
              </a:schemeClr>
            </a:solidFill>
            <a:prstDash val="solid"/>
            <a:miter lim="400000"/>
          </a:ln>
          <a:effectLst/>
          <a:sp3d/>
        </p:spPr>
        <p:style>
          <a:lnRef idx="0">
            <a:scrgbClr r="0" g="0" b="0"/>
          </a:lnRef>
          <a:fillRef idx="0">
            <a:scrgbClr r="0" g="0" b="0"/>
          </a:fillRef>
          <a:effectRef idx="0">
            <a:scrgbClr r="0" g="0" b="0"/>
          </a:effectRef>
          <a:fontRef idx="none"/>
        </p:style>
      </p:cxnSp>
      <p:sp>
        <p:nvSpPr>
          <p:cNvPr id="13" name="Título 1">
            <a:extLst>
              <a:ext uri="{FF2B5EF4-FFF2-40B4-BE49-F238E27FC236}">
                <a16:creationId xmlns:a16="http://schemas.microsoft.com/office/drawing/2014/main" id="{28863135-401D-5298-E0DF-B550ACC1D06B}"/>
              </a:ext>
            </a:extLst>
          </p:cNvPr>
          <p:cNvSpPr txBox="1">
            <a:spLocks/>
          </p:cNvSpPr>
          <p:nvPr/>
        </p:nvSpPr>
        <p:spPr>
          <a:xfrm>
            <a:off x="3562390" y="1477946"/>
            <a:ext cx="1340014" cy="263350"/>
          </a:xfrm>
          <a:prstGeom prst="rect">
            <a:avLst/>
          </a:prstGeom>
          <a:ln>
            <a:noFill/>
          </a:ln>
        </p:spPr>
        <p:txBody>
          <a:bodyPr/>
          <a:lstStyle>
            <a:lvl1pPr algn="l" defTabSz="914400" rtl="0" eaLnBrk="1" latinLnBrk="0" hangingPunct="1">
              <a:lnSpc>
                <a:spcPct val="90000"/>
              </a:lnSpc>
              <a:spcBef>
                <a:spcPct val="0"/>
              </a:spcBef>
              <a:buNone/>
              <a:defRPr sz="4400" b="1" i="1" kern="1200">
                <a:solidFill>
                  <a:schemeClr val="tx1"/>
                </a:solidFill>
                <a:latin typeface="+mj-lt"/>
                <a:ea typeface="+mj-ea"/>
                <a:cs typeface="+mj-cs"/>
              </a:defRPr>
            </a:lvl1pPr>
          </a:lstStyle>
          <a:p>
            <a:r>
              <a:rPr lang="en-US" sz="700" b="0" i="0">
                <a:solidFill>
                  <a:schemeClr val="bg1"/>
                </a:solidFill>
                <a:latin typeface="Arial" panose="020B0604020202020204" pitchFamily="34" charset="0"/>
                <a:cs typeface="Arial" panose="020B0604020202020204" pitchFamily="34" charset="0"/>
              </a:rPr>
              <a:t>#1F3B92</a:t>
            </a:r>
          </a:p>
          <a:p>
            <a:endParaRPr lang="en-US" sz="1200" b="0" i="0">
              <a:solidFill>
                <a:srgbClr val="100690"/>
              </a:solidFill>
              <a:latin typeface="Arial" panose="020B0604020202020204" pitchFamily="34" charset="0"/>
              <a:cs typeface="Arial" panose="020B0604020202020204" pitchFamily="34" charset="0"/>
            </a:endParaRPr>
          </a:p>
        </p:txBody>
      </p:sp>
      <p:sp>
        <p:nvSpPr>
          <p:cNvPr id="14" name="Título 1">
            <a:extLst>
              <a:ext uri="{FF2B5EF4-FFF2-40B4-BE49-F238E27FC236}">
                <a16:creationId xmlns:a16="http://schemas.microsoft.com/office/drawing/2014/main" id="{9DE12880-DE33-A16C-98B3-47DF2EFF4DC2}"/>
              </a:ext>
            </a:extLst>
          </p:cNvPr>
          <p:cNvSpPr txBox="1">
            <a:spLocks/>
          </p:cNvSpPr>
          <p:nvPr/>
        </p:nvSpPr>
        <p:spPr>
          <a:xfrm>
            <a:off x="3562390" y="2167419"/>
            <a:ext cx="1340014" cy="263350"/>
          </a:xfrm>
          <a:prstGeom prst="rect">
            <a:avLst/>
          </a:prstGeom>
          <a:ln>
            <a:noFill/>
          </a:ln>
        </p:spPr>
        <p:txBody>
          <a:bodyPr/>
          <a:lstStyle>
            <a:lvl1pPr algn="l" defTabSz="914400" rtl="0" eaLnBrk="1" latinLnBrk="0" hangingPunct="1">
              <a:lnSpc>
                <a:spcPct val="90000"/>
              </a:lnSpc>
              <a:spcBef>
                <a:spcPct val="0"/>
              </a:spcBef>
              <a:buNone/>
              <a:defRPr sz="4400" b="1" i="1" kern="1200">
                <a:solidFill>
                  <a:schemeClr val="tx1"/>
                </a:solidFill>
                <a:latin typeface="+mj-lt"/>
                <a:ea typeface="+mj-ea"/>
                <a:cs typeface="+mj-cs"/>
              </a:defRPr>
            </a:lvl1pPr>
          </a:lstStyle>
          <a:p>
            <a:r>
              <a:rPr lang="en-US" sz="700" b="0" i="0">
                <a:solidFill>
                  <a:schemeClr val="bg1"/>
                </a:solidFill>
                <a:latin typeface="Arial" panose="020B0604020202020204" pitchFamily="34" charset="0"/>
                <a:cs typeface="Arial" panose="020B0604020202020204" pitchFamily="34" charset="0"/>
              </a:rPr>
              <a:t>#0093C1</a:t>
            </a:r>
          </a:p>
          <a:p>
            <a:endParaRPr lang="en-US" sz="1200" b="0" i="0">
              <a:solidFill>
                <a:srgbClr val="100690"/>
              </a:solidFill>
              <a:latin typeface="Arial" panose="020B0604020202020204" pitchFamily="34" charset="0"/>
              <a:cs typeface="Arial" panose="020B0604020202020204" pitchFamily="34" charset="0"/>
            </a:endParaRPr>
          </a:p>
        </p:txBody>
      </p:sp>
      <p:sp>
        <p:nvSpPr>
          <p:cNvPr id="15" name="Título 1">
            <a:extLst>
              <a:ext uri="{FF2B5EF4-FFF2-40B4-BE49-F238E27FC236}">
                <a16:creationId xmlns:a16="http://schemas.microsoft.com/office/drawing/2014/main" id="{8D52D7E4-EDD5-1F2B-3D4A-1727F8F2EF37}"/>
              </a:ext>
            </a:extLst>
          </p:cNvPr>
          <p:cNvSpPr txBox="1">
            <a:spLocks/>
          </p:cNvSpPr>
          <p:nvPr/>
        </p:nvSpPr>
        <p:spPr>
          <a:xfrm>
            <a:off x="3549858" y="3767721"/>
            <a:ext cx="1340014" cy="263350"/>
          </a:xfrm>
          <a:prstGeom prst="rect">
            <a:avLst/>
          </a:prstGeom>
          <a:ln>
            <a:noFill/>
          </a:ln>
        </p:spPr>
        <p:txBody>
          <a:bodyPr/>
          <a:lstStyle>
            <a:lvl1pPr algn="l" defTabSz="914400" rtl="0" eaLnBrk="1" latinLnBrk="0" hangingPunct="1">
              <a:lnSpc>
                <a:spcPct val="90000"/>
              </a:lnSpc>
              <a:spcBef>
                <a:spcPct val="0"/>
              </a:spcBef>
              <a:buNone/>
              <a:defRPr sz="4400" b="1" i="1" kern="1200">
                <a:solidFill>
                  <a:schemeClr val="tx1"/>
                </a:solidFill>
                <a:latin typeface="+mj-lt"/>
                <a:ea typeface="+mj-ea"/>
                <a:cs typeface="+mj-cs"/>
              </a:defRPr>
            </a:lvl1pPr>
          </a:lstStyle>
          <a:p>
            <a:r>
              <a:rPr lang="en-US" sz="700" b="0" i="0">
                <a:solidFill>
                  <a:schemeClr val="bg1"/>
                </a:solidFill>
                <a:latin typeface="Arial" panose="020B0604020202020204" pitchFamily="34" charset="0"/>
                <a:cs typeface="Arial" panose="020B0604020202020204" pitchFamily="34" charset="0"/>
              </a:rPr>
              <a:t>#008D87</a:t>
            </a:r>
          </a:p>
          <a:p>
            <a:endParaRPr lang="en-US" sz="1200" b="0" i="0">
              <a:solidFill>
                <a:srgbClr val="100690"/>
              </a:solidFill>
              <a:latin typeface="Arial" panose="020B0604020202020204" pitchFamily="34" charset="0"/>
              <a:cs typeface="Arial" panose="020B0604020202020204" pitchFamily="34" charset="0"/>
            </a:endParaRPr>
          </a:p>
        </p:txBody>
      </p:sp>
      <p:sp>
        <p:nvSpPr>
          <p:cNvPr id="18" name="Título 1">
            <a:extLst>
              <a:ext uri="{FF2B5EF4-FFF2-40B4-BE49-F238E27FC236}">
                <a16:creationId xmlns:a16="http://schemas.microsoft.com/office/drawing/2014/main" id="{85CE1432-5FA3-75C0-966A-A97F6EBF0AEF}"/>
              </a:ext>
            </a:extLst>
          </p:cNvPr>
          <p:cNvSpPr txBox="1">
            <a:spLocks/>
          </p:cNvSpPr>
          <p:nvPr/>
        </p:nvSpPr>
        <p:spPr>
          <a:xfrm>
            <a:off x="5770835" y="1510848"/>
            <a:ext cx="1340014" cy="263350"/>
          </a:xfrm>
          <a:prstGeom prst="rect">
            <a:avLst/>
          </a:prstGeom>
          <a:ln>
            <a:noFill/>
          </a:ln>
        </p:spPr>
        <p:txBody>
          <a:bodyPr/>
          <a:lstStyle>
            <a:lvl1pPr algn="l" defTabSz="914400" rtl="0" eaLnBrk="1" latinLnBrk="0" hangingPunct="1">
              <a:lnSpc>
                <a:spcPct val="90000"/>
              </a:lnSpc>
              <a:spcBef>
                <a:spcPct val="0"/>
              </a:spcBef>
              <a:buNone/>
              <a:defRPr sz="4400" b="1" i="1" kern="1200">
                <a:solidFill>
                  <a:schemeClr val="tx1"/>
                </a:solidFill>
                <a:latin typeface="+mj-lt"/>
                <a:ea typeface="+mj-ea"/>
                <a:cs typeface="+mj-cs"/>
              </a:defRPr>
            </a:lvl1pPr>
          </a:lstStyle>
          <a:p>
            <a:r>
              <a:rPr lang="en-US" sz="700" b="0" i="0">
                <a:solidFill>
                  <a:schemeClr val="bg1"/>
                </a:solidFill>
                <a:latin typeface="Arial" panose="020B0604020202020204" pitchFamily="34" charset="0"/>
                <a:cs typeface="Arial" panose="020B0604020202020204" pitchFamily="34" charset="0"/>
              </a:rPr>
              <a:t>#1F3B92</a:t>
            </a:r>
          </a:p>
          <a:p>
            <a:endParaRPr lang="en-US" sz="1200" b="0" i="0">
              <a:solidFill>
                <a:srgbClr val="100690"/>
              </a:solidFill>
              <a:latin typeface="Arial" panose="020B0604020202020204" pitchFamily="34" charset="0"/>
              <a:cs typeface="Arial" panose="020B0604020202020204" pitchFamily="34" charset="0"/>
            </a:endParaRPr>
          </a:p>
        </p:txBody>
      </p:sp>
      <p:sp>
        <p:nvSpPr>
          <p:cNvPr id="19" name="Título 1">
            <a:extLst>
              <a:ext uri="{FF2B5EF4-FFF2-40B4-BE49-F238E27FC236}">
                <a16:creationId xmlns:a16="http://schemas.microsoft.com/office/drawing/2014/main" id="{71E74065-F503-D7A0-2C59-BBB7290D9C4A}"/>
              </a:ext>
            </a:extLst>
          </p:cNvPr>
          <p:cNvSpPr txBox="1">
            <a:spLocks/>
          </p:cNvSpPr>
          <p:nvPr/>
        </p:nvSpPr>
        <p:spPr>
          <a:xfrm>
            <a:off x="5764739" y="2203361"/>
            <a:ext cx="1340014" cy="263350"/>
          </a:xfrm>
          <a:prstGeom prst="rect">
            <a:avLst/>
          </a:prstGeom>
          <a:ln>
            <a:noFill/>
          </a:ln>
        </p:spPr>
        <p:txBody>
          <a:bodyPr/>
          <a:lstStyle>
            <a:lvl1pPr algn="l" defTabSz="914400" rtl="0" eaLnBrk="1" latinLnBrk="0" hangingPunct="1">
              <a:lnSpc>
                <a:spcPct val="90000"/>
              </a:lnSpc>
              <a:spcBef>
                <a:spcPct val="0"/>
              </a:spcBef>
              <a:buNone/>
              <a:defRPr sz="4400" b="1" i="1" kern="1200">
                <a:solidFill>
                  <a:schemeClr val="tx1"/>
                </a:solidFill>
                <a:latin typeface="+mj-lt"/>
                <a:ea typeface="+mj-ea"/>
                <a:cs typeface="+mj-cs"/>
              </a:defRPr>
            </a:lvl1pPr>
          </a:lstStyle>
          <a:p>
            <a:r>
              <a:rPr lang="en-US" sz="700" b="0" i="0" dirty="0">
                <a:solidFill>
                  <a:schemeClr val="bg1"/>
                </a:solidFill>
                <a:latin typeface="Arial" panose="020B0604020202020204" pitchFamily="34" charset="0"/>
                <a:cs typeface="Arial" panose="020B0604020202020204" pitchFamily="34" charset="0"/>
              </a:rPr>
              <a:t>#3B7C0</a:t>
            </a:r>
          </a:p>
          <a:p>
            <a:endParaRPr lang="en-US" sz="1200" b="0" i="0" dirty="0">
              <a:solidFill>
                <a:srgbClr val="100690"/>
              </a:solidFill>
              <a:latin typeface="Arial" panose="020B0604020202020204" pitchFamily="34" charset="0"/>
              <a:cs typeface="Arial" panose="020B0604020202020204" pitchFamily="34" charset="0"/>
            </a:endParaRPr>
          </a:p>
        </p:txBody>
      </p:sp>
      <p:sp>
        <p:nvSpPr>
          <p:cNvPr id="20" name="Título 1">
            <a:extLst>
              <a:ext uri="{FF2B5EF4-FFF2-40B4-BE49-F238E27FC236}">
                <a16:creationId xmlns:a16="http://schemas.microsoft.com/office/drawing/2014/main" id="{F56D579D-BF5F-E30D-625F-BF4E98593AA1}"/>
              </a:ext>
            </a:extLst>
          </p:cNvPr>
          <p:cNvSpPr txBox="1">
            <a:spLocks/>
          </p:cNvSpPr>
          <p:nvPr/>
        </p:nvSpPr>
        <p:spPr>
          <a:xfrm>
            <a:off x="5783480" y="3801670"/>
            <a:ext cx="1340014" cy="263350"/>
          </a:xfrm>
          <a:prstGeom prst="rect">
            <a:avLst/>
          </a:prstGeom>
          <a:ln>
            <a:noFill/>
          </a:ln>
        </p:spPr>
        <p:txBody>
          <a:bodyPr/>
          <a:lstStyle>
            <a:lvl1pPr algn="l" defTabSz="914400" rtl="0" eaLnBrk="1" latinLnBrk="0" hangingPunct="1">
              <a:lnSpc>
                <a:spcPct val="90000"/>
              </a:lnSpc>
              <a:spcBef>
                <a:spcPct val="0"/>
              </a:spcBef>
              <a:buNone/>
              <a:defRPr sz="4400" b="1" i="1" kern="1200">
                <a:solidFill>
                  <a:schemeClr val="tx1"/>
                </a:solidFill>
                <a:latin typeface="+mj-lt"/>
                <a:ea typeface="+mj-ea"/>
                <a:cs typeface="+mj-cs"/>
              </a:defRPr>
            </a:lvl1pPr>
          </a:lstStyle>
          <a:p>
            <a:r>
              <a:rPr lang="en-US" sz="700" b="0" i="0">
                <a:solidFill>
                  <a:schemeClr val="bg1"/>
                </a:solidFill>
                <a:latin typeface="Arial" panose="020B0604020202020204" pitchFamily="34" charset="0"/>
                <a:cs typeface="Arial" panose="020B0604020202020204" pitchFamily="34" charset="0"/>
              </a:rPr>
              <a:t>#EEC852</a:t>
            </a:r>
          </a:p>
          <a:p>
            <a:endParaRPr lang="en-US" sz="1200" b="0" i="0">
              <a:solidFill>
                <a:srgbClr val="100690"/>
              </a:solidFill>
              <a:latin typeface="Arial" panose="020B0604020202020204" pitchFamily="34" charset="0"/>
              <a:cs typeface="Arial" panose="020B0604020202020204" pitchFamily="34" charset="0"/>
            </a:endParaRPr>
          </a:p>
        </p:txBody>
      </p:sp>
      <p:sp>
        <p:nvSpPr>
          <p:cNvPr id="21" name="Título 1">
            <a:extLst>
              <a:ext uri="{FF2B5EF4-FFF2-40B4-BE49-F238E27FC236}">
                <a16:creationId xmlns:a16="http://schemas.microsoft.com/office/drawing/2014/main" id="{8E4188F6-2915-4E0B-B785-C182070A581B}"/>
              </a:ext>
            </a:extLst>
          </p:cNvPr>
          <p:cNvSpPr txBox="1">
            <a:spLocks/>
          </p:cNvSpPr>
          <p:nvPr/>
        </p:nvSpPr>
        <p:spPr>
          <a:xfrm>
            <a:off x="5783480" y="2586945"/>
            <a:ext cx="1340014" cy="263350"/>
          </a:xfrm>
          <a:prstGeom prst="rect">
            <a:avLst/>
          </a:prstGeom>
          <a:ln>
            <a:noFill/>
          </a:ln>
        </p:spPr>
        <p:txBody>
          <a:bodyPr/>
          <a:lstStyle>
            <a:lvl1pPr algn="l" defTabSz="914400" rtl="0" eaLnBrk="1" latinLnBrk="0" hangingPunct="1">
              <a:lnSpc>
                <a:spcPct val="90000"/>
              </a:lnSpc>
              <a:spcBef>
                <a:spcPct val="0"/>
              </a:spcBef>
              <a:buNone/>
              <a:defRPr sz="4400" b="1" i="1" kern="1200">
                <a:solidFill>
                  <a:schemeClr val="tx1"/>
                </a:solidFill>
                <a:latin typeface="+mj-lt"/>
                <a:ea typeface="+mj-ea"/>
                <a:cs typeface="+mj-cs"/>
              </a:defRPr>
            </a:lvl1pPr>
          </a:lstStyle>
          <a:p>
            <a:r>
              <a:rPr lang="en-US" sz="700" b="0" i="0">
                <a:solidFill>
                  <a:schemeClr val="bg1"/>
                </a:solidFill>
                <a:latin typeface="Arial" panose="020B0604020202020204" pitchFamily="34" charset="0"/>
                <a:cs typeface="Arial" panose="020B0604020202020204" pitchFamily="34" charset="0"/>
              </a:rPr>
              <a:t>#58C3F0</a:t>
            </a:r>
          </a:p>
          <a:p>
            <a:endParaRPr lang="en-US" sz="1200" b="0" i="0">
              <a:solidFill>
                <a:srgbClr val="100690"/>
              </a:solidFill>
              <a:latin typeface="Arial" panose="020B0604020202020204" pitchFamily="34" charset="0"/>
              <a:cs typeface="Arial" panose="020B0604020202020204" pitchFamily="34" charset="0"/>
            </a:endParaRPr>
          </a:p>
        </p:txBody>
      </p:sp>
      <p:sp>
        <p:nvSpPr>
          <p:cNvPr id="22" name="Título 1">
            <a:extLst>
              <a:ext uri="{FF2B5EF4-FFF2-40B4-BE49-F238E27FC236}">
                <a16:creationId xmlns:a16="http://schemas.microsoft.com/office/drawing/2014/main" id="{0C20D987-764F-9C26-7173-4B14ACD7031C}"/>
              </a:ext>
            </a:extLst>
          </p:cNvPr>
          <p:cNvSpPr txBox="1">
            <a:spLocks/>
          </p:cNvSpPr>
          <p:nvPr/>
        </p:nvSpPr>
        <p:spPr>
          <a:xfrm>
            <a:off x="5783480" y="3366670"/>
            <a:ext cx="1340014" cy="263350"/>
          </a:xfrm>
          <a:prstGeom prst="rect">
            <a:avLst/>
          </a:prstGeom>
          <a:ln>
            <a:noFill/>
          </a:ln>
        </p:spPr>
        <p:txBody>
          <a:bodyPr/>
          <a:lstStyle>
            <a:lvl1pPr algn="l" defTabSz="914400" rtl="0" eaLnBrk="1" latinLnBrk="0" hangingPunct="1">
              <a:lnSpc>
                <a:spcPct val="90000"/>
              </a:lnSpc>
              <a:spcBef>
                <a:spcPct val="0"/>
              </a:spcBef>
              <a:buNone/>
              <a:defRPr sz="4400" b="1" i="1" kern="1200">
                <a:solidFill>
                  <a:schemeClr val="tx1"/>
                </a:solidFill>
                <a:latin typeface="+mj-lt"/>
                <a:ea typeface="+mj-ea"/>
                <a:cs typeface="+mj-cs"/>
              </a:defRPr>
            </a:lvl1pPr>
          </a:lstStyle>
          <a:p>
            <a:r>
              <a:rPr lang="en-US" sz="700" b="0" i="0">
                <a:solidFill>
                  <a:schemeClr val="bg1"/>
                </a:solidFill>
                <a:latin typeface="Arial" panose="020B0604020202020204" pitchFamily="34" charset="0"/>
                <a:cs typeface="Arial" panose="020B0604020202020204" pitchFamily="34" charset="0"/>
              </a:rPr>
              <a:t>#CFCFC7</a:t>
            </a:r>
          </a:p>
          <a:p>
            <a:endParaRPr lang="en-US" sz="1200" b="0" i="0">
              <a:solidFill>
                <a:srgbClr val="100690"/>
              </a:solidFill>
              <a:latin typeface="Arial" panose="020B0604020202020204" pitchFamily="34" charset="0"/>
              <a:cs typeface="Arial" panose="020B0604020202020204" pitchFamily="34" charset="0"/>
            </a:endParaRPr>
          </a:p>
        </p:txBody>
      </p:sp>
      <p:sp>
        <p:nvSpPr>
          <p:cNvPr id="23" name="CaixaDeTexto 14">
            <a:extLst>
              <a:ext uri="{FF2B5EF4-FFF2-40B4-BE49-F238E27FC236}">
                <a16:creationId xmlns:a16="http://schemas.microsoft.com/office/drawing/2014/main" id="{6FE193DD-B061-A2AC-6ACF-3F9EDAAD2593}"/>
              </a:ext>
            </a:extLst>
          </p:cNvPr>
          <p:cNvSpPr txBox="1">
            <a:spLocks noChangeArrowheads="1"/>
          </p:cNvSpPr>
          <p:nvPr/>
        </p:nvSpPr>
        <p:spPr bwMode="auto">
          <a:xfrm>
            <a:off x="3642952" y="4249122"/>
            <a:ext cx="3064193" cy="46628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square" lIns="91440" tIns="45720" rIns="91440" bIns="45720" anchor="ctr" anchorCtr="0">
            <a:spAutoFit/>
          </a:bodyPr>
          <a:lstStyle>
            <a:lvl1pPr eaLnBrk="0" hangingPunct="0">
              <a:defRPr>
                <a:solidFill>
                  <a:schemeClr val="tx1"/>
                </a:solidFill>
                <a:latin typeface="Arial" panose="020B0604020202020204" pitchFamily="34" charset="0"/>
                <a:cs typeface="Arial" panose="020B0604020202020204" pitchFamily="34" charset="0"/>
              </a:defRPr>
            </a:lvl1pPr>
            <a:lvl2pPr marL="742950" indent="-285750" eaLnBrk="0" hangingPunct="0">
              <a:defRPr>
                <a:solidFill>
                  <a:schemeClr val="tx1"/>
                </a:solidFill>
                <a:latin typeface="Arial" panose="020B0604020202020204" pitchFamily="34" charset="0"/>
                <a:cs typeface="Arial" panose="020B0604020202020204" pitchFamily="34" charset="0"/>
              </a:defRPr>
            </a:lvl2pPr>
            <a:lvl3pPr marL="1143000" indent="-228600" eaLnBrk="0" hangingPunct="0">
              <a:defRPr>
                <a:solidFill>
                  <a:schemeClr val="tx1"/>
                </a:solidFill>
                <a:latin typeface="Arial" panose="020B0604020202020204" pitchFamily="34" charset="0"/>
                <a:cs typeface="Arial" panose="020B0604020202020204" pitchFamily="34" charset="0"/>
              </a:defRPr>
            </a:lvl3pPr>
            <a:lvl4pPr marL="1600200" indent="-228600" eaLnBrk="0" hangingPunct="0">
              <a:defRPr>
                <a:solidFill>
                  <a:schemeClr val="tx1"/>
                </a:solidFill>
                <a:latin typeface="Arial" panose="020B0604020202020204" pitchFamily="34" charset="0"/>
                <a:cs typeface="Arial" panose="020B0604020202020204" pitchFamily="34" charset="0"/>
              </a:defRPr>
            </a:lvl4pPr>
            <a:lvl5pPr marL="2057400" indent="-228600" eaLnBrk="0" hangingPunct="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r>
              <a:rPr lang="en-US" altLang="en-US" sz="900" dirty="0">
                <a:solidFill>
                  <a:srgbClr val="80807F"/>
                </a:solidFill>
                <a:latin typeface="Arial"/>
                <a:cs typeface="Arial"/>
              </a:rPr>
              <a:t>It is possible to use gradient colors, usually for backgrounds but also for other graphic elements. In this case, choose one of the options above.</a:t>
            </a:r>
            <a:endParaRPr lang="pt-BR" altLang="en-US" sz="900" dirty="0">
              <a:solidFill>
                <a:srgbClr val="80807F"/>
              </a:solidFill>
              <a:latin typeface="Arial"/>
              <a:cs typeface="Arial"/>
            </a:endParaRPr>
          </a:p>
        </p:txBody>
      </p:sp>
      <p:grpSp>
        <p:nvGrpSpPr>
          <p:cNvPr id="24" name="Grupo 19">
            <a:extLst>
              <a:ext uri="{FF2B5EF4-FFF2-40B4-BE49-F238E27FC236}">
                <a16:creationId xmlns:a16="http://schemas.microsoft.com/office/drawing/2014/main" id="{DD2715F6-FF21-B086-82DE-1EC3CEA0A5F2}"/>
              </a:ext>
            </a:extLst>
          </p:cNvPr>
          <p:cNvGrpSpPr>
            <a:grpSpLocks/>
          </p:cNvGrpSpPr>
          <p:nvPr/>
        </p:nvGrpSpPr>
        <p:grpSpPr bwMode="auto">
          <a:xfrm>
            <a:off x="3162586" y="4282832"/>
            <a:ext cx="400050" cy="398860"/>
            <a:chOff x="5719730" y="660372"/>
            <a:chExt cx="533400" cy="531812"/>
          </a:xfrm>
          <a:solidFill>
            <a:srgbClr val="FF0000"/>
          </a:solidFill>
        </p:grpSpPr>
        <p:sp>
          <p:nvSpPr>
            <p:cNvPr id="25" name="Freeform 728">
              <a:extLst>
                <a:ext uri="{FF2B5EF4-FFF2-40B4-BE49-F238E27FC236}">
                  <a16:creationId xmlns:a16="http://schemas.microsoft.com/office/drawing/2014/main" id="{EDD9F1DC-D121-AF87-7144-D2B5C9F75C18}"/>
                </a:ext>
              </a:extLst>
            </p:cNvPr>
            <p:cNvSpPr>
              <a:spLocks noEditPoints="1"/>
            </p:cNvSpPr>
            <p:nvPr/>
          </p:nvSpPr>
          <p:spPr bwMode="auto">
            <a:xfrm>
              <a:off x="5719730" y="660372"/>
              <a:ext cx="533400" cy="531812"/>
            </a:xfrm>
            <a:custGeom>
              <a:avLst/>
              <a:gdLst>
                <a:gd name="T0" fmla="*/ 2147483647 w 158"/>
                <a:gd name="T1" fmla="*/ 2147483647 h 157"/>
                <a:gd name="T2" fmla="*/ 2147483647 w 158"/>
                <a:gd name="T3" fmla="*/ 2147483647 h 157"/>
                <a:gd name="T4" fmla="*/ 2147483647 w 158"/>
                <a:gd name="T5" fmla="*/ 0 h 157"/>
                <a:gd name="T6" fmla="*/ 0 w 158"/>
                <a:gd name="T7" fmla="*/ 2147483647 h 157"/>
                <a:gd name="T8" fmla="*/ 2147483647 w 158"/>
                <a:gd name="T9" fmla="*/ 2147483647 h 157"/>
                <a:gd name="T10" fmla="*/ 2147483647 w 158"/>
                <a:gd name="T11" fmla="*/ 2147483647 h 157"/>
                <a:gd name="T12" fmla="*/ 2147483647 w 158"/>
                <a:gd name="T13" fmla="*/ 2147483647 h 157"/>
                <a:gd name="T14" fmla="*/ 2147483647 w 158"/>
                <a:gd name="T15" fmla="*/ 2147483647 h 157"/>
                <a:gd name="T16" fmla="*/ 2147483647 w 158"/>
                <a:gd name="T17" fmla="*/ 2147483647 h 157"/>
                <a:gd name="T18" fmla="*/ 2147483647 w 158"/>
                <a:gd name="T19" fmla="*/ 2147483647 h 157"/>
                <a:gd name="T20" fmla="*/ 2147483647 w 158"/>
                <a:gd name="T21" fmla="*/ 2147483647 h 157"/>
                <a:gd name="T22" fmla="*/ 2147483647 w 158"/>
                <a:gd name="T23" fmla="*/ 2147483647 h 157"/>
                <a:gd name="T24" fmla="*/ 2147483647 w 158"/>
                <a:gd name="T25" fmla="*/ 2147483647 h 157"/>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58"/>
                <a:gd name="T40" fmla="*/ 0 h 157"/>
                <a:gd name="T41" fmla="*/ 158 w 158"/>
                <a:gd name="T42" fmla="*/ 157 h 157"/>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58" h="157">
                  <a:moveTo>
                    <a:pt x="79" y="157"/>
                  </a:moveTo>
                  <a:cubicBezTo>
                    <a:pt x="122" y="157"/>
                    <a:pt x="158" y="122"/>
                    <a:pt x="158" y="78"/>
                  </a:cubicBezTo>
                  <a:cubicBezTo>
                    <a:pt x="158" y="35"/>
                    <a:pt x="122" y="0"/>
                    <a:pt x="79" y="0"/>
                  </a:cubicBezTo>
                  <a:cubicBezTo>
                    <a:pt x="35" y="0"/>
                    <a:pt x="0" y="35"/>
                    <a:pt x="0" y="78"/>
                  </a:cubicBezTo>
                  <a:cubicBezTo>
                    <a:pt x="0" y="122"/>
                    <a:pt x="35" y="157"/>
                    <a:pt x="79" y="157"/>
                  </a:cubicBezTo>
                  <a:close/>
                  <a:moveTo>
                    <a:pt x="79" y="29"/>
                  </a:moveTo>
                  <a:cubicBezTo>
                    <a:pt x="106" y="29"/>
                    <a:pt x="128" y="51"/>
                    <a:pt x="128" y="78"/>
                  </a:cubicBezTo>
                  <a:cubicBezTo>
                    <a:pt x="128" y="106"/>
                    <a:pt x="106" y="128"/>
                    <a:pt x="79" y="128"/>
                  </a:cubicBezTo>
                  <a:cubicBezTo>
                    <a:pt x="68" y="128"/>
                    <a:pt x="59" y="125"/>
                    <a:pt x="51" y="119"/>
                  </a:cubicBezTo>
                  <a:cubicBezTo>
                    <a:pt x="33" y="125"/>
                    <a:pt x="33" y="125"/>
                    <a:pt x="33" y="125"/>
                  </a:cubicBezTo>
                  <a:cubicBezTo>
                    <a:pt x="38" y="106"/>
                    <a:pt x="38" y="106"/>
                    <a:pt x="38" y="106"/>
                  </a:cubicBezTo>
                  <a:cubicBezTo>
                    <a:pt x="32" y="98"/>
                    <a:pt x="29" y="89"/>
                    <a:pt x="29" y="78"/>
                  </a:cubicBezTo>
                  <a:cubicBezTo>
                    <a:pt x="29" y="51"/>
                    <a:pt x="51" y="29"/>
                    <a:pt x="79" y="2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3600"/>
            </a:p>
          </p:txBody>
        </p:sp>
        <p:sp>
          <p:nvSpPr>
            <p:cNvPr id="32" name="Freeform 729">
              <a:extLst>
                <a:ext uri="{FF2B5EF4-FFF2-40B4-BE49-F238E27FC236}">
                  <a16:creationId xmlns:a16="http://schemas.microsoft.com/office/drawing/2014/main" id="{5BC8BE34-CE77-FB1C-6972-B57E3865B5BE}"/>
                </a:ext>
              </a:extLst>
            </p:cNvPr>
            <p:cNvSpPr>
              <a:spLocks/>
            </p:cNvSpPr>
            <p:nvPr/>
          </p:nvSpPr>
          <p:spPr bwMode="auto">
            <a:xfrm>
              <a:off x="5949917" y="893734"/>
              <a:ext cx="76200" cy="130175"/>
            </a:xfrm>
            <a:custGeom>
              <a:avLst/>
              <a:gdLst>
                <a:gd name="T0" fmla="*/ 2147483647 w 37"/>
                <a:gd name="T1" fmla="*/ 2147483647 h 62"/>
                <a:gd name="T2" fmla="*/ 2147483647 w 37"/>
                <a:gd name="T3" fmla="*/ 2147483647 h 62"/>
                <a:gd name="T4" fmla="*/ 2147483647 w 37"/>
                <a:gd name="T5" fmla="*/ 2147483647 h 62"/>
                <a:gd name="T6" fmla="*/ 2147483647 w 37"/>
                <a:gd name="T7" fmla="*/ 0 h 62"/>
                <a:gd name="T8" fmla="*/ 2147483647 w 37"/>
                <a:gd name="T9" fmla="*/ 0 h 62"/>
                <a:gd name="T10" fmla="*/ 2147483647 w 37"/>
                <a:gd name="T11" fmla="*/ 0 h 62"/>
                <a:gd name="T12" fmla="*/ 2147483647 w 37"/>
                <a:gd name="T13" fmla="*/ 2147483647 h 62"/>
                <a:gd name="T14" fmla="*/ 2147483647 w 37"/>
                <a:gd name="T15" fmla="*/ 2147483647 h 62"/>
                <a:gd name="T16" fmla="*/ 2147483647 w 37"/>
                <a:gd name="T17" fmla="*/ 2147483647 h 62"/>
                <a:gd name="T18" fmla="*/ 0 w 37"/>
                <a:gd name="T19" fmla="*/ 2147483647 h 62"/>
                <a:gd name="T20" fmla="*/ 0 w 37"/>
                <a:gd name="T21" fmla="*/ 2147483647 h 62"/>
                <a:gd name="T22" fmla="*/ 2147483647 w 37"/>
                <a:gd name="T23" fmla="*/ 2147483647 h 62"/>
                <a:gd name="T24" fmla="*/ 2147483647 w 37"/>
                <a:gd name="T25" fmla="*/ 2147483647 h 62"/>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37"/>
                <a:gd name="T40" fmla="*/ 0 h 62"/>
                <a:gd name="T41" fmla="*/ 37 w 37"/>
                <a:gd name="T42" fmla="*/ 62 h 62"/>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37" h="62">
                  <a:moveTo>
                    <a:pt x="37" y="46"/>
                  </a:moveTo>
                  <a:lnTo>
                    <a:pt x="29" y="46"/>
                  </a:lnTo>
                  <a:lnTo>
                    <a:pt x="29" y="15"/>
                  </a:lnTo>
                  <a:lnTo>
                    <a:pt x="29" y="0"/>
                  </a:lnTo>
                  <a:lnTo>
                    <a:pt x="8" y="0"/>
                  </a:lnTo>
                  <a:lnTo>
                    <a:pt x="2" y="0"/>
                  </a:lnTo>
                  <a:lnTo>
                    <a:pt x="2" y="15"/>
                  </a:lnTo>
                  <a:lnTo>
                    <a:pt x="8" y="15"/>
                  </a:lnTo>
                  <a:lnTo>
                    <a:pt x="8" y="46"/>
                  </a:lnTo>
                  <a:lnTo>
                    <a:pt x="0" y="46"/>
                  </a:lnTo>
                  <a:lnTo>
                    <a:pt x="0" y="62"/>
                  </a:lnTo>
                  <a:lnTo>
                    <a:pt x="37" y="62"/>
                  </a:lnTo>
                  <a:lnTo>
                    <a:pt x="37" y="4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3600"/>
            </a:p>
          </p:txBody>
        </p:sp>
        <p:sp>
          <p:nvSpPr>
            <p:cNvPr id="33" name="Oval 730">
              <a:extLst>
                <a:ext uri="{FF2B5EF4-FFF2-40B4-BE49-F238E27FC236}">
                  <a16:creationId xmlns:a16="http://schemas.microsoft.com/office/drawing/2014/main" id="{D8F0EB92-CDAA-2B91-04A9-1E25E940A418}"/>
                </a:ext>
              </a:extLst>
            </p:cNvPr>
            <p:cNvSpPr>
              <a:spLocks noChangeArrowheads="1"/>
            </p:cNvSpPr>
            <p:nvPr/>
          </p:nvSpPr>
          <p:spPr bwMode="auto">
            <a:xfrm>
              <a:off x="5961030" y="828647"/>
              <a:ext cx="53975" cy="52387"/>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cs typeface="Arial" panose="020B0604020202020204" pitchFamily="34" charset="0"/>
                </a:defRPr>
              </a:lvl1pPr>
              <a:lvl2pPr marL="742950" indent="-285750" eaLnBrk="0" hangingPunct="0">
                <a:defRPr>
                  <a:solidFill>
                    <a:schemeClr val="tx1"/>
                  </a:solidFill>
                  <a:latin typeface="Arial" panose="020B0604020202020204" pitchFamily="34" charset="0"/>
                  <a:cs typeface="Arial" panose="020B0604020202020204" pitchFamily="34" charset="0"/>
                </a:defRPr>
              </a:lvl2pPr>
              <a:lvl3pPr marL="1143000" indent="-228600" eaLnBrk="0" hangingPunct="0">
                <a:defRPr>
                  <a:solidFill>
                    <a:schemeClr val="tx1"/>
                  </a:solidFill>
                  <a:latin typeface="Arial" panose="020B0604020202020204" pitchFamily="34" charset="0"/>
                  <a:cs typeface="Arial" panose="020B0604020202020204" pitchFamily="34" charset="0"/>
                </a:defRPr>
              </a:lvl3pPr>
              <a:lvl4pPr marL="1600200" indent="-228600" eaLnBrk="0" hangingPunct="0">
                <a:defRPr>
                  <a:solidFill>
                    <a:schemeClr val="tx1"/>
                  </a:solidFill>
                  <a:latin typeface="Arial" panose="020B0604020202020204" pitchFamily="34" charset="0"/>
                  <a:cs typeface="Arial" panose="020B0604020202020204" pitchFamily="34" charset="0"/>
                </a:defRPr>
              </a:lvl4pPr>
              <a:lvl5pPr marL="2057400" indent="-228600" eaLnBrk="0" hangingPunct="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n-US" altLang="en-US" sz="3600">
                <a:latin typeface="Calibri" panose="020F0502020204030204" pitchFamily="34" charset="0"/>
              </a:endParaRPr>
            </a:p>
          </p:txBody>
        </p:sp>
      </p:grpSp>
      <p:sp>
        <p:nvSpPr>
          <p:cNvPr id="36" name="Título 1">
            <a:extLst>
              <a:ext uri="{FF2B5EF4-FFF2-40B4-BE49-F238E27FC236}">
                <a16:creationId xmlns:a16="http://schemas.microsoft.com/office/drawing/2014/main" id="{45178F0A-415E-7F58-2D79-C687668D0745}"/>
              </a:ext>
            </a:extLst>
          </p:cNvPr>
          <p:cNvSpPr txBox="1">
            <a:spLocks/>
          </p:cNvSpPr>
          <p:nvPr/>
        </p:nvSpPr>
        <p:spPr>
          <a:xfrm>
            <a:off x="262084" y="314961"/>
            <a:ext cx="2124380" cy="289428"/>
          </a:xfrm>
          <a:prstGeom prst="rect">
            <a:avLst/>
          </a:prstGeom>
          <a:ln>
            <a:noFill/>
          </a:ln>
        </p:spPr>
        <p:txBody>
          <a:bodyPr/>
          <a:lstStyle>
            <a:lvl1pPr algn="l" defTabSz="914400" rtl="0" eaLnBrk="1" latinLnBrk="0" hangingPunct="1">
              <a:lnSpc>
                <a:spcPct val="90000"/>
              </a:lnSpc>
              <a:spcBef>
                <a:spcPct val="0"/>
              </a:spcBef>
              <a:buNone/>
              <a:defRPr sz="4400" b="1" i="1" kern="1200">
                <a:solidFill>
                  <a:schemeClr val="tx1"/>
                </a:solidFill>
                <a:latin typeface="+mj-lt"/>
                <a:ea typeface="+mj-ea"/>
                <a:cs typeface="+mj-cs"/>
              </a:defRPr>
            </a:lvl1pPr>
          </a:lstStyle>
          <a:p>
            <a:r>
              <a:rPr lang="en-US" sz="1200" i="0" dirty="0">
                <a:solidFill>
                  <a:srgbClr val="100690"/>
                </a:solidFill>
                <a:latin typeface="Arial Narrow" panose="020B0606020202030204" pitchFamily="34" charset="0"/>
                <a:cs typeface="Arial" panose="020B0604020202020204" pitchFamily="34" charset="0"/>
              </a:rPr>
              <a:t>INSTRUCTIONS</a:t>
            </a:r>
          </a:p>
          <a:p>
            <a:endParaRPr lang="en-US" sz="1200" i="0" dirty="0">
              <a:solidFill>
                <a:srgbClr val="100690"/>
              </a:solidFill>
              <a:latin typeface="Arial Narrow" panose="020B0606020202030204" pitchFamily="34" charset="0"/>
              <a:cs typeface="Arial" panose="020B0604020202020204" pitchFamily="34" charset="0"/>
            </a:endParaRPr>
          </a:p>
        </p:txBody>
      </p:sp>
      <p:cxnSp>
        <p:nvCxnSpPr>
          <p:cNvPr id="37" name="Conector reto 36">
            <a:extLst>
              <a:ext uri="{FF2B5EF4-FFF2-40B4-BE49-F238E27FC236}">
                <a16:creationId xmlns:a16="http://schemas.microsoft.com/office/drawing/2014/main" id="{EF815E8A-8834-D4DC-D73B-FA3E0107A425}"/>
              </a:ext>
            </a:extLst>
          </p:cNvPr>
          <p:cNvCxnSpPr>
            <a:cxnSpLocks/>
          </p:cNvCxnSpPr>
          <p:nvPr/>
        </p:nvCxnSpPr>
        <p:spPr>
          <a:xfrm flipH="1">
            <a:off x="1289931" y="338599"/>
            <a:ext cx="71364" cy="179992"/>
          </a:xfrm>
          <a:prstGeom prst="line">
            <a:avLst/>
          </a:prstGeom>
          <a:noFill/>
          <a:ln w="9525" cap="flat">
            <a:solidFill>
              <a:srgbClr val="100690"/>
            </a:solidFill>
            <a:prstDash val="solid"/>
            <a:miter lim="400000"/>
          </a:ln>
          <a:effectLst/>
          <a:sp3d/>
        </p:spPr>
        <p:style>
          <a:lnRef idx="0">
            <a:scrgbClr r="0" g="0" b="0"/>
          </a:lnRef>
          <a:fillRef idx="0">
            <a:scrgbClr r="0" g="0" b="0"/>
          </a:fillRef>
          <a:effectRef idx="0">
            <a:scrgbClr r="0" g="0" b="0"/>
          </a:effectRef>
          <a:fontRef idx="none"/>
        </p:style>
      </p:cxnSp>
      <p:sp>
        <p:nvSpPr>
          <p:cNvPr id="38" name="Título 1">
            <a:extLst>
              <a:ext uri="{FF2B5EF4-FFF2-40B4-BE49-F238E27FC236}">
                <a16:creationId xmlns:a16="http://schemas.microsoft.com/office/drawing/2014/main" id="{A378E4A3-1C9D-0883-F88A-BDD02AD6D0F1}"/>
              </a:ext>
            </a:extLst>
          </p:cNvPr>
          <p:cNvSpPr txBox="1">
            <a:spLocks/>
          </p:cNvSpPr>
          <p:nvPr/>
        </p:nvSpPr>
        <p:spPr>
          <a:xfrm>
            <a:off x="1289931" y="314121"/>
            <a:ext cx="2848116" cy="289428"/>
          </a:xfrm>
          <a:prstGeom prst="rect">
            <a:avLst/>
          </a:prstGeom>
          <a:ln>
            <a:noFill/>
          </a:ln>
        </p:spPr>
        <p:txBody>
          <a:bodyPr/>
          <a:lstStyle>
            <a:lvl1pPr algn="l" defTabSz="914400" rtl="0" eaLnBrk="1" latinLnBrk="0" hangingPunct="1">
              <a:lnSpc>
                <a:spcPct val="90000"/>
              </a:lnSpc>
              <a:spcBef>
                <a:spcPct val="0"/>
              </a:spcBef>
              <a:buNone/>
              <a:defRPr sz="4400" b="1" i="1" kern="1200">
                <a:solidFill>
                  <a:schemeClr val="tx1"/>
                </a:solidFill>
                <a:latin typeface="+mj-lt"/>
                <a:ea typeface="+mj-ea"/>
                <a:cs typeface="+mj-cs"/>
              </a:defRPr>
            </a:lvl1pPr>
          </a:lstStyle>
          <a:p>
            <a:r>
              <a:rPr lang="en-US" sz="1200" b="0" i="0" dirty="0">
                <a:solidFill>
                  <a:srgbClr val="100690"/>
                </a:solidFill>
                <a:latin typeface="Arial Narrow" panose="020B0606020202030204" pitchFamily="34" charset="0"/>
                <a:cs typeface="Arial" panose="020B0604020202020204" pitchFamily="34" charset="0"/>
              </a:rPr>
              <a:t>GRADIENTS</a:t>
            </a:r>
          </a:p>
        </p:txBody>
      </p:sp>
      <p:grpSp>
        <p:nvGrpSpPr>
          <p:cNvPr id="2" name="Agrupar 1">
            <a:extLst>
              <a:ext uri="{FF2B5EF4-FFF2-40B4-BE49-F238E27FC236}">
                <a16:creationId xmlns:a16="http://schemas.microsoft.com/office/drawing/2014/main" id="{E3E3E0D0-D997-3614-1B16-B273053A38C9}"/>
              </a:ext>
            </a:extLst>
          </p:cNvPr>
          <p:cNvGrpSpPr/>
          <p:nvPr/>
        </p:nvGrpSpPr>
        <p:grpSpPr>
          <a:xfrm>
            <a:off x="8870294" y="167554"/>
            <a:ext cx="258136" cy="4683954"/>
            <a:chOff x="23654022" y="446811"/>
            <a:chExt cx="688359" cy="12490546"/>
          </a:xfrm>
        </p:grpSpPr>
        <p:grpSp>
          <p:nvGrpSpPr>
            <p:cNvPr id="4" name="Grupo">
              <a:extLst>
                <a:ext uri="{FF2B5EF4-FFF2-40B4-BE49-F238E27FC236}">
                  <a16:creationId xmlns:a16="http://schemas.microsoft.com/office/drawing/2014/main" id="{FCA525B4-FDA6-37D2-9EEC-778C9960CC9B}"/>
                </a:ext>
              </a:extLst>
            </p:cNvPr>
            <p:cNvGrpSpPr/>
            <p:nvPr/>
          </p:nvGrpSpPr>
          <p:grpSpPr>
            <a:xfrm rot="16200000">
              <a:off x="18519882" y="7114857"/>
              <a:ext cx="11349650" cy="295349"/>
              <a:chOff x="-1276219" y="-698"/>
              <a:chExt cx="11349649" cy="295348"/>
            </a:xfrm>
          </p:grpSpPr>
          <p:sp>
            <p:nvSpPr>
              <p:cNvPr id="6" name="This information belongs to Embraer and cannot be used or reproduced without written permission from the Company.">
                <a:extLst>
                  <a:ext uri="{FF2B5EF4-FFF2-40B4-BE49-F238E27FC236}">
                    <a16:creationId xmlns:a16="http://schemas.microsoft.com/office/drawing/2014/main" id="{275D81BF-7C78-DCEA-56D2-711CA2105CE8}"/>
                  </a:ext>
                </a:extLst>
              </p:cNvPr>
              <p:cNvSpPr txBox="1"/>
              <p:nvPr/>
            </p:nvSpPr>
            <p:spPr>
              <a:xfrm>
                <a:off x="1071885" y="6522"/>
                <a:ext cx="9001545" cy="282814"/>
              </a:xfrm>
              <a:prstGeom prst="rect">
                <a:avLst/>
              </a:prstGeom>
              <a:noFill/>
              <a:ln w="12700" cap="flat">
                <a:noFill/>
                <a:miter lim="400000"/>
              </a:ln>
              <a:effectLst/>
              <a:extLst>
                <a:ext uri="{C572A759-6A51-4108-AA02-DFA0A04FC94B}">
                  <ma14:wrappingTextBoxFlag xmlns="" xmlns:ma14="http://schemas.microsoft.com/office/mac/drawingml/2011/main" val="1"/>
                </a:ext>
              </a:extLst>
            </p:spPr>
            <p:txBody>
              <a:bodyPr wrap="square" lIns="19050" tIns="19050" rIns="19050" bIns="19050" numCol="1" anchor="ctr">
                <a:spAutoFit/>
              </a:bodyPr>
              <a:lstStyle>
                <a:lvl1pPr>
                  <a:defRPr sz="1300">
                    <a:solidFill>
                      <a:srgbClr val="6E6D6D"/>
                    </a:solidFill>
                    <a:latin typeface="Arial"/>
                    <a:ea typeface="Arial"/>
                    <a:cs typeface="Arial"/>
                    <a:sym typeface="Arial"/>
                  </a:defRPr>
                </a:lvl1pPr>
              </a:lstStyle>
              <a:p>
                <a:r>
                  <a:rPr lang="en-US" sz="488" dirty="0"/>
                  <a:t>This information belongs to Embraer and cannot be used or reproduced without written permission from the Company.</a:t>
                </a:r>
              </a:p>
            </p:txBody>
          </p:sp>
          <p:sp>
            <p:nvSpPr>
              <p:cNvPr id="7" name="Linha">
                <a:extLst>
                  <a:ext uri="{FF2B5EF4-FFF2-40B4-BE49-F238E27FC236}">
                    <a16:creationId xmlns:a16="http://schemas.microsoft.com/office/drawing/2014/main" id="{FF1F057B-FEBD-F3D5-E94C-0DD109235A2A}"/>
                  </a:ext>
                </a:extLst>
              </p:cNvPr>
              <p:cNvSpPr/>
              <p:nvPr/>
            </p:nvSpPr>
            <p:spPr>
              <a:xfrm flipV="1">
                <a:off x="898999" y="21128"/>
                <a:ext cx="83625" cy="273522"/>
              </a:xfrm>
              <a:prstGeom prst="line">
                <a:avLst/>
              </a:prstGeom>
              <a:noFill/>
              <a:ln w="9525" cap="flat">
                <a:solidFill>
                  <a:srgbClr val="100690"/>
                </a:solidFill>
                <a:prstDash val="solid"/>
                <a:miter lim="400000"/>
              </a:ln>
              <a:effectLst/>
            </p:spPr>
            <p:txBody>
              <a:bodyPr wrap="square" lIns="19050" tIns="19050" rIns="19050" bIns="19050" numCol="1" anchor="ctr">
                <a:noAutofit/>
              </a:bodyPr>
              <a:lstStyle/>
              <a:p>
                <a:endParaRPr sz="675"/>
              </a:p>
            </p:txBody>
          </p:sp>
          <p:sp>
            <p:nvSpPr>
              <p:cNvPr id="16" name="This information belongs to Embraer and cannot be used or reproduced without written permission from the Company.">
                <a:extLst>
                  <a:ext uri="{FF2B5EF4-FFF2-40B4-BE49-F238E27FC236}">
                    <a16:creationId xmlns:a16="http://schemas.microsoft.com/office/drawing/2014/main" id="{1D808A15-5FF1-050F-34B5-81EA12173D48}"/>
                  </a:ext>
                </a:extLst>
              </p:cNvPr>
              <p:cNvSpPr txBox="1"/>
              <p:nvPr/>
            </p:nvSpPr>
            <p:spPr>
              <a:xfrm>
                <a:off x="-1276219" y="-698"/>
                <a:ext cx="2621118" cy="282811"/>
              </a:xfrm>
              <a:prstGeom prst="rect">
                <a:avLst/>
              </a:prstGeom>
              <a:noFill/>
              <a:ln w="12700" cap="flat">
                <a:noFill/>
                <a:miter lim="400000"/>
              </a:ln>
              <a:effectLst/>
              <a:extLst>
                <a:ext uri="{C572A759-6A51-4108-AA02-DFA0A04FC94B}">
                  <ma14:wrappingTextBoxFlag xmlns="" xmlns:ma14="http://schemas.microsoft.com/office/mac/drawingml/2011/main" val="1"/>
                </a:ext>
              </a:extLst>
            </p:spPr>
            <p:txBody>
              <a:bodyPr wrap="square" lIns="19050" tIns="19050" rIns="19050" bIns="19050" numCol="1" anchor="ctr">
                <a:spAutoFit/>
              </a:bodyPr>
              <a:lstStyle>
                <a:lvl1pPr>
                  <a:defRPr sz="1300">
                    <a:solidFill>
                      <a:srgbClr val="6E6D6D"/>
                    </a:solidFill>
                    <a:latin typeface="Arial"/>
                    <a:ea typeface="Arial"/>
                    <a:cs typeface="Arial"/>
                    <a:sym typeface="Arial"/>
                  </a:defRPr>
                </a:lvl1pPr>
              </a:lstStyle>
              <a:p>
                <a:r>
                  <a:rPr lang="en-US" sz="488" dirty="0"/>
                  <a:t>SECRET INFORMATION</a:t>
                </a:r>
              </a:p>
            </p:txBody>
          </p:sp>
        </p:grpSp>
        <p:sp>
          <p:nvSpPr>
            <p:cNvPr id="5" name="Forma Livre: Forma 61">
              <a:extLst>
                <a:ext uri="{FF2B5EF4-FFF2-40B4-BE49-F238E27FC236}">
                  <a16:creationId xmlns:a16="http://schemas.microsoft.com/office/drawing/2014/main" id="{1F245264-908A-D0AB-2DB4-71AB524A51A8}"/>
                </a:ext>
              </a:extLst>
            </p:cNvPr>
            <p:cNvSpPr/>
            <p:nvPr/>
          </p:nvSpPr>
          <p:spPr>
            <a:xfrm flipH="1">
              <a:off x="23654022" y="446811"/>
              <a:ext cx="359396" cy="359346"/>
            </a:xfrm>
            <a:custGeom>
              <a:avLst/>
              <a:gdLst/>
              <a:ahLst/>
              <a:cxnLst>
                <a:cxn ang="0">
                  <a:pos x="wd2" y="hd2"/>
                </a:cxn>
                <a:cxn ang="5400000">
                  <a:pos x="wd2" y="hd2"/>
                </a:cxn>
                <a:cxn ang="10800000">
                  <a:pos x="wd2" y="hd2"/>
                </a:cxn>
                <a:cxn ang="16200000">
                  <a:pos x="wd2" y="hd2"/>
                </a:cxn>
              </a:cxnLst>
              <a:rect l="0" t="0" r="r" b="b"/>
              <a:pathLst>
                <a:path w="21600" h="21600" extrusionOk="0">
                  <a:moveTo>
                    <a:pt x="17278" y="0"/>
                  </a:moveTo>
                  <a:lnTo>
                    <a:pt x="4322" y="9935"/>
                  </a:lnTo>
                  <a:lnTo>
                    <a:pt x="1728" y="9935"/>
                  </a:lnTo>
                  <a:lnTo>
                    <a:pt x="0" y="11665"/>
                  </a:lnTo>
                  <a:lnTo>
                    <a:pt x="4322" y="11665"/>
                  </a:lnTo>
                  <a:lnTo>
                    <a:pt x="17278" y="21600"/>
                  </a:lnTo>
                  <a:lnTo>
                    <a:pt x="21600" y="21600"/>
                  </a:lnTo>
                  <a:lnTo>
                    <a:pt x="12961" y="11665"/>
                  </a:lnTo>
                  <a:lnTo>
                    <a:pt x="21559" y="11665"/>
                  </a:lnTo>
                  <a:lnTo>
                    <a:pt x="21559" y="9935"/>
                  </a:lnTo>
                  <a:lnTo>
                    <a:pt x="12961" y="9935"/>
                  </a:lnTo>
                  <a:lnTo>
                    <a:pt x="21600" y="0"/>
                  </a:lnTo>
                  <a:close/>
                </a:path>
              </a:pathLst>
            </a:custGeom>
            <a:solidFill>
              <a:srgbClr val="100690"/>
            </a:solidFill>
            <a:ln w="12700" cap="flat">
              <a:noFill/>
              <a:miter lim="400000"/>
            </a:ln>
            <a:effectLst/>
          </p:spPr>
          <p:txBody>
            <a:bodyPr wrap="square" lIns="17145" tIns="17145" rIns="17145" bIns="17145" numCol="1" anchor="ctr">
              <a:noAutofit/>
            </a:bodyPr>
            <a:lstStyle/>
            <a:p>
              <a:pPr>
                <a:defRPr>
                  <a:solidFill>
                    <a:srgbClr val="100690"/>
                  </a:solidFill>
                  <a:latin typeface="GT America Condensed Regular"/>
                  <a:ea typeface="GT America Condensed Regular"/>
                  <a:cs typeface="GT America Condensed Regular"/>
                  <a:sym typeface="GT America Condensed Regular"/>
                </a:defRPr>
              </a:pPr>
              <a:endParaRPr sz="675"/>
            </a:p>
          </p:txBody>
        </p:sp>
      </p:grpSp>
    </p:spTree>
    <p:extLst>
      <p:ext uri="{BB962C8B-B14F-4D97-AF65-F5344CB8AC3E}">
        <p14:creationId xmlns:p14="http://schemas.microsoft.com/office/powerpoint/2010/main" val="2372473650"/>
      </p:ext>
    </p:extLst>
  </p:cSld>
  <p:clrMapOvr>
    <a:masterClrMapping/>
  </p:clrMapOvr>
  <p:transition spd="med"/>
</p:sld>
</file>

<file path=ppt/slides/slide2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8" name="Grupo 19">
            <a:extLst>
              <a:ext uri="{FF2B5EF4-FFF2-40B4-BE49-F238E27FC236}">
                <a16:creationId xmlns:a16="http://schemas.microsoft.com/office/drawing/2014/main" id="{BDF06241-3A1B-9C41-8199-92B3B86282F7}"/>
              </a:ext>
            </a:extLst>
          </p:cNvPr>
          <p:cNvGrpSpPr>
            <a:grpSpLocks/>
          </p:cNvGrpSpPr>
          <p:nvPr/>
        </p:nvGrpSpPr>
        <p:grpSpPr bwMode="auto">
          <a:xfrm>
            <a:off x="1668965" y="4017276"/>
            <a:ext cx="400050" cy="398860"/>
            <a:chOff x="5719730" y="660372"/>
            <a:chExt cx="533400" cy="531812"/>
          </a:xfrm>
          <a:solidFill>
            <a:srgbClr val="FF0000"/>
          </a:solidFill>
        </p:grpSpPr>
        <p:sp>
          <p:nvSpPr>
            <p:cNvPr id="9" name="Freeform 728">
              <a:extLst>
                <a:ext uri="{FF2B5EF4-FFF2-40B4-BE49-F238E27FC236}">
                  <a16:creationId xmlns:a16="http://schemas.microsoft.com/office/drawing/2014/main" id="{CD7D8D3F-26F9-B846-879E-73D9BEC4C631}"/>
                </a:ext>
              </a:extLst>
            </p:cNvPr>
            <p:cNvSpPr>
              <a:spLocks noEditPoints="1"/>
            </p:cNvSpPr>
            <p:nvPr/>
          </p:nvSpPr>
          <p:spPr bwMode="auto">
            <a:xfrm>
              <a:off x="5719730" y="660372"/>
              <a:ext cx="533400" cy="531812"/>
            </a:xfrm>
            <a:custGeom>
              <a:avLst/>
              <a:gdLst>
                <a:gd name="T0" fmla="*/ 2147483647 w 158"/>
                <a:gd name="T1" fmla="*/ 2147483647 h 157"/>
                <a:gd name="T2" fmla="*/ 2147483647 w 158"/>
                <a:gd name="T3" fmla="*/ 2147483647 h 157"/>
                <a:gd name="T4" fmla="*/ 2147483647 w 158"/>
                <a:gd name="T5" fmla="*/ 0 h 157"/>
                <a:gd name="T6" fmla="*/ 0 w 158"/>
                <a:gd name="T7" fmla="*/ 2147483647 h 157"/>
                <a:gd name="T8" fmla="*/ 2147483647 w 158"/>
                <a:gd name="T9" fmla="*/ 2147483647 h 157"/>
                <a:gd name="T10" fmla="*/ 2147483647 w 158"/>
                <a:gd name="T11" fmla="*/ 2147483647 h 157"/>
                <a:gd name="T12" fmla="*/ 2147483647 w 158"/>
                <a:gd name="T13" fmla="*/ 2147483647 h 157"/>
                <a:gd name="T14" fmla="*/ 2147483647 w 158"/>
                <a:gd name="T15" fmla="*/ 2147483647 h 157"/>
                <a:gd name="T16" fmla="*/ 2147483647 w 158"/>
                <a:gd name="T17" fmla="*/ 2147483647 h 157"/>
                <a:gd name="T18" fmla="*/ 2147483647 w 158"/>
                <a:gd name="T19" fmla="*/ 2147483647 h 157"/>
                <a:gd name="T20" fmla="*/ 2147483647 w 158"/>
                <a:gd name="T21" fmla="*/ 2147483647 h 157"/>
                <a:gd name="T22" fmla="*/ 2147483647 w 158"/>
                <a:gd name="T23" fmla="*/ 2147483647 h 157"/>
                <a:gd name="T24" fmla="*/ 2147483647 w 158"/>
                <a:gd name="T25" fmla="*/ 2147483647 h 157"/>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58"/>
                <a:gd name="T40" fmla="*/ 0 h 157"/>
                <a:gd name="T41" fmla="*/ 158 w 158"/>
                <a:gd name="T42" fmla="*/ 157 h 157"/>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58" h="157">
                  <a:moveTo>
                    <a:pt x="79" y="157"/>
                  </a:moveTo>
                  <a:cubicBezTo>
                    <a:pt x="122" y="157"/>
                    <a:pt x="158" y="122"/>
                    <a:pt x="158" y="78"/>
                  </a:cubicBezTo>
                  <a:cubicBezTo>
                    <a:pt x="158" y="35"/>
                    <a:pt x="122" y="0"/>
                    <a:pt x="79" y="0"/>
                  </a:cubicBezTo>
                  <a:cubicBezTo>
                    <a:pt x="35" y="0"/>
                    <a:pt x="0" y="35"/>
                    <a:pt x="0" y="78"/>
                  </a:cubicBezTo>
                  <a:cubicBezTo>
                    <a:pt x="0" y="122"/>
                    <a:pt x="35" y="157"/>
                    <a:pt x="79" y="157"/>
                  </a:cubicBezTo>
                  <a:close/>
                  <a:moveTo>
                    <a:pt x="79" y="29"/>
                  </a:moveTo>
                  <a:cubicBezTo>
                    <a:pt x="106" y="29"/>
                    <a:pt x="128" y="51"/>
                    <a:pt x="128" y="78"/>
                  </a:cubicBezTo>
                  <a:cubicBezTo>
                    <a:pt x="128" y="106"/>
                    <a:pt x="106" y="128"/>
                    <a:pt x="79" y="128"/>
                  </a:cubicBezTo>
                  <a:cubicBezTo>
                    <a:pt x="68" y="128"/>
                    <a:pt x="59" y="125"/>
                    <a:pt x="51" y="119"/>
                  </a:cubicBezTo>
                  <a:cubicBezTo>
                    <a:pt x="33" y="125"/>
                    <a:pt x="33" y="125"/>
                    <a:pt x="33" y="125"/>
                  </a:cubicBezTo>
                  <a:cubicBezTo>
                    <a:pt x="38" y="106"/>
                    <a:pt x="38" y="106"/>
                    <a:pt x="38" y="106"/>
                  </a:cubicBezTo>
                  <a:cubicBezTo>
                    <a:pt x="32" y="98"/>
                    <a:pt x="29" y="89"/>
                    <a:pt x="29" y="78"/>
                  </a:cubicBezTo>
                  <a:cubicBezTo>
                    <a:pt x="29" y="51"/>
                    <a:pt x="51" y="29"/>
                    <a:pt x="79" y="2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377" rtl="0" eaLnBrk="1" fontAlgn="auto" latinLnBrk="0" hangingPunct="0">
                <a:lnSpc>
                  <a:spcPct val="90000"/>
                </a:lnSpc>
                <a:spcBef>
                  <a:spcPts val="1688"/>
                </a:spcBef>
                <a:spcAft>
                  <a:spcPts val="0"/>
                </a:spcAft>
                <a:buClrTx/>
                <a:buSzTx/>
                <a:buFontTx/>
                <a:buNone/>
                <a:tabLst/>
                <a:defRPr/>
              </a:pPr>
              <a:endParaRPr kumimoji="0" lang="en-US" sz="3600" b="0" i="0" u="none" strike="noStrike" kern="0" cap="none" spc="0" normalizeH="0" baseline="0" noProof="0">
                <a:ln>
                  <a:noFill/>
                </a:ln>
                <a:solidFill>
                  <a:srgbClr val="000000"/>
                </a:solidFill>
                <a:effectLst/>
                <a:uLnTx/>
                <a:uFillTx/>
                <a:latin typeface="Arial"/>
                <a:sym typeface="Helvetica Neue"/>
              </a:endParaRPr>
            </a:p>
          </p:txBody>
        </p:sp>
        <p:sp>
          <p:nvSpPr>
            <p:cNvPr id="10" name="Freeform 729">
              <a:extLst>
                <a:ext uri="{FF2B5EF4-FFF2-40B4-BE49-F238E27FC236}">
                  <a16:creationId xmlns:a16="http://schemas.microsoft.com/office/drawing/2014/main" id="{CF266D8C-2A11-9A49-A03E-525BCA919825}"/>
                </a:ext>
              </a:extLst>
            </p:cNvPr>
            <p:cNvSpPr>
              <a:spLocks/>
            </p:cNvSpPr>
            <p:nvPr/>
          </p:nvSpPr>
          <p:spPr bwMode="auto">
            <a:xfrm>
              <a:off x="5949917" y="893734"/>
              <a:ext cx="76200" cy="130175"/>
            </a:xfrm>
            <a:custGeom>
              <a:avLst/>
              <a:gdLst>
                <a:gd name="T0" fmla="*/ 2147483647 w 37"/>
                <a:gd name="T1" fmla="*/ 2147483647 h 62"/>
                <a:gd name="T2" fmla="*/ 2147483647 w 37"/>
                <a:gd name="T3" fmla="*/ 2147483647 h 62"/>
                <a:gd name="T4" fmla="*/ 2147483647 w 37"/>
                <a:gd name="T5" fmla="*/ 2147483647 h 62"/>
                <a:gd name="T6" fmla="*/ 2147483647 w 37"/>
                <a:gd name="T7" fmla="*/ 0 h 62"/>
                <a:gd name="T8" fmla="*/ 2147483647 w 37"/>
                <a:gd name="T9" fmla="*/ 0 h 62"/>
                <a:gd name="T10" fmla="*/ 2147483647 w 37"/>
                <a:gd name="T11" fmla="*/ 0 h 62"/>
                <a:gd name="T12" fmla="*/ 2147483647 w 37"/>
                <a:gd name="T13" fmla="*/ 2147483647 h 62"/>
                <a:gd name="T14" fmla="*/ 2147483647 w 37"/>
                <a:gd name="T15" fmla="*/ 2147483647 h 62"/>
                <a:gd name="T16" fmla="*/ 2147483647 w 37"/>
                <a:gd name="T17" fmla="*/ 2147483647 h 62"/>
                <a:gd name="T18" fmla="*/ 0 w 37"/>
                <a:gd name="T19" fmla="*/ 2147483647 h 62"/>
                <a:gd name="T20" fmla="*/ 0 w 37"/>
                <a:gd name="T21" fmla="*/ 2147483647 h 62"/>
                <a:gd name="T22" fmla="*/ 2147483647 w 37"/>
                <a:gd name="T23" fmla="*/ 2147483647 h 62"/>
                <a:gd name="T24" fmla="*/ 2147483647 w 37"/>
                <a:gd name="T25" fmla="*/ 2147483647 h 62"/>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37"/>
                <a:gd name="T40" fmla="*/ 0 h 62"/>
                <a:gd name="T41" fmla="*/ 37 w 37"/>
                <a:gd name="T42" fmla="*/ 62 h 62"/>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37" h="62">
                  <a:moveTo>
                    <a:pt x="37" y="46"/>
                  </a:moveTo>
                  <a:lnTo>
                    <a:pt x="29" y="46"/>
                  </a:lnTo>
                  <a:lnTo>
                    <a:pt x="29" y="15"/>
                  </a:lnTo>
                  <a:lnTo>
                    <a:pt x="29" y="0"/>
                  </a:lnTo>
                  <a:lnTo>
                    <a:pt x="8" y="0"/>
                  </a:lnTo>
                  <a:lnTo>
                    <a:pt x="2" y="0"/>
                  </a:lnTo>
                  <a:lnTo>
                    <a:pt x="2" y="15"/>
                  </a:lnTo>
                  <a:lnTo>
                    <a:pt x="8" y="15"/>
                  </a:lnTo>
                  <a:lnTo>
                    <a:pt x="8" y="46"/>
                  </a:lnTo>
                  <a:lnTo>
                    <a:pt x="0" y="46"/>
                  </a:lnTo>
                  <a:lnTo>
                    <a:pt x="0" y="62"/>
                  </a:lnTo>
                  <a:lnTo>
                    <a:pt x="37" y="62"/>
                  </a:lnTo>
                  <a:lnTo>
                    <a:pt x="37" y="4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377" rtl="0" eaLnBrk="1" fontAlgn="auto" latinLnBrk="0" hangingPunct="0">
                <a:lnSpc>
                  <a:spcPct val="90000"/>
                </a:lnSpc>
                <a:spcBef>
                  <a:spcPts val="1688"/>
                </a:spcBef>
                <a:spcAft>
                  <a:spcPts val="0"/>
                </a:spcAft>
                <a:buClrTx/>
                <a:buSzTx/>
                <a:buFontTx/>
                <a:buNone/>
                <a:tabLst/>
                <a:defRPr/>
              </a:pPr>
              <a:endParaRPr kumimoji="0" lang="en-US" sz="3600" b="0" i="0" u="none" strike="noStrike" kern="0" cap="none" spc="0" normalizeH="0" baseline="0" noProof="0">
                <a:ln>
                  <a:noFill/>
                </a:ln>
                <a:solidFill>
                  <a:srgbClr val="000000"/>
                </a:solidFill>
                <a:effectLst/>
                <a:uLnTx/>
                <a:uFillTx/>
                <a:latin typeface="Arial"/>
                <a:sym typeface="Helvetica Neue"/>
              </a:endParaRPr>
            </a:p>
          </p:txBody>
        </p:sp>
        <p:sp>
          <p:nvSpPr>
            <p:cNvPr id="11" name="Oval 730">
              <a:extLst>
                <a:ext uri="{FF2B5EF4-FFF2-40B4-BE49-F238E27FC236}">
                  <a16:creationId xmlns:a16="http://schemas.microsoft.com/office/drawing/2014/main" id="{12DD636D-39F1-3741-8E21-3455EB81055D}"/>
                </a:ext>
              </a:extLst>
            </p:cNvPr>
            <p:cNvSpPr>
              <a:spLocks noChangeArrowheads="1"/>
            </p:cNvSpPr>
            <p:nvPr/>
          </p:nvSpPr>
          <p:spPr bwMode="auto">
            <a:xfrm>
              <a:off x="5961030" y="828647"/>
              <a:ext cx="53975" cy="52387"/>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cs typeface="Arial" panose="020B0604020202020204" pitchFamily="34" charset="0"/>
                </a:defRPr>
              </a:lvl1pPr>
              <a:lvl2pPr marL="742950" indent="-285750" eaLnBrk="0" hangingPunct="0">
                <a:defRPr>
                  <a:solidFill>
                    <a:schemeClr val="tx1"/>
                  </a:solidFill>
                  <a:latin typeface="Arial" panose="020B0604020202020204" pitchFamily="34" charset="0"/>
                  <a:cs typeface="Arial" panose="020B0604020202020204" pitchFamily="34" charset="0"/>
                </a:defRPr>
              </a:lvl2pPr>
              <a:lvl3pPr marL="1143000" indent="-228600" eaLnBrk="0" hangingPunct="0">
                <a:defRPr>
                  <a:solidFill>
                    <a:schemeClr val="tx1"/>
                  </a:solidFill>
                  <a:latin typeface="Arial" panose="020B0604020202020204" pitchFamily="34" charset="0"/>
                  <a:cs typeface="Arial" panose="020B0604020202020204" pitchFamily="34" charset="0"/>
                </a:defRPr>
              </a:lvl3pPr>
              <a:lvl4pPr marL="1600200" indent="-228600" eaLnBrk="0" hangingPunct="0">
                <a:defRPr>
                  <a:solidFill>
                    <a:schemeClr val="tx1"/>
                  </a:solidFill>
                  <a:latin typeface="Arial" panose="020B0604020202020204" pitchFamily="34" charset="0"/>
                  <a:cs typeface="Arial" panose="020B0604020202020204" pitchFamily="34" charset="0"/>
                </a:defRPr>
              </a:lvl4pPr>
              <a:lvl5pPr marL="2057400" indent="-228600" eaLnBrk="0" hangingPunct="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marL="0" marR="0" lvl="0" indent="0" algn="l" defTabSz="914377" rtl="0" eaLnBrk="1" fontAlgn="auto" latinLnBrk="0" hangingPunct="1">
                <a:lnSpc>
                  <a:spcPct val="90000"/>
                </a:lnSpc>
                <a:spcBef>
                  <a:spcPts val="1688"/>
                </a:spcBef>
                <a:spcAft>
                  <a:spcPts val="0"/>
                </a:spcAft>
                <a:buClrTx/>
                <a:buSzTx/>
                <a:buFontTx/>
                <a:buNone/>
                <a:tabLst/>
                <a:defRPr/>
              </a:pPr>
              <a:endParaRPr kumimoji="0" lang="en-US" altLang="en-US" sz="3600" b="0" i="0" u="none" strike="noStrike" kern="0" cap="none" spc="0" normalizeH="0" baseline="0" noProof="0">
                <a:ln>
                  <a:noFill/>
                </a:ln>
                <a:solidFill>
                  <a:srgbClr val="001638"/>
                </a:solidFill>
                <a:effectLst/>
                <a:uLnTx/>
                <a:uFillTx/>
                <a:latin typeface="Calibri" panose="020F0502020204030204" pitchFamily="34" charset="0"/>
                <a:cs typeface="Arial" panose="020B0604020202020204" pitchFamily="34" charset="0"/>
                <a:sym typeface="Helvetica Neue"/>
              </a:endParaRPr>
            </a:p>
          </p:txBody>
        </p:sp>
      </p:grpSp>
      <p:sp>
        <p:nvSpPr>
          <p:cNvPr id="15" name="Título 1">
            <a:extLst>
              <a:ext uri="{FF2B5EF4-FFF2-40B4-BE49-F238E27FC236}">
                <a16:creationId xmlns:a16="http://schemas.microsoft.com/office/drawing/2014/main" id="{1C5AA879-6213-A74F-B099-E09F1AF3F76A}"/>
              </a:ext>
            </a:extLst>
          </p:cNvPr>
          <p:cNvSpPr txBox="1">
            <a:spLocks/>
          </p:cNvSpPr>
          <p:nvPr/>
        </p:nvSpPr>
        <p:spPr>
          <a:xfrm>
            <a:off x="2494623" y="2213193"/>
            <a:ext cx="2326664" cy="1475630"/>
          </a:xfrm>
          <a:prstGeom prst="rect">
            <a:avLst/>
          </a:prstGeom>
        </p:spPr>
        <p:txBody>
          <a:bodyPr/>
          <a:lstStyle>
            <a:lvl1pPr algn="l" defTabSz="914400" rtl="0" eaLnBrk="1" latinLnBrk="0" hangingPunct="1">
              <a:lnSpc>
                <a:spcPct val="90000"/>
              </a:lnSpc>
              <a:spcBef>
                <a:spcPct val="0"/>
              </a:spcBef>
              <a:buNone/>
              <a:defRPr sz="4400" b="1" i="1" kern="1200">
                <a:solidFill>
                  <a:schemeClr val="tx1"/>
                </a:solidFill>
                <a:latin typeface="+mj-lt"/>
                <a:ea typeface="+mj-ea"/>
                <a:cs typeface="+mj-cs"/>
              </a:defRPr>
            </a:lvl1pPr>
          </a:lstStyle>
          <a:p>
            <a:pPr marL="0" marR="0" lvl="0" indent="0" algn="l" defTabSz="914400" rtl="0" eaLnBrk="1" fontAlgn="auto" latinLnBrk="0" hangingPunct="1">
              <a:lnSpc>
                <a:spcPct val="90000"/>
              </a:lnSpc>
              <a:spcBef>
                <a:spcPct val="0"/>
              </a:spcBef>
              <a:spcAft>
                <a:spcPts val="0"/>
              </a:spcAft>
              <a:buClrTx/>
              <a:buSzTx/>
              <a:buFontTx/>
              <a:buNone/>
              <a:tabLst/>
              <a:defRPr/>
            </a:pPr>
            <a:r>
              <a:rPr kumimoji="0" lang="en-US" sz="1600" b="0" i="0" u="none" strike="noStrike" kern="1200" cap="none" spc="0" normalizeH="0" baseline="0" noProof="0" dirty="0">
                <a:ln>
                  <a:noFill/>
                </a:ln>
                <a:solidFill>
                  <a:srgbClr val="A4B0B6"/>
                </a:solidFill>
                <a:effectLst/>
                <a:uLnTx/>
                <a:uFillTx/>
                <a:latin typeface="Arial Narrow" panose="020B0604020202020204" pitchFamily="34" charset="0"/>
                <a:cs typeface="Arial Narrow" panose="020B0604020202020204" pitchFamily="34" charset="0"/>
                <a:sym typeface="Helvetica Neue"/>
              </a:rPr>
              <a:t>Narrow</a:t>
            </a:r>
          </a:p>
          <a:p>
            <a:pPr marL="0" marR="0" lvl="0" indent="0" algn="l" defTabSz="914400" rtl="0" eaLnBrk="1" fontAlgn="auto" latinLnBrk="0" hangingPunct="1">
              <a:lnSpc>
                <a:spcPct val="90000"/>
              </a:lnSpc>
              <a:spcBef>
                <a:spcPct val="0"/>
              </a:spcBef>
              <a:spcAft>
                <a:spcPts val="0"/>
              </a:spcAft>
              <a:buClrTx/>
              <a:buSzTx/>
              <a:buFontTx/>
              <a:buNone/>
              <a:tabLst/>
              <a:defRPr/>
            </a:pPr>
            <a:r>
              <a:rPr kumimoji="0" lang="en-US" sz="1600" b="0" i="1" u="none" strike="noStrike" kern="1200" cap="none" spc="0" normalizeH="0" baseline="0" noProof="0" dirty="0">
                <a:ln>
                  <a:noFill/>
                </a:ln>
                <a:solidFill>
                  <a:srgbClr val="A4B0B6"/>
                </a:solidFill>
                <a:effectLst/>
                <a:uLnTx/>
                <a:uFillTx/>
                <a:latin typeface="Arial Narrow" panose="020B0604020202020204" pitchFamily="34" charset="0"/>
                <a:cs typeface="Arial Narrow" panose="020B0604020202020204" pitchFamily="34" charset="0"/>
                <a:sym typeface="Helvetica Neue"/>
              </a:rPr>
              <a:t>Narrow </a:t>
            </a:r>
            <a:r>
              <a:rPr kumimoji="0" lang="en-US" sz="1600" b="0" i="1" u="none" strike="noStrike" kern="1200" cap="none" spc="0" normalizeH="0" baseline="0" noProof="0" dirty="0" err="1">
                <a:ln>
                  <a:noFill/>
                </a:ln>
                <a:solidFill>
                  <a:srgbClr val="A4B0B6"/>
                </a:solidFill>
                <a:effectLst/>
                <a:uLnTx/>
                <a:uFillTx/>
                <a:latin typeface="Arial Narrow" panose="020B0604020202020204" pitchFamily="34" charset="0"/>
                <a:cs typeface="Arial Narrow" panose="020B0604020202020204" pitchFamily="34" charset="0"/>
                <a:sym typeface="Helvetica Neue"/>
              </a:rPr>
              <a:t>Itálic</a:t>
            </a:r>
            <a:endParaRPr kumimoji="0" lang="en-US" sz="1600" b="0" i="1" u="none" strike="noStrike" kern="1200" cap="none" spc="0" normalizeH="0" baseline="0" noProof="0" dirty="0">
              <a:ln>
                <a:noFill/>
              </a:ln>
              <a:solidFill>
                <a:srgbClr val="A4B0B6"/>
              </a:solidFill>
              <a:effectLst/>
              <a:uLnTx/>
              <a:uFillTx/>
              <a:latin typeface="Arial Narrow" panose="020B0604020202020204" pitchFamily="34" charset="0"/>
              <a:cs typeface="Arial Narrow" panose="020B0604020202020204" pitchFamily="34" charset="0"/>
              <a:sym typeface="Helvetica Neue"/>
            </a:endParaRPr>
          </a:p>
          <a:p>
            <a:pPr marL="0" marR="0" lvl="0" indent="0" algn="l" defTabSz="914400" rtl="0" eaLnBrk="1" fontAlgn="auto" latinLnBrk="0" hangingPunct="1">
              <a:lnSpc>
                <a:spcPct val="90000"/>
              </a:lnSpc>
              <a:spcBef>
                <a:spcPct val="0"/>
              </a:spcBef>
              <a:spcAft>
                <a:spcPts val="0"/>
              </a:spcAft>
              <a:buClrTx/>
              <a:buSzTx/>
              <a:buFontTx/>
              <a:buNone/>
              <a:tabLst/>
              <a:defRPr/>
            </a:pPr>
            <a:r>
              <a:rPr kumimoji="0" lang="en-US" sz="1600" b="1" i="0" u="none" strike="noStrike" kern="1200" cap="none" spc="0" normalizeH="0" baseline="0" noProof="0" dirty="0">
                <a:ln>
                  <a:noFill/>
                </a:ln>
                <a:solidFill>
                  <a:srgbClr val="A4B0B6"/>
                </a:solidFill>
                <a:effectLst/>
                <a:uLnTx/>
                <a:uFillTx/>
                <a:latin typeface="Arial Narrow" panose="020B0604020202020204" pitchFamily="34" charset="0"/>
                <a:cs typeface="Arial Narrow" panose="020B0604020202020204" pitchFamily="34" charset="0"/>
                <a:sym typeface="Helvetica Neue"/>
              </a:rPr>
              <a:t>Narrow Bold</a:t>
            </a:r>
          </a:p>
          <a:p>
            <a:pPr marL="0" marR="0" lvl="0" indent="0" algn="l" defTabSz="914400" rtl="0" eaLnBrk="1" fontAlgn="auto" latinLnBrk="0" hangingPunct="1">
              <a:lnSpc>
                <a:spcPct val="90000"/>
              </a:lnSpc>
              <a:spcBef>
                <a:spcPct val="0"/>
              </a:spcBef>
              <a:spcAft>
                <a:spcPts val="0"/>
              </a:spcAft>
              <a:buClrTx/>
              <a:buSzTx/>
              <a:buFontTx/>
              <a:buNone/>
              <a:tabLst/>
              <a:defRPr/>
            </a:pPr>
            <a:r>
              <a:rPr kumimoji="0" lang="en-US" sz="1600" b="1" i="1" u="none" strike="noStrike" kern="1200" cap="none" spc="0" normalizeH="0" baseline="0" noProof="0" dirty="0">
                <a:ln>
                  <a:noFill/>
                </a:ln>
                <a:solidFill>
                  <a:srgbClr val="A4B0B6"/>
                </a:solidFill>
                <a:effectLst/>
                <a:uLnTx/>
                <a:uFillTx/>
                <a:latin typeface="Arial Narrow" panose="020B0604020202020204" pitchFamily="34" charset="0"/>
                <a:cs typeface="Arial Narrow" panose="020B0604020202020204" pitchFamily="34" charset="0"/>
                <a:sym typeface="Helvetica Neue"/>
              </a:rPr>
              <a:t>Narrow Bold </a:t>
            </a:r>
            <a:r>
              <a:rPr kumimoji="0" lang="en-US" sz="1600" b="1" i="1" u="none" strike="noStrike" kern="1200" cap="none" spc="0" normalizeH="0" baseline="0" noProof="0" dirty="0" err="1">
                <a:ln>
                  <a:noFill/>
                </a:ln>
                <a:solidFill>
                  <a:srgbClr val="A4B0B6"/>
                </a:solidFill>
                <a:effectLst/>
                <a:uLnTx/>
                <a:uFillTx/>
                <a:latin typeface="Arial Narrow" panose="020B0604020202020204" pitchFamily="34" charset="0"/>
                <a:cs typeface="Arial Narrow" panose="020B0604020202020204" pitchFamily="34" charset="0"/>
                <a:sym typeface="Helvetica Neue"/>
              </a:rPr>
              <a:t>Itálic</a:t>
            </a:r>
            <a:endParaRPr kumimoji="0" lang="en-US" sz="1600" b="1" i="1" u="none" strike="noStrike" kern="1200" cap="none" spc="0" normalizeH="0" baseline="0" noProof="0" dirty="0">
              <a:ln>
                <a:noFill/>
              </a:ln>
              <a:solidFill>
                <a:srgbClr val="A4B0B6"/>
              </a:solidFill>
              <a:effectLst/>
              <a:uLnTx/>
              <a:uFillTx/>
              <a:latin typeface="Arial Narrow" panose="020B0604020202020204" pitchFamily="34" charset="0"/>
              <a:cs typeface="Arial Narrow" panose="020B0604020202020204" pitchFamily="34" charset="0"/>
              <a:sym typeface="Helvetica Neue"/>
            </a:endParaRPr>
          </a:p>
        </p:txBody>
      </p:sp>
      <p:sp>
        <p:nvSpPr>
          <p:cNvPr id="16" name="Título 1">
            <a:extLst>
              <a:ext uri="{FF2B5EF4-FFF2-40B4-BE49-F238E27FC236}">
                <a16:creationId xmlns:a16="http://schemas.microsoft.com/office/drawing/2014/main" id="{2F571F40-95F0-AE43-9D68-646EDC35EA8D}"/>
              </a:ext>
            </a:extLst>
          </p:cNvPr>
          <p:cNvSpPr txBox="1">
            <a:spLocks/>
          </p:cNvSpPr>
          <p:nvPr/>
        </p:nvSpPr>
        <p:spPr>
          <a:xfrm>
            <a:off x="697996" y="1896242"/>
            <a:ext cx="1603247" cy="1539560"/>
          </a:xfrm>
          <a:prstGeom prst="rect">
            <a:avLst/>
          </a:prstGeom>
        </p:spPr>
        <p:txBody>
          <a:bodyPr/>
          <a:lstStyle>
            <a:lvl1pPr algn="l" defTabSz="914400" rtl="0" eaLnBrk="1" latinLnBrk="0" hangingPunct="1">
              <a:lnSpc>
                <a:spcPct val="90000"/>
              </a:lnSpc>
              <a:spcBef>
                <a:spcPct val="0"/>
              </a:spcBef>
              <a:buNone/>
              <a:defRPr sz="4400" b="1" i="1" kern="1200">
                <a:solidFill>
                  <a:schemeClr val="tx1"/>
                </a:solidFill>
                <a:latin typeface="+mj-lt"/>
                <a:ea typeface="+mj-ea"/>
                <a:cs typeface="+mj-cs"/>
              </a:defRPr>
            </a:lvl1pPr>
          </a:lstStyle>
          <a:p>
            <a:pPr marL="0" marR="0" lvl="0" indent="0" algn="l" defTabSz="914400" rtl="0" eaLnBrk="1" fontAlgn="auto" latinLnBrk="0" hangingPunct="1">
              <a:lnSpc>
                <a:spcPct val="90000"/>
              </a:lnSpc>
              <a:spcBef>
                <a:spcPct val="0"/>
              </a:spcBef>
              <a:spcAft>
                <a:spcPts val="0"/>
              </a:spcAft>
              <a:buClrTx/>
              <a:buSzTx/>
              <a:buFontTx/>
              <a:buNone/>
              <a:tabLst/>
              <a:defRPr/>
            </a:pPr>
            <a:endParaRPr kumimoji="0" lang="en-US" sz="1800" b="1" i="0" u="none" strike="noStrike" kern="1200" cap="none" spc="0" normalizeH="0" baseline="0" noProof="0" dirty="0">
              <a:ln>
                <a:noFill/>
              </a:ln>
              <a:solidFill>
                <a:srgbClr val="100690"/>
              </a:solidFill>
              <a:effectLst/>
              <a:uLnTx/>
              <a:uFillTx/>
              <a:latin typeface="Arial" panose="020B0604020202020204" pitchFamily="34" charset="0"/>
              <a:cs typeface="Arial" panose="020B0604020202020204" pitchFamily="34" charset="0"/>
              <a:sym typeface="Helvetica Neue"/>
            </a:endParaRPr>
          </a:p>
          <a:p>
            <a:pPr marL="0" marR="0" lvl="0" indent="0" algn="l" defTabSz="914400" rtl="0" eaLnBrk="1" fontAlgn="auto" latinLnBrk="0" hangingPunct="1">
              <a:lnSpc>
                <a:spcPct val="90000"/>
              </a:lnSpc>
              <a:spcBef>
                <a:spcPct val="0"/>
              </a:spcBef>
              <a:spcAft>
                <a:spcPts val="0"/>
              </a:spcAft>
              <a:buClrTx/>
              <a:buSzTx/>
              <a:buFontTx/>
              <a:buNone/>
              <a:tabLst/>
              <a:defRPr/>
            </a:pPr>
            <a:r>
              <a:rPr kumimoji="0" lang="en-US" sz="1600" b="0" i="0" u="none" strike="noStrike" kern="1200" cap="none" spc="0" normalizeH="0" baseline="0" noProof="0" dirty="0">
                <a:ln>
                  <a:noFill/>
                </a:ln>
                <a:solidFill>
                  <a:srgbClr val="A4B0B6"/>
                </a:solidFill>
                <a:effectLst/>
                <a:uLnTx/>
                <a:uFillTx/>
                <a:latin typeface="Arial" panose="020B0604020202020204" pitchFamily="34" charset="0"/>
                <a:cs typeface="Arial" panose="020B0604020202020204" pitchFamily="34" charset="0"/>
                <a:sym typeface="Helvetica Neue"/>
              </a:rPr>
              <a:t>Regular</a:t>
            </a:r>
          </a:p>
          <a:p>
            <a:pPr marL="0" marR="0" lvl="0" indent="0" algn="l" defTabSz="914400" rtl="0" eaLnBrk="1" fontAlgn="auto" latinLnBrk="0" hangingPunct="1">
              <a:lnSpc>
                <a:spcPct val="90000"/>
              </a:lnSpc>
              <a:spcBef>
                <a:spcPct val="0"/>
              </a:spcBef>
              <a:spcAft>
                <a:spcPts val="0"/>
              </a:spcAft>
              <a:buClrTx/>
              <a:buSzTx/>
              <a:buFontTx/>
              <a:buNone/>
              <a:tabLst/>
              <a:defRPr/>
            </a:pPr>
            <a:r>
              <a:rPr kumimoji="0" lang="en-US" sz="1600" b="0" i="1" u="none" strike="noStrike" kern="1200" cap="none" spc="0" normalizeH="0" baseline="0" noProof="0" dirty="0" err="1">
                <a:ln>
                  <a:noFill/>
                </a:ln>
                <a:solidFill>
                  <a:srgbClr val="A4B0B6"/>
                </a:solidFill>
                <a:effectLst/>
                <a:uLnTx/>
                <a:uFillTx/>
                <a:latin typeface="Arial" panose="020B0604020202020204" pitchFamily="34" charset="0"/>
                <a:cs typeface="Arial" panose="020B0604020202020204" pitchFamily="34" charset="0"/>
                <a:sym typeface="Helvetica Neue"/>
              </a:rPr>
              <a:t>Itálic</a:t>
            </a:r>
            <a:endParaRPr kumimoji="0" lang="en-US" sz="1600" b="0" i="1" u="none" strike="noStrike" kern="1200" cap="none" spc="0" normalizeH="0" baseline="0" noProof="0" dirty="0">
              <a:ln>
                <a:noFill/>
              </a:ln>
              <a:solidFill>
                <a:srgbClr val="A4B0B6"/>
              </a:solidFill>
              <a:effectLst/>
              <a:uLnTx/>
              <a:uFillTx/>
              <a:latin typeface="Arial" panose="020B0604020202020204" pitchFamily="34" charset="0"/>
              <a:cs typeface="Arial" panose="020B0604020202020204" pitchFamily="34" charset="0"/>
              <a:sym typeface="Helvetica Neue"/>
            </a:endParaRPr>
          </a:p>
          <a:p>
            <a:pPr marL="0" marR="0" lvl="0" indent="0" algn="l" defTabSz="914400" rtl="0" eaLnBrk="1" fontAlgn="auto" latinLnBrk="0" hangingPunct="1">
              <a:lnSpc>
                <a:spcPct val="90000"/>
              </a:lnSpc>
              <a:spcBef>
                <a:spcPct val="0"/>
              </a:spcBef>
              <a:spcAft>
                <a:spcPts val="0"/>
              </a:spcAft>
              <a:buClrTx/>
              <a:buSzTx/>
              <a:buFontTx/>
              <a:buNone/>
              <a:tabLst/>
              <a:defRPr/>
            </a:pPr>
            <a:r>
              <a:rPr kumimoji="0" lang="en-US" sz="1600" b="1" i="0" u="none" strike="noStrike" kern="1200" cap="none" spc="0" normalizeH="0" baseline="0" noProof="0" dirty="0">
                <a:ln>
                  <a:noFill/>
                </a:ln>
                <a:solidFill>
                  <a:srgbClr val="A4B0B6"/>
                </a:solidFill>
                <a:effectLst/>
                <a:uLnTx/>
                <a:uFillTx/>
                <a:latin typeface="Arial" panose="020B0604020202020204" pitchFamily="34" charset="0"/>
                <a:cs typeface="Arial" panose="020B0604020202020204" pitchFamily="34" charset="0"/>
                <a:sym typeface="Helvetica Neue"/>
              </a:rPr>
              <a:t>Bold</a:t>
            </a:r>
          </a:p>
          <a:p>
            <a:pPr marL="0" marR="0" lvl="0" indent="0" algn="l" defTabSz="914400" rtl="0" eaLnBrk="1" fontAlgn="auto" latinLnBrk="0" hangingPunct="1">
              <a:lnSpc>
                <a:spcPct val="90000"/>
              </a:lnSpc>
              <a:spcBef>
                <a:spcPct val="0"/>
              </a:spcBef>
              <a:spcAft>
                <a:spcPts val="0"/>
              </a:spcAft>
              <a:buClrTx/>
              <a:buSzTx/>
              <a:buFontTx/>
              <a:buNone/>
              <a:tabLst/>
              <a:defRPr/>
            </a:pPr>
            <a:r>
              <a:rPr kumimoji="0" lang="en-US" sz="1600" b="1" i="1" u="none" strike="noStrike" kern="1200" cap="none" spc="0" normalizeH="0" baseline="0" noProof="0" dirty="0">
                <a:ln>
                  <a:noFill/>
                </a:ln>
                <a:solidFill>
                  <a:srgbClr val="A4B0B6"/>
                </a:solidFill>
                <a:effectLst/>
                <a:uLnTx/>
                <a:uFillTx/>
                <a:latin typeface="Arial" panose="020B0604020202020204" pitchFamily="34" charset="0"/>
                <a:cs typeface="Arial" panose="020B0604020202020204" pitchFamily="34" charset="0"/>
                <a:sym typeface="Helvetica Neue"/>
              </a:rPr>
              <a:t>Bold </a:t>
            </a:r>
            <a:r>
              <a:rPr kumimoji="0" lang="en-US" sz="1600" b="1" i="1" u="none" strike="noStrike" kern="1200" cap="none" spc="0" normalizeH="0" baseline="0" noProof="0" dirty="0" err="1">
                <a:ln>
                  <a:noFill/>
                </a:ln>
                <a:solidFill>
                  <a:srgbClr val="A4B0B6"/>
                </a:solidFill>
                <a:effectLst/>
                <a:uLnTx/>
                <a:uFillTx/>
                <a:latin typeface="Arial" panose="020B0604020202020204" pitchFamily="34" charset="0"/>
                <a:cs typeface="Arial" panose="020B0604020202020204" pitchFamily="34" charset="0"/>
                <a:sym typeface="Helvetica Neue"/>
              </a:rPr>
              <a:t>Itálic</a:t>
            </a:r>
            <a:endParaRPr kumimoji="0" lang="en-US" sz="1600" b="1" i="1" u="none" strike="noStrike" kern="1200" cap="none" spc="0" normalizeH="0" baseline="0" noProof="0" dirty="0">
              <a:ln>
                <a:noFill/>
              </a:ln>
              <a:solidFill>
                <a:srgbClr val="A4B0B6"/>
              </a:solidFill>
              <a:effectLst/>
              <a:uLnTx/>
              <a:uFillTx/>
              <a:latin typeface="Arial" panose="020B0604020202020204" pitchFamily="34" charset="0"/>
              <a:cs typeface="Arial" panose="020B0604020202020204" pitchFamily="34" charset="0"/>
              <a:sym typeface="Helvetica Neue"/>
            </a:endParaRPr>
          </a:p>
        </p:txBody>
      </p:sp>
      <p:sp>
        <p:nvSpPr>
          <p:cNvPr id="13" name="CaixaDeTexto 14">
            <a:extLst>
              <a:ext uri="{FF2B5EF4-FFF2-40B4-BE49-F238E27FC236}">
                <a16:creationId xmlns:a16="http://schemas.microsoft.com/office/drawing/2014/main" id="{14D7A2E3-B0E2-C241-9CB9-102ABD60915E}"/>
              </a:ext>
            </a:extLst>
          </p:cNvPr>
          <p:cNvSpPr txBox="1">
            <a:spLocks noChangeArrowheads="1"/>
          </p:cNvSpPr>
          <p:nvPr/>
        </p:nvSpPr>
        <p:spPr bwMode="auto">
          <a:xfrm>
            <a:off x="2103886" y="3757707"/>
            <a:ext cx="5725770" cy="1006942"/>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38100">
                <a:solidFill>
                  <a:srgbClr val="000000"/>
                </a:solidFill>
                <a:miter lim="800000"/>
                <a:headEnd/>
                <a:tailEnd/>
              </a14:hiddenLine>
            </a:ext>
          </a:extLst>
        </p:spPr>
        <p:txBody>
          <a:bodyPr wrap="square" lIns="91440" tIns="45720" rIns="91440" bIns="45720" anchor="ctr" anchorCtr="0">
            <a:spAutoFit/>
          </a:bodyPr>
          <a:lstStyle>
            <a:lvl1pPr eaLnBrk="0" hangingPunct="0">
              <a:defRPr>
                <a:solidFill>
                  <a:schemeClr val="tx1"/>
                </a:solidFill>
                <a:latin typeface="Arial" panose="020B0604020202020204" pitchFamily="34" charset="0"/>
                <a:cs typeface="Arial" panose="020B0604020202020204" pitchFamily="34" charset="0"/>
              </a:defRPr>
            </a:lvl1pPr>
            <a:lvl2pPr marL="742950" indent="-285750" eaLnBrk="0" hangingPunct="0">
              <a:defRPr>
                <a:solidFill>
                  <a:schemeClr val="tx1"/>
                </a:solidFill>
                <a:latin typeface="Arial" panose="020B0604020202020204" pitchFamily="34" charset="0"/>
                <a:cs typeface="Arial" panose="020B0604020202020204" pitchFamily="34" charset="0"/>
              </a:defRPr>
            </a:lvl2pPr>
            <a:lvl3pPr marL="1143000" indent="-228600" eaLnBrk="0" hangingPunct="0">
              <a:defRPr>
                <a:solidFill>
                  <a:schemeClr val="tx1"/>
                </a:solidFill>
                <a:latin typeface="Arial" panose="020B0604020202020204" pitchFamily="34" charset="0"/>
                <a:cs typeface="Arial" panose="020B0604020202020204" pitchFamily="34" charset="0"/>
              </a:defRPr>
            </a:lvl3pPr>
            <a:lvl4pPr marL="1600200" indent="-228600" eaLnBrk="0" hangingPunct="0">
              <a:defRPr>
                <a:solidFill>
                  <a:schemeClr val="tx1"/>
                </a:solidFill>
                <a:latin typeface="Arial" panose="020B0604020202020204" pitchFamily="34" charset="0"/>
                <a:cs typeface="Arial" panose="020B0604020202020204" pitchFamily="34" charset="0"/>
              </a:defRPr>
            </a:lvl4pPr>
            <a:lvl5pPr marL="2057400" indent="-228600" eaLnBrk="0" hangingPunct="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a:spcBef>
                <a:spcPts val="450"/>
              </a:spcBef>
              <a:spcAft>
                <a:spcPts val="750"/>
              </a:spcAft>
            </a:pPr>
            <a:r>
              <a:rPr lang="en-US" sz="900" dirty="0">
                <a:solidFill>
                  <a:srgbClr val="80807F"/>
                </a:solidFill>
              </a:rPr>
              <a:t>Arial and Arial Narrow fonts are preferred for use in PowerPoint presentations because they are system fonts, which minimizes the risk of formatting issues when sending or sharing presentations.</a:t>
            </a:r>
          </a:p>
          <a:p>
            <a:pPr>
              <a:spcBef>
                <a:spcPts val="450"/>
              </a:spcBef>
              <a:spcAft>
                <a:spcPts val="750"/>
              </a:spcAft>
            </a:pPr>
            <a:r>
              <a:rPr lang="en-US" sz="900" dirty="0">
                <a:solidFill>
                  <a:srgbClr val="80807F"/>
                </a:solidFill>
              </a:rPr>
              <a:t>GT America is the official typeface family for all Brand communications. It offers a wide variety of styles, making presentations more dynamic. However, it is important to note that it is not a free system font. If a presentation created with GT America is opened on a computer that does not have the font installed, the formatting will be lost. In this case, the alternative is to save the presentation as a PDF (embedding the font).</a:t>
            </a:r>
            <a:endParaRPr lang="pt-BR" sz="900" dirty="0">
              <a:solidFill>
                <a:srgbClr val="80807F"/>
              </a:solidFill>
            </a:endParaRPr>
          </a:p>
        </p:txBody>
      </p:sp>
      <p:sp>
        <p:nvSpPr>
          <p:cNvPr id="3" name="Título 1">
            <a:extLst>
              <a:ext uri="{FF2B5EF4-FFF2-40B4-BE49-F238E27FC236}">
                <a16:creationId xmlns:a16="http://schemas.microsoft.com/office/drawing/2014/main" id="{065B692F-A5E6-8C17-C70F-CAB796B79CF5}"/>
              </a:ext>
            </a:extLst>
          </p:cNvPr>
          <p:cNvSpPr txBox="1">
            <a:spLocks/>
          </p:cNvSpPr>
          <p:nvPr/>
        </p:nvSpPr>
        <p:spPr>
          <a:xfrm>
            <a:off x="2494623" y="1678990"/>
            <a:ext cx="2326664" cy="766336"/>
          </a:xfrm>
          <a:prstGeom prst="rect">
            <a:avLst/>
          </a:prstGeom>
        </p:spPr>
        <p:txBody>
          <a:bodyPr/>
          <a:lstStyle>
            <a:lvl1pPr algn="l" defTabSz="914400" rtl="0" eaLnBrk="1" latinLnBrk="0" hangingPunct="1">
              <a:lnSpc>
                <a:spcPct val="90000"/>
              </a:lnSpc>
              <a:spcBef>
                <a:spcPct val="0"/>
              </a:spcBef>
              <a:buNone/>
              <a:defRPr sz="4400" b="1" i="1" kern="1200">
                <a:solidFill>
                  <a:schemeClr val="tx1"/>
                </a:solidFill>
                <a:latin typeface="+mj-lt"/>
                <a:ea typeface="+mj-ea"/>
                <a:cs typeface="+mj-cs"/>
              </a:defRPr>
            </a:lvl1pPr>
          </a:lstStyle>
          <a:p>
            <a:pPr marL="0" marR="0" lvl="0" indent="0" algn="l" defTabSz="914400" rtl="0" eaLnBrk="1" fontAlgn="auto" latinLnBrk="0" hangingPunct="1">
              <a:lnSpc>
                <a:spcPct val="90000"/>
              </a:lnSpc>
              <a:spcBef>
                <a:spcPct val="0"/>
              </a:spcBef>
              <a:spcAft>
                <a:spcPts val="0"/>
              </a:spcAft>
              <a:buClrTx/>
              <a:buSzTx/>
              <a:buFontTx/>
              <a:buNone/>
              <a:tabLst/>
              <a:defRPr/>
            </a:pPr>
            <a:r>
              <a:rPr kumimoji="0" lang="en-US" sz="1600" b="1" i="0" u="none" strike="noStrike" kern="1200" cap="none" spc="0" normalizeH="0" baseline="0" noProof="0" dirty="0">
                <a:ln>
                  <a:noFill/>
                </a:ln>
                <a:solidFill>
                  <a:srgbClr val="100690"/>
                </a:solidFill>
                <a:effectLst/>
                <a:uLnTx/>
                <a:uFillTx/>
                <a:latin typeface="Arial Narrow" panose="020B0604020202020204" pitchFamily="34" charset="0"/>
                <a:cs typeface="Arial Narrow" panose="020B0604020202020204" pitchFamily="34" charset="0"/>
                <a:sym typeface="Helvetica Neue"/>
              </a:rPr>
              <a:t>Arial Narrow</a:t>
            </a:r>
          </a:p>
          <a:p>
            <a:pPr marL="0" marR="0" lvl="0" indent="0" algn="l" defTabSz="914400" rtl="0" eaLnBrk="1" fontAlgn="auto" latinLnBrk="0" hangingPunct="1">
              <a:lnSpc>
                <a:spcPct val="90000"/>
              </a:lnSpc>
              <a:spcBef>
                <a:spcPct val="0"/>
              </a:spcBef>
              <a:spcAft>
                <a:spcPts val="0"/>
              </a:spcAft>
              <a:buClrTx/>
              <a:buSzTx/>
              <a:buFontTx/>
              <a:buNone/>
              <a:tabLst/>
              <a:defRPr/>
            </a:pPr>
            <a:endParaRPr kumimoji="0" lang="en-US" sz="1600" b="1" i="1" u="none" strike="noStrike" kern="1200" cap="none" spc="0" normalizeH="0" baseline="0" noProof="0" dirty="0">
              <a:ln>
                <a:noFill/>
              </a:ln>
              <a:solidFill>
                <a:srgbClr val="A4B0B6"/>
              </a:solidFill>
              <a:effectLst/>
              <a:uLnTx/>
              <a:uFillTx/>
              <a:latin typeface="Arial Narrow" panose="020B0604020202020204" pitchFamily="34" charset="0"/>
              <a:cs typeface="Arial Narrow" panose="020B0604020202020204" pitchFamily="34" charset="0"/>
              <a:sym typeface="Helvetica Neue"/>
            </a:endParaRPr>
          </a:p>
        </p:txBody>
      </p:sp>
      <p:sp>
        <p:nvSpPr>
          <p:cNvPr id="4" name="Título 1">
            <a:extLst>
              <a:ext uri="{FF2B5EF4-FFF2-40B4-BE49-F238E27FC236}">
                <a16:creationId xmlns:a16="http://schemas.microsoft.com/office/drawing/2014/main" id="{8BE65DA0-69FB-CF4F-E567-D300480092F5}"/>
              </a:ext>
            </a:extLst>
          </p:cNvPr>
          <p:cNvSpPr txBox="1">
            <a:spLocks/>
          </p:cNvSpPr>
          <p:nvPr/>
        </p:nvSpPr>
        <p:spPr>
          <a:xfrm>
            <a:off x="692970" y="1678942"/>
            <a:ext cx="1603247" cy="687723"/>
          </a:xfrm>
          <a:prstGeom prst="rect">
            <a:avLst/>
          </a:prstGeom>
        </p:spPr>
        <p:txBody>
          <a:bodyPr/>
          <a:lstStyle>
            <a:lvl1pPr algn="l" defTabSz="914400" rtl="0" eaLnBrk="1" latinLnBrk="0" hangingPunct="1">
              <a:lnSpc>
                <a:spcPct val="90000"/>
              </a:lnSpc>
              <a:spcBef>
                <a:spcPct val="0"/>
              </a:spcBef>
              <a:buNone/>
              <a:defRPr sz="4400" b="1" i="1" kern="1200">
                <a:solidFill>
                  <a:schemeClr val="tx1"/>
                </a:solidFill>
                <a:latin typeface="+mj-lt"/>
                <a:ea typeface="+mj-ea"/>
                <a:cs typeface="+mj-cs"/>
              </a:defRPr>
            </a:lvl1pPr>
          </a:lstStyle>
          <a:p>
            <a:pPr marL="0" marR="0" lvl="0" indent="0" algn="l" defTabSz="914400" rtl="0" eaLnBrk="1" fontAlgn="auto" latinLnBrk="0" hangingPunct="1">
              <a:lnSpc>
                <a:spcPct val="90000"/>
              </a:lnSpc>
              <a:spcBef>
                <a:spcPct val="0"/>
              </a:spcBef>
              <a:spcAft>
                <a:spcPts val="0"/>
              </a:spcAft>
              <a:buClrTx/>
              <a:buSzTx/>
              <a:buFontTx/>
              <a:buNone/>
              <a:tabLst/>
              <a:defRPr/>
            </a:pPr>
            <a:r>
              <a:rPr kumimoji="0" lang="en-US" sz="1600" b="1" i="0" u="none" strike="noStrike" kern="1200" cap="none" spc="0" normalizeH="0" baseline="0" noProof="0" dirty="0">
                <a:ln>
                  <a:noFill/>
                </a:ln>
                <a:solidFill>
                  <a:srgbClr val="100690"/>
                </a:solidFill>
                <a:effectLst/>
                <a:uLnTx/>
                <a:uFillTx/>
                <a:latin typeface="Arial" panose="020B0604020202020204" pitchFamily="34" charset="0"/>
                <a:cs typeface="Arial" panose="020B0604020202020204" pitchFamily="34" charset="0"/>
                <a:sym typeface="Helvetica Neue"/>
              </a:rPr>
              <a:t>Arial</a:t>
            </a:r>
          </a:p>
          <a:p>
            <a:pPr marL="0" marR="0" lvl="0" indent="0" algn="l" defTabSz="914400" rtl="0" eaLnBrk="1" fontAlgn="auto" latinLnBrk="0" hangingPunct="1">
              <a:lnSpc>
                <a:spcPct val="90000"/>
              </a:lnSpc>
              <a:spcBef>
                <a:spcPct val="0"/>
              </a:spcBef>
              <a:spcAft>
                <a:spcPts val="0"/>
              </a:spcAft>
              <a:buClrTx/>
              <a:buSzTx/>
              <a:buFontTx/>
              <a:buNone/>
              <a:tabLst/>
              <a:defRPr/>
            </a:pPr>
            <a:endParaRPr kumimoji="0" lang="en-US" sz="1600" b="1" i="1" u="none" strike="noStrike" kern="1200" cap="none" spc="0" normalizeH="0" baseline="0" noProof="0" dirty="0">
              <a:ln>
                <a:noFill/>
              </a:ln>
              <a:solidFill>
                <a:srgbClr val="A4B0B6"/>
              </a:solidFill>
              <a:effectLst/>
              <a:uLnTx/>
              <a:uFillTx/>
              <a:latin typeface="Arial" panose="020B0604020202020204" pitchFamily="34" charset="0"/>
              <a:cs typeface="Arial" panose="020B0604020202020204" pitchFamily="34" charset="0"/>
              <a:sym typeface="Helvetica Neue"/>
            </a:endParaRPr>
          </a:p>
        </p:txBody>
      </p:sp>
      <p:cxnSp>
        <p:nvCxnSpPr>
          <p:cNvPr id="24" name="Conector reto 23">
            <a:extLst>
              <a:ext uri="{FF2B5EF4-FFF2-40B4-BE49-F238E27FC236}">
                <a16:creationId xmlns:a16="http://schemas.microsoft.com/office/drawing/2014/main" id="{9BB4F096-2D3F-D834-910E-F1057ED92461}"/>
              </a:ext>
            </a:extLst>
          </p:cNvPr>
          <p:cNvCxnSpPr/>
          <p:nvPr/>
        </p:nvCxnSpPr>
        <p:spPr>
          <a:xfrm>
            <a:off x="2281158" y="1678990"/>
            <a:ext cx="0" cy="1756812"/>
          </a:xfrm>
          <a:prstGeom prst="line">
            <a:avLst/>
          </a:prstGeom>
          <a:noFill/>
          <a:ln w="3175" cap="flat">
            <a:solidFill>
              <a:srgbClr val="DEE9EF"/>
            </a:solidFill>
            <a:prstDash val="solid"/>
            <a:miter lim="400000"/>
          </a:ln>
          <a:effectLst/>
          <a:sp3d/>
        </p:spPr>
        <p:style>
          <a:lnRef idx="0">
            <a:scrgbClr r="0" g="0" b="0"/>
          </a:lnRef>
          <a:fillRef idx="0">
            <a:scrgbClr r="0" g="0" b="0"/>
          </a:fillRef>
          <a:effectRef idx="0">
            <a:scrgbClr r="0" g="0" b="0"/>
          </a:effectRef>
          <a:fontRef idx="none"/>
        </p:style>
      </p:cxnSp>
      <p:sp>
        <p:nvSpPr>
          <p:cNvPr id="27" name="Título 1">
            <a:extLst>
              <a:ext uri="{FF2B5EF4-FFF2-40B4-BE49-F238E27FC236}">
                <a16:creationId xmlns:a16="http://schemas.microsoft.com/office/drawing/2014/main" id="{5DA5C21B-5889-EBD1-05D0-525BFC110F69}"/>
              </a:ext>
            </a:extLst>
          </p:cNvPr>
          <p:cNvSpPr txBox="1">
            <a:spLocks/>
          </p:cNvSpPr>
          <p:nvPr/>
        </p:nvSpPr>
        <p:spPr>
          <a:xfrm>
            <a:off x="262084" y="314961"/>
            <a:ext cx="2124380" cy="289428"/>
          </a:xfrm>
          <a:prstGeom prst="rect">
            <a:avLst/>
          </a:prstGeom>
          <a:ln>
            <a:noFill/>
          </a:ln>
        </p:spPr>
        <p:txBody>
          <a:bodyPr/>
          <a:lstStyle>
            <a:lvl1pPr algn="l" defTabSz="914400" rtl="0" eaLnBrk="1" latinLnBrk="0" hangingPunct="1">
              <a:lnSpc>
                <a:spcPct val="90000"/>
              </a:lnSpc>
              <a:spcBef>
                <a:spcPct val="0"/>
              </a:spcBef>
              <a:buNone/>
              <a:defRPr sz="4400" b="1" i="1" kern="1200">
                <a:solidFill>
                  <a:schemeClr val="tx1"/>
                </a:solidFill>
                <a:latin typeface="+mj-lt"/>
                <a:ea typeface="+mj-ea"/>
                <a:cs typeface="+mj-cs"/>
              </a:defRPr>
            </a:lvl1pPr>
          </a:lstStyle>
          <a:p>
            <a:r>
              <a:rPr lang="en-US" sz="1200" i="0" dirty="0">
                <a:solidFill>
                  <a:srgbClr val="100690"/>
                </a:solidFill>
                <a:latin typeface="Arial Narrow" panose="020B0606020202030204" pitchFamily="34" charset="0"/>
                <a:cs typeface="Arial" panose="020B0604020202020204" pitchFamily="34" charset="0"/>
              </a:rPr>
              <a:t>INSTRUCTIONS</a:t>
            </a:r>
          </a:p>
        </p:txBody>
      </p:sp>
      <p:cxnSp>
        <p:nvCxnSpPr>
          <p:cNvPr id="28" name="Conector reto 27">
            <a:extLst>
              <a:ext uri="{FF2B5EF4-FFF2-40B4-BE49-F238E27FC236}">
                <a16:creationId xmlns:a16="http://schemas.microsoft.com/office/drawing/2014/main" id="{19824269-1147-46C2-9D48-52114E9725EE}"/>
              </a:ext>
            </a:extLst>
          </p:cNvPr>
          <p:cNvCxnSpPr>
            <a:cxnSpLocks/>
          </p:cNvCxnSpPr>
          <p:nvPr/>
        </p:nvCxnSpPr>
        <p:spPr>
          <a:xfrm flipH="1">
            <a:off x="1289931" y="338599"/>
            <a:ext cx="71364" cy="179992"/>
          </a:xfrm>
          <a:prstGeom prst="line">
            <a:avLst/>
          </a:prstGeom>
          <a:noFill/>
          <a:ln w="9525" cap="flat">
            <a:solidFill>
              <a:srgbClr val="100690"/>
            </a:solidFill>
            <a:prstDash val="solid"/>
            <a:miter lim="400000"/>
          </a:ln>
          <a:effectLst/>
          <a:sp3d/>
        </p:spPr>
        <p:style>
          <a:lnRef idx="0">
            <a:scrgbClr r="0" g="0" b="0"/>
          </a:lnRef>
          <a:fillRef idx="0">
            <a:scrgbClr r="0" g="0" b="0"/>
          </a:fillRef>
          <a:effectRef idx="0">
            <a:scrgbClr r="0" g="0" b="0"/>
          </a:effectRef>
          <a:fontRef idx="none"/>
        </p:style>
      </p:cxnSp>
      <p:sp>
        <p:nvSpPr>
          <p:cNvPr id="29" name="Título 1">
            <a:extLst>
              <a:ext uri="{FF2B5EF4-FFF2-40B4-BE49-F238E27FC236}">
                <a16:creationId xmlns:a16="http://schemas.microsoft.com/office/drawing/2014/main" id="{1278EB9F-619B-DAA2-5C9D-E69F73EDCD36}"/>
              </a:ext>
            </a:extLst>
          </p:cNvPr>
          <p:cNvSpPr txBox="1">
            <a:spLocks/>
          </p:cNvSpPr>
          <p:nvPr/>
        </p:nvSpPr>
        <p:spPr>
          <a:xfrm>
            <a:off x="1289931" y="314121"/>
            <a:ext cx="2848116" cy="289428"/>
          </a:xfrm>
          <a:prstGeom prst="rect">
            <a:avLst/>
          </a:prstGeom>
          <a:ln>
            <a:noFill/>
          </a:ln>
        </p:spPr>
        <p:txBody>
          <a:bodyPr/>
          <a:lstStyle>
            <a:lvl1pPr algn="l" defTabSz="914400" rtl="0" eaLnBrk="1" latinLnBrk="0" hangingPunct="1">
              <a:lnSpc>
                <a:spcPct val="90000"/>
              </a:lnSpc>
              <a:spcBef>
                <a:spcPct val="0"/>
              </a:spcBef>
              <a:buNone/>
              <a:defRPr sz="4400" b="1" i="1" kern="1200">
                <a:solidFill>
                  <a:schemeClr val="tx1"/>
                </a:solidFill>
                <a:latin typeface="+mj-lt"/>
                <a:ea typeface="+mj-ea"/>
                <a:cs typeface="+mj-cs"/>
              </a:defRPr>
            </a:lvl1pPr>
          </a:lstStyle>
          <a:p>
            <a:r>
              <a:rPr lang="en-US" sz="1200" b="0" i="0" dirty="0">
                <a:solidFill>
                  <a:srgbClr val="100690"/>
                </a:solidFill>
                <a:latin typeface="Arial Narrow" panose="020B0606020202030204" pitchFamily="34" charset="0"/>
                <a:cs typeface="Arial" panose="020B0604020202020204" pitchFamily="34" charset="0"/>
              </a:rPr>
              <a:t>FONTS</a:t>
            </a:r>
          </a:p>
        </p:txBody>
      </p:sp>
      <p:cxnSp>
        <p:nvCxnSpPr>
          <p:cNvPr id="7" name="Conector reto 6">
            <a:extLst>
              <a:ext uri="{FF2B5EF4-FFF2-40B4-BE49-F238E27FC236}">
                <a16:creationId xmlns:a16="http://schemas.microsoft.com/office/drawing/2014/main" id="{9A125974-EF32-CC65-54A1-855087FB67B2}"/>
              </a:ext>
            </a:extLst>
          </p:cNvPr>
          <p:cNvCxnSpPr/>
          <p:nvPr/>
        </p:nvCxnSpPr>
        <p:spPr>
          <a:xfrm>
            <a:off x="4318467" y="1685310"/>
            <a:ext cx="0" cy="1756812"/>
          </a:xfrm>
          <a:prstGeom prst="line">
            <a:avLst/>
          </a:prstGeom>
          <a:noFill/>
          <a:ln w="3175" cap="flat">
            <a:solidFill>
              <a:srgbClr val="DEE9EF"/>
            </a:solidFill>
            <a:prstDash val="solid"/>
            <a:miter lim="400000"/>
          </a:ln>
          <a:effectLst/>
          <a:sp3d/>
        </p:spPr>
        <p:style>
          <a:lnRef idx="0">
            <a:scrgbClr r="0" g="0" b="0"/>
          </a:lnRef>
          <a:fillRef idx="0">
            <a:scrgbClr r="0" g="0" b="0"/>
          </a:fillRef>
          <a:effectRef idx="0">
            <a:scrgbClr r="0" g="0" b="0"/>
          </a:effectRef>
          <a:fontRef idx="none"/>
        </p:style>
      </p:cxnSp>
      <p:sp>
        <p:nvSpPr>
          <p:cNvPr id="12" name="Título 1">
            <a:extLst>
              <a:ext uri="{FF2B5EF4-FFF2-40B4-BE49-F238E27FC236}">
                <a16:creationId xmlns:a16="http://schemas.microsoft.com/office/drawing/2014/main" id="{6213B7F1-D357-D992-0577-CCFD509302B7}"/>
              </a:ext>
            </a:extLst>
          </p:cNvPr>
          <p:cNvSpPr txBox="1">
            <a:spLocks/>
          </p:cNvSpPr>
          <p:nvPr/>
        </p:nvSpPr>
        <p:spPr>
          <a:xfrm>
            <a:off x="4546991" y="2144309"/>
            <a:ext cx="2326664" cy="1475630"/>
          </a:xfrm>
          <a:prstGeom prst="rect">
            <a:avLst/>
          </a:prstGeom>
        </p:spPr>
        <p:txBody>
          <a:bodyPr/>
          <a:lstStyle>
            <a:lvl1pPr algn="l" defTabSz="914400" rtl="0" eaLnBrk="1" latinLnBrk="0" hangingPunct="1">
              <a:lnSpc>
                <a:spcPct val="90000"/>
              </a:lnSpc>
              <a:spcBef>
                <a:spcPct val="0"/>
              </a:spcBef>
              <a:buNone/>
              <a:defRPr sz="4400" b="1" i="1" kern="1200">
                <a:solidFill>
                  <a:schemeClr val="tx1"/>
                </a:solidFill>
                <a:latin typeface="+mj-lt"/>
                <a:ea typeface="+mj-ea"/>
                <a:cs typeface="+mj-cs"/>
              </a:defRPr>
            </a:lvl1pPr>
          </a:lstStyle>
          <a:p>
            <a:pPr marL="0" marR="0" lvl="0" indent="0" algn="l" defTabSz="914400" rtl="0" eaLnBrk="1" fontAlgn="auto" latinLnBrk="0" hangingPunct="1">
              <a:lnSpc>
                <a:spcPct val="90000"/>
              </a:lnSpc>
              <a:spcBef>
                <a:spcPct val="0"/>
              </a:spcBef>
              <a:spcAft>
                <a:spcPts val="0"/>
              </a:spcAft>
              <a:buClrTx/>
              <a:buSzTx/>
              <a:buFontTx/>
              <a:buNone/>
              <a:tabLst/>
              <a:defRPr/>
            </a:pPr>
            <a:r>
              <a:rPr kumimoji="0" lang="en-US" sz="1600" b="0" i="0" u="none" strike="noStrike" kern="1200" cap="none" spc="0" normalizeH="0" baseline="0" noProof="0" dirty="0">
                <a:ln>
                  <a:noFill/>
                </a:ln>
                <a:solidFill>
                  <a:srgbClr val="A4B0B6"/>
                </a:solidFill>
                <a:effectLst/>
                <a:uLnTx/>
                <a:uFillTx/>
                <a:latin typeface="GT America" panose="00000500000000000000" pitchFamily="50" charset="0"/>
                <a:cs typeface="Arial Narrow" panose="020B0604020202020204" pitchFamily="34" charset="0"/>
                <a:sym typeface="Helvetica Neue"/>
              </a:rPr>
              <a:t>Regular</a:t>
            </a:r>
          </a:p>
          <a:p>
            <a:pPr marL="0" marR="0" lvl="0" indent="0" algn="l" defTabSz="914400" rtl="0" eaLnBrk="1" fontAlgn="auto" latinLnBrk="0" hangingPunct="1">
              <a:lnSpc>
                <a:spcPct val="90000"/>
              </a:lnSpc>
              <a:spcBef>
                <a:spcPct val="0"/>
              </a:spcBef>
              <a:spcAft>
                <a:spcPts val="0"/>
              </a:spcAft>
              <a:buClrTx/>
              <a:buSzTx/>
              <a:buFontTx/>
              <a:buNone/>
              <a:tabLst/>
              <a:defRPr/>
            </a:pPr>
            <a:r>
              <a:rPr kumimoji="0" lang="en-US" sz="1600" b="0" u="none" strike="noStrike" kern="1200" cap="none" spc="0" normalizeH="0" baseline="0" noProof="0" dirty="0">
                <a:ln>
                  <a:noFill/>
                </a:ln>
                <a:solidFill>
                  <a:srgbClr val="A4B0B6"/>
                </a:solidFill>
                <a:effectLst/>
                <a:uLnTx/>
                <a:uFillTx/>
                <a:latin typeface="GT America" panose="00000500000000000000" pitchFamily="50" charset="0"/>
                <a:cs typeface="Arial Narrow" panose="020B0604020202020204" pitchFamily="34" charset="0"/>
                <a:sym typeface="Helvetica Neue"/>
              </a:rPr>
              <a:t>Italic</a:t>
            </a:r>
          </a:p>
          <a:p>
            <a:pPr marL="0" marR="0" lvl="0" indent="0" algn="l" defTabSz="914400" rtl="0" eaLnBrk="1" fontAlgn="auto" latinLnBrk="0" hangingPunct="1">
              <a:lnSpc>
                <a:spcPct val="90000"/>
              </a:lnSpc>
              <a:spcBef>
                <a:spcPct val="0"/>
              </a:spcBef>
              <a:spcAft>
                <a:spcPts val="0"/>
              </a:spcAft>
              <a:buClrTx/>
              <a:buSzTx/>
              <a:buFontTx/>
              <a:buNone/>
              <a:tabLst/>
              <a:defRPr/>
            </a:pPr>
            <a:r>
              <a:rPr kumimoji="0" lang="en-US" sz="1600" i="0" u="none" strike="noStrike" kern="1200" cap="none" spc="0" normalizeH="0" baseline="0" noProof="0" dirty="0">
                <a:ln>
                  <a:noFill/>
                </a:ln>
                <a:solidFill>
                  <a:srgbClr val="A4B0B6"/>
                </a:solidFill>
                <a:effectLst/>
                <a:uLnTx/>
                <a:uFillTx/>
                <a:latin typeface="GT America Trial Cm Bd" pitchFamily="50" charset="0"/>
                <a:cs typeface="Arial Narrow" panose="020B0604020202020204" pitchFamily="34" charset="0"/>
                <a:sym typeface="Helvetica Neue"/>
              </a:rPr>
              <a:t>Bold</a:t>
            </a:r>
          </a:p>
          <a:p>
            <a:pPr marL="0" marR="0" lvl="0" indent="0" algn="l" defTabSz="914400" rtl="0" eaLnBrk="1" fontAlgn="auto" latinLnBrk="0" hangingPunct="1">
              <a:lnSpc>
                <a:spcPct val="90000"/>
              </a:lnSpc>
              <a:spcBef>
                <a:spcPct val="0"/>
              </a:spcBef>
              <a:spcAft>
                <a:spcPts val="0"/>
              </a:spcAft>
              <a:buClrTx/>
              <a:buSzTx/>
              <a:buFontTx/>
              <a:buNone/>
              <a:tabLst/>
              <a:defRPr/>
            </a:pPr>
            <a:r>
              <a:rPr lang="en-US" sz="1600" b="0" i="0" dirty="0">
                <a:solidFill>
                  <a:srgbClr val="A4B0B6"/>
                </a:solidFill>
                <a:latin typeface="GT America Light" panose="00000400000000000000" pitchFamily="50" charset="0"/>
                <a:cs typeface="Arial Narrow" panose="020B0604020202020204" pitchFamily="34" charset="0"/>
              </a:rPr>
              <a:t>Light</a:t>
            </a:r>
            <a:endParaRPr kumimoji="0" lang="en-US" sz="1600" b="0" i="0" u="none" strike="noStrike" kern="1200" cap="none" spc="0" normalizeH="0" baseline="0" noProof="0" dirty="0">
              <a:ln>
                <a:noFill/>
              </a:ln>
              <a:solidFill>
                <a:srgbClr val="A4B0B6"/>
              </a:solidFill>
              <a:effectLst/>
              <a:uLnTx/>
              <a:uFillTx/>
              <a:latin typeface="GT America Light" panose="00000400000000000000" pitchFamily="50" charset="0"/>
              <a:cs typeface="Arial Narrow" panose="020B0604020202020204" pitchFamily="34" charset="0"/>
              <a:sym typeface="Helvetica Neue"/>
            </a:endParaRPr>
          </a:p>
        </p:txBody>
      </p:sp>
      <p:sp>
        <p:nvSpPr>
          <p:cNvPr id="14" name="Título 1">
            <a:extLst>
              <a:ext uri="{FF2B5EF4-FFF2-40B4-BE49-F238E27FC236}">
                <a16:creationId xmlns:a16="http://schemas.microsoft.com/office/drawing/2014/main" id="{D3A978EA-E6BB-E0A9-0548-0DCA56D1885B}"/>
              </a:ext>
            </a:extLst>
          </p:cNvPr>
          <p:cNvSpPr txBox="1">
            <a:spLocks/>
          </p:cNvSpPr>
          <p:nvPr/>
        </p:nvSpPr>
        <p:spPr>
          <a:xfrm>
            <a:off x="4546990" y="1678942"/>
            <a:ext cx="2701245" cy="766336"/>
          </a:xfrm>
          <a:prstGeom prst="rect">
            <a:avLst/>
          </a:prstGeom>
        </p:spPr>
        <p:txBody>
          <a:bodyPr/>
          <a:lstStyle>
            <a:lvl1pPr algn="l" defTabSz="914400" rtl="0" eaLnBrk="1" latinLnBrk="0" hangingPunct="1">
              <a:lnSpc>
                <a:spcPct val="90000"/>
              </a:lnSpc>
              <a:spcBef>
                <a:spcPct val="0"/>
              </a:spcBef>
              <a:buNone/>
              <a:defRPr sz="4400" b="1" i="1" kern="1200">
                <a:solidFill>
                  <a:schemeClr val="tx1"/>
                </a:solidFill>
                <a:latin typeface="+mj-lt"/>
                <a:ea typeface="+mj-ea"/>
                <a:cs typeface="+mj-cs"/>
              </a:defRPr>
            </a:lvl1pPr>
          </a:lstStyle>
          <a:p>
            <a:pPr marL="0" marR="0" lvl="0" indent="0" algn="l" defTabSz="914400" rtl="0" eaLnBrk="1" fontAlgn="auto" latinLnBrk="0" hangingPunct="1">
              <a:lnSpc>
                <a:spcPct val="90000"/>
              </a:lnSpc>
              <a:spcBef>
                <a:spcPct val="0"/>
              </a:spcBef>
              <a:spcAft>
                <a:spcPts val="0"/>
              </a:spcAft>
              <a:buClrTx/>
              <a:buSzTx/>
              <a:buFontTx/>
              <a:buNone/>
              <a:tabLst/>
              <a:defRPr/>
            </a:pPr>
            <a:r>
              <a:rPr kumimoji="0" lang="en-US" sz="1600" b="1" i="0" u="none" strike="noStrike" kern="1200" cap="none" spc="0" normalizeH="0" baseline="0" noProof="0" dirty="0">
                <a:ln>
                  <a:noFill/>
                </a:ln>
                <a:solidFill>
                  <a:srgbClr val="100690"/>
                </a:solidFill>
                <a:effectLst/>
                <a:uLnTx/>
                <a:uFillTx/>
                <a:latin typeface="GT America" panose="00000500000000000000" pitchFamily="50" charset="0"/>
                <a:cs typeface="Arial Narrow" panose="020B0604020202020204" pitchFamily="34" charset="0"/>
                <a:sym typeface="Helvetica Neue"/>
              </a:rPr>
              <a:t>GT America</a:t>
            </a:r>
          </a:p>
        </p:txBody>
      </p:sp>
      <p:cxnSp>
        <p:nvCxnSpPr>
          <p:cNvPr id="6" name="Conector reto 6">
            <a:extLst>
              <a:ext uri="{FF2B5EF4-FFF2-40B4-BE49-F238E27FC236}">
                <a16:creationId xmlns:a16="http://schemas.microsoft.com/office/drawing/2014/main" id="{E70605E6-7540-8B75-B781-44A8A5552835}"/>
              </a:ext>
            </a:extLst>
          </p:cNvPr>
          <p:cNvCxnSpPr/>
          <p:nvPr/>
        </p:nvCxnSpPr>
        <p:spPr>
          <a:xfrm>
            <a:off x="6355776" y="1695216"/>
            <a:ext cx="0" cy="1756812"/>
          </a:xfrm>
          <a:prstGeom prst="line">
            <a:avLst/>
          </a:prstGeom>
          <a:noFill/>
          <a:ln w="3175" cap="flat">
            <a:solidFill>
              <a:srgbClr val="DEE9EF"/>
            </a:solidFill>
            <a:prstDash val="solid"/>
            <a:miter lim="400000"/>
          </a:ln>
          <a:effectLst/>
          <a:sp3d/>
        </p:spPr>
        <p:style>
          <a:lnRef idx="0">
            <a:scrgbClr r="0" g="0" b="0"/>
          </a:lnRef>
          <a:fillRef idx="0">
            <a:scrgbClr r="0" g="0" b="0"/>
          </a:fillRef>
          <a:effectRef idx="0">
            <a:scrgbClr r="0" g="0" b="0"/>
          </a:effectRef>
          <a:fontRef idx="none"/>
        </p:style>
      </p:cxnSp>
      <p:sp>
        <p:nvSpPr>
          <p:cNvPr id="20" name="Título 1">
            <a:extLst>
              <a:ext uri="{FF2B5EF4-FFF2-40B4-BE49-F238E27FC236}">
                <a16:creationId xmlns:a16="http://schemas.microsoft.com/office/drawing/2014/main" id="{97742FD7-1C73-E826-3C1A-7332199BEB57}"/>
              </a:ext>
            </a:extLst>
          </p:cNvPr>
          <p:cNvSpPr txBox="1">
            <a:spLocks/>
          </p:cNvSpPr>
          <p:nvPr/>
        </p:nvSpPr>
        <p:spPr>
          <a:xfrm>
            <a:off x="6569241" y="2265329"/>
            <a:ext cx="2326664" cy="1475630"/>
          </a:xfrm>
          <a:prstGeom prst="rect">
            <a:avLst/>
          </a:prstGeom>
        </p:spPr>
        <p:txBody>
          <a:bodyPr/>
          <a:lstStyle>
            <a:lvl1pPr algn="l" defTabSz="914400" rtl="0" eaLnBrk="1" latinLnBrk="0" hangingPunct="1">
              <a:lnSpc>
                <a:spcPct val="90000"/>
              </a:lnSpc>
              <a:spcBef>
                <a:spcPct val="0"/>
              </a:spcBef>
              <a:buNone/>
              <a:defRPr sz="4400" b="1" i="1" kern="1200">
                <a:solidFill>
                  <a:schemeClr val="tx1"/>
                </a:solidFill>
                <a:latin typeface="+mj-lt"/>
                <a:ea typeface="+mj-ea"/>
                <a:cs typeface="+mj-cs"/>
              </a:defRPr>
            </a:lvl1pPr>
          </a:lstStyle>
          <a:p>
            <a:pPr marL="0" marR="0" lvl="0" indent="0" algn="l" defTabSz="914400" rtl="0" eaLnBrk="1" fontAlgn="auto" latinLnBrk="0" hangingPunct="1">
              <a:lnSpc>
                <a:spcPct val="90000"/>
              </a:lnSpc>
              <a:spcBef>
                <a:spcPct val="0"/>
              </a:spcBef>
              <a:spcAft>
                <a:spcPts val="0"/>
              </a:spcAft>
              <a:buClrTx/>
              <a:buSzTx/>
              <a:buFontTx/>
              <a:buNone/>
              <a:tabLst/>
              <a:defRPr/>
            </a:pPr>
            <a:r>
              <a:rPr kumimoji="0" lang="en-US" sz="1600" b="0" i="0" u="none" strike="noStrike" kern="1200" cap="none" spc="0" normalizeH="0" baseline="0" noProof="0" dirty="0">
                <a:ln>
                  <a:noFill/>
                </a:ln>
                <a:solidFill>
                  <a:srgbClr val="A4B0B6"/>
                </a:solidFill>
                <a:effectLst/>
                <a:uLnTx/>
                <a:uFillTx/>
                <a:latin typeface="GT America Condensed" panose="00000506000000000000" pitchFamily="50" charset="0"/>
                <a:cs typeface="Arial Narrow" panose="020B0604020202020204" pitchFamily="34" charset="0"/>
                <a:sym typeface="Helvetica Neue"/>
              </a:rPr>
              <a:t>Regular/Medium</a:t>
            </a:r>
          </a:p>
          <a:p>
            <a:pPr marL="0" marR="0" lvl="0" indent="0" algn="l" defTabSz="914400" rtl="0" eaLnBrk="1" fontAlgn="auto" latinLnBrk="0" hangingPunct="1">
              <a:lnSpc>
                <a:spcPct val="90000"/>
              </a:lnSpc>
              <a:spcBef>
                <a:spcPct val="0"/>
              </a:spcBef>
              <a:spcAft>
                <a:spcPts val="0"/>
              </a:spcAft>
              <a:buClrTx/>
              <a:buSzTx/>
              <a:buFontTx/>
              <a:buNone/>
              <a:tabLst/>
              <a:defRPr/>
            </a:pPr>
            <a:r>
              <a:rPr kumimoji="0" lang="en-US" sz="1600" b="0" i="0" u="none" strike="noStrike" kern="1200" cap="none" spc="0" normalizeH="0" baseline="0" noProof="0" dirty="0">
                <a:ln>
                  <a:noFill/>
                </a:ln>
                <a:solidFill>
                  <a:srgbClr val="A4B0B6"/>
                </a:solidFill>
                <a:effectLst/>
                <a:uLnTx/>
                <a:uFillTx/>
                <a:latin typeface="GT America Compressed Bold" panose="00000808000000000000" pitchFamily="50" charset="0"/>
                <a:cs typeface="Arial Narrow" panose="020B0604020202020204" pitchFamily="34" charset="0"/>
                <a:sym typeface="Helvetica Neue"/>
              </a:rPr>
              <a:t>Bold</a:t>
            </a:r>
          </a:p>
          <a:p>
            <a:pPr marL="0" marR="0" lvl="0" indent="0" algn="l" defTabSz="914400" rtl="0" eaLnBrk="1" fontAlgn="auto" latinLnBrk="0" hangingPunct="1">
              <a:lnSpc>
                <a:spcPct val="90000"/>
              </a:lnSpc>
              <a:spcBef>
                <a:spcPct val="0"/>
              </a:spcBef>
              <a:spcAft>
                <a:spcPts val="0"/>
              </a:spcAft>
              <a:buClrTx/>
              <a:buSzTx/>
              <a:buFontTx/>
              <a:buNone/>
              <a:tabLst/>
              <a:defRPr/>
            </a:pPr>
            <a:r>
              <a:rPr lang="en-US" sz="1600" b="0" dirty="0">
                <a:solidFill>
                  <a:srgbClr val="A4B0B6"/>
                </a:solidFill>
                <a:latin typeface="GT America Condensed" panose="00000506000000000000" pitchFamily="50" charset="0"/>
                <a:cs typeface="Arial Narrow" panose="020B0604020202020204" pitchFamily="34" charset="0"/>
              </a:rPr>
              <a:t>Italic</a:t>
            </a:r>
          </a:p>
          <a:p>
            <a:pPr marL="0" marR="0" lvl="0" indent="0" algn="l" defTabSz="914400" rtl="0" eaLnBrk="1" fontAlgn="auto" latinLnBrk="0" hangingPunct="1">
              <a:lnSpc>
                <a:spcPct val="90000"/>
              </a:lnSpc>
              <a:spcBef>
                <a:spcPct val="0"/>
              </a:spcBef>
              <a:spcAft>
                <a:spcPts val="0"/>
              </a:spcAft>
              <a:buClrTx/>
              <a:buSzTx/>
              <a:buFontTx/>
              <a:buNone/>
              <a:tabLst/>
              <a:defRPr/>
            </a:pPr>
            <a:r>
              <a:rPr kumimoji="0" lang="en-US" sz="1600" b="0" i="0" u="none" strike="noStrike" kern="1200" cap="none" spc="0" normalizeH="0" baseline="0" noProof="0" dirty="0">
                <a:ln>
                  <a:noFill/>
                </a:ln>
                <a:solidFill>
                  <a:srgbClr val="A4B0B6"/>
                </a:solidFill>
                <a:effectLst/>
                <a:uLnTx/>
                <a:uFillTx/>
                <a:latin typeface="GT America Compressed Light" panose="00000408000000000000" pitchFamily="50" charset="0"/>
                <a:cs typeface="Arial Narrow" panose="020B0604020202020204" pitchFamily="34" charset="0"/>
                <a:sym typeface="Helvetica Neue"/>
              </a:rPr>
              <a:t>Light</a:t>
            </a:r>
          </a:p>
        </p:txBody>
      </p:sp>
      <p:sp>
        <p:nvSpPr>
          <p:cNvPr id="22" name="Título 1">
            <a:extLst>
              <a:ext uri="{FF2B5EF4-FFF2-40B4-BE49-F238E27FC236}">
                <a16:creationId xmlns:a16="http://schemas.microsoft.com/office/drawing/2014/main" id="{DEC01B64-317C-ED80-EDA7-B070D902C44A}"/>
              </a:ext>
            </a:extLst>
          </p:cNvPr>
          <p:cNvSpPr txBox="1">
            <a:spLocks/>
          </p:cNvSpPr>
          <p:nvPr/>
        </p:nvSpPr>
        <p:spPr>
          <a:xfrm>
            <a:off x="6569241" y="1620012"/>
            <a:ext cx="2345390" cy="766336"/>
          </a:xfrm>
          <a:prstGeom prst="rect">
            <a:avLst/>
          </a:prstGeom>
        </p:spPr>
        <p:txBody>
          <a:bodyPr/>
          <a:lstStyle>
            <a:lvl1pPr algn="l" defTabSz="914400" rtl="0" eaLnBrk="1" latinLnBrk="0" hangingPunct="1">
              <a:lnSpc>
                <a:spcPct val="90000"/>
              </a:lnSpc>
              <a:spcBef>
                <a:spcPct val="0"/>
              </a:spcBef>
              <a:buNone/>
              <a:defRPr sz="4400" b="1" i="1" kern="1200">
                <a:solidFill>
                  <a:schemeClr val="tx1"/>
                </a:solidFill>
                <a:latin typeface="+mj-lt"/>
                <a:ea typeface="+mj-ea"/>
                <a:cs typeface="+mj-cs"/>
              </a:defRPr>
            </a:lvl1pPr>
          </a:lstStyle>
          <a:p>
            <a:pPr marL="0" marR="0" lvl="0" indent="0" algn="l" defTabSz="914400" rtl="0" eaLnBrk="1" fontAlgn="auto" latinLnBrk="0" hangingPunct="1">
              <a:lnSpc>
                <a:spcPct val="90000"/>
              </a:lnSpc>
              <a:spcBef>
                <a:spcPct val="0"/>
              </a:spcBef>
              <a:spcAft>
                <a:spcPts val="0"/>
              </a:spcAft>
              <a:buClrTx/>
              <a:buSzTx/>
              <a:buFontTx/>
              <a:buNone/>
              <a:tabLst/>
              <a:defRPr/>
            </a:pPr>
            <a:r>
              <a:rPr kumimoji="0" lang="en-US" sz="1600" b="0" i="0" u="none" strike="noStrike" kern="1200" cap="none" spc="0" normalizeH="0" baseline="0" noProof="0" dirty="0">
                <a:ln>
                  <a:noFill/>
                </a:ln>
                <a:solidFill>
                  <a:srgbClr val="100690"/>
                </a:solidFill>
                <a:effectLst/>
                <a:uLnTx/>
                <a:uFillTx/>
                <a:latin typeface="GT America Condensed" panose="00000506000000000000" pitchFamily="50" charset="0"/>
                <a:cs typeface="Arial Narrow" panose="020B0604020202020204" pitchFamily="34" charset="0"/>
                <a:sym typeface="Helvetica Neue"/>
              </a:rPr>
              <a:t>GT America </a:t>
            </a:r>
          </a:p>
          <a:p>
            <a:pPr marL="0" marR="0" lvl="0" indent="0" algn="l" defTabSz="914400" rtl="0" eaLnBrk="1" fontAlgn="auto" latinLnBrk="0" hangingPunct="1">
              <a:lnSpc>
                <a:spcPct val="90000"/>
              </a:lnSpc>
              <a:spcBef>
                <a:spcPct val="0"/>
              </a:spcBef>
              <a:spcAft>
                <a:spcPts val="0"/>
              </a:spcAft>
              <a:buClrTx/>
              <a:buSzTx/>
              <a:buFontTx/>
              <a:buNone/>
              <a:tabLst/>
              <a:defRPr/>
            </a:pPr>
            <a:r>
              <a:rPr kumimoji="0" lang="en-US" sz="1600" b="0" i="0" u="none" strike="noStrike" kern="1200" cap="none" spc="0" normalizeH="0" baseline="0" noProof="0" dirty="0">
                <a:ln>
                  <a:noFill/>
                </a:ln>
                <a:solidFill>
                  <a:srgbClr val="100690"/>
                </a:solidFill>
                <a:effectLst/>
                <a:uLnTx/>
                <a:uFillTx/>
                <a:latin typeface="GT America Condensed" panose="00000506000000000000" pitchFamily="50" charset="0"/>
                <a:cs typeface="Arial Narrow" panose="020B0604020202020204" pitchFamily="34" charset="0"/>
                <a:sym typeface="Helvetica Neue"/>
              </a:rPr>
              <a:t>Condensed/Compressed</a:t>
            </a:r>
          </a:p>
        </p:txBody>
      </p:sp>
      <p:grpSp>
        <p:nvGrpSpPr>
          <p:cNvPr id="2" name="Agrupar 1">
            <a:extLst>
              <a:ext uri="{FF2B5EF4-FFF2-40B4-BE49-F238E27FC236}">
                <a16:creationId xmlns:a16="http://schemas.microsoft.com/office/drawing/2014/main" id="{96EB1AE8-3936-80C9-D2CD-57EE8B58BC7B}"/>
              </a:ext>
            </a:extLst>
          </p:cNvPr>
          <p:cNvGrpSpPr/>
          <p:nvPr/>
        </p:nvGrpSpPr>
        <p:grpSpPr>
          <a:xfrm>
            <a:off x="8870294" y="167554"/>
            <a:ext cx="258136" cy="4683954"/>
            <a:chOff x="23654022" y="446811"/>
            <a:chExt cx="688359" cy="12490546"/>
          </a:xfrm>
        </p:grpSpPr>
        <p:grpSp>
          <p:nvGrpSpPr>
            <p:cNvPr id="5" name="Grupo">
              <a:extLst>
                <a:ext uri="{FF2B5EF4-FFF2-40B4-BE49-F238E27FC236}">
                  <a16:creationId xmlns:a16="http://schemas.microsoft.com/office/drawing/2014/main" id="{2517A1A7-7FE9-C4A0-E902-1E7BE83B04F4}"/>
                </a:ext>
              </a:extLst>
            </p:cNvPr>
            <p:cNvGrpSpPr/>
            <p:nvPr/>
          </p:nvGrpSpPr>
          <p:grpSpPr>
            <a:xfrm rot="16200000">
              <a:off x="18519882" y="7114857"/>
              <a:ext cx="11349650" cy="295349"/>
              <a:chOff x="-1276219" y="-698"/>
              <a:chExt cx="11349649" cy="295348"/>
            </a:xfrm>
          </p:grpSpPr>
          <p:sp>
            <p:nvSpPr>
              <p:cNvPr id="18" name="This information belongs to Embraer and cannot be used or reproduced without written permission from the Company.">
                <a:extLst>
                  <a:ext uri="{FF2B5EF4-FFF2-40B4-BE49-F238E27FC236}">
                    <a16:creationId xmlns:a16="http://schemas.microsoft.com/office/drawing/2014/main" id="{AA1B0D50-2DFF-0591-BCAC-ABD2E6001B7F}"/>
                  </a:ext>
                </a:extLst>
              </p:cNvPr>
              <p:cNvSpPr txBox="1"/>
              <p:nvPr/>
            </p:nvSpPr>
            <p:spPr>
              <a:xfrm>
                <a:off x="1071885" y="6522"/>
                <a:ext cx="9001545" cy="282814"/>
              </a:xfrm>
              <a:prstGeom prst="rect">
                <a:avLst/>
              </a:prstGeom>
              <a:noFill/>
              <a:ln w="12700" cap="flat">
                <a:noFill/>
                <a:miter lim="400000"/>
              </a:ln>
              <a:effectLst/>
              <a:extLst>
                <a:ext uri="{C572A759-6A51-4108-AA02-DFA0A04FC94B}">
                  <ma14:wrappingTextBoxFlag xmlns="" xmlns:ma14="http://schemas.microsoft.com/office/mac/drawingml/2011/main" val="1"/>
                </a:ext>
              </a:extLst>
            </p:spPr>
            <p:txBody>
              <a:bodyPr wrap="square" lIns="19050" tIns="19050" rIns="19050" bIns="19050" numCol="1" anchor="ctr">
                <a:spAutoFit/>
              </a:bodyPr>
              <a:lstStyle>
                <a:lvl1pPr>
                  <a:defRPr sz="1300">
                    <a:solidFill>
                      <a:srgbClr val="6E6D6D"/>
                    </a:solidFill>
                    <a:latin typeface="Arial"/>
                    <a:ea typeface="Arial"/>
                    <a:cs typeface="Arial"/>
                    <a:sym typeface="Arial"/>
                  </a:defRPr>
                </a:lvl1pPr>
              </a:lstStyle>
              <a:p>
                <a:r>
                  <a:rPr lang="en-US" sz="488" dirty="0"/>
                  <a:t>This information belongs to Embraer and cannot be used or reproduced without written permission from the Company.</a:t>
                </a:r>
              </a:p>
            </p:txBody>
          </p:sp>
          <p:sp>
            <p:nvSpPr>
              <p:cNvPr id="19" name="Linha">
                <a:extLst>
                  <a:ext uri="{FF2B5EF4-FFF2-40B4-BE49-F238E27FC236}">
                    <a16:creationId xmlns:a16="http://schemas.microsoft.com/office/drawing/2014/main" id="{AE8EE918-ACD3-A9D7-E78D-00936EA53592}"/>
                  </a:ext>
                </a:extLst>
              </p:cNvPr>
              <p:cNvSpPr/>
              <p:nvPr/>
            </p:nvSpPr>
            <p:spPr>
              <a:xfrm flipV="1">
                <a:off x="898999" y="21128"/>
                <a:ext cx="83625" cy="273522"/>
              </a:xfrm>
              <a:prstGeom prst="line">
                <a:avLst/>
              </a:prstGeom>
              <a:noFill/>
              <a:ln w="9525" cap="flat">
                <a:solidFill>
                  <a:srgbClr val="100690"/>
                </a:solidFill>
                <a:prstDash val="solid"/>
                <a:miter lim="400000"/>
              </a:ln>
              <a:effectLst/>
            </p:spPr>
            <p:txBody>
              <a:bodyPr wrap="square" lIns="19050" tIns="19050" rIns="19050" bIns="19050" numCol="1" anchor="ctr">
                <a:noAutofit/>
              </a:bodyPr>
              <a:lstStyle/>
              <a:p>
                <a:endParaRPr sz="675"/>
              </a:p>
            </p:txBody>
          </p:sp>
          <p:sp>
            <p:nvSpPr>
              <p:cNvPr id="21" name="This information belongs to Embraer and cannot be used or reproduced without written permission from the Company.">
                <a:extLst>
                  <a:ext uri="{FF2B5EF4-FFF2-40B4-BE49-F238E27FC236}">
                    <a16:creationId xmlns:a16="http://schemas.microsoft.com/office/drawing/2014/main" id="{89D2E99F-75E7-4417-9390-B10E703E3D89}"/>
                  </a:ext>
                </a:extLst>
              </p:cNvPr>
              <p:cNvSpPr txBox="1"/>
              <p:nvPr/>
            </p:nvSpPr>
            <p:spPr>
              <a:xfrm>
                <a:off x="-1276219" y="-698"/>
                <a:ext cx="2621118" cy="282811"/>
              </a:xfrm>
              <a:prstGeom prst="rect">
                <a:avLst/>
              </a:prstGeom>
              <a:noFill/>
              <a:ln w="12700" cap="flat">
                <a:noFill/>
                <a:miter lim="400000"/>
              </a:ln>
              <a:effectLst/>
              <a:extLst>
                <a:ext uri="{C572A759-6A51-4108-AA02-DFA0A04FC94B}">
                  <ma14:wrappingTextBoxFlag xmlns="" xmlns:ma14="http://schemas.microsoft.com/office/mac/drawingml/2011/main" val="1"/>
                </a:ext>
              </a:extLst>
            </p:spPr>
            <p:txBody>
              <a:bodyPr wrap="square" lIns="19050" tIns="19050" rIns="19050" bIns="19050" numCol="1" anchor="ctr">
                <a:spAutoFit/>
              </a:bodyPr>
              <a:lstStyle>
                <a:lvl1pPr>
                  <a:defRPr sz="1300">
                    <a:solidFill>
                      <a:srgbClr val="6E6D6D"/>
                    </a:solidFill>
                    <a:latin typeface="Arial"/>
                    <a:ea typeface="Arial"/>
                    <a:cs typeface="Arial"/>
                    <a:sym typeface="Arial"/>
                  </a:defRPr>
                </a:lvl1pPr>
              </a:lstStyle>
              <a:p>
                <a:r>
                  <a:rPr lang="en-US" sz="488" dirty="0"/>
                  <a:t>SECRET INFORMATION</a:t>
                </a:r>
              </a:p>
            </p:txBody>
          </p:sp>
        </p:grpSp>
        <p:sp>
          <p:nvSpPr>
            <p:cNvPr id="17" name="Forma Livre: Forma 61">
              <a:extLst>
                <a:ext uri="{FF2B5EF4-FFF2-40B4-BE49-F238E27FC236}">
                  <a16:creationId xmlns:a16="http://schemas.microsoft.com/office/drawing/2014/main" id="{33A44D5C-A548-05D9-A3A3-70FCECA0E7BA}"/>
                </a:ext>
              </a:extLst>
            </p:cNvPr>
            <p:cNvSpPr/>
            <p:nvPr/>
          </p:nvSpPr>
          <p:spPr>
            <a:xfrm flipH="1">
              <a:off x="23654022" y="446811"/>
              <a:ext cx="359396" cy="359346"/>
            </a:xfrm>
            <a:custGeom>
              <a:avLst/>
              <a:gdLst/>
              <a:ahLst/>
              <a:cxnLst>
                <a:cxn ang="0">
                  <a:pos x="wd2" y="hd2"/>
                </a:cxn>
                <a:cxn ang="5400000">
                  <a:pos x="wd2" y="hd2"/>
                </a:cxn>
                <a:cxn ang="10800000">
                  <a:pos x="wd2" y="hd2"/>
                </a:cxn>
                <a:cxn ang="16200000">
                  <a:pos x="wd2" y="hd2"/>
                </a:cxn>
              </a:cxnLst>
              <a:rect l="0" t="0" r="r" b="b"/>
              <a:pathLst>
                <a:path w="21600" h="21600" extrusionOk="0">
                  <a:moveTo>
                    <a:pt x="17278" y="0"/>
                  </a:moveTo>
                  <a:lnTo>
                    <a:pt x="4322" y="9935"/>
                  </a:lnTo>
                  <a:lnTo>
                    <a:pt x="1728" y="9935"/>
                  </a:lnTo>
                  <a:lnTo>
                    <a:pt x="0" y="11665"/>
                  </a:lnTo>
                  <a:lnTo>
                    <a:pt x="4322" y="11665"/>
                  </a:lnTo>
                  <a:lnTo>
                    <a:pt x="17278" y="21600"/>
                  </a:lnTo>
                  <a:lnTo>
                    <a:pt x="21600" y="21600"/>
                  </a:lnTo>
                  <a:lnTo>
                    <a:pt x="12961" y="11665"/>
                  </a:lnTo>
                  <a:lnTo>
                    <a:pt x="21559" y="11665"/>
                  </a:lnTo>
                  <a:lnTo>
                    <a:pt x="21559" y="9935"/>
                  </a:lnTo>
                  <a:lnTo>
                    <a:pt x="12961" y="9935"/>
                  </a:lnTo>
                  <a:lnTo>
                    <a:pt x="21600" y="0"/>
                  </a:lnTo>
                  <a:close/>
                </a:path>
              </a:pathLst>
            </a:custGeom>
            <a:solidFill>
              <a:srgbClr val="100690"/>
            </a:solidFill>
            <a:ln w="12700" cap="flat">
              <a:noFill/>
              <a:miter lim="400000"/>
            </a:ln>
            <a:effectLst/>
          </p:spPr>
          <p:txBody>
            <a:bodyPr wrap="square" lIns="17145" tIns="17145" rIns="17145" bIns="17145" numCol="1" anchor="ctr">
              <a:noAutofit/>
            </a:bodyPr>
            <a:lstStyle/>
            <a:p>
              <a:pPr>
                <a:defRPr>
                  <a:solidFill>
                    <a:srgbClr val="100690"/>
                  </a:solidFill>
                  <a:latin typeface="GT America Condensed Regular"/>
                  <a:ea typeface="GT America Condensed Regular"/>
                  <a:cs typeface="GT America Condensed Regular"/>
                  <a:sym typeface="GT America Condensed Regular"/>
                </a:defRPr>
              </a:pPr>
              <a:endParaRPr sz="675"/>
            </a:p>
          </p:txBody>
        </p:sp>
      </p:grpSp>
    </p:spTree>
    <p:extLst>
      <p:ext uri="{BB962C8B-B14F-4D97-AF65-F5344CB8AC3E}">
        <p14:creationId xmlns:p14="http://schemas.microsoft.com/office/powerpoint/2010/main" val="4254398461"/>
      </p:ext>
    </p:extLst>
  </p:cSld>
  <p:clrMapOvr>
    <a:masterClrMapping/>
  </p:clrMapOvr>
  <p:transition spd="med"/>
</p:sld>
</file>

<file path=ppt/slides/slide2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5" name="Retângulo 14">
            <a:extLst>
              <a:ext uri="{FF2B5EF4-FFF2-40B4-BE49-F238E27FC236}">
                <a16:creationId xmlns:a16="http://schemas.microsoft.com/office/drawing/2014/main" id="{808FD9F4-354D-C64D-BF43-E3C1129E0667}"/>
              </a:ext>
            </a:extLst>
          </p:cNvPr>
          <p:cNvSpPr/>
          <p:nvPr/>
        </p:nvSpPr>
        <p:spPr>
          <a:xfrm>
            <a:off x="4656793" y="1566235"/>
            <a:ext cx="1780426" cy="1006142"/>
          </a:xfrm>
          <a:prstGeom prst="rect">
            <a:avLst/>
          </a:prstGeom>
          <a:solidFill>
            <a:srgbClr val="005BAF"/>
          </a:solidFill>
          <a:ln w="12700" cap="flat">
            <a:noFill/>
            <a:miter lim="400000"/>
          </a:ln>
          <a:effectLst/>
          <a:sp3d/>
        </p:spPr>
        <p:style>
          <a:lnRef idx="0">
            <a:scrgbClr r="0" g="0" b="0"/>
          </a:lnRef>
          <a:fillRef idx="0">
            <a:scrgbClr r="0" g="0" b="0"/>
          </a:fillRef>
          <a:effectRef idx="0">
            <a:scrgbClr r="0" g="0" b="0"/>
          </a:effectRef>
          <a:fontRef idx="none"/>
        </p:style>
        <p:txBody>
          <a:bodyPr rot="0" spcFirstLastPara="1" vertOverflow="overflow" horzOverflow="overflow" vert="horz" wrap="square" lIns="19050" tIns="19050" rIns="19050" bIns="19050" numCol="1" spcCol="38100" rtlCol="0" anchor="ctr">
            <a:spAutoFit/>
          </a:bodyPr>
          <a:lstStyle/>
          <a:p>
            <a:pPr marL="0" marR="0" lvl="0" indent="0" algn="ctr" defTabSz="309563" rtl="0" eaLnBrk="1" fontAlgn="auto" latinLnBrk="0" hangingPunct="0">
              <a:lnSpc>
                <a:spcPct val="100000"/>
              </a:lnSpc>
              <a:spcBef>
                <a:spcPts val="0"/>
              </a:spcBef>
              <a:spcAft>
                <a:spcPts val="0"/>
              </a:spcAft>
              <a:buClrTx/>
              <a:buSzTx/>
              <a:buFontTx/>
              <a:buNone/>
              <a:tabLst/>
              <a:defRPr/>
            </a:pPr>
            <a:endParaRPr kumimoji="0" lang="pt-BR" sz="1200" b="0" i="0" u="none" strike="noStrike" kern="0" cap="none" spc="0" normalizeH="0" baseline="0" noProof="0">
              <a:ln>
                <a:noFill/>
              </a:ln>
              <a:solidFill>
                <a:srgbClr val="FFFFFF"/>
              </a:solidFill>
              <a:effectLst/>
              <a:uLnTx/>
              <a:uFillTx/>
              <a:latin typeface="Helvetica Neue Medium"/>
              <a:ea typeface="Helvetica Neue Medium"/>
              <a:cs typeface="Helvetica Neue Medium"/>
              <a:sym typeface="Helvetica Neue Medium"/>
            </a:endParaRPr>
          </a:p>
        </p:txBody>
      </p:sp>
      <p:sp>
        <p:nvSpPr>
          <p:cNvPr id="16" name="Retângulo 15">
            <a:extLst>
              <a:ext uri="{FF2B5EF4-FFF2-40B4-BE49-F238E27FC236}">
                <a16:creationId xmlns:a16="http://schemas.microsoft.com/office/drawing/2014/main" id="{2EFFE7E2-A7A2-1442-BB65-9F6887E42062}"/>
              </a:ext>
            </a:extLst>
          </p:cNvPr>
          <p:cNvSpPr/>
          <p:nvPr/>
        </p:nvSpPr>
        <p:spPr>
          <a:xfrm>
            <a:off x="770022" y="1566236"/>
            <a:ext cx="1780426" cy="1006142"/>
          </a:xfrm>
          <a:prstGeom prst="rect">
            <a:avLst/>
          </a:prstGeom>
          <a:solidFill>
            <a:schemeClr val="bg1"/>
          </a:solidFill>
          <a:ln w="6350" cap="flat">
            <a:solidFill>
              <a:schemeClr val="bg2"/>
            </a:solidFill>
            <a:miter lim="400000"/>
          </a:ln>
          <a:effectLst/>
          <a:sp3d/>
        </p:spPr>
        <p:style>
          <a:lnRef idx="0">
            <a:scrgbClr r="0" g="0" b="0"/>
          </a:lnRef>
          <a:fillRef idx="0">
            <a:scrgbClr r="0" g="0" b="0"/>
          </a:fillRef>
          <a:effectRef idx="0">
            <a:scrgbClr r="0" g="0" b="0"/>
          </a:effectRef>
          <a:fontRef idx="none"/>
        </p:style>
        <p:txBody>
          <a:bodyPr rot="0" spcFirstLastPara="1" vertOverflow="overflow" horzOverflow="overflow" vert="horz" wrap="square" lIns="19050" tIns="19050" rIns="19050" bIns="19050" numCol="1" spcCol="38100" rtlCol="0" anchor="ctr">
            <a:spAutoFit/>
          </a:bodyPr>
          <a:lstStyle/>
          <a:p>
            <a:pPr marL="0" marR="0" lvl="0" indent="0" algn="ctr" defTabSz="309563" rtl="0" eaLnBrk="1" fontAlgn="auto" latinLnBrk="0" hangingPunct="0">
              <a:lnSpc>
                <a:spcPct val="100000"/>
              </a:lnSpc>
              <a:spcBef>
                <a:spcPts val="0"/>
              </a:spcBef>
              <a:spcAft>
                <a:spcPts val="0"/>
              </a:spcAft>
              <a:buClrTx/>
              <a:buSzTx/>
              <a:buFontTx/>
              <a:buNone/>
              <a:tabLst/>
              <a:defRPr/>
            </a:pPr>
            <a:endParaRPr kumimoji="0" lang="pt-BR" sz="1200" b="0" i="0" u="none" strike="noStrike" kern="0" cap="none" spc="0" normalizeH="0" baseline="0" noProof="0">
              <a:ln>
                <a:noFill/>
              </a:ln>
              <a:solidFill>
                <a:srgbClr val="FFFFFF"/>
              </a:solidFill>
              <a:effectLst/>
              <a:uLnTx/>
              <a:uFillTx/>
              <a:latin typeface="Helvetica Neue Medium"/>
              <a:ea typeface="Helvetica Neue Medium"/>
              <a:cs typeface="Helvetica Neue Medium"/>
              <a:sym typeface="Helvetica Neue Medium"/>
            </a:endParaRPr>
          </a:p>
        </p:txBody>
      </p:sp>
      <p:sp>
        <p:nvSpPr>
          <p:cNvPr id="23" name="CaixaDeTexto 14">
            <a:extLst>
              <a:ext uri="{FF2B5EF4-FFF2-40B4-BE49-F238E27FC236}">
                <a16:creationId xmlns:a16="http://schemas.microsoft.com/office/drawing/2014/main" id="{A17AACF7-F48C-0E40-9453-1B24716A75E4}"/>
              </a:ext>
            </a:extLst>
          </p:cNvPr>
          <p:cNvSpPr txBox="1">
            <a:spLocks noChangeArrowheads="1"/>
          </p:cNvSpPr>
          <p:nvPr/>
        </p:nvSpPr>
        <p:spPr bwMode="auto">
          <a:xfrm>
            <a:off x="3625621" y="4231814"/>
            <a:ext cx="3578261" cy="466281"/>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38100">
                <a:solidFill>
                  <a:srgbClr val="000000"/>
                </a:solidFill>
                <a:miter lim="800000"/>
                <a:headEnd/>
                <a:tailEnd/>
              </a14:hiddenLine>
            </a:ext>
          </a:extLst>
        </p:spPr>
        <p:txBody>
          <a:bodyPr wrap="square" lIns="91440" tIns="45720" rIns="91440" bIns="45720" anchor="ctr" anchorCtr="0">
            <a:spAutoFit/>
          </a:bodyPr>
          <a:lstStyle>
            <a:lvl1pPr eaLnBrk="0" hangingPunct="0">
              <a:defRPr>
                <a:solidFill>
                  <a:schemeClr val="tx1"/>
                </a:solidFill>
                <a:latin typeface="Arial" panose="020B0604020202020204" pitchFamily="34" charset="0"/>
                <a:cs typeface="Arial" panose="020B0604020202020204" pitchFamily="34" charset="0"/>
              </a:defRPr>
            </a:lvl1pPr>
            <a:lvl2pPr marL="742950" indent="-285750" eaLnBrk="0" hangingPunct="0">
              <a:defRPr>
                <a:solidFill>
                  <a:schemeClr val="tx1"/>
                </a:solidFill>
                <a:latin typeface="Arial" panose="020B0604020202020204" pitchFamily="34" charset="0"/>
                <a:cs typeface="Arial" panose="020B0604020202020204" pitchFamily="34" charset="0"/>
              </a:defRPr>
            </a:lvl2pPr>
            <a:lvl3pPr marL="1143000" indent="-228600" eaLnBrk="0" hangingPunct="0">
              <a:defRPr>
                <a:solidFill>
                  <a:schemeClr val="tx1"/>
                </a:solidFill>
                <a:latin typeface="Arial" panose="020B0604020202020204" pitchFamily="34" charset="0"/>
                <a:cs typeface="Arial" panose="020B0604020202020204" pitchFamily="34" charset="0"/>
              </a:defRPr>
            </a:lvl3pPr>
            <a:lvl4pPr marL="1600200" indent="-228600" eaLnBrk="0" hangingPunct="0">
              <a:defRPr>
                <a:solidFill>
                  <a:schemeClr val="tx1"/>
                </a:solidFill>
                <a:latin typeface="Arial" panose="020B0604020202020204" pitchFamily="34" charset="0"/>
                <a:cs typeface="Arial" panose="020B0604020202020204" pitchFamily="34" charset="0"/>
              </a:defRPr>
            </a:lvl4pPr>
            <a:lvl5pPr marL="2057400" indent="-228600" eaLnBrk="0" hangingPunct="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a:defRPr/>
            </a:pPr>
            <a:r>
              <a:rPr kumimoji="0" lang="en-US" sz="900" b="0" i="0" u="none" strike="noStrike" kern="0" cap="none" spc="0" normalizeH="0" baseline="0" noProof="0" dirty="0">
                <a:ln>
                  <a:noFill/>
                </a:ln>
                <a:solidFill>
                  <a:srgbClr val="80807F"/>
                </a:solidFill>
                <a:effectLst/>
                <a:uLnTx/>
                <a:uFillTx/>
                <a:latin typeface="Arial"/>
                <a:cs typeface="Arial"/>
                <a:sym typeface="Helvetica Neue"/>
              </a:rPr>
              <a:t>You may pick the background that fits better your need. You may have different ones in the same presentation, according to your communication needs, but try to keep the blue color predominant. </a:t>
            </a:r>
          </a:p>
        </p:txBody>
      </p:sp>
      <p:grpSp>
        <p:nvGrpSpPr>
          <p:cNvPr id="24" name="Grupo 19">
            <a:extLst>
              <a:ext uri="{FF2B5EF4-FFF2-40B4-BE49-F238E27FC236}">
                <a16:creationId xmlns:a16="http://schemas.microsoft.com/office/drawing/2014/main" id="{25D65065-A0F1-D446-904F-827A0E35132A}"/>
              </a:ext>
            </a:extLst>
          </p:cNvPr>
          <p:cNvGrpSpPr>
            <a:grpSpLocks/>
          </p:cNvGrpSpPr>
          <p:nvPr/>
        </p:nvGrpSpPr>
        <p:grpSpPr bwMode="auto">
          <a:xfrm>
            <a:off x="3136019" y="4265523"/>
            <a:ext cx="400050" cy="398860"/>
            <a:chOff x="5719730" y="660372"/>
            <a:chExt cx="533400" cy="531812"/>
          </a:xfrm>
          <a:solidFill>
            <a:srgbClr val="FF0000"/>
          </a:solidFill>
        </p:grpSpPr>
        <p:sp>
          <p:nvSpPr>
            <p:cNvPr id="25" name="Freeform 728">
              <a:extLst>
                <a:ext uri="{FF2B5EF4-FFF2-40B4-BE49-F238E27FC236}">
                  <a16:creationId xmlns:a16="http://schemas.microsoft.com/office/drawing/2014/main" id="{76F863FC-A039-A94D-BBB2-ABCFBCE545BB}"/>
                </a:ext>
              </a:extLst>
            </p:cNvPr>
            <p:cNvSpPr>
              <a:spLocks noEditPoints="1"/>
            </p:cNvSpPr>
            <p:nvPr/>
          </p:nvSpPr>
          <p:spPr bwMode="auto">
            <a:xfrm>
              <a:off x="5719730" y="660372"/>
              <a:ext cx="533400" cy="531812"/>
            </a:xfrm>
            <a:custGeom>
              <a:avLst/>
              <a:gdLst>
                <a:gd name="T0" fmla="*/ 2147483647 w 158"/>
                <a:gd name="T1" fmla="*/ 2147483647 h 157"/>
                <a:gd name="T2" fmla="*/ 2147483647 w 158"/>
                <a:gd name="T3" fmla="*/ 2147483647 h 157"/>
                <a:gd name="T4" fmla="*/ 2147483647 w 158"/>
                <a:gd name="T5" fmla="*/ 0 h 157"/>
                <a:gd name="T6" fmla="*/ 0 w 158"/>
                <a:gd name="T7" fmla="*/ 2147483647 h 157"/>
                <a:gd name="T8" fmla="*/ 2147483647 w 158"/>
                <a:gd name="T9" fmla="*/ 2147483647 h 157"/>
                <a:gd name="T10" fmla="*/ 2147483647 w 158"/>
                <a:gd name="T11" fmla="*/ 2147483647 h 157"/>
                <a:gd name="T12" fmla="*/ 2147483647 w 158"/>
                <a:gd name="T13" fmla="*/ 2147483647 h 157"/>
                <a:gd name="T14" fmla="*/ 2147483647 w 158"/>
                <a:gd name="T15" fmla="*/ 2147483647 h 157"/>
                <a:gd name="T16" fmla="*/ 2147483647 w 158"/>
                <a:gd name="T17" fmla="*/ 2147483647 h 157"/>
                <a:gd name="T18" fmla="*/ 2147483647 w 158"/>
                <a:gd name="T19" fmla="*/ 2147483647 h 157"/>
                <a:gd name="T20" fmla="*/ 2147483647 w 158"/>
                <a:gd name="T21" fmla="*/ 2147483647 h 157"/>
                <a:gd name="T22" fmla="*/ 2147483647 w 158"/>
                <a:gd name="T23" fmla="*/ 2147483647 h 157"/>
                <a:gd name="T24" fmla="*/ 2147483647 w 158"/>
                <a:gd name="T25" fmla="*/ 2147483647 h 157"/>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58"/>
                <a:gd name="T40" fmla="*/ 0 h 157"/>
                <a:gd name="T41" fmla="*/ 158 w 158"/>
                <a:gd name="T42" fmla="*/ 157 h 157"/>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58" h="157">
                  <a:moveTo>
                    <a:pt x="79" y="157"/>
                  </a:moveTo>
                  <a:cubicBezTo>
                    <a:pt x="122" y="157"/>
                    <a:pt x="158" y="122"/>
                    <a:pt x="158" y="78"/>
                  </a:cubicBezTo>
                  <a:cubicBezTo>
                    <a:pt x="158" y="35"/>
                    <a:pt x="122" y="0"/>
                    <a:pt x="79" y="0"/>
                  </a:cubicBezTo>
                  <a:cubicBezTo>
                    <a:pt x="35" y="0"/>
                    <a:pt x="0" y="35"/>
                    <a:pt x="0" y="78"/>
                  </a:cubicBezTo>
                  <a:cubicBezTo>
                    <a:pt x="0" y="122"/>
                    <a:pt x="35" y="157"/>
                    <a:pt x="79" y="157"/>
                  </a:cubicBezTo>
                  <a:close/>
                  <a:moveTo>
                    <a:pt x="79" y="29"/>
                  </a:moveTo>
                  <a:cubicBezTo>
                    <a:pt x="106" y="29"/>
                    <a:pt x="128" y="51"/>
                    <a:pt x="128" y="78"/>
                  </a:cubicBezTo>
                  <a:cubicBezTo>
                    <a:pt x="128" y="106"/>
                    <a:pt x="106" y="128"/>
                    <a:pt x="79" y="128"/>
                  </a:cubicBezTo>
                  <a:cubicBezTo>
                    <a:pt x="68" y="128"/>
                    <a:pt x="59" y="125"/>
                    <a:pt x="51" y="119"/>
                  </a:cubicBezTo>
                  <a:cubicBezTo>
                    <a:pt x="33" y="125"/>
                    <a:pt x="33" y="125"/>
                    <a:pt x="33" y="125"/>
                  </a:cubicBezTo>
                  <a:cubicBezTo>
                    <a:pt x="38" y="106"/>
                    <a:pt x="38" y="106"/>
                    <a:pt x="38" y="106"/>
                  </a:cubicBezTo>
                  <a:cubicBezTo>
                    <a:pt x="32" y="98"/>
                    <a:pt x="29" y="89"/>
                    <a:pt x="29" y="78"/>
                  </a:cubicBezTo>
                  <a:cubicBezTo>
                    <a:pt x="29" y="51"/>
                    <a:pt x="51" y="29"/>
                    <a:pt x="79" y="29"/>
                  </a:cubicBezTo>
                  <a:close/>
                </a:path>
              </a:pathLst>
            </a:custGeom>
            <a:grpFill/>
            <a:ln>
              <a:noFill/>
            </a:ln>
            <a:extLst>
              <a:ext uri="{91240B29-F687-4f45-9708-019B960494DF}">
                <a14:hiddenLine xmlns="" xmlns:a14="http://schemas.microsoft.com/office/drawing/2010/main" w="9525">
                  <a:solidFill>
                    <a:srgbClr val="000000"/>
                  </a:solidFill>
                  <a:round/>
                  <a:headEnd/>
                  <a:tailEnd/>
                </a14:hiddenLine>
              </a:ext>
            </a:extLst>
          </p:spPr>
          <p:txBody>
            <a:bodyPr/>
            <a:lstStyle/>
            <a:p>
              <a:pPr marL="0" marR="0" lvl="0" indent="0" algn="l" defTabSz="914377" rtl="0" eaLnBrk="1" fontAlgn="auto" latinLnBrk="0" hangingPunct="0">
                <a:lnSpc>
                  <a:spcPct val="90000"/>
                </a:lnSpc>
                <a:spcBef>
                  <a:spcPts val="1688"/>
                </a:spcBef>
                <a:spcAft>
                  <a:spcPts val="0"/>
                </a:spcAft>
                <a:buClrTx/>
                <a:buSzTx/>
                <a:buFontTx/>
                <a:buNone/>
                <a:tabLst/>
                <a:defRPr/>
              </a:pPr>
              <a:endParaRPr kumimoji="0" lang="en-US" sz="3600" b="0" i="0" u="none" strike="noStrike" kern="0" cap="none" spc="0" normalizeH="0" baseline="0" noProof="0">
                <a:ln>
                  <a:noFill/>
                </a:ln>
                <a:solidFill>
                  <a:srgbClr val="000000"/>
                </a:solidFill>
                <a:effectLst/>
                <a:uLnTx/>
                <a:uFillTx/>
                <a:latin typeface="Arial"/>
                <a:sym typeface="Helvetica Neue"/>
              </a:endParaRPr>
            </a:p>
          </p:txBody>
        </p:sp>
        <p:sp>
          <p:nvSpPr>
            <p:cNvPr id="26" name="Freeform 729">
              <a:extLst>
                <a:ext uri="{FF2B5EF4-FFF2-40B4-BE49-F238E27FC236}">
                  <a16:creationId xmlns:a16="http://schemas.microsoft.com/office/drawing/2014/main" id="{3FACDAAF-95DC-F345-9E59-3382D348D823}"/>
                </a:ext>
              </a:extLst>
            </p:cNvPr>
            <p:cNvSpPr>
              <a:spLocks/>
            </p:cNvSpPr>
            <p:nvPr/>
          </p:nvSpPr>
          <p:spPr bwMode="auto">
            <a:xfrm>
              <a:off x="5949917" y="893734"/>
              <a:ext cx="76200" cy="130175"/>
            </a:xfrm>
            <a:custGeom>
              <a:avLst/>
              <a:gdLst>
                <a:gd name="T0" fmla="*/ 2147483647 w 37"/>
                <a:gd name="T1" fmla="*/ 2147483647 h 62"/>
                <a:gd name="T2" fmla="*/ 2147483647 w 37"/>
                <a:gd name="T3" fmla="*/ 2147483647 h 62"/>
                <a:gd name="T4" fmla="*/ 2147483647 w 37"/>
                <a:gd name="T5" fmla="*/ 2147483647 h 62"/>
                <a:gd name="T6" fmla="*/ 2147483647 w 37"/>
                <a:gd name="T7" fmla="*/ 0 h 62"/>
                <a:gd name="T8" fmla="*/ 2147483647 w 37"/>
                <a:gd name="T9" fmla="*/ 0 h 62"/>
                <a:gd name="T10" fmla="*/ 2147483647 w 37"/>
                <a:gd name="T11" fmla="*/ 0 h 62"/>
                <a:gd name="T12" fmla="*/ 2147483647 w 37"/>
                <a:gd name="T13" fmla="*/ 2147483647 h 62"/>
                <a:gd name="T14" fmla="*/ 2147483647 w 37"/>
                <a:gd name="T15" fmla="*/ 2147483647 h 62"/>
                <a:gd name="T16" fmla="*/ 2147483647 w 37"/>
                <a:gd name="T17" fmla="*/ 2147483647 h 62"/>
                <a:gd name="T18" fmla="*/ 0 w 37"/>
                <a:gd name="T19" fmla="*/ 2147483647 h 62"/>
                <a:gd name="T20" fmla="*/ 0 w 37"/>
                <a:gd name="T21" fmla="*/ 2147483647 h 62"/>
                <a:gd name="T22" fmla="*/ 2147483647 w 37"/>
                <a:gd name="T23" fmla="*/ 2147483647 h 62"/>
                <a:gd name="T24" fmla="*/ 2147483647 w 37"/>
                <a:gd name="T25" fmla="*/ 2147483647 h 62"/>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37"/>
                <a:gd name="T40" fmla="*/ 0 h 62"/>
                <a:gd name="T41" fmla="*/ 37 w 37"/>
                <a:gd name="T42" fmla="*/ 62 h 62"/>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37" h="62">
                  <a:moveTo>
                    <a:pt x="37" y="46"/>
                  </a:moveTo>
                  <a:lnTo>
                    <a:pt x="29" y="46"/>
                  </a:lnTo>
                  <a:lnTo>
                    <a:pt x="29" y="15"/>
                  </a:lnTo>
                  <a:lnTo>
                    <a:pt x="29" y="0"/>
                  </a:lnTo>
                  <a:lnTo>
                    <a:pt x="8" y="0"/>
                  </a:lnTo>
                  <a:lnTo>
                    <a:pt x="2" y="0"/>
                  </a:lnTo>
                  <a:lnTo>
                    <a:pt x="2" y="15"/>
                  </a:lnTo>
                  <a:lnTo>
                    <a:pt x="8" y="15"/>
                  </a:lnTo>
                  <a:lnTo>
                    <a:pt x="8" y="46"/>
                  </a:lnTo>
                  <a:lnTo>
                    <a:pt x="0" y="46"/>
                  </a:lnTo>
                  <a:lnTo>
                    <a:pt x="0" y="62"/>
                  </a:lnTo>
                  <a:lnTo>
                    <a:pt x="37" y="62"/>
                  </a:lnTo>
                  <a:lnTo>
                    <a:pt x="37" y="46"/>
                  </a:lnTo>
                  <a:close/>
                </a:path>
              </a:pathLst>
            </a:custGeom>
            <a:grpFill/>
            <a:ln>
              <a:noFill/>
            </a:ln>
            <a:extLst>
              <a:ext uri="{91240B29-F687-4f45-9708-019B960494DF}">
                <a14:hiddenLine xmlns="" xmlns:a14="http://schemas.microsoft.com/office/drawing/2010/main" w="9525">
                  <a:solidFill>
                    <a:srgbClr val="000000"/>
                  </a:solidFill>
                  <a:round/>
                  <a:headEnd/>
                  <a:tailEnd/>
                </a14:hiddenLine>
              </a:ext>
            </a:extLst>
          </p:spPr>
          <p:txBody>
            <a:bodyPr/>
            <a:lstStyle/>
            <a:p>
              <a:pPr marL="0" marR="0" lvl="0" indent="0" algn="l" defTabSz="914377" rtl="0" eaLnBrk="1" fontAlgn="auto" latinLnBrk="0" hangingPunct="0">
                <a:lnSpc>
                  <a:spcPct val="90000"/>
                </a:lnSpc>
                <a:spcBef>
                  <a:spcPts val="1688"/>
                </a:spcBef>
                <a:spcAft>
                  <a:spcPts val="0"/>
                </a:spcAft>
                <a:buClrTx/>
                <a:buSzTx/>
                <a:buFontTx/>
                <a:buNone/>
                <a:tabLst/>
                <a:defRPr/>
              </a:pPr>
              <a:endParaRPr kumimoji="0" lang="en-US" sz="3600" b="0" i="0" u="none" strike="noStrike" kern="0" cap="none" spc="0" normalizeH="0" baseline="0" noProof="0">
                <a:ln>
                  <a:noFill/>
                </a:ln>
                <a:solidFill>
                  <a:srgbClr val="000000"/>
                </a:solidFill>
                <a:effectLst/>
                <a:uLnTx/>
                <a:uFillTx/>
                <a:latin typeface="Arial"/>
                <a:sym typeface="Helvetica Neue"/>
              </a:endParaRPr>
            </a:p>
          </p:txBody>
        </p:sp>
        <p:sp>
          <p:nvSpPr>
            <p:cNvPr id="27" name="Oval 730">
              <a:extLst>
                <a:ext uri="{FF2B5EF4-FFF2-40B4-BE49-F238E27FC236}">
                  <a16:creationId xmlns:a16="http://schemas.microsoft.com/office/drawing/2014/main" id="{BFBB56DF-1873-CB4B-A2A6-92C766184338}"/>
                </a:ext>
              </a:extLst>
            </p:cNvPr>
            <p:cNvSpPr>
              <a:spLocks noChangeArrowheads="1"/>
            </p:cNvSpPr>
            <p:nvPr/>
          </p:nvSpPr>
          <p:spPr bwMode="auto">
            <a:xfrm>
              <a:off x="5961030" y="828647"/>
              <a:ext cx="53975" cy="52387"/>
            </a:xfrm>
            <a:prstGeom prst="ellipse">
              <a:avLst/>
            </a:prstGeom>
            <a:grpFill/>
            <a:ln>
              <a:noFill/>
            </a:ln>
            <a:extLst>
              <a:ext uri="{91240B29-F687-4f45-9708-019B960494DF}">
                <a14:hiddenLine xmlns=""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cs typeface="Arial" panose="020B0604020202020204" pitchFamily="34" charset="0"/>
                </a:defRPr>
              </a:lvl1pPr>
              <a:lvl2pPr marL="742950" indent="-285750" eaLnBrk="0" hangingPunct="0">
                <a:defRPr>
                  <a:solidFill>
                    <a:schemeClr val="tx1"/>
                  </a:solidFill>
                  <a:latin typeface="Arial" panose="020B0604020202020204" pitchFamily="34" charset="0"/>
                  <a:cs typeface="Arial" panose="020B0604020202020204" pitchFamily="34" charset="0"/>
                </a:defRPr>
              </a:lvl2pPr>
              <a:lvl3pPr marL="1143000" indent="-228600" eaLnBrk="0" hangingPunct="0">
                <a:defRPr>
                  <a:solidFill>
                    <a:schemeClr val="tx1"/>
                  </a:solidFill>
                  <a:latin typeface="Arial" panose="020B0604020202020204" pitchFamily="34" charset="0"/>
                  <a:cs typeface="Arial" panose="020B0604020202020204" pitchFamily="34" charset="0"/>
                </a:defRPr>
              </a:lvl3pPr>
              <a:lvl4pPr marL="1600200" indent="-228600" eaLnBrk="0" hangingPunct="0">
                <a:defRPr>
                  <a:solidFill>
                    <a:schemeClr val="tx1"/>
                  </a:solidFill>
                  <a:latin typeface="Arial" panose="020B0604020202020204" pitchFamily="34" charset="0"/>
                  <a:cs typeface="Arial" panose="020B0604020202020204" pitchFamily="34" charset="0"/>
                </a:defRPr>
              </a:lvl4pPr>
              <a:lvl5pPr marL="2057400" indent="-228600" eaLnBrk="0" hangingPunct="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marL="0" marR="0" lvl="0" indent="0" algn="l" defTabSz="914377" rtl="0" eaLnBrk="1" fontAlgn="auto" latinLnBrk="0" hangingPunct="1">
                <a:lnSpc>
                  <a:spcPct val="90000"/>
                </a:lnSpc>
                <a:spcBef>
                  <a:spcPts val="1688"/>
                </a:spcBef>
                <a:spcAft>
                  <a:spcPts val="0"/>
                </a:spcAft>
                <a:buClrTx/>
                <a:buSzTx/>
                <a:buFontTx/>
                <a:buNone/>
                <a:tabLst/>
                <a:defRPr/>
              </a:pPr>
              <a:endParaRPr kumimoji="0" lang="en-US" altLang="en-US" sz="3600" b="0" i="0" u="none" strike="noStrike" kern="0" cap="none" spc="0" normalizeH="0" baseline="0" noProof="0">
                <a:ln>
                  <a:noFill/>
                </a:ln>
                <a:solidFill>
                  <a:srgbClr val="001638"/>
                </a:solidFill>
                <a:effectLst/>
                <a:uLnTx/>
                <a:uFillTx/>
                <a:latin typeface="Calibri" panose="020F0502020204030204" pitchFamily="34" charset="0"/>
                <a:cs typeface="Arial" panose="020B0604020202020204" pitchFamily="34" charset="0"/>
                <a:sym typeface="Helvetica Neue"/>
              </a:endParaRPr>
            </a:p>
          </p:txBody>
        </p:sp>
      </p:grpSp>
      <p:sp>
        <p:nvSpPr>
          <p:cNvPr id="5" name="Retângulo 14">
            <a:extLst>
              <a:ext uri="{FF2B5EF4-FFF2-40B4-BE49-F238E27FC236}">
                <a16:creationId xmlns:a16="http://schemas.microsoft.com/office/drawing/2014/main" id="{AE9CBF7E-D91C-7828-7975-9E8358373EBD}"/>
              </a:ext>
            </a:extLst>
          </p:cNvPr>
          <p:cNvSpPr/>
          <p:nvPr/>
        </p:nvSpPr>
        <p:spPr>
          <a:xfrm>
            <a:off x="4656793" y="2702495"/>
            <a:ext cx="1780426" cy="1006142"/>
          </a:xfrm>
          <a:prstGeom prst="rect">
            <a:avLst/>
          </a:prstGeom>
          <a:solidFill>
            <a:srgbClr val="A3B5BF"/>
          </a:solidFill>
          <a:ln w="12700" cap="flat">
            <a:noFill/>
            <a:miter lim="400000"/>
          </a:ln>
          <a:effectLst/>
          <a:sp3d/>
        </p:spPr>
        <p:style>
          <a:lnRef idx="0">
            <a:scrgbClr r="0" g="0" b="0"/>
          </a:lnRef>
          <a:fillRef idx="0">
            <a:scrgbClr r="0" g="0" b="0"/>
          </a:fillRef>
          <a:effectRef idx="0">
            <a:scrgbClr r="0" g="0" b="0"/>
          </a:effectRef>
          <a:fontRef idx="none"/>
        </p:style>
        <p:txBody>
          <a:bodyPr rot="0" spcFirstLastPara="1" vertOverflow="overflow" horzOverflow="overflow" vert="horz" wrap="square" lIns="19050" tIns="19050" rIns="19050" bIns="19050" numCol="1" spcCol="38100" rtlCol="0" anchor="ctr">
            <a:spAutoFit/>
          </a:bodyPr>
          <a:lstStyle/>
          <a:p>
            <a:pPr marL="0" marR="0" lvl="0" indent="0" algn="ctr" defTabSz="309563" rtl="0" eaLnBrk="1" fontAlgn="auto" latinLnBrk="0" hangingPunct="0">
              <a:lnSpc>
                <a:spcPct val="100000"/>
              </a:lnSpc>
              <a:spcBef>
                <a:spcPts val="0"/>
              </a:spcBef>
              <a:spcAft>
                <a:spcPts val="0"/>
              </a:spcAft>
              <a:buClrTx/>
              <a:buSzTx/>
              <a:buFontTx/>
              <a:buNone/>
              <a:tabLst/>
              <a:defRPr/>
            </a:pPr>
            <a:endParaRPr kumimoji="0" lang="pt-BR" sz="1200" b="0" i="0" u="none" strike="noStrike" kern="0" cap="none" spc="0" normalizeH="0" baseline="0" noProof="0">
              <a:ln>
                <a:noFill/>
              </a:ln>
              <a:solidFill>
                <a:srgbClr val="FFFFFF"/>
              </a:solidFill>
              <a:effectLst/>
              <a:uLnTx/>
              <a:uFillTx/>
              <a:latin typeface="Helvetica Neue Medium"/>
              <a:ea typeface="Helvetica Neue Medium"/>
              <a:cs typeface="Helvetica Neue Medium"/>
              <a:sym typeface="Helvetica Neue Medium"/>
            </a:endParaRPr>
          </a:p>
        </p:txBody>
      </p:sp>
      <p:sp>
        <p:nvSpPr>
          <p:cNvPr id="7" name="Retângulo 16">
            <a:extLst>
              <a:ext uri="{FF2B5EF4-FFF2-40B4-BE49-F238E27FC236}">
                <a16:creationId xmlns:a16="http://schemas.microsoft.com/office/drawing/2014/main" id="{A4FDFB48-54BB-0FF3-694A-EAAC1A6FD65D}"/>
              </a:ext>
            </a:extLst>
          </p:cNvPr>
          <p:cNvSpPr/>
          <p:nvPr/>
        </p:nvSpPr>
        <p:spPr>
          <a:xfrm>
            <a:off x="2713634" y="2702495"/>
            <a:ext cx="1780426" cy="1006142"/>
          </a:xfrm>
          <a:prstGeom prst="rect">
            <a:avLst/>
          </a:prstGeom>
          <a:solidFill>
            <a:srgbClr val="DEE9EF"/>
          </a:solidFill>
          <a:ln w="12700" cap="flat">
            <a:noFill/>
            <a:miter lim="400000"/>
          </a:ln>
          <a:effectLst/>
          <a:sp3d/>
        </p:spPr>
        <p:style>
          <a:lnRef idx="0">
            <a:scrgbClr r="0" g="0" b="0"/>
          </a:lnRef>
          <a:fillRef idx="0">
            <a:scrgbClr r="0" g="0" b="0"/>
          </a:fillRef>
          <a:effectRef idx="0">
            <a:scrgbClr r="0" g="0" b="0"/>
          </a:effectRef>
          <a:fontRef idx="none"/>
        </p:style>
        <p:txBody>
          <a:bodyPr rot="0" spcFirstLastPara="1" vertOverflow="overflow" horzOverflow="overflow" vert="horz" wrap="square" lIns="19050" tIns="19050" rIns="19050" bIns="19050" numCol="1" spcCol="38100" rtlCol="0" anchor="ctr">
            <a:spAutoFit/>
          </a:bodyPr>
          <a:lstStyle/>
          <a:p>
            <a:pPr marL="0" marR="0" lvl="0" indent="0" algn="ctr" defTabSz="309563" rtl="0" eaLnBrk="1" fontAlgn="auto" latinLnBrk="0" hangingPunct="0">
              <a:lnSpc>
                <a:spcPct val="100000"/>
              </a:lnSpc>
              <a:spcBef>
                <a:spcPts val="0"/>
              </a:spcBef>
              <a:spcAft>
                <a:spcPts val="0"/>
              </a:spcAft>
              <a:buClrTx/>
              <a:buSzTx/>
              <a:buFontTx/>
              <a:buNone/>
              <a:tabLst/>
              <a:defRPr/>
            </a:pPr>
            <a:endParaRPr kumimoji="0" lang="pt-BR" sz="1200" b="0" i="0" u="none" strike="noStrike" kern="0" cap="none" spc="0" normalizeH="0" baseline="0" noProof="0">
              <a:ln>
                <a:noFill/>
              </a:ln>
              <a:solidFill>
                <a:srgbClr val="FFFFFF"/>
              </a:solidFill>
              <a:effectLst/>
              <a:uLnTx/>
              <a:uFillTx/>
              <a:latin typeface="Helvetica Neue Medium"/>
              <a:ea typeface="Helvetica Neue Medium"/>
              <a:cs typeface="Helvetica Neue Medium"/>
              <a:sym typeface="Helvetica Neue Medium"/>
            </a:endParaRPr>
          </a:p>
        </p:txBody>
      </p:sp>
      <p:sp>
        <p:nvSpPr>
          <p:cNvPr id="8" name="Retângulo 14">
            <a:extLst>
              <a:ext uri="{FF2B5EF4-FFF2-40B4-BE49-F238E27FC236}">
                <a16:creationId xmlns:a16="http://schemas.microsoft.com/office/drawing/2014/main" id="{A8EBBBF7-D728-63E9-2FF0-A485B94B87B5}"/>
              </a:ext>
            </a:extLst>
          </p:cNvPr>
          <p:cNvSpPr/>
          <p:nvPr/>
        </p:nvSpPr>
        <p:spPr>
          <a:xfrm>
            <a:off x="6599952" y="1566235"/>
            <a:ext cx="1780426" cy="1006142"/>
          </a:xfrm>
          <a:prstGeom prst="rect">
            <a:avLst/>
          </a:prstGeom>
          <a:solidFill>
            <a:srgbClr val="0A1A5C"/>
          </a:solidFill>
          <a:ln w="12700" cap="flat">
            <a:noFill/>
            <a:miter lim="400000"/>
          </a:ln>
          <a:effectLst/>
          <a:sp3d/>
        </p:spPr>
        <p:style>
          <a:lnRef idx="0">
            <a:scrgbClr r="0" g="0" b="0"/>
          </a:lnRef>
          <a:fillRef idx="0">
            <a:scrgbClr r="0" g="0" b="0"/>
          </a:fillRef>
          <a:effectRef idx="0">
            <a:scrgbClr r="0" g="0" b="0"/>
          </a:effectRef>
          <a:fontRef idx="none"/>
        </p:style>
        <p:txBody>
          <a:bodyPr rot="0" spcFirstLastPara="1" vertOverflow="overflow" horzOverflow="overflow" vert="horz" wrap="square" lIns="19050" tIns="19050" rIns="19050" bIns="19050" numCol="1" spcCol="38100" rtlCol="0" anchor="ctr">
            <a:spAutoFit/>
          </a:bodyPr>
          <a:lstStyle/>
          <a:p>
            <a:pPr marL="0" marR="0" lvl="0" indent="0" algn="ctr" defTabSz="309563" rtl="0" eaLnBrk="1" fontAlgn="auto" latinLnBrk="0" hangingPunct="0">
              <a:lnSpc>
                <a:spcPct val="100000"/>
              </a:lnSpc>
              <a:spcBef>
                <a:spcPts val="0"/>
              </a:spcBef>
              <a:spcAft>
                <a:spcPts val="0"/>
              </a:spcAft>
              <a:buClrTx/>
              <a:buSzTx/>
              <a:buFontTx/>
              <a:buNone/>
              <a:tabLst/>
              <a:defRPr/>
            </a:pPr>
            <a:endParaRPr kumimoji="0" lang="pt-BR" sz="1200" b="0" i="0" u="none" strike="noStrike" kern="0" cap="none" spc="0" normalizeH="0" baseline="0" noProof="0">
              <a:ln>
                <a:noFill/>
              </a:ln>
              <a:solidFill>
                <a:srgbClr val="FFFFFF"/>
              </a:solidFill>
              <a:effectLst/>
              <a:uLnTx/>
              <a:uFillTx/>
              <a:latin typeface="Helvetica Neue Medium"/>
              <a:ea typeface="Helvetica Neue Medium"/>
              <a:cs typeface="Helvetica Neue Medium"/>
              <a:sym typeface="Helvetica Neue Medium"/>
            </a:endParaRPr>
          </a:p>
        </p:txBody>
      </p:sp>
      <p:sp>
        <p:nvSpPr>
          <p:cNvPr id="9" name="Retângulo 14">
            <a:extLst>
              <a:ext uri="{FF2B5EF4-FFF2-40B4-BE49-F238E27FC236}">
                <a16:creationId xmlns:a16="http://schemas.microsoft.com/office/drawing/2014/main" id="{97B6CB7A-BF3C-BD0D-0289-913B5D7F5415}"/>
              </a:ext>
            </a:extLst>
          </p:cNvPr>
          <p:cNvSpPr/>
          <p:nvPr/>
        </p:nvSpPr>
        <p:spPr>
          <a:xfrm>
            <a:off x="6599952" y="2702495"/>
            <a:ext cx="1780426" cy="1006142"/>
          </a:xfrm>
          <a:prstGeom prst="rect">
            <a:avLst/>
          </a:prstGeom>
          <a:solidFill>
            <a:srgbClr val="5C6C74"/>
          </a:solidFill>
          <a:ln w="12700" cap="flat">
            <a:solidFill>
              <a:srgbClr val="5C6C74"/>
            </a:solidFill>
            <a:miter lim="400000"/>
          </a:ln>
          <a:effectLst/>
          <a:sp3d/>
        </p:spPr>
        <p:style>
          <a:lnRef idx="0">
            <a:scrgbClr r="0" g="0" b="0"/>
          </a:lnRef>
          <a:fillRef idx="0">
            <a:scrgbClr r="0" g="0" b="0"/>
          </a:fillRef>
          <a:effectRef idx="0">
            <a:scrgbClr r="0" g="0" b="0"/>
          </a:effectRef>
          <a:fontRef idx="none"/>
        </p:style>
        <p:txBody>
          <a:bodyPr rot="0" spcFirstLastPara="1" vertOverflow="overflow" horzOverflow="overflow" vert="horz" wrap="square" lIns="19050" tIns="19050" rIns="19050" bIns="19050" numCol="1" spcCol="38100" rtlCol="0" anchor="ctr">
            <a:spAutoFit/>
          </a:bodyPr>
          <a:lstStyle/>
          <a:p>
            <a:pPr marL="0" marR="0" lvl="0" indent="0" algn="ctr" defTabSz="309563" rtl="0" eaLnBrk="1" fontAlgn="auto" latinLnBrk="0" hangingPunct="0">
              <a:lnSpc>
                <a:spcPct val="100000"/>
              </a:lnSpc>
              <a:spcBef>
                <a:spcPts val="0"/>
              </a:spcBef>
              <a:spcAft>
                <a:spcPts val="0"/>
              </a:spcAft>
              <a:buClrTx/>
              <a:buSzTx/>
              <a:buFontTx/>
              <a:buNone/>
              <a:tabLst/>
              <a:defRPr/>
            </a:pPr>
            <a:endParaRPr kumimoji="0" lang="pt-BR" sz="1200" b="0" i="0" u="none" strike="noStrike" kern="0" cap="none" spc="0" normalizeH="0" baseline="0" noProof="0">
              <a:ln>
                <a:noFill/>
              </a:ln>
              <a:solidFill>
                <a:srgbClr val="FFFFFF"/>
              </a:solidFill>
              <a:effectLst/>
              <a:uLnTx/>
              <a:uFillTx/>
              <a:latin typeface="Helvetica Neue Medium"/>
              <a:ea typeface="Helvetica Neue Medium"/>
              <a:cs typeface="Helvetica Neue Medium"/>
              <a:sym typeface="Helvetica Neue Medium"/>
            </a:endParaRPr>
          </a:p>
        </p:txBody>
      </p:sp>
      <p:sp>
        <p:nvSpPr>
          <p:cNvPr id="10" name="Retângulo 14">
            <a:extLst>
              <a:ext uri="{FF2B5EF4-FFF2-40B4-BE49-F238E27FC236}">
                <a16:creationId xmlns:a16="http://schemas.microsoft.com/office/drawing/2014/main" id="{AA771316-4EEF-A441-303D-88D74C4E58B5}"/>
              </a:ext>
            </a:extLst>
          </p:cNvPr>
          <p:cNvSpPr/>
          <p:nvPr/>
        </p:nvSpPr>
        <p:spPr>
          <a:xfrm>
            <a:off x="2713181" y="1565608"/>
            <a:ext cx="1780426" cy="1006142"/>
          </a:xfrm>
          <a:prstGeom prst="rect">
            <a:avLst/>
          </a:prstGeom>
          <a:solidFill>
            <a:srgbClr val="100690"/>
          </a:solidFill>
          <a:ln w="12700" cap="flat">
            <a:noFill/>
            <a:miter lim="400000"/>
          </a:ln>
          <a:effectLst/>
          <a:sp3d/>
        </p:spPr>
        <p:style>
          <a:lnRef idx="0">
            <a:scrgbClr r="0" g="0" b="0"/>
          </a:lnRef>
          <a:fillRef idx="0">
            <a:scrgbClr r="0" g="0" b="0"/>
          </a:fillRef>
          <a:effectRef idx="0">
            <a:scrgbClr r="0" g="0" b="0"/>
          </a:effectRef>
          <a:fontRef idx="none"/>
        </p:style>
        <p:txBody>
          <a:bodyPr rot="0" spcFirstLastPara="1" vertOverflow="overflow" horzOverflow="overflow" vert="horz" wrap="square" lIns="19050" tIns="19050" rIns="19050" bIns="19050" numCol="1" spcCol="38100" rtlCol="0" anchor="ctr">
            <a:spAutoFit/>
          </a:bodyPr>
          <a:lstStyle/>
          <a:p>
            <a:pPr marL="0" marR="0" lvl="0" indent="0" algn="ctr" defTabSz="309563" rtl="0" eaLnBrk="1" fontAlgn="auto" latinLnBrk="0" hangingPunct="0">
              <a:lnSpc>
                <a:spcPct val="100000"/>
              </a:lnSpc>
              <a:spcBef>
                <a:spcPts val="0"/>
              </a:spcBef>
              <a:spcAft>
                <a:spcPts val="0"/>
              </a:spcAft>
              <a:buClrTx/>
              <a:buSzTx/>
              <a:buFontTx/>
              <a:buNone/>
              <a:tabLst/>
              <a:defRPr/>
            </a:pPr>
            <a:endParaRPr kumimoji="0" lang="pt-BR" sz="1200" b="0" i="0" u="none" strike="noStrike" kern="0" cap="none" spc="0" normalizeH="0" baseline="0" noProof="0">
              <a:ln>
                <a:noFill/>
              </a:ln>
              <a:solidFill>
                <a:srgbClr val="FFFFFF"/>
              </a:solidFill>
              <a:effectLst/>
              <a:uLnTx/>
              <a:uFillTx/>
              <a:latin typeface="Helvetica Neue Medium"/>
              <a:ea typeface="Helvetica Neue Medium"/>
              <a:cs typeface="Helvetica Neue Medium"/>
              <a:sym typeface="Helvetica Neue Medium"/>
            </a:endParaRPr>
          </a:p>
        </p:txBody>
      </p:sp>
      <p:sp>
        <p:nvSpPr>
          <p:cNvPr id="3" name="Retângulo 13">
            <a:extLst>
              <a:ext uri="{FF2B5EF4-FFF2-40B4-BE49-F238E27FC236}">
                <a16:creationId xmlns:a16="http://schemas.microsoft.com/office/drawing/2014/main" id="{972D334A-9841-E55A-C290-A6D95A57734E}"/>
              </a:ext>
            </a:extLst>
          </p:cNvPr>
          <p:cNvSpPr/>
          <p:nvPr/>
        </p:nvSpPr>
        <p:spPr>
          <a:xfrm>
            <a:off x="759493" y="2702495"/>
            <a:ext cx="1790956" cy="1006142"/>
          </a:xfrm>
          <a:prstGeom prst="rect">
            <a:avLst/>
          </a:prstGeom>
          <a:gradFill flip="none" rotWithShape="1">
            <a:gsLst>
              <a:gs pos="0">
                <a:srgbClr val="004BE7"/>
              </a:gs>
              <a:gs pos="98000">
                <a:srgbClr val="120080"/>
              </a:gs>
            </a:gsLst>
            <a:lin ang="16200000" scaled="1"/>
            <a:tileRect/>
          </a:gradFill>
          <a:ln w="12700" cap="flat">
            <a:noFill/>
            <a:miter lim="400000"/>
          </a:ln>
          <a:effectLst/>
          <a:sp3d/>
        </p:spPr>
        <p:style>
          <a:lnRef idx="0">
            <a:scrgbClr r="0" g="0" b="0"/>
          </a:lnRef>
          <a:fillRef idx="0">
            <a:scrgbClr r="0" g="0" b="0"/>
          </a:fillRef>
          <a:effectRef idx="0">
            <a:scrgbClr r="0" g="0" b="0"/>
          </a:effectRef>
          <a:fontRef idx="none"/>
        </p:style>
        <p:txBody>
          <a:bodyPr rot="0" spcFirstLastPara="1" vertOverflow="overflow" horzOverflow="overflow" vert="horz" wrap="square" lIns="19050" tIns="19050" rIns="19050" bIns="19050" numCol="1" spcCol="38100" rtlCol="0" anchor="ctr">
            <a:spAutoFit/>
          </a:bodyPr>
          <a:lstStyle/>
          <a:p>
            <a:pPr marL="0" marR="0" lvl="0" indent="0" algn="ctr" defTabSz="309563" rtl="0" eaLnBrk="1" fontAlgn="auto" latinLnBrk="0" hangingPunct="0">
              <a:lnSpc>
                <a:spcPct val="100000"/>
              </a:lnSpc>
              <a:spcBef>
                <a:spcPts val="0"/>
              </a:spcBef>
              <a:spcAft>
                <a:spcPts val="0"/>
              </a:spcAft>
              <a:buClrTx/>
              <a:buSzTx/>
              <a:buFontTx/>
              <a:buNone/>
              <a:tabLst/>
              <a:defRPr/>
            </a:pPr>
            <a:endParaRPr kumimoji="0" lang="pt-BR" sz="1200" b="0" i="0" u="none" strike="noStrike" kern="0" cap="none" spc="0" normalizeH="0" baseline="0" noProof="0">
              <a:ln>
                <a:noFill/>
              </a:ln>
              <a:solidFill>
                <a:srgbClr val="FFFFFF"/>
              </a:solidFill>
              <a:effectLst/>
              <a:uLnTx/>
              <a:uFillTx/>
              <a:latin typeface="Helvetica Neue Medium"/>
              <a:ea typeface="Helvetica Neue Medium"/>
              <a:cs typeface="Helvetica Neue Medium"/>
              <a:sym typeface="Helvetica Neue Medium"/>
            </a:endParaRPr>
          </a:p>
        </p:txBody>
      </p:sp>
      <p:sp>
        <p:nvSpPr>
          <p:cNvPr id="29" name="Título 1">
            <a:extLst>
              <a:ext uri="{FF2B5EF4-FFF2-40B4-BE49-F238E27FC236}">
                <a16:creationId xmlns:a16="http://schemas.microsoft.com/office/drawing/2014/main" id="{42A11B31-5D6C-542E-AD48-069CCA5298D2}"/>
              </a:ext>
            </a:extLst>
          </p:cNvPr>
          <p:cNvSpPr txBox="1">
            <a:spLocks/>
          </p:cNvSpPr>
          <p:nvPr/>
        </p:nvSpPr>
        <p:spPr>
          <a:xfrm>
            <a:off x="262084" y="314961"/>
            <a:ext cx="2124380" cy="289428"/>
          </a:xfrm>
          <a:prstGeom prst="rect">
            <a:avLst/>
          </a:prstGeom>
          <a:ln>
            <a:noFill/>
          </a:ln>
        </p:spPr>
        <p:txBody>
          <a:bodyPr/>
          <a:lstStyle>
            <a:lvl1pPr algn="l" defTabSz="914400" rtl="0" eaLnBrk="1" latinLnBrk="0" hangingPunct="1">
              <a:lnSpc>
                <a:spcPct val="90000"/>
              </a:lnSpc>
              <a:spcBef>
                <a:spcPct val="0"/>
              </a:spcBef>
              <a:buNone/>
              <a:defRPr sz="4400" b="1" i="1" kern="1200">
                <a:solidFill>
                  <a:schemeClr val="tx1"/>
                </a:solidFill>
                <a:latin typeface="+mj-lt"/>
                <a:ea typeface="+mj-ea"/>
                <a:cs typeface="+mj-cs"/>
              </a:defRPr>
            </a:lvl1pPr>
          </a:lstStyle>
          <a:p>
            <a:r>
              <a:rPr lang="en-US" sz="1200" i="0" dirty="0">
                <a:solidFill>
                  <a:srgbClr val="100690"/>
                </a:solidFill>
                <a:latin typeface="Arial Narrow" panose="020B0606020202030204" pitchFamily="34" charset="0"/>
                <a:cs typeface="Arial" panose="020B0604020202020204" pitchFamily="34" charset="0"/>
              </a:rPr>
              <a:t>INSTRUCTIONS</a:t>
            </a:r>
          </a:p>
        </p:txBody>
      </p:sp>
      <p:cxnSp>
        <p:nvCxnSpPr>
          <p:cNvPr id="30" name="Conector reto 29">
            <a:extLst>
              <a:ext uri="{FF2B5EF4-FFF2-40B4-BE49-F238E27FC236}">
                <a16:creationId xmlns:a16="http://schemas.microsoft.com/office/drawing/2014/main" id="{230AB39F-7B28-12C0-73A8-D98507B14976}"/>
              </a:ext>
            </a:extLst>
          </p:cNvPr>
          <p:cNvCxnSpPr>
            <a:cxnSpLocks/>
          </p:cNvCxnSpPr>
          <p:nvPr/>
        </p:nvCxnSpPr>
        <p:spPr>
          <a:xfrm flipH="1">
            <a:off x="1289931" y="338599"/>
            <a:ext cx="71364" cy="179992"/>
          </a:xfrm>
          <a:prstGeom prst="line">
            <a:avLst/>
          </a:prstGeom>
          <a:noFill/>
          <a:ln w="9525" cap="flat">
            <a:solidFill>
              <a:srgbClr val="100690"/>
            </a:solidFill>
            <a:prstDash val="solid"/>
            <a:miter lim="400000"/>
          </a:ln>
          <a:effectLst/>
          <a:sp3d/>
        </p:spPr>
        <p:style>
          <a:lnRef idx="0">
            <a:scrgbClr r="0" g="0" b="0"/>
          </a:lnRef>
          <a:fillRef idx="0">
            <a:scrgbClr r="0" g="0" b="0"/>
          </a:fillRef>
          <a:effectRef idx="0">
            <a:scrgbClr r="0" g="0" b="0"/>
          </a:effectRef>
          <a:fontRef idx="none"/>
        </p:style>
      </p:cxnSp>
      <p:sp>
        <p:nvSpPr>
          <p:cNvPr id="31" name="Título 1">
            <a:extLst>
              <a:ext uri="{FF2B5EF4-FFF2-40B4-BE49-F238E27FC236}">
                <a16:creationId xmlns:a16="http://schemas.microsoft.com/office/drawing/2014/main" id="{F20EEAB4-A25F-749E-9474-4C427A3CA409}"/>
              </a:ext>
            </a:extLst>
          </p:cNvPr>
          <p:cNvSpPr txBox="1">
            <a:spLocks/>
          </p:cNvSpPr>
          <p:nvPr/>
        </p:nvSpPr>
        <p:spPr>
          <a:xfrm>
            <a:off x="1289931" y="314121"/>
            <a:ext cx="2848116" cy="289428"/>
          </a:xfrm>
          <a:prstGeom prst="rect">
            <a:avLst/>
          </a:prstGeom>
          <a:ln>
            <a:noFill/>
          </a:ln>
        </p:spPr>
        <p:txBody>
          <a:bodyPr/>
          <a:lstStyle>
            <a:lvl1pPr algn="l" defTabSz="914400" rtl="0" eaLnBrk="1" latinLnBrk="0" hangingPunct="1">
              <a:lnSpc>
                <a:spcPct val="90000"/>
              </a:lnSpc>
              <a:spcBef>
                <a:spcPct val="0"/>
              </a:spcBef>
              <a:buNone/>
              <a:defRPr sz="4400" b="1" i="1" kern="1200">
                <a:solidFill>
                  <a:schemeClr val="tx1"/>
                </a:solidFill>
                <a:latin typeface="+mj-lt"/>
                <a:ea typeface="+mj-ea"/>
                <a:cs typeface="+mj-cs"/>
              </a:defRPr>
            </a:lvl1pPr>
          </a:lstStyle>
          <a:p>
            <a:r>
              <a:rPr lang="en-US" sz="1200" b="0" i="0" dirty="0">
                <a:solidFill>
                  <a:srgbClr val="100690"/>
                </a:solidFill>
                <a:latin typeface="Arial Narrow" panose="020B0606020202030204" pitchFamily="34" charset="0"/>
                <a:cs typeface="Arial" panose="020B0604020202020204" pitchFamily="34" charset="0"/>
              </a:rPr>
              <a:t>BACKGROUNDS EMBRAER INSTITUCIONAL</a:t>
            </a:r>
          </a:p>
          <a:p>
            <a:endParaRPr lang="en-US" sz="1200" b="0" i="0" dirty="0">
              <a:solidFill>
                <a:srgbClr val="100690"/>
              </a:solidFill>
              <a:latin typeface="Arial Narrow" panose="020B0606020202030204" pitchFamily="34" charset="0"/>
              <a:cs typeface="Arial" panose="020B0604020202020204" pitchFamily="34" charset="0"/>
            </a:endParaRPr>
          </a:p>
        </p:txBody>
      </p:sp>
      <p:grpSp>
        <p:nvGrpSpPr>
          <p:cNvPr id="2" name="Agrupar 1">
            <a:extLst>
              <a:ext uri="{FF2B5EF4-FFF2-40B4-BE49-F238E27FC236}">
                <a16:creationId xmlns:a16="http://schemas.microsoft.com/office/drawing/2014/main" id="{2F3E8CAD-32BE-8436-36E3-0DD34C0A2141}"/>
              </a:ext>
            </a:extLst>
          </p:cNvPr>
          <p:cNvGrpSpPr/>
          <p:nvPr/>
        </p:nvGrpSpPr>
        <p:grpSpPr>
          <a:xfrm>
            <a:off x="8870294" y="167554"/>
            <a:ext cx="258136" cy="4683954"/>
            <a:chOff x="23654022" y="446811"/>
            <a:chExt cx="688359" cy="12490546"/>
          </a:xfrm>
        </p:grpSpPr>
        <p:grpSp>
          <p:nvGrpSpPr>
            <p:cNvPr id="4" name="Grupo">
              <a:extLst>
                <a:ext uri="{FF2B5EF4-FFF2-40B4-BE49-F238E27FC236}">
                  <a16:creationId xmlns:a16="http://schemas.microsoft.com/office/drawing/2014/main" id="{CD754154-9ABA-543C-2908-E6A30E02E947}"/>
                </a:ext>
              </a:extLst>
            </p:cNvPr>
            <p:cNvGrpSpPr/>
            <p:nvPr/>
          </p:nvGrpSpPr>
          <p:grpSpPr>
            <a:xfrm rot="16200000">
              <a:off x="18519882" y="7114857"/>
              <a:ext cx="11349650" cy="295349"/>
              <a:chOff x="-1276219" y="-698"/>
              <a:chExt cx="11349649" cy="295348"/>
            </a:xfrm>
          </p:grpSpPr>
          <p:sp>
            <p:nvSpPr>
              <p:cNvPr id="11" name="This information belongs to Embraer and cannot be used or reproduced without written permission from the Company.">
                <a:extLst>
                  <a:ext uri="{FF2B5EF4-FFF2-40B4-BE49-F238E27FC236}">
                    <a16:creationId xmlns:a16="http://schemas.microsoft.com/office/drawing/2014/main" id="{DB917EC0-A01F-D39D-3EBC-6A4A0F72910C}"/>
                  </a:ext>
                </a:extLst>
              </p:cNvPr>
              <p:cNvSpPr txBox="1"/>
              <p:nvPr/>
            </p:nvSpPr>
            <p:spPr>
              <a:xfrm>
                <a:off x="1071885" y="6522"/>
                <a:ext cx="9001545" cy="282814"/>
              </a:xfrm>
              <a:prstGeom prst="rect">
                <a:avLst/>
              </a:prstGeom>
              <a:noFill/>
              <a:ln w="12700" cap="flat">
                <a:noFill/>
                <a:miter lim="400000"/>
              </a:ln>
              <a:effectLst/>
              <a:extLst>
                <a:ext uri="{C572A759-6A51-4108-AA02-DFA0A04FC94B}">
                  <ma14:wrappingTextBoxFlag xmlns="" xmlns:ma14="http://schemas.microsoft.com/office/mac/drawingml/2011/main" val="1"/>
                </a:ext>
              </a:extLst>
            </p:spPr>
            <p:txBody>
              <a:bodyPr wrap="square" lIns="19050" tIns="19050" rIns="19050" bIns="19050" numCol="1" anchor="ctr">
                <a:spAutoFit/>
              </a:bodyPr>
              <a:lstStyle>
                <a:lvl1pPr>
                  <a:defRPr sz="1300">
                    <a:solidFill>
                      <a:srgbClr val="6E6D6D"/>
                    </a:solidFill>
                    <a:latin typeface="Arial"/>
                    <a:ea typeface="Arial"/>
                    <a:cs typeface="Arial"/>
                    <a:sym typeface="Arial"/>
                  </a:defRPr>
                </a:lvl1pPr>
              </a:lstStyle>
              <a:p>
                <a:r>
                  <a:rPr lang="en-US" sz="488" dirty="0"/>
                  <a:t>This information belongs to Embraer and cannot be used or reproduced without written permission from the Company.</a:t>
                </a:r>
              </a:p>
            </p:txBody>
          </p:sp>
          <p:sp>
            <p:nvSpPr>
              <p:cNvPr id="12" name="Linha">
                <a:extLst>
                  <a:ext uri="{FF2B5EF4-FFF2-40B4-BE49-F238E27FC236}">
                    <a16:creationId xmlns:a16="http://schemas.microsoft.com/office/drawing/2014/main" id="{E76AC82E-1046-2479-E020-550DBF8A1303}"/>
                  </a:ext>
                </a:extLst>
              </p:cNvPr>
              <p:cNvSpPr/>
              <p:nvPr/>
            </p:nvSpPr>
            <p:spPr>
              <a:xfrm flipV="1">
                <a:off x="898999" y="21128"/>
                <a:ext cx="83625" cy="273522"/>
              </a:xfrm>
              <a:prstGeom prst="line">
                <a:avLst/>
              </a:prstGeom>
              <a:noFill/>
              <a:ln w="9525" cap="flat">
                <a:solidFill>
                  <a:srgbClr val="100690"/>
                </a:solidFill>
                <a:prstDash val="solid"/>
                <a:miter lim="400000"/>
              </a:ln>
              <a:effectLst/>
            </p:spPr>
            <p:txBody>
              <a:bodyPr wrap="square" lIns="19050" tIns="19050" rIns="19050" bIns="19050" numCol="1" anchor="ctr">
                <a:noAutofit/>
              </a:bodyPr>
              <a:lstStyle/>
              <a:p>
                <a:endParaRPr sz="675"/>
              </a:p>
            </p:txBody>
          </p:sp>
          <p:sp>
            <p:nvSpPr>
              <p:cNvPr id="13" name="This information belongs to Embraer and cannot be used or reproduced without written permission from the Company.">
                <a:extLst>
                  <a:ext uri="{FF2B5EF4-FFF2-40B4-BE49-F238E27FC236}">
                    <a16:creationId xmlns:a16="http://schemas.microsoft.com/office/drawing/2014/main" id="{8971D68D-E936-E4C7-BE48-4C31A4F9FDB9}"/>
                  </a:ext>
                </a:extLst>
              </p:cNvPr>
              <p:cNvSpPr txBox="1"/>
              <p:nvPr/>
            </p:nvSpPr>
            <p:spPr>
              <a:xfrm>
                <a:off x="-1276219" y="-698"/>
                <a:ext cx="2621118" cy="282811"/>
              </a:xfrm>
              <a:prstGeom prst="rect">
                <a:avLst/>
              </a:prstGeom>
              <a:noFill/>
              <a:ln w="12700" cap="flat">
                <a:noFill/>
                <a:miter lim="400000"/>
              </a:ln>
              <a:effectLst/>
              <a:extLst>
                <a:ext uri="{C572A759-6A51-4108-AA02-DFA0A04FC94B}">
                  <ma14:wrappingTextBoxFlag xmlns="" xmlns:ma14="http://schemas.microsoft.com/office/mac/drawingml/2011/main" val="1"/>
                </a:ext>
              </a:extLst>
            </p:spPr>
            <p:txBody>
              <a:bodyPr wrap="square" lIns="19050" tIns="19050" rIns="19050" bIns="19050" numCol="1" anchor="ctr">
                <a:spAutoFit/>
              </a:bodyPr>
              <a:lstStyle>
                <a:lvl1pPr>
                  <a:defRPr sz="1300">
                    <a:solidFill>
                      <a:srgbClr val="6E6D6D"/>
                    </a:solidFill>
                    <a:latin typeface="Arial"/>
                    <a:ea typeface="Arial"/>
                    <a:cs typeface="Arial"/>
                    <a:sym typeface="Arial"/>
                  </a:defRPr>
                </a:lvl1pPr>
              </a:lstStyle>
              <a:p>
                <a:r>
                  <a:rPr lang="en-US" sz="488" dirty="0"/>
                  <a:t>SECRET INFORMATION</a:t>
                </a:r>
              </a:p>
            </p:txBody>
          </p:sp>
        </p:grpSp>
        <p:sp>
          <p:nvSpPr>
            <p:cNvPr id="6" name="Forma Livre: Forma 61">
              <a:extLst>
                <a:ext uri="{FF2B5EF4-FFF2-40B4-BE49-F238E27FC236}">
                  <a16:creationId xmlns:a16="http://schemas.microsoft.com/office/drawing/2014/main" id="{531CD96A-620B-74B6-9274-024F5882E7BD}"/>
                </a:ext>
              </a:extLst>
            </p:cNvPr>
            <p:cNvSpPr/>
            <p:nvPr/>
          </p:nvSpPr>
          <p:spPr>
            <a:xfrm flipH="1">
              <a:off x="23654022" y="446811"/>
              <a:ext cx="359396" cy="359346"/>
            </a:xfrm>
            <a:custGeom>
              <a:avLst/>
              <a:gdLst/>
              <a:ahLst/>
              <a:cxnLst>
                <a:cxn ang="0">
                  <a:pos x="wd2" y="hd2"/>
                </a:cxn>
                <a:cxn ang="5400000">
                  <a:pos x="wd2" y="hd2"/>
                </a:cxn>
                <a:cxn ang="10800000">
                  <a:pos x="wd2" y="hd2"/>
                </a:cxn>
                <a:cxn ang="16200000">
                  <a:pos x="wd2" y="hd2"/>
                </a:cxn>
              </a:cxnLst>
              <a:rect l="0" t="0" r="r" b="b"/>
              <a:pathLst>
                <a:path w="21600" h="21600" extrusionOk="0">
                  <a:moveTo>
                    <a:pt x="17278" y="0"/>
                  </a:moveTo>
                  <a:lnTo>
                    <a:pt x="4322" y="9935"/>
                  </a:lnTo>
                  <a:lnTo>
                    <a:pt x="1728" y="9935"/>
                  </a:lnTo>
                  <a:lnTo>
                    <a:pt x="0" y="11665"/>
                  </a:lnTo>
                  <a:lnTo>
                    <a:pt x="4322" y="11665"/>
                  </a:lnTo>
                  <a:lnTo>
                    <a:pt x="17278" y="21600"/>
                  </a:lnTo>
                  <a:lnTo>
                    <a:pt x="21600" y="21600"/>
                  </a:lnTo>
                  <a:lnTo>
                    <a:pt x="12961" y="11665"/>
                  </a:lnTo>
                  <a:lnTo>
                    <a:pt x="21559" y="11665"/>
                  </a:lnTo>
                  <a:lnTo>
                    <a:pt x="21559" y="9935"/>
                  </a:lnTo>
                  <a:lnTo>
                    <a:pt x="12961" y="9935"/>
                  </a:lnTo>
                  <a:lnTo>
                    <a:pt x="21600" y="0"/>
                  </a:lnTo>
                  <a:close/>
                </a:path>
              </a:pathLst>
            </a:custGeom>
            <a:solidFill>
              <a:srgbClr val="100690"/>
            </a:solidFill>
            <a:ln w="12700" cap="flat">
              <a:noFill/>
              <a:miter lim="400000"/>
            </a:ln>
            <a:effectLst/>
          </p:spPr>
          <p:txBody>
            <a:bodyPr wrap="square" lIns="17145" tIns="17145" rIns="17145" bIns="17145" numCol="1" anchor="ctr">
              <a:noAutofit/>
            </a:bodyPr>
            <a:lstStyle/>
            <a:p>
              <a:pPr>
                <a:defRPr>
                  <a:solidFill>
                    <a:srgbClr val="100690"/>
                  </a:solidFill>
                  <a:latin typeface="GT America Condensed Regular"/>
                  <a:ea typeface="GT America Condensed Regular"/>
                  <a:cs typeface="GT America Condensed Regular"/>
                  <a:sym typeface="GT America Condensed Regular"/>
                </a:defRPr>
              </a:pPr>
              <a:endParaRPr sz="675"/>
            </a:p>
          </p:txBody>
        </p:sp>
      </p:grpSp>
    </p:spTree>
    <p:extLst>
      <p:ext uri="{BB962C8B-B14F-4D97-AF65-F5344CB8AC3E}">
        <p14:creationId xmlns:p14="http://schemas.microsoft.com/office/powerpoint/2010/main" val="315202474"/>
      </p:ext>
    </p:extLst>
  </p:cSld>
  <p:clrMapOvr>
    <a:masterClrMapping/>
  </p:clrMapOvr>
  <p:transition spd="med"/>
</p:sld>
</file>

<file path=ppt/slides/slide2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8" name="Imagem 17">
            <a:extLst>
              <a:ext uri="{FF2B5EF4-FFF2-40B4-BE49-F238E27FC236}">
                <a16:creationId xmlns:a16="http://schemas.microsoft.com/office/drawing/2014/main" id="{B841BC77-F6B0-9D49-886F-4B982CB46A07}"/>
              </a:ext>
            </a:extLst>
          </p:cNvPr>
          <p:cNvPicPr>
            <a:picLocks noChangeAspect="1"/>
          </p:cNvPicPr>
          <p:nvPr/>
        </p:nvPicPr>
        <p:blipFill>
          <a:blip r:embed="rId2" cstate="print">
            <a:extLst>
              <a:ext uri="{28A0092B-C50C-407E-A947-70E740481C1C}">
                <a14:useLocalDpi xmlns:a14="http://schemas.microsoft.com/office/drawing/2010/main"/>
              </a:ext>
            </a:extLst>
          </a:blip>
          <a:srcRect l="2394" t="12886"/>
          <a:stretch/>
        </p:blipFill>
        <p:spPr>
          <a:xfrm>
            <a:off x="1443217" y="783771"/>
            <a:ext cx="6414893" cy="4196698"/>
          </a:xfrm>
          <a:prstGeom prst="rect">
            <a:avLst/>
          </a:prstGeom>
        </p:spPr>
      </p:pic>
      <p:pic>
        <p:nvPicPr>
          <p:cNvPr id="19" name="Imagem 18" descr="Avião em pista de aeroporto&#10;&#10;Descrição gerada automaticamente">
            <a:extLst>
              <a:ext uri="{FF2B5EF4-FFF2-40B4-BE49-F238E27FC236}">
                <a16:creationId xmlns:a16="http://schemas.microsoft.com/office/drawing/2014/main" id="{715BBB3F-20B5-7A4A-9A11-BC37CCF4EFCD}"/>
              </a:ext>
            </a:extLst>
          </p:cNvPr>
          <p:cNvPicPr>
            <a:picLocks noChangeAspect="1"/>
          </p:cNvPicPr>
          <p:nvPr/>
        </p:nvPicPr>
        <p:blipFill rotWithShape="1">
          <a:blip r:embed="rId3" cstate="print">
            <a:extLst>
              <a:ext uri="{28A0092B-C50C-407E-A947-70E740481C1C}">
                <a14:useLocalDpi xmlns:a14="http://schemas.microsoft.com/office/drawing/2010/main"/>
              </a:ext>
            </a:extLst>
          </a:blip>
          <a:srcRect l="6660" t="1369" r="6660" b="1369"/>
          <a:stretch/>
        </p:blipFill>
        <p:spPr>
          <a:xfrm>
            <a:off x="2427328" y="1097290"/>
            <a:ext cx="4309374" cy="2637634"/>
          </a:xfrm>
          <a:prstGeom prst="rect">
            <a:avLst/>
          </a:prstGeom>
        </p:spPr>
      </p:pic>
      <p:grpSp>
        <p:nvGrpSpPr>
          <p:cNvPr id="20" name="Gráfico 12">
            <a:extLst>
              <a:ext uri="{FF2B5EF4-FFF2-40B4-BE49-F238E27FC236}">
                <a16:creationId xmlns:a16="http://schemas.microsoft.com/office/drawing/2014/main" id="{982FAD7F-9920-2D4C-B567-8576FB12CDAD}"/>
              </a:ext>
            </a:extLst>
          </p:cNvPr>
          <p:cNvGrpSpPr/>
          <p:nvPr/>
        </p:nvGrpSpPr>
        <p:grpSpPr>
          <a:xfrm>
            <a:off x="3836880" y="1572672"/>
            <a:ext cx="1470239" cy="246797"/>
            <a:chOff x="0" y="0"/>
            <a:chExt cx="2091159" cy="358462"/>
          </a:xfrm>
          <a:solidFill>
            <a:srgbClr val="100690"/>
          </a:solidFill>
        </p:grpSpPr>
        <p:sp>
          <p:nvSpPr>
            <p:cNvPr id="21" name="Forma Livre: Forma 61">
              <a:extLst>
                <a:ext uri="{FF2B5EF4-FFF2-40B4-BE49-F238E27FC236}">
                  <a16:creationId xmlns:a16="http://schemas.microsoft.com/office/drawing/2014/main" id="{7580674D-1429-944E-8514-C93D081125A5}"/>
                </a:ext>
              </a:extLst>
            </p:cNvPr>
            <p:cNvSpPr/>
            <p:nvPr/>
          </p:nvSpPr>
          <p:spPr>
            <a:xfrm>
              <a:off x="0" y="-1"/>
              <a:ext cx="351076" cy="358464"/>
            </a:xfrm>
            <a:custGeom>
              <a:avLst/>
              <a:gdLst/>
              <a:ahLst/>
              <a:cxnLst>
                <a:cxn ang="0">
                  <a:pos x="wd2" y="hd2"/>
                </a:cxn>
                <a:cxn ang="5400000">
                  <a:pos x="wd2" y="hd2"/>
                </a:cxn>
                <a:cxn ang="10800000">
                  <a:pos x="wd2" y="hd2"/>
                </a:cxn>
                <a:cxn ang="16200000">
                  <a:pos x="wd2" y="hd2"/>
                </a:cxn>
              </a:cxnLst>
              <a:rect l="0" t="0" r="r" b="b"/>
              <a:pathLst>
                <a:path w="21600" h="21600" extrusionOk="0">
                  <a:moveTo>
                    <a:pt x="17278" y="0"/>
                  </a:moveTo>
                  <a:lnTo>
                    <a:pt x="4322" y="9935"/>
                  </a:lnTo>
                  <a:lnTo>
                    <a:pt x="1728" y="9935"/>
                  </a:lnTo>
                  <a:lnTo>
                    <a:pt x="0" y="11665"/>
                  </a:lnTo>
                  <a:lnTo>
                    <a:pt x="4322" y="11665"/>
                  </a:lnTo>
                  <a:lnTo>
                    <a:pt x="17278" y="21600"/>
                  </a:lnTo>
                  <a:lnTo>
                    <a:pt x="21600" y="21600"/>
                  </a:lnTo>
                  <a:lnTo>
                    <a:pt x="12961" y="11665"/>
                  </a:lnTo>
                  <a:lnTo>
                    <a:pt x="21559" y="11665"/>
                  </a:lnTo>
                  <a:lnTo>
                    <a:pt x="21559" y="9935"/>
                  </a:lnTo>
                  <a:lnTo>
                    <a:pt x="12961" y="9935"/>
                  </a:lnTo>
                  <a:lnTo>
                    <a:pt x="21600" y="0"/>
                  </a:lnTo>
                  <a:close/>
                </a:path>
              </a:pathLst>
            </a:custGeom>
            <a:grpFill/>
            <a:ln w="12700" cap="flat">
              <a:noFill/>
              <a:miter lim="400000"/>
            </a:ln>
            <a:effectLst/>
          </p:spPr>
          <p:txBody>
            <a:bodyPr wrap="square" lIns="17145" tIns="17145" rIns="17145" bIns="17145" numCol="1" anchor="ctr">
              <a:noAutofit/>
            </a:bodyPr>
            <a:lstStyle/>
            <a:p>
              <a:pPr marL="0" marR="0" lvl="0" indent="0" algn="l" defTabSz="914377" rtl="0" eaLnBrk="1" fontAlgn="auto" latinLnBrk="0" hangingPunct="0">
                <a:lnSpc>
                  <a:spcPct val="90000"/>
                </a:lnSpc>
                <a:spcBef>
                  <a:spcPts val="1688"/>
                </a:spcBef>
                <a:spcAft>
                  <a:spcPts val="0"/>
                </a:spcAft>
                <a:buClrTx/>
                <a:buSzTx/>
                <a:buFontTx/>
                <a:buNone/>
                <a:tabLst/>
                <a:defRPr>
                  <a:solidFill>
                    <a:srgbClr val="100690"/>
                  </a:solidFill>
                  <a:latin typeface="GT America Condensed Regular"/>
                  <a:ea typeface="GT America Condensed Regular"/>
                  <a:cs typeface="GT America Condensed Regular"/>
                  <a:sym typeface="GT America Condensed Regular"/>
                </a:defRPr>
              </a:pPr>
              <a:endParaRPr kumimoji="0" sz="675" b="0" i="0" u="none" strike="noStrike" kern="0" cap="none" spc="0" normalizeH="0" baseline="0" noProof="0">
                <a:ln>
                  <a:noFill/>
                </a:ln>
                <a:solidFill>
                  <a:srgbClr val="100690"/>
                </a:solidFill>
                <a:effectLst/>
                <a:uLnTx/>
                <a:uFillTx/>
                <a:latin typeface="GT America Condensed Regular"/>
                <a:sym typeface="GT America Condensed Regular"/>
              </a:endParaRPr>
            </a:p>
          </p:txBody>
        </p:sp>
        <p:sp>
          <p:nvSpPr>
            <p:cNvPr id="22" name="Forma Livre: Forma 62">
              <a:extLst>
                <a:ext uri="{FF2B5EF4-FFF2-40B4-BE49-F238E27FC236}">
                  <a16:creationId xmlns:a16="http://schemas.microsoft.com/office/drawing/2014/main" id="{3A8F1CB4-B10F-BB49-82DF-07498D3136DB}"/>
                </a:ext>
              </a:extLst>
            </p:cNvPr>
            <p:cNvSpPr/>
            <p:nvPr/>
          </p:nvSpPr>
          <p:spPr>
            <a:xfrm>
              <a:off x="438785" y="89592"/>
              <a:ext cx="1652375" cy="179514"/>
            </a:xfrm>
            <a:custGeom>
              <a:avLst/>
              <a:gdLst/>
              <a:ahLst/>
              <a:cxnLst>
                <a:cxn ang="0">
                  <a:pos x="wd2" y="hd2"/>
                </a:cxn>
                <a:cxn ang="5400000">
                  <a:pos x="wd2" y="hd2"/>
                </a:cxn>
                <a:cxn ang="10800000">
                  <a:pos x="wd2" y="hd2"/>
                </a:cxn>
                <a:cxn ang="16200000">
                  <a:pos x="wd2" y="hd2"/>
                </a:cxn>
              </a:cxnLst>
              <a:rect l="0" t="0" r="r" b="b"/>
              <a:pathLst>
                <a:path w="21600" h="21600" extrusionOk="0">
                  <a:moveTo>
                    <a:pt x="656" y="5265"/>
                  </a:moveTo>
                  <a:lnTo>
                    <a:pt x="656" y="8521"/>
                  </a:lnTo>
                  <a:lnTo>
                    <a:pt x="2300" y="8521"/>
                  </a:lnTo>
                  <a:lnTo>
                    <a:pt x="2300" y="13068"/>
                  </a:lnTo>
                  <a:lnTo>
                    <a:pt x="656" y="13068"/>
                  </a:lnTo>
                  <a:lnTo>
                    <a:pt x="656" y="16368"/>
                  </a:lnTo>
                  <a:lnTo>
                    <a:pt x="2462" y="16368"/>
                  </a:lnTo>
                  <a:lnTo>
                    <a:pt x="2462" y="21594"/>
                  </a:lnTo>
                  <a:lnTo>
                    <a:pt x="0" y="21594"/>
                  </a:lnTo>
                  <a:lnTo>
                    <a:pt x="0" y="0"/>
                  </a:lnTo>
                  <a:lnTo>
                    <a:pt x="2461" y="0"/>
                  </a:lnTo>
                  <a:lnTo>
                    <a:pt x="2461" y="5265"/>
                  </a:lnTo>
                  <a:lnTo>
                    <a:pt x="656" y="5265"/>
                  </a:lnTo>
                  <a:close/>
                  <a:moveTo>
                    <a:pt x="2789" y="21594"/>
                  </a:moveTo>
                  <a:lnTo>
                    <a:pt x="2789" y="0"/>
                  </a:lnTo>
                  <a:lnTo>
                    <a:pt x="3893" y="0"/>
                  </a:lnTo>
                  <a:lnTo>
                    <a:pt x="4666" y="13481"/>
                  </a:lnTo>
                  <a:lnTo>
                    <a:pt x="5438" y="0"/>
                  </a:lnTo>
                  <a:lnTo>
                    <a:pt x="6561" y="0"/>
                  </a:lnTo>
                  <a:lnTo>
                    <a:pt x="6561" y="21594"/>
                  </a:lnTo>
                  <a:lnTo>
                    <a:pt x="5903" y="21594"/>
                  </a:lnTo>
                  <a:lnTo>
                    <a:pt x="5903" y="6228"/>
                  </a:lnTo>
                  <a:lnTo>
                    <a:pt x="5875" y="6228"/>
                  </a:lnTo>
                  <a:lnTo>
                    <a:pt x="4989" y="21594"/>
                  </a:lnTo>
                  <a:lnTo>
                    <a:pt x="4340" y="21594"/>
                  </a:lnTo>
                  <a:lnTo>
                    <a:pt x="3459" y="6211"/>
                  </a:lnTo>
                  <a:lnTo>
                    <a:pt x="3443" y="6211"/>
                  </a:lnTo>
                  <a:lnTo>
                    <a:pt x="3443" y="21594"/>
                  </a:lnTo>
                  <a:lnTo>
                    <a:pt x="2789" y="21594"/>
                  </a:lnTo>
                  <a:close/>
                  <a:moveTo>
                    <a:pt x="6892" y="21594"/>
                  </a:moveTo>
                  <a:lnTo>
                    <a:pt x="6892" y="0"/>
                  </a:lnTo>
                  <a:lnTo>
                    <a:pt x="8828" y="0"/>
                  </a:lnTo>
                  <a:cubicBezTo>
                    <a:pt x="9310" y="0"/>
                    <a:pt x="9543" y="1970"/>
                    <a:pt x="9543" y="6030"/>
                  </a:cubicBezTo>
                  <a:cubicBezTo>
                    <a:pt x="9543" y="8346"/>
                    <a:pt x="9443" y="9767"/>
                    <a:pt x="9227" y="10599"/>
                  </a:cubicBezTo>
                  <a:cubicBezTo>
                    <a:pt x="9499" y="11052"/>
                    <a:pt x="9618" y="12649"/>
                    <a:pt x="9618" y="15734"/>
                  </a:cubicBezTo>
                  <a:cubicBezTo>
                    <a:pt x="9618" y="19896"/>
                    <a:pt x="9404" y="21589"/>
                    <a:pt x="8929" y="21589"/>
                  </a:cubicBezTo>
                  <a:lnTo>
                    <a:pt x="6892" y="21589"/>
                  </a:lnTo>
                  <a:close/>
                  <a:moveTo>
                    <a:pt x="8869" y="6630"/>
                  </a:moveTo>
                  <a:cubicBezTo>
                    <a:pt x="8869" y="5549"/>
                    <a:pt x="8801" y="4847"/>
                    <a:pt x="8700" y="4847"/>
                  </a:cubicBezTo>
                  <a:lnTo>
                    <a:pt x="7548" y="4847"/>
                  </a:lnTo>
                  <a:lnTo>
                    <a:pt x="7548" y="8408"/>
                  </a:lnTo>
                  <a:lnTo>
                    <a:pt x="8700" y="8408"/>
                  </a:lnTo>
                  <a:cubicBezTo>
                    <a:pt x="8811" y="8408"/>
                    <a:pt x="8869" y="7785"/>
                    <a:pt x="8869" y="6630"/>
                  </a:cubicBezTo>
                  <a:moveTo>
                    <a:pt x="8941" y="14704"/>
                  </a:moveTo>
                  <a:cubicBezTo>
                    <a:pt x="8941" y="13549"/>
                    <a:pt x="8869" y="12807"/>
                    <a:pt x="8760" y="12807"/>
                  </a:cubicBezTo>
                  <a:lnTo>
                    <a:pt x="7549" y="12807"/>
                  </a:lnTo>
                  <a:lnTo>
                    <a:pt x="7549" y="16691"/>
                  </a:lnTo>
                  <a:lnTo>
                    <a:pt x="8760" y="16691"/>
                  </a:lnTo>
                  <a:cubicBezTo>
                    <a:pt x="8875" y="16691"/>
                    <a:pt x="8941" y="15978"/>
                    <a:pt x="8941" y="14704"/>
                  </a:cubicBezTo>
                  <a:moveTo>
                    <a:pt x="14775" y="12807"/>
                  </a:moveTo>
                  <a:lnTo>
                    <a:pt x="14336" y="5175"/>
                  </a:lnTo>
                  <a:lnTo>
                    <a:pt x="13905" y="12807"/>
                  </a:lnTo>
                  <a:lnTo>
                    <a:pt x="14775" y="12807"/>
                  </a:lnTo>
                  <a:close/>
                  <a:moveTo>
                    <a:pt x="12666" y="21594"/>
                  </a:moveTo>
                  <a:lnTo>
                    <a:pt x="13904" y="0"/>
                  </a:lnTo>
                  <a:lnTo>
                    <a:pt x="14788" y="0"/>
                  </a:lnTo>
                  <a:lnTo>
                    <a:pt x="16003" y="21594"/>
                  </a:lnTo>
                  <a:lnTo>
                    <a:pt x="15242" y="21594"/>
                  </a:lnTo>
                  <a:lnTo>
                    <a:pt x="15024" y="17999"/>
                  </a:lnTo>
                  <a:lnTo>
                    <a:pt x="13642" y="17999"/>
                  </a:lnTo>
                  <a:lnTo>
                    <a:pt x="13420" y="21594"/>
                  </a:lnTo>
                  <a:lnTo>
                    <a:pt x="12666" y="21594"/>
                  </a:lnTo>
                  <a:close/>
                  <a:moveTo>
                    <a:pt x="19446" y="5379"/>
                  </a:moveTo>
                  <a:lnTo>
                    <a:pt x="19446" y="10661"/>
                  </a:lnTo>
                  <a:lnTo>
                    <a:pt x="20696" y="10661"/>
                  </a:lnTo>
                  <a:cubicBezTo>
                    <a:pt x="20879" y="10661"/>
                    <a:pt x="20932" y="9863"/>
                    <a:pt x="20932" y="7813"/>
                  </a:cubicBezTo>
                  <a:cubicBezTo>
                    <a:pt x="20932" y="6149"/>
                    <a:pt x="20864" y="5379"/>
                    <a:pt x="20696" y="5379"/>
                  </a:cubicBezTo>
                  <a:lnTo>
                    <a:pt x="19446" y="5379"/>
                  </a:lnTo>
                  <a:close/>
                  <a:moveTo>
                    <a:pt x="21600" y="7072"/>
                  </a:moveTo>
                  <a:cubicBezTo>
                    <a:pt x="21600" y="10633"/>
                    <a:pt x="21511" y="12416"/>
                    <a:pt x="21242" y="13073"/>
                  </a:cubicBezTo>
                  <a:cubicBezTo>
                    <a:pt x="21467" y="13617"/>
                    <a:pt x="21582" y="14976"/>
                    <a:pt x="21582" y="17172"/>
                  </a:cubicBezTo>
                  <a:lnTo>
                    <a:pt x="21582" y="21600"/>
                  </a:lnTo>
                  <a:lnTo>
                    <a:pt x="20926" y="21600"/>
                  </a:lnTo>
                  <a:lnTo>
                    <a:pt x="20926" y="18305"/>
                  </a:lnTo>
                  <a:cubicBezTo>
                    <a:pt x="20926" y="16465"/>
                    <a:pt x="20847" y="16074"/>
                    <a:pt x="20630" y="16074"/>
                  </a:cubicBezTo>
                  <a:lnTo>
                    <a:pt x="19445" y="16074"/>
                  </a:lnTo>
                  <a:lnTo>
                    <a:pt x="19445" y="21600"/>
                  </a:lnTo>
                  <a:lnTo>
                    <a:pt x="18786" y="21600"/>
                  </a:lnTo>
                  <a:lnTo>
                    <a:pt x="18786" y="0"/>
                  </a:lnTo>
                  <a:lnTo>
                    <a:pt x="20719" y="0"/>
                  </a:lnTo>
                  <a:cubicBezTo>
                    <a:pt x="21370" y="0"/>
                    <a:pt x="21600" y="1455"/>
                    <a:pt x="21600" y="7072"/>
                  </a:cubicBezTo>
                  <a:moveTo>
                    <a:pt x="10529" y="5379"/>
                  </a:moveTo>
                  <a:lnTo>
                    <a:pt x="10529" y="10661"/>
                  </a:lnTo>
                  <a:lnTo>
                    <a:pt x="11780" y="10661"/>
                  </a:lnTo>
                  <a:cubicBezTo>
                    <a:pt x="11963" y="10661"/>
                    <a:pt x="12017" y="9863"/>
                    <a:pt x="12017" y="7813"/>
                  </a:cubicBezTo>
                  <a:cubicBezTo>
                    <a:pt x="12017" y="6149"/>
                    <a:pt x="11948" y="5379"/>
                    <a:pt x="11780" y="5379"/>
                  </a:cubicBezTo>
                  <a:lnTo>
                    <a:pt x="10529" y="5379"/>
                  </a:lnTo>
                  <a:close/>
                  <a:moveTo>
                    <a:pt x="12683" y="7072"/>
                  </a:moveTo>
                  <a:cubicBezTo>
                    <a:pt x="12683" y="10633"/>
                    <a:pt x="12595" y="12416"/>
                    <a:pt x="12326" y="13073"/>
                  </a:cubicBezTo>
                  <a:cubicBezTo>
                    <a:pt x="12550" y="13617"/>
                    <a:pt x="12666" y="14976"/>
                    <a:pt x="12666" y="17172"/>
                  </a:cubicBezTo>
                  <a:lnTo>
                    <a:pt x="12666" y="21600"/>
                  </a:lnTo>
                  <a:lnTo>
                    <a:pt x="12010" y="21600"/>
                  </a:lnTo>
                  <a:lnTo>
                    <a:pt x="12010" y="18305"/>
                  </a:lnTo>
                  <a:cubicBezTo>
                    <a:pt x="12010" y="16465"/>
                    <a:pt x="11930" y="16074"/>
                    <a:pt x="11714" y="16074"/>
                  </a:cubicBezTo>
                  <a:lnTo>
                    <a:pt x="10529" y="16074"/>
                  </a:lnTo>
                  <a:lnTo>
                    <a:pt x="10529" y="21600"/>
                  </a:lnTo>
                  <a:lnTo>
                    <a:pt x="9869" y="21600"/>
                  </a:lnTo>
                  <a:lnTo>
                    <a:pt x="9869" y="0"/>
                  </a:lnTo>
                  <a:lnTo>
                    <a:pt x="11803" y="0"/>
                  </a:lnTo>
                  <a:cubicBezTo>
                    <a:pt x="12453" y="0"/>
                    <a:pt x="12683" y="1455"/>
                    <a:pt x="12683" y="7072"/>
                  </a:cubicBezTo>
                  <a:moveTo>
                    <a:pt x="16660" y="5265"/>
                  </a:moveTo>
                  <a:lnTo>
                    <a:pt x="16660" y="8521"/>
                  </a:lnTo>
                  <a:lnTo>
                    <a:pt x="18304" y="8521"/>
                  </a:lnTo>
                  <a:lnTo>
                    <a:pt x="18304" y="13068"/>
                  </a:lnTo>
                  <a:lnTo>
                    <a:pt x="16660" y="13068"/>
                  </a:lnTo>
                  <a:lnTo>
                    <a:pt x="16660" y="16368"/>
                  </a:lnTo>
                  <a:lnTo>
                    <a:pt x="18465" y="16368"/>
                  </a:lnTo>
                  <a:lnTo>
                    <a:pt x="18465" y="21594"/>
                  </a:lnTo>
                  <a:lnTo>
                    <a:pt x="16004" y="21594"/>
                  </a:lnTo>
                  <a:lnTo>
                    <a:pt x="16004" y="0"/>
                  </a:lnTo>
                  <a:lnTo>
                    <a:pt x="18465" y="0"/>
                  </a:lnTo>
                  <a:lnTo>
                    <a:pt x="18465" y="5265"/>
                  </a:lnTo>
                  <a:lnTo>
                    <a:pt x="16660" y="5265"/>
                  </a:lnTo>
                  <a:close/>
                </a:path>
              </a:pathLst>
            </a:custGeom>
            <a:grpFill/>
            <a:ln w="12700" cap="flat">
              <a:noFill/>
              <a:miter lim="400000"/>
            </a:ln>
            <a:effectLst/>
          </p:spPr>
          <p:txBody>
            <a:bodyPr wrap="square" lIns="17145" tIns="17145" rIns="17145" bIns="17145" numCol="1" anchor="ctr">
              <a:noAutofit/>
            </a:bodyPr>
            <a:lstStyle/>
            <a:p>
              <a:pPr marL="0" marR="0" lvl="0" indent="0" algn="l" defTabSz="914377" rtl="0" eaLnBrk="1" fontAlgn="auto" latinLnBrk="0" hangingPunct="0">
                <a:lnSpc>
                  <a:spcPct val="90000"/>
                </a:lnSpc>
                <a:spcBef>
                  <a:spcPts val="1688"/>
                </a:spcBef>
                <a:spcAft>
                  <a:spcPts val="0"/>
                </a:spcAft>
                <a:buClrTx/>
                <a:buSzTx/>
                <a:buFontTx/>
                <a:buNone/>
                <a:tabLst/>
                <a:defRPr>
                  <a:solidFill>
                    <a:srgbClr val="100690"/>
                  </a:solidFill>
                  <a:latin typeface="GT America Condensed Regular"/>
                  <a:ea typeface="GT America Condensed Regular"/>
                  <a:cs typeface="GT America Condensed Regular"/>
                  <a:sym typeface="GT America Condensed Regular"/>
                </a:defRPr>
              </a:pPr>
              <a:endParaRPr kumimoji="0" sz="675" b="0" i="0" u="none" strike="noStrike" kern="0" cap="none" spc="0" normalizeH="0" baseline="0" noProof="0">
                <a:ln>
                  <a:noFill/>
                </a:ln>
                <a:solidFill>
                  <a:srgbClr val="100690"/>
                </a:solidFill>
                <a:effectLst/>
                <a:uLnTx/>
                <a:uFillTx/>
                <a:latin typeface="GT America Condensed Regular"/>
                <a:sym typeface="GT America Condensed Regular"/>
              </a:endParaRPr>
            </a:p>
          </p:txBody>
        </p:sp>
      </p:grpSp>
      <p:grpSp>
        <p:nvGrpSpPr>
          <p:cNvPr id="2" name="Agrupar 1">
            <a:extLst>
              <a:ext uri="{FF2B5EF4-FFF2-40B4-BE49-F238E27FC236}">
                <a16:creationId xmlns:a16="http://schemas.microsoft.com/office/drawing/2014/main" id="{D8150EA4-CD15-2648-A801-DB36ECB95A45}"/>
              </a:ext>
            </a:extLst>
          </p:cNvPr>
          <p:cNvGrpSpPr/>
          <p:nvPr/>
        </p:nvGrpSpPr>
        <p:grpSpPr>
          <a:xfrm>
            <a:off x="2427328" y="4227513"/>
            <a:ext cx="5048832" cy="590931"/>
            <a:chOff x="2160347" y="4267123"/>
            <a:chExt cx="5048832" cy="590931"/>
          </a:xfrm>
        </p:grpSpPr>
        <p:sp>
          <p:nvSpPr>
            <p:cNvPr id="16" name="CaixaDeTexto 14">
              <a:extLst>
                <a:ext uri="{FF2B5EF4-FFF2-40B4-BE49-F238E27FC236}">
                  <a16:creationId xmlns:a16="http://schemas.microsoft.com/office/drawing/2014/main" id="{CA1C14EE-0470-CC43-AFE0-96132418BF9A}"/>
                </a:ext>
              </a:extLst>
            </p:cNvPr>
            <p:cNvSpPr txBox="1">
              <a:spLocks noChangeArrowheads="1"/>
            </p:cNvSpPr>
            <p:nvPr/>
          </p:nvSpPr>
          <p:spPr bwMode="auto">
            <a:xfrm>
              <a:off x="2696129" y="4267123"/>
              <a:ext cx="4513050" cy="590931"/>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38100">
                  <a:solidFill>
                    <a:srgbClr val="000000"/>
                  </a:solidFill>
                  <a:miter lim="800000"/>
                  <a:headEnd/>
                  <a:tailEnd/>
                </a14:hiddenLine>
              </a:ext>
            </a:extLst>
          </p:spPr>
          <p:txBody>
            <a:bodyPr wrap="square" lIns="91440" tIns="45720" rIns="91440" bIns="45720" anchor="ctr" anchorCtr="0">
              <a:spAutoFit/>
            </a:bodyPr>
            <a:lstStyle>
              <a:lvl1pPr eaLnBrk="0" hangingPunct="0">
                <a:defRPr>
                  <a:solidFill>
                    <a:schemeClr val="tx1"/>
                  </a:solidFill>
                  <a:latin typeface="Arial" panose="020B0604020202020204" pitchFamily="34" charset="0"/>
                  <a:cs typeface="Arial" panose="020B0604020202020204" pitchFamily="34" charset="0"/>
                </a:defRPr>
              </a:lvl1pPr>
              <a:lvl2pPr marL="742950" indent="-285750" eaLnBrk="0" hangingPunct="0">
                <a:defRPr>
                  <a:solidFill>
                    <a:schemeClr val="tx1"/>
                  </a:solidFill>
                  <a:latin typeface="Arial" panose="020B0604020202020204" pitchFamily="34" charset="0"/>
                  <a:cs typeface="Arial" panose="020B0604020202020204" pitchFamily="34" charset="0"/>
                </a:defRPr>
              </a:lvl2pPr>
              <a:lvl3pPr marL="1143000" indent="-228600" eaLnBrk="0" hangingPunct="0">
                <a:defRPr>
                  <a:solidFill>
                    <a:schemeClr val="tx1"/>
                  </a:solidFill>
                  <a:latin typeface="Arial" panose="020B0604020202020204" pitchFamily="34" charset="0"/>
                  <a:cs typeface="Arial" panose="020B0604020202020204" pitchFamily="34" charset="0"/>
                </a:defRPr>
              </a:lvl3pPr>
              <a:lvl4pPr marL="1600200" indent="-228600" eaLnBrk="0" hangingPunct="0">
                <a:defRPr>
                  <a:solidFill>
                    <a:schemeClr val="tx1"/>
                  </a:solidFill>
                  <a:latin typeface="Arial" panose="020B0604020202020204" pitchFamily="34" charset="0"/>
                  <a:cs typeface="Arial" panose="020B0604020202020204" pitchFamily="34" charset="0"/>
                </a:defRPr>
              </a:lvl4pPr>
              <a:lvl5pPr marL="2057400" indent="-228600" eaLnBrk="0" hangingPunct="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defRPr/>
              </a:pPr>
              <a:r>
                <a:rPr lang="en-US" altLang="en-US" sz="900" dirty="0">
                  <a:solidFill>
                    <a:srgbClr val="5C6C74"/>
                  </a:solidFill>
                  <a:latin typeface="Arial"/>
                  <a:cs typeface="Arial"/>
                </a:rPr>
                <a:t>Always prefer full-screen images. If you have multiple images, split them on different slides, spreading the information in your narrative among them, unless it spoils your communication strategy. When you need to use more than one image on a slide, follow the grid to compose within the look and feel of this template.</a:t>
              </a:r>
            </a:p>
          </p:txBody>
        </p:sp>
        <p:grpSp>
          <p:nvGrpSpPr>
            <p:cNvPr id="17" name="Grupo 19">
              <a:extLst>
                <a:ext uri="{FF2B5EF4-FFF2-40B4-BE49-F238E27FC236}">
                  <a16:creationId xmlns:a16="http://schemas.microsoft.com/office/drawing/2014/main" id="{991B0146-0479-DC47-B667-0CE0C74768FF}"/>
                </a:ext>
              </a:extLst>
            </p:cNvPr>
            <p:cNvGrpSpPr>
              <a:grpSpLocks/>
            </p:cNvGrpSpPr>
            <p:nvPr/>
          </p:nvGrpSpPr>
          <p:grpSpPr bwMode="auto">
            <a:xfrm>
              <a:off x="2160347" y="4363158"/>
              <a:ext cx="400050" cy="398860"/>
              <a:chOff x="5719730" y="660372"/>
              <a:chExt cx="533400" cy="531812"/>
            </a:xfrm>
            <a:solidFill>
              <a:srgbClr val="FF0000"/>
            </a:solidFill>
          </p:grpSpPr>
          <p:sp>
            <p:nvSpPr>
              <p:cNvPr id="27" name="Freeform 728">
                <a:extLst>
                  <a:ext uri="{FF2B5EF4-FFF2-40B4-BE49-F238E27FC236}">
                    <a16:creationId xmlns:a16="http://schemas.microsoft.com/office/drawing/2014/main" id="{68EE16C1-07A0-7948-8E1A-BE03AF0A0B9F}"/>
                  </a:ext>
                </a:extLst>
              </p:cNvPr>
              <p:cNvSpPr>
                <a:spLocks noEditPoints="1"/>
              </p:cNvSpPr>
              <p:nvPr/>
            </p:nvSpPr>
            <p:spPr bwMode="auto">
              <a:xfrm>
                <a:off x="5719730" y="660372"/>
                <a:ext cx="533400" cy="531812"/>
              </a:xfrm>
              <a:custGeom>
                <a:avLst/>
                <a:gdLst>
                  <a:gd name="T0" fmla="*/ 2147483647 w 158"/>
                  <a:gd name="T1" fmla="*/ 2147483647 h 157"/>
                  <a:gd name="T2" fmla="*/ 2147483647 w 158"/>
                  <a:gd name="T3" fmla="*/ 2147483647 h 157"/>
                  <a:gd name="T4" fmla="*/ 2147483647 w 158"/>
                  <a:gd name="T5" fmla="*/ 0 h 157"/>
                  <a:gd name="T6" fmla="*/ 0 w 158"/>
                  <a:gd name="T7" fmla="*/ 2147483647 h 157"/>
                  <a:gd name="T8" fmla="*/ 2147483647 w 158"/>
                  <a:gd name="T9" fmla="*/ 2147483647 h 157"/>
                  <a:gd name="T10" fmla="*/ 2147483647 w 158"/>
                  <a:gd name="T11" fmla="*/ 2147483647 h 157"/>
                  <a:gd name="T12" fmla="*/ 2147483647 w 158"/>
                  <a:gd name="T13" fmla="*/ 2147483647 h 157"/>
                  <a:gd name="T14" fmla="*/ 2147483647 w 158"/>
                  <a:gd name="T15" fmla="*/ 2147483647 h 157"/>
                  <a:gd name="T16" fmla="*/ 2147483647 w 158"/>
                  <a:gd name="T17" fmla="*/ 2147483647 h 157"/>
                  <a:gd name="T18" fmla="*/ 2147483647 w 158"/>
                  <a:gd name="T19" fmla="*/ 2147483647 h 157"/>
                  <a:gd name="T20" fmla="*/ 2147483647 w 158"/>
                  <a:gd name="T21" fmla="*/ 2147483647 h 157"/>
                  <a:gd name="T22" fmla="*/ 2147483647 w 158"/>
                  <a:gd name="T23" fmla="*/ 2147483647 h 157"/>
                  <a:gd name="T24" fmla="*/ 2147483647 w 158"/>
                  <a:gd name="T25" fmla="*/ 2147483647 h 157"/>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58"/>
                  <a:gd name="T40" fmla="*/ 0 h 157"/>
                  <a:gd name="T41" fmla="*/ 158 w 158"/>
                  <a:gd name="T42" fmla="*/ 157 h 157"/>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58" h="157">
                    <a:moveTo>
                      <a:pt x="79" y="157"/>
                    </a:moveTo>
                    <a:cubicBezTo>
                      <a:pt x="122" y="157"/>
                      <a:pt x="158" y="122"/>
                      <a:pt x="158" y="78"/>
                    </a:cubicBezTo>
                    <a:cubicBezTo>
                      <a:pt x="158" y="35"/>
                      <a:pt x="122" y="0"/>
                      <a:pt x="79" y="0"/>
                    </a:cubicBezTo>
                    <a:cubicBezTo>
                      <a:pt x="35" y="0"/>
                      <a:pt x="0" y="35"/>
                      <a:pt x="0" y="78"/>
                    </a:cubicBezTo>
                    <a:cubicBezTo>
                      <a:pt x="0" y="122"/>
                      <a:pt x="35" y="157"/>
                      <a:pt x="79" y="157"/>
                    </a:cubicBezTo>
                    <a:close/>
                    <a:moveTo>
                      <a:pt x="79" y="29"/>
                    </a:moveTo>
                    <a:cubicBezTo>
                      <a:pt x="106" y="29"/>
                      <a:pt x="128" y="51"/>
                      <a:pt x="128" y="78"/>
                    </a:cubicBezTo>
                    <a:cubicBezTo>
                      <a:pt x="128" y="106"/>
                      <a:pt x="106" y="128"/>
                      <a:pt x="79" y="128"/>
                    </a:cubicBezTo>
                    <a:cubicBezTo>
                      <a:pt x="68" y="128"/>
                      <a:pt x="59" y="125"/>
                      <a:pt x="51" y="119"/>
                    </a:cubicBezTo>
                    <a:cubicBezTo>
                      <a:pt x="33" y="125"/>
                      <a:pt x="33" y="125"/>
                      <a:pt x="33" y="125"/>
                    </a:cubicBezTo>
                    <a:cubicBezTo>
                      <a:pt x="38" y="106"/>
                      <a:pt x="38" y="106"/>
                      <a:pt x="38" y="106"/>
                    </a:cubicBezTo>
                    <a:cubicBezTo>
                      <a:pt x="32" y="98"/>
                      <a:pt x="29" y="89"/>
                      <a:pt x="29" y="78"/>
                    </a:cubicBezTo>
                    <a:cubicBezTo>
                      <a:pt x="29" y="51"/>
                      <a:pt x="51" y="29"/>
                      <a:pt x="79" y="29"/>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377" rtl="0" eaLnBrk="1" fontAlgn="auto" latinLnBrk="0" hangingPunct="0">
                  <a:lnSpc>
                    <a:spcPct val="90000"/>
                  </a:lnSpc>
                  <a:spcBef>
                    <a:spcPts val="1688"/>
                  </a:spcBef>
                  <a:spcAft>
                    <a:spcPts val="0"/>
                  </a:spcAft>
                  <a:buClrTx/>
                  <a:buSzTx/>
                  <a:buFontTx/>
                  <a:buNone/>
                  <a:tabLst/>
                  <a:defRPr/>
                </a:pPr>
                <a:endParaRPr kumimoji="0" lang="en-US" sz="3600" b="0" i="0" u="none" strike="noStrike" kern="0" cap="none" spc="0" normalizeH="0" baseline="0" noProof="0">
                  <a:ln>
                    <a:noFill/>
                  </a:ln>
                  <a:solidFill>
                    <a:srgbClr val="000000"/>
                  </a:solidFill>
                  <a:effectLst/>
                  <a:uLnTx/>
                  <a:uFillTx/>
                  <a:latin typeface="Arial"/>
                  <a:sym typeface="Helvetica Neue"/>
                </a:endParaRPr>
              </a:p>
            </p:txBody>
          </p:sp>
          <p:sp>
            <p:nvSpPr>
              <p:cNvPr id="28" name="Freeform 729">
                <a:extLst>
                  <a:ext uri="{FF2B5EF4-FFF2-40B4-BE49-F238E27FC236}">
                    <a16:creationId xmlns:a16="http://schemas.microsoft.com/office/drawing/2014/main" id="{49B5F95A-F937-BB46-8CE7-D98196144F19}"/>
                  </a:ext>
                </a:extLst>
              </p:cNvPr>
              <p:cNvSpPr>
                <a:spLocks/>
              </p:cNvSpPr>
              <p:nvPr/>
            </p:nvSpPr>
            <p:spPr bwMode="auto">
              <a:xfrm>
                <a:off x="5949917" y="893734"/>
                <a:ext cx="76200" cy="130175"/>
              </a:xfrm>
              <a:custGeom>
                <a:avLst/>
                <a:gdLst>
                  <a:gd name="T0" fmla="*/ 2147483647 w 37"/>
                  <a:gd name="T1" fmla="*/ 2147483647 h 62"/>
                  <a:gd name="T2" fmla="*/ 2147483647 w 37"/>
                  <a:gd name="T3" fmla="*/ 2147483647 h 62"/>
                  <a:gd name="T4" fmla="*/ 2147483647 w 37"/>
                  <a:gd name="T5" fmla="*/ 2147483647 h 62"/>
                  <a:gd name="T6" fmla="*/ 2147483647 w 37"/>
                  <a:gd name="T7" fmla="*/ 0 h 62"/>
                  <a:gd name="T8" fmla="*/ 2147483647 w 37"/>
                  <a:gd name="T9" fmla="*/ 0 h 62"/>
                  <a:gd name="T10" fmla="*/ 2147483647 w 37"/>
                  <a:gd name="T11" fmla="*/ 0 h 62"/>
                  <a:gd name="T12" fmla="*/ 2147483647 w 37"/>
                  <a:gd name="T13" fmla="*/ 2147483647 h 62"/>
                  <a:gd name="T14" fmla="*/ 2147483647 w 37"/>
                  <a:gd name="T15" fmla="*/ 2147483647 h 62"/>
                  <a:gd name="T16" fmla="*/ 2147483647 w 37"/>
                  <a:gd name="T17" fmla="*/ 2147483647 h 62"/>
                  <a:gd name="T18" fmla="*/ 0 w 37"/>
                  <a:gd name="T19" fmla="*/ 2147483647 h 62"/>
                  <a:gd name="T20" fmla="*/ 0 w 37"/>
                  <a:gd name="T21" fmla="*/ 2147483647 h 62"/>
                  <a:gd name="T22" fmla="*/ 2147483647 w 37"/>
                  <a:gd name="T23" fmla="*/ 2147483647 h 62"/>
                  <a:gd name="T24" fmla="*/ 2147483647 w 37"/>
                  <a:gd name="T25" fmla="*/ 2147483647 h 62"/>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37"/>
                  <a:gd name="T40" fmla="*/ 0 h 62"/>
                  <a:gd name="T41" fmla="*/ 37 w 37"/>
                  <a:gd name="T42" fmla="*/ 62 h 62"/>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37" h="62">
                    <a:moveTo>
                      <a:pt x="37" y="46"/>
                    </a:moveTo>
                    <a:lnTo>
                      <a:pt x="29" y="46"/>
                    </a:lnTo>
                    <a:lnTo>
                      <a:pt x="29" y="15"/>
                    </a:lnTo>
                    <a:lnTo>
                      <a:pt x="29" y="0"/>
                    </a:lnTo>
                    <a:lnTo>
                      <a:pt x="8" y="0"/>
                    </a:lnTo>
                    <a:lnTo>
                      <a:pt x="2" y="0"/>
                    </a:lnTo>
                    <a:lnTo>
                      <a:pt x="2" y="15"/>
                    </a:lnTo>
                    <a:lnTo>
                      <a:pt x="8" y="15"/>
                    </a:lnTo>
                    <a:lnTo>
                      <a:pt x="8" y="46"/>
                    </a:lnTo>
                    <a:lnTo>
                      <a:pt x="0" y="46"/>
                    </a:lnTo>
                    <a:lnTo>
                      <a:pt x="0" y="62"/>
                    </a:lnTo>
                    <a:lnTo>
                      <a:pt x="37" y="62"/>
                    </a:lnTo>
                    <a:lnTo>
                      <a:pt x="37" y="46"/>
                    </a:ln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377" rtl="0" eaLnBrk="1" fontAlgn="auto" latinLnBrk="0" hangingPunct="0">
                  <a:lnSpc>
                    <a:spcPct val="90000"/>
                  </a:lnSpc>
                  <a:spcBef>
                    <a:spcPts val="1688"/>
                  </a:spcBef>
                  <a:spcAft>
                    <a:spcPts val="0"/>
                  </a:spcAft>
                  <a:buClrTx/>
                  <a:buSzTx/>
                  <a:buFontTx/>
                  <a:buNone/>
                  <a:tabLst/>
                  <a:defRPr/>
                </a:pPr>
                <a:endParaRPr kumimoji="0" lang="en-US" sz="3600" b="0" i="0" u="none" strike="noStrike" kern="0" cap="none" spc="0" normalizeH="0" baseline="0" noProof="0">
                  <a:ln>
                    <a:noFill/>
                  </a:ln>
                  <a:solidFill>
                    <a:srgbClr val="000000"/>
                  </a:solidFill>
                  <a:effectLst/>
                  <a:uLnTx/>
                  <a:uFillTx/>
                  <a:latin typeface="Arial"/>
                  <a:sym typeface="Helvetica Neue"/>
                </a:endParaRPr>
              </a:p>
            </p:txBody>
          </p:sp>
          <p:sp>
            <p:nvSpPr>
              <p:cNvPr id="29" name="Oval 730">
                <a:extLst>
                  <a:ext uri="{FF2B5EF4-FFF2-40B4-BE49-F238E27FC236}">
                    <a16:creationId xmlns:a16="http://schemas.microsoft.com/office/drawing/2014/main" id="{21B4E1C2-F28E-434A-B2BC-C4ED62075EB3}"/>
                  </a:ext>
                </a:extLst>
              </p:cNvPr>
              <p:cNvSpPr>
                <a:spLocks noChangeArrowheads="1"/>
              </p:cNvSpPr>
              <p:nvPr/>
            </p:nvSpPr>
            <p:spPr bwMode="auto">
              <a:xfrm>
                <a:off x="5961030" y="828647"/>
                <a:ext cx="53975" cy="52387"/>
              </a:xfrm>
              <a:prstGeom prst="ellipse">
                <a:avLst/>
              </a:prstGeom>
              <a:grpFill/>
              <a:ln>
                <a:noFill/>
              </a:ln>
              <a:extLst>
                <a:ext uri="{91240B29-F687-4f45-9708-019B960494DF}">
                  <a14:hiddenLine xmlns:a14="http://schemas.microsoft.com/office/drawing/2010/main" xmlns=""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cs typeface="Arial" panose="020B0604020202020204" pitchFamily="34" charset="0"/>
                  </a:defRPr>
                </a:lvl1pPr>
                <a:lvl2pPr marL="742950" indent="-285750" eaLnBrk="0" hangingPunct="0">
                  <a:defRPr>
                    <a:solidFill>
                      <a:schemeClr val="tx1"/>
                    </a:solidFill>
                    <a:latin typeface="Arial" panose="020B0604020202020204" pitchFamily="34" charset="0"/>
                    <a:cs typeface="Arial" panose="020B0604020202020204" pitchFamily="34" charset="0"/>
                  </a:defRPr>
                </a:lvl2pPr>
                <a:lvl3pPr marL="1143000" indent="-228600" eaLnBrk="0" hangingPunct="0">
                  <a:defRPr>
                    <a:solidFill>
                      <a:schemeClr val="tx1"/>
                    </a:solidFill>
                    <a:latin typeface="Arial" panose="020B0604020202020204" pitchFamily="34" charset="0"/>
                    <a:cs typeface="Arial" panose="020B0604020202020204" pitchFamily="34" charset="0"/>
                  </a:defRPr>
                </a:lvl3pPr>
                <a:lvl4pPr marL="1600200" indent="-228600" eaLnBrk="0" hangingPunct="0">
                  <a:defRPr>
                    <a:solidFill>
                      <a:schemeClr val="tx1"/>
                    </a:solidFill>
                    <a:latin typeface="Arial" panose="020B0604020202020204" pitchFamily="34" charset="0"/>
                    <a:cs typeface="Arial" panose="020B0604020202020204" pitchFamily="34" charset="0"/>
                  </a:defRPr>
                </a:lvl4pPr>
                <a:lvl5pPr marL="2057400" indent="-228600" eaLnBrk="0" hangingPunct="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marL="0" marR="0" lvl="0" indent="0" algn="l" defTabSz="914377" rtl="0" eaLnBrk="1" fontAlgn="auto" latinLnBrk="0" hangingPunct="1">
                  <a:lnSpc>
                    <a:spcPct val="90000"/>
                  </a:lnSpc>
                  <a:spcBef>
                    <a:spcPts val="1688"/>
                  </a:spcBef>
                  <a:spcAft>
                    <a:spcPts val="0"/>
                  </a:spcAft>
                  <a:buClrTx/>
                  <a:buSzTx/>
                  <a:buFontTx/>
                  <a:buNone/>
                  <a:tabLst/>
                  <a:defRPr/>
                </a:pPr>
                <a:endParaRPr kumimoji="0" lang="en-US" altLang="en-US" sz="3600" b="0" i="0" u="none" strike="noStrike" kern="0" cap="none" spc="0" normalizeH="0" baseline="0" noProof="0">
                  <a:ln>
                    <a:noFill/>
                  </a:ln>
                  <a:solidFill>
                    <a:srgbClr val="001638"/>
                  </a:solidFill>
                  <a:effectLst/>
                  <a:uLnTx/>
                  <a:uFillTx/>
                  <a:latin typeface="Calibri" panose="020F0502020204030204" pitchFamily="34" charset="0"/>
                  <a:cs typeface="Arial" panose="020B0604020202020204" pitchFamily="34" charset="0"/>
                  <a:sym typeface="Helvetica Neue"/>
                </a:endParaRPr>
              </a:p>
            </p:txBody>
          </p:sp>
        </p:grpSp>
      </p:grpSp>
      <p:sp>
        <p:nvSpPr>
          <p:cNvPr id="11" name="Título 1">
            <a:extLst>
              <a:ext uri="{FF2B5EF4-FFF2-40B4-BE49-F238E27FC236}">
                <a16:creationId xmlns:a16="http://schemas.microsoft.com/office/drawing/2014/main" id="{ADE7B13F-4A7A-D0D3-753F-DE98FD960F55}"/>
              </a:ext>
            </a:extLst>
          </p:cNvPr>
          <p:cNvSpPr txBox="1">
            <a:spLocks/>
          </p:cNvSpPr>
          <p:nvPr/>
        </p:nvSpPr>
        <p:spPr>
          <a:xfrm>
            <a:off x="262084" y="314961"/>
            <a:ext cx="2124380" cy="289428"/>
          </a:xfrm>
          <a:prstGeom prst="rect">
            <a:avLst/>
          </a:prstGeom>
          <a:ln>
            <a:noFill/>
          </a:ln>
        </p:spPr>
        <p:txBody>
          <a:bodyPr/>
          <a:lstStyle>
            <a:lvl1pPr algn="l" defTabSz="914400" rtl="0" eaLnBrk="1" latinLnBrk="0" hangingPunct="1">
              <a:lnSpc>
                <a:spcPct val="90000"/>
              </a:lnSpc>
              <a:spcBef>
                <a:spcPct val="0"/>
              </a:spcBef>
              <a:buNone/>
              <a:defRPr sz="4400" b="1" i="1" kern="1200">
                <a:solidFill>
                  <a:schemeClr val="tx1"/>
                </a:solidFill>
                <a:latin typeface="+mj-lt"/>
                <a:ea typeface="+mj-ea"/>
                <a:cs typeface="+mj-cs"/>
              </a:defRPr>
            </a:lvl1pPr>
          </a:lstStyle>
          <a:p>
            <a:r>
              <a:rPr lang="en-US" sz="1200" i="0" dirty="0">
                <a:solidFill>
                  <a:srgbClr val="100690"/>
                </a:solidFill>
                <a:latin typeface="Arial Narrow" panose="020B0606020202030204" pitchFamily="34" charset="0"/>
                <a:cs typeface="Arial" panose="020B0604020202020204" pitchFamily="34" charset="0"/>
              </a:rPr>
              <a:t>INSTRUCTIONS</a:t>
            </a:r>
          </a:p>
        </p:txBody>
      </p:sp>
      <p:cxnSp>
        <p:nvCxnSpPr>
          <p:cNvPr id="12" name="Conector reto 11">
            <a:extLst>
              <a:ext uri="{FF2B5EF4-FFF2-40B4-BE49-F238E27FC236}">
                <a16:creationId xmlns:a16="http://schemas.microsoft.com/office/drawing/2014/main" id="{79A05B9F-6E15-4D83-E280-1F0C3ECAF781}"/>
              </a:ext>
            </a:extLst>
          </p:cNvPr>
          <p:cNvCxnSpPr>
            <a:cxnSpLocks/>
          </p:cNvCxnSpPr>
          <p:nvPr/>
        </p:nvCxnSpPr>
        <p:spPr>
          <a:xfrm flipH="1">
            <a:off x="1289931" y="338599"/>
            <a:ext cx="71364" cy="179992"/>
          </a:xfrm>
          <a:prstGeom prst="line">
            <a:avLst/>
          </a:prstGeom>
          <a:noFill/>
          <a:ln w="9525" cap="flat">
            <a:solidFill>
              <a:srgbClr val="100690"/>
            </a:solidFill>
            <a:prstDash val="solid"/>
            <a:miter lim="400000"/>
          </a:ln>
          <a:effectLst/>
          <a:sp3d/>
        </p:spPr>
        <p:style>
          <a:lnRef idx="0">
            <a:scrgbClr r="0" g="0" b="0"/>
          </a:lnRef>
          <a:fillRef idx="0">
            <a:scrgbClr r="0" g="0" b="0"/>
          </a:fillRef>
          <a:effectRef idx="0">
            <a:scrgbClr r="0" g="0" b="0"/>
          </a:effectRef>
          <a:fontRef idx="none"/>
        </p:style>
      </p:cxnSp>
      <p:sp>
        <p:nvSpPr>
          <p:cNvPr id="13" name="Título 1">
            <a:extLst>
              <a:ext uri="{FF2B5EF4-FFF2-40B4-BE49-F238E27FC236}">
                <a16:creationId xmlns:a16="http://schemas.microsoft.com/office/drawing/2014/main" id="{7D7D14AC-0FFF-D325-9EA3-C79A397262FD}"/>
              </a:ext>
            </a:extLst>
          </p:cNvPr>
          <p:cNvSpPr txBox="1">
            <a:spLocks/>
          </p:cNvSpPr>
          <p:nvPr/>
        </p:nvSpPr>
        <p:spPr>
          <a:xfrm>
            <a:off x="1289931" y="314121"/>
            <a:ext cx="2848116" cy="289428"/>
          </a:xfrm>
          <a:prstGeom prst="rect">
            <a:avLst/>
          </a:prstGeom>
          <a:ln>
            <a:noFill/>
          </a:ln>
        </p:spPr>
        <p:txBody>
          <a:bodyPr/>
          <a:lstStyle>
            <a:lvl1pPr algn="l" defTabSz="914400" rtl="0" eaLnBrk="1" latinLnBrk="0" hangingPunct="1">
              <a:lnSpc>
                <a:spcPct val="90000"/>
              </a:lnSpc>
              <a:spcBef>
                <a:spcPct val="0"/>
              </a:spcBef>
              <a:buNone/>
              <a:defRPr sz="4400" b="1" i="1" kern="1200">
                <a:solidFill>
                  <a:schemeClr val="tx1"/>
                </a:solidFill>
                <a:latin typeface="+mj-lt"/>
                <a:ea typeface="+mj-ea"/>
                <a:cs typeface="+mj-cs"/>
              </a:defRPr>
            </a:lvl1pPr>
          </a:lstStyle>
          <a:p>
            <a:r>
              <a:rPr lang="en-US" sz="1200" b="0" i="0" dirty="0">
                <a:solidFill>
                  <a:srgbClr val="100690"/>
                </a:solidFill>
                <a:latin typeface="Arial Narrow" panose="020B0606020202030204" pitchFamily="34" charset="0"/>
                <a:cs typeface="Arial" panose="020B0604020202020204" pitchFamily="34" charset="0"/>
              </a:rPr>
              <a:t>IMAGES</a:t>
            </a:r>
          </a:p>
        </p:txBody>
      </p:sp>
      <p:grpSp>
        <p:nvGrpSpPr>
          <p:cNvPr id="3" name="Agrupar 2">
            <a:extLst>
              <a:ext uri="{FF2B5EF4-FFF2-40B4-BE49-F238E27FC236}">
                <a16:creationId xmlns:a16="http://schemas.microsoft.com/office/drawing/2014/main" id="{AFE40614-CD5C-A886-D65C-61BC9A457F75}"/>
              </a:ext>
            </a:extLst>
          </p:cNvPr>
          <p:cNvGrpSpPr/>
          <p:nvPr/>
        </p:nvGrpSpPr>
        <p:grpSpPr>
          <a:xfrm>
            <a:off x="8870294" y="167554"/>
            <a:ext cx="258136" cy="4683954"/>
            <a:chOff x="23654022" y="446811"/>
            <a:chExt cx="688359" cy="12490546"/>
          </a:xfrm>
        </p:grpSpPr>
        <p:grpSp>
          <p:nvGrpSpPr>
            <p:cNvPr id="4" name="Grupo">
              <a:extLst>
                <a:ext uri="{FF2B5EF4-FFF2-40B4-BE49-F238E27FC236}">
                  <a16:creationId xmlns:a16="http://schemas.microsoft.com/office/drawing/2014/main" id="{98527EFE-EAD4-194B-6F25-4ED9E98B4992}"/>
                </a:ext>
              </a:extLst>
            </p:cNvPr>
            <p:cNvGrpSpPr/>
            <p:nvPr/>
          </p:nvGrpSpPr>
          <p:grpSpPr>
            <a:xfrm rot="16200000">
              <a:off x="18519882" y="7114857"/>
              <a:ext cx="11349650" cy="295349"/>
              <a:chOff x="-1276219" y="-698"/>
              <a:chExt cx="11349649" cy="295348"/>
            </a:xfrm>
          </p:grpSpPr>
          <p:sp>
            <p:nvSpPr>
              <p:cNvPr id="6" name="This information belongs to Embraer and cannot be used or reproduced without written permission from the Company.">
                <a:extLst>
                  <a:ext uri="{FF2B5EF4-FFF2-40B4-BE49-F238E27FC236}">
                    <a16:creationId xmlns:a16="http://schemas.microsoft.com/office/drawing/2014/main" id="{B452734D-5F64-2804-8F2C-770A6E8CED3A}"/>
                  </a:ext>
                </a:extLst>
              </p:cNvPr>
              <p:cNvSpPr txBox="1"/>
              <p:nvPr/>
            </p:nvSpPr>
            <p:spPr>
              <a:xfrm>
                <a:off x="1071885" y="6522"/>
                <a:ext cx="9001545" cy="282814"/>
              </a:xfrm>
              <a:prstGeom prst="rect">
                <a:avLst/>
              </a:prstGeom>
              <a:noFill/>
              <a:ln w="12700" cap="flat">
                <a:noFill/>
                <a:miter lim="400000"/>
              </a:ln>
              <a:effectLst/>
              <a:extLst>
                <a:ext uri="{C572A759-6A51-4108-AA02-DFA0A04FC94B}">
                  <ma14:wrappingTextBoxFlag xmlns="" xmlns:ma14="http://schemas.microsoft.com/office/mac/drawingml/2011/main" val="1"/>
                </a:ext>
              </a:extLst>
            </p:spPr>
            <p:txBody>
              <a:bodyPr wrap="square" lIns="19050" tIns="19050" rIns="19050" bIns="19050" numCol="1" anchor="ctr">
                <a:spAutoFit/>
              </a:bodyPr>
              <a:lstStyle>
                <a:lvl1pPr>
                  <a:defRPr sz="1300">
                    <a:solidFill>
                      <a:srgbClr val="6E6D6D"/>
                    </a:solidFill>
                    <a:latin typeface="Arial"/>
                    <a:ea typeface="Arial"/>
                    <a:cs typeface="Arial"/>
                    <a:sym typeface="Arial"/>
                  </a:defRPr>
                </a:lvl1pPr>
              </a:lstStyle>
              <a:p>
                <a:r>
                  <a:rPr lang="en-US" sz="488" dirty="0"/>
                  <a:t>This information belongs to Embraer and cannot be used or reproduced without written permission from the Company.</a:t>
                </a:r>
              </a:p>
            </p:txBody>
          </p:sp>
          <p:sp>
            <p:nvSpPr>
              <p:cNvPr id="7" name="Linha">
                <a:extLst>
                  <a:ext uri="{FF2B5EF4-FFF2-40B4-BE49-F238E27FC236}">
                    <a16:creationId xmlns:a16="http://schemas.microsoft.com/office/drawing/2014/main" id="{FB2E765E-9251-AA02-E364-46C535B37557}"/>
                  </a:ext>
                </a:extLst>
              </p:cNvPr>
              <p:cNvSpPr/>
              <p:nvPr/>
            </p:nvSpPr>
            <p:spPr>
              <a:xfrm flipV="1">
                <a:off x="898999" y="21128"/>
                <a:ext cx="83625" cy="273522"/>
              </a:xfrm>
              <a:prstGeom prst="line">
                <a:avLst/>
              </a:prstGeom>
              <a:noFill/>
              <a:ln w="9525" cap="flat">
                <a:solidFill>
                  <a:srgbClr val="100690"/>
                </a:solidFill>
                <a:prstDash val="solid"/>
                <a:miter lim="400000"/>
              </a:ln>
              <a:effectLst/>
            </p:spPr>
            <p:txBody>
              <a:bodyPr wrap="square" lIns="19050" tIns="19050" rIns="19050" bIns="19050" numCol="1" anchor="ctr">
                <a:noAutofit/>
              </a:bodyPr>
              <a:lstStyle/>
              <a:p>
                <a:endParaRPr sz="675"/>
              </a:p>
            </p:txBody>
          </p:sp>
          <p:sp>
            <p:nvSpPr>
              <p:cNvPr id="8" name="This information belongs to Embraer and cannot be used or reproduced without written permission from the Company.">
                <a:extLst>
                  <a:ext uri="{FF2B5EF4-FFF2-40B4-BE49-F238E27FC236}">
                    <a16:creationId xmlns:a16="http://schemas.microsoft.com/office/drawing/2014/main" id="{103723C0-71BE-094D-C0E9-310A3E194AB9}"/>
                  </a:ext>
                </a:extLst>
              </p:cNvPr>
              <p:cNvSpPr txBox="1"/>
              <p:nvPr/>
            </p:nvSpPr>
            <p:spPr>
              <a:xfrm>
                <a:off x="-1276219" y="-698"/>
                <a:ext cx="2621118" cy="282811"/>
              </a:xfrm>
              <a:prstGeom prst="rect">
                <a:avLst/>
              </a:prstGeom>
              <a:noFill/>
              <a:ln w="12700" cap="flat">
                <a:noFill/>
                <a:miter lim="400000"/>
              </a:ln>
              <a:effectLst/>
              <a:extLst>
                <a:ext uri="{C572A759-6A51-4108-AA02-DFA0A04FC94B}">
                  <ma14:wrappingTextBoxFlag xmlns="" xmlns:ma14="http://schemas.microsoft.com/office/mac/drawingml/2011/main" val="1"/>
                </a:ext>
              </a:extLst>
            </p:spPr>
            <p:txBody>
              <a:bodyPr wrap="square" lIns="19050" tIns="19050" rIns="19050" bIns="19050" numCol="1" anchor="ctr">
                <a:spAutoFit/>
              </a:bodyPr>
              <a:lstStyle>
                <a:lvl1pPr>
                  <a:defRPr sz="1300">
                    <a:solidFill>
                      <a:srgbClr val="6E6D6D"/>
                    </a:solidFill>
                    <a:latin typeface="Arial"/>
                    <a:ea typeface="Arial"/>
                    <a:cs typeface="Arial"/>
                    <a:sym typeface="Arial"/>
                  </a:defRPr>
                </a:lvl1pPr>
              </a:lstStyle>
              <a:p>
                <a:r>
                  <a:rPr lang="en-US" sz="488" dirty="0"/>
                  <a:t>SECRET INFORMATION</a:t>
                </a:r>
              </a:p>
            </p:txBody>
          </p:sp>
        </p:grpSp>
        <p:sp>
          <p:nvSpPr>
            <p:cNvPr id="5" name="Forma Livre: Forma 61">
              <a:extLst>
                <a:ext uri="{FF2B5EF4-FFF2-40B4-BE49-F238E27FC236}">
                  <a16:creationId xmlns:a16="http://schemas.microsoft.com/office/drawing/2014/main" id="{D584DE2C-E336-FA27-1CC5-1FC5CB292A05}"/>
                </a:ext>
              </a:extLst>
            </p:cNvPr>
            <p:cNvSpPr/>
            <p:nvPr/>
          </p:nvSpPr>
          <p:spPr>
            <a:xfrm flipH="1">
              <a:off x="23654022" y="446811"/>
              <a:ext cx="359396" cy="359346"/>
            </a:xfrm>
            <a:custGeom>
              <a:avLst/>
              <a:gdLst/>
              <a:ahLst/>
              <a:cxnLst>
                <a:cxn ang="0">
                  <a:pos x="wd2" y="hd2"/>
                </a:cxn>
                <a:cxn ang="5400000">
                  <a:pos x="wd2" y="hd2"/>
                </a:cxn>
                <a:cxn ang="10800000">
                  <a:pos x="wd2" y="hd2"/>
                </a:cxn>
                <a:cxn ang="16200000">
                  <a:pos x="wd2" y="hd2"/>
                </a:cxn>
              </a:cxnLst>
              <a:rect l="0" t="0" r="r" b="b"/>
              <a:pathLst>
                <a:path w="21600" h="21600" extrusionOk="0">
                  <a:moveTo>
                    <a:pt x="17278" y="0"/>
                  </a:moveTo>
                  <a:lnTo>
                    <a:pt x="4322" y="9935"/>
                  </a:lnTo>
                  <a:lnTo>
                    <a:pt x="1728" y="9935"/>
                  </a:lnTo>
                  <a:lnTo>
                    <a:pt x="0" y="11665"/>
                  </a:lnTo>
                  <a:lnTo>
                    <a:pt x="4322" y="11665"/>
                  </a:lnTo>
                  <a:lnTo>
                    <a:pt x="17278" y="21600"/>
                  </a:lnTo>
                  <a:lnTo>
                    <a:pt x="21600" y="21600"/>
                  </a:lnTo>
                  <a:lnTo>
                    <a:pt x="12961" y="11665"/>
                  </a:lnTo>
                  <a:lnTo>
                    <a:pt x="21559" y="11665"/>
                  </a:lnTo>
                  <a:lnTo>
                    <a:pt x="21559" y="9935"/>
                  </a:lnTo>
                  <a:lnTo>
                    <a:pt x="12961" y="9935"/>
                  </a:lnTo>
                  <a:lnTo>
                    <a:pt x="21600" y="0"/>
                  </a:lnTo>
                  <a:close/>
                </a:path>
              </a:pathLst>
            </a:custGeom>
            <a:solidFill>
              <a:srgbClr val="100690"/>
            </a:solidFill>
            <a:ln w="12700" cap="flat">
              <a:noFill/>
              <a:miter lim="400000"/>
            </a:ln>
            <a:effectLst/>
          </p:spPr>
          <p:txBody>
            <a:bodyPr wrap="square" lIns="17145" tIns="17145" rIns="17145" bIns="17145" numCol="1" anchor="ctr">
              <a:noAutofit/>
            </a:bodyPr>
            <a:lstStyle/>
            <a:p>
              <a:pPr>
                <a:defRPr>
                  <a:solidFill>
                    <a:srgbClr val="100690"/>
                  </a:solidFill>
                  <a:latin typeface="GT America Condensed Regular"/>
                  <a:ea typeface="GT America Condensed Regular"/>
                  <a:cs typeface="GT America Condensed Regular"/>
                  <a:sym typeface="GT America Condensed Regular"/>
                </a:defRPr>
              </a:pPr>
              <a:endParaRPr sz="675"/>
            </a:p>
          </p:txBody>
        </p:sp>
      </p:grpSp>
    </p:spTree>
    <p:extLst>
      <p:ext uri="{BB962C8B-B14F-4D97-AF65-F5344CB8AC3E}">
        <p14:creationId xmlns:p14="http://schemas.microsoft.com/office/powerpoint/2010/main" val="1747222989"/>
      </p:ext>
    </p:extLst>
  </p:cSld>
  <p:clrMapOvr>
    <a:masterClrMapping/>
  </p:clrMapOvr>
  <p:transition spd="med"/>
</p:sld>
</file>

<file path=ppt/slides/slide2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4" name="Imagem 13">
            <a:extLst>
              <a:ext uri="{FF2B5EF4-FFF2-40B4-BE49-F238E27FC236}">
                <a16:creationId xmlns:a16="http://schemas.microsoft.com/office/drawing/2014/main" id="{D0E612F2-B087-08FC-78F7-5DCE599FC8E7}"/>
              </a:ext>
            </a:extLst>
          </p:cNvPr>
          <p:cNvPicPr>
            <a:picLocks noChangeAspect="1"/>
          </p:cNvPicPr>
          <p:nvPr/>
        </p:nvPicPr>
        <p:blipFill>
          <a:blip r:embed="rId2" cstate="print">
            <a:extLst>
              <a:ext uri="{28A0092B-C50C-407E-A947-70E740481C1C}">
                <a14:useLocalDpi xmlns:a14="http://schemas.microsoft.com/office/drawing/2010/main"/>
              </a:ext>
            </a:extLst>
          </a:blip>
          <a:srcRect l="2394" t="12886"/>
          <a:stretch/>
        </p:blipFill>
        <p:spPr>
          <a:xfrm>
            <a:off x="1443217" y="783771"/>
            <a:ext cx="6414893" cy="4196698"/>
          </a:xfrm>
          <a:prstGeom prst="rect">
            <a:avLst/>
          </a:prstGeom>
        </p:spPr>
      </p:pic>
      <p:pic>
        <p:nvPicPr>
          <p:cNvPr id="6" name="Imagem 5">
            <a:extLst>
              <a:ext uri="{FF2B5EF4-FFF2-40B4-BE49-F238E27FC236}">
                <a16:creationId xmlns:a16="http://schemas.microsoft.com/office/drawing/2014/main" id="{55D4D6EC-4994-3C4E-876B-70F640458342}"/>
              </a:ext>
            </a:extLst>
          </p:cNvPr>
          <p:cNvPicPr>
            <a:picLocks noChangeAspect="1"/>
          </p:cNvPicPr>
          <p:nvPr/>
        </p:nvPicPr>
        <p:blipFill rotWithShape="1">
          <a:blip r:embed="rId3" cstate="print">
            <a:extLst>
              <a:ext uri="{28A0092B-C50C-407E-A947-70E740481C1C}">
                <a14:useLocalDpi xmlns:a14="http://schemas.microsoft.com/office/drawing/2010/main"/>
              </a:ext>
            </a:extLst>
          </a:blip>
          <a:srcRect l="4069" r="4069"/>
          <a:stretch/>
        </p:blipFill>
        <p:spPr>
          <a:xfrm>
            <a:off x="2402509" y="1093559"/>
            <a:ext cx="4318801" cy="2645500"/>
          </a:xfrm>
          <a:prstGeom prst="rect">
            <a:avLst/>
          </a:prstGeom>
        </p:spPr>
      </p:pic>
      <p:sp>
        <p:nvSpPr>
          <p:cNvPr id="18" name="Freeform 719">
            <a:extLst>
              <a:ext uri="{FF2B5EF4-FFF2-40B4-BE49-F238E27FC236}">
                <a16:creationId xmlns:a16="http://schemas.microsoft.com/office/drawing/2014/main" id="{DCB386E0-B401-EF4C-BEE0-0C137D6B702C}"/>
              </a:ext>
            </a:extLst>
          </p:cNvPr>
          <p:cNvSpPr>
            <a:spLocks noEditPoints="1"/>
          </p:cNvSpPr>
          <p:nvPr/>
        </p:nvSpPr>
        <p:spPr bwMode="auto">
          <a:xfrm>
            <a:off x="4436328" y="2544747"/>
            <a:ext cx="271344" cy="271344"/>
          </a:xfrm>
          <a:custGeom>
            <a:avLst/>
            <a:gdLst>
              <a:gd name="T0" fmla="*/ 147 w 147"/>
              <a:gd name="T1" fmla="*/ 73 h 147"/>
              <a:gd name="T2" fmla="*/ 74 w 147"/>
              <a:gd name="T3" fmla="*/ 0 h 147"/>
              <a:gd name="T4" fmla="*/ 0 w 147"/>
              <a:gd name="T5" fmla="*/ 73 h 147"/>
              <a:gd name="T6" fmla="*/ 74 w 147"/>
              <a:gd name="T7" fmla="*/ 147 h 147"/>
              <a:gd name="T8" fmla="*/ 147 w 147"/>
              <a:gd name="T9" fmla="*/ 73 h 147"/>
              <a:gd name="T10" fmla="*/ 94 w 147"/>
              <a:gd name="T11" fmla="*/ 82 h 147"/>
              <a:gd name="T12" fmla="*/ 68 w 147"/>
              <a:gd name="T13" fmla="*/ 108 h 147"/>
              <a:gd name="T14" fmla="*/ 59 w 147"/>
              <a:gd name="T15" fmla="*/ 105 h 147"/>
              <a:gd name="T16" fmla="*/ 59 w 147"/>
              <a:gd name="T17" fmla="*/ 42 h 147"/>
              <a:gd name="T18" fmla="*/ 68 w 147"/>
              <a:gd name="T19" fmla="*/ 39 h 147"/>
              <a:gd name="T20" fmla="*/ 94 w 147"/>
              <a:gd name="T21" fmla="*/ 65 h 147"/>
              <a:gd name="T22" fmla="*/ 94 w 147"/>
              <a:gd name="T23" fmla="*/ 82 h 147"/>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147"/>
              <a:gd name="T37" fmla="*/ 0 h 147"/>
              <a:gd name="T38" fmla="*/ 147 w 147"/>
              <a:gd name="T39" fmla="*/ 147 h 147"/>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147" h="147">
                <a:moveTo>
                  <a:pt x="147" y="73"/>
                </a:moveTo>
                <a:cubicBezTo>
                  <a:pt x="147" y="33"/>
                  <a:pt x="114" y="0"/>
                  <a:pt x="74" y="0"/>
                </a:cubicBezTo>
                <a:cubicBezTo>
                  <a:pt x="33" y="0"/>
                  <a:pt x="0" y="33"/>
                  <a:pt x="0" y="73"/>
                </a:cubicBezTo>
                <a:cubicBezTo>
                  <a:pt x="0" y="114"/>
                  <a:pt x="33" y="147"/>
                  <a:pt x="74" y="147"/>
                </a:cubicBezTo>
                <a:cubicBezTo>
                  <a:pt x="114" y="147"/>
                  <a:pt x="147" y="114"/>
                  <a:pt x="147" y="73"/>
                </a:cubicBezTo>
                <a:close/>
                <a:moveTo>
                  <a:pt x="94" y="82"/>
                </a:moveTo>
                <a:cubicBezTo>
                  <a:pt x="68" y="108"/>
                  <a:pt x="68" y="108"/>
                  <a:pt x="68" y="108"/>
                </a:cubicBezTo>
                <a:cubicBezTo>
                  <a:pt x="63" y="113"/>
                  <a:pt x="59" y="111"/>
                  <a:pt x="59" y="105"/>
                </a:cubicBezTo>
                <a:cubicBezTo>
                  <a:pt x="59" y="42"/>
                  <a:pt x="59" y="42"/>
                  <a:pt x="59" y="42"/>
                </a:cubicBezTo>
                <a:cubicBezTo>
                  <a:pt x="59" y="35"/>
                  <a:pt x="63" y="34"/>
                  <a:pt x="68" y="39"/>
                </a:cubicBezTo>
                <a:cubicBezTo>
                  <a:pt x="94" y="65"/>
                  <a:pt x="94" y="65"/>
                  <a:pt x="94" y="65"/>
                </a:cubicBezTo>
                <a:cubicBezTo>
                  <a:pt x="99" y="70"/>
                  <a:pt x="99" y="77"/>
                  <a:pt x="94" y="82"/>
                </a:cubicBezTo>
                <a:close/>
              </a:path>
            </a:pathLst>
          </a:custGeom>
          <a:noFill/>
          <a:ln w="19050">
            <a:solidFill>
              <a:schemeClr val="bg2"/>
            </a:solidFill>
            <a:round/>
            <a:headEnd/>
            <a:tailEnd/>
          </a:ln>
        </p:spPr>
        <p:txBody>
          <a:bodyPr/>
          <a:lstStyle/>
          <a:p>
            <a:pPr marL="0" marR="0" lvl="0" indent="0" algn="l" defTabSz="914377" rtl="0" eaLnBrk="1" fontAlgn="auto" latinLnBrk="0" hangingPunct="0">
              <a:lnSpc>
                <a:spcPct val="90000"/>
              </a:lnSpc>
              <a:spcBef>
                <a:spcPts val="0"/>
              </a:spcBef>
              <a:spcAft>
                <a:spcPts val="0"/>
              </a:spcAft>
              <a:buClrTx/>
              <a:buSzTx/>
              <a:buFontTx/>
              <a:buNone/>
              <a:tabLst/>
              <a:defRPr/>
            </a:pPr>
            <a:endParaRPr kumimoji="0" lang="pt-BR" sz="3600" b="0" i="0" u="none" strike="noStrike" kern="0" cap="none" spc="0" normalizeH="0" baseline="0" noProof="0">
              <a:ln>
                <a:noFill/>
              </a:ln>
              <a:solidFill>
                <a:srgbClr val="000000"/>
              </a:solidFill>
              <a:effectLst/>
              <a:uLnTx/>
              <a:uFillTx/>
              <a:latin typeface="Arial"/>
              <a:sym typeface="Helvetica Neue"/>
            </a:endParaRPr>
          </a:p>
        </p:txBody>
      </p:sp>
      <p:sp>
        <p:nvSpPr>
          <p:cNvPr id="32" name="CaixaDeTexto 14">
            <a:extLst>
              <a:ext uri="{FF2B5EF4-FFF2-40B4-BE49-F238E27FC236}">
                <a16:creationId xmlns:a16="http://schemas.microsoft.com/office/drawing/2014/main" id="{3C62C98E-5875-8141-9211-A5845F98264C}"/>
              </a:ext>
            </a:extLst>
          </p:cNvPr>
          <p:cNvSpPr txBox="1">
            <a:spLocks noChangeArrowheads="1"/>
          </p:cNvSpPr>
          <p:nvPr/>
        </p:nvSpPr>
        <p:spPr bwMode="auto">
          <a:xfrm>
            <a:off x="3548848" y="4375212"/>
            <a:ext cx="3331654" cy="216982"/>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38100">
                <a:solidFill>
                  <a:srgbClr val="000000"/>
                </a:solidFill>
                <a:miter lim="800000"/>
                <a:headEnd/>
                <a:tailEnd/>
              </a14:hiddenLine>
            </a:ext>
          </a:extLst>
        </p:spPr>
        <p:txBody>
          <a:bodyPr wrap="square" lIns="91440" tIns="45720" rIns="91440" bIns="45720" anchor="ctr" anchorCtr="0">
            <a:spAutoFit/>
          </a:bodyPr>
          <a:lstStyle>
            <a:lvl1pPr eaLnBrk="0" hangingPunct="0">
              <a:defRPr>
                <a:solidFill>
                  <a:schemeClr val="tx1"/>
                </a:solidFill>
                <a:latin typeface="Arial" panose="020B0604020202020204" pitchFamily="34" charset="0"/>
                <a:cs typeface="Arial" panose="020B0604020202020204" pitchFamily="34" charset="0"/>
              </a:defRPr>
            </a:lvl1pPr>
            <a:lvl2pPr marL="742950" indent="-285750" eaLnBrk="0" hangingPunct="0">
              <a:defRPr>
                <a:solidFill>
                  <a:schemeClr val="tx1"/>
                </a:solidFill>
                <a:latin typeface="Arial" panose="020B0604020202020204" pitchFamily="34" charset="0"/>
                <a:cs typeface="Arial" panose="020B0604020202020204" pitchFamily="34" charset="0"/>
              </a:defRPr>
            </a:lvl2pPr>
            <a:lvl3pPr marL="1143000" indent="-228600" eaLnBrk="0" hangingPunct="0">
              <a:defRPr>
                <a:solidFill>
                  <a:schemeClr val="tx1"/>
                </a:solidFill>
                <a:latin typeface="Arial" panose="020B0604020202020204" pitchFamily="34" charset="0"/>
                <a:cs typeface="Arial" panose="020B0604020202020204" pitchFamily="34" charset="0"/>
              </a:defRPr>
            </a:lvl3pPr>
            <a:lvl4pPr marL="1600200" indent="-228600" eaLnBrk="0" hangingPunct="0">
              <a:defRPr>
                <a:solidFill>
                  <a:schemeClr val="tx1"/>
                </a:solidFill>
                <a:latin typeface="Arial" panose="020B0604020202020204" pitchFamily="34" charset="0"/>
                <a:cs typeface="Arial" panose="020B0604020202020204" pitchFamily="34" charset="0"/>
              </a:defRPr>
            </a:lvl4pPr>
            <a:lvl5pPr marL="2057400" indent="-228600" eaLnBrk="0" hangingPunct="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defRPr/>
            </a:pPr>
            <a:r>
              <a:rPr lang="en-US" altLang="en-US" sz="900" dirty="0">
                <a:solidFill>
                  <a:srgbClr val="5C6C74"/>
                </a:solidFill>
                <a:latin typeface="Arial"/>
                <a:cs typeface="Arial"/>
              </a:rPr>
              <a:t>Preferably, present videos in full screen.</a:t>
            </a:r>
            <a:endParaRPr kumimoji="0" lang="pt-BR" altLang="en-US" sz="900" b="0" i="0" u="none" strike="noStrike" kern="0" cap="none" spc="0" normalizeH="0" baseline="0" noProof="0" dirty="0">
              <a:ln>
                <a:noFill/>
              </a:ln>
              <a:solidFill>
                <a:srgbClr val="5C6C74"/>
              </a:solidFill>
              <a:effectLst/>
              <a:uLnTx/>
              <a:uFillTx/>
              <a:latin typeface="Arial"/>
              <a:cs typeface="Arial"/>
              <a:sym typeface="Helvetica Neue"/>
            </a:endParaRPr>
          </a:p>
        </p:txBody>
      </p:sp>
      <p:grpSp>
        <p:nvGrpSpPr>
          <p:cNvPr id="33" name="Grupo 19">
            <a:extLst>
              <a:ext uri="{FF2B5EF4-FFF2-40B4-BE49-F238E27FC236}">
                <a16:creationId xmlns:a16="http://schemas.microsoft.com/office/drawing/2014/main" id="{88E655CF-5376-F548-A7CD-2592C4381DB1}"/>
              </a:ext>
            </a:extLst>
          </p:cNvPr>
          <p:cNvGrpSpPr>
            <a:grpSpLocks/>
          </p:cNvGrpSpPr>
          <p:nvPr/>
        </p:nvGrpSpPr>
        <p:grpSpPr bwMode="auto">
          <a:xfrm>
            <a:off x="3013066" y="4284273"/>
            <a:ext cx="400050" cy="398860"/>
            <a:chOff x="5719730" y="660372"/>
            <a:chExt cx="533400" cy="531812"/>
          </a:xfrm>
          <a:solidFill>
            <a:srgbClr val="FF0000"/>
          </a:solidFill>
        </p:grpSpPr>
        <p:sp>
          <p:nvSpPr>
            <p:cNvPr id="34" name="Freeform 728">
              <a:extLst>
                <a:ext uri="{FF2B5EF4-FFF2-40B4-BE49-F238E27FC236}">
                  <a16:creationId xmlns:a16="http://schemas.microsoft.com/office/drawing/2014/main" id="{C09767E4-2CC1-174B-BDA1-E6FA0FCF3133}"/>
                </a:ext>
              </a:extLst>
            </p:cNvPr>
            <p:cNvSpPr>
              <a:spLocks noEditPoints="1"/>
            </p:cNvSpPr>
            <p:nvPr/>
          </p:nvSpPr>
          <p:spPr bwMode="auto">
            <a:xfrm>
              <a:off x="5719730" y="660372"/>
              <a:ext cx="533400" cy="531812"/>
            </a:xfrm>
            <a:custGeom>
              <a:avLst/>
              <a:gdLst>
                <a:gd name="T0" fmla="*/ 2147483647 w 158"/>
                <a:gd name="T1" fmla="*/ 2147483647 h 157"/>
                <a:gd name="T2" fmla="*/ 2147483647 w 158"/>
                <a:gd name="T3" fmla="*/ 2147483647 h 157"/>
                <a:gd name="T4" fmla="*/ 2147483647 w 158"/>
                <a:gd name="T5" fmla="*/ 0 h 157"/>
                <a:gd name="T6" fmla="*/ 0 w 158"/>
                <a:gd name="T7" fmla="*/ 2147483647 h 157"/>
                <a:gd name="T8" fmla="*/ 2147483647 w 158"/>
                <a:gd name="T9" fmla="*/ 2147483647 h 157"/>
                <a:gd name="T10" fmla="*/ 2147483647 w 158"/>
                <a:gd name="T11" fmla="*/ 2147483647 h 157"/>
                <a:gd name="T12" fmla="*/ 2147483647 w 158"/>
                <a:gd name="T13" fmla="*/ 2147483647 h 157"/>
                <a:gd name="T14" fmla="*/ 2147483647 w 158"/>
                <a:gd name="T15" fmla="*/ 2147483647 h 157"/>
                <a:gd name="T16" fmla="*/ 2147483647 w 158"/>
                <a:gd name="T17" fmla="*/ 2147483647 h 157"/>
                <a:gd name="T18" fmla="*/ 2147483647 w 158"/>
                <a:gd name="T19" fmla="*/ 2147483647 h 157"/>
                <a:gd name="T20" fmla="*/ 2147483647 w 158"/>
                <a:gd name="T21" fmla="*/ 2147483647 h 157"/>
                <a:gd name="T22" fmla="*/ 2147483647 w 158"/>
                <a:gd name="T23" fmla="*/ 2147483647 h 157"/>
                <a:gd name="T24" fmla="*/ 2147483647 w 158"/>
                <a:gd name="T25" fmla="*/ 2147483647 h 157"/>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58"/>
                <a:gd name="T40" fmla="*/ 0 h 157"/>
                <a:gd name="T41" fmla="*/ 158 w 158"/>
                <a:gd name="T42" fmla="*/ 157 h 157"/>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58" h="157">
                  <a:moveTo>
                    <a:pt x="79" y="157"/>
                  </a:moveTo>
                  <a:cubicBezTo>
                    <a:pt x="122" y="157"/>
                    <a:pt x="158" y="122"/>
                    <a:pt x="158" y="78"/>
                  </a:cubicBezTo>
                  <a:cubicBezTo>
                    <a:pt x="158" y="35"/>
                    <a:pt x="122" y="0"/>
                    <a:pt x="79" y="0"/>
                  </a:cubicBezTo>
                  <a:cubicBezTo>
                    <a:pt x="35" y="0"/>
                    <a:pt x="0" y="35"/>
                    <a:pt x="0" y="78"/>
                  </a:cubicBezTo>
                  <a:cubicBezTo>
                    <a:pt x="0" y="122"/>
                    <a:pt x="35" y="157"/>
                    <a:pt x="79" y="157"/>
                  </a:cubicBezTo>
                  <a:close/>
                  <a:moveTo>
                    <a:pt x="79" y="29"/>
                  </a:moveTo>
                  <a:cubicBezTo>
                    <a:pt x="106" y="29"/>
                    <a:pt x="128" y="51"/>
                    <a:pt x="128" y="78"/>
                  </a:cubicBezTo>
                  <a:cubicBezTo>
                    <a:pt x="128" y="106"/>
                    <a:pt x="106" y="128"/>
                    <a:pt x="79" y="128"/>
                  </a:cubicBezTo>
                  <a:cubicBezTo>
                    <a:pt x="68" y="128"/>
                    <a:pt x="59" y="125"/>
                    <a:pt x="51" y="119"/>
                  </a:cubicBezTo>
                  <a:cubicBezTo>
                    <a:pt x="33" y="125"/>
                    <a:pt x="33" y="125"/>
                    <a:pt x="33" y="125"/>
                  </a:cubicBezTo>
                  <a:cubicBezTo>
                    <a:pt x="38" y="106"/>
                    <a:pt x="38" y="106"/>
                    <a:pt x="38" y="106"/>
                  </a:cubicBezTo>
                  <a:cubicBezTo>
                    <a:pt x="32" y="98"/>
                    <a:pt x="29" y="89"/>
                    <a:pt x="29" y="78"/>
                  </a:cubicBezTo>
                  <a:cubicBezTo>
                    <a:pt x="29" y="51"/>
                    <a:pt x="51" y="29"/>
                    <a:pt x="79" y="29"/>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377" rtl="0" eaLnBrk="1" fontAlgn="auto" latinLnBrk="0" hangingPunct="0">
                <a:lnSpc>
                  <a:spcPct val="90000"/>
                </a:lnSpc>
                <a:spcBef>
                  <a:spcPts val="1688"/>
                </a:spcBef>
                <a:spcAft>
                  <a:spcPts val="0"/>
                </a:spcAft>
                <a:buClrTx/>
                <a:buSzTx/>
                <a:buFontTx/>
                <a:buNone/>
                <a:tabLst/>
                <a:defRPr/>
              </a:pPr>
              <a:endParaRPr kumimoji="0" lang="en-US" sz="3600" b="0" i="0" u="none" strike="noStrike" kern="0" cap="none" spc="0" normalizeH="0" baseline="0" noProof="0">
                <a:ln>
                  <a:noFill/>
                </a:ln>
                <a:solidFill>
                  <a:srgbClr val="000000"/>
                </a:solidFill>
                <a:effectLst/>
                <a:uLnTx/>
                <a:uFillTx/>
                <a:latin typeface="Arial"/>
                <a:sym typeface="Helvetica Neue"/>
              </a:endParaRPr>
            </a:p>
          </p:txBody>
        </p:sp>
        <p:sp>
          <p:nvSpPr>
            <p:cNvPr id="35" name="Freeform 729">
              <a:extLst>
                <a:ext uri="{FF2B5EF4-FFF2-40B4-BE49-F238E27FC236}">
                  <a16:creationId xmlns:a16="http://schemas.microsoft.com/office/drawing/2014/main" id="{387B4088-4CCC-0149-BD7A-72EA8B8959C1}"/>
                </a:ext>
              </a:extLst>
            </p:cNvPr>
            <p:cNvSpPr>
              <a:spLocks/>
            </p:cNvSpPr>
            <p:nvPr/>
          </p:nvSpPr>
          <p:spPr bwMode="auto">
            <a:xfrm>
              <a:off x="5949917" y="893734"/>
              <a:ext cx="76200" cy="130175"/>
            </a:xfrm>
            <a:custGeom>
              <a:avLst/>
              <a:gdLst>
                <a:gd name="T0" fmla="*/ 2147483647 w 37"/>
                <a:gd name="T1" fmla="*/ 2147483647 h 62"/>
                <a:gd name="T2" fmla="*/ 2147483647 w 37"/>
                <a:gd name="T3" fmla="*/ 2147483647 h 62"/>
                <a:gd name="T4" fmla="*/ 2147483647 w 37"/>
                <a:gd name="T5" fmla="*/ 2147483647 h 62"/>
                <a:gd name="T6" fmla="*/ 2147483647 w 37"/>
                <a:gd name="T7" fmla="*/ 0 h 62"/>
                <a:gd name="T8" fmla="*/ 2147483647 w 37"/>
                <a:gd name="T9" fmla="*/ 0 h 62"/>
                <a:gd name="T10" fmla="*/ 2147483647 w 37"/>
                <a:gd name="T11" fmla="*/ 0 h 62"/>
                <a:gd name="T12" fmla="*/ 2147483647 w 37"/>
                <a:gd name="T13" fmla="*/ 2147483647 h 62"/>
                <a:gd name="T14" fmla="*/ 2147483647 w 37"/>
                <a:gd name="T15" fmla="*/ 2147483647 h 62"/>
                <a:gd name="T16" fmla="*/ 2147483647 w 37"/>
                <a:gd name="T17" fmla="*/ 2147483647 h 62"/>
                <a:gd name="T18" fmla="*/ 0 w 37"/>
                <a:gd name="T19" fmla="*/ 2147483647 h 62"/>
                <a:gd name="T20" fmla="*/ 0 w 37"/>
                <a:gd name="T21" fmla="*/ 2147483647 h 62"/>
                <a:gd name="T22" fmla="*/ 2147483647 w 37"/>
                <a:gd name="T23" fmla="*/ 2147483647 h 62"/>
                <a:gd name="T24" fmla="*/ 2147483647 w 37"/>
                <a:gd name="T25" fmla="*/ 2147483647 h 62"/>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37"/>
                <a:gd name="T40" fmla="*/ 0 h 62"/>
                <a:gd name="T41" fmla="*/ 37 w 37"/>
                <a:gd name="T42" fmla="*/ 62 h 62"/>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37" h="62">
                  <a:moveTo>
                    <a:pt x="37" y="46"/>
                  </a:moveTo>
                  <a:lnTo>
                    <a:pt x="29" y="46"/>
                  </a:lnTo>
                  <a:lnTo>
                    <a:pt x="29" y="15"/>
                  </a:lnTo>
                  <a:lnTo>
                    <a:pt x="29" y="0"/>
                  </a:lnTo>
                  <a:lnTo>
                    <a:pt x="8" y="0"/>
                  </a:lnTo>
                  <a:lnTo>
                    <a:pt x="2" y="0"/>
                  </a:lnTo>
                  <a:lnTo>
                    <a:pt x="2" y="15"/>
                  </a:lnTo>
                  <a:lnTo>
                    <a:pt x="8" y="15"/>
                  </a:lnTo>
                  <a:lnTo>
                    <a:pt x="8" y="46"/>
                  </a:lnTo>
                  <a:lnTo>
                    <a:pt x="0" y="46"/>
                  </a:lnTo>
                  <a:lnTo>
                    <a:pt x="0" y="62"/>
                  </a:lnTo>
                  <a:lnTo>
                    <a:pt x="37" y="62"/>
                  </a:lnTo>
                  <a:lnTo>
                    <a:pt x="37" y="46"/>
                  </a:ln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377" rtl="0" eaLnBrk="1" fontAlgn="auto" latinLnBrk="0" hangingPunct="0">
                <a:lnSpc>
                  <a:spcPct val="90000"/>
                </a:lnSpc>
                <a:spcBef>
                  <a:spcPts val="1688"/>
                </a:spcBef>
                <a:spcAft>
                  <a:spcPts val="0"/>
                </a:spcAft>
                <a:buClrTx/>
                <a:buSzTx/>
                <a:buFontTx/>
                <a:buNone/>
                <a:tabLst/>
                <a:defRPr/>
              </a:pPr>
              <a:endParaRPr kumimoji="0" lang="en-US" sz="3600" b="0" i="0" u="none" strike="noStrike" kern="0" cap="none" spc="0" normalizeH="0" baseline="0" noProof="0">
                <a:ln>
                  <a:noFill/>
                </a:ln>
                <a:solidFill>
                  <a:srgbClr val="000000"/>
                </a:solidFill>
                <a:effectLst/>
                <a:uLnTx/>
                <a:uFillTx/>
                <a:latin typeface="Arial"/>
                <a:sym typeface="Helvetica Neue"/>
              </a:endParaRPr>
            </a:p>
          </p:txBody>
        </p:sp>
        <p:sp>
          <p:nvSpPr>
            <p:cNvPr id="36" name="Oval 730">
              <a:extLst>
                <a:ext uri="{FF2B5EF4-FFF2-40B4-BE49-F238E27FC236}">
                  <a16:creationId xmlns:a16="http://schemas.microsoft.com/office/drawing/2014/main" id="{63E8672C-55EA-9E40-AE22-61C7A71F30BD}"/>
                </a:ext>
              </a:extLst>
            </p:cNvPr>
            <p:cNvSpPr>
              <a:spLocks noChangeArrowheads="1"/>
            </p:cNvSpPr>
            <p:nvPr/>
          </p:nvSpPr>
          <p:spPr bwMode="auto">
            <a:xfrm>
              <a:off x="5961030" y="828647"/>
              <a:ext cx="53975" cy="52387"/>
            </a:xfrm>
            <a:prstGeom prst="ellipse">
              <a:avLst/>
            </a:prstGeom>
            <a:grpFill/>
            <a:ln>
              <a:noFill/>
            </a:ln>
            <a:extLst>
              <a:ext uri="{91240B29-F687-4f45-9708-019B960494DF}">
                <a14:hiddenLine xmlns:a14="http://schemas.microsoft.com/office/drawing/2010/main" xmlns=""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cs typeface="Arial" panose="020B0604020202020204" pitchFamily="34" charset="0"/>
                </a:defRPr>
              </a:lvl1pPr>
              <a:lvl2pPr marL="742950" indent="-285750" eaLnBrk="0" hangingPunct="0">
                <a:defRPr>
                  <a:solidFill>
                    <a:schemeClr val="tx1"/>
                  </a:solidFill>
                  <a:latin typeface="Arial" panose="020B0604020202020204" pitchFamily="34" charset="0"/>
                  <a:cs typeface="Arial" panose="020B0604020202020204" pitchFamily="34" charset="0"/>
                </a:defRPr>
              </a:lvl2pPr>
              <a:lvl3pPr marL="1143000" indent="-228600" eaLnBrk="0" hangingPunct="0">
                <a:defRPr>
                  <a:solidFill>
                    <a:schemeClr val="tx1"/>
                  </a:solidFill>
                  <a:latin typeface="Arial" panose="020B0604020202020204" pitchFamily="34" charset="0"/>
                  <a:cs typeface="Arial" panose="020B0604020202020204" pitchFamily="34" charset="0"/>
                </a:defRPr>
              </a:lvl3pPr>
              <a:lvl4pPr marL="1600200" indent="-228600" eaLnBrk="0" hangingPunct="0">
                <a:defRPr>
                  <a:solidFill>
                    <a:schemeClr val="tx1"/>
                  </a:solidFill>
                  <a:latin typeface="Arial" panose="020B0604020202020204" pitchFamily="34" charset="0"/>
                  <a:cs typeface="Arial" panose="020B0604020202020204" pitchFamily="34" charset="0"/>
                </a:defRPr>
              </a:lvl4pPr>
              <a:lvl5pPr marL="2057400" indent="-228600" eaLnBrk="0" hangingPunct="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marL="0" marR="0" lvl="0" indent="0" algn="l" defTabSz="914377" rtl="0" eaLnBrk="1" fontAlgn="auto" latinLnBrk="0" hangingPunct="1">
                <a:lnSpc>
                  <a:spcPct val="90000"/>
                </a:lnSpc>
                <a:spcBef>
                  <a:spcPts val="1688"/>
                </a:spcBef>
                <a:spcAft>
                  <a:spcPts val="0"/>
                </a:spcAft>
                <a:buClrTx/>
                <a:buSzTx/>
                <a:buFontTx/>
                <a:buNone/>
                <a:tabLst/>
                <a:defRPr/>
              </a:pPr>
              <a:endParaRPr kumimoji="0" lang="en-US" altLang="en-US" sz="3600" b="0" i="0" u="none" strike="noStrike" kern="0" cap="none" spc="0" normalizeH="0" baseline="0" noProof="0">
                <a:ln>
                  <a:noFill/>
                </a:ln>
                <a:solidFill>
                  <a:srgbClr val="001638"/>
                </a:solidFill>
                <a:effectLst/>
                <a:uLnTx/>
                <a:uFillTx/>
                <a:latin typeface="Calibri" panose="020F0502020204030204" pitchFamily="34" charset="0"/>
                <a:cs typeface="Arial" panose="020B0604020202020204" pitchFamily="34" charset="0"/>
                <a:sym typeface="Helvetica Neue"/>
              </a:endParaRPr>
            </a:p>
          </p:txBody>
        </p:sp>
      </p:grpSp>
      <p:sp>
        <p:nvSpPr>
          <p:cNvPr id="15" name="Título 1">
            <a:extLst>
              <a:ext uri="{FF2B5EF4-FFF2-40B4-BE49-F238E27FC236}">
                <a16:creationId xmlns:a16="http://schemas.microsoft.com/office/drawing/2014/main" id="{809A5ACF-1A05-B3C8-D304-61CC77CB2699}"/>
              </a:ext>
            </a:extLst>
          </p:cNvPr>
          <p:cNvSpPr txBox="1">
            <a:spLocks/>
          </p:cNvSpPr>
          <p:nvPr/>
        </p:nvSpPr>
        <p:spPr>
          <a:xfrm>
            <a:off x="262084" y="314961"/>
            <a:ext cx="2124380" cy="289428"/>
          </a:xfrm>
          <a:prstGeom prst="rect">
            <a:avLst/>
          </a:prstGeom>
          <a:ln>
            <a:noFill/>
          </a:ln>
        </p:spPr>
        <p:txBody>
          <a:bodyPr/>
          <a:lstStyle>
            <a:lvl1pPr algn="l" defTabSz="914400" rtl="0" eaLnBrk="1" latinLnBrk="0" hangingPunct="1">
              <a:lnSpc>
                <a:spcPct val="90000"/>
              </a:lnSpc>
              <a:spcBef>
                <a:spcPct val="0"/>
              </a:spcBef>
              <a:buNone/>
              <a:defRPr sz="4400" b="1" i="1" kern="1200">
                <a:solidFill>
                  <a:schemeClr val="tx1"/>
                </a:solidFill>
                <a:latin typeface="+mj-lt"/>
                <a:ea typeface="+mj-ea"/>
                <a:cs typeface="+mj-cs"/>
              </a:defRPr>
            </a:lvl1pPr>
          </a:lstStyle>
          <a:p>
            <a:pPr marL="0" marR="0" lvl="0" indent="0" algn="l" defTabSz="914400" rtl="0" eaLnBrk="1" fontAlgn="auto" latinLnBrk="0" hangingPunct="1">
              <a:lnSpc>
                <a:spcPct val="90000"/>
              </a:lnSpc>
              <a:spcBef>
                <a:spcPct val="0"/>
              </a:spcBef>
              <a:spcAft>
                <a:spcPts val="0"/>
              </a:spcAft>
              <a:buClrTx/>
              <a:buSzTx/>
              <a:buFontTx/>
              <a:buNone/>
              <a:tabLst/>
              <a:defRPr/>
            </a:pPr>
            <a:r>
              <a:rPr kumimoji="0" lang="en-US" sz="1200" b="1" i="0" u="none" strike="noStrike" kern="1200" cap="none" spc="0" normalizeH="0" baseline="0" noProof="0" dirty="0">
                <a:ln>
                  <a:noFill/>
                </a:ln>
                <a:solidFill>
                  <a:srgbClr val="100690"/>
                </a:solidFill>
                <a:effectLst/>
                <a:uLnTx/>
                <a:uFillTx/>
                <a:latin typeface="Arial Narrow" panose="020B0606020202030204" pitchFamily="34" charset="0"/>
                <a:cs typeface="Arial" panose="020B0604020202020204" pitchFamily="34" charset="0"/>
                <a:sym typeface="Helvetica Neue"/>
              </a:rPr>
              <a:t>INSTRUCTIONS</a:t>
            </a:r>
            <a:endParaRPr kumimoji="0" lang="en-US" sz="1200" b="0" i="0" u="none" strike="noStrike" kern="1200" cap="none" spc="0" normalizeH="0" baseline="0" noProof="0" dirty="0">
              <a:ln>
                <a:noFill/>
              </a:ln>
              <a:solidFill>
                <a:srgbClr val="100690"/>
              </a:solidFill>
              <a:effectLst/>
              <a:uLnTx/>
              <a:uFillTx/>
              <a:latin typeface="Arial Narrow" panose="020B0606020202030204" pitchFamily="34" charset="0"/>
              <a:cs typeface="Arial" panose="020B0604020202020204" pitchFamily="34" charset="0"/>
              <a:sym typeface="Helvetica Neue"/>
            </a:endParaRPr>
          </a:p>
        </p:txBody>
      </p:sp>
      <p:cxnSp>
        <p:nvCxnSpPr>
          <p:cNvPr id="10" name="Conector reto 9">
            <a:extLst>
              <a:ext uri="{FF2B5EF4-FFF2-40B4-BE49-F238E27FC236}">
                <a16:creationId xmlns:a16="http://schemas.microsoft.com/office/drawing/2014/main" id="{7436DEA6-0425-76F2-E998-6979752C5435}"/>
              </a:ext>
            </a:extLst>
          </p:cNvPr>
          <p:cNvCxnSpPr>
            <a:cxnSpLocks/>
          </p:cNvCxnSpPr>
          <p:nvPr/>
        </p:nvCxnSpPr>
        <p:spPr>
          <a:xfrm flipH="1">
            <a:off x="1289931" y="338599"/>
            <a:ext cx="71364" cy="179992"/>
          </a:xfrm>
          <a:prstGeom prst="line">
            <a:avLst/>
          </a:prstGeom>
          <a:noFill/>
          <a:ln w="9525" cap="flat">
            <a:solidFill>
              <a:srgbClr val="100690"/>
            </a:solidFill>
            <a:prstDash val="solid"/>
            <a:miter lim="400000"/>
          </a:ln>
          <a:effectLst/>
          <a:sp3d/>
        </p:spPr>
        <p:style>
          <a:lnRef idx="0">
            <a:scrgbClr r="0" g="0" b="0"/>
          </a:lnRef>
          <a:fillRef idx="0">
            <a:scrgbClr r="0" g="0" b="0"/>
          </a:fillRef>
          <a:effectRef idx="0">
            <a:scrgbClr r="0" g="0" b="0"/>
          </a:effectRef>
          <a:fontRef idx="none"/>
        </p:style>
      </p:cxnSp>
      <p:sp>
        <p:nvSpPr>
          <p:cNvPr id="11" name="Título 1">
            <a:extLst>
              <a:ext uri="{FF2B5EF4-FFF2-40B4-BE49-F238E27FC236}">
                <a16:creationId xmlns:a16="http://schemas.microsoft.com/office/drawing/2014/main" id="{60B1CB10-BB74-6F6C-CA53-0C316AE0129E}"/>
              </a:ext>
            </a:extLst>
          </p:cNvPr>
          <p:cNvSpPr txBox="1">
            <a:spLocks/>
          </p:cNvSpPr>
          <p:nvPr/>
        </p:nvSpPr>
        <p:spPr>
          <a:xfrm>
            <a:off x="1289931" y="314121"/>
            <a:ext cx="2848116" cy="289428"/>
          </a:xfrm>
          <a:prstGeom prst="rect">
            <a:avLst/>
          </a:prstGeom>
          <a:ln>
            <a:noFill/>
          </a:ln>
        </p:spPr>
        <p:txBody>
          <a:bodyPr/>
          <a:lstStyle>
            <a:lvl1pPr algn="l" defTabSz="914400" rtl="0" eaLnBrk="1" latinLnBrk="0" hangingPunct="1">
              <a:lnSpc>
                <a:spcPct val="90000"/>
              </a:lnSpc>
              <a:spcBef>
                <a:spcPct val="0"/>
              </a:spcBef>
              <a:buNone/>
              <a:defRPr sz="4400" b="1" i="1" kern="1200">
                <a:solidFill>
                  <a:schemeClr val="tx1"/>
                </a:solidFill>
                <a:latin typeface="+mj-lt"/>
                <a:ea typeface="+mj-ea"/>
                <a:cs typeface="+mj-cs"/>
              </a:defRPr>
            </a:lvl1pPr>
          </a:lstStyle>
          <a:p>
            <a:r>
              <a:rPr lang="en-US" sz="1200" b="0" i="0" dirty="0">
                <a:solidFill>
                  <a:srgbClr val="100690"/>
                </a:solidFill>
                <a:latin typeface="Arial Narrow" panose="020B0606020202030204" pitchFamily="34" charset="0"/>
                <a:cs typeface="Arial" panose="020B0604020202020204" pitchFamily="34" charset="0"/>
              </a:rPr>
              <a:t>VIDEOS</a:t>
            </a:r>
          </a:p>
        </p:txBody>
      </p:sp>
      <p:grpSp>
        <p:nvGrpSpPr>
          <p:cNvPr id="2" name="Agrupar 1">
            <a:extLst>
              <a:ext uri="{FF2B5EF4-FFF2-40B4-BE49-F238E27FC236}">
                <a16:creationId xmlns:a16="http://schemas.microsoft.com/office/drawing/2014/main" id="{4421E87D-296C-4962-B298-E26163D7E16E}"/>
              </a:ext>
            </a:extLst>
          </p:cNvPr>
          <p:cNvGrpSpPr/>
          <p:nvPr/>
        </p:nvGrpSpPr>
        <p:grpSpPr>
          <a:xfrm>
            <a:off x="8870294" y="167554"/>
            <a:ext cx="258136" cy="4683954"/>
            <a:chOff x="23654022" y="446811"/>
            <a:chExt cx="688359" cy="12490546"/>
          </a:xfrm>
        </p:grpSpPr>
        <p:grpSp>
          <p:nvGrpSpPr>
            <p:cNvPr id="3" name="Grupo">
              <a:extLst>
                <a:ext uri="{FF2B5EF4-FFF2-40B4-BE49-F238E27FC236}">
                  <a16:creationId xmlns:a16="http://schemas.microsoft.com/office/drawing/2014/main" id="{8605264F-765C-8E3A-1965-C9219EAF9153}"/>
                </a:ext>
              </a:extLst>
            </p:cNvPr>
            <p:cNvGrpSpPr/>
            <p:nvPr/>
          </p:nvGrpSpPr>
          <p:grpSpPr>
            <a:xfrm rot="16200000">
              <a:off x="18519882" y="7114857"/>
              <a:ext cx="11349650" cy="295349"/>
              <a:chOff x="-1276219" y="-698"/>
              <a:chExt cx="11349649" cy="295348"/>
            </a:xfrm>
          </p:grpSpPr>
          <p:sp>
            <p:nvSpPr>
              <p:cNvPr id="5" name="This information belongs to Embraer and cannot be used or reproduced without written permission from the Company.">
                <a:extLst>
                  <a:ext uri="{FF2B5EF4-FFF2-40B4-BE49-F238E27FC236}">
                    <a16:creationId xmlns:a16="http://schemas.microsoft.com/office/drawing/2014/main" id="{76B73A9D-9753-F9DB-7A2A-0E0739BADCF4}"/>
                  </a:ext>
                </a:extLst>
              </p:cNvPr>
              <p:cNvSpPr txBox="1"/>
              <p:nvPr/>
            </p:nvSpPr>
            <p:spPr>
              <a:xfrm>
                <a:off x="1071885" y="6522"/>
                <a:ext cx="9001545" cy="282814"/>
              </a:xfrm>
              <a:prstGeom prst="rect">
                <a:avLst/>
              </a:prstGeom>
              <a:noFill/>
              <a:ln w="12700" cap="flat">
                <a:noFill/>
                <a:miter lim="400000"/>
              </a:ln>
              <a:effectLst/>
              <a:extLst>
                <a:ext uri="{C572A759-6A51-4108-AA02-DFA0A04FC94B}">
                  <ma14:wrappingTextBoxFlag xmlns="" xmlns:ma14="http://schemas.microsoft.com/office/mac/drawingml/2011/main" val="1"/>
                </a:ext>
              </a:extLst>
            </p:spPr>
            <p:txBody>
              <a:bodyPr wrap="square" lIns="19050" tIns="19050" rIns="19050" bIns="19050" numCol="1" anchor="ctr">
                <a:spAutoFit/>
              </a:bodyPr>
              <a:lstStyle>
                <a:lvl1pPr>
                  <a:defRPr sz="1300">
                    <a:solidFill>
                      <a:srgbClr val="6E6D6D"/>
                    </a:solidFill>
                    <a:latin typeface="Arial"/>
                    <a:ea typeface="Arial"/>
                    <a:cs typeface="Arial"/>
                    <a:sym typeface="Arial"/>
                  </a:defRPr>
                </a:lvl1pPr>
              </a:lstStyle>
              <a:p>
                <a:r>
                  <a:rPr lang="en-US" sz="488" dirty="0"/>
                  <a:t>This information belongs to Embraer and cannot be used or reproduced without written permission from the Company.</a:t>
                </a:r>
              </a:p>
            </p:txBody>
          </p:sp>
          <p:sp>
            <p:nvSpPr>
              <p:cNvPr id="7" name="Linha">
                <a:extLst>
                  <a:ext uri="{FF2B5EF4-FFF2-40B4-BE49-F238E27FC236}">
                    <a16:creationId xmlns:a16="http://schemas.microsoft.com/office/drawing/2014/main" id="{2B54EEED-245E-5946-A71D-7680A5FCE80B}"/>
                  </a:ext>
                </a:extLst>
              </p:cNvPr>
              <p:cNvSpPr/>
              <p:nvPr/>
            </p:nvSpPr>
            <p:spPr>
              <a:xfrm flipV="1">
                <a:off x="898999" y="21128"/>
                <a:ext cx="83625" cy="273522"/>
              </a:xfrm>
              <a:prstGeom prst="line">
                <a:avLst/>
              </a:prstGeom>
              <a:noFill/>
              <a:ln w="9525" cap="flat">
                <a:solidFill>
                  <a:srgbClr val="100690"/>
                </a:solidFill>
                <a:prstDash val="solid"/>
                <a:miter lim="400000"/>
              </a:ln>
              <a:effectLst/>
            </p:spPr>
            <p:txBody>
              <a:bodyPr wrap="square" lIns="19050" tIns="19050" rIns="19050" bIns="19050" numCol="1" anchor="ctr">
                <a:noAutofit/>
              </a:bodyPr>
              <a:lstStyle/>
              <a:p>
                <a:endParaRPr sz="675"/>
              </a:p>
            </p:txBody>
          </p:sp>
          <p:sp>
            <p:nvSpPr>
              <p:cNvPr id="8" name="This information belongs to Embraer and cannot be used or reproduced without written permission from the Company.">
                <a:extLst>
                  <a:ext uri="{FF2B5EF4-FFF2-40B4-BE49-F238E27FC236}">
                    <a16:creationId xmlns:a16="http://schemas.microsoft.com/office/drawing/2014/main" id="{EE85DBE3-CCD9-D8BE-7C13-C2CA6798B0A1}"/>
                  </a:ext>
                </a:extLst>
              </p:cNvPr>
              <p:cNvSpPr txBox="1"/>
              <p:nvPr/>
            </p:nvSpPr>
            <p:spPr>
              <a:xfrm>
                <a:off x="-1276219" y="-698"/>
                <a:ext cx="2621118" cy="282811"/>
              </a:xfrm>
              <a:prstGeom prst="rect">
                <a:avLst/>
              </a:prstGeom>
              <a:noFill/>
              <a:ln w="12700" cap="flat">
                <a:noFill/>
                <a:miter lim="400000"/>
              </a:ln>
              <a:effectLst/>
              <a:extLst>
                <a:ext uri="{C572A759-6A51-4108-AA02-DFA0A04FC94B}">
                  <ma14:wrappingTextBoxFlag xmlns="" xmlns:ma14="http://schemas.microsoft.com/office/mac/drawingml/2011/main" val="1"/>
                </a:ext>
              </a:extLst>
            </p:spPr>
            <p:txBody>
              <a:bodyPr wrap="square" lIns="19050" tIns="19050" rIns="19050" bIns="19050" numCol="1" anchor="ctr">
                <a:spAutoFit/>
              </a:bodyPr>
              <a:lstStyle>
                <a:lvl1pPr>
                  <a:defRPr sz="1300">
                    <a:solidFill>
                      <a:srgbClr val="6E6D6D"/>
                    </a:solidFill>
                    <a:latin typeface="Arial"/>
                    <a:ea typeface="Arial"/>
                    <a:cs typeface="Arial"/>
                    <a:sym typeface="Arial"/>
                  </a:defRPr>
                </a:lvl1pPr>
              </a:lstStyle>
              <a:p>
                <a:r>
                  <a:rPr lang="en-US" sz="488" dirty="0"/>
                  <a:t>SECRET INFORMATION</a:t>
                </a:r>
              </a:p>
            </p:txBody>
          </p:sp>
        </p:grpSp>
        <p:sp>
          <p:nvSpPr>
            <p:cNvPr id="4" name="Forma Livre: Forma 61">
              <a:extLst>
                <a:ext uri="{FF2B5EF4-FFF2-40B4-BE49-F238E27FC236}">
                  <a16:creationId xmlns:a16="http://schemas.microsoft.com/office/drawing/2014/main" id="{562884E0-B19B-8E8D-D839-9112862335D6}"/>
                </a:ext>
              </a:extLst>
            </p:cNvPr>
            <p:cNvSpPr/>
            <p:nvPr/>
          </p:nvSpPr>
          <p:spPr>
            <a:xfrm flipH="1">
              <a:off x="23654022" y="446811"/>
              <a:ext cx="359396" cy="359346"/>
            </a:xfrm>
            <a:custGeom>
              <a:avLst/>
              <a:gdLst/>
              <a:ahLst/>
              <a:cxnLst>
                <a:cxn ang="0">
                  <a:pos x="wd2" y="hd2"/>
                </a:cxn>
                <a:cxn ang="5400000">
                  <a:pos x="wd2" y="hd2"/>
                </a:cxn>
                <a:cxn ang="10800000">
                  <a:pos x="wd2" y="hd2"/>
                </a:cxn>
                <a:cxn ang="16200000">
                  <a:pos x="wd2" y="hd2"/>
                </a:cxn>
              </a:cxnLst>
              <a:rect l="0" t="0" r="r" b="b"/>
              <a:pathLst>
                <a:path w="21600" h="21600" extrusionOk="0">
                  <a:moveTo>
                    <a:pt x="17278" y="0"/>
                  </a:moveTo>
                  <a:lnTo>
                    <a:pt x="4322" y="9935"/>
                  </a:lnTo>
                  <a:lnTo>
                    <a:pt x="1728" y="9935"/>
                  </a:lnTo>
                  <a:lnTo>
                    <a:pt x="0" y="11665"/>
                  </a:lnTo>
                  <a:lnTo>
                    <a:pt x="4322" y="11665"/>
                  </a:lnTo>
                  <a:lnTo>
                    <a:pt x="17278" y="21600"/>
                  </a:lnTo>
                  <a:lnTo>
                    <a:pt x="21600" y="21600"/>
                  </a:lnTo>
                  <a:lnTo>
                    <a:pt x="12961" y="11665"/>
                  </a:lnTo>
                  <a:lnTo>
                    <a:pt x="21559" y="11665"/>
                  </a:lnTo>
                  <a:lnTo>
                    <a:pt x="21559" y="9935"/>
                  </a:lnTo>
                  <a:lnTo>
                    <a:pt x="12961" y="9935"/>
                  </a:lnTo>
                  <a:lnTo>
                    <a:pt x="21600" y="0"/>
                  </a:lnTo>
                  <a:close/>
                </a:path>
              </a:pathLst>
            </a:custGeom>
            <a:solidFill>
              <a:srgbClr val="100690"/>
            </a:solidFill>
            <a:ln w="12700" cap="flat">
              <a:noFill/>
              <a:miter lim="400000"/>
            </a:ln>
            <a:effectLst/>
          </p:spPr>
          <p:txBody>
            <a:bodyPr wrap="square" lIns="17145" tIns="17145" rIns="17145" bIns="17145" numCol="1" anchor="ctr">
              <a:noAutofit/>
            </a:bodyPr>
            <a:lstStyle/>
            <a:p>
              <a:pPr>
                <a:defRPr>
                  <a:solidFill>
                    <a:srgbClr val="100690"/>
                  </a:solidFill>
                  <a:latin typeface="GT America Condensed Regular"/>
                  <a:ea typeface="GT America Condensed Regular"/>
                  <a:cs typeface="GT America Condensed Regular"/>
                  <a:sym typeface="GT America Condensed Regular"/>
                </a:defRPr>
              </a:pPr>
              <a:endParaRPr sz="675"/>
            </a:p>
          </p:txBody>
        </p:sp>
      </p:grpSp>
    </p:spTree>
    <p:extLst>
      <p:ext uri="{BB962C8B-B14F-4D97-AF65-F5344CB8AC3E}">
        <p14:creationId xmlns:p14="http://schemas.microsoft.com/office/powerpoint/2010/main" val="4202885651"/>
      </p:ext>
    </p:extLst>
  </p:cSld>
  <p:clrMapOvr>
    <a:masterClrMapping/>
  </p:clrMapOvr>
  <p:transition spd="med"/>
</p:sld>
</file>

<file path=ppt/slides/slide28.xml><?xml version="1.0" encoding="utf-8"?>
<p:sld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p:nvSpPr>
          <p:cNvPr id="19" name="Institucional Embraer">
            <a:extLst>
              <a:ext uri="{FF2B5EF4-FFF2-40B4-BE49-F238E27FC236}">
                <a16:creationId xmlns:a16="http://schemas.microsoft.com/office/drawing/2014/main" id="{C60D3FD0-D641-423C-8D47-AA7FC89DDBE8}"/>
              </a:ext>
            </a:extLst>
          </p:cNvPr>
          <p:cNvSpPr txBox="1"/>
          <p:nvPr/>
        </p:nvSpPr>
        <p:spPr>
          <a:xfrm>
            <a:off x="169445" y="162855"/>
            <a:ext cx="513710" cy="188641"/>
          </a:xfrm>
          <a:prstGeom prst="rect">
            <a:avLst/>
          </a:prstGeom>
          <a:ln w="12700">
            <a:miter lim="400000"/>
          </a:ln>
          <a:extLst>
            <a:ext uri="{C572A759-6A51-4108-AA02-DFA0A04FC94B}">
              <ma14:wrappingTextBoxFlag xmlns="" xmlns:ma14="http://schemas.microsoft.com/office/mac/drawingml/2011/main" val="1"/>
            </a:ext>
          </a:extLst>
        </p:spPr>
        <p:txBody>
          <a:bodyPr lIns="19050" tIns="19050" rIns="19050" bIns="19050" anchor="ctr">
            <a:spAutoFit/>
          </a:bodyPr>
          <a:lstStyle>
            <a:lvl1pPr>
              <a:lnSpc>
                <a:spcPct val="100000"/>
              </a:lnSpc>
              <a:defRPr sz="1300" cap="all">
                <a:solidFill>
                  <a:srgbClr val="1E4BDE"/>
                </a:solidFill>
              </a:defRPr>
            </a:lvl1pPr>
          </a:lstStyle>
          <a:p>
            <a:r>
              <a:rPr lang="pt-BR" sz="488" dirty="0">
                <a:solidFill>
                  <a:srgbClr val="100690"/>
                </a:solidFill>
              </a:rPr>
              <a:t>Example </a:t>
            </a:r>
            <a:r>
              <a:rPr lang="pt-BR" sz="488" dirty="0" err="1">
                <a:solidFill>
                  <a:srgbClr val="100690"/>
                </a:solidFill>
              </a:rPr>
              <a:t>template</a:t>
            </a:r>
            <a:endParaRPr lang="pt-BR" sz="488" dirty="0">
              <a:solidFill>
                <a:srgbClr val="100690"/>
              </a:solidFill>
            </a:endParaRPr>
          </a:p>
        </p:txBody>
      </p:sp>
      <p:sp>
        <p:nvSpPr>
          <p:cNvPr id="21" name="CaixaDeTexto 14">
            <a:extLst>
              <a:ext uri="{FF2B5EF4-FFF2-40B4-BE49-F238E27FC236}">
                <a16:creationId xmlns:a16="http://schemas.microsoft.com/office/drawing/2014/main" id="{5190B1BB-CB34-4DAB-A412-D07B065FE123}"/>
              </a:ext>
            </a:extLst>
          </p:cNvPr>
          <p:cNvSpPr txBox="1">
            <a:spLocks noChangeArrowheads="1"/>
          </p:cNvSpPr>
          <p:nvPr/>
        </p:nvSpPr>
        <p:spPr bwMode="auto">
          <a:xfrm>
            <a:off x="1140219" y="626356"/>
            <a:ext cx="3342572" cy="466281"/>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38100">
                <a:solidFill>
                  <a:srgbClr val="000000"/>
                </a:solidFill>
                <a:miter lim="800000"/>
                <a:headEnd/>
                <a:tailEnd/>
              </a14:hiddenLine>
            </a:ext>
          </a:extLst>
        </p:spPr>
        <p:txBody>
          <a:bodyPr wrap="square" lIns="91440" tIns="45720" rIns="91440" bIns="45720" anchor="ctr" anchorCtr="0">
            <a:spAutoFit/>
          </a:bodyPr>
          <a:lstStyle>
            <a:lvl1pPr eaLnBrk="0" hangingPunct="0">
              <a:defRPr>
                <a:solidFill>
                  <a:schemeClr val="tx1"/>
                </a:solidFill>
                <a:latin typeface="Arial" panose="020B0604020202020204" pitchFamily="34" charset="0"/>
                <a:cs typeface="Arial" panose="020B0604020202020204" pitchFamily="34" charset="0"/>
              </a:defRPr>
            </a:lvl1pPr>
            <a:lvl2pPr marL="742950" indent="-285750" eaLnBrk="0" hangingPunct="0">
              <a:defRPr>
                <a:solidFill>
                  <a:schemeClr val="tx1"/>
                </a:solidFill>
                <a:latin typeface="Arial" panose="020B0604020202020204" pitchFamily="34" charset="0"/>
                <a:cs typeface="Arial" panose="020B0604020202020204" pitchFamily="34" charset="0"/>
              </a:defRPr>
            </a:lvl2pPr>
            <a:lvl3pPr marL="1143000" indent="-228600" eaLnBrk="0" hangingPunct="0">
              <a:defRPr>
                <a:solidFill>
                  <a:schemeClr val="tx1"/>
                </a:solidFill>
                <a:latin typeface="Arial" panose="020B0604020202020204" pitchFamily="34" charset="0"/>
                <a:cs typeface="Arial" panose="020B0604020202020204" pitchFamily="34" charset="0"/>
              </a:defRPr>
            </a:lvl3pPr>
            <a:lvl4pPr marL="1600200" indent="-228600" eaLnBrk="0" hangingPunct="0">
              <a:defRPr>
                <a:solidFill>
                  <a:schemeClr val="tx1"/>
                </a:solidFill>
                <a:latin typeface="Arial" panose="020B0604020202020204" pitchFamily="34" charset="0"/>
                <a:cs typeface="Arial" panose="020B0604020202020204" pitchFamily="34" charset="0"/>
              </a:defRPr>
            </a:lvl4pPr>
            <a:lvl5pPr marL="2057400" indent="-228600" eaLnBrk="0" hangingPunct="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r>
              <a:rPr lang="en-US" altLang="en-US" sz="900" dirty="0">
                <a:solidFill>
                  <a:srgbClr val="808080"/>
                </a:solidFill>
                <a:latin typeface="+mn-lt"/>
                <a:cs typeface="Arial"/>
              </a:rPr>
              <a:t>Header: It can be used when you want to identify the topic on each page, if divided by chapters; and/or to identify your Business Unit or Company Area, if necessary.</a:t>
            </a:r>
            <a:endParaRPr lang="pt-BR" altLang="en-US" sz="900" dirty="0">
              <a:solidFill>
                <a:srgbClr val="808080"/>
              </a:solidFill>
              <a:latin typeface="+mn-lt"/>
              <a:cs typeface="Arial"/>
            </a:endParaRPr>
          </a:p>
        </p:txBody>
      </p:sp>
      <p:grpSp>
        <p:nvGrpSpPr>
          <p:cNvPr id="22" name="Grupo 19">
            <a:extLst>
              <a:ext uri="{FF2B5EF4-FFF2-40B4-BE49-F238E27FC236}">
                <a16:creationId xmlns:a16="http://schemas.microsoft.com/office/drawing/2014/main" id="{94B61B2E-4A9E-4062-B309-97A2A4E42195}"/>
              </a:ext>
            </a:extLst>
          </p:cNvPr>
          <p:cNvGrpSpPr>
            <a:grpSpLocks/>
          </p:cNvGrpSpPr>
          <p:nvPr/>
        </p:nvGrpSpPr>
        <p:grpSpPr bwMode="auto">
          <a:xfrm>
            <a:off x="676259" y="660066"/>
            <a:ext cx="400050" cy="398860"/>
            <a:chOff x="5719730" y="660372"/>
            <a:chExt cx="533400" cy="531812"/>
          </a:xfrm>
          <a:solidFill>
            <a:srgbClr val="FF0000"/>
          </a:solidFill>
        </p:grpSpPr>
        <p:sp>
          <p:nvSpPr>
            <p:cNvPr id="23" name="Freeform 728">
              <a:extLst>
                <a:ext uri="{FF2B5EF4-FFF2-40B4-BE49-F238E27FC236}">
                  <a16:creationId xmlns:a16="http://schemas.microsoft.com/office/drawing/2014/main" id="{EDEC1AAA-B713-41DE-A7B6-6C2A4446177A}"/>
                </a:ext>
              </a:extLst>
            </p:cNvPr>
            <p:cNvSpPr>
              <a:spLocks noEditPoints="1"/>
            </p:cNvSpPr>
            <p:nvPr/>
          </p:nvSpPr>
          <p:spPr bwMode="auto">
            <a:xfrm>
              <a:off x="5719730" y="660372"/>
              <a:ext cx="533400" cy="531812"/>
            </a:xfrm>
            <a:custGeom>
              <a:avLst/>
              <a:gdLst>
                <a:gd name="T0" fmla="*/ 2147483647 w 158"/>
                <a:gd name="T1" fmla="*/ 2147483647 h 157"/>
                <a:gd name="T2" fmla="*/ 2147483647 w 158"/>
                <a:gd name="T3" fmla="*/ 2147483647 h 157"/>
                <a:gd name="T4" fmla="*/ 2147483647 w 158"/>
                <a:gd name="T5" fmla="*/ 0 h 157"/>
                <a:gd name="T6" fmla="*/ 0 w 158"/>
                <a:gd name="T7" fmla="*/ 2147483647 h 157"/>
                <a:gd name="T8" fmla="*/ 2147483647 w 158"/>
                <a:gd name="T9" fmla="*/ 2147483647 h 157"/>
                <a:gd name="T10" fmla="*/ 2147483647 w 158"/>
                <a:gd name="T11" fmla="*/ 2147483647 h 157"/>
                <a:gd name="T12" fmla="*/ 2147483647 w 158"/>
                <a:gd name="T13" fmla="*/ 2147483647 h 157"/>
                <a:gd name="T14" fmla="*/ 2147483647 w 158"/>
                <a:gd name="T15" fmla="*/ 2147483647 h 157"/>
                <a:gd name="T16" fmla="*/ 2147483647 w 158"/>
                <a:gd name="T17" fmla="*/ 2147483647 h 157"/>
                <a:gd name="T18" fmla="*/ 2147483647 w 158"/>
                <a:gd name="T19" fmla="*/ 2147483647 h 157"/>
                <a:gd name="T20" fmla="*/ 2147483647 w 158"/>
                <a:gd name="T21" fmla="*/ 2147483647 h 157"/>
                <a:gd name="T22" fmla="*/ 2147483647 w 158"/>
                <a:gd name="T23" fmla="*/ 2147483647 h 157"/>
                <a:gd name="T24" fmla="*/ 2147483647 w 158"/>
                <a:gd name="T25" fmla="*/ 2147483647 h 157"/>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58"/>
                <a:gd name="T40" fmla="*/ 0 h 157"/>
                <a:gd name="T41" fmla="*/ 158 w 158"/>
                <a:gd name="T42" fmla="*/ 157 h 157"/>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58" h="157">
                  <a:moveTo>
                    <a:pt x="79" y="157"/>
                  </a:moveTo>
                  <a:cubicBezTo>
                    <a:pt x="122" y="157"/>
                    <a:pt x="158" y="122"/>
                    <a:pt x="158" y="78"/>
                  </a:cubicBezTo>
                  <a:cubicBezTo>
                    <a:pt x="158" y="35"/>
                    <a:pt x="122" y="0"/>
                    <a:pt x="79" y="0"/>
                  </a:cubicBezTo>
                  <a:cubicBezTo>
                    <a:pt x="35" y="0"/>
                    <a:pt x="0" y="35"/>
                    <a:pt x="0" y="78"/>
                  </a:cubicBezTo>
                  <a:cubicBezTo>
                    <a:pt x="0" y="122"/>
                    <a:pt x="35" y="157"/>
                    <a:pt x="79" y="157"/>
                  </a:cubicBezTo>
                  <a:close/>
                  <a:moveTo>
                    <a:pt x="79" y="29"/>
                  </a:moveTo>
                  <a:cubicBezTo>
                    <a:pt x="106" y="29"/>
                    <a:pt x="128" y="51"/>
                    <a:pt x="128" y="78"/>
                  </a:cubicBezTo>
                  <a:cubicBezTo>
                    <a:pt x="128" y="106"/>
                    <a:pt x="106" y="128"/>
                    <a:pt x="79" y="128"/>
                  </a:cubicBezTo>
                  <a:cubicBezTo>
                    <a:pt x="68" y="128"/>
                    <a:pt x="59" y="125"/>
                    <a:pt x="51" y="119"/>
                  </a:cubicBezTo>
                  <a:cubicBezTo>
                    <a:pt x="33" y="125"/>
                    <a:pt x="33" y="125"/>
                    <a:pt x="33" y="125"/>
                  </a:cubicBezTo>
                  <a:cubicBezTo>
                    <a:pt x="38" y="106"/>
                    <a:pt x="38" y="106"/>
                    <a:pt x="38" y="106"/>
                  </a:cubicBezTo>
                  <a:cubicBezTo>
                    <a:pt x="32" y="98"/>
                    <a:pt x="29" y="89"/>
                    <a:pt x="29" y="78"/>
                  </a:cubicBezTo>
                  <a:cubicBezTo>
                    <a:pt x="29" y="51"/>
                    <a:pt x="51" y="29"/>
                    <a:pt x="79" y="29"/>
                  </a:cubicBezTo>
                  <a:close/>
                </a:path>
              </a:pathLst>
            </a:custGeom>
            <a:grpFill/>
            <a:ln>
              <a:noFill/>
            </a:ln>
            <a:extLst>
              <a:ext uri="{91240B29-F687-4f45-9708-019B960494DF}">
                <a14:hiddenLine xmlns="" xmlns:a14="http://schemas.microsoft.com/office/drawing/2010/main" w="9525">
                  <a:solidFill>
                    <a:srgbClr val="000000"/>
                  </a:solidFill>
                  <a:round/>
                  <a:headEnd/>
                  <a:tailEnd/>
                </a14:hiddenLine>
              </a:ext>
            </a:extLst>
          </p:spPr>
          <p:txBody>
            <a:bodyPr/>
            <a:lstStyle/>
            <a:p>
              <a:endParaRPr lang="en-US" sz="3600"/>
            </a:p>
          </p:txBody>
        </p:sp>
        <p:sp>
          <p:nvSpPr>
            <p:cNvPr id="24" name="Freeform 729">
              <a:extLst>
                <a:ext uri="{FF2B5EF4-FFF2-40B4-BE49-F238E27FC236}">
                  <a16:creationId xmlns:a16="http://schemas.microsoft.com/office/drawing/2014/main" id="{7C7A4337-409D-48FC-B494-5CC4F510BB12}"/>
                </a:ext>
              </a:extLst>
            </p:cNvPr>
            <p:cNvSpPr>
              <a:spLocks/>
            </p:cNvSpPr>
            <p:nvPr/>
          </p:nvSpPr>
          <p:spPr bwMode="auto">
            <a:xfrm>
              <a:off x="5949917" y="893734"/>
              <a:ext cx="76200" cy="130175"/>
            </a:xfrm>
            <a:custGeom>
              <a:avLst/>
              <a:gdLst>
                <a:gd name="T0" fmla="*/ 2147483647 w 37"/>
                <a:gd name="T1" fmla="*/ 2147483647 h 62"/>
                <a:gd name="T2" fmla="*/ 2147483647 w 37"/>
                <a:gd name="T3" fmla="*/ 2147483647 h 62"/>
                <a:gd name="T4" fmla="*/ 2147483647 w 37"/>
                <a:gd name="T5" fmla="*/ 2147483647 h 62"/>
                <a:gd name="T6" fmla="*/ 2147483647 w 37"/>
                <a:gd name="T7" fmla="*/ 0 h 62"/>
                <a:gd name="T8" fmla="*/ 2147483647 w 37"/>
                <a:gd name="T9" fmla="*/ 0 h 62"/>
                <a:gd name="T10" fmla="*/ 2147483647 w 37"/>
                <a:gd name="T11" fmla="*/ 0 h 62"/>
                <a:gd name="T12" fmla="*/ 2147483647 w 37"/>
                <a:gd name="T13" fmla="*/ 2147483647 h 62"/>
                <a:gd name="T14" fmla="*/ 2147483647 w 37"/>
                <a:gd name="T15" fmla="*/ 2147483647 h 62"/>
                <a:gd name="T16" fmla="*/ 2147483647 w 37"/>
                <a:gd name="T17" fmla="*/ 2147483647 h 62"/>
                <a:gd name="T18" fmla="*/ 0 w 37"/>
                <a:gd name="T19" fmla="*/ 2147483647 h 62"/>
                <a:gd name="T20" fmla="*/ 0 w 37"/>
                <a:gd name="T21" fmla="*/ 2147483647 h 62"/>
                <a:gd name="T22" fmla="*/ 2147483647 w 37"/>
                <a:gd name="T23" fmla="*/ 2147483647 h 62"/>
                <a:gd name="T24" fmla="*/ 2147483647 w 37"/>
                <a:gd name="T25" fmla="*/ 2147483647 h 62"/>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37"/>
                <a:gd name="T40" fmla="*/ 0 h 62"/>
                <a:gd name="T41" fmla="*/ 37 w 37"/>
                <a:gd name="T42" fmla="*/ 62 h 62"/>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37" h="62">
                  <a:moveTo>
                    <a:pt x="37" y="46"/>
                  </a:moveTo>
                  <a:lnTo>
                    <a:pt x="29" y="46"/>
                  </a:lnTo>
                  <a:lnTo>
                    <a:pt x="29" y="15"/>
                  </a:lnTo>
                  <a:lnTo>
                    <a:pt x="29" y="0"/>
                  </a:lnTo>
                  <a:lnTo>
                    <a:pt x="8" y="0"/>
                  </a:lnTo>
                  <a:lnTo>
                    <a:pt x="2" y="0"/>
                  </a:lnTo>
                  <a:lnTo>
                    <a:pt x="2" y="15"/>
                  </a:lnTo>
                  <a:lnTo>
                    <a:pt x="8" y="15"/>
                  </a:lnTo>
                  <a:lnTo>
                    <a:pt x="8" y="46"/>
                  </a:lnTo>
                  <a:lnTo>
                    <a:pt x="0" y="46"/>
                  </a:lnTo>
                  <a:lnTo>
                    <a:pt x="0" y="62"/>
                  </a:lnTo>
                  <a:lnTo>
                    <a:pt x="37" y="62"/>
                  </a:lnTo>
                  <a:lnTo>
                    <a:pt x="37" y="46"/>
                  </a:lnTo>
                  <a:close/>
                </a:path>
              </a:pathLst>
            </a:custGeom>
            <a:grpFill/>
            <a:ln>
              <a:noFill/>
            </a:ln>
            <a:extLst>
              <a:ext uri="{91240B29-F687-4f45-9708-019B960494DF}">
                <a14:hiddenLine xmlns="" xmlns:a14="http://schemas.microsoft.com/office/drawing/2010/main" w="9525">
                  <a:solidFill>
                    <a:srgbClr val="000000"/>
                  </a:solidFill>
                  <a:round/>
                  <a:headEnd/>
                  <a:tailEnd/>
                </a14:hiddenLine>
              </a:ext>
            </a:extLst>
          </p:spPr>
          <p:txBody>
            <a:bodyPr/>
            <a:lstStyle/>
            <a:p>
              <a:endParaRPr lang="en-US" sz="3600"/>
            </a:p>
          </p:txBody>
        </p:sp>
        <p:sp>
          <p:nvSpPr>
            <p:cNvPr id="25" name="Oval 730">
              <a:extLst>
                <a:ext uri="{FF2B5EF4-FFF2-40B4-BE49-F238E27FC236}">
                  <a16:creationId xmlns:a16="http://schemas.microsoft.com/office/drawing/2014/main" id="{291FAA9C-609C-4469-BEF6-D20CF0E647BD}"/>
                </a:ext>
              </a:extLst>
            </p:cNvPr>
            <p:cNvSpPr>
              <a:spLocks noChangeArrowheads="1"/>
            </p:cNvSpPr>
            <p:nvPr/>
          </p:nvSpPr>
          <p:spPr bwMode="auto">
            <a:xfrm>
              <a:off x="5961030" y="828647"/>
              <a:ext cx="53975" cy="52387"/>
            </a:xfrm>
            <a:prstGeom prst="ellipse">
              <a:avLst/>
            </a:prstGeom>
            <a:grpFill/>
            <a:ln>
              <a:noFill/>
            </a:ln>
            <a:extLst>
              <a:ext uri="{91240B29-F687-4f45-9708-019B960494DF}">
                <a14:hiddenLine xmlns=""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cs typeface="Arial" panose="020B0604020202020204" pitchFamily="34" charset="0"/>
                </a:defRPr>
              </a:lvl1pPr>
              <a:lvl2pPr marL="742950" indent="-285750" eaLnBrk="0" hangingPunct="0">
                <a:defRPr>
                  <a:solidFill>
                    <a:schemeClr val="tx1"/>
                  </a:solidFill>
                  <a:latin typeface="Arial" panose="020B0604020202020204" pitchFamily="34" charset="0"/>
                  <a:cs typeface="Arial" panose="020B0604020202020204" pitchFamily="34" charset="0"/>
                </a:defRPr>
              </a:lvl2pPr>
              <a:lvl3pPr marL="1143000" indent="-228600" eaLnBrk="0" hangingPunct="0">
                <a:defRPr>
                  <a:solidFill>
                    <a:schemeClr val="tx1"/>
                  </a:solidFill>
                  <a:latin typeface="Arial" panose="020B0604020202020204" pitchFamily="34" charset="0"/>
                  <a:cs typeface="Arial" panose="020B0604020202020204" pitchFamily="34" charset="0"/>
                </a:defRPr>
              </a:lvl3pPr>
              <a:lvl4pPr marL="1600200" indent="-228600" eaLnBrk="0" hangingPunct="0">
                <a:defRPr>
                  <a:solidFill>
                    <a:schemeClr val="tx1"/>
                  </a:solidFill>
                  <a:latin typeface="Arial" panose="020B0604020202020204" pitchFamily="34" charset="0"/>
                  <a:cs typeface="Arial" panose="020B0604020202020204" pitchFamily="34" charset="0"/>
                </a:defRPr>
              </a:lvl4pPr>
              <a:lvl5pPr marL="2057400" indent="-228600" eaLnBrk="0" hangingPunct="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n-US" altLang="en-US" sz="3600">
                <a:latin typeface="Calibri" panose="020F0502020204030204" pitchFamily="34" charset="0"/>
              </a:endParaRPr>
            </a:p>
          </p:txBody>
        </p:sp>
      </p:grpSp>
      <p:grpSp>
        <p:nvGrpSpPr>
          <p:cNvPr id="2" name="Agrupar 1">
            <a:extLst>
              <a:ext uri="{FF2B5EF4-FFF2-40B4-BE49-F238E27FC236}">
                <a16:creationId xmlns:a16="http://schemas.microsoft.com/office/drawing/2014/main" id="{B9F84FA0-352A-6CFF-658B-75F1F8FB76AC}"/>
              </a:ext>
            </a:extLst>
          </p:cNvPr>
          <p:cNvGrpSpPr/>
          <p:nvPr/>
        </p:nvGrpSpPr>
        <p:grpSpPr>
          <a:xfrm>
            <a:off x="8870294" y="167554"/>
            <a:ext cx="258136" cy="4683954"/>
            <a:chOff x="23654022" y="446811"/>
            <a:chExt cx="688359" cy="12490546"/>
          </a:xfrm>
        </p:grpSpPr>
        <p:grpSp>
          <p:nvGrpSpPr>
            <p:cNvPr id="3" name="Grupo">
              <a:extLst>
                <a:ext uri="{FF2B5EF4-FFF2-40B4-BE49-F238E27FC236}">
                  <a16:creationId xmlns:a16="http://schemas.microsoft.com/office/drawing/2014/main" id="{4483F818-803B-3804-BB21-ECF2896C97A0}"/>
                </a:ext>
              </a:extLst>
            </p:cNvPr>
            <p:cNvGrpSpPr/>
            <p:nvPr/>
          </p:nvGrpSpPr>
          <p:grpSpPr>
            <a:xfrm rot="16200000">
              <a:off x="18519882" y="7114857"/>
              <a:ext cx="11349650" cy="295349"/>
              <a:chOff x="-1276219" y="-698"/>
              <a:chExt cx="11349649" cy="295348"/>
            </a:xfrm>
          </p:grpSpPr>
          <p:sp>
            <p:nvSpPr>
              <p:cNvPr id="5" name="This information belongs to Embraer and cannot be used or reproduced without written permission from the Company.">
                <a:extLst>
                  <a:ext uri="{FF2B5EF4-FFF2-40B4-BE49-F238E27FC236}">
                    <a16:creationId xmlns:a16="http://schemas.microsoft.com/office/drawing/2014/main" id="{31491D0E-2267-5756-88D2-561241E7B719}"/>
                  </a:ext>
                </a:extLst>
              </p:cNvPr>
              <p:cNvSpPr txBox="1"/>
              <p:nvPr/>
            </p:nvSpPr>
            <p:spPr>
              <a:xfrm>
                <a:off x="1071885" y="6522"/>
                <a:ext cx="9001545" cy="282814"/>
              </a:xfrm>
              <a:prstGeom prst="rect">
                <a:avLst/>
              </a:prstGeom>
              <a:noFill/>
              <a:ln w="12700" cap="flat">
                <a:noFill/>
                <a:miter lim="400000"/>
              </a:ln>
              <a:effectLst/>
              <a:extLst>
                <a:ext uri="{C572A759-6A51-4108-AA02-DFA0A04FC94B}">
                  <ma14:wrappingTextBoxFlag xmlns="" xmlns:ma14="http://schemas.microsoft.com/office/mac/drawingml/2011/main" val="1"/>
                </a:ext>
              </a:extLst>
            </p:spPr>
            <p:txBody>
              <a:bodyPr wrap="square" lIns="19050" tIns="19050" rIns="19050" bIns="19050" numCol="1" anchor="ctr">
                <a:spAutoFit/>
              </a:bodyPr>
              <a:lstStyle>
                <a:lvl1pPr>
                  <a:defRPr sz="1300">
                    <a:solidFill>
                      <a:srgbClr val="6E6D6D"/>
                    </a:solidFill>
                    <a:latin typeface="Arial"/>
                    <a:ea typeface="Arial"/>
                    <a:cs typeface="Arial"/>
                    <a:sym typeface="Arial"/>
                  </a:defRPr>
                </a:lvl1pPr>
              </a:lstStyle>
              <a:p>
                <a:r>
                  <a:rPr lang="en-US" sz="488" dirty="0"/>
                  <a:t>This information belongs to Embraer and cannot be used or reproduced without written permission from the Company.</a:t>
                </a:r>
              </a:p>
            </p:txBody>
          </p:sp>
          <p:sp>
            <p:nvSpPr>
              <p:cNvPr id="6" name="Linha">
                <a:extLst>
                  <a:ext uri="{FF2B5EF4-FFF2-40B4-BE49-F238E27FC236}">
                    <a16:creationId xmlns:a16="http://schemas.microsoft.com/office/drawing/2014/main" id="{26DF8B47-6DC8-BC3C-0FBB-D47A53FF0BC1}"/>
                  </a:ext>
                </a:extLst>
              </p:cNvPr>
              <p:cNvSpPr/>
              <p:nvPr/>
            </p:nvSpPr>
            <p:spPr>
              <a:xfrm flipV="1">
                <a:off x="898999" y="21128"/>
                <a:ext cx="83625" cy="273522"/>
              </a:xfrm>
              <a:prstGeom prst="line">
                <a:avLst/>
              </a:prstGeom>
              <a:noFill/>
              <a:ln w="9525" cap="flat">
                <a:solidFill>
                  <a:srgbClr val="100690"/>
                </a:solidFill>
                <a:prstDash val="solid"/>
                <a:miter lim="400000"/>
              </a:ln>
              <a:effectLst/>
            </p:spPr>
            <p:txBody>
              <a:bodyPr wrap="square" lIns="19050" tIns="19050" rIns="19050" bIns="19050" numCol="1" anchor="ctr">
                <a:noAutofit/>
              </a:bodyPr>
              <a:lstStyle/>
              <a:p>
                <a:endParaRPr sz="675"/>
              </a:p>
            </p:txBody>
          </p:sp>
          <p:sp>
            <p:nvSpPr>
              <p:cNvPr id="7" name="This information belongs to Embraer and cannot be used or reproduced without written permission from the Company.">
                <a:extLst>
                  <a:ext uri="{FF2B5EF4-FFF2-40B4-BE49-F238E27FC236}">
                    <a16:creationId xmlns:a16="http://schemas.microsoft.com/office/drawing/2014/main" id="{E05C54AF-722E-C134-2080-603E23FF8A02}"/>
                  </a:ext>
                </a:extLst>
              </p:cNvPr>
              <p:cNvSpPr txBox="1"/>
              <p:nvPr/>
            </p:nvSpPr>
            <p:spPr>
              <a:xfrm>
                <a:off x="-1276219" y="-698"/>
                <a:ext cx="2621118" cy="282811"/>
              </a:xfrm>
              <a:prstGeom prst="rect">
                <a:avLst/>
              </a:prstGeom>
              <a:noFill/>
              <a:ln w="12700" cap="flat">
                <a:noFill/>
                <a:miter lim="400000"/>
              </a:ln>
              <a:effectLst/>
              <a:extLst>
                <a:ext uri="{C572A759-6A51-4108-AA02-DFA0A04FC94B}">
                  <ma14:wrappingTextBoxFlag xmlns="" xmlns:ma14="http://schemas.microsoft.com/office/mac/drawingml/2011/main" val="1"/>
                </a:ext>
              </a:extLst>
            </p:spPr>
            <p:txBody>
              <a:bodyPr wrap="square" lIns="19050" tIns="19050" rIns="19050" bIns="19050" numCol="1" anchor="ctr">
                <a:spAutoFit/>
              </a:bodyPr>
              <a:lstStyle>
                <a:lvl1pPr>
                  <a:defRPr sz="1300">
                    <a:solidFill>
                      <a:srgbClr val="6E6D6D"/>
                    </a:solidFill>
                    <a:latin typeface="Arial"/>
                    <a:ea typeface="Arial"/>
                    <a:cs typeface="Arial"/>
                    <a:sym typeface="Arial"/>
                  </a:defRPr>
                </a:lvl1pPr>
              </a:lstStyle>
              <a:p>
                <a:r>
                  <a:rPr lang="en-US" sz="488" dirty="0"/>
                  <a:t>SECRET INFORMATION</a:t>
                </a:r>
              </a:p>
            </p:txBody>
          </p:sp>
        </p:grpSp>
        <p:sp>
          <p:nvSpPr>
            <p:cNvPr id="4" name="Forma Livre: Forma 61">
              <a:extLst>
                <a:ext uri="{FF2B5EF4-FFF2-40B4-BE49-F238E27FC236}">
                  <a16:creationId xmlns:a16="http://schemas.microsoft.com/office/drawing/2014/main" id="{6CCDFD74-5193-AEF2-0168-7C2503A0B88C}"/>
                </a:ext>
              </a:extLst>
            </p:cNvPr>
            <p:cNvSpPr/>
            <p:nvPr/>
          </p:nvSpPr>
          <p:spPr>
            <a:xfrm flipH="1">
              <a:off x="23654022" y="446811"/>
              <a:ext cx="359396" cy="359346"/>
            </a:xfrm>
            <a:custGeom>
              <a:avLst/>
              <a:gdLst/>
              <a:ahLst/>
              <a:cxnLst>
                <a:cxn ang="0">
                  <a:pos x="wd2" y="hd2"/>
                </a:cxn>
                <a:cxn ang="5400000">
                  <a:pos x="wd2" y="hd2"/>
                </a:cxn>
                <a:cxn ang="10800000">
                  <a:pos x="wd2" y="hd2"/>
                </a:cxn>
                <a:cxn ang="16200000">
                  <a:pos x="wd2" y="hd2"/>
                </a:cxn>
              </a:cxnLst>
              <a:rect l="0" t="0" r="r" b="b"/>
              <a:pathLst>
                <a:path w="21600" h="21600" extrusionOk="0">
                  <a:moveTo>
                    <a:pt x="17278" y="0"/>
                  </a:moveTo>
                  <a:lnTo>
                    <a:pt x="4322" y="9935"/>
                  </a:lnTo>
                  <a:lnTo>
                    <a:pt x="1728" y="9935"/>
                  </a:lnTo>
                  <a:lnTo>
                    <a:pt x="0" y="11665"/>
                  </a:lnTo>
                  <a:lnTo>
                    <a:pt x="4322" y="11665"/>
                  </a:lnTo>
                  <a:lnTo>
                    <a:pt x="17278" y="21600"/>
                  </a:lnTo>
                  <a:lnTo>
                    <a:pt x="21600" y="21600"/>
                  </a:lnTo>
                  <a:lnTo>
                    <a:pt x="12961" y="11665"/>
                  </a:lnTo>
                  <a:lnTo>
                    <a:pt x="21559" y="11665"/>
                  </a:lnTo>
                  <a:lnTo>
                    <a:pt x="21559" y="9935"/>
                  </a:lnTo>
                  <a:lnTo>
                    <a:pt x="12961" y="9935"/>
                  </a:lnTo>
                  <a:lnTo>
                    <a:pt x="21600" y="0"/>
                  </a:lnTo>
                  <a:close/>
                </a:path>
              </a:pathLst>
            </a:custGeom>
            <a:solidFill>
              <a:srgbClr val="100690"/>
            </a:solidFill>
            <a:ln w="12700" cap="flat">
              <a:noFill/>
              <a:miter lim="400000"/>
            </a:ln>
            <a:effectLst/>
          </p:spPr>
          <p:txBody>
            <a:bodyPr wrap="square" lIns="17145" tIns="17145" rIns="17145" bIns="17145" numCol="1" anchor="ctr">
              <a:noAutofit/>
            </a:bodyPr>
            <a:lstStyle/>
            <a:p>
              <a:pPr>
                <a:defRPr>
                  <a:solidFill>
                    <a:srgbClr val="100690"/>
                  </a:solidFill>
                  <a:latin typeface="GT America Condensed Regular"/>
                  <a:ea typeface="GT America Condensed Regular"/>
                  <a:cs typeface="GT America Condensed Regular"/>
                  <a:sym typeface="GT America Condensed Regular"/>
                </a:defRPr>
              </a:pPr>
              <a:endParaRPr sz="675"/>
            </a:p>
          </p:txBody>
        </p:sp>
      </p:grpSp>
    </p:spTree>
    <p:extLst>
      <p:ext uri="{BB962C8B-B14F-4D97-AF65-F5344CB8AC3E}">
        <p14:creationId xmlns:p14="http://schemas.microsoft.com/office/powerpoint/2010/main" val="3887402680"/>
      </p:ext>
    </p:extLst>
  </p:cSld>
  <p:clrMapOvr>
    <a:masterClrMapping/>
  </p:clrMapOvr>
  <p:transition spd="med"/>
</p:sld>
</file>

<file path=ppt/slides/slide2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8" name="Grupo 19">
            <a:extLst>
              <a:ext uri="{FF2B5EF4-FFF2-40B4-BE49-F238E27FC236}">
                <a16:creationId xmlns:a16="http://schemas.microsoft.com/office/drawing/2014/main" id="{BDF06241-3A1B-9C41-8199-92B3B86282F7}"/>
              </a:ext>
            </a:extLst>
          </p:cNvPr>
          <p:cNvGrpSpPr>
            <a:grpSpLocks/>
          </p:cNvGrpSpPr>
          <p:nvPr/>
        </p:nvGrpSpPr>
        <p:grpSpPr bwMode="auto">
          <a:xfrm>
            <a:off x="2596930" y="4289935"/>
            <a:ext cx="400050" cy="398860"/>
            <a:chOff x="5719730" y="660372"/>
            <a:chExt cx="533400" cy="531812"/>
          </a:xfrm>
          <a:solidFill>
            <a:srgbClr val="FF0000"/>
          </a:solidFill>
        </p:grpSpPr>
        <p:sp>
          <p:nvSpPr>
            <p:cNvPr id="9" name="Freeform 728">
              <a:extLst>
                <a:ext uri="{FF2B5EF4-FFF2-40B4-BE49-F238E27FC236}">
                  <a16:creationId xmlns:a16="http://schemas.microsoft.com/office/drawing/2014/main" id="{CD7D8D3F-26F9-B846-879E-73D9BEC4C631}"/>
                </a:ext>
              </a:extLst>
            </p:cNvPr>
            <p:cNvSpPr>
              <a:spLocks noEditPoints="1"/>
            </p:cNvSpPr>
            <p:nvPr/>
          </p:nvSpPr>
          <p:spPr bwMode="auto">
            <a:xfrm>
              <a:off x="5719730" y="660372"/>
              <a:ext cx="533400" cy="531812"/>
            </a:xfrm>
            <a:custGeom>
              <a:avLst/>
              <a:gdLst>
                <a:gd name="T0" fmla="*/ 2147483647 w 158"/>
                <a:gd name="T1" fmla="*/ 2147483647 h 157"/>
                <a:gd name="T2" fmla="*/ 2147483647 w 158"/>
                <a:gd name="T3" fmla="*/ 2147483647 h 157"/>
                <a:gd name="T4" fmla="*/ 2147483647 w 158"/>
                <a:gd name="T5" fmla="*/ 0 h 157"/>
                <a:gd name="T6" fmla="*/ 0 w 158"/>
                <a:gd name="T7" fmla="*/ 2147483647 h 157"/>
                <a:gd name="T8" fmla="*/ 2147483647 w 158"/>
                <a:gd name="T9" fmla="*/ 2147483647 h 157"/>
                <a:gd name="T10" fmla="*/ 2147483647 w 158"/>
                <a:gd name="T11" fmla="*/ 2147483647 h 157"/>
                <a:gd name="T12" fmla="*/ 2147483647 w 158"/>
                <a:gd name="T13" fmla="*/ 2147483647 h 157"/>
                <a:gd name="T14" fmla="*/ 2147483647 w 158"/>
                <a:gd name="T15" fmla="*/ 2147483647 h 157"/>
                <a:gd name="T16" fmla="*/ 2147483647 w 158"/>
                <a:gd name="T17" fmla="*/ 2147483647 h 157"/>
                <a:gd name="T18" fmla="*/ 2147483647 w 158"/>
                <a:gd name="T19" fmla="*/ 2147483647 h 157"/>
                <a:gd name="T20" fmla="*/ 2147483647 w 158"/>
                <a:gd name="T21" fmla="*/ 2147483647 h 157"/>
                <a:gd name="T22" fmla="*/ 2147483647 w 158"/>
                <a:gd name="T23" fmla="*/ 2147483647 h 157"/>
                <a:gd name="T24" fmla="*/ 2147483647 w 158"/>
                <a:gd name="T25" fmla="*/ 2147483647 h 157"/>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58"/>
                <a:gd name="T40" fmla="*/ 0 h 157"/>
                <a:gd name="T41" fmla="*/ 158 w 158"/>
                <a:gd name="T42" fmla="*/ 157 h 157"/>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58" h="157">
                  <a:moveTo>
                    <a:pt x="79" y="157"/>
                  </a:moveTo>
                  <a:cubicBezTo>
                    <a:pt x="122" y="157"/>
                    <a:pt x="158" y="122"/>
                    <a:pt x="158" y="78"/>
                  </a:cubicBezTo>
                  <a:cubicBezTo>
                    <a:pt x="158" y="35"/>
                    <a:pt x="122" y="0"/>
                    <a:pt x="79" y="0"/>
                  </a:cubicBezTo>
                  <a:cubicBezTo>
                    <a:pt x="35" y="0"/>
                    <a:pt x="0" y="35"/>
                    <a:pt x="0" y="78"/>
                  </a:cubicBezTo>
                  <a:cubicBezTo>
                    <a:pt x="0" y="122"/>
                    <a:pt x="35" y="157"/>
                    <a:pt x="79" y="157"/>
                  </a:cubicBezTo>
                  <a:close/>
                  <a:moveTo>
                    <a:pt x="79" y="29"/>
                  </a:moveTo>
                  <a:cubicBezTo>
                    <a:pt x="106" y="29"/>
                    <a:pt x="128" y="51"/>
                    <a:pt x="128" y="78"/>
                  </a:cubicBezTo>
                  <a:cubicBezTo>
                    <a:pt x="128" y="106"/>
                    <a:pt x="106" y="128"/>
                    <a:pt x="79" y="128"/>
                  </a:cubicBezTo>
                  <a:cubicBezTo>
                    <a:pt x="68" y="128"/>
                    <a:pt x="59" y="125"/>
                    <a:pt x="51" y="119"/>
                  </a:cubicBezTo>
                  <a:cubicBezTo>
                    <a:pt x="33" y="125"/>
                    <a:pt x="33" y="125"/>
                    <a:pt x="33" y="125"/>
                  </a:cubicBezTo>
                  <a:cubicBezTo>
                    <a:pt x="38" y="106"/>
                    <a:pt x="38" y="106"/>
                    <a:pt x="38" y="106"/>
                  </a:cubicBezTo>
                  <a:cubicBezTo>
                    <a:pt x="32" y="98"/>
                    <a:pt x="29" y="89"/>
                    <a:pt x="29" y="78"/>
                  </a:cubicBezTo>
                  <a:cubicBezTo>
                    <a:pt x="29" y="51"/>
                    <a:pt x="51" y="29"/>
                    <a:pt x="79" y="2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377" rtl="0" eaLnBrk="1" fontAlgn="auto" latinLnBrk="0" hangingPunct="0">
                <a:lnSpc>
                  <a:spcPct val="90000"/>
                </a:lnSpc>
                <a:spcBef>
                  <a:spcPts val="1688"/>
                </a:spcBef>
                <a:spcAft>
                  <a:spcPts val="0"/>
                </a:spcAft>
                <a:buClrTx/>
                <a:buSzTx/>
                <a:buFontTx/>
                <a:buNone/>
                <a:tabLst/>
                <a:defRPr/>
              </a:pPr>
              <a:endParaRPr kumimoji="0" lang="en-US" sz="3600" b="0" i="0" u="none" strike="noStrike" kern="0" cap="none" spc="0" normalizeH="0" baseline="0" noProof="0">
                <a:ln>
                  <a:noFill/>
                </a:ln>
                <a:solidFill>
                  <a:srgbClr val="000000"/>
                </a:solidFill>
                <a:effectLst/>
                <a:uLnTx/>
                <a:uFillTx/>
                <a:latin typeface="Arial"/>
                <a:sym typeface="Helvetica Neue"/>
              </a:endParaRPr>
            </a:p>
          </p:txBody>
        </p:sp>
        <p:sp>
          <p:nvSpPr>
            <p:cNvPr id="10" name="Freeform 729">
              <a:extLst>
                <a:ext uri="{FF2B5EF4-FFF2-40B4-BE49-F238E27FC236}">
                  <a16:creationId xmlns:a16="http://schemas.microsoft.com/office/drawing/2014/main" id="{CF266D8C-2A11-9A49-A03E-525BCA919825}"/>
                </a:ext>
              </a:extLst>
            </p:cNvPr>
            <p:cNvSpPr>
              <a:spLocks/>
            </p:cNvSpPr>
            <p:nvPr/>
          </p:nvSpPr>
          <p:spPr bwMode="auto">
            <a:xfrm>
              <a:off x="5949917" y="893734"/>
              <a:ext cx="76200" cy="130175"/>
            </a:xfrm>
            <a:custGeom>
              <a:avLst/>
              <a:gdLst>
                <a:gd name="T0" fmla="*/ 2147483647 w 37"/>
                <a:gd name="T1" fmla="*/ 2147483647 h 62"/>
                <a:gd name="T2" fmla="*/ 2147483647 w 37"/>
                <a:gd name="T3" fmla="*/ 2147483647 h 62"/>
                <a:gd name="T4" fmla="*/ 2147483647 w 37"/>
                <a:gd name="T5" fmla="*/ 2147483647 h 62"/>
                <a:gd name="T6" fmla="*/ 2147483647 w 37"/>
                <a:gd name="T7" fmla="*/ 0 h 62"/>
                <a:gd name="T8" fmla="*/ 2147483647 w 37"/>
                <a:gd name="T9" fmla="*/ 0 h 62"/>
                <a:gd name="T10" fmla="*/ 2147483647 w 37"/>
                <a:gd name="T11" fmla="*/ 0 h 62"/>
                <a:gd name="T12" fmla="*/ 2147483647 w 37"/>
                <a:gd name="T13" fmla="*/ 2147483647 h 62"/>
                <a:gd name="T14" fmla="*/ 2147483647 w 37"/>
                <a:gd name="T15" fmla="*/ 2147483647 h 62"/>
                <a:gd name="T16" fmla="*/ 2147483647 w 37"/>
                <a:gd name="T17" fmla="*/ 2147483647 h 62"/>
                <a:gd name="T18" fmla="*/ 0 w 37"/>
                <a:gd name="T19" fmla="*/ 2147483647 h 62"/>
                <a:gd name="T20" fmla="*/ 0 w 37"/>
                <a:gd name="T21" fmla="*/ 2147483647 h 62"/>
                <a:gd name="T22" fmla="*/ 2147483647 w 37"/>
                <a:gd name="T23" fmla="*/ 2147483647 h 62"/>
                <a:gd name="T24" fmla="*/ 2147483647 w 37"/>
                <a:gd name="T25" fmla="*/ 2147483647 h 62"/>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37"/>
                <a:gd name="T40" fmla="*/ 0 h 62"/>
                <a:gd name="T41" fmla="*/ 37 w 37"/>
                <a:gd name="T42" fmla="*/ 62 h 62"/>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37" h="62">
                  <a:moveTo>
                    <a:pt x="37" y="46"/>
                  </a:moveTo>
                  <a:lnTo>
                    <a:pt x="29" y="46"/>
                  </a:lnTo>
                  <a:lnTo>
                    <a:pt x="29" y="15"/>
                  </a:lnTo>
                  <a:lnTo>
                    <a:pt x="29" y="0"/>
                  </a:lnTo>
                  <a:lnTo>
                    <a:pt x="8" y="0"/>
                  </a:lnTo>
                  <a:lnTo>
                    <a:pt x="2" y="0"/>
                  </a:lnTo>
                  <a:lnTo>
                    <a:pt x="2" y="15"/>
                  </a:lnTo>
                  <a:lnTo>
                    <a:pt x="8" y="15"/>
                  </a:lnTo>
                  <a:lnTo>
                    <a:pt x="8" y="46"/>
                  </a:lnTo>
                  <a:lnTo>
                    <a:pt x="0" y="46"/>
                  </a:lnTo>
                  <a:lnTo>
                    <a:pt x="0" y="62"/>
                  </a:lnTo>
                  <a:lnTo>
                    <a:pt x="37" y="62"/>
                  </a:lnTo>
                  <a:lnTo>
                    <a:pt x="37" y="4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377" rtl="0" eaLnBrk="1" fontAlgn="auto" latinLnBrk="0" hangingPunct="0">
                <a:lnSpc>
                  <a:spcPct val="90000"/>
                </a:lnSpc>
                <a:spcBef>
                  <a:spcPts val="1688"/>
                </a:spcBef>
                <a:spcAft>
                  <a:spcPts val="0"/>
                </a:spcAft>
                <a:buClrTx/>
                <a:buSzTx/>
                <a:buFontTx/>
                <a:buNone/>
                <a:tabLst/>
                <a:defRPr/>
              </a:pPr>
              <a:endParaRPr kumimoji="0" lang="en-US" sz="3600" b="0" i="0" u="none" strike="noStrike" kern="0" cap="none" spc="0" normalizeH="0" baseline="0" noProof="0">
                <a:ln>
                  <a:noFill/>
                </a:ln>
                <a:solidFill>
                  <a:srgbClr val="000000"/>
                </a:solidFill>
                <a:effectLst/>
                <a:uLnTx/>
                <a:uFillTx/>
                <a:latin typeface="Arial"/>
                <a:sym typeface="Helvetica Neue"/>
              </a:endParaRPr>
            </a:p>
          </p:txBody>
        </p:sp>
        <p:sp>
          <p:nvSpPr>
            <p:cNvPr id="11" name="Oval 730">
              <a:extLst>
                <a:ext uri="{FF2B5EF4-FFF2-40B4-BE49-F238E27FC236}">
                  <a16:creationId xmlns:a16="http://schemas.microsoft.com/office/drawing/2014/main" id="{12DD636D-39F1-3741-8E21-3455EB81055D}"/>
                </a:ext>
              </a:extLst>
            </p:cNvPr>
            <p:cNvSpPr>
              <a:spLocks noChangeArrowheads="1"/>
            </p:cNvSpPr>
            <p:nvPr/>
          </p:nvSpPr>
          <p:spPr bwMode="auto">
            <a:xfrm>
              <a:off x="5961030" y="828647"/>
              <a:ext cx="53975" cy="52387"/>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cs typeface="Arial" panose="020B0604020202020204" pitchFamily="34" charset="0"/>
                </a:defRPr>
              </a:lvl1pPr>
              <a:lvl2pPr marL="742950" indent="-285750" eaLnBrk="0" hangingPunct="0">
                <a:defRPr>
                  <a:solidFill>
                    <a:schemeClr val="tx1"/>
                  </a:solidFill>
                  <a:latin typeface="Arial" panose="020B0604020202020204" pitchFamily="34" charset="0"/>
                  <a:cs typeface="Arial" panose="020B0604020202020204" pitchFamily="34" charset="0"/>
                </a:defRPr>
              </a:lvl2pPr>
              <a:lvl3pPr marL="1143000" indent="-228600" eaLnBrk="0" hangingPunct="0">
                <a:defRPr>
                  <a:solidFill>
                    <a:schemeClr val="tx1"/>
                  </a:solidFill>
                  <a:latin typeface="Arial" panose="020B0604020202020204" pitchFamily="34" charset="0"/>
                  <a:cs typeface="Arial" panose="020B0604020202020204" pitchFamily="34" charset="0"/>
                </a:defRPr>
              </a:lvl3pPr>
              <a:lvl4pPr marL="1600200" indent="-228600" eaLnBrk="0" hangingPunct="0">
                <a:defRPr>
                  <a:solidFill>
                    <a:schemeClr val="tx1"/>
                  </a:solidFill>
                  <a:latin typeface="Arial" panose="020B0604020202020204" pitchFamily="34" charset="0"/>
                  <a:cs typeface="Arial" panose="020B0604020202020204" pitchFamily="34" charset="0"/>
                </a:defRPr>
              </a:lvl4pPr>
              <a:lvl5pPr marL="2057400" indent="-228600" eaLnBrk="0" hangingPunct="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marL="0" marR="0" lvl="0" indent="0" algn="l" defTabSz="914377" rtl="0" eaLnBrk="1" fontAlgn="auto" latinLnBrk="0" hangingPunct="1">
                <a:lnSpc>
                  <a:spcPct val="90000"/>
                </a:lnSpc>
                <a:spcBef>
                  <a:spcPts val="1688"/>
                </a:spcBef>
                <a:spcAft>
                  <a:spcPts val="0"/>
                </a:spcAft>
                <a:buClrTx/>
                <a:buSzTx/>
                <a:buFontTx/>
                <a:buNone/>
                <a:tabLst/>
                <a:defRPr/>
              </a:pPr>
              <a:endParaRPr kumimoji="0" lang="en-US" altLang="en-US" sz="3600" b="0" i="0" u="none" strike="noStrike" kern="0" cap="none" spc="0" normalizeH="0" baseline="0" noProof="0">
                <a:ln>
                  <a:noFill/>
                </a:ln>
                <a:solidFill>
                  <a:srgbClr val="001638"/>
                </a:solidFill>
                <a:effectLst/>
                <a:uLnTx/>
                <a:uFillTx/>
                <a:latin typeface="Calibri" panose="020F0502020204030204" pitchFamily="34" charset="0"/>
                <a:cs typeface="Arial" panose="020B0604020202020204" pitchFamily="34" charset="0"/>
                <a:sym typeface="Helvetica Neue"/>
              </a:endParaRPr>
            </a:p>
          </p:txBody>
        </p:sp>
      </p:grpSp>
      <p:sp>
        <p:nvSpPr>
          <p:cNvPr id="101" name="CaixaDeTexto 14">
            <a:extLst>
              <a:ext uri="{FF2B5EF4-FFF2-40B4-BE49-F238E27FC236}">
                <a16:creationId xmlns:a16="http://schemas.microsoft.com/office/drawing/2014/main" id="{37C62E85-E013-AF4F-B231-9322569A3547}"/>
              </a:ext>
            </a:extLst>
          </p:cNvPr>
          <p:cNvSpPr txBox="1">
            <a:spLocks noChangeArrowheads="1"/>
          </p:cNvSpPr>
          <p:nvPr/>
        </p:nvSpPr>
        <p:spPr bwMode="auto">
          <a:xfrm>
            <a:off x="2996672" y="4322878"/>
            <a:ext cx="3511545" cy="341632"/>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38100">
                <a:solidFill>
                  <a:srgbClr val="000000"/>
                </a:solidFill>
                <a:miter lim="800000"/>
                <a:headEnd/>
                <a:tailEnd/>
              </a14:hiddenLine>
            </a:ext>
          </a:extLst>
        </p:spPr>
        <p:txBody>
          <a:bodyPr wrap="square" lIns="91440" tIns="45720" rIns="91440" bIns="45720" anchor="ctr" anchorCtr="0">
            <a:spAutoFit/>
          </a:bodyPr>
          <a:lstStyle>
            <a:lvl1pPr eaLnBrk="0" hangingPunct="0">
              <a:defRPr>
                <a:solidFill>
                  <a:schemeClr val="tx1"/>
                </a:solidFill>
                <a:latin typeface="Arial" panose="020B0604020202020204" pitchFamily="34" charset="0"/>
                <a:cs typeface="Arial" panose="020B0604020202020204" pitchFamily="34" charset="0"/>
              </a:defRPr>
            </a:lvl1pPr>
            <a:lvl2pPr marL="742950" indent="-285750" eaLnBrk="0" hangingPunct="0">
              <a:defRPr>
                <a:solidFill>
                  <a:schemeClr val="tx1"/>
                </a:solidFill>
                <a:latin typeface="Arial" panose="020B0604020202020204" pitchFamily="34" charset="0"/>
                <a:cs typeface="Arial" panose="020B0604020202020204" pitchFamily="34" charset="0"/>
              </a:defRPr>
            </a:lvl2pPr>
            <a:lvl3pPr marL="1143000" indent="-228600" eaLnBrk="0" hangingPunct="0">
              <a:defRPr>
                <a:solidFill>
                  <a:schemeClr val="tx1"/>
                </a:solidFill>
                <a:latin typeface="Arial" panose="020B0604020202020204" pitchFamily="34" charset="0"/>
                <a:cs typeface="Arial" panose="020B0604020202020204" pitchFamily="34" charset="0"/>
              </a:defRPr>
            </a:lvl3pPr>
            <a:lvl4pPr marL="1600200" indent="-228600" eaLnBrk="0" hangingPunct="0">
              <a:defRPr>
                <a:solidFill>
                  <a:schemeClr val="tx1"/>
                </a:solidFill>
                <a:latin typeface="Arial" panose="020B0604020202020204" pitchFamily="34" charset="0"/>
                <a:cs typeface="Arial" panose="020B0604020202020204" pitchFamily="34" charset="0"/>
              </a:defRPr>
            </a:lvl4pPr>
            <a:lvl5pPr marL="2057400" indent="-228600" eaLnBrk="0" hangingPunct="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defRPr/>
            </a:pPr>
            <a:r>
              <a:rPr lang="en-US" altLang="en-US" sz="900" dirty="0">
                <a:solidFill>
                  <a:srgbClr val="808080"/>
                </a:solidFill>
                <a:latin typeface="Arial"/>
                <a:cs typeface="Arial"/>
              </a:rPr>
              <a:t>The elements above are recommended to ensure visual consistency in the company’s presentations.</a:t>
            </a:r>
          </a:p>
        </p:txBody>
      </p:sp>
      <p:sp>
        <p:nvSpPr>
          <p:cNvPr id="3" name="Oval 2">
            <a:extLst>
              <a:ext uri="{FF2B5EF4-FFF2-40B4-BE49-F238E27FC236}">
                <a16:creationId xmlns:a16="http://schemas.microsoft.com/office/drawing/2014/main" id="{43FCDB35-B493-484F-9024-A27B0AB8B62B}"/>
              </a:ext>
            </a:extLst>
          </p:cNvPr>
          <p:cNvSpPr/>
          <p:nvPr/>
        </p:nvSpPr>
        <p:spPr>
          <a:xfrm>
            <a:off x="2860423" y="2006433"/>
            <a:ext cx="628729" cy="630000"/>
          </a:xfrm>
          <a:prstGeom prst="ellipse">
            <a:avLst/>
          </a:prstGeom>
          <a:solidFill>
            <a:srgbClr val="100690"/>
          </a:solidFill>
          <a:ln w="12700" cap="flat">
            <a:noFill/>
            <a:miter lim="400000"/>
          </a:ln>
          <a:effectLst/>
          <a:sp3d/>
        </p:spPr>
        <p:style>
          <a:lnRef idx="0">
            <a:scrgbClr r="0" g="0" b="0"/>
          </a:lnRef>
          <a:fillRef idx="0">
            <a:scrgbClr r="0" g="0" b="0"/>
          </a:fillRef>
          <a:effectRef idx="0">
            <a:scrgbClr r="0" g="0" b="0"/>
          </a:effectRef>
          <a:fontRef idx="none"/>
        </p:style>
        <p:txBody>
          <a:bodyPr rot="0" spcFirstLastPara="1" vertOverflow="overflow" horzOverflow="overflow" vert="horz" wrap="square" lIns="19050" tIns="19050" rIns="19050" bIns="19050" numCol="1" spcCol="38100" rtlCol="0" anchor="ctr">
            <a:spAutoFit/>
          </a:bodyPr>
          <a:lstStyle/>
          <a:p>
            <a:pPr marL="0" marR="0" lvl="0" indent="0" algn="ctr" defTabSz="309563" rtl="0" eaLnBrk="1" fontAlgn="auto" latinLnBrk="0" hangingPunct="0">
              <a:lnSpc>
                <a:spcPct val="100000"/>
              </a:lnSpc>
              <a:spcBef>
                <a:spcPts val="0"/>
              </a:spcBef>
              <a:spcAft>
                <a:spcPts val="0"/>
              </a:spcAft>
              <a:buClrTx/>
              <a:buSzTx/>
              <a:buFontTx/>
              <a:buNone/>
              <a:tabLst/>
              <a:defRPr/>
            </a:pPr>
            <a:endParaRPr kumimoji="0" lang="pt-BR" sz="1200" b="0" i="0" u="none" strike="noStrike" kern="0" cap="none" spc="0" normalizeH="0" baseline="0" noProof="0">
              <a:ln>
                <a:noFill/>
              </a:ln>
              <a:solidFill>
                <a:srgbClr val="FFFFFF"/>
              </a:solidFill>
              <a:effectLst/>
              <a:uLnTx/>
              <a:uFillTx/>
              <a:latin typeface="Helvetica Neue Medium"/>
              <a:ea typeface="Helvetica Neue Medium"/>
              <a:cs typeface="Helvetica Neue Medium"/>
              <a:sym typeface="Helvetica Neue Medium"/>
            </a:endParaRPr>
          </a:p>
        </p:txBody>
      </p:sp>
      <p:sp>
        <p:nvSpPr>
          <p:cNvPr id="108" name="Título 1">
            <a:extLst>
              <a:ext uri="{FF2B5EF4-FFF2-40B4-BE49-F238E27FC236}">
                <a16:creationId xmlns:a16="http://schemas.microsoft.com/office/drawing/2014/main" id="{6D173D21-20DB-424A-AD02-FD6FCBC366E0}"/>
              </a:ext>
            </a:extLst>
          </p:cNvPr>
          <p:cNvSpPr txBox="1">
            <a:spLocks/>
          </p:cNvSpPr>
          <p:nvPr/>
        </p:nvSpPr>
        <p:spPr>
          <a:xfrm>
            <a:off x="2892933" y="2124783"/>
            <a:ext cx="556805" cy="375166"/>
          </a:xfrm>
          <a:prstGeom prst="rect">
            <a:avLst/>
          </a:prstGeom>
        </p:spPr>
        <p:txBody>
          <a:bodyPr/>
          <a:lstStyle>
            <a:lvl1pPr algn="l" defTabSz="914400" rtl="0" eaLnBrk="1" latinLnBrk="0" hangingPunct="1">
              <a:lnSpc>
                <a:spcPct val="90000"/>
              </a:lnSpc>
              <a:spcBef>
                <a:spcPct val="0"/>
              </a:spcBef>
              <a:buNone/>
              <a:defRPr sz="4400" b="1" i="1" kern="1200">
                <a:solidFill>
                  <a:schemeClr val="tx1"/>
                </a:solidFill>
                <a:latin typeface="+mj-lt"/>
                <a:ea typeface="+mj-ea"/>
                <a:cs typeface="+mj-cs"/>
              </a:defRPr>
            </a:lvl1pPr>
          </a:lstStyle>
          <a:p>
            <a:pPr marL="0" marR="0" lvl="0" indent="0" algn="ctr" defTabSz="914400" rtl="0" eaLnBrk="1" fontAlgn="auto" latinLnBrk="0" hangingPunct="1">
              <a:lnSpc>
                <a:spcPct val="90000"/>
              </a:lnSpc>
              <a:spcBef>
                <a:spcPct val="0"/>
              </a:spcBef>
              <a:spcAft>
                <a:spcPts val="0"/>
              </a:spcAft>
              <a:buClrTx/>
              <a:buSzTx/>
              <a:buFontTx/>
              <a:buNone/>
              <a:tabLst/>
              <a:defRPr/>
            </a:pPr>
            <a:r>
              <a:rPr kumimoji="0" lang="pt-BR" sz="2250" b="0" i="0" u="none" strike="noStrike" kern="1200" cap="none" spc="0" normalizeH="0" baseline="0" noProof="0">
                <a:ln>
                  <a:noFill/>
                </a:ln>
                <a:solidFill>
                  <a:srgbClr val="FFFFFF"/>
                </a:solidFill>
                <a:effectLst/>
                <a:uLnTx/>
                <a:uFillTx/>
                <a:latin typeface="Arial" panose="020B0604020202020204" pitchFamily="34" charset="0"/>
                <a:cs typeface="Arial" panose="020B0604020202020204" pitchFamily="34" charset="0"/>
                <a:sym typeface="Helvetica Neue"/>
              </a:rPr>
              <a:t>Aa</a:t>
            </a:r>
            <a:endParaRPr kumimoji="0" lang="pt-BR" sz="2250" b="1" i="0" u="none" strike="noStrike" kern="1200" cap="none" spc="0" normalizeH="0" baseline="0" noProof="0">
              <a:ln>
                <a:noFill/>
              </a:ln>
              <a:solidFill>
                <a:srgbClr val="FFFFFF"/>
              </a:solidFill>
              <a:effectLst/>
              <a:uLnTx/>
              <a:uFillTx/>
              <a:latin typeface="Arial" panose="020B0604020202020204" pitchFamily="34" charset="0"/>
              <a:cs typeface="Arial" panose="020B0604020202020204" pitchFamily="34" charset="0"/>
              <a:sym typeface="Helvetica Neue"/>
            </a:endParaRPr>
          </a:p>
        </p:txBody>
      </p:sp>
      <p:sp>
        <p:nvSpPr>
          <p:cNvPr id="111" name="Oval 110">
            <a:extLst>
              <a:ext uri="{FF2B5EF4-FFF2-40B4-BE49-F238E27FC236}">
                <a16:creationId xmlns:a16="http://schemas.microsoft.com/office/drawing/2014/main" id="{6F9291F5-FACC-5242-BB50-F90D2E643656}"/>
              </a:ext>
            </a:extLst>
          </p:cNvPr>
          <p:cNvSpPr/>
          <p:nvPr/>
        </p:nvSpPr>
        <p:spPr>
          <a:xfrm>
            <a:off x="4260772" y="3388477"/>
            <a:ext cx="628729" cy="630000"/>
          </a:xfrm>
          <a:prstGeom prst="ellipse">
            <a:avLst/>
          </a:prstGeom>
          <a:solidFill>
            <a:schemeClr val="bg1"/>
          </a:solidFill>
          <a:ln w="12700" cap="flat">
            <a:solidFill>
              <a:schemeClr val="bg1"/>
            </a:solidFill>
            <a:miter lim="400000"/>
          </a:ln>
          <a:effectLst/>
          <a:sp3d/>
        </p:spPr>
        <p:style>
          <a:lnRef idx="0">
            <a:scrgbClr r="0" g="0" b="0"/>
          </a:lnRef>
          <a:fillRef idx="0">
            <a:scrgbClr r="0" g="0" b="0"/>
          </a:fillRef>
          <a:effectRef idx="0">
            <a:scrgbClr r="0" g="0" b="0"/>
          </a:effectRef>
          <a:fontRef idx="none"/>
        </p:style>
        <p:txBody>
          <a:bodyPr rot="0" spcFirstLastPara="1" vertOverflow="overflow" horzOverflow="overflow" vert="horz" wrap="square" lIns="19050" tIns="19050" rIns="19050" bIns="19050" numCol="1" spcCol="38100" rtlCol="0" anchor="ctr">
            <a:spAutoFit/>
          </a:bodyPr>
          <a:lstStyle/>
          <a:p>
            <a:pPr marL="0" marR="0" lvl="0" indent="0" algn="ctr" defTabSz="309563" rtl="0" eaLnBrk="1" fontAlgn="auto" latinLnBrk="0" hangingPunct="0">
              <a:lnSpc>
                <a:spcPct val="100000"/>
              </a:lnSpc>
              <a:spcBef>
                <a:spcPts val="0"/>
              </a:spcBef>
              <a:spcAft>
                <a:spcPts val="0"/>
              </a:spcAft>
              <a:buClrTx/>
              <a:buSzTx/>
              <a:buFontTx/>
              <a:buNone/>
              <a:tabLst/>
              <a:defRPr/>
            </a:pPr>
            <a:endParaRPr kumimoji="0" lang="pt-BR" sz="1200" b="0" i="0" u="none" strike="noStrike" kern="0" cap="none" spc="0" normalizeH="0" baseline="0" noProof="0">
              <a:ln>
                <a:noFill/>
              </a:ln>
              <a:solidFill>
                <a:srgbClr val="FFFFFF"/>
              </a:solidFill>
              <a:effectLst/>
              <a:uLnTx/>
              <a:uFillTx/>
              <a:latin typeface="Helvetica Neue Medium"/>
              <a:ea typeface="Helvetica Neue Medium"/>
              <a:cs typeface="Helvetica Neue Medium"/>
              <a:sym typeface="Helvetica Neue Medium"/>
            </a:endParaRPr>
          </a:p>
        </p:txBody>
      </p:sp>
      <p:cxnSp>
        <p:nvCxnSpPr>
          <p:cNvPr id="112" name="Conector reto 539">
            <a:extLst>
              <a:ext uri="{FF2B5EF4-FFF2-40B4-BE49-F238E27FC236}">
                <a16:creationId xmlns:a16="http://schemas.microsoft.com/office/drawing/2014/main" id="{2ED37B9C-F307-444A-B465-F667A3067435}"/>
              </a:ext>
            </a:extLst>
          </p:cNvPr>
          <p:cNvCxnSpPr>
            <a:cxnSpLocks/>
          </p:cNvCxnSpPr>
          <p:nvPr/>
        </p:nvCxnSpPr>
        <p:spPr>
          <a:xfrm flipH="1">
            <a:off x="4487671" y="3519421"/>
            <a:ext cx="174930" cy="343915"/>
          </a:xfrm>
          <a:prstGeom prst="line">
            <a:avLst/>
          </a:prstGeom>
          <a:solidFill>
            <a:schemeClr val="bg1"/>
          </a:solidFill>
          <a:ln w="19050">
            <a:solidFill>
              <a:srgbClr val="005BAF"/>
            </a:solidFill>
          </a:ln>
        </p:spPr>
        <p:style>
          <a:lnRef idx="1">
            <a:schemeClr val="accent1"/>
          </a:lnRef>
          <a:fillRef idx="0">
            <a:schemeClr val="accent1"/>
          </a:fillRef>
          <a:effectRef idx="0">
            <a:schemeClr val="accent1"/>
          </a:effectRef>
          <a:fontRef idx="minor">
            <a:schemeClr val="tx1"/>
          </a:fontRef>
        </p:style>
      </p:cxnSp>
      <p:sp>
        <p:nvSpPr>
          <p:cNvPr id="109" name="Oval 108">
            <a:extLst>
              <a:ext uri="{FF2B5EF4-FFF2-40B4-BE49-F238E27FC236}">
                <a16:creationId xmlns:a16="http://schemas.microsoft.com/office/drawing/2014/main" id="{7ED88B40-4A98-9643-894B-F7DA5A1AF64D}"/>
              </a:ext>
            </a:extLst>
          </p:cNvPr>
          <p:cNvSpPr/>
          <p:nvPr/>
        </p:nvSpPr>
        <p:spPr>
          <a:xfrm>
            <a:off x="4254519" y="1994465"/>
            <a:ext cx="628729" cy="630000"/>
          </a:xfrm>
          <a:prstGeom prst="ellipse">
            <a:avLst/>
          </a:prstGeom>
          <a:solidFill>
            <a:srgbClr val="100690"/>
          </a:solidFill>
          <a:ln w="3175" cap="flat">
            <a:noFill/>
            <a:miter lim="400000"/>
          </a:ln>
          <a:effectLst/>
          <a:sp3d/>
        </p:spPr>
        <p:style>
          <a:lnRef idx="0">
            <a:scrgbClr r="0" g="0" b="0"/>
          </a:lnRef>
          <a:fillRef idx="0">
            <a:scrgbClr r="0" g="0" b="0"/>
          </a:fillRef>
          <a:effectRef idx="0">
            <a:scrgbClr r="0" g="0" b="0"/>
          </a:effectRef>
          <a:fontRef idx="none"/>
        </p:style>
        <p:txBody>
          <a:bodyPr rot="0" spcFirstLastPara="1" vertOverflow="overflow" horzOverflow="overflow" vert="horz" wrap="square" lIns="19050" tIns="19050" rIns="19050" bIns="19050" numCol="1" spcCol="38100" rtlCol="0" anchor="ctr">
            <a:spAutoFit/>
          </a:bodyPr>
          <a:lstStyle/>
          <a:p>
            <a:pPr marL="0" marR="0" lvl="0" indent="0" algn="ctr" defTabSz="309563" rtl="0" eaLnBrk="1" fontAlgn="auto" latinLnBrk="0" hangingPunct="0">
              <a:lnSpc>
                <a:spcPct val="100000"/>
              </a:lnSpc>
              <a:spcBef>
                <a:spcPts val="0"/>
              </a:spcBef>
              <a:spcAft>
                <a:spcPts val="0"/>
              </a:spcAft>
              <a:buClrTx/>
              <a:buSzTx/>
              <a:buFontTx/>
              <a:buNone/>
              <a:tabLst/>
              <a:defRPr/>
            </a:pPr>
            <a:endParaRPr kumimoji="0" lang="pt-BR" sz="1200" b="0" i="0" u="none" strike="noStrike" kern="0" cap="none" spc="0" normalizeH="0" baseline="0" noProof="0">
              <a:ln>
                <a:noFill/>
              </a:ln>
              <a:solidFill>
                <a:srgbClr val="FFFFFF"/>
              </a:solidFill>
              <a:effectLst/>
              <a:uLnTx/>
              <a:uFillTx/>
              <a:latin typeface="Helvetica Neue Medium"/>
              <a:ea typeface="Helvetica Neue Medium"/>
              <a:cs typeface="Helvetica Neue Medium"/>
              <a:sym typeface="Helvetica Neue Medium"/>
            </a:endParaRPr>
          </a:p>
        </p:txBody>
      </p:sp>
      <p:sp>
        <p:nvSpPr>
          <p:cNvPr id="110" name="Oval 109">
            <a:extLst>
              <a:ext uri="{FF2B5EF4-FFF2-40B4-BE49-F238E27FC236}">
                <a16:creationId xmlns:a16="http://schemas.microsoft.com/office/drawing/2014/main" id="{FB40EA7B-A83E-5E42-99B9-8B0E80CCA440}"/>
              </a:ext>
            </a:extLst>
          </p:cNvPr>
          <p:cNvSpPr/>
          <p:nvPr/>
        </p:nvSpPr>
        <p:spPr>
          <a:xfrm>
            <a:off x="5648614" y="1994465"/>
            <a:ext cx="628729" cy="630000"/>
          </a:xfrm>
          <a:prstGeom prst="ellipse">
            <a:avLst/>
          </a:prstGeom>
          <a:solidFill>
            <a:srgbClr val="100690"/>
          </a:solidFill>
          <a:ln w="19050" cap="flat">
            <a:noFill/>
            <a:miter lim="400000"/>
          </a:ln>
          <a:effectLst/>
          <a:sp3d/>
        </p:spPr>
        <p:style>
          <a:lnRef idx="0">
            <a:scrgbClr r="0" g="0" b="0"/>
          </a:lnRef>
          <a:fillRef idx="0">
            <a:scrgbClr r="0" g="0" b="0"/>
          </a:fillRef>
          <a:effectRef idx="0">
            <a:scrgbClr r="0" g="0" b="0"/>
          </a:effectRef>
          <a:fontRef idx="none"/>
        </p:style>
        <p:txBody>
          <a:bodyPr rot="0" spcFirstLastPara="1" vertOverflow="overflow" horzOverflow="overflow" vert="horz" wrap="square" lIns="19050" tIns="19050" rIns="19050" bIns="19050" numCol="1" spcCol="38100" rtlCol="0" anchor="ctr">
            <a:spAutoFit/>
          </a:bodyPr>
          <a:lstStyle/>
          <a:p>
            <a:pPr marL="0" marR="0" lvl="0" indent="0" algn="ctr" defTabSz="309563" rtl="0" eaLnBrk="1" fontAlgn="auto" latinLnBrk="0" hangingPunct="0">
              <a:lnSpc>
                <a:spcPct val="100000"/>
              </a:lnSpc>
              <a:spcBef>
                <a:spcPts val="0"/>
              </a:spcBef>
              <a:spcAft>
                <a:spcPts val="0"/>
              </a:spcAft>
              <a:buClrTx/>
              <a:buSzTx/>
              <a:buFontTx/>
              <a:buNone/>
              <a:tabLst/>
              <a:defRPr/>
            </a:pPr>
            <a:endParaRPr kumimoji="0" lang="pt-BR" sz="1200" b="0" i="0" u="none" strike="noStrike" kern="0" cap="none" spc="0" normalizeH="0" baseline="0" noProof="0">
              <a:ln>
                <a:noFill/>
              </a:ln>
              <a:solidFill>
                <a:srgbClr val="FFFFFF"/>
              </a:solidFill>
              <a:effectLst/>
              <a:uLnTx/>
              <a:uFillTx/>
              <a:latin typeface="Helvetica Neue Medium"/>
              <a:ea typeface="Helvetica Neue Medium"/>
              <a:cs typeface="Helvetica Neue Medium"/>
              <a:sym typeface="Helvetica Neue Medium"/>
            </a:endParaRPr>
          </a:p>
        </p:txBody>
      </p:sp>
      <p:grpSp>
        <p:nvGrpSpPr>
          <p:cNvPr id="5" name="Agrupar 4">
            <a:extLst>
              <a:ext uri="{FF2B5EF4-FFF2-40B4-BE49-F238E27FC236}">
                <a16:creationId xmlns:a16="http://schemas.microsoft.com/office/drawing/2014/main" id="{7AA4F299-6DAF-5A44-83FF-8D62C8B0C320}"/>
              </a:ext>
            </a:extLst>
          </p:cNvPr>
          <p:cNvGrpSpPr/>
          <p:nvPr/>
        </p:nvGrpSpPr>
        <p:grpSpPr>
          <a:xfrm>
            <a:off x="5791709" y="2128750"/>
            <a:ext cx="342537" cy="342537"/>
            <a:chOff x="5791709" y="2138375"/>
            <a:chExt cx="342537" cy="342537"/>
          </a:xfrm>
        </p:grpSpPr>
        <p:cxnSp>
          <p:nvCxnSpPr>
            <p:cNvPr id="13" name="Conector Reto 12">
              <a:extLst>
                <a:ext uri="{FF2B5EF4-FFF2-40B4-BE49-F238E27FC236}">
                  <a16:creationId xmlns:a16="http://schemas.microsoft.com/office/drawing/2014/main" id="{352A4086-46DC-E344-B6C5-E6AB753119B5}"/>
                </a:ext>
              </a:extLst>
            </p:cNvPr>
            <p:cNvCxnSpPr/>
            <p:nvPr/>
          </p:nvCxnSpPr>
          <p:spPr>
            <a:xfrm>
              <a:off x="5828693" y="2138375"/>
              <a:ext cx="0" cy="342537"/>
            </a:xfrm>
            <a:prstGeom prst="line">
              <a:avLst/>
            </a:prstGeom>
            <a:noFill/>
            <a:ln w="12700" cap="flat">
              <a:solidFill>
                <a:schemeClr val="bg1"/>
              </a:solidFill>
              <a:prstDash val="solid"/>
              <a:miter lim="400000"/>
            </a:ln>
            <a:effectLst/>
            <a:sp3d/>
          </p:spPr>
          <p:style>
            <a:lnRef idx="0">
              <a:scrgbClr r="0" g="0" b="0"/>
            </a:lnRef>
            <a:fillRef idx="0">
              <a:scrgbClr r="0" g="0" b="0"/>
            </a:fillRef>
            <a:effectRef idx="0">
              <a:scrgbClr r="0" g="0" b="0"/>
            </a:effectRef>
            <a:fontRef idx="none"/>
          </p:style>
        </p:cxnSp>
        <p:cxnSp>
          <p:nvCxnSpPr>
            <p:cNvPr id="113" name="Conector Reto 112">
              <a:extLst>
                <a:ext uri="{FF2B5EF4-FFF2-40B4-BE49-F238E27FC236}">
                  <a16:creationId xmlns:a16="http://schemas.microsoft.com/office/drawing/2014/main" id="{44996B19-341E-0D44-8B42-FEEAA198E889}"/>
                </a:ext>
              </a:extLst>
            </p:cNvPr>
            <p:cNvCxnSpPr/>
            <p:nvPr/>
          </p:nvCxnSpPr>
          <p:spPr>
            <a:xfrm>
              <a:off x="6095293" y="2138375"/>
              <a:ext cx="0" cy="342537"/>
            </a:xfrm>
            <a:prstGeom prst="line">
              <a:avLst/>
            </a:prstGeom>
            <a:noFill/>
            <a:ln w="12700" cap="flat">
              <a:solidFill>
                <a:schemeClr val="bg1"/>
              </a:solidFill>
              <a:prstDash val="solid"/>
              <a:miter lim="400000"/>
            </a:ln>
            <a:effectLst/>
            <a:sp3d/>
          </p:spPr>
          <p:style>
            <a:lnRef idx="0">
              <a:scrgbClr r="0" g="0" b="0"/>
            </a:lnRef>
            <a:fillRef idx="0">
              <a:scrgbClr r="0" g="0" b="0"/>
            </a:fillRef>
            <a:effectRef idx="0">
              <a:scrgbClr r="0" g="0" b="0"/>
            </a:effectRef>
            <a:fontRef idx="none"/>
          </p:style>
        </p:cxnSp>
        <p:grpSp>
          <p:nvGrpSpPr>
            <p:cNvPr id="2" name="Agrupar 1">
              <a:extLst>
                <a:ext uri="{FF2B5EF4-FFF2-40B4-BE49-F238E27FC236}">
                  <a16:creationId xmlns:a16="http://schemas.microsoft.com/office/drawing/2014/main" id="{58052FC7-1506-7C41-B383-5F692A6EC2D5}"/>
                </a:ext>
              </a:extLst>
            </p:cNvPr>
            <p:cNvGrpSpPr/>
            <p:nvPr/>
          </p:nvGrpSpPr>
          <p:grpSpPr>
            <a:xfrm>
              <a:off x="5791709" y="2177328"/>
              <a:ext cx="342537" cy="266601"/>
              <a:chOff x="5791709" y="2123266"/>
              <a:chExt cx="342537" cy="266601"/>
            </a:xfrm>
          </p:grpSpPr>
          <p:grpSp>
            <p:nvGrpSpPr>
              <p:cNvPr id="14" name="Agrupar 13">
                <a:extLst>
                  <a:ext uri="{FF2B5EF4-FFF2-40B4-BE49-F238E27FC236}">
                    <a16:creationId xmlns:a16="http://schemas.microsoft.com/office/drawing/2014/main" id="{965CE680-0409-8E47-8273-335828518EFE}"/>
                  </a:ext>
                </a:extLst>
              </p:cNvPr>
              <p:cNvGrpSpPr/>
              <p:nvPr/>
            </p:nvGrpSpPr>
            <p:grpSpPr>
              <a:xfrm rot="16200000">
                <a:off x="5829678" y="2085298"/>
                <a:ext cx="266600" cy="342537"/>
                <a:chOff x="15994912" y="9083749"/>
                <a:chExt cx="959948" cy="1233377"/>
              </a:xfrm>
            </p:grpSpPr>
            <p:cxnSp>
              <p:nvCxnSpPr>
                <p:cNvPr id="114" name="Conector Reto 113">
                  <a:extLst>
                    <a:ext uri="{FF2B5EF4-FFF2-40B4-BE49-F238E27FC236}">
                      <a16:creationId xmlns:a16="http://schemas.microsoft.com/office/drawing/2014/main" id="{ED26353A-1FD1-3F4D-B547-741CEE2A350F}"/>
                    </a:ext>
                  </a:extLst>
                </p:cNvPr>
                <p:cNvCxnSpPr/>
                <p:nvPr/>
              </p:nvCxnSpPr>
              <p:spPr>
                <a:xfrm>
                  <a:off x="15994912" y="9083749"/>
                  <a:ext cx="0" cy="1233377"/>
                </a:xfrm>
                <a:prstGeom prst="line">
                  <a:avLst/>
                </a:prstGeom>
                <a:noFill/>
                <a:ln w="12700" cap="flat">
                  <a:solidFill>
                    <a:schemeClr val="bg1"/>
                  </a:solidFill>
                  <a:prstDash val="solid"/>
                  <a:miter lim="400000"/>
                </a:ln>
                <a:effectLst/>
                <a:sp3d/>
              </p:spPr>
              <p:style>
                <a:lnRef idx="0">
                  <a:scrgbClr r="0" g="0" b="0"/>
                </a:lnRef>
                <a:fillRef idx="0">
                  <a:scrgbClr r="0" g="0" b="0"/>
                </a:fillRef>
                <a:effectRef idx="0">
                  <a:scrgbClr r="0" g="0" b="0"/>
                </a:effectRef>
                <a:fontRef idx="none"/>
              </p:style>
            </p:cxnSp>
            <p:cxnSp>
              <p:nvCxnSpPr>
                <p:cNvPr id="115" name="Conector Reto 114">
                  <a:extLst>
                    <a:ext uri="{FF2B5EF4-FFF2-40B4-BE49-F238E27FC236}">
                      <a16:creationId xmlns:a16="http://schemas.microsoft.com/office/drawing/2014/main" id="{DCE824F1-DAA2-2048-AF70-C3D5AC8F8CFF}"/>
                    </a:ext>
                  </a:extLst>
                </p:cNvPr>
                <p:cNvCxnSpPr/>
                <p:nvPr/>
              </p:nvCxnSpPr>
              <p:spPr>
                <a:xfrm>
                  <a:off x="16954860" y="9083749"/>
                  <a:ext cx="0" cy="1233377"/>
                </a:xfrm>
                <a:prstGeom prst="line">
                  <a:avLst/>
                </a:prstGeom>
                <a:noFill/>
                <a:ln w="12700" cap="flat">
                  <a:solidFill>
                    <a:schemeClr val="bg1"/>
                  </a:solidFill>
                  <a:prstDash val="solid"/>
                  <a:miter lim="400000"/>
                </a:ln>
                <a:effectLst/>
                <a:sp3d/>
              </p:spPr>
              <p:style>
                <a:lnRef idx="0">
                  <a:scrgbClr r="0" g="0" b="0"/>
                </a:lnRef>
                <a:fillRef idx="0">
                  <a:scrgbClr r="0" g="0" b="0"/>
                </a:fillRef>
                <a:effectRef idx="0">
                  <a:scrgbClr r="0" g="0" b="0"/>
                </a:effectRef>
                <a:fontRef idx="none"/>
              </p:style>
            </p:cxnSp>
          </p:grpSp>
          <p:cxnSp>
            <p:nvCxnSpPr>
              <p:cNvPr id="20" name="Conector Reto 19">
                <a:extLst>
                  <a:ext uri="{FF2B5EF4-FFF2-40B4-BE49-F238E27FC236}">
                    <a16:creationId xmlns:a16="http://schemas.microsoft.com/office/drawing/2014/main" id="{258F2FAF-D0AF-554F-B376-A39D512D2B8F}"/>
                  </a:ext>
                </a:extLst>
              </p:cNvPr>
              <p:cNvCxnSpPr/>
              <p:nvPr/>
            </p:nvCxnSpPr>
            <p:spPr>
              <a:xfrm flipV="1">
                <a:off x="5828694" y="2123266"/>
                <a:ext cx="266600" cy="266600"/>
              </a:xfrm>
              <a:prstGeom prst="line">
                <a:avLst/>
              </a:prstGeom>
              <a:ln w="12700" cap="flat" cmpd="sng" algn="ctr">
                <a:solidFill>
                  <a:schemeClr val="bg1"/>
                </a:solidFill>
                <a:prstDash val="dash"/>
                <a:round/>
                <a:headEnd type="none" w="med" len="med"/>
                <a:tailEnd type="none" w="med" len="med"/>
              </a:ln>
            </p:spPr>
            <p:style>
              <a:lnRef idx="0">
                <a:scrgbClr r="0" g="0" b="0"/>
              </a:lnRef>
              <a:fillRef idx="0">
                <a:scrgbClr r="0" g="0" b="0"/>
              </a:fillRef>
              <a:effectRef idx="0">
                <a:scrgbClr r="0" g="0" b="0"/>
              </a:effectRef>
              <a:fontRef idx="minor">
                <a:schemeClr val="tx1"/>
              </a:fontRef>
            </p:style>
          </p:cxnSp>
        </p:grpSp>
      </p:grpSp>
      <p:sp>
        <p:nvSpPr>
          <p:cNvPr id="116" name="Título 1">
            <a:extLst>
              <a:ext uri="{FF2B5EF4-FFF2-40B4-BE49-F238E27FC236}">
                <a16:creationId xmlns:a16="http://schemas.microsoft.com/office/drawing/2014/main" id="{EB007908-697F-6A44-877B-0B9CB6A7F757}"/>
              </a:ext>
            </a:extLst>
          </p:cNvPr>
          <p:cNvSpPr txBox="1">
            <a:spLocks/>
          </p:cNvSpPr>
          <p:nvPr/>
        </p:nvSpPr>
        <p:spPr>
          <a:xfrm>
            <a:off x="3684193" y="3134303"/>
            <a:ext cx="1771386" cy="221970"/>
          </a:xfrm>
          <a:prstGeom prst="rect">
            <a:avLst/>
          </a:prstGeom>
        </p:spPr>
        <p:txBody>
          <a:bodyPr/>
          <a:lstStyle>
            <a:lvl1pPr algn="l" defTabSz="914400" rtl="0" eaLnBrk="1" latinLnBrk="0" hangingPunct="1">
              <a:lnSpc>
                <a:spcPct val="90000"/>
              </a:lnSpc>
              <a:spcBef>
                <a:spcPct val="0"/>
              </a:spcBef>
              <a:buNone/>
              <a:defRPr sz="4400" b="1" i="1" kern="1200">
                <a:solidFill>
                  <a:schemeClr val="tx1"/>
                </a:solidFill>
                <a:latin typeface="+mj-lt"/>
                <a:ea typeface="+mj-ea"/>
                <a:cs typeface="+mj-cs"/>
              </a:defRPr>
            </a:lvl1pPr>
          </a:lstStyle>
          <a:p>
            <a:pPr marL="0" marR="0" lvl="0" indent="0" algn="ctr" defTabSz="914400" rtl="0" eaLnBrk="1" fontAlgn="auto" latinLnBrk="0" hangingPunct="1">
              <a:lnSpc>
                <a:spcPct val="90000"/>
              </a:lnSpc>
              <a:spcBef>
                <a:spcPct val="0"/>
              </a:spcBef>
              <a:spcAft>
                <a:spcPts val="0"/>
              </a:spcAft>
              <a:buClrTx/>
              <a:buSzTx/>
              <a:buFontTx/>
              <a:buNone/>
              <a:tabLst/>
              <a:defRPr/>
            </a:pPr>
            <a:r>
              <a:rPr kumimoji="0" lang="pt-BR" sz="1000" b="0" i="0" u="none" strike="noStrike" kern="1200" cap="none" spc="0" normalizeH="0" baseline="0" noProof="0" dirty="0">
                <a:ln>
                  <a:noFill/>
                </a:ln>
                <a:solidFill>
                  <a:srgbClr val="807F7F"/>
                </a:solidFill>
                <a:effectLst/>
                <a:uLnTx/>
                <a:uFillTx/>
                <a:latin typeface="Arial" panose="020B0604020202020204" pitchFamily="34" charset="0"/>
                <a:cs typeface="Arial" panose="020B0604020202020204" pitchFamily="34" charset="0"/>
                <a:sym typeface="Helvetica Neue"/>
              </a:rPr>
              <a:t>Presence </a:t>
            </a:r>
            <a:r>
              <a:rPr kumimoji="0" lang="pt-BR" sz="1000" b="0" i="0" u="none" strike="noStrike" kern="1200" cap="none" spc="0" normalizeH="0" baseline="0" noProof="0" dirty="0" err="1">
                <a:ln>
                  <a:noFill/>
                </a:ln>
                <a:solidFill>
                  <a:srgbClr val="807F7F"/>
                </a:solidFill>
                <a:effectLst/>
                <a:uLnTx/>
                <a:uFillTx/>
                <a:latin typeface="Arial" panose="020B0604020202020204" pitchFamily="34" charset="0"/>
                <a:cs typeface="Arial" panose="020B0604020202020204" pitchFamily="34" charset="0"/>
                <a:sym typeface="Helvetica Neue"/>
              </a:rPr>
              <a:t>of</a:t>
            </a:r>
            <a:r>
              <a:rPr kumimoji="0" lang="pt-BR" sz="1000" b="0" i="0" u="none" strike="noStrike" kern="1200" cap="none" spc="0" normalizeH="0" baseline="0" noProof="0" dirty="0">
                <a:ln>
                  <a:noFill/>
                </a:ln>
                <a:solidFill>
                  <a:srgbClr val="807F7F"/>
                </a:solidFill>
                <a:effectLst/>
                <a:uLnTx/>
                <a:uFillTx/>
                <a:latin typeface="Arial" panose="020B0604020202020204" pitchFamily="34" charset="0"/>
                <a:cs typeface="Arial" panose="020B0604020202020204" pitchFamily="34" charset="0"/>
                <a:sym typeface="Helvetica Neue"/>
              </a:rPr>
              <a:t> </a:t>
            </a:r>
            <a:r>
              <a:rPr kumimoji="0" lang="pt-BR" sz="1000" b="0" i="0" u="none" strike="noStrike" kern="1200" cap="none" spc="0" normalizeH="0" baseline="0" noProof="0" dirty="0" err="1">
                <a:ln>
                  <a:noFill/>
                </a:ln>
                <a:solidFill>
                  <a:srgbClr val="807F7F"/>
                </a:solidFill>
                <a:effectLst/>
                <a:uLnTx/>
                <a:uFillTx/>
                <a:latin typeface="Arial" panose="020B0604020202020204" pitchFamily="34" charset="0"/>
                <a:cs typeface="Arial" panose="020B0604020202020204" pitchFamily="34" charset="0"/>
                <a:sym typeface="Helvetica Neue"/>
              </a:rPr>
              <a:t>the</a:t>
            </a:r>
            <a:r>
              <a:rPr kumimoji="0" lang="pt-BR" sz="1000" b="0" i="0" u="none" strike="noStrike" kern="1200" cap="none" spc="0" normalizeH="0" baseline="0" noProof="0" dirty="0">
                <a:ln>
                  <a:noFill/>
                </a:ln>
                <a:solidFill>
                  <a:srgbClr val="807F7F"/>
                </a:solidFill>
                <a:effectLst/>
                <a:uLnTx/>
                <a:uFillTx/>
                <a:latin typeface="Arial" panose="020B0604020202020204" pitchFamily="34" charset="0"/>
                <a:cs typeface="Arial" panose="020B0604020202020204" pitchFamily="34" charset="0"/>
                <a:sym typeface="Helvetica Neue"/>
              </a:rPr>
              <a:t> diagonal</a:t>
            </a:r>
          </a:p>
        </p:txBody>
      </p:sp>
      <p:sp>
        <p:nvSpPr>
          <p:cNvPr id="34" name="Título 1">
            <a:extLst>
              <a:ext uri="{FF2B5EF4-FFF2-40B4-BE49-F238E27FC236}">
                <a16:creationId xmlns:a16="http://schemas.microsoft.com/office/drawing/2014/main" id="{D7346A30-836E-A247-80DE-9BD365176489}"/>
              </a:ext>
            </a:extLst>
          </p:cNvPr>
          <p:cNvSpPr txBox="1">
            <a:spLocks/>
          </p:cNvSpPr>
          <p:nvPr/>
        </p:nvSpPr>
        <p:spPr>
          <a:xfrm>
            <a:off x="3546801" y="2857139"/>
            <a:ext cx="2046170" cy="211211"/>
          </a:xfrm>
          <a:prstGeom prst="rect">
            <a:avLst/>
          </a:prstGeom>
        </p:spPr>
        <p:txBody>
          <a:bodyPr/>
          <a:lstStyle>
            <a:lvl1pPr algn="l" defTabSz="914400" rtl="0" eaLnBrk="1" latinLnBrk="0" hangingPunct="1">
              <a:lnSpc>
                <a:spcPct val="90000"/>
              </a:lnSpc>
              <a:spcBef>
                <a:spcPct val="0"/>
              </a:spcBef>
              <a:buNone/>
              <a:defRPr sz="4400" b="1" i="1" kern="1200">
                <a:solidFill>
                  <a:schemeClr val="tx1"/>
                </a:solidFill>
                <a:latin typeface="+mj-lt"/>
                <a:ea typeface="+mj-ea"/>
                <a:cs typeface="+mj-cs"/>
              </a:defRPr>
            </a:lvl1pPr>
          </a:lstStyle>
          <a:p>
            <a:pPr marL="0" marR="0" lvl="0" indent="0" algn="ctr" defTabSz="914400" rtl="0" eaLnBrk="1" fontAlgn="auto" latinLnBrk="0" hangingPunct="1">
              <a:lnSpc>
                <a:spcPct val="90000"/>
              </a:lnSpc>
              <a:spcBef>
                <a:spcPct val="0"/>
              </a:spcBef>
              <a:spcAft>
                <a:spcPts val="0"/>
              </a:spcAft>
              <a:buClrTx/>
              <a:buSzTx/>
              <a:buFontTx/>
              <a:buNone/>
              <a:tabLst/>
              <a:defRPr/>
            </a:pPr>
            <a:r>
              <a:rPr kumimoji="0" lang="pt-BR" sz="1350" b="0" i="0" u="none" strike="noStrike" kern="1200" cap="none" spc="0" normalizeH="0" baseline="0" noProof="0" dirty="0">
                <a:ln>
                  <a:noFill/>
                </a:ln>
                <a:solidFill>
                  <a:srgbClr val="100690"/>
                </a:solidFill>
                <a:effectLst/>
                <a:uLnTx/>
                <a:uFillTx/>
                <a:latin typeface="Arial" panose="020B0604020202020204" pitchFamily="34" charset="0"/>
                <a:cs typeface="Arial" panose="020B0604020202020204" pitchFamily="34" charset="0"/>
                <a:sym typeface="Helvetica Neue"/>
              </a:rPr>
              <a:t>Desirable </a:t>
            </a:r>
            <a:r>
              <a:rPr kumimoji="0" lang="pt-BR" sz="1350" b="0" i="0" u="none" strike="noStrike" kern="1200" cap="none" spc="0" normalizeH="0" baseline="0" noProof="0" dirty="0" err="1">
                <a:ln>
                  <a:noFill/>
                </a:ln>
                <a:solidFill>
                  <a:srgbClr val="100690"/>
                </a:solidFill>
                <a:effectLst/>
                <a:uLnTx/>
                <a:uFillTx/>
                <a:latin typeface="Arial" panose="020B0604020202020204" pitchFamily="34" charset="0"/>
                <a:cs typeface="Arial" panose="020B0604020202020204" pitchFamily="34" charset="0"/>
                <a:sym typeface="Helvetica Neue"/>
              </a:rPr>
              <a:t>presence</a:t>
            </a:r>
            <a:endParaRPr kumimoji="0" lang="pt-BR" sz="1350" b="0" i="0" u="none" strike="noStrike" kern="1200" cap="none" spc="0" normalizeH="0" baseline="0" noProof="0" dirty="0">
              <a:ln>
                <a:noFill/>
              </a:ln>
              <a:solidFill>
                <a:srgbClr val="100690"/>
              </a:solidFill>
              <a:effectLst/>
              <a:uLnTx/>
              <a:uFillTx/>
              <a:latin typeface="Arial" panose="020B0604020202020204" pitchFamily="34" charset="0"/>
              <a:cs typeface="Arial" panose="020B0604020202020204" pitchFamily="34" charset="0"/>
              <a:sym typeface="Helvetica Neue"/>
            </a:endParaRPr>
          </a:p>
        </p:txBody>
      </p:sp>
      <p:sp>
        <p:nvSpPr>
          <p:cNvPr id="35" name="Título 1">
            <a:extLst>
              <a:ext uri="{FF2B5EF4-FFF2-40B4-BE49-F238E27FC236}">
                <a16:creationId xmlns:a16="http://schemas.microsoft.com/office/drawing/2014/main" id="{1BC9D4B2-8FF4-114F-9A0B-D307CB59FF87}"/>
              </a:ext>
            </a:extLst>
          </p:cNvPr>
          <p:cNvSpPr txBox="1">
            <a:spLocks/>
          </p:cNvSpPr>
          <p:nvPr/>
        </p:nvSpPr>
        <p:spPr>
          <a:xfrm>
            <a:off x="3254280" y="969568"/>
            <a:ext cx="2627955" cy="344812"/>
          </a:xfrm>
          <a:prstGeom prst="rect">
            <a:avLst/>
          </a:prstGeom>
        </p:spPr>
        <p:txBody>
          <a:bodyPr/>
          <a:lstStyle>
            <a:lvl1pPr algn="l" defTabSz="914400" rtl="0" eaLnBrk="1" latinLnBrk="0" hangingPunct="1">
              <a:lnSpc>
                <a:spcPct val="90000"/>
              </a:lnSpc>
              <a:spcBef>
                <a:spcPct val="0"/>
              </a:spcBef>
              <a:buNone/>
              <a:defRPr sz="4400" b="1" i="1" kern="1200">
                <a:solidFill>
                  <a:schemeClr val="tx1"/>
                </a:solidFill>
                <a:latin typeface="+mj-lt"/>
                <a:ea typeface="+mj-ea"/>
                <a:cs typeface="+mj-cs"/>
              </a:defRPr>
            </a:lvl1pPr>
          </a:lstStyle>
          <a:p>
            <a:pPr marL="0" marR="0" lvl="0" indent="0" algn="ctr" defTabSz="914400" rtl="0" eaLnBrk="1" fontAlgn="auto" latinLnBrk="0" hangingPunct="1">
              <a:lnSpc>
                <a:spcPct val="90000"/>
              </a:lnSpc>
              <a:spcBef>
                <a:spcPct val="0"/>
              </a:spcBef>
              <a:spcAft>
                <a:spcPts val="0"/>
              </a:spcAft>
              <a:buClrTx/>
              <a:buSzTx/>
              <a:buFontTx/>
              <a:buNone/>
              <a:tabLst/>
              <a:defRPr/>
            </a:pPr>
            <a:r>
              <a:rPr kumimoji="0" lang="pt-BR" sz="2000" b="0" i="0" u="none" strike="noStrike" kern="1200" cap="none" spc="0" normalizeH="0" baseline="0" noProof="0" dirty="0">
                <a:ln>
                  <a:noFill/>
                </a:ln>
                <a:solidFill>
                  <a:srgbClr val="100690"/>
                </a:solidFill>
                <a:effectLst/>
                <a:uLnTx/>
                <a:uFillTx/>
                <a:latin typeface="Arial" panose="020B0604020202020204" pitchFamily="34" charset="0"/>
                <a:cs typeface="Arial" panose="020B0604020202020204" pitchFamily="34" charset="0"/>
                <a:sym typeface="Helvetica Neue"/>
              </a:rPr>
              <a:t>Mandatory </a:t>
            </a:r>
            <a:r>
              <a:rPr kumimoji="0" lang="pt-BR" sz="2000" b="0" i="0" u="none" strike="noStrike" kern="1200" cap="none" spc="0" normalizeH="0" baseline="0" noProof="0" dirty="0" err="1">
                <a:ln>
                  <a:noFill/>
                </a:ln>
                <a:solidFill>
                  <a:srgbClr val="100690"/>
                </a:solidFill>
                <a:effectLst/>
                <a:uLnTx/>
                <a:uFillTx/>
                <a:latin typeface="Arial" panose="020B0604020202020204" pitchFamily="34" charset="0"/>
                <a:cs typeface="Arial" panose="020B0604020202020204" pitchFamily="34" charset="0"/>
                <a:sym typeface="Helvetica Neue"/>
              </a:rPr>
              <a:t>presence</a:t>
            </a:r>
            <a:endParaRPr kumimoji="0" lang="pt-BR" sz="2000" b="0" i="0" u="none" strike="noStrike" kern="1200" cap="none" spc="0" normalizeH="0" baseline="0" noProof="0" dirty="0">
              <a:ln>
                <a:noFill/>
              </a:ln>
              <a:solidFill>
                <a:srgbClr val="100690"/>
              </a:solidFill>
              <a:effectLst/>
              <a:uLnTx/>
              <a:uFillTx/>
              <a:latin typeface="Arial" panose="020B0604020202020204" pitchFamily="34" charset="0"/>
              <a:cs typeface="Arial" panose="020B0604020202020204" pitchFamily="34" charset="0"/>
              <a:sym typeface="Helvetica Neue"/>
            </a:endParaRPr>
          </a:p>
        </p:txBody>
      </p:sp>
      <p:sp>
        <p:nvSpPr>
          <p:cNvPr id="36" name="Gráfico 16">
            <a:extLst>
              <a:ext uri="{FF2B5EF4-FFF2-40B4-BE49-F238E27FC236}">
                <a16:creationId xmlns:a16="http://schemas.microsoft.com/office/drawing/2014/main" id="{0EE6E95F-DD48-9546-86A3-9108F90C81DA}"/>
              </a:ext>
            </a:extLst>
          </p:cNvPr>
          <p:cNvSpPr/>
          <p:nvPr/>
        </p:nvSpPr>
        <p:spPr>
          <a:xfrm>
            <a:off x="4413966" y="2141810"/>
            <a:ext cx="322340" cy="321751"/>
          </a:xfrm>
          <a:custGeom>
            <a:avLst/>
            <a:gdLst>
              <a:gd name="connsiteX0" fmla="*/ 0 w 1457420"/>
              <a:gd name="connsiteY0" fmla="*/ 1209484 h 1457420"/>
              <a:gd name="connsiteX1" fmla="*/ 0 w 1457420"/>
              <a:gd name="connsiteY1" fmla="*/ 1079659 h 1457420"/>
              <a:gd name="connsiteX2" fmla="*/ 0 w 1457420"/>
              <a:gd name="connsiteY2" fmla="*/ 1079468 h 1457420"/>
              <a:gd name="connsiteX3" fmla="*/ 0 w 1457420"/>
              <a:gd name="connsiteY3" fmla="*/ 728663 h 1457420"/>
              <a:gd name="connsiteX4" fmla="*/ 0 w 1457420"/>
              <a:gd name="connsiteY4" fmla="*/ 377857 h 1457420"/>
              <a:gd name="connsiteX5" fmla="*/ 0 w 1457420"/>
              <a:gd name="connsiteY5" fmla="*/ 377666 h 1457420"/>
              <a:gd name="connsiteX6" fmla="*/ 0 w 1457420"/>
              <a:gd name="connsiteY6" fmla="*/ 81058 h 1457420"/>
              <a:gd name="connsiteX7" fmla="*/ 23718 w 1457420"/>
              <a:gd name="connsiteY7" fmla="*/ 23813 h 1457420"/>
              <a:gd name="connsiteX8" fmla="*/ 80963 w 1457420"/>
              <a:gd name="connsiteY8" fmla="*/ 0 h 1457420"/>
              <a:gd name="connsiteX9" fmla="*/ 414528 w 1457420"/>
              <a:gd name="connsiteY9" fmla="*/ 0 h 1457420"/>
              <a:gd name="connsiteX10" fmla="*/ 471678 w 1457420"/>
              <a:gd name="connsiteY10" fmla="*/ 23813 h 1457420"/>
              <a:gd name="connsiteX11" fmla="*/ 471774 w 1457420"/>
              <a:gd name="connsiteY11" fmla="*/ 23908 h 1457420"/>
              <a:gd name="connsiteX12" fmla="*/ 471869 w 1457420"/>
              <a:gd name="connsiteY12" fmla="*/ 23813 h 1457420"/>
              <a:gd name="connsiteX13" fmla="*/ 495681 w 1457420"/>
              <a:gd name="connsiteY13" fmla="*/ 81058 h 1457420"/>
              <a:gd name="connsiteX14" fmla="*/ 495681 w 1457420"/>
              <a:gd name="connsiteY14" fmla="*/ 377952 h 1457420"/>
              <a:gd name="connsiteX15" fmla="*/ 495681 w 1457420"/>
              <a:gd name="connsiteY15" fmla="*/ 611600 h 1457420"/>
              <a:gd name="connsiteX16" fmla="*/ 660464 w 1457420"/>
              <a:gd name="connsiteY16" fmla="*/ 446342 h 1457420"/>
              <a:gd name="connsiteX17" fmla="*/ 660559 w 1457420"/>
              <a:gd name="connsiteY17" fmla="*/ 446246 h 1457420"/>
              <a:gd name="connsiteX18" fmla="*/ 870395 w 1457420"/>
              <a:gd name="connsiteY18" fmla="*/ 236411 h 1457420"/>
              <a:gd name="connsiteX19" fmla="*/ 872204 w 1457420"/>
              <a:gd name="connsiteY19" fmla="*/ 234696 h 1457420"/>
              <a:gd name="connsiteX20" fmla="*/ 927640 w 1457420"/>
              <a:gd name="connsiteY20" fmla="*/ 212693 h 1457420"/>
              <a:gd name="connsiteX21" fmla="*/ 984885 w 1457420"/>
              <a:gd name="connsiteY21" fmla="*/ 236315 h 1457420"/>
              <a:gd name="connsiteX22" fmla="*/ 1220724 w 1457420"/>
              <a:gd name="connsiteY22" fmla="*/ 472154 h 1457420"/>
              <a:gd name="connsiteX23" fmla="*/ 1244346 w 1457420"/>
              <a:gd name="connsiteY23" fmla="*/ 529400 h 1457420"/>
              <a:gd name="connsiteX24" fmla="*/ 1220724 w 1457420"/>
              <a:gd name="connsiteY24" fmla="*/ 586550 h 1457420"/>
              <a:gd name="connsiteX25" fmla="*/ 1220629 w 1457420"/>
              <a:gd name="connsiteY25" fmla="*/ 586645 h 1457420"/>
              <a:gd name="connsiteX26" fmla="*/ 1220724 w 1457420"/>
              <a:gd name="connsiteY26" fmla="*/ 586740 h 1457420"/>
              <a:gd name="connsiteX27" fmla="*/ 845820 w 1457420"/>
              <a:gd name="connsiteY27" fmla="*/ 961644 h 1457420"/>
              <a:gd name="connsiteX28" fmla="*/ 1376363 w 1457420"/>
              <a:gd name="connsiteY28" fmla="*/ 961644 h 1457420"/>
              <a:gd name="connsiteX29" fmla="*/ 1433608 w 1457420"/>
              <a:gd name="connsiteY29" fmla="*/ 985457 h 1457420"/>
              <a:gd name="connsiteX30" fmla="*/ 1457421 w 1457420"/>
              <a:gd name="connsiteY30" fmla="*/ 1042702 h 1457420"/>
              <a:gd name="connsiteX31" fmla="*/ 1457421 w 1457420"/>
              <a:gd name="connsiteY31" fmla="*/ 1376267 h 1457420"/>
              <a:gd name="connsiteX32" fmla="*/ 1433608 w 1457420"/>
              <a:gd name="connsiteY32" fmla="*/ 1433417 h 1457420"/>
              <a:gd name="connsiteX33" fmla="*/ 1433513 w 1457420"/>
              <a:gd name="connsiteY33" fmla="*/ 1433513 h 1457420"/>
              <a:gd name="connsiteX34" fmla="*/ 1433608 w 1457420"/>
              <a:gd name="connsiteY34" fmla="*/ 1433608 h 1457420"/>
              <a:gd name="connsiteX35" fmla="*/ 1376363 w 1457420"/>
              <a:gd name="connsiteY35" fmla="*/ 1457420 h 1457420"/>
              <a:gd name="connsiteX36" fmla="*/ 1079564 w 1457420"/>
              <a:gd name="connsiteY36" fmla="*/ 1457420 h 1457420"/>
              <a:gd name="connsiteX37" fmla="*/ 377857 w 1457420"/>
              <a:gd name="connsiteY37" fmla="*/ 1457420 h 1457420"/>
              <a:gd name="connsiteX38" fmla="*/ 247745 w 1457420"/>
              <a:gd name="connsiteY38" fmla="*/ 1457420 h 1457420"/>
              <a:gd name="connsiteX39" fmla="*/ 72771 w 1457420"/>
              <a:gd name="connsiteY39" fmla="*/ 1384649 h 1457420"/>
              <a:gd name="connsiteX40" fmla="*/ 39434 w 1457420"/>
              <a:gd name="connsiteY40" fmla="*/ 1343216 h 1457420"/>
              <a:gd name="connsiteX41" fmla="*/ 39434 w 1457420"/>
              <a:gd name="connsiteY41" fmla="*/ 1343311 h 1457420"/>
              <a:gd name="connsiteX42" fmla="*/ 0 w 1457420"/>
              <a:gd name="connsiteY42" fmla="*/ 1209484 h 1457420"/>
              <a:gd name="connsiteX43" fmla="*/ 0 w 1457420"/>
              <a:gd name="connsiteY43" fmla="*/ 1209484 h 1457420"/>
              <a:gd name="connsiteX44" fmla="*/ 769525 w 1457420"/>
              <a:gd name="connsiteY44" fmla="*/ 961740 h 1457420"/>
              <a:gd name="connsiteX45" fmla="*/ 953548 w 1457420"/>
              <a:gd name="connsiteY45" fmla="*/ 777717 h 1457420"/>
              <a:gd name="connsiteX46" fmla="*/ 679514 w 1457420"/>
              <a:gd name="connsiteY46" fmla="*/ 503682 h 1457420"/>
              <a:gd name="connsiteX47" fmla="*/ 469583 w 1457420"/>
              <a:gd name="connsiteY47" fmla="*/ 713613 h 1457420"/>
              <a:gd name="connsiteX48" fmla="*/ 717709 w 1457420"/>
              <a:gd name="connsiteY48" fmla="*/ 961740 h 1457420"/>
              <a:gd name="connsiteX49" fmla="*/ 769525 w 1457420"/>
              <a:gd name="connsiteY49" fmla="*/ 961740 h 1457420"/>
              <a:gd name="connsiteX50" fmla="*/ 769525 w 1457420"/>
              <a:gd name="connsiteY50" fmla="*/ 961740 h 1457420"/>
              <a:gd name="connsiteX51" fmla="*/ 641509 w 1457420"/>
              <a:gd name="connsiteY51" fmla="*/ 961740 h 1457420"/>
              <a:gd name="connsiteX52" fmla="*/ 431578 w 1457420"/>
              <a:gd name="connsiteY52" fmla="*/ 751808 h 1457420"/>
              <a:gd name="connsiteX53" fmla="*/ 220028 w 1457420"/>
              <a:gd name="connsiteY53" fmla="*/ 963359 h 1457420"/>
              <a:gd name="connsiteX54" fmla="*/ 247841 w 1457420"/>
              <a:gd name="connsiteY54" fmla="*/ 961834 h 1457420"/>
              <a:gd name="connsiteX55" fmla="*/ 641509 w 1457420"/>
              <a:gd name="connsiteY55" fmla="*/ 961834 h 1457420"/>
              <a:gd name="connsiteX56" fmla="*/ 641509 w 1457420"/>
              <a:gd name="connsiteY56" fmla="*/ 961740 h 1457420"/>
              <a:gd name="connsiteX57" fmla="*/ 202406 w 1457420"/>
              <a:gd name="connsiteY57" fmla="*/ 1110425 h 1457420"/>
              <a:gd name="connsiteX58" fmla="*/ 272415 w 1457420"/>
              <a:gd name="connsiteY58" fmla="*/ 1139476 h 1457420"/>
              <a:gd name="connsiteX59" fmla="*/ 301466 w 1457420"/>
              <a:gd name="connsiteY59" fmla="*/ 1209484 h 1457420"/>
              <a:gd name="connsiteX60" fmla="*/ 272415 w 1457420"/>
              <a:gd name="connsiteY60" fmla="*/ 1279493 h 1457420"/>
              <a:gd name="connsiteX61" fmla="*/ 202406 w 1457420"/>
              <a:gd name="connsiteY61" fmla="*/ 1308545 h 1457420"/>
              <a:gd name="connsiteX62" fmla="*/ 132398 w 1457420"/>
              <a:gd name="connsiteY62" fmla="*/ 1279493 h 1457420"/>
              <a:gd name="connsiteX63" fmla="*/ 103347 w 1457420"/>
              <a:gd name="connsiteY63" fmla="*/ 1209484 h 1457420"/>
              <a:gd name="connsiteX64" fmla="*/ 132398 w 1457420"/>
              <a:gd name="connsiteY64" fmla="*/ 1139476 h 1457420"/>
              <a:gd name="connsiteX65" fmla="*/ 202406 w 1457420"/>
              <a:gd name="connsiteY65" fmla="*/ 1110425 h 1457420"/>
              <a:gd name="connsiteX66" fmla="*/ 202406 w 1457420"/>
              <a:gd name="connsiteY66" fmla="*/ 1110425 h 1457420"/>
              <a:gd name="connsiteX67" fmla="*/ 234315 w 1457420"/>
              <a:gd name="connsiteY67" fmla="*/ 1177576 h 1457420"/>
              <a:gd name="connsiteX68" fmla="*/ 202502 w 1457420"/>
              <a:gd name="connsiteY68" fmla="*/ 1164431 h 1457420"/>
              <a:gd name="connsiteX69" fmla="*/ 170688 w 1457420"/>
              <a:gd name="connsiteY69" fmla="*/ 1177576 h 1457420"/>
              <a:gd name="connsiteX70" fmla="*/ 157544 w 1457420"/>
              <a:gd name="connsiteY70" fmla="*/ 1209390 h 1457420"/>
              <a:gd name="connsiteX71" fmla="*/ 170688 w 1457420"/>
              <a:gd name="connsiteY71" fmla="*/ 1241203 h 1457420"/>
              <a:gd name="connsiteX72" fmla="*/ 202502 w 1457420"/>
              <a:gd name="connsiteY72" fmla="*/ 1254347 h 1457420"/>
              <a:gd name="connsiteX73" fmla="*/ 234315 w 1457420"/>
              <a:gd name="connsiteY73" fmla="*/ 1241203 h 1457420"/>
              <a:gd name="connsiteX74" fmla="*/ 247460 w 1457420"/>
              <a:gd name="connsiteY74" fmla="*/ 1209390 h 1457420"/>
              <a:gd name="connsiteX75" fmla="*/ 234315 w 1457420"/>
              <a:gd name="connsiteY75" fmla="*/ 1177576 h 1457420"/>
              <a:gd name="connsiteX76" fmla="*/ 234315 w 1457420"/>
              <a:gd name="connsiteY76" fmla="*/ 1177576 h 1457420"/>
              <a:gd name="connsiteX77" fmla="*/ 1106520 w 1457420"/>
              <a:gd name="connsiteY77" fmla="*/ 1015746 h 1457420"/>
              <a:gd name="connsiteX78" fmla="*/ 1106520 w 1457420"/>
              <a:gd name="connsiteY78" fmla="*/ 1403223 h 1457420"/>
              <a:gd name="connsiteX79" fmla="*/ 1376363 w 1457420"/>
              <a:gd name="connsiteY79" fmla="*/ 1403223 h 1457420"/>
              <a:gd name="connsiteX80" fmla="*/ 1395413 w 1457420"/>
              <a:gd name="connsiteY80" fmla="*/ 1395317 h 1457420"/>
              <a:gd name="connsiteX81" fmla="*/ 1395508 w 1457420"/>
              <a:gd name="connsiteY81" fmla="*/ 1395413 h 1457420"/>
              <a:gd name="connsiteX82" fmla="*/ 1403414 w 1457420"/>
              <a:gd name="connsiteY82" fmla="*/ 1376363 h 1457420"/>
              <a:gd name="connsiteX83" fmla="*/ 1403414 w 1457420"/>
              <a:gd name="connsiteY83" fmla="*/ 1042797 h 1457420"/>
              <a:gd name="connsiteX84" fmla="*/ 1395508 w 1457420"/>
              <a:gd name="connsiteY84" fmla="*/ 1023747 h 1457420"/>
              <a:gd name="connsiteX85" fmla="*/ 1376458 w 1457420"/>
              <a:gd name="connsiteY85" fmla="*/ 1015842 h 1457420"/>
              <a:gd name="connsiteX86" fmla="*/ 1106520 w 1457420"/>
              <a:gd name="connsiteY86" fmla="*/ 1015842 h 1457420"/>
              <a:gd name="connsiteX87" fmla="*/ 1106520 w 1457420"/>
              <a:gd name="connsiteY87" fmla="*/ 1015746 h 1457420"/>
              <a:gd name="connsiteX88" fmla="*/ 350901 w 1457420"/>
              <a:gd name="connsiteY88" fmla="*/ 1403223 h 1457420"/>
              <a:gd name="connsiteX89" fmla="*/ 350901 w 1457420"/>
              <a:gd name="connsiteY89" fmla="*/ 1015746 h 1457420"/>
              <a:gd name="connsiteX90" fmla="*/ 247841 w 1457420"/>
              <a:gd name="connsiteY90" fmla="*/ 1015746 h 1457420"/>
              <a:gd name="connsiteX91" fmla="*/ 111062 w 1457420"/>
              <a:gd name="connsiteY91" fmla="*/ 1072706 h 1457420"/>
              <a:gd name="connsiteX92" fmla="*/ 111062 w 1457420"/>
              <a:gd name="connsiteY92" fmla="*/ 1346359 h 1457420"/>
              <a:gd name="connsiteX93" fmla="*/ 247841 w 1457420"/>
              <a:gd name="connsiteY93" fmla="*/ 1403318 h 1457420"/>
              <a:gd name="connsiteX94" fmla="*/ 350901 w 1457420"/>
              <a:gd name="connsiteY94" fmla="*/ 1403318 h 1457420"/>
              <a:gd name="connsiteX95" fmla="*/ 350901 w 1457420"/>
              <a:gd name="connsiteY95" fmla="*/ 1403223 h 1457420"/>
              <a:gd name="connsiteX96" fmla="*/ 755714 w 1457420"/>
              <a:gd name="connsiteY96" fmla="*/ 1015746 h 1457420"/>
              <a:gd name="connsiteX97" fmla="*/ 755714 w 1457420"/>
              <a:gd name="connsiteY97" fmla="*/ 1403223 h 1457420"/>
              <a:gd name="connsiteX98" fmla="*/ 1052513 w 1457420"/>
              <a:gd name="connsiteY98" fmla="*/ 1403223 h 1457420"/>
              <a:gd name="connsiteX99" fmla="*/ 1052513 w 1457420"/>
              <a:gd name="connsiteY99" fmla="*/ 1015746 h 1457420"/>
              <a:gd name="connsiteX100" fmla="*/ 755714 w 1457420"/>
              <a:gd name="connsiteY100" fmla="*/ 1015746 h 1457420"/>
              <a:gd name="connsiteX101" fmla="*/ 755714 w 1457420"/>
              <a:gd name="connsiteY101" fmla="*/ 1015746 h 1457420"/>
              <a:gd name="connsiteX102" fmla="*/ 701707 w 1457420"/>
              <a:gd name="connsiteY102" fmla="*/ 1015746 h 1457420"/>
              <a:gd name="connsiteX103" fmla="*/ 404908 w 1457420"/>
              <a:gd name="connsiteY103" fmla="*/ 1015746 h 1457420"/>
              <a:gd name="connsiteX104" fmla="*/ 404908 w 1457420"/>
              <a:gd name="connsiteY104" fmla="*/ 1403223 h 1457420"/>
              <a:gd name="connsiteX105" fmla="*/ 701707 w 1457420"/>
              <a:gd name="connsiteY105" fmla="*/ 1403223 h 1457420"/>
              <a:gd name="connsiteX106" fmla="*/ 701707 w 1457420"/>
              <a:gd name="connsiteY106" fmla="*/ 1015746 h 1457420"/>
              <a:gd name="connsiteX107" fmla="*/ 701707 w 1457420"/>
              <a:gd name="connsiteY107" fmla="*/ 1015746 h 1457420"/>
              <a:gd name="connsiteX108" fmla="*/ 351377 w 1457420"/>
              <a:gd name="connsiteY108" fmla="*/ 755523 h 1457420"/>
              <a:gd name="connsiteX109" fmla="*/ 54103 w 1457420"/>
              <a:gd name="connsiteY109" fmla="*/ 755523 h 1457420"/>
              <a:gd name="connsiteX110" fmla="*/ 54103 w 1457420"/>
              <a:gd name="connsiteY110" fmla="*/ 1052322 h 1457420"/>
              <a:gd name="connsiteX111" fmla="*/ 56198 w 1457420"/>
              <a:gd name="connsiteY111" fmla="*/ 1052322 h 1457420"/>
              <a:gd name="connsiteX112" fmla="*/ 72390 w 1457420"/>
              <a:gd name="connsiteY112" fmla="*/ 1034510 h 1457420"/>
              <a:gd name="connsiteX113" fmla="*/ 351377 w 1457420"/>
              <a:gd name="connsiteY113" fmla="*/ 755523 h 1457420"/>
              <a:gd name="connsiteX114" fmla="*/ 351377 w 1457420"/>
              <a:gd name="connsiteY114" fmla="*/ 755523 h 1457420"/>
              <a:gd name="connsiteX115" fmla="*/ 405384 w 1457420"/>
              <a:gd name="connsiteY115" fmla="*/ 701517 h 1457420"/>
              <a:gd name="connsiteX116" fmla="*/ 412433 w 1457420"/>
              <a:gd name="connsiteY116" fmla="*/ 694468 h 1457420"/>
              <a:gd name="connsiteX117" fmla="*/ 412433 w 1457420"/>
              <a:gd name="connsiteY117" fmla="*/ 694468 h 1457420"/>
              <a:gd name="connsiteX118" fmla="*/ 441579 w 1457420"/>
              <a:gd name="connsiteY118" fmla="*/ 665322 h 1457420"/>
              <a:gd name="connsiteX119" fmla="*/ 441579 w 1457420"/>
              <a:gd name="connsiteY119" fmla="*/ 404717 h 1457420"/>
              <a:gd name="connsiteX120" fmla="*/ 54103 w 1457420"/>
              <a:gd name="connsiteY120" fmla="*/ 404717 h 1457420"/>
              <a:gd name="connsiteX121" fmla="*/ 54103 w 1457420"/>
              <a:gd name="connsiteY121" fmla="*/ 701517 h 1457420"/>
              <a:gd name="connsiteX122" fmla="*/ 405384 w 1457420"/>
              <a:gd name="connsiteY122" fmla="*/ 701517 h 1457420"/>
              <a:gd name="connsiteX123" fmla="*/ 405384 w 1457420"/>
              <a:gd name="connsiteY123" fmla="*/ 701517 h 1457420"/>
              <a:gd name="connsiteX124" fmla="*/ 717709 w 1457420"/>
              <a:gd name="connsiteY124" fmla="*/ 465487 h 1457420"/>
              <a:gd name="connsiteX125" fmla="*/ 991744 w 1457420"/>
              <a:gd name="connsiteY125" fmla="*/ 739521 h 1457420"/>
              <a:gd name="connsiteX126" fmla="*/ 1182529 w 1457420"/>
              <a:gd name="connsiteY126" fmla="*/ 548735 h 1457420"/>
              <a:gd name="connsiteX127" fmla="*/ 1182624 w 1457420"/>
              <a:gd name="connsiteY127" fmla="*/ 548830 h 1457420"/>
              <a:gd name="connsiteX128" fmla="*/ 1190435 w 1457420"/>
              <a:gd name="connsiteY128" fmla="*/ 529685 h 1457420"/>
              <a:gd name="connsiteX129" fmla="*/ 1182624 w 1457420"/>
              <a:gd name="connsiteY129" fmla="*/ 510635 h 1457420"/>
              <a:gd name="connsiteX130" fmla="*/ 946785 w 1457420"/>
              <a:gd name="connsiteY130" fmla="*/ 274796 h 1457420"/>
              <a:gd name="connsiteX131" fmla="*/ 927735 w 1457420"/>
              <a:gd name="connsiteY131" fmla="*/ 266986 h 1457420"/>
              <a:gd name="connsiteX132" fmla="*/ 909638 w 1457420"/>
              <a:gd name="connsiteY132" fmla="*/ 273749 h 1457420"/>
              <a:gd name="connsiteX133" fmla="*/ 908590 w 1457420"/>
              <a:gd name="connsiteY133" fmla="*/ 274796 h 1457420"/>
              <a:gd name="connsiteX134" fmla="*/ 717709 w 1457420"/>
              <a:gd name="connsiteY134" fmla="*/ 465487 h 1457420"/>
              <a:gd name="connsiteX135" fmla="*/ 717709 w 1457420"/>
              <a:gd name="connsiteY135" fmla="*/ 465487 h 1457420"/>
              <a:gd name="connsiteX136" fmla="*/ 54007 w 1457420"/>
              <a:gd name="connsiteY136" fmla="*/ 350711 h 1457420"/>
              <a:gd name="connsiteX137" fmla="*/ 441484 w 1457420"/>
              <a:gd name="connsiteY137" fmla="*/ 350711 h 1457420"/>
              <a:gd name="connsiteX138" fmla="*/ 441484 w 1457420"/>
              <a:gd name="connsiteY138" fmla="*/ 80867 h 1457420"/>
              <a:gd name="connsiteX139" fmla="*/ 433578 w 1457420"/>
              <a:gd name="connsiteY139" fmla="*/ 61817 h 1457420"/>
              <a:gd name="connsiteX140" fmla="*/ 433674 w 1457420"/>
              <a:gd name="connsiteY140" fmla="*/ 61722 h 1457420"/>
              <a:gd name="connsiteX141" fmla="*/ 414624 w 1457420"/>
              <a:gd name="connsiteY141" fmla="*/ 53816 h 1457420"/>
              <a:gd name="connsiteX142" fmla="*/ 81058 w 1457420"/>
              <a:gd name="connsiteY142" fmla="*/ 53816 h 1457420"/>
              <a:gd name="connsiteX143" fmla="*/ 62008 w 1457420"/>
              <a:gd name="connsiteY143" fmla="*/ 61722 h 1457420"/>
              <a:gd name="connsiteX144" fmla="*/ 54103 w 1457420"/>
              <a:gd name="connsiteY144" fmla="*/ 80772 h 1457420"/>
              <a:gd name="connsiteX145" fmla="*/ 54103 w 1457420"/>
              <a:gd name="connsiteY145" fmla="*/ 350711 h 1457420"/>
              <a:gd name="connsiteX146" fmla="*/ 54007 w 1457420"/>
              <a:gd name="connsiteY146" fmla="*/ 350711 h 14574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Lst>
            <a:rect l="l" t="t" r="r" b="b"/>
            <a:pathLst>
              <a:path w="1457420" h="1457420">
                <a:moveTo>
                  <a:pt x="0" y="1209484"/>
                </a:moveTo>
                <a:lnTo>
                  <a:pt x="0" y="1079659"/>
                </a:lnTo>
                <a:lnTo>
                  <a:pt x="0" y="1079468"/>
                </a:lnTo>
                <a:lnTo>
                  <a:pt x="0" y="728663"/>
                </a:lnTo>
                <a:lnTo>
                  <a:pt x="0" y="377857"/>
                </a:lnTo>
                <a:lnTo>
                  <a:pt x="0" y="377666"/>
                </a:lnTo>
                <a:lnTo>
                  <a:pt x="0" y="81058"/>
                </a:lnTo>
                <a:cubicBezTo>
                  <a:pt x="0" y="58769"/>
                  <a:pt x="9144" y="38481"/>
                  <a:pt x="23718" y="23813"/>
                </a:cubicBezTo>
                <a:cubicBezTo>
                  <a:pt x="38386" y="9144"/>
                  <a:pt x="58674" y="0"/>
                  <a:pt x="80963" y="0"/>
                </a:cubicBezTo>
                <a:lnTo>
                  <a:pt x="414528" y="0"/>
                </a:lnTo>
                <a:cubicBezTo>
                  <a:pt x="436722" y="0"/>
                  <a:pt x="457010" y="9144"/>
                  <a:pt x="471678" y="23813"/>
                </a:cubicBezTo>
                <a:lnTo>
                  <a:pt x="471774" y="23908"/>
                </a:lnTo>
                <a:lnTo>
                  <a:pt x="471869" y="23813"/>
                </a:lnTo>
                <a:cubicBezTo>
                  <a:pt x="486537" y="38481"/>
                  <a:pt x="495681" y="58769"/>
                  <a:pt x="495681" y="81058"/>
                </a:cubicBezTo>
                <a:lnTo>
                  <a:pt x="495681" y="377952"/>
                </a:lnTo>
                <a:lnTo>
                  <a:pt x="495681" y="611600"/>
                </a:lnTo>
                <a:lnTo>
                  <a:pt x="660464" y="446342"/>
                </a:lnTo>
                <a:lnTo>
                  <a:pt x="660559" y="446246"/>
                </a:lnTo>
                <a:lnTo>
                  <a:pt x="870395" y="236411"/>
                </a:lnTo>
                <a:cubicBezTo>
                  <a:pt x="870966" y="235839"/>
                  <a:pt x="871633" y="235268"/>
                  <a:pt x="872204" y="234696"/>
                </a:cubicBezTo>
                <a:cubicBezTo>
                  <a:pt x="887825" y="220028"/>
                  <a:pt x="907733" y="212693"/>
                  <a:pt x="927640" y="212693"/>
                </a:cubicBezTo>
                <a:cubicBezTo>
                  <a:pt x="948404" y="212693"/>
                  <a:pt x="969169" y="220599"/>
                  <a:pt x="984885" y="236315"/>
                </a:cubicBezTo>
                <a:lnTo>
                  <a:pt x="1220724" y="472154"/>
                </a:lnTo>
                <a:cubicBezTo>
                  <a:pt x="1236536" y="487966"/>
                  <a:pt x="1244346" y="508635"/>
                  <a:pt x="1244346" y="529400"/>
                </a:cubicBezTo>
                <a:cubicBezTo>
                  <a:pt x="1244346" y="550069"/>
                  <a:pt x="1236440" y="570738"/>
                  <a:pt x="1220724" y="586550"/>
                </a:cubicBezTo>
                <a:lnTo>
                  <a:pt x="1220629" y="586645"/>
                </a:lnTo>
                <a:lnTo>
                  <a:pt x="1220724" y="586740"/>
                </a:lnTo>
                <a:lnTo>
                  <a:pt x="845820" y="961644"/>
                </a:lnTo>
                <a:lnTo>
                  <a:pt x="1376363" y="961644"/>
                </a:lnTo>
                <a:cubicBezTo>
                  <a:pt x="1398651" y="961644"/>
                  <a:pt x="1418940" y="970788"/>
                  <a:pt x="1433608" y="985457"/>
                </a:cubicBezTo>
                <a:cubicBezTo>
                  <a:pt x="1448276" y="1000125"/>
                  <a:pt x="1457421" y="1020413"/>
                  <a:pt x="1457421" y="1042702"/>
                </a:cubicBezTo>
                <a:lnTo>
                  <a:pt x="1457421" y="1376267"/>
                </a:lnTo>
                <a:cubicBezTo>
                  <a:pt x="1457421" y="1398461"/>
                  <a:pt x="1448276" y="1418749"/>
                  <a:pt x="1433608" y="1433417"/>
                </a:cubicBezTo>
                <a:lnTo>
                  <a:pt x="1433513" y="1433513"/>
                </a:lnTo>
                <a:lnTo>
                  <a:pt x="1433608" y="1433608"/>
                </a:lnTo>
                <a:cubicBezTo>
                  <a:pt x="1418940" y="1448276"/>
                  <a:pt x="1398651" y="1457420"/>
                  <a:pt x="1376363" y="1457420"/>
                </a:cubicBezTo>
                <a:lnTo>
                  <a:pt x="1079564" y="1457420"/>
                </a:lnTo>
                <a:lnTo>
                  <a:pt x="377857" y="1457420"/>
                </a:lnTo>
                <a:lnTo>
                  <a:pt x="247745" y="1457420"/>
                </a:lnTo>
                <a:cubicBezTo>
                  <a:pt x="179547" y="1457420"/>
                  <a:pt x="117634" y="1429512"/>
                  <a:pt x="72771" y="1384649"/>
                </a:cubicBezTo>
                <a:cubicBezTo>
                  <a:pt x="59913" y="1371791"/>
                  <a:pt x="48863" y="1357884"/>
                  <a:pt x="39434" y="1343216"/>
                </a:cubicBezTo>
                <a:lnTo>
                  <a:pt x="39434" y="1343311"/>
                </a:lnTo>
                <a:cubicBezTo>
                  <a:pt x="14478" y="1304544"/>
                  <a:pt x="0" y="1258634"/>
                  <a:pt x="0" y="1209484"/>
                </a:cubicBezTo>
                <a:lnTo>
                  <a:pt x="0" y="1209484"/>
                </a:lnTo>
                <a:close/>
                <a:moveTo>
                  <a:pt x="769525" y="961740"/>
                </a:moveTo>
                <a:lnTo>
                  <a:pt x="953548" y="777717"/>
                </a:lnTo>
                <a:lnTo>
                  <a:pt x="679514" y="503682"/>
                </a:lnTo>
                <a:lnTo>
                  <a:pt x="469583" y="713613"/>
                </a:lnTo>
                <a:lnTo>
                  <a:pt x="717709" y="961740"/>
                </a:lnTo>
                <a:lnTo>
                  <a:pt x="769525" y="961740"/>
                </a:lnTo>
                <a:lnTo>
                  <a:pt x="769525" y="961740"/>
                </a:lnTo>
                <a:close/>
                <a:moveTo>
                  <a:pt x="641509" y="961740"/>
                </a:moveTo>
                <a:lnTo>
                  <a:pt x="431578" y="751808"/>
                </a:lnTo>
                <a:lnTo>
                  <a:pt x="220028" y="963359"/>
                </a:lnTo>
                <a:cubicBezTo>
                  <a:pt x="229171" y="962311"/>
                  <a:pt x="238411" y="961834"/>
                  <a:pt x="247841" y="961834"/>
                </a:cubicBezTo>
                <a:lnTo>
                  <a:pt x="641509" y="961834"/>
                </a:lnTo>
                <a:lnTo>
                  <a:pt x="641509" y="961740"/>
                </a:lnTo>
                <a:close/>
                <a:moveTo>
                  <a:pt x="202406" y="1110425"/>
                </a:moveTo>
                <a:cubicBezTo>
                  <a:pt x="229744" y="1110425"/>
                  <a:pt x="254508" y="1121473"/>
                  <a:pt x="272415" y="1139476"/>
                </a:cubicBezTo>
                <a:cubicBezTo>
                  <a:pt x="290322" y="1157383"/>
                  <a:pt x="301466" y="1182148"/>
                  <a:pt x="301466" y="1209484"/>
                </a:cubicBezTo>
                <a:cubicBezTo>
                  <a:pt x="301466" y="1236822"/>
                  <a:pt x="290418" y="1261586"/>
                  <a:pt x="272415" y="1279493"/>
                </a:cubicBezTo>
                <a:cubicBezTo>
                  <a:pt x="254508" y="1297401"/>
                  <a:pt x="229744" y="1308545"/>
                  <a:pt x="202406" y="1308545"/>
                </a:cubicBezTo>
                <a:cubicBezTo>
                  <a:pt x="175070" y="1308545"/>
                  <a:pt x="150305" y="1297496"/>
                  <a:pt x="132398" y="1279493"/>
                </a:cubicBezTo>
                <a:cubicBezTo>
                  <a:pt x="114491" y="1261586"/>
                  <a:pt x="103347" y="1236822"/>
                  <a:pt x="103347" y="1209484"/>
                </a:cubicBezTo>
                <a:cubicBezTo>
                  <a:pt x="103347" y="1182148"/>
                  <a:pt x="114395" y="1157383"/>
                  <a:pt x="132398" y="1139476"/>
                </a:cubicBezTo>
                <a:cubicBezTo>
                  <a:pt x="150305" y="1121473"/>
                  <a:pt x="175070" y="1110425"/>
                  <a:pt x="202406" y="1110425"/>
                </a:cubicBezTo>
                <a:lnTo>
                  <a:pt x="202406" y="1110425"/>
                </a:lnTo>
                <a:close/>
                <a:moveTo>
                  <a:pt x="234315" y="1177576"/>
                </a:moveTo>
                <a:cubicBezTo>
                  <a:pt x="226124" y="1169480"/>
                  <a:pt x="214884" y="1164431"/>
                  <a:pt x="202502" y="1164431"/>
                </a:cubicBezTo>
                <a:cubicBezTo>
                  <a:pt x="190119" y="1164431"/>
                  <a:pt x="178784" y="1169480"/>
                  <a:pt x="170688" y="1177576"/>
                </a:cubicBezTo>
                <a:cubicBezTo>
                  <a:pt x="162592" y="1185767"/>
                  <a:pt x="157544" y="1197007"/>
                  <a:pt x="157544" y="1209390"/>
                </a:cubicBezTo>
                <a:cubicBezTo>
                  <a:pt x="157544" y="1221867"/>
                  <a:pt x="162592" y="1233107"/>
                  <a:pt x="170688" y="1241203"/>
                </a:cubicBezTo>
                <a:cubicBezTo>
                  <a:pt x="178880" y="1249299"/>
                  <a:pt x="190119" y="1254347"/>
                  <a:pt x="202502" y="1254347"/>
                </a:cubicBezTo>
                <a:cubicBezTo>
                  <a:pt x="214884" y="1254347"/>
                  <a:pt x="226219" y="1249299"/>
                  <a:pt x="234315" y="1241203"/>
                </a:cubicBezTo>
                <a:cubicBezTo>
                  <a:pt x="242411" y="1233011"/>
                  <a:pt x="247460" y="1221772"/>
                  <a:pt x="247460" y="1209390"/>
                </a:cubicBezTo>
                <a:cubicBezTo>
                  <a:pt x="247460" y="1197007"/>
                  <a:pt x="242411" y="1185767"/>
                  <a:pt x="234315" y="1177576"/>
                </a:cubicBezTo>
                <a:lnTo>
                  <a:pt x="234315" y="1177576"/>
                </a:lnTo>
                <a:close/>
                <a:moveTo>
                  <a:pt x="1106520" y="1015746"/>
                </a:moveTo>
                <a:lnTo>
                  <a:pt x="1106520" y="1403223"/>
                </a:lnTo>
                <a:lnTo>
                  <a:pt x="1376363" y="1403223"/>
                </a:lnTo>
                <a:cubicBezTo>
                  <a:pt x="1383792" y="1403223"/>
                  <a:pt x="1390460" y="1400175"/>
                  <a:pt x="1395413" y="1395317"/>
                </a:cubicBezTo>
                <a:lnTo>
                  <a:pt x="1395508" y="1395413"/>
                </a:lnTo>
                <a:cubicBezTo>
                  <a:pt x="1400366" y="1390555"/>
                  <a:pt x="1403414" y="1383792"/>
                  <a:pt x="1403414" y="1376363"/>
                </a:cubicBezTo>
                <a:lnTo>
                  <a:pt x="1403414" y="1042797"/>
                </a:lnTo>
                <a:cubicBezTo>
                  <a:pt x="1403414" y="1035368"/>
                  <a:pt x="1400366" y="1028700"/>
                  <a:pt x="1395508" y="1023747"/>
                </a:cubicBezTo>
                <a:cubicBezTo>
                  <a:pt x="1390651" y="1018890"/>
                  <a:pt x="1383887" y="1015842"/>
                  <a:pt x="1376458" y="1015842"/>
                </a:cubicBezTo>
                <a:lnTo>
                  <a:pt x="1106520" y="1015842"/>
                </a:lnTo>
                <a:lnTo>
                  <a:pt x="1106520" y="1015746"/>
                </a:lnTo>
                <a:close/>
                <a:moveTo>
                  <a:pt x="350901" y="1403223"/>
                </a:moveTo>
                <a:lnTo>
                  <a:pt x="350901" y="1015746"/>
                </a:lnTo>
                <a:lnTo>
                  <a:pt x="247841" y="1015746"/>
                </a:lnTo>
                <a:cubicBezTo>
                  <a:pt x="194596" y="1015746"/>
                  <a:pt x="146114" y="1037558"/>
                  <a:pt x="111062" y="1072706"/>
                </a:cubicBezTo>
                <a:cubicBezTo>
                  <a:pt x="35624" y="1148143"/>
                  <a:pt x="35624" y="1270921"/>
                  <a:pt x="111062" y="1346359"/>
                </a:cubicBezTo>
                <a:cubicBezTo>
                  <a:pt x="146209" y="1381506"/>
                  <a:pt x="194596" y="1403318"/>
                  <a:pt x="247841" y="1403318"/>
                </a:cubicBezTo>
                <a:lnTo>
                  <a:pt x="350901" y="1403318"/>
                </a:lnTo>
                <a:lnTo>
                  <a:pt x="350901" y="1403223"/>
                </a:lnTo>
                <a:close/>
                <a:moveTo>
                  <a:pt x="755714" y="1015746"/>
                </a:moveTo>
                <a:lnTo>
                  <a:pt x="755714" y="1403223"/>
                </a:lnTo>
                <a:lnTo>
                  <a:pt x="1052513" y="1403223"/>
                </a:lnTo>
                <a:lnTo>
                  <a:pt x="1052513" y="1015746"/>
                </a:lnTo>
                <a:lnTo>
                  <a:pt x="755714" y="1015746"/>
                </a:lnTo>
                <a:lnTo>
                  <a:pt x="755714" y="1015746"/>
                </a:lnTo>
                <a:close/>
                <a:moveTo>
                  <a:pt x="701707" y="1015746"/>
                </a:moveTo>
                <a:lnTo>
                  <a:pt x="404908" y="1015746"/>
                </a:lnTo>
                <a:lnTo>
                  <a:pt x="404908" y="1403223"/>
                </a:lnTo>
                <a:lnTo>
                  <a:pt x="701707" y="1403223"/>
                </a:lnTo>
                <a:lnTo>
                  <a:pt x="701707" y="1015746"/>
                </a:lnTo>
                <a:lnTo>
                  <a:pt x="701707" y="1015746"/>
                </a:lnTo>
                <a:close/>
                <a:moveTo>
                  <a:pt x="351377" y="755523"/>
                </a:moveTo>
                <a:lnTo>
                  <a:pt x="54103" y="755523"/>
                </a:lnTo>
                <a:lnTo>
                  <a:pt x="54103" y="1052322"/>
                </a:lnTo>
                <a:lnTo>
                  <a:pt x="56198" y="1052322"/>
                </a:lnTo>
                <a:cubicBezTo>
                  <a:pt x="61246" y="1046226"/>
                  <a:pt x="66675" y="1040225"/>
                  <a:pt x="72390" y="1034510"/>
                </a:cubicBezTo>
                <a:lnTo>
                  <a:pt x="351377" y="755523"/>
                </a:lnTo>
                <a:lnTo>
                  <a:pt x="351377" y="755523"/>
                </a:lnTo>
                <a:close/>
                <a:moveTo>
                  <a:pt x="405384" y="701517"/>
                </a:moveTo>
                <a:lnTo>
                  <a:pt x="412433" y="694468"/>
                </a:lnTo>
                <a:lnTo>
                  <a:pt x="412433" y="694468"/>
                </a:lnTo>
                <a:lnTo>
                  <a:pt x="441579" y="665322"/>
                </a:lnTo>
                <a:lnTo>
                  <a:pt x="441579" y="404717"/>
                </a:lnTo>
                <a:lnTo>
                  <a:pt x="54103" y="404717"/>
                </a:lnTo>
                <a:lnTo>
                  <a:pt x="54103" y="701517"/>
                </a:lnTo>
                <a:lnTo>
                  <a:pt x="405384" y="701517"/>
                </a:lnTo>
                <a:lnTo>
                  <a:pt x="405384" y="701517"/>
                </a:lnTo>
                <a:close/>
                <a:moveTo>
                  <a:pt x="717709" y="465487"/>
                </a:moveTo>
                <a:lnTo>
                  <a:pt x="991744" y="739521"/>
                </a:lnTo>
                <a:lnTo>
                  <a:pt x="1182529" y="548735"/>
                </a:lnTo>
                <a:lnTo>
                  <a:pt x="1182624" y="548830"/>
                </a:lnTo>
                <a:cubicBezTo>
                  <a:pt x="1187768" y="543592"/>
                  <a:pt x="1190435" y="536639"/>
                  <a:pt x="1190435" y="529685"/>
                </a:cubicBezTo>
                <a:cubicBezTo>
                  <a:pt x="1190435" y="522732"/>
                  <a:pt x="1187863" y="515874"/>
                  <a:pt x="1182624" y="510635"/>
                </a:cubicBezTo>
                <a:lnTo>
                  <a:pt x="946785" y="274796"/>
                </a:lnTo>
                <a:cubicBezTo>
                  <a:pt x="941547" y="269558"/>
                  <a:pt x="934594" y="266986"/>
                  <a:pt x="927735" y="266986"/>
                </a:cubicBezTo>
                <a:cubicBezTo>
                  <a:pt x="921163" y="266986"/>
                  <a:pt x="914686" y="269272"/>
                  <a:pt x="909638" y="273749"/>
                </a:cubicBezTo>
                <a:lnTo>
                  <a:pt x="908590" y="274796"/>
                </a:lnTo>
                <a:lnTo>
                  <a:pt x="717709" y="465487"/>
                </a:lnTo>
                <a:lnTo>
                  <a:pt x="717709" y="465487"/>
                </a:lnTo>
                <a:close/>
                <a:moveTo>
                  <a:pt x="54007" y="350711"/>
                </a:moveTo>
                <a:lnTo>
                  <a:pt x="441484" y="350711"/>
                </a:lnTo>
                <a:lnTo>
                  <a:pt x="441484" y="80867"/>
                </a:lnTo>
                <a:cubicBezTo>
                  <a:pt x="441484" y="73438"/>
                  <a:pt x="438436" y="66770"/>
                  <a:pt x="433578" y="61817"/>
                </a:cubicBezTo>
                <a:lnTo>
                  <a:pt x="433674" y="61722"/>
                </a:lnTo>
                <a:cubicBezTo>
                  <a:pt x="428816" y="56864"/>
                  <a:pt x="422053" y="53816"/>
                  <a:pt x="414624" y="53816"/>
                </a:cubicBezTo>
                <a:lnTo>
                  <a:pt x="81058" y="53816"/>
                </a:lnTo>
                <a:cubicBezTo>
                  <a:pt x="73629" y="53816"/>
                  <a:pt x="66961" y="56864"/>
                  <a:pt x="62008" y="61722"/>
                </a:cubicBezTo>
                <a:cubicBezTo>
                  <a:pt x="57150" y="66580"/>
                  <a:pt x="54103" y="73343"/>
                  <a:pt x="54103" y="80772"/>
                </a:cubicBezTo>
                <a:lnTo>
                  <a:pt x="54103" y="350711"/>
                </a:lnTo>
                <a:lnTo>
                  <a:pt x="54007" y="350711"/>
                </a:lnTo>
                <a:close/>
              </a:path>
            </a:pathLst>
          </a:custGeom>
          <a:solidFill>
            <a:schemeClr val="bg1"/>
          </a:solidFill>
          <a:ln w="3175" cap="flat">
            <a:noFill/>
            <a:prstDash val="solid"/>
            <a:miter/>
          </a:ln>
        </p:spPr>
        <p:txBody>
          <a:bodyPr rtlCol="0" anchor="ctr"/>
          <a:lstStyle/>
          <a:p>
            <a:pPr marL="0" marR="0" lvl="0" indent="0" algn="l" defTabSz="914377" rtl="0" eaLnBrk="1" fontAlgn="auto" latinLnBrk="0" hangingPunct="0">
              <a:lnSpc>
                <a:spcPct val="90000"/>
              </a:lnSpc>
              <a:spcBef>
                <a:spcPts val="1688"/>
              </a:spcBef>
              <a:spcAft>
                <a:spcPts val="0"/>
              </a:spcAft>
              <a:buClrTx/>
              <a:buSzTx/>
              <a:buFontTx/>
              <a:buNone/>
              <a:tabLst/>
              <a:defRPr/>
            </a:pPr>
            <a:endParaRPr kumimoji="0" lang="pt-BR" sz="675" b="0" i="0" u="none" strike="noStrike" kern="0" cap="none" spc="0" normalizeH="0" baseline="0" noProof="0">
              <a:ln>
                <a:noFill/>
              </a:ln>
              <a:solidFill>
                <a:srgbClr val="000000"/>
              </a:solidFill>
              <a:effectLst/>
              <a:uLnTx/>
              <a:uFillTx/>
              <a:latin typeface="Arial"/>
              <a:sym typeface="Helvetica Neue"/>
            </a:endParaRPr>
          </a:p>
        </p:txBody>
      </p:sp>
      <p:cxnSp>
        <p:nvCxnSpPr>
          <p:cNvPr id="22" name="Conector reto 21">
            <a:extLst>
              <a:ext uri="{FF2B5EF4-FFF2-40B4-BE49-F238E27FC236}">
                <a16:creationId xmlns:a16="http://schemas.microsoft.com/office/drawing/2014/main" id="{161CDDBC-02F8-9BFD-D31A-BDC26E5D7EAA}"/>
              </a:ext>
            </a:extLst>
          </p:cNvPr>
          <p:cNvCxnSpPr>
            <a:cxnSpLocks/>
          </p:cNvCxnSpPr>
          <p:nvPr/>
        </p:nvCxnSpPr>
        <p:spPr>
          <a:xfrm flipH="1">
            <a:off x="1289931" y="338599"/>
            <a:ext cx="71364" cy="179992"/>
          </a:xfrm>
          <a:prstGeom prst="line">
            <a:avLst/>
          </a:prstGeom>
          <a:noFill/>
          <a:ln w="9525" cap="flat">
            <a:solidFill>
              <a:srgbClr val="100690"/>
            </a:solidFill>
            <a:prstDash val="solid"/>
            <a:miter lim="400000"/>
          </a:ln>
          <a:effectLst/>
          <a:sp3d/>
        </p:spPr>
        <p:style>
          <a:lnRef idx="0">
            <a:scrgbClr r="0" g="0" b="0"/>
          </a:lnRef>
          <a:fillRef idx="0">
            <a:scrgbClr r="0" g="0" b="0"/>
          </a:fillRef>
          <a:effectRef idx="0">
            <a:scrgbClr r="0" g="0" b="0"/>
          </a:effectRef>
          <a:fontRef idx="none"/>
        </p:style>
      </p:cxnSp>
      <p:sp>
        <p:nvSpPr>
          <p:cNvPr id="23" name="Título 1">
            <a:extLst>
              <a:ext uri="{FF2B5EF4-FFF2-40B4-BE49-F238E27FC236}">
                <a16:creationId xmlns:a16="http://schemas.microsoft.com/office/drawing/2014/main" id="{7A5A432E-91F8-81DC-67B0-B8D12E080519}"/>
              </a:ext>
            </a:extLst>
          </p:cNvPr>
          <p:cNvSpPr txBox="1">
            <a:spLocks/>
          </p:cNvSpPr>
          <p:nvPr/>
        </p:nvSpPr>
        <p:spPr>
          <a:xfrm>
            <a:off x="1289931" y="314121"/>
            <a:ext cx="2848116" cy="289428"/>
          </a:xfrm>
          <a:prstGeom prst="rect">
            <a:avLst/>
          </a:prstGeom>
          <a:ln>
            <a:noFill/>
          </a:ln>
        </p:spPr>
        <p:txBody>
          <a:bodyPr/>
          <a:lstStyle>
            <a:lvl1pPr algn="l" defTabSz="914400" rtl="0" eaLnBrk="1" latinLnBrk="0" hangingPunct="1">
              <a:lnSpc>
                <a:spcPct val="90000"/>
              </a:lnSpc>
              <a:spcBef>
                <a:spcPct val="0"/>
              </a:spcBef>
              <a:buNone/>
              <a:defRPr sz="4400" b="1" i="1" kern="1200">
                <a:solidFill>
                  <a:schemeClr val="tx1"/>
                </a:solidFill>
                <a:latin typeface="+mj-lt"/>
                <a:ea typeface="+mj-ea"/>
                <a:cs typeface="+mj-cs"/>
              </a:defRPr>
            </a:lvl1pPr>
          </a:lstStyle>
          <a:p>
            <a:r>
              <a:rPr lang="en-US" sz="1200" b="0" i="0" dirty="0">
                <a:solidFill>
                  <a:srgbClr val="100690"/>
                </a:solidFill>
                <a:latin typeface="Arial Narrow" panose="020B0606020202030204" pitchFamily="34" charset="0"/>
                <a:cs typeface="Arial" panose="020B0604020202020204" pitchFamily="34" charset="0"/>
              </a:rPr>
              <a:t>TEMPLATE PILARS</a:t>
            </a:r>
          </a:p>
          <a:p>
            <a:endParaRPr lang="en-US" sz="1200" b="0" i="0" dirty="0">
              <a:solidFill>
                <a:srgbClr val="100690"/>
              </a:solidFill>
              <a:latin typeface="Arial Narrow" panose="020B0606020202030204" pitchFamily="34" charset="0"/>
              <a:cs typeface="Arial" panose="020B0604020202020204" pitchFamily="34" charset="0"/>
            </a:endParaRPr>
          </a:p>
        </p:txBody>
      </p:sp>
      <p:sp>
        <p:nvSpPr>
          <p:cNvPr id="24" name="Título 1">
            <a:extLst>
              <a:ext uri="{FF2B5EF4-FFF2-40B4-BE49-F238E27FC236}">
                <a16:creationId xmlns:a16="http://schemas.microsoft.com/office/drawing/2014/main" id="{64645A2D-64B0-5E2C-DC94-5B6B14BDCB3D}"/>
              </a:ext>
            </a:extLst>
          </p:cNvPr>
          <p:cNvSpPr txBox="1">
            <a:spLocks/>
          </p:cNvSpPr>
          <p:nvPr/>
        </p:nvSpPr>
        <p:spPr>
          <a:xfrm>
            <a:off x="2524920" y="1706920"/>
            <a:ext cx="1272183" cy="211211"/>
          </a:xfrm>
          <a:prstGeom prst="rect">
            <a:avLst/>
          </a:prstGeom>
        </p:spPr>
        <p:txBody>
          <a:bodyPr/>
          <a:lstStyle>
            <a:lvl1pPr algn="l" defTabSz="914400" rtl="0" eaLnBrk="1" latinLnBrk="0" hangingPunct="1">
              <a:lnSpc>
                <a:spcPct val="90000"/>
              </a:lnSpc>
              <a:spcBef>
                <a:spcPct val="0"/>
              </a:spcBef>
              <a:buNone/>
              <a:defRPr sz="4400" b="1" i="1" kern="1200">
                <a:solidFill>
                  <a:schemeClr val="tx1"/>
                </a:solidFill>
                <a:latin typeface="+mj-lt"/>
                <a:ea typeface="+mj-ea"/>
                <a:cs typeface="+mj-cs"/>
              </a:defRPr>
            </a:lvl1pPr>
          </a:lstStyle>
          <a:p>
            <a:pPr algn="ctr"/>
            <a:r>
              <a:rPr lang="pt-BR" sz="1050" b="0" i="0" dirty="0">
                <a:solidFill>
                  <a:srgbClr val="807F7F"/>
                </a:solidFill>
                <a:latin typeface="Arial" panose="020B0604020202020204" pitchFamily="34" charset="0"/>
                <a:cs typeface="Arial" panose="020B0604020202020204" pitchFamily="34" charset="0"/>
              </a:rPr>
              <a:t>Font</a:t>
            </a:r>
            <a:endParaRPr lang="pt-BR" sz="1050" i="0" dirty="0">
              <a:solidFill>
                <a:srgbClr val="807F7F"/>
              </a:solidFill>
              <a:latin typeface="Arial" panose="020B0604020202020204" pitchFamily="34" charset="0"/>
              <a:cs typeface="Arial" panose="020B0604020202020204" pitchFamily="34" charset="0"/>
            </a:endParaRPr>
          </a:p>
        </p:txBody>
      </p:sp>
      <p:sp>
        <p:nvSpPr>
          <p:cNvPr id="25" name="Título 1">
            <a:extLst>
              <a:ext uri="{FF2B5EF4-FFF2-40B4-BE49-F238E27FC236}">
                <a16:creationId xmlns:a16="http://schemas.microsoft.com/office/drawing/2014/main" id="{75B40540-0DD0-54ED-86DD-5540597354B1}"/>
              </a:ext>
            </a:extLst>
          </p:cNvPr>
          <p:cNvSpPr txBox="1">
            <a:spLocks/>
          </p:cNvSpPr>
          <p:nvPr/>
        </p:nvSpPr>
        <p:spPr>
          <a:xfrm>
            <a:off x="4024328" y="1706920"/>
            <a:ext cx="1087860" cy="211211"/>
          </a:xfrm>
          <a:prstGeom prst="rect">
            <a:avLst/>
          </a:prstGeom>
        </p:spPr>
        <p:txBody>
          <a:bodyPr/>
          <a:lstStyle>
            <a:lvl1pPr algn="l" defTabSz="914400" rtl="0" eaLnBrk="1" latinLnBrk="0" hangingPunct="1">
              <a:lnSpc>
                <a:spcPct val="90000"/>
              </a:lnSpc>
              <a:spcBef>
                <a:spcPct val="0"/>
              </a:spcBef>
              <a:buNone/>
              <a:defRPr sz="4400" b="1" i="1" kern="1200">
                <a:solidFill>
                  <a:schemeClr val="tx1"/>
                </a:solidFill>
                <a:latin typeface="+mj-lt"/>
                <a:ea typeface="+mj-ea"/>
                <a:cs typeface="+mj-cs"/>
              </a:defRPr>
            </a:lvl1pPr>
          </a:lstStyle>
          <a:p>
            <a:pPr algn="ctr"/>
            <a:r>
              <a:rPr lang="pt-BR" sz="1050" b="0" i="0" dirty="0">
                <a:solidFill>
                  <a:srgbClr val="807F7F"/>
                </a:solidFill>
                <a:latin typeface="Arial" panose="020B0604020202020204" pitchFamily="34" charset="0"/>
                <a:cs typeface="Arial" panose="020B0604020202020204" pitchFamily="34" charset="0"/>
              </a:rPr>
              <a:t>Color </a:t>
            </a:r>
            <a:r>
              <a:rPr lang="pt-BR" sz="1050" b="0" i="0" dirty="0" err="1">
                <a:solidFill>
                  <a:srgbClr val="807F7F"/>
                </a:solidFill>
                <a:latin typeface="Arial" panose="020B0604020202020204" pitchFamily="34" charset="0"/>
                <a:cs typeface="Arial" panose="020B0604020202020204" pitchFamily="34" charset="0"/>
              </a:rPr>
              <a:t>palette</a:t>
            </a:r>
            <a:endParaRPr lang="pt-BR" sz="1050" b="0" i="0" dirty="0">
              <a:solidFill>
                <a:srgbClr val="807F7F"/>
              </a:solidFill>
              <a:latin typeface="Arial" panose="020B0604020202020204" pitchFamily="34" charset="0"/>
              <a:cs typeface="Arial" panose="020B0604020202020204" pitchFamily="34" charset="0"/>
            </a:endParaRPr>
          </a:p>
        </p:txBody>
      </p:sp>
      <p:sp>
        <p:nvSpPr>
          <p:cNvPr id="26" name="Título 1">
            <a:extLst>
              <a:ext uri="{FF2B5EF4-FFF2-40B4-BE49-F238E27FC236}">
                <a16:creationId xmlns:a16="http://schemas.microsoft.com/office/drawing/2014/main" id="{EE2C2E4F-F53E-5D10-3E4E-34D929B0FD99}"/>
              </a:ext>
            </a:extLst>
          </p:cNvPr>
          <p:cNvSpPr txBox="1">
            <a:spLocks/>
          </p:cNvSpPr>
          <p:nvPr/>
        </p:nvSpPr>
        <p:spPr>
          <a:xfrm>
            <a:off x="5660149" y="1706920"/>
            <a:ext cx="582550" cy="211211"/>
          </a:xfrm>
          <a:prstGeom prst="rect">
            <a:avLst/>
          </a:prstGeom>
        </p:spPr>
        <p:txBody>
          <a:bodyPr/>
          <a:lstStyle>
            <a:lvl1pPr algn="l" defTabSz="914400" rtl="0" eaLnBrk="1" latinLnBrk="0" hangingPunct="1">
              <a:lnSpc>
                <a:spcPct val="90000"/>
              </a:lnSpc>
              <a:spcBef>
                <a:spcPct val="0"/>
              </a:spcBef>
              <a:buNone/>
              <a:defRPr sz="4400" b="1" i="1" kern="1200">
                <a:solidFill>
                  <a:schemeClr val="tx1"/>
                </a:solidFill>
                <a:latin typeface="+mj-lt"/>
                <a:ea typeface="+mj-ea"/>
                <a:cs typeface="+mj-cs"/>
              </a:defRPr>
            </a:lvl1pPr>
          </a:lstStyle>
          <a:p>
            <a:pPr algn="ctr"/>
            <a:r>
              <a:rPr lang="pt-BR" sz="1050" b="0" i="0" dirty="0">
                <a:solidFill>
                  <a:srgbClr val="807F7F"/>
                </a:solidFill>
                <a:latin typeface="Arial" panose="020B0604020202020204" pitchFamily="34" charset="0"/>
                <a:cs typeface="Arial" panose="020B0604020202020204" pitchFamily="34" charset="0"/>
              </a:rPr>
              <a:t>Grid</a:t>
            </a:r>
            <a:endParaRPr lang="pt-BR" sz="1050" i="0" dirty="0">
              <a:solidFill>
                <a:srgbClr val="807F7F"/>
              </a:solidFill>
              <a:latin typeface="Arial" panose="020B0604020202020204" pitchFamily="34" charset="0"/>
              <a:cs typeface="Arial" panose="020B0604020202020204" pitchFamily="34" charset="0"/>
            </a:endParaRPr>
          </a:p>
        </p:txBody>
      </p:sp>
      <p:grpSp>
        <p:nvGrpSpPr>
          <p:cNvPr id="4" name="Agrupar 3">
            <a:extLst>
              <a:ext uri="{FF2B5EF4-FFF2-40B4-BE49-F238E27FC236}">
                <a16:creationId xmlns:a16="http://schemas.microsoft.com/office/drawing/2014/main" id="{E972B389-685D-C2C5-AF2A-36B41A215EF8}"/>
              </a:ext>
            </a:extLst>
          </p:cNvPr>
          <p:cNvGrpSpPr/>
          <p:nvPr/>
        </p:nvGrpSpPr>
        <p:grpSpPr>
          <a:xfrm>
            <a:off x="8870294" y="167554"/>
            <a:ext cx="258136" cy="4683954"/>
            <a:chOff x="23654022" y="446811"/>
            <a:chExt cx="688359" cy="12490546"/>
          </a:xfrm>
        </p:grpSpPr>
        <p:grpSp>
          <p:nvGrpSpPr>
            <p:cNvPr id="6" name="Grupo">
              <a:extLst>
                <a:ext uri="{FF2B5EF4-FFF2-40B4-BE49-F238E27FC236}">
                  <a16:creationId xmlns:a16="http://schemas.microsoft.com/office/drawing/2014/main" id="{82997EFA-77E3-927A-EA31-9BBC0A98641A}"/>
                </a:ext>
              </a:extLst>
            </p:cNvPr>
            <p:cNvGrpSpPr/>
            <p:nvPr/>
          </p:nvGrpSpPr>
          <p:grpSpPr>
            <a:xfrm rot="16200000">
              <a:off x="18519882" y="7114857"/>
              <a:ext cx="11349650" cy="295349"/>
              <a:chOff x="-1276219" y="-698"/>
              <a:chExt cx="11349649" cy="295348"/>
            </a:xfrm>
          </p:grpSpPr>
          <p:sp>
            <p:nvSpPr>
              <p:cNvPr id="12" name="This information belongs to Embraer and cannot be used or reproduced without written permission from the Company.">
                <a:extLst>
                  <a:ext uri="{FF2B5EF4-FFF2-40B4-BE49-F238E27FC236}">
                    <a16:creationId xmlns:a16="http://schemas.microsoft.com/office/drawing/2014/main" id="{3E066F8C-C93A-0065-F1D6-1323BE6DE260}"/>
                  </a:ext>
                </a:extLst>
              </p:cNvPr>
              <p:cNvSpPr txBox="1"/>
              <p:nvPr/>
            </p:nvSpPr>
            <p:spPr>
              <a:xfrm>
                <a:off x="1071885" y="6522"/>
                <a:ext cx="9001545" cy="282814"/>
              </a:xfrm>
              <a:prstGeom prst="rect">
                <a:avLst/>
              </a:prstGeom>
              <a:noFill/>
              <a:ln w="12700" cap="flat">
                <a:noFill/>
                <a:miter lim="400000"/>
              </a:ln>
              <a:effectLst/>
              <a:extLst>
                <a:ext uri="{C572A759-6A51-4108-AA02-DFA0A04FC94B}">
                  <ma14:wrappingTextBoxFlag xmlns="" xmlns:ma14="http://schemas.microsoft.com/office/mac/drawingml/2011/main" val="1"/>
                </a:ext>
              </a:extLst>
            </p:spPr>
            <p:txBody>
              <a:bodyPr wrap="square" lIns="19050" tIns="19050" rIns="19050" bIns="19050" numCol="1" anchor="ctr">
                <a:spAutoFit/>
              </a:bodyPr>
              <a:lstStyle>
                <a:lvl1pPr>
                  <a:defRPr sz="1300">
                    <a:solidFill>
                      <a:srgbClr val="6E6D6D"/>
                    </a:solidFill>
                    <a:latin typeface="Arial"/>
                    <a:ea typeface="Arial"/>
                    <a:cs typeface="Arial"/>
                    <a:sym typeface="Arial"/>
                  </a:defRPr>
                </a:lvl1pPr>
              </a:lstStyle>
              <a:p>
                <a:r>
                  <a:rPr lang="en-US" sz="488" dirty="0"/>
                  <a:t>This information belongs to Embraer and cannot be used or reproduced without written permission from the Company.</a:t>
                </a:r>
              </a:p>
            </p:txBody>
          </p:sp>
          <p:sp>
            <p:nvSpPr>
              <p:cNvPr id="15" name="Linha">
                <a:extLst>
                  <a:ext uri="{FF2B5EF4-FFF2-40B4-BE49-F238E27FC236}">
                    <a16:creationId xmlns:a16="http://schemas.microsoft.com/office/drawing/2014/main" id="{A0177259-28A1-BF95-3FC6-861827ADEFD6}"/>
                  </a:ext>
                </a:extLst>
              </p:cNvPr>
              <p:cNvSpPr/>
              <p:nvPr/>
            </p:nvSpPr>
            <p:spPr>
              <a:xfrm flipV="1">
                <a:off x="898999" y="21128"/>
                <a:ext cx="83625" cy="273522"/>
              </a:xfrm>
              <a:prstGeom prst="line">
                <a:avLst/>
              </a:prstGeom>
              <a:noFill/>
              <a:ln w="9525" cap="flat">
                <a:solidFill>
                  <a:srgbClr val="100690"/>
                </a:solidFill>
                <a:prstDash val="solid"/>
                <a:miter lim="400000"/>
              </a:ln>
              <a:effectLst/>
            </p:spPr>
            <p:txBody>
              <a:bodyPr wrap="square" lIns="19050" tIns="19050" rIns="19050" bIns="19050" numCol="1" anchor="ctr">
                <a:noAutofit/>
              </a:bodyPr>
              <a:lstStyle/>
              <a:p>
                <a:endParaRPr sz="675"/>
              </a:p>
            </p:txBody>
          </p:sp>
          <p:sp>
            <p:nvSpPr>
              <p:cNvPr id="16" name="This information belongs to Embraer and cannot be used or reproduced without written permission from the Company.">
                <a:extLst>
                  <a:ext uri="{FF2B5EF4-FFF2-40B4-BE49-F238E27FC236}">
                    <a16:creationId xmlns:a16="http://schemas.microsoft.com/office/drawing/2014/main" id="{58E1EFD0-B3E6-3E1C-DE01-4D319D3D2CA4}"/>
                  </a:ext>
                </a:extLst>
              </p:cNvPr>
              <p:cNvSpPr txBox="1"/>
              <p:nvPr/>
            </p:nvSpPr>
            <p:spPr>
              <a:xfrm>
                <a:off x="-1276219" y="-698"/>
                <a:ext cx="2621118" cy="282811"/>
              </a:xfrm>
              <a:prstGeom prst="rect">
                <a:avLst/>
              </a:prstGeom>
              <a:noFill/>
              <a:ln w="12700" cap="flat">
                <a:noFill/>
                <a:miter lim="400000"/>
              </a:ln>
              <a:effectLst/>
              <a:extLst>
                <a:ext uri="{C572A759-6A51-4108-AA02-DFA0A04FC94B}">
                  <ma14:wrappingTextBoxFlag xmlns="" xmlns:ma14="http://schemas.microsoft.com/office/mac/drawingml/2011/main" val="1"/>
                </a:ext>
              </a:extLst>
            </p:spPr>
            <p:txBody>
              <a:bodyPr wrap="square" lIns="19050" tIns="19050" rIns="19050" bIns="19050" numCol="1" anchor="ctr">
                <a:spAutoFit/>
              </a:bodyPr>
              <a:lstStyle>
                <a:lvl1pPr>
                  <a:defRPr sz="1300">
                    <a:solidFill>
                      <a:srgbClr val="6E6D6D"/>
                    </a:solidFill>
                    <a:latin typeface="Arial"/>
                    <a:ea typeface="Arial"/>
                    <a:cs typeface="Arial"/>
                    <a:sym typeface="Arial"/>
                  </a:defRPr>
                </a:lvl1pPr>
              </a:lstStyle>
              <a:p>
                <a:r>
                  <a:rPr lang="en-US" sz="488" dirty="0"/>
                  <a:t>SECRET INFORMATION</a:t>
                </a:r>
              </a:p>
            </p:txBody>
          </p:sp>
        </p:grpSp>
        <p:sp>
          <p:nvSpPr>
            <p:cNvPr id="7" name="Forma Livre: Forma 61">
              <a:extLst>
                <a:ext uri="{FF2B5EF4-FFF2-40B4-BE49-F238E27FC236}">
                  <a16:creationId xmlns:a16="http://schemas.microsoft.com/office/drawing/2014/main" id="{A0A4BDC0-C9BA-9F0F-1F56-922A2C4633CE}"/>
                </a:ext>
              </a:extLst>
            </p:cNvPr>
            <p:cNvSpPr/>
            <p:nvPr/>
          </p:nvSpPr>
          <p:spPr>
            <a:xfrm flipH="1">
              <a:off x="23654022" y="446811"/>
              <a:ext cx="359396" cy="359346"/>
            </a:xfrm>
            <a:custGeom>
              <a:avLst/>
              <a:gdLst/>
              <a:ahLst/>
              <a:cxnLst>
                <a:cxn ang="0">
                  <a:pos x="wd2" y="hd2"/>
                </a:cxn>
                <a:cxn ang="5400000">
                  <a:pos x="wd2" y="hd2"/>
                </a:cxn>
                <a:cxn ang="10800000">
                  <a:pos x="wd2" y="hd2"/>
                </a:cxn>
                <a:cxn ang="16200000">
                  <a:pos x="wd2" y="hd2"/>
                </a:cxn>
              </a:cxnLst>
              <a:rect l="0" t="0" r="r" b="b"/>
              <a:pathLst>
                <a:path w="21600" h="21600" extrusionOk="0">
                  <a:moveTo>
                    <a:pt x="17278" y="0"/>
                  </a:moveTo>
                  <a:lnTo>
                    <a:pt x="4322" y="9935"/>
                  </a:lnTo>
                  <a:lnTo>
                    <a:pt x="1728" y="9935"/>
                  </a:lnTo>
                  <a:lnTo>
                    <a:pt x="0" y="11665"/>
                  </a:lnTo>
                  <a:lnTo>
                    <a:pt x="4322" y="11665"/>
                  </a:lnTo>
                  <a:lnTo>
                    <a:pt x="17278" y="21600"/>
                  </a:lnTo>
                  <a:lnTo>
                    <a:pt x="21600" y="21600"/>
                  </a:lnTo>
                  <a:lnTo>
                    <a:pt x="12961" y="11665"/>
                  </a:lnTo>
                  <a:lnTo>
                    <a:pt x="21559" y="11665"/>
                  </a:lnTo>
                  <a:lnTo>
                    <a:pt x="21559" y="9935"/>
                  </a:lnTo>
                  <a:lnTo>
                    <a:pt x="12961" y="9935"/>
                  </a:lnTo>
                  <a:lnTo>
                    <a:pt x="21600" y="0"/>
                  </a:lnTo>
                  <a:close/>
                </a:path>
              </a:pathLst>
            </a:custGeom>
            <a:solidFill>
              <a:srgbClr val="100690"/>
            </a:solidFill>
            <a:ln w="12700" cap="flat">
              <a:noFill/>
              <a:miter lim="400000"/>
            </a:ln>
            <a:effectLst/>
          </p:spPr>
          <p:txBody>
            <a:bodyPr wrap="square" lIns="17145" tIns="17145" rIns="17145" bIns="17145" numCol="1" anchor="ctr">
              <a:noAutofit/>
            </a:bodyPr>
            <a:lstStyle/>
            <a:p>
              <a:pPr>
                <a:defRPr>
                  <a:solidFill>
                    <a:srgbClr val="100690"/>
                  </a:solidFill>
                  <a:latin typeface="GT America Condensed Regular"/>
                  <a:ea typeface="GT America Condensed Regular"/>
                  <a:cs typeface="GT America Condensed Regular"/>
                  <a:sym typeface="GT America Condensed Regular"/>
                </a:defRPr>
              </a:pPr>
              <a:endParaRPr sz="675"/>
            </a:p>
          </p:txBody>
        </p:sp>
      </p:grpSp>
      <p:sp>
        <p:nvSpPr>
          <p:cNvPr id="17" name="Título 1">
            <a:extLst>
              <a:ext uri="{FF2B5EF4-FFF2-40B4-BE49-F238E27FC236}">
                <a16:creationId xmlns:a16="http://schemas.microsoft.com/office/drawing/2014/main" id="{AE8D2BCD-BAD0-8861-62AA-1D0F5B07863E}"/>
              </a:ext>
            </a:extLst>
          </p:cNvPr>
          <p:cNvSpPr txBox="1">
            <a:spLocks/>
          </p:cNvSpPr>
          <p:nvPr/>
        </p:nvSpPr>
        <p:spPr>
          <a:xfrm>
            <a:off x="263423" y="318567"/>
            <a:ext cx="2124380" cy="289428"/>
          </a:xfrm>
          <a:prstGeom prst="rect">
            <a:avLst/>
          </a:prstGeom>
          <a:ln>
            <a:noFill/>
          </a:ln>
        </p:spPr>
        <p:txBody>
          <a:bodyPr/>
          <a:lstStyle>
            <a:lvl1pPr algn="l" defTabSz="914400" rtl="0" eaLnBrk="1" latinLnBrk="0" hangingPunct="1">
              <a:lnSpc>
                <a:spcPct val="90000"/>
              </a:lnSpc>
              <a:spcBef>
                <a:spcPct val="0"/>
              </a:spcBef>
              <a:buNone/>
              <a:defRPr sz="4400" b="1" i="1" kern="1200">
                <a:solidFill>
                  <a:schemeClr val="tx1"/>
                </a:solidFill>
                <a:latin typeface="+mj-lt"/>
                <a:ea typeface="+mj-ea"/>
                <a:cs typeface="+mj-cs"/>
              </a:defRPr>
            </a:lvl1pPr>
          </a:lstStyle>
          <a:p>
            <a:r>
              <a:rPr lang="en-US" sz="1200" i="0" dirty="0">
                <a:solidFill>
                  <a:srgbClr val="100690"/>
                </a:solidFill>
                <a:latin typeface="Arial Narrow" panose="020B0606020202030204" pitchFamily="34" charset="0"/>
                <a:cs typeface="Arial" panose="020B0604020202020204" pitchFamily="34" charset="0"/>
              </a:rPr>
              <a:t>INSTRUCTIONS</a:t>
            </a:r>
          </a:p>
        </p:txBody>
      </p:sp>
    </p:spTree>
    <p:extLst>
      <p:ext uri="{BB962C8B-B14F-4D97-AF65-F5344CB8AC3E}">
        <p14:creationId xmlns:p14="http://schemas.microsoft.com/office/powerpoint/2010/main" val="1487539693"/>
      </p:ext>
    </p:extLst>
  </p:cSld>
  <p:clrMapOvr>
    <a:masterClrMapping/>
  </p:clrMapOvr>
  <p:transition spd="med"/>
</p:sld>
</file>

<file path=ppt/slides/slide30.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268B4F8E-9EA6-6014-C84E-F5666FA18FDD}"/>
            </a:ext>
          </a:extLst>
        </p:cNvPr>
        <p:cNvGrpSpPr/>
        <p:nvPr/>
      </p:nvGrpSpPr>
      <p:grpSpPr>
        <a:xfrm>
          <a:off x="0" y="0"/>
          <a:ext cx="0" cy="0"/>
          <a:chOff x="0" y="0"/>
          <a:chExt cx="0" cy="0"/>
        </a:xfrm>
      </p:grpSpPr>
      <p:sp>
        <p:nvSpPr>
          <p:cNvPr id="359" name="Luctus">
            <a:extLst>
              <a:ext uri="{FF2B5EF4-FFF2-40B4-BE49-F238E27FC236}">
                <a16:creationId xmlns:a16="http://schemas.microsoft.com/office/drawing/2014/main" id="{6919361D-67BF-E724-9197-7B7FC41D9161}"/>
              </a:ext>
            </a:extLst>
          </p:cNvPr>
          <p:cNvSpPr txBox="1"/>
          <p:nvPr/>
        </p:nvSpPr>
        <p:spPr>
          <a:xfrm>
            <a:off x="3593194" y="3113296"/>
            <a:ext cx="1517778" cy="370871"/>
          </a:xfrm>
          <a:prstGeom prst="rect">
            <a:avLst/>
          </a:prstGeom>
          <a:ln w="12700">
            <a:miter lim="400000"/>
          </a:ln>
          <a:extLst>
            <a:ext uri="{C572A759-6A51-4108-AA02-DFA0A04FC94B}">
              <ma14:wrappingTextBoxFlag xmlns:ma14="http://schemas.microsoft.com/office/mac/drawingml/2011/main" xmlns="" val="1"/>
            </a:ext>
          </a:extLst>
        </p:spPr>
        <p:txBody>
          <a:bodyPr wrap="square" lIns="19050" tIns="19050" rIns="19050" bIns="19050" anchor="ctr">
            <a:spAutoFit/>
          </a:bodyPr>
          <a:lstStyle>
            <a:lvl1pPr>
              <a:defRPr sz="3500" b="1">
                <a:solidFill>
                  <a:srgbClr val="051636"/>
                </a:solidFill>
                <a:latin typeface="Arial Narrow"/>
                <a:ea typeface="Arial Narrow"/>
                <a:cs typeface="Arial Narrow"/>
                <a:sym typeface="Arial Narrow"/>
              </a:defRPr>
            </a:lvl1pPr>
          </a:lstStyle>
          <a:p>
            <a:pPr>
              <a:defRPr/>
            </a:pPr>
            <a:r>
              <a:rPr lang="pt-BR" sz="1200" dirty="0">
                <a:solidFill>
                  <a:srgbClr val="005BAF"/>
                </a:solidFill>
                <a:latin typeface="Arial" panose="020B0604020202020204" pitchFamily="34" charset="0"/>
                <a:cs typeface="Arial" panose="020B0604020202020204" pitchFamily="34" charset="0"/>
              </a:rPr>
              <a:t>Accessing Slide Master </a:t>
            </a:r>
            <a:r>
              <a:rPr lang="pt-BR" sz="1200" dirty="0" err="1">
                <a:solidFill>
                  <a:srgbClr val="005BAF"/>
                </a:solidFill>
                <a:latin typeface="Arial" panose="020B0604020202020204" pitchFamily="34" charset="0"/>
                <a:cs typeface="Arial" panose="020B0604020202020204" pitchFamily="34" charset="0"/>
              </a:rPr>
              <a:t>Mode</a:t>
            </a:r>
            <a:endParaRPr lang="pt-BR" sz="1200" dirty="0">
              <a:solidFill>
                <a:srgbClr val="005BAF"/>
              </a:solidFill>
              <a:latin typeface="Arial" panose="020B0604020202020204" pitchFamily="34" charset="0"/>
              <a:cs typeface="Arial" panose="020B0604020202020204" pitchFamily="34" charset="0"/>
            </a:endParaRPr>
          </a:p>
        </p:txBody>
      </p:sp>
      <p:sp>
        <p:nvSpPr>
          <p:cNvPr id="10" name="Lorem ipsum dolor sit amet, consectetur adipiscing elit Sed do eiusmod tempor">
            <a:extLst>
              <a:ext uri="{FF2B5EF4-FFF2-40B4-BE49-F238E27FC236}">
                <a16:creationId xmlns:a16="http://schemas.microsoft.com/office/drawing/2014/main" id="{DBD14D0E-329D-6710-F035-B92701D47E05}"/>
              </a:ext>
            </a:extLst>
          </p:cNvPr>
          <p:cNvSpPr txBox="1"/>
          <p:nvPr/>
        </p:nvSpPr>
        <p:spPr>
          <a:xfrm>
            <a:off x="662561" y="888437"/>
            <a:ext cx="2240150" cy="1004506"/>
          </a:xfrm>
          <a:prstGeom prst="rect">
            <a:avLst/>
          </a:prstGeom>
          <a:ln w="12700">
            <a:miter lim="400000"/>
          </a:ln>
          <a:extLst>
            <a:ext uri="{C572A759-6A51-4108-AA02-DFA0A04FC94B}">
              <ma14:wrappingTextBoxFlag xmlns:ma14="http://schemas.microsoft.com/office/mac/drawingml/2011/main" xmlns="" val="1"/>
            </a:ext>
          </a:extLst>
        </p:spPr>
        <p:txBody>
          <a:bodyPr wrap="square" lIns="19050" tIns="19050" rIns="19050" bIns="19050">
            <a:spAutoFit/>
          </a:bodyPr>
          <a:lstStyle/>
          <a:p>
            <a:pPr>
              <a:defRPr sz="5000" b="1" cap="all">
                <a:latin typeface="Arial Narrow"/>
                <a:ea typeface="Arial Narrow"/>
                <a:cs typeface="Arial Narrow"/>
                <a:sym typeface="Arial Narrow"/>
              </a:defRPr>
            </a:pPr>
            <a:r>
              <a:rPr lang="en-US" sz="2325" b="1" cap="all" dirty="0">
                <a:solidFill>
                  <a:srgbClr val="100690"/>
                </a:solidFill>
                <a:latin typeface="Arial Narrow"/>
              </a:rPr>
              <a:t>How to Use Master Slides in PowerPoint</a:t>
            </a:r>
            <a:endParaRPr lang="pt-BR" sz="2325" b="1" cap="all" dirty="0">
              <a:solidFill>
                <a:srgbClr val="100690"/>
              </a:solidFill>
              <a:latin typeface="Arial Narrow"/>
            </a:endParaRPr>
          </a:p>
        </p:txBody>
      </p:sp>
      <p:sp>
        <p:nvSpPr>
          <p:cNvPr id="11" name="AGENDA">
            <a:extLst>
              <a:ext uri="{FF2B5EF4-FFF2-40B4-BE49-F238E27FC236}">
                <a16:creationId xmlns:a16="http://schemas.microsoft.com/office/drawing/2014/main" id="{2BEFCF5A-1890-B345-C69A-5A9F903F7F71}"/>
              </a:ext>
            </a:extLst>
          </p:cNvPr>
          <p:cNvSpPr txBox="1"/>
          <p:nvPr/>
        </p:nvSpPr>
        <p:spPr>
          <a:xfrm>
            <a:off x="686840" y="2190868"/>
            <a:ext cx="2368283" cy="944810"/>
          </a:xfrm>
          <a:prstGeom prst="rect">
            <a:avLst/>
          </a:prstGeom>
          <a:ln w="12700">
            <a:miter lim="400000"/>
          </a:ln>
          <a:extLst>
            <a:ext uri="{C572A759-6A51-4108-AA02-DFA0A04FC94B}">
              <ma14:wrappingTextBoxFlag xmlns:ma14="http://schemas.microsoft.com/office/mac/drawingml/2011/main" xmlns="" val="1"/>
            </a:ext>
          </a:extLst>
        </p:spPr>
        <p:txBody>
          <a:bodyPr wrap="square" lIns="19050" tIns="19050" rIns="19050" bIns="19050" anchor="ctr">
            <a:spAutoFit/>
          </a:bodyPr>
          <a:lstStyle>
            <a:lvl1pPr>
              <a:defRPr sz="6500" b="1">
                <a:solidFill>
                  <a:srgbClr val="1E4BDE"/>
                </a:solidFill>
                <a:latin typeface="Arial Narrow"/>
                <a:ea typeface="Arial Narrow"/>
                <a:cs typeface="Arial Narrow"/>
                <a:sym typeface="Arial Narrow"/>
              </a:defRPr>
            </a:lvl1pPr>
          </a:lstStyle>
          <a:p>
            <a:pPr>
              <a:lnSpc>
                <a:spcPct val="120000"/>
              </a:lnSpc>
            </a:pPr>
            <a:r>
              <a:rPr lang="en-US" sz="1000" b="0" i="0" u="none" strike="noStrike" dirty="0">
                <a:solidFill>
                  <a:srgbClr val="80807F"/>
                </a:solidFill>
                <a:effectLst/>
                <a:latin typeface="Arial" panose="020B0604020202020204" pitchFamily="34" charset="0"/>
              </a:rPr>
              <a:t>Master Slides in PowerPoint are essential for ensuring visual consistency and saving time. They allow you to set layouts, fonts, colors, and other elements that automatically apply to all slides.</a:t>
            </a:r>
            <a:endParaRPr lang="pt-BR" sz="1000" b="0" dirty="0">
              <a:solidFill>
                <a:srgbClr val="80807F"/>
              </a:solidFill>
              <a:latin typeface="Arial"/>
              <a:cs typeface="Arial"/>
              <a:sym typeface="Arial"/>
            </a:endParaRPr>
          </a:p>
        </p:txBody>
      </p:sp>
      <p:cxnSp>
        <p:nvCxnSpPr>
          <p:cNvPr id="9" name="Conector reto 8">
            <a:extLst>
              <a:ext uri="{FF2B5EF4-FFF2-40B4-BE49-F238E27FC236}">
                <a16:creationId xmlns:a16="http://schemas.microsoft.com/office/drawing/2014/main" id="{A86DF6B5-D679-534F-4092-FDC455F8E13C}"/>
              </a:ext>
            </a:extLst>
          </p:cNvPr>
          <p:cNvCxnSpPr>
            <a:cxnSpLocks/>
          </p:cNvCxnSpPr>
          <p:nvPr/>
        </p:nvCxnSpPr>
        <p:spPr>
          <a:xfrm flipH="1">
            <a:off x="1289931" y="338599"/>
            <a:ext cx="71364" cy="179992"/>
          </a:xfrm>
          <a:prstGeom prst="line">
            <a:avLst/>
          </a:prstGeom>
          <a:noFill/>
          <a:ln w="9525" cap="flat">
            <a:solidFill>
              <a:srgbClr val="100690"/>
            </a:solidFill>
            <a:prstDash val="solid"/>
            <a:miter lim="400000"/>
          </a:ln>
          <a:effectLst/>
          <a:sp3d/>
        </p:spPr>
        <p:style>
          <a:lnRef idx="0">
            <a:scrgbClr r="0" g="0" b="0"/>
          </a:lnRef>
          <a:fillRef idx="0">
            <a:scrgbClr r="0" g="0" b="0"/>
          </a:fillRef>
          <a:effectRef idx="0">
            <a:scrgbClr r="0" g="0" b="0"/>
          </a:effectRef>
          <a:fontRef idx="none"/>
        </p:style>
      </p:cxnSp>
      <p:sp>
        <p:nvSpPr>
          <p:cNvPr id="12" name="Título 1">
            <a:extLst>
              <a:ext uri="{FF2B5EF4-FFF2-40B4-BE49-F238E27FC236}">
                <a16:creationId xmlns:a16="http://schemas.microsoft.com/office/drawing/2014/main" id="{F399B0CB-A930-9092-5848-59AD35EABFB3}"/>
              </a:ext>
            </a:extLst>
          </p:cNvPr>
          <p:cNvSpPr txBox="1">
            <a:spLocks/>
          </p:cNvSpPr>
          <p:nvPr/>
        </p:nvSpPr>
        <p:spPr>
          <a:xfrm>
            <a:off x="1289931" y="314121"/>
            <a:ext cx="2848116" cy="289428"/>
          </a:xfrm>
          <a:prstGeom prst="rect">
            <a:avLst/>
          </a:prstGeom>
          <a:ln>
            <a:noFill/>
          </a:ln>
        </p:spPr>
        <p:txBody>
          <a:bodyPr lIns="91440" tIns="45720" rIns="91440" bIns="45720" anchor="t"/>
          <a:lstStyle>
            <a:lvl1pPr algn="l" defTabSz="914400" rtl="0" eaLnBrk="1" latinLnBrk="0" hangingPunct="1">
              <a:lnSpc>
                <a:spcPct val="90000"/>
              </a:lnSpc>
              <a:spcBef>
                <a:spcPct val="0"/>
              </a:spcBef>
              <a:buNone/>
              <a:defRPr sz="4400" b="1" i="1" kern="1200">
                <a:solidFill>
                  <a:schemeClr val="tx1"/>
                </a:solidFill>
                <a:latin typeface="+mj-lt"/>
                <a:ea typeface="+mj-ea"/>
                <a:cs typeface="+mj-cs"/>
              </a:defRPr>
            </a:lvl1pPr>
          </a:lstStyle>
          <a:p>
            <a:r>
              <a:rPr lang="en-US" sz="1200" b="0" i="0" dirty="0">
                <a:solidFill>
                  <a:srgbClr val="100690"/>
                </a:solidFill>
                <a:latin typeface="Arial Narrow"/>
                <a:cs typeface="Arial"/>
              </a:rPr>
              <a:t>MASTER SLIDES</a:t>
            </a:r>
            <a:endParaRPr lang="en-US" sz="1200" b="0" i="0" dirty="0">
              <a:solidFill>
                <a:srgbClr val="100690"/>
              </a:solidFill>
              <a:latin typeface="Arial Narrow" panose="020B0606020202030204" pitchFamily="34" charset="0"/>
              <a:cs typeface="Arial" panose="020B0604020202020204" pitchFamily="34" charset="0"/>
            </a:endParaRPr>
          </a:p>
        </p:txBody>
      </p:sp>
      <p:sp>
        <p:nvSpPr>
          <p:cNvPr id="14" name="Lorem ipsum dolor sit amet, consectetur adipiscing elit, sed do eiusmod tempor incididunt ut labore et dolore magna aliqua. Ut enim ad minim veniam, quis nostrud exercitation ullamco laboris nisi ut aliquip ex ea commodo consequat. Duis aute irure dolor ">
            <a:extLst>
              <a:ext uri="{FF2B5EF4-FFF2-40B4-BE49-F238E27FC236}">
                <a16:creationId xmlns:a16="http://schemas.microsoft.com/office/drawing/2014/main" id="{32BAD26A-6E67-DA7D-51F8-7D80030C01A6}"/>
              </a:ext>
            </a:extLst>
          </p:cNvPr>
          <p:cNvSpPr txBox="1"/>
          <p:nvPr/>
        </p:nvSpPr>
        <p:spPr>
          <a:xfrm>
            <a:off x="3593195" y="3549515"/>
            <a:ext cx="1456485" cy="1400383"/>
          </a:xfrm>
          <a:prstGeom prst="rect">
            <a:avLst/>
          </a:prstGeom>
          <a:ln w="12700">
            <a:miter lim="400000"/>
          </a:ln>
          <a:extLst>
            <a:ext uri="{C572A759-6A51-4108-AA02-DFA0A04FC94B}">
              <ma14:wrappingTextBoxFlag xmlns="" xmlns:ma14="http://schemas.microsoft.com/office/mac/drawingml/2011/main" val="1"/>
            </a:ext>
          </a:extLst>
        </p:spPr>
        <p:txBody>
          <a:bodyPr wrap="square" lIns="19050" tIns="19050" rIns="19050" bIns="19050" anchor="t">
            <a:spAutoFit/>
          </a:bodyPr>
          <a:lstStyle>
            <a:lvl1pPr>
              <a:lnSpc>
                <a:spcPct val="120000"/>
              </a:lnSpc>
              <a:defRPr sz="2500">
                <a:solidFill>
                  <a:srgbClr val="061636"/>
                </a:solidFill>
                <a:latin typeface="Arial"/>
                <a:ea typeface="Arial"/>
                <a:cs typeface="Arial"/>
                <a:sym typeface="Arial"/>
              </a:defRPr>
            </a:lvl1pPr>
          </a:lstStyle>
          <a:p>
            <a:pPr marL="171450" indent="-171450">
              <a:lnSpc>
                <a:spcPct val="100000"/>
              </a:lnSpc>
              <a:spcBef>
                <a:spcPts val="300"/>
              </a:spcBef>
              <a:buFont typeface="Arial" panose="020B0604020202020204" pitchFamily="34" charset="0"/>
              <a:buChar char="•"/>
            </a:pPr>
            <a:r>
              <a:rPr lang="en-US" sz="900" dirty="0">
                <a:solidFill>
                  <a:srgbClr val="80807F"/>
                </a:solidFill>
              </a:rPr>
              <a:t>Open </a:t>
            </a:r>
            <a:r>
              <a:rPr lang="en-US" sz="900">
                <a:solidFill>
                  <a:srgbClr val="80807F"/>
                </a:solidFill>
              </a:rPr>
              <a:t>PowerPoint. Go</a:t>
            </a:r>
            <a:r>
              <a:rPr lang="en-US" sz="900" dirty="0">
                <a:solidFill>
                  <a:srgbClr val="80807F"/>
                </a:solidFill>
              </a:rPr>
              <a:t> to the View tab in the top menu.</a:t>
            </a:r>
            <a:endParaRPr lang="pt-BR" dirty="0"/>
          </a:p>
          <a:p>
            <a:pPr marL="171450" indent="-171450">
              <a:lnSpc>
                <a:spcPct val="100000"/>
              </a:lnSpc>
              <a:spcBef>
                <a:spcPts val="300"/>
              </a:spcBef>
              <a:buFont typeface="Arial" panose="020B0604020202020204" pitchFamily="34" charset="0"/>
              <a:buChar char="•"/>
            </a:pPr>
            <a:r>
              <a:rPr lang="en-US" sz="900" dirty="0">
                <a:solidFill>
                  <a:srgbClr val="80807F"/>
                </a:solidFill>
              </a:rPr>
              <a:t>Click on Slide Master.</a:t>
            </a:r>
            <a:endParaRPr lang="en-US" dirty="0"/>
          </a:p>
          <a:p>
            <a:pPr marL="171450" indent="-171450">
              <a:lnSpc>
                <a:spcPct val="100000"/>
              </a:lnSpc>
              <a:spcBef>
                <a:spcPts val="300"/>
              </a:spcBef>
              <a:buFont typeface="Arial" panose="020B0604020202020204" pitchFamily="34" charset="0"/>
              <a:buChar char="•"/>
            </a:pPr>
            <a:r>
              <a:rPr lang="en-US" sz="900" dirty="0">
                <a:solidFill>
                  <a:srgbClr val="80807F"/>
                </a:solidFill>
              </a:rPr>
              <a:t>The first large slide that appears is the Slide Master, and below it are the associated Master Layouts.</a:t>
            </a:r>
            <a:endParaRPr lang="pt-BR" sz="900">
              <a:solidFill>
                <a:srgbClr val="80807F"/>
              </a:solidFill>
            </a:endParaRPr>
          </a:p>
        </p:txBody>
      </p:sp>
      <p:sp>
        <p:nvSpPr>
          <p:cNvPr id="15" name="Luctus">
            <a:extLst>
              <a:ext uri="{FF2B5EF4-FFF2-40B4-BE49-F238E27FC236}">
                <a16:creationId xmlns:a16="http://schemas.microsoft.com/office/drawing/2014/main" id="{FE496E56-B5C9-63A0-1EEA-BA4421E3A51F}"/>
              </a:ext>
            </a:extLst>
          </p:cNvPr>
          <p:cNvSpPr txBox="1"/>
          <p:nvPr/>
        </p:nvSpPr>
        <p:spPr>
          <a:xfrm>
            <a:off x="5497020" y="3105226"/>
            <a:ext cx="1163162" cy="370871"/>
          </a:xfrm>
          <a:prstGeom prst="rect">
            <a:avLst/>
          </a:prstGeom>
          <a:ln w="12700">
            <a:miter lim="400000"/>
          </a:ln>
          <a:extLst>
            <a:ext uri="{C572A759-6A51-4108-AA02-DFA0A04FC94B}">
              <ma14:wrappingTextBoxFlag xmlns:ma14="http://schemas.microsoft.com/office/mac/drawingml/2011/main" xmlns="" val="1"/>
            </a:ext>
          </a:extLst>
        </p:spPr>
        <p:txBody>
          <a:bodyPr wrap="square" lIns="19050" tIns="19050" rIns="19050" bIns="19050" anchor="ctr">
            <a:spAutoFit/>
          </a:bodyPr>
          <a:lstStyle>
            <a:lvl1pPr>
              <a:defRPr sz="3500" b="1">
                <a:solidFill>
                  <a:srgbClr val="051636"/>
                </a:solidFill>
                <a:latin typeface="Arial Narrow"/>
                <a:ea typeface="Arial Narrow"/>
                <a:cs typeface="Arial Narrow"/>
                <a:sym typeface="Arial Narrow"/>
              </a:defRPr>
            </a:lvl1pPr>
          </a:lstStyle>
          <a:p>
            <a:pPr>
              <a:defRPr/>
            </a:pPr>
            <a:r>
              <a:rPr lang="pt-BR" sz="1200" dirty="0" err="1">
                <a:solidFill>
                  <a:srgbClr val="005BAF"/>
                </a:solidFill>
                <a:latin typeface="Arial" panose="020B0604020202020204" pitchFamily="34" charset="0"/>
                <a:cs typeface="Arial" panose="020B0604020202020204" pitchFamily="34" charset="0"/>
              </a:rPr>
              <a:t>Modifying</a:t>
            </a:r>
            <a:r>
              <a:rPr lang="pt-BR" sz="1200" dirty="0">
                <a:solidFill>
                  <a:srgbClr val="005BAF"/>
                </a:solidFill>
                <a:latin typeface="Arial" panose="020B0604020202020204" pitchFamily="34" charset="0"/>
                <a:cs typeface="Arial" panose="020B0604020202020204" pitchFamily="34" charset="0"/>
              </a:rPr>
              <a:t> Layouts:</a:t>
            </a:r>
          </a:p>
        </p:txBody>
      </p:sp>
      <p:sp>
        <p:nvSpPr>
          <p:cNvPr id="16" name="Lorem ipsum dolor sit amet, consectetur adipiscing elit, sed do eiusmod tempor incididunt ut labore et dolore magna aliqua. Ut enim ad minim veniam, quis nostrud exercitation ullamco laboris nisi ut aliquip ex ea commodo consequat. Duis aute irure dolor ">
            <a:extLst>
              <a:ext uri="{FF2B5EF4-FFF2-40B4-BE49-F238E27FC236}">
                <a16:creationId xmlns:a16="http://schemas.microsoft.com/office/drawing/2014/main" id="{26417E41-E46A-E05C-7025-BA1FF77A9855}"/>
              </a:ext>
            </a:extLst>
          </p:cNvPr>
          <p:cNvSpPr txBox="1"/>
          <p:nvPr/>
        </p:nvSpPr>
        <p:spPr>
          <a:xfrm>
            <a:off x="5499024" y="3559198"/>
            <a:ext cx="1486744" cy="592470"/>
          </a:xfrm>
          <a:prstGeom prst="rect">
            <a:avLst/>
          </a:prstGeom>
          <a:ln w="12700">
            <a:miter lim="400000"/>
          </a:ln>
          <a:extLst>
            <a:ext uri="{C572A759-6A51-4108-AA02-DFA0A04FC94B}">
              <ma14:wrappingTextBoxFlag xmlns="" xmlns:ma14="http://schemas.microsoft.com/office/mac/drawingml/2011/main" val="1"/>
            </a:ext>
          </a:extLst>
        </p:spPr>
        <p:txBody>
          <a:bodyPr wrap="square" lIns="19050" tIns="19050" rIns="19050" bIns="19050">
            <a:spAutoFit/>
          </a:bodyPr>
          <a:lstStyle>
            <a:lvl1pPr>
              <a:lnSpc>
                <a:spcPct val="120000"/>
              </a:lnSpc>
              <a:defRPr sz="2500">
                <a:solidFill>
                  <a:srgbClr val="061636"/>
                </a:solidFill>
                <a:latin typeface="Arial"/>
                <a:ea typeface="Arial"/>
                <a:cs typeface="Arial"/>
                <a:sym typeface="Arial"/>
              </a:defRPr>
            </a:lvl1pPr>
          </a:lstStyle>
          <a:p>
            <a:pPr marL="58738" indent="-58738">
              <a:lnSpc>
                <a:spcPct val="100000"/>
              </a:lnSpc>
              <a:spcBef>
                <a:spcPts val="300"/>
              </a:spcBef>
              <a:buFont typeface="Arial" panose="020B0604020202020204" pitchFamily="34" charset="0"/>
              <a:buChar char="•"/>
            </a:pPr>
            <a:r>
              <a:rPr lang="en-US" sz="900" dirty="0">
                <a:solidFill>
                  <a:srgbClr val="80807F"/>
                </a:solidFill>
              </a:rPr>
              <a:t>Each Master Layout can be customized as needed by adjusting text boxes, titles, and other elements.</a:t>
            </a:r>
            <a:endParaRPr lang="pt-BR" sz="900" dirty="0">
              <a:solidFill>
                <a:srgbClr val="80807F"/>
              </a:solidFill>
            </a:endParaRPr>
          </a:p>
        </p:txBody>
      </p:sp>
      <p:sp>
        <p:nvSpPr>
          <p:cNvPr id="22" name="Luctus">
            <a:extLst>
              <a:ext uri="{FF2B5EF4-FFF2-40B4-BE49-F238E27FC236}">
                <a16:creationId xmlns:a16="http://schemas.microsoft.com/office/drawing/2014/main" id="{FA22E198-7BE1-4561-32F6-27348EF7C635}"/>
              </a:ext>
            </a:extLst>
          </p:cNvPr>
          <p:cNvSpPr txBox="1"/>
          <p:nvPr/>
        </p:nvSpPr>
        <p:spPr>
          <a:xfrm>
            <a:off x="7222327" y="3096133"/>
            <a:ext cx="1541502" cy="537070"/>
          </a:xfrm>
          <a:prstGeom prst="rect">
            <a:avLst/>
          </a:prstGeom>
          <a:ln w="12700">
            <a:miter lim="400000"/>
          </a:ln>
          <a:extLst>
            <a:ext uri="{C572A759-6A51-4108-AA02-DFA0A04FC94B}">
              <ma14:wrappingTextBoxFlag xmlns:ma14="http://schemas.microsoft.com/office/mac/drawingml/2011/main" xmlns="" val="1"/>
            </a:ext>
          </a:extLst>
        </p:spPr>
        <p:txBody>
          <a:bodyPr wrap="square" lIns="19050" tIns="19050" rIns="19050" bIns="19050" anchor="ctr">
            <a:spAutoFit/>
          </a:bodyPr>
          <a:lstStyle>
            <a:lvl1pPr>
              <a:defRPr sz="3500" b="1">
                <a:solidFill>
                  <a:srgbClr val="051636"/>
                </a:solidFill>
                <a:latin typeface="Arial Narrow"/>
                <a:ea typeface="Arial Narrow"/>
                <a:cs typeface="Arial Narrow"/>
                <a:sym typeface="Arial Narrow"/>
              </a:defRPr>
            </a:lvl1pPr>
          </a:lstStyle>
          <a:p>
            <a:pPr>
              <a:defRPr/>
            </a:pPr>
            <a:r>
              <a:rPr lang="en-US" sz="1200" dirty="0">
                <a:solidFill>
                  <a:srgbClr val="005BAF"/>
                </a:solidFill>
                <a:latin typeface="Arial" panose="020B0604020202020204" pitchFamily="34" charset="0"/>
                <a:cs typeface="Arial" panose="020B0604020202020204" pitchFamily="34" charset="0"/>
              </a:rPr>
              <a:t>Applying the Slide Master to a Presentation</a:t>
            </a:r>
            <a:endParaRPr lang="pt-BR" sz="1200" dirty="0">
              <a:solidFill>
                <a:srgbClr val="005BAF"/>
              </a:solidFill>
              <a:latin typeface="Arial" panose="020B0604020202020204" pitchFamily="34" charset="0"/>
              <a:cs typeface="Arial" panose="020B0604020202020204" pitchFamily="34" charset="0"/>
            </a:endParaRPr>
          </a:p>
        </p:txBody>
      </p:sp>
      <p:sp>
        <p:nvSpPr>
          <p:cNvPr id="23" name="Lorem ipsum dolor sit amet, consectetur adipiscing elit, sed do eiusmod tempor incididunt ut labore et dolore magna aliqua. Ut enim ad minim veniam, quis nostrud exercitation ullamco laboris nisi ut aliquip ex ea commodo consequat. Duis aute irure dolor ">
            <a:extLst>
              <a:ext uri="{FF2B5EF4-FFF2-40B4-BE49-F238E27FC236}">
                <a16:creationId xmlns:a16="http://schemas.microsoft.com/office/drawing/2014/main" id="{1131F9E8-091B-B8C5-8C5D-365B34266807}"/>
              </a:ext>
            </a:extLst>
          </p:cNvPr>
          <p:cNvSpPr txBox="1"/>
          <p:nvPr/>
        </p:nvSpPr>
        <p:spPr>
          <a:xfrm>
            <a:off x="7225988" y="3705949"/>
            <a:ext cx="1486630" cy="946413"/>
          </a:xfrm>
          <a:prstGeom prst="rect">
            <a:avLst/>
          </a:prstGeom>
          <a:ln w="12700">
            <a:miter lim="400000"/>
          </a:ln>
          <a:extLst>
            <a:ext uri="{C572A759-6A51-4108-AA02-DFA0A04FC94B}">
              <ma14:wrappingTextBoxFlag xmlns="" xmlns:ma14="http://schemas.microsoft.com/office/mac/drawingml/2011/main" val="1"/>
            </a:ext>
          </a:extLst>
        </p:spPr>
        <p:txBody>
          <a:bodyPr wrap="square" lIns="19050" tIns="19050" rIns="19050" bIns="19050">
            <a:spAutoFit/>
          </a:bodyPr>
          <a:lstStyle>
            <a:lvl1pPr>
              <a:lnSpc>
                <a:spcPct val="120000"/>
              </a:lnSpc>
              <a:defRPr sz="2500">
                <a:solidFill>
                  <a:srgbClr val="061636"/>
                </a:solidFill>
                <a:latin typeface="Arial"/>
                <a:ea typeface="Arial"/>
                <a:cs typeface="Arial"/>
                <a:sym typeface="Arial"/>
              </a:defRPr>
            </a:lvl1pPr>
          </a:lstStyle>
          <a:p>
            <a:pPr marL="58738" indent="-58738">
              <a:lnSpc>
                <a:spcPct val="100000"/>
              </a:lnSpc>
              <a:spcBef>
                <a:spcPts val="300"/>
              </a:spcBef>
              <a:buFont typeface="Arial" panose="020B0604020202020204" pitchFamily="34" charset="0"/>
              <a:buChar char="•"/>
            </a:pPr>
            <a:r>
              <a:rPr lang="en-US" sz="900" dirty="0">
                <a:solidFill>
                  <a:srgbClr val="80807F"/>
                </a:solidFill>
              </a:rPr>
              <a:t>Exit Slide Master mode by clicking on Close Master View.</a:t>
            </a:r>
          </a:p>
          <a:p>
            <a:pPr marL="58738" indent="-58738">
              <a:lnSpc>
                <a:spcPct val="100000"/>
              </a:lnSpc>
              <a:spcBef>
                <a:spcPts val="300"/>
              </a:spcBef>
              <a:buFont typeface="Arial" panose="020B0604020202020204" pitchFamily="34" charset="0"/>
              <a:buChar char="•"/>
            </a:pPr>
            <a:r>
              <a:rPr lang="en-US" sz="900" dirty="0">
                <a:solidFill>
                  <a:srgbClr val="80807F"/>
                </a:solidFill>
              </a:rPr>
              <a:t>Go to the Home tab.</a:t>
            </a:r>
          </a:p>
          <a:p>
            <a:pPr marL="58738" indent="-58738">
              <a:lnSpc>
                <a:spcPct val="100000"/>
              </a:lnSpc>
              <a:spcBef>
                <a:spcPts val="300"/>
              </a:spcBef>
              <a:buFont typeface="Arial" panose="020B0604020202020204" pitchFamily="34" charset="0"/>
              <a:buChar char="•"/>
            </a:pPr>
            <a:r>
              <a:rPr lang="en-US" sz="900" dirty="0">
                <a:solidFill>
                  <a:srgbClr val="80807F"/>
                </a:solidFill>
              </a:rPr>
              <a:t>Click on Layout and select the desired template.</a:t>
            </a:r>
            <a:endParaRPr lang="pt-BR" sz="900" dirty="0">
              <a:solidFill>
                <a:srgbClr val="80807F"/>
              </a:solidFill>
            </a:endParaRPr>
          </a:p>
        </p:txBody>
      </p:sp>
      <p:pic>
        <p:nvPicPr>
          <p:cNvPr id="333" name="Imagem 332">
            <a:extLst>
              <a:ext uri="{FF2B5EF4-FFF2-40B4-BE49-F238E27FC236}">
                <a16:creationId xmlns:a16="http://schemas.microsoft.com/office/drawing/2014/main" id="{9B36A769-E9CC-37DA-56A3-033177437E3A}"/>
              </a:ext>
            </a:extLst>
          </p:cNvPr>
          <p:cNvPicPr>
            <a:picLocks noChangeAspect="1"/>
          </p:cNvPicPr>
          <p:nvPr/>
        </p:nvPicPr>
        <p:blipFill>
          <a:blip r:embed="rId3"/>
          <a:srcRect l="282" t="-980" r="18594" b="980"/>
          <a:stretch>
            <a:fillRect/>
          </a:stretch>
        </p:blipFill>
        <p:spPr>
          <a:xfrm>
            <a:off x="5848565" y="877772"/>
            <a:ext cx="2848116" cy="1839536"/>
          </a:xfrm>
          <a:prstGeom prst="roundRect">
            <a:avLst>
              <a:gd name="adj" fmla="val 1666"/>
            </a:avLst>
          </a:prstGeom>
          <a:effectLst>
            <a:outerShdw blurRad="63500" sx="102000" sy="102000" algn="ctr" rotWithShape="0">
              <a:prstClr val="black">
                <a:alpha val="23000"/>
              </a:prstClr>
            </a:outerShdw>
          </a:effectLst>
        </p:spPr>
      </p:pic>
      <p:pic>
        <p:nvPicPr>
          <p:cNvPr id="335" name="Imagem 334">
            <a:extLst>
              <a:ext uri="{FF2B5EF4-FFF2-40B4-BE49-F238E27FC236}">
                <a16:creationId xmlns:a16="http://schemas.microsoft.com/office/drawing/2014/main" id="{FA0717BA-108E-B48B-B4F9-1D010D30FAD7}"/>
              </a:ext>
            </a:extLst>
          </p:cNvPr>
          <p:cNvPicPr>
            <a:picLocks noChangeAspect="1"/>
          </p:cNvPicPr>
          <p:nvPr/>
        </p:nvPicPr>
        <p:blipFill>
          <a:blip r:embed="rId4"/>
          <a:srcRect l="1469" r="7321"/>
          <a:stretch>
            <a:fillRect/>
          </a:stretch>
        </p:blipFill>
        <p:spPr>
          <a:xfrm>
            <a:off x="3159263" y="877772"/>
            <a:ext cx="2481877" cy="648080"/>
          </a:xfrm>
          <a:prstGeom prst="roundRect">
            <a:avLst>
              <a:gd name="adj" fmla="val 3309"/>
            </a:avLst>
          </a:prstGeom>
          <a:effectLst>
            <a:outerShdw blurRad="63500" sx="102000" sy="102000" algn="ctr" rotWithShape="0">
              <a:prstClr val="black">
                <a:alpha val="23000"/>
              </a:prstClr>
            </a:outerShdw>
          </a:effectLst>
        </p:spPr>
      </p:pic>
      <p:grpSp>
        <p:nvGrpSpPr>
          <p:cNvPr id="338" name="Agrupar 337">
            <a:extLst>
              <a:ext uri="{FF2B5EF4-FFF2-40B4-BE49-F238E27FC236}">
                <a16:creationId xmlns:a16="http://schemas.microsoft.com/office/drawing/2014/main" id="{EAB05C45-F901-5830-BE02-0F684C725342}"/>
              </a:ext>
            </a:extLst>
          </p:cNvPr>
          <p:cNvGrpSpPr/>
          <p:nvPr/>
        </p:nvGrpSpPr>
        <p:grpSpPr>
          <a:xfrm>
            <a:off x="3384452" y="3117985"/>
            <a:ext cx="165144" cy="173819"/>
            <a:chOff x="3187656" y="2777741"/>
            <a:chExt cx="265598" cy="279550"/>
          </a:xfrm>
        </p:grpSpPr>
        <p:sp>
          <p:nvSpPr>
            <p:cNvPr id="336" name="Elipse 335">
              <a:extLst>
                <a:ext uri="{FF2B5EF4-FFF2-40B4-BE49-F238E27FC236}">
                  <a16:creationId xmlns:a16="http://schemas.microsoft.com/office/drawing/2014/main" id="{11E89ADA-8548-1941-9743-0E46C21F84FE}"/>
                </a:ext>
              </a:extLst>
            </p:cNvPr>
            <p:cNvSpPr/>
            <p:nvPr/>
          </p:nvSpPr>
          <p:spPr>
            <a:xfrm>
              <a:off x="3187656" y="2791693"/>
              <a:ext cx="265598" cy="265598"/>
            </a:xfrm>
            <a:prstGeom prst="ellipse">
              <a:avLst/>
            </a:prstGeom>
            <a:solidFill>
              <a:srgbClr val="005BAF"/>
            </a:solidFill>
            <a:ln w="12700" cap="flat">
              <a:noFill/>
              <a:miter lim="400000"/>
            </a:ln>
            <a:effectLst/>
            <a:sp3d/>
          </p:spPr>
          <p:style>
            <a:lnRef idx="0">
              <a:scrgbClr r="0" g="0" b="0"/>
            </a:lnRef>
            <a:fillRef idx="0">
              <a:scrgbClr r="0" g="0" b="0"/>
            </a:fillRef>
            <a:effectRef idx="0">
              <a:scrgbClr r="0" g="0" b="0"/>
            </a:effectRef>
            <a:fontRef idx="none"/>
          </p:style>
          <p:txBody>
            <a:bodyPr rot="0" spcFirstLastPara="1" vertOverflow="overflow" horzOverflow="overflow" vert="horz" wrap="square" lIns="50800" tIns="50800" rIns="50800" bIns="50800" numCol="1" spcCol="38100" rtlCol="0" anchor="ctr">
              <a:spAutoFit/>
            </a:bodyPr>
            <a:lstStyle/>
            <a:p>
              <a:pPr marL="0" marR="0" indent="0" algn="ctr" defTabSz="825500" rtl="0" fontAlgn="auto" latinLnBrk="0" hangingPunct="0">
                <a:lnSpc>
                  <a:spcPct val="100000"/>
                </a:lnSpc>
                <a:spcBef>
                  <a:spcPts val="0"/>
                </a:spcBef>
                <a:spcAft>
                  <a:spcPts val="0"/>
                </a:spcAft>
                <a:buClrTx/>
                <a:buSzTx/>
                <a:buFontTx/>
                <a:buNone/>
                <a:tabLst/>
              </a:pPr>
              <a:endParaRPr kumimoji="0" lang="pt-BR" sz="3200" b="0" i="0" u="none" strike="noStrike" cap="none" spc="0" normalizeH="0" baseline="0">
                <a:ln>
                  <a:noFill/>
                </a:ln>
                <a:solidFill>
                  <a:srgbClr val="FFFFFF"/>
                </a:solidFill>
                <a:effectLst/>
                <a:uFillTx/>
                <a:latin typeface="Helvetica Neue Medium"/>
                <a:ea typeface="Helvetica Neue Medium"/>
                <a:cs typeface="Helvetica Neue Medium"/>
                <a:sym typeface="Helvetica Neue Medium"/>
              </a:endParaRPr>
            </a:p>
          </p:txBody>
        </p:sp>
        <p:sp>
          <p:nvSpPr>
            <p:cNvPr id="337" name="AGENDA">
              <a:extLst>
                <a:ext uri="{FF2B5EF4-FFF2-40B4-BE49-F238E27FC236}">
                  <a16:creationId xmlns:a16="http://schemas.microsoft.com/office/drawing/2014/main" id="{3120536D-F0B3-DF6B-F3FD-345CC00E571A}"/>
                </a:ext>
              </a:extLst>
            </p:cNvPr>
            <p:cNvSpPr txBox="1"/>
            <p:nvPr/>
          </p:nvSpPr>
          <p:spPr>
            <a:xfrm>
              <a:off x="3241508" y="2777741"/>
              <a:ext cx="157895" cy="277607"/>
            </a:xfrm>
            <a:prstGeom prst="rect">
              <a:avLst/>
            </a:prstGeom>
            <a:ln w="12700">
              <a:miter lim="400000"/>
            </a:ln>
            <a:extLst>
              <a:ext uri="{C572A759-6A51-4108-AA02-DFA0A04FC94B}">
                <ma14:wrappingTextBoxFlag xmlns:ma14="http://schemas.microsoft.com/office/mac/drawingml/2011/main" xmlns="" val="1"/>
              </a:ext>
            </a:extLst>
          </p:spPr>
          <p:txBody>
            <a:bodyPr wrap="square" lIns="19050" tIns="19050" rIns="19050" bIns="19050" anchor="ctr">
              <a:spAutoFit/>
            </a:bodyPr>
            <a:lstStyle>
              <a:lvl1pPr>
                <a:defRPr sz="6500" b="1">
                  <a:solidFill>
                    <a:srgbClr val="1E4BDE"/>
                  </a:solidFill>
                  <a:latin typeface="Arial Narrow"/>
                  <a:ea typeface="Arial Narrow"/>
                  <a:cs typeface="Arial Narrow"/>
                  <a:sym typeface="Arial Narrow"/>
                </a:defRPr>
              </a:lvl1pPr>
            </a:lstStyle>
            <a:p>
              <a:pPr algn="ctr">
                <a:lnSpc>
                  <a:spcPct val="120000"/>
                </a:lnSpc>
              </a:pPr>
              <a:r>
                <a:rPr lang="pt-BR" sz="800" dirty="0">
                  <a:solidFill>
                    <a:schemeClr val="bg1"/>
                  </a:solidFill>
                  <a:latin typeface="Arial"/>
                  <a:cs typeface="Arial"/>
                  <a:sym typeface="Arial"/>
                </a:rPr>
                <a:t>1</a:t>
              </a:r>
              <a:endParaRPr lang="pt-BR" sz="1000" dirty="0">
                <a:solidFill>
                  <a:schemeClr val="bg1"/>
                </a:solidFill>
                <a:latin typeface="Arial"/>
                <a:cs typeface="Arial"/>
                <a:sym typeface="Arial"/>
              </a:endParaRPr>
            </a:p>
          </p:txBody>
        </p:sp>
      </p:grpSp>
      <p:grpSp>
        <p:nvGrpSpPr>
          <p:cNvPr id="339" name="Agrupar 338">
            <a:extLst>
              <a:ext uri="{FF2B5EF4-FFF2-40B4-BE49-F238E27FC236}">
                <a16:creationId xmlns:a16="http://schemas.microsoft.com/office/drawing/2014/main" id="{16AC2933-1670-C239-C8A9-3715789118D3}"/>
              </a:ext>
            </a:extLst>
          </p:cNvPr>
          <p:cNvGrpSpPr/>
          <p:nvPr/>
        </p:nvGrpSpPr>
        <p:grpSpPr>
          <a:xfrm>
            <a:off x="5202755" y="749312"/>
            <a:ext cx="165144" cy="173819"/>
            <a:chOff x="3187656" y="2777741"/>
            <a:chExt cx="265598" cy="279550"/>
          </a:xfrm>
        </p:grpSpPr>
        <p:sp>
          <p:nvSpPr>
            <p:cNvPr id="340" name="Elipse 339">
              <a:extLst>
                <a:ext uri="{FF2B5EF4-FFF2-40B4-BE49-F238E27FC236}">
                  <a16:creationId xmlns:a16="http://schemas.microsoft.com/office/drawing/2014/main" id="{9A9D5FC3-6102-3322-7861-F54B0B8D46A1}"/>
                </a:ext>
              </a:extLst>
            </p:cNvPr>
            <p:cNvSpPr/>
            <p:nvPr/>
          </p:nvSpPr>
          <p:spPr>
            <a:xfrm>
              <a:off x="3187656" y="2791693"/>
              <a:ext cx="265598" cy="265598"/>
            </a:xfrm>
            <a:prstGeom prst="ellipse">
              <a:avLst/>
            </a:prstGeom>
            <a:solidFill>
              <a:srgbClr val="005BAF"/>
            </a:solidFill>
            <a:ln w="12700" cap="flat">
              <a:noFill/>
              <a:miter lim="400000"/>
            </a:ln>
            <a:effectLst/>
            <a:sp3d/>
          </p:spPr>
          <p:style>
            <a:lnRef idx="0">
              <a:scrgbClr r="0" g="0" b="0"/>
            </a:lnRef>
            <a:fillRef idx="0">
              <a:scrgbClr r="0" g="0" b="0"/>
            </a:fillRef>
            <a:effectRef idx="0">
              <a:scrgbClr r="0" g="0" b="0"/>
            </a:effectRef>
            <a:fontRef idx="none"/>
          </p:style>
          <p:txBody>
            <a:bodyPr rot="0" spcFirstLastPara="1" vertOverflow="overflow" horzOverflow="overflow" vert="horz" wrap="square" lIns="50800" tIns="50800" rIns="50800" bIns="50800" numCol="1" spcCol="38100" rtlCol="0" anchor="ctr">
              <a:spAutoFit/>
            </a:bodyPr>
            <a:lstStyle/>
            <a:p>
              <a:pPr marL="0" marR="0" indent="0" algn="ctr" defTabSz="825500" rtl="0" fontAlgn="auto" latinLnBrk="0" hangingPunct="0">
                <a:lnSpc>
                  <a:spcPct val="100000"/>
                </a:lnSpc>
                <a:spcBef>
                  <a:spcPts val="0"/>
                </a:spcBef>
                <a:spcAft>
                  <a:spcPts val="0"/>
                </a:spcAft>
                <a:buClrTx/>
                <a:buSzTx/>
                <a:buFontTx/>
                <a:buNone/>
                <a:tabLst/>
              </a:pPr>
              <a:endParaRPr kumimoji="0" lang="pt-BR" sz="3200" b="0" i="0" u="none" strike="noStrike" cap="none" spc="0" normalizeH="0" baseline="0">
                <a:ln>
                  <a:noFill/>
                </a:ln>
                <a:solidFill>
                  <a:srgbClr val="FFFFFF"/>
                </a:solidFill>
                <a:effectLst/>
                <a:uFillTx/>
                <a:latin typeface="Helvetica Neue Medium"/>
                <a:ea typeface="Helvetica Neue Medium"/>
                <a:cs typeface="Helvetica Neue Medium"/>
                <a:sym typeface="Helvetica Neue Medium"/>
              </a:endParaRPr>
            </a:p>
          </p:txBody>
        </p:sp>
        <p:sp>
          <p:nvSpPr>
            <p:cNvPr id="341" name="AGENDA">
              <a:extLst>
                <a:ext uri="{FF2B5EF4-FFF2-40B4-BE49-F238E27FC236}">
                  <a16:creationId xmlns:a16="http://schemas.microsoft.com/office/drawing/2014/main" id="{CCF1EEA3-E5F9-28FB-0EAC-DD07DFA3D635}"/>
                </a:ext>
              </a:extLst>
            </p:cNvPr>
            <p:cNvSpPr txBox="1"/>
            <p:nvPr/>
          </p:nvSpPr>
          <p:spPr>
            <a:xfrm>
              <a:off x="3241508" y="2777741"/>
              <a:ext cx="157895" cy="277607"/>
            </a:xfrm>
            <a:prstGeom prst="rect">
              <a:avLst/>
            </a:prstGeom>
            <a:ln w="12700">
              <a:miter lim="400000"/>
            </a:ln>
            <a:extLst>
              <a:ext uri="{C572A759-6A51-4108-AA02-DFA0A04FC94B}">
                <ma14:wrappingTextBoxFlag xmlns:ma14="http://schemas.microsoft.com/office/mac/drawingml/2011/main" xmlns="" val="1"/>
              </a:ext>
            </a:extLst>
          </p:spPr>
          <p:txBody>
            <a:bodyPr wrap="square" lIns="19050" tIns="19050" rIns="19050" bIns="19050" anchor="ctr">
              <a:spAutoFit/>
            </a:bodyPr>
            <a:lstStyle>
              <a:lvl1pPr>
                <a:defRPr sz="6500" b="1">
                  <a:solidFill>
                    <a:srgbClr val="1E4BDE"/>
                  </a:solidFill>
                  <a:latin typeface="Arial Narrow"/>
                  <a:ea typeface="Arial Narrow"/>
                  <a:cs typeface="Arial Narrow"/>
                  <a:sym typeface="Arial Narrow"/>
                </a:defRPr>
              </a:lvl1pPr>
            </a:lstStyle>
            <a:p>
              <a:pPr algn="ctr">
                <a:lnSpc>
                  <a:spcPct val="120000"/>
                </a:lnSpc>
              </a:pPr>
              <a:r>
                <a:rPr lang="pt-BR" sz="800" dirty="0">
                  <a:solidFill>
                    <a:schemeClr val="bg1"/>
                  </a:solidFill>
                  <a:latin typeface="Arial"/>
                  <a:cs typeface="Arial"/>
                  <a:sym typeface="Arial"/>
                </a:rPr>
                <a:t>1</a:t>
              </a:r>
              <a:endParaRPr lang="pt-BR" sz="1000" dirty="0">
                <a:solidFill>
                  <a:schemeClr val="bg1"/>
                </a:solidFill>
                <a:latin typeface="Arial"/>
                <a:cs typeface="Arial"/>
                <a:sym typeface="Arial"/>
              </a:endParaRPr>
            </a:p>
          </p:txBody>
        </p:sp>
      </p:grpSp>
      <p:grpSp>
        <p:nvGrpSpPr>
          <p:cNvPr id="342" name="Agrupar 341">
            <a:extLst>
              <a:ext uri="{FF2B5EF4-FFF2-40B4-BE49-F238E27FC236}">
                <a16:creationId xmlns:a16="http://schemas.microsoft.com/office/drawing/2014/main" id="{8127C075-67C5-E953-6BF8-53CFD5DAEFB8}"/>
              </a:ext>
            </a:extLst>
          </p:cNvPr>
          <p:cNvGrpSpPr/>
          <p:nvPr/>
        </p:nvGrpSpPr>
        <p:grpSpPr>
          <a:xfrm>
            <a:off x="3262427" y="994250"/>
            <a:ext cx="165144" cy="173819"/>
            <a:chOff x="3187656" y="2777741"/>
            <a:chExt cx="265598" cy="279550"/>
          </a:xfrm>
        </p:grpSpPr>
        <p:sp>
          <p:nvSpPr>
            <p:cNvPr id="343" name="Elipse 342">
              <a:extLst>
                <a:ext uri="{FF2B5EF4-FFF2-40B4-BE49-F238E27FC236}">
                  <a16:creationId xmlns:a16="http://schemas.microsoft.com/office/drawing/2014/main" id="{256DDD07-1455-C25A-C938-5938E5B2A259}"/>
                </a:ext>
              </a:extLst>
            </p:cNvPr>
            <p:cNvSpPr/>
            <p:nvPr/>
          </p:nvSpPr>
          <p:spPr>
            <a:xfrm>
              <a:off x="3187656" y="2791693"/>
              <a:ext cx="265598" cy="265598"/>
            </a:xfrm>
            <a:prstGeom prst="ellipse">
              <a:avLst/>
            </a:prstGeom>
            <a:solidFill>
              <a:srgbClr val="005BAF"/>
            </a:solidFill>
            <a:ln w="12700" cap="flat">
              <a:noFill/>
              <a:miter lim="400000"/>
            </a:ln>
            <a:effectLst/>
            <a:sp3d/>
          </p:spPr>
          <p:style>
            <a:lnRef idx="0">
              <a:scrgbClr r="0" g="0" b="0"/>
            </a:lnRef>
            <a:fillRef idx="0">
              <a:scrgbClr r="0" g="0" b="0"/>
            </a:fillRef>
            <a:effectRef idx="0">
              <a:scrgbClr r="0" g="0" b="0"/>
            </a:effectRef>
            <a:fontRef idx="none"/>
          </p:style>
          <p:txBody>
            <a:bodyPr rot="0" spcFirstLastPara="1" vertOverflow="overflow" horzOverflow="overflow" vert="horz" wrap="square" lIns="50800" tIns="50800" rIns="50800" bIns="50800" numCol="1" spcCol="38100" rtlCol="0" anchor="ctr">
              <a:spAutoFit/>
            </a:bodyPr>
            <a:lstStyle/>
            <a:p>
              <a:pPr marL="0" marR="0" indent="0" algn="ctr" defTabSz="825500" rtl="0" fontAlgn="auto" latinLnBrk="0" hangingPunct="0">
                <a:lnSpc>
                  <a:spcPct val="100000"/>
                </a:lnSpc>
                <a:spcBef>
                  <a:spcPts val="0"/>
                </a:spcBef>
                <a:spcAft>
                  <a:spcPts val="0"/>
                </a:spcAft>
                <a:buClrTx/>
                <a:buSzTx/>
                <a:buFontTx/>
                <a:buNone/>
                <a:tabLst/>
              </a:pPr>
              <a:endParaRPr kumimoji="0" lang="pt-BR" sz="3200" b="0" i="0" u="none" strike="noStrike" cap="none" spc="0" normalizeH="0" baseline="0">
                <a:ln>
                  <a:noFill/>
                </a:ln>
                <a:solidFill>
                  <a:srgbClr val="FFFFFF"/>
                </a:solidFill>
                <a:effectLst/>
                <a:uFillTx/>
                <a:latin typeface="Helvetica Neue Medium"/>
                <a:ea typeface="Helvetica Neue Medium"/>
                <a:cs typeface="Helvetica Neue Medium"/>
                <a:sym typeface="Helvetica Neue Medium"/>
              </a:endParaRPr>
            </a:p>
          </p:txBody>
        </p:sp>
        <p:sp>
          <p:nvSpPr>
            <p:cNvPr id="344" name="AGENDA">
              <a:extLst>
                <a:ext uri="{FF2B5EF4-FFF2-40B4-BE49-F238E27FC236}">
                  <a16:creationId xmlns:a16="http://schemas.microsoft.com/office/drawing/2014/main" id="{89DA635F-1089-AE89-EEB7-E604FD7A18F5}"/>
                </a:ext>
              </a:extLst>
            </p:cNvPr>
            <p:cNvSpPr txBox="1"/>
            <p:nvPr/>
          </p:nvSpPr>
          <p:spPr>
            <a:xfrm>
              <a:off x="3241508" y="2777741"/>
              <a:ext cx="157895" cy="277607"/>
            </a:xfrm>
            <a:prstGeom prst="rect">
              <a:avLst/>
            </a:prstGeom>
            <a:ln w="12700">
              <a:miter lim="400000"/>
            </a:ln>
            <a:extLst>
              <a:ext uri="{C572A759-6A51-4108-AA02-DFA0A04FC94B}">
                <ma14:wrappingTextBoxFlag xmlns:ma14="http://schemas.microsoft.com/office/mac/drawingml/2011/main" xmlns="" val="1"/>
              </a:ext>
            </a:extLst>
          </p:spPr>
          <p:txBody>
            <a:bodyPr wrap="square" lIns="19050" tIns="19050" rIns="19050" bIns="19050" anchor="ctr">
              <a:spAutoFit/>
            </a:bodyPr>
            <a:lstStyle>
              <a:lvl1pPr>
                <a:defRPr sz="6500" b="1">
                  <a:solidFill>
                    <a:srgbClr val="1E4BDE"/>
                  </a:solidFill>
                  <a:latin typeface="Arial Narrow"/>
                  <a:ea typeface="Arial Narrow"/>
                  <a:cs typeface="Arial Narrow"/>
                  <a:sym typeface="Arial Narrow"/>
                </a:defRPr>
              </a:lvl1pPr>
            </a:lstStyle>
            <a:p>
              <a:pPr algn="ctr">
                <a:lnSpc>
                  <a:spcPct val="120000"/>
                </a:lnSpc>
              </a:pPr>
              <a:r>
                <a:rPr lang="pt-BR" sz="800" dirty="0">
                  <a:solidFill>
                    <a:schemeClr val="bg1"/>
                  </a:solidFill>
                  <a:latin typeface="Arial"/>
                  <a:cs typeface="Arial"/>
                  <a:sym typeface="Arial"/>
                </a:rPr>
                <a:t>1</a:t>
              </a:r>
              <a:endParaRPr lang="pt-BR" sz="1000" dirty="0">
                <a:solidFill>
                  <a:schemeClr val="bg1"/>
                </a:solidFill>
                <a:latin typeface="Arial"/>
                <a:cs typeface="Arial"/>
                <a:sym typeface="Arial"/>
              </a:endParaRPr>
            </a:p>
          </p:txBody>
        </p:sp>
      </p:grpSp>
      <p:grpSp>
        <p:nvGrpSpPr>
          <p:cNvPr id="345" name="Agrupar 344">
            <a:extLst>
              <a:ext uri="{FF2B5EF4-FFF2-40B4-BE49-F238E27FC236}">
                <a16:creationId xmlns:a16="http://schemas.microsoft.com/office/drawing/2014/main" id="{D2631A81-F3E8-7333-D68E-DD26E3D5A3FE}"/>
              </a:ext>
            </a:extLst>
          </p:cNvPr>
          <p:cNvGrpSpPr/>
          <p:nvPr/>
        </p:nvGrpSpPr>
        <p:grpSpPr>
          <a:xfrm>
            <a:off x="5304309" y="3118475"/>
            <a:ext cx="165144" cy="173819"/>
            <a:chOff x="3187656" y="2777741"/>
            <a:chExt cx="265598" cy="279550"/>
          </a:xfrm>
        </p:grpSpPr>
        <p:sp>
          <p:nvSpPr>
            <p:cNvPr id="346" name="Elipse 345">
              <a:extLst>
                <a:ext uri="{FF2B5EF4-FFF2-40B4-BE49-F238E27FC236}">
                  <a16:creationId xmlns:a16="http://schemas.microsoft.com/office/drawing/2014/main" id="{F6AC56F7-D22A-658A-9BD5-C384C200322C}"/>
                </a:ext>
              </a:extLst>
            </p:cNvPr>
            <p:cNvSpPr/>
            <p:nvPr/>
          </p:nvSpPr>
          <p:spPr>
            <a:xfrm>
              <a:off x="3187656" y="2791693"/>
              <a:ext cx="265598" cy="265598"/>
            </a:xfrm>
            <a:prstGeom prst="ellipse">
              <a:avLst/>
            </a:prstGeom>
            <a:solidFill>
              <a:srgbClr val="005BAF"/>
            </a:solidFill>
            <a:ln w="12700" cap="flat">
              <a:noFill/>
              <a:miter lim="400000"/>
            </a:ln>
            <a:effectLst/>
            <a:sp3d/>
          </p:spPr>
          <p:style>
            <a:lnRef idx="0">
              <a:scrgbClr r="0" g="0" b="0"/>
            </a:lnRef>
            <a:fillRef idx="0">
              <a:scrgbClr r="0" g="0" b="0"/>
            </a:fillRef>
            <a:effectRef idx="0">
              <a:scrgbClr r="0" g="0" b="0"/>
            </a:effectRef>
            <a:fontRef idx="none"/>
          </p:style>
          <p:txBody>
            <a:bodyPr rot="0" spcFirstLastPara="1" vertOverflow="overflow" horzOverflow="overflow" vert="horz" wrap="square" lIns="50800" tIns="50800" rIns="50800" bIns="50800" numCol="1" spcCol="38100" rtlCol="0" anchor="ctr">
              <a:spAutoFit/>
            </a:bodyPr>
            <a:lstStyle/>
            <a:p>
              <a:pPr marL="0" marR="0" indent="0" algn="ctr" defTabSz="825500" rtl="0" fontAlgn="auto" latinLnBrk="0" hangingPunct="0">
                <a:lnSpc>
                  <a:spcPct val="100000"/>
                </a:lnSpc>
                <a:spcBef>
                  <a:spcPts val="0"/>
                </a:spcBef>
                <a:spcAft>
                  <a:spcPts val="0"/>
                </a:spcAft>
                <a:buClrTx/>
                <a:buSzTx/>
                <a:buFontTx/>
                <a:buNone/>
                <a:tabLst/>
              </a:pPr>
              <a:endParaRPr kumimoji="0" lang="pt-BR" sz="3200" b="0" i="0" u="none" strike="noStrike" cap="none" spc="0" normalizeH="0" baseline="0">
                <a:ln>
                  <a:noFill/>
                </a:ln>
                <a:solidFill>
                  <a:srgbClr val="FFFFFF"/>
                </a:solidFill>
                <a:effectLst/>
                <a:uFillTx/>
                <a:latin typeface="Helvetica Neue Medium"/>
                <a:ea typeface="Helvetica Neue Medium"/>
                <a:cs typeface="Helvetica Neue Medium"/>
                <a:sym typeface="Helvetica Neue Medium"/>
              </a:endParaRPr>
            </a:p>
          </p:txBody>
        </p:sp>
        <p:sp>
          <p:nvSpPr>
            <p:cNvPr id="347" name="AGENDA">
              <a:extLst>
                <a:ext uri="{FF2B5EF4-FFF2-40B4-BE49-F238E27FC236}">
                  <a16:creationId xmlns:a16="http://schemas.microsoft.com/office/drawing/2014/main" id="{2B8B1E36-602C-20BC-3F2F-E91A4469BBEA}"/>
                </a:ext>
              </a:extLst>
            </p:cNvPr>
            <p:cNvSpPr txBox="1"/>
            <p:nvPr/>
          </p:nvSpPr>
          <p:spPr>
            <a:xfrm>
              <a:off x="3241508" y="2777741"/>
              <a:ext cx="157895" cy="277607"/>
            </a:xfrm>
            <a:prstGeom prst="rect">
              <a:avLst/>
            </a:prstGeom>
            <a:ln w="12700">
              <a:miter lim="400000"/>
            </a:ln>
            <a:extLst>
              <a:ext uri="{C572A759-6A51-4108-AA02-DFA0A04FC94B}">
                <ma14:wrappingTextBoxFlag xmlns:ma14="http://schemas.microsoft.com/office/mac/drawingml/2011/main" xmlns="" val="1"/>
              </a:ext>
            </a:extLst>
          </p:spPr>
          <p:txBody>
            <a:bodyPr wrap="square" lIns="19050" tIns="19050" rIns="19050" bIns="19050" anchor="ctr">
              <a:spAutoFit/>
            </a:bodyPr>
            <a:lstStyle>
              <a:lvl1pPr>
                <a:defRPr sz="6500" b="1">
                  <a:solidFill>
                    <a:srgbClr val="1E4BDE"/>
                  </a:solidFill>
                  <a:latin typeface="Arial Narrow"/>
                  <a:ea typeface="Arial Narrow"/>
                  <a:cs typeface="Arial Narrow"/>
                  <a:sym typeface="Arial Narrow"/>
                </a:defRPr>
              </a:lvl1pPr>
            </a:lstStyle>
            <a:p>
              <a:pPr algn="ctr">
                <a:lnSpc>
                  <a:spcPct val="120000"/>
                </a:lnSpc>
              </a:pPr>
              <a:r>
                <a:rPr lang="pt-BR" sz="800" dirty="0">
                  <a:solidFill>
                    <a:schemeClr val="bg1"/>
                  </a:solidFill>
                  <a:latin typeface="Arial"/>
                  <a:cs typeface="Arial"/>
                  <a:sym typeface="Arial"/>
                </a:rPr>
                <a:t>2</a:t>
              </a:r>
              <a:endParaRPr lang="pt-BR" sz="1000" dirty="0">
                <a:solidFill>
                  <a:schemeClr val="bg1"/>
                </a:solidFill>
                <a:latin typeface="Arial"/>
                <a:cs typeface="Arial"/>
                <a:sym typeface="Arial"/>
              </a:endParaRPr>
            </a:p>
          </p:txBody>
        </p:sp>
      </p:grpSp>
      <p:grpSp>
        <p:nvGrpSpPr>
          <p:cNvPr id="348" name="Agrupar 347">
            <a:extLst>
              <a:ext uri="{FF2B5EF4-FFF2-40B4-BE49-F238E27FC236}">
                <a16:creationId xmlns:a16="http://schemas.microsoft.com/office/drawing/2014/main" id="{5B5D8C31-67BF-C8D7-3F7E-0E809036CFBD}"/>
              </a:ext>
            </a:extLst>
          </p:cNvPr>
          <p:cNvGrpSpPr/>
          <p:nvPr/>
        </p:nvGrpSpPr>
        <p:grpSpPr>
          <a:xfrm>
            <a:off x="6006098" y="991832"/>
            <a:ext cx="165144" cy="173819"/>
            <a:chOff x="3187656" y="2777741"/>
            <a:chExt cx="265598" cy="279550"/>
          </a:xfrm>
        </p:grpSpPr>
        <p:sp>
          <p:nvSpPr>
            <p:cNvPr id="349" name="Elipse 348">
              <a:extLst>
                <a:ext uri="{FF2B5EF4-FFF2-40B4-BE49-F238E27FC236}">
                  <a16:creationId xmlns:a16="http://schemas.microsoft.com/office/drawing/2014/main" id="{6DD1A62C-5BBE-6134-30F3-CED12D0F13C8}"/>
                </a:ext>
              </a:extLst>
            </p:cNvPr>
            <p:cNvSpPr/>
            <p:nvPr/>
          </p:nvSpPr>
          <p:spPr>
            <a:xfrm>
              <a:off x="3187656" y="2791693"/>
              <a:ext cx="265598" cy="265598"/>
            </a:xfrm>
            <a:prstGeom prst="ellipse">
              <a:avLst/>
            </a:prstGeom>
            <a:solidFill>
              <a:srgbClr val="005BAF"/>
            </a:solidFill>
            <a:ln w="12700" cap="flat">
              <a:noFill/>
              <a:miter lim="400000"/>
            </a:ln>
            <a:effectLst/>
            <a:sp3d/>
          </p:spPr>
          <p:style>
            <a:lnRef idx="0">
              <a:scrgbClr r="0" g="0" b="0"/>
            </a:lnRef>
            <a:fillRef idx="0">
              <a:scrgbClr r="0" g="0" b="0"/>
            </a:fillRef>
            <a:effectRef idx="0">
              <a:scrgbClr r="0" g="0" b="0"/>
            </a:effectRef>
            <a:fontRef idx="none"/>
          </p:style>
          <p:txBody>
            <a:bodyPr rot="0" spcFirstLastPara="1" vertOverflow="overflow" horzOverflow="overflow" vert="horz" wrap="square" lIns="50800" tIns="50800" rIns="50800" bIns="50800" numCol="1" spcCol="38100" rtlCol="0" anchor="ctr">
              <a:spAutoFit/>
            </a:bodyPr>
            <a:lstStyle/>
            <a:p>
              <a:pPr marL="0" marR="0" indent="0" algn="ctr" defTabSz="825500" rtl="0" fontAlgn="auto" latinLnBrk="0" hangingPunct="0">
                <a:lnSpc>
                  <a:spcPct val="100000"/>
                </a:lnSpc>
                <a:spcBef>
                  <a:spcPts val="0"/>
                </a:spcBef>
                <a:spcAft>
                  <a:spcPts val="0"/>
                </a:spcAft>
                <a:buClrTx/>
                <a:buSzTx/>
                <a:buFontTx/>
                <a:buNone/>
                <a:tabLst/>
              </a:pPr>
              <a:endParaRPr kumimoji="0" lang="pt-BR" sz="3200" b="0" i="0" u="none" strike="noStrike" cap="none" spc="0" normalizeH="0" baseline="0">
                <a:ln>
                  <a:noFill/>
                </a:ln>
                <a:solidFill>
                  <a:srgbClr val="FFFFFF"/>
                </a:solidFill>
                <a:effectLst/>
                <a:uFillTx/>
                <a:latin typeface="Helvetica Neue Medium"/>
                <a:ea typeface="Helvetica Neue Medium"/>
                <a:cs typeface="Helvetica Neue Medium"/>
                <a:sym typeface="Helvetica Neue Medium"/>
              </a:endParaRPr>
            </a:p>
          </p:txBody>
        </p:sp>
        <p:sp>
          <p:nvSpPr>
            <p:cNvPr id="350" name="AGENDA">
              <a:extLst>
                <a:ext uri="{FF2B5EF4-FFF2-40B4-BE49-F238E27FC236}">
                  <a16:creationId xmlns:a16="http://schemas.microsoft.com/office/drawing/2014/main" id="{A882374F-AA97-7398-65B6-CAF69C700EFB}"/>
                </a:ext>
              </a:extLst>
            </p:cNvPr>
            <p:cNvSpPr txBox="1"/>
            <p:nvPr/>
          </p:nvSpPr>
          <p:spPr>
            <a:xfrm>
              <a:off x="3241508" y="2777741"/>
              <a:ext cx="157895" cy="277607"/>
            </a:xfrm>
            <a:prstGeom prst="rect">
              <a:avLst/>
            </a:prstGeom>
            <a:ln w="12700">
              <a:miter lim="400000"/>
            </a:ln>
            <a:extLst>
              <a:ext uri="{C572A759-6A51-4108-AA02-DFA0A04FC94B}">
                <ma14:wrappingTextBoxFlag xmlns:ma14="http://schemas.microsoft.com/office/mac/drawingml/2011/main" xmlns="" val="1"/>
              </a:ext>
            </a:extLst>
          </p:spPr>
          <p:txBody>
            <a:bodyPr wrap="square" lIns="19050" tIns="19050" rIns="19050" bIns="19050" anchor="ctr">
              <a:spAutoFit/>
            </a:bodyPr>
            <a:lstStyle>
              <a:lvl1pPr>
                <a:defRPr sz="6500" b="1">
                  <a:solidFill>
                    <a:srgbClr val="1E4BDE"/>
                  </a:solidFill>
                  <a:latin typeface="Arial Narrow"/>
                  <a:ea typeface="Arial Narrow"/>
                  <a:cs typeface="Arial Narrow"/>
                  <a:sym typeface="Arial Narrow"/>
                </a:defRPr>
              </a:lvl1pPr>
            </a:lstStyle>
            <a:p>
              <a:pPr algn="ctr">
                <a:lnSpc>
                  <a:spcPct val="120000"/>
                </a:lnSpc>
              </a:pPr>
              <a:r>
                <a:rPr lang="pt-BR" sz="800" dirty="0">
                  <a:solidFill>
                    <a:schemeClr val="bg1"/>
                  </a:solidFill>
                  <a:latin typeface="Arial"/>
                  <a:cs typeface="Arial"/>
                  <a:sym typeface="Arial"/>
                </a:rPr>
                <a:t>2</a:t>
              </a:r>
              <a:endParaRPr lang="pt-BR" sz="1000" dirty="0">
                <a:solidFill>
                  <a:schemeClr val="bg1"/>
                </a:solidFill>
                <a:latin typeface="Arial"/>
                <a:cs typeface="Arial"/>
                <a:sym typeface="Arial"/>
              </a:endParaRPr>
            </a:p>
          </p:txBody>
        </p:sp>
      </p:grpSp>
      <p:grpSp>
        <p:nvGrpSpPr>
          <p:cNvPr id="351" name="Agrupar 350">
            <a:extLst>
              <a:ext uri="{FF2B5EF4-FFF2-40B4-BE49-F238E27FC236}">
                <a16:creationId xmlns:a16="http://schemas.microsoft.com/office/drawing/2014/main" id="{77884688-5634-C442-7204-7F2A28F24B6A}"/>
              </a:ext>
            </a:extLst>
          </p:cNvPr>
          <p:cNvGrpSpPr/>
          <p:nvPr/>
        </p:nvGrpSpPr>
        <p:grpSpPr>
          <a:xfrm>
            <a:off x="7026030" y="3107884"/>
            <a:ext cx="165144" cy="173819"/>
            <a:chOff x="3187656" y="2777741"/>
            <a:chExt cx="265598" cy="279550"/>
          </a:xfrm>
        </p:grpSpPr>
        <p:sp>
          <p:nvSpPr>
            <p:cNvPr id="352" name="Elipse 351">
              <a:extLst>
                <a:ext uri="{FF2B5EF4-FFF2-40B4-BE49-F238E27FC236}">
                  <a16:creationId xmlns:a16="http://schemas.microsoft.com/office/drawing/2014/main" id="{1CECE00F-99AD-7D94-6676-5359A22264AF}"/>
                </a:ext>
              </a:extLst>
            </p:cNvPr>
            <p:cNvSpPr/>
            <p:nvPr/>
          </p:nvSpPr>
          <p:spPr>
            <a:xfrm>
              <a:off x="3187656" y="2791693"/>
              <a:ext cx="265598" cy="265598"/>
            </a:xfrm>
            <a:prstGeom prst="ellipse">
              <a:avLst/>
            </a:prstGeom>
            <a:solidFill>
              <a:srgbClr val="005BAF"/>
            </a:solidFill>
            <a:ln w="12700" cap="flat">
              <a:noFill/>
              <a:miter lim="400000"/>
            </a:ln>
            <a:effectLst/>
            <a:sp3d/>
          </p:spPr>
          <p:style>
            <a:lnRef idx="0">
              <a:scrgbClr r="0" g="0" b="0"/>
            </a:lnRef>
            <a:fillRef idx="0">
              <a:scrgbClr r="0" g="0" b="0"/>
            </a:fillRef>
            <a:effectRef idx="0">
              <a:scrgbClr r="0" g="0" b="0"/>
            </a:effectRef>
            <a:fontRef idx="none"/>
          </p:style>
          <p:txBody>
            <a:bodyPr rot="0" spcFirstLastPara="1" vertOverflow="overflow" horzOverflow="overflow" vert="horz" wrap="square" lIns="50800" tIns="50800" rIns="50800" bIns="50800" numCol="1" spcCol="38100" rtlCol="0" anchor="ctr">
              <a:spAutoFit/>
            </a:bodyPr>
            <a:lstStyle/>
            <a:p>
              <a:pPr marL="0" marR="0" indent="0" algn="ctr" defTabSz="825500" rtl="0" fontAlgn="auto" latinLnBrk="0" hangingPunct="0">
                <a:lnSpc>
                  <a:spcPct val="100000"/>
                </a:lnSpc>
                <a:spcBef>
                  <a:spcPts val="0"/>
                </a:spcBef>
                <a:spcAft>
                  <a:spcPts val="0"/>
                </a:spcAft>
                <a:buClrTx/>
                <a:buSzTx/>
                <a:buFontTx/>
                <a:buNone/>
                <a:tabLst/>
              </a:pPr>
              <a:endParaRPr kumimoji="0" lang="pt-BR" sz="3200" b="0" i="0" u="none" strike="noStrike" cap="none" spc="0" normalizeH="0" baseline="0">
                <a:ln>
                  <a:noFill/>
                </a:ln>
                <a:solidFill>
                  <a:srgbClr val="FFFFFF"/>
                </a:solidFill>
                <a:effectLst/>
                <a:uFillTx/>
                <a:latin typeface="Helvetica Neue Medium"/>
                <a:ea typeface="Helvetica Neue Medium"/>
                <a:cs typeface="Helvetica Neue Medium"/>
                <a:sym typeface="Helvetica Neue Medium"/>
              </a:endParaRPr>
            </a:p>
          </p:txBody>
        </p:sp>
        <p:sp>
          <p:nvSpPr>
            <p:cNvPr id="353" name="AGENDA">
              <a:extLst>
                <a:ext uri="{FF2B5EF4-FFF2-40B4-BE49-F238E27FC236}">
                  <a16:creationId xmlns:a16="http://schemas.microsoft.com/office/drawing/2014/main" id="{66DEDC4E-5EE0-BD95-683A-04D1ECC1E60E}"/>
                </a:ext>
              </a:extLst>
            </p:cNvPr>
            <p:cNvSpPr txBox="1"/>
            <p:nvPr/>
          </p:nvSpPr>
          <p:spPr>
            <a:xfrm>
              <a:off x="3241508" y="2777741"/>
              <a:ext cx="157895" cy="277607"/>
            </a:xfrm>
            <a:prstGeom prst="rect">
              <a:avLst/>
            </a:prstGeom>
            <a:ln w="12700">
              <a:miter lim="400000"/>
            </a:ln>
            <a:extLst>
              <a:ext uri="{C572A759-6A51-4108-AA02-DFA0A04FC94B}">
                <ma14:wrappingTextBoxFlag xmlns:ma14="http://schemas.microsoft.com/office/mac/drawingml/2011/main" xmlns="" val="1"/>
              </a:ext>
            </a:extLst>
          </p:spPr>
          <p:txBody>
            <a:bodyPr wrap="square" lIns="19050" tIns="19050" rIns="19050" bIns="19050" anchor="ctr">
              <a:spAutoFit/>
            </a:bodyPr>
            <a:lstStyle>
              <a:lvl1pPr>
                <a:defRPr sz="6500" b="1">
                  <a:solidFill>
                    <a:srgbClr val="1E4BDE"/>
                  </a:solidFill>
                  <a:latin typeface="Arial Narrow"/>
                  <a:ea typeface="Arial Narrow"/>
                  <a:cs typeface="Arial Narrow"/>
                  <a:sym typeface="Arial Narrow"/>
                </a:defRPr>
              </a:lvl1pPr>
            </a:lstStyle>
            <a:p>
              <a:pPr algn="ctr">
                <a:lnSpc>
                  <a:spcPct val="120000"/>
                </a:lnSpc>
              </a:pPr>
              <a:r>
                <a:rPr lang="pt-BR" sz="800" dirty="0">
                  <a:solidFill>
                    <a:schemeClr val="bg1"/>
                  </a:solidFill>
                  <a:latin typeface="Arial"/>
                  <a:cs typeface="Arial"/>
                  <a:sym typeface="Arial"/>
                </a:rPr>
                <a:t>3</a:t>
              </a:r>
              <a:endParaRPr lang="pt-BR" sz="1000" dirty="0">
                <a:solidFill>
                  <a:schemeClr val="bg1"/>
                </a:solidFill>
                <a:latin typeface="Arial"/>
                <a:cs typeface="Arial"/>
                <a:sym typeface="Arial"/>
              </a:endParaRPr>
            </a:p>
          </p:txBody>
        </p:sp>
      </p:grpSp>
      <p:grpSp>
        <p:nvGrpSpPr>
          <p:cNvPr id="354" name="Agrupar 353">
            <a:extLst>
              <a:ext uri="{FF2B5EF4-FFF2-40B4-BE49-F238E27FC236}">
                <a16:creationId xmlns:a16="http://schemas.microsoft.com/office/drawing/2014/main" id="{6CB633B0-B150-F299-593F-785156450332}"/>
              </a:ext>
            </a:extLst>
          </p:cNvPr>
          <p:cNvGrpSpPr/>
          <p:nvPr/>
        </p:nvGrpSpPr>
        <p:grpSpPr>
          <a:xfrm>
            <a:off x="7920503" y="904318"/>
            <a:ext cx="165144" cy="173819"/>
            <a:chOff x="3187656" y="2777741"/>
            <a:chExt cx="265598" cy="279550"/>
          </a:xfrm>
        </p:grpSpPr>
        <p:sp>
          <p:nvSpPr>
            <p:cNvPr id="357" name="Elipse 356">
              <a:extLst>
                <a:ext uri="{FF2B5EF4-FFF2-40B4-BE49-F238E27FC236}">
                  <a16:creationId xmlns:a16="http://schemas.microsoft.com/office/drawing/2014/main" id="{A5735FDA-2D57-6CAB-0499-EB48721237CD}"/>
                </a:ext>
              </a:extLst>
            </p:cNvPr>
            <p:cNvSpPr/>
            <p:nvPr/>
          </p:nvSpPr>
          <p:spPr>
            <a:xfrm>
              <a:off x="3187656" y="2791693"/>
              <a:ext cx="265598" cy="265598"/>
            </a:xfrm>
            <a:prstGeom prst="ellipse">
              <a:avLst/>
            </a:prstGeom>
            <a:solidFill>
              <a:srgbClr val="005BAF"/>
            </a:solidFill>
            <a:ln w="12700" cap="flat">
              <a:noFill/>
              <a:miter lim="400000"/>
            </a:ln>
            <a:effectLst/>
            <a:sp3d/>
          </p:spPr>
          <p:style>
            <a:lnRef idx="0">
              <a:scrgbClr r="0" g="0" b="0"/>
            </a:lnRef>
            <a:fillRef idx="0">
              <a:scrgbClr r="0" g="0" b="0"/>
            </a:fillRef>
            <a:effectRef idx="0">
              <a:scrgbClr r="0" g="0" b="0"/>
            </a:effectRef>
            <a:fontRef idx="none"/>
          </p:style>
          <p:txBody>
            <a:bodyPr rot="0" spcFirstLastPara="1" vertOverflow="overflow" horzOverflow="overflow" vert="horz" wrap="square" lIns="50800" tIns="50800" rIns="50800" bIns="50800" numCol="1" spcCol="38100" rtlCol="0" anchor="ctr">
              <a:spAutoFit/>
            </a:bodyPr>
            <a:lstStyle/>
            <a:p>
              <a:pPr marL="0" marR="0" indent="0" algn="ctr" defTabSz="825500" rtl="0" fontAlgn="auto" latinLnBrk="0" hangingPunct="0">
                <a:lnSpc>
                  <a:spcPct val="100000"/>
                </a:lnSpc>
                <a:spcBef>
                  <a:spcPts val="0"/>
                </a:spcBef>
                <a:spcAft>
                  <a:spcPts val="0"/>
                </a:spcAft>
                <a:buClrTx/>
                <a:buSzTx/>
                <a:buFontTx/>
                <a:buNone/>
                <a:tabLst/>
              </a:pPr>
              <a:endParaRPr kumimoji="0" lang="pt-BR" sz="3200" b="0" i="0" u="none" strike="noStrike" cap="none" spc="0" normalizeH="0" baseline="0">
                <a:ln>
                  <a:noFill/>
                </a:ln>
                <a:solidFill>
                  <a:srgbClr val="FFFFFF"/>
                </a:solidFill>
                <a:effectLst/>
                <a:uFillTx/>
                <a:latin typeface="Helvetica Neue Medium"/>
                <a:ea typeface="Helvetica Neue Medium"/>
                <a:cs typeface="Helvetica Neue Medium"/>
                <a:sym typeface="Helvetica Neue Medium"/>
              </a:endParaRPr>
            </a:p>
          </p:txBody>
        </p:sp>
        <p:sp>
          <p:nvSpPr>
            <p:cNvPr id="358" name="AGENDA">
              <a:extLst>
                <a:ext uri="{FF2B5EF4-FFF2-40B4-BE49-F238E27FC236}">
                  <a16:creationId xmlns:a16="http://schemas.microsoft.com/office/drawing/2014/main" id="{4950C5CF-AFD7-1533-20B7-13F2EC767EE8}"/>
                </a:ext>
              </a:extLst>
            </p:cNvPr>
            <p:cNvSpPr txBox="1"/>
            <p:nvPr/>
          </p:nvSpPr>
          <p:spPr>
            <a:xfrm>
              <a:off x="3241508" y="2777741"/>
              <a:ext cx="157895" cy="277607"/>
            </a:xfrm>
            <a:prstGeom prst="rect">
              <a:avLst/>
            </a:prstGeom>
            <a:ln w="12700">
              <a:miter lim="400000"/>
            </a:ln>
            <a:extLst>
              <a:ext uri="{C572A759-6A51-4108-AA02-DFA0A04FC94B}">
                <ma14:wrappingTextBoxFlag xmlns:ma14="http://schemas.microsoft.com/office/mac/drawingml/2011/main" xmlns="" val="1"/>
              </a:ext>
            </a:extLst>
          </p:spPr>
          <p:txBody>
            <a:bodyPr wrap="square" lIns="19050" tIns="19050" rIns="19050" bIns="19050" anchor="ctr">
              <a:spAutoFit/>
            </a:bodyPr>
            <a:lstStyle>
              <a:lvl1pPr>
                <a:defRPr sz="6500" b="1">
                  <a:solidFill>
                    <a:srgbClr val="1E4BDE"/>
                  </a:solidFill>
                  <a:latin typeface="Arial Narrow"/>
                  <a:ea typeface="Arial Narrow"/>
                  <a:cs typeface="Arial Narrow"/>
                  <a:sym typeface="Arial Narrow"/>
                </a:defRPr>
              </a:lvl1pPr>
            </a:lstStyle>
            <a:p>
              <a:pPr algn="ctr">
                <a:lnSpc>
                  <a:spcPct val="120000"/>
                </a:lnSpc>
              </a:pPr>
              <a:r>
                <a:rPr lang="pt-BR" sz="800" dirty="0">
                  <a:solidFill>
                    <a:schemeClr val="bg1"/>
                  </a:solidFill>
                  <a:latin typeface="Arial"/>
                  <a:cs typeface="Arial"/>
                  <a:sym typeface="Arial"/>
                </a:rPr>
                <a:t>3</a:t>
              </a:r>
              <a:endParaRPr lang="pt-BR" sz="1000" dirty="0">
                <a:solidFill>
                  <a:schemeClr val="bg1"/>
                </a:solidFill>
                <a:latin typeface="Arial"/>
                <a:cs typeface="Arial"/>
                <a:sym typeface="Arial"/>
              </a:endParaRPr>
            </a:p>
          </p:txBody>
        </p:sp>
      </p:grpSp>
      <p:pic>
        <p:nvPicPr>
          <p:cNvPr id="364" name="Imagem 363">
            <a:extLst>
              <a:ext uri="{FF2B5EF4-FFF2-40B4-BE49-F238E27FC236}">
                <a16:creationId xmlns:a16="http://schemas.microsoft.com/office/drawing/2014/main" id="{159BED44-C1B0-3C7A-404F-9B246F3ACD69}"/>
              </a:ext>
            </a:extLst>
          </p:cNvPr>
          <p:cNvPicPr>
            <a:picLocks noChangeAspect="1"/>
          </p:cNvPicPr>
          <p:nvPr/>
        </p:nvPicPr>
        <p:blipFill>
          <a:blip r:embed="rId5"/>
          <a:srcRect l="1656" r="1656"/>
          <a:stretch/>
        </p:blipFill>
        <p:spPr>
          <a:xfrm>
            <a:off x="4661747" y="1723467"/>
            <a:ext cx="979393" cy="1004506"/>
          </a:xfrm>
          <a:prstGeom prst="roundRect">
            <a:avLst>
              <a:gd name="adj" fmla="val 2856"/>
            </a:avLst>
          </a:prstGeom>
          <a:effectLst>
            <a:outerShdw blurRad="63500" sx="102000" sy="102000" algn="ctr" rotWithShape="0">
              <a:prstClr val="black">
                <a:alpha val="23000"/>
              </a:prstClr>
            </a:outerShdw>
          </a:effectLst>
        </p:spPr>
      </p:pic>
      <p:grpSp>
        <p:nvGrpSpPr>
          <p:cNvPr id="375" name="Agrupar 374">
            <a:extLst>
              <a:ext uri="{FF2B5EF4-FFF2-40B4-BE49-F238E27FC236}">
                <a16:creationId xmlns:a16="http://schemas.microsoft.com/office/drawing/2014/main" id="{4C33FF9B-F5F5-76AC-7606-B35170252A83}"/>
              </a:ext>
            </a:extLst>
          </p:cNvPr>
          <p:cNvGrpSpPr/>
          <p:nvPr/>
        </p:nvGrpSpPr>
        <p:grpSpPr>
          <a:xfrm>
            <a:off x="5415428" y="1772590"/>
            <a:ext cx="165144" cy="173819"/>
            <a:chOff x="3187656" y="2777741"/>
            <a:chExt cx="265598" cy="279550"/>
          </a:xfrm>
        </p:grpSpPr>
        <p:sp>
          <p:nvSpPr>
            <p:cNvPr id="376" name="Elipse 375">
              <a:extLst>
                <a:ext uri="{FF2B5EF4-FFF2-40B4-BE49-F238E27FC236}">
                  <a16:creationId xmlns:a16="http://schemas.microsoft.com/office/drawing/2014/main" id="{75FF63E0-95D3-173D-2446-5C114606B85D}"/>
                </a:ext>
              </a:extLst>
            </p:cNvPr>
            <p:cNvSpPr/>
            <p:nvPr/>
          </p:nvSpPr>
          <p:spPr>
            <a:xfrm>
              <a:off x="3187656" y="2791693"/>
              <a:ext cx="265598" cy="265598"/>
            </a:xfrm>
            <a:prstGeom prst="ellipse">
              <a:avLst/>
            </a:prstGeom>
            <a:solidFill>
              <a:srgbClr val="005BAF"/>
            </a:solidFill>
            <a:ln w="12700" cap="flat">
              <a:noFill/>
              <a:miter lim="400000"/>
            </a:ln>
            <a:effectLst/>
            <a:sp3d/>
          </p:spPr>
          <p:style>
            <a:lnRef idx="0">
              <a:scrgbClr r="0" g="0" b="0"/>
            </a:lnRef>
            <a:fillRef idx="0">
              <a:scrgbClr r="0" g="0" b="0"/>
            </a:fillRef>
            <a:effectRef idx="0">
              <a:scrgbClr r="0" g="0" b="0"/>
            </a:effectRef>
            <a:fontRef idx="none"/>
          </p:style>
          <p:txBody>
            <a:bodyPr rot="0" spcFirstLastPara="1" vertOverflow="overflow" horzOverflow="overflow" vert="horz" wrap="square" lIns="50800" tIns="50800" rIns="50800" bIns="50800" numCol="1" spcCol="38100" rtlCol="0" anchor="ctr">
              <a:spAutoFit/>
            </a:bodyPr>
            <a:lstStyle/>
            <a:p>
              <a:pPr marL="0" marR="0" indent="0" algn="ctr" defTabSz="825500" rtl="0" fontAlgn="auto" latinLnBrk="0" hangingPunct="0">
                <a:lnSpc>
                  <a:spcPct val="100000"/>
                </a:lnSpc>
                <a:spcBef>
                  <a:spcPts val="0"/>
                </a:spcBef>
                <a:spcAft>
                  <a:spcPts val="0"/>
                </a:spcAft>
                <a:buClrTx/>
                <a:buSzTx/>
                <a:buFontTx/>
                <a:buNone/>
                <a:tabLst/>
              </a:pPr>
              <a:endParaRPr kumimoji="0" lang="pt-BR" sz="3200" b="0" i="0" u="none" strike="noStrike" cap="none" spc="0" normalizeH="0" baseline="0">
                <a:ln>
                  <a:noFill/>
                </a:ln>
                <a:solidFill>
                  <a:srgbClr val="FFFFFF"/>
                </a:solidFill>
                <a:effectLst/>
                <a:uFillTx/>
                <a:latin typeface="Helvetica Neue Medium"/>
                <a:ea typeface="Helvetica Neue Medium"/>
                <a:cs typeface="Helvetica Neue Medium"/>
                <a:sym typeface="Helvetica Neue Medium"/>
              </a:endParaRPr>
            </a:p>
          </p:txBody>
        </p:sp>
        <p:sp>
          <p:nvSpPr>
            <p:cNvPr id="377" name="AGENDA">
              <a:extLst>
                <a:ext uri="{FF2B5EF4-FFF2-40B4-BE49-F238E27FC236}">
                  <a16:creationId xmlns:a16="http://schemas.microsoft.com/office/drawing/2014/main" id="{BD120EAF-C1B6-A740-E0B2-32702F8EBEA4}"/>
                </a:ext>
              </a:extLst>
            </p:cNvPr>
            <p:cNvSpPr txBox="1"/>
            <p:nvPr/>
          </p:nvSpPr>
          <p:spPr>
            <a:xfrm>
              <a:off x="3241508" y="2777741"/>
              <a:ext cx="157895" cy="277607"/>
            </a:xfrm>
            <a:prstGeom prst="rect">
              <a:avLst/>
            </a:prstGeom>
            <a:ln w="12700">
              <a:miter lim="400000"/>
            </a:ln>
            <a:extLst>
              <a:ext uri="{C572A759-6A51-4108-AA02-DFA0A04FC94B}">
                <ma14:wrappingTextBoxFlag xmlns:ma14="http://schemas.microsoft.com/office/mac/drawingml/2011/main" xmlns="" val="1"/>
              </a:ext>
            </a:extLst>
          </p:spPr>
          <p:txBody>
            <a:bodyPr wrap="square" lIns="19050" tIns="19050" rIns="19050" bIns="19050" anchor="ctr">
              <a:spAutoFit/>
            </a:bodyPr>
            <a:lstStyle>
              <a:lvl1pPr>
                <a:defRPr sz="6500" b="1">
                  <a:solidFill>
                    <a:srgbClr val="1E4BDE"/>
                  </a:solidFill>
                  <a:latin typeface="Arial Narrow"/>
                  <a:ea typeface="Arial Narrow"/>
                  <a:cs typeface="Arial Narrow"/>
                  <a:sym typeface="Arial Narrow"/>
                </a:defRPr>
              </a:lvl1pPr>
            </a:lstStyle>
            <a:p>
              <a:pPr algn="ctr">
                <a:lnSpc>
                  <a:spcPct val="120000"/>
                </a:lnSpc>
              </a:pPr>
              <a:r>
                <a:rPr lang="pt-BR" sz="800" dirty="0">
                  <a:solidFill>
                    <a:schemeClr val="bg1"/>
                  </a:solidFill>
                  <a:latin typeface="Arial"/>
                  <a:cs typeface="Arial"/>
                  <a:sym typeface="Arial"/>
                </a:rPr>
                <a:t>3</a:t>
              </a:r>
              <a:endParaRPr lang="pt-BR" sz="1000" dirty="0">
                <a:solidFill>
                  <a:schemeClr val="bg1"/>
                </a:solidFill>
                <a:latin typeface="Arial"/>
                <a:cs typeface="Arial"/>
                <a:sym typeface="Arial"/>
              </a:endParaRPr>
            </a:p>
          </p:txBody>
        </p:sp>
      </p:grpSp>
      <p:grpSp>
        <p:nvGrpSpPr>
          <p:cNvPr id="18" name="Grupo 19">
            <a:extLst>
              <a:ext uri="{FF2B5EF4-FFF2-40B4-BE49-F238E27FC236}">
                <a16:creationId xmlns:a16="http://schemas.microsoft.com/office/drawing/2014/main" id="{7AFE7B21-6544-90E3-3238-5BD307ED2801}"/>
              </a:ext>
            </a:extLst>
          </p:cNvPr>
          <p:cNvGrpSpPr>
            <a:grpSpLocks/>
          </p:cNvGrpSpPr>
          <p:nvPr/>
        </p:nvGrpSpPr>
        <p:grpSpPr bwMode="auto">
          <a:xfrm>
            <a:off x="652686" y="3916411"/>
            <a:ext cx="400050" cy="398860"/>
            <a:chOff x="5719730" y="660372"/>
            <a:chExt cx="533400" cy="531812"/>
          </a:xfrm>
          <a:solidFill>
            <a:srgbClr val="FF0000"/>
          </a:solidFill>
        </p:grpSpPr>
        <p:sp>
          <p:nvSpPr>
            <p:cNvPr id="19" name="Freeform 728">
              <a:extLst>
                <a:ext uri="{FF2B5EF4-FFF2-40B4-BE49-F238E27FC236}">
                  <a16:creationId xmlns:a16="http://schemas.microsoft.com/office/drawing/2014/main" id="{CD256D7E-3400-B266-77D4-375F9D394C5E}"/>
                </a:ext>
              </a:extLst>
            </p:cNvPr>
            <p:cNvSpPr>
              <a:spLocks noEditPoints="1"/>
            </p:cNvSpPr>
            <p:nvPr/>
          </p:nvSpPr>
          <p:spPr bwMode="auto">
            <a:xfrm>
              <a:off x="5719730" y="660372"/>
              <a:ext cx="533400" cy="531812"/>
            </a:xfrm>
            <a:custGeom>
              <a:avLst/>
              <a:gdLst>
                <a:gd name="T0" fmla="*/ 2147483647 w 158"/>
                <a:gd name="T1" fmla="*/ 2147483647 h 157"/>
                <a:gd name="T2" fmla="*/ 2147483647 w 158"/>
                <a:gd name="T3" fmla="*/ 2147483647 h 157"/>
                <a:gd name="T4" fmla="*/ 2147483647 w 158"/>
                <a:gd name="T5" fmla="*/ 0 h 157"/>
                <a:gd name="T6" fmla="*/ 0 w 158"/>
                <a:gd name="T7" fmla="*/ 2147483647 h 157"/>
                <a:gd name="T8" fmla="*/ 2147483647 w 158"/>
                <a:gd name="T9" fmla="*/ 2147483647 h 157"/>
                <a:gd name="T10" fmla="*/ 2147483647 w 158"/>
                <a:gd name="T11" fmla="*/ 2147483647 h 157"/>
                <a:gd name="T12" fmla="*/ 2147483647 w 158"/>
                <a:gd name="T13" fmla="*/ 2147483647 h 157"/>
                <a:gd name="T14" fmla="*/ 2147483647 w 158"/>
                <a:gd name="T15" fmla="*/ 2147483647 h 157"/>
                <a:gd name="T16" fmla="*/ 2147483647 w 158"/>
                <a:gd name="T17" fmla="*/ 2147483647 h 157"/>
                <a:gd name="T18" fmla="*/ 2147483647 w 158"/>
                <a:gd name="T19" fmla="*/ 2147483647 h 157"/>
                <a:gd name="T20" fmla="*/ 2147483647 w 158"/>
                <a:gd name="T21" fmla="*/ 2147483647 h 157"/>
                <a:gd name="T22" fmla="*/ 2147483647 w 158"/>
                <a:gd name="T23" fmla="*/ 2147483647 h 157"/>
                <a:gd name="T24" fmla="*/ 2147483647 w 158"/>
                <a:gd name="T25" fmla="*/ 2147483647 h 157"/>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58"/>
                <a:gd name="T40" fmla="*/ 0 h 157"/>
                <a:gd name="T41" fmla="*/ 158 w 158"/>
                <a:gd name="T42" fmla="*/ 157 h 157"/>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58" h="157">
                  <a:moveTo>
                    <a:pt x="79" y="157"/>
                  </a:moveTo>
                  <a:cubicBezTo>
                    <a:pt x="122" y="157"/>
                    <a:pt x="158" y="122"/>
                    <a:pt x="158" y="78"/>
                  </a:cubicBezTo>
                  <a:cubicBezTo>
                    <a:pt x="158" y="35"/>
                    <a:pt x="122" y="0"/>
                    <a:pt x="79" y="0"/>
                  </a:cubicBezTo>
                  <a:cubicBezTo>
                    <a:pt x="35" y="0"/>
                    <a:pt x="0" y="35"/>
                    <a:pt x="0" y="78"/>
                  </a:cubicBezTo>
                  <a:cubicBezTo>
                    <a:pt x="0" y="122"/>
                    <a:pt x="35" y="157"/>
                    <a:pt x="79" y="157"/>
                  </a:cubicBezTo>
                  <a:close/>
                  <a:moveTo>
                    <a:pt x="79" y="29"/>
                  </a:moveTo>
                  <a:cubicBezTo>
                    <a:pt x="106" y="29"/>
                    <a:pt x="128" y="51"/>
                    <a:pt x="128" y="78"/>
                  </a:cubicBezTo>
                  <a:cubicBezTo>
                    <a:pt x="128" y="106"/>
                    <a:pt x="106" y="128"/>
                    <a:pt x="79" y="128"/>
                  </a:cubicBezTo>
                  <a:cubicBezTo>
                    <a:pt x="68" y="128"/>
                    <a:pt x="59" y="125"/>
                    <a:pt x="51" y="119"/>
                  </a:cubicBezTo>
                  <a:cubicBezTo>
                    <a:pt x="33" y="125"/>
                    <a:pt x="33" y="125"/>
                    <a:pt x="33" y="125"/>
                  </a:cubicBezTo>
                  <a:cubicBezTo>
                    <a:pt x="38" y="106"/>
                    <a:pt x="38" y="106"/>
                    <a:pt x="38" y="106"/>
                  </a:cubicBezTo>
                  <a:cubicBezTo>
                    <a:pt x="32" y="98"/>
                    <a:pt x="29" y="89"/>
                    <a:pt x="29" y="78"/>
                  </a:cubicBezTo>
                  <a:cubicBezTo>
                    <a:pt x="29" y="51"/>
                    <a:pt x="51" y="29"/>
                    <a:pt x="79" y="2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377" rtl="0" eaLnBrk="1" fontAlgn="auto" latinLnBrk="0" hangingPunct="0">
                <a:lnSpc>
                  <a:spcPct val="90000"/>
                </a:lnSpc>
                <a:spcBef>
                  <a:spcPts val="1688"/>
                </a:spcBef>
                <a:spcAft>
                  <a:spcPts val="0"/>
                </a:spcAft>
                <a:buClrTx/>
                <a:buSzTx/>
                <a:buFontTx/>
                <a:buNone/>
                <a:tabLst/>
                <a:defRPr/>
              </a:pPr>
              <a:endParaRPr kumimoji="0" lang="en-US" sz="3600" b="0" i="0" u="none" strike="noStrike" kern="0" cap="none" spc="0" normalizeH="0" baseline="0" noProof="0">
                <a:ln>
                  <a:noFill/>
                </a:ln>
                <a:solidFill>
                  <a:srgbClr val="000000"/>
                </a:solidFill>
                <a:effectLst/>
                <a:uLnTx/>
                <a:uFillTx/>
                <a:latin typeface="Arial"/>
                <a:sym typeface="Helvetica Neue"/>
              </a:endParaRPr>
            </a:p>
          </p:txBody>
        </p:sp>
        <p:sp>
          <p:nvSpPr>
            <p:cNvPr id="20" name="Freeform 729">
              <a:extLst>
                <a:ext uri="{FF2B5EF4-FFF2-40B4-BE49-F238E27FC236}">
                  <a16:creationId xmlns:a16="http://schemas.microsoft.com/office/drawing/2014/main" id="{7F8519EA-70A0-808D-D043-EC7929A9E252}"/>
                </a:ext>
              </a:extLst>
            </p:cNvPr>
            <p:cNvSpPr>
              <a:spLocks/>
            </p:cNvSpPr>
            <p:nvPr/>
          </p:nvSpPr>
          <p:spPr bwMode="auto">
            <a:xfrm>
              <a:off x="5949917" y="893734"/>
              <a:ext cx="76200" cy="130175"/>
            </a:xfrm>
            <a:custGeom>
              <a:avLst/>
              <a:gdLst>
                <a:gd name="T0" fmla="*/ 2147483647 w 37"/>
                <a:gd name="T1" fmla="*/ 2147483647 h 62"/>
                <a:gd name="T2" fmla="*/ 2147483647 w 37"/>
                <a:gd name="T3" fmla="*/ 2147483647 h 62"/>
                <a:gd name="T4" fmla="*/ 2147483647 w 37"/>
                <a:gd name="T5" fmla="*/ 2147483647 h 62"/>
                <a:gd name="T6" fmla="*/ 2147483647 w 37"/>
                <a:gd name="T7" fmla="*/ 0 h 62"/>
                <a:gd name="T8" fmla="*/ 2147483647 w 37"/>
                <a:gd name="T9" fmla="*/ 0 h 62"/>
                <a:gd name="T10" fmla="*/ 2147483647 w 37"/>
                <a:gd name="T11" fmla="*/ 0 h 62"/>
                <a:gd name="T12" fmla="*/ 2147483647 w 37"/>
                <a:gd name="T13" fmla="*/ 2147483647 h 62"/>
                <a:gd name="T14" fmla="*/ 2147483647 w 37"/>
                <a:gd name="T15" fmla="*/ 2147483647 h 62"/>
                <a:gd name="T16" fmla="*/ 2147483647 w 37"/>
                <a:gd name="T17" fmla="*/ 2147483647 h 62"/>
                <a:gd name="T18" fmla="*/ 0 w 37"/>
                <a:gd name="T19" fmla="*/ 2147483647 h 62"/>
                <a:gd name="T20" fmla="*/ 0 w 37"/>
                <a:gd name="T21" fmla="*/ 2147483647 h 62"/>
                <a:gd name="T22" fmla="*/ 2147483647 w 37"/>
                <a:gd name="T23" fmla="*/ 2147483647 h 62"/>
                <a:gd name="T24" fmla="*/ 2147483647 w 37"/>
                <a:gd name="T25" fmla="*/ 2147483647 h 62"/>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37"/>
                <a:gd name="T40" fmla="*/ 0 h 62"/>
                <a:gd name="T41" fmla="*/ 37 w 37"/>
                <a:gd name="T42" fmla="*/ 62 h 62"/>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37" h="62">
                  <a:moveTo>
                    <a:pt x="37" y="46"/>
                  </a:moveTo>
                  <a:lnTo>
                    <a:pt x="29" y="46"/>
                  </a:lnTo>
                  <a:lnTo>
                    <a:pt x="29" y="15"/>
                  </a:lnTo>
                  <a:lnTo>
                    <a:pt x="29" y="0"/>
                  </a:lnTo>
                  <a:lnTo>
                    <a:pt x="8" y="0"/>
                  </a:lnTo>
                  <a:lnTo>
                    <a:pt x="2" y="0"/>
                  </a:lnTo>
                  <a:lnTo>
                    <a:pt x="2" y="15"/>
                  </a:lnTo>
                  <a:lnTo>
                    <a:pt x="8" y="15"/>
                  </a:lnTo>
                  <a:lnTo>
                    <a:pt x="8" y="46"/>
                  </a:lnTo>
                  <a:lnTo>
                    <a:pt x="0" y="46"/>
                  </a:lnTo>
                  <a:lnTo>
                    <a:pt x="0" y="62"/>
                  </a:lnTo>
                  <a:lnTo>
                    <a:pt x="37" y="62"/>
                  </a:lnTo>
                  <a:lnTo>
                    <a:pt x="37" y="4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377" rtl="0" eaLnBrk="1" fontAlgn="auto" latinLnBrk="0" hangingPunct="0">
                <a:lnSpc>
                  <a:spcPct val="90000"/>
                </a:lnSpc>
                <a:spcBef>
                  <a:spcPts val="1688"/>
                </a:spcBef>
                <a:spcAft>
                  <a:spcPts val="0"/>
                </a:spcAft>
                <a:buClrTx/>
                <a:buSzTx/>
                <a:buFontTx/>
                <a:buNone/>
                <a:tabLst/>
                <a:defRPr/>
              </a:pPr>
              <a:endParaRPr kumimoji="0" lang="en-US" sz="3600" b="0" i="0" u="none" strike="noStrike" kern="0" cap="none" spc="0" normalizeH="0" baseline="0" noProof="0">
                <a:ln>
                  <a:noFill/>
                </a:ln>
                <a:solidFill>
                  <a:srgbClr val="000000"/>
                </a:solidFill>
                <a:effectLst/>
                <a:uLnTx/>
                <a:uFillTx/>
                <a:latin typeface="Arial"/>
                <a:sym typeface="Helvetica Neue"/>
              </a:endParaRPr>
            </a:p>
          </p:txBody>
        </p:sp>
        <p:sp>
          <p:nvSpPr>
            <p:cNvPr id="21" name="Oval 730">
              <a:extLst>
                <a:ext uri="{FF2B5EF4-FFF2-40B4-BE49-F238E27FC236}">
                  <a16:creationId xmlns:a16="http://schemas.microsoft.com/office/drawing/2014/main" id="{726C1FC8-06B6-82CC-0417-D970B35F4A0A}"/>
                </a:ext>
              </a:extLst>
            </p:cNvPr>
            <p:cNvSpPr>
              <a:spLocks noChangeArrowheads="1"/>
            </p:cNvSpPr>
            <p:nvPr/>
          </p:nvSpPr>
          <p:spPr bwMode="auto">
            <a:xfrm>
              <a:off x="5961030" y="828647"/>
              <a:ext cx="53975" cy="52387"/>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cs typeface="Arial" panose="020B0604020202020204" pitchFamily="34" charset="0"/>
                </a:defRPr>
              </a:lvl1pPr>
              <a:lvl2pPr marL="742950" indent="-285750" eaLnBrk="0" hangingPunct="0">
                <a:defRPr>
                  <a:solidFill>
                    <a:schemeClr val="tx1"/>
                  </a:solidFill>
                  <a:latin typeface="Arial" panose="020B0604020202020204" pitchFamily="34" charset="0"/>
                  <a:cs typeface="Arial" panose="020B0604020202020204" pitchFamily="34" charset="0"/>
                </a:defRPr>
              </a:lvl2pPr>
              <a:lvl3pPr marL="1143000" indent="-228600" eaLnBrk="0" hangingPunct="0">
                <a:defRPr>
                  <a:solidFill>
                    <a:schemeClr val="tx1"/>
                  </a:solidFill>
                  <a:latin typeface="Arial" panose="020B0604020202020204" pitchFamily="34" charset="0"/>
                  <a:cs typeface="Arial" panose="020B0604020202020204" pitchFamily="34" charset="0"/>
                </a:defRPr>
              </a:lvl3pPr>
              <a:lvl4pPr marL="1600200" indent="-228600" eaLnBrk="0" hangingPunct="0">
                <a:defRPr>
                  <a:solidFill>
                    <a:schemeClr val="tx1"/>
                  </a:solidFill>
                  <a:latin typeface="Arial" panose="020B0604020202020204" pitchFamily="34" charset="0"/>
                  <a:cs typeface="Arial" panose="020B0604020202020204" pitchFamily="34" charset="0"/>
                </a:defRPr>
              </a:lvl4pPr>
              <a:lvl5pPr marL="2057400" indent="-228600" eaLnBrk="0" hangingPunct="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marL="0" marR="0" lvl="0" indent="0" algn="l" defTabSz="914377" rtl="0" eaLnBrk="1" fontAlgn="auto" latinLnBrk="0" hangingPunct="1">
                <a:lnSpc>
                  <a:spcPct val="90000"/>
                </a:lnSpc>
                <a:spcBef>
                  <a:spcPts val="1688"/>
                </a:spcBef>
                <a:spcAft>
                  <a:spcPts val="0"/>
                </a:spcAft>
                <a:buClrTx/>
                <a:buSzTx/>
                <a:buFontTx/>
                <a:buNone/>
                <a:tabLst/>
                <a:defRPr/>
              </a:pPr>
              <a:endParaRPr kumimoji="0" lang="en-US" altLang="en-US" sz="3600" b="0" i="0" u="none" strike="noStrike" kern="0" cap="none" spc="0" normalizeH="0" baseline="0" noProof="0">
                <a:ln>
                  <a:noFill/>
                </a:ln>
                <a:solidFill>
                  <a:srgbClr val="001638"/>
                </a:solidFill>
                <a:effectLst/>
                <a:uLnTx/>
                <a:uFillTx/>
                <a:latin typeface="Calibri" panose="020F0502020204030204" pitchFamily="34" charset="0"/>
                <a:cs typeface="Arial" panose="020B0604020202020204" pitchFamily="34" charset="0"/>
                <a:sym typeface="Helvetica Neue"/>
              </a:endParaRPr>
            </a:p>
          </p:txBody>
        </p:sp>
      </p:grpSp>
      <p:sp>
        <p:nvSpPr>
          <p:cNvPr id="24" name="CaixaDeTexto 14">
            <a:extLst>
              <a:ext uri="{FF2B5EF4-FFF2-40B4-BE49-F238E27FC236}">
                <a16:creationId xmlns:a16="http://schemas.microsoft.com/office/drawing/2014/main" id="{96C1BD25-2C76-07CF-40FA-9ECBDF6BD256}"/>
              </a:ext>
            </a:extLst>
          </p:cNvPr>
          <p:cNvSpPr txBox="1">
            <a:spLocks noChangeArrowheads="1"/>
          </p:cNvSpPr>
          <p:nvPr/>
        </p:nvSpPr>
        <p:spPr bwMode="auto">
          <a:xfrm>
            <a:off x="1080230" y="3868870"/>
            <a:ext cx="1889381" cy="590931"/>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38100">
                <a:solidFill>
                  <a:srgbClr val="000000"/>
                </a:solidFill>
                <a:miter lim="800000"/>
                <a:headEnd/>
                <a:tailEnd/>
              </a14:hiddenLine>
            </a:ext>
          </a:extLst>
        </p:spPr>
        <p:txBody>
          <a:bodyPr wrap="square" anchor="ctr" anchorCtr="0">
            <a:spAutoFit/>
          </a:bodyPr>
          <a:lstStyle>
            <a:lvl1pPr eaLnBrk="0" hangingPunct="0">
              <a:defRPr>
                <a:solidFill>
                  <a:schemeClr val="tx1"/>
                </a:solidFill>
                <a:latin typeface="Arial" panose="020B0604020202020204" pitchFamily="34" charset="0"/>
                <a:cs typeface="Arial" panose="020B0604020202020204" pitchFamily="34" charset="0"/>
              </a:defRPr>
            </a:lvl1pPr>
            <a:lvl2pPr marL="742950" indent="-285750" eaLnBrk="0" hangingPunct="0">
              <a:defRPr>
                <a:solidFill>
                  <a:schemeClr val="tx1"/>
                </a:solidFill>
                <a:latin typeface="Arial" panose="020B0604020202020204" pitchFamily="34" charset="0"/>
                <a:cs typeface="Arial" panose="020B0604020202020204" pitchFamily="34" charset="0"/>
              </a:defRPr>
            </a:lvl2pPr>
            <a:lvl3pPr marL="1143000" indent="-228600" eaLnBrk="0" hangingPunct="0">
              <a:defRPr>
                <a:solidFill>
                  <a:schemeClr val="tx1"/>
                </a:solidFill>
                <a:latin typeface="Arial" panose="020B0604020202020204" pitchFamily="34" charset="0"/>
                <a:cs typeface="Arial" panose="020B0604020202020204" pitchFamily="34" charset="0"/>
              </a:defRPr>
            </a:lvl3pPr>
            <a:lvl4pPr marL="1600200" indent="-228600" eaLnBrk="0" hangingPunct="0">
              <a:defRPr>
                <a:solidFill>
                  <a:schemeClr val="tx1"/>
                </a:solidFill>
                <a:latin typeface="Arial" panose="020B0604020202020204" pitchFamily="34" charset="0"/>
                <a:cs typeface="Arial" panose="020B0604020202020204" pitchFamily="34" charset="0"/>
              </a:defRPr>
            </a:lvl4pPr>
            <a:lvl5pPr marL="2057400" indent="-228600" eaLnBrk="0" hangingPunct="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marL="0" marR="0" lvl="0" indent="0" algn="l" defTabSz="914377" rtl="0" eaLnBrk="1" fontAlgn="auto" latinLnBrk="0" hangingPunct="1">
              <a:lnSpc>
                <a:spcPct val="90000"/>
              </a:lnSpc>
              <a:spcBef>
                <a:spcPts val="1688"/>
              </a:spcBef>
              <a:spcAft>
                <a:spcPts val="0"/>
              </a:spcAft>
              <a:buClrTx/>
              <a:buSzTx/>
              <a:buFontTx/>
              <a:buNone/>
              <a:tabLst/>
              <a:defRPr/>
            </a:pPr>
            <a:r>
              <a:rPr kumimoji="0" lang="en-US" altLang="en-US" sz="900" b="0" i="0" u="none" strike="noStrike" kern="0" cap="none" spc="0" normalizeH="0" baseline="0" noProof="0" dirty="0">
                <a:ln>
                  <a:noFill/>
                </a:ln>
                <a:solidFill>
                  <a:srgbClr val="808080"/>
                </a:solidFill>
                <a:effectLst/>
                <a:uLnTx/>
                <a:uFillTx/>
                <a:latin typeface="Arial" panose="020B0604020202020204" pitchFamily="34" charset="0"/>
                <a:cs typeface="Arial" panose="020B0604020202020204" pitchFamily="34" charset="0"/>
                <a:sym typeface="Helvetica Neue"/>
              </a:rPr>
              <a:t>Use the template without altering it! This is a way to ensure simplicity, readability, efficiency, and consistency of our brand.</a:t>
            </a:r>
            <a:endParaRPr kumimoji="0" lang="pt-BR" altLang="en-US" sz="900" b="0" i="0" u="none" strike="noStrike" kern="0" cap="none" spc="0" normalizeH="0" baseline="0" noProof="0" dirty="0">
              <a:ln>
                <a:noFill/>
              </a:ln>
              <a:solidFill>
                <a:srgbClr val="808080"/>
              </a:solidFill>
              <a:effectLst/>
              <a:uLnTx/>
              <a:uFillTx/>
              <a:latin typeface="Arial" panose="020B0604020202020204" pitchFamily="34" charset="0"/>
              <a:cs typeface="Arial" panose="020B0604020202020204" pitchFamily="34" charset="0"/>
              <a:sym typeface="Helvetica Neue"/>
            </a:endParaRPr>
          </a:p>
        </p:txBody>
      </p:sp>
      <p:grpSp>
        <p:nvGrpSpPr>
          <p:cNvPr id="3" name="Agrupar 2">
            <a:extLst>
              <a:ext uri="{FF2B5EF4-FFF2-40B4-BE49-F238E27FC236}">
                <a16:creationId xmlns:a16="http://schemas.microsoft.com/office/drawing/2014/main" id="{F4AC703C-9B94-1BEE-2A58-0F7ACBE61AB5}"/>
              </a:ext>
            </a:extLst>
          </p:cNvPr>
          <p:cNvGrpSpPr/>
          <p:nvPr/>
        </p:nvGrpSpPr>
        <p:grpSpPr>
          <a:xfrm>
            <a:off x="8870294" y="167554"/>
            <a:ext cx="258136" cy="4683954"/>
            <a:chOff x="23654022" y="446811"/>
            <a:chExt cx="688359" cy="12490546"/>
          </a:xfrm>
        </p:grpSpPr>
        <p:grpSp>
          <p:nvGrpSpPr>
            <p:cNvPr id="4" name="Grupo">
              <a:extLst>
                <a:ext uri="{FF2B5EF4-FFF2-40B4-BE49-F238E27FC236}">
                  <a16:creationId xmlns:a16="http://schemas.microsoft.com/office/drawing/2014/main" id="{7F3A6C5C-95A4-F8B6-8A7E-98010C35512F}"/>
                </a:ext>
              </a:extLst>
            </p:cNvPr>
            <p:cNvGrpSpPr/>
            <p:nvPr/>
          </p:nvGrpSpPr>
          <p:grpSpPr>
            <a:xfrm rot="16200000">
              <a:off x="18519882" y="7114857"/>
              <a:ext cx="11349650" cy="295349"/>
              <a:chOff x="-1276219" y="-698"/>
              <a:chExt cx="11349649" cy="295348"/>
            </a:xfrm>
          </p:grpSpPr>
          <p:sp>
            <p:nvSpPr>
              <p:cNvPr id="6" name="This information belongs to Embraer and cannot be used or reproduced without written permission from the Company.">
                <a:extLst>
                  <a:ext uri="{FF2B5EF4-FFF2-40B4-BE49-F238E27FC236}">
                    <a16:creationId xmlns:a16="http://schemas.microsoft.com/office/drawing/2014/main" id="{DE51A750-70A4-369F-1A1F-F277AA51BF35}"/>
                  </a:ext>
                </a:extLst>
              </p:cNvPr>
              <p:cNvSpPr txBox="1"/>
              <p:nvPr/>
            </p:nvSpPr>
            <p:spPr>
              <a:xfrm>
                <a:off x="1071885" y="6522"/>
                <a:ext cx="9001545" cy="282814"/>
              </a:xfrm>
              <a:prstGeom prst="rect">
                <a:avLst/>
              </a:prstGeom>
              <a:noFill/>
              <a:ln w="12700" cap="flat">
                <a:noFill/>
                <a:miter lim="400000"/>
              </a:ln>
              <a:effectLst/>
              <a:extLst>
                <a:ext uri="{C572A759-6A51-4108-AA02-DFA0A04FC94B}">
                  <ma14:wrappingTextBoxFlag xmlns="" xmlns:ma14="http://schemas.microsoft.com/office/mac/drawingml/2011/main" val="1"/>
                </a:ext>
              </a:extLst>
            </p:spPr>
            <p:txBody>
              <a:bodyPr wrap="square" lIns="19050" tIns="19050" rIns="19050" bIns="19050" numCol="1" anchor="ctr">
                <a:spAutoFit/>
              </a:bodyPr>
              <a:lstStyle>
                <a:lvl1pPr>
                  <a:defRPr sz="1300">
                    <a:solidFill>
                      <a:srgbClr val="6E6D6D"/>
                    </a:solidFill>
                    <a:latin typeface="Arial"/>
                    <a:ea typeface="Arial"/>
                    <a:cs typeface="Arial"/>
                    <a:sym typeface="Arial"/>
                  </a:defRPr>
                </a:lvl1pPr>
              </a:lstStyle>
              <a:p>
                <a:r>
                  <a:rPr lang="en-US" sz="488" dirty="0"/>
                  <a:t>This information belongs to Embraer and cannot be used or reproduced without written permission from the Company.</a:t>
                </a:r>
              </a:p>
            </p:txBody>
          </p:sp>
          <p:sp>
            <p:nvSpPr>
              <p:cNvPr id="7" name="Linha">
                <a:extLst>
                  <a:ext uri="{FF2B5EF4-FFF2-40B4-BE49-F238E27FC236}">
                    <a16:creationId xmlns:a16="http://schemas.microsoft.com/office/drawing/2014/main" id="{3D406D85-CB74-4861-5F9D-8A5E30181C59}"/>
                  </a:ext>
                </a:extLst>
              </p:cNvPr>
              <p:cNvSpPr/>
              <p:nvPr/>
            </p:nvSpPr>
            <p:spPr>
              <a:xfrm flipV="1">
                <a:off x="898999" y="21128"/>
                <a:ext cx="83625" cy="273522"/>
              </a:xfrm>
              <a:prstGeom prst="line">
                <a:avLst/>
              </a:prstGeom>
              <a:noFill/>
              <a:ln w="9525" cap="flat">
                <a:solidFill>
                  <a:srgbClr val="100690"/>
                </a:solidFill>
                <a:prstDash val="solid"/>
                <a:miter lim="400000"/>
              </a:ln>
              <a:effectLst/>
            </p:spPr>
            <p:txBody>
              <a:bodyPr wrap="square" lIns="19050" tIns="19050" rIns="19050" bIns="19050" numCol="1" anchor="ctr">
                <a:noAutofit/>
              </a:bodyPr>
              <a:lstStyle/>
              <a:p>
                <a:endParaRPr sz="675"/>
              </a:p>
            </p:txBody>
          </p:sp>
          <p:sp>
            <p:nvSpPr>
              <p:cNvPr id="13" name="This information belongs to Embraer and cannot be used or reproduced without written permission from the Company.">
                <a:extLst>
                  <a:ext uri="{FF2B5EF4-FFF2-40B4-BE49-F238E27FC236}">
                    <a16:creationId xmlns:a16="http://schemas.microsoft.com/office/drawing/2014/main" id="{C24DCE3A-AE28-EC00-03AC-CD5E0A7B513D}"/>
                  </a:ext>
                </a:extLst>
              </p:cNvPr>
              <p:cNvSpPr txBox="1"/>
              <p:nvPr/>
            </p:nvSpPr>
            <p:spPr>
              <a:xfrm>
                <a:off x="-1276219" y="-698"/>
                <a:ext cx="2621118" cy="282811"/>
              </a:xfrm>
              <a:prstGeom prst="rect">
                <a:avLst/>
              </a:prstGeom>
              <a:noFill/>
              <a:ln w="12700" cap="flat">
                <a:noFill/>
                <a:miter lim="400000"/>
              </a:ln>
              <a:effectLst/>
              <a:extLst>
                <a:ext uri="{C572A759-6A51-4108-AA02-DFA0A04FC94B}">
                  <ma14:wrappingTextBoxFlag xmlns="" xmlns:ma14="http://schemas.microsoft.com/office/mac/drawingml/2011/main" val="1"/>
                </a:ext>
              </a:extLst>
            </p:spPr>
            <p:txBody>
              <a:bodyPr wrap="square" lIns="19050" tIns="19050" rIns="19050" bIns="19050" numCol="1" anchor="ctr">
                <a:spAutoFit/>
              </a:bodyPr>
              <a:lstStyle>
                <a:lvl1pPr>
                  <a:defRPr sz="1300">
                    <a:solidFill>
                      <a:srgbClr val="6E6D6D"/>
                    </a:solidFill>
                    <a:latin typeface="Arial"/>
                    <a:ea typeface="Arial"/>
                    <a:cs typeface="Arial"/>
                    <a:sym typeface="Arial"/>
                  </a:defRPr>
                </a:lvl1pPr>
              </a:lstStyle>
              <a:p>
                <a:r>
                  <a:rPr lang="en-US" sz="488" dirty="0"/>
                  <a:t>SECRET INFORMATION</a:t>
                </a:r>
              </a:p>
            </p:txBody>
          </p:sp>
        </p:grpSp>
        <p:sp>
          <p:nvSpPr>
            <p:cNvPr id="5" name="Forma Livre: Forma 61">
              <a:extLst>
                <a:ext uri="{FF2B5EF4-FFF2-40B4-BE49-F238E27FC236}">
                  <a16:creationId xmlns:a16="http://schemas.microsoft.com/office/drawing/2014/main" id="{8235227A-2739-3238-5E67-C8A442B2E68C}"/>
                </a:ext>
              </a:extLst>
            </p:cNvPr>
            <p:cNvSpPr/>
            <p:nvPr/>
          </p:nvSpPr>
          <p:spPr>
            <a:xfrm flipH="1">
              <a:off x="23654022" y="446811"/>
              <a:ext cx="359396" cy="359346"/>
            </a:xfrm>
            <a:custGeom>
              <a:avLst/>
              <a:gdLst/>
              <a:ahLst/>
              <a:cxnLst>
                <a:cxn ang="0">
                  <a:pos x="wd2" y="hd2"/>
                </a:cxn>
                <a:cxn ang="5400000">
                  <a:pos x="wd2" y="hd2"/>
                </a:cxn>
                <a:cxn ang="10800000">
                  <a:pos x="wd2" y="hd2"/>
                </a:cxn>
                <a:cxn ang="16200000">
                  <a:pos x="wd2" y="hd2"/>
                </a:cxn>
              </a:cxnLst>
              <a:rect l="0" t="0" r="r" b="b"/>
              <a:pathLst>
                <a:path w="21600" h="21600" extrusionOk="0">
                  <a:moveTo>
                    <a:pt x="17278" y="0"/>
                  </a:moveTo>
                  <a:lnTo>
                    <a:pt x="4322" y="9935"/>
                  </a:lnTo>
                  <a:lnTo>
                    <a:pt x="1728" y="9935"/>
                  </a:lnTo>
                  <a:lnTo>
                    <a:pt x="0" y="11665"/>
                  </a:lnTo>
                  <a:lnTo>
                    <a:pt x="4322" y="11665"/>
                  </a:lnTo>
                  <a:lnTo>
                    <a:pt x="17278" y="21600"/>
                  </a:lnTo>
                  <a:lnTo>
                    <a:pt x="21600" y="21600"/>
                  </a:lnTo>
                  <a:lnTo>
                    <a:pt x="12961" y="11665"/>
                  </a:lnTo>
                  <a:lnTo>
                    <a:pt x="21559" y="11665"/>
                  </a:lnTo>
                  <a:lnTo>
                    <a:pt x="21559" y="9935"/>
                  </a:lnTo>
                  <a:lnTo>
                    <a:pt x="12961" y="9935"/>
                  </a:lnTo>
                  <a:lnTo>
                    <a:pt x="21600" y="0"/>
                  </a:lnTo>
                  <a:close/>
                </a:path>
              </a:pathLst>
            </a:custGeom>
            <a:solidFill>
              <a:srgbClr val="100690"/>
            </a:solidFill>
            <a:ln w="12700" cap="flat">
              <a:noFill/>
              <a:miter lim="400000"/>
            </a:ln>
            <a:effectLst/>
          </p:spPr>
          <p:txBody>
            <a:bodyPr wrap="square" lIns="17145" tIns="17145" rIns="17145" bIns="17145" numCol="1" anchor="ctr">
              <a:noAutofit/>
            </a:bodyPr>
            <a:lstStyle/>
            <a:p>
              <a:pPr>
                <a:defRPr>
                  <a:solidFill>
                    <a:srgbClr val="100690"/>
                  </a:solidFill>
                  <a:latin typeface="GT America Condensed Regular"/>
                  <a:ea typeface="GT America Condensed Regular"/>
                  <a:cs typeface="GT America Condensed Regular"/>
                  <a:sym typeface="GT America Condensed Regular"/>
                </a:defRPr>
              </a:pPr>
              <a:endParaRPr sz="675"/>
            </a:p>
          </p:txBody>
        </p:sp>
      </p:grpSp>
      <p:sp>
        <p:nvSpPr>
          <p:cNvPr id="17" name="Título 1">
            <a:extLst>
              <a:ext uri="{FF2B5EF4-FFF2-40B4-BE49-F238E27FC236}">
                <a16:creationId xmlns:a16="http://schemas.microsoft.com/office/drawing/2014/main" id="{07CE244B-9CC5-9605-8EC0-34553192B9BF}"/>
              </a:ext>
            </a:extLst>
          </p:cNvPr>
          <p:cNvSpPr txBox="1">
            <a:spLocks/>
          </p:cNvSpPr>
          <p:nvPr/>
        </p:nvSpPr>
        <p:spPr>
          <a:xfrm>
            <a:off x="263423" y="318567"/>
            <a:ext cx="2124380" cy="289428"/>
          </a:xfrm>
          <a:prstGeom prst="rect">
            <a:avLst/>
          </a:prstGeom>
          <a:ln>
            <a:noFill/>
          </a:ln>
        </p:spPr>
        <p:txBody>
          <a:bodyPr/>
          <a:lstStyle>
            <a:lvl1pPr algn="l" defTabSz="914400" rtl="0" eaLnBrk="1" latinLnBrk="0" hangingPunct="1">
              <a:lnSpc>
                <a:spcPct val="90000"/>
              </a:lnSpc>
              <a:spcBef>
                <a:spcPct val="0"/>
              </a:spcBef>
              <a:buNone/>
              <a:defRPr sz="4400" b="1" i="1" kern="1200">
                <a:solidFill>
                  <a:schemeClr val="tx1"/>
                </a:solidFill>
                <a:latin typeface="+mj-lt"/>
                <a:ea typeface="+mj-ea"/>
                <a:cs typeface="+mj-cs"/>
              </a:defRPr>
            </a:lvl1pPr>
          </a:lstStyle>
          <a:p>
            <a:r>
              <a:rPr lang="en-US" sz="1200" i="0" dirty="0">
                <a:solidFill>
                  <a:srgbClr val="100690"/>
                </a:solidFill>
                <a:latin typeface="Arial Narrow" panose="020B0606020202030204" pitchFamily="34" charset="0"/>
                <a:cs typeface="Arial" panose="020B0604020202020204" pitchFamily="34" charset="0"/>
              </a:rPr>
              <a:t>INSTRUCTIONS</a:t>
            </a:r>
          </a:p>
        </p:txBody>
      </p:sp>
    </p:spTree>
    <p:extLst>
      <p:ext uri="{BB962C8B-B14F-4D97-AF65-F5344CB8AC3E}">
        <p14:creationId xmlns:p14="http://schemas.microsoft.com/office/powerpoint/2010/main" val="3768085079"/>
      </p:ext>
    </p:extLst>
  </p:cSld>
  <p:clrMapOvr>
    <a:masterClrMapping/>
  </p:clrMapOvr>
</p:sld>
</file>

<file path=ppt/slides/slide31.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BA131234-ACE0-415B-B3A2-AFEC1C291656}"/>
            </a:ext>
          </a:extLst>
        </p:cNvPr>
        <p:cNvGrpSpPr/>
        <p:nvPr/>
      </p:nvGrpSpPr>
      <p:grpSpPr>
        <a:xfrm>
          <a:off x="0" y="0"/>
          <a:ext cx="0" cy="0"/>
          <a:chOff x="0" y="0"/>
          <a:chExt cx="0" cy="0"/>
        </a:xfrm>
      </p:grpSpPr>
      <p:sp>
        <p:nvSpPr>
          <p:cNvPr id="10" name="Lorem ipsum dolor sit amet, consectetur adipiscing elit Sed do eiusmod tempor">
            <a:extLst>
              <a:ext uri="{FF2B5EF4-FFF2-40B4-BE49-F238E27FC236}">
                <a16:creationId xmlns:a16="http://schemas.microsoft.com/office/drawing/2014/main" id="{76E2F4CB-E5A4-E1E0-C7EE-98AFAE6ADDA2}"/>
              </a:ext>
            </a:extLst>
          </p:cNvPr>
          <p:cNvSpPr txBox="1"/>
          <p:nvPr/>
        </p:nvSpPr>
        <p:spPr>
          <a:xfrm>
            <a:off x="662560" y="888437"/>
            <a:ext cx="2431299" cy="1004506"/>
          </a:xfrm>
          <a:prstGeom prst="rect">
            <a:avLst/>
          </a:prstGeom>
          <a:ln w="12700">
            <a:miter lim="400000"/>
          </a:ln>
          <a:extLst>
            <a:ext uri="{C572A759-6A51-4108-AA02-DFA0A04FC94B}">
              <ma14:wrappingTextBoxFlag xmlns="" xmlns:ma14="http://schemas.microsoft.com/office/mac/drawingml/2011/main" val="1"/>
            </a:ext>
          </a:extLst>
        </p:spPr>
        <p:txBody>
          <a:bodyPr wrap="square" lIns="19050" tIns="19050" rIns="19050" bIns="19050">
            <a:spAutoFit/>
          </a:bodyPr>
          <a:lstStyle/>
          <a:p>
            <a:pPr>
              <a:defRPr sz="5000" b="1" cap="all">
                <a:latin typeface="Arial Narrow"/>
                <a:ea typeface="Arial Narrow"/>
                <a:cs typeface="Arial Narrow"/>
                <a:sym typeface="Arial Narrow"/>
              </a:defRPr>
            </a:pPr>
            <a:r>
              <a:rPr lang="en-US" sz="2325" b="1" cap="all" dirty="0">
                <a:solidFill>
                  <a:srgbClr val="100690"/>
                </a:solidFill>
                <a:latin typeface="Arial Narrow"/>
              </a:rPr>
              <a:t>How to Use Animations in PowerPoint</a:t>
            </a:r>
            <a:endParaRPr lang="pt-BR" sz="2325" b="1" cap="all" dirty="0">
              <a:solidFill>
                <a:srgbClr val="100690"/>
              </a:solidFill>
              <a:latin typeface="Arial Narrow"/>
            </a:endParaRPr>
          </a:p>
        </p:txBody>
      </p:sp>
      <p:sp>
        <p:nvSpPr>
          <p:cNvPr id="11" name="AGENDA">
            <a:extLst>
              <a:ext uri="{FF2B5EF4-FFF2-40B4-BE49-F238E27FC236}">
                <a16:creationId xmlns:a16="http://schemas.microsoft.com/office/drawing/2014/main" id="{53C63EEA-C9F9-49FA-87CB-3390991E1F23}"/>
              </a:ext>
            </a:extLst>
          </p:cNvPr>
          <p:cNvSpPr txBox="1"/>
          <p:nvPr/>
        </p:nvSpPr>
        <p:spPr>
          <a:xfrm>
            <a:off x="662560" y="2163235"/>
            <a:ext cx="1900642" cy="1129476"/>
          </a:xfrm>
          <a:prstGeom prst="rect">
            <a:avLst/>
          </a:prstGeom>
          <a:ln w="12700">
            <a:miter lim="400000"/>
          </a:ln>
          <a:extLst>
            <a:ext uri="{C572A759-6A51-4108-AA02-DFA0A04FC94B}">
              <ma14:wrappingTextBoxFlag xmlns="" xmlns:ma14="http://schemas.microsoft.com/office/mac/drawingml/2011/main" val="1"/>
            </a:ext>
          </a:extLst>
        </p:spPr>
        <p:txBody>
          <a:bodyPr wrap="square" lIns="19050" tIns="19050" rIns="19050" bIns="19050" anchor="ctr">
            <a:spAutoFit/>
          </a:bodyPr>
          <a:lstStyle>
            <a:lvl1pPr>
              <a:defRPr sz="6500" b="1">
                <a:solidFill>
                  <a:srgbClr val="1E4BDE"/>
                </a:solidFill>
                <a:latin typeface="Arial Narrow"/>
                <a:ea typeface="Arial Narrow"/>
                <a:cs typeface="Arial Narrow"/>
                <a:sym typeface="Arial Narrow"/>
              </a:defRPr>
            </a:lvl1pPr>
          </a:lstStyle>
          <a:p>
            <a:pPr>
              <a:lnSpc>
                <a:spcPct val="120000"/>
              </a:lnSpc>
            </a:pPr>
            <a:r>
              <a:rPr lang="en-US" sz="1000" b="0" dirty="0">
                <a:solidFill>
                  <a:srgbClr val="80807F"/>
                </a:solidFill>
                <a:latin typeface="Arial"/>
                <a:cs typeface="Arial"/>
                <a:sym typeface="Arial"/>
              </a:rPr>
              <a:t>Animations in PowerPoint are a way to make your presentations more dynamic and engaging. They allow you to add movement to texts, images, and other slide elements.</a:t>
            </a:r>
            <a:endParaRPr lang="pt-BR" sz="1000" b="0" dirty="0">
              <a:solidFill>
                <a:srgbClr val="80807F"/>
              </a:solidFill>
              <a:latin typeface="Arial"/>
              <a:cs typeface="Arial"/>
              <a:sym typeface="Arial"/>
            </a:endParaRPr>
          </a:p>
        </p:txBody>
      </p:sp>
      <p:pic>
        <p:nvPicPr>
          <p:cNvPr id="333" name="Imagem 332">
            <a:extLst>
              <a:ext uri="{FF2B5EF4-FFF2-40B4-BE49-F238E27FC236}">
                <a16:creationId xmlns:a16="http://schemas.microsoft.com/office/drawing/2014/main" id="{F1D05D08-3A7C-BC5F-B884-13D84F8536BD}"/>
              </a:ext>
            </a:extLst>
          </p:cNvPr>
          <p:cNvPicPr>
            <a:picLocks noChangeAspect="1"/>
          </p:cNvPicPr>
          <p:nvPr/>
        </p:nvPicPr>
        <p:blipFill>
          <a:blip r:embed="rId3"/>
          <a:srcRect l="97" r="18619"/>
          <a:stretch>
            <a:fillRect/>
          </a:stretch>
        </p:blipFill>
        <p:spPr>
          <a:xfrm>
            <a:off x="3377691" y="888437"/>
            <a:ext cx="2848116" cy="1839536"/>
          </a:xfrm>
          <a:prstGeom prst="roundRect">
            <a:avLst>
              <a:gd name="adj" fmla="val 1666"/>
            </a:avLst>
          </a:prstGeom>
          <a:effectLst>
            <a:outerShdw blurRad="63500" sx="102000" sy="102000" algn="ctr" rotWithShape="0">
              <a:prstClr val="black">
                <a:alpha val="38000"/>
              </a:prstClr>
            </a:outerShdw>
          </a:effectLst>
        </p:spPr>
      </p:pic>
      <p:grpSp>
        <p:nvGrpSpPr>
          <p:cNvPr id="339" name="Agrupar 338">
            <a:extLst>
              <a:ext uri="{FF2B5EF4-FFF2-40B4-BE49-F238E27FC236}">
                <a16:creationId xmlns:a16="http://schemas.microsoft.com/office/drawing/2014/main" id="{0FFC595F-9A4B-AAE7-51FB-9FC31FB55009}"/>
              </a:ext>
            </a:extLst>
          </p:cNvPr>
          <p:cNvGrpSpPr/>
          <p:nvPr/>
        </p:nvGrpSpPr>
        <p:grpSpPr>
          <a:xfrm>
            <a:off x="4400549" y="1864445"/>
            <a:ext cx="165144" cy="173819"/>
            <a:chOff x="3187656" y="2777741"/>
            <a:chExt cx="265598" cy="279550"/>
          </a:xfrm>
        </p:grpSpPr>
        <p:sp>
          <p:nvSpPr>
            <p:cNvPr id="340" name="Elipse 339">
              <a:extLst>
                <a:ext uri="{FF2B5EF4-FFF2-40B4-BE49-F238E27FC236}">
                  <a16:creationId xmlns:a16="http://schemas.microsoft.com/office/drawing/2014/main" id="{C16DEB96-D067-C6C6-BB66-90AB1E6A88B4}"/>
                </a:ext>
              </a:extLst>
            </p:cNvPr>
            <p:cNvSpPr/>
            <p:nvPr/>
          </p:nvSpPr>
          <p:spPr>
            <a:xfrm>
              <a:off x="3187656" y="2791693"/>
              <a:ext cx="265598" cy="265598"/>
            </a:xfrm>
            <a:prstGeom prst="ellipse">
              <a:avLst/>
            </a:prstGeom>
            <a:solidFill>
              <a:srgbClr val="005BAF"/>
            </a:solidFill>
            <a:ln w="12700" cap="flat">
              <a:noFill/>
              <a:miter lim="400000"/>
            </a:ln>
            <a:effectLst/>
            <a:sp3d/>
          </p:spPr>
          <p:style>
            <a:lnRef idx="0">
              <a:scrgbClr r="0" g="0" b="0"/>
            </a:lnRef>
            <a:fillRef idx="0">
              <a:scrgbClr r="0" g="0" b="0"/>
            </a:fillRef>
            <a:effectRef idx="0">
              <a:scrgbClr r="0" g="0" b="0"/>
            </a:effectRef>
            <a:fontRef idx="none"/>
          </p:style>
          <p:txBody>
            <a:bodyPr rot="0" spcFirstLastPara="1" vertOverflow="overflow" horzOverflow="overflow" vert="horz" wrap="square" lIns="50800" tIns="50800" rIns="50800" bIns="50800" numCol="1" spcCol="38100" rtlCol="0" anchor="ctr">
              <a:spAutoFit/>
            </a:bodyPr>
            <a:lstStyle/>
            <a:p>
              <a:pPr marL="0" marR="0" indent="0" algn="ctr" defTabSz="825500" rtl="0" fontAlgn="auto" latinLnBrk="0" hangingPunct="0">
                <a:lnSpc>
                  <a:spcPct val="100000"/>
                </a:lnSpc>
                <a:spcBef>
                  <a:spcPts val="0"/>
                </a:spcBef>
                <a:spcAft>
                  <a:spcPts val="0"/>
                </a:spcAft>
                <a:buClrTx/>
                <a:buSzTx/>
                <a:buFontTx/>
                <a:buNone/>
                <a:tabLst/>
              </a:pPr>
              <a:endParaRPr kumimoji="0" lang="pt-BR" sz="3200" b="0" i="0" u="none" strike="noStrike" cap="none" spc="0" normalizeH="0" baseline="0">
                <a:ln>
                  <a:noFill/>
                </a:ln>
                <a:solidFill>
                  <a:srgbClr val="FFFFFF"/>
                </a:solidFill>
                <a:effectLst/>
                <a:uFillTx/>
                <a:latin typeface="Helvetica Neue Medium"/>
                <a:ea typeface="Helvetica Neue Medium"/>
                <a:cs typeface="Helvetica Neue Medium"/>
                <a:sym typeface="Helvetica Neue Medium"/>
              </a:endParaRPr>
            </a:p>
          </p:txBody>
        </p:sp>
        <p:sp>
          <p:nvSpPr>
            <p:cNvPr id="341" name="AGENDA">
              <a:extLst>
                <a:ext uri="{FF2B5EF4-FFF2-40B4-BE49-F238E27FC236}">
                  <a16:creationId xmlns:a16="http://schemas.microsoft.com/office/drawing/2014/main" id="{D528350E-4922-56F2-A413-419A29F748E9}"/>
                </a:ext>
              </a:extLst>
            </p:cNvPr>
            <p:cNvSpPr txBox="1"/>
            <p:nvPr/>
          </p:nvSpPr>
          <p:spPr>
            <a:xfrm>
              <a:off x="3241508" y="2777741"/>
              <a:ext cx="157895" cy="277607"/>
            </a:xfrm>
            <a:prstGeom prst="rect">
              <a:avLst/>
            </a:prstGeom>
            <a:ln w="12700">
              <a:miter lim="400000"/>
            </a:ln>
            <a:extLst>
              <a:ext uri="{C572A759-6A51-4108-AA02-DFA0A04FC94B}">
                <ma14:wrappingTextBoxFlag xmlns="" xmlns:ma14="http://schemas.microsoft.com/office/mac/drawingml/2011/main" val="1"/>
              </a:ext>
            </a:extLst>
          </p:spPr>
          <p:txBody>
            <a:bodyPr wrap="square" lIns="19050" tIns="19050" rIns="19050" bIns="19050" anchor="ctr">
              <a:spAutoFit/>
            </a:bodyPr>
            <a:lstStyle>
              <a:lvl1pPr>
                <a:defRPr sz="6500" b="1">
                  <a:solidFill>
                    <a:srgbClr val="1E4BDE"/>
                  </a:solidFill>
                  <a:latin typeface="Arial Narrow"/>
                  <a:ea typeface="Arial Narrow"/>
                  <a:cs typeface="Arial Narrow"/>
                  <a:sym typeface="Arial Narrow"/>
                </a:defRPr>
              </a:lvl1pPr>
            </a:lstStyle>
            <a:p>
              <a:pPr algn="ctr">
                <a:lnSpc>
                  <a:spcPct val="120000"/>
                </a:lnSpc>
              </a:pPr>
              <a:r>
                <a:rPr lang="pt-BR" sz="800" dirty="0">
                  <a:solidFill>
                    <a:schemeClr val="bg1"/>
                  </a:solidFill>
                  <a:latin typeface="Arial"/>
                  <a:cs typeface="Arial"/>
                  <a:sym typeface="Arial"/>
                </a:rPr>
                <a:t>2</a:t>
              </a:r>
              <a:endParaRPr lang="pt-BR" sz="1000" dirty="0">
                <a:solidFill>
                  <a:schemeClr val="bg1"/>
                </a:solidFill>
                <a:latin typeface="Arial"/>
                <a:cs typeface="Arial"/>
                <a:sym typeface="Arial"/>
              </a:endParaRPr>
            </a:p>
          </p:txBody>
        </p:sp>
      </p:grpSp>
      <p:grpSp>
        <p:nvGrpSpPr>
          <p:cNvPr id="342" name="Agrupar 341">
            <a:extLst>
              <a:ext uri="{FF2B5EF4-FFF2-40B4-BE49-F238E27FC236}">
                <a16:creationId xmlns:a16="http://schemas.microsoft.com/office/drawing/2014/main" id="{9E6D1AE6-82AE-E330-046D-8BDF6CD98DDE}"/>
              </a:ext>
            </a:extLst>
          </p:cNvPr>
          <p:cNvGrpSpPr/>
          <p:nvPr/>
        </p:nvGrpSpPr>
        <p:grpSpPr>
          <a:xfrm>
            <a:off x="4376128" y="823089"/>
            <a:ext cx="165144" cy="173819"/>
            <a:chOff x="3187656" y="2777741"/>
            <a:chExt cx="265598" cy="279550"/>
          </a:xfrm>
        </p:grpSpPr>
        <p:sp>
          <p:nvSpPr>
            <p:cNvPr id="343" name="Elipse 342">
              <a:extLst>
                <a:ext uri="{FF2B5EF4-FFF2-40B4-BE49-F238E27FC236}">
                  <a16:creationId xmlns:a16="http://schemas.microsoft.com/office/drawing/2014/main" id="{673180F6-13BE-26FE-7E09-63825A82DA74}"/>
                </a:ext>
              </a:extLst>
            </p:cNvPr>
            <p:cNvSpPr/>
            <p:nvPr/>
          </p:nvSpPr>
          <p:spPr>
            <a:xfrm>
              <a:off x="3187656" y="2791693"/>
              <a:ext cx="265598" cy="265598"/>
            </a:xfrm>
            <a:prstGeom prst="ellipse">
              <a:avLst/>
            </a:prstGeom>
            <a:solidFill>
              <a:srgbClr val="005BAF"/>
            </a:solidFill>
            <a:ln w="12700" cap="flat">
              <a:noFill/>
              <a:miter lim="400000"/>
            </a:ln>
            <a:effectLst/>
            <a:sp3d/>
          </p:spPr>
          <p:style>
            <a:lnRef idx="0">
              <a:scrgbClr r="0" g="0" b="0"/>
            </a:lnRef>
            <a:fillRef idx="0">
              <a:scrgbClr r="0" g="0" b="0"/>
            </a:fillRef>
            <a:effectRef idx="0">
              <a:scrgbClr r="0" g="0" b="0"/>
            </a:effectRef>
            <a:fontRef idx="none"/>
          </p:style>
          <p:txBody>
            <a:bodyPr rot="0" spcFirstLastPara="1" vertOverflow="overflow" horzOverflow="overflow" vert="horz" wrap="square" lIns="50800" tIns="50800" rIns="50800" bIns="50800" numCol="1" spcCol="38100" rtlCol="0" anchor="ctr">
              <a:spAutoFit/>
            </a:bodyPr>
            <a:lstStyle/>
            <a:p>
              <a:pPr marL="0" marR="0" indent="0" algn="ctr" defTabSz="825500" rtl="0" fontAlgn="auto" latinLnBrk="0" hangingPunct="0">
                <a:lnSpc>
                  <a:spcPct val="100000"/>
                </a:lnSpc>
                <a:spcBef>
                  <a:spcPts val="0"/>
                </a:spcBef>
                <a:spcAft>
                  <a:spcPts val="0"/>
                </a:spcAft>
                <a:buClrTx/>
                <a:buSzTx/>
                <a:buFontTx/>
                <a:buNone/>
                <a:tabLst/>
              </a:pPr>
              <a:endParaRPr kumimoji="0" lang="pt-BR" sz="3200" b="0" i="0" u="none" strike="noStrike" cap="none" spc="0" normalizeH="0" baseline="0">
                <a:ln>
                  <a:noFill/>
                </a:ln>
                <a:solidFill>
                  <a:srgbClr val="FFFFFF"/>
                </a:solidFill>
                <a:effectLst/>
                <a:uFillTx/>
                <a:latin typeface="Helvetica Neue Medium"/>
                <a:ea typeface="Helvetica Neue Medium"/>
                <a:cs typeface="Helvetica Neue Medium"/>
                <a:sym typeface="Helvetica Neue Medium"/>
              </a:endParaRPr>
            </a:p>
          </p:txBody>
        </p:sp>
        <p:sp>
          <p:nvSpPr>
            <p:cNvPr id="344" name="AGENDA">
              <a:extLst>
                <a:ext uri="{FF2B5EF4-FFF2-40B4-BE49-F238E27FC236}">
                  <a16:creationId xmlns:a16="http://schemas.microsoft.com/office/drawing/2014/main" id="{0C3F5ED2-8C58-B3EE-8A8D-2F71A78B9E8A}"/>
                </a:ext>
              </a:extLst>
            </p:cNvPr>
            <p:cNvSpPr txBox="1"/>
            <p:nvPr/>
          </p:nvSpPr>
          <p:spPr>
            <a:xfrm>
              <a:off x="3241508" y="2777741"/>
              <a:ext cx="157895" cy="277607"/>
            </a:xfrm>
            <a:prstGeom prst="rect">
              <a:avLst/>
            </a:prstGeom>
            <a:ln w="12700">
              <a:miter lim="400000"/>
            </a:ln>
            <a:extLst>
              <a:ext uri="{C572A759-6A51-4108-AA02-DFA0A04FC94B}">
                <ma14:wrappingTextBoxFlag xmlns="" xmlns:ma14="http://schemas.microsoft.com/office/mac/drawingml/2011/main" val="1"/>
              </a:ext>
            </a:extLst>
          </p:spPr>
          <p:txBody>
            <a:bodyPr wrap="square" lIns="19050" tIns="19050" rIns="19050" bIns="19050" anchor="ctr">
              <a:spAutoFit/>
            </a:bodyPr>
            <a:lstStyle>
              <a:lvl1pPr>
                <a:defRPr sz="6500" b="1">
                  <a:solidFill>
                    <a:srgbClr val="1E4BDE"/>
                  </a:solidFill>
                  <a:latin typeface="Arial Narrow"/>
                  <a:ea typeface="Arial Narrow"/>
                  <a:cs typeface="Arial Narrow"/>
                  <a:sym typeface="Arial Narrow"/>
                </a:defRPr>
              </a:lvl1pPr>
            </a:lstStyle>
            <a:p>
              <a:pPr algn="ctr">
                <a:lnSpc>
                  <a:spcPct val="120000"/>
                </a:lnSpc>
              </a:pPr>
              <a:r>
                <a:rPr lang="pt-BR" sz="800" dirty="0">
                  <a:solidFill>
                    <a:schemeClr val="bg1"/>
                  </a:solidFill>
                  <a:latin typeface="Arial"/>
                  <a:cs typeface="Arial"/>
                  <a:sym typeface="Arial"/>
                </a:rPr>
                <a:t>1</a:t>
              </a:r>
              <a:endParaRPr lang="pt-BR" sz="1000" dirty="0">
                <a:solidFill>
                  <a:schemeClr val="bg1"/>
                </a:solidFill>
                <a:latin typeface="Arial"/>
                <a:cs typeface="Arial"/>
                <a:sym typeface="Arial"/>
              </a:endParaRPr>
            </a:p>
          </p:txBody>
        </p:sp>
      </p:grpSp>
      <p:cxnSp>
        <p:nvCxnSpPr>
          <p:cNvPr id="25" name="Conector reto 24">
            <a:extLst>
              <a:ext uri="{FF2B5EF4-FFF2-40B4-BE49-F238E27FC236}">
                <a16:creationId xmlns:a16="http://schemas.microsoft.com/office/drawing/2014/main" id="{B030CC22-0EDB-E04B-1A91-B432DF24C057}"/>
              </a:ext>
            </a:extLst>
          </p:cNvPr>
          <p:cNvCxnSpPr>
            <a:cxnSpLocks/>
          </p:cNvCxnSpPr>
          <p:nvPr/>
        </p:nvCxnSpPr>
        <p:spPr>
          <a:xfrm flipH="1">
            <a:off x="1289931" y="338599"/>
            <a:ext cx="71364" cy="179992"/>
          </a:xfrm>
          <a:prstGeom prst="line">
            <a:avLst/>
          </a:prstGeom>
          <a:noFill/>
          <a:ln w="9525" cap="flat">
            <a:solidFill>
              <a:srgbClr val="100690"/>
            </a:solidFill>
            <a:prstDash val="solid"/>
            <a:miter lim="400000"/>
          </a:ln>
          <a:effectLst/>
          <a:sp3d/>
        </p:spPr>
        <p:style>
          <a:lnRef idx="0">
            <a:scrgbClr r="0" g="0" b="0"/>
          </a:lnRef>
          <a:fillRef idx="0">
            <a:scrgbClr r="0" g="0" b="0"/>
          </a:fillRef>
          <a:effectRef idx="0">
            <a:scrgbClr r="0" g="0" b="0"/>
          </a:effectRef>
          <a:fontRef idx="none"/>
        </p:style>
      </p:cxnSp>
      <p:sp>
        <p:nvSpPr>
          <p:cNvPr id="26" name="Título 1">
            <a:extLst>
              <a:ext uri="{FF2B5EF4-FFF2-40B4-BE49-F238E27FC236}">
                <a16:creationId xmlns:a16="http://schemas.microsoft.com/office/drawing/2014/main" id="{26E088DE-9D21-4BB4-9CA0-FAC2EDF53937}"/>
              </a:ext>
            </a:extLst>
          </p:cNvPr>
          <p:cNvSpPr txBox="1">
            <a:spLocks/>
          </p:cNvSpPr>
          <p:nvPr/>
        </p:nvSpPr>
        <p:spPr>
          <a:xfrm>
            <a:off x="1289931" y="314121"/>
            <a:ext cx="2848116" cy="289428"/>
          </a:xfrm>
          <a:prstGeom prst="rect">
            <a:avLst/>
          </a:prstGeom>
          <a:ln>
            <a:noFill/>
          </a:ln>
        </p:spPr>
        <p:txBody>
          <a:bodyPr/>
          <a:lstStyle>
            <a:lvl1pPr algn="l" defTabSz="914400" rtl="0" eaLnBrk="1" latinLnBrk="0" hangingPunct="1">
              <a:lnSpc>
                <a:spcPct val="90000"/>
              </a:lnSpc>
              <a:spcBef>
                <a:spcPct val="0"/>
              </a:spcBef>
              <a:buNone/>
              <a:defRPr sz="4400" b="1" i="1" kern="1200">
                <a:solidFill>
                  <a:schemeClr val="tx1"/>
                </a:solidFill>
                <a:latin typeface="+mj-lt"/>
                <a:ea typeface="+mj-ea"/>
                <a:cs typeface="+mj-cs"/>
              </a:defRPr>
            </a:lvl1pPr>
          </a:lstStyle>
          <a:p>
            <a:r>
              <a:rPr lang="en-US" sz="1200" b="0" i="0" dirty="0">
                <a:solidFill>
                  <a:srgbClr val="100690"/>
                </a:solidFill>
                <a:latin typeface="Arial Narrow" panose="020B0606020202030204" pitchFamily="34" charset="0"/>
                <a:cs typeface="Arial" panose="020B0604020202020204" pitchFamily="34" charset="0"/>
              </a:rPr>
              <a:t>ANIMATIONS</a:t>
            </a:r>
          </a:p>
          <a:p>
            <a:endParaRPr lang="en-US" sz="1200" b="0" i="0" dirty="0">
              <a:solidFill>
                <a:srgbClr val="100690"/>
              </a:solidFill>
              <a:latin typeface="Arial Narrow" panose="020B0606020202030204" pitchFamily="34" charset="0"/>
              <a:cs typeface="Arial" panose="020B0604020202020204" pitchFamily="34" charset="0"/>
            </a:endParaRPr>
          </a:p>
        </p:txBody>
      </p:sp>
      <p:pic>
        <p:nvPicPr>
          <p:cNvPr id="32" name="Imagem 31">
            <a:extLst>
              <a:ext uri="{FF2B5EF4-FFF2-40B4-BE49-F238E27FC236}">
                <a16:creationId xmlns:a16="http://schemas.microsoft.com/office/drawing/2014/main" id="{DF092E23-DED5-67C7-5E23-2CD13E89ACED}"/>
              </a:ext>
            </a:extLst>
          </p:cNvPr>
          <p:cNvPicPr>
            <a:picLocks noChangeAspect="1"/>
          </p:cNvPicPr>
          <p:nvPr/>
        </p:nvPicPr>
        <p:blipFill>
          <a:blip r:embed="rId4"/>
          <a:srcRect t="895" b="48933"/>
          <a:stretch>
            <a:fillRect/>
          </a:stretch>
        </p:blipFill>
        <p:spPr>
          <a:xfrm>
            <a:off x="6380304" y="888437"/>
            <a:ext cx="2326842" cy="1302489"/>
          </a:xfrm>
          <a:prstGeom prst="roundRect">
            <a:avLst>
              <a:gd name="adj" fmla="val 3462"/>
            </a:avLst>
          </a:prstGeom>
          <a:effectLst>
            <a:outerShdw blurRad="63500" sx="102000" sy="102000" algn="ctr" rotWithShape="0">
              <a:prstClr val="black">
                <a:alpha val="40000"/>
              </a:prstClr>
            </a:outerShdw>
          </a:effectLst>
        </p:spPr>
      </p:pic>
      <p:grpSp>
        <p:nvGrpSpPr>
          <p:cNvPr id="33" name="Agrupar 32">
            <a:extLst>
              <a:ext uri="{FF2B5EF4-FFF2-40B4-BE49-F238E27FC236}">
                <a16:creationId xmlns:a16="http://schemas.microsoft.com/office/drawing/2014/main" id="{D60AF943-E1B7-8967-EC80-9A9AD0A04D71}"/>
              </a:ext>
            </a:extLst>
          </p:cNvPr>
          <p:cNvGrpSpPr/>
          <p:nvPr/>
        </p:nvGrpSpPr>
        <p:grpSpPr>
          <a:xfrm>
            <a:off x="7515870" y="1634386"/>
            <a:ext cx="165144" cy="173819"/>
            <a:chOff x="3187656" y="2777741"/>
            <a:chExt cx="265598" cy="279550"/>
          </a:xfrm>
        </p:grpSpPr>
        <p:sp>
          <p:nvSpPr>
            <p:cNvPr id="34" name="Elipse 33">
              <a:extLst>
                <a:ext uri="{FF2B5EF4-FFF2-40B4-BE49-F238E27FC236}">
                  <a16:creationId xmlns:a16="http://schemas.microsoft.com/office/drawing/2014/main" id="{446BC277-E3E0-B14E-7274-31EBFB607014}"/>
                </a:ext>
              </a:extLst>
            </p:cNvPr>
            <p:cNvSpPr/>
            <p:nvPr/>
          </p:nvSpPr>
          <p:spPr>
            <a:xfrm>
              <a:off x="3187656" y="2791693"/>
              <a:ext cx="265598" cy="265598"/>
            </a:xfrm>
            <a:prstGeom prst="ellipse">
              <a:avLst/>
            </a:prstGeom>
            <a:solidFill>
              <a:srgbClr val="005BAF"/>
            </a:solidFill>
            <a:ln w="12700" cap="flat">
              <a:noFill/>
              <a:miter lim="400000"/>
            </a:ln>
            <a:effectLst/>
            <a:sp3d/>
          </p:spPr>
          <p:style>
            <a:lnRef idx="0">
              <a:scrgbClr r="0" g="0" b="0"/>
            </a:lnRef>
            <a:fillRef idx="0">
              <a:scrgbClr r="0" g="0" b="0"/>
            </a:fillRef>
            <a:effectRef idx="0">
              <a:scrgbClr r="0" g="0" b="0"/>
            </a:effectRef>
            <a:fontRef idx="none"/>
          </p:style>
          <p:txBody>
            <a:bodyPr rot="0" spcFirstLastPara="1" vertOverflow="overflow" horzOverflow="overflow" vert="horz" wrap="square" lIns="50800" tIns="50800" rIns="50800" bIns="50800" numCol="1" spcCol="38100" rtlCol="0" anchor="ctr">
              <a:spAutoFit/>
            </a:bodyPr>
            <a:lstStyle/>
            <a:p>
              <a:pPr marL="0" marR="0" indent="0" algn="ctr" defTabSz="825500" rtl="0" fontAlgn="auto" latinLnBrk="0" hangingPunct="0">
                <a:lnSpc>
                  <a:spcPct val="100000"/>
                </a:lnSpc>
                <a:spcBef>
                  <a:spcPts val="0"/>
                </a:spcBef>
                <a:spcAft>
                  <a:spcPts val="0"/>
                </a:spcAft>
                <a:buClrTx/>
                <a:buSzTx/>
                <a:buFontTx/>
                <a:buNone/>
                <a:tabLst/>
              </a:pPr>
              <a:endParaRPr kumimoji="0" lang="pt-BR" sz="3200" b="0" i="0" u="none" strike="noStrike" cap="none" spc="0" normalizeH="0" baseline="0">
                <a:ln>
                  <a:noFill/>
                </a:ln>
                <a:solidFill>
                  <a:srgbClr val="FFFFFF"/>
                </a:solidFill>
                <a:effectLst/>
                <a:uFillTx/>
                <a:latin typeface="Helvetica Neue Medium"/>
                <a:ea typeface="Helvetica Neue Medium"/>
                <a:cs typeface="Helvetica Neue Medium"/>
                <a:sym typeface="Helvetica Neue Medium"/>
              </a:endParaRPr>
            </a:p>
          </p:txBody>
        </p:sp>
        <p:sp>
          <p:nvSpPr>
            <p:cNvPr id="35" name="AGENDA">
              <a:extLst>
                <a:ext uri="{FF2B5EF4-FFF2-40B4-BE49-F238E27FC236}">
                  <a16:creationId xmlns:a16="http://schemas.microsoft.com/office/drawing/2014/main" id="{422A7F86-AF27-0AD2-F5A1-E7D150FA7F2B}"/>
                </a:ext>
              </a:extLst>
            </p:cNvPr>
            <p:cNvSpPr txBox="1"/>
            <p:nvPr/>
          </p:nvSpPr>
          <p:spPr>
            <a:xfrm>
              <a:off x="3241508" y="2777741"/>
              <a:ext cx="157895" cy="277607"/>
            </a:xfrm>
            <a:prstGeom prst="rect">
              <a:avLst/>
            </a:prstGeom>
            <a:ln w="12700">
              <a:miter lim="400000"/>
            </a:ln>
            <a:extLst>
              <a:ext uri="{C572A759-6A51-4108-AA02-DFA0A04FC94B}">
                <ma14:wrappingTextBoxFlag xmlns="" xmlns:ma14="http://schemas.microsoft.com/office/mac/drawingml/2011/main" val="1"/>
              </a:ext>
            </a:extLst>
          </p:spPr>
          <p:txBody>
            <a:bodyPr wrap="square" lIns="19050" tIns="19050" rIns="19050" bIns="19050" anchor="ctr">
              <a:spAutoFit/>
            </a:bodyPr>
            <a:lstStyle>
              <a:lvl1pPr>
                <a:defRPr sz="6500" b="1">
                  <a:solidFill>
                    <a:srgbClr val="1E4BDE"/>
                  </a:solidFill>
                  <a:latin typeface="Arial Narrow"/>
                  <a:ea typeface="Arial Narrow"/>
                  <a:cs typeface="Arial Narrow"/>
                  <a:sym typeface="Arial Narrow"/>
                </a:defRPr>
              </a:lvl1pPr>
            </a:lstStyle>
            <a:p>
              <a:pPr algn="ctr">
                <a:lnSpc>
                  <a:spcPct val="120000"/>
                </a:lnSpc>
              </a:pPr>
              <a:r>
                <a:rPr lang="pt-BR" sz="800" dirty="0">
                  <a:solidFill>
                    <a:schemeClr val="bg1"/>
                  </a:solidFill>
                  <a:latin typeface="Arial"/>
                  <a:cs typeface="Arial"/>
                  <a:sym typeface="Arial"/>
                </a:rPr>
                <a:t>3</a:t>
              </a:r>
              <a:endParaRPr lang="pt-BR" sz="1000" dirty="0">
                <a:solidFill>
                  <a:schemeClr val="bg1"/>
                </a:solidFill>
                <a:latin typeface="Arial"/>
                <a:cs typeface="Arial"/>
                <a:sym typeface="Arial"/>
              </a:endParaRPr>
            </a:p>
          </p:txBody>
        </p:sp>
      </p:grpSp>
      <p:sp>
        <p:nvSpPr>
          <p:cNvPr id="8" name="Luctus">
            <a:extLst>
              <a:ext uri="{FF2B5EF4-FFF2-40B4-BE49-F238E27FC236}">
                <a16:creationId xmlns:a16="http://schemas.microsoft.com/office/drawing/2014/main" id="{94415B0E-B556-2ADD-F932-D8E49C59FDAE}"/>
              </a:ext>
            </a:extLst>
          </p:cNvPr>
          <p:cNvSpPr txBox="1"/>
          <p:nvPr/>
        </p:nvSpPr>
        <p:spPr>
          <a:xfrm>
            <a:off x="3337041" y="2927603"/>
            <a:ext cx="1517778" cy="370871"/>
          </a:xfrm>
          <a:prstGeom prst="rect">
            <a:avLst/>
          </a:prstGeom>
          <a:ln w="12700">
            <a:miter lim="400000"/>
          </a:ln>
          <a:extLst>
            <a:ext uri="{C572A759-6A51-4108-AA02-DFA0A04FC94B}">
              <ma14:wrappingTextBoxFlag xmlns:ma14="http://schemas.microsoft.com/office/mac/drawingml/2011/main" xmlns="" val="1"/>
            </a:ext>
          </a:extLst>
        </p:spPr>
        <p:txBody>
          <a:bodyPr wrap="square" lIns="19050" tIns="19050" rIns="19050" bIns="19050" anchor="ctr">
            <a:spAutoFit/>
          </a:bodyPr>
          <a:lstStyle>
            <a:lvl1pPr>
              <a:defRPr sz="3500" b="1">
                <a:solidFill>
                  <a:srgbClr val="051636"/>
                </a:solidFill>
                <a:latin typeface="Arial Narrow"/>
                <a:ea typeface="Arial Narrow"/>
                <a:cs typeface="Arial Narrow"/>
                <a:sym typeface="Arial Narrow"/>
              </a:defRPr>
            </a:lvl1pPr>
          </a:lstStyle>
          <a:p>
            <a:pPr>
              <a:defRPr/>
            </a:pPr>
            <a:r>
              <a:rPr lang="pt-BR" sz="1200" dirty="0">
                <a:solidFill>
                  <a:srgbClr val="005BAF"/>
                </a:solidFill>
                <a:latin typeface="Arial" panose="020B0604020202020204" pitchFamily="34" charset="0"/>
                <a:cs typeface="Arial" panose="020B0604020202020204" pitchFamily="34" charset="0"/>
              </a:rPr>
              <a:t>Accessing </a:t>
            </a:r>
            <a:r>
              <a:rPr lang="pt-BR" sz="1200" dirty="0" err="1">
                <a:solidFill>
                  <a:srgbClr val="005BAF"/>
                </a:solidFill>
                <a:latin typeface="Arial" panose="020B0604020202020204" pitchFamily="34" charset="0"/>
                <a:cs typeface="Arial" panose="020B0604020202020204" pitchFamily="34" charset="0"/>
              </a:rPr>
              <a:t>Animations</a:t>
            </a:r>
            <a:endParaRPr lang="pt-BR" sz="1200" dirty="0">
              <a:solidFill>
                <a:srgbClr val="005BAF"/>
              </a:solidFill>
              <a:latin typeface="Arial" panose="020B0604020202020204" pitchFamily="34" charset="0"/>
              <a:cs typeface="Arial" panose="020B0604020202020204" pitchFamily="34" charset="0"/>
            </a:endParaRPr>
          </a:p>
        </p:txBody>
      </p:sp>
      <p:sp>
        <p:nvSpPr>
          <p:cNvPr id="9" name="Lorem ipsum dolor sit amet, consectetur adipiscing elit, sed do eiusmod tempor incididunt ut labore et dolore magna aliqua. Ut enim ad minim veniam, quis nostrud exercitation ullamco laboris nisi ut aliquip ex ea commodo consequat. Duis aute irure dolor ">
            <a:extLst>
              <a:ext uri="{FF2B5EF4-FFF2-40B4-BE49-F238E27FC236}">
                <a16:creationId xmlns:a16="http://schemas.microsoft.com/office/drawing/2014/main" id="{C480B1A9-DA48-EA38-BB82-8DE9C79361BC}"/>
              </a:ext>
            </a:extLst>
          </p:cNvPr>
          <p:cNvSpPr txBox="1"/>
          <p:nvPr/>
        </p:nvSpPr>
        <p:spPr>
          <a:xfrm>
            <a:off x="3337042" y="3363822"/>
            <a:ext cx="1517778" cy="1007968"/>
          </a:xfrm>
          <a:prstGeom prst="rect">
            <a:avLst/>
          </a:prstGeom>
          <a:ln w="12700">
            <a:miter lim="400000"/>
          </a:ln>
          <a:extLst>
            <a:ext uri="{C572A759-6A51-4108-AA02-DFA0A04FC94B}">
              <ma14:wrappingTextBoxFlag xmlns="" xmlns:ma14="http://schemas.microsoft.com/office/mac/drawingml/2011/main" val="1"/>
            </a:ext>
          </a:extLst>
        </p:spPr>
        <p:txBody>
          <a:bodyPr wrap="square" lIns="19050" tIns="19050" rIns="19050" bIns="19050">
            <a:spAutoFit/>
          </a:bodyPr>
          <a:lstStyle>
            <a:lvl1pPr>
              <a:lnSpc>
                <a:spcPct val="120000"/>
              </a:lnSpc>
              <a:defRPr sz="2500">
                <a:solidFill>
                  <a:srgbClr val="061636"/>
                </a:solidFill>
                <a:latin typeface="Arial"/>
                <a:ea typeface="Arial"/>
                <a:cs typeface="Arial"/>
                <a:sym typeface="Arial"/>
              </a:defRPr>
            </a:lvl1pPr>
          </a:lstStyle>
          <a:p>
            <a:pPr marL="58738" indent="-58738">
              <a:lnSpc>
                <a:spcPct val="100000"/>
              </a:lnSpc>
              <a:spcBef>
                <a:spcPts val="300"/>
              </a:spcBef>
              <a:buFont typeface="Arial" panose="020B0604020202020204" pitchFamily="34" charset="0"/>
              <a:buChar char="•"/>
            </a:pPr>
            <a:r>
              <a:rPr lang="en-US" sz="900" dirty="0">
                <a:solidFill>
                  <a:srgbClr val="80807F"/>
                </a:solidFill>
              </a:rPr>
              <a:t>Open PowerPoint and select the slide where you want to add animation. Go to the Animations tab in the top menu. Click on the object (text, image, chart, etc.) you want to animate.</a:t>
            </a:r>
            <a:endParaRPr lang="pt-BR" sz="900" dirty="0">
              <a:solidFill>
                <a:srgbClr val="80807F"/>
              </a:solidFill>
            </a:endParaRPr>
          </a:p>
        </p:txBody>
      </p:sp>
      <p:sp>
        <p:nvSpPr>
          <p:cNvPr id="12" name="Luctus">
            <a:extLst>
              <a:ext uri="{FF2B5EF4-FFF2-40B4-BE49-F238E27FC236}">
                <a16:creationId xmlns:a16="http://schemas.microsoft.com/office/drawing/2014/main" id="{2A67837D-616C-51D8-D5F1-CD082E0E8C3D}"/>
              </a:ext>
            </a:extLst>
          </p:cNvPr>
          <p:cNvSpPr txBox="1"/>
          <p:nvPr/>
        </p:nvSpPr>
        <p:spPr>
          <a:xfrm>
            <a:off x="5013341" y="2919533"/>
            <a:ext cx="1163162" cy="370871"/>
          </a:xfrm>
          <a:prstGeom prst="rect">
            <a:avLst/>
          </a:prstGeom>
          <a:ln w="12700">
            <a:miter lim="400000"/>
          </a:ln>
          <a:extLst>
            <a:ext uri="{C572A759-6A51-4108-AA02-DFA0A04FC94B}">
              <ma14:wrappingTextBoxFlag xmlns:ma14="http://schemas.microsoft.com/office/mac/drawingml/2011/main" xmlns="" val="1"/>
            </a:ext>
          </a:extLst>
        </p:spPr>
        <p:txBody>
          <a:bodyPr wrap="square" lIns="19050" tIns="19050" rIns="19050" bIns="19050" anchor="ctr">
            <a:spAutoFit/>
          </a:bodyPr>
          <a:lstStyle>
            <a:lvl1pPr>
              <a:defRPr sz="3500" b="1">
                <a:solidFill>
                  <a:srgbClr val="051636"/>
                </a:solidFill>
                <a:latin typeface="Arial Narrow"/>
                <a:ea typeface="Arial Narrow"/>
                <a:cs typeface="Arial Narrow"/>
                <a:sym typeface="Arial Narrow"/>
              </a:defRPr>
            </a:lvl1pPr>
          </a:lstStyle>
          <a:p>
            <a:pPr>
              <a:defRPr/>
            </a:pPr>
            <a:r>
              <a:rPr lang="pt-BR" sz="1200" dirty="0" err="1">
                <a:solidFill>
                  <a:srgbClr val="005BAF"/>
                </a:solidFill>
                <a:latin typeface="Arial" panose="020B0604020202020204" pitchFamily="34" charset="0"/>
                <a:cs typeface="Arial" panose="020B0604020202020204" pitchFamily="34" charset="0"/>
              </a:rPr>
              <a:t>Applying</a:t>
            </a:r>
            <a:r>
              <a:rPr lang="pt-BR" sz="1200" dirty="0">
                <a:solidFill>
                  <a:srgbClr val="005BAF"/>
                </a:solidFill>
                <a:latin typeface="Arial" panose="020B0604020202020204" pitchFamily="34" charset="0"/>
                <a:cs typeface="Arial" panose="020B0604020202020204" pitchFamily="34" charset="0"/>
              </a:rPr>
              <a:t> </a:t>
            </a:r>
            <a:r>
              <a:rPr lang="pt-BR" sz="1200" dirty="0" err="1">
                <a:solidFill>
                  <a:srgbClr val="005BAF"/>
                </a:solidFill>
                <a:latin typeface="Arial" panose="020B0604020202020204" pitchFamily="34" charset="0"/>
                <a:cs typeface="Arial" panose="020B0604020202020204" pitchFamily="34" charset="0"/>
              </a:rPr>
              <a:t>an</a:t>
            </a:r>
            <a:r>
              <a:rPr lang="pt-BR" sz="1200" dirty="0">
                <a:solidFill>
                  <a:srgbClr val="005BAF"/>
                </a:solidFill>
                <a:latin typeface="Arial" panose="020B0604020202020204" pitchFamily="34" charset="0"/>
                <a:cs typeface="Arial" panose="020B0604020202020204" pitchFamily="34" charset="0"/>
              </a:rPr>
              <a:t> Animation</a:t>
            </a:r>
          </a:p>
        </p:txBody>
      </p:sp>
      <p:sp>
        <p:nvSpPr>
          <p:cNvPr id="13" name="Lorem ipsum dolor sit amet, consectetur adipiscing elit, sed do eiusmod tempor incididunt ut labore et dolore magna aliqua. Ut enim ad minim veniam, quis nostrud exercitation ullamco laboris nisi ut aliquip ex ea commodo consequat. Duis aute irure dolor ">
            <a:extLst>
              <a:ext uri="{FF2B5EF4-FFF2-40B4-BE49-F238E27FC236}">
                <a16:creationId xmlns:a16="http://schemas.microsoft.com/office/drawing/2014/main" id="{D1F69138-2FFE-2DF1-07C8-C504BEF70A0C}"/>
              </a:ext>
            </a:extLst>
          </p:cNvPr>
          <p:cNvSpPr txBox="1"/>
          <p:nvPr/>
        </p:nvSpPr>
        <p:spPr>
          <a:xfrm>
            <a:off x="5015345" y="3373505"/>
            <a:ext cx="1364959" cy="1146468"/>
          </a:xfrm>
          <a:prstGeom prst="rect">
            <a:avLst/>
          </a:prstGeom>
          <a:ln w="12700">
            <a:miter lim="400000"/>
          </a:ln>
          <a:extLst>
            <a:ext uri="{C572A759-6A51-4108-AA02-DFA0A04FC94B}">
              <ma14:wrappingTextBoxFlag xmlns="" xmlns:ma14="http://schemas.microsoft.com/office/mac/drawingml/2011/main" val="1"/>
            </a:ext>
          </a:extLst>
        </p:spPr>
        <p:txBody>
          <a:bodyPr wrap="square" lIns="19050" tIns="19050" rIns="19050" bIns="19050">
            <a:spAutoFit/>
          </a:bodyPr>
          <a:lstStyle>
            <a:lvl1pPr>
              <a:lnSpc>
                <a:spcPct val="120000"/>
              </a:lnSpc>
              <a:defRPr sz="2500">
                <a:solidFill>
                  <a:srgbClr val="061636"/>
                </a:solidFill>
                <a:latin typeface="Arial"/>
                <a:ea typeface="Arial"/>
                <a:cs typeface="Arial"/>
                <a:sym typeface="Arial"/>
              </a:defRPr>
            </a:lvl1pPr>
          </a:lstStyle>
          <a:p>
            <a:pPr marL="58738" indent="-58738">
              <a:lnSpc>
                <a:spcPct val="100000"/>
              </a:lnSpc>
              <a:spcBef>
                <a:spcPts val="300"/>
              </a:spcBef>
              <a:buFont typeface="Arial" panose="020B0604020202020204" pitchFamily="34" charset="0"/>
              <a:buChar char="•"/>
            </a:pPr>
            <a:r>
              <a:rPr lang="en-US" sz="900" dirty="0">
                <a:solidFill>
                  <a:srgbClr val="80807F"/>
                </a:solidFill>
              </a:rPr>
              <a:t>Select the object. Choose one of the effects in the Animations tab. Click the Effect Options button to customize the direction and style of the animation.</a:t>
            </a:r>
            <a:endParaRPr lang="pt-BR" sz="900" dirty="0">
              <a:solidFill>
                <a:srgbClr val="80807F"/>
              </a:solidFill>
            </a:endParaRPr>
          </a:p>
        </p:txBody>
      </p:sp>
      <p:sp>
        <p:nvSpPr>
          <p:cNvPr id="17" name="Luctus">
            <a:extLst>
              <a:ext uri="{FF2B5EF4-FFF2-40B4-BE49-F238E27FC236}">
                <a16:creationId xmlns:a16="http://schemas.microsoft.com/office/drawing/2014/main" id="{17275D5A-DF63-4791-B31D-7804FC3306D2}"/>
              </a:ext>
            </a:extLst>
          </p:cNvPr>
          <p:cNvSpPr txBox="1"/>
          <p:nvPr/>
        </p:nvSpPr>
        <p:spPr>
          <a:xfrm>
            <a:off x="6701492" y="2941457"/>
            <a:ext cx="1925150" cy="370871"/>
          </a:xfrm>
          <a:prstGeom prst="rect">
            <a:avLst/>
          </a:prstGeom>
          <a:ln w="12700">
            <a:miter lim="400000"/>
          </a:ln>
          <a:extLst>
            <a:ext uri="{C572A759-6A51-4108-AA02-DFA0A04FC94B}">
              <ma14:wrappingTextBoxFlag xmlns:ma14="http://schemas.microsoft.com/office/mac/drawingml/2011/main" xmlns="" val="1"/>
            </a:ext>
          </a:extLst>
        </p:spPr>
        <p:txBody>
          <a:bodyPr wrap="square" lIns="19050" tIns="19050" rIns="19050" bIns="19050" anchor="ctr">
            <a:spAutoFit/>
          </a:bodyPr>
          <a:lstStyle>
            <a:lvl1pPr>
              <a:defRPr sz="3500" b="1">
                <a:solidFill>
                  <a:srgbClr val="051636"/>
                </a:solidFill>
                <a:latin typeface="Arial Narrow"/>
                <a:ea typeface="Arial Narrow"/>
                <a:cs typeface="Arial Narrow"/>
                <a:sym typeface="Arial Narrow"/>
              </a:defRPr>
            </a:lvl1pPr>
          </a:lstStyle>
          <a:p>
            <a:pPr>
              <a:defRPr/>
            </a:pPr>
            <a:r>
              <a:rPr lang="en-US" sz="1200" dirty="0">
                <a:solidFill>
                  <a:srgbClr val="005BAF"/>
                </a:solidFill>
                <a:latin typeface="Arial" panose="020B0604020202020204" pitchFamily="34" charset="0"/>
                <a:cs typeface="Arial" panose="020B0604020202020204" pitchFamily="34" charset="0"/>
              </a:rPr>
              <a:t>Adjusting the Order and Timing of Animations</a:t>
            </a:r>
            <a:endParaRPr lang="pt-BR" sz="1200" dirty="0">
              <a:solidFill>
                <a:srgbClr val="005BAF"/>
              </a:solidFill>
              <a:latin typeface="Arial" panose="020B0604020202020204" pitchFamily="34" charset="0"/>
              <a:cs typeface="Arial" panose="020B0604020202020204" pitchFamily="34" charset="0"/>
            </a:endParaRPr>
          </a:p>
        </p:txBody>
      </p:sp>
      <p:sp>
        <p:nvSpPr>
          <p:cNvPr id="20" name="Lorem ipsum dolor sit amet, consectetur adipiscing elit, sed do eiusmod tempor incididunt ut labore et dolore magna aliqua. Ut enim ad minim veniam, quis nostrud exercitation ullamco laboris nisi ut aliquip ex ea commodo consequat. Duis aute irure dolor ">
            <a:extLst>
              <a:ext uri="{FF2B5EF4-FFF2-40B4-BE49-F238E27FC236}">
                <a16:creationId xmlns:a16="http://schemas.microsoft.com/office/drawing/2014/main" id="{5502E9BC-E111-44EC-B5A0-C48D78243979}"/>
              </a:ext>
            </a:extLst>
          </p:cNvPr>
          <p:cNvSpPr txBox="1"/>
          <p:nvPr/>
        </p:nvSpPr>
        <p:spPr>
          <a:xfrm>
            <a:off x="6701491" y="3363822"/>
            <a:ext cx="1900643" cy="1631216"/>
          </a:xfrm>
          <a:prstGeom prst="rect">
            <a:avLst/>
          </a:prstGeom>
          <a:ln w="12700">
            <a:miter lim="400000"/>
          </a:ln>
          <a:extLst>
            <a:ext uri="{C572A759-6A51-4108-AA02-DFA0A04FC94B}">
              <ma14:wrappingTextBoxFlag xmlns="" xmlns:ma14="http://schemas.microsoft.com/office/mac/drawingml/2011/main" val="1"/>
            </a:ext>
          </a:extLst>
        </p:spPr>
        <p:txBody>
          <a:bodyPr wrap="square" lIns="19050" tIns="19050" rIns="19050" bIns="19050" anchor="t">
            <a:spAutoFit/>
          </a:bodyPr>
          <a:lstStyle>
            <a:lvl1pPr>
              <a:lnSpc>
                <a:spcPct val="120000"/>
              </a:lnSpc>
              <a:defRPr sz="2500">
                <a:solidFill>
                  <a:srgbClr val="061636"/>
                </a:solidFill>
                <a:latin typeface="Arial"/>
                <a:ea typeface="Arial"/>
                <a:cs typeface="Arial"/>
                <a:sym typeface="Arial"/>
              </a:defRPr>
            </a:lvl1pPr>
          </a:lstStyle>
          <a:p>
            <a:pPr algn="l">
              <a:lnSpc>
                <a:spcPct val="100000"/>
              </a:lnSpc>
              <a:spcBef>
                <a:spcPts val="450"/>
              </a:spcBef>
              <a:spcAft>
                <a:spcPts val="400"/>
              </a:spcAft>
              <a:buNone/>
            </a:pPr>
            <a:r>
              <a:rPr lang="en-US" sz="900" dirty="0">
                <a:solidFill>
                  <a:srgbClr val="80807F"/>
                </a:solidFill>
              </a:rPr>
              <a:t>Click on Animation Pane to see all animations. Drag the items to change the order. In the Timing group, adjust:</a:t>
            </a:r>
          </a:p>
          <a:p>
            <a:pPr marL="171450" indent="-171450">
              <a:lnSpc>
                <a:spcPct val="100000"/>
              </a:lnSpc>
              <a:spcBef>
                <a:spcPts val="450"/>
              </a:spcBef>
              <a:spcAft>
                <a:spcPts val="400"/>
              </a:spcAft>
              <a:buFont typeface="Arial" panose="020B0604020202020204" pitchFamily="34" charset="0"/>
              <a:buChar char="•"/>
            </a:pPr>
            <a:r>
              <a:rPr lang="en-US" sz="900" dirty="0">
                <a:solidFill>
                  <a:srgbClr val="80807F"/>
                </a:solidFill>
              </a:rPr>
              <a:t>Start: Defines when the animation begins.</a:t>
            </a:r>
          </a:p>
          <a:p>
            <a:pPr marL="171450" indent="-171450">
              <a:lnSpc>
                <a:spcPct val="100000"/>
              </a:lnSpc>
              <a:spcBef>
                <a:spcPts val="450"/>
              </a:spcBef>
              <a:spcAft>
                <a:spcPts val="400"/>
              </a:spcAft>
              <a:buFont typeface="Arial" panose="020B0604020202020204" pitchFamily="34" charset="0"/>
              <a:buChar char="•"/>
            </a:pPr>
            <a:r>
              <a:rPr lang="en-US" sz="900" dirty="0">
                <a:solidFill>
                  <a:srgbClr val="80807F"/>
                </a:solidFill>
              </a:rPr>
              <a:t>Duration: Defines the speed.</a:t>
            </a:r>
            <a:endParaRPr lang="pt-BR" sz="900">
              <a:solidFill>
                <a:srgbClr val="80807F"/>
              </a:solidFill>
            </a:endParaRPr>
          </a:p>
          <a:p>
            <a:pPr marL="171450" indent="-171450" algn="l">
              <a:lnSpc>
                <a:spcPct val="100000"/>
              </a:lnSpc>
              <a:spcBef>
                <a:spcPts val="450"/>
              </a:spcBef>
              <a:spcAft>
                <a:spcPts val="400"/>
              </a:spcAft>
              <a:buFont typeface="Arial" panose="020B0604020202020204" pitchFamily="34" charset="0"/>
              <a:buChar char="•"/>
            </a:pPr>
            <a:r>
              <a:rPr lang="en-US" sz="900" dirty="0">
                <a:solidFill>
                  <a:srgbClr val="80807F"/>
                </a:solidFill>
              </a:rPr>
              <a:t>Delay: Adds a time before starting.</a:t>
            </a:r>
            <a:endParaRPr lang="pt-BR" sz="900">
              <a:solidFill>
                <a:srgbClr val="80807F"/>
              </a:solidFill>
            </a:endParaRPr>
          </a:p>
        </p:txBody>
      </p:sp>
      <p:grpSp>
        <p:nvGrpSpPr>
          <p:cNvPr id="14" name="Agrupar 13">
            <a:extLst>
              <a:ext uri="{FF2B5EF4-FFF2-40B4-BE49-F238E27FC236}">
                <a16:creationId xmlns:a16="http://schemas.microsoft.com/office/drawing/2014/main" id="{9B289CA8-528E-A6E1-D7D8-CBBAE53A7A06}"/>
              </a:ext>
            </a:extLst>
          </p:cNvPr>
          <p:cNvGrpSpPr/>
          <p:nvPr/>
        </p:nvGrpSpPr>
        <p:grpSpPr>
          <a:xfrm>
            <a:off x="3102898" y="2966160"/>
            <a:ext cx="165144" cy="173819"/>
            <a:chOff x="3187656" y="2777741"/>
            <a:chExt cx="265598" cy="279550"/>
          </a:xfrm>
        </p:grpSpPr>
        <p:sp>
          <p:nvSpPr>
            <p:cNvPr id="15" name="Elipse 14">
              <a:extLst>
                <a:ext uri="{FF2B5EF4-FFF2-40B4-BE49-F238E27FC236}">
                  <a16:creationId xmlns:a16="http://schemas.microsoft.com/office/drawing/2014/main" id="{002196FD-80FB-21A0-4338-BD73EE2F668D}"/>
                </a:ext>
              </a:extLst>
            </p:cNvPr>
            <p:cNvSpPr/>
            <p:nvPr/>
          </p:nvSpPr>
          <p:spPr>
            <a:xfrm>
              <a:off x="3187656" y="2791693"/>
              <a:ext cx="265598" cy="265598"/>
            </a:xfrm>
            <a:prstGeom prst="ellipse">
              <a:avLst/>
            </a:prstGeom>
            <a:solidFill>
              <a:srgbClr val="005BAF"/>
            </a:solidFill>
            <a:ln w="12700" cap="flat">
              <a:noFill/>
              <a:miter lim="400000"/>
            </a:ln>
            <a:effectLst/>
            <a:sp3d/>
          </p:spPr>
          <p:style>
            <a:lnRef idx="0">
              <a:scrgbClr r="0" g="0" b="0"/>
            </a:lnRef>
            <a:fillRef idx="0">
              <a:scrgbClr r="0" g="0" b="0"/>
            </a:fillRef>
            <a:effectRef idx="0">
              <a:scrgbClr r="0" g="0" b="0"/>
            </a:effectRef>
            <a:fontRef idx="none"/>
          </p:style>
          <p:txBody>
            <a:bodyPr rot="0" spcFirstLastPara="1" vertOverflow="overflow" horzOverflow="overflow" vert="horz" wrap="square" lIns="50800" tIns="50800" rIns="50800" bIns="50800" numCol="1" spcCol="38100" rtlCol="0" anchor="ctr">
              <a:spAutoFit/>
            </a:bodyPr>
            <a:lstStyle/>
            <a:p>
              <a:pPr marL="0" marR="0" indent="0" algn="ctr" defTabSz="825500" rtl="0" fontAlgn="auto" latinLnBrk="0" hangingPunct="0">
                <a:lnSpc>
                  <a:spcPct val="100000"/>
                </a:lnSpc>
                <a:spcBef>
                  <a:spcPts val="0"/>
                </a:spcBef>
                <a:spcAft>
                  <a:spcPts val="0"/>
                </a:spcAft>
                <a:buClrTx/>
                <a:buSzTx/>
                <a:buFontTx/>
                <a:buNone/>
                <a:tabLst/>
              </a:pPr>
              <a:endParaRPr kumimoji="0" lang="pt-BR" sz="3200" b="0" i="0" u="none" strike="noStrike" cap="none" spc="0" normalizeH="0" baseline="0">
                <a:ln>
                  <a:noFill/>
                </a:ln>
                <a:solidFill>
                  <a:srgbClr val="FFFFFF"/>
                </a:solidFill>
                <a:effectLst/>
                <a:uFillTx/>
                <a:latin typeface="Helvetica Neue Medium"/>
                <a:ea typeface="Helvetica Neue Medium"/>
                <a:cs typeface="Helvetica Neue Medium"/>
                <a:sym typeface="Helvetica Neue Medium"/>
              </a:endParaRPr>
            </a:p>
          </p:txBody>
        </p:sp>
        <p:sp>
          <p:nvSpPr>
            <p:cNvPr id="16" name="AGENDA">
              <a:extLst>
                <a:ext uri="{FF2B5EF4-FFF2-40B4-BE49-F238E27FC236}">
                  <a16:creationId xmlns:a16="http://schemas.microsoft.com/office/drawing/2014/main" id="{6B7D2875-8838-AE23-B3AC-A511F9C95615}"/>
                </a:ext>
              </a:extLst>
            </p:cNvPr>
            <p:cNvSpPr txBox="1"/>
            <p:nvPr/>
          </p:nvSpPr>
          <p:spPr>
            <a:xfrm>
              <a:off x="3241508" y="2777741"/>
              <a:ext cx="157895" cy="277607"/>
            </a:xfrm>
            <a:prstGeom prst="rect">
              <a:avLst/>
            </a:prstGeom>
            <a:ln w="12700">
              <a:miter lim="400000"/>
            </a:ln>
            <a:extLst>
              <a:ext uri="{C572A759-6A51-4108-AA02-DFA0A04FC94B}">
                <ma14:wrappingTextBoxFlag xmlns:ma14="http://schemas.microsoft.com/office/mac/drawingml/2011/main" xmlns="" val="1"/>
              </a:ext>
            </a:extLst>
          </p:spPr>
          <p:txBody>
            <a:bodyPr wrap="square" lIns="19050" tIns="19050" rIns="19050" bIns="19050" anchor="ctr">
              <a:spAutoFit/>
            </a:bodyPr>
            <a:lstStyle>
              <a:lvl1pPr>
                <a:defRPr sz="6500" b="1">
                  <a:solidFill>
                    <a:srgbClr val="1E4BDE"/>
                  </a:solidFill>
                  <a:latin typeface="Arial Narrow"/>
                  <a:ea typeface="Arial Narrow"/>
                  <a:cs typeface="Arial Narrow"/>
                  <a:sym typeface="Arial Narrow"/>
                </a:defRPr>
              </a:lvl1pPr>
            </a:lstStyle>
            <a:p>
              <a:pPr algn="ctr">
                <a:lnSpc>
                  <a:spcPct val="120000"/>
                </a:lnSpc>
              </a:pPr>
              <a:r>
                <a:rPr lang="pt-BR" sz="800" dirty="0">
                  <a:solidFill>
                    <a:schemeClr val="bg1"/>
                  </a:solidFill>
                  <a:latin typeface="Arial"/>
                  <a:cs typeface="Arial"/>
                  <a:sym typeface="Arial"/>
                </a:rPr>
                <a:t>1</a:t>
              </a:r>
              <a:endParaRPr lang="pt-BR" sz="1000" dirty="0">
                <a:solidFill>
                  <a:schemeClr val="bg1"/>
                </a:solidFill>
                <a:latin typeface="Arial"/>
                <a:cs typeface="Arial"/>
                <a:sym typeface="Arial"/>
              </a:endParaRPr>
            </a:p>
          </p:txBody>
        </p:sp>
      </p:grpSp>
      <p:grpSp>
        <p:nvGrpSpPr>
          <p:cNvPr id="18" name="Agrupar 17">
            <a:extLst>
              <a:ext uri="{FF2B5EF4-FFF2-40B4-BE49-F238E27FC236}">
                <a16:creationId xmlns:a16="http://schemas.microsoft.com/office/drawing/2014/main" id="{92F3B6EC-E7F8-DB79-D7DD-D5B61F7090CF}"/>
              </a:ext>
            </a:extLst>
          </p:cNvPr>
          <p:cNvGrpSpPr/>
          <p:nvPr/>
        </p:nvGrpSpPr>
        <p:grpSpPr>
          <a:xfrm>
            <a:off x="4795229" y="2966650"/>
            <a:ext cx="165144" cy="173819"/>
            <a:chOff x="3187656" y="2777741"/>
            <a:chExt cx="265598" cy="279550"/>
          </a:xfrm>
        </p:grpSpPr>
        <p:sp>
          <p:nvSpPr>
            <p:cNvPr id="19" name="Elipse 18">
              <a:extLst>
                <a:ext uri="{FF2B5EF4-FFF2-40B4-BE49-F238E27FC236}">
                  <a16:creationId xmlns:a16="http://schemas.microsoft.com/office/drawing/2014/main" id="{C6AEAD32-A701-3B4C-CF45-D6CD4A4D4CC1}"/>
                </a:ext>
              </a:extLst>
            </p:cNvPr>
            <p:cNvSpPr/>
            <p:nvPr/>
          </p:nvSpPr>
          <p:spPr>
            <a:xfrm>
              <a:off x="3187656" y="2791693"/>
              <a:ext cx="265598" cy="265598"/>
            </a:xfrm>
            <a:prstGeom prst="ellipse">
              <a:avLst/>
            </a:prstGeom>
            <a:solidFill>
              <a:srgbClr val="005BAF"/>
            </a:solidFill>
            <a:ln w="12700" cap="flat">
              <a:noFill/>
              <a:miter lim="400000"/>
            </a:ln>
            <a:effectLst/>
            <a:sp3d/>
          </p:spPr>
          <p:style>
            <a:lnRef idx="0">
              <a:scrgbClr r="0" g="0" b="0"/>
            </a:lnRef>
            <a:fillRef idx="0">
              <a:scrgbClr r="0" g="0" b="0"/>
            </a:fillRef>
            <a:effectRef idx="0">
              <a:scrgbClr r="0" g="0" b="0"/>
            </a:effectRef>
            <a:fontRef idx="none"/>
          </p:style>
          <p:txBody>
            <a:bodyPr rot="0" spcFirstLastPara="1" vertOverflow="overflow" horzOverflow="overflow" vert="horz" wrap="square" lIns="50800" tIns="50800" rIns="50800" bIns="50800" numCol="1" spcCol="38100" rtlCol="0" anchor="ctr">
              <a:spAutoFit/>
            </a:bodyPr>
            <a:lstStyle/>
            <a:p>
              <a:pPr marL="0" marR="0" indent="0" algn="ctr" defTabSz="825500" rtl="0" fontAlgn="auto" latinLnBrk="0" hangingPunct="0">
                <a:lnSpc>
                  <a:spcPct val="100000"/>
                </a:lnSpc>
                <a:spcBef>
                  <a:spcPts val="0"/>
                </a:spcBef>
                <a:spcAft>
                  <a:spcPts val="0"/>
                </a:spcAft>
                <a:buClrTx/>
                <a:buSzTx/>
                <a:buFontTx/>
                <a:buNone/>
                <a:tabLst/>
              </a:pPr>
              <a:endParaRPr kumimoji="0" lang="pt-BR" sz="3200" b="0" i="0" u="none" strike="noStrike" cap="none" spc="0" normalizeH="0" baseline="0">
                <a:ln>
                  <a:noFill/>
                </a:ln>
                <a:solidFill>
                  <a:srgbClr val="FFFFFF"/>
                </a:solidFill>
                <a:effectLst/>
                <a:uFillTx/>
                <a:latin typeface="Helvetica Neue Medium"/>
                <a:ea typeface="Helvetica Neue Medium"/>
                <a:cs typeface="Helvetica Neue Medium"/>
                <a:sym typeface="Helvetica Neue Medium"/>
              </a:endParaRPr>
            </a:p>
          </p:txBody>
        </p:sp>
        <p:sp>
          <p:nvSpPr>
            <p:cNvPr id="22" name="AGENDA">
              <a:extLst>
                <a:ext uri="{FF2B5EF4-FFF2-40B4-BE49-F238E27FC236}">
                  <a16:creationId xmlns:a16="http://schemas.microsoft.com/office/drawing/2014/main" id="{66C36E9E-0046-1F99-ED61-F845856C6A13}"/>
                </a:ext>
              </a:extLst>
            </p:cNvPr>
            <p:cNvSpPr txBox="1"/>
            <p:nvPr/>
          </p:nvSpPr>
          <p:spPr>
            <a:xfrm>
              <a:off x="3241508" y="2777741"/>
              <a:ext cx="157895" cy="277607"/>
            </a:xfrm>
            <a:prstGeom prst="rect">
              <a:avLst/>
            </a:prstGeom>
            <a:ln w="12700">
              <a:miter lim="400000"/>
            </a:ln>
            <a:extLst>
              <a:ext uri="{C572A759-6A51-4108-AA02-DFA0A04FC94B}">
                <ma14:wrappingTextBoxFlag xmlns:ma14="http://schemas.microsoft.com/office/mac/drawingml/2011/main" xmlns="" val="1"/>
              </a:ext>
            </a:extLst>
          </p:spPr>
          <p:txBody>
            <a:bodyPr wrap="square" lIns="19050" tIns="19050" rIns="19050" bIns="19050" anchor="ctr">
              <a:spAutoFit/>
            </a:bodyPr>
            <a:lstStyle>
              <a:lvl1pPr>
                <a:defRPr sz="6500" b="1">
                  <a:solidFill>
                    <a:srgbClr val="1E4BDE"/>
                  </a:solidFill>
                  <a:latin typeface="Arial Narrow"/>
                  <a:ea typeface="Arial Narrow"/>
                  <a:cs typeface="Arial Narrow"/>
                  <a:sym typeface="Arial Narrow"/>
                </a:defRPr>
              </a:lvl1pPr>
            </a:lstStyle>
            <a:p>
              <a:pPr algn="ctr">
                <a:lnSpc>
                  <a:spcPct val="120000"/>
                </a:lnSpc>
              </a:pPr>
              <a:r>
                <a:rPr lang="pt-BR" sz="800" dirty="0">
                  <a:solidFill>
                    <a:schemeClr val="bg1"/>
                  </a:solidFill>
                  <a:latin typeface="Arial"/>
                  <a:cs typeface="Arial"/>
                  <a:sym typeface="Arial"/>
                </a:rPr>
                <a:t>2</a:t>
              </a:r>
              <a:endParaRPr lang="pt-BR" sz="1000" dirty="0">
                <a:solidFill>
                  <a:schemeClr val="bg1"/>
                </a:solidFill>
                <a:latin typeface="Arial"/>
                <a:cs typeface="Arial"/>
                <a:sym typeface="Arial"/>
              </a:endParaRPr>
            </a:p>
          </p:txBody>
        </p:sp>
      </p:grpSp>
      <p:grpSp>
        <p:nvGrpSpPr>
          <p:cNvPr id="23" name="Agrupar 22">
            <a:extLst>
              <a:ext uri="{FF2B5EF4-FFF2-40B4-BE49-F238E27FC236}">
                <a16:creationId xmlns:a16="http://schemas.microsoft.com/office/drawing/2014/main" id="{739E23CC-3F83-94C9-1C83-7C95D9D39731}"/>
              </a:ext>
            </a:extLst>
          </p:cNvPr>
          <p:cNvGrpSpPr/>
          <p:nvPr/>
        </p:nvGrpSpPr>
        <p:grpSpPr>
          <a:xfrm>
            <a:off x="6476688" y="2956059"/>
            <a:ext cx="165144" cy="173819"/>
            <a:chOff x="3187656" y="2777741"/>
            <a:chExt cx="265598" cy="279550"/>
          </a:xfrm>
        </p:grpSpPr>
        <p:sp>
          <p:nvSpPr>
            <p:cNvPr id="39" name="Elipse 38">
              <a:extLst>
                <a:ext uri="{FF2B5EF4-FFF2-40B4-BE49-F238E27FC236}">
                  <a16:creationId xmlns:a16="http://schemas.microsoft.com/office/drawing/2014/main" id="{1A1E2127-02AD-4138-0472-D88773ABD909}"/>
                </a:ext>
              </a:extLst>
            </p:cNvPr>
            <p:cNvSpPr/>
            <p:nvPr/>
          </p:nvSpPr>
          <p:spPr>
            <a:xfrm>
              <a:off x="3187656" y="2791693"/>
              <a:ext cx="265598" cy="265598"/>
            </a:xfrm>
            <a:prstGeom prst="ellipse">
              <a:avLst/>
            </a:prstGeom>
            <a:solidFill>
              <a:srgbClr val="005BAF"/>
            </a:solidFill>
            <a:ln w="12700" cap="flat">
              <a:noFill/>
              <a:miter lim="400000"/>
            </a:ln>
            <a:effectLst/>
            <a:sp3d/>
          </p:spPr>
          <p:style>
            <a:lnRef idx="0">
              <a:scrgbClr r="0" g="0" b="0"/>
            </a:lnRef>
            <a:fillRef idx="0">
              <a:scrgbClr r="0" g="0" b="0"/>
            </a:fillRef>
            <a:effectRef idx="0">
              <a:scrgbClr r="0" g="0" b="0"/>
            </a:effectRef>
            <a:fontRef idx="none"/>
          </p:style>
          <p:txBody>
            <a:bodyPr rot="0" spcFirstLastPara="1" vertOverflow="overflow" horzOverflow="overflow" vert="horz" wrap="square" lIns="50800" tIns="50800" rIns="50800" bIns="50800" numCol="1" spcCol="38100" rtlCol="0" anchor="ctr">
              <a:spAutoFit/>
            </a:bodyPr>
            <a:lstStyle/>
            <a:p>
              <a:pPr marL="0" marR="0" indent="0" algn="ctr" defTabSz="825500" rtl="0" fontAlgn="auto" latinLnBrk="0" hangingPunct="0">
                <a:lnSpc>
                  <a:spcPct val="100000"/>
                </a:lnSpc>
                <a:spcBef>
                  <a:spcPts val="0"/>
                </a:spcBef>
                <a:spcAft>
                  <a:spcPts val="0"/>
                </a:spcAft>
                <a:buClrTx/>
                <a:buSzTx/>
                <a:buFontTx/>
                <a:buNone/>
                <a:tabLst/>
              </a:pPr>
              <a:endParaRPr kumimoji="0" lang="pt-BR" sz="3200" b="0" i="0" u="none" strike="noStrike" cap="none" spc="0" normalizeH="0" baseline="0">
                <a:ln>
                  <a:noFill/>
                </a:ln>
                <a:solidFill>
                  <a:srgbClr val="FFFFFF"/>
                </a:solidFill>
                <a:effectLst/>
                <a:uFillTx/>
                <a:latin typeface="Helvetica Neue Medium"/>
                <a:ea typeface="Helvetica Neue Medium"/>
                <a:cs typeface="Helvetica Neue Medium"/>
                <a:sym typeface="Helvetica Neue Medium"/>
              </a:endParaRPr>
            </a:p>
          </p:txBody>
        </p:sp>
        <p:sp>
          <p:nvSpPr>
            <p:cNvPr id="40" name="AGENDA">
              <a:extLst>
                <a:ext uri="{FF2B5EF4-FFF2-40B4-BE49-F238E27FC236}">
                  <a16:creationId xmlns:a16="http://schemas.microsoft.com/office/drawing/2014/main" id="{6EFA57EB-E495-5647-C53F-19693FB7398D}"/>
                </a:ext>
              </a:extLst>
            </p:cNvPr>
            <p:cNvSpPr txBox="1"/>
            <p:nvPr/>
          </p:nvSpPr>
          <p:spPr>
            <a:xfrm>
              <a:off x="3241508" y="2777741"/>
              <a:ext cx="157895" cy="277607"/>
            </a:xfrm>
            <a:prstGeom prst="rect">
              <a:avLst/>
            </a:prstGeom>
            <a:ln w="12700">
              <a:miter lim="400000"/>
            </a:ln>
            <a:extLst>
              <a:ext uri="{C572A759-6A51-4108-AA02-DFA0A04FC94B}">
                <ma14:wrappingTextBoxFlag xmlns:ma14="http://schemas.microsoft.com/office/mac/drawingml/2011/main" xmlns="" val="1"/>
              </a:ext>
            </a:extLst>
          </p:spPr>
          <p:txBody>
            <a:bodyPr wrap="square" lIns="19050" tIns="19050" rIns="19050" bIns="19050" anchor="ctr">
              <a:spAutoFit/>
            </a:bodyPr>
            <a:lstStyle>
              <a:lvl1pPr>
                <a:defRPr sz="6500" b="1">
                  <a:solidFill>
                    <a:srgbClr val="1E4BDE"/>
                  </a:solidFill>
                  <a:latin typeface="Arial Narrow"/>
                  <a:ea typeface="Arial Narrow"/>
                  <a:cs typeface="Arial Narrow"/>
                  <a:sym typeface="Arial Narrow"/>
                </a:defRPr>
              </a:lvl1pPr>
            </a:lstStyle>
            <a:p>
              <a:pPr algn="ctr">
                <a:lnSpc>
                  <a:spcPct val="120000"/>
                </a:lnSpc>
              </a:pPr>
              <a:r>
                <a:rPr lang="pt-BR" sz="800" dirty="0">
                  <a:solidFill>
                    <a:schemeClr val="bg1"/>
                  </a:solidFill>
                  <a:latin typeface="Arial"/>
                  <a:cs typeface="Arial"/>
                  <a:sym typeface="Arial"/>
                </a:rPr>
                <a:t>3</a:t>
              </a:r>
              <a:endParaRPr lang="pt-BR" sz="1000" dirty="0">
                <a:solidFill>
                  <a:schemeClr val="bg1"/>
                </a:solidFill>
                <a:latin typeface="Arial"/>
                <a:cs typeface="Arial"/>
                <a:sym typeface="Arial"/>
              </a:endParaRPr>
            </a:p>
          </p:txBody>
        </p:sp>
      </p:grpSp>
      <p:grpSp>
        <p:nvGrpSpPr>
          <p:cNvPr id="3" name="Agrupar 2">
            <a:extLst>
              <a:ext uri="{FF2B5EF4-FFF2-40B4-BE49-F238E27FC236}">
                <a16:creationId xmlns:a16="http://schemas.microsoft.com/office/drawing/2014/main" id="{6F96FE47-2552-5670-76FB-59A4D9BF4AEB}"/>
              </a:ext>
            </a:extLst>
          </p:cNvPr>
          <p:cNvGrpSpPr/>
          <p:nvPr/>
        </p:nvGrpSpPr>
        <p:grpSpPr>
          <a:xfrm>
            <a:off x="8870294" y="167554"/>
            <a:ext cx="258136" cy="4683954"/>
            <a:chOff x="23654022" y="446811"/>
            <a:chExt cx="688359" cy="12490546"/>
          </a:xfrm>
        </p:grpSpPr>
        <p:grpSp>
          <p:nvGrpSpPr>
            <p:cNvPr id="4" name="Grupo">
              <a:extLst>
                <a:ext uri="{FF2B5EF4-FFF2-40B4-BE49-F238E27FC236}">
                  <a16:creationId xmlns:a16="http://schemas.microsoft.com/office/drawing/2014/main" id="{A0D15052-8442-3A35-AF79-4A54BFC11AA1}"/>
                </a:ext>
              </a:extLst>
            </p:cNvPr>
            <p:cNvGrpSpPr/>
            <p:nvPr/>
          </p:nvGrpSpPr>
          <p:grpSpPr>
            <a:xfrm rot="16200000">
              <a:off x="18519882" y="7114857"/>
              <a:ext cx="11349650" cy="295349"/>
              <a:chOff x="-1276219" y="-698"/>
              <a:chExt cx="11349649" cy="295348"/>
            </a:xfrm>
          </p:grpSpPr>
          <p:sp>
            <p:nvSpPr>
              <p:cNvPr id="6" name="This information belongs to Embraer and cannot be used or reproduced without written permission from the Company.">
                <a:extLst>
                  <a:ext uri="{FF2B5EF4-FFF2-40B4-BE49-F238E27FC236}">
                    <a16:creationId xmlns:a16="http://schemas.microsoft.com/office/drawing/2014/main" id="{AE3A4339-731E-EFDA-154D-D384B8E4510D}"/>
                  </a:ext>
                </a:extLst>
              </p:cNvPr>
              <p:cNvSpPr txBox="1"/>
              <p:nvPr/>
            </p:nvSpPr>
            <p:spPr>
              <a:xfrm>
                <a:off x="1071885" y="6522"/>
                <a:ext cx="9001545" cy="282814"/>
              </a:xfrm>
              <a:prstGeom prst="rect">
                <a:avLst/>
              </a:prstGeom>
              <a:noFill/>
              <a:ln w="12700" cap="flat">
                <a:noFill/>
                <a:miter lim="400000"/>
              </a:ln>
              <a:effectLst/>
              <a:extLst>
                <a:ext uri="{C572A759-6A51-4108-AA02-DFA0A04FC94B}">
                  <ma14:wrappingTextBoxFlag xmlns="" xmlns:ma14="http://schemas.microsoft.com/office/mac/drawingml/2011/main" val="1"/>
                </a:ext>
              </a:extLst>
            </p:spPr>
            <p:txBody>
              <a:bodyPr wrap="square" lIns="19050" tIns="19050" rIns="19050" bIns="19050" numCol="1" anchor="ctr">
                <a:spAutoFit/>
              </a:bodyPr>
              <a:lstStyle>
                <a:lvl1pPr>
                  <a:defRPr sz="1300">
                    <a:solidFill>
                      <a:srgbClr val="6E6D6D"/>
                    </a:solidFill>
                    <a:latin typeface="Arial"/>
                    <a:ea typeface="Arial"/>
                    <a:cs typeface="Arial"/>
                    <a:sym typeface="Arial"/>
                  </a:defRPr>
                </a:lvl1pPr>
              </a:lstStyle>
              <a:p>
                <a:r>
                  <a:rPr lang="en-US" sz="488" dirty="0"/>
                  <a:t>This information belongs to Embraer and cannot be used or reproduced without written permission from the Company.</a:t>
                </a:r>
              </a:p>
            </p:txBody>
          </p:sp>
          <p:sp>
            <p:nvSpPr>
              <p:cNvPr id="7" name="Linha">
                <a:extLst>
                  <a:ext uri="{FF2B5EF4-FFF2-40B4-BE49-F238E27FC236}">
                    <a16:creationId xmlns:a16="http://schemas.microsoft.com/office/drawing/2014/main" id="{982B1E0D-D491-B174-2D94-D131F71172F7}"/>
                  </a:ext>
                </a:extLst>
              </p:cNvPr>
              <p:cNvSpPr/>
              <p:nvPr/>
            </p:nvSpPr>
            <p:spPr>
              <a:xfrm flipV="1">
                <a:off x="898999" y="21128"/>
                <a:ext cx="83625" cy="273522"/>
              </a:xfrm>
              <a:prstGeom prst="line">
                <a:avLst/>
              </a:prstGeom>
              <a:noFill/>
              <a:ln w="9525" cap="flat">
                <a:solidFill>
                  <a:srgbClr val="100690"/>
                </a:solidFill>
                <a:prstDash val="solid"/>
                <a:miter lim="400000"/>
              </a:ln>
              <a:effectLst/>
            </p:spPr>
            <p:txBody>
              <a:bodyPr wrap="square" lIns="19050" tIns="19050" rIns="19050" bIns="19050" numCol="1" anchor="ctr">
                <a:noAutofit/>
              </a:bodyPr>
              <a:lstStyle/>
              <a:p>
                <a:endParaRPr sz="675"/>
              </a:p>
            </p:txBody>
          </p:sp>
          <p:sp>
            <p:nvSpPr>
              <p:cNvPr id="21" name="This information belongs to Embraer and cannot be used or reproduced without written permission from the Company.">
                <a:extLst>
                  <a:ext uri="{FF2B5EF4-FFF2-40B4-BE49-F238E27FC236}">
                    <a16:creationId xmlns:a16="http://schemas.microsoft.com/office/drawing/2014/main" id="{F00F55F7-E304-297D-2400-8E1001A7D21F}"/>
                  </a:ext>
                </a:extLst>
              </p:cNvPr>
              <p:cNvSpPr txBox="1"/>
              <p:nvPr/>
            </p:nvSpPr>
            <p:spPr>
              <a:xfrm>
                <a:off x="-1276219" y="-698"/>
                <a:ext cx="2621118" cy="282811"/>
              </a:xfrm>
              <a:prstGeom prst="rect">
                <a:avLst/>
              </a:prstGeom>
              <a:noFill/>
              <a:ln w="12700" cap="flat">
                <a:noFill/>
                <a:miter lim="400000"/>
              </a:ln>
              <a:effectLst/>
              <a:extLst>
                <a:ext uri="{C572A759-6A51-4108-AA02-DFA0A04FC94B}">
                  <ma14:wrappingTextBoxFlag xmlns="" xmlns:ma14="http://schemas.microsoft.com/office/mac/drawingml/2011/main" val="1"/>
                </a:ext>
              </a:extLst>
            </p:spPr>
            <p:txBody>
              <a:bodyPr wrap="square" lIns="19050" tIns="19050" rIns="19050" bIns="19050" numCol="1" anchor="ctr">
                <a:spAutoFit/>
              </a:bodyPr>
              <a:lstStyle>
                <a:lvl1pPr>
                  <a:defRPr sz="1300">
                    <a:solidFill>
                      <a:srgbClr val="6E6D6D"/>
                    </a:solidFill>
                    <a:latin typeface="Arial"/>
                    <a:ea typeface="Arial"/>
                    <a:cs typeface="Arial"/>
                    <a:sym typeface="Arial"/>
                  </a:defRPr>
                </a:lvl1pPr>
              </a:lstStyle>
              <a:p>
                <a:r>
                  <a:rPr lang="en-US" sz="488" dirty="0"/>
                  <a:t>SECRET INFORMATION</a:t>
                </a:r>
              </a:p>
            </p:txBody>
          </p:sp>
        </p:grpSp>
        <p:sp>
          <p:nvSpPr>
            <p:cNvPr id="5" name="Forma Livre: Forma 61">
              <a:extLst>
                <a:ext uri="{FF2B5EF4-FFF2-40B4-BE49-F238E27FC236}">
                  <a16:creationId xmlns:a16="http://schemas.microsoft.com/office/drawing/2014/main" id="{2678F483-4CAF-03A6-1DF5-5F3BA73AABE4}"/>
                </a:ext>
              </a:extLst>
            </p:cNvPr>
            <p:cNvSpPr/>
            <p:nvPr/>
          </p:nvSpPr>
          <p:spPr>
            <a:xfrm flipH="1">
              <a:off x="23654022" y="446811"/>
              <a:ext cx="359396" cy="359346"/>
            </a:xfrm>
            <a:custGeom>
              <a:avLst/>
              <a:gdLst/>
              <a:ahLst/>
              <a:cxnLst>
                <a:cxn ang="0">
                  <a:pos x="wd2" y="hd2"/>
                </a:cxn>
                <a:cxn ang="5400000">
                  <a:pos x="wd2" y="hd2"/>
                </a:cxn>
                <a:cxn ang="10800000">
                  <a:pos x="wd2" y="hd2"/>
                </a:cxn>
                <a:cxn ang="16200000">
                  <a:pos x="wd2" y="hd2"/>
                </a:cxn>
              </a:cxnLst>
              <a:rect l="0" t="0" r="r" b="b"/>
              <a:pathLst>
                <a:path w="21600" h="21600" extrusionOk="0">
                  <a:moveTo>
                    <a:pt x="17278" y="0"/>
                  </a:moveTo>
                  <a:lnTo>
                    <a:pt x="4322" y="9935"/>
                  </a:lnTo>
                  <a:lnTo>
                    <a:pt x="1728" y="9935"/>
                  </a:lnTo>
                  <a:lnTo>
                    <a:pt x="0" y="11665"/>
                  </a:lnTo>
                  <a:lnTo>
                    <a:pt x="4322" y="11665"/>
                  </a:lnTo>
                  <a:lnTo>
                    <a:pt x="17278" y="21600"/>
                  </a:lnTo>
                  <a:lnTo>
                    <a:pt x="21600" y="21600"/>
                  </a:lnTo>
                  <a:lnTo>
                    <a:pt x="12961" y="11665"/>
                  </a:lnTo>
                  <a:lnTo>
                    <a:pt x="21559" y="11665"/>
                  </a:lnTo>
                  <a:lnTo>
                    <a:pt x="21559" y="9935"/>
                  </a:lnTo>
                  <a:lnTo>
                    <a:pt x="12961" y="9935"/>
                  </a:lnTo>
                  <a:lnTo>
                    <a:pt x="21600" y="0"/>
                  </a:lnTo>
                  <a:close/>
                </a:path>
              </a:pathLst>
            </a:custGeom>
            <a:solidFill>
              <a:srgbClr val="100690"/>
            </a:solidFill>
            <a:ln w="12700" cap="flat">
              <a:noFill/>
              <a:miter lim="400000"/>
            </a:ln>
            <a:effectLst/>
          </p:spPr>
          <p:txBody>
            <a:bodyPr wrap="square" lIns="17145" tIns="17145" rIns="17145" bIns="17145" numCol="1" anchor="ctr">
              <a:noAutofit/>
            </a:bodyPr>
            <a:lstStyle/>
            <a:p>
              <a:pPr>
                <a:defRPr>
                  <a:solidFill>
                    <a:srgbClr val="100690"/>
                  </a:solidFill>
                  <a:latin typeface="GT America Condensed Regular"/>
                  <a:ea typeface="GT America Condensed Regular"/>
                  <a:cs typeface="GT America Condensed Regular"/>
                  <a:sym typeface="GT America Condensed Regular"/>
                </a:defRPr>
              </a:pPr>
              <a:endParaRPr sz="675"/>
            </a:p>
          </p:txBody>
        </p:sp>
      </p:grpSp>
      <p:sp>
        <p:nvSpPr>
          <p:cNvPr id="2" name="Título 1">
            <a:extLst>
              <a:ext uri="{FF2B5EF4-FFF2-40B4-BE49-F238E27FC236}">
                <a16:creationId xmlns:a16="http://schemas.microsoft.com/office/drawing/2014/main" id="{F7696206-A771-608C-4373-7FA6B78D9DB7}"/>
              </a:ext>
            </a:extLst>
          </p:cNvPr>
          <p:cNvSpPr txBox="1">
            <a:spLocks/>
          </p:cNvSpPr>
          <p:nvPr/>
        </p:nvSpPr>
        <p:spPr>
          <a:xfrm>
            <a:off x="263423" y="318567"/>
            <a:ext cx="2124380" cy="289428"/>
          </a:xfrm>
          <a:prstGeom prst="rect">
            <a:avLst/>
          </a:prstGeom>
          <a:ln>
            <a:noFill/>
          </a:ln>
        </p:spPr>
        <p:txBody>
          <a:bodyPr/>
          <a:lstStyle>
            <a:lvl1pPr algn="l" defTabSz="914400" rtl="0" eaLnBrk="1" latinLnBrk="0" hangingPunct="1">
              <a:lnSpc>
                <a:spcPct val="90000"/>
              </a:lnSpc>
              <a:spcBef>
                <a:spcPct val="0"/>
              </a:spcBef>
              <a:buNone/>
              <a:defRPr sz="4400" b="1" i="1" kern="1200">
                <a:solidFill>
                  <a:schemeClr val="tx1"/>
                </a:solidFill>
                <a:latin typeface="+mj-lt"/>
                <a:ea typeface="+mj-ea"/>
                <a:cs typeface="+mj-cs"/>
              </a:defRPr>
            </a:lvl1pPr>
          </a:lstStyle>
          <a:p>
            <a:r>
              <a:rPr lang="en-US" sz="1200" i="0" dirty="0">
                <a:solidFill>
                  <a:srgbClr val="100690"/>
                </a:solidFill>
                <a:latin typeface="Arial Narrow" panose="020B0606020202030204" pitchFamily="34" charset="0"/>
                <a:cs typeface="Arial" panose="020B0604020202020204" pitchFamily="34" charset="0"/>
              </a:rPr>
              <a:t>INSTRUCTIONS</a:t>
            </a:r>
          </a:p>
        </p:txBody>
      </p:sp>
    </p:spTree>
    <p:extLst>
      <p:ext uri="{BB962C8B-B14F-4D97-AF65-F5344CB8AC3E}">
        <p14:creationId xmlns:p14="http://schemas.microsoft.com/office/powerpoint/2010/main" val="2519931542"/>
      </p:ext>
    </p:extLst>
  </p:cSld>
  <p:clrMapOvr>
    <a:masterClrMapping/>
  </p:clrMapOvr>
</p:sld>
</file>

<file path=ppt/slides/slide32.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83BA8B15-BD62-4036-2108-5C14553FF913}"/>
            </a:ext>
          </a:extLst>
        </p:cNvPr>
        <p:cNvGrpSpPr/>
        <p:nvPr/>
      </p:nvGrpSpPr>
      <p:grpSpPr>
        <a:xfrm>
          <a:off x="0" y="0"/>
          <a:ext cx="0" cy="0"/>
          <a:chOff x="0" y="0"/>
          <a:chExt cx="0" cy="0"/>
        </a:xfrm>
      </p:grpSpPr>
      <p:sp>
        <p:nvSpPr>
          <p:cNvPr id="10" name="Lorem ipsum dolor sit amet, consectetur adipiscing elit Sed do eiusmod tempor">
            <a:extLst>
              <a:ext uri="{FF2B5EF4-FFF2-40B4-BE49-F238E27FC236}">
                <a16:creationId xmlns:a16="http://schemas.microsoft.com/office/drawing/2014/main" id="{84268698-2BCC-7997-1853-F1638A23A8EC}"/>
              </a:ext>
            </a:extLst>
          </p:cNvPr>
          <p:cNvSpPr txBox="1"/>
          <p:nvPr/>
        </p:nvSpPr>
        <p:spPr>
          <a:xfrm>
            <a:off x="662560" y="888437"/>
            <a:ext cx="2431299" cy="682495"/>
          </a:xfrm>
          <a:prstGeom prst="rect">
            <a:avLst/>
          </a:prstGeom>
          <a:ln w="12700">
            <a:miter lim="400000"/>
          </a:ln>
          <a:extLst>
            <a:ext uri="{C572A759-6A51-4108-AA02-DFA0A04FC94B}">
              <ma14:wrappingTextBoxFlag xmlns:ma14="http://schemas.microsoft.com/office/mac/drawingml/2011/main" xmlns="" val="1"/>
            </a:ext>
          </a:extLst>
        </p:spPr>
        <p:txBody>
          <a:bodyPr wrap="square" lIns="19050" tIns="19050" rIns="19050" bIns="19050">
            <a:spAutoFit/>
          </a:bodyPr>
          <a:lstStyle/>
          <a:p>
            <a:pPr>
              <a:defRPr sz="5000" b="1" cap="all">
                <a:latin typeface="Arial Narrow"/>
                <a:ea typeface="Arial Narrow"/>
                <a:cs typeface="Arial Narrow"/>
                <a:sym typeface="Arial Narrow"/>
              </a:defRPr>
            </a:pPr>
            <a:r>
              <a:rPr lang="pt-BR" sz="2325" b="1" cap="all" dirty="0" err="1">
                <a:solidFill>
                  <a:srgbClr val="100690"/>
                </a:solidFill>
                <a:latin typeface="Arial Narrow"/>
              </a:rPr>
              <a:t>Animations</a:t>
            </a:r>
            <a:r>
              <a:rPr lang="pt-BR" sz="2325" b="1" cap="all" dirty="0">
                <a:solidFill>
                  <a:srgbClr val="100690"/>
                </a:solidFill>
                <a:latin typeface="Arial Narrow"/>
              </a:rPr>
              <a:t>: use in </a:t>
            </a:r>
            <a:r>
              <a:rPr lang="pt-BR" sz="2325" b="1" cap="all" dirty="0" err="1">
                <a:solidFill>
                  <a:srgbClr val="100690"/>
                </a:solidFill>
                <a:latin typeface="Arial Narrow"/>
              </a:rPr>
              <a:t>moderation</a:t>
            </a:r>
            <a:endParaRPr lang="pt-BR" sz="2325" b="1" cap="all" dirty="0">
              <a:solidFill>
                <a:srgbClr val="100690"/>
              </a:solidFill>
              <a:latin typeface="Arial Narrow"/>
            </a:endParaRPr>
          </a:p>
        </p:txBody>
      </p:sp>
      <p:sp>
        <p:nvSpPr>
          <p:cNvPr id="11" name="AGENDA">
            <a:extLst>
              <a:ext uri="{FF2B5EF4-FFF2-40B4-BE49-F238E27FC236}">
                <a16:creationId xmlns:a16="http://schemas.microsoft.com/office/drawing/2014/main" id="{F6D30C37-95CE-815E-5325-AF81438E361F}"/>
              </a:ext>
            </a:extLst>
          </p:cNvPr>
          <p:cNvSpPr txBox="1"/>
          <p:nvPr/>
        </p:nvSpPr>
        <p:spPr>
          <a:xfrm>
            <a:off x="662559" y="1802089"/>
            <a:ext cx="2346275" cy="1314142"/>
          </a:xfrm>
          <a:prstGeom prst="rect">
            <a:avLst/>
          </a:prstGeom>
          <a:ln w="12700">
            <a:miter lim="400000"/>
          </a:ln>
          <a:extLst>
            <a:ext uri="{C572A759-6A51-4108-AA02-DFA0A04FC94B}">
              <ma14:wrappingTextBoxFlag xmlns:ma14="http://schemas.microsoft.com/office/mac/drawingml/2011/main" xmlns="" val="1"/>
            </a:ext>
          </a:extLst>
        </p:spPr>
        <p:txBody>
          <a:bodyPr wrap="square" lIns="19050" tIns="19050" rIns="19050" bIns="19050" anchor="ctr">
            <a:spAutoFit/>
          </a:bodyPr>
          <a:lstStyle>
            <a:lvl1pPr>
              <a:defRPr sz="6500" b="1">
                <a:solidFill>
                  <a:srgbClr val="1E4BDE"/>
                </a:solidFill>
                <a:latin typeface="Arial Narrow"/>
                <a:ea typeface="Arial Narrow"/>
                <a:cs typeface="Arial Narrow"/>
                <a:sym typeface="Arial Narrow"/>
              </a:defRPr>
            </a:lvl1pPr>
          </a:lstStyle>
          <a:p>
            <a:pPr>
              <a:lnSpc>
                <a:spcPct val="120000"/>
              </a:lnSpc>
            </a:pPr>
            <a:r>
              <a:rPr lang="en-US" sz="1000" b="0" dirty="0">
                <a:solidFill>
                  <a:srgbClr val="80807F"/>
                </a:solidFill>
                <a:latin typeface="Arial"/>
                <a:cs typeface="Arial"/>
                <a:sym typeface="Arial"/>
              </a:rPr>
              <a:t>Avoid overusing animations so the experience doesn’t become tiring or visually cluttered. Instead of exaggerated or constant animations, prefer smooth and subtle transitions like fade in and fade out, which help maintain flow without distracting the audience.</a:t>
            </a:r>
            <a:endParaRPr lang="pt-BR" sz="1000" b="0" dirty="0">
              <a:solidFill>
                <a:srgbClr val="80807F"/>
              </a:solidFill>
              <a:latin typeface="Arial"/>
              <a:cs typeface="Arial"/>
              <a:sym typeface="Arial"/>
            </a:endParaRPr>
          </a:p>
        </p:txBody>
      </p:sp>
      <p:grpSp>
        <p:nvGrpSpPr>
          <p:cNvPr id="21" name="Agrupar 20">
            <a:extLst>
              <a:ext uri="{FF2B5EF4-FFF2-40B4-BE49-F238E27FC236}">
                <a16:creationId xmlns:a16="http://schemas.microsoft.com/office/drawing/2014/main" id="{03948E7B-31F4-3814-6D5F-FD2FB9389B42}"/>
              </a:ext>
            </a:extLst>
          </p:cNvPr>
          <p:cNvGrpSpPr/>
          <p:nvPr/>
        </p:nvGrpSpPr>
        <p:grpSpPr>
          <a:xfrm>
            <a:off x="615466" y="3591312"/>
            <a:ext cx="2594265" cy="590931"/>
            <a:chOff x="2160347" y="4267123"/>
            <a:chExt cx="2594265" cy="590931"/>
          </a:xfrm>
        </p:grpSpPr>
        <p:sp>
          <p:nvSpPr>
            <p:cNvPr id="27" name="CaixaDeTexto 14">
              <a:extLst>
                <a:ext uri="{FF2B5EF4-FFF2-40B4-BE49-F238E27FC236}">
                  <a16:creationId xmlns:a16="http://schemas.microsoft.com/office/drawing/2014/main" id="{371809F9-BD8B-2C45-E28F-D05309DA906A}"/>
                </a:ext>
              </a:extLst>
            </p:cNvPr>
            <p:cNvSpPr txBox="1">
              <a:spLocks noChangeArrowheads="1"/>
            </p:cNvSpPr>
            <p:nvPr/>
          </p:nvSpPr>
          <p:spPr bwMode="auto">
            <a:xfrm>
              <a:off x="2696130" y="4267123"/>
              <a:ext cx="2058482" cy="590931"/>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38100">
                  <a:solidFill>
                    <a:srgbClr val="000000"/>
                  </a:solidFill>
                  <a:miter lim="800000"/>
                  <a:headEnd/>
                  <a:tailEnd/>
                </a14:hiddenLine>
              </a:ext>
            </a:extLst>
          </p:spPr>
          <p:txBody>
            <a:bodyPr wrap="square" anchor="ctr" anchorCtr="0">
              <a:spAutoFit/>
            </a:bodyPr>
            <a:lstStyle>
              <a:lvl1pPr eaLnBrk="0" hangingPunct="0">
                <a:defRPr>
                  <a:solidFill>
                    <a:schemeClr val="tx1"/>
                  </a:solidFill>
                  <a:latin typeface="Arial" panose="020B0604020202020204" pitchFamily="34" charset="0"/>
                  <a:cs typeface="Arial" panose="020B0604020202020204" pitchFamily="34" charset="0"/>
                </a:defRPr>
              </a:lvl1pPr>
              <a:lvl2pPr marL="742950" indent="-285750" eaLnBrk="0" hangingPunct="0">
                <a:defRPr>
                  <a:solidFill>
                    <a:schemeClr val="tx1"/>
                  </a:solidFill>
                  <a:latin typeface="Arial" panose="020B0604020202020204" pitchFamily="34" charset="0"/>
                  <a:cs typeface="Arial" panose="020B0604020202020204" pitchFamily="34" charset="0"/>
                </a:defRPr>
              </a:lvl2pPr>
              <a:lvl3pPr marL="1143000" indent="-228600" eaLnBrk="0" hangingPunct="0">
                <a:defRPr>
                  <a:solidFill>
                    <a:schemeClr val="tx1"/>
                  </a:solidFill>
                  <a:latin typeface="Arial" panose="020B0604020202020204" pitchFamily="34" charset="0"/>
                  <a:cs typeface="Arial" panose="020B0604020202020204" pitchFamily="34" charset="0"/>
                </a:defRPr>
              </a:lvl3pPr>
              <a:lvl4pPr marL="1600200" indent="-228600" eaLnBrk="0" hangingPunct="0">
                <a:defRPr>
                  <a:solidFill>
                    <a:schemeClr val="tx1"/>
                  </a:solidFill>
                  <a:latin typeface="Arial" panose="020B0604020202020204" pitchFamily="34" charset="0"/>
                  <a:cs typeface="Arial" panose="020B0604020202020204" pitchFamily="34" charset="0"/>
                </a:defRPr>
              </a:lvl4pPr>
              <a:lvl5pPr marL="2057400" indent="-228600" eaLnBrk="0" hangingPunct="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marL="0" marR="0" lvl="0" indent="0" algn="l" defTabSz="914377" rtl="0" eaLnBrk="1" fontAlgn="auto" latinLnBrk="0" hangingPunct="1">
                <a:lnSpc>
                  <a:spcPct val="90000"/>
                </a:lnSpc>
                <a:spcBef>
                  <a:spcPts val="1688"/>
                </a:spcBef>
                <a:spcAft>
                  <a:spcPts val="0"/>
                </a:spcAft>
                <a:buClrTx/>
                <a:buSzTx/>
                <a:buFontTx/>
                <a:buNone/>
                <a:tabLst/>
                <a:defRPr/>
              </a:pPr>
              <a:r>
                <a:rPr kumimoji="0" lang="en-US" altLang="en-US" sz="900" b="0" i="0" u="none" strike="noStrike" kern="0" cap="none" spc="0" normalizeH="0" baseline="0" noProof="0" dirty="0">
                  <a:ln>
                    <a:noFill/>
                  </a:ln>
                  <a:solidFill>
                    <a:srgbClr val="5C6C74"/>
                  </a:solidFill>
                  <a:effectLst/>
                  <a:uLnTx/>
                  <a:uFillTx/>
                  <a:latin typeface="Arial"/>
                  <a:cs typeface="Arial" panose="020B0604020202020204" pitchFamily="34" charset="0"/>
                  <a:sym typeface="Helvetica Neue"/>
                </a:rPr>
                <a:t>Remember: animations should complement the interface, not compete with the content. Use them sparingly and always with purpose.</a:t>
              </a:r>
              <a:endParaRPr kumimoji="0" lang="pt-BR" altLang="en-US" sz="900" b="0" i="0" u="none" strike="noStrike" kern="0" cap="none" spc="0" normalizeH="0" baseline="0" noProof="0" dirty="0">
                <a:ln>
                  <a:noFill/>
                </a:ln>
                <a:solidFill>
                  <a:srgbClr val="5C6C74"/>
                </a:solidFill>
                <a:effectLst/>
                <a:uLnTx/>
                <a:uFillTx/>
                <a:latin typeface="Arial"/>
                <a:cs typeface="Arial" panose="020B0604020202020204" pitchFamily="34" charset="0"/>
                <a:sym typeface="Helvetica Neue"/>
              </a:endParaRPr>
            </a:p>
          </p:txBody>
        </p:sp>
        <p:grpSp>
          <p:nvGrpSpPr>
            <p:cNvPr id="28" name="Grupo 19">
              <a:extLst>
                <a:ext uri="{FF2B5EF4-FFF2-40B4-BE49-F238E27FC236}">
                  <a16:creationId xmlns:a16="http://schemas.microsoft.com/office/drawing/2014/main" id="{9C0329FC-5074-A3C3-C7D0-D4BB8B4F4EE4}"/>
                </a:ext>
              </a:extLst>
            </p:cNvPr>
            <p:cNvGrpSpPr>
              <a:grpSpLocks/>
            </p:cNvGrpSpPr>
            <p:nvPr/>
          </p:nvGrpSpPr>
          <p:grpSpPr bwMode="auto">
            <a:xfrm>
              <a:off x="2160347" y="4363158"/>
              <a:ext cx="400050" cy="398860"/>
              <a:chOff x="5719730" y="660372"/>
              <a:chExt cx="533400" cy="531812"/>
            </a:xfrm>
            <a:solidFill>
              <a:srgbClr val="FF0000"/>
            </a:solidFill>
          </p:grpSpPr>
          <p:sp>
            <p:nvSpPr>
              <p:cNvPr id="29" name="Freeform 728">
                <a:extLst>
                  <a:ext uri="{FF2B5EF4-FFF2-40B4-BE49-F238E27FC236}">
                    <a16:creationId xmlns:a16="http://schemas.microsoft.com/office/drawing/2014/main" id="{F6DE0795-B433-3470-E3D3-278E99117EBE}"/>
                  </a:ext>
                </a:extLst>
              </p:cNvPr>
              <p:cNvSpPr>
                <a:spLocks noEditPoints="1"/>
              </p:cNvSpPr>
              <p:nvPr/>
            </p:nvSpPr>
            <p:spPr bwMode="auto">
              <a:xfrm>
                <a:off x="5719730" y="660372"/>
                <a:ext cx="533400" cy="531812"/>
              </a:xfrm>
              <a:custGeom>
                <a:avLst/>
                <a:gdLst>
                  <a:gd name="T0" fmla="*/ 2147483647 w 158"/>
                  <a:gd name="T1" fmla="*/ 2147483647 h 157"/>
                  <a:gd name="T2" fmla="*/ 2147483647 w 158"/>
                  <a:gd name="T3" fmla="*/ 2147483647 h 157"/>
                  <a:gd name="T4" fmla="*/ 2147483647 w 158"/>
                  <a:gd name="T5" fmla="*/ 0 h 157"/>
                  <a:gd name="T6" fmla="*/ 0 w 158"/>
                  <a:gd name="T7" fmla="*/ 2147483647 h 157"/>
                  <a:gd name="T8" fmla="*/ 2147483647 w 158"/>
                  <a:gd name="T9" fmla="*/ 2147483647 h 157"/>
                  <a:gd name="T10" fmla="*/ 2147483647 w 158"/>
                  <a:gd name="T11" fmla="*/ 2147483647 h 157"/>
                  <a:gd name="T12" fmla="*/ 2147483647 w 158"/>
                  <a:gd name="T13" fmla="*/ 2147483647 h 157"/>
                  <a:gd name="T14" fmla="*/ 2147483647 w 158"/>
                  <a:gd name="T15" fmla="*/ 2147483647 h 157"/>
                  <a:gd name="T16" fmla="*/ 2147483647 w 158"/>
                  <a:gd name="T17" fmla="*/ 2147483647 h 157"/>
                  <a:gd name="T18" fmla="*/ 2147483647 w 158"/>
                  <a:gd name="T19" fmla="*/ 2147483647 h 157"/>
                  <a:gd name="T20" fmla="*/ 2147483647 w 158"/>
                  <a:gd name="T21" fmla="*/ 2147483647 h 157"/>
                  <a:gd name="T22" fmla="*/ 2147483647 w 158"/>
                  <a:gd name="T23" fmla="*/ 2147483647 h 157"/>
                  <a:gd name="T24" fmla="*/ 2147483647 w 158"/>
                  <a:gd name="T25" fmla="*/ 2147483647 h 157"/>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58"/>
                  <a:gd name="T40" fmla="*/ 0 h 157"/>
                  <a:gd name="T41" fmla="*/ 158 w 158"/>
                  <a:gd name="T42" fmla="*/ 157 h 157"/>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58" h="157">
                    <a:moveTo>
                      <a:pt x="79" y="157"/>
                    </a:moveTo>
                    <a:cubicBezTo>
                      <a:pt x="122" y="157"/>
                      <a:pt x="158" y="122"/>
                      <a:pt x="158" y="78"/>
                    </a:cubicBezTo>
                    <a:cubicBezTo>
                      <a:pt x="158" y="35"/>
                      <a:pt x="122" y="0"/>
                      <a:pt x="79" y="0"/>
                    </a:cubicBezTo>
                    <a:cubicBezTo>
                      <a:pt x="35" y="0"/>
                      <a:pt x="0" y="35"/>
                      <a:pt x="0" y="78"/>
                    </a:cubicBezTo>
                    <a:cubicBezTo>
                      <a:pt x="0" y="122"/>
                      <a:pt x="35" y="157"/>
                      <a:pt x="79" y="157"/>
                    </a:cubicBezTo>
                    <a:close/>
                    <a:moveTo>
                      <a:pt x="79" y="29"/>
                    </a:moveTo>
                    <a:cubicBezTo>
                      <a:pt x="106" y="29"/>
                      <a:pt x="128" y="51"/>
                      <a:pt x="128" y="78"/>
                    </a:cubicBezTo>
                    <a:cubicBezTo>
                      <a:pt x="128" y="106"/>
                      <a:pt x="106" y="128"/>
                      <a:pt x="79" y="128"/>
                    </a:cubicBezTo>
                    <a:cubicBezTo>
                      <a:pt x="68" y="128"/>
                      <a:pt x="59" y="125"/>
                      <a:pt x="51" y="119"/>
                    </a:cubicBezTo>
                    <a:cubicBezTo>
                      <a:pt x="33" y="125"/>
                      <a:pt x="33" y="125"/>
                      <a:pt x="33" y="125"/>
                    </a:cubicBezTo>
                    <a:cubicBezTo>
                      <a:pt x="38" y="106"/>
                      <a:pt x="38" y="106"/>
                      <a:pt x="38" y="106"/>
                    </a:cubicBezTo>
                    <a:cubicBezTo>
                      <a:pt x="32" y="98"/>
                      <a:pt x="29" y="89"/>
                      <a:pt x="29" y="78"/>
                    </a:cubicBezTo>
                    <a:cubicBezTo>
                      <a:pt x="29" y="51"/>
                      <a:pt x="51" y="29"/>
                      <a:pt x="79" y="29"/>
                    </a:cubicBezTo>
                    <a:close/>
                  </a:path>
                </a:pathLst>
              </a:custGeom>
              <a:grpFill/>
              <a:ln>
                <a:noFill/>
              </a:ln>
              <a:extLst>
                <a:ext uri="{91240B29-F687-4f45-9708-019B960494DF}">
                  <a14:hiddenLine xmlns="" xmlns:a14="http://schemas.microsoft.com/office/drawing/2010/main" w="9525">
                    <a:solidFill>
                      <a:srgbClr val="000000"/>
                    </a:solidFill>
                    <a:round/>
                    <a:headEnd/>
                    <a:tailEnd/>
                  </a14:hiddenLine>
                </a:ext>
              </a:extLst>
            </p:spPr>
            <p:txBody>
              <a:bodyPr/>
              <a:lstStyle/>
              <a:p>
                <a:pPr marL="0" marR="0" lvl="0" indent="0" algn="l" defTabSz="914377" rtl="0" eaLnBrk="1" fontAlgn="auto" latinLnBrk="0" hangingPunct="0">
                  <a:lnSpc>
                    <a:spcPct val="90000"/>
                  </a:lnSpc>
                  <a:spcBef>
                    <a:spcPts val="1688"/>
                  </a:spcBef>
                  <a:spcAft>
                    <a:spcPts val="0"/>
                  </a:spcAft>
                  <a:buClrTx/>
                  <a:buSzTx/>
                  <a:buFontTx/>
                  <a:buNone/>
                  <a:tabLst/>
                  <a:defRPr/>
                </a:pPr>
                <a:endParaRPr kumimoji="0" lang="en-US" sz="3600" b="0" i="0" u="none" strike="noStrike" kern="0" cap="none" spc="0" normalizeH="0" baseline="0" noProof="0">
                  <a:ln>
                    <a:noFill/>
                  </a:ln>
                  <a:solidFill>
                    <a:srgbClr val="000000"/>
                  </a:solidFill>
                  <a:effectLst/>
                  <a:uLnTx/>
                  <a:uFillTx/>
                  <a:latin typeface="Arial"/>
                  <a:sym typeface="Helvetica Neue"/>
                </a:endParaRPr>
              </a:p>
            </p:txBody>
          </p:sp>
          <p:sp>
            <p:nvSpPr>
              <p:cNvPr id="30" name="Freeform 729">
                <a:extLst>
                  <a:ext uri="{FF2B5EF4-FFF2-40B4-BE49-F238E27FC236}">
                    <a16:creationId xmlns:a16="http://schemas.microsoft.com/office/drawing/2014/main" id="{1CC26156-83A9-6FE1-8ADC-96105E843818}"/>
                  </a:ext>
                </a:extLst>
              </p:cNvPr>
              <p:cNvSpPr>
                <a:spLocks/>
              </p:cNvSpPr>
              <p:nvPr/>
            </p:nvSpPr>
            <p:spPr bwMode="auto">
              <a:xfrm>
                <a:off x="5949917" y="893734"/>
                <a:ext cx="76200" cy="130175"/>
              </a:xfrm>
              <a:custGeom>
                <a:avLst/>
                <a:gdLst>
                  <a:gd name="T0" fmla="*/ 2147483647 w 37"/>
                  <a:gd name="T1" fmla="*/ 2147483647 h 62"/>
                  <a:gd name="T2" fmla="*/ 2147483647 w 37"/>
                  <a:gd name="T3" fmla="*/ 2147483647 h 62"/>
                  <a:gd name="T4" fmla="*/ 2147483647 w 37"/>
                  <a:gd name="T5" fmla="*/ 2147483647 h 62"/>
                  <a:gd name="T6" fmla="*/ 2147483647 w 37"/>
                  <a:gd name="T7" fmla="*/ 0 h 62"/>
                  <a:gd name="T8" fmla="*/ 2147483647 w 37"/>
                  <a:gd name="T9" fmla="*/ 0 h 62"/>
                  <a:gd name="T10" fmla="*/ 2147483647 w 37"/>
                  <a:gd name="T11" fmla="*/ 0 h 62"/>
                  <a:gd name="T12" fmla="*/ 2147483647 w 37"/>
                  <a:gd name="T13" fmla="*/ 2147483647 h 62"/>
                  <a:gd name="T14" fmla="*/ 2147483647 w 37"/>
                  <a:gd name="T15" fmla="*/ 2147483647 h 62"/>
                  <a:gd name="T16" fmla="*/ 2147483647 w 37"/>
                  <a:gd name="T17" fmla="*/ 2147483647 h 62"/>
                  <a:gd name="T18" fmla="*/ 0 w 37"/>
                  <a:gd name="T19" fmla="*/ 2147483647 h 62"/>
                  <a:gd name="T20" fmla="*/ 0 w 37"/>
                  <a:gd name="T21" fmla="*/ 2147483647 h 62"/>
                  <a:gd name="T22" fmla="*/ 2147483647 w 37"/>
                  <a:gd name="T23" fmla="*/ 2147483647 h 62"/>
                  <a:gd name="T24" fmla="*/ 2147483647 w 37"/>
                  <a:gd name="T25" fmla="*/ 2147483647 h 62"/>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37"/>
                  <a:gd name="T40" fmla="*/ 0 h 62"/>
                  <a:gd name="T41" fmla="*/ 37 w 37"/>
                  <a:gd name="T42" fmla="*/ 62 h 62"/>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37" h="62">
                    <a:moveTo>
                      <a:pt x="37" y="46"/>
                    </a:moveTo>
                    <a:lnTo>
                      <a:pt x="29" y="46"/>
                    </a:lnTo>
                    <a:lnTo>
                      <a:pt x="29" y="15"/>
                    </a:lnTo>
                    <a:lnTo>
                      <a:pt x="29" y="0"/>
                    </a:lnTo>
                    <a:lnTo>
                      <a:pt x="8" y="0"/>
                    </a:lnTo>
                    <a:lnTo>
                      <a:pt x="2" y="0"/>
                    </a:lnTo>
                    <a:lnTo>
                      <a:pt x="2" y="15"/>
                    </a:lnTo>
                    <a:lnTo>
                      <a:pt x="8" y="15"/>
                    </a:lnTo>
                    <a:lnTo>
                      <a:pt x="8" y="46"/>
                    </a:lnTo>
                    <a:lnTo>
                      <a:pt x="0" y="46"/>
                    </a:lnTo>
                    <a:lnTo>
                      <a:pt x="0" y="62"/>
                    </a:lnTo>
                    <a:lnTo>
                      <a:pt x="37" y="62"/>
                    </a:lnTo>
                    <a:lnTo>
                      <a:pt x="37" y="46"/>
                    </a:lnTo>
                    <a:close/>
                  </a:path>
                </a:pathLst>
              </a:custGeom>
              <a:grpFill/>
              <a:ln>
                <a:noFill/>
              </a:ln>
              <a:extLst>
                <a:ext uri="{91240B29-F687-4f45-9708-019B960494DF}">
                  <a14:hiddenLine xmlns="" xmlns:a14="http://schemas.microsoft.com/office/drawing/2010/main" w="9525">
                    <a:solidFill>
                      <a:srgbClr val="000000"/>
                    </a:solidFill>
                    <a:round/>
                    <a:headEnd/>
                    <a:tailEnd/>
                  </a14:hiddenLine>
                </a:ext>
              </a:extLst>
            </p:spPr>
            <p:txBody>
              <a:bodyPr/>
              <a:lstStyle/>
              <a:p>
                <a:pPr marL="0" marR="0" lvl="0" indent="0" algn="l" defTabSz="914377" rtl="0" eaLnBrk="1" fontAlgn="auto" latinLnBrk="0" hangingPunct="0">
                  <a:lnSpc>
                    <a:spcPct val="90000"/>
                  </a:lnSpc>
                  <a:spcBef>
                    <a:spcPts val="1688"/>
                  </a:spcBef>
                  <a:spcAft>
                    <a:spcPts val="0"/>
                  </a:spcAft>
                  <a:buClrTx/>
                  <a:buSzTx/>
                  <a:buFontTx/>
                  <a:buNone/>
                  <a:tabLst/>
                  <a:defRPr/>
                </a:pPr>
                <a:endParaRPr kumimoji="0" lang="en-US" sz="3600" b="0" i="0" u="none" strike="noStrike" kern="0" cap="none" spc="0" normalizeH="0" baseline="0" noProof="0">
                  <a:ln>
                    <a:noFill/>
                  </a:ln>
                  <a:solidFill>
                    <a:srgbClr val="000000"/>
                  </a:solidFill>
                  <a:effectLst/>
                  <a:uLnTx/>
                  <a:uFillTx/>
                  <a:latin typeface="Arial"/>
                  <a:sym typeface="Helvetica Neue"/>
                </a:endParaRPr>
              </a:p>
            </p:txBody>
          </p:sp>
          <p:sp>
            <p:nvSpPr>
              <p:cNvPr id="31" name="Oval 730">
                <a:extLst>
                  <a:ext uri="{FF2B5EF4-FFF2-40B4-BE49-F238E27FC236}">
                    <a16:creationId xmlns:a16="http://schemas.microsoft.com/office/drawing/2014/main" id="{EF21EB10-EA4B-224A-2A38-D29C6BCAD6C5}"/>
                  </a:ext>
                </a:extLst>
              </p:cNvPr>
              <p:cNvSpPr>
                <a:spLocks noChangeArrowheads="1"/>
              </p:cNvSpPr>
              <p:nvPr/>
            </p:nvSpPr>
            <p:spPr bwMode="auto">
              <a:xfrm>
                <a:off x="5961030" y="828647"/>
                <a:ext cx="53975" cy="52387"/>
              </a:xfrm>
              <a:prstGeom prst="ellipse">
                <a:avLst/>
              </a:prstGeom>
              <a:grpFill/>
              <a:ln>
                <a:noFill/>
              </a:ln>
              <a:extLst>
                <a:ext uri="{91240B29-F687-4f45-9708-019B960494DF}">
                  <a14:hiddenLine xmlns=""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cs typeface="Arial" panose="020B0604020202020204" pitchFamily="34" charset="0"/>
                  </a:defRPr>
                </a:lvl1pPr>
                <a:lvl2pPr marL="742950" indent="-285750" eaLnBrk="0" hangingPunct="0">
                  <a:defRPr>
                    <a:solidFill>
                      <a:schemeClr val="tx1"/>
                    </a:solidFill>
                    <a:latin typeface="Arial" panose="020B0604020202020204" pitchFamily="34" charset="0"/>
                    <a:cs typeface="Arial" panose="020B0604020202020204" pitchFamily="34" charset="0"/>
                  </a:defRPr>
                </a:lvl2pPr>
                <a:lvl3pPr marL="1143000" indent="-228600" eaLnBrk="0" hangingPunct="0">
                  <a:defRPr>
                    <a:solidFill>
                      <a:schemeClr val="tx1"/>
                    </a:solidFill>
                    <a:latin typeface="Arial" panose="020B0604020202020204" pitchFamily="34" charset="0"/>
                    <a:cs typeface="Arial" panose="020B0604020202020204" pitchFamily="34" charset="0"/>
                  </a:defRPr>
                </a:lvl3pPr>
                <a:lvl4pPr marL="1600200" indent="-228600" eaLnBrk="0" hangingPunct="0">
                  <a:defRPr>
                    <a:solidFill>
                      <a:schemeClr val="tx1"/>
                    </a:solidFill>
                    <a:latin typeface="Arial" panose="020B0604020202020204" pitchFamily="34" charset="0"/>
                    <a:cs typeface="Arial" panose="020B0604020202020204" pitchFamily="34" charset="0"/>
                  </a:defRPr>
                </a:lvl4pPr>
                <a:lvl5pPr marL="2057400" indent="-228600" eaLnBrk="0" hangingPunct="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marL="0" marR="0" lvl="0" indent="0" algn="l" defTabSz="914377" rtl="0" eaLnBrk="1" fontAlgn="auto" latinLnBrk="0" hangingPunct="1">
                  <a:lnSpc>
                    <a:spcPct val="90000"/>
                  </a:lnSpc>
                  <a:spcBef>
                    <a:spcPts val="1688"/>
                  </a:spcBef>
                  <a:spcAft>
                    <a:spcPts val="0"/>
                  </a:spcAft>
                  <a:buClrTx/>
                  <a:buSzTx/>
                  <a:buFontTx/>
                  <a:buNone/>
                  <a:tabLst/>
                  <a:defRPr/>
                </a:pPr>
                <a:endParaRPr kumimoji="0" lang="en-US" altLang="en-US" sz="3600" b="0" i="0" u="none" strike="noStrike" kern="0" cap="none" spc="0" normalizeH="0" baseline="0" noProof="0">
                  <a:ln>
                    <a:noFill/>
                  </a:ln>
                  <a:solidFill>
                    <a:srgbClr val="001638"/>
                  </a:solidFill>
                  <a:effectLst/>
                  <a:uLnTx/>
                  <a:uFillTx/>
                  <a:latin typeface="Calibri" panose="020F0502020204030204" pitchFamily="34" charset="0"/>
                  <a:cs typeface="Arial" panose="020B0604020202020204" pitchFamily="34" charset="0"/>
                  <a:sym typeface="Helvetica Neue"/>
                </a:endParaRPr>
              </a:p>
            </p:txBody>
          </p:sp>
        </p:grpSp>
      </p:grpSp>
      <p:pic>
        <p:nvPicPr>
          <p:cNvPr id="37" name="Imagem 36">
            <a:extLst>
              <a:ext uri="{FF2B5EF4-FFF2-40B4-BE49-F238E27FC236}">
                <a16:creationId xmlns:a16="http://schemas.microsoft.com/office/drawing/2014/main" id="{21E6F123-C27E-C035-7BFA-6CDBD3A899AE}"/>
              </a:ext>
            </a:extLst>
          </p:cNvPr>
          <p:cNvPicPr>
            <a:picLocks noChangeAspect="1"/>
          </p:cNvPicPr>
          <p:nvPr/>
        </p:nvPicPr>
        <p:blipFill>
          <a:blip r:embed="rId3"/>
          <a:srcRect/>
          <a:stretch/>
        </p:blipFill>
        <p:spPr>
          <a:xfrm>
            <a:off x="3694949" y="877136"/>
            <a:ext cx="5175310" cy="927243"/>
          </a:xfrm>
          <a:prstGeom prst="rect">
            <a:avLst/>
          </a:prstGeom>
        </p:spPr>
      </p:pic>
      <p:pic>
        <p:nvPicPr>
          <p:cNvPr id="46" name="Gráfico 45">
            <a:extLst>
              <a:ext uri="{FF2B5EF4-FFF2-40B4-BE49-F238E27FC236}">
                <a16:creationId xmlns:a16="http://schemas.microsoft.com/office/drawing/2014/main" id="{302A04EA-AB59-9E68-F229-74F19B97D43A}"/>
              </a:ext>
            </a:extLst>
          </p:cNvPr>
          <p:cNvPicPr>
            <a:picLocks noChangeAspect="1"/>
          </p:cNvPicPr>
          <p:nvPr/>
        </p:nvPicPr>
        <p:blipFill>
          <a:blip>
            <a:extLst>
              <a:ext uri="{96DAC541-7B7A-43D3-8B79-37D633B846F1}">
                <asvg:svgBlip xmlns:asvg="http://schemas.microsoft.com/office/drawing/2016/SVG/main" r:embed="rId4"/>
              </a:ext>
            </a:extLst>
          </a:blip>
          <a:stretch>
            <a:fillRect/>
          </a:stretch>
        </p:blipFill>
        <p:spPr>
          <a:xfrm>
            <a:off x="3987069" y="1020471"/>
            <a:ext cx="125069" cy="125069"/>
          </a:xfrm>
          <a:prstGeom prst="rect">
            <a:avLst/>
          </a:prstGeom>
        </p:spPr>
      </p:pic>
      <p:pic>
        <p:nvPicPr>
          <p:cNvPr id="48" name="Gráfico 47">
            <a:extLst>
              <a:ext uri="{FF2B5EF4-FFF2-40B4-BE49-F238E27FC236}">
                <a16:creationId xmlns:a16="http://schemas.microsoft.com/office/drawing/2014/main" id="{02F87C8A-A2BB-188E-F7D4-0A293F299D44}"/>
              </a:ext>
            </a:extLst>
          </p:cNvPr>
          <p:cNvPicPr>
            <a:picLocks noChangeAspect="1"/>
          </p:cNvPicPr>
          <p:nvPr/>
        </p:nvPicPr>
        <p:blipFill>
          <a:blip>
            <a:extLst>
              <a:ext uri="{96DAC541-7B7A-43D3-8B79-37D633B846F1}">
                <asvg:svgBlip xmlns:asvg="http://schemas.microsoft.com/office/drawing/2016/SVG/main" r:embed="rId5"/>
              </a:ext>
            </a:extLst>
          </a:blip>
          <a:stretch>
            <a:fillRect/>
          </a:stretch>
        </p:blipFill>
        <p:spPr>
          <a:xfrm>
            <a:off x="3946908" y="1436429"/>
            <a:ext cx="130738" cy="130738"/>
          </a:xfrm>
          <a:prstGeom prst="rect">
            <a:avLst/>
          </a:prstGeom>
        </p:spPr>
      </p:pic>
      <p:pic>
        <p:nvPicPr>
          <p:cNvPr id="49" name="Gráfico 48">
            <a:extLst>
              <a:ext uri="{FF2B5EF4-FFF2-40B4-BE49-F238E27FC236}">
                <a16:creationId xmlns:a16="http://schemas.microsoft.com/office/drawing/2014/main" id="{4C272A4D-5677-5BE8-BCB6-54ECB5ED1B5A}"/>
              </a:ext>
            </a:extLst>
          </p:cNvPr>
          <p:cNvPicPr>
            <a:picLocks noChangeAspect="1"/>
          </p:cNvPicPr>
          <p:nvPr/>
        </p:nvPicPr>
        <p:blipFill>
          <a:blip>
            <a:extLst>
              <a:ext uri="{96DAC541-7B7A-43D3-8B79-37D633B846F1}">
                <asvg:svgBlip xmlns:asvg="http://schemas.microsoft.com/office/drawing/2016/SVG/main" r:embed="rId4"/>
              </a:ext>
            </a:extLst>
          </a:blip>
          <a:stretch>
            <a:fillRect/>
          </a:stretch>
        </p:blipFill>
        <p:spPr>
          <a:xfrm>
            <a:off x="4452344" y="1029527"/>
            <a:ext cx="125069" cy="125069"/>
          </a:xfrm>
          <a:prstGeom prst="rect">
            <a:avLst/>
          </a:prstGeom>
        </p:spPr>
      </p:pic>
      <p:pic>
        <p:nvPicPr>
          <p:cNvPr id="50" name="Gráfico 49">
            <a:extLst>
              <a:ext uri="{FF2B5EF4-FFF2-40B4-BE49-F238E27FC236}">
                <a16:creationId xmlns:a16="http://schemas.microsoft.com/office/drawing/2014/main" id="{B171075D-CFBF-CA13-71F2-9C297F675074}"/>
              </a:ext>
            </a:extLst>
          </p:cNvPr>
          <p:cNvPicPr>
            <a:picLocks noChangeAspect="1"/>
          </p:cNvPicPr>
          <p:nvPr/>
        </p:nvPicPr>
        <p:blipFill>
          <a:blip>
            <a:extLst>
              <a:ext uri="{96DAC541-7B7A-43D3-8B79-37D633B846F1}">
                <asvg:svgBlip xmlns:asvg="http://schemas.microsoft.com/office/drawing/2016/SVG/main" r:embed="rId4"/>
              </a:ext>
            </a:extLst>
          </a:blip>
          <a:stretch>
            <a:fillRect/>
          </a:stretch>
        </p:blipFill>
        <p:spPr>
          <a:xfrm>
            <a:off x="4984234" y="1029526"/>
            <a:ext cx="125069" cy="125069"/>
          </a:xfrm>
          <a:prstGeom prst="rect">
            <a:avLst/>
          </a:prstGeom>
        </p:spPr>
      </p:pic>
      <p:pic>
        <p:nvPicPr>
          <p:cNvPr id="51" name="Gráfico 50">
            <a:extLst>
              <a:ext uri="{FF2B5EF4-FFF2-40B4-BE49-F238E27FC236}">
                <a16:creationId xmlns:a16="http://schemas.microsoft.com/office/drawing/2014/main" id="{CF3A89B3-CAF9-F952-16B3-1CBF5BC750AD}"/>
              </a:ext>
            </a:extLst>
          </p:cNvPr>
          <p:cNvPicPr>
            <a:picLocks noChangeAspect="1"/>
          </p:cNvPicPr>
          <p:nvPr/>
        </p:nvPicPr>
        <p:blipFill>
          <a:blip>
            <a:extLst>
              <a:ext uri="{96DAC541-7B7A-43D3-8B79-37D633B846F1}">
                <asvg:svgBlip xmlns:asvg="http://schemas.microsoft.com/office/drawing/2016/SVG/main" r:embed="rId4"/>
              </a:ext>
            </a:extLst>
          </a:blip>
          <a:stretch>
            <a:fillRect/>
          </a:stretch>
        </p:blipFill>
        <p:spPr>
          <a:xfrm>
            <a:off x="5492433" y="1034846"/>
            <a:ext cx="125069" cy="125069"/>
          </a:xfrm>
          <a:prstGeom prst="rect">
            <a:avLst/>
          </a:prstGeom>
        </p:spPr>
      </p:pic>
      <p:pic>
        <p:nvPicPr>
          <p:cNvPr id="52" name="Gráfico 51">
            <a:extLst>
              <a:ext uri="{FF2B5EF4-FFF2-40B4-BE49-F238E27FC236}">
                <a16:creationId xmlns:a16="http://schemas.microsoft.com/office/drawing/2014/main" id="{9C6C733B-6E9E-D846-68DC-5A4D71A2D32E}"/>
              </a:ext>
            </a:extLst>
          </p:cNvPr>
          <p:cNvPicPr>
            <a:picLocks noChangeAspect="1"/>
          </p:cNvPicPr>
          <p:nvPr/>
        </p:nvPicPr>
        <p:blipFill>
          <a:blip>
            <a:extLst>
              <a:ext uri="{96DAC541-7B7A-43D3-8B79-37D633B846F1}">
                <asvg:svgBlip xmlns:asvg="http://schemas.microsoft.com/office/drawing/2016/SVG/main" r:embed="rId4"/>
              </a:ext>
            </a:extLst>
          </a:blip>
          <a:stretch>
            <a:fillRect/>
          </a:stretch>
        </p:blipFill>
        <p:spPr>
          <a:xfrm>
            <a:off x="6491563" y="1045734"/>
            <a:ext cx="125069" cy="125069"/>
          </a:xfrm>
          <a:prstGeom prst="rect">
            <a:avLst/>
          </a:prstGeom>
        </p:spPr>
      </p:pic>
      <p:pic>
        <p:nvPicPr>
          <p:cNvPr id="53" name="Gráfico 52">
            <a:extLst>
              <a:ext uri="{FF2B5EF4-FFF2-40B4-BE49-F238E27FC236}">
                <a16:creationId xmlns:a16="http://schemas.microsoft.com/office/drawing/2014/main" id="{747CC019-A2DE-DFDC-27A1-DF2978BFD84A}"/>
              </a:ext>
            </a:extLst>
          </p:cNvPr>
          <p:cNvPicPr>
            <a:picLocks noChangeAspect="1"/>
          </p:cNvPicPr>
          <p:nvPr/>
        </p:nvPicPr>
        <p:blipFill>
          <a:blip>
            <a:extLst>
              <a:ext uri="{96DAC541-7B7A-43D3-8B79-37D633B846F1}">
                <asvg:svgBlip xmlns:asvg="http://schemas.microsoft.com/office/drawing/2016/SVG/main" r:embed="rId5"/>
              </a:ext>
            </a:extLst>
          </a:blip>
          <a:stretch>
            <a:fillRect/>
          </a:stretch>
        </p:blipFill>
        <p:spPr>
          <a:xfrm>
            <a:off x="4460343" y="1394263"/>
            <a:ext cx="130738" cy="130738"/>
          </a:xfrm>
          <a:prstGeom prst="rect">
            <a:avLst/>
          </a:prstGeom>
        </p:spPr>
      </p:pic>
      <p:pic>
        <p:nvPicPr>
          <p:cNvPr id="54" name="Gráfico 53">
            <a:extLst>
              <a:ext uri="{FF2B5EF4-FFF2-40B4-BE49-F238E27FC236}">
                <a16:creationId xmlns:a16="http://schemas.microsoft.com/office/drawing/2014/main" id="{D5293704-E7D7-C1AD-7503-4A627603AC1F}"/>
              </a:ext>
            </a:extLst>
          </p:cNvPr>
          <p:cNvPicPr>
            <a:picLocks noChangeAspect="1"/>
          </p:cNvPicPr>
          <p:nvPr/>
        </p:nvPicPr>
        <p:blipFill>
          <a:blip>
            <a:extLst>
              <a:ext uri="{96DAC541-7B7A-43D3-8B79-37D633B846F1}">
                <asvg:svgBlip xmlns:asvg="http://schemas.microsoft.com/office/drawing/2016/SVG/main" r:embed="rId5"/>
              </a:ext>
            </a:extLst>
          </a:blip>
          <a:stretch>
            <a:fillRect/>
          </a:stretch>
        </p:blipFill>
        <p:spPr>
          <a:xfrm>
            <a:off x="5009262" y="1394263"/>
            <a:ext cx="130738" cy="130738"/>
          </a:xfrm>
          <a:prstGeom prst="rect">
            <a:avLst/>
          </a:prstGeom>
        </p:spPr>
      </p:pic>
      <p:pic>
        <p:nvPicPr>
          <p:cNvPr id="56" name="Gráfico 55">
            <a:extLst>
              <a:ext uri="{FF2B5EF4-FFF2-40B4-BE49-F238E27FC236}">
                <a16:creationId xmlns:a16="http://schemas.microsoft.com/office/drawing/2014/main" id="{8A754875-8E8A-E744-17B2-76CB67B49299}"/>
              </a:ext>
            </a:extLst>
          </p:cNvPr>
          <p:cNvPicPr>
            <a:picLocks noChangeAspect="1"/>
          </p:cNvPicPr>
          <p:nvPr/>
        </p:nvPicPr>
        <p:blipFill>
          <a:blip>
            <a:extLst>
              <a:ext uri="{96DAC541-7B7A-43D3-8B79-37D633B846F1}">
                <asvg:svgBlip xmlns:asvg="http://schemas.microsoft.com/office/drawing/2016/SVG/main" r:embed="rId5"/>
              </a:ext>
            </a:extLst>
          </a:blip>
          <a:stretch>
            <a:fillRect/>
          </a:stretch>
        </p:blipFill>
        <p:spPr>
          <a:xfrm>
            <a:off x="5988277" y="1044014"/>
            <a:ext cx="130738" cy="130738"/>
          </a:xfrm>
          <a:prstGeom prst="rect">
            <a:avLst/>
          </a:prstGeom>
        </p:spPr>
      </p:pic>
      <p:pic>
        <p:nvPicPr>
          <p:cNvPr id="57" name="Gráfico 56">
            <a:extLst>
              <a:ext uri="{FF2B5EF4-FFF2-40B4-BE49-F238E27FC236}">
                <a16:creationId xmlns:a16="http://schemas.microsoft.com/office/drawing/2014/main" id="{FBB709A4-C023-7946-2889-A350F3D5955D}"/>
              </a:ext>
            </a:extLst>
          </p:cNvPr>
          <p:cNvPicPr>
            <a:picLocks noChangeAspect="1"/>
          </p:cNvPicPr>
          <p:nvPr/>
        </p:nvPicPr>
        <p:blipFill>
          <a:blip>
            <a:extLst>
              <a:ext uri="{96DAC541-7B7A-43D3-8B79-37D633B846F1}">
                <asvg:svgBlip xmlns:asvg="http://schemas.microsoft.com/office/drawing/2016/SVG/main" r:embed="rId5"/>
              </a:ext>
            </a:extLst>
          </a:blip>
          <a:stretch>
            <a:fillRect/>
          </a:stretch>
        </p:blipFill>
        <p:spPr>
          <a:xfrm>
            <a:off x="7529162" y="1026693"/>
            <a:ext cx="130738" cy="130738"/>
          </a:xfrm>
          <a:prstGeom prst="rect">
            <a:avLst/>
          </a:prstGeom>
        </p:spPr>
      </p:pic>
      <p:pic>
        <p:nvPicPr>
          <p:cNvPr id="58" name="Gráfico 57">
            <a:extLst>
              <a:ext uri="{FF2B5EF4-FFF2-40B4-BE49-F238E27FC236}">
                <a16:creationId xmlns:a16="http://schemas.microsoft.com/office/drawing/2014/main" id="{F0AFA8AC-382A-91A1-9B53-447F8B093FE3}"/>
              </a:ext>
            </a:extLst>
          </p:cNvPr>
          <p:cNvPicPr>
            <a:picLocks noChangeAspect="1"/>
          </p:cNvPicPr>
          <p:nvPr/>
        </p:nvPicPr>
        <p:blipFill>
          <a:blip>
            <a:extLst>
              <a:ext uri="{96DAC541-7B7A-43D3-8B79-37D633B846F1}">
                <asvg:svgBlip xmlns:asvg="http://schemas.microsoft.com/office/drawing/2016/SVG/main" r:embed="rId5"/>
              </a:ext>
            </a:extLst>
          </a:blip>
          <a:stretch>
            <a:fillRect/>
          </a:stretch>
        </p:blipFill>
        <p:spPr>
          <a:xfrm>
            <a:off x="8105564" y="1021025"/>
            <a:ext cx="130738" cy="130738"/>
          </a:xfrm>
          <a:prstGeom prst="rect">
            <a:avLst/>
          </a:prstGeom>
        </p:spPr>
      </p:pic>
      <p:pic>
        <p:nvPicPr>
          <p:cNvPr id="61" name="Imagem 60">
            <a:extLst>
              <a:ext uri="{FF2B5EF4-FFF2-40B4-BE49-F238E27FC236}">
                <a16:creationId xmlns:a16="http://schemas.microsoft.com/office/drawing/2014/main" id="{24FE826F-435A-D653-88C7-A03796AEFB42}"/>
              </a:ext>
            </a:extLst>
          </p:cNvPr>
          <p:cNvPicPr>
            <a:picLocks noChangeAspect="1"/>
          </p:cNvPicPr>
          <p:nvPr/>
        </p:nvPicPr>
        <p:blipFill>
          <a:blip r:embed="rId6"/>
          <a:srcRect/>
          <a:stretch/>
        </p:blipFill>
        <p:spPr>
          <a:xfrm>
            <a:off x="3694950" y="2164365"/>
            <a:ext cx="5175310" cy="2307325"/>
          </a:xfrm>
          <a:prstGeom prst="rect">
            <a:avLst/>
          </a:prstGeom>
        </p:spPr>
      </p:pic>
      <p:pic>
        <p:nvPicPr>
          <p:cNvPr id="62" name="Gráfico 61">
            <a:extLst>
              <a:ext uri="{FF2B5EF4-FFF2-40B4-BE49-F238E27FC236}">
                <a16:creationId xmlns:a16="http://schemas.microsoft.com/office/drawing/2014/main" id="{0ACCBEB8-3A5E-35D0-61CC-760A1D5988B6}"/>
              </a:ext>
            </a:extLst>
          </p:cNvPr>
          <p:cNvPicPr>
            <a:picLocks noChangeAspect="1"/>
          </p:cNvPicPr>
          <p:nvPr/>
        </p:nvPicPr>
        <p:blipFill>
          <a:blip>
            <a:extLst>
              <a:ext uri="{96DAC541-7B7A-43D3-8B79-37D633B846F1}">
                <asvg:svgBlip xmlns:asvg="http://schemas.microsoft.com/office/drawing/2016/SVG/main" r:embed="rId4"/>
              </a:ext>
            </a:extLst>
          </a:blip>
          <a:stretch>
            <a:fillRect/>
          </a:stretch>
        </p:blipFill>
        <p:spPr>
          <a:xfrm>
            <a:off x="5130231" y="2248468"/>
            <a:ext cx="125069" cy="125069"/>
          </a:xfrm>
          <a:prstGeom prst="rect">
            <a:avLst/>
          </a:prstGeom>
        </p:spPr>
      </p:pic>
      <p:pic>
        <p:nvPicPr>
          <p:cNvPr id="63" name="Gráfico 62">
            <a:extLst>
              <a:ext uri="{FF2B5EF4-FFF2-40B4-BE49-F238E27FC236}">
                <a16:creationId xmlns:a16="http://schemas.microsoft.com/office/drawing/2014/main" id="{A1168311-F987-AAAA-2D13-F5E3EF30B7E7}"/>
              </a:ext>
            </a:extLst>
          </p:cNvPr>
          <p:cNvPicPr>
            <a:picLocks noChangeAspect="1"/>
          </p:cNvPicPr>
          <p:nvPr/>
        </p:nvPicPr>
        <p:blipFill>
          <a:blip>
            <a:extLst>
              <a:ext uri="{96DAC541-7B7A-43D3-8B79-37D633B846F1}">
                <asvg:svgBlip xmlns:asvg="http://schemas.microsoft.com/office/drawing/2016/SVG/main" r:embed="rId4"/>
              </a:ext>
            </a:extLst>
          </a:blip>
          <a:stretch>
            <a:fillRect/>
          </a:stretch>
        </p:blipFill>
        <p:spPr>
          <a:xfrm>
            <a:off x="5575199" y="2242008"/>
            <a:ext cx="125069" cy="125069"/>
          </a:xfrm>
          <a:prstGeom prst="rect">
            <a:avLst/>
          </a:prstGeom>
        </p:spPr>
      </p:pic>
      <p:pic>
        <p:nvPicPr>
          <p:cNvPr id="320" name="Gráfico 319">
            <a:extLst>
              <a:ext uri="{FF2B5EF4-FFF2-40B4-BE49-F238E27FC236}">
                <a16:creationId xmlns:a16="http://schemas.microsoft.com/office/drawing/2014/main" id="{436356C1-17C2-C356-5049-8933FD088CD1}"/>
              </a:ext>
            </a:extLst>
          </p:cNvPr>
          <p:cNvPicPr>
            <a:picLocks noChangeAspect="1"/>
          </p:cNvPicPr>
          <p:nvPr/>
        </p:nvPicPr>
        <p:blipFill>
          <a:blip>
            <a:extLst>
              <a:ext uri="{96DAC541-7B7A-43D3-8B79-37D633B846F1}">
                <asvg:svgBlip xmlns:asvg="http://schemas.microsoft.com/office/drawing/2016/SVG/main" r:embed="rId4"/>
              </a:ext>
            </a:extLst>
          </a:blip>
          <a:stretch>
            <a:fillRect/>
          </a:stretch>
        </p:blipFill>
        <p:spPr>
          <a:xfrm>
            <a:off x="6849226" y="2248254"/>
            <a:ext cx="125069" cy="125069"/>
          </a:xfrm>
          <a:prstGeom prst="rect">
            <a:avLst/>
          </a:prstGeom>
        </p:spPr>
      </p:pic>
      <p:pic>
        <p:nvPicPr>
          <p:cNvPr id="321" name="Gráfico 320">
            <a:extLst>
              <a:ext uri="{FF2B5EF4-FFF2-40B4-BE49-F238E27FC236}">
                <a16:creationId xmlns:a16="http://schemas.microsoft.com/office/drawing/2014/main" id="{221B1B7A-9C75-D9DE-9B67-AA1481869098}"/>
              </a:ext>
            </a:extLst>
          </p:cNvPr>
          <p:cNvPicPr>
            <a:picLocks noChangeAspect="1"/>
          </p:cNvPicPr>
          <p:nvPr/>
        </p:nvPicPr>
        <p:blipFill>
          <a:blip>
            <a:extLst>
              <a:ext uri="{96DAC541-7B7A-43D3-8B79-37D633B846F1}">
                <asvg:svgBlip xmlns:asvg="http://schemas.microsoft.com/office/drawing/2016/SVG/main" r:embed="rId5"/>
              </a:ext>
            </a:extLst>
          </a:blip>
          <a:stretch>
            <a:fillRect/>
          </a:stretch>
        </p:blipFill>
        <p:spPr>
          <a:xfrm>
            <a:off x="5993864" y="2242008"/>
            <a:ext cx="130738" cy="130738"/>
          </a:xfrm>
          <a:prstGeom prst="rect">
            <a:avLst/>
          </a:prstGeom>
        </p:spPr>
      </p:pic>
      <p:pic>
        <p:nvPicPr>
          <p:cNvPr id="322" name="Gráfico 321">
            <a:extLst>
              <a:ext uri="{FF2B5EF4-FFF2-40B4-BE49-F238E27FC236}">
                <a16:creationId xmlns:a16="http://schemas.microsoft.com/office/drawing/2014/main" id="{934408D5-4C4D-C86C-49F5-EC068293FBC0}"/>
              </a:ext>
            </a:extLst>
          </p:cNvPr>
          <p:cNvPicPr>
            <a:picLocks noChangeAspect="1"/>
          </p:cNvPicPr>
          <p:nvPr/>
        </p:nvPicPr>
        <p:blipFill>
          <a:blip>
            <a:extLst>
              <a:ext uri="{96DAC541-7B7A-43D3-8B79-37D633B846F1}">
                <asvg:svgBlip xmlns:asvg="http://schemas.microsoft.com/office/drawing/2016/SVG/main" r:embed="rId5"/>
              </a:ext>
            </a:extLst>
          </a:blip>
          <a:stretch>
            <a:fillRect/>
          </a:stretch>
        </p:blipFill>
        <p:spPr>
          <a:xfrm>
            <a:off x="6410510" y="2248468"/>
            <a:ext cx="130738" cy="130738"/>
          </a:xfrm>
          <a:prstGeom prst="rect">
            <a:avLst/>
          </a:prstGeom>
        </p:spPr>
      </p:pic>
      <p:pic>
        <p:nvPicPr>
          <p:cNvPr id="323" name="Gráfico 322">
            <a:extLst>
              <a:ext uri="{FF2B5EF4-FFF2-40B4-BE49-F238E27FC236}">
                <a16:creationId xmlns:a16="http://schemas.microsoft.com/office/drawing/2014/main" id="{CFBD3BA1-AEA5-CB7C-9F44-2473CCDD1EFA}"/>
              </a:ext>
            </a:extLst>
          </p:cNvPr>
          <p:cNvPicPr>
            <a:picLocks noChangeAspect="1"/>
          </p:cNvPicPr>
          <p:nvPr/>
        </p:nvPicPr>
        <p:blipFill>
          <a:blip>
            <a:extLst>
              <a:ext uri="{96DAC541-7B7A-43D3-8B79-37D633B846F1}">
                <asvg:svgBlip xmlns:asvg="http://schemas.microsoft.com/office/drawing/2016/SVG/main" r:embed="rId5"/>
              </a:ext>
            </a:extLst>
          </a:blip>
          <a:stretch>
            <a:fillRect/>
          </a:stretch>
        </p:blipFill>
        <p:spPr>
          <a:xfrm flipH="1">
            <a:off x="7274357" y="2250520"/>
            <a:ext cx="124684" cy="124684"/>
          </a:xfrm>
          <a:prstGeom prst="rect">
            <a:avLst/>
          </a:prstGeom>
        </p:spPr>
      </p:pic>
      <p:pic>
        <p:nvPicPr>
          <p:cNvPr id="324" name="Gráfico 323">
            <a:extLst>
              <a:ext uri="{FF2B5EF4-FFF2-40B4-BE49-F238E27FC236}">
                <a16:creationId xmlns:a16="http://schemas.microsoft.com/office/drawing/2014/main" id="{AE852991-9B72-62F0-A8E3-975FD23E4C3B}"/>
              </a:ext>
            </a:extLst>
          </p:cNvPr>
          <p:cNvPicPr>
            <a:picLocks noChangeAspect="1"/>
          </p:cNvPicPr>
          <p:nvPr/>
        </p:nvPicPr>
        <p:blipFill>
          <a:blip>
            <a:extLst>
              <a:ext uri="{96DAC541-7B7A-43D3-8B79-37D633B846F1}">
                <asvg:svgBlip xmlns:asvg="http://schemas.microsoft.com/office/drawing/2016/SVG/main" r:embed="rId5"/>
              </a:ext>
            </a:extLst>
          </a:blip>
          <a:stretch>
            <a:fillRect/>
          </a:stretch>
        </p:blipFill>
        <p:spPr>
          <a:xfrm flipH="1">
            <a:off x="7705586" y="2259203"/>
            <a:ext cx="124684" cy="124684"/>
          </a:xfrm>
          <a:prstGeom prst="rect">
            <a:avLst/>
          </a:prstGeom>
        </p:spPr>
      </p:pic>
      <p:pic>
        <p:nvPicPr>
          <p:cNvPr id="325" name="Gráfico 324">
            <a:extLst>
              <a:ext uri="{FF2B5EF4-FFF2-40B4-BE49-F238E27FC236}">
                <a16:creationId xmlns:a16="http://schemas.microsoft.com/office/drawing/2014/main" id="{CA937F1B-0612-7C20-E09E-1972C4A6C975}"/>
              </a:ext>
            </a:extLst>
          </p:cNvPr>
          <p:cNvPicPr>
            <a:picLocks noChangeAspect="1"/>
          </p:cNvPicPr>
          <p:nvPr/>
        </p:nvPicPr>
        <p:blipFill>
          <a:blip>
            <a:extLst>
              <a:ext uri="{96DAC541-7B7A-43D3-8B79-37D633B846F1}">
                <asvg:svgBlip xmlns:asvg="http://schemas.microsoft.com/office/drawing/2016/SVG/main" r:embed="rId5"/>
              </a:ext>
            </a:extLst>
          </a:blip>
          <a:stretch>
            <a:fillRect/>
          </a:stretch>
        </p:blipFill>
        <p:spPr>
          <a:xfrm flipH="1">
            <a:off x="8125829" y="2260570"/>
            <a:ext cx="124684" cy="124684"/>
          </a:xfrm>
          <a:prstGeom prst="rect">
            <a:avLst/>
          </a:prstGeom>
        </p:spPr>
      </p:pic>
      <p:pic>
        <p:nvPicPr>
          <p:cNvPr id="327" name="Gráfico 326">
            <a:extLst>
              <a:ext uri="{FF2B5EF4-FFF2-40B4-BE49-F238E27FC236}">
                <a16:creationId xmlns:a16="http://schemas.microsoft.com/office/drawing/2014/main" id="{25C9381B-75FF-D539-5315-54CE617057DA}"/>
              </a:ext>
            </a:extLst>
          </p:cNvPr>
          <p:cNvPicPr>
            <a:picLocks noChangeAspect="1"/>
          </p:cNvPicPr>
          <p:nvPr/>
        </p:nvPicPr>
        <p:blipFill>
          <a:blip>
            <a:extLst>
              <a:ext uri="{96DAC541-7B7A-43D3-8B79-37D633B846F1}">
                <asvg:svgBlip xmlns:asvg="http://schemas.microsoft.com/office/drawing/2016/SVG/main" r:embed="rId5"/>
              </a:ext>
            </a:extLst>
          </a:blip>
          <a:stretch>
            <a:fillRect/>
          </a:stretch>
        </p:blipFill>
        <p:spPr>
          <a:xfrm flipH="1">
            <a:off x="3900955" y="2581892"/>
            <a:ext cx="124684" cy="124684"/>
          </a:xfrm>
          <a:prstGeom prst="rect">
            <a:avLst/>
          </a:prstGeom>
        </p:spPr>
      </p:pic>
      <p:pic>
        <p:nvPicPr>
          <p:cNvPr id="328" name="Gráfico 327">
            <a:extLst>
              <a:ext uri="{FF2B5EF4-FFF2-40B4-BE49-F238E27FC236}">
                <a16:creationId xmlns:a16="http://schemas.microsoft.com/office/drawing/2014/main" id="{3D905E15-D223-998C-3D79-4ECB15F02F97}"/>
              </a:ext>
            </a:extLst>
          </p:cNvPr>
          <p:cNvPicPr>
            <a:picLocks noChangeAspect="1"/>
          </p:cNvPicPr>
          <p:nvPr/>
        </p:nvPicPr>
        <p:blipFill>
          <a:blip>
            <a:extLst>
              <a:ext uri="{96DAC541-7B7A-43D3-8B79-37D633B846F1}">
                <asvg:svgBlip xmlns:asvg="http://schemas.microsoft.com/office/drawing/2016/SVG/main" r:embed="rId5"/>
              </a:ext>
            </a:extLst>
          </a:blip>
          <a:stretch>
            <a:fillRect/>
          </a:stretch>
        </p:blipFill>
        <p:spPr>
          <a:xfrm flipH="1">
            <a:off x="8555464" y="2250520"/>
            <a:ext cx="124684" cy="124684"/>
          </a:xfrm>
          <a:prstGeom prst="rect">
            <a:avLst/>
          </a:prstGeom>
        </p:spPr>
      </p:pic>
      <p:pic>
        <p:nvPicPr>
          <p:cNvPr id="329" name="Gráfico 328">
            <a:extLst>
              <a:ext uri="{FF2B5EF4-FFF2-40B4-BE49-F238E27FC236}">
                <a16:creationId xmlns:a16="http://schemas.microsoft.com/office/drawing/2014/main" id="{940B927D-E307-5488-0F1B-43657ABF6228}"/>
              </a:ext>
            </a:extLst>
          </p:cNvPr>
          <p:cNvPicPr>
            <a:picLocks noChangeAspect="1"/>
          </p:cNvPicPr>
          <p:nvPr/>
        </p:nvPicPr>
        <p:blipFill>
          <a:blip>
            <a:extLst>
              <a:ext uri="{96DAC541-7B7A-43D3-8B79-37D633B846F1}">
                <asvg:svgBlip xmlns:asvg="http://schemas.microsoft.com/office/drawing/2016/SVG/main" r:embed="rId5"/>
              </a:ext>
            </a:extLst>
          </a:blip>
          <a:stretch>
            <a:fillRect/>
          </a:stretch>
        </p:blipFill>
        <p:spPr>
          <a:xfrm flipH="1">
            <a:off x="4710905" y="2242008"/>
            <a:ext cx="124684" cy="124684"/>
          </a:xfrm>
          <a:prstGeom prst="rect">
            <a:avLst/>
          </a:prstGeom>
        </p:spPr>
      </p:pic>
      <p:pic>
        <p:nvPicPr>
          <p:cNvPr id="330" name="Gráfico 329">
            <a:extLst>
              <a:ext uri="{FF2B5EF4-FFF2-40B4-BE49-F238E27FC236}">
                <a16:creationId xmlns:a16="http://schemas.microsoft.com/office/drawing/2014/main" id="{6BFB4486-B348-DC1A-77B2-E05ADA6CC304}"/>
              </a:ext>
            </a:extLst>
          </p:cNvPr>
          <p:cNvPicPr>
            <a:picLocks noChangeAspect="1"/>
          </p:cNvPicPr>
          <p:nvPr/>
        </p:nvPicPr>
        <p:blipFill>
          <a:blip>
            <a:extLst>
              <a:ext uri="{96DAC541-7B7A-43D3-8B79-37D633B846F1}">
                <asvg:svgBlip xmlns:asvg="http://schemas.microsoft.com/office/drawing/2016/SVG/main" r:embed="rId5"/>
              </a:ext>
            </a:extLst>
          </a:blip>
          <a:stretch>
            <a:fillRect/>
          </a:stretch>
        </p:blipFill>
        <p:spPr>
          <a:xfrm flipH="1">
            <a:off x="3903877" y="3063305"/>
            <a:ext cx="124684" cy="124684"/>
          </a:xfrm>
          <a:prstGeom prst="rect">
            <a:avLst/>
          </a:prstGeom>
        </p:spPr>
      </p:pic>
      <p:pic>
        <p:nvPicPr>
          <p:cNvPr id="331" name="Gráfico 330">
            <a:extLst>
              <a:ext uri="{FF2B5EF4-FFF2-40B4-BE49-F238E27FC236}">
                <a16:creationId xmlns:a16="http://schemas.microsoft.com/office/drawing/2014/main" id="{0D8E5267-F029-EDA7-4C0E-77887DC144F5}"/>
              </a:ext>
            </a:extLst>
          </p:cNvPr>
          <p:cNvPicPr>
            <a:picLocks noChangeAspect="1"/>
          </p:cNvPicPr>
          <p:nvPr/>
        </p:nvPicPr>
        <p:blipFill>
          <a:blip>
            <a:extLst>
              <a:ext uri="{96DAC541-7B7A-43D3-8B79-37D633B846F1}">
                <asvg:svgBlip xmlns:asvg="http://schemas.microsoft.com/office/drawing/2016/SVG/main" r:embed="rId5"/>
              </a:ext>
            </a:extLst>
          </a:blip>
          <a:stretch>
            <a:fillRect/>
          </a:stretch>
        </p:blipFill>
        <p:spPr>
          <a:xfrm flipH="1">
            <a:off x="4342629" y="3063305"/>
            <a:ext cx="124684" cy="124684"/>
          </a:xfrm>
          <a:prstGeom prst="rect">
            <a:avLst/>
          </a:prstGeom>
        </p:spPr>
      </p:pic>
      <p:pic>
        <p:nvPicPr>
          <p:cNvPr id="332" name="Gráfico 331">
            <a:extLst>
              <a:ext uri="{FF2B5EF4-FFF2-40B4-BE49-F238E27FC236}">
                <a16:creationId xmlns:a16="http://schemas.microsoft.com/office/drawing/2014/main" id="{B55D304F-43D5-4B5E-92A9-E6F4894CB14A}"/>
              </a:ext>
            </a:extLst>
          </p:cNvPr>
          <p:cNvPicPr>
            <a:picLocks noChangeAspect="1"/>
          </p:cNvPicPr>
          <p:nvPr/>
        </p:nvPicPr>
        <p:blipFill>
          <a:blip>
            <a:extLst>
              <a:ext uri="{96DAC541-7B7A-43D3-8B79-37D633B846F1}">
                <asvg:svgBlip xmlns:asvg="http://schemas.microsoft.com/office/drawing/2016/SVG/main" r:embed="rId5"/>
              </a:ext>
            </a:extLst>
          </a:blip>
          <a:stretch>
            <a:fillRect/>
          </a:stretch>
        </p:blipFill>
        <p:spPr>
          <a:xfrm flipH="1">
            <a:off x="4764994" y="3063305"/>
            <a:ext cx="124684" cy="124684"/>
          </a:xfrm>
          <a:prstGeom prst="rect">
            <a:avLst/>
          </a:prstGeom>
        </p:spPr>
      </p:pic>
      <p:pic>
        <p:nvPicPr>
          <p:cNvPr id="334" name="Gráfico 333">
            <a:extLst>
              <a:ext uri="{FF2B5EF4-FFF2-40B4-BE49-F238E27FC236}">
                <a16:creationId xmlns:a16="http://schemas.microsoft.com/office/drawing/2014/main" id="{8CB829E8-3FC5-717C-0617-5C289DA65A62}"/>
              </a:ext>
            </a:extLst>
          </p:cNvPr>
          <p:cNvPicPr>
            <a:picLocks noChangeAspect="1"/>
          </p:cNvPicPr>
          <p:nvPr/>
        </p:nvPicPr>
        <p:blipFill>
          <a:blip>
            <a:extLst>
              <a:ext uri="{96DAC541-7B7A-43D3-8B79-37D633B846F1}">
                <asvg:svgBlip xmlns:asvg="http://schemas.microsoft.com/office/drawing/2016/SVG/main" r:embed="rId5"/>
              </a:ext>
            </a:extLst>
          </a:blip>
          <a:stretch>
            <a:fillRect/>
          </a:stretch>
        </p:blipFill>
        <p:spPr>
          <a:xfrm flipH="1">
            <a:off x="5167792" y="3063305"/>
            <a:ext cx="124684" cy="124684"/>
          </a:xfrm>
          <a:prstGeom prst="rect">
            <a:avLst/>
          </a:prstGeom>
        </p:spPr>
      </p:pic>
      <p:pic>
        <p:nvPicPr>
          <p:cNvPr id="335" name="Gráfico 334">
            <a:extLst>
              <a:ext uri="{FF2B5EF4-FFF2-40B4-BE49-F238E27FC236}">
                <a16:creationId xmlns:a16="http://schemas.microsoft.com/office/drawing/2014/main" id="{2496A9BF-12BC-3D22-D974-D220B2066CCB}"/>
              </a:ext>
            </a:extLst>
          </p:cNvPr>
          <p:cNvPicPr>
            <a:picLocks noChangeAspect="1"/>
          </p:cNvPicPr>
          <p:nvPr/>
        </p:nvPicPr>
        <p:blipFill>
          <a:blip>
            <a:extLst>
              <a:ext uri="{96DAC541-7B7A-43D3-8B79-37D633B846F1}">
                <asvg:svgBlip xmlns:asvg="http://schemas.microsoft.com/office/drawing/2016/SVG/main" r:embed="rId5"/>
              </a:ext>
            </a:extLst>
          </a:blip>
          <a:stretch>
            <a:fillRect/>
          </a:stretch>
        </p:blipFill>
        <p:spPr>
          <a:xfrm flipH="1">
            <a:off x="5579408" y="3063305"/>
            <a:ext cx="124684" cy="124684"/>
          </a:xfrm>
          <a:prstGeom prst="rect">
            <a:avLst/>
          </a:prstGeom>
        </p:spPr>
      </p:pic>
      <p:pic>
        <p:nvPicPr>
          <p:cNvPr id="336" name="Gráfico 335">
            <a:extLst>
              <a:ext uri="{FF2B5EF4-FFF2-40B4-BE49-F238E27FC236}">
                <a16:creationId xmlns:a16="http://schemas.microsoft.com/office/drawing/2014/main" id="{BE1BC3E7-90CC-2D92-AD04-A4FA47201CEC}"/>
              </a:ext>
            </a:extLst>
          </p:cNvPr>
          <p:cNvPicPr>
            <a:picLocks noChangeAspect="1"/>
          </p:cNvPicPr>
          <p:nvPr/>
        </p:nvPicPr>
        <p:blipFill>
          <a:blip>
            <a:extLst>
              <a:ext uri="{96DAC541-7B7A-43D3-8B79-37D633B846F1}">
                <asvg:svgBlip xmlns:asvg="http://schemas.microsoft.com/office/drawing/2016/SVG/main" r:embed="rId5"/>
              </a:ext>
            </a:extLst>
          </a:blip>
          <a:stretch>
            <a:fillRect/>
          </a:stretch>
        </p:blipFill>
        <p:spPr>
          <a:xfrm flipH="1">
            <a:off x="5999918" y="3066929"/>
            <a:ext cx="124684" cy="124684"/>
          </a:xfrm>
          <a:prstGeom prst="rect">
            <a:avLst/>
          </a:prstGeom>
        </p:spPr>
      </p:pic>
      <p:pic>
        <p:nvPicPr>
          <p:cNvPr id="337" name="Gráfico 336">
            <a:extLst>
              <a:ext uri="{FF2B5EF4-FFF2-40B4-BE49-F238E27FC236}">
                <a16:creationId xmlns:a16="http://schemas.microsoft.com/office/drawing/2014/main" id="{7288C0A7-2271-42F6-0BC6-BA7031891A61}"/>
              </a:ext>
            </a:extLst>
          </p:cNvPr>
          <p:cNvPicPr>
            <a:picLocks noChangeAspect="1"/>
          </p:cNvPicPr>
          <p:nvPr/>
        </p:nvPicPr>
        <p:blipFill>
          <a:blip>
            <a:extLst>
              <a:ext uri="{96DAC541-7B7A-43D3-8B79-37D633B846F1}">
                <asvg:svgBlip xmlns:asvg="http://schemas.microsoft.com/office/drawing/2016/SVG/main" r:embed="rId5"/>
              </a:ext>
            </a:extLst>
          </a:blip>
          <a:stretch>
            <a:fillRect/>
          </a:stretch>
        </p:blipFill>
        <p:spPr>
          <a:xfrm flipH="1">
            <a:off x="6824121" y="3066562"/>
            <a:ext cx="124684" cy="124684"/>
          </a:xfrm>
          <a:prstGeom prst="rect">
            <a:avLst/>
          </a:prstGeom>
        </p:spPr>
      </p:pic>
      <p:pic>
        <p:nvPicPr>
          <p:cNvPr id="338" name="Gráfico 337">
            <a:extLst>
              <a:ext uri="{FF2B5EF4-FFF2-40B4-BE49-F238E27FC236}">
                <a16:creationId xmlns:a16="http://schemas.microsoft.com/office/drawing/2014/main" id="{448B8BF1-9AC4-6EB8-C1C7-B7433B9BD135}"/>
              </a:ext>
            </a:extLst>
          </p:cNvPr>
          <p:cNvPicPr>
            <a:picLocks noChangeAspect="1"/>
          </p:cNvPicPr>
          <p:nvPr/>
        </p:nvPicPr>
        <p:blipFill>
          <a:blip>
            <a:extLst>
              <a:ext uri="{96DAC541-7B7A-43D3-8B79-37D633B846F1}">
                <asvg:svgBlip xmlns:asvg="http://schemas.microsoft.com/office/drawing/2016/SVG/main" r:embed="rId5"/>
              </a:ext>
            </a:extLst>
          </a:blip>
          <a:stretch>
            <a:fillRect/>
          </a:stretch>
        </p:blipFill>
        <p:spPr>
          <a:xfrm flipH="1">
            <a:off x="7274704" y="3063305"/>
            <a:ext cx="124684" cy="124684"/>
          </a:xfrm>
          <a:prstGeom prst="rect">
            <a:avLst/>
          </a:prstGeom>
        </p:spPr>
      </p:pic>
      <p:pic>
        <p:nvPicPr>
          <p:cNvPr id="345" name="Gráfico 344">
            <a:extLst>
              <a:ext uri="{FF2B5EF4-FFF2-40B4-BE49-F238E27FC236}">
                <a16:creationId xmlns:a16="http://schemas.microsoft.com/office/drawing/2014/main" id="{649B1BE0-013C-2943-5EEA-C5AAF6162118}"/>
              </a:ext>
            </a:extLst>
          </p:cNvPr>
          <p:cNvPicPr>
            <a:picLocks noChangeAspect="1"/>
          </p:cNvPicPr>
          <p:nvPr/>
        </p:nvPicPr>
        <p:blipFill>
          <a:blip>
            <a:extLst>
              <a:ext uri="{96DAC541-7B7A-43D3-8B79-37D633B846F1}">
                <asvg:svgBlip xmlns:asvg="http://schemas.microsoft.com/office/drawing/2016/SVG/main" r:embed="rId5"/>
              </a:ext>
            </a:extLst>
          </a:blip>
          <a:stretch>
            <a:fillRect/>
          </a:stretch>
        </p:blipFill>
        <p:spPr>
          <a:xfrm flipH="1">
            <a:off x="7741048" y="3063305"/>
            <a:ext cx="124684" cy="124684"/>
          </a:xfrm>
          <a:prstGeom prst="rect">
            <a:avLst/>
          </a:prstGeom>
        </p:spPr>
      </p:pic>
      <p:pic>
        <p:nvPicPr>
          <p:cNvPr id="346" name="Gráfico 345">
            <a:extLst>
              <a:ext uri="{FF2B5EF4-FFF2-40B4-BE49-F238E27FC236}">
                <a16:creationId xmlns:a16="http://schemas.microsoft.com/office/drawing/2014/main" id="{95468322-278D-44E2-56F1-5BF7C520E3B6}"/>
              </a:ext>
            </a:extLst>
          </p:cNvPr>
          <p:cNvPicPr>
            <a:picLocks noChangeAspect="1"/>
          </p:cNvPicPr>
          <p:nvPr/>
        </p:nvPicPr>
        <p:blipFill>
          <a:blip>
            <a:extLst>
              <a:ext uri="{96DAC541-7B7A-43D3-8B79-37D633B846F1}">
                <asvg:svgBlip xmlns:asvg="http://schemas.microsoft.com/office/drawing/2016/SVG/main" r:embed="rId5"/>
              </a:ext>
            </a:extLst>
          </a:blip>
          <a:stretch>
            <a:fillRect/>
          </a:stretch>
        </p:blipFill>
        <p:spPr>
          <a:xfrm flipH="1">
            <a:off x="8180970" y="3070389"/>
            <a:ext cx="124684" cy="124684"/>
          </a:xfrm>
          <a:prstGeom prst="rect">
            <a:avLst/>
          </a:prstGeom>
        </p:spPr>
      </p:pic>
      <p:pic>
        <p:nvPicPr>
          <p:cNvPr id="348" name="Gráfico 347">
            <a:extLst>
              <a:ext uri="{FF2B5EF4-FFF2-40B4-BE49-F238E27FC236}">
                <a16:creationId xmlns:a16="http://schemas.microsoft.com/office/drawing/2014/main" id="{194917DD-3238-A8C1-60CA-F91577199283}"/>
              </a:ext>
            </a:extLst>
          </p:cNvPr>
          <p:cNvPicPr>
            <a:picLocks noChangeAspect="1"/>
          </p:cNvPicPr>
          <p:nvPr/>
        </p:nvPicPr>
        <p:blipFill>
          <a:blip>
            <a:extLst>
              <a:ext uri="{96DAC541-7B7A-43D3-8B79-37D633B846F1}">
                <asvg:svgBlip xmlns:asvg="http://schemas.microsoft.com/office/drawing/2016/SVG/main" r:embed="rId5"/>
              </a:ext>
            </a:extLst>
          </a:blip>
          <a:stretch>
            <a:fillRect/>
          </a:stretch>
        </p:blipFill>
        <p:spPr>
          <a:xfrm flipH="1">
            <a:off x="3903877" y="3369143"/>
            <a:ext cx="124684" cy="124684"/>
          </a:xfrm>
          <a:prstGeom prst="rect">
            <a:avLst/>
          </a:prstGeom>
        </p:spPr>
      </p:pic>
      <p:pic>
        <p:nvPicPr>
          <p:cNvPr id="349" name="Gráfico 348">
            <a:extLst>
              <a:ext uri="{FF2B5EF4-FFF2-40B4-BE49-F238E27FC236}">
                <a16:creationId xmlns:a16="http://schemas.microsoft.com/office/drawing/2014/main" id="{C114D4B8-2591-417E-F108-FC6DDC1B0212}"/>
              </a:ext>
            </a:extLst>
          </p:cNvPr>
          <p:cNvPicPr>
            <a:picLocks noChangeAspect="1"/>
          </p:cNvPicPr>
          <p:nvPr/>
        </p:nvPicPr>
        <p:blipFill>
          <a:blip>
            <a:extLst>
              <a:ext uri="{96DAC541-7B7A-43D3-8B79-37D633B846F1}">
                <asvg:svgBlip xmlns:asvg="http://schemas.microsoft.com/office/drawing/2016/SVG/main" r:embed="rId5"/>
              </a:ext>
            </a:extLst>
          </a:blip>
          <a:stretch>
            <a:fillRect/>
          </a:stretch>
        </p:blipFill>
        <p:spPr>
          <a:xfrm flipH="1">
            <a:off x="4342629" y="3382532"/>
            <a:ext cx="124684" cy="124684"/>
          </a:xfrm>
          <a:prstGeom prst="rect">
            <a:avLst/>
          </a:prstGeom>
        </p:spPr>
      </p:pic>
      <p:pic>
        <p:nvPicPr>
          <p:cNvPr id="350" name="Gráfico 349">
            <a:extLst>
              <a:ext uri="{FF2B5EF4-FFF2-40B4-BE49-F238E27FC236}">
                <a16:creationId xmlns:a16="http://schemas.microsoft.com/office/drawing/2014/main" id="{86383D45-E266-AE96-F02E-BB5526BC3AA5}"/>
              </a:ext>
            </a:extLst>
          </p:cNvPr>
          <p:cNvPicPr>
            <a:picLocks noChangeAspect="1"/>
          </p:cNvPicPr>
          <p:nvPr/>
        </p:nvPicPr>
        <p:blipFill>
          <a:blip>
            <a:extLst>
              <a:ext uri="{96DAC541-7B7A-43D3-8B79-37D633B846F1}">
                <asvg:svgBlip xmlns:asvg="http://schemas.microsoft.com/office/drawing/2016/SVG/main" r:embed="rId5"/>
              </a:ext>
            </a:extLst>
          </a:blip>
          <a:stretch>
            <a:fillRect/>
          </a:stretch>
        </p:blipFill>
        <p:spPr>
          <a:xfrm flipH="1">
            <a:off x="4760607" y="3385343"/>
            <a:ext cx="124684" cy="124684"/>
          </a:xfrm>
          <a:prstGeom prst="rect">
            <a:avLst/>
          </a:prstGeom>
        </p:spPr>
      </p:pic>
      <p:pic>
        <p:nvPicPr>
          <p:cNvPr id="351" name="Gráfico 350">
            <a:extLst>
              <a:ext uri="{FF2B5EF4-FFF2-40B4-BE49-F238E27FC236}">
                <a16:creationId xmlns:a16="http://schemas.microsoft.com/office/drawing/2014/main" id="{011EBC78-F962-3BA7-9B81-667CA26BCC51}"/>
              </a:ext>
            </a:extLst>
          </p:cNvPr>
          <p:cNvPicPr>
            <a:picLocks noChangeAspect="1"/>
          </p:cNvPicPr>
          <p:nvPr/>
        </p:nvPicPr>
        <p:blipFill>
          <a:blip>
            <a:extLst>
              <a:ext uri="{96DAC541-7B7A-43D3-8B79-37D633B846F1}">
                <asvg:svgBlip xmlns:asvg="http://schemas.microsoft.com/office/drawing/2016/SVG/main" r:embed="rId5"/>
              </a:ext>
            </a:extLst>
          </a:blip>
          <a:stretch>
            <a:fillRect/>
          </a:stretch>
        </p:blipFill>
        <p:spPr>
          <a:xfrm flipH="1">
            <a:off x="5167830" y="3369143"/>
            <a:ext cx="124684" cy="124684"/>
          </a:xfrm>
          <a:prstGeom prst="rect">
            <a:avLst/>
          </a:prstGeom>
        </p:spPr>
      </p:pic>
      <p:pic>
        <p:nvPicPr>
          <p:cNvPr id="352" name="Gráfico 351">
            <a:extLst>
              <a:ext uri="{FF2B5EF4-FFF2-40B4-BE49-F238E27FC236}">
                <a16:creationId xmlns:a16="http://schemas.microsoft.com/office/drawing/2014/main" id="{8EE10103-EEC9-025F-D97D-B96CBA263234}"/>
              </a:ext>
            </a:extLst>
          </p:cNvPr>
          <p:cNvPicPr>
            <a:picLocks noChangeAspect="1"/>
          </p:cNvPicPr>
          <p:nvPr/>
        </p:nvPicPr>
        <p:blipFill>
          <a:blip>
            <a:extLst>
              <a:ext uri="{96DAC541-7B7A-43D3-8B79-37D633B846F1}">
                <asvg:svgBlip xmlns:asvg="http://schemas.microsoft.com/office/drawing/2016/SVG/main" r:embed="rId5"/>
              </a:ext>
            </a:extLst>
          </a:blip>
          <a:stretch>
            <a:fillRect/>
          </a:stretch>
        </p:blipFill>
        <p:spPr>
          <a:xfrm flipH="1">
            <a:off x="5567129" y="3369143"/>
            <a:ext cx="124684" cy="124684"/>
          </a:xfrm>
          <a:prstGeom prst="rect">
            <a:avLst/>
          </a:prstGeom>
        </p:spPr>
      </p:pic>
      <p:pic>
        <p:nvPicPr>
          <p:cNvPr id="353" name="Gráfico 352">
            <a:extLst>
              <a:ext uri="{FF2B5EF4-FFF2-40B4-BE49-F238E27FC236}">
                <a16:creationId xmlns:a16="http://schemas.microsoft.com/office/drawing/2014/main" id="{41B075D1-873B-833B-4BD0-59C7DA30F05A}"/>
              </a:ext>
            </a:extLst>
          </p:cNvPr>
          <p:cNvPicPr>
            <a:picLocks noChangeAspect="1"/>
          </p:cNvPicPr>
          <p:nvPr/>
        </p:nvPicPr>
        <p:blipFill>
          <a:blip>
            <a:extLst>
              <a:ext uri="{96DAC541-7B7A-43D3-8B79-37D633B846F1}">
                <asvg:svgBlip xmlns:asvg="http://schemas.microsoft.com/office/drawing/2016/SVG/main" r:embed="rId5"/>
              </a:ext>
            </a:extLst>
          </a:blip>
          <a:stretch>
            <a:fillRect/>
          </a:stretch>
        </p:blipFill>
        <p:spPr>
          <a:xfrm flipH="1">
            <a:off x="6002194" y="3369143"/>
            <a:ext cx="124684" cy="124684"/>
          </a:xfrm>
          <a:prstGeom prst="rect">
            <a:avLst/>
          </a:prstGeom>
        </p:spPr>
      </p:pic>
      <p:pic>
        <p:nvPicPr>
          <p:cNvPr id="354" name="Gráfico 353">
            <a:extLst>
              <a:ext uri="{FF2B5EF4-FFF2-40B4-BE49-F238E27FC236}">
                <a16:creationId xmlns:a16="http://schemas.microsoft.com/office/drawing/2014/main" id="{1971455A-FD1C-E2B7-5289-7AC425FC6CBC}"/>
              </a:ext>
            </a:extLst>
          </p:cNvPr>
          <p:cNvPicPr>
            <a:picLocks noChangeAspect="1"/>
          </p:cNvPicPr>
          <p:nvPr/>
        </p:nvPicPr>
        <p:blipFill>
          <a:blip>
            <a:extLst>
              <a:ext uri="{96DAC541-7B7A-43D3-8B79-37D633B846F1}">
                <asvg:svgBlip xmlns:asvg="http://schemas.microsoft.com/office/drawing/2016/SVG/main" r:embed="rId5"/>
              </a:ext>
            </a:extLst>
          </a:blip>
          <a:stretch>
            <a:fillRect/>
          </a:stretch>
        </p:blipFill>
        <p:spPr>
          <a:xfrm flipH="1">
            <a:off x="6827395" y="3385926"/>
            <a:ext cx="124684" cy="124684"/>
          </a:xfrm>
          <a:prstGeom prst="rect">
            <a:avLst/>
          </a:prstGeom>
        </p:spPr>
      </p:pic>
      <p:pic>
        <p:nvPicPr>
          <p:cNvPr id="355" name="Gráfico 354">
            <a:extLst>
              <a:ext uri="{FF2B5EF4-FFF2-40B4-BE49-F238E27FC236}">
                <a16:creationId xmlns:a16="http://schemas.microsoft.com/office/drawing/2014/main" id="{9E132A3C-7A23-C185-4C3D-DBB96B7169D5}"/>
              </a:ext>
            </a:extLst>
          </p:cNvPr>
          <p:cNvPicPr>
            <a:picLocks noChangeAspect="1"/>
          </p:cNvPicPr>
          <p:nvPr/>
        </p:nvPicPr>
        <p:blipFill>
          <a:blip>
            <a:extLst>
              <a:ext uri="{96DAC541-7B7A-43D3-8B79-37D633B846F1}">
                <asvg:svgBlip xmlns:asvg="http://schemas.microsoft.com/office/drawing/2016/SVG/main" r:embed="rId5"/>
              </a:ext>
            </a:extLst>
          </a:blip>
          <a:stretch>
            <a:fillRect/>
          </a:stretch>
        </p:blipFill>
        <p:spPr>
          <a:xfrm flipH="1">
            <a:off x="7271497" y="3392458"/>
            <a:ext cx="124684" cy="124684"/>
          </a:xfrm>
          <a:prstGeom prst="rect">
            <a:avLst/>
          </a:prstGeom>
        </p:spPr>
      </p:pic>
      <p:pic>
        <p:nvPicPr>
          <p:cNvPr id="356" name="Gráfico 355">
            <a:extLst>
              <a:ext uri="{FF2B5EF4-FFF2-40B4-BE49-F238E27FC236}">
                <a16:creationId xmlns:a16="http://schemas.microsoft.com/office/drawing/2014/main" id="{91CAF216-58D6-6703-C821-A707208E6FE4}"/>
              </a:ext>
            </a:extLst>
          </p:cNvPr>
          <p:cNvPicPr>
            <a:picLocks noChangeAspect="1"/>
          </p:cNvPicPr>
          <p:nvPr/>
        </p:nvPicPr>
        <p:blipFill>
          <a:blip>
            <a:extLst>
              <a:ext uri="{96DAC541-7B7A-43D3-8B79-37D633B846F1}">
                <asvg:svgBlip xmlns:asvg="http://schemas.microsoft.com/office/drawing/2016/SVG/main" r:embed="rId5"/>
              </a:ext>
            </a:extLst>
          </a:blip>
          <a:stretch>
            <a:fillRect/>
          </a:stretch>
        </p:blipFill>
        <p:spPr>
          <a:xfrm flipH="1">
            <a:off x="7743388" y="3385926"/>
            <a:ext cx="124684" cy="124684"/>
          </a:xfrm>
          <a:prstGeom prst="rect">
            <a:avLst/>
          </a:prstGeom>
        </p:spPr>
      </p:pic>
      <p:pic>
        <p:nvPicPr>
          <p:cNvPr id="357" name="Gráfico 356">
            <a:extLst>
              <a:ext uri="{FF2B5EF4-FFF2-40B4-BE49-F238E27FC236}">
                <a16:creationId xmlns:a16="http://schemas.microsoft.com/office/drawing/2014/main" id="{30B5956A-B95E-904B-B747-9FE1C13A7616}"/>
              </a:ext>
            </a:extLst>
          </p:cNvPr>
          <p:cNvPicPr>
            <a:picLocks noChangeAspect="1"/>
          </p:cNvPicPr>
          <p:nvPr/>
        </p:nvPicPr>
        <p:blipFill>
          <a:blip>
            <a:extLst>
              <a:ext uri="{96DAC541-7B7A-43D3-8B79-37D633B846F1}">
                <asvg:svgBlip xmlns:asvg="http://schemas.microsoft.com/office/drawing/2016/SVG/main" r:embed="rId5"/>
              </a:ext>
            </a:extLst>
          </a:blip>
          <a:stretch>
            <a:fillRect/>
          </a:stretch>
        </p:blipFill>
        <p:spPr>
          <a:xfrm flipH="1">
            <a:off x="8180597" y="3385601"/>
            <a:ext cx="124684" cy="124684"/>
          </a:xfrm>
          <a:prstGeom prst="rect">
            <a:avLst/>
          </a:prstGeom>
        </p:spPr>
      </p:pic>
      <p:pic>
        <p:nvPicPr>
          <p:cNvPr id="359" name="Gráfico 358">
            <a:extLst>
              <a:ext uri="{FF2B5EF4-FFF2-40B4-BE49-F238E27FC236}">
                <a16:creationId xmlns:a16="http://schemas.microsoft.com/office/drawing/2014/main" id="{5325350A-C1E5-49C4-1208-A598B91CC4D5}"/>
              </a:ext>
            </a:extLst>
          </p:cNvPr>
          <p:cNvPicPr>
            <a:picLocks noChangeAspect="1"/>
          </p:cNvPicPr>
          <p:nvPr/>
        </p:nvPicPr>
        <p:blipFill>
          <a:blip>
            <a:extLst>
              <a:ext uri="{96DAC541-7B7A-43D3-8B79-37D633B846F1}">
                <asvg:svgBlip xmlns:asvg="http://schemas.microsoft.com/office/drawing/2016/SVG/main" r:embed="rId5"/>
              </a:ext>
            </a:extLst>
          </a:blip>
          <a:stretch>
            <a:fillRect/>
          </a:stretch>
        </p:blipFill>
        <p:spPr>
          <a:xfrm flipH="1">
            <a:off x="3898071" y="4134189"/>
            <a:ext cx="124684" cy="124684"/>
          </a:xfrm>
          <a:prstGeom prst="rect">
            <a:avLst/>
          </a:prstGeom>
        </p:spPr>
      </p:pic>
      <p:pic>
        <p:nvPicPr>
          <p:cNvPr id="360" name="Gráfico 359">
            <a:extLst>
              <a:ext uri="{FF2B5EF4-FFF2-40B4-BE49-F238E27FC236}">
                <a16:creationId xmlns:a16="http://schemas.microsoft.com/office/drawing/2014/main" id="{F669D611-89DF-0C92-8E79-3A4661873AFD}"/>
              </a:ext>
            </a:extLst>
          </p:cNvPr>
          <p:cNvPicPr>
            <a:picLocks noChangeAspect="1"/>
          </p:cNvPicPr>
          <p:nvPr/>
        </p:nvPicPr>
        <p:blipFill>
          <a:blip>
            <a:extLst>
              <a:ext uri="{96DAC541-7B7A-43D3-8B79-37D633B846F1}">
                <asvg:svgBlip xmlns:asvg="http://schemas.microsoft.com/office/drawing/2016/SVG/main" r:embed="rId5"/>
              </a:ext>
            </a:extLst>
          </a:blip>
          <a:stretch>
            <a:fillRect/>
          </a:stretch>
        </p:blipFill>
        <p:spPr>
          <a:xfrm flipH="1">
            <a:off x="4335659" y="4141680"/>
            <a:ext cx="124684" cy="124684"/>
          </a:xfrm>
          <a:prstGeom prst="rect">
            <a:avLst/>
          </a:prstGeom>
        </p:spPr>
      </p:pic>
      <p:pic>
        <p:nvPicPr>
          <p:cNvPr id="361" name="Gráfico 360">
            <a:extLst>
              <a:ext uri="{FF2B5EF4-FFF2-40B4-BE49-F238E27FC236}">
                <a16:creationId xmlns:a16="http://schemas.microsoft.com/office/drawing/2014/main" id="{6CF7BCD2-1FE8-2D57-9088-C164BB80DB2B}"/>
              </a:ext>
            </a:extLst>
          </p:cNvPr>
          <p:cNvPicPr>
            <a:picLocks noChangeAspect="1"/>
          </p:cNvPicPr>
          <p:nvPr/>
        </p:nvPicPr>
        <p:blipFill>
          <a:blip>
            <a:extLst>
              <a:ext uri="{96DAC541-7B7A-43D3-8B79-37D633B846F1}">
                <asvg:svgBlip xmlns:asvg="http://schemas.microsoft.com/office/drawing/2016/SVG/main" r:embed="rId5"/>
              </a:ext>
            </a:extLst>
          </a:blip>
          <a:stretch>
            <a:fillRect/>
          </a:stretch>
        </p:blipFill>
        <p:spPr>
          <a:xfrm flipH="1">
            <a:off x="4760794" y="4127618"/>
            <a:ext cx="124684" cy="124684"/>
          </a:xfrm>
          <a:prstGeom prst="rect">
            <a:avLst/>
          </a:prstGeom>
        </p:spPr>
      </p:pic>
      <p:pic>
        <p:nvPicPr>
          <p:cNvPr id="362" name="Gráfico 361">
            <a:extLst>
              <a:ext uri="{FF2B5EF4-FFF2-40B4-BE49-F238E27FC236}">
                <a16:creationId xmlns:a16="http://schemas.microsoft.com/office/drawing/2014/main" id="{0E9DE24C-9F93-572D-431D-A02EE961F2D8}"/>
              </a:ext>
            </a:extLst>
          </p:cNvPr>
          <p:cNvPicPr>
            <a:picLocks noChangeAspect="1"/>
          </p:cNvPicPr>
          <p:nvPr/>
        </p:nvPicPr>
        <p:blipFill>
          <a:blip>
            <a:extLst>
              <a:ext uri="{96DAC541-7B7A-43D3-8B79-37D633B846F1}">
                <asvg:svgBlip xmlns:asvg="http://schemas.microsoft.com/office/drawing/2016/SVG/main" r:embed="rId5"/>
              </a:ext>
            </a:extLst>
          </a:blip>
          <a:stretch>
            <a:fillRect/>
          </a:stretch>
        </p:blipFill>
        <p:spPr>
          <a:xfrm flipH="1">
            <a:off x="5149258" y="4138130"/>
            <a:ext cx="124684" cy="124684"/>
          </a:xfrm>
          <a:prstGeom prst="rect">
            <a:avLst/>
          </a:prstGeom>
        </p:spPr>
      </p:pic>
      <p:pic>
        <p:nvPicPr>
          <p:cNvPr id="363" name="Gráfico 362">
            <a:extLst>
              <a:ext uri="{FF2B5EF4-FFF2-40B4-BE49-F238E27FC236}">
                <a16:creationId xmlns:a16="http://schemas.microsoft.com/office/drawing/2014/main" id="{59EBBDD7-F5E4-6D7F-F82D-F54A919B6F8E}"/>
              </a:ext>
            </a:extLst>
          </p:cNvPr>
          <p:cNvPicPr>
            <a:picLocks noChangeAspect="1"/>
          </p:cNvPicPr>
          <p:nvPr/>
        </p:nvPicPr>
        <p:blipFill>
          <a:blip>
            <a:extLst>
              <a:ext uri="{96DAC541-7B7A-43D3-8B79-37D633B846F1}">
                <asvg:svgBlip xmlns:asvg="http://schemas.microsoft.com/office/drawing/2016/SVG/main" r:embed="rId5"/>
              </a:ext>
            </a:extLst>
          </a:blip>
          <a:stretch>
            <a:fillRect/>
          </a:stretch>
        </p:blipFill>
        <p:spPr>
          <a:xfrm flipH="1">
            <a:off x="5559880" y="4145003"/>
            <a:ext cx="124684" cy="124684"/>
          </a:xfrm>
          <a:prstGeom prst="rect">
            <a:avLst/>
          </a:prstGeom>
        </p:spPr>
      </p:pic>
      <p:pic>
        <p:nvPicPr>
          <p:cNvPr id="364" name="Gráfico 363">
            <a:extLst>
              <a:ext uri="{FF2B5EF4-FFF2-40B4-BE49-F238E27FC236}">
                <a16:creationId xmlns:a16="http://schemas.microsoft.com/office/drawing/2014/main" id="{D9CDC44F-C5AA-BE31-92A6-590724950268}"/>
              </a:ext>
            </a:extLst>
          </p:cNvPr>
          <p:cNvPicPr>
            <a:picLocks noChangeAspect="1"/>
          </p:cNvPicPr>
          <p:nvPr/>
        </p:nvPicPr>
        <p:blipFill>
          <a:blip>
            <a:extLst>
              <a:ext uri="{96DAC541-7B7A-43D3-8B79-37D633B846F1}">
                <asvg:svgBlip xmlns:asvg="http://schemas.microsoft.com/office/drawing/2016/SVG/main" r:embed="rId5"/>
              </a:ext>
            </a:extLst>
          </a:blip>
          <a:stretch>
            <a:fillRect/>
          </a:stretch>
        </p:blipFill>
        <p:spPr>
          <a:xfrm flipH="1">
            <a:off x="5972118" y="4138130"/>
            <a:ext cx="124684" cy="124684"/>
          </a:xfrm>
          <a:prstGeom prst="rect">
            <a:avLst/>
          </a:prstGeom>
        </p:spPr>
      </p:pic>
      <p:pic>
        <p:nvPicPr>
          <p:cNvPr id="365" name="Gráfico 364">
            <a:extLst>
              <a:ext uri="{FF2B5EF4-FFF2-40B4-BE49-F238E27FC236}">
                <a16:creationId xmlns:a16="http://schemas.microsoft.com/office/drawing/2014/main" id="{ECD49CE7-AF5D-690F-922B-DADFF0827158}"/>
              </a:ext>
            </a:extLst>
          </p:cNvPr>
          <p:cNvPicPr>
            <a:picLocks noChangeAspect="1"/>
          </p:cNvPicPr>
          <p:nvPr/>
        </p:nvPicPr>
        <p:blipFill>
          <a:blip>
            <a:extLst>
              <a:ext uri="{96DAC541-7B7A-43D3-8B79-37D633B846F1}">
                <asvg:svgBlip xmlns:asvg="http://schemas.microsoft.com/office/drawing/2016/SVG/main" r:embed="rId5"/>
              </a:ext>
            </a:extLst>
          </a:blip>
          <a:stretch>
            <a:fillRect/>
          </a:stretch>
        </p:blipFill>
        <p:spPr>
          <a:xfrm flipH="1">
            <a:off x="6401753" y="4145003"/>
            <a:ext cx="124684" cy="124684"/>
          </a:xfrm>
          <a:prstGeom prst="rect">
            <a:avLst/>
          </a:prstGeom>
        </p:spPr>
      </p:pic>
      <p:pic>
        <p:nvPicPr>
          <p:cNvPr id="366" name="Gráfico 365">
            <a:extLst>
              <a:ext uri="{FF2B5EF4-FFF2-40B4-BE49-F238E27FC236}">
                <a16:creationId xmlns:a16="http://schemas.microsoft.com/office/drawing/2014/main" id="{33A9B9FD-6E11-0BDA-4BEC-F5AFD4CFE4A9}"/>
              </a:ext>
            </a:extLst>
          </p:cNvPr>
          <p:cNvPicPr>
            <a:picLocks noChangeAspect="1"/>
          </p:cNvPicPr>
          <p:nvPr/>
        </p:nvPicPr>
        <p:blipFill>
          <a:blip>
            <a:extLst>
              <a:ext uri="{96DAC541-7B7A-43D3-8B79-37D633B846F1}">
                <asvg:svgBlip xmlns:asvg="http://schemas.microsoft.com/office/drawing/2016/SVG/main" r:embed="rId5"/>
              </a:ext>
            </a:extLst>
          </a:blip>
          <a:stretch>
            <a:fillRect/>
          </a:stretch>
        </p:blipFill>
        <p:spPr>
          <a:xfrm flipH="1">
            <a:off x="3898071" y="3646205"/>
            <a:ext cx="124684" cy="124684"/>
          </a:xfrm>
          <a:prstGeom prst="rect">
            <a:avLst/>
          </a:prstGeom>
        </p:spPr>
      </p:pic>
      <p:pic>
        <p:nvPicPr>
          <p:cNvPr id="367" name="Gráfico 366">
            <a:extLst>
              <a:ext uri="{FF2B5EF4-FFF2-40B4-BE49-F238E27FC236}">
                <a16:creationId xmlns:a16="http://schemas.microsoft.com/office/drawing/2014/main" id="{FD8F99D3-EAB0-AEC2-873F-EDA57B32CAFC}"/>
              </a:ext>
            </a:extLst>
          </p:cNvPr>
          <p:cNvPicPr>
            <a:picLocks noChangeAspect="1"/>
          </p:cNvPicPr>
          <p:nvPr/>
        </p:nvPicPr>
        <p:blipFill>
          <a:blip>
            <a:extLst>
              <a:ext uri="{96DAC541-7B7A-43D3-8B79-37D633B846F1}">
                <asvg:svgBlip xmlns:asvg="http://schemas.microsoft.com/office/drawing/2016/SVG/main" r:embed="rId5"/>
              </a:ext>
            </a:extLst>
          </a:blip>
          <a:stretch>
            <a:fillRect/>
          </a:stretch>
        </p:blipFill>
        <p:spPr>
          <a:xfrm flipH="1">
            <a:off x="4342629" y="3673703"/>
            <a:ext cx="124684" cy="124684"/>
          </a:xfrm>
          <a:prstGeom prst="rect">
            <a:avLst/>
          </a:prstGeom>
        </p:spPr>
      </p:pic>
      <p:pic>
        <p:nvPicPr>
          <p:cNvPr id="368" name="Gráfico 367">
            <a:extLst>
              <a:ext uri="{FF2B5EF4-FFF2-40B4-BE49-F238E27FC236}">
                <a16:creationId xmlns:a16="http://schemas.microsoft.com/office/drawing/2014/main" id="{49DF50A1-6D15-E5E6-6D20-EB9E4DA9635D}"/>
              </a:ext>
            </a:extLst>
          </p:cNvPr>
          <p:cNvPicPr>
            <a:picLocks noChangeAspect="1"/>
          </p:cNvPicPr>
          <p:nvPr/>
        </p:nvPicPr>
        <p:blipFill>
          <a:blip>
            <a:extLst>
              <a:ext uri="{96DAC541-7B7A-43D3-8B79-37D633B846F1}">
                <asvg:svgBlip xmlns:asvg="http://schemas.microsoft.com/office/drawing/2016/SVG/main" r:embed="rId5"/>
              </a:ext>
            </a:extLst>
          </a:blip>
          <a:stretch>
            <a:fillRect/>
          </a:stretch>
        </p:blipFill>
        <p:spPr>
          <a:xfrm flipH="1">
            <a:off x="4754557" y="3675518"/>
            <a:ext cx="124684" cy="124684"/>
          </a:xfrm>
          <a:prstGeom prst="rect">
            <a:avLst/>
          </a:prstGeom>
        </p:spPr>
      </p:pic>
      <p:pic>
        <p:nvPicPr>
          <p:cNvPr id="369" name="Gráfico 368">
            <a:extLst>
              <a:ext uri="{FF2B5EF4-FFF2-40B4-BE49-F238E27FC236}">
                <a16:creationId xmlns:a16="http://schemas.microsoft.com/office/drawing/2014/main" id="{2CE7E83E-BC5E-4DE7-A593-56833492C775}"/>
              </a:ext>
            </a:extLst>
          </p:cNvPr>
          <p:cNvPicPr>
            <a:picLocks noChangeAspect="1"/>
          </p:cNvPicPr>
          <p:nvPr/>
        </p:nvPicPr>
        <p:blipFill>
          <a:blip>
            <a:extLst>
              <a:ext uri="{96DAC541-7B7A-43D3-8B79-37D633B846F1}">
                <asvg:svgBlip xmlns:asvg="http://schemas.microsoft.com/office/drawing/2016/SVG/main" r:embed="rId5"/>
              </a:ext>
            </a:extLst>
          </a:blip>
          <a:stretch>
            <a:fillRect/>
          </a:stretch>
        </p:blipFill>
        <p:spPr>
          <a:xfrm flipH="1">
            <a:off x="5167792" y="3666435"/>
            <a:ext cx="124684" cy="124684"/>
          </a:xfrm>
          <a:prstGeom prst="rect">
            <a:avLst/>
          </a:prstGeom>
        </p:spPr>
      </p:pic>
      <p:pic>
        <p:nvPicPr>
          <p:cNvPr id="370" name="Gráfico 369">
            <a:extLst>
              <a:ext uri="{FF2B5EF4-FFF2-40B4-BE49-F238E27FC236}">
                <a16:creationId xmlns:a16="http://schemas.microsoft.com/office/drawing/2014/main" id="{4819066C-65B0-221C-B0F4-4A3C44A32CE4}"/>
              </a:ext>
            </a:extLst>
          </p:cNvPr>
          <p:cNvPicPr>
            <a:picLocks noChangeAspect="1"/>
          </p:cNvPicPr>
          <p:nvPr/>
        </p:nvPicPr>
        <p:blipFill>
          <a:blip>
            <a:extLst>
              <a:ext uri="{96DAC541-7B7A-43D3-8B79-37D633B846F1}">
                <asvg:svgBlip xmlns:asvg="http://schemas.microsoft.com/office/drawing/2016/SVG/main" r:embed="rId5"/>
              </a:ext>
            </a:extLst>
          </a:blip>
          <a:stretch>
            <a:fillRect/>
          </a:stretch>
        </p:blipFill>
        <p:spPr>
          <a:xfrm flipH="1">
            <a:off x="5567129" y="3661276"/>
            <a:ext cx="124684" cy="124684"/>
          </a:xfrm>
          <a:prstGeom prst="rect">
            <a:avLst/>
          </a:prstGeom>
        </p:spPr>
      </p:pic>
      <p:pic>
        <p:nvPicPr>
          <p:cNvPr id="371" name="Gráfico 370">
            <a:extLst>
              <a:ext uri="{FF2B5EF4-FFF2-40B4-BE49-F238E27FC236}">
                <a16:creationId xmlns:a16="http://schemas.microsoft.com/office/drawing/2014/main" id="{EBB9773A-BF0D-61C7-FA00-353EA8267904}"/>
              </a:ext>
            </a:extLst>
          </p:cNvPr>
          <p:cNvPicPr>
            <a:picLocks noChangeAspect="1"/>
          </p:cNvPicPr>
          <p:nvPr/>
        </p:nvPicPr>
        <p:blipFill>
          <a:blip>
            <a:extLst>
              <a:ext uri="{96DAC541-7B7A-43D3-8B79-37D633B846F1}">
                <asvg:svgBlip xmlns:asvg="http://schemas.microsoft.com/office/drawing/2016/SVG/main" r:embed="rId5"/>
              </a:ext>
            </a:extLst>
          </a:blip>
          <a:stretch>
            <a:fillRect/>
          </a:stretch>
        </p:blipFill>
        <p:spPr>
          <a:xfrm flipH="1">
            <a:off x="6424621" y="3070389"/>
            <a:ext cx="124684" cy="124684"/>
          </a:xfrm>
          <a:prstGeom prst="rect">
            <a:avLst/>
          </a:prstGeom>
        </p:spPr>
      </p:pic>
      <p:pic>
        <p:nvPicPr>
          <p:cNvPr id="372" name="Gráfico 371">
            <a:extLst>
              <a:ext uri="{FF2B5EF4-FFF2-40B4-BE49-F238E27FC236}">
                <a16:creationId xmlns:a16="http://schemas.microsoft.com/office/drawing/2014/main" id="{D4471202-0EF9-AA02-04BD-05C95DE3FE3C}"/>
              </a:ext>
            </a:extLst>
          </p:cNvPr>
          <p:cNvPicPr>
            <a:picLocks noChangeAspect="1"/>
          </p:cNvPicPr>
          <p:nvPr/>
        </p:nvPicPr>
        <p:blipFill>
          <a:blip>
            <a:extLst>
              <a:ext uri="{96DAC541-7B7A-43D3-8B79-37D633B846F1}">
                <asvg:svgBlip xmlns:asvg="http://schemas.microsoft.com/office/drawing/2016/SVG/main" r:embed="rId5"/>
              </a:ext>
            </a:extLst>
          </a:blip>
          <a:stretch>
            <a:fillRect/>
          </a:stretch>
        </p:blipFill>
        <p:spPr>
          <a:xfrm flipH="1">
            <a:off x="6422212" y="3369143"/>
            <a:ext cx="124684" cy="124684"/>
          </a:xfrm>
          <a:prstGeom prst="rect">
            <a:avLst/>
          </a:prstGeom>
        </p:spPr>
      </p:pic>
      <p:grpSp>
        <p:nvGrpSpPr>
          <p:cNvPr id="3" name="Agrupar 2">
            <a:extLst>
              <a:ext uri="{FF2B5EF4-FFF2-40B4-BE49-F238E27FC236}">
                <a16:creationId xmlns:a16="http://schemas.microsoft.com/office/drawing/2014/main" id="{2C7FE82A-E338-E018-F633-A9FCAA1D3990}"/>
              </a:ext>
            </a:extLst>
          </p:cNvPr>
          <p:cNvGrpSpPr/>
          <p:nvPr/>
        </p:nvGrpSpPr>
        <p:grpSpPr>
          <a:xfrm>
            <a:off x="8870294" y="167554"/>
            <a:ext cx="258136" cy="4683954"/>
            <a:chOff x="23654022" y="446811"/>
            <a:chExt cx="688359" cy="12490546"/>
          </a:xfrm>
        </p:grpSpPr>
        <p:grpSp>
          <p:nvGrpSpPr>
            <p:cNvPr id="4" name="Grupo">
              <a:extLst>
                <a:ext uri="{FF2B5EF4-FFF2-40B4-BE49-F238E27FC236}">
                  <a16:creationId xmlns:a16="http://schemas.microsoft.com/office/drawing/2014/main" id="{B8E9553D-7F00-4F38-6BF7-42D4F35FC5AE}"/>
                </a:ext>
              </a:extLst>
            </p:cNvPr>
            <p:cNvGrpSpPr/>
            <p:nvPr/>
          </p:nvGrpSpPr>
          <p:grpSpPr>
            <a:xfrm rot="16200000">
              <a:off x="18519882" y="7114857"/>
              <a:ext cx="11349650" cy="295349"/>
              <a:chOff x="-1276219" y="-698"/>
              <a:chExt cx="11349649" cy="295348"/>
            </a:xfrm>
          </p:grpSpPr>
          <p:sp>
            <p:nvSpPr>
              <p:cNvPr id="6" name="This information belongs to Embraer and cannot be used or reproduced without written permission from the Company.">
                <a:extLst>
                  <a:ext uri="{FF2B5EF4-FFF2-40B4-BE49-F238E27FC236}">
                    <a16:creationId xmlns:a16="http://schemas.microsoft.com/office/drawing/2014/main" id="{F66FD86E-5E5C-7812-EB3E-1C57547E60B7}"/>
                  </a:ext>
                </a:extLst>
              </p:cNvPr>
              <p:cNvSpPr txBox="1"/>
              <p:nvPr/>
            </p:nvSpPr>
            <p:spPr>
              <a:xfrm>
                <a:off x="1071885" y="6522"/>
                <a:ext cx="9001545" cy="282814"/>
              </a:xfrm>
              <a:prstGeom prst="rect">
                <a:avLst/>
              </a:prstGeom>
              <a:noFill/>
              <a:ln w="12700" cap="flat">
                <a:noFill/>
                <a:miter lim="400000"/>
              </a:ln>
              <a:effectLst/>
              <a:extLst>
                <a:ext uri="{C572A759-6A51-4108-AA02-DFA0A04FC94B}">
                  <ma14:wrappingTextBoxFlag xmlns="" xmlns:ma14="http://schemas.microsoft.com/office/mac/drawingml/2011/main" val="1"/>
                </a:ext>
              </a:extLst>
            </p:spPr>
            <p:txBody>
              <a:bodyPr wrap="square" lIns="19050" tIns="19050" rIns="19050" bIns="19050" numCol="1" anchor="ctr">
                <a:spAutoFit/>
              </a:bodyPr>
              <a:lstStyle>
                <a:lvl1pPr>
                  <a:defRPr sz="1300">
                    <a:solidFill>
                      <a:srgbClr val="6E6D6D"/>
                    </a:solidFill>
                    <a:latin typeface="Arial"/>
                    <a:ea typeface="Arial"/>
                    <a:cs typeface="Arial"/>
                    <a:sym typeface="Arial"/>
                  </a:defRPr>
                </a:lvl1pPr>
              </a:lstStyle>
              <a:p>
                <a:r>
                  <a:rPr lang="en-US" sz="488" dirty="0"/>
                  <a:t>This information belongs to Embraer and cannot be used or reproduced without written permission from the Company.</a:t>
                </a:r>
              </a:p>
            </p:txBody>
          </p:sp>
          <p:sp>
            <p:nvSpPr>
              <p:cNvPr id="7" name="Linha">
                <a:extLst>
                  <a:ext uri="{FF2B5EF4-FFF2-40B4-BE49-F238E27FC236}">
                    <a16:creationId xmlns:a16="http://schemas.microsoft.com/office/drawing/2014/main" id="{8E6EAED3-570D-3879-A3AF-F6A369833F45}"/>
                  </a:ext>
                </a:extLst>
              </p:cNvPr>
              <p:cNvSpPr/>
              <p:nvPr/>
            </p:nvSpPr>
            <p:spPr>
              <a:xfrm flipV="1">
                <a:off x="898999" y="21128"/>
                <a:ext cx="83625" cy="273522"/>
              </a:xfrm>
              <a:prstGeom prst="line">
                <a:avLst/>
              </a:prstGeom>
              <a:noFill/>
              <a:ln w="9525" cap="flat">
                <a:solidFill>
                  <a:srgbClr val="100690"/>
                </a:solidFill>
                <a:prstDash val="solid"/>
                <a:miter lim="400000"/>
              </a:ln>
              <a:effectLst/>
            </p:spPr>
            <p:txBody>
              <a:bodyPr wrap="square" lIns="19050" tIns="19050" rIns="19050" bIns="19050" numCol="1" anchor="ctr">
                <a:noAutofit/>
              </a:bodyPr>
              <a:lstStyle/>
              <a:p>
                <a:endParaRPr sz="675"/>
              </a:p>
            </p:txBody>
          </p:sp>
          <p:sp>
            <p:nvSpPr>
              <p:cNvPr id="8" name="This information belongs to Embraer and cannot be used or reproduced without written permission from the Company.">
                <a:extLst>
                  <a:ext uri="{FF2B5EF4-FFF2-40B4-BE49-F238E27FC236}">
                    <a16:creationId xmlns:a16="http://schemas.microsoft.com/office/drawing/2014/main" id="{CBB99175-0801-418D-244C-4A913D591127}"/>
                  </a:ext>
                </a:extLst>
              </p:cNvPr>
              <p:cNvSpPr txBox="1"/>
              <p:nvPr/>
            </p:nvSpPr>
            <p:spPr>
              <a:xfrm>
                <a:off x="-1276219" y="-698"/>
                <a:ext cx="2621118" cy="282811"/>
              </a:xfrm>
              <a:prstGeom prst="rect">
                <a:avLst/>
              </a:prstGeom>
              <a:noFill/>
              <a:ln w="12700" cap="flat">
                <a:noFill/>
                <a:miter lim="400000"/>
              </a:ln>
              <a:effectLst/>
              <a:extLst>
                <a:ext uri="{C572A759-6A51-4108-AA02-DFA0A04FC94B}">
                  <ma14:wrappingTextBoxFlag xmlns="" xmlns:ma14="http://schemas.microsoft.com/office/mac/drawingml/2011/main" val="1"/>
                </a:ext>
              </a:extLst>
            </p:spPr>
            <p:txBody>
              <a:bodyPr wrap="square" lIns="19050" tIns="19050" rIns="19050" bIns="19050" numCol="1" anchor="ctr">
                <a:spAutoFit/>
              </a:bodyPr>
              <a:lstStyle>
                <a:lvl1pPr>
                  <a:defRPr sz="1300">
                    <a:solidFill>
                      <a:srgbClr val="6E6D6D"/>
                    </a:solidFill>
                    <a:latin typeface="Arial"/>
                    <a:ea typeface="Arial"/>
                    <a:cs typeface="Arial"/>
                    <a:sym typeface="Arial"/>
                  </a:defRPr>
                </a:lvl1pPr>
              </a:lstStyle>
              <a:p>
                <a:r>
                  <a:rPr lang="en-US" sz="488" dirty="0"/>
                  <a:t>SECRET INFORMATION</a:t>
                </a:r>
              </a:p>
            </p:txBody>
          </p:sp>
        </p:grpSp>
        <p:sp>
          <p:nvSpPr>
            <p:cNvPr id="5" name="Forma Livre: Forma 61">
              <a:extLst>
                <a:ext uri="{FF2B5EF4-FFF2-40B4-BE49-F238E27FC236}">
                  <a16:creationId xmlns:a16="http://schemas.microsoft.com/office/drawing/2014/main" id="{002769A4-FE91-A6CA-83F1-7DDCB6BDDD4B}"/>
                </a:ext>
              </a:extLst>
            </p:cNvPr>
            <p:cNvSpPr/>
            <p:nvPr/>
          </p:nvSpPr>
          <p:spPr>
            <a:xfrm flipH="1">
              <a:off x="23654022" y="446811"/>
              <a:ext cx="359396" cy="359346"/>
            </a:xfrm>
            <a:custGeom>
              <a:avLst/>
              <a:gdLst/>
              <a:ahLst/>
              <a:cxnLst>
                <a:cxn ang="0">
                  <a:pos x="wd2" y="hd2"/>
                </a:cxn>
                <a:cxn ang="5400000">
                  <a:pos x="wd2" y="hd2"/>
                </a:cxn>
                <a:cxn ang="10800000">
                  <a:pos x="wd2" y="hd2"/>
                </a:cxn>
                <a:cxn ang="16200000">
                  <a:pos x="wd2" y="hd2"/>
                </a:cxn>
              </a:cxnLst>
              <a:rect l="0" t="0" r="r" b="b"/>
              <a:pathLst>
                <a:path w="21600" h="21600" extrusionOk="0">
                  <a:moveTo>
                    <a:pt x="17278" y="0"/>
                  </a:moveTo>
                  <a:lnTo>
                    <a:pt x="4322" y="9935"/>
                  </a:lnTo>
                  <a:lnTo>
                    <a:pt x="1728" y="9935"/>
                  </a:lnTo>
                  <a:lnTo>
                    <a:pt x="0" y="11665"/>
                  </a:lnTo>
                  <a:lnTo>
                    <a:pt x="4322" y="11665"/>
                  </a:lnTo>
                  <a:lnTo>
                    <a:pt x="17278" y="21600"/>
                  </a:lnTo>
                  <a:lnTo>
                    <a:pt x="21600" y="21600"/>
                  </a:lnTo>
                  <a:lnTo>
                    <a:pt x="12961" y="11665"/>
                  </a:lnTo>
                  <a:lnTo>
                    <a:pt x="21559" y="11665"/>
                  </a:lnTo>
                  <a:lnTo>
                    <a:pt x="21559" y="9935"/>
                  </a:lnTo>
                  <a:lnTo>
                    <a:pt x="12961" y="9935"/>
                  </a:lnTo>
                  <a:lnTo>
                    <a:pt x="21600" y="0"/>
                  </a:lnTo>
                  <a:close/>
                </a:path>
              </a:pathLst>
            </a:custGeom>
            <a:solidFill>
              <a:srgbClr val="100690"/>
            </a:solidFill>
            <a:ln w="12700" cap="flat">
              <a:noFill/>
              <a:miter lim="400000"/>
            </a:ln>
            <a:effectLst/>
          </p:spPr>
          <p:txBody>
            <a:bodyPr wrap="square" lIns="17145" tIns="17145" rIns="17145" bIns="17145" numCol="1" anchor="ctr">
              <a:noAutofit/>
            </a:bodyPr>
            <a:lstStyle/>
            <a:p>
              <a:pPr>
                <a:defRPr>
                  <a:solidFill>
                    <a:srgbClr val="100690"/>
                  </a:solidFill>
                  <a:latin typeface="GT America Condensed Regular"/>
                  <a:ea typeface="GT America Condensed Regular"/>
                  <a:cs typeface="GT America Condensed Regular"/>
                  <a:sym typeface="GT America Condensed Regular"/>
                </a:defRPr>
              </a:pPr>
              <a:endParaRPr sz="675"/>
            </a:p>
          </p:txBody>
        </p:sp>
      </p:grpSp>
      <p:cxnSp>
        <p:nvCxnSpPr>
          <p:cNvPr id="12" name="Conector reto 11">
            <a:extLst>
              <a:ext uri="{FF2B5EF4-FFF2-40B4-BE49-F238E27FC236}">
                <a16:creationId xmlns:a16="http://schemas.microsoft.com/office/drawing/2014/main" id="{73DD4394-CCCD-24C3-F038-279E5FF4FF03}"/>
              </a:ext>
            </a:extLst>
          </p:cNvPr>
          <p:cNvCxnSpPr>
            <a:cxnSpLocks/>
          </p:cNvCxnSpPr>
          <p:nvPr/>
        </p:nvCxnSpPr>
        <p:spPr>
          <a:xfrm flipH="1">
            <a:off x="1289931" y="338599"/>
            <a:ext cx="71364" cy="179992"/>
          </a:xfrm>
          <a:prstGeom prst="line">
            <a:avLst/>
          </a:prstGeom>
          <a:noFill/>
          <a:ln w="9525" cap="flat">
            <a:solidFill>
              <a:srgbClr val="100690"/>
            </a:solidFill>
            <a:prstDash val="solid"/>
            <a:miter lim="400000"/>
          </a:ln>
          <a:effectLst/>
          <a:sp3d/>
        </p:spPr>
        <p:style>
          <a:lnRef idx="0">
            <a:scrgbClr r="0" g="0" b="0"/>
          </a:lnRef>
          <a:fillRef idx="0">
            <a:scrgbClr r="0" g="0" b="0"/>
          </a:fillRef>
          <a:effectRef idx="0">
            <a:scrgbClr r="0" g="0" b="0"/>
          </a:effectRef>
          <a:fontRef idx="none"/>
        </p:style>
      </p:cxnSp>
      <p:sp>
        <p:nvSpPr>
          <p:cNvPr id="13" name="Título 1">
            <a:extLst>
              <a:ext uri="{FF2B5EF4-FFF2-40B4-BE49-F238E27FC236}">
                <a16:creationId xmlns:a16="http://schemas.microsoft.com/office/drawing/2014/main" id="{6B0B89A0-5949-EC14-15CE-0D071BDB8775}"/>
              </a:ext>
            </a:extLst>
          </p:cNvPr>
          <p:cNvSpPr txBox="1">
            <a:spLocks/>
          </p:cNvSpPr>
          <p:nvPr/>
        </p:nvSpPr>
        <p:spPr>
          <a:xfrm>
            <a:off x="1289931" y="314121"/>
            <a:ext cx="2848116" cy="289428"/>
          </a:xfrm>
          <a:prstGeom prst="rect">
            <a:avLst/>
          </a:prstGeom>
          <a:ln>
            <a:noFill/>
          </a:ln>
        </p:spPr>
        <p:txBody>
          <a:bodyPr/>
          <a:lstStyle>
            <a:lvl1pPr algn="l" defTabSz="914400" rtl="0" eaLnBrk="1" latinLnBrk="0" hangingPunct="1">
              <a:lnSpc>
                <a:spcPct val="90000"/>
              </a:lnSpc>
              <a:spcBef>
                <a:spcPct val="0"/>
              </a:spcBef>
              <a:buNone/>
              <a:defRPr sz="4400" b="1" i="1" kern="1200">
                <a:solidFill>
                  <a:schemeClr val="tx1"/>
                </a:solidFill>
                <a:latin typeface="+mj-lt"/>
                <a:ea typeface="+mj-ea"/>
                <a:cs typeface="+mj-cs"/>
              </a:defRPr>
            </a:lvl1pPr>
          </a:lstStyle>
          <a:p>
            <a:r>
              <a:rPr lang="en-US" sz="1200" b="0" i="0" dirty="0">
                <a:solidFill>
                  <a:srgbClr val="100690"/>
                </a:solidFill>
                <a:latin typeface="Arial Narrow" panose="020B0606020202030204" pitchFamily="34" charset="0"/>
                <a:cs typeface="Arial" panose="020B0604020202020204" pitchFamily="34" charset="0"/>
              </a:rPr>
              <a:t>ANIMATIONS</a:t>
            </a:r>
          </a:p>
          <a:p>
            <a:endParaRPr lang="en-US" sz="1200" b="0" i="0" dirty="0">
              <a:solidFill>
                <a:srgbClr val="100690"/>
              </a:solidFill>
              <a:latin typeface="Arial Narrow" panose="020B0606020202030204" pitchFamily="34" charset="0"/>
              <a:cs typeface="Arial" panose="020B0604020202020204" pitchFamily="34" charset="0"/>
            </a:endParaRPr>
          </a:p>
        </p:txBody>
      </p:sp>
      <p:sp>
        <p:nvSpPr>
          <p:cNvPr id="14" name="Título 1">
            <a:extLst>
              <a:ext uri="{FF2B5EF4-FFF2-40B4-BE49-F238E27FC236}">
                <a16:creationId xmlns:a16="http://schemas.microsoft.com/office/drawing/2014/main" id="{5828F183-5DC6-BD28-9919-EFD833F82975}"/>
              </a:ext>
            </a:extLst>
          </p:cNvPr>
          <p:cNvSpPr txBox="1">
            <a:spLocks/>
          </p:cNvSpPr>
          <p:nvPr/>
        </p:nvSpPr>
        <p:spPr>
          <a:xfrm>
            <a:off x="263423" y="318567"/>
            <a:ext cx="2124380" cy="289428"/>
          </a:xfrm>
          <a:prstGeom prst="rect">
            <a:avLst/>
          </a:prstGeom>
          <a:ln>
            <a:noFill/>
          </a:ln>
        </p:spPr>
        <p:txBody>
          <a:bodyPr/>
          <a:lstStyle>
            <a:lvl1pPr algn="l" defTabSz="914400" rtl="0" eaLnBrk="1" latinLnBrk="0" hangingPunct="1">
              <a:lnSpc>
                <a:spcPct val="90000"/>
              </a:lnSpc>
              <a:spcBef>
                <a:spcPct val="0"/>
              </a:spcBef>
              <a:buNone/>
              <a:defRPr sz="4400" b="1" i="1" kern="1200">
                <a:solidFill>
                  <a:schemeClr val="tx1"/>
                </a:solidFill>
                <a:latin typeface="+mj-lt"/>
                <a:ea typeface="+mj-ea"/>
                <a:cs typeface="+mj-cs"/>
              </a:defRPr>
            </a:lvl1pPr>
          </a:lstStyle>
          <a:p>
            <a:r>
              <a:rPr lang="en-US" sz="1200" i="0" dirty="0">
                <a:solidFill>
                  <a:srgbClr val="100690"/>
                </a:solidFill>
                <a:latin typeface="Arial Narrow" panose="020B0606020202030204" pitchFamily="34" charset="0"/>
                <a:cs typeface="Arial" panose="020B0604020202020204" pitchFamily="34" charset="0"/>
              </a:rPr>
              <a:t>INSTRUCTIONS</a:t>
            </a:r>
          </a:p>
        </p:txBody>
      </p:sp>
      <p:pic>
        <p:nvPicPr>
          <p:cNvPr id="17" name="Gráfico 356">
            <a:extLst>
              <a:ext uri="{FF2B5EF4-FFF2-40B4-BE49-F238E27FC236}">
                <a16:creationId xmlns:a16="http://schemas.microsoft.com/office/drawing/2014/main" id="{6B756EBF-9E35-FB90-9DAF-E943792C7E80}"/>
              </a:ext>
            </a:extLst>
          </p:cNvPr>
          <p:cNvPicPr>
            <a:picLocks noChangeAspect="1"/>
          </p:cNvPicPr>
          <p:nvPr/>
        </p:nvPicPr>
        <p:blipFill>
          <a:blip>
            <a:extLst>
              <a:ext uri="{96DAC541-7B7A-43D3-8B79-37D633B846F1}">
                <asvg:svgBlip xmlns:asvg="http://schemas.microsoft.com/office/drawing/2016/SVG/main" r:embed="rId5"/>
              </a:ext>
            </a:extLst>
          </a:blip>
          <a:stretch>
            <a:fillRect/>
          </a:stretch>
        </p:blipFill>
        <p:spPr>
          <a:xfrm flipH="1">
            <a:off x="8558550" y="3070389"/>
            <a:ext cx="124684" cy="124684"/>
          </a:xfrm>
          <a:prstGeom prst="rect">
            <a:avLst/>
          </a:prstGeom>
        </p:spPr>
      </p:pic>
      <p:pic>
        <p:nvPicPr>
          <p:cNvPr id="18" name="Gráfico 356">
            <a:extLst>
              <a:ext uri="{FF2B5EF4-FFF2-40B4-BE49-F238E27FC236}">
                <a16:creationId xmlns:a16="http://schemas.microsoft.com/office/drawing/2014/main" id="{12C8B50F-9AF8-E624-3585-DF1ABAA2A5FD}"/>
              </a:ext>
            </a:extLst>
          </p:cNvPr>
          <p:cNvPicPr>
            <a:picLocks noChangeAspect="1"/>
          </p:cNvPicPr>
          <p:nvPr/>
        </p:nvPicPr>
        <p:blipFill>
          <a:blip>
            <a:extLst>
              <a:ext uri="{96DAC541-7B7A-43D3-8B79-37D633B846F1}">
                <asvg:svgBlip xmlns:asvg="http://schemas.microsoft.com/office/drawing/2016/SVG/main" r:embed="rId5"/>
              </a:ext>
            </a:extLst>
          </a:blip>
          <a:stretch>
            <a:fillRect/>
          </a:stretch>
        </p:blipFill>
        <p:spPr>
          <a:xfrm flipH="1">
            <a:off x="8555464" y="3369143"/>
            <a:ext cx="124684" cy="124684"/>
          </a:xfrm>
          <a:prstGeom prst="rect">
            <a:avLst/>
          </a:prstGeom>
        </p:spPr>
      </p:pic>
      <p:pic>
        <p:nvPicPr>
          <p:cNvPr id="19" name="Gráfico 328">
            <a:extLst>
              <a:ext uri="{FF2B5EF4-FFF2-40B4-BE49-F238E27FC236}">
                <a16:creationId xmlns:a16="http://schemas.microsoft.com/office/drawing/2014/main" id="{BB90874A-7982-BAF0-2FE6-F09EB6A162FB}"/>
              </a:ext>
            </a:extLst>
          </p:cNvPr>
          <p:cNvPicPr>
            <a:picLocks noChangeAspect="1"/>
          </p:cNvPicPr>
          <p:nvPr/>
        </p:nvPicPr>
        <p:blipFill>
          <a:blip>
            <a:extLst>
              <a:ext uri="{96DAC541-7B7A-43D3-8B79-37D633B846F1}">
                <asvg:svgBlip xmlns:asvg="http://schemas.microsoft.com/office/drawing/2016/SVG/main" r:embed="rId5"/>
              </a:ext>
            </a:extLst>
          </a:blip>
          <a:stretch>
            <a:fillRect/>
          </a:stretch>
        </p:blipFill>
        <p:spPr>
          <a:xfrm flipH="1">
            <a:off x="4295830" y="2262546"/>
            <a:ext cx="124684" cy="124684"/>
          </a:xfrm>
          <a:prstGeom prst="rect">
            <a:avLst/>
          </a:prstGeom>
        </p:spPr>
      </p:pic>
      <p:pic>
        <p:nvPicPr>
          <p:cNvPr id="20" name="Gráfico 49">
            <a:extLst>
              <a:ext uri="{FF2B5EF4-FFF2-40B4-BE49-F238E27FC236}">
                <a16:creationId xmlns:a16="http://schemas.microsoft.com/office/drawing/2014/main" id="{127FE4BC-DFE1-62CC-D53C-9DE18956FD5C}"/>
              </a:ext>
            </a:extLst>
          </p:cNvPr>
          <p:cNvPicPr>
            <a:picLocks noChangeAspect="1"/>
          </p:cNvPicPr>
          <p:nvPr/>
        </p:nvPicPr>
        <p:blipFill>
          <a:blip>
            <a:extLst>
              <a:ext uri="{96DAC541-7B7A-43D3-8B79-37D633B846F1}">
                <asvg:svgBlip xmlns:asvg="http://schemas.microsoft.com/office/drawing/2016/SVG/main" r:embed="rId4"/>
              </a:ext>
            </a:extLst>
          </a:blip>
          <a:stretch>
            <a:fillRect/>
          </a:stretch>
        </p:blipFill>
        <p:spPr>
          <a:xfrm>
            <a:off x="8587853" y="1021024"/>
            <a:ext cx="125069" cy="125069"/>
          </a:xfrm>
          <a:prstGeom prst="rect">
            <a:avLst/>
          </a:prstGeom>
        </p:spPr>
      </p:pic>
      <p:pic>
        <p:nvPicPr>
          <p:cNvPr id="22" name="Gráfico 55">
            <a:extLst>
              <a:ext uri="{FF2B5EF4-FFF2-40B4-BE49-F238E27FC236}">
                <a16:creationId xmlns:a16="http://schemas.microsoft.com/office/drawing/2014/main" id="{B09AB94A-9E65-631E-118F-321F2A84BBC9}"/>
              </a:ext>
            </a:extLst>
          </p:cNvPr>
          <p:cNvPicPr>
            <a:picLocks noChangeAspect="1"/>
          </p:cNvPicPr>
          <p:nvPr/>
        </p:nvPicPr>
        <p:blipFill>
          <a:blip>
            <a:extLst>
              <a:ext uri="{96DAC541-7B7A-43D3-8B79-37D633B846F1}">
                <asvg:svgBlip xmlns:asvg="http://schemas.microsoft.com/office/drawing/2016/SVG/main" r:embed="rId5"/>
              </a:ext>
            </a:extLst>
          </a:blip>
          <a:stretch>
            <a:fillRect/>
          </a:stretch>
        </p:blipFill>
        <p:spPr>
          <a:xfrm>
            <a:off x="7025704" y="1044014"/>
            <a:ext cx="130738" cy="130738"/>
          </a:xfrm>
          <a:prstGeom prst="rect">
            <a:avLst/>
          </a:prstGeom>
        </p:spPr>
      </p:pic>
    </p:spTree>
    <p:extLst>
      <p:ext uri="{BB962C8B-B14F-4D97-AF65-F5344CB8AC3E}">
        <p14:creationId xmlns:p14="http://schemas.microsoft.com/office/powerpoint/2010/main" val="1918439928"/>
      </p:ext>
    </p:extLst>
  </p:cSld>
  <p:clrMapOvr>
    <a:masterClrMapping/>
  </p:clrMapOvr>
</p:sld>
</file>

<file path=ppt/slides/slide33.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11009251-2C4C-5A56-F444-D346842A817F}"/>
            </a:ext>
          </a:extLst>
        </p:cNvPr>
        <p:cNvGrpSpPr/>
        <p:nvPr/>
      </p:nvGrpSpPr>
      <p:grpSpPr>
        <a:xfrm>
          <a:off x="0" y="0"/>
          <a:ext cx="0" cy="0"/>
          <a:chOff x="0" y="0"/>
          <a:chExt cx="0" cy="0"/>
        </a:xfrm>
      </p:grpSpPr>
      <p:sp>
        <p:nvSpPr>
          <p:cNvPr id="10" name="Lorem ipsum dolor sit amet, consectetur adipiscing elit Sed do eiusmod tempor">
            <a:extLst>
              <a:ext uri="{FF2B5EF4-FFF2-40B4-BE49-F238E27FC236}">
                <a16:creationId xmlns:a16="http://schemas.microsoft.com/office/drawing/2014/main" id="{720466EA-6618-73ED-5909-677D80739E80}"/>
              </a:ext>
            </a:extLst>
          </p:cNvPr>
          <p:cNvSpPr txBox="1"/>
          <p:nvPr/>
        </p:nvSpPr>
        <p:spPr>
          <a:xfrm>
            <a:off x="662560" y="888437"/>
            <a:ext cx="2431299" cy="1004506"/>
          </a:xfrm>
          <a:prstGeom prst="rect">
            <a:avLst/>
          </a:prstGeom>
          <a:ln w="12700">
            <a:miter lim="400000"/>
          </a:ln>
          <a:extLst>
            <a:ext uri="{C572A759-6A51-4108-AA02-DFA0A04FC94B}">
              <ma14:wrappingTextBoxFlag xmlns:ma14="http://schemas.microsoft.com/office/mac/drawingml/2011/main" xmlns="" val="1"/>
            </a:ext>
          </a:extLst>
        </p:spPr>
        <p:txBody>
          <a:bodyPr wrap="square" lIns="19050" tIns="19050" rIns="19050" bIns="19050" anchor="t">
            <a:spAutoFit/>
          </a:bodyPr>
          <a:lstStyle/>
          <a:p>
            <a:pPr>
              <a:defRPr sz="5000" b="1" cap="all">
                <a:latin typeface="Arial Narrow"/>
                <a:ea typeface="Arial Narrow"/>
                <a:cs typeface="Arial Narrow"/>
                <a:sym typeface="Arial Narrow"/>
              </a:defRPr>
            </a:pPr>
            <a:r>
              <a:rPr lang="en-US" sz="2300" b="1" cap="all" dirty="0">
                <a:solidFill>
                  <a:srgbClr val="100690"/>
                </a:solidFill>
                <a:latin typeface="Arial Narrow"/>
              </a:rPr>
              <a:t>How to Use Alignment in PowerPoint</a:t>
            </a:r>
            <a:endParaRPr lang="pt-BR" sz="2300" b="1" cap="all" dirty="0">
              <a:solidFill>
                <a:srgbClr val="100690"/>
              </a:solidFill>
              <a:latin typeface="Arial Narrow"/>
            </a:endParaRPr>
          </a:p>
        </p:txBody>
      </p:sp>
      <p:sp>
        <p:nvSpPr>
          <p:cNvPr id="11" name="AGENDA">
            <a:extLst>
              <a:ext uri="{FF2B5EF4-FFF2-40B4-BE49-F238E27FC236}">
                <a16:creationId xmlns:a16="http://schemas.microsoft.com/office/drawing/2014/main" id="{9C224820-BF66-09DA-FC45-36605102D783}"/>
              </a:ext>
            </a:extLst>
          </p:cNvPr>
          <p:cNvSpPr txBox="1"/>
          <p:nvPr/>
        </p:nvSpPr>
        <p:spPr>
          <a:xfrm>
            <a:off x="662559" y="2121082"/>
            <a:ext cx="2095795" cy="1129476"/>
          </a:xfrm>
          <a:prstGeom prst="rect">
            <a:avLst/>
          </a:prstGeom>
          <a:ln w="12700">
            <a:miter lim="400000"/>
          </a:ln>
          <a:extLst>
            <a:ext uri="{C572A759-6A51-4108-AA02-DFA0A04FC94B}">
              <ma14:wrappingTextBoxFlag xmlns:ma14="http://schemas.microsoft.com/office/mac/drawingml/2011/main" xmlns="" val="1"/>
            </a:ext>
          </a:extLst>
        </p:spPr>
        <p:txBody>
          <a:bodyPr wrap="square" lIns="19050" tIns="19050" rIns="19050" bIns="19050" anchor="ctr">
            <a:spAutoFit/>
          </a:bodyPr>
          <a:lstStyle>
            <a:lvl1pPr>
              <a:defRPr sz="6500" b="1">
                <a:solidFill>
                  <a:srgbClr val="1E4BDE"/>
                </a:solidFill>
                <a:latin typeface="Arial Narrow"/>
                <a:ea typeface="Arial Narrow"/>
                <a:cs typeface="Arial Narrow"/>
                <a:sym typeface="Arial Narrow"/>
              </a:defRPr>
            </a:lvl1pPr>
          </a:lstStyle>
          <a:p>
            <a:pPr>
              <a:lnSpc>
                <a:spcPct val="120000"/>
              </a:lnSpc>
            </a:pPr>
            <a:r>
              <a:rPr lang="en-US" sz="1000" b="0" dirty="0">
                <a:solidFill>
                  <a:srgbClr val="80807F"/>
                </a:solidFill>
                <a:latin typeface="Arial"/>
                <a:cs typeface="Arial"/>
                <a:sym typeface="Arial"/>
              </a:rPr>
              <a:t>Alignment in PowerPoint is essential for creating organized and visually pleasing presentations. It allows you to position text, images, and other elements symmetrically and proportionally.</a:t>
            </a:r>
            <a:endParaRPr lang="pt-BR" sz="1000" b="0" dirty="0">
              <a:solidFill>
                <a:srgbClr val="80807F"/>
              </a:solidFill>
              <a:latin typeface="Arial"/>
              <a:cs typeface="Arial"/>
              <a:sym typeface="Arial"/>
            </a:endParaRPr>
          </a:p>
        </p:txBody>
      </p:sp>
      <p:pic>
        <p:nvPicPr>
          <p:cNvPr id="9" name="Imagem 8">
            <a:extLst>
              <a:ext uri="{FF2B5EF4-FFF2-40B4-BE49-F238E27FC236}">
                <a16:creationId xmlns:a16="http://schemas.microsoft.com/office/drawing/2014/main" id="{4F269243-62C4-F540-3994-E1296C2ECB38}"/>
              </a:ext>
            </a:extLst>
          </p:cNvPr>
          <p:cNvPicPr>
            <a:picLocks noChangeAspect="1"/>
          </p:cNvPicPr>
          <p:nvPr/>
        </p:nvPicPr>
        <p:blipFill>
          <a:blip r:embed="rId3"/>
          <a:srcRect t="9327" b="9327"/>
          <a:stretch/>
        </p:blipFill>
        <p:spPr>
          <a:xfrm>
            <a:off x="5509481" y="909859"/>
            <a:ext cx="1392459" cy="1898334"/>
          </a:xfrm>
          <a:prstGeom prst="roundRect">
            <a:avLst>
              <a:gd name="adj" fmla="val 3377"/>
            </a:avLst>
          </a:prstGeom>
          <a:effectLst>
            <a:outerShdw blurRad="63500" sx="102000" sy="102000" algn="ctr" rotWithShape="0">
              <a:prstClr val="black">
                <a:alpha val="28000"/>
              </a:prstClr>
            </a:outerShdw>
          </a:effectLst>
        </p:spPr>
      </p:pic>
      <p:cxnSp>
        <p:nvCxnSpPr>
          <p:cNvPr id="25" name="Conector reto 24">
            <a:extLst>
              <a:ext uri="{FF2B5EF4-FFF2-40B4-BE49-F238E27FC236}">
                <a16:creationId xmlns:a16="http://schemas.microsoft.com/office/drawing/2014/main" id="{2B4ACB4F-89E6-F761-6ADF-67C74C569C6A}"/>
              </a:ext>
            </a:extLst>
          </p:cNvPr>
          <p:cNvCxnSpPr>
            <a:cxnSpLocks/>
          </p:cNvCxnSpPr>
          <p:nvPr/>
        </p:nvCxnSpPr>
        <p:spPr>
          <a:xfrm flipH="1">
            <a:off x="1289931" y="338599"/>
            <a:ext cx="71364" cy="179992"/>
          </a:xfrm>
          <a:prstGeom prst="line">
            <a:avLst/>
          </a:prstGeom>
          <a:noFill/>
          <a:ln w="9525" cap="flat">
            <a:solidFill>
              <a:srgbClr val="100690"/>
            </a:solidFill>
            <a:prstDash val="solid"/>
            <a:miter lim="400000"/>
          </a:ln>
          <a:effectLst/>
          <a:sp3d/>
        </p:spPr>
        <p:style>
          <a:lnRef idx="0">
            <a:scrgbClr r="0" g="0" b="0"/>
          </a:lnRef>
          <a:fillRef idx="0">
            <a:scrgbClr r="0" g="0" b="0"/>
          </a:fillRef>
          <a:effectRef idx="0">
            <a:scrgbClr r="0" g="0" b="0"/>
          </a:effectRef>
          <a:fontRef idx="none"/>
        </p:style>
      </p:cxnSp>
      <p:sp>
        <p:nvSpPr>
          <p:cNvPr id="26" name="Título 1">
            <a:extLst>
              <a:ext uri="{FF2B5EF4-FFF2-40B4-BE49-F238E27FC236}">
                <a16:creationId xmlns:a16="http://schemas.microsoft.com/office/drawing/2014/main" id="{C801B388-4880-2BB0-14F5-BAA4F3B593BF}"/>
              </a:ext>
            </a:extLst>
          </p:cNvPr>
          <p:cNvSpPr txBox="1">
            <a:spLocks/>
          </p:cNvSpPr>
          <p:nvPr/>
        </p:nvSpPr>
        <p:spPr>
          <a:xfrm>
            <a:off x="1289931" y="314121"/>
            <a:ext cx="2848116" cy="289428"/>
          </a:xfrm>
          <a:prstGeom prst="rect">
            <a:avLst/>
          </a:prstGeom>
          <a:ln>
            <a:noFill/>
          </a:ln>
        </p:spPr>
        <p:txBody>
          <a:bodyPr/>
          <a:lstStyle>
            <a:lvl1pPr algn="l" defTabSz="914400" rtl="0" eaLnBrk="1" latinLnBrk="0" hangingPunct="1">
              <a:lnSpc>
                <a:spcPct val="90000"/>
              </a:lnSpc>
              <a:spcBef>
                <a:spcPct val="0"/>
              </a:spcBef>
              <a:buNone/>
              <a:defRPr sz="4400" b="1" i="1" kern="1200">
                <a:solidFill>
                  <a:schemeClr val="tx1"/>
                </a:solidFill>
                <a:latin typeface="+mj-lt"/>
                <a:ea typeface="+mj-ea"/>
                <a:cs typeface="+mj-cs"/>
              </a:defRPr>
            </a:lvl1pPr>
          </a:lstStyle>
          <a:p>
            <a:r>
              <a:rPr lang="en-US" sz="1200" b="0" i="0" dirty="0">
                <a:solidFill>
                  <a:srgbClr val="100690"/>
                </a:solidFill>
                <a:latin typeface="Arial Narrow" panose="020B0606020202030204" pitchFamily="34" charset="0"/>
                <a:cs typeface="Arial" panose="020B0604020202020204" pitchFamily="34" charset="0"/>
              </a:rPr>
              <a:t>ALIGNMENT</a:t>
            </a:r>
          </a:p>
        </p:txBody>
      </p:sp>
      <p:grpSp>
        <p:nvGrpSpPr>
          <p:cNvPr id="12" name="Agrupar 11">
            <a:extLst>
              <a:ext uri="{FF2B5EF4-FFF2-40B4-BE49-F238E27FC236}">
                <a16:creationId xmlns:a16="http://schemas.microsoft.com/office/drawing/2014/main" id="{74461D7C-9336-35BD-CBEF-149F6B1E3691}"/>
              </a:ext>
            </a:extLst>
          </p:cNvPr>
          <p:cNvGrpSpPr/>
          <p:nvPr/>
        </p:nvGrpSpPr>
        <p:grpSpPr>
          <a:xfrm>
            <a:off x="6435571" y="835824"/>
            <a:ext cx="165144" cy="173819"/>
            <a:chOff x="3187656" y="2777741"/>
            <a:chExt cx="265598" cy="279550"/>
          </a:xfrm>
        </p:grpSpPr>
        <p:sp>
          <p:nvSpPr>
            <p:cNvPr id="13" name="Elipse 12">
              <a:extLst>
                <a:ext uri="{FF2B5EF4-FFF2-40B4-BE49-F238E27FC236}">
                  <a16:creationId xmlns:a16="http://schemas.microsoft.com/office/drawing/2014/main" id="{497380E5-5444-ECFB-04FC-FEBFF3E223FD}"/>
                </a:ext>
              </a:extLst>
            </p:cNvPr>
            <p:cNvSpPr/>
            <p:nvPr/>
          </p:nvSpPr>
          <p:spPr>
            <a:xfrm>
              <a:off x="3187656" y="2791693"/>
              <a:ext cx="265598" cy="265598"/>
            </a:xfrm>
            <a:prstGeom prst="ellipse">
              <a:avLst/>
            </a:prstGeom>
            <a:solidFill>
              <a:srgbClr val="005BAF"/>
            </a:solidFill>
            <a:ln w="12700" cap="flat">
              <a:noFill/>
              <a:miter lim="400000"/>
            </a:ln>
            <a:effectLst/>
            <a:sp3d/>
          </p:spPr>
          <p:style>
            <a:lnRef idx="0">
              <a:scrgbClr r="0" g="0" b="0"/>
            </a:lnRef>
            <a:fillRef idx="0">
              <a:scrgbClr r="0" g="0" b="0"/>
            </a:fillRef>
            <a:effectRef idx="0">
              <a:scrgbClr r="0" g="0" b="0"/>
            </a:effectRef>
            <a:fontRef idx="none"/>
          </p:style>
          <p:txBody>
            <a:bodyPr rot="0" spcFirstLastPara="1" vertOverflow="overflow" horzOverflow="overflow" vert="horz" wrap="square" lIns="50800" tIns="50800" rIns="50800" bIns="50800" numCol="1" spcCol="38100" rtlCol="0" anchor="ctr">
              <a:spAutoFit/>
            </a:bodyPr>
            <a:lstStyle/>
            <a:p>
              <a:pPr marL="0" marR="0" indent="0" algn="ctr" defTabSz="825500" rtl="0" fontAlgn="auto" latinLnBrk="0" hangingPunct="0">
                <a:lnSpc>
                  <a:spcPct val="100000"/>
                </a:lnSpc>
                <a:spcBef>
                  <a:spcPts val="0"/>
                </a:spcBef>
                <a:spcAft>
                  <a:spcPts val="0"/>
                </a:spcAft>
                <a:buClrTx/>
                <a:buSzTx/>
                <a:buFontTx/>
                <a:buNone/>
                <a:tabLst/>
              </a:pPr>
              <a:endParaRPr kumimoji="0" lang="pt-BR" sz="3200" b="0" i="0" u="none" strike="noStrike" cap="none" spc="0" normalizeH="0" baseline="0">
                <a:ln>
                  <a:noFill/>
                </a:ln>
                <a:solidFill>
                  <a:srgbClr val="FFFFFF"/>
                </a:solidFill>
                <a:effectLst/>
                <a:uFillTx/>
                <a:latin typeface="Helvetica Neue Medium"/>
                <a:ea typeface="Helvetica Neue Medium"/>
                <a:cs typeface="Helvetica Neue Medium"/>
                <a:sym typeface="Helvetica Neue Medium"/>
              </a:endParaRPr>
            </a:p>
          </p:txBody>
        </p:sp>
        <p:sp>
          <p:nvSpPr>
            <p:cNvPr id="17" name="AGENDA">
              <a:extLst>
                <a:ext uri="{FF2B5EF4-FFF2-40B4-BE49-F238E27FC236}">
                  <a16:creationId xmlns:a16="http://schemas.microsoft.com/office/drawing/2014/main" id="{0123422D-CF9E-9B4E-1901-57AB93ACC9B2}"/>
                </a:ext>
              </a:extLst>
            </p:cNvPr>
            <p:cNvSpPr txBox="1"/>
            <p:nvPr/>
          </p:nvSpPr>
          <p:spPr>
            <a:xfrm>
              <a:off x="3241508" y="2777741"/>
              <a:ext cx="157895" cy="277607"/>
            </a:xfrm>
            <a:prstGeom prst="rect">
              <a:avLst/>
            </a:prstGeom>
            <a:ln w="12700">
              <a:miter lim="400000"/>
            </a:ln>
            <a:extLst>
              <a:ext uri="{C572A759-6A51-4108-AA02-DFA0A04FC94B}">
                <ma14:wrappingTextBoxFlag xmlns:ma14="http://schemas.microsoft.com/office/mac/drawingml/2011/main" xmlns="" val="1"/>
              </a:ext>
            </a:extLst>
          </p:spPr>
          <p:txBody>
            <a:bodyPr wrap="square" lIns="19050" tIns="19050" rIns="19050" bIns="19050" anchor="ctr">
              <a:spAutoFit/>
            </a:bodyPr>
            <a:lstStyle>
              <a:lvl1pPr>
                <a:defRPr sz="6500" b="1">
                  <a:solidFill>
                    <a:srgbClr val="1E4BDE"/>
                  </a:solidFill>
                  <a:latin typeface="Arial Narrow"/>
                  <a:ea typeface="Arial Narrow"/>
                  <a:cs typeface="Arial Narrow"/>
                  <a:sym typeface="Arial Narrow"/>
                </a:defRPr>
              </a:lvl1pPr>
            </a:lstStyle>
            <a:p>
              <a:pPr algn="ctr">
                <a:lnSpc>
                  <a:spcPct val="120000"/>
                </a:lnSpc>
              </a:pPr>
              <a:r>
                <a:rPr lang="pt-BR" sz="800" dirty="0">
                  <a:solidFill>
                    <a:schemeClr val="bg1"/>
                  </a:solidFill>
                  <a:latin typeface="Arial"/>
                  <a:cs typeface="Arial"/>
                  <a:sym typeface="Arial"/>
                </a:rPr>
                <a:t>1</a:t>
              </a:r>
              <a:endParaRPr lang="pt-BR" sz="1000" dirty="0">
                <a:solidFill>
                  <a:schemeClr val="bg1"/>
                </a:solidFill>
                <a:latin typeface="Arial"/>
                <a:cs typeface="Arial"/>
                <a:sym typeface="Arial"/>
              </a:endParaRPr>
            </a:p>
          </p:txBody>
        </p:sp>
      </p:grpSp>
      <p:pic>
        <p:nvPicPr>
          <p:cNvPr id="28" name="Imagem 27">
            <a:extLst>
              <a:ext uri="{FF2B5EF4-FFF2-40B4-BE49-F238E27FC236}">
                <a16:creationId xmlns:a16="http://schemas.microsoft.com/office/drawing/2014/main" id="{DD5FA403-7D28-D097-AC24-B8A177DBB28C}"/>
              </a:ext>
            </a:extLst>
          </p:cNvPr>
          <p:cNvPicPr>
            <a:picLocks noChangeAspect="1"/>
          </p:cNvPicPr>
          <p:nvPr/>
        </p:nvPicPr>
        <p:blipFill>
          <a:blip r:embed="rId4"/>
          <a:srcRect l="608" t="-1433" r="18965" b="1433"/>
          <a:stretch>
            <a:fillRect/>
          </a:stretch>
        </p:blipFill>
        <p:spPr>
          <a:xfrm>
            <a:off x="7038633" y="909859"/>
            <a:ext cx="1668145" cy="856216"/>
          </a:xfrm>
          <a:prstGeom prst="roundRect">
            <a:avLst>
              <a:gd name="adj" fmla="val 6104"/>
            </a:avLst>
          </a:prstGeom>
          <a:effectLst>
            <a:outerShdw blurRad="63500" sx="102000" sy="102000" algn="ctr" rotWithShape="0">
              <a:prstClr val="black">
                <a:alpha val="28000"/>
              </a:prstClr>
            </a:outerShdw>
          </a:effectLst>
        </p:spPr>
      </p:pic>
      <p:grpSp>
        <p:nvGrpSpPr>
          <p:cNvPr id="29" name="Agrupar 28">
            <a:extLst>
              <a:ext uri="{FF2B5EF4-FFF2-40B4-BE49-F238E27FC236}">
                <a16:creationId xmlns:a16="http://schemas.microsoft.com/office/drawing/2014/main" id="{1D615E80-8ECE-35C6-474F-3CF84660AC43}"/>
              </a:ext>
            </a:extLst>
          </p:cNvPr>
          <p:cNvGrpSpPr/>
          <p:nvPr/>
        </p:nvGrpSpPr>
        <p:grpSpPr>
          <a:xfrm>
            <a:off x="8127795" y="1679165"/>
            <a:ext cx="165144" cy="173819"/>
            <a:chOff x="3187656" y="2777741"/>
            <a:chExt cx="265598" cy="279550"/>
          </a:xfrm>
        </p:grpSpPr>
        <p:sp>
          <p:nvSpPr>
            <p:cNvPr id="30" name="Elipse 29">
              <a:extLst>
                <a:ext uri="{FF2B5EF4-FFF2-40B4-BE49-F238E27FC236}">
                  <a16:creationId xmlns:a16="http://schemas.microsoft.com/office/drawing/2014/main" id="{58D5A06A-DB73-545B-00E9-657847B8F24F}"/>
                </a:ext>
              </a:extLst>
            </p:cNvPr>
            <p:cNvSpPr/>
            <p:nvPr/>
          </p:nvSpPr>
          <p:spPr>
            <a:xfrm>
              <a:off x="3187656" y="2791693"/>
              <a:ext cx="265598" cy="265598"/>
            </a:xfrm>
            <a:prstGeom prst="ellipse">
              <a:avLst/>
            </a:prstGeom>
            <a:solidFill>
              <a:srgbClr val="005BAF"/>
            </a:solidFill>
            <a:ln w="12700" cap="flat">
              <a:noFill/>
              <a:miter lim="400000"/>
            </a:ln>
            <a:effectLst/>
            <a:sp3d/>
          </p:spPr>
          <p:style>
            <a:lnRef idx="0">
              <a:scrgbClr r="0" g="0" b="0"/>
            </a:lnRef>
            <a:fillRef idx="0">
              <a:scrgbClr r="0" g="0" b="0"/>
            </a:fillRef>
            <a:effectRef idx="0">
              <a:scrgbClr r="0" g="0" b="0"/>
            </a:effectRef>
            <a:fontRef idx="none"/>
          </p:style>
          <p:txBody>
            <a:bodyPr rot="0" spcFirstLastPara="1" vertOverflow="overflow" horzOverflow="overflow" vert="horz" wrap="square" lIns="50800" tIns="50800" rIns="50800" bIns="50800" numCol="1" spcCol="38100" rtlCol="0" anchor="ctr">
              <a:spAutoFit/>
            </a:bodyPr>
            <a:lstStyle/>
            <a:p>
              <a:pPr marL="0" marR="0" indent="0" algn="ctr" defTabSz="825500" rtl="0" fontAlgn="auto" latinLnBrk="0" hangingPunct="0">
                <a:lnSpc>
                  <a:spcPct val="100000"/>
                </a:lnSpc>
                <a:spcBef>
                  <a:spcPts val="0"/>
                </a:spcBef>
                <a:spcAft>
                  <a:spcPts val="0"/>
                </a:spcAft>
                <a:buClrTx/>
                <a:buSzTx/>
                <a:buFontTx/>
                <a:buNone/>
                <a:tabLst/>
              </a:pPr>
              <a:endParaRPr kumimoji="0" lang="pt-BR" sz="3200" b="0" i="0" u="none" strike="noStrike" cap="none" spc="0" normalizeH="0" baseline="0">
                <a:ln>
                  <a:noFill/>
                </a:ln>
                <a:solidFill>
                  <a:srgbClr val="FFFFFF"/>
                </a:solidFill>
                <a:effectLst/>
                <a:uFillTx/>
                <a:latin typeface="Helvetica Neue Medium"/>
                <a:ea typeface="Helvetica Neue Medium"/>
                <a:cs typeface="Helvetica Neue Medium"/>
                <a:sym typeface="Helvetica Neue Medium"/>
              </a:endParaRPr>
            </a:p>
          </p:txBody>
        </p:sp>
        <p:sp>
          <p:nvSpPr>
            <p:cNvPr id="31" name="AGENDA">
              <a:extLst>
                <a:ext uri="{FF2B5EF4-FFF2-40B4-BE49-F238E27FC236}">
                  <a16:creationId xmlns:a16="http://schemas.microsoft.com/office/drawing/2014/main" id="{2C27ADDA-B493-F669-F019-543D50159620}"/>
                </a:ext>
              </a:extLst>
            </p:cNvPr>
            <p:cNvSpPr txBox="1"/>
            <p:nvPr/>
          </p:nvSpPr>
          <p:spPr>
            <a:xfrm>
              <a:off x="3241508" y="2777741"/>
              <a:ext cx="157895" cy="277607"/>
            </a:xfrm>
            <a:prstGeom prst="rect">
              <a:avLst/>
            </a:prstGeom>
            <a:ln w="12700">
              <a:miter lim="400000"/>
            </a:ln>
            <a:extLst>
              <a:ext uri="{C572A759-6A51-4108-AA02-DFA0A04FC94B}">
                <ma14:wrappingTextBoxFlag xmlns:ma14="http://schemas.microsoft.com/office/mac/drawingml/2011/main" xmlns="" val="1"/>
              </a:ext>
            </a:extLst>
          </p:spPr>
          <p:txBody>
            <a:bodyPr wrap="square" lIns="19050" tIns="19050" rIns="19050" bIns="19050" anchor="ctr">
              <a:spAutoFit/>
            </a:bodyPr>
            <a:lstStyle>
              <a:lvl1pPr>
                <a:defRPr sz="6500" b="1">
                  <a:solidFill>
                    <a:srgbClr val="1E4BDE"/>
                  </a:solidFill>
                  <a:latin typeface="Arial Narrow"/>
                  <a:ea typeface="Arial Narrow"/>
                  <a:cs typeface="Arial Narrow"/>
                  <a:sym typeface="Arial Narrow"/>
                </a:defRPr>
              </a:lvl1pPr>
            </a:lstStyle>
            <a:p>
              <a:pPr algn="ctr">
                <a:lnSpc>
                  <a:spcPct val="120000"/>
                </a:lnSpc>
              </a:pPr>
              <a:r>
                <a:rPr lang="pt-BR" sz="800" dirty="0">
                  <a:solidFill>
                    <a:schemeClr val="bg1"/>
                  </a:solidFill>
                  <a:latin typeface="Arial"/>
                  <a:cs typeface="Arial"/>
                  <a:sym typeface="Arial"/>
                </a:rPr>
                <a:t>2</a:t>
              </a:r>
              <a:endParaRPr lang="pt-BR" sz="1000" dirty="0">
                <a:solidFill>
                  <a:schemeClr val="bg1"/>
                </a:solidFill>
                <a:latin typeface="Arial"/>
                <a:cs typeface="Arial"/>
                <a:sym typeface="Arial"/>
              </a:endParaRPr>
            </a:p>
          </p:txBody>
        </p:sp>
      </p:grpSp>
      <p:grpSp>
        <p:nvGrpSpPr>
          <p:cNvPr id="36" name="Agrupar 35">
            <a:extLst>
              <a:ext uri="{FF2B5EF4-FFF2-40B4-BE49-F238E27FC236}">
                <a16:creationId xmlns:a16="http://schemas.microsoft.com/office/drawing/2014/main" id="{7A1D94C3-A151-77BF-7C6B-A6506A47E7CF}"/>
              </a:ext>
            </a:extLst>
          </p:cNvPr>
          <p:cNvGrpSpPr/>
          <p:nvPr/>
        </p:nvGrpSpPr>
        <p:grpSpPr>
          <a:xfrm>
            <a:off x="6782716" y="2214483"/>
            <a:ext cx="165144" cy="173819"/>
            <a:chOff x="3187656" y="2777741"/>
            <a:chExt cx="265598" cy="279550"/>
          </a:xfrm>
        </p:grpSpPr>
        <p:sp>
          <p:nvSpPr>
            <p:cNvPr id="37" name="Elipse 36">
              <a:extLst>
                <a:ext uri="{FF2B5EF4-FFF2-40B4-BE49-F238E27FC236}">
                  <a16:creationId xmlns:a16="http://schemas.microsoft.com/office/drawing/2014/main" id="{DC9E2E48-4F70-8535-E9AC-FE2CBF23E4B6}"/>
                </a:ext>
              </a:extLst>
            </p:cNvPr>
            <p:cNvSpPr/>
            <p:nvPr/>
          </p:nvSpPr>
          <p:spPr>
            <a:xfrm>
              <a:off x="3187656" y="2791693"/>
              <a:ext cx="265598" cy="265598"/>
            </a:xfrm>
            <a:prstGeom prst="ellipse">
              <a:avLst/>
            </a:prstGeom>
            <a:solidFill>
              <a:srgbClr val="005BAF"/>
            </a:solidFill>
            <a:ln w="12700" cap="flat">
              <a:noFill/>
              <a:miter lim="400000"/>
            </a:ln>
            <a:effectLst/>
            <a:sp3d/>
          </p:spPr>
          <p:style>
            <a:lnRef idx="0">
              <a:scrgbClr r="0" g="0" b="0"/>
            </a:lnRef>
            <a:fillRef idx="0">
              <a:scrgbClr r="0" g="0" b="0"/>
            </a:fillRef>
            <a:effectRef idx="0">
              <a:scrgbClr r="0" g="0" b="0"/>
            </a:effectRef>
            <a:fontRef idx="none"/>
          </p:style>
          <p:txBody>
            <a:bodyPr rot="0" spcFirstLastPara="1" vertOverflow="overflow" horzOverflow="overflow" vert="horz" wrap="square" lIns="50800" tIns="50800" rIns="50800" bIns="50800" numCol="1" spcCol="38100" rtlCol="0" anchor="ctr">
              <a:spAutoFit/>
            </a:bodyPr>
            <a:lstStyle/>
            <a:p>
              <a:pPr marL="0" marR="0" indent="0" algn="ctr" defTabSz="825500" rtl="0" fontAlgn="auto" latinLnBrk="0" hangingPunct="0">
                <a:lnSpc>
                  <a:spcPct val="100000"/>
                </a:lnSpc>
                <a:spcBef>
                  <a:spcPts val="0"/>
                </a:spcBef>
                <a:spcAft>
                  <a:spcPts val="0"/>
                </a:spcAft>
                <a:buClrTx/>
                <a:buSzTx/>
                <a:buFontTx/>
                <a:buNone/>
                <a:tabLst/>
              </a:pPr>
              <a:endParaRPr kumimoji="0" lang="pt-BR" sz="3200" b="0" i="0" u="none" strike="noStrike" cap="none" spc="0" normalizeH="0" baseline="0">
                <a:ln>
                  <a:noFill/>
                </a:ln>
                <a:solidFill>
                  <a:srgbClr val="FFFFFF"/>
                </a:solidFill>
                <a:effectLst/>
                <a:uFillTx/>
                <a:latin typeface="Helvetica Neue Medium"/>
                <a:ea typeface="Helvetica Neue Medium"/>
                <a:cs typeface="Helvetica Neue Medium"/>
                <a:sym typeface="Helvetica Neue Medium"/>
              </a:endParaRPr>
            </a:p>
          </p:txBody>
        </p:sp>
        <p:sp>
          <p:nvSpPr>
            <p:cNvPr id="38" name="AGENDA">
              <a:extLst>
                <a:ext uri="{FF2B5EF4-FFF2-40B4-BE49-F238E27FC236}">
                  <a16:creationId xmlns:a16="http://schemas.microsoft.com/office/drawing/2014/main" id="{676442CB-125D-EEF7-3D90-18C6041E2B04}"/>
                </a:ext>
              </a:extLst>
            </p:cNvPr>
            <p:cNvSpPr txBox="1"/>
            <p:nvPr/>
          </p:nvSpPr>
          <p:spPr>
            <a:xfrm>
              <a:off x="3241508" y="2777741"/>
              <a:ext cx="157895" cy="277607"/>
            </a:xfrm>
            <a:prstGeom prst="rect">
              <a:avLst/>
            </a:prstGeom>
            <a:ln w="12700">
              <a:miter lim="400000"/>
            </a:ln>
            <a:extLst>
              <a:ext uri="{C572A759-6A51-4108-AA02-DFA0A04FC94B}">
                <ma14:wrappingTextBoxFlag xmlns:ma14="http://schemas.microsoft.com/office/mac/drawingml/2011/main" xmlns="" val="1"/>
              </a:ext>
            </a:extLst>
          </p:spPr>
          <p:txBody>
            <a:bodyPr wrap="square" lIns="19050" tIns="19050" rIns="19050" bIns="19050" anchor="ctr">
              <a:spAutoFit/>
            </a:bodyPr>
            <a:lstStyle>
              <a:lvl1pPr>
                <a:defRPr sz="6500" b="1">
                  <a:solidFill>
                    <a:srgbClr val="1E4BDE"/>
                  </a:solidFill>
                  <a:latin typeface="Arial Narrow"/>
                  <a:ea typeface="Arial Narrow"/>
                  <a:cs typeface="Arial Narrow"/>
                  <a:sym typeface="Arial Narrow"/>
                </a:defRPr>
              </a:lvl1pPr>
            </a:lstStyle>
            <a:p>
              <a:pPr algn="ctr">
                <a:lnSpc>
                  <a:spcPct val="120000"/>
                </a:lnSpc>
              </a:pPr>
              <a:r>
                <a:rPr lang="pt-BR" sz="800" dirty="0">
                  <a:solidFill>
                    <a:schemeClr val="bg1"/>
                  </a:solidFill>
                  <a:latin typeface="Arial"/>
                  <a:cs typeface="Arial"/>
                  <a:sym typeface="Arial"/>
                </a:rPr>
                <a:t>3</a:t>
              </a:r>
              <a:endParaRPr lang="pt-BR" sz="1000" dirty="0">
                <a:solidFill>
                  <a:schemeClr val="bg1"/>
                </a:solidFill>
                <a:latin typeface="Arial"/>
                <a:cs typeface="Arial"/>
                <a:sym typeface="Arial"/>
              </a:endParaRPr>
            </a:p>
          </p:txBody>
        </p:sp>
      </p:grpSp>
      <p:sp>
        <p:nvSpPr>
          <p:cNvPr id="8" name="Luctus">
            <a:extLst>
              <a:ext uri="{FF2B5EF4-FFF2-40B4-BE49-F238E27FC236}">
                <a16:creationId xmlns:a16="http://schemas.microsoft.com/office/drawing/2014/main" id="{7E299A5B-523E-B172-4600-6C70CC1BDE45}"/>
              </a:ext>
            </a:extLst>
          </p:cNvPr>
          <p:cNvSpPr txBox="1"/>
          <p:nvPr/>
        </p:nvSpPr>
        <p:spPr>
          <a:xfrm>
            <a:off x="3311640" y="3113296"/>
            <a:ext cx="1406496" cy="370871"/>
          </a:xfrm>
          <a:prstGeom prst="rect">
            <a:avLst/>
          </a:prstGeom>
          <a:ln w="12700">
            <a:miter lim="400000"/>
          </a:ln>
          <a:extLst>
            <a:ext uri="{C572A759-6A51-4108-AA02-DFA0A04FC94B}">
              <ma14:wrappingTextBoxFlag xmlns:ma14="http://schemas.microsoft.com/office/mac/drawingml/2011/main" xmlns="" val="1"/>
            </a:ext>
          </a:extLst>
        </p:spPr>
        <p:txBody>
          <a:bodyPr wrap="square" lIns="19050" tIns="19050" rIns="19050" bIns="19050" anchor="ctr">
            <a:spAutoFit/>
          </a:bodyPr>
          <a:lstStyle>
            <a:lvl1pPr>
              <a:defRPr sz="3500" b="1">
                <a:solidFill>
                  <a:srgbClr val="051636"/>
                </a:solidFill>
                <a:latin typeface="Arial Narrow"/>
                <a:ea typeface="Arial Narrow"/>
                <a:cs typeface="Arial Narrow"/>
                <a:sym typeface="Arial Narrow"/>
              </a:defRPr>
            </a:lvl1pPr>
          </a:lstStyle>
          <a:p>
            <a:pPr>
              <a:defRPr/>
            </a:pPr>
            <a:r>
              <a:rPr lang="pt-BR" sz="1200" dirty="0" err="1">
                <a:solidFill>
                  <a:srgbClr val="005BAF"/>
                </a:solidFill>
                <a:latin typeface="Arial" panose="020B0604020202020204" pitchFamily="34" charset="0"/>
                <a:cs typeface="Arial" panose="020B0604020202020204" pitchFamily="34" charset="0"/>
              </a:rPr>
              <a:t>Using</a:t>
            </a:r>
            <a:r>
              <a:rPr lang="pt-BR" sz="1200" dirty="0">
                <a:solidFill>
                  <a:srgbClr val="005BAF"/>
                </a:solidFill>
                <a:latin typeface="Arial" panose="020B0604020202020204" pitchFamily="34" charset="0"/>
                <a:cs typeface="Arial" panose="020B0604020202020204" pitchFamily="34" charset="0"/>
              </a:rPr>
              <a:t> </a:t>
            </a:r>
            <a:r>
              <a:rPr lang="pt-BR" sz="1200" dirty="0" err="1">
                <a:solidFill>
                  <a:srgbClr val="005BAF"/>
                </a:solidFill>
                <a:latin typeface="Arial" panose="020B0604020202020204" pitchFamily="34" charset="0"/>
                <a:cs typeface="Arial" panose="020B0604020202020204" pitchFamily="34" charset="0"/>
              </a:rPr>
              <a:t>the</a:t>
            </a:r>
            <a:r>
              <a:rPr lang="pt-BR" sz="1200" dirty="0">
                <a:solidFill>
                  <a:srgbClr val="005BAF"/>
                </a:solidFill>
                <a:latin typeface="Arial" panose="020B0604020202020204" pitchFamily="34" charset="0"/>
                <a:cs typeface="Arial" panose="020B0604020202020204" pitchFamily="34" charset="0"/>
              </a:rPr>
              <a:t> </a:t>
            </a:r>
            <a:r>
              <a:rPr lang="pt-BR" sz="1200" dirty="0" err="1">
                <a:solidFill>
                  <a:srgbClr val="005BAF"/>
                </a:solidFill>
                <a:latin typeface="Arial" panose="020B0604020202020204" pitchFamily="34" charset="0"/>
                <a:cs typeface="Arial" panose="020B0604020202020204" pitchFamily="34" charset="0"/>
              </a:rPr>
              <a:t>Alignment</a:t>
            </a:r>
            <a:r>
              <a:rPr lang="pt-BR" sz="1200" dirty="0">
                <a:solidFill>
                  <a:srgbClr val="005BAF"/>
                </a:solidFill>
                <a:latin typeface="Arial" panose="020B0604020202020204" pitchFamily="34" charset="0"/>
                <a:cs typeface="Arial" panose="020B0604020202020204" pitchFamily="34" charset="0"/>
              </a:rPr>
              <a:t> Tool</a:t>
            </a:r>
          </a:p>
        </p:txBody>
      </p:sp>
      <p:sp>
        <p:nvSpPr>
          <p:cNvPr id="20" name="Lorem ipsum dolor sit amet, consectetur adipiscing elit, sed do eiusmod tempor incididunt ut labore et dolore magna aliqua. Ut enim ad minim veniam, quis nostrud exercitation ullamco laboris nisi ut aliquip ex ea commodo consequat. Duis aute irure dolor ">
            <a:extLst>
              <a:ext uri="{FF2B5EF4-FFF2-40B4-BE49-F238E27FC236}">
                <a16:creationId xmlns:a16="http://schemas.microsoft.com/office/drawing/2014/main" id="{6FE12F7C-FF5C-6CFC-8EF7-DC212B4C5DCD}"/>
              </a:ext>
            </a:extLst>
          </p:cNvPr>
          <p:cNvSpPr txBox="1"/>
          <p:nvPr/>
        </p:nvSpPr>
        <p:spPr>
          <a:xfrm>
            <a:off x="3311640" y="3549515"/>
            <a:ext cx="1882700" cy="1161857"/>
          </a:xfrm>
          <a:prstGeom prst="rect">
            <a:avLst/>
          </a:prstGeom>
          <a:ln w="12700">
            <a:miter lim="400000"/>
          </a:ln>
          <a:extLst>
            <a:ext uri="{C572A759-6A51-4108-AA02-DFA0A04FC94B}">
              <ma14:wrappingTextBoxFlag xmlns="" xmlns:ma14="http://schemas.microsoft.com/office/mac/drawingml/2011/main" val="1"/>
            </a:ext>
          </a:extLst>
        </p:spPr>
        <p:txBody>
          <a:bodyPr wrap="square" lIns="19050" tIns="19050" rIns="19050" bIns="19050" anchor="t">
            <a:spAutoFit/>
          </a:bodyPr>
          <a:lstStyle>
            <a:lvl1pPr>
              <a:lnSpc>
                <a:spcPct val="120000"/>
              </a:lnSpc>
              <a:defRPr sz="2500">
                <a:solidFill>
                  <a:srgbClr val="061636"/>
                </a:solidFill>
                <a:latin typeface="Arial"/>
                <a:ea typeface="Arial"/>
                <a:cs typeface="Arial"/>
                <a:sym typeface="Arial"/>
              </a:defRPr>
            </a:lvl1pPr>
          </a:lstStyle>
          <a:p>
            <a:pPr marL="58420" indent="-58420">
              <a:lnSpc>
                <a:spcPct val="100000"/>
              </a:lnSpc>
              <a:spcBef>
                <a:spcPts val="300"/>
              </a:spcBef>
              <a:buFont typeface="Arial" panose="020B0604020202020204" pitchFamily="34" charset="0"/>
              <a:buChar char="•"/>
            </a:pPr>
            <a:r>
              <a:rPr lang="en-US" sz="900" dirty="0">
                <a:solidFill>
                  <a:srgbClr val="80807F"/>
                </a:solidFill>
              </a:rPr>
              <a:t>Select one or more objects. </a:t>
            </a:r>
            <a:endParaRPr lang="pt-BR" dirty="0"/>
          </a:p>
          <a:p>
            <a:pPr marL="58420" indent="-58420">
              <a:lnSpc>
                <a:spcPct val="100000"/>
              </a:lnSpc>
              <a:spcBef>
                <a:spcPts val="300"/>
              </a:spcBef>
              <a:buFont typeface="Arial" panose="020B0604020202020204" pitchFamily="34" charset="0"/>
              <a:buChar char="•"/>
            </a:pPr>
            <a:r>
              <a:rPr lang="en-US" sz="900" dirty="0">
                <a:solidFill>
                  <a:srgbClr val="80807F"/>
                </a:solidFill>
              </a:rPr>
              <a:t>Go to the Format tab.</a:t>
            </a:r>
            <a:endParaRPr lang="pt-BR"/>
          </a:p>
          <a:p>
            <a:pPr marL="58420" indent="-58420">
              <a:lnSpc>
                <a:spcPct val="100000"/>
              </a:lnSpc>
              <a:spcBef>
                <a:spcPts val="300"/>
              </a:spcBef>
              <a:buFont typeface="Arial" panose="020B0604020202020204" pitchFamily="34" charset="0"/>
              <a:buChar char="•"/>
            </a:pPr>
            <a:r>
              <a:rPr lang="en-US" sz="900" dirty="0">
                <a:solidFill>
                  <a:srgbClr val="80807F"/>
                </a:solidFill>
              </a:rPr>
              <a:t>Click Align in the Arrange group.</a:t>
            </a:r>
          </a:p>
          <a:p>
            <a:pPr marL="58420" indent="-58420">
              <a:lnSpc>
                <a:spcPct val="100000"/>
              </a:lnSpc>
              <a:spcBef>
                <a:spcPts val="300"/>
              </a:spcBef>
              <a:buFont typeface="Arial" panose="020B0604020202020204" pitchFamily="34" charset="0"/>
              <a:buChar char="•"/>
            </a:pPr>
            <a:r>
              <a:rPr lang="en-US" sz="900" dirty="0">
                <a:solidFill>
                  <a:srgbClr val="80807F"/>
                </a:solidFill>
              </a:rPr>
              <a:t>Choose an option: Left, Center, Right, Top, Middle, Bottom.</a:t>
            </a:r>
          </a:p>
          <a:p>
            <a:pPr marL="58420" indent="-58420">
              <a:lnSpc>
                <a:spcPct val="100000"/>
              </a:lnSpc>
              <a:spcBef>
                <a:spcPts val="300"/>
              </a:spcBef>
              <a:buFont typeface="Arial" panose="020B0604020202020204" pitchFamily="34" charset="0"/>
              <a:buChar char="•"/>
            </a:pPr>
            <a:r>
              <a:rPr lang="en-US" sz="900" dirty="0">
                <a:solidFill>
                  <a:srgbClr val="80807F"/>
                </a:solidFill>
              </a:rPr>
              <a:t>For multiple objects: Distribute Horizontally or Vertically.</a:t>
            </a:r>
            <a:endParaRPr lang="pt-BR" sz="900" dirty="0">
              <a:solidFill>
                <a:srgbClr val="80807F"/>
              </a:solidFill>
            </a:endParaRPr>
          </a:p>
        </p:txBody>
      </p:sp>
      <p:sp>
        <p:nvSpPr>
          <p:cNvPr id="21" name="Luctus">
            <a:extLst>
              <a:ext uri="{FF2B5EF4-FFF2-40B4-BE49-F238E27FC236}">
                <a16:creationId xmlns:a16="http://schemas.microsoft.com/office/drawing/2014/main" id="{73CEBBA1-2E5A-8102-9703-C158AD2D17B7}"/>
              </a:ext>
            </a:extLst>
          </p:cNvPr>
          <p:cNvSpPr txBox="1"/>
          <p:nvPr/>
        </p:nvSpPr>
        <p:spPr>
          <a:xfrm>
            <a:off x="5353567" y="3105226"/>
            <a:ext cx="1163162" cy="370871"/>
          </a:xfrm>
          <a:prstGeom prst="rect">
            <a:avLst/>
          </a:prstGeom>
          <a:ln w="12700">
            <a:miter lim="400000"/>
          </a:ln>
          <a:extLst>
            <a:ext uri="{C572A759-6A51-4108-AA02-DFA0A04FC94B}">
              <ma14:wrappingTextBoxFlag xmlns:ma14="http://schemas.microsoft.com/office/mac/drawingml/2011/main" xmlns="" val="1"/>
            </a:ext>
          </a:extLst>
        </p:spPr>
        <p:txBody>
          <a:bodyPr wrap="square" lIns="19050" tIns="19050" rIns="19050" bIns="19050" anchor="ctr">
            <a:spAutoFit/>
          </a:bodyPr>
          <a:lstStyle>
            <a:lvl1pPr>
              <a:defRPr sz="3500" b="1">
                <a:solidFill>
                  <a:srgbClr val="051636"/>
                </a:solidFill>
                <a:latin typeface="Arial Narrow"/>
                <a:ea typeface="Arial Narrow"/>
                <a:cs typeface="Arial Narrow"/>
                <a:sym typeface="Arial Narrow"/>
              </a:defRPr>
            </a:lvl1pPr>
          </a:lstStyle>
          <a:p>
            <a:pPr>
              <a:defRPr/>
            </a:pPr>
            <a:r>
              <a:rPr lang="pt-BR" sz="1200" dirty="0" err="1">
                <a:solidFill>
                  <a:srgbClr val="005BAF"/>
                </a:solidFill>
                <a:latin typeface="Arial" panose="020B0604020202020204" pitchFamily="34" charset="0"/>
                <a:cs typeface="Arial" panose="020B0604020202020204" pitchFamily="34" charset="0"/>
              </a:rPr>
              <a:t>Applying</a:t>
            </a:r>
            <a:r>
              <a:rPr lang="pt-BR" sz="1200" dirty="0">
                <a:solidFill>
                  <a:srgbClr val="005BAF"/>
                </a:solidFill>
                <a:latin typeface="Arial" panose="020B0604020202020204" pitchFamily="34" charset="0"/>
                <a:cs typeface="Arial" panose="020B0604020202020204" pitchFamily="34" charset="0"/>
              </a:rPr>
              <a:t> </a:t>
            </a:r>
            <a:r>
              <a:rPr lang="pt-BR" sz="1200" dirty="0" err="1">
                <a:solidFill>
                  <a:srgbClr val="005BAF"/>
                </a:solidFill>
                <a:latin typeface="Arial" panose="020B0604020202020204" pitchFamily="34" charset="0"/>
                <a:cs typeface="Arial" panose="020B0604020202020204" pitchFamily="34" charset="0"/>
              </a:rPr>
              <a:t>an</a:t>
            </a:r>
            <a:r>
              <a:rPr lang="pt-BR" sz="1200" dirty="0">
                <a:solidFill>
                  <a:srgbClr val="005BAF"/>
                </a:solidFill>
                <a:latin typeface="Arial" panose="020B0604020202020204" pitchFamily="34" charset="0"/>
                <a:cs typeface="Arial" panose="020B0604020202020204" pitchFamily="34" charset="0"/>
              </a:rPr>
              <a:t> Animation</a:t>
            </a:r>
          </a:p>
        </p:txBody>
      </p:sp>
      <p:sp>
        <p:nvSpPr>
          <p:cNvPr id="27" name="Lorem ipsum dolor sit amet, consectetur adipiscing elit, sed do eiusmod tempor incididunt ut labore et dolore magna aliqua. Ut enim ad minim veniam, quis nostrud exercitation ullamco laboris nisi ut aliquip ex ea commodo consequat. Duis aute irure dolor ">
            <a:extLst>
              <a:ext uri="{FF2B5EF4-FFF2-40B4-BE49-F238E27FC236}">
                <a16:creationId xmlns:a16="http://schemas.microsoft.com/office/drawing/2014/main" id="{71E42263-595C-8C9E-B06C-20F0F21F6C18}"/>
              </a:ext>
            </a:extLst>
          </p:cNvPr>
          <p:cNvSpPr txBox="1"/>
          <p:nvPr/>
        </p:nvSpPr>
        <p:spPr>
          <a:xfrm>
            <a:off x="5355571" y="3559198"/>
            <a:ext cx="1486744" cy="1261884"/>
          </a:xfrm>
          <a:prstGeom prst="rect">
            <a:avLst/>
          </a:prstGeom>
          <a:ln w="12700">
            <a:miter lim="400000"/>
          </a:ln>
          <a:extLst>
            <a:ext uri="{C572A759-6A51-4108-AA02-DFA0A04FC94B}">
              <ma14:wrappingTextBoxFlag xmlns="" xmlns:ma14="http://schemas.microsoft.com/office/mac/drawingml/2011/main" val="1"/>
            </a:ext>
          </a:extLst>
        </p:spPr>
        <p:txBody>
          <a:bodyPr wrap="square" lIns="19050" tIns="19050" rIns="19050" bIns="19050" anchor="t">
            <a:spAutoFit/>
          </a:bodyPr>
          <a:lstStyle>
            <a:lvl1pPr>
              <a:lnSpc>
                <a:spcPct val="120000"/>
              </a:lnSpc>
              <a:defRPr sz="2500">
                <a:solidFill>
                  <a:srgbClr val="061636"/>
                </a:solidFill>
                <a:latin typeface="Arial"/>
                <a:ea typeface="Arial"/>
                <a:cs typeface="Arial"/>
                <a:sym typeface="Arial"/>
              </a:defRPr>
            </a:lvl1pPr>
          </a:lstStyle>
          <a:p>
            <a:pPr marL="58420" indent="-58420">
              <a:lnSpc>
                <a:spcPct val="100000"/>
              </a:lnSpc>
              <a:spcBef>
                <a:spcPts val="300"/>
              </a:spcBef>
              <a:buFont typeface="Arial" panose="020B0604020202020204" pitchFamily="34" charset="0"/>
              <a:buChar char="•"/>
            </a:pPr>
            <a:r>
              <a:rPr lang="en-US" sz="900" dirty="0">
                <a:solidFill>
                  <a:srgbClr val="80807F"/>
                </a:solidFill>
              </a:rPr>
              <a:t>Select the text box.</a:t>
            </a:r>
            <a:endParaRPr lang="pt-BR"/>
          </a:p>
          <a:p>
            <a:pPr marL="58420" indent="-58420">
              <a:lnSpc>
                <a:spcPct val="100000"/>
              </a:lnSpc>
              <a:spcBef>
                <a:spcPts val="300"/>
              </a:spcBef>
              <a:buFont typeface="Arial" panose="020B0604020202020204" pitchFamily="34" charset="0"/>
              <a:buChar char="•"/>
            </a:pPr>
            <a:r>
              <a:rPr lang="en-US" sz="900" dirty="0">
                <a:solidFill>
                  <a:srgbClr val="80807F"/>
                </a:solidFill>
              </a:rPr>
              <a:t>On the Home tab, go to the Paragraph group.</a:t>
            </a:r>
          </a:p>
          <a:p>
            <a:pPr marL="58420" indent="-58420">
              <a:lnSpc>
                <a:spcPct val="100000"/>
              </a:lnSpc>
              <a:spcBef>
                <a:spcPts val="300"/>
              </a:spcBef>
              <a:buFont typeface="Arial" panose="020B0604020202020204" pitchFamily="34" charset="0"/>
              <a:buChar char="•"/>
            </a:pPr>
            <a:r>
              <a:rPr lang="en-US" sz="900" dirty="0">
                <a:solidFill>
                  <a:srgbClr val="80807F"/>
                </a:solidFill>
              </a:rPr>
              <a:t>Choose one of the alignment options: </a:t>
            </a:r>
            <a:endParaRPr lang="pt-BR" sz="900" dirty="0">
              <a:solidFill>
                <a:srgbClr val="80807F"/>
              </a:solidFill>
            </a:endParaRPr>
          </a:p>
          <a:p>
            <a:pPr>
              <a:lnSpc>
                <a:spcPct val="100000"/>
              </a:lnSpc>
              <a:spcBef>
                <a:spcPts val="300"/>
              </a:spcBef>
            </a:pPr>
            <a:r>
              <a:rPr lang="en-US" sz="900" dirty="0">
                <a:solidFill>
                  <a:srgbClr val="80807F"/>
                </a:solidFill>
              </a:rPr>
              <a:t>Align Left (Ctrl + L), Center (Ctrl + E), Align Right (Ctrl + R), Justify (Ctrl + J).</a:t>
            </a:r>
            <a:endParaRPr lang="pt-BR" sz="900">
              <a:solidFill>
                <a:srgbClr val="80807F"/>
              </a:solidFill>
            </a:endParaRPr>
          </a:p>
        </p:txBody>
      </p:sp>
      <p:sp>
        <p:nvSpPr>
          <p:cNvPr id="32" name="Luctus">
            <a:extLst>
              <a:ext uri="{FF2B5EF4-FFF2-40B4-BE49-F238E27FC236}">
                <a16:creationId xmlns:a16="http://schemas.microsoft.com/office/drawing/2014/main" id="{AA737D68-2A3A-F07B-E660-2E5443BBFCC2}"/>
              </a:ext>
            </a:extLst>
          </p:cNvPr>
          <p:cNvSpPr txBox="1"/>
          <p:nvPr/>
        </p:nvSpPr>
        <p:spPr>
          <a:xfrm>
            <a:off x="7225433" y="3096133"/>
            <a:ext cx="1541502" cy="537070"/>
          </a:xfrm>
          <a:prstGeom prst="rect">
            <a:avLst/>
          </a:prstGeom>
          <a:ln w="12700">
            <a:miter lim="400000"/>
          </a:ln>
          <a:extLst>
            <a:ext uri="{C572A759-6A51-4108-AA02-DFA0A04FC94B}">
              <ma14:wrappingTextBoxFlag xmlns:ma14="http://schemas.microsoft.com/office/mac/drawingml/2011/main" xmlns="" val="1"/>
            </a:ext>
          </a:extLst>
        </p:spPr>
        <p:txBody>
          <a:bodyPr wrap="square" lIns="19050" tIns="19050" rIns="19050" bIns="19050" anchor="ctr">
            <a:spAutoFit/>
          </a:bodyPr>
          <a:lstStyle>
            <a:lvl1pPr>
              <a:defRPr sz="3500" b="1">
                <a:solidFill>
                  <a:srgbClr val="051636"/>
                </a:solidFill>
                <a:latin typeface="Arial Narrow"/>
                <a:ea typeface="Arial Narrow"/>
                <a:cs typeface="Arial Narrow"/>
                <a:sym typeface="Arial Narrow"/>
              </a:defRPr>
            </a:lvl1pPr>
          </a:lstStyle>
          <a:p>
            <a:pPr>
              <a:defRPr/>
            </a:pPr>
            <a:r>
              <a:rPr lang="en-US" sz="1200" dirty="0">
                <a:solidFill>
                  <a:srgbClr val="005BAF"/>
                </a:solidFill>
                <a:latin typeface="Arial" panose="020B0604020202020204" pitchFamily="34" charset="0"/>
                <a:cs typeface="Arial" panose="020B0604020202020204" pitchFamily="34" charset="0"/>
              </a:rPr>
              <a:t>Adjusting the Order and Timing of Animations</a:t>
            </a:r>
            <a:endParaRPr lang="pt-BR" sz="1200" dirty="0">
              <a:solidFill>
                <a:srgbClr val="005BAF"/>
              </a:solidFill>
              <a:latin typeface="Arial" panose="020B0604020202020204" pitchFamily="34" charset="0"/>
              <a:cs typeface="Arial" panose="020B0604020202020204" pitchFamily="34" charset="0"/>
            </a:endParaRPr>
          </a:p>
        </p:txBody>
      </p:sp>
      <p:sp>
        <p:nvSpPr>
          <p:cNvPr id="33" name="Lorem ipsum dolor sit amet, consectetur adipiscing elit, sed do eiusmod tempor incididunt ut labore et dolore magna aliqua. Ut enim ad minim veniam, quis nostrud exercitation ullamco laboris nisi ut aliquip ex ea commodo consequat. Duis aute irure dolor ">
            <a:extLst>
              <a:ext uri="{FF2B5EF4-FFF2-40B4-BE49-F238E27FC236}">
                <a16:creationId xmlns:a16="http://schemas.microsoft.com/office/drawing/2014/main" id="{FB7E95AE-066A-BC79-51EC-49C7903C3C25}"/>
              </a:ext>
            </a:extLst>
          </p:cNvPr>
          <p:cNvSpPr txBox="1"/>
          <p:nvPr/>
        </p:nvSpPr>
        <p:spPr>
          <a:xfrm>
            <a:off x="7225987" y="3705949"/>
            <a:ext cx="1597527" cy="807913"/>
          </a:xfrm>
          <a:prstGeom prst="rect">
            <a:avLst/>
          </a:prstGeom>
          <a:ln w="12700">
            <a:miter lim="400000"/>
          </a:ln>
          <a:extLst>
            <a:ext uri="{C572A759-6A51-4108-AA02-DFA0A04FC94B}">
              <ma14:wrappingTextBoxFlag xmlns="" xmlns:ma14="http://schemas.microsoft.com/office/mac/drawingml/2011/main" val="1"/>
            </a:ext>
          </a:extLst>
        </p:spPr>
        <p:txBody>
          <a:bodyPr wrap="square" lIns="19050" tIns="19050" rIns="19050" bIns="19050">
            <a:spAutoFit/>
          </a:bodyPr>
          <a:lstStyle>
            <a:lvl1pPr>
              <a:lnSpc>
                <a:spcPct val="120000"/>
              </a:lnSpc>
              <a:defRPr sz="2500">
                <a:solidFill>
                  <a:srgbClr val="061636"/>
                </a:solidFill>
                <a:latin typeface="Arial"/>
                <a:ea typeface="Arial"/>
                <a:cs typeface="Arial"/>
                <a:sym typeface="Arial"/>
              </a:defRPr>
            </a:lvl1pPr>
          </a:lstStyle>
          <a:p>
            <a:pPr marL="58738" indent="-58738">
              <a:lnSpc>
                <a:spcPct val="100000"/>
              </a:lnSpc>
              <a:spcBef>
                <a:spcPts val="300"/>
              </a:spcBef>
              <a:buFont typeface="Arial" panose="020B0604020202020204" pitchFamily="34" charset="0"/>
              <a:buChar char="•"/>
            </a:pPr>
            <a:r>
              <a:rPr lang="en-US" sz="900" dirty="0">
                <a:solidFill>
                  <a:srgbClr val="80807F"/>
                </a:solidFill>
              </a:rPr>
              <a:t>Select the objects you want to space evenly.</a:t>
            </a:r>
          </a:p>
          <a:p>
            <a:pPr marL="58738" indent="-58738">
              <a:lnSpc>
                <a:spcPct val="100000"/>
              </a:lnSpc>
              <a:spcBef>
                <a:spcPts val="300"/>
              </a:spcBef>
              <a:buFont typeface="Arial" panose="020B0604020202020204" pitchFamily="34" charset="0"/>
              <a:buChar char="•"/>
            </a:pPr>
            <a:r>
              <a:rPr lang="en-US" sz="900" dirty="0">
                <a:solidFill>
                  <a:srgbClr val="80807F"/>
                </a:solidFill>
              </a:rPr>
              <a:t>Go to the Format tab &gt; Align.</a:t>
            </a:r>
          </a:p>
          <a:p>
            <a:pPr marL="58738" indent="-58738">
              <a:lnSpc>
                <a:spcPct val="100000"/>
              </a:lnSpc>
              <a:spcBef>
                <a:spcPts val="300"/>
              </a:spcBef>
              <a:buFont typeface="Arial" panose="020B0604020202020204" pitchFamily="34" charset="0"/>
              <a:buChar char="•"/>
            </a:pPr>
            <a:r>
              <a:rPr lang="en-US" sz="900" dirty="0">
                <a:solidFill>
                  <a:srgbClr val="80807F"/>
                </a:solidFill>
              </a:rPr>
              <a:t>Click Distribute Horizontally or Distribute Vertically.</a:t>
            </a:r>
            <a:endParaRPr lang="pt-BR" sz="900" dirty="0">
              <a:solidFill>
                <a:srgbClr val="80807F"/>
              </a:solidFill>
            </a:endParaRPr>
          </a:p>
        </p:txBody>
      </p:sp>
      <p:grpSp>
        <p:nvGrpSpPr>
          <p:cNvPr id="14" name="Agrupar 13">
            <a:extLst>
              <a:ext uri="{FF2B5EF4-FFF2-40B4-BE49-F238E27FC236}">
                <a16:creationId xmlns:a16="http://schemas.microsoft.com/office/drawing/2014/main" id="{AC5019D6-6DC9-530B-AD1A-208F2110F3F3}"/>
              </a:ext>
            </a:extLst>
          </p:cNvPr>
          <p:cNvGrpSpPr/>
          <p:nvPr/>
        </p:nvGrpSpPr>
        <p:grpSpPr>
          <a:xfrm>
            <a:off x="3102898" y="3117985"/>
            <a:ext cx="165144" cy="173819"/>
            <a:chOff x="3187656" y="2777741"/>
            <a:chExt cx="265598" cy="279550"/>
          </a:xfrm>
        </p:grpSpPr>
        <p:sp>
          <p:nvSpPr>
            <p:cNvPr id="15" name="Elipse 14">
              <a:extLst>
                <a:ext uri="{FF2B5EF4-FFF2-40B4-BE49-F238E27FC236}">
                  <a16:creationId xmlns:a16="http://schemas.microsoft.com/office/drawing/2014/main" id="{D02D8280-ACCE-E4BD-596A-07BA1473A3AC}"/>
                </a:ext>
              </a:extLst>
            </p:cNvPr>
            <p:cNvSpPr/>
            <p:nvPr/>
          </p:nvSpPr>
          <p:spPr>
            <a:xfrm>
              <a:off x="3187656" y="2791693"/>
              <a:ext cx="265598" cy="265598"/>
            </a:xfrm>
            <a:prstGeom prst="ellipse">
              <a:avLst/>
            </a:prstGeom>
            <a:solidFill>
              <a:srgbClr val="005BAF"/>
            </a:solidFill>
            <a:ln w="12700" cap="flat">
              <a:noFill/>
              <a:miter lim="400000"/>
            </a:ln>
            <a:effectLst/>
            <a:sp3d/>
          </p:spPr>
          <p:style>
            <a:lnRef idx="0">
              <a:scrgbClr r="0" g="0" b="0"/>
            </a:lnRef>
            <a:fillRef idx="0">
              <a:scrgbClr r="0" g="0" b="0"/>
            </a:fillRef>
            <a:effectRef idx="0">
              <a:scrgbClr r="0" g="0" b="0"/>
            </a:effectRef>
            <a:fontRef idx="none"/>
          </p:style>
          <p:txBody>
            <a:bodyPr rot="0" spcFirstLastPara="1" vertOverflow="overflow" horzOverflow="overflow" vert="horz" wrap="square" lIns="50800" tIns="50800" rIns="50800" bIns="50800" numCol="1" spcCol="38100" rtlCol="0" anchor="ctr">
              <a:spAutoFit/>
            </a:bodyPr>
            <a:lstStyle/>
            <a:p>
              <a:pPr marL="0" marR="0" indent="0" algn="ctr" defTabSz="825500" rtl="0" fontAlgn="auto" latinLnBrk="0" hangingPunct="0">
                <a:lnSpc>
                  <a:spcPct val="100000"/>
                </a:lnSpc>
                <a:spcBef>
                  <a:spcPts val="0"/>
                </a:spcBef>
                <a:spcAft>
                  <a:spcPts val="0"/>
                </a:spcAft>
                <a:buClrTx/>
                <a:buSzTx/>
                <a:buFontTx/>
                <a:buNone/>
                <a:tabLst/>
              </a:pPr>
              <a:endParaRPr kumimoji="0" lang="pt-BR" sz="3200" b="0" i="0" u="none" strike="noStrike" cap="none" spc="0" normalizeH="0" baseline="0">
                <a:ln>
                  <a:noFill/>
                </a:ln>
                <a:solidFill>
                  <a:srgbClr val="FFFFFF"/>
                </a:solidFill>
                <a:effectLst/>
                <a:uFillTx/>
                <a:latin typeface="Helvetica Neue Medium"/>
                <a:ea typeface="Helvetica Neue Medium"/>
                <a:cs typeface="Helvetica Neue Medium"/>
                <a:sym typeface="Helvetica Neue Medium"/>
              </a:endParaRPr>
            </a:p>
          </p:txBody>
        </p:sp>
        <p:sp>
          <p:nvSpPr>
            <p:cNvPr id="16" name="AGENDA">
              <a:extLst>
                <a:ext uri="{FF2B5EF4-FFF2-40B4-BE49-F238E27FC236}">
                  <a16:creationId xmlns:a16="http://schemas.microsoft.com/office/drawing/2014/main" id="{51DF9A96-B9C6-FE4C-7055-8F7044244658}"/>
                </a:ext>
              </a:extLst>
            </p:cNvPr>
            <p:cNvSpPr txBox="1"/>
            <p:nvPr/>
          </p:nvSpPr>
          <p:spPr>
            <a:xfrm>
              <a:off x="3241508" y="2777741"/>
              <a:ext cx="157895" cy="277607"/>
            </a:xfrm>
            <a:prstGeom prst="rect">
              <a:avLst/>
            </a:prstGeom>
            <a:ln w="12700">
              <a:miter lim="400000"/>
            </a:ln>
            <a:extLst>
              <a:ext uri="{C572A759-6A51-4108-AA02-DFA0A04FC94B}">
                <ma14:wrappingTextBoxFlag xmlns:ma14="http://schemas.microsoft.com/office/mac/drawingml/2011/main" xmlns="" val="1"/>
              </a:ext>
            </a:extLst>
          </p:spPr>
          <p:txBody>
            <a:bodyPr wrap="square" lIns="19050" tIns="19050" rIns="19050" bIns="19050" anchor="ctr">
              <a:spAutoFit/>
            </a:bodyPr>
            <a:lstStyle>
              <a:lvl1pPr>
                <a:defRPr sz="6500" b="1">
                  <a:solidFill>
                    <a:srgbClr val="1E4BDE"/>
                  </a:solidFill>
                  <a:latin typeface="Arial Narrow"/>
                  <a:ea typeface="Arial Narrow"/>
                  <a:cs typeface="Arial Narrow"/>
                  <a:sym typeface="Arial Narrow"/>
                </a:defRPr>
              </a:lvl1pPr>
            </a:lstStyle>
            <a:p>
              <a:pPr algn="ctr">
                <a:lnSpc>
                  <a:spcPct val="120000"/>
                </a:lnSpc>
              </a:pPr>
              <a:r>
                <a:rPr lang="pt-BR" sz="800" dirty="0">
                  <a:solidFill>
                    <a:schemeClr val="bg1"/>
                  </a:solidFill>
                  <a:latin typeface="Arial"/>
                  <a:cs typeface="Arial"/>
                  <a:sym typeface="Arial"/>
                </a:rPr>
                <a:t>1</a:t>
              </a:r>
              <a:endParaRPr lang="pt-BR" sz="1000" dirty="0">
                <a:solidFill>
                  <a:schemeClr val="bg1"/>
                </a:solidFill>
                <a:latin typeface="Arial"/>
                <a:cs typeface="Arial"/>
                <a:sym typeface="Arial"/>
              </a:endParaRPr>
            </a:p>
          </p:txBody>
        </p:sp>
      </p:grpSp>
      <p:grpSp>
        <p:nvGrpSpPr>
          <p:cNvPr id="18" name="Agrupar 17">
            <a:extLst>
              <a:ext uri="{FF2B5EF4-FFF2-40B4-BE49-F238E27FC236}">
                <a16:creationId xmlns:a16="http://schemas.microsoft.com/office/drawing/2014/main" id="{2E091855-D3B4-4D5C-AF12-B78D3138DF5D}"/>
              </a:ext>
            </a:extLst>
          </p:cNvPr>
          <p:cNvGrpSpPr/>
          <p:nvPr/>
        </p:nvGrpSpPr>
        <p:grpSpPr>
          <a:xfrm>
            <a:off x="5160856" y="3118475"/>
            <a:ext cx="165144" cy="173819"/>
            <a:chOff x="3187656" y="2777741"/>
            <a:chExt cx="265598" cy="279550"/>
          </a:xfrm>
        </p:grpSpPr>
        <p:sp>
          <p:nvSpPr>
            <p:cNvPr id="19" name="Elipse 18">
              <a:extLst>
                <a:ext uri="{FF2B5EF4-FFF2-40B4-BE49-F238E27FC236}">
                  <a16:creationId xmlns:a16="http://schemas.microsoft.com/office/drawing/2014/main" id="{E8F4CEEC-8C2A-1766-E513-AC1A92B2424A}"/>
                </a:ext>
              </a:extLst>
            </p:cNvPr>
            <p:cNvSpPr/>
            <p:nvPr/>
          </p:nvSpPr>
          <p:spPr>
            <a:xfrm>
              <a:off x="3187656" y="2791693"/>
              <a:ext cx="265598" cy="265598"/>
            </a:xfrm>
            <a:prstGeom prst="ellipse">
              <a:avLst/>
            </a:prstGeom>
            <a:solidFill>
              <a:srgbClr val="005BAF"/>
            </a:solidFill>
            <a:ln w="12700" cap="flat">
              <a:noFill/>
              <a:miter lim="400000"/>
            </a:ln>
            <a:effectLst/>
            <a:sp3d/>
          </p:spPr>
          <p:style>
            <a:lnRef idx="0">
              <a:scrgbClr r="0" g="0" b="0"/>
            </a:lnRef>
            <a:fillRef idx="0">
              <a:scrgbClr r="0" g="0" b="0"/>
            </a:fillRef>
            <a:effectRef idx="0">
              <a:scrgbClr r="0" g="0" b="0"/>
            </a:effectRef>
            <a:fontRef idx="none"/>
          </p:style>
          <p:txBody>
            <a:bodyPr rot="0" spcFirstLastPara="1" vertOverflow="overflow" horzOverflow="overflow" vert="horz" wrap="square" lIns="50800" tIns="50800" rIns="50800" bIns="50800" numCol="1" spcCol="38100" rtlCol="0" anchor="ctr">
              <a:spAutoFit/>
            </a:bodyPr>
            <a:lstStyle/>
            <a:p>
              <a:pPr marL="0" marR="0" indent="0" algn="ctr" defTabSz="825500" rtl="0" fontAlgn="auto" latinLnBrk="0" hangingPunct="0">
                <a:lnSpc>
                  <a:spcPct val="100000"/>
                </a:lnSpc>
                <a:spcBef>
                  <a:spcPts val="0"/>
                </a:spcBef>
                <a:spcAft>
                  <a:spcPts val="0"/>
                </a:spcAft>
                <a:buClrTx/>
                <a:buSzTx/>
                <a:buFontTx/>
                <a:buNone/>
                <a:tabLst/>
              </a:pPr>
              <a:endParaRPr kumimoji="0" lang="pt-BR" sz="3200" b="0" i="0" u="none" strike="noStrike" cap="none" spc="0" normalizeH="0" baseline="0">
                <a:ln>
                  <a:noFill/>
                </a:ln>
                <a:solidFill>
                  <a:srgbClr val="FFFFFF"/>
                </a:solidFill>
                <a:effectLst/>
                <a:uFillTx/>
                <a:latin typeface="Helvetica Neue Medium"/>
                <a:ea typeface="Helvetica Neue Medium"/>
                <a:cs typeface="Helvetica Neue Medium"/>
                <a:sym typeface="Helvetica Neue Medium"/>
              </a:endParaRPr>
            </a:p>
          </p:txBody>
        </p:sp>
        <p:sp>
          <p:nvSpPr>
            <p:cNvPr id="22" name="AGENDA">
              <a:extLst>
                <a:ext uri="{FF2B5EF4-FFF2-40B4-BE49-F238E27FC236}">
                  <a16:creationId xmlns:a16="http://schemas.microsoft.com/office/drawing/2014/main" id="{B3B7E81F-1336-6AD7-5F8B-9A132A127F99}"/>
                </a:ext>
              </a:extLst>
            </p:cNvPr>
            <p:cNvSpPr txBox="1"/>
            <p:nvPr/>
          </p:nvSpPr>
          <p:spPr>
            <a:xfrm>
              <a:off x="3241508" y="2777741"/>
              <a:ext cx="157895" cy="277607"/>
            </a:xfrm>
            <a:prstGeom prst="rect">
              <a:avLst/>
            </a:prstGeom>
            <a:ln w="12700">
              <a:miter lim="400000"/>
            </a:ln>
            <a:extLst>
              <a:ext uri="{C572A759-6A51-4108-AA02-DFA0A04FC94B}">
                <ma14:wrappingTextBoxFlag xmlns:ma14="http://schemas.microsoft.com/office/mac/drawingml/2011/main" xmlns="" val="1"/>
              </a:ext>
            </a:extLst>
          </p:spPr>
          <p:txBody>
            <a:bodyPr wrap="square" lIns="19050" tIns="19050" rIns="19050" bIns="19050" anchor="ctr">
              <a:spAutoFit/>
            </a:bodyPr>
            <a:lstStyle>
              <a:lvl1pPr>
                <a:defRPr sz="6500" b="1">
                  <a:solidFill>
                    <a:srgbClr val="1E4BDE"/>
                  </a:solidFill>
                  <a:latin typeface="Arial Narrow"/>
                  <a:ea typeface="Arial Narrow"/>
                  <a:cs typeface="Arial Narrow"/>
                  <a:sym typeface="Arial Narrow"/>
                </a:defRPr>
              </a:lvl1pPr>
            </a:lstStyle>
            <a:p>
              <a:pPr algn="ctr">
                <a:lnSpc>
                  <a:spcPct val="120000"/>
                </a:lnSpc>
              </a:pPr>
              <a:r>
                <a:rPr lang="pt-BR" sz="800" dirty="0">
                  <a:solidFill>
                    <a:schemeClr val="bg1"/>
                  </a:solidFill>
                  <a:latin typeface="Arial"/>
                  <a:cs typeface="Arial"/>
                  <a:sym typeface="Arial"/>
                </a:rPr>
                <a:t>2</a:t>
              </a:r>
              <a:endParaRPr lang="pt-BR" sz="1000" dirty="0">
                <a:solidFill>
                  <a:schemeClr val="bg1"/>
                </a:solidFill>
                <a:latin typeface="Arial"/>
                <a:cs typeface="Arial"/>
                <a:sym typeface="Arial"/>
              </a:endParaRPr>
            </a:p>
          </p:txBody>
        </p:sp>
      </p:grpSp>
      <p:grpSp>
        <p:nvGrpSpPr>
          <p:cNvPr id="23" name="Agrupar 22">
            <a:extLst>
              <a:ext uri="{FF2B5EF4-FFF2-40B4-BE49-F238E27FC236}">
                <a16:creationId xmlns:a16="http://schemas.microsoft.com/office/drawing/2014/main" id="{80462FF6-DCA3-1325-21F7-3B82C3D4D7B2}"/>
              </a:ext>
            </a:extLst>
          </p:cNvPr>
          <p:cNvGrpSpPr/>
          <p:nvPr/>
        </p:nvGrpSpPr>
        <p:grpSpPr>
          <a:xfrm>
            <a:off x="7026030" y="3107884"/>
            <a:ext cx="165144" cy="173819"/>
            <a:chOff x="3187656" y="2777741"/>
            <a:chExt cx="265598" cy="279550"/>
          </a:xfrm>
        </p:grpSpPr>
        <p:sp>
          <p:nvSpPr>
            <p:cNvPr id="46" name="Elipse 45">
              <a:extLst>
                <a:ext uri="{FF2B5EF4-FFF2-40B4-BE49-F238E27FC236}">
                  <a16:creationId xmlns:a16="http://schemas.microsoft.com/office/drawing/2014/main" id="{FF6880FC-2B21-58A1-C53E-885D7816A533}"/>
                </a:ext>
              </a:extLst>
            </p:cNvPr>
            <p:cNvSpPr/>
            <p:nvPr/>
          </p:nvSpPr>
          <p:spPr>
            <a:xfrm>
              <a:off x="3187656" y="2791693"/>
              <a:ext cx="265598" cy="265598"/>
            </a:xfrm>
            <a:prstGeom prst="ellipse">
              <a:avLst/>
            </a:prstGeom>
            <a:solidFill>
              <a:srgbClr val="005BAF"/>
            </a:solidFill>
            <a:ln w="12700" cap="flat">
              <a:noFill/>
              <a:miter lim="400000"/>
            </a:ln>
            <a:effectLst/>
            <a:sp3d/>
          </p:spPr>
          <p:style>
            <a:lnRef idx="0">
              <a:scrgbClr r="0" g="0" b="0"/>
            </a:lnRef>
            <a:fillRef idx="0">
              <a:scrgbClr r="0" g="0" b="0"/>
            </a:fillRef>
            <a:effectRef idx="0">
              <a:scrgbClr r="0" g="0" b="0"/>
            </a:effectRef>
            <a:fontRef idx="none"/>
          </p:style>
          <p:txBody>
            <a:bodyPr rot="0" spcFirstLastPara="1" vertOverflow="overflow" horzOverflow="overflow" vert="horz" wrap="square" lIns="50800" tIns="50800" rIns="50800" bIns="50800" numCol="1" spcCol="38100" rtlCol="0" anchor="ctr">
              <a:spAutoFit/>
            </a:bodyPr>
            <a:lstStyle/>
            <a:p>
              <a:pPr marL="0" marR="0" indent="0" algn="ctr" defTabSz="825500" rtl="0" fontAlgn="auto" latinLnBrk="0" hangingPunct="0">
                <a:lnSpc>
                  <a:spcPct val="100000"/>
                </a:lnSpc>
                <a:spcBef>
                  <a:spcPts val="0"/>
                </a:spcBef>
                <a:spcAft>
                  <a:spcPts val="0"/>
                </a:spcAft>
                <a:buClrTx/>
                <a:buSzTx/>
                <a:buFontTx/>
                <a:buNone/>
                <a:tabLst/>
              </a:pPr>
              <a:endParaRPr kumimoji="0" lang="pt-BR" sz="3200" b="0" i="0" u="none" strike="noStrike" cap="none" spc="0" normalizeH="0" baseline="0">
                <a:ln>
                  <a:noFill/>
                </a:ln>
                <a:solidFill>
                  <a:srgbClr val="FFFFFF"/>
                </a:solidFill>
                <a:effectLst/>
                <a:uFillTx/>
                <a:latin typeface="Helvetica Neue Medium"/>
                <a:ea typeface="Helvetica Neue Medium"/>
                <a:cs typeface="Helvetica Neue Medium"/>
                <a:sym typeface="Helvetica Neue Medium"/>
              </a:endParaRPr>
            </a:p>
          </p:txBody>
        </p:sp>
        <p:sp>
          <p:nvSpPr>
            <p:cNvPr id="47" name="AGENDA">
              <a:extLst>
                <a:ext uri="{FF2B5EF4-FFF2-40B4-BE49-F238E27FC236}">
                  <a16:creationId xmlns:a16="http://schemas.microsoft.com/office/drawing/2014/main" id="{F291D8EC-06C8-9531-A4D8-A37FFDC31CD1}"/>
                </a:ext>
              </a:extLst>
            </p:cNvPr>
            <p:cNvSpPr txBox="1"/>
            <p:nvPr/>
          </p:nvSpPr>
          <p:spPr>
            <a:xfrm>
              <a:off x="3241508" y="2777741"/>
              <a:ext cx="157895" cy="277607"/>
            </a:xfrm>
            <a:prstGeom prst="rect">
              <a:avLst/>
            </a:prstGeom>
            <a:ln w="12700">
              <a:miter lim="400000"/>
            </a:ln>
            <a:extLst>
              <a:ext uri="{C572A759-6A51-4108-AA02-DFA0A04FC94B}">
                <ma14:wrappingTextBoxFlag xmlns:ma14="http://schemas.microsoft.com/office/mac/drawingml/2011/main" xmlns="" val="1"/>
              </a:ext>
            </a:extLst>
          </p:spPr>
          <p:txBody>
            <a:bodyPr wrap="square" lIns="19050" tIns="19050" rIns="19050" bIns="19050" anchor="ctr">
              <a:spAutoFit/>
            </a:bodyPr>
            <a:lstStyle>
              <a:lvl1pPr>
                <a:defRPr sz="6500" b="1">
                  <a:solidFill>
                    <a:srgbClr val="1E4BDE"/>
                  </a:solidFill>
                  <a:latin typeface="Arial Narrow"/>
                  <a:ea typeface="Arial Narrow"/>
                  <a:cs typeface="Arial Narrow"/>
                  <a:sym typeface="Arial Narrow"/>
                </a:defRPr>
              </a:lvl1pPr>
            </a:lstStyle>
            <a:p>
              <a:pPr algn="ctr">
                <a:lnSpc>
                  <a:spcPct val="120000"/>
                </a:lnSpc>
              </a:pPr>
              <a:r>
                <a:rPr lang="pt-BR" sz="800" dirty="0">
                  <a:solidFill>
                    <a:schemeClr val="bg1"/>
                  </a:solidFill>
                  <a:latin typeface="Arial"/>
                  <a:cs typeface="Arial"/>
                  <a:sym typeface="Arial"/>
                </a:rPr>
                <a:t>3</a:t>
              </a:r>
              <a:endParaRPr lang="pt-BR" sz="1000" dirty="0">
                <a:solidFill>
                  <a:schemeClr val="bg1"/>
                </a:solidFill>
                <a:latin typeface="Arial"/>
                <a:cs typeface="Arial"/>
                <a:sym typeface="Arial"/>
              </a:endParaRPr>
            </a:p>
          </p:txBody>
        </p:sp>
      </p:grpSp>
      <p:grpSp>
        <p:nvGrpSpPr>
          <p:cNvPr id="3" name="Agrupar 2">
            <a:extLst>
              <a:ext uri="{FF2B5EF4-FFF2-40B4-BE49-F238E27FC236}">
                <a16:creationId xmlns:a16="http://schemas.microsoft.com/office/drawing/2014/main" id="{F157F437-885B-15FD-048B-57B4B99D71D6}"/>
              </a:ext>
            </a:extLst>
          </p:cNvPr>
          <p:cNvGrpSpPr/>
          <p:nvPr/>
        </p:nvGrpSpPr>
        <p:grpSpPr>
          <a:xfrm>
            <a:off x="8870294" y="167554"/>
            <a:ext cx="258136" cy="4683954"/>
            <a:chOff x="23654022" y="446811"/>
            <a:chExt cx="688359" cy="12490546"/>
          </a:xfrm>
        </p:grpSpPr>
        <p:grpSp>
          <p:nvGrpSpPr>
            <p:cNvPr id="4" name="Grupo">
              <a:extLst>
                <a:ext uri="{FF2B5EF4-FFF2-40B4-BE49-F238E27FC236}">
                  <a16:creationId xmlns:a16="http://schemas.microsoft.com/office/drawing/2014/main" id="{775024D4-B0A3-068C-C409-CCD0EA3696C7}"/>
                </a:ext>
              </a:extLst>
            </p:cNvPr>
            <p:cNvGrpSpPr/>
            <p:nvPr/>
          </p:nvGrpSpPr>
          <p:grpSpPr>
            <a:xfrm rot="16200000">
              <a:off x="18519882" y="7114857"/>
              <a:ext cx="11349650" cy="295349"/>
              <a:chOff x="-1276219" y="-698"/>
              <a:chExt cx="11349649" cy="295348"/>
            </a:xfrm>
          </p:grpSpPr>
          <p:sp>
            <p:nvSpPr>
              <p:cNvPr id="6" name="This information belongs to Embraer and cannot be used or reproduced without written permission from the Company.">
                <a:extLst>
                  <a:ext uri="{FF2B5EF4-FFF2-40B4-BE49-F238E27FC236}">
                    <a16:creationId xmlns:a16="http://schemas.microsoft.com/office/drawing/2014/main" id="{A5F9CB14-85EF-1284-B061-1D388BA7C4A6}"/>
                  </a:ext>
                </a:extLst>
              </p:cNvPr>
              <p:cNvSpPr txBox="1"/>
              <p:nvPr/>
            </p:nvSpPr>
            <p:spPr>
              <a:xfrm>
                <a:off x="1071885" y="6522"/>
                <a:ext cx="9001545" cy="282814"/>
              </a:xfrm>
              <a:prstGeom prst="rect">
                <a:avLst/>
              </a:prstGeom>
              <a:noFill/>
              <a:ln w="12700" cap="flat">
                <a:noFill/>
                <a:miter lim="400000"/>
              </a:ln>
              <a:effectLst/>
              <a:extLst>
                <a:ext uri="{C572A759-6A51-4108-AA02-DFA0A04FC94B}">
                  <ma14:wrappingTextBoxFlag xmlns="" xmlns:ma14="http://schemas.microsoft.com/office/mac/drawingml/2011/main" val="1"/>
                </a:ext>
              </a:extLst>
            </p:spPr>
            <p:txBody>
              <a:bodyPr wrap="square" lIns="19050" tIns="19050" rIns="19050" bIns="19050" numCol="1" anchor="ctr">
                <a:spAutoFit/>
              </a:bodyPr>
              <a:lstStyle>
                <a:lvl1pPr>
                  <a:defRPr sz="1300">
                    <a:solidFill>
                      <a:srgbClr val="6E6D6D"/>
                    </a:solidFill>
                    <a:latin typeface="Arial"/>
                    <a:ea typeface="Arial"/>
                    <a:cs typeface="Arial"/>
                    <a:sym typeface="Arial"/>
                  </a:defRPr>
                </a:lvl1pPr>
              </a:lstStyle>
              <a:p>
                <a:r>
                  <a:rPr lang="en-US" sz="488" dirty="0"/>
                  <a:t>This information belongs to Embraer and cannot be used or reproduced without written permission from the Company.</a:t>
                </a:r>
              </a:p>
            </p:txBody>
          </p:sp>
          <p:sp>
            <p:nvSpPr>
              <p:cNvPr id="7" name="Linha">
                <a:extLst>
                  <a:ext uri="{FF2B5EF4-FFF2-40B4-BE49-F238E27FC236}">
                    <a16:creationId xmlns:a16="http://schemas.microsoft.com/office/drawing/2014/main" id="{2D473630-B34F-600D-8256-7FF99EFB2814}"/>
                  </a:ext>
                </a:extLst>
              </p:cNvPr>
              <p:cNvSpPr/>
              <p:nvPr/>
            </p:nvSpPr>
            <p:spPr>
              <a:xfrm flipV="1">
                <a:off x="898999" y="21128"/>
                <a:ext cx="83625" cy="273522"/>
              </a:xfrm>
              <a:prstGeom prst="line">
                <a:avLst/>
              </a:prstGeom>
              <a:noFill/>
              <a:ln w="9525" cap="flat">
                <a:solidFill>
                  <a:srgbClr val="100690"/>
                </a:solidFill>
                <a:prstDash val="solid"/>
                <a:miter lim="400000"/>
              </a:ln>
              <a:effectLst/>
            </p:spPr>
            <p:txBody>
              <a:bodyPr wrap="square" lIns="19050" tIns="19050" rIns="19050" bIns="19050" numCol="1" anchor="ctr">
                <a:noAutofit/>
              </a:bodyPr>
              <a:lstStyle/>
              <a:p>
                <a:endParaRPr sz="675"/>
              </a:p>
            </p:txBody>
          </p:sp>
          <p:sp>
            <p:nvSpPr>
              <p:cNvPr id="34" name="This information belongs to Embraer and cannot be used or reproduced without written permission from the Company.">
                <a:extLst>
                  <a:ext uri="{FF2B5EF4-FFF2-40B4-BE49-F238E27FC236}">
                    <a16:creationId xmlns:a16="http://schemas.microsoft.com/office/drawing/2014/main" id="{B7C28251-DE8A-316C-4C38-2BF0C3FB323E}"/>
                  </a:ext>
                </a:extLst>
              </p:cNvPr>
              <p:cNvSpPr txBox="1"/>
              <p:nvPr/>
            </p:nvSpPr>
            <p:spPr>
              <a:xfrm>
                <a:off x="-1276219" y="-698"/>
                <a:ext cx="2621118" cy="282811"/>
              </a:xfrm>
              <a:prstGeom prst="rect">
                <a:avLst/>
              </a:prstGeom>
              <a:noFill/>
              <a:ln w="12700" cap="flat">
                <a:noFill/>
                <a:miter lim="400000"/>
              </a:ln>
              <a:effectLst/>
              <a:extLst>
                <a:ext uri="{C572A759-6A51-4108-AA02-DFA0A04FC94B}">
                  <ma14:wrappingTextBoxFlag xmlns="" xmlns:ma14="http://schemas.microsoft.com/office/mac/drawingml/2011/main" val="1"/>
                </a:ext>
              </a:extLst>
            </p:spPr>
            <p:txBody>
              <a:bodyPr wrap="square" lIns="19050" tIns="19050" rIns="19050" bIns="19050" numCol="1" anchor="ctr">
                <a:spAutoFit/>
              </a:bodyPr>
              <a:lstStyle>
                <a:lvl1pPr>
                  <a:defRPr sz="1300">
                    <a:solidFill>
                      <a:srgbClr val="6E6D6D"/>
                    </a:solidFill>
                    <a:latin typeface="Arial"/>
                    <a:ea typeface="Arial"/>
                    <a:cs typeface="Arial"/>
                    <a:sym typeface="Arial"/>
                  </a:defRPr>
                </a:lvl1pPr>
              </a:lstStyle>
              <a:p>
                <a:r>
                  <a:rPr lang="en-US" sz="488" dirty="0"/>
                  <a:t>SECRET INFORMATION</a:t>
                </a:r>
              </a:p>
            </p:txBody>
          </p:sp>
        </p:grpSp>
        <p:sp>
          <p:nvSpPr>
            <p:cNvPr id="5" name="Forma Livre: Forma 61">
              <a:extLst>
                <a:ext uri="{FF2B5EF4-FFF2-40B4-BE49-F238E27FC236}">
                  <a16:creationId xmlns:a16="http://schemas.microsoft.com/office/drawing/2014/main" id="{E85768AB-3B4F-3C87-FA49-5F3F7BF817C9}"/>
                </a:ext>
              </a:extLst>
            </p:cNvPr>
            <p:cNvSpPr/>
            <p:nvPr/>
          </p:nvSpPr>
          <p:spPr>
            <a:xfrm flipH="1">
              <a:off x="23654022" y="446811"/>
              <a:ext cx="359396" cy="359346"/>
            </a:xfrm>
            <a:custGeom>
              <a:avLst/>
              <a:gdLst/>
              <a:ahLst/>
              <a:cxnLst>
                <a:cxn ang="0">
                  <a:pos x="wd2" y="hd2"/>
                </a:cxn>
                <a:cxn ang="5400000">
                  <a:pos x="wd2" y="hd2"/>
                </a:cxn>
                <a:cxn ang="10800000">
                  <a:pos x="wd2" y="hd2"/>
                </a:cxn>
                <a:cxn ang="16200000">
                  <a:pos x="wd2" y="hd2"/>
                </a:cxn>
              </a:cxnLst>
              <a:rect l="0" t="0" r="r" b="b"/>
              <a:pathLst>
                <a:path w="21600" h="21600" extrusionOk="0">
                  <a:moveTo>
                    <a:pt x="17278" y="0"/>
                  </a:moveTo>
                  <a:lnTo>
                    <a:pt x="4322" y="9935"/>
                  </a:lnTo>
                  <a:lnTo>
                    <a:pt x="1728" y="9935"/>
                  </a:lnTo>
                  <a:lnTo>
                    <a:pt x="0" y="11665"/>
                  </a:lnTo>
                  <a:lnTo>
                    <a:pt x="4322" y="11665"/>
                  </a:lnTo>
                  <a:lnTo>
                    <a:pt x="17278" y="21600"/>
                  </a:lnTo>
                  <a:lnTo>
                    <a:pt x="21600" y="21600"/>
                  </a:lnTo>
                  <a:lnTo>
                    <a:pt x="12961" y="11665"/>
                  </a:lnTo>
                  <a:lnTo>
                    <a:pt x="21559" y="11665"/>
                  </a:lnTo>
                  <a:lnTo>
                    <a:pt x="21559" y="9935"/>
                  </a:lnTo>
                  <a:lnTo>
                    <a:pt x="12961" y="9935"/>
                  </a:lnTo>
                  <a:lnTo>
                    <a:pt x="21600" y="0"/>
                  </a:lnTo>
                  <a:close/>
                </a:path>
              </a:pathLst>
            </a:custGeom>
            <a:solidFill>
              <a:srgbClr val="100690"/>
            </a:solidFill>
            <a:ln w="12700" cap="flat">
              <a:noFill/>
              <a:miter lim="400000"/>
            </a:ln>
            <a:effectLst/>
          </p:spPr>
          <p:txBody>
            <a:bodyPr wrap="square" lIns="17145" tIns="17145" rIns="17145" bIns="17145" numCol="1" anchor="ctr">
              <a:noAutofit/>
            </a:bodyPr>
            <a:lstStyle/>
            <a:p>
              <a:pPr>
                <a:defRPr>
                  <a:solidFill>
                    <a:srgbClr val="100690"/>
                  </a:solidFill>
                  <a:latin typeface="GT America Condensed Regular"/>
                  <a:ea typeface="GT America Condensed Regular"/>
                  <a:cs typeface="GT America Condensed Regular"/>
                  <a:sym typeface="GT America Condensed Regular"/>
                </a:defRPr>
              </a:pPr>
              <a:endParaRPr sz="675"/>
            </a:p>
          </p:txBody>
        </p:sp>
      </p:grpSp>
      <p:sp>
        <p:nvSpPr>
          <p:cNvPr id="35" name="Título 1">
            <a:extLst>
              <a:ext uri="{FF2B5EF4-FFF2-40B4-BE49-F238E27FC236}">
                <a16:creationId xmlns:a16="http://schemas.microsoft.com/office/drawing/2014/main" id="{1F4F5F36-D3F0-D88A-CCFA-70E6983FF5E6}"/>
              </a:ext>
            </a:extLst>
          </p:cNvPr>
          <p:cNvSpPr txBox="1">
            <a:spLocks/>
          </p:cNvSpPr>
          <p:nvPr/>
        </p:nvSpPr>
        <p:spPr>
          <a:xfrm>
            <a:off x="263423" y="318567"/>
            <a:ext cx="2124380" cy="289428"/>
          </a:xfrm>
          <a:prstGeom prst="rect">
            <a:avLst/>
          </a:prstGeom>
          <a:ln>
            <a:noFill/>
          </a:ln>
        </p:spPr>
        <p:txBody>
          <a:bodyPr/>
          <a:lstStyle>
            <a:lvl1pPr algn="l" defTabSz="914400" rtl="0" eaLnBrk="1" latinLnBrk="0" hangingPunct="1">
              <a:lnSpc>
                <a:spcPct val="90000"/>
              </a:lnSpc>
              <a:spcBef>
                <a:spcPct val="0"/>
              </a:spcBef>
              <a:buNone/>
              <a:defRPr sz="4400" b="1" i="1" kern="1200">
                <a:solidFill>
                  <a:schemeClr val="tx1"/>
                </a:solidFill>
                <a:latin typeface="+mj-lt"/>
                <a:ea typeface="+mj-ea"/>
                <a:cs typeface="+mj-cs"/>
              </a:defRPr>
            </a:lvl1pPr>
          </a:lstStyle>
          <a:p>
            <a:r>
              <a:rPr lang="en-US" sz="1200" i="0" dirty="0">
                <a:solidFill>
                  <a:srgbClr val="100690"/>
                </a:solidFill>
                <a:latin typeface="Arial Narrow" panose="020B0606020202030204" pitchFamily="34" charset="0"/>
                <a:cs typeface="Arial" panose="020B0604020202020204" pitchFamily="34" charset="0"/>
              </a:rPr>
              <a:t>INSTRUCTIONS</a:t>
            </a:r>
          </a:p>
        </p:txBody>
      </p:sp>
    </p:spTree>
    <p:extLst>
      <p:ext uri="{BB962C8B-B14F-4D97-AF65-F5344CB8AC3E}">
        <p14:creationId xmlns:p14="http://schemas.microsoft.com/office/powerpoint/2010/main" val="4050322013"/>
      </p:ext>
    </p:extLst>
  </p:cSld>
  <p:clrMapOvr>
    <a:masterClrMapping/>
  </p:clrMapOvr>
</p:sld>
</file>

<file path=ppt/slides/slide34.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E98E1EE4-3D84-F154-91B5-A3E452E8D6B0}"/>
            </a:ext>
          </a:extLst>
        </p:cNvPr>
        <p:cNvGrpSpPr/>
        <p:nvPr/>
      </p:nvGrpSpPr>
      <p:grpSpPr>
        <a:xfrm>
          <a:off x="0" y="0"/>
          <a:ext cx="0" cy="0"/>
          <a:chOff x="0" y="0"/>
          <a:chExt cx="0" cy="0"/>
        </a:xfrm>
      </p:grpSpPr>
      <p:sp>
        <p:nvSpPr>
          <p:cNvPr id="10" name="Lorem ipsum dolor sit amet, consectetur adipiscing elit Sed do eiusmod tempor">
            <a:extLst>
              <a:ext uri="{FF2B5EF4-FFF2-40B4-BE49-F238E27FC236}">
                <a16:creationId xmlns:a16="http://schemas.microsoft.com/office/drawing/2014/main" id="{4C598A8F-0F9F-A1EF-B5B2-93A44785F312}"/>
              </a:ext>
            </a:extLst>
          </p:cNvPr>
          <p:cNvSpPr txBox="1"/>
          <p:nvPr/>
        </p:nvSpPr>
        <p:spPr>
          <a:xfrm>
            <a:off x="662560" y="888437"/>
            <a:ext cx="2558580" cy="1326517"/>
          </a:xfrm>
          <a:prstGeom prst="rect">
            <a:avLst/>
          </a:prstGeom>
          <a:ln w="12700">
            <a:miter lim="400000"/>
          </a:ln>
          <a:extLst>
            <a:ext uri="{C572A759-6A51-4108-AA02-DFA0A04FC94B}">
              <ma14:wrappingTextBoxFlag xmlns="" xmlns:ma14="http://schemas.microsoft.com/office/mac/drawingml/2011/main" val="1"/>
            </a:ext>
          </a:extLst>
        </p:spPr>
        <p:txBody>
          <a:bodyPr wrap="square" lIns="19050" tIns="19050" rIns="19050" bIns="19050">
            <a:spAutoFit/>
          </a:bodyPr>
          <a:lstStyle/>
          <a:p>
            <a:pPr>
              <a:defRPr sz="5000" b="1" cap="all">
                <a:latin typeface="Arial Narrow"/>
                <a:ea typeface="Arial Narrow"/>
                <a:cs typeface="Arial Narrow"/>
                <a:sym typeface="Arial Narrow"/>
              </a:defRPr>
            </a:pPr>
            <a:r>
              <a:rPr lang="en-US" sz="2325" b="1" cap="all" dirty="0">
                <a:solidFill>
                  <a:srgbClr val="100690"/>
                </a:solidFill>
                <a:latin typeface="Arial Narrow"/>
              </a:rPr>
              <a:t>How to Reduce the Presentation Size for PDF Sending</a:t>
            </a:r>
            <a:endParaRPr lang="pt-BR" sz="2325" b="1" cap="all" dirty="0">
              <a:solidFill>
                <a:srgbClr val="100690"/>
              </a:solidFill>
              <a:latin typeface="Arial Narrow"/>
            </a:endParaRPr>
          </a:p>
        </p:txBody>
      </p:sp>
      <p:sp>
        <p:nvSpPr>
          <p:cNvPr id="11" name="AGENDA">
            <a:extLst>
              <a:ext uri="{FF2B5EF4-FFF2-40B4-BE49-F238E27FC236}">
                <a16:creationId xmlns:a16="http://schemas.microsoft.com/office/drawing/2014/main" id="{910967C7-8A4D-2648-C087-947B8A4B658F}"/>
              </a:ext>
            </a:extLst>
          </p:cNvPr>
          <p:cNvSpPr txBox="1"/>
          <p:nvPr/>
        </p:nvSpPr>
        <p:spPr>
          <a:xfrm>
            <a:off x="662559" y="2506668"/>
            <a:ext cx="2393907" cy="1129476"/>
          </a:xfrm>
          <a:prstGeom prst="rect">
            <a:avLst/>
          </a:prstGeom>
          <a:ln w="12700">
            <a:miter lim="400000"/>
          </a:ln>
          <a:extLst>
            <a:ext uri="{C572A759-6A51-4108-AA02-DFA0A04FC94B}">
              <ma14:wrappingTextBoxFlag xmlns="" xmlns:ma14="http://schemas.microsoft.com/office/mac/drawingml/2011/main" val="1"/>
            </a:ext>
          </a:extLst>
        </p:spPr>
        <p:txBody>
          <a:bodyPr wrap="square" lIns="19050" tIns="19050" rIns="19050" bIns="19050" anchor="ctr">
            <a:spAutoFit/>
          </a:bodyPr>
          <a:lstStyle>
            <a:lvl1pPr>
              <a:defRPr sz="6500" b="1">
                <a:solidFill>
                  <a:srgbClr val="1E4BDE"/>
                </a:solidFill>
                <a:latin typeface="Arial Narrow"/>
                <a:ea typeface="Arial Narrow"/>
                <a:cs typeface="Arial Narrow"/>
                <a:sym typeface="Arial Narrow"/>
              </a:defRPr>
            </a:lvl1pPr>
          </a:lstStyle>
          <a:p>
            <a:pPr>
              <a:lnSpc>
                <a:spcPct val="120000"/>
              </a:lnSpc>
            </a:pPr>
            <a:r>
              <a:rPr lang="en-US" sz="1000" b="0" dirty="0">
                <a:solidFill>
                  <a:srgbClr val="80807F"/>
                </a:solidFill>
                <a:latin typeface="Arial"/>
                <a:cs typeface="Arial"/>
                <a:sym typeface="Arial"/>
              </a:rPr>
              <a:t>To prevent your presentation from becoming too large when converted to PDF, it’s important to optimize images, fonts, and other elements. Here are some tips to reduce file size without compromising quality.</a:t>
            </a:r>
            <a:endParaRPr lang="pt-BR" sz="1000" b="0" dirty="0">
              <a:solidFill>
                <a:srgbClr val="80807F"/>
              </a:solidFill>
              <a:latin typeface="Arial"/>
              <a:cs typeface="Arial"/>
              <a:sym typeface="Arial"/>
            </a:endParaRPr>
          </a:p>
        </p:txBody>
      </p:sp>
      <p:cxnSp>
        <p:nvCxnSpPr>
          <p:cNvPr id="25" name="Conector reto 24">
            <a:extLst>
              <a:ext uri="{FF2B5EF4-FFF2-40B4-BE49-F238E27FC236}">
                <a16:creationId xmlns:a16="http://schemas.microsoft.com/office/drawing/2014/main" id="{DC6B58F7-FA29-8D1A-D1F7-CF1CA28032A5}"/>
              </a:ext>
            </a:extLst>
          </p:cNvPr>
          <p:cNvCxnSpPr>
            <a:cxnSpLocks/>
          </p:cNvCxnSpPr>
          <p:nvPr/>
        </p:nvCxnSpPr>
        <p:spPr>
          <a:xfrm flipH="1">
            <a:off x="1289931" y="338599"/>
            <a:ext cx="71364" cy="179992"/>
          </a:xfrm>
          <a:prstGeom prst="line">
            <a:avLst/>
          </a:prstGeom>
          <a:noFill/>
          <a:ln w="9525" cap="flat">
            <a:solidFill>
              <a:srgbClr val="100690"/>
            </a:solidFill>
            <a:prstDash val="solid"/>
            <a:miter lim="400000"/>
          </a:ln>
          <a:effectLst/>
          <a:sp3d/>
        </p:spPr>
        <p:style>
          <a:lnRef idx="0">
            <a:scrgbClr r="0" g="0" b="0"/>
          </a:lnRef>
          <a:fillRef idx="0">
            <a:scrgbClr r="0" g="0" b="0"/>
          </a:fillRef>
          <a:effectRef idx="0">
            <a:scrgbClr r="0" g="0" b="0"/>
          </a:effectRef>
          <a:fontRef idx="none"/>
        </p:style>
      </p:cxnSp>
      <p:sp>
        <p:nvSpPr>
          <p:cNvPr id="26" name="Título 1">
            <a:extLst>
              <a:ext uri="{FF2B5EF4-FFF2-40B4-BE49-F238E27FC236}">
                <a16:creationId xmlns:a16="http://schemas.microsoft.com/office/drawing/2014/main" id="{76ED29C8-BBF9-D98D-CA27-FF3C317E636F}"/>
              </a:ext>
            </a:extLst>
          </p:cNvPr>
          <p:cNvSpPr txBox="1">
            <a:spLocks/>
          </p:cNvSpPr>
          <p:nvPr/>
        </p:nvSpPr>
        <p:spPr>
          <a:xfrm>
            <a:off x="1289931" y="314121"/>
            <a:ext cx="2848116" cy="289428"/>
          </a:xfrm>
          <a:prstGeom prst="rect">
            <a:avLst/>
          </a:prstGeom>
          <a:ln>
            <a:noFill/>
          </a:ln>
        </p:spPr>
        <p:txBody>
          <a:bodyPr/>
          <a:lstStyle>
            <a:lvl1pPr algn="l" defTabSz="914400" rtl="0" eaLnBrk="1" latinLnBrk="0" hangingPunct="1">
              <a:lnSpc>
                <a:spcPct val="90000"/>
              </a:lnSpc>
              <a:spcBef>
                <a:spcPct val="0"/>
              </a:spcBef>
              <a:buNone/>
              <a:defRPr sz="4400" b="1" i="1" kern="1200">
                <a:solidFill>
                  <a:schemeClr val="tx1"/>
                </a:solidFill>
                <a:latin typeface="+mj-lt"/>
                <a:ea typeface="+mj-ea"/>
                <a:cs typeface="+mj-cs"/>
              </a:defRPr>
            </a:lvl1pPr>
          </a:lstStyle>
          <a:p>
            <a:r>
              <a:rPr lang="en-US" sz="1200" b="0" i="0" dirty="0">
                <a:solidFill>
                  <a:srgbClr val="100690"/>
                </a:solidFill>
                <a:latin typeface="Arial Narrow" panose="020B0606020202030204" pitchFamily="34" charset="0"/>
                <a:cs typeface="Arial" panose="020B0604020202020204" pitchFamily="34" charset="0"/>
              </a:rPr>
              <a:t>REDUCE SIZE</a:t>
            </a:r>
          </a:p>
        </p:txBody>
      </p:sp>
      <p:pic>
        <p:nvPicPr>
          <p:cNvPr id="21" name="Imagem 20">
            <a:extLst>
              <a:ext uri="{FF2B5EF4-FFF2-40B4-BE49-F238E27FC236}">
                <a16:creationId xmlns:a16="http://schemas.microsoft.com/office/drawing/2014/main" id="{DCAC53D0-0879-8E5A-CF0F-0110410802F1}"/>
              </a:ext>
            </a:extLst>
          </p:cNvPr>
          <p:cNvPicPr>
            <a:picLocks noChangeAspect="1"/>
          </p:cNvPicPr>
          <p:nvPr/>
        </p:nvPicPr>
        <p:blipFill>
          <a:blip r:embed="rId3"/>
          <a:srcRect l="105" t="-249" r="2008" b="7648"/>
          <a:stretch>
            <a:fillRect/>
          </a:stretch>
        </p:blipFill>
        <p:spPr>
          <a:xfrm>
            <a:off x="4378761" y="453150"/>
            <a:ext cx="3417549" cy="2118600"/>
          </a:xfrm>
          <a:prstGeom prst="roundRect">
            <a:avLst>
              <a:gd name="adj" fmla="val 2305"/>
            </a:avLst>
          </a:prstGeom>
          <a:effectLst>
            <a:outerShdw blurRad="63500" sx="102000" sy="102000" algn="ctr" rotWithShape="0">
              <a:prstClr val="black">
                <a:alpha val="28000"/>
              </a:prstClr>
            </a:outerShdw>
          </a:effectLst>
        </p:spPr>
      </p:pic>
      <p:grpSp>
        <p:nvGrpSpPr>
          <p:cNvPr id="27" name="Agrupar 26">
            <a:extLst>
              <a:ext uri="{FF2B5EF4-FFF2-40B4-BE49-F238E27FC236}">
                <a16:creationId xmlns:a16="http://schemas.microsoft.com/office/drawing/2014/main" id="{31022689-EF4C-F9D8-EE66-14D5C971EB0C}"/>
              </a:ext>
            </a:extLst>
          </p:cNvPr>
          <p:cNvGrpSpPr/>
          <p:nvPr/>
        </p:nvGrpSpPr>
        <p:grpSpPr>
          <a:xfrm>
            <a:off x="4797795" y="595390"/>
            <a:ext cx="165144" cy="173819"/>
            <a:chOff x="3187656" y="2777741"/>
            <a:chExt cx="265598" cy="279550"/>
          </a:xfrm>
        </p:grpSpPr>
        <p:sp>
          <p:nvSpPr>
            <p:cNvPr id="32" name="Elipse 31">
              <a:extLst>
                <a:ext uri="{FF2B5EF4-FFF2-40B4-BE49-F238E27FC236}">
                  <a16:creationId xmlns:a16="http://schemas.microsoft.com/office/drawing/2014/main" id="{816C5978-0349-205A-7CB1-5205482AE7BC}"/>
                </a:ext>
              </a:extLst>
            </p:cNvPr>
            <p:cNvSpPr/>
            <p:nvPr/>
          </p:nvSpPr>
          <p:spPr>
            <a:xfrm>
              <a:off x="3187656" y="2791693"/>
              <a:ext cx="265598" cy="265598"/>
            </a:xfrm>
            <a:prstGeom prst="ellipse">
              <a:avLst/>
            </a:prstGeom>
            <a:solidFill>
              <a:srgbClr val="005BAF"/>
            </a:solidFill>
            <a:ln w="12700" cap="flat">
              <a:noFill/>
              <a:miter lim="400000"/>
            </a:ln>
            <a:effectLst/>
            <a:sp3d/>
          </p:spPr>
          <p:style>
            <a:lnRef idx="0">
              <a:scrgbClr r="0" g="0" b="0"/>
            </a:lnRef>
            <a:fillRef idx="0">
              <a:scrgbClr r="0" g="0" b="0"/>
            </a:fillRef>
            <a:effectRef idx="0">
              <a:scrgbClr r="0" g="0" b="0"/>
            </a:effectRef>
            <a:fontRef idx="none"/>
          </p:style>
          <p:txBody>
            <a:bodyPr rot="0" spcFirstLastPara="1" vertOverflow="overflow" horzOverflow="overflow" vert="horz" wrap="square" lIns="50800" tIns="50800" rIns="50800" bIns="50800" numCol="1" spcCol="38100" rtlCol="0" anchor="ctr">
              <a:spAutoFit/>
            </a:bodyPr>
            <a:lstStyle/>
            <a:p>
              <a:pPr marL="0" marR="0" indent="0" algn="ctr" defTabSz="825500" rtl="0" fontAlgn="auto" latinLnBrk="0" hangingPunct="0">
                <a:lnSpc>
                  <a:spcPct val="100000"/>
                </a:lnSpc>
                <a:spcBef>
                  <a:spcPts val="0"/>
                </a:spcBef>
                <a:spcAft>
                  <a:spcPts val="0"/>
                </a:spcAft>
                <a:buClrTx/>
                <a:buSzTx/>
                <a:buFontTx/>
                <a:buNone/>
                <a:tabLst/>
              </a:pPr>
              <a:endParaRPr kumimoji="0" lang="pt-BR" sz="3200" b="0" i="0" u="none" strike="noStrike" cap="none" spc="0" normalizeH="0" baseline="0">
                <a:ln>
                  <a:noFill/>
                </a:ln>
                <a:solidFill>
                  <a:srgbClr val="FFFFFF"/>
                </a:solidFill>
                <a:effectLst/>
                <a:uFillTx/>
                <a:latin typeface="Helvetica Neue Medium"/>
                <a:ea typeface="Helvetica Neue Medium"/>
                <a:cs typeface="Helvetica Neue Medium"/>
                <a:sym typeface="Helvetica Neue Medium"/>
              </a:endParaRPr>
            </a:p>
          </p:txBody>
        </p:sp>
        <p:sp>
          <p:nvSpPr>
            <p:cNvPr id="33" name="AGENDA">
              <a:extLst>
                <a:ext uri="{FF2B5EF4-FFF2-40B4-BE49-F238E27FC236}">
                  <a16:creationId xmlns:a16="http://schemas.microsoft.com/office/drawing/2014/main" id="{D677EF8F-DC5B-FD81-60DA-3EBBEBD77222}"/>
                </a:ext>
              </a:extLst>
            </p:cNvPr>
            <p:cNvSpPr txBox="1"/>
            <p:nvPr/>
          </p:nvSpPr>
          <p:spPr>
            <a:xfrm>
              <a:off x="3241508" y="2777741"/>
              <a:ext cx="157895" cy="277607"/>
            </a:xfrm>
            <a:prstGeom prst="rect">
              <a:avLst/>
            </a:prstGeom>
            <a:ln w="12700">
              <a:miter lim="400000"/>
            </a:ln>
            <a:extLst>
              <a:ext uri="{C572A759-6A51-4108-AA02-DFA0A04FC94B}">
                <ma14:wrappingTextBoxFlag xmlns="" xmlns:ma14="http://schemas.microsoft.com/office/mac/drawingml/2011/main" val="1"/>
              </a:ext>
            </a:extLst>
          </p:spPr>
          <p:txBody>
            <a:bodyPr wrap="square" lIns="19050" tIns="19050" rIns="19050" bIns="19050" anchor="ctr">
              <a:spAutoFit/>
            </a:bodyPr>
            <a:lstStyle>
              <a:lvl1pPr>
                <a:defRPr sz="6500" b="1">
                  <a:solidFill>
                    <a:srgbClr val="1E4BDE"/>
                  </a:solidFill>
                  <a:latin typeface="Arial Narrow"/>
                  <a:ea typeface="Arial Narrow"/>
                  <a:cs typeface="Arial Narrow"/>
                  <a:sym typeface="Arial Narrow"/>
                </a:defRPr>
              </a:lvl1pPr>
            </a:lstStyle>
            <a:p>
              <a:pPr algn="ctr">
                <a:lnSpc>
                  <a:spcPct val="120000"/>
                </a:lnSpc>
              </a:pPr>
              <a:r>
                <a:rPr lang="pt-BR" sz="800" dirty="0">
                  <a:solidFill>
                    <a:schemeClr val="bg1"/>
                  </a:solidFill>
                  <a:latin typeface="Arial"/>
                  <a:cs typeface="Arial"/>
                  <a:sym typeface="Arial"/>
                </a:rPr>
                <a:t>1</a:t>
              </a:r>
              <a:endParaRPr lang="pt-BR" sz="1000" dirty="0">
                <a:solidFill>
                  <a:schemeClr val="bg1"/>
                </a:solidFill>
                <a:latin typeface="Arial"/>
                <a:cs typeface="Arial"/>
                <a:sym typeface="Arial"/>
              </a:endParaRPr>
            </a:p>
          </p:txBody>
        </p:sp>
      </p:grpSp>
      <p:grpSp>
        <p:nvGrpSpPr>
          <p:cNvPr id="34" name="Agrupar 33">
            <a:extLst>
              <a:ext uri="{FF2B5EF4-FFF2-40B4-BE49-F238E27FC236}">
                <a16:creationId xmlns:a16="http://schemas.microsoft.com/office/drawing/2014/main" id="{C1B77CB9-9884-4C50-5C54-6465C2CBB9FB}"/>
              </a:ext>
            </a:extLst>
          </p:cNvPr>
          <p:cNvGrpSpPr/>
          <p:nvPr/>
        </p:nvGrpSpPr>
        <p:grpSpPr>
          <a:xfrm>
            <a:off x="6949218" y="1913966"/>
            <a:ext cx="165144" cy="173819"/>
            <a:chOff x="3187656" y="2777741"/>
            <a:chExt cx="265598" cy="279550"/>
          </a:xfrm>
        </p:grpSpPr>
        <p:sp>
          <p:nvSpPr>
            <p:cNvPr id="35" name="Elipse 34">
              <a:extLst>
                <a:ext uri="{FF2B5EF4-FFF2-40B4-BE49-F238E27FC236}">
                  <a16:creationId xmlns:a16="http://schemas.microsoft.com/office/drawing/2014/main" id="{391742BF-809C-7F70-D645-EAD3F97CC318}"/>
                </a:ext>
              </a:extLst>
            </p:cNvPr>
            <p:cNvSpPr/>
            <p:nvPr/>
          </p:nvSpPr>
          <p:spPr>
            <a:xfrm>
              <a:off x="3187656" y="2791693"/>
              <a:ext cx="265598" cy="265598"/>
            </a:xfrm>
            <a:prstGeom prst="ellipse">
              <a:avLst/>
            </a:prstGeom>
            <a:solidFill>
              <a:srgbClr val="005BAF"/>
            </a:solidFill>
            <a:ln w="12700" cap="flat">
              <a:noFill/>
              <a:miter lim="400000"/>
            </a:ln>
            <a:effectLst/>
            <a:sp3d/>
          </p:spPr>
          <p:style>
            <a:lnRef idx="0">
              <a:scrgbClr r="0" g="0" b="0"/>
            </a:lnRef>
            <a:fillRef idx="0">
              <a:scrgbClr r="0" g="0" b="0"/>
            </a:fillRef>
            <a:effectRef idx="0">
              <a:scrgbClr r="0" g="0" b="0"/>
            </a:effectRef>
            <a:fontRef idx="none"/>
          </p:style>
          <p:txBody>
            <a:bodyPr rot="0" spcFirstLastPara="1" vertOverflow="overflow" horzOverflow="overflow" vert="horz" wrap="square" lIns="50800" tIns="50800" rIns="50800" bIns="50800" numCol="1" spcCol="38100" rtlCol="0" anchor="ctr">
              <a:spAutoFit/>
            </a:bodyPr>
            <a:lstStyle/>
            <a:p>
              <a:pPr marL="0" marR="0" indent="0" algn="ctr" defTabSz="825500" rtl="0" fontAlgn="auto" latinLnBrk="0" hangingPunct="0">
                <a:lnSpc>
                  <a:spcPct val="100000"/>
                </a:lnSpc>
                <a:spcBef>
                  <a:spcPts val="0"/>
                </a:spcBef>
                <a:spcAft>
                  <a:spcPts val="0"/>
                </a:spcAft>
                <a:buClrTx/>
                <a:buSzTx/>
                <a:buFontTx/>
                <a:buNone/>
                <a:tabLst/>
              </a:pPr>
              <a:endParaRPr kumimoji="0" lang="pt-BR" sz="3200" b="0" i="0" u="none" strike="noStrike" cap="none" spc="0" normalizeH="0" baseline="0">
                <a:ln>
                  <a:noFill/>
                </a:ln>
                <a:solidFill>
                  <a:srgbClr val="FFFFFF"/>
                </a:solidFill>
                <a:effectLst/>
                <a:uFillTx/>
                <a:latin typeface="Helvetica Neue Medium"/>
                <a:ea typeface="Helvetica Neue Medium"/>
                <a:cs typeface="Helvetica Neue Medium"/>
                <a:sym typeface="Helvetica Neue Medium"/>
              </a:endParaRPr>
            </a:p>
          </p:txBody>
        </p:sp>
        <p:sp>
          <p:nvSpPr>
            <p:cNvPr id="39" name="AGENDA">
              <a:extLst>
                <a:ext uri="{FF2B5EF4-FFF2-40B4-BE49-F238E27FC236}">
                  <a16:creationId xmlns:a16="http://schemas.microsoft.com/office/drawing/2014/main" id="{579ED7A7-C204-7F39-97F9-AE3A026C8D16}"/>
                </a:ext>
              </a:extLst>
            </p:cNvPr>
            <p:cNvSpPr txBox="1"/>
            <p:nvPr/>
          </p:nvSpPr>
          <p:spPr>
            <a:xfrm>
              <a:off x="3241508" y="2777741"/>
              <a:ext cx="157895" cy="277607"/>
            </a:xfrm>
            <a:prstGeom prst="rect">
              <a:avLst/>
            </a:prstGeom>
            <a:ln w="12700">
              <a:miter lim="400000"/>
            </a:ln>
            <a:extLst>
              <a:ext uri="{C572A759-6A51-4108-AA02-DFA0A04FC94B}">
                <ma14:wrappingTextBoxFlag xmlns="" xmlns:ma14="http://schemas.microsoft.com/office/mac/drawingml/2011/main" val="1"/>
              </a:ext>
            </a:extLst>
          </p:spPr>
          <p:txBody>
            <a:bodyPr wrap="square" lIns="19050" tIns="19050" rIns="19050" bIns="19050" anchor="ctr">
              <a:spAutoFit/>
            </a:bodyPr>
            <a:lstStyle>
              <a:lvl1pPr>
                <a:defRPr sz="6500" b="1">
                  <a:solidFill>
                    <a:srgbClr val="1E4BDE"/>
                  </a:solidFill>
                  <a:latin typeface="Arial Narrow"/>
                  <a:ea typeface="Arial Narrow"/>
                  <a:cs typeface="Arial Narrow"/>
                  <a:sym typeface="Arial Narrow"/>
                </a:defRPr>
              </a:lvl1pPr>
            </a:lstStyle>
            <a:p>
              <a:pPr algn="ctr">
                <a:lnSpc>
                  <a:spcPct val="120000"/>
                </a:lnSpc>
              </a:pPr>
              <a:r>
                <a:rPr lang="pt-BR" sz="800" dirty="0">
                  <a:solidFill>
                    <a:schemeClr val="bg1"/>
                  </a:solidFill>
                  <a:latin typeface="Arial"/>
                  <a:cs typeface="Arial"/>
                  <a:sym typeface="Arial"/>
                </a:rPr>
                <a:t>1</a:t>
              </a:r>
              <a:endParaRPr lang="pt-BR" sz="1000" dirty="0">
                <a:solidFill>
                  <a:schemeClr val="bg1"/>
                </a:solidFill>
                <a:latin typeface="Arial"/>
                <a:cs typeface="Arial"/>
                <a:sym typeface="Arial"/>
              </a:endParaRPr>
            </a:p>
          </p:txBody>
        </p:sp>
      </p:grpSp>
      <p:sp>
        <p:nvSpPr>
          <p:cNvPr id="12" name="Luctus">
            <a:extLst>
              <a:ext uri="{FF2B5EF4-FFF2-40B4-BE49-F238E27FC236}">
                <a16:creationId xmlns:a16="http://schemas.microsoft.com/office/drawing/2014/main" id="{4B6406D8-DC11-2513-8308-F0685DD8D297}"/>
              </a:ext>
            </a:extLst>
          </p:cNvPr>
          <p:cNvSpPr txBox="1"/>
          <p:nvPr/>
        </p:nvSpPr>
        <p:spPr>
          <a:xfrm>
            <a:off x="4323608" y="2797260"/>
            <a:ext cx="1697384" cy="204671"/>
          </a:xfrm>
          <a:prstGeom prst="rect">
            <a:avLst/>
          </a:prstGeom>
          <a:ln w="12700">
            <a:miter lim="400000"/>
          </a:ln>
          <a:extLst>
            <a:ext uri="{C572A759-6A51-4108-AA02-DFA0A04FC94B}">
              <ma14:wrappingTextBoxFlag xmlns:ma14="http://schemas.microsoft.com/office/mac/drawingml/2011/main" xmlns="" val="1"/>
            </a:ext>
          </a:extLst>
        </p:spPr>
        <p:txBody>
          <a:bodyPr wrap="square" lIns="19050" tIns="19050" rIns="19050" bIns="19050" anchor="ctr">
            <a:spAutoFit/>
          </a:bodyPr>
          <a:lstStyle>
            <a:lvl1pPr>
              <a:defRPr sz="3500" b="1">
                <a:solidFill>
                  <a:srgbClr val="051636"/>
                </a:solidFill>
                <a:latin typeface="Arial Narrow"/>
                <a:ea typeface="Arial Narrow"/>
                <a:cs typeface="Arial Narrow"/>
                <a:sym typeface="Arial Narrow"/>
              </a:defRPr>
            </a:lvl1pPr>
          </a:lstStyle>
          <a:p>
            <a:pPr>
              <a:defRPr/>
            </a:pPr>
            <a:r>
              <a:rPr lang="pt-BR" sz="1200" dirty="0" err="1">
                <a:solidFill>
                  <a:srgbClr val="005BAF"/>
                </a:solidFill>
                <a:latin typeface="Arial" panose="020B0604020202020204" pitchFamily="34" charset="0"/>
                <a:cs typeface="Arial" panose="020B0604020202020204" pitchFamily="34" charset="0"/>
              </a:rPr>
              <a:t>Compress</a:t>
            </a:r>
            <a:r>
              <a:rPr lang="pt-BR" sz="1200" dirty="0">
                <a:solidFill>
                  <a:srgbClr val="005BAF"/>
                </a:solidFill>
                <a:latin typeface="Arial" panose="020B0604020202020204" pitchFamily="34" charset="0"/>
                <a:cs typeface="Arial" panose="020B0604020202020204" pitchFamily="34" charset="0"/>
              </a:rPr>
              <a:t> Images</a:t>
            </a:r>
          </a:p>
        </p:txBody>
      </p:sp>
      <p:sp>
        <p:nvSpPr>
          <p:cNvPr id="13" name="Lorem ipsum dolor sit amet, consectetur adipiscing elit, sed do eiusmod tempor incididunt ut labore et dolore magna aliqua. Ut enim ad minim veniam, quis nostrud exercitation ullamco laboris nisi ut aliquip ex ea commodo consequat. Duis aute irure dolor ">
            <a:extLst>
              <a:ext uri="{FF2B5EF4-FFF2-40B4-BE49-F238E27FC236}">
                <a16:creationId xmlns:a16="http://schemas.microsoft.com/office/drawing/2014/main" id="{C9C03C70-F0E1-EA89-7632-F6CA4F6D2211}"/>
              </a:ext>
            </a:extLst>
          </p:cNvPr>
          <p:cNvSpPr txBox="1"/>
          <p:nvPr/>
        </p:nvSpPr>
        <p:spPr>
          <a:xfrm>
            <a:off x="4323608" y="3257751"/>
            <a:ext cx="2162900" cy="1654299"/>
          </a:xfrm>
          <a:prstGeom prst="rect">
            <a:avLst/>
          </a:prstGeom>
          <a:ln w="12700">
            <a:miter lim="400000"/>
          </a:ln>
          <a:extLst>
            <a:ext uri="{C572A759-6A51-4108-AA02-DFA0A04FC94B}">
              <ma14:wrappingTextBoxFlag xmlns="" xmlns:ma14="http://schemas.microsoft.com/office/mac/drawingml/2011/main" val="1"/>
            </a:ext>
          </a:extLst>
        </p:spPr>
        <p:txBody>
          <a:bodyPr wrap="square" lIns="19050" tIns="19050" rIns="19050" bIns="19050" anchor="t">
            <a:spAutoFit/>
          </a:bodyPr>
          <a:lstStyle>
            <a:lvl1pPr>
              <a:lnSpc>
                <a:spcPct val="120000"/>
              </a:lnSpc>
              <a:defRPr sz="2500">
                <a:solidFill>
                  <a:srgbClr val="061636"/>
                </a:solidFill>
                <a:latin typeface="Arial"/>
                <a:ea typeface="Arial"/>
                <a:cs typeface="Arial"/>
                <a:sym typeface="Arial"/>
              </a:defRPr>
            </a:lvl1pPr>
          </a:lstStyle>
          <a:p>
            <a:pPr marL="58420" indent="-58420">
              <a:lnSpc>
                <a:spcPct val="100000"/>
              </a:lnSpc>
              <a:spcBef>
                <a:spcPts val="300"/>
              </a:spcBef>
              <a:buFont typeface="Arial" panose="020B0604020202020204" pitchFamily="34" charset="0"/>
              <a:buChar char="•"/>
            </a:pPr>
            <a:r>
              <a:rPr lang="en-US" sz="900" dirty="0">
                <a:solidFill>
                  <a:srgbClr val="80807F"/>
                </a:solidFill>
                <a:latin typeface="Arial"/>
                <a:cs typeface="Arial"/>
                <a:sym typeface="Arial"/>
              </a:rPr>
              <a:t>Select the image.</a:t>
            </a:r>
            <a:endParaRPr lang="pt-BR"/>
          </a:p>
          <a:p>
            <a:pPr marL="58420" indent="-58420">
              <a:lnSpc>
                <a:spcPct val="100000"/>
              </a:lnSpc>
              <a:spcBef>
                <a:spcPts val="300"/>
              </a:spcBef>
              <a:buFont typeface="Arial" panose="020B0604020202020204" pitchFamily="34" charset="0"/>
              <a:buChar char="•"/>
            </a:pPr>
            <a:r>
              <a:rPr lang="en-US" sz="900" dirty="0">
                <a:solidFill>
                  <a:srgbClr val="80807F"/>
                </a:solidFill>
                <a:latin typeface="Arial"/>
                <a:cs typeface="Arial"/>
                <a:sym typeface="Arial"/>
              </a:rPr>
              <a:t>Go to the Format tab and click Compress Pictures.</a:t>
            </a:r>
            <a:endParaRPr lang="en-US" sz="900" dirty="0">
              <a:solidFill>
                <a:srgbClr val="80807F"/>
              </a:solidFill>
              <a:latin typeface="Arial"/>
              <a:cs typeface="Arial"/>
            </a:endParaRPr>
          </a:p>
          <a:p>
            <a:pPr marL="58420" indent="-58420">
              <a:lnSpc>
                <a:spcPct val="100000"/>
              </a:lnSpc>
              <a:spcBef>
                <a:spcPts val="300"/>
              </a:spcBef>
              <a:buFont typeface="Arial" panose="020B0604020202020204" pitchFamily="34" charset="0"/>
              <a:buChar char="•"/>
            </a:pPr>
            <a:r>
              <a:rPr lang="en-US" sz="900" dirty="0">
                <a:solidFill>
                  <a:srgbClr val="80807F"/>
                </a:solidFill>
                <a:latin typeface="Arial"/>
                <a:cs typeface="Arial"/>
                <a:sym typeface="Arial"/>
              </a:rPr>
              <a:t>Choose the resolution:</a:t>
            </a:r>
            <a:endParaRPr lang="en-US" sz="900" dirty="0">
              <a:solidFill>
                <a:srgbClr val="80807F"/>
              </a:solidFill>
            </a:endParaRPr>
          </a:p>
          <a:p>
            <a:pPr>
              <a:lnSpc>
                <a:spcPct val="100000"/>
              </a:lnSpc>
              <a:spcBef>
                <a:spcPts val="300"/>
              </a:spcBef>
            </a:pPr>
            <a:r>
              <a:rPr lang="en-US" sz="900" b="1" dirty="0">
                <a:solidFill>
                  <a:srgbClr val="80807F"/>
                </a:solidFill>
                <a:latin typeface="Arial"/>
                <a:cs typeface="Arial"/>
                <a:sym typeface="Arial"/>
              </a:rPr>
              <a:t>Email (96 </a:t>
            </a:r>
            <a:r>
              <a:rPr lang="en-US" sz="900" b="1" dirty="0" err="1">
                <a:solidFill>
                  <a:srgbClr val="80807F"/>
                </a:solidFill>
                <a:latin typeface="Arial"/>
                <a:cs typeface="Arial"/>
                <a:sym typeface="Arial"/>
              </a:rPr>
              <a:t>ppi</a:t>
            </a:r>
            <a:r>
              <a:rPr lang="en-US" sz="900" b="1" dirty="0">
                <a:solidFill>
                  <a:srgbClr val="80807F"/>
                </a:solidFill>
                <a:latin typeface="Arial"/>
                <a:cs typeface="Arial"/>
                <a:sym typeface="Arial"/>
              </a:rPr>
              <a:t>)</a:t>
            </a:r>
            <a:r>
              <a:rPr lang="en-US" sz="900" dirty="0">
                <a:solidFill>
                  <a:srgbClr val="80807F"/>
                </a:solidFill>
                <a:latin typeface="Arial"/>
                <a:cs typeface="Arial"/>
                <a:sym typeface="Arial"/>
              </a:rPr>
              <a:t> – smallest size or </a:t>
            </a:r>
            <a:endParaRPr lang="en-US"/>
          </a:p>
          <a:p>
            <a:pPr>
              <a:lnSpc>
                <a:spcPct val="100000"/>
              </a:lnSpc>
              <a:spcBef>
                <a:spcPts val="300"/>
              </a:spcBef>
            </a:pPr>
            <a:r>
              <a:rPr lang="en-US" sz="900" b="1" dirty="0">
                <a:solidFill>
                  <a:srgbClr val="80807F"/>
                </a:solidFill>
                <a:latin typeface="Arial"/>
                <a:cs typeface="Arial"/>
                <a:sym typeface="Arial"/>
              </a:rPr>
              <a:t>Screen (150 </a:t>
            </a:r>
            <a:r>
              <a:rPr lang="en-US" sz="900" b="1" err="1">
                <a:solidFill>
                  <a:srgbClr val="80807F"/>
                </a:solidFill>
                <a:latin typeface="Arial"/>
                <a:cs typeface="Arial"/>
                <a:sym typeface="Arial"/>
              </a:rPr>
              <a:t>ppi</a:t>
            </a:r>
            <a:r>
              <a:rPr lang="en-US" sz="900" b="1" dirty="0">
                <a:solidFill>
                  <a:srgbClr val="80807F"/>
                </a:solidFill>
                <a:latin typeface="Arial"/>
                <a:cs typeface="Arial"/>
                <a:sym typeface="Arial"/>
              </a:rPr>
              <a:t>) </a:t>
            </a:r>
            <a:r>
              <a:rPr lang="en-US" sz="900" dirty="0">
                <a:solidFill>
                  <a:srgbClr val="80807F"/>
                </a:solidFill>
                <a:latin typeface="Arial"/>
                <a:cs typeface="Arial"/>
                <a:sym typeface="Arial"/>
              </a:rPr>
              <a:t>– balance between quality and size.</a:t>
            </a:r>
            <a:endParaRPr lang="en-US"/>
          </a:p>
          <a:p>
            <a:pPr marL="58420" indent="-58420">
              <a:lnSpc>
                <a:spcPct val="100000"/>
              </a:lnSpc>
              <a:spcBef>
                <a:spcPts val="300"/>
              </a:spcBef>
              <a:buFont typeface="Arial" panose="020B0604020202020204" pitchFamily="34" charset="0"/>
              <a:buChar char="•"/>
            </a:pPr>
            <a:r>
              <a:rPr lang="en-US" sz="900" dirty="0">
                <a:solidFill>
                  <a:srgbClr val="80807F"/>
                </a:solidFill>
                <a:latin typeface="Arial"/>
                <a:cs typeface="Arial"/>
                <a:sym typeface="Arial"/>
              </a:rPr>
              <a:t>Uncheck "Apply only to this picture" to compress all images in the file.</a:t>
            </a:r>
            <a:endParaRPr lang="pt-BR" sz="900" dirty="0">
              <a:solidFill>
                <a:srgbClr val="80807F"/>
              </a:solidFill>
            </a:endParaRPr>
          </a:p>
          <a:p>
            <a:pPr marL="58420" indent="-58420">
              <a:lnSpc>
                <a:spcPct val="100000"/>
              </a:lnSpc>
              <a:spcBef>
                <a:spcPts val="300"/>
              </a:spcBef>
              <a:buFont typeface="Arial" panose="020B0604020202020204" pitchFamily="34" charset="0"/>
              <a:buChar char="•"/>
            </a:pPr>
            <a:r>
              <a:rPr lang="en-US" sz="900" dirty="0">
                <a:solidFill>
                  <a:srgbClr val="80807F"/>
                </a:solidFill>
                <a:latin typeface="Arial"/>
                <a:cs typeface="Arial"/>
                <a:sym typeface="Arial"/>
              </a:rPr>
              <a:t>Click OK.</a:t>
            </a:r>
            <a:endParaRPr lang="pt-BR" sz="900">
              <a:solidFill>
                <a:srgbClr val="80807F"/>
              </a:solidFill>
              <a:latin typeface="Arial"/>
              <a:cs typeface="Arial"/>
            </a:endParaRPr>
          </a:p>
        </p:txBody>
      </p:sp>
      <p:sp>
        <p:nvSpPr>
          <p:cNvPr id="17" name="Luctus">
            <a:extLst>
              <a:ext uri="{FF2B5EF4-FFF2-40B4-BE49-F238E27FC236}">
                <a16:creationId xmlns:a16="http://schemas.microsoft.com/office/drawing/2014/main" id="{B5DA6AF6-07B3-9288-801A-F220C056B348}"/>
              </a:ext>
            </a:extLst>
          </p:cNvPr>
          <p:cNvSpPr txBox="1"/>
          <p:nvPr/>
        </p:nvSpPr>
        <p:spPr>
          <a:xfrm>
            <a:off x="6884282" y="2797091"/>
            <a:ext cx="1659069" cy="370871"/>
          </a:xfrm>
          <a:prstGeom prst="rect">
            <a:avLst/>
          </a:prstGeom>
          <a:ln w="12700">
            <a:miter lim="400000"/>
          </a:ln>
          <a:extLst>
            <a:ext uri="{C572A759-6A51-4108-AA02-DFA0A04FC94B}">
              <ma14:wrappingTextBoxFlag xmlns:ma14="http://schemas.microsoft.com/office/mac/drawingml/2011/main" xmlns="" val="1"/>
            </a:ext>
          </a:extLst>
        </p:spPr>
        <p:txBody>
          <a:bodyPr wrap="square" lIns="19050" tIns="19050" rIns="19050" bIns="19050" anchor="ctr">
            <a:spAutoFit/>
          </a:bodyPr>
          <a:lstStyle>
            <a:lvl1pPr>
              <a:defRPr sz="3500" b="1">
                <a:solidFill>
                  <a:srgbClr val="051636"/>
                </a:solidFill>
                <a:latin typeface="Arial Narrow"/>
                <a:ea typeface="Arial Narrow"/>
                <a:cs typeface="Arial Narrow"/>
                <a:sym typeface="Arial Narrow"/>
              </a:defRPr>
            </a:lvl1pPr>
          </a:lstStyle>
          <a:p>
            <a:pPr>
              <a:defRPr/>
            </a:pPr>
            <a:r>
              <a:rPr lang="pt-BR" sz="1200" dirty="0">
                <a:solidFill>
                  <a:srgbClr val="005BAF"/>
                </a:solidFill>
                <a:latin typeface="Arial" panose="020B0604020202020204" pitchFamily="34" charset="0"/>
                <a:cs typeface="Arial" panose="020B0604020202020204" pitchFamily="34" charset="0"/>
              </a:rPr>
              <a:t>Remove </a:t>
            </a:r>
            <a:r>
              <a:rPr lang="pt-BR" sz="1200" dirty="0" err="1">
                <a:solidFill>
                  <a:srgbClr val="005BAF"/>
                </a:solidFill>
                <a:latin typeface="Arial" panose="020B0604020202020204" pitchFamily="34" charset="0"/>
                <a:cs typeface="Arial" panose="020B0604020202020204" pitchFamily="34" charset="0"/>
              </a:rPr>
              <a:t>Unnecessary</a:t>
            </a:r>
            <a:r>
              <a:rPr lang="pt-BR" sz="1200" dirty="0">
                <a:solidFill>
                  <a:srgbClr val="005BAF"/>
                </a:solidFill>
                <a:latin typeface="Arial" panose="020B0604020202020204" pitchFamily="34" charset="0"/>
                <a:cs typeface="Arial" panose="020B0604020202020204" pitchFamily="34" charset="0"/>
              </a:rPr>
              <a:t> </a:t>
            </a:r>
            <a:r>
              <a:rPr lang="pt-BR" sz="1200" dirty="0" err="1">
                <a:solidFill>
                  <a:srgbClr val="005BAF"/>
                </a:solidFill>
                <a:latin typeface="Arial" panose="020B0604020202020204" pitchFamily="34" charset="0"/>
                <a:cs typeface="Arial" panose="020B0604020202020204" pitchFamily="34" charset="0"/>
              </a:rPr>
              <a:t>Elements</a:t>
            </a:r>
            <a:endParaRPr lang="pt-BR" sz="1200" dirty="0">
              <a:solidFill>
                <a:srgbClr val="005BAF"/>
              </a:solidFill>
              <a:latin typeface="Arial" panose="020B0604020202020204" pitchFamily="34" charset="0"/>
              <a:cs typeface="Arial" panose="020B0604020202020204" pitchFamily="34" charset="0"/>
            </a:endParaRPr>
          </a:p>
        </p:txBody>
      </p:sp>
      <p:sp>
        <p:nvSpPr>
          <p:cNvPr id="20" name="Lorem ipsum dolor sit amet, consectetur adipiscing elit, sed do eiusmod tempor incididunt ut labore et dolore magna aliqua. Ut enim ad minim veniam, quis nostrud exercitation ullamco laboris nisi ut aliquip ex ea commodo consequat. Duis aute irure dolor ">
            <a:extLst>
              <a:ext uri="{FF2B5EF4-FFF2-40B4-BE49-F238E27FC236}">
                <a16:creationId xmlns:a16="http://schemas.microsoft.com/office/drawing/2014/main" id="{00BCA8CE-F7DB-494F-0570-6995428FF5DF}"/>
              </a:ext>
            </a:extLst>
          </p:cNvPr>
          <p:cNvSpPr txBox="1"/>
          <p:nvPr/>
        </p:nvSpPr>
        <p:spPr>
          <a:xfrm>
            <a:off x="6886287" y="3251063"/>
            <a:ext cx="1739756" cy="1046440"/>
          </a:xfrm>
          <a:prstGeom prst="rect">
            <a:avLst/>
          </a:prstGeom>
          <a:ln w="12700">
            <a:miter lim="400000"/>
          </a:ln>
          <a:extLst>
            <a:ext uri="{C572A759-6A51-4108-AA02-DFA0A04FC94B}">
              <ma14:wrappingTextBoxFlag xmlns="" xmlns:ma14="http://schemas.microsoft.com/office/mac/drawingml/2011/main" val="1"/>
            </a:ext>
          </a:extLst>
        </p:spPr>
        <p:txBody>
          <a:bodyPr wrap="square" lIns="19050" tIns="19050" rIns="19050" bIns="19050">
            <a:spAutoFit/>
          </a:bodyPr>
          <a:lstStyle>
            <a:lvl1pPr>
              <a:lnSpc>
                <a:spcPct val="120000"/>
              </a:lnSpc>
              <a:defRPr sz="2500">
                <a:solidFill>
                  <a:srgbClr val="061636"/>
                </a:solidFill>
                <a:latin typeface="Arial"/>
                <a:ea typeface="Arial"/>
                <a:cs typeface="Arial"/>
                <a:sym typeface="Arial"/>
              </a:defRPr>
            </a:lvl1pPr>
          </a:lstStyle>
          <a:p>
            <a:pPr marL="58738" indent="-58738">
              <a:lnSpc>
                <a:spcPct val="100000"/>
              </a:lnSpc>
              <a:spcBef>
                <a:spcPts val="300"/>
              </a:spcBef>
              <a:buFont typeface="Arial" panose="020B0604020202020204" pitchFamily="34" charset="0"/>
              <a:buChar char="•"/>
            </a:pPr>
            <a:r>
              <a:rPr lang="en-US" sz="900" dirty="0">
                <a:solidFill>
                  <a:srgbClr val="80807F"/>
                </a:solidFill>
              </a:rPr>
              <a:t>Delete hidden or unnecessary slides. Remove notes and comments that don’t need to be sent.</a:t>
            </a:r>
          </a:p>
          <a:p>
            <a:pPr marL="58738" indent="-58738">
              <a:lnSpc>
                <a:spcPct val="100000"/>
              </a:lnSpc>
              <a:spcBef>
                <a:spcPts val="300"/>
              </a:spcBef>
              <a:buFont typeface="Arial" panose="020B0604020202020204" pitchFamily="34" charset="0"/>
              <a:buChar char="•"/>
            </a:pPr>
            <a:r>
              <a:rPr lang="en-US" sz="900" dirty="0">
                <a:solidFill>
                  <a:srgbClr val="80807F"/>
                </a:solidFill>
              </a:rPr>
              <a:t>Use fewer animations and complex transitions, as they can increase the file size.</a:t>
            </a:r>
            <a:endParaRPr lang="pt-BR" sz="900" dirty="0">
              <a:solidFill>
                <a:srgbClr val="80807F"/>
              </a:solidFill>
            </a:endParaRPr>
          </a:p>
        </p:txBody>
      </p:sp>
      <p:grpSp>
        <p:nvGrpSpPr>
          <p:cNvPr id="8" name="Agrupar 7">
            <a:extLst>
              <a:ext uri="{FF2B5EF4-FFF2-40B4-BE49-F238E27FC236}">
                <a16:creationId xmlns:a16="http://schemas.microsoft.com/office/drawing/2014/main" id="{D864A86D-261F-8661-4730-F79C3F9ADCA9}"/>
              </a:ext>
            </a:extLst>
          </p:cNvPr>
          <p:cNvGrpSpPr/>
          <p:nvPr/>
        </p:nvGrpSpPr>
        <p:grpSpPr>
          <a:xfrm>
            <a:off x="4114866" y="2809850"/>
            <a:ext cx="165144" cy="173819"/>
            <a:chOff x="3187656" y="2777741"/>
            <a:chExt cx="265598" cy="279550"/>
          </a:xfrm>
        </p:grpSpPr>
        <p:sp>
          <p:nvSpPr>
            <p:cNvPr id="9" name="Elipse 8">
              <a:extLst>
                <a:ext uri="{FF2B5EF4-FFF2-40B4-BE49-F238E27FC236}">
                  <a16:creationId xmlns:a16="http://schemas.microsoft.com/office/drawing/2014/main" id="{967E6A48-9F09-9839-788B-E06CFF6D5849}"/>
                </a:ext>
              </a:extLst>
            </p:cNvPr>
            <p:cNvSpPr/>
            <p:nvPr/>
          </p:nvSpPr>
          <p:spPr>
            <a:xfrm>
              <a:off x="3187656" y="2791693"/>
              <a:ext cx="265598" cy="265598"/>
            </a:xfrm>
            <a:prstGeom prst="ellipse">
              <a:avLst/>
            </a:prstGeom>
            <a:solidFill>
              <a:srgbClr val="005BAF"/>
            </a:solidFill>
            <a:ln w="12700" cap="flat">
              <a:noFill/>
              <a:miter lim="400000"/>
            </a:ln>
            <a:effectLst/>
            <a:sp3d/>
          </p:spPr>
          <p:style>
            <a:lnRef idx="0">
              <a:scrgbClr r="0" g="0" b="0"/>
            </a:lnRef>
            <a:fillRef idx="0">
              <a:scrgbClr r="0" g="0" b="0"/>
            </a:fillRef>
            <a:effectRef idx="0">
              <a:scrgbClr r="0" g="0" b="0"/>
            </a:effectRef>
            <a:fontRef idx="none"/>
          </p:style>
          <p:txBody>
            <a:bodyPr rot="0" spcFirstLastPara="1" vertOverflow="overflow" horzOverflow="overflow" vert="horz" wrap="square" lIns="50800" tIns="50800" rIns="50800" bIns="50800" numCol="1" spcCol="38100" rtlCol="0" anchor="ctr">
              <a:spAutoFit/>
            </a:bodyPr>
            <a:lstStyle/>
            <a:p>
              <a:pPr marL="0" marR="0" indent="0" algn="ctr" defTabSz="825500" rtl="0" fontAlgn="auto" latinLnBrk="0" hangingPunct="0">
                <a:lnSpc>
                  <a:spcPct val="100000"/>
                </a:lnSpc>
                <a:spcBef>
                  <a:spcPts val="0"/>
                </a:spcBef>
                <a:spcAft>
                  <a:spcPts val="0"/>
                </a:spcAft>
                <a:buClrTx/>
                <a:buSzTx/>
                <a:buFontTx/>
                <a:buNone/>
                <a:tabLst/>
              </a:pPr>
              <a:endParaRPr kumimoji="0" lang="pt-BR" sz="3200" b="0" i="0" u="none" strike="noStrike" cap="none" spc="0" normalizeH="0" baseline="0">
                <a:ln>
                  <a:noFill/>
                </a:ln>
                <a:solidFill>
                  <a:srgbClr val="FFFFFF"/>
                </a:solidFill>
                <a:effectLst/>
                <a:uFillTx/>
                <a:latin typeface="Helvetica Neue Medium"/>
                <a:ea typeface="Helvetica Neue Medium"/>
                <a:cs typeface="Helvetica Neue Medium"/>
                <a:sym typeface="Helvetica Neue Medium"/>
              </a:endParaRPr>
            </a:p>
          </p:txBody>
        </p:sp>
        <p:sp>
          <p:nvSpPr>
            <p:cNvPr id="14" name="AGENDA">
              <a:extLst>
                <a:ext uri="{FF2B5EF4-FFF2-40B4-BE49-F238E27FC236}">
                  <a16:creationId xmlns:a16="http://schemas.microsoft.com/office/drawing/2014/main" id="{ACFF20CD-E21D-BD13-A267-C7CF09E9DD40}"/>
                </a:ext>
              </a:extLst>
            </p:cNvPr>
            <p:cNvSpPr txBox="1"/>
            <p:nvPr/>
          </p:nvSpPr>
          <p:spPr>
            <a:xfrm>
              <a:off x="3241508" y="2777741"/>
              <a:ext cx="157895" cy="277607"/>
            </a:xfrm>
            <a:prstGeom prst="rect">
              <a:avLst/>
            </a:prstGeom>
            <a:ln w="12700">
              <a:miter lim="400000"/>
            </a:ln>
            <a:extLst>
              <a:ext uri="{C572A759-6A51-4108-AA02-DFA0A04FC94B}">
                <ma14:wrappingTextBoxFlag xmlns:ma14="http://schemas.microsoft.com/office/mac/drawingml/2011/main" xmlns="" val="1"/>
              </a:ext>
            </a:extLst>
          </p:spPr>
          <p:txBody>
            <a:bodyPr wrap="square" lIns="19050" tIns="19050" rIns="19050" bIns="19050" anchor="ctr">
              <a:spAutoFit/>
            </a:bodyPr>
            <a:lstStyle>
              <a:lvl1pPr>
                <a:defRPr sz="6500" b="1">
                  <a:solidFill>
                    <a:srgbClr val="1E4BDE"/>
                  </a:solidFill>
                  <a:latin typeface="Arial Narrow"/>
                  <a:ea typeface="Arial Narrow"/>
                  <a:cs typeface="Arial Narrow"/>
                  <a:sym typeface="Arial Narrow"/>
                </a:defRPr>
              </a:lvl1pPr>
            </a:lstStyle>
            <a:p>
              <a:pPr algn="ctr">
                <a:lnSpc>
                  <a:spcPct val="120000"/>
                </a:lnSpc>
              </a:pPr>
              <a:r>
                <a:rPr lang="pt-BR" sz="800" dirty="0">
                  <a:solidFill>
                    <a:schemeClr val="bg1"/>
                  </a:solidFill>
                  <a:latin typeface="Arial"/>
                  <a:cs typeface="Arial"/>
                  <a:sym typeface="Arial"/>
                </a:rPr>
                <a:t>1</a:t>
              </a:r>
              <a:endParaRPr lang="pt-BR" sz="1000" dirty="0">
                <a:solidFill>
                  <a:schemeClr val="bg1"/>
                </a:solidFill>
                <a:latin typeface="Arial"/>
                <a:cs typeface="Arial"/>
                <a:sym typeface="Arial"/>
              </a:endParaRPr>
            </a:p>
          </p:txBody>
        </p:sp>
      </p:grpSp>
      <p:grpSp>
        <p:nvGrpSpPr>
          <p:cNvPr id="15" name="Agrupar 14">
            <a:extLst>
              <a:ext uri="{FF2B5EF4-FFF2-40B4-BE49-F238E27FC236}">
                <a16:creationId xmlns:a16="http://schemas.microsoft.com/office/drawing/2014/main" id="{6126442C-9A82-12D9-3CD2-DEF5B6ECFB5A}"/>
              </a:ext>
            </a:extLst>
          </p:cNvPr>
          <p:cNvGrpSpPr/>
          <p:nvPr/>
        </p:nvGrpSpPr>
        <p:grpSpPr>
          <a:xfrm>
            <a:off x="6691572" y="2810340"/>
            <a:ext cx="165144" cy="173819"/>
            <a:chOff x="3187656" y="2777741"/>
            <a:chExt cx="265598" cy="279550"/>
          </a:xfrm>
        </p:grpSpPr>
        <p:sp>
          <p:nvSpPr>
            <p:cNvPr id="16" name="Elipse 15">
              <a:extLst>
                <a:ext uri="{FF2B5EF4-FFF2-40B4-BE49-F238E27FC236}">
                  <a16:creationId xmlns:a16="http://schemas.microsoft.com/office/drawing/2014/main" id="{5878F93E-6208-7F1F-5202-E592EEAEA66A}"/>
                </a:ext>
              </a:extLst>
            </p:cNvPr>
            <p:cNvSpPr/>
            <p:nvPr/>
          </p:nvSpPr>
          <p:spPr>
            <a:xfrm>
              <a:off x="3187656" y="2791693"/>
              <a:ext cx="265598" cy="265598"/>
            </a:xfrm>
            <a:prstGeom prst="ellipse">
              <a:avLst/>
            </a:prstGeom>
            <a:solidFill>
              <a:srgbClr val="005BAF"/>
            </a:solidFill>
            <a:ln w="12700" cap="flat">
              <a:noFill/>
              <a:miter lim="400000"/>
            </a:ln>
            <a:effectLst/>
            <a:sp3d/>
          </p:spPr>
          <p:style>
            <a:lnRef idx="0">
              <a:scrgbClr r="0" g="0" b="0"/>
            </a:lnRef>
            <a:fillRef idx="0">
              <a:scrgbClr r="0" g="0" b="0"/>
            </a:fillRef>
            <a:effectRef idx="0">
              <a:scrgbClr r="0" g="0" b="0"/>
            </a:effectRef>
            <a:fontRef idx="none"/>
          </p:style>
          <p:txBody>
            <a:bodyPr rot="0" spcFirstLastPara="1" vertOverflow="overflow" horzOverflow="overflow" vert="horz" wrap="square" lIns="50800" tIns="50800" rIns="50800" bIns="50800" numCol="1" spcCol="38100" rtlCol="0" anchor="ctr">
              <a:spAutoFit/>
            </a:bodyPr>
            <a:lstStyle/>
            <a:p>
              <a:pPr marL="0" marR="0" indent="0" algn="ctr" defTabSz="825500" rtl="0" fontAlgn="auto" latinLnBrk="0" hangingPunct="0">
                <a:lnSpc>
                  <a:spcPct val="100000"/>
                </a:lnSpc>
                <a:spcBef>
                  <a:spcPts val="0"/>
                </a:spcBef>
                <a:spcAft>
                  <a:spcPts val="0"/>
                </a:spcAft>
                <a:buClrTx/>
                <a:buSzTx/>
                <a:buFontTx/>
                <a:buNone/>
                <a:tabLst/>
              </a:pPr>
              <a:endParaRPr kumimoji="0" lang="pt-BR" sz="3200" b="0" i="0" u="none" strike="noStrike" cap="none" spc="0" normalizeH="0" baseline="0">
                <a:ln>
                  <a:noFill/>
                </a:ln>
                <a:solidFill>
                  <a:srgbClr val="FFFFFF"/>
                </a:solidFill>
                <a:effectLst/>
                <a:uFillTx/>
                <a:latin typeface="Helvetica Neue Medium"/>
                <a:ea typeface="Helvetica Neue Medium"/>
                <a:cs typeface="Helvetica Neue Medium"/>
                <a:sym typeface="Helvetica Neue Medium"/>
              </a:endParaRPr>
            </a:p>
          </p:txBody>
        </p:sp>
        <p:sp>
          <p:nvSpPr>
            <p:cNvPr id="18" name="AGENDA">
              <a:extLst>
                <a:ext uri="{FF2B5EF4-FFF2-40B4-BE49-F238E27FC236}">
                  <a16:creationId xmlns:a16="http://schemas.microsoft.com/office/drawing/2014/main" id="{6240233E-B6AC-761B-5F40-D966B6EAC537}"/>
                </a:ext>
              </a:extLst>
            </p:cNvPr>
            <p:cNvSpPr txBox="1"/>
            <p:nvPr/>
          </p:nvSpPr>
          <p:spPr>
            <a:xfrm>
              <a:off x="3241508" y="2777741"/>
              <a:ext cx="157895" cy="277607"/>
            </a:xfrm>
            <a:prstGeom prst="rect">
              <a:avLst/>
            </a:prstGeom>
            <a:ln w="12700">
              <a:miter lim="400000"/>
            </a:ln>
            <a:extLst>
              <a:ext uri="{C572A759-6A51-4108-AA02-DFA0A04FC94B}">
                <ma14:wrappingTextBoxFlag xmlns:ma14="http://schemas.microsoft.com/office/mac/drawingml/2011/main" xmlns="" val="1"/>
              </a:ext>
            </a:extLst>
          </p:spPr>
          <p:txBody>
            <a:bodyPr wrap="square" lIns="19050" tIns="19050" rIns="19050" bIns="19050" anchor="ctr">
              <a:spAutoFit/>
            </a:bodyPr>
            <a:lstStyle>
              <a:lvl1pPr>
                <a:defRPr sz="6500" b="1">
                  <a:solidFill>
                    <a:srgbClr val="1E4BDE"/>
                  </a:solidFill>
                  <a:latin typeface="Arial Narrow"/>
                  <a:ea typeface="Arial Narrow"/>
                  <a:cs typeface="Arial Narrow"/>
                  <a:sym typeface="Arial Narrow"/>
                </a:defRPr>
              </a:lvl1pPr>
            </a:lstStyle>
            <a:p>
              <a:pPr algn="ctr">
                <a:lnSpc>
                  <a:spcPct val="120000"/>
                </a:lnSpc>
              </a:pPr>
              <a:r>
                <a:rPr lang="pt-BR" sz="800" dirty="0">
                  <a:solidFill>
                    <a:schemeClr val="bg1"/>
                  </a:solidFill>
                  <a:latin typeface="Arial"/>
                  <a:cs typeface="Arial"/>
                  <a:sym typeface="Arial"/>
                </a:rPr>
                <a:t>2</a:t>
              </a:r>
              <a:endParaRPr lang="pt-BR" sz="1000" dirty="0">
                <a:solidFill>
                  <a:schemeClr val="bg1"/>
                </a:solidFill>
                <a:latin typeface="Arial"/>
                <a:cs typeface="Arial"/>
                <a:sym typeface="Arial"/>
              </a:endParaRPr>
            </a:p>
          </p:txBody>
        </p:sp>
      </p:grpSp>
      <p:grpSp>
        <p:nvGrpSpPr>
          <p:cNvPr id="3" name="Agrupar 2">
            <a:extLst>
              <a:ext uri="{FF2B5EF4-FFF2-40B4-BE49-F238E27FC236}">
                <a16:creationId xmlns:a16="http://schemas.microsoft.com/office/drawing/2014/main" id="{C1A17765-54B4-2D7D-54C5-D8BB1DCF808B}"/>
              </a:ext>
            </a:extLst>
          </p:cNvPr>
          <p:cNvGrpSpPr/>
          <p:nvPr/>
        </p:nvGrpSpPr>
        <p:grpSpPr>
          <a:xfrm>
            <a:off x="8870294" y="167554"/>
            <a:ext cx="258136" cy="4683954"/>
            <a:chOff x="23654022" y="446811"/>
            <a:chExt cx="688359" cy="12490546"/>
          </a:xfrm>
        </p:grpSpPr>
        <p:grpSp>
          <p:nvGrpSpPr>
            <p:cNvPr id="4" name="Grupo">
              <a:extLst>
                <a:ext uri="{FF2B5EF4-FFF2-40B4-BE49-F238E27FC236}">
                  <a16:creationId xmlns:a16="http://schemas.microsoft.com/office/drawing/2014/main" id="{DBF919FD-A4F9-E545-C388-1371BFF1B596}"/>
                </a:ext>
              </a:extLst>
            </p:cNvPr>
            <p:cNvGrpSpPr/>
            <p:nvPr/>
          </p:nvGrpSpPr>
          <p:grpSpPr>
            <a:xfrm rot="16200000">
              <a:off x="18519882" y="7114857"/>
              <a:ext cx="11349650" cy="295349"/>
              <a:chOff x="-1276219" y="-698"/>
              <a:chExt cx="11349649" cy="295348"/>
            </a:xfrm>
          </p:grpSpPr>
          <p:sp>
            <p:nvSpPr>
              <p:cNvPr id="6" name="This information belongs to Embraer and cannot be used or reproduced without written permission from the Company.">
                <a:extLst>
                  <a:ext uri="{FF2B5EF4-FFF2-40B4-BE49-F238E27FC236}">
                    <a16:creationId xmlns:a16="http://schemas.microsoft.com/office/drawing/2014/main" id="{FFDF8E29-AFC1-B370-BAA2-D255F71DDE60}"/>
                  </a:ext>
                </a:extLst>
              </p:cNvPr>
              <p:cNvSpPr txBox="1"/>
              <p:nvPr/>
            </p:nvSpPr>
            <p:spPr>
              <a:xfrm>
                <a:off x="1071885" y="6522"/>
                <a:ext cx="9001545" cy="282814"/>
              </a:xfrm>
              <a:prstGeom prst="rect">
                <a:avLst/>
              </a:prstGeom>
              <a:noFill/>
              <a:ln w="12700" cap="flat">
                <a:noFill/>
                <a:miter lim="400000"/>
              </a:ln>
              <a:effectLst/>
              <a:extLst>
                <a:ext uri="{C572A759-6A51-4108-AA02-DFA0A04FC94B}">
                  <ma14:wrappingTextBoxFlag xmlns="" xmlns:ma14="http://schemas.microsoft.com/office/mac/drawingml/2011/main" val="1"/>
                </a:ext>
              </a:extLst>
            </p:spPr>
            <p:txBody>
              <a:bodyPr wrap="square" lIns="19050" tIns="19050" rIns="19050" bIns="19050" numCol="1" anchor="ctr">
                <a:spAutoFit/>
              </a:bodyPr>
              <a:lstStyle>
                <a:lvl1pPr>
                  <a:defRPr sz="1300">
                    <a:solidFill>
                      <a:srgbClr val="6E6D6D"/>
                    </a:solidFill>
                    <a:latin typeface="Arial"/>
                    <a:ea typeface="Arial"/>
                    <a:cs typeface="Arial"/>
                    <a:sym typeface="Arial"/>
                  </a:defRPr>
                </a:lvl1pPr>
              </a:lstStyle>
              <a:p>
                <a:r>
                  <a:rPr lang="en-US" sz="488" dirty="0"/>
                  <a:t>This information belongs to Embraer and cannot be used or reproduced without written permission from the Company.</a:t>
                </a:r>
              </a:p>
            </p:txBody>
          </p:sp>
          <p:sp>
            <p:nvSpPr>
              <p:cNvPr id="7" name="Linha">
                <a:extLst>
                  <a:ext uri="{FF2B5EF4-FFF2-40B4-BE49-F238E27FC236}">
                    <a16:creationId xmlns:a16="http://schemas.microsoft.com/office/drawing/2014/main" id="{0341E8A9-0A27-BE66-D6FA-965BB57D4853}"/>
                  </a:ext>
                </a:extLst>
              </p:cNvPr>
              <p:cNvSpPr/>
              <p:nvPr/>
            </p:nvSpPr>
            <p:spPr>
              <a:xfrm flipV="1">
                <a:off x="898999" y="21128"/>
                <a:ext cx="83625" cy="273522"/>
              </a:xfrm>
              <a:prstGeom prst="line">
                <a:avLst/>
              </a:prstGeom>
              <a:noFill/>
              <a:ln w="9525" cap="flat">
                <a:solidFill>
                  <a:srgbClr val="100690"/>
                </a:solidFill>
                <a:prstDash val="solid"/>
                <a:miter lim="400000"/>
              </a:ln>
              <a:effectLst/>
            </p:spPr>
            <p:txBody>
              <a:bodyPr wrap="square" lIns="19050" tIns="19050" rIns="19050" bIns="19050" numCol="1" anchor="ctr">
                <a:noAutofit/>
              </a:bodyPr>
              <a:lstStyle/>
              <a:p>
                <a:endParaRPr sz="675"/>
              </a:p>
            </p:txBody>
          </p:sp>
          <p:sp>
            <p:nvSpPr>
              <p:cNvPr id="19" name="This information belongs to Embraer and cannot be used or reproduced without written permission from the Company.">
                <a:extLst>
                  <a:ext uri="{FF2B5EF4-FFF2-40B4-BE49-F238E27FC236}">
                    <a16:creationId xmlns:a16="http://schemas.microsoft.com/office/drawing/2014/main" id="{1BC720C0-AF2B-7535-E206-1E3D7AFF6B62}"/>
                  </a:ext>
                </a:extLst>
              </p:cNvPr>
              <p:cNvSpPr txBox="1"/>
              <p:nvPr/>
            </p:nvSpPr>
            <p:spPr>
              <a:xfrm>
                <a:off x="-1276219" y="-698"/>
                <a:ext cx="2621118" cy="282811"/>
              </a:xfrm>
              <a:prstGeom prst="rect">
                <a:avLst/>
              </a:prstGeom>
              <a:noFill/>
              <a:ln w="12700" cap="flat">
                <a:noFill/>
                <a:miter lim="400000"/>
              </a:ln>
              <a:effectLst/>
              <a:extLst>
                <a:ext uri="{C572A759-6A51-4108-AA02-DFA0A04FC94B}">
                  <ma14:wrappingTextBoxFlag xmlns="" xmlns:ma14="http://schemas.microsoft.com/office/mac/drawingml/2011/main" val="1"/>
                </a:ext>
              </a:extLst>
            </p:spPr>
            <p:txBody>
              <a:bodyPr wrap="square" lIns="19050" tIns="19050" rIns="19050" bIns="19050" numCol="1" anchor="ctr">
                <a:spAutoFit/>
              </a:bodyPr>
              <a:lstStyle>
                <a:lvl1pPr>
                  <a:defRPr sz="1300">
                    <a:solidFill>
                      <a:srgbClr val="6E6D6D"/>
                    </a:solidFill>
                    <a:latin typeface="Arial"/>
                    <a:ea typeface="Arial"/>
                    <a:cs typeface="Arial"/>
                    <a:sym typeface="Arial"/>
                  </a:defRPr>
                </a:lvl1pPr>
              </a:lstStyle>
              <a:p>
                <a:r>
                  <a:rPr lang="en-US" sz="488" dirty="0"/>
                  <a:t>SECRET INFORMATION</a:t>
                </a:r>
              </a:p>
            </p:txBody>
          </p:sp>
        </p:grpSp>
        <p:sp>
          <p:nvSpPr>
            <p:cNvPr id="5" name="Forma Livre: Forma 61">
              <a:extLst>
                <a:ext uri="{FF2B5EF4-FFF2-40B4-BE49-F238E27FC236}">
                  <a16:creationId xmlns:a16="http://schemas.microsoft.com/office/drawing/2014/main" id="{D3922D60-B57B-49AD-207B-DD20F11AB2B5}"/>
                </a:ext>
              </a:extLst>
            </p:cNvPr>
            <p:cNvSpPr/>
            <p:nvPr/>
          </p:nvSpPr>
          <p:spPr>
            <a:xfrm flipH="1">
              <a:off x="23654022" y="446811"/>
              <a:ext cx="359396" cy="359346"/>
            </a:xfrm>
            <a:custGeom>
              <a:avLst/>
              <a:gdLst/>
              <a:ahLst/>
              <a:cxnLst>
                <a:cxn ang="0">
                  <a:pos x="wd2" y="hd2"/>
                </a:cxn>
                <a:cxn ang="5400000">
                  <a:pos x="wd2" y="hd2"/>
                </a:cxn>
                <a:cxn ang="10800000">
                  <a:pos x="wd2" y="hd2"/>
                </a:cxn>
                <a:cxn ang="16200000">
                  <a:pos x="wd2" y="hd2"/>
                </a:cxn>
              </a:cxnLst>
              <a:rect l="0" t="0" r="r" b="b"/>
              <a:pathLst>
                <a:path w="21600" h="21600" extrusionOk="0">
                  <a:moveTo>
                    <a:pt x="17278" y="0"/>
                  </a:moveTo>
                  <a:lnTo>
                    <a:pt x="4322" y="9935"/>
                  </a:lnTo>
                  <a:lnTo>
                    <a:pt x="1728" y="9935"/>
                  </a:lnTo>
                  <a:lnTo>
                    <a:pt x="0" y="11665"/>
                  </a:lnTo>
                  <a:lnTo>
                    <a:pt x="4322" y="11665"/>
                  </a:lnTo>
                  <a:lnTo>
                    <a:pt x="17278" y="21600"/>
                  </a:lnTo>
                  <a:lnTo>
                    <a:pt x="21600" y="21600"/>
                  </a:lnTo>
                  <a:lnTo>
                    <a:pt x="12961" y="11665"/>
                  </a:lnTo>
                  <a:lnTo>
                    <a:pt x="21559" y="11665"/>
                  </a:lnTo>
                  <a:lnTo>
                    <a:pt x="21559" y="9935"/>
                  </a:lnTo>
                  <a:lnTo>
                    <a:pt x="12961" y="9935"/>
                  </a:lnTo>
                  <a:lnTo>
                    <a:pt x="21600" y="0"/>
                  </a:lnTo>
                  <a:close/>
                </a:path>
              </a:pathLst>
            </a:custGeom>
            <a:solidFill>
              <a:srgbClr val="100690"/>
            </a:solidFill>
            <a:ln w="12700" cap="flat">
              <a:noFill/>
              <a:miter lim="400000"/>
            </a:ln>
            <a:effectLst/>
          </p:spPr>
          <p:txBody>
            <a:bodyPr wrap="square" lIns="17145" tIns="17145" rIns="17145" bIns="17145" numCol="1" anchor="ctr">
              <a:noAutofit/>
            </a:bodyPr>
            <a:lstStyle/>
            <a:p>
              <a:pPr>
                <a:defRPr>
                  <a:solidFill>
                    <a:srgbClr val="100690"/>
                  </a:solidFill>
                  <a:latin typeface="GT America Condensed Regular"/>
                  <a:ea typeface="GT America Condensed Regular"/>
                  <a:cs typeface="GT America Condensed Regular"/>
                  <a:sym typeface="GT America Condensed Regular"/>
                </a:defRPr>
              </a:pPr>
              <a:endParaRPr sz="675"/>
            </a:p>
          </p:txBody>
        </p:sp>
      </p:grpSp>
      <p:sp>
        <p:nvSpPr>
          <p:cNvPr id="22" name="Título 1">
            <a:extLst>
              <a:ext uri="{FF2B5EF4-FFF2-40B4-BE49-F238E27FC236}">
                <a16:creationId xmlns:a16="http://schemas.microsoft.com/office/drawing/2014/main" id="{22692BC8-B1FD-DC3D-F12C-2B2D1E5438DE}"/>
              </a:ext>
            </a:extLst>
          </p:cNvPr>
          <p:cNvSpPr txBox="1">
            <a:spLocks/>
          </p:cNvSpPr>
          <p:nvPr/>
        </p:nvSpPr>
        <p:spPr>
          <a:xfrm>
            <a:off x="263423" y="318567"/>
            <a:ext cx="2124380" cy="289428"/>
          </a:xfrm>
          <a:prstGeom prst="rect">
            <a:avLst/>
          </a:prstGeom>
          <a:ln>
            <a:noFill/>
          </a:ln>
        </p:spPr>
        <p:txBody>
          <a:bodyPr/>
          <a:lstStyle>
            <a:lvl1pPr algn="l" defTabSz="914400" rtl="0" eaLnBrk="1" latinLnBrk="0" hangingPunct="1">
              <a:lnSpc>
                <a:spcPct val="90000"/>
              </a:lnSpc>
              <a:spcBef>
                <a:spcPct val="0"/>
              </a:spcBef>
              <a:buNone/>
              <a:defRPr sz="4400" b="1" i="1" kern="1200">
                <a:solidFill>
                  <a:schemeClr val="tx1"/>
                </a:solidFill>
                <a:latin typeface="+mj-lt"/>
                <a:ea typeface="+mj-ea"/>
                <a:cs typeface="+mj-cs"/>
              </a:defRPr>
            </a:lvl1pPr>
          </a:lstStyle>
          <a:p>
            <a:r>
              <a:rPr lang="en-US" sz="1200" i="0" dirty="0">
                <a:solidFill>
                  <a:srgbClr val="100690"/>
                </a:solidFill>
                <a:latin typeface="Arial Narrow" panose="020B0606020202030204" pitchFamily="34" charset="0"/>
                <a:cs typeface="Arial" panose="020B0604020202020204" pitchFamily="34" charset="0"/>
              </a:rPr>
              <a:t>INSTRUCTIONS</a:t>
            </a:r>
          </a:p>
        </p:txBody>
      </p:sp>
    </p:spTree>
    <p:extLst>
      <p:ext uri="{BB962C8B-B14F-4D97-AF65-F5344CB8AC3E}">
        <p14:creationId xmlns:p14="http://schemas.microsoft.com/office/powerpoint/2010/main" val="1635658996"/>
      </p:ext>
    </p:extLst>
  </p:cSld>
  <p:clrMapOvr>
    <a:masterClrMapping/>
  </p:clrMapOvr>
</p:sld>
</file>

<file path=ppt/slides/slide35.xml><?xml version="1.0" encoding="utf-8"?>
<p:sld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pic>
        <p:nvPicPr>
          <p:cNvPr id="3" name="Imagem 2">
            <a:extLst>
              <a:ext uri="{FF2B5EF4-FFF2-40B4-BE49-F238E27FC236}">
                <a16:creationId xmlns:a16="http://schemas.microsoft.com/office/drawing/2014/main" id="{E584564B-0721-9642-8129-7C52F53E1DED}"/>
              </a:ext>
            </a:extLst>
          </p:cNvPr>
          <p:cNvPicPr>
            <a:picLocks noChangeAspect="1"/>
          </p:cNvPicPr>
          <p:nvPr/>
        </p:nvPicPr>
        <p:blipFill>
          <a:blip r:embed="rId2"/>
          <a:srcRect l="205" r="205"/>
          <a:stretch/>
        </p:blipFill>
        <p:spPr>
          <a:xfrm>
            <a:off x="2317215" y="1339607"/>
            <a:ext cx="4766719" cy="2682369"/>
          </a:xfrm>
          <a:prstGeom prst="rect">
            <a:avLst/>
          </a:prstGeom>
        </p:spPr>
      </p:pic>
      <p:sp>
        <p:nvSpPr>
          <p:cNvPr id="36" name="CaixaDeTexto 14">
            <a:extLst>
              <a:ext uri="{FF2B5EF4-FFF2-40B4-BE49-F238E27FC236}">
                <a16:creationId xmlns:a16="http://schemas.microsoft.com/office/drawing/2014/main" id="{4351673E-8033-5E42-8150-0E0936A0F0ED}"/>
              </a:ext>
            </a:extLst>
          </p:cNvPr>
          <p:cNvSpPr txBox="1">
            <a:spLocks noChangeArrowheads="1"/>
          </p:cNvSpPr>
          <p:nvPr/>
        </p:nvSpPr>
        <p:spPr bwMode="auto">
          <a:xfrm>
            <a:off x="3015097" y="4329448"/>
            <a:ext cx="4092375" cy="466281"/>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38100">
                <a:solidFill>
                  <a:srgbClr val="000000"/>
                </a:solidFill>
                <a:miter lim="800000"/>
                <a:headEnd/>
                <a:tailEnd/>
              </a14:hiddenLine>
            </a:ext>
          </a:extLst>
        </p:spPr>
        <p:txBody>
          <a:bodyPr wrap="square" anchor="ctr" anchorCtr="0">
            <a:spAutoFit/>
          </a:bodyPr>
          <a:lstStyle>
            <a:lvl1pPr eaLnBrk="0" hangingPunct="0">
              <a:defRPr>
                <a:solidFill>
                  <a:schemeClr val="tx1"/>
                </a:solidFill>
                <a:latin typeface="Arial" panose="020B0604020202020204" pitchFamily="34" charset="0"/>
                <a:cs typeface="Arial" panose="020B0604020202020204" pitchFamily="34" charset="0"/>
              </a:defRPr>
            </a:lvl1pPr>
            <a:lvl2pPr marL="742950" indent="-285750" eaLnBrk="0" hangingPunct="0">
              <a:defRPr>
                <a:solidFill>
                  <a:schemeClr val="tx1"/>
                </a:solidFill>
                <a:latin typeface="Arial" panose="020B0604020202020204" pitchFamily="34" charset="0"/>
                <a:cs typeface="Arial" panose="020B0604020202020204" pitchFamily="34" charset="0"/>
              </a:defRPr>
            </a:lvl2pPr>
            <a:lvl3pPr marL="1143000" indent="-228600" eaLnBrk="0" hangingPunct="0">
              <a:defRPr>
                <a:solidFill>
                  <a:schemeClr val="tx1"/>
                </a:solidFill>
                <a:latin typeface="Arial" panose="020B0604020202020204" pitchFamily="34" charset="0"/>
                <a:cs typeface="Arial" panose="020B0604020202020204" pitchFamily="34" charset="0"/>
              </a:defRPr>
            </a:lvl3pPr>
            <a:lvl4pPr marL="1600200" indent="-228600" eaLnBrk="0" hangingPunct="0">
              <a:defRPr>
                <a:solidFill>
                  <a:schemeClr val="tx1"/>
                </a:solidFill>
                <a:latin typeface="Arial" panose="020B0604020202020204" pitchFamily="34" charset="0"/>
                <a:cs typeface="Arial" panose="020B0604020202020204" pitchFamily="34" charset="0"/>
              </a:defRPr>
            </a:lvl4pPr>
            <a:lvl5pPr marL="2057400" indent="-228600" eaLnBrk="0" hangingPunct="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r>
              <a:rPr lang="en-US" sz="900" dirty="0">
                <a:solidFill>
                  <a:srgbClr val="808080"/>
                </a:solidFill>
                <a:latin typeface="Arial" panose="020B0604020202020204" pitchFamily="34" charset="0"/>
                <a:cs typeface="Arial" panose="020B0604020202020204" pitchFamily="34" charset="0"/>
              </a:rPr>
              <a:t>This template introduces the concept of guides for building slides. Use them to diagram your presentation; the guides can help you make regular and harmonious compositions. Delete after finishing your creation.</a:t>
            </a:r>
          </a:p>
        </p:txBody>
      </p:sp>
      <p:grpSp>
        <p:nvGrpSpPr>
          <p:cNvPr id="37" name="Grupo 19">
            <a:extLst>
              <a:ext uri="{FF2B5EF4-FFF2-40B4-BE49-F238E27FC236}">
                <a16:creationId xmlns:a16="http://schemas.microsoft.com/office/drawing/2014/main" id="{0EAABC41-2ECA-D845-8F0D-03FC8D973344}"/>
              </a:ext>
            </a:extLst>
          </p:cNvPr>
          <p:cNvGrpSpPr>
            <a:grpSpLocks/>
          </p:cNvGrpSpPr>
          <p:nvPr/>
        </p:nvGrpSpPr>
        <p:grpSpPr bwMode="auto">
          <a:xfrm>
            <a:off x="2543968" y="4363158"/>
            <a:ext cx="400050" cy="398860"/>
            <a:chOff x="5719730" y="660372"/>
            <a:chExt cx="533400" cy="531812"/>
          </a:xfrm>
          <a:solidFill>
            <a:srgbClr val="FF0000"/>
          </a:solidFill>
        </p:grpSpPr>
        <p:sp>
          <p:nvSpPr>
            <p:cNvPr id="38" name="Freeform 728">
              <a:extLst>
                <a:ext uri="{FF2B5EF4-FFF2-40B4-BE49-F238E27FC236}">
                  <a16:creationId xmlns:a16="http://schemas.microsoft.com/office/drawing/2014/main" id="{B895278B-5D06-5446-8B1B-AAA8B2D15776}"/>
                </a:ext>
              </a:extLst>
            </p:cNvPr>
            <p:cNvSpPr>
              <a:spLocks noEditPoints="1"/>
            </p:cNvSpPr>
            <p:nvPr/>
          </p:nvSpPr>
          <p:spPr bwMode="auto">
            <a:xfrm>
              <a:off x="5719730" y="660372"/>
              <a:ext cx="533400" cy="531812"/>
            </a:xfrm>
            <a:custGeom>
              <a:avLst/>
              <a:gdLst>
                <a:gd name="T0" fmla="*/ 2147483647 w 158"/>
                <a:gd name="T1" fmla="*/ 2147483647 h 157"/>
                <a:gd name="T2" fmla="*/ 2147483647 w 158"/>
                <a:gd name="T3" fmla="*/ 2147483647 h 157"/>
                <a:gd name="T4" fmla="*/ 2147483647 w 158"/>
                <a:gd name="T5" fmla="*/ 0 h 157"/>
                <a:gd name="T6" fmla="*/ 0 w 158"/>
                <a:gd name="T7" fmla="*/ 2147483647 h 157"/>
                <a:gd name="T8" fmla="*/ 2147483647 w 158"/>
                <a:gd name="T9" fmla="*/ 2147483647 h 157"/>
                <a:gd name="T10" fmla="*/ 2147483647 w 158"/>
                <a:gd name="T11" fmla="*/ 2147483647 h 157"/>
                <a:gd name="T12" fmla="*/ 2147483647 w 158"/>
                <a:gd name="T13" fmla="*/ 2147483647 h 157"/>
                <a:gd name="T14" fmla="*/ 2147483647 w 158"/>
                <a:gd name="T15" fmla="*/ 2147483647 h 157"/>
                <a:gd name="T16" fmla="*/ 2147483647 w 158"/>
                <a:gd name="T17" fmla="*/ 2147483647 h 157"/>
                <a:gd name="T18" fmla="*/ 2147483647 w 158"/>
                <a:gd name="T19" fmla="*/ 2147483647 h 157"/>
                <a:gd name="T20" fmla="*/ 2147483647 w 158"/>
                <a:gd name="T21" fmla="*/ 2147483647 h 157"/>
                <a:gd name="T22" fmla="*/ 2147483647 w 158"/>
                <a:gd name="T23" fmla="*/ 2147483647 h 157"/>
                <a:gd name="T24" fmla="*/ 2147483647 w 158"/>
                <a:gd name="T25" fmla="*/ 2147483647 h 157"/>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58"/>
                <a:gd name="T40" fmla="*/ 0 h 157"/>
                <a:gd name="T41" fmla="*/ 158 w 158"/>
                <a:gd name="T42" fmla="*/ 157 h 157"/>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58" h="157">
                  <a:moveTo>
                    <a:pt x="79" y="157"/>
                  </a:moveTo>
                  <a:cubicBezTo>
                    <a:pt x="122" y="157"/>
                    <a:pt x="158" y="122"/>
                    <a:pt x="158" y="78"/>
                  </a:cubicBezTo>
                  <a:cubicBezTo>
                    <a:pt x="158" y="35"/>
                    <a:pt x="122" y="0"/>
                    <a:pt x="79" y="0"/>
                  </a:cubicBezTo>
                  <a:cubicBezTo>
                    <a:pt x="35" y="0"/>
                    <a:pt x="0" y="35"/>
                    <a:pt x="0" y="78"/>
                  </a:cubicBezTo>
                  <a:cubicBezTo>
                    <a:pt x="0" y="122"/>
                    <a:pt x="35" y="157"/>
                    <a:pt x="79" y="157"/>
                  </a:cubicBezTo>
                  <a:close/>
                  <a:moveTo>
                    <a:pt x="79" y="29"/>
                  </a:moveTo>
                  <a:cubicBezTo>
                    <a:pt x="106" y="29"/>
                    <a:pt x="128" y="51"/>
                    <a:pt x="128" y="78"/>
                  </a:cubicBezTo>
                  <a:cubicBezTo>
                    <a:pt x="128" y="106"/>
                    <a:pt x="106" y="128"/>
                    <a:pt x="79" y="128"/>
                  </a:cubicBezTo>
                  <a:cubicBezTo>
                    <a:pt x="68" y="128"/>
                    <a:pt x="59" y="125"/>
                    <a:pt x="51" y="119"/>
                  </a:cubicBezTo>
                  <a:cubicBezTo>
                    <a:pt x="33" y="125"/>
                    <a:pt x="33" y="125"/>
                    <a:pt x="33" y="125"/>
                  </a:cubicBezTo>
                  <a:cubicBezTo>
                    <a:pt x="38" y="106"/>
                    <a:pt x="38" y="106"/>
                    <a:pt x="38" y="106"/>
                  </a:cubicBezTo>
                  <a:cubicBezTo>
                    <a:pt x="32" y="98"/>
                    <a:pt x="29" y="89"/>
                    <a:pt x="29" y="78"/>
                  </a:cubicBezTo>
                  <a:cubicBezTo>
                    <a:pt x="29" y="51"/>
                    <a:pt x="51" y="29"/>
                    <a:pt x="79" y="29"/>
                  </a:cubicBezTo>
                  <a:close/>
                </a:path>
              </a:pathLst>
            </a:custGeom>
            <a:grpFill/>
            <a:ln>
              <a:noFill/>
            </a:ln>
            <a:extLst>
              <a:ext uri="{91240B29-F687-4f45-9708-019B960494DF}">
                <a14:hiddenLine xmlns="" xmlns:a14="http://schemas.microsoft.com/office/drawing/2010/main" w="9525">
                  <a:solidFill>
                    <a:srgbClr val="000000"/>
                  </a:solidFill>
                  <a:round/>
                  <a:headEnd/>
                  <a:tailEnd/>
                </a14:hiddenLine>
              </a:ext>
            </a:extLst>
          </p:spPr>
          <p:txBody>
            <a:bodyPr/>
            <a:lstStyle/>
            <a:p>
              <a:pPr marL="0" marR="0" lvl="0" indent="0" algn="l" defTabSz="914377" rtl="0" eaLnBrk="1" fontAlgn="auto" latinLnBrk="0" hangingPunct="0">
                <a:lnSpc>
                  <a:spcPct val="90000"/>
                </a:lnSpc>
                <a:spcBef>
                  <a:spcPts val="1688"/>
                </a:spcBef>
                <a:spcAft>
                  <a:spcPts val="0"/>
                </a:spcAft>
                <a:buClrTx/>
                <a:buSzTx/>
                <a:buFontTx/>
                <a:buNone/>
                <a:tabLst/>
                <a:defRPr/>
              </a:pPr>
              <a:endParaRPr kumimoji="0" lang="en-US" sz="3600" b="0" i="0" u="none" strike="noStrike" kern="0" cap="none" spc="0" normalizeH="0" baseline="0" noProof="0">
                <a:ln>
                  <a:noFill/>
                </a:ln>
                <a:solidFill>
                  <a:srgbClr val="000000"/>
                </a:solidFill>
                <a:effectLst/>
                <a:uLnTx/>
                <a:uFillTx/>
                <a:latin typeface="Arial"/>
                <a:sym typeface="Helvetica Neue"/>
              </a:endParaRPr>
            </a:p>
          </p:txBody>
        </p:sp>
        <p:sp>
          <p:nvSpPr>
            <p:cNvPr id="39" name="Freeform 729">
              <a:extLst>
                <a:ext uri="{FF2B5EF4-FFF2-40B4-BE49-F238E27FC236}">
                  <a16:creationId xmlns:a16="http://schemas.microsoft.com/office/drawing/2014/main" id="{E7692775-3B31-D346-A847-CCFAD068D756}"/>
                </a:ext>
              </a:extLst>
            </p:cNvPr>
            <p:cNvSpPr>
              <a:spLocks/>
            </p:cNvSpPr>
            <p:nvPr/>
          </p:nvSpPr>
          <p:spPr bwMode="auto">
            <a:xfrm>
              <a:off x="5949917" y="893734"/>
              <a:ext cx="76200" cy="130175"/>
            </a:xfrm>
            <a:custGeom>
              <a:avLst/>
              <a:gdLst>
                <a:gd name="T0" fmla="*/ 2147483647 w 37"/>
                <a:gd name="T1" fmla="*/ 2147483647 h 62"/>
                <a:gd name="T2" fmla="*/ 2147483647 w 37"/>
                <a:gd name="T3" fmla="*/ 2147483647 h 62"/>
                <a:gd name="T4" fmla="*/ 2147483647 w 37"/>
                <a:gd name="T5" fmla="*/ 2147483647 h 62"/>
                <a:gd name="T6" fmla="*/ 2147483647 w 37"/>
                <a:gd name="T7" fmla="*/ 0 h 62"/>
                <a:gd name="T8" fmla="*/ 2147483647 w 37"/>
                <a:gd name="T9" fmla="*/ 0 h 62"/>
                <a:gd name="T10" fmla="*/ 2147483647 w 37"/>
                <a:gd name="T11" fmla="*/ 0 h 62"/>
                <a:gd name="T12" fmla="*/ 2147483647 w 37"/>
                <a:gd name="T13" fmla="*/ 2147483647 h 62"/>
                <a:gd name="T14" fmla="*/ 2147483647 w 37"/>
                <a:gd name="T15" fmla="*/ 2147483647 h 62"/>
                <a:gd name="T16" fmla="*/ 2147483647 w 37"/>
                <a:gd name="T17" fmla="*/ 2147483647 h 62"/>
                <a:gd name="T18" fmla="*/ 0 w 37"/>
                <a:gd name="T19" fmla="*/ 2147483647 h 62"/>
                <a:gd name="T20" fmla="*/ 0 w 37"/>
                <a:gd name="T21" fmla="*/ 2147483647 h 62"/>
                <a:gd name="T22" fmla="*/ 2147483647 w 37"/>
                <a:gd name="T23" fmla="*/ 2147483647 h 62"/>
                <a:gd name="T24" fmla="*/ 2147483647 w 37"/>
                <a:gd name="T25" fmla="*/ 2147483647 h 62"/>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37"/>
                <a:gd name="T40" fmla="*/ 0 h 62"/>
                <a:gd name="T41" fmla="*/ 37 w 37"/>
                <a:gd name="T42" fmla="*/ 62 h 62"/>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37" h="62">
                  <a:moveTo>
                    <a:pt x="37" y="46"/>
                  </a:moveTo>
                  <a:lnTo>
                    <a:pt x="29" y="46"/>
                  </a:lnTo>
                  <a:lnTo>
                    <a:pt x="29" y="15"/>
                  </a:lnTo>
                  <a:lnTo>
                    <a:pt x="29" y="0"/>
                  </a:lnTo>
                  <a:lnTo>
                    <a:pt x="8" y="0"/>
                  </a:lnTo>
                  <a:lnTo>
                    <a:pt x="2" y="0"/>
                  </a:lnTo>
                  <a:lnTo>
                    <a:pt x="2" y="15"/>
                  </a:lnTo>
                  <a:lnTo>
                    <a:pt x="8" y="15"/>
                  </a:lnTo>
                  <a:lnTo>
                    <a:pt x="8" y="46"/>
                  </a:lnTo>
                  <a:lnTo>
                    <a:pt x="0" y="46"/>
                  </a:lnTo>
                  <a:lnTo>
                    <a:pt x="0" y="62"/>
                  </a:lnTo>
                  <a:lnTo>
                    <a:pt x="37" y="62"/>
                  </a:lnTo>
                  <a:lnTo>
                    <a:pt x="37" y="46"/>
                  </a:lnTo>
                  <a:close/>
                </a:path>
              </a:pathLst>
            </a:custGeom>
            <a:grpFill/>
            <a:ln>
              <a:noFill/>
            </a:ln>
            <a:extLst>
              <a:ext uri="{91240B29-F687-4f45-9708-019B960494DF}">
                <a14:hiddenLine xmlns="" xmlns:a14="http://schemas.microsoft.com/office/drawing/2010/main" w="9525">
                  <a:solidFill>
                    <a:srgbClr val="000000"/>
                  </a:solidFill>
                  <a:round/>
                  <a:headEnd/>
                  <a:tailEnd/>
                </a14:hiddenLine>
              </a:ext>
            </a:extLst>
          </p:spPr>
          <p:txBody>
            <a:bodyPr/>
            <a:lstStyle/>
            <a:p>
              <a:pPr marL="0" marR="0" lvl="0" indent="0" algn="l" defTabSz="914377" rtl="0" eaLnBrk="1" fontAlgn="auto" latinLnBrk="0" hangingPunct="0">
                <a:lnSpc>
                  <a:spcPct val="90000"/>
                </a:lnSpc>
                <a:spcBef>
                  <a:spcPts val="1688"/>
                </a:spcBef>
                <a:spcAft>
                  <a:spcPts val="0"/>
                </a:spcAft>
                <a:buClrTx/>
                <a:buSzTx/>
                <a:buFontTx/>
                <a:buNone/>
                <a:tabLst/>
                <a:defRPr/>
              </a:pPr>
              <a:endParaRPr kumimoji="0" lang="en-US" sz="3600" b="0" i="0" u="none" strike="noStrike" kern="0" cap="none" spc="0" normalizeH="0" baseline="0" noProof="0">
                <a:ln>
                  <a:noFill/>
                </a:ln>
                <a:solidFill>
                  <a:srgbClr val="000000"/>
                </a:solidFill>
                <a:effectLst/>
                <a:uLnTx/>
                <a:uFillTx/>
                <a:latin typeface="Arial"/>
                <a:sym typeface="Helvetica Neue"/>
              </a:endParaRPr>
            </a:p>
          </p:txBody>
        </p:sp>
        <p:sp>
          <p:nvSpPr>
            <p:cNvPr id="40" name="Oval 730">
              <a:extLst>
                <a:ext uri="{FF2B5EF4-FFF2-40B4-BE49-F238E27FC236}">
                  <a16:creationId xmlns:a16="http://schemas.microsoft.com/office/drawing/2014/main" id="{27955A6A-15A0-E04E-912E-2007539AA8A5}"/>
                </a:ext>
              </a:extLst>
            </p:cNvPr>
            <p:cNvSpPr>
              <a:spLocks noChangeArrowheads="1"/>
            </p:cNvSpPr>
            <p:nvPr/>
          </p:nvSpPr>
          <p:spPr bwMode="auto">
            <a:xfrm>
              <a:off x="5961030" y="828647"/>
              <a:ext cx="53975" cy="52387"/>
            </a:xfrm>
            <a:prstGeom prst="ellipse">
              <a:avLst/>
            </a:prstGeom>
            <a:grpFill/>
            <a:ln>
              <a:noFill/>
            </a:ln>
            <a:extLst>
              <a:ext uri="{91240B29-F687-4f45-9708-019B960494DF}">
                <a14:hiddenLine xmlns=""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cs typeface="Arial" panose="020B0604020202020204" pitchFamily="34" charset="0"/>
                </a:defRPr>
              </a:lvl1pPr>
              <a:lvl2pPr marL="742950" indent="-285750" eaLnBrk="0" hangingPunct="0">
                <a:defRPr>
                  <a:solidFill>
                    <a:schemeClr val="tx1"/>
                  </a:solidFill>
                  <a:latin typeface="Arial" panose="020B0604020202020204" pitchFamily="34" charset="0"/>
                  <a:cs typeface="Arial" panose="020B0604020202020204" pitchFamily="34" charset="0"/>
                </a:defRPr>
              </a:lvl2pPr>
              <a:lvl3pPr marL="1143000" indent="-228600" eaLnBrk="0" hangingPunct="0">
                <a:defRPr>
                  <a:solidFill>
                    <a:schemeClr val="tx1"/>
                  </a:solidFill>
                  <a:latin typeface="Arial" panose="020B0604020202020204" pitchFamily="34" charset="0"/>
                  <a:cs typeface="Arial" panose="020B0604020202020204" pitchFamily="34" charset="0"/>
                </a:defRPr>
              </a:lvl3pPr>
              <a:lvl4pPr marL="1600200" indent="-228600" eaLnBrk="0" hangingPunct="0">
                <a:defRPr>
                  <a:solidFill>
                    <a:schemeClr val="tx1"/>
                  </a:solidFill>
                  <a:latin typeface="Arial" panose="020B0604020202020204" pitchFamily="34" charset="0"/>
                  <a:cs typeface="Arial" panose="020B0604020202020204" pitchFamily="34" charset="0"/>
                </a:defRPr>
              </a:lvl4pPr>
              <a:lvl5pPr marL="2057400" indent="-228600" eaLnBrk="0" hangingPunct="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marL="0" marR="0" lvl="0" indent="0" algn="l" defTabSz="914377" rtl="0" eaLnBrk="1" fontAlgn="auto" latinLnBrk="0" hangingPunct="1">
                <a:lnSpc>
                  <a:spcPct val="90000"/>
                </a:lnSpc>
                <a:spcBef>
                  <a:spcPts val="1688"/>
                </a:spcBef>
                <a:spcAft>
                  <a:spcPts val="0"/>
                </a:spcAft>
                <a:buClrTx/>
                <a:buSzTx/>
                <a:buFontTx/>
                <a:buNone/>
                <a:tabLst/>
                <a:defRPr/>
              </a:pPr>
              <a:endParaRPr kumimoji="0" lang="en-US" altLang="en-US" sz="3600" b="0" i="0" u="none" strike="noStrike" kern="0" cap="none" spc="0" normalizeH="0" baseline="0" noProof="0">
                <a:ln>
                  <a:noFill/>
                </a:ln>
                <a:solidFill>
                  <a:srgbClr val="001638"/>
                </a:solidFill>
                <a:effectLst/>
                <a:uLnTx/>
                <a:uFillTx/>
                <a:latin typeface="Calibri" panose="020F0502020204030204" pitchFamily="34" charset="0"/>
                <a:cs typeface="Arial" panose="020B0604020202020204" pitchFamily="34" charset="0"/>
                <a:sym typeface="Helvetica Neue"/>
              </a:endParaRPr>
            </a:p>
          </p:txBody>
        </p:sp>
      </p:grpSp>
      <p:cxnSp>
        <p:nvCxnSpPr>
          <p:cNvPr id="4" name="Conector reto 3">
            <a:extLst>
              <a:ext uri="{FF2B5EF4-FFF2-40B4-BE49-F238E27FC236}">
                <a16:creationId xmlns:a16="http://schemas.microsoft.com/office/drawing/2014/main" id="{50B675A0-4283-672B-8129-A1B12622F0CE}"/>
              </a:ext>
            </a:extLst>
          </p:cNvPr>
          <p:cNvCxnSpPr>
            <a:cxnSpLocks/>
          </p:cNvCxnSpPr>
          <p:nvPr/>
        </p:nvCxnSpPr>
        <p:spPr>
          <a:xfrm flipH="1">
            <a:off x="1289931" y="338599"/>
            <a:ext cx="71364" cy="179992"/>
          </a:xfrm>
          <a:prstGeom prst="line">
            <a:avLst/>
          </a:prstGeom>
          <a:noFill/>
          <a:ln w="9525" cap="flat">
            <a:solidFill>
              <a:srgbClr val="100690"/>
            </a:solidFill>
            <a:prstDash val="solid"/>
            <a:miter lim="400000"/>
          </a:ln>
          <a:effectLst/>
          <a:sp3d/>
        </p:spPr>
        <p:style>
          <a:lnRef idx="0">
            <a:scrgbClr r="0" g="0" b="0"/>
          </a:lnRef>
          <a:fillRef idx="0">
            <a:scrgbClr r="0" g="0" b="0"/>
          </a:fillRef>
          <a:effectRef idx="0">
            <a:scrgbClr r="0" g="0" b="0"/>
          </a:effectRef>
          <a:fontRef idx="none"/>
        </p:style>
      </p:cxnSp>
      <p:sp>
        <p:nvSpPr>
          <p:cNvPr id="5" name="Título 1">
            <a:extLst>
              <a:ext uri="{FF2B5EF4-FFF2-40B4-BE49-F238E27FC236}">
                <a16:creationId xmlns:a16="http://schemas.microsoft.com/office/drawing/2014/main" id="{FFAB992D-90B8-94AF-19BA-D738F66DA419}"/>
              </a:ext>
            </a:extLst>
          </p:cNvPr>
          <p:cNvSpPr txBox="1">
            <a:spLocks/>
          </p:cNvSpPr>
          <p:nvPr/>
        </p:nvSpPr>
        <p:spPr>
          <a:xfrm>
            <a:off x="1289931" y="309503"/>
            <a:ext cx="2848116" cy="289428"/>
          </a:xfrm>
          <a:prstGeom prst="rect">
            <a:avLst/>
          </a:prstGeom>
          <a:ln>
            <a:noFill/>
          </a:ln>
        </p:spPr>
        <p:txBody>
          <a:bodyPr/>
          <a:lstStyle>
            <a:lvl1pPr algn="l" defTabSz="914400" rtl="0" eaLnBrk="1" latinLnBrk="0" hangingPunct="1">
              <a:lnSpc>
                <a:spcPct val="90000"/>
              </a:lnSpc>
              <a:spcBef>
                <a:spcPct val="0"/>
              </a:spcBef>
              <a:buNone/>
              <a:defRPr sz="4400" b="1" i="1" kern="1200">
                <a:solidFill>
                  <a:schemeClr val="tx1"/>
                </a:solidFill>
                <a:latin typeface="+mj-lt"/>
                <a:ea typeface="+mj-ea"/>
                <a:cs typeface="+mj-cs"/>
              </a:defRPr>
            </a:lvl1pPr>
          </a:lstStyle>
          <a:p>
            <a:r>
              <a:rPr lang="en-US" sz="1200" b="0" i="0" dirty="0">
                <a:solidFill>
                  <a:srgbClr val="100690"/>
                </a:solidFill>
                <a:latin typeface="Arial Narrow" panose="020B0606020202030204" pitchFamily="34" charset="0"/>
                <a:cs typeface="Arial" panose="020B0604020202020204" pitchFamily="34" charset="0"/>
              </a:rPr>
              <a:t>GUIDES</a:t>
            </a:r>
          </a:p>
        </p:txBody>
      </p:sp>
      <p:grpSp>
        <p:nvGrpSpPr>
          <p:cNvPr id="34" name="Agrupar 33">
            <a:extLst>
              <a:ext uri="{FF2B5EF4-FFF2-40B4-BE49-F238E27FC236}">
                <a16:creationId xmlns:a16="http://schemas.microsoft.com/office/drawing/2014/main" id="{A6E3CD44-2E65-66CC-62B8-698FA2258F35}"/>
              </a:ext>
            </a:extLst>
          </p:cNvPr>
          <p:cNvGrpSpPr/>
          <p:nvPr/>
        </p:nvGrpSpPr>
        <p:grpSpPr>
          <a:xfrm>
            <a:off x="2313397" y="1329094"/>
            <a:ext cx="4794076" cy="2706707"/>
            <a:chOff x="6074576" y="3489385"/>
            <a:chExt cx="12757997" cy="7203097"/>
          </a:xfrm>
        </p:grpSpPr>
        <p:grpSp>
          <p:nvGrpSpPr>
            <p:cNvPr id="35" name="Agrupar 34">
              <a:extLst>
                <a:ext uri="{FF2B5EF4-FFF2-40B4-BE49-F238E27FC236}">
                  <a16:creationId xmlns:a16="http://schemas.microsoft.com/office/drawing/2014/main" id="{E780B180-7A9B-3F08-A67F-CD73DD9F0F27}"/>
                </a:ext>
              </a:extLst>
            </p:cNvPr>
            <p:cNvGrpSpPr/>
            <p:nvPr/>
          </p:nvGrpSpPr>
          <p:grpSpPr>
            <a:xfrm>
              <a:off x="6074576" y="3509098"/>
              <a:ext cx="12754062" cy="7165326"/>
              <a:chOff x="6074576" y="3509098"/>
              <a:chExt cx="12754062" cy="7165326"/>
            </a:xfrm>
          </p:grpSpPr>
          <p:cxnSp>
            <p:nvCxnSpPr>
              <p:cNvPr id="51" name="Conector Reto 110">
                <a:extLst>
                  <a:ext uri="{FF2B5EF4-FFF2-40B4-BE49-F238E27FC236}">
                    <a16:creationId xmlns:a16="http://schemas.microsoft.com/office/drawing/2014/main" id="{2E43E80D-93E1-331D-D673-91DB4FC8C8F4}"/>
                  </a:ext>
                </a:extLst>
              </p:cNvPr>
              <p:cNvCxnSpPr>
                <a:cxnSpLocks/>
              </p:cNvCxnSpPr>
              <p:nvPr/>
            </p:nvCxnSpPr>
            <p:spPr>
              <a:xfrm flipH="1">
                <a:off x="6074577" y="3509098"/>
                <a:ext cx="12754061" cy="0"/>
              </a:xfrm>
              <a:prstGeom prst="line">
                <a:avLst/>
              </a:prstGeom>
              <a:noFill/>
              <a:ln w="6350" cap="flat">
                <a:noFill/>
                <a:prstDash val="solid"/>
                <a:miter lim="400000"/>
              </a:ln>
              <a:effectLst/>
              <a:sp3d/>
            </p:spPr>
            <p:style>
              <a:lnRef idx="0">
                <a:scrgbClr r="0" g="0" b="0"/>
              </a:lnRef>
              <a:fillRef idx="0">
                <a:scrgbClr r="0" g="0" b="0"/>
              </a:fillRef>
              <a:effectRef idx="0">
                <a:scrgbClr r="0" g="0" b="0"/>
              </a:effectRef>
              <a:fontRef idx="none"/>
            </p:style>
          </p:cxnSp>
          <p:cxnSp>
            <p:nvCxnSpPr>
              <p:cNvPr id="52" name="Conector Reto 111">
                <a:extLst>
                  <a:ext uri="{FF2B5EF4-FFF2-40B4-BE49-F238E27FC236}">
                    <a16:creationId xmlns:a16="http://schemas.microsoft.com/office/drawing/2014/main" id="{7FBA002C-9267-7B1B-3290-6F58F0590BEA}"/>
                  </a:ext>
                </a:extLst>
              </p:cNvPr>
              <p:cNvCxnSpPr>
                <a:cxnSpLocks/>
              </p:cNvCxnSpPr>
              <p:nvPr/>
            </p:nvCxnSpPr>
            <p:spPr>
              <a:xfrm flipH="1">
                <a:off x="6074576" y="10674424"/>
                <a:ext cx="12754061" cy="0"/>
              </a:xfrm>
              <a:prstGeom prst="line">
                <a:avLst/>
              </a:prstGeom>
              <a:noFill/>
              <a:ln w="6350" cap="flat">
                <a:noFill/>
                <a:prstDash val="solid"/>
                <a:miter lim="400000"/>
              </a:ln>
              <a:effectLst/>
              <a:sp3d/>
            </p:spPr>
            <p:style>
              <a:lnRef idx="0">
                <a:scrgbClr r="0" g="0" b="0"/>
              </a:lnRef>
              <a:fillRef idx="0">
                <a:scrgbClr r="0" g="0" b="0"/>
              </a:fillRef>
              <a:effectRef idx="0">
                <a:scrgbClr r="0" g="0" b="0"/>
              </a:effectRef>
              <a:fontRef idx="none"/>
            </p:style>
          </p:cxnSp>
          <p:grpSp>
            <p:nvGrpSpPr>
              <p:cNvPr id="53" name="Agrupar 52">
                <a:extLst>
                  <a:ext uri="{FF2B5EF4-FFF2-40B4-BE49-F238E27FC236}">
                    <a16:creationId xmlns:a16="http://schemas.microsoft.com/office/drawing/2014/main" id="{25872C1D-9535-EA54-01AA-123DC0238DA8}"/>
                  </a:ext>
                </a:extLst>
              </p:cNvPr>
              <p:cNvGrpSpPr/>
              <p:nvPr/>
            </p:nvGrpSpPr>
            <p:grpSpPr>
              <a:xfrm>
                <a:off x="6074576" y="3509098"/>
                <a:ext cx="12754062" cy="7165326"/>
                <a:chOff x="6074576" y="3509098"/>
                <a:chExt cx="12754062" cy="7165326"/>
              </a:xfrm>
            </p:grpSpPr>
            <p:cxnSp>
              <p:nvCxnSpPr>
                <p:cNvPr id="54" name="Conector Reto 113">
                  <a:extLst>
                    <a:ext uri="{FF2B5EF4-FFF2-40B4-BE49-F238E27FC236}">
                      <a16:creationId xmlns:a16="http://schemas.microsoft.com/office/drawing/2014/main" id="{0221CF2F-FE39-5CE2-42F5-732781EF8B19}"/>
                    </a:ext>
                  </a:extLst>
                </p:cNvPr>
                <p:cNvCxnSpPr/>
                <p:nvPr/>
              </p:nvCxnSpPr>
              <p:spPr>
                <a:xfrm>
                  <a:off x="7038792" y="3509098"/>
                  <a:ext cx="0" cy="7165326"/>
                </a:xfrm>
                <a:prstGeom prst="line">
                  <a:avLst/>
                </a:prstGeom>
                <a:noFill/>
                <a:ln w="6350" cap="flat">
                  <a:solidFill>
                    <a:srgbClr val="5C6C74"/>
                  </a:solidFill>
                  <a:prstDash val="solid"/>
                  <a:miter lim="400000"/>
                </a:ln>
                <a:effectLst/>
                <a:sp3d/>
              </p:spPr>
              <p:style>
                <a:lnRef idx="0">
                  <a:scrgbClr r="0" g="0" b="0"/>
                </a:lnRef>
                <a:fillRef idx="0">
                  <a:scrgbClr r="0" g="0" b="0"/>
                </a:fillRef>
                <a:effectRef idx="0">
                  <a:scrgbClr r="0" g="0" b="0"/>
                </a:effectRef>
                <a:fontRef idx="none"/>
              </p:style>
            </p:cxnSp>
            <p:cxnSp>
              <p:nvCxnSpPr>
                <p:cNvPr id="55" name="Conector Reto 114">
                  <a:extLst>
                    <a:ext uri="{FF2B5EF4-FFF2-40B4-BE49-F238E27FC236}">
                      <a16:creationId xmlns:a16="http://schemas.microsoft.com/office/drawing/2014/main" id="{756ECC40-7429-C916-DD6B-48409ED1AFC2}"/>
                    </a:ext>
                  </a:extLst>
                </p:cNvPr>
                <p:cNvCxnSpPr/>
                <p:nvPr/>
              </p:nvCxnSpPr>
              <p:spPr>
                <a:xfrm>
                  <a:off x="7465512" y="3509098"/>
                  <a:ext cx="0" cy="7165326"/>
                </a:xfrm>
                <a:prstGeom prst="line">
                  <a:avLst/>
                </a:prstGeom>
                <a:noFill/>
                <a:ln w="6350" cap="flat">
                  <a:solidFill>
                    <a:srgbClr val="5C6C74"/>
                  </a:solidFill>
                  <a:prstDash val="solid"/>
                  <a:miter lim="400000"/>
                </a:ln>
                <a:effectLst/>
                <a:sp3d/>
              </p:spPr>
              <p:style>
                <a:lnRef idx="0">
                  <a:scrgbClr r="0" g="0" b="0"/>
                </a:lnRef>
                <a:fillRef idx="0">
                  <a:scrgbClr r="0" g="0" b="0"/>
                </a:fillRef>
                <a:effectRef idx="0">
                  <a:scrgbClr r="0" g="0" b="0"/>
                </a:effectRef>
                <a:fontRef idx="none"/>
              </p:style>
            </p:cxnSp>
            <p:cxnSp>
              <p:nvCxnSpPr>
                <p:cNvPr id="56" name="Conector Reto 115">
                  <a:extLst>
                    <a:ext uri="{FF2B5EF4-FFF2-40B4-BE49-F238E27FC236}">
                      <a16:creationId xmlns:a16="http://schemas.microsoft.com/office/drawing/2014/main" id="{399D26F0-4909-B60E-AE93-71B0F70F8592}"/>
                    </a:ext>
                  </a:extLst>
                </p:cNvPr>
                <p:cNvCxnSpPr/>
                <p:nvPr/>
              </p:nvCxnSpPr>
              <p:spPr>
                <a:xfrm>
                  <a:off x="8884415" y="3509098"/>
                  <a:ext cx="0" cy="7165326"/>
                </a:xfrm>
                <a:prstGeom prst="line">
                  <a:avLst/>
                </a:prstGeom>
                <a:noFill/>
                <a:ln w="6350" cap="flat">
                  <a:solidFill>
                    <a:srgbClr val="5C6C74"/>
                  </a:solidFill>
                  <a:prstDash val="solid"/>
                  <a:miter lim="400000"/>
                </a:ln>
                <a:effectLst/>
                <a:sp3d/>
              </p:spPr>
              <p:style>
                <a:lnRef idx="0">
                  <a:scrgbClr r="0" g="0" b="0"/>
                </a:lnRef>
                <a:fillRef idx="0">
                  <a:scrgbClr r="0" g="0" b="0"/>
                </a:fillRef>
                <a:effectRef idx="0">
                  <a:scrgbClr r="0" g="0" b="0"/>
                </a:effectRef>
                <a:fontRef idx="none"/>
              </p:style>
            </p:cxnSp>
            <p:cxnSp>
              <p:nvCxnSpPr>
                <p:cNvPr id="57" name="Conector Reto 116">
                  <a:extLst>
                    <a:ext uri="{FF2B5EF4-FFF2-40B4-BE49-F238E27FC236}">
                      <a16:creationId xmlns:a16="http://schemas.microsoft.com/office/drawing/2014/main" id="{26BE82A1-F4D2-BCB6-B71D-17B39FF68938}"/>
                    </a:ext>
                  </a:extLst>
                </p:cNvPr>
                <p:cNvCxnSpPr/>
                <p:nvPr/>
              </p:nvCxnSpPr>
              <p:spPr>
                <a:xfrm>
                  <a:off x="18816736" y="3509098"/>
                  <a:ext cx="0" cy="7165326"/>
                </a:xfrm>
                <a:prstGeom prst="line">
                  <a:avLst/>
                </a:prstGeom>
                <a:noFill/>
                <a:ln w="6350" cap="flat">
                  <a:solidFill>
                    <a:srgbClr val="5C6C74"/>
                  </a:solidFill>
                  <a:prstDash val="solid"/>
                  <a:miter lim="400000"/>
                </a:ln>
                <a:effectLst/>
                <a:sp3d/>
              </p:spPr>
              <p:style>
                <a:lnRef idx="0">
                  <a:scrgbClr r="0" g="0" b="0"/>
                </a:lnRef>
                <a:fillRef idx="0">
                  <a:scrgbClr r="0" g="0" b="0"/>
                </a:fillRef>
                <a:effectRef idx="0">
                  <a:scrgbClr r="0" g="0" b="0"/>
                </a:effectRef>
                <a:fontRef idx="none"/>
              </p:style>
            </p:cxnSp>
            <p:cxnSp>
              <p:nvCxnSpPr>
                <p:cNvPr id="58" name="Conector Reto 117">
                  <a:extLst>
                    <a:ext uri="{FF2B5EF4-FFF2-40B4-BE49-F238E27FC236}">
                      <a16:creationId xmlns:a16="http://schemas.microsoft.com/office/drawing/2014/main" id="{59316B1D-572B-1AB2-C3CF-68464B318226}"/>
                    </a:ext>
                  </a:extLst>
                </p:cNvPr>
                <p:cNvCxnSpPr/>
                <p:nvPr/>
              </p:nvCxnSpPr>
              <p:spPr>
                <a:xfrm>
                  <a:off x="6084736" y="3509098"/>
                  <a:ext cx="0" cy="7165326"/>
                </a:xfrm>
                <a:prstGeom prst="line">
                  <a:avLst/>
                </a:prstGeom>
                <a:noFill/>
                <a:ln w="6350" cap="flat">
                  <a:solidFill>
                    <a:srgbClr val="5C6C74"/>
                  </a:solidFill>
                  <a:prstDash val="solid"/>
                  <a:miter lim="400000"/>
                </a:ln>
                <a:effectLst/>
                <a:sp3d/>
              </p:spPr>
              <p:style>
                <a:lnRef idx="0">
                  <a:scrgbClr r="0" g="0" b="0"/>
                </a:lnRef>
                <a:fillRef idx="0">
                  <a:scrgbClr r="0" g="0" b="0"/>
                </a:fillRef>
                <a:effectRef idx="0">
                  <a:scrgbClr r="0" g="0" b="0"/>
                </a:effectRef>
                <a:fontRef idx="none"/>
              </p:style>
            </p:cxnSp>
            <p:cxnSp>
              <p:nvCxnSpPr>
                <p:cNvPr id="59" name="Conector Reto 118">
                  <a:extLst>
                    <a:ext uri="{FF2B5EF4-FFF2-40B4-BE49-F238E27FC236}">
                      <a16:creationId xmlns:a16="http://schemas.microsoft.com/office/drawing/2014/main" id="{17FC3D4D-E6AE-CD3A-2917-6863E2622422}"/>
                    </a:ext>
                  </a:extLst>
                </p:cNvPr>
                <p:cNvCxnSpPr/>
                <p:nvPr/>
              </p:nvCxnSpPr>
              <p:spPr>
                <a:xfrm>
                  <a:off x="18632336" y="3509098"/>
                  <a:ext cx="0" cy="7165326"/>
                </a:xfrm>
                <a:prstGeom prst="line">
                  <a:avLst/>
                </a:prstGeom>
                <a:noFill/>
                <a:ln w="6350" cap="flat">
                  <a:solidFill>
                    <a:srgbClr val="5C6C74"/>
                  </a:solidFill>
                  <a:prstDash val="solid"/>
                  <a:miter lim="400000"/>
                </a:ln>
                <a:effectLst/>
                <a:sp3d/>
              </p:spPr>
              <p:style>
                <a:lnRef idx="0">
                  <a:scrgbClr r="0" g="0" b="0"/>
                </a:lnRef>
                <a:fillRef idx="0">
                  <a:scrgbClr r="0" g="0" b="0"/>
                </a:fillRef>
                <a:effectRef idx="0">
                  <a:scrgbClr r="0" g="0" b="0"/>
                </a:effectRef>
                <a:fontRef idx="none"/>
              </p:style>
            </p:cxnSp>
            <p:cxnSp>
              <p:nvCxnSpPr>
                <p:cNvPr id="60" name="Conector Reto 119">
                  <a:extLst>
                    <a:ext uri="{FF2B5EF4-FFF2-40B4-BE49-F238E27FC236}">
                      <a16:creationId xmlns:a16="http://schemas.microsoft.com/office/drawing/2014/main" id="{7CD91FFC-C215-D73D-8F52-C6A922F309F9}"/>
                    </a:ext>
                  </a:extLst>
                </p:cNvPr>
                <p:cNvCxnSpPr/>
                <p:nvPr/>
              </p:nvCxnSpPr>
              <p:spPr>
                <a:xfrm>
                  <a:off x="18104016" y="3509098"/>
                  <a:ext cx="0" cy="7165326"/>
                </a:xfrm>
                <a:prstGeom prst="line">
                  <a:avLst/>
                </a:prstGeom>
                <a:noFill/>
                <a:ln w="6350" cap="flat">
                  <a:solidFill>
                    <a:srgbClr val="5C6C74"/>
                  </a:solidFill>
                  <a:prstDash val="solid"/>
                  <a:miter lim="400000"/>
                </a:ln>
                <a:effectLst/>
                <a:sp3d/>
              </p:spPr>
              <p:style>
                <a:lnRef idx="0">
                  <a:scrgbClr r="0" g="0" b="0"/>
                </a:lnRef>
                <a:fillRef idx="0">
                  <a:scrgbClr r="0" g="0" b="0"/>
                </a:fillRef>
                <a:effectRef idx="0">
                  <a:scrgbClr r="0" g="0" b="0"/>
                </a:effectRef>
                <a:fontRef idx="none"/>
              </p:style>
            </p:cxnSp>
            <p:cxnSp>
              <p:nvCxnSpPr>
                <p:cNvPr id="61" name="Conector Reto 120">
                  <a:extLst>
                    <a:ext uri="{FF2B5EF4-FFF2-40B4-BE49-F238E27FC236}">
                      <a16:creationId xmlns:a16="http://schemas.microsoft.com/office/drawing/2014/main" id="{09313D0F-5B2A-57CB-1DD9-6F3CCDAE9980}"/>
                    </a:ext>
                  </a:extLst>
                </p:cNvPr>
                <p:cNvCxnSpPr/>
                <p:nvPr/>
              </p:nvCxnSpPr>
              <p:spPr>
                <a:xfrm>
                  <a:off x="17397833" y="3509098"/>
                  <a:ext cx="0" cy="7165326"/>
                </a:xfrm>
                <a:prstGeom prst="line">
                  <a:avLst/>
                </a:prstGeom>
                <a:noFill/>
                <a:ln w="6350" cap="flat">
                  <a:solidFill>
                    <a:srgbClr val="5C6C74"/>
                  </a:solidFill>
                  <a:prstDash val="solid"/>
                  <a:miter lim="400000"/>
                </a:ln>
                <a:effectLst/>
                <a:sp3d/>
              </p:spPr>
              <p:style>
                <a:lnRef idx="0">
                  <a:scrgbClr r="0" g="0" b="0"/>
                </a:lnRef>
                <a:fillRef idx="0">
                  <a:scrgbClr r="0" g="0" b="0"/>
                </a:fillRef>
                <a:effectRef idx="0">
                  <a:scrgbClr r="0" g="0" b="0"/>
                </a:effectRef>
                <a:fontRef idx="none"/>
              </p:style>
            </p:cxnSp>
            <p:cxnSp>
              <p:nvCxnSpPr>
                <p:cNvPr id="62" name="Conector Reto 121">
                  <a:extLst>
                    <a:ext uri="{FF2B5EF4-FFF2-40B4-BE49-F238E27FC236}">
                      <a16:creationId xmlns:a16="http://schemas.microsoft.com/office/drawing/2014/main" id="{ACF1855C-720B-F751-6C52-E71D8B0BDFA4}"/>
                    </a:ext>
                  </a:extLst>
                </p:cNvPr>
                <p:cNvCxnSpPr/>
                <p:nvPr/>
              </p:nvCxnSpPr>
              <p:spPr>
                <a:xfrm>
                  <a:off x="15978930" y="3509098"/>
                  <a:ext cx="0" cy="7165326"/>
                </a:xfrm>
                <a:prstGeom prst="line">
                  <a:avLst/>
                </a:prstGeom>
                <a:noFill/>
                <a:ln w="6350" cap="flat">
                  <a:solidFill>
                    <a:srgbClr val="5C6C74"/>
                  </a:solidFill>
                  <a:prstDash val="solid"/>
                  <a:miter lim="400000"/>
                </a:ln>
                <a:effectLst/>
                <a:sp3d/>
              </p:spPr>
              <p:style>
                <a:lnRef idx="0">
                  <a:scrgbClr r="0" g="0" b="0"/>
                </a:lnRef>
                <a:fillRef idx="0">
                  <a:scrgbClr r="0" g="0" b="0"/>
                </a:fillRef>
                <a:effectRef idx="0">
                  <a:scrgbClr r="0" g="0" b="0"/>
                </a:effectRef>
                <a:fontRef idx="none"/>
              </p:style>
            </p:cxnSp>
            <p:cxnSp>
              <p:nvCxnSpPr>
                <p:cNvPr id="63" name="Conector Reto 122">
                  <a:extLst>
                    <a:ext uri="{FF2B5EF4-FFF2-40B4-BE49-F238E27FC236}">
                      <a16:creationId xmlns:a16="http://schemas.microsoft.com/office/drawing/2014/main" id="{AACEC21E-3A9C-4CF0-48FE-B384939BA7F7}"/>
                    </a:ext>
                  </a:extLst>
                </p:cNvPr>
                <p:cNvCxnSpPr/>
                <p:nvPr/>
              </p:nvCxnSpPr>
              <p:spPr>
                <a:xfrm>
                  <a:off x="14560027" y="3509098"/>
                  <a:ext cx="0" cy="7165326"/>
                </a:xfrm>
                <a:prstGeom prst="line">
                  <a:avLst/>
                </a:prstGeom>
                <a:noFill/>
                <a:ln w="6350" cap="flat">
                  <a:solidFill>
                    <a:srgbClr val="5C6C74"/>
                  </a:solidFill>
                  <a:prstDash val="solid"/>
                  <a:miter lim="400000"/>
                </a:ln>
                <a:effectLst/>
                <a:sp3d/>
              </p:spPr>
              <p:style>
                <a:lnRef idx="0">
                  <a:scrgbClr r="0" g="0" b="0"/>
                </a:lnRef>
                <a:fillRef idx="0">
                  <a:scrgbClr r="0" g="0" b="0"/>
                </a:fillRef>
                <a:effectRef idx="0">
                  <a:scrgbClr r="0" g="0" b="0"/>
                </a:effectRef>
                <a:fontRef idx="none"/>
              </p:style>
            </p:cxnSp>
            <p:cxnSp>
              <p:nvCxnSpPr>
                <p:cNvPr id="64" name="Conector Reto 123">
                  <a:extLst>
                    <a:ext uri="{FF2B5EF4-FFF2-40B4-BE49-F238E27FC236}">
                      <a16:creationId xmlns:a16="http://schemas.microsoft.com/office/drawing/2014/main" id="{E3B135DA-9D91-D531-7DC2-816E3E6CCF7B}"/>
                    </a:ext>
                  </a:extLst>
                </p:cNvPr>
                <p:cNvCxnSpPr/>
                <p:nvPr/>
              </p:nvCxnSpPr>
              <p:spPr>
                <a:xfrm>
                  <a:off x="13141124" y="3509098"/>
                  <a:ext cx="0" cy="7165326"/>
                </a:xfrm>
                <a:prstGeom prst="line">
                  <a:avLst/>
                </a:prstGeom>
                <a:noFill/>
                <a:ln w="6350" cap="flat">
                  <a:solidFill>
                    <a:srgbClr val="5C6C74"/>
                  </a:solidFill>
                  <a:prstDash val="solid"/>
                  <a:miter lim="400000"/>
                </a:ln>
                <a:effectLst/>
                <a:sp3d/>
              </p:spPr>
              <p:style>
                <a:lnRef idx="0">
                  <a:scrgbClr r="0" g="0" b="0"/>
                </a:lnRef>
                <a:fillRef idx="0">
                  <a:scrgbClr r="0" g="0" b="0"/>
                </a:fillRef>
                <a:effectRef idx="0">
                  <a:scrgbClr r="0" g="0" b="0"/>
                </a:effectRef>
                <a:fontRef idx="none"/>
              </p:style>
            </p:cxnSp>
            <p:cxnSp>
              <p:nvCxnSpPr>
                <p:cNvPr id="65" name="Conector Reto 124">
                  <a:extLst>
                    <a:ext uri="{FF2B5EF4-FFF2-40B4-BE49-F238E27FC236}">
                      <a16:creationId xmlns:a16="http://schemas.microsoft.com/office/drawing/2014/main" id="{ECBDC0FC-7565-F094-68B1-EB99E566E044}"/>
                    </a:ext>
                  </a:extLst>
                </p:cNvPr>
                <p:cNvCxnSpPr/>
                <p:nvPr/>
              </p:nvCxnSpPr>
              <p:spPr>
                <a:xfrm>
                  <a:off x="11722221" y="3509098"/>
                  <a:ext cx="0" cy="7165326"/>
                </a:xfrm>
                <a:prstGeom prst="line">
                  <a:avLst/>
                </a:prstGeom>
                <a:noFill/>
                <a:ln w="6350" cap="flat">
                  <a:solidFill>
                    <a:srgbClr val="5C6C74"/>
                  </a:solidFill>
                  <a:prstDash val="solid"/>
                  <a:miter lim="400000"/>
                </a:ln>
                <a:effectLst/>
                <a:sp3d/>
              </p:spPr>
              <p:style>
                <a:lnRef idx="0">
                  <a:scrgbClr r="0" g="0" b="0"/>
                </a:lnRef>
                <a:fillRef idx="0">
                  <a:scrgbClr r="0" g="0" b="0"/>
                </a:fillRef>
                <a:effectRef idx="0">
                  <a:scrgbClr r="0" g="0" b="0"/>
                </a:effectRef>
                <a:fontRef idx="none"/>
              </p:style>
            </p:cxnSp>
            <p:cxnSp>
              <p:nvCxnSpPr>
                <p:cNvPr id="66" name="Conector Reto 125">
                  <a:extLst>
                    <a:ext uri="{FF2B5EF4-FFF2-40B4-BE49-F238E27FC236}">
                      <a16:creationId xmlns:a16="http://schemas.microsoft.com/office/drawing/2014/main" id="{EEBFE34F-5540-FC67-EE20-4A59DEAB3394}"/>
                    </a:ext>
                  </a:extLst>
                </p:cNvPr>
                <p:cNvCxnSpPr/>
                <p:nvPr/>
              </p:nvCxnSpPr>
              <p:spPr>
                <a:xfrm>
                  <a:off x="10303318" y="3509098"/>
                  <a:ext cx="0" cy="7165326"/>
                </a:xfrm>
                <a:prstGeom prst="line">
                  <a:avLst/>
                </a:prstGeom>
                <a:noFill/>
                <a:ln w="6350" cap="flat">
                  <a:solidFill>
                    <a:srgbClr val="5C6C74"/>
                  </a:solidFill>
                  <a:prstDash val="solid"/>
                  <a:miter lim="400000"/>
                </a:ln>
                <a:effectLst/>
                <a:sp3d/>
              </p:spPr>
              <p:style>
                <a:lnRef idx="0">
                  <a:scrgbClr r="0" g="0" b="0"/>
                </a:lnRef>
                <a:fillRef idx="0">
                  <a:scrgbClr r="0" g="0" b="0"/>
                </a:fillRef>
                <a:effectRef idx="0">
                  <a:scrgbClr r="0" g="0" b="0"/>
                </a:effectRef>
                <a:fontRef idx="none"/>
              </p:style>
            </p:cxnSp>
            <p:cxnSp>
              <p:nvCxnSpPr>
                <p:cNvPr id="67" name="Conector Reto 126">
                  <a:extLst>
                    <a:ext uri="{FF2B5EF4-FFF2-40B4-BE49-F238E27FC236}">
                      <a16:creationId xmlns:a16="http://schemas.microsoft.com/office/drawing/2014/main" id="{5BAD8292-91B4-BED0-B1E7-B08092C42D02}"/>
                    </a:ext>
                  </a:extLst>
                </p:cNvPr>
                <p:cNvCxnSpPr>
                  <a:cxnSpLocks/>
                </p:cNvCxnSpPr>
                <p:nvPr/>
              </p:nvCxnSpPr>
              <p:spPr>
                <a:xfrm flipH="1">
                  <a:off x="6074577" y="4199978"/>
                  <a:ext cx="12754061" cy="0"/>
                </a:xfrm>
                <a:prstGeom prst="line">
                  <a:avLst/>
                </a:prstGeom>
                <a:noFill/>
                <a:ln w="6350" cap="flat">
                  <a:solidFill>
                    <a:srgbClr val="5C6C74"/>
                  </a:solidFill>
                  <a:prstDash val="solid"/>
                  <a:miter lim="400000"/>
                </a:ln>
                <a:effectLst/>
                <a:sp3d/>
              </p:spPr>
              <p:style>
                <a:lnRef idx="0">
                  <a:scrgbClr r="0" g="0" b="0"/>
                </a:lnRef>
                <a:fillRef idx="0">
                  <a:scrgbClr r="0" g="0" b="0"/>
                </a:fillRef>
                <a:effectRef idx="0">
                  <a:scrgbClr r="0" g="0" b="0"/>
                </a:effectRef>
                <a:fontRef idx="none"/>
              </p:style>
            </p:cxnSp>
            <p:cxnSp>
              <p:nvCxnSpPr>
                <p:cNvPr id="68" name="Conector Reto 127">
                  <a:extLst>
                    <a:ext uri="{FF2B5EF4-FFF2-40B4-BE49-F238E27FC236}">
                      <a16:creationId xmlns:a16="http://schemas.microsoft.com/office/drawing/2014/main" id="{B26315D5-7440-8589-35B5-6251B8598FFA}"/>
                    </a:ext>
                  </a:extLst>
                </p:cNvPr>
                <p:cNvCxnSpPr>
                  <a:cxnSpLocks/>
                </p:cNvCxnSpPr>
                <p:nvPr/>
              </p:nvCxnSpPr>
              <p:spPr>
                <a:xfrm flipH="1">
                  <a:off x="6074576" y="4880698"/>
                  <a:ext cx="12754061" cy="0"/>
                </a:xfrm>
                <a:prstGeom prst="line">
                  <a:avLst/>
                </a:prstGeom>
                <a:noFill/>
                <a:ln w="6350" cap="flat">
                  <a:solidFill>
                    <a:srgbClr val="5C6C74"/>
                  </a:solidFill>
                  <a:prstDash val="solid"/>
                  <a:miter lim="400000"/>
                </a:ln>
                <a:effectLst/>
                <a:sp3d/>
              </p:spPr>
              <p:style>
                <a:lnRef idx="0">
                  <a:scrgbClr r="0" g="0" b="0"/>
                </a:lnRef>
                <a:fillRef idx="0">
                  <a:scrgbClr r="0" g="0" b="0"/>
                </a:fillRef>
                <a:effectRef idx="0">
                  <a:scrgbClr r="0" g="0" b="0"/>
                </a:effectRef>
                <a:fontRef idx="none"/>
              </p:style>
            </p:cxnSp>
            <p:cxnSp>
              <p:nvCxnSpPr>
                <p:cNvPr id="69" name="Conector Reto 128">
                  <a:extLst>
                    <a:ext uri="{FF2B5EF4-FFF2-40B4-BE49-F238E27FC236}">
                      <a16:creationId xmlns:a16="http://schemas.microsoft.com/office/drawing/2014/main" id="{A781FAEB-D754-9CB1-C254-86B5A2E5AE21}"/>
                    </a:ext>
                  </a:extLst>
                </p:cNvPr>
                <p:cNvCxnSpPr>
                  <a:cxnSpLocks/>
                </p:cNvCxnSpPr>
                <p:nvPr/>
              </p:nvCxnSpPr>
              <p:spPr>
                <a:xfrm flipH="1">
                  <a:off x="6074576" y="9973384"/>
                  <a:ext cx="12754061" cy="0"/>
                </a:xfrm>
                <a:prstGeom prst="line">
                  <a:avLst/>
                </a:prstGeom>
                <a:noFill/>
                <a:ln w="6350" cap="flat">
                  <a:solidFill>
                    <a:srgbClr val="5C6C74"/>
                  </a:solidFill>
                  <a:prstDash val="solid"/>
                  <a:miter lim="400000"/>
                </a:ln>
                <a:effectLst/>
                <a:sp3d/>
              </p:spPr>
              <p:style>
                <a:lnRef idx="0">
                  <a:scrgbClr r="0" g="0" b="0"/>
                </a:lnRef>
                <a:fillRef idx="0">
                  <a:scrgbClr r="0" g="0" b="0"/>
                </a:fillRef>
                <a:effectRef idx="0">
                  <a:scrgbClr r="0" g="0" b="0"/>
                </a:effectRef>
                <a:fontRef idx="none"/>
              </p:style>
            </p:cxnSp>
          </p:grpSp>
        </p:grpSp>
        <p:sp>
          <p:nvSpPr>
            <p:cNvPr id="41" name="Retângulo 40">
              <a:extLst>
                <a:ext uri="{FF2B5EF4-FFF2-40B4-BE49-F238E27FC236}">
                  <a16:creationId xmlns:a16="http://schemas.microsoft.com/office/drawing/2014/main" id="{418F67E9-B5B1-C0F9-4814-CBFA33116406}"/>
                </a:ext>
              </a:extLst>
            </p:cNvPr>
            <p:cNvSpPr/>
            <p:nvPr/>
          </p:nvSpPr>
          <p:spPr>
            <a:xfrm>
              <a:off x="6076363" y="3507443"/>
              <a:ext cx="954054" cy="7185039"/>
            </a:xfrm>
            <a:prstGeom prst="rect">
              <a:avLst/>
            </a:prstGeom>
            <a:solidFill>
              <a:srgbClr val="CCD5D9">
                <a:alpha val="37000"/>
              </a:srgbClr>
            </a:solidFill>
            <a:ln w="6350" cap="flat">
              <a:noFill/>
              <a:miter lim="400000"/>
            </a:ln>
            <a:effectLst/>
            <a:sp3d/>
          </p:spPr>
          <p:style>
            <a:lnRef idx="0">
              <a:scrgbClr r="0" g="0" b="0"/>
            </a:lnRef>
            <a:fillRef idx="0">
              <a:scrgbClr r="0" g="0" b="0"/>
            </a:fillRef>
            <a:effectRef idx="0">
              <a:scrgbClr r="0" g="0" b="0"/>
            </a:effectRef>
            <a:fontRef idx="none"/>
          </p:style>
          <p:txBody>
            <a:bodyPr rot="0" spcFirstLastPara="1" vertOverflow="overflow" horzOverflow="overflow" vert="horz" wrap="square" lIns="19050" tIns="19050" rIns="19050" bIns="19050" numCol="1" spcCol="38100" rtlCol="0" anchor="ctr">
              <a:spAutoFit/>
            </a:bodyPr>
            <a:lstStyle/>
            <a:p>
              <a:pPr algn="ctr" defTabSz="309563">
                <a:lnSpc>
                  <a:spcPct val="100000"/>
                </a:lnSpc>
                <a:spcBef>
                  <a:spcPts val="0"/>
                </a:spcBef>
              </a:pPr>
              <a:endParaRPr lang="pt-BR" sz="1200">
                <a:solidFill>
                  <a:srgbClr val="FFFFFF"/>
                </a:solidFill>
                <a:latin typeface="Helvetica Neue Medium"/>
                <a:ea typeface="Helvetica Neue Medium"/>
                <a:cs typeface="Helvetica Neue Medium"/>
                <a:sym typeface="Helvetica Neue Medium"/>
              </a:endParaRPr>
            </a:p>
          </p:txBody>
        </p:sp>
        <p:sp>
          <p:nvSpPr>
            <p:cNvPr id="42" name="Retângulo 41">
              <a:extLst>
                <a:ext uri="{FF2B5EF4-FFF2-40B4-BE49-F238E27FC236}">
                  <a16:creationId xmlns:a16="http://schemas.microsoft.com/office/drawing/2014/main" id="{42E0598B-BFAD-B9F5-910F-8B00EA2F7CE7}"/>
                </a:ext>
              </a:extLst>
            </p:cNvPr>
            <p:cNvSpPr/>
            <p:nvPr/>
          </p:nvSpPr>
          <p:spPr>
            <a:xfrm>
              <a:off x="18099581" y="3489385"/>
              <a:ext cx="725538" cy="7165292"/>
            </a:xfrm>
            <a:prstGeom prst="rect">
              <a:avLst/>
            </a:prstGeom>
            <a:solidFill>
              <a:srgbClr val="CCD5D9">
                <a:alpha val="37000"/>
              </a:srgbClr>
            </a:solidFill>
            <a:ln w="6350" cap="flat">
              <a:noFill/>
              <a:miter lim="400000"/>
            </a:ln>
            <a:effectLst/>
            <a:sp3d/>
          </p:spPr>
          <p:style>
            <a:lnRef idx="0">
              <a:scrgbClr r="0" g="0" b="0"/>
            </a:lnRef>
            <a:fillRef idx="0">
              <a:scrgbClr r="0" g="0" b="0"/>
            </a:fillRef>
            <a:effectRef idx="0">
              <a:scrgbClr r="0" g="0" b="0"/>
            </a:effectRef>
            <a:fontRef idx="none"/>
          </p:style>
          <p:txBody>
            <a:bodyPr rot="0" spcFirstLastPara="1" vertOverflow="overflow" horzOverflow="overflow" vert="horz" wrap="square" lIns="19050" tIns="19050" rIns="19050" bIns="19050" numCol="1" spcCol="38100" rtlCol="0" anchor="ctr">
              <a:spAutoFit/>
            </a:bodyPr>
            <a:lstStyle/>
            <a:p>
              <a:pPr algn="ctr" defTabSz="309563">
                <a:lnSpc>
                  <a:spcPct val="100000"/>
                </a:lnSpc>
                <a:spcBef>
                  <a:spcPts val="0"/>
                </a:spcBef>
              </a:pPr>
              <a:endParaRPr lang="pt-BR" sz="1200">
                <a:solidFill>
                  <a:srgbClr val="FFFFFF"/>
                </a:solidFill>
                <a:latin typeface="Helvetica Neue Medium"/>
                <a:ea typeface="Helvetica Neue Medium"/>
                <a:cs typeface="Helvetica Neue Medium"/>
                <a:sym typeface="Helvetica Neue Medium"/>
              </a:endParaRPr>
            </a:p>
          </p:txBody>
        </p:sp>
        <p:sp>
          <p:nvSpPr>
            <p:cNvPr id="43" name="Retângulo 42">
              <a:extLst>
                <a:ext uri="{FF2B5EF4-FFF2-40B4-BE49-F238E27FC236}">
                  <a16:creationId xmlns:a16="http://schemas.microsoft.com/office/drawing/2014/main" id="{29819BBA-8274-DBB6-134E-CDBCF1E39A4A}"/>
                </a:ext>
              </a:extLst>
            </p:cNvPr>
            <p:cNvSpPr/>
            <p:nvPr/>
          </p:nvSpPr>
          <p:spPr>
            <a:xfrm rot="16200000">
              <a:off x="12089773" y="3944474"/>
              <a:ext cx="719166" cy="12738198"/>
            </a:xfrm>
            <a:prstGeom prst="rect">
              <a:avLst/>
            </a:prstGeom>
            <a:solidFill>
              <a:srgbClr val="CCD5D9">
                <a:alpha val="37000"/>
              </a:srgbClr>
            </a:solidFill>
            <a:ln w="6350" cap="flat">
              <a:noFill/>
              <a:miter lim="400000"/>
            </a:ln>
            <a:effectLst/>
            <a:sp3d/>
          </p:spPr>
          <p:style>
            <a:lnRef idx="0">
              <a:scrgbClr r="0" g="0" b="0"/>
            </a:lnRef>
            <a:fillRef idx="0">
              <a:scrgbClr r="0" g="0" b="0"/>
            </a:fillRef>
            <a:effectRef idx="0">
              <a:scrgbClr r="0" g="0" b="0"/>
            </a:effectRef>
            <a:fontRef idx="none"/>
          </p:style>
          <p:txBody>
            <a:bodyPr rot="0" spcFirstLastPara="1" vertOverflow="overflow" horzOverflow="overflow" vert="horz" wrap="square" lIns="19050" tIns="19050" rIns="19050" bIns="19050" numCol="1" spcCol="38100" rtlCol="0" anchor="ctr">
              <a:spAutoFit/>
            </a:bodyPr>
            <a:lstStyle/>
            <a:p>
              <a:pPr algn="ctr" defTabSz="309563">
                <a:lnSpc>
                  <a:spcPct val="100000"/>
                </a:lnSpc>
                <a:spcBef>
                  <a:spcPts val="0"/>
                </a:spcBef>
              </a:pPr>
              <a:endParaRPr lang="pt-BR" sz="1200">
                <a:solidFill>
                  <a:srgbClr val="FFFFFF"/>
                </a:solidFill>
                <a:latin typeface="Helvetica Neue Medium"/>
                <a:ea typeface="Helvetica Neue Medium"/>
                <a:cs typeface="Helvetica Neue Medium"/>
                <a:sym typeface="Helvetica Neue Medium"/>
              </a:endParaRPr>
            </a:p>
          </p:txBody>
        </p:sp>
        <p:sp>
          <p:nvSpPr>
            <p:cNvPr id="45" name="Retângulo 44">
              <a:extLst>
                <a:ext uri="{FF2B5EF4-FFF2-40B4-BE49-F238E27FC236}">
                  <a16:creationId xmlns:a16="http://schemas.microsoft.com/office/drawing/2014/main" id="{36904347-F1B9-676B-994D-4A88ABE4448B}"/>
                </a:ext>
              </a:extLst>
            </p:cNvPr>
            <p:cNvSpPr/>
            <p:nvPr/>
          </p:nvSpPr>
          <p:spPr>
            <a:xfrm rot="16200000">
              <a:off x="12107164" y="-2505894"/>
              <a:ext cx="712069" cy="12738749"/>
            </a:xfrm>
            <a:prstGeom prst="rect">
              <a:avLst/>
            </a:prstGeom>
            <a:solidFill>
              <a:srgbClr val="CCD5D9">
                <a:alpha val="37000"/>
              </a:srgbClr>
            </a:solidFill>
            <a:ln w="6350" cap="flat">
              <a:noFill/>
              <a:miter lim="400000"/>
            </a:ln>
            <a:effectLst/>
            <a:sp3d/>
          </p:spPr>
          <p:style>
            <a:lnRef idx="0">
              <a:scrgbClr r="0" g="0" b="0"/>
            </a:lnRef>
            <a:fillRef idx="0">
              <a:scrgbClr r="0" g="0" b="0"/>
            </a:fillRef>
            <a:effectRef idx="0">
              <a:scrgbClr r="0" g="0" b="0"/>
            </a:effectRef>
            <a:fontRef idx="none"/>
          </p:style>
          <p:txBody>
            <a:bodyPr rot="0" spcFirstLastPara="1" vertOverflow="overflow" horzOverflow="overflow" vert="horz" wrap="square" lIns="19050" tIns="19050" rIns="19050" bIns="19050" numCol="1" spcCol="38100" rtlCol="0" anchor="ctr">
              <a:spAutoFit/>
            </a:bodyPr>
            <a:lstStyle/>
            <a:p>
              <a:pPr algn="ctr" defTabSz="309563">
                <a:lnSpc>
                  <a:spcPct val="100000"/>
                </a:lnSpc>
                <a:spcBef>
                  <a:spcPts val="0"/>
                </a:spcBef>
              </a:pPr>
              <a:endParaRPr lang="pt-BR" sz="1200">
                <a:solidFill>
                  <a:srgbClr val="FFFFFF"/>
                </a:solidFill>
                <a:latin typeface="Helvetica Neue Medium"/>
                <a:ea typeface="Helvetica Neue Medium"/>
                <a:cs typeface="Helvetica Neue Medium"/>
                <a:sym typeface="Helvetica Neue Medium"/>
              </a:endParaRPr>
            </a:p>
          </p:txBody>
        </p:sp>
      </p:grpSp>
      <p:grpSp>
        <p:nvGrpSpPr>
          <p:cNvPr id="6" name="Agrupar 5">
            <a:extLst>
              <a:ext uri="{FF2B5EF4-FFF2-40B4-BE49-F238E27FC236}">
                <a16:creationId xmlns:a16="http://schemas.microsoft.com/office/drawing/2014/main" id="{02E09CD4-B284-2C5C-2997-E882A02DE014}"/>
              </a:ext>
            </a:extLst>
          </p:cNvPr>
          <p:cNvGrpSpPr/>
          <p:nvPr/>
        </p:nvGrpSpPr>
        <p:grpSpPr>
          <a:xfrm>
            <a:off x="8870294" y="167554"/>
            <a:ext cx="258136" cy="4683954"/>
            <a:chOff x="23654022" y="446811"/>
            <a:chExt cx="688359" cy="12490546"/>
          </a:xfrm>
        </p:grpSpPr>
        <p:grpSp>
          <p:nvGrpSpPr>
            <p:cNvPr id="7" name="Grupo">
              <a:extLst>
                <a:ext uri="{FF2B5EF4-FFF2-40B4-BE49-F238E27FC236}">
                  <a16:creationId xmlns:a16="http://schemas.microsoft.com/office/drawing/2014/main" id="{B73E04B6-FCEC-3D22-DE45-453CC77C72C3}"/>
                </a:ext>
              </a:extLst>
            </p:cNvPr>
            <p:cNvGrpSpPr/>
            <p:nvPr/>
          </p:nvGrpSpPr>
          <p:grpSpPr>
            <a:xfrm rot="16200000">
              <a:off x="18519882" y="7114857"/>
              <a:ext cx="11349650" cy="295349"/>
              <a:chOff x="-1276219" y="-698"/>
              <a:chExt cx="11349649" cy="295348"/>
            </a:xfrm>
          </p:grpSpPr>
          <p:sp>
            <p:nvSpPr>
              <p:cNvPr id="9" name="This information belongs to Embraer and cannot be used or reproduced without written permission from the Company.">
                <a:extLst>
                  <a:ext uri="{FF2B5EF4-FFF2-40B4-BE49-F238E27FC236}">
                    <a16:creationId xmlns:a16="http://schemas.microsoft.com/office/drawing/2014/main" id="{DD2B8B73-5B72-3A7A-9318-BC5F01A06723}"/>
                  </a:ext>
                </a:extLst>
              </p:cNvPr>
              <p:cNvSpPr txBox="1"/>
              <p:nvPr/>
            </p:nvSpPr>
            <p:spPr>
              <a:xfrm>
                <a:off x="1071885" y="6522"/>
                <a:ext cx="9001545" cy="282814"/>
              </a:xfrm>
              <a:prstGeom prst="rect">
                <a:avLst/>
              </a:prstGeom>
              <a:noFill/>
              <a:ln w="12700" cap="flat">
                <a:noFill/>
                <a:miter lim="400000"/>
              </a:ln>
              <a:effectLst/>
              <a:extLst>
                <a:ext uri="{C572A759-6A51-4108-AA02-DFA0A04FC94B}">
                  <ma14:wrappingTextBoxFlag xmlns="" xmlns:ma14="http://schemas.microsoft.com/office/mac/drawingml/2011/main" val="1"/>
                </a:ext>
              </a:extLst>
            </p:spPr>
            <p:txBody>
              <a:bodyPr wrap="square" lIns="19050" tIns="19050" rIns="19050" bIns="19050" numCol="1" anchor="ctr">
                <a:spAutoFit/>
              </a:bodyPr>
              <a:lstStyle>
                <a:lvl1pPr>
                  <a:defRPr sz="1300">
                    <a:solidFill>
                      <a:srgbClr val="6E6D6D"/>
                    </a:solidFill>
                    <a:latin typeface="Arial"/>
                    <a:ea typeface="Arial"/>
                    <a:cs typeface="Arial"/>
                    <a:sym typeface="Arial"/>
                  </a:defRPr>
                </a:lvl1pPr>
              </a:lstStyle>
              <a:p>
                <a:r>
                  <a:rPr lang="en-US" sz="488" dirty="0"/>
                  <a:t>This information belongs to Embraer and cannot be used or reproduced without written permission from the Company.</a:t>
                </a:r>
              </a:p>
            </p:txBody>
          </p:sp>
          <p:sp>
            <p:nvSpPr>
              <p:cNvPr id="10" name="Linha">
                <a:extLst>
                  <a:ext uri="{FF2B5EF4-FFF2-40B4-BE49-F238E27FC236}">
                    <a16:creationId xmlns:a16="http://schemas.microsoft.com/office/drawing/2014/main" id="{1787DE4C-8B80-A32B-7641-2CEBE4CC3546}"/>
                  </a:ext>
                </a:extLst>
              </p:cNvPr>
              <p:cNvSpPr/>
              <p:nvPr/>
            </p:nvSpPr>
            <p:spPr>
              <a:xfrm flipV="1">
                <a:off x="898999" y="21128"/>
                <a:ext cx="83625" cy="273522"/>
              </a:xfrm>
              <a:prstGeom prst="line">
                <a:avLst/>
              </a:prstGeom>
              <a:noFill/>
              <a:ln w="9525" cap="flat">
                <a:solidFill>
                  <a:srgbClr val="100690"/>
                </a:solidFill>
                <a:prstDash val="solid"/>
                <a:miter lim="400000"/>
              </a:ln>
              <a:effectLst/>
            </p:spPr>
            <p:txBody>
              <a:bodyPr wrap="square" lIns="19050" tIns="19050" rIns="19050" bIns="19050" numCol="1" anchor="ctr">
                <a:noAutofit/>
              </a:bodyPr>
              <a:lstStyle/>
              <a:p>
                <a:endParaRPr sz="675"/>
              </a:p>
            </p:txBody>
          </p:sp>
          <p:sp>
            <p:nvSpPr>
              <p:cNvPr id="11" name="This information belongs to Embraer and cannot be used or reproduced without written permission from the Company.">
                <a:extLst>
                  <a:ext uri="{FF2B5EF4-FFF2-40B4-BE49-F238E27FC236}">
                    <a16:creationId xmlns:a16="http://schemas.microsoft.com/office/drawing/2014/main" id="{8E9A5B3A-CDB7-9802-56F6-7C6132859CFD}"/>
                  </a:ext>
                </a:extLst>
              </p:cNvPr>
              <p:cNvSpPr txBox="1"/>
              <p:nvPr/>
            </p:nvSpPr>
            <p:spPr>
              <a:xfrm>
                <a:off x="-1276219" y="-698"/>
                <a:ext cx="2621118" cy="282811"/>
              </a:xfrm>
              <a:prstGeom prst="rect">
                <a:avLst/>
              </a:prstGeom>
              <a:noFill/>
              <a:ln w="12700" cap="flat">
                <a:noFill/>
                <a:miter lim="400000"/>
              </a:ln>
              <a:effectLst/>
              <a:extLst>
                <a:ext uri="{C572A759-6A51-4108-AA02-DFA0A04FC94B}">
                  <ma14:wrappingTextBoxFlag xmlns="" xmlns:ma14="http://schemas.microsoft.com/office/mac/drawingml/2011/main" val="1"/>
                </a:ext>
              </a:extLst>
            </p:spPr>
            <p:txBody>
              <a:bodyPr wrap="square" lIns="19050" tIns="19050" rIns="19050" bIns="19050" numCol="1" anchor="ctr">
                <a:spAutoFit/>
              </a:bodyPr>
              <a:lstStyle>
                <a:lvl1pPr>
                  <a:defRPr sz="1300">
                    <a:solidFill>
                      <a:srgbClr val="6E6D6D"/>
                    </a:solidFill>
                    <a:latin typeface="Arial"/>
                    <a:ea typeface="Arial"/>
                    <a:cs typeface="Arial"/>
                    <a:sym typeface="Arial"/>
                  </a:defRPr>
                </a:lvl1pPr>
              </a:lstStyle>
              <a:p>
                <a:r>
                  <a:rPr lang="en-US" sz="488" dirty="0"/>
                  <a:t>SECRET INFORMATION</a:t>
                </a:r>
              </a:p>
            </p:txBody>
          </p:sp>
        </p:grpSp>
        <p:sp>
          <p:nvSpPr>
            <p:cNvPr id="8" name="Forma Livre: Forma 61">
              <a:extLst>
                <a:ext uri="{FF2B5EF4-FFF2-40B4-BE49-F238E27FC236}">
                  <a16:creationId xmlns:a16="http://schemas.microsoft.com/office/drawing/2014/main" id="{CF7A3730-1B67-B401-F782-7D9709FBDD5B}"/>
                </a:ext>
              </a:extLst>
            </p:cNvPr>
            <p:cNvSpPr/>
            <p:nvPr/>
          </p:nvSpPr>
          <p:spPr>
            <a:xfrm flipH="1">
              <a:off x="23654022" y="446811"/>
              <a:ext cx="359396" cy="359346"/>
            </a:xfrm>
            <a:custGeom>
              <a:avLst/>
              <a:gdLst/>
              <a:ahLst/>
              <a:cxnLst>
                <a:cxn ang="0">
                  <a:pos x="wd2" y="hd2"/>
                </a:cxn>
                <a:cxn ang="5400000">
                  <a:pos x="wd2" y="hd2"/>
                </a:cxn>
                <a:cxn ang="10800000">
                  <a:pos x="wd2" y="hd2"/>
                </a:cxn>
                <a:cxn ang="16200000">
                  <a:pos x="wd2" y="hd2"/>
                </a:cxn>
              </a:cxnLst>
              <a:rect l="0" t="0" r="r" b="b"/>
              <a:pathLst>
                <a:path w="21600" h="21600" extrusionOk="0">
                  <a:moveTo>
                    <a:pt x="17278" y="0"/>
                  </a:moveTo>
                  <a:lnTo>
                    <a:pt x="4322" y="9935"/>
                  </a:lnTo>
                  <a:lnTo>
                    <a:pt x="1728" y="9935"/>
                  </a:lnTo>
                  <a:lnTo>
                    <a:pt x="0" y="11665"/>
                  </a:lnTo>
                  <a:lnTo>
                    <a:pt x="4322" y="11665"/>
                  </a:lnTo>
                  <a:lnTo>
                    <a:pt x="17278" y="21600"/>
                  </a:lnTo>
                  <a:lnTo>
                    <a:pt x="21600" y="21600"/>
                  </a:lnTo>
                  <a:lnTo>
                    <a:pt x="12961" y="11665"/>
                  </a:lnTo>
                  <a:lnTo>
                    <a:pt x="21559" y="11665"/>
                  </a:lnTo>
                  <a:lnTo>
                    <a:pt x="21559" y="9935"/>
                  </a:lnTo>
                  <a:lnTo>
                    <a:pt x="12961" y="9935"/>
                  </a:lnTo>
                  <a:lnTo>
                    <a:pt x="21600" y="0"/>
                  </a:lnTo>
                  <a:close/>
                </a:path>
              </a:pathLst>
            </a:custGeom>
            <a:solidFill>
              <a:srgbClr val="100690"/>
            </a:solidFill>
            <a:ln w="12700" cap="flat">
              <a:noFill/>
              <a:miter lim="400000"/>
            </a:ln>
            <a:effectLst/>
          </p:spPr>
          <p:txBody>
            <a:bodyPr wrap="square" lIns="17145" tIns="17145" rIns="17145" bIns="17145" numCol="1" anchor="ctr">
              <a:noAutofit/>
            </a:bodyPr>
            <a:lstStyle/>
            <a:p>
              <a:pPr>
                <a:defRPr>
                  <a:solidFill>
                    <a:srgbClr val="100690"/>
                  </a:solidFill>
                  <a:latin typeface="GT America Condensed Regular"/>
                  <a:ea typeface="GT America Condensed Regular"/>
                  <a:cs typeface="GT America Condensed Regular"/>
                  <a:sym typeface="GT America Condensed Regular"/>
                </a:defRPr>
              </a:pPr>
              <a:endParaRPr sz="675"/>
            </a:p>
          </p:txBody>
        </p:sp>
      </p:grpSp>
      <p:sp>
        <p:nvSpPr>
          <p:cNvPr id="12" name="Título 1">
            <a:extLst>
              <a:ext uri="{FF2B5EF4-FFF2-40B4-BE49-F238E27FC236}">
                <a16:creationId xmlns:a16="http://schemas.microsoft.com/office/drawing/2014/main" id="{A8F8651D-80DB-42E9-9BB9-80D9F9001F77}"/>
              </a:ext>
            </a:extLst>
          </p:cNvPr>
          <p:cNvSpPr txBox="1">
            <a:spLocks/>
          </p:cNvSpPr>
          <p:nvPr/>
        </p:nvSpPr>
        <p:spPr>
          <a:xfrm>
            <a:off x="263423" y="318567"/>
            <a:ext cx="2124380" cy="289428"/>
          </a:xfrm>
          <a:prstGeom prst="rect">
            <a:avLst/>
          </a:prstGeom>
          <a:ln>
            <a:noFill/>
          </a:ln>
        </p:spPr>
        <p:txBody>
          <a:bodyPr/>
          <a:lstStyle>
            <a:lvl1pPr algn="l" defTabSz="914400" rtl="0" eaLnBrk="1" latinLnBrk="0" hangingPunct="1">
              <a:lnSpc>
                <a:spcPct val="90000"/>
              </a:lnSpc>
              <a:spcBef>
                <a:spcPct val="0"/>
              </a:spcBef>
              <a:buNone/>
              <a:defRPr sz="4400" b="1" i="1" kern="1200">
                <a:solidFill>
                  <a:schemeClr val="tx1"/>
                </a:solidFill>
                <a:latin typeface="+mj-lt"/>
                <a:ea typeface="+mj-ea"/>
                <a:cs typeface="+mj-cs"/>
              </a:defRPr>
            </a:lvl1pPr>
          </a:lstStyle>
          <a:p>
            <a:r>
              <a:rPr lang="en-US" sz="1200" i="0" dirty="0">
                <a:solidFill>
                  <a:srgbClr val="100690"/>
                </a:solidFill>
                <a:latin typeface="Arial Narrow" panose="020B0606020202030204" pitchFamily="34" charset="0"/>
                <a:cs typeface="Arial" panose="020B0604020202020204" pitchFamily="34" charset="0"/>
              </a:rPr>
              <a:t>INSTRUCTIONS</a:t>
            </a:r>
          </a:p>
        </p:txBody>
      </p:sp>
    </p:spTree>
    <p:extLst>
      <p:ext uri="{BB962C8B-B14F-4D97-AF65-F5344CB8AC3E}">
        <p14:creationId xmlns:p14="http://schemas.microsoft.com/office/powerpoint/2010/main" val="2362133519"/>
      </p:ext>
    </p:extLst>
  </p:cSld>
  <p:clrMapOvr>
    <a:masterClrMapping/>
  </p:clrMapOvr>
  <p:transition spd="med"/>
</p:sld>
</file>

<file path=ppt/slides/slide36.xml><?xml version="1.0" encoding="utf-8"?>
<p:sld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p:nvSpPr>
          <p:cNvPr id="61" name="Título 1">
            <a:extLst>
              <a:ext uri="{FF2B5EF4-FFF2-40B4-BE49-F238E27FC236}">
                <a16:creationId xmlns:a16="http://schemas.microsoft.com/office/drawing/2014/main" id="{AFBAB433-D7C8-46EB-B3F5-06D931B39FC2}"/>
              </a:ext>
            </a:extLst>
          </p:cNvPr>
          <p:cNvSpPr txBox="1">
            <a:spLocks/>
          </p:cNvSpPr>
          <p:nvPr/>
        </p:nvSpPr>
        <p:spPr>
          <a:xfrm>
            <a:off x="1880264" y="2098667"/>
            <a:ext cx="5394744" cy="946166"/>
          </a:xfrm>
          <a:prstGeom prst="rect">
            <a:avLst/>
          </a:prstGeom>
        </p:spPr>
        <p:txBody>
          <a:bodyPr/>
          <a:lstStyle>
            <a:lvl1pPr algn="l" defTabSz="914400" rtl="0" eaLnBrk="1" latinLnBrk="0" hangingPunct="1">
              <a:lnSpc>
                <a:spcPct val="90000"/>
              </a:lnSpc>
              <a:spcBef>
                <a:spcPct val="0"/>
              </a:spcBef>
              <a:buNone/>
              <a:defRPr sz="4400" b="1" i="1" kern="1200">
                <a:solidFill>
                  <a:schemeClr val="tx1"/>
                </a:solidFill>
                <a:latin typeface="+mj-lt"/>
                <a:ea typeface="+mj-ea"/>
                <a:cs typeface="+mj-cs"/>
              </a:defRPr>
            </a:lvl1pPr>
          </a:lstStyle>
          <a:p>
            <a:pPr algn="ctr"/>
            <a:r>
              <a:rPr lang="en-US" sz="3300" i="0" dirty="0">
                <a:solidFill>
                  <a:srgbClr val="100690"/>
                </a:solidFill>
                <a:latin typeface="Arial" panose="020B0604020202020204" pitchFamily="34" charset="0"/>
                <a:cs typeface="Arial" panose="020B0604020202020204" pitchFamily="34" charset="0"/>
              </a:rPr>
              <a:t>Template development guide</a:t>
            </a:r>
          </a:p>
        </p:txBody>
      </p:sp>
      <p:grpSp>
        <p:nvGrpSpPr>
          <p:cNvPr id="9" name="Agrupar 8">
            <a:extLst>
              <a:ext uri="{FF2B5EF4-FFF2-40B4-BE49-F238E27FC236}">
                <a16:creationId xmlns:a16="http://schemas.microsoft.com/office/drawing/2014/main" id="{37FC2CA5-D5CB-5C83-4A8E-C3E3C788C645}"/>
              </a:ext>
            </a:extLst>
          </p:cNvPr>
          <p:cNvGrpSpPr/>
          <p:nvPr/>
        </p:nvGrpSpPr>
        <p:grpSpPr>
          <a:xfrm>
            <a:off x="0" y="515"/>
            <a:ext cx="9155274" cy="5143500"/>
            <a:chOff x="-1" y="0"/>
            <a:chExt cx="24414063" cy="13716000"/>
          </a:xfrm>
        </p:grpSpPr>
        <p:grpSp>
          <p:nvGrpSpPr>
            <p:cNvPr id="10" name="Agrupar 9">
              <a:extLst>
                <a:ext uri="{FF2B5EF4-FFF2-40B4-BE49-F238E27FC236}">
                  <a16:creationId xmlns:a16="http://schemas.microsoft.com/office/drawing/2014/main" id="{6A614E66-F7B6-4A65-B432-256DDD175E71}"/>
                </a:ext>
              </a:extLst>
            </p:cNvPr>
            <p:cNvGrpSpPr/>
            <p:nvPr/>
          </p:nvGrpSpPr>
          <p:grpSpPr>
            <a:xfrm>
              <a:off x="0" y="0"/>
              <a:ext cx="24414062" cy="13716000"/>
              <a:chOff x="6074576" y="3509098"/>
              <a:chExt cx="12754062" cy="7165326"/>
            </a:xfrm>
          </p:grpSpPr>
          <p:cxnSp>
            <p:nvCxnSpPr>
              <p:cNvPr id="13" name="Conector Reto 83">
                <a:extLst>
                  <a:ext uri="{FF2B5EF4-FFF2-40B4-BE49-F238E27FC236}">
                    <a16:creationId xmlns:a16="http://schemas.microsoft.com/office/drawing/2014/main" id="{4106E80D-DB2D-5CC9-D0B4-6D8BBEE58433}"/>
                  </a:ext>
                </a:extLst>
              </p:cNvPr>
              <p:cNvCxnSpPr>
                <a:cxnSpLocks/>
              </p:cNvCxnSpPr>
              <p:nvPr/>
            </p:nvCxnSpPr>
            <p:spPr>
              <a:xfrm flipH="1">
                <a:off x="6074577" y="3509098"/>
                <a:ext cx="12754061" cy="0"/>
              </a:xfrm>
              <a:prstGeom prst="line">
                <a:avLst/>
              </a:prstGeom>
              <a:noFill/>
              <a:ln w="6350" cap="flat">
                <a:solidFill>
                  <a:srgbClr val="CCD5D9"/>
                </a:solidFill>
                <a:prstDash val="solid"/>
                <a:miter lim="400000"/>
              </a:ln>
              <a:effectLst/>
              <a:sp3d/>
            </p:spPr>
            <p:style>
              <a:lnRef idx="0">
                <a:scrgbClr r="0" g="0" b="0"/>
              </a:lnRef>
              <a:fillRef idx="0">
                <a:scrgbClr r="0" g="0" b="0"/>
              </a:fillRef>
              <a:effectRef idx="0">
                <a:scrgbClr r="0" g="0" b="0"/>
              </a:effectRef>
              <a:fontRef idx="none"/>
            </p:style>
          </p:cxnSp>
          <p:cxnSp>
            <p:nvCxnSpPr>
              <p:cNvPr id="14" name="Conector Reto 84">
                <a:extLst>
                  <a:ext uri="{FF2B5EF4-FFF2-40B4-BE49-F238E27FC236}">
                    <a16:creationId xmlns:a16="http://schemas.microsoft.com/office/drawing/2014/main" id="{4185752C-17A2-09D9-3D79-5EE3EDA6BFB0}"/>
                  </a:ext>
                </a:extLst>
              </p:cNvPr>
              <p:cNvCxnSpPr>
                <a:cxnSpLocks/>
              </p:cNvCxnSpPr>
              <p:nvPr/>
            </p:nvCxnSpPr>
            <p:spPr>
              <a:xfrm flipH="1">
                <a:off x="6074576" y="10674424"/>
                <a:ext cx="12754061" cy="0"/>
              </a:xfrm>
              <a:prstGeom prst="line">
                <a:avLst/>
              </a:prstGeom>
              <a:noFill/>
              <a:ln w="6350" cap="flat">
                <a:solidFill>
                  <a:srgbClr val="CCD5D9"/>
                </a:solidFill>
                <a:prstDash val="solid"/>
                <a:miter lim="400000"/>
              </a:ln>
              <a:effectLst/>
              <a:sp3d/>
            </p:spPr>
            <p:style>
              <a:lnRef idx="0">
                <a:scrgbClr r="0" g="0" b="0"/>
              </a:lnRef>
              <a:fillRef idx="0">
                <a:scrgbClr r="0" g="0" b="0"/>
              </a:fillRef>
              <a:effectRef idx="0">
                <a:scrgbClr r="0" g="0" b="0"/>
              </a:effectRef>
              <a:fontRef idx="none"/>
            </p:style>
          </p:cxnSp>
          <p:grpSp>
            <p:nvGrpSpPr>
              <p:cNvPr id="15" name="Agrupar 14">
                <a:extLst>
                  <a:ext uri="{FF2B5EF4-FFF2-40B4-BE49-F238E27FC236}">
                    <a16:creationId xmlns:a16="http://schemas.microsoft.com/office/drawing/2014/main" id="{A8170E22-3E7A-E3A8-13B0-0F0A3E35CCFA}"/>
                  </a:ext>
                </a:extLst>
              </p:cNvPr>
              <p:cNvGrpSpPr/>
              <p:nvPr/>
            </p:nvGrpSpPr>
            <p:grpSpPr>
              <a:xfrm>
                <a:off x="6074576" y="3509098"/>
                <a:ext cx="12754062" cy="7165326"/>
                <a:chOff x="6074576" y="3509098"/>
                <a:chExt cx="12754062" cy="7165326"/>
              </a:xfrm>
            </p:grpSpPr>
            <p:cxnSp>
              <p:nvCxnSpPr>
                <p:cNvPr id="16" name="Conector Reto 86">
                  <a:extLst>
                    <a:ext uri="{FF2B5EF4-FFF2-40B4-BE49-F238E27FC236}">
                      <a16:creationId xmlns:a16="http://schemas.microsoft.com/office/drawing/2014/main" id="{4AC8C94E-4575-6D79-9E14-67170BAD600A}"/>
                    </a:ext>
                  </a:extLst>
                </p:cNvPr>
                <p:cNvCxnSpPr/>
                <p:nvPr/>
              </p:nvCxnSpPr>
              <p:spPr>
                <a:xfrm>
                  <a:off x="7038792" y="3509098"/>
                  <a:ext cx="0" cy="7165326"/>
                </a:xfrm>
                <a:prstGeom prst="line">
                  <a:avLst/>
                </a:prstGeom>
                <a:noFill/>
                <a:ln w="6350" cap="flat">
                  <a:solidFill>
                    <a:srgbClr val="CCD5D9"/>
                  </a:solidFill>
                  <a:prstDash val="solid"/>
                  <a:miter lim="400000"/>
                </a:ln>
                <a:effectLst/>
                <a:sp3d/>
              </p:spPr>
              <p:style>
                <a:lnRef idx="0">
                  <a:scrgbClr r="0" g="0" b="0"/>
                </a:lnRef>
                <a:fillRef idx="0">
                  <a:scrgbClr r="0" g="0" b="0"/>
                </a:fillRef>
                <a:effectRef idx="0">
                  <a:scrgbClr r="0" g="0" b="0"/>
                </a:effectRef>
                <a:fontRef idx="none"/>
              </p:style>
            </p:cxnSp>
            <p:cxnSp>
              <p:nvCxnSpPr>
                <p:cNvPr id="17" name="Conector Reto 87">
                  <a:extLst>
                    <a:ext uri="{FF2B5EF4-FFF2-40B4-BE49-F238E27FC236}">
                      <a16:creationId xmlns:a16="http://schemas.microsoft.com/office/drawing/2014/main" id="{3484A73E-AEC6-06B7-8188-ABF6F89EB269}"/>
                    </a:ext>
                  </a:extLst>
                </p:cNvPr>
                <p:cNvCxnSpPr/>
                <p:nvPr/>
              </p:nvCxnSpPr>
              <p:spPr>
                <a:xfrm>
                  <a:off x="7465512" y="3509098"/>
                  <a:ext cx="0" cy="7165326"/>
                </a:xfrm>
                <a:prstGeom prst="line">
                  <a:avLst/>
                </a:prstGeom>
                <a:noFill/>
                <a:ln w="6350" cap="flat">
                  <a:solidFill>
                    <a:srgbClr val="CCD5D9"/>
                  </a:solidFill>
                  <a:prstDash val="solid"/>
                  <a:miter lim="400000"/>
                </a:ln>
                <a:effectLst/>
                <a:sp3d/>
              </p:spPr>
              <p:style>
                <a:lnRef idx="0">
                  <a:scrgbClr r="0" g="0" b="0"/>
                </a:lnRef>
                <a:fillRef idx="0">
                  <a:scrgbClr r="0" g="0" b="0"/>
                </a:fillRef>
                <a:effectRef idx="0">
                  <a:scrgbClr r="0" g="0" b="0"/>
                </a:effectRef>
                <a:fontRef idx="none"/>
              </p:style>
            </p:cxnSp>
            <p:cxnSp>
              <p:nvCxnSpPr>
                <p:cNvPr id="18" name="Conector Reto 88">
                  <a:extLst>
                    <a:ext uri="{FF2B5EF4-FFF2-40B4-BE49-F238E27FC236}">
                      <a16:creationId xmlns:a16="http://schemas.microsoft.com/office/drawing/2014/main" id="{2AF09FC3-112B-5F95-F4E9-70F2D64BA5BE}"/>
                    </a:ext>
                  </a:extLst>
                </p:cNvPr>
                <p:cNvCxnSpPr/>
                <p:nvPr/>
              </p:nvCxnSpPr>
              <p:spPr>
                <a:xfrm>
                  <a:off x="8884415" y="3509098"/>
                  <a:ext cx="0" cy="7165326"/>
                </a:xfrm>
                <a:prstGeom prst="line">
                  <a:avLst/>
                </a:prstGeom>
                <a:noFill/>
                <a:ln w="6350" cap="flat">
                  <a:solidFill>
                    <a:srgbClr val="CCD5D9"/>
                  </a:solidFill>
                  <a:prstDash val="solid"/>
                  <a:miter lim="400000"/>
                </a:ln>
                <a:effectLst/>
                <a:sp3d/>
              </p:spPr>
              <p:style>
                <a:lnRef idx="0">
                  <a:scrgbClr r="0" g="0" b="0"/>
                </a:lnRef>
                <a:fillRef idx="0">
                  <a:scrgbClr r="0" g="0" b="0"/>
                </a:fillRef>
                <a:effectRef idx="0">
                  <a:scrgbClr r="0" g="0" b="0"/>
                </a:effectRef>
                <a:fontRef idx="none"/>
              </p:style>
            </p:cxnSp>
            <p:cxnSp>
              <p:nvCxnSpPr>
                <p:cNvPr id="19" name="Conector Reto 89">
                  <a:extLst>
                    <a:ext uri="{FF2B5EF4-FFF2-40B4-BE49-F238E27FC236}">
                      <a16:creationId xmlns:a16="http://schemas.microsoft.com/office/drawing/2014/main" id="{368B1951-3F5F-760E-4008-0D4ACE3FDE23}"/>
                    </a:ext>
                  </a:extLst>
                </p:cNvPr>
                <p:cNvCxnSpPr/>
                <p:nvPr/>
              </p:nvCxnSpPr>
              <p:spPr>
                <a:xfrm>
                  <a:off x="18816736" y="3509098"/>
                  <a:ext cx="0" cy="7165326"/>
                </a:xfrm>
                <a:prstGeom prst="line">
                  <a:avLst/>
                </a:prstGeom>
                <a:noFill/>
                <a:ln w="6350" cap="flat">
                  <a:solidFill>
                    <a:srgbClr val="CCD5D9"/>
                  </a:solidFill>
                  <a:prstDash val="solid"/>
                  <a:miter lim="400000"/>
                </a:ln>
                <a:effectLst/>
                <a:sp3d/>
              </p:spPr>
              <p:style>
                <a:lnRef idx="0">
                  <a:scrgbClr r="0" g="0" b="0"/>
                </a:lnRef>
                <a:fillRef idx="0">
                  <a:scrgbClr r="0" g="0" b="0"/>
                </a:fillRef>
                <a:effectRef idx="0">
                  <a:scrgbClr r="0" g="0" b="0"/>
                </a:effectRef>
                <a:fontRef idx="none"/>
              </p:style>
            </p:cxnSp>
            <p:cxnSp>
              <p:nvCxnSpPr>
                <p:cNvPr id="20" name="Conector Reto 90">
                  <a:extLst>
                    <a:ext uri="{FF2B5EF4-FFF2-40B4-BE49-F238E27FC236}">
                      <a16:creationId xmlns:a16="http://schemas.microsoft.com/office/drawing/2014/main" id="{8A42B3CB-2B9A-2A09-793B-155DE66E8C04}"/>
                    </a:ext>
                  </a:extLst>
                </p:cNvPr>
                <p:cNvCxnSpPr/>
                <p:nvPr/>
              </p:nvCxnSpPr>
              <p:spPr>
                <a:xfrm>
                  <a:off x="6084736" y="3509098"/>
                  <a:ext cx="0" cy="7165326"/>
                </a:xfrm>
                <a:prstGeom prst="line">
                  <a:avLst/>
                </a:prstGeom>
                <a:noFill/>
                <a:ln w="6350" cap="flat">
                  <a:solidFill>
                    <a:srgbClr val="CCD5D9"/>
                  </a:solidFill>
                  <a:prstDash val="solid"/>
                  <a:miter lim="400000"/>
                </a:ln>
                <a:effectLst/>
                <a:sp3d/>
              </p:spPr>
              <p:style>
                <a:lnRef idx="0">
                  <a:scrgbClr r="0" g="0" b="0"/>
                </a:lnRef>
                <a:fillRef idx="0">
                  <a:scrgbClr r="0" g="0" b="0"/>
                </a:fillRef>
                <a:effectRef idx="0">
                  <a:scrgbClr r="0" g="0" b="0"/>
                </a:effectRef>
                <a:fontRef idx="none"/>
              </p:style>
            </p:cxnSp>
            <p:cxnSp>
              <p:nvCxnSpPr>
                <p:cNvPr id="21" name="Conector Reto 91">
                  <a:extLst>
                    <a:ext uri="{FF2B5EF4-FFF2-40B4-BE49-F238E27FC236}">
                      <a16:creationId xmlns:a16="http://schemas.microsoft.com/office/drawing/2014/main" id="{338B1E13-8C16-8584-E1D0-299098B2D9FB}"/>
                    </a:ext>
                  </a:extLst>
                </p:cNvPr>
                <p:cNvCxnSpPr/>
                <p:nvPr/>
              </p:nvCxnSpPr>
              <p:spPr>
                <a:xfrm>
                  <a:off x="18614310" y="3509098"/>
                  <a:ext cx="0" cy="7165326"/>
                </a:xfrm>
                <a:prstGeom prst="line">
                  <a:avLst/>
                </a:prstGeom>
                <a:noFill/>
                <a:ln w="6350" cap="flat">
                  <a:solidFill>
                    <a:srgbClr val="CCD5D9"/>
                  </a:solidFill>
                  <a:prstDash val="solid"/>
                  <a:miter lim="400000"/>
                </a:ln>
                <a:effectLst/>
                <a:sp3d/>
              </p:spPr>
              <p:style>
                <a:lnRef idx="0">
                  <a:scrgbClr r="0" g="0" b="0"/>
                </a:lnRef>
                <a:fillRef idx="0">
                  <a:scrgbClr r="0" g="0" b="0"/>
                </a:fillRef>
                <a:effectRef idx="0">
                  <a:scrgbClr r="0" g="0" b="0"/>
                </a:effectRef>
                <a:fontRef idx="none"/>
              </p:style>
            </p:cxnSp>
            <p:cxnSp>
              <p:nvCxnSpPr>
                <p:cNvPr id="22" name="Conector Reto 92">
                  <a:extLst>
                    <a:ext uri="{FF2B5EF4-FFF2-40B4-BE49-F238E27FC236}">
                      <a16:creationId xmlns:a16="http://schemas.microsoft.com/office/drawing/2014/main" id="{DF73F4E8-0D95-27B9-F9DA-1BB49EFD3006}"/>
                    </a:ext>
                  </a:extLst>
                </p:cNvPr>
                <p:cNvCxnSpPr/>
                <p:nvPr/>
              </p:nvCxnSpPr>
              <p:spPr>
                <a:xfrm>
                  <a:off x="18104016" y="3509098"/>
                  <a:ext cx="0" cy="7165326"/>
                </a:xfrm>
                <a:prstGeom prst="line">
                  <a:avLst/>
                </a:prstGeom>
                <a:noFill/>
                <a:ln w="6350" cap="flat">
                  <a:solidFill>
                    <a:srgbClr val="CCD5D9"/>
                  </a:solidFill>
                  <a:prstDash val="solid"/>
                  <a:miter lim="400000"/>
                </a:ln>
                <a:effectLst/>
                <a:sp3d/>
              </p:spPr>
              <p:style>
                <a:lnRef idx="0">
                  <a:scrgbClr r="0" g="0" b="0"/>
                </a:lnRef>
                <a:fillRef idx="0">
                  <a:scrgbClr r="0" g="0" b="0"/>
                </a:fillRef>
                <a:effectRef idx="0">
                  <a:scrgbClr r="0" g="0" b="0"/>
                </a:effectRef>
                <a:fontRef idx="none"/>
              </p:style>
            </p:cxnSp>
            <p:cxnSp>
              <p:nvCxnSpPr>
                <p:cNvPr id="23" name="Conector Reto 93">
                  <a:extLst>
                    <a:ext uri="{FF2B5EF4-FFF2-40B4-BE49-F238E27FC236}">
                      <a16:creationId xmlns:a16="http://schemas.microsoft.com/office/drawing/2014/main" id="{A100CD54-065C-CD17-3F10-3222592FDF62}"/>
                    </a:ext>
                  </a:extLst>
                </p:cNvPr>
                <p:cNvCxnSpPr/>
                <p:nvPr/>
              </p:nvCxnSpPr>
              <p:spPr>
                <a:xfrm>
                  <a:off x="17397833" y="3509098"/>
                  <a:ext cx="0" cy="7165326"/>
                </a:xfrm>
                <a:prstGeom prst="line">
                  <a:avLst/>
                </a:prstGeom>
                <a:noFill/>
                <a:ln w="6350" cap="flat">
                  <a:solidFill>
                    <a:srgbClr val="CCD5D9"/>
                  </a:solidFill>
                  <a:prstDash val="solid"/>
                  <a:miter lim="400000"/>
                </a:ln>
                <a:effectLst/>
                <a:sp3d/>
              </p:spPr>
              <p:style>
                <a:lnRef idx="0">
                  <a:scrgbClr r="0" g="0" b="0"/>
                </a:lnRef>
                <a:fillRef idx="0">
                  <a:scrgbClr r="0" g="0" b="0"/>
                </a:fillRef>
                <a:effectRef idx="0">
                  <a:scrgbClr r="0" g="0" b="0"/>
                </a:effectRef>
                <a:fontRef idx="none"/>
              </p:style>
            </p:cxnSp>
            <p:cxnSp>
              <p:nvCxnSpPr>
                <p:cNvPr id="24" name="Conector Reto 94">
                  <a:extLst>
                    <a:ext uri="{FF2B5EF4-FFF2-40B4-BE49-F238E27FC236}">
                      <a16:creationId xmlns:a16="http://schemas.microsoft.com/office/drawing/2014/main" id="{358F283E-D889-C518-1BF5-676A45F457D6}"/>
                    </a:ext>
                  </a:extLst>
                </p:cNvPr>
                <p:cNvCxnSpPr/>
                <p:nvPr/>
              </p:nvCxnSpPr>
              <p:spPr>
                <a:xfrm>
                  <a:off x="15978930" y="3509098"/>
                  <a:ext cx="0" cy="7165326"/>
                </a:xfrm>
                <a:prstGeom prst="line">
                  <a:avLst/>
                </a:prstGeom>
                <a:noFill/>
                <a:ln w="6350" cap="flat">
                  <a:solidFill>
                    <a:srgbClr val="CCD5D9"/>
                  </a:solidFill>
                  <a:prstDash val="solid"/>
                  <a:miter lim="400000"/>
                </a:ln>
                <a:effectLst/>
                <a:sp3d/>
              </p:spPr>
              <p:style>
                <a:lnRef idx="0">
                  <a:scrgbClr r="0" g="0" b="0"/>
                </a:lnRef>
                <a:fillRef idx="0">
                  <a:scrgbClr r="0" g="0" b="0"/>
                </a:fillRef>
                <a:effectRef idx="0">
                  <a:scrgbClr r="0" g="0" b="0"/>
                </a:effectRef>
                <a:fontRef idx="none"/>
              </p:style>
            </p:cxnSp>
            <p:cxnSp>
              <p:nvCxnSpPr>
                <p:cNvPr id="25" name="Conector Reto 95">
                  <a:extLst>
                    <a:ext uri="{FF2B5EF4-FFF2-40B4-BE49-F238E27FC236}">
                      <a16:creationId xmlns:a16="http://schemas.microsoft.com/office/drawing/2014/main" id="{E5907BDE-AAC3-02B7-88C7-1DFC982F1A06}"/>
                    </a:ext>
                  </a:extLst>
                </p:cNvPr>
                <p:cNvCxnSpPr/>
                <p:nvPr/>
              </p:nvCxnSpPr>
              <p:spPr>
                <a:xfrm>
                  <a:off x="14560027" y="3509098"/>
                  <a:ext cx="0" cy="7165326"/>
                </a:xfrm>
                <a:prstGeom prst="line">
                  <a:avLst/>
                </a:prstGeom>
                <a:noFill/>
                <a:ln w="6350" cap="flat">
                  <a:solidFill>
                    <a:srgbClr val="CCD5D9"/>
                  </a:solidFill>
                  <a:prstDash val="solid"/>
                  <a:miter lim="400000"/>
                </a:ln>
                <a:effectLst/>
                <a:sp3d/>
              </p:spPr>
              <p:style>
                <a:lnRef idx="0">
                  <a:scrgbClr r="0" g="0" b="0"/>
                </a:lnRef>
                <a:fillRef idx="0">
                  <a:scrgbClr r="0" g="0" b="0"/>
                </a:fillRef>
                <a:effectRef idx="0">
                  <a:scrgbClr r="0" g="0" b="0"/>
                </a:effectRef>
                <a:fontRef idx="none"/>
              </p:style>
            </p:cxnSp>
            <p:cxnSp>
              <p:nvCxnSpPr>
                <p:cNvPr id="26" name="Conector Reto 96">
                  <a:extLst>
                    <a:ext uri="{FF2B5EF4-FFF2-40B4-BE49-F238E27FC236}">
                      <a16:creationId xmlns:a16="http://schemas.microsoft.com/office/drawing/2014/main" id="{74F78982-1AB6-163F-29F0-3FB735272FA2}"/>
                    </a:ext>
                  </a:extLst>
                </p:cNvPr>
                <p:cNvCxnSpPr/>
                <p:nvPr/>
              </p:nvCxnSpPr>
              <p:spPr>
                <a:xfrm>
                  <a:off x="13141124" y="3509098"/>
                  <a:ext cx="0" cy="7165326"/>
                </a:xfrm>
                <a:prstGeom prst="line">
                  <a:avLst/>
                </a:prstGeom>
                <a:noFill/>
                <a:ln w="6350" cap="flat">
                  <a:solidFill>
                    <a:srgbClr val="CCD5D9"/>
                  </a:solidFill>
                  <a:prstDash val="solid"/>
                  <a:miter lim="400000"/>
                </a:ln>
                <a:effectLst/>
                <a:sp3d/>
              </p:spPr>
              <p:style>
                <a:lnRef idx="0">
                  <a:scrgbClr r="0" g="0" b="0"/>
                </a:lnRef>
                <a:fillRef idx="0">
                  <a:scrgbClr r="0" g="0" b="0"/>
                </a:fillRef>
                <a:effectRef idx="0">
                  <a:scrgbClr r="0" g="0" b="0"/>
                </a:effectRef>
                <a:fontRef idx="none"/>
              </p:style>
            </p:cxnSp>
            <p:cxnSp>
              <p:nvCxnSpPr>
                <p:cNvPr id="27" name="Conector Reto 97">
                  <a:extLst>
                    <a:ext uri="{FF2B5EF4-FFF2-40B4-BE49-F238E27FC236}">
                      <a16:creationId xmlns:a16="http://schemas.microsoft.com/office/drawing/2014/main" id="{2A977373-188C-19D1-7081-374D7753FD30}"/>
                    </a:ext>
                  </a:extLst>
                </p:cNvPr>
                <p:cNvCxnSpPr/>
                <p:nvPr/>
              </p:nvCxnSpPr>
              <p:spPr>
                <a:xfrm>
                  <a:off x="11722221" y="3509098"/>
                  <a:ext cx="0" cy="7165326"/>
                </a:xfrm>
                <a:prstGeom prst="line">
                  <a:avLst/>
                </a:prstGeom>
                <a:noFill/>
                <a:ln w="6350" cap="flat">
                  <a:solidFill>
                    <a:srgbClr val="CCD5D9"/>
                  </a:solidFill>
                  <a:prstDash val="solid"/>
                  <a:miter lim="400000"/>
                </a:ln>
                <a:effectLst/>
                <a:sp3d/>
              </p:spPr>
              <p:style>
                <a:lnRef idx="0">
                  <a:scrgbClr r="0" g="0" b="0"/>
                </a:lnRef>
                <a:fillRef idx="0">
                  <a:scrgbClr r="0" g="0" b="0"/>
                </a:fillRef>
                <a:effectRef idx="0">
                  <a:scrgbClr r="0" g="0" b="0"/>
                </a:effectRef>
                <a:fontRef idx="none"/>
              </p:style>
            </p:cxnSp>
            <p:cxnSp>
              <p:nvCxnSpPr>
                <p:cNvPr id="28" name="Conector Reto 98">
                  <a:extLst>
                    <a:ext uri="{FF2B5EF4-FFF2-40B4-BE49-F238E27FC236}">
                      <a16:creationId xmlns:a16="http://schemas.microsoft.com/office/drawing/2014/main" id="{75BCD0C0-244E-91D5-4AC8-368BFB5B0800}"/>
                    </a:ext>
                  </a:extLst>
                </p:cNvPr>
                <p:cNvCxnSpPr/>
                <p:nvPr/>
              </p:nvCxnSpPr>
              <p:spPr>
                <a:xfrm>
                  <a:off x="10303318" y="3509098"/>
                  <a:ext cx="0" cy="7165326"/>
                </a:xfrm>
                <a:prstGeom prst="line">
                  <a:avLst/>
                </a:prstGeom>
                <a:noFill/>
                <a:ln w="6350" cap="flat">
                  <a:solidFill>
                    <a:srgbClr val="CCD5D9"/>
                  </a:solidFill>
                  <a:prstDash val="solid"/>
                  <a:miter lim="400000"/>
                </a:ln>
                <a:effectLst/>
                <a:sp3d/>
              </p:spPr>
              <p:style>
                <a:lnRef idx="0">
                  <a:scrgbClr r="0" g="0" b="0"/>
                </a:lnRef>
                <a:fillRef idx="0">
                  <a:scrgbClr r="0" g="0" b="0"/>
                </a:fillRef>
                <a:effectRef idx="0">
                  <a:scrgbClr r="0" g="0" b="0"/>
                </a:effectRef>
                <a:fontRef idx="none"/>
              </p:style>
            </p:cxnSp>
            <p:cxnSp>
              <p:nvCxnSpPr>
                <p:cNvPr id="29" name="Conector Reto 99">
                  <a:extLst>
                    <a:ext uri="{FF2B5EF4-FFF2-40B4-BE49-F238E27FC236}">
                      <a16:creationId xmlns:a16="http://schemas.microsoft.com/office/drawing/2014/main" id="{FA33815E-6253-6DEF-17FD-9CFEA801DF7B}"/>
                    </a:ext>
                  </a:extLst>
                </p:cNvPr>
                <p:cNvCxnSpPr>
                  <a:cxnSpLocks/>
                </p:cNvCxnSpPr>
                <p:nvPr/>
              </p:nvCxnSpPr>
              <p:spPr>
                <a:xfrm flipH="1">
                  <a:off x="6074577" y="4199978"/>
                  <a:ext cx="12754061" cy="0"/>
                </a:xfrm>
                <a:prstGeom prst="line">
                  <a:avLst/>
                </a:prstGeom>
                <a:noFill/>
                <a:ln w="6350" cap="flat">
                  <a:solidFill>
                    <a:srgbClr val="CCD5D9"/>
                  </a:solidFill>
                  <a:prstDash val="solid"/>
                  <a:miter lim="400000"/>
                </a:ln>
                <a:effectLst/>
                <a:sp3d/>
              </p:spPr>
              <p:style>
                <a:lnRef idx="0">
                  <a:scrgbClr r="0" g="0" b="0"/>
                </a:lnRef>
                <a:fillRef idx="0">
                  <a:scrgbClr r="0" g="0" b="0"/>
                </a:fillRef>
                <a:effectRef idx="0">
                  <a:scrgbClr r="0" g="0" b="0"/>
                </a:effectRef>
                <a:fontRef idx="none"/>
              </p:style>
            </p:cxnSp>
            <p:cxnSp>
              <p:nvCxnSpPr>
                <p:cNvPr id="30" name="Conector Reto 100">
                  <a:extLst>
                    <a:ext uri="{FF2B5EF4-FFF2-40B4-BE49-F238E27FC236}">
                      <a16:creationId xmlns:a16="http://schemas.microsoft.com/office/drawing/2014/main" id="{7694104E-EB8D-D191-260E-E1144CE02E90}"/>
                    </a:ext>
                  </a:extLst>
                </p:cNvPr>
                <p:cNvCxnSpPr>
                  <a:cxnSpLocks/>
                </p:cNvCxnSpPr>
                <p:nvPr/>
              </p:nvCxnSpPr>
              <p:spPr>
                <a:xfrm flipH="1">
                  <a:off x="6074576" y="4880698"/>
                  <a:ext cx="12754061" cy="0"/>
                </a:xfrm>
                <a:prstGeom prst="line">
                  <a:avLst/>
                </a:prstGeom>
                <a:noFill/>
                <a:ln w="6350" cap="flat">
                  <a:solidFill>
                    <a:srgbClr val="CCD5D9"/>
                  </a:solidFill>
                  <a:prstDash val="solid"/>
                  <a:miter lim="400000"/>
                </a:ln>
                <a:effectLst/>
                <a:sp3d/>
              </p:spPr>
              <p:style>
                <a:lnRef idx="0">
                  <a:scrgbClr r="0" g="0" b="0"/>
                </a:lnRef>
                <a:fillRef idx="0">
                  <a:scrgbClr r="0" g="0" b="0"/>
                </a:fillRef>
                <a:effectRef idx="0">
                  <a:scrgbClr r="0" g="0" b="0"/>
                </a:effectRef>
                <a:fontRef idx="none"/>
              </p:style>
            </p:cxnSp>
            <p:cxnSp>
              <p:nvCxnSpPr>
                <p:cNvPr id="31" name="Conector Reto 101">
                  <a:extLst>
                    <a:ext uri="{FF2B5EF4-FFF2-40B4-BE49-F238E27FC236}">
                      <a16:creationId xmlns:a16="http://schemas.microsoft.com/office/drawing/2014/main" id="{9DC5E243-6BC5-EE73-56DF-975323A0D32B}"/>
                    </a:ext>
                  </a:extLst>
                </p:cNvPr>
                <p:cNvCxnSpPr>
                  <a:cxnSpLocks/>
                </p:cNvCxnSpPr>
                <p:nvPr/>
              </p:nvCxnSpPr>
              <p:spPr>
                <a:xfrm flipH="1">
                  <a:off x="6074576" y="9973384"/>
                  <a:ext cx="12754061" cy="0"/>
                </a:xfrm>
                <a:prstGeom prst="line">
                  <a:avLst/>
                </a:prstGeom>
                <a:noFill/>
                <a:ln w="6350" cap="flat">
                  <a:solidFill>
                    <a:srgbClr val="CCD5D9"/>
                  </a:solidFill>
                  <a:prstDash val="solid"/>
                  <a:miter lim="400000"/>
                </a:ln>
                <a:effectLst/>
                <a:sp3d/>
              </p:spPr>
              <p:style>
                <a:lnRef idx="0">
                  <a:scrgbClr r="0" g="0" b="0"/>
                </a:lnRef>
                <a:fillRef idx="0">
                  <a:scrgbClr r="0" g="0" b="0"/>
                </a:fillRef>
                <a:effectRef idx="0">
                  <a:scrgbClr r="0" g="0" b="0"/>
                </a:effectRef>
                <a:fontRef idx="none"/>
              </p:style>
            </p:cxnSp>
          </p:grpSp>
        </p:grpSp>
        <p:cxnSp>
          <p:nvCxnSpPr>
            <p:cNvPr id="11" name="Conector Reto 81">
              <a:extLst>
                <a:ext uri="{FF2B5EF4-FFF2-40B4-BE49-F238E27FC236}">
                  <a16:creationId xmlns:a16="http://schemas.microsoft.com/office/drawing/2014/main" id="{7D9B067D-10A0-33C9-9E19-A1363CE44F5E}"/>
                </a:ext>
              </a:extLst>
            </p:cNvPr>
            <p:cNvCxnSpPr/>
            <p:nvPr/>
          </p:nvCxnSpPr>
          <p:spPr>
            <a:xfrm>
              <a:off x="12192000" y="0"/>
              <a:ext cx="0" cy="13716000"/>
            </a:xfrm>
            <a:prstGeom prst="line">
              <a:avLst/>
            </a:prstGeom>
            <a:noFill/>
            <a:ln w="6350" cap="flat">
              <a:solidFill>
                <a:srgbClr val="CCD5D9"/>
              </a:solidFill>
              <a:prstDash val="solid"/>
              <a:miter lim="400000"/>
            </a:ln>
            <a:effectLst/>
            <a:sp3d/>
          </p:spPr>
          <p:style>
            <a:lnRef idx="0">
              <a:scrgbClr r="0" g="0" b="0"/>
            </a:lnRef>
            <a:fillRef idx="0">
              <a:scrgbClr r="0" g="0" b="0"/>
            </a:fillRef>
            <a:effectRef idx="0">
              <a:scrgbClr r="0" g="0" b="0"/>
            </a:effectRef>
            <a:fontRef idx="none"/>
          </p:style>
        </p:cxnSp>
        <p:cxnSp>
          <p:nvCxnSpPr>
            <p:cNvPr id="12" name="Conector Reto 82">
              <a:extLst>
                <a:ext uri="{FF2B5EF4-FFF2-40B4-BE49-F238E27FC236}">
                  <a16:creationId xmlns:a16="http://schemas.microsoft.com/office/drawing/2014/main" id="{328E1FDB-FC51-DFFE-769D-62F9BB45D00D}"/>
                </a:ext>
              </a:extLst>
            </p:cNvPr>
            <p:cNvCxnSpPr>
              <a:cxnSpLocks/>
            </p:cNvCxnSpPr>
            <p:nvPr/>
          </p:nvCxnSpPr>
          <p:spPr>
            <a:xfrm flipH="1">
              <a:off x="-1" y="6858000"/>
              <a:ext cx="24414060" cy="0"/>
            </a:xfrm>
            <a:prstGeom prst="line">
              <a:avLst/>
            </a:prstGeom>
            <a:noFill/>
            <a:ln w="6350" cap="flat">
              <a:solidFill>
                <a:srgbClr val="CCD5D9"/>
              </a:solidFill>
              <a:prstDash val="solid"/>
              <a:miter lim="400000"/>
            </a:ln>
            <a:effectLst/>
            <a:sp3d/>
          </p:spPr>
          <p:style>
            <a:lnRef idx="0">
              <a:scrgbClr r="0" g="0" b="0"/>
            </a:lnRef>
            <a:fillRef idx="0">
              <a:scrgbClr r="0" g="0" b="0"/>
            </a:fillRef>
            <a:effectRef idx="0">
              <a:scrgbClr r="0" g="0" b="0"/>
            </a:effectRef>
            <a:fontRef idx="none"/>
          </p:style>
        </p:cxnSp>
      </p:grpSp>
      <p:grpSp>
        <p:nvGrpSpPr>
          <p:cNvPr id="2" name="Agrupar 1">
            <a:extLst>
              <a:ext uri="{FF2B5EF4-FFF2-40B4-BE49-F238E27FC236}">
                <a16:creationId xmlns:a16="http://schemas.microsoft.com/office/drawing/2014/main" id="{079961E0-E398-33B4-8028-61E89FCF3403}"/>
              </a:ext>
            </a:extLst>
          </p:cNvPr>
          <p:cNvGrpSpPr/>
          <p:nvPr/>
        </p:nvGrpSpPr>
        <p:grpSpPr>
          <a:xfrm>
            <a:off x="8870294" y="167554"/>
            <a:ext cx="258136" cy="4683954"/>
            <a:chOff x="23654022" y="446811"/>
            <a:chExt cx="688359" cy="12490546"/>
          </a:xfrm>
        </p:grpSpPr>
        <p:grpSp>
          <p:nvGrpSpPr>
            <p:cNvPr id="3" name="Grupo">
              <a:extLst>
                <a:ext uri="{FF2B5EF4-FFF2-40B4-BE49-F238E27FC236}">
                  <a16:creationId xmlns:a16="http://schemas.microsoft.com/office/drawing/2014/main" id="{D8203476-03A5-25F0-64DC-C2957887EA7D}"/>
                </a:ext>
              </a:extLst>
            </p:cNvPr>
            <p:cNvGrpSpPr/>
            <p:nvPr/>
          </p:nvGrpSpPr>
          <p:grpSpPr>
            <a:xfrm rot="16200000">
              <a:off x="18519882" y="7114857"/>
              <a:ext cx="11349650" cy="295349"/>
              <a:chOff x="-1276219" y="-698"/>
              <a:chExt cx="11349649" cy="295348"/>
            </a:xfrm>
          </p:grpSpPr>
          <p:sp>
            <p:nvSpPr>
              <p:cNvPr id="5" name="This information belongs to Embraer and cannot be used or reproduced without written permission from the Company.">
                <a:extLst>
                  <a:ext uri="{FF2B5EF4-FFF2-40B4-BE49-F238E27FC236}">
                    <a16:creationId xmlns:a16="http://schemas.microsoft.com/office/drawing/2014/main" id="{B5E2C003-38DB-0596-5B3F-A5D71F7F9AE0}"/>
                  </a:ext>
                </a:extLst>
              </p:cNvPr>
              <p:cNvSpPr txBox="1"/>
              <p:nvPr/>
            </p:nvSpPr>
            <p:spPr>
              <a:xfrm>
                <a:off x="1071885" y="6522"/>
                <a:ext cx="9001545" cy="282814"/>
              </a:xfrm>
              <a:prstGeom prst="rect">
                <a:avLst/>
              </a:prstGeom>
              <a:noFill/>
              <a:ln w="12700" cap="flat">
                <a:noFill/>
                <a:miter lim="400000"/>
              </a:ln>
              <a:effectLst/>
              <a:extLst>
                <a:ext uri="{C572A759-6A51-4108-AA02-DFA0A04FC94B}">
                  <ma14:wrappingTextBoxFlag xmlns="" xmlns:ma14="http://schemas.microsoft.com/office/mac/drawingml/2011/main" val="1"/>
                </a:ext>
              </a:extLst>
            </p:spPr>
            <p:txBody>
              <a:bodyPr wrap="square" lIns="19050" tIns="19050" rIns="19050" bIns="19050" numCol="1" anchor="ctr">
                <a:spAutoFit/>
              </a:bodyPr>
              <a:lstStyle>
                <a:lvl1pPr>
                  <a:defRPr sz="1300">
                    <a:solidFill>
                      <a:srgbClr val="6E6D6D"/>
                    </a:solidFill>
                    <a:latin typeface="Arial"/>
                    <a:ea typeface="Arial"/>
                    <a:cs typeface="Arial"/>
                    <a:sym typeface="Arial"/>
                  </a:defRPr>
                </a:lvl1pPr>
              </a:lstStyle>
              <a:p>
                <a:r>
                  <a:rPr lang="en-US" sz="488" dirty="0"/>
                  <a:t>This information belongs to Embraer and cannot be used or reproduced without written permission from the Company.</a:t>
                </a:r>
              </a:p>
            </p:txBody>
          </p:sp>
          <p:sp>
            <p:nvSpPr>
              <p:cNvPr id="6" name="Linha">
                <a:extLst>
                  <a:ext uri="{FF2B5EF4-FFF2-40B4-BE49-F238E27FC236}">
                    <a16:creationId xmlns:a16="http://schemas.microsoft.com/office/drawing/2014/main" id="{51C0A5F4-D9FA-8945-DC08-78F6825B2ABA}"/>
                  </a:ext>
                </a:extLst>
              </p:cNvPr>
              <p:cNvSpPr/>
              <p:nvPr/>
            </p:nvSpPr>
            <p:spPr>
              <a:xfrm flipV="1">
                <a:off x="898999" y="21128"/>
                <a:ext cx="83625" cy="273522"/>
              </a:xfrm>
              <a:prstGeom prst="line">
                <a:avLst/>
              </a:prstGeom>
              <a:noFill/>
              <a:ln w="9525" cap="flat">
                <a:solidFill>
                  <a:srgbClr val="100690"/>
                </a:solidFill>
                <a:prstDash val="solid"/>
                <a:miter lim="400000"/>
              </a:ln>
              <a:effectLst/>
            </p:spPr>
            <p:txBody>
              <a:bodyPr wrap="square" lIns="19050" tIns="19050" rIns="19050" bIns="19050" numCol="1" anchor="ctr">
                <a:noAutofit/>
              </a:bodyPr>
              <a:lstStyle/>
              <a:p>
                <a:endParaRPr sz="675"/>
              </a:p>
            </p:txBody>
          </p:sp>
          <p:sp>
            <p:nvSpPr>
              <p:cNvPr id="7" name="This information belongs to Embraer and cannot be used or reproduced without written permission from the Company.">
                <a:extLst>
                  <a:ext uri="{FF2B5EF4-FFF2-40B4-BE49-F238E27FC236}">
                    <a16:creationId xmlns:a16="http://schemas.microsoft.com/office/drawing/2014/main" id="{2A52F8D4-D9B5-F0FF-C6D1-8B4777ADE837}"/>
                  </a:ext>
                </a:extLst>
              </p:cNvPr>
              <p:cNvSpPr txBox="1"/>
              <p:nvPr/>
            </p:nvSpPr>
            <p:spPr>
              <a:xfrm>
                <a:off x="-1276219" y="-698"/>
                <a:ext cx="2621118" cy="282811"/>
              </a:xfrm>
              <a:prstGeom prst="rect">
                <a:avLst/>
              </a:prstGeom>
              <a:noFill/>
              <a:ln w="12700" cap="flat">
                <a:noFill/>
                <a:miter lim="400000"/>
              </a:ln>
              <a:effectLst/>
              <a:extLst>
                <a:ext uri="{C572A759-6A51-4108-AA02-DFA0A04FC94B}">
                  <ma14:wrappingTextBoxFlag xmlns="" xmlns:ma14="http://schemas.microsoft.com/office/mac/drawingml/2011/main" val="1"/>
                </a:ext>
              </a:extLst>
            </p:spPr>
            <p:txBody>
              <a:bodyPr wrap="square" lIns="19050" tIns="19050" rIns="19050" bIns="19050" numCol="1" anchor="ctr">
                <a:spAutoFit/>
              </a:bodyPr>
              <a:lstStyle>
                <a:lvl1pPr>
                  <a:defRPr sz="1300">
                    <a:solidFill>
                      <a:srgbClr val="6E6D6D"/>
                    </a:solidFill>
                    <a:latin typeface="Arial"/>
                    <a:ea typeface="Arial"/>
                    <a:cs typeface="Arial"/>
                    <a:sym typeface="Arial"/>
                  </a:defRPr>
                </a:lvl1pPr>
              </a:lstStyle>
              <a:p>
                <a:r>
                  <a:rPr lang="en-US" sz="488" dirty="0"/>
                  <a:t>SECRET INFORMATION</a:t>
                </a:r>
              </a:p>
            </p:txBody>
          </p:sp>
        </p:grpSp>
        <p:sp>
          <p:nvSpPr>
            <p:cNvPr id="4" name="Forma Livre: Forma 61">
              <a:extLst>
                <a:ext uri="{FF2B5EF4-FFF2-40B4-BE49-F238E27FC236}">
                  <a16:creationId xmlns:a16="http://schemas.microsoft.com/office/drawing/2014/main" id="{6C46F359-3D06-A304-C0FA-C65A6E27C1EF}"/>
                </a:ext>
              </a:extLst>
            </p:cNvPr>
            <p:cNvSpPr/>
            <p:nvPr/>
          </p:nvSpPr>
          <p:spPr>
            <a:xfrm flipH="1">
              <a:off x="23654022" y="446811"/>
              <a:ext cx="359396" cy="359346"/>
            </a:xfrm>
            <a:custGeom>
              <a:avLst/>
              <a:gdLst/>
              <a:ahLst/>
              <a:cxnLst>
                <a:cxn ang="0">
                  <a:pos x="wd2" y="hd2"/>
                </a:cxn>
                <a:cxn ang="5400000">
                  <a:pos x="wd2" y="hd2"/>
                </a:cxn>
                <a:cxn ang="10800000">
                  <a:pos x="wd2" y="hd2"/>
                </a:cxn>
                <a:cxn ang="16200000">
                  <a:pos x="wd2" y="hd2"/>
                </a:cxn>
              </a:cxnLst>
              <a:rect l="0" t="0" r="r" b="b"/>
              <a:pathLst>
                <a:path w="21600" h="21600" extrusionOk="0">
                  <a:moveTo>
                    <a:pt x="17278" y="0"/>
                  </a:moveTo>
                  <a:lnTo>
                    <a:pt x="4322" y="9935"/>
                  </a:lnTo>
                  <a:lnTo>
                    <a:pt x="1728" y="9935"/>
                  </a:lnTo>
                  <a:lnTo>
                    <a:pt x="0" y="11665"/>
                  </a:lnTo>
                  <a:lnTo>
                    <a:pt x="4322" y="11665"/>
                  </a:lnTo>
                  <a:lnTo>
                    <a:pt x="17278" y="21600"/>
                  </a:lnTo>
                  <a:lnTo>
                    <a:pt x="21600" y="21600"/>
                  </a:lnTo>
                  <a:lnTo>
                    <a:pt x="12961" y="11665"/>
                  </a:lnTo>
                  <a:lnTo>
                    <a:pt x="21559" y="11665"/>
                  </a:lnTo>
                  <a:lnTo>
                    <a:pt x="21559" y="9935"/>
                  </a:lnTo>
                  <a:lnTo>
                    <a:pt x="12961" y="9935"/>
                  </a:lnTo>
                  <a:lnTo>
                    <a:pt x="21600" y="0"/>
                  </a:lnTo>
                  <a:close/>
                </a:path>
              </a:pathLst>
            </a:custGeom>
            <a:solidFill>
              <a:srgbClr val="100690"/>
            </a:solidFill>
            <a:ln w="12700" cap="flat">
              <a:noFill/>
              <a:miter lim="400000"/>
            </a:ln>
            <a:effectLst/>
          </p:spPr>
          <p:txBody>
            <a:bodyPr wrap="square" lIns="17145" tIns="17145" rIns="17145" bIns="17145" numCol="1" anchor="ctr">
              <a:noAutofit/>
            </a:bodyPr>
            <a:lstStyle/>
            <a:p>
              <a:pPr>
                <a:defRPr>
                  <a:solidFill>
                    <a:srgbClr val="100690"/>
                  </a:solidFill>
                  <a:latin typeface="GT America Condensed Regular"/>
                  <a:ea typeface="GT America Condensed Regular"/>
                  <a:cs typeface="GT America Condensed Regular"/>
                  <a:sym typeface="GT America Condensed Regular"/>
                </a:defRPr>
              </a:pPr>
              <a:endParaRPr sz="675"/>
            </a:p>
          </p:txBody>
        </p:sp>
      </p:grpSp>
    </p:spTree>
    <p:extLst>
      <p:ext uri="{BB962C8B-B14F-4D97-AF65-F5344CB8AC3E}">
        <p14:creationId xmlns:p14="http://schemas.microsoft.com/office/powerpoint/2010/main" val="3233027177"/>
      </p:ext>
    </p:extLst>
  </p:cSld>
  <p:clrMapOvr>
    <a:masterClrMapping/>
  </p:clrMapOvr>
</p:sld>
</file>

<file path=ppt/slides/slide37.xml><?xml version="1.0" encoding="utf-8"?>
<p:sld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p:nvSpPr>
          <p:cNvPr id="36" name="Lorem ipsum dolor sit amet, consectetur adipiscing elit, sed do eiusmod tempor incididunt ut labore et dolore magna aliqua. Ut enim ad minim veniam, quis nostrud exercitation ullamco laboris nisi ut aliquip ex ea commodo consequat. Duis aute irure dolor "/>
          <p:cNvSpPr txBox="1"/>
          <p:nvPr/>
        </p:nvSpPr>
        <p:spPr>
          <a:xfrm>
            <a:off x="4678379" y="2002806"/>
            <a:ext cx="3386022" cy="1024448"/>
          </a:xfrm>
          <a:prstGeom prst="rect">
            <a:avLst/>
          </a:prstGeom>
          <a:ln w="12700">
            <a:miter lim="400000"/>
          </a:ln>
          <a:extLst>
            <a:ext uri="{C572A759-6A51-4108-AA02-DFA0A04FC94B}">
              <ma14:wrappingTextBoxFlag xmlns="" xmlns:ma14="http://schemas.microsoft.com/office/mac/drawingml/2011/main" val="1"/>
            </a:ext>
          </a:extLst>
        </p:spPr>
        <p:txBody>
          <a:bodyPr wrap="square" lIns="19050" tIns="19050" rIns="19050" bIns="19050">
            <a:spAutoFit/>
          </a:bodyPr>
          <a:lstStyle>
            <a:lvl1pPr>
              <a:lnSpc>
                <a:spcPct val="120000"/>
              </a:lnSpc>
              <a:defRPr sz="2900">
                <a:solidFill>
                  <a:srgbClr val="061636"/>
                </a:solidFill>
                <a:latin typeface="Arial"/>
                <a:ea typeface="Arial"/>
                <a:cs typeface="Arial"/>
                <a:sym typeface="Arial"/>
              </a:defRPr>
            </a:lvl1pPr>
          </a:lstStyle>
          <a:p>
            <a:r>
              <a:rPr lang="en-US" sz="1088">
                <a:solidFill>
                  <a:srgbClr val="808080"/>
                </a:solidFill>
              </a:rPr>
              <a:t>      </a:t>
            </a:r>
            <a:r>
              <a:rPr sz="1088">
                <a:solidFill>
                  <a:srgbClr val="5C6C74"/>
                </a:solidFill>
              </a:rPr>
              <a:t>Lorem ipsum dolor sit amet, consectetur </a:t>
            </a:r>
            <a:r>
              <a:rPr sz="1088" err="1">
                <a:solidFill>
                  <a:srgbClr val="5C6C74"/>
                </a:solidFill>
              </a:rPr>
              <a:t>adipiscing</a:t>
            </a:r>
            <a:r>
              <a:rPr sz="1088">
                <a:solidFill>
                  <a:srgbClr val="5C6C74"/>
                </a:solidFill>
              </a:rPr>
              <a:t> </a:t>
            </a:r>
            <a:br>
              <a:rPr lang="en-US" sz="1088">
                <a:solidFill>
                  <a:srgbClr val="5C6C74"/>
                </a:solidFill>
              </a:rPr>
            </a:br>
            <a:r>
              <a:rPr lang="en-US" sz="1088">
                <a:solidFill>
                  <a:srgbClr val="5C6C74"/>
                </a:solidFill>
              </a:rPr>
              <a:t>    </a:t>
            </a:r>
            <a:r>
              <a:rPr sz="1088">
                <a:solidFill>
                  <a:srgbClr val="5C6C74"/>
                </a:solidFill>
              </a:rPr>
              <a:t>elit, sed do eiusmod tempor incididunt ut labore et </a:t>
            </a:r>
            <a:br>
              <a:rPr lang="en-US" sz="1088">
                <a:solidFill>
                  <a:srgbClr val="5C6C74"/>
                </a:solidFill>
              </a:rPr>
            </a:br>
            <a:r>
              <a:rPr lang="en-US" sz="1088">
                <a:solidFill>
                  <a:srgbClr val="5C6C74"/>
                </a:solidFill>
              </a:rPr>
              <a:t>   </a:t>
            </a:r>
            <a:r>
              <a:rPr sz="1088">
                <a:solidFill>
                  <a:srgbClr val="5C6C74"/>
                </a:solidFill>
              </a:rPr>
              <a:t>dolore magna aliqua. Ut enim ad minim veniam, </a:t>
            </a:r>
            <a:r>
              <a:rPr lang="en-US" sz="1088">
                <a:solidFill>
                  <a:srgbClr val="5C6C74"/>
                </a:solidFill>
              </a:rPr>
              <a:t> </a:t>
            </a:r>
            <a:br>
              <a:rPr lang="en-US" sz="1088">
                <a:solidFill>
                  <a:srgbClr val="5C6C74"/>
                </a:solidFill>
              </a:rPr>
            </a:br>
            <a:r>
              <a:rPr lang="en-US" sz="1088">
                <a:solidFill>
                  <a:srgbClr val="5C6C74"/>
                </a:solidFill>
              </a:rPr>
              <a:t> </a:t>
            </a:r>
            <a:r>
              <a:rPr sz="1088">
                <a:solidFill>
                  <a:srgbClr val="5C6C74"/>
                </a:solidFill>
              </a:rPr>
              <a:t>quis nostrud exercitation ullamco laboris nisi ut aliquip ex ea commodo consequat. </a:t>
            </a:r>
          </a:p>
        </p:txBody>
      </p:sp>
      <p:sp>
        <p:nvSpPr>
          <p:cNvPr id="58" name="Linha"/>
          <p:cNvSpPr/>
          <p:nvPr/>
        </p:nvSpPr>
        <p:spPr>
          <a:xfrm flipV="1">
            <a:off x="4147243" y="1423429"/>
            <a:ext cx="759371" cy="2112430"/>
          </a:xfrm>
          <a:prstGeom prst="line">
            <a:avLst/>
          </a:prstGeom>
          <a:ln w="12700">
            <a:solidFill>
              <a:srgbClr val="100690"/>
            </a:solidFill>
            <a:miter lim="400000"/>
          </a:ln>
        </p:spPr>
        <p:txBody>
          <a:bodyPr lIns="19050" tIns="19050" rIns="19050" bIns="19050" anchor="ctr"/>
          <a:lstStyle/>
          <a:p>
            <a:endParaRPr sz="675"/>
          </a:p>
        </p:txBody>
      </p:sp>
      <p:sp>
        <p:nvSpPr>
          <p:cNvPr id="42" name="CaixaDeTexto 14">
            <a:extLst>
              <a:ext uri="{FF2B5EF4-FFF2-40B4-BE49-F238E27FC236}">
                <a16:creationId xmlns:a16="http://schemas.microsoft.com/office/drawing/2014/main" id="{A57C74D9-8390-472E-96DD-17BF2D2170DF}"/>
              </a:ext>
            </a:extLst>
          </p:cNvPr>
          <p:cNvSpPr txBox="1">
            <a:spLocks noChangeArrowheads="1"/>
          </p:cNvSpPr>
          <p:nvPr/>
        </p:nvSpPr>
        <p:spPr bwMode="auto">
          <a:xfrm>
            <a:off x="3278758" y="4328293"/>
            <a:ext cx="3464575" cy="468590"/>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38100">
                <a:solidFill>
                  <a:srgbClr val="000000"/>
                </a:solidFill>
                <a:miter lim="800000"/>
                <a:headEnd/>
                <a:tailEnd/>
              </a14:hiddenLine>
            </a:ext>
          </a:extLst>
        </p:spPr>
        <p:txBody>
          <a:bodyPr wrap="square" anchor="ctr" anchorCtr="0">
            <a:spAutoFit/>
          </a:bodyPr>
          <a:lstStyle>
            <a:lvl1pPr eaLnBrk="0" hangingPunct="0">
              <a:defRPr>
                <a:solidFill>
                  <a:schemeClr val="tx1"/>
                </a:solidFill>
                <a:latin typeface="Arial" panose="020B0604020202020204" pitchFamily="34" charset="0"/>
                <a:cs typeface="Arial" panose="020B0604020202020204" pitchFamily="34" charset="0"/>
              </a:defRPr>
            </a:lvl1pPr>
            <a:lvl2pPr marL="742950" indent="-285750" eaLnBrk="0" hangingPunct="0">
              <a:defRPr>
                <a:solidFill>
                  <a:schemeClr val="tx1"/>
                </a:solidFill>
                <a:latin typeface="Arial" panose="020B0604020202020204" pitchFamily="34" charset="0"/>
                <a:cs typeface="Arial" panose="020B0604020202020204" pitchFamily="34" charset="0"/>
              </a:defRPr>
            </a:lvl2pPr>
            <a:lvl3pPr marL="1143000" indent="-228600" eaLnBrk="0" hangingPunct="0">
              <a:defRPr>
                <a:solidFill>
                  <a:schemeClr val="tx1"/>
                </a:solidFill>
                <a:latin typeface="Arial" panose="020B0604020202020204" pitchFamily="34" charset="0"/>
                <a:cs typeface="Arial" panose="020B0604020202020204" pitchFamily="34" charset="0"/>
              </a:defRPr>
            </a:lvl3pPr>
            <a:lvl4pPr marL="1600200" indent="-228600" eaLnBrk="0" hangingPunct="0">
              <a:defRPr>
                <a:solidFill>
                  <a:schemeClr val="tx1"/>
                </a:solidFill>
                <a:latin typeface="Arial" panose="020B0604020202020204" pitchFamily="34" charset="0"/>
                <a:cs typeface="Arial" panose="020B0604020202020204" pitchFamily="34" charset="0"/>
              </a:defRPr>
            </a:lvl4pPr>
            <a:lvl5pPr marL="2057400" indent="-228600" eaLnBrk="0" hangingPunct="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r>
              <a:rPr lang="en-US" altLang="en-US" sz="900" dirty="0">
                <a:solidFill>
                  <a:srgbClr val="80807F"/>
                </a:solidFill>
              </a:rPr>
              <a:t>As an essential part of Embraer's brand guide, keep using the diagonal in the ways you will find in the template slides (usually a stroke in your business unity color).</a:t>
            </a:r>
          </a:p>
        </p:txBody>
      </p:sp>
      <p:grpSp>
        <p:nvGrpSpPr>
          <p:cNvPr id="43" name="Grupo 19">
            <a:extLst>
              <a:ext uri="{FF2B5EF4-FFF2-40B4-BE49-F238E27FC236}">
                <a16:creationId xmlns:a16="http://schemas.microsoft.com/office/drawing/2014/main" id="{09395214-A7C2-4598-8BAC-BD3AA7A56BAD}"/>
              </a:ext>
            </a:extLst>
          </p:cNvPr>
          <p:cNvGrpSpPr>
            <a:grpSpLocks/>
          </p:cNvGrpSpPr>
          <p:nvPr/>
        </p:nvGrpSpPr>
        <p:grpSpPr bwMode="auto">
          <a:xfrm>
            <a:off x="2742977" y="4363158"/>
            <a:ext cx="400050" cy="398860"/>
            <a:chOff x="5719730" y="660372"/>
            <a:chExt cx="533400" cy="531812"/>
          </a:xfrm>
          <a:solidFill>
            <a:srgbClr val="FF0000"/>
          </a:solidFill>
        </p:grpSpPr>
        <p:sp>
          <p:nvSpPr>
            <p:cNvPr id="44" name="Freeform 728">
              <a:extLst>
                <a:ext uri="{FF2B5EF4-FFF2-40B4-BE49-F238E27FC236}">
                  <a16:creationId xmlns:a16="http://schemas.microsoft.com/office/drawing/2014/main" id="{47609851-B392-4CC2-B81C-8F56940335F5}"/>
                </a:ext>
              </a:extLst>
            </p:cNvPr>
            <p:cNvSpPr>
              <a:spLocks noEditPoints="1"/>
            </p:cNvSpPr>
            <p:nvPr/>
          </p:nvSpPr>
          <p:spPr bwMode="auto">
            <a:xfrm>
              <a:off x="5719730" y="660372"/>
              <a:ext cx="533400" cy="531812"/>
            </a:xfrm>
            <a:custGeom>
              <a:avLst/>
              <a:gdLst>
                <a:gd name="T0" fmla="*/ 2147483647 w 158"/>
                <a:gd name="T1" fmla="*/ 2147483647 h 157"/>
                <a:gd name="T2" fmla="*/ 2147483647 w 158"/>
                <a:gd name="T3" fmla="*/ 2147483647 h 157"/>
                <a:gd name="T4" fmla="*/ 2147483647 w 158"/>
                <a:gd name="T5" fmla="*/ 0 h 157"/>
                <a:gd name="T6" fmla="*/ 0 w 158"/>
                <a:gd name="T7" fmla="*/ 2147483647 h 157"/>
                <a:gd name="T8" fmla="*/ 2147483647 w 158"/>
                <a:gd name="T9" fmla="*/ 2147483647 h 157"/>
                <a:gd name="T10" fmla="*/ 2147483647 w 158"/>
                <a:gd name="T11" fmla="*/ 2147483647 h 157"/>
                <a:gd name="T12" fmla="*/ 2147483647 w 158"/>
                <a:gd name="T13" fmla="*/ 2147483647 h 157"/>
                <a:gd name="T14" fmla="*/ 2147483647 w 158"/>
                <a:gd name="T15" fmla="*/ 2147483647 h 157"/>
                <a:gd name="T16" fmla="*/ 2147483647 w 158"/>
                <a:gd name="T17" fmla="*/ 2147483647 h 157"/>
                <a:gd name="T18" fmla="*/ 2147483647 w 158"/>
                <a:gd name="T19" fmla="*/ 2147483647 h 157"/>
                <a:gd name="T20" fmla="*/ 2147483647 w 158"/>
                <a:gd name="T21" fmla="*/ 2147483647 h 157"/>
                <a:gd name="T22" fmla="*/ 2147483647 w 158"/>
                <a:gd name="T23" fmla="*/ 2147483647 h 157"/>
                <a:gd name="T24" fmla="*/ 2147483647 w 158"/>
                <a:gd name="T25" fmla="*/ 2147483647 h 157"/>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58"/>
                <a:gd name="T40" fmla="*/ 0 h 157"/>
                <a:gd name="T41" fmla="*/ 158 w 158"/>
                <a:gd name="T42" fmla="*/ 157 h 157"/>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58" h="157">
                  <a:moveTo>
                    <a:pt x="79" y="157"/>
                  </a:moveTo>
                  <a:cubicBezTo>
                    <a:pt x="122" y="157"/>
                    <a:pt x="158" y="122"/>
                    <a:pt x="158" y="78"/>
                  </a:cubicBezTo>
                  <a:cubicBezTo>
                    <a:pt x="158" y="35"/>
                    <a:pt x="122" y="0"/>
                    <a:pt x="79" y="0"/>
                  </a:cubicBezTo>
                  <a:cubicBezTo>
                    <a:pt x="35" y="0"/>
                    <a:pt x="0" y="35"/>
                    <a:pt x="0" y="78"/>
                  </a:cubicBezTo>
                  <a:cubicBezTo>
                    <a:pt x="0" y="122"/>
                    <a:pt x="35" y="157"/>
                    <a:pt x="79" y="157"/>
                  </a:cubicBezTo>
                  <a:close/>
                  <a:moveTo>
                    <a:pt x="79" y="29"/>
                  </a:moveTo>
                  <a:cubicBezTo>
                    <a:pt x="106" y="29"/>
                    <a:pt x="128" y="51"/>
                    <a:pt x="128" y="78"/>
                  </a:cubicBezTo>
                  <a:cubicBezTo>
                    <a:pt x="128" y="106"/>
                    <a:pt x="106" y="128"/>
                    <a:pt x="79" y="128"/>
                  </a:cubicBezTo>
                  <a:cubicBezTo>
                    <a:pt x="68" y="128"/>
                    <a:pt x="59" y="125"/>
                    <a:pt x="51" y="119"/>
                  </a:cubicBezTo>
                  <a:cubicBezTo>
                    <a:pt x="33" y="125"/>
                    <a:pt x="33" y="125"/>
                    <a:pt x="33" y="125"/>
                  </a:cubicBezTo>
                  <a:cubicBezTo>
                    <a:pt x="38" y="106"/>
                    <a:pt x="38" y="106"/>
                    <a:pt x="38" y="106"/>
                  </a:cubicBezTo>
                  <a:cubicBezTo>
                    <a:pt x="32" y="98"/>
                    <a:pt x="29" y="89"/>
                    <a:pt x="29" y="78"/>
                  </a:cubicBezTo>
                  <a:cubicBezTo>
                    <a:pt x="29" y="51"/>
                    <a:pt x="51" y="29"/>
                    <a:pt x="79" y="29"/>
                  </a:cubicBezTo>
                  <a:close/>
                </a:path>
              </a:pathLst>
            </a:custGeom>
            <a:grpFill/>
            <a:ln>
              <a:noFill/>
            </a:ln>
            <a:extLst>
              <a:ext uri="{91240B29-F687-4f45-9708-019B960494DF}">
                <a14:hiddenLine xmlns="" xmlns:a14="http://schemas.microsoft.com/office/drawing/2010/main" w="9525">
                  <a:solidFill>
                    <a:srgbClr val="000000"/>
                  </a:solidFill>
                  <a:round/>
                  <a:headEnd/>
                  <a:tailEnd/>
                </a14:hiddenLine>
              </a:ext>
            </a:extLst>
          </p:spPr>
          <p:txBody>
            <a:bodyPr/>
            <a:lstStyle/>
            <a:p>
              <a:endParaRPr lang="en-US" sz="3600"/>
            </a:p>
          </p:txBody>
        </p:sp>
        <p:sp>
          <p:nvSpPr>
            <p:cNvPr id="45" name="Freeform 729">
              <a:extLst>
                <a:ext uri="{FF2B5EF4-FFF2-40B4-BE49-F238E27FC236}">
                  <a16:creationId xmlns:a16="http://schemas.microsoft.com/office/drawing/2014/main" id="{75671EE8-EA5E-499A-9AF6-E4CD33C38AEF}"/>
                </a:ext>
              </a:extLst>
            </p:cNvPr>
            <p:cNvSpPr>
              <a:spLocks/>
            </p:cNvSpPr>
            <p:nvPr/>
          </p:nvSpPr>
          <p:spPr bwMode="auto">
            <a:xfrm>
              <a:off x="5949917" y="893734"/>
              <a:ext cx="76200" cy="130175"/>
            </a:xfrm>
            <a:custGeom>
              <a:avLst/>
              <a:gdLst>
                <a:gd name="T0" fmla="*/ 2147483647 w 37"/>
                <a:gd name="T1" fmla="*/ 2147483647 h 62"/>
                <a:gd name="T2" fmla="*/ 2147483647 w 37"/>
                <a:gd name="T3" fmla="*/ 2147483647 h 62"/>
                <a:gd name="T4" fmla="*/ 2147483647 w 37"/>
                <a:gd name="T5" fmla="*/ 2147483647 h 62"/>
                <a:gd name="T6" fmla="*/ 2147483647 w 37"/>
                <a:gd name="T7" fmla="*/ 0 h 62"/>
                <a:gd name="T8" fmla="*/ 2147483647 w 37"/>
                <a:gd name="T9" fmla="*/ 0 h 62"/>
                <a:gd name="T10" fmla="*/ 2147483647 w 37"/>
                <a:gd name="T11" fmla="*/ 0 h 62"/>
                <a:gd name="T12" fmla="*/ 2147483647 w 37"/>
                <a:gd name="T13" fmla="*/ 2147483647 h 62"/>
                <a:gd name="T14" fmla="*/ 2147483647 w 37"/>
                <a:gd name="T15" fmla="*/ 2147483647 h 62"/>
                <a:gd name="T16" fmla="*/ 2147483647 w 37"/>
                <a:gd name="T17" fmla="*/ 2147483647 h 62"/>
                <a:gd name="T18" fmla="*/ 0 w 37"/>
                <a:gd name="T19" fmla="*/ 2147483647 h 62"/>
                <a:gd name="T20" fmla="*/ 0 w 37"/>
                <a:gd name="T21" fmla="*/ 2147483647 h 62"/>
                <a:gd name="T22" fmla="*/ 2147483647 w 37"/>
                <a:gd name="T23" fmla="*/ 2147483647 h 62"/>
                <a:gd name="T24" fmla="*/ 2147483647 w 37"/>
                <a:gd name="T25" fmla="*/ 2147483647 h 62"/>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37"/>
                <a:gd name="T40" fmla="*/ 0 h 62"/>
                <a:gd name="T41" fmla="*/ 37 w 37"/>
                <a:gd name="T42" fmla="*/ 62 h 62"/>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37" h="62">
                  <a:moveTo>
                    <a:pt x="37" y="46"/>
                  </a:moveTo>
                  <a:lnTo>
                    <a:pt x="29" y="46"/>
                  </a:lnTo>
                  <a:lnTo>
                    <a:pt x="29" y="15"/>
                  </a:lnTo>
                  <a:lnTo>
                    <a:pt x="29" y="0"/>
                  </a:lnTo>
                  <a:lnTo>
                    <a:pt x="8" y="0"/>
                  </a:lnTo>
                  <a:lnTo>
                    <a:pt x="2" y="0"/>
                  </a:lnTo>
                  <a:lnTo>
                    <a:pt x="2" y="15"/>
                  </a:lnTo>
                  <a:lnTo>
                    <a:pt x="8" y="15"/>
                  </a:lnTo>
                  <a:lnTo>
                    <a:pt x="8" y="46"/>
                  </a:lnTo>
                  <a:lnTo>
                    <a:pt x="0" y="46"/>
                  </a:lnTo>
                  <a:lnTo>
                    <a:pt x="0" y="62"/>
                  </a:lnTo>
                  <a:lnTo>
                    <a:pt x="37" y="62"/>
                  </a:lnTo>
                  <a:lnTo>
                    <a:pt x="37" y="46"/>
                  </a:lnTo>
                  <a:close/>
                </a:path>
              </a:pathLst>
            </a:custGeom>
            <a:grpFill/>
            <a:ln>
              <a:noFill/>
            </a:ln>
            <a:extLst>
              <a:ext uri="{91240B29-F687-4f45-9708-019B960494DF}">
                <a14:hiddenLine xmlns="" xmlns:a14="http://schemas.microsoft.com/office/drawing/2010/main" w="9525">
                  <a:solidFill>
                    <a:srgbClr val="000000"/>
                  </a:solidFill>
                  <a:round/>
                  <a:headEnd/>
                  <a:tailEnd/>
                </a14:hiddenLine>
              </a:ext>
            </a:extLst>
          </p:spPr>
          <p:txBody>
            <a:bodyPr/>
            <a:lstStyle/>
            <a:p>
              <a:endParaRPr lang="en-US" sz="3600"/>
            </a:p>
          </p:txBody>
        </p:sp>
        <p:sp>
          <p:nvSpPr>
            <p:cNvPr id="46" name="Oval 730">
              <a:extLst>
                <a:ext uri="{FF2B5EF4-FFF2-40B4-BE49-F238E27FC236}">
                  <a16:creationId xmlns:a16="http://schemas.microsoft.com/office/drawing/2014/main" id="{23333C8D-BD84-4531-8319-5B8BAEE71871}"/>
                </a:ext>
              </a:extLst>
            </p:cNvPr>
            <p:cNvSpPr>
              <a:spLocks noChangeArrowheads="1"/>
            </p:cNvSpPr>
            <p:nvPr/>
          </p:nvSpPr>
          <p:spPr bwMode="auto">
            <a:xfrm>
              <a:off x="5961030" y="828647"/>
              <a:ext cx="53975" cy="52387"/>
            </a:xfrm>
            <a:prstGeom prst="ellipse">
              <a:avLst/>
            </a:prstGeom>
            <a:grpFill/>
            <a:ln>
              <a:noFill/>
            </a:ln>
            <a:extLst>
              <a:ext uri="{91240B29-F687-4f45-9708-019B960494DF}">
                <a14:hiddenLine xmlns=""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cs typeface="Arial" panose="020B0604020202020204" pitchFamily="34" charset="0"/>
                </a:defRPr>
              </a:lvl1pPr>
              <a:lvl2pPr marL="742950" indent="-285750" eaLnBrk="0" hangingPunct="0">
                <a:defRPr>
                  <a:solidFill>
                    <a:schemeClr val="tx1"/>
                  </a:solidFill>
                  <a:latin typeface="Arial" panose="020B0604020202020204" pitchFamily="34" charset="0"/>
                  <a:cs typeface="Arial" panose="020B0604020202020204" pitchFamily="34" charset="0"/>
                </a:defRPr>
              </a:lvl2pPr>
              <a:lvl3pPr marL="1143000" indent="-228600" eaLnBrk="0" hangingPunct="0">
                <a:defRPr>
                  <a:solidFill>
                    <a:schemeClr val="tx1"/>
                  </a:solidFill>
                  <a:latin typeface="Arial" panose="020B0604020202020204" pitchFamily="34" charset="0"/>
                  <a:cs typeface="Arial" panose="020B0604020202020204" pitchFamily="34" charset="0"/>
                </a:defRPr>
              </a:lvl3pPr>
              <a:lvl4pPr marL="1600200" indent="-228600" eaLnBrk="0" hangingPunct="0">
                <a:defRPr>
                  <a:solidFill>
                    <a:schemeClr val="tx1"/>
                  </a:solidFill>
                  <a:latin typeface="Arial" panose="020B0604020202020204" pitchFamily="34" charset="0"/>
                  <a:cs typeface="Arial" panose="020B0604020202020204" pitchFamily="34" charset="0"/>
                </a:defRPr>
              </a:lvl4pPr>
              <a:lvl5pPr marL="2057400" indent="-228600" eaLnBrk="0" hangingPunct="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n-US" altLang="en-US" sz="3600">
                <a:latin typeface="Calibri" panose="020F0502020204030204" pitchFamily="34" charset="0"/>
              </a:endParaRPr>
            </a:p>
          </p:txBody>
        </p:sp>
      </p:grpSp>
      <p:grpSp>
        <p:nvGrpSpPr>
          <p:cNvPr id="2" name="Agrupar 1">
            <a:extLst>
              <a:ext uri="{FF2B5EF4-FFF2-40B4-BE49-F238E27FC236}">
                <a16:creationId xmlns:a16="http://schemas.microsoft.com/office/drawing/2014/main" id="{C89C0E75-3913-C33D-41B1-5CF3E810F475}"/>
              </a:ext>
            </a:extLst>
          </p:cNvPr>
          <p:cNvGrpSpPr/>
          <p:nvPr/>
        </p:nvGrpSpPr>
        <p:grpSpPr>
          <a:xfrm>
            <a:off x="612915" y="1873481"/>
            <a:ext cx="3803655" cy="1216483"/>
            <a:chOff x="1634440" y="4600972"/>
            <a:chExt cx="10143080" cy="3243956"/>
          </a:xfrm>
        </p:grpSpPr>
        <p:sp>
          <p:nvSpPr>
            <p:cNvPr id="3" name="Lorem ipsum dolor sit amet, consectetur">
              <a:extLst>
                <a:ext uri="{FF2B5EF4-FFF2-40B4-BE49-F238E27FC236}">
                  <a16:creationId xmlns:a16="http://schemas.microsoft.com/office/drawing/2014/main" id="{5FDFBFAF-A22E-A369-1E3E-1C466FC3F676}"/>
                </a:ext>
              </a:extLst>
            </p:cNvPr>
            <p:cNvSpPr txBox="1"/>
            <p:nvPr/>
          </p:nvSpPr>
          <p:spPr>
            <a:xfrm>
              <a:off x="2096717" y="5679210"/>
              <a:ext cx="9258523" cy="1087478"/>
            </a:xfrm>
            <a:prstGeom prst="rect">
              <a:avLst/>
            </a:prstGeom>
            <a:ln w="12700">
              <a:miter lim="400000"/>
            </a:ln>
            <a:extLst>
              <a:ext uri="{C572A759-6A51-4108-AA02-DFA0A04FC94B}">
                <ma14:wrappingTextBoxFlag xmlns="" xmlns:ma14="http://schemas.microsoft.com/office/mac/drawingml/2011/main" val="1"/>
              </a:ext>
            </a:extLst>
          </p:spPr>
          <p:txBody>
            <a:bodyPr lIns="19050" tIns="19050" rIns="19050" bIns="19050">
              <a:spAutoFit/>
            </a:bodyPr>
            <a:lstStyle>
              <a:lvl1pPr algn="r">
                <a:lnSpc>
                  <a:spcPct val="80000"/>
                </a:lnSpc>
                <a:defRPr sz="8000" cap="all">
                  <a:solidFill>
                    <a:srgbClr val="051635"/>
                  </a:solidFill>
                  <a:latin typeface="Arial"/>
                  <a:ea typeface="Arial"/>
                  <a:cs typeface="Arial"/>
                  <a:sym typeface="Arial"/>
                </a:defRPr>
              </a:lvl1pPr>
            </a:lstStyle>
            <a:p>
              <a:r>
                <a:rPr sz="3000">
                  <a:solidFill>
                    <a:srgbClr val="100690"/>
                  </a:solidFill>
                  <a:latin typeface="+mj-lt"/>
                </a:rPr>
                <a:t>dolor sit amet </a:t>
              </a:r>
            </a:p>
          </p:txBody>
        </p:sp>
        <p:sp>
          <p:nvSpPr>
            <p:cNvPr id="5" name="Lorem ipsum dolor sit amet, consectetur">
              <a:extLst>
                <a:ext uri="{FF2B5EF4-FFF2-40B4-BE49-F238E27FC236}">
                  <a16:creationId xmlns:a16="http://schemas.microsoft.com/office/drawing/2014/main" id="{C801418F-5594-FDCD-9EDE-255F7879EC8F}"/>
                </a:ext>
              </a:extLst>
            </p:cNvPr>
            <p:cNvSpPr txBox="1"/>
            <p:nvPr/>
          </p:nvSpPr>
          <p:spPr>
            <a:xfrm>
              <a:off x="2518997" y="4600972"/>
              <a:ext cx="9258523" cy="1087478"/>
            </a:xfrm>
            <a:prstGeom prst="rect">
              <a:avLst/>
            </a:prstGeom>
            <a:ln w="12700">
              <a:miter lim="400000"/>
            </a:ln>
            <a:extLst>
              <a:ext uri="{C572A759-6A51-4108-AA02-DFA0A04FC94B}">
                <ma14:wrappingTextBoxFlag xmlns="" xmlns:ma14="http://schemas.microsoft.com/office/mac/drawingml/2011/main" val="1"/>
              </a:ext>
            </a:extLst>
          </p:spPr>
          <p:txBody>
            <a:bodyPr lIns="19050" tIns="19050" rIns="19050" bIns="19050">
              <a:spAutoFit/>
            </a:bodyPr>
            <a:lstStyle>
              <a:lvl1pPr algn="r">
                <a:lnSpc>
                  <a:spcPct val="80000"/>
                </a:lnSpc>
                <a:defRPr sz="8000" cap="all">
                  <a:solidFill>
                    <a:srgbClr val="051635"/>
                  </a:solidFill>
                  <a:latin typeface="Arial"/>
                  <a:ea typeface="Arial"/>
                  <a:cs typeface="Arial"/>
                  <a:sym typeface="Arial"/>
                </a:defRPr>
              </a:lvl1pPr>
            </a:lstStyle>
            <a:p>
              <a:r>
                <a:rPr sz="3000">
                  <a:solidFill>
                    <a:srgbClr val="100690"/>
                  </a:solidFill>
                  <a:latin typeface="+mj-lt"/>
                </a:rPr>
                <a:t>Lorem ipsum</a:t>
              </a:r>
            </a:p>
          </p:txBody>
        </p:sp>
        <p:sp>
          <p:nvSpPr>
            <p:cNvPr id="6" name="Lorem ipsum dolor sit amet, consectetur">
              <a:extLst>
                <a:ext uri="{FF2B5EF4-FFF2-40B4-BE49-F238E27FC236}">
                  <a16:creationId xmlns:a16="http://schemas.microsoft.com/office/drawing/2014/main" id="{936D7301-2446-A35A-502B-E7B763276DA6}"/>
                </a:ext>
              </a:extLst>
            </p:cNvPr>
            <p:cNvSpPr txBox="1"/>
            <p:nvPr/>
          </p:nvSpPr>
          <p:spPr>
            <a:xfrm>
              <a:off x="1634440" y="6757450"/>
              <a:ext cx="9258523" cy="1087478"/>
            </a:xfrm>
            <a:prstGeom prst="rect">
              <a:avLst/>
            </a:prstGeom>
            <a:ln w="12700">
              <a:miter lim="400000"/>
            </a:ln>
            <a:extLst>
              <a:ext uri="{C572A759-6A51-4108-AA02-DFA0A04FC94B}">
                <ma14:wrappingTextBoxFlag xmlns="" xmlns:ma14="http://schemas.microsoft.com/office/mac/drawingml/2011/main" val="1"/>
              </a:ext>
            </a:extLst>
          </p:spPr>
          <p:txBody>
            <a:bodyPr lIns="19050" tIns="19050" rIns="19050" bIns="19050">
              <a:spAutoFit/>
            </a:bodyPr>
            <a:lstStyle>
              <a:lvl1pPr algn="r">
                <a:lnSpc>
                  <a:spcPct val="80000"/>
                </a:lnSpc>
                <a:defRPr sz="8000" cap="all">
                  <a:solidFill>
                    <a:srgbClr val="051635"/>
                  </a:solidFill>
                  <a:latin typeface="Arial"/>
                  <a:ea typeface="Arial"/>
                  <a:cs typeface="Arial"/>
                  <a:sym typeface="Arial"/>
                </a:defRPr>
              </a:lvl1pPr>
            </a:lstStyle>
            <a:p>
              <a:r>
                <a:rPr sz="3000">
                  <a:solidFill>
                    <a:srgbClr val="100690"/>
                  </a:solidFill>
                  <a:latin typeface="+mj-lt"/>
                </a:rPr>
                <a:t>consectetur</a:t>
              </a:r>
            </a:p>
          </p:txBody>
        </p:sp>
      </p:grpSp>
      <p:grpSp>
        <p:nvGrpSpPr>
          <p:cNvPr id="13" name="Agrupar 12">
            <a:extLst>
              <a:ext uri="{FF2B5EF4-FFF2-40B4-BE49-F238E27FC236}">
                <a16:creationId xmlns:a16="http://schemas.microsoft.com/office/drawing/2014/main" id="{48C0F75A-C649-61A7-D6E0-BC009C478FD3}"/>
              </a:ext>
            </a:extLst>
          </p:cNvPr>
          <p:cNvGrpSpPr/>
          <p:nvPr/>
        </p:nvGrpSpPr>
        <p:grpSpPr>
          <a:xfrm>
            <a:off x="0" y="515"/>
            <a:ext cx="9155274" cy="5143500"/>
            <a:chOff x="-1" y="0"/>
            <a:chExt cx="24414063" cy="13716000"/>
          </a:xfrm>
        </p:grpSpPr>
        <p:grpSp>
          <p:nvGrpSpPr>
            <p:cNvPr id="14" name="Agrupar 13">
              <a:extLst>
                <a:ext uri="{FF2B5EF4-FFF2-40B4-BE49-F238E27FC236}">
                  <a16:creationId xmlns:a16="http://schemas.microsoft.com/office/drawing/2014/main" id="{D9327BBE-B6ED-F618-7A01-8B92211FF4B9}"/>
                </a:ext>
              </a:extLst>
            </p:cNvPr>
            <p:cNvGrpSpPr/>
            <p:nvPr/>
          </p:nvGrpSpPr>
          <p:grpSpPr>
            <a:xfrm>
              <a:off x="0" y="0"/>
              <a:ext cx="24414062" cy="13716000"/>
              <a:chOff x="6074576" y="3509098"/>
              <a:chExt cx="12754062" cy="7165326"/>
            </a:xfrm>
          </p:grpSpPr>
          <p:cxnSp>
            <p:nvCxnSpPr>
              <p:cNvPr id="17" name="Conector Reto 83">
                <a:extLst>
                  <a:ext uri="{FF2B5EF4-FFF2-40B4-BE49-F238E27FC236}">
                    <a16:creationId xmlns:a16="http://schemas.microsoft.com/office/drawing/2014/main" id="{56230D65-283D-FC0B-2F8D-380154189AD2}"/>
                  </a:ext>
                </a:extLst>
              </p:cNvPr>
              <p:cNvCxnSpPr>
                <a:cxnSpLocks/>
              </p:cNvCxnSpPr>
              <p:nvPr/>
            </p:nvCxnSpPr>
            <p:spPr>
              <a:xfrm flipH="1">
                <a:off x="6074577" y="3509098"/>
                <a:ext cx="12754061" cy="0"/>
              </a:xfrm>
              <a:prstGeom prst="line">
                <a:avLst/>
              </a:prstGeom>
              <a:noFill/>
              <a:ln w="6350" cap="flat">
                <a:solidFill>
                  <a:srgbClr val="CCD5D9"/>
                </a:solidFill>
                <a:prstDash val="solid"/>
                <a:miter lim="400000"/>
              </a:ln>
              <a:effectLst/>
              <a:sp3d/>
            </p:spPr>
            <p:style>
              <a:lnRef idx="0">
                <a:scrgbClr r="0" g="0" b="0"/>
              </a:lnRef>
              <a:fillRef idx="0">
                <a:scrgbClr r="0" g="0" b="0"/>
              </a:fillRef>
              <a:effectRef idx="0">
                <a:scrgbClr r="0" g="0" b="0"/>
              </a:effectRef>
              <a:fontRef idx="none"/>
            </p:style>
          </p:cxnSp>
          <p:cxnSp>
            <p:nvCxnSpPr>
              <p:cNvPr id="18" name="Conector Reto 84">
                <a:extLst>
                  <a:ext uri="{FF2B5EF4-FFF2-40B4-BE49-F238E27FC236}">
                    <a16:creationId xmlns:a16="http://schemas.microsoft.com/office/drawing/2014/main" id="{2C4766D7-C45B-E338-7D44-C54F6C5839D8}"/>
                  </a:ext>
                </a:extLst>
              </p:cNvPr>
              <p:cNvCxnSpPr>
                <a:cxnSpLocks/>
              </p:cNvCxnSpPr>
              <p:nvPr/>
            </p:nvCxnSpPr>
            <p:spPr>
              <a:xfrm flipH="1">
                <a:off x="6074576" y="10674424"/>
                <a:ext cx="12754061" cy="0"/>
              </a:xfrm>
              <a:prstGeom prst="line">
                <a:avLst/>
              </a:prstGeom>
              <a:noFill/>
              <a:ln w="6350" cap="flat">
                <a:solidFill>
                  <a:srgbClr val="CCD5D9"/>
                </a:solidFill>
                <a:prstDash val="solid"/>
                <a:miter lim="400000"/>
              </a:ln>
              <a:effectLst/>
              <a:sp3d/>
            </p:spPr>
            <p:style>
              <a:lnRef idx="0">
                <a:scrgbClr r="0" g="0" b="0"/>
              </a:lnRef>
              <a:fillRef idx="0">
                <a:scrgbClr r="0" g="0" b="0"/>
              </a:fillRef>
              <a:effectRef idx="0">
                <a:scrgbClr r="0" g="0" b="0"/>
              </a:effectRef>
              <a:fontRef idx="none"/>
            </p:style>
          </p:cxnSp>
          <p:grpSp>
            <p:nvGrpSpPr>
              <p:cNvPr id="19" name="Agrupar 18">
                <a:extLst>
                  <a:ext uri="{FF2B5EF4-FFF2-40B4-BE49-F238E27FC236}">
                    <a16:creationId xmlns:a16="http://schemas.microsoft.com/office/drawing/2014/main" id="{4C66AF14-11C7-EEB2-96F8-5CEB736C2B85}"/>
                  </a:ext>
                </a:extLst>
              </p:cNvPr>
              <p:cNvGrpSpPr/>
              <p:nvPr/>
            </p:nvGrpSpPr>
            <p:grpSpPr>
              <a:xfrm>
                <a:off x="6074576" y="3509098"/>
                <a:ext cx="12754062" cy="7165326"/>
                <a:chOff x="6074576" y="3509098"/>
                <a:chExt cx="12754062" cy="7165326"/>
              </a:xfrm>
            </p:grpSpPr>
            <p:cxnSp>
              <p:nvCxnSpPr>
                <p:cNvPr id="20" name="Conector Reto 86">
                  <a:extLst>
                    <a:ext uri="{FF2B5EF4-FFF2-40B4-BE49-F238E27FC236}">
                      <a16:creationId xmlns:a16="http://schemas.microsoft.com/office/drawing/2014/main" id="{6EE13FF8-AE96-BB65-3FB2-910D8568D251}"/>
                    </a:ext>
                  </a:extLst>
                </p:cNvPr>
                <p:cNvCxnSpPr/>
                <p:nvPr/>
              </p:nvCxnSpPr>
              <p:spPr>
                <a:xfrm>
                  <a:off x="7038792" y="3509098"/>
                  <a:ext cx="0" cy="7165326"/>
                </a:xfrm>
                <a:prstGeom prst="line">
                  <a:avLst/>
                </a:prstGeom>
                <a:noFill/>
                <a:ln w="6350" cap="flat">
                  <a:solidFill>
                    <a:srgbClr val="CCD5D9"/>
                  </a:solidFill>
                  <a:prstDash val="solid"/>
                  <a:miter lim="400000"/>
                </a:ln>
                <a:effectLst/>
                <a:sp3d/>
              </p:spPr>
              <p:style>
                <a:lnRef idx="0">
                  <a:scrgbClr r="0" g="0" b="0"/>
                </a:lnRef>
                <a:fillRef idx="0">
                  <a:scrgbClr r="0" g="0" b="0"/>
                </a:fillRef>
                <a:effectRef idx="0">
                  <a:scrgbClr r="0" g="0" b="0"/>
                </a:effectRef>
                <a:fontRef idx="none"/>
              </p:style>
            </p:cxnSp>
            <p:cxnSp>
              <p:nvCxnSpPr>
                <p:cNvPr id="21" name="Conector Reto 87">
                  <a:extLst>
                    <a:ext uri="{FF2B5EF4-FFF2-40B4-BE49-F238E27FC236}">
                      <a16:creationId xmlns:a16="http://schemas.microsoft.com/office/drawing/2014/main" id="{4CFB73FD-BCE2-7E59-D7A9-887DCB5227C3}"/>
                    </a:ext>
                  </a:extLst>
                </p:cNvPr>
                <p:cNvCxnSpPr/>
                <p:nvPr/>
              </p:nvCxnSpPr>
              <p:spPr>
                <a:xfrm>
                  <a:off x="7465512" y="3509098"/>
                  <a:ext cx="0" cy="7165326"/>
                </a:xfrm>
                <a:prstGeom prst="line">
                  <a:avLst/>
                </a:prstGeom>
                <a:noFill/>
                <a:ln w="6350" cap="flat">
                  <a:solidFill>
                    <a:srgbClr val="CCD5D9"/>
                  </a:solidFill>
                  <a:prstDash val="solid"/>
                  <a:miter lim="400000"/>
                </a:ln>
                <a:effectLst/>
                <a:sp3d/>
              </p:spPr>
              <p:style>
                <a:lnRef idx="0">
                  <a:scrgbClr r="0" g="0" b="0"/>
                </a:lnRef>
                <a:fillRef idx="0">
                  <a:scrgbClr r="0" g="0" b="0"/>
                </a:fillRef>
                <a:effectRef idx="0">
                  <a:scrgbClr r="0" g="0" b="0"/>
                </a:effectRef>
                <a:fontRef idx="none"/>
              </p:style>
            </p:cxnSp>
            <p:cxnSp>
              <p:nvCxnSpPr>
                <p:cNvPr id="22" name="Conector Reto 88">
                  <a:extLst>
                    <a:ext uri="{FF2B5EF4-FFF2-40B4-BE49-F238E27FC236}">
                      <a16:creationId xmlns:a16="http://schemas.microsoft.com/office/drawing/2014/main" id="{F92C74C7-A039-FCDF-B783-97B5A95E821B}"/>
                    </a:ext>
                  </a:extLst>
                </p:cNvPr>
                <p:cNvCxnSpPr/>
                <p:nvPr/>
              </p:nvCxnSpPr>
              <p:spPr>
                <a:xfrm>
                  <a:off x="8884415" y="3509098"/>
                  <a:ext cx="0" cy="7165326"/>
                </a:xfrm>
                <a:prstGeom prst="line">
                  <a:avLst/>
                </a:prstGeom>
                <a:noFill/>
                <a:ln w="6350" cap="flat">
                  <a:solidFill>
                    <a:srgbClr val="CCD5D9"/>
                  </a:solidFill>
                  <a:prstDash val="solid"/>
                  <a:miter lim="400000"/>
                </a:ln>
                <a:effectLst/>
                <a:sp3d/>
              </p:spPr>
              <p:style>
                <a:lnRef idx="0">
                  <a:scrgbClr r="0" g="0" b="0"/>
                </a:lnRef>
                <a:fillRef idx="0">
                  <a:scrgbClr r="0" g="0" b="0"/>
                </a:fillRef>
                <a:effectRef idx="0">
                  <a:scrgbClr r="0" g="0" b="0"/>
                </a:effectRef>
                <a:fontRef idx="none"/>
              </p:style>
            </p:cxnSp>
            <p:cxnSp>
              <p:nvCxnSpPr>
                <p:cNvPr id="23" name="Conector Reto 89">
                  <a:extLst>
                    <a:ext uri="{FF2B5EF4-FFF2-40B4-BE49-F238E27FC236}">
                      <a16:creationId xmlns:a16="http://schemas.microsoft.com/office/drawing/2014/main" id="{AFE823D7-BBF5-AD51-2B22-88ED6F297774}"/>
                    </a:ext>
                  </a:extLst>
                </p:cNvPr>
                <p:cNvCxnSpPr/>
                <p:nvPr/>
              </p:nvCxnSpPr>
              <p:spPr>
                <a:xfrm>
                  <a:off x="18816736" y="3509098"/>
                  <a:ext cx="0" cy="7165326"/>
                </a:xfrm>
                <a:prstGeom prst="line">
                  <a:avLst/>
                </a:prstGeom>
                <a:noFill/>
                <a:ln w="6350" cap="flat">
                  <a:solidFill>
                    <a:srgbClr val="CCD5D9"/>
                  </a:solidFill>
                  <a:prstDash val="solid"/>
                  <a:miter lim="400000"/>
                </a:ln>
                <a:effectLst/>
                <a:sp3d/>
              </p:spPr>
              <p:style>
                <a:lnRef idx="0">
                  <a:scrgbClr r="0" g="0" b="0"/>
                </a:lnRef>
                <a:fillRef idx="0">
                  <a:scrgbClr r="0" g="0" b="0"/>
                </a:fillRef>
                <a:effectRef idx="0">
                  <a:scrgbClr r="0" g="0" b="0"/>
                </a:effectRef>
                <a:fontRef idx="none"/>
              </p:style>
            </p:cxnSp>
            <p:cxnSp>
              <p:nvCxnSpPr>
                <p:cNvPr id="24" name="Conector Reto 90">
                  <a:extLst>
                    <a:ext uri="{FF2B5EF4-FFF2-40B4-BE49-F238E27FC236}">
                      <a16:creationId xmlns:a16="http://schemas.microsoft.com/office/drawing/2014/main" id="{3A991355-6921-0181-CE95-7FBFC8F47F3A}"/>
                    </a:ext>
                  </a:extLst>
                </p:cNvPr>
                <p:cNvCxnSpPr/>
                <p:nvPr/>
              </p:nvCxnSpPr>
              <p:spPr>
                <a:xfrm>
                  <a:off x="6084736" y="3509098"/>
                  <a:ext cx="0" cy="7165326"/>
                </a:xfrm>
                <a:prstGeom prst="line">
                  <a:avLst/>
                </a:prstGeom>
                <a:noFill/>
                <a:ln w="6350" cap="flat">
                  <a:solidFill>
                    <a:srgbClr val="CCD5D9"/>
                  </a:solidFill>
                  <a:prstDash val="solid"/>
                  <a:miter lim="400000"/>
                </a:ln>
                <a:effectLst/>
                <a:sp3d/>
              </p:spPr>
              <p:style>
                <a:lnRef idx="0">
                  <a:scrgbClr r="0" g="0" b="0"/>
                </a:lnRef>
                <a:fillRef idx="0">
                  <a:scrgbClr r="0" g="0" b="0"/>
                </a:fillRef>
                <a:effectRef idx="0">
                  <a:scrgbClr r="0" g="0" b="0"/>
                </a:effectRef>
                <a:fontRef idx="none"/>
              </p:style>
            </p:cxnSp>
            <p:cxnSp>
              <p:nvCxnSpPr>
                <p:cNvPr id="25" name="Conector Reto 91">
                  <a:extLst>
                    <a:ext uri="{FF2B5EF4-FFF2-40B4-BE49-F238E27FC236}">
                      <a16:creationId xmlns:a16="http://schemas.microsoft.com/office/drawing/2014/main" id="{8EB763EC-35AB-914D-9511-383D6E4E6339}"/>
                    </a:ext>
                  </a:extLst>
                </p:cNvPr>
                <p:cNvCxnSpPr/>
                <p:nvPr/>
              </p:nvCxnSpPr>
              <p:spPr>
                <a:xfrm>
                  <a:off x="18614310" y="3509098"/>
                  <a:ext cx="0" cy="7165326"/>
                </a:xfrm>
                <a:prstGeom prst="line">
                  <a:avLst/>
                </a:prstGeom>
                <a:noFill/>
                <a:ln w="6350" cap="flat">
                  <a:solidFill>
                    <a:srgbClr val="CCD5D9"/>
                  </a:solidFill>
                  <a:prstDash val="solid"/>
                  <a:miter lim="400000"/>
                </a:ln>
                <a:effectLst/>
                <a:sp3d/>
              </p:spPr>
              <p:style>
                <a:lnRef idx="0">
                  <a:scrgbClr r="0" g="0" b="0"/>
                </a:lnRef>
                <a:fillRef idx="0">
                  <a:scrgbClr r="0" g="0" b="0"/>
                </a:fillRef>
                <a:effectRef idx="0">
                  <a:scrgbClr r="0" g="0" b="0"/>
                </a:effectRef>
                <a:fontRef idx="none"/>
              </p:style>
            </p:cxnSp>
            <p:cxnSp>
              <p:nvCxnSpPr>
                <p:cNvPr id="26" name="Conector Reto 92">
                  <a:extLst>
                    <a:ext uri="{FF2B5EF4-FFF2-40B4-BE49-F238E27FC236}">
                      <a16:creationId xmlns:a16="http://schemas.microsoft.com/office/drawing/2014/main" id="{9EAE5913-E0B4-A461-79E2-BC6A3E001110}"/>
                    </a:ext>
                  </a:extLst>
                </p:cNvPr>
                <p:cNvCxnSpPr/>
                <p:nvPr/>
              </p:nvCxnSpPr>
              <p:spPr>
                <a:xfrm>
                  <a:off x="18104016" y="3509098"/>
                  <a:ext cx="0" cy="7165326"/>
                </a:xfrm>
                <a:prstGeom prst="line">
                  <a:avLst/>
                </a:prstGeom>
                <a:noFill/>
                <a:ln w="6350" cap="flat">
                  <a:solidFill>
                    <a:srgbClr val="CCD5D9"/>
                  </a:solidFill>
                  <a:prstDash val="solid"/>
                  <a:miter lim="400000"/>
                </a:ln>
                <a:effectLst/>
                <a:sp3d/>
              </p:spPr>
              <p:style>
                <a:lnRef idx="0">
                  <a:scrgbClr r="0" g="0" b="0"/>
                </a:lnRef>
                <a:fillRef idx="0">
                  <a:scrgbClr r="0" g="0" b="0"/>
                </a:fillRef>
                <a:effectRef idx="0">
                  <a:scrgbClr r="0" g="0" b="0"/>
                </a:effectRef>
                <a:fontRef idx="none"/>
              </p:style>
            </p:cxnSp>
            <p:cxnSp>
              <p:nvCxnSpPr>
                <p:cNvPr id="27" name="Conector Reto 93">
                  <a:extLst>
                    <a:ext uri="{FF2B5EF4-FFF2-40B4-BE49-F238E27FC236}">
                      <a16:creationId xmlns:a16="http://schemas.microsoft.com/office/drawing/2014/main" id="{7117C085-F860-7B28-DB1B-C8A146D597B8}"/>
                    </a:ext>
                  </a:extLst>
                </p:cNvPr>
                <p:cNvCxnSpPr/>
                <p:nvPr/>
              </p:nvCxnSpPr>
              <p:spPr>
                <a:xfrm>
                  <a:off x="17397833" y="3509098"/>
                  <a:ext cx="0" cy="7165326"/>
                </a:xfrm>
                <a:prstGeom prst="line">
                  <a:avLst/>
                </a:prstGeom>
                <a:noFill/>
                <a:ln w="6350" cap="flat">
                  <a:solidFill>
                    <a:srgbClr val="CCD5D9"/>
                  </a:solidFill>
                  <a:prstDash val="solid"/>
                  <a:miter lim="400000"/>
                </a:ln>
                <a:effectLst/>
                <a:sp3d/>
              </p:spPr>
              <p:style>
                <a:lnRef idx="0">
                  <a:scrgbClr r="0" g="0" b="0"/>
                </a:lnRef>
                <a:fillRef idx="0">
                  <a:scrgbClr r="0" g="0" b="0"/>
                </a:fillRef>
                <a:effectRef idx="0">
                  <a:scrgbClr r="0" g="0" b="0"/>
                </a:effectRef>
                <a:fontRef idx="none"/>
              </p:style>
            </p:cxnSp>
            <p:cxnSp>
              <p:nvCxnSpPr>
                <p:cNvPr id="28" name="Conector Reto 94">
                  <a:extLst>
                    <a:ext uri="{FF2B5EF4-FFF2-40B4-BE49-F238E27FC236}">
                      <a16:creationId xmlns:a16="http://schemas.microsoft.com/office/drawing/2014/main" id="{D88E9271-1920-696B-23E1-1A72F4DF54F3}"/>
                    </a:ext>
                  </a:extLst>
                </p:cNvPr>
                <p:cNvCxnSpPr/>
                <p:nvPr/>
              </p:nvCxnSpPr>
              <p:spPr>
                <a:xfrm>
                  <a:off x="15978930" y="3509098"/>
                  <a:ext cx="0" cy="7165326"/>
                </a:xfrm>
                <a:prstGeom prst="line">
                  <a:avLst/>
                </a:prstGeom>
                <a:noFill/>
                <a:ln w="6350" cap="flat">
                  <a:solidFill>
                    <a:srgbClr val="CCD5D9"/>
                  </a:solidFill>
                  <a:prstDash val="solid"/>
                  <a:miter lim="400000"/>
                </a:ln>
                <a:effectLst/>
                <a:sp3d/>
              </p:spPr>
              <p:style>
                <a:lnRef idx="0">
                  <a:scrgbClr r="0" g="0" b="0"/>
                </a:lnRef>
                <a:fillRef idx="0">
                  <a:scrgbClr r="0" g="0" b="0"/>
                </a:fillRef>
                <a:effectRef idx="0">
                  <a:scrgbClr r="0" g="0" b="0"/>
                </a:effectRef>
                <a:fontRef idx="none"/>
              </p:style>
            </p:cxnSp>
            <p:cxnSp>
              <p:nvCxnSpPr>
                <p:cNvPr id="29" name="Conector Reto 95">
                  <a:extLst>
                    <a:ext uri="{FF2B5EF4-FFF2-40B4-BE49-F238E27FC236}">
                      <a16:creationId xmlns:a16="http://schemas.microsoft.com/office/drawing/2014/main" id="{F2561BED-B6A2-503B-8750-68F6DE47A14F}"/>
                    </a:ext>
                  </a:extLst>
                </p:cNvPr>
                <p:cNvCxnSpPr/>
                <p:nvPr/>
              </p:nvCxnSpPr>
              <p:spPr>
                <a:xfrm>
                  <a:off x="14560027" y="3509098"/>
                  <a:ext cx="0" cy="7165326"/>
                </a:xfrm>
                <a:prstGeom prst="line">
                  <a:avLst/>
                </a:prstGeom>
                <a:noFill/>
                <a:ln w="6350" cap="flat">
                  <a:solidFill>
                    <a:srgbClr val="CCD5D9"/>
                  </a:solidFill>
                  <a:prstDash val="solid"/>
                  <a:miter lim="400000"/>
                </a:ln>
                <a:effectLst/>
                <a:sp3d/>
              </p:spPr>
              <p:style>
                <a:lnRef idx="0">
                  <a:scrgbClr r="0" g="0" b="0"/>
                </a:lnRef>
                <a:fillRef idx="0">
                  <a:scrgbClr r="0" g="0" b="0"/>
                </a:fillRef>
                <a:effectRef idx="0">
                  <a:scrgbClr r="0" g="0" b="0"/>
                </a:effectRef>
                <a:fontRef idx="none"/>
              </p:style>
            </p:cxnSp>
            <p:cxnSp>
              <p:nvCxnSpPr>
                <p:cNvPr id="30" name="Conector Reto 96">
                  <a:extLst>
                    <a:ext uri="{FF2B5EF4-FFF2-40B4-BE49-F238E27FC236}">
                      <a16:creationId xmlns:a16="http://schemas.microsoft.com/office/drawing/2014/main" id="{18338A93-1C53-5C5A-490F-4BF45B75BEC9}"/>
                    </a:ext>
                  </a:extLst>
                </p:cNvPr>
                <p:cNvCxnSpPr/>
                <p:nvPr/>
              </p:nvCxnSpPr>
              <p:spPr>
                <a:xfrm>
                  <a:off x="13141124" y="3509098"/>
                  <a:ext cx="0" cy="7165326"/>
                </a:xfrm>
                <a:prstGeom prst="line">
                  <a:avLst/>
                </a:prstGeom>
                <a:noFill/>
                <a:ln w="6350" cap="flat">
                  <a:solidFill>
                    <a:srgbClr val="CCD5D9"/>
                  </a:solidFill>
                  <a:prstDash val="solid"/>
                  <a:miter lim="400000"/>
                </a:ln>
                <a:effectLst/>
                <a:sp3d/>
              </p:spPr>
              <p:style>
                <a:lnRef idx="0">
                  <a:scrgbClr r="0" g="0" b="0"/>
                </a:lnRef>
                <a:fillRef idx="0">
                  <a:scrgbClr r="0" g="0" b="0"/>
                </a:fillRef>
                <a:effectRef idx="0">
                  <a:scrgbClr r="0" g="0" b="0"/>
                </a:effectRef>
                <a:fontRef idx="none"/>
              </p:style>
            </p:cxnSp>
            <p:cxnSp>
              <p:nvCxnSpPr>
                <p:cNvPr id="31" name="Conector Reto 97">
                  <a:extLst>
                    <a:ext uri="{FF2B5EF4-FFF2-40B4-BE49-F238E27FC236}">
                      <a16:creationId xmlns:a16="http://schemas.microsoft.com/office/drawing/2014/main" id="{4E638ED4-9122-E47F-C030-D91871C0695B}"/>
                    </a:ext>
                  </a:extLst>
                </p:cNvPr>
                <p:cNvCxnSpPr/>
                <p:nvPr/>
              </p:nvCxnSpPr>
              <p:spPr>
                <a:xfrm>
                  <a:off x="11722221" y="3509098"/>
                  <a:ext cx="0" cy="7165326"/>
                </a:xfrm>
                <a:prstGeom prst="line">
                  <a:avLst/>
                </a:prstGeom>
                <a:noFill/>
                <a:ln w="6350" cap="flat">
                  <a:solidFill>
                    <a:srgbClr val="CCD5D9"/>
                  </a:solidFill>
                  <a:prstDash val="solid"/>
                  <a:miter lim="400000"/>
                </a:ln>
                <a:effectLst/>
                <a:sp3d/>
              </p:spPr>
              <p:style>
                <a:lnRef idx="0">
                  <a:scrgbClr r="0" g="0" b="0"/>
                </a:lnRef>
                <a:fillRef idx="0">
                  <a:scrgbClr r="0" g="0" b="0"/>
                </a:fillRef>
                <a:effectRef idx="0">
                  <a:scrgbClr r="0" g="0" b="0"/>
                </a:effectRef>
                <a:fontRef idx="none"/>
              </p:style>
            </p:cxnSp>
            <p:cxnSp>
              <p:nvCxnSpPr>
                <p:cNvPr id="32" name="Conector Reto 98">
                  <a:extLst>
                    <a:ext uri="{FF2B5EF4-FFF2-40B4-BE49-F238E27FC236}">
                      <a16:creationId xmlns:a16="http://schemas.microsoft.com/office/drawing/2014/main" id="{81FAC669-3DEA-5E93-0A3D-D5F0D620579F}"/>
                    </a:ext>
                  </a:extLst>
                </p:cNvPr>
                <p:cNvCxnSpPr/>
                <p:nvPr/>
              </p:nvCxnSpPr>
              <p:spPr>
                <a:xfrm>
                  <a:off x="10303318" y="3509098"/>
                  <a:ext cx="0" cy="7165326"/>
                </a:xfrm>
                <a:prstGeom prst="line">
                  <a:avLst/>
                </a:prstGeom>
                <a:noFill/>
                <a:ln w="6350" cap="flat">
                  <a:solidFill>
                    <a:srgbClr val="CCD5D9"/>
                  </a:solidFill>
                  <a:prstDash val="solid"/>
                  <a:miter lim="400000"/>
                </a:ln>
                <a:effectLst/>
                <a:sp3d/>
              </p:spPr>
              <p:style>
                <a:lnRef idx="0">
                  <a:scrgbClr r="0" g="0" b="0"/>
                </a:lnRef>
                <a:fillRef idx="0">
                  <a:scrgbClr r="0" g="0" b="0"/>
                </a:fillRef>
                <a:effectRef idx="0">
                  <a:scrgbClr r="0" g="0" b="0"/>
                </a:effectRef>
                <a:fontRef idx="none"/>
              </p:style>
            </p:cxnSp>
            <p:cxnSp>
              <p:nvCxnSpPr>
                <p:cNvPr id="33" name="Conector Reto 99">
                  <a:extLst>
                    <a:ext uri="{FF2B5EF4-FFF2-40B4-BE49-F238E27FC236}">
                      <a16:creationId xmlns:a16="http://schemas.microsoft.com/office/drawing/2014/main" id="{746EEF76-07BB-65E8-225D-68B9A7D1D17A}"/>
                    </a:ext>
                  </a:extLst>
                </p:cNvPr>
                <p:cNvCxnSpPr>
                  <a:cxnSpLocks/>
                </p:cNvCxnSpPr>
                <p:nvPr/>
              </p:nvCxnSpPr>
              <p:spPr>
                <a:xfrm flipH="1">
                  <a:off x="6074577" y="4199978"/>
                  <a:ext cx="12754061" cy="0"/>
                </a:xfrm>
                <a:prstGeom prst="line">
                  <a:avLst/>
                </a:prstGeom>
                <a:noFill/>
                <a:ln w="6350" cap="flat">
                  <a:solidFill>
                    <a:srgbClr val="CCD5D9"/>
                  </a:solidFill>
                  <a:prstDash val="solid"/>
                  <a:miter lim="400000"/>
                </a:ln>
                <a:effectLst/>
                <a:sp3d/>
              </p:spPr>
              <p:style>
                <a:lnRef idx="0">
                  <a:scrgbClr r="0" g="0" b="0"/>
                </a:lnRef>
                <a:fillRef idx="0">
                  <a:scrgbClr r="0" g="0" b="0"/>
                </a:fillRef>
                <a:effectRef idx="0">
                  <a:scrgbClr r="0" g="0" b="0"/>
                </a:effectRef>
                <a:fontRef idx="none"/>
              </p:style>
            </p:cxnSp>
            <p:cxnSp>
              <p:nvCxnSpPr>
                <p:cNvPr id="34" name="Conector Reto 100">
                  <a:extLst>
                    <a:ext uri="{FF2B5EF4-FFF2-40B4-BE49-F238E27FC236}">
                      <a16:creationId xmlns:a16="http://schemas.microsoft.com/office/drawing/2014/main" id="{D3729277-F850-FE11-A7CA-C7B7E0A0697E}"/>
                    </a:ext>
                  </a:extLst>
                </p:cNvPr>
                <p:cNvCxnSpPr>
                  <a:cxnSpLocks/>
                </p:cNvCxnSpPr>
                <p:nvPr/>
              </p:nvCxnSpPr>
              <p:spPr>
                <a:xfrm flipH="1">
                  <a:off x="6074576" y="4880698"/>
                  <a:ext cx="12754061" cy="0"/>
                </a:xfrm>
                <a:prstGeom prst="line">
                  <a:avLst/>
                </a:prstGeom>
                <a:noFill/>
                <a:ln w="6350" cap="flat">
                  <a:solidFill>
                    <a:srgbClr val="CCD5D9"/>
                  </a:solidFill>
                  <a:prstDash val="solid"/>
                  <a:miter lim="400000"/>
                </a:ln>
                <a:effectLst/>
                <a:sp3d/>
              </p:spPr>
              <p:style>
                <a:lnRef idx="0">
                  <a:scrgbClr r="0" g="0" b="0"/>
                </a:lnRef>
                <a:fillRef idx="0">
                  <a:scrgbClr r="0" g="0" b="0"/>
                </a:fillRef>
                <a:effectRef idx="0">
                  <a:scrgbClr r="0" g="0" b="0"/>
                </a:effectRef>
                <a:fontRef idx="none"/>
              </p:style>
            </p:cxnSp>
            <p:cxnSp>
              <p:nvCxnSpPr>
                <p:cNvPr id="35" name="Conector Reto 101">
                  <a:extLst>
                    <a:ext uri="{FF2B5EF4-FFF2-40B4-BE49-F238E27FC236}">
                      <a16:creationId xmlns:a16="http://schemas.microsoft.com/office/drawing/2014/main" id="{C6B0D82C-02E3-3A1F-DC3E-487C7875D022}"/>
                    </a:ext>
                  </a:extLst>
                </p:cNvPr>
                <p:cNvCxnSpPr>
                  <a:cxnSpLocks/>
                </p:cNvCxnSpPr>
                <p:nvPr/>
              </p:nvCxnSpPr>
              <p:spPr>
                <a:xfrm flipH="1">
                  <a:off x="6074576" y="9973384"/>
                  <a:ext cx="12754061" cy="0"/>
                </a:xfrm>
                <a:prstGeom prst="line">
                  <a:avLst/>
                </a:prstGeom>
                <a:noFill/>
                <a:ln w="6350" cap="flat">
                  <a:solidFill>
                    <a:srgbClr val="CCD5D9"/>
                  </a:solidFill>
                  <a:prstDash val="solid"/>
                  <a:miter lim="400000"/>
                </a:ln>
                <a:effectLst/>
                <a:sp3d/>
              </p:spPr>
              <p:style>
                <a:lnRef idx="0">
                  <a:scrgbClr r="0" g="0" b="0"/>
                </a:lnRef>
                <a:fillRef idx="0">
                  <a:scrgbClr r="0" g="0" b="0"/>
                </a:fillRef>
                <a:effectRef idx="0">
                  <a:scrgbClr r="0" g="0" b="0"/>
                </a:effectRef>
                <a:fontRef idx="none"/>
              </p:style>
            </p:cxnSp>
          </p:grpSp>
        </p:grpSp>
        <p:cxnSp>
          <p:nvCxnSpPr>
            <p:cNvPr id="15" name="Conector Reto 81">
              <a:extLst>
                <a:ext uri="{FF2B5EF4-FFF2-40B4-BE49-F238E27FC236}">
                  <a16:creationId xmlns:a16="http://schemas.microsoft.com/office/drawing/2014/main" id="{E0241FF9-903B-53F4-49BE-79BDDE0FB19A}"/>
                </a:ext>
              </a:extLst>
            </p:cNvPr>
            <p:cNvCxnSpPr/>
            <p:nvPr/>
          </p:nvCxnSpPr>
          <p:spPr>
            <a:xfrm>
              <a:off x="12192000" y="0"/>
              <a:ext cx="0" cy="13716000"/>
            </a:xfrm>
            <a:prstGeom prst="line">
              <a:avLst/>
            </a:prstGeom>
            <a:noFill/>
            <a:ln w="6350" cap="flat">
              <a:solidFill>
                <a:srgbClr val="CCD5D9"/>
              </a:solidFill>
              <a:prstDash val="solid"/>
              <a:miter lim="400000"/>
            </a:ln>
            <a:effectLst/>
            <a:sp3d/>
          </p:spPr>
          <p:style>
            <a:lnRef idx="0">
              <a:scrgbClr r="0" g="0" b="0"/>
            </a:lnRef>
            <a:fillRef idx="0">
              <a:scrgbClr r="0" g="0" b="0"/>
            </a:fillRef>
            <a:effectRef idx="0">
              <a:scrgbClr r="0" g="0" b="0"/>
            </a:effectRef>
            <a:fontRef idx="none"/>
          </p:style>
        </p:cxnSp>
        <p:cxnSp>
          <p:nvCxnSpPr>
            <p:cNvPr id="16" name="Conector Reto 82">
              <a:extLst>
                <a:ext uri="{FF2B5EF4-FFF2-40B4-BE49-F238E27FC236}">
                  <a16:creationId xmlns:a16="http://schemas.microsoft.com/office/drawing/2014/main" id="{A4C74C40-AE16-6E26-5C2B-3B2F3A9D7659}"/>
                </a:ext>
              </a:extLst>
            </p:cNvPr>
            <p:cNvCxnSpPr>
              <a:cxnSpLocks/>
            </p:cNvCxnSpPr>
            <p:nvPr/>
          </p:nvCxnSpPr>
          <p:spPr>
            <a:xfrm flipH="1">
              <a:off x="-1" y="6858000"/>
              <a:ext cx="24414060" cy="0"/>
            </a:xfrm>
            <a:prstGeom prst="line">
              <a:avLst/>
            </a:prstGeom>
            <a:noFill/>
            <a:ln w="6350" cap="flat">
              <a:solidFill>
                <a:srgbClr val="CCD5D9"/>
              </a:solidFill>
              <a:prstDash val="solid"/>
              <a:miter lim="400000"/>
            </a:ln>
            <a:effectLst/>
            <a:sp3d/>
          </p:spPr>
          <p:style>
            <a:lnRef idx="0">
              <a:scrgbClr r="0" g="0" b="0"/>
            </a:lnRef>
            <a:fillRef idx="0">
              <a:scrgbClr r="0" g="0" b="0"/>
            </a:fillRef>
            <a:effectRef idx="0">
              <a:scrgbClr r="0" g="0" b="0"/>
            </a:effectRef>
            <a:fontRef idx="none"/>
          </p:style>
        </p:cxnSp>
      </p:grpSp>
      <p:grpSp>
        <p:nvGrpSpPr>
          <p:cNvPr id="4" name="Agrupar 3">
            <a:extLst>
              <a:ext uri="{FF2B5EF4-FFF2-40B4-BE49-F238E27FC236}">
                <a16:creationId xmlns:a16="http://schemas.microsoft.com/office/drawing/2014/main" id="{15DACFAE-1B6B-10B2-4151-089753B7D984}"/>
              </a:ext>
            </a:extLst>
          </p:cNvPr>
          <p:cNvGrpSpPr/>
          <p:nvPr/>
        </p:nvGrpSpPr>
        <p:grpSpPr>
          <a:xfrm>
            <a:off x="8870294" y="167554"/>
            <a:ext cx="258136" cy="4683954"/>
            <a:chOff x="23654022" y="446811"/>
            <a:chExt cx="688359" cy="12490546"/>
          </a:xfrm>
        </p:grpSpPr>
        <p:grpSp>
          <p:nvGrpSpPr>
            <p:cNvPr id="7" name="Grupo">
              <a:extLst>
                <a:ext uri="{FF2B5EF4-FFF2-40B4-BE49-F238E27FC236}">
                  <a16:creationId xmlns:a16="http://schemas.microsoft.com/office/drawing/2014/main" id="{549F33C3-C5A0-DDCF-68D1-57497267244D}"/>
                </a:ext>
              </a:extLst>
            </p:cNvPr>
            <p:cNvGrpSpPr/>
            <p:nvPr/>
          </p:nvGrpSpPr>
          <p:grpSpPr>
            <a:xfrm rot="16200000">
              <a:off x="18519882" y="7114857"/>
              <a:ext cx="11349650" cy="295349"/>
              <a:chOff x="-1276219" y="-698"/>
              <a:chExt cx="11349649" cy="295348"/>
            </a:xfrm>
          </p:grpSpPr>
          <p:sp>
            <p:nvSpPr>
              <p:cNvPr id="9" name="This information belongs to Embraer and cannot be used or reproduced without written permission from the Company.">
                <a:extLst>
                  <a:ext uri="{FF2B5EF4-FFF2-40B4-BE49-F238E27FC236}">
                    <a16:creationId xmlns:a16="http://schemas.microsoft.com/office/drawing/2014/main" id="{D1BEFCB4-8429-FF7E-FCCC-79648013F2CE}"/>
                  </a:ext>
                </a:extLst>
              </p:cNvPr>
              <p:cNvSpPr txBox="1"/>
              <p:nvPr/>
            </p:nvSpPr>
            <p:spPr>
              <a:xfrm>
                <a:off x="1071885" y="6522"/>
                <a:ext cx="9001545" cy="282814"/>
              </a:xfrm>
              <a:prstGeom prst="rect">
                <a:avLst/>
              </a:prstGeom>
              <a:noFill/>
              <a:ln w="12700" cap="flat">
                <a:noFill/>
                <a:miter lim="400000"/>
              </a:ln>
              <a:effectLst/>
              <a:extLst>
                <a:ext uri="{C572A759-6A51-4108-AA02-DFA0A04FC94B}">
                  <ma14:wrappingTextBoxFlag xmlns="" xmlns:ma14="http://schemas.microsoft.com/office/mac/drawingml/2011/main" val="1"/>
                </a:ext>
              </a:extLst>
            </p:spPr>
            <p:txBody>
              <a:bodyPr wrap="square" lIns="19050" tIns="19050" rIns="19050" bIns="19050" numCol="1" anchor="ctr">
                <a:spAutoFit/>
              </a:bodyPr>
              <a:lstStyle>
                <a:lvl1pPr>
                  <a:defRPr sz="1300">
                    <a:solidFill>
                      <a:srgbClr val="6E6D6D"/>
                    </a:solidFill>
                    <a:latin typeface="Arial"/>
                    <a:ea typeface="Arial"/>
                    <a:cs typeface="Arial"/>
                    <a:sym typeface="Arial"/>
                  </a:defRPr>
                </a:lvl1pPr>
              </a:lstStyle>
              <a:p>
                <a:r>
                  <a:rPr lang="en-US" sz="488" dirty="0"/>
                  <a:t>This information belongs to Embraer and cannot be used or reproduced without written permission from the Company.</a:t>
                </a:r>
              </a:p>
            </p:txBody>
          </p:sp>
          <p:sp>
            <p:nvSpPr>
              <p:cNvPr id="10" name="Linha">
                <a:extLst>
                  <a:ext uri="{FF2B5EF4-FFF2-40B4-BE49-F238E27FC236}">
                    <a16:creationId xmlns:a16="http://schemas.microsoft.com/office/drawing/2014/main" id="{70F4797A-C230-8E84-3028-D788FE29B297}"/>
                  </a:ext>
                </a:extLst>
              </p:cNvPr>
              <p:cNvSpPr/>
              <p:nvPr/>
            </p:nvSpPr>
            <p:spPr>
              <a:xfrm flipV="1">
                <a:off x="898999" y="21128"/>
                <a:ext cx="83625" cy="273522"/>
              </a:xfrm>
              <a:prstGeom prst="line">
                <a:avLst/>
              </a:prstGeom>
              <a:noFill/>
              <a:ln w="9525" cap="flat">
                <a:solidFill>
                  <a:srgbClr val="100690"/>
                </a:solidFill>
                <a:prstDash val="solid"/>
                <a:miter lim="400000"/>
              </a:ln>
              <a:effectLst/>
            </p:spPr>
            <p:txBody>
              <a:bodyPr wrap="square" lIns="19050" tIns="19050" rIns="19050" bIns="19050" numCol="1" anchor="ctr">
                <a:noAutofit/>
              </a:bodyPr>
              <a:lstStyle/>
              <a:p>
                <a:endParaRPr sz="675"/>
              </a:p>
            </p:txBody>
          </p:sp>
          <p:sp>
            <p:nvSpPr>
              <p:cNvPr id="11" name="This information belongs to Embraer and cannot be used or reproduced without written permission from the Company.">
                <a:extLst>
                  <a:ext uri="{FF2B5EF4-FFF2-40B4-BE49-F238E27FC236}">
                    <a16:creationId xmlns:a16="http://schemas.microsoft.com/office/drawing/2014/main" id="{18D1DFC7-3F9C-EF0D-891B-6B206A2D744E}"/>
                  </a:ext>
                </a:extLst>
              </p:cNvPr>
              <p:cNvSpPr txBox="1"/>
              <p:nvPr/>
            </p:nvSpPr>
            <p:spPr>
              <a:xfrm>
                <a:off x="-1276219" y="-698"/>
                <a:ext cx="2621118" cy="282811"/>
              </a:xfrm>
              <a:prstGeom prst="rect">
                <a:avLst/>
              </a:prstGeom>
              <a:noFill/>
              <a:ln w="12700" cap="flat">
                <a:noFill/>
                <a:miter lim="400000"/>
              </a:ln>
              <a:effectLst/>
              <a:extLst>
                <a:ext uri="{C572A759-6A51-4108-AA02-DFA0A04FC94B}">
                  <ma14:wrappingTextBoxFlag xmlns="" xmlns:ma14="http://schemas.microsoft.com/office/mac/drawingml/2011/main" val="1"/>
                </a:ext>
              </a:extLst>
            </p:spPr>
            <p:txBody>
              <a:bodyPr wrap="square" lIns="19050" tIns="19050" rIns="19050" bIns="19050" numCol="1" anchor="ctr">
                <a:spAutoFit/>
              </a:bodyPr>
              <a:lstStyle>
                <a:lvl1pPr>
                  <a:defRPr sz="1300">
                    <a:solidFill>
                      <a:srgbClr val="6E6D6D"/>
                    </a:solidFill>
                    <a:latin typeface="Arial"/>
                    <a:ea typeface="Arial"/>
                    <a:cs typeface="Arial"/>
                    <a:sym typeface="Arial"/>
                  </a:defRPr>
                </a:lvl1pPr>
              </a:lstStyle>
              <a:p>
                <a:r>
                  <a:rPr lang="en-US" sz="488" dirty="0"/>
                  <a:t>SECRET INFORMATION</a:t>
                </a:r>
              </a:p>
            </p:txBody>
          </p:sp>
        </p:grpSp>
        <p:sp>
          <p:nvSpPr>
            <p:cNvPr id="8" name="Forma Livre: Forma 61">
              <a:extLst>
                <a:ext uri="{FF2B5EF4-FFF2-40B4-BE49-F238E27FC236}">
                  <a16:creationId xmlns:a16="http://schemas.microsoft.com/office/drawing/2014/main" id="{DB29D49D-EE44-30A5-291D-9685E64C674D}"/>
                </a:ext>
              </a:extLst>
            </p:cNvPr>
            <p:cNvSpPr/>
            <p:nvPr/>
          </p:nvSpPr>
          <p:spPr>
            <a:xfrm flipH="1">
              <a:off x="23654022" y="446811"/>
              <a:ext cx="359396" cy="359346"/>
            </a:xfrm>
            <a:custGeom>
              <a:avLst/>
              <a:gdLst/>
              <a:ahLst/>
              <a:cxnLst>
                <a:cxn ang="0">
                  <a:pos x="wd2" y="hd2"/>
                </a:cxn>
                <a:cxn ang="5400000">
                  <a:pos x="wd2" y="hd2"/>
                </a:cxn>
                <a:cxn ang="10800000">
                  <a:pos x="wd2" y="hd2"/>
                </a:cxn>
                <a:cxn ang="16200000">
                  <a:pos x="wd2" y="hd2"/>
                </a:cxn>
              </a:cxnLst>
              <a:rect l="0" t="0" r="r" b="b"/>
              <a:pathLst>
                <a:path w="21600" h="21600" extrusionOk="0">
                  <a:moveTo>
                    <a:pt x="17278" y="0"/>
                  </a:moveTo>
                  <a:lnTo>
                    <a:pt x="4322" y="9935"/>
                  </a:lnTo>
                  <a:lnTo>
                    <a:pt x="1728" y="9935"/>
                  </a:lnTo>
                  <a:lnTo>
                    <a:pt x="0" y="11665"/>
                  </a:lnTo>
                  <a:lnTo>
                    <a:pt x="4322" y="11665"/>
                  </a:lnTo>
                  <a:lnTo>
                    <a:pt x="17278" y="21600"/>
                  </a:lnTo>
                  <a:lnTo>
                    <a:pt x="21600" y="21600"/>
                  </a:lnTo>
                  <a:lnTo>
                    <a:pt x="12961" y="11665"/>
                  </a:lnTo>
                  <a:lnTo>
                    <a:pt x="21559" y="11665"/>
                  </a:lnTo>
                  <a:lnTo>
                    <a:pt x="21559" y="9935"/>
                  </a:lnTo>
                  <a:lnTo>
                    <a:pt x="12961" y="9935"/>
                  </a:lnTo>
                  <a:lnTo>
                    <a:pt x="21600" y="0"/>
                  </a:lnTo>
                  <a:close/>
                </a:path>
              </a:pathLst>
            </a:custGeom>
            <a:solidFill>
              <a:srgbClr val="100690"/>
            </a:solidFill>
            <a:ln w="12700" cap="flat">
              <a:noFill/>
              <a:miter lim="400000"/>
            </a:ln>
            <a:effectLst/>
          </p:spPr>
          <p:txBody>
            <a:bodyPr wrap="square" lIns="17145" tIns="17145" rIns="17145" bIns="17145" numCol="1" anchor="ctr">
              <a:noAutofit/>
            </a:bodyPr>
            <a:lstStyle/>
            <a:p>
              <a:pPr>
                <a:defRPr>
                  <a:solidFill>
                    <a:srgbClr val="100690"/>
                  </a:solidFill>
                  <a:latin typeface="GT America Condensed Regular"/>
                  <a:ea typeface="GT America Condensed Regular"/>
                  <a:cs typeface="GT America Condensed Regular"/>
                  <a:sym typeface="GT America Condensed Regular"/>
                </a:defRPr>
              </a:pPr>
              <a:endParaRPr sz="675"/>
            </a:p>
          </p:txBody>
        </p:sp>
      </p:grpSp>
    </p:spTree>
    <p:extLst>
      <p:ext uri="{BB962C8B-B14F-4D97-AF65-F5344CB8AC3E}">
        <p14:creationId xmlns:p14="http://schemas.microsoft.com/office/powerpoint/2010/main" val="792617740"/>
      </p:ext>
    </p:extLst>
  </p:cSld>
  <p:clrMapOvr>
    <a:masterClrMapping/>
  </p:clrMapOvr>
</p:sld>
</file>

<file path=ppt/slides/slide38.xml><?xml version="1.0" encoding="utf-8"?>
<p:sld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p:nvSpPr>
          <p:cNvPr id="36" name="Lorem ipsum dolor sit amet, consectetur adipiscing elit, sed do eiusmod tempor incididunt ut labore et dolore magna aliqua. Ut enim ad minim veniam, quis nostrud exercitation ullamco laboris nisi ut aliquip ex ea commodo consequat. Duis aute irure dolor "/>
          <p:cNvSpPr txBox="1"/>
          <p:nvPr/>
        </p:nvSpPr>
        <p:spPr>
          <a:xfrm>
            <a:off x="4678379" y="2002806"/>
            <a:ext cx="3386022" cy="1024448"/>
          </a:xfrm>
          <a:prstGeom prst="rect">
            <a:avLst/>
          </a:prstGeom>
          <a:ln w="12700">
            <a:miter lim="400000"/>
          </a:ln>
          <a:extLst>
            <a:ext uri="{C572A759-6A51-4108-AA02-DFA0A04FC94B}">
              <ma14:wrappingTextBoxFlag xmlns="" xmlns:ma14="http://schemas.microsoft.com/office/mac/drawingml/2011/main" val="1"/>
            </a:ext>
          </a:extLst>
        </p:spPr>
        <p:txBody>
          <a:bodyPr wrap="square" lIns="19050" tIns="19050" rIns="19050" bIns="19050">
            <a:spAutoFit/>
          </a:bodyPr>
          <a:lstStyle>
            <a:lvl1pPr>
              <a:lnSpc>
                <a:spcPct val="120000"/>
              </a:lnSpc>
              <a:defRPr sz="2900">
                <a:solidFill>
                  <a:srgbClr val="061636"/>
                </a:solidFill>
                <a:latin typeface="Arial"/>
                <a:ea typeface="Arial"/>
                <a:cs typeface="Arial"/>
                <a:sym typeface="Arial"/>
              </a:defRPr>
            </a:lvl1pPr>
          </a:lstStyle>
          <a:p>
            <a:r>
              <a:rPr lang="en-US" sz="1088" dirty="0">
                <a:solidFill>
                  <a:srgbClr val="808080"/>
                </a:solidFill>
              </a:rPr>
              <a:t>      </a:t>
            </a:r>
            <a:r>
              <a:rPr sz="1088" dirty="0">
                <a:solidFill>
                  <a:srgbClr val="5C6C74"/>
                </a:solidFill>
              </a:rPr>
              <a:t>Lorem ipsum dolor sit </a:t>
            </a:r>
            <a:r>
              <a:rPr sz="1088" dirty="0" err="1">
                <a:solidFill>
                  <a:srgbClr val="5C6C74"/>
                </a:solidFill>
              </a:rPr>
              <a:t>amet</a:t>
            </a:r>
            <a:r>
              <a:rPr sz="1088" dirty="0">
                <a:solidFill>
                  <a:srgbClr val="5C6C74"/>
                </a:solidFill>
              </a:rPr>
              <a:t>, </a:t>
            </a:r>
            <a:r>
              <a:rPr sz="1088" dirty="0" err="1">
                <a:solidFill>
                  <a:srgbClr val="5C6C74"/>
                </a:solidFill>
              </a:rPr>
              <a:t>consectetur</a:t>
            </a:r>
            <a:r>
              <a:rPr sz="1088" dirty="0">
                <a:solidFill>
                  <a:srgbClr val="5C6C74"/>
                </a:solidFill>
              </a:rPr>
              <a:t> </a:t>
            </a:r>
            <a:r>
              <a:rPr sz="1088" dirty="0" err="1">
                <a:solidFill>
                  <a:srgbClr val="5C6C74"/>
                </a:solidFill>
              </a:rPr>
              <a:t>adipiscing</a:t>
            </a:r>
            <a:r>
              <a:rPr sz="1088" dirty="0">
                <a:solidFill>
                  <a:srgbClr val="5C6C74"/>
                </a:solidFill>
              </a:rPr>
              <a:t> </a:t>
            </a:r>
            <a:br>
              <a:rPr lang="en-US" sz="1088" dirty="0">
                <a:solidFill>
                  <a:srgbClr val="5C6C74"/>
                </a:solidFill>
              </a:rPr>
            </a:br>
            <a:r>
              <a:rPr lang="en-US" sz="1088" dirty="0">
                <a:solidFill>
                  <a:srgbClr val="5C6C74"/>
                </a:solidFill>
              </a:rPr>
              <a:t>    </a:t>
            </a:r>
            <a:r>
              <a:rPr sz="1088" dirty="0" err="1">
                <a:solidFill>
                  <a:srgbClr val="5C6C74"/>
                </a:solidFill>
              </a:rPr>
              <a:t>elit</a:t>
            </a:r>
            <a:r>
              <a:rPr sz="1088" dirty="0">
                <a:solidFill>
                  <a:srgbClr val="5C6C74"/>
                </a:solidFill>
              </a:rPr>
              <a:t>, sed do </a:t>
            </a:r>
            <a:r>
              <a:rPr sz="1088" dirty="0" err="1">
                <a:solidFill>
                  <a:srgbClr val="5C6C74"/>
                </a:solidFill>
              </a:rPr>
              <a:t>eiusmod</a:t>
            </a:r>
            <a:r>
              <a:rPr sz="1088" dirty="0">
                <a:solidFill>
                  <a:srgbClr val="5C6C74"/>
                </a:solidFill>
              </a:rPr>
              <a:t> </a:t>
            </a:r>
            <a:r>
              <a:rPr sz="1088" dirty="0" err="1">
                <a:solidFill>
                  <a:srgbClr val="5C6C74"/>
                </a:solidFill>
              </a:rPr>
              <a:t>tempor</a:t>
            </a:r>
            <a:r>
              <a:rPr sz="1088" dirty="0">
                <a:solidFill>
                  <a:srgbClr val="5C6C74"/>
                </a:solidFill>
              </a:rPr>
              <a:t> </a:t>
            </a:r>
            <a:r>
              <a:rPr sz="1088" dirty="0" err="1">
                <a:solidFill>
                  <a:srgbClr val="5C6C74"/>
                </a:solidFill>
              </a:rPr>
              <a:t>incididunt</a:t>
            </a:r>
            <a:r>
              <a:rPr sz="1088" dirty="0">
                <a:solidFill>
                  <a:srgbClr val="5C6C74"/>
                </a:solidFill>
              </a:rPr>
              <a:t> </a:t>
            </a:r>
            <a:r>
              <a:rPr sz="1088" dirty="0" err="1">
                <a:solidFill>
                  <a:srgbClr val="5C6C74"/>
                </a:solidFill>
              </a:rPr>
              <a:t>ut</a:t>
            </a:r>
            <a:r>
              <a:rPr sz="1088" dirty="0">
                <a:solidFill>
                  <a:srgbClr val="5C6C74"/>
                </a:solidFill>
              </a:rPr>
              <a:t> labore et </a:t>
            </a:r>
            <a:br>
              <a:rPr lang="en-US" sz="1088" dirty="0">
                <a:solidFill>
                  <a:srgbClr val="5C6C74"/>
                </a:solidFill>
              </a:rPr>
            </a:br>
            <a:r>
              <a:rPr lang="en-US" sz="1088" dirty="0">
                <a:solidFill>
                  <a:srgbClr val="5C6C74"/>
                </a:solidFill>
              </a:rPr>
              <a:t>   </a:t>
            </a:r>
            <a:r>
              <a:rPr sz="1088" dirty="0">
                <a:solidFill>
                  <a:srgbClr val="5C6C74"/>
                </a:solidFill>
              </a:rPr>
              <a:t>dolore magna </a:t>
            </a:r>
            <a:r>
              <a:rPr sz="1088" dirty="0" err="1">
                <a:solidFill>
                  <a:srgbClr val="5C6C74"/>
                </a:solidFill>
              </a:rPr>
              <a:t>aliqua</a:t>
            </a:r>
            <a:r>
              <a:rPr sz="1088" dirty="0">
                <a:solidFill>
                  <a:srgbClr val="5C6C74"/>
                </a:solidFill>
              </a:rPr>
              <a:t>. Ut </a:t>
            </a:r>
            <a:r>
              <a:rPr sz="1088" dirty="0" err="1">
                <a:solidFill>
                  <a:srgbClr val="5C6C74"/>
                </a:solidFill>
              </a:rPr>
              <a:t>enim</a:t>
            </a:r>
            <a:r>
              <a:rPr sz="1088" dirty="0">
                <a:solidFill>
                  <a:srgbClr val="5C6C74"/>
                </a:solidFill>
              </a:rPr>
              <a:t> ad minim </a:t>
            </a:r>
            <a:r>
              <a:rPr sz="1088" dirty="0" err="1">
                <a:solidFill>
                  <a:srgbClr val="5C6C74"/>
                </a:solidFill>
              </a:rPr>
              <a:t>veniam</a:t>
            </a:r>
            <a:r>
              <a:rPr sz="1088" dirty="0">
                <a:solidFill>
                  <a:srgbClr val="5C6C74"/>
                </a:solidFill>
              </a:rPr>
              <a:t>, </a:t>
            </a:r>
            <a:r>
              <a:rPr lang="en-US" sz="1088" dirty="0">
                <a:solidFill>
                  <a:srgbClr val="5C6C74"/>
                </a:solidFill>
              </a:rPr>
              <a:t> </a:t>
            </a:r>
            <a:br>
              <a:rPr lang="en-US" sz="1088" dirty="0">
                <a:solidFill>
                  <a:srgbClr val="5C6C74"/>
                </a:solidFill>
              </a:rPr>
            </a:br>
            <a:r>
              <a:rPr lang="en-US" sz="1088" dirty="0">
                <a:solidFill>
                  <a:srgbClr val="5C6C74"/>
                </a:solidFill>
              </a:rPr>
              <a:t> </a:t>
            </a:r>
            <a:r>
              <a:rPr sz="1088" dirty="0" err="1">
                <a:solidFill>
                  <a:srgbClr val="5C6C74"/>
                </a:solidFill>
              </a:rPr>
              <a:t>quis</a:t>
            </a:r>
            <a:r>
              <a:rPr sz="1088" dirty="0">
                <a:solidFill>
                  <a:srgbClr val="5C6C74"/>
                </a:solidFill>
              </a:rPr>
              <a:t> </a:t>
            </a:r>
            <a:r>
              <a:rPr sz="1088" dirty="0" err="1">
                <a:solidFill>
                  <a:srgbClr val="5C6C74"/>
                </a:solidFill>
              </a:rPr>
              <a:t>nostrud</a:t>
            </a:r>
            <a:r>
              <a:rPr sz="1088" dirty="0">
                <a:solidFill>
                  <a:srgbClr val="5C6C74"/>
                </a:solidFill>
              </a:rPr>
              <a:t> exercitation </a:t>
            </a:r>
            <a:r>
              <a:rPr sz="1088" dirty="0" err="1">
                <a:solidFill>
                  <a:srgbClr val="5C6C74"/>
                </a:solidFill>
              </a:rPr>
              <a:t>ullamco</a:t>
            </a:r>
            <a:r>
              <a:rPr sz="1088" dirty="0">
                <a:solidFill>
                  <a:srgbClr val="5C6C74"/>
                </a:solidFill>
              </a:rPr>
              <a:t> </a:t>
            </a:r>
            <a:r>
              <a:rPr sz="1088" dirty="0" err="1">
                <a:solidFill>
                  <a:srgbClr val="5C6C74"/>
                </a:solidFill>
              </a:rPr>
              <a:t>laboris</a:t>
            </a:r>
            <a:r>
              <a:rPr sz="1088" dirty="0">
                <a:solidFill>
                  <a:srgbClr val="5C6C74"/>
                </a:solidFill>
              </a:rPr>
              <a:t> nisi </a:t>
            </a:r>
            <a:r>
              <a:rPr sz="1088" dirty="0" err="1">
                <a:solidFill>
                  <a:srgbClr val="5C6C74"/>
                </a:solidFill>
              </a:rPr>
              <a:t>ut</a:t>
            </a:r>
            <a:r>
              <a:rPr sz="1088" dirty="0">
                <a:solidFill>
                  <a:srgbClr val="5C6C74"/>
                </a:solidFill>
              </a:rPr>
              <a:t> </a:t>
            </a:r>
            <a:r>
              <a:rPr sz="1088" dirty="0" err="1">
                <a:solidFill>
                  <a:srgbClr val="5C6C74"/>
                </a:solidFill>
              </a:rPr>
              <a:t>aliquip</a:t>
            </a:r>
            <a:r>
              <a:rPr sz="1088" dirty="0">
                <a:solidFill>
                  <a:srgbClr val="5C6C74"/>
                </a:solidFill>
              </a:rPr>
              <a:t> ex </a:t>
            </a:r>
            <a:r>
              <a:rPr sz="1088" dirty="0" err="1">
                <a:solidFill>
                  <a:srgbClr val="5C6C74"/>
                </a:solidFill>
              </a:rPr>
              <a:t>ea</a:t>
            </a:r>
            <a:r>
              <a:rPr sz="1088" dirty="0">
                <a:solidFill>
                  <a:srgbClr val="5C6C74"/>
                </a:solidFill>
              </a:rPr>
              <a:t> </a:t>
            </a:r>
            <a:r>
              <a:rPr sz="1088" dirty="0" err="1">
                <a:solidFill>
                  <a:srgbClr val="5C6C74"/>
                </a:solidFill>
              </a:rPr>
              <a:t>commodo</a:t>
            </a:r>
            <a:r>
              <a:rPr sz="1088" dirty="0">
                <a:solidFill>
                  <a:srgbClr val="5C6C74"/>
                </a:solidFill>
              </a:rPr>
              <a:t> </a:t>
            </a:r>
            <a:r>
              <a:rPr sz="1088" dirty="0" err="1">
                <a:solidFill>
                  <a:srgbClr val="5C6C74"/>
                </a:solidFill>
              </a:rPr>
              <a:t>consequat</a:t>
            </a:r>
            <a:r>
              <a:rPr sz="1088" dirty="0">
                <a:solidFill>
                  <a:srgbClr val="5C6C74"/>
                </a:solidFill>
              </a:rPr>
              <a:t>. </a:t>
            </a:r>
          </a:p>
        </p:txBody>
      </p:sp>
      <p:grpSp>
        <p:nvGrpSpPr>
          <p:cNvPr id="4" name="Agrupar 3">
            <a:extLst>
              <a:ext uri="{FF2B5EF4-FFF2-40B4-BE49-F238E27FC236}">
                <a16:creationId xmlns:a16="http://schemas.microsoft.com/office/drawing/2014/main" id="{01A55866-99B0-A946-9E8F-0BAAE24E87F2}"/>
              </a:ext>
            </a:extLst>
          </p:cNvPr>
          <p:cNvGrpSpPr/>
          <p:nvPr/>
        </p:nvGrpSpPr>
        <p:grpSpPr>
          <a:xfrm>
            <a:off x="612915" y="1873481"/>
            <a:ext cx="3803655" cy="1216483"/>
            <a:chOff x="1634440" y="4600972"/>
            <a:chExt cx="10143080" cy="3243956"/>
          </a:xfrm>
        </p:grpSpPr>
        <p:sp>
          <p:nvSpPr>
            <p:cNvPr id="52" name="Lorem ipsum dolor sit amet, consectetur"/>
            <p:cNvSpPr txBox="1"/>
            <p:nvPr/>
          </p:nvSpPr>
          <p:spPr>
            <a:xfrm>
              <a:off x="2096717" y="5679210"/>
              <a:ext cx="9258523" cy="1087478"/>
            </a:xfrm>
            <a:prstGeom prst="rect">
              <a:avLst/>
            </a:prstGeom>
            <a:ln w="12700">
              <a:miter lim="400000"/>
            </a:ln>
            <a:extLst>
              <a:ext uri="{C572A759-6A51-4108-AA02-DFA0A04FC94B}">
                <ma14:wrappingTextBoxFlag xmlns="" xmlns:ma14="http://schemas.microsoft.com/office/mac/drawingml/2011/main" val="1"/>
              </a:ext>
            </a:extLst>
          </p:spPr>
          <p:txBody>
            <a:bodyPr lIns="19050" tIns="19050" rIns="19050" bIns="19050">
              <a:spAutoFit/>
            </a:bodyPr>
            <a:lstStyle>
              <a:lvl1pPr algn="r">
                <a:lnSpc>
                  <a:spcPct val="80000"/>
                </a:lnSpc>
                <a:defRPr sz="8000" cap="all">
                  <a:solidFill>
                    <a:srgbClr val="051635"/>
                  </a:solidFill>
                  <a:latin typeface="Arial"/>
                  <a:ea typeface="Arial"/>
                  <a:cs typeface="Arial"/>
                  <a:sym typeface="Arial"/>
                </a:defRPr>
              </a:lvl1pPr>
            </a:lstStyle>
            <a:p>
              <a:r>
                <a:rPr sz="3000">
                  <a:solidFill>
                    <a:srgbClr val="100690"/>
                  </a:solidFill>
                  <a:latin typeface="+mj-lt"/>
                </a:rPr>
                <a:t>dolor sit amet </a:t>
              </a:r>
            </a:p>
          </p:txBody>
        </p:sp>
        <p:sp>
          <p:nvSpPr>
            <p:cNvPr id="60" name="Lorem ipsum dolor sit amet, consectetur"/>
            <p:cNvSpPr txBox="1"/>
            <p:nvPr/>
          </p:nvSpPr>
          <p:spPr>
            <a:xfrm>
              <a:off x="2518997" y="4600972"/>
              <a:ext cx="9258523" cy="1087478"/>
            </a:xfrm>
            <a:prstGeom prst="rect">
              <a:avLst/>
            </a:prstGeom>
            <a:ln w="12700">
              <a:miter lim="400000"/>
            </a:ln>
            <a:extLst>
              <a:ext uri="{C572A759-6A51-4108-AA02-DFA0A04FC94B}">
                <ma14:wrappingTextBoxFlag xmlns="" xmlns:ma14="http://schemas.microsoft.com/office/mac/drawingml/2011/main" val="1"/>
              </a:ext>
            </a:extLst>
          </p:spPr>
          <p:txBody>
            <a:bodyPr lIns="19050" tIns="19050" rIns="19050" bIns="19050">
              <a:spAutoFit/>
            </a:bodyPr>
            <a:lstStyle>
              <a:lvl1pPr algn="r">
                <a:lnSpc>
                  <a:spcPct val="80000"/>
                </a:lnSpc>
                <a:defRPr sz="8000" cap="all">
                  <a:solidFill>
                    <a:srgbClr val="051635"/>
                  </a:solidFill>
                  <a:latin typeface="Arial"/>
                  <a:ea typeface="Arial"/>
                  <a:cs typeface="Arial"/>
                  <a:sym typeface="Arial"/>
                </a:defRPr>
              </a:lvl1pPr>
            </a:lstStyle>
            <a:p>
              <a:r>
                <a:rPr sz="3000">
                  <a:solidFill>
                    <a:srgbClr val="100690"/>
                  </a:solidFill>
                  <a:latin typeface="+mj-lt"/>
                </a:rPr>
                <a:t>Lorem ipsum</a:t>
              </a:r>
            </a:p>
          </p:txBody>
        </p:sp>
        <p:sp>
          <p:nvSpPr>
            <p:cNvPr id="61" name="Lorem ipsum dolor sit amet, consectetur"/>
            <p:cNvSpPr txBox="1"/>
            <p:nvPr/>
          </p:nvSpPr>
          <p:spPr>
            <a:xfrm>
              <a:off x="1634440" y="6757450"/>
              <a:ext cx="9258523" cy="1087478"/>
            </a:xfrm>
            <a:prstGeom prst="rect">
              <a:avLst/>
            </a:prstGeom>
            <a:ln w="12700">
              <a:miter lim="400000"/>
            </a:ln>
            <a:extLst>
              <a:ext uri="{C572A759-6A51-4108-AA02-DFA0A04FC94B}">
                <ma14:wrappingTextBoxFlag xmlns="" xmlns:ma14="http://schemas.microsoft.com/office/mac/drawingml/2011/main" val="1"/>
              </a:ext>
            </a:extLst>
          </p:spPr>
          <p:txBody>
            <a:bodyPr lIns="19050" tIns="19050" rIns="19050" bIns="19050">
              <a:spAutoFit/>
            </a:bodyPr>
            <a:lstStyle>
              <a:lvl1pPr algn="r">
                <a:lnSpc>
                  <a:spcPct val="80000"/>
                </a:lnSpc>
                <a:defRPr sz="8000" cap="all">
                  <a:solidFill>
                    <a:srgbClr val="051635"/>
                  </a:solidFill>
                  <a:latin typeface="Arial"/>
                  <a:ea typeface="Arial"/>
                  <a:cs typeface="Arial"/>
                  <a:sym typeface="Arial"/>
                </a:defRPr>
              </a:lvl1pPr>
            </a:lstStyle>
            <a:p>
              <a:r>
                <a:rPr sz="3000">
                  <a:solidFill>
                    <a:srgbClr val="100690"/>
                  </a:solidFill>
                  <a:latin typeface="+mj-lt"/>
                </a:rPr>
                <a:t>consectetur</a:t>
              </a:r>
            </a:p>
          </p:txBody>
        </p:sp>
      </p:grpSp>
      <p:grpSp>
        <p:nvGrpSpPr>
          <p:cNvPr id="19" name="Grupo 19">
            <a:extLst>
              <a:ext uri="{FF2B5EF4-FFF2-40B4-BE49-F238E27FC236}">
                <a16:creationId xmlns:a16="http://schemas.microsoft.com/office/drawing/2014/main" id="{3D16E638-2473-44CD-997D-DD81E76F5A4D}"/>
              </a:ext>
            </a:extLst>
          </p:cNvPr>
          <p:cNvGrpSpPr>
            <a:grpSpLocks/>
          </p:cNvGrpSpPr>
          <p:nvPr/>
        </p:nvGrpSpPr>
        <p:grpSpPr bwMode="auto">
          <a:xfrm>
            <a:off x="2742977" y="4363158"/>
            <a:ext cx="400050" cy="398860"/>
            <a:chOff x="5719730" y="660372"/>
            <a:chExt cx="533400" cy="531812"/>
          </a:xfrm>
          <a:solidFill>
            <a:srgbClr val="FF0000"/>
          </a:solidFill>
        </p:grpSpPr>
        <p:sp>
          <p:nvSpPr>
            <p:cNvPr id="20" name="Freeform 728">
              <a:extLst>
                <a:ext uri="{FF2B5EF4-FFF2-40B4-BE49-F238E27FC236}">
                  <a16:creationId xmlns:a16="http://schemas.microsoft.com/office/drawing/2014/main" id="{37BE8419-5B19-4291-B6D0-0CBED971A65C}"/>
                </a:ext>
              </a:extLst>
            </p:cNvPr>
            <p:cNvSpPr>
              <a:spLocks noEditPoints="1"/>
            </p:cNvSpPr>
            <p:nvPr/>
          </p:nvSpPr>
          <p:spPr bwMode="auto">
            <a:xfrm>
              <a:off x="5719730" y="660372"/>
              <a:ext cx="533400" cy="531812"/>
            </a:xfrm>
            <a:custGeom>
              <a:avLst/>
              <a:gdLst>
                <a:gd name="T0" fmla="*/ 2147483647 w 158"/>
                <a:gd name="T1" fmla="*/ 2147483647 h 157"/>
                <a:gd name="T2" fmla="*/ 2147483647 w 158"/>
                <a:gd name="T3" fmla="*/ 2147483647 h 157"/>
                <a:gd name="T4" fmla="*/ 2147483647 w 158"/>
                <a:gd name="T5" fmla="*/ 0 h 157"/>
                <a:gd name="T6" fmla="*/ 0 w 158"/>
                <a:gd name="T7" fmla="*/ 2147483647 h 157"/>
                <a:gd name="T8" fmla="*/ 2147483647 w 158"/>
                <a:gd name="T9" fmla="*/ 2147483647 h 157"/>
                <a:gd name="T10" fmla="*/ 2147483647 w 158"/>
                <a:gd name="T11" fmla="*/ 2147483647 h 157"/>
                <a:gd name="T12" fmla="*/ 2147483647 w 158"/>
                <a:gd name="T13" fmla="*/ 2147483647 h 157"/>
                <a:gd name="T14" fmla="*/ 2147483647 w 158"/>
                <a:gd name="T15" fmla="*/ 2147483647 h 157"/>
                <a:gd name="T16" fmla="*/ 2147483647 w 158"/>
                <a:gd name="T17" fmla="*/ 2147483647 h 157"/>
                <a:gd name="T18" fmla="*/ 2147483647 w 158"/>
                <a:gd name="T19" fmla="*/ 2147483647 h 157"/>
                <a:gd name="T20" fmla="*/ 2147483647 w 158"/>
                <a:gd name="T21" fmla="*/ 2147483647 h 157"/>
                <a:gd name="T22" fmla="*/ 2147483647 w 158"/>
                <a:gd name="T23" fmla="*/ 2147483647 h 157"/>
                <a:gd name="T24" fmla="*/ 2147483647 w 158"/>
                <a:gd name="T25" fmla="*/ 2147483647 h 157"/>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58"/>
                <a:gd name="T40" fmla="*/ 0 h 157"/>
                <a:gd name="T41" fmla="*/ 158 w 158"/>
                <a:gd name="T42" fmla="*/ 157 h 157"/>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58" h="157">
                  <a:moveTo>
                    <a:pt x="79" y="157"/>
                  </a:moveTo>
                  <a:cubicBezTo>
                    <a:pt x="122" y="157"/>
                    <a:pt x="158" y="122"/>
                    <a:pt x="158" y="78"/>
                  </a:cubicBezTo>
                  <a:cubicBezTo>
                    <a:pt x="158" y="35"/>
                    <a:pt x="122" y="0"/>
                    <a:pt x="79" y="0"/>
                  </a:cubicBezTo>
                  <a:cubicBezTo>
                    <a:pt x="35" y="0"/>
                    <a:pt x="0" y="35"/>
                    <a:pt x="0" y="78"/>
                  </a:cubicBezTo>
                  <a:cubicBezTo>
                    <a:pt x="0" y="122"/>
                    <a:pt x="35" y="157"/>
                    <a:pt x="79" y="157"/>
                  </a:cubicBezTo>
                  <a:close/>
                  <a:moveTo>
                    <a:pt x="79" y="29"/>
                  </a:moveTo>
                  <a:cubicBezTo>
                    <a:pt x="106" y="29"/>
                    <a:pt x="128" y="51"/>
                    <a:pt x="128" y="78"/>
                  </a:cubicBezTo>
                  <a:cubicBezTo>
                    <a:pt x="128" y="106"/>
                    <a:pt x="106" y="128"/>
                    <a:pt x="79" y="128"/>
                  </a:cubicBezTo>
                  <a:cubicBezTo>
                    <a:pt x="68" y="128"/>
                    <a:pt x="59" y="125"/>
                    <a:pt x="51" y="119"/>
                  </a:cubicBezTo>
                  <a:cubicBezTo>
                    <a:pt x="33" y="125"/>
                    <a:pt x="33" y="125"/>
                    <a:pt x="33" y="125"/>
                  </a:cubicBezTo>
                  <a:cubicBezTo>
                    <a:pt x="38" y="106"/>
                    <a:pt x="38" y="106"/>
                    <a:pt x="38" y="106"/>
                  </a:cubicBezTo>
                  <a:cubicBezTo>
                    <a:pt x="32" y="98"/>
                    <a:pt x="29" y="89"/>
                    <a:pt x="29" y="78"/>
                  </a:cubicBezTo>
                  <a:cubicBezTo>
                    <a:pt x="29" y="51"/>
                    <a:pt x="51" y="29"/>
                    <a:pt x="79" y="29"/>
                  </a:cubicBezTo>
                  <a:close/>
                </a:path>
              </a:pathLst>
            </a:custGeom>
            <a:grpFill/>
            <a:ln>
              <a:noFill/>
            </a:ln>
            <a:extLst>
              <a:ext uri="{91240B29-F687-4f45-9708-019B960494DF}">
                <a14:hiddenLine xmlns="" xmlns:a14="http://schemas.microsoft.com/office/drawing/2010/main" w="9525">
                  <a:solidFill>
                    <a:srgbClr val="000000"/>
                  </a:solidFill>
                  <a:round/>
                  <a:headEnd/>
                  <a:tailEnd/>
                </a14:hiddenLine>
              </a:ext>
            </a:extLst>
          </p:spPr>
          <p:txBody>
            <a:bodyPr/>
            <a:lstStyle/>
            <a:p>
              <a:endParaRPr lang="en-US" sz="3600"/>
            </a:p>
          </p:txBody>
        </p:sp>
        <p:sp>
          <p:nvSpPr>
            <p:cNvPr id="21" name="Freeform 729">
              <a:extLst>
                <a:ext uri="{FF2B5EF4-FFF2-40B4-BE49-F238E27FC236}">
                  <a16:creationId xmlns:a16="http://schemas.microsoft.com/office/drawing/2014/main" id="{7C3CE292-B0BA-41AD-94A4-472B8493C493}"/>
                </a:ext>
              </a:extLst>
            </p:cNvPr>
            <p:cNvSpPr>
              <a:spLocks/>
            </p:cNvSpPr>
            <p:nvPr/>
          </p:nvSpPr>
          <p:spPr bwMode="auto">
            <a:xfrm>
              <a:off x="5949917" y="893734"/>
              <a:ext cx="76200" cy="130175"/>
            </a:xfrm>
            <a:custGeom>
              <a:avLst/>
              <a:gdLst>
                <a:gd name="T0" fmla="*/ 2147483647 w 37"/>
                <a:gd name="T1" fmla="*/ 2147483647 h 62"/>
                <a:gd name="T2" fmla="*/ 2147483647 w 37"/>
                <a:gd name="T3" fmla="*/ 2147483647 h 62"/>
                <a:gd name="T4" fmla="*/ 2147483647 w 37"/>
                <a:gd name="T5" fmla="*/ 2147483647 h 62"/>
                <a:gd name="T6" fmla="*/ 2147483647 w 37"/>
                <a:gd name="T7" fmla="*/ 0 h 62"/>
                <a:gd name="T8" fmla="*/ 2147483647 w 37"/>
                <a:gd name="T9" fmla="*/ 0 h 62"/>
                <a:gd name="T10" fmla="*/ 2147483647 w 37"/>
                <a:gd name="T11" fmla="*/ 0 h 62"/>
                <a:gd name="T12" fmla="*/ 2147483647 w 37"/>
                <a:gd name="T13" fmla="*/ 2147483647 h 62"/>
                <a:gd name="T14" fmla="*/ 2147483647 w 37"/>
                <a:gd name="T15" fmla="*/ 2147483647 h 62"/>
                <a:gd name="T16" fmla="*/ 2147483647 w 37"/>
                <a:gd name="T17" fmla="*/ 2147483647 h 62"/>
                <a:gd name="T18" fmla="*/ 0 w 37"/>
                <a:gd name="T19" fmla="*/ 2147483647 h 62"/>
                <a:gd name="T20" fmla="*/ 0 w 37"/>
                <a:gd name="T21" fmla="*/ 2147483647 h 62"/>
                <a:gd name="T22" fmla="*/ 2147483647 w 37"/>
                <a:gd name="T23" fmla="*/ 2147483647 h 62"/>
                <a:gd name="T24" fmla="*/ 2147483647 w 37"/>
                <a:gd name="T25" fmla="*/ 2147483647 h 62"/>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37"/>
                <a:gd name="T40" fmla="*/ 0 h 62"/>
                <a:gd name="T41" fmla="*/ 37 w 37"/>
                <a:gd name="T42" fmla="*/ 62 h 62"/>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37" h="62">
                  <a:moveTo>
                    <a:pt x="37" y="46"/>
                  </a:moveTo>
                  <a:lnTo>
                    <a:pt x="29" y="46"/>
                  </a:lnTo>
                  <a:lnTo>
                    <a:pt x="29" y="15"/>
                  </a:lnTo>
                  <a:lnTo>
                    <a:pt x="29" y="0"/>
                  </a:lnTo>
                  <a:lnTo>
                    <a:pt x="8" y="0"/>
                  </a:lnTo>
                  <a:lnTo>
                    <a:pt x="2" y="0"/>
                  </a:lnTo>
                  <a:lnTo>
                    <a:pt x="2" y="15"/>
                  </a:lnTo>
                  <a:lnTo>
                    <a:pt x="8" y="15"/>
                  </a:lnTo>
                  <a:lnTo>
                    <a:pt x="8" y="46"/>
                  </a:lnTo>
                  <a:lnTo>
                    <a:pt x="0" y="46"/>
                  </a:lnTo>
                  <a:lnTo>
                    <a:pt x="0" y="62"/>
                  </a:lnTo>
                  <a:lnTo>
                    <a:pt x="37" y="62"/>
                  </a:lnTo>
                  <a:lnTo>
                    <a:pt x="37" y="46"/>
                  </a:lnTo>
                  <a:close/>
                </a:path>
              </a:pathLst>
            </a:custGeom>
            <a:grpFill/>
            <a:ln>
              <a:noFill/>
            </a:ln>
            <a:extLst>
              <a:ext uri="{91240B29-F687-4f45-9708-019B960494DF}">
                <a14:hiddenLine xmlns="" xmlns:a14="http://schemas.microsoft.com/office/drawing/2010/main" w="9525">
                  <a:solidFill>
                    <a:srgbClr val="000000"/>
                  </a:solidFill>
                  <a:round/>
                  <a:headEnd/>
                  <a:tailEnd/>
                </a14:hiddenLine>
              </a:ext>
            </a:extLst>
          </p:spPr>
          <p:txBody>
            <a:bodyPr/>
            <a:lstStyle/>
            <a:p>
              <a:endParaRPr lang="en-US" sz="3600"/>
            </a:p>
          </p:txBody>
        </p:sp>
        <p:sp>
          <p:nvSpPr>
            <p:cNvPr id="22" name="Oval 730">
              <a:extLst>
                <a:ext uri="{FF2B5EF4-FFF2-40B4-BE49-F238E27FC236}">
                  <a16:creationId xmlns:a16="http://schemas.microsoft.com/office/drawing/2014/main" id="{A9F7C6C7-3604-46EE-806D-1AF046803F75}"/>
                </a:ext>
              </a:extLst>
            </p:cNvPr>
            <p:cNvSpPr>
              <a:spLocks noChangeArrowheads="1"/>
            </p:cNvSpPr>
            <p:nvPr/>
          </p:nvSpPr>
          <p:spPr bwMode="auto">
            <a:xfrm>
              <a:off x="5961030" y="828647"/>
              <a:ext cx="53975" cy="52387"/>
            </a:xfrm>
            <a:prstGeom prst="ellipse">
              <a:avLst/>
            </a:prstGeom>
            <a:grpFill/>
            <a:ln>
              <a:noFill/>
            </a:ln>
            <a:extLst>
              <a:ext uri="{91240B29-F687-4f45-9708-019B960494DF}">
                <a14:hiddenLine xmlns=""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cs typeface="Arial" panose="020B0604020202020204" pitchFamily="34" charset="0"/>
                </a:defRPr>
              </a:lvl1pPr>
              <a:lvl2pPr marL="742950" indent="-285750" eaLnBrk="0" hangingPunct="0">
                <a:defRPr>
                  <a:solidFill>
                    <a:schemeClr val="tx1"/>
                  </a:solidFill>
                  <a:latin typeface="Arial" panose="020B0604020202020204" pitchFamily="34" charset="0"/>
                  <a:cs typeface="Arial" panose="020B0604020202020204" pitchFamily="34" charset="0"/>
                </a:defRPr>
              </a:lvl2pPr>
              <a:lvl3pPr marL="1143000" indent="-228600" eaLnBrk="0" hangingPunct="0">
                <a:defRPr>
                  <a:solidFill>
                    <a:schemeClr val="tx1"/>
                  </a:solidFill>
                  <a:latin typeface="Arial" panose="020B0604020202020204" pitchFamily="34" charset="0"/>
                  <a:cs typeface="Arial" panose="020B0604020202020204" pitchFamily="34" charset="0"/>
                </a:defRPr>
              </a:lvl3pPr>
              <a:lvl4pPr marL="1600200" indent="-228600" eaLnBrk="0" hangingPunct="0">
                <a:defRPr>
                  <a:solidFill>
                    <a:schemeClr val="tx1"/>
                  </a:solidFill>
                  <a:latin typeface="Arial" panose="020B0604020202020204" pitchFamily="34" charset="0"/>
                  <a:cs typeface="Arial" panose="020B0604020202020204" pitchFamily="34" charset="0"/>
                </a:defRPr>
              </a:lvl4pPr>
              <a:lvl5pPr marL="2057400" indent="-228600" eaLnBrk="0" hangingPunct="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n-US" altLang="en-US" sz="3600">
                <a:latin typeface="Calibri" panose="020F0502020204030204" pitchFamily="34" charset="0"/>
              </a:endParaRPr>
            </a:p>
          </p:txBody>
        </p:sp>
      </p:grpSp>
      <p:sp>
        <p:nvSpPr>
          <p:cNvPr id="29" name="CaixaDeTexto 14">
            <a:extLst>
              <a:ext uri="{FF2B5EF4-FFF2-40B4-BE49-F238E27FC236}">
                <a16:creationId xmlns:a16="http://schemas.microsoft.com/office/drawing/2014/main" id="{4FD56349-04E2-4F2A-A4CB-B4323A4CF46A}"/>
              </a:ext>
            </a:extLst>
          </p:cNvPr>
          <p:cNvSpPr txBox="1">
            <a:spLocks noChangeArrowheads="1"/>
          </p:cNvSpPr>
          <p:nvPr/>
        </p:nvSpPr>
        <p:spPr bwMode="auto">
          <a:xfrm>
            <a:off x="3278758" y="4328293"/>
            <a:ext cx="3464575" cy="468590"/>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38100">
                <a:solidFill>
                  <a:srgbClr val="000000"/>
                </a:solidFill>
                <a:miter lim="800000"/>
                <a:headEnd/>
                <a:tailEnd/>
              </a14:hiddenLine>
            </a:ext>
          </a:extLst>
        </p:spPr>
        <p:txBody>
          <a:bodyPr wrap="square" anchor="ctr" anchorCtr="0">
            <a:spAutoFit/>
          </a:bodyPr>
          <a:lstStyle>
            <a:lvl1pPr eaLnBrk="0" hangingPunct="0">
              <a:defRPr>
                <a:solidFill>
                  <a:schemeClr val="tx1"/>
                </a:solidFill>
                <a:latin typeface="Arial" panose="020B0604020202020204" pitchFamily="34" charset="0"/>
                <a:cs typeface="Arial" panose="020B0604020202020204" pitchFamily="34" charset="0"/>
              </a:defRPr>
            </a:lvl1pPr>
            <a:lvl2pPr marL="742950" indent="-285750" eaLnBrk="0" hangingPunct="0">
              <a:defRPr>
                <a:solidFill>
                  <a:schemeClr val="tx1"/>
                </a:solidFill>
                <a:latin typeface="Arial" panose="020B0604020202020204" pitchFamily="34" charset="0"/>
                <a:cs typeface="Arial" panose="020B0604020202020204" pitchFamily="34" charset="0"/>
              </a:defRPr>
            </a:lvl2pPr>
            <a:lvl3pPr marL="1143000" indent="-228600" eaLnBrk="0" hangingPunct="0">
              <a:defRPr>
                <a:solidFill>
                  <a:schemeClr val="tx1"/>
                </a:solidFill>
                <a:latin typeface="Arial" panose="020B0604020202020204" pitchFamily="34" charset="0"/>
                <a:cs typeface="Arial" panose="020B0604020202020204" pitchFamily="34" charset="0"/>
              </a:defRPr>
            </a:lvl3pPr>
            <a:lvl4pPr marL="1600200" indent="-228600" eaLnBrk="0" hangingPunct="0">
              <a:defRPr>
                <a:solidFill>
                  <a:schemeClr val="tx1"/>
                </a:solidFill>
                <a:latin typeface="Arial" panose="020B0604020202020204" pitchFamily="34" charset="0"/>
                <a:cs typeface="Arial" panose="020B0604020202020204" pitchFamily="34" charset="0"/>
              </a:defRPr>
            </a:lvl4pPr>
            <a:lvl5pPr marL="2057400" indent="-228600" eaLnBrk="0" hangingPunct="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r>
              <a:rPr lang="en-US" altLang="en-US" sz="900" dirty="0">
                <a:solidFill>
                  <a:srgbClr val="80807F"/>
                </a:solidFill>
              </a:rPr>
              <a:t>As an essential part of Embraer's brand guide, keep using the diagonal in the ways you will find in the template slides (usually a stroke in your business unity color).</a:t>
            </a:r>
          </a:p>
        </p:txBody>
      </p:sp>
      <p:sp>
        <p:nvSpPr>
          <p:cNvPr id="2" name="Linha">
            <a:extLst>
              <a:ext uri="{FF2B5EF4-FFF2-40B4-BE49-F238E27FC236}">
                <a16:creationId xmlns:a16="http://schemas.microsoft.com/office/drawing/2014/main" id="{B256CACC-EB61-9613-EE52-00B3CC710B6C}"/>
              </a:ext>
            </a:extLst>
          </p:cNvPr>
          <p:cNvSpPr/>
          <p:nvPr/>
        </p:nvSpPr>
        <p:spPr>
          <a:xfrm flipV="1">
            <a:off x="4147243" y="1423429"/>
            <a:ext cx="759371" cy="2112430"/>
          </a:xfrm>
          <a:prstGeom prst="line">
            <a:avLst/>
          </a:prstGeom>
          <a:ln w="12700">
            <a:solidFill>
              <a:srgbClr val="100690"/>
            </a:solidFill>
            <a:miter lim="400000"/>
          </a:ln>
        </p:spPr>
        <p:txBody>
          <a:bodyPr lIns="19050" tIns="19050" rIns="19050" bIns="19050" anchor="ctr"/>
          <a:lstStyle/>
          <a:p>
            <a:endParaRPr sz="675"/>
          </a:p>
        </p:txBody>
      </p:sp>
      <p:grpSp>
        <p:nvGrpSpPr>
          <p:cNvPr id="3" name="Agrupar 2">
            <a:extLst>
              <a:ext uri="{FF2B5EF4-FFF2-40B4-BE49-F238E27FC236}">
                <a16:creationId xmlns:a16="http://schemas.microsoft.com/office/drawing/2014/main" id="{6364DF9A-F993-24A3-9688-D5DF169F5BDC}"/>
              </a:ext>
            </a:extLst>
          </p:cNvPr>
          <p:cNvGrpSpPr/>
          <p:nvPr/>
        </p:nvGrpSpPr>
        <p:grpSpPr>
          <a:xfrm>
            <a:off x="8870294" y="167554"/>
            <a:ext cx="258136" cy="4683954"/>
            <a:chOff x="23654022" y="446811"/>
            <a:chExt cx="688359" cy="12490546"/>
          </a:xfrm>
        </p:grpSpPr>
        <p:grpSp>
          <p:nvGrpSpPr>
            <p:cNvPr id="5" name="Grupo">
              <a:extLst>
                <a:ext uri="{FF2B5EF4-FFF2-40B4-BE49-F238E27FC236}">
                  <a16:creationId xmlns:a16="http://schemas.microsoft.com/office/drawing/2014/main" id="{CD1B455A-77DE-55F8-9146-8EBAF6689BE5}"/>
                </a:ext>
              </a:extLst>
            </p:cNvPr>
            <p:cNvGrpSpPr/>
            <p:nvPr/>
          </p:nvGrpSpPr>
          <p:grpSpPr>
            <a:xfrm rot="16200000">
              <a:off x="18519882" y="7114857"/>
              <a:ext cx="11349650" cy="295349"/>
              <a:chOff x="-1276219" y="-698"/>
              <a:chExt cx="11349649" cy="295348"/>
            </a:xfrm>
          </p:grpSpPr>
          <p:sp>
            <p:nvSpPr>
              <p:cNvPr id="7" name="This information belongs to Embraer and cannot be used or reproduced without written permission from the Company.">
                <a:extLst>
                  <a:ext uri="{FF2B5EF4-FFF2-40B4-BE49-F238E27FC236}">
                    <a16:creationId xmlns:a16="http://schemas.microsoft.com/office/drawing/2014/main" id="{8FF0BABD-381E-EB7E-E817-B04865CFC31D}"/>
                  </a:ext>
                </a:extLst>
              </p:cNvPr>
              <p:cNvSpPr txBox="1"/>
              <p:nvPr/>
            </p:nvSpPr>
            <p:spPr>
              <a:xfrm>
                <a:off x="1071885" y="6522"/>
                <a:ext cx="9001545" cy="282814"/>
              </a:xfrm>
              <a:prstGeom prst="rect">
                <a:avLst/>
              </a:prstGeom>
              <a:noFill/>
              <a:ln w="12700" cap="flat">
                <a:noFill/>
                <a:miter lim="400000"/>
              </a:ln>
              <a:effectLst/>
              <a:extLst>
                <a:ext uri="{C572A759-6A51-4108-AA02-DFA0A04FC94B}">
                  <ma14:wrappingTextBoxFlag xmlns="" xmlns:ma14="http://schemas.microsoft.com/office/mac/drawingml/2011/main" val="1"/>
                </a:ext>
              </a:extLst>
            </p:spPr>
            <p:txBody>
              <a:bodyPr wrap="square" lIns="19050" tIns="19050" rIns="19050" bIns="19050" numCol="1" anchor="ctr">
                <a:spAutoFit/>
              </a:bodyPr>
              <a:lstStyle>
                <a:lvl1pPr>
                  <a:defRPr sz="1300">
                    <a:solidFill>
                      <a:srgbClr val="6E6D6D"/>
                    </a:solidFill>
                    <a:latin typeface="Arial"/>
                    <a:ea typeface="Arial"/>
                    <a:cs typeface="Arial"/>
                    <a:sym typeface="Arial"/>
                  </a:defRPr>
                </a:lvl1pPr>
              </a:lstStyle>
              <a:p>
                <a:r>
                  <a:rPr lang="en-US" sz="488" dirty="0"/>
                  <a:t>This information belongs to Embraer and cannot be used or reproduced without written permission from the Company.</a:t>
                </a:r>
              </a:p>
            </p:txBody>
          </p:sp>
          <p:sp>
            <p:nvSpPr>
              <p:cNvPr id="8" name="Linha">
                <a:extLst>
                  <a:ext uri="{FF2B5EF4-FFF2-40B4-BE49-F238E27FC236}">
                    <a16:creationId xmlns:a16="http://schemas.microsoft.com/office/drawing/2014/main" id="{B17E814B-0847-8AF4-09CF-79CFB4B50E0F}"/>
                  </a:ext>
                </a:extLst>
              </p:cNvPr>
              <p:cNvSpPr/>
              <p:nvPr/>
            </p:nvSpPr>
            <p:spPr>
              <a:xfrm flipV="1">
                <a:off x="898999" y="21128"/>
                <a:ext cx="83625" cy="273522"/>
              </a:xfrm>
              <a:prstGeom prst="line">
                <a:avLst/>
              </a:prstGeom>
              <a:noFill/>
              <a:ln w="9525" cap="flat">
                <a:solidFill>
                  <a:srgbClr val="100690"/>
                </a:solidFill>
                <a:prstDash val="solid"/>
                <a:miter lim="400000"/>
              </a:ln>
              <a:effectLst/>
            </p:spPr>
            <p:txBody>
              <a:bodyPr wrap="square" lIns="19050" tIns="19050" rIns="19050" bIns="19050" numCol="1" anchor="ctr">
                <a:noAutofit/>
              </a:bodyPr>
              <a:lstStyle/>
              <a:p>
                <a:endParaRPr sz="675"/>
              </a:p>
            </p:txBody>
          </p:sp>
          <p:sp>
            <p:nvSpPr>
              <p:cNvPr id="9" name="This information belongs to Embraer and cannot be used or reproduced without written permission from the Company.">
                <a:extLst>
                  <a:ext uri="{FF2B5EF4-FFF2-40B4-BE49-F238E27FC236}">
                    <a16:creationId xmlns:a16="http://schemas.microsoft.com/office/drawing/2014/main" id="{EAEBC093-E43D-9845-9CEE-448BF10C5A0A}"/>
                  </a:ext>
                </a:extLst>
              </p:cNvPr>
              <p:cNvSpPr txBox="1"/>
              <p:nvPr/>
            </p:nvSpPr>
            <p:spPr>
              <a:xfrm>
                <a:off x="-1276219" y="-698"/>
                <a:ext cx="2621118" cy="282811"/>
              </a:xfrm>
              <a:prstGeom prst="rect">
                <a:avLst/>
              </a:prstGeom>
              <a:noFill/>
              <a:ln w="12700" cap="flat">
                <a:noFill/>
                <a:miter lim="400000"/>
              </a:ln>
              <a:effectLst/>
              <a:extLst>
                <a:ext uri="{C572A759-6A51-4108-AA02-DFA0A04FC94B}">
                  <ma14:wrappingTextBoxFlag xmlns="" xmlns:ma14="http://schemas.microsoft.com/office/mac/drawingml/2011/main" val="1"/>
                </a:ext>
              </a:extLst>
            </p:spPr>
            <p:txBody>
              <a:bodyPr wrap="square" lIns="19050" tIns="19050" rIns="19050" bIns="19050" numCol="1" anchor="ctr">
                <a:spAutoFit/>
              </a:bodyPr>
              <a:lstStyle>
                <a:lvl1pPr>
                  <a:defRPr sz="1300">
                    <a:solidFill>
                      <a:srgbClr val="6E6D6D"/>
                    </a:solidFill>
                    <a:latin typeface="Arial"/>
                    <a:ea typeface="Arial"/>
                    <a:cs typeface="Arial"/>
                    <a:sym typeface="Arial"/>
                  </a:defRPr>
                </a:lvl1pPr>
              </a:lstStyle>
              <a:p>
                <a:r>
                  <a:rPr lang="en-US" sz="488" dirty="0"/>
                  <a:t>SECRET INFORMATION</a:t>
                </a:r>
              </a:p>
            </p:txBody>
          </p:sp>
        </p:grpSp>
        <p:sp>
          <p:nvSpPr>
            <p:cNvPr id="6" name="Forma Livre: Forma 61">
              <a:extLst>
                <a:ext uri="{FF2B5EF4-FFF2-40B4-BE49-F238E27FC236}">
                  <a16:creationId xmlns:a16="http://schemas.microsoft.com/office/drawing/2014/main" id="{1299B5EF-9089-EE27-84E0-4D9EA1D5F2FC}"/>
                </a:ext>
              </a:extLst>
            </p:cNvPr>
            <p:cNvSpPr/>
            <p:nvPr/>
          </p:nvSpPr>
          <p:spPr>
            <a:xfrm flipH="1">
              <a:off x="23654022" y="446811"/>
              <a:ext cx="359396" cy="359346"/>
            </a:xfrm>
            <a:custGeom>
              <a:avLst/>
              <a:gdLst/>
              <a:ahLst/>
              <a:cxnLst>
                <a:cxn ang="0">
                  <a:pos x="wd2" y="hd2"/>
                </a:cxn>
                <a:cxn ang="5400000">
                  <a:pos x="wd2" y="hd2"/>
                </a:cxn>
                <a:cxn ang="10800000">
                  <a:pos x="wd2" y="hd2"/>
                </a:cxn>
                <a:cxn ang="16200000">
                  <a:pos x="wd2" y="hd2"/>
                </a:cxn>
              </a:cxnLst>
              <a:rect l="0" t="0" r="r" b="b"/>
              <a:pathLst>
                <a:path w="21600" h="21600" extrusionOk="0">
                  <a:moveTo>
                    <a:pt x="17278" y="0"/>
                  </a:moveTo>
                  <a:lnTo>
                    <a:pt x="4322" y="9935"/>
                  </a:lnTo>
                  <a:lnTo>
                    <a:pt x="1728" y="9935"/>
                  </a:lnTo>
                  <a:lnTo>
                    <a:pt x="0" y="11665"/>
                  </a:lnTo>
                  <a:lnTo>
                    <a:pt x="4322" y="11665"/>
                  </a:lnTo>
                  <a:lnTo>
                    <a:pt x="17278" y="21600"/>
                  </a:lnTo>
                  <a:lnTo>
                    <a:pt x="21600" y="21600"/>
                  </a:lnTo>
                  <a:lnTo>
                    <a:pt x="12961" y="11665"/>
                  </a:lnTo>
                  <a:lnTo>
                    <a:pt x="21559" y="11665"/>
                  </a:lnTo>
                  <a:lnTo>
                    <a:pt x="21559" y="9935"/>
                  </a:lnTo>
                  <a:lnTo>
                    <a:pt x="12961" y="9935"/>
                  </a:lnTo>
                  <a:lnTo>
                    <a:pt x="21600" y="0"/>
                  </a:lnTo>
                  <a:close/>
                </a:path>
              </a:pathLst>
            </a:custGeom>
            <a:solidFill>
              <a:srgbClr val="100690"/>
            </a:solidFill>
            <a:ln w="12700" cap="flat">
              <a:noFill/>
              <a:miter lim="400000"/>
            </a:ln>
            <a:effectLst/>
          </p:spPr>
          <p:txBody>
            <a:bodyPr wrap="square" lIns="17145" tIns="17145" rIns="17145" bIns="17145" numCol="1" anchor="ctr">
              <a:noAutofit/>
            </a:bodyPr>
            <a:lstStyle/>
            <a:p>
              <a:pPr>
                <a:defRPr>
                  <a:solidFill>
                    <a:srgbClr val="100690"/>
                  </a:solidFill>
                  <a:latin typeface="GT America Condensed Regular"/>
                  <a:ea typeface="GT America Condensed Regular"/>
                  <a:cs typeface="GT America Condensed Regular"/>
                  <a:sym typeface="GT America Condensed Regular"/>
                </a:defRPr>
              </a:pPr>
              <a:endParaRPr sz="675"/>
            </a:p>
          </p:txBody>
        </p:sp>
      </p:grpSp>
    </p:spTree>
    <p:extLst>
      <p:ext uri="{BB962C8B-B14F-4D97-AF65-F5344CB8AC3E}">
        <p14:creationId xmlns:p14="http://schemas.microsoft.com/office/powerpoint/2010/main" val="4058116567"/>
      </p:ext>
    </p:extLst>
  </p:cSld>
  <p:clrMapOvr>
    <a:masterClrMapping/>
  </p:clrMapOvr>
</p:sld>
</file>

<file path=ppt/slides/slide3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2" name="Imagem 11">
            <a:extLst>
              <a:ext uri="{FF2B5EF4-FFF2-40B4-BE49-F238E27FC236}">
                <a16:creationId xmlns:a16="http://schemas.microsoft.com/office/drawing/2014/main" id="{BCFA9793-0780-C542-8AC2-04BE57C8C09C}"/>
              </a:ext>
            </a:extLst>
          </p:cNvPr>
          <p:cNvPicPr>
            <a:picLocks noChangeAspect="1"/>
          </p:cNvPicPr>
          <p:nvPr/>
        </p:nvPicPr>
        <p:blipFill>
          <a:blip r:embed="rId2"/>
          <a:srcRect/>
          <a:stretch/>
        </p:blipFill>
        <p:spPr>
          <a:xfrm>
            <a:off x="4883092" y="1508070"/>
            <a:ext cx="3365547" cy="1886108"/>
          </a:xfrm>
          <a:prstGeom prst="rect">
            <a:avLst/>
          </a:prstGeom>
        </p:spPr>
      </p:pic>
      <p:pic>
        <p:nvPicPr>
          <p:cNvPr id="5" name="Imagem 4">
            <a:extLst>
              <a:ext uri="{FF2B5EF4-FFF2-40B4-BE49-F238E27FC236}">
                <a16:creationId xmlns:a16="http://schemas.microsoft.com/office/drawing/2014/main" id="{1F3B312A-2DC1-8549-941B-58069296EB49}"/>
              </a:ext>
            </a:extLst>
          </p:cNvPr>
          <p:cNvPicPr>
            <a:picLocks noChangeAspect="1"/>
          </p:cNvPicPr>
          <p:nvPr/>
        </p:nvPicPr>
        <p:blipFill>
          <a:blip r:embed="rId3"/>
          <a:srcRect/>
          <a:stretch/>
        </p:blipFill>
        <p:spPr>
          <a:xfrm>
            <a:off x="809092" y="1506563"/>
            <a:ext cx="3356471" cy="1891957"/>
          </a:xfrm>
          <a:prstGeom prst="rect">
            <a:avLst/>
          </a:prstGeom>
        </p:spPr>
      </p:pic>
      <p:grpSp>
        <p:nvGrpSpPr>
          <p:cNvPr id="8" name="Grupo 19">
            <a:extLst>
              <a:ext uri="{FF2B5EF4-FFF2-40B4-BE49-F238E27FC236}">
                <a16:creationId xmlns:a16="http://schemas.microsoft.com/office/drawing/2014/main" id="{BDF06241-3A1B-9C41-8199-92B3B86282F7}"/>
              </a:ext>
            </a:extLst>
          </p:cNvPr>
          <p:cNvGrpSpPr>
            <a:grpSpLocks/>
          </p:cNvGrpSpPr>
          <p:nvPr/>
        </p:nvGrpSpPr>
        <p:grpSpPr bwMode="auto">
          <a:xfrm>
            <a:off x="1253836" y="4363158"/>
            <a:ext cx="400050" cy="398860"/>
            <a:chOff x="5719730" y="660372"/>
            <a:chExt cx="533400" cy="531812"/>
          </a:xfrm>
          <a:solidFill>
            <a:srgbClr val="FF0000"/>
          </a:solidFill>
        </p:grpSpPr>
        <p:sp>
          <p:nvSpPr>
            <p:cNvPr id="9" name="Freeform 728">
              <a:extLst>
                <a:ext uri="{FF2B5EF4-FFF2-40B4-BE49-F238E27FC236}">
                  <a16:creationId xmlns:a16="http://schemas.microsoft.com/office/drawing/2014/main" id="{CD7D8D3F-26F9-B846-879E-73D9BEC4C631}"/>
                </a:ext>
              </a:extLst>
            </p:cNvPr>
            <p:cNvSpPr>
              <a:spLocks noEditPoints="1"/>
            </p:cNvSpPr>
            <p:nvPr/>
          </p:nvSpPr>
          <p:spPr bwMode="auto">
            <a:xfrm>
              <a:off x="5719730" y="660372"/>
              <a:ext cx="533400" cy="531812"/>
            </a:xfrm>
            <a:custGeom>
              <a:avLst/>
              <a:gdLst>
                <a:gd name="T0" fmla="*/ 2147483647 w 158"/>
                <a:gd name="T1" fmla="*/ 2147483647 h 157"/>
                <a:gd name="T2" fmla="*/ 2147483647 w 158"/>
                <a:gd name="T3" fmla="*/ 2147483647 h 157"/>
                <a:gd name="T4" fmla="*/ 2147483647 w 158"/>
                <a:gd name="T5" fmla="*/ 0 h 157"/>
                <a:gd name="T6" fmla="*/ 0 w 158"/>
                <a:gd name="T7" fmla="*/ 2147483647 h 157"/>
                <a:gd name="T8" fmla="*/ 2147483647 w 158"/>
                <a:gd name="T9" fmla="*/ 2147483647 h 157"/>
                <a:gd name="T10" fmla="*/ 2147483647 w 158"/>
                <a:gd name="T11" fmla="*/ 2147483647 h 157"/>
                <a:gd name="T12" fmla="*/ 2147483647 w 158"/>
                <a:gd name="T13" fmla="*/ 2147483647 h 157"/>
                <a:gd name="T14" fmla="*/ 2147483647 w 158"/>
                <a:gd name="T15" fmla="*/ 2147483647 h 157"/>
                <a:gd name="T16" fmla="*/ 2147483647 w 158"/>
                <a:gd name="T17" fmla="*/ 2147483647 h 157"/>
                <a:gd name="T18" fmla="*/ 2147483647 w 158"/>
                <a:gd name="T19" fmla="*/ 2147483647 h 157"/>
                <a:gd name="T20" fmla="*/ 2147483647 w 158"/>
                <a:gd name="T21" fmla="*/ 2147483647 h 157"/>
                <a:gd name="T22" fmla="*/ 2147483647 w 158"/>
                <a:gd name="T23" fmla="*/ 2147483647 h 157"/>
                <a:gd name="T24" fmla="*/ 2147483647 w 158"/>
                <a:gd name="T25" fmla="*/ 2147483647 h 157"/>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58"/>
                <a:gd name="T40" fmla="*/ 0 h 157"/>
                <a:gd name="T41" fmla="*/ 158 w 158"/>
                <a:gd name="T42" fmla="*/ 157 h 157"/>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58" h="157">
                  <a:moveTo>
                    <a:pt x="79" y="157"/>
                  </a:moveTo>
                  <a:cubicBezTo>
                    <a:pt x="122" y="157"/>
                    <a:pt x="158" y="122"/>
                    <a:pt x="158" y="78"/>
                  </a:cubicBezTo>
                  <a:cubicBezTo>
                    <a:pt x="158" y="35"/>
                    <a:pt x="122" y="0"/>
                    <a:pt x="79" y="0"/>
                  </a:cubicBezTo>
                  <a:cubicBezTo>
                    <a:pt x="35" y="0"/>
                    <a:pt x="0" y="35"/>
                    <a:pt x="0" y="78"/>
                  </a:cubicBezTo>
                  <a:cubicBezTo>
                    <a:pt x="0" y="122"/>
                    <a:pt x="35" y="157"/>
                    <a:pt x="79" y="157"/>
                  </a:cubicBezTo>
                  <a:close/>
                  <a:moveTo>
                    <a:pt x="79" y="29"/>
                  </a:moveTo>
                  <a:cubicBezTo>
                    <a:pt x="106" y="29"/>
                    <a:pt x="128" y="51"/>
                    <a:pt x="128" y="78"/>
                  </a:cubicBezTo>
                  <a:cubicBezTo>
                    <a:pt x="128" y="106"/>
                    <a:pt x="106" y="128"/>
                    <a:pt x="79" y="128"/>
                  </a:cubicBezTo>
                  <a:cubicBezTo>
                    <a:pt x="68" y="128"/>
                    <a:pt x="59" y="125"/>
                    <a:pt x="51" y="119"/>
                  </a:cubicBezTo>
                  <a:cubicBezTo>
                    <a:pt x="33" y="125"/>
                    <a:pt x="33" y="125"/>
                    <a:pt x="33" y="125"/>
                  </a:cubicBezTo>
                  <a:cubicBezTo>
                    <a:pt x="38" y="106"/>
                    <a:pt x="38" y="106"/>
                    <a:pt x="38" y="106"/>
                  </a:cubicBezTo>
                  <a:cubicBezTo>
                    <a:pt x="32" y="98"/>
                    <a:pt x="29" y="89"/>
                    <a:pt x="29" y="78"/>
                  </a:cubicBezTo>
                  <a:cubicBezTo>
                    <a:pt x="29" y="51"/>
                    <a:pt x="51" y="29"/>
                    <a:pt x="79" y="2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377" rtl="0" eaLnBrk="1" fontAlgn="auto" latinLnBrk="0" hangingPunct="0">
                <a:lnSpc>
                  <a:spcPct val="90000"/>
                </a:lnSpc>
                <a:spcBef>
                  <a:spcPts val="1688"/>
                </a:spcBef>
                <a:spcAft>
                  <a:spcPts val="0"/>
                </a:spcAft>
                <a:buClrTx/>
                <a:buSzTx/>
                <a:buFontTx/>
                <a:buNone/>
                <a:tabLst/>
                <a:defRPr/>
              </a:pPr>
              <a:endParaRPr kumimoji="0" lang="en-US" sz="3600" b="0" i="0" u="none" strike="noStrike" kern="0" cap="none" spc="0" normalizeH="0" baseline="0" noProof="0">
                <a:ln>
                  <a:noFill/>
                </a:ln>
                <a:solidFill>
                  <a:srgbClr val="000000"/>
                </a:solidFill>
                <a:effectLst/>
                <a:uLnTx/>
                <a:uFillTx/>
                <a:latin typeface="Arial"/>
                <a:sym typeface="Helvetica Neue"/>
              </a:endParaRPr>
            </a:p>
          </p:txBody>
        </p:sp>
        <p:sp>
          <p:nvSpPr>
            <p:cNvPr id="10" name="Freeform 729">
              <a:extLst>
                <a:ext uri="{FF2B5EF4-FFF2-40B4-BE49-F238E27FC236}">
                  <a16:creationId xmlns:a16="http://schemas.microsoft.com/office/drawing/2014/main" id="{CF266D8C-2A11-9A49-A03E-525BCA919825}"/>
                </a:ext>
              </a:extLst>
            </p:cNvPr>
            <p:cNvSpPr>
              <a:spLocks/>
            </p:cNvSpPr>
            <p:nvPr/>
          </p:nvSpPr>
          <p:spPr bwMode="auto">
            <a:xfrm>
              <a:off x="5949917" y="893734"/>
              <a:ext cx="76200" cy="130175"/>
            </a:xfrm>
            <a:custGeom>
              <a:avLst/>
              <a:gdLst>
                <a:gd name="T0" fmla="*/ 2147483647 w 37"/>
                <a:gd name="T1" fmla="*/ 2147483647 h 62"/>
                <a:gd name="T2" fmla="*/ 2147483647 w 37"/>
                <a:gd name="T3" fmla="*/ 2147483647 h 62"/>
                <a:gd name="T4" fmla="*/ 2147483647 w 37"/>
                <a:gd name="T5" fmla="*/ 2147483647 h 62"/>
                <a:gd name="T6" fmla="*/ 2147483647 w 37"/>
                <a:gd name="T7" fmla="*/ 0 h 62"/>
                <a:gd name="T8" fmla="*/ 2147483647 w 37"/>
                <a:gd name="T9" fmla="*/ 0 h 62"/>
                <a:gd name="T10" fmla="*/ 2147483647 w 37"/>
                <a:gd name="T11" fmla="*/ 0 h 62"/>
                <a:gd name="T12" fmla="*/ 2147483647 w 37"/>
                <a:gd name="T13" fmla="*/ 2147483647 h 62"/>
                <a:gd name="T14" fmla="*/ 2147483647 w 37"/>
                <a:gd name="T15" fmla="*/ 2147483647 h 62"/>
                <a:gd name="T16" fmla="*/ 2147483647 w 37"/>
                <a:gd name="T17" fmla="*/ 2147483647 h 62"/>
                <a:gd name="T18" fmla="*/ 0 w 37"/>
                <a:gd name="T19" fmla="*/ 2147483647 h 62"/>
                <a:gd name="T20" fmla="*/ 0 w 37"/>
                <a:gd name="T21" fmla="*/ 2147483647 h 62"/>
                <a:gd name="T22" fmla="*/ 2147483647 w 37"/>
                <a:gd name="T23" fmla="*/ 2147483647 h 62"/>
                <a:gd name="T24" fmla="*/ 2147483647 w 37"/>
                <a:gd name="T25" fmla="*/ 2147483647 h 62"/>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37"/>
                <a:gd name="T40" fmla="*/ 0 h 62"/>
                <a:gd name="T41" fmla="*/ 37 w 37"/>
                <a:gd name="T42" fmla="*/ 62 h 62"/>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37" h="62">
                  <a:moveTo>
                    <a:pt x="37" y="46"/>
                  </a:moveTo>
                  <a:lnTo>
                    <a:pt x="29" y="46"/>
                  </a:lnTo>
                  <a:lnTo>
                    <a:pt x="29" y="15"/>
                  </a:lnTo>
                  <a:lnTo>
                    <a:pt x="29" y="0"/>
                  </a:lnTo>
                  <a:lnTo>
                    <a:pt x="8" y="0"/>
                  </a:lnTo>
                  <a:lnTo>
                    <a:pt x="2" y="0"/>
                  </a:lnTo>
                  <a:lnTo>
                    <a:pt x="2" y="15"/>
                  </a:lnTo>
                  <a:lnTo>
                    <a:pt x="8" y="15"/>
                  </a:lnTo>
                  <a:lnTo>
                    <a:pt x="8" y="46"/>
                  </a:lnTo>
                  <a:lnTo>
                    <a:pt x="0" y="46"/>
                  </a:lnTo>
                  <a:lnTo>
                    <a:pt x="0" y="62"/>
                  </a:lnTo>
                  <a:lnTo>
                    <a:pt x="37" y="62"/>
                  </a:lnTo>
                  <a:lnTo>
                    <a:pt x="37" y="4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377" rtl="0" eaLnBrk="1" fontAlgn="auto" latinLnBrk="0" hangingPunct="0">
                <a:lnSpc>
                  <a:spcPct val="90000"/>
                </a:lnSpc>
                <a:spcBef>
                  <a:spcPts val="1688"/>
                </a:spcBef>
                <a:spcAft>
                  <a:spcPts val="0"/>
                </a:spcAft>
                <a:buClrTx/>
                <a:buSzTx/>
                <a:buFontTx/>
                <a:buNone/>
                <a:tabLst/>
                <a:defRPr/>
              </a:pPr>
              <a:endParaRPr kumimoji="0" lang="en-US" sz="3600" b="0" i="0" u="none" strike="noStrike" kern="0" cap="none" spc="0" normalizeH="0" baseline="0" noProof="0">
                <a:ln>
                  <a:noFill/>
                </a:ln>
                <a:solidFill>
                  <a:srgbClr val="000000"/>
                </a:solidFill>
                <a:effectLst/>
                <a:uLnTx/>
                <a:uFillTx/>
                <a:latin typeface="Arial"/>
                <a:sym typeface="Helvetica Neue"/>
              </a:endParaRPr>
            </a:p>
          </p:txBody>
        </p:sp>
        <p:sp>
          <p:nvSpPr>
            <p:cNvPr id="11" name="Oval 730">
              <a:extLst>
                <a:ext uri="{FF2B5EF4-FFF2-40B4-BE49-F238E27FC236}">
                  <a16:creationId xmlns:a16="http://schemas.microsoft.com/office/drawing/2014/main" id="{12DD636D-39F1-3741-8E21-3455EB81055D}"/>
                </a:ext>
              </a:extLst>
            </p:cNvPr>
            <p:cNvSpPr>
              <a:spLocks noChangeArrowheads="1"/>
            </p:cNvSpPr>
            <p:nvPr/>
          </p:nvSpPr>
          <p:spPr bwMode="auto">
            <a:xfrm>
              <a:off x="5961030" y="828647"/>
              <a:ext cx="53975" cy="52387"/>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cs typeface="Arial" panose="020B0604020202020204" pitchFamily="34" charset="0"/>
                </a:defRPr>
              </a:lvl1pPr>
              <a:lvl2pPr marL="742950" indent="-285750" eaLnBrk="0" hangingPunct="0">
                <a:defRPr>
                  <a:solidFill>
                    <a:schemeClr val="tx1"/>
                  </a:solidFill>
                  <a:latin typeface="Arial" panose="020B0604020202020204" pitchFamily="34" charset="0"/>
                  <a:cs typeface="Arial" panose="020B0604020202020204" pitchFamily="34" charset="0"/>
                </a:defRPr>
              </a:lvl2pPr>
              <a:lvl3pPr marL="1143000" indent="-228600" eaLnBrk="0" hangingPunct="0">
                <a:defRPr>
                  <a:solidFill>
                    <a:schemeClr val="tx1"/>
                  </a:solidFill>
                  <a:latin typeface="Arial" panose="020B0604020202020204" pitchFamily="34" charset="0"/>
                  <a:cs typeface="Arial" panose="020B0604020202020204" pitchFamily="34" charset="0"/>
                </a:defRPr>
              </a:lvl3pPr>
              <a:lvl4pPr marL="1600200" indent="-228600" eaLnBrk="0" hangingPunct="0">
                <a:defRPr>
                  <a:solidFill>
                    <a:schemeClr val="tx1"/>
                  </a:solidFill>
                  <a:latin typeface="Arial" panose="020B0604020202020204" pitchFamily="34" charset="0"/>
                  <a:cs typeface="Arial" panose="020B0604020202020204" pitchFamily="34" charset="0"/>
                </a:defRPr>
              </a:lvl4pPr>
              <a:lvl5pPr marL="2057400" indent="-228600" eaLnBrk="0" hangingPunct="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marL="0" marR="0" lvl="0" indent="0" algn="l" defTabSz="914377" rtl="0" eaLnBrk="1" fontAlgn="auto" latinLnBrk="0" hangingPunct="1">
                <a:lnSpc>
                  <a:spcPct val="90000"/>
                </a:lnSpc>
                <a:spcBef>
                  <a:spcPts val="1688"/>
                </a:spcBef>
                <a:spcAft>
                  <a:spcPts val="0"/>
                </a:spcAft>
                <a:buClrTx/>
                <a:buSzTx/>
                <a:buFontTx/>
                <a:buNone/>
                <a:tabLst/>
                <a:defRPr/>
              </a:pPr>
              <a:endParaRPr kumimoji="0" lang="en-US" altLang="en-US" sz="3600" b="0" i="0" u="none" strike="noStrike" kern="0" cap="none" spc="0" normalizeH="0" baseline="0" noProof="0">
                <a:ln>
                  <a:noFill/>
                </a:ln>
                <a:solidFill>
                  <a:srgbClr val="001638"/>
                </a:solidFill>
                <a:effectLst/>
                <a:uLnTx/>
                <a:uFillTx/>
                <a:latin typeface="Calibri" panose="020F0502020204030204" pitchFamily="34" charset="0"/>
                <a:cs typeface="Arial" panose="020B0604020202020204" pitchFamily="34" charset="0"/>
                <a:sym typeface="Helvetica Neue"/>
              </a:endParaRPr>
            </a:p>
          </p:txBody>
        </p:sp>
      </p:grpSp>
      <p:grpSp>
        <p:nvGrpSpPr>
          <p:cNvPr id="70" name="Grupo 19">
            <a:extLst>
              <a:ext uri="{FF2B5EF4-FFF2-40B4-BE49-F238E27FC236}">
                <a16:creationId xmlns:a16="http://schemas.microsoft.com/office/drawing/2014/main" id="{03C6D067-9BB2-4846-A056-97A34559C4A3}"/>
              </a:ext>
            </a:extLst>
          </p:cNvPr>
          <p:cNvGrpSpPr>
            <a:grpSpLocks/>
          </p:cNvGrpSpPr>
          <p:nvPr/>
        </p:nvGrpSpPr>
        <p:grpSpPr bwMode="auto">
          <a:xfrm>
            <a:off x="5323692" y="4363158"/>
            <a:ext cx="400050" cy="398860"/>
            <a:chOff x="5719730" y="660372"/>
            <a:chExt cx="533400" cy="531812"/>
          </a:xfrm>
          <a:solidFill>
            <a:srgbClr val="FF0000"/>
          </a:solidFill>
        </p:grpSpPr>
        <p:sp>
          <p:nvSpPr>
            <p:cNvPr id="71" name="Freeform 728">
              <a:extLst>
                <a:ext uri="{FF2B5EF4-FFF2-40B4-BE49-F238E27FC236}">
                  <a16:creationId xmlns:a16="http://schemas.microsoft.com/office/drawing/2014/main" id="{164C8CF7-EC34-834E-942D-ECA62F26E29C}"/>
                </a:ext>
              </a:extLst>
            </p:cNvPr>
            <p:cNvSpPr>
              <a:spLocks noEditPoints="1"/>
            </p:cNvSpPr>
            <p:nvPr/>
          </p:nvSpPr>
          <p:spPr bwMode="auto">
            <a:xfrm>
              <a:off x="5719730" y="660372"/>
              <a:ext cx="533400" cy="531812"/>
            </a:xfrm>
            <a:custGeom>
              <a:avLst/>
              <a:gdLst>
                <a:gd name="T0" fmla="*/ 2147483647 w 158"/>
                <a:gd name="T1" fmla="*/ 2147483647 h 157"/>
                <a:gd name="T2" fmla="*/ 2147483647 w 158"/>
                <a:gd name="T3" fmla="*/ 2147483647 h 157"/>
                <a:gd name="T4" fmla="*/ 2147483647 w 158"/>
                <a:gd name="T5" fmla="*/ 0 h 157"/>
                <a:gd name="T6" fmla="*/ 0 w 158"/>
                <a:gd name="T7" fmla="*/ 2147483647 h 157"/>
                <a:gd name="T8" fmla="*/ 2147483647 w 158"/>
                <a:gd name="T9" fmla="*/ 2147483647 h 157"/>
                <a:gd name="T10" fmla="*/ 2147483647 w 158"/>
                <a:gd name="T11" fmla="*/ 2147483647 h 157"/>
                <a:gd name="T12" fmla="*/ 2147483647 w 158"/>
                <a:gd name="T13" fmla="*/ 2147483647 h 157"/>
                <a:gd name="T14" fmla="*/ 2147483647 w 158"/>
                <a:gd name="T15" fmla="*/ 2147483647 h 157"/>
                <a:gd name="T16" fmla="*/ 2147483647 w 158"/>
                <a:gd name="T17" fmla="*/ 2147483647 h 157"/>
                <a:gd name="T18" fmla="*/ 2147483647 w 158"/>
                <a:gd name="T19" fmla="*/ 2147483647 h 157"/>
                <a:gd name="T20" fmla="*/ 2147483647 w 158"/>
                <a:gd name="T21" fmla="*/ 2147483647 h 157"/>
                <a:gd name="T22" fmla="*/ 2147483647 w 158"/>
                <a:gd name="T23" fmla="*/ 2147483647 h 157"/>
                <a:gd name="T24" fmla="*/ 2147483647 w 158"/>
                <a:gd name="T25" fmla="*/ 2147483647 h 157"/>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58"/>
                <a:gd name="T40" fmla="*/ 0 h 157"/>
                <a:gd name="T41" fmla="*/ 158 w 158"/>
                <a:gd name="T42" fmla="*/ 157 h 157"/>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58" h="157">
                  <a:moveTo>
                    <a:pt x="79" y="157"/>
                  </a:moveTo>
                  <a:cubicBezTo>
                    <a:pt x="122" y="157"/>
                    <a:pt x="158" y="122"/>
                    <a:pt x="158" y="78"/>
                  </a:cubicBezTo>
                  <a:cubicBezTo>
                    <a:pt x="158" y="35"/>
                    <a:pt x="122" y="0"/>
                    <a:pt x="79" y="0"/>
                  </a:cubicBezTo>
                  <a:cubicBezTo>
                    <a:pt x="35" y="0"/>
                    <a:pt x="0" y="35"/>
                    <a:pt x="0" y="78"/>
                  </a:cubicBezTo>
                  <a:cubicBezTo>
                    <a:pt x="0" y="122"/>
                    <a:pt x="35" y="157"/>
                    <a:pt x="79" y="157"/>
                  </a:cubicBezTo>
                  <a:close/>
                  <a:moveTo>
                    <a:pt x="79" y="29"/>
                  </a:moveTo>
                  <a:cubicBezTo>
                    <a:pt x="106" y="29"/>
                    <a:pt x="128" y="51"/>
                    <a:pt x="128" y="78"/>
                  </a:cubicBezTo>
                  <a:cubicBezTo>
                    <a:pt x="128" y="106"/>
                    <a:pt x="106" y="128"/>
                    <a:pt x="79" y="128"/>
                  </a:cubicBezTo>
                  <a:cubicBezTo>
                    <a:pt x="68" y="128"/>
                    <a:pt x="59" y="125"/>
                    <a:pt x="51" y="119"/>
                  </a:cubicBezTo>
                  <a:cubicBezTo>
                    <a:pt x="33" y="125"/>
                    <a:pt x="33" y="125"/>
                    <a:pt x="33" y="125"/>
                  </a:cubicBezTo>
                  <a:cubicBezTo>
                    <a:pt x="38" y="106"/>
                    <a:pt x="38" y="106"/>
                    <a:pt x="38" y="106"/>
                  </a:cubicBezTo>
                  <a:cubicBezTo>
                    <a:pt x="32" y="98"/>
                    <a:pt x="29" y="89"/>
                    <a:pt x="29" y="78"/>
                  </a:cubicBezTo>
                  <a:cubicBezTo>
                    <a:pt x="29" y="51"/>
                    <a:pt x="51" y="29"/>
                    <a:pt x="79" y="2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377" rtl="0" eaLnBrk="1" fontAlgn="auto" latinLnBrk="0" hangingPunct="0">
                <a:lnSpc>
                  <a:spcPct val="90000"/>
                </a:lnSpc>
                <a:spcBef>
                  <a:spcPts val="1688"/>
                </a:spcBef>
                <a:spcAft>
                  <a:spcPts val="0"/>
                </a:spcAft>
                <a:buClrTx/>
                <a:buSzTx/>
                <a:buFontTx/>
                <a:buNone/>
                <a:tabLst/>
                <a:defRPr/>
              </a:pPr>
              <a:endParaRPr kumimoji="0" lang="en-US" sz="3600" b="0" i="0" u="none" strike="noStrike" kern="0" cap="none" spc="0" normalizeH="0" baseline="0" noProof="0">
                <a:ln>
                  <a:noFill/>
                </a:ln>
                <a:solidFill>
                  <a:srgbClr val="000000"/>
                </a:solidFill>
                <a:effectLst/>
                <a:uLnTx/>
                <a:uFillTx/>
                <a:latin typeface="Arial"/>
                <a:sym typeface="Helvetica Neue"/>
              </a:endParaRPr>
            </a:p>
          </p:txBody>
        </p:sp>
        <p:sp>
          <p:nvSpPr>
            <p:cNvPr id="73" name="Freeform 729">
              <a:extLst>
                <a:ext uri="{FF2B5EF4-FFF2-40B4-BE49-F238E27FC236}">
                  <a16:creationId xmlns:a16="http://schemas.microsoft.com/office/drawing/2014/main" id="{DEA63413-E111-FB4A-8879-C733909C0E8B}"/>
                </a:ext>
              </a:extLst>
            </p:cNvPr>
            <p:cNvSpPr>
              <a:spLocks/>
            </p:cNvSpPr>
            <p:nvPr/>
          </p:nvSpPr>
          <p:spPr bwMode="auto">
            <a:xfrm>
              <a:off x="5949917" y="893734"/>
              <a:ext cx="76200" cy="130175"/>
            </a:xfrm>
            <a:custGeom>
              <a:avLst/>
              <a:gdLst>
                <a:gd name="T0" fmla="*/ 2147483647 w 37"/>
                <a:gd name="T1" fmla="*/ 2147483647 h 62"/>
                <a:gd name="T2" fmla="*/ 2147483647 w 37"/>
                <a:gd name="T3" fmla="*/ 2147483647 h 62"/>
                <a:gd name="T4" fmla="*/ 2147483647 w 37"/>
                <a:gd name="T5" fmla="*/ 2147483647 h 62"/>
                <a:gd name="T6" fmla="*/ 2147483647 w 37"/>
                <a:gd name="T7" fmla="*/ 0 h 62"/>
                <a:gd name="T8" fmla="*/ 2147483647 w 37"/>
                <a:gd name="T9" fmla="*/ 0 h 62"/>
                <a:gd name="T10" fmla="*/ 2147483647 w 37"/>
                <a:gd name="T11" fmla="*/ 0 h 62"/>
                <a:gd name="T12" fmla="*/ 2147483647 w 37"/>
                <a:gd name="T13" fmla="*/ 2147483647 h 62"/>
                <a:gd name="T14" fmla="*/ 2147483647 w 37"/>
                <a:gd name="T15" fmla="*/ 2147483647 h 62"/>
                <a:gd name="T16" fmla="*/ 2147483647 w 37"/>
                <a:gd name="T17" fmla="*/ 2147483647 h 62"/>
                <a:gd name="T18" fmla="*/ 0 w 37"/>
                <a:gd name="T19" fmla="*/ 2147483647 h 62"/>
                <a:gd name="T20" fmla="*/ 0 w 37"/>
                <a:gd name="T21" fmla="*/ 2147483647 h 62"/>
                <a:gd name="T22" fmla="*/ 2147483647 w 37"/>
                <a:gd name="T23" fmla="*/ 2147483647 h 62"/>
                <a:gd name="T24" fmla="*/ 2147483647 w 37"/>
                <a:gd name="T25" fmla="*/ 2147483647 h 62"/>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37"/>
                <a:gd name="T40" fmla="*/ 0 h 62"/>
                <a:gd name="T41" fmla="*/ 37 w 37"/>
                <a:gd name="T42" fmla="*/ 62 h 62"/>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37" h="62">
                  <a:moveTo>
                    <a:pt x="37" y="46"/>
                  </a:moveTo>
                  <a:lnTo>
                    <a:pt x="29" y="46"/>
                  </a:lnTo>
                  <a:lnTo>
                    <a:pt x="29" y="15"/>
                  </a:lnTo>
                  <a:lnTo>
                    <a:pt x="29" y="0"/>
                  </a:lnTo>
                  <a:lnTo>
                    <a:pt x="8" y="0"/>
                  </a:lnTo>
                  <a:lnTo>
                    <a:pt x="2" y="0"/>
                  </a:lnTo>
                  <a:lnTo>
                    <a:pt x="2" y="15"/>
                  </a:lnTo>
                  <a:lnTo>
                    <a:pt x="8" y="15"/>
                  </a:lnTo>
                  <a:lnTo>
                    <a:pt x="8" y="46"/>
                  </a:lnTo>
                  <a:lnTo>
                    <a:pt x="0" y="46"/>
                  </a:lnTo>
                  <a:lnTo>
                    <a:pt x="0" y="62"/>
                  </a:lnTo>
                  <a:lnTo>
                    <a:pt x="37" y="62"/>
                  </a:lnTo>
                  <a:lnTo>
                    <a:pt x="37" y="4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377" rtl="0" eaLnBrk="1" fontAlgn="auto" latinLnBrk="0" hangingPunct="0">
                <a:lnSpc>
                  <a:spcPct val="90000"/>
                </a:lnSpc>
                <a:spcBef>
                  <a:spcPts val="1688"/>
                </a:spcBef>
                <a:spcAft>
                  <a:spcPts val="0"/>
                </a:spcAft>
                <a:buClrTx/>
                <a:buSzTx/>
                <a:buFontTx/>
                <a:buNone/>
                <a:tabLst/>
                <a:defRPr/>
              </a:pPr>
              <a:endParaRPr kumimoji="0" lang="en-US" sz="3600" b="0" i="0" u="none" strike="noStrike" kern="0" cap="none" spc="0" normalizeH="0" baseline="0" noProof="0">
                <a:ln>
                  <a:noFill/>
                </a:ln>
                <a:solidFill>
                  <a:srgbClr val="000000"/>
                </a:solidFill>
                <a:effectLst/>
                <a:uLnTx/>
                <a:uFillTx/>
                <a:latin typeface="Arial"/>
                <a:sym typeface="Helvetica Neue"/>
              </a:endParaRPr>
            </a:p>
          </p:txBody>
        </p:sp>
        <p:sp>
          <p:nvSpPr>
            <p:cNvPr id="74" name="Oval 730">
              <a:extLst>
                <a:ext uri="{FF2B5EF4-FFF2-40B4-BE49-F238E27FC236}">
                  <a16:creationId xmlns:a16="http://schemas.microsoft.com/office/drawing/2014/main" id="{5FB7966E-ADC0-FC45-A526-7C5E99BDFBCB}"/>
                </a:ext>
              </a:extLst>
            </p:cNvPr>
            <p:cNvSpPr>
              <a:spLocks noChangeArrowheads="1"/>
            </p:cNvSpPr>
            <p:nvPr/>
          </p:nvSpPr>
          <p:spPr bwMode="auto">
            <a:xfrm>
              <a:off x="5961030" y="828647"/>
              <a:ext cx="53975" cy="52387"/>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cs typeface="Arial" panose="020B0604020202020204" pitchFamily="34" charset="0"/>
                </a:defRPr>
              </a:lvl1pPr>
              <a:lvl2pPr marL="742950" indent="-285750" eaLnBrk="0" hangingPunct="0">
                <a:defRPr>
                  <a:solidFill>
                    <a:schemeClr val="tx1"/>
                  </a:solidFill>
                  <a:latin typeface="Arial" panose="020B0604020202020204" pitchFamily="34" charset="0"/>
                  <a:cs typeface="Arial" panose="020B0604020202020204" pitchFamily="34" charset="0"/>
                </a:defRPr>
              </a:lvl2pPr>
              <a:lvl3pPr marL="1143000" indent="-228600" eaLnBrk="0" hangingPunct="0">
                <a:defRPr>
                  <a:solidFill>
                    <a:schemeClr val="tx1"/>
                  </a:solidFill>
                  <a:latin typeface="Arial" panose="020B0604020202020204" pitchFamily="34" charset="0"/>
                  <a:cs typeface="Arial" panose="020B0604020202020204" pitchFamily="34" charset="0"/>
                </a:defRPr>
              </a:lvl3pPr>
              <a:lvl4pPr marL="1600200" indent="-228600" eaLnBrk="0" hangingPunct="0">
                <a:defRPr>
                  <a:solidFill>
                    <a:schemeClr val="tx1"/>
                  </a:solidFill>
                  <a:latin typeface="Arial" panose="020B0604020202020204" pitchFamily="34" charset="0"/>
                  <a:cs typeface="Arial" panose="020B0604020202020204" pitchFamily="34" charset="0"/>
                </a:defRPr>
              </a:lvl4pPr>
              <a:lvl5pPr marL="2057400" indent="-228600" eaLnBrk="0" hangingPunct="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marL="0" marR="0" lvl="0" indent="0" algn="l" defTabSz="914377" rtl="0" eaLnBrk="1" fontAlgn="auto" latinLnBrk="0" hangingPunct="1">
                <a:lnSpc>
                  <a:spcPct val="90000"/>
                </a:lnSpc>
                <a:spcBef>
                  <a:spcPts val="1688"/>
                </a:spcBef>
                <a:spcAft>
                  <a:spcPts val="0"/>
                </a:spcAft>
                <a:buClrTx/>
                <a:buSzTx/>
                <a:buFontTx/>
                <a:buNone/>
                <a:tabLst/>
                <a:defRPr/>
              </a:pPr>
              <a:endParaRPr kumimoji="0" lang="en-US" altLang="en-US" sz="3600" b="0" i="0" u="none" strike="noStrike" kern="0" cap="none" spc="0" normalizeH="0" baseline="0" noProof="0">
                <a:ln>
                  <a:noFill/>
                </a:ln>
                <a:solidFill>
                  <a:srgbClr val="001638"/>
                </a:solidFill>
                <a:effectLst/>
                <a:uLnTx/>
                <a:uFillTx/>
                <a:latin typeface="Calibri" panose="020F0502020204030204" pitchFamily="34" charset="0"/>
                <a:cs typeface="Arial" panose="020B0604020202020204" pitchFamily="34" charset="0"/>
                <a:sym typeface="Helvetica Neue"/>
              </a:endParaRPr>
            </a:p>
          </p:txBody>
        </p:sp>
      </p:grpSp>
      <p:sp>
        <p:nvSpPr>
          <p:cNvPr id="101" name="CaixaDeTexto 14">
            <a:extLst>
              <a:ext uri="{FF2B5EF4-FFF2-40B4-BE49-F238E27FC236}">
                <a16:creationId xmlns:a16="http://schemas.microsoft.com/office/drawing/2014/main" id="{37C62E85-E013-AF4F-B231-9322569A3547}"/>
              </a:ext>
            </a:extLst>
          </p:cNvPr>
          <p:cNvSpPr txBox="1">
            <a:spLocks noChangeArrowheads="1"/>
          </p:cNvSpPr>
          <p:nvPr/>
        </p:nvSpPr>
        <p:spPr bwMode="auto">
          <a:xfrm>
            <a:off x="1714191" y="4329448"/>
            <a:ext cx="2742518" cy="466281"/>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38100">
                <a:solidFill>
                  <a:srgbClr val="000000"/>
                </a:solidFill>
                <a:miter lim="800000"/>
                <a:headEnd/>
                <a:tailEnd/>
              </a14:hiddenLine>
            </a:ext>
          </a:extLst>
        </p:spPr>
        <p:txBody>
          <a:bodyPr wrap="square" lIns="91440" tIns="45720" rIns="91440" bIns="45720" anchor="ctr" anchorCtr="0">
            <a:spAutoFit/>
          </a:bodyPr>
          <a:lstStyle>
            <a:lvl1pPr eaLnBrk="0" hangingPunct="0">
              <a:defRPr>
                <a:solidFill>
                  <a:schemeClr val="tx1"/>
                </a:solidFill>
                <a:latin typeface="Arial" panose="020B0604020202020204" pitchFamily="34" charset="0"/>
                <a:cs typeface="Arial" panose="020B0604020202020204" pitchFamily="34" charset="0"/>
              </a:defRPr>
            </a:lvl1pPr>
            <a:lvl2pPr marL="742950" indent="-285750" eaLnBrk="0" hangingPunct="0">
              <a:defRPr>
                <a:solidFill>
                  <a:schemeClr val="tx1"/>
                </a:solidFill>
                <a:latin typeface="Arial" panose="020B0604020202020204" pitchFamily="34" charset="0"/>
                <a:cs typeface="Arial" panose="020B0604020202020204" pitchFamily="34" charset="0"/>
              </a:defRPr>
            </a:lvl2pPr>
            <a:lvl3pPr marL="1143000" indent="-228600" eaLnBrk="0" hangingPunct="0">
              <a:defRPr>
                <a:solidFill>
                  <a:schemeClr val="tx1"/>
                </a:solidFill>
                <a:latin typeface="Arial" panose="020B0604020202020204" pitchFamily="34" charset="0"/>
                <a:cs typeface="Arial" panose="020B0604020202020204" pitchFamily="34" charset="0"/>
              </a:defRPr>
            </a:lvl3pPr>
            <a:lvl4pPr marL="1600200" indent="-228600" eaLnBrk="0" hangingPunct="0">
              <a:defRPr>
                <a:solidFill>
                  <a:schemeClr val="tx1"/>
                </a:solidFill>
                <a:latin typeface="Arial" panose="020B0604020202020204" pitchFamily="34" charset="0"/>
                <a:cs typeface="Arial" panose="020B0604020202020204" pitchFamily="34" charset="0"/>
              </a:defRPr>
            </a:lvl4pPr>
            <a:lvl5pPr marL="2057400" indent="-228600" eaLnBrk="0" hangingPunct="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marL="0" marR="0" lvl="0" indent="0" algn="l" defTabSz="914377" rtl="0" eaLnBrk="1" fontAlgn="auto" latinLnBrk="0" hangingPunct="1">
              <a:lnSpc>
                <a:spcPct val="90000"/>
              </a:lnSpc>
              <a:spcBef>
                <a:spcPts val="1688"/>
              </a:spcBef>
              <a:spcAft>
                <a:spcPts val="0"/>
              </a:spcAft>
              <a:buClrTx/>
              <a:buSzTx/>
              <a:buFontTx/>
              <a:buNone/>
              <a:tabLst/>
              <a:defRPr/>
            </a:pPr>
            <a:r>
              <a:rPr lang="en-US" altLang="en-US" sz="900" dirty="0">
                <a:solidFill>
                  <a:srgbClr val="808080"/>
                </a:solidFill>
                <a:latin typeface="Arial"/>
                <a:cs typeface="Arial"/>
              </a:rPr>
              <a:t>This is the option for when you have a regular amount of information. We recommend you always use this format.</a:t>
            </a:r>
          </a:p>
        </p:txBody>
      </p:sp>
      <p:sp>
        <p:nvSpPr>
          <p:cNvPr id="102" name="Título 1">
            <a:extLst>
              <a:ext uri="{FF2B5EF4-FFF2-40B4-BE49-F238E27FC236}">
                <a16:creationId xmlns:a16="http://schemas.microsoft.com/office/drawing/2014/main" id="{F99BCBC8-07E4-A948-B0D9-EA70058AF2E6}"/>
              </a:ext>
            </a:extLst>
          </p:cNvPr>
          <p:cNvSpPr txBox="1">
            <a:spLocks/>
          </p:cNvSpPr>
          <p:nvPr/>
        </p:nvSpPr>
        <p:spPr>
          <a:xfrm>
            <a:off x="809591" y="1165276"/>
            <a:ext cx="3335999" cy="211211"/>
          </a:xfrm>
          <a:prstGeom prst="rect">
            <a:avLst/>
          </a:prstGeom>
        </p:spPr>
        <p:txBody>
          <a:bodyPr/>
          <a:lstStyle>
            <a:lvl1pPr algn="l" defTabSz="914400" rtl="0" eaLnBrk="1" latinLnBrk="0" hangingPunct="1">
              <a:lnSpc>
                <a:spcPct val="90000"/>
              </a:lnSpc>
              <a:spcBef>
                <a:spcPct val="0"/>
              </a:spcBef>
              <a:buNone/>
              <a:defRPr sz="4400" b="1" i="1" kern="1200">
                <a:solidFill>
                  <a:schemeClr val="tx1"/>
                </a:solidFill>
                <a:latin typeface="+mj-lt"/>
                <a:ea typeface="+mj-ea"/>
                <a:cs typeface="+mj-cs"/>
              </a:defRPr>
            </a:lvl1pPr>
          </a:lstStyle>
          <a:p>
            <a:pPr marL="0" marR="0" lvl="0" indent="0" algn="ctr" defTabSz="914400" rtl="0" eaLnBrk="1" fontAlgn="auto" latinLnBrk="0" hangingPunct="1">
              <a:lnSpc>
                <a:spcPct val="90000"/>
              </a:lnSpc>
              <a:spcBef>
                <a:spcPct val="0"/>
              </a:spcBef>
              <a:spcAft>
                <a:spcPts val="0"/>
              </a:spcAft>
              <a:buClrTx/>
              <a:buSzTx/>
              <a:buFontTx/>
              <a:buNone/>
              <a:tabLst/>
              <a:defRPr/>
            </a:pPr>
            <a:r>
              <a:rPr kumimoji="0" lang="pt-BR" sz="900" b="0" i="0" u="none" strike="noStrike" kern="1200" cap="none" spc="0" normalizeH="0" baseline="0" noProof="0">
                <a:ln>
                  <a:noFill/>
                </a:ln>
                <a:solidFill>
                  <a:srgbClr val="80807F"/>
                </a:solidFill>
                <a:effectLst/>
                <a:uLnTx/>
                <a:uFillTx/>
                <a:latin typeface="Arial" panose="020B0604020202020204" pitchFamily="34" charset="0"/>
                <a:cs typeface="Arial" panose="020B0604020202020204" pitchFamily="34" charset="0"/>
                <a:sym typeface="Helvetica Neue"/>
              </a:rPr>
              <a:t>Slide </a:t>
            </a:r>
            <a:r>
              <a:rPr kumimoji="0" lang="pt-BR" sz="900" b="1" i="0" u="none" strike="noStrike" kern="1200" cap="none" spc="0" normalizeH="0" baseline="0" noProof="0">
                <a:ln>
                  <a:noFill/>
                </a:ln>
                <a:solidFill>
                  <a:srgbClr val="100690"/>
                </a:solidFill>
                <a:effectLst/>
                <a:uLnTx/>
                <a:uFillTx/>
                <a:latin typeface="Arial" panose="020B0604020202020204" pitchFamily="34" charset="0"/>
                <a:cs typeface="Arial" panose="020B0604020202020204" pitchFamily="34" charset="0"/>
                <a:sym typeface="Helvetica Neue"/>
              </a:rPr>
              <a:t>”Regular"</a:t>
            </a:r>
          </a:p>
        </p:txBody>
      </p:sp>
      <p:sp>
        <p:nvSpPr>
          <p:cNvPr id="103" name="Título 1">
            <a:extLst>
              <a:ext uri="{FF2B5EF4-FFF2-40B4-BE49-F238E27FC236}">
                <a16:creationId xmlns:a16="http://schemas.microsoft.com/office/drawing/2014/main" id="{590394B1-50BA-154A-80C2-74106C8B1397}"/>
              </a:ext>
            </a:extLst>
          </p:cNvPr>
          <p:cNvSpPr txBox="1">
            <a:spLocks/>
          </p:cNvSpPr>
          <p:nvPr/>
        </p:nvSpPr>
        <p:spPr>
          <a:xfrm>
            <a:off x="4871882" y="1165255"/>
            <a:ext cx="3380561" cy="337878"/>
          </a:xfrm>
          <a:prstGeom prst="rect">
            <a:avLst/>
          </a:prstGeom>
        </p:spPr>
        <p:txBody>
          <a:bodyPr/>
          <a:lstStyle>
            <a:lvl1pPr algn="l" defTabSz="914400" rtl="0" eaLnBrk="1" latinLnBrk="0" hangingPunct="1">
              <a:lnSpc>
                <a:spcPct val="90000"/>
              </a:lnSpc>
              <a:spcBef>
                <a:spcPct val="0"/>
              </a:spcBef>
              <a:buNone/>
              <a:defRPr sz="4400" b="1" i="1" kern="1200">
                <a:solidFill>
                  <a:schemeClr val="tx1"/>
                </a:solidFill>
                <a:latin typeface="+mj-lt"/>
                <a:ea typeface="+mj-ea"/>
                <a:cs typeface="+mj-cs"/>
              </a:defRPr>
            </a:lvl1pPr>
          </a:lstStyle>
          <a:p>
            <a:pPr marL="0" marR="0" lvl="0" indent="0" algn="ctr" defTabSz="914400" rtl="0" eaLnBrk="1" fontAlgn="auto" latinLnBrk="0" hangingPunct="1">
              <a:lnSpc>
                <a:spcPct val="90000"/>
              </a:lnSpc>
              <a:spcBef>
                <a:spcPct val="0"/>
              </a:spcBef>
              <a:spcAft>
                <a:spcPts val="0"/>
              </a:spcAft>
              <a:buClrTx/>
              <a:buSzTx/>
              <a:buFontTx/>
              <a:buNone/>
              <a:tabLst/>
              <a:defRPr/>
            </a:pPr>
            <a:r>
              <a:rPr kumimoji="0" lang="en-US" sz="900" b="0" i="0" u="none" strike="noStrike" kern="1200" cap="none" spc="0" normalizeH="0" baseline="0" noProof="0" dirty="0">
                <a:ln>
                  <a:noFill/>
                </a:ln>
                <a:solidFill>
                  <a:srgbClr val="80807F"/>
                </a:solidFill>
                <a:effectLst/>
                <a:uLnTx/>
                <a:uFillTx/>
                <a:latin typeface="Arial" panose="020B0604020202020204" pitchFamily="34" charset="0"/>
                <a:cs typeface="Arial" panose="020B0604020202020204" pitchFamily="34" charset="0"/>
                <a:sym typeface="Helvetica Neue"/>
              </a:rPr>
              <a:t>Slide </a:t>
            </a:r>
            <a:r>
              <a:rPr kumimoji="0" lang="en-US" sz="900" b="1" i="0" u="none" strike="noStrike" kern="1200" cap="none" spc="0" normalizeH="0" baseline="0" noProof="0" dirty="0">
                <a:ln>
                  <a:noFill/>
                </a:ln>
                <a:solidFill>
                  <a:srgbClr val="100690"/>
                </a:solidFill>
                <a:effectLst/>
                <a:uLnTx/>
                <a:uFillTx/>
                <a:latin typeface="Arial" panose="020B0604020202020204" pitchFamily="34" charset="0"/>
                <a:cs typeface="Arial" panose="020B0604020202020204" pitchFamily="34" charset="0"/>
                <a:sym typeface="Helvetica Neue"/>
              </a:rPr>
              <a:t>“</a:t>
            </a:r>
            <a:r>
              <a:rPr kumimoji="0" lang="pt-BR" sz="900" b="1" i="0" u="none" strike="noStrike" kern="1200" cap="none" spc="0" normalizeH="0" baseline="0" noProof="0" dirty="0">
                <a:ln>
                  <a:noFill/>
                </a:ln>
                <a:solidFill>
                  <a:srgbClr val="100690"/>
                </a:solidFill>
                <a:effectLst/>
                <a:uLnTx/>
                <a:uFillTx/>
                <a:latin typeface="Arial" panose="020B0604020202020204" pitchFamily="34" charset="0"/>
                <a:cs typeface="Arial" panose="020B0604020202020204" pitchFamily="34" charset="0"/>
                <a:sym typeface="Helvetica Neue"/>
              </a:rPr>
              <a:t>Dense</a:t>
            </a:r>
            <a:r>
              <a:rPr kumimoji="0" lang="en-US" sz="900" b="1" i="0" u="none" strike="noStrike" kern="1200" cap="none" spc="0" normalizeH="0" baseline="0" noProof="0" dirty="0">
                <a:ln>
                  <a:noFill/>
                </a:ln>
                <a:solidFill>
                  <a:srgbClr val="100690"/>
                </a:solidFill>
                <a:effectLst/>
                <a:uLnTx/>
                <a:uFillTx/>
                <a:latin typeface="Arial" panose="020B0604020202020204" pitchFamily="34" charset="0"/>
                <a:cs typeface="Arial" panose="020B0604020202020204" pitchFamily="34" charset="0"/>
                <a:sym typeface="Helvetica Neue"/>
              </a:rPr>
              <a:t>”</a:t>
            </a:r>
          </a:p>
        </p:txBody>
      </p:sp>
      <p:sp>
        <p:nvSpPr>
          <p:cNvPr id="104" name="CaixaDeTexto 14">
            <a:extLst>
              <a:ext uri="{FF2B5EF4-FFF2-40B4-BE49-F238E27FC236}">
                <a16:creationId xmlns:a16="http://schemas.microsoft.com/office/drawing/2014/main" id="{24B8C04C-2F8F-4243-8E6C-A048552A441F}"/>
              </a:ext>
            </a:extLst>
          </p:cNvPr>
          <p:cNvSpPr txBox="1">
            <a:spLocks noChangeArrowheads="1"/>
          </p:cNvSpPr>
          <p:nvPr/>
        </p:nvSpPr>
        <p:spPr bwMode="auto">
          <a:xfrm>
            <a:off x="5740752" y="4204798"/>
            <a:ext cx="2605815" cy="715581"/>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38100">
                <a:solidFill>
                  <a:srgbClr val="000000"/>
                </a:solidFill>
                <a:miter lim="800000"/>
                <a:headEnd/>
                <a:tailEnd/>
              </a14:hiddenLine>
            </a:ext>
          </a:extLst>
        </p:spPr>
        <p:txBody>
          <a:bodyPr wrap="square" lIns="91440" tIns="45720" rIns="91440" bIns="45720" anchor="ctr" anchorCtr="0">
            <a:spAutoFit/>
          </a:bodyPr>
          <a:lstStyle>
            <a:lvl1pPr eaLnBrk="0" hangingPunct="0">
              <a:defRPr>
                <a:solidFill>
                  <a:schemeClr val="tx1"/>
                </a:solidFill>
                <a:latin typeface="Arial" panose="020B0604020202020204" pitchFamily="34" charset="0"/>
                <a:cs typeface="Arial" panose="020B0604020202020204" pitchFamily="34" charset="0"/>
              </a:defRPr>
            </a:lvl1pPr>
            <a:lvl2pPr marL="742950" indent="-285750" eaLnBrk="0" hangingPunct="0">
              <a:defRPr>
                <a:solidFill>
                  <a:schemeClr val="tx1"/>
                </a:solidFill>
                <a:latin typeface="Arial" panose="020B0604020202020204" pitchFamily="34" charset="0"/>
                <a:cs typeface="Arial" panose="020B0604020202020204" pitchFamily="34" charset="0"/>
              </a:defRPr>
            </a:lvl2pPr>
            <a:lvl3pPr marL="1143000" indent="-228600" eaLnBrk="0" hangingPunct="0">
              <a:defRPr>
                <a:solidFill>
                  <a:schemeClr val="tx1"/>
                </a:solidFill>
                <a:latin typeface="Arial" panose="020B0604020202020204" pitchFamily="34" charset="0"/>
                <a:cs typeface="Arial" panose="020B0604020202020204" pitchFamily="34" charset="0"/>
              </a:defRPr>
            </a:lvl3pPr>
            <a:lvl4pPr marL="1600200" indent="-228600" eaLnBrk="0" hangingPunct="0">
              <a:defRPr>
                <a:solidFill>
                  <a:schemeClr val="tx1"/>
                </a:solidFill>
                <a:latin typeface="Arial" panose="020B0604020202020204" pitchFamily="34" charset="0"/>
                <a:cs typeface="Arial" panose="020B0604020202020204" pitchFamily="34" charset="0"/>
              </a:defRPr>
            </a:lvl4pPr>
            <a:lvl5pPr marL="2057400" indent="-228600" eaLnBrk="0" hangingPunct="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defRPr/>
            </a:pPr>
            <a:r>
              <a:rPr kumimoji="0" lang="en-US" altLang="en-US" sz="900" b="0" i="0" u="none" strike="noStrike" kern="0" cap="none" spc="0" normalizeH="0" baseline="0" noProof="0" dirty="0">
                <a:ln>
                  <a:noFill/>
                </a:ln>
                <a:solidFill>
                  <a:srgbClr val="808080"/>
                </a:solidFill>
                <a:effectLst/>
                <a:uLnTx/>
                <a:uFillTx/>
                <a:latin typeface="Arial"/>
                <a:cs typeface="Arial"/>
                <a:sym typeface="Helvetica Neue"/>
              </a:rPr>
              <a:t>When it is necessary to show information that wouldn’t fit on a regular slide, use this alternative format. However, it is recommended to keep in mind the "golden tips" and keep the content concise.</a:t>
            </a:r>
            <a:endParaRPr lang="pt-BR" altLang="en-US" sz="900" b="0" i="0" u="none" strike="noStrike" kern="0" cap="none" spc="0" normalizeH="0" baseline="0" noProof="0" dirty="0">
              <a:ln>
                <a:noFill/>
              </a:ln>
              <a:solidFill>
                <a:srgbClr val="808080"/>
              </a:solidFill>
              <a:effectLst/>
              <a:uLnTx/>
              <a:uFillTx/>
              <a:latin typeface="Arial" panose="020B0604020202020204" pitchFamily="34" charset="0"/>
              <a:cs typeface="Arial" panose="020B0604020202020204" pitchFamily="34" charset="0"/>
            </a:endParaRPr>
          </a:p>
        </p:txBody>
      </p:sp>
      <p:grpSp>
        <p:nvGrpSpPr>
          <p:cNvPr id="99" name="Agrupar 98">
            <a:extLst>
              <a:ext uri="{FF2B5EF4-FFF2-40B4-BE49-F238E27FC236}">
                <a16:creationId xmlns:a16="http://schemas.microsoft.com/office/drawing/2014/main" id="{5007EC05-A260-EE45-91F9-3FFE97117C34}"/>
              </a:ext>
            </a:extLst>
          </p:cNvPr>
          <p:cNvGrpSpPr/>
          <p:nvPr/>
        </p:nvGrpSpPr>
        <p:grpSpPr>
          <a:xfrm>
            <a:off x="4871398" y="1497890"/>
            <a:ext cx="3391938" cy="1915068"/>
            <a:chOff x="6074576" y="3489385"/>
            <a:chExt cx="12757997" cy="7203097"/>
          </a:xfrm>
        </p:grpSpPr>
        <p:grpSp>
          <p:nvGrpSpPr>
            <p:cNvPr id="105" name="Agrupar 104">
              <a:extLst>
                <a:ext uri="{FF2B5EF4-FFF2-40B4-BE49-F238E27FC236}">
                  <a16:creationId xmlns:a16="http://schemas.microsoft.com/office/drawing/2014/main" id="{CB2107E2-F152-B444-8248-5CC22AC46498}"/>
                </a:ext>
              </a:extLst>
            </p:cNvPr>
            <p:cNvGrpSpPr/>
            <p:nvPr/>
          </p:nvGrpSpPr>
          <p:grpSpPr>
            <a:xfrm>
              <a:off x="6074576" y="3509098"/>
              <a:ext cx="12754062" cy="7165326"/>
              <a:chOff x="6074576" y="3509098"/>
              <a:chExt cx="12754062" cy="7165326"/>
            </a:xfrm>
          </p:grpSpPr>
          <p:cxnSp>
            <p:nvCxnSpPr>
              <p:cNvPr id="111" name="Conector Reto 110">
                <a:extLst>
                  <a:ext uri="{FF2B5EF4-FFF2-40B4-BE49-F238E27FC236}">
                    <a16:creationId xmlns:a16="http://schemas.microsoft.com/office/drawing/2014/main" id="{E31EFE31-066D-A143-B6F8-E9CCAD6F740B}"/>
                  </a:ext>
                </a:extLst>
              </p:cNvPr>
              <p:cNvCxnSpPr>
                <a:cxnSpLocks/>
              </p:cNvCxnSpPr>
              <p:nvPr/>
            </p:nvCxnSpPr>
            <p:spPr>
              <a:xfrm flipH="1">
                <a:off x="6074577" y="3509098"/>
                <a:ext cx="12754061" cy="0"/>
              </a:xfrm>
              <a:prstGeom prst="line">
                <a:avLst/>
              </a:prstGeom>
              <a:noFill/>
              <a:ln w="6350" cap="flat">
                <a:noFill/>
                <a:prstDash val="solid"/>
                <a:miter lim="400000"/>
              </a:ln>
              <a:effectLst/>
              <a:sp3d/>
            </p:spPr>
            <p:style>
              <a:lnRef idx="0">
                <a:scrgbClr r="0" g="0" b="0"/>
              </a:lnRef>
              <a:fillRef idx="0">
                <a:scrgbClr r="0" g="0" b="0"/>
              </a:fillRef>
              <a:effectRef idx="0">
                <a:scrgbClr r="0" g="0" b="0"/>
              </a:effectRef>
              <a:fontRef idx="none"/>
            </p:style>
          </p:cxnSp>
          <p:cxnSp>
            <p:nvCxnSpPr>
              <p:cNvPr id="112" name="Conector Reto 111">
                <a:extLst>
                  <a:ext uri="{FF2B5EF4-FFF2-40B4-BE49-F238E27FC236}">
                    <a16:creationId xmlns:a16="http://schemas.microsoft.com/office/drawing/2014/main" id="{3AFBB325-1951-0E42-9174-0F07B2D4125D}"/>
                  </a:ext>
                </a:extLst>
              </p:cNvPr>
              <p:cNvCxnSpPr>
                <a:cxnSpLocks/>
              </p:cNvCxnSpPr>
              <p:nvPr/>
            </p:nvCxnSpPr>
            <p:spPr>
              <a:xfrm flipH="1">
                <a:off x="6074576" y="10674424"/>
                <a:ext cx="12754061" cy="0"/>
              </a:xfrm>
              <a:prstGeom prst="line">
                <a:avLst/>
              </a:prstGeom>
              <a:noFill/>
              <a:ln w="6350" cap="flat">
                <a:noFill/>
                <a:prstDash val="solid"/>
                <a:miter lim="400000"/>
              </a:ln>
              <a:effectLst/>
              <a:sp3d/>
            </p:spPr>
            <p:style>
              <a:lnRef idx="0">
                <a:scrgbClr r="0" g="0" b="0"/>
              </a:lnRef>
              <a:fillRef idx="0">
                <a:scrgbClr r="0" g="0" b="0"/>
              </a:fillRef>
              <a:effectRef idx="0">
                <a:scrgbClr r="0" g="0" b="0"/>
              </a:effectRef>
              <a:fontRef idx="none"/>
            </p:style>
          </p:cxnSp>
          <p:grpSp>
            <p:nvGrpSpPr>
              <p:cNvPr id="113" name="Agrupar 112">
                <a:extLst>
                  <a:ext uri="{FF2B5EF4-FFF2-40B4-BE49-F238E27FC236}">
                    <a16:creationId xmlns:a16="http://schemas.microsoft.com/office/drawing/2014/main" id="{A92C8074-3DEC-CA4F-8F5E-A99C3AFCD105}"/>
                  </a:ext>
                </a:extLst>
              </p:cNvPr>
              <p:cNvGrpSpPr/>
              <p:nvPr/>
            </p:nvGrpSpPr>
            <p:grpSpPr>
              <a:xfrm>
                <a:off x="6074576" y="3509098"/>
                <a:ext cx="12754062" cy="7165326"/>
                <a:chOff x="6074576" y="3509098"/>
                <a:chExt cx="12754062" cy="7165326"/>
              </a:xfrm>
            </p:grpSpPr>
            <p:cxnSp>
              <p:nvCxnSpPr>
                <p:cNvPr id="114" name="Conector Reto 113">
                  <a:extLst>
                    <a:ext uri="{FF2B5EF4-FFF2-40B4-BE49-F238E27FC236}">
                      <a16:creationId xmlns:a16="http://schemas.microsoft.com/office/drawing/2014/main" id="{575D02FF-F5DC-C249-888B-388CDE90CD77}"/>
                    </a:ext>
                  </a:extLst>
                </p:cNvPr>
                <p:cNvCxnSpPr/>
                <p:nvPr/>
              </p:nvCxnSpPr>
              <p:spPr>
                <a:xfrm>
                  <a:off x="7038792" y="3509098"/>
                  <a:ext cx="0" cy="7165326"/>
                </a:xfrm>
                <a:prstGeom prst="line">
                  <a:avLst/>
                </a:prstGeom>
                <a:noFill/>
                <a:ln w="6350" cap="flat">
                  <a:solidFill>
                    <a:srgbClr val="5C6C74"/>
                  </a:solidFill>
                  <a:prstDash val="solid"/>
                  <a:miter lim="400000"/>
                </a:ln>
                <a:effectLst/>
                <a:sp3d/>
              </p:spPr>
              <p:style>
                <a:lnRef idx="0">
                  <a:scrgbClr r="0" g="0" b="0"/>
                </a:lnRef>
                <a:fillRef idx="0">
                  <a:scrgbClr r="0" g="0" b="0"/>
                </a:fillRef>
                <a:effectRef idx="0">
                  <a:scrgbClr r="0" g="0" b="0"/>
                </a:effectRef>
                <a:fontRef idx="none"/>
              </p:style>
            </p:cxnSp>
            <p:cxnSp>
              <p:nvCxnSpPr>
                <p:cNvPr id="115" name="Conector Reto 114">
                  <a:extLst>
                    <a:ext uri="{FF2B5EF4-FFF2-40B4-BE49-F238E27FC236}">
                      <a16:creationId xmlns:a16="http://schemas.microsoft.com/office/drawing/2014/main" id="{AD5649E3-B679-BA43-948E-95E36EB3FFCE}"/>
                    </a:ext>
                  </a:extLst>
                </p:cNvPr>
                <p:cNvCxnSpPr/>
                <p:nvPr/>
              </p:nvCxnSpPr>
              <p:spPr>
                <a:xfrm>
                  <a:off x="7465512" y="3509098"/>
                  <a:ext cx="0" cy="7165326"/>
                </a:xfrm>
                <a:prstGeom prst="line">
                  <a:avLst/>
                </a:prstGeom>
                <a:noFill/>
                <a:ln w="6350" cap="flat">
                  <a:solidFill>
                    <a:srgbClr val="5C6C74"/>
                  </a:solidFill>
                  <a:prstDash val="solid"/>
                  <a:miter lim="400000"/>
                </a:ln>
                <a:effectLst/>
                <a:sp3d/>
              </p:spPr>
              <p:style>
                <a:lnRef idx="0">
                  <a:scrgbClr r="0" g="0" b="0"/>
                </a:lnRef>
                <a:fillRef idx="0">
                  <a:scrgbClr r="0" g="0" b="0"/>
                </a:fillRef>
                <a:effectRef idx="0">
                  <a:scrgbClr r="0" g="0" b="0"/>
                </a:effectRef>
                <a:fontRef idx="none"/>
              </p:style>
            </p:cxnSp>
            <p:cxnSp>
              <p:nvCxnSpPr>
                <p:cNvPr id="116" name="Conector Reto 115">
                  <a:extLst>
                    <a:ext uri="{FF2B5EF4-FFF2-40B4-BE49-F238E27FC236}">
                      <a16:creationId xmlns:a16="http://schemas.microsoft.com/office/drawing/2014/main" id="{625FBDD9-B930-F547-BC4B-5C2C96F6D629}"/>
                    </a:ext>
                  </a:extLst>
                </p:cNvPr>
                <p:cNvCxnSpPr/>
                <p:nvPr/>
              </p:nvCxnSpPr>
              <p:spPr>
                <a:xfrm>
                  <a:off x="8884415" y="3509098"/>
                  <a:ext cx="0" cy="7165326"/>
                </a:xfrm>
                <a:prstGeom prst="line">
                  <a:avLst/>
                </a:prstGeom>
                <a:noFill/>
                <a:ln w="6350" cap="flat">
                  <a:solidFill>
                    <a:srgbClr val="5C6C74"/>
                  </a:solidFill>
                  <a:prstDash val="solid"/>
                  <a:miter lim="400000"/>
                </a:ln>
                <a:effectLst/>
                <a:sp3d/>
              </p:spPr>
              <p:style>
                <a:lnRef idx="0">
                  <a:scrgbClr r="0" g="0" b="0"/>
                </a:lnRef>
                <a:fillRef idx="0">
                  <a:scrgbClr r="0" g="0" b="0"/>
                </a:fillRef>
                <a:effectRef idx="0">
                  <a:scrgbClr r="0" g="0" b="0"/>
                </a:effectRef>
                <a:fontRef idx="none"/>
              </p:style>
            </p:cxnSp>
            <p:cxnSp>
              <p:nvCxnSpPr>
                <p:cNvPr id="117" name="Conector Reto 116">
                  <a:extLst>
                    <a:ext uri="{FF2B5EF4-FFF2-40B4-BE49-F238E27FC236}">
                      <a16:creationId xmlns:a16="http://schemas.microsoft.com/office/drawing/2014/main" id="{C59D9F1E-E66E-594D-8AB5-1DD02705D446}"/>
                    </a:ext>
                  </a:extLst>
                </p:cNvPr>
                <p:cNvCxnSpPr/>
                <p:nvPr/>
              </p:nvCxnSpPr>
              <p:spPr>
                <a:xfrm>
                  <a:off x="18816736" y="3509098"/>
                  <a:ext cx="0" cy="7165326"/>
                </a:xfrm>
                <a:prstGeom prst="line">
                  <a:avLst/>
                </a:prstGeom>
                <a:noFill/>
                <a:ln w="6350" cap="flat">
                  <a:solidFill>
                    <a:srgbClr val="5C6C74"/>
                  </a:solidFill>
                  <a:prstDash val="solid"/>
                  <a:miter lim="400000"/>
                </a:ln>
                <a:effectLst/>
                <a:sp3d/>
              </p:spPr>
              <p:style>
                <a:lnRef idx="0">
                  <a:scrgbClr r="0" g="0" b="0"/>
                </a:lnRef>
                <a:fillRef idx="0">
                  <a:scrgbClr r="0" g="0" b="0"/>
                </a:fillRef>
                <a:effectRef idx="0">
                  <a:scrgbClr r="0" g="0" b="0"/>
                </a:effectRef>
                <a:fontRef idx="none"/>
              </p:style>
            </p:cxnSp>
            <p:cxnSp>
              <p:nvCxnSpPr>
                <p:cNvPr id="118" name="Conector Reto 117">
                  <a:extLst>
                    <a:ext uri="{FF2B5EF4-FFF2-40B4-BE49-F238E27FC236}">
                      <a16:creationId xmlns:a16="http://schemas.microsoft.com/office/drawing/2014/main" id="{169C028F-2F4D-7844-A028-A5A7821CD8A8}"/>
                    </a:ext>
                  </a:extLst>
                </p:cNvPr>
                <p:cNvCxnSpPr/>
                <p:nvPr/>
              </p:nvCxnSpPr>
              <p:spPr>
                <a:xfrm>
                  <a:off x="6084736" y="3509098"/>
                  <a:ext cx="0" cy="7165326"/>
                </a:xfrm>
                <a:prstGeom prst="line">
                  <a:avLst/>
                </a:prstGeom>
                <a:noFill/>
                <a:ln w="6350" cap="flat">
                  <a:solidFill>
                    <a:srgbClr val="5C6C74"/>
                  </a:solidFill>
                  <a:prstDash val="solid"/>
                  <a:miter lim="400000"/>
                </a:ln>
                <a:effectLst/>
                <a:sp3d/>
              </p:spPr>
              <p:style>
                <a:lnRef idx="0">
                  <a:scrgbClr r="0" g="0" b="0"/>
                </a:lnRef>
                <a:fillRef idx="0">
                  <a:scrgbClr r="0" g="0" b="0"/>
                </a:fillRef>
                <a:effectRef idx="0">
                  <a:scrgbClr r="0" g="0" b="0"/>
                </a:effectRef>
                <a:fontRef idx="none"/>
              </p:style>
            </p:cxnSp>
            <p:cxnSp>
              <p:nvCxnSpPr>
                <p:cNvPr id="119" name="Conector Reto 118">
                  <a:extLst>
                    <a:ext uri="{FF2B5EF4-FFF2-40B4-BE49-F238E27FC236}">
                      <a16:creationId xmlns:a16="http://schemas.microsoft.com/office/drawing/2014/main" id="{62B78AD9-4423-174F-92A5-148C8898B32E}"/>
                    </a:ext>
                  </a:extLst>
                </p:cNvPr>
                <p:cNvCxnSpPr/>
                <p:nvPr/>
              </p:nvCxnSpPr>
              <p:spPr>
                <a:xfrm>
                  <a:off x="18632336" y="3509098"/>
                  <a:ext cx="0" cy="7165326"/>
                </a:xfrm>
                <a:prstGeom prst="line">
                  <a:avLst/>
                </a:prstGeom>
                <a:noFill/>
                <a:ln w="6350" cap="flat">
                  <a:solidFill>
                    <a:srgbClr val="5C6C74"/>
                  </a:solidFill>
                  <a:prstDash val="solid"/>
                  <a:miter lim="400000"/>
                </a:ln>
                <a:effectLst/>
                <a:sp3d/>
              </p:spPr>
              <p:style>
                <a:lnRef idx="0">
                  <a:scrgbClr r="0" g="0" b="0"/>
                </a:lnRef>
                <a:fillRef idx="0">
                  <a:scrgbClr r="0" g="0" b="0"/>
                </a:fillRef>
                <a:effectRef idx="0">
                  <a:scrgbClr r="0" g="0" b="0"/>
                </a:effectRef>
                <a:fontRef idx="none"/>
              </p:style>
            </p:cxnSp>
            <p:cxnSp>
              <p:nvCxnSpPr>
                <p:cNvPr id="120" name="Conector Reto 119">
                  <a:extLst>
                    <a:ext uri="{FF2B5EF4-FFF2-40B4-BE49-F238E27FC236}">
                      <a16:creationId xmlns:a16="http://schemas.microsoft.com/office/drawing/2014/main" id="{8D410612-6010-4F4D-8BAE-3944A5F24189}"/>
                    </a:ext>
                  </a:extLst>
                </p:cNvPr>
                <p:cNvCxnSpPr/>
                <p:nvPr/>
              </p:nvCxnSpPr>
              <p:spPr>
                <a:xfrm>
                  <a:off x="18104016" y="3509098"/>
                  <a:ext cx="0" cy="7165326"/>
                </a:xfrm>
                <a:prstGeom prst="line">
                  <a:avLst/>
                </a:prstGeom>
                <a:noFill/>
                <a:ln w="6350" cap="flat">
                  <a:solidFill>
                    <a:srgbClr val="5C6C74"/>
                  </a:solidFill>
                  <a:prstDash val="solid"/>
                  <a:miter lim="400000"/>
                </a:ln>
                <a:effectLst/>
                <a:sp3d/>
              </p:spPr>
              <p:style>
                <a:lnRef idx="0">
                  <a:scrgbClr r="0" g="0" b="0"/>
                </a:lnRef>
                <a:fillRef idx="0">
                  <a:scrgbClr r="0" g="0" b="0"/>
                </a:fillRef>
                <a:effectRef idx="0">
                  <a:scrgbClr r="0" g="0" b="0"/>
                </a:effectRef>
                <a:fontRef idx="none"/>
              </p:style>
            </p:cxnSp>
            <p:cxnSp>
              <p:nvCxnSpPr>
                <p:cNvPr id="121" name="Conector Reto 120">
                  <a:extLst>
                    <a:ext uri="{FF2B5EF4-FFF2-40B4-BE49-F238E27FC236}">
                      <a16:creationId xmlns:a16="http://schemas.microsoft.com/office/drawing/2014/main" id="{503555EE-41FF-4C4D-8A2C-6E5EF63D1FFA}"/>
                    </a:ext>
                  </a:extLst>
                </p:cNvPr>
                <p:cNvCxnSpPr/>
                <p:nvPr/>
              </p:nvCxnSpPr>
              <p:spPr>
                <a:xfrm>
                  <a:off x="17397833" y="3509098"/>
                  <a:ext cx="0" cy="7165326"/>
                </a:xfrm>
                <a:prstGeom prst="line">
                  <a:avLst/>
                </a:prstGeom>
                <a:noFill/>
                <a:ln w="6350" cap="flat">
                  <a:solidFill>
                    <a:srgbClr val="5C6C74"/>
                  </a:solidFill>
                  <a:prstDash val="solid"/>
                  <a:miter lim="400000"/>
                </a:ln>
                <a:effectLst/>
                <a:sp3d/>
              </p:spPr>
              <p:style>
                <a:lnRef idx="0">
                  <a:scrgbClr r="0" g="0" b="0"/>
                </a:lnRef>
                <a:fillRef idx="0">
                  <a:scrgbClr r="0" g="0" b="0"/>
                </a:fillRef>
                <a:effectRef idx="0">
                  <a:scrgbClr r="0" g="0" b="0"/>
                </a:effectRef>
                <a:fontRef idx="none"/>
              </p:style>
            </p:cxnSp>
            <p:cxnSp>
              <p:nvCxnSpPr>
                <p:cNvPr id="122" name="Conector Reto 121">
                  <a:extLst>
                    <a:ext uri="{FF2B5EF4-FFF2-40B4-BE49-F238E27FC236}">
                      <a16:creationId xmlns:a16="http://schemas.microsoft.com/office/drawing/2014/main" id="{5B548530-38D4-2A44-BDAC-902EC6447DBA}"/>
                    </a:ext>
                  </a:extLst>
                </p:cNvPr>
                <p:cNvCxnSpPr/>
                <p:nvPr/>
              </p:nvCxnSpPr>
              <p:spPr>
                <a:xfrm>
                  <a:off x="15978930" y="3509098"/>
                  <a:ext cx="0" cy="7165326"/>
                </a:xfrm>
                <a:prstGeom prst="line">
                  <a:avLst/>
                </a:prstGeom>
                <a:noFill/>
                <a:ln w="6350" cap="flat">
                  <a:solidFill>
                    <a:srgbClr val="5C6C74"/>
                  </a:solidFill>
                  <a:prstDash val="solid"/>
                  <a:miter lim="400000"/>
                </a:ln>
                <a:effectLst/>
                <a:sp3d/>
              </p:spPr>
              <p:style>
                <a:lnRef idx="0">
                  <a:scrgbClr r="0" g="0" b="0"/>
                </a:lnRef>
                <a:fillRef idx="0">
                  <a:scrgbClr r="0" g="0" b="0"/>
                </a:fillRef>
                <a:effectRef idx="0">
                  <a:scrgbClr r="0" g="0" b="0"/>
                </a:effectRef>
                <a:fontRef idx="none"/>
              </p:style>
            </p:cxnSp>
            <p:cxnSp>
              <p:nvCxnSpPr>
                <p:cNvPr id="123" name="Conector Reto 122">
                  <a:extLst>
                    <a:ext uri="{FF2B5EF4-FFF2-40B4-BE49-F238E27FC236}">
                      <a16:creationId xmlns:a16="http://schemas.microsoft.com/office/drawing/2014/main" id="{6D08CDDB-8000-5446-8926-7F174C15DBEA}"/>
                    </a:ext>
                  </a:extLst>
                </p:cNvPr>
                <p:cNvCxnSpPr/>
                <p:nvPr/>
              </p:nvCxnSpPr>
              <p:spPr>
                <a:xfrm>
                  <a:off x="14560027" y="3509098"/>
                  <a:ext cx="0" cy="7165326"/>
                </a:xfrm>
                <a:prstGeom prst="line">
                  <a:avLst/>
                </a:prstGeom>
                <a:noFill/>
                <a:ln w="6350" cap="flat">
                  <a:solidFill>
                    <a:srgbClr val="5C6C74"/>
                  </a:solidFill>
                  <a:prstDash val="solid"/>
                  <a:miter lim="400000"/>
                </a:ln>
                <a:effectLst/>
                <a:sp3d/>
              </p:spPr>
              <p:style>
                <a:lnRef idx="0">
                  <a:scrgbClr r="0" g="0" b="0"/>
                </a:lnRef>
                <a:fillRef idx="0">
                  <a:scrgbClr r="0" g="0" b="0"/>
                </a:fillRef>
                <a:effectRef idx="0">
                  <a:scrgbClr r="0" g="0" b="0"/>
                </a:effectRef>
                <a:fontRef idx="none"/>
              </p:style>
            </p:cxnSp>
            <p:cxnSp>
              <p:nvCxnSpPr>
                <p:cNvPr id="124" name="Conector Reto 123">
                  <a:extLst>
                    <a:ext uri="{FF2B5EF4-FFF2-40B4-BE49-F238E27FC236}">
                      <a16:creationId xmlns:a16="http://schemas.microsoft.com/office/drawing/2014/main" id="{8919DF8D-25F3-4946-8289-6F06557A3FA1}"/>
                    </a:ext>
                  </a:extLst>
                </p:cNvPr>
                <p:cNvCxnSpPr/>
                <p:nvPr/>
              </p:nvCxnSpPr>
              <p:spPr>
                <a:xfrm>
                  <a:off x="13141124" y="3509098"/>
                  <a:ext cx="0" cy="7165326"/>
                </a:xfrm>
                <a:prstGeom prst="line">
                  <a:avLst/>
                </a:prstGeom>
                <a:noFill/>
                <a:ln w="6350" cap="flat">
                  <a:solidFill>
                    <a:srgbClr val="5C6C74"/>
                  </a:solidFill>
                  <a:prstDash val="solid"/>
                  <a:miter lim="400000"/>
                </a:ln>
                <a:effectLst/>
                <a:sp3d/>
              </p:spPr>
              <p:style>
                <a:lnRef idx="0">
                  <a:scrgbClr r="0" g="0" b="0"/>
                </a:lnRef>
                <a:fillRef idx="0">
                  <a:scrgbClr r="0" g="0" b="0"/>
                </a:fillRef>
                <a:effectRef idx="0">
                  <a:scrgbClr r="0" g="0" b="0"/>
                </a:effectRef>
                <a:fontRef idx="none"/>
              </p:style>
            </p:cxnSp>
            <p:cxnSp>
              <p:nvCxnSpPr>
                <p:cNvPr id="125" name="Conector Reto 124">
                  <a:extLst>
                    <a:ext uri="{FF2B5EF4-FFF2-40B4-BE49-F238E27FC236}">
                      <a16:creationId xmlns:a16="http://schemas.microsoft.com/office/drawing/2014/main" id="{1E599436-7689-5D4C-81E6-E742093B9034}"/>
                    </a:ext>
                  </a:extLst>
                </p:cNvPr>
                <p:cNvCxnSpPr/>
                <p:nvPr/>
              </p:nvCxnSpPr>
              <p:spPr>
                <a:xfrm>
                  <a:off x="11722221" y="3509098"/>
                  <a:ext cx="0" cy="7165326"/>
                </a:xfrm>
                <a:prstGeom prst="line">
                  <a:avLst/>
                </a:prstGeom>
                <a:noFill/>
                <a:ln w="6350" cap="flat">
                  <a:solidFill>
                    <a:srgbClr val="5C6C74"/>
                  </a:solidFill>
                  <a:prstDash val="solid"/>
                  <a:miter lim="400000"/>
                </a:ln>
                <a:effectLst/>
                <a:sp3d/>
              </p:spPr>
              <p:style>
                <a:lnRef idx="0">
                  <a:scrgbClr r="0" g="0" b="0"/>
                </a:lnRef>
                <a:fillRef idx="0">
                  <a:scrgbClr r="0" g="0" b="0"/>
                </a:fillRef>
                <a:effectRef idx="0">
                  <a:scrgbClr r="0" g="0" b="0"/>
                </a:effectRef>
                <a:fontRef idx="none"/>
              </p:style>
            </p:cxnSp>
            <p:cxnSp>
              <p:nvCxnSpPr>
                <p:cNvPr id="126" name="Conector Reto 125">
                  <a:extLst>
                    <a:ext uri="{FF2B5EF4-FFF2-40B4-BE49-F238E27FC236}">
                      <a16:creationId xmlns:a16="http://schemas.microsoft.com/office/drawing/2014/main" id="{D31280B9-2456-5D44-8A93-84ED57F3A2FE}"/>
                    </a:ext>
                  </a:extLst>
                </p:cNvPr>
                <p:cNvCxnSpPr/>
                <p:nvPr/>
              </p:nvCxnSpPr>
              <p:spPr>
                <a:xfrm>
                  <a:off x="10303318" y="3509098"/>
                  <a:ext cx="0" cy="7165326"/>
                </a:xfrm>
                <a:prstGeom prst="line">
                  <a:avLst/>
                </a:prstGeom>
                <a:noFill/>
                <a:ln w="6350" cap="flat">
                  <a:solidFill>
                    <a:srgbClr val="5C6C74"/>
                  </a:solidFill>
                  <a:prstDash val="solid"/>
                  <a:miter lim="400000"/>
                </a:ln>
                <a:effectLst/>
                <a:sp3d/>
              </p:spPr>
              <p:style>
                <a:lnRef idx="0">
                  <a:scrgbClr r="0" g="0" b="0"/>
                </a:lnRef>
                <a:fillRef idx="0">
                  <a:scrgbClr r="0" g="0" b="0"/>
                </a:fillRef>
                <a:effectRef idx="0">
                  <a:scrgbClr r="0" g="0" b="0"/>
                </a:effectRef>
                <a:fontRef idx="none"/>
              </p:style>
            </p:cxnSp>
            <p:cxnSp>
              <p:nvCxnSpPr>
                <p:cNvPr id="127" name="Conector Reto 126">
                  <a:extLst>
                    <a:ext uri="{FF2B5EF4-FFF2-40B4-BE49-F238E27FC236}">
                      <a16:creationId xmlns:a16="http://schemas.microsoft.com/office/drawing/2014/main" id="{0004E131-F4E4-D04A-8293-13A7E341D88E}"/>
                    </a:ext>
                  </a:extLst>
                </p:cNvPr>
                <p:cNvCxnSpPr>
                  <a:cxnSpLocks/>
                </p:cNvCxnSpPr>
                <p:nvPr/>
              </p:nvCxnSpPr>
              <p:spPr>
                <a:xfrm flipH="1">
                  <a:off x="6074577" y="4199978"/>
                  <a:ext cx="12754061" cy="0"/>
                </a:xfrm>
                <a:prstGeom prst="line">
                  <a:avLst/>
                </a:prstGeom>
                <a:noFill/>
                <a:ln w="6350" cap="flat">
                  <a:solidFill>
                    <a:srgbClr val="5C6C74"/>
                  </a:solidFill>
                  <a:prstDash val="solid"/>
                  <a:miter lim="400000"/>
                </a:ln>
                <a:effectLst/>
                <a:sp3d/>
              </p:spPr>
              <p:style>
                <a:lnRef idx="0">
                  <a:scrgbClr r="0" g="0" b="0"/>
                </a:lnRef>
                <a:fillRef idx="0">
                  <a:scrgbClr r="0" g="0" b="0"/>
                </a:fillRef>
                <a:effectRef idx="0">
                  <a:scrgbClr r="0" g="0" b="0"/>
                </a:effectRef>
                <a:fontRef idx="none"/>
              </p:style>
            </p:cxnSp>
            <p:cxnSp>
              <p:nvCxnSpPr>
                <p:cNvPr id="128" name="Conector Reto 127">
                  <a:extLst>
                    <a:ext uri="{FF2B5EF4-FFF2-40B4-BE49-F238E27FC236}">
                      <a16:creationId xmlns:a16="http://schemas.microsoft.com/office/drawing/2014/main" id="{4B16BB12-FFFF-0D45-BBFC-03F6FB4B2DD2}"/>
                    </a:ext>
                  </a:extLst>
                </p:cNvPr>
                <p:cNvCxnSpPr>
                  <a:cxnSpLocks/>
                </p:cNvCxnSpPr>
                <p:nvPr/>
              </p:nvCxnSpPr>
              <p:spPr>
                <a:xfrm flipH="1">
                  <a:off x="6074576" y="4880698"/>
                  <a:ext cx="12754061" cy="0"/>
                </a:xfrm>
                <a:prstGeom prst="line">
                  <a:avLst/>
                </a:prstGeom>
                <a:noFill/>
                <a:ln w="6350" cap="flat">
                  <a:solidFill>
                    <a:srgbClr val="5C6C74"/>
                  </a:solidFill>
                  <a:prstDash val="solid"/>
                  <a:miter lim="400000"/>
                </a:ln>
                <a:effectLst/>
                <a:sp3d/>
              </p:spPr>
              <p:style>
                <a:lnRef idx="0">
                  <a:scrgbClr r="0" g="0" b="0"/>
                </a:lnRef>
                <a:fillRef idx="0">
                  <a:scrgbClr r="0" g="0" b="0"/>
                </a:fillRef>
                <a:effectRef idx="0">
                  <a:scrgbClr r="0" g="0" b="0"/>
                </a:effectRef>
                <a:fontRef idx="none"/>
              </p:style>
            </p:cxnSp>
            <p:cxnSp>
              <p:nvCxnSpPr>
                <p:cNvPr id="129" name="Conector Reto 128">
                  <a:extLst>
                    <a:ext uri="{FF2B5EF4-FFF2-40B4-BE49-F238E27FC236}">
                      <a16:creationId xmlns:a16="http://schemas.microsoft.com/office/drawing/2014/main" id="{E05B98E5-3138-0F4A-98FD-816B22086BA5}"/>
                    </a:ext>
                  </a:extLst>
                </p:cNvPr>
                <p:cNvCxnSpPr>
                  <a:cxnSpLocks/>
                </p:cNvCxnSpPr>
                <p:nvPr/>
              </p:nvCxnSpPr>
              <p:spPr>
                <a:xfrm flipH="1">
                  <a:off x="6074576" y="9973384"/>
                  <a:ext cx="12754061" cy="0"/>
                </a:xfrm>
                <a:prstGeom prst="line">
                  <a:avLst/>
                </a:prstGeom>
                <a:noFill/>
                <a:ln w="6350" cap="flat">
                  <a:solidFill>
                    <a:srgbClr val="5C6C74"/>
                  </a:solidFill>
                  <a:prstDash val="solid"/>
                  <a:miter lim="400000"/>
                </a:ln>
                <a:effectLst/>
                <a:sp3d/>
              </p:spPr>
              <p:style>
                <a:lnRef idx="0">
                  <a:scrgbClr r="0" g="0" b="0"/>
                </a:lnRef>
                <a:fillRef idx="0">
                  <a:scrgbClr r="0" g="0" b="0"/>
                </a:fillRef>
                <a:effectRef idx="0">
                  <a:scrgbClr r="0" g="0" b="0"/>
                </a:effectRef>
                <a:fontRef idx="none"/>
              </p:style>
            </p:cxnSp>
          </p:grpSp>
        </p:grpSp>
        <p:sp>
          <p:nvSpPr>
            <p:cNvPr id="107" name="Retângulo 106">
              <a:extLst>
                <a:ext uri="{FF2B5EF4-FFF2-40B4-BE49-F238E27FC236}">
                  <a16:creationId xmlns:a16="http://schemas.microsoft.com/office/drawing/2014/main" id="{20E9B390-43D1-A645-9B4E-C4B6BE60BECA}"/>
                </a:ext>
              </a:extLst>
            </p:cNvPr>
            <p:cNvSpPr/>
            <p:nvPr/>
          </p:nvSpPr>
          <p:spPr>
            <a:xfrm>
              <a:off x="6076363" y="3507443"/>
              <a:ext cx="954054" cy="7185039"/>
            </a:xfrm>
            <a:prstGeom prst="rect">
              <a:avLst/>
            </a:prstGeom>
            <a:solidFill>
              <a:srgbClr val="CCD5D9">
                <a:alpha val="37000"/>
              </a:srgbClr>
            </a:solidFill>
            <a:ln w="6350" cap="flat">
              <a:noFill/>
              <a:miter lim="400000"/>
            </a:ln>
            <a:effectLst/>
            <a:sp3d/>
          </p:spPr>
          <p:style>
            <a:lnRef idx="0">
              <a:scrgbClr r="0" g="0" b="0"/>
            </a:lnRef>
            <a:fillRef idx="0">
              <a:scrgbClr r="0" g="0" b="0"/>
            </a:fillRef>
            <a:effectRef idx="0">
              <a:scrgbClr r="0" g="0" b="0"/>
            </a:effectRef>
            <a:fontRef idx="none"/>
          </p:style>
          <p:txBody>
            <a:bodyPr rot="0" spcFirstLastPara="1" vertOverflow="overflow" horzOverflow="overflow" vert="horz" wrap="square" lIns="19050" tIns="19050" rIns="19050" bIns="19050" numCol="1" spcCol="38100" rtlCol="0" anchor="ctr">
              <a:spAutoFit/>
            </a:bodyPr>
            <a:lstStyle/>
            <a:p>
              <a:pPr marL="0" marR="0" lvl="0" indent="0" algn="ctr" defTabSz="309563" rtl="0" eaLnBrk="1" fontAlgn="auto" latinLnBrk="0" hangingPunct="0">
                <a:lnSpc>
                  <a:spcPct val="100000"/>
                </a:lnSpc>
                <a:spcBef>
                  <a:spcPts val="0"/>
                </a:spcBef>
                <a:spcAft>
                  <a:spcPts val="0"/>
                </a:spcAft>
                <a:buClrTx/>
                <a:buSzTx/>
                <a:buFontTx/>
                <a:buNone/>
                <a:tabLst/>
                <a:defRPr/>
              </a:pPr>
              <a:endParaRPr kumimoji="0" lang="pt-BR" sz="1200" b="0" i="0" u="none" strike="noStrike" kern="0" cap="none" spc="0" normalizeH="0" baseline="0" noProof="0">
                <a:ln>
                  <a:noFill/>
                </a:ln>
                <a:solidFill>
                  <a:srgbClr val="FFFFFF"/>
                </a:solidFill>
                <a:effectLst/>
                <a:uLnTx/>
                <a:uFillTx/>
                <a:latin typeface="Helvetica Neue Medium"/>
                <a:ea typeface="Helvetica Neue Medium"/>
                <a:cs typeface="Helvetica Neue Medium"/>
                <a:sym typeface="Helvetica Neue Medium"/>
              </a:endParaRPr>
            </a:p>
          </p:txBody>
        </p:sp>
        <p:sp>
          <p:nvSpPr>
            <p:cNvPr id="108" name="Retângulo 107">
              <a:extLst>
                <a:ext uri="{FF2B5EF4-FFF2-40B4-BE49-F238E27FC236}">
                  <a16:creationId xmlns:a16="http://schemas.microsoft.com/office/drawing/2014/main" id="{B4D682F8-89AD-BF45-B2AF-54FD9C6815BC}"/>
                </a:ext>
              </a:extLst>
            </p:cNvPr>
            <p:cNvSpPr/>
            <p:nvPr/>
          </p:nvSpPr>
          <p:spPr>
            <a:xfrm>
              <a:off x="18099581" y="3489385"/>
              <a:ext cx="725538" cy="7165292"/>
            </a:xfrm>
            <a:prstGeom prst="rect">
              <a:avLst/>
            </a:prstGeom>
            <a:solidFill>
              <a:srgbClr val="CCD5D9">
                <a:alpha val="37000"/>
              </a:srgbClr>
            </a:solidFill>
            <a:ln w="6350" cap="flat">
              <a:noFill/>
              <a:miter lim="400000"/>
            </a:ln>
            <a:effectLst/>
            <a:sp3d/>
          </p:spPr>
          <p:style>
            <a:lnRef idx="0">
              <a:scrgbClr r="0" g="0" b="0"/>
            </a:lnRef>
            <a:fillRef idx="0">
              <a:scrgbClr r="0" g="0" b="0"/>
            </a:fillRef>
            <a:effectRef idx="0">
              <a:scrgbClr r="0" g="0" b="0"/>
            </a:effectRef>
            <a:fontRef idx="none"/>
          </p:style>
          <p:txBody>
            <a:bodyPr rot="0" spcFirstLastPara="1" vertOverflow="overflow" horzOverflow="overflow" vert="horz" wrap="square" lIns="19050" tIns="19050" rIns="19050" bIns="19050" numCol="1" spcCol="38100" rtlCol="0" anchor="ctr">
              <a:spAutoFit/>
            </a:bodyPr>
            <a:lstStyle/>
            <a:p>
              <a:pPr marL="0" marR="0" lvl="0" indent="0" algn="ctr" defTabSz="309563" rtl="0" eaLnBrk="1" fontAlgn="auto" latinLnBrk="0" hangingPunct="0">
                <a:lnSpc>
                  <a:spcPct val="100000"/>
                </a:lnSpc>
                <a:spcBef>
                  <a:spcPts val="0"/>
                </a:spcBef>
                <a:spcAft>
                  <a:spcPts val="0"/>
                </a:spcAft>
                <a:buClrTx/>
                <a:buSzTx/>
                <a:buFontTx/>
                <a:buNone/>
                <a:tabLst/>
                <a:defRPr/>
              </a:pPr>
              <a:endParaRPr kumimoji="0" lang="pt-BR" sz="1200" b="0" i="0" u="none" strike="noStrike" kern="0" cap="none" spc="0" normalizeH="0" baseline="0" noProof="0">
                <a:ln>
                  <a:noFill/>
                </a:ln>
                <a:solidFill>
                  <a:srgbClr val="FFFFFF"/>
                </a:solidFill>
                <a:effectLst/>
                <a:uLnTx/>
                <a:uFillTx/>
                <a:latin typeface="Helvetica Neue Medium"/>
                <a:ea typeface="Helvetica Neue Medium"/>
                <a:cs typeface="Helvetica Neue Medium"/>
                <a:sym typeface="Helvetica Neue Medium"/>
              </a:endParaRPr>
            </a:p>
          </p:txBody>
        </p:sp>
        <p:sp>
          <p:nvSpPr>
            <p:cNvPr id="109" name="Retângulo 108">
              <a:extLst>
                <a:ext uri="{FF2B5EF4-FFF2-40B4-BE49-F238E27FC236}">
                  <a16:creationId xmlns:a16="http://schemas.microsoft.com/office/drawing/2014/main" id="{6A06BBDD-AB16-244A-BE7C-ECD14FD0926A}"/>
                </a:ext>
              </a:extLst>
            </p:cNvPr>
            <p:cNvSpPr/>
            <p:nvPr/>
          </p:nvSpPr>
          <p:spPr>
            <a:xfrm rot="16200000">
              <a:off x="12089773" y="3944474"/>
              <a:ext cx="719166" cy="12738198"/>
            </a:xfrm>
            <a:prstGeom prst="rect">
              <a:avLst/>
            </a:prstGeom>
            <a:solidFill>
              <a:srgbClr val="CCD5D9">
                <a:alpha val="37000"/>
              </a:srgbClr>
            </a:solidFill>
            <a:ln w="6350" cap="flat">
              <a:noFill/>
              <a:miter lim="400000"/>
            </a:ln>
            <a:effectLst/>
            <a:sp3d/>
          </p:spPr>
          <p:style>
            <a:lnRef idx="0">
              <a:scrgbClr r="0" g="0" b="0"/>
            </a:lnRef>
            <a:fillRef idx="0">
              <a:scrgbClr r="0" g="0" b="0"/>
            </a:fillRef>
            <a:effectRef idx="0">
              <a:scrgbClr r="0" g="0" b="0"/>
            </a:effectRef>
            <a:fontRef idx="none"/>
          </p:style>
          <p:txBody>
            <a:bodyPr rot="0" spcFirstLastPara="1" vertOverflow="overflow" horzOverflow="overflow" vert="horz" wrap="square" lIns="19050" tIns="19050" rIns="19050" bIns="19050" numCol="1" spcCol="38100" rtlCol="0" anchor="ctr">
              <a:spAutoFit/>
            </a:bodyPr>
            <a:lstStyle/>
            <a:p>
              <a:pPr marL="0" marR="0" lvl="0" indent="0" algn="ctr" defTabSz="309563" rtl="0" eaLnBrk="1" fontAlgn="auto" latinLnBrk="0" hangingPunct="0">
                <a:lnSpc>
                  <a:spcPct val="100000"/>
                </a:lnSpc>
                <a:spcBef>
                  <a:spcPts val="0"/>
                </a:spcBef>
                <a:spcAft>
                  <a:spcPts val="0"/>
                </a:spcAft>
                <a:buClrTx/>
                <a:buSzTx/>
                <a:buFontTx/>
                <a:buNone/>
                <a:tabLst/>
                <a:defRPr/>
              </a:pPr>
              <a:endParaRPr kumimoji="0" lang="pt-BR" sz="1200" b="0" i="0" u="none" strike="noStrike" kern="0" cap="none" spc="0" normalizeH="0" baseline="0" noProof="0">
                <a:ln>
                  <a:noFill/>
                </a:ln>
                <a:solidFill>
                  <a:srgbClr val="FFFFFF"/>
                </a:solidFill>
                <a:effectLst/>
                <a:uLnTx/>
                <a:uFillTx/>
                <a:latin typeface="Helvetica Neue Medium"/>
                <a:ea typeface="Helvetica Neue Medium"/>
                <a:cs typeface="Helvetica Neue Medium"/>
                <a:sym typeface="Helvetica Neue Medium"/>
              </a:endParaRPr>
            </a:p>
          </p:txBody>
        </p:sp>
        <p:sp>
          <p:nvSpPr>
            <p:cNvPr id="110" name="Retângulo 109">
              <a:extLst>
                <a:ext uri="{FF2B5EF4-FFF2-40B4-BE49-F238E27FC236}">
                  <a16:creationId xmlns:a16="http://schemas.microsoft.com/office/drawing/2014/main" id="{02A938E8-B444-AF40-A00D-46DD58B2802F}"/>
                </a:ext>
              </a:extLst>
            </p:cNvPr>
            <p:cNvSpPr/>
            <p:nvPr/>
          </p:nvSpPr>
          <p:spPr>
            <a:xfrm rot="16200000">
              <a:off x="12107164" y="-2505894"/>
              <a:ext cx="712069" cy="12738749"/>
            </a:xfrm>
            <a:prstGeom prst="rect">
              <a:avLst/>
            </a:prstGeom>
            <a:solidFill>
              <a:srgbClr val="CCD5D9">
                <a:alpha val="37000"/>
              </a:srgbClr>
            </a:solidFill>
            <a:ln w="6350" cap="flat">
              <a:noFill/>
              <a:miter lim="400000"/>
            </a:ln>
            <a:effectLst/>
            <a:sp3d/>
          </p:spPr>
          <p:style>
            <a:lnRef idx="0">
              <a:scrgbClr r="0" g="0" b="0"/>
            </a:lnRef>
            <a:fillRef idx="0">
              <a:scrgbClr r="0" g="0" b="0"/>
            </a:fillRef>
            <a:effectRef idx="0">
              <a:scrgbClr r="0" g="0" b="0"/>
            </a:effectRef>
            <a:fontRef idx="none"/>
          </p:style>
          <p:txBody>
            <a:bodyPr rot="0" spcFirstLastPara="1" vertOverflow="overflow" horzOverflow="overflow" vert="horz" wrap="square" lIns="19050" tIns="19050" rIns="19050" bIns="19050" numCol="1" spcCol="38100" rtlCol="0" anchor="ctr">
              <a:spAutoFit/>
            </a:bodyPr>
            <a:lstStyle/>
            <a:p>
              <a:pPr marL="0" marR="0" lvl="0" indent="0" algn="ctr" defTabSz="309563" rtl="0" eaLnBrk="1" fontAlgn="auto" latinLnBrk="0" hangingPunct="0">
                <a:lnSpc>
                  <a:spcPct val="100000"/>
                </a:lnSpc>
                <a:spcBef>
                  <a:spcPts val="0"/>
                </a:spcBef>
                <a:spcAft>
                  <a:spcPts val="0"/>
                </a:spcAft>
                <a:buClrTx/>
                <a:buSzTx/>
                <a:buFontTx/>
                <a:buNone/>
                <a:tabLst/>
                <a:defRPr/>
              </a:pPr>
              <a:endParaRPr kumimoji="0" lang="pt-BR" sz="1200" b="0" i="0" u="none" strike="noStrike" kern="0" cap="none" spc="0" normalizeH="0" baseline="0" noProof="0">
                <a:ln>
                  <a:noFill/>
                </a:ln>
                <a:solidFill>
                  <a:srgbClr val="FFFFFF"/>
                </a:solidFill>
                <a:effectLst/>
                <a:uLnTx/>
                <a:uFillTx/>
                <a:latin typeface="Helvetica Neue Medium"/>
                <a:ea typeface="Helvetica Neue Medium"/>
                <a:cs typeface="Helvetica Neue Medium"/>
                <a:sym typeface="Helvetica Neue Medium"/>
              </a:endParaRPr>
            </a:p>
          </p:txBody>
        </p:sp>
      </p:grpSp>
      <p:grpSp>
        <p:nvGrpSpPr>
          <p:cNvPr id="20" name="Agrupar 19">
            <a:extLst>
              <a:ext uri="{FF2B5EF4-FFF2-40B4-BE49-F238E27FC236}">
                <a16:creationId xmlns:a16="http://schemas.microsoft.com/office/drawing/2014/main" id="{8E6DCEEB-ABAC-ECD3-D68F-EE6D24C43509}"/>
              </a:ext>
            </a:extLst>
          </p:cNvPr>
          <p:cNvGrpSpPr/>
          <p:nvPr/>
        </p:nvGrpSpPr>
        <p:grpSpPr>
          <a:xfrm>
            <a:off x="796309" y="1492752"/>
            <a:ext cx="3391938" cy="1915068"/>
            <a:chOff x="6074576" y="3489385"/>
            <a:chExt cx="12757997" cy="7203097"/>
          </a:xfrm>
        </p:grpSpPr>
        <p:grpSp>
          <p:nvGrpSpPr>
            <p:cNvPr id="21" name="Agrupar 20">
              <a:extLst>
                <a:ext uri="{FF2B5EF4-FFF2-40B4-BE49-F238E27FC236}">
                  <a16:creationId xmlns:a16="http://schemas.microsoft.com/office/drawing/2014/main" id="{316377E7-5B8F-1FDE-3C6A-5EE1015DBB07}"/>
                </a:ext>
              </a:extLst>
            </p:cNvPr>
            <p:cNvGrpSpPr/>
            <p:nvPr/>
          </p:nvGrpSpPr>
          <p:grpSpPr>
            <a:xfrm>
              <a:off x="6074576" y="3509098"/>
              <a:ext cx="12754062" cy="7165326"/>
              <a:chOff x="6074576" y="3509098"/>
              <a:chExt cx="12754062" cy="7165326"/>
            </a:xfrm>
          </p:grpSpPr>
          <p:cxnSp>
            <p:nvCxnSpPr>
              <p:cNvPr id="26" name="Conector Reto 110">
                <a:extLst>
                  <a:ext uri="{FF2B5EF4-FFF2-40B4-BE49-F238E27FC236}">
                    <a16:creationId xmlns:a16="http://schemas.microsoft.com/office/drawing/2014/main" id="{77363705-AF53-CF7D-2BFB-0D94FE70D55D}"/>
                  </a:ext>
                </a:extLst>
              </p:cNvPr>
              <p:cNvCxnSpPr>
                <a:cxnSpLocks/>
              </p:cNvCxnSpPr>
              <p:nvPr/>
            </p:nvCxnSpPr>
            <p:spPr>
              <a:xfrm flipH="1">
                <a:off x="6074577" y="3509098"/>
                <a:ext cx="12754061" cy="0"/>
              </a:xfrm>
              <a:prstGeom prst="line">
                <a:avLst/>
              </a:prstGeom>
              <a:noFill/>
              <a:ln w="6350" cap="flat">
                <a:noFill/>
                <a:prstDash val="solid"/>
                <a:miter lim="400000"/>
              </a:ln>
              <a:effectLst/>
              <a:sp3d/>
            </p:spPr>
            <p:style>
              <a:lnRef idx="0">
                <a:scrgbClr r="0" g="0" b="0"/>
              </a:lnRef>
              <a:fillRef idx="0">
                <a:scrgbClr r="0" g="0" b="0"/>
              </a:fillRef>
              <a:effectRef idx="0">
                <a:scrgbClr r="0" g="0" b="0"/>
              </a:effectRef>
              <a:fontRef idx="none"/>
            </p:style>
          </p:cxnSp>
          <p:cxnSp>
            <p:nvCxnSpPr>
              <p:cNvPr id="27" name="Conector Reto 111">
                <a:extLst>
                  <a:ext uri="{FF2B5EF4-FFF2-40B4-BE49-F238E27FC236}">
                    <a16:creationId xmlns:a16="http://schemas.microsoft.com/office/drawing/2014/main" id="{FF6DC0D1-A171-0A51-9732-C5F740E8BEDE}"/>
                  </a:ext>
                </a:extLst>
              </p:cNvPr>
              <p:cNvCxnSpPr>
                <a:cxnSpLocks/>
              </p:cNvCxnSpPr>
              <p:nvPr/>
            </p:nvCxnSpPr>
            <p:spPr>
              <a:xfrm flipH="1">
                <a:off x="6074576" y="10674424"/>
                <a:ext cx="12754061" cy="0"/>
              </a:xfrm>
              <a:prstGeom prst="line">
                <a:avLst/>
              </a:prstGeom>
              <a:noFill/>
              <a:ln w="6350" cap="flat">
                <a:noFill/>
                <a:prstDash val="solid"/>
                <a:miter lim="400000"/>
              </a:ln>
              <a:effectLst/>
              <a:sp3d/>
            </p:spPr>
            <p:style>
              <a:lnRef idx="0">
                <a:scrgbClr r="0" g="0" b="0"/>
              </a:lnRef>
              <a:fillRef idx="0">
                <a:scrgbClr r="0" g="0" b="0"/>
              </a:fillRef>
              <a:effectRef idx="0">
                <a:scrgbClr r="0" g="0" b="0"/>
              </a:effectRef>
              <a:fontRef idx="none"/>
            </p:style>
          </p:cxnSp>
          <p:grpSp>
            <p:nvGrpSpPr>
              <p:cNvPr id="28" name="Agrupar 27">
                <a:extLst>
                  <a:ext uri="{FF2B5EF4-FFF2-40B4-BE49-F238E27FC236}">
                    <a16:creationId xmlns:a16="http://schemas.microsoft.com/office/drawing/2014/main" id="{CF84061B-0D18-1ABD-D18D-EF2B25CFF145}"/>
                  </a:ext>
                </a:extLst>
              </p:cNvPr>
              <p:cNvGrpSpPr/>
              <p:nvPr/>
            </p:nvGrpSpPr>
            <p:grpSpPr>
              <a:xfrm>
                <a:off x="6074576" y="3509098"/>
                <a:ext cx="12754062" cy="7165326"/>
                <a:chOff x="6074576" y="3509098"/>
                <a:chExt cx="12754062" cy="7165326"/>
              </a:xfrm>
            </p:grpSpPr>
            <p:cxnSp>
              <p:nvCxnSpPr>
                <p:cNvPr id="29" name="Conector Reto 113">
                  <a:extLst>
                    <a:ext uri="{FF2B5EF4-FFF2-40B4-BE49-F238E27FC236}">
                      <a16:creationId xmlns:a16="http://schemas.microsoft.com/office/drawing/2014/main" id="{13E2CA34-8EF1-AB40-F8BE-9CBE412EF35D}"/>
                    </a:ext>
                  </a:extLst>
                </p:cNvPr>
                <p:cNvCxnSpPr/>
                <p:nvPr/>
              </p:nvCxnSpPr>
              <p:spPr>
                <a:xfrm>
                  <a:off x="7038792" y="3509098"/>
                  <a:ext cx="0" cy="7165326"/>
                </a:xfrm>
                <a:prstGeom prst="line">
                  <a:avLst/>
                </a:prstGeom>
                <a:noFill/>
                <a:ln w="6350" cap="flat">
                  <a:solidFill>
                    <a:srgbClr val="5C6C74"/>
                  </a:solidFill>
                  <a:prstDash val="solid"/>
                  <a:miter lim="400000"/>
                </a:ln>
                <a:effectLst/>
                <a:sp3d/>
              </p:spPr>
              <p:style>
                <a:lnRef idx="0">
                  <a:scrgbClr r="0" g="0" b="0"/>
                </a:lnRef>
                <a:fillRef idx="0">
                  <a:scrgbClr r="0" g="0" b="0"/>
                </a:fillRef>
                <a:effectRef idx="0">
                  <a:scrgbClr r="0" g="0" b="0"/>
                </a:effectRef>
                <a:fontRef idx="none"/>
              </p:style>
            </p:cxnSp>
            <p:cxnSp>
              <p:nvCxnSpPr>
                <p:cNvPr id="30" name="Conector Reto 114">
                  <a:extLst>
                    <a:ext uri="{FF2B5EF4-FFF2-40B4-BE49-F238E27FC236}">
                      <a16:creationId xmlns:a16="http://schemas.microsoft.com/office/drawing/2014/main" id="{2EF90C3F-6FE9-5441-6F0F-548629777B54}"/>
                    </a:ext>
                  </a:extLst>
                </p:cNvPr>
                <p:cNvCxnSpPr/>
                <p:nvPr/>
              </p:nvCxnSpPr>
              <p:spPr>
                <a:xfrm>
                  <a:off x="7465512" y="3509098"/>
                  <a:ext cx="0" cy="7165326"/>
                </a:xfrm>
                <a:prstGeom prst="line">
                  <a:avLst/>
                </a:prstGeom>
                <a:noFill/>
                <a:ln w="6350" cap="flat">
                  <a:solidFill>
                    <a:srgbClr val="5C6C74"/>
                  </a:solidFill>
                  <a:prstDash val="solid"/>
                  <a:miter lim="400000"/>
                </a:ln>
                <a:effectLst/>
                <a:sp3d/>
              </p:spPr>
              <p:style>
                <a:lnRef idx="0">
                  <a:scrgbClr r="0" g="0" b="0"/>
                </a:lnRef>
                <a:fillRef idx="0">
                  <a:scrgbClr r="0" g="0" b="0"/>
                </a:fillRef>
                <a:effectRef idx="0">
                  <a:scrgbClr r="0" g="0" b="0"/>
                </a:effectRef>
                <a:fontRef idx="none"/>
              </p:style>
            </p:cxnSp>
            <p:cxnSp>
              <p:nvCxnSpPr>
                <p:cNvPr id="31" name="Conector Reto 115">
                  <a:extLst>
                    <a:ext uri="{FF2B5EF4-FFF2-40B4-BE49-F238E27FC236}">
                      <a16:creationId xmlns:a16="http://schemas.microsoft.com/office/drawing/2014/main" id="{DCEAA875-54B2-2822-2104-9D01FD98CBF9}"/>
                    </a:ext>
                  </a:extLst>
                </p:cNvPr>
                <p:cNvCxnSpPr/>
                <p:nvPr/>
              </p:nvCxnSpPr>
              <p:spPr>
                <a:xfrm>
                  <a:off x="8884415" y="3509098"/>
                  <a:ext cx="0" cy="7165326"/>
                </a:xfrm>
                <a:prstGeom prst="line">
                  <a:avLst/>
                </a:prstGeom>
                <a:noFill/>
                <a:ln w="6350" cap="flat">
                  <a:solidFill>
                    <a:srgbClr val="5C6C74"/>
                  </a:solidFill>
                  <a:prstDash val="solid"/>
                  <a:miter lim="400000"/>
                </a:ln>
                <a:effectLst/>
                <a:sp3d/>
              </p:spPr>
              <p:style>
                <a:lnRef idx="0">
                  <a:scrgbClr r="0" g="0" b="0"/>
                </a:lnRef>
                <a:fillRef idx="0">
                  <a:scrgbClr r="0" g="0" b="0"/>
                </a:fillRef>
                <a:effectRef idx="0">
                  <a:scrgbClr r="0" g="0" b="0"/>
                </a:effectRef>
                <a:fontRef idx="none"/>
              </p:style>
            </p:cxnSp>
            <p:cxnSp>
              <p:nvCxnSpPr>
                <p:cNvPr id="32" name="Conector Reto 116">
                  <a:extLst>
                    <a:ext uri="{FF2B5EF4-FFF2-40B4-BE49-F238E27FC236}">
                      <a16:creationId xmlns:a16="http://schemas.microsoft.com/office/drawing/2014/main" id="{5A182F38-7CD3-37C6-20B0-30E4EBE07960}"/>
                    </a:ext>
                  </a:extLst>
                </p:cNvPr>
                <p:cNvCxnSpPr/>
                <p:nvPr/>
              </p:nvCxnSpPr>
              <p:spPr>
                <a:xfrm>
                  <a:off x="18816736" y="3509098"/>
                  <a:ext cx="0" cy="7165326"/>
                </a:xfrm>
                <a:prstGeom prst="line">
                  <a:avLst/>
                </a:prstGeom>
                <a:noFill/>
                <a:ln w="6350" cap="flat">
                  <a:solidFill>
                    <a:srgbClr val="5C6C74"/>
                  </a:solidFill>
                  <a:prstDash val="solid"/>
                  <a:miter lim="400000"/>
                </a:ln>
                <a:effectLst/>
                <a:sp3d/>
              </p:spPr>
              <p:style>
                <a:lnRef idx="0">
                  <a:scrgbClr r="0" g="0" b="0"/>
                </a:lnRef>
                <a:fillRef idx="0">
                  <a:scrgbClr r="0" g="0" b="0"/>
                </a:fillRef>
                <a:effectRef idx="0">
                  <a:scrgbClr r="0" g="0" b="0"/>
                </a:effectRef>
                <a:fontRef idx="none"/>
              </p:style>
            </p:cxnSp>
            <p:cxnSp>
              <p:nvCxnSpPr>
                <p:cNvPr id="33" name="Conector Reto 117">
                  <a:extLst>
                    <a:ext uri="{FF2B5EF4-FFF2-40B4-BE49-F238E27FC236}">
                      <a16:creationId xmlns:a16="http://schemas.microsoft.com/office/drawing/2014/main" id="{2AA1B799-8481-0225-8E14-6789A6F50E24}"/>
                    </a:ext>
                  </a:extLst>
                </p:cNvPr>
                <p:cNvCxnSpPr/>
                <p:nvPr/>
              </p:nvCxnSpPr>
              <p:spPr>
                <a:xfrm>
                  <a:off x="6084736" y="3509098"/>
                  <a:ext cx="0" cy="7165326"/>
                </a:xfrm>
                <a:prstGeom prst="line">
                  <a:avLst/>
                </a:prstGeom>
                <a:noFill/>
                <a:ln w="6350" cap="flat">
                  <a:solidFill>
                    <a:srgbClr val="5C6C74"/>
                  </a:solidFill>
                  <a:prstDash val="solid"/>
                  <a:miter lim="400000"/>
                </a:ln>
                <a:effectLst/>
                <a:sp3d/>
              </p:spPr>
              <p:style>
                <a:lnRef idx="0">
                  <a:scrgbClr r="0" g="0" b="0"/>
                </a:lnRef>
                <a:fillRef idx="0">
                  <a:scrgbClr r="0" g="0" b="0"/>
                </a:fillRef>
                <a:effectRef idx="0">
                  <a:scrgbClr r="0" g="0" b="0"/>
                </a:effectRef>
                <a:fontRef idx="none"/>
              </p:style>
            </p:cxnSp>
            <p:cxnSp>
              <p:nvCxnSpPr>
                <p:cNvPr id="34" name="Conector Reto 118">
                  <a:extLst>
                    <a:ext uri="{FF2B5EF4-FFF2-40B4-BE49-F238E27FC236}">
                      <a16:creationId xmlns:a16="http://schemas.microsoft.com/office/drawing/2014/main" id="{4059AC05-6F92-17AA-0F4E-7435DCF400DE}"/>
                    </a:ext>
                  </a:extLst>
                </p:cNvPr>
                <p:cNvCxnSpPr/>
                <p:nvPr/>
              </p:nvCxnSpPr>
              <p:spPr>
                <a:xfrm>
                  <a:off x="18632336" y="3509098"/>
                  <a:ext cx="0" cy="7165326"/>
                </a:xfrm>
                <a:prstGeom prst="line">
                  <a:avLst/>
                </a:prstGeom>
                <a:noFill/>
                <a:ln w="6350" cap="flat">
                  <a:solidFill>
                    <a:srgbClr val="5C6C74"/>
                  </a:solidFill>
                  <a:prstDash val="solid"/>
                  <a:miter lim="400000"/>
                </a:ln>
                <a:effectLst/>
                <a:sp3d/>
              </p:spPr>
              <p:style>
                <a:lnRef idx="0">
                  <a:scrgbClr r="0" g="0" b="0"/>
                </a:lnRef>
                <a:fillRef idx="0">
                  <a:scrgbClr r="0" g="0" b="0"/>
                </a:fillRef>
                <a:effectRef idx="0">
                  <a:scrgbClr r="0" g="0" b="0"/>
                </a:effectRef>
                <a:fontRef idx="none"/>
              </p:style>
            </p:cxnSp>
            <p:cxnSp>
              <p:nvCxnSpPr>
                <p:cNvPr id="35" name="Conector Reto 119">
                  <a:extLst>
                    <a:ext uri="{FF2B5EF4-FFF2-40B4-BE49-F238E27FC236}">
                      <a16:creationId xmlns:a16="http://schemas.microsoft.com/office/drawing/2014/main" id="{2D3EE15D-26ED-9783-DFFC-A43F1FF0F322}"/>
                    </a:ext>
                  </a:extLst>
                </p:cNvPr>
                <p:cNvCxnSpPr/>
                <p:nvPr/>
              </p:nvCxnSpPr>
              <p:spPr>
                <a:xfrm>
                  <a:off x="18104016" y="3509098"/>
                  <a:ext cx="0" cy="7165326"/>
                </a:xfrm>
                <a:prstGeom prst="line">
                  <a:avLst/>
                </a:prstGeom>
                <a:noFill/>
                <a:ln w="6350" cap="flat">
                  <a:solidFill>
                    <a:srgbClr val="5C6C74"/>
                  </a:solidFill>
                  <a:prstDash val="solid"/>
                  <a:miter lim="400000"/>
                </a:ln>
                <a:effectLst/>
                <a:sp3d/>
              </p:spPr>
              <p:style>
                <a:lnRef idx="0">
                  <a:scrgbClr r="0" g="0" b="0"/>
                </a:lnRef>
                <a:fillRef idx="0">
                  <a:scrgbClr r="0" g="0" b="0"/>
                </a:fillRef>
                <a:effectRef idx="0">
                  <a:scrgbClr r="0" g="0" b="0"/>
                </a:effectRef>
                <a:fontRef idx="none"/>
              </p:style>
            </p:cxnSp>
            <p:cxnSp>
              <p:nvCxnSpPr>
                <p:cNvPr id="36" name="Conector Reto 120">
                  <a:extLst>
                    <a:ext uri="{FF2B5EF4-FFF2-40B4-BE49-F238E27FC236}">
                      <a16:creationId xmlns:a16="http://schemas.microsoft.com/office/drawing/2014/main" id="{2E0BD3A4-BAEA-5449-F0C2-1A2E6A0D1902}"/>
                    </a:ext>
                  </a:extLst>
                </p:cNvPr>
                <p:cNvCxnSpPr/>
                <p:nvPr/>
              </p:nvCxnSpPr>
              <p:spPr>
                <a:xfrm>
                  <a:off x="17397833" y="3509098"/>
                  <a:ext cx="0" cy="7165326"/>
                </a:xfrm>
                <a:prstGeom prst="line">
                  <a:avLst/>
                </a:prstGeom>
                <a:noFill/>
                <a:ln w="6350" cap="flat">
                  <a:solidFill>
                    <a:srgbClr val="5C6C74"/>
                  </a:solidFill>
                  <a:prstDash val="solid"/>
                  <a:miter lim="400000"/>
                </a:ln>
                <a:effectLst/>
                <a:sp3d/>
              </p:spPr>
              <p:style>
                <a:lnRef idx="0">
                  <a:scrgbClr r="0" g="0" b="0"/>
                </a:lnRef>
                <a:fillRef idx="0">
                  <a:scrgbClr r="0" g="0" b="0"/>
                </a:fillRef>
                <a:effectRef idx="0">
                  <a:scrgbClr r="0" g="0" b="0"/>
                </a:effectRef>
                <a:fontRef idx="none"/>
              </p:style>
            </p:cxnSp>
            <p:cxnSp>
              <p:nvCxnSpPr>
                <p:cNvPr id="37" name="Conector Reto 121">
                  <a:extLst>
                    <a:ext uri="{FF2B5EF4-FFF2-40B4-BE49-F238E27FC236}">
                      <a16:creationId xmlns:a16="http://schemas.microsoft.com/office/drawing/2014/main" id="{F55298C0-73BD-DF1F-CD95-6FAAA384DB14}"/>
                    </a:ext>
                  </a:extLst>
                </p:cNvPr>
                <p:cNvCxnSpPr/>
                <p:nvPr/>
              </p:nvCxnSpPr>
              <p:spPr>
                <a:xfrm>
                  <a:off x="15978930" y="3509098"/>
                  <a:ext cx="0" cy="7165326"/>
                </a:xfrm>
                <a:prstGeom prst="line">
                  <a:avLst/>
                </a:prstGeom>
                <a:noFill/>
                <a:ln w="6350" cap="flat">
                  <a:solidFill>
                    <a:srgbClr val="5C6C74"/>
                  </a:solidFill>
                  <a:prstDash val="solid"/>
                  <a:miter lim="400000"/>
                </a:ln>
                <a:effectLst/>
                <a:sp3d/>
              </p:spPr>
              <p:style>
                <a:lnRef idx="0">
                  <a:scrgbClr r="0" g="0" b="0"/>
                </a:lnRef>
                <a:fillRef idx="0">
                  <a:scrgbClr r="0" g="0" b="0"/>
                </a:fillRef>
                <a:effectRef idx="0">
                  <a:scrgbClr r="0" g="0" b="0"/>
                </a:effectRef>
                <a:fontRef idx="none"/>
              </p:style>
            </p:cxnSp>
            <p:cxnSp>
              <p:nvCxnSpPr>
                <p:cNvPr id="38" name="Conector Reto 122">
                  <a:extLst>
                    <a:ext uri="{FF2B5EF4-FFF2-40B4-BE49-F238E27FC236}">
                      <a16:creationId xmlns:a16="http://schemas.microsoft.com/office/drawing/2014/main" id="{D36FD673-17FA-826A-1047-4AE3228A202D}"/>
                    </a:ext>
                  </a:extLst>
                </p:cNvPr>
                <p:cNvCxnSpPr/>
                <p:nvPr/>
              </p:nvCxnSpPr>
              <p:spPr>
                <a:xfrm>
                  <a:off x="14560027" y="3509098"/>
                  <a:ext cx="0" cy="7165326"/>
                </a:xfrm>
                <a:prstGeom prst="line">
                  <a:avLst/>
                </a:prstGeom>
                <a:noFill/>
                <a:ln w="6350" cap="flat">
                  <a:solidFill>
                    <a:srgbClr val="5C6C74"/>
                  </a:solidFill>
                  <a:prstDash val="solid"/>
                  <a:miter lim="400000"/>
                </a:ln>
                <a:effectLst/>
                <a:sp3d/>
              </p:spPr>
              <p:style>
                <a:lnRef idx="0">
                  <a:scrgbClr r="0" g="0" b="0"/>
                </a:lnRef>
                <a:fillRef idx="0">
                  <a:scrgbClr r="0" g="0" b="0"/>
                </a:fillRef>
                <a:effectRef idx="0">
                  <a:scrgbClr r="0" g="0" b="0"/>
                </a:effectRef>
                <a:fontRef idx="none"/>
              </p:style>
            </p:cxnSp>
            <p:cxnSp>
              <p:nvCxnSpPr>
                <p:cNvPr id="39" name="Conector Reto 123">
                  <a:extLst>
                    <a:ext uri="{FF2B5EF4-FFF2-40B4-BE49-F238E27FC236}">
                      <a16:creationId xmlns:a16="http://schemas.microsoft.com/office/drawing/2014/main" id="{AB2050A4-F57D-C55C-BCCA-39DA53BCC06D}"/>
                    </a:ext>
                  </a:extLst>
                </p:cNvPr>
                <p:cNvCxnSpPr/>
                <p:nvPr/>
              </p:nvCxnSpPr>
              <p:spPr>
                <a:xfrm>
                  <a:off x="13141124" y="3509098"/>
                  <a:ext cx="0" cy="7165326"/>
                </a:xfrm>
                <a:prstGeom prst="line">
                  <a:avLst/>
                </a:prstGeom>
                <a:noFill/>
                <a:ln w="6350" cap="flat">
                  <a:solidFill>
                    <a:srgbClr val="5C6C74"/>
                  </a:solidFill>
                  <a:prstDash val="solid"/>
                  <a:miter lim="400000"/>
                </a:ln>
                <a:effectLst/>
                <a:sp3d/>
              </p:spPr>
              <p:style>
                <a:lnRef idx="0">
                  <a:scrgbClr r="0" g="0" b="0"/>
                </a:lnRef>
                <a:fillRef idx="0">
                  <a:scrgbClr r="0" g="0" b="0"/>
                </a:fillRef>
                <a:effectRef idx="0">
                  <a:scrgbClr r="0" g="0" b="0"/>
                </a:effectRef>
                <a:fontRef idx="none"/>
              </p:style>
            </p:cxnSp>
            <p:cxnSp>
              <p:nvCxnSpPr>
                <p:cNvPr id="40" name="Conector Reto 124">
                  <a:extLst>
                    <a:ext uri="{FF2B5EF4-FFF2-40B4-BE49-F238E27FC236}">
                      <a16:creationId xmlns:a16="http://schemas.microsoft.com/office/drawing/2014/main" id="{605DE39A-3D02-8C16-5990-207F498ECDF6}"/>
                    </a:ext>
                  </a:extLst>
                </p:cNvPr>
                <p:cNvCxnSpPr/>
                <p:nvPr/>
              </p:nvCxnSpPr>
              <p:spPr>
                <a:xfrm>
                  <a:off x="11722221" y="3509098"/>
                  <a:ext cx="0" cy="7165326"/>
                </a:xfrm>
                <a:prstGeom prst="line">
                  <a:avLst/>
                </a:prstGeom>
                <a:noFill/>
                <a:ln w="6350" cap="flat">
                  <a:solidFill>
                    <a:srgbClr val="5C6C74"/>
                  </a:solidFill>
                  <a:prstDash val="solid"/>
                  <a:miter lim="400000"/>
                </a:ln>
                <a:effectLst/>
                <a:sp3d/>
              </p:spPr>
              <p:style>
                <a:lnRef idx="0">
                  <a:scrgbClr r="0" g="0" b="0"/>
                </a:lnRef>
                <a:fillRef idx="0">
                  <a:scrgbClr r="0" g="0" b="0"/>
                </a:fillRef>
                <a:effectRef idx="0">
                  <a:scrgbClr r="0" g="0" b="0"/>
                </a:effectRef>
                <a:fontRef idx="none"/>
              </p:style>
            </p:cxnSp>
            <p:cxnSp>
              <p:nvCxnSpPr>
                <p:cNvPr id="41" name="Conector Reto 125">
                  <a:extLst>
                    <a:ext uri="{FF2B5EF4-FFF2-40B4-BE49-F238E27FC236}">
                      <a16:creationId xmlns:a16="http://schemas.microsoft.com/office/drawing/2014/main" id="{3FDEDAE9-8BCB-50AF-12D0-18C065AD1915}"/>
                    </a:ext>
                  </a:extLst>
                </p:cNvPr>
                <p:cNvCxnSpPr/>
                <p:nvPr/>
              </p:nvCxnSpPr>
              <p:spPr>
                <a:xfrm>
                  <a:off x="10303318" y="3509098"/>
                  <a:ext cx="0" cy="7165326"/>
                </a:xfrm>
                <a:prstGeom prst="line">
                  <a:avLst/>
                </a:prstGeom>
                <a:noFill/>
                <a:ln w="6350" cap="flat">
                  <a:solidFill>
                    <a:srgbClr val="5C6C74"/>
                  </a:solidFill>
                  <a:prstDash val="solid"/>
                  <a:miter lim="400000"/>
                </a:ln>
                <a:effectLst/>
                <a:sp3d/>
              </p:spPr>
              <p:style>
                <a:lnRef idx="0">
                  <a:scrgbClr r="0" g="0" b="0"/>
                </a:lnRef>
                <a:fillRef idx="0">
                  <a:scrgbClr r="0" g="0" b="0"/>
                </a:fillRef>
                <a:effectRef idx="0">
                  <a:scrgbClr r="0" g="0" b="0"/>
                </a:effectRef>
                <a:fontRef idx="none"/>
              </p:style>
            </p:cxnSp>
            <p:cxnSp>
              <p:nvCxnSpPr>
                <p:cNvPr id="42" name="Conector Reto 126">
                  <a:extLst>
                    <a:ext uri="{FF2B5EF4-FFF2-40B4-BE49-F238E27FC236}">
                      <a16:creationId xmlns:a16="http://schemas.microsoft.com/office/drawing/2014/main" id="{D3952404-C472-E79C-71A9-C978059401B0}"/>
                    </a:ext>
                  </a:extLst>
                </p:cNvPr>
                <p:cNvCxnSpPr>
                  <a:cxnSpLocks/>
                </p:cNvCxnSpPr>
                <p:nvPr/>
              </p:nvCxnSpPr>
              <p:spPr>
                <a:xfrm flipH="1">
                  <a:off x="6074577" y="4199978"/>
                  <a:ext cx="12754061" cy="0"/>
                </a:xfrm>
                <a:prstGeom prst="line">
                  <a:avLst/>
                </a:prstGeom>
                <a:noFill/>
                <a:ln w="6350" cap="flat">
                  <a:solidFill>
                    <a:srgbClr val="5C6C74"/>
                  </a:solidFill>
                  <a:prstDash val="solid"/>
                  <a:miter lim="400000"/>
                </a:ln>
                <a:effectLst/>
                <a:sp3d/>
              </p:spPr>
              <p:style>
                <a:lnRef idx="0">
                  <a:scrgbClr r="0" g="0" b="0"/>
                </a:lnRef>
                <a:fillRef idx="0">
                  <a:scrgbClr r="0" g="0" b="0"/>
                </a:fillRef>
                <a:effectRef idx="0">
                  <a:scrgbClr r="0" g="0" b="0"/>
                </a:effectRef>
                <a:fontRef idx="none"/>
              </p:style>
            </p:cxnSp>
            <p:cxnSp>
              <p:nvCxnSpPr>
                <p:cNvPr id="43" name="Conector Reto 127">
                  <a:extLst>
                    <a:ext uri="{FF2B5EF4-FFF2-40B4-BE49-F238E27FC236}">
                      <a16:creationId xmlns:a16="http://schemas.microsoft.com/office/drawing/2014/main" id="{60173570-52F3-4DF7-79F1-3FF53A723FB3}"/>
                    </a:ext>
                  </a:extLst>
                </p:cNvPr>
                <p:cNvCxnSpPr>
                  <a:cxnSpLocks/>
                </p:cNvCxnSpPr>
                <p:nvPr/>
              </p:nvCxnSpPr>
              <p:spPr>
                <a:xfrm flipH="1">
                  <a:off x="6074576" y="4880698"/>
                  <a:ext cx="12754061" cy="0"/>
                </a:xfrm>
                <a:prstGeom prst="line">
                  <a:avLst/>
                </a:prstGeom>
                <a:noFill/>
                <a:ln w="6350" cap="flat">
                  <a:solidFill>
                    <a:srgbClr val="5C6C74"/>
                  </a:solidFill>
                  <a:prstDash val="solid"/>
                  <a:miter lim="400000"/>
                </a:ln>
                <a:effectLst/>
                <a:sp3d/>
              </p:spPr>
              <p:style>
                <a:lnRef idx="0">
                  <a:scrgbClr r="0" g="0" b="0"/>
                </a:lnRef>
                <a:fillRef idx="0">
                  <a:scrgbClr r="0" g="0" b="0"/>
                </a:fillRef>
                <a:effectRef idx="0">
                  <a:scrgbClr r="0" g="0" b="0"/>
                </a:effectRef>
                <a:fontRef idx="none"/>
              </p:style>
            </p:cxnSp>
            <p:cxnSp>
              <p:nvCxnSpPr>
                <p:cNvPr id="44" name="Conector Reto 128">
                  <a:extLst>
                    <a:ext uri="{FF2B5EF4-FFF2-40B4-BE49-F238E27FC236}">
                      <a16:creationId xmlns:a16="http://schemas.microsoft.com/office/drawing/2014/main" id="{745D87F6-676D-8D36-2161-A9BE3F2E0C3C}"/>
                    </a:ext>
                  </a:extLst>
                </p:cNvPr>
                <p:cNvCxnSpPr>
                  <a:cxnSpLocks/>
                </p:cNvCxnSpPr>
                <p:nvPr/>
              </p:nvCxnSpPr>
              <p:spPr>
                <a:xfrm flipH="1">
                  <a:off x="6074576" y="9973384"/>
                  <a:ext cx="12754061" cy="0"/>
                </a:xfrm>
                <a:prstGeom prst="line">
                  <a:avLst/>
                </a:prstGeom>
                <a:noFill/>
                <a:ln w="6350" cap="flat">
                  <a:solidFill>
                    <a:srgbClr val="5C6C74"/>
                  </a:solidFill>
                  <a:prstDash val="solid"/>
                  <a:miter lim="400000"/>
                </a:ln>
                <a:effectLst/>
                <a:sp3d/>
              </p:spPr>
              <p:style>
                <a:lnRef idx="0">
                  <a:scrgbClr r="0" g="0" b="0"/>
                </a:lnRef>
                <a:fillRef idx="0">
                  <a:scrgbClr r="0" g="0" b="0"/>
                </a:fillRef>
                <a:effectRef idx="0">
                  <a:scrgbClr r="0" g="0" b="0"/>
                </a:effectRef>
                <a:fontRef idx="none"/>
              </p:style>
            </p:cxnSp>
          </p:grpSp>
        </p:grpSp>
        <p:sp>
          <p:nvSpPr>
            <p:cNvPr id="22" name="Retângulo 21">
              <a:extLst>
                <a:ext uri="{FF2B5EF4-FFF2-40B4-BE49-F238E27FC236}">
                  <a16:creationId xmlns:a16="http://schemas.microsoft.com/office/drawing/2014/main" id="{599A42C3-B294-E8A8-60F5-7F7BF06216D8}"/>
                </a:ext>
              </a:extLst>
            </p:cNvPr>
            <p:cNvSpPr/>
            <p:nvPr/>
          </p:nvSpPr>
          <p:spPr>
            <a:xfrm>
              <a:off x="6076363" y="3507443"/>
              <a:ext cx="954054" cy="7185039"/>
            </a:xfrm>
            <a:prstGeom prst="rect">
              <a:avLst/>
            </a:prstGeom>
            <a:solidFill>
              <a:srgbClr val="CCD5D9">
                <a:alpha val="37000"/>
              </a:srgbClr>
            </a:solidFill>
            <a:ln w="6350" cap="flat">
              <a:noFill/>
              <a:miter lim="400000"/>
            </a:ln>
            <a:effectLst/>
            <a:sp3d/>
          </p:spPr>
          <p:style>
            <a:lnRef idx="0">
              <a:scrgbClr r="0" g="0" b="0"/>
            </a:lnRef>
            <a:fillRef idx="0">
              <a:scrgbClr r="0" g="0" b="0"/>
            </a:fillRef>
            <a:effectRef idx="0">
              <a:scrgbClr r="0" g="0" b="0"/>
            </a:effectRef>
            <a:fontRef idx="none"/>
          </p:style>
          <p:txBody>
            <a:bodyPr rot="0" spcFirstLastPara="1" vertOverflow="overflow" horzOverflow="overflow" vert="horz" wrap="square" lIns="19050" tIns="19050" rIns="19050" bIns="19050" numCol="1" spcCol="38100" rtlCol="0" anchor="ctr">
              <a:spAutoFit/>
            </a:bodyPr>
            <a:lstStyle/>
            <a:p>
              <a:pPr marL="0" marR="0" lvl="0" indent="0" algn="ctr" defTabSz="309563" rtl="0" eaLnBrk="1" fontAlgn="auto" latinLnBrk="0" hangingPunct="0">
                <a:lnSpc>
                  <a:spcPct val="100000"/>
                </a:lnSpc>
                <a:spcBef>
                  <a:spcPts val="0"/>
                </a:spcBef>
                <a:spcAft>
                  <a:spcPts val="0"/>
                </a:spcAft>
                <a:buClrTx/>
                <a:buSzTx/>
                <a:buFontTx/>
                <a:buNone/>
                <a:tabLst/>
                <a:defRPr/>
              </a:pPr>
              <a:endParaRPr kumimoji="0" lang="pt-BR" sz="1200" b="0" i="0" u="none" strike="noStrike" kern="0" cap="none" spc="0" normalizeH="0" baseline="0" noProof="0">
                <a:ln>
                  <a:noFill/>
                </a:ln>
                <a:solidFill>
                  <a:srgbClr val="FFFFFF"/>
                </a:solidFill>
                <a:effectLst/>
                <a:uLnTx/>
                <a:uFillTx/>
                <a:latin typeface="Helvetica Neue Medium"/>
                <a:ea typeface="Helvetica Neue Medium"/>
                <a:cs typeface="Helvetica Neue Medium"/>
                <a:sym typeface="Helvetica Neue Medium"/>
              </a:endParaRPr>
            </a:p>
          </p:txBody>
        </p:sp>
        <p:sp>
          <p:nvSpPr>
            <p:cNvPr id="23" name="Retângulo 22">
              <a:extLst>
                <a:ext uri="{FF2B5EF4-FFF2-40B4-BE49-F238E27FC236}">
                  <a16:creationId xmlns:a16="http://schemas.microsoft.com/office/drawing/2014/main" id="{E4BD962B-634E-AED4-0976-2DF44777C5A8}"/>
                </a:ext>
              </a:extLst>
            </p:cNvPr>
            <p:cNvSpPr/>
            <p:nvPr/>
          </p:nvSpPr>
          <p:spPr>
            <a:xfrm>
              <a:off x="18099581" y="3489385"/>
              <a:ext cx="725538" cy="7165292"/>
            </a:xfrm>
            <a:prstGeom prst="rect">
              <a:avLst/>
            </a:prstGeom>
            <a:solidFill>
              <a:srgbClr val="CCD5D9">
                <a:alpha val="37000"/>
              </a:srgbClr>
            </a:solidFill>
            <a:ln w="6350" cap="flat">
              <a:noFill/>
              <a:miter lim="400000"/>
            </a:ln>
            <a:effectLst/>
            <a:sp3d/>
          </p:spPr>
          <p:style>
            <a:lnRef idx="0">
              <a:scrgbClr r="0" g="0" b="0"/>
            </a:lnRef>
            <a:fillRef idx="0">
              <a:scrgbClr r="0" g="0" b="0"/>
            </a:fillRef>
            <a:effectRef idx="0">
              <a:scrgbClr r="0" g="0" b="0"/>
            </a:effectRef>
            <a:fontRef idx="none"/>
          </p:style>
          <p:txBody>
            <a:bodyPr rot="0" spcFirstLastPara="1" vertOverflow="overflow" horzOverflow="overflow" vert="horz" wrap="square" lIns="19050" tIns="19050" rIns="19050" bIns="19050" numCol="1" spcCol="38100" rtlCol="0" anchor="ctr">
              <a:spAutoFit/>
            </a:bodyPr>
            <a:lstStyle/>
            <a:p>
              <a:pPr marL="0" marR="0" lvl="0" indent="0" algn="ctr" defTabSz="309563" rtl="0" eaLnBrk="1" fontAlgn="auto" latinLnBrk="0" hangingPunct="0">
                <a:lnSpc>
                  <a:spcPct val="100000"/>
                </a:lnSpc>
                <a:spcBef>
                  <a:spcPts val="0"/>
                </a:spcBef>
                <a:spcAft>
                  <a:spcPts val="0"/>
                </a:spcAft>
                <a:buClrTx/>
                <a:buSzTx/>
                <a:buFontTx/>
                <a:buNone/>
                <a:tabLst/>
                <a:defRPr/>
              </a:pPr>
              <a:endParaRPr kumimoji="0" lang="pt-BR" sz="1200" b="0" i="0" u="none" strike="noStrike" kern="0" cap="none" spc="0" normalizeH="0" baseline="0" noProof="0">
                <a:ln>
                  <a:noFill/>
                </a:ln>
                <a:solidFill>
                  <a:srgbClr val="FFFFFF"/>
                </a:solidFill>
                <a:effectLst/>
                <a:uLnTx/>
                <a:uFillTx/>
                <a:latin typeface="Helvetica Neue Medium"/>
                <a:ea typeface="Helvetica Neue Medium"/>
                <a:cs typeface="Helvetica Neue Medium"/>
                <a:sym typeface="Helvetica Neue Medium"/>
              </a:endParaRPr>
            </a:p>
          </p:txBody>
        </p:sp>
        <p:sp>
          <p:nvSpPr>
            <p:cNvPr id="24" name="Retângulo 23">
              <a:extLst>
                <a:ext uri="{FF2B5EF4-FFF2-40B4-BE49-F238E27FC236}">
                  <a16:creationId xmlns:a16="http://schemas.microsoft.com/office/drawing/2014/main" id="{63269EFA-9CE4-CB6E-A70F-2D4BD66A9B92}"/>
                </a:ext>
              </a:extLst>
            </p:cNvPr>
            <p:cNvSpPr/>
            <p:nvPr/>
          </p:nvSpPr>
          <p:spPr>
            <a:xfrm rot="16200000">
              <a:off x="12089773" y="3944474"/>
              <a:ext cx="719166" cy="12738198"/>
            </a:xfrm>
            <a:prstGeom prst="rect">
              <a:avLst/>
            </a:prstGeom>
            <a:solidFill>
              <a:srgbClr val="CCD5D9">
                <a:alpha val="37000"/>
              </a:srgbClr>
            </a:solidFill>
            <a:ln w="6350" cap="flat">
              <a:noFill/>
              <a:miter lim="400000"/>
            </a:ln>
            <a:effectLst/>
            <a:sp3d/>
          </p:spPr>
          <p:style>
            <a:lnRef idx="0">
              <a:scrgbClr r="0" g="0" b="0"/>
            </a:lnRef>
            <a:fillRef idx="0">
              <a:scrgbClr r="0" g="0" b="0"/>
            </a:fillRef>
            <a:effectRef idx="0">
              <a:scrgbClr r="0" g="0" b="0"/>
            </a:effectRef>
            <a:fontRef idx="none"/>
          </p:style>
          <p:txBody>
            <a:bodyPr rot="0" spcFirstLastPara="1" vertOverflow="overflow" horzOverflow="overflow" vert="horz" wrap="square" lIns="19050" tIns="19050" rIns="19050" bIns="19050" numCol="1" spcCol="38100" rtlCol="0" anchor="ctr">
              <a:spAutoFit/>
            </a:bodyPr>
            <a:lstStyle/>
            <a:p>
              <a:pPr marL="0" marR="0" lvl="0" indent="0" algn="ctr" defTabSz="309563" rtl="0" eaLnBrk="1" fontAlgn="auto" latinLnBrk="0" hangingPunct="0">
                <a:lnSpc>
                  <a:spcPct val="100000"/>
                </a:lnSpc>
                <a:spcBef>
                  <a:spcPts val="0"/>
                </a:spcBef>
                <a:spcAft>
                  <a:spcPts val="0"/>
                </a:spcAft>
                <a:buClrTx/>
                <a:buSzTx/>
                <a:buFontTx/>
                <a:buNone/>
                <a:tabLst/>
                <a:defRPr/>
              </a:pPr>
              <a:endParaRPr kumimoji="0" lang="pt-BR" sz="1200" b="0" i="0" u="none" strike="noStrike" kern="0" cap="none" spc="0" normalizeH="0" baseline="0" noProof="0">
                <a:ln>
                  <a:noFill/>
                </a:ln>
                <a:solidFill>
                  <a:srgbClr val="FFFFFF"/>
                </a:solidFill>
                <a:effectLst/>
                <a:uLnTx/>
                <a:uFillTx/>
                <a:latin typeface="Helvetica Neue Medium"/>
                <a:ea typeface="Helvetica Neue Medium"/>
                <a:cs typeface="Helvetica Neue Medium"/>
                <a:sym typeface="Helvetica Neue Medium"/>
              </a:endParaRPr>
            </a:p>
          </p:txBody>
        </p:sp>
        <p:sp>
          <p:nvSpPr>
            <p:cNvPr id="25" name="Retângulo 24">
              <a:extLst>
                <a:ext uri="{FF2B5EF4-FFF2-40B4-BE49-F238E27FC236}">
                  <a16:creationId xmlns:a16="http://schemas.microsoft.com/office/drawing/2014/main" id="{482DDEAF-E6E8-C9A8-6C14-3BEFDBF04817}"/>
                </a:ext>
              </a:extLst>
            </p:cNvPr>
            <p:cNvSpPr/>
            <p:nvPr/>
          </p:nvSpPr>
          <p:spPr>
            <a:xfrm rot="16200000">
              <a:off x="12107164" y="-2505894"/>
              <a:ext cx="712069" cy="12738749"/>
            </a:xfrm>
            <a:prstGeom prst="rect">
              <a:avLst/>
            </a:prstGeom>
            <a:solidFill>
              <a:srgbClr val="CCD5D9">
                <a:alpha val="37000"/>
              </a:srgbClr>
            </a:solidFill>
            <a:ln w="6350" cap="flat">
              <a:noFill/>
              <a:miter lim="400000"/>
            </a:ln>
            <a:effectLst/>
            <a:sp3d/>
          </p:spPr>
          <p:style>
            <a:lnRef idx="0">
              <a:scrgbClr r="0" g="0" b="0"/>
            </a:lnRef>
            <a:fillRef idx="0">
              <a:scrgbClr r="0" g="0" b="0"/>
            </a:fillRef>
            <a:effectRef idx="0">
              <a:scrgbClr r="0" g="0" b="0"/>
            </a:effectRef>
            <a:fontRef idx="none"/>
          </p:style>
          <p:txBody>
            <a:bodyPr rot="0" spcFirstLastPara="1" vertOverflow="overflow" horzOverflow="overflow" vert="horz" wrap="square" lIns="19050" tIns="19050" rIns="19050" bIns="19050" numCol="1" spcCol="38100" rtlCol="0" anchor="ctr">
              <a:spAutoFit/>
            </a:bodyPr>
            <a:lstStyle/>
            <a:p>
              <a:pPr marL="0" marR="0" lvl="0" indent="0" algn="ctr" defTabSz="309563" rtl="0" eaLnBrk="1" fontAlgn="auto" latinLnBrk="0" hangingPunct="0">
                <a:lnSpc>
                  <a:spcPct val="100000"/>
                </a:lnSpc>
                <a:spcBef>
                  <a:spcPts val="0"/>
                </a:spcBef>
                <a:spcAft>
                  <a:spcPts val="0"/>
                </a:spcAft>
                <a:buClrTx/>
                <a:buSzTx/>
                <a:buFontTx/>
                <a:buNone/>
                <a:tabLst/>
                <a:defRPr/>
              </a:pPr>
              <a:endParaRPr kumimoji="0" lang="pt-BR" sz="1200" b="0" i="0" u="none" strike="noStrike" kern="0" cap="none" spc="0" normalizeH="0" baseline="0" noProof="0">
                <a:ln>
                  <a:noFill/>
                </a:ln>
                <a:solidFill>
                  <a:srgbClr val="FFFFFF"/>
                </a:solidFill>
                <a:effectLst/>
                <a:uLnTx/>
                <a:uFillTx/>
                <a:latin typeface="Helvetica Neue Medium"/>
                <a:ea typeface="Helvetica Neue Medium"/>
                <a:cs typeface="Helvetica Neue Medium"/>
                <a:sym typeface="Helvetica Neue Medium"/>
              </a:endParaRPr>
            </a:p>
          </p:txBody>
        </p:sp>
      </p:grpSp>
      <p:sp>
        <p:nvSpPr>
          <p:cNvPr id="48" name="Título 1">
            <a:extLst>
              <a:ext uri="{FF2B5EF4-FFF2-40B4-BE49-F238E27FC236}">
                <a16:creationId xmlns:a16="http://schemas.microsoft.com/office/drawing/2014/main" id="{C3DAF543-E9C7-A26C-F800-BA670D776620}"/>
              </a:ext>
            </a:extLst>
          </p:cNvPr>
          <p:cNvSpPr txBox="1">
            <a:spLocks/>
          </p:cNvSpPr>
          <p:nvPr/>
        </p:nvSpPr>
        <p:spPr>
          <a:xfrm>
            <a:off x="262084" y="314961"/>
            <a:ext cx="2124380" cy="289428"/>
          </a:xfrm>
          <a:prstGeom prst="rect">
            <a:avLst/>
          </a:prstGeom>
          <a:ln>
            <a:noFill/>
          </a:ln>
        </p:spPr>
        <p:txBody>
          <a:bodyPr/>
          <a:lstStyle>
            <a:lvl1pPr algn="l" defTabSz="914400" rtl="0" eaLnBrk="1" latinLnBrk="0" hangingPunct="1">
              <a:lnSpc>
                <a:spcPct val="90000"/>
              </a:lnSpc>
              <a:spcBef>
                <a:spcPct val="0"/>
              </a:spcBef>
              <a:buNone/>
              <a:defRPr sz="4400" b="1" i="1" kern="1200">
                <a:solidFill>
                  <a:schemeClr val="tx1"/>
                </a:solidFill>
                <a:latin typeface="+mj-lt"/>
                <a:ea typeface="+mj-ea"/>
                <a:cs typeface="+mj-cs"/>
              </a:defRPr>
            </a:lvl1pPr>
          </a:lstStyle>
          <a:p>
            <a:r>
              <a:rPr lang="en-US" sz="1200" i="0" dirty="0">
                <a:solidFill>
                  <a:srgbClr val="100690"/>
                </a:solidFill>
                <a:latin typeface="Arial Narrow" panose="020B0606020202030204" pitchFamily="34" charset="0"/>
                <a:cs typeface="Arial" panose="020B0604020202020204" pitchFamily="34" charset="0"/>
              </a:rPr>
              <a:t>INSTRUCTIONS</a:t>
            </a:r>
          </a:p>
          <a:p>
            <a:endParaRPr lang="en-US" sz="1200" i="0" dirty="0">
              <a:solidFill>
                <a:srgbClr val="100690"/>
              </a:solidFill>
              <a:latin typeface="Arial Narrow" panose="020B0606020202030204" pitchFamily="34" charset="0"/>
              <a:cs typeface="Arial" panose="020B0604020202020204" pitchFamily="34" charset="0"/>
            </a:endParaRPr>
          </a:p>
        </p:txBody>
      </p:sp>
      <p:cxnSp>
        <p:nvCxnSpPr>
          <p:cNvPr id="49" name="Conector reto 48">
            <a:extLst>
              <a:ext uri="{FF2B5EF4-FFF2-40B4-BE49-F238E27FC236}">
                <a16:creationId xmlns:a16="http://schemas.microsoft.com/office/drawing/2014/main" id="{FCC43E25-02E0-40FA-1D90-48980FB88DC8}"/>
              </a:ext>
            </a:extLst>
          </p:cNvPr>
          <p:cNvCxnSpPr>
            <a:cxnSpLocks/>
          </p:cNvCxnSpPr>
          <p:nvPr/>
        </p:nvCxnSpPr>
        <p:spPr>
          <a:xfrm flipH="1">
            <a:off x="1289931" y="338599"/>
            <a:ext cx="71364" cy="179992"/>
          </a:xfrm>
          <a:prstGeom prst="line">
            <a:avLst/>
          </a:prstGeom>
          <a:noFill/>
          <a:ln w="9525" cap="flat">
            <a:solidFill>
              <a:srgbClr val="100690"/>
            </a:solidFill>
            <a:prstDash val="solid"/>
            <a:miter lim="400000"/>
          </a:ln>
          <a:effectLst/>
          <a:sp3d/>
        </p:spPr>
        <p:style>
          <a:lnRef idx="0">
            <a:scrgbClr r="0" g="0" b="0"/>
          </a:lnRef>
          <a:fillRef idx="0">
            <a:scrgbClr r="0" g="0" b="0"/>
          </a:fillRef>
          <a:effectRef idx="0">
            <a:scrgbClr r="0" g="0" b="0"/>
          </a:effectRef>
          <a:fontRef idx="none"/>
        </p:style>
      </p:cxnSp>
      <p:sp>
        <p:nvSpPr>
          <p:cNvPr id="50" name="Título 1">
            <a:extLst>
              <a:ext uri="{FF2B5EF4-FFF2-40B4-BE49-F238E27FC236}">
                <a16:creationId xmlns:a16="http://schemas.microsoft.com/office/drawing/2014/main" id="{0B917463-AA95-97BF-963B-A8D01312063C}"/>
              </a:ext>
            </a:extLst>
          </p:cNvPr>
          <p:cNvSpPr txBox="1">
            <a:spLocks/>
          </p:cNvSpPr>
          <p:nvPr/>
        </p:nvSpPr>
        <p:spPr>
          <a:xfrm>
            <a:off x="1289931" y="309503"/>
            <a:ext cx="2848116" cy="289428"/>
          </a:xfrm>
          <a:prstGeom prst="rect">
            <a:avLst/>
          </a:prstGeom>
          <a:ln>
            <a:noFill/>
          </a:ln>
        </p:spPr>
        <p:txBody>
          <a:bodyPr/>
          <a:lstStyle>
            <a:lvl1pPr algn="l" defTabSz="914400" rtl="0" eaLnBrk="1" latinLnBrk="0" hangingPunct="1">
              <a:lnSpc>
                <a:spcPct val="90000"/>
              </a:lnSpc>
              <a:spcBef>
                <a:spcPct val="0"/>
              </a:spcBef>
              <a:buNone/>
              <a:defRPr sz="4400" b="1" i="1" kern="1200">
                <a:solidFill>
                  <a:schemeClr val="tx1"/>
                </a:solidFill>
                <a:latin typeface="+mj-lt"/>
                <a:ea typeface="+mj-ea"/>
                <a:cs typeface="+mj-cs"/>
              </a:defRPr>
            </a:lvl1pPr>
          </a:lstStyle>
          <a:p>
            <a:r>
              <a:rPr lang="en-US" sz="1200" b="0" i="0" dirty="0">
                <a:solidFill>
                  <a:srgbClr val="100690"/>
                </a:solidFill>
                <a:latin typeface="Arial Narrow" panose="020B0606020202030204" pitchFamily="34" charset="0"/>
                <a:cs typeface="Arial" panose="020B0604020202020204" pitchFamily="34" charset="0"/>
              </a:rPr>
              <a:t>GUIDES</a:t>
            </a:r>
          </a:p>
        </p:txBody>
      </p:sp>
      <p:grpSp>
        <p:nvGrpSpPr>
          <p:cNvPr id="2" name="Agrupar 1">
            <a:extLst>
              <a:ext uri="{FF2B5EF4-FFF2-40B4-BE49-F238E27FC236}">
                <a16:creationId xmlns:a16="http://schemas.microsoft.com/office/drawing/2014/main" id="{E023BB52-7431-F8D9-DDCB-F912B7F31CAC}"/>
              </a:ext>
            </a:extLst>
          </p:cNvPr>
          <p:cNvGrpSpPr/>
          <p:nvPr/>
        </p:nvGrpSpPr>
        <p:grpSpPr>
          <a:xfrm>
            <a:off x="8870294" y="167554"/>
            <a:ext cx="258136" cy="4683954"/>
            <a:chOff x="23654022" y="446811"/>
            <a:chExt cx="688359" cy="12490546"/>
          </a:xfrm>
        </p:grpSpPr>
        <p:grpSp>
          <p:nvGrpSpPr>
            <p:cNvPr id="3" name="Grupo">
              <a:extLst>
                <a:ext uri="{FF2B5EF4-FFF2-40B4-BE49-F238E27FC236}">
                  <a16:creationId xmlns:a16="http://schemas.microsoft.com/office/drawing/2014/main" id="{4C2E9500-9BB0-9601-69AE-178F14921E1A}"/>
                </a:ext>
              </a:extLst>
            </p:cNvPr>
            <p:cNvGrpSpPr/>
            <p:nvPr/>
          </p:nvGrpSpPr>
          <p:grpSpPr>
            <a:xfrm rot="16200000">
              <a:off x="18519882" y="7114857"/>
              <a:ext cx="11349650" cy="295349"/>
              <a:chOff x="-1276219" y="-698"/>
              <a:chExt cx="11349649" cy="295348"/>
            </a:xfrm>
          </p:grpSpPr>
          <p:sp>
            <p:nvSpPr>
              <p:cNvPr id="6" name="This information belongs to Embraer and cannot be used or reproduced without written permission from the Company.">
                <a:extLst>
                  <a:ext uri="{FF2B5EF4-FFF2-40B4-BE49-F238E27FC236}">
                    <a16:creationId xmlns:a16="http://schemas.microsoft.com/office/drawing/2014/main" id="{A10FB5BC-D8E6-DFEB-020D-3AB4FF4D95E5}"/>
                  </a:ext>
                </a:extLst>
              </p:cNvPr>
              <p:cNvSpPr txBox="1"/>
              <p:nvPr/>
            </p:nvSpPr>
            <p:spPr>
              <a:xfrm>
                <a:off x="1071885" y="6522"/>
                <a:ext cx="9001545" cy="282814"/>
              </a:xfrm>
              <a:prstGeom prst="rect">
                <a:avLst/>
              </a:prstGeom>
              <a:noFill/>
              <a:ln w="12700" cap="flat">
                <a:noFill/>
                <a:miter lim="400000"/>
              </a:ln>
              <a:effectLst/>
              <a:extLst>
                <a:ext uri="{C572A759-6A51-4108-AA02-DFA0A04FC94B}">
                  <ma14:wrappingTextBoxFlag xmlns="" xmlns:ma14="http://schemas.microsoft.com/office/mac/drawingml/2011/main" val="1"/>
                </a:ext>
              </a:extLst>
            </p:spPr>
            <p:txBody>
              <a:bodyPr wrap="square" lIns="19050" tIns="19050" rIns="19050" bIns="19050" numCol="1" anchor="ctr">
                <a:spAutoFit/>
              </a:bodyPr>
              <a:lstStyle>
                <a:lvl1pPr>
                  <a:defRPr sz="1300">
                    <a:solidFill>
                      <a:srgbClr val="6E6D6D"/>
                    </a:solidFill>
                    <a:latin typeface="Arial"/>
                    <a:ea typeface="Arial"/>
                    <a:cs typeface="Arial"/>
                    <a:sym typeface="Arial"/>
                  </a:defRPr>
                </a:lvl1pPr>
              </a:lstStyle>
              <a:p>
                <a:r>
                  <a:rPr lang="en-US" sz="488" dirty="0"/>
                  <a:t>This information belongs to Embraer and cannot be used or reproduced without written permission from the Company.</a:t>
                </a:r>
              </a:p>
            </p:txBody>
          </p:sp>
          <p:sp>
            <p:nvSpPr>
              <p:cNvPr id="7" name="Linha">
                <a:extLst>
                  <a:ext uri="{FF2B5EF4-FFF2-40B4-BE49-F238E27FC236}">
                    <a16:creationId xmlns:a16="http://schemas.microsoft.com/office/drawing/2014/main" id="{64FDC9CE-D513-F499-A46B-080D287082CB}"/>
                  </a:ext>
                </a:extLst>
              </p:cNvPr>
              <p:cNvSpPr/>
              <p:nvPr/>
            </p:nvSpPr>
            <p:spPr>
              <a:xfrm flipV="1">
                <a:off x="898999" y="21128"/>
                <a:ext cx="83625" cy="273522"/>
              </a:xfrm>
              <a:prstGeom prst="line">
                <a:avLst/>
              </a:prstGeom>
              <a:noFill/>
              <a:ln w="9525" cap="flat">
                <a:solidFill>
                  <a:srgbClr val="100690"/>
                </a:solidFill>
                <a:prstDash val="solid"/>
                <a:miter lim="400000"/>
              </a:ln>
              <a:effectLst/>
            </p:spPr>
            <p:txBody>
              <a:bodyPr wrap="square" lIns="19050" tIns="19050" rIns="19050" bIns="19050" numCol="1" anchor="ctr">
                <a:noAutofit/>
              </a:bodyPr>
              <a:lstStyle/>
              <a:p>
                <a:endParaRPr sz="675"/>
              </a:p>
            </p:txBody>
          </p:sp>
          <p:sp>
            <p:nvSpPr>
              <p:cNvPr id="13" name="This information belongs to Embraer and cannot be used or reproduced without written permission from the Company.">
                <a:extLst>
                  <a:ext uri="{FF2B5EF4-FFF2-40B4-BE49-F238E27FC236}">
                    <a16:creationId xmlns:a16="http://schemas.microsoft.com/office/drawing/2014/main" id="{41388FE7-F34D-8074-BAB9-EA39582FB23F}"/>
                  </a:ext>
                </a:extLst>
              </p:cNvPr>
              <p:cNvSpPr txBox="1"/>
              <p:nvPr/>
            </p:nvSpPr>
            <p:spPr>
              <a:xfrm>
                <a:off x="-1276219" y="-698"/>
                <a:ext cx="2621118" cy="282811"/>
              </a:xfrm>
              <a:prstGeom prst="rect">
                <a:avLst/>
              </a:prstGeom>
              <a:noFill/>
              <a:ln w="12700" cap="flat">
                <a:noFill/>
                <a:miter lim="400000"/>
              </a:ln>
              <a:effectLst/>
              <a:extLst>
                <a:ext uri="{C572A759-6A51-4108-AA02-DFA0A04FC94B}">
                  <ma14:wrappingTextBoxFlag xmlns="" xmlns:ma14="http://schemas.microsoft.com/office/mac/drawingml/2011/main" val="1"/>
                </a:ext>
              </a:extLst>
            </p:spPr>
            <p:txBody>
              <a:bodyPr wrap="square" lIns="19050" tIns="19050" rIns="19050" bIns="19050" numCol="1" anchor="ctr">
                <a:spAutoFit/>
              </a:bodyPr>
              <a:lstStyle>
                <a:lvl1pPr>
                  <a:defRPr sz="1300">
                    <a:solidFill>
                      <a:srgbClr val="6E6D6D"/>
                    </a:solidFill>
                    <a:latin typeface="Arial"/>
                    <a:ea typeface="Arial"/>
                    <a:cs typeface="Arial"/>
                    <a:sym typeface="Arial"/>
                  </a:defRPr>
                </a:lvl1pPr>
              </a:lstStyle>
              <a:p>
                <a:r>
                  <a:rPr lang="en-US" sz="488" dirty="0"/>
                  <a:t>SECRET INFORMATION</a:t>
                </a:r>
              </a:p>
            </p:txBody>
          </p:sp>
        </p:grpSp>
        <p:sp>
          <p:nvSpPr>
            <p:cNvPr id="4" name="Forma Livre: Forma 61">
              <a:extLst>
                <a:ext uri="{FF2B5EF4-FFF2-40B4-BE49-F238E27FC236}">
                  <a16:creationId xmlns:a16="http://schemas.microsoft.com/office/drawing/2014/main" id="{53898B13-A622-48FE-2341-10EC41038DC5}"/>
                </a:ext>
              </a:extLst>
            </p:cNvPr>
            <p:cNvSpPr/>
            <p:nvPr/>
          </p:nvSpPr>
          <p:spPr>
            <a:xfrm flipH="1">
              <a:off x="23654022" y="446811"/>
              <a:ext cx="359396" cy="359346"/>
            </a:xfrm>
            <a:custGeom>
              <a:avLst/>
              <a:gdLst/>
              <a:ahLst/>
              <a:cxnLst>
                <a:cxn ang="0">
                  <a:pos x="wd2" y="hd2"/>
                </a:cxn>
                <a:cxn ang="5400000">
                  <a:pos x="wd2" y="hd2"/>
                </a:cxn>
                <a:cxn ang="10800000">
                  <a:pos x="wd2" y="hd2"/>
                </a:cxn>
                <a:cxn ang="16200000">
                  <a:pos x="wd2" y="hd2"/>
                </a:cxn>
              </a:cxnLst>
              <a:rect l="0" t="0" r="r" b="b"/>
              <a:pathLst>
                <a:path w="21600" h="21600" extrusionOk="0">
                  <a:moveTo>
                    <a:pt x="17278" y="0"/>
                  </a:moveTo>
                  <a:lnTo>
                    <a:pt x="4322" y="9935"/>
                  </a:lnTo>
                  <a:lnTo>
                    <a:pt x="1728" y="9935"/>
                  </a:lnTo>
                  <a:lnTo>
                    <a:pt x="0" y="11665"/>
                  </a:lnTo>
                  <a:lnTo>
                    <a:pt x="4322" y="11665"/>
                  </a:lnTo>
                  <a:lnTo>
                    <a:pt x="17278" y="21600"/>
                  </a:lnTo>
                  <a:lnTo>
                    <a:pt x="21600" y="21600"/>
                  </a:lnTo>
                  <a:lnTo>
                    <a:pt x="12961" y="11665"/>
                  </a:lnTo>
                  <a:lnTo>
                    <a:pt x="21559" y="11665"/>
                  </a:lnTo>
                  <a:lnTo>
                    <a:pt x="21559" y="9935"/>
                  </a:lnTo>
                  <a:lnTo>
                    <a:pt x="12961" y="9935"/>
                  </a:lnTo>
                  <a:lnTo>
                    <a:pt x="21600" y="0"/>
                  </a:lnTo>
                  <a:close/>
                </a:path>
              </a:pathLst>
            </a:custGeom>
            <a:solidFill>
              <a:srgbClr val="100690"/>
            </a:solidFill>
            <a:ln w="12700" cap="flat">
              <a:noFill/>
              <a:miter lim="400000"/>
            </a:ln>
            <a:effectLst/>
          </p:spPr>
          <p:txBody>
            <a:bodyPr wrap="square" lIns="17145" tIns="17145" rIns="17145" bIns="17145" numCol="1" anchor="ctr">
              <a:noAutofit/>
            </a:bodyPr>
            <a:lstStyle/>
            <a:p>
              <a:pPr>
                <a:defRPr>
                  <a:solidFill>
                    <a:srgbClr val="100690"/>
                  </a:solidFill>
                  <a:latin typeface="GT America Condensed Regular"/>
                  <a:ea typeface="GT America Condensed Regular"/>
                  <a:cs typeface="GT America Condensed Regular"/>
                  <a:sym typeface="GT America Condensed Regular"/>
                </a:defRPr>
              </a:pPr>
              <a:endParaRPr sz="675"/>
            </a:p>
          </p:txBody>
        </p:sp>
      </p:grpSp>
    </p:spTree>
    <p:extLst>
      <p:ext uri="{BB962C8B-B14F-4D97-AF65-F5344CB8AC3E}">
        <p14:creationId xmlns:p14="http://schemas.microsoft.com/office/powerpoint/2010/main" val="3425938772"/>
      </p:ext>
    </p:extLst>
  </p:cSld>
  <p:clrMapOvr>
    <a:masterClrMapping/>
  </p:clrMapOvr>
  <p:transition spd="med"/>
</p:sld>
</file>

<file path=ppt/slides/slide40.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13B68598-F989-8B36-D9F7-C4D99247B172}"/>
            </a:ext>
          </a:extLst>
        </p:cNvPr>
        <p:cNvGrpSpPr/>
        <p:nvPr/>
      </p:nvGrpSpPr>
      <p:grpSpPr>
        <a:xfrm>
          <a:off x="0" y="0"/>
          <a:ext cx="0" cy="0"/>
          <a:chOff x="0" y="0"/>
          <a:chExt cx="0" cy="0"/>
        </a:xfrm>
      </p:grpSpPr>
      <p:sp>
        <p:nvSpPr>
          <p:cNvPr id="5" name="Lorem ipsum dolor sit amet">
            <a:extLst>
              <a:ext uri="{FF2B5EF4-FFF2-40B4-BE49-F238E27FC236}">
                <a16:creationId xmlns:a16="http://schemas.microsoft.com/office/drawing/2014/main" id="{EE50A125-AE76-5031-0C52-FEE218BD2E2A}"/>
              </a:ext>
            </a:extLst>
          </p:cNvPr>
          <p:cNvSpPr txBox="1"/>
          <p:nvPr/>
        </p:nvSpPr>
        <p:spPr>
          <a:xfrm>
            <a:off x="3493820" y="2396019"/>
            <a:ext cx="4741838" cy="370871"/>
          </a:xfrm>
          <a:prstGeom prst="rect">
            <a:avLst/>
          </a:prstGeom>
          <a:ln w="12700">
            <a:miter lim="400000"/>
          </a:ln>
          <a:extLst>
            <a:ext uri="{C572A759-6A51-4108-AA02-DFA0A04FC94B}">
              <ma14:wrappingTextBoxFlag xmlns="" xmlns:ma14="http://schemas.microsoft.com/office/mac/drawingml/2011/main" val="1"/>
            </a:ext>
          </a:extLst>
        </p:spPr>
        <p:txBody>
          <a:bodyPr wrap="square" lIns="19050" tIns="19050" rIns="19050" bIns="19050" anchor="ctr">
            <a:spAutoFit/>
          </a:bodyPr>
          <a:lstStyle>
            <a:lvl1pPr>
              <a:defRPr sz="7000" b="1" cap="all">
                <a:solidFill>
                  <a:srgbClr val="FFFFFF"/>
                </a:solidFill>
                <a:latin typeface="Arial"/>
                <a:ea typeface="Arial"/>
                <a:cs typeface="Arial"/>
                <a:sym typeface="Arial"/>
              </a:defRPr>
            </a:lvl1pPr>
          </a:lstStyle>
          <a:p>
            <a:pPr algn="r"/>
            <a:r>
              <a:rPr lang="pt-BR" sz="2400" b="0" dirty="0">
                <a:latin typeface="Arial Narrow" panose="020B0606020202030204" pitchFamily="34" charset="0"/>
              </a:rPr>
              <a:t>SLIDES FOR USE</a:t>
            </a:r>
            <a:endParaRPr sz="2400" dirty="0">
              <a:latin typeface="Arial Narrow" panose="020B0606020202030204" pitchFamily="34" charset="0"/>
            </a:endParaRPr>
          </a:p>
        </p:txBody>
      </p:sp>
      <p:grpSp>
        <p:nvGrpSpPr>
          <p:cNvPr id="4" name="Agrupar 3">
            <a:extLst>
              <a:ext uri="{FF2B5EF4-FFF2-40B4-BE49-F238E27FC236}">
                <a16:creationId xmlns:a16="http://schemas.microsoft.com/office/drawing/2014/main" id="{C386B841-4312-3198-4EE6-AD8A4D6478A4}"/>
              </a:ext>
            </a:extLst>
          </p:cNvPr>
          <p:cNvGrpSpPr/>
          <p:nvPr/>
        </p:nvGrpSpPr>
        <p:grpSpPr>
          <a:xfrm>
            <a:off x="8870259" y="167554"/>
            <a:ext cx="258135" cy="4841082"/>
            <a:chOff x="23654022" y="446811"/>
            <a:chExt cx="688359" cy="12909555"/>
          </a:xfrm>
        </p:grpSpPr>
        <p:grpSp>
          <p:nvGrpSpPr>
            <p:cNvPr id="6" name="Grupo">
              <a:extLst>
                <a:ext uri="{FF2B5EF4-FFF2-40B4-BE49-F238E27FC236}">
                  <a16:creationId xmlns:a16="http://schemas.microsoft.com/office/drawing/2014/main" id="{D31FF684-373B-0279-F413-5D3179881433}"/>
                </a:ext>
              </a:extLst>
            </p:cNvPr>
            <p:cNvGrpSpPr/>
            <p:nvPr/>
          </p:nvGrpSpPr>
          <p:grpSpPr>
            <a:xfrm rot="16200000">
              <a:off x="18313987" y="7327972"/>
              <a:ext cx="11768659" cy="288129"/>
              <a:chOff x="-1695228" y="6522"/>
              <a:chExt cx="11768658" cy="288128"/>
            </a:xfrm>
          </p:grpSpPr>
          <p:sp>
            <p:nvSpPr>
              <p:cNvPr id="8" name="This information belongs to Embraer and cannot be used or reproduced without written permission from the Company.">
                <a:extLst>
                  <a:ext uri="{FF2B5EF4-FFF2-40B4-BE49-F238E27FC236}">
                    <a16:creationId xmlns:a16="http://schemas.microsoft.com/office/drawing/2014/main" id="{D4E420F2-9610-FDC1-F48C-800DB69A3C5D}"/>
                  </a:ext>
                </a:extLst>
              </p:cNvPr>
              <p:cNvSpPr txBox="1"/>
              <p:nvPr/>
            </p:nvSpPr>
            <p:spPr>
              <a:xfrm>
                <a:off x="1071885" y="6522"/>
                <a:ext cx="9001545" cy="282814"/>
              </a:xfrm>
              <a:prstGeom prst="rect">
                <a:avLst/>
              </a:prstGeom>
              <a:noFill/>
              <a:ln w="12700" cap="flat">
                <a:noFill/>
                <a:miter lim="400000"/>
              </a:ln>
              <a:effectLst/>
              <a:extLst>
                <a:ext uri="{C572A759-6A51-4108-AA02-DFA0A04FC94B}">
                  <ma14:wrappingTextBoxFlag xmlns:ma14="http://schemas.microsoft.com/office/mac/drawingml/2011/main" xmlns="" val="1"/>
                </a:ext>
              </a:extLst>
            </p:spPr>
            <p:txBody>
              <a:bodyPr wrap="square" lIns="19050" tIns="19050" rIns="19050" bIns="19050" numCol="1" anchor="ctr">
                <a:spAutoFit/>
              </a:bodyPr>
              <a:lstStyle>
                <a:lvl1pPr>
                  <a:defRPr sz="1300">
                    <a:solidFill>
                      <a:srgbClr val="6E6D6D"/>
                    </a:solidFill>
                    <a:latin typeface="Arial"/>
                    <a:ea typeface="Arial"/>
                    <a:cs typeface="Arial"/>
                    <a:sym typeface="Arial"/>
                  </a:defRPr>
                </a:lvl1pPr>
              </a:lstStyle>
              <a:p>
                <a:r>
                  <a:rPr sz="488">
                    <a:solidFill>
                      <a:schemeClr val="bg1"/>
                    </a:solidFill>
                  </a:rPr>
                  <a:t>This information belongs to Embraer and cannot be used or reproduced without written permission from the Company.</a:t>
                </a:r>
              </a:p>
            </p:txBody>
          </p:sp>
          <p:sp>
            <p:nvSpPr>
              <p:cNvPr id="9" name="Linha">
                <a:extLst>
                  <a:ext uri="{FF2B5EF4-FFF2-40B4-BE49-F238E27FC236}">
                    <a16:creationId xmlns:a16="http://schemas.microsoft.com/office/drawing/2014/main" id="{A0FFBAF7-F62B-17D2-5EA4-74AE86D2E312}"/>
                  </a:ext>
                </a:extLst>
              </p:cNvPr>
              <p:cNvSpPr/>
              <p:nvPr/>
            </p:nvSpPr>
            <p:spPr>
              <a:xfrm flipV="1">
                <a:off x="898999" y="21128"/>
                <a:ext cx="83625" cy="273522"/>
              </a:xfrm>
              <a:prstGeom prst="line">
                <a:avLst/>
              </a:prstGeom>
              <a:noFill/>
              <a:ln w="9525" cap="flat">
                <a:solidFill>
                  <a:schemeClr val="bg1"/>
                </a:solidFill>
                <a:prstDash val="solid"/>
                <a:miter lim="400000"/>
              </a:ln>
              <a:effectLst/>
            </p:spPr>
            <p:txBody>
              <a:bodyPr wrap="square" lIns="19050" tIns="19050" rIns="19050" bIns="19050" numCol="1" anchor="ctr">
                <a:noAutofit/>
              </a:bodyPr>
              <a:lstStyle/>
              <a:p>
                <a:endParaRPr sz="675"/>
              </a:p>
            </p:txBody>
          </p:sp>
          <p:sp>
            <p:nvSpPr>
              <p:cNvPr id="10" name="This information belongs to Embraer and cannot be used or reproduced without written permission from the Company.">
                <a:extLst>
                  <a:ext uri="{FF2B5EF4-FFF2-40B4-BE49-F238E27FC236}">
                    <a16:creationId xmlns:a16="http://schemas.microsoft.com/office/drawing/2014/main" id="{27F59510-8C76-BEF9-87D7-305C5F473E03}"/>
                  </a:ext>
                </a:extLst>
              </p:cNvPr>
              <p:cNvSpPr txBox="1"/>
              <p:nvPr/>
            </p:nvSpPr>
            <p:spPr>
              <a:xfrm>
                <a:off x="-1695228" y="6558"/>
                <a:ext cx="2621118" cy="282812"/>
              </a:xfrm>
              <a:prstGeom prst="rect">
                <a:avLst/>
              </a:prstGeom>
              <a:noFill/>
              <a:ln w="12700" cap="flat">
                <a:noFill/>
                <a:miter lim="400000"/>
              </a:ln>
              <a:effectLst/>
              <a:extLst>
                <a:ext uri="{C572A759-6A51-4108-AA02-DFA0A04FC94B}">
                  <ma14:wrappingTextBoxFlag xmlns:ma14="http://schemas.microsoft.com/office/mac/drawingml/2011/main" xmlns="" val="1"/>
                </a:ext>
              </a:extLst>
            </p:spPr>
            <p:txBody>
              <a:bodyPr wrap="square" lIns="19050" tIns="19050" rIns="19050" bIns="19050" numCol="1" anchor="ctr">
                <a:spAutoFit/>
              </a:bodyPr>
              <a:lstStyle>
                <a:lvl1pPr>
                  <a:defRPr sz="1300">
                    <a:solidFill>
                      <a:srgbClr val="6E6D6D"/>
                    </a:solidFill>
                    <a:latin typeface="Arial"/>
                    <a:ea typeface="Arial"/>
                    <a:cs typeface="Arial"/>
                    <a:sym typeface="Arial"/>
                  </a:defRPr>
                </a:lvl1pPr>
              </a:lstStyle>
              <a:p>
                <a:r>
                  <a:rPr lang="en-US" sz="488">
                    <a:solidFill>
                      <a:schemeClr val="bg1"/>
                    </a:solidFill>
                  </a:rPr>
                  <a:t>CONFIDENTIAL INFORMATION</a:t>
                </a:r>
                <a:endParaRPr sz="488">
                  <a:solidFill>
                    <a:schemeClr val="bg1"/>
                  </a:solidFill>
                </a:endParaRPr>
              </a:p>
            </p:txBody>
          </p:sp>
        </p:grpSp>
        <p:sp>
          <p:nvSpPr>
            <p:cNvPr id="7" name="Forma Livre: Forma 61">
              <a:extLst>
                <a:ext uri="{FF2B5EF4-FFF2-40B4-BE49-F238E27FC236}">
                  <a16:creationId xmlns:a16="http://schemas.microsoft.com/office/drawing/2014/main" id="{0AE3A81D-44AC-216B-E645-7351905AEFE2}"/>
                </a:ext>
              </a:extLst>
            </p:cNvPr>
            <p:cNvSpPr/>
            <p:nvPr/>
          </p:nvSpPr>
          <p:spPr>
            <a:xfrm flipH="1">
              <a:off x="23654022" y="446811"/>
              <a:ext cx="359396" cy="359346"/>
            </a:xfrm>
            <a:custGeom>
              <a:avLst/>
              <a:gdLst/>
              <a:ahLst/>
              <a:cxnLst>
                <a:cxn ang="0">
                  <a:pos x="wd2" y="hd2"/>
                </a:cxn>
                <a:cxn ang="5400000">
                  <a:pos x="wd2" y="hd2"/>
                </a:cxn>
                <a:cxn ang="10800000">
                  <a:pos x="wd2" y="hd2"/>
                </a:cxn>
                <a:cxn ang="16200000">
                  <a:pos x="wd2" y="hd2"/>
                </a:cxn>
              </a:cxnLst>
              <a:rect l="0" t="0" r="r" b="b"/>
              <a:pathLst>
                <a:path w="21600" h="21600" extrusionOk="0">
                  <a:moveTo>
                    <a:pt x="17278" y="0"/>
                  </a:moveTo>
                  <a:lnTo>
                    <a:pt x="4322" y="9935"/>
                  </a:lnTo>
                  <a:lnTo>
                    <a:pt x="1728" y="9935"/>
                  </a:lnTo>
                  <a:lnTo>
                    <a:pt x="0" y="11665"/>
                  </a:lnTo>
                  <a:lnTo>
                    <a:pt x="4322" y="11665"/>
                  </a:lnTo>
                  <a:lnTo>
                    <a:pt x="17278" y="21600"/>
                  </a:lnTo>
                  <a:lnTo>
                    <a:pt x="21600" y="21600"/>
                  </a:lnTo>
                  <a:lnTo>
                    <a:pt x="12961" y="11665"/>
                  </a:lnTo>
                  <a:lnTo>
                    <a:pt x="21559" y="11665"/>
                  </a:lnTo>
                  <a:lnTo>
                    <a:pt x="21559" y="9935"/>
                  </a:lnTo>
                  <a:lnTo>
                    <a:pt x="12961" y="9935"/>
                  </a:lnTo>
                  <a:lnTo>
                    <a:pt x="21600" y="0"/>
                  </a:lnTo>
                  <a:close/>
                </a:path>
              </a:pathLst>
            </a:custGeom>
            <a:solidFill>
              <a:schemeClr val="bg1"/>
            </a:solidFill>
            <a:ln w="12700" cap="flat">
              <a:noFill/>
              <a:miter lim="400000"/>
            </a:ln>
            <a:effectLst/>
          </p:spPr>
          <p:txBody>
            <a:bodyPr wrap="square" lIns="17145" tIns="17145" rIns="17145" bIns="17145" numCol="1" anchor="ctr">
              <a:noAutofit/>
            </a:bodyPr>
            <a:lstStyle/>
            <a:p>
              <a:pPr>
                <a:defRPr>
                  <a:solidFill>
                    <a:srgbClr val="100690"/>
                  </a:solidFill>
                  <a:latin typeface="GT America Condensed Regular"/>
                  <a:ea typeface="GT America Condensed Regular"/>
                  <a:cs typeface="GT America Condensed Regular"/>
                  <a:sym typeface="GT America Condensed Regular"/>
                </a:defRPr>
              </a:pPr>
              <a:endParaRPr sz="675"/>
            </a:p>
          </p:txBody>
        </p:sp>
      </p:grpSp>
    </p:spTree>
    <p:extLst>
      <p:ext uri="{BB962C8B-B14F-4D97-AF65-F5344CB8AC3E}">
        <p14:creationId xmlns:p14="http://schemas.microsoft.com/office/powerpoint/2010/main" val="2322678388"/>
      </p:ext>
    </p:extLst>
  </p:cSld>
  <p:clrMapOvr>
    <a:masterClrMapping/>
  </p:clrMapOvr>
</p:sld>
</file>

<file path=ppt/slides/slide41.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2C009A86-D281-C552-9B87-E6ABE373E8D6}"/>
            </a:ext>
          </a:extLst>
        </p:cNvPr>
        <p:cNvGrpSpPr/>
        <p:nvPr/>
      </p:nvGrpSpPr>
      <p:grpSpPr>
        <a:xfrm>
          <a:off x="0" y="0"/>
          <a:ext cx="0" cy="0"/>
          <a:chOff x="0" y="0"/>
          <a:chExt cx="0" cy="0"/>
        </a:xfrm>
      </p:grpSpPr>
      <p:sp>
        <p:nvSpPr>
          <p:cNvPr id="245" name="Lorem ipsum dolor sit amet, consectetur">
            <a:extLst>
              <a:ext uri="{FF2B5EF4-FFF2-40B4-BE49-F238E27FC236}">
                <a16:creationId xmlns:a16="http://schemas.microsoft.com/office/drawing/2014/main" id="{67898B5A-D9AE-31C6-3D1C-A0845222BCB6}"/>
              </a:ext>
            </a:extLst>
          </p:cNvPr>
          <p:cNvSpPr txBox="1"/>
          <p:nvPr/>
        </p:nvSpPr>
        <p:spPr>
          <a:xfrm>
            <a:off x="815730" y="1915950"/>
            <a:ext cx="3471946" cy="432426"/>
          </a:xfrm>
          <a:prstGeom prst="rect">
            <a:avLst/>
          </a:prstGeom>
          <a:ln w="12700">
            <a:miter lim="400000"/>
          </a:ln>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lIns="19050" tIns="19050" rIns="19050" bIns="19050">
            <a:spAutoFit/>
          </a:bodyPr>
          <a:lstStyle>
            <a:lvl1pPr algn="r">
              <a:lnSpc>
                <a:spcPct val="80000"/>
              </a:lnSpc>
              <a:defRPr sz="8000" cap="all">
                <a:solidFill>
                  <a:srgbClr val="051635"/>
                </a:solidFill>
                <a:latin typeface="Arial"/>
                <a:ea typeface="Arial"/>
                <a:cs typeface="Arial"/>
                <a:sym typeface="Arial"/>
              </a:defRPr>
            </a:lvl1pPr>
          </a:lstStyle>
          <a:p>
            <a:pPr marL="0" marR="0" lvl="0" indent="0" algn="r" defTabSz="914377" rtl="0" eaLnBrk="1" fontAlgn="auto" latinLnBrk="0" hangingPunct="0">
              <a:lnSpc>
                <a:spcPct val="80000"/>
              </a:lnSpc>
              <a:spcBef>
                <a:spcPts val="1688"/>
              </a:spcBef>
              <a:spcAft>
                <a:spcPts val="0"/>
              </a:spcAft>
              <a:buClrTx/>
              <a:buSzTx/>
              <a:buFontTx/>
              <a:buNone/>
              <a:tabLst/>
              <a:defRPr/>
            </a:pPr>
            <a:r>
              <a:rPr kumimoji="0" lang="pt-BR" sz="3200" b="0" i="0" u="none" strike="noStrike" kern="0" cap="all" spc="0" normalizeH="0" baseline="0" noProof="0" dirty="0">
                <a:ln>
                  <a:noFill/>
                </a:ln>
                <a:solidFill>
                  <a:srgbClr val="100690"/>
                </a:solidFill>
                <a:effectLst/>
                <a:uLnTx/>
                <a:uFillTx/>
                <a:latin typeface="Arial Narrow"/>
                <a:cs typeface="Arial"/>
                <a:sym typeface="Arial"/>
              </a:rPr>
              <a:t>TEMPLATES</a:t>
            </a:r>
          </a:p>
        </p:txBody>
      </p:sp>
      <p:sp>
        <p:nvSpPr>
          <p:cNvPr id="246" name="Linha">
            <a:extLst>
              <a:ext uri="{FF2B5EF4-FFF2-40B4-BE49-F238E27FC236}">
                <a16:creationId xmlns:a16="http://schemas.microsoft.com/office/drawing/2014/main" id="{A20CFCA5-FEAD-9737-22EF-7ED00CCEE491}"/>
              </a:ext>
            </a:extLst>
          </p:cNvPr>
          <p:cNvSpPr/>
          <p:nvPr/>
        </p:nvSpPr>
        <p:spPr>
          <a:xfrm flipV="1">
            <a:off x="4084861" y="1455613"/>
            <a:ext cx="759371" cy="2112430"/>
          </a:xfrm>
          <a:prstGeom prst="line">
            <a:avLst/>
          </a:prstGeom>
          <a:ln w="12700">
            <a:solidFill>
              <a:srgbClr val="100690"/>
            </a:solidFill>
            <a:miter lim="400000"/>
          </a:ln>
        </p:spPr>
        <p:txBody>
          <a:bodyPr lIns="19050" tIns="19050" rIns="19050" bIns="19050" anchor="ctr"/>
          <a:lstStyle/>
          <a:p>
            <a:pPr marL="0" marR="0" lvl="0" indent="0" algn="l" defTabSz="914377" rtl="0" eaLnBrk="1" fontAlgn="auto" latinLnBrk="0" hangingPunct="0">
              <a:lnSpc>
                <a:spcPct val="90000"/>
              </a:lnSpc>
              <a:spcBef>
                <a:spcPts val="1688"/>
              </a:spcBef>
              <a:spcAft>
                <a:spcPts val="0"/>
              </a:spcAft>
              <a:buClrTx/>
              <a:buSzTx/>
              <a:buFontTx/>
              <a:buNone/>
              <a:tabLst/>
              <a:defRPr/>
            </a:pPr>
            <a:endParaRPr kumimoji="0" sz="675" b="0" i="0" u="none" strike="noStrike" kern="0" cap="none" spc="0" normalizeH="0" baseline="0" noProof="0">
              <a:ln>
                <a:noFill/>
              </a:ln>
              <a:solidFill>
                <a:srgbClr val="000000"/>
              </a:solidFill>
              <a:effectLst/>
              <a:uLnTx/>
              <a:uFillTx/>
              <a:latin typeface="Arial"/>
              <a:sym typeface="Helvetica Neue"/>
            </a:endParaRPr>
          </a:p>
        </p:txBody>
      </p:sp>
      <p:sp>
        <p:nvSpPr>
          <p:cNvPr id="2" name="CaixaDeTexto 10">
            <a:extLst>
              <a:ext uri="{FF2B5EF4-FFF2-40B4-BE49-F238E27FC236}">
                <a16:creationId xmlns:a16="http://schemas.microsoft.com/office/drawing/2014/main" id="{2FC714CA-D21A-1E8E-4ABB-7CCAA5F49E2B}"/>
              </a:ext>
            </a:extLst>
          </p:cNvPr>
          <p:cNvSpPr txBox="1"/>
          <p:nvPr/>
        </p:nvSpPr>
        <p:spPr>
          <a:xfrm>
            <a:off x="4943288" y="2002806"/>
            <a:ext cx="2457534" cy="1384995"/>
          </a:xfrm>
          <a:prstGeom prst="rect">
            <a:avLst/>
          </a:prstGeom>
          <a:noFill/>
        </p:spPr>
        <p:txBody>
          <a:bodyPr vert="horz" wrap="square" lIns="0" tIns="45720" rIns="91440" bIns="45720" anchor="t" anchorCtr="0">
            <a:spAutoFit/>
          </a:bodyPr>
          <a:lstStyle/>
          <a:p>
            <a:pPr marL="0" marR="0" lvl="4" indent="0" algn="l" defTabSz="914377" rtl="0" eaLnBrk="1" fontAlgn="auto" latinLnBrk="0" hangingPunct="0">
              <a:lnSpc>
                <a:spcPct val="100000"/>
              </a:lnSpc>
              <a:spcBef>
                <a:spcPts val="0"/>
              </a:spcBef>
              <a:spcAft>
                <a:spcPts val="0"/>
              </a:spcAft>
              <a:buClrTx/>
              <a:buSzTx/>
              <a:buFontTx/>
              <a:buNone/>
              <a:tabLst/>
              <a:defRPr/>
            </a:pPr>
            <a:r>
              <a:rPr kumimoji="0" lang="en-US" sz="1050" b="0" i="0" u="none" strike="noStrike" kern="0" cap="none" spc="0" normalizeH="0" baseline="0" noProof="0" dirty="0">
                <a:ln>
                  <a:noFill/>
                </a:ln>
                <a:solidFill>
                  <a:srgbClr val="5C6C74"/>
                </a:solidFill>
                <a:effectLst/>
                <a:uLnTx/>
                <a:uFillTx/>
                <a:latin typeface="Arial"/>
                <a:cs typeface="Arial"/>
                <a:sym typeface="Arial"/>
              </a:rPr>
              <a:t>In the following slides, you will find a set of templates that will serve as a foundation for building your presentations.</a:t>
            </a:r>
          </a:p>
          <a:p>
            <a:pPr marL="0" marR="0" lvl="4" indent="0" algn="l" defTabSz="914377" rtl="0" eaLnBrk="1" fontAlgn="auto" latinLnBrk="0" hangingPunct="0">
              <a:lnSpc>
                <a:spcPct val="100000"/>
              </a:lnSpc>
              <a:spcBef>
                <a:spcPts val="0"/>
              </a:spcBef>
              <a:spcAft>
                <a:spcPts val="0"/>
              </a:spcAft>
              <a:buClrTx/>
              <a:buSzTx/>
              <a:buFontTx/>
              <a:buNone/>
              <a:tabLst/>
              <a:defRPr/>
            </a:pPr>
            <a:endParaRPr lang="en-US" sz="1050" dirty="0">
              <a:solidFill>
                <a:srgbClr val="5C6C74"/>
              </a:solidFill>
              <a:latin typeface="Arial"/>
              <a:cs typeface="Arial"/>
              <a:sym typeface="Arial"/>
            </a:endParaRPr>
          </a:p>
          <a:p>
            <a:pPr marL="0" marR="0" lvl="4" indent="0" algn="l" defTabSz="914377" rtl="0" eaLnBrk="1" fontAlgn="auto" latinLnBrk="0" hangingPunct="0">
              <a:lnSpc>
                <a:spcPct val="100000"/>
              </a:lnSpc>
              <a:spcBef>
                <a:spcPts val="0"/>
              </a:spcBef>
              <a:spcAft>
                <a:spcPts val="0"/>
              </a:spcAft>
              <a:buClrTx/>
              <a:buSzTx/>
              <a:buFontTx/>
              <a:buNone/>
              <a:tabLst/>
              <a:defRPr/>
            </a:pPr>
            <a:r>
              <a:rPr kumimoji="0" lang="en-US" sz="1050" b="0" i="0" u="none" strike="noStrike" kern="0" cap="none" spc="0" normalizeH="0" baseline="0" noProof="0" dirty="0">
                <a:ln>
                  <a:noFill/>
                </a:ln>
                <a:solidFill>
                  <a:srgbClr val="5C6C74"/>
                </a:solidFill>
                <a:effectLst/>
                <a:uLnTx/>
                <a:uFillTx/>
                <a:latin typeface="Arial"/>
                <a:cs typeface="Arial"/>
                <a:sym typeface="Arial"/>
              </a:rPr>
              <a:t>Please always remember to choose the format: On-screen presentation 16:9 – 25.4 x 14.29 cm / 10 x 5.625 inches.</a:t>
            </a:r>
            <a:endParaRPr kumimoji="0" lang="pt-BR" sz="1088" b="0" i="0" u="none" strike="noStrike" kern="0" cap="none" spc="0" normalizeH="0" baseline="0" noProof="0" dirty="0">
              <a:ln>
                <a:noFill/>
              </a:ln>
              <a:solidFill>
                <a:srgbClr val="5C6C74"/>
              </a:solidFill>
              <a:effectLst/>
              <a:uLnTx/>
              <a:uFillTx/>
              <a:latin typeface="Arial"/>
              <a:cs typeface="Arial"/>
              <a:sym typeface="Arial"/>
            </a:endParaRPr>
          </a:p>
        </p:txBody>
      </p:sp>
      <p:grpSp>
        <p:nvGrpSpPr>
          <p:cNvPr id="3" name="Agrupar 21">
            <a:extLst>
              <a:ext uri="{FF2B5EF4-FFF2-40B4-BE49-F238E27FC236}">
                <a16:creationId xmlns:a16="http://schemas.microsoft.com/office/drawing/2014/main" id="{A9CA5121-C9DA-CF3E-3FC2-B72F2C66315D}"/>
              </a:ext>
            </a:extLst>
          </p:cNvPr>
          <p:cNvGrpSpPr/>
          <p:nvPr/>
        </p:nvGrpSpPr>
        <p:grpSpPr>
          <a:xfrm>
            <a:off x="1743178" y="1915950"/>
            <a:ext cx="362301" cy="362301"/>
            <a:chOff x="1095816" y="2625875"/>
            <a:chExt cx="2291243" cy="2291243"/>
          </a:xfrm>
        </p:grpSpPr>
        <p:sp>
          <p:nvSpPr>
            <p:cNvPr id="4" name="Forma Livre: Forma 21">
              <a:extLst>
                <a:ext uri="{FF2B5EF4-FFF2-40B4-BE49-F238E27FC236}">
                  <a16:creationId xmlns:a16="http://schemas.microsoft.com/office/drawing/2014/main" id="{D610DF00-F294-4DAA-0DEA-42B4E6C1413A}"/>
                </a:ext>
              </a:extLst>
            </p:cNvPr>
            <p:cNvSpPr/>
            <p:nvPr/>
          </p:nvSpPr>
          <p:spPr>
            <a:xfrm>
              <a:off x="1095816" y="2625875"/>
              <a:ext cx="2291243" cy="2291243"/>
            </a:xfrm>
            <a:custGeom>
              <a:avLst/>
              <a:gdLst>
                <a:gd name="connsiteX0" fmla="*/ 759143 w 1518284"/>
                <a:gd name="connsiteY0" fmla="*/ 1518285 h 1518284"/>
                <a:gd name="connsiteX1" fmla="*/ 1518285 w 1518284"/>
                <a:gd name="connsiteY1" fmla="*/ 754380 h 1518284"/>
                <a:gd name="connsiteX2" fmla="*/ 759143 w 1518284"/>
                <a:gd name="connsiteY2" fmla="*/ 0 h 1518284"/>
                <a:gd name="connsiteX3" fmla="*/ 0 w 1518284"/>
                <a:gd name="connsiteY3" fmla="*/ 754380 h 1518284"/>
                <a:gd name="connsiteX4" fmla="*/ 759143 w 1518284"/>
                <a:gd name="connsiteY4" fmla="*/ 1518285 h 1518284"/>
                <a:gd name="connsiteX5" fmla="*/ 759143 w 1518284"/>
                <a:gd name="connsiteY5" fmla="*/ 1518285 h 1518284"/>
                <a:gd name="connsiteX6" fmla="*/ 759143 w 1518284"/>
                <a:gd name="connsiteY6" fmla="*/ 280035 h 1518284"/>
                <a:gd name="connsiteX7" fmla="*/ 1229678 w 1518284"/>
                <a:gd name="connsiteY7" fmla="*/ 753428 h 1518284"/>
                <a:gd name="connsiteX8" fmla="*/ 759143 w 1518284"/>
                <a:gd name="connsiteY8" fmla="*/ 1237298 h 1518284"/>
                <a:gd name="connsiteX9" fmla="*/ 490538 w 1518284"/>
                <a:gd name="connsiteY9" fmla="*/ 1150620 h 1518284"/>
                <a:gd name="connsiteX10" fmla="*/ 318135 w 1518284"/>
                <a:gd name="connsiteY10" fmla="*/ 1208723 h 1518284"/>
                <a:gd name="connsiteX11" fmla="*/ 365760 w 1518284"/>
                <a:gd name="connsiteY11" fmla="*/ 1024890 h 1518284"/>
                <a:gd name="connsiteX12" fmla="*/ 279083 w 1518284"/>
                <a:gd name="connsiteY12" fmla="*/ 754380 h 1518284"/>
                <a:gd name="connsiteX13" fmla="*/ 759143 w 1518284"/>
                <a:gd name="connsiteY13" fmla="*/ 280035 h 1518284"/>
                <a:gd name="connsiteX14" fmla="*/ 759143 w 1518284"/>
                <a:gd name="connsiteY14" fmla="*/ 280035 h 15182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518284" h="1518284">
                  <a:moveTo>
                    <a:pt x="759143" y="1518285"/>
                  </a:moveTo>
                  <a:cubicBezTo>
                    <a:pt x="1172528" y="1518285"/>
                    <a:pt x="1518285" y="1180148"/>
                    <a:pt x="1518285" y="754380"/>
                  </a:cubicBezTo>
                  <a:cubicBezTo>
                    <a:pt x="1517333" y="338138"/>
                    <a:pt x="1171575" y="0"/>
                    <a:pt x="759143" y="0"/>
                  </a:cubicBezTo>
                  <a:cubicBezTo>
                    <a:pt x="336233" y="0"/>
                    <a:pt x="0" y="338138"/>
                    <a:pt x="0" y="754380"/>
                  </a:cubicBezTo>
                  <a:cubicBezTo>
                    <a:pt x="0" y="1180148"/>
                    <a:pt x="336233" y="1518285"/>
                    <a:pt x="759143" y="1518285"/>
                  </a:cubicBezTo>
                  <a:lnTo>
                    <a:pt x="759143" y="1518285"/>
                  </a:lnTo>
                  <a:close/>
                  <a:moveTo>
                    <a:pt x="759143" y="280035"/>
                  </a:moveTo>
                  <a:cubicBezTo>
                    <a:pt x="1018223" y="280035"/>
                    <a:pt x="1229678" y="492443"/>
                    <a:pt x="1229678" y="753428"/>
                  </a:cubicBezTo>
                  <a:cubicBezTo>
                    <a:pt x="1229678" y="1023938"/>
                    <a:pt x="1018223" y="1237298"/>
                    <a:pt x="759143" y="1237298"/>
                  </a:cubicBezTo>
                  <a:cubicBezTo>
                    <a:pt x="653415" y="1237298"/>
                    <a:pt x="566738" y="1208723"/>
                    <a:pt x="490538" y="1150620"/>
                  </a:cubicBezTo>
                  <a:cubicBezTo>
                    <a:pt x="318135" y="1208723"/>
                    <a:pt x="318135" y="1208723"/>
                    <a:pt x="318135" y="1208723"/>
                  </a:cubicBezTo>
                  <a:cubicBezTo>
                    <a:pt x="365760" y="1024890"/>
                    <a:pt x="365760" y="1024890"/>
                    <a:pt x="365760" y="1024890"/>
                  </a:cubicBezTo>
                  <a:cubicBezTo>
                    <a:pt x="308610" y="947738"/>
                    <a:pt x="279083" y="860108"/>
                    <a:pt x="279083" y="754380"/>
                  </a:cubicBezTo>
                  <a:cubicBezTo>
                    <a:pt x="278130" y="493395"/>
                    <a:pt x="489585" y="280035"/>
                    <a:pt x="759143" y="280035"/>
                  </a:cubicBezTo>
                  <a:lnTo>
                    <a:pt x="759143" y="280035"/>
                  </a:lnTo>
                  <a:close/>
                </a:path>
              </a:pathLst>
            </a:custGeom>
            <a:noFill/>
            <a:ln w="9525" cap="flat">
              <a:solidFill>
                <a:srgbClr val="FF0000"/>
              </a:solidFill>
              <a:prstDash val="solid"/>
              <a:miter/>
            </a:ln>
          </p:spPr>
          <p:txBody>
            <a:bodyPr rtlCol="0" anchor="ctr"/>
            <a:lstStyle/>
            <a:p>
              <a:pPr marL="0" marR="0" lvl="0" indent="0" algn="l" defTabSz="914377" rtl="0" eaLnBrk="1" fontAlgn="auto" latinLnBrk="0" hangingPunct="0">
                <a:lnSpc>
                  <a:spcPct val="90000"/>
                </a:lnSpc>
                <a:spcBef>
                  <a:spcPts val="1688"/>
                </a:spcBef>
                <a:spcAft>
                  <a:spcPts val="0"/>
                </a:spcAft>
                <a:buClrTx/>
                <a:buSzTx/>
                <a:buFontTx/>
                <a:buNone/>
                <a:tabLst/>
                <a:defRPr/>
              </a:pPr>
              <a:endParaRPr kumimoji="0" lang="en-US" sz="3600" b="0" i="0" u="none" strike="noStrike" kern="0" cap="none" spc="0" normalizeH="0" baseline="0" noProof="0">
                <a:ln>
                  <a:noFill/>
                </a:ln>
                <a:solidFill>
                  <a:srgbClr val="000000"/>
                </a:solidFill>
                <a:effectLst/>
                <a:uLnTx/>
                <a:uFillTx/>
                <a:latin typeface="Arial"/>
                <a:sym typeface="Helvetica Neue"/>
              </a:endParaRPr>
            </a:p>
          </p:txBody>
        </p:sp>
        <p:sp>
          <p:nvSpPr>
            <p:cNvPr id="5" name="Forma Livre: Forma 22">
              <a:extLst>
                <a:ext uri="{FF2B5EF4-FFF2-40B4-BE49-F238E27FC236}">
                  <a16:creationId xmlns:a16="http://schemas.microsoft.com/office/drawing/2014/main" id="{B6D35748-8E2C-4454-725E-F903C5B84902}"/>
                </a:ext>
              </a:extLst>
            </p:cNvPr>
            <p:cNvSpPr/>
            <p:nvPr/>
          </p:nvSpPr>
          <p:spPr>
            <a:xfrm>
              <a:off x="2083322" y="3348896"/>
              <a:ext cx="323420" cy="845201"/>
            </a:xfrm>
            <a:custGeom>
              <a:avLst/>
              <a:gdLst>
                <a:gd name="connsiteX0" fmla="*/ 18687 w 323420"/>
                <a:gd name="connsiteY0" fmla="*/ 284608 h 845201"/>
                <a:gd name="connsiteX1" fmla="*/ 70434 w 323420"/>
                <a:gd name="connsiteY1" fmla="*/ 284608 h 845201"/>
                <a:gd name="connsiteX2" fmla="*/ 254424 w 323420"/>
                <a:gd name="connsiteY2" fmla="*/ 284608 h 845201"/>
                <a:gd name="connsiteX3" fmla="*/ 254424 w 323420"/>
                <a:gd name="connsiteY3" fmla="*/ 421164 h 845201"/>
                <a:gd name="connsiteX4" fmla="*/ 254424 w 323420"/>
                <a:gd name="connsiteY4" fmla="*/ 701459 h 845201"/>
                <a:gd name="connsiteX5" fmla="*/ 323420 w 323420"/>
                <a:gd name="connsiteY5" fmla="*/ 701459 h 845201"/>
                <a:gd name="connsiteX6" fmla="*/ 323420 w 323420"/>
                <a:gd name="connsiteY6" fmla="*/ 845201 h 845201"/>
                <a:gd name="connsiteX7" fmla="*/ 0 w 323420"/>
                <a:gd name="connsiteY7" fmla="*/ 845201 h 845201"/>
                <a:gd name="connsiteX8" fmla="*/ 0 w 323420"/>
                <a:gd name="connsiteY8" fmla="*/ 701459 h 845201"/>
                <a:gd name="connsiteX9" fmla="*/ 70434 w 323420"/>
                <a:gd name="connsiteY9" fmla="*/ 701459 h 845201"/>
                <a:gd name="connsiteX10" fmla="*/ 70434 w 323420"/>
                <a:gd name="connsiteY10" fmla="*/ 421164 h 845201"/>
                <a:gd name="connsiteX11" fmla="*/ 18687 w 323420"/>
                <a:gd name="connsiteY11" fmla="*/ 421164 h 845201"/>
                <a:gd name="connsiteX12" fmla="*/ 162429 w 323420"/>
                <a:gd name="connsiteY12" fmla="*/ 0 h 845201"/>
                <a:gd name="connsiteX13" fmla="*/ 275984 w 323420"/>
                <a:gd name="connsiteY13" fmla="*/ 113557 h 845201"/>
                <a:gd name="connsiteX14" fmla="*/ 162429 w 323420"/>
                <a:gd name="connsiteY14" fmla="*/ 227112 h 845201"/>
                <a:gd name="connsiteX15" fmla="*/ 48872 w 323420"/>
                <a:gd name="connsiteY15" fmla="*/ 113557 h 845201"/>
                <a:gd name="connsiteX16" fmla="*/ 162429 w 323420"/>
                <a:gd name="connsiteY16" fmla="*/ 0 h 8452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323420" h="845201">
                  <a:moveTo>
                    <a:pt x="18687" y="284608"/>
                  </a:moveTo>
                  <a:lnTo>
                    <a:pt x="70434" y="284608"/>
                  </a:lnTo>
                  <a:lnTo>
                    <a:pt x="254424" y="284608"/>
                  </a:lnTo>
                  <a:lnTo>
                    <a:pt x="254424" y="421164"/>
                  </a:lnTo>
                  <a:lnTo>
                    <a:pt x="254424" y="701459"/>
                  </a:lnTo>
                  <a:lnTo>
                    <a:pt x="323420" y="701459"/>
                  </a:lnTo>
                  <a:lnTo>
                    <a:pt x="323420" y="845201"/>
                  </a:lnTo>
                  <a:lnTo>
                    <a:pt x="0" y="845201"/>
                  </a:lnTo>
                  <a:lnTo>
                    <a:pt x="0" y="701459"/>
                  </a:lnTo>
                  <a:lnTo>
                    <a:pt x="70434" y="701459"/>
                  </a:lnTo>
                  <a:lnTo>
                    <a:pt x="70434" y="421164"/>
                  </a:lnTo>
                  <a:lnTo>
                    <a:pt x="18687" y="421164"/>
                  </a:lnTo>
                  <a:close/>
                  <a:moveTo>
                    <a:pt x="162429" y="0"/>
                  </a:moveTo>
                  <a:cubicBezTo>
                    <a:pt x="224237" y="0"/>
                    <a:pt x="275984" y="51747"/>
                    <a:pt x="275984" y="113557"/>
                  </a:cubicBezTo>
                  <a:cubicBezTo>
                    <a:pt x="275984" y="176802"/>
                    <a:pt x="224237" y="227112"/>
                    <a:pt x="162429" y="227112"/>
                  </a:cubicBezTo>
                  <a:cubicBezTo>
                    <a:pt x="100619" y="227112"/>
                    <a:pt x="48872" y="176802"/>
                    <a:pt x="48872" y="113557"/>
                  </a:cubicBezTo>
                  <a:cubicBezTo>
                    <a:pt x="48872" y="50310"/>
                    <a:pt x="100619" y="0"/>
                    <a:pt x="162429" y="0"/>
                  </a:cubicBezTo>
                  <a:close/>
                </a:path>
              </a:pathLst>
            </a:custGeom>
            <a:solidFill>
              <a:srgbClr val="FF0000"/>
            </a:solidFill>
            <a:ln w="9525" cap="flat">
              <a:noFill/>
              <a:prstDash val="solid"/>
              <a:miter/>
            </a:ln>
          </p:spPr>
          <p:txBody>
            <a:bodyPr rtlCol="0" anchor="ctr"/>
            <a:lstStyle/>
            <a:p>
              <a:pPr marL="0" marR="0" lvl="0" indent="0" algn="l" defTabSz="914377" rtl="0" eaLnBrk="1" fontAlgn="auto" latinLnBrk="0" hangingPunct="0">
                <a:lnSpc>
                  <a:spcPct val="90000"/>
                </a:lnSpc>
                <a:spcBef>
                  <a:spcPts val="1688"/>
                </a:spcBef>
                <a:spcAft>
                  <a:spcPts val="0"/>
                </a:spcAft>
                <a:buClrTx/>
                <a:buSzTx/>
                <a:buFontTx/>
                <a:buNone/>
                <a:tabLst/>
                <a:defRPr/>
              </a:pPr>
              <a:endParaRPr kumimoji="0" lang="en-US" sz="3600" b="0" i="0" u="none" strike="noStrike" kern="0" cap="none" spc="0" normalizeH="0" baseline="0" noProof="0">
                <a:ln>
                  <a:noFill/>
                </a:ln>
                <a:solidFill>
                  <a:srgbClr val="000000"/>
                </a:solidFill>
                <a:effectLst/>
                <a:uLnTx/>
                <a:uFillTx/>
                <a:latin typeface="Arial"/>
                <a:sym typeface="Helvetica Neue"/>
              </a:endParaRPr>
            </a:p>
          </p:txBody>
        </p:sp>
      </p:grpSp>
      <p:grpSp>
        <p:nvGrpSpPr>
          <p:cNvPr id="6" name="Agrupar 5">
            <a:extLst>
              <a:ext uri="{FF2B5EF4-FFF2-40B4-BE49-F238E27FC236}">
                <a16:creationId xmlns:a16="http://schemas.microsoft.com/office/drawing/2014/main" id="{21EB6F0B-0682-3C95-18AB-311B8F957FC5}"/>
              </a:ext>
            </a:extLst>
          </p:cNvPr>
          <p:cNvGrpSpPr/>
          <p:nvPr/>
        </p:nvGrpSpPr>
        <p:grpSpPr>
          <a:xfrm>
            <a:off x="8870294" y="167554"/>
            <a:ext cx="258136" cy="4683954"/>
            <a:chOff x="23654022" y="446811"/>
            <a:chExt cx="688359" cy="12490546"/>
          </a:xfrm>
        </p:grpSpPr>
        <p:grpSp>
          <p:nvGrpSpPr>
            <p:cNvPr id="7" name="Grupo">
              <a:extLst>
                <a:ext uri="{FF2B5EF4-FFF2-40B4-BE49-F238E27FC236}">
                  <a16:creationId xmlns:a16="http://schemas.microsoft.com/office/drawing/2014/main" id="{F06A10FA-516E-1A36-E8D3-163F64BD74C1}"/>
                </a:ext>
              </a:extLst>
            </p:cNvPr>
            <p:cNvGrpSpPr/>
            <p:nvPr/>
          </p:nvGrpSpPr>
          <p:grpSpPr>
            <a:xfrm rot="16200000">
              <a:off x="18519882" y="7114857"/>
              <a:ext cx="11349650" cy="295349"/>
              <a:chOff x="-1276219" y="-698"/>
              <a:chExt cx="11349649" cy="295348"/>
            </a:xfrm>
          </p:grpSpPr>
          <p:sp>
            <p:nvSpPr>
              <p:cNvPr id="9" name="This information belongs to Embraer and cannot be used or reproduced without written permission from the Company.">
                <a:extLst>
                  <a:ext uri="{FF2B5EF4-FFF2-40B4-BE49-F238E27FC236}">
                    <a16:creationId xmlns:a16="http://schemas.microsoft.com/office/drawing/2014/main" id="{A9590D66-5287-AF98-EA11-C17E35694111}"/>
                  </a:ext>
                </a:extLst>
              </p:cNvPr>
              <p:cNvSpPr txBox="1"/>
              <p:nvPr/>
            </p:nvSpPr>
            <p:spPr>
              <a:xfrm>
                <a:off x="1071885" y="6522"/>
                <a:ext cx="9001545" cy="282814"/>
              </a:xfrm>
              <a:prstGeom prst="rect">
                <a:avLst/>
              </a:prstGeom>
              <a:noFill/>
              <a:ln w="12700" cap="flat">
                <a:noFill/>
                <a:miter lim="400000"/>
              </a:ln>
              <a:effectLst/>
              <a:extLst>
                <a:ext uri="{C572A759-6A51-4108-AA02-DFA0A04FC94B}">
                  <ma14:wrappingTextBoxFlag xmlns="" xmlns:ma14="http://schemas.microsoft.com/office/mac/drawingml/2011/main" val="1"/>
                </a:ext>
              </a:extLst>
            </p:spPr>
            <p:txBody>
              <a:bodyPr wrap="square" lIns="19050" tIns="19050" rIns="19050" bIns="19050" numCol="1" anchor="ctr">
                <a:spAutoFit/>
              </a:bodyPr>
              <a:lstStyle>
                <a:lvl1pPr>
                  <a:defRPr sz="1300">
                    <a:solidFill>
                      <a:srgbClr val="6E6D6D"/>
                    </a:solidFill>
                    <a:latin typeface="Arial"/>
                    <a:ea typeface="Arial"/>
                    <a:cs typeface="Arial"/>
                    <a:sym typeface="Arial"/>
                  </a:defRPr>
                </a:lvl1pPr>
              </a:lstStyle>
              <a:p>
                <a:r>
                  <a:rPr lang="en-US" sz="488" dirty="0"/>
                  <a:t>This information belongs to Embraer and cannot be used or reproduced without written permission from the Company.</a:t>
                </a:r>
              </a:p>
            </p:txBody>
          </p:sp>
          <p:sp>
            <p:nvSpPr>
              <p:cNvPr id="10" name="Linha">
                <a:extLst>
                  <a:ext uri="{FF2B5EF4-FFF2-40B4-BE49-F238E27FC236}">
                    <a16:creationId xmlns:a16="http://schemas.microsoft.com/office/drawing/2014/main" id="{CA4A5897-682D-AA48-7122-B758A832CEF5}"/>
                  </a:ext>
                </a:extLst>
              </p:cNvPr>
              <p:cNvSpPr/>
              <p:nvPr/>
            </p:nvSpPr>
            <p:spPr>
              <a:xfrm flipV="1">
                <a:off x="898999" y="21128"/>
                <a:ext cx="83625" cy="273522"/>
              </a:xfrm>
              <a:prstGeom prst="line">
                <a:avLst/>
              </a:prstGeom>
              <a:noFill/>
              <a:ln w="9525" cap="flat">
                <a:solidFill>
                  <a:srgbClr val="100690"/>
                </a:solidFill>
                <a:prstDash val="solid"/>
                <a:miter lim="400000"/>
              </a:ln>
              <a:effectLst/>
            </p:spPr>
            <p:txBody>
              <a:bodyPr wrap="square" lIns="19050" tIns="19050" rIns="19050" bIns="19050" numCol="1" anchor="ctr">
                <a:noAutofit/>
              </a:bodyPr>
              <a:lstStyle/>
              <a:p>
                <a:endParaRPr sz="675"/>
              </a:p>
            </p:txBody>
          </p:sp>
          <p:sp>
            <p:nvSpPr>
              <p:cNvPr id="11" name="This information belongs to Embraer and cannot be used or reproduced without written permission from the Company.">
                <a:extLst>
                  <a:ext uri="{FF2B5EF4-FFF2-40B4-BE49-F238E27FC236}">
                    <a16:creationId xmlns:a16="http://schemas.microsoft.com/office/drawing/2014/main" id="{F14B93E0-572F-47D8-C93F-537B6DE8BBF6}"/>
                  </a:ext>
                </a:extLst>
              </p:cNvPr>
              <p:cNvSpPr txBox="1"/>
              <p:nvPr/>
            </p:nvSpPr>
            <p:spPr>
              <a:xfrm>
                <a:off x="-1276219" y="-698"/>
                <a:ext cx="2621118" cy="282811"/>
              </a:xfrm>
              <a:prstGeom prst="rect">
                <a:avLst/>
              </a:prstGeom>
              <a:noFill/>
              <a:ln w="12700" cap="flat">
                <a:noFill/>
                <a:miter lim="400000"/>
              </a:ln>
              <a:effectLst/>
              <a:extLst>
                <a:ext uri="{C572A759-6A51-4108-AA02-DFA0A04FC94B}">
                  <ma14:wrappingTextBoxFlag xmlns="" xmlns:ma14="http://schemas.microsoft.com/office/mac/drawingml/2011/main" val="1"/>
                </a:ext>
              </a:extLst>
            </p:spPr>
            <p:txBody>
              <a:bodyPr wrap="square" lIns="19050" tIns="19050" rIns="19050" bIns="19050" numCol="1" anchor="ctr">
                <a:spAutoFit/>
              </a:bodyPr>
              <a:lstStyle>
                <a:lvl1pPr>
                  <a:defRPr sz="1300">
                    <a:solidFill>
                      <a:srgbClr val="6E6D6D"/>
                    </a:solidFill>
                    <a:latin typeface="Arial"/>
                    <a:ea typeface="Arial"/>
                    <a:cs typeface="Arial"/>
                    <a:sym typeface="Arial"/>
                  </a:defRPr>
                </a:lvl1pPr>
              </a:lstStyle>
              <a:p>
                <a:r>
                  <a:rPr lang="en-US" sz="488" dirty="0"/>
                  <a:t>SECRET INFORMATION</a:t>
                </a:r>
              </a:p>
            </p:txBody>
          </p:sp>
        </p:grpSp>
        <p:sp>
          <p:nvSpPr>
            <p:cNvPr id="8" name="Forma Livre: Forma 61">
              <a:extLst>
                <a:ext uri="{FF2B5EF4-FFF2-40B4-BE49-F238E27FC236}">
                  <a16:creationId xmlns:a16="http://schemas.microsoft.com/office/drawing/2014/main" id="{4B0F46A4-41B7-7AD2-0ACD-8F1BFDE3D0A7}"/>
                </a:ext>
              </a:extLst>
            </p:cNvPr>
            <p:cNvSpPr/>
            <p:nvPr/>
          </p:nvSpPr>
          <p:spPr>
            <a:xfrm flipH="1">
              <a:off x="23654022" y="446811"/>
              <a:ext cx="359396" cy="359346"/>
            </a:xfrm>
            <a:custGeom>
              <a:avLst/>
              <a:gdLst/>
              <a:ahLst/>
              <a:cxnLst>
                <a:cxn ang="0">
                  <a:pos x="wd2" y="hd2"/>
                </a:cxn>
                <a:cxn ang="5400000">
                  <a:pos x="wd2" y="hd2"/>
                </a:cxn>
                <a:cxn ang="10800000">
                  <a:pos x="wd2" y="hd2"/>
                </a:cxn>
                <a:cxn ang="16200000">
                  <a:pos x="wd2" y="hd2"/>
                </a:cxn>
              </a:cxnLst>
              <a:rect l="0" t="0" r="r" b="b"/>
              <a:pathLst>
                <a:path w="21600" h="21600" extrusionOk="0">
                  <a:moveTo>
                    <a:pt x="17278" y="0"/>
                  </a:moveTo>
                  <a:lnTo>
                    <a:pt x="4322" y="9935"/>
                  </a:lnTo>
                  <a:lnTo>
                    <a:pt x="1728" y="9935"/>
                  </a:lnTo>
                  <a:lnTo>
                    <a:pt x="0" y="11665"/>
                  </a:lnTo>
                  <a:lnTo>
                    <a:pt x="4322" y="11665"/>
                  </a:lnTo>
                  <a:lnTo>
                    <a:pt x="17278" y="21600"/>
                  </a:lnTo>
                  <a:lnTo>
                    <a:pt x="21600" y="21600"/>
                  </a:lnTo>
                  <a:lnTo>
                    <a:pt x="12961" y="11665"/>
                  </a:lnTo>
                  <a:lnTo>
                    <a:pt x="21559" y="11665"/>
                  </a:lnTo>
                  <a:lnTo>
                    <a:pt x="21559" y="9935"/>
                  </a:lnTo>
                  <a:lnTo>
                    <a:pt x="12961" y="9935"/>
                  </a:lnTo>
                  <a:lnTo>
                    <a:pt x="21600" y="0"/>
                  </a:lnTo>
                  <a:close/>
                </a:path>
              </a:pathLst>
            </a:custGeom>
            <a:solidFill>
              <a:srgbClr val="100690"/>
            </a:solidFill>
            <a:ln w="12700" cap="flat">
              <a:noFill/>
              <a:miter lim="400000"/>
            </a:ln>
            <a:effectLst/>
          </p:spPr>
          <p:txBody>
            <a:bodyPr wrap="square" lIns="17145" tIns="17145" rIns="17145" bIns="17145" numCol="1" anchor="ctr">
              <a:noAutofit/>
            </a:bodyPr>
            <a:lstStyle/>
            <a:p>
              <a:pPr>
                <a:defRPr>
                  <a:solidFill>
                    <a:srgbClr val="100690"/>
                  </a:solidFill>
                  <a:latin typeface="GT America Condensed Regular"/>
                  <a:ea typeface="GT America Condensed Regular"/>
                  <a:cs typeface="GT America Condensed Regular"/>
                  <a:sym typeface="GT America Condensed Regular"/>
                </a:defRPr>
              </a:pPr>
              <a:endParaRPr sz="675"/>
            </a:p>
          </p:txBody>
        </p:sp>
      </p:grpSp>
    </p:spTree>
    <p:extLst>
      <p:ext uri="{BB962C8B-B14F-4D97-AF65-F5344CB8AC3E}">
        <p14:creationId xmlns:p14="http://schemas.microsoft.com/office/powerpoint/2010/main" val="255523685"/>
      </p:ext>
    </p:extLst>
  </p:cSld>
  <p:clrMapOvr>
    <a:masterClrMapping/>
  </p:clrMapOvr>
  <p:transition spd="med"/>
</p:sld>
</file>

<file path=ppt/slides/slide42.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F8648FB8-6F2F-E3F0-0CE3-DF1607D2DC1C}"/>
            </a:ext>
          </a:extLst>
        </p:cNvPr>
        <p:cNvGrpSpPr/>
        <p:nvPr/>
      </p:nvGrpSpPr>
      <p:grpSpPr>
        <a:xfrm>
          <a:off x="0" y="0"/>
          <a:ext cx="0" cy="0"/>
          <a:chOff x="0" y="0"/>
          <a:chExt cx="0" cy="0"/>
        </a:xfrm>
      </p:grpSpPr>
      <p:sp>
        <p:nvSpPr>
          <p:cNvPr id="6" name="Text Placeholder 5">
            <a:extLst>
              <a:ext uri="{FF2B5EF4-FFF2-40B4-BE49-F238E27FC236}">
                <a16:creationId xmlns:a16="http://schemas.microsoft.com/office/drawing/2014/main" id="{F456AB13-CBC2-0EC6-5128-4FC0A6549B57}"/>
              </a:ext>
            </a:extLst>
          </p:cNvPr>
          <p:cNvSpPr>
            <a:spLocks noGrp="1"/>
          </p:cNvSpPr>
          <p:nvPr>
            <p:ph type="body" sz="quarter" idx="10"/>
          </p:nvPr>
        </p:nvSpPr>
        <p:spPr/>
        <p:txBody>
          <a:bodyPr/>
          <a:lstStyle/>
          <a:p>
            <a:r>
              <a:rPr lang="en-US" dirty="0"/>
              <a:t>INSTITUTIONAL COVER EXAMPLE</a:t>
            </a:r>
          </a:p>
        </p:txBody>
      </p:sp>
    </p:spTree>
    <p:extLst>
      <p:ext uri="{BB962C8B-B14F-4D97-AF65-F5344CB8AC3E}">
        <p14:creationId xmlns:p14="http://schemas.microsoft.com/office/powerpoint/2010/main" val="2596750191"/>
      </p:ext>
    </p:extLst>
  </p:cSld>
  <p:clrMapOvr>
    <a:masterClrMapping/>
  </p:clrMapOvr>
</p:sld>
</file>

<file path=ppt/slides/slide4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ext Placeholder 1">
            <a:extLst>
              <a:ext uri="{FF2B5EF4-FFF2-40B4-BE49-F238E27FC236}">
                <a16:creationId xmlns:a16="http://schemas.microsoft.com/office/drawing/2014/main" id="{EC93DC5C-8E02-9AD6-1CE6-75F6C2D4963B}"/>
              </a:ext>
            </a:extLst>
          </p:cNvPr>
          <p:cNvSpPr>
            <a:spLocks noGrp="1"/>
          </p:cNvSpPr>
          <p:nvPr>
            <p:ph type="body" sz="quarter" idx="10"/>
          </p:nvPr>
        </p:nvSpPr>
        <p:spPr/>
        <p:txBody>
          <a:bodyPr/>
          <a:lstStyle/>
          <a:p>
            <a:r>
              <a:rPr lang="en-US" dirty="0"/>
              <a:t>INSTITUTIONAL COVER EXAMPLE</a:t>
            </a:r>
          </a:p>
        </p:txBody>
      </p:sp>
    </p:spTree>
    <p:extLst>
      <p:ext uri="{BB962C8B-B14F-4D97-AF65-F5344CB8AC3E}">
        <p14:creationId xmlns:p14="http://schemas.microsoft.com/office/powerpoint/2010/main" val="1598358850"/>
      </p:ext>
    </p:extLst>
  </p:cSld>
  <p:clrMapOvr>
    <a:masterClrMapping/>
  </p:clrMapOvr>
  <p:transition spd="med"/>
</p:sld>
</file>

<file path=ppt/slides/slide44.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B8204BF8-3A4C-212F-B0F1-5006E92A580C}"/>
            </a:ext>
          </a:extLst>
        </p:cNvPr>
        <p:cNvGrpSpPr/>
        <p:nvPr/>
      </p:nvGrpSpPr>
      <p:grpSpPr>
        <a:xfrm>
          <a:off x="0" y="0"/>
          <a:ext cx="0" cy="0"/>
          <a:chOff x="0" y="0"/>
          <a:chExt cx="0" cy="0"/>
        </a:xfrm>
      </p:grpSpPr>
      <p:sp>
        <p:nvSpPr>
          <p:cNvPr id="2" name="Retângulo 13">
            <a:extLst>
              <a:ext uri="{FF2B5EF4-FFF2-40B4-BE49-F238E27FC236}">
                <a16:creationId xmlns:a16="http://schemas.microsoft.com/office/drawing/2014/main" id="{7EE16CCA-4600-12E6-9124-8EA0E46B038D}"/>
              </a:ext>
            </a:extLst>
          </p:cNvPr>
          <p:cNvSpPr/>
          <p:nvPr/>
        </p:nvSpPr>
        <p:spPr>
          <a:xfrm>
            <a:off x="0" y="0"/>
            <a:ext cx="9144000" cy="5143500"/>
          </a:xfrm>
          <a:prstGeom prst="rect">
            <a:avLst/>
          </a:prstGeom>
          <a:gradFill flip="none" rotWithShape="1">
            <a:gsLst>
              <a:gs pos="0">
                <a:srgbClr val="004BE7"/>
              </a:gs>
              <a:gs pos="98000">
                <a:srgbClr val="120080"/>
              </a:gs>
            </a:gsLst>
            <a:lin ang="16200000" scaled="1"/>
            <a:tileRect/>
          </a:gradFill>
          <a:ln w="12700" cap="flat">
            <a:noFill/>
            <a:miter lim="400000"/>
          </a:ln>
          <a:effectLst/>
          <a:sp3d/>
        </p:spPr>
        <p:style>
          <a:lnRef idx="0">
            <a:scrgbClr r="0" g="0" b="0"/>
          </a:lnRef>
          <a:fillRef idx="0">
            <a:scrgbClr r="0" g="0" b="0"/>
          </a:fillRef>
          <a:effectRef idx="0">
            <a:scrgbClr r="0" g="0" b="0"/>
          </a:effectRef>
          <a:fontRef idx="none"/>
        </p:style>
        <p:txBody>
          <a:bodyPr rot="0" spcFirstLastPara="1" vertOverflow="overflow" horzOverflow="overflow" vert="horz" wrap="square" lIns="19050" tIns="19050" rIns="19050" bIns="19050" numCol="1" spcCol="38100" rtlCol="0" anchor="ctr">
            <a:spAutoFit/>
          </a:bodyPr>
          <a:lstStyle/>
          <a:p>
            <a:pPr marL="0" marR="0" lvl="0" indent="0" algn="ctr" defTabSz="309563" rtl="0" eaLnBrk="1" fontAlgn="auto" latinLnBrk="0" hangingPunct="0">
              <a:lnSpc>
                <a:spcPct val="100000"/>
              </a:lnSpc>
              <a:spcBef>
                <a:spcPts val="0"/>
              </a:spcBef>
              <a:spcAft>
                <a:spcPts val="0"/>
              </a:spcAft>
              <a:buClrTx/>
              <a:buSzTx/>
              <a:buFontTx/>
              <a:buNone/>
              <a:tabLst/>
              <a:defRPr/>
            </a:pPr>
            <a:endParaRPr kumimoji="0" lang="pt-BR" sz="1200" b="0" i="0" u="none" strike="noStrike" kern="0" cap="none" spc="0" normalizeH="0" baseline="0" noProof="0">
              <a:ln>
                <a:noFill/>
              </a:ln>
              <a:solidFill>
                <a:srgbClr val="FFFFFF"/>
              </a:solidFill>
              <a:effectLst/>
              <a:uLnTx/>
              <a:uFillTx/>
              <a:latin typeface="Helvetica Neue Medium"/>
              <a:ea typeface="Helvetica Neue Medium"/>
              <a:cs typeface="Helvetica Neue Medium"/>
              <a:sym typeface="Helvetica Neue Medium"/>
            </a:endParaRPr>
          </a:p>
        </p:txBody>
      </p:sp>
      <p:sp>
        <p:nvSpPr>
          <p:cNvPr id="232" name="Linha">
            <a:extLst>
              <a:ext uri="{FF2B5EF4-FFF2-40B4-BE49-F238E27FC236}">
                <a16:creationId xmlns:a16="http://schemas.microsoft.com/office/drawing/2014/main" id="{800A531A-4454-4303-13DE-38E3274F0AA6}"/>
              </a:ext>
            </a:extLst>
          </p:cNvPr>
          <p:cNvSpPr/>
          <p:nvPr/>
        </p:nvSpPr>
        <p:spPr>
          <a:xfrm flipV="1">
            <a:off x="4458960" y="1824881"/>
            <a:ext cx="574998" cy="1614389"/>
          </a:xfrm>
          <a:prstGeom prst="line">
            <a:avLst/>
          </a:prstGeom>
          <a:ln w="12700">
            <a:solidFill>
              <a:schemeClr val="bg1"/>
            </a:solidFill>
            <a:miter lim="400000"/>
          </a:ln>
        </p:spPr>
        <p:txBody>
          <a:bodyPr lIns="19050" tIns="19050" rIns="19050" bIns="19050" anchor="ctr"/>
          <a:lstStyle/>
          <a:p>
            <a:pPr marL="0" marR="0" lvl="0" indent="0" algn="l" defTabSz="914377" rtl="0" eaLnBrk="1" fontAlgn="auto" latinLnBrk="0" hangingPunct="0">
              <a:lnSpc>
                <a:spcPct val="90000"/>
              </a:lnSpc>
              <a:spcBef>
                <a:spcPts val="1688"/>
              </a:spcBef>
              <a:spcAft>
                <a:spcPts val="0"/>
              </a:spcAft>
              <a:buClrTx/>
              <a:buSzTx/>
              <a:buFontTx/>
              <a:buNone/>
              <a:tabLst/>
              <a:defRPr/>
            </a:pPr>
            <a:endParaRPr kumimoji="0" sz="675" b="0" i="0" u="none" strike="noStrike" kern="0" cap="none" spc="0" normalizeH="0" baseline="0" noProof="0">
              <a:ln>
                <a:noFill/>
              </a:ln>
              <a:solidFill>
                <a:srgbClr val="000000"/>
              </a:solidFill>
              <a:effectLst/>
              <a:uLnTx/>
              <a:uFillTx/>
              <a:latin typeface="Arial"/>
              <a:sym typeface="Helvetica Neue"/>
            </a:endParaRPr>
          </a:p>
        </p:txBody>
      </p:sp>
      <p:grpSp>
        <p:nvGrpSpPr>
          <p:cNvPr id="8" name="Agrupar 7">
            <a:extLst>
              <a:ext uri="{FF2B5EF4-FFF2-40B4-BE49-F238E27FC236}">
                <a16:creationId xmlns:a16="http://schemas.microsoft.com/office/drawing/2014/main" id="{A04E7D90-AD9D-F28C-0853-7B5B13CC5EC9}"/>
              </a:ext>
            </a:extLst>
          </p:cNvPr>
          <p:cNvGrpSpPr/>
          <p:nvPr/>
        </p:nvGrpSpPr>
        <p:grpSpPr>
          <a:xfrm>
            <a:off x="8870259" y="167554"/>
            <a:ext cx="258135" cy="4841082"/>
            <a:chOff x="23654022" y="446811"/>
            <a:chExt cx="688359" cy="12909555"/>
          </a:xfrm>
        </p:grpSpPr>
        <p:grpSp>
          <p:nvGrpSpPr>
            <p:cNvPr id="9" name="Grupo">
              <a:extLst>
                <a:ext uri="{FF2B5EF4-FFF2-40B4-BE49-F238E27FC236}">
                  <a16:creationId xmlns:a16="http://schemas.microsoft.com/office/drawing/2014/main" id="{32BA9AEA-BC7B-A31C-1812-E7D3228F3204}"/>
                </a:ext>
              </a:extLst>
            </p:cNvPr>
            <p:cNvGrpSpPr/>
            <p:nvPr/>
          </p:nvGrpSpPr>
          <p:grpSpPr>
            <a:xfrm rot="16200000">
              <a:off x="18313987" y="7327972"/>
              <a:ext cx="11768659" cy="288129"/>
              <a:chOff x="-1695228" y="6522"/>
              <a:chExt cx="11768658" cy="288128"/>
            </a:xfrm>
          </p:grpSpPr>
          <p:sp>
            <p:nvSpPr>
              <p:cNvPr id="11" name="This information belongs to Embraer and cannot be used or reproduced without written permission from the Company.">
                <a:extLst>
                  <a:ext uri="{FF2B5EF4-FFF2-40B4-BE49-F238E27FC236}">
                    <a16:creationId xmlns:a16="http://schemas.microsoft.com/office/drawing/2014/main" id="{29706D2B-6A34-25A9-DE7B-CC97CC1DB3F8}"/>
                  </a:ext>
                </a:extLst>
              </p:cNvPr>
              <p:cNvSpPr txBox="1"/>
              <p:nvPr/>
            </p:nvSpPr>
            <p:spPr>
              <a:xfrm>
                <a:off x="1071885" y="6522"/>
                <a:ext cx="9001545" cy="282814"/>
              </a:xfrm>
              <a:prstGeom prst="rect">
                <a:avLst/>
              </a:prstGeom>
              <a:noFill/>
              <a:ln w="12700" cap="flat">
                <a:noFill/>
                <a:miter lim="400000"/>
              </a:ln>
              <a:effectLst/>
              <a:extLst>
                <a:ext uri="{C572A759-6A51-4108-AA02-DFA0A04FC94B}">
                  <ma14:wrappingTextBoxFlag xmlns:ma14="http://schemas.microsoft.com/office/mac/drawingml/2011/main" xmlns="" val="1"/>
                </a:ext>
              </a:extLst>
            </p:spPr>
            <p:txBody>
              <a:bodyPr wrap="square" lIns="19050" tIns="19050" rIns="19050" bIns="19050" numCol="1" anchor="ctr">
                <a:spAutoFit/>
              </a:bodyPr>
              <a:lstStyle>
                <a:lvl1pPr>
                  <a:defRPr sz="1300">
                    <a:solidFill>
                      <a:srgbClr val="6E6D6D"/>
                    </a:solidFill>
                    <a:latin typeface="Arial"/>
                    <a:ea typeface="Arial"/>
                    <a:cs typeface="Arial"/>
                    <a:sym typeface="Arial"/>
                  </a:defRPr>
                </a:lvl1pPr>
              </a:lstStyle>
              <a:p>
                <a:r>
                  <a:rPr lang="pt-BR" sz="488" dirty="0">
                    <a:solidFill>
                      <a:schemeClr val="bg1"/>
                    </a:solidFill>
                  </a:rPr>
                  <a:t>Esta informação pertence à Embraer e não pode ser usada ou reproduzida sem a autorização por escrito da Empresa.</a:t>
                </a:r>
                <a:endParaRPr sz="488" dirty="0">
                  <a:solidFill>
                    <a:schemeClr val="bg1"/>
                  </a:solidFill>
                </a:endParaRPr>
              </a:p>
            </p:txBody>
          </p:sp>
          <p:sp>
            <p:nvSpPr>
              <p:cNvPr id="12" name="Linha">
                <a:extLst>
                  <a:ext uri="{FF2B5EF4-FFF2-40B4-BE49-F238E27FC236}">
                    <a16:creationId xmlns:a16="http://schemas.microsoft.com/office/drawing/2014/main" id="{A26371E9-88B3-E585-0265-CDAE2531425D}"/>
                  </a:ext>
                </a:extLst>
              </p:cNvPr>
              <p:cNvSpPr/>
              <p:nvPr/>
            </p:nvSpPr>
            <p:spPr>
              <a:xfrm flipV="1">
                <a:off x="898999" y="21128"/>
                <a:ext cx="83625" cy="273522"/>
              </a:xfrm>
              <a:prstGeom prst="line">
                <a:avLst/>
              </a:prstGeom>
              <a:noFill/>
              <a:ln w="9525" cap="flat">
                <a:solidFill>
                  <a:schemeClr val="bg1"/>
                </a:solidFill>
                <a:prstDash val="solid"/>
                <a:miter lim="400000"/>
              </a:ln>
              <a:effectLst/>
            </p:spPr>
            <p:txBody>
              <a:bodyPr wrap="square" lIns="19050" tIns="19050" rIns="19050" bIns="19050" numCol="1" anchor="ctr">
                <a:noAutofit/>
              </a:bodyPr>
              <a:lstStyle/>
              <a:p>
                <a:endParaRPr sz="675"/>
              </a:p>
            </p:txBody>
          </p:sp>
          <p:sp>
            <p:nvSpPr>
              <p:cNvPr id="13" name="This information belongs to Embraer and cannot be used or reproduced without written permission from the Company.">
                <a:extLst>
                  <a:ext uri="{FF2B5EF4-FFF2-40B4-BE49-F238E27FC236}">
                    <a16:creationId xmlns:a16="http://schemas.microsoft.com/office/drawing/2014/main" id="{F789D007-0F38-B5B2-22C6-9DB1422262C7}"/>
                  </a:ext>
                </a:extLst>
              </p:cNvPr>
              <p:cNvSpPr txBox="1"/>
              <p:nvPr/>
            </p:nvSpPr>
            <p:spPr>
              <a:xfrm>
                <a:off x="-1695228" y="6558"/>
                <a:ext cx="2621118" cy="282812"/>
              </a:xfrm>
              <a:prstGeom prst="rect">
                <a:avLst/>
              </a:prstGeom>
              <a:noFill/>
              <a:ln w="12700" cap="flat">
                <a:noFill/>
                <a:miter lim="400000"/>
              </a:ln>
              <a:effectLst/>
              <a:extLst>
                <a:ext uri="{C572A759-6A51-4108-AA02-DFA0A04FC94B}">
                  <ma14:wrappingTextBoxFlag xmlns:ma14="http://schemas.microsoft.com/office/mac/drawingml/2011/main" xmlns="" val="1"/>
                </a:ext>
              </a:extLst>
            </p:spPr>
            <p:txBody>
              <a:bodyPr wrap="square" lIns="19050" tIns="19050" rIns="19050" bIns="19050" numCol="1" anchor="ctr">
                <a:spAutoFit/>
              </a:bodyPr>
              <a:lstStyle>
                <a:lvl1pPr>
                  <a:defRPr sz="1300">
                    <a:solidFill>
                      <a:srgbClr val="6E6D6D"/>
                    </a:solidFill>
                    <a:latin typeface="Arial"/>
                    <a:ea typeface="Arial"/>
                    <a:cs typeface="Arial"/>
                    <a:sym typeface="Arial"/>
                  </a:defRPr>
                </a:lvl1pPr>
              </a:lstStyle>
              <a:p>
                <a:r>
                  <a:rPr lang="en-US" sz="488" dirty="0">
                    <a:solidFill>
                      <a:schemeClr val="bg1"/>
                    </a:solidFill>
                  </a:rPr>
                  <a:t>INFORMAÇÃO CONFIDENCIAL</a:t>
                </a:r>
                <a:endParaRPr sz="488" dirty="0">
                  <a:solidFill>
                    <a:schemeClr val="bg1"/>
                  </a:solidFill>
                </a:endParaRPr>
              </a:p>
            </p:txBody>
          </p:sp>
        </p:grpSp>
        <p:sp>
          <p:nvSpPr>
            <p:cNvPr id="10" name="Forma Livre: Forma 61">
              <a:extLst>
                <a:ext uri="{FF2B5EF4-FFF2-40B4-BE49-F238E27FC236}">
                  <a16:creationId xmlns:a16="http://schemas.microsoft.com/office/drawing/2014/main" id="{1F6FF14F-57F9-A885-72F9-7313D1A4659A}"/>
                </a:ext>
              </a:extLst>
            </p:cNvPr>
            <p:cNvSpPr/>
            <p:nvPr/>
          </p:nvSpPr>
          <p:spPr>
            <a:xfrm flipH="1">
              <a:off x="23654022" y="446811"/>
              <a:ext cx="359396" cy="359346"/>
            </a:xfrm>
            <a:custGeom>
              <a:avLst/>
              <a:gdLst/>
              <a:ahLst/>
              <a:cxnLst>
                <a:cxn ang="0">
                  <a:pos x="wd2" y="hd2"/>
                </a:cxn>
                <a:cxn ang="5400000">
                  <a:pos x="wd2" y="hd2"/>
                </a:cxn>
                <a:cxn ang="10800000">
                  <a:pos x="wd2" y="hd2"/>
                </a:cxn>
                <a:cxn ang="16200000">
                  <a:pos x="wd2" y="hd2"/>
                </a:cxn>
              </a:cxnLst>
              <a:rect l="0" t="0" r="r" b="b"/>
              <a:pathLst>
                <a:path w="21600" h="21600" extrusionOk="0">
                  <a:moveTo>
                    <a:pt x="17278" y="0"/>
                  </a:moveTo>
                  <a:lnTo>
                    <a:pt x="4322" y="9935"/>
                  </a:lnTo>
                  <a:lnTo>
                    <a:pt x="1728" y="9935"/>
                  </a:lnTo>
                  <a:lnTo>
                    <a:pt x="0" y="11665"/>
                  </a:lnTo>
                  <a:lnTo>
                    <a:pt x="4322" y="11665"/>
                  </a:lnTo>
                  <a:lnTo>
                    <a:pt x="17278" y="21600"/>
                  </a:lnTo>
                  <a:lnTo>
                    <a:pt x="21600" y="21600"/>
                  </a:lnTo>
                  <a:lnTo>
                    <a:pt x="12961" y="11665"/>
                  </a:lnTo>
                  <a:lnTo>
                    <a:pt x="21559" y="11665"/>
                  </a:lnTo>
                  <a:lnTo>
                    <a:pt x="21559" y="9935"/>
                  </a:lnTo>
                  <a:lnTo>
                    <a:pt x="12961" y="9935"/>
                  </a:lnTo>
                  <a:lnTo>
                    <a:pt x="21600" y="0"/>
                  </a:lnTo>
                  <a:close/>
                </a:path>
              </a:pathLst>
            </a:custGeom>
            <a:solidFill>
              <a:schemeClr val="bg1"/>
            </a:solidFill>
            <a:ln w="12700" cap="flat">
              <a:noFill/>
              <a:miter lim="400000"/>
            </a:ln>
            <a:effectLst/>
          </p:spPr>
          <p:txBody>
            <a:bodyPr wrap="square" lIns="17145" tIns="17145" rIns="17145" bIns="17145" numCol="1" anchor="ctr">
              <a:noAutofit/>
            </a:bodyPr>
            <a:lstStyle/>
            <a:p>
              <a:pPr>
                <a:defRPr>
                  <a:solidFill>
                    <a:srgbClr val="100690"/>
                  </a:solidFill>
                  <a:latin typeface="GT America Condensed Regular"/>
                  <a:ea typeface="GT America Condensed Regular"/>
                  <a:cs typeface="GT America Condensed Regular"/>
                  <a:sym typeface="GT America Condensed Regular"/>
                </a:defRPr>
              </a:pPr>
              <a:endParaRPr sz="675" dirty="0"/>
            </a:p>
          </p:txBody>
        </p:sp>
      </p:grpSp>
      <p:sp>
        <p:nvSpPr>
          <p:cNvPr id="5" name="Text Placeholder 4">
            <a:extLst>
              <a:ext uri="{FF2B5EF4-FFF2-40B4-BE49-F238E27FC236}">
                <a16:creationId xmlns:a16="http://schemas.microsoft.com/office/drawing/2014/main" id="{EE9E97DA-9A89-101B-8442-C406F16E1ED3}"/>
              </a:ext>
            </a:extLst>
          </p:cNvPr>
          <p:cNvSpPr>
            <a:spLocks noGrp="1"/>
          </p:cNvSpPr>
          <p:nvPr>
            <p:ph type="body" sz="quarter" idx="10"/>
          </p:nvPr>
        </p:nvSpPr>
        <p:spPr/>
        <p:txBody>
          <a:bodyPr/>
          <a:lstStyle/>
          <a:p>
            <a:pPr algn="r"/>
            <a:r>
              <a:rPr lang="en-US" dirty="0"/>
              <a:t>Chapter Divider</a:t>
            </a:r>
          </a:p>
        </p:txBody>
      </p:sp>
      <p:sp>
        <p:nvSpPr>
          <p:cNvPr id="6" name="Text Placeholder 5">
            <a:extLst>
              <a:ext uri="{FF2B5EF4-FFF2-40B4-BE49-F238E27FC236}">
                <a16:creationId xmlns:a16="http://schemas.microsoft.com/office/drawing/2014/main" id="{4E619868-B7F7-6C05-C479-F36C2DB97FC5}"/>
              </a:ext>
            </a:extLst>
          </p:cNvPr>
          <p:cNvSpPr>
            <a:spLocks noGrp="1"/>
          </p:cNvSpPr>
          <p:nvPr>
            <p:ph type="body" sz="quarter" idx="11"/>
          </p:nvPr>
        </p:nvSpPr>
        <p:spPr/>
        <p:txBody>
          <a:bodyPr/>
          <a:lstStyle/>
          <a:p>
            <a:r>
              <a:rPr lang="en-US" dirty="0"/>
              <a:t>EXAMPLE</a:t>
            </a:r>
          </a:p>
        </p:txBody>
      </p:sp>
    </p:spTree>
    <p:extLst>
      <p:ext uri="{BB962C8B-B14F-4D97-AF65-F5344CB8AC3E}">
        <p14:creationId xmlns:p14="http://schemas.microsoft.com/office/powerpoint/2010/main" val="1622566915"/>
      </p:ext>
    </p:extLst>
  </p:cSld>
  <p:clrMapOvr>
    <a:masterClrMapping/>
  </p:clrMapOvr>
  <p:transition spd="med"/>
</p:sld>
</file>

<file path=ppt/slides/slide45.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EC65D0AB-C0C9-E615-8EDC-F27E670D6D60}"/>
            </a:ext>
          </a:extLst>
        </p:cNvPr>
        <p:cNvGrpSpPr/>
        <p:nvPr/>
      </p:nvGrpSpPr>
      <p:grpSpPr>
        <a:xfrm>
          <a:off x="0" y="0"/>
          <a:ext cx="0" cy="0"/>
          <a:chOff x="0" y="0"/>
          <a:chExt cx="0" cy="0"/>
        </a:xfrm>
      </p:grpSpPr>
      <p:sp>
        <p:nvSpPr>
          <p:cNvPr id="2" name="Retângulo 9">
            <a:extLst>
              <a:ext uri="{FF2B5EF4-FFF2-40B4-BE49-F238E27FC236}">
                <a16:creationId xmlns:a16="http://schemas.microsoft.com/office/drawing/2014/main" id="{8809C452-2303-A25F-6EB4-7CC1EEDE16E8}"/>
              </a:ext>
            </a:extLst>
          </p:cNvPr>
          <p:cNvSpPr/>
          <p:nvPr/>
        </p:nvSpPr>
        <p:spPr>
          <a:xfrm>
            <a:off x="0" y="-5247"/>
            <a:ext cx="9346131" cy="5289516"/>
          </a:xfrm>
          <a:prstGeom prst="rect">
            <a:avLst/>
          </a:prstGeom>
          <a:gradFill>
            <a:gsLst>
              <a:gs pos="27000">
                <a:srgbClr val="0793C1"/>
              </a:gs>
              <a:gs pos="1105">
                <a:srgbClr val="008D87"/>
              </a:gs>
              <a:gs pos="98000">
                <a:srgbClr val="1F3B92"/>
              </a:gs>
            </a:gsLst>
            <a:lin ang="16200000" scaled="1"/>
          </a:gradFill>
          <a:ln w="12700" cap="flat">
            <a:noFill/>
            <a:miter lim="400000"/>
          </a:ln>
          <a:effectLst/>
          <a:sp3d/>
        </p:spPr>
        <p:style>
          <a:lnRef idx="0">
            <a:scrgbClr r="0" g="0" b="0"/>
          </a:lnRef>
          <a:fillRef idx="0">
            <a:scrgbClr r="0" g="0" b="0"/>
          </a:fillRef>
          <a:effectRef idx="0">
            <a:scrgbClr r="0" g="0" b="0"/>
          </a:effectRef>
          <a:fontRef idx="none"/>
        </p:style>
        <p:txBody>
          <a:bodyPr rot="0" spcFirstLastPara="1" vertOverflow="overflow" horzOverflow="overflow" vert="horz" wrap="square" lIns="50800" tIns="50800" rIns="50800" bIns="50800" numCol="1" spcCol="38100" rtlCol="0" anchor="ctr">
            <a:spAutoFit/>
          </a:bodyPr>
          <a:lstStyle/>
          <a:p>
            <a:pPr marL="0" marR="0" indent="0" algn="ctr" defTabSz="825500" rtl="0" fontAlgn="auto" latinLnBrk="0" hangingPunct="0">
              <a:lnSpc>
                <a:spcPct val="100000"/>
              </a:lnSpc>
              <a:spcBef>
                <a:spcPts val="0"/>
              </a:spcBef>
              <a:spcAft>
                <a:spcPts val="0"/>
              </a:spcAft>
              <a:buClrTx/>
              <a:buSzTx/>
              <a:buFontTx/>
              <a:buNone/>
              <a:tabLst/>
            </a:pPr>
            <a:endParaRPr kumimoji="0" lang="pt-BR" sz="3200" b="0" i="0" u="none" strike="noStrike" cap="none" spc="0" normalizeH="0" baseline="0" dirty="0">
              <a:ln>
                <a:noFill/>
              </a:ln>
              <a:solidFill>
                <a:srgbClr val="FFFFFF"/>
              </a:solidFill>
              <a:effectLst/>
              <a:uFillTx/>
              <a:latin typeface="Helvetica Neue Medium"/>
              <a:ea typeface="Helvetica Neue Medium"/>
              <a:cs typeface="Helvetica Neue Medium"/>
              <a:sym typeface="Helvetica Neue Medium"/>
            </a:endParaRPr>
          </a:p>
        </p:txBody>
      </p:sp>
      <p:grpSp>
        <p:nvGrpSpPr>
          <p:cNvPr id="8" name="Agrupar 7">
            <a:extLst>
              <a:ext uri="{FF2B5EF4-FFF2-40B4-BE49-F238E27FC236}">
                <a16:creationId xmlns:a16="http://schemas.microsoft.com/office/drawing/2014/main" id="{DB351B67-795D-C58D-3535-FE4CA5C46DAA}"/>
              </a:ext>
            </a:extLst>
          </p:cNvPr>
          <p:cNvGrpSpPr/>
          <p:nvPr/>
        </p:nvGrpSpPr>
        <p:grpSpPr>
          <a:xfrm>
            <a:off x="8870259" y="167554"/>
            <a:ext cx="258135" cy="4841082"/>
            <a:chOff x="23654022" y="446811"/>
            <a:chExt cx="688359" cy="12909555"/>
          </a:xfrm>
        </p:grpSpPr>
        <p:grpSp>
          <p:nvGrpSpPr>
            <p:cNvPr id="9" name="Grupo">
              <a:extLst>
                <a:ext uri="{FF2B5EF4-FFF2-40B4-BE49-F238E27FC236}">
                  <a16:creationId xmlns:a16="http://schemas.microsoft.com/office/drawing/2014/main" id="{C0CEA331-1FE5-A75D-04C0-A3ADFA2A2428}"/>
                </a:ext>
              </a:extLst>
            </p:cNvPr>
            <p:cNvGrpSpPr/>
            <p:nvPr/>
          </p:nvGrpSpPr>
          <p:grpSpPr>
            <a:xfrm rot="16200000">
              <a:off x="18313987" y="7327972"/>
              <a:ext cx="11768659" cy="288129"/>
              <a:chOff x="-1695228" y="6522"/>
              <a:chExt cx="11768658" cy="288128"/>
            </a:xfrm>
          </p:grpSpPr>
          <p:sp>
            <p:nvSpPr>
              <p:cNvPr id="11" name="This information belongs to Embraer and cannot be used or reproduced without written permission from the Company.">
                <a:extLst>
                  <a:ext uri="{FF2B5EF4-FFF2-40B4-BE49-F238E27FC236}">
                    <a16:creationId xmlns:a16="http://schemas.microsoft.com/office/drawing/2014/main" id="{90460D34-42FC-F94D-126D-198B5B867DE2}"/>
                  </a:ext>
                </a:extLst>
              </p:cNvPr>
              <p:cNvSpPr txBox="1"/>
              <p:nvPr/>
            </p:nvSpPr>
            <p:spPr>
              <a:xfrm>
                <a:off x="1071885" y="6522"/>
                <a:ext cx="9001545" cy="282814"/>
              </a:xfrm>
              <a:prstGeom prst="rect">
                <a:avLst/>
              </a:prstGeom>
              <a:noFill/>
              <a:ln w="12700" cap="flat">
                <a:noFill/>
                <a:miter lim="400000"/>
              </a:ln>
              <a:effectLst/>
              <a:extLst>
                <a:ext uri="{C572A759-6A51-4108-AA02-DFA0A04FC94B}">
                  <ma14:wrappingTextBoxFlag xmlns:ma14="http://schemas.microsoft.com/office/mac/drawingml/2011/main" xmlns="" val="1"/>
                </a:ext>
              </a:extLst>
            </p:spPr>
            <p:txBody>
              <a:bodyPr wrap="square" lIns="19050" tIns="19050" rIns="19050" bIns="19050" numCol="1" anchor="ctr">
                <a:spAutoFit/>
              </a:bodyPr>
              <a:lstStyle>
                <a:lvl1pPr>
                  <a:defRPr sz="1300">
                    <a:solidFill>
                      <a:srgbClr val="6E6D6D"/>
                    </a:solidFill>
                    <a:latin typeface="Arial"/>
                    <a:ea typeface="Arial"/>
                    <a:cs typeface="Arial"/>
                    <a:sym typeface="Arial"/>
                  </a:defRPr>
                </a:lvl1pPr>
              </a:lstStyle>
              <a:p>
                <a:r>
                  <a:rPr lang="pt-BR" sz="488" dirty="0">
                    <a:solidFill>
                      <a:schemeClr val="bg1"/>
                    </a:solidFill>
                  </a:rPr>
                  <a:t>Esta informação pertence à Embraer e não pode ser usada ou reproduzida sem a autorização por escrito da Empresa.</a:t>
                </a:r>
                <a:endParaRPr sz="488" dirty="0">
                  <a:solidFill>
                    <a:schemeClr val="bg1"/>
                  </a:solidFill>
                </a:endParaRPr>
              </a:p>
            </p:txBody>
          </p:sp>
          <p:sp>
            <p:nvSpPr>
              <p:cNvPr id="12" name="Linha">
                <a:extLst>
                  <a:ext uri="{FF2B5EF4-FFF2-40B4-BE49-F238E27FC236}">
                    <a16:creationId xmlns:a16="http://schemas.microsoft.com/office/drawing/2014/main" id="{F574535D-8C38-1AAA-80CF-539BCA839D2E}"/>
                  </a:ext>
                </a:extLst>
              </p:cNvPr>
              <p:cNvSpPr/>
              <p:nvPr/>
            </p:nvSpPr>
            <p:spPr>
              <a:xfrm flipV="1">
                <a:off x="898999" y="21128"/>
                <a:ext cx="83625" cy="273522"/>
              </a:xfrm>
              <a:prstGeom prst="line">
                <a:avLst/>
              </a:prstGeom>
              <a:noFill/>
              <a:ln w="9525" cap="flat">
                <a:solidFill>
                  <a:schemeClr val="bg1"/>
                </a:solidFill>
                <a:prstDash val="solid"/>
                <a:miter lim="400000"/>
              </a:ln>
              <a:effectLst/>
            </p:spPr>
            <p:txBody>
              <a:bodyPr wrap="square" lIns="19050" tIns="19050" rIns="19050" bIns="19050" numCol="1" anchor="ctr">
                <a:noAutofit/>
              </a:bodyPr>
              <a:lstStyle/>
              <a:p>
                <a:endParaRPr sz="675"/>
              </a:p>
            </p:txBody>
          </p:sp>
          <p:sp>
            <p:nvSpPr>
              <p:cNvPr id="13" name="This information belongs to Embraer and cannot be used or reproduced without written permission from the Company.">
                <a:extLst>
                  <a:ext uri="{FF2B5EF4-FFF2-40B4-BE49-F238E27FC236}">
                    <a16:creationId xmlns:a16="http://schemas.microsoft.com/office/drawing/2014/main" id="{F14B92F3-D073-092F-850B-66A1C2F28F61}"/>
                  </a:ext>
                </a:extLst>
              </p:cNvPr>
              <p:cNvSpPr txBox="1"/>
              <p:nvPr/>
            </p:nvSpPr>
            <p:spPr>
              <a:xfrm>
                <a:off x="-1695228" y="6558"/>
                <a:ext cx="2621118" cy="282812"/>
              </a:xfrm>
              <a:prstGeom prst="rect">
                <a:avLst/>
              </a:prstGeom>
              <a:noFill/>
              <a:ln w="12700" cap="flat">
                <a:noFill/>
                <a:miter lim="400000"/>
              </a:ln>
              <a:effectLst/>
              <a:extLst>
                <a:ext uri="{C572A759-6A51-4108-AA02-DFA0A04FC94B}">
                  <ma14:wrappingTextBoxFlag xmlns:ma14="http://schemas.microsoft.com/office/mac/drawingml/2011/main" xmlns="" val="1"/>
                </a:ext>
              </a:extLst>
            </p:spPr>
            <p:txBody>
              <a:bodyPr wrap="square" lIns="19050" tIns="19050" rIns="19050" bIns="19050" numCol="1" anchor="ctr">
                <a:spAutoFit/>
              </a:bodyPr>
              <a:lstStyle>
                <a:lvl1pPr>
                  <a:defRPr sz="1300">
                    <a:solidFill>
                      <a:srgbClr val="6E6D6D"/>
                    </a:solidFill>
                    <a:latin typeface="Arial"/>
                    <a:ea typeface="Arial"/>
                    <a:cs typeface="Arial"/>
                    <a:sym typeface="Arial"/>
                  </a:defRPr>
                </a:lvl1pPr>
              </a:lstStyle>
              <a:p>
                <a:r>
                  <a:rPr lang="en-US" sz="488" dirty="0">
                    <a:solidFill>
                      <a:schemeClr val="bg1"/>
                    </a:solidFill>
                  </a:rPr>
                  <a:t>INFORMAÇÃO CONFIDENCIAL</a:t>
                </a:r>
                <a:endParaRPr sz="488" dirty="0">
                  <a:solidFill>
                    <a:schemeClr val="bg1"/>
                  </a:solidFill>
                </a:endParaRPr>
              </a:p>
            </p:txBody>
          </p:sp>
        </p:grpSp>
        <p:sp>
          <p:nvSpPr>
            <p:cNvPr id="10" name="Forma Livre: Forma 61">
              <a:extLst>
                <a:ext uri="{FF2B5EF4-FFF2-40B4-BE49-F238E27FC236}">
                  <a16:creationId xmlns:a16="http://schemas.microsoft.com/office/drawing/2014/main" id="{241310FD-106A-36AE-8DBE-25BDF6EC7B5A}"/>
                </a:ext>
              </a:extLst>
            </p:cNvPr>
            <p:cNvSpPr/>
            <p:nvPr/>
          </p:nvSpPr>
          <p:spPr>
            <a:xfrm flipH="1">
              <a:off x="23654022" y="446811"/>
              <a:ext cx="359396" cy="359346"/>
            </a:xfrm>
            <a:custGeom>
              <a:avLst/>
              <a:gdLst/>
              <a:ahLst/>
              <a:cxnLst>
                <a:cxn ang="0">
                  <a:pos x="wd2" y="hd2"/>
                </a:cxn>
                <a:cxn ang="5400000">
                  <a:pos x="wd2" y="hd2"/>
                </a:cxn>
                <a:cxn ang="10800000">
                  <a:pos x="wd2" y="hd2"/>
                </a:cxn>
                <a:cxn ang="16200000">
                  <a:pos x="wd2" y="hd2"/>
                </a:cxn>
              </a:cxnLst>
              <a:rect l="0" t="0" r="r" b="b"/>
              <a:pathLst>
                <a:path w="21600" h="21600" extrusionOk="0">
                  <a:moveTo>
                    <a:pt x="17278" y="0"/>
                  </a:moveTo>
                  <a:lnTo>
                    <a:pt x="4322" y="9935"/>
                  </a:lnTo>
                  <a:lnTo>
                    <a:pt x="1728" y="9935"/>
                  </a:lnTo>
                  <a:lnTo>
                    <a:pt x="0" y="11665"/>
                  </a:lnTo>
                  <a:lnTo>
                    <a:pt x="4322" y="11665"/>
                  </a:lnTo>
                  <a:lnTo>
                    <a:pt x="17278" y="21600"/>
                  </a:lnTo>
                  <a:lnTo>
                    <a:pt x="21600" y="21600"/>
                  </a:lnTo>
                  <a:lnTo>
                    <a:pt x="12961" y="11665"/>
                  </a:lnTo>
                  <a:lnTo>
                    <a:pt x="21559" y="11665"/>
                  </a:lnTo>
                  <a:lnTo>
                    <a:pt x="21559" y="9935"/>
                  </a:lnTo>
                  <a:lnTo>
                    <a:pt x="12961" y="9935"/>
                  </a:lnTo>
                  <a:lnTo>
                    <a:pt x="21600" y="0"/>
                  </a:lnTo>
                  <a:close/>
                </a:path>
              </a:pathLst>
            </a:custGeom>
            <a:solidFill>
              <a:schemeClr val="bg1"/>
            </a:solidFill>
            <a:ln w="12700" cap="flat">
              <a:noFill/>
              <a:miter lim="400000"/>
            </a:ln>
            <a:effectLst/>
          </p:spPr>
          <p:txBody>
            <a:bodyPr wrap="square" lIns="17145" tIns="17145" rIns="17145" bIns="17145" numCol="1" anchor="ctr">
              <a:noAutofit/>
            </a:bodyPr>
            <a:lstStyle/>
            <a:p>
              <a:pPr>
                <a:defRPr>
                  <a:solidFill>
                    <a:srgbClr val="100690"/>
                  </a:solidFill>
                  <a:latin typeface="GT America Condensed Regular"/>
                  <a:ea typeface="GT America Condensed Regular"/>
                  <a:cs typeface="GT America Condensed Regular"/>
                  <a:sym typeface="GT America Condensed Regular"/>
                </a:defRPr>
              </a:pPr>
              <a:endParaRPr sz="675" dirty="0"/>
            </a:p>
          </p:txBody>
        </p:sp>
      </p:grpSp>
      <p:sp>
        <p:nvSpPr>
          <p:cNvPr id="6" name="Linha">
            <a:extLst>
              <a:ext uri="{FF2B5EF4-FFF2-40B4-BE49-F238E27FC236}">
                <a16:creationId xmlns:a16="http://schemas.microsoft.com/office/drawing/2014/main" id="{991E1218-30F9-9552-7D16-308C1404007F}"/>
              </a:ext>
            </a:extLst>
          </p:cNvPr>
          <p:cNvSpPr/>
          <p:nvPr/>
        </p:nvSpPr>
        <p:spPr>
          <a:xfrm flipV="1">
            <a:off x="4458960" y="1824881"/>
            <a:ext cx="574998" cy="1614389"/>
          </a:xfrm>
          <a:prstGeom prst="line">
            <a:avLst/>
          </a:prstGeom>
          <a:ln w="12700">
            <a:solidFill>
              <a:schemeClr val="bg1"/>
            </a:solidFill>
            <a:miter lim="400000"/>
          </a:ln>
        </p:spPr>
        <p:txBody>
          <a:bodyPr lIns="19050" tIns="19050" rIns="19050" bIns="19050" anchor="ctr"/>
          <a:lstStyle/>
          <a:p>
            <a:pPr marL="0" marR="0" lvl="0" indent="0" algn="l" defTabSz="914377" rtl="0" eaLnBrk="1" fontAlgn="auto" latinLnBrk="0" hangingPunct="0">
              <a:lnSpc>
                <a:spcPct val="90000"/>
              </a:lnSpc>
              <a:spcBef>
                <a:spcPts val="1688"/>
              </a:spcBef>
              <a:spcAft>
                <a:spcPts val="0"/>
              </a:spcAft>
              <a:buClrTx/>
              <a:buSzTx/>
              <a:buFontTx/>
              <a:buNone/>
              <a:tabLst/>
              <a:defRPr/>
            </a:pPr>
            <a:endParaRPr kumimoji="0" sz="675" b="0" i="0" u="none" strike="noStrike" kern="0" cap="none" spc="0" normalizeH="0" baseline="0" noProof="0">
              <a:ln>
                <a:noFill/>
              </a:ln>
              <a:solidFill>
                <a:srgbClr val="000000"/>
              </a:solidFill>
              <a:effectLst/>
              <a:uLnTx/>
              <a:uFillTx/>
              <a:latin typeface="Arial"/>
              <a:sym typeface="Helvetica Neue"/>
            </a:endParaRPr>
          </a:p>
        </p:txBody>
      </p:sp>
      <p:sp>
        <p:nvSpPr>
          <p:cNvPr id="7" name="Text Placeholder 4">
            <a:extLst>
              <a:ext uri="{FF2B5EF4-FFF2-40B4-BE49-F238E27FC236}">
                <a16:creationId xmlns:a16="http://schemas.microsoft.com/office/drawing/2014/main" id="{ADBF3BEF-E464-B395-7A4E-50DA35608787}"/>
              </a:ext>
            </a:extLst>
          </p:cNvPr>
          <p:cNvSpPr txBox="1">
            <a:spLocks/>
          </p:cNvSpPr>
          <p:nvPr/>
        </p:nvSpPr>
        <p:spPr>
          <a:xfrm>
            <a:off x="1257740" y="2283180"/>
            <a:ext cx="3396342" cy="524147"/>
          </a:xfrm>
          <a:prstGeom prst="rect">
            <a:avLst/>
          </a:prstGeom>
        </p:spPr>
        <p:txBody>
          <a:bodyPr/>
          <a:lstStyle>
            <a:lvl1pPr marL="0" indent="0" algn="l" defTabSz="914400" rtl="0" eaLnBrk="1" latinLnBrk="0" hangingPunct="1">
              <a:lnSpc>
                <a:spcPct val="90000"/>
              </a:lnSpc>
              <a:spcBef>
                <a:spcPts val="1000"/>
              </a:spcBef>
              <a:buFont typeface="Arial" panose="020B0604020202020204" pitchFamily="34" charset="0"/>
              <a:buNone/>
              <a:defRPr kumimoji="0" lang="pt-BR" sz="2625" b="1" i="0" u="none" strike="noStrike" kern="0" cap="all" spc="0" normalizeH="0" baseline="0" dirty="0" smtClean="0">
                <a:ln>
                  <a:noFill/>
                </a:ln>
                <a:solidFill>
                  <a:schemeClr val="bg1"/>
                </a:solidFill>
                <a:effectLst/>
                <a:uLnTx/>
                <a:uFillTx/>
                <a:latin typeface="Arial Narrow" panose="020B0606020202030204" pitchFamily="34" charset="0"/>
                <a:ea typeface="Arial"/>
                <a:cs typeface="Arial"/>
                <a:sym typeface="Arial"/>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algn="r"/>
            <a:r>
              <a:rPr lang="en-US" dirty="0"/>
              <a:t>Chapter Divider</a:t>
            </a:r>
          </a:p>
        </p:txBody>
      </p:sp>
      <p:sp>
        <p:nvSpPr>
          <p:cNvPr id="14" name="Text Placeholder 5">
            <a:extLst>
              <a:ext uri="{FF2B5EF4-FFF2-40B4-BE49-F238E27FC236}">
                <a16:creationId xmlns:a16="http://schemas.microsoft.com/office/drawing/2014/main" id="{76F2B2AE-0FF5-965C-7F3D-89A25EAA2A7A}"/>
              </a:ext>
            </a:extLst>
          </p:cNvPr>
          <p:cNvSpPr>
            <a:spLocks noGrp="1"/>
          </p:cNvSpPr>
          <p:nvPr>
            <p:ph type="body" sz="quarter" idx="11"/>
          </p:nvPr>
        </p:nvSpPr>
        <p:spPr>
          <a:xfrm>
            <a:off x="4787819" y="2534642"/>
            <a:ext cx="3116262" cy="403225"/>
          </a:xfrm>
        </p:spPr>
        <p:txBody>
          <a:bodyPr/>
          <a:lstStyle/>
          <a:p>
            <a:r>
              <a:rPr lang="en-US" dirty="0"/>
              <a:t>EXAMPLE</a:t>
            </a:r>
          </a:p>
        </p:txBody>
      </p:sp>
    </p:spTree>
    <p:extLst>
      <p:ext uri="{BB962C8B-B14F-4D97-AF65-F5344CB8AC3E}">
        <p14:creationId xmlns:p14="http://schemas.microsoft.com/office/powerpoint/2010/main" val="1746265535"/>
      </p:ext>
    </p:extLst>
  </p:cSld>
  <p:clrMapOvr>
    <a:masterClrMapping/>
  </p:clrMapOvr>
  <p:transition spd="med"/>
</p:sld>
</file>

<file path=ppt/slides/slide46.xml><?xml version="1.0" encoding="utf-8"?>
<p:sld xmlns:a="http://schemas.openxmlformats.org/drawingml/2006/main" xmlns:r="http://schemas.openxmlformats.org/officeDocument/2006/relationships" xmlns:p="http://schemas.openxmlformats.org/presentationml/2006/main">
  <p:cSld>
    <p:bg>
      <p:bgPr>
        <a:gradFill>
          <a:gsLst>
            <a:gs pos="27000">
              <a:srgbClr val="0793C1">
                <a:lumMod val="97000"/>
                <a:lumOff val="3000"/>
              </a:srgbClr>
            </a:gs>
            <a:gs pos="1105">
              <a:srgbClr val="008D87"/>
            </a:gs>
            <a:gs pos="98000">
              <a:srgbClr val="1F3B92"/>
            </a:gs>
          </a:gsLst>
          <a:lin ang="16200000" scaled="1"/>
        </a:gradFill>
        <a:effectLst/>
      </p:bgPr>
    </p:bg>
    <p:spTree>
      <p:nvGrpSpPr>
        <p:cNvPr id="1" name="">
          <a:extLst>
            <a:ext uri="{FF2B5EF4-FFF2-40B4-BE49-F238E27FC236}">
              <a16:creationId xmlns:a16="http://schemas.microsoft.com/office/drawing/2014/main" id="{D2FBF561-17DC-23F9-6C55-E2D53E9E1643}"/>
            </a:ext>
          </a:extLst>
        </p:cNvPr>
        <p:cNvGrpSpPr/>
        <p:nvPr/>
      </p:nvGrpSpPr>
      <p:grpSpPr>
        <a:xfrm>
          <a:off x="0" y="0"/>
          <a:ext cx="0" cy="0"/>
          <a:chOff x="0" y="0"/>
          <a:chExt cx="0" cy="0"/>
        </a:xfrm>
      </p:grpSpPr>
      <p:sp>
        <p:nvSpPr>
          <p:cNvPr id="3" name="Retângulo 9">
            <a:extLst>
              <a:ext uri="{FF2B5EF4-FFF2-40B4-BE49-F238E27FC236}">
                <a16:creationId xmlns:a16="http://schemas.microsoft.com/office/drawing/2014/main" id="{24BB7D1D-C8CD-5A77-B774-FA3D37AC2FD9}"/>
              </a:ext>
            </a:extLst>
          </p:cNvPr>
          <p:cNvSpPr/>
          <p:nvPr/>
        </p:nvSpPr>
        <p:spPr>
          <a:xfrm>
            <a:off x="0" y="0"/>
            <a:ext cx="9144000" cy="5143500"/>
          </a:xfrm>
          <a:prstGeom prst="rect">
            <a:avLst/>
          </a:prstGeom>
          <a:gradFill>
            <a:gsLst>
              <a:gs pos="39000">
                <a:srgbClr val="58C3F0"/>
              </a:gs>
              <a:gs pos="72000">
                <a:srgbClr val="3B7EC0"/>
              </a:gs>
              <a:gs pos="0">
                <a:srgbClr val="EEC852">
                  <a:lumMod val="50000"/>
                  <a:lumOff val="50000"/>
                </a:srgbClr>
              </a:gs>
              <a:gs pos="10000">
                <a:srgbClr val="CFCFC7"/>
              </a:gs>
              <a:gs pos="98000">
                <a:srgbClr val="1F3B92"/>
              </a:gs>
            </a:gsLst>
            <a:lin ang="16200000" scaled="1"/>
          </a:gradFill>
          <a:ln w="12700" cap="flat">
            <a:noFill/>
            <a:miter lim="400000"/>
          </a:ln>
          <a:effectLst/>
          <a:sp3d/>
        </p:spPr>
        <p:style>
          <a:lnRef idx="0">
            <a:scrgbClr r="0" g="0" b="0"/>
          </a:lnRef>
          <a:fillRef idx="0">
            <a:scrgbClr r="0" g="0" b="0"/>
          </a:fillRef>
          <a:effectRef idx="0">
            <a:scrgbClr r="0" g="0" b="0"/>
          </a:effectRef>
          <a:fontRef idx="none"/>
        </p:style>
        <p:txBody>
          <a:bodyPr rot="0" spcFirstLastPara="1" vertOverflow="overflow" horzOverflow="overflow" vert="horz" wrap="square" lIns="50800" tIns="50800" rIns="50800" bIns="50800" numCol="1" spcCol="38100" rtlCol="0" anchor="ctr">
            <a:spAutoFit/>
          </a:bodyPr>
          <a:lstStyle/>
          <a:p>
            <a:pPr marL="0" marR="0" indent="0" algn="ctr" defTabSz="825500" rtl="0" fontAlgn="auto" latinLnBrk="0" hangingPunct="0">
              <a:lnSpc>
                <a:spcPct val="100000"/>
              </a:lnSpc>
              <a:spcBef>
                <a:spcPts val="0"/>
              </a:spcBef>
              <a:spcAft>
                <a:spcPts val="0"/>
              </a:spcAft>
              <a:buClrTx/>
              <a:buSzTx/>
              <a:buFontTx/>
              <a:buNone/>
              <a:tabLst/>
            </a:pPr>
            <a:endParaRPr kumimoji="0" lang="pt-BR" sz="3200" b="0" i="0" u="none" strike="noStrike" cap="none" spc="0" normalizeH="0" baseline="0" dirty="0">
              <a:ln>
                <a:noFill/>
              </a:ln>
              <a:solidFill>
                <a:srgbClr val="FFFFFF"/>
              </a:solidFill>
              <a:effectLst/>
              <a:uFillTx/>
              <a:latin typeface="Helvetica Neue Medium"/>
              <a:ea typeface="Helvetica Neue Medium"/>
              <a:cs typeface="Helvetica Neue Medium"/>
              <a:sym typeface="Helvetica Neue Medium"/>
            </a:endParaRPr>
          </a:p>
        </p:txBody>
      </p:sp>
      <p:grpSp>
        <p:nvGrpSpPr>
          <p:cNvPr id="8" name="Agrupar 7">
            <a:extLst>
              <a:ext uri="{FF2B5EF4-FFF2-40B4-BE49-F238E27FC236}">
                <a16:creationId xmlns:a16="http://schemas.microsoft.com/office/drawing/2014/main" id="{B44ABDC9-2D8E-59FB-B9CB-088BEBE66F43}"/>
              </a:ext>
            </a:extLst>
          </p:cNvPr>
          <p:cNvGrpSpPr/>
          <p:nvPr/>
        </p:nvGrpSpPr>
        <p:grpSpPr>
          <a:xfrm>
            <a:off x="8870259" y="167554"/>
            <a:ext cx="258135" cy="4841082"/>
            <a:chOff x="23654022" y="446811"/>
            <a:chExt cx="688359" cy="12909555"/>
          </a:xfrm>
        </p:grpSpPr>
        <p:grpSp>
          <p:nvGrpSpPr>
            <p:cNvPr id="9" name="Grupo">
              <a:extLst>
                <a:ext uri="{FF2B5EF4-FFF2-40B4-BE49-F238E27FC236}">
                  <a16:creationId xmlns:a16="http://schemas.microsoft.com/office/drawing/2014/main" id="{35F36C92-5852-FB60-5505-5A5BFAE7CCCB}"/>
                </a:ext>
              </a:extLst>
            </p:cNvPr>
            <p:cNvGrpSpPr/>
            <p:nvPr/>
          </p:nvGrpSpPr>
          <p:grpSpPr>
            <a:xfrm rot="16200000">
              <a:off x="18313987" y="7327972"/>
              <a:ext cx="11768659" cy="288129"/>
              <a:chOff x="-1695228" y="6522"/>
              <a:chExt cx="11768658" cy="288128"/>
            </a:xfrm>
          </p:grpSpPr>
          <p:sp>
            <p:nvSpPr>
              <p:cNvPr id="11" name="This information belongs to Embraer and cannot be used or reproduced without written permission from the Company.">
                <a:extLst>
                  <a:ext uri="{FF2B5EF4-FFF2-40B4-BE49-F238E27FC236}">
                    <a16:creationId xmlns:a16="http://schemas.microsoft.com/office/drawing/2014/main" id="{DCB70F28-4F03-C943-946F-F03E1C536825}"/>
                  </a:ext>
                </a:extLst>
              </p:cNvPr>
              <p:cNvSpPr txBox="1"/>
              <p:nvPr/>
            </p:nvSpPr>
            <p:spPr>
              <a:xfrm>
                <a:off x="1071885" y="6522"/>
                <a:ext cx="9001545" cy="282814"/>
              </a:xfrm>
              <a:prstGeom prst="rect">
                <a:avLst/>
              </a:prstGeom>
              <a:noFill/>
              <a:ln w="12700" cap="flat">
                <a:noFill/>
                <a:miter lim="400000"/>
              </a:ln>
              <a:effectLst/>
              <a:extLst>
                <a:ext uri="{C572A759-6A51-4108-AA02-DFA0A04FC94B}">
                  <ma14:wrappingTextBoxFlag xmlns:ma14="http://schemas.microsoft.com/office/mac/drawingml/2011/main" xmlns="" val="1"/>
                </a:ext>
              </a:extLst>
            </p:spPr>
            <p:txBody>
              <a:bodyPr wrap="square" lIns="19050" tIns="19050" rIns="19050" bIns="19050" numCol="1" anchor="ctr">
                <a:spAutoFit/>
              </a:bodyPr>
              <a:lstStyle>
                <a:lvl1pPr>
                  <a:defRPr sz="1300">
                    <a:solidFill>
                      <a:srgbClr val="6E6D6D"/>
                    </a:solidFill>
                    <a:latin typeface="Arial"/>
                    <a:ea typeface="Arial"/>
                    <a:cs typeface="Arial"/>
                    <a:sym typeface="Arial"/>
                  </a:defRPr>
                </a:lvl1pPr>
              </a:lstStyle>
              <a:p>
                <a:r>
                  <a:rPr lang="pt-BR" sz="488" dirty="0">
                    <a:solidFill>
                      <a:schemeClr val="bg1"/>
                    </a:solidFill>
                  </a:rPr>
                  <a:t>Esta informação pertence à Embraer e não pode ser usada ou reproduzida sem a autorização por escrito da Empresa.</a:t>
                </a:r>
                <a:endParaRPr sz="488" dirty="0">
                  <a:solidFill>
                    <a:schemeClr val="bg1"/>
                  </a:solidFill>
                </a:endParaRPr>
              </a:p>
            </p:txBody>
          </p:sp>
          <p:sp>
            <p:nvSpPr>
              <p:cNvPr id="12" name="Linha">
                <a:extLst>
                  <a:ext uri="{FF2B5EF4-FFF2-40B4-BE49-F238E27FC236}">
                    <a16:creationId xmlns:a16="http://schemas.microsoft.com/office/drawing/2014/main" id="{19E5373E-64BD-8970-9BAE-229246004613}"/>
                  </a:ext>
                </a:extLst>
              </p:cNvPr>
              <p:cNvSpPr/>
              <p:nvPr/>
            </p:nvSpPr>
            <p:spPr>
              <a:xfrm flipV="1">
                <a:off x="898999" y="21128"/>
                <a:ext cx="83625" cy="273522"/>
              </a:xfrm>
              <a:prstGeom prst="line">
                <a:avLst/>
              </a:prstGeom>
              <a:noFill/>
              <a:ln w="9525" cap="flat">
                <a:solidFill>
                  <a:schemeClr val="bg1"/>
                </a:solidFill>
                <a:prstDash val="solid"/>
                <a:miter lim="400000"/>
              </a:ln>
              <a:effectLst/>
            </p:spPr>
            <p:txBody>
              <a:bodyPr wrap="square" lIns="19050" tIns="19050" rIns="19050" bIns="19050" numCol="1" anchor="ctr">
                <a:noAutofit/>
              </a:bodyPr>
              <a:lstStyle/>
              <a:p>
                <a:endParaRPr sz="675"/>
              </a:p>
            </p:txBody>
          </p:sp>
          <p:sp>
            <p:nvSpPr>
              <p:cNvPr id="13" name="This information belongs to Embraer and cannot be used or reproduced without written permission from the Company.">
                <a:extLst>
                  <a:ext uri="{FF2B5EF4-FFF2-40B4-BE49-F238E27FC236}">
                    <a16:creationId xmlns:a16="http://schemas.microsoft.com/office/drawing/2014/main" id="{C12467D7-ACFA-5D9F-A108-152C35686E7E}"/>
                  </a:ext>
                </a:extLst>
              </p:cNvPr>
              <p:cNvSpPr txBox="1"/>
              <p:nvPr/>
            </p:nvSpPr>
            <p:spPr>
              <a:xfrm>
                <a:off x="-1695228" y="6558"/>
                <a:ext cx="2621118" cy="282812"/>
              </a:xfrm>
              <a:prstGeom prst="rect">
                <a:avLst/>
              </a:prstGeom>
              <a:noFill/>
              <a:ln w="12700" cap="flat">
                <a:noFill/>
                <a:miter lim="400000"/>
              </a:ln>
              <a:effectLst/>
              <a:extLst>
                <a:ext uri="{C572A759-6A51-4108-AA02-DFA0A04FC94B}">
                  <ma14:wrappingTextBoxFlag xmlns:ma14="http://schemas.microsoft.com/office/mac/drawingml/2011/main" xmlns="" val="1"/>
                </a:ext>
              </a:extLst>
            </p:spPr>
            <p:txBody>
              <a:bodyPr wrap="square" lIns="19050" tIns="19050" rIns="19050" bIns="19050" numCol="1" anchor="ctr">
                <a:spAutoFit/>
              </a:bodyPr>
              <a:lstStyle>
                <a:lvl1pPr>
                  <a:defRPr sz="1300">
                    <a:solidFill>
                      <a:srgbClr val="6E6D6D"/>
                    </a:solidFill>
                    <a:latin typeface="Arial"/>
                    <a:ea typeface="Arial"/>
                    <a:cs typeface="Arial"/>
                    <a:sym typeface="Arial"/>
                  </a:defRPr>
                </a:lvl1pPr>
              </a:lstStyle>
              <a:p>
                <a:r>
                  <a:rPr lang="en-US" sz="488" dirty="0">
                    <a:solidFill>
                      <a:schemeClr val="bg1"/>
                    </a:solidFill>
                  </a:rPr>
                  <a:t>INFORMAÇÃO CONFIDENCIAL</a:t>
                </a:r>
                <a:endParaRPr sz="488" dirty="0">
                  <a:solidFill>
                    <a:schemeClr val="bg1"/>
                  </a:solidFill>
                </a:endParaRPr>
              </a:p>
            </p:txBody>
          </p:sp>
        </p:grpSp>
        <p:sp>
          <p:nvSpPr>
            <p:cNvPr id="10" name="Forma Livre: Forma 61">
              <a:extLst>
                <a:ext uri="{FF2B5EF4-FFF2-40B4-BE49-F238E27FC236}">
                  <a16:creationId xmlns:a16="http://schemas.microsoft.com/office/drawing/2014/main" id="{8ADD1A4C-C70D-995A-7433-347A9DACBE97}"/>
                </a:ext>
              </a:extLst>
            </p:cNvPr>
            <p:cNvSpPr/>
            <p:nvPr/>
          </p:nvSpPr>
          <p:spPr>
            <a:xfrm flipH="1">
              <a:off x="23654022" y="446811"/>
              <a:ext cx="359396" cy="359346"/>
            </a:xfrm>
            <a:custGeom>
              <a:avLst/>
              <a:gdLst/>
              <a:ahLst/>
              <a:cxnLst>
                <a:cxn ang="0">
                  <a:pos x="wd2" y="hd2"/>
                </a:cxn>
                <a:cxn ang="5400000">
                  <a:pos x="wd2" y="hd2"/>
                </a:cxn>
                <a:cxn ang="10800000">
                  <a:pos x="wd2" y="hd2"/>
                </a:cxn>
                <a:cxn ang="16200000">
                  <a:pos x="wd2" y="hd2"/>
                </a:cxn>
              </a:cxnLst>
              <a:rect l="0" t="0" r="r" b="b"/>
              <a:pathLst>
                <a:path w="21600" h="21600" extrusionOk="0">
                  <a:moveTo>
                    <a:pt x="17278" y="0"/>
                  </a:moveTo>
                  <a:lnTo>
                    <a:pt x="4322" y="9935"/>
                  </a:lnTo>
                  <a:lnTo>
                    <a:pt x="1728" y="9935"/>
                  </a:lnTo>
                  <a:lnTo>
                    <a:pt x="0" y="11665"/>
                  </a:lnTo>
                  <a:lnTo>
                    <a:pt x="4322" y="11665"/>
                  </a:lnTo>
                  <a:lnTo>
                    <a:pt x="17278" y="21600"/>
                  </a:lnTo>
                  <a:lnTo>
                    <a:pt x="21600" y="21600"/>
                  </a:lnTo>
                  <a:lnTo>
                    <a:pt x="12961" y="11665"/>
                  </a:lnTo>
                  <a:lnTo>
                    <a:pt x="21559" y="11665"/>
                  </a:lnTo>
                  <a:lnTo>
                    <a:pt x="21559" y="9935"/>
                  </a:lnTo>
                  <a:lnTo>
                    <a:pt x="12961" y="9935"/>
                  </a:lnTo>
                  <a:lnTo>
                    <a:pt x="21600" y="0"/>
                  </a:lnTo>
                  <a:close/>
                </a:path>
              </a:pathLst>
            </a:custGeom>
            <a:solidFill>
              <a:schemeClr val="bg1"/>
            </a:solidFill>
            <a:ln w="12700" cap="flat">
              <a:noFill/>
              <a:miter lim="400000"/>
            </a:ln>
            <a:effectLst/>
          </p:spPr>
          <p:txBody>
            <a:bodyPr wrap="square" lIns="17145" tIns="17145" rIns="17145" bIns="17145" numCol="1" anchor="ctr">
              <a:noAutofit/>
            </a:bodyPr>
            <a:lstStyle/>
            <a:p>
              <a:pPr>
                <a:defRPr>
                  <a:solidFill>
                    <a:srgbClr val="100690"/>
                  </a:solidFill>
                  <a:latin typeface="GT America Condensed Regular"/>
                  <a:ea typeface="GT America Condensed Regular"/>
                  <a:cs typeface="GT America Condensed Regular"/>
                  <a:sym typeface="GT America Condensed Regular"/>
                </a:defRPr>
              </a:pPr>
              <a:endParaRPr sz="675" dirty="0"/>
            </a:p>
          </p:txBody>
        </p:sp>
      </p:grpSp>
      <p:sp>
        <p:nvSpPr>
          <p:cNvPr id="2" name="Linha">
            <a:extLst>
              <a:ext uri="{FF2B5EF4-FFF2-40B4-BE49-F238E27FC236}">
                <a16:creationId xmlns:a16="http://schemas.microsoft.com/office/drawing/2014/main" id="{307F9518-1AC1-469B-996B-70712F7852BE}"/>
              </a:ext>
            </a:extLst>
          </p:cNvPr>
          <p:cNvSpPr/>
          <p:nvPr/>
        </p:nvSpPr>
        <p:spPr>
          <a:xfrm flipV="1">
            <a:off x="4458960" y="1824881"/>
            <a:ext cx="574998" cy="1614389"/>
          </a:xfrm>
          <a:prstGeom prst="line">
            <a:avLst/>
          </a:prstGeom>
          <a:ln w="12700">
            <a:solidFill>
              <a:schemeClr val="bg1"/>
            </a:solidFill>
            <a:miter lim="400000"/>
          </a:ln>
        </p:spPr>
        <p:txBody>
          <a:bodyPr lIns="19050" tIns="19050" rIns="19050" bIns="19050" anchor="ctr"/>
          <a:lstStyle/>
          <a:p>
            <a:pPr marL="0" marR="0" lvl="0" indent="0" algn="l" defTabSz="914377" rtl="0" eaLnBrk="1" fontAlgn="auto" latinLnBrk="0" hangingPunct="0">
              <a:lnSpc>
                <a:spcPct val="90000"/>
              </a:lnSpc>
              <a:spcBef>
                <a:spcPts val="1688"/>
              </a:spcBef>
              <a:spcAft>
                <a:spcPts val="0"/>
              </a:spcAft>
              <a:buClrTx/>
              <a:buSzTx/>
              <a:buFontTx/>
              <a:buNone/>
              <a:tabLst/>
              <a:defRPr/>
            </a:pPr>
            <a:endParaRPr kumimoji="0" sz="675" b="0" i="0" u="none" strike="noStrike" kern="0" cap="none" spc="0" normalizeH="0" baseline="0" noProof="0">
              <a:ln>
                <a:noFill/>
              </a:ln>
              <a:solidFill>
                <a:srgbClr val="000000"/>
              </a:solidFill>
              <a:effectLst/>
              <a:uLnTx/>
              <a:uFillTx/>
              <a:latin typeface="Arial"/>
              <a:sym typeface="Helvetica Neue"/>
            </a:endParaRPr>
          </a:p>
        </p:txBody>
      </p:sp>
      <p:sp>
        <p:nvSpPr>
          <p:cNvPr id="4" name="Text Placeholder 4">
            <a:extLst>
              <a:ext uri="{FF2B5EF4-FFF2-40B4-BE49-F238E27FC236}">
                <a16:creationId xmlns:a16="http://schemas.microsoft.com/office/drawing/2014/main" id="{2FF7399E-D2C1-EC50-14D0-3D7641D5D22C}"/>
              </a:ext>
            </a:extLst>
          </p:cNvPr>
          <p:cNvSpPr>
            <a:spLocks noGrp="1"/>
          </p:cNvSpPr>
          <p:nvPr>
            <p:ph type="body" sz="quarter" idx="10"/>
          </p:nvPr>
        </p:nvSpPr>
        <p:spPr>
          <a:xfrm>
            <a:off x="1257740" y="2283180"/>
            <a:ext cx="3396342" cy="524147"/>
          </a:xfrm>
        </p:spPr>
        <p:txBody>
          <a:bodyPr/>
          <a:lstStyle/>
          <a:p>
            <a:pPr algn="r"/>
            <a:r>
              <a:rPr lang="en-US" dirty="0"/>
              <a:t>Chapter Divider</a:t>
            </a:r>
          </a:p>
        </p:txBody>
      </p:sp>
      <p:sp>
        <p:nvSpPr>
          <p:cNvPr id="5" name="Text Placeholder 5">
            <a:extLst>
              <a:ext uri="{FF2B5EF4-FFF2-40B4-BE49-F238E27FC236}">
                <a16:creationId xmlns:a16="http://schemas.microsoft.com/office/drawing/2014/main" id="{A4BA4366-96B2-FDCE-C70D-13280FC14A19}"/>
              </a:ext>
            </a:extLst>
          </p:cNvPr>
          <p:cNvSpPr>
            <a:spLocks noGrp="1"/>
          </p:cNvSpPr>
          <p:nvPr>
            <p:ph type="body" sz="quarter" idx="11"/>
          </p:nvPr>
        </p:nvSpPr>
        <p:spPr>
          <a:xfrm>
            <a:off x="4787819" y="2534642"/>
            <a:ext cx="3116262" cy="403225"/>
          </a:xfrm>
        </p:spPr>
        <p:txBody>
          <a:bodyPr/>
          <a:lstStyle/>
          <a:p>
            <a:r>
              <a:rPr lang="en-US" dirty="0"/>
              <a:t>EXAMPLE</a:t>
            </a:r>
          </a:p>
        </p:txBody>
      </p:sp>
    </p:spTree>
    <p:extLst>
      <p:ext uri="{BB962C8B-B14F-4D97-AF65-F5344CB8AC3E}">
        <p14:creationId xmlns:p14="http://schemas.microsoft.com/office/powerpoint/2010/main" val="1743751362"/>
      </p:ext>
    </p:extLst>
  </p:cSld>
  <p:clrMapOvr>
    <a:masterClrMapping/>
  </p:clrMapOvr>
  <p:transition spd="med"/>
</p:sld>
</file>

<file path=ppt/slides/slide4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7" name="Text Placeholder 16">
            <a:extLst>
              <a:ext uri="{FF2B5EF4-FFF2-40B4-BE49-F238E27FC236}">
                <a16:creationId xmlns:a16="http://schemas.microsoft.com/office/drawing/2014/main" id="{653C3C74-0FD4-6ADA-D687-51F2E5E396B5}"/>
              </a:ext>
            </a:extLst>
          </p:cNvPr>
          <p:cNvSpPr>
            <a:spLocks noGrp="1"/>
          </p:cNvSpPr>
          <p:nvPr>
            <p:ph type="body" sz="quarter" idx="10"/>
          </p:nvPr>
        </p:nvSpPr>
        <p:spPr/>
        <p:txBody>
          <a:bodyPr/>
          <a:lstStyle/>
          <a:p>
            <a:pPr algn="r"/>
            <a:r>
              <a:rPr lang="en-US" dirty="0"/>
              <a:t>Chapter Divider</a:t>
            </a:r>
          </a:p>
        </p:txBody>
      </p:sp>
      <p:sp>
        <p:nvSpPr>
          <p:cNvPr id="18" name="Text Placeholder 17">
            <a:extLst>
              <a:ext uri="{FF2B5EF4-FFF2-40B4-BE49-F238E27FC236}">
                <a16:creationId xmlns:a16="http://schemas.microsoft.com/office/drawing/2014/main" id="{4576D57E-F8CD-5D66-1BBA-28357E18DF6B}"/>
              </a:ext>
            </a:extLst>
          </p:cNvPr>
          <p:cNvSpPr>
            <a:spLocks noGrp="1"/>
          </p:cNvSpPr>
          <p:nvPr>
            <p:ph type="body" sz="quarter" idx="11"/>
          </p:nvPr>
        </p:nvSpPr>
        <p:spPr/>
        <p:txBody>
          <a:bodyPr/>
          <a:lstStyle/>
          <a:p>
            <a:r>
              <a:rPr lang="en-US" dirty="0"/>
              <a:t>EXAMPLE</a:t>
            </a:r>
          </a:p>
        </p:txBody>
      </p:sp>
    </p:spTree>
    <p:extLst>
      <p:ext uri="{BB962C8B-B14F-4D97-AF65-F5344CB8AC3E}">
        <p14:creationId xmlns:p14="http://schemas.microsoft.com/office/powerpoint/2010/main" val="4174153375"/>
      </p:ext>
    </p:extLst>
  </p:cSld>
  <p:clrMapOvr>
    <a:masterClrMapping/>
  </p:clrMapOvr>
  <p:transition spd="med"/>
</p:sld>
</file>

<file path=ppt/slides/slide48.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6825B991-CE5D-FC25-2579-FE910A7B953C}"/>
            </a:ext>
          </a:extLst>
        </p:cNvPr>
        <p:cNvGrpSpPr/>
        <p:nvPr/>
      </p:nvGrpSpPr>
      <p:grpSpPr>
        <a:xfrm>
          <a:off x="0" y="0"/>
          <a:ext cx="0" cy="0"/>
          <a:chOff x="0" y="0"/>
          <a:chExt cx="0" cy="0"/>
        </a:xfrm>
      </p:grpSpPr>
      <p:sp>
        <p:nvSpPr>
          <p:cNvPr id="232" name="Linha">
            <a:extLst>
              <a:ext uri="{FF2B5EF4-FFF2-40B4-BE49-F238E27FC236}">
                <a16:creationId xmlns:a16="http://schemas.microsoft.com/office/drawing/2014/main" id="{5F1E706E-CE08-A922-2019-FA7C7F31EA2E}"/>
              </a:ext>
            </a:extLst>
          </p:cNvPr>
          <p:cNvSpPr/>
          <p:nvPr/>
        </p:nvSpPr>
        <p:spPr>
          <a:xfrm flipV="1">
            <a:off x="4458960" y="1824881"/>
            <a:ext cx="574998" cy="1614389"/>
          </a:xfrm>
          <a:prstGeom prst="line">
            <a:avLst/>
          </a:prstGeom>
          <a:ln w="12700">
            <a:solidFill>
              <a:schemeClr val="bg1"/>
            </a:solidFill>
            <a:miter lim="400000"/>
          </a:ln>
        </p:spPr>
        <p:txBody>
          <a:bodyPr lIns="19050" tIns="19050" rIns="19050" bIns="19050" anchor="ctr"/>
          <a:lstStyle/>
          <a:p>
            <a:pPr marL="0" marR="0" lvl="0" indent="0" algn="l" defTabSz="914377" rtl="0" eaLnBrk="1" fontAlgn="auto" latinLnBrk="0" hangingPunct="0">
              <a:lnSpc>
                <a:spcPct val="90000"/>
              </a:lnSpc>
              <a:spcBef>
                <a:spcPts val="1688"/>
              </a:spcBef>
              <a:spcAft>
                <a:spcPts val="0"/>
              </a:spcAft>
              <a:buClrTx/>
              <a:buSzTx/>
              <a:buFontTx/>
              <a:buNone/>
              <a:tabLst/>
              <a:defRPr/>
            </a:pPr>
            <a:endParaRPr kumimoji="0" sz="675" b="0" i="0" u="none" strike="noStrike" kern="0" cap="none" spc="0" normalizeH="0" baseline="0" noProof="0">
              <a:ln>
                <a:noFill/>
              </a:ln>
              <a:solidFill>
                <a:srgbClr val="000000"/>
              </a:solidFill>
              <a:effectLst/>
              <a:uLnTx/>
              <a:uFillTx/>
              <a:latin typeface="Arial"/>
              <a:sym typeface="Helvetica Neue"/>
            </a:endParaRPr>
          </a:p>
        </p:txBody>
      </p:sp>
      <p:sp>
        <p:nvSpPr>
          <p:cNvPr id="233" name="Lorem ipsum">
            <a:extLst>
              <a:ext uri="{FF2B5EF4-FFF2-40B4-BE49-F238E27FC236}">
                <a16:creationId xmlns:a16="http://schemas.microsoft.com/office/drawing/2014/main" id="{340D5146-F707-5289-1EA2-DF414686138F}"/>
              </a:ext>
            </a:extLst>
          </p:cNvPr>
          <p:cNvSpPr txBox="1"/>
          <p:nvPr/>
        </p:nvSpPr>
        <p:spPr>
          <a:xfrm>
            <a:off x="2017871" y="2307334"/>
            <a:ext cx="2566408" cy="402033"/>
          </a:xfrm>
          <a:prstGeom prst="rect">
            <a:avLst/>
          </a:prstGeom>
          <a:ln w="12700">
            <a:miter lim="400000"/>
          </a:ln>
          <a:extLst>
            <a:ext uri="{C572A759-6A51-4108-AA02-DFA0A04FC94B}">
              <ma14:wrappingTextBoxFlag xmlns:ma14="http://schemas.microsoft.com/office/mac/drawingml/2011/main" xmlns:a14="http://schemas.microsoft.com/office/drawing/2010/main" xmlns:m="http://schemas.openxmlformats.org/officeDocument/2006/math" xmlns="" val="1"/>
            </a:ext>
          </a:extLst>
        </p:spPr>
        <p:txBody>
          <a:bodyPr wrap="none" lIns="19050" tIns="19050" rIns="19050" bIns="19050" anchor="ctr">
            <a:spAutoFit/>
          </a:bodyPr>
          <a:lstStyle>
            <a:lvl1pPr>
              <a:defRPr sz="7000" b="1" cap="all">
                <a:solidFill>
                  <a:srgbClr val="1E4BDE"/>
                </a:solidFill>
                <a:latin typeface="Arial"/>
                <a:ea typeface="Arial"/>
                <a:cs typeface="Arial"/>
                <a:sym typeface="Arial"/>
              </a:defRPr>
            </a:lvl1pPr>
          </a:lstStyle>
          <a:p>
            <a:pPr marL="0" marR="0" lvl="0" indent="0" algn="r" defTabSz="914377" rtl="0" eaLnBrk="1" fontAlgn="auto" latinLnBrk="0" hangingPunct="0">
              <a:lnSpc>
                <a:spcPct val="90000"/>
              </a:lnSpc>
              <a:spcBef>
                <a:spcPts val="1688"/>
              </a:spcBef>
              <a:spcAft>
                <a:spcPts val="0"/>
              </a:spcAft>
              <a:buClrTx/>
              <a:buSzTx/>
              <a:buFontTx/>
              <a:buNone/>
              <a:tabLst/>
              <a:defRPr/>
            </a:pPr>
            <a:r>
              <a:rPr kumimoji="0" lang="pt-BR" sz="2625" b="1" i="0" u="none" strike="noStrike" kern="0" cap="all" spc="0" normalizeH="0" baseline="0" noProof="0" dirty="0">
                <a:ln>
                  <a:noFill/>
                </a:ln>
                <a:solidFill>
                  <a:schemeClr val="bg1"/>
                </a:solidFill>
                <a:effectLst/>
                <a:uLnTx/>
                <a:uFillTx/>
                <a:latin typeface="Arial Narrow" panose="020B0606020202030204" pitchFamily="34" charset="0"/>
                <a:cs typeface="Arial"/>
                <a:sym typeface="Arial"/>
              </a:rPr>
              <a:t>CHAPTER </a:t>
            </a:r>
            <a:r>
              <a:rPr kumimoji="0" lang="pt-BR" sz="2625" b="1" i="0" u="none" strike="noStrike" kern="0" cap="all" spc="0" normalizeH="0" baseline="0" noProof="0" dirty="0" err="1">
                <a:ln>
                  <a:noFill/>
                </a:ln>
                <a:solidFill>
                  <a:schemeClr val="bg1"/>
                </a:solidFill>
                <a:effectLst/>
                <a:uLnTx/>
                <a:uFillTx/>
                <a:latin typeface="Arial Narrow" panose="020B0606020202030204" pitchFamily="34" charset="0"/>
                <a:cs typeface="Arial"/>
                <a:sym typeface="Arial"/>
              </a:rPr>
              <a:t>DIVIder</a:t>
            </a:r>
            <a:endParaRPr kumimoji="0" lang="pt-BR" sz="2625" b="1" i="0" u="none" strike="noStrike" kern="0" cap="all" spc="0" normalizeH="0" baseline="0" noProof="0" dirty="0">
              <a:ln>
                <a:noFill/>
              </a:ln>
              <a:solidFill>
                <a:schemeClr val="bg1"/>
              </a:solidFill>
              <a:effectLst/>
              <a:uLnTx/>
              <a:uFillTx/>
              <a:latin typeface="Arial Narrow" panose="020B0606020202030204" pitchFamily="34" charset="0"/>
              <a:cs typeface="Arial"/>
              <a:sym typeface="Arial"/>
            </a:endParaRPr>
          </a:p>
        </p:txBody>
      </p:sp>
      <p:sp>
        <p:nvSpPr>
          <p:cNvPr id="234" name="dolor sit amet">
            <a:extLst>
              <a:ext uri="{FF2B5EF4-FFF2-40B4-BE49-F238E27FC236}">
                <a16:creationId xmlns:a16="http://schemas.microsoft.com/office/drawing/2014/main" id="{743B1E12-9AC4-963D-595D-85AFD57CB7CF}"/>
              </a:ext>
            </a:extLst>
          </p:cNvPr>
          <p:cNvSpPr txBox="1"/>
          <p:nvPr/>
        </p:nvSpPr>
        <p:spPr>
          <a:xfrm>
            <a:off x="4860058" y="2555084"/>
            <a:ext cx="1388201" cy="402033"/>
          </a:xfrm>
          <a:prstGeom prst="rect">
            <a:avLst/>
          </a:prstGeom>
          <a:ln w="12700">
            <a:miter lim="400000"/>
          </a:ln>
          <a:extLst>
            <a:ext uri="{C572A759-6A51-4108-AA02-DFA0A04FC94B}">
              <ma14:wrappingTextBoxFlag xmlns:ma14="http://schemas.microsoft.com/office/mac/drawingml/2011/main" xmlns:a14="http://schemas.microsoft.com/office/drawing/2010/main" xmlns:m="http://schemas.openxmlformats.org/officeDocument/2006/math" xmlns="" val="1"/>
            </a:ext>
          </a:extLst>
        </p:spPr>
        <p:txBody>
          <a:bodyPr wrap="none" lIns="19050" tIns="19050" rIns="19050" bIns="19050" anchor="ctr">
            <a:spAutoFit/>
          </a:bodyPr>
          <a:lstStyle>
            <a:lvl1pPr>
              <a:defRPr sz="7000" b="1" cap="all">
                <a:solidFill>
                  <a:srgbClr val="1E4BDE"/>
                </a:solidFill>
                <a:latin typeface="Arial"/>
                <a:ea typeface="Arial"/>
                <a:cs typeface="Arial"/>
                <a:sym typeface="Arial"/>
              </a:defRPr>
            </a:lvl1pPr>
          </a:lstStyle>
          <a:p>
            <a:pPr marL="0" marR="0" lvl="0" indent="0" algn="l" defTabSz="914377" rtl="0" eaLnBrk="1" fontAlgn="auto" latinLnBrk="0" hangingPunct="0">
              <a:lnSpc>
                <a:spcPct val="90000"/>
              </a:lnSpc>
              <a:spcBef>
                <a:spcPts val="1688"/>
              </a:spcBef>
              <a:spcAft>
                <a:spcPts val="0"/>
              </a:spcAft>
              <a:buClrTx/>
              <a:buSzTx/>
              <a:buFontTx/>
              <a:buNone/>
              <a:tabLst/>
              <a:defRPr/>
            </a:pPr>
            <a:r>
              <a:rPr kumimoji="0" lang="pt-BR" sz="2625" b="1" i="0" u="none" strike="noStrike" kern="0" cap="all" spc="0" normalizeH="0" baseline="0" noProof="0" dirty="0">
                <a:ln>
                  <a:noFill/>
                </a:ln>
                <a:solidFill>
                  <a:schemeClr val="bg1"/>
                </a:solidFill>
                <a:effectLst/>
                <a:uLnTx/>
                <a:uFillTx/>
                <a:latin typeface="Arial Narrow" panose="020B0606020202030204" pitchFamily="34" charset="0"/>
                <a:cs typeface="Arial"/>
                <a:sym typeface="Arial"/>
              </a:rPr>
              <a:t>EXAMPLE</a:t>
            </a:r>
          </a:p>
        </p:txBody>
      </p:sp>
      <p:grpSp>
        <p:nvGrpSpPr>
          <p:cNvPr id="8" name="Agrupar 7">
            <a:extLst>
              <a:ext uri="{FF2B5EF4-FFF2-40B4-BE49-F238E27FC236}">
                <a16:creationId xmlns:a16="http://schemas.microsoft.com/office/drawing/2014/main" id="{D7393287-A57C-702F-2DEA-6F708FF6D49B}"/>
              </a:ext>
            </a:extLst>
          </p:cNvPr>
          <p:cNvGrpSpPr/>
          <p:nvPr/>
        </p:nvGrpSpPr>
        <p:grpSpPr>
          <a:xfrm>
            <a:off x="8870259" y="167554"/>
            <a:ext cx="258135" cy="4841082"/>
            <a:chOff x="23654022" y="446811"/>
            <a:chExt cx="688359" cy="12909555"/>
          </a:xfrm>
        </p:grpSpPr>
        <p:grpSp>
          <p:nvGrpSpPr>
            <p:cNvPr id="9" name="Grupo">
              <a:extLst>
                <a:ext uri="{FF2B5EF4-FFF2-40B4-BE49-F238E27FC236}">
                  <a16:creationId xmlns:a16="http://schemas.microsoft.com/office/drawing/2014/main" id="{542F24A5-7035-5955-C35A-17FE7581AB85}"/>
                </a:ext>
              </a:extLst>
            </p:cNvPr>
            <p:cNvGrpSpPr/>
            <p:nvPr/>
          </p:nvGrpSpPr>
          <p:grpSpPr>
            <a:xfrm rot="16200000">
              <a:off x="18313987" y="7327972"/>
              <a:ext cx="11768659" cy="288129"/>
              <a:chOff x="-1695228" y="6522"/>
              <a:chExt cx="11768658" cy="288128"/>
            </a:xfrm>
          </p:grpSpPr>
          <p:sp>
            <p:nvSpPr>
              <p:cNvPr id="11" name="This information belongs to Embraer and cannot be used or reproduced without written permission from the Company.">
                <a:extLst>
                  <a:ext uri="{FF2B5EF4-FFF2-40B4-BE49-F238E27FC236}">
                    <a16:creationId xmlns:a16="http://schemas.microsoft.com/office/drawing/2014/main" id="{F358CC49-51C1-8F90-8D7B-22310CC2215B}"/>
                  </a:ext>
                </a:extLst>
              </p:cNvPr>
              <p:cNvSpPr txBox="1"/>
              <p:nvPr/>
            </p:nvSpPr>
            <p:spPr>
              <a:xfrm>
                <a:off x="1071885" y="6522"/>
                <a:ext cx="9001545" cy="282814"/>
              </a:xfrm>
              <a:prstGeom prst="rect">
                <a:avLst/>
              </a:prstGeom>
              <a:noFill/>
              <a:ln w="12700" cap="flat">
                <a:noFill/>
                <a:miter lim="400000"/>
              </a:ln>
              <a:effectLst/>
              <a:extLst>
                <a:ext uri="{C572A759-6A51-4108-AA02-DFA0A04FC94B}">
                  <ma14:wrappingTextBoxFlag xmlns:ma14="http://schemas.microsoft.com/office/mac/drawingml/2011/main" xmlns="" val="1"/>
                </a:ext>
              </a:extLst>
            </p:spPr>
            <p:txBody>
              <a:bodyPr wrap="square" lIns="19050" tIns="19050" rIns="19050" bIns="19050" numCol="1" anchor="ctr">
                <a:spAutoFit/>
              </a:bodyPr>
              <a:lstStyle>
                <a:lvl1pPr>
                  <a:defRPr sz="1300">
                    <a:solidFill>
                      <a:srgbClr val="6E6D6D"/>
                    </a:solidFill>
                    <a:latin typeface="Arial"/>
                    <a:ea typeface="Arial"/>
                    <a:cs typeface="Arial"/>
                    <a:sym typeface="Arial"/>
                  </a:defRPr>
                </a:lvl1pPr>
              </a:lstStyle>
              <a:p>
                <a:r>
                  <a:rPr lang="pt-BR" sz="488" dirty="0">
                    <a:solidFill>
                      <a:schemeClr val="bg1"/>
                    </a:solidFill>
                  </a:rPr>
                  <a:t>Esta informação pertence à Embraer e não pode ser usada ou reproduzida sem a autorização por escrito da Empresa.</a:t>
                </a:r>
                <a:endParaRPr sz="488" dirty="0">
                  <a:solidFill>
                    <a:schemeClr val="bg1"/>
                  </a:solidFill>
                </a:endParaRPr>
              </a:p>
            </p:txBody>
          </p:sp>
          <p:sp>
            <p:nvSpPr>
              <p:cNvPr id="12" name="Linha">
                <a:extLst>
                  <a:ext uri="{FF2B5EF4-FFF2-40B4-BE49-F238E27FC236}">
                    <a16:creationId xmlns:a16="http://schemas.microsoft.com/office/drawing/2014/main" id="{A721D35F-E14E-1EFF-AFBA-B469BF06D2BF}"/>
                  </a:ext>
                </a:extLst>
              </p:cNvPr>
              <p:cNvSpPr/>
              <p:nvPr/>
            </p:nvSpPr>
            <p:spPr>
              <a:xfrm flipV="1">
                <a:off x="898999" y="21128"/>
                <a:ext cx="83625" cy="273522"/>
              </a:xfrm>
              <a:prstGeom prst="line">
                <a:avLst/>
              </a:prstGeom>
              <a:noFill/>
              <a:ln w="9525" cap="flat">
                <a:solidFill>
                  <a:schemeClr val="bg1"/>
                </a:solidFill>
                <a:prstDash val="solid"/>
                <a:miter lim="400000"/>
              </a:ln>
              <a:effectLst/>
            </p:spPr>
            <p:txBody>
              <a:bodyPr wrap="square" lIns="19050" tIns="19050" rIns="19050" bIns="19050" numCol="1" anchor="ctr">
                <a:noAutofit/>
              </a:bodyPr>
              <a:lstStyle/>
              <a:p>
                <a:endParaRPr sz="675"/>
              </a:p>
            </p:txBody>
          </p:sp>
          <p:sp>
            <p:nvSpPr>
              <p:cNvPr id="13" name="This information belongs to Embraer and cannot be used or reproduced without written permission from the Company.">
                <a:extLst>
                  <a:ext uri="{FF2B5EF4-FFF2-40B4-BE49-F238E27FC236}">
                    <a16:creationId xmlns:a16="http://schemas.microsoft.com/office/drawing/2014/main" id="{9F708F6E-8DEA-8F19-EC97-3801C25D1866}"/>
                  </a:ext>
                </a:extLst>
              </p:cNvPr>
              <p:cNvSpPr txBox="1"/>
              <p:nvPr/>
            </p:nvSpPr>
            <p:spPr>
              <a:xfrm>
                <a:off x="-1695228" y="6558"/>
                <a:ext cx="2621118" cy="282812"/>
              </a:xfrm>
              <a:prstGeom prst="rect">
                <a:avLst/>
              </a:prstGeom>
              <a:noFill/>
              <a:ln w="12700" cap="flat">
                <a:noFill/>
                <a:miter lim="400000"/>
              </a:ln>
              <a:effectLst/>
              <a:extLst>
                <a:ext uri="{C572A759-6A51-4108-AA02-DFA0A04FC94B}">
                  <ma14:wrappingTextBoxFlag xmlns:ma14="http://schemas.microsoft.com/office/mac/drawingml/2011/main" xmlns="" val="1"/>
                </a:ext>
              </a:extLst>
            </p:spPr>
            <p:txBody>
              <a:bodyPr wrap="square" lIns="19050" tIns="19050" rIns="19050" bIns="19050" numCol="1" anchor="ctr">
                <a:spAutoFit/>
              </a:bodyPr>
              <a:lstStyle>
                <a:lvl1pPr>
                  <a:defRPr sz="1300">
                    <a:solidFill>
                      <a:srgbClr val="6E6D6D"/>
                    </a:solidFill>
                    <a:latin typeface="Arial"/>
                    <a:ea typeface="Arial"/>
                    <a:cs typeface="Arial"/>
                    <a:sym typeface="Arial"/>
                  </a:defRPr>
                </a:lvl1pPr>
              </a:lstStyle>
              <a:p>
                <a:r>
                  <a:rPr lang="en-US" sz="488" dirty="0">
                    <a:solidFill>
                      <a:schemeClr val="bg1"/>
                    </a:solidFill>
                  </a:rPr>
                  <a:t>INFORMAÇÃO CONFIDENCIAL</a:t>
                </a:r>
                <a:endParaRPr sz="488" dirty="0">
                  <a:solidFill>
                    <a:schemeClr val="bg1"/>
                  </a:solidFill>
                </a:endParaRPr>
              </a:p>
            </p:txBody>
          </p:sp>
        </p:grpSp>
        <p:sp>
          <p:nvSpPr>
            <p:cNvPr id="10" name="Forma Livre: Forma 61">
              <a:extLst>
                <a:ext uri="{FF2B5EF4-FFF2-40B4-BE49-F238E27FC236}">
                  <a16:creationId xmlns:a16="http://schemas.microsoft.com/office/drawing/2014/main" id="{D50F75F9-313E-268A-CF34-B0C63AC8C78B}"/>
                </a:ext>
              </a:extLst>
            </p:cNvPr>
            <p:cNvSpPr/>
            <p:nvPr/>
          </p:nvSpPr>
          <p:spPr>
            <a:xfrm flipH="1">
              <a:off x="23654022" y="446811"/>
              <a:ext cx="359396" cy="359346"/>
            </a:xfrm>
            <a:custGeom>
              <a:avLst/>
              <a:gdLst/>
              <a:ahLst/>
              <a:cxnLst>
                <a:cxn ang="0">
                  <a:pos x="wd2" y="hd2"/>
                </a:cxn>
                <a:cxn ang="5400000">
                  <a:pos x="wd2" y="hd2"/>
                </a:cxn>
                <a:cxn ang="10800000">
                  <a:pos x="wd2" y="hd2"/>
                </a:cxn>
                <a:cxn ang="16200000">
                  <a:pos x="wd2" y="hd2"/>
                </a:cxn>
              </a:cxnLst>
              <a:rect l="0" t="0" r="r" b="b"/>
              <a:pathLst>
                <a:path w="21600" h="21600" extrusionOk="0">
                  <a:moveTo>
                    <a:pt x="17278" y="0"/>
                  </a:moveTo>
                  <a:lnTo>
                    <a:pt x="4322" y="9935"/>
                  </a:lnTo>
                  <a:lnTo>
                    <a:pt x="1728" y="9935"/>
                  </a:lnTo>
                  <a:lnTo>
                    <a:pt x="0" y="11665"/>
                  </a:lnTo>
                  <a:lnTo>
                    <a:pt x="4322" y="11665"/>
                  </a:lnTo>
                  <a:lnTo>
                    <a:pt x="17278" y="21600"/>
                  </a:lnTo>
                  <a:lnTo>
                    <a:pt x="21600" y="21600"/>
                  </a:lnTo>
                  <a:lnTo>
                    <a:pt x="12961" y="11665"/>
                  </a:lnTo>
                  <a:lnTo>
                    <a:pt x="21559" y="11665"/>
                  </a:lnTo>
                  <a:lnTo>
                    <a:pt x="21559" y="9935"/>
                  </a:lnTo>
                  <a:lnTo>
                    <a:pt x="12961" y="9935"/>
                  </a:lnTo>
                  <a:lnTo>
                    <a:pt x="21600" y="0"/>
                  </a:lnTo>
                  <a:close/>
                </a:path>
              </a:pathLst>
            </a:custGeom>
            <a:solidFill>
              <a:schemeClr val="bg1"/>
            </a:solidFill>
            <a:ln w="12700" cap="flat">
              <a:noFill/>
              <a:miter lim="400000"/>
            </a:ln>
            <a:effectLst/>
          </p:spPr>
          <p:txBody>
            <a:bodyPr wrap="square" lIns="17145" tIns="17145" rIns="17145" bIns="17145" numCol="1" anchor="ctr">
              <a:noAutofit/>
            </a:bodyPr>
            <a:lstStyle/>
            <a:p>
              <a:pPr>
                <a:defRPr>
                  <a:solidFill>
                    <a:srgbClr val="100690"/>
                  </a:solidFill>
                  <a:latin typeface="GT America Condensed Regular"/>
                  <a:ea typeface="GT America Condensed Regular"/>
                  <a:cs typeface="GT America Condensed Regular"/>
                  <a:sym typeface="GT America Condensed Regular"/>
                </a:defRPr>
              </a:pPr>
              <a:endParaRPr sz="675" dirty="0"/>
            </a:p>
          </p:txBody>
        </p:sp>
      </p:grpSp>
    </p:spTree>
    <p:extLst>
      <p:ext uri="{BB962C8B-B14F-4D97-AF65-F5344CB8AC3E}">
        <p14:creationId xmlns:p14="http://schemas.microsoft.com/office/powerpoint/2010/main" val="3940410212"/>
      </p:ext>
    </p:extLst>
  </p:cSld>
  <p:clrMapOvr>
    <a:masterClrMapping/>
  </p:clrMapOvr>
  <p:transition spd="med"/>
</p:sld>
</file>

<file path=ppt/slides/slide49.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8C4364A2-C3E2-3388-F109-4B6751C09CD0}"/>
            </a:ext>
          </a:extLst>
        </p:cNvPr>
        <p:cNvGrpSpPr/>
        <p:nvPr/>
      </p:nvGrpSpPr>
      <p:grpSpPr>
        <a:xfrm>
          <a:off x="0" y="0"/>
          <a:ext cx="0" cy="0"/>
          <a:chOff x="0" y="0"/>
          <a:chExt cx="0" cy="0"/>
        </a:xfrm>
      </p:grpSpPr>
      <p:sp>
        <p:nvSpPr>
          <p:cNvPr id="2" name="Text Placeholder 1">
            <a:extLst>
              <a:ext uri="{FF2B5EF4-FFF2-40B4-BE49-F238E27FC236}">
                <a16:creationId xmlns:a16="http://schemas.microsoft.com/office/drawing/2014/main" id="{104AD656-C03A-9B4E-9509-32D127447C78}"/>
              </a:ext>
            </a:extLst>
          </p:cNvPr>
          <p:cNvSpPr>
            <a:spLocks noGrp="1"/>
          </p:cNvSpPr>
          <p:nvPr>
            <p:ph type="body" sz="quarter" idx="10"/>
          </p:nvPr>
        </p:nvSpPr>
        <p:spPr/>
        <p:txBody>
          <a:bodyPr/>
          <a:lstStyle/>
          <a:p>
            <a:pPr algn="r"/>
            <a:r>
              <a:rPr lang="en-US" dirty="0"/>
              <a:t>Chapter Divider</a:t>
            </a:r>
          </a:p>
        </p:txBody>
      </p:sp>
      <p:sp>
        <p:nvSpPr>
          <p:cNvPr id="3" name="Text Placeholder 2">
            <a:extLst>
              <a:ext uri="{FF2B5EF4-FFF2-40B4-BE49-F238E27FC236}">
                <a16:creationId xmlns:a16="http://schemas.microsoft.com/office/drawing/2014/main" id="{4C7F3591-6D47-0E3C-D6AC-1162875A12C6}"/>
              </a:ext>
            </a:extLst>
          </p:cNvPr>
          <p:cNvSpPr>
            <a:spLocks noGrp="1"/>
          </p:cNvSpPr>
          <p:nvPr>
            <p:ph type="body" sz="quarter" idx="11"/>
          </p:nvPr>
        </p:nvSpPr>
        <p:spPr/>
        <p:txBody>
          <a:bodyPr/>
          <a:lstStyle/>
          <a:p>
            <a:r>
              <a:rPr lang="en-US" dirty="0"/>
              <a:t>EXAMPLE</a:t>
            </a:r>
          </a:p>
        </p:txBody>
      </p:sp>
      <p:grpSp>
        <p:nvGrpSpPr>
          <p:cNvPr id="4" name="Agrupar 3">
            <a:extLst>
              <a:ext uri="{FF2B5EF4-FFF2-40B4-BE49-F238E27FC236}">
                <a16:creationId xmlns:a16="http://schemas.microsoft.com/office/drawing/2014/main" id="{2274A68B-7B83-F6F0-C6D2-B6248E2C75FB}"/>
              </a:ext>
            </a:extLst>
          </p:cNvPr>
          <p:cNvGrpSpPr/>
          <p:nvPr/>
        </p:nvGrpSpPr>
        <p:grpSpPr>
          <a:xfrm>
            <a:off x="8870294" y="167554"/>
            <a:ext cx="258136" cy="4683954"/>
            <a:chOff x="23654022" y="446811"/>
            <a:chExt cx="688359" cy="12490546"/>
          </a:xfrm>
        </p:grpSpPr>
        <p:grpSp>
          <p:nvGrpSpPr>
            <p:cNvPr id="5" name="Grupo">
              <a:extLst>
                <a:ext uri="{FF2B5EF4-FFF2-40B4-BE49-F238E27FC236}">
                  <a16:creationId xmlns:a16="http://schemas.microsoft.com/office/drawing/2014/main" id="{D5C725A8-68D1-1BA9-80FC-AEEB54565951}"/>
                </a:ext>
              </a:extLst>
            </p:cNvPr>
            <p:cNvGrpSpPr/>
            <p:nvPr/>
          </p:nvGrpSpPr>
          <p:grpSpPr>
            <a:xfrm rot="16200000">
              <a:off x="18519882" y="7114857"/>
              <a:ext cx="11349650" cy="295349"/>
              <a:chOff x="-1276219" y="-698"/>
              <a:chExt cx="11349649" cy="295348"/>
            </a:xfrm>
          </p:grpSpPr>
          <p:sp>
            <p:nvSpPr>
              <p:cNvPr id="7" name="This information belongs to Embraer and cannot be used or reproduced without written permission from the Company.">
                <a:extLst>
                  <a:ext uri="{FF2B5EF4-FFF2-40B4-BE49-F238E27FC236}">
                    <a16:creationId xmlns:a16="http://schemas.microsoft.com/office/drawing/2014/main" id="{EDB70732-D13C-C53F-BD01-04B7F1A69198}"/>
                  </a:ext>
                </a:extLst>
              </p:cNvPr>
              <p:cNvSpPr txBox="1"/>
              <p:nvPr/>
            </p:nvSpPr>
            <p:spPr>
              <a:xfrm>
                <a:off x="1071885" y="6522"/>
                <a:ext cx="9001545" cy="282814"/>
              </a:xfrm>
              <a:prstGeom prst="rect">
                <a:avLst/>
              </a:prstGeom>
              <a:noFill/>
              <a:ln w="12700" cap="flat">
                <a:noFill/>
                <a:miter lim="400000"/>
              </a:ln>
              <a:effectLst/>
              <a:extLst>
                <a:ext uri="{C572A759-6A51-4108-AA02-DFA0A04FC94B}">
                  <ma14:wrappingTextBoxFlag xmlns="" xmlns:ma14="http://schemas.microsoft.com/office/mac/drawingml/2011/main" val="1"/>
                </a:ext>
              </a:extLst>
            </p:spPr>
            <p:txBody>
              <a:bodyPr wrap="square" lIns="19050" tIns="19050" rIns="19050" bIns="19050" numCol="1" anchor="ctr">
                <a:spAutoFit/>
              </a:bodyPr>
              <a:lstStyle>
                <a:lvl1pPr>
                  <a:defRPr sz="1300">
                    <a:solidFill>
                      <a:srgbClr val="6E6D6D"/>
                    </a:solidFill>
                    <a:latin typeface="Arial"/>
                    <a:ea typeface="Arial"/>
                    <a:cs typeface="Arial"/>
                    <a:sym typeface="Arial"/>
                  </a:defRPr>
                </a:lvl1pPr>
              </a:lstStyle>
              <a:p>
                <a:r>
                  <a:rPr lang="en-US" sz="488" dirty="0"/>
                  <a:t>This information belongs to Embraer and cannot be used or reproduced without written permission from the Company.</a:t>
                </a:r>
              </a:p>
            </p:txBody>
          </p:sp>
          <p:sp>
            <p:nvSpPr>
              <p:cNvPr id="14" name="Linha">
                <a:extLst>
                  <a:ext uri="{FF2B5EF4-FFF2-40B4-BE49-F238E27FC236}">
                    <a16:creationId xmlns:a16="http://schemas.microsoft.com/office/drawing/2014/main" id="{E93E94A0-8190-C384-DF7C-72AD568D1E31}"/>
                  </a:ext>
                </a:extLst>
              </p:cNvPr>
              <p:cNvSpPr/>
              <p:nvPr/>
            </p:nvSpPr>
            <p:spPr>
              <a:xfrm flipV="1">
                <a:off x="898999" y="21128"/>
                <a:ext cx="83625" cy="273522"/>
              </a:xfrm>
              <a:prstGeom prst="line">
                <a:avLst/>
              </a:prstGeom>
              <a:noFill/>
              <a:ln w="9525" cap="flat">
                <a:solidFill>
                  <a:srgbClr val="100690"/>
                </a:solidFill>
                <a:prstDash val="solid"/>
                <a:miter lim="400000"/>
              </a:ln>
              <a:effectLst/>
            </p:spPr>
            <p:txBody>
              <a:bodyPr wrap="square" lIns="19050" tIns="19050" rIns="19050" bIns="19050" numCol="1" anchor="ctr">
                <a:noAutofit/>
              </a:bodyPr>
              <a:lstStyle/>
              <a:p>
                <a:endParaRPr sz="675"/>
              </a:p>
            </p:txBody>
          </p:sp>
          <p:sp>
            <p:nvSpPr>
              <p:cNvPr id="15" name="This information belongs to Embraer and cannot be used or reproduced without written permission from the Company.">
                <a:extLst>
                  <a:ext uri="{FF2B5EF4-FFF2-40B4-BE49-F238E27FC236}">
                    <a16:creationId xmlns:a16="http://schemas.microsoft.com/office/drawing/2014/main" id="{EFBFED86-3F5C-125D-BF9C-B6E8BCD3ACF7}"/>
                  </a:ext>
                </a:extLst>
              </p:cNvPr>
              <p:cNvSpPr txBox="1"/>
              <p:nvPr/>
            </p:nvSpPr>
            <p:spPr>
              <a:xfrm>
                <a:off x="-1276219" y="-698"/>
                <a:ext cx="2621118" cy="282811"/>
              </a:xfrm>
              <a:prstGeom prst="rect">
                <a:avLst/>
              </a:prstGeom>
              <a:noFill/>
              <a:ln w="12700" cap="flat">
                <a:noFill/>
                <a:miter lim="400000"/>
              </a:ln>
              <a:effectLst/>
              <a:extLst>
                <a:ext uri="{C572A759-6A51-4108-AA02-DFA0A04FC94B}">
                  <ma14:wrappingTextBoxFlag xmlns="" xmlns:ma14="http://schemas.microsoft.com/office/mac/drawingml/2011/main" val="1"/>
                </a:ext>
              </a:extLst>
            </p:spPr>
            <p:txBody>
              <a:bodyPr wrap="square" lIns="19050" tIns="19050" rIns="19050" bIns="19050" numCol="1" anchor="ctr">
                <a:spAutoFit/>
              </a:bodyPr>
              <a:lstStyle>
                <a:lvl1pPr>
                  <a:defRPr sz="1300">
                    <a:solidFill>
                      <a:srgbClr val="6E6D6D"/>
                    </a:solidFill>
                    <a:latin typeface="Arial"/>
                    <a:ea typeface="Arial"/>
                    <a:cs typeface="Arial"/>
                    <a:sym typeface="Arial"/>
                  </a:defRPr>
                </a:lvl1pPr>
              </a:lstStyle>
              <a:p>
                <a:r>
                  <a:rPr lang="en-US" sz="488" dirty="0"/>
                  <a:t>SECRET INFORMATION</a:t>
                </a:r>
              </a:p>
            </p:txBody>
          </p:sp>
        </p:grpSp>
        <p:sp>
          <p:nvSpPr>
            <p:cNvPr id="6" name="Forma Livre: Forma 61">
              <a:extLst>
                <a:ext uri="{FF2B5EF4-FFF2-40B4-BE49-F238E27FC236}">
                  <a16:creationId xmlns:a16="http://schemas.microsoft.com/office/drawing/2014/main" id="{0A88F8DB-B276-B1F1-D749-8DF974CDAA48}"/>
                </a:ext>
              </a:extLst>
            </p:cNvPr>
            <p:cNvSpPr/>
            <p:nvPr/>
          </p:nvSpPr>
          <p:spPr>
            <a:xfrm flipH="1">
              <a:off x="23654022" y="446811"/>
              <a:ext cx="359396" cy="359346"/>
            </a:xfrm>
            <a:custGeom>
              <a:avLst/>
              <a:gdLst/>
              <a:ahLst/>
              <a:cxnLst>
                <a:cxn ang="0">
                  <a:pos x="wd2" y="hd2"/>
                </a:cxn>
                <a:cxn ang="5400000">
                  <a:pos x="wd2" y="hd2"/>
                </a:cxn>
                <a:cxn ang="10800000">
                  <a:pos x="wd2" y="hd2"/>
                </a:cxn>
                <a:cxn ang="16200000">
                  <a:pos x="wd2" y="hd2"/>
                </a:cxn>
              </a:cxnLst>
              <a:rect l="0" t="0" r="r" b="b"/>
              <a:pathLst>
                <a:path w="21600" h="21600" extrusionOk="0">
                  <a:moveTo>
                    <a:pt x="17278" y="0"/>
                  </a:moveTo>
                  <a:lnTo>
                    <a:pt x="4322" y="9935"/>
                  </a:lnTo>
                  <a:lnTo>
                    <a:pt x="1728" y="9935"/>
                  </a:lnTo>
                  <a:lnTo>
                    <a:pt x="0" y="11665"/>
                  </a:lnTo>
                  <a:lnTo>
                    <a:pt x="4322" y="11665"/>
                  </a:lnTo>
                  <a:lnTo>
                    <a:pt x="17278" y="21600"/>
                  </a:lnTo>
                  <a:lnTo>
                    <a:pt x="21600" y="21600"/>
                  </a:lnTo>
                  <a:lnTo>
                    <a:pt x="12961" y="11665"/>
                  </a:lnTo>
                  <a:lnTo>
                    <a:pt x="21559" y="11665"/>
                  </a:lnTo>
                  <a:lnTo>
                    <a:pt x="21559" y="9935"/>
                  </a:lnTo>
                  <a:lnTo>
                    <a:pt x="12961" y="9935"/>
                  </a:lnTo>
                  <a:lnTo>
                    <a:pt x="21600" y="0"/>
                  </a:lnTo>
                  <a:close/>
                </a:path>
              </a:pathLst>
            </a:custGeom>
            <a:solidFill>
              <a:srgbClr val="100690"/>
            </a:solidFill>
            <a:ln w="12700" cap="flat">
              <a:noFill/>
              <a:miter lim="400000"/>
            </a:ln>
            <a:effectLst/>
          </p:spPr>
          <p:txBody>
            <a:bodyPr wrap="square" lIns="17145" tIns="17145" rIns="17145" bIns="17145" numCol="1" anchor="ctr">
              <a:noAutofit/>
            </a:bodyPr>
            <a:lstStyle/>
            <a:p>
              <a:pPr>
                <a:defRPr>
                  <a:solidFill>
                    <a:srgbClr val="100690"/>
                  </a:solidFill>
                  <a:latin typeface="GT America Condensed Regular"/>
                  <a:ea typeface="GT America Condensed Regular"/>
                  <a:cs typeface="GT America Condensed Regular"/>
                  <a:sym typeface="GT America Condensed Regular"/>
                </a:defRPr>
              </a:pPr>
              <a:endParaRPr sz="675"/>
            </a:p>
          </p:txBody>
        </p:sp>
      </p:grpSp>
    </p:spTree>
    <p:extLst>
      <p:ext uri="{BB962C8B-B14F-4D97-AF65-F5344CB8AC3E}">
        <p14:creationId xmlns:p14="http://schemas.microsoft.com/office/powerpoint/2010/main" val="2765984784"/>
      </p:ext>
    </p:extLst>
  </p:cSld>
  <p:clrMapOvr>
    <a:masterClrMapping/>
  </p:clrMapOvr>
</p:sld>
</file>

<file path=ppt/slides/slide5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Lorem ipsum dolor sit amet">
            <a:extLst>
              <a:ext uri="{FF2B5EF4-FFF2-40B4-BE49-F238E27FC236}">
                <a16:creationId xmlns:a16="http://schemas.microsoft.com/office/drawing/2014/main" id="{F3F9962E-2960-A8C4-05FF-E9512FA1B5AE}"/>
              </a:ext>
            </a:extLst>
          </p:cNvPr>
          <p:cNvSpPr txBox="1"/>
          <p:nvPr/>
        </p:nvSpPr>
        <p:spPr>
          <a:xfrm>
            <a:off x="3493820" y="2229820"/>
            <a:ext cx="4741838" cy="703269"/>
          </a:xfrm>
          <a:prstGeom prst="rect">
            <a:avLst/>
          </a:prstGeom>
          <a:ln w="12700">
            <a:miter lim="400000"/>
          </a:ln>
          <a:extLst>
            <a:ext uri="{C572A759-6A51-4108-AA02-DFA0A04FC94B}">
              <ma14:wrappingTextBoxFlag xmlns:ma14="http://schemas.microsoft.com/office/mac/drawingml/2011/main" xmlns="" val="1"/>
            </a:ext>
          </a:extLst>
        </p:spPr>
        <p:txBody>
          <a:bodyPr wrap="square" lIns="19050" tIns="19050" rIns="19050" bIns="19050" anchor="ctr">
            <a:spAutoFit/>
          </a:bodyPr>
          <a:lstStyle>
            <a:lvl1pPr>
              <a:defRPr sz="7000" b="1" cap="all">
                <a:solidFill>
                  <a:srgbClr val="FFFFFF"/>
                </a:solidFill>
                <a:latin typeface="Arial"/>
                <a:ea typeface="Arial"/>
                <a:cs typeface="Arial"/>
                <a:sym typeface="Arial"/>
              </a:defRPr>
            </a:lvl1pPr>
          </a:lstStyle>
          <a:p>
            <a:pPr algn="r"/>
            <a:r>
              <a:rPr lang="en-US" sz="2400" b="0" dirty="0">
                <a:solidFill>
                  <a:schemeClr val="bg1"/>
                </a:solidFill>
                <a:latin typeface="Arial Narrow"/>
              </a:rPr>
              <a:t>Cover Example for                       Chapter Subdivision</a:t>
            </a:r>
          </a:p>
        </p:txBody>
      </p:sp>
    </p:spTree>
    <p:extLst>
      <p:ext uri="{BB962C8B-B14F-4D97-AF65-F5344CB8AC3E}">
        <p14:creationId xmlns:p14="http://schemas.microsoft.com/office/powerpoint/2010/main" val="26346533"/>
      </p:ext>
    </p:extLst>
  </p:cSld>
  <p:clrMapOvr>
    <a:masterClrMapping/>
  </p:clrMapOvr>
</p:sld>
</file>

<file path=ppt/slides/slide51.xml><?xml version="1.0" encoding="utf-8"?>
<p:sld xmlns:a="http://schemas.openxmlformats.org/drawingml/2006/main" xmlns:r="http://schemas.openxmlformats.org/officeDocument/2006/relationships" xmlns:p="http://schemas.openxmlformats.org/presentationml/2006/main">
  <p:cSld>
    <p:bg>
      <p:bgPr>
        <a:solidFill>
          <a:srgbClr val="005BAF"/>
        </a:solidFill>
        <a:effectLst/>
      </p:bgPr>
    </p:bg>
    <p:spTree>
      <p:nvGrpSpPr>
        <p:cNvPr id="1" name="">
          <a:extLst>
            <a:ext uri="{FF2B5EF4-FFF2-40B4-BE49-F238E27FC236}">
              <a16:creationId xmlns:a16="http://schemas.microsoft.com/office/drawing/2014/main" id="{B8F12436-FD04-8CF0-B422-01F83D7BD945}"/>
            </a:ext>
          </a:extLst>
        </p:cNvPr>
        <p:cNvGrpSpPr/>
        <p:nvPr/>
      </p:nvGrpSpPr>
      <p:grpSpPr>
        <a:xfrm>
          <a:off x="0" y="0"/>
          <a:ext cx="0" cy="0"/>
          <a:chOff x="0" y="0"/>
          <a:chExt cx="0" cy="0"/>
        </a:xfrm>
      </p:grpSpPr>
      <p:sp>
        <p:nvSpPr>
          <p:cNvPr id="9" name="Linha">
            <a:extLst>
              <a:ext uri="{FF2B5EF4-FFF2-40B4-BE49-F238E27FC236}">
                <a16:creationId xmlns:a16="http://schemas.microsoft.com/office/drawing/2014/main" id="{F11158EE-C86C-0ACD-0D80-229FEB3E7DDF}"/>
              </a:ext>
            </a:extLst>
          </p:cNvPr>
          <p:cNvSpPr/>
          <p:nvPr/>
        </p:nvSpPr>
        <p:spPr>
          <a:xfrm flipV="1">
            <a:off x="8383141" y="2212975"/>
            <a:ext cx="249684" cy="717551"/>
          </a:xfrm>
          <a:prstGeom prst="line">
            <a:avLst/>
          </a:prstGeom>
          <a:ln w="12700">
            <a:solidFill>
              <a:schemeClr val="bg1"/>
            </a:solidFill>
            <a:miter lim="400000"/>
          </a:ln>
        </p:spPr>
        <p:txBody>
          <a:bodyPr lIns="19050" tIns="19050" rIns="19050" bIns="19050" anchor="ctr"/>
          <a:lstStyle/>
          <a:p>
            <a:pPr marL="0" marR="0" lvl="0" indent="0" algn="l" defTabSz="914377" rtl="0" eaLnBrk="1" fontAlgn="auto" latinLnBrk="0" hangingPunct="0">
              <a:lnSpc>
                <a:spcPct val="90000"/>
              </a:lnSpc>
              <a:spcBef>
                <a:spcPts val="1688"/>
              </a:spcBef>
              <a:spcAft>
                <a:spcPts val="0"/>
              </a:spcAft>
              <a:buClrTx/>
              <a:buSzTx/>
              <a:buFontTx/>
              <a:buNone/>
              <a:tabLst/>
              <a:defRPr/>
            </a:pPr>
            <a:endParaRPr kumimoji="0" sz="675" b="0" i="0" u="none" strike="noStrike" kern="0" cap="none" spc="0" normalizeH="0" baseline="0" noProof="0">
              <a:ln>
                <a:noFill/>
              </a:ln>
              <a:solidFill>
                <a:srgbClr val="000000"/>
              </a:solidFill>
              <a:effectLst/>
              <a:uLnTx/>
              <a:uFillTx/>
              <a:latin typeface="Arial"/>
              <a:sym typeface="Helvetica Neue"/>
            </a:endParaRPr>
          </a:p>
        </p:txBody>
      </p:sp>
      <p:sp>
        <p:nvSpPr>
          <p:cNvPr id="3" name="Lorem ipsum dolor sit amet">
            <a:extLst>
              <a:ext uri="{FF2B5EF4-FFF2-40B4-BE49-F238E27FC236}">
                <a16:creationId xmlns:a16="http://schemas.microsoft.com/office/drawing/2014/main" id="{A1502931-2DC2-1DDD-68C6-141E5BF77858}"/>
              </a:ext>
            </a:extLst>
          </p:cNvPr>
          <p:cNvSpPr txBox="1"/>
          <p:nvPr/>
        </p:nvSpPr>
        <p:spPr>
          <a:xfrm>
            <a:off x="3493820" y="2229820"/>
            <a:ext cx="4741838" cy="703269"/>
          </a:xfrm>
          <a:prstGeom prst="rect">
            <a:avLst/>
          </a:prstGeom>
          <a:ln w="12700">
            <a:miter lim="400000"/>
          </a:ln>
          <a:extLst>
            <a:ext uri="{C572A759-6A51-4108-AA02-DFA0A04FC94B}">
              <ma14:wrappingTextBoxFlag xmlns:ma14="http://schemas.microsoft.com/office/mac/drawingml/2011/main" xmlns="" val="1"/>
            </a:ext>
          </a:extLst>
        </p:spPr>
        <p:txBody>
          <a:bodyPr wrap="square" lIns="19050" tIns="19050" rIns="19050" bIns="19050" anchor="ctr">
            <a:spAutoFit/>
          </a:bodyPr>
          <a:lstStyle>
            <a:lvl1pPr>
              <a:defRPr sz="7000" b="1" cap="all">
                <a:solidFill>
                  <a:srgbClr val="FFFFFF"/>
                </a:solidFill>
                <a:latin typeface="Arial"/>
                <a:ea typeface="Arial"/>
                <a:cs typeface="Arial"/>
                <a:sym typeface="Arial"/>
              </a:defRPr>
            </a:lvl1pPr>
          </a:lstStyle>
          <a:p>
            <a:pPr algn="r"/>
            <a:r>
              <a:rPr lang="en-US" sz="2400" b="0" dirty="0">
                <a:solidFill>
                  <a:schemeClr val="bg1"/>
                </a:solidFill>
                <a:latin typeface="Arial Narrow"/>
              </a:rPr>
              <a:t>Cover Example for                       Chapter Subdivision</a:t>
            </a:r>
          </a:p>
        </p:txBody>
      </p:sp>
    </p:spTree>
    <p:extLst>
      <p:ext uri="{BB962C8B-B14F-4D97-AF65-F5344CB8AC3E}">
        <p14:creationId xmlns:p14="http://schemas.microsoft.com/office/powerpoint/2010/main" val="2862945264"/>
      </p:ext>
    </p:extLst>
  </p:cSld>
  <p:clrMapOvr>
    <a:masterClrMapping/>
  </p:clrMapOvr>
</p:sld>
</file>

<file path=ppt/slides/slide52.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D353CDAD-AB19-540E-57BC-5AC8D7D21D1E}"/>
            </a:ext>
          </a:extLst>
        </p:cNvPr>
        <p:cNvGrpSpPr/>
        <p:nvPr/>
      </p:nvGrpSpPr>
      <p:grpSpPr>
        <a:xfrm>
          <a:off x="0" y="0"/>
          <a:ext cx="0" cy="0"/>
          <a:chOff x="0" y="0"/>
          <a:chExt cx="0" cy="0"/>
        </a:xfrm>
      </p:grpSpPr>
      <p:sp>
        <p:nvSpPr>
          <p:cNvPr id="9" name="Linha">
            <a:extLst>
              <a:ext uri="{FF2B5EF4-FFF2-40B4-BE49-F238E27FC236}">
                <a16:creationId xmlns:a16="http://schemas.microsoft.com/office/drawing/2014/main" id="{F8F09AF1-AC04-06C8-09C3-321D3A42AA86}"/>
              </a:ext>
            </a:extLst>
          </p:cNvPr>
          <p:cNvSpPr/>
          <p:nvPr/>
        </p:nvSpPr>
        <p:spPr>
          <a:xfrm flipV="1">
            <a:off x="8383141" y="2212975"/>
            <a:ext cx="249684" cy="717551"/>
          </a:xfrm>
          <a:prstGeom prst="line">
            <a:avLst/>
          </a:prstGeom>
          <a:ln w="12700">
            <a:solidFill>
              <a:schemeClr val="bg1"/>
            </a:solidFill>
            <a:miter lim="400000"/>
          </a:ln>
        </p:spPr>
        <p:txBody>
          <a:bodyPr lIns="19050" tIns="19050" rIns="19050" bIns="19050" anchor="ctr"/>
          <a:lstStyle/>
          <a:p>
            <a:pPr marL="0" marR="0" lvl="0" indent="0" algn="l" defTabSz="914377" rtl="0" eaLnBrk="1" fontAlgn="auto" latinLnBrk="0" hangingPunct="0">
              <a:lnSpc>
                <a:spcPct val="90000"/>
              </a:lnSpc>
              <a:spcBef>
                <a:spcPts val="1688"/>
              </a:spcBef>
              <a:spcAft>
                <a:spcPts val="0"/>
              </a:spcAft>
              <a:buClrTx/>
              <a:buSzTx/>
              <a:buFontTx/>
              <a:buNone/>
              <a:tabLst/>
              <a:defRPr/>
            </a:pPr>
            <a:endParaRPr kumimoji="0" sz="675" b="0" i="0" u="none" strike="noStrike" kern="0" cap="none" spc="0" normalizeH="0" baseline="0" noProof="0">
              <a:ln>
                <a:noFill/>
              </a:ln>
              <a:solidFill>
                <a:srgbClr val="000000"/>
              </a:solidFill>
              <a:effectLst/>
              <a:uLnTx/>
              <a:uFillTx/>
              <a:latin typeface="Arial"/>
              <a:sym typeface="Helvetica Neue"/>
            </a:endParaRPr>
          </a:p>
        </p:txBody>
      </p:sp>
      <p:sp>
        <p:nvSpPr>
          <p:cNvPr id="4" name="Lorem ipsum dolor sit amet">
            <a:extLst>
              <a:ext uri="{FF2B5EF4-FFF2-40B4-BE49-F238E27FC236}">
                <a16:creationId xmlns:a16="http://schemas.microsoft.com/office/drawing/2014/main" id="{D88E2B94-BA11-6956-12E0-A6A062E6EAEE}"/>
              </a:ext>
            </a:extLst>
          </p:cNvPr>
          <p:cNvSpPr txBox="1"/>
          <p:nvPr/>
        </p:nvSpPr>
        <p:spPr>
          <a:xfrm>
            <a:off x="3493820" y="2229820"/>
            <a:ext cx="4741838" cy="703269"/>
          </a:xfrm>
          <a:prstGeom prst="rect">
            <a:avLst/>
          </a:prstGeom>
          <a:ln w="12700">
            <a:miter lim="400000"/>
          </a:ln>
          <a:extLst>
            <a:ext uri="{C572A759-6A51-4108-AA02-DFA0A04FC94B}">
              <ma14:wrappingTextBoxFlag xmlns:ma14="http://schemas.microsoft.com/office/mac/drawingml/2011/main" xmlns="" val="1"/>
            </a:ext>
          </a:extLst>
        </p:spPr>
        <p:txBody>
          <a:bodyPr wrap="square" lIns="19050" tIns="19050" rIns="19050" bIns="19050" anchor="ctr">
            <a:spAutoFit/>
          </a:bodyPr>
          <a:lstStyle>
            <a:lvl1pPr>
              <a:defRPr sz="7000" b="1" cap="all">
                <a:solidFill>
                  <a:srgbClr val="FFFFFF"/>
                </a:solidFill>
                <a:latin typeface="Arial"/>
                <a:ea typeface="Arial"/>
                <a:cs typeface="Arial"/>
                <a:sym typeface="Arial"/>
              </a:defRPr>
            </a:lvl1pPr>
          </a:lstStyle>
          <a:p>
            <a:pPr algn="r"/>
            <a:r>
              <a:rPr lang="en-US" sz="2400" b="0" dirty="0">
                <a:solidFill>
                  <a:schemeClr val="bg1"/>
                </a:solidFill>
                <a:latin typeface="Arial Narrow"/>
              </a:rPr>
              <a:t>Cover Example for                       Chapter Subdivision</a:t>
            </a:r>
          </a:p>
        </p:txBody>
      </p:sp>
      <p:grpSp>
        <p:nvGrpSpPr>
          <p:cNvPr id="6" name="Agrupar 5">
            <a:extLst>
              <a:ext uri="{FF2B5EF4-FFF2-40B4-BE49-F238E27FC236}">
                <a16:creationId xmlns:a16="http://schemas.microsoft.com/office/drawing/2014/main" id="{F91E3162-EFD8-F8C9-4339-FD8164410870}"/>
              </a:ext>
            </a:extLst>
          </p:cNvPr>
          <p:cNvGrpSpPr/>
          <p:nvPr/>
        </p:nvGrpSpPr>
        <p:grpSpPr>
          <a:xfrm>
            <a:off x="8870259" y="167554"/>
            <a:ext cx="258135" cy="4841082"/>
            <a:chOff x="23654022" y="446811"/>
            <a:chExt cx="688359" cy="12909555"/>
          </a:xfrm>
        </p:grpSpPr>
        <p:grpSp>
          <p:nvGrpSpPr>
            <p:cNvPr id="7" name="Grupo">
              <a:extLst>
                <a:ext uri="{FF2B5EF4-FFF2-40B4-BE49-F238E27FC236}">
                  <a16:creationId xmlns:a16="http://schemas.microsoft.com/office/drawing/2014/main" id="{8E141496-8810-9C95-F49A-F3F570776B59}"/>
                </a:ext>
              </a:extLst>
            </p:cNvPr>
            <p:cNvGrpSpPr/>
            <p:nvPr/>
          </p:nvGrpSpPr>
          <p:grpSpPr>
            <a:xfrm rot="16200000">
              <a:off x="18313987" y="7327972"/>
              <a:ext cx="11768659" cy="288129"/>
              <a:chOff x="-1695228" y="6522"/>
              <a:chExt cx="11768658" cy="288128"/>
            </a:xfrm>
          </p:grpSpPr>
          <p:sp>
            <p:nvSpPr>
              <p:cNvPr id="10" name="This information belongs to Embraer and cannot be used or reproduced without written permission from the Company.">
                <a:extLst>
                  <a:ext uri="{FF2B5EF4-FFF2-40B4-BE49-F238E27FC236}">
                    <a16:creationId xmlns:a16="http://schemas.microsoft.com/office/drawing/2014/main" id="{A4F45F72-5BD2-DD90-F8FF-85DBC984E26A}"/>
                  </a:ext>
                </a:extLst>
              </p:cNvPr>
              <p:cNvSpPr txBox="1"/>
              <p:nvPr/>
            </p:nvSpPr>
            <p:spPr>
              <a:xfrm>
                <a:off x="1071885" y="6522"/>
                <a:ext cx="9001545" cy="282814"/>
              </a:xfrm>
              <a:prstGeom prst="rect">
                <a:avLst/>
              </a:prstGeom>
              <a:noFill/>
              <a:ln w="12700" cap="flat">
                <a:noFill/>
                <a:miter lim="400000"/>
              </a:ln>
              <a:effectLst/>
              <a:extLst>
                <a:ext uri="{C572A759-6A51-4108-AA02-DFA0A04FC94B}">
                  <ma14:wrappingTextBoxFlag xmlns:ma14="http://schemas.microsoft.com/office/mac/drawingml/2011/main" xmlns="" val="1"/>
                </a:ext>
              </a:extLst>
            </p:spPr>
            <p:txBody>
              <a:bodyPr wrap="square" lIns="19050" tIns="19050" rIns="19050" bIns="19050" numCol="1" anchor="ctr">
                <a:spAutoFit/>
              </a:bodyPr>
              <a:lstStyle>
                <a:lvl1pPr>
                  <a:defRPr sz="1300">
                    <a:solidFill>
                      <a:srgbClr val="6E6D6D"/>
                    </a:solidFill>
                    <a:latin typeface="Arial"/>
                    <a:ea typeface="Arial"/>
                    <a:cs typeface="Arial"/>
                    <a:sym typeface="Arial"/>
                  </a:defRPr>
                </a:lvl1pPr>
              </a:lstStyle>
              <a:p>
                <a:r>
                  <a:rPr sz="488">
                    <a:solidFill>
                      <a:schemeClr val="bg1"/>
                    </a:solidFill>
                  </a:rPr>
                  <a:t>This information belongs to Embraer and cannot be used or reproduced without written permission from the Company.</a:t>
                </a:r>
              </a:p>
            </p:txBody>
          </p:sp>
          <p:sp>
            <p:nvSpPr>
              <p:cNvPr id="11" name="Linha">
                <a:extLst>
                  <a:ext uri="{FF2B5EF4-FFF2-40B4-BE49-F238E27FC236}">
                    <a16:creationId xmlns:a16="http://schemas.microsoft.com/office/drawing/2014/main" id="{F4B44C38-91AB-DB2C-69EE-167B57A262A3}"/>
                  </a:ext>
                </a:extLst>
              </p:cNvPr>
              <p:cNvSpPr/>
              <p:nvPr/>
            </p:nvSpPr>
            <p:spPr>
              <a:xfrm flipV="1">
                <a:off x="898999" y="21128"/>
                <a:ext cx="83625" cy="273522"/>
              </a:xfrm>
              <a:prstGeom prst="line">
                <a:avLst/>
              </a:prstGeom>
              <a:noFill/>
              <a:ln w="9525" cap="flat">
                <a:solidFill>
                  <a:schemeClr val="bg1"/>
                </a:solidFill>
                <a:prstDash val="solid"/>
                <a:miter lim="400000"/>
              </a:ln>
              <a:effectLst/>
            </p:spPr>
            <p:txBody>
              <a:bodyPr wrap="square" lIns="19050" tIns="19050" rIns="19050" bIns="19050" numCol="1" anchor="ctr">
                <a:noAutofit/>
              </a:bodyPr>
              <a:lstStyle/>
              <a:p>
                <a:endParaRPr sz="675"/>
              </a:p>
            </p:txBody>
          </p:sp>
          <p:sp>
            <p:nvSpPr>
              <p:cNvPr id="12" name="This information belongs to Embraer and cannot be used or reproduced without written permission from the Company.">
                <a:extLst>
                  <a:ext uri="{FF2B5EF4-FFF2-40B4-BE49-F238E27FC236}">
                    <a16:creationId xmlns:a16="http://schemas.microsoft.com/office/drawing/2014/main" id="{40F97D94-6715-AC57-5F5D-2B23B350B2F9}"/>
                  </a:ext>
                </a:extLst>
              </p:cNvPr>
              <p:cNvSpPr txBox="1"/>
              <p:nvPr/>
            </p:nvSpPr>
            <p:spPr>
              <a:xfrm>
                <a:off x="-1695228" y="6558"/>
                <a:ext cx="2621118" cy="282812"/>
              </a:xfrm>
              <a:prstGeom prst="rect">
                <a:avLst/>
              </a:prstGeom>
              <a:noFill/>
              <a:ln w="12700" cap="flat">
                <a:noFill/>
                <a:miter lim="400000"/>
              </a:ln>
              <a:effectLst/>
              <a:extLst>
                <a:ext uri="{C572A759-6A51-4108-AA02-DFA0A04FC94B}">
                  <ma14:wrappingTextBoxFlag xmlns:ma14="http://schemas.microsoft.com/office/mac/drawingml/2011/main" xmlns="" val="1"/>
                </a:ext>
              </a:extLst>
            </p:spPr>
            <p:txBody>
              <a:bodyPr wrap="square" lIns="19050" tIns="19050" rIns="19050" bIns="19050" numCol="1" anchor="ctr">
                <a:spAutoFit/>
              </a:bodyPr>
              <a:lstStyle>
                <a:lvl1pPr>
                  <a:defRPr sz="1300">
                    <a:solidFill>
                      <a:srgbClr val="6E6D6D"/>
                    </a:solidFill>
                    <a:latin typeface="Arial"/>
                    <a:ea typeface="Arial"/>
                    <a:cs typeface="Arial"/>
                    <a:sym typeface="Arial"/>
                  </a:defRPr>
                </a:lvl1pPr>
              </a:lstStyle>
              <a:p>
                <a:r>
                  <a:rPr lang="en-US" sz="488">
                    <a:solidFill>
                      <a:schemeClr val="bg1"/>
                    </a:solidFill>
                  </a:rPr>
                  <a:t>CONFIDENTIAL INFORMATION</a:t>
                </a:r>
                <a:endParaRPr sz="488">
                  <a:solidFill>
                    <a:schemeClr val="bg1"/>
                  </a:solidFill>
                </a:endParaRPr>
              </a:p>
            </p:txBody>
          </p:sp>
        </p:grpSp>
        <p:sp>
          <p:nvSpPr>
            <p:cNvPr id="8" name="Forma Livre: Forma 61">
              <a:extLst>
                <a:ext uri="{FF2B5EF4-FFF2-40B4-BE49-F238E27FC236}">
                  <a16:creationId xmlns:a16="http://schemas.microsoft.com/office/drawing/2014/main" id="{FF4E3035-2B35-0F9E-61F8-97822E2C748A}"/>
                </a:ext>
              </a:extLst>
            </p:cNvPr>
            <p:cNvSpPr/>
            <p:nvPr/>
          </p:nvSpPr>
          <p:spPr>
            <a:xfrm flipH="1">
              <a:off x="23654022" y="446811"/>
              <a:ext cx="359396" cy="359346"/>
            </a:xfrm>
            <a:custGeom>
              <a:avLst/>
              <a:gdLst/>
              <a:ahLst/>
              <a:cxnLst>
                <a:cxn ang="0">
                  <a:pos x="wd2" y="hd2"/>
                </a:cxn>
                <a:cxn ang="5400000">
                  <a:pos x="wd2" y="hd2"/>
                </a:cxn>
                <a:cxn ang="10800000">
                  <a:pos x="wd2" y="hd2"/>
                </a:cxn>
                <a:cxn ang="16200000">
                  <a:pos x="wd2" y="hd2"/>
                </a:cxn>
              </a:cxnLst>
              <a:rect l="0" t="0" r="r" b="b"/>
              <a:pathLst>
                <a:path w="21600" h="21600" extrusionOk="0">
                  <a:moveTo>
                    <a:pt x="17278" y="0"/>
                  </a:moveTo>
                  <a:lnTo>
                    <a:pt x="4322" y="9935"/>
                  </a:lnTo>
                  <a:lnTo>
                    <a:pt x="1728" y="9935"/>
                  </a:lnTo>
                  <a:lnTo>
                    <a:pt x="0" y="11665"/>
                  </a:lnTo>
                  <a:lnTo>
                    <a:pt x="4322" y="11665"/>
                  </a:lnTo>
                  <a:lnTo>
                    <a:pt x="17278" y="21600"/>
                  </a:lnTo>
                  <a:lnTo>
                    <a:pt x="21600" y="21600"/>
                  </a:lnTo>
                  <a:lnTo>
                    <a:pt x="12961" y="11665"/>
                  </a:lnTo>
                  <a:lnTo>
                    <a:pt x="21559" y="11665"/>
                  </a:lnTo>
                  <a:lnTo>
                    <a:pt x="21559" y="9935"/>
                  </a:lnTo>
                  <a:lnTo>
                    <a:pt x="12961" y="9935"/>
                  </a:lnTo>
                  <a:lnTo>
                    <a:pt x="21600" y="0"/>
                  </a:lnTo>
                  <a:close/>
                </a:path>
              </a:pathLst>
            </a:custGeom>
            <a:solidFill>
              <a:schemeClr val="bg1"/>
            </a:solidFill>
            <a:ln w="12700" cap="flat">
              <a:noFill/>
              <a:miter lim="400000"/>
            </a:ln>
            <a:effectLst/>
          </p:spPr>
          <p:txBody>
            <a:bodyPr wrap="square" lIns="17145" tIns="17145" rIns="17145" bIns="17145" numCol="1" anchor="ctr">
              <a:noAutofit/>
            </a:bodyPr>
            <a:lstStyle/>
            <a:p>
              <a:pPr>
                <a:defRPr>
                  <a:solidFill>
                    <a:srgbClr val="100690"/>
                  </a:solidFill>
                  <a:latin typeface="GT America Condensed Regular"/>
                  <a:ea typeface="GT America Condensed Regular"/>
                  <a:cs typeface="GT America Condensed Regular"/>
                  <a:sym typeface="GT America Condensed Regular"/>
                </a:defRPr>
              </a:pPr>
              <a:endParaRPr sz="675"/>
            </a:p>
          </p:txBody>
        </p:sp>
      </p:grpSp>
    </p:spTree>
    <p:extLst>
      <p:ext uri="{BB962C8B-B14F-4D97-AF65-F5344CB8AC3E}">
        <p14:creationId xmlns:p14="http://schemas.microsoft.com/office/powerpoint/2010/main" val="1341190417"/>
      </p:ext>
    </p:extLst>
  </p:cSld>
  <p:clrMapOvr>
    <a:masterClrMapping/>
  </p:clrMapOvr>
  <p:transition spd="med"/>
</p:sld>
</file>

<file path=ppt/slides/slide53.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1ADDDF39-5163-38D8-53A7-FFCB3AFB68B8}"/>
            </a:ext>
          </a:extLst>
        </p:cNvPr>
        <p:cNvGrpSpPr/>
        <p:nvPr/>
      </p:nvGrpSpPr>
      <p:grpSpPr>
        <a:xfrm>
          <a:off x="0" y="0"/>
          <a:ext cx="0" cy="0"/>
          <a:chOff x="0" y="0"/>
          <a:chExt cx="0" cy="0"/>
        </a:xfrm>
      </p:grpSpPr>
      <p:sp>
        <p:nvSpPr>
          <p:cNvPr id="9" name="Linha">
            <a:extLst>
              <a:ext uri="{FF2B5EF4-FFF2-40B4-BE49-F238E27FC236}">
                <a16:creationId xmlns:a16="http://schemas.microsoft.com/office/drawing/2014/main" id="{0D71B08D-CC6B-0FCB-8ECD-6D7D5286C5E6}"/>
              </a:ext>
            </a:extLst>
          </p:cNvPr>
          <p:cNvSpPr/>
          <p:nvPr/>
        </p:nvSpPr>
        <p:spPr>
          <a:xfrm flipV="1">
            <a:off x="8383141" y="2212975"/>
            <a:ext cx="249684" cy="717551"/>
          </a:xfrm>
          <a:prstGeom prst="line">
            <a:avLst/>
          </a:prstGeom>
          <a:ln w="12700">
            <a:solidFill>
              <a:schemeClr val="bg1"/>
            </a:solidFill>
            <a:miter lim="400000"/>
          </a:ln>
        </p:spPr>
        <p:txBody>
          <a:bodyPr lIns="19050" tIns="19050" rIns="19050" bIns="19050" anchor="ctr"/>
          <a:lstStyle/>
          <a:p>
            <a:pPr marL="0" marR="0" lvl="0" indent="0" algn="l" defTabSz="914377" rtl="0" eaLnBrk="1" fontAlgn="auto" latinLnBrk="0" hangingPunct="0">
              <a:lnSpc>
                <a:spcPct val="90000"/>
              </a:lnSpc>
              <a:spcBef>
                <a:spcPts val="1688"/>
              </a:spcBef>
              <a:spcAft>
                <a:spcPts val="0"/>
              </a:spcAft>
              <a:buClrTx/>
              <a:buSzTx/>
              <a:buFontTx/>
              <a:buNone/>
              <a:tabLst/>
              <a:defRPr/>
            </a:pPr>
            <a:endParaRPr kumimoji="0" sz="675" b="0" i="0" u="none" strike="noStrike" kern="0" cap="none" spc="0" normalizeH="0" baseline="0" noProof="0">
              <a:ln>
                <a:noFill/>
              </a:ln>
              <a:solidFill>
                <a:srgbClr val="000000"/>
              </a:solidFill>
              <a:effectLst/>
              <a:uLnTx/>
              <a:uFillTx/>
              <a:latin typeface="Arial"/>
              <a:sym typeface="Helvetica Neue"/>
            </a:endParaRPr>
          </a:p>
        </p:txBody>
      </p:sp>
      <p:grpSp>
        <p:nvGrpSpPr>
          <p:cNvPr id="3" name="Agrupar 2">
            <a:extLst>
              <a:ext uri="{FF2B5EF4-FFF2-40B4-BE49-F238E27FC236}">
                <a16:creationId xmlns:a16="http://schemas.microsoft.com/office/drawing/2014/main" id="{729ED3F6-F733-1073-93C6-8DBC828899A3}"/>
              </a:ext>
            </a:extLst>
          </p:cNvPr>
          <p:cNvGrpSpPr/>
          <p:nvPr/>
        </p:nvGrpSpPr>
        <p:grpSpPr>
          <a:xfrm>
            <a:off x="8870259" y="167554"/>
            <a:ext cx="258135" cy="4841082"/>
            <a:chOff x="23654022" y="446811"/>
            <a:chExt cx="688359" cy="12909555"/>
          </a:xfrm>
        </p:grpSpPr>
        <p:grpSp>
          <p:nvGrpSpPr>
            <p:cNvPr id="4" name="Grupo">
              <a:extLst>
                <a:ext uri="{FF2B5EF4-FFF2-40B4-BE49-F238E27FC236}">
                  <a16:creationId xmlns:a16="http://schemas.microsoft.com/office/drawing/2014/main" id="{5DE53051-7D69-E4E5-3A91-A2AAFBD2A9E3}"/>
                </a:ext>
              </a:extLst>
            </p:cNvPr>
            <p:cNvGrpSpPr/>
            <p:nvPr/>
          </p:nvGrpSpPr>
          <p:grpSpPr>
            <a:xfrm rot="16200000">
              <a:off x="18313987" y="7327972"/>
              <a:ext cx="11768659" cy="288129"/>
              <a:chOff x="-1695228" y="6522"/>
              <a:chExt cx="11768658" cy="288128"/>
            </a:xfrm>
          </p:grpSpPr>
          <p:sp>
            <p:nvSpPr>
              <p:cNvPr id="7" name="This information belongs to Embraer and cannot be used or reproduced without written permission from the Company.">
                <a:extLst>
                  <a:ext uri="{FF2B5EF4-FFF2-40B4-BE49-F238E27FC236}">
                    <a16:creationId xmlns:a16="http://schemas.microsoft.com/office/drawing/2014/main" id="{8D18ADCF-337E-F49E-E63C-4F62A0B7FDD9}"/>
                  </a:ext>
                </a:extLst>
              </p:cNvPr>
              <p:cNvSpPr txBox="1"/>
              <p:nvPr/>
            </p:nvSpPr>
            <p:spPr>
              <a:xfrm>
                <a:off x="1071885" y="6522"/>
                <a:ext cx="9001545" cy="282814"/>
              </a:xfrm>
              <a:prstGeom prst="rect">
                <a:avLst/>
              </a:prstGeom>
              <a:noFill/>
              <a:ln w="12700" cap="flat">
                <a:noFill/>
                <a:miter lim="400000"/>
              </a:ln>
              <a:effectLst/>
              <a:extLst>
                <a:ext uri="{C572A759-6A51-4108-AA02-DFA0A04FC94B}">
                  <ma14:wrappingTextBoxFlag xmlns:ma14="http://schemas.microsoft.com/office/mac/drawingml/2011/main" xmlns="" val="1"/>
                </a:ext>
              </a:extLst>
            </p:spPr>
            <p:txBody>
              <a:bodyPr wrap="square" lIns="19050" tIns="19050" rIns="19050" bIns="19050" numCol="1" anchor="ctr">
                <a:spAutoFit/>
              </a:bodyPr>
              <a:lstStyle>
                <a:lvl1pPr>
                  <a:defRPr sz="1300">
                    <a:solidFill>
                      <a:srgbClr val="6E6D6D"/>
                    </a:solidFill>
                    <a:latin typeface="Arial"/>
                    <a:ea typeface="Arial"/>
                    <a:cs typeface="Arial"/>
                    <a:sym typeface="Arial"/>
                  </a:defRPr>
                </a:lvl1pPr>
              </a:lstStyle>
              <a:p>
                <a:r>
                  <a:rPr sz="488">
                    <a:solidFill>
                      <a:schemeClr val="bg1"/>
                    </a:solidFill>
                  </a:rPr>
                  <a:t>This information belongs to Embraer and cannot be used or reproduced without written permission from the Company.</a:t>
                </a:r>
              </a:p>
            </p:txBody>
          </p:sp>
          <p:sp>
            <p:nvSpPr>
              <p:cNvPr id="8" name="Linha">
                <a:extLst>
                  <a:ext uri="{FF2B5EF4-FFF2-40B4-BE49-F238E27FC236}">
                    <a16:creationId xmlns:a16="http://schemas.microsoft.com/office/drawing/2014/main" id="{D61629E8-4215-F5BF-F6E8-1D2D2B40F660}"/>
                  </a:ext>
                </a:extLst>
              </p:cNvPr>
              <p:cNvSpPr/>
              <p:nvPr/>
            </p:nvSpPr>
            <p:spPr>
              <a:xfrm flipV="1">
                <a:off x="898999" y="21128"/>
                <a:ext cx="83625" cy="273522"/>
              </a:xfrm>
              <a:prstGeom prst="line">
                <a:avLst/>
              </a:prstGeom>
              <a:noFill/>
              <a:ln w="9525" cap="flat">
                <a:solidFill>
                  <a:schemeClr val="bg1"/>
                </a:solidFill>
                <a:prstDash val="solid"/>
                <a:miter lim="400000"/>
              </a:ln>
              <a:effectLst/>
            </p:spPr>
            <p:txBody>
              <a:bodyPr wrap="square" lIns="19050" tIns="19050" rIns="19050" bIns="19050" numCol="1" anchor="ctr">
                <a:noAutofit/>
              </a:bodyPr>
              <a:lstStyle/>
              <a:p>
                <a:endParaRPr sz="675"/>
              </a:p>
            </p:txBody>
          </p:sp>
          <p:sp>
            <p:nvSpPr>
              <p:cNvPr id="10" name="This information belongs to Embraer and cannot be used or reproduced without written permission from the Company.">
                <a:extLst>
                  <a:ext uri="{FF2B5EF4-FFF2-40B4-BE49-F238E27FC236}">
                    <a16:creationId xmlns:a16="http://schemas.microsoft.com/office/drawing/2014/main" id="{B83B80FA-88E4-5DED-CCF3-4C8F3C4479D7}"/>
                  </a:ext>
                </a:extLst>
              </p:cNvPr>
              <p:cNvSpPr txBox="1"/>
              <p:nvPr/>
            </p:nvSpPr>
            <p:spPr>
              <a:xfrm>
                <a:off x="-1695228" y="6558"/>
                <a:ext cx="2621118" cy="282812"/>
              </a:xfrm>
              <a:prstGeom prst="rect">
                <a:avLst/>
              </a:prstGeom>
              <a:noFill/>
              <a:ln w="12700" cap="flat">
                <a:noFill/>
                <a:miter lim="400000"/>
              </a:ln>
              <a:effectLst/>
              <a:extLst>
                <a:ext uri="{C572A759-6A51-4108-AA02-DFA0A04FC94B}">
                  <ma14:wrappingTextBoxFlag xmlns:ma14="http://schemas.microsoft.com/office/mac/drawingml/2011/main" xmlns="" val="1"/>
                </a:ext>
              </a:extLst>
            </p:spPr>
            <p:txBody>
              <a:bodyPr wrap="square" lIns="19050" tIns="19050" rIns="19050" bIns="19050" numCol="1" anchor="ctr">
                <a:spAutoFit/>
              </a:bodyPr>
              <a:lstStyle>
                <a:lvl1pPr>
                  <a:defRPr sz="1300">
                    <a:solidFill>
                      <a:srgbClr val="6E6D6D"/>
                    </a:solidFill>
                    <a:latin typeface="Arial"/>
                    <a:ea typeface="Arial"/>
                    <a:cs typeface="Arial"/>
                    <a:sym typeface="Arial"/>
                  </a:defRPr>
                </a:lvl1pPr>
              </a:lstStyle>
              <a:p>
                <a:r>
                  <a:rPr lang="en-US" sz="488">
                    <a:solidFill>
                      <a:schemeClr val="bg1"/>
                    </a:solidFill>
                  </a:rPr>
                  <a:t>CONFIDENTIAL INFORMATION</a:t>
                </a:r>
                <a:endParaRPr sz="488">
                  <a:solidFill>
                    <a:schemeClr val="bg1"/>
                  </a:solidFill>
                </a:endParaRPr>
              </a:p>
            </p:txBody>
          </p:sp>
        </p:grpSp>
        <p:sp>
          <p:nvSpPr>
            <p:cNvPr id="6" name="Forma Livre: Forma 61">
              <a:extLst>
                <a:ext uri="{FF2B5EF4-FFF2-40B4-BE49-F238E27FC236}">
                  <a16:creationId xmlns:a16="http://schemas.microsoft.com/office/drawing/2014/main" id="{9087F8CE-D137-20AA-5C39-95B1FDFC2019}"/>
                </a:ext>
              </a:extLst>
            </p:cNvPr>
            <p:cNvSpPr/>
            <p:nvPr/>
          </p:nvSpPr>
          <p:spPr>
            <a:xfrm flipH="1">
              <a:off x="23654022" y="446811"/>
              <a:ext cx="359396" cy="359346"/>
            </a:xfrm>
            <a:custGeom>
              <a:avLst/>
              <a:gdLst/>
              <a:ahLst/>
              <a:cxnLst>
                <a:cxn ang="0">
                  <a:pos x="wd2" y="hd2"/>
                </a:cxn>
                <a:cxn ang="5400000">
                  <a:pos x="wd2" y="hd2"/>
                </a:cxn>
                <a:cxn ang="10800000">
                  <a:pos x="wd2" y="hd2"/>
                </a:cxn>
                <a:cxn ang="16200000">
                  <a:pos x="wd2" y="hd2"/>
                </a:cxn>
              </a:cxnLst>
              <a:rect l="0" t="0" r="r" b="b"/>
              <a:pathLst>
                <a:path w="21600" h="21600" extrusionOk="0">
                  <a:moveTo>
                    <a:pt x="17278" y="0"/>
                  </a:moveTo>
                  <a:lnTo>
                    <a:pt x="4322" y="9935"/>
                  </a:lnTo>
                  <a:lnTo>
                    <a:pt x="1728" y="9935"/>
                  </a:lnTo>
                  <a:lnTo>
                    <a:pt x="0" y="11665"/>
                  </a:lnTo>
                  <a:lnTo>
                    <a:pt x="4322" y="11665"/>
                  </a:lnTo>
                  <a:lnTo>
                    <a:pt x="17278" y="21600"/>
                  </a:lnTo>
                  <a:lnTo>
                    <a:pt x="21600" y="21600"/>
                  </a:lnTo>
                  <a:lnTo>
                    <a:pt x="12961" y="11665"/>
                  </a:lnTo>
                  <a:lnTo>
                    <a:pt x="21559" y="11665"/>
                  </a:lnTo>
                  <a:lnTo>
                    <a:pt x="21559" y="9935"/>
                  </a:lnTo>
                  <a:lnTo>
                    <a:pt x="12961" y="9935"/>
                  </a:lnTo>
                  <a:lnTo>
                    <a:pt x="21600" y="0"/>
                  </a:lnTo>
                  <a:close/>
                </a:path>
              </a:pathLst>
            </a:custGeom>
            <a:solidFill>
              <a:schemeClr val="bg1"/>
            </a:solidFill>
            <a:ln w="12700" cap="flat">
              <a:noFill/>
              <a:miter lim="400000"/>
            </a:ln>
            <a:effectLst/>
          </p:spPr>
          <p:txBody>
            <a:bodyPr wrap="square" lIns="17145" tIns="17145" rIns="17145" bIns="17145" numCol="1" anchor="ctr">
              <a:noAutofit/>
            </a:bodyPr>
            <a:lstStyle/>
            <a:p>
              <a:pPr>
                <a:defRPr>
                  <a:solidFill>
                    <a:srgbClr val="100690"/>
                  </a:solidFill>
                  <a:latin typeface="GT America Condensed Regular"/>
                  <a:ea typeface="GT America Condensed Regular"/>
                  <a:cs typeface="GT America Condensed Regular"/>
                  <a:sym typeface="GT America Condensed Regular"/>
                </a:defRPr>
              </a:pPr>
              <a:endParaRPr sz="675"/>
            </a:p>
          </p:txBody>
        </p:sp>
      </p:grpSp>
      <p:sp>
        <p:nvSpPr>
          <p:cNvPr id="11" name="Lorem ipsum dolor sit amet">
            <a:extLst>
              <a:ext uri="{FF2B5EF4-FFF2-40B4-BE49-F238E27FC236}">
                <a16:creationId xmlns:a16="http://schemas.microsoft.com/office/drawing/2014/main" id="{2DC09A9D-4670-772F-4A6C-F187970737A8}"/>
              </a:ext>
            </a:extLst>
          </p:cNvPr>
          <p:cNvSpPr txBox="1"/>
          <p:nvPr/>
        </p:nvSpPr>
        <p:spPr>
          <a:xfrm>
            <a:off x="3493820" y="2229820"/>
            <a:ext cx="4741838" cy="703269"/>
          </a:xfrm>
          <a:prstGeom prst="rect">
            <a:avLst/>
          </a:prstGeom>
          <a:ln w="12700">
            <a:miter lim="400000"/>
          </a:ln>
          <a:extLst>
            <a:ext uri="{C572A759-6A51-4108-AA02-DFA0A04FC94B}">
              <ma14:wrappingTextBoxFlag xmlns:ma14="http://schemas.microsoft.com/office/mac/drawingml/2011/main" xmlns="" val="1"/>
            </a:ext>
          </a:extLst>
        </p:spPr>
        <p:txBody>
          <a:bodyPr wrap="square" lIns="19050" tIns="19050" rIns="19050" bIns="19050" anchor="ctr">
            <a:spAutoFit/>
          </a:bodyPr>
          <a:lstStyle>
            <a:lvl1pPr>
              <a:defRPr sz="7000" b="1" cap="all">
                <a:solidFill>
                  <a:srgbClr val="FFFFFF"/>
                </a:solidFill>
                <a:latin typeface="Arial"/>
                <a:ea typeface="Arial"/>
                <a:cs typeface="Arial"/>
                <a:sym typeface="Arial"/>
              </a:defRPr>
            </a:lvl1pPr>
          </a:lstStyle>
          <a:p>
            <a:pPr algn="r"/>
            <a:r>
              <a:rPr lang="en-US" sz="2400" b="0" dirty="0">
                <a:solidFill>
                  <a:schemeClr val="bg1"/>
                </a:solidFill>
                <a:latin typeface="Arial Narrow"/>
              </a:rPr>
              <a:t>Cover Example for                       Chapter Subdivision</a:t>
            </a:r>
          </a:p>
        </p:txBody>
      </p:sp>
    </p:spTree>
    <p:extLst>
      <p:ext uri="{BB962C8B-B14F-4D97-AF65-F5344CB8AC3E}">
        <p14:creationId xmlns:p14="http://schemas.microsoft.com/office/powerpoint/2010/main" val="2575442239"/>
      </p:ext>
    </p:extLst>
  </p:cSld>
  <p:clrMapOvr>
    <a:masterClrMapping/>
  </p:clrMapOvr>
</p:sld>
</file>

<file path=ppt/slides/slide54.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70CD5862-47B6-7130-F903-B318F7B6548D}"/>
            </a:ext>
          </a:extLst>
        </p:cNvPr>
        <p:cNvGrpSpPr/>
        <p:nvPr/>
      </p:nvGrpSpPr>
      <p:grpSpPr>
        <a:xfrm>
          <a:off x="0" y="0"/>
          <a:ext cx="0" cy="0"/>
          <a:chOff x="0" y="0"/>
          <a:chExt cx="0" cy="0"/>
        </a:xfrm>
      </p:grpSpPr>
      <p:sp>
        <p:nvSpPr>
          <p:cNvPr id="3" name="Retângulo 13">
            <a:extLst>
              <a:ext uri="{FF2B5EF4-FFF2-40B4-BE49-F238E27FC236}">
                <a16:creationId xmlns:a16="http://schemas.microsoft.com/office/drawing/2014/main" id="{81DF70AE-8BE0-B4C1-5AFF-6E36A3C82E3B}"/>
              </a:ext>
            </a:extLst>
          </p:cNvPr>
          <p:cNvSpPr/>
          <p:nvPr/>
        </p:nvSpPr>
        <p:spPr>
          <a:xfrm>
            <a:off x="15605" y="0"/>
            <a:ext cx="9144000" cy="5143500"/>
          </a:xfrm>
          <a:prstGeom prst="rect">
            <a:avLst/>
          </a:prstGeom>
          <a:gradFill flip="none" rotWithShape="1">
            <a:gsLst>
              <a:gs pos="0">
                <a:srgbClr val="004BE7"/>
              </a:gs>
              <a:gs pos="98000">
                <a:srgbClr val="120080"/>
              </a:gs>
            </a:gsLst>
            <a:lin ang="16200000" scaled="1"/>
            <a:tileRect/>
          </a:gradFill>
          <a:ln w="12700" cap="flat">
            <a:noFill/>
            <a:miter lim="400000"/>
          </a:ln>
          <a:effectLst/>
          <a:sp3d/>
        </p:spPr>
        <p:style>
          <a:lnRef idx="0">
            <a:scrgbClr r="0" g="0" b="0"/>
          </a:lnRef>
          <a:fillRef idx="0">
            <a:scrgbClr r="0" g="0" b="0"/>
          </a:fillRef>
          <a:effectRef idx="0">
            <a:scrgbClr r="0" g="0" b="0"/>
          </a:effectRef>
          <a:fontRef idx="none"/>
        </p:style>
        <p:txBody>
          <a:bodyPr rot="0" spcFirstLastPara="1" vertOverflow="overflow" horzOverflow="overflow" vert="horz" wrap="square" lIns="19050" tIns="19050" rIns="19050" bIns="19050" numCol="1" spcCol="38100" rtlCol="0" anchor="ctr">
            <a:spAutoFit/>
          </a:bodyPr>
          <a:lstStyle/>
          <a:p>
            <a:pPr marL="0" marR="0" lvl="0" indent="0" algn="ctr" defTabSz="309563" rtl="0" eaLnBrk="1" fontAlgn="auto" latinLnBrk="0" hangingPunct="0">
              <a:lnSpc>
                <a:spcPct val="100000"/>
              </a:lnSpc>
              <a:spcBef>
                <a:spcPts val="0"/>
              </a:spcBef>
              <a:spcAft>
                <a:spcPts val="0"/>
              </a:spcAft>
              <a:buClrTx/>
              <a:buSzTx/>
              <a:buFontTx/>
              <a:buNone/>
              <a:tabLst/>
              <a:defRPr/>
            </a:pPr>
            <a:endParaRPr kumimoji="0" lang="pt-BR" sz="1200" b="0" i="0" u="none" strike="noStrike" kern="0" cap="none" spc="0" normalizeH="0" baseline="0" noProof="0">
              <a:ln>
                <a:noFill/>
              </a:ln>
              <a:solidFill>
                <a:srgbClr val="FFFFFF"/>
              </a:solidFill>
              <a:effectLst/>
              <a:uLnTx/>
              <a:uFillTx/>
              <a:latin typeface="Helvetica Neue Medium"/>
              <a:ea typeface="Helvetica Neue Medium"/>
              <a:cs typeface="Helvetica Neue Medium"/>
              <a:sym typeface="Helvetica Neue Medium"/>
            </a:endParaRPr>
          </a:p>
        </p:txBody>
      </p:sp>
      <p:sp>
        <p:nvSpPr>
          <p:cNvPr id="9" name="Linha">
            <a:extLst>
              <a:ext uri="{FF2B5EF4-FFF2-40B4-BE49-F238E27FC236}">
                <a16:creationId xmlns:a16="http://schemas.microsoft.com/office/drawing/2014/main" id="{2E643EC0-F90C-3DB7-CB7D-AB6EE2F227B9}"/>
              </a:ext>
            </a:extLst>
          </p:cNvPr>
          <p:cNvSpPr/>
          <p:nvPr/>
        </p:nvSpPr>
        <p:spPr>
          <a:xfrm flipV="1">
            <a:off x="8383141" y="2212975"/>
            <a:ext cx="249684" cy="717551"/>
          </a:xfrm>
          <a:prstGeom prst="line">
            <a:avLst/>
          </a:prstGeom>
          <a:ln w="12700">
            <a:solidFill>
              <a:schemeClr val="bg1"/>
            </a:solidFill>
            <a:miter lim="400000"/>
          </a:ln>
        </p:spPr>
        <p:txBody>
          <a:bodyPr lIns="19050" tIns="19050" rIns="19050" bIns="19050" anchor="ctr"/>
          <a:lstStyle/>
          <a:p>
            <a:pPr marL="0" marR="0" lvl="0" indent="0" algn="l" defTabSz="914377" rtl="0" eaLnBrk="1" fontAlgn="auto" latinLnBrk="0" hangingPunct="0">
              <a:lnSpc>
                <a:spcPct val="90000"/>
              </a:lnSpc>
              <a:spcBef>
                <a:spcPts val="1688"/>
              </a:spcBef>
              <a:spcAft>
                <a:spcPts val="0"/>
              </a:spcAft>
              <a:buClrTx/>
              <a:buSzTx/>
              <a:buFontTx/>
              <a:buNone/>
              <a:tabLst/>
              <a:defRPr/>
            </a:pPr>
            <a:endParaRPr kumimoji="0" sz="675" b="0" i="0" u="none" strike="noStrike" kern="0" cap="none" spc="0" normalizeH="0" baseline="0" noProof="0">
              <a:ln>
                <a:noFill/>
              </a:ln>
              <a:solidFill>
                <a:srgbClr val="000000"/>
              </a:solidFill>
              <a:effectLst/>
              <a:uLnTx/>
              <a:uFillTx/>
              <a:latin typeface="Arial"/>
              <a:sym typeface="Helvetica Neue"/>
            </a:endParaRPr>
          </a:p>
        </p:txBody>
      </p:sp>
      <p:grpSp>
        <p:nvGrpSpPr>
          <p:cNvPr id="2" name="Agrupar 1">
            <a:extLst>
              <a:ext uri="{FF2B5EF4-FFF2-40B4-BE49-F238E27FC236}">
                <a16:creationId xmlns:a16="http://schemas.microsoft.com/office/drawing/2014/main" id="{1247DCFC-1700-787D-308C-F295A4FFF6FD}"/>
              </a:ext>
            </a:extLst>
          </p:cNvPr>
          <p:cNvGrpSpPr/>
          <p:nvPr/>
        </p:nvGrpSpPr>
        <p:grpSpPr>
          <a:xfrm>
            <a:off x="8870259" y="167554"/>
            <a:ext cx="258135" cy="4841082"/>
            <a:chOff x="23654022" y="446811"/>
            <a:chExt cx="688359" cy="12909555"/>
          </a:xfrm>
        </p:grpSpPr>
        <p:grpSp>
          <p:nvGrpSpPr>
            <p:cNvPr id="4" name="Grupo">
              <a:extLst>
                <a:ext uri="{FF2B5EF4-FFF2-40B4-BE49-F238E27FC236}">
                  <a16:creationId xmlns:a16="http://schemas.microsoft.com/office/drawing/2014/main" id="{ACEE8D0B-A462-2E2A-DB9D-2FB14BB9BA3B}"/>
                </a:ext>
              </a:extLst>
            </p:cNvPr>
            <p:cNvGrpSpPr/>
            <p:nvPr/>
          </p:nvGrpSpPr>
          <p:grpSpPr>
            <a:xfrm rot="16200000">
              <a:off x="18313987" y="7327972"/>
              <a:ext cx="11768659" cy="288129"/>
              <a:chOff x="-1695228" y="6522"/>
              <a:chExt cx="11768658" cy="288128"/>
            </a:xfrm>
          </p:grpSpPr>
          <p:sp>
            <p:nvSpPr>
              <p:cNvPr id="7" name="This information belongs to Embraer and cannot be used or reproduced without written permission from the Company.">
                <a:extLst>
                  <a:ext uri="{FF2B5EF4-FFF2-40B4-BE49-F238E27FC236}">
                    <a16:creationId xmlns:a16="http://schemas.microsoft.com/office/drawing/2014/main" id="{F993FA2B-81A8-2585-1709-2D50628F6894}"/>
                  </a:ext>
                </a:extLst>
              </p:cNvPr>
              <p:cNvSpPr txBox="1"/>
              <p:nvPr/>
            </p:nvSpPr>
            <p:spPr>
              <a:xfrm>
                <a:off x="1071885" y="6522"/>
                <a:ext cx="9001545" cy="282814"/>
              </a:xfrm>
              <a:prstGeom prst="rect">
                <a:avLst/>
              </a:prstGeom>
              <a:noFill/>
              <a:ln w="12700" cap="flat">
                <a:noFill/>
                <a:miter lim="400000"/>
              </a:ln>
              <a:effectLst/>
              <a:extLst>
                <a:ext uri="{C572A759-6A51-4108-AA02-DFA0A04FC94B}">
                  <ma14:wrappingTextBoxFlag xmlns:ma14="http://schemas.microsoft.com/office/mac/drawingml/2011/main" xmlns="" val="1"/>
                </a:ext>
              </a:extLst>
            </p:spPr>
            <p:txBody>
              <a:bodyPr wrap="square" lIns="19050" tIns="19050" rIns="19050" bIns="19050" numCol="1" anchor="ctr">
                <a:spAutoFit/>
              </a:bodyPr>
              <a:lstStyle>
                <a:lvl1pPr>
                  <a:defRPr sz="1300">
                    <a:solidFill>
                      <a:srgbClr val="6E6D6D"/>
                    </a:solidFill>
                    <a:latin typeface="Arial"/>
                    <a:ea typeface="Arial"/>
                    <a:cs typeface="Arial"/>
                    <a:sym typeface="Arial"/>
                  </a:defRPr>
                </a:lvl1pPr>
              </a:lstStyle>
              <a:p>
                <a:r>
                  <a:rPr sz="488">
                    <a:solidFill>
                      <a:schemeClr val="bg1"/>
                    </a:solidFill>
                  </a:rPr>
                  <a:t>This information belongs to Embraer and cannot be used or reproduced without written permission from the Company.</a:t>
                </a:r>
              </a:p>
            </p:txBody>
          </p:sp>
          <p:sp>
            <p:nvSpPr>
              <p:cNvPr id="8" name="Linha">
                <a:extLst>
                  <a:ext uri="{FF2B5EF4-FFF2-40B4-BE49-F238E27FC236}">
                    <a16:creationId xmlns:a16="http://schemas.microsoft.com/office/drawing/2014/main" id="{4E86F8F8-94C9-4868-2F81-0A5DD7EFD653}"/>
                  </a:ext>
                </a:extLst>
              </p:cNvPr>
              <p:cNvSpPr/>
              <p:nvPr/>
            </p:nvSpPr>
            <p:spPr>
              <a:xfrm flipV="1">
                <a:off x="898999" y="21128"/>
                <a:ext cx="83625" cy="273522"/>
              </a:xfrm>
              <a:prstGeom prst="line">
                <a:avLst/>
              </a:prstGeom>
              <a:noFill/>
              <a:ln w="9525" cap="flat">
                <a:solidFill>
                  <a:schemeClr val="bg1"/>
                </a:solidFill>
                <a:prstDash val="solid"/>
                <a:miter lim="400000"/>
              </a:ln>
              <a:effectLst/>
            </p:spPr>
            <p:txBody>
              <a:bodyPr wrap="square" lIns="19050" tIns="19050" rIns="19050" bIns="19050" numCol="1" anchor="ctr">
                <a:noAutofit/>
              </a:bodyPr>
              <a:lstStyle/>
              <a:p>
                <a:endParaRPr sz="675"/>
              </a:p>
            </p:txBody>
          </p:sp>
          <p:sp>
            <p:nvSpPr>
              <p:cNvPr id="16" name="This information belongs to Embraer and cannot be used or reproduced without written permission from the Company.">
                <a:extLst>
                  <a:ext uri="{FF2B5EF4-FFF2-40B4-BE49-F238E27FC236}">
                    <a16:creationId xmlns:a16="http://schemas.microsoft.com/office/drawing/2014/main" id="{AA70F824-9163-7015-CDB3-10948A207D98}"/>
                  </a:ext>
                </a:extLst>
              </p:cNvPr>
              <p:cNvSpPr txBox="1"/>
              <p:nvPr/>
            </p:nvSpPr>
            <p:spPr>
              <a:xfrm>
                <a:off x="-1695228" y="6558"/>
                <a:ext cx="2621118" cy="282812"/>
              </a:xfrm>
              <a:prstGeom prst="rect">
                <a:avLst/>
              </a:prstGeom>
              <a:noFill/>
              <a:ln w="12700" cap="flat">
                <a:noFill/>
                <a:miter lim="400000"/>
              </a:ln>
              <a:effectLst/>
              <a:extLst>
                <a:ext uri="{C572A759-6A51-4108-AA02-DFA0A04FC94B}">
                  <ma14:wrappingTextBoxFlag xmlns:ma14="http://schemas.microsoft.com/office/mac/drawingml/2011/main" xmlns="" val="1"/>
                </a:ext>
              </a:extLst>
            </p:spPr>
            <p:txBody>
              <a:bodyPr wrap="square" lIns="19050" tIns="19050" rIns="19050" bIns="19050" numCol="1" anchor="ctr">
                <a:spAutoFit/>
              </a:bodyPr>
              <a:lstStyle>
                <a:lvl1pPr>
                  <a:defRPr sz="1300">
                    <a:solidFill>
                      <a:srgbClr val="6E6D6D"/>
                    </a:solidFill>
                    <a:latin typeface="Arial"/>
                    <a:ea typeface="Arial"/>
                    <a:cs typeface="Arial"/>
                    <a:sym typeface="Arial"/>
                  </a:defRPr>
                </a:lvl1pPr>
              </a:lstStyle>
              <a:p>
                <a:r>
                  <a:rPr lang="en-US" sz="488">
                    <a:solidFill>
                      <a:schemeClr val="bg1"/>
                    </a:solidFill>
                  </a:rPr>
                  <a:t>CONFIDENTIAL INFORMATION</a:t>
                </a:r>
                <a:endParaRPr sz="488">
                  <a:solidFill>
                    <a:schemeClr val="bg1"/>
                  </a:solidFill>
                </a:endParaRPr>
              </a:p>
            </p:txBody>
          </p:sp>
        </p:grpSp>
        <p:sp>
          <p:nvSpPr>
            <p:cNvPr id="6" name="Forma Livre: Forma 61">
              <a:extLst>
                <a:ext uri="{FF2B5EF4-FFF2-40B4-BE49-F238E27FC236}">
                  <a16:creationId xmlns:a16="http://schemas.microsoft.com/office/drawing/2014/main" id="{33F8BFD7-F45B-6EDE-3895-F3AC9C461AAE}"/>
                </a:ext>
              </a:extLst>
            </p:cNvPr>
            <p:cNvSpPr/>
            <p:nvPr/>
          </p:nvSpPr>
          <p:spPr>
            <a:xfrm flipH="1">
              <a:off x="23654022" y="446811"/>
              <a:ext cx="359396" cy="359346"/>
            </a:xfrm>
            <a:custGeom>
              <a:avLst/>
              <a:gdLst/>
              <a:ahLst/>
              <a:cxnLst>
                <a:cxn ang="0">
                  <a:pos x="wd2" y="hd2"/>
                </a:cxn>
                <a:cxn ang="5400000">
                  <a:pos x="wd2" y="hd2"/>
                </a:cxn>
                <a:cxn ang="10800000">
                  <a:pos x="wd2" y="hd2"/>
                </a:cxn>
                <a:cxn ang="16200000">
                  <a:pos x="wd2" y="hd2"/>
                </a:cxn>
              </a:cxnLst>
              <a:rect l="0" t="0" r="r" b="b"/>
              <a:pathLst>
                <a:path w="21600" h="21600" extrusionOk="0">
                  <a:moveTo>
                    <a:pt x="17278" y="0"/>
                  </a:moveTo>
                  <a:lnTo>
                    <a:pt x="4322" y="9935"/>
                  </a:lnTo>
                  <a:lnTo>
                    <a:pt x="1728" y="9935"/>
                  </a:lnTo>
                  <a:lnTo>
                    <a:pt x="0" y="11665"/>
                  </a:lnTo>
                  <a:lnTo>
                    <a:pt x="4322" y="11665"/>
                  </a:lnTo>
                  <a:lnTo>
                    <a:pt x="17278" y="21600"/>
                  </a:lnTo>
                  <a:lnTo>
                    <a:pt x="21600" y="21600"/>
                  </a:lnTo>
                  <a:lnTo>
                    <a:pt x="12961" y="11665"/>
                  </a:lnTo>
                  <a:lnTo>
                    <a:pt x="21559" y="11665"/>
                  </a:lnTo>
                  <a:lnTo>
                    <a:pt x="21559" y="9935"/>
                  </a:lnTo>
                  <a:lnTo>
                    <a:pt x="12961" y="9935"/>
                  </a:lnTo>
                  <a:lnTo>
                    <a:pt x="21600" y="0"/>
                  </a:lnTo>
                  <a:close/>
                </a:path>
              </a:pathLst>
            </a:custGeom>
            <a:solidFill>
              <a:schemeClr val="bg1"/>
            </a:solidFill>
            <a:ln w="12700" cap="flat">
              <a:noFill/>
              <a:miter lim="400000"/>
            </a:ln>
            <a:effectLst/>
          </p:spPr>
          <p:txBody>
            <a:bodyPr wrap="square" lIns="17145" tIns="17145" rIns="17145" bIns="17145" numCol="1" anchor="ctr">
              <a:noAutofit/>
            </a:bodyPr>
            <a:lstStyle/>
            <a:p>
              <a:pPr>
                <a:defRPr>
                  <a:solidFill>
                    <a:srgbClr val="100690"/>
                  </a:solidFill>
                  <a:latin typeface="GT America Condensed Regular"/>
                  <a:ea typeface="GT America Condensed Regular"/>
                  <a:cs typeface="GT America Condensed Regular"/>
                  <a:sym typeface="GT America Condensed Regular"/>
                </a:defRPr>
              </a:pPr>
              <a:endParaRPr sz="675"/>
            </a:p>
          </p:txBody>
        </p:sp>
      </p:grpSp>
      <p:sp>
        <p:nvSpPr>
          <p:cNvPr id="17" name="Lorem ipsum dolor sit amet">
            <a:extLst>
              <a:ext uri="{FF2B5EF4-FFF2-40B4-BE49-F238E27FC236}">
                <a16:creationId xmlns:a16="http://schemas.microsoft.com/office/drawing/2014/main" id="{1485418A-AB4F-B77A-57A9-3294E9F05382}"/>
              </a:ext>
            </a:extLst>
          </p:cNvPr>
          <p:cNvSpPr txBox="1"/>
          <p:nvPr/>
        </p:nvSpPr>
        <p:spPr>
          <a:xfrm>
            <a:off x="3493820" y="2229820"/>
            <a:ext cx="4741838" cy="703269"/>
          </a:xfrm>
          <a:prstGeom prst="rect">
            <a:avLst/>
          </a:prstGeom>
          <a:ln w="12700">
            <a:miter lim="400000"/>
          </a:ln>
          <a:extLst>
            <a:ext uri="{C572A759-6A51-4108-AA02-DFA0A04FC94B}">
              <ma14:wrappingTextBoxFlag xmlns:ma14="http://schemas.microsoft.com/office/mac/drawingml/2011/main" xmlns="" val="1"/>
            </a:ext>
          </a:extLst>
        </p:spPr>
        <p:txBody>
          <a:bodyPr wrap="square" lIns="19050" tIns="19050" rIns="19050" bIns="19050" anchor="ctr">
            <a:spAutoFit/>
          </a:bodyPr>
          <a:lstStyle>
            <a:lvl1pPr>
              <a:defRPr sz="7000" b="1" cap="all">
                <a:solidFill>
                  <a:srgbClr val="FFFFFF"/>
                </a:solidFill>
                <a:latin typeface="Arial"/>
                <a:ea typeface="Arial"/>
                <a:cs typeface="Arial"/>
                <a:sym typeface="Arial"/>
              </a:defRPr>
            </a:lvl1pPr>
          </a:lstStyle>
          <a:p>
            <a:pPr algn="r"/>
            <a:r>
              <a:rPr lang="en-US" sz="2400" b="0" dirty="0">
                <a:solidFill>
                  <a:schemeClr val="bg1"/>
                </a:solidFill>
                <a:latin typeface="Arial Narrow"/>
              </a:rPr>
              <a:t>Cover Example for                       Chapter Subdivision</a:t>
            </a:r>
          </a:p>
        </p:txBody>
      </p:sp>
    </p:spTree>
    <p:extLst>
      <p:ext uri="{BB962C8B-B14F-4D97-AF65-F5344CB8AC3E}">
        <p14:creationId xmlns:p14="http://schemas.microsoft.com/office/powerpoint/2010/main" val="1159077289"/>
      </p:ext>
    </p:extLst>
  </p:cSld>
  <p:clrMapOvr>
    <a:masterClrMapping/>
  </p:clrMapOvr>
</p:sld>
</file>

<file path=ppt/slides/slide5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46" name="Linha"/>
          <p:cNvSpPr/>
          <p:nvPr/>
        </p:nvSpPr>
        <p:spPr>
          <a:xfrm flipV="1">
            <a:off x="4084861" y="1455613"/>
            <a:ext cx="759371" cy="2112430"/>
          </a:xfrm>
          <a:prstGeom prst="line">
            <a:avLst/>
          </a:prstGeom>
          <a:ln w="12700">
            <a:solidFill>
              <a:srgbClr val="100690"/>
            </a:solidFill>
            <a:miter lim="400000"/>
          </a:ln>
        </p:spPr>
        <p:txBody>
          <a:bodyPr lIns="19050" tIns="19050" rIns="19050" bIns="19050" anchor="ctr"/>
          <a:lstStyle/>
          <a:p>
            <a:endParaRPr sz="675"/>
          </a:p>
        </p:txBody>
      </p:sp>
      <p:sp>
        <p:nvSpPr>
          <p:cNvPr id="9" name="Lorem ipsum dolor sit amet, consectetur adipiscing elit, sed do eiusmod tempor incididunt ut labore et dolore magna aliqua. Ut enim ad minim veniam, quis nostrud exercitation ullamco laboris nisi ut aliquip ex ea commodo consequat. Duis aute irure dolor ">
            <a:extLst>
              <a:ext uri="{FF2B5EF4-FFF2-40B4-BE49-F238E27FC236}">
                <a16:creationId xmlns:a16="http://schemas.microsoft.com/office/drawing/2014/main" id="{88FC28CD-A90A-8884-E818-5D1CF9104B42}"/>
              </a:ext>
            </a:extLst>
          </p:cNvPr>
          <p:cNvSpPr txBox="1"/>
          <p:nvPr/>
        </p:nvSpPr>
        <p:spPr>
          <a:xfrm>
            <a:off x="4748257" y="2025162"/>
            <a:ext cx="3243872" cy="1441741"/>
          </a:xfrm>
          <a:prstGeom prst="rect">
            <a:avLst/>
          </a:prstGeom>
          <a:ln w="12700">
            <a:miter lim="400000"/>
          </a:ln>
          <a:extLst>
            <a:ext uri="{C572A759-6A51-4108-AA02-DFA0A04FC94B}">
              <ma14:wrappingTextBoxFlag xmlns="" xmlns:ma14="http://schemas.microsoft.com/office/mac/drawingml/2011/main" val="1"/>
            </a:ext>
          </a:extLst>
        </p:spPr>
        <p:txBody>
          <a:bodyPr lIns="19050" tIns="19050" rIns="19050" bIns="19050">
            <a:spAutoFit/>
          </a:bodyPr>
          <a:lstStyle>
            <a:lvl1pPr>
              <a:lnSpc>
                <a:spcPct val="120000"/>
              </a:lnSpc>
              <a:defRPr sz="2900">
                <a:solidFill>
                  <a:srgbClr val="061636"/>
                </a:solidFill>
                <a:latin typeface="Arial"/>
                <a:ea typeface="Arial"/>
                <a:cs typeface="Arial"/>
                <a:sym typeface="Arial"/>
              </a:defRPr>
            </a:lvl1pPr>
          </a:lstStyle>
          <a:p>
            <a:r>
              <a:rPr sz="1100" dirty="0">
                <a:solidFill>
                  <a:srgbClr val="80807F"/>
                </a:solidFill>
              </a:rPr>
              <a:t>Lorem ipsum dolor sit </a:t>
            </a:r>
            <a:r>
              <a:rPr sz="1100" dirty="0" err="1">
                <a:solidFill>
                  <a:srgbClr val="80807F"/>
                </a:solidFill>
              </a:rPr>
              <a:t>amet</a:t>
            </a:r>
            <a:r>
              <a:rPr sz="1100" dirty="0">
                <a:solidFill>
                  <a:srgbClr val="80807F"/>
                </a:solidFill>
              </a:rPr>
              <a:t>, </a:t>
            </a:r>
            <a:r>
              <a:rPr sz="1100" dirty="0" err="1">
                <a:solidFill>
                  <a:srgbClr val="80807F"/>
                </a:solidFill>
              </a:rPr>
              <a:t>consectetur</a:t>
            </a:r>
            <a:r>
              <a:rPr sz="1100" dirty="0">
                <a:solidFill>
                  <a:srgbClr val="80807F"/>
                </a:solidFill>
              </a:rPr>
              <a:t> </a:t>
            </a:r>
            <a:r>
              <a:rPr sz="1100" dirty="0" err="1">
                <a:solidFill>
                  <a:srgbClr val="80807F"/>
                </a:solidFill>
              </a:rPr>
              <a:t>adipiscing</a:t>
            </a:r>
            <a:r>
              <a:rPr sz="1100" dirty="0">
                <a:solidFill>
                  <a:srgbClr val="80807F"/>
                </a:solidFill>
              </a:rPr>
              <a:t> </a:t>
            </a:r>
            <a:r>
              <a:rPr sz="1100" dirty="0" err="1">
                <a:solidFill>
                  <a:srgbClr val="80807F"/>
                </a:solidFill>
              </a:rPr>
              <a:t>elit</a:t>
            </a:r>
            <a:r>
              <a:rPr sz="1100" dirty="0">
                <a:solidFill>
                  <a:srgbClr val="80807F"/>
                </a:solidFill>
              </a:rPr>
              <a:t>, sed do </a:t>
            </a:r>
            <a:r>
              <a:rPr sz="1100" dirty="0" err="1">
                <a:solidFill>
                  <a:srgbClr val="80807F"/>
                </a:solidFill>
              </a:rPr>
              <a:t>eiusmod</a:t>
            </a:r>
            <a:r>
              <a:rPr sz="1100" dirty="0">
                <a:solidFill>
                  <a:srgbClr val="80807F"/>
                </a:solidFill>
              </a:rPr>
              <a:t> </a:t>
            </a:r>
            <a:r>
              <a:rPr sz="1100" dirty="0" err="1">
                <a:solidFill>
                  <a:srgbClr val="80807F"/>
                </a:solidFill>
              </a:rPr>
              <a:t>tempor</a:t>
            </a:r>
            <a:r>
              <a:rPr sz="1100" dirty="0">
                <a:solidFill>
                  <a:srgbClr val="80807F"/>
                </a:solidFill>
              </a:rPr>
              <a:t> </a:t>
            </a:r>
            <a:r>
              <a:rPr sz="1100" dirty="0" err="1">
                <a:solidFill>
                  <a:srgbClr val="80807F"/>
                </a:solidFill>
              </a:rPr>
              <a:t>incididunt</a:t>
            </a:r>
            <a:r>
              <a:rPr sz="1100" dirty="0">
                <a:solidFill>
                  <a:srgbClr val="80807F"/>
                </a:solidFill>
              </a:rPr>
              <a:t> </a:t>
            </a:r>
            <a:r>
              <a:rPr sz="1100" dirty="0" err="1">
                <a:solidFill>
                  <a:srgbClr val="80807F"/>
                </a:solidFill>
              </a:rPr>
              <a:t>ut</a:t>
            </a:r>
            <a:r>
              <a:rPr sz="1100" dirty="0">
                <a:solidFill>
                  <a:srgbClr val="80807F"/>
                </a:solidFill>
              </a:rPr>
              <a:t> labore et dolore magna </a:t>
            </a:r>
            <a:r>
              <a:rPr sz="1100" dirty="0" err="1">
                <a:solidFill>
                  <a:srgbClr val="80807F"/>
                </a:solidFill>
              </a:rPr>
              <a:t>aliqua</a:t>
            </a:r>
            <a:r>
              <a:rPr sz="1100" dirty="0">
                <a:solidFill>
                  <a:srgbClr val="80807F"/>
                </a:solidFill>
              </a:rPr>
              <a:t>. Ut </a:t>
            </a:r>
            <a:r>
              <a:rPr sz="1100" dirty="0" err="1">
                <a:solidFill>
                  <a:srgbClr val="80807F"/>
                </a:solidFill>
              </a:rPr>
              <a:t>enim</a:t>
            </a:r>
            <a:r>
              <a:rPr sz="1100" dirty="0">
                <a:solidFill>
                  <a:srgbClr val="80807F"/>
                </a:solidFill>
              </a:rPr>
              <a:t> ad minim </a:t>
            </a:r>
            <a:r>
              <a:rPr sz="1100" dirty="0" err="1">
                <a:solidFill>
                  <a:srgbClr val="80807F"/>
                </a:solidFill>
              </a:rPr>
              <a:t>veniam</a:t>
            </a:r>
            <a:r>
              <a:rPr sz="1100" dirty="0">
                <a:solidFill>
                  <a:srgbClr val="80807F"/>
                </a:solidFill>
              </a:rPr>
              <a:t>, </a:t>
            </a:r>
            <a:r>
              <a:rPr sz="1100" dirty="0" err="1">
                <a:solidFill>
                  <a:srgbClr val="80807F"/>
                </a:solidFill>
              </a:rPr>
              <a:t>quis</a:t>
            </a:r>
            <a:r>
              <a:rPr sz="1100" dirty="0">
                <a:solidFill>
                  <a:srgbClr val="80807F"/>
                </a:solidFill>
              </a:rPr>
              <a:t> </a:t>
            </a:r>
            <a:r>
              <a:rPr sz="1100" dirty="0" err="1">
                <a:solidFill>
                  <a:srgbClr val="80807F"/>
                </a:solidFill>
              </a:rPr>
              <a:t>nostrud</a:t>
            </a:r>
            <a:r>
              <a:rPr sz="1100" dirty="0">
                <a:solidFill>
                  <a:srgbClr val="80807F"/>
                </a:solidFill>
              </a:rPr>
              <a:t> exercitation </a:t>
            </a:r>
            <a:r>
              <a:rPr sz="1100" dirty="0" err="1">
                <a:solidFill>
                  <a:srgbClr val="80807F"/>
                </a:solidFill>
              </a:rPr>
              <a:t>ullamco</a:t>
            </a:r>
            <a:r>
              <a:rPr sz="1100" dirty="0">
                <a:solidFill>
                  <a:srgbClr val="80807F"/>
                </a:solidFill>
              </a:rPr>
              <a:t> </a:t>
            </a:r>
            <a:r>
              <a:rPr sz="1100" dirty="0" err="1">
                <a:solidFill>
                  <a:srgbClr val="80807F"/>
                </a:solidFill>
              </a:rPr>
              <a:t>laboris</a:t>
            </a:r>
            <a:r>
              <a:rPr sz="1100" dirty="0">
                <a:solidFill>
                  <a:srgbClr val="80807F"/>
                </a:solidFill>
              </a:rPr>
              <a:t> nisi </a:t>
            </a:r>
            <a:r>
              <a:rPr sz="1100" dirty="0" err="1">
                <a:solidFill>
                  <a:srgbClr val="80807F"/>
                </a:solidFill>
              </a:rPr>
              <a:t>ut</a:t>
            </a:r>
            <a:r>
              <a:rPr sz="1100" dirty="0">
                <a:solidFill>
                  <a:srgbClr val="80807F"/>
                </a:solidFill>
              </a:rPr>
              <a:t> </a:t>
            </a:r>
            <a:r>
              <a:rPr sz="1100" dirty="0" err="1">
                <a:solidFill>
                  <a:srgbClr val="80807F"/>
                </a:solidFill>
              </a:rPr>
              <a:t>aliquip</a:t>
            </a:r>
            <a:r>
              <a:rPr sz="1100" dirty="0">
                <a:solidFill>
                  <a:srgbClr val="80807F"/>
                </a:solidFill>
              </a:rPr>
              <a:t> ex </a:t>
            </a:r>
            <a:r>
              <a:rPr sz="1100" dirty="0" err="1">
                <a:solidFill>
                  <a:srgbClr val="80807F"/>
                </a:solidFill>
              </a:rPr>
              <a:t>ea</a:t>
            </a:r>
            <a:r>
              <a:rPr sz="1100" dirty="0">
                <a:solidFill>
                  <a:srgbClr val="80807F"/>
                </a:solidFill>
              </a:rPr>
              <a:t> </a:t>
            </a:r>
            <a:r>
              <a:rPr sz="1100" dirty="0" err="1">
                <a:solidFill>
                  <a:srgbClr val="80807F"/>
                </a:solidFill>
              </a:rPr>
              <a:t>commodo</a:t>
            </a:r>
            <a:r>
              <a:rPr sz="1100" dirty="0">
                <a:solidFill>
                  <a:srgbClr val="80807F"/>
                </a:solidFill>
              </a:rPr>
              <a:t> </a:t>
            </a:r>
            <a:r>
              <a:rPr sz="1100" dirty="0" err="1">
                <a:solidFill>
                  <a:srgbClr val="80807F"/>
                </a:solidFill>
              </a:rPr>
              <a:t>consequat</a:t>
            </a:r>
            <a:r>
              <a:rPr sz="1100" dirty="0">
                <a:solidFill>
                  <a:srgbClr val="80807F"/>
                </a:solidFill>
              </a:rPr>
              <a:t>. Duis </a:t>
            </a:r>
            <a:r>
              <a:rPr sz="1100" dirty="0" err="1">
                <a:solidFill>
                  <a:srgbClr val="80807F"/>
                </a:solidFill>
              </a:rPr>
              <a:t>aute</a:t>
            </a:r>
            <a:r>
              <a:rPr sz="1100" dirty="0">
                <a:solidFill>
                  <a:srgbClr val="80807F"/>
                </a:solidFill>
              </a:rPr>
              <a:t> </a:t>
            </a:r>
            <a:r>
              <a:rPr sz="1100" dirty="0" err="1">
                <a:solidFill>
                  <a:srgbClr val="80807F"/>
                </a:solidFill>
              </a:rPr>
              <a:t>irure</a:t>
            </a:r>
            <a:r>
              <a:rPr sz="1100" dirty="0">
                <a:solidFill>
                  <a:srgbClr val="80807F"/>
                </a:solidFill>
              </a:rPr>
              <a:t> dolor in </a:t>
            </a:r>
            <a:r>
              <a:rPr sz="1100" dirty="0" err="1">
                <a:solidFill>
                  <a:srgbClr val="80807F"/>
                </a:solidFill>
              </a:rPr>
              <a:t>reprehenderit</a:t>
            </a:r>
            <a:r>
              <a:rPr sz="1100" dirty="0">
                <a:solidFill>
                  <a:srgbClr val="80807F"/>
                </a:solidFill>
              </a:rPr>
              <a:t> in </a:t>
            </a:r>
            <a:r>
              <a:rPr sz="1100" dirty="0" err="1">
                <a:solidFill>
                  <a:srgbClr val="80807F"/>
                </a:solidFill>
              </a:rPr>
              <a:t>voluptate</a:t>
            </a:r>
            <a:r>
              <a:rPr sz="1100" dirty="0">
                <a:solidFill>
                  <a:srgbClr val="80807F"/>
                </a:solidFill>
              </a:rPr>
              <a:t> </a:t>
            </a:r>
            <a:r>
              <a:rPr sz="1100" dirty="0" err="1">
                <a:solidFill>
                  <a:srgbClr val="80807F"/>
                </a:solidFill>
              </a:rPr>
              <a:t>velit</a:t>
            </a:r>
            <a:r>
              <a:rPr sz="1100" dirty="0">
                <a:solidFill>
                  <a:srgbClr val="80807F"/>
                </a:solidFill>
              </a:rPr>
              <a:t> </a:t>
            </a:r>
            <a:r>
              <a:rPr sz="1100" dirty="0" err="1">
                <a:solidFill>
                  <a:srgbClr val="80807F"/>
                </a:solidFill>
              </a:rPr>
              <a:t>esse</a:t>
            </a:r>
            <a:r>
              <a:rPr sz="1100" dirty="0">
                <a:solidFill>
                  <a:srgbClr val="80807F"/>
                </a:solidFill>
              </a:rPr>
              <a:t> </a:t>
            </a:r>
            <a:r>
              <a:rPr sz="1100" dirty="0" err="1">
                <a:solidFill>
                  <a:srgbClr val="80807F"/>
                </a:solidFill>
              </a:rPr>
              <a:t>cillum</a:t>
            </a:r>
            <a:r>
              <a:rPr sz="1100" dirty="0">
                <a:solidFill>
                  <a:srgbClr val="80807F"/>
                </a:solidFill>
              </a:rPr>
              <a:t> dolore </a:t>
            </a:r>
            <a:r>
              <a:rPr sz="1100" dirty="0" err="1">
                <a:solidFill>
                  <a:srgbClr val="80807F"/>
                </a:solidFill>
              </a:rPr>
              <a:t>eu</a:t>
            </a:r>
            <a:r>
              <a:rPr sz="1100" dirty="0">
                <a:solidFill>
                  <a:srgbClr val="80807F"/>
                </a:solidFill>
              </a:rPr>
              <a:t> </a:t>
            </a:r>
            <a:r>
              <a:rPr sz="1100" dirty="0" err="1">
                <a:solidFill>
                  <a:srgbClr val="80807F"/>
                </a:solidFill>
              </a:rPr>
              <a:t>fugiat</a:t>
            </a:r>
            <a:r>
              <a:rPr sz="1100" dirty="0">
                <a:solidFill>
                  <a:srgbClr val="80807F"/>
                </a:solidFill>
              </a:rPr>
              <a:t> </a:t>
            </a:r>
            <a:r>
              <a:rPr sz="1100" dirty="0" err="1">
                <a:solidFill>
                  <a:srgbClr val="80807F"/>
                </a:solidFill>
              </a:rPr>
              <a:t>nulla</a:t>
            </a:r>
            <a:r>
              <a:rPr sz="1100" dirty="0">
                <a:solidFill>
                  <a:srgbClr val="80807F"/>
                </a:solidFill>
              </a:rPr>
              <a:t> </a:t>
            </a:r>
            <a:r>
              <a:rPr sz="1100" dirty="0" err="1">
                <a:solidFill>
                  <a:srgbClr val="80807F"/>
                </a:solidFill>
              </a:rPr>
              <a:t>pariatur</a:t>
            </a:r>
            <a:r>
              <a:rPr sz="1100" dirty="0">
                <a:solidFill>
                  <a:srgbClr val="80807F"/>
                </a:solidFill>
              </a:rPr>
              <a:t>.</a:t>
            </a:r>
          </a:p>
        </p:txBody>
      </p:sp>
      <p:sp>
        <p:nvSpPr>
          <p:cNvPr id="10" name="Lorem ipsum dolor sit amet, consectetur">
            <a:extLst>
              <a:ext uri="{FF2B5EF4-FFF2-40B4-BE49-F238E27FC236}">
                <a16:creationId xmlns:a16="http://schemas.microsoft.com/office/drawing/2014/main" id="{380E2709-1A4D-3989-DA68-B65A093B9A8F}"/>
              </a:ext>
            </a:extLst>
          </p:cNvPr>
          <p:cNvSpPr txBox="1"/>
          <p:nvPr/>
        </p:nvSpPr>
        <p:spPr>
          <a:xfrm>
            <a:off x="1473692" y="1542066"/>
            <a:ext cx="2749451" cy="1220334"/>
          </a:xfrm>
          <a:prstGeom prst="rect">
            <a:avLst/>
          </a:prstGeom>
          <a:ln w="12700">
            <a:miter lim="400000"/>
          </a:ln>
          <a:extLst>
            <a:ext uri="{C572A759-6A51-4108-AA02-DFA0A04FC94B}">
              <ma14:wrappingTextBoxFlag xmlns="" xmlns:ma14="http://schemas.microsoft.com/office/mac/drawingml/2011/main" val="1"/>
            </a:ext>
          </a:extLst>
        </p:spPr>
        <p:txBody>
          <a:bodyPr wrap="square" lIns="19050" tIns="19050" rIns="19050" bIns="19050">
            <a:spAutoFit/>
          </a:bodyPr>
          <a:lstStyle>
            <a:lvl1pPr algn="r">
              <a:lnSpc>
                <a:spcPct val="80000"/>
              </a:lnSpc>
              <a:defRPr sz="8000" cap="all">
                <a:solidFill>
                  <a:srgbClr val="051635"/>
                </a:solidFill>
                <a:latin typeface="Arial"/>
                <a:ea typeface="Arial"/>
                <a:cs typeface="Arial"/>
                <a:sym typeface="Arial"/>
              </a:defRPr>
            </a:lvl1pPr>
          </a:lstStyle>
          <a:p>
            <a:r>
              <a:rPr lang="en-US" sz="3200" dirty="0">
                <a:solidFill>
                  <a:srgbClr val="100690"/>
                </a:solidFill>
                <a:latin typeface="Arial Narrow" panose="020B0606020202030204" pitchFamily="34" charset="0"/>
              </a:rPr>
              <a:t>headline example up to three lines</a:t>
            </a:r>
          </a:p>
        </p:txBody>
      </p:sp>
      <p:grpSp>
        <p:nvGrpSpPr>
          <p:cNvPr id="2" name="Agrupar 1">
            <a:extLst>
              <a:ext uri="{FF2B5EF4-FFF2-40B4-BE49-F238E27FC236}">
                <a16:creationId xmlns:a16="http://schemas.microsoft.com/office/drawing/2014/main" id="{D6460C95-B620-16F9-A664-D5D008988CAF}"/>
              </a:ext>
            </a:extLst>
          </p:cNvPr>
          <p:cNvGrpSpPr/>
          <p:nvPr/>
        </p:nvGrpSpPr>
        <p:grpSpPr>
          <a:xfrm>
            <a:off x="8870294" y="167554"/>
            <a:ext cx="258136" cy="4683954"/>
            <a:chOff x="23654022" y="446811"/>
            <a:chExt cx="688359" cy="12490546"/>
          </a:xfrm>
        </p:grpSpPr>
        <p:grpSp>
          <p:nvGrpSpPr>
            <p:cNvPr id="3" name="Grupo">
              <a:extLst>
                <a:ext uri="{FF2B5EF4-FFF2-40B4-BE49-F238E27FC236}">
                  <a16:creationId xmlns:a16="http://schemas.microsoft.com/office/drawing/2014/main" id="{7183A26E-B470-E050-5004-F4CE3ADFD6BC}"/>
                </a:ext>
              </a:extLst>
            </p:cNvPr>
            <p:cNvGrpSpPr/>
            <p:nvPr/>
          </p:nvGrpSpPr>
          <p:grpSpPr>
            <a:xfrm rot="16200000">
              <a:off x="18519882" y="7114857"/>
              <a:ext cx="11349650" cy="295349"/>
              <a:chOff x="-1276219" y="-698"/>
              <a:chExt cx="11349649" cy="295348"/>
            </a:xfrm>
          </p:grpSpPr>
          <p:sp>
            <p:nvSpPr>
              <p:cNvPr id="5" name="This information belongs to Embraer and cannot be used or reproduced without written permission from the Company.">
                <a:extLst>
                  <a:ext uri="{FF2B5EF4-FFF2-40B4-BE49-F238E27FC236}">
                    <a16:creationId xmlns:a16="http://schemas.microsoft.com/office/drawing/2014/main" id="{CB2BA3C9-66EC-A038-7BF6-264DEEF6D2AE}"/>
                  </a:ext>
                </a:extLst>
              </p:cNvPr>
              <p:cNvSpPr txBox="1"/>
              <p:nvPr/>
            </p:nvSpPr>
            <p:spPr>
              <a:xfrm>
                <a:off x="1071885" y="6522"/>
                <a:ext cx="9001545" cy="282814"/>
              </a:xfrm>
              <a:prstGeom prst="rect">
                <a:avLst/>
              </a:prstGeom>
              <a:noFill/>
              <a:ln w="12700" cap="flat">
                <a:noFill/>
                <a:miter lim="400000"/>
              </a:ln>
              <a:effectLst/>
              <a:extLst>
                <a:ext uri="{C572A759-6A51-4108-AA02-DFA0A04FC94B}">
                  <ma14:wrappingTextBoxFlag xmlns="" xmlns:ma14="http://schemas.microsoft.com/office/mac/drawingml/2011/main" val="1"/>
                </a:ext>
              </a:extLst>
            </p:spPr>
            <p:txBody>
              <a:bodyPr wrap="square" lIns="19050" tIns="19050" rIns="19050" bIns="19050" numCol="1" anchor="ctr">
                <a:spAutoFit/>
              </a:bodyPr>
              <a:lstStyle>
                <a:lvl1pPr>
                  <a:defRPr sz="1300">
                    <a:solidFill>
                      <a:srgbClr val="6E6D6D"/>
                    </a:solidFill>
                    <a:latin typeface="Arial"/>
                    <a:ea typeface="Arial"/>
                    <a:cs typeface="Arial"/>
                    <a:sym typeface="Arial"/>
                  </a:defRPr>
                </a:lvl1pPr>
              </a:lstStyle>
              <a:p>
                <a:r>
                  <a:rPr lang="en-US" sz="488" dirty="0"/>
                  <a:t>This information belongs to Embraer and cannot be used or reproduced without written permission from the Company.</a:t>
                </a:r>
              </a:p>
            </p:txBody>
          </p:sp>
          <p:sp>
            <p:nvSpPr>
              <p:cNvPr id="6" name="Linha">
                <a:extLst>
                  <a:ext uri="{FF2B5EF4-FFF2-40B4-BE49-F238E27FC236}">
                    <a16:creationId xmlns:a16="http://schemas.microsoft.com/office/drawing/2014/main" id="{7BE82CDD-5648-A1BD-0F26-1D97149923E3}"/>
                  </a:ext>
                </a:extLst>
              </p:cNvPr>
              <p:cNvSpPr/>
              <p:nvPr/>
            </p:nvSpPr>
            <p:spPr>
              <a:xfrm flipV="1">
                <a:off x="898999" y="21128"/>
                <a:ext cx="83625" cy="273522"/>
              </a:xfrm>
              <a:prstGeom prst="line">
                <a:avLst/>
              </a:prstGeom>
              <a:noFill/>
              <a:ln w="9525" cap="flat">
                <a:solidFill>
                  <a:srgbClr val="100690"/>
                </a:solidFill>
                <a:prstDash val="solid"/>
                <a:miter lim="400000"/>
              </a:ln>
              <a:effectLst/>
            </p:spPr>
            <p:txBody>
              <a:bodyPr wrap="square" lIns="19050" tIns="19050" rIns="19050" bIns="19050" numCol="1" anchor="ctr">
                <a:noAutofit/>
              </a:bodyPr>
              <a:lstStyle/>
              <a:p>
                <a:endParaRPr sz="675"/>
              </a:p>
            </p:txBody>
          </p:sp>
          <p:sp>
            <p:nvSpPr>
              <p:cNvPr id="7" name="This information belongs to Embraer and cannot be used or reproduced without written permission from the Company.">
                <a:extLst>
                  <a:ext uri="{FF2B5EF4-FFF2-40B4-BE49-F238E27FC236}">
                    <a16:creationId xmlns:a16="http://schemas.microsoft.com/office/drawing/2014/main" id="{F004276E-DED6-448B-1AEB-4247330AEB7E}"/>
                  </a:ext>
                </a:extLst>
              </p:cNvPr>
              <p:cNvSpPr txBox="1"/>
              <p:nvPr/>
            </p:nvSpPr>
            <p:spPr>
              <a:xfrm>
                <a:off x="-1276219" y="-698"/>
                <a:ext cx="2621118" cy="282811"/>
              </a:xfrm>
              <a:prstGeom prst="rect">
                <a:avLst/>
              </a:prstGeom>
              <a:noFill/>
              <a:ln w="12700" cap="flat">
                <a:noFill/>
                <a:miter lim="400000"/>
              </a:ln>
              <a:effectLst/>
              <a:extLst>
                <a:ext uri="{C572A759-6A51-4108-AA02-DFA0A04FC94B}">
                  <ma14:wrappingTextBoxFlag xmlns="" xmlns:ma14="http://schemas.microsoft.com/office/mac/drawingml/2011/main" val="1"/>
                </a:ext>
              </a:extLst>
            </p:spPr>
            <p:txBody>
              <a:bodyPr wrap="square" lIns="19050" tIns="19050" rIns="19050" bIns="19050" numCol="1" anchor="ctr">
                <a:spAutoFit/>
              </a:bodyPr>
              <a:lstStyle>
                <a:lvl1pPr>
                  <a:defRPr sz="1300">
                    <a:solidFill>
                      <a:srgbClr val="6E6D6D"/>
                    </a:solidFill>
                    <a:latin typeface="Arial"/>
                    <a:ea typeface="Arial"/>
                    <a:cs typeface="Arial"/>
                    <a:sym typeface="Arial"/>
                  </a:defRPr>
                </a:lvl1pPr>
              </a:lstStyle>
              <a:p>
                <a:r>
                  <a:rPr lang="en-US" sz="488" dirty="0"/>
                  <a:t>SECRET INFORMATION</a:t>
                </a:r>
              </a:p>
            </p:txBody>
          </p:sp>
        </p:grpSp>
        <p:sp>
          <p:nvSpPr>
            <p:cNvPr id="4" name="Forma Livre: Forma 61">
              <a:extLst>
                <a:ext uri="{FF2B5EF4-FFF2-40B4-BE49-F238E27FC236}">
                  <a16:creationId xmlns:a16="http://schemas.microsoft.com/office/drawing/2014/main" id="{FD61D32E-A52F-3244-20EE-3DEE693ED8CE}"/>
                </a:ext>
              </a:extLst>
            </p:cNvPr>
            <p:cNvSpPr/>
            <p:nvPr/>
          </p:nvSpPr>
          <p:spPr>
            <a:xfrm flipH="1">
              <a:off x="23654022" y="446811"/>
              <a:ext cx="359396" cy="359346"/>
            </a:xfrm>
            <a:custGeom>
              <a:avLst/>
              <a:gdLst/>
              <a:ahLst/>
              <a:cxnLst>
                <a:cxn ang="0">
                  <a:pos x="wd2" y="hd2"/>
                </a:cxn>
                <a:cxn ang="5400000">
                  <a:pos x="wd2" y="hd2"/>
                </a:cxn>
                <a:cxn ang="10800000">
                  <a:pos x="wd2" y="hd2"/>
                </a:cxn>
                <a:cxn ang="16200000">
                  <a:pos x="wd2" y="hd2"/>
                </a:cxn>
              </a:cxnLst>
              <a:rect l="0" t="0" r="r" b="b"/>
              <a:pathLst>
                <a:path w="21600" h="21600" extrusionOk="0">
                  <a:moveTo>
                    <a:pt x="17278" y="0"/>
                  </a:moveTo>
                  <a:lnTo>
                    <a:pt x="4322" y="9935"/>
                  </a:lnTo>
                  <a:lnTo>
                    <a:pt x="1728" y="9935"/>
                  </a:lnTo>
                  <a:lnTo>
                    <a:pt x="0" y="11665"/>
                  </a:lnTo>
                  <a:lnTo>
                    <a:pt x="4322" y="11665"/>
                  </a:lnTo>
                  <a:lnTo>
                    <a:pt x="17278" y="21600"/>
                  </a:lnTo>
                  <a:lnTo>
                    <a:pt x="21600" y="21600"/>
                  </a:lnTo>
                  <a:lnTo>
                    <a:pt x="12961" y="11665"/>
                  </a:lnTo>
                  <a:lnTo>
                    <a:pt x="21559" y="11665"/>
                  </a:lnTo>
                  <a:lnTo>
                    <a:pt x="21559" y="9935"/>
                  </a:lnTo>
                  <a:lnTo>
                    <a:pt x="12961" y="9935"/>
                  </a:lnTo>
                  <a:lnTo>
                    <a:pt x="21600" y="0"/>
                  </a:lnTo>
                  <a:close/>
                </a:path>
              </a:pathLst>
            </a:custGeom>
            <a:solidFill>
              <a:srgbClr val="100690"/>
            </a:solidFill>
            <a:ln w="12700" cap="flat">
              <a:noFill/>
              <a:miter lim="400000"/>
            </a:ln>
            <a:effectLst/>
          </p:spPr>
          <p:txBody>
            <a:bodyPr wrap="square" lIns="17145" tIns="17145" rIns="17145" bIns="17145" numCol="1" anchor="ctr">
              <a:noAutofit/>
            </a:bodyPr>
            <a:lstStyle/>
            <a:p>
              <a:pPr>
                <a:defRPr>
                  <a:solidFill>
                    <a:srgbClr val="100690"/>
                  </a:solidFill>
                  <a:latin typeface="GT America Condensed Regular"/>
                  <a:ea typeface="GT America Condensed Regular"/>
                  <a:cs typeface="GT America Condensed Regular"/>
                  <a:sym typeface="GT America Condensed Regular"/>
                </a:defRPr>
              </a:pPr>
              <a:endParaRPr sz="675"/>
            </a:p>
          </p:txBody>
        </p:sp>
      </p:grpSp>
    </p:spTree>
  </p:cSld>
  <p:clrMapOvr>
    <a:masterClrMapping/>
  </p:clrMapOvr>
</p:sld>
</file>

<file path=ppt/slides/slide56.xml><?xml version="1.0" encoding="utf-8"?>
<p:sld xmlns:a="http://schemas.openxmlformats.org/drawingml/2006/main" xmlns:r="http://schemas.openxmlformats.org/officeDocument/2006/relationships" xmlns:p="http://schemas.openxmlformats.org/presentationml/2006/main">
  <p:cSld>
    <p:bg>
      <p:bgPr>
        <a:solidFill>
          <a:srgbClr val="100690"/>
        </a:solidFill>
        <a:effectLst/>
      </p:bgPr>
    </p:bg>
    <p:spTree>
      <p:nvGrpSpPr>
        <p:cNvPr id="1" name=""/>
        <p:cNvGrpSpPr/>
        <p:nvPr/>
      </p:nvGrpSpPr>
      <p:grpSpPr>
        <a:xfrm>
          <a:off x="0" y="0"/>
          <a:ext cx="0" cy="0"/>
          <a:chOff x="0" y="0"/>
          <a:chExt cx="0" cy="0"/>
        </a:xfrm>
      </p:grpSpPr>
      <p:sp>
        <p:nvSpPr>
          <p:cNvPr id="240" name="Lorem ipsum dolor sit amet, consectetur adipiscing elit, sed do eiusmod tempor incididunt ut labore et dolore magna aliqua. Ut enim ad minim veniam, quis nostrud exercitation ullamco laboris nisi ut aliquip ex ea commodo consequat. Duis aute irure dolor "/>
          <p:cNvSpPr txBox="1"/>
          <p:nvPr/>
        </p:nvSpPr>
        <p:spPr>
          <a:xfrm>
            <a:off x="4748257" y="2025162"/>
            <a:ext cx="3243872" cy="1441741"/>
          </a:xfrm>
          <a:prstGeom prst="rect">
            <a:avLst/>
          </a:prstGeom>
          <a:ln w="12700">
            <a:miter lim="400000"/>
          </a:ln>
          <a:extLst>
            <a:ext uri="{C572A759-6A51-4108-AA02-DFA0A04FC94B}">
              <ma14:wrappingTextBoxFlag xmlns="" xmlns:ma14="http://schemas.microsoft.com/office/mac/drawingml/2011/main" val="1"/>
            </a:ext>
          </a:extLst>
        </p:spPr>
        <p:txBody>
          <a:bodyPr lIns="19050" tIns="19050" rIns="19050" bIns="19050">
            <a:spAutoFit/>
          </a:bodyPr>
          <a:lstStyle>
            <a:lvl1pPr>
              <a:lnSpc>
                <a:spcPct val="120000"/>
              </a:lnSpc>
              <a:defRPr sz="2900">
                <a:solidFill>
                  <a:srgbClr val="061636"/>
                </a:solidFill>
                <a:latin typeface="Arial"/>
                <a:ea typeface="Arial"/>
                <a:cs typeface="Arial"/>
                <a:sym typeface="Arial"/>
              </a:defRPr>
            </a:lvl1pPr>
          </a:lstStyle>
          <a:p>
            <a:r>
              <a:rPr sz="1100">
                <a:solidFill>
                  <a:schemeClr val="bg1">
                    <a:lumMod val="95000"/>
                  </a:schemeClr>
                </a:solidFill>
              </a:rPr>
              <a:t>Lorem ipsum dolor sit </a:t>
            </a:r>
            <a:r>
              <a:rPr sz="1100" err="1">
                <a:solidFill>
                  <a:schemeClr val="bg1">
                    <a:lumMod val="95000"/>
                  </a:schemeClr>
                </a:solidFill>
              </a:rPr>
              <a:t>amet</a:t>
            </a:r>
            <a:r>
              <a:rPr sz="1100">
                <a:solidFill>
                  <a:schemeClr val="bg1">
                    <a:lumMod val="95000"/>
                  </a:schemeClr>
                </a:solidFill>
              </a:rPr>
              <a:t>, </a:t>
            </a:r>
            <a:r>
              <a:rPr sz="1100" err="1">
                <a:solidFill>
                  <a:schemeClr val="bg1">
                    <a:lumMod val="95000"/>
                  </a:schemeClr>
                </a:solidFill>
              </a:rPr>
              <a:t>consectetur</a:t>
            </a:r>
            <a:r>
              <a:rPr sz="1100">
                <a:solidFill>
                  <a:schemeClr val="bg1">
                    <a:lumMod val="95000"/>
                  </a:schemeClr>
                </a:solidFill>
              </a:rPr>
              <a:t> </a:t>
            </a:r>
            <a:r>
              <a:rPr sz="1100" err="1">
                <a:solidFill>
                  <a:schemeClr val="bg1">
                    <a:lumMod val="95000"/>
                  </a:schemeClr>
                </a:solidFill>
              </a:rPr>
              <a:t>adipiscing</a:t>
            </a:r>
            <a:r>
              <a:rPr sz="1100">
                <a:solidFill>
                  <a:schemeClr val="bg1">
                    <a:lumMod val="95000"/>
                  </a:schemeClr>
                </a:solidFill>
              </a:rPr>
              <a:t> elit, sed do </a:t>
            </a:r>
            <a:r>
              <a:rPr sz="1100" err="1">
                <a:solidFill>
                  <a:schemeClr val="bg1">
                    <a:lumMod val="95000"/>
                  </a:schemeClr>
                </a:solidFill>
              </a:rPr>
              <a:t>eiusmod</a:t>
            </a:r>
            <a:r>
              <a:rPr sz="1100">
                <a:solidFill>
                  <a:schemeClr val="bg1">
                    <a:lumMod val="95000"/>
                  </a:schemeClr>
                </a:solidFill>
              </a:rPr>
              <a:t> </a:t>
            </a:r>
            <a:r>
              <a:rPr sz="1100" err="1">
                <a:solidFill>
                  <a:schemeClr val="bg1">
                    <a:lumMod val="95000"/>
                  </a:schemeClr>
                </a:solidFill>
              </a:rPr>
              <a:t>tempor</a:t>
            </a:r>
            <a:r>
              <a:rPr sz="1100">
                <a:solidFill>
                  <a:schemeClr val="bg1">
                    <a:lumMod val="95000"/>
                  </a:schemeClr>
                </a:solidFill>
              </a:rPr>
              <a:t> </a:t>
            </a:r>
            <a:r>
              <a:rPr sz="1100" err="1">
                <a:solidFill>
                  <a:schemeClr val="bg1">
                    <a:lumMod val="95000"/>
                  </a:schemeClr>
                </a:solidFill>
              </a:rPr>
              <a:t>incididunt</a:t>
            </a:r>
            <a:r>
              <a:rPr sz="1100">
                <a:solidFill>
                  <a:schemeClr val="bg1">
                    <a:lumMod val="95000"/>
                  </a:schemeClr>
                </a:solidFill>
              </a:rPr>
              <a:t> </a:t>
            </a:r>
            <a:r>
              <a:rPr sz="1100" err="1">
                <a:solidFill>
                  <a:schemeClr val="bg1">
                    <a:lumMod val="95000"/>
                  </a:schemeClr>
                </a:solidFill>
              </a:rPr>
              <a:t>ut</a:t>
            </a:r>
            <a:r>
              <a:rPr sz="1100">
                <a:solidFill>
                  <a:schemeClr val="bg1">
                    <a:lumMod val="95000"/>
                  </a:schemeClr>
                </a:solidFill>
              </a:rPr>
              <a:t> labore et dolore magna </a:t>
            </a:r>
            <a:r>
              <a:rPr sz="1100" err="1">
                <a:solidFill>
                  <a:schemeClr val="bg1">
                    <a:lumMod val="95000"/>
                  </a:schemeClr>
                </a:solidFill>
              </a:rPr>
              <a:t>aliqua</a:t>
            </a:r>
            <a:r>
              <a:rPr sz="1100">
                <a:solidFill>
                  <a:schemeClr val="bg1">
                    <a:lumMod val="95000"/>
                  </a:schemeClr>
                </a:solidFill>
              </a:rPr>
              <a:t>. Ut </a:t>
            </a:r>
            <a:r>
              <a:rPr sz="1100" err="1">
                <a:solidFill>
                  <a:schemeClr val="bg1">
                    <a:lumMod val="95000"/>
                  </a:schemeClr>
                </a:solidFill>
              </a:rPr>
              <a:t>enim</a:t>
            </a:r>
            <a:r>
              <a:rPr sz="1100">
                <a:solidFill>
                  <a:schemeClr val="bg1">
                    <a:lumMod val="95000"/>
                  </a:schemeClr>
                </a:solidFill>
              </a:rPr>
              <a:t> ad minim </a:t>
            </a:r>
            <a:r>
              <a:rPr sz="1100" err="1">
                <a:solidFill>
                  <a:schemeClr val="bg1">
                    <a:lumMod val="95000"/>
                  </a:schemeClr>
                </a:solidFill>
              </a:rPr>
              <a:t>veniam</a:t>
            </a:r>
            <a:r>
              <a:rPr sz="1100">
                <a:solidFill>
                  <a:schemeClr val="bg1">
                    <a:lumMod val="95000"/>
                  </a:schemeClr>
                </a:solidFill>
              </a:rPr>
              <a:t>, </a:t>
            </a:r>
            <a:r>
              <a:rPr sz="1100" err="1">
                <a:solidFill>
                  <a:schemeClr val="bg1">
                    <a:lumMod val="95000"/>
                  </a:schemeClr>
                </a:solidFill>
              </a:rPr>
              <a:t>quis</a:t>
            </a:r>
            <a:r>
              <a:rPr sz="1100">
                <a:solidFill>
                  <a:schemeClr val="bg1">
                    <a:lumMod val="95000"/>
                  </a:schemeClr>
                </a:solidFill>
              </a:rPr>
              <a:t> </a:t>
            </a:r>
            <a:r>
              <a:rPr sz="1100" err="1">
                <a:solidFill>
                  <a:schemeClr val="bg1">
                    <a:lumMod val="95000"/>
                  </a:schemeClr>
                </a:solidFill>
              </a:rPr>
              <a:t>nostrud</a:t>
            </a:r>
            <a:r>
              <a:rPr sz="1100">
                <a:solidFill>
                  <a:schemeClr val="bg1">
                    <a:lumMod val="95000"/>
                  </a:schemeClr>
                </a:solidFill>
              </a:rPr>
              <a:t> exercitation </a:t>
            </a:r>
            <a:r>
              <a:rPr sz="1100" err="1">
                <a:solidFill>
                  <a:schemeClr val="bg1">
                    <a:lumMod val="95000"/>
                  </a:schemeClr>
                </a:solidFill>
              </a:rPr>
              <a:t>ullamco</a:t>
            </a:r>
            <a:r>
              <a:rPr sz="1100">
                <a:solidFill>
                  <a:schemeClr val="bg1">
                    <a:lumMod val="95000"/>
                  </a:schemeClr>
                </a:solidFill>
              </a:rPr>
              <a:t> </a:t>
            </a:r>
            <a:r>
              <a:rPr sz="1100" err="1">
                <a:solidFill>
                  <a:schemeClr val="bg1">
                    <a:lumMod val="95000"/>
                  </a:schemeClr>
                </a:solidFill>
              </a:rPr>
              <a:t>laboris</a:t>
            </a:r>
            <a:r>
              <a:rPr sz="1100">
                <a:solidFill>
                  <a:schemeClr val="bg1">
                    <a:lumMod val="95000"/>
                  </a:schemeClr>
                </a:solidFill>
              </a:rPr>
              <a:t> nisi </a:t>
            </a:r>
            <a:r>
              <a:rPr sz="1100" err="1">
                <a:solidFill>
                  <a:schemeClr val="bg1">
                    <a:lumMod val="95000"/>
                  </a:schemeClr>
                </a:solidFill>
              </a:rPr>
              <a:t>ut</a:t>
            </a:r>
            <a:r>
              <a:rPr sz="1100">
                <a:solidFill>
                  <a:schemeClr val="bg1">
                    <a:lumMod val="95000"/>
                  </a:schemeClr>
                </a:solidFill>
              </a:rPr>
              <a:t> </a:t>
            </a:r>
            <a:r>
              <a:rPr sz="1100" err="1">
                <a:solidFill>
                  <a:schemeClr val="bg1">
                    <a:lumMod val="95000"/>
                  </a:schemeClr>
                </a:solidFill>
              </a:rPr>
              <a:t>aliquip</a:t>
            </a:r>
            <a:r>
              <a:rPr sz="1100">
                <a:solidFill>
                  <a:schemeClr val="bg1">
                    <a:lumMod val="95000"/>
                  </a:schemeClr>
                </a:solidFill>
              </a:rPr>
              <a:t> ex </a:t>
            </a:r>
            <a:r>
              <a:rPr sz="1100" err="1">
                <a:solidFill>
                  <a:schemeClr val="bg1">
                    <a:lumMod val="95000"/>
                  </a:schemeClr>
                </a:solidFill>
              </a:rPr>
              <a:t>ea</a:t>
            </a:r>
            <a:r>
              <a:rPr sz="1100">
                <a:solidFill>
                  <a:schemeClr val="bg1">
                    <a:lumMod val="95000"/>
                  </a:schemeClr>
                </a:solidFill>
              </a:rPr>
              <a:t> </a:t>
            </a:r>
            <a:r>
              <a:rPr sz="1100" err="1">
                <a:solidFill>
                  <a:schemeClr val="bg1">
                    <a:lumMod val="95000"/>
                  </a:schemeClr>
                </a:solidFill>
              </a:rPr>
              <a:t>commodo</a:t>
            </a:r>
            <a:r>
              <a:rPr sz="1100">
                <a:solidFill>
                  <a:schemeClr val="bg1">
                    <a:lumMod val="95000"/>
                  </a:schemeClr>
                </a:solidFill>
              </a:rPr>
              <a:t> </a:t>
            </a:r>
            <a:r>
              <a:rPr sz="1100" err="1">
                <a:solidFill>
                  <a:schemeClr val="bg1">
                    <a:lumMod val="95000"/>
                  </a:schemeClr>
                </a:solidFill>
              </a:rPr>
              <a:t>consequat</a:t>
            </a:r>
            <a:r>
              <a:rPr sz="1100">
                <a:solidFill>
                  <a:schemeClr val="bg1">
                    <a:lumMod val="95000"/>
                  </a:schemeClr>
                </a:solidFill>
              </a:rPr>
              <a:t>. Duis </a:t>
            </a:r>
            <a:r>
              <a:rPr sz="1100" err="1">
                <a:solidFill>
                  <a:schemeClr val="bg1">
                    <a:lumMod val="95000"/>
                  </a:schemeClr>
                </a:solidFill>
              </a:rPr>
              <a:t>aute</a:t>
            </a:r>
            <a:r>
              <a:rPr sz="1100">
                <a:solidFill>
                  <a:schemeClr val="bg1">
                    <a:lumMod val="95000"/>
                  </a:schemeClr>
                </a:solidFill>
              </a:rPr>
              <a:t> </a:t>
            </a:r>
            <a:r>
              <a:rPr sz="1100" err="1">
                <a:solidFill>
                  <a:schemeClr val="bg1">
                    <a:lumMod val="95000"/>
                  </a:schemeClr>
                </a:solidFill>
              </a:rPr>
              <a:t>irure</a:t>
            </a:r>
            <a:r>
              <a:rPr sz="1100">
                <a:solidFill>
                  <a:schemeClr val="bg1">
                    <a:lumMod val="95000"/>
                  </a:schemeClr>
                </a:solidFill>
              </a:rPr>
              <a:t> dolor in </a:t>
            </a:r>
            <a:r>
              <a:rPr sz="1100" err="1">
                <a:solidFill>
                  <a:schemeClr val="bg1">
                    <a:lumMod val="95000"/>
                  </a:schemeClr>
                </a:solidFill>
              </a:rPr>
              <a:t>reprehenderit</a:t>
            </a:r>
            <a:r>
              <a:rPr sz="1100">
                <a:solidFill>
                  <a:schemeClr val="bg1">
                    <a:lumMod val="95000"/>
                  </a:schemeClr>
                </a:solidFill>
              </a:rPr>
              <a:t> in </a:t>
            </a:r>
            <a:r>
              <a:rPr sz="1100" err="1">
                <a:solidFill>
                  <a:schemeClr val="bg1">
                    <a:lumMod val="95000"/>
                  </a:schemeClr>
                </a:solidFill>
              </a:rPr>
              <a:t>voluptate</a:t>
            </a:r>
            <a:r>
              <a:rPr sz="1100">
                <a:solidFill>
                  <a:schemeClr val="bg1">
                    <a:lumMod val="95000"/>
                  </a:schemeClr>
                </a:solidFill>
              </a:rPr>
              <a:t> </a:t>
            </a:r>
            <a:r>
              <a:rPr sz="1100" err="1">
                <a:solidFill>
                  <a:schemeClr val="bg1">
                    <a:lumMod val="95000"/>
                  </a:schemeClr>
                </a:solidFill>
              </a:rPr>
              <a:t>velit</a:t>
            </a:r>
            <a:r>
              <a:rPr sz="1100">
                <a:solidFill>
                  <a:schemeClr val="bg1">
                    <a:lumMod val="95000"/>
                  </a:schemeClr>
                </a:solidFill>
              </a:rPr>
              <a:t> </a:t>
            </a:r>
            <a:r>
              <a:rPr sz="1100" err="1">
                <a:solidFill>
                  <a:schemeClr val="bg1">
                    <a:lumMod val="95000"/>
                  </a:schemeClr>
                </a:solidFill>
              </a:rPr>
              <a:t>esse</a:t>
            </a:r>
            <a:r>
              <a:rPr sz="1100">
                <a:solidFill>
                  <a:schemeClr val="bg1">
                    <a:lumMod val="95000"/>
                  </a:schemeClr>
                </a:solidFill>
              </a:rPr>
              <a:t> </a:t>
            </a:r>
            <a:r>
              <a:rPr sz="1100" err="1">
                <a:solidFill>
                  <a:schemeClr val="bg1">
                    <a:lumMod val="95000"/>
                  </a:schemeClr>
                </a:solidFill>
              </a:rPr>
              <a:t>cillum</a:t>
            </a:r>
            <a:r>
              <a:rPr sz="1100">
                <a:solidFill>
                  <a:schemeClr val="bg1">
                    <a:lumMod val="95000"/>
                  </a:schemeClr>
                </a:solidFill>
              </a:rPr>
              <a:t> dolore </a:t>
            </a:r>
            <a:r>
              <a:rPr sz="1100" err="1">
                <a:solidFill>
                  <a:schemeClr val="bg1">
                    <a:lumMod val="95000"/>
                  </a:schemeClr>
                </a:solidFill>
              </a:rPr>
              <a:t>eu</a:t>
            </a:r>
            <a:r>
              <a:rPr sz="1100">
                <a:solidFill>
                  <a:schemeClr val="bg1">
                    <a:lumMod val="95000"/>
                  </a:schemeClr>
                </a:solidFill>
              </a:rPr>
              <a:t> </a:t>
            </a:r>
            <a:r>
              <a:rPr sz="1100" err="1">
                <a:solidFill>
                  <a:schemeClr val="bg1">
                    <a:lumMod val="95000"/>
                  </a:schemeClr>
                </a:solidFill>
              </a:rPr>
              <a:t>fugiat</a:t>
            </a:r>
            <a:r>
              <a:rPr sz="1100">
                <a:solidFill>
                  <a:schemeClr val="bg1">
                    <a:lumMod val="95000"/>
                  </a:schemeClr>
                </a:solidFill>
              </a:rPr>
              <a:t> </a:t>
            </a:r>
            <a:r>
              <a:rPr sz="1100" err="1">
                <a:solidFill>
                  <a:schemeClr val="bg1">
                    <a:lumMod val="95000"/>
                  </a:schemeClr>
                </a:solidFill>
              </a:rPr>
              <a:t>nulla</a:t>
            </a:r>
            <a:r>
              <a:rPr sz="1100">
                <a:solidFill>
                  <a:schemeClr val="bg1">
                    <a:lumMod val="95000"/>
                  </a:schemeClr>
                </a:solidFill>
              </a:rPr>
              <a:t> </a:t>
            </a:r>
            <a:r>
              <a:rPr sz="1100" err="1">
                <a:solidFill>
                  <a:schemeClr val="bg1">
                    <a:lumMod val="95000"/>
                  </a:schemeClr>
                </a:solidFill>
              </a:rPr>
              <a:t>pariatur</a:t>
            </a:r>
            <a:r>
              <a:rPr sz="1100">
                <a:solidFill>
                  <a:schemeClr val="bg1">
                    <a:lumMod val="95000"/>
                  </a:schemeClr>
                </a:solidFill>
              </a:rPr>
              <a:t>.</a:t>
            </a:r>
          </a:p>
        </p:txBody>
      </p:sp>
      <p:sp>
        <p:nvSpPr>
          <p:cNvPr id="245" name="Lorem ipsum dolor sit amet, consectetur"/>
          <p:cNvSpPr txBox="1"/>
          <p:nvPr/>
        </p:nvSpPr>
        <p:spPr>
          <a:xfrm>
            <a:off x="1473692" y="1542066"/>
            <a:ext cx="2749451" cy="1220334"/>
          </a:xfrm>
          <a:prstGeom prst="rect">
            <a:avLst/>
          </a:prstGeom>
          <a:ln w="12700">
            <a:miter lim="400000"/>
          </a:ln>
          <a:extLst>
            <a:ext uri="{C572A759-6A51-4108-AA02-DFA0A04FC94B}">
              <ma14:wrappingTextBoxFlag xmlns="" xmlns:ma14="http://schemas.microsoft.com/office/mac/drawingml/2011/main" val="1"/>
            </a:ext>
          </a:extLst>
        </p:spPr>
        <p:txBody>
          <a:bodyPr wrap="square" lIns="19050" tIns="19050" rIns="19050" bIns="19050">
            <a:spAutoFit/>
          </a:bodyPr>
          <a:lstStyle>
            <a:lvl1pPr algn="r">
              <a:lnSpc>
                <a:spcPct val="80000"/>
              </a:lnSpc>
              <a:defRPr sz="8000" cap="all">
                <a:solidFill>
                  <a:srgbClr val="051635"/>
                </a:solidFill>
                <a:latin typeface="Arial"/>
                <a:ea typeface="Arial"/>
                <a:cs typeface="Arial"/>
                <a:sym typeface="Arial"/>
              </a:defRPr>
            </a:lvl1pPr>
          </a:lstStyle>
          <a:p>
            <a:r>
              <a:rPr lang="en-US" sz="3200" dirty="0">
                <a:solidFill>
                  <a:schemeClr val="bg1"/>
                </a:solidFill>
                <a:latin typeface="Arial Narrow" panose="020B0606020202030204" pitchFamily="34" charset="0"/>
              </a:rPr>
              <a:t>headline example up to three lines</a:t>
            </a:r>
          </a:p>
        </p:txBody>
      </p:sp>
      <p:sp>
        <p:nvSpPr>
          <p:cNvPr id="246" name="Linha"/>
          <p:cNvSpPr/>
          <p:nvPr/>
        </p:nvSpPr>
        <p:spPr>
          <a:xfrm flipV="1">
            <a:off x="4084861" y="1455613"/>
            <a:ext cx="759371" cy="2112430"/>
          </a:xfrm>
          <a:prstGeom prst="line">
            <a:avLst/>
          </a:prstGeom>
          <a:ln w="12700">
            <a:solidFill>
              <a:schemeClr val="bg1"/>
            </a:solidFill>
            <a:miter lim="400000"/>
          </a:ln>
        </p:spPr>
        <p:txBody>
          <a:bodyPr lIns="19050" tIns="19050" rIns="19050" bIns="19050" anchor="ctr"/>
          <a:lstStyle/>
          <a:p>
            <a:endParaRPr sz="675"/>
          </a:p>
        </p:txBody>
      </p:sp>
      <p:grpSp>
        <p:nvGrpSpPr>
          <p:cNvPr id="8" name="Agrupar 7">
            <a:extLst>
              <a:ext uri="{FF2B5EF4-FFF2-40B4-BE49-F238E27FC236}">
                <a16:creationId xmlns:a16="http://schemas.microsoft.com/office/drawing/2014/main" id="{3F8499C3-E41D-15FD-AB27-DED3CF3B95B9}"/>
              </a:ext>
            </a:extLst>
          </p:cNvPr>
          <p:cNvGrpSpPr/>
          <p:nvPr/>
        </p:nvGrpSpPr>
        <p:grpSpPr>
          <a:xfrm>
            <a:off x="8870259" y="167554"/>
            <a:ext cx="258135" cy="4841082"/>
            <a:chOff x="23654022" y="446811"/>
            <a:chExt cx="688359" cy="12909555"/>
          </a:xfrm>
        </p:grpSpPr>
        <p:grpSp>
          <p:nvGrpSpPr>
            <p:cNvPr id="9" name="Grupo">
              <a:extLst>
                <a:ext uri="{FF2B5EF4-FFF2-40B4-BE49-F238E27FC236}">
                  <a16:creationId xmlns:a16="http://schemas.microsoft.com/office/drawing/2014/main" id="{EE59EA51-C332-4526-C0F4-1F5F6FD14389}"/>
                </a:ext>
              </a:extLst>
            </p:cNvPr>
            <p:cNvGrpSpPr/>
            <p:nvPr/>
          </p:nvGrpSpPr>
          <p:grpSpPr>
            <a:xfrm rot="16200000">
              <a:off x="18313987" y="7327972"/>
              <a:ext cx="11768659" cy="288129"/>
              <a:chOff x="-1695228" y="6522"/>
              <a:chExt cx="11768658" cy="288128"/>
            </a:xfrm>
          </p:grpSpPr>
          <p:sp>
            <p:nvSpPr>
              <p:cNvPr id="11" name="This information belongs to Embraer and cannot be used or reproduced without written permission from the Company.">
                <a:extLst>
                  <a:ext uri="{FF2B5EF4-FFF2-40B4-BE49-F238E27FC236}">
                    <a16:creationId xmlns:a16="http://schemas.microsoft.com/office/drawing/2014/main" id="{39CCDA44-ADC6-9D52-DC21-34C003C8EDFE}"/>
                  </a:ext>
                </a:extLst>
              </p:cNvPr>
              <p:cNvSpPr txBox="1"/>
              <p:nvPr/>
            </p:nvSpPr>
            <p:spPr>
              <a:xfrm>
                <a:off x="1071885" y="6522"/>
                <a:ext cx="9001545" cy="282814"/>
              </a:xfrm>
              <a:prstGeom prst="rect">
                <a:avLst/>
              </a:prstGeom>
              <a:noFill/>
              <a:ln w="12700" cap="flat">
                <a:noFill/>
                <a:miter lim="400000"/>
              </a:ln>
              <a:effectLst/>
              <a:extLst>
                <a:ext uri="{C572A759-6A51-4108-AA02-DFA0A04FC94B}">
                  <ma14:wrappingTextBoxFlag xmlns:ma14="http://schemas.microsoft.com/office/mac/drawingml/2011/main" xmlns="" val="1"/>
                </a:ext>
              </a:extLst>
            </p:spPr>
            <p:txBody>
              <a:bodyPr wrap="square" lIns="19050" tIns="19050" rIns="19050" bIns="19050" numCol="1" anchor="ctr">
                <a:spAutoFit/>
              </a:bodyPr>
              <a:lstStyle>
                <a:lvl1pPr>
                  <a:defRPr sz="1300">
                    <a:solidFill>
                      <a:srgbClr val="6E6D6D"/>
                    </a:solidFill>
                    <a:latin typeface="Arial"/>
                    <a:ea typeface="Arial"/>
                    <a:cs typeface="Arial"/>
                    <a:sym typeface="Arial"/>
                  </a:defRPr>
                </a:lvl1pPr>
              </a:lstStyle>
              <a:p>
                <a:r>
                  <a:rPr sz="488">
                    <a:solidFill>
                      <a:schemeClr val="bg1"/>
                    </a:solidFill>
                  </a:rPr>
                  <a:t>This information belongs to Embraer and cannot be used or reproduced without written permission from the Company.</a:t>
                </a:r>
              </a:p>
            </p:txBody>
          </p:sp>
          <p:sp>
            <p:nvSpPr>
              <p:cNvPr id="12" name="Linha">
                <a:extLst>
                  <a:ext uri="{FF2B5EF4-FFF2-40B4-BE49-F238E27FC236}">
                    <a16:creationId xmlns:a16="http://schemas.microsoft.com/office/drawing/2014/main" id="{3CF341BB-5E30-3A61-96B2-8E6125747C17}"/>
                  </a:ext>
                </a:extLst>
              </p:cNvPr>
              <p:cNvSpPr/>
              <p:nvPr/>
            </p:nvSpPr>
            <p:spPr>
              <a:xfrm flipV="1">
                <a:off x="898999" y="21128"/>
                <a:ext cx="83625" cy="273522"/>
              </a:xfrm>
              <a:prstGeom prst="line">
                <a:avLst/>
              </a:prstGeom>
              <a:noFill/>
              <a:ln w="9525" cap="flat">
                <a:solidFill>
                  <a:schemeClr val="bg1"/>
                </a:solidFill>
                <a:prstDash val="solid"/>
                <a:miter lim="400000"/>
              </a:ln>
              <a:effectLst/>
            </p:spPr>
            <p:txBody>
              <a:bodyPr wrap="square" lIns="19050" tIns="19050" rIns="19050" bIns="19050" numCol="1" anchor="ctr">
                <a:noAutofit/>
              </a:bodyPr>
              <a:lstStyle/>
              <a:p>
                <a:endParaRPr sz="675"/>
              </a:p>
            </p:txBody>
          </p:sp>
          <p:sp>
            <p:nvSpPr>
              <p:cNvPr id="13" name="This information belongs to Embraer and cannot be used or reproduced without written permission from the Company.">
                <a:extLst>
                  <a:ext uri="{FF2B5EF4-FFF2-40B4-BE49-F238E27FC236}">
                    <a16:creationId xmlns:a16="http://schemas.microsoft.com/office/drawing/2014/main" id="{BC1E54D4-F4B1-AE78-C535-2D3E06BE134E}"/>
                  </a:ext>
                </a:extLst>
              </p:cNvPr>
              <p:cNvSpPr txBox="1"/>
              <p:nvPr/>
            </p:nvSpPr>
            <p:spPr>
              <a:xfrm>
                <a:off x="-1695228" y="6558"/>
                <a:ext cx="2621118" cy="282812"/>
              </a:xfrm>
              <a:prstGeom prst="rect">
                <a:avLst/>
              </a:prstGeom>
              <a:noFill/>
              <a:ln w="12700" cap="flat">
                <a:noFill/>
                <a:miter lim="400000"/>
              </a:ln>
              <a:effectLst/>
              <a:extLst>
                <a:ext uri="{C572A759-6A51-4108-AA02-DFA0A04FC94B}">
                  <ma14:wrappingTextBoxFlag xmlns:ma14="http://schemas.microsoft.com/office/mac/drawingml/2011/main" xmlns="" val="1"/>
                </a:ext>
              </a:extLst>
            </p:spPr>
            <p:txBody>
              <a:bodyPr wrap="square" lIns="19050" tIns="19050" rIns="19050" bIns="19050" numCol="1" anchor="ctr">
                <a:spAutoFit/>
              </a:bodyPr>
              <a:lstStyle>
                <a:lvl1pPr>
                  <a:defRPr sz="1300">
                    <a:solidFill>
                      <a:srgbClr val="6E6D6D"/>
                    </a:solidFill>
                    <a:latin typeface="Arial"/>
                    <a:ea typeface="Arial"/>
                    <a:cs typeface="Arial"/>
                    <a:sym typeface="Arial"/>
                  </a:defRPr>
                </a:lvl1pPr>
              </a:lstStyle>
              <a:p>
                <a:r>
                  <a:rPr lang="en-US" sz="488">
                    <a:solidFill>
                      <a:schemeClr val="bg1"/>
                    </a:solidFill>
                  </a:rPr>
                  <a:t>CONFIDENTIAL INFORMATION</a:t>
                </a:r>
                <a:endParaRPr sz="488">
                  <a:solidFill>
                    <a:schemeClr val="bg1"/>
                  </a:solidFill>
                </a:endParaRPr>
              </a:p>
            </p:txBody>
          </p:sp>
        </p:grpSp>
        <p:sp>
          <p:nvSpPr>
            <p:cNvPr id="10" name="Forma Livre: Forma 61">
              <a:extLst>
                <a:ext uri="{FF2B5EF4-FFF2-40B4-BE49-F238E27FC236}">
                  <a16:creationId xmlns:a16="http://schemas.microsoft.com/office/drawing/2014/main" id="{CF01B24C-1C38-41C5-0EB8-5B5DEAF83423}"/>
                </a:ext>
              </a:extLst>
            </p:cNvPr>
            <p:cNvSpPr/>
            <p:nvPr/>
          </p:nvSpPr>
          <p:spPr>
            <a:xfrm flipH="1">
              <a:off x="23654022" y="446811"/>
              <a:ext cx="359396" cy="359346"/>
            </a:xfrm>
            <a:custGeom>
              <a:avLst/>
              <a:gdLst/>
              <a:ahLst/>
              <a:cxnLst>
                <a:cxn ang="0">
                  <a:pos x="wd2" y="hd2"/>
                </a:cxn>
                <a:cxn ang="5400000">
                  <a:pos x="wd2" y="hd2"/>
                </a:cxn>
                <a:cxn ang="10800000">
                  <a:pos x="wd2" y="hd2"/>
                </a:cxn>
                <a:cxn ang="16200000">
                  <a:pos x="wd2" y="hd2"/>
                </a:cxn>
              </a:cxnLst>
              <a:rect l="0" t="0" r="r" b="b"/>
              <a:pathLst>
                <a:path w="21600" h="21600" extrusionOk="0">
                  <a:moveTo>
                    <a:pt x="17278" y="0"/>
                  </a:moveTo>
                  <a:lnTo>
                    <a:pt x="4322" y="9935"/>
                  </a:lnTo>
                  <a:lnTo>
                    <a:pt x="1728" y="9935"/>
                  </a:lnTo>
                  <a:lnTo>
                    <a:pt x="0" y="11665"/>
                  </a:lnTo>
                  <a:lnTo>
                    <a:pt x="4322" y="11665"/>
                  </a:lnTo>
                  <a:lnTo>
                    <a:pt x="17278" y="21600"/>
                  </a:lnTo>
                  <a:lnTo>
                    <a:pt x="21600" y="21600"/>
                  </a:lnTo>
                  <a:lnTo>
                    <a:pt x="12961" y="11665"/>
                  </a:lnTo>
                  <a:lnTo>
                    <a:pt x="21559" y="11665"/>
                  </a:lnTo>
                  <a:lnTo>
                    <a:pt x="21559" y="9935"/>
                  </a:lnTo>
                  <a:lnTo>
                    <a:pt x="12961" y="9935"/>
                  </a:lnTo>
                  <a:lnTo>
                    <a:pt x="21600" y="0"/>
                  </a:lnTo>
                  <a:close/>
                </a:path>
              </a:pathLst>
            </a:custGeom>
            <a:solidFill>
              <a:schemeClr val="bg1"/>
            </a:solidFill>
            <a:ln w="12700" cap="flat">
              <a:noFill/>
              <a:miter lim="400000"/>
            </a:ln>
            <a:effectLst/>
          </p:spPr>
          <p:txBody>
            <a:bodyPr wrap="square" lIns="17145" tIns="17145" rIns="17145" bIns="17145" numCol="1" anchor="ctr">
              <a:noAutofit/>
            </a:bodyPr>
            <a:lstStyle/>
            <a:p>
              <a:pPr>
                <a:defRPr>
                  <a:solidFill>
                    <a:srgbClr val="100690"/>
                  </a:solidFill>
                  <a:latin typeface="GT America Condensed Regular"/>
                  <a:ea typeface="GT America Condensed Regular"/>
                  <a:cs typeface="GT America Condensed Regular"/>
                  <a:sym typeface="GT America Condensed Regular"/>
                </a:defRPr>
              </a:pPr>
              <a:endParaRPr sz="675"/>
            </a:p>
          </p:txBody>
        </p:sp>
      </p:grpSp>
    </p:spTree>
    <p:extLst>
      <p:ext uri="{BB962C8B-B14F-4D97-AF65-F5344CB8AC3E}">
        <p14:creationId xmlns:p14="http://schemas.microsoft.com/office/powerpoint/2010/main" val="226861916"/>
      </p:ext>
    </p:extLst>
  </p:cSld>
  <p:clrMapOvr>
    <a:masterClrMapping/>
  </p:clrMapOvr>
  <p:transition spd="med"/>
</p:sld>
</file>

<file path=ppt/slides/slide57.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8E860DE3-D1C6-2261-23B6-27B51484D1F2}"/>
            </a:ext>
          </a:extLst>
        </p:cNvPr>
        <p:cNvGrpSpPr/>
        <p:nvPr/>
      </p:nvGrpSpPr>
      <p:grpSpPr>
        <a:xfrm>
          <a:off x="0" y="0"/>
          <a:ext cx="0" cy="0"/>
          <a:chOff x="0" y="0"/>
          <a:chExt cx="0" cy="0"/>
        </a:xfrm>
      </p:grpSpPr>
      <p:sp>
        <p:nvSpPr>
          <p:cNvPr id="240" name="Lorem ipsum dolor sit amet, consectetur adipiscing elit, sed do eiusmod tempor incididunt ut labore et dolore magna aliqua. Ut enim ad minim veniam, quis nostrud exercitation ullamco laboris nisi ut aliquip ex ea commodo consequat. Duis aute irure dolor ">
            <a:extLst>
              <a:ext uri="{FF2B5EF4-FFF2-40B4-BE49-F238E27FC236}">
                <a16:creationId xmlns:a16="http://schemas.microsoft.com/office/drawing/2014/main" id="{9845B0D0-2EE2-F699-278B-7B78DA62A407}"/>
              </a:ext>
            </a:extLst>
          </p:cNvPr>
          <p:cNvSpPr txBox="1"/>
          <p:nvPr/>
        </p:nvSpPr>
        <p:spPr>
          <a:xfrm>
            <a:off x="4748257" y="2025162"/>
            <a:ext cx="3243872" cy="1441741"/>
          </a:xfrm>
          <a:prstGeom prst="rect">
            <a:avLst/>
          </a:prstGeom>
          <a:ln w="12700">
            <a:miter lim="400000"/>
          </a:ln>
          <a:extLst>
            <a:ext uri="{C572A759-6A51-4108-AA02-DFA0A04FC94B}">
              <ma14:wrappingTextBoxFlag xmlns="" xmlns:ma14="http://schemas.microsoft.com/office/mac/drawingml/2011/main" val="1"/>
            </a:ext>
          </a:extLst>
        </p:spPr>
        <p:txBody>
          <a:bodyPr lIns="19050" tIns="19050" rIns="19050" bIns="19050">
            <a:spAutoFit/>
          </a:bodyPr>
          <a:lstStyle>
            <a:lvl1pPr>
              <a:lnSpc>
                <a:spcPct val="120000"/>
              </a:lnSpc>
              <a:defRPr sz="2900">
                <a:solidFill>
                  <a:srgbClr val="061636"/>
                </a:solidFill>
                <a:latin typeface="Arial"/>
                <a:ea typeface="Arial"/>
                <a:cs typeface="Arial"/>
                <a:sym typeface="Arial"/>
              </a:defRPr>
            </a:lvl1pPr>
          </a:lstStyle>
          <a:p>
            <a:r>
              <a:rPr sz="1100">
                <a:solidFill>
                  <a:schemeClr val="bg1">
                    <a:lumMod val="95000"/>
                  </a:schemeClr>
                </a:solidFill>
              </a:rPr>
              <a:t>Lorem ipsum dolor sit </a:t>
            </a:r>
            <a:r>
              <a:rPr sz="1100" err="1">
                <a:solidFill>
                  <a:schemeClr val="bg1">
                    <a:lumMod val="95000"/>
                  </a:schemeClr>
                </a:solidFill>
              </a:rPr>
              <a:t>amet</a:t>
            </a:r>
            <a:r>
              <a:rPr sz="1100">
                <a:solidFill>
                  <a:schemeClr val="bg1">
                    <a:lumMod val="95000"/>
                  </a:schemeClr>
                </a:solidFill>
              </a:rPr>
              <a:t>, </a:t>
            </a:r>
            <a:r>
              <a:rPr sz="1100" err="1">
                <a:solidFill>
                  <a:schemeClr val="bg1">
                    <a:lumMod val="95000"/>
                  </a:schemeClr>
                </a:solidFill>
              </a:rPr>
              <a:t>consectetur</a:t>
            </a:r>
            <a:r>
              <a:rPr sz="1100">
                <a:solidFill>
                  <a:schemeClr val="bg1">
                    <a:lumMod val="95000"/>
                  </a:schemeClr>
                </a:solidFill>
              </a:rPr>
              <a:t> </a:t>
            </a:r>
            <a:r>
              <a:rPr sz="1100" err="1">
                <a:solidFill>
                  <a:schemeClr val="bg1">
                    <a:lumMod val="95000"/>
                  </a:schemeClr>
                </a:solidFill>
              </a:rPr>
              <a:t>adipiscing</a:t>
            </a:r>
            <a:r>
              <a:rPr sz="1100">
                <a:solidFill>
                  <a:schemeClr val="bg1">
                    <a:lumMod val="95000"/>
                  </a:schemeClr>
                </a:solidFill>
              </a:rPr>
              <a:t> elit, sed do </a:t>
            </a:r>
            <a:r>
              <a:rPr sz="1100" err="1">
                <a:solidFill>
                  <a:schemeClr val="bg1">
                    <a:lumMod val="95000"/>
                  </a:schemeClr>
                </a:solidFill>
              </a:rPr>
              <a:t>eiusmod</a:t>
            </a:r>
            <a:r>
              <a:rPr sz="1100">
                <a:solidFill>
                  <a:schemeClr val="bg1">
                    <a:lumMod val="95000"/>
                  </a:schemeClr>
                </a:solidFill>
              </a:rPr>
              <a:t> </a:t>
            </a:r>
            <a:r>
              <a:rPr sz="1100" err="1">
                <a:solidFill>
                  <a:schemeClr val="bg1">
                    <a:lumMod val="95000"/>
                  </a:schemeClr>
                </a:solidFill>
              </a:rPr>
              <a:t>tempor</a:t>
            </a:r>
            <a:r>
              <a:rPr sz="1100">
                <a:solidFill>
                  <a:schemeClr val="bg1">
                    <a:lumMod val="95000"/>
                  </a:schemeClr>
                </a:solidFill>
              </a:rPr>
              <a:t> </a:t>
            </a:r>
            <a:r>
              <a:rPr sz="1100" err="1">
                <a:solidFill>
                  <a:schemeClr val="bg1">
                    <a:lumMod val="95000"/>
                  </a:schemeClr>
                </a:solidFill>
              </a:rPr>
              <a:t>incididunt</a:t>
            </a:r>
            <a:r>
              <a:rPr sz="1100">
                <a:solidFill>
                  <a:schemeClr val="bg1">
                    <a:lumMod val="95000"/>
                  </a:schemeClr>
                </a:solidFill>
              </a:rPr>
              <a:t> </a:t>
            </a:r>
            <a:r>
              <a:rPr sz="1100" err="1">
                <a:solidFill>
                  <a:schemeClr val="bg1">
                    <a:lumMod val="95000"/>
                  </a:schemeClr>
                </a:solidFill>
              </a:rPr>
              <a:t>ut</a:t>
            </a:r>
            <a:r>
              <a:rPr sz="1100">
                <a:solidFill>
                  <a:schemeClr val="bg1">
                    <a:lumMod val="95000"/>
                  </a:schemeClr>
                </a:solidFill>
              </a:rPr>
              <a:t> labore et dolore magna </a:t>
            </a:r>
            <a:r>
              <a:rPr sz="1100" err="1">
                <a:solidFill>
                  <a:schemeClr val="bg1">
                    <a:lumMod val="95000"/>
                  </a:schemeClr>
                </a:solidFill>
              </a:rPr>
              <a:t>aliqua</a:t>
            </a:r>
            <a:r>
              <a:rPr sz="1100">
                <a:solidFill>
                  <a:schemeClr val="bg1">
                    <a:lumMod val="95000"/>
                  </a:schemeClr>
                </a:solidFill>
              </a:rPr>
              <a:t>. Ut </a:t>
            </a:r>
            <a:r>
              <a:rPr sz="1100" err="1">
                <a:solidFill>
                  <a:schemeClr val="bg1">
                    <a:lumMod val="95000"/>
                  </a:schemeClr>
                </a:solidFill>
              </a:rPr>
              <a:t>enim</a:t>
            </a:r>
            <a:r>
              <a:rPr sz="1100">
                <a:solidFill>
                  <a:schemeClr val="bg1">
                    <a:lumMod val="95000"/>
                  </a:schemeClr>
                </a:solidFill>
              </a:rPr>
              <a:t> ad minim </a:t>
            </a:r>
            <a:r>
              <a:rPr sz="1100" err="1">
                <a:solidFill>
                  <a:schemeClr val="bg1">
                    <a:lumMod val="95000"/>
                  </a:schemeClr>
                </a:solidFill>
              </a:rPr>
              <a:t>veniam</a:t>
            </a:r>
            <a:r>
              <a:rPr sz="1100">
                <a:solidFill>
                  <a:schemeClr val="bg1">
                    <a:lumMod val="95000"/>
                  </a:schemeClr>
                </a:solidFill>
              </a:rPr>
              <a:t>, </a:t>
            </a:r>
            <a:r>
              <a:rPr sz="1100" err="1">
                <a:solidFill>
                  <a:schemeClr val="bg1">
                    <a:lumMod val="95000"/>
                  </a:schemeClr>
                </a:solidFill>
              </a:rPr>
              <a:t>quis</a:t>
            </a:r>
            <a:r>
              <a:rPr sz="1100">
                <a:solidFill>
                  <a:schemeClr val="bg1">
                    <a:lumMod val="95000"/>
                  </a:schemeClr>
                </a:solidFill>
              </a:rPr>
              <a:t> </a:t>
            </a:r>
            <a:r>
              <a:rPr sz="1100" err="1">
                <a:solidFill>
                  <a:schemeClr val="bg1">
                    <a:lumMod val="95000"/>
                  </a:schemeClr>
                </a:solidFill>
              </a:rPr>
              <a:t>nostrud</a:t>
            </a:r>
            <a:r>
              <a:rPr sz="1100">
                <a:solidFill>
                  <a:schemeClr val="bg1">
                    <a:lumMod val="95000"/>
                  </a:schemeClr>
                </a:solidFill>
              </a:rPr>
              <a:t> exercitation </a:t>
            </a:r>
            <a:r>
              <a:rPr sz="1100" err="1">
                <a:solidFill>
                  <a:schemeClr val="bg1">
                    <a:lumMod val="95000"/>
                  </a:schemeClr>
                </a:solidFill>
              </a:rPr>
              <a:t>ullamco</a:t>
            </a:r>
            <a:r>
              <a:rPr sz="1100">
                <a:solidFill>
                  <a:schemeClr val="bg1">
                    <a:lumMod val="95000"/>
                  </a:schemeClr>
                </a:solidFill>
              </a:rPr>
              <a:t> </a:t>
            </a:r>
            <a:r>
              <a:rPr sz="1100" err="1">
                <a:solidFill>
                  <a:schemeClr val="bg1">
                    <a:lumMod val="95000"/>
                  </a:schemeClr>
                </a:solidFill>
              </a:rPr>
              <a:t>laboris</a:t>
            </a:r>
            <a:r>
              <a:rPr sz="1100">
                <a:solidFill>
                  <a:schemeClr val="bg1">
                    <a:lumMod val="95000"/>
                  </a:schemeClr>
                </a:solidFill>
              </a:rPr>
              <a:t> nisi </a:t>
            </a:r>
            <a:r>
              <a:rPr sz="1100" err="1">
                <a:solidFill>
                  <a:schemeClr val="bg1">
                    <a:lumMod val="95000"/>
                  </a:schemeClr>
                </a:solidFill>
              </a:rPr>
              <a:t>ut</a:t>
            </a:r>
            <a:r>
              <a:rPr sz="1100">
                <a:solidFill>
                  <a:schemeClr val="bg1">
                    <a:lumMod val="95000"/>
                  </a:schemeClr>
                </a:solidFill>
              </a:rPr>
              <a:t> </a:t>
            </a:r>
            <a:r>
              <a:rPr sz="1100" err="1">
                <a:solidFill>
                  <a:schemeClr val="bg1">
                    <a:lumMod val="95000"/>
                  </a:schemeClr>
                </a:solidFill>
              </a:rPr>
              <a:t>aliquip</a:t>
            </a:r>
            <a:r>
              <a:rPr sz="1100">
                <a:solidFill>
                  <a:schemeClr val="bg1">
                    <a:lumMod val="95000"/>
                  </a:schemeClr>
                </a:solidFill>
              </a:rPr>
              <a:t> ex </a:t>
            </a:r>
            <a:r>
              <a:rPr sz="1100" err="1">
                <a:solidFill>
                  <a:schemeClr val="bg1">
                    <a:lumMod val="95000"/>
                  </a:schemeClr>
                </a:solidFill>
              </a:rPr>
              <a:t>ea</a:t>
            </a:r>
            <a:r>
              <a:rPr sz="1100">
                <a:solidFill>
                  <a:schemeClr val="bg1">
                    <a:lumMod val="95000"/>
                  </a:schemeClr>
                </a:solidFill>
              </a:rPr>
              <a:t> </a:t>
            </a:r>
            <a:r>
              <a:rPr sz="1100" err="1">
                <a:solidFill>
                  <a:schemeClr val="bg1">
                    <a:lumMod val="95000"/>
                  </a:schemeClr>
                </a:solidFill>
              </a:rPr>
              <a:t>commodo</a:t>
            </a:r>
            <a:r>
              <a:rPr sz="1100">
                <a:solidFill>
                  <a:schemeClr val="bg1">
                    <a:lumMod val="95000"/>
                  </a:schemeClr>
                </a:solidFill>
              </a:rPr>
              <a:t> </a:t>
            </a:r>
            <a:r>
              <a:rPr sz="1100" err="1">
                <a:solidFill>
                  <a:schemeClr val="bg1">
                    <a:lumMod val="95000"/>
                  </a:schemeClr>
                </a:solidFill>
              </a:rPr>
              <a:t>consequat</a:t>
            </a:r>
            <a:r>
              <a:rPr sz="1100">
                <a:solidFill>
                  <a:schemeClr val="bg1">
                    <a:lumMod val="95000"/>
                  </a:schemeClr>
                </a:solidFill>
              </a:rPr>
              <a:t>. Duis </a:t>
            </a:r>
            <a:r>
              <a:rPr sz="1100" err="1">
                <a:solidFill>
                  <a:schemeClr val="bg1">
                    <a:lumMod val="95000"/>
                  </a:schemeClr>
                </a:solidFill>
              </a:rPr>
              <a:t>aute</a:t>
            </a:r>
            <a:r>
              <a:rPr sz="1100">
                <a:solidFill>
                  <a:schemeClr val="bg1">
                    <a:lumMod val="95000"/>
                  </a:schemeClr>
                </a:solidFill>
              </a:rPr>
              <a:t> </a:t>
            </a:r>
            <a:r>
              <a:rPr sz="1100" err="1">
                <a:solidFill>
                  <a:schemeClr val="bg1">
                    <a:lumMod val="95000"/>
                  </a:schemeClr>
                </a:solidFill>
              </a:rPr>
              <a:t>irure</a:t>
            </a:r>
            <a:r>
              <a:rPr sz="1100">
                <a:solidFill>
                  <a:schemeClr val="bg1">
                    <a:lumMod val="95000"/>
                  </a:schemeClr>
                </a:solidFill>
              </a:rPr>
              <a:t> dolor in </a:t>
            </a:r>
            <a:r>
              <a:rPr sz="1100" err="1">
                <a:solidFill>
                  <a:schemeClr val="bg1">
                    <a:lumMod val="95000"/>
                  </a:schemeClr>
                </a:solidFill>
              </a:rPr>
              <a:t>reprehenderit</a:t>
            </a:r>
            <a:r>
              <a:rPr sz="1100">
                <a:solidFill>
                  <a:schemeClr val="bg1">
                    <a:lumMod val="95000"/>
                  </a:schemeClr>
                </a:solidFill>
              </a:rPr>
              <a:t> in </a:t>
            </a:r>
            <a:r>
              <a:rPr sz="1100" err="1">
                <a:solidFill>
                  <a:schemeClr val="bg1">
                    <a:lumMod val="95000"/>
                  </a:schemeClr>
                </a:solidFill>
              </a:rPr>
              <a:t>voluptate</a:t>
            </a:r>
            <a:r>
              <a:rPr sz="1100">
                <a:solidFill>
                  <a:schemeClr val="bg1">
                    <a:lumMod val="95000"/>
                  </a:schemeClr>
                </a:solidFill>
              </a:rPr>
              <a:t> </a:t>
            </a:r>
            <a:r>
              <a:rPr sz="1100" err="1">
                <a:solidFill>
                  <a:schemeClr val="bg1">
                    <a:lumMod val="95000"/>
                  </a:schemeClr>
                </a:solidFill>
              </a:rPr>
              <a:t>velit</a:t>
            </a:r>
            <a:r>
              <a:rPr sz="1100">
                <a:solidFill>
                  <a:schemeClr val="bg1">
                    <a:lumMod val="95000"/>
                  </a:schemeClr>
                </a:solidFill>
              </a:rPr>
              <a:t> </a:t>
            </a:r>
            <a:r>
              <a:rPr sz="1100" err="1">
                <a:solidFill>
                  <a:schemeClr val="bg1">
                    <a:lumMod val="95000"/>
                  </a:schemeClr>
                </a:solidFill>
              </a:rPr>
              <a:t>esse</a:t>
            </a:r>
            <a:r>
              <a:rPr sz="1100">
                <a:solidFill>
                  <a:schemeClr val="bg1">
                    <a:lumMod val="95000"/>
                  </a:schemeClr>
                </a:solidFill>
              </a:rPr>
              <a:t> </a:t>
            </a:r>
            <a:r>
              <a:rPr sz="1100" err="1">
                <a:solidFill>
                  <a:schemeClr val="bg1">
                    <a:lumMod val="95000"/>
                  </a:schemeClr>
                </a:solidFill>
              </a:rPr>
              <a:t>cillum</a:t>
            </a:r>
            <a:r>
              <a:rPr sz="1100">
                <a:solidFill>
                  <a:schemeClr val="bg1">
                    <a:lumMod val="95000"/>
                  </a:schemeClr>
                </a:solidFill>
              </a:rPr>
              <a:t> dolore </a:t>
            </a:r>
            <a:r>
              <a:rPr sz="1100" err="1">
                <a:solidFill>
                  <a:schemeClr val="bg1">
                    <a:lumMod val="95000"/>
                  </a:schemeClr>
                </a:solidFill>
              </a:rPr>
              <a:t>eu</a:t>
            </a:r>
            <a:r>
              <a:rPr sz="1100">
                <a:solidFill>
                  <a:schemeClr val="bg1">
                    <a:lumMod val="95000"/>
                  </a:schemeClr>
                </a:solidFill>
              </a:rPr>
              <a:t> </a:t>
            </a:r>
            <a:r>
              <a:rPr sz="1100" err="1">
                <a:solidFill>
                  <a:schemeClr val="bg1">
                    <a:lumMod val="95000"/>
                  </a:schemeClr>
                </a:solidFill>
              </a:rPr>
              <a:t>fugiat</a:t>
            </a:r>
            <a:r>
              <a:rPr sz="1100">
                <a:solidFill>
                  <a:schemeClr val="bg1">
                    <a:lumMod val="95000"/>
                  </a:schemeClr>
                </a:solidFill>
              </a:rPr>
              <a:t> </a:t>
            </a:r>
            <a:r>
              <a:rPr sz="1100" err="1">
                <a:solidFill>
                  <a:schemeClr val="bg1">
                    <a:lumMod val="95000"/>
                  </a:schemeClr>
                </a:solidFill>
              </a:rPr>
              <a:t>nulla</a:t>
            </a:r>
            <a:r>
              <a:rPr sz="1100">
                <a:solidFill>
                  <a:schemeClr val="bg1">
                    <a:lumMod val="95000"/>
                  </a:schemeClr>
                </a:solidFill>
              </a:rPr>
              <a:t> </a:t>
            </a:r>
            <a:r>
              <a:rPr sz="1100" err="1">
                <a:solidFill>
                  <a:schemeClr val="bg1">
                    <a:lumMod val="95000"/>
                  </a:schemeClr>
                </a:solidFill>
              </a:rPr>
              <a:t>pariatur</a:t>
            </a:r>
            <a:r>
              <a:rPr sz="1100">
                <a:solidFill>
                  <a:schemeClr val="bg1">
                    <a:lumMod val="95000"/>
                  </a:schemeClr>
                </a:solidFill>
              </a:rPr>
              <a:t>.</a:t>
            </a:r>
          </a:p>
        </p:txBody>
      </p:sp>
      <p:sp>
        <p:nvSpPr>
          <p:cNvPr id="245" name="Lorem ipsum dolor sit amet, consectetur">
            <a:extLst>
              <a:ext uri="{FF2B5EF4-FFF2-40B4-BE49-F238E27FC236}">
                <a16:creationId xmlns:a16="http://schemas.microsoft.com/office/drawing/2014/main" id="{850D9A49-5CCC-57E4-2CE9-F361B6827D6E}"/>
              </a:ext>
            </a:extLst>
          </p:cNvPr>
          <p:cNvSpPr txBox="1"/>
          <p:nvPr/>
        </p:nvSpPr>
        <p:spPr>
          <a:xfrm>
            <a:off x="1473692" y="1542066"/>
            <a:ext cx="2749451" cy="1220334"/>
          </a:xfrm>
          <a:prstGeom prst="rect">
            <a:avLst/>
          </a:prstGeom>
          <a:ln w="12700">
            <a:miter lim="400000"/>
          </a:ln>
          <a:extLst>
            <a:ext uri="{C572A759-6A51-4108-AA02-DFA0A04FC94B}">
              <ma14:wrappingTextBoxFlag xmlns="" xmlns:ma14="http://schemas.microsoft.com/office/mac/drawingml/2011/main" val="1"/>
            </a:ext>
          </a:extLst>
        </p:spPr>
        <p:txBody>
          <a:bodyPr wrap="square" lIns="19050" tIns="19050" rIns="19050" bIns="19050">
            <a:spAutoFit/>
          </a:bodyPr>
          <a:lstStyle>
            <a:lvl1pPr algn="r">
              <a:lnSpc>
                <a:spcPct val="80000"/>
              </a:lnSpc>
              <a:defRPr sz="8000" cap="all">
                <a:solidFill>
                  <a:srgbClr val="051635"/>
                </a:solidFill>
                <a:latin typeface="Arial"/>
                <a:ea typeface="Arial"/>
                <a:cs typeface="Arial"/>
                <a:sym typeface="Arial"/>
              </a:defRPr>
            </a:lvl1pPr>
          </a:lstStyle>
          <a:p>
            <a:r>
              <a:rPr lang="en-US" sz="3200" dirty="0">
                <a:solidFill>
                  <a:schemeClr val="bg1"/>
                </a:solidFill>
                <a:latin typeface="Arial Narrow" panose="020B0606020202030204" pitchFamily="34" charset="0"/>
              </a:rPr>
              <a:t>headline example up to three lines</a:t>
            </a:r>
          </a:p>
        </p:txBody>
      </p:sp>
      <p:sp>
        <p:nvSpPr>
          <p:cNvPr id="246" name="Linha">
            <a:extLst>
              <a:ext uri="{FF2B5EF4-FFF2-40B4-BE49-F238E27FC236}">
                <a16:creationId xmlns:a16="http://schemas.microsoft.com/office/drawing/2014/main" id="{A641D4C2-AC3B-84BA-E4AE-90AE8BD06D94}"/>
              </a:ext>
            </a:extLst>
          </p:cNvPr>
          <p:cNvSpPr/>
          <p:nvPr/>
        </p:nvSpPr>
        <p:spPr>
          <a:xfrm flipV="1">
            <a:off x="4084861" y="1455613"/>
            <a:ext cx="759371" cy="2112430"/>
          </a:xfrm>
          <a:prstGeom prst="line">
            <a:avLst/>
          </a:prstGeom>
          <a:ln w="12700">
            <a:solidFill>
              <a:schemeClr val="bg1"/>
            </a:solidFill>
            <a:miter lim="400000"/>
          </a:ln>
        </p:spPr>
        <p:txBody>
          <a:bodyPr lIns="19050" tIns="19050" rIns="19050" bIns="19050" anchor="ctr"/>
          <a:lstStyle/>
          <a:p>
            <a:endParaRPr sz="675"/>
          </a:p>
        </p:txBody>
      </p:sp>
      <p:grpSp>
        <p:nvGrpSpPr>
          <p:cNvPr id="2" name="Agrupar 1">
            <a:extLst>
              <a:ext uri="{FF2B5EF4-FFF2-40B4-BE49-F238E27FC236}">
                <a16:creationId xmlns:a16="http://schemas.microsoft.com/office/drawing/2014/main" id="{897A14C3-A0E1-3CD0-B0E3-9C0ACDD2565C}"/>
              </a:ext>
            </a:extLst>
          </p:cNvPr>
          <p:cNvGrpSpPr/>
          <p:nvPr/>
        </p:nvGrpSpPr>
        <p:grpSpPr>
          <a:xfrm>
            <a:off x="8870259" y="167554"/>
            <a:ext cx="258135" cy="4841082"/>
            <a:chOff x="23654022" y="446811"/>
            <a:chExt cx="688359" cy="12909555"/>
          </a:xfrm>
        </p:grpSpPr>
        <p:grpSp>
          <p:nvGrpSpPr>
            <p:cNvPr id="3" name="Grupo">
              <a:extLst>
                <a:ext uri="{FF2B5EF4-FFF2-40B4-BE49-F238E27FC236}">
                  <a16:creationId xmlns:a16="http://schemas.microsoft.com/office/drawing/2014/main" id="{0EC3DA42-3F08-FD19-8AB6-05DE002347ED}"/>
                </a:ext>
              </a:extLst>
            </p:cNvPr>
            <p:cNvGrpSpPr/>
            <p:nvPr/>
          </p:nvGrpSpPr>
          <p:grpSpPr>
            <a:xfrm rot="16200000">
              <a:off x="18313987" y="7327972"/>
              <a:ext cx="11768659" cy="288129"/>
              <a:chOff x="-1695228" y="6522"/>
              <a:chExt cx="11768658" cy="288128"/>
            </a:xfrm>
          </p:grpSpPr>
          <p:sp>
            <p:nvSpPr>
              <p:cNvPr id="5" name="This information belongs to Embraer and cannot be used or reproduced without written permission from the Company.">
                <a:extLst>
                  <a:ext uri="{FF2B5EF4-FFF2-40B4-BE49-F238E27FC236}">
                    <a16:creationId xmlns:a16="http://schemas.microsoft.com/office/drawing/2014/main" id="{89534592-63EC-95B3-5F49-A1B94DEAAF84}"/>
                  </a:ext>
                </a:extLst>
              </p:cNvPr>
              <p:cNvSpPr txBox="1"/>
              <p:nvPr/>
            </p:nvSpPr>
            <p:spPr>
              <a:xfrm>
                <a:off x="1071885" y="6522"/>
                <a:ext cx="9001545" cy="282814"/>
              </a:xfrm>
              <a:prstGeom prst="rect">
                <a:avLst/>
              </a:prstGeom>
              <a:noFill/>
              <a:ln w="12700" cap="flat">
                <a:noFill/>
                <a:miter lim="400000"/>
              </a:ln>
              <a:effectLst/>
              <a:extLst>
                <a:ext uri="{C572A759-6A51-4108-AA02-DFA0A04FC94B}">
                  <ma14:wrappingTextBoxFlag xmlns:ma14="http://schemas.microsoft.com/office/mac/drawingml/2011/main" xmlns="" val="1"/>
                </a:ext>
              </a:extLst>
            </p:spPr>
            <p:txBody>
              <a:bodyPr wrap="square" lIns="19050" tIns="19050" rIns="19050" bIns="19050" numCol="1" anchor="ctr">
                <a:spAutoFit/>
              </a:bodyPr>
              <a:lstStyle>
                <a:lvl1pPr>
                  <a:defRPr sz="1300">
                    <a:solidFill>
                      <a:srgbClr val="6E6D6D"/>
                    </a:solidFill>
                    <a:latin typeface="Arial"/>
                    <a:ea typeface="Arial"/>
                    <a:cs typeface="Arial"/>
                    <a:sym typeface="Arial"/>
                  </a:defRPr>
                </a:lvl1pPr>
              </a:lstStyle>
              <a:p>
                <a:r>
                  <a:rPr sz="488">
                    <a:solidFill>
                      <a:schemeClr val="bg1"/>
                    </a:solidFill>
                  </a:rPr>
                  <a:t>This information belongs to Embraer and cannot be used or reproduced without written permission from the Company.</a:t>
                </a:r>
              </a:p>
            </p:txBody>
          </p:sp>
          <p:sp>
            <p:nvSpPr>
              <p:cNvPr id="6" name="Linha">
                <a:extLst>
                  <a:ext uri="{FF2B5EF4-FFF2-40B4-BE49-F238E27FC236}">
                    <a16:creationId xmlns:a16="http://schemas.microsoft.com/office/drawing/2014/main" id="{86A3CD01-2BB0-A37D-241E-B5C3E95C43E6}"/>
                  </a:ext>
                </a:extLst>
              </p:cNvPr>
              <p:cNvSpPr/>
              <p:nvPr/>
            </p:nvSpPr>
            <p:spPr>
              <a:xfrm flipV="1">
                <a:off x="898999" y="21128"/>
                <a:ext cx="83625" cy="273522"/>
              </a:xfrm>
              <a:prstGeom prst="line">
                <a:avLst/>
              </a:prstGeom>
              <a:noFill/>
              <a:ln w="9525" cap="flat">
                <a:solidFill>
                  <a:schemeClr val="bg1"/>
                </a:solidFill>
                <a:prstDash val="solid"/>
                <a:miter lim="400000"/>
              </a:ln>
              <a:effectLst/>
            </p:spPr>
            <p:txBody>
              <a:bodyPr wrap="square" lIns="19050" tIns="19050" rIns="19050" bIns="19050" numCol="1" anchor="ctr">
                <a:noAutofit/>
              </a:bodyPr>
              <a:lstStyle/>
              <a:p>
                <a:endParaRPr sz="675"/>
              </a:p>
            </p:txBody>
          </p:sp>
          <p:sp>
            <p:nvSpPr>
              <p:cNvPr id="7" name="This information belongs to Embraer and cannot be used or reproduced without written permission from the Company.">
                <a:extLst>
                  <a:ext uri="{FF2B5EF4-FFF2-40B4-BE49-F238E27FC236}">
                    <a16:creationId xmlns:a16="http://schemas.microsoft.com/office/drawing/2014/main" id="{DDCBD8B6-93E2-654E-BFBB-6E04012B435E}"/>
                  </a:ext>
                </a:extLst>
              </p:cNvPr>
              <p:cNvSpPr txBox="1"/>
              <p:nvPr/>
            </p:nvSpPr>
            <p:spPr>
              <a:xfrm>
                <a:off x="-1695228" y="6558"/>
                <a:ext cx="2621118" cy="282812"/>
              </a:xfrm>
              <a:prstGeom prst="rect">
                <a:avLst/>
              </a:prstGeom>
              <a:noFill/>
              <a:ln w="12700" cap="flat">
                <a:noFill/>
                <a:miter lim="400000"/>
              </a:ln>
              <a:effectLst/>
              <a:extLst>
                <a:ext uri="{C572A759-6A51-4108-AA02-DFA0A04FC94B}">
                  <ma14:wrappingTextBoxFlag xmlns:ma14="http://schemas.microsoft.com/office/mac/drawingml/2011/main" xmlns="" val="1"/>
                </a:ext>
              </a:extLst>
            </p:spPr>
            <p:txBody>
              <a:bodyPr wrap="square" lIns="19050" tIns="19050" rIns="19050" bIns="19050" numCol="1" anchor="ctr">
                <a:spAutoFit/>
              </a:bodyPr>
              <a:lstStyle>
                <a:lvl1pPr>
                  <a:defRPr sz="1300">
                    <a:solidFill>
                      <a:srgbClr val="6E6D6D"/>
                    </a:solidFill>
                    <a:latin typeface="Arial"/>
                    <a:ea typeface="Arial"/>
                    <a:cs typeface="Arial"/>
                    <a:sym typeface="Arial"/>
                  </a:defRPr>
                </a:lvl1pPr>
              </a:lstStyle>
              <a:p>
                <a:r>
                  <a:rPr lang="en-US" sz="488">
                    <a:solidFill>
                      <a:schemeClr val="bg1"/>
                    </a:solidFill>
                  </a:rPr>
                  <a:t>CONFIDENTIAL INFORMATION</a:t>
                </a:r>
                <a:endParaRPr sz="488">
                  <a:solidFill>
                    <a:schemeClr val="bg1"/>
                  </a:solidFill>
                </a:endParaRPr>
              </a:p>
            </p:txBody>
          </p:sp>
        </p:grpSp>
        <p:sp>
          <p:nvSpPr>
            <p:cNvPr id="4" name="Forma Livre: Forma 61">
              <a:extLst>
                <a:ext uri="{FF2B5EF4-FFF2-40B4-BE49-F238E27FC236}">
                  <a16:creationId xmlns:a16="http://schemas.microsoft.com/office/drawing/2014/main" id="{7369A779-ED03-E65A-D116-C39E5C3FC38D}"/>
                </a:ext>
              </a:extLst>
            </p:cNvPr>
            <p:cNvSpPr/>
            <p:nvPr/>
          </p:nvSpPr>
          <p:spPr>
            <a:xfrm flipH="1">
              <a:off x="23654022" y="446811"/>
              <a:ext cx="359396" cy="359346"/>
            </a:xfrm>
            <a:custGeom>
              <a:avLst/>
              <a:gdLst/>
              <a:ahLst/>
              <a:cxnLst>
                <a:cxn ang="0">
                  <a:pos x="wd2" y="hd2"/>
                </a:cxn>
                <a:cxn ang="5400000">
                  <a:pos x="wd2" y="hd2"/>
                </a:cxn>
                <a:cxn ang="10800000">
                  <a:pos x="wd2" y="hd2"/>
                </a:cxn>
                <a:cxn ang="16200000">
                  <a:pos x="wd2" y="hd2"/>
                </a:cxn>
              </a:cxnLst>
              <a:rect l="0" t="0" r="r" b="b"/>
              <a:pathLst>
                <a:path w="21600" h="21600" extrusionOk="0">
                  <a:moveTo>
                    <a:pt x="17278" y="0"/>
                  </a:moveTo>
                  <a:lnTo>
                    <a:pt x="4322" y="9935"/>
                  </a:lnTo>
                  <a:lnTo>
                    <a:pt x="1728" y="9935"/>
                  </a:lnTo>
                  <a:lnTo>
                    <a:pt x="0" y="11665"/>
                  </a:lnTo>
                  <a:lnTo>
                    <a:pt x="4322" y="11665"/>
                  </a:lnTo>
                  <a:lnTo>
                    <a:pt x="17278" y="21600"/>
                  </a:lnTo>
                  <a:lnTo>
                    <a:pt x="21600" y="21600"/>
                  </a:lnTo>
                  <a:lnTo>
                    <a:pt x="12961" y="11665"/>
                  </a:lnTo>
                  <a:lnTo>
                    <a:pt x="21559" y="11665"/>
                  </a:lnTo>
                  <a:lnTo>
                    <a:pt x="21559" y="9935"/>
                  </a:lnTo>
                  <a:lnTo>
                    <a:pt x="12961" y="9935"/>
                  </a:lnTo>
                  <a:lnTo>
                    <a:pt x="21600" y="0"/>
                  </a:lnTo>
                  <a:close/>
                </a:path>
              </a:pathLst>
            </a:custGeom>
            <a:solidFill>
              <a:schemeClr val="bg1"/>
            </a:solidFill>
            <a:ln w="12700" cap="flat">
              <a:noFill/>
              <a:miter lim="400000"/>
            </a:ln>
            <a:effectLst/>
          </p:spPr>
          <p:txBody>
            <a:bodyPr wrap="square" lIns="17145" tIns="17145" rIns="17145" bIns="17145" numCol="1" anchor="ctr">
              <a:noAutofit/>
            </a:bodyPr>
            <a:lstStyle/>
            <a:p>
              <a:pPr>
                <a:defRPr>
                  <a:solidFill>
                    <a:srgbClr val="100690"/>
                  </a:solidFill>
                  <a:latin typeface="GT America Condensed Regular"/>
                  <a:ea typeface="GT America Condensed Regular"/>
                  <a:cs typeface="GT America Condensed Regular"/>
                  <a:sym typeface="GT America Condensed Regular"/>
                </a:defRPr>
              </a:pPr>
              <a:endParaRPr sz="675"/>
            </a:p>
          </p:txBody>
        </p:sp>
      </p:grpSp>
    </p:spTree>
    <p:extLst>
      <p:ext uri="{BB962C8B-B14F-4D97-AF65-F5344CB8AC3E}">
        <p14:creationId xmlns:p14="http://schemas.microsoft.com/office/powerpoint/2010/main" val="3112195238"/>
      </p:ext>
    </p:extLst>
  </p:cSld>
  <p:clrMapOvr>
    <a:masterClrMapping/>
  </p:clrMapOvr>
</p:sld>
</file>

<file path=ppt/slides/slide58.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E6BB674C-05D7-A40C-68B3-EB0F9D77A66C}"/>
            </a:ext>
          </a:extLst>
        </p:cNvPr>
        <p:cNvGrpSpPr/>
        <p:nvPr/>
      </p:nvGrpSpPr>
      <p:grpSpPr>
        <a:xfrm>
          <a:off x="0" y="0"/>
          <a:ext cx="0" cy="0"/>
          <a:chOff x="0" y="0"/>
          <a:chExt cx="0" cy="0"/>
        </a:xfrm>
      </p:grpSpPr>
      <p:sp>
        <p:nvSpPr>
          <p:cNvPr id="240" name="Lorem ipsum dolor sit amet, consectetur adipiscing elit, sed do eiusmod tempor incididunt ut labore et dolore magna aliqua. Ut enim ad minim veniam, quis nostrud exercitation ullamco laboris nisi ut aliquip ex ea commodo consequat. Duis aute irure dolor ">
            <a:extLst>
              <a:ext uri="{FF2B5EF4-FFF2-40B4-BE49-F238E27FC236}">
                <a16:creationId xmlns:a16="http://schemas.microsoft.com/office/drawing/2014/main" id="{758409A0-A0C7-62A1-0E10-D3E52D2C9877}"/>
              </a:ext>
            </a:extLst>
          </p:cNvPr>
          <p:cNvSpPr txBox="1"/>
          <p:nvPr/>
        </p:nvSpPr>
        <p:spPr>
          <a:xfrm>
            <a:off x="4748257" y="2025162"/>
            <a:ext cx="3243872" cy="1441741"/>
          </a:xfrm>
          <a:prstGeom prst="rect">
            <a:avLst/>
          </a:prstGeom>
          <a:ln w="12700">
            <a:miter lim="400000"/>
          </a:ln>
          <a:extLst>
            <a:ext uri="{C572A759-6A51-4108-AA02-DFA0A04FC94B}">
              <ma14:wrappingTextBoxFlag xmlns="" xmlns:ma14="http://schemas.microsoft.com/office/mac/drawingml/2011/main" val="1"/>
            </a:ext>
          </a:extLst>
        </p:spPr>
        <p:txBody>
          <a:bodyPr lIns="19050" tIns="19050" rIns="19050" bIns="19050">
            <a:spAutoFit/>
          </a:bodyPr>
          <a:lstStyle>
            <a:lvl1pPr>
              <a:lnSpc>
                <a:spcPct val="120000"/>
              </a:lnSpc>
              <a:defRPr sz="2900">
                <a:solidFill>
                  <a:srgbClr val="061636"/>
                </a:solidFill>
                <a:latin typeface="Arial"/>
                <a:ea typeface="Arial"/>
                <a:cs typeface="Arial"/>
                <a:sym typeface="Arial"/>
              </a:defRPr>
            </a:lvl1pPr>
          </a:lstStyle>
          <a:p>
            <a:r>
              <a:rPr sz="1100" dirty="0">
                <a:solidFill>
                  <a:schemeClr val="bg1">
                    <a:lumMod val="95000"/>
                  </a:schemeClr>
                </a:solidFill>
              </a:rPr>
              <a:t>Lorem ipsum dolor sit </a:t>
            </a:r>
            <a:r>
              <a:rPr sz="1100" dirty="0" err="1">
                <a:solidFill>
                  <a:schemeClr val="bg1">
                    <a:lumMod val="95000"/>
                  </a:schemeClr>
                </a:solidFill>
              </a:rPr>
              <a:t>amet</a:t>
            </a:r>
            <a:r>
              <a:rPr sz="1100" dirty="0">
                <a:solidFill>
                  <a:schemeClr val="bg1">
                    <a:lumMod val="95000"/>
                  </a:schemeClr>
                </a:solidFill>
              </a:rPr>
              <a:t>, </a:t>
            </a:r>
            <a:r>
              <a:rPr sz="1100" dirty="0" err="1">
                <a:solidFill>
                  <a:schemeClr val="bg1">
                    <a:lumMod val="95000"/>
                  </a:schemeClr>
                </a:solidFill>
              </a:rPr>
              <a:t>consectetur</a:t>
            </a:r>
            <a:r>
              <a:rPr sz="1100" dirty="0">
                <a:solidFill>
                  <a:schemeClr val="bg1">
                    <a:lumMod val="95000"/>
                  </a:schemeClr>
                </a:solidFill>
              </a:rPr>
              <a:t> </a:t>
            </a:r>
            <a:r>
              <a:rPr sz="1100" dirty="0" err="1">
                <a:solidFill>
                  <a:schemeClr val="bg1">
                    <a:lumMod val="95000"/>
                  </a:schemeClr>
                </a:solidFill>
              </a:rPr>
              <a:t>adipiscing</a:t>
            </a:r>
            <a:r>
              <a:rPr sz="1100" dirty="0">
                <a:solidFill>
                  <a:schemeClr val="bg1">
                    <a:lumMod val="95000"/>
                  </a:schemeClr>
                </a:solidFill>
              </a:rPr>
              <a:t> </a:t>
            </a:r>
            <a:r>
              <a:rPr sz="1100" dirty="0" err="1">
                <a:solidFill>
                  <a:schemeClr val="bg1">
                    <a:lumMod val="95000"/>
                  </a:schemeClr>
                </a:solidFill>
              </a:rPr>
              <a:t>elit</a:t>
            </a:r>
            <a:r>
              <a:rPr sz="1100" dirty="0">
                <a:solidFill>
                  <a:schemeClr val="bg1">
                    <a:lumMod val="95000"/>
                  </a:schemeClr>
                </a:solidFill>
              </a:rPr>
              <a:t>, sed do </a:t>
            </a:r>
            <a:r>
              <a:rPr sz="1100" dirty="0" err="1">
                <a:solidFill>
                  <a:schemeClr val="bg1">
                    <a:lumMod val="95000"/>
                  </a:schemeClr>
                </a:solidFill>
              </a:rPr>
              <a:t>eiusmod</a:t>
            </a:r>
            <a:r>
              <a:rPr sz="1100" dirty="0">
                <a:solidFill>
                  <a:schemeClr val="bg1">
                    <a:lumMod val="95000"/>
                  </a:schemeClr>
                </a:solidFill>
              </a:rPr>
              <a:t> </a:t>
            </a:r>
            <a:r>
              <a:rPr sz="1100" dirty="0" err="1">
                <a:solidFill>
                  <a:schemeClr val="bg1">
                    <a:lumMod val="95000"/>
                  </a:schemeClr>
                </a:solidFill>
              </a:rPr>
              <a:t>tempor</a:t>
            </a:r>
            <a:r>
              <a:rPr sz="1100" dirty="0">
                <a:solidFill>
                  <a:schemeClr val="bg1">
                    <a:lumMod val="95000"/>
                  </a:schemeClr>
                </a:solidFill>
              </a:rPr>
              <a:t> </a:t>
            </a:r>
            <a:r>
              <a:rPr sz="1100" dirty="0" err="1">
                <a:solidFill>
                  <a:schemeClr val="bg1">
                    <a:lumMod val="95000"/>
                  </a:schemeClr>
                </a:solidFill>
              </a:rPr>
              <a:t>incididunt</a:t>
            </a:r>
            <a:r>
              <a:rPr sz="1100" dirty="0">
                <a:solidFill>
                  <a:schemeClr val="bg1">
                    <a:lumMod val="95000"/>
                  </a:schemeClr>
                </a:solidFill>
              </a:rPr>
              <a:t> </a:t>
            </a:r>
            <a:r>
              <a:rPr sz="1100" dirty="0" err="1">
                <a:solidFill>
                  <a:schemeClr val="bg1">
                    <a:lumMod val="95000"/>
                  </a:schemeClr>
                </a:solidFill>
              </a:rPr>
              <a:t>ut</a:t>
            </a:r>
            <a:r>
              <a:rPr sz="1100" dirty="0">
                <a:solidFill>
                  <a:schemeClr val="bg1">
                    <a:lumMod val="95000"/>
                  </a:schemeClr>
                </a:solidFill>
              </a:rPr>
              <a:t> labore et dolore magna </a:t>
            </a:r>
            <a:r>
              <a:rPr sz="1100" dirty="0" err="1">
                <a:solidFill>
                  <a:schemeClr val="bg1">
                    <a:lumMod val="95000"/>
                  </a:schemeClr>
                </a:solidFill>
              </a:rPr>
              <a:t>aliqua</a:t>
            </a:r>
            <a:r>
              <a:rPr sz="1100" dirty="0">
                <a:solidFill>
                  <a:schemeClr val="bg1">
                    <a:lumMod val="95000"/>
                  </a:schemeClr>
                </a:solidFill>
              </a:rPr>
              <a:t>. Ut </a:t>
            </a:r>
            <a:r>
              <a:rPr sz="1100" dirty="0" err="1">
                <a:solidFill>
                  <a:schemeClr val="bg1">
                    <a:lumMod val="95000"/>
                  </a:schemeClr>
                </a:solidFill>
              </a:rPr>
              <a:t>enim</a:t>
            </a:r>
            <a:r>
              <a:rPr sz="1100" dirty="0">
                <a:solidFill>
                  <a:schemeClr val="bg1">
                    <a:lumMod val="95000"/>
                  </a:schemeClr>
                </a:solidFill>
              </a:rPr>
              <a:t> ad minim </a:t>
            </a:r>
            <a:r>
              <a:rPr sz="1100" dirty="0" err="1">
                <a:solidFill>
                  <a:schemeClr val="bg1">
                    <a:lumMod val="95000"/>
                  </a:schemeClr>
                </a:solidFill>
              </a:rPr>
              <a:t>veniam</a:t>
            </a:r>
            <a:r>
              <a:rPr sz="1100" dirty="0">
                <a:solidFill>
                  <a:schemeClr val="bg1">
                    <a:lumMod val="95000"/>
                  </a:schemeClr>
                </a:solidFill>
              </a:rPr>
              <a:t>, </a:t>
            </a:r>
            <a:r>
              <a:rPr sz="1100" dirty="0" err="1">
                <a:solidFill>
                  <a:schemeClr val="bg1">
                    <a:lumMod val="95000"/>
                  </a:schemeClr>
                </a:solidFill>
              </a:rPr>
              <a:t>quis</a:t>
            </a:r>
            <a:r>
              <a:rPr sz="1100" dirty="0">
                <a:solidFill>
                  <a:schemeClr val="bg1">
                    <a:lumMod val="95000"/>
                  </a:schemeClr>
                </a:solidFill>
              </a:rPr>
              <a:t> </a:t>
            </a:r>
            <a:r>
              <a:rPr sz="1100" dirty="0" err="1">
                <a:solidFill>
                  <a:schemeClr val="bg1">
                    <a:lumMod val="95000"/>
                  </a:schemeClr>
                </a:solidFill>
              </a:rPr>
              <a:t>nostrud</a:t>
            </a:r>
            <a:r>
              <a:rPr sz="1100" dirty="0">
                <a:solidFill>
                  <a:schemeClr val="bg1">
                    <a:lumMod val="95000"/>
                  </a:schemeClr>
                </a:solidFill>
              </a:rPr>
              <a:t> exercitation </a:t>
            </a:r>
            <a:r>
              <a:rPr sz="1100" dirty="0" err="1">
                <a:solidFill>
                  <a:schemeClr val="bg1">
                    <a:lumMod val="95000"/>
                  </a:schemeClr>
                </a:solidFill>
              </a:rPr>
              <a:t>ullamco</a:t>
            </a:r>
            <a:r>
              <a:rPr sz="1100" dirty="0">
                <a:solidFill>
                  <a:schemeClr val="bg1">
                    <a:lumMod val="95000"/>
                  </a:schemeClr>
                </a:solidFill>
              </a:rPr>
              <a:t> </a:t>
            </a:r>
            <a:r>
              <a:rPr sz="1100" dirty="0" err="1">
                <a:solidFill>
                  <a:schemeClr val="bg1">
                    <a:lumMod val="95000"/>
                  </a:schemeClr>
                </a:solidFill>
              </a:rPr>
              <a:t>laboris</a:t>
            </a:r>
            <a:r>
              <a:rPr sz="1100" dirty="0">
                <a:solidFill>
                  <a:schemeClr val="bg1">
                    <a:lumMod val="95000"/>
                  </a:schemeClr>
                </a:solidFill>
              </a:rPr>
              <a:t> nisi </a:t>
            </a:r>
            <a:r>
              <a:rPr sz="1100" dirty="0" err="1">
                <a:solidFill>
                  <a:schemeClr val="bg1">
                    <a:lumMod val="95000"/>
                  </a:schemeClr>
                </a:solidFill>
              </a:rPr>
              <a:t>ut</a:t>
            </a:r>
            <a:r>
              <a:rPr sz="1100" dirty="0">
                <a:solidFill>
                  <a:schemeClr val="bg1">
                    <a:lumMod val="95000"/>
                  </a:schemeClr>
                </a:solidFill>
              </a:rPr>
              <a:t> </a:t>
            </a:r>
            <a:r>
              <a:rPr sz="1100" dirty="0" err="1">
                <a:solidFill>
                  <a:schemeClr val="bg1">
                    <a:lumMod val="95000"/>
                  </a:schemeClr>
                </a:solidFill>
              </a:rPr>
              <a:t>aliquip</a:t>
            </a:r>
            <a:r>
              <a:rPr sz="1100" dirty="0">
                <a:solidFill>
                  <a:schemeClr val="bg1">
                    <a:lumMod val="95000"/>
                  </a:schemeClr>
                </a:solidFill>
              </a:rPr>
              <a:t> ex </a:t>
            </a:r>
            <a:r>
              <a:rPr sz="1100" dirty="0" err="1">
                <a:solidFill>
                  <a:schemeClr val="bg1">
                    <a:lumMod val="95000"/>
                  </a:schemeClr>
                </a:solidFill>
              </a:rPr>
              <a:t>ea</a:t>
            </a:r>
            <a:r>
              <a:rPr sz="1100" dirty="0">
                <a:solidFill>
                  <a:schemeClr val="bg1">
                    <a:lumMod val="95000"/>
                  </a:schemeClr>
                </a:solidFill>
              </a:rPr>
              <a:t> </a:t>
            </a:r>
            <a:r>
              <a:rPr sz="1100" dirty="0" err="1">
                <a:solidFill>
                  <a:schemeClr val="bg1">
                    <a:lumMod val="95000"/>
                  </a:schemeClr>
                </a:solidFill>
              </a:rPr>
              <a:t>commodo</a:t>
            </a:r>
            <a:r>
              <a:rPr sz="1100" dirty="0">
                <a:solidFill>
                  <a:schemeClr val="bg1">
                    <a:lumMod val="95000"/>
                  </a:schemeClr>
                </a:solidFill>
              </a:rPr>
              <a:t> </a:t>
            </a:r>
            <a:r>
              <a:rPr sz="1100" dirty="0" err="1">
                <a:solidFill>
                  <a:schemeClr val="bg1">
                    <a:lumMod val="95000"/>
                  </a:schemeClr>
                </a:solidFill>
              </a:rPr>
              <a:t>consequat</a:t>
            </a:r>
            <a:r>
              <a:rPr sz="1100" dirty="0">
                <a:solidFill>
                  <a:schemeClr val="bg1">
                    <a:lumMod val="95000"/>
                  </a:schemeClr>
                </a:solidFill>
              </a:rPr>
              <a:t>. Duis </a:t>
            </a:r>
            <a:r>
              <a:rPr sz="1100" dirty="0" err="1">
                <a:solidFill>
                  <a:schemeClr val="bg1">
                    <a:lumMod val="95000"/>
                  </a:schemeClr>
                </a:solidFill>
              </a:rPr>
              <a:t>aute</a:t>
            </a:r>
            <a:r>
              <a:rPr sz="1100" dirty="0">
                <a:solidFill>
                  <a:schemeClr val="bg1">
                    <a:lumMod val="95000"/>
                  </a:schemeClr>
                </a:solidFill>
              </a:rPr>
              <a:t> </a:t>
            </a:r>
            <a:r>
              <a:rPr sz="1100" dirty="0" err="1">
                <a:solidFill>
                  <a:schemeClr val="bg1">
                    <a:lumMod val="95000"/>
                  </a:schemeClr>
                </a:solidFill>
              </a:rPr>
              <a:t>irure</a:t>
            </a:r>
            <a:r>
              <a:rPr sz="1100" dirty="0">
                <a:solidFill>
                  <a:schemeClr val="bg1">
                    <a:lumMod val="95000"/>
                  </a:schemeClr>
                </a:solidFill>
              </a:rPr>
              <a:t> dolor in </a:t>
            </a:r>
            <a:r>
              <a:rPr sz="1100" dirty="0" err="1">
                <a:solidFill>
                  <a:schemeClr val="bg1">
                    <a:lumMod val="95000"/>
                  </a:schemeClr>
                </a:solidFill>
              </a:rPr>
              <a:t>reprehenderit</a:t>
            </a:r>
            <a:r>
              <a:rPr sz="1100" dirty="0">
                <a:solidFill>
                  <a:schemeClr val="bg1">
                    <a:lumMod val="95000"/>
                  </a:schemeClr>
                </a:solidFill>
              </a:rPr>
              <a:t> in </a:t>
            </a:r>
            <a:r>
              <a:rPr sz="1100" dirty="0" err="1">
                <a:solidFill>
                  <a:schemeClr val="bg1">
                    <a:lumMod val="95000"/>
                  </a:schemeClr>
                </a:solidFill>
              </a:rPr>
              <a:t>voluptate</a:t>
            </a:r>
            <a:r>
              <a:rPr sz="1100" dirty="0">
                <a:solidFill>
                  <a:schemeClr val="bg1">
                    <a:lumMod val="95000"/>
                  </a:schemeClr>
                </a:solidFill>
              </a:rPr>
              <a:t> </a:t>
            </a:r>
            <a:r>
              <a:rPr sz="1100" dirty="0" err="1">
                <a:solidFill>
                  <a:schemeClr val="bg1">
                    <a:lumMod val="95000"/>
                  </a:schemeClr>
                </a:solidFill>
              </a:rPr>
              <a:t>velit</a:t>
            </a:r>
            <a:r>
              <a:rPr sz="1100" dirty="0">
                <a:solidFill>
                  <a:schemeClr val="bg1">
                    <a:lumMod val="95000"/>
                  </a:schemeClr>
                </a:solidFill>
              </a:rPr>
              <a:t> </a:t>
            </a:r>
            <a:r>
              <a:rPr sz="1100" dirty="0" err="1">
                <a:solidFill>
                  <a:schemeClr val="bg1">
                    <a:lumMod val="95000"/>
                  </a:schemeClr>
                </a:solidFill>
              </a:rPr>
              <a:t>esse</a:t>
            </a:r>
            <a:r>
              <a:rPr sz="1100" dirty="0">
                <a:solidFill>
                  <a:schemeClr val="bg1">
                    <a:lumMod val="95000"/>
                  </a:schemeClr>
                </a:solidFill>
              </a:rPr>
              <a:t> </a:t>
            </a:r>
            <a:r>
              <a:rPr sz="1100" dirty="0" err="1">
                <a:solidFill>
                  <a:schemeClr val="bg1">
                    <a:lumMod val="95000"/>
                  </a:schemeClr>
                </a:solidFill>
              </a:rPr>
              <a:t>cillum</a:t>
            </a:r>
            <a:r>
              <a:rPr sz="1100" dirty="0">
                <a:solidFill>
                  <a:schemeClr val="bg1">
                    <a:lumMod val="95000"/>
                  </a:schemeClr>
                </a:solidFill>
              </a:rPr>
              <a:t> dolore </a:t>
            </a:r>
            <a:r>
              <a:rPr sz="1100" dirty="0" err="1">
                <a:solidFill>
                  <a:schemeClr val="bg1">
                    <a:lumMod val="95000"/>
                  </a:schemeClr>
                </a:solidFill>
              </a:rPr>
              <a:t>eu</a:t>
            </a:r>
            <a:r>
              <a:rPr sz="1100" dirty="0">
                <a:solidFill>
                  <a:schemeClr val="bg1">
                    <a:lumMod val="95000"/>
                  </a:schemeClr>
                </a:solidFill>
              </a:rPr>
              <a:t> </a:t>
            </a:r>
            <a:r>
              <a:rPr sz="1100" dirty="0" err="1">
                <a:solidFill>
                  <a:schemeClr val="bg1">
                    <a:lumMod val="95000"/>
                  </a:schemeClr>
                </a:solidFill>
              </a:rPr>
              <a:t>fugiat</a:t>
            </a:r>
            <a:r>
              <a:rPr sz="1100" dirty="0">
                <a:solidFill>
                  <a:schemeClr val="bg1">
                    <a:lumMod val="95000"/>
                  </a:schemeClr>
                </a:solidFill>
              </a:rPr>
              <a:t> </a:t>
            </a:r>
            <a:r>
              <a:rPr sz="1100" dirty="0" err="1">
                <a:solidFill>
                  <a:schemeClr val="bg1">
                    <a:lumMod val="95000"/>
                  </a:schemeClr>
                </a:solidFill>
              </a:rPr>
              <a:t>nulla</a:t>
            </a:r>
            <a:r>
              <a:rPr sz="1100" dirty="0">
                <a:solidFill>
                  <a:schemeClr val="bg1">
                    <a:lumMod val="95000"/>
                  </a:schemeClr>
                </a:solidFill>
              </a:rPr>
              <a:t> </a:t>
            </a:r>
            <a:r>
              <a:rPr sz="1100" dirty="0" err="1">
                <a:solidFill>
                  <a:schemeClr val="bg1">
                    <a:lumMod val="95000"/>
                  </a:schemeClr>
                </a:solidFill>
              </a:rPr>
              <a:t>pariatur</a:t>
            </a:r>
            <a:r>
              <a:rPr sz="1100" dirty="0">
                <a:solidFill>
                  <a:schemeClr val="bg1">
                    <a:lumMod val="95000"/>
                  </a:schemeClr>
                </a:solidFill>
              </a:rPr>
              <a:t>.</a:t>
            </a:r>
          </a:p>
        </p:txBody>
      </p:sp>
      <p:sp>
        <p:nvSpPr>
          <p:cNvPr id="245" name="Lorem ipsum dolor sit amet, consectetur">
            <a:extLst>
              <a:ext uri="{FF2B5EF4-FFF2-40B4-BE49-F238E27FC236}">
                <a16:creationId xmlns:a16="http://schemas.microsoft.com/office/drawing/2014/main" id="{DBBD9993-04CE-89FB-E6AF-195CAEE89EA0}"/>
              </a:ext>
            </a:extLst>
          </p:cNvPr>
          <p:cNvSpPr txBox="1"/>
          <p:nvPr/>
        </p:nvSpPr>
        <p:spPr>
          <a:xfrm>
            <a:off x="1473692" y="1542066"/>
            <a:ext cx="2749451" cy="1220334"/>
          </a:xfrm>
          <a:prstGeom prst="rect">
            <a:avLst/>
          </a:prstGeom>
          <a:ln w="12700">
            <a:miter lim="400000"/>
          </a:ln>
          <a:extLst>
            <a:ext uri="{C572A759-6A51-4108-AA02-DFA0A04FC94B}">
              <ma14:wrappingTextBoxFlag xmlns="" xmlns:ma14="http://schemas.microsoft.com/office/mac/drawingml/2011/main" val="1"/>
            </a:ext>
          </a:extLst>
        </p:spPr>
        <p:txBody>
          <a:bodyPr wrap="square" lIns="19050" tIns="19050" rIns="19050" bIns="19050">
            <a:spAutoFit/>
          </a:bodyPr>
          <a:lstStyle>
            <a:lvl1pPr algn="r">
              <a:lnSpc>
                <a:spcPct val="80000"/>
              </a:lnSpc>
              <a:defRPr sz="8000" cap="all">
                <a:solidFill>
                  <a:srgbClr val="051635"/>
                </a:solidFill>
                <a:latin typeface="Arial"/>
                <a:ea typeface="Arial"/>
                <a:cs typeface="Arial"/>
                <a:sym typeface="Arial"/>
              </a:defRPr>
            </a:lvl1pPr>
          </a:lstStyle>
          <a:p>
            <a:r>
              <a:rPr lang="en-US" sz="3200" dirty="0">
                <a:solidFill>
                  <a:schemeClr val="bg1"/>
                </a:solidFill>
                <a:latin typeface="Arial Narrow" panose="020B0606020202030204" pitchFamily="34" charset="0"/>
              </a:rPr>
              <a:t>headline example up to three lines</a:t>
            </a:r>
          </a:p>
        </p:txBody>
      </p:sp>
      <p:sp>
        <p:nvSpPr>
          <p:cNvPr id="246" name="Linha">
            <a:extLst>
              <a:ext uri="{FF2B5EF4-FFF2-40B4-BE49-F238E27FC236}">
                <a16:creationId xmlns:a16="http://schemas.microsoft.com/office/drawing/2014/main" id="{9556CFA7-7FE9-F072-39EC-D0BBB10D74E4}"/>
              </a:ext>
            </a:extLst>
          </p:cNvPr>
          <p:cNvSpPr/>
          <p:nvPr/>
        </p:nvSpPr>
        <p:spPr>
          <a:xfrm flipV="1">
            <a:off x="4084861" y="1455613"/>
            <a:ext cx="759371" cy="2112430"/>
          </a:xfrm>
          <a:prstGeom prst="line">
            <a:avLst/>
          </a:prstGeom>
          <a:ln w="12700">
            <a:solidFill>
              <a:schemeClr val="bg1"/>
            </a:solidFill>
            <a:miter lim="400000"/>
          </a:ln>
        </p:spPr>
        <p:txBody>
          <a:bodyPr lIns="19050" tIns="19050" rIns="19050" bIns="19050" anchor="ctr"/>
          <a:lstStyle/>
          <a:p>
            <a:endParaRPr sz="675"/>
          </a:p>
        </p:txBody>
      </p:sp>
      <p:grpSp>
        <p:nvGrpSpPr>
          <p:cNvPr id="2" name="Agrupar 1">
            <a:extLst>
              <a:ext uri="{FF2B5EF4-FFF2-40B4-BE49-F238E27FC236}">
                <a16:creationId xmlns:a16="http://schemas.microsoft.com/office/drawing/2014/main" id="{7D1A1B7D-12B3-3CBA-6AAA-1B8CC0A26DC8}"/>
              </a:ext>
            </a:extLst>
          </p:cNvPr>
          <p:cNvGrpSpPr/>
          <p:nvPr/>
        </p:nvGrpSpPr>
        <p:grpSpPr>
          <a:xfrm>
            <a:off x="8870259" y="167554"/>
            <a:ext cx="258135" cy="4841082"/>
            <a:chOff x="23654022" y="446811"/>
            <a:chExt cx="688359" cy="12909555"/>
          </a:xfrm>
        </p:grpSpPr>
        <p:grpSp>
          <p:nvGrpSpPr>
            <p:cNvPr id="3" name="Grupo">
              <a:extLst>
                <a:ext uri="{FF2B5EF4-FFF2-40B4-BE49-F238E27FC236}">
                  <a16:creationId xmlns:a16="http://schemas.microsoft.com/office/drawing/2014/main" id="{781C3F9E-6716-1B60-1522-39B24926EC93}"/>
                </a:ext>
              </a:extLst>
            </p:cNvPr>
            <p:cNvGrpSpPr/>
            <p:nvPr/>
          </p:nvGrpSpPr>
          <p:grpSpPr>
            <a:xfrm rot="16200000">
              <a:off x="18313987" y="7327972"/>
              <a:ext cx="11768659" cy="288129"/>
              <a:chOff x="-1695228" y="6522"/>
              <a:chExt cx="11768658" cy="288128"/>
            </a:xfrm>
          </p:grpSpPr>
          <p:sp>
            <p:nvSpPr>
              <p:cNvPr id="5" name="This information belongs to Embraer and cannot be used or reproduced without written permission from the Company.">
                <a:extLst>
                  <a:ext uri="{FF2B5EF4-FFF2-40B4-BE49-F238E27FC236}">
                    <a16:creationId xmlns:a16="http://schemas.microsoft.com/office/drawing/2014/main" id="{D9F327B5-FF1A-4EBC-8A67-3BACB826C07E}"/>
                  </a:ext>
                </a:extLst>
              </p:cNvPr>
              <p:cNvSpPr txBox="1"/>
              <p:nvPr/>
            </p:nvSpPr>
            <p:spPr>
              <a:xfrm>
                <a:off x="1071885" y="6522"/>
                <a:ext cx="9001545" cy="282814"/>
              </a:xfrm>
              <a:prstGeom prst="rect">
                <a:avLst/>
              </a:prstGeom>
              <a:noFill/>
              <a:ln w="12700" cap="flat">
                <a:noFill/>
                <a:miter lim="400000"/>
              </a:ln>
              <a:effectLst/>
              <a:extLst>
                <a:ext uri="{C572A759-6A51-4108-AA02-DFA0A04FC94B}">
                  <ma14:wrappingTextBoxFlag xmlns:ma14="http://schemas.microsoft.com/office/mac/drawingml/2011/main" xmlns="" val="1"/>
                </a:ext>
              </a:extLst>
            </p:spPr>
            <p:txBody>
              <a:bodyPr wrap="square" lIns="19050" tIns="19050" rIns="19050" bIns="19050" numCol="1" anchor="ctr">
                <a:spAutoFit/>
              </a:bodyPr>
              <a:lstStyle>
                <a:lvl1pPr>
                  <a:defRPr sz="1300">
                    <a:solidFill>
                      <a:srgbClr val="6E6D6D"/>
                    </a:solidFill>
                    <a:latin typeface="Arial"/>
                    <a:ea typeface="Arial"/>
                    <a:cs typeface="Arial"/>
                    <a:sym typeface="Arial"/>
                  </a:defRPr>
                </a:lvl1pPr>
              </a:lstStyle>
              <a:p>
                <a:r>
                  <a:rPr sz="488">
                    <a:solidFill>
                      <a:schemeClr val="bg1"/>
                    </a:solidFill>
                  </a:rPr>
                  <a:t>This information belongs to Embraer and cannot be used or reproduced without written permission from the Company.</a:t>
                </a:r>
              </a:p>
            </p:txBody>
          </p:sp>
          <p:sp>
            <p:nvSpPr>
              <p:cNvPr id="6" name="Linha">
                <a:extLst>
                  <a:ext uri="{FF2B5EF4-FFF2-40B4-BE49-F238E27FC236}">
                    <a16:creationId xmlns:a16="http://schemas.microsoft.com/office/drawing/2014/main" id="{E18ED072-6FEE-FD73-6EB1-6D520D013593}"/>
                  </a:ext>
                </a:extLst>
              </p:cNvPr>
              <p:cNvSpPr/>
              <p:nvPr/>
            </p:nvSpPr>
            <p:spPr>
              <a:xfrm flipV="1">
                <a:off x="898999" y="21128"/>
                <a:ext cx="83625" cy="273522"/>
              </a:xfrm>
              <a:prstGeom prst="line">
                <a:avLst/>
              </a:prstGeom>
              <a:noFill/>
              <a:ln w="9525" cap="flat">
                <a:solidFill>
                  <a:schemeClr val="bg1"/>
                </a:solidFill>
                <a:prstDash val="solid"/>
                <a:miter lim="400000"/>
              </a:ln>
              <a:effectLst/>
            </p:spPr>
            <p:txBody>
              <a:bodyPr wrap="square" lIns="19050" tIns="19050" rIns="19050" bIns="19050" numCol="1" anchor="ctr">
                <a:noAutofit/>
              </a:bodyPr>
              <a:lstStyle/>
              <a:p>
                <a:endParaRPr sz="675"/>
              </a:p>
            </p:txBody>
          </p:sp>
          <p:sp>
            <p:nvSpPr>
              <p:cNvPr id="7" name="This information belongs to Embraer and cannot be used or reproduced without written permission from the Company.">
                <a:extLst>
                  <a:ext uri="{FF2B5EF4-FFF2-40B4-BE49-F238E27FC236}">
                    <a16:creationId xmlns:a16="http://schemas.microsoft.com/office/drawing/2014/main" id="{4B0943A6-F107-B50B-D49A-5A32BF8F55B3}"/>
                  </a:ext>
                </a:extLst>
              </p:cNvPr>
              <p:cNvSpPr txBox="1"/>
              <p:nvPr/>
            </p:nvSpPr>
            <p:spPr>
              <a:xfrm>
                <a:off x="-1695228" y="6558"/>
                <a:ext cx="2621118" cy="282812"/>
              </a:xfrm>
              <a:prstGeom prst="rect">
                <a:avLst/>
              </a:prstGeom>
              <a:noFill/>
              <a:ln w="12700" cap="flat">
                <a:noFill/>
                <a:miter lim="400000"/>
              </a:ln>
              <a:effectLst/>
              <a:extLst>
                <a:ext uri="{C572A759-6A51-4108-AA02-DFA0A04FC94B}">
                  <ma14:wrappingTextBoxFlag xmlns:ma14="http://schemas.microsoft.com/office/mac/drawingml/2011/main" xmlns="" val="1"/>
                </a:ext>
              </a:extLst>
            </p:spPr>
            <p:txBody>
              <a:bodyPr wrap="square" lIns="19050" tIns="19050" rIns="19050" bIns="19050" numCol="1" anchor="ctr">
                <a:spAutoFit/>
              </a:bodyPr>
              <a:lstStyle>
                <a:lvl1pPr>
                  <a:defRPr sz="1300">
                    <a:solidFill>
                      <a:srgbClr val="6E6D6D"/>
                    </a:solidFill>
                    <a:latin typeface="Arial"/>
                    <a:ea typeface="Arial"/>
                    <a:cs typeface="Arial"/>
                    <a:sym typeface="Arial"/>
                  </a:defRPr>
                </a:lvl1pPr>
              </a:lstStyle>
              <a:p>
                <a:r>
                  <a:rPr lang="en-US" sz="488">
                    <a:solidFill>
                      <a:schemeClr val="bg1"/>
                    </a:solidFill>
                  </a:rPr>
                  <a:t>CONFIDENTIAL INFORMATION</a:t>
                </a:r>
                <a:endParaRPr sz="488">
                  <a:solidFill>
                    <a:schemeClr val="bg1"/>
                  </a:solidFill>
                </a:endParaRPr>
              </a:p>
            </p:txBody>
          </p:sp>
        </p:grpSp>
        <p:sp>
          <p:nvSpPr>
            <p:cNvPr id="4" name="Forma Livre: Forma 61">
              <a:extLst>
                <a:ext uri="{FF2B5EF4-FFF2-40B4-BE49-F238E27FC236}">
                  <a16:creationId xmlns:a16="http://schemas.microsoft.com/office/drawing/2014/main" id="{731E2D41-12C3-B20B-3879-D57C8DE99330}"/>
                </a:ext>
              </a:extLst>
            </p:cNvPr>
            <p:cNvSpPr/>
            <p:nvPr/>
          </p:nvSpPr>
          <p:spPr>
            <a:xfrm flipH="1">
              <a:off x="23654022" y="446811"/>
              <a:ext cx="359396" cy="359346"/>
            </a:xfrm>
            <a:custGeom>
              <a:avLst/>
              <a:gdLst/>
              <a:ahLst/>
              <a:cxnLst>
                <a:cxn ang="0">
                  <a:pos x="wd2" y="hd2"/>
                </a:cxn>
                <a:cxn ang="5400000">
                  <a:pos x="wd2" y="hd2"/>
                </a:cxn>
                <a:cxn ang="10800000">
                  <a:pos x="wd2" y="hd2"/>
                </a:cxn>
                <a:cxn ang="16200000">
                  <a:pos x="wd2" y="hd2"/>
                </a:cxn>
              </a:cxnLst>
              <a:rect l="0" t="0" r="r" b="b"/>
              <a:pathLst>
                <a:path w="21600" h="21600" extrusionOk="0">
                  <a:moveTo>
                    <a:pt x="17278" y="0"/>
                  </a:moveTo>
                  <a:lnTo>
                    <a:pt x="4322" y="9935"/>
                  </a:lnTo>
                  <a:lnTo>
                    <a:pt x="1728" y="9935"/>
                  </a:lnTo>
                  <a:lnTo>
                    <a:pt x="0" y="11665"/>
                  </a:lnTo>
                  <a:lnTo>
                    <a:pt x="4322" y="11665"/>
                  </a:lnTo>
                  <a:lnTo>
                    <a:pt x="17278" y="21600"/>
                  </a:lnTo>
                  <a:lnTo>
                    <a:pt x="21600" y="21600"/>
                  </a:lnTo>
                  <a:lnTo>
                    <a:pt x="12961" y="11665"/>
                  </a:lnTo>
                  <a:lnTo>
                    <a:pt x="21559" y="11665"/>
                  </a:lnTo>
                  <a:lnTo>
                    <a:pt x="21559" y="9935"/>
                  </a:lnTo>
                  <a:lnTo>
                    <a:pt x="12961" y="9935"/>
                  </a:lnTo>
                  <a:lnTo>
                    <a:pt x="21600" y="0"/>
                  </a:lnTo>
                  <a:close/>
                </a:path>
              </a:pathLst>
            </a:custGeom>
            <a:solidFill>
              <a:schemeClr val="bg1"/>
            </a:solidFill>
            <a:ln w="12700" cap="flat">
              <a:noFill/>
              <a:miter lim="400000"/>
            </a:ln>
            <a:effectLst/>
          </p:spPr>
          <p:txBody>
            <a:bodyPr wrap="square" lIns="17145" tIns="17145" rIns="17145" bIns="17145" numCol="1" anchor="ctr">
              <a:noAutofit/>
            </a:bodyPr>
            <a:lstStyle/>
            <a:p>
              <a:pPr>
                <a:defRPr>
                  <a:solidFill>
                    <a:srgbClr val="100690"/>
                  </a:solidFill>
                  <a:latin typeface="GT America Condensed Regular"/>
                  <a:ea typeface="GT America Condensed Regular"/>
                  <a:cs typeface="GT America Condensed Regular"/>
                  <a:sym typeface="GT America Condensed Regular"/>
                </a:defRPr>
              </a:pPr>
              <a:endParaRPr sz="675"/>
            </a:p>
          </p:txBody>
        </p:sp>
      </p:grpSp>
    </p:spTree>
    <p:extLst>
      <p:ext uri="{BB962C8B-B14F-4D97-AF65-F5344CB8AC3E}">
        <p14:creationId xmlns:p14="http://schemas.microsoft.com/office/powerpoint/2010/main" val="1754694878"/>
      </p:ext>
    </p:extLst>
  </p:cSld>
  <p:clrMapOvr>
    <a:masterClrMapping/>
  </p:clrMapOvr>
  <p:transition spd="med"/>
</p:sld>
</file>

<file path=ppt/slides/slide59.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D92E2F30-1D53-FCF1-F42B-AF2AA84057D2}"/>
            </a:ext>
          </a:extLst>
        </p:cNvPr>
        <p:cNvGrpSpPr/>
        <p:nvPr/>
      </p:nvGrpSpPr>
      <p:grpSpPr>
        <a:xfrm>
          <a:off x="0" y="0"/>
          <a:ext cx="0" cy="0"/>
          <a:chOff x="0" y="0"/>
          <a:chExt cx="0" cy="0"/>
        </a:xfrm>
      </p:grpSpPr>
      <p:sp>
        <p:nvSpPr>
          <p:cNvPr id="240" name="Lorem ipsum dolor sit amet, consectetur adipiscing elit, sed do eiusmod tempor incididunt ut labore et dolore magna aliqua. Ut enim ad minim veniam, quis nostrud exercitation ullamco laboris nisi ut aliquip ex ea commodo consequat. Duis aute irure dolor ">
            <a:extLst>
              <a:ext uri="{FF2B5EF4-FFF2-40B4-BE49-F238E27FC236}">
                <a16:creationId xmlns:a16="http://schemas.microsoft.com/office/drawing/2014/main" id="{1A3419D3-2F48-7A07-8BBD-9576A2218969}"/>
              </a:ext>
            </a:extLst>
          </p:cNvPr>
          <p:cNvSpPr txBox="1"/>
          <p:nvPr/>
        </p:nvSpPr>
        <p:spPr>
          <a:xfrm>
            <a:off x="4748257" y="2025162"/>
            <a:ext cx="3243872" cy="1441741"/>
          </a:xfrm>
          <a:prstGeom prst="rect">
            <a:avLst/>
          </a:prstGeom>
          <a:ln w="12700">
            <a:miter lim="400000"/>
          </a:ln>
          <a:extLst>
            <a:ext uri="{C572A759-6A51-4108-AA02-DFA0A04FC94B}">
              <ma14:wrappingTextBoxFlag xmlns="" xmlns:ma14="http://schemas.microsoft.com/office/mac/drawingml/2011/main" val="1"/>
            </a:ext>
          </a:extLst>
        </p:spPr>
        <p:txBody>
          <a:bodyPr lIns="19050" tIns="19050" rIns="19050" bIns="19050">
            <a:spAutoFit/>
          </a:bodyPr>
          <a:lstStyle>
            <a:lvl1pPr>
              <a:lnSpc>
                <a:spcPct val="120000"/>
              </a:lnSpc>
              <a:defRPr sz="2900">
                <a:solidFill>
                  <a:srgbClr val="061636"/>
                </a:solidFill>
                <a:latin typeface="Arial"/>
                <a:ea typeface="Arial"/>
                <a:cs typeface="Arial"/>
                <a:sym typeface="Arial"/>
              </a:defRPr>
            </a:lvl1pPr>
          </a:lstStyle>
          <a:p>
            <a:r>
              <a:rPr sz="1100">
                <a:solidFill>
                  <a:schemeClr val="bg1">
                    <a:lumMod val="95000"/>
                  </a:schemeClr>
                </a:solidFill>
              </a:rPr>
              <a:t>Lorem ipsum dolor sit </a:t>
            </a:r>
            <a:r>
              <a:rPr sz="1100" err="1">
                <a:solidFill>
                  <a:schemeClr val="bg1">
                    <a:lumMod val="95000"/>
                  </a:schemeClr>
                </a:solidFill>
              </a:rPr>
              <a:t>amet</a:t>
            </a:r>
            <a:r>
              <a:rPr sz="1100">
                <a:solidFill>
                  <a:schemeClr val="bg1">
                    <a:lumMod val="95000"/>
                  </a:schemeClr>
                </a:solidFill>
              </a:rPr>
              <a:t>, </a:t>
            </a:r>
            <a:r>
              <a:rPr sz="1100" err="1">
                <a:solidFill>
                  <a:schemeClr val="bg1">
                    <a:lumMod val="95000"/>
                  </a:schemeClr>
                </a:solidFill>
              </a:rPr>
              <a:t>consectetur</a:t>
            </a:r>
            <a:r>
              <a:rPr sz="1100">
                <a:solidFill>
                  <a:schemeClr val="bg1">
                    <a:lumMod val="95000"/>
                  </a:schemeClr>
                </a:solidFill>
              </a:rPr>
              <a:t> </a:t>
            </a:r>
            <a:r>
              <a:rPr sz="1100" err="1">
                <a:solidFill>
                  <a:schemeClr val="bg1">
                    <a:lumMod val="95000"/>
                  </a:schemeClr>
                </a:solidFill>
              </a:rPr>
              <a:t>adipiscing</a:t>
            </a:r>
            <a:r>
              <a:rPr sz="1100">
                <a:solidFill>
                  <a:schemeClr val="bg1">
                    <a:lumMod val="95000"/>
                  </a:schemeClr>
                </a:solidFill>
              </a:rPr>
              <a:t> elit, sed do </a:t>
            </a:r>
            <a:r>
              <a:rPr sz="1100" err="1">
                <a:solidFill>
                  <a:schemeClr val="bg1">
                    <a:lumMod val="95000"/>
                  </a:schemeClr>
                </a:solidFill>
              </a:rPr>
              <a:t>eiusmod</a:t>
            </a:r>
            <a:r>
              <a:rPr sz="1100">
                <a:solidFill>
                  <a:schemeClr val="bg1">
                    <a:lumMod val="95000"/>
                  </a:schemeClr>
                </a:solidFill>
              </a:rPr>
              <a:t> </a:t>
            </a:r>
            <a:r>
              <a:rPr sz="1100" err="1">
                <a:solidFill>
                  <a:schemeClr val="bg1">
                    <a:lumMod val="95000"/>
                  </a:schemeClr>
                </a:solidFill>
              </a:rPr>
              <a:t>tempor</a:t>
            </a:r>
            <a:r>
              <a:rPr sz="1100">
                <a:solidFill>
                  <a:schemeClr val="bg1">
                    <a:lumMod val="95000"/>
                  </a:schemeClr>
                </a:solidFill>
              </a:rPr>
              <a:t> </a:t>
            </a:r>
            <a:r>
              <a:rPr sz="1100" err="1">
                <a:solidFill>
                  <a:schemeClr val="bg1">
                    <a:lumMod val="95000"/>
                  </a:schemeClr>
                </a:solidFill>
              </a:rPr>
              <a:t>incididunt</a:t>
            </a:r>
            <a:r>
              <a:rPr sz="1100">
                <a:solidFill>
                  <a:schemeClr val="bg1">
                    <a:lumMod val="95000"/>
                  </a:schemeClr>
                </a:solidFill>
              </a:rPr>
              <a:t> </a:t>
            </a:r>
            <a:r>
              <a:rPr sz="1100" err="1">
                <a:solidFill>
                  <a:schemeClr val="bg1">
                    <a:lumMod val="95000"/>
                  </a:schemeClr>
                </a:solidFill>
              </a:rPr>
              <a:t>ut</a:t>
            </a:r>
            <a:r>
              <a:rPr sz="1100">
                <a:solidFill>
                  <a:schemeClr val="bg1">
                    <a:lumMod val="95000"/>
                  </a:schemeClr>
                </a:solidFill>
              </a:rPr>
              <a:t> labore et dolore magna </a:t>
            </a:r>
            <a:r>
              <a:rPr sz="1100" err="1">
                <a:solidFill>
                  <a:schemeClr val="bg1">
                    <a:lumMod val="95000"/>
                  </a:schemeClr>
                </a:solidFill>
              </a:rPr>
              <a:t>aliqua</a:t>
            </a:r>
            <a:r>
              <a:rPr sz="1100">
                <a:solidFill>
                  <a:schemeClr val="bg1">
                    <a:lumMod val="95000"/>
                  </a:schemeClr>
                </a:solidFill>
              </a:rPr>
              <a:t>. Ut </a:t>
            </a:r>
            <a:r>
              <a:rPr sz="1100" err="1">
                <a:solidFill>
                  <a:schemeClr val="bg1">
                    <a:lumMod val="95000"/>
                  </a:schemeClr>
                </a:solidFill>
              </a:rPr>
              <a:t>enim</a:t>
            </a:r>
            <a:r>
              <a:rPr sz="1100">
                <a:solidFill>
                  <a:schemeClr val="bg1">
                    <a:lumMod val="95000"/>
                  </a:schemeClr>
                </a:solidFill>
              </a:rPr>
              <a:t> ad minim </a:t>
            </a:r>
            <a:r>
              <a:rPr sz="1100" err="1">
                <a:solidFill>
                  <a:schemeClr val="bg1">
                    <a:lumMod val="95000"/>
                  </a:schemeClr>
                </a:solidFill>
              </a:rPr>
              <a:t>veniam</a:t>
            </a:r>
            <a:r>
              <a:rPr sz="1100">
                <a:solidFill>
                  <a:schemeClr val="bg1">
                    <a:lumMod val="95000"/>
                  </a:schemeClr>
                </a:solidFill>
              </a:rPr>
              <a:t>, </a:t>
            </a:r>
            <a:r>
              <a:rPr sz="1100" err="1">
                <a:solidFill>
                  <a:schemeClr val="bg1">
                    <a:lumMod val="95000"/>
                  </a:schemeClr>
                </a:solidFill>
              </a:rPr>
              <a:t>quis</a:t>
            </a:r>
            <a:r>
              <a:rPr sz="1100">
                <a:solidFill>
                  <a:schemeClr val="bg1">
                    <a:lumMod val="95000"/>
                  </a:schemeClr>
                </a:solidFill>
              </a:rPr>
              <a:t> </a:t>
            </a:r>
            <a:r>
              <a:rPr sz="1100" err="1">
                <a:solidFill>
                  <a:schemeClr val="bg1">
                    <a:lumMod val="95000"/>
                  </a:schemeClr>
                </a:solidFill>
              </a:rPr>
              <a:t>nostrud</a:t>
            </a:r>
            <a:r>
              <a:rPr sz="1100">
                <a:solidFill>
                  <a:schemeClr val="bg1">
                    <a:lumMod val="95000"/>
                  </a:schemeClr>
                </a:solidFill>
              </a:rPr>
              <a:t> exercitation </a:t>
            </a:r>
            <a:r>
              <a:rPr sz="1100" err="1">
                <a:solidFill>
                  <a:schemeClr val="bg1">
                    <a:lumMod val="95000"/>
                  </a:schemeClr>
                </a:solidFill>
              </a:rPr>
              <a:t>ullamco</a:t>
            </a:r>
            <a:r>
              <a:rPr sz="1100">
                <a:solidFill>
                  <a:schemeClr val="bg1">
                    <a:lumMod val="95000"/>
                  </a:schemeClr>
                </a:solidFill>
              </a:rPr>
              <a:t> </a:t>
            </a:r>
            <a:r>
              <a:rPr sz="1100" err="1">
                <a:solidFill>
                  <a:schemeClr val="bg1">
                    <a:lumMod val="95000"/>
                  </a:schemeClr>
                </a:solidFill>
              </a:rPr>
              <a:t>laboris</a:t>
            </a:r>
            <a:r>
              <a:rPr sz="1100">
                <a:solidFill>
                  <a:schemeClr val="bg1">
                    <a:lumMod val="95000"/>
                  </a:schemeClr>
                </a:solidFill>
              </a:rPr>
              <a:t> nisi </a:t>
            </a:r>
            <a:r>
              <a:rPr sz="1100" err="1">
                <a:solidFill>
                  <a:schemeClr val="bg1">
                    <a:lumMod val="95000"/>
                  </a:schemeClr>
                </a:solidFill>
              </a:rPr>
              <a:t>ut</a:t>
            </a:r>
            <a:r>
              <a:rPr sz="1100">
                <a:solidFill>
                  <a:schemeClr val="bg1">
                    <a:lumMod val="95000"/>
                  </a:schemeClr>
                </a:solidFill>
              </a:rPr>
              <a:t> </a:t>
            </a:r>
            <a:r>
              <a:rPr sz="1100" err="1">
                <a:solidFill>
                  <a:schemeClr val="bg1">
                    <a:lumMod val="95000"/>
                  </a:schemeClr>
                </a:solidFill>
              </a:rPr>
              <a:t>aliquip</a:t>
            </a:r>
            <a:r>
              <a:rPr sz="1100">
                <a:solidFill>
                  <a:schemeClr val="bg1">
                    <a:lumMod val="95000"/>
                  </a:schemeClr>
                </a:solidFill>
              </a:rPr>
              <a:t> ex </a:t>
            </a:r>
            <a:r>
              <a:rPr sz="1100" err="1">
                <a:solidFill>
                  <a:schemeClr val="bg1">
                    <a:lumMod val="95000"/>
                  </a:schemeClr>
                </a:solidFill>
              </a:rPr>
              <a:t>ea</a:t>
            </a:r>
            <a:r>
              <a:rPr sz="1100">
                <a:solidFill>
                  <a:schemeClr val="bg1">
                    <a:lumMod val="95000"/>
                  </a:schemeClr>
                </a:solidFill>
              </a:rPr>
              <a:t> </a:t>
            </a:r>
            <a:r>
              <a:rPr sz="1100" err="1">
                <a:solidFill>
                  <a:schemeClr val="bg1">
                    <a:lumMod val="95000"/>
                  </a:schemeClr>
                </a:solidFill>
              </a:rPr>
              <a:t>commodo</a:t>
            </a:r>
            <a:r>
              <a:rPr sz="1100">
                <a:solidFill>
                  <a:schemeClr val="bg1">
                    <a:lumMod val="95000"/>
                  </a:schemeClr>
                </a:solidFill>
              </a:rPr>
              <a:t> </a:t>
            </a:r>
            <a:r>
              <a:rPr sz="1100" err="1">
                <a:solidFill>
                  <a:schemeClr val="bg1">
                    <a:lumMod val="95000"/>
                  </a:schemeClr>
                </a:solidFill>
              </a:rPr>
              <a:t>consequat</a:t>
            </a:r>
            <a:r>
              <a:rPr sz="1100">
                <a:solidFill>
                  <a:schemeClr val="bg1">
                    <a:lumMod val="95000"/>
                  </a:schemeClr>
                </a:solidFill>
              </a:rPr>
              <a:t>. Duis </a:t>
            </a:r>
            <a:r>
              <a:rPr sz="1100" err="1">
                <a:solidFill>
                  <a:schemeClr val="bg1">
                    <a:lumMod val="95000"/>
                  </a:schemeClr>
                </a:solidFill>
              </a:rPr>
              <a:t>aute</a:t>
            </a:r>
            <a:r>
              <a:rPr sz="1100">
                <a:solidFill>
                  <a:schemeClr val="bg1">
                    <a:lumMod val="95000"/>
                  </a:schemeClr>
                </a:solidFill>
              </a:rPr>
              <a:t> </a:t>
            </a:r>
            <a:r>
              <a:rPr sz="1100" err="1">
                <a:solidFill>
                  <a:schemeClr val="bg1">
                    <a:lumMod val="95000"/>
                  </a:schemeClr>
                </a:solidFill>
              </a:rPr>
              <a:t>irure</a:t>
            </a:r>
            <a:r>
              <a:rPr sz="1100">
                <a:solidFill>
                  <a:schemeClr val="bg1">
                    <a:lumMod val="95000"/>
                  </a:schemeClr>
                </a:solidFill>
              </a:rPr>
              <a:t> dolor in </a:t>
            </a:r>
            <a:r>
              <a:rPr sz="1100" err="1">
                <a:solidFill>
                  <a:schemeClr val="bg1">
                    <a:lumMod val="95000"/>
                  </a:schemeClr>
                </a:solidFill>
              </a:rPr>
              <a:t>reprehenderit</a:t>
            </a:r>
            <a:r>
              <a:rPr sz="1100">
                <a:solidFill>
                  <a:schemeClr val="bg1">
                    <a:lumMod val="95000"/>
                  </a:schemeClr>
                </a:solidFill>
              </a:rPr>
              <a:t> in </a:t>
            </a:r>
            <a:r>
              <a:rPr sz="1100" err="1">
                <a:solidFill>
                  <a:schemeClr val="bg1">
                    <a:lumMod val="95000"/>
                  </a:schemeClr>
                </a:solidFill>
              </a:rPr>
              <a:t>voluptate</a:t>
            </a:r>
            <a:r>
              <a:rPr sz="1100">
                <a:solidFill>
                  <a:schemeClr val="bg1">
                    <a:lumMod val="95000"/>
                  </a:schemeClr>
                </a:solidFill>
              </a:rPr>
              <a:t> </a:t>
            </a:r>
            <a:r>
              <a:rPr sz="1100" err="1">
                <a:solidFill>
                  <a:schemeClr val="bg1">
                    <a:lumMod val="95000"/>
                  </a:schemeClr>
                </a:solidFill>
              </a:rPr>
              <a:t>velit</a:t>
            </a:r>
            <a:r>
              <a:rPr sz="1100">
                <a:solidFill>
                  <a:schemeClr val="bg1">
                    <a:lumMod val="95000"/>
                  </a:schemeClr>
                </a:solidFill>
              </a:rPr>
              <a:t> </a:t>
            </a:r>
            <a:r>
              <a:rPr sz="1100" err="1">
                <a:solidFill>
                  <a:schemeClr val="bg1">
                    <a:lumMod val="95000"/>
                  </a:schemeClr>
                </a:solidFill>
              </a:rPr>
              <a:t>esse</a:t>
            </a:r>
            <a:r>
              <a:rPr sz="1100">
                <a:solidFill>
                  <a:schemeClr val="bg1">
                    <a:lumMod val="95000"/>
                  </a:schemeClr>
                </a:solidFill>
              </a:rPr>
              <a:t> </a:t>
            </a:r>
            <a:r>
              <a:rPr sz="1100" err="1">
                <a:solidFill>
                  <a:schemeClr val="bg1">
                    <a:lumMod val="95000"/>
                  </a:schemeClr>
                </a:solidFill>
              </a:rPr>
              <a:t>cillum</a:t>
            </a:r>
            <a:r>
              <a:rPr sz="1100">
                <a:solidFill>
                  <a:schemeClr val="bg1">
                    <a:lumMod val="95000"/>
                  </a:schemeClr>
                </a:solidFill>
              </a:rPr>
              <a:t> dolore </a:t>
            </a:r>
            <a:r>
              <a:rPr sz="1100" err="1">
                <a:solidFill>
                  <a:schemeClr val="bg1">
                    <a:lumMod val="95000"/>
                  </a:schemeClr>
                </a:solidFill>
              </a:rPr>
              <a:t>eu</a:t>
            </a:r>
            <a:r>
              <a:rPr sz="1100">
                <a:solidFill>
                  <a:schemeClr val="bg1">
                    <a:lumMod val="95000"/>
                  </a:schemeClr>
                </a:solidFill>
              </a:rPr>
              <a:t> </a:t>
            </a:r>
            <a:r>
              <a:rPr sz="1100" err="1">
                <a:solidFill>
                  <a:schemeClr val="bg1">
                    <a:lumMod val="95000"/>
                  </a:schemeClr>
                </a:solidFill>
              </a:rPr>
              <a:t>fugiat</a:t>
            </a:r>
            <a:r>
              <a:rPr sz="1100">
                <a:solidFill>
                  <a:schemeClr val="bg1">
                    <a:lumMod val="95000"/>
                  </a:schemeClr>
                </a:solidFill>
              </a:rPr>
              <a:t> </a:t>
            </a:r>
            <a:r>
              <a:rPr sz="1100" err="1">
                <a:solidFill>
                  <a:schemeClr val="bg1">
                    <a:lumMod val="95000"/>
                  </a:schemeClr>
                </a:solidFill>
              </a:rPr>
              <a:t>nulla</a:t>
            </a:r>
            <a:r>
              <a:rPr sz="1100">
                <a:solidFill>
                  <a:schemeClr val="bg1">
                    <a:lumMod val="95000"/>
                  </a:schemeClr>
                </a:solidFill>
              </a:rPr>
              <a:t> </a:t>
            </a:r>
            <a:r>
              <a:rPr sz="1100" err="1">
                <a:solidFill>
                  <a:schemeClr val="bg1">
                    <a:lumMod val="95000"/>
                  </a:schemeClr>
                </a:solidFill>
              </a:rPr>
              <a:t>pariatur</a:t>
            </a:r>
            <a:r>
              <a:rPr sz="1100">
                <a:solidFill>
                  <a:schemeClr val="bg1">
                    <a:lumMod val="95000"/>
                  </a:schemeClr>
                </a:solidFill>
              </a:rPr>
              <a:t>.</a:t>
            </a:r>
          </a:p>
        </p:txBody>
      </p:sp>
      <p:sp>
        <p:nvSpPr>
          <p:cNvPr id="245" name="Lorem ipsum dolor sit amet, consectetur">
            <a:extLst>
              <a:ext uri="{FF2B5EF4-FFF2-40B4-BE49-F238E27FC236}">
                <a16:creationId xmlns:a16="http://schemas.microsoft.com/office/drawing/2014/main" id="{9EED159E-71CF-9B57-0908-092B332EC5A8}"/>
              </a:ext>
            </a:extLst>
          </p:cNvPr>
          <p:cNvSpPr txBox="1"/>
          <p:nvPr/>
        </p:nvSpPr>
        <p:spPr>
          <a:xfrm>
            <a:off x="1473692" y="1542066"/>
            <a:ext cx="2749451" cy="1220334"/>
          </a:xfrm>
          <a:prstGeom prst="rect">
            <a:avLst/>
          </a:prstGeom>
          <a:ln w="12700">
            <a:miter lim="400000"/>
          </a:ln>
          <a:extLst>
            <a:ext uri="{C572A759-6A51-4108-AA02-DFA0A04FC94B}">
              <ma14:wrappingTextBoxFlag xmlns="" xmlns:ma14="http://schemas.microsoft.com/office/mac/drawingml/2011/main" val="1"/>
            </a:ext>
          </a:extLst>
        </p:spPr>
        <p:txBody>
          <a:bodyPr wrap="square" lIns="19050" tIns="19050" rIns="19050" bIns="19050">
            <a:spAutoFit/>
          </a:bodyPr>
          <a:lstStyle>
            <a:lvl1pPr algn="r">
              <a:lnSpc>
                <a:spcPct val="80000"/>
              </a:lnSpc>
              <a:defRPr sz="8000" cap="all">
                <a:solidFill>
                  <a:srgbClr val="051635"/>
                </a:solidFill>
                <a:latin typeface="Arial"/>
                <a:ea typeface="Arial"/>
                <a:cs typeface="Arial"/>
                <a:sym typeface="Arial"/>
              </a:defRPr>
            </a:lvl1pPr>
          </a:lstStyle>
          <a:p>
            <a:r>
              <a:rPr lang="en-US" sz="3200" dirty="0">
                <a:solidFill>
                  <a:schemeClr val="bg1"/>
                </a:solidFill>
                <a:latin typeface="Arial Narrow" panose="020B0606020202030204" pitchFamily="34" charset="0"/>
              </a:rPr>
              <a:t>headline example up to three lines</a:t>
            </a:r>
          </a:p>
        </p:txBody>
      </p:sp>
      <p:sp>
        <p:nvSpPr>
          <p:cNvPr id="246" name="Linha">
            <a:extLst>
              <a:ext uri="{FF2B5EF4-FFF2-40B4-BE49-F238E27FC236}">
                <a16:creationId xmlns:a16="http://schemas.microsoft.com/office/drawing/2014/main" id="{1028EE59-484F-35AA-202D-7A0ECB529F52}"/>
              </a:ext>
            </a:extLst>
          </p:cNvPr>
          <p:cNvSpPr/>
          <p:nvPr/>
        </p:nvSpPr>
        <p:spPr>
          <a:xfrm flipV="1">
            <a:off x="4084861" y="1455613"/>
            <a:ext cx="759371" cy="2112430"/>
          </a:xfrm>
          <a:prstGeom prst="line">
            <a:avLst/>
          </a:prstGeom>
          <a:ln w="12700">
            <a:solidFill>
              <a:schemeClr val="bg1"/>
            </a:solidFill>
            <a:miter lim="400000"/>
          </a:ln>
        </p:spPr>
        <p:txBody>
          <a:bodyPr lIns="19050" tIns="19050" rIns="19050" bIns="19050" anchor="ctr"/>
          <a:lstStyle/>
          <a:p>
            <a:endParaRPr sz="675"/>
          </a:p>
        </p:txBody>
      </p:sp>
      <p:grpSp>
        <p:nvGrpSpPr>
          <p:cNvPr id="2" name="Agrupar 1">
            <a:extLst>
              <a:ext uri="{FF2B5EF4-FFF2-40B4-BE49-F238E27FC236}">
                <a16:creationId xmlns:a16="http://schemas.microsoft.com/office/drawing/2014/main" id="{351E2D8A-FAC3-8FBA-3F76-4AFF93CBB177}"/>
              </a:ext>
            </a:extLst>
          </p:cNvPr>
          <p:cNvGrpSpPr/>
          <p:nvPr/>
        </p:nvGrpSpPr>
        <p:grpSpPr>
          <a:xfrm>
            <a:off x="8870259" y="167554"/>
            <a:ext cx="258135" cy="4841082"/>
            <a:chOff x="23654022" y="446811"/>
            <a:chExt cx="688359" cy="12909555"/>
          </a:xfrm>
        </p:grpSpPr>
        <p:grpSp>
          <p:nvGrpSpPr>
            <p:cNvPr id="3" name="Grupo">
              <a:extLst>
                <a:ext uri="{FF2B5EF4-FFF2-40B4-BE49-F238E27FC236}">
                  <a16:creationId xmlns:a16="http://schemas.microsoft.com/office/drawing/2014/main" id="{47998AD6-AC79-8622-574A-1741C9146876}"/>
                </a:ext>
              </a:extLst>
            </p:cNvPr>
            <p:cNvGrpSpPr/>
            <p:nvPr/>
          </p:nvGrpSpPr>
          <p:grpSpPr>
            <a:xfrm rot="16200000">
              <a:off x="18313987" y="7327972"/>
              <a:ext cx="11768659" cy="288129"/>
              <a:chOff x="-1695228" y="6522"/>
              <a:chExt cx="11768658" cy="288128"/>
            </a:xfrm>
          </p:grpSpPr>
          <p:sp>
            <p:nvSpPr>
              <p:cNvPr id="5" name="This information belongs to Embraer and cannot be used or reproduced without written permission from the Company.">
                <a:extLst>
                  <a:ext uri="{FF2B5EF4-FFF2-40B4-BE49-F238E27FC236}">
                    <a16:creationId xmlns:a16="http://schemas.microsoft.com/office/drawing/2014/main" id="{BEA97D2B-C66C-A2E3-14BA-5A96F0B6E0F6}"/>
                  </a:ext>
                </a:extLst>
              </p:cNvPr>
              <p:cNvSpPr txBox="1"/>
              <p:nvPr/>
            </p:nvSpPr>
            <p:spPr>
              <a:xfrm>
                <a:off x="1071885" y="6522"/>
                <a:ext cx="9001545" cy="282814"/>
              </a:xfrm>
              <a:prstGeom prst="rect">
                <a:avLst/>
              </a:prstGeom>
              <a:noFill/>
              <a:ln w="12700" cap="flat">
                <a:noFill/>
                <a:miter lim="400000"/>
              </a:ln>
              <a:effectLst/>
              <a:extLst>
                <a:ext uri="{C572A759-6A51-4108-AA02-DFA0A04FC94B}">
                  <ma14:wrappingTextBoxFlag xmlns:ma14="http://schemas.microsoft.com/office/mac/drawingml/2011/main" xmlns="" val="1"/>
                </a:ext>
              </a:extLst>
            </p:spPr>
            <p:txBody>
              <a:bodyPr wrap="square" lIns="19050" tIns="19050" rIns="19050" bIns="19050" numCol="1" anchor="ctr">
                <a:spAutoFit/>
              </a:bodyPr>
              <a:lstStyle>
                <a:lvl1pPr>
                  <a:defRPr sz="1300">
                    <a:solidFill>
                      <a:srgbClr val="6E6D6D"/>
                    </a:solidFill>
                    <a:latin typeface="Arial"/>
                    <a:ea typeface="Arial"/>
                    <a:cs typeface="Arial"/>
                    <a:sym typeface="Arial"/>
                  </a:defRPr>
                </a:lvl1pPr>
              </a:lstStyle>
              <a:p>
                <a:r>
                  <a:rPr sz="488">
                    <a:solidFill>
                      <a:schemeClr val="bg1"/>
                    </a:solidFill>
                  </a:rPr>
                  <a:t>This information belongs to Embraer and cannot be used or reproduced without written permission from the Company.</a:t>
                </a:r>
              </a:p>
            </p:txBody>
          </p:sp>
          <p:sp>
            <p:nvSpPr>
              <p:cNvPr id="6" name="Linha">
                <a:extLst>
                  <a:ext uri="{FF2B5EF4-FFF2-40B4-BE49-F238E27FC236}">
                    <a16:creationId xmlns:a16="http://schemas.microsoft.com/office/drawing/2014/main" id="{8A77FA6A-42CA-CD45-4604-134A197B7133}"/>
                  </a:ext>
                </a:extLst>
              </p:cNvPr>
              <p:cNvSpPr/>
              <p:nvPr/>
            </p:nvSpPr>
            <p:spPr>
              <a:xfrm flipV="1">
                <a:off x="898999" y="21128"/>
                <a:ext cx="83625" cy="273522"/>
              </a:xfrm>
              <a:prstGeom prst="line">
                <a:avLst/>
              </a:prstGeom>
              <a:noFill/>
              <a:ln w="9525" cap="flat">
                <a:solidFill>
                  <a:schemeClr val="bg1"/>
                </a:solidFill>
                <a:prstDash val="solid"/>
                <a:miter lim="400000"/>
              </a:ln>
              <a:effectLst/>
            </p:spPr>
            <p:txBody>
              <a:bodyPr wrap="square" lIns="19050" tIns="19050" rIns="19050" bIns="19050" numCol="1" anchor="ctr">
                <a:noAutofit/>
              </a:bodyPr>
              <a:lstStyle/>
              <a:p>
                <a:endParaRPr sz="675"/>
              </a:p>
            </p:txBody>
          </p:sp>
          <p:sp>
            <p:nvSpPr>
              <p:cNvPr id="7" name="This information belongs to Embraer and cannot be used or reproduced without written permission from the Company.">
                <a:extLst>
                  <a:ext uri="{FF2B5EF4-FFF2-40B4-BE49-F238E27FC236}">
                    <a16:creationId xmlns:a16="http://schemas.microsoft.com/office/drawing/2014/main" id="{DD97C4ED-4BE3-38D6-6593-72624E4A7BC6}"/>
                  </a:ext>
                </a:extLst>
              </p:cNvPr>
              <p:cNvSpPr txBox="1"/>
              <p:nvPr/>
            </p:nvSpPr>
            <p:spPr>
              <a:xfrm>
                <a:off x="-1695228" y="6558"/>
                <a:ext cx="2621118" cy="282812"/>
              </a:xfrm>
              <a:prstGeom prst="rect">
                <a:avLst/>
              </a:prstGeom>
              <a:noFill/>
              <a:ln w="12700" cap="flat">
                <a:noFill/>
                <a:miter lim="400000"/>
              </a:ln>
              <a:effectLst/>
              <a:extLst>
                <a:ext uri="{C572A759-6A51-4108-AA02-DFA0A04FC94B}">
                  <ma14:wrappingTextBoxFlag xmlns:ma14="http://schemas.microsoft.com/office/mac/drawingml/2011/main" xmlns="" val="1"/>
                </a:ext>
              </a:extLst>
            </p:spPr>
            <p:txBody>
              <a:bodyPr wrap="square" lIns="19050" tIns="19050" rIns="19050" bIns="19050" numCol="1" anchor="ctr">
                <a:spAutoFit/>
              </a:bodyPr>
              <a:lstStyle>
                <a:lvl1pPr>
                  <a:defRPr sz="1300">
                    <a:solidFill>
                      <a:srgbClr val="6E6D6D"/>
                    </a:solidFill>
                    <a:latin typeface="Arial"/>
                    <a:ea typeface="Arial"/>
                    <a:cs typeface="Arial"/>
                    <a:sym typeface="Arial"/>
                  </a:defRPr>
                </a:lvl1pPr>
              </a:lstStyle>
              <a:p>
                <a:r>
                  <a:rPr lang="en-US" sz="488">
                    <a:solidFill>
                      <a:schemeClr val="bg1"/>
                    </a:solidFill>
                  </a:rPr>
                  <a:t>CONFIDENTIAL INFORMATION</a:t>
                </a:r>
                <a:endParaRPr sz="488">
                  <a:solidFill>
                    <a:schemeClr val="bg1"/>
                  </a:solidFill>
                </a:endParaRPr>
              </a:p>
            </p:txBody>
          </p:sp>
        </p:grpSp>
        <p:sp>
          <p:nvSpPr>
            <p:cNvPr id="4" name="Forma Livre: Forma 61">
              <a:extLst>
                <a:ext uri="{FF2B5EF4-FFF2-40B4-BE49-F238E27FC236}">
                  <a16:creationId xmlns:a16="http://schemas.microsoft.com/office/drawing/2014/main" id="{74351426-11D3-65F7-58FD-5B72DB44F1CD}"/>
                </a:ext>
              </a:extLst>
            </p:cNvPr>
            <p:cNvSpPr/>
            <p:nvPr/>
          </p:nvSpPr>
          <p:spPr>
            <a:xfrm flipH="1">
              <a:off x="23654022" y="446811"/>
              <a:ext cx="359396" cy="359346"/>
            </a:xfrm>
            <a:custGeom>
              <a:avLst/>
              <a:gdLst/>
              <a:ahLst/>
              <a:cxnLst>
                <a:cxn ang="0">
                  <a:pos x="wd2" y="hd2"/>
                </a:cxn>
                <a:cxn ang="5400000">
                  <a:pos x="wd2" y="hd2"/>
                </a:cxn>
                <a:cxn ang="10800000">
                  <a:pos x="wd2" y="hd2"/>
                </a:cxn>
                <a:cxn ang="16200000">
                  <a:pos x="wd2" y="hd2"/>
                </a:cxn>
              </a:cxnLst>
              <a:rect l="0" t="0" r="r" b="b"/>
              <a:pathLst>
                <a:path w="21600" h="21600" extrusionOk="0">
                  <a:moveTo>
                    <a:pt x="17278" y="0"/>
                  </a:moveTo>
                  <a:lnTo>
                    <a:pt x="4322" y="9935"/>
                  </a:lnTo>
                  <a:lnTo>
                    <a:pt x="1728" y="9935"/>
                  </a:lnTo>
                  <a:lnTo>
                    <a:pt x="0" y="11665"/>
                  </a:lnTo>
                  <a:lnTo>
                    <a:pt x="4322" y="11665"/>
                  </a:lnTo>
                  <a:lnTo>
                    <a:pt x="17278" y="21600"/>
                  </a:lnTo>
                  <a:lnTo>
                    <a:pt x="21600" y="21600"/>
                  </a:lnTo>
                  <a:lnTo>
                    <a:pt x="12961" y="11665"/>
                  </a:lnTo>
                  <a:lnTo>
                    <a:pt x="21559" y="11665"/>
                  </a:lnTo>
                  <a:lnTo>
                    <a:pt x="21559" y="9935"/>
                  </a:lnTo>
                  <a:lnTo>
                    <a:pt x="12961" y="9935"/>
                  </a:lnTo>
                  <a:lnTo>
                    <a:pt x="21600" y="0"/>
                  </a:lnTo>
                  <a:close/>
                </a:path>
              </a:pathLst>
            </a:custGeom>
            <a:solidFill>
              <a:schemeClr val="bg1"/>
            </a:solidFill>
            <a:ln w="12700" cap="flat">
              <a:noFill/>
              <a:miter lim="400000"/>
            </a:ln>
            <a:effectLst/>
          </p:spPr>
          <p:txBody>
            <a:bodyPr wrap="square" lIns="17145" tIns="17145" rIns="17145" bIns="17145" numCol="1" anchor="ctr">
              <a:noAutofit/>
            </a:bodyPr>
            <a:lstStyle/>
            <a:p>
              <a:pPr>
                <a:defRPr>
                  <a:solidFill>
                    <a:srgbClr val="100690"/>
                  </a:solidFill>
                  <a:latin typeface="GT America Condensed Regular"/>
                  <a:ea typeface="GT America Condensed Regular"/>
                  <a:cs typeface="GT America Condensed Regular"/>
                  <a:sym typeface="GT America Condensed Regular"/>
                </a:defRPr>
              </a:pPr>
              <a:endParaRPr sz="675"/>
            </a:p>
          </p:txBody>
        </p:sp>
      </p:grpSp>
    </p:spTree>
    <p:extLst>
      <p:ext uri="{BB962C8B-B14F-4D97-AF65-F5344CB8AC3E}">
        <p14:creationId xmlns:p14="http://schemas.microsoft.com/office/powerpoint/2010/main" val="2261038630"/>
      </p:ext>
    </p:extLst>
  </p:cSld>
  <p:clrMapOvr>
    <a:masterClrMapping/>
  </p:clrMapOvr>
  <p:transition spd="med"/>
</p:sld>
</file>

<file path=ppt/slides/slide60.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7EAA2711-51D1-5F00-0746-221CF72916D5}"/>
            </a:ext>
          </a:extLst>
        </p:cNvPr>
        <p:cNvGrpSpPr/>
        <p:nvPr/>
      </p:nvGrpSpPr>
      <p:grpSpPr>
        <a:xfrm>
          <a:off x="0" y="0"/>
          <a:ext cx="0" cy="0"/>
          <a:chOff x="0" y="0"/>
          <a:chExt cx="0" cy="0"/>
        </a:xfrm>
      </p:grpSpPr>
      <p:sp>
        <p:nvSpPr>
          <p:cNvPr id="240" name="Lorem ipsum dolor sit amet, consectetur adipiscing elit, sed do eiusmod tempor incididunt ut labore et dolore magna aliqua. Ut enim ad minim veniam, quis nostrud exercitation ullamco laboris nisi ut aliquip ex ea commodo consequat. Duis aute irure dolor ">
            <a:extLst>
              <a:ext uri="{FF2B5EF4-FFF2-40B4-BE49-F238E27FC236}">
                <a16:creationId xmlns:a16="http://schemas.microsoft.com/office/drawing/2014/main" id="{62808689-834A-667E-5FE7-486D6A57B808}"/>
              </a:ext>
            </a:extLst>
          </p:cNvPr>
          <p:cNvSpPr txBox="1"/>
          <p:nvPr/>
        </p:nvSpPr>
        <p:spPr>
          <a:xfrm>
            <a:off x="4748257" y="2025162"/>
            <a:ext cx="3243872" cy="1441741"/>
          </a:xfrm>
          <a:prstGeom prst="rect">
            <a:avLst/>
          </a:prstGeom>
          <a:ln w="12700">
            <a:miter lim="400000"/>
          </a:ln>
          <a:extLst>
            <a:ext uri="{C572A759-6A51-4108-AA02-DFA0A04FC94B}">
              <ma14:wrappingTextBoxFlag xmlns="" xmlns:ma14="http://schemas.microsoft.com/office/mac/drawingml/2011/main" val="1"/>
            </a:ext>
          </a:extLst>
        </p:spPr>
        <p:txBody>
          <a:bodyPr lIns="19050" tIns="19050" rIns="19050" bIns="19050">
            <a:spAutoFit/>
          </a:bodyPr>
          <a:lstStyle>
            <a:lvl1pPr>
              <a:lnSpc>
                <a:spcPct val="120000"/>
              </a:lnSpc>
              <a:defRPr sz="2900">
                <a:solidFill>
                  <a:srgbClr val="061636"/>
                </a:solidFill>
                <a:latin typeface="Arial"/>
                <a:ea typeface="Arial"/>
                <a:cs typeface="Arial"/>
                <a:sym typeface="Arial"/>
              </a:defRPr>
            </a:lvl1pPr>
          </a:lstStyle>
          <a:p>
            <a:r>
              <a:rPr sz="1100" dirty="0">
                <a:solidFill>
                  <a:srgbClr val="100690"/>
                </a:solidFill>
              </a:rPr>
              <a:t>Lorem ipsum dolor sit </a:t>
            </a:r>
            <a:r>
              <a:rPr sz="1100" dirty="0" err="1">
                <a:solidFill>
                  <a:srgbClr val="100690"/>
                </a:solidFill>
              </a:rPr>
              <a:t>amet</a:t>
            </a:r>
            <a:r>
              <a:rPr sz="1100" dirty="0">
                <a:solidFill>
                  <a:srgbClr val="100690"/>
                </a:solidFill>
              </a:rPr>
              <a:t>, </a:t>
            </a:r>
            <a:r>
              <a:rPr sz="1100" dirty="0" err="1">
                <a:solidFill>
                  <a:srgbClr val="100690"/>
                </a:solidFill>
              </a:rPr>
              <a:t>consectetur</a:t>
            </a:r>
            <a:r>
              <a:rPr sz="1100" dirty="0">
                <a:solidFill>
                  <a:srgbClr val="100690"/>
                </a:solidFill>
              </a:rPr>
              <a:t> </a:t>
            </a:r>
            <a:r>
              <a:rPr sz="1100" dirty="0" err="1">
                <a:solidFill>
                  <a:srgbClr val="100690"/>
                </a:solidFill>
              </a:rPr>
              <a:t>adipiscing</a:t>
            </a:r>
            <a:r>
              <a:rPr sz="1100" dirty="0">
                <a:solidFill>
                  <a:srgbClr val="100690"/>
                </a:solidFill>
              </a:rPr>
              <a:t> </a:t>
            </a:r>
            <a:r>
              <a:rPr sz="1100" dirty="0" err="1">
                <a:solidFill>
                  <a:srgbClr val="100690"/>
                </a:solidFill>
              </a:rPr>
              <a:t>elit</a:t>
            </a:r>
            <a:r>
              <a:rPr sz="1100" dirty="0">
                <a:solidFill>
                  <a:srgbClr val="100690"/>
                </a:solidFill>
              </a:rPr>
              <a:t>, sed do </a:t>
            </a:r>
            <a:r>
              <a:rPr sz="1100" dirty="0" err="1">
                <a:solidFill>
                  <a:srgbClr val="100690"/>
                </a:solidFill>
              </a:rPr>
              <a:t>eiusmod</a:t>
            </a:r>
            <a:r>
              <a:rPr sz="1100" dirty="0">
                <a:solidFill>
                  <a:srgbClr val="100690"/>
                </a:solidFill>
              </a:rPr>
              <a:t> </a:t>
            </a:r>
            <a:r>
              <a:rPr sz="1100" dirty="0" err="1">
                <a:solidFill>
                  <a:srgbClr val="100690"/>
                </a:solidFill>
              </a:rPr>
              <a:t>tempor</a:t>
            </a:r>
            <a:r>
              <a:rPr sz="1100" dirty="0">
                <a:solidFill>
                  <a:srgbClr val="100690"/>
                </a:solidFill>
              </a:rPr>
              <a:t> </a:t>
            </a:r>
            <a:r>
              <a:rPr sz="1100" dirty="0" err="1">
                <a:solidFill>
                  <a:srgbClr val="100690"/>
                </a:solidFill>
              </a:rPr>
              <a:t>incididunt</a:t>
            </a:r>
            <a:r>
              <a:rPr sz="1100" dirty="0">
                <a:solidFill>
                  <a:srgbClr val="100690"/>
                </a:solidFill>
              </a:rPr>
              <a:t> </a:t>
            </a:r>
            <a:r>
              <a:rPr sz="1100" dirty="0" err="1">
                <a:solidFill>
                  <a:srgbClr val="100690"/>
                </a:solidFill>
              </a:rPr>
              <a:t>ut</a:t>
            </a:r>
            <a:r>
              <a:rPr sz="1100" dirty="0">
                <a:solidFill>
                  <a:srgbClr val="100690"/>
                </a:solidFill>
              </a:rPr>
              <a:t> labore et dolore magna </a:t>
            </a:r>
            <a:r>
              <a:rPr sz="1100" dirty="0" err="1">
                <a:solidFill>
                  <a:srgbClr val="100690"/>
                </a:solidFill>
              </a:rPr>
              <a:t>aliqua</a:t>
            </a:r>
            <a:r>
              <a:rPr sz="1100" dirty="0">
                <a:solidFill>
                  <a:srgbClr val="100690"/>
                </a:solidFill>
              </a:rPr>
              <a:t>. Ut </a:t>
            </a:r>
            <a:r>
              <a:rPr sz="1100" dirty="0" err="1">
                <a:solidFill>
                  <a:srgbClr val="100690"/>
                </a:solidFill>
              </a:rPr>
              <a:t>enim</a:t>
            </a:r>
            <a:r>
              <a:rPr sz="1100" dirty="0">
                <a:solidFill>
                  <a:srgbClr val="100690"/>
                </a:solidFill>
              </a:rPr>
              <a:t> ad minim </a:t>
            </a:r>
            <a:r>
              <a:rPr sz="1100" dirty="0" err="1">
                <a:solidFill>
                  <a:srgbClr val="100690"/>
                </a:solidFill>
              </a:rPr>
              <a:t>veniam</a:t>
            </a:r>
            <a:r>
              <a:rPr sz="1100" dirty="0">
                <a:solidFill>
                  <a:srgbClr val="100690"/>
                </a:solidFill>
              </a:rPr>
              <a:t>, </a:t>
            </a:r>
            <a:r>
              <a:rPr sz="1100" dirty="0" err="1">
                <a:solidFill>
                  <a:srgbClr val="100690"/>
                </a:solidFill>
              </a:rPr>
              <a:t>quis</a:t>
            </a:r>
            <a:r>
              <a:rPr sz="1100" dirty="0">
                <a:solidFill>
                  <a:srgbClr val="100690"/>
                </a:solidFill>
              </a:rPr>
              <a:t> </a:t>
            </a:r>
            <a:r>
              <a:rPr sz="1100" dirty="0" err="1">
                <a:solidFill>
                  <a:srgbClr val="100690"/>
                </a:solidFill>
              </a:rPr>
              <a:t>nostrud</a:t>
            </a:r>
            <a:r>
              <a:rPr sz="1100" dirty="0">
                <a:solidFill>
                  <a:srgbClr val="100690"/>
                </a:solidFill>
              </a:rPr>
              <a:t> exercitation </a:t>
            </a:r>
            <a:r>
              <a:rPr sz="1100" dirty="0" err="1">
                <a:solidFill>
                  <a:srgbClr val="100690"/>
                </a:solidFill>
              </a:rPr>
              <a:t>ullamco</a:t>
            </a:r>
            <a:r>
              <a:rPr sz="1100" dirty="0">
                <a:solidFill>
                  <a:srgbClr val="100690"/>
                </a:solidFill>
              </a:rPr>
              <a:t> </a:t>
            </a:r>
            <a:r>
              <a:rPr sz="1100" dirty="0" err="1">
                <a:solidFill>
                  <a:srgbClr val="100690"/>
                </a:solidFill>
              </a:rPr>
              <a:t>laboris</a:t>
            </a:r>
            <a:r>
              <a:rPr sz="1100" dirty="0">
                <a:solidFill>
                  <a:srgbClr val="100690"/>
                </a:solidFill>
              </a:rPr>
              <a:t> nisi </a:t>
            </a:r>
            <a:r>
              <a:rPr sz="1100" dirty="0" err="1">
                <a:solidFill>
                  <a:srgbClr val="100690"/>
                </a:solidFill>
              </a:rPr>
              <a:t>ut</a:t>
            </a:r>
            <a:r>
              <a:rPr sz="1100" dirty="0">
                <a:solidFill>
                  <a:srgbClr val="100690"/>
                </a:solidFill>
              </a:rPr>
              <a:t> </a:t>
            </a:r>
            <a:r>
              <a:rPr sz="1100" dirty="0" err="1">
                <a:solidFill>
                  <a:srgbClr val="100690"/>
                </a:solidFill>
              </a:rPr>
              <a:t>aliquip</a:t>
            </a:r>
            <a:r>
              <a:rPr sz="1100" dirty="0">
                <a:solidFill>
                  <a:srgbClr val="100690"/>
                </a:solidFill>
              </a:rPr>
              <a:t> ex </a:t>
            </a:r>
            <a:r>
              <a:rPr sz="1100" dirty="0" err="1">
                <a:solidFill>
                  <a:srgbClr val="100690"/>
                </a:solidFill>
              </a:rPr>
              <a:t>ea</a:t>
            </a:r>
            <a:r>
              <a:rPr sz="1100" dirty="0">
                <a:solidFill>
                  <a:srgbClr val="100690"/>
                </a:solidFill>
              </a:rPr>
              <a:t> </a:t>
            </a:r>
            <a:r>
              <a:rPr sz="1100" dirty="0" err="1">
                <a:solidFill>
                  <a:srgbClr val="100690"/>
                </a:solidFill>
              </a:rPr>
              <a:t>commodo</a:t>
            </a:r>
            <a:r>
              <a:rPr sz="1100" dirty="0">
                <a:solidFill>
                  <a:srgbClr val="100690"/>
                </a:solidFill>
              </a:rPr>
              <a:t> </a:t>
            </a:r>
            <a:r>
              <a:rPr sz="1100" dirty="0" err="1">
                <a:solidFill>
                  <a:srgbClr val="100690"/>
                </a:solidFill>
              </a:rPr>
              <a:t>consequat</a:t>
            </a:r>
            <a:r>
              <a:rPr sz="1100" dirty="0">
                <a:solidFill>
                  <a:srgbClr val="100690"/>
                </a:solidFill>
              </a:rPr>
              <a:t>. Duis </a:t>
            </a:r>
            <a:r>
              <a:rPr sz="1100" dirty="0" err="1">
                <a:solidFill>
                  <a:srgbClr val="100690"/>
                </a:solidFill>
              </a:rPr>
              <a:t>aute</a:t>
            </a:r>
            <a:r>
              <a:rPr sz="1100" dirty="0">
                <a:solidFill>
                  <a:srgbClr val="100690"/>
                </a:solidFill>
              </a:rPr>
              <a:t> </a:t>
            </a:r>
            <a:r>
              <a:rPr sz="1100" dirty="0" err="1">
                <a:solidFill>
                  <a:srgbClr val="100690"/>
                </a:solidFill>
              </a:rPr>
              <a:t>irure</a:t>
            </a:r>
            <a:r>
              <a:rPr sz="1100" dirty="0">
                <a:solidFill>
                  <a:srgbClr val="100690"/>
                </a:solidFill>
              </a:rPr>
              <a:t> dolor in </a:t>
            </a:r>
            <a:r>
              <a:rPr sz="1100" dirty="0" err="1">
                <a:solidFill>
                  <a:srgbClr val="100690"/>
                </a:solidFill>
              </a:rPr>
              <a:t>reprehenderit</a:t>
            </a:r>
            <a:r>
              <a:rPr sz="1100" dirty="0">
                <a:solidFill>
                  <a:srgbClr val="100690"/>
                </a:solidFill>
              </a:rPr>
              <a:t> in </a:t>
            </a:r>
            <a:r>
              <a:rPr sz="1100" dirty="0" err="1">
                <a:solidFill>
                  <a:srgbClr val="100690"/>
                </a:solidFill>
              </a:rPr>
              <a:t>voluptate</a:t>
            </a:r>
            <a:r>
              <a:rPr sz="1100" dirty="0">
                <a:solidFill>
                  <a:srgbClr val="100690"/>
                </a:solidFill>
              </a:rPr>
              <a:t> </a:t>
            </a:r>
            <a:r>
              <a:rPr sz="1100" dirty="0" err="1">
                <a:solidFill>
                  <a:srgbClr val="100690"/>
                </a:solidFill>
              </a:rPr>
              <a:t>velit</a:t>
            </a:r>
            <a:r>
              <a:rPr sz="1100" dirty="0">
                <a:solidFill>
                  <a:srgbClr val="100690"/>
                </a:solidFill>
              </a:rPr>
              <a:t> </a:t>
            </a:r>
            <a:r>
              <a:rPr sz="1100" dirty="0" err="1">
                <a:solidFill>
                  <a:srgbClr val="100690"/>
                </a:solidFill>
              </a:rPr>
              <a:t>esse</a:t>
            </a:r>
            <a:r>
              <a:rPr sz="1100" dirty="0">
                <a:solidFill>
                  <a:srgbClr val="100690"/>
                </a:solidFill>
              </a:rPr>
              <a:t> </a:t>
            </a:r>
            <a:r>
              <a:rPr sz="1100" dirty="0" err="1">
                <a:solidFill>
                  <a:srgbClr val="100690"/>
                </a:solidFill>
              </a:rPr>
              <a:t>cillum</a:t>
            </a:r>
            <a:r>
              <a:rPr sz="1100" dirty="0">
                <a:solidFill>
                  <a:srgbClr val="100690"/>
                </a:solidFill>
              </a:rPr>
              <a:t> dolore </a:t>
            </a:r>
            <a:r>
              <a:rPr sz="1100" dirty="0" err="1">
                <a:solidFill>
                  <a:srgbClr val="100690"/>
                </a:solidFill>
              </a:rPr>
              <a:t>eu</a:t>
            </a:r>
            <a:r>
              <a:rPr sz="1100" dirty="0">
                <a:solidFill>
                  <a:srgbClr val="100690"/>
                </a:solidFill>
              </a:rPr>
              <a:t> </a:t>
            </a:r>
            <a:r>
              <a:rPr sz="1100" dirty="0" err="1">
                <a:solidFill>
                  <a:srgbClr val="100690"/>
                </a:solidFill>
              </a:rPr>
              <a:t>fugiat</a:t>
            </a:r>
            <a:r>
              <a:rPr sz="1100" dirty="0">
                <a:solidFill>
                  <a:srgbClr val="100690"/>
                </a:solidFill>
              </a:rPr>
              <a:t> </a:t>
            </a:r>
            <a:r>
              <a:rPr sz="1100" dirty="0" err="1">
                <a:solidFill>
                  <a:srgbClr val="100690"/>
                </a:solidFill>
              </a:rPr>
              <a:t>nulla</a:t>
            </a:r>
            <a:r>
              <a:rPr sz="1100" dirty="0">
                <a:solidFill>
                  <a:srgbClr val="100690"/>
                </a:solidFill>
              </a:rPr>
              <a:t> </a:t>
            </a:r>
            <a:r>
              <a:rPr sz="1100" dirty="0" err="1">
                <a:solidFill>
                  <a:srgbClr val="100690"/>
                </a:solidFill>
              </a:rPr>
              <a:t>pariatur</a:t>
            </a:r>
            <a:r>
              <a:rPr sz="1100" dirty="0">
                <a:solidFill>
                  <a:srgbClr val="100690"/>
                </a:solidFill>
              </a:rPr>
              <a:t>.</a:t>
            </a:r>
          </a:p>
        </p:txBody>
      </p:sp>
      <p:sp>
        <p:nvSpPr>
          <p:cNvPr id="245" name="Lorem ipsum dolor sit amet, consectetur">
            <a:extLst>
              <a:ext uri="{FF2B5EF4-FFF2-40B4-BE49-F238E27FC236}">
                <a16:creationId xmlns:a16="http://schemas.microsoft.com/office/drawing/2014/main" id="{0025DED8-5AE1-12A0-C4C1-F183713FF02C}"/>
              </a:ext>
            </a:extLst>
          </p:cNvPr>
          <p:cNvSpPr txBox="1"/>
          <p:nvPr/>
        </p:nvSpPr>
        <p:spPr>
          <a:xfrm>
            <a:off x="1473692" y="1542066"/>
            <a:ext cx="2749451" cy="1220334"/>
          </a:xfrm>
          <a:prstGeom prst="rect">
            <a:avLst/>
          </a:prstGeom>
          <a:ln w="12700">
            <a:miter lim="400000"/>
          </a:ln>
          <a:extLst>
            <a:ext uri="{C572A759-6A51-4108-AA02-DFA0A04FC94B}">
              <ma14:wrappingTextBoxFlag xmlns="" xmlns:ma14="http://schemas.microsoft.com/office/mac/drawingml/2011/main" val="1"/>
            </a:ext>
          </a:extLst>
        </p:spPr>
        <p:txBody>
          <a:bodyPr wrap="square" lIns="19050" tIns="19050" rIns="19050" bIns="19050">
            <a:spAutoFit/>
          </a:bodyPr>
          <a:lstStyle>
            <a:lvl1pPr algn="r">
              <a:lnSpc>
                <a:spcPct val="80000"/>
              </a:lnSpc>
              <a:defRPr sz="8000" cap="all">
                <a:solidFill>
                  <a:srgbClr val="051635"/>
                </a:solidFill>
                <a:latin typeface="Arial"/>
                <a:ea typeface="Arial"/>
                <a:cs typeface="Arial"/>
                <a:sym typeface="Arial"/>
              </a:defRPr>
            </a:lvl1pPr>
          </a:lstStyle>
          <a:p>
            <a:r>
              <a:rPr lang="en-US" sz="3200" dirty="0">
                <a:solidFill>
                  <a:srgbClr val="100690"/>
                </a:solidFill>
                <a:latin typeface="Arial Narrow" panose="020B0606020202030204" pitchFamily="34" charset="0"/>
              </a:rPr>
              <a:t>headline example up to three lines</a:t>
            </a:r>
          </a:p>
        </p:txBody>
      </p:sp>
      <p:sp>
        <p:nvSpPr>
          <p:cNvPr id="246" name="Linha">
            <a:extLst>
              <a:ext uri="{FF2B5EF4-FFF2-40B4-BE49-F238E27FC236}">
                <a16:creationId xmlns:a16="http://schemas.microsoft.com/office/drawing/2014/main" id="{2891345D-ABE3-C450-5C03-A9A79C1CD495}"/>
              </a:ext>
            </a:extLst>
          </p:cNvPr>
          <p:cNvSpPr/>
          <p:nvPr/>
        </p:nvSpPr>
        <p:spPr>
          <a:xfrm flipV="1">
            <a:off x="4084861" y="1455613"/>
            <a:ext cx="759371" cy="2112430"/>
          </a:xfrm>
          <a:prstGeom prst="line">
            <a:avLst/>
          </a:prstGeom>
          <a:ln w="12700">
            <a:solidFill>
              <a:srgbClr val="100690"/>
            </a:solidFill>
            <a:miter lim="400000"/>
          </a:ln>
        </p:spPr>
        <p:txBody>
          <a:bodyPr lIns="19050" tIns="19050" rIns="19050" bIns="19050" anchor="ctr"/>
          <a:lstStyle/>
          <a:p>
            <a:endParaRPr sz="675"/>
          </a:p>
        </p:txBody>
      </p:sp>
      <p:grpSp>
        <p:nvGrpSpPr>
          <p:cNvPr id="2" name="Agrupar 1">
            <a:extLst>
              <a:ext uri="{FF2B5EF4-FFF2-40B4-BE49-F238E27FC236}">
                <a16:creationId xmlns:a16="http://schemas.microsoft.com/office/drawing/2014/main" id="{57434B17-C373-AB21-4DA5-84907C3A0770}"/>
              </a:ext>
            </a:extLst>
          </p:cNvPr>
          <p:cNvGrpSpPr/>
          <p:nvPr/>
        </p:nvGrpSpPr>
        <p:grpSpPr>
          <a:xfrm>
            <a:off x="8870294" y="167554"/>
            <a:ext cx="258136" cy="4683954"/>
            <a:chOff x="23654022" y="446811"/>
            <a:chExt cx="688359" cy="12490546"/>
          </a:xfrm>
        </p:grpSpPr>
        <p:grpSp>
          <p:nvGrpSpPr>
            <p:cNvPr id="3" name="Grupo">
              <a:extLst>
                <a:ext uri="{FF2B5EF4-FFF2-40B4-BE49-F238E27FC236}">
                  <a16:creationId xmlns:a16="http://schemas.microsoft.com/office/drawing/2014/main" id="{6B3F39D1-E9DB-91FA-A74E-46D4C7DAB376}"/>
                </a:ext>
              </a:extLst>
            </p:cNvPr>
            <p:cNvGrpSpPr/>
            <p:nvPr/>
          </p:nvGrpSpPr>
          <p:grpSpPr>
            <a:xfrm rot="16200000">
              <a:off x="18519882" y="7114857"/>
              <a:ext cx="11349650" cy="295349"/>
              <a:chOff x="-1276219" y="-698"/>
              <a:chExt cx="11349649" cy="295348"/>
            </a:xfrm>
          </p:grpSpPr>
          <p:sp>
            <p:nvSpPr>
              <p:cNvPr id="5" name="This information belongs to Embraer and cannot be used or reproduced without written permission from the Company.">
                <a:extLst>
                  <a:ext uri="{FF2B5EF4-FFF2-40B4-BE49-F238E27FC236}">
                    <a16:creationId xmlns:a16="http://schemas.microsoft.com/office/drawing/2014/main" id="{A95B6640-DDB8-EE14-179A-E2DC51D9CD19}"/>
                  </a:ext>
                </a:extLst>
              </p:cNvPr>
              <p:cNvSpPr txBox="1"/>
              <p:nvPr/>
            </p:nvSpPr>
            <p:spPr>
              <a:xfrm>
                <a:off x="1071885" y="6522"/>
                <a:ext cx="9001545" cy="282814"/>
              </a:xfrm>
              <a:prstGeom prst="rect">
                <a:avLst/>
              </a:prstGeom>
              <a:noFill/>
              <a:ln w="12700" cap="flat">
                <a:noFill/>
                <a:miter lim="400000"/>
              </a:ln>
              <a:effectLst/>
              <a:extLst>
                <a:ext uri="{C572A759-6A51-4108-AA02-DFA0A04FC94B}">
                  <ma14:wrappingTextBoxFlag xmlns="" xmlns:ma14="http://schemas.microsoft.com/office/mac/drawingml/2011/main" val="1"/>
                </a:ext>
              </a:extLst>
            </p:spPr>
            <p:txBody>
              <a:bodyPr wrap="square" lIns="19050" tIns="19050" rIns="19050" bIns="19050" numCol="1" anchor="ctr">
                <a:spAutoFit/>
              </a:bodyPr>
              <a:lstStyle>
                <a:lvl1pPr>
                  <a:defRPr sz="1300">
                    <a:solidFill>
                      <a:srgbClr val="6E6D6D"/>
                    </a:solidFill>
                    <a:latin typeface="Arial"/>
                    <a:ea typeface="Arial"/>
                    <a:cs typeface="Arial"/>
                    <a:sym typeface="Arial"/>
                  </a:defRPr>
                </a:lvl1pPr>
              </a:lstStyle>
              <a:p>
                <a:r>
                  <a:rPr lang="en-US" sz="488" dirty="0"/>
                  <a:t>This information belongs to Embraer and cannot be used or reproduced without written permission from the Company.</a:t>
                </a:r>
              </a:p>
            </p:txBody>
          </p:sp>
          <p:sp>
            <p:nvSpPr>
              <p:cNvPr id="6" name="Linha">
                <a:extLst>
                  <a:ext uri="{FF2B5EF4-FFF2-40B4-BE49-F238E27FC236}">
                    <a16:creationId xmlns:a16="http://schemas.microsoft.com/office/drawing/2014/main" id="{DED044E3-E69C-0318-506A-83994F228909}"/>
                  </a:ext>
                </a:extLst>
              </p:cNvPr>
              <p:cNvSpPr/>
              <p:nvPr/>
            </p:nvSpPr>
            <p:spPr>
              <a:xfrm flipV="1">
                <a:off x="898999" y="21128"/>
                <a:ext cx="83625" cy="273522"/>
              </a:xfrm>
              <a:prstGeom prst="line">
                <a:avLst/>
              </a:prstGeom>
              <a:noFill/>
              <a:ln w="9525" cap="flat">
                <a:solidFill>
                  <a:srgbClr val="100690"/>
                </a:solidFill>
                <a:prstDash val="solid"/>
                <a:miter lim="400000"/>
              </a:ln>
              <a:effectLst/>
            </p:spPr>
            <p:txBody>
              <a:bodyPr wrap="square" lIns="19050" tIns="19050" rIns="19050" bIns="19050" numCol="1" anchor="ctr">
                <a:noAutofit/>
              </a:bodyPr>
              <a:lstStyle/>
              <a:p>
                <a:endParaRPr sz="675"/>
              </a:p>
            </p:txBody>
          </p:sp>
          <p:sp>
            <p:nvSpPr>
              <p:cNvPr id="7" name="This information belongs to Embraer and cannot be used or reproduced without written permission from the Company.">
                <a:extLst>
                  <a:ext uri="{FF2B5EF4-FFF2-40B4-BE49-F238E27FC236}">
                    <a16:creationId xmlns:a16="http://schemas.microsoft.com/office/drawing/2014/main" id="{21DC26E6-E6D3-C162-9E4B-AC830574DFA1}"/>
                  </a:ext>
                </a:extLst>
              </p:cNvPr>
              <p:cNvSpPr txBox="1"/>
              <p:nvPr/>
            </p:nvSpPr>
            <p:spPr>
              <a:xfrm>
                <a:off x="-1276219" y="-698"/>
                <a:ext cx="2621118" cy="282811"/>
              </a:xfrm>
              <a:prstGeom prst="rect">
                <a:avLst/>
              </a:prstGeom>
              <a:noFill/>
              <a:ln w="12700" cap="flat">
                <a:noFill/>
                <a:miter lim="400000"/>
              </a:ln>
              <a:effectLst/>
              <a:extLst>
                <a:ext uri="{C572A759-6A51-4108-AA02-DFA0A04FC94B}">
                  <ma14:wrappingTextBoxFlag xmlns="" xmlns:ma14="http://schemas.microsoft.com/office/mac/drawingml/2011/main" val="1"/>
                </a:ext>
              </a:extLst>
            </p:spPr>
            <p:txBody>
              <a:bodyPr wrap="square" lIns="19050" tIns="19050" rIns="19050" bIns="19050" numCol="1" anchor="ctr">
                <a:spAutoFit/>
              </a:bodyPr>
              <a:lstStyle>
                <a:lvl1pPr>
                  <a:defRPr sz="1300">
                    <a:solidFill>
                      <a:srgbClr val="6E6D6D"/>
                    </a:solidFill>
                    <a:latin typeface="Arial"/>
                    <a:ea typeface="Arial"/>
                    <a:cs typeface="Arial"/>
                    <a:sym typeface="Arial"/>
                  </a:defRPr>
                </a:lvl1pPr>
              </a:lstStyle>
              <a:p>
                <a:r>
                  <a:rPr lang="en-US" sz="488" dirty="0"/>
                  <a:t>SECRET INFORMATION</a:t>
                </a:r>
              </a:p>
            </p:txBody>
          </p:sp>
        </p:grpSp>
        <p:sp>
          <p:nvSpPr>
            <p:cNvPr id="4" name="Forma Livre: Forma 61">
              <a:extLst>
                <a:ext uri="{FF2B5EF4-FFF2-40B4-BE49-F238E27FC236}">
                  <a16:creationId xmlns:a16="http://schemas.microsoft.com/office/drawing/2014/main" id="{D4934677-5383-5C36-B5B8-718837CEB79D}"/>
                </a:ext>
              </a:extLst>
            </p:cNvPr>
            <p:cNvSpPr/>
            <p:nvPr/>
          </p:nvSpPr>
          <p:spPr>
            <a:xfrm flipH="1">
              <a:off x="23654022" y="446811"/>
              <a:ext cx="359396" cy="359346"/>
            </a:xfrm>
            <a:custGeom>
              <a:avLst/>
              <a:gdLst/>
              <a:ahLst/>
              <a:cxnLst>
                <a:cxn ang="0">
                  <a:pos x="wd2" y="hd2"/>
                </a:cxn>
                <a:cxn ang="5400000">
                  <a:pos x="wd2" y="hd2"/>
                </a:cxn>
                <a:cxn ang="10800000">
                  <a:pos x="wd2" y="hd2"/>
                </a:cxn>
                <a:cxn ang="16200000">
                  <a:pos x="wd2" y="hd2"/>
                </a:cxn>
              </a:cxnLst>
              <a:rect l="0" t="0" r="r" b="b"/>
              <a:pathLst>
                <a:path w="21600" h="21600" extrusionOk="0">
                  <a:moveTo>
                    <a:pt x="17278" y="0"/>
                  </a:moveTo>
                  <a:lnTo>
                    <a:pt x="4322" y="9935"/>
                  </a:lnTo>
                  <a:lnTo>
                    <a:pt x="1728" y="9935"/>
                  </a:lnTo>
                  <a:lnTo>
                    <a:pt x="0" y="11665"/>
                  </a:lnTo>
                  <a:lnTo>
                    <a:pt x="4322" y="11665"/>
                  </a:lnTo>
                  <a:lnTo>
                    <a:pt x="17278" y="21600"/>
                  </a:lnTo>
                  <a:lnTo>
                    <a:pt x="21600" y="21600"/>
                  </a:lnTo>
                  <a:lnTo>
                    <a:pt x="12961" y="11665"/>
                  </a:lnTo>
                  <a:lnTo>
                    <a:pt x="21559" y="11665"/>
                  </a:lnTo>
                  <a:lnTo>
                    <a:pt x="21559" y="9935"/>
                  </a:lnTo>
                  <a:lnTo>
                    <a:pt x="12961" y="9935"/>
                  </a:lnTo>
                  <a:lnTo>
                    <a:pt x="21600" y="0"/>
                  </a:lnTo>
                  <a:close/>
                </a:path>
              </a:pathLst>
            </a:custGeom>
            <a:solidFill>
              <a:srgbClr val="100690"/>
            </a:solidFill>
            <a:ln w="12700" cap="flat">
              <a:noFill/>
              <a:miter lim="400000"/>
            </a:ln>
            <a:effectLst/>
          </p:spPr>
          <p:txBody>
            <a:bodyPr wrap="square" lIns="17145" tIns="17145" rIns="17145" bIns="17145" numCol="1" anchor="ctr">
              <a:noAutofit/>
            </a:bodyPr>
            <a:lstStyle/>
            <a:p>
              <a:pPr>
                <a:defRPr>
                  <a:solidFill>
                    <a:srgbClr val="100690"/>
                  </a:solidFill>
                  <a:latin typeface="GT America Condensed Regular"/>
                  <a:ea typeface="GT America Condensed Regular"/>
                  <a:cs typeface="GT America Condensed Regular"/>
                  <a:sym typeface="GT America Condensed Regular"/>
                </a:defRPr>
              </a:pPr>
              <a:endParaRPr sz="675"/>
            </a:p>
          </p:txBody>
        </p:sp>
      </p:grpSp>
    </p:spTree>
    <p:extLst>
      <p:ext uri="{BB962C8B-B14F-4D97-AF65-F5344CB8AC3E}">
        <p14:creationId xmlns:p14="http://schemas.microsoft.com/office/powerpoint/2010/main" val="992386780"/>
      </p:ext>
    </p:extLst>
  </p:cSld>
  <p:clrMapOvr>
    <a:masterClrMapping/>
  </p:clrMapOvr>
  <p:transition spd="med"/>
</p:sld>
</file>

<file path=ppt/slides/slide6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 name="Imagem 3">
            <a:extLst>
              <a:ext uri="{FF2B5EF4-FFF2-40B4-BE49-F238E27FC236}">
                <a16:creationId xmlns:a16="http://schemas.microsoft.com/office/drawing/2014/main" id="{C0DB4941-B07C-884E-8491-783DE217066F}"/>
              </a:ext>
            </a:extLst>
          </p:cNvPr>
          <p:cNvPicPr>
            <a:picLocks noChangeAspect="1"/>
          </p:cNvPicPr>
          <p:nvPr/>
        </p:nvPicPr>
        <p:blipFill>
          <a:blip r:embed="rId2">
            <a:extLst>
              <a:ext uri="{28A0092B-C50C-407E-A947-70E740481C1C}">
                <a14:useLocalDpi xmlns:a14="http://schemas.microsoft.com/office/drawing/2010/main"/>
              </a:ext>
            </a:extLst>
          </a:blip>
          <a:stretch>
            <a:fillRect/>
          </a:stretch>
        </p:blipFill>
        <p:spPr>
          <a:xfrm>
            <a:off x="0" y="0"/>
            <a:ext cx="9144000" cy="5143500"/>
          </a:xfrm>
          <a:prstGeom prst="rect">
            <a:avLst/>
          </a:prstGeom>
        </p:spPr>
      </p:pic>
      <p:sp>
        <p:nvSpPr>
          <p:cNvPr id="2" name="Retângulo 1">
            <a:extLst>
              <a:ext uri="{FF2B5EF4-FFF2-40B4-BE49-F238E27FC236}">
                <a16:creationId xmlns:a16="http://schemas.microsoft.com/office/drawing/2014/main" id="{6AE97727-6826-4E4B-8187-F4215B3C0725}"/>
              </a:ext>
            </a:extLst>
          </p:cNvPr>
          <p:cNvSpPr/>
          <p:nvPr/>
        </p:nvSpPr>
        <p:spPr>
          <a:xfrm>
            <a:off x="-3990" y="0"/>
            <a:ext cx="6872708" cy="5148578"/>
          </a:xfrm>
          <a:custGeom>
            <a:avLst/>
            <a:gdLst>
              <a:gd name="connsiteX0" fmla="*/ 0 w 6872708"/>
              <a:gd name="connsiteY0" fmla="*/ 0 h 5143500"/>
              <a:gd name="connsiteX1" fmla="*/ 6872708 w 6872708"/>
              <a:gd name="connsiteY1" fmla="*/ 0 h 5143500"/>
              <a:gd name="connsiteX2" fmla="*/ 6872708 w 6872708"/>
              <a:gd name="connsiteY2" fmla="*/ 5143500 h 5143500"/>
              <a:gd name="connsiteX3" fmla="*/ 0 w 6872708"/>
              <a:gd name="connsiteY3" fmla="*/ 5143500 h 5143500"/>
              <a:gd name="connsiteX4" fmla="*/ 0 w 6872708"/>
              <a:gd name="connsiteY4" fmla="*/ 0 h 5143500"/>
              <a:gd name="connsiteX0" fmla="*/ 0 w 6872708"/>
              <a:gd name="connsiteY0" fmla="*/ 0 h 5143500"/>
              <a:gd name="connsiteX1" fmla="*/ 6872708 w 6872708"/>
              <a:gd name="connsiteY1" fmla="*/ 0 h 5143500"/>
              <a:gd name="connsiteX2" fmla="*/ 4582589 w 6872708"/>
              <a:gd name="connsiteY2" fmla="*/ 5135262 h 5143500"/>
              <a:gd name="connsiteX3" fmla="*/ 0 w 6872708"/>
              <a:gd name="connsiteY3" fmla="*/ 5143500 h 5143500"/>
              <a:gd name="connsiteX4" fmla="*/ 0 w 6872708"/>
              <a:gd name="connsiteY4" fmla="*/ 0 h 5143500"/>
              <a:gd name="connsiteX0" fmla="*/ 0 w 6872708"/>
              <a:gd name="connsiteY0" fmla="*/ 0 h 5143500"/>
              <a:gd name="connsiteX1" fmla="*/ 6872708 w 6872708"/>
              <a:gd name="connsiteY1" fmla="*/ 0 h 5143500"/>
              <a:gd name="connsiteX2" fmla="*/ 5439324 w 6872708"/>
              <a:gd name="connsiteY2" fmla="*/ 5135262 h 5143500"/>
              <a:gd name="connsiteX3" fmla="*/ 0 w 6872708"/>
              <a:gd name="connsiteY3" fmla="*/ 5143500 h 5143500"/>
              <a:gd name="connsiteX4" fmla="*/ 0 w 6872708"/>
              <a:gd name="connsiteY4" fmla="*/ 0 h 5143500"/>
              <a:gd name="connsiteX0" fmla="*/ 0 w 6872708"/>
              <a:gd name="connsiteY0" fmla="*/ 0 h 5153017"/>
              <a:gd name="connsiteX1" fmla="*/ 6872708 w 6872708"/>
              <a:gd name="connsiteY1" fmla="*/ 0 h 5153017"/>
              <a:gd name="connsiteX2" fmla="*/ 5430446 w 6872708"/>
              <a:gd name="connsiteY2" fmla="*/ 5153017 h 5153017"/>
              <a:gd name="connsiteX3" fmla="*/ 0 w 6872708"/>
              <a:gd name="connsiteY3" fmla="*/ 5143500 h 5153017"/>
              <a:gd name="connsiteX4" fmla="*/ 0 w 6872708"/>
              <a:gd name="connsiteY4" fmla="*/ 0 h 5153017"/>
              <a:gd name="connsiteX0" fmla="*/ 0 w 6872708"/>
              <a:gd name="connsiteY0" fmla="*/ 0 h 5148578"/>
              <a:gd name="connsiteX1" fmla="*/ 6872708 w 6872708"/>
              <a:gd name="connsiteY1" fmla="*/ 0 h 5148578"/>
              <a:gd name="connsiteX2" fmla="*/ 5434885 w 6872708"/>
              <a:gd name="connsiteY2" fmla="*/ 5148578 h 5148578"/>
              <a:gd name="connsiteX3" fmla="*/ 0 w 6872708"/>
              <a:gd name="connsiteY3" fmla="*/ 5143500 h 5148578"/>
              <a:gd name="connsiteX4" fmla="*/ 0 w 6872708"/>
              <a:gd name="connsiteY4" fmla="*/ 0 h 514857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872708" h="5148578">
                <a:moveTo>
                  <a:pt x="0" y="0"/>
                </a:moveTo>
                <a:lnTo>
                  <a:pt x="6872708" y="0"/>
                </a:lnTo>
                <a:lnTo>
                  <a:pt x="5434885" y="5148578"/>
                </a:lnTo>
                <a:lnTo>
                  <a:pt x="0" y="5143500"/>
                </a:lnTo>
                <a:lnTo>
                  <a:pt x="0" y="0"/>
                </a:lnTo>
                <a:close/>
              </a:path>
            </a:pathLst>
          </a:custGeom>
          <a:solidFill>
            <a:schemeClr val="bg1"/>
          </a:solidFill>
          <a:ln w="12700" cap="flat">
            <a:noFill/>
            <a:miter lim="400000"/>
          </a:ln>
          <a:effectLst/>
          <a:sp3d/>
        </p:spPr>
        <p:style>
          <a:lnRef idx="0">
            <a:scrgbClr r="0" g="0" b="0"/>
          </a:lnRef>
          <a:fillRef idx="0">
            <a:scrgbClr r="0" g="0" b="0"/>
          </a:fillRef>
          <a:effectRef idx="0">
            <a:scrgbClr r="0" g="0" b="0"/>
          </a:effectRef>
          <a:fontRef idx="none"/>
        </p:style>
        <p:txBody>
          <a:bodyPr rot="0" spcFirstLastPara="1" vertOverflow="overflow" horzOverflow="overflow" vert="horz" wrap="square" lIns="50800" tIns="50800" rIns="50800" bIns="50800" numCol="1" spcCol="38100" rtlCol="0" anchor="ctr">
            <a:spAutoFit/>
          </a:bodyPr>
          <a:lstStyle/>
          <a:p>
            <a:pPr marL="0" marR="0" indent="0" algn="ctr" defTabSz="825500" rtl="0" fontAlgn="auto" latinLnBrk="0" hangingPunct="0">
              <a:lnSpc>
                <a:spcPct val="100000"/>
              </a:lnSpc>
              <a:spcBef>
                <a:spcPts val="0"/>
              </a:spcBef>
              <a:spcAft>
                <a:spcPts val="0"/>
              </a:spcAft>
              <a:buClrTx/>
              <a:buSzTx/>
              <a:buFontTx/>
              <a:buNone/>
              <a:tabLst/>
            </a:pPr>
            <a:endParaRPr kumimoji="0" lang="pt-BR" sz="3200" b="0" i="0" u="none" strike="noStrike" cap="none" spc="0" normalizeH="0" baseline="0">
              <a:ln>
                <a:noFill/>
              </a:ln>
              <a:solidFill>
                <a:srgbClr val="FFFFFF"/>
              </a:solidFill>
              <a:effectLst/>
              <a:uFillTx/>
              <a:latin typeface="Helvetica Neue Medium"/>
              <a:ea typeface="Helvetica Neue Medium"/>
              <a:cs typeface="Helvetica Neue Medium"/>
              <a:sym typeface="Helvetica Neue Medium"/>
            </a:endParaRPr>
          </a:p>
        </p:txBody>
      </p:sp>
      <p:sp>
        <p:nvSpPr>
          <p:cNvPr id="265" name="Lorem ipsum dolor sit"/>
          <p:cNvSpPr txBox="1"/>
          <p:nvPr/>
        </p:nvSpPr>
        <p:spPr>
          <a:xfrm>
            <a:off x="975036" y="964192"/>
            <a:ext cx="3407183" cy="1045030"/>
          </a:xfrm>
          <a:prstGeom prst="rect">
            <a:avLst/>
          </a:prstGeom>
          <a:ln w="12700">
            <a:miter lim="400000"/>
          </a:ln>
          <a:extLst>
            <a:ext uri="{C572A759-6A51-4108-AA02-DFA0A04FC94B}">
              <ma14:wrappingTextBoxFlag xmlns:ma14="http://schemas.microsoft.com/office/mac/drawingml/2011/main" xmlns="" val="1"/>
            </a:ext>
          </a:extLst>
        </p:spPr>
        <p:txBody>
          <a:bodyPr wrap="square" lIns="19050" tIns="19050" rIns="19050" bIns="19050">
            <a:spAutoFit/>
          </a:bodyPr>
          <a:lstStyle>
            <a:lvl1pPr>
              <a:lnSpc>
                <a:spcPct val="80000"/>
              </a:lnSpc>
              <a:defRPr sz="10900" b="1" cap="all">
                <a:solidFill>
                  <a:srgbClr val="1E4BDF"/>
                </a:solidFill>
                <a:latin typeface="Arial Narrow"/>
                <a:ea typeface="Arial Narrow"/>
                <a:cs typeface="Arial Narrow"/>
                <a:sym typeface="Arial Narrow"/>
              </a:defRPr>
            </a:lvl1pPr>
          </a:lstStyle>
          <a:p>
            <a:r>
              <a:rPr lang="en-US" sz="4088" dirty="0">
                <a:solidFill>
                  <a:srgbClr val="100690"/>
                </a:solidFill>
              </a:rPr>
              <a:t>Title up to two lines</a:t>
            </a:r>
          </a:p>
        </p:txBody>
      </p:sp>
      <p:sp>
        <p:nvSpPr>
          <p:cNvPr id="266" name="Lorem ipsum dolor sit amet, consectetur adipiscing elit, sed do eiusmod tempor incididunt ut labore et dolore magna aliqua. Ut enim ad minim veniam, quis nostrud exercitation ullamco laboris nisi ut aliquip ex ea commodo consequat. Duis aute irure dolor "/>
          <p:cNvSpPr txBox="1"/>
          <p:nvPr/>
        </p:nvSpPr>
        <p:spPr>
          <a:xfrm>
            <a:off x="995674" y="2494229"/>
            <a:ext cx="3311283" cy="1848006"/>
          </a:xfrm>
          <a:prstGeom prst="rect">
            <a:avLst/>
          </a:prstGeom>
          <a:ln w="12700">
            <a:miter lim="400000"/>
          </a:ln>
          <a:extLst>
            <a:ext uri="{C572A759-6A51-4108-AA02-DFA0A04FC94B}">
              <ma14:wrappingTextBoxFlag xmlns:ma14="http://schemas.microsoft.com/office/mac/drawingml/2011/main" xmlns="" val="1"/>
            </a:ext>
          </a:extLst>
        </p:spPr>
        <p:txBody>
          <a:bodyPr wrap="square" lIns="19050" tIns="19050" rIns="19050" bIns="19050">
            <a:spAutoFit/>
          </a:bodyPr>
          <a:lstStyle>
            <a:lvl1pPr>
              <a:lnSpc>
                <a:spcPct val="120000"/>
              </a:lnSpc>
              <a:defRPr sz="2500">
                <a:solidFill>
                  <a:srgbClr val="061636"/>
                </a:solidFill>
                <a:latin typeface="Arial"/>
                <a:ea typeface="Arial"/>
                <a:cs typeface="Arial"/>
                <a:sym typeface="Arial"/>
              </a:defRPr>
            </a:lvl1pPr>
          </a:lstStyle>
          <a:p>
            <a:r>
              <a:rPr sz="1100">
                <a:solidFill>
                  <a:srgbClr val="80807F"/>
                </a:solidFill>
              </a:rPr>
              <a:t>Lorem ipsum dolor sit amet, consectetur adipiscing elit, sed do eiusmod tempor incididunt ut labore et dolore magna aliqua. Ut enim ad minim veniam, quis nostrud exercitation ullamco laboris nisi ut aliquip ex ea commodo consequat. Duis aute irure dolor in reprehenderit in voluptate velit esse cillum dolore eu fugiat nulla pariatur. Excepteur sint occaecat cupidatat non proident, sunt in culpa qui officia deserunt mollit anim id est laborum.</a:t>
            </a:r>
          </a:p>
        </p:txBody>
      </p:sp>
      <p:sp>
        <p:nvSpPr>
          <p:cNvPr id="273" name="Lorem ipsum dolor sit"/>
          <p:cNvSpPr txBox="1"/>
          <p:nvPr/>
        </p:nvSpPr>
        <p:spPr>
          <a:xfrm>
            <a:off x="979798" y="2013498"/>
            <a:ext cx="3471946" cy="255519"/>
          </a:xfrm>
          <a:prstGeom prst="rect">
            <a:avLst/>
          </a:prstGeom>
          <a:ln w="12700">
            <a:miter lim="400000"/>
          </a:ln>
          <a:extLst>
            <a:ext uri="{C572A759-6A51-4108-AA02-DFA0A04FC94B}">
              <ma14:wrappingTextBoxFlag xmlns:ma14="http://schemas.microsoft.com/office/mac/drawingml/2011/main" xmlns="" val="1"/>
            </a:ext>
          </a:extLst>
        </p:spPr>
        <p:txBody>
          <a:bodyPr lIns="19050" tIns="19050" rIns="19050" bIns="19050">
            <a:spAutoFit/>
          </a:bodyPr>
          <a:lstStyle>
            <a:lvl1pPr>
              <a:lnSpc>
                <a:spcPct val="80000"/>
              </a:lnSpc>
              <a:defRPr sz="4700" b="1" cap="all">
                <a:solidFill>
                  <a:srgbClr val="051635"/>
                </a:solidFill>
                <a:latin typeface="Arial"/>
                <a:ea typeface="Arial"/>
                <a:cs typeface="Arial"/>
                <a:sym typeface="Arial"/>
              </a:defRPr>
            </a:lvl1pPr>
          </a:lstStyle>
          <a:p>
            <a:r>
              <a:rPr lang="pt-BR" sz="1763" dirty="0">
                <a:solidFill>
                  <a:srgbClr val="0A1A5C"/>
                </a:solidFill>
              </a:rPr>
              <a:t>Lorem ipsum </a:t>
            </a:r>
            <a:r>
              <a:rPr lang="pt-BR" sz="1763" dirty="0" err="1">
                <a:solidFill>
                  <a:srgbClr val="0A1A5C"/>
                </a:solidFill>
              </a:rPr>
              <a:t>dolor</a:t>
            </a:r>
            <a:r>
              <a:rPr lang="pt-BR" sz="1763" dirty="0">
                <a:solidFill>
                  <a:srgbClr val="0A1A5C"/>
                </a:solidFill>
              </a:rPr>
              <a:t> </a:t>
            </a:r>
            <a:r>
              <a:rPr lang="pt-BR" sz="1763" dirty="0" err="1">
                <a:solidFill>
                  <a:srgbClr val="0A1A5C"/>
                </a:solidFill>
              </a:rPr>
              <a:t>sit</a:t>
            </a:r>
            <a:endParaRPr lang="pt-BR" sz="1763" dirty="0">
              <a:solidFill>
                <a:srgbClr val="0A1A5C"/>
              </a:solidFill>
            </a:endParaRPr>
          </a:p>
        </p:txBody>
      </p:sp>
      <p:pic>
        <p:nvPicPr>
          <p:cNvPr id="6" name="Imagem 5">
            <a:extLst>
              <a:ext uri="{FF2B5EF4-FFF2-40B4-BE49-F238E27FC236}">
                <a16:creationId xmlns:a16="http://schemas.microsoft.com/office/drawing/2014/main" id="{82BC0F55-E70C-7343-A9E3-088FFF2D7C21}"/>
              </a:ext>
            </a:extLst>
          </p:cNvPr>
          <p:cNvPicPr>
            <a:picLocks noChangeAspect="1"/>
          </p:cNvPicPr>
          <p:nvPr/>
        </p:nvPicPr>
        <p:blipFill rotWithShape="1">
          <a:blip r:embed="rId3" cstate="print">
            <a:extLst>
              <a:ext uri="{28A0092B-C50C-407E-A947-70E740481C1C}">
                <a14:useLocalDpi xmlns:a14="http://schemas.microsoft.com/office/drawing/2010/main"/>
              </a:ext>
            </a:extLst>
          </a:blip>
          <a:srcRect l="-1" t="1924" r="41707" b="34378"/>
          <a:stretch/>
        </p:blipFill>
        <p:spPr>
          <a:xfrm>
            <a:off x="6107488" y="1984779"/>
            <a:ext cx="3036512" cy="3158722"/>
          </a:xfrm>
          <a:prstGeom prst="rect">
            <a:avLst/>
          </a:prstGeom>
        </p:spPr>
      </p:pic>
      <p:grpSp>
        <p:nvGrpSpPr>
          <p:cNvPr id="11" name="Agrupar 10">
            <a:extLst>
              <a:ext uri="{FF2B5EF4-FFF2-40B4-BE49-F238E27FC236}">
                <a16:creationId xmlns:a16="http://schemas.microsoft.com/office/drawing/2014/main" id="{37975703-BAD1-A2DE-9128-FC4CAEFF347B}"/>
              </a:ext>
            </a:extLst>
          </p:cNvPr>
          <p:cNvGrpSpPr/>
          <p:nvPr/>
        </p:nvGrpSpPr>
        <p:grpSpPr>
          <a:xfrm>
            <a:off x="8870259" y="167554"/>
            <a:ext cx="258135" cy="4841082"/>
            <a:chOff x="23654022" y="446811"/>
            <a:chExt cx="688359" cy="12909555"/>
          </a:xfrm>
        </p:grpSpPr>
        <p:grpSp>
          <p:nvGrpSpPr>
            <p:cNvPr id="12" name="Grupo">
              <a:extLst>
                <a:ext uri="{FF2B5EF4-FFF2-40B4-BE49-F238E27FC236}">
                  <a16:creationId xmlns:a16="http://schemas.microsoft.com/office/drawing/2014/main" id="{871135CE-2B14-0A99-A5BC-6F1D714F813E}"/>
                </a:ext>
              </a:extLst>
            </p:cNvPr>
            <p:cNvGrpSpPr/>
            <p:nvPr/>
          </p:nvGrpSpPr>
          <p:grpSpPr>
            <a:xfrm rot="16200000">
              <a:off x="18313987" y="7327972"/>
              <a:ext cx="11768659" cy="288129"/>
              <a:chOff x="-1695228" y="6522"/>
              <a:chExt cx="11768658" cy="288128"/>
            </a:xfrm>
          </p:grpSpPr>
          <p:sp>
            <p:nvSpPr>
              <p:cNvPr id="14" name="This information belongs to Embraer and cannot be used or reproduced without written permission from the Company.">
                <a:extLst>
                  <a:ext uri="{FF2B5EF4-FFF2-40B4-BE49-F238E27FC236}">
                    <a16:creationId xmlns:a16="http://schemas.microsoft.com/office/drawing/2014/main" id="{A573CBC9-843A-F492-5858-6A5E2BEC96E8}"/>
                  </a:ext>
                </a:extLst>
              </p:cNvPr>
              <p:cNvSpPr txBox="1"/>
              <p:nvPr/>
            </p:nvSpPr>
            <p:spPr>
              <a:xfrm>
                <a:off x="1071885" y="6522"/>
                <a:ext cx="9001545" cy="282814"/>
              </a:xfrm>
              <a:prstGeom prst="rect">
                <a:avLst/>
              </a:prstGeom>
              <a:noFill/>
              <a:ln w="12700" cap="flat">
                <a:noFill/>
                <a:miter lim="400000"/>
              </a:ln>
              <a:effectLst/>
              <a:extLst>
                <a:ext uri="{C572A759-6A51-4108-AA02-DFA0A04FC94B}">
                  <ma14:wrappingTextBoxFlag xmlns:ma14="http://schemas.microsoft.com/office/mac/drawingml/2011/main" xmlns="" val="1"/>
                </a:ext>
              </a:extLst>
            </p:spPr>
            <p:txBody>
              <a:bodyPr wrap="square" lIns="19050" tIns="19050" rIns="19050" bIns="19050" numCol="1" anchor="ctr">
                <a:spAutoFit/>
              </a:bodyPr>
              <a:lstStyle>
                <a:lvl1pPr>
                  <a:defRPr sz="1300">
                    <a:solidFill>
                      <a:srgbClr val="6E6D6D"/>
                    </a:solidFill>
                    <a:latin typeface="Arial"/>
                    <a:ea typeface="Arial"/>
                    <a:cs typeface="Arial"/>
                    <a:sym typeface="Arial"/>
                  </a:defRPr>
                </a:lvl1pPr>
              </a:lstStyle>
              <a:p>
                <a:r>
                  <a:rPr sz="488">
                    <a:solidFill>
                      <a:schemeClr val="bg1"/>
                    </a:solidFill>
                  </a:rPr>
                  <a:t>This information belongs to Embraer and cannot be used or reproduced without written permission from the Company.</a:t>
                </a:r>
              </a:p>
            </p:txBody>
          </p:sp>
          <p:sp>
            <p:nvSpPr>
              <p:cNvPr id="15" name="Linha">
                <a:extLst>
                  <a:ext uri="{FF2B5EF4-FFF2-40B4-BE49-F238E27FC236}">
                    <a16:creationId xmlns:a16="http://schemas.microsoft.com/office/drawing/2014/main" id="{35E0BACE-0388-9BDB-AAEB-7A1E5E13AA0C}"/>
                  </a:ext>
                </a:extLst>
              </p:cNvPr>
              <p:cNvSpPr/>
              <p:nvPr/>
            </p:nvSpPr>
            <p:spPr>
              <a:xfrm flipV="1">
                <a:off x="898999" y="21128"/>
                <a:ext cx="83625" cy="273522"/>
              </a:xfrm>
              <a:prstGeom prst="line">
                <a:avLst/>
              </a:prstGeom>
              <a:noFill/>
              <a:ln w="9525" cap="flat">
                <a:solidFill>
                  <a:schemeClr val="bg1"/>
                </a:solidFill>
                <a:prstDash val="solid"/>
                <a:miter lim="400000"/>
              </a:ln>
              <a:effectLst/>
            </p:spPr>
            <p:txBody>
              <a:bodyPr wrap="square" lIns="19050" tIns="19050" rIns="19050" bIns="19050" numCol="1" anchor="ctr">
                <a:noAutofit/>
              </a:bodyPr>
              <a:lstStyle/>
              <a:p>
                <a:endParaRPr sz="675"/>
              </a:p>
            </p:txBody>
          </p:sp>
          <p:sp>
            <p:nvSpPr>
              <p:cNvPr id="16" name="This information belongs to Embraer and cannot be used or reproduced without written permission from the Company.">
                <a:extLst>
                  <a:ext uri="{FF2B5EF4-FFF2-40B4-BE49-F238E27FC236}">
                    <a16:creationId xmlns:a16="http://schemas.microsoft.com/office/drawing/2014/main" id="{46CFBFB8-3DA4-D00F-D499-887B09D5DD5F}"/>
                  </a:ext>
                </a:extLst>
              </p:cNvPr>
              <p:cNvSpPr txBox="1"/>
              <p:nvPr/>
            </p:nvSpPr>
            <p:spPr>
              <a:xfrm>
                <a:off x="-1695228" y="6558"/>
                <a:ext cx="2621118" cy="282812"/>
              </a:xfrm>
              <a:prstGeom prst="rect">
                <a:avLst/>
              </a:prstGeom>
              <a:noFill/>
              <a:ln w="12700" cap="flat">
                <a:noFill/>
                <a:miter lim="400000"/>
              </a:ln>
              <a:effectLst/>
              <a:extLst>
                <a:ext uri="{C572A759-6A51-4108-AA02-DFA0A04FC94B}">
                  <ma14:wrappingTextBoxFlag xmlns:ma14="http://schemas.microsoft.com/office/mac/drawingml/2011/main" xmlns="" val="1"/>
                </a:ext>
              </a:extLst>
            </p:spPr>
            <p:txBody>
              <a:bodyPr wrap="square" lIns="19050" tIns="19050" rIns="19050" bIns="19050" numCol="1" anchor="ctr">
                <a:spAutoFit/>
              </a:bodyPr>
              <a:lstStyle>
                <a:lvl1pPr>
                  <a:defRPr sz="1300">
                    <a:solidFill>
                      <a:srgbClr val="6E6D6D"/>
                    </a:solidFill>
                    <a:latin typeface="Arial"/>
                    <a:ea typeface="Arial"/>
                    <a:cs typeface="Arial"/>
                    <a:sym typeface="Arial"/>
                  </a:defRPr>
                </a:lvl1pPr>
              </a:lstStyle>
              <a:p>
                <a:r>
                  <a:rPr lang="en-US" sz="488">
                    <a:solidFill>
                      <a:schemeClr val="bg1"/>
                    </a:solidFill>
                  </a:rPr>
                  <a:t>CONFIDENTIAL INFORMATION</a:t>
                </a:r>
                <a:endParaRPr sz="488">
                  <a:solidFill>
                    <a:schemeClr val="bg1"/>
                  </a:solidFill>
                </a:endParaRPr>
              </a:p>
            </p:txBody>
          </p:sp>
        </p:grpSp>
        <p:sp>
          <p:nvSpPr>
            <p:cNvPr id="13" name="Forma Livre: Forma 61">
              <a:extLst>
                <a:ext uri="{FF2B5EF4-FFF2-40B4-BE49-F238E27FC236}">
                  <a16:creationId xmlns:a16="http://schemas.microsoft.com/office/drawing/2014/main" id="{0B01F36C-A61D-CFD7-EC17-BDDB76190BB3}"/>
                </a:ext>
              </a:extLst>
            </p:cNvPr>
            <p:cNvSpPr/>
            <p:nvPr/>
          </p:nvSpPr>
          <p:spPr>
            <a:xfrm flipH="1">
              <a:off x="23654022" y="446811"/>
              <a:ext cx="359396" cy="359346"/>
            </a:xfrm>
            <a:custGeom>
              <a:avLst/>
              <a:gdLst/>
              <a:ahLst/>
              <a:cxnLst>
                <a:cxn ang="0">
                  <a:pos x="wd2" y="hd2"/>
                </a:cxn>
                <a:cxn ang="5400000">
                  <a:pos x="wd2" y="hd2"/>
                </a:cxn>
                <a:cxn ang="10800000">
                  <a:pos x="wd2" y="hd2"/>
                </a:cxn>
                <a:cxn ang="16200000">
                  <a:pos x="wd2" y="hd2"/>
                </a:cxn>
              </a:cxnLst>
              <a:rect l="0" t="0" r="r" b="b"/>
              <a:pathLst>
                <a:path w="21600" h="21600" extrusionOk="0">
                  <a:moveTo>
                    <a:pt x="17278" y="0"/>
                  </a:moveTo>
                  <a:lnTo>
                    <a:pt x="4322" y="9935"/>
                  </a:lnTo>
                  <a:lnTo>
                    <a:pt x="1728" y="9935"/>
                  </a:lnTo>
                  <a:lnTo>
                    <a:pt x="0" y="11665"/>
                  </a:lnTo>
                  <a:lnTo>
                    <a:pt x="4322" y="11665"/>
                  </a:lnTo>
                  <a:lnTo>
                    <a:pt x="17278" y="21600"/>
                  </a:lnTo>
                  <a:lnTo>
                    <a:pt x="21600" y="21600"/>
                  </a:lnTo>
                  <a:lnTo>
                    <a:pt x="12961" y="11665"/>
                  </a:lnTo>
                  <a:lnTo>
                    <a:pt x="21559" y="11665"/>
                  </a:lnTo>
                  <a:lnTo>
                    <a:pt x="21559" y="9935"/>
                  </a:lnTo>
                  <a:lnTo>
                    <a:pt x="12961" y="9935"/>
                  </a:lnTo>
                  <a:lnTo>
                    <a:pt x="21600" y="0"/>
                  </a:lnTo>
                  <a:close/>
                </a:path>
              </a:pathLst>
            </a:custGeom>
            <a:solidFill>
              <a:schemeClr val="bg1"/>
            </a:solidFill>
            <a:ln w="12700" cap="flat">
              <a:noFill/>
              <a:miter lim="400000"/>
            </a:ln>
            <a:effectLst/>
          </p:spPr>
          <p:txBody>
            <a:bodyPr wrap="square" lIns="17145" tIns="17145" rIns="17145" bIns="17145" numCol="1" anchor="ctr">
              <a:noAutofit/>
            </a:bodyPr>
            <a:lstStyle/>
            <a:p>
              <a:pPr>
                <a:defRPr>
                  <a:solidFill>
                    <a:srgbClr val="100690"/>
                  </a:solidFill>
                  <a:latin typeface="GT America Condensed Regular"/>
                  <a:ea typeface="GT America Condensed Regular"/>
                  <a:cs typeface="GT America Condensed Regular"/>
                  <a:sym typeface="GT America Condensed Regular"/>
                </a:defRPr>
              </a:pPr>
              <a:endParaRPr sz="675"/>
            </a:p>
          </p:txBody>
        </p:sp>
      </p:grpSp>
    </p:spTree>
    <p:extLst>
      <p:ext uri="{BB962C8B-B14F-4D97-AF65-F5344CB8AC3E}">
        <p14:creationId xmlns:p14="http://schemas.microsoft.com/office/powerpoint/2010/main" val="1021187468"/>
      </p:ext>
    </p:extLst>
  </p:cSld>
  <p:clrMapOvr>
    <a:masterClrMapping/>
  </p:clrMapOvr>
</p:sld>
</file>

<file path=ppt/slides/slide62.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D3C88C6D-178A-59FD-D75F-9F38C5C7CD3C}"/>
            </a:ext>
          </a:extLst>
        </p:cNvPr>
        <p:cNvGrpSpPr/>
        <p:nvPr/>
      </p:nvGrpSpPr>
      <p:grpSpPr>
        <a:xfrm>
          <a:off x="0" y="0"/>
          <a:ext cx="0" cy="0"/>
          <a:chOff x="0" y="0"/>
          <a:chExt cx="0" cy="0"/>
        </a:xfrm>
      </p:grpSpPr>
      <p:pic>
        <p:nvPicPr>
          <p:cNvPr id="6" name="Picture 5">
            <a:extLst>
              <a:ext uri="{FF2B5EF4-FFF2-40B4-BE49-F238E27FC236}">
                <a16:creationId xmlns:a16="http://schemas.microsoft.com/office/drawing/2014/main" id="{CBAC668B-627E-2DBC-EAEF-23495601A7D5}"/>
              </a:ext>
            </a:extLst>
          </p:cNvPr>
          <p:cNvPicPr>
            <a:picLocks noChangeAspect="1"/>
          </p:cNvPicPr>
          <p:nvPr/>
        </p:nvPicPr>
        <p:blipFill>
          <a:blip r:embed="rId2"/>
          <a:srcRect r="28079"/>
          <a:stretch/>
        </p:blipFill>
        <p:spPr>
          <a:xfrm>
            <a:off x="3588214" y="0"/>
            <a:ext cx="5555786" cy="5143500"/>
          </a:xfrm>
          <a:prstGeom prst="rect">
            <a:avLst/>
          </a:prstGeom>
        </p:spPr>
      </p:pic>
      <p:sp>
        <p:nvSpPr>
          <p:cNvPr id="2" name="Retângulo 1">
            <a:extLst>
              <a:ext uri="{FF2B5EF4-FFF2-40B4-BE49-F238E27FC236}">
                <a16:creationId xmlns:a16="http://schemas.microsoft.com/office/drawing/2014/main" id="{7D4D52B2-8362-CD40-7AFF-E76D1FF25CB7}"/>
              </a:ext>
            </a:extLst>
          </p:cNvPr>
          <p:cNvSpPr/>
          <p:nvPr/>
        </p:nvSpPr>
        <p:spPr>
          <a:xfrm>
            <a:off x="-3990" y="0"/>
            <a:ext cx="6872708" cy="5148578"/>
          </a:xfrm>
          <a:custGeom>
            <a:avLst/>
            <a:gdLst>
              <a:gd name="connsiteX0" fmla="*/ 0 w 6872708"/>
              <a:gd name="connsiteY0" fmla="*/ 0 h 5143500"/>
              <a:gd name="connsiteX1" fmla="*/ 6872708 w 6872708"/>
              <a:gd name="connsiteY1" fmla="*/ 0 h 5143500"/>
              <a:gd name="connsiteX2" fmla="*/ 6872708 w 6872708"/>
              <a:gd name="connsiteY2" fmla="*/ 5143500 h 5143500"/>
              <a:gd name="connsiteX3" fmla="*/ 0 w 6872708"/>
              <a:gd name="connsiteY3" fmla="*/ 5143500 h 5143500"/>
              <a:gd name="connsiteX4" fmla="*/ 0 w 6872708"/>
              <a:gd name="connsiteY4" fmla="*/ 0 h 5143500"/>
              <a:gd name="connsiteX0" fmla="*/ 0 w 6872708"/>
              <a:gd name="connsiteY0" fmla="*/ 0 h 5143500"/>
              <a:gd name="connsiteX1" fmla="*/ 6872708 w 6872708"/>
              <a:gd name="connsiteY1" fmla="*/ 0 h 5143500"/>
              <a:gd name="connsiteX2" fmla="*/ 4582589 w 6872708"/>
              <a:gd name="connsiteY2" fmla="*/ 5135262 h 5143500"/>
              <a:gd name="connsiteX3" fmla="*/ 0 w 6872708"/>
              <a:gd name="connsiteY3" fmla="*/ 5143500 h 5143500"/>
              <a:gd name="connsiteX4" fmla="*/ 0 w 6872708"/>
              <a:gd name="connsiteY4" fmla="*/ 0 h 5143500"/>
              <a:gd name="connsiteX0" fmla="*/ 0 w 6872708"/>
              <a:gd name="connsiteY0" fmla="*/ 0 h 5143500"/>
              <a:gd name="connsiteX1" fmla="*/ 6872708 w 6872708"/>
              <a:gd name="connsiteY1" fmla="*/ 0 h 5143500"/>
              <a:gd name="connsiteX2" fmla="*/ 5439324 w 6872708"/>
              <a:gd name="connsiteY2" fmla="*/ 5135262 h 5143500"/>
              <a:gd name="connsiteX3" fmla="*/ 0 w 6872708"/>
              <a:gd name="connsiteY3" fmla="*/ 5143500 h 5143500"/>
              <a:gd name="connsiteX4" fmla="*/ 0 w 6872708"/>
              <a:gd name="connsiteY4" fmla="*/ 0 h 5143500"/>
              <a:gd name="connsiteX0" fmla="*/ 0 w 6872708"/>
              <a:gd name="connsiteY0" fmla="*/ 0 h 5153017"/>
              <a:gd name="connsiteX1" fmla="*/ 6872708 w 6872708"/>
              <a:gd name="connsiteY1" fmla="*/ 0 h 5153017"/>
              <a:gd name="connsiteX2" fmla="*/ 5430446 w 6872708"/>
              <a:gd name="connsiteY2" fmla="*/ 5153017 h 5153017"/>
              <a:gd name="connsiteX3" fmla="*/ 0 w 6872708"/>
              <a:gd name="connsiteY3" fmla="*/ 5143500 h 5153017"/>
              <a:gd name="connsiteX4" fmla="*/ 0 w 6872708"/>
              <a:gd name="connsiteY4" fmla="*/ 0 h 5153017"/>
              <a:gd name="connsiteX0" fmla="*/ 0 w 6872708"/>
              <a:gd name="connsiteY0" fmla="*/ 0 h 5148578"/>
              <a:gd name="connsiteX1" fmla="*/ 6872708 w 6872708"/>
              <a:gd name="connsiteY1" fmla="*/ 0 h 5148578"/>
              <a:gd name="connsiteX2" fmla="*/ 5434885 w 6872708"/>
              <a:gd name="connsiteY2" fmla="*/ 5148578 h 5148578"/>
              <a:gd name="connsiteX3" fmla="*/ 0 w 6872708"/>
              <a:gd name="connsiteY3" fmla="*/ 5143500 h 5148578"/>
              <a:gd name="connsiteX4" fmla="*/ 0 w 6872708"/>
              <a:gd name="connsiteY4" fmla="*/ 0 h 514857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872708" h="5148578">
                <a:moveTo>
                  <a:pt x="0" y="0"/>
                </a:moveTo>
                <a:lnTo>
                  <a:pt x="6872708" y="0"/>
                </a:lnTo>
                <a:lnTo>
                  <a:pt x="5434885" y="5148578"/>
                </a:lnTo>
                <a:lnTo>
                  <a:pt x="0" y="5143500"/>
                </a:lnTo>
                <a:lnTo>
                  <a:pt x="0" y="0"/>
                </a:lnTo>
                <a:close/>
              </a:path>
            </a:pathLst>
          </a:custGeom>
          <a:solidFill>
            <a:schemeClr val="bg1"/>
          </a:solidFill>
          <a:ln w="12700" cap="flat">
            <a:noFill/>
            <a:miter lim="400000"/>
          </a:ln>
          <a:effectLst/>
          <a:sp3d/>
        </p:spPr>
        <p:style>
          <a:lnRef idx="0">
            <a:scrgbClr r="0" g="0" b="0"/>
          </a:lnRef>
          <a:fillRef idx="0">
            <a:scrgbClr r="0" g="0" b="0"/>
          </a:fillRef>
          <a:effectRef idx="0">
            <a:scrgbClr r="0" g="0" b="0"/>
          </a:effectRef>
          <a:fontRef idx="none"/>
        </p:style>
        <p:txBody>
          <a:bodyPr rot="0" spcFirstLastPara="1" vertOverflow="overflow" horzOverflow="overflow" vert="horz" wrap="square" lIns="50800" tIns="50800" rIns="50800" bIns="50800" numCol="1" spcCol="38100" rtlCol="0" anchor="ctr">
            <a:spAutoFit/>
          </a:bodyPr>
          <a:lstStyle/>
          <a:p>
            <a:pPr marL="0" marR="0" indent="0" algn="ctr" defTabSz="825500" rtl="0" fontAlgn="auto" latinLnBrk="0" hangingPunct="0">
              <a:lnSpc>
                <a:spcPct val="100000"/>
              </a:lnSpc>
              <a:spcBef>
                <a:spcPts val="0"/>
              </a:spcBef>
              <a:spcAft>
                <a:spcPts val="0"/>
              </a:spcAft>
              <a:buClrTx/>
              <a:buSzTx/>
              <a:buFontTx/>
              <a:buNone/>
              <a:tabLst/>
            </a:pPr>
            <a:endParaRPr kumimoji="0" lang="pt-BR" sz="3200" b="0" i="0" u="none" strike="noStrike" cap="none" spc="0" normalizeH="0" baseline="0">
              <a:ln>
                <a:noFill/>
              </a:ln>
              <a:solidFill>
                <a:srgbClr val="FFFFFF"/>
              </a:solidFill>
              <a:effectLst/>
              <a:uFillTx/>
              <a:latin typeface="Helvetica Neue Medium"/>
              <a:ea typeface="Helvetica Neue Medium"/>
              <a:cs typeface="Helvetica Neue Medium"/>
              <a:sym typeface="Helvetica Neue Medium"/>
            </a:endParaRPr>
          </a:p>
        </p:txBody>
      </p:sp>
      <p:sp>
        <p:nvSpPr>
          <p:cNvPr id="265" name="Lorem ipsum dolor sit">
            <a:extLst>
              <a:ext uri="{FF2B5EF4-FFF2-40B4-BE49-F238E27FC236}">
                <a16:creationId xmlns:a16="http://schemas.microsoft.com/office/drawing/2014/main" id="{E26DABE0-3B87-CA7D-ED10-8D9EDA477815}"/>
              </a:ext>
            </a:extLst>
          </p:cNvPr>
          <p:cNvSpPr txBox="1"/>
          <p:nvPr/>
        </p:nvSpPr>
        <p:spPr>
          <a:xfrm>
            <a:off x="975036" y="964192"/>
            <a:ext cx="3243281" cy="1045030"/>
          </a:xfrm>
          <a:prstGeom prst="rect">
            <a:avLst/>
          </a:prstGeom>
          <a:ln w="12700">
            <a:miter lim="400000"/>
          </a:ln>
          <a:extLst>
            <a:ext uri="{C572A759-6A51-4108-AA02-DFA0A04FC94B}">
              <ma14:wrappingTextBoxFlag xmlns:ma14="http://schemas.microsoft.com/office/mac/drawingml/2011/main" xmlns="" val="1"/>
            </a:ext>
          </a:extLst>
        </p:spPr>
        <p:txBody>
          <a:bodyPr wrap="square" lIns="19050" tIns="19050" rIns="19050" bIns="19050">
            <a:spAutoFit/>
          </a:bodyPr>
          <a:lstStyle>
            <a:lvl1pPr>
              <a:lnSpc>
                <a:spcPct val="80000"/>
              </a:lnSpc>
              <a:defRPr sz="10900" b="1" cap="all">
                <a:solidFill>
                  <a:srgbClr val="1E4BDF"/>
                </a:solidFill>
                <a:latin typeface="Arial Narrow"/>
                <a:ea typeface="Arial Narrow"/>
                <a:cs typeface="Arial Narrow"/>
                <a:sym typeface="Arial Narrow"/>
              </a:defRPr>
            </a:lvl1pPr>
          </a:lstStyle>
          <a:p>
            <a:r>
              <a:rPr lang="en-US" sz="4088" dirty="0">
                <a:solidFill>
                  <a:srgbClr val="100690"/>
                </a:solidFill>
              </a:rPr>
              <a:t>Title up to two lines</a:t>
            </a:r>
          </a:p>
        </p:txBody>
      </p:sp>
      <p:sp>
        <p:nvSpPr>
          <p:cNvPr id="266" name="Lorem ipsum dolor sit amet, consectetur adipiscing elit, sed do eiusmod tempor incididunt ut labore et dolore magna aliqua. Ut enim ad minim veniam, quis nostrud exercitation ullamco laboris nisi ut aliquip ex ea commodo consequat. Duis aute irure dolor ">
            <a:extLst>
              <a:ext uri="{FF2B5EF4-FFF2-40B4-BE49-F238E27FC236}">
                <a16:creationId xmlns:a16="http://schemas.microsoft.com/office/drawing/2014/main" id="{61C04548-F104-BF60-66E9-FCAF0F99E3E2}"/>
              </a:ext>
            </a:extLst>
          </p:cNvPr>
          <p:cNvSpPr txBox="1"/>
          <p:nvPr/>
        </p:nvSpPr>
        <p:spPr>
          <a:xfrm>
            <a:off x="995674" y="2494229"/>
            <a:ext cx="3311283" cy="1848006"/>
          </a:xfrm>
          <a:prstGeom prst="rect">
            <a:avLst/>
          </a:prstGeom>
          <a:ln w="12700">
            <a:miter lim="400000"/>
          </a:ln>
          <a:extLst>
            <a:ext uri="{C572A759-6A51-4108-AA02-DFA0A04FC94B}">
              <ma14:wrappingTextBoxFlag xmlns:ma14="http://schemas.microsoft.com/office/mac/drawingml/2011/main" xmlns="" val="1"/>
            </a:ext>
          </a:extLst>
        </p:spPr>
        <p:txBody>
          <a:bodyPr wrap="square" lIns="19050" tIns="19050" rIns="19050" bIns="19050">
            <a:spAutoFit/>
          </a:bodyPr>
          <a:lstStyle>
            <a:lvl1pPr>
              <a:lnSpc>
                <a:spcPct val="120000"/>
              </a:lnSpc>
              <a:defRPr sz="2500">
                <a:solidFill>
                  <a:srgbClr val="061636"/>
                </a:solidFill>
                <a:latin typeface="Arial"/>
                <a:ea typeface="Arial"/>
                <a:cs typeface="Arial"/>
                <a:sym typeface="Arial"/>
              </a:defRPr>
            </a:lvl1pPr>
          </a:lstStyle>
          <a:p>
            <a:r>
              <a:rPr sz="1100">
                <a:solidFill>
                  <a:srgbClr val="80807F"/>
                </a:solidFill>
              </a:rPr>
              <a:t>Lorem ipsum dolor sit amet, consectetur adipiscing elit, sed do eiusmod tempor incididunt ut labore et dolore magna aliqua. Ut enim ad minim veniam, quis nostrud exercitation ullamco laboris nisi ut aliquip ex ea commodo consequat. Duis aute irure dolor in reprehenderit in voluptate velit esse cillum dolore eu fugiat nulla pariatur. Excepteur sint occaecat cupidatat non proident, sunt in culpa qui officia deserunt mollit anim id est laborum.</a:t>
            </a:r>
          </a:p>
        </p:txBody>
      </p:sp>
      <p:sp>
        <p:nvSpPr>
          <p:cNvPr id="273" name="Lorem ipsum dolor sit">
            <a:extLst>
              <a:ext uri="{FF2B5EF4-FFF2-40B4-BE49-F238E27FC236}">
                <a16:creationId xmlns:a16="http://schemas.microsoft.com/office/drawing/2014/main" id="{8596CDEC-8521-1B36-314A-BB56FD667F8B}"/>
              </a:ext>
            </a:extLst>
          </p:cNvPr>
          <p:cNvSpPr txBox="1"/>
          <p:nvPr/>
        </p:nvSpPr>
        <p:spPr>
          <a:xfrm>
            <a:off x="979798" y="2013498"/>
            <a:ext cx="3471946" cy="255519"/>
          </a:xfrm>
          <a:prstGeom prst="rect">
            <a:avLst/>
          </a:prstGeom>
          <a:ln w="12700">
            <a:miter lim="400000"/>
          </a:ln>
          <a:extLst>
            <a:ext uri="{C572A759-6A51-4108-AA02-DFA0A04FC94B}">
              <ma14:wrappingTextBoxFlag xmlns:ma14="http://schemas.microsoft.com/office/mac/drawingml/2011/main" xmlns="" val="1"/>
            </a:ext>
          </a:extLst>
        </p:spPr>
        <p:txBody>
          <a:bodyPr lIns="19050" tIns="19050" rIns="19050" bIns="19050">
            <a:spAutoFit/>
          </a:bodyPr>
          <a:lstStyle>
            <a:lvl1pPr>
              <a:lnSpc>
                <a:spcPct val="80000"/>
              </a:lnSpc>
              <a:defRPr sz="4700" b="1" cap="all">
                <a:solidFill>
                  <a:srgbClr val="051635"/>
                </a:solidFill>
                <a:latin typeface="Arial"/>
                <a:ea typeface="Arial"/>
                <a:cs typeface="Arial"/>
                <a:sym typeface="Arial"/>
              </a:defRPr>
            </a:lvl1pPr>
          </a:lstStyle>
          <a:p>
            <a:r>
              <a:rPr lang="pt-BR" sz="1763" dirty="0">
                <a:solidFill>
                  <a:srgbClr val="0A1A5C"/>
                </a:solidFill>
              </a:rPr>
              <a:t>Lorem ipsum </a:t>
            </a:r>
            <a:r>
              <a:rPr lang="pt-BR" sz="1763" dirty="0" err="1">
                <a:solidFill>
                  <a:srgbClr val="0A1A5C"/>
                </a:solidFill>
              </a:rPr>
              <a:t>dolor</a:t>
            </a:r>
            <a:r>
              <a:rPr lang="pt-BR" sz="1763" dirty="0">
                <a:solidFill>
                  <a:srgbClr val="0A1A5C"/>
                </a:solidFill>
              </a:rPr>
              <a:t> </a:t>
            </a:r>
            <a:r>
              <a:rPr lang="pt-BR" sz="1763" dirty="0" err="1">
                <a:solidFill>
                  <a:srgbClr val="0A1A5C"/>
                </a:solidFill>
              </a:rPr>
              <a:t>sit</a:t>
            </a:r>
            <a:endParaRPr lang="pt-BR" sz="1763" dirty="0">
              <a:solidFill>
                <a:srgbClr val="0A1A5C"/>
              </a:solidFill>
            </a:endParaRPr>
          </a:p>
        </p:txBody>
      </p:sp>
      <p:grpSp>
        <p:nvGrpSpPr>
          <p:cNvPr id="3" name="Agrupar 2">
            <a:extLst>
              <a:ext uri="{FF2B5EF4-FFF2-40B4-BE49-F238E27FC236}">
                <a16:creationId xmlns:a16="http://schemas.microsoft.com/office/drawing/2014/main" id="{F748FB8A-E4A8-75F7-241C-2648A3F8E9F0}"/>
              </a:ext>
            </a:extLst>
          </p:cNvPr>
          <p:cNvGrpSpPr/>
          <p:nvPr/>
        </p:nvGrpSpPr>
        <p:grpSpPr>
          <a:xfrm>
            <a:off x="8870294" y="167554"/>
            <a:ext cx="258136" cy="4683954"/>
            <a:chOff x="23654022" y="446811"/>
            <a:chExt cx="688359" cy="12490546"/>
          </a:xfrm>
        </p:grpSpPr>
        <p:grpSp>
          <p:nvGrpSpPr>
            <p:cNvPr id="4" name="Grupo">
              <a:extLst>
                <a:ext uri="{FF2B5EF4-FFF2-40B4-BE49-F238E27FC236}">
                  <a16:creationId xmlns:a16="http://schemas.microsoft.com/office/drawing/2014/main" id="{55D0F025-E917-4B49-3F16-9CA1DD325FA2}"/>
                </a:ext>
              </a:extLst>
            </p:cNvPr>
            <p:cNvGrpSpPr/>
            <p:nvPr/>
          </p:nvGrpSpPr>
          <p:grpSpPr>
            <a:xfrm rot="16200000">
              <a:off x="18519882" y="7114857"/>
              <a:ext cx="11349650" cy="295349"/>
              <a:chOff x="-1276219" y="-698"/>
              <a:chExt cx="11349649" cy="295348"/>
            </a:xfrm>
          </p:grpSpPr>
          <p:sp>
            <p:nvSpPr>
              <p:cNvPr id="7" name="This information belongs to Embraer and cannot be used or reproduced without written permission from the Company.">
                <a:extLst>
                  <a:ext uri="{FF2B5EF4-FFF2-40B4-BE49-F238E27FC236}">
                    <a16:creationId xmlns:a16="http://schemas.microsoft.com/office/drawing/2014/main" id="{1847B61A-33F6-5B07-D7C1-6985D160BFDC}"/>
                  </a:ext>
                </a:extLst>
              </p:cNvPr>
              <p:cNvSpPr txBox="1"/>
              <p:nvPr/>
            </p:nvSpPr>
            <p:spPr>
              <a:xfrm>
                <a:off x="1071885" y="6522"/>
                <a:ext cx="9001545" cy="282814"/>
              </a:xfrm>
              <a:prstGeom prst="rect">
                <a:avLst/>
              </a:prstGeom>
              <a:noFill/>
              <a:ln w="12700" cap="flat">
                <a:noFill/>
                <a:miter lim="400000"/>
              </a:ln>
              <a:effectLst/>
              <a:extLst>
                <a:ext uri="{C572A759-6A51-4108-AA02-DFA0A04FC94B}">
                  <ma14:wrappingTextBoxFlag xmlns="" xmlns:ma14="http://schemas.microsoft.com/office/mac/drawingml/2011/main" val="1"/>
                </a:ext>
              </a:extLst>
            </p:spPr>
            <p:txBody>
              <a:bodyPr wrap="square" lIns="19050" tIns="19050" rIns="19050" bIns="19050" numCol="1" anchor="ctr">
                <a:spAutoFit/>
              </a:bodyPr>
              <a:lstStyle>
                <a:lvl1pPr>
                  <a:defRPr sz="1300">
                    <a:solidFill>
                      <a:srgbClr val="6E6D6D"/>
                    </a:solidFill>
                    <a:latin typeface="Arial"/>
                    <a:ea typeface="Arial"/>
                    <a:cs typeface="Arial"/>
                    <a:sym typeface="Arial"/>
                  </a:defRPr>
                </a:lvl1pPr>
              </a:lstStyle>
              <a:p>
                <a:r>
                  <a:rPr lang="en-US" sz="488" dirty="0">
                    <a:solidFill>
                      <a:schemeClr val="bg1"/>
                    </a:solidFill>
                  </a:rPr>
                  <a:t>This information belongs to Embraer and cannot be used or reproduced without written permission from the Company.</a:t>
                </a:r>
              </a:p>
            </p:txBody>
          </p:sp>
          <p:sp>
            <p:nvSpPr>
              <p:cNvPr id="8" name="Linha">
                <a:extLst>
                  <a:ext uri="{FF2B5EF4-FFF2-40B4-BE49-F238E27FC236}">
                    <a16:creationId xmlns:a16="http://schemas.microsoft.com/office/drawing/2014/main" id="{7A7A42F3-2CFF-42B8-9F45-0D7F9B956AD8}"/>
                  </a:ext>
                </a:extLst>
              </p:cNvPr>
              <p:cNvSpPr/>
              <p:nvPr/>
            </p:nvSpPr>
            <p:spPr>
              <a:xfrm flipV="1">
                <a:off x="898999" y="21128"/>
                <a:ext cx="83625" cy="273522"/>
              </a:xfrm>
              <a:prstGeom prst="line">
                <a:avLst/>
              </a:prstGeom>
              <a:noFill/>
              <a:ln w="9525" cap="flat">
                <a:solidFill>
                  <a:srgbClr val="100690"/>
                </a:solidFill>
                <a:prstDash val="solid"/>
                <a:miter lim="400000"/>
              </a:ln>
              <a:effectLst/>
            </p:spPr>
            <p:txBody>
              <a:bodyPr wrap="square" lIns="19050" tIns="19050" rIns="19050" bIns="19050" numCol="1" anchor="ctr">
                <a:noAutofit/>
              </a:bodyPr>
              <a:lstStyle/>
              <a:p>
                <a:endParaRPr sz="675"/>
              </a:p>
            </p:txBody>
          </p:sp>
          <p:sp>
            <p:nvSpPr>
              <p:cNvPr id="9" name="This information belongs to Embraer and cannot be used or reproduced without written permission from the Company.">
                <a:extLst>
                  <a:ext uri="{FF2B5EF4-FFF2-40B4-BE49-F238E27FC236}">
                    <a16:creationId xmlns:a16="http://schemas.microsoft.com/office/drawing/2014/main" id="{4870B2DB-6A6A-075A-E7AE-4663EC089582}"/>
                  </a:ext>
                </a:extLst>
              </p:cNvPr>
              <p:cNvSpPr txBox="1"/>
              <p:nvPr/>
            </p:nvSpPr>
            <p:spPr>
              <a:xfrm>
                <a:off x="-1276219" y="-698"/>
                <a:ext cx="2621118" cy="282811"/>
              </a:xfrm>
              <a:prstGeom prst="rect">
                <a:avLst/>
              </a:prstGeom>
              <a:noFill/>
              <a:ln w="12700" cap="flat">
                <a:noFill/>
                <a:miter lim="400000"/>
              </a:ln>
              <a:effectLst/>
              <a:extLst>
                <a:ext uri="{C572A759-6A51-4108-AA02-DFA0A04FC94B}">
                  <ma14:wrappingTextBoxFlag xmlns="" xmlns:ma14="http://schemas.microsoft.com/office/mac/drawingml/2011/main" val="1"/>
                </a:ext>
              </a:extLst>
            </p:spPr>
            <p:txBody>
              <a:bodyPr wrap="square" lIns="19050" tIns="19050" rIns="19050" bIns="19050" numCol="1" anchor="ctr">
                <a:spAutoFit/>
              </a:bodyPr>
              <a:lstStyle>
                <a:lvl1pPr>
                  <a:defRPr sz="1300">
                    <a:solidFill>
                      <a:srgbClr val="6E6D6D"/>
                    </a:solidFill>
                    <a:latin typeface="Arial"/>
                    <a:ea typeface="Arial"/>
                    <a:cs typeface="Arial"/>
                    <a:sym typeface="Arial"/>
                  </a:defRPr>
                </a:lvl1pPr>
              </a:lstStyle>
              <a:p>
                <a:r>
                  <a:rPr lang="en-US" sz="488" dirty="0">
                    <a:solidFill>
                      <a:schemeClr val="bg1"/>
                    </a:solidFill>
                  </a:rPr>
                  <a:t>SECRET INFORMATION</a:t>
                </a:r>
              </a:p>
            </p:txBody>
          </p:sp>
        </p:grpSp>
        <p:sp>
          <p:nvSpPr>
            <p:cNvPr id="5" name="Forma Livre: Forma 61">
              <a:extLst>
                <a:ext uri="{FF2B5EF4-FFF2-40B4-BE49-F238E27FC236}">
                  <a16:creationId xmlns:a16="http://schemas.microsoft.com/office/drawing/2014/main" id="{4E19FBF8-495D-4E5F-59B8-AEDF6720134F}"/>
                </a:ext>
              </a:extLst>
            </p:cNvPr>
            <p:cNvSpPr/>
            <p:nvPr/>
          </p:nvSpPr>
          <p:spPr>
            <a:xfrm flipH="1">
              <a:off x="23654022" y="446811"/>
              <a:ext cx="359396" cy="359346"/>
            </a:xfrm>
            <a:custGeom>
              <a:avLst/>
              <a:gdLst/>
              <a:ahLst/>
              <a:cxnLst>
                <a:cxn ang="0">
                  <a:pos x="wd2" y="hd2"/>
                </a:cxn>
                <a:cxn ang="5400000">
                  <a:pos x="wd2" y="hd2"/>
                </a:cxn>
                <a:cxn ang="10800000">
                  <a:pos x="wd2" y="hd2"/>
                </a:cxn>
                <a:cxn ang="16200000">
                  <a:pos x="wd2" y="hd2"/>
                </a:cxn>
              </a:cxnLst>
              <a:rect l="0" t="0" r="r" b="b"/>
              <a:pathLst>
                <a:path w="21600" h="21600" extrusionOk="0">
                  <a:moveTo>
                    <a:pt x="17278" y="0"/>
                  </a:moveTo>
                  <a:lnTo>
                    <a:pt x="4322" y="9935"/>
                  </a:lnTo>
                  <a:lnTo>
                    <a:pt x="1728" y="9935"/>
                  </a:lnTo>
                  <a:lnTo>
                    <a:pt x="0" y="11665"/>
                  </a:lnTo>
                  <a:lnTo>
                    <a:pt x="4322" y="11665"/>
                  </a:lnTo>
                  <a:lnTo>
                    <a:pt x="17278" y="21600"/>
                  </a:lnTo>
                  <a:lnTo>
                    <a:pt x="21600" y="21600"/>
                  </a:lnTo>
                  <a:lnTo>
                    <a:pt x="12961" y="11665"/>
                  </a:lnTo>
                  <a:lnTo>
                    <a:pt x="21559" y="11665"/>
                  </a:lnTo>
                  <a:lnTo>
                    <a:pt x="21559" y="9935"/>
                  </a:lnTo>
                  <a:lnTo>
                    <a:pt x="12961" y="9935"/>
                  </a:lnTo>
                  <a:lnTo>
                    <a:pt x="21600" y="0"/>
                  </a:lnTo>
                  <a:close/>
                </a:path>
              </a:pathLst>
            </a:custGeom>
            <a:solidFill>
              <a:srgbClr val="100690"/>
            </a:solidFill>
            <a:ln w="12700" cap="flat">
              <a:noFill/>
              <a:miter lim="400000"/>
            </a:ln>
            <a:effectLst/>
          </p:spPr>
          <p:txBody>
            <a:bodyPr wrap="square" lIns="17145" tIns="17145" rIns="17145" bIns="17145" numCol="1" anchor="ctr">
              <a:noAutofit/>
            </a:bodyPr>
            <a:lstStyle/>
            <a:p>
              <a:pPr>
                <a:defRPr>
                  <a:solidFill>
                    <a:srgbClr val="100690"/>
                  </a:solidFill>
                  <a:latin typeface="GT America Condensed Regular"/>
                  <a:ea typeface="GT America Condensed Regular"/>
                  <a:cs typeface="GT America Condensed Regular"/>
                  <a:sym typeface="GT America Condensed Regular"/>
                </a:defRPr>
              </a:pPr>
              <a:endParaRPr sz="675"/>
            </a:p>
          </p:txBody>
        </p:sp>
      </p:grpSp>
    </p:spTree>
    <p:extLst>
      <p:ext uri="{BB962C8B-B14F-4D97-AF65-F5344CB8AC3E}">
        <p14:creationId xmlns:p14="http://schemas.microsoft.com/office/powerpoint/2010/main" val="3408504270"/>
      </p:ext>
    </p:extLst>
  </p:cSld>
  <p:clrMapOvr>
    <a:masterClrMapping/>
  </p:clrMapOvr>
</p:sld>
</file>

<file path=ppt/slides/slide63.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1DBAAFF2-F0C1-E183-89CF-C0BE6C937834}"/>
            </a:ext>
          </a:extLst>
        </p:cNvPr>
        <p:cNvGrpSpPr/>
        <p:nvPr/>
      </p:nvGrpSpPr>
      <p:grpSpPr>
        <a:xfrm>
          <a:off x="0" y="0"/>
          <a:ext cx="0" cy="0"/>
          <a:chOff x="0" y="0"/>
          <a:chExt cx="0" cy="0"/>
        </a:xfrm>
      </p:grpSpPr>
      <p:pic>
        <p:nvPicPr>
          <p:cNvPr id="4" name="Picture 3">
            <a:extLst>
              <a:ext uri="{FF2B5EF4-FFF2-40B4-BE49-F238E27FC236}">
                <a16:creationId xmlns:a16="http://schemas.microsoft.com/office/drawing/2014/main" id="{7688B2AC-3455-F848-E0F8-4352F90F568A}"/>
              </a:ext>
            </a:extLst>
          </p:cNvPr>
          <p:cNvPicPr>
            <a:picLocks noChangeAspect="1"/>
          </p:cNvPicPr>
          <p:nvPr/>
        </p:nvPicPr>
        <p:blipFill>
          <a:blip r:embed="rId2" cstate="print">
            <a:extLst>
              <a:ext uri="{28A0092B-C50C-407E-A947-70E740481C1C}">
                <a14:useLocalDpi xmlns:a14="http://schemas.microsoft.com/office/drawing/2010/main"/>
              </a:ext>
            </a:extLst>
          </a:blip>
          <a:srcRect r="25964"/>
          <a:stretch/>
        </p:blipFill>
        <p:spPr>
          <a:xfrm>
            <a:off x="3432364" y="0"/>
            <a:ext cx="5711636" cy="5143500"/>
          </a:xfrm>
          <a:prstGeom prst="rect">
            <a:avLst/>
          </a:prstGeom>
        </p:spPr>
      </p:pic>
      <p:sp>
        <p:nvSpPr>
          <p:cNvPr id="2" name="Retângulo 1">
            <a:extLst>
              <a:ext uri="{FF2B5EF4-FFF2-40B4-BE49-F238E27FC236}">
                <a16:creationId xmlns:a16="http://schemas.microsoft.com/office/drawing/2014/main" id="{8F0FF848-AAC2-E4B6-1C35-43FB5F2531A6}"/>
              </a:ext>
            </a:extLst>
          </p:cNvPr>
          <p:cNvSpPr/>
          <p:nvPr/>
        </p:nvSpPr>
        <p:spPr>
          <a:xfrm>
            <a:off x="-3990" y="0"/>
            <a:ext cx="6872708" cy="5148578"/>
          </a:xfrm>
          <a:custGeom>
            <a:avLst/>
            <a:gdLst>
              <a:gd name="connsiteX0" fmla="*/ 0 w 6872708"/>
              <a:gd name="connsiteY0" fmla="*/ 0 h 5143500"/>
              <a:gd name="connsiteX1" fmla="*/ 6872708 w 6872708"/>
              <a:gd name="connsiteY1" fmla="*/ 0 h 5143500"/>
              <a:gd name="connsiteX2" fmla="*/ 6872708 w 6872708"/>
              <a:gd name="connsiteY2" fmla="*/ 5143500 h 5143500"/>
              <a:gd name="connsiteX3" fmla="*/ 0 w 6872708"/>
              <a:gd name="connsiteY3" fmla="*/ 5143500 h 5143500"/>
              <a:gd name="connsiteX4" fmla="*/ 0 w 6872708"/>
              <a:gd name="connsiteY4" fmla="*/ 0 h 5143500"/>
              <a:gd name="connsiteX0" fmla="*/ 0 w 6872708"/>
              <a:gd name="connsiteY0" fmla="*/ 0 h 5143500"/>
              <a:gd name="connsiteX1" fmla="*/ 6872708 w 6872708"/>
              <a:gd name="connsiteY1" fmla="*/ 0 h 5143500"/>
              <a:gd name="connsiteX2" fmla="*/ 4582589 w 6872708"/>
              <a:gd name="connsiteY2" fmla="*/ 5135262 h 5143500"/>
              <a:gd name="connsiteX3" fmla="*/ 0 w 6872708"/>
              <a:gd name="connsiteY3" fmla="*/ 5143500 h 5143500"/>
              <a:gd name="connsiteX4" fmla="*/ 0 w 6872708"/>
              <a:gd name="connsiteY4" fmla="*/ 0 h 5143500"/>
              <a:gd name="connsiteX0" fmla="*/ 0 w 6872708"/>
              <a:gd name="connsiteY0" fmla="*/ 0 h 5143500"/>
              <a:gd name="connsiteX1" fmla="*/ 6872708 w 6872708"/>
              <a:gd name="connsiteY1" fmla="*/ 0 h 5143500"/>
              <a:gd name="connsiteX2" fmla="*/ 5439324 w 6872708"/>
              <a:gd name="connsiteY2" fmla="*/ 5135262 h 5143500"/>
              <a:gd name="connsiteX3" fmla="*/ 0 w 6872708"/>
              <a:gd name="connsiteY3" fmla="*/ 5143500 h 5143500"/>
              <a:gd name="connsiteX4" fmla="*/ 0 w 6872708"/>
              <a:gd name="connsiteY4" fmla="*/ 0 h 5143500"/>
              <a:gd name="connsiteX0" fmla="*/ 0 w 6872708"/>
              <a:gd name="connsiteY0" fmla="*/ 0 h 5153017"/>
              <a:gd name="connsiteX1" fmla="*/ 6872708 w 6872708"/>
              <a:gd name="connsiteY1" fmla="*/ 0 h 5153017"/>
              <a:gd name="connsiteX2" fmla="*/ 5430446 w 6872708"/>
              <a:gd name="connsiteY2" fmla="*/ 5153017 h 5153017"/>
              <a:gd name="connsiteX3" fmla="*/ 0 w 6872708"/>
              <a:gd name="connsiteY3" fmla="*/ 5143500 h 5153017"/>
              <a:gd name="connsiteX4" fmla="*/ 0 w 6872708"/>
              <a:gd name="connsiteY4" fmla="*/ 0 h 5153017"/>
              <a:gd name="connsiteX0" fmla="*/ 0 w 6872708"/>
              <a:gd name="connsiteY0" fmla="*/ 0 h 5148578"/>
              <a:gd name="connsiteX1" fmla="*/ 6872708 w 6872708"/>
              <a:gd name="connsiteY1" fmla="*/ 0 h 5148578"/>
              <a:gd name="connsiteX2" fmla="*/ 5434885 w 6872708"/>
              <a:gd name="connsiteY2" fmla="*/ 5148578 h 5148578"/>
              <a:gd name="connsiteX3" fmla="*/ 0 w 6872708"/>
              <a:gd name="connsiteY3" fmla="*/ 5143500 h 5148578"/>
              <a:gd name="connsiteX4" fmla="*/ 0 w 6872708"/>
              <a:gd name="connsiteY4" fmla="*/ 0 h 514857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872708" h="5148578">
                <a:moveTo>
                  <a:pt x="0" y="0"/>
                </a:moveTo>
                <a:lnTo>
                  <a:pt x="6872708" y="0"/>
                </a:lnTo>
                <a:lnTo>
                  <a:pt x="5434885" y="5148578"/>
                </a:lnTo>
                <a:lnTo>
                  <a:pt x="0" y="5143500"/>
                </a:lnTo>
                <a:lnTo>
                  <a:pt x="0" y="0"/>
                </a:lnTo>
                <a:close/>
              </a:path>
            </a:pathLst>
          </a:custGeom>
          <a:solidFill>
            <a:schemeClr val="bg1"/>
          </a:solidFill>
          <a:ln w="12700" cap="flat">
            <a:noFill/>
            <a:miter lim="400000"/>
          </a:ln>
          <a:effectLst/>
          <a:sp3d/>
        </p:spPr>
        <p:style>
          <a:lnRef idx="0">
            <a:scrgbClr r="0" g="0" b="0"/>
          </a:lnRef>
          <a:fillRef idx="0">
            <a:scrgbClr r="0" g="0" b="0"/>
          </a:fillRef>
          <a:effectRef idx="0">
            <a:scrgbClr r="0" g="0" b="0"/>
          </a:effectRef>
          <a:fontRef idx="none"/>
        </p:style>
        <p:txBody>
          <a:bodyPr rot="0" spcFirstLastPara="1" vertOverflow="overflow" horzOverflow="overflow" vert="horz" wrap="square" lIns="50800" tIns="50800" rIns="50800" bIns="50800" numCol="1" spcCol="38100" rtlCol="0" anchor="ctr">
            <a:spAutoFit/>
          </a:bodyPr>
          <a:lstStyle/>
          <a:p>
            <a:pPr marL="0" marR="0" indent="0" algn="ctr" defTabSz="825500" rtl="0" fontAlgn="auto" latinLnBrk="0" hangingPunct="0">
              <a:lnSpc>
                <a:spcPct val="100000"/>
              </a:lnSpc>
              <a:spcBef>
                <a:spcPts val="0"/>
              </a:spcBef>
              <a:spcAft>
                <a:spcPts val="0"/>
              </a:spcAft>
              <a:buClrTx/>
              <a:buSzTx/>
              <a:buFontTx/>
              <a:buNone/>
              <a:tabLst/>
            </a:pPr>
            <a:endParaRPr kumimoji="0" lang="pt-BR" sz="3200" b="0" i="0" u="none" strike="noStrike" cap="none" spc="0" normalizeH="0" baseline="0">
              <a:ln>
                <a:noFill/>
              </a:ln>
              <a:solidFill>
                <a:srgbClr val="FFFFFF"/>
              </a:solidFill>
              <a:effectLst/>
              <a:uFillTx/>
              <a:latin typeface="Helvetica Neue Medium"/>
              <a:ea typeface="Helvetica Neue Medium"/>
              <a:cs typeface="Helvetica Neue Medium"/>
              <a:sym typeface="Helvetica Neue Medium"/>
            </a:endParaRPr>
          </a:p>
        </p:txBody>
      </p:sp>
      <p:sp>
        <p:nvSpPr>
          <p:cNvPr id="265" name="Lorem ipsum dolor sit">
            <a:extLst>
              <a:ext uri="{FF2B5EF4-FFF2-40B4-BE49-F238E27FC236}">
                <a16:creationId xmlns:a16="http://schemas.microsoft.com/office/drawing/2014/main" id="{D885365D-44AA-3E92-684A-74093497A777}"/>
              </a:ext>
            </a:extLst>
          </p:cNvPr>
          <p:cNvSpPr txBox="1"/>
          <p:nvPr/>
        </p:nvSpPr>
        <p:spPr>
          <a:xfrm>
            <a:off x="975036" y="964192"/>
            <a:ext cx="3596964" cy="1045030"/>
          </a:xfrm>
          <a:prstGeom prst="rect">
            <a:avLst/>
          </a:prstGeom>
          <a:ln w="12700">
            <a:miter lim="400000"/>
          </a:ln>
          <a:extLst>
            <a:ext uri="{C572A759-6A51-4108-AA02-DFA0A04FC94B}">
              <ma14:wrappingTextBoxFlag xmlns="" xmlns:ma14="http://schemas.microsoft.com/office/mac/drawingml/2011/main" val="1"/>
            </a:ext>
          </a:extLst>
        </p:spPr>
        <p:txBody>
          <a:bodyPr wrap="square" lIns="19050" tIns="19050" rIns="19050" bIns="19050">
            <a:spAutoFit/>
          </a:bodyPr>
          <a:lstStyle>
            <a:lvl1pPr>
              <a:lnSpc>
                <a:spcPct val="80000"/>
              </a:lnSpc>
              <a:defRPr sz="10900" b="1" cap="all">
                <a:solidFill>
                  <a:srgbClr val="1E4BDF"/>
                </a:solidFill>
                <a:latin typeface="Arial Narrow"/>
                <a:ea typeface="Arial Narrow"/>
                <a:cs typeface="Arial Narrow"/>
                <a:sym typeface="Arial Narrow"/>
              </a:defRPr>
            </a:lvl1pPr>
          </a:lstStyle>
          <a:p>
            <a:r>
              <a:rPr lang="en-US" sz="4088" dirty="0">
                <a:solidFill>
                  <a:srgbClr val="100690"/>
                </a:solidFill>
              </a:rPr>
              <a:t>Title up to two lines</a:t>
            </a:r>
          </a:p>
        </p:txBody>
      </p:sp>
      <p:sp>
        <p:nvSpPr>
          <p:cNvPr id="266" name="Lorem ipsum dolor sit amet, consectetur adipiscing elit, sed do eiusmod tempor incididunt ut labore et dolore magna aliqua. Ut enim ad minim veniam, quis nostrud exercitation ullamco laboris nisi ut aliquip ex ea commodo consequat. Duis aute irure dolor ">
            <a:extLst>
              <a:ext uri="{FF2B5EF4-FFF2-40B4-BE49-F238E27FC236}">
                <a16:creationId xmlns:a16="http://schemas.microsoft.com/office/drawing/2014/main" id="{ECB9FD52-DCCB-3850-224C-B4AA6A29A723}"/>
              </a:ext>
            </a:extLst>
          </p:cNvPr>
          <p:cNvSpPr txBox="1"/>
          <p:nvPr/>
        </p:nvSpPr>
        <p:spPr>
          <a:xfrm>
            <a:off x="995674" y="2494229"/>
            <a:ext cx="3311283" cy="1848006"/>
          </a:xfrm>
          <a:prstGeom prst="rect">
            <a:avLst/>
          </a:prstGeom>
          <a:ln w="12700">
            <a:miter lim="400000"/>
          </a:ln>
          <a:extLst>
            <a:ext uri="{C572A759-6A51-4108-AA02-DFA0A04FC94B}">
              <ma14:wrappingTextBoxFlag xmlns="" xmlns:ma14="http://schemas.microsoft.com/office/mac/drawingml/2011/main" val="1"/>
            </a:ext>
          </a:extLst>
        </p:spPr>
        <p:txBody>
          <a:bodyPr wrap="square" lIns="19050" tIns="19050" rIns="19050" bIns="19050">
            <a:spAutoFit/>
          </a:bodyPr>
          <a:lstStyle>
            <a:lvl1pPr>
              <a:lnSpc>
                <a:spcPct val="120000"/>
              </a:lnSpc>
              <a:defRPr sz="2500">
                <a:solidFill>
                  <a:srgbClr val="061636"/>
                </a:solidFill>
                <a:latin typeface="Arial"/>
                <a:ea typeface="Arial"/>
                <a:cs typeface="Arial"/>
                <a:sym typeface="Arial"/>
              </a:defRPr>
            </a:lvl1pPr>
          </a:lstStyle>
          <a:p>
            <a:r>
              <a:rPr sz="1100" dirty="0">
                <a:solidFill>
                  <a:srgbClr val="80807F"/>
                </a:solidFill>
              </a:rPr>
              <a:t>Lorem ipsum dolor sit </a:t>
            </a:r>
            <a:r>
              <a:rPr sz="1100" dirty="0" err="1">
                <a:solidFill>
                  <a:srgbClr val="80807F"/>
                </a:solidFill>
              </a:rPr>
              <a:t>amet</a:t>
            </a:r>
            <a:r>
              <a:rPr sz="1100" dirty="0">
                <a:solidFill>
                  <a:srgbClr val="80807F"/>
                </a:solidFill>
              </a:rPr>
              <a:t>, </a:t>
            </a:r>
            <a:r>
              <a:rPr sz="1100" dirty="0" err="1">
                <a:solidFill>
                  <a:srgbClr val="80807F"/>
                </a:solidFill>
              </a:rPr>
              <a:t>consectetur</a:t>
            </a:r>
            <a:r>
              <a:rPr sz="1100" dirty="0">
                <a:solidFill>
                  <a:srgbClr val="80807F"/>
                </a:solidFill>
              </a:rPr>
              <a:t> </a:t>
            </a:r>
            <a:r>
              <a:rPr sz="1100" dirty="0" err="1">
                <a:solidFill>
                  <a:srgbClr val="80807F"/>
                </a:solidFill>
              </a:rPr>
              <a:t>adipiscing</a:t>
            </a:r>
            <a:r>
              <a:rPr sz="1100" dirty="0">
                <a:solidFill>
                  <a:srgbClr val="80807F"/>
                </a:solidFill>
              </a:rPr>
              <a:t> </a:t>
            </a:r>
            <a:r>
              <a:rPr sz="1100" dirty="0" err="1">
                <a:solidFill>
                  <a:srgbClr val="80807F"/>
                </a:solidFill>
              </a:rPr>
              <a:t>elit</a:t>
            </a:r>
            <a:r>
              <a:rPr sz="1100" dirty="0">
                <a:solidFill>
                  <a:srgbClr val="80807F"/>
                </a:solidFill>
              </a:rPr>
              <a:t>, sed do </a:t>
            </a:r>
            <a:r>
              <a:rPr sz="1100" dirty="0" err="1">
                <a:solidFill>
                  <a:srgbClr val="80807F"/>
                </a:solidFill>
              </a:rPr>
              <a:t>eiusmod</a:t>
            </a:r>
            <a:r>
              <a:rPr sz="1100" dirty="0">
                <a:solidFill>
                  <a:srgbClr val="80807F"/>
                </a:solidFill>
              </a:rPr>
              <a:t> </a:t>
            </a:r>
            <a:r>
              <a:rPr sz="1100" dirty="0" err="1">
                <a:solidFill>
                  <a:srgbClr val="80807F"/>
                </a:solidFill>
              </a:rPr>
              <a:t>tempor</a:t>
            </a:r>
            <a:r>
              <a:rPr sz="1100" dirty="0">
                <a:solidFill>
                  <a:srgbClr val="80807F"/>
                </a:solidFill>
              </a:rPr>
              <a:t> </a:t>
            </a:r>
            <a:r>
              <a:rPr sz="1100" dirty="0" err="1">
                <a:solidFill>
                  <a:srgbClr val="80807F"/>
                </a:solidFill>
              </a:rPr>
              <a:t>incididunt</a:t>
            </a:r>
            <a:r>
              <a:rPr sz="1100" dirty="0">
                <a:solidFill>
                  <a:srgbClr val="80807F"/>
                </a:solidFill>
              </a:rPr>
              <a:t> </a:t>
            </a:r>
            <a:r>
              <a:rPr sz="1100" dirty="0" err="1">
                <a:solidFill>
                  <a:srgbClr val="80807F"/>
                </a:solidFill>
              </a:rPr>
              <a:t>ut</a:t>
            </a:r>
            <a:r>
              <a:rPr sz="1100" dirty="0">
                <a:solidFill>
                  <a:srgbClr val="80807F"/>
                </a:solidFill>
              </a:rPr>
              <a:t> labore et dolore magna </a:t>
            </a:r>
            <a:r>
              <a:rPr sz="1100" dirty="0" err="1">
                <a:solidFill>
                  <a:srgbClr val="80807F"/>
                </a:solidFill>
              </a:rPr>
              <a:t>aliqua</a:t>
            </a:r>
            <a:r>
              <a:rPr sz="1100" dirty="0">
                <a:solidFill>
                  <a:srgbClr val="80807F"/>
                </a:solidFill>
              </a:rPr>
              <a:t>. Ut </a:t>
            </a:r>
            <a:r>
              <a:rPr sz="1100" dirty="0" err="1">
                <a:solidFill>
                  <a:srgbClr val="80807F"/>
                </a:solidFill>
              </a:rPr>
              <a:t>enim</a:t>
            </a:r>
            <a:r>
              <a:rPr sz="1100" dirty="0">
                <a:solidFill>
                  <a:srgbClr val="80807F"/>
                </a:solidFill>
              </a:rPr>
              <a:t> ad minim </a:t>
            </a:r>
            <a:r>
              <a:rPr sz="1100" dirty="0" err="1">
                <a:solidFill>
                  <a:srgbClr val="80807F"/>
                </a:solidFill>
              </a:rPr>
              <a:t>veniam</a:t>
            </a:r>
            <a:r>
              <a:rPr sz="1100" dirty="0">
                <a:solidFill>
                  <a:srgbClr val="80807F"/>
                </a:solidFill>
              </a:rPr>
              <a:t>, </a:t>
            </a:r>
            <a:r>
              <a:rPr sz="1100" dirty="0" err="1">
                <a:solidFill>
                  <a:srgbClr val="80807F"/>
                </a:solidFill>
              </a:rPr>
              <a:t>quis</a:t>
            </a:r>
            <a:r>
              <a:rPr sz="1100" dirty="0">
                <a:solidFill>
                  <a:srgbClr val="80807F"/>
                </a:solidFill>
              </a:rPr>
              <a:t> </a:t>
            </a:r>
            <a:r>
              <a:rPr sz="1100" dirty="0" err="1">
                <a:solidFill>
                  <a:srgbClr val="80807F"/>
                </a:solidFill>
              </a:rPr>
              <a:t>nostrud</a:t>
            </a:r>
            <a:r>
              <a:rPr sz="1100" dirty="0">
                <a:solidFill>
                  <a:srgbClr val="80807F"/>
                </a:solidFill>
              </a:rPr>
              <a:t> exercitation </a:t>
            </a:r>
            <a:r>
              <a:rPr sz="1100" dirty="0" err="1">
                <a:solidFill>
                  <a:srgbClr val="80807F"/>
                </a:solidFill>
              </a:rPr>
              <a:t>ullamco</a:t>
            </a:r>
            <a:r>
              <a:rPr sz="1100" dirty="0">
                <a:solidFill>
                  <a:srgbClr val="80807F"/>
                </a:solidFill>
              </a:rPr>
              <a:t> </a:t>
            </a:r>
            <a:r>
              <a:rPr sz="1100" dirty="0" err="1">
                <a:solidFill>
                  <a:srgbClr val="80807F"/>
                </a:solidFill>
              </a:rPr>
              <a:t>laboris</a:t>
            </a:r>
            <a:r>
              <a:rPr sz="1100" dirty="0">
                <a:solidFill>
                  <a:srgbClr val="80807F"/>
                </a:solidFill>
              </a:rPr>
              <a:t> nisi </a:t>
            </a:r>
            <a:r>
              <a:rPr sz="1100" dirty="0" err="1">
                <a:solidFill>
                  <a:srgbClr val="80807F"/>
                </a:solidFill>
              </a:rPr>
              <a:t>ut</a:t>
            </a:r>
            <a:r>
              <a:rPr sz="1100" dirty="0">
                <a:solidFill>
                  <a:srgbClr val="80807F"/>
                </a:solidFill>
              </a:rPr>
              <a:t> </a:t>
            </a:r>
            <a:r>
              <a:rPr sz="1100" dirty="0" err="1">
                <a:solidFill>
                  <a:srgbClr val="80807F"/>
                </a:solidFill>
              </a:rPr>
              <a:t>aliquip</a:t>
            </a:r>
            <a:r>
              <a:rPr sz="1100" dirty="0">
                <a:solidFill>
                  <a:srgbClr val="80807F"/>
                </a:solidFill>
              </a:rPr>
              <a:t> ex </a:t>
            </a:r>
            <a:r>
              <a:rPr sz="1100" dirty="0" err="1">
                <a:solidFill>
                  <a:srgbClr val="80807F"/>
                </a:solidFill>
              </a:rPr>
              <a:t>ea</a:t>
            </a:r>
            <a:r>
              <a:rPr sz="1100" dirty="0">
                <a:solidFill>
                  <a:srgbClr val="80807F"/>
                </a:solidFill>
              </a:rPr>
              <a:t> </a:t>
            </a:r>
            <a:r>
              <a:rPr sz="1100" dirty="0" err="1">
                <a:solidFill>
                  <a:srgbClr val="80807F"/>
                </a:solidFill>
              </a:rPr>
              <a:t>commodo</a:t>
            </a:r>
            <a:r>
              <a:rPr sz="1100" dirty="0">
                <a:solidFill>
                  <a:srgbClr val="80807F"/>
                </a:solidFill>
              </a:rPr>
              <a:t> </a:t>
            </a:r>
            <a:r>
              <a:rPr sz="1100" dirty="0" err="1">
                <a:solidFill>
                  <a:srgbClr val="80807F"/>
                </a:solidFill>
              </a:rPr>
              <a:t>consequat</a:t>
            </a:r>
            <a:r>
              <a:rPr sz="1100" dirty="0">
                <a:solidFill>
                  <a:srgbClr val="80807F"/>
                </a:solidFill>
              </a:rPr>
              <a:t>. Duis </a:t>
            </a:r>
            <a:r>
              <a:rPr sz="1100" dirty="0" err="1">
                <a:solidFill>
                  <a:srgbClr val="80807F"/>
                </a:solidFill>
              </a:rPr>
              <a:t>aute</a:t>
            </a:r>
            <a:r>
              <a:rPr sz="1100" dirty="0">
                <a:solidFill>
                  <a:srgbClr val="80807F"/>
                </a:solidFill>
              </a:rPr>
              <a:t> </a:t>
            </a:r>
            <a:r>
              <a:rPr sz="1100" dirty="0" err="1">
                <a:solidFill>
                  <a:srgbClr val="80807F"/>
                </a:solidFill>
              </a:rPr>
              <a:t>irure</a:t>
            </a:r>
            <a:r>
              <a:rPr sz="1100" dirty="0">
                <a:solidFill>
                  <a:srgbClr val="80807F"/>
                </a:solidFill>
              </a:rPr>
              <a:t> dolor in </a:t>
            </a:r>
            <a:r>
              <a:rPr sz="1100" dirty="0" err="1">
                <a:solidFill>
                  <a:srgbClr val="80807F"/>
                </a:solidFill>
              </a:rPr>
              <a:t>reprehenderit</a:t>
            </a:r>
            <a:r>
              <a:rPr sz="1100" dirty="0">
                <a:solidFill>
                  <a:srgbClr val="80807F"/>
                </a:solidFill>
              </a:rPr>
              <a:t> in </a:t>
            </a:r>
            <a:r>
              <a:rPr sz="1100" dirty="0" err="1">
                <a:solidFill>
                  <a:srgbClr val="80807F"/>
                </a:solidFill>
              </a:rPr>
              <a:t>voluptate</a:t>
            </a:r>
            <a:r>
              <a:rPr sz="1100" dirty="0">
                <a:solidFill>
                  <a:srgbClr val="80807F"/>
                </a:solidFill>
              </a:rPr>
              <a:t> </a:t>
            </a:r>
            <a:r>
              <a:rPr sz="1100" dirty="0" err="1">
                <a:solidFill>
                  <a:srgbClr val="80807F"/>
                </a:solidFill>
              </a:rPr>
              <a:t>velit</a:t>
            </a:r>
            <a:r>
              <a:rPr sz="1100" dirty="0">
                <a:solidFill>
                  <a:srgbClr val="80807F"/>
                </a:solidFill>
              </a:rPr>
              <a:t> </a:t>
            </a:r>
            <a:r>
              <a:rPr sz="1100" dirty="0" err="1">
                <a:solidFill>
                  <a:srgbClr val="80807F"/>
                </a:solidFill>
              </a:rPr>
              <a:t>esse</a:t>
            </a:r>
            <a:r>
              <a:rPr sz="1100" dirty="0">
                <a:solidFill>
                  <a:srgbClr val="80807F"/>
                </a:solidFill>
              </a:rPr>
              <a:t> </a:t>
            </a:r>
            <a:r>
              <a:rPr sz="1100" dirty="0" err="1">
                <a:solidFill>
                  <a:srgbClr val="80807F"/>
                </a:solidFill>
              </a:rPr>
              <a:t>cillum</a:t>
            </a:r>
            <a:r>
              <a:rPr sz="1100" dirty="0">
                <a:solidFill>
                  <a:srgbClr val="80807F"/>
                </a:solidFill>
              </a:rPr>
              <a:t> dolore </a:t>
            </a:r>
            <a:r>
              <a:rPr sz="1100" dirty="0" err="1">
                <a:solidFill>
                  <a:srgbClr val="80807F"/>
                </a:solidFill>
              </a:rPr>
              <a:t>eu</a:t>
            </a:r>
            <a:r>
              <a:rPr sz="1100" dirty="0">
                <a:solidFill>
                  <a:srgbClr val="80807F"/>
                </a:solidFill>
              </a:rPr>
              <a:t> </a:t>
            </a:r>
            <a:r>
              <a:rPr sz="1100" dirty="0" err="1">
                <a:solidFill>
                  <a:srgbClr val="80807F"/>
                </a:solidFill>
              </a:rPr>
              <a:t>fugiat</a:t>
            </a:r>
            <a:r>
              <a:rPr sz="1100" dirty="0">
                <a:solidFill>
                  <a:srgbClr val="80807F"/>
                </a:solidFill>
              </a:rPr>
              <a:t> </a:t>
            </a:r>
            <a:r>
              <a:rPr sz="1100" dirty="0" err="1">
                <a:solidFill>
                  <a:srgbClr val="80807F"/>
                </a:solidFill>
              </a:rPr>
              <a:t>nulla</a:t>
            </a:r>
            <a:r>
              <a:rPr sz="1100" dirty="0">
                <a:solidFill>
                  <a:srgbClr val="80807F"/>
                </a:solidFill>
              </a:rPr>
              <a:t> </a:t>
            </a:r>
            <a:r>
              <a:rPr sz="1100" dirty="0" err="1">
                <a:solidFill>
                  <a:srgbClr val="80807F"/>
                </a:solidFill>
              </a:rPr>
              <a:t>pariatur</a:t>
            </a:r>
            <a:r>
              <a:rPr sz="1100" dirty="0">
                <a:solidFill>
                  <a:srgbClr val="80807F"/>
                </a:solidFill>
              </a:rPr>
              <a:t>. </a:t>
            </a:r>
            <a:r>
              <a:rPr sz="1100" dirty="0" err="1">
                <a:solidFill>
                  <a:srgbClr val="80807F"/>
                </a:solidFill>
              </a:rPr>
              <a:t>Excepteur</a:t>
            </a:r>
            <a:r>
              <a:rPr sz="1100" dirty="0">
                <a:solidFill>
                  <a:srgbClr val="80807F"/>
                </a:solidFill>
              </a:rPr>
              <a:t> </a:t>
            </a:r>
            <a:r>
              <a:rPr sz="1100" dirty="0" err="1">
                <a:solidFill>
                  <a:srgbClr val="80807F"/>
                </a:solidFill>
              </a:rPr>
              <a:t>sint</a:t>
            </a:r>
            <a:r>
              <a:rPr sz="1100" dirty="0">
                <a:solidFill>
                  <a:srgbClr val="80807F"/>
                </a:solidFill>
              </a:rPr>
              <a:t> </a:t>
            </a:r>
            <a:r>
              <a:rPr sz="1100" dirty="0" err="1">
                <a:solidFill>
                  <a:srgbClr val="80807F"/>
                </a:solidFill>
              </a:rPr>
              <a:t>occaecat</a:t>
            </a:r>
            <a:r>
              <a:rPr sz="1100" dirty="0">
                <a:solidFill>
                  <a:srgbClr val="80807F"/>
                </a:solidFill>
              </a:rPr>
              <a:t> </a:t>
            </a:r>
            <a:r>
              <a:rPr sz="1100" dirty="0" err="1">
                <a:solidFill>
                  <a:srgbClr val="80807F"/>
                </a:solidFill>
              </a:rPr>
              <a:t>cupidatat</a:t>
            </a:r>
            <a:r>
              <a:rPr sz="1100" dirty="0">
                <a:solidFill>
                  <a:srgbClr val="80807F"/>
                </a:solidFill>
              </a:rPr>
              <a:t> non </a:t>
            </a:r>
            <a:r>
              <a:rPr sz="1100" dirty="0" err="1">
                <a:solidFill>
                  <a:srgbClr val="80807F"/>
                </a:solidFill>
              </a:rPr>
              <a:t>proident</a:t>
            </a:r>
            <a:r>
              <a:rPr sz="1100" dirty="0">
                <a:solidFill>
                  <a:srgbClr val="80807F"/>
                </a:solidFill>
              </a:rPr>
              <a:t>, sunt in culpa qui </a:t>
            </a:r>
            <a:r>
              <a:rPr sz="1100" dirty="0" err="1">
                <a:solidFill>
                  <a:srgbClr val="80807F"/>
                </a:solidFill>
              </a:rPr>
              <a:t>officia</a:t>
            </a:r>
            <a:r>
              <a:rPr sz="1100" dirty="0">
                <a:solidFill>
                  <a:srgbClr val="80807F"/>
                </a:solidFill>
              </a:rPr>
              <a:t> </a:t>
            </a:r>
            <a:r>
              <a:rPr sz="1100" dirty="0" err="1">
                <a:solidFill>
                  <a:srgbClr val="80807F"/>
                </a:solidFill>
              </a:rPr>
              <a:t>deserunt</a:t>
            </a:r>
            <a:r>
              <a:rPr sz="1100" dirty="0">
                <a:solidFill>
                  <a:srgbClr val="80807F"/>
                </a:solidFill>
              </a:rPr>
              <a:t> </a:t>
            </a:r>
            <a:r>
              <a:rPr sz="1100" dirty="0" err="1">
                <a:solidFill>
                  <a:srgbClr val="80807F"/>
                </a:solidFill>
              </a:rPr>
              <a:t>mollit</a:t>
            </a:r>
            <a:r>
              <a:rPr sz="1100" dirty="0">
                <a:solidFill>
                  <a:srgbClr val="80807F"/>
                </a:solidFill>
              </a:rPr>
              <a:t> </a:t>
            </a:r>
            <a:r>
              <a:rPr sz="1100" dirty="0" err="1">
                <a:solidFill>
                  <a:srgbClr val="80807F"/>
                </a:solidFill>
              </a:rPr>
              <a:t>anim</a:t>
            </a:r>
            <a:r>
              <a:rPr sz="1100" dirty="0">
                <a:solidFill>
                  <a:srgbClr val="80807F"/>
                </a:solidFill>
              </a:rPr>
              <a:t> id </a:t>
            </a:r>
            <a:r>
              <a:rPr sz="1100" dirty="0" err="1">
                <a:solidFill>
                  <a:srgbClr val="80807F"/>
                </a:solidFill>
              </a:rPr>
              <a:t>est</a:t>
            </a:r>
            <a:r>
              <a:rPr sz="1100" dirty="0">
                <a:solidFill>
                  <a:srgbClr val="80807F"/>
                </a:solidFill>
              </a:rPr>
              <a:t> </a:t>
            </a:r>
            <a:r>
              <a:rPr sz="1100" dirty="0" err="1">
                <a:solidFill>
                  <a:srgbClr val="80807F"/>
                </a:solidFill>
              </a:rPr>
              <a:t>laborum</a:t>
            </a:r>
            <a:r>
              <a:rPr sz="1100" dirty="0">
                <a:solidFill>
                  <a:srgbClr val="80807F"/>
                </a:solidFill>
              </a:rPr>
              <a:t>.</a:t>
            </a:r>
          </a:p>
        </p:txBody>
      </p:sp>
      <p:sp>
        <p:nvSpPr>
          <p:cNvPr id="273" name="Lorem ipsum dolor sit">
            <a:extLst>
              <a:ext uri="{FF2B5EF4-FFF2-40B4-BE49-F238E27FC236}">
                <a16:creationId xmlns:a16="http://schemas.microsoft.com/office/drawing/2014/main" id="{49852EEA-87CF-E4EF-D20C-575C624C6C00}"/>
              </a:ext>
            </a:extLst>
          </p:cNvPr>
          <p:cNvSpPr txBox="1"/>
          <p:nvPr/>
        </p:nvSpPr>
        <p:spPr>
          <a:xfrm>
            <a:off x="979798" y="2013498"/>
            <a:ext cx="3471946" cy="255519"/>
          </a:xfrm>
          <a:prstGeom prst="rect">
            <a:avLst/>
          </a:prstGeom>
          <a:ln w="12700">
            <a:miter lim="400000"/>
          </a:ln>
          <a:extLst>
            <a:ext uri="{C572A759-6A51-4108-AA02-DFA0A04FC94B}">
              <ma14:wrappingTextBoxFlag xmlns="" xmlns:ma14="http://schemas.microsoft.com/office/mac/drawingml/2011/main" val="1"/>
            </a:ext>
          </a:extLst>
        </p:spPr>
        <p:txBody>
          <a:bodyPr lIns="19050" tIns="19050" rIns="19050" bIns="19050">
            <a:spAutoFit/>
          </a:bodyPr>
          <a:lstStyle>
            <a:lvl1pPr>
              <a:lnSpc>
                <a:spcPct val="80000"/>
              </a:lnSpc>
              <a:defRPr sz="4700" b="1" cap="all">
                <a:solidFill>
                  <a:srgbClr val="051635"/>
                </a:solidFill>
                <a:latin typeface="Arial"/>
                <a:ea typeface="Arial"/>
                <a:cs typeface="Arial"/>
                <a:sym typeface="Arial"/>
              </a:defRPr>
            </a:lvl1pPr>
          </a:lstStyle>
          <a:p>
            <a:r>
              <a:rPr lang="pt-BR" sz="1763" dirty="0">
                <a:solidFill>
                  <a:srgbClr val="0A1A5C"/>
                </a:solidFill>
              </a:rPr>
              <a:t>Lorem ipsum </a:t>
            </a:r>
            <a:r>
              <a:rPr lang="pt-BR" sz="1763" dirty="0" err="1">
                <a:solidFill>
                  <a:srgbClr val="0A1A5C"/>
                </a:solidFill>
              </a:rPr>
              <a:t>dolor</a:t>
            </a:r>
            <a:r>
              <a:rPr lang="pt-BR" sz="1763" dirty="0">
                <a:solidFill>
                  <a:srgbClr val="0A1A5C"/>
                </a:solidFill>
              </a:rPr>
              <a:t> </a:t>
            </a:r>
            <a:r>
              <a:rPr lang="pt-BR" sz="1763" dirty="0" err="1">
                <a:solidFill>
                  <a:srgbClr val="0A1A5C"/>
                </a:solidFill>
              </a:rPr>
              <a:t>sit</a:t>
            </a:r>
            <a:endParaRPr lang="pt-BR" sz="1763" dirty="0">
              <a:solidFill>
                <a:srgbClr val="0A1A5C"/>
              </a:solidFill>
            </a:endParaRPr>
          </a:p>
        </p:txBody>
      </p:sp>
      <p:grpSp>
        <p:nvGrpSpPr>
          <p:cNvPr id="6" name="Agrupar 5">
            <a:extLst>
              <a:ext uri="{FF2B5EF4-FFF2-40B4-BE49-F238E27FC236}">
                <a16:creationId xmlns:a16="http://schemas.microsoft.com/office/drawing/2014/main" id="{29D21F35-71A8-367C-B8FD-C10FDE26E334}"/>
              </a:ext>
            </a:extLst>
          </p:cNvPr>
          <p:cNvGrpSpPr/>
          <p:nvPr/>
        </p:nvGrpSpPr>
        <p:grpSpPr>
          <a:xfrm>
            <a:off x="8870259" y="167554"/>
            <a:ext cx="258135" cy="4841082"/>
            <a:chOff x="23654022" y="446811"/>
            <a:chExt cx="688359" cy="12909555"/>
          </a:xfrm>
        </p:grpSpPr>
        <p:grpSp>
          <p:nvGrpSpPr>
            <p:cNvPr id="11" name="Grupo">
              <a:extLst>
                <a:ext uri="{FF2B5EF4-FFF2-40B4-BE49-F238E27FC236}">
                  <a16:creationId xmlns:a16="http://schemas.microsoft.com/office/drawing/2014/main" id="{067251B1-E9F7-A802-D9C3-DC547452E9F0}"/>
                </a:ext>
              </a:extLst>
            </p:cNvPr>
            <p:cNvGrpSpPr/>
            <p:nvPr/>
          </p:nvGrpSpPr>
          <p:grpSpPr>
            <a:xfrm rot="16200000">
              <a:off x="18313987" y="7327972"/>
              <a:ext cx="11768659" cy="288129"/>
              <a:chOff x="-1695228" y="6522"/>
              <a:chExt cx="11768658" cy="288128"/>
            </a:xfrm>
          </p:grpSpPr>
          <p:sp>
            <p:nvSpPr>
              <p:cNvPr id="13" name="This information belongs to Embraer and cannot be used or reproduced without written permission from the Company.">
                <a:extLst>
                  <a:ext uri="{FF2B5EF4-FFF2-40B4-BE49-F238E27FC236}">
                    <a16:creationId xmlns:a16="http://schemas.microsoft.com/office/drawing/2014/main" id="{4E9161B2-A67E-FC85-3C24-03037524DD4B}"/>
                  </a:ext>
                </a:extLst>
              </p:cNvPr>
              <p:cNvSpPr txBox="1"/>
              <p:nvPr/>
            </p:nvSpPr>
            <p:spPr>
              <a:xfrm>
                <a:off x="1071885" y="6522"/>
                <a:ext cx="9001545" cy="282814"/>
              </a:xfrm>
              <a:prstGeom prst="rect">
                <a:avLst/>
              </a:prstGeom>
              <a:noFill/>
              <a:ln w="12700" cap="flat">
                <a:noFill/>
                <a:miter lim="400000"/>
              </a:ln>
              <a:effectLst/>
              <a:extLst>
                <a:ext uri="{C572A759-6A51-4108-AA02-DFA0A04FC94B}">
                  <ma14:wrappingTextBoxFlag xmlns:ma14="http://schemas.microsoft.com/office/mac/drawingml/2011/main" xmlns="" val="1"/>
                </a:ext>
              </a:extLst>
            </p:spPr>
            <p:txBody>
              <a:bodyPr wrap="square" lIns="19050" tIns="19050" rIns="19050" bIns="19050" numCol="1" anchor="ctr">
                <a:spAutoFit/>
              </a:bodyPr>
              <a:lstStyle>
                <a:lvl1pPr>
                  <a:defRPr sz="1300">
                    <a:solidFill>
                      <a:srgbClr val="6E6D6D"/>
                    </a:solidFill>
                    <a:latin typeface="Arial"/>
                    <a:ea typeface="Arial"/>
                    <a:cs typeface="Arial"/>
                    <a:sym typeface="Arial"/>
                  </a:defRPr>
                </a:lvl1pPr>
              </a:lstStyle>
              <a:p>
                <a:r>
                  <a:rPr sz="488">
                    <a:solidFill>
                      <a:schemeClr val="bg1"/>
                    </a:solidFill>
                  </a:rPr>
                  <a:t>This information belongs to Embraer and cannot be used or reproduced without written permission from the Company.</a:t>
                </a:r>
              </a:p>
            </p:txBody>
          </p:sp>
          <p:sp>
            <p:nvSpPr>
              <p:cNvPr id="14" name="Linha">
                <a:extLst>
                  <a:ext uri="{FF2B5EF4-FFF2-40B4-BE49-F238E27FC236}">
                    <a16:creationId xmlns:a16="http://schemas.microsoft.com/office/drawing/2014/main" id="{BC920218-7F40-59C3-3068-CA6DA4517ED8}"/>
                  </a:ext>
                </a:extLst>
              </p:cNvPr>
              <p:cNvSpPr/>
              <p:nvPr/>
            </p:nvSpPr>
            <p:spPr>
              <a:xfrm flipV="1">
                <a:off x="898999" y="21128"/>
                <a:ext cx="83625" cy="273522"/>
              </a:xfrm>
              <a:prstGeom prst="line">
                <a:avLst/>
              </a:prstGeom>
              <a:noFill/>
              <a:ln w="9525" cap="flat">
                <a:solidFill>
                  <a:schemeClr val="bg1"/>
                </a:solidFill>
                <a:prstDash val="solid"/>
                <a:miter lim="400000"/>
              </a:ln>
              <a:effectLst/>
            </p:spPr>
            <p:txBody>
              <a:bodyPr wrap="square" lIns="19050" tIns="19050" rIns="19050" bIns="19050" numCol="1" anchor="ctr">
                <a:noAutofit/>
              </a:bodyPr>
              <a:lstStyle/>
              <a:p>
                <a:endParaRPr sz="675"/>
              </a:p>
            </p:txBody>
          </p:sp>
          <p:sp>
            <p:nvSpPr>
              <p:cNvPr id="15" name="This information belongs to Embraer and cannot be used or reproduced without written permission from the Company.">
                <a:extLst>
                  <a:ext uri="{FF2B5EF4-FFF2-40B4-BE49-F238E27FC236}">
                    <a16:creationId xmlns:a16="http://schemas.microsoft.com/office/drawing/2014/main" id="{68704618-0843-EC9F-B906-F02E907FB2A9}"/>
                  </a:ext>
                </a:extLst>
              </p:cNvPr>
              <p:cNvSpPr txBox="1"/>
              <p:nvPr/>
            </p:nvSpPr>
            <p:spPr>
              <a:xfrm>
                <a:off x="-1695228" y="6558"/>
                <a:ext cx="2621118" cy="282812"/>
              </a:xfrm>
              <a:prstGeom prst="rect">
                <a:avLst/>
              </a:prstGeom>
              <a:noFill/>
              <a:ln w="12700" cap="flat">
                <a:noFill/>
                <a:miter lim="400000"/>
              </a:ln>
              <a:effectLst/>
              <a:extLst>
                <a:ext uri="{C572A759-6A51-4108-AA02-DFA0A04FC94B}">
                  <ma14:wrappingTextBoxFlag xmlns:ma14="http://schemas.microsoft.com/office/mac/drawingml/2011/main" xmlns="" val="1"/>
                </a:ext>
              </a:extLst>
            </p:spPr>
            <p:txBody>
              <a:bodyPr wrap="square" lIns="19050" tIns="19050" rIns="19050" bIns="19050" numCol="1" anchor="ctr">
                <a:spAutoFit/>
              </a:bodyPr>
              <a:lstStyle>
                <a:lvl1pPr>
                  <a:defRPr sz="1300">
                    <a:solidFill>
                      <a:srgbClr val="6E6D6D"/>
                    </a:solidFill>
                    <a:latin typeface="Arial"/>
                    <a:ea typeface="Arial"/>
                    <a:cs typeface="Arial"/>
                    <a:sym typeface="Arial"/>
                  </a:defRPr>
                </a:lvl1pPr>
              </a:lstStyle>
              <a:p>
                <a:r>
                  <a:rPr lang="en-US" sz="488">
                    <a:solidFill>
                      <a:schemeClr val="bg1"/>
                    </a:solidFill>
                  </a:rPr>
                  <a:t>CONFIDENTIAL INFORMATION</a:t>
                </a:r>
                <a:endParaRPr sz="488">
                  <a:solidFill>
                    <a:schemeClr val="bg1"/>
                  </a:solidFill>
                </a:endParaRPr>
              </a:p>
            </p:txBody>
          </p:sp>
        </p:grpSp>
        <p:sp>
          <p:nvSpPr>
            <p:cNvPr id="12" name="Forma Livre: Forma 61">
              <a:extLst>
                <a:ext uri="{FF2B5EF4-FFF2-40B4-BE49-F238E27FC236}">
                  <a16:creationId xmlns:a16="http://schemas.microsoft.com/office/drawing/2014/main" id="{17EF37CA-34D3-1538-2A59-31C2C3A4ADB6}"/>
                </a:ext>
              </a:extLst>
            </p:cNvPr>
            <p:cNvSpPr/>
            <p:nvPr/>
          </p:nvSpPr>
          <p:spPr>
            <a:xfrm flipH="1">
              <a:off x="23654022" y="446811"/>
              <a:ext cx="359396" cy="359346"/>
            </a:xfrm>
            <a:custGeom>
              <a:avLst/>
              <a:gdLst/>
              <a:ahLst/>
              <a:cxnLst>
                <a:cxn ang="0">
                  <a:pos x="wd2" y="hd2"/>
                </a:cxn>
                <a:cxn ang="5400000">
                  <a:pos x="wd2" y="hd2"/>
                </a:cxn>
                <a:cxn ang="10800000">
                  <a:pos x="wd2" y="hd2"/>
                </a:cxn>
                <a:cxn ang="16200000">
                  <a:pos x="wd2" y="hd2"/>
                </a:cxn>
              </a:cxnLst>
              <a:rect l="0" t="0" r="r" b="b"/>
              <a:pathLst>
                <a:path w="21600" h="21600" extrusionOk="0">
                  <a:moveTo>
                    <a:pt x="17278" y="0"/>
                  </a:moveTo>
                  <a:lnTo>
                    <a:pt x="4322" y="9935"/>
                  </a:lnTo>
                  <a:lnTo>
                    <a:pt x="1728" y="9935"/>
                  </a:lnTo>
                  <a:lnTo>
                    <a:pt x="0" y="11665"/>
                  </a:lnTo>
                  <a:lnTo>
                    <a:pt x="4322" y="11665"/>
                  </a:lnTo>
                  <a:lnTo>
                    <a:pt x="17278" y="21600"/>
                  </a:lnTo>
                  <a:lnTo>
                    <a:pt x="21600" y="21600"/>
                  </a:lnTo>
                  <a:lnTo>
                    <a:pt x="12961" y="11665"/>
                  </a:lnTo>
                  <a:lnTo>
                    <a:pt x="21559" y="11665"/>
                  </a:lnTo>
                  <a:lnTo>
                    <a:pt x="21559" y="9935"/>
                  </a:lnTo>
                  <a:lnTo>
                    <a:pt x="12961" y="9935"/>
                  </a:lnTo>
                  <a:lnTo>
                    <a:pt x="21600" y="0"/>
                  </a:lnTo>
                  <a:close/>
                </a:path>
              </a:pathLst>
            </a:custGeom>
            <a:solidFill>
              <a:schemeClr val="bg1"/>
            </a:solidFill>
            <a:ln w="12700" cap="flat">
              <a:noFill/>
              <a:miter lim="400000"/>
            </a:ln>
            <a:effectLst/>
          </p:spPr>
          <p:txBody>
            <a:bodyPr wrap="square" lIns="17145" tIns="17145" rIns="17145" bIns="17145" numCol="1" anchor="ctr">
              <a:noAutofit/>
            </a:bodyPr>
            <a:lstStyle/>
            <a:p>
              <a:pPr>
                <a:defRPr>
                  <a:solidFill>
                    <a:srgbClr val="100690"/>
                  </a:solidFill>
                  <a:latin typeface="GT America Condensed Regular"/>
                  <a:ea typeface="GT America Condensed Regular"/>
                  <a:cs typeface="GT America Condensed Regular"/>
                  <a:sym typeface="GT America Condensed Regular"/>
                </a:defRPr>
              </a:pPr>
              <a:endParaRPr sz="675"/>
            </a:p>
          </p:txBody>
        </p:sp>
      </p:grpSp>
    </p:spTree>
    <p:extLst>
      <p:ext uri="{BB962C8B-B14F-4D97-AF65-F5344CB8AC3E}">
        <p14:creationId xmlns:p14="http://schemas.microsoft.com/office/powerpoint/2010/main" val="2982899003"/>
      </p:ext>
    </p:extLst>
  </p:cSld>
  <p:clrMapOvr>
    <a:masterClrMapping/>
  </p:clrMapOvr>
</p:sld>
</file>

<file path=ppt/slides/slide64.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727D2D78-5B87-8E0E-4451-7737C0DEE4D3}"/>
            </a:ext>
          </a:extLst>
        </p:cNvPr>
        <p:cNvGrpSpPr/>
        <p:nvPr/>
      </p:nvGrpSpPr>
      <p:grpSpPr>
        <a:xfrm>
          <a:off x="0" y="0"/>
          <a:ext cx="0" cy="0"/>
          <a:chOff x="0" y="0"/>
          <a:chExt cx="0" cy="0"/>
        </a:xfrm>
      </p:grpSpPr>
      <p:pic>
        <p:nvPicPr>
          <p:cNvPr id="3074" name="Picture 2">
            <a:extLst>
              <a:ext uri="{FF2B5EF4-FFF2-40B4-BE49-F238E27FC236}">
                <a16:creationId xmlns:a16="http://schemas.microsoft.com/office/drawing/2014/main" id="{CDC54460-DAD4-A22D-9A71-D2D98798A553}"/>
              </a:ext>
            </a:extLst>
          </p:cNvPr>
          <p:cNvPicPr>
            <a:picLocks noChangeAspect="1" noChangeArrowheads="1"/>
          </p:cNvPicPr>
          <p:nvPr/>
        </p:nvPicPr>
        <p:blipFill rotWithShape="1">
          <a:blip r:embed="rId2" cstate="print">
            <a:extLst>
              <a:ext uri="{28A0092B-C50C-407E-A947-70E740481C1C}">
                <a14:useLocalDpi xmlns:a14="http://schemas.microsoft.com/office/drawing/2010/main"/>
              </a:ext>
            </a:extLst>
          </a:blip>
          <a:srcRect l="-6677" r="33757"/>
          <a:stretch/>
        </p:blipFill>
        <p:spPr bwMode="auto">
          <a:xfrm>
            <a:off x="3519179" y="0"/>
            <a:ext cx="5624822" cy="5143500"/>
          </a:xfrm>
          <a:prstGeom prst="rect">
            <a:avLst/>
          </a:prstGeom>
          <a:noFill/>
          <a:extLst>
            <a:ext uri="{909E8E84-426E-40DD-AFC4-6F175D3DCCD1}">
              <a14:hiddenFill xmlns:a14="http://schemas.microsoft.com/office/drawing/2010/main">
                <a:solidFill>
                  <a:srgbClr val="FFFFFF"/>
                </a:solidFill>
              </a14:hiddenFill>
            </a:ext>
          </a:extLst>
        </p:spPr>
      </p:pic>
      <p:sp>
        <p:nvSpPr>
          <p:cNvPr id="2" name="Retângulo 1">
            <a:extLst>
              <a:ext uri="{FF2B5EF4-FFF2-40B4-BE49-F238E27FC236}">
                <a16:creationId xmlns:a16="http://schemas.microsoft.com/office/drawing/2014/main" id="{B4A3FA06-0AED-5F3B-AFD3-4A931537F6CD}"/>
              </a:ext>
            </a:extLst>
          </p:cNvPr>
          <p:cNvSpPr/>
          <p:nvPr/>
        </p:nvSpPr>
        <p:spPr>
          <a:xfrm>
            <a:off x="-3990" y="0"/>
            <a:ext cx="6872708" cy="5148578"/>
          </a:xfrm>
          <a:custGeom>
            <a:avLst/>
            <a:gdLst>
              <a:gd name="connsiteX0" fmla="*/ 0 w 6872708"/>
              <a:gd name="connsiteY0" fmla="*/ 0 h 5143500"/>
              <a:gd name="connsiteX1" fmla="*/ 6872708 w 6872708"/>
              <a:gd name="connsiteY1" fmla="*/ 0 h 5143500"/>
              <a:gd name="connsiteX2" fmla="*/ 6872708 w 6872708"/>
              <a:gd name="connsiteY2" fmla="*/ 5143500 h 5143500"/>
              <a:gd name="connsiteX3" fmla="*/ 0 w 6872708"/>
              <a:gd name="connsiteY3" fmla="*/ 5143500 h 5143500"/>
              <a:gd name="connsiteX4" fmla="*/ 0 w 6872708"/>
              <a:gd name="connsiteY4" fmla="*/ 0 h 5143500"/>
              <a:gd name="connsiteX0" fmla="*/ 0 w 6872708"/>
              <a:gd name="connsiteY0" fmla="*/ 0 h 5143500"/>
              <a:gd name="connsiteX1" fmla="*/ 6872708 w 6872708"/>
              <a:gd name="connsiteY1" fmla="*/ 0 h 5143500"/>
              <a:gd name="connsiteX2" fmla="*/ 4582589 w 6872708"/>
              <a:gd name="connsiteY2" fmla="*/ 5135262 h 5143500"/>
              <a:gd name="connsiteX3" fmla="*/ 0 w 6872708"/>
              <a:gd name="connsiteY3" fmla="*/ 5143500 h 5143500"/>
              <a:gd name="connsiteX4" fmla="*/ 0 w 6872708"/>
              <a:gd name="connsiteY4" fmla="*/ 0 h 5143500"/>
              <a:gd name="connsiteX0" fmla="*/ 0 w 6872708"/>
              <a:gd name="connsiteY0" fmla="*/ 0 h 5143500"/>
              <a:gd name="connsiteX1" fmla="*/ 6872708 w 6872708"/>
              <a:gd name="connsiteY1" fmla="*/ 0 h 5143500"/>
              <a:gd name="connsiteX2" fmla="*/ 5439324 w 6872708"/>
              <a:gd name="connsiteY2" fmla="*/ 5135262 h 5143500"/>
              <a:gd name="connsiteX3" fmla="*/ 0 w 6872708"/>
              <a:gd name="connsiteY3" fmla="*/ 5143500 h 5143500"/>
              <a:gd name="connsiteX4" fmla="*/ 0 w 6872708"/>
              <a:gd name="connsiteY4" fmla="*/ 0 h 5143500"/>
              <a:gd name="connsiteX0" fmla="*/ 0 w 6872708"/>
              <a:gd name="connsiteY0" fmla="*/ 0 h 5153017"/>
              <a:gd name="connsiteX1" fmla="*/ 6872708 w 6872708"/>
              <a:gd name="connsiteY1" fmla="*/ 0 h 5153017"/>
              <a:gd name="connsiteX2" fmla="*/ 5430446 w 6872708"/>
              <a:gd name="connsiteY2" fmla="*/ 5153017 h 5153017"/>
              <a:gd name="connsiteX3" fmla="*/ 0 w 6872708"/>
              <a:gd name="connsiteY3" fmla="*/ 5143500 h 5153017"/>
              <a:gd name="connsiteX4" fmla="*/ 0 w 6872708"/>
              <a:gd name="connsiteY4" fmla="*/ 0 h 5153017"/>
              <a:gd name="connsiteX0" fmla="*/ 0 w 6872708"/>
              <a:gd name="connsiteY0" fmla="*/ 0 h 5148578"/>
              <a:gd name="connsiteX1" fmla="*/ 6872708 w 6872708"/>
              <a:gd name="connsiteY1" fmla="*/ 0 h 5148578"/>
              <a:gd name="connsiteX2" fmla="*/ 5434885 w 6872708"/>
              <a:gd name="connsiteY2" fmla="*/ 5148578 h 5148578"/>
              <a:gd name="connsiteX3" fmla="*/ 0 w 6872708"/>
              <a:gd name="connsiteY3" fmla="*/ 5143500 h 5148578"/>
              <a:gd name="connsiteX4" fmla="*/ 0 w 6872708"/>
              <a:gd name="connsiteY4" fmla="*/ 0 h 514857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872708" h="5148578">
                <a:moveTo>
                  <a:pt x="0" y="0"/>
                </a:moveTo>
                <a:lnTo>
                  <a:pt x="6872708" y="0"/>
                </a:lnTo>
                <a:lnTo>
                  <a:pt x="5434885" y="5148578"/>
                </a:lnTo>
                <a:lnTo>
                  <a:pt x="0" y="5143500"/>
                </a:lnTo>
                <a:lnTo>
                  <a:pt x="0" y="0"/>
                </a:lnTo>
                <a:close/>
              </a:path>
            </a:pathLst>
          </a:custGeom>
          <a:solidFill>
            <a:schemeClr val="bg1"/>
          </a:solidFill>
          <a:ln w="12700" cap="flat">
            <a:noFill/>
            <a:miter lim="400000"/>
          </a:ln>
          <a:effectLst/>
          <a:sp3d/>
        </p:spPr>
        <p:style>
          <a:lnRef idx="0">
            <a:scrgbClr r="0" g="0" b="0"/>
          </a:lnRef>
          <a:fillRef idx="0">
            <a:scrgbClr r="0" g="0" b="0"/>
          </a:fillRef>
          <a:effectRef idx="0">
            <a:scrgbClr r="0" g="0" b="0"/>
          </a:effectRef>
          <a:fontRef idx="none"/>
        </p:style>
        <p:txBody>
          <a:bodyPr rot="0" spcFirstLastPara="1" vertOverflow="overflow" horzOverflow="overflow" vert="horz" wrap="square" lIns="50800" tIns="50800" rIns="50800" bIns="50800" numCol="1" spcCol="38100" rtlCol="0" anchor="ctr">
            <a:spAutoFit/>
          </a:bodyPr>
          <a:lstStyle/>
          <a:p>
            <a:pPr marL="0" marR="0" indent="0" algn="ctr" defTabSz="825500" rtl="0" fontAlgn="auto" latinLnBrk="0" hangingPunct="0">
              <a:lnSpc>
                <a:spcPct val="100000"/>
              </a:lnSpc>
              <a:spcBef>
                <a:spcPts val="0"/>
              </a:spcBef>
              <a:spcAft>
                <a:spcPts val="0"/>
              </a:spcAft>
              <a:buClrTx/>
              <a:buSzTx/>
              <a:buFontTx/>
              <a:buNone/>
              <a:tabLst/>
            </a:pPr>
            <a:endParaRPr kumimoji="0" lang="pt-BR" sz="3200" b="0" i="0" u="none" strike="noStrike" cap="none" spc="0" normalizeH="0" baseline="0">
              <a:ln>
                <a:noFill/>
              </a:ln>
              <a:solidFill>
                <a:srgbClr val="FFFFFF"/>
              </a:solidFill>
              <a:effectLst/>
              <a:uFillTx/>
              <a:latin typeface="Helvetica Neue Medium"/>
              <a:ea typeface="Helvetica Neue Medium"/>
              <a:cs typeface="Helvetica Neue Medium"/>
              <a:sym typeface="Helvetica Neue Medium"/>
            </a:endParaRPr>
          </a:p>
        </p:txBody>
      </p:sp>
      <p:sp>
        <p:nvSpPr>
          <p:cNvPr id="265" name="Lorem ipsum dolor sit">
            <a:extLst>
              <a:ext uri="{FF2B5EF4-FFF2-40B4-BE49-F238E27FC236}">
                <a16:creationId xmlns:a16="http://schemas.microsoft.com/office/drawing/2014/main" id="{E5A7C8C8-FC91-D6EE-A0BB-9F09FF3D547D}"/>
              </a:ext>
            </a:extLst>
          </p:cNvPr>
          <p:cNvSpPr txBox="1"/>
          <p:nvPr/>
        </p:nvSpPr>
        <p:spPr>
          <a:xfrm>
            <a:off x="975036" y="964192"/>
            <a:ext cx="3331921" cy="1045030"/>
          </a:xfrm>
          <a:prstGeom prst="rect">
            <a:avLst/>
          </a:prstGeom>
          <a:ln w="12700">
            <a:miter lim="400000"/>
          </a:ln>
          <a:extLst>
            <a:ext uri="{C572A759-6A51-4108-AA02-DFA0A04FC94B}">
              <ma14:wrappingTextBoxFlag xmlns="" xmlns:ma14="http://schemas.microsoft.com/office/mac/drawingml/2011/main" val="1"/>
            </a:ext>
          </a:extLst>
        </p:spPr>
        <p:txBody>
          <a:bodyPr wrap="square" lIns="19050" tIns="19050" rIns="19050" bIns="19050">
            <a:spAutoFit/>
          </a:bodyPr>
          <a:lstStyle>
            <a:lvl1pPr>
              <a:lnSpc>
                <a:spcPct val="80000"/>
              </a:lnSpc>
              <a:defRPr sz="10900" b="1" cap="all">
                <a:solidFill>
                  <a:srgbClr val="1E4BDF"/>
                </a:solidFill>
                <a:latin typeface="Arial Narrow"/>
                <a:ea typeface="Arial Narrow"/>
                <a:cs typeface="Arial Narrow"/>
                <a:sym typeface="Arial Narrow"/>
              </a:defRPr>
            </a:lvl1pPr>
          </a:lstStyle>
          <a:p>
            <a:r>
              <a:rPr lang="en-US" sz="4088" dirty="0">
                <a:solidFill>
                  <a:srgbClr val="100690"/>
                </a:solidFill>
              </a:rPr>
              <a:t>Title up to two lines</a:t>
            </a:r>
          </a:p>
        </p:txBody>
      </p:sp>
      <p:sp>
        <p:nvSpPr>
          <p:cNvPr id="266" name="Lorem ipsum dolor sit amet, consectetur adipiscing elit, sed do eiusmod tempor incididunt ut labore et dolore magna aliqua. Ut enim ad minim veniam, quis nostrud exercitation ullamco laboris nisi ut aliquip ex ea commodo consequat. Duis aute irure dolor ">
            <a:extLst>
              <a:ext uri="{FF2B5EF4-FFF2-40B4-BE49-F238E27FC236}">
                <a16:creationId xmlns:a16="http://schemas.microsoft.com/office/drawing/2014/main" id="{C3BD16F3-8A98-BEC4-7F34-7E6E400101C8}"/>
              </a:ext>
            </a:extLst>
          </p:cNvPr>
          <p:cNvSpPr txBox="1"/>
          <p:nvPr/>
        </p:nvSpPr>
        <p:spPr>
          <a:xfrm>
            <a:off x="995674" y="2494229"/>
            <a:ext cx="3311283" cy="1848006"/>
          </a:xfrm>
          <a:prstGeom prst="rect">
            <a:avLst/>
          </a:prstGeom>
          <a:ln w="12700">
            <a:miter lim="400000"/>
          </a:ln>
          <a:extLst>
            <a:ext uri="{C572A759-6A51-4108-AA02-DFA0A04FC94B}">
              <ma14:wrappingTextBoxFlag xmlns="" xmlns:ma14="http://schemas.microsoft.com/office/mac/drawingml/2011/main" val="1"/>
            </a:ext>
          </a:extLst>
        </p:spPr>
        <p:txBody>
          <a:bodyPr wrap="square" lIns="19050" tIns="19050" rIns="19050" bIns="19050">
            <a:spAutoFit/>
          </a:bodyPr>
          <a:lstStyle>
            <a:lvl1pPr>
              <a:lnSpc>
                <a:spcPct val="120000"/>
              </a:lnSpc>
              <a:defRPr sz="2500">
                <a:solidFill>
                  <a:srgbClr val="061636"/>
                </a:solidFill>
                <a:latin typeface="Arial"/>
                <a:ea typeface="Arial"/>
                <a:cs typeface="Arial"/>
                <a:sym typeface="Arial"/>
              </a:defRPr>
            </a:lvl1pPr>
          </a:lstStyle>
          <a:p>
            <a:r>
              <a:rPr sz="1100">
                <a:solidFill>
                  <a:srgbClr val="80807F"/>
                </a:solidFill>
              </a:rPr>
              <a:t>Lorem ipsum dolor sit amet, consectetur adipiscing elit, sed do eiusmod tempor incididunt ut labore et dolore magna aliqua. Ut enim ad minim veniam, quis nostrud exercitation ullamco laboris nisi ut aliquip ex ea commodo consequat. Duis aute irure dolor in reprehenderit in voluptate velit esse cillum dolore eu fugiat nulla pariatur. Excepteur sint occaecat cupidatat non proident, sunt in culpa qui officia deserunt mollit anim id est laborum.</a:t>
            </a:r>
          </a:p>
        </p:txBody>
      </p:sp>
      <p:sp>
        <p:nvSpPr>
          <p:cNvPr id="273" name="Lorem ipsum dolor sit">
            <a:extLst>
              <a:ext uri="{FF2B5EF4-FFF2-40B4-BE49-F238E27FC236}">
                <a16:creationId xmlns:a16="http://schemas.microsoft.com/office/drawing/2014/main" id="{DAD785A7-8DBA-61DF-467C-468C701B7465}"/>
              </a:ext>
            </a:extLst>
          </p:cNvPr>
          <p:cNvSpPr txBox="1"/>
          <p:nvPr/>
        </p:nvSpPr>
        <p:spPr>
          <a:xfrm>
            <a:off x="979798" y="2013498"/>
            <a:ext cx="3471946" cy="255519"/>
          </a:xfrm>
          <a:prstGeom prst="rect">
            <a:avLst/>
          </a:prstGeom>
          <a:ln w="12700">
            <a:miter lim="400000"/>
          </a:ln>
          <a:extLst>
            <a:ext uri="{C572A759-6A51-4108-AA02-DFA0A04FC94B}">
              <ma14:wrappingTextBoxFlag xmlns="" xmlns:ma14="http://schemas.microsoft.com/office/mac/drawingml/2011/main" val="1"/>
            </a:ext>
          </a:extLst>
        </p:spPr>
        <p:txBody>
          <a:bodyPr lIns="19050" tIns="19050" rIns="19050" bIns="19050">
            <a:spAutoFit/>
          </a:bodyPr>
          <a:lstStyle>
            <a:lvl1pPr>
              <a:lnSpc>
                <a:spcPct val="80000"/>
              </a:lnSpc>
              <a:defRPr sz="4700" b="1" cap="all">
                <a:solidFill>
                  <a:srgbClr val="051635"/>
                </a:solidFill>
                <a:latin typeface="Arial"/>
                <a:ea typeface="Arial"/>
                <a:cs typeface="Arial"/>
                <a:sym typeface="Arial"/>
              </a:defRPr>
            </a:lvl1pPr>
          </a:lstStyle>
          <a:p>
            <a:r>
              <a:rPr lang="pt-BR" sz="1763" dirty="0">
                <a:solidFill>
                  <a:srgbClr val="0A1A5C"/>
                </a:solidFill>
              </a:rPr>
              <a:t>Lorem ipsum </a:t>
            </a:r>
            <a:r>
              <a:rPr lang="pt-BR" sz="1763" dirty="0" err="1">
                <a:solidFill>
                  <a:srgbClr val="0A1A5C"/>
                </a:solidFill>
              </a:rPr>
              <a:t>dolor</a:t>
            </a:r>
            <a:r>
              <a:rPr lang="pt-BR" sz="1763" dirty="0">
                <a:solidFill>
                  <a:srgbClr val="0A1A5C"/>
                </a:solidFill>
              </a:rPr>
              <a:t> </a:t>
            </a:r>
            <a:r>
              <a:rPr lang="pt-BR" sz="1763" dirty="0" err="1">
                <a:solidFill>
                  <a:srgbClr val="0A1A5C"/>
                </a:solidFill>
              </a:rPr>
              <a:t>sit</a:t>
            </a:r>
            <a:endParaRPr lang="pt-BR" sz="1763" dirty="0">
              <a:solidFill>
                <a:srgbClr val="0A1A5C"/>
              </a:solidFill>
            </a:endParaRPr>
          </a:p>
        </p:txBody>
      </p:sp>
      <p:grpSp>
        <p:nvGrpSpPr>
          <p:cNvPr id="4" name="Agrupar 3">
            <a:extLst>
              <a:ext uri="{FF2B5EF4-FFF2-40B4-BE49-F238E27FC236}">
                <a16:creationId xmlns:a16="http://schemas.microsoft.com/office/drawing/2014/main" id="{7B132C2B-2A50-610E-C20C-94AF27462C0E}"/>
              </a:ext>
            </a:extLst>
          </p:cNvPr>
          <p:cNvGrpSpPr/>
          <p:nvPr/>
        </p:nvGrpSpPr>
        <p:grpSpPr>
          <a:xfrm>
            <a:off x="8870259" y="167554"/>
            <a:ext cx="258135" cy="4841082"/>
            <a:chOff x="23654022" y="446811"/>
            <a:chExt cx="688359" cy="12909555"/>
          </a:xfrm>
        </p:grpSpPr>
        <p:grpSp>
          <p:nvGrpSpPr>
            <p:cNvPr id="6" name="Grupo">
              <a:extLst>
                <a:ext uri="{FF2B5EF4-FFF2-40B4-BE49-F238E27FC236}">
                  <a16:creationId xmlns:a16="http://schemas.microsoft.com/office/drawing/2014/main" id="{61FDCBDF-0962-346B-E12B-855530DE9AAF}"/>
                </a:ext>
              </a:extLst>
            </p:cNvPr>
            <p:cNvGrpSpPr/>
            <p:nvPr/>
          </p:nvGrpSpPr>
          <p:grpSpPr>
            <a:xfrm rot="16200000">
              <a:off x="18313987" y="7327972"/>
              <a:ext cx="11768659" cy="288129"/>
              <a:chOff x="-1695228" y="6522"/>
              <a:chExt cx="11768658" cy="288128"/>
            </a:xfrm>
          </p:grpSpPr>
          <p:sp>
            <p:nvSpPr>
              <p:cNvPr id="12" name="This information belongs to Embraer and cannot be used or reproduced without written permission from the Company.">
                <a:extLst>
                  <a:ext uri="{FF2B5EF4-FFF2-40B4-BE49-F238E27FC236}">
                    <a16:creationId xmlns:a16="http://schemas.microsoft.com/office/drawing/2014/main" id="{76E1156E-115E-B970-950F-DDB160D984EB}"/>
                  </a:ext>
                </a:extLst>
              </p:cNvPr>
              <p:cNvSpPr txBox="1"/>
              <p:nvPr/>
            </p:nvSpPr>
            <p:spPr>
              <a:xfrm>
                <a:off x="1071885" y="6522"/>
                <a:ext cx="9001545" cy="282814"/>
              </a:xfrm>
              <a:prstGeom prst="rect">
                <a:avLst/>
              </a:prstGeom>
              <a:noFill/>
              <a:ln w="12700" cap="flat">
                <a:noFill/>
                <a:miter lim="400000"/>
              </a:ln>
              <a:effectLst/>
              <a:extLst>
                <a:ext uri="{C572A759-6A51-4108-AA02-DFA0A04FC94B}">
                  <ma14:wrappingTextBoxFlag xmlns:ma14="http://schemas.microsoft.com/office/mac/drawingml/2011/main" xmlns="" val="1"/>
                </a:ext>
              </a:extLst>
            </p:spPr>
            <p:txBody>
              <a:bodyPr wrap="square" lIns="19050" tIns="19050" rIns="19050" bIns="19050" numCol="1" anchor="ctr">
                <a:spAutoFit/>
              </a:bodyPr>
              <a:lstStyle>
                <a:lvl1pPr>
                  <a:defRPr sz="1300">
                    <a:solidFill>
                      <a:srgbClr val="6E6D6D"/>
                    </a:solidFill>
                    <a:latin typeface="Arial"/>
                    <a:ea typeface="Arial"/>
                    <a:cs typeface="Arial"/>
                    <a:sym typeface="Arial"/>
                  </a:defRPr>
                </a:lvl1pPr>
              </a:lstStyle>
              <a:p>
                <a:r>
                  <a:rPr sz="488">
                    <a:solidFill>
                      <a:schemeClr val="bg1"/>
                    </a:solidFill>
                  </a:rPr>
                  <a:t>This information belongs to Embraer and cannot be used or reproduced without written permission from the Company.</a:t>
                </a:r>
              </a:p>
            </p:txBody>
          </p:sp>
          <p:sp>
            <p:nvSpPr>
              <p:cNvPr id="13" name="Linha">
                <a:extLst>
                  <a:ext uri="{FF2B5EF4-FFF2-40B4-BE49-F238E27FC236}">
                    <a16:creationId xmlns:a16="http://schemas.microsoft.com/office/drawing/2014/main" id="{981D6776-6AC0-BE57-28BF-D5DDAB47DA12}"/>
                  </a:ext>
                </a:extLst>
              </p:cNvPr>
              <p:cNvSpPr/>
              <p:nvPr/>
            </p:nvSpPr>
            <p:spPr>
              <a:xfrm flipV="1">
                <a:off x="898999" y="21128"/>
                <a:ext cx="83625" cy="273522"/>
              </a:xfrm>
              <a:prstGeom prst="line">
                <a:avLst/>
              </a:prstGeom>
              <a:noFill/>
              <a:ln w="9525" cap="flat">
                <a:solidFill>
                  <a:schemeClr val="bg1"/>
                </a:solidFill>
                <a:prstDash val="solid"/>
                <a:miter lim="400000"/>
              </a:ln>
              <a:effectLst/>
            </p:spPr>
            <p:txBody>
              <a:bodyPr wrap="square" lIns="19050" tIns="19050" rIns="19050" bIns="19050" numCol="1" anchor="ctr">
                <a:noAutofit/>
              </a:bodyPr>
              <a:lstStyle/>
              <a:p>
                <a:endParaRPr sz="675"/>
              </a:p>
            </p:txBody>
          </p:sp>
          <p:sp>
            <p:nvSpPr>
              <p:cNvPr id="14" name="This information belongs to Embraer and cannot be used or reproduced without written permission from the Company.">
                <a:extLst>
                  <a:ext uri="{FF2B5EF4-FFF2-40B4-BE49-F238E27FC236}">
                    <a16:creationId xmlns:a16="http://schemas.microsoft.com/office/drawing/2014/main" id="{C1A6501E-EACF-417C-867E-64F4A70DE6CD}"/>
                  </a:ext>
                </a:extLst>
              </p:cNvPr>
              <p:cNvSpPr txBox="1"/>
              <p:nvPr/>
            </p:nvSpPr>
            <p:spPr>
              <a:xfrm>
                <a:off x="-1695228" y="6558"/>
                <a:ext cx="2621118" cy="282812"/>
              </a:xfrm>
              <a:prstGeom prst="rect">
                <a:avLst/>
              </a:prstGeom>
              <a:noFill/>
              <a:ln w="12700" cap="flat">
                <a:noFill/>
                <a:miter lim="400000"/>
              </a:ln>
              <a:effectLst/>
              <a:extLst>
                <a:ext uri="{C572A759-6A51-4108-AA02-DFA0A04FC94B}">
                  <ma14:wrappingTextBoxFlag xmlns:ma14="http://schemas.microsoft.com/office/mac/drawingml/2011/main" xmlns="" val="1"/>
                </a:ext>
              </a:extLst>
            </p:spPr>
            <p:txBody>
              <a:bodyPr wrap="square" lIns="19050" tIns="19050" rIns="19050" bIns="19050" numCol="1" anchor="ctr">
                <a:spAutoFit/>
              </a:bodyPr>
              <a:lstStyle>
                <a:lvl1pPr>
                  <a:defRPr sz="1300">
                    <a:solidFill>
                      <a:srgbClr val="6E6D6D"/>
                    </a:solidFill>
                    <a:latin typeface="Arial"/>
                    <a:ea typeface="Arial"/>
                    <a:cs typeface="Arial"/>
                    <a:sym typeface="Arial"/>
                  </a:defRPr>
                </a:lvl1pPr>
              </a:lstStyle>
              <a:p>
                <a:r>
                  <a:rPr lang="en-US" sz="488">
                    <a:solidFill>
                      <a:schemeClr val="bg1"/>
                    </a:solidFill>
                  </a:rPr>
                  <a:t>CONFIDENTIAL INFORMATION</a:t>
                </a:r>
                <a:endParaRPr sz="488">
                  <a:solidFill>
                    <a:schemeClr val="bg1"/>
                  </a:solidFill>
                </a:endParaRPr>
              </a:p>
            </p:txBody>
          </p:sp>
        </p:grpSp>
        <p:sp>
          <p:nvSpPr>
            <p:cNvPr id="11" name="Forma Livre: Forma 61">
              <a:extLst>
                <a:ext uri="{FF2B5EF4-FFF2-40B4-BE49-F238E27FC236}">
                  <a16:creationId xmlns:a16="http://schemas.microsoft.com/office/drawing/2014/main" id="{2853BE49-0FAB-F9FA-7C69-E09877D1A337}"/>
                </a:ext>
              </a:extLst>
            </p:cNvPr>
            <p:cNvSpPr/>
            <p:nvPr/>
          </p:nvSpPr>
          <p:spPr>
            <a:xfrm flipH="1">
              <a:off x="23654022" y="446811"/>
              <a:ext cx="359396" cy="359346"/>
            </a:xfrm>
            <a:custGeom>
              <a:avLst/>
              <a:gdLst/>
              <a:ahLst/>
              <a:cxnLst>
                <a:cxn ang="0">
                  <a:pos x="wd2" y="hd2"/>
                </a:cxn>
                <a:cxn ang="5400000">
                  <a:pos x="wd2" y="hd2"/>
                </a:cxn>
                <a:cxn ang="10800000">
                  <a:pos x="wd2" y="hd2"/>
                </a:cxn>
                <a:cxn ang="16200000">
                  <a:pos x="wd2" y="hd2"/>
                </a:cxn>
              </a:cxnLst>
              <a:rect l="0" t="0" r="r" b="b"/>
              <a:pathLst>
                <a:path w="21600" h="21600" extrusionOk="0">
                  <a:moveTo>
                    <a:pt x="17278" y="0"/>
                  </a:moveTo>
                  <a:lnTo>
                    <a:pt x="4322" y="9935"/>
                  </a:lnTo>
                  <a:lnTo>
                    <a:pt x="1728" y="9935"/>
                  </a:lnTo>
                  <a:lnTo>
                    <a:pt x="0" y="11665"/>
                  </a:lnTo>
                  <a:lnTo>
                    <a:pt x="4322" y="11665"/>
                  </a:lnTo>
                  <a:lnTo>
                    <a:pt x="17278" y="21600"/>
                  </a:lnTo>
                  <a:lnTo>
                    <a:pt x="21600" y="21600"/>
                  </a:lnTo>
                  <a:lnTo>
                    <a:pt x="12961" y="11665"/>
                  </a:lnTo>
                  <a:lnTo>
                    <a:pt x="21559" y="11665"/>
                  </a:lnTo>
                  <a:lnTo>
                    <a:pt x="21559" y="9935"/>
                  </a:lnTo>
                  <a:lnTo>
                    <a:pt x="12961" y="9935"/>
                  </a:lnTo>
                  <a:lnTo>
                    <a:pt x="21600" y="0"/>
                  </a:lnTo>
                  <a:close/>
                </a:path>
              </a:pathLst>
            </a:custGeom>
            <a:solidFill>
              <a:schemeClr val="bg1"/>
            </a:solidFill>
            <a:ln w="12700" cap="flat">
              <a:noFill/>
              <a:miter lim="400000"/>
            </a:ln>
            <a:effectLst/>
          </p:spPr>
          <p:txBody>
            <a:bodyPr wrap="square" lIns="17145" tIns="17145" rIns="17145" bIns="17145" numCol="1" anchor="ctr">
              <a:noAutofit/>
            </a:bodyPr>
            <a:lstStyle/>
            <a:p>
              <a:pPr>
                <a:defRPr>
                  <a:solidFill>
                    <a:srgbClr val="100690"/>
                  </a:solidFill>
                  <a:latin typeface="GT America Condensed Regular"/>
                  <a:ea typeface="GT America Condensed Regular"/>
                  <a:cs typeface="GT America Condensed Regular"/>
                  <a:sym typeface="GT America Condensed Regular"/>
                </a:defRPr>
              </a:pPr>
              <a:endParaRPr sz="675"/>
            </a:p>
          </p:txBody>
        </p:sp>
      </p:grpSp>
    </p:spTree>
    <p:extLst>
      <p:ext uri="{BB962C8B-B14F-4D97-AF65-F5344CB8AC3E}">
        <p14:creationId xmlns:p14="http://schemas.microsoft.com/office/powerpoint/2010/main" val="3221656850"/>
      </p:ext>
    </p:extLst>
  </p:cSld>
  <p:clrMapOvr>
    <a:masterClrMapping/>
  </p:clrMapOvr>
</p:sld>
</file>

<file path=ppt/slides/slide65.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37E5A900-F18C-A73C-A87F-A17C003AE53B}"/>
            </a:ext>
          </a:extLst>
        </p:cNvPr>
        <p:cNvGrpSpPr/>
        <p:nvPr/>
      </p:nvGrpSpPr>
      <p:grpSpPr>
        <a:xfrm>
          <a:off x="0" y="0"/>
          <a:ext cx="0" cy="0"/>
          <a:chOff x="0" y="0"/>
          <a:chExt cx="0" cy="0"/>
        </a:xfrm>
      </p:grpSpPr>
      <p:pic>
        <p:nvPicPr>
          <p:cNvPr id="13" name="Picture 12" descr="A person standing on a platform&#10;&#10;AI-generated content may be incorrect.">
            <a:extLst>
              <a:ext uri="{FF2B5EF4-FFF2-40B4-BE49-F238E27FC236}">
                <a16:creationId xmlns:a16="http://schemas.microsoft.com/office/drawing/2014/main" id="{0C6DE9D4-76FA-840D-B9D0-55B4CCA033E9}"/>
              </a:ext>
            </a:extLst>
          </p:cNvPr>
          <p:cNvPicPr>
            <a:picLocks noChangeAspect="1"/>
          </p:cNvPicPr>
          <p:nvPr/>
        </p:nvPicPr>
        <p:blipFill>
          <a:blip r:embed="rId2" cstate="print">
            <a:extLst>
              <a:ext uri="{28A0092B-C50C-407E-A947-70E740481C1C}">
                <a14:useLocalDpi xmlns:a14="http://schemas.microsoft.com/office/drawing/2010/main"/>
              </a:ext>
            </a:extLst>
          </a:blip>
          <a:srcRect l="25931" r="27760"/>
          <a:stretch/>
        </p:blipFill>
        <p:spPr>
          <a:xfrm>
            <a:off x="5571067" y="0"/>
            <a:ext cx="3572933" cy="5143500"/>
          </a:xfrm>
          <a:prstGeom prst="rect">
            <a:avLst/>
          </a:prstGeom>
        </p:spPr>
      </p:pic>
      <p:sp>
        <p:nvSpPr>
          <p:cNvPr id="2" name="Retângulo 1">
            <a:extLst>
              <a:ext uri="{FF2B5EF4-FFF2-40B4-BE49-F238E27FC236}">
                <a16:creationId xmlns:a16="http://schemas.microsoft.com/office/drawing/2014/main" id="{6BC54A46-B4E0-A468-DB68-FFD518B32CF1}"/>
              </a:ext>
            </a:extLst>
          </p:cNvPr>
          <p:cNvSpPr/>
          <p:nvPr/>
        </p:nvSpPr>
        <p:spPr>
          <a:xfrm>
            <a:off x="-3990" y="0"/>
            <a:ext cx="6872708" cy="5148578"/>
          </a:xfrm>
          <a:custGeom>
            <a:avLst/>
            <a:gdLst>
              <a:gd name="connsiteX0" fmla="*/ 0 w 6872708"/>
              <a:gd name="connsiteY0" fmla="*/ 0 h 5143500"/>
              <a:gd name="connsiteX1" fmla="*/ 6872708 w 6872708"/>
              <a:gd name="connsiteY1" fmla="*/ 0 h 5143500"/>
              <a:gd name="connsiteX2" fmla="*/ 6872708 w 6872708"/>
              <a:gd name="connsiteY2" fmla="*/ 5143500 h 5143500"/>
              <a:gd name="connsiteX3" fmla="*/ 0 w 6872708"/>
              <a:gd name="connsiteY3" fmla="*/ 5143500 h 5143500"/>
              <a:gd name="connsiteX4" fmla="*/ 0 w 6872708"/>
              <a:gd name="connsiteY4" fmla="*/ 0 h 5143500"/>
              <a:gd name="connsiteX0" fmla="*/ 0 w 6872708"/>
              <a:gd name="connsiteY0" fmla="*/ 0 h 5143500"/>
              <a:gd name="connsiteX1" fmla="*/ 6872708 w 6872708"/>
              <a:gd name="connsiteY1" fmla="*/ 0 h 5143500"/>
              <a:gd name="connsiteX2" fmla="*/ 4582589 w 6872708"/>
              <a:gd name="connsiteY2" fmla="*/ 5135262 h 5143500"/>
              <a:gd name="connsiteX3" fmla="*/ 0 w 6872708"/>
              <a:gd name="connsiteY3" fmla="*/ 5143500 h 5143500"/>
              <a:gd name="connsiteX4" fmla="*/ 0 w 6872708"/>
              <a:gd name="connsiteY4" fmla="*/ 0 h 5143500"/>
              <a:gd name="connsiteX0" fmla="*/ 0 w 6872708"/>
              <a:gd name="connsiteY0" fmla="*/ 0 h 5143500"/>
              <a:gd name="connsiteX1" fmla="*/ 6872708 w 6872708"/>
              <a:gd name="connsiteY1" fmla="*/ 0 h 5143500"/>
              <a:gd name="connsiteX2" fmla="*/ 5439324 w 6872708"/>
              <a:gd name="connsiteY2" fmla="*/ 5135262 h 5143500"/>
              <a:gd name="connsiteX3" fmla="*/ 0 w 6872708"/>
              <a:gd name="connsiteY3" fmla="*/ 5143500 h 5143500"/>
              <a:gd name="connsiteX4" fmla="*/ 0 w 6872708"/>
              <a:gd name="connsiteY4" fmla="*/ 0 h 5143500"/>
              <a:gd name="connsiteX0" fmla="*/ 0 w 6872708"/>
              <a:gd name="connsiteY0" fmla="*/ 0 h 5153017"/>
              <a:gd name="connsiteX1" fmla="*/ 6872708 w 6872708"/>
              <a:gd name="connsiteY1" fmla="*/ 0 h 5153017"/>
              <a:gd name="connsiteX2" fmla="*/ 5430446 w 6872708"/>
              <a:gd name="connsiteY2" fmla="*/ 5153017 h 5153017"/>
              <a:gd name="connsiteX3" fmla="*/ 0 w 6872708"/>
              <a:gd name="connsiteY3" fmla="*/ 5143500 h 5153017"/>
              <a:gd name="connsiteX4" fmla="*/ 0 w 6872708"/>
              <a:gd name="connsiteY4" fmla="*/ 0 h 5153017"/>
              <a:gd name="connsiteX0" fmla="*/ 0 w 6872708"/>
              <a:gd name="connsiteY0" fmla="*/ 0 h 5148578"/>
              <a:gd name="connsiteX1" fmla="*/ 6872708 w 6872708"/>
              <a:gd name="connsiteY1" fmla="*/ 0 h 5148578"/>
              <a:gd name="connsiteX2" fmla="*/ 5434885 w 6872708"/>
              <a:gd name="connsiteY2" fmla="*/ 5148578 h 5148578"/>
              <a:gd name="connsiteX3" fmla="*/ 0 w 6872708"/>
              <a:gd name="connsiteY3" fmla="*/ 5143500 h 5148578"/>
              <a:gd name="connsiteX4" fmla="*/ 0 w 6872708"/>
              <a:gd name="connsiteY4" fmla="*/ 0 h 514857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872708" h="5148578">
                <a:moveTo>
                  <a:pt x="0" y="0"/>
                </a:moveTo>
                <a:lnTo>
                  <a:pt x="6872708" y="0"/>
                </a:lnTo>
                <a:lnTo>
                  <a:pt x="5434885" y="5148578"/>
                </a:lnTo>
                <a:lnTo>
                  <a:pt x="0" y="5143500"/>
                </a:lnTo>
                <a:lnTo>
                  <a:pt x="0" y="0"/>
                </a:lnTo>
                <a:close/>
              </a:path>
            </a:pathLst>
          </a:custGeom>
          <a:solidFill>
            <a:schemeClr val="bg1"/>
          </a:solidFill>
          <a:ln w="12700" cap="flat">
            <a:noFill/>
            <a:miter lim="400000"/>
          </a:ln>
          <a:effectLst/>
          <a:sp3d/>
        </p:spPr>
        <p:style>
          <a:lnRef idx="0">
            <a:scrgbClr r="0" g="0" b="0"/>
          </a:lnRef>
          <a:fillRef idx="0">
            <a:scrgbClr r="0" g="0" b="0"/>
          </a:fillRef>
          <a:effectRef idx="0">
            <a:scrgbClr r="0" g="0" b="0"/>
          </a:effectRef>
          <a:fontRef idx="none"/>
        </p:style>
        <p:txBody>
          <a:bodyPr rot="0" spcFirstLastPara="1" vertOverflow="overflow" horzOverflow="overflow" vert="horz" wrap="square" lIns="50800" tIns="50800" rIns="50800" bIns="50800" numCol="1" spcCol="38100" rtlCol="0" anchor="ctr">
            <a:spAutoFit/>
          </a:bodyPr>
          <a:lstStyle/>
          <a:p>
            <a:pPr marL="0" marR="0" indent="0" algn="ctr" defTabSz="825500" rtl="0" fontAlgn="auto" latinLnBrk="0" hangingPunct="0">
              <a:lnSpc>
                <a:spcPct val="100000"/>
              </a:lnSpc>
              <a:spcBef>
                <a:spcPts val="0"/>
              </a:spcBef>
              <a:spcAft>
                <a:spcPts val="0"/>
              </a:spcAft>
              <a:buClrTx/>
              <a:buSzTx/>
              <a:buFontTx/>
              <a:buNone/>
              <a:tabLst/>
            </a:pPr>
            <a:endParaRPr kumimoji="0" lang="pt-BR" sz="3200" b="0" i="0" u="none" strike="noStrike" cap="none" spc="0" normalizeH="0" baseline="0">
              <a:ln>
                <a:noFill/>
              </a:ln>
              <a:solidFill>
                <a:srgbClr val="FFFFFF"/>
              </a:solidFill>
              <a:effectLst/>
              <a:uFillTx/>
              <a:latin typeface="Helvetica Neue Medium"/>
              <a:ea typeface="Helvetica Neue Medium"/>
              <a:cs typeface="Helvetica Neue Medium"/>
              <a:sym typeface="Helvetica Neue Medium"/>
            </a:endParaRPr>
          </a:p>
        </p:txBody>
      </p:sp>
      <p:sp>
        <p:nvSpPr>
          <p:cNvPr id="265" name="Lorem ipsum dolor sit">
            <a:extLst>
              <a:ext uri="{FF2B5EF4-FFF2-40B4-BE49-F238E27FC236}">
                <a16:creationId xmlns:a16="http://schemas.microsoft.com/office/drawing/2014/main" id="{65E59F69-6C7C-A47D-F8FC-EB8DFE522173}"/>
              </a:ext>
            </a:extLst>
          </p:cNvPr>
          <p:cNvSpPr txBox="1"/>
          <p:nvPr/>
        </p:nvSpPr>
        <p:spPr>
          <a:xfrm>
            <a:off x="975036" y="964192"/>
            <a:ext cx="3331921" cy="1045030"/>
          </a:xfrm>
          <a:prstGeom prst="rect">
            <a:avLst/>
          </a:prstGeom>
          <a:ln w="12700">
            <a:miter lim="400000"/>
          </a:ln>
          <a:extLst>
            <a:ext uri="{C572A759-6A51-4108-AA02-DFA0A04FC94B}">
              <ma14:wrappingTextBoxFlag xmlns="" xmlns:ma14="http://schemas.microsoft.com/office/mac/drawingml/2011/main" val="1"/>
            </a:ext>
          </a:extLst>
        </p:spPr>
        <p:txBody>
          <a:bodyPr wrap="square" lIns="19050" tIns="19050" rIns="19050" bIns="19050">
            <a:spAutoFit/>
          </a:bodyPr>
          <a:lstStyle>
            <a:lvl1pPr>
              <a:lnSpc>
                <a:spcPct val="80000"/>
              </a:lnSpc>
              <a:defRPr sz="10900" b="1" cap="all">
                <a:solidFill>
                  <a:srgbClr val="1E4BDF"/>
                </a:solidFill>
                <a:latin typeface="Arial Narrow"/>
                <a:ea typeface="Arial Narrow"/>
                <a:cs typeface="Arial Narrow"/>
                <a:sym typeface="Arial Narrow"/>
              </a:defRPr>
            </a:lvl1pPr>
          </a:lstStyle>
          <a:p>
            <a:r>
              <a:rPr lang="en-US" sz="4088" dirty="0">
                <a:solidFill>
                  <a:srgbClr val="100690"/>
                </a:solidFill>
              </a:rPr>
              <a:t>Title up to two lines</a:t>
            </a:r>
          </a:p>
        </p:txBody>
      </p:sp>
      <p:sp>
        <p:nvSpPr>
          <p:cNvPr id="266" name="Lorem ipsum dolor sit amet, consectetur adipiscing elit, sed do eiusmod tempor incididunt ut labore et dolore magna aliqua. Ut enim ad minim veniam, quis nostrud exercitation ullamco laboris nisi ut aliquip ex ea commodo consequat. Duis aute irure dolor ">
            <a:extLst>
              <a:ext uri="{FF2B5EF4-FFF2-40B4-BE49-F238E27FC236}">
                <a16:creationId xmlns:a16="http://schemas.microsoft.com/office/drawing/2014/main" id="{AB34F7DC-593C-4A21-32C9-1FE9E7ADB8AB}"/>
              </a:ext>
            </a:extLst>
          </p:cNvPr>
          <p:cNvSpPr txBox="1"/>
          <p:nvPr/>
        </p:nvSpPr>
        <p:spPr>
          <a:xfrm>
            <a:off x="995674" y="2494229"/>
            <a:ext cx="3311283" cy="1848006"/>
          </a:xfrm>
          <a:prstGeom prst="rect">
            <a:avLst/>
          </a:prstGeom>
          <a:ln w="12700">
            <a:miter lim="400000"/>
          </a:ln>
          <a:extLst>
            <a:ext uri="{C572A759-6A51-4108-AA02-DFA0A04FC94B}">
              <ma14:wrappingTextBoxFlag xmlns="" xmlns:ma14="http://schemas.microsoft.com/office/mac/drawingml/2011/main" val="1"/>
            </a:ext>
          </a:extLst>
        </p:spPr>
        <p:txBody>
          <a:bodyPr wrap="square" lIns="19050" tIns="19050" rIns="19050" bIns="19050">
            <a:spAutoFit/>
          </a:bodyPr>
          <a:lstStyle>
            <a:lvl1pPr>
              <a:lnSpc>
                <a:spcPct val="120000"/>
              </a:lnSpc>
              <a:defRPr sz="2500">
                <a:solidFill>
                  <a:srgbClr val="061636"/>
                </a:solidFill>
                <a:latin typeface="Arial"/>
                <a:ea typeface="Arial"/>
                <a:cs typeface="Arial"/>
                <a:sym typeface="Arial"/>
              </a:defRPr>
            </a:lvl1pPr>
          </a:lstStyle>
          <a:p>
            <a:r>
              <a:rPr sz="1100" dirty="0">
                <a:solidFill>
                  <a:srgbClr val="80807F"/>
                </a:solidFill>
              </a:rPr>
              <a:t>Lorem ipsum dolor sit </a:t>
            </a:r>
            <a:r>
              <a:rPr sz="1100" dirty="0" err="1">
                <a:solidFill>
                  <a:srgbClr val="80807F"/>
                </a:solidFill>
              </a:rPr>
              <a:t>amet</a:t>
            </a:r>
            <a:r>
              <a:rPr sz="1100" dirty="0">
                <a:solidFill>
                  <a:srgbClr val="80807F"/>
                </a:solidFill>
              </a:rPr>
              <a:t>, </a:t>
            </a:r>
            <a:r>
              <a:rPr sz="1100" dirty="0" err="1">
                <a:solidFill>
                  <a:srgbClr val="80807F"/>
                </a:solidFill>
              </a:rPr>
              <a:t>consectetur</a:t>
            </a:r>
            <a:r>
              <a:rPr sz="1100" dirty="0">
                <a:solidFill>
                  <a:srgbClr val="80807F"/>
                </a:solidFill>
              </a:rPr>
              <a:t> </a:t>
            </a:r>
            <a:r>
              <a:rPr sz="1100" dirty="0" err="1">
                <a:solidFill>
                  <a:srgbClr val="80807F"/>
                </a:solidFill>
              </a:rPr>
              <a:t>adipiscing</a:t>
            </a:r>
            <a:r>
              <a:rPr sz="1100" dirty="0">
                <a:solidFill>
                  <a:srgbClr val="80807F"/>
                </a:solidFill>
              </a:rPr>
              <a:t> </a:t>
            </a:r>
            <a:r>
              <a:rPr sz="1100" dirty="0" err="1">
                <a:solidFill>
                  <a:srgbClr val="80807F"/>
                </a:solidFill>
              </a:rPr>
              <a:t>elit</a:t>
            </a:r>
            <a:r>
              <a:rPr sz="1100" dirty="0">
                <a:solidFill>
                  <a:srgbClr val="80807F"/>
                </a:solidFill>
              </a:rPr>
              <a:t>, sed do </a:t>
            </a:r>
            <a:r>
              <a:rPr sz="1100" dirty="0" err="1">
                <a:solidFill>
                  <a:srgbClr val="80807F"/>
                </a:solidFill>
              </a:rPr>
              <a:t>eiusmod</a:t>
            </a:r>
            <a:r>
              <a:rPr sz="1100" dirty="0">
                <a:solidFill>
                  <a:srgbClr val="80807F"/>
                </a:solidFill>
              </a:rPr>
              <a:t> </a:t>
            </a:r>
            <a:r>
              <a:rPr sz="1100" dirty="0" err="1">
                <a:solidFill>
                  <a:srgbClr val="80807F"/>
                </a:solidFill>
              </a:rPr>
              <a:t>tempor</a:t>
            </a:r>
            <a:r>
              <a:rPr sz="1100" dirty="0">
                <a:solidFill>
                  <a:srgbClr val="80807F"/>
                </a:solidFill>
              </a:rPr>
              <a:t> </a:t>
            </a:r>
            <a:r>
              <a:rPr sz="1100" dirty="0" err="1">
                <a:solidFill>
                  <a:srgbClr val="80807F"/>
                </a:solidFill>
              </a:rPr>
              <a:t>incididunt</a:t>
            </a:r>
            <a:r>
              <a:rPr sz="1100" dirty="0">
                <a:solidFill>
                  <a:srgbClr val="80807F"/>
                </a:solidFill>
              </a:rPr>
              <a:t> </a:t>
            </a:r>
            <a:r>
              <a:rPr sz="1100" dirty="0" err="1">
                <a:solidFill>
                  <a:srgbClr val="80807F"/>
                </a:solidFill>
              </a:rPr>
              <a:t>ut</a:t>
            </a:r>
            <a:r>
              <a:rPr sz="1100" dirty="0">
                <a:solidFill>
                  <a:srgbClr val="80807F"/>
                </a:solidFill>
              </a:rPr>
              <a:t> labore et dolore magna </a:t>
            </a:r>
            <a:r>
              <a:rPr sz="1100" dirty="0" err="1">
                <a:solidFill>
                  <a:srgbClr val="80807F"/>
                </a:solidFill>
              </a:rPr>
              <a:t>aliqua</a:t>
            </a:r>
            <a:r>
              <a:rPr sz="1100" dirty="0">
                <a:solidFill>
                  <a:srgbClr val="80807F"/>
                </a:solidFill>
              </a:rPr>
              <a:t>. Ut </a:t>
            </a:r>
            <a:r>
              <a:rPr sz="1100" dirty="0" err="1">
                <a:solidFill>
                  <a:srgbClr val="80807F"/>
                </a:solidFill>
              </a:rPr>
              <a:t>enim</a:t>
            </a:r>
            <a:r>
              <a:rPr sz="1100" dirty="0">
                <a:solidFill>
                  <a:srgbClr val="80807F"/>
                </a:solidFill>
              </a:rPr>
              <a:t> ad minim </a:t>
            </a:r>
            <a:r>
              <a:rPr sz="1100" dirty="0" err="1">
                <a:solidFill>
                  <a:srgbClr val="80807F"/>
                </a:solidFill>
              </a:rPr>
              <a:t>veniam</a:t>
            </a:r>
            <a:r>
              <a:rPr sz="1100" dirty="0">
                <a:solidFill>
                  <a:srgbClr val="80807F"/>
                </a:solidFill>
              </a:rPr>
              <a:t>, </a:t>
            </a:r>
            <a:r>
              <a:rPr sz="1100" dirty="0" err="1">
                <a:solidFill>
                  <a:srgbClr val="80807F"/>
                </a:solidFill>
              </a:rPr>
              <a:t>quis</a:t>
            </a:r>
            <a:r>
              <a:rPr sz="1100" dirty="0">
                <a:solidFill>
                  <a:srgbClr val="80807F"/>
                </a:solidFill>
              </a:rPr>
              <a:t> </a:t>
            </a:r>
            <a:r>
              <a:rPr sz="1100" dirty="0" err="1">
                <a:solidFill>
                  <a:srgbClr val="80807F"/>
                </a:solidFill>
              </a:rPr>
              <a:t>nostrud</a:t>
            </a:r>
            <a:r>
              <a:rPr sz="1100" dirty="0">
                <a:solidFill>
                  <a:srgbClr val="80807F"/>
                </a:solidFill>
              </a:rPr>
              <a:t> exercitation </a:t>
            </a:r>
            <a:r>
              <a:rPr sz="1100" dirty="0" err="1">
                <a:solidFill>
                  <a:srgbClr val="80807F"/>
                </a:solidFill>
              </a:rPr>
              <a:t>ullamco</a:t>
            </a:r>
            <a:r>
              <a:rPr sz="1100" dirty="0">
                <a:solidFill>
                  <a:srgbClr val="80807F"/>
                </a:solidFill>
              </a:rPr>
              <a:t> </a:t>
            </a:r>
            <a:r>
              <a:rPr sz="1100" dirty="0" err="1">
                <a:solidFill>
                  <a:srgbClr val="80807F"/>
                </a:solidFill>
              </a:rPr>
              <a:t>laboris</a:t>
            </a:r>
            <a:r>
              <a:rPr sz="1100" dirty="0">
                <a:solidFill>
                  <a:srgbClr val="80807F"/>
                </a:solidFill>
              </a:rPr>
              <a:t> nisi </a:t>
            </a:r>
            <a:r>
              <a:rPr sz="1100" dirty="0" err="1">
                <a:solidFill>
                  <a:srgbClr val="80807F"/>
                </a:solidFill>
              </a:rPr>
              <a:t>ut</a:t>
            </a:r>
            <a:r>
              <a:rPr sz="1100" dirty="0">
                <a:solidFill>
                  <a:srgbClr val="80807F"/>
                </a:solidFill>
              </a:rPr>
              <a:t> </a:t>
            </a:r>
            <a:r>
              <a:rPr sz="1100" dirty="0" err="1">
                <a:solidFill>
                  <a:srgbClr val="80807F"/>
                </a:solidFill>
              </a:rPr>
              <a:t>aliquip</a:t>
            </a:r>
            <a:r>
              <a:rPr sz="1100" dirty="0">
                <a:solidFill>
                  <a:srgbClr val="80807F"/>
                </a:solidFill>
              </a:rPr>
              <a:t> ex </a:t>
            </a:r>
            <a:r>
              <a:rPr sz="1100" dirty="0" err="1">
                <a:solidFill>
                  <a:srgbClr val="80807F"/>
                </a:solidFill>
              </a:rPr>
              <a:t>ea</a:t>
            </a:r>
            <a:r>
              <a:rPr sz="1100" dirty="0">
                <a:solidFill>
                  <a:srgbClr val="80807F"/>
                </a:solidFill>
              </a:rPr>
              <a:t> </a:t>
            </a:r>
            <a:r>
              <a:rPr sz="1100" dirty="0" err="1">
                <a:solidFill>
                  <a:srgbClr val="80807F"/>
                </a:solidFill>
              </a:rPr>
              <a:t>commodo</a:t>
            </a:r>
            <a:r>
              <a:rPr sz="1100" dirty="0">
                <a:solidFill>
                  <a:srgbClr val="80807F"/>
                </a:solidFill>
              </a:rPr>
              <a:t> </a:t>
            </a:r>
            <a:r>
              <a:rPr sz="1100" dirty="0" err="1">
                <a:solidFill>
                  <a:srgbClr val="80807F"/>
                </a:solidFill>
              </a:rPr>
              <a:t>consequat</a:t>
            </a:r>
            <a:r>
              <a:rPr sz="1100" dirty="0">
                <a:solidFill>
                  <a:srgbClr val="80807F"/>
                </a:solidFill>
              </a:rPr>
              <a:t>. Duis </a:t>
            </a:r>
            <a:r>
              <a:rPr sz="1100" dirty="0" err="1">
                <a:solidFill>
                  <a:srgbClr val="80807F"/>
                </a:solidFill>
              </a:rPr>
              <a:t>aute</a:t>
            </a:r>
            <a:r>
              <a:rPr sz="1100" dirty="0">
                <a:solidFill>
                  <a:srgbClr val="80807F"/>
                </a:solidFill>
              </a:rPr>
              <a:t> </a:t>
            </a:r>
            <a:r>
              <a:rPr sz="1100" dirty="0" err="1">
                <a:solidFill>
                  <a:srgbClr val="80807F"/>
                </a:solidFill>
              </a:rPr>
              <a:t>irure</a:t>
            </a:r>
            <a:r>
              <a:rPr sz="1100" dirty="0">
                <a:solidFill>
                  <a:srgbClr val="80807F"/>
                </a:solidFill>
              </a:rPr>
              <a:t> dolor in </a:t>
            </a:r>
            <a:r>
              <a:rPr sz="1100" dirty="0" err="1">
                <a:solidFill>
                  <a:srgbClr val="80807F"/>
                </a:solidFill>
              </a:rPr>
              <a:t>reprehenderit</a:t>
            </a:r>
            <a:r>
              <a:rPr sz="1100" dirty="0">
                <a:solidFill>
                  <a:srgbClr val="80807F"/>
                </a:solidFill>
              </a:rPr>
              <a:t> in </a:t>
            </a:r>
            <a:r>
              <a:rPr sz="1100" dirty="0" err="1">
                <a:solidFill>
                  <a:srgbClr val="80807F"/>
                </a:solidFill>
              </a:rPr>
              <a:t>voluptate</a:t>
            </a:r>
            <a:r>
              <a:rPr sz="1100" dirty="0">
                <a:solidFill>
                  <a:srgbClr val="80807F"/>
                </a:solidFill>
              </a:rPr>
              <a:t> </a:t>
            </a:r>
            <a:r>
              <a:rPr sz="1100" dirty="0" err="1">
                <a:solidFill>
                  <a:srgbClr val="80807F"/>
                </a:solidFill>
              </a:rPr>
              <a:t>velit</a:t>
            </a:r>
            <a:r>
              <a:rPr sz="1100" dirty="0">
                <a:solidFill>
                  <a:srgbClr val="80807F"/>
                </a:solidFill>
              </a:rPr>
              <a:t> </a:t>
            </a:r>
            <a:r>
              <a:rPr sz="1100" dirty="0" err="1">
                <a:solidFill>
                  <a:srgbClr val="80807F"/>
                </a:solidFill>
              </a:rPr>
              <a:t>esse</a:t>
            </a:r>
            <a:r>
              <a:rPr sz="1100" dirty="0">
                <a:solidFill>
                  <a:srgbClr val="80807F"/>
                </a:solidFill>
              </a:rPr>
              <a:t> </a:t>
            </a:r>
            <a:r>
              <a:rPr sz="1100" dirty="0" err="1">
                <a:solidFill>
                  <a:srgbClr val="80807F"/>
                </a:solidFill>
              </a:rPr>
              <a:t>cillum</a:t>
            </a:r>
            <a:r>
              <a:rPr sz="1100" dirty="0">
                <a:solidFill>
                  <a:srgbClr val="80807F"/>
                </a:solidFill>
              </a:rPr>
              <a:t> dolore </a:t>
            </a:r>
            <a:r>
              <a:rPr sz="1100" dirty="0" err="1">
                <a:solidFill>
                  <a:srgbClr val="80807F"/>
                </a:solidFill>
              </a:rPr>
              <a:t>eu</a:t>
            </a:r>
            <a:r>
              <a:rPr sz="1100" dirty="0">
                <a:solidFill>
                  <a:srgbClr val="80807F"/>
                </a:solidFill>
              </a:rPr>
              <a:t> </a:t>
            </a:r>
            <a:r>
              <a:rPr sz="1100" dirty="0" err="1">
                <a:solidFill>
                  <a:srgbClr val="80807F"/>
                </a:solidFill>
              </a:rPr>
              <a:t>fugiat</a:t>
            </a:r>
            <a:r>
              <a:rPr sz="1100" dirty="0">
                <a:solidFill>
                  <a:srgbClr val="80807F"/>
                </a:solidFill>
              </a:rPr>
              <a:t> </a:t>
            </a:r>
            <a:r>
              <a:rPr sz="1100" dirty="0" err="1">
                <a:solidFill>
                  <a:srgbClr val="80807F"/>
                </a:solidFill>
              </a:rPr>
              <a:t>nulla</a:t>
            </a:r>
            <a:r>
              <a:rPr sz="1100" dirty="0">
                <a:solidFill>
                  <a:srgbClr val="80807F"/>
                </a:solidFill>
              </a:rPr>
              <a:t> </a:t>
            </a:r>
            <a:r>
              <a:rPr sz="1100" dirty="0" err="1">
                <a:solidFill>
                  <a:srgbClr val="80807F"/>
                </a:solidFill>
              </a:rPr>
              <a:t>pariatur</a:t>
            </a:r>
            <a:r>
              <a:rPr sz="1100" dirty="0">
                <a:solidFill>
                  <a:srgbClr val="80807F"/>
                </a:solidFill>
              </a:rPr>
              <a:t>. </a:t>
            </a:r>
            <a:r>
              <a:rPr sz="1100" dirty="0" err="1">
                <a:solidFill>
                  <a:srgbClr val="80807F"/>
                </a:solidFill>
              </a:rPr>
              <a:t>Excepteur</a:t>
            </a:r>
            <a:r>
              <a:rPr sz="1100" dirty="0">
                <a:solidFill>
                  <a:srgbClr val="80807F"/>
                </a:solidFill>
              </a:rPr>
              <a:t> </a:t>
            </a:r>
            <a:r>
              <a:rPr sz="1100" dirty="0" err="1">
                <a:solidFill>
                  <a:srgbClr val="80807F"/>
                </a:solidFill>
              </a:rPr>
              <a:t>sint</a:t>
            </a:r>
            <a:r>
              <a:rPr sz="1100" dirty="0">
                <a:solidFill>
                  <a:srgbClr val="80807F"/>
                </a:solidFill>
              </a:rPr>
              <a:t> </a:t>
            </a:r>
            <a:r>
              <a:rPr sz="1100" dirty="0" err="1">
                <a:solidFill>
                  <a:srgbClr val="80807F"/>
                </a:solidFill>
              </a:rPr>
              <a:t>occaecat</a:t>
            </a:r>
            <a:r>
              <a:rPr sz="1100" dirty="0">
                <a:solidFill>
                  <a:srgbClr val="80807F"/>
                </a:solidFill>
              </a:rPr>
              <a:t> </a:t>
            </a:r>
            <a:r>
              <a:rPr sz="1100" dirty="0" err="1">
                <a:solidFill>
                  <a:srgbClr val="80807F"/>
                </a:solidFill>
              </a:rPr>
              <a:t>cupidatat</a:t>
            </a:r>
            <a:r>
              <a:rPr sz="1100" dirty="0">
                <a:solidFill>
                  <a:srgbClr val="80807F"/>
                </a:solidFill>
              </a:rPr>
              <a:t> non </a:t>
            </a:r>
            <a:r>
              <a:rPr sz="1100" dirty="0" err="1">
                <a:solidFill>
                  <a:srgbClr val="80807F"/>
                </a:solidFill>
              </a:rPr>
              <a:t>proident</a:t>
            </a:r>
            <a:r>
              <a:rPr sz="1100" dirty="0">
                <a:solidFill>
                  <a:srgbClr val="80807F"/>
                </a:solidFill>
              </a:rPr>
              <a:t>, sunt in culpa qui </a:t>
            </a:r>
            <a:r>
              <a:rPr sz="1100" dirty="0" err="1">
                <a:solidFill>
                  <a:srgbClr val="80807F"/>
                </a:solidFill>
              </a:rPr>
              <a:t>officia</a:t>
            </a:r>
            <a:r>
              <a:rPr sz="1100" dirty="0">
                <a:solidFill>
                  <a:srgbClr val="80807F"/>
                </a:solidFill>
              </a:rPr>
              <a:t> </a:t>
            </a:r>
            <a:r>
              <a:rPr sz="1100" dirty="0" err="1">
                <a:solidFill>
                  <a:srgbClr val="80807F"/>
                </a:solidFill>
              </a:rPr>
              <a:t>deserunt</a:t>
            </a:r>
            <a:r>
              <a:rPr sz="1100" dirty="0">
                <a:solidFill>
                  <a:srgbClr val="80807F"/>
                </a:solidFill>
              </a:rPr>
              <a:t> </a:t>
            </a:r>
            <a:r>
              <a:rPr sz="1100" dirty="0" err="1">
                <a:solidFill>
                  <a:srgbClr val="80807F"/>
                </a:solidFill>
              </a:rPr>
              <a:t>mollit</a:t>
            </a:r>
            <a:r>
              <a:rPr sz="1100" dirty="0">
                <a:solidFill>
                  <a:srgbClr val="80807F"/>
                </a:solidFill>
              </a:rPr>
              <a:t> </a:t>
            </a:r>
            <a:r>
              <a:rPr sz="1100" dirty="0" err="1">
                <a:solidFill>
                  <a:srgbClr val="80807F"/>
                </a:solidFill>
              </a:rPr>
              <a:t>anim</a:t>
            </a:r>
            <a:r>
              <a:rPr sz="1100" dirty="0">
                <a:solidFill>
                  <a:srgbClr val="80807F"/>
                </a:solidFill>
              </a:rPr>
              <a:t> id </a:t>
            </a:r>
            <a:r>
              <a:rPr sz="1100" dirty="0" err="1">
                <a:solidFill>
                  <a:srgbClr val="80807F"/>
                </a:solidFill>
              </a:rPr>
              <a:t>est</a:t>
            </a:r>
            <a:r>
              <a:rPr sz="1100" dirty="0">
                <a:solidFill>
                  <a:srgbClr val="80807F"/>
                </a:solidFill>
              </a:rPr>
              <a:t> </a:t>
            </a:r>
            <a:r>
              <a:rPr sz="1100" dirty="0" err="1">
                <a:solidFill>
                  <a:srgbClr val="80807F"/>
                </a:solidFill>
              </a:rPr>
              <a:t>laborum</a:t>
            </a:r>
            <a:r>
              <a:rPr sz="1100" dirty="0">
                <a:solidFill>
                  <a:srgbClr val="80807F"/>
                </a:solidFill>
              </a:rPr>
              <a:t>.</a:t>
            </a:r>
          </a:p>
        </p:txBody>
      </p:sp>
      <p:sp>
        <p:nvSpPr>
          <p:cNvPr id="273" name="Lorem ipsum dolor sit">
            <a:extLst>
              <a:ext uri="{FF2B5EF4-FFF2-40B4-BE49-F238E27FC236}">
                <a16:creationId xmlns:a16="http://schemas.microsoft.com/office/drawing/2014/main" id="{96EA2164-BD55-CA69-3CE3-5DC87E1DB2E5}"/>
              </a:ext>
            </a:extLst>
          </p:cNvPr>
          <p:cNvSpPr txBox="1"/>
          <p:nvPr/>
        </p:nvSpPr>
        <p:spPr>
          <a:xfrm>
            <a:off x="979798" y="2013498"/>
            <a:ext cx="3471946" cy="255519"/>
          </a:xfrm>
          <a:prstGeom prst="rect">
            <a:avLst/>
          </a:prstGeom>
          <a:ln w="12700">
            <a:miter lim="400000"/>
          </a:ln>
          <a:extLst>
            <a:ext uri="{C572A759-6A51-4108-AA02-DFA0A04FC94B}">
              <ma14:wrappingTextBoxFlag xmlns="" xmlns:ma14="http://schemas.microsoft.com/office/mac/drawingml/2011/main" val="1"/>
            </a:ext>
          </a:extLst>
        </p:spPr>
        <p:txBody>
          <a:bodyPr lIns="19050" tIns="19050" rIns="19050" bIns="19050">
            <a:spAutoFit/>
          </a:bodyPr>
          <a:lstStyle>
            <a:lvl1pPr>
              <a:lnSpc>
                <a:spcPct val="80000"/>
              </a:lnSpc>
              <a:defRPr sz="4700" b="1" cap="all">
                <a:solidFill>
                  <a:srgbClr val="051635"/>
                </a:solidFill>
                <a:latin typeface="Arial"/>
                <a:ea typeface="Arial"/>
                <a:cs typeface="Arial"/>
                <a:sym typeface="Arial"/>
              </a:defRPr>
            </a:lvl1pPr>
          </a:lstStyle>
          <a:p>
            <a:r>
              <a:rPr lang="pt-BR" sz="1763" dirty="0">
                <a:solidFill>
                  <a:srgbClr val="0A1A5C"/>
                </a:solidFill>
              </a:rPr>
              <a:t>Lorem ipsum </a:t>
            </a:r>
            <a:r>
              <a:rPr lang="pt-BR" sz="1763" dirty="0" err="1">
                <a:solidFill>
                  <a:srgbClr val="0A1A5C"/>
                </a:solidFill>
              </a:rPr>
              <a:t>dolor</a:t>
            </a:r>
            <a:r>
              <a:rPr lang="pt-BR" sz="1763" dirty="0">
                <a:solidFill>
                  <a:srgbClr val="0A1A5C"/>
                </a:solidFill>
              </a:rPr>
              <a:t> </a:t>
            </a:r>
            <a:r>
              <a:rPr lang="pt-BR" sz="1763" dirty="0" err="1">
                <a:solidFill>
                  <a:srgbClr val="0A1A5C"/>
                </a:solidFill>
              </a:rPr>
              <a:t>sit</a:t>
            </a:r>
            <a:endParaRPr lang="pt-BR" sz="1763" dirty="0">
              <a:solidFill>
                <a:srgbClr val="0A1A5C"/>
              </a:solidFill>
            </a:endParaRPr>
          </a:p>
        </p:txBody>
      </p:sp>
      <p:grpSp>
        <p:nvGrpSpPr>
          <p:cNvPr id="3" name="Agrupar 2">
            <a:extLst>
              <a:ext uri="{FF2B5EF4-FFF2-40B4-BE49-F238E27FC236}">
                <a16:creationId xmlns:a16="http://schemas.microsoft.com/office/drawing/2014/main" id="{A9E016A1-46F5-8532-19B5-8C53F4AFA25C}"/>
              </a:ext>
            </a:extLst>
          </p:cNvPr>
          <p:cNvGrpSpPr/>
          <p:nvPr/>
        </p:nvGrpSpPr>
        <p:grpSpPr>
          <a:xfrm>
            <a:off x="8870294" y="167554"/>
            <a:ext cx="258136" cy="4683954"/>
            <a:chOff x="23654022" y="446811"/>
            <a:chExt cx="688359" cy="12490546"/>
          </a:xfrm>
        </p:grpSpPr>
        <p:grpSp>
          <p:nvGrpSpPr>
            <p:cNvPr id="5" name="Grupo">
              <a:extLst>
                <a:ext uri="{FF2B5EF4-FFF2-40B4-BE49-F238E27FC236}">
                  <a16:creationId xmlns:a16="http://schemas.microsoft.com/office/drawing/2014/main" id="{F22BC0C3-9E61-E330-3F73-A3DBFB5F04D7}"/>
                </a:ext>
              </a:extLst>
            </p:cNvPr>
            <p:cNvGrpSpPr/>
            <p:nvPr/>
          </p:nvGrpSpPr>
          <p:grpSpPr>
            <a:xfrm rot="16200000">
              <a:off x="18519882" y="7114857"/>
              <a:ext cx="11349650" cy="295349"/>
              <a:chOff x="-1276219" y="-698"/>
              <a:chExt cx="11349649" cy="295348"/>
            </a:xfrm>
          </p:grpSpPr>
          <p:sp>
            <p:nvSpPr>
              <p:cNvPr id="8" name="This information belongs to Embraer and cannot be used or reproduced without written permission from the Company.">
                <a:extLst>
                  <a:ext uri="{FF2B5EF4-FFF2-40B4-BE49-F238E27FC236}">
                    <a16:creationId xmlns:a16="http://schemas.microsoft.com/office/drawing/2014/main" id="{FA572F15-0919-5850-20E3-9741B50D3640}"/>
                  </a:ext>
                </a:extLst>
              </p:cNvPr>
              <p:cNvSpPr txBox="1"/>
              <p:nvPr/>
            </p:nvSpPr>
            <p:spPr>
              <a:xfrm>
                <a:off x="1071885" y="6522"/>
                <a:ext cx="9001545" cy="282814"/>
              </a:xfrm>
              <a:prstGeom prst="rect">
                <a:avLst/>
              </a:prstGeom>
              <a:noFill/>
              <a:ln w="12700" cap="flat">
                <a:noFill/>
                <a:miter lim="400000"/>
              </a:ln>
              <a:effectLst/>
              <a:extLst>
                <a:ext uri="{C572A759-6A51-4108-AA02-DFA0A04FC94B}">
                  <ma14:wrappingTextBoxFlag xmlns="" xmlns:ma14="http://schemas.microsoft.com/office/mac/drawingml/2011/main" val="1"/>
                </a:ext>
              </a:extLst>
            </p:spPr>
            <p:txBody>
              <a:bodyPr wrap="square" lIns="19050" tIns="19050" rIns="19050" bIns="19050" numCol="1" anchor="ctr">
                <a:spAutoFit/>
              </a:bodyPr>
              <a:lstStyle>
                <a:lvl1pPr>
                  <a:defRPr sz="1300">
                    <a:solidFill>
                      <a:srgbClr val="6E6D6D"/>
                    </a:solidFill>
                    <a:latin typeface="Arial"/>
                    <a:ea typeface="Arial"/>
                    <a:cs typeface="Arial"/>
                    <a:sym typeface="Arial"/>
                  </a:defRPr>
                </a:lvl1pPr>
              </a:lstStyle>
              <a:p>
                <a:r>
                  <a:rPr lang="en-US" sz="488" dirty="0"/>
                  <a:t>This information belongs to Embraer and cannot be used or reproduced without written permission from the Company.</a:t>
                </a:r>
              </a:p>
            </p:txBody>
          </p:sp>
          <p:sp>
            <p:nvSpPr>
              <p:cNvPr id="9" name="Linha">
                <a:extLst>
                  <a:ext uri="{FF2B5EF4-FFF2-40B4-BE49-F238E27FC236}">
                    <a16:creationId xmlns:a16="http://schemas.microsoft.com/office/drawing/2014/main" id="{88F8DF22-C387-9475-86D6-F14E8366E3CB}"/>
                  </a:ext>
                </a:extLst>
              </p:cNvPr>
              <p:cNvSpPr/>
              <p:nvPr/>
            </p:nvSpPr>
            <p:spPr>
              <a:xfrm flipV="1">
                <a:off x="898999" y="21128"/>
                <a:ext cx="83625" cy="273522"/>
              </a:xfrm>
              <a:prstGeom prst="line">
                <a:avLst/>
              </a:prstGeom>
              <a:noFill/>
              <a:ln w="9525" cap="flat">
                <a:solidFill>
                  <a:srgbClr val="100690"/>
                </a:solidFill>
                <a:prstDash val="solid"/>
                <a:miter lim="400000"/>
              </a:ln>
              <a:effectLst/>
            </p:spPr>
            <p:txBody>
              <a:bodyPr wrap="square" lIns="19050" tIns="19050" rIns="19050" bIns="19050" numCol="1" anchor="ctr">
                <a:noAutofit/>
              </a:bodyPr>
              <a:lstStyle/>
              <a:p>
                <a:endParaRPr sz="675"/>
              </a:p>
            </p:txBody>
          </p:sp>
          <p:sp>
            <p:nvSpPr>
              <p:cNvPr id="10" name="This information belongs to Embraer and cannot be used or reproduced without written permission from the Company.">
                <a:extLst>
                  <a:ext uri="{FF2B5EF4-FFF2-40B4-BE49-F238E27FC236}">
                    <a16:creationId xmlns:a16="http://schemas.microsoft.com/office/drawing/2014/main" id="{B8A55A48-A710-7390-0FE3-A6427D242964}"/>
                  </a:ext>
                </a:extLst>
              </p:cNvPr>
              <p:cNvSpPr txBox="1"/>
              <p:nvPr/>
            </p:nvSpPr>
            <p:spPr>
              <a:xfrm>
                <a:off x="-1276219" y="-698"/>
                <a:ext cx="2621118" cy="282811"/>
              </a:xfrm>
              <a:prstGeom prst="rect">
                <a:avLst/>
              </a:prstGeom>
              <a:noFill/>
              <a:ln w="12700" cap="flat">
                <a:noFill/>
                <a:miter lim="400000"/>
              </a:ln>
              <a:effectLst/>
              <a:extLst>
                <a:ext uri="{C572A759-6A51-4108-AA02-DFA0A04FC94B}">
                  <ma14:wrappingTextBoxFlag xmlns="" xmlns:ma14="http://schemas.microsoft.com/office/mac/drawingml/2011/main" val="1"/>
                </a:ext>
              </a:extLst>
            </p:spPr>
            <p:txBody>
              <a:bodyPr wrap="square" lIns="19050" tIns="19050" rIns="19050" bIns="19050" numCol="1" anchor="ctr">
                <a:spAutoFit/>
              </a:bodyPr>
              <a:lstStyle>
                <a:lvl1pPr>
                  <a:defRPr sz="1300">
                    <a:solidFill>
                      <a:srgbClr val="6E6D6D"/>
                    </a:solidFill>
                    <a:latin typeface="Arial"/>
                    <a:ea typeface="Arial"/>
                    <a:cs typeface="Arial"/>
                    <a:sym typeface="Arial"/>
                  </a:defRPr>
                </a:lvl1pPr>
              </a:lstStyle>
              <a:p>
                <a:r>
                  <a:rPr lang="en-US" sz="488" dirty="0"/>
                  <a:t>SECRET INFORMATION</a:t>
                </a:r>
              </a:p>
            </p:txBody>
          </p:sp>
        </p:grpSp>
        <p:sp>
          <p:nvSpPr>
            <p:cNvPr id="7" name="Forma Livre: Forma 61">
              <a:extLst>
                <a:ext uri="{FF2B5EF4-FFF2-40B4-BE49-F238E27FC236}">
                  <a16:creationId xmlns:a16="http://schemas.microsoft.com/office/drawing/2014/main" id="{BF2FF606-E45B-CC31-B1EC-567672D95C35}"/>
                </a:ext>
              </a:extLst>
            </p:cNvPr>
            <p:cNvSpPr/>
            <p:nvPr/>
          </p:nvSpPr>
          <p:spPr>
            <a:xfrm flipH="1">
              <a:off x="23654022" y="446811"/>
              <a:ext cx="359396" cy="359346"/>
            </a:xfrm>
            <a:custGeom>
              <a:avLst/>
              <a:gdLst/>
              <a:ahLst/>
              <a:cxnLst>
                <a:cxn ang="0">
                  <a:pos x="wd2" y="hd2"/>
                </a:cxn>
                <a:cxn ang="5400000">
                  <a:pos x="wd2" y="hd2"/>
                </a:cxn>
                <a:cxn ang="10800000">
                  <a:pos x="wd2" y="hd2"/>
                </a:cxn>
                <a:cxn ang="16200000">
                  <a:pos x="wd2" y="hd2"/>
                </a:cxn>
              </a:cxnLst>
              <a:rect l="0" t="0" r="r" b="b"/>
              <a:pathLst>
                <a:path w="21600" h="21600" extrusionOk="0">
                  <a:moveTo>
                    <a:pt x="17278" y="0"/>
                  </a:moveTo>
                  <a:lnTo>
                    <a:pt x="4322" y="9935"/>
                  </a:lnTo>
                  <a:lnTo>
                    <a:pt x="1728" y="9935"/>
                  </a:lnTo>
                  <a:lnTo>
                    <a:pt x="0" y="11665"/>
                  </a:lnTo>
                  <a:lnTo>
                    <a:pt x="4322" y="11665"/>
                  </a:lnTo>
                  <a:lnTo>
                    <a:pt x="17278" y="21600"/>
                  </a:lnTo>
                  <a:lnTo>
                    <a:pt x="21600" y="21600"/>
                  </a:lnTo>
                  <a:lnTo>
                    <a:pt x="12961" y="11665"/>
                  </a:lnTo>
                  <a:lnTo>
                    <a:pt x="21559" y="11665"/>
                  </a:lnTo>
                  <a:lnTo>
                    <a:pt x="21559" y="9935"/>
                  </a:lnTo>
                  <a:lnTo>
                    <a:pt x="12961" y="9935"/>
                  </a:lnTo>
                  <a:lnTo>
                    <a:pt x="21600" y="0"/>
                  </a:lnTo>
                  <a:close/>
                </a:path>
              </a:pathLst>
            </a:custGeom>
            <a:solidFill>
              <a:srgbClr val="100690"/>
            </a:solidFill>
            <a:ln w="12700" cap="flat">
              <a:noFill/>
              <a:miter lim="400000"/>
            </a:ln>
            <a:effectLst/>
          </p:spPr>
          <p:txBody>
            <a:bodyPr wrap="square" lIns="17145" tIns="17145" rIns="17145" bIns="17145" numCol="1" anchor="ctr">
              <a:noAutofit/>
            </a:bodyPr>
            <a:lstStyle/>
            <a:p>
              <a:pPr>
                <a:defRPr>
                  <a:solidFill>
                    <a:srgbClr val="100690"/>
                  </a:solidFill>
                  <a:latin typeface="GT America Condensed Regular"/>
                  <a:ea typeface="GT America Condensed Regular"/>
                  <a:cs typeface="GT America Condensed Regular"/>
                  <a:sym typeface="GT America Condensed Regular"/>
                </a:defRPr>
              </a:pPr>
              <a:endParaRPr sz="675"/>
            </a:p>
          </p:txBody>
        </p:sp>
      </p:grpSp>
    </p:spTree>
    <p:extLst>
      <p:ext uri="{BB962C8B-B14F-4D97-AF65-F5344CB8AC3E}">
        <p14:creationId xmlns:p14="http://schemas.microsoft.com/office/powerpoint/2010/main" val="2227817515"/>
      </p:ext>
    </p:extLst>
  </p:cSld>
  <p:clrMapOvr>
    <a:masterClrMapping/>
  </p:clrMapOvr>
</p:sld>
</file>

<file path=ppt/slides/slide6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100" name="Picture 4">
            <a:extLst>
              <a:ext uri="{FF2B5EF4-FFF2-40B4-BE49-F238E27FC236}">
                <a16:creationId xmlns:a16="http://schemas.microsoft.com/office/drawing/2014/main" id="{2C0D99E0-FCBF-9F6F-0F23-728CD97B97D5}"/>
              </a:ext>
            </a:extLst>
          </p:cNvPr>
          <p:cNvPicPr>
            <a:picLocks noChangeAspect="1" noChangeArrowheads="1"/>
          </p:cNvPicPr>
          <p:nvPr/>
        </p:nvPicPr>
        <p:blipFill rotWithShape="1">
          <a:blip r:embed="rId2" cstate="print">
            <a:extLst>
              <a:ext uri="{28A0092B-C50C-407E-A947-70E740481C1C}">
                <a14:useLocalDpi xmlns:a14="http://schemas.microsoft.com/office/drawing/2010/main"/>
              </a:ext>
            </a:extLst>
          </a:blip>
          <a:srcRect l="37010" r="-967"/>
          <a:stretch/>
        </p:blipFill>
        <p:spPr bwMode="auto">
          <a:xfrm>
            <a:off x="-6215" y="0"/>
            <a:ext cx="4569018" cy="5143500"/>
          </a:xfrm>
          <a:prstGeom prst="rect">
            <a:avLst/>
          </a:prstGeom>
          <a:noFill/>
          <a:extLst>
            <a:ext uri="{909E8E84-426E-40DD-AFC4-6F175D3DCCD1}">
              <a14:hiddenFill xmlns:a14="http://schemas.microsoft.com/office/drawing/2010/main">
                <a:solidFill>
                  <a:srgbClr val="FFFFFF"/>
                </a:solidFill>
              </a14:hiddenFill>
            </a:ext>
          </a:extLst>
        </p:spPr>
      </p:pic>
      <p:sp>
        <p:nvSpPr>
          <p:cNvPr id="2" name="Retângulo 1">
            <a:extLst>
              <a:ext uri="{FF2B5EF4-FFF2-40B4-BE49-F238E27FC236}">
                <a16:creationId xmlns:a16="http://schemas.microsoft.com/office/drawing/2014/main" id="{6AE97727-6826-4E4B-8187-F4215B3C0725}"/>
              </a:ext>
            </a:extLst>
          </p:cNvPr>
          <p:cNvSpPr/>
          <p:nvPr/>
        </p:nvSpPr>
        <p:spPr>
          <a:xfrm rot="10800000">
            <a:off x="2278294" y="0"/>
            <a:ext cx="6872708" cy="5148578"/>
          </a:xfrm>
          <a:custGeom>
            <a:avLst/>
            <a:gdLst>
              <a:gd name="connsiteX0" fmla="*/ 0 w 6872708"/>
              <a:gd name="connsiteY0" fmla="*/ 0 h 5143500"/>
              <a:gd name="connsiteX1" fmla="*/ 6872708 w 6872708"/>
              <a:gd name="connsiteY1" fmla="*/ 0 h 5143500"/>
              <a:gd name="connsiteX2" fmla="*/ 6872708 w 6872708"/>
              <a:gd name="connsiteY2" fmla="*/ 5143500 h 5143500"/>
              <a:gd name="connsiteX3" fmla="*/ 0 w 6872708"/>
              <a:gd name="connsiteY3" fmla="*/ 5143500 h 5143500"/>
              <a:gd name="connsiteX4" fmla="*/ 0 w 6872708"/>
              <a:gd name="connsiteY4" fmla="*/ 0 h 5143500"/>
              <a:gd name="connsiteX0" fmla="*/ 0 w 6872708"/>
              <a:gd name="connsiteY0" fmla="*/ 0 h 5143500"/>
              <a:gd name="connsiteX1" fmla="*/ 6872708 w 6872708"/>
              <a:gd name="connsiteY1" fmla="*/ 0 h 5143500"/>
              <a:gd name="connsiteX2" fmla="*/ 4582589 w 6872708"/>
              <a:gd name="connsiteY2" fmla="*/ 5135262 h 5143500"/>
              <a:gd name="connsiteX3" fmla="*/ 0 w 6872708"/>
              <a:gd name="connsiteY3" fmla="*/ 5143500 h 5143500"/>
              <a:gd name="connsiteX4" fmla="*/ 0 w 6872708"/>
              <a:gd name="connsiteY4" fmla="*/ 0 h 5143500"/>
              <a:gd name="connsiteX0" fmla="*/ 0 w 6872708"/>
              <a:gd name="connsiteY0" fmla="*/ 0 h 5143500"/>
              <a:gd name="connsiteX1" fmla="*/ 6872708 w 6872708"/>
              <a:gd name="connsiteY1" fmla="*/ 0 h 5143500"/>
              <a:gd name="connsiteX2" fmla="*/ 5439324 w 6872708"/>
              <a:gd name="connsiteY2" fmla="*/ 5135262 h 5143500"/>
              <a:gd name="connsiteX3" fmla="*/ 0 w 6872708"/>
              <a:gd name="connsiteY3" fmla="*/ 5143500 h 5143500"/>
              <a:gd name="connsiteX4" fmla="*/ 0 w 6872708"/>
              <a:gd name="connsiteY4" fmla="*/ 0 h 5143500"/>
              <a:gd name="connsiteX0" fmla="*/ 0 w 6872708"/>
              <a:gd name="connsiteY0" fmla="*/ 0 h 5153017"/>
              <a:gd name="connsiteX1" fmla="*/ 6872708 w 6872708"/>
              <a:gd name="connsiteY1" fmla="*/ 0 h 5153017"/>
              <a:gd name="connsiteX2" fmla="*/ 5430446 w 6872708"/>
              <a:gd name="connsiteY2" fmla="*/ 5153017 h 5153017"/>
              <a:gd name="connsiteX3" fmla="*/ 0 w 6872708"/>
              <a:gd name="connsiteY3" fmla="*/ 5143500 h 5153017"/>
              <a:gd name="connsiteX4" fmla="*/ 0 w 6872708"/>
              <a:gd name="connsiteY4" fmla="*/ 0 h 5153017"/>
              <a:gd name="connsiteX0" fmla="*/ 0 w 6872708"/>
              <a:gd name="connsiteY0" fmla="*/ 0 h 5148578"/>
              <a:gd name="connsiteX1" fmla="*/ 6872708 w 6872708"/>
              <a:gd name="connsiteY1" fmla="*/ 0 h 5148578"/>
              <a:gd name="connsiteX2" fmla="*/ 5434885 w 6872708"/>
              <a:gd name="connsiteY2" fmla="*/ 5148578 h 5148578"/>
              <a:gd name="connsiteX3" fmla="*/ 0 w 6872708"/>
              <a:gd name="connsiteY3" fmla="*/ 5143500 h 5148578"/>
              <a:gd name="connsiteX4" fmla="*/ 0 w 6872708"/>
              <a:gd name="connsiteY4" fmla="*/ 0 h 514857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872708" h="5148578">
                <a:moveTo>
                  <a:pt x="0" y="0"/>
                </a:moveTo>
                <a:lnTo>
                  <a:pt x="6872708" y="0"/>
                </a:lnTo>
                <a:lnTo>
                  <a:pt x="5434885" y="5148578"/>
                </a:lnTo>
                <a:lnTo>
                  <a:pt x="0" y="5143500"/>
                </a:lnTo>
                <a:lnTo>
                  <a:pt x="0" y="0"/>
                </a:lnTo>
                <a:close/>
              </a:path>
            </a:pathLst>
          </a:custGeom>
          <a:solidFill>
            <a:schemeClr val="bg1"/>
          </a:solidFill>
          <a:ln w="12700" cap="flat">
            <a:noFill/>
            <a:miter lim="400000"/>
          </a:ln>
          <a:effectLst/>
          <a:sp3d/>
        </p:spPr>
        <p:style>
          <a:lnRef idx="0">
            <a:scrgbClr r="0" g="0" b="0"/>
          </a:lnRef>
          <a:fillRef idx="0">
            <a:scrgbClr r="0" g="0" b="0"/>
          </a:fillRef>
          <a:effectRef idx="0">
            <a:scrgbClr r="0" g="0" b="0"/>
          </a:effectRef>
          <a:fontRef idx="none"/>
        </p:style>
        <p:txBody>
          <a:bodyPr rot="0" spcFirstLastPara="1" vertOverflow="overflow" horzOverflow="overflow" vert="horz" wrap="square" lIns="50800" tIns="50800" rIns="50800" bIns="50800" numCol="1" spcCol="38100" rtlCol="0" anchor="ctr">
            <a:spAutoFit/>
          </a:bodyPr>
          <a:lstStyle/>
          <a:p>
            <a:pPr marL="0" marR="0" indent="0" algn="ctr" defTabSz="825500" rtl="0" fontAlgn="auto" latinLnBrk="0" hangingPunct="0">
              <a:lnSpc>
                <a:spcPct val="100000"/>
              </a:lnSpc>
              <a:spcBef>
                <a:spcPts val="0"/>
              </a:spcBef>
              <a:spcAft>
                <a:spcPts val="0"/>
              </a:spcAft>
              <a:buClrTx/>
              <a:buSzTx/>
              <a:buFontTx/>
              <a:buNone/>
              <a:tabLst/>
            </a:pPr>
            <a:endParaRPr kumimoji="0" lang="pt-BR" sz="3200" b="0" i="0" u="none" strike="noStrike" cap="none" spc="0" normalizeH="0" baseline="0">
              <a:ln>
                <a:noFill/>
              </a:ln>
              <a:solidFill>
                <a:srgbClr val="FFFFFF"/>
              </a:solidFill>
              <a:effectLst/>
              <a:uFillTx/>
              <a:latin typeface="Helvetica Neue Medium"/>
              <a:ea typeface="Helvetica Neue Medium"/>
              <a:cs typeface="Helvetica Neue Medium"/>
              <a:sym typeface="Helvetica Neue Medium"/>
            </a:endParaRPr>
          </a:p>
        </p:txBody>
      </p:sp>
      <p:sp>
        <p:nvSpPr>
          <p:cNvPr id="10" name="Lorem ipsum dolor sit">
            <a:extLst>
              <a:ext uri="{FF2B5EF4-FFF2-40B4-BE49-F238E27FC236}">
                <a16:creationId xmlns:a16="http://schemas.microsoft.com/office/drawing/2014/main" id="{8D2998F0-ACDC-227C-1FA5-BCB14BD006F6}"/>
              </a:ext>
            </a:extLst>
          </p:cNvPr>
          <p:cNvSpPr txBox="1"/>
          <p:nvPr/>
        </p:nvSpPr>
        <p:spPr>
          <a:xfrm>
            <a:off x="4217770" y="964192"/>
            <a:ext cx="3225864" cy="1045030"/>
          </a:xfrm>
          <a:prstGeom prst="rect">
            <a:avLst/>
          </a:prstGeom>
          <a:ln w="12700">
            <a:miter lim="400000"/>
          </a:ln>
          <a:extLst>
            <a:ext uri="{C572A759-6A51-4108-AA02-DFA0A04FC94B}">
              <ma14:wrappingTextBoxFlag xmlns="" xmlns:ma14="http://schemas.microsoft.com/office/mac/drawingml/2011/main" val="1"/>
            </a:ext>
          </a:extLst>
        </p:spPr>
        <p:txBody>
          <a:bodyPr wrap="square" lIns="19050" tIns="19050" rIns="19050" bIns="19050">
            <a:spAutoFit/>
          </a:bodyPr>
          <a:lstStyle>
            <a:lvl1pPr>
              <a:lnSpc>
                <a:spcPct val="80000"/>
              </a:lnSpc>
              <a:defRPr sz="10900" b="1" cap="all">
                <a:solidFill>
                  <a:srgbClr val="1E4BDF"/>
                </a:solidFill>
                <a:latin typeface="Arial Narrow"/>
                <a:ea typeface="Arial Narrow"/>
                <a:cs typeface="Arial Narrow"/>
                <a:sym typeface="Arial Narrow"/>
              </a:defRPr>
            </a:lvl1pPr>
          </a:lstStyle>
          <a:p>
            <a:r>
              <a:rPr lang="en-US" sz="4088" dirty="0">
                <a:solidFill>
                  <a:srgbClr val="100690"/>
                </a:solidFill>
              </a:rPr>
              <a:t>Title up to two lines</a:t>
            </a:r>
          </a:p>
        </p:txBody>
      </p:sp>
      <p:sp>
        <p:nvSpPr>
          <p:cNvPr id="11" name="Lorem ipsum dolor sit amet, consectetur adipiscing elit, sed do eiusmod tempor incididunt ut labore et dolore magna aliqua. Ut enim ad minim veniam, quis nostrud exercitation ullamco laboris nisi ut aliquip ex ea commodo consequat. Duis aute irure dolor ">
            <a:extLst>
              <a:ext uri="{FF2B5EF4-FFF2-40B4-BE49-F238E27FC236}">
                <a16:creationId xmlns:a16="http://schemas.microsoft.com/office/drawing/2014/main" id="{11A7C3D3-B218-EC7B-8515-172F3A19511E}"/>
              </a:ext>
            </a:extLst>
          </p:cNvPr>
          <p:cNvSpPr txBox="1"/>
          <p:nvPr/>
        </p:nvSpPr>
        <p:spPr>
          <a:xfrm>
            <a:off x="4238408" y="2494229"/>
            <a:ext cx="3311283" cy="1848006"/>
          </a:xfrm>
          <a:prstGeom prst="rect">
            <a:avLst/>
          </a:prstGeom>
          <a:ln w="12700">
            <a:miter lim="400000"/>
          </a:ln>
          <a:extLst>
            <a:ext uri="{C572A759-6A51-4108-AA02-DFA0A04FC94B}">
              <ma14:wrappingTextBoxFlag xmlns="" xmlns:ma14="http://schemas.microsoft.com/office/mac/drawingml/2011/main" val="1"/>
            </a:ext>
          </a:extLst>
        </p:spPr>
        <p:txBody>
          <a:bodyPr wrap="square" lIns="19050" tIns="19050" rIns="19050" bIns="19050">
            <a:spAutoFit/>
          </a:bodyPr>
          <a:lstStyle>
            <a:lvl1pPr>
              <a:lnSpc>
                <a:spcPct val="120000"/>
              </a:lnSpc>
              <a:defRPr sz="2500">
                <a:solidFill>
                  <a:srgbClr val="061636"/>
                </a:solidFill>
                <a:latin typeface="Arial"/>
                <a:ea typeface="Arial"/>
                <a:cs typeface="Arial"/>
                <a:sym typeface="Arial"/>
              </a:defRPr>
            </a:lvl1pPr>
          </a:lstStyle>
          <a:p>
            <a:r>
              <a:rPr sz="1100">
                <a:solidFill>
                  <a:srgbClr val="80807F"/>
                </a:solidFill>
              </a:rPr>
              <a:t>Lorem ipsum dolor sit amet, consectetur adipiscing elit, sed do eiusmod tempor incididunt ut labore et dolore magna aliqua. Ut enim ad minim veniam, quis nostrud exercitation ullamco laboris nisi ut aliquip ex ea commodo consequat. Duis aute irure dolor in reprehenderit in voluptate velit esse cillum dolore eu fugiat nulla pariatur. Excepteur sint occaecat cupidatat non proident, sunt in culpa qui officia deserunt mollit anim id est laborum.</a:t>
            </a:r>
          </a:p>
        </p:txBody>
      </p:sp>
      <p:sp>
        <p:nvSpPr>
          <p:cNvPr id="12" name="Lorem ipsum dolor sit">
            <a:extLst>
              <a:ext uri="{FF2B5EF4-FFF2-40B4-BE49-F238E27FC236}">
                <a16:creationId xmlns:a16="http://schemas.microsoft.com/office/drawing/2014/main" id="{8CE928AF-0CF4-10BD-067D-510F95AB7B2A}"/>
              </a:ext>
            </a:extLst>
          </p:cNvPr>
          <p:cNvSpPr txBox="1"/>
          <p:nvPr/>
        </p:nvSpPr>
        <p:spPr>
          <a:xfrm>
            <a:off x="4222532" y="2013498"/>
            <a:ext cx="3471946" cy="255519"/>
          </a:xfrm>
          <a:prstGeom prst="rect">
            <a:avLst/>
          </a:prstGeom>
          <a:ln w="12700">
            <a:miter lim="400000"/>
          </a:ln>
          <a:extLst>
            <a:ext uri="{C572A759-6A51-4108-AA02-DFA0A04FC94B}">
              <ma14:wrappingTextBoxFlag xmlns="" xmlns:ma14="http://schemas.microsoft.com/office/mac/drawingml/2011/main" val="1"/>
            </a:ext>
          </a:extLst>
        </p:spPr>
        <p:txBody>
          <a:bodyPr lIns="19050" tIns="19050" rIns="19050" bIns="19050">
            <a:spAutoFit/>
          </a:bodyPr>
          <a:lstStyle>
            <a:lvl1pPr>
              <a:lnSpc>
                <a:spcPct val="80000"/>
              </a:lnSpc>
              <a:defRPr sz="4700" b="1" cap="all">
                <a:solidFill>
                  <a:srgbClr val="051635"/>
                </a:solidFill>
                <a:latin typeface="Arial"/>
                <a:ea typeface="Arial"/>
                <a:cs typeface="Arial"/>
                <a:sym typeface="Arial"/>
              </a:defRPr>
            </a:lvl1pPr>
          </a:lstStyle>
          <a:p>
            <a:r>
              <a:rPr sz="1763" dirty="0">
                <a:solidFill>
                  <a:srgbClr val="0A1A5C"/>
                </a:solidFill>
              </a:rPr>
              <a:t>Lorem ipsum dolor sit</a:t>
            </a:r>
          </a:p>
        </p:txBody>
      </p:sp>
      <p:grpSp>
        <p:nvGrpSpPr>
          <p:cNvPr id="9" name="Agrupar 8">
            <a:extLst>
              <a:ext uri="{FF2B5EF4-FFF2-40B4-BE49-F238E27FC236}">
                <a16:creationId xmlns:a16="http://schemas.microsoft.com/office/drawing/2014/main" id="{065838D0-EC35-0DBF-4510-8CE847A18E37}"/>
              </a:ext>
            </a:extLst>
          </p:cNvPr>
          <p:cNvGrpSpPr/>
          <p:nvPr/>
        </p:nvGrpSpPr>
        <p:grpSpPr>
          <a:xfrm>
            <a:off x="8870294" y="167554"/>
            <a:ext cx="258136" cy="4683954"/>
            <a:chOff x="23654022" y="446811"/>
            <a:chExt cx="688359" cy="12490546"/>
          </a:xfrm>
        </p:grpSpPr>
        <p:grpSp>
          <p:nvGrpSpPr>
            <p:cNvPr id="13" name="Grupo">
              <a:extLst>
                <a:ext uri="{FF2B5EF4-FFF2-40B4-BE49-F238E27FC236}">
                  <a16:creationId xmlns:a16="http://schemas.microsoft.com/office/drawing/2014/main" id="{1C7D5074-DFF1-3C72-69FB-4A539968BF8A}"/>
                </a:ext>
              </a:extLst>
            </p:cNvPr>
            <p:cNvGrpSpPr/>
            <p:nvPr/>
          </p:nvGrpSpPr>
          <p:grpSpPr>
            <a:xfrm rot="16200000">
              <a:off x="18519882" y="7114857"/>
              <a:ext cx="11349650" cy="295349"/>
              <a:chOff x="-1276219" y="-698"/>
              <a:chExt cx="11349649" cy="295348"/>
            </a:xfrm>
          </p:grpSpPr>
          <p:sp>
            <p:nvSpPr>
              <p:cNvPr id="15" name="This information belongs to Embraer and cannot be used or reproduced without written permission from the Company.">
                <a:extLst>
                  <a:ext uri="{FF2B5EF4-FFF2-40B4-BE49-F238E27FC236}">
                    <a16:creationId xmlns:a16="http://schemas.microsoft.com/office/drawing/2014/main" id="{50492EE6-592F-E6F8-5718-C469FA4B0D78}"/>
                  </a:ext>
                </a:extLst>
              </p:cNvPr>
              <p:cNvSpPr txBox="1"/>
              <p:nvPr/>
            </p:nvSpPr>
            <p:spPr>
              <a:xfrm>
                <a:off x="1071885" y="6522"/>
                <a:ext cx="9001545" cy="282814"/>
              </a:xfrm>
              <a:prstGeom prst="rect">
                <a:avLst/>
              </a:prstGeom>
              <a:noFill/>
              <a:ln w="12700" cap="flat">
                <a:noFill/>
                <a:miter lim="400000"/>
              </a:ln>
              <a:effectLst/>
              <a:extLst>
                <a:ext uri="{C572A759-6A51-4108-AA02-DFA0A04FC94B}">
                  <ma14:wrappingTextBoxFlag xmlns="" xmlns:ma14="http://schemas.microsoft.com/office/mac/drawingml/2011/main" val="1"/>
                </a:ext>
              </a:extLst>
            </p:spPr>
            <p:txBody>
              <a:bodyPr wrap="square" lIns="19050" tIns="19050" rIns="19050" bIns="19050" numCol="1" anchor="ctr">
                <a:spAutoFit/>
              </a:bodyPr>
              <a:lstStyle>
                <a:lvl1pPr>
                  <a:defRPr sz="1300">
                    <a:solidFill>
                      <a:srgbClr val="6E6D6D"/>
                    </a:solidFill>
                    <a:latin typeface="Arial"/>
                    <a:ea typeface="Arial"/>
                    <a:cs typeface="Arial"/>
                    <a:sym typeface="Arial"/>
                  </a:defRPr>
                </a:lvl1pPr>
              </a:lstStyle>
              <a:p>
                <a:r>
                  <a:rPr lang="en-US" sz="488" dirty="0"/>
                  <a:t>This information belongs to Embraer and cannot be used or reproduced without written permission from the Company.</a:t>
                </a:r>
              </a:p>
            </p:txBody>
          </p:sp>
          <p:sp>
            <p:nvSpPr>
              <p:cNvPr id="16" name="Linha">
                <a:extLst>
                  <a:ext uri="{FF2B5EF4-FFF2-40B4-BE49-F238E27FC236}">
                    <a16:creationId xmlns:a16="http://schemas.microsoft.com/office/drawing/2014/main" id="{0DDCB9EE-0597-F788-8FA8-C38D63650008}"/>
                  </a:ext>
                </a:extLst>
              </p:cNvPr>
              <p:cNvSpPr/>
              <p:nvPr/>
            </p:nvSpPr>
            <p:spPr>
              <a:xfrm flipV="1">
                <a:off x="898999" y="21128"/>
                <a:ext cx="83625" cy="273522"/>
              </a:xfrm>
              <a:prstGeom prst="line">
                <a:avLst/>
              </a:prstGeom>
              <a:noFill/>
              <a:ln w="9525" cap="flat">
                <a:solidFill>
                  <a:srgbClr val="100690"/>
                </a:solidFill>
                <a:prstDash val="solid"/>
                <a:miter lim="400000"/>
              </a:ln>
              <a:effectLst/>
            </p:spPr>
            <p:txBody>
              <a:bodyPr wrap="square" lIns="19050" tIns="19050" rIns="19050" bIns="19050" numCol="1" anchor="ctr">
                <a:noAutofit/>
              </a:bodyPr>
              <a:lstStyle/>
              <a:p>
                <a:endParaRPr sz="675"/>
              </a:p>
            </p:txBody>
          </p:sp>
          <p:sp>
            <p:nvSpPr>
              <p:cNvPr id="17" name="This information belongs to Embraer and cannot be used or reproduced without written permission from the Company.">
                <a:extLst>
                  <a:ext uri="{FF2B5EF4-FFF2-40B4-BE49-F238E27FC236}">
                    <a16:creationId xmlns:a16="http://schemas.microsoft.com/office/drawing/2014/main" id="{B495EEB2-BC44-DAEC-9379-3ED1E478C5DF}"/>
                  </a:ext>
                </a:extLst>
              </p:cNvPr>
              <p:cNvSpPr txBox="1"/>
              <p:nvPr/>
            </p:nvSpPr>
            <p:spPr>
              <a:xfrm>
                <a:off x="-1276219" y="-698"/>
                <a:ext cx="2621118" cy="282811"/>
              </a:xfrm>
              <a:prstGeom prst="rect">
                <a:avLst/>
              </a:prstGeom>
              <a:noFill/>
              <a:ln w="12700" cap="flat">
                <a:noFill/>
                <a:miter lim="400000"/>
              </a:ln>
              <a:effectLst/>
              <a:extLst>
                <a:ext uri="{C572A759-6A51-4108-AA02-DFA0A04FC94B}">
                  <ma14:wrappingTextBoxFlag xmlns="" xmlns:ma14="http://schemas.microsoft.com/office/mac/drawingml/2011/main" val="1"/>
                </a:ext>
              </a:extLst>
            </p:spPr>
            <p:txBody>
              <a:bodyPr wrap="square" lIns="19050" tIns="19050" rIns="19050" bIns="19050" numCol="1" anchor="ctr">
                <a:spAutoFit/>
              </a:bodyPr>
              <a:lstStyle>
                <a:lvl1pPr>
                  <a:defRPr sz="1300">
                    <a:solidFill>
                      <a:srgbClr val="6E6D6D"/>
                    </a:solidFill>
                    <a:latin typeface="Arial"/>
                    <a:ea typeface="Arial"/>
                    <a:cs typeface="Arial"/>
                    <a:sym typeface="Arial"/>
                  </a:defRPr>
                </a:lvl1pPr>
              </a:lstStyle>
              <a:p>
                <a:r>
                  <a:rPr lang="en-US" sz="488" dirty="0"/>
                  <a:t>SECRET INFORMATION</a:t>
                </a:r>
              </a:p>
            </p:txBody>
          </p:sp>
        </p:grpSp>
        <p:sp>
          <p:nvSpPr>
            <p:cNvPr id="14" name="Forma Livre: Forma 61">
              <a:extLst>
                <a:ext uri="{FF2B5EF4-FFF2-40B4-BE49-F238E27FC236}">
                  <a16:creationId xmlns:a16="http://schemas.microsoft.com/office/drawing/2014/main" id="{976A0E40-B188-982B-CD75-2B0F754B67E8}"/>
                </a:ext>
              </a:extLst>
            </p:cNvPr>
            <p:cNvSpPr/>
            <p:nvPr/>
          </p:nvSpPr>
          <p:spPr>
            <a:xfrm flipH="1">
              <a:off x="23654022" y="446811"/>
              <a:ext cx="359396" cy="359346"/>
            </a:xfrm>
            <a:custGeom>
              <a:avLst/>
              <a:gdLst/>
              <a:ahLst/>
              <a:cxnLst>
                <a:cxn ang="0">
                  <a:pos x="wd2" y="hd2"/>
                </a:cxn>
                <a:cxn ang="5400000">
                  <a:pos x="wd2" y="hd2"/>
                </a:cxn>
                <a:cxn ang="10800000">
                  <a:pos x="wd2" y="hd2"/>
                </a:cxn>
                <a:cxn ang="16200000">
                  <a:pos x="wd2" y="hd2"/>
                </a:cxn>
              </a:cxnLst>
              <a:rect l="0" t="0" r="r" b="b"/>
              <a:pathLst>
                <a:path w="21600" h="21600" extrusionOk="0">
                  <a:moveTo>
                    <a:pt x="17278" y="0"/>
                  </a:moveTo>
                  <a:lnTo>
                    <a:pt x="4322" y="9935"/>
                  </a:lnTo>
                  <a:lnTo>
                    <a:pt x="1728" y="9935"/>
                  </a:lnTo>
                  <a:lnTo>
                    <a:pt x="0" y="11665"/>
                  </a:lnTo>
                  <a:lnTo>
                    <a:pt x="4322" y="11665"/>
                  </a:lnTo>
                  <a:lnTo>
                    <a:pt x="17278" y="21600"/>
                  </a:lnTo>
                  <a:lnTo>
                    <a:pt x="21600" y="21600"/>
                  </a:lnTo>
                  <a:lnTo>
                    <a:pt x="12961" y="11665"/>
                  </a:lnTo>
                  <a:lnTo>
                    <a:pt x="21559" y="11665"/>
                  </a:lnTo>
                  <a:lnTo>
                    <a:pt x="21559" y="9935"/>
                  </a:lnTo>
                  <a:lnTo>
                    <a:pt x="12961" y="9935"/>
                  </a:lnTo>
                  <a:lnTo>
                    <a:pt x="21600" y="0"/>
                  </a:lnTo>
                  <a:close/>
                </a:path>
              </a:pathLst>
            </a:custGeom>
            <a:solidFill>
              <a:srgbClr val="100690"/>
            </a:solidFill>
            <a:ln w="12700" cap="flat">
              <a:noFill/>
              <a:miter lim="400000"/>
            </a:ln>
            <a:effectLst/>
          </p:spPr>
          <p:txBody>
            <a:bodyPr wrap="square" lIns="17145" tIns="17145" rIns="17145" bIns="17145" numCol="1" anchor="ctr">
              <a:noAutofit/>
            </a:bodyPr>
            <a:lstStyle/>
            <a:p>
              <a:pPr>
                <a:defRPr>
                  <a:solidFill>
                    <a:srgbClr val="100690"/>
                  </a:solidFill>
                  <a:latin typeface="GT America Condensed Regular"/>
                  <a:ea typeface="GT America Condensed Regular"/>
                  <a:cs typeface="GT America Condensed Regular"/>
                  <a:sym typeface="GT America Condensed Regular"/>
                </a:defRPr>
              </a:pPr>
              <a:endParaRPr sz="675"/>
            </a:p>
          </p:txBody>
        </p:sp>
      </p:grpSp>
    </p:spTree>
    <p:extLst>
      <p:ext uri="{BB962C8B-B14F-4D97-AF65-F5344CB8AC3E}">
        <p14:creationId xmlns:p14="http://schemas.microsoft.com/office/powerpoint/2010/main" val="2598004897"/>
      </p:ext>
    </p:extLst>
  </p:cSld>
  <p:clrMapOvr>
    <a:masterClrMapping/>
  </p:clrMapOvr>
</p:sld>
</file>

<file path=ppt/slides/slide6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9" name="Picture 8">
            <a:extLst>
              <a:ext uri="{FF2B5EF4-FFF2-40B4-BE49-F238E27FC236}">
                <a16:creationId xmlns:a16="http://schemas.microsoft.com/office/drawing/2014/main" id="{D1FF0C9F-6164-5D60-5A9D-7141ED475D28}"/>
              </a:ext>
            </a:extLst>
          </p:cNvPr>
          <p:cNvPicPr>
            <a:picLocks noChangeAspect="1"/>
          </p:cNvPicPr>
          <p:nvPr/>
        </p:nvPicPr>
        <p:blipFill>
          <a:blip r:embed="rId2" cstate="print">
            <a:extLst>
              <a:ext uri="{28A0092B-C50C-407E-A947-70E740481C1C}">
                <a14:useLocalDpi xmlns:a14="http://schemas.microsoft.com/office/drawing/2010/main"/>
              </a:ext>
            </a:extLst>
          </a:blip>
          <a:stretch>
            <a:fillRect/>
          </a:stretch>
        </p:blipFill>
        <p:spPr>
          <a:xfrm>
            <a:off x="-15576" y="0"/>
            <a:ext cx="7715250" cy="5143500"/>
          </a:xfrm>
          <a:prstGeom prst="rect">
            <a:avLst/>
          </a:prstGeom>
        </p:spPr>
      </p:pic>
      <p:sp>
        <p:nvSpPr>
          <p:cNvPr id="2" name="Retângulo 1">
            <a:extLst>
              <a:ext uri="{FF2B5EF4-FFF2-40B4-BE49-F238E27FC236}">
                <a16:creationId xmlns:a16="http://schemas.microsoft.com/office/drawing/2014/main" id="{6AE97727-6826-4E4B-8187-F4215B3C0725}"/>
              </a:ext>
            </a:extLst>
          </p:cNvPr>
          <p:cNvSpPr/>
          <p:nvPr/>
        </p:nvSpPr>
        <p:spPr>
          <a:xfrm rot="10800000">
            <a:off x="2278294" y="0"/>
            <a:ext cx="6872708" cy="5148578"/>
          </a:xfrm>
          <a:custGeom>
            <a:avLst/>
            <a:gdLst>
              <a:gd name="connsiteX0" fmla="*/ 0 w 6872708"/>
              <a:gd name="connsiteY0" fmla="*/ 0 h 5143500"/>
              <a:gd name="connsiteX1" fmla="*/ 6872708 w 6872708"/>
              <a:gd name="connsiteY1" fmla="*/ 0 h 5143500"/>
              <a:gd name="connsiteX2" fmla="*/ 6872708 w 6872708"/>
              <a:gd name="connsiteY2" fmla="*/ 5143500 h 5143500"/>
              <a:gd name="connsiteX3" fmla="*/ 0 w 6872708"/>
              <a:gd name="connsiteY3" fmla="*/ 5143500 h 5143500"/>
              <a:gd name="connsiteX4" fmla="*/ 0 w 6872708"/>
              <a:gd name="connsiteY4" fmla="*/ 0 h 5143500"/>
              <a:gd name="connsiteX0" fmla="*/ 0 w 6872708"/>
              <a:gd name="connsiteY0" fmla="*/ 0 h 5143500"/>
              <a:gd name="connsiteX1" fmla="*/ 6872708 w 6872708"/>
              <a:gd name="connsiteY1" fmla="*/ 0 h 5143500"/>
              <a:gd name="connsiteX2" fmla="*/ 4582589 w 6872708"/>
              <a:gd name="connsiteY2" fmla="*/ 5135262 h 5143500"/>
              <a:gd name="connsiteX3" fmla="*/ 0 w 6872708"/>
              <a:gd name="connsiteY3" fmla="*/ 5143500 h 5143500"/>
              <a:gd name="connsiteX4" fmla="*/ 0 w 6872708"/>
              <a:gd name="connsiteY4" fmla="*/ 0 h 5143500"/>
              <a:gd name="connsiteX0" fmla="*/ 0 w 6872708"/>
              <a:gd name="connsiteY0" fmla="*/ 0 h 5143500"/>
              <a:gd name="connsiteX1" fmla="*/ 6872708 w 6872708"/>
              <a:gd name="connsiteY1" fmla="*/ 0 h 5143500"/>
              <a:gd name="connsiteX2" fmla="*/ 5439324 w 6872708"/>
              <a:gd name="connsiteY2" fmla="*/ 5135262 h 5143500"/>
              <a:gd name="connsiteX3" fmla="*/ 0 w 6872708"/>
              <a:gd name="connsiteY3" fmla="*/ 5143500 h 5143500"/>
              <a:gd name="connsiteX4" fmla="*/ 0 w 6872708"/>
              <a:gd name="connsiteY4" fmla="*/ 0 h 5143500"/>
              <a:gd name="connsiteX0" fmla="*/ 0 w 6872708"/>
              <a:gd name="connsiteY0" fmla="*/ 0 h 5153017"/>
              <a:gd name="connsiteX1" fmla="*/ 6872708 w 6872708"/>
              <a:gd name="connsiteY1" fmla="*/ 0 h 5153017"/>
              <a:gd name="connsiteX2" fmla="*/ 5430446 w 6872708"/>
              <a:gd name="connsiteY2" fmla="*/ 5153017 h 5153017"/>
              <a:gd name="connsiteX3" fmla="*/ 0 w 6872708"/>
              <a:gd name="connsiteY3" fmla="*/ 5143500 h 5153017"/>
              <a:gd name="connsiteX4" fmla="*/ 0 w 6872708"/>
              <a:gd name="connsiteY4" fmla="*/ 0 h 5153017"/>
              <a:gd name="connsiteX0" fmla="*/ 0 w 6872708"/>
              <a:gd name="connsiteY0" fmla="*/ 0 h 5148578"/>
              <a:gd name="connsiteX1" fmla="*/ 6872708 w 6872708"/>
              <a:gd name="connsiteY1" fmla="*/ 0 h 5148578"/>
              <a:gd name="connsiteX2" fmla="*/ 5434885 w 6872708"/>
              <a:gd name="connsiteY2" fmla="*/ 5148578 h 5148578"/>
              <a:gd name="connsiteX3" fmla="*/ 0 w 6872708"/>
              <a:gd name="connsiteY3" fmla="*/ 5143500 h 5148578"/>
              <a:gd name="connsiteX4" fmla="*/ 0 w 6872708"/>
              <a:gd name="connsiteY4" fmla="*/ 0 h 514857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872708" h="5148578">
                <a:moveTo>
                  <a:pt x="0" y="0"/>
                </a:moveTo>
                <a:lnTo>
                  <a:pt x="6872708" y="0"/>
                </a:lnTo>
                <a:lnTo>
                  <a:pt x="5434885" y="5148578"/>
                </a:lnTo>
                <a:lnTo>
                  <a:pt x="0" y="5143500"/>
                </a:lnTo>
                <a:lnTo>
                  <a:pt x="0" y="0"/>
                </a:lnTo>
                <a:close/>
              </a:path>
            </a:pathLst>
          </a:custGeom>
          <a:solidFill>
            <a:schemeClr val="bg1"/>
          </a:solidFill>
          <a:ln w="12700" cap="flat">
            <a:noFill/>
            <a:miter lim="400000"/>
          </a:ln>
          <a:effectLst/>
          <a:sp3d/>
        </p:spPr>
        <p:style>
          <a:lnRef idx="0">
            <a:scrgbClr r="0" g="0" b="0"/>
          </a:lnRef>
          <a:fillRef idx="0">
            <a:scrgbClr r="0" g="0" b="0"/>
          </a:fillRef>
          <a:effectRef idx="0">
            <a:scrgbClr r="0" g="0" b="0"/>
          </a:effectRef>
          <a:fontRef idx="none"/>
        </p:style>
        <p:txBody>
          <a:bodyPr rot="0" spcFirstLastPara="1" vertOverflow="overflow" horzOverflow="overflow" vert="horz" wrap="square" lIns="50800" tIns="50800" rIns="50800" bIns="50800" numCol="1" spcCol="38100" rtlCol="0" anchor="ctr">
            <a:spAutoFit/>
          </a:bodyPr>
          <a:lstStyle/>
          <a:p>
            <a:pPr marL="0" marR="0" indent="0" algn="ctr" defTabSz="825500" rtl="0" fontAlgn="auto" latinLnBrk="0" hangingPunct="0">
              <a:lnSpc>
                <a:spcPct val="100000"/>
              </a:lnSpc>
              <a:spcBef>
                <a:spcPts val="0"/>
              </a:spcBef>
              <a:spcAft>
                <a:spcPts val="0"/>
              </a:spcAft>
              <a:buClrTx/>
              <a:buSzTx/>
              <a:buFontTx/>
              <a:buNone/>
              <a:tabLst/>
            </a:pPr>
            <a:endParaRPr kumimoji="0" lang="pt-BR" sz="3200" b="0" i="0" u="none" strike="noStrike" cap="none" spc="0" normalizeH="0" baseline="0">
              <a:ln>
                <a:noFill/>
              </a:ln>
              <a:solidFill>
                <a:srgbClr val="FFFFFF"/>
              </a:solidFill>
              <a:effectLst/>
              <a:uFillTx/>
              <a:latin typeface="Helvetica Neue Medium"/>
              <a:ea typeface="Helvetica Neue Medium"/>
              <a:cs typeface="Helvetica Neue Medium"/>
              <a:sym typeface="Helvetica Neue Medium"/>
            </a:endParaRPr>
          </a:p>
        </p:txBody>
      </p:sp>
      <p:sp>
        <p:nvSpPr>
          <p:cNvPr id="10" name="Lorem ipsum dolor sit">
            <a:extLst>
              <a:ext uri="{FF2B5EF4-FFF2-40B4-BE49-F238E27FC236}">
                <a16:creationId xmlns:a16="http://schemas.microsoft.com/office/drawing/2014/main" id="{8D2998F0-ACDC-227C-1FA5-BCB14BD006F6}"/>
              </a:ext>
            </a:extLst>
          </p:cNvPr>
          <p:cNvSpPr txBox="1"/>
          <p:nvPr/>
        </p:nvSpPr>
        <p:spPr>
          <a:xfrm>
            <a:off x="4217770" y="964192"/>
            <a:ext cx="3471946" cy="1045030"/>
          </a:xfrm>
          <a:prstGeom prst="rect">
            <a:avLst/>
          </a:prstGeom>
          <a:ln w="12700">
            <a:miter lim="400000"/>
          </a:ln>
          <a:extLst>
            <a:ext uri="{C572A759-6A51-4108-AA02-DFA0A04FC94B}">
              <ma14:wrappingTextBoxFlag xmlns="" xmlns:ma14="http://schemas.microsoft.com/office/mac/drawingml/2011/main" val="1"/>
            </a:ext>
          </a:extLst>
        </p:spPr>
        <p:txBody>
          <a:bodyPr wrap="square" lIns="19050" tIns="19050" rIns="19050" bIns="19050">
            <a:spAutoFit/>
          </a:bodyPr>
          <a:lstStyle>
            <a:lvl1pPr>
              <a:lnSpc>
                <a:spcPct val="80000"/>
              </a:lnSpc>
              <a:defRPr sz="10900" b="1" cap="all">
                <a:solidFill>
                  <a:srgbClr val="1E4BDF"/>
                </a:solidFill>
                <a:latin typeface="Arial Narrow"/>
                <a:ea typeface="Arial Narrow"/>
                <a:cs typeface="Arial Narrow"/>
                <a:sym typeface="Arial Narrow"/>
              </a:defRPr>
            </a:lvl1pPr>
          </a:lstStyle>
          <a:p>
            <a:r>
              <a:rPr lang="en-US" sz="4088" dirty="0">
                <a:solidFill>
                  <a:srgbClr val="100690"/>
                </a:solidFill>
              </a:rPr>
              <a:t>Title up to two lines</a:t>
            </a:r>
          </a:p>
        </p:txBody>
      </p:sp>
      <p:sp>
        <p:nvSpPr>
          <p:cNvPr id="11" name="Lorem ipsum dolor sit amet, consectetur adipiscing elit, sed do eiusmod tempor incididunt ut labore et dolore magna aliqua. Ut enim ad minim veniam, quis nostrud exercitation ullamco laboris nisi ut aliquip ex ea commodo consequat. Duis aute irure dolor ">
            <a:extLst>
              <a:ext uri="{FF2B5EF4-FFF2-40B4-BE49-F238E27FC236}">
                <a16:creationId xmlns:a16="http://schemas.microsoft.com/office/drawing/2014/main" id="{11A7C3D3-B218-EC7B-8515-172F3A19511E}"/>
              </a:ext>
            </a:extLst>
          </p:cNvPr>
          <p:cNvSpPr txBox="1"/>
          <p:nvPr/>
        </p:nvSpPr>
        <p:spPr>
          <a:xfrm>
            <a:off x="4238408" y="2494229"/>
            <a:ext cx="3311283" cy="1848006"/>
          </a:xfrm>
          <a:prstGeom prst="rect">
            <a:avLst/>
          </a:prstGeom>
          <a:ln w="12700">
            <a:miter lim="400000"/>
          </a:ln>
          <a:extLst>
            <a:ext uri="{C572A759-6A51-4108-AA02-DFA0A04FC94B}">
              <ma14:wrappingTextBoxFlag xmlns="" xmlns:ma14="http://schemas.microsoft.com/office/mac/drawingml/2011/main" val="1"/>
            </a:ext>
          </a:extLst>
        </p:spPr>
        <p:txBody>
          <a:bodyPr wrap="square" lIns="19050" tIns="19050" rIns="19050" bIns="19050">
            <a:spAutoFit/>
          </a:bodyPr>
          <a:lstStyle>
            <a:lvl1pPr>
              <a:lnSpc>
                <a:spcPct val="120000"/>
              </a:lnSpc>
              <a:defRPr sz="2500">
                <a:solidFill>
                  <a:srgbClr val="061636"/>
                </a:solidFill>
                <a:latin typeface="Arial"/>
                <a:ea typeface="Arial"/>
                <a:cs typeface="Arial"/>
                <a:sym typeface="Arial"/>
              </a:defRPr>
            </a:lvl1pPr>
          </a:lstStyle>
          <a:p>
            <a:r>
              <a:rPr sz="1100">
                <a:solidFill>
                  <a:srgbClr val="80807F"/>
                </a:solidFill>
              </a:rPr>
              <a:t>Lorem ipsum dolor sit amet, consectetur adipiscing elit, sed do eiusmod tempor incididunt ut labore et dolore magna aliqua. Ut enim ad minim veniam, quis nostrud exercitation ullamco laboris nisi ut aliquip ex ea commodo consequat. Duis aute irure dolor in reprehenderit in voluptate velit esse cillum dolore eu fugiat nulla pariatur. Excepteur sint occaecat cupidatat non proident, sunt in culpa qui officia deserunt mollit anim id est laborum.</a:t>
            </a:r>
          </a:p>
        </p:txBody>
      </p:sp>
      <p:sp>
        <p:nvSpPr>
          <p:cNvPr id="12" name="Lorem ipsum dolor sit">
            <a:extLst>
              <a:ext uri="{FF2B5EF4-FFF2-40B4-BE49-F238E27FC236}">
                <a16:creationId xmlns:a16="http://schemas.microsoft.com/office/drawing/2014/main" id="{8CE928AF-0CF4-10BD-067D-510F95AB7B2A}"/>
              </a:ext>
            </a:extLst>
          </p:cNvPr>
          <p:cNvSpPr txBox="1"/>
          <p:nvPr/>
        </p:nvSpPr>
        <p:spPr>
          <a:xfrm>
            <a:off x="4222532" y="2013498"/>
            <a:ext cx="3471946" cy="255519"/>
          </a:xfrm>
          <a:prstGeom prst="rect">
            <a:avLst/>
          </a:prstGeom>
          <a:ln w="12700">
            <a:miter lim="400000"/>
          </a:ln>
          <a:extLst>
            <a:ext uri="{C572A759-6A51-4108-AA02-DFA0A04FC94B}">
              <ma14:wrappingTextBoxFlag xmlns="" xmlns:ma14="http://schemas.microsoft.com/office/mac/drawingml/2011/main" val="1"/>
            </a:ext>
          </a:extLst>
        </p:spPr>
        <p:txBody>
          <a:bodyPr lIns="19050" tIns="19050" rIns="19050" bIns="19050">
            <a:spAutoFit/>
          </a:bodyPr>
          <a:lstStyle>
            <a:lvl1pPr>
              <a:lnSpc>
                <a:spcPct val="80000"/>
              </a:lnSpc>
              <a:defRPr sz="4700" b="1" cap="all">
                <a:solidFill>
                  <a:srgbClr val="051635"/>
                </a:solidFill>
                <a:latin typeface="Arial"/>
                <a:ea typeface="Arial"/>
                <a:cs typeface="Arial"/>
                <a:sym typeface="Arial"/>
              </a:defRPr>
            </a:lvl1pPr>
          </a:lstStyle>
          <a:p>
            <a:r>
              <a:rPr sz="1763" dirty="0">
                <a:solidFill>
                  <a:srgbClr val="0A1A5C"/>
                </a:solidFill>
              </a:rPr>
              <a:t>Lorem ipsum dolor sit</a:t>
            </a:r>
          </a:p>
        </p:txBody>
      </p:sp>
      <p:grpSp>
        <p:nvGrpSpPr>
          <p:cNvPr id="13" name="Agrupar 12">
            <a:extLst>
              <a:ext uri="{FF2B5EF4-FFF2-40B4-BE49-F238E27FC236}">
                <a16:creationId xmlns:a16="http://schemas.microsoft.com/office/drawing/2014/main" id="{6CB8FA1A-FE40-A526-4717-BC34B7FA89E4}"/>
              </a:ext>
            </a:extLst>
          </p:cNvPr>
          <p:cNvGrpSpPr/>
          <p:nvPr/>
        </p:nvGrpSpPr>
        <p:grpSpPr>
          <a:xfrm>
            <a:off x="8870294" y="167554"/>
            <a:ext cx="258136" cy="4683954"/>
            <a:chOff x="23654022" y="446811"/>
            <a:chExt cx="688359" cy="12490546"/>
          </a:xfrm>
        </p:grpSpPr>
        <p:grpSp>
          <p:nvGrpSpPr>
            <p:cNvPr id="14" name="Grupo">
              <a:extLst>
                <a:ext uri="{FF2B5EF4-FFF2-40B4-BE49-F238E27FC236}">
                  <a16:creationId xmlns:a16="http://schemas.microsoft.com/office/drawing/2014/main" id="{FC390662-E21B-A44E-AC73-9C13A85E337D}"/>
                </a:ext>
              </a:extLst>
            </p:cNvPr>
            <p:cNvGrpSpPr/>
            <p:nvPr/>
          </p:nvGrpSpPr>
          <p:grpSpPr>
            <a:xfrm rot="16200000">
              <a:off x="18519882" y="7114857"/>
              <a:ext cx="11349650" cy="295349"/>
              <a:chOff x="-1276219" y="-698"/>
              <a:chExt cx="11349649" cy="295348"/>
            </a:xfrm>
          </p:grpSpPr>
          <p:sp>
            <p:nvSpPr>
              <p:cNvPr id="16" name="This information belongs to Embraer and cannot be used or reproduced without written permission from the Company.">
                <a:extLst>
                  <a:ext uri="{FF2B5EF4-FFF2-40B4-BE49-F238E27FC236}">
                    <a16:creationId xmlns:a16="http://schemas.microsoft.com/office/drawing/2014/main" id="{A7D8177B-5722-9EA9-C147-90AB5028FA8A}"/>
                  </a:ext>
                </a:extLst>
              </p:cNvPr>
              <p:cNvSpPr txBox="1"/>
              <p:nvPr/>
            </p:nvSpPr>
            <p:spPr>
              <a:xfrm>
                <a:off x="1071885" y="6522"/>
                <a:ext cx="9001545" cy="282814"/>
              </a:xfrm>
              <a:prstGeom prst="rect">
                <a:avLst/>
              </a:prstGeom>
              <a:noFill/>
              <a:ln w="12700" cap="flat">
                <a:noFill/>
                <a:miter lim="400000"/>
              </a:ln>
              <a:effectLst/>
              <a:extLst>
                <a:ext uri="{C572A759-6A51-4108-AA02-DFA0A04FC94B}">
                  <ma14:wrappingTextBoxFlag xmlns="" xmlns:ma14="http://schemas.microsoft.com/office/mac/drawingml/2011/main" val="1"/>
                </a:ext>
              </a:extLst>
            </p:spPr>
            <p:txBody>
              <a:bodyPr wrap="square" lIns="19050" tIns="19050" rIns="19050" bIns="19050" numCol="1" anchor="ctr">
                <a:spAutoFit/>
              </a:bodyPr>
              <a:lstStyle>
                <a:lvl1pPr>
                  <a:defRPr sz="1300">
                    <a:solidFill>
                      <a:srgbClr val="6E6D6D"/>
                    </a:solidFill>
                    <a:latin typeface="Arial"/>
                    <a:ea typeface="Arial"/>
                    <a:cs typeface="Arial"/>
                    <a:sym typeface="Arial"/>
                  </a:defRPr>
                </a:lvl1pPr>
              </a:lstStyle>
              <a:p>
                <a:r>
                  <a:rPr lang="en-US" sz="488" dirty="0"/>
                  <a:t>This information belongs to Embraer and cannot be used or reproduced without written permission from the Company.</a:t>
                </a:r>
              </a:p>
            </p:txBody>
          </p:sp>
          <p:sp>
            <p:nvSpPr>
              <p:cNvPr id="17" name="Linha">
                <a:extLst>
                  <a:ext uri="{FF2B5EF4-FFF2-40B4-BE49-F238E27FC236}">
                    <a16:creationId xmlns:a16="http://schemas.microsoft.com/office/drawing/2014/main" id="{AD26D114-D771-954B-8886-7FD36E3A96B1}"/>
                  </a:ext>
                </a:extLst>
              </p:cNvPr>
              <p:cNvSpPr/>
              <p:nvPr/>
            </p:nvSpPr>
            <p:spPr>
              <a:xfrm flipV="1">
                <a:off x="898999" y="21128"/>
                <a:ext cx="83625" cy="273522"/>
              </a:xfrm>
              <a:prstGeom prst="line">
                <a:avLst/>
              </a:prstGeom>
              <a:noFill/>
              <a:ln w="9525" cap="flat">
                <a:solidFill>
                  <a:srgbClr val="100690"/>
                </a:solidFill>
                <a:prstDash val="solid"/>
                <a:miter lim="400000"/>
              </a:ln>
              <a:effectLst/>
            </p:spPr>
            <p:txBody>
              <a:bodyPr wrap="square" lIns="19050" tIns="19050" rIns="19050" bIns="19050" numCol="1" anchor="ctr">
                <a:noAutofit/>
              </a:bodyPr>
              <a:lstStyle/>
              <a:p>
                <a:endParaRPr sz="675"/>
              </a:p>
            </p:txBody>
          </p:sp>
          <p:sp>
            <p:nvSpPr>
              <p:cNvPr id="18" name="This information belongs to Embraer and cannot be used or reproduced without written permission from the Company.">
                <a:extLst>
                  <a:ext uri="{FF2B5EF4-FFF2-40B4-BE49-F238E27FC236}">
                    <a16:creationId xmlns:a16="http://schemas.microsoft.com/office/drawing/2014/main" id="{ECCC4AF4-18C0-7D62-F6AF-1208858AF5BC}"/>
                  </a:ext>
                </a:extLst>
              </p:cNvPr>
              <p:cNvSpPr txBox="1"/>
              <p:nvPr/>
            </p:nvSpPr>
            <p:spPr>
              <a:xfrm>
                <a:off x="-1276219" y="-698"/>
                <a:ext cx="2621118" cy="282811"/>
              </a:xfrm>
              <a:prstGeom prst="rect">
                <a:avLst/>
              </a:prstGeom>
              <a:noFill/>
              <a:ln w="12700" cap="flat">
                <a:noFill/>
                <a:miter lim="400000"/>
              </a:ln>
              <a:effectLst/>
              <a:extLst>
                <a:ext uri="{C572A759-6A51-4108-AA02-DFA0A04FC94B}">
                  <ma14:wrappingTextBoxFlag xmlns="" xmlns:ma14="http://schemas.microsoft.com/office/mac/drawingml/2011/main" val="1"/>
                </a:ext>
              </a:extLst>
            </p:spPr>
            <p:txBody>
              <a:bodyPr wrap="square" lIns="19050" tIns="19050" rIns="19050" bIns="19050" numCol="1" anchor="ctr">
                <a:spAutoFit/>
              </a:bodyPr>
              <a:lstStyle>
                <a:lvl1pPr>
                  <a:defRPr sz="1300">
                    <a:solidFill>
                      <a:srgbClr val="6E6D6D"/>
                    </a:solidFill>
                    <a:latin typeface="Arial"/>
                    <a:ea typeface="Arial"/>
                    <a:cs typeface="Arial"/>
                    <a:sym typeface="Arial"/>
                  </a:defRPr>
                </a:lvl1pPr>
              </a:lstStyle>
              <a:p>
                <a:r>
                  <a:rPr lang="en-US" sz="488" dirty="0"/>
                  <a:t>SECRET INFORMATION</a:t>
                </a:r>
              </a:p>
            </p:txBody>
          </p:sp>
        </p:grpSp>
        <p:sp>
          <p:nvSpPr>
            <p:cNvPr id="15" name="Forma Livre: Forma 61">
              <a:extLst>
                <a:ext uri="{FF2B5EF4-FFF2-40B4-BE49-F238E27FC236}">
                  <a16:creationId xmlns:a16="http://schemas.microsoft.com/office/drawing/2014/main" id="{485B379E-EC31-0BED-8DEA-F6928A5C513F}"/>
                </a:ext>
              </a:extLst>
            </p:cNvPr>
            <p:cNvSpPr/>
            <p:nvPr/>
          </p:nvSpPr>
          <p:spPr>
            <a:xfrm flipH="1">
              <a:off x="23654022" y="446811"/>
              <a:ext cx="359396" cy="359346"/>
            </a:xfrm>
            <a:custGeom>
              <a:avLst/>
              <a:gdLst/>
              <a:ahLst/>
              <a:cxnLst>
                <a:cxn ang="0">
                  <a:pos x="wd2" y="hd2"/>
                </a:cxn>
                <a:cxn ang="5400000">
                  <a:pos x="wd2" y="hd2"/>
                </a:cxn>
                <a:cxn ang="10800000">
                  <a:pos x="wd2" y="hd2"/>
                </a:cxn>
                <a:cxn ang="16200000">
                  <a:pos x="wd2" y="hd2"/>
                </a:cxn>
              </a:cxnLst>
              <a:rect l="0" t="0" r="r" b="b"/>
              <a:pathLst>
                <a:path w="21600" h="21600" extrusionOk="0">
                  <a:moveTo>
                    <a:pt x="17278" y="0"/>
                  </a:moveTo>
                  <a:lnTo>
                    <a:pt x="4322" y="9935"/>
                  </a:lnTo>
                  <a:lnTo>
                    <a:pt x="1728" y="9935"/>
                  </a:lnTo>
                  <a:lnTo>
                    <a:pt x="0" y="11665"/>
                  </a:lnTo>
                  <a:lnTo>
                    <a:pt x="4322" y="11665"/>
                  </a:lnTo>
                  <a:lnTo>
                    <a:pt x="17278" y="21600"/>
                  </a:lnTo>
                  <a:lnTo>
                    <a:pt x="21600" y="21600"/>
                  </a:lnTo>
                  <a:lnTo>
                    <a:pt x="12961" y="11665"/>
                  </a:lnTo>
                  <a:lnTo>
                    <a:pt x="21559" y="11665"/>
                  </a:lnTo>
                  <a:lnTo>
                    <a:pt x="21559" y="9935"/>
                  </a:lnTo>
                  <a:lnTo>
                    <a:pt x="12961" y="9935"/>
                  </a:lnTo>
                  <a:lnTo>
                    <a:pt x="21600" y="0"/>
                  </a:lnTo>
                  <a:close/>
                </a:path>
              </a:pathLst>
            </a:custGeom>
            <a:solidFill>
              <a:srgbClr val="100690"/>
            </a:solidFill>
            <a:ln w="12700" cap="flat">
              <a:noFill/>
              <a:miter lim="400000"/>
            </a:ln>
            <a:effectLst/>
          </p:spPr>
          <p:txBody>
            <a:bodyPr wrap="square" lIns="17145" tIns="17145" rIns="17145" bIns="17145" numCol="1" anchor="ctr">
              <a:noAutofit/>
            </a:bodyPr>
            <a:lstStyle/>
            <a:p>
              <a:pPr>
                <a:defRPr>
                  <a:solidFill>
                    <a:srgbClr val="100690"/>
                  </a:solidFill>
                  <a:latin typeface="GT America Condensed Regular"/>
                  <a:ea typeface="GT America Condensed Regular"/>
                  <a:cs typeface="GT America Condensed Regular"/>
                  <a:sym typeface="GT America Condensed Regular"/>
                </a:defRPr>
              </a:pPr>
              <a:endParaRPr sz="675"/>
            </a:p>
          </p:txBody>
        </p:sp>
      </p:grpSp>
    </p:spTree>
    <p:extLst>
      <p:ext uri="{BB962C8B-B14F-4D97-AF65-F5344CB8AC3E}">
        <p14:creationId xmlns:p14="http://schemas.microsoft.com/office/powerpoint/2010/main" val="1247976142"/>
      </p:ext>
    </p:extLst>
  </p:cSld>
  <p:clrMapOvr>
    <a:masterClrMapping/>
  </p:clrMapOvr>
</p:sld>
</file>

<file path=ppt/slides/slide68.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9573A30F-F002-D046-E0BB-3FA66D44D01E}"/>
            </a:ext>
          </a:extLst>
        </p:cNvPr>
        <p:cNvGrpSpPr/>
        <p:nvPr/>
      </p:nvGrpSpPr>
      <p:grpSpPr>
        <a:xfrm>
          <a:off x="0" y="0"/>
          <a:ext cx="0" cy="0"/>
          <a:chOff x="0" y="0"/>
          <a:chExt cx="0" cy="0"/>
        </a:xfrm>
      </p:grpSpPr>
      <p:pic>
        <p:nvPicPr>
          <p:cNvPr id="14" name="Picture 13" descr="A person standing next to an airplane&#10;&#10;AI-generated content may be incorrect.">
            <a:extLst>
              <a:ext uri="{FF2B5EF4-FFF2-40B4-BE49-F238E27FC236}">
                <a16:creationId xmlns:a16="http://schemas.microsoft.com/office/drawing/2014/main" id="{1FF821C7-7FF8-474B-8B93-6F97664FA317}"/>
              </a:ext>
            </a:extLst>
          </p:cNvPr>
          <p:cNvPicPr>
            <a:picLocks noChangeAspect="1"/>
          </p:cNvPicPr>
          <p:nvPr/>
        </p:nvPicPr>
        <p:blipFill>
          <a:blip r:embed="rId2" cstate="print">
            <a:extLst>
              <a:ext uri="{28A0092B-C50C-407E-A947-70E740481C1C}">
                <a14:useLocalDpi xmlns:a14="http://schemas.microsoft.com/office/drawing/2010/main"/>
              </a:ext>
            </a:extLst>
          </a:blip>
          <a:srcRect l="40481"/>
          <a:stretch/>
        </p:blipFill>
        <p:spPr>
          <a:xfrm>
            <a:off x="-17746" y="0"/>
            <a:ext cx="4592080" cy="5143500"/>
          </a:xfrm>
          <a:prstGeom prst="rect">
            <a:avLst/>
          </a:prstGeom>
        </p:spPr>
      </p:pic>
      <p:sp>
        <p:nvSpPr>
          <p:cNvPr id="2" name="Retângulo 1">
            <a:extLst>
              <a:ext uri="{FF2B5EF4-FFF2-40B4-BE49-F238E27FC236}">
                <a16:creationId xmlns:a16="http://schemas.microsoft.com/office/drawing/2014/main" id="{43648B90-0235-6594-713E-9F6FEC5E5683}"/>
              </a:ext>
            </a:extLst>
          </p:cNvPr>
          <p:cNvSpPr/>
          <p:nvPr/>
        </p:nvSpPr>
        <p:spPr>
          <a:xfrm rot="10800000">
            <a:off x="2278294" y="0"/>
            <a:ext cx="6872708" cy="5148578"/>
          </a:xfrm>
          <a:custGeom>
            <a:avLst/>
            <a:gdLst>
              <a:gd name="connsiteX0" fmla="*/ 0 w 6872708"/>
              <a:gd name="connsiteY0" fmla="*/ 0 h 5143500"/>
              <a:gd name="connsiteX1" fmla="*/ 6872708 w 6872708"/>
              <a:gd name="connsiteY1" fmla="*/ 0 h 5143500"/>
              <a:gd name="connsiteX2" fmla="*/ 6872708 w 6872708"/>
              <a:gd name="connsiteY2" fmla="*/ 5143500 h 5143500"/>
              <a:gd name="connsiteX3" fmla="*/ 0 w 6872708"/>
              <a:gd name="connsiteY3" fmla="*/ 5143500 h 5143500"/>
              <a:gd name="connsiteX4" fmla="*/ 0 w 6872708"/>
              <a:gd name="connsiteY4" fmla="*/ 0 h 5143500"/>
              <a:gd name="connsiteX0" fmla="*/ 0 w 6872708"/>
              <a:gd name="connsiteY0" fmla="*/ 0 h 5143500"/>
              <a:gd name="connsiteX1" fmla="*/ 6872708 w 6872708"/>
              <a:gd name="connsiteY1" fmla="*/ 0 h 5143500"/>
              <a:gd name="connsiteX2" fmla="*/ 4582589 w 6872708"/>
              <a:gd name="connsiteY2" fmla="*/ 5135262 h 5143500"/>
              <a:gd name="connsiteX3" fmla="*/ 0 w 6872708"/>
              <a:gd name="connsiteY3" fmla="*/ 5143500 h 5143500"/>
              <a:gd name="connsiteX4" fmla="*/ 0 w 6872708"/>
              <a:gd name="connsiteY4" fmla="*/ 0 h 5143500"/>
              <a:gd name="connsiteX0" fmla="*/ 0 w 6872708"/>
              <a:gd name="connsiteY0" fmla="*/ 0 h 5143500"/>
              <a:gd name="connsiteX1" fmla="*/ 6872708 w 6872708"/>
              <a:gd name="connsiteY1" fmla="*/ 0 h 5143500"/>
              <a:gd name="connsiteX2" fmla="*/ 5439324 w 6872708"/>
              <a:gd name="connsiteY2" fmla="*/ 5135262 h 5143500"/>
              <a:gd name="connsiteX3" fmla="*/ 0 w 6872708"/>
              <a:gd name="connsiteY3" fmla="*/ 5143500 h 5143500"/>
              <a:gd name="connsiteX4" fmla="*/ 0 w 6872708"/>
              <a:gd name="connsiteY4" fmla="*/ 0 h 5143500"/>
              <a:gd name="connsiteX0" fmla="*/ 0 w 6872708"/>
              <a:gd name="connsiteY0" fmla="*/ 0 h 5153017"/>
              <a:gd name="connsiteX1" fmla="*/ 6872708 w 6872708"/>
              <a:gd name="connsiteY1" fmla="*/ 0 h 5153017"/>
              <a:gd name="connsiteX2" fmla="*/ 5430446 w 6872708"/>
              <a:gd name="connsiteY2" fmla="*/ 5153017 h 5153017"/>
              <a:gd name="connsiteX3" fmla="*/ 0 w 6872708"/>
              <a:gd name="connsiteY3" fmla="*/ 5143500 h 5153017"/>
              <a:gd name="connsiteX4" fmla="*/ 0 w 6872708"/>
              <a:gd name="connsiteY4" fmla="*/ 0 h 5153017"/>
              <a:gd name="connsiteX0" fmla="*/ 0 w 6872708"/>
              <a:gd name="connsiteY0" fmla="*/ 0 h 5148578"/>
              <a:gd name="connsiteX1" fmla="*/ 6872708 w 6872708"/>
              <a:gd name="connsiteY1" fmla="*/ 0 h 5148578"/>
              <a:gd name="connsiteX2" fmla="*/ 5434885 w 6872708"/>
              <a:gd name="connsiteY2" fmla="*/ 5148578 h 5148578"/>
              <a:gd name="connsiteX3" fmla="*/ 0 w 6872708"/>
              <a:gd name="connsiteY3" fmla="*/ 5143500 h 5148578"/>
              <a:gd name="connsiteX4" fmla="*/ 0 w 6872708"/>
              <a:gd name="connsiteY4" fmla="*/ 0 h 514857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872708" h="5148578">
                <a:moveTo>
                  <a:pt x="0" y="0"/>
                </a:moveTo>
                <a:lnTo>
                  <a:pt x="6872708" y="0"/>
                </a:lnTo>
                <a:lnTo>
                  <a:pt x="5434885" y="5148578"/>
                </a:lnTo>
                <a:lnTo>
                  <a:pt x="0" y="5143500"/>
                </a:lnTo>
                <a:lnTo>
                  <a:pt x="0" y="0"/>
                </a:lnTo>
                <a:close/>
              </a:path>
            </a:pathLst>
          </a:custGeom>
          <a:solidFill>
            <a:schemeClr val="bg1"/>
          </a:solidFill>
          <a:ln w="12700" cap="flat">
            <a:noFill/>
            <a:miter lim="400000"/>
          </a:ln>
          <a:effectLst/>
          <a:sp3d/>
        </p:spPr>
        <p:style>
          <a:lnRef idx="0">
            <a:scrgbClr r="0" g="0" b="0"/>
          </a:lnRef>
          <a:fillRef idx="0">
            <a:scrgbClr r="0" g="0" b="0"/>
          </a:fillRef>
          <a:effectRef idx="0">
            <a:scrgbClr r="0" g="0" b="0"/>
          </a:effectRef>
          <a:fontRef idx="none"/>
        </p:style>
        <p:txBody>
          <a:bodyPr rot="0" spcFirstLastPara="1" vertOverflow="overflow" horzOverflow="overflow" vert="horz" wrap="square" lIns="50800" tIns="50800" rIns="50800" bIns="50800" numCol="1" spcCol="38100" rtlCol="0" anchor="ctr">
            <a:spAutoFit/>
          </a:bodyPr>
          <a:lstStyle/>
          <a:p>
            <a:pPr marL="0" marR="0" indent="0" algn="ctr" defTabSz="825500" rtl="0" fontAlgn="auto" latinLnBrk="0" hangingPunct="0">
              <a:lnSpc>
                <a:spcPct val="100000"/>
              </a:lnSpc>
              <a:spcBef>
                <a:spcPts val="0"/>
              </a:spcBef>
              <a:spcAft>
                <a:spcPts val="0"/>
              </a:spcAft>
              <a:buClrTx/>
              <a:buSzTx/>
              <a:buFontTx/>
              <a:buNone/>
              <a:tabLst/>
            </a:pPr>
            <a:endParaRPr kumimoji="0" lang="pt-BR" sz="3200" b="0" i="0" u="none" strike="noStrike" cap="none" spc="0" normalizeH="0" baseline="0">
              <a:ln>
                <a:noFill/>
              </a:ln>
              <a:solidFill>
                <a:srgbClr val="FFFFFF"/>
              </a:solidFill>
              <a:effectLst/>
              <a:uFillTx/>
              <a:latin typeface="Helvetica Neue Medium"/>
              <a:ea typeface="Helvetica Neue Medium"/>
              <a:cs typeface="Helvetica Neue Medium"/>
              <a:sym typeface="Helvetica Neue Medium"/>
            </a:endParaRPr>
          </a:p>
        </p:txBody>
      </p:sp>
      <p:sp>
        <p:nvSpPr>
          <p:cNvPr id="10" name="Lorem ipsum dolor sit">
            <a:extLst>
              <a:ext uri="{FF2B5EF4-FFF2-40B4-BE49-F238E27FC236}">
                <a16:creationId xmlns:a16="http://schemas.microsoft.com/office/drawing/2014/main" id="{0A57292B-D5AA-87A6-52D8-CD816D6C71C8}"/>
              </a:ext>
            </a:extLst>
          </p:cNvPr>
          <p:cNvSpPr txBox="1"/>
          <p:nvPr/>
        </p:nvSpPr>
        <p:spPr>
          <a:xfrm>
            <a:off x="4217770" y="964192"/>
            <a:ext cx="3365889" cy="1045030"/>
          </a:xfrm>
          <a:prstGeom prst="rect">
            <a:avLst/>
          </a:prstGeom>
          <a:ln w="12700">
            <a:miter lim="400000"/>
          </a:ln>
          <a:extLst>
            <a:ext uri="{C572A759-6A51-4108-AA02-DFA0A04FC94B}">
              <ma14:wrappingTextBoxFlag xmlns="" xmlns:ma14="http://schemas.microsoft.com/office/mac/drawingml/2011/main" val="1"/>
            </a:ext>
          </a:extLst>
        </p:spPr>
        <p:txBody>
          <a:bodyPr wrap="square" lIns="19050" tIns="19050" rIns="19050" bIns="19050">
            <a:spAutoFit/>
          </a:bodyPr>
          <a:lstStyle>
            <a:lvl1pPr>
              <a:lnSpc>
                <a:spcPct val="80000"/>
              </a:lnSpc>
              <a:defRPr sz="10900" b="1" cap="all">
                <a:solidFill>
                  <a:srgbClr val="1E4BDF"/>
                </a:solidFill>
                <a:latin typeface="Arial Narrow"/>
                <a:ea typeface="Arial Narrow"/>
                <a:cs typeface="Arial Narrow"/>
                <a:sym typeface="Arial Narrow"/>
              </a:defRPr>
            </a:lvl1pPr>
          </a:lstStyle>
          <a:p>
            <a:r>
              <a:rPr lang="en-US" sz="4088" dirty="0">
                <a:solidFill>
                  <a:srgbClr val="100690"/>
                </a:solidFill>
              </a:rPr>
              <a:t>Title up to two lines</a:t>
            </a:r>
          </a:p>
        </p:txBody>
      </p:sp>
      <p:sp>
        <p:nvSpPr>
          <p:cNvPr id="11" name="Lorem ipsum dolor sit amet, consectetur adipiscing elit, sed do eiusmod tempor incididunt ut labore et dolore magna aliqua. Ut enim ad minim veniam, quis nostrud exercitation ullamco laboris nisi ut aliquip ex ea commodo consequat. Duis aute irure dolor ">
            <a:extLst>
              <a:ext uri="{FF2B5EF4-FFF2-40B4-BE49-F238E27FC236}">
                <a16:creationId xmlns:a16="http://schemas.microsoft.com/office/drawing/2014/main" id="{75DAE359-B5D9-CDB5-9FDE-BE7290727E58}"/>
              </a:ext>
            </a:extLst>
          </p:cNvPr>
          <p:cNvSpPr txBox="1"/>
          <p:nvPr/>
        </p:nvSpPr>
        <p:spPr>
          <a:xfrm>
            <a:off x="4238408" y="2494229"/>
            <a:ext cx="3311283" cy="1848006"/>
          </a:xfrm>
          <a:prstGeom prst="rect">
            <a:avLst/>
          </a:prstGeom>
          <a:ln w="12700">
            <a:miter lim="400000"/>
          </a:ln>
          <a:extLst>
            <a:ext uri="{C572A759-6A51-4108-AA02-DFA0A04FC94B}">
              <ma14:wrappingTextBoxFlag xmlns="" xmlns:ma14="http://schemas.microsoft.com/office/mac/drawingml/2011/main" val="1"/>
            </a:ext>
          </a:extLst>
        </p:spPr>
        <p:txBody>
          <a:bodyPr wrap="square" lIns="19050" tIns="19050" rIns="19050" bIns="19050">
            <a:spAutoFit/>
          </a:bodyPr>
          <a:lstStyle>
            <a:lvl1pPr>
              <a:lnSpc>
                <a:spcPct val="120000"/>
              </a:lnSpc>
              <a:defRPr sz="2500">
                <a:solidFill>
                  <a:srgbClr val="061636"/>
                </a:solidFill>
                <a:latin typeface="Arial"/>
                <a:ea typeface="Arial"/>
                <a:cs typeface="Arial"/>
                <a:sym typeface="Arial"/>
              </a:defRPr>
            </a:lvl1pPr>
          </a:lstStyle>
          <a:p>
            <a:r>
              <a:rPr sz="1100">
                <a:solidFill>
                  <a:srgbClr val="80807F"/>
                </a:solidFill>
              </a:rPr>
              <a:t>Lorem ipsum dolor sit amet, consectetur adipiscing elit, sed do eiusmod tempor incididunt ut labore et dolore magna aliqua. Ut enim ad minim veniam, quis nostrud exercitation ullamco laboris nisi ut aliquip ex ea commodo consequat. Duis aute irure dolor in reprehenderit in voluptate velit esse cillum dolore eu fugiat nulla pariatur. Excepteur sint occaecat cupidatat non proident, sunt in culpa qui officia deserunt mollit anim id est laborum.</a:t>
            </a:r>
          </a:p>
        </p:txBody>
      </p:sp>
      <p:sp>
        <p:nvSpPr>
          <p:cNvPr id="12" name="Lorem ipsum dolor sit">
            <a:extLst>
              <a:ext uri="{FF2B5EF4-FFF2-40B4-BE49-F238E27FC236}">
                <a16:creationId xmlns:a16="http://schemas.microsoft.com/office/drawing/2014/main" id="{08A06CE5-D183-BF32-7C49-E6BA099CB094}"/>
              </a:ext>
            </a:extLst>
          </p:cNvPr>
          <p:cNvSpPr txBox="1"/>
          <p:nvPr/>
        </p:nvSpPr>
        <p:spPr>
          <a:xfrm>
            <a:off x="4222532" y="2013498"/>
            <a:ext cx="3471946" cy="255519"/>
          </a:xfrm>
          <a:prstGeom prst="rect">
            <a:avLst/>
          </a:prstGeom>
          <a:ln w="12700">
            <a:miter lim="400000"/>
          </a:ln>
          <a:extLst>
            <a:ext uri="{C572A759-6A51-4108-AA02-DFA0A04FC94B}">
              <ma14:wrappingTextBoxFlag xmlns="" xmlns:ma14="http://schemas.microsoft.com/office/mac/drawingml/2011/main" val="1"/>
            </a:ext>
          </a:extLst>
        </p:spPr>
        <p:txBody>
          <a:bodyPr lIns="19050" tIns="19050" rIns="19050" bIns="19050">
            <a:spAutoFit/>
          </a:bodyPr>
          <a:lstStyle>
            <a:lvl1pPr>
              <a:lnSpc>
                <a:spcPct val="80000"/>
              </a:lnSpc>
              <a:defRPr sz="4700" b="1" cap="all">
                <a:solidFill>
                  <a:srgbClr val="051635"/>
                </a:solidFill>
                <a:latin typeface="Arial"/>
                <a:ea typeface="Arial"/>
                <a:cs typeface="Arial"/>
                <a:sym typeface="Arial"/>
              </a:defRPr>
            </a:lvl1pPr>
          </a:lstStyle>
          <a:p>
            <a:r>
              <a:rPr sz="1763" dirty="0">
                <a:solidFill>
                  <a:srgbClr val="0A1A5C"/>
                </a:solidFill>
              </a:rPr>
              <a:t>Lorem ipsum dolor sit</a:t>
            </a:r>
          </a:p>
        </p:txBody>
      </p:sp>
      <p:grpSp>
        <p:nvGrpSpPr>
          <p:cNvPr id="9" name="Agrupar 8">
            <a:extLst>
              <a:ext uri="{FF2B5EF4-FFF2-40B4-BE49-F238E27FC236}">
                <a16:creationId xmlns:a16="http://schemas.microsoft.com/office/drawing/2014/main" id="{68E1980F-7460-2256-F928-302BA0931E00}"/>
              </a:ext>
            </a:extLst>
          </p:cNvPr>
          <p:cNvGrpSpPr/>
          <p:nvPr/>
        </p:nvGrpSpPr>
        <p:grpSpPr>
          <a:xfrm>
            <a:off x="8870294" y="167554"/>
            <a:ext cx="258136" cy="4683954"/>
            <a:chOff x="23654022" y="446811"/>
            <a:chExt cx="688359" cy="12490546"/>
          </a:xfrm>
        </p:grpSpPr>
        <p:grpSp>
          <p:nvGrpSpPr>
            <p:cNvPr id="13" name="Grupo">
              <a:extLst>
                <a:ext uri="{FF2B5EF4-FFF2-40B4-BE49-F238E27FC236}">
                  <a16:creationId xmlns:a16="http://schemas.microsoft.com/office/drawing/2014/main" id="{18E28ED3-807F-AAD7-C1E6-478A6C892FB1}"/>
                </a:ext>
              </a:extLst>
            </p:cNvPr>
            <p:cNvGrpSpPr/>
            <p:nvPr/>
          </p:nvGrpSpPr>
          <p:grpSpPr>
            <a:xfrm rot="16200000">
              <a:off x="18519882" y="7114857"/>
              <a:ext cx="11349650" cy="295349"/>
              <a:chOff x="-1276219" y="-698"/>
              <a:chExt cx="11349649" cy="295348"/>
            </a:xfrm>
          </p:grpSpPr>
          <p:sp>
            <p:nvSpPr>
              <p:cNvPr id="16" name="This information belongs to Embraer and cannot be used or reproduced without written permission from the Company.">
                <a:extLst>
                  <a:ext uri="{FF2B5EF4-FFF2-40B4-BE49-F238E27FC236}">
                    <a16:creationId xmlns:a16="http://schemas.microsoft.com/office/drawing/2014/main" id="{09B3BF92-52D2-6811-9270-01DD61238D06}"/>
                  </a:ext>
                </a:extLst>
              </p:cNvPr>
              <p:cNvSpPr txBox="1"/>
              <p:nvPr/>
            </p:nvSpPr>
            <p:spPr>
              <a:xfrm>
                <a:off x="1071885" y="6522"/>
                <a:ext cx="9001545" cy="282814"/>
              </a:xfrm>
              <a:prstGeom prst="rect">
                <a:avLst/>
              </a:prstGeom>
              <a:noFill/>
              <a:ln w="12700" cap="flat">
                <a:noFill/>
                <a:miter lim="400000"/>
              </a:ln>
              <a:effectLst/>
              <a:extLst>
                <a:ext uri="{C572A759-6A51-4108-AA02-DFA0A04FC94B}">
                  <ma14:wrappingTextBoxFlag xmlns="" xmlns:ma14="http://schemas.microsoft.com/office/mac/drawingml/2011/main" val="1"/>
                </a:ext>
              </a:extLst>
            </p:spPr>
            <p:txBody>
              <a:bodyPr wrap="square" lIns="19050" tIns="19050" rIns="19050" bIns="19050" numCol="1" anchor="ctr">
                <a:spAutoFit/>
              </a:bodyPr>
              <a:lstStyle>
                <a:lvl1pPr>
                  <a:defRPr sz="1300">
                    <a:solidFill>
                      <a:srgbClr val="6E6D6D"/>
                    </a:solidFill>
                    <a:latin typeface="Arial"/>
                    <a:ea typeface="Arial"/>
                    <a:cs typeface="Arial"/>
                    <a:sym typeface="Arial"/>
                  </a:defRPr>
                </a:lvl1pPr>
              </a:lstStyle>
              <a:p>
                <a:r>
                  <a:rPr lang="en-US" sz="488" dirty="0"/>
                  <a:t>This information belongs to Embraer and cannot be used or reproduced without written permission from the Company.</a:t>
                </a:r>
              </a:p>
            </p:txBody>
          </p:sp>
          <p:sp>
            <p:nvSpPr>
              <p:cNvPr id="17" name="Linha">
                <a:extLst>
                  <a:ext uri="{FF2B5EF4-FFF2-40B4-BE49-F238E27FC236}">
                    <a16:creationId xmlns:a16="http://schemas.microsoft.com/office/drawing/2014/main" id="{C83F9ECC-50F6-2E21-6DDA-BBE8F9884F12}"/>
                  </a:ext>
                </a:extLst>
              </p:cNvPr>
              <p:cNvSpPr/>
              <p:nvPr/>
            </p:nvSpPr>
            <p:spPr>
              <a:xfrm flipV="1">
                <a:off x="898999" y="21128"/>
                <a:ext cx="83625" cy="273522"/>
              </a:xfrm>
              <a:prstGeom prst="line">
                <a:avLst/>
              </a:prstGeom>
              <a:noFill/>
              <a:ln w="9525" cap="flat">
                <a:solidFill>
                  <a:srgbClr val="100690"/>
                </a:solidFill>
                <a:prstDash val="solid"/>
                <a:miter lim="400000"/>
              </a:ln>
              <a:effectLst/>
            </p:spPr>
            <p:txBody>
              <a:bodyPr wrap="square" lIns="19050" tIns="19050" rIns="19050" bIns="19050" numCol="1" anchor="ctr">
                <a:noAutofit/>
              </a:bodyPr>
              <a:lstStyle/>
              <a:p>
                <a:endParaRPr sz="675"/>
              </a:p>
            </p:txBody>
          </p:sp>
          <p:sp>
            <p:nvSpPr>
              <p:cNvPr id="18" name="This information belongs to Embraer and cannot be used or reproduced without written permission from the Company.">
                <a:extLst>
                  <a:ext uri="{FF2B5EF4-FFF2-40B4-BE49-F238E27FC236}">
                    <a16:creationId xmlns:a16="http://schemas.microsoft.com/office/drawing/2014/main" id="{E577C359-FC7E-BBEA-DBEB-213C20C70A6E}"/>
                  </a:ext>
                </a:extLst>
              </p:cNvPr>
              <p:cNvSpPr txBox="1"/>
              <p:nvPr/>
            </p:nvSpPr>
            <p:spPr>
              <a:xfrm>
                <a:off x="-1276219" y="-698"/>
                <a:ext cx="2621118" cy="282811"/>
              </a:xfrm>
              <a:prstGeom prst="rect">
                <a:avLst/>
              </a:prstGeom>
              <a:noFill/>
              <a:ln w="12700" cap="flat">
                <a:noFill/>
                <a:miter lim="400000"/>
              </a:ln>
              <a:effectLst/>
              <a:extLst>
                <a:ext uri="{C572A759-6A51-4108-AA02-DFA0A04FC94B}">
                  <ma14:wrappingTextBoxFlag xmlns="" xmlns:ma14="http://schemas.microsoft.com/office/mac/drawingml/2011/main" val="1"/>
                </a:ext>
              </a:extLst>
            </p:spPr>
            <p:txBody>
              <a:bodyPr wrap="square" lIns="19050" tIns="19050" rIns="19050" bIns="19050" numCol="1" anchor="ctr">
                <a:spAutoFit/>
              </a:bodyPr>
              <a:lstStyle>
                <a:lvl1pPr>
                  <a:defRPr sz="1300">
                    <a:solidFill>
                      <a:srgbClr val="6E6D6D"/>
                    </a:solidFill>
                    <a:latin typeface="Arial"/>
                    <a:ea typeface="Arial"/>
                    <a:cs typeface="Arial"/>
                    <a:sym typeface="Arial"/>
                  </a:defRPr>
                </a:lvl1pPr>
              </a:lstStyle>
              <a:p>
                <a:r>
                  <a:rPr lang="en-US" sz="488" dirty="0"/>
                  <a:t>SECRET INFORMATION</a:t>
                </a:r>
              </a:p>
            </p:txBody>
          </p:sp>
        </p:grpSp>
        <p:sp>
          <p:nvSpPr>
            <p:cNvPr id="15" name="Forma Livre: Forma 61">
              <a:extLst>
                <a:ext uri="{FF2B5EF4-FFF2-40B4-BE49-F238E27FC236}">
                  <a16:creationId xmlns:a16="http://schemas.microsoft.com/office/drawing/2014/main" id="{D4A0E284-ECA8-D2E8-AD39-D679C045AFED}"/>
                </a:ext>
              </a:extLst>
            </p:cNvPr>
            <p:cNvSpPr/>
            <p:nvPr/>
          </p:nvSpPr>
          <p:spPr>
            <a:xfrm flipH="1">
              <a:off x="23654022" y="446811"/>
              <a:ext cx="359396" cy="359346"/>
            </a:xfrm>
            <a:custGeom>
              <a:avLst/>
              <a:gdLst/>
              <a:ahLst/>
              <a:cxnLst>
                <a:cxn ang="0">
                  <a:pos x="wd2" y="hd2"/>
                </a:cxn>
                <a:cxn ang="5400000">
                  <a:pos x="wd2" y="hd2"/>
                </a:cxn>
                <a:cxn ang="10800000">
                  <a:pos x="wd2" y="hd2"/>
                </a:cxn>
                <a:cxn ang="16200000">
                  <a:pos x="wd2" y="hd2"/>
                </a:cxn>
              </a:cxnLst>
              <a:rect l="0" t="0" r="r" b="b"/>
              <a:pathLst>
                <a:path w="21600" h="21600" extrusionOk="0">
                  <a:moveTo>
                    <a:pt x="17278" y="0"/>
                  </a:moveTo>
                  <a:lnTo>
                    <a:pt x="4322" y="9935"/>
                  </a:lnTo>
                  <a:lnTo>
                    <a:pt x="1728" y="9935"/>
                  </a:lnTo>
                  <a:lnTo>
                    <a:pt x="0" y="11665"/>
                  </a:lnTo>
                  <a:lnTo>
                    <a:pt x="4322" y="11665"/>
                  </a:lnTo>
                  <a:lnTo>
                    <a:pt x="17278" y="21600"/>
                  </a:lnTo>
                  <a:lnTo>
                    <a:pt x="21600" y="21600"/>
                  </a:lnTo>
                  <a:lnTo>
                    <a:pt x="12961" y="11665"/>
                  </a:lnTo>
                  <a:lnTo>
                    <a:pt x="21559" y="11665"/>
                  </a:lnTo>
                  <a:lnTo>
                    <a:pt x="21559" y="9935"/>
                  </a:lnTo>
                  <a:lnTo>
                    <a:pt x="12961" y="9935"/>
                  </a:lnTo>
                  <a:lnTo>
                    <a:pt x="21600" y="0"/>
                  </a:lnTo>
                  <a:close/>
                </a:path>
              </a:pathLst>
            </a:custGeom>
            <a:solidFill>
              <a:srgbClr val="100690"/>
            </a:solidFill>
            <a:ln w="12700" cap="flat">
              <a:noFill/>
              <a:miter lim="400000"/>
            </a:ln>
            <a:effectLst/>
          </p:spPr>
          <p:txBody>
            <a:bodyPr wrap="square" lIns="17145" tIns="17145" rIns="17145" bIns="17145" numCol="1" anchor="ctr">
              <a:noAutofit/>
            </a:bodyPr>
            <a:lstStyle/>
            <a:p>
              <a:pPr>
                <a:defRPr>
                  <a:solidFill>
                    <a:srgbClr val="100690"/>
                  </a:solidFill>
                  <a:latin typeface="GT America Condensed Regular"/>
                  <a:ea typeface="GT America Condensed Regular"/>
                  <a:cs typeface="GT America Condensed Regular"/>
                  <a:sym typeface="GT America Condensed Regular"/>
                </a:defRPr>
              </a:pPr>
              <a:endParaRPr sz="675"/>
            </a:p>
          </p:txBody>
        </p:sp>
      </p:grpSp>
    </p:spTree>
    <p:extLst>
      <p:ext uri="{BB962C8B-B14F-4D97-AF65-F5344CB8AC3E}">
        <p14:creationId xmlns:p14="http://schemas.microsoft.com/office/powerpoint/2010/main" val="4149503405"/>
      </p:ext>
    </p:extLst>
  </p:cSld>
  <p:clrMapOvr>
    <a:masterClrMapping/>
  </p:clrMapOvr>
</p:sld>
</file>

<file path=ppt/slides/slide69.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18345D3D-47E1-28D0-354D-647A7C99B471}"/>
            </a:ext>
          </a:extLst>
        </p:cNvPr>
        <p:cNvGrpSpPr/>
        <p:nvPr/>
      </p:nvGrpSpPr>
      <p:grpSpPr>
        <a:xfrm>
          <a:off x="0" y="0"/>
          <a:ext cx="0" cy="0"/>
          <a:chOff x="0" y="0"/>
          <a:chExt cx="0" cy="0"/>
        </a:xfrm>
      </p:grpSpPr>
      <p:pic>
        <p:nvPicPr>
          <p:cNvPr id="21" name="Picture 20">
            <a:extLst>
              <a:ext uri="{FF2B5EF4-FFF2-40B4-BE49-F238E27FC236}">
                <a16:creationId xmlns:a16="http://schemas.microsoft.com/office/drawing/2014/main" id="{A047398B-9E5E-F4EF-CA7E-303445D02842}"/>
              </a:ext>
            </a:extLst>
          </p:cNvPr>
          <p:cNvPicPr>
            <a:picLocks noChangeAspect="1"/>
          </p:cNvPicPr>
          <p:nvPr/>
        </p:nvPicPr>
        <p:blipFill>
          <a:blip r:embed="rId2" cstate="print">
            <a:extLst>
              <a:ext uri="{28A0092B-C50C-407E-A947-70E740481C1C}">
                <a14:useLocalDpi xmlns:a14="http://schemas.microsoft.com/office/drawing/2010/main"/>
              </a:ext>
            </a:extLst>
          </a:blip>
          <a:srcRect r="10975"/>
          <a:stretch/>
        </p:blipFill>
        <p:spPr>
          <a:xfrm>
            <a:off x="2275417" y="0"/>
            <a:ext cx="6868583" cy="5143500"/>
          </a:xfrm>
          <a:prstGeom prst="rect">
            <a:avLst/>
          </a:prstGeom>
        </p:spPr>
      </p:pic>
      <p:sp>
        <p:nvSpPr>
          <p:cNvPr id="17" name="Retângulo 1">
            <a:extLst>
              <a:ext uri="{FF2B5EF4-FFF2-40B4-BE49-F238E27FC236}">
                <a16:creationId xmlns:a16="http://schemas.microsoft.com/office/drawing/2014/main" id="{5F89DA2A-B50F-FEC1-84CE-87DCA904BE1B}"/>
              </a:ext>
            </a:extLst>
          </p:cNvPr>
          <p:cNvSpPr/>
          <p:nvPr/>
        </p:nvSpPr>
        <p:spPr>
          <a:xfrm>
            <a:off x="-9035" y="0"/>
            <a:ext cx="3749322" cy="5151968"/>
          </a:xfrm>
          <a:custGeom>
            <a:avLst/>
            <a:gdLst>
              <a:gd name="connsiteX0" fmla="*/ 0 w 6872708"/>
              <a:gd name="connsiteY0" fmla="*/ 0 h 5143500"/>
              <a:gd name="connsiteX1" fmla="*/ 6872708 w 6872708"/>
              <a:gd name="connsiteY1" fmla="*/ 0 h 5143500"/>
              <a:gd name="connsiteX2" fmla="*/ 6872708 w 6872708"/>
              <a:gd name="connsiteY2" fmla="*/ 5143500 h 5143500"/>
              <a:gd name="connsiteX3" fmla="*/ 0 w 6872708"/>
              <a:gd name="connsiteY3" fmla="*/ 5143500 h 5143500"/>
              <a:gd name="connsiteX4" fmla="*/ 0 w 6872708"/>
              <a:gd name="connsiteY4" fmla="*/ 0 h 5143500"/>
              <a:gd name="connsiteX0" fmla="*/ 0 w 6872708"/>
              <a:gd name="connsiteY0" fmla="*/ 0 h 5143500"/>
              <a:gd name="connsiteX1" fmla="*/ 6872708 w 6872708"/>
              <a:gd name="connsiteY1" fmla="*/ 0 h 5143500"/>
              <a:gd name="connsiteX2" fmla="*/ 4582589 w 6872708"/>
              <a:gd name="connsiteY2" fmla="*/ 5135262 h 5143500"/>
              <a:gd name="connsiteX3" fmla="*/ 0 w 6872708"/>
              <a:gd name="connsiteY3" fmla="*/ 5143500 h 5143500"/>
              <a:gd name="connsiteX4" fmla="*/ 0 w 6872708"/>
              <a:gd name="connsiteY4" fmla="*/ 0 h 5143500"/>
              <a:gd name="connsiteX0" fmla="*/ 0 w 6872708"/>
              <a:gd name="connsiteY0" fmla="*/ 0 h 5143500"/>
              <a:gd name="connsiteX1" fmla="*/ 6872708 w 6872708"/>
              <a:gd name="connsiteY1" fmla="*/ 0 h 5143500"/>
              <a:gd name="connsiteX2" fmla="*/ 5439324 w 6872708"/>
              <a:gd name="connsiteY2" fmla="*/ 5135262 h 5143500"/>
              <a:gd name="connsiteX3" fmla="*/ 0 w 6872708"/>
              <a:gd name="connsiteY3" fmla="*/ 5143500 h 5143500"/>
              <a:gd name="connsiteX4" fmla="*/ 0 w 6872708"/>
              <a:gd name="connsiteY4" fmla="*/ 0 h 5143500"/>
              <a:gd name="connsiteX0" fmla="*/ 0 w 6872708"/>
              <a:gd name="connsiteY0" fmla="*/ 0 h 5153017"/>
              <a:gd name="connsiteX1" fmla="*/ 6872708 w 6872708"/>
              <a:gd name="connsiteY1" fmla="*/ 0 h 5153017"/>
              <a:gd name="connsiteX2" fmla="*/ 5430446 w 6872708"/>
              <a:gd name="connsiteY2" fmla="*/ 5153017 h 5153017"/>
              <a:gd name="connsiteX3" fmla="*/ 0 w 6872708"/>
              <a:gd name="connsiteY3" fmla="*/ 5143500 h 5153017"/>
              <a:gd name="connsiteX4" fmla="*/ 0 w 6872708"/>
              <a:gd name="connsiteY4" fmla="*/ 0 h 5153017"/>
              <a:gd name="connsiteX0" fmla="*/ 0 w 6872708"/>
              <a:gd name="connsiteY0" fmla="*/ 0 h 5148578"/>
              <a:gd name="connsiteX1" fmla="*/ 6872708 w 6872708"/>
              <a:gd name="connsiteY1" fmla="*/ 0 h 5148578"/>
              <a:gd name="connsiteX2" fmla="*/ 5434885 w 6872708"/>
              <a:gd name="connsiteY2" fmla="*/ 5148578 h 5148578"/>
              <a:gd name="connsiteX3" fmla="*/ 0 w 6872708"/>
              <a:gd name="connsiteY3" fmla="*/ 5143500 h 5148578"/>
              <a:gd name="connsiteX4" fmla="*/ 0 w 6872708"/>
              <a:gd name="connsiteY4" fmla="*/ 0 h 5148578"/>
              <a:gd name="connsiteX0" fmla="*/ 1337733 w 6872708"/>
              <a:gd name="connsiteY0" fmla="*/ 0 h 5148578"/>
              <a:gd name="connsiteX1" fmla="*/ 6872708 w 6872708"/>
              <a:gd name="connsiteY1" fmla="*/ 0 h 5148578"/>
              <a:gd name="connsiteX2" fmla="*/ 5434885 w 6872708"/>
              <a:gd name="connsiteY2" fmla="*/ 5148578 h 5148578"/>
              <a:gd name="connsiteX3" fmla="*/ 0 w 6872708"/>
              <a:gd name="connsiteY3" fmla="*/ 5143500 h 5148578"/>
              <a:gd name="connsiteX4" fmla="*/ 1337733 w 6872708"/>
              <a:gd name="connsiteY4" fmla="*/ 0 h 5148578"/>
              <a:gd name="connsiteX0" fmla="*/ 1176867 w 6872708"/>
              <a:gd name="connsiteY0" fmla="*/ 0 h 5165511"/>
              <a:gd name="connsiteX1" fmla="*/ 6872708 w 6872708"/>
              <a:gd name="connsiteY1" fmla="*/ 16933 h 5165511"/>
              <a:gd name="connsiteX2" fmla="*/ 5434885 w 6872708"/>
              <a:gd name="connsiteY2" fmla="*/ 5165511 h 5165511"/>
              <a:gd name="connsiteX3" fmla="*/ 0 w 6872708"/>
              <a:gd name="connsiteY3" fmla="*/ 5160433 h 5165511"/>
              <a:gd name="connsiteX4" fmla="*/ 1176867 w 6872708"/>
              <a:gd name="connsiteY4" fmla="*/ 0 h 5165511"/>
              <a:gd name="connsiteX0" fmla="*/ 0 w 5695841"/>
              <a:gd name="connsiteY0" fmla="*/ 0 h 5177367"/>
              <a:gd name="connsiteX1" fmla="*/ 5695841 w 5695841"/>
              <a:gd name="connsiteY1" fmla="*/ 16933 h 5177367"/>
              <a:gd name="connsiteX2" fmla="*/ 4258018 w 5695841"/>
              <a:gd name="connsiteY2" fmla="*/ 5165511 h 5177367"/>
              <a:gd name="connsiteX3" fmla="*/ 431800 w 5695841"/>
              <a:gd name="connsiteY3" fmla="*/ 5177367 h 5177367"/>
              <a:gd name="connsiteX4" fmla="*/ 0 w 5695841"/>
              <a:gd name="connsiteY4" fmla="*/ 0 h 5177367"/>
              <a:gd name="connsiteX0" fmla="*/ 0 w 5695841"/>
              <a:gd name="connsiteY0" fmla="*/ 0 h 5165511"/>
              <a:gd name="connsiteX1" fmla="*/ 5695841 w 5695841"/>
              <a:gd name="connsiteY1" fmla="*/ 16933 h 5165511"/>
              <a:gd name="connsiteX2" fmla="*/ 4258018 w 5695841"/>
              <a:gd name="connsiteY2" fmla="*/ 5165511 h 5165511"/>
              <a:gd name="connsiteX3" fmla="*/ 8467 w 5695841"/>
              <a:gd name="connsiteY3" fmla="*/ 5151967 h 5165511"/>
              <a:gd name="connsiteX4" fmla="*/ 0 w 5695841"/>
              <a:gd name="connsiteY4" fmla="*/ 0 h 5165511"/>
              <a:gd name="connsiteX0" fmla="*/ 2015069 w 5687377"/>
              <a:gd name="connsiteY0" fmla="*/ 372534 h 5148578"/>
              <a:gd name="connsiteX1" fmla="*/ 5687377 w 5687377"/>
              <a:gd name="connsiteY1" fmla="*/ 0 h 5148578"/>
              <a:gd name="connsiteX2" fmla="*/ 4249554 w 5687377"/>
              <a:gd name="connsiteY2" fmla="*/ 5148578 h 5148578"/>
              <a:gd name="connsiteX3" fmla="*/ 3 w 5687377"/>
              <a:gd name="connsiteY3" fmla="*/ 5135034 h 5148578"/>
              <a:gd name="connsiteX4" fmla="*/ 2015069 w 5687377"/>
              <a:gd name="connsiteY4" fmla="*/ 372534 h 5148578"/>
              <a:gd name="connsiteX0" fmla="*/ 1938869 w 5687377"/>
              <a:gd name="connsiteY0" fmla="*/ 1 h 5148578"/>
              <a:gd name="connsiteX1" fmla="*/ 5687377 w 5687377"/>
              <a:gd name="connsiteY1" fmla="*/ 0 h 5148578"/>
              <a:gd name="connsiteX2" fmla="*/ 4249554 w 5687377"/>
              <a:gd name="connsiteY2" fmla="*/ 5148578 h 5148578"/>
              <a:gd name="connsiteX3" fmla="*/ 3 w 5687377"/>
              <a:gd name="connsiteY3" fmla="*/ 5135034 h 5148578"/>
              <a:gd name="connsiteX4" fmla="*/ 1938869 w 5687377"/>
              <a:gd name="connsiteY4" fmla="*/ 1 h 5148578"/>
              <a:gd name="connsiteX0" fmla="*/ 0 w 3748508"/>
              <a:gd name="connsiteY0" fmla="*/ 1 h 5148578"/>
              <a:gd name="connsiteX1" fmla="*/ 3748508 w 3748508"/>
              <a:gd name="connsiteY1" fmla="*/ 0 h 5148578"/>
              <a:gd name="connsiteX2" fmla="*/ 2310685 w 3748508"/>
              <a:gd name="connsiteY2" fmla="*/ 5148578 h 5148578"/>
              <a:gd name="connsiteX3" fmla="*/ 567267 w 3748508"/>
              <a:gd name="connsiteY3" fmla="*/ 5024968 h 5148578"/>
              <a:gd name="connsiteX4" fmla="*/ 0 w 3748508"/>
              <a:gd name="connsiteY4" fmla="*/ 1 h 5148578"/>
              <a:gd name="connsiteX0" fmla="*/ 814 w 3749322"/>
              <a:gd name="connsiteY0" fmla="*/ 1 h 5151968"/>
              <a:gd name="connsiteX1" fmla="*/ 3749322 w 3749322"/>
              <a:gd name="connsiteY1" fmla="*/ 0 h 5151968"/>
              <a:gd name="connsiteX2" fmla="*/ 2311499 w 3749322"/>
              <a:gd name="connsiteY2" fmla="*/ 5148578 h 5151968"/>
              <a:gd name="connsiteX3" fmla="*/ 814 w 3749322"/>
              <a:gd name="connsiteY3" fmla="*/ 5151968 h 5151968"/>
              <a:gd name="connsiteX4" fmla="*/ 814 w 3749322"/>
              <a:gd name="connsiteY4" fmla="*/ 1 h 515196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749322" h="5151968">
                <a:moveTo>
                  <a:pt x="814" y="1"/>
                </a:moveTo>
                <a:lnTo>
                  <a:pt x="3749322" y="0"/>
                </a:lnTo>
                <a:lnTo>
                  <a:pt x="2311499" y="5148578"/>
                </a:lnTo>
                <a:lnTo>
                  <a:pt x="814" y="5151968"/>
                </a:lnTo>
                <a:cubicBezTo>
                  <a:pt x="-2008" y="3434646"/>
                  <a:pt x="3636" y="1717323"/>
                  <a:pt x="814" y="1"/>
                </a:cubicBezTo>
                <a:close/>
              </a:path>
            </a:pathLst>
          </a:custGeom>
          <a:solidFill>
            <a:srgbClr val="100690"/>
          </a:solidFill>
          <a:ln w="12700" cap="flat">
            <a:noFill/>
            <a:miter lim="400000"/>
          </a:ln>
          <a:effectLst/>
          <a:sp3d/>
        </p:spPr>
        <p:style>
          <a:lnRef idx="0">
            <a:scrgbClr r="0" g="0" b="0"/>
          </a:lnRef>
          <a:fillRef idx="0">
            <a:scrgbClr r="0" g="0" b="0"/>
          </a:fillRef>
          <a:effectRef idx="0">
            <a:scrgbClr r="0" g="0" b="0"/>
          </a:effectRef>
          <a:fontRef idx="none"/>
        </p:style>
        <p:txBody>
          <a:bodyPr rot="0" spcFirstLastPara="1" vertOverflow="overflow" horzOverflow="overflow" vert="horz" wrap="square" lIns="50800" tIns="50800" rIns="50800" bIns="50800" numCol="1" spcCol="38100" rtlCol="0" anchor="ctr">
            <a:spAutoFit/>
          </a:bodyPr>
          <a:lstStyle/>
          <a:p>
            <a:pPr marL="0" marR="0" indent="0" algn="ctr" defTabSz="825500" rtl="0" fontAlgn="auto" latinLnBrk="0" hangingPunct="0">
              <a:lnSpc>
                <a:spcPct val="100000"/>
              </a:lnSpc>
              <a:spcBef>
                <a:spcPts val="0"/>
              </a:spcBef>
              <a:spcAft>
                <a:spcPts val="0"/>
              </a:spcAft>
              <a:buClrTx/>
              <a:buSzTx/>
              <a:buFontTx/>
              <a:buNone/>
              <a:tabLst/>
            </a:pPr>
            <a:endParaRPr kumimoji="0" lang="pt-BR" sz="3200" b="0" i="0" u="none" strike="noStrike" cap="none" spc="0" normalizeH="0" baseline="0" dirty="0">
              <a:ln>
                <a:noFill/>
              </a:ln>
              <a:solidFill>
                <a:srgbClr val="FFFFFF"/>
              </a:solidFill>
              <a:effectLst/>
              <a:uFillTx/>
              <a:latin typeface="Helvetica Neue Medium"/>
              <a:ea typeface="Helvetica Neue Medium"/>
              <a:cs typeface="Helvetica Neue Medium"/>
              <a:sym typeface="Helvetica Neue Medium"/>
            </a:endParaRPr>
          </a:p>
        </p:txBody>
      </p:sp>
      <p:sp>
        <p:nvSpPr>
          <p:cNvPr id="20" name="Lorem ipsum dolor sit">
            <a:extLst>
              <a:ext uri="{FF2B5EF4-FFF2-40B4-BE49-F238E27FC236}">
                <a16:creationId xmlns:a16="http://schemas.microsoft.com/office/drawing/2014/main" id="{CED05781-9C04-E6B7-45F9-B80F7880DB07}"/>
              </a:ext>
            </a:extLst>
          </p:cNvPr>
          <p:cNvSpPr txBox="1"/>
          <p:nvPr/>
        </p:nvSpPr>
        <p:spPr>
          <a:xfrm>
            <a:off x="678468" y="964192"/>
            <a:ext cx="2604228" cy="826380"/>
          </a:xfrm>
          <a:prstGeom prst="rect">
            <a:avLst/>
          </a:prstGeom>
          <a:ln w="12700">
            <a:miter lim="400000"/>
          </a:ln>
          <a:extLst>
            <a:ext uri="{C572A759-6A51-4108-AA02-DFA0A04FC94B}">
              <ma14:wrappingTextBoxFlag xmlns="" xmlns:ma14="http://schemas.microsoft.com/office/mac/drawingml/2011/main" val="1"/>
            </a:ext>
          </a:extLst>
        </p:spPr>
        <p:txBody>
          <a:bodyPr wrap="square" lIns="19050" tIns="19050" rIns="19050" bIns="19050">
            <a:spAutoFit/>
          </a:bodyPr>
          <a:lstStyle>
            <a:lvl1pPr>
              <a:lnSpc>
                <a:spcPct val="80000"/>
              </a:lnSpc>
              <a:defRPr sz="10900" b="1" cap="all">
                <a:solidFill>
                  <a:srgbClr val="1E4BDF"/>
                </a:solidFill>
                <a:latin typeface="Arial Narrow"/>
                <a:ea typeface="Arial Narrow"/>
                <a:cs typeface="Arial Narrow"/>
                <a:sym typeface="Arial Narrow"/>
              </a:defRPr>
            </a:lvl1pPr>
          </a:lstStyle>
          <a:p>
            <a:r>
              <a:rPr lang="en-US" sz="3200" dirty="0">
                <a:solidFill>
                  <a:schemeClr val="bg1"/>
                </a:solidFill>
              </a:rPr>
              <a:t>Title up to two lines</a:t>
            </a:r>
          </a:p>
        </p:txBody>
      </p:sp>
      <p:grpSp>
        <p:nvGrpSpPr>
          <p:cNvPr id="8" name="Agrupar 7">
            <a:extLst>
              <a:ext uri="{FF2B5EF4-FFF2-40B4-BE49-F238E27FC236}">
                <a16:creationId xmlns:a16="http://schemas.microsoft.com/office/drawing/2014/main" id="{CEE2884D-104A-B1B7-8B9B-91CCF62DC4AF}"/>
              </a:ext>
            </a:extLst>
          </p:cNvPr>
          <p:cNvGrpSpPr/>
          <p:nvPr/>
        </p:nvGrpSpPr>
        <p:grpSpPr>
          <a:xfrm>
            <a:off x="8870259" y="167554"/>
            <a:ext cx="258135" cy="4841082"/>
            <a:chOff x="23654022" y="446811"/>
            <a:chExt cx="688359" cy="12909555"/>
          </a:xfrm>
        </p:grpSpPr>
        <p:grpSp>
          <p:nvGrpSpPr>
            <p:cNvPr id="9" name="Grupo">
              <a:extLst>
                <a:ext uri="{FF2B5EF4-FFF2-40B4-BE49-F238E27FC236}">
                  <a16:creationId xmlns:a16="http://schemas.microsoft.com/office/drawing/2014/main" id="{ECFE0179-73BE-69EB-5045-02B46F712349}"/>
                </a:ext>
              </a:extLst>
            </p:cNvPr>
            <p:cNvGrpSpPr/>
            <p:nvPr/>
          </p:nvGrpSpPr>
          <p:grpSpPr>
            <a:xfrm rot="16200000">
              <a:off x="18313987" y="7327972"/>
              <a:ext cx="11768659" cy="288129"/>
              <a:chOff x="-1695228" y="6522"/>
              <a:chExt cx="11768658" cy="288128"/>
            </a:xfrm>
          </p:grpSpPr>
          <p:sp>
            <p:nvSpPr>
              <p:cNvPr id="11" name="This information belongs to Embraer and cannot be used or reproduced without written permission from the Company.">
                <a:extLst>
                  <a:ext uri="{FF2B5EF4-FFF2-40B4-BE49-F238E27FC236}">
                    <a16:creationId xmlns:a16="http://schemas.microsoft.com/office/drawing/2014/main" id="{A942FF5D-0220-2E9F-FDB2-FE268E9A28A4}"/>
                  </a:ext>
                </a:extLst>
              </p:cNvPr>
              <p:cNvSpPr txBox="1"/>
              <p:nvPr/>
            </p:nvSpPr>
            <p:spPr>
              <a:xfrm>
                <a:off x="1071885" y="6522"/>
                <a:ext cx="9001545" cy="282814"/>
              </a:xfrm>
              <a:prstGeom prst="rect">
                <a:avLst/>
              </a:prstGeom>
              <a:noFill/>
              <a:ln w="12700" cap="flat">
                <a:noFill/>
                <a:miter lim="400000"/>
              </a:ln>
              <a:effectLst/>
              <a:extLst>
                <a:ext uri="{C572A759-6A51-4108-AA02-DFA0A04FC94B}">
                  <ma14:wrappingTextBoxFlag xmlns:ma14="http://schemas.microsoft.com/office/mac/drawingml/2011/main" xmlns="" val="1"/>
                </a:ext>
              </a:extLst>
            </p:spPr>
            <p:txBody>
              <a:bodyPr wrap="square" lIns="19050" tIns="19050" rIns="19050" bIns="19050" numCol="1" anchor="ctr">
                <a:spAutoFit/>
              </a:bodyPr>
              <a:lstStyle>
                <a:lvl1pPr>
                  <a:defRPr sz="1300">
                    <a:solidFill>
                      <a:srgbClr val="6E6D6D"/>
                    </a:solidFill>
                    <a:latin typeface="Arial"/>
                    <a:ea typeface="Arial"/>
                    <a:cs typeface="Arial"/>
                    <a:sym typeface="Arial"/>
                  </a:defRPr>
                </a:lvl1pPr>
              </a:lstStyle>
              <a:p>
                <a:r>
                  <a:rPr sz="488">
                    <a:solidFill>
                      <a:schemeClr val="bg1"/>
                    </a:solidFill>
                  </a:rPr>
                  <a:t>This information belongs to Embraer and cannot be used or reproduced without written permission from the Company.</a:t>
                </a:r>
              </a:p>
            </p:txBody>
          </p:sp>
          <p:sp>
            <p:nvSpPr>
              <p:cNvPr id="12" name="Linha">
                <a:extLst>
                  <a:ext uri="{FF2B5EF4-FFF2-40B4-BE49-F238E27FC236}">
                    <a16:creationId xmlns:a16="http://schemas.microsoft.com/office/drawing/2014/main" id="{9EAAC223-78B6-6552-C0EB-87FC24AA4507}"/>
                  </a:ext>
                </a:extLst>
              </p:cNvPr>
              <p:cNvSpPr/>
              <p:nvPr/>
            </p:nvSpPr>
            <p:spPr>
              <a:xfrm flipV="1">
                <a:off x="898999" y="21128"/>
                <a:ext cx="83625" cy="273522"/>
              </a:xfrm>
              <a:prstGeom prst="line">
                <a:avLst/>
              </a:prstGeom>
              <a:noFill/>
              <a:ln w="9525" cap="flat">
                <a:solidFill>
                  <a:schemeClr val="bg1"/>
                </a:solidFill>
                <a:prstDash val="solid"/>
                <a:miter lim="400000"/>
              </a:ln>
              <a:effectLst/>
            </p:spPr>
            <p:txBody>
              <a:bodyPr wrap="square" lIns="19050" tIns="19050" rIns="19050" bIns="19050" numCol="1" anchor="ctr">
                <a:noAutofit/>
              </a:bodyPr>
              <a:lstStyle/>
              <a:p>
                <a:endParaRPr sz="675"/>
              </a:p>
            </p:txBody>
          </p:sp>
          <p:sp>
            <p:nvSpPr>
              <p:cNvPr id="13" name="This information belongs to Embraer and cannot be used or reproduced without written permission from the Company.">
                <a:extLst>
                  <a:ext uri="{FF2B5EF4-FFF2-40B4-BE49-F238E27FC236}">
                    <a16:creationId xmlns:a16="http://schemas.microsoft.com/office/drawing/2014/main" id="{B89FEA17-0A0F-49C9-10B1-2AC403C34D06}"/>
                  </a:ext>
                </a:extLst>
              </p:cNvPr>
              <p:cNvSpPr txBox="1"/>
              <p:nvPr/>
            </p:nvSpPr>
            <p:spPr>
              <a:xfrm>
                <a:off x="-1695228" y="6558"/>
                <a:ext cx="2621118" cy="282812"/>
              </a:xfrm>
              <a:prstGeom prst="rect">
                <a:avLst/>
              </a:prstGeom>
              <a:noFill/>
              <a:ln w="12700" cap="flat">
                <a:noFill/>
                <a:miter lim="400000"/>
              </a:ln>
              <a:effectLst/>
              <a:extLst>
                <a:ext uri="{C572A759-6A51-4108-AA02-DFA0A04FC94B}">
                  <ma14:wrappingTextBoxFlag xmlns:ma14="http://schemas.microsoft.com/office/mac/drawingml/2011/main" xmlns="" val="1"/>
                </a:ext>
              </a:extLst>
            </p:spPr>
            <p:txBody>
              <a:bodyPr wrap="square" lIns="19050" tIns="19050" rIns="19050" bIns="19050" numCol="1" anchor="ctr">
                <a:spAutoFit/>
              </a:bodyPr>
              <a:lstStyle>
                <a:lvl1pPr>
                  <a:defRPr sz="1300">
                    <a:solidFill>
                      <a:srgbClr val="6E6D6D"/>
                    </a:solidFill>
                    <a:latin typeface="Arial"/>
                    <a:ea typeface="Arial"/>
                    <a:cs typeface="Arial"/>
                    <a:sym typeface="Arial"/>
                  </a:defRPr>
                </a:lvl1pPr>
              </a:lstStyle>
              <a:p>
                <a:r>
                  <a:rPr lang="en-US" sz="488">
                    <a:solidFill>
                      <a:schemeClr val="bg1"/>
                    </a:solidFill>
                  </a:rPr>
                  <a:t>CONFIDENTIAL INFORMATION</a:t>
                </a:r>
                <a:endParaRPr sz="488">
                  <a:solidFill>
                    <a:schemeClr val="bg1"/>
                  </a:solidFill>
                </a:endParaRPr>
              </a:p>
            </p:txBody>
          </p:sp>
        </p:grpSp>
        <p:sp>
          <p:nvSpPr>
            <p:cNvPr id="10" name="Forma Livre: Forma 61">
              <a:extLst>
                <a:ext uri="{FF2B5EF4-FFF2-40B4-BE49-F238E27FC236}">
                  <a16:creationId xmlns:a16="http://schemas.microsoft.com/office/drawing/2014/main" id="{DEAD5853-742D-441B-C15C-B72BA16C9488}"/>
                </a:ext>
              </a:extLst>
            </p:cNvPr>
            <p:cNvSpPr/>
            <p:nvPr/>
          </p:nvSpPr>
          <p:spPr>
            <a:xfrm flipH="1">
              <a:off x="23654022" y="446811"/>
              <a:ext cx="359396" cy="359346"/>
            </a:xfrm>
            <a:custGeom>
              <a:avLst/>
              <a:gdLst/>
              <a:ahLst/>
              <a:cxnLst>
                <a:cxn ang="0">
                  <a:pos x="wd2" y="hd2"/>
                </a:cxn>
                <a:cxn ang="5400000">
                  <a:pos x="wd2" y="hd2"/>
                </a:cxn>
                <a:cxn ang="10800000">
                  <a:pos x="wd2" y="hd2"/>
                </a:cxn>
                <a:cxn ang="16200000">
                  <a:pos x="wd2" y="hd2"/>
                </a:cxn>
              </a:cxnLst>
              <a:rect l="0" t="0" r="r" b="b"/>
              <a:pathLst>
                <a:path w="21600" h="21600" extrusionOk="0">
                  <a:moveTo>
                    <a:pt x="17278" y="0"/>
                  </a:moveTo>
                  <a:lnTo>
                    <a:pt x="4322" y="9935"/>
                  </a:lnTo>
                  <a:lnTo>
                    <a:pt x="1728" y="9935"/>
                  </a:lnTo>
                  <a:lnTo>
                    <a:pt x="0" y="11665"/>
                  </a:lnTo>
                  <a:lnTo>
                    <a:pt x="4322" y="11665"/>
                  </a:lnTo>
                  <a:lnTo>
                    <a:pt x="17278" y="21600"/>
                  </a:lnTo>
                  <a:lnTo>
                    <a:pt x="21600" y="21600"/>
                  </a:lnTo>
                  <a:lnTo>
                    <a:pt x="12961" y="11665"/>
                  </a:lnTo>
                  <a:lnTo>
                    <a:pt x="21559" y="11665"/>
                  </a:lnTo>
                  <a:lnTo>
                    <a:pt x="21559" y="9935"/>
                  </a:lnTo>
                  <a:lnTo>
                    <a:pt x="12961" y="9935"/>
                  </a:lnTo>
                  <a:lnTo>
                    <a:pt x="21600" y="0"/>
                  </a:lnTo>
                  <a:close/>
                </a:path>
              </a:pathLst>
            </a:custGeom>
            <a:solidFill>
              <a:schemeClr val="bg1"/>
            </a:solidFill>
            <a:ln w="12700" cap="flat">
              <a:noFill/>
              <a:miter lim="400000"/>
            </a:ln>
            <a:effectLst/>
          </p:spPr>
          <p:txBody>
            <a:bodyPr wrap="square" lIns="17145" tIns="17145" rIns="17145" bIns="17145" numCol="1" anchor="ctr">
              <a:noAutofit/>
            </a:bodyPr>
            <a:lstStyle/>
            <a:p>
              <a:pPr>
                <a:defRPr>
                  <a:solidFill>
                    <a:srgbClr val="100690"/>
                  </a:solidFill>
                  <a:latin typeface="GT America Condensed Regular"/>
                  <a:ea typeface="GT America Condensed Regular"/>
                  <a:cs typeface="GT America Condensed Regular"/>
                  <a:sym typeface="GT America Condensed Regular"/>
                </a:defRPr>
              </a:pPr>
              <a:endParaRPr sz="675"/>
            </a:p>
          </p:txBody>
        </p:sp>
      </p:grpSp>
    </p:spTree>
    <p:extLst>
      <p:ext uri="{BB962C8B-B14F-4D97-AF65-F5344CB8AC3E}">
        <p14:creationId xmlns:p14="http://schemas.microsoft.com/office/powerpoint/2010/main" val="787717505"/>
      </p:ext>
    </p:extLst>
  </p:cSld>
  <p:clrMapOvr>
    <a:masterClrMapping/>
  </p:clrMapOvr>
</p:sld>
</file>

<file path=ppt/slides/slide70.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20EB3AC5-D07B-E38B-2D7B-DB59A094BD77}"/>
            </a:ext>
          </a:extLst>
        </p:cNvPr>
        <p:cNvGrpSpPr/>
        <p:nvPr/>
      </p:nvGrpSpPr>
      <p:grpSpPr>
        <a:xfrm>
          <a:off x="0" y="0"/>
          <a:ext cx="0" cy="0"/>
          <a:chOff x="0" y="0"/>
          <a:chExt cx="0" cy="0"/>
        </a:xfrm>
      </p:grpSpPr>
      <p:pic>
        <p:nvPicPr>
          <p:cNvPr id="16" name="Picture 15" descr="A person standing in a tunnel&#10;&#10;AI-generated content may be incorrect.">
            <a:extLst>
              <a:ext uri="{FF2B5EF4-FFF2-40B4-BE49-F238E27FC236}">
                <a16:creationId xmlns:a16="http://schemas.microsoft.com/office/drawing/2014/main" id="{E9345205-26C6-EC66-B76C-C6D16079D405}"/>
              </a:ext>
            </a:extLst>
          </p:cNvPr>
          <p:cNvPicPr>
            <a:picLocks noChangeAspect="1"/>
          </p:cNvPicPr>
          <p:nvPr/>
        </p:nvPicPr>
        <p:blipFill>
          <a:blip r:embed="rId2" cstate="print">
            <a:extLst>
              <a:ext uri="{28A0092B-C50C-407E-A947-70E740481C1C}">
                <a14:useLocalDpi xmlns:a14="http://schemas.microsoft.com/office/drawing/2010/main"/>
              </a:ext>
            </a:extLst>
          </a:blip>
          <a:srcRect l="6486" t="5705" r="13545" b="9618"/>
          <a:stretch/>
        </p:blipFill>
        <p:spPr>
          <a:xfrm>
            <a:off x="1845733" y="0"/>
            <a:ext cx="7298267" cy="5143500"/>
          </a:xfrm>
          <a:prstGeom prst="rect">
            <a:avLst/>
          </a:prstGeom>
        </p:spPr>
      </p:pic>
      <p:sp>
        <p:nvSpPr>
          <p:cNvPr id="17" name="Retângulo 1">
            <a:extLst>
              <a:ext uri="{FF2B5EF4-FFF2-40B4-BE49-F238E27FC236}">
                <a16:creationId xmlns:a16="http://schemas.microsoft.com/office/drawing/2014/main" id="{10545A13-3986-F9EF-83BA-EF551A8A2408}"/>
              </a:ext>
            </a:extLst>
          </p:cNvPr>
          <p:cNvSpPr/>
          <p:nvPr/>
        </p:nvSpPr>
        <p:spPr>
          <a:xfrm>
            <a:off x="-9035" y="0"/>
            <a:ext cx="3749322" cy="5151968"/>
          </a:xfrm>
          <a:custGeom>
            <a:avLst/>
            <a:gdLst>
              <a:gd name="connsiteX0" fmla="*/ 0 w 6872708"/>
              <a:gd name="connsiteY0" fmla="*/ 0 h 5143500"/>
              <a:gd name="connsiteX1" fmla="*/ 6872708 w 6872708"/>
              <a:gd name="connsiteY1" fmla="*/ 0 h 5143500"/>
              <a:gd name="connsiteX2" fmla="*/ 6872708 w 6872708"/>
              <a:gd name="connsiteY2" fmla="*/ 5143500 h 5143500"/>
              <a:gd name="connsiteX3" fmla="*/ 0 w 6872708"/>
              <a:gd name="connsiteY3" fmla="*/ 5143500 h 5143500"/>
              <a:gd name="connsiteX4" fmla="*/ 0 w 6872708"/>
              <a:gd name="connsiteY4" fmla="*/ 0 h 5143500"/>
              <a:gd name="connsiteX0" fmla="*/ 0 w 6872708"/>
              <a:gd name="connsiteY0" fmla="*/ 0 h 5143500"/>
              <a:gd name="connsiteX1" fmla="*/ 6872708 w 6872708"/>
              <a:gd name="connsiteY1" fmla="*/ 0 h 5143500"/>
              <a:gd name="connsiteX2" fmla="*/ 4582589 w 6872708"/>
              <a:gd name="connsiteY2" fmla="*/ 5135262 h 5143500"/>
              <a:gd name="connsiteX3" fmla="*/ 0 w 6872708"/>
              <a:gd name="connsiteY3" fmla="*/ 5143500 h 5143500"/>
              <a:gd name="connsiteX4" fmla="*/ 0 w 6872708"/>
              <a:gd name="connsiteY4" fmla="*/ 0 h 5143500"/>
              <a:gd name="connsiteX0" fmla="*/ 0 w 6872708"/>
              <a:gd name="connsiteY0" fmla="*/ 0 h 5143500"/>
              <a:gd name="connsiteX1" fmla="*/ 6872708 w 6872708"/>
              <a:gd name="connsiteY1" fmla="*/ 0 h 5143500"/>
              <a:gd name="connsiteX2" fmla="*/ 5439324 w 6872708"/>
              <a:gd name="connsiteY2" fmla="*/ 5135262 h 5143500"/>
              <a:gd name="connsiteX3" fmla="*/ 0 w 6872708"/>
              <a:gd name="connsiteY3" fmla="*/ 5143500 h 5143500"/>
              <a:gd name="connsiteX4" fmla="*/ 0 w 6872708"/>
              <a:gd name="connsiteY4" fmla="*/ 0 h 5143500"/>
              <a:gd name="connsiteX0" fmla="*/ 0 w 6872708"/>
              <a:gd name="connsiteY0" fmla="*/ 0 h 5153017"/>
              <a:gd name="connsiteX1" fmla="*/ 6872708 w 6872708"/>
              <a:gd name="connsiteY1" fmla="*/ 0 h 5153017"/>
              <a:gd name="connsiteX2" fmla="*/ 5430446 w 6872708"/>
              <a:gd name="connsiteY2" fmla="*/ 5153017 h 5153017"/>
              <a:gd name="connsiteX3" fmla="*/ 0 w 6872708"/>
              <a:gd name="connsiteY3" fmla="*/ 5143500 h 5153017"/>
              <a:gd name="connsiteX4" fmla="*/ 0 w 6872708"/>
              <a:gd name="connsiteY4" fmla="*/ 0 h 5153017"/>
              <a:gd name="connsiteX0" fmla="*/ 0 w 6872708"/>
              <a:gd name="connsiteY0" fmla="*/ 0 h 5148578"/>
              <a:gd name="connsiteX1" fmla="*/ 6872708 w 6872708"/>
              <a:gd name="connsiteY1" fmla="*/ 0 h 5148578"/>
              <a:gd name="connsiteX2" fmla="*/ 5434885 w 6872708"/>
              <a:gd name="connsiteY2" fmla="*/ 5148578 h 5148578"/>
              <a:gd name="connsiteX3" fmla="*/ 0 w 6872708"/>
              <a:gd name="connsiteY3" fmla="*/ 5143500 h 5148578"/>
              <a:gd name="connsiteX4" fmla="*/ 0 w 6872708"/>
              <a:gd name="connsiteY4" fmla="*/ 0 h 5148578"/>
              <a:gd name="connsiteX0" fmla="*/ 1337733 w 6872708"/>
              <a:gd name="connsiteY0" fmla="*/ 0 h 5148578"/>
              <a:gd name="connsiteX1" fmla="*/ 6872708 w 6872708"/>
              <a:gd name="connsiteY1" fmla="*/ 0 h 5148578"/>
              <a:gd name="connsiteX2" fmla="*/ 5434885 w 6872708"/>
              <a:gd name="connsiteY2" fmla="*/ 5148578 h 5148578"/>
              <a:gd name="connsiteX3" fmla="*/ 0 w 6872708"/>
              <a:gd name="connsiteY3" fmla="*/ 5143500 h 5148578"/>
              <a:gd name="connsiteX4" fmla="*/ 1337733 w 6872708"/>
              <a:gd name="connsiteY4" fmla="*/ 0 h 5148578"/>
              <a:gd name="connsiteX0" fmla="*/ 1176867 w 6872708"/>
              <a:gd name="connsiteY0" fmla="*/ 0 h 5165511"/>
              <a:gd name="connsiteX1" fmla="*/ 6872708 w 6872708"/>
              <a:gd name="connsiteY1" fmla="*/ 16933 h 5165511"/>
              <a:gd name="connsiteX2" fmla="*/ 5434885 w 6872708"/>
              <a:gd name="connsiteY2" fmla="*/ 5165511 h 5165511"/>
              <a:gd name="connsiteX3" fmla="*/ 0 w 6872708"/>
              <a:gd name="connsiteY3" fmla="*/ 5160433 h 5165511"/>
              <a:gd name="connsiteX4" fmla="*/ 1176867 w 6872708"/>
              <a:gd name="connsiteY4" fmla="*/ 0 h 5165511"/>
              <a:gd name="connsiteX0" fmla="*/ 0 w 5695841"/>
              <a:gd name="connsiteY0" fmla="*/ 0 h 5177367"/>
              <a:gd name="connsiteX1" fmla="*/ 5695841 w 5695841"/>
              <a:gd name="connsiteY1" fmla="*/ 16933 h 5177367"/>
              <a:gd name="connsiteX2" fmla="*/ 4258018 w 5695841"/>
              <a:gd name="connsiteY2" fmla="*/ 5165511 h 5177367"/>
              <a:gd name="connsiteX3" fmla="*/ 431800 w 5695841"/>
              <a:gd name="connsiteY3" fmla="*/ 5177367 h 5177367"/>
              <a:gd name="connsiteX4" fmla="*/ 0 w 5695841"/>
              <a:gd name="connsiteY4" fmla="*/ 0 h 5177367"/>
              <a:gd name="connsiteX0" fmla="*/ 0 w 5695841"/>
              <a:gd name="connsiteY0" fmla="*/ 0 h 5165511"/>
              <a:gd name="connsiteX1" fmla="*/ 5695841 w 5695841"/>
              <a:gd name="connsiteY1" fmla="*/ 16933 h 5165511"/>
              <a:gd name="connsiteX2" fmla="*/ 4258018 w 5695841"/>
              <a:gd name="connsiteY2" fmla="*/ 5165511 h 5165511"/>
              <a:gd name="connsiteX3" fmla="*/ 8467 w 5695841"/>
              <a:gd name="connsiteY3" fmla="*/ 5151967 h 5165511"/>
              <a:gd name="connsiteX4" fmla="*/ 0 w 5695841"/>
              <a:gd name="connsiteY4" fmla="*/ 0 h 5165511"/>
              <a:gd name="connsiteX0" fmla="*/ 2015069 w 5687377"/>
              <a:gd name="connsiteY0" fmla="*/ 372534 h 5148578"/>
              <a:gd name="connsiteX1" fmla="*/ 5687377 w 5687377"/>
              <a:gd name="connsiteY1" fmla="*/ 0 h 5148578"/>
              <a:gd name="connsiteX2" fmla="*/ 4249554 w 5687377"/>
              <a:gd name="connsiteY2" fmla="*/ 5148578 h 5148578"/>
              <a:gd name="connsiteX3" fmla="*/ 3 w 5687377"/>
              <a:gd name="connsiteY3" fmla="*/ 5135034 h 5148578"/>
              <a:gd name="connsiteX4" fmla="*/ 2015069 w 5687377"/>
              <a:gd name="connsiteY4" fmla="*/ 372534 h 5148578"/>
              <a:gd name="connsiteX0" fmla="*/ 1938869 w 5687377"/>
              <a:gd name="connsiteY0" fmla="*/ 1 h 5148578"/>
              <a:gd name="connsiteX1" fmla="*/ 5687377 w 5687377"/>
              <a:gd name="connsiteY1" fmla="*/ 0 h 5148578"/>
              <a:gd name="connsiteX2" fmla="*/ 4249554 w 5687377"/>
              <a:gd name="connsiteY2" fmla="*/ 5148578 h 5148578"/>
              <a:gd name="connsiteX3" fmla="*/ 3 w 5687377"/>
              <a:gd name="connsiteY3" fmla="*/ 5135034 h 5148578"/>
              <a:gd name="connsiteX4" fmla="*/ 1938869 w 5687377"/>
              <a:gd name="connsiteY4" fmla="*/ 1 h 5148578"/>
              <a:gd name="connsiteX0" fmla="*/ 0 w 3748508"/>
              <a:gd name="connsiteY0" fmla="*/ 1 h 5148578"/>
              <a:gd name="connsiteX1" fmla="*/ 3748508 w 3748508"/>
              <a:gd name="connsiteY1" fmla="*/ 0 h 5148578"/>
              <a:gd name="connsiteX2" fmla="*/ 2310685 w 3748508"/>
              <a:gd name="connsiteY2" fmla="*/ 5148578 h 5148578"/>
              <a:gd name="connsiteX3" fmla="*/ 567267 w 3748508"/>
              <a:gd name="connsiteY3" fmla="*/ 5024968 h 5148578"/>
              <a:gd name="connsiteX4" fmla="*/ 0 w 3748508"/>
              <a:gd name="connsiteY4" fmla="*/ 1 h 5148578"/>
              <a:gd name="connsiteX0" fmla="*/ 814 w 3749322"/>
              <a:gd name="connsiteY0" fmla="*/ 1 h 5151968"/>
              <a:gd name="connsiteX1" fmla="*/ 3749322 w 3749322"/>
              <a:gd name="connsiteY1" fmla="*/ 0 h 5151968"/>
              <a:gd name="connsiteX2" fmla="*/ 2311499 w 3749322"/>
              <a:gd name="connsiteY2" fmla="*/ 5148578 h 5151968"/>
              <a:gd name="connsiteX3" fmla="*/ 814 w 3749322"/>
              <a:gd name="connsiteY3" fmla="*/ 5151968 h 5151968"/>
              <a:gd name="connsiteX4" fmla="*/ 814 w 3749322"/>
              <a:gd name="connsiteY4" fmla="*/ 1 h 515196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749322" h="5151968">
                <a:moveTo>
                  <a:pt x="814" y="1"/>
                </a:moveTo>
                <a:lnTo>
                  <a:pt x="3749322" y="0"/>
                </a:lnTo>
                <a:lnTo>
                  <a:pt x="2311499" y="5148578"/>
                </a:lnTo>
                <a:lnTo>
                  <a:pt x="814" y="5151968"/>
                </a:lnTo>
                <a:cubicBezTo>
                  <a:pt x="-2008" y="3434646"/>
                  <a:pt x="3636" y="1717323"/>
                  <a:pt x="814" y="1"/>
                </a:cubicBezTo>
                <a:close/>
              </a:path>
            </a:pathLst>
          </a:custGeom>
          <a:solidFill>
            <a:schemeClr val="bg1"/>
          </a:solidFill>
          <a:ln w="12700" cap="flat">
            <a:noFill/>
            <a:miter lim="400000"/>
          </a:ln>
          <a:effectLst/>
          <a:sp3d/>
        </p:spPr>
        <p:style>
          <a:lnRef idx="0">
            <a:scrgbClr r="0" g="0" b="0"/>
          </a:lnRef>
          <a:fillRef idx="0">
            <a:scrgbClr r="0" g="0" b="0"/>
          </a:fillRef>
          <a:effectRef idx="0">
            <a:scrgbClr r="0" g="0" b="0"/>
          </a:effectRef>
          <a:fontRef idx="none"/>
        </p:style>
        <p:txBody>
          <a:bodyPr rot="0" spcFirstLastPara="1" vertOverflow="overflow" horzOverflow="overflow" vert="horz" wrap="square" lIns="50800" tIns="50800" rIns="50800" bIns="50800" numCol="1" spcCol="38100" rtlCol="0" anchor="ctr">
            <a:spAutoFit/>
          </a:bodyPr>
          <a:lstStyle/>
          <a:p>
            <a:pPr marL="0" marR="0" indent="0" algn="ctr" defTabSz="825500" rtl="0" fontAlgn="auto" latinLnBrk="0" hangingPunct="0">
              <a:lnSpc>
                <a:spcPct val="100000"/>
              </a:lnSpc>
              <a:spcBef>
                <a:spcPts val="0"/>
              </a:spcBef>
              <a:spcAft>
                <a:spcPts val="0"/>
              </a:spcAft>
              <a:buClrTx/>
              <a:buSzTx/>
              <a:buFontTx/>
              <a:buNone/>
              <a:tabLst/>
            </a:pPr>
            <a:endParaRPr kumimoji="0" lang="pt-BR" sz="3200" b="0" i="0" u="none" strike="noStrike" cap="none" spc="0" normalizeH="0" baseline="0" dirty="0">
              <a:ln>
                <a:noFill/>
              </a:ln>
              <a:solidFill>
                <a:srgbClr val="FFFFFF"/>
              </a:solidFill>
              <a:effectLst/>
              <a:uFillTx/>
              <a:latin typeface="Helvetica Neue Medium"/>
              <a:ea typeface="Helvetica Neue Medium"/>
              <a:cs typeface="Helvetica Neue Medium"/>
              <a:sym typeface="Helvetica Neue Medium"/>
            </a:endParaRPr>
          </a:p>
        </p:txBody>
      </p:sp>
      <p:sp>
        <p:nvSpPr>
          <p:cNvPr id="20" name="Lorem ipsum dolor sit">
            <a:extLst>
              <a:ext uri="{FF2B5EF4-FFF2-40B4-BE49-F238E27FC236}">
                <a16:creationId xmlns:a16="http://schemas.microsoft.com/office/drawing/2014/main" id="{CF67D274-F6F5-ECC3-FA05-333407D46731}"/>
              </a:ext>
            </a:extLst>
          </p:cNvPr>
          <p:cNvSpPr txBox="1"/>
          <p:nvPr/>
        </p:nvSpPr>
        <p:spPr>
          <a:xfrm>
            <a:off x="678468" y="964192"/>
            <a:ext cx="2604228" cy="826380"/>
          </a:xfrm>
          <a:prstGeom prst="rect">
            <a:avLst/>
          </a:prstGeom>
          <a:ln w="12700">
            <a:miter lim="400000"/>
          </a:ln>
          <a:extLst>
            <a:ext uri="{C572A759-6A51-4108-AA02-DFA0A04FC94B}">
              <ma14:wrappingTextBoxFlag xmlns="" xmlns:ma14="http://schemas.microsoft.com/office/mac/drawingml/2011/main" val="1"/>
            </a:ext>
          </a:extLst>
        </p:spPr>
        <p:txBody>
          <a:bodyPr wrap="square" lIns="19050" tIns="19050" rIns="19050" bIns="19050">
            <a:spAutoFit/>
          </a:bodyPr>
          <a:lstStyle>
            <a:lvl1pPr>
              <a:lnSpc>
                <a:spcPct val="80000"/>
              </a:lnSpc>
              <a:defRPr sz="10900" b="1" cap="all">
                <a:solidFill>
                  <a:srgbClr val="1E4BDF"/>
                </a:solidFill>
                <a:latin typeface="Arial Narrow"/>
                <a:ea typeface="Arial Narrow"/>
                <a:cs typeface="Arial Narrow"/>
                <a:sym typeface="Arial Narrow"/>
              </a:defRPr>
            </a:lvl1pPr>
          </a:lstStyle>
          <a:p>
            <a:r>
              <a:rPr lang="en-US" sz="3200" dirty="0">
                <a:solidFill>
                  <a:srgbClr val="100690"/>
                </a:solidFill>
              </a:rPr>
              <a:t>Title up to two lines</a:t>
            </a:r>
          </a:p>
        </p:txBody>
      </p:sp>
      <p:grpSp>
        <p:nvGrpSpPr>
          <p:cNvPr id="8" name="Agrupar 7">
            <a:extLst>
              <a:ext uri="{FF2B5EF4-FFF2-40B4-BE49-F238E27FC236}">
                <a16:creationId xmlns:a16="http://schemas.microsoft.com/office/drawing/2014/main" id="{B09D9AB7-270D-2365-8BB1-301982563CB2}"/>
              </a:ext>
            </a:extLst>
          </p:cNvPr>
          <p:cNvGrpSpPr/>
          <p:nvPr/>
        </p:nvGrpSpPr>
        <p:grpSpPr>
          <a:xfrm>
            <a:off x="8870259" y="167554"/>
            <a:ext cx="258135" cy="4841082"/>
            <a:chOff x="23654022" y="446811"/>
            <a:chExt cx="688359" cy="12909555"/>
          </a:xfrm>
        </p:grpSpPr>
        <p:grpSp>
          <p:nvGrpSpPr>
            <p:cNvPr id="9" name="Grupo">
              <a:extLst>
                <a:ext uri="{FF2B5EF4-FFF2-40B4-BE49-F238E27FC236}">
                  <a16:creationId xmlns:a16="http://schemas.microsoft.com/office/drawing/2014/main" id="{E59919A6-D8F1-3BCB-A2EC-7519EEEAE413}"/>
                </a:ext>
              </a:extLst>
            </p:cNvPr>
            <p:cNvGrpSpPr/>
            <p:nvPr/>
          </p:nvGrpSpPr>
          <p:grpSpPr>
            <a:xfrm rot="16200000">
              <a:off x="18313987" y="7327972"/>
              <a:ext cx="11768659" cy="288129"/>
              <a:chOff x="-1695228" y="6522"/>
              <a:chExt cx="11768658" cy="288128"/>
            </a:xfrm>
          </p:grpSpPr>
          <p:sp>
            <p:nvSpPr>
              <p:cNvPr id="11" name="This information belongs to Embraer and cannot be used or reproduced without written permission from the Company.">
                <a:extLst>
                  <a:ext uri="{FF2B5EF4-FFF2-40B4-BE49-F238E27FC236}">
                    <a16:creationId xmlns:a16="http://schemas.microsoft.com/office/drawing/2014/main" id="{75FDF2F9-884B-E341-48F1-62C1EE82385B}"/>
                  </a:ext>
                </a:extLst>
              </p:cNvPr>
              <p:cNvSpPr txBox="1"/>
              <p:nvPr/>
            </p:nvSpPr>
            <p:spPr>
              <a:xfrm>
                <a:off x="1071885" y="6522"/>
                <a:ext cx="9001545" cy="282814"/>
              </a:xfrm>
              <a:prstGeom prst="rect">
                <a:avLst/>
              </a:prstGeom>
              <a:noFill/>
              <a:ln w="12700" cap="flat">
                <a:noFill/>
                <a:miter lim="400000"/>
              </a:ln>
              <a:effectLst/>
              <a:extLst>
                <a:ext uri="{C572A759-6A51-4108-AA02-DFA0A04FC94B}">
                  <ma14:wrappingTextBoxFlag xmlns:ma14="http://schemas.microsoft.com/office/mac/drawingml/2011/main" xmlns="" val="1"/>
                </a:ext>
              </a:extLst>
            </p:spPr>
            <p:txBody>
              <a:bodyPr wrap="square" lIns="19050" tIns="19050" rIns="19050" bIns="19050" numCol="1" anchor="ctr">
                <a:spAutoFit/>
              </a:bodyPr>
              <a:lstStyle>
                <a:lvl1pPr>
                  <a:defRPr sz="1300">
                    <a:solidFill>
                      <a:srgbClr val="6E6D6D"/>
                    </a:solidFill>
                    <a:latin typeface="Arial"/>
                    <a:ea typeface="Arial"/>
                    <a:cs typeface="Arial"/>
                    <a:sym typeface="Arial"/>
                  </a:defRPr>
                </a:lvl1pPr>
              </a:lstStyle>
              <a:p>
                <a:r>
                  <a:rPr sz="488">
                    <a:solidFill>
                      <a:schemeClr val="bg1"/>
                    </a:solidFill>
                  </a:rPr>
                  <a:t>This information belongs to Embraer and cannot be used or reproduced without written permission from the Company.</a:t>
                </a:r>
              </a:p>
            </p:txBody>
          </p:sp>
          <p:sp>
            <p:nvSpPr>
              <p:cNvPr id="12" name="Linha">
                <a:extLst>
                  <a:ext uri="{FF2B5EF4-FFF2-40B4-BE49-F238E27FC236}">
                    <a16:creationId xmlns:a16="http://schemas.microsoft.com/office/drawing/2014/main" id="{F944CBA1-2127-ADE7-970E-7EBA2996D224}"/>
                  </a:ext>
                </a:extLst>
              </p:cNvPr>
              <p:cNvSpPr/>
              <p:nvPr/>
            </p:nvSpPr>
            <p:spPr>
              <a:xfrm flipV="1">
                <a:off x="898999" y="21128"/>
                <a:ext cx="83625" cy="273522"/>
              </a:xfrm>
              <a:prstGeom prst="line">
                <a:avLst/>
              </a:prstGeom>
              <a:noFill/>
              <a:ln w="9525" cap="flat">
                <a:solidFill>
                  <a:schemeClr val="bg1"/>
                </a:solidFill>
                <a:prstDash val="solid"/>
                <a:miter lim="400000"/>
              </a:ln>
              <a:effectLst/>
            </p:spPr>
            <p:txBody>
              <a:bodyPr wrap="square" lIns="19050" tIns="19050" rIns="19050" bIns="19050" numCol="1" anchor="ctr">
                <a:noAutofit/>
              </a:bodyPr>
              <a:lstStyle/>
              <a:p>
                <a:endParaRPr sz="675"/>
              </a:p>
            </p:txBody>
          </p:sp>
          <p:sp>
            <p:nvSpPr>
              <p:cNvPr id="13" name="This information belongs to Embraer and cannot be used or reproduced without written permission from the Company.">
                <a:extLst>
                  <a:ext uri="{FF2B5EF4-FFF2-40B4-BE49-F238E27FC236}">
                    <a16:creationId xmlns:a16="http://schemas.microsoft.com/office/drawing/2014/main" id="{809B6BAA-51B3-05E6-4082-54F984128120}"/>
                  </a:ext>
                </a:extLst>
              </p:cNvPr>
              <p:cNvSpPr txBox="1"/>
              <p:nvPr/>
            </p:nvSpPr>
            <p:spPr>
              <a:xfrm>
                <a:off x="-1695228" y="6558"/>
                <a:ext cx="2621118" cy="282812"/>
              </a:xfrm>
              <a:prstGeom prst="rect">
                <a:avLst/>
              </a:prstGeom>
              <a:noFill/>
              <a:ln w="12700" cap="flat">
                <a:noFill/>
                <a:miter lim="400000"/>
              </a:ln>
              <a:effectLst/>
              <a:extLst>
                <a:ext uri="{C572A759-6A51-4108-AA02-DFA0A04FC94B}">
                  <ma14:wrappingTextBoxFlag xmlns:ma14="http://schemas.microsoft.com/office/mac/drawingml/2011/main" xmlns="" val="1"/>
                </a:ext>
              </a:extLst>
            </p:spPr>
            <p:txBody>
              <a:bodyPr wrap="square" lIns="19050" tIns="19050" rIns="19050" bIns="19050" numCol="1" anchor="ctr">
                <a:spAutoFit/>
              </a:bodyPr>
              <a:lstStyle>
                <a:lvl1pPr>
                  <a:defRPr sz="1300">
                    <a:solidFill>
                      <a:srgbClr val="6E6D6D"/>
                    </a:solidFill>
                    <a:latin typeface="Arial"/>
                    <a:ea typeface="Arial"/>
                    <a:cs typeface="Arial"/>
                    <a:sym typeface="Arial"/>
                  </a:defRPr>
                </a:lvl1pPr>
              </a:lstStyle>
              <a:p>
                <a:r>
                  <a:rPr lang="en-US" sz="488">
                    <a:solidFill>
                      <a:schemeClr val="bg1"/>
                    </a:solidFill>
                  </a:rPr>
                  <a:t>CONFIDENTIAL INFORMATION</a:t>
                </a:r>
                <a:endParaRPr sz="488">
                  <a:solidFill>
                    <a:schemeClr val="bg1"/>
                  </a:solidFill>
                </a:endParaRPr>
              </a:p>
            </p:txBody>
          </p:sp>
        </p:grpSp>
        <p:sp>
          <p:nvSpPr>
            <p:cNvPr id="10" name="Forma Livre: Forma 61">
              <a:extLst>
                <a:ext uri="{FF2B5EF4-FFF2-40B4-BE49-F238E27FC236}">
                  <a16:creationId xmlns:a16="http://schemas.microsoft.com/office/drawing/2014/main" id="{D6A579A4-C0B0-7B16-C4AF-B53D11B142DE}"/>
                </a:ext>
              </a:extLst>
            </p:cNvPr>
            <p:cNvSpPr/>
            <p:nvPr/>
          </p:nvSpPr>
          <p:spPr>
            <a:xfrm flipH="1">
              <a:off x="23654022" y="446811"/>
              <a:ext cx="359396" cy="359346"/>
            </a:xfrm>
            <a:custGeom>
              <a:avLst/>
              <a:gdLst/>
              <a:ahLst/>
              <a:cxnLst>
                <a:cxn ang="0">
                  <a:pos x="wd2" y="hd2"/>
                </a:cxn>
                <a:cxn ang="5400000">
                  <a:pos x="wd2" y="hd2"/>
                </a:cxn>
                <a:cxn ang="10800000">
                  <a:pos x="wd2" y="hd2"/>
                </a:cxn>
                <a:cxn ang="16200000">
                  <a:pos x="wd2" y="hd2"/>
                </a:cxn>
              </a:cxnLst>
              <a:rect l="0" t="0" r="r" b="b"/>
              <a:pathLst>
                <a:path w="21600" h="21600" extrusionOk="0">
                  <a:moveTo>
                    <a:pt x="17278" y="0"/>
                  </a:moveTo>
                  <a:lnTo>
                    <a:pt x="4322" y="9935"/>
                  </a:lnTo>
                  <a:lnTo>
                    <a:pt x="1728" y="9935"/>
                  </a:lnTo>
                  <a:lnTo>
                    <a:pt x="0" y="11665"/>
                  </a:lnTo>
                  <a:lnTo>
                    <a:pt x="4322" y="11665"/>
                  </a:lnTo>
                  <a:lnTo>
                    <a:pt x="17278" y="21600"/>
                  </a:lnTo>
                  <a:lnTo>
                    <a:pt x="21600" y="21600"/>
                  </a:lnTo>
                  <a:lnTo>
                    <a:pt x="12961" y="11665"/>
                  </a:lnTo>
                  <a:lnTo>
                    <a:pt x="21559" y="11665"/>
                  </a:lnTo>
                  <a:lnTo>
                    <a:pt x="21559" y="9935"/>
                  </a:lnTo>
                  <a:lnTo>
                    <a:pt x="12961" y="9935"/>
                  </a:lnTo>
                  <a:lnTo>
                    <a:pt x="21600" y="0"/>
                  </a:lnTo>
                  <a:close/>
                </a:path>
              </a:pathLst>
            </a:custGeom>
            <a:solidFill>
              <a:schemeClr val="bg1"/>
            </a:solidFill>
            <a:ln w="12700" cap="flat">
              <a:noFill/>
              <a:miter lim="400000"/>
            </a:ln>
            <a:effectLst/>
          </p:spPr>
          <p:txBody>
            <a:bodyPr wrap="square" lIns="17145" tIns="17145" rIns="17145" bIns="17145" numCol="1" anchor="ctr">
              <a:noAutofit/>
            </a:bodyPr>
            <a:lstStyle/>
            <a:p>
              <a:pPr>
                <a:defRPr>
                  <a:solidFill>
                    <a:srgbClr val="100690"/>
                  </a:solidFill>
                  <a:latin typeface="GT America Condensed Regular"/>
                  <a:ea typeface="GT America Condensed Regular"/>
                  <a:cs typeface="GT America Condensed Regular"/>
                  <a:sym typeface="GT America Condensed Regular"/>
                </a:defRPr>
              </a:pPr>
              <a:endParaRPr sz="675"/>
            </a:p>
          </p:txBody>
        </p:sp>
      </p:grpSp>
    </p:spTree>
    <p:extLst>
      <p:ext uri="{BB962C8B-B14F-4D97-AF65-F5344CB8AC3E}">
        <p14:creationId xmlns:p14="http://schemas.microsoft.com/office/powerpoint/2010/main" val="1375124297"/>
      </p:ext>
    </p:extLst>
  </p:cSld>
  <p:clrMapOvr>
    <a:masterClrMapping/>
  </p:clrMapOvr>
</p:sld>
</file>

<file path=ppt/slides/slide71.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6D81A106-503B-8C72-C203-2D6EC69084EE}"/>
            </a:ext>
          </a:extLst>
        </p:cNvPr>
        <p:cNvGrpSpPr/>
        <p:nvPr/>
      </p:nvGrpSpPr>
      <p:grpSpPr>
        <a:xfrm>
          <a:off x="0" y="0"/>
          <a:ext cx="0" cy="0"/>
          <a:chOff x="0" y="0"/>
          <a:chExt cx="0" cy="0"/>
        </a:xfrm>
      </p:grpSpPr>
      <p:pic>
        <p:nvPicPr>
          <p:cNvPr id="11" name="Picture 10" descr="A person holding onto a plane&#10;&#10;AI-generated content may be incorrect.">
            <a:extLst>
              <a:ext uri="{FF2B5EF4-FFF2-40B4-BE49-F238E27FC236}">
                <a16:creationId xmlns:a16="http://schemas.microsoft.com/office/drawing/2014/main" id="{F51BE58B-5342-13F6-CCDB-BD4149C0C315}"/>
              </a:ext>
            </a:extLst>
          </p:cNvPr>
          <p:cNvPicPr>
            <a:picLocks noChangeAspect="1"/>
          </p:cNvPicPr>
          <p:nvPr/>
        </p:nvPicPr>
        <p:blipFill>
          <a:blip r:embed="rId2" cstate="print">
            <a:extLst>
              <a:ext uri="{28A0092B-C50C-407E-A947-70E740481C1C}">
                <a14:useLocalDpi xmlns:a14="http://schemas.microsoft.com/office/drawing/2010/main"/>
              </a:ext>
            </a:extLst>
          </a:blip>
          <a:srcRect r="11283"/>
          <a:stretch/>
        </p:blipFill>
        <p:spPr>
          <a:xfrm>
            <a:off x="2299208" y="0"/>
            <a:ext cx="6844792" cy="5143500"/>
          </a:xfrm>
          <a:prstGeom prst="rect">
            <a:avLst/>
          </a:prstGeom>
        </p:spPr>
      </p:pic>
      <p:sp>
        <p:nvSpPr>
          <p:cNvPr id="2" name="Retângulo 1">
            <a:extLst>
              <a:ext uri="{FF2B5EF4-FFF2-40B4-BE49-F238E27FC236}">
                <a16:creationId xmlns:a16="http://schemas.microsoft.com/office/drawing/2014/main" id="{71FBE2EC-F7BF-798B-7BC9-AC8CD6BF98AA}"/>
              </a:ext>
            </a:extLst>
          </p:cNvPr>
          <p:cNvSpPr/>
          <p:nvPr/>
        </p:nvSpPr>
        <p:spPr>
          <a:xfrm>
            <a:off x="-4802" y="-16934"/>
            <a:ext cx="5695841" cy="5165511"/>
          </a:xfrm>
          <a:custGeom>
            <a:avLst/>
            <a:gdLst>
              <a:gd name="connsiteX0" fmla="*/ 0 w 6872708"/>
              <a:gd name="connsiteY0" fmla="*/ 0 h 5143500"/>
              <a:gd name="connsiteX1" fmla="*/ 6872708 w 6872708"/>
              <a:gd name="connsiteY1" fmla="*/ 0 h 5143500"/>
              <a:gd name="connsiteX2" fmla="*/ 6872708 w 6872708"/>
              <a:gd name="connsiteY2" fmla="*/ 5143500 h 5143500"/>
              <a:gd name="connsiteX3" fmla="*/ 0 w 6872708"/>
              <a:gd name="connsiteY3" fmla="*/ 5143500 h 5143500"/>
              <a:gd name="connsiteX4" fmla="*/ 0 w 6872708"/>
              <a:gd name="connsiteY4" fmla="*/ 0 h 5143500"/>
              <a:gd name="connsiteX0" fmla="*/ 0 w 6872708"/>
              <a:gd name="connsiteY0" fmla="*/ 0 h 5143500"/>
              <a:gd name="connsiteX1" fmla="*/ 6872708 w 6872708"/>
              <a:gd name="connsiteY1" fmla="*/ 0 h 5143500"/>
              <a:gd name="connsiteX2" fmla="*/ 4582589 w 6872708"/>
              <a:gd name="connsiteY2" fmla="*/ 5135262 h 5143500"/>
              <a:gd name="connsiteX3" fmla="*/ 0 w 6872708"/>
              <a:gd name="connsiteY3" fmla="*/ 5143500 h 5143500"/>
              <a:gd name="connsiteX4" fmla="*/ 0 w 6872708"/>
              <a:gd name="connsiteY4" fmla="*/ 0 h 5143500"/>
              <a:gd name="connsiteX0" fmla="*/ 0 w 6872708"/>
              <a:gd name="connsiteY0" fmla="*/ 0 h 5143500"/>
              <a:gd name="connsiteX1" fmla="*/ 6872708 w 6872708"/>
              <a:gd name="connsiteY1" fmla="*/ 0 h 5143500"/>
              <a:gd name="connsiteX2" fmla="*/ 5439324 w 6872708"/>
              <a:gd name="connsiteY2" fmla="*/ 5135262 h 5143500"/>
              <a:gd name="connsiteX3" fmla="*/ 0 w 6872708"/>
              <a:gd name="connsiteY3" fmla="*/ 5143500 h 5143500"/>
              <a:gd name="connsiteX4" fmla="*/ 0 w 6872708"/>
              <a:gd name="connsiteY4" fmla="*/ 0 h 5143500"/>
              <a:gd name="connsiteX0" fmla="*/ 0 w 6872708"/>
              <a:gd name="connsiteY0" fmla="*/ 0 h 5153017"/>
              <a:gd name="connsiteX1" fmla="*/ 6872708 w 6872708"/>
              <a:gd name="connsiteY1" fmla="*/ 0 h 5153017"/>
              <a:gd name="connsiteX2" fmla="*/ 5430446 w 6872708"/>
              <a:gd name="connsiteY2" fmla="*/ 5153017 h 5153017"/>
              <a:gd name="connsiteX3" fmla="*/ 0 w 6872708"/>
              <a:gd name="connsiteY3" fmla="*/ 5143500 h 5153017"/>
              <a:gd name="connsiteX4" fmla="*/ 0 w 6872708"/>
              <a:gd name="connsiteY4" fmla="*/ 0 h 5153017"/>
              <a:gd name="connsiteX0" fmla="*/ 0 w 6872708"/>
              <a:gd name="connsiteY0" fmla="*/ 0 h 5148578"/>
              <a:gd name="connsiteX1" fmla="*/ 6872708 w 6872708"/>
              <a:gd name="connsiteY1" fmla="*/ 0 h 5148578"/>
              <a:gd name="connsiteX2" fmla="*/ 5434885 w 6872708"/>
              <a:gd name="connsiteY2" fmla="*/ 5148578 h 5148578"/>
              <a:gd name="connsiteX3" fmla="*/ 0 w 6872708"/>
              <a:gd name="connsiteY3" fmla="*/ 5143500 h 5148578"/>
              <a:gd name="connsiteX4" fmla="*/ 0 w 6872708"/>
              <a:gd name="connsiteY4" fmla="*/ 0 h 5148578"/>
              <a:gd name="connsiteX0" fmla="*/ 1337733 w 6872708"/>
              <a:gd name="connsiteY0" fmla="*/ 0 h 5148578"/>
              <a:gd name="connsiteX1" fmla="*/ 6872708 w 6872708"/>
              <a:gd name="connsiteY1" fmla="*/ 0 h 5148578"/>
              <a:gd name="connsiteX2" fmla="*/ 5434885 w 6872708"/>
              <a:gd name="connsiteY2" fmla="*/ 5148578 h 5148578"/>
              <a:gd name="connsiteX3" fmla="*/ 0 w 6872708"/>
              <a:gd name="connsiteY3" fmla="*/ 5143500 h 5148578"/>
              <a:gd name="connsiteX4" fmla="*/ 1337733 w 6872708"/>
              <a:gd name="connsiteY4" fmla="*/ 0 h 5148578"/>
              <a:gd name="connsiteX0" fmla="*/ 1176867 w 6872708"/>
              <a:gd name="connsiteY0" fmla="*/ 0 h 5165511"/>
              <a:gd name="connsiteX1" fmla="*/ 6872708 w 6872708"/>
              <a:gd name="connsiteY1" fmla="*/ 16933 h 5165511"/>
              <a:gd name="connsiteX2" fmla="*/ 5434885 w 6872708"/>
              <a:gd name="connsiteY2" fmla="*/ 5165511 h 5165511"/>
              <a:gd name="connsiteX3" fmla="*/ 0 w 6872708"/>
              <a:gd name="connsiteY3" fmla="*/ 5160433 h 5165511"/>
              <a:gd name="connsiteX4" fmla="*/ 1176867 w 6872708"/>
              <a:gd name="connsiteY4" fmla="*/ 0 h 5165511"/>
              <a:gd name="connsiteX0" fmla="*/ 0 w 5695841"/>
              <a:gd name="connsiteY0" fmla="*/ 0 h 5177367"/>
              <a:gd name="connsiteX1" fmla="*/ 5695841 w 5695841"/>
              <a:gd name="connsiteY1" fmla="*/ 16933 h 5177367"/>
              <a:gd name="connsiteX2" fmla="*/ 4258018 w 5695841"/>
              <a:gd name="connsiteY2" fmla="*/ 5165511 h 5177367"/>
              <a:gd name="connsiteX3" fmla="*/ 431800 w 5695841"/>
              <a:gd name="connsiteY3" fmla="*/ 5177367 h 5177367"/>
              <a:gd name="connsiteX4" fmla="*/ 0 w 5695841"/>
              <a:gd name="connsiteY4" fmla="*/ 0 h 5177367"/>
              <a:gd name="connsiteX0" fmla="*/ 0 w 5695841"/>
              <a:gd name="connsiteY0" fmla="*/ 0 h 5165511"/>
              <a:gd name="connsiteX1" fmla="*/ 5695841 w 5695841"/>
              <a:gd name="connsiteY1" fmla="*/ 16933 h 5165511"/>
              <a:gd name="connsiteX2" fmla="*/ 4258018 w 5695841"/>
              <a:gd name="connsiteY2" fmla="*/ 5165511 h 5165511"/>
              <a:gd name="connsiteX3" fmla="*/ 8467 w 5695841"/>
              <a:gd name="connsiteY3" fmla="*/ 5151967 h 5165511"/>
              <a:gd name="connsiteX4" fmla="*/ 0 w 5695841"/>
              <a:gd name="connsiteY4" fmla="*/ 0 h 516551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695841" h="5165511">
                <a:moveTo>
                  <a:pt x="0" y="0"/>
                </a:moveTo>
                <a:lnTo>
                  <a:pt x="5695841" y="16933"/>
                </a:lnTo>
                <a:lnTo>
                  <a:pt x="4258018" y="5165511"/>
                </a:lnTo>
                <a:lnTo>
                  <a:pt x="8467" y="5151967"/>
                </a:lnTo>
                <a:cubicBezTo>
                  <a:pt x="5645" y="3434645"/>
                  <a:pt x="2822" y="1717322"/>
                  <a:pt x="0" y="0"/>
                </a:cubicBezTo>
                <a:close/>
              </a:path>
            </a:pathLst>
          </a:custGeom>
          <a:solidFill>
            <a:schemeClr val="bg1"/>
          </a:solidFill>
          <a:ln w="12700" cap="flat">
            <a:noFill/>
            <a:miter lim="400000"/>
          </a:ln>
          <a:effectLst/>
          <a:sp3d/>
        </p:spPr>
        <p:style>
          <a:lnRef idx="0">
            <a:scrgbClr r="0" g="0" b="0"/>
          </a:lnRef>
          <a:fillRef idx="0">
            <a:scrgbClr r="0" g="0" b="0"/>
          </a:fillRef>
          <a:effectRef idx="0">
            <a:scrgbClr r="0" g="0" b="0"/>
          </a:effectRef>
          <a:fontRef idx="none"/>
        </p:style>
        <p:txBody>
          <a:bodyPr rot="0" spcFirstLastPara="1" vertOverflow="overflow" horzOverflow="overflow" vert="horz" wrap="square" lIns="50800" tIns="50800" rIns="50800" bIns="50800" numCol="1" spcCol="38100" rtlCol="0" anchor="ctr">
            <a:spAutoFit/>
          </a:bodyPr>
          <a:lstStyle/>
          <a:p>
            <a:pPr marL="0" marR="0" indent="0" algn="ctr" defTabSz="825500" rtl="0" fontAlgn="auto" latinLnBrk="0" hangingPunct="0">
              <a:lnSpc>
                <a:spcPct val="100000"/>
              </a:lnSpc>
              <a:spcBef>
                <a:spcPts val="0"/>
              </a:spcBef>
              <a:spcAft>
                <a:spcPts val="0"/>
              </a:spcAft>
              <a:buClrTx/>
              <a:buSzTx/>
              <a:buFontTx/>
              <a:buNone/>
              <a:tabLst/>
            </a:pPr>
            <a:endParaRPr kumimoji="0" lang="pt-BR" sz="3200" b="0" i="0" u="none" strike="noStrike" cap="none" spc="0" normalizeH="0" baseline="0" dirty="0">
              <a:ln>
                <a:noFill/>
              </a:ln>
              <a:solidFill>
                <a:srgbClr val="FFFFFF"/>
              </a:solidFill>
              <a:effectLst/>
              <a:uFillTx/>
              <a:latin typeface="Helvetica Neue Medium"/>
              <a:ea typeface="Helvetica Neue Medium"/>
              <a:cs typeface="Helvetica Neue Medium"/>
              <a:sym typeface="Helvetica Neue Medium"/>
            </a:endParaRPr>
          </a:p>
        </p:txBody>
      </p:sp>
      <p:sp>
        <p:nvSpPr>
          <p:cNvPr id="9" name="Lorem ipsum dolor sit">
            <a:extLst>
              <a:ext uri="{FF2B5EF4-FFF2-40B4-BE49-F238E27FC236}">
                <a16:creationId xmlns:a16="http://schemas.microsoft.com/office/drawing/2014/main" id="{830C4031-F361-E9EA-E2B8-C958AEC69786}"/>
              </a:ext>
            </a:extLst>
          </p:cNvPr>
          <p:cNvSpPr txBox="1"/>
          <p:nvPr/>
        </p:nvSpPr>
        <p:spPr>
          <a:xfrm>
            <a:off x="975036" y="964192"/>
            <a:ext cx="3398556" cy="1045030"/>
          </a:xfrm>
          <a:prstGeom prst="rect">
            <a:avLst/>
          </a:prstGeom>
          <a:ln w="12700">
            <a:miter lim="400000"/>
          </a:ln>
          <a:extLst>
            <a:ext uri="{C572A759-6A51-4108-AA02-DFA0A04FC94B}">
              <ma14:wrappingTextBoxFlag xmlns="" xmlns:ma14="http://schemas.microsoft.com/office/mac/drawingml/2011/main" val="1"/>
            </a:ext>
          </a:extLst>
        </p:spPr>
        <p:txBody>
          <a:bodyPr wrap="square" lIns="19050" tIns="19050" rIns="19050" bIns="19050">
            <a:spAutoFit/>
          </a:bodyPr>
          <a:lstStyle>
            <a:lvl1pPr>
              <a:lnSpc>
                <a:spcPct val="80000"/>
              </a:lnSpc>
              <a:defRPr sz="10900" b="1" cap="all">
                <a:solidFill>
                  <a:srgbClr val="1E4BDF"/>
                </a:solidFill>
                <a:latin typeface="Arial Narrow"/>
                <a:ea typeface="Arial Narrow"/>
                <a:cs typeface="Arial Narrow"/>
                <a:sym typeface="Arial Narrow"/>
              </a:defRPr>
            </a:lvl1pPr>
          </a:lstStyle>
          <a:p>
            <a:r>
              <a:rPr lang="en-US" sz="4088" dirty="0">
                <a:solidFill>
                  <a:srgbClr val="100690"/>
                </a:solidFill>
              </a:rPr>
              <a:t>Title up to two lines</a:t>
            </a:r>
          </a:p>
        </p:txBody>
      </p:sp>
      <p:sp>
        <p:nvSpPr>
          <p:cNvPr id="10" name="Lorem ipsum dolor sit amet, consectetur adipiscing elit, sed do eiusmod tempor incididunt ut labore et dolore magna aliqua. Ut enim ad minim veniam, quis nostrud exercitation ullamco laboris nisi ut aliquip ex ea commodo consequat. Duis aute irure dolor ">
            <a:extLst>
              <a:ext uri="{FF2B5EF4-FFF2-40B4-BE49-F238E27FC236}">
                <a16:creationId xmlns:a16="http://schemas.microsoft.com/office/drawing/2014/main" id="{35CEF03C-DF64-CE54-636B-B75D03C5E961}"/>
              </a:ext>
            </a:extLst>
          </p:cNvPr>
          <p:cNvSpPr txBox="1"/>
          <p:nvPr/>
        </p:nvSpPr>
        <p:spPr>
          <a:xfrm>
            <a:off x="995675" y="2494229"/>
            <a:ext cx="2839726" cy="1644874"/>
          </a:xfrm>
          <a:prstGeom prst="rect">
            <a:avLst/>
          </a:prstGeom>
          <a:ln w="12700">
            <a:miter lim="400000"/>
          </a:ln>
          <a:extLst>
            <a:ext uri="{C572A759-6A51-4108-AA02-DFA0A04FC94B}">
              <ma14:wrappingTextBoxFlag xmlns="" xmlns:ma14="http://schemas.microsoft.com/office/mac/drawingml/2011/main" val="1"/>
            </a:ext>
          </a:extLst>
        </p:spPr>
        <p:txBody>
          <a:bodyPr wrap="square" lIns="19050" tIns="19050" rIns="19050" bIns="19050">
            <a:spAutoFit/>
          </a:bodyPr>
          <a:lstStyle>
            <a:lvl1pPr>
              <a:lnSpc>
                <a:spcPct val="120000"/>
              </a:lnSpc>
              <a:defRPr sz="2500">
                <a:solidFill>
                  <a:srgbClr val="061636"/>
                </a:solidFill>
                <a:latin typeface="Arial"/>
                <a:ea typeface="Arial"/>
                <a:cs typeface="Arial"/>
                <a:sym typeface="Arial"/>
              </a:defRPr>
            </a:lvl1pPr>
          </a:lstStyle>
          <a:p>
            <a:r>
              <a:rPr sz="1100" dirty="0">
                <a:solidFill>
                  <a:srgbClr val="80807F"/>
                </a:solidFill>
              </a:rPr>
              <a:t>Lorem ipsum dolor sit </a:t>
            </a:r>
            <a:r>
              <a:rPr sz="1100" dirty="0" err="1">
                <a:solidFill>
                  <a:srgbClr val="80807F"/>
                </a:solidFill>
              </a:rPr>
              <a:t>amet</a:t>
            </a:r>
            <a:r>
              <a:rPr sz="1100" dirty="0">
                <a:solidFill>
                  <a:srgbClr val="80807F"/>
                </a:solidFill>
              </a:rPr>
              <a:t>, </a:t>
            </a:r>
            <a:r>
              <a:rPr sz="1100" dirty="0" err="1">
                <a:solidFill>
                  <a:srgbClr val="80807F"/>
                </a:solidFill>
              </a:rPr>
              <a:t>consectetur</a:t>
            </a:r>
            <a:r>
              <a:rPr sz="1100" dirty="0">
                <a:solidFill>
                  <a:srgbClr val="80807F"/>
                </a:solidFill>
              </a:rPr>
              <a:t> </a:t>
            </a:r>
            <a:r>
              <a:rPr sz="1100" dirty="0" err="1">
                <a:solidFill>
                  <a:srgbClr val="80807F"/>
                </a:solidFill>
              </a:rPr>
              <a:t>adipiscing</a:t>
            </a:r>
            <a:r>
              <a:rPr sz="1100" dirty="0">
                <a:solidFill>
                  <a:srgbClr val="80807F"/>
                </a:solidFill>
              </a:rPr>
              <a:t> </a:t>
            </a:r>
            <a:r>
              <a:rPr sz="1100" dirty="0" err="1">
                <a:solidFill>
                  <a:srgbClr val="80807F"/>
                </a:solidFill>
              </a:rPr>
              <a:t>elit</a:t>
            </a:r>
            <a:r>
              <a:rPr sz="1100" dirty="0">
                <a:solidFill>
                  <a:srgbClr val="80807F"/>
                </a:solidFill>
              </a:rPr>
              <a:t>, sed do </a:t>
            </a:r>
            <a:r>
              <a:rPr sz="1100" dirty="0" err="1">
                <a:solidFill>
                  <a:srgbClr val="80807F"/>
                </a:solidFill>
              </a:rPr>
              <a:t>eiusmod</a:t>
            </a:r>
            <a:r>
              <a:rPr sz="1100" dirty="0">
                <a:solidFill>
                  <a:srgbClr val="80807F"/>
                </a:solidFill>
              </a:rPr>
              <a:t> </a:t>
            </a:r>
            <a:r>
              <a:rPr sz="1100" dirty="0" err="1">
                <a:solidFill>
                  <a:srgbClr val="80807F"/>
                </a:solidFill>
              </a:rPr>
              <a:t>tempor</a:t>
            </a:r>
            <a:r>
              <a:rPr sz="1100" dirty="0">
                <a:solidFill>
                  <a:srgbClr val="80807F"/>
                </a:solidFill>
              </a:rPr>
              <a:t> </a:t>
            </a:r>
            <a:r>
              <a:rPr sz="1100" dirty="0" err="1">
                <a:solidFill>
                  <a:srgbClr val="80807F"/>
                </a:solidFill>
              </a:rPr>
              <a:t>incididunt</a:t>
            </a:r>
            <a:r>
              <a:rPr sz="1100" dirty="0">
                <a:solidFill>
                  <a:srgbClr val="80807F"/>
                </a:solidFill>
              </a:rPr>
              <a:t> </a:t>
            </a:r>
            <a:r>
              <a:rPr sz="1100" dirty="0" err="1">
                <a:solidFill>
                  <a:srgbClr val="80807F"/>
                </a:solidFill>
              </a:rPr>
              <a:t>ut</a:t>
            </a:r>
            <a:r>
              <a:rPr sz="1100" dirty="0">
                <a:solidFill>
                  <a:srgbClr val="80807F"/>
                </a:solidFill>
              </a:rPr>
              <a:t> labore et dolore magna </a:t>
            </a:r>
            <a:r>
              <a:rPr sz="1100" dirty="0" err="1">
                <a:solidFill>
                  <a:srgbClr val="80807F"/>
                </a:solidFill>
              </a:rPr>
              <a:t>aliqua</a:t>
            </a:r>
            <a:r>
              <a:rPr sz="1100" dirty="0">
                <a:solidFill>
                  <a:srgbClr val="80807F"/>
                </a:solidFill>
              </a:rPr>
              <a:t>. Ut </a:t>
            </a:r>
            <a:r>
              <a:rPr sz="1100" dirty="0" err="1">
                <a:solidFill>
                  <a:srgbClr val="80807F"/>
                </a:solidFill>
              </a:rPr>
              <a:t>enim</a:t>
            </a:r>
            <a:r>
              <a:rPr sz="1100" dirty="0">
                <a:solidFill>
                  <a:srgbClr val="80807F"/>
                </a:solidFill>
              </a:rPr>
              <a:t> ad minim </a:t>
            </a:r>
            <a:r>
              <a:rPr sz="1100" dirty="0" err="1">
                <a:solidFill>
                  <a:srgbClr val="80807F"/>
                </a:solidFill>
              </a:rPr>
              <a:t>veniam</a:t>
            </a:r>
            <a:r>
              <a:rPr sz="1100" dirty="0">
                <a:solidFill>
                  <a:srgbClr val="80807F"/>
                </a:solidFill>
              </a:rPr>
              <a:t>, </a:t>
            </a:r>
            <a:r>
              <a:rPr sz="1100" dirty="0" err="1">
                <a:solidFill>
                  <a:srgbClr val="80807F"/>
                </a:solidFill>
              </a:rPr>
              <a:t>quis</a:t>
            </a:r>
            <a:r>
              <a:rPr sz="1100" dirty="0">
                <a:solidFill>
                  <a:srgbClr val="80807F"/>
                </a:solidFill>
              </a:rPr>
              <a:t> </a:t>
            </a:r>
            <a:r>
              <a:rPr sz="1100" dirty="0" err="1">
                <a:solidFill>
                  <a:srgbClr val="80807F"/>
                </a:solidFill>
              </a:rPr>
              <a:t>nostrud</a:t>
            </a:r>
            <a:r>
              <a:rPr sz="1100" dirty="0">
                <a:solidFill>
                  <a:srgbClr val="80807F"/>
                </a:solidFill>
              </a:rPr>
              <a:t> exercitation </a:t>
            </a:r>
            <a:r>
              <a:rPr sz="1100" dirty="0" err="1">
                <a:solidFill>
                  <a:srgbClr val="80807F"/>
                </a:solidFill>
              </a:rPr>
              <a:t>ullamco</a:t>
            </a:r>
            <a:r>
              <a:rPr sz="1100" dirty="0">
                <a:solidFill>
                  <a:srgbClr val="80807F"/>
                </a:solidFill>
              </a:rPr>
              <a:t> </a:t>
            </a:r>
            <a:r>
              <a:rPr sz="1100" dirty="0" err="1">
                <a:solidFill>
                  <a:srgbClr val="80807F"/>
                </a:solidFill>
              </a:rPr>
              <a:t>laboris</a:t>
            </a:r>
            <a:r>
              <a:rPr sz="1100" dirty="0">
                <a:solidFill>
                  <a:srgbClr val="80807F"/>
                </a:solidFill>
              </a:rPr>
              <a:t> nisi </a:t>
            </a:r>
            <a:r>
              <a:rPr sz="1100" dirty="0" err="1">
                <a:solidFill>
                  <a:srgbClr val="80807F"/>
                </a:solidFill>
              </a:rPr>
              <a:t>ut</a:t>
            </a:r>
            <a:r>
              <a:rPr sz="1100" dirty="0">
                <a:solidFill>
                  <a:srgbClr val="80807F"/>
                </a:solidFill>
              </a:rPr>
              <a:t> </a:t>
            </a:r>
            <a:r>
              <a:rPr sz="1100" dirty="0" err="1">
                <a:solidFill>
                  <a:srgbClr val="80807F"/>
                </a:solidFill>
              </a:rPr>
              <a:t>aliquip</a:t>
            </a:r>
            <a:r>
              <a:rPr sz="1100" dirty="0">
                <a:solidFill>
                  <a:srgbClr val="80807F"/>
                </a:solidFill>
              </a:rPr>
              <a:t> ex </a:t>
            </a:r>
            <a:r>
              <a:rPr sz="1100" dirty="0" err="1">
                <a:solidFill>
                  <a:srgbClr val="80807F"/>
                </a:solidFill>
              </a:rPr>
              <a:t>ea</a:t>
            </a:r>
            <a:r>
              <a:rPr sz="1100" dirty="0">
                <a:solidFill>
                  <a:srgbClr val="80807F"/>
                </a:solidFill>
              </a:rPr>
              <a:t> </a:t>
            </a:r>
            <a:r>
              <a:rPr sz="1100" dirty="0" err="1">
                <a:solidFill>
                  <a:srgbClr val="80807F"/>
                </a:solidFill>
              </a:rPr>
              <a:t>commodo</a:t>
            </a:r>
            <a:r>
              <a:rPr sz="1100" dirty="0">
                <a:solidFill>
                  <a:srgbClr val="80807F"/>
                </a:solidFill>
              </a:rPr>
              <a:t> </a:t>
            </a:r>
            <a:r>
              <a:rPr sz="1100" dirty="0" err="1">
                <a:solidFill>
                  <a:srgbClr val="80807F"/>
                </a:solidFill>
              </a:rPr>
              <a:t>consequat</a:t>
            </a:r>
            <a:r>
              <a:rPr sz="1100" dirty="0">
                <a:solidFill>
                  <a:srgbClr val="80807F"/>
                </a:solidFill>
              </a:rPr>
              <a:t>. Duis </a:t>
            </a:r>
            <a:r>
              <a:rPr sz="1100" dirty="0" err="1">
                <a:solidFill>
                  <a:srgbClr val="80807F"/>
                </a:solidFill>
              </a:rPr>
              <a:t>aute</a:t>
            </a:r>
            <a:r>
              <a:rPr sz="1100" dirty="0">
                <a:solidFill>
                  <a:srgbClr val="80807F"/>
                </a:solidFill>
              </a:rPr>
              <a:t> </a:t>
            </a:r>
            <a:r>
              <a:rPr sz="1100" dirty="0" err="1">
                <a:solidFill>
                  <a:srgbClr val="80807F"/>
                </a:solidFill>
              </a:rPr>
              <a:t>irure</a:t>
            </a:r>
            <a:r>
              <a:rPr sz="1100" dirty="0">
                <a:solidFill>
                  <a:srgbClr val="80807F"/>
                </a:solidFill>
              </a:rPr>
              <a:t> dolor in </a:t>
            </a:r>
            <a:r>
              <a:rPr sz="1100" dirty="0" err="1">
                <a:solidFill>
                  <a:srgbClr val="80807F"/>
                </a:solidFill>
              </a:rPr>
              <a:t>reprehenderit</a:t>
            </a:r>
            <a:r>
              <a:rPr sz="1100" dirty="0">
                <a:solidFill>
                  <a:srgbClr val="80807F"/>
                </a:solidFill>
              </a:rPr>
              <a:t> in </a:t>
            </a:r>
            <a:r>
              <a:rPr sz="1100" dirty="0" err="1">
                <a:solidFill>
                  <a:srgbClr val="80807F"/>
                </a:solidFill>
              </a:rPr>
              <a:t>voluptate</a:t>
            </a:r>
            <a:r>
              <a:rPr sz="1100" dirty="0">
                <a:solidFill>
                  <a:srgbClr val="80807F"/>
                </a:solidFill>
              </a:rPr>
              <a:t> </a:t>
            </a:r>
            <a:r>
              <a:rPr sz="1100" dirty="0" err="1">
                <a:solidFill>
                  <a:srgbClr val="80807F"/>
                </a:solidFill>
              </a:rPr>
              <a:t>velit</a:t>
            </a:r>
            <a:r>
              <a:rPr sz="1100" dirty="0">
                <a:solidFill>
                  <a:srgbClr val="80807F"/>
                </a:solidFill>
              </a:rPr>
              <a:t> </a:t>
            </a:r>
            <a:r>
              <a:rPr sz="1100" dirty="0" err="1">
                <a:solidFill>
                  <a:srgbClr val="80807F"/>
                </a:solidFill>
              </a:rPr>
              <a:t>esse</a:t>
            </a:r>
            <a:r>
              <a:rPr sz="1100" dirty="0">
                <a:solidFill>
                  <a:srgbClr val="80807F"/>
                </a:solidFill>
              </a:rPr>
              <a:t> </a:t>
            </a:r>
            <a:r>
              <a:rPr sz="1100" dirty="0" err="1">
                <a:solidFill>
                  <a:srgbClr val="80807F"/>
                </a:solidFill>
              </a:rPr>
              <a:t>cillum</a:t>
            </a:r>
            <a:r>
              <a:rPr sz="1100" dirty="0">
                <a:solidFill>
                  <a:srgbClr val="80807F"/>
                </a:solidFill>
              </a:rPr>
              <a:t> dolore </a:t>
            </a:r>
            <a:r>
              <a:rPr sz="1100" dirty="0" err="1">
                <a:solidFill>
                  <a:srgbClr val="80807F"/>
                </a:solidFill>
              </a:rPr>
              <a:t>eu</a:t>
            </a:r>
            <a:r>
              <a:rPr sz="1100" dirty="0">
                <a:solidFill>
                  <a:srgbClr val="80807F"/>
                </a:solidFill>
              </a:rPr>
              <a:t> </a:t>
            </a:r>
            <a:r>
              <a:rPr sz="1100" dirty="0" err="1">
                <a:solidFill>
                  <a:srgbClr val="80807F"/>
                </a:solidFill>
              </a:rPr>
              <a:t>fugiat</a:t>
            </a:r>
            <a:r>
              <a:rPr sz="1100" dirty="0">
                <a:solidFill>
                  <a:srgbClr val="80807F"/>
                </a:solidFill>
              </a:rPr>
              <a:t> </a:t>
            </a:r>
            <a:r>
              <a:rPr sz="1100" dirty="0" err="1">
                <a:solidFill>
                  <a:srgbClr val="80807F"/>
                </a:solidFill>
              </a:rPr>
              <a:t>nulla</a:t>
            </a:r>
            <a:r>
              <a:rPr sz="1100" dirty="0">
                <a:solidFill>
                  <a:srgbClr val="80807F"/>
                </a:solidFill>
              </a:rPr>
              <a:t> </a:t>
            </a:r>
            <a:r>
              <a:rPr sz="1100" dirty="0" err="1">
                <a:solidFill>
                  <a:srgbClr val="80807F"/>
                </a:solidFill>
              </a:rPr>
              <a:t>pariatur</a:t>
            </a:r>
            <a:r>
              <a:rPr lang="en-US" sz="1100" dirty="0">
                <a:solidFill>
                  <a:srgbClr val="80807F"/>
                </a:solidFill>
              </a:rPr>
              <a:t>.</a:t>
            </a:r>
            <a:endParaRPr sz="1100" dirty="0">
              <a:solidFill>
                <a:srgbClr val="80807F"/>
              </a:solidFill>
            </a:endParaRPr>
          </a:p>
        </p:txBody>
      </p:sp>
      <p:sp>
        <p:nvSpPr>
          <p:cNvPr id="12" name="Lorem ipsum dolor sit">
            <a:extLst>
              <a:ext uri="{FF2B5EF4-FFF2-40B4-BE49-F238E27FC236}">
                <a16:creationId xmlns:a16="http://schemas.microsoft.com/office/drawing/2014/main" id="{B687DDB6-03DF-C6F8-14EE-6BA45A72E312}"/>
              </a:ext>
            </a:extLst>
          </p:cNvPr>
          <p:cNvSpPr txBox="1"/>
          <p:nvPr/>
        </p:nvSpPr>
        <p:spPr>
          <a:xfrm>
            <a:off x="979798" y="2013498"/>
            <a:ext cx="3471946" cy="255519"/>
          </a:xfrm>
          <a:prstGeom prst="rect">
            <a:avLst/>
          </a:prstGeom>
          <a:ln w="12700">
            <a:miter lim="400000"/>
          </a:ln>
          <a:extLst>
            <a:ext uri="{C572A759-6A51-4108-AA02-DFA0A04FC94B}">
              <ma14:wrappingTextBoxFlag xmlns="" xmlns:ma14="http://schemas.microsoft.com/office/mac/drawingml/2011/main" val="1"/>
            </a:ext>
          </a:extLst>
        </p:spPr>
        <p:txBody>
          <a:bodyPr lIns="19050" tIns="19050" rIns="19050" bIns="19050">
            <a:spAutoFit/>
          </a:bodyPr>
          <a:lstStyle>
            <a:lvl1pPr>
              <a:lnSpc>
                <a:spcPct val="80000"/>
              </a:lnSpc>
              <a:defRPr sz="4700" b="1" cap="all">
                <a:solidFill>
                  <a:srgbClr val="051635"/>
                </a:solidFill>
                <a:latin typeface="Arial"/>
                <a:ea typeface="Arial"/>
                <a:cs typeface="Arial"/>
                <a:sym typeface="Arial"/>
              </a:defRPr>
            </a:lvl1pPr>
          </a:lstStyle>
          <a:p>
            <a:r>
              <a:rPr sz="1763" dirty="0">
                <a:solidFill>
                  <a:srgbClr val="0A1A5C"/>
                </a:solidFill>
              </a:rPr>
              <a:t>Lorem ipsum dolor sit</a:t>
            </a:r>
          </a:p>
        </p:txBody>
      </p:sp>
      <p:grpSp>
        <p:nvGrpSpPr>
          <p:cNvPr id="14" name="Agrupar 13">
            <a:extLst>
              <a:ext uri="{FF2B5EF4-FFF2-40B4-BE49-F238E27FC236}">
                <a16:creationId xmlns:a16="http://schemas.microsoft.com/office/drawing/2014/main" id="{9E91C118-1A5B-A3CE-4F0F-C40136A7DE51}"/>
              </a:ext>
            </a:extLst>
          </p:cNvPr>
          <p:cNvGrpSpPr/>
          <p:nvPr/>
        </p:nvGrpSpPr>
        <p:grpSpPr>
          <a:xfrm>
            <a:off x="8870259" y="167554"/>
            <a:ext cx="258135" cy="4841082"/>
            <a:chOff x="23654022" y="446811"/>
            <a:chExt cx="688359" cy="12909555"/>
          </a:xfrm>
        </p:grpSpPr>
        <p:grpSp>
          <p:nvGrpSpPr>
            <p:cNvPr id="15" name="Grupo">
              <a:extLst>
                <a:ext uri="{FF2B5EF4-FFF2-40B4-BE49-F238E27FC236}">
                  <a16:creationId xmlns:a16="http://schemas.microsoft.com/office/drawing/2014/main" id="{AC24F050-1BBE-C8A6-8D99-3C5EF63B5C31}"/>
                </a:ext>
              </a:extLst>
            </p:cNvPr>
            <p:cNvGrpSpPr/>
            <p:nvPr/>
          </p:nvGrpSpPr>
          <p:grpSpPr>
            <a:xfrm rot="16200000">
              <a:off x="18313987" y="7327972"/>
              <a:ext cx="11768659" cy="288129"/>
              <a:chOff x="-1695228" y="6522"/>
              <a:chExt cx="11768658" cy="288128"/>
            </a:xfrm>
          </p:grpSpPr>
          <p:sp>
            <p:nvSpPr>
              <p:cNvPr id="22" name="This information belongs to Embraer and cannot be used or reproduced without written permission from the Company.">
                <a:extLst>
                  <a:ext uri="{FF2B5EF4-FFF2-40B4-BE49-F238E27FC236}">
                    <a16:creationId xmlns:a16="http://schemas.microsoft.com/office/drawing/2014/main" id="{61F5ABC2-A983-891B-4DFF-4AC04BCC8D78}"/>
                  </a:ext>
                </a:extLst>
              </p:cNvPr>
              <p:cNvSpPr txBox="1"/>
              <p:nvPr/>
            </p:nvSpPr>
            <p:spPr>
              <a:xfrm>
                <a:off x="1071885" y="6522"/>
                <a:ext cx="9001545" cy="282814"/>
              </a:xfrm>
              <a:prstGeom prst="rect">
                <a:avLst/>
              </a:prstGeom>
              <a:noFill/>
              <a:ln w="12700" cap="flat">
                <a:noFill/>
                <a:miter lim="400000"/>
              </a:ln>
              <a:effectLst/>
              <a:extLst>
                <a:ext uri="{C572A759-6A51-4108-AA02-DFA0A04FC94B}">
                  <ma14:wrappingTextBoxFlag xmlns:ma14="http://schemas.microsoft.com/office/mac/drawingml/2011/main" xmlns="" val="1"/>
                </a:ext>
              </a:extLst>
            </p:spPr>
            <p:txBody>
              <a:bodyPr wrap="square" lIns="19050" tIns="19050" rIns="19050" bIns="19050" numCol="1" anchor="ctr">
                <a:spAutoFit/>
              </a:bodyPr>
              <a:lstStyle>
                <a:lvl1pPr>
                  <a:defRPr sz="1300">
                    <a:solidFill>
                      <a:srgbClr val="6E6D6D"/>
                    </a:solidFill>
                    <a:latin typeface="Arial"/>
                    <a:ea typeface="Arial"/>
                    <a:cs typeface="Arial"/>
                    <a:sym typeface="Arial"/>
                  </a:defRPr>
                </a:lvl1pPr>
              </a:lstStyle>
              <a:p>
                <a:r>
                  <a:rPr sz="488">
                    <a:solidFill>
                      <a:schemeClr val="bg1"/>
                    </a:solidFill>
                  </a:rPr>
                  <a:t>This information belongs to Embraer and cannot be used or reproduced without written permission from the Company.</a:t>
                </a:r>
              </a:p>
            </p:txBody>
          </p:sp>
          <p:sp>
            <p:nvSpPr>
              <p:cNvPr id="23" name="Linha">
                <a:extLst>
                  <a:ext uri="{FF2B5EF4-FFF2-40B4-BE49-F238E27FC236}">
                    <a16:creationId xmlns:a16="http://schemas.microsoft.com/office/drawing/2014/main" id="{D2F868E5-CE7B-504E-FAC9-8429521462A5}"/>
                  </a:ext>
                </a:extLst>
              </p:cNvPr>
              <p:cNvSpPr/>
              <p:nvPr/>
            </p:nvSpPr>
            <p:spPr>
              <a:xfrm flipV="1">
                <a:off x="898999" y="21128"/>
                <a:ext cx="83625" cy="273522"/>
              </a:xfrm>
              <a:prstGeom prst="line">
                <a:avLst/>
              </a:prstGeom>
              <a:noFill/>
              <a:ln w="9525" cap="flat">
                <a:solidFill>
                  <a:schemeClr val="bg1"/>
                </a:solidFill>
                <a:prstDash val="solid"/>
                <a:miter lim="400000"/>
              </a:ln>
              <a:effectLst/>
            </p:spPr>
            <p:txBody>
              <a:bodyPr wrap="square" lIns="19050" tIns="19050" rIns="19050" bIns="19050" numCol="1" anchor="ctr">
                <a:noAutofit/>
              </a:bodyPr>
              <a:lstStyle/>
              <a:p>
                <a:endParaRPr sz="675"/>
              </a:p>
            </p:txBody>
          </p:sp>
          <p:sp>
            <p:nvSpPr>
              <p:cNvPr id="24" name="This information belongs to Embraer and cannot be used or reproduced without written permission from the Company.">
                <a:extLst>
                  <a:ext uri="{FF2B5EF4-FFF2-40B4-BE49-F238E27FC236}">
                    <a16:creationId xmlns:a16="http://schemas.microsoft.com/office/drawing/2014/main" id="{E12F7264-4F20-AA4E-A9E2-EFE40447F452}"/>
                  </a:ext>
                </a:extLst>
              </p:cNvPr>
              <p:cNvSpPr txBox="1"/>
              <p:nvPr/>
            </p:nvSpPr>
            <p:spPr>
              <a:xfrm>
                <a:off x="-1695228" y="6558"/>
                <a:ext cx="2621118" cy="282812"/>
              </a:xfrm>
              <a:prstGeom prst="rect">
                <a:avLst/>
              </a:prstGeom>
              <a:noFill/>
              <a:ln w="12700" cap="flat">
                <a:noFill/>
                <a:miter lim="400000"/>
              </a:ln>
              <a:effectLst/>
              <a:extLst>
                <a:ext uri="{C572A759-6A51-4108-AA02-DFA0A04FC94B}">
                  <ma14:wrappingTextBoxFlag xmlns:ma14="http://schemas.microsoft.com/office/mac/drawingml/2011/main" xmlns="" val="1"/>
                </a:ext>
              </a:extLst>
            </p:spPr>
            <p:txBody>
              <a:bodyPr wrap="square" lIns="19050" tIns="19050" rIns="19050" bIns="19050" numCol="1" anchor="ctr">
                <a:spAutoFit/>
              </a:bodyPr>
              <a:lstStyle>
                <a:lvl1pPr>
                  <a:defRPr sz="1300">
                    <a:solidFill>
                      <a:srgbClr val="6E6D6D"/>
                    </a:solidFill>
                    <a:latin typeface="Arial"/>
                    <a:ea typeface="Arial"/>
                    <a:cs typeface="Arial"/>
                    <a:sym typeface="Arial"/>
                  </a:defRPr>
                </a:lvl1pPr>
              </a:lstStyle>
              <a:p>
                <a:r>
                  <a:rPr lang="en-US" sz="488">
                    <a:solidFill>
                      <a:schemeClr val="bg1"/>
                    </a:solidFill>
                  </a:rPr>
                  <a:t>CONFIDENTIAL INFORMATION</a:t>
                </a:r>
                <a:endParaRPr sz="488">
                  <a:solidFill>
                    <a:schemeClr val="bg1"/>
                  </a:solidFill>
                </a:endParaRPr>
              </a:p>
            </p:txBody>
          </p:sp>
        </p:grpSp>
        <p:sp>
          <p:nvSpPr>
            <p:cNvPr id="21" name="Forma Livre: Forma 61">
              <a:extLst>
                <a:ext uri="{FF2B5EF4-FFF2-40B4-BE49-F238E27FC236}">
                  <a16:creationId xmlns:a16="http://schemas.microsoft.com/office/drawing/2014/main" id="{265876FE-E597-85A1-794E-03B3F5C47390}"/>
                </a:ext>
              </a:extLst>
            </p:cNvPr>
            <p:cNvSpPr/>
            <p:nvPr/>
          </p:nvSpPr>
          <p:spPr>
            <a:xfrm flipH="1">
              <a:off x="23654022" y="446811"/>
              <a:ext cx="359396" cy="359346"/>
            </a:xfrm>
            <a:custGeom>
              <a:avLst/>
              <a:gdLst/>
              <a:ahLst/>
              <a:cxnLst>
                <a:cxn ang="0">
                  <a:pos x="wd2" y="hd2"/>
                </a:cxn>
                <a:cxn ang="5400000">
                  <a:pos x="wd2" y="hd2"/>
                </a:cxn>
                <a:cxn ang="10800000">
                  <a:pos x="wd2" y="hd2"/>
                </a:cxn>
                <a:cxn ang="16200000">
                  <a:pos x="wd2" y="hd2"/>
                </a:cxn>
              </a:cxnLst>
              <a:rect l="0" t="0" r="r" b="b"/>
              <a:pathLst>
                <a:path w="21600" h="21600" extrusionOk="0">
                  <a:moveTo>
                    <a:pt x="17278" y="0"/>
                  </a:moveTo>
                  <a:lnTo>
                    <a:pt x="4322" y="9935"/>
                  </a:lnTo>
                  <a:lnTo>
                    <a:pt x="1728" y="9935"/>
                  </a:lnTo>
                  <a:lnTo>
                    <a:pt x="0" y="11665"/>
                  </a:lnTo>
                  <a:lnTo>
                    <a:pt x="4322" y="11665"/>
                  </a:lnTo>
                  <a:lnTo>
                    <a:pt x="17278" y="21600"/>
                  </a:lnTo>
                  <a:lnTo>
                    <a:pt x="21600" y="21600"/>
                  </a:lnTo>
                  <a:lnTo>
                    <a:pt x="12961" y="11665"/>
                  </a:lnTo>
                  <a:lnTo>
                    <a:pt x="21559" y="11665"/>
                  </a:lnTo>
                  <a:lnTo>
                    <a:pt x="21559" y="9935"/>
                  </a:lnTo>
                  <a:lnTo>
                    <a:pt x="12961" y="9935"/>
                  </a:lnTo>
                  <a:lnTo>
                    <a:pt x="21600" y="0"/>
                  </a:lnTo>
                  <a:close/>
                </a:path>
              </a:pathLst>
            </a:custGeom>
            <a:solidFill>
              <a:schemeClr val="bg1"/>
            </a:solidFill>
            <a:ln w="12700" cap="flat">
              <a:noFill/>
              <a:miter lim="400000"/>
            </a:ln>
            <a:effectLst/>
          </p:spPr>
          <p:txBody>
            <a:bodyPr wrap="square" lIns="17145" tIns="17145" rIns="17145" bIns="17145" numCol="1" anchor="ctr">
              <a:noAutofit/>
            </a:bodyPr>
            <a:lstStyle/>
            <a:p>
              <a:pPr>
                <a:defRPr>
                  <a:solidFill>
                    <a:srgbClr val="100690"/>
                  </a:solidFill>
                  <a:latin typeface="GT America Condensed Regular"/>
                  <a:ea typeface="GT America Condensed Regular"/>
                  <a:cs typeface="GT America Condensed Regular"/>
                  <a:sym typeface="GT America Condensed Regular"/>
                </a:defRPr>
              </a:pPr>
              <a:endParaRPr sz="675"/>
            </a:p>
          </p:txBody>
        </p:sp>
      </p:grpSp>
    </p:spTree>
    <p:extLst>
      <p:ext uri="{BB962C8B-B14F-4D97-AF65-F5344CB8AC3E}">
        <p14:creationId xmlns:p14="http://schemas.microsoft.com/office/powerpoint/2010/main" val="2940453445"/>
      </p:ext>
    </p:extLst>
  </p:cSld>
  <p:clrMapOvr>
    <a:masterClrMapping/>
  </p:clrMapOvr>
</p:sld>
</file>

<file path=ppt/slides/slide72.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A3934588-9AC8-D34C-6300-F28EFFA7AF1D}"/>
            </a:ext>
          </a:extLst>
        </p:cNvPr>
        <p:cNvGrpSpPr/>
        <p:nvPr/>
      </p:nvGrpSpPr>
      <p:grpSpPr>
        <a:xfrm>
          <a:off x="0" y="0"/>
          <a:ext cx="0" cy="0"/>
          <a:chOff x="0" y="0"/>
          <a:chExt cx="0" cy="0"/>
        </a:xfrm>
      </p:grpSpPr>
      <p:pic>
        <p:nvPicPr>
          <p:cNvPr id="13" name="Picture 12">
            <a:extLst>
              <a:ext uri="{FF2B5EF4-FFF2-40B4-BE49-F238E27FC236}">
                <a16:creationId xmlns:a16="http://schemas.microsoft.com/office/drawing/2014/main" id="{C9E62864-AF72-B2B9-DF52-31AAB13A33BD}"/>
              </a:ext>
            </a:extLst>
          </p:cNvPr>
          <p:cNvPicPr>
            <a:picLocks noChangeAspect="1"/>
          </p:cNvPicPr>
          <p:nvPr/>
        </p:nvPicPr>
        <p:blipFill>
          <a:blip r:embed="rId2" cstate="print">
            <a:extLst>
              <a:ext uri="{28A0092B-C50C-407E-A947-70E740481C1C}">
                <a14:useLocalDpi xmlns:a14="http://schemas.microsoft.com/office/drawing/2010/main"/>
              </a:ext>
            </a:extLst>
          </a:blip>
          <a:srcRect l="8011" r="24044"/>
          <a:stretch/>
        </p:blipFill>
        <p:spPr>
          <a:xfrm>
            <a:off x="3901873" y="0"/>
            <a:ext cx="5242127" cy="5143500"/>
          </a:xfrm>
          <a:prstGeom prst="rect">
            <a:avLst/>
          </a:prstGeom>
        </p:spPr>
      </p:pic>
      <p:sp>
        <p:nvSpPr>
          <p:cNvPr id="2" name="Retângulo 1">
            <a:extLst>
              <a:ext uri="{FF2B5EF4-FFF2-40B4-BE49-F238E27FC236}">
                <a16:creationId xmlns:a16="http://schemas.microsoft.com/office/drawing/2014/main" id="{AC377F06-9C8C-D48C-5B73-9ADC8734666C}"/>
              </a:ext>
            </a:extLst>
          </p:cNvPr>
          <p:cNvSpPr/>
          <p:nvPr/>
        </p:nvSpPr>
        <p:spPr>
          <a:xfrm>
            <a:off x="-4802" y="-16934"/>
            <a:ext cx="5695841" cy="5165511"/>
          </a:xfrm>
          <a:custGeom>
            <a:avLst/>
            <a:gdLst>
              <a:gd name="connsiteX0" fmla="*/ 0 w 6872708"/>
              <a:gd name="connsiteY0" fmla="*/ 0 h 5143500"/>
              <a:gd name="connsiteX1" fmla="*/ 6872708 w 6872708"/>
              <a:gd name="connsiteY1" fmla="*/ 0 h 5143500"/>
              <a:gd name="connsiteX2" fmla="*/ 6872708 w 6872708"/>
              <a:gd name="connsiteY2" fmla="*/ 5143500 h 5143500"/>
              <a:gd name="connsiteX3" fmla="*/ 0 w 6872708"/>
              <a:gd name="connsiteY3" fmla="*/ 5143500 h 5143500"/>
              <a:gd name="connsiteX4" fmla="*/ 0 w 6872708"/>
              <a:gd name="connsiteY4" fmla="*/ 0 h 5143500"/>
              <a:gd name="connsiteX0" fmla="*/ 0 w 6872708"/>
              <a:gd name="connsiteY0" fmla="*/ 0 h 5143500"/>
              <a:gd name="connsiteX1" fmla="*/ 6872708 w 6872708"/>
              <a:gd name="connsiteY1" fmla="*/ 0 h 5143500"/>
              <a:gd name="connsiteX2" fmla="*/ 4582589 w 6872708"/>
              <a:gd name="connsiteY2" fmla="*/ 5135262 h 5143500"/>
              <a:gd name="connsiteX3" fmla="*/ 0 w 6872708"/>
              <a:gd name="connsiteY3" fmla="*/ 5143500 h 5143500"/>
              <a:gd name="connsiteX4" fmla="*/ 0 w 6872708"/>
              <a:gd name="connsiteY4" fmla="*/ 0 h 5143500"/>
              <a:gd name="connsiteX0" fmla="*/ 0 w 6872708"/>
              <a:gd name="connsiteY0" fmla="*/ 0 h 5143500"/>
              <a:gd name="connsiteX1" fmla="*/ 6872708 w 6872708"/>
              <a:gd name="connsiteY1" fmla="*/ 0 h 5143500"/>
              <a:gd name="connsiteX2" fmla="*/ 5439324 w 6872708"/>
              <a:gd name="connsiteY2" fmla="*/ 5135262 h 5143500"/>
              <a:gd name="connsiteX3" fmla="*/ 0 w 6872708"/>
              <a:gd name="connsiteY3" fmla="*/ 5143500 h 5143500"/>
              <a:gd name="connsiteX4" fmla="*/ 0 w 6872708"/>
              <a:gd name="connsiteY4" fmla="*/ 0 h 5143500"/>
              <a:gd name="connsiteX0" fmla="*/ 0 w 6872708"/>
              <a:gd name="connsiteY0" fmla="*/ 0 h 5153017"/>
              <a:gd name="connsiteX1" fmla="*/ 6872708 w 6872708"/>
              <a:gd name="connsiteY1" fmla="*/ 0 h 5153017"/>
              <a:gd name="connsiteX2" fmla="*/ 5430446 w 6872708"/>
              <a:gd name="connsiteY2" fmla="*/ 5153017 h 5153017"/>
              <a:gd name="connsiteX3" fmla="*/ 0 w 6872708"/>
              <a:gd name="connsiteY3" fmla="*/ 5143500 h 5153017"/>
              <a:gd name="connsiteX4" fmla="*/ 0 w 6872708"/>
              <a:gd name="connsiteY4" fmla="*/ 0 h 5153017"/>
              <a:gd name="connsiteX0" fmla="*/ 0 w 6872708"/>
              <a:gd name="connsiteY0" fmla="*/ 0 h 5148578"/>
              <a:gd name="connsiteX1" fmla="*/ 6872708 w 6872708"/>
              <a:gd name="connsiteY1" fmla="*/ 0 h 5148578"/>
              <a:gd name="connsiteX2" fmla="*/ 5434885 w 6872708"/>
              <a:gd name="connsiteY2" fmla="*/ 5148578 h 5148578"/>
              <a:gd name="connsiteX3" fmla="*/ 0 w 6872708"/>
              <a:gd name="connsiteY3" fmla="*/ 5143500 h 5148578"/>
              <a:gd name="connsiteX4" fmla="*/ 0 w 6872708"/>
              <a:gd name="connsiteY4" fmla="*/ 0 h 5148578"/>
              <a:gd name="connsiteX0" fmla="*/ 1337733 w 6872708"/>
              <a:gd name="connsiteY0" fmla="*/ 0 h 5148578"/>
              <a:gd name="connsiteX1" fmla="*/ 6872708 w 6872708"/>
              <a:gd name="connsiteY1" fmla="*/ 0 h 5148578"/>
              <a:gd name="connsiteX2" fmla="*/ 5434885 w 6872708"/>
              <a:gd name="connsiteY2" fmla="*/ 5148578 h 5148578"/>
              <a:gd name="connsiteX3" fmla="*/ 0 w 6872708"/>
              <a:gd name="connsiteY3" fmla="*/ 5143500 h 5148578"/>
              <a:gd name="connsiteX4" fmla="*/ 1337733 w 6872708"/>
              <a:gd name="connsiteY4" fmla="*/ 0 h 5148578"/>
              <a:gd name="connsiteX0" fmla="*/ 1176867 w 6872708"/>
              <a:gd name="connsiteY0" fmla="*/ 0 h 5165511"/>
              <a:gd name="connsiteX1" fmla="*/ 6872708 w 6872708"/>
              <a:gd name="connsiteY1" fmla="*/ 16933 h 5165511"/>
              <a:gd name="connsiteX2" fmla="*/ 5434885 w 6872708"/>
              <a:gd name="connsiteY2" fmla="*/ 5165511 h 5165511"/>
              <a:gd name="connsiteX3" fmla="*/ 0 w 6872708"/>
              <a:gd name="connsiteY3" fmla="*/ 5160433 h 5165511"/>
              <a:gd name="connsiteX4" fmla="*/ 1176867 w 6872708"/>
              <a:gd name="connsiteY4" fmla="*/ 0 h 5165511"/>
              <a:gd name="connsiteX0" fmla="*/ 0 w 5695841"/>
              <a:gd name="connsiteY0" fmla="*/ 0 h 5177367"/>
              <a:gd name="connsiteX1" fmla="*/ 5695841 w 5695841"/>
              <a:gd name="connsiteY1" fmla="*/ 16933 h 5177367"/>
              <a:gd name="connsiteX2" fmla="*/ 4258018 w 5695841"/>
              <a:gd name="connsiteY2" fmla="*/ 5165511 h 5177367"/>
              <a:gd name="connsiteX3" fmla="*/ 431800 w 5695841"/>
              <a:gd name="connsiteY3" fmla="*/ 5177367 h 5177367"/>
              <a:gd name="connsiteX4" fmla="*/ 0 w 5695841"/>
              <a:gd name="connsiteY4" fmla="*/ 0 h 5177367"/>
              <a:gd name="connsiteX0" fmla="*/ 0 w 5695841"/>
              <a:gd name="connsiteY0" fmla="*/ 0 h 5165511"/>
              <a:gd name="connsiteX1" fmla="*/ 5695841 w 5695841"/>
              <a:gd name="connsiteY1" fmla="*/ 16933 h 5165511"/>
              <a:gd name="connsiteX2" fmla="*/ 4258018 w 5695841"/>
              <a:gd name="connsiteY2" fmla="*/ 5165511 h 5165511"/>
              <a:gd name="connsiteX3" fmla="*/ 8467 w 5695841"/>
              <a:gd name="connsiteY3" fmla="*/ 5151967 h 5165511"/>
              <a:gd name="connsiteX4" fmla="*/ 0 w 5695841"/>
              <a:gd name="connsiteY4" fmla="*/ 0 h 516551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695841" h="5165511">
                <a:moveTo>
                  <a:pt x="0" y="0"/>
                </a:moveTo>
                <a:lnTo>
                  <a:pt x="5695841" y="16933"/>
                </a:lnTo>
                <a:lnTo>
                  <a:pt x="4258018" y="5165511"/>
                </a:lnTo>
                <a:lnTo>
                  <a:pt x="8467" y="5151967"/>
                </a:lnTo>
                <a:cubicBezTo>
                  <a:pt x="5645" y="3434645"/>
                  <a:pt x="2822" y="1717322"/>
                  <a:pt x="0" y="0"/>
                </a:cubicBezTo>
                <a:close/>
              </a:path>
            </a:pathLst>
          </a:custGeom>
          <a:solidFill>
            <a:schemeClr val="bg1"/>
          </a:solidFill>
          <a:ln w="12700" cap="flat">
            <a:noFill/>
            <a:miter lim="400000"/>
          </a:ln>
          <a:effectLst/>
          <a:sp3d/>
        </p:spPr>
        <p:style>
          <a:lnRef idx="0">
            <a:scrgbClr r="0" g="0" b="0"/>
          </a:lnRef>
          <a:fillRef idx="0">
            <a:scrgbClr r="0" g="0" b="0"/>
          </a:fillRef>
          <a:effectRef idx="0">
            <a:scrgbClr r="0" g="0" b="0"/>
          </a:effectRef>
          <a:fontRef idx="none"/>
        </p:style>
        <p:txBody>
          <a:bodyPr rot="0" spcFirstLastPara="1" vertOverflow="overflow" horzOverflow="overflow" vert="horz" wrap="square" lIns="50800" tIns="50800" rIns="50800" bIns="50800" numCol="1" spcCol="38100" rtlCol="0" anchor="ctr">
            <a:spAutoFit/>
          </a:bodyPr>
          <a:lstStyle/>
          <a:p>
            <a:pPr marL="0" marR="0" indent="0" algn="ctr" defTabSz="825500" rtl="0" fontAlgn="auto" latinLnBrk="0" hangingPunct="0">
              <a:lnSpc>
                <a:spcPct val="100000"/>
              </a:lnSpc>
              <a:spcBef>
                <a:spcPts val="0"/>
              </a:spcBef>
              <a:spcAft>
                <a:spcPts val="0"/>
              </a:spcAft>
              <a:buClrTx/>
              <a:buSzTx/>
              <a:buFontTx/>
              <a:buNone/>
              <a:tabLst/>
            </a:pPr>
            <a:endParaRPr kumimoji="0" lang="pt-BR" sz="3200" b="0" i="0" u="none" strike="noStrike" cap="none" spc="0" normalizeH="0" baseline="0" dirty="0">
              <a:ln>
                <a:noFill/>
              </a:ln>
              <a:solidFill>
                <a:srgbClr val="FFFFFF"/>
              </a:solidFill>
              <a:effectLst/>
              <a:uFillTx/>
              <a:latin typeface="Helvetica Neue Medium"/>
              <a:ea typeface="Helvetica Neue Medium"/>
              <a:cs typeface="Helvetica Neue Medium"/>
              <a:sym typeface="Helvetica Neue Medium"/>
            </a:endParaRPr>
          </a:p>
        </p:txBody>
      </p:sp>
      <p:sp>
        <p:nvSpPr>
          <p:cNvPr id="9" name="Lorem ipsum dolor sit">
            <a:extLst>
              <a:ext uri="{FF2B5EF4-FFF2-40B4-BE49-F238E27FC236}">
                <a16:creationId xmlns:a16="http://schemas.microsoft.com/office/drawing/2014/main" id="{EE6BFCF3-1192-D9BE-F971-EB151475EE85}"/>
              </a:ext>
            </a:extLst>
          </p:cNvPr>
          <p:cNvSpPr txBox="1"/>
          <p:nvPr/>
        </p:nvSpPr>
        <p:spPr>
          <a:xfrm>
            <a:off x="975036" y="964192"/>
            <a:ext cx="3389930" cy="1045030"/>
          </a:xfrm>
          <a:prstGeom prst="rect">
            <a:avLst/>
          </a:prstGeom>
          <a:ln w="12700">
            <a:miter lim="400000"/>
          </a:ln>
          <a:extLst>
            <a:ext uri="{C572A759-6A51-4108-AA02-DFA0A04FC94B}">
              <ma14:wrappingTextBoxFlag xmlns="" xmlns:ma14="http://schemas.microsoft.com/office/mac/drawingml/2011/main" val="1"/>
            </a:ext>
          </a:extLst>
        </p:spPr>
        <p:txBody>
          <a:bodyPr wrap="square" lIns="19050" tIns="19050" rIns="19050" bIns="19050">
            <a:spAutoFit/>
          </a:bodyPr>
          <a:lstStyle>
            <a:lvl1pPr>
              <a:lnSpc>
                <a:spcPct val="80000"/>
              </a:lnSpc>
              <a:defRPr sz="10900" b="1" cap="all">
                <a:solidFill>
                  <a:srgbClr val="1E4BDF"/>
                </a:solidFill>
                <a:latin typeface="Arial Narrow"/>
                <a:ea typeface="Arial Narrow"/>
                <a:cs typeface="Arial Narrow"/>
                <a:sym typeface="Arial Narrow"/>
              </a:defRPr>
            </a:lvl1pPr>
          </a:lstStyle>
          <a:p>
            <a:r>
              <a:rPr lang="en-US" sz="4088" dirty="0">
                <a:solidFill>
                  <a:srgbClr val="100690"/>
                </a:solidFill>
              </a:rPr>
              <a:t>Title up to two lines</a:t>
            </a:r>
          </a:p>
        </p:txBody>
      </p:sp>
      <p:sp>
        <p:nvSpPr>
          <p:cNvPr id="10" name="Lorem ipsum dolor sit amet, consectetur adipiscing elit, sed do eiusmod tempor incididunt ut labore et dolore magna aliqua. Ut enim ad minim veniam, quis nostrud exercitation ullamco laboris nisi ut aliquip ex ea commodo consequat. Duis aute irure dolor ">
            <a:extLst>
              <a:ext uri="{FF2B5EF4-FFF2-40B4-BE49-F238E27FC236}">
                <a16:creationId xmlns:a16="http://schemas.microsoft.com/office/drawing/2014/main" id="{30543791-F600-EB7A-59A9-9F3D309F9531}"/>
              </a:ext>
            </a:extLst>
          </p:cNvPr>
          <p:cNvSpPr txBox="1"/>
          <p:nvPr/>
        </p:nvSpPr>
        <p:spPr>
          <a:xfrm>
            <a:off x="995675" y="2494229"/>
            <a:ext cx="2839726" cy="1644874"/>
          </a:xfrm>
          <a:prstGeom prst="rect">
            <a:avLst/>
          </a:prstGeom>
          <a:ln w="12700">
            <a:miter lim="400000"/>
          </a:ln>
          <a:extLst>
            <a:ext uri="{C572A759-6A51-4108-AA02-DFA0A04FC94B}">
              <ma14:wrappingTextBoxFlag xmlns="" xmlns:ma14="http://schemas.microsoft.com/office/mac/drawingml/2011/main" val="1"/>
            </a:ext>
          </a:extLst>
        </p:spPr>
        <p:txBody>
          <a:bodyPr wrap="square" lIns="19050" tIns="19050" rIns="19050" bIns="19050">
            <a:spAutoFit/>
          </a:bodyPr>
          <a:lstStyle>
            <a:lvl1pPr>
              <a:lnSpc>
                <a:spcPct val="120000"/>
              </a:lnSpc>
              <a:defRPr sz="2500">
                <a:solidFill>
                  <a:srgbClr val="061636"/>
                </a:solidFill>
                <a:latin typeface="Arial"/>
                <a:ea typeface="Arial"/>
                <a:cs typeface="Arial"/>
                <a:sym typeface="Arial"/>
              </a:defRPr>
            </a:lvl1pPr>
          </a:lstStyle>
          <a:p>
            <a:r>
              <a:rPr sz="1100" dirty="0">
                <a:solidFill>
                  <a:srgbClr val="80807F"/>
                </a:solidFill>
              </a:rPr>
              <a:t>Lorem ipsum dolor sit </a:t>
            </a:r>
            <a:r>
              <a:rPr sz="1100" dirty="0" err="1">
                <a:solidFill>
                  <a:srgbClr val="80807F"/>
                </a:solidFill>
              </a:rPr>
              <a:t>amet</a:t>
            </a:r>
            <a:r>
              <a:rPr sz="1100" dirty="0">
                <a:solidFill>
                  <a:srgbClr val="80807F"/>
                </a:solidFill>
              </a:rPr>
              <a:t>, </a:t>
            </a:r>
            <a:r>
              <a:rPr sz="1100" dirty="0" err="1">
                <a:solidFill>
                  <a:srgbClr val="80807F"/>
                </a:solidFill>
              </a:rPr>
              <a:t>consectetur</a:t>
            </a:r>
            <a:r>
              <a:rPr sz="1100" dirty="0">
                <a:solidFill>
                  <a:srgbClr val="80807F"/>
                </a:solidFill>
              </a:rPr>
              <a:t> </a:t>
            </a:r>
            <a:r>
              <a:rPr sz="1100" dirty="0" err="1">
                <a:solidFill>
                  <a:srgbClr val="80807F"/>
                </a:solidFill>
              </a:rPr>
              <a:t>adipiscing</a:t>
            </a:r>
            <a:r>
              <a:rPr sz="1100" dirty="0">
                <a:solidFill>
                  <a:srgbClr val="80807F"/>
                </a:solidFill>
              </a:rPr>
              <a:t> </a:t>
            </a:r>
            <a:r>
              <a:rPr sz="1100" dirty="0" err="1">
                <a:solidFill>
                  <a:srgbClr val="80807F"/>
                </a:solidFill>
              </a:rPr>
              <a:t>elit</a:t>
            </a:r>
            <a:r>
              <a:rPr sz="1100" dirty="0">
                <a:solidFill>
                  <a:srgbClr val="80807F"/>
                </a:solidFill>
              </a:rPr>
              <a:t>, sed do </a:t>
            </a:r>
            <a:r>
              <a:rPr sz="1100" dirty="0" err="1">
                <a:solidFill>
                  <a:srgbClr val="80807F"/>
                </a:solidFill>
              </a:rPr>
              <a:t>eiusmod</a:t>
            </a:r>
            <a:r>
              <a:rPr sz="1100" dirty="0">
                <a:solidFill>
                  <a:srgbClr val="80807F"/>
                </a:solidFill>
              </a:rPr>
              <a:t> </a:t>
            </a:r>
            <a:r>
              <a:rPr sz="1100" dirty="0" err="1">
                <a:solidFill>
                  <a:srgbClr val="80807F"/>
                </a:solidFill>
              </a:rPr>
              <a:t>tempor</a:t>
            </a:r>
            <a:r>
              <a:rPr sz="1100" dirty="0">
                <a:solidFill>
                  <a:srgbClr val="80807F"/>
                </a:solidFill>
              </a:rPr>
              <a:t> </a:t>
            </a:r>
            <a:r>
              <a:rPr sz="1100" dirty="0" err="1">
                <a:solidFill>
                  <a:srgbClr val="80807F"/>
                </a:solidFill>
              </a:rPr>
              <a:t>incididunt</a:t>
            </a:r>
            <a:r>
              <a:rPr sz="1100" dirty="0">
                <a:solidFill>
                  <a:srgbClr val="80807F"/>
                </a:solidFill>
              </a:rPr>
              <a:t> </a:t>
            </a:r>
            <a:r>
              <a:rPr sz="1100" dirty="0" err="1">
                <a:solidFill>
                  <a:srgbClr val="80807F"/>
                </a:solidFill>
              </a:rPr>
              <a:t>ut</a:t>
            </a:r>
            <a:r>
              <a:rPr sz="1100" dirty="0">
                <a:solidFill>
                  <a:srgbClr val="80807F"/>
                </a:solidFill>
              </a:rPr>
              <a:t> labore et dolore magna </a:t>
            </a:r>
            <a:r>
              <a:rPr sz="1100" dirty="0" err="1">
                <a:solidFill>
                  <a:srgbClr val="80807F"/>
                </a:solidFill>
              </a:rPr>
              <a:t>aliqua</a:t>
            </a:r>
            <a:r>
              <a:rPr sz="1100" dirty="0">
                <a:solidFill>
                  <a:srgbClr val="80807F"/>
                </a:solidFill>
              </a:rPr>
              <a:t>. Ut </a:t>
            </a:r>
            <a:r>
              <a:rPr sz="1100" dirty="0" err="1">
                <a:solidFill>
                  <a:srgbClr val="80807F"/>
                </a:solidFill>
              </a:rPr>
              <a:t>enim</a:t>
            </a:r>
            <a:r>
              <a:rPr sz="1100" dirty="0">
                <a:solidFill>
                  <a:srgbClr val="80807F"/>
                </a:solidFill>
              </a:rPr>
              <a:t> ad minim </a:t>
            </a:r>
            <a:r>
              <a:rPr sz="1100" dirty="0" err="1">
                <a:solidFill>
                  <a:srgbClr val="80807F"/>
                </a:solidFill>
              </a:rPr>
              <a:t>veniam</a:t>
            </a:r>
            <a:r>
              <a:rPr sz="1100" dirty="0">
                <a:solidFill>
                  <a:srgbClr val="80807F"/>
                </a:solidFill>
              </a:rPr>
              <a:t>, </a:t>
            </a:r>
            <a:r>
              <a:rPr sz="1100" dirty="0" err="1">
                <a:solidFill>
                  <a:srgbClr val="80807F"/>
                </a:solidFill>
              </a:rPr>
              <a:t>quis</a:t>
            </a:r>
            <a:r>
              <a:rPr sz="1100" dirty="0">
                <a:solidFill>
                  <a:srgbClr val="80807F"/>
                </a:solidFill>
              </a:rPr>
              <a:t> </a:t>
            </a:r>
            <a:r>
              <a:rPr sz="1100" dirty="0" err="1">
                <a:solidFill>
                  <a:srgbClr val="80807F"/>
                </a:solidFill>
              </a:rPr>
              <a:t>nostrud</a:t>
            </a:r>
            <a:r>
              <a:rPr sz="1100" dirty="0">
                <a:solidFill>
                  <a:srgbClr val="80807F"/>
                </a:solidFill>
              </a:rPr>
              <a:t> exercitation </a:t>
            </a:r>
            <a:r>
              <a:rPr sz="1100" dirty="0" err="1">
                <a:solidFill>
                  <a:srgbClr val="80807F"/>
                </a:solidFill>
              </a:rPr>
              <a:t>ullamco</a:t>
            </a:r>
            <a:r>
              <a:rPr sz="1100" dirty="0">
                <a:solidFill>
                  <a:srgbClr val="80807F"/>
                </a:solidFill>
              </a:rPr>
              <a:t> </a:t>
            </a:r>
            <a:r>
              <a:rPr sz="1100" dirty="0" err="1">
                <a:solidFill>
                  <a:srgbClr val="80807F"/>
                </a:solidFill>
              </a:rPr>
              <a:t>laboris</a:t>
            </a:r>
            <a:r>
              <a:rPr sz="1100" dirty="0">
                <a:solidFill>
                  <a:srgbClr val="80807F"/>
                </a:solidFill>
              </a:rPr>
              <a:t> nisi </a:t>
            </a:r>
            <a:r>
              <a:rPr sz="1100" dirty="0" err="1">
                <a:solidFill>
                  <a:srgbClr val="80807F"/>
                </a:solidFill>
              </a:rPr>
              <a:t>ut</a:t>
            </a:r>
            <a:r>
              <a:rPr sz="1100" dirty="0">
                <a:solidFill>
                  <a:srgbClr val="80807F"/>
                </a:solidFill>
              </a:rPr>
              <a:t> </a:t>
            </a:r>
            <a:r>
              <a:rPr sz="1100" dirty="0" err="1">
                <a:solidFill>
                  <a:srgbClr val="80807F"/>
                </a:solidFill>
              </a:rPr>
              <a:t>aliquip</a:t>
            </a:r>
            <a:r>
              <a:rPr sz="1100" dirty="0">
                <a:solidFill>
                  <a:srgbClr val="80807F"/>
                </a:solidFill>
              </a:rPr>
              <a:t> ex </a:t>
            </a:r>
            <a:r>
              <a:rPr sz="1100" dirty="0" err="1">
                <a:solidFill>
                  <a:srgbClr val="80807F"/>
                </a:solidFill>
              </a:rPr>
              <a:t>ea</a:t>
            </a:r>
            <a:r>
              <a:rPr sz="1100" dirty="0">
                <a:solidFill>
                  <a:srgbClr val="80807F"/>
                </a:solidFill>
              </a:rPr>
              <a:t> </a:t>
            </a:r>
            <a:r>
              <a:rPr sz="1100" dirty="0" err="1">
                <a:solidFill>
                  <a:srgbClr val="80807F"/>
                </a:solidFill>
              </a:rPr>
              <a:t>commodo</a:t>
            </a:r>
            <a:r>
              <a:rPr sz="1100" dirty="0">
                <a:solidFill>
                  <a:srgbClr val="80807F"/>
                </a:solidFill>
              </a:rPr>
              <a:t> </a:t>
            </a:r>
            <a:r>
              <a:rPr sz="1100" dirty="0" err="1">
                <a:solidFill>
                  <a:srgbClr val="80807F"/>
                </a:solidFill>
              </a:rPr>
              <a:t>consequat</a:t>
            </a:r>
            <a:r>
              <a:rPr sz="1100" dirty="0">
                <a:solidFill>
                  <a:srgbClr val="80807F"/>
                </a:solidFill>
              </a:rPr>
              <a:t>. Duis </a:t>
            </a:r>
            <a:r>
              <a:rPr sz="1100" dirty="0" err="1">
                <a:solidFill>
                  <a:srgbClr val="80807F"/>
                </a:solidFill>
              </a:rPr>
              <a:t>aute</a:t>
            </a:r>
            <a:r>
              <a:rPr sz="1100" dirty="0">
                <a:solidFill>
                  <a:srgbClr val="80807F"/>
                </a:solidFill>
              </a:rPr>
              <a:t> </a:t>
            </a:r>
            <a:r>
              <a:rPr sz="1100" dirty="0" err="1">
                <a:solidFill>
                  <a:srgbClr val="80807F"/>
                </a:solidFill>
              </a:rPr>
              <a:t>irure</a:t>
            </a:r>
            <a:r>
              <a:rPr sz="1100" dirty="0">
                <a:solidFill>
                  <a:srgbClr val="80807F"/>
                </a:solidFill>
              </a:rPr>
              <a:t> dolor in </a:t>
            </a:r>
            <a:r>
              <a:rPr sz="1100" dirty="0" err="1">
                <a:solidFill>
                  <a:srgbClr val="80807F"/>
                </a:solidFill>
              </a:rPr>
              <a:t>reprehenderit</a:t>
            </a:r>
            <a:r>
              <a:rPr sz="1100" dirty="0">
                <a:solidFill>
                  <a:srgbClr val="80807F"/>
                </a:solidFill>
              </a:rPr>
              <a:t> in </a:t>
            </a:r>
            <a:r>
              <a:rPr sz="1100" dirty="0" err="1">
                <a:solidFill>
                  <a:srgbClr val="80807F"/>
                </a:solidFill>
              </a:rPr>
              <a:t>voluptate</a:t>
            </a:r>
            <a:r>
              <a:rPr sz="1100" dirty="0">
                <a:solidFill>
                  <a:srgbClr val="80807F"/>
                </a:solidFill>
              </a:rPr>
              <a:t> </a:t>
            </a:r>
            <a:r>
              <a:rPr sz="1100" dirty="0" err="1">
                <a:solidFill>
                  <a:srgbClr val="80807F"/>
                </a:solidFill>
              </a:rPr>
              <a:t>velit</a:t>
            </a:r>
            <a:r>
              <a:rPr sz="1100" dirty="0">
                <a:solidFill>
                  <a:srgbClr val="80807F"/>
                </a:solidFill>
              </a:rPr>
              <a:t> </a:t>
            </a:r>
            <a:r>
              <a:rPr sz="1100" dirty="0" err="1">
                <a:solidFill>
                  <a:srgbClr val="80807F"/>
                </a:solidFill>
              </a:rPr>
              <a:t>esse</a:t>
            </a:r>
            <a:r>
              <a:rPr sz="1100" dirty="0">
                <a:solidFill>
                  <a:srgbClr val="80807F"/>
                </a:solidFill>
              </a:rPr>
              <a:t> </a:t>
            </a:r>
            <a:r>
              <a:rPr sz="1100" dirty="0" err="1">
                <a:solidFill>
                  <a:srgbClr val="80807F"/>
                </a:solidFill>
              </a:rPr>
              <a:t>cillum</a:t>
            </a:r>
            <a:r>
              <a:rPr sz="1100" dirty="0">
                <a:solidFill>
                  <a:srgbClr val="80807F"/>
                </a:solidFill>
              </a:rPr>
              <a:t> dolore </a:t>
            </a:r>
            <a:r>
              <a:rPr sz="1100" dirty="0" err="1">
                <a:solidFill>
                  <a:srgbClr val="80807F"/>
                </a:solidFill>
              </a:rPr>
              <a:t>eu</a:t>
            </a:r>
            <a:r>
              <a:rPr sz="1100" dirty="0">
                <a:solidFill>
                  <a:srgbClr val="80807F"/>
                </a:solidFill>
              </a:rPr>
              <a:t> </a:t>
            </a:r>
            <a:r>
              <a:rPr sz="1100" dirty="0" err="1">
                <a:solidFill>
                  <a:srgbClr val="80807F"/>
                </a:solidFill>
              </a:rPr>
              <a:t>fugiat</a:t>
            </a:r>
            <a:r>
              <a:rPr sz="1100" dirty="0">
                <a:solidFill>
                  <a:srgbClr val="80807F"/>
                </a:solidFill>
              </a:rPr>
              <a:t> </a:t>
            </a:r>
            <a:r>
              <a:rPr sz="1100" dirty="0" err="1">
                <a:solidFill>
                  <a:srgbClr val="80807F"/>
                </a:solidFill>
              </a:rPr>
              <a:t>nulla</a:t>
            </a:r>
            <a:r>
              <a:rPr sz="1100" dirty="0">
                <a:solidFill>
                  <a:srgbClr val="80807F"/>
                </a:solidFill>
              </a:rPr>
              <a:t> </a:t>
            </a:r>
            <a:r>
              <a:rPr sz="1100" dirty="0" err="1">
                <a:solidFill>
                  <a:srgbClr val="80807F"/>
                </a:solidFill>
              </a:rPr>
              <a:t>pariatur</a:t>
            </a:r>
            <a:r>
              <a:rPr lang="en-US" sz="1100" dirty="0">
                <a:solidFill>
                  <a:srgbClr val="80807F"/>
                </a:solidFill>
              </a:rPr>
              <a:t>.</a:t>
            </a:r>
            <a:endParaRPr sz="1100" dirty="0">
              <a:solidFill>
                <a:srgbClr val="80807F"/>
              </a:solidFill>
            </a:endParaRPr>
          </a:p>
        </p:txBody>
      </p:sp>
      <p:sp>
        <p:nvSpPr>
          <p:cNvPr id="12" name="Lorem ipsum dolor sit">
            <a:extLst>
              <a:ext uri="{FF2B5EF4-FFF2-40B4-BE49-F238E27FC236}">
                <a16:creationId xmlns:a16="http://schemas.microsoft.com/office/drawing/2014/main" id="{3781969F-3137-3BE2-D8B1-8B94E5737A35}"/>
              </a:ext>
            </a:extLst>
          </p:cNvPr>
          <p:cNvSpPr txBox="1"/>
          <p:nvPr/>
        </p:nvSpPr>
        <p:spPr>
          <a:xfrm>
            <a:off x="979798" y="2013498"/>
            <a:ext cx="3471946" cy="255519"/>
          </a:xfrm>
          <a:prstGeom prst="rect">
            <a:avLst/>
          </a:prstGeom>
          <a:ln w="12700">
            <a:miter lim="400000"/>
          </a:ln>
          <a:extLst>
            <a:ext uri="{C572A759-6A51-4108-AA02-DFA0A04FC94B}">
              <ma14:wrappingTextBoxFlag xmlns="" xmlns:ma14="http://schemas.microsoft.com/office/mac/drawingml/2011/main" val="1"/>
            </a:ext>
          </a:extLst>
        </p:spPr>
        <p:txBody>
          <a:bodyPr lIns="19050" tIns="19050" rIns="19050" bIns="19050">
            <a:spAutoFit/>
          </a:bodyPr>
          <a:lstStyle>
            <a:lvl1pPr>
              <a:lnSpc>
                <a:spcPct val="80000"/>
              </a:lnSpc>
              <a:defRPr sz="4700" b="1" cap="all">
                <a:solidFill>
                  <a:srgbClr val="051635"/>
                </a:solidFill>
                <a:latin typeface="Arial"/>
                <a:ea typeface="Arial"/>
                <a:cs typeface="Arial"/>
                <a:sym typeface="Arial"/>
              </a:defRPr>
            </a:lvl1pPr>
          </a:lstStyle>
          <a:p>
            <a:r>
              <a:rPr sz="1763" dirty="0">
                <a:solidFill>
                  <a:srgbClr val="0A1A5C"/>
                </a:solidFill>
              </a:rPr>
              <a:t>Lorem ipsum dolor sit</a:t>
            </a:r>
          </a:p>
        </p:txBody>
      </p:sp>
      <p:grpSp>
        <p:nvGrpSpPr>
          <p:cNvPr id="3" name="Agrupar 2">
            <a:extLst>
              <a:ext uri="{FF2B5EF4-FFF2-40B4-BE49-F238E27FC236}">
                <a16:creationId xmlns:a16="http://schemas.microsoft.com/office/drawing/2014/main" id="{5E39E097-11DB-A76D-6FD6-9C6DFB1CE8FF}"/>
              </a:ext>
            </a:extLst>
          </p:cNvPr>
          <p:cNvGrpSpPr/>
          <p:nvPr/>
        </p:nvGrpSpPr>
        <p:grpSpPr>
          <a:xfrm>
            <a:off x="8870259" y="167554"/>
            <a:ext cx="258135" cy="4841082"/>
            <a:chOff x="23654022" y="446811"/>
            <a:chExt cx="688359" cy="12909555"/>
          </a:xfrm>
        </p:grpSpPr>
        <p:grpSp>
          <p:nvGrpSpPr>
            <p:cNvPr id="4" name="Grupo">
              <a:extLst>
                <a:ext uri="{FF2B5EF4-FFF2-40B4-BE49-F238E27FC236}">
                  <a16:creationId xmlns:a16="http://schemas.microsoft.com/office/drawing/2014/main" id="{EE14DF3A-8588-17B9-7E3F-898414FA8CFA}"/>
                </a:ext>
              </a:extLst>
            </p:cNvPr>
            <p:cNvGrpSpPr/>
            <p:nvPr/>
          </p:nvGrpSpPr>
          <p:grpSpPr>
            <a:xfrm rot="16200000">
              <a:off x="18313987" y="7327972"/>
              <a:ext cx="11768659" cy="288129"/>
              <a:chOff x="-1695228" y="6522"/>
              <a:chExt cx="11768658" cy="288128"/>
            </a:xfrm>
          </p:grpSpPr>
          <p:sp>
            <p:nvSpPr>
              <p:cNvPr id="6" name="This information belongs to Embraer and cannot be used or reproduced without written permission from the Company.">
                <a:extLst>
                  <a:ext uri="{FF2B5EF4-FFF2-40B4-BE49-F238E27FC236}">
                    <a16:creationId xmlns:a16="http://schemas.microsoft.com/office/drawing/2014/main" id="{DBE1FC43-6285-79E2-B196-5A647AD60023}"/>
                  </a:ext>
                </a:extLst>
              </p:cNvPr>
              <p:cNvSpPr txBox="1"/>
              <p:nvPr/>
            </p:nvSpPr>
            <p:spPr>
              <a:xfrm>
                <a:off x="1071885" y="6522"/>
                <a:ext cx="9001545" cy="282814"/>
              </a:xfrm>
              <a:prstGeom prst="rect">
                <a:avLst/>
              </a:prstGeom>
              <a:noFill/>
              <a:ln w="12700" cap="flat">
                <a:noFill/>
                <a:miter lim="400000"/>
              </a:ln>
              <a:effectLst/>
              <a:extLst>
                <a:ext uri="{C572A759-6A51-4108-AA02-DFA0A04FC94B}">
                  <ma14:wrappingTextBoxFlag xmlns:ma14="http://schemas.microsoft.com/office/mac/drawingml/2011/main" xmlns="" val="1"/>
                </a:ext>
              </a:extLst>
            </p:spPr>
            <p:txBody>
              <a:bodyPr wrap="square" lIns="19050" tIns="19050" rIns="19050" bIns="19050" numCol="1" anchor="ctr">
                <a:spAutoFit/>
              </a:bodyPr>
              <a:lstStyle>
                <a:lvl1pPr>
                  <a:defRPr sz="1300">
                    <a:solidFill>
                      <a:srgbClr val="6E6D6D"/>
                    </a:solidFill>
                    <a:latin typeface="Arial"/>
                    <a:ea typeface="Arial"/>
                    <a:cs typeface="Arial"/>
                    <a:sym typeface="Arial"/>
                  </a:defRPr>
                </a:lvl1pPr>
              </a:lstStyle>
              <a:p>
                <a:r>
                  <a:rPr sz="488">
                    <a:solidFill>
                      <a:schemeClr val="bg1"/>
                    </a:solidFill>
                  </a:rPr>
                  <a:t>This information belongs to Embraer and cannot be used or reproduced without written permission from the Company.</a:t>
                </a:r>
              </a:p>
            </p:txBody>
          </p:sp>
          <p:sp>
            <p:nvSpPr>
              <p:cNvPr id="7" name="Linha">
                <a:extLst>
                  <a:ext uri="{FF2B5EF4-FFF2-40B4-BE49-F238E27FC236}">
                    <a16:creationId xmlns:a16="http://schemas.microsoft.com/office/drawing/2014/main" id="{DD126AA7-C8B3-4B0C-C1FE-31EF7C495DB3}"/>
                  </a:ext>
                </a:extLst>
              </p:cNvPr>
              <p:cNvSpPr/>
              <p:nvPr/>
            </p:nvSpPr>
            <p:spPr>
              <a:xfrm flipV="1">
                <a:off x="898999" y="21128"/>
                <a:ext cx="83625" cy="273522"/>
              </a:xfrm>
              <a:prstGeom prst="line">
                <a:avLst/>
              </a:prstGeom>
              <a:noFill/>
              <a:ln w="9525" cap="flat">
                <a:solidFill>
                  <a:schemeClr val="bg1"/>
                </a:solidFill>
                <a:prstDash val="solid"/>
                <a:miter lim="400000"/>
              </a:ln>
              <a:effectLst/>
            </p:spPr>
            <p:txBody>
              <a:bodyPr wrap="square" lIns="19050" tIns="19050" rIns="19050" bIns="19050" numCol="1" anchor="ctr">
                <a:noAutofit/>
              </a:bodyPr>
              <a:lstStyle/>
              <a:p>
                <a:endParaRPr sz="675"/>
              </a:p>
            </p:txBody>
          </p:sp>
          <p:sp>
            <p:nvSpPr>
              <p:cNvPr id="8" name="This information belongs to Embraer and cannot be used or reproduced without written permission from the Company.">
                <a:extLst>
                  <a:ext uri="{FF2B5EF4-FFF2-40B4-BE49-F238E27FC236}">
                    <a16:creationId xmlns:a16="http://schemas.microsoft.com/office/drawing/2014/main" id="{3FADA111-7501-08B5-E9FF-B80D7508BB95}"/>
                  </a:ext>
                </a:extLst>
              </p:cNvPr>
              <p:cNvSpPr txBox="1"/>
              <p:nvPr/>
            </p:nvSpPr>
            <p:spPr>
              <a:xfrm>
                <a:off x="-1695228" y="6558"/>
                <a:ext cx="2621118" cy="282812"/>
              </a:xfrm>
              <a:prstGeom prst="rect">
                <a:avLst/>
              </a:prstGeom>
              <a:noFill/>
              <a:ln w="12700" cap="flat">
                <a:noFill/>
                <a:miter lim="400000"/>
              </a:ln>
              <a:effectLst/>
              <a:extLst>
                <a:ext uri="{C572A759-6A51-4108-AA02-DFA0A04FC94B}">
                  <ma14:wrappingTextBoxFlag xmlns:ma14="http://schemas.microsoft.com/office/mac/drawingml/2011/main" xmlns="" val="1"/>
                </a:ext>
              </a:extLst>
            </p:spPr>
            <p:txBody>
              <a:bodyPr wrap="square" lIns="19050" tIns="19050" rIns="19050" bIns="19050" numCol="1" anchor="ctr">
                <a:spAutoFit/>
              </a:bodyPr>
              <a:lstStyle>
                <a:lvl1pPr>
                  <a:defRPr sz="1300">
                    <a:solidFill>
                      <a:srgbClr val="6E6D6D"/>
                    </a:solidFill>
                    <a:latin typeface="Arial"/>
                    <a:ea typeface="Arial"/>
                    <a:cs typeface="Arial"/>
                    <a:sym typeface="Arial"/>
                  </a:defRPr>
                </a:lvl1pPr>
              </a:lstStyle>
              <a:p>
                <a:r>
                  <a:rPr lang="en-US" sz="488">
                    <a:solidFill>
                      <a:schemeClr val="bg1"/>
                    </a:solidFill>
                  </a:rPr>
                  <a:t>CONFIDENTIAL INFORMATION</a:t>
                </a:r>
                <a:endParaRPr sz="488">
                  <a:solidFill>
                    <a:schemeClr val="bg1"/>
                  </a:solidFill>
                </a:endParaRPr>
              </a:p>
            </p:txBody>
          </p:sp>
        </p:grpSp>
        <p:sp>
          <p:nvSpPr>
            <p:cNvPr id="5" name="Forma Livre: Forma 61">
              <a:extLst>
                <a:ext uri="{FF2B5EF4-FFF2-40B4-BE49-F238E27FC236}">
                  <a16:creationId xmlns:a16="http://schemas.microsoft.com/office/drawing/2014/main" id="{AF6C7217-6B7B-E5D6-1388-E472B206D740}"/>
                </a:ext>
              </a:extLst>
            </p:cNvPr>
            <p:cNvSpPr/>
            <p:nvPr/>
          </p:nvSpPr>
          <p:spPr>
            <a:xfrm flipH="1">
              <a:off x="23654022" y="446811"/>
              <a:ext cx="359396" cy="359346"/>
            </a:xfrm>
            <a:custGeom>
              <a:avLst/>
              <a:gdLst/>
              <a:ahLst/>
              <a:cxnLst>
                <a:cxn ang="0">
                  <a:pos x="wd2" y="hd2"/>
                </a:cxn>
                <a:cxn ang="5400000">
                  <a:pos x="wd2" y="hd2"/>
                </a:cxn>
                <a:cxn ang="10800000">
                  <a:pos x="wd2" y="hd2"/>
                </a:cxn>
                <a:cxn ang="16200000">
                  <a:pos x="wd2" y="hd2"/>
                </a:cxn>
              </a:cxnLst>
              <a:rect l="0" t="0" r="r" b="b"/>
              <a:pathLst>
                <a:path w="21600" h="21600" extrusionOk="0">
                  <a:moveTo>
                    <a:pt x="17278" y="0"/>
                  </a:moveTo>
                  <a:lnTo>
                    <a:pt x="4322" y="9935"/>
                  </a:lnTo>
                  <a:lnTo>
                    <a:pt x="1728" y="9935"/>
                  </a:lnTo>
                  <a:lnTo>
                    <a:pt x="0" y="11665"/>
                  </a:lnTo>
                  <a:lnTo>
                    <a:pt x="4322" y="11665"/>
                  </a:lnTo>
                  <a:lnTo>
                    <a:pt x="17278" y="21600"/>
                  </a:lnTo>
                  <a:lnTo>
                    <a:pt x="21600" y="21600"/>
                  </a:lnTo>
                  <a:lnTo>
                    <a:pt x="12961" y="11665"/>
                  </a:lnTo>
                  <a:lnTo>
                    <a:pt x="21559" y="11665"/>
                  </a:lnTo>
                  <a:lnTo>
                    <a:pt x="21559" y="9935"/>
                  </a:lnTo>
                  <a:lnTo>
                    <a:pt x="12961" y="9935"/>
                  </a:lnTo>
                  <a:lnTo>
                    <a:pt x="21600" y="0"/>
                  </a:lnTo>
                  <a:close/>
                </a:path>
              </a:pathLst>
            </a:custGeom>
            <a:solidFill>
              <a:schemeClr val="bg1"/>
            </a:solidFill>
            <a:ln w="12700" cap="flat">
              <a:noFill/>
              <a:miter lim="400000"/>
            </a:ln>
            <a:effectLst/>
          </p:spPr>
          <p:txBody>
            <a:bodyPr wrap="square" lIns="17145" tIns="17145" rIns="17145" bIns="17145" numCol="1" anchor="ctr">
              <a:noAutofit/>
            </a:bodyPr>
            <a:lstStyle/>
            <a:p>
              <a:pPr>
                <a:defRPr>
                  <a:solidFill>
                    <a:srgbClr val="100690"/>
                  </a:solidFill>
                  <a:latin typeface="GT America Condensed Regular"/>
                  <a:ea typeface="GT America Condensed Regular"/>
                  <a:cs typeface="GT America Condensed Regular"/>
                  <a:sym typeface="GT America Condensed Regular"/>
                </a:defRPr>
              </a:pPr>
              <a:endParaRPr sz="675"/>
            </a:p>
          </p:txBody>
        </p:sp>
      </p:grpSp>
    </p:spTree>
    <p:extLst>
      <p:ext uri="{BB962C8B-B14F-4D97-AF65-F5344CB8AC3E}">
        <p14:creationId xmlns:p14="http://schemas.microsoft.com/office/powerpoint/2010/main" val="2081776987"/>
      </p:ext>
    </p:extLst>
  </p:cSld>
  <p:clrMapOvr>
    <a:masterClrMapping/>
  </p:clrMapOvr>
</p:sld>
</file>

<file path=ppt/slides/slide73.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BD28D840-D2C5-A3EB-4454-08661B0C1D9A}"/>
            </a:ext>
          </a:extLst>
        </p:cNvPr>
        <p:cNvGrpSpPr/>
        <p:nvPr/>
      </p:nvGrpSpPr>
      <p:grpSpPr>
        <a:xfrm>
          <a:off x="0" y="0"/>
          <a:ext cx="0" cy="0"/>
          <a:chOff x="0" y="0"/>
          <a:chExt cx="0" cy="0"/>
        </a:xfrm>
      </p:grpSpPr>
      <p:pic>
        <p:nvPicPr>
          <p:cNvPr id="6" name="Picture 5" descr="A person standing in front of a large jet engine&#10;&#10;AI-generated content may be incorrect.">
            <a:extLst>
              <a:ext uri="{FF2B5EF4-FFF2-40B4-BE49-F238E27FC236}">
                <a16:creationId xmlns:a16="http://schemas.microsoft.com/office/drawing/2014/main" id="{DF9F780E-155B-D629-151D-0B476AA4E633}"/>
              </a:ext>
            </a:extLst>
          </p:cNvPr>
          <p:cNvPicPr>
            <a:picLocks noChangeAspect="1"/>
          </p:cNvPicPr>
          <p:nvPr/>
        </p:nvPicPr>
        <p:blipFill>
          <a:blip r:embed="rId2" cstate="print">
            <a:extLst>
              <a:ext uri="{28A0092B-C50C-407E-A947-70E740481C1C}">
                <a14:useLocalDpi xmlns:a14="http://schemas.microsoft.com/office/drawing/2010/main"/>
              </a:ext>
            </a:extLst>
          </a:blip>
          <a:srcRect r="23443"/>
          <a:stretch/>
        </p:blipFill>
        <p:spPr>
          <a:xfrm>
            <a:off x="3237442" y="0"/>
            <a:ext cx="5906558" cy="5143500"/>
          </a:xfrm>
          <a:prstGeom prst="rect">
            <a:avLst/>
          </a:prstGeom>
        </p:spPr>
      </p:pic>
      <p:sp>
        <p:nvSpPr>
          <p:cNvPr id="2" name="Retângulo 1">
            <a:extLst>
              <a:ext uri="{FF2B5EF4-FFF2-40B4-BE49-F238E27FC236}">
                <a16:creationId xmlns:a16="http://schemas.microsoft.com/office/drawing/2014/main" id="{6F06DA91-9476-4AE0-5815-92DA84D82000}"/>
              </a:ext>
            </a:extLst>
          </p:cNvPr>
          <p:cNvSpPr/>
          <p:nvPr/>
        </p:nvSpPr>
        <p:spPr>
          <a:xfrm>
            <a:off x="-4802" y="-16934"/>
            <a:ext cx="5695841" cy="5165511"/>
          </a:xfrm>
          <a:custGeom>
            <a:avLst/>
            <a:gdLst>
              <a:gd name="connsiteX0" fmla="*/ 0 w 6872708"/>
              <a:gd name="connsiteY0" fmla="*/ 0 h 5143500"/>
              <a:gd name="connsiteX1" fmla="*/ 6872708 w 6872708"/>
              <a:gd name="connsiteY1" fmla="*/ 0 h 5143500"/>
              <a:gd name="connsiteX2" fmla="*/ 6872708 w 6872708"/>
              <a:gd name="connsiteY2" fmla="*/ 5143500 h 5143500"/>
              <a:gd name="connsiteX3" fmla="*/ 0 w 6872708"/>
              <a:gd name="connsiteY3" fmla="*/ 5143500 h 5143500"/>
              <a:gd name="connsiteX4" fmla="*/ 0 w 6872708"/>
              <a:gd name="connsiteY4" fmla="*/ 0 h 5143500"/>
              <a:gd name="connsiteX0" fmla="*/ 0 w 6872708"/>
              <a:gd name="connsiteY0" fmla="*/ 0 h 5143500"/>
              <a:gd name="connsiteX1" fmla="*/ 6872708 w 6872708"/>
              <a:gd name="connsiteY1" fmla="*/ 0 h 5143500"/>
              <a:gd name="connsiteX2" fmla="*/ 4582589 w 6872708"/>
              <a:gd name="connsiteY2" fmla="*/ 5135262 h 5143500"/>
              <a:gd name="connsiteX3" fmla="*/ 0 w 6872708"/>
              <a:gd name="connsiteY3" fmla="*/ 5143500 h 5143500"/>
              <a:gd name="connsiteX4" fmla="*/ 0 w 6872708"/>
              <a:gd name="connsiteY4" fmla="*/ 0 h 5143500"/>
              <a:gd name="connsiteX0" fmla="*/ 0 w 6872708"/>
              <a:gd name="connsiteY0" fmla="*/ 0 h 5143500"/>
              <a:gd name="connsiteX1" fmla="*/ 6872708 w 6872708"/>
              <a:gd name="connsiteY1" fmla="*/ 0 h 5143500"/>
              <a:gd name="connsiteX2" fmla="*/ 5439324 w 6872708"/>
              <a:gd name="connsiteY2" fmla="*/ 5135262 h 5143500"/>
              <a:gd name="connsiteX3" fmla="*/ 0 w 6872708"/>
              <a:gd name="connsiteY3" fmla="*/ 5143500 h 5143500"/>
              <a:gd name="connsiteX4" fmla="*/ 0 w 6872708"/>
              <a:gd name="connsiteY4" fmla="*/ 0 h 5143500"/>
              <a:gd name="connsiteX0" fmla="*/ 0 w 6872708"/>
              <a:gd name="connsiteY0" fmla="*/ 0 h 5153017"/>
              <a:gd name="connsiteX1" fmla="*/ 6872708 w 6872708"/>
              <a:gd name="connsiteY1" fmla="*/ 0 h 5153017"/>
              <a:gd name="connsiteX2" fmla="*/ 5430446 w 6872708"/>
              <a:gd name="connsiteY2" fmla="*/ 5153017 h 5153017"/>
              <a:gd name="connsiteX3" fmla="*/ 0 w 6872708"/>
              <a:gd name="connsiteY3" fmla="*/ 5143500 h 5153017"/>
              <a:gd name="connsiteX4" fmla="*/ 0 w 6872708"/>
              <a:gd name="connsiteY4" fmla="*/ 0 h 5153017"/>
              <a:gd name="connsiteX0" fmla="*/ 0 w 6872708"/>
              <a:gd name="connsiteY0" fmla="*/ 0 h 5148578"/>
              <a:gd name="connsiteX1" fmla="*/ 6872708 w 6872708"/>
              <a:gd name="connsiteY1" fmla="*/ 0 h 5148578"/>
              <a:gd name="connsiteX2" fmla="*/ 5434885 w 6872708"/>
              <a:gd name="connsiteY2" fmla="*/ 5148578 h 5148578"/>
              <a:gd name="connsiteX3" fmla="*/ 0 w 6872708"/>
              <a:gd name="connsiteY3" fmla="*/ 5143500 h 5148578"/>
              <a:gd name="connsiteX4" fmla="*/ 0 w 6872708"/>
              <a:gd name="connsiteY4" fmla="*/ 0 h 5148578"/>
              <a:gd name="connsiteX0" fmla="*/ 1337733 w 6872708"/>
              <a:gd name="connsiteY0" fmla="*/ 0 h 5148578"/>
              <a:gd name="connsiteX1" fmla="*/ 6872708 w 6872708"/>
              <a:gd name="connsiteY1" fmla="*/ 0 h 5148578"/>
              <a:gd name="connsiteX2" fmla="*/ 5434885 w 6872708"/>
              <a:gd name="connsiteY2" fmla="*/ 5148578 h 5148578"/>
              <a:gd name="connsiteX3" fmla="*/ 0 w 6872708"/>
              <a:gd name="connsiteY3" fmla="*/ 5143500 h 5148578"/>
              <a:gd name="connsiteX4" fmla="*/ 1337733 w 6872708"/>
              <a:gd name="connsiteY4" fmla="*/ 0 h 5148578"/>
              <a:gd name="connsiteX0" fmla="*/ 1176867 w 6872708"/>
              <a:gd name="connsiteY0" fmla="*/ 0 h 5165511"/>
              <a:gd name="connsiteX1" fmla="*/ 6872708 w 6872708"/>
              <a:gd name="connsiteY1" fmla="*/ 16933 h 5165511"/>
              <a:gd name="connsiteX2" fmla="*/ 5434885 w 6872708"/>
              <a:gd name="connsiteY2" fmla="*/ 5165511 h 5165511"/>
              <a:gd name="connsiteX3" fmla="*/ 0 w 6872708"/>
              <a:gd name="connsiteY3" fmla="*/ 5160433 h 5165511"/>
              <a:gd name="connsiteX4" fmla="*/ 1176867 w 6872708"/>
              <a:gd name="connsiteY4" fmla="*/ 0 h 5165511"/>
              <a:gd name="connsiteX0" fmla="*/ 0 w 5695841"/>
              <a:gd name="connsiteY0" fmla="*/ 0 h 5177367"/>
              <a:gd name="connsiteX1" fmla="*/ 5695841 w 5695841"/>
              <a:gd name="connsiteY1" fmla="*/ 16933 h 5177367"/>
              <a:gd name="connsiteX2" fmla="*/ 4258018 w 5695841"/>
              <a:gd name="connsiteY2" fmla="*/ 5165511 h 5177367"/>
              <a:gd name="connsiteX3" fmla="*/ 431800 w 5695841"/>
              <a:gd name="connsiteY3" fmla="*/ 5177367 h 5177367"/>
              <a:gd name="connsiteX4" fmla="*/ 0 w 5695841"/>
              <a:gd name="connsiteY4" fmla="*/ 0 h 5177367"/>
              <a:gd name="connsiteX0" fmla="*/ 0 w 5695841"/>
              <a:gd name="connsiteY0" fmla="*/ 0 h 5165511"/>
              <a:gd name="connsiteX1" fmla="*/ 5695841 w 5695841"/>
              <a:gd name="connsiteY1" fmla="*/ 16933 h 5165511"/>
              <a:gd name="connsiteX2" fmla="*/ 4258018 w 5695841"/>
              <a:gd name="connsiteY2" fmla="*/ 5165511 h 5165511"/>
              <a:gd name="connsiteX3" fmla="*/ 8467 w 5695841"/>
              <a:gd name="connsiteY3" fmla="*/ 5151967 h 5165511"/>
              <a:gd name="connsiteX4" fmla="*/ 0 w 5695841"/>
              <a:gd name="connsiteY4" fmla="*/ 0 h 516551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695841" h="5165511">
                <a:moveTo>
                  <a:pt x="0" y="0"/>
                </a:moveTo>
                <a:lnTo>
                  <a:pt x="5695841" y="16933"/>
                </a:lnTo>
                <a:lnTo>
                  <a:pt x="4258018" y="5165511"/>
                </a:lnTo>
                <a:lnTo>
                  <a:pt x="8467" y="5151967"/>
                </a:lnTo>
                <a:cubicBezTo>
                  <a:pt x="5645" y="3434645"/>
                  <a:pt x="2822" y="1717322"/>
                  <a:pt x="0" y="0"/>
                </a:cubicBezTo>
                <a:close/>
              </a:path>
            </a:pathLst>
          </a:custGeom>
          <a:solidFill>
            <a:schemeClr val="bg1"/>
          </a:solidFill>
          <a:ln w="12700" cap="flat">
            <a:noFill/>
            <a:miter lim="400000"/>
          </a:ln>
          <a:effectLst/>
          <a:sp3d/>
        </p:spPr>
        <p:style>
          <a:lnRef idx="0">
            <a:scrgbClr r="0" g="0" b="0"/>
          </a:lnRef>
          <a:fillRef idx="0">
            <a:scrgbClr r="0" g="0" b="0"/>
          </a:fillRef>
          <a:effectRef idx="0">
            <a:scrgbClr r="0" g="0" b="0"/>
          </a:effectRef>
          <a:fontRef idx="none"/>
        </p:style>
        <p:txBody>
          <a:bodyPr rot="0" spcFirstLastPara="1" vertOverflow="overflow" horzOverflow="overflow" vert="horz" wrap="square" lIns="50800" tIns="50800" rIns="50800" bIns="50800" numCol="1" spcCol="38100" rtlCol="0" anchor="ctr">
            <a:spAutoFit/>
          </a:bodyPr>
          <a:lstStyle/>
          <a:p>
            <a:pPr marL="0" marR="0" indent="0" algn="ctr" defTabSz="825500" rtl="0" fontAlgn="auto" latinLnBrk="0" hangingPunct="0">
              <a:lnSpc>
                <a:spcPct val="100000"/>
              </a:lnSpc>
              <a:spcBef>
                <a:spcPts val="0"/>
              </a:spcBef>
              <a:spcAft>
                <a:spcPts val="0"/>
              </a:spcAft>
              <a:buClrTx/>
              <a:buSzTx/>
              <a:buFontTx/>
              <a:buNone/>
              <a:tabLst/>
            </a:pPr>
            <a:endParaRPr kumimoji="0" lang="pt-BR" sz="3200" b="0" i="0" u="none" strike="noStrike" cap="none" spc="0" normalizeH="0" baseline="0" dirty="0">
              <a:ln>
                <a:noFill/>
              </a:ln>
              <a:solidFill>
                <a:srgbClr val="FFFFFF"/>
              </a:solidFill>
              <a:effectLst/>
              <a:uFillTx/>
              <a:latin typeface="Helvetica Neue Medium"/>
              <a:ea typeface="Helvetica Neue Medium"/>
              <a:cs typeface="Helvetica Neue Medium"/>
              <a:sym typeface="Helvetica Neue Medium"/>
            </a:endParaRPr>
          </a:p>
        </p:txBody>
      </p:sp>
      <p:sp>
        <p:nvSpPr>
          <p:cNvPr id="265" name="Lorem ipsum dolor sit">
            <a:extLst>
              <a:ext uri="{FF2B5EF4-FFF2-40B4-BE49-F238E27FC236}">
                <a16:creationId xmlns:a16="http://schemas.microsoft.com/office/drawing/2014/main" id="{A15B4916-257A-DCFB-4856-C130DC3A417D}"/>
              </a:ext>
            </a:extLst>
          </p:cNvPr>
          <p:cNvSpPr txBox="1"/>
          <p:nvPr/>
        </p:nvSpPr>
        <p:spPr>
          <a:xfrm>
            <a:off x="975036" y="964192"/>
            <a:ext cx="3471946" cy="1045030"/>
          </a:xfrm>
          <a:prstGeom prst="rect">
            <a:avLst/>
          </a:prstGeom>
          <a:ln w="12700">
            <a:miter lim="400000"/>
          </a:ln>
          <a:extLst>
            <a:ext uri="{C572A759-6A51-4108-AA02-DFA0A04FC94B}">
              <ma14:wrappingTextBoxFlag xmlns="" xmlns:ma14="http://schemas.microsoft.com/office/mac/drawingml/2011/main" val="1"/>
            </a:ext>
          </a:extLst>
        </p:spPr>
        <p:txBody>
          <a:bodyPr wrap="square" lIns="19050" tIns="19050" rIns="19050" bIns="19050">
            <a:spAutoFit/>
          </a:bodyPr>
          <a:lstStyle>
            <a:lvl1pPr>
              <a:lnSpc>
                <a:spcPct val="80000"/>
              </a:lnSpc>
              <a:defRPr sz="10900" b="1" cap="all">
                <a:solidFill>
                  <a:srgbClr val="1E4BDF"/>
                </a:solidFill>
                <a:latin typeface="Arial Narrow"/>
                <a:ea typeface="Arial Narrow"/>
                <a:cs typeface="Arial Narrow"/>
                <a:sym typeface="Arial Narrow"/>
              </a:defRPr>
            </a:lvl1pPr>
          </a:lstStyle>
          <a:p>
            <a:r>
              <a:rPr lang="en-US" sz="4088" dirty="0">
                <a:solidFill>
                  <a:srgbClr val="100690"/>
                </a:solidFill>
              </a:rPr>
              <a:t>Title up to two lines</a:t>
            </a:r>
          </a:p>
        </p:txBody>
      </p:sp>
      <p:sp>
        <p:nvSpPr>
          <p:cNvPr id="266" name="Lorem ipsum dolor sit amet, consectetur adipiscing elit, sed do eiusmod tempor incididunt ut labore et dolore magna aliqua. Ut enim ad minim veniam, quis nostrud exercitation ullamco laboris nisi ut aliquip ex ea commodo consequat. Duis aute irure dolor ">
            <a:extLst>
              <a:ext uri="{FF2B5EF4-FFF2-40B4-BE49-F238E27FC236}">
                <a16:creationId xmlns:a16="http://schemas.microsoft.com/office/drawing/2014/main" id="{45C44011-13E2-1D5B-9200-B00D50896991}"/>
              </a:ext>
            </a:extLst>
          </p:cNvPr>
          <p:cNvSpPr txBox="1"/>
          <p:nvPr/>
        </p:nvSpPr>
        <p:spPr>
          <a:xfrm>
            <a:off x="995675" y="2494229"/>
            <a:ext cx="2839726" cy="1644874"/>
          </a:xfrm>
          <a:prstGeom prst="rect">
            <a:avLst/>
          </a:prstGeom>
          <a:ln w="12700">
            <a:miter lim="400000"/>
          </a:ln>
          <a:extLst>
            <a:ext uri="{C572A759-6A51-4108-AA02-DFA0A04FC94B}">
              <ma14:wrappingTextBoxFlag xmlns="" xmlns:ma14="http://schemas.microsoft.com/office/mac/drawingml/2011/main" val="1"/>
            </a:ext>
          </a:extLst>
        </p:spPr>
        <p:txBody>
          <a:bodyPr wrap="square" lIns="19050" tIns="19050" rIns="19050" bIns="19050">
            <a:spAutoFit/>
          </a:bodyPr>
          <a:lstStyle>
            <a:lvl1pPr>
              <a:lnSpc>
                <a:spcPct val="120000"/>
              </a:lnSpc>
              <a:defRPr sz="2500">
                <a:solidFill>
                  <a:srgbClr val="061636"/>
                </a:solidFill>
                <a:latin typeface="Arial"/>
                <a:ea typeface="Arial"/>
                <a:cs typeface="Arial"/>
                <a:sym typeface="Arial"/>
              </a:defRPr>
            </a:lvl1pPr>
          </a:lstStyle>
          <a:p>
            <a:r>
              <a:rPr sz="1100" dirty="0">
                <a:solidFill>
                  <a:srgbClr val="80807F"/>
                </a:solidFill>
              </a:rPr>
              <a:t>Lorem ipsum dolor sit </a:t>
            </a:r>
            <a:r>
              <a:rPr sz="1100" dirty="0" err="1">
                <a:solidFill>
                  <a:srgbClr val="80807F"/>
                </a:solidFill>
              </a:rPr>
              <a:t>amet</a:t>
            </a:r>
            <a:r>
              <a:rPr sz="1100" dirty="0">
                <a:solidFill>
                  <a:srgbClr val="80807F"/>
                </a:solidFill>
              </a:rPr>
              <a:t>, </a:t>
            </a:r>
            <a:r>
              <a:rPr sz="1100" dirty="0" err="1">
                <a:solidFill>
                  <a:srgbClr val="80807F"/>
                </a:solidFill>
              </a:rPr>
              <a:t>consectetur</a:t>
            </a:r>
            <a:r>
              <a:rPr sz="1100" dirty="0">
                <a:solidFill>
                  <a:srgbClr val="80807F"/>
                </a:solidFill>
              </a:rPr>
              <a:t> </a:t>
            </a:r>
            <a:r>
              <a:rPr sz="1100" dirty="0" err="1">
                <a:solidFill>
                  <a:srgbClr val="80807F"/>
                </a:solidFill>
              </a:rPr>
              <a:t>adipiscing</a:t>
            </a:r>
            <a:r>
              <a:rPr sz="1100" dirty="0">
                <a:solidFill>
                  <a:srgbClr val="80807F"/>
                </a:solidFill>
              </a:rPr>
              <a:t> </a:t>
            </a:r>
            <a:r>
              <a:rPr sz="1100" dirty="0" err="1">
                <a:solidFill>
                  <a:srgbClr val="80807F"/>
                </a:solidFill>
              </a:rPr>
              <a:t>elit</a:t>
            </a:r>
            <a:r>
              <a:rPr sz="1100" dirty="0">
                <a:solidFill>
                  <a:srgbClr val="80807F"/>
                </a:solidFill>
              </a:rPr>
              <a:t>, sed do </a:t>
            </a:r>
            <a:r>
              <a:rPr sz="1100" dirty="0" err="1">
                <a:solidFill>
                  <a:srgbClr val="80807F"/>
                </a:solidFill>
              </a:rPr>
              <a:t>eiusmod</a:t>
            </a:r>
            <a:r>
              <a:rPr sz="1100" dirty="0">
                <a:solidFill>
                  <a:srgbClr val="80807F"/>
                </a:solidFill>
              </a:rPr>
              <a:t> </a:t>
            </a:r>
            <a:r>
              <a:rPr sz="1100" dirty="0" err="1">
                <a:solidFill>
                  <a:srgbClr val="80807F"/>
                </a:solidFill>
              </a:rPr>
              <a:t>tempor</a:t>
            </a:r>
            <a:r>
              <a:rPr sz="1100" dirty="0">
                <a:solidFill>
                  <a:srgbClr val="80807F"/>
                </a:solidFill>
              </a:rPr>
              <a:t> </a:t>
            </a:r>
            <a:r>
              <a:rPr sz="1100" dirty="0" err="1">
                <a:solidFill>
                  <a:srgbClr val="80807F"/>
                </a:solidFill>
              </a:rPr>
              <a:t>incididunt</a:t>
            </a:r>
            <a:r>
              <a:rPr sz="1100" dirty="0">
                <a:solidFill>
                  <a:srgbClr val="80807F"/>
                </a:solidFill>
              </a:rPr>
              <a:t> </a:t>
            </a:r>
            <a:r>
              <a:rPr sz="1100" dirty="0" err="1">
                <a:solidFill>
                  <a:srgbClr val="80807F"/>
                </a:solidFill>
              </a:rPr>
              <a:t>ut</a:t>
            </a:r>
            <a:r>
              <a:rPr sz="1100" dirty="0">
                <a:solidFill>
                  <a:srgbClr val="80807F"/>
                </a:solidFill>
              </a:rPr>
              <a:t> labore et dolore magna </a:t>
            </a:r>
            <a:r>
              <a:rPr sz="1100" dirty="0" err="1">
                <a:solidFill>
                  <a:srgbClr val="80807F"/>
                </a:solidFill>
              </a:rPr>
              <a:t>aliqua</a:t>
            </a:r>
            <a:r>
              <a:rPr sz="1100" dirty="0">
                <a:solidFill>
                  <a:srgbClr val="80807F"/>
                </a:solidFill>
              </a:rPr>
              <a:t>. Ut </a:t>
            </a:r>
            <a:r>
              <a:rPr sz="1100" dirty="0" err="1">
                <a:solidFill>
                  <a:srgbClr val="80807F"/>
                </a:solidFill>
              </a:rPr>
              <a:t>enim</a:t>
            </a:r>
            <a:r>
              <a:rPr sz="1100" dirty="0">
                <a:solidFill>
                  <a:srgbClr val="80807F"/>
                </a:solidFill>
              </a:rPr>
              <a:t> ad minim </a:t>
            </a:r>
            <a:r>
              <a:rPr sz="1100" dirty="0" err="1">
                <a:solidFill>
                  <a:srgbClr val="80807F"/>
                </a:solidFill>
              </a:rPr>
              <a:t>veniam</a:t>
            </a:r>
            <a:r>
              <a:rPr sz="1100" dirty="0">
                <a:solidFill>
                  <a:srgbClr val="80807F"/>
                </a:solidFill>
              </a:rPr>
              <a:t>, </a:t>
            </a:r>
            <a:r>
              <a:rPr sz="1100" dirty="0" err="1">
                <a:solidFill>
                  <a:srgbClr val="80807F"/>
                </a:solidFill>
              </a:rPr>
              <a:t>quis</a:t>
            </a:r>
            <a:r>
              <a:rPr sz="1100" dirty="0">
                <a:solidFill>
                  <a:srgbClr val="80807F"/>
                </a:solidFill>
              </a:rPr>
              <a:t> </a:t>
            </a:r>
            <a:r>
              <a:rPr sz="1100" dirty="0" err="1">
                <a:solidFill>
                  <a:srgbClr val="80807F"/>
                </a:solidFill>
              </a:rPr>
              <a:t>nostrud</a:t>
            </a:r>
            <a:r>
              <a:rPr sz="1100" dirty="0">
                <a:solidFill>
                  <a:srgbClr val="80807F"/>
                </a:solidFill>
              </a:rPr>
              <a:t> exercitation </a:t>
            </a:r>
            <a:r>
              <a:rPr sz="1100" dirty="0" err="1">
                <a:solidFill>
                  <a:srgbClr val="80807F"/>
                </a:solidFill>
              </a:rPr>
              <a:t>ullamco</a:t>
            </a:r>
            <a:r>
              <a:rPr sz="1100" dirty="0">
                <a:solidFill>
                  <a:srgbClr val="80807F"/>
                </a:solidFill>
              </a:rPr>
              <a:t> </a:t>
            </a:r>
            <a:r>
              <a:rPr sz="1100" dirty="0" err="1">
                <a:solidFill>
                  <a:srgbClr val="80807F"/>
                </a:solidFill>
              </a:rPr>
              <a:t>laboris</a:t>
            </a:r>
            <a:r>
              <a:rPr sz="1100" dirty="0">
                <a:solidFill>
                  <a:srgbClr val="80807F"/>
                </a:solidFill>
              </a:rPr>
              <a:t> nisi </a:t>
            </a:r>
            <a:r>
              <a:rPr sz="1100" dirty="0" err="1">
                <a:solidFill>
                  <a:srgbClr val="80807F"/>
                </a:solidFill>
              </a:rPr>
              <a:t>ut</a:t>
            </a:r>
            <a:r>
              <a:rPr sz="1100" dirty="0">
                <a:solidFill>
                  <a:srgbClr val="80807F"/>
                </a:solidFill>
              </a:rPr>
              <a:t> </a:t>
            </a:r>
            <a:r>
              <a:rPr sz="1100" dirty="0" err="1">
                <a:solidFill>
                  <a:srgbClr val="80807F"/>
                </a:solidFill>
              </a:rPr>
              <a:t>aliquip</a:t>
            </a:r>
            <a:r>
              <a:rPr sz="1100" dirty="0">
                <a:solidFill>
                  <a:srgbClr val="80807F"/>
                </a:solidFill>
              </a:rPr>
              <a:t> ex </a:t>
            </a:r>
            <a:r>
              <a:rPr sz="1100" dirty="0" err="1">
                <a:solidFill>
                  <a:srgbClr val="80807F"/>
                </a:solidFill>
              </a:rPr>
              <a:t>ea</a:t>
            </a:r>
            <a:r>
              <a:rPr sz="1100" dirty="0">
                <a:solidFill>
                  <a:srgbClr val="80807F"/>
                </a:solidFill>
              </a:rPr>
              <a:t> </a:t>
            </a:r>
            <a:r>
              <a:rPr sz="1100" dirty="0" err="1">
                <a:solidFill>
                  <a:srgbClr val="80807F"/>
                </a:solidFill>
              </a:rPr>
              <a:t>commodo</a:t>
            </a:r>
            <a:r>
              <a:rPr sz="1100" dirty="0">
                <a:solidFill>
                  <a:srgbClr val="80807F"/>
                </a:solidFill>
              </a:rPr>
              <a:t> </a:t>
            </a:r>
            <a:r>
              <a:rPr sz="1100" dirty="0" err="1">
                <a:solidFill>
                  <a:srgbClr val="80807F"/>
                </a:solidFill>
              </a:rPr>
              <a:t>consequat</a:t>
            </a:r>
            <a:r>
              <a:rPr sz="1100" dirty="0">
                <a:solidFill>
                  <a:srgbClr val="80807F"/>
                </a:solidFill>
              </a:rPr>
              <a:t>. Duis </a:t>
            </a:r>
            <a:r>
              <a:rPr sz="1100" dirty="0" err="1">
                <a:solidFill>
                  <a:srgbClr val="80807F"/>
                </a:solidFill>
              </a:rPr>
              <a:t>aute</a:t>
            </a:r>
            <a:r>
              <a:rPr sz="1100" dirty="0">
                <a:solidFill>
                  <a:srgbClr val="80807F"/>
                </a:solidFill>
              </a:rPr>
              <a:t> </a:t>
            </a:r>
            <a:r>
              <a:rPr sz="1100" dirty="0" err="1">
                <a:solidFill>
                  <a:srgbClr val="80807F"/>
                </a:solidFill>
              </a:rPr>
              <a:t>irure</a:t>
            </a:r>
            <a:r>
              <a:rPr sz="1100" dirty="0">
                <a:solidFill>
                  <a:srgbClr val="80807F"/>
                </a:solidFill>
              </a:rPr>
              <a:t> dolor in </a:t>
            </a:r>
            <a:r>
              <a:rPr sz="1100" dirty="0" err="1">
                <a:solidFill>
                  <a:srgbClr val="80807F"/>
                </a:solidFill>
              </a:rPr>
              <a:t>reprehenderit</a:t>
            </a:r>
            <a:r>
              <a:rPr sz="1100" dirty="0">
                <a:solidFill>
                  <a:srgbClr val="80807F"/>
                </a:solidFill>
              </a:rPr>
              <a:t> in </a:t>
            </a:r>
            <a:r>
              <a:rPr sz="1100" dirty="0" err="1">
                <a:solidFill>
                  <a:srgbClr val="80807F"/>
                </a:solidFill>
              </a:rPr>
              <a:t>voluptate</a:t>
            </a:r>
            <a:r>
              <a:rPr sz="1100" dirty="0">
                <a:solidFill>
                  <a:srgbClr val="80807F"/>
                </a:solidFill>
              </a:rPr>
              <a:t> </a:t>
            </a:r>
            <a:r>
              <a:rPr sz="1100" dirty="0" err="1">
                <a:solidFill>
                  <a:srgbClr val="80807F"/>
                </a:solidFill>
              </a:rPr>
              <a:t>velit</a:t>
            </a:r>
            <a:r>
              <a:rPr sz="1100" dirty="0">
                <a:solidFill>
                  <a:srgbClr val="80807F"/>
                </a:solidFill>
              </a:rPr>
              <a:t> </a:t>
            </a:r>
            <a:r>
              <a:rPr sz="1100" dirty="0" err="1">
                <a:solidFill>
                  <a:srgbClr val="80807F"/>
                </a:solidFill>
              </a:rPr>
              <a:t>esse</a:t>
            </a:r>
            <a:r>
              <a:rPr sz="1100" dirty="0">
                <a:solidFill>
                  <a:srgbClr val="80807F"/>
                </a:solidFill>
              </a:rPr>
              <a:t> </a:t>
            </a:r>
            <a:r>
              <a:rPr sz="1100" dirty="0" err="1">
                <a:solidFill>
                  <a:srgbClr val="80807F"/>
                </a:solidFill>
              </a:rPr>
              <a:t>cillum</a:t>
            </a:r>
            <a:r>
              <a:rPr sz="1100" dirty="0">
                <a:solidFill>
                  <a:srgbClr val="80807F"/>
                </a:solidFill>
              </a:rPr>
              <a:t> dolore </a:t>
            </a:r>
            <a:r>
              <a:rPr sz="1100" dirty="0" err="1">
                <a:solidFill>
                  <a:srgbClr val="80807F"/>
                </a:solidFill>
              </a:rPr>
              <a:t>eu</a:t>
            </a:r>
            <a:r>
              <a:rPr sz="1100" dirty="0">
                <a:solidFill>
                  <a:srgbClr val="80807F"/>
                </a:solidFill>
              </a:rPr>
              <a:t> </a:t>
            </a:r>
            <a:r>
              <a:rPr sz="1100" dirty="0" err="1">
                <a:solidFill>
                  <a:srgbClr val="80807F"/>
                </a:solidFill>
              </a:rPr>
              <a:t>fugiat</a:t>
            </a:r>
            <a:r>
              <a:rPr sz="1100" dirty="0">
                <a:solidFill>
                  <a:srgbClr val="80807F"/>
                </a:solidFill>
              </a:rPr>
              <a:t> </a:t>
            </a:r>
            <a:r>
              <a:rPr sz="1100" dirty="0" err="1">
                <a:solidFill>
                  <a:srgbClr val="80807F"/>
                </a:solidFill>
              </a:rPr>
              <a:t>nulla</a:t>
            </a:r>
            <a:r>
              <a:rPr sz="1100" dirty="0">
                <a:solidFill>
                  <a:srgbClr val="80807F"/>
                </a:solidFill>
              </a:rPr>
              <a:t> </a:t>
            </a:r>
            <a:r>
              <a:rPr sz="1100" dirty="0" err="1">
                <a:solidFill>
                  <a:srgbClr val="80807F"/>
                </a:solidFill>
              </a:rPr>
              <a:t>pariatur</a:t>
            </a:r>
            <a:r>
              <a:rPr lang="en-US" sz="1100" dirty="0">
                <a:solidFill>
                  <a:srgbClr val="80807F"/>
                </a:solidFill>
              </a:rPr>
              <a:t>.</a:t>
            </a:r>
            <a:endParaRPr sz="1100" dirty="0">
              <a:solidFill>
                <a:srgbClr val="80807F"/>
              </a:solidFill>
            </a:endParaRPr>
          </a:p>
        </p:txBody>
      </p:sp>
      <p:sp>
        <p:nvSpPr>
          <p:cNvPr id="273" name="Lorem ipsum dolor sit">
            <a:extLst>
              <a:ext uri="{FF2B5EF4-FFF2-40B4-BE49-F238E27FC236}">
                <a16:creationId xmlns:a16="http://schemas.microsoft.com/office/drawing/2014/main" id="{46E5BB62-5419-5766-0C90-8EF9C52E7BD6}"/>
              </a:ext>
            </a:extLst>
          </p:cNvPr>
          <p:cNvSpPr txBox="1"/>
          <p:nvPr/>
        </p:nvSpPr>
        <p:spPr>
          <a:xfrm>
            <a:off x="979798" y="2013498"/>
            <a:ext cx="3471946" cy="255519"/>
          </a:xfrm>
          <a:prstGeom prst="rect">
            <a:avLst/>
          </a:prstGeom>
          <a:ln w="12700">
            <a:miter lim="400000"/>
          </a:ln>
          <a:extLst>
            <a:ext uri="{C572A759-6A51-4108-AA02-DFA0A04FC94B}">
              <ma14:wrappingTextBoxFlag xmlns="" xmlns:ma14="http://schemas.microsoft.com/office/mac/drawingml/2011/main" val="1"/>
            </a:ext>
          </a:extLst>
        </p:spPr>
        <p:txBody>
          <a:bodyPr lIns="19050" tIns="19050" rIns="19050" bIns="19050">
            <a:spAutoFit/>
          </a:bodyPr>
          <a:lstStyle>
            <a:lvl1pPr>
              <a:lnSpc>
                <a:spcPct val="80000"/>
              </a:lnSpc>
              <a:defRPr sz="4700" b="1" cap="all">
                <a:solidFill>
                  <a:srgbClr val="051635"/>
                </a:solidFill>
                <a:latin typeface="Arial"/>
                <a:ea typeface="Arial"/>
                <a:cs typeface="Arial"/>
                <a:sym typeface="Arial"/>
              </a:defRPr>
            </a:lvl1pPr>
          </a:lstStyle>
          <a:p>
            <a:r>
              <a:rPr sz="1763" dirty="0">
                <a:solidFill>
                  <a:srgbClr val="0A1A5C"/>
                </a:solidFill>
              </a:rPr>
              <a:t>Lorem ipsum dolor sit</a:t>
            </a:r>
          </a:p>
        </p:txBody>
      </p:sp>
      <p:grpSp>
        <p:nvGrpSpPr>
          <p:cNvPr id="4" name="Agrupar 3">
            <a:extLst>
              <a:ext uri="{FF2B5EF4-FFF2-40B4-BE49-F238E27FC236}">
                <a16:creationId xmlns:a16="http://schemas.microsoft.com/office/drawing/2014/main" id="{A0A14085-CEC4-01A3-45E5-CA2C7C20C684}"/>
              </a:ext>
            </a:extLst>
          </p:cNvPr>
          <p:cNvGrpSpPr/>
          <p:nvPr/>
        </p:nvGrpSpPr>
        <p:grpSpPr>
          <a:xfrm>
            <a:off x="8870259" y="167554"/>
            <a:ext cx="258135" cy="4841082"/>
            <a:chOff x="23654022" y="446811"/>
            <a:chExt cx="688359" cy="12909555"/>
          </a:xfrm>
        </p:grpSpPr>
        <p:grpSp>
          <p:nvGrpSpPr>
            <p:cNvPr id="11" name="Grupo">
              <a:extLst>
                <a:ext uri="{FF2B5EF4-FFF2-40B4-BE49-F238E27FC236}">
                  <a16:creationId xmlns:a16="http://schemas.microsoft.com/office/drawing/2014/main" id="{C5F3B6EB-1FE2-22EC-46F4-D58CB22EC36E}"/>
                </a:ext>
              </a:extLst>
            </p:cNvPr>
            <p:cNvGrpSpPr/>
            <p:nvPr/>
          </p:nvGrpSpPr>
          <p:grpSpPr>
            <a:xfrm rot="16200000">
              <a:off x="18313987" y="7327972"/>
              <a:ext cx="11768659" cy="288129"/>
              <a:chOff x="-1695228" y="6522"/>
              <a:chExt cx="11768658" cy="288128"/>
            </a:xfrm>
          </p:grpSpPr>
          <p:sp>
            <p:nvSpPr>
              <p:cNvPr id="13" name="This information belongs to Embraer and cannot be used or reproduced without written permission from the Company.">
                <a:extLst>
                  <a:ext uri="{FF2B5EF4-FFF2-40B4-BE49-F238E27FC236}">
                    <a16:creationId xmlns:a16="http://schemas.microsoft.com/office/drawing/2014/main" id="{2A83FD2F-AAC1-CCC3-5D4E-ADBE6D5A9369}"/>
                  </a:ext>
                </a:extLst>
              </p:cNvPr>
              <p:cNvSpPr txBox="1"/>
              <p:nvPr/>
            </p:nvSpPr>
            <p:spPr>
              <a:xfrm>
                <a:off x="1071885" y="6522"/>
                <a:ext cx="9001545" cy="282814"/>
              </a:xfrm>
              <a:prstGeom prst="rect">
                <a:avLst/>
              </a:prstGeom>
              <a:noFill/>
              <a:ln w="12700" cap="flat">
                <a:noFill/>
                <a:miter lim="400000"/>
              </a:ln>
              <a:effectLst/>
              <a:extLst>
                <a:ext uri="{C572A759-6A51-4108-AA02-DFA0A04FC94B}">
                  <ma14:wrappingTextBoxFlag xmlns:ma14="http://schemas.microsoft.com/office/mac/drawingml/2011/main" xmlns="" val="1"/>
                </a:ext>
              </a:extLst>
            </p:spPr>
            <p:txBody>
              <a:bodyPr wrap="square" lIns="19050" tIns="19050" rIns="19050" bIns="19050" numCol="1" anchor="ctr">
                <a:spAutoFit/>
              </a:bodyPr>
              <a:lstStyle>
                <a:lvl1pPr>
                  <a:defRPr sz="1300">
                    <a:solidFill>
                      <a:srgbClr val="6E6D6D"/>
                    </a:solidFill>
                    <a:latin typeface="Arial"/>
                    <a:ea typeface="Arial"/>
                    <a:cs typeface="Arial"/>
                    <a:sym typeface="Arial"/>
                  </a:defRPr>
                </a:lvl1pPr>
              </a:lstStyle>
              <a:p>
                <a:r>
                  <a:rPr sz="488">
                    <a:solidFill>
                      <a:schemeClr val="bg1"/>
                    </a:solidFill>
                  </a:rPr>
                  <a:t>This information belongs to Embraer and cannot be used or reproduced without written permission from the Company.</a:t>
                </a:r>
              </a:p>
            </p:txBody>
          </p:sp>
          <p:sp>
            <p:nvSpPr>
              <p:cNvPr id="14" name="Linha">
                <a:extLst>
                  <a:ext uri="{FF2B5EF4-FFF2-40B4-BE49-F238E27FC236}">
                    <a16:creationId xmlns:a16="http://schemas.microsoft.com/office/drawing/2014/main" id="{77EEFD27-B67A-398D-F1D8-D19FF9338D60}"/>
                  </a:ext>
                </a:extLst>
              </p:cNvPr>
              <p:cNvSpPr/>
              <p:nvPr/>
            </p:nvSpPr>
            <p:spPr>
              <a:xfrm flipV="1">
                <a:off x="898999" y="21128"/>
                <a:ext cx="83625" cy="273522"/>
              </a:xfrm>
              <a:prstGeom prst="line">
                <a:avLst/>
              </a:prstGeom>
              <a:noFill/>
              <a:ln w="9525" cap="flat">
                <a:solidFill>
                  <a:schemeClr val="bg1"/>
                </a:solidFill>
                <a:prstDash val="solid"/>
                <a:miter lim="400000"/>
              </a:ln>
              <a:effectLst/>
            </p:spPr>
            <p:txBody>
              <a:bodyPr wrap="square" lIns="19050" tIns="19050" rIns="19050" bIns="19050" numCol="1" anchor="ctr">
                <a:noAutofit/>
              </a:bodyPr>
              <a:lstStyle/>
              <a:p>
                <a:endParaRPr sz="675"/>
              </a:p>
            </p:txBody>
          </p:sp>
          <p:sp>
            <p:nvSpPr>
              <p:cNvPr id="15" name="This information belongs to Embraer and cannot be used or reproduced without written permission from the Company.">
                <a:extLst>
                  <a:ext uri="{FF2B5EF4-FFF2-40B4-BE49-F238E27FC236}">
                    <a16:creationId xmlns:a16="http://schemas.microsoft.com/office/drawing/2014/main" id="{89C67CA7-3BD4-D1C8-3B6B-4DF99ACA7A50}"/>
                  </a:ext>
                </a:extLst>
              </p:cNvPr>
              <p:cNvSpPr txBox="1"/>
              <p:nvPr/>
            </p:nvSpPr>
            <p:spPr>
              <a:xfrm>
                <a:off x="-1695228" y="6558"/>
                <a:ext cx="2621118" cy="282812"/>
              </a:xfrm>
              <a:prstGeom prst="rect">
                <a:avLst/>
              </a:prstGeom>
              <a:noFill/>
              <a:ln w="12700" cap="flat">
                <a:noFill/>
                <a:miter lim="400000"/>
              </a:ln>
              <a:effectLst/>
              <a:extLst>
                <a:ext uri="{C572A759-6A51-4108-AA02-DFA0A04FC94B}">
                  <ma14:wrappingTextBoxFlag xmlns:ma14="http://schemas.microsoft.com/office/mac/drawingml/2011/main" xmlns="" val="1"/>
                </a:ext>
              </a:extLst>
            </p:spPr>
            <p:txBody>
              <a:bodyPr wrap="square" lIns="19050" tIns="19050" rIns="19050" bIns="19050" numCol="1" anchor="ctr">
                <a:spAutoFit/>
              </a:bodyPr>
              <a:lstStyle>
                <a:lvl1pPr>
                  <a:defRPr sz="1300">
                    <a:solidFill>
                      <a:srgbClr val="6E6D6D"/>
                    </a:solidFill>
                    <a:latin typeface="Arial"/>
                    <a:ea typeface="Arial"/>
                    <a:cs typeface="Arial"/>
                    <a:sym typeface="Arial"/>
                  </a:defRPr>
                </a:lvl1pPr>
              </a:lstStyle>
              <a:p>
                <a:r>
                  <a:rPr lang="en-US" sz="488">
                    <a:solidFill>
                      <a:schemeClr val="bg1"/>
                    </a:solidFill>
                  </a:rPr>
                  <a:t>CONFIDENTIAL INFORMATION</a:t>
                </a:r>
                <a:endParaRPr sz="488">
                  <a:solidFill>
                    <a:schemeClr val="bg1"/>
                  </a:solidFill>
                </a:endParaRPr>
              </a:p>
            </p:txBody>
          </p:sp>
        </p:grpSp>
        <p:sp>
          <p:nvSpPr>
            <p:cNvPr id="12" name="Forma Livre: Forma 61">
              <a:extLst>
                <a:ext uri="{FF2B5EF4-FFF2-40B4-BE49-F238E27FC236}">
                  <a16:creationId xmlns:a16="http://schemas.microsoft.com/office/drawing/2014/main" id="{C6BA7D4B-5155-BC43-F274-6302CD28A9EA}"/>
                </a:ext>
              </a:extLst>
            </p:cNvPr>
            <p:cNvSpPr/>
            <p:nvPr/>
          </p:nvSpPr>
          <p:spPr>
            <a:xfrm flipH="1">
              <a:off x="23654022" y="446811"/>
              <a:ext cx="359396" cy="359346"/>
            </a:xfrm>
            <a:custGeom>
              <a:avLst/>
              <a:gdLst/>
              <a:ahLst/>
              <a:cxnLst>
                <a:cxn ang="0">
                  <a:pos x="wd2" y="hd2"/>
                </a:cxn>
                <a:cxn ang="5400000">
                  <a:pos x="wd2" y="hd2"/>
                </a:cxn>
                <a:cxn ang="10800000">
                  <a:pos x="wd2" y="hd2"/>
                </a:cxn>
                <a:cxn ang="16200000">
                  <a:pos x="wd2" y="hd2"/>
                </a:cxn>
              </a:cxnLst>
              <a:rect l="0" t="0" r="r" b="b"/>
              <a:pathLst>
                <a:path w="21600" h="21600" extrusionOk="0">
                  <a:moveTo>
                    <a:pt x="17278" y="0"/>
                  </a:moveTo>
                  <a:lnTo>
                    <a:pt x="4322" y="9935"/>
                  </a:lnTo>
                  <a:lnTo>
                    <a:pt x="1728" y="9935"/>
                  </a:lnTo>
                  <a:lnTo>
                    <a:pt x="0" y="11665"/>
                  </a:lnTo>
                  <a:lnTo>
                    <a:pt x="4322" y="11665"/>
                  </a:lnTo>
                  <a:lnTo>
                    <a:pt x="17278" y="21600"/>
                  </a:lnTo>
                  <a:lnTo>
                    <a:pt x="21600" y="21600"/>
                  </a:lnTo>
                  <a:lnTo>
                    <a:pt x="12961" y="11665"/>
                  </a:lnTo>
                  <a:lnTo>
                    <a:pt x="21559" y="11665"/>
                  </a:lnTo>
                  <a:lnTo>
                    <a:pt x="21559" y="9935"/>
                  </a:lnTo>
                  <a:lnTo>
                    <a:pt x="12961" y="9935"/>
                  </a:lnTo>
                  <a:lnTo>
                    <a:pt x="21600" y="0"/>
                  </a:lnTo>
                  <a:close/>
                </a:path>
              </a:pathLst>
            </a:custGeom>
            <a:solidFill>
              <a:schemeClr val="bg1"/>
            </a:solidFill>
            <a:ln w="12700" cap="flat">
              <a:noFill/>
              <a:miter lim="400000"/>
            </a:ln>
            <a:effectLst/>
          </p:spPr>
          <p:txBody>
            <a:bodyPr wrap="square" lIns="17145" tIns="17145" rIns="17145" bIns="17145" numCol="1" anchor="ctr">
              <a:noAutofit/>
            </a:bodyPr>
            <a:lstStyle/>
            <a:p>
              <a:pPr>
                <a:defRPr>
                  <a:solidFill>
                    <a:srgbClr val="100690"/>
                  </a:solidFill>
                  <a:latin typeface="GT America Condensed Regular"/>
                  <a:ea typeface="GT America Condensed Regular"/>
                  <a:cs typeface="GT America Condensed Regular"/>
                  <a:sym typeface="GT America Condensed Regular"/>
                </a:defRPr>
              </a:pPr>
              <a:endParaRPr sz="675"/>
            </a:p>
          </p:txBody>
        </p:sp>
      </p:grpSp>
    </p:spTree>
    <p:extLst>
      <p:ext uri="{BB962C8B-B14F-4D97-AF65-F5344CB8AC3E}">
        <p14:creationId xmlns:p14="http://schemas.microsoft.com/office/powerpoint/2010/main" val="1907589736"/>
      </p:ext>
    </p:extLst>
  </p:cSld>
  <p:clrMapOvr>
    <a:masterClrMapping/>
  </p:clrMapOvr>
</p:sld>
</file>

<file path=ppt/slides/slide74.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5CFB9DF8-E1D5-8B52-6192-49F82B716B69}"/>
            </a:ext>
          </a:extLst>
        </p:cNvPr>
        <p:cNvGrpSpPr/>
        <p:nvPr/>
      </p:nvGrpSpPr>
      <p:grpSpPr>
        <a:xfrm>
          <a:off x="0" y="0"/>
          <a:ext cx="0" cy="0"/>
          <a:chOff x="0" y="0"/>
          <a:chExt cx="0" cy="0"/>
        </a:xfrm>
      </p:grpSpPr>
      <p:grpSp>
        <p:nvGrpSpPr>
          <p:cNvPr id="3" name="Agrupar 2">
            <a:extLst>
              <a:ext uri="{FF2B5EF4-FFF2-40B4-BE49-F238E27FC236}">
                <a16:creationId xmlns:a16="http://schemas.microsoft.com/office/drawing/2014/main" id="{0CB92A85-16EE-193C-5F62-90FD2F9AA0D7}"/>
              </a:ext>
            </a:extLst>
          </p:cNvPr>
          <p:cNvGrpSpPr/>
          <p:nvPr/>
        </p:nvGrpSpPr>
        <p:grpSpPr>
          <a:xfrm>
            <a:off x="8870259" y="167554"/>
            <a:ext cx="258135" cy="4841082"/>
            <a:chOff x="23654022" y="446811"/>
            <a:chExt cx="688359" cy="12909555"/>
          </a:xfrm>
        </p:grpSpPr>
        <p:grpSp>
          <p:nvGrpSpPr>
            <p:cNvPr id="5" name="Grupo">
              <a:extLst>
                <a:ext uri="{FF2B5EF4-FFF2-40B4-BE49-F238E27FC236}">
                  <a16:creationId xmlns:a16="http://schemas.microsoft.com/office/drawing/2014/main" id="{DFA578E4-4B1E-461B-2A14-897531666898}"/>
                </a:ext>
              </a:extLst>
            </p:cNvPr>
            <p:cNvGrpSpPr/>
            <p:nvPr/>
          </p:nvGrpSpPr>
          <p:grpSpPr>
            <a:xfrm rot="16200000">
              <a:off x="18313987" y="7327972"/>
              <a:ext cx="11768659" cy="288129"/>
              <a:chOff x="-1695228" y="6522"/>
              <a:chExt cx="11768658" cy="288128"/>
            </a:xfrm>
          </p:grpSpPr>
          <p:sp>
            <p:nvSpPr>
              <p:cNvPr id="8" name="This information belongs to Embraer and cannot be used or reproduced without written permission from the Company.">
                <a:extLst>
                  <a:ext uri="{FF2B5EF4-FFF2-40B4-BE49-F238E27FC236}">
                    <a16:creationId xmlns:a16="http://schemas.microsoft.com/office/drawing/2014/main" id="{2D02A52A-C914-650C-7B07-5BC1252533EA}"/>
                  </a:ext>
                </a:extLst>
              </p:cNvPr>
              <p:cNvSpPr txBox="1"/>
              <p:nvPr/>
            </p:nvSpPr>
            <p:spPr>
              <a:xfrm>
                <a:off x="1071885" y="6522"/>
                <a:ext cx="9001545" cy="282814"/>
              </a:xfrm>
              <a:prstGeom prst="rect">
                <a:avLst/>
              </a:prstGeom>
              <a:noFill/>
              <a:ln w="12700" cap="flat">
                <a:noFill/>
                <a:miter lim="400000"/>
              </a:ln>
              <a:effectLst/>
              <a:extLst>
                <a:ext uri="{C572A759-6A51-4108-AA02-DFA0A04FC94B}">
                  <ma14:wrappingTextBoxFlag xmlns="" xmlns:ma14="http://schemas.microsoft.com/office/mac/drawingml/2011/main" val="1"/>
                </a:ext>
              </a:extLst>
            </p:spPr>
            <p:txBody>
              <a:bodyPr wrap="square" lIns="19050" tIns="19050" rIns="19050" bIns="19050" numCol="1" anchor="ctr">
                <a:spAutoFit/>
              </a:bodyPr>
              <a:lstStyle>
                <a:lvl1pPr>
                  <a:defRPr sz="1300">
                    <a:solidFill>
                      <a:srgbClr val="6E6D6D"/>
                    </a:solidFill>
                    <a:latin typeface="Arial"/>
                    <a:ea typeface="Arial"/>
                    <a:cs typeface="Arial"/>
                    <a:sym typeface="Arial"/>
                  </a:defRPr>
                </a:lvl1pPr>
              </a:lstStyle>
              <a:p>
                <a:r>
                  <a:rPr lang="pt-BR" sz="488" dirty="0">
                    <a:solidFill>
                      <a:schemeClr val="bg1"/>
                    </a:solidFill>
                  </a:rPr>
                  <a:t>Esta informação pertence à Embraer e não pode ser usada ou reproduzida sem a autorização por escrito da Empresa.</a:t>
                </a:r>
                <a:endParaRPr sz="488" dirty="0">
                  <a:solidFill>
                    <a:schemeClr val="bg1"/>
                  </a:solidFill>
                </a:endParaRPr>
              </a:p>
            </p:txBody>
          </p:sp>
          <p:sp>
            <p:nvSpPr>
              <p:cNvPr id="9" name="Linha">
                <a:extLst>
                  <a:ext uri="{FF2B5EF4-FFF2-40B4-BE49-F238E27FC236}">
                    <a16:creationId xmlns:a16="http://schemas.microsoft.com/office/drawing/2014/main" id="{5B5E7F10-F093-C4A4-46E6-6FEA0F8C77FD}"/>
                  </a:ext>
                </a:extLst>
              </p:cNvPr>
              <p:cNvSpPr/>
              <p:nvPr/>
            </p:nvSpPr>
            <p:spPr>
              <a:xfrm flipV="1">
                <a:off x="898999" y="21128"/>
                <a:ext cx="83625" cy="273522"/>
              </a:xfrm>
              <a:prstGeom prst="line">
                <a:avLst/>
              </a:prstGeom>
              <a:noFill/>
              <a:ln w="9525" cap="flat">
                <a:solidFill>
                  <a:schemeClr val="bg1"/>
                </a:solidFill>
                <a:prstDash val="solid"/>
                <a:miter lim="400000"/>
              </a:ln>
              <a:effectLst/>
            </p:spPr>
            <p:txBody>
              <a:bodyPr wrap="square" lIns="19050" tIns="19050" rIns="19050" bIns="19050" numCol="1" anchor="ctr">
                <a:noAutofit/>
              </a:bodyPr>
              <a:lstStyle/>
              <a:p>
                <a:endParaRPr sz="675"/>
              </a:p>
            </p:txBody>
          </p:sp>
          <p:sp>
            <p:nvSpPr>
              <p:cNvPr id="10" name="This information belongs to Embraer and cannot be used or reproduced without written permission from the Company.">
                <a:extLst>
                  <a:ext uri="{FF2B5EF4-FFF2-40B4-BE49-F238E27FC236}">
                    <a16:creationId xmlns:a16="http://schemas.microsoft.com/office/drawing/2014/main" id="{A2F25355-4840-92A2-E99E-5CE41FEDF2C4}"/>
                  </a:ext>
                </a:extLst>
              </p:cNvPr>
              <p:cNvSpPr txBox="1"/>
              <p:nvPr/>
            </p:nvSpPr>
            <p:spPr>
              <a:xfrm>
                <a:off x="-1695228" y="6558"/>
                <a:ext cx="2621118" cy="282812"/>
              </a:xfrm>
              <a:prstGeom prst="rect">
                <a:avLst/>
              </a:prstGeom>
              <a:noFill/>
              <a:ln w="12700" cap="flat">
                <a:noFill/>
                <a:miter lim="400000"/>
              </a:ln>
              <a:effectLst/>
              <a:extLst>
                <a:ext uri="{C572A759-6A51-4108-AA02-DFA0A04FC94B}">
                  <ma14:wrappingTextBoxFlag xmlns="" xmlns:ma14="http://schemas.microsoft.com/office/mac/drawingml/2011/main" val="1"/>
                </a:ext>
              </a:extLst>
            </p:spPr>
            <p:txBody>
              <a:bodyPr wrap="square" lIns="19050" tIns="19050" rIns="19050" bIns="19050" numCol="1" anchor="ctr">
                <a:spAutoFit/>
              </a:bodyPr>
              <a:lstStyle>
                <a:lvl1pPr>
                  <a:defRPr sz="1300">
                    <a:solidFill>
                      <a:srgbClr val="6E6D6D"/>
                    </a:solidFill>
                    <a:latin typeface="Arial"/>
                    <a:ea typeface="Arial"/>
                    <a:cs typeface="Arial"/>
                    <a:sym typeface="Arial"/>
                  </a:defRPr>
                </a:lvl1pPr>
              </a:lstStyle>
              <a:p>
                <a:r>
                  <a:rPr lang="en-US" sz="488" dirty="0">
                    <a:solidFill>
                      <a:schemeClr val="bg1"/>
                    </a:solidFill>
                  </a:rPr>
                  <a:t>INFORMAÇÃO CONFIDENCIAL</a:t>
                </a:r>
                <a:endParaRPr sz="488" dirty="0">
                  <a:solidFill>
                    <a:schemeClr val="bg1"/>
                  </a:solidFill>
                </a:endParaRPr>
              </a:p>
            </p:txBody>
          </p:sp>
        </p:grpSp>
        <p:sp>
          <p:nvSpPr>
            <p:cNvPr id="7" name="Forma Livre: Forma 61">
              <a:extLst>
                <a:ext uri="{FF2B5EF4-FFF2-40B4-BE49-F238E27FC236}">
                  <a16:creationId xmlns:a16="http://schemas.microsoft.com/office/drawing/2014/main" id="{17C1979E-3FB5-B62B-576F-B34B0EADB2B5}"/>
                </a:ext>
              </a:extLst>
            </p:cNvPr>
            <p:cNvSpPr/>
            <p:nvPr/>
          </p:nvSpPr>
          <p:spPr>
            <a:xfrm flipH="1">
              <a:off x="23654022" y="446811"/>
              <a:ext cx="359396" cy="359346"/>
            </a:xfrm>
            <a:custGeom>
              <a:avLst/>
              <a:gdLst/>
              <a:ahLst/>
              <a:cxnLst>
                <a:cxn ang="0">
                  <a:pos x="wd2" y="hd2"/>
                </a:cxn>
                <a:cxn ang="5400000">
                  <a:pos x="wd2" y="hd2"/>
                </a:cxn>
                <a:cxn ang="10800000">
                  <a:pos x="wd2" y="hd2"/>
                </a:cxn>
                <a:cxn ang="16200000">
                  <a:pos x="wd2" y="hd2"/>
                </a:cxn>
              </a:cxnLst>
              <a:rect l="0" t="0" r="r" b="b"/>
              <a:pathLst>
                <a:path w="21600" h="21600" extrusionOk="0">
                  <a:moveTo>
                    <a:pt x="17278" y="0"/>
                  </a:moveTo>
                  <a:lnTo>
                    <a:pt x="4322" y="9935"/>
                  </a:lnTo>
                  <a:lnTo>
                    <a:pt x="1728" y="9935"/>
                  </a:lnTo>
                  <a:lnTo>
                    <a:pt x="0" y="11665"/>
                  </a:lnTo>
                  <a:lnTo>
                    <a:pt x="4322" y="11665"/>
                  </a:lnTo>
                  <a:lnTo>
                    <a:pt x="17278" y="21600"/>
                  </a:lnTo>
                  <a:lnTo>
                    <a:pt x="21600" y="21600"/>
                  </a:lnTo>
                  <a:lnTo>
                    <a:pt x="12961" y="11665"/>
                  </a:lnTo>
                  <a:lnTo>
                    <a:pt x="21559" y="11665"/>
                  </a:lnTo>
                  <a:lnTo>
                    <a:pt x="21559" y="9935"/>
                  </a:lnTo>
                  <a:lnTo>
                    <a:pt x="12961" y="9935"/>
                  </a:lnTo>
                  <a:lnTo>
                    <a:pt x="21600" y="0"/>
                  </a:lnTo>
                  <a:close/>
                </a:path>
              </a:pathLst>
            </a:custGeom>
            <a:solidFill>
              <a:schemeClr val="bg1"/>
            </a:solidFill>
            <a:ln w="12700" cap="flat">
              <a:noFill/>
              <a:miter lim="400000"/>
            </a:ln>
            <a:effectLst/>
          </p:spPr>
          <p:txBody>
            <a:bodyPr wrap="square" lIns="17145" tIns="17145" rIns="17145" bIns="17145" numCol="1" anchor="ctr">
              <a:noAutofit/>
            </a:bodyPr>
            <a:lstStyle/>
            <a:p>
              <a:pPr>
                <a:defRPr>
                  <a:solidFill>
                    <a:srgbClr val="100690"/>
                  </a:solidFill>
                  <a:latin typeface="GT America Condensed Regular"/>
                  <a:ea typeface="GT America Condensed Regular"/>
                  <a:cs typeface="GT America Condensed Regular"/>
                  <a:sym typeface="GT America Condensed Regular"/>
                </a:defRPr>
              </a:pPr>
              <a:endParaRPr sz="675"/>
            </a:p>
          </p:txBody>
        </p:sp>
      </p:grpSp>
      <p:pic>
        <p:nvPicPr>
          <p:cNvPr id="12" name="Picture 11" descr="A close-up of a plane&#10;&#10;AI-generated content may be incorrect.">
            <a:extLst>
              <a:ext uri="{FF2B5EF4-FFF2-40B4-BE49-F238E27FC236}">
                <a16:creationId xmlns:a16="http://schemas.microsoft.com/office/drawing/2014/main" id="{5C1432C3-670C-3A02-8EF6-15727D8A5F36}"/>
              </a:ext>
            </a:extLst>
          </p:cNvPr>
          <p:cNvPicPr>
            <a:picLocks noChangeAspect="1"/>
          </p:cNvPicPr>
          <p:nvPr/>
        </p:nvPicPr>
        <p:blipFill>
          <a:blip r:embed="rId2" cstate="print">
            <a:extLst>
              <a:ext uri="{28A0092B-C50C-407E-A947-70E740481C1C}">
                <a14:useLocalDpi xmlns:a14="http://schemas.microsoft.com/office/drawing/2010/main"/>
              </a:ext>
            </a:extLst>
          </a:blip>
          <a:stretch>
            <a:fillRect/>
          </a:stretch>
        </p:blipFill>
        <p:spPr>
          <a:xfrm>
            <a:off x="1428749" y="0"/>
            <a:ext cx="7715250" cy="5143500"/>
          </a:xfrm>
          <a:prstGeom prst="rect">
            <a:avLst/>
          </a:prstGeom>
        </p:spPr>
      </p:pic>
      <p:sp>
        <p:nvSpPr>
          <p:cNvPr id="2" name="Retângulo 1">
            <a:extLst>
              <a:ext uri="{FF2B5EF4-FFF2-40B4-BE49-F238E27FC236}">
                <a16:creationId xmlns:a16="http://schemas.microsoft.com/office/drawing/2014/main" id="{73FDD108-322D-AC3C-4FF3-39D7B24736DA}"/>
              </a:ext>
            </a:extLst>
          </p:cNvPr>
          <p:cNvSpPr/>
          <p:nvPr/>
        </p:nvSpPr>
        <p:spPr>
          <a:xfrm>
            <a:off x="-4802" y="-16934"/>
            <a:ext cx="5695841" cy="5165511"/>
          </a:xfrm>
          <a:custGeom>
            <a:avLst/>
            <a:gdLst>
              <a:gd name="connsiteX0" fmla="*/ 0 w 6872708"/>
              <a:gd name="connsiteY0" fmla="*/ 0 h 5143500"/>
              <a:gd name="connsiteX1" fmla="*/ 6872708 w 6872708"/>
              <a:gd name="connsiteY1" fmla="*/ 0 h 5143500"/>
              <a:gd name="connsiteX2" fmla="*/ 6872708 w 6872708"/>
              <a:gd name="connsiteY2" fmla="*/ 5143500 h 5143500"/>
              <a:gd name="connsiteX3" fmla="*/ 0 w 6872708"/>
              <a:gd name="connsiteY3" fmla="*/ 5143500 h 5143500"/>
              <a:gd name="connsiteX4" fmla="*/ 0 w 6872708"/>
              <a:gd name="connsiteY4" fmla="*/ 0 h 5143500"/>
              <a:gd name="connsiteX0" fmla="*/ 0 w 6872708"/>
              <a:gd name="connsiteY0" fmla="*/ 0 h 5143500"/>
              <a:gd name="connsiteX1" fmla="*/ 6872708 w 6872708"/>
              <a:gd name="connsiteY1" fmla="*/ 0 h 5143500"/>
              <a:gd name="connsiteX2" fmla="*/ 4582589 w 6872708"/>
              <a:gd name="connsiteY2" fmla="*/ 5135262 h 5143500"/>
              <a:gd name="connsiteX3" fmla="*/ 0 w 6872708"/>
              <a:gd name="connsiteY3" fmla="*/ 5143500 h 5143500"/>
              <a:gd name="connsiteX4" fmla="*/ 0 w 6872708"/>
              <a:gd name="connsiteY4" fmla="*/ 0 h 5143500"/>
              <a:gd name="connsiteX0" fmla="*/ 0 w 6872708"/>
              <a:gd name="connsiteY0" fmla="*/ 0 h 5143500"/>
              <a:gd name="connsiteX1" fmla="*/ 6872708 w 6872708"/>
              <a:gd name="connsiteY1" fmla="*/ 0 h 5143500"/>
              <a:gd name="connsiteX2" fmla="*/ 5439324 w 6872708"/>
              <a:gd name="connsiteY2" fmla="*/ 5135262 h 5143500"/>
              <a:gd name="connsiteX3" fmla="*/ 0 w 6872708"/>
              <a:gd name="connsiteY3" fmla="*/ 5143500 h 5143500"/>
              <a:gd name="connsiteX4" fmla="*/ 0 w 6872708"/>
              <a:gd name="connsiteY4" fmla="*/ 0 h 5143500"/>
              <a:gd name="connsiteX0" fmla="*/ 0 w 6872708"/>
              <a:gd name="connsiteY0" fmla="*/ 0 h 5153017"/>
              <a:gd name="connsiteX1" fmla="*/ 6872708 w 6872708"/>
              <a:gd name="connsiteY1" fmla="*/ 0 h 5153017"/>
              <a:gd name="connsiteX2" fmla="*/ 5430446 w 6872708"/>
              <a:gd name="connsiteY2" fmla="*/ 5153017 h 5153017"/>
              <a:gd name="connsiteX3" fmla="*/ 0 w 6872708"/>
              <a:gd name="connsiteY3" fmla="*/ 5143500 h 5153017"/>
              <a:gd name="connsiteX4" fmla="*/ 0 w 6872708"/>
              <a:gd name="connsiteY4" fmla="*/ 0 h 5153017"/>
              <a:gd name="connsiteX0" fmla="*/ 0 w 6872708"/>
              <a:gd name="connsiteY0" fmla="*/ 0 h 5148578"/>
              <a:gd name="connsiteX1" fmla="*/ 6872708 w 6872708"/>
              <a:gd name="connsiteY1" fmla="*/ 0 h 5148578"/>
              <a:gd name="connsiteX2" fmla="*/ 5434885 w 6872708"/>
              <a:gd name="connsiteY2" fmla="*/ 5148578 h 5148578"/>
              <a:gd name="connsiteX3" fmla="*/ 0 w 6872708"/>
              <a:gd name="connsiteY3" fmla="*/ 5143500 h 5148578"/>
              <a:gd name="connsiteX4" fmla="*/ 0 w 6872708"/>
              <a:gd name="connsiteY4" fmla="*/ 0 h 5148578"/>
              <a:gd name="connsiteX0" fmla="*/ 1337733 w 6872708"/>
              <a:gd name="connsiteY0" fmla="*/ 0 h 5148578"/>
              <a:gd name="connsiteX1" fmla="*/ 6872708 w 6872708"/>
              <a:gd name="connsiteY1" fmla="*/ 0 h 5148578"/>
              <a:gd name="connsiteX2" fmla="*/ 5434885 w 6872708"/>
              <a:gd name="connsiteY2" fmla="*/ 5148578 h 5148578"/>
              <a:gd name="connsiteX3" fmla="*/ 0 w 6872708"/>
              <a:gd name="connsiteY3" fmla="*/ 5143500 h 5148578"/>
              <a:gd name="connsiteX4" fmla="*/ 1337733 w 6872708"/>
              <a:gd name="connsiteY4" fmla="*/ 0 h 5148578"/>
              <a:gd name="connsiteX0" fmla="*/ 1176867 w 6872708"/>
              <a:gd name="connsiteY0" fmla="*/ 0 h 5165511"/>
              <a:gd name="connsiteX1" fmla="*/ 6872708 w 6872708"/>
              <a:gd name="connsiteY1" fmla="*/ 16933 h 5165511"/>
              <a:gd name="connsiteX2" fmla="*/ 5434885 w 6872708"/>
              <a:gd name="connsiteY2" fmla="*/ 5165511 h 5165511"/>
              <a:gd name="connsiteX3" fmla="*/ 0 w 6872708"/>
              <a:gd name="connsiteY3" fmla="*/ 5160433 h 5165511"/>
              <a:gd name="connsiteX4" fmla="*/ 1176867 w 6872708"/>
              <a:gd name="connsiteY4" fmla="*/ 0 h 5165511"/>
              <a:gd name="connsiteX0" fmla="*/ 0 w 5695841"/>
              <a:gd name="connsiteY0" fmla="*/ 0 h 5177367"/>
              <a:gd name="connsiteX1" fmla="*/ 5695841 w 5695841"/>
              <a:gd name="connsiteY1" fmla="*/ 16933 h 5177367"/>
              <a:gd name="connsiteX2" fmla="*/ 4258018 w 5695841"/>
              <a:gd name="connsiteY2" fmla="*/ 5165511 h 5177367"/>
              <a:gd name="connsiteX3" fmla="*/ 431800 w 5695841"/>
              <a:gd name="connsiteY3" fmla="*/ 5177367 h 5177367"/>
              <a:gd name="connsiteX4" fmla="*/ 0 w 5695841"/>
              <a:gd name="connsiteY4" fmla="*/ 0 h 5177367"/>
              <a:gd name="connsiteX0" fmla="*/ 0 w 5695841"/>
              <a:gd name="connsiteY0" fmla="*/ 0 h 5165511"/>
              <a:gd name="connsiteX1" fmla="*/ 5695841 w 5695841"/>
              <a:gd name="connsiteY1" fmla="*/ 16933 h 5165511"/>
              <a:gd name="connsiteX2" fmla="*/ 4258018 w 5695841"/>
              <a:gd name="connsiteY2" fmla="*/ 5165511 h 5165511"/>
              <a:gd name="connsiteX3" fmla="*/ 8467 w 5695841"/>
              <a:gd name="connsiteY3" fmla="*/ 5151967 h 5165511"/>
              <a:gd name="connsiteX4" fmla="*/ 0 w 5695841"/>
              <a:gd name="connsiteY4" fmla="*/ 0 h 516551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695841" h="5165511">
                <a:moveTo>
                  <a:pt x="0" y="0"/>
                </a:moveTo>
                <a:lnTo>
                  <a:pt x="5695841" y="16933"/>
                </a:lnTo>
                <a:lnTo>
                  <a:pt x="4258018" y="5165511"/>
                </a:lnTo>
                <a:lnTo>
                  <a:pt x="8467" y="5151967"/>
                </a:lnTo>
                <a:cubicBezTo>
                  <a:pt x="5645" y="3434645"/>
                  <a:pt x="2822" y="1717322"/>
                  <a:pt x="0" y="0"/>
                </a:cubicBezTo>
                <a:close/>
              </a:path>
            </a:pathLst>
          </a:custGeom>
          <a:solidFill>
            <a:schemeClr val="bg1"/>
          </a:solidFill>
          <a:ln w="12700" cap="flat">
            <a:noFill/>
            <a:miter lim="400000"/>
          </a:ln>
          <a:effectLst/>
          <a:sp3d/>
        </p:spPr>
        <p:style>
          <a:lnRef idx="0">
            <a:scrgbClr r="0" g="0" b="0"/>
          </a:lnRef>
          <a:fillRef idx="0">
            <a:scrgbClr r="0" g="0" b="0"/>
          </a:fillRef>
          <a:effectRef idx="0">
            <a:scrgbClr r="0" g="0" b="0"/>
          </a:effectRef>
          <a:fontRef idx="none"/>
        </p:style>
        <p:txBody>
          <a:bodyPr rot="0" spcFirstLastPara="1" vertOverflow="overflow" horzOverflow="overflow" vert="horz" wrap="square" lIns="50800" tIns="50800" rIns="50800" bIns="50800" numCol="1" spcCol="38100" rtlCol="0" anchor="ctr">
            <a:spAutoFit/>
          </a:bodyPr>
          <a:lstStyle/>
          <a:p>
            <a:pPr marL="0" marR="0" indent="0" algn="ctr" defTabSz="825500" rtl="0" fontAlgn="auto" latinLnBrk="0" hangingPunct="0">
              <a:lnSpc>
                <a:spcPct val="100000"/>
              </a:lnSpc>
              <a:spcBef>
                <a:spcPts val="0"/>
              </a:spcBef>
              <a:spcAft>
                <a:spcPts val="0"/>
              </a:spcAft>
              <a:buClrTx/>
              <a:buSzTx/>
              <a:buFontTx/>
              <a:buNone/>
              <a:tabLst/>
            </a:pPr>
            <a:endParaRPr kumimoji="0" lang="pt-BR" sz="3200" b="0" i="0" u="none" strike="noStrike" cap="none" spc="0" normalizeH="0" baseline="0" dirty="0">
              <a:ln>
                <a:noFill/>
              </a:ln>
              <a:solidFill>
                <a:srgbClr val="FFFFFF"/>
              </a:solidFill>
              <a:effectLst/>
              <a:uFillTx/>
              <a:latin typeface="Helvetica Neue Medium"/>
              <a:ea typeface="Helvetica Neue Medium"/>
              <a:cs typeface="Helvetica Neue Medium"/>
              <a:sym typeface="Helvetica Neue Medium"/>
            </a:endParaRPr>
          </a:p>
        </p:txBody>
      </p:sp>
      <p:sp>
        <p:nvSpPr>
          <p:cNvPr id="265" name="Lorem ipsum dolor sit">
            <a:extLst>
              <a:ext uri="{FF2B5EF4-FFF2-40B4-BE49-F238E27FC236}">
                <a16:creationId xmlns:a16="http://schemas.microsoft.com/office/drawing/2014/main" id="{9D2C223F-44D1-D4D5-3708-C70C0B6A72D6}"/>
              </a:ext>
            </a:extLst>
          </p:cNvPr>
          <p:cNvSpPr txBox="1"/>
          <p:nvPr/>
        </p:nvSpPr>
        <p:spPr>
          <a:xfrm>
            <a:off x="975036" y="964192"/>
            <a:ext cx="3251907" cy="1045030"/>
          </a:xfrm>
          <a:prstGeom prst="rect">
            <a:avLst/>
          </a:prstGeom>
          <a:ln w="12700">
            <a:miter lim="400000"/>
          </a:ln>
          <a:extLst>
            <a:ext uri="{C572A759-6A51-4108-AA02-DFA0A04FC94B}">
              <ma14:wrappingTextBoxFlag xmlns="" xmlns:ma14="http://schemas.microsoft.com/office/mac/drawingml/2011/main" val="1"/>
            </a:ext>
          </a:extLst>
        </p:spPr>
        <p:txBody>
          <a:bodyPr wrap="square" lIns="19050" tIns="19050" rIns="19050" bIns="19050">
            <a:spAutoFit/>
          </a:bodyPr>
          <a:lstStyle>
            <a:lvl1pPr>
              <a:lnSpc>
                <a:spcPct val="80000"/>
              </a:lnSpc>
              <a:defRPr sz="10900" b="1" cap="all">
                <a:solidFill>
                  <a:srgbClr val="1E4BDF"/>
                </a:solidFill>
                <a:latin typeface="Arial Narrow"/>
                <a:ea typeface="Arial Narrow"/>
                <a:cs typeface="Arial Narrow"/>
                <a:sym typeface="Arial Narrow"/>
              </a:defRPr>
            </a:lvl1pPr>
          </a:lstStyle>
          <a:p>
            <a:r>
              <a:rPr lang="en-US" sz="4088" dirty="0">
                <a:solidFill>
                  <a:srgbClr val="100690"/>
                </a:solidFill>
              </a:rPr>
              <a:t>Title up to two lines</a:t>
            </a:r>
          </a:p>
        </p:txBody>
      </p:sp>
      <p:sp>
        <p:nvSpPr>
          <p:cNvPr id="266" name="Lorem ipsum dolor sit amet, consectetur adipiscing elit, sed do eiusmod tempor incididunt ut labore et dolore magna aliqua. Ut enim ad minim veniam, quis nostrud exercitation ullamco laboris nisi ut aliquip ex ea commodo consequat. Duis aute irure dolor ">
            <a:extLst>
              <a:ext uri="{FF2B5EF4-FFF2-40B4-BE49-F238E27FC236}">
                <a16:creationId xmlns:a16="http://schemas.microsoft.com/office/drawing/2014/main" id="{E6BF3290-FDA5-D5DD-3BF6-95A1A5D29EF7}"/>
              </a:ext>
            </a:extLst>
          </p:cNvPr>
          <p:cNvSpPr txBox="1"/>
          <p:nvPr/>
        </p:nvSpPr>
        <p:spPr>
          <a:xfrm>
            <a:off x="995675" y="2494229"/>
            <a:ext cx="2839726" cy="1644874"/>
          </a:xfrm>
          <a:prstGeom prst="rect">
            <a:avLst/>
          </a:prstGeom>
          <a:ln w="12700">
            <a:miter lim="400000"/>
          </a:ln>
          <a:extLst>
            <a:ext uri="{C572A759-6A51-4108-AA02-DFA0A04FC94B}">
              <ma14:wrappingTextBoxFlag xmlns="" xmlns:ma14="http://schemas.microsoft.com/office/mac/drawingml/2011/main" val="1"/>
            </a:ext>
          </a:extLst>
        </p:spPr>
        <p:txBody>
          <a:bodyPr wrap="square" lIns="19050" tIns="19050" rIns="19050" bIns="19050">
            <a:spAutoFit/>
          </a:bodyPr>
          <a:lstStyle>
            <a:lvl1pPr>
              <a:lnSpc>
                <a:spcPct val="120000"/>
              </a:lnSpc>
              <a:defRPr sz="2500">
                <a:solidFill>
                  <a:srgbClr val="061636"/>
                </a:solidFill>
                <a:latin typeface="Arial"/>
                <a:ea typeface="Arial"/>
                <a:cs typeface="Arial"/>
                <a:sym typeface="Arial"/>
              </a:defRPr>
            </a:lvl1pPr>
          </a:lstStyle>
          <a:p>
            <a:r>
              <a:rPr sz="1100" dirty="0">
                <a:solidFill>
                  <a:srgbClr val="80807F"/>
                </a:solidFill>
              </a:rPr>
              <a:t>Lorem ipsum dolor sit </a:t>
            </a:r>
            <a:r>
              <a:rPr sz="1100" dirty="0" err="1">
                <a:solidFill>
                  <a:srgbClr val="80807F"/>
                </a:solidFill>
              </a:rPr>
              <a:t>amet</a:t>
            </a:r>
            <a:r>
              <a:rPr sz="1100" dirty="0">
                <a:solidFill>
                  <a:srgbClr val="80807F"/>
                </a:solidFill>
              </a:rPr>
              <a:t>, </a:t>
            </a:r>
            <a:r>
              <a:rPr sz="1100" dirty="0" err="1">
                <a:solidFill>
                  <a:srgbClr val="80807F"/>
                </a:solidFill>
              </a:rPr>
              <a:t>consectetur</a:t>
            </a:r>
            <a:r>
              <a:rPr sz="1100" dirty="0">
                <a:solidFill>
                  <a:srgbClr val="80807F"/>
                </a:solidFill>
              </a:rPr>
              <a:t> </a:t>
            </a:r>
            <a:r>
              <a:rPr sz="1100" dirty="0" err="1">
                <a:solidFill>
                  <a:srgbClr val="80807F"/>
                </a:solidFill>
              </a:rPr>
              <a:t>adipiscing</a:t>
            </a:r>
            <a:r>
              <a:rPr sz="1100" dirty="0">
                <a:solidFill>
                  <a:srgbClr val="80807F"/>
                </a:solidFill>
              </a:rPr>
              <a:t> </a:t>
            </a:r>
            <a:r>
              <a:rPr sz="1100" dirty="0" err="1">
                <a:solidFill>
                  <a:srgbClr val="80807F"/>
                </a:solidFill>
              </a:rPr>
              <a:t>elit</a:t>
            </a:r>
            <a:r>
              <a:rPr sz="1100" dirty="0">
                <a:solidFill>
                  <a:srgbClr val="80807F"/>
                </a:solidFill>
              </a:rPr>
              <a:t>, sed do </a:t>
            </a:r>
            <a:r>
              <a:rPr sz="1100" dirty="0" err="1">
                <a:solidFill>
                  <a:srgbClr val="80807F"/>
                </a:solidFill>
              </a:rPr>
              <a:t>eiusmod</a:t>
            </a:r>
            <a:r>
              <a:rPr sz="1100" dirty="0">
                <a:solidFill>
                  <a:srgbClr val="80807F"/>
                </a:solidFill>
              </a:rPr>
              <a:t> </a:t>
            </a:r>
            <a:r>
              <a:rPr sz="1100" dirty="0" err="1">
                <a:solidFill>
                  <a:srgbClr val="80807F"/>
                </a:solidFill>
              </a:rPr>
              <a:t>tempor</a:t>
            </a:r>
            <a:r>
              <a:rPr sz="1100" dirty="0">
                <a:solidFill>
                  <a:srgbClr val="80807F"/>
                </a:solidFill>
              </a:rPr>
              <a:t> </a:t>
            </a:r>
            <a:r>
              <a:rPr sz="1100" dirty="0" err="1">
                <a:solidFill>
                  <a:srgbClr val="80807F"/>
                </a:solidFill>
              </a:rPr>
              <a:t>incididunt</a:t>
            </a:r>
            <a:r>
              <a:rPr sz="1100" dirty="0">
                <a:solidFill>
                  <a:srgbClr val="80807F"/>
                </a:solidFill>
              </a:rPr>
              <a:t> </a:t>
            </a:r>
            <a:r>
              <a:rPr sz="1100" dirty="0" err="1">
                <a:solidFill>
                  <a:srgbClr val="80807F"/>
                </a:solidFill>
              </a:rPr>
              <a:t>ut</a:t>
            </a:r>
            <a:r>
              <a:rPr sz="1100" dirty="0">
                <a:solidFill>
                  <a:srgbClr val="80807F"/>
                </a:solidFill>
              </a:rPr>
              <a:t> labore et dolore magna </a:t>
            </a:r>
            <a:r>
              <a:rPr sz="1100" dirty="0" err="1">
                <a:solidFill>
                  <a:srgbClr val="80807F"/>
                </a:solidFill>
              </a:rPr>
              <a:t>aliqua</a:t>
            </a:r>
            <a:r>
              <a:rPr sz="1100" dirty="0">
                <a:solidFill>
                  <a:srgbClr val="80807F"/>
                </a:solidFill>
              </a:rPr>
              <a:t>. Ut </a:t>
            </a:r>
            <a:r>
              <a:rPr sz="1100" dirty="0" err="1">
                <a:solidFill>
                  <a:srgbClr val="80807F"/>
                </a:solidFill>
              </a:rPr>
              <a:t>enim</a:t>
            </a:r>
            <a:r>
              <a:rPr sz="1100" dirty="0">
                <a:solidFill>
                  <a:srgbClr val="80807F"/>
                </a:solidFill>
              </a:rPr>
              <a:t> ad minim </a:t>
            </a:r>
            <a:r>
              <a:rPr sz="1100" dirty="0" err="1">
                <a:solidFill>
                  <a:srgbClr val="80807F"/>
                </a:solidFill>
              </a:rPr>
              <a:t>veniam</a:t>
            </a:r>
            <a:r>
              <a:rPr sz="1100" dirty="0">
                <a:solidFill>
                  <a:srgbClr val="80807F"/>
                </a:solidFill>
              </a:rPr>
              <a:t>, </a:t>
            </a:r>
            <a:r>
              <a:rPr sz="1100" dirty="0" err="1">
                <a:solidFill>
                  <a:srgbClr val="80807F"/>
                </a:solidFill>
              </a:rPr>
              <a:t>quis</a:t>
            </a:r>
            <a:r>
              <a:rPr sz="1100" dirty="0">
                <a:solidFill>
                  <a:srgbClr val="80807F"/>
                </a:solidFill>
              </a:rPr>
              <a:t> </a:t>
            </a:r>
            <a:r>
              <a:rPr sz="1100" dirty="0" err="1">
                <a:solidFill>
                  <a:srgbClr val="80807F"/>
                </a:solidFill>
              </a:rPr>
              <a:t>nostrud</a:t>
            </a:r>
            <a:r>
              <a:rPr sz="1100" dirty="0">
                <a:solidFill>
                  <a:srgbClr val="80807F"/>
                </a:solidFill>
              </a:rPr>
              <a:t> exercitation </a:t>
            </a:r>
            <a:r>
              <a:rPr sz="1100" dirty="0" err="1">
                <a:solidFill>
                  <a:srgbClr val="80807F"/>
                </a:solidFill>
              </a:rPr>
              <a:t>ullamco</a:t>
            </a:r>
            <a:r>
              <a:rPr sz="1100" dirty="0">
                <a:solidFill>
                  <a:srgbClr val="80807F"/>
                </a:solidFill>
              </a:rPr>
              <a:t> </a:t>
            </a:r>
            <a:r>
              <a:rPr sz="1100" dirty="0" err="1">
                <a:solidFill>
                  <a:srgbClr val="80807F"/>
                </a:solidFill>
              </a:rPr>
              <a:t>laboris</a:t>
            </a:r>
            <a:r>
              <a:rPr sz="1100" dirty="0">
                <a:solidFill>
                  <a:srgbClr val="80807F"/>
                </a:solidFill>
              </a:rPr>
              <a:t> nisi </a:t>
            </a:r>
            <a:r>
              <a:rPr sz="1100" dirty="0" err="1">
                <a:solidFill>
                  <a:srgbClr val="80807F"/>
                </a:solidFill>
              </a:rPr>
              <a:t>ut</a:t>
            </a:r>
            <a:r>
              <a:rPr sz="1100" dirty="0">
                <a:solidFill>
                  <a:srgbClr val="80807F"/>
                </a:solidFill>
              </a:rPr>
              <a:t> </a:t>
            </a:r>
            <a:r>
              <a:rPr sz="1100" dirty="0" err="1">
                <a:solidFill>
                  <a:srgbClr val="80807F"/>
                </a:solidFill>
              </a:rPr>
              <a:t>aliquip</a:t>
            </a:r>
            <a:r>
              <a:rPr sz="1100" dirty="0">
                <a:solidFill>
                  <a:srgbClr val="80807F"/>
                </a:solidFill>
              </a:rPr>
              <a:t> ex </a:t>
            </a:r>
            <a:r>
              <a:rPr sz="1100" dirty="0" err="1">
                <a:solidFill>
                  <a:srgbClr val="80807F"/>
                </a:solidFill>
              </a:rPr>
              <a:t>ea</a:t>
            </a:r>
            <a:r>
              <a:rPr sz="1100" dirty="0">
                <a:solidFill>
                  <a:srgbClr val="80807F"/>
                </a:solidFill>
              </a:rPr>
              <a:t> </a:t>
            </a:r>
            <a:r>
              <a:rPr sz="1100" dirty="0" err="1">
                <a:solidFill>
                  <a:srgbClr val="80807F"/>
                </a:solidFill>
              </a:rPr>
              <a:t>commodo</a:t>
            </a:r>
            <a:r>
              <a:rPr sz="1100" dirty="0">
                <a:solidFill>
                  <a:srgbClr val="80807F"/>
                </a:solidFill>
              </a:rPr>
              <a:t> </a:t>
            </a:r>
            <a:r>
              <a:rPr sz="1100" dirty="0" err="1">
                <a:solidFill>
                  <a:srgbClr val="80807F"/>
                </a:solidFill>
              </a:rPr>
              <a:t>consequat</a:t>
            </a:r>
            <a:r>
              <a:rPr sz="1100" dirty="0">
                <a:solidFill>
                  <a:srgbClr val="80807F"/>
                </a:solidFill>
              </a:rPr>
              <a:t>. Duis </a:t>
            </a:r>
            <a:r>
              <a:rPr sz="1100" dirty="0" err="1">
                <a:solidFill>
                  <a:srgbClr val="80807F"/>
                </a:solidFill>
              </a:rPr>
              <a:t>aute</a:t>
            </a:r>
            <a:r>
              <a:rPr sz="1100" dirty="0">
                <a:solidFill>
                  <a:srgbClr val="80807F"/>
                </a:solidFill>
              </a:rPr>
              <a:t> </a:t>
            </a:r>
            <a:r>
              <a:rPr sz="1100" dirty="0" err="1">
                <a:solidFill>
                  <a:srgbClr val="80807F"/>
                </a:solidFill>
              </a:rPr>
              <a:t>irure</a:t>
            </a:r>
            <a:r>
              <a:rPr sz="1100" dirty="0">
                <a:solidFill>
                  <a:srgbClr val="80807F"/>
                </a:solidFill>
              </a:rPr>
              <a:t> dolor in </a:t>
            </a:r>
            <a:r>
              <a:rPr sz="1100" dirty="0" err="1">
                <a:solidFill>
                  <a:srgbClr val="80807F"/>
                </a:solidFill>
              </a:rPr>
              <a:t>reprehenderit</a:t>
            </a:r>
            <a:r>
              <a:rPr sz="1100" dirty="0">
                <a:solidFill>
                  <a:srgbClr val="80807F"/>
                </a:solidFill>
              </a:rPr>
              <a:t> in </a:t>
            </a:r>
            <a:r>
              <a:rPr sz="1100" dirty="0" err="1">
                <a:solidFill>
                  <a:srgbClr val="80807F"/>
                </a:solidFill>
              </a:rPr>
              <a:t>voluptate</a:t>
            </a:r>
            <a:r>
              <a:rPr sz="1100" dirty="0">
                <a:solidFill>
                  <a:srgbClr val="80807F"/>
                </a:solidFill>
              </a:rPr>
              <a:t> </a:t>
            </a:r>
            <a:r>
              <a:rPr sz="1100" dirty="0" err="1">
                <a:solidFill>
                  <a:srgbClr val="80807F"/>
                </a:solidFill>
              </a:rPr>
              <a:t>velit</a:t>
            </a:r>
            <a:r>
              <a:rPr sz="1100" dirty="0">
                <a:solidFill>
                  <a:srgbClr val="80807F"/>
                </a:solidFill>
              </a:rPr>
              <a:t> </a:t>
            </a:r>
            <a:r>
              <a:rPr sz="1100" dirty="0" err="1">
                <a:solidFill>
                  <a:srgbClr val="80807F"/>
                </a:solidFill>
              </a:rPr>
              <a:t>esse</a:t>
            </a:r>
            <a:r>
              <a:rPr sz="1100" dirty="0">
                <a:solidFill>
                  <a:srgbClr val="80807F"/>
                </a:solidFill>
              </a:rPr>
              <a:t> </a:t>
            </a:r>
            <a:r>
              <a:rPr sz="1100" dirty="0" err="1">
                <a:solidFill>
                  <a:srgbClr val="80807F"/>
                </a:solidFill>
              </a:rPr>
              <a:t>cillum</a:t>
            </a:r>
            <a:r>
              <a:rPr sz="1100" dirty="0">
                <a:solidFill>
                  <a:srgbClr val="80807F"/>
                </a:solidFill>
              </a:rPr>
              <a:t> dolore </a:t>
            </a:r>
            <a:r>
              <a:rPr sz="1100" dirty="0" err="1">
                <a:solidFill>
                  <a:srgbClr val="80807F"/>
                </a:solidFill>
              </a:rPr>
              <a:t>eu</a:t>
            </a:r>
            <a:r>
              <a:rPr sz="1100" dirty="0">
                <a:solidFill>
                  <a:srgbClr val="80807F"/>
                </a:solidFill>
              </a:rPr>
              <a:t> </a:t>
            </a:r>
            <a:r>
              <a:rPr sz="1100" dirty="0" err="1">
                <a:solidFill>
                  <a:srgbClr val="80807F"/>
                </a:solidFill>
              </a:rPr>
              <a:t>fugiat</a:t>
            </a:r>
            <a:r>
              <a:rPr sz="1100" dirty="0">
                <a:solidFill>
                  <a:srgbClr val="80807F"/>
                </a:solidFill>
              </a:rPr>
              <a:t> </a:t>
            </a:r>
            <a:r>
              <a:rPr sz="1100" dirty="0" err="1">
                <a:solidFill>
                  <a:srgbClr val="80807F"/>
                </a:solidFill>
              </a:rPr>
              <a:t>nulla</a:t>
            </a:r>
            <a:r>
              <a:rPr sz="1100" dirty="0">
                <a:solidFill>
                  <a:srgbClr val="80807F"/>
                </a:solidFill>
              </a:rPr>
              <a:t> </a:t>
            </a:r>
            <a:r>
              <a:rPr sz="1100" dirty="0" err="1">
                <a:solidFill>
                  <a:srgbClr val="80807F"/>
                </a:solidFill>
              </a:rPr>
              <a:t>pariatur</a:t>
            </a:r>
            <a:r>
              <a:rPr lang="en-US" sz="1100" dirty="0">
                <a:solidFill>
                  <a:srgbClr val="80807F"/>
                </a:solidFill>
              </a:rPr>
              <a:t>.</a:t>
            </a:r>
            <a:endParaRPr sz="1100" dirty="0">
              <a:solidFill>
                <a:srgbClr val="80807F"/>
              </a:solidFill>
            </a:endParaRPr>
          </a:p>
        </p:txBody>
      </p:sp>
      <p:sp>
        <p:nvSpPr>
          <p:cNvPr id="273" name="Lorem ipsum dolor sit">
            <a:extLst>
              <a:ext uri="{FF2B5EF4-FFF2-40B4-BE49-F238E27FC236}">
                <a16:creationId xmlns:a16="http://schemas.microsoft.com/office/drawing/2014/main" id="{86987BE1-8676-AC6F-8219-DECEB7898D69}"/>
              </a:ext>
            </a:extLst>
          </p:cNvPr>
          <p:cNvSpPr txBox="1"/>
          <p:nvPr/>
        </p:nvSpPr>
        <p:spPr>
          <a:xfrm>
            <a:off x="979798" y="2013498"/>
            <a:ext cx="3471946" cy="255519"/>
          </a:xfrm>
          <a:prstGeom prst="rect">
            <a:avLst/>
          </a:prstGeom>
          <a:ln w="12700">
            <a:miter lim="400000"/>
          </a:ln>
          <a:extLst>
            <a:ext uri="{C572A759-6A51-4108-AA02-DFA0A04FC94B}">
              <ma14:wrappingTextBoxFlag xmlns="" xmlns:ma14="http://schemas.microsoft.com/office/mac/drawingml/2011/main" val="1"/>
            </a:ext>
          </a:extLst>
        </p:spPr>
        <p:txBody>
          <a:bodyPr lIns="19050" tIns="19050" rIns="19050" bIns="19050">
            <a:spAutoFit/>
          </a:bodyPr>
          <a:lstStyle>
            <a:lvl1pPr>
              <a:lnSpc>
                <a:spcPct val="80000"/>
              </a:lnSpc>
              <a:defRPr sz="4700" b="1" cap="all">
                <a:solidFill>
                  <a:srgbClr val="051635"/>
                </a:solidFill>
                <a:latin typeface="Arial"/>
                <a:ea typeface="Arial"/>
                <a:cs typeface="Arial"/>
                <a:sym typeface="Arial"/>
              </a:defRPr>
            </a:lvl1pPr>
          </a:lstStyle>
          <a:p>
            <a:r>
              <a:rPr sz="1763" dirty="0">
                <a:solidFill>
                  <a:srgbClr val="0A1A5C"/>
                </a:solidFill>
              </a:rPr>
              <a:t>Lorem ipsum dolor sit</a:t>
            </a:r>
          </a:p>
        </p:txBody>
      </p:sp>
      <p:grpSp>
        <p:nvGrpSpPr>
          <p:cNvPr id="4" name="Agrupar 3">
            <a:extLst>
              <a:ext uri="{FF2B5EF4-FFF2-40B4-BE49-F238E27FC236}">
                <a16:creationId xmlns:a16="http://schemas.microsoft.com/office/drawing/2014/main" id="{9D18974D-EED5-C2CE-6A4F-4F1779B8DAAA}"/>
              </a:ext>
            </a:extLst>
          </p:cNvPr>
          <p:cNvGrpSpPr/>
          <p:nvPr/>
        </p:nvGrpSpPr>
        <p:grpSpPr>
          <a:xfrm>
            <a:off x="8870294" y="167554"/>
            <a:ext cx="258136" cy="4683954"/>
            <a:chOff x="23654022" y="446811"/>
            <a:chExt cx="688359" cy="12490546"/>
          </a:xfrm>
        </p:grpSpPr>
        <p:grpSp>
          <p:nvGrpSpPr>
            <p:cNvPr id="17" name="Grupo">
              <a:extLst>
                <a:ext uri="{FF2B5EF4-FFF2-40B4-BE49-F238E27FC236}">
                  <a16:creationId xmlns:a16="http://schemas.microsoft.com/office/drawing/2014/main" id="{E0943320-5682-5CA9-C29A-C1885885BABB}"/>
                </a:ext>
              </a:extLst>
            </p:cNvPr>
            <p:cNvGrpSpPr/>
            <p:nvPr/>
          </p:nvGrpSpPr>
          <p:grpSpPr>
            <a:xfrm rot="16200000">
              <a:off x="18519882" y="7114857"/>
              <a:ext cx="11349650" cy="295349"/>
              <a:chOff x="-1276219" y="-698"/>
              <a:chExt cx="11349649" cy="295348"/>
            </a:xfrm>
          </p:grpSpPr>
          <p:sp>
            <p:nvSpPr>
              <p:cNvPr id="19" name="This information belongs to Embraer and cannot be used or reproduced without written permission from the Company.">
                <a:extLst>
                  <a:ext uri="{FF2B5EF4-FFF2-40B4-BE49-F238E27FC236}">
                    <a16:creationId xmlns:a16="http://schemas.microsoft.com/office/drawing/2014/main" id="{FBE84361-8673-B557-0973-9655F9621382}"/>
                  </a:ext>
                </a:extLst>
              </p:cNvPr>
              <p:cNvSpPr txBox="1"/>
              <p:nvPr/>
            </p:nvSpPr>
            <p:spPr>
              <a:xfrm>
                <a:off x="1071885" y="6522"/>
                <a:ext cx="9001545" cy="282814"/>
              </a:xfrm>
              <a:prstGeom prst="rect">
                <a:avLst/>
              </a:prstGeom>
              <a:noFill/>
              <a:ln w="12700" cap="flat">
                <a:noFill/>
                <a:miter lim="400000"/>
              </a:ln>
              <a:effectLst/>
              <a:extLst>
                <a:ext uri="{C572A759-6A51-4108-AA02-DFA0A04FC94B}">
                  <ma14:wrappingTextBoxFlag xmlns="" xmlns:ma14="http://schemas.microsoft.com/office/mac/drawingml/2011/main" val="1"/>
                </a:ext>
              </a:extLst>
            </p:spPr>
            <p:txBody>
              <a:bodyPr wrap="square" lIns="19050" tIns="19050" rIns="19050" bIns="19050" numCol="1" anchor="ctr">
                <a:spAutoFit/>
              </a:bodyPr>
              <a:lstStyle>
                <a:lvl1pPr>
                  <a:defRPr sz="1300">
                    <a:solidFill>
                      <a:srgbClr val="6E6D6D"/>
                    </a:solidFill>
                    <a:latin typeface="Arial"/>
                    <a:ea typeface="Arial"/>
                    <a:cs typeface="Arial"/>
                    <a:sym typeface="Arial"/>
                  </a:defRPr>
                </a:lvl1pPr>
              </a:lstStyle>
              <a:p>
                <a:r>
                  <a:rPr lang="en-US" sz="488" dirty="0"/>
                  <a:t>This information belongs to Embraer and cannot be used or reproduced without written permission from the Company.</a:t>
                </a:r>
              </a:p>
            </p:txBody>
          </p:sp>
          <p:sp>
            <p:nvSpPr>
              <p:cNvPr id="20" name="Linha">
                <a:extLst>
                  <a:ext uri="{FF2B5EF4-FFF2-40B4-BE49-F238E27FC236}">
                    <a16:creationId xmlns:a16="http://schemas.microsoft.com/office/drawing/2014/main" id="{56F46F17-262B-9260-2478-440D1DC7C22B}"/>
                  </a:ext>
                </a:extLst>
              </p:cNvPr>
              <p:cNvSpPr/>
              <p:nvPr/>
            </p:nvSpPr>
            <p:spPr>
              <a:xfrm flipV="1">
                <a:off x="898999" y="21128"/>
                <a:ext cx="83625" cy="273522"/>
              </a:xfrm>
              <a:prstGeom prst="line">
                <a:avLst/>
              </a:prstGeom>
              <a:noFill/>
              <a:ln w="9525" cap="flat">
                <a:solidFill>
                  <a:srgbClr val="100690"/>
                </a:solidFill>
                <a:prstDash val="solid"/>
                <a:miter lim="400000"/>
              </a:ln>
              <a:effectLst/>
            </p:spPr>
            <p:txBody>
              <a:bodyPr wrap="square" lIns="19050" tIns="19050" rIns="19050" bIns="19050" numCol="1" anchor="ctr">
                <a:noAutofit/>
              </a:bodyPr>
              <a:lstStyle/>
              <a:p>
                <a:endParaRPr sz="675"/>
              </a:p>
            </p:txBody>
          </p:sp>
          <p:sp>
            <p:nvSpPr>
              <p:cNvPr id="21" name="This information belongs to Embraer and cannot be used or reproduced without written permission from the Company.">
                <a:extLst>
                  <a:ext uri="{FF2B5EF4-FFF2-40B4-BE49-F238E27FC236}">
                    <a16:creationId xmlns:a16="http://schemas.microsoft.com/office/drawing/2014/main" id="{15CC569C-BB43-8DDB-1CC5-1AF0A18A29DF}"/>
                  </a:ext>
                </a:extLst>
              </p:cNvPr>
              <p:cNvSpPr txBox="1"/>
              <p:nvPr/>
            </p:nvSpPr>
            <p:spPr>
              <a:xfrm>
                <a:off x="-1276219" y="-698"/>
                <a:ext cx="2621118" cy="282811"/>
              </a:xfrm>
              <a:prstGeom prst="rect">
                <a:avLst/>
              </a:prstGeom>
              <a:noFill/>
              <a:ln w="12700" cap="flat">
                <a:noFill/>
                <a:miter lim="400000"/>
              </a:ln>
              <a:effectLst/>
              <a:extLst>
                <a:ext uri="{C572A759-6A51-4108-AA02-DFA0A04FC94B}">
                  <ma14:wrappingTextBoxFlag xmlns="" xmlns:ma14="http://schemas.microsoft.com/office/mac/drawingml/2011/main" val="1"/>
                </a:ext>
              </a:extLst>
            </p:spPr>
            <p:txBody>
              <a:bodyPr wrap="square" lIns="19050" tIns="19050" rIns="19050" bIns="19050" numCol="1" anchor="ctr">
                <a:spAutoFit/>
              </a:bodyPr>
              <a:lstStyle>
                <a:lvl1pPr>
                  <a:defRPr sz="1300">
                    <a:solidFill>
                      <a:srgbClr val="6E6D6D"/>
                    </a:solidFill>
                    <a:latin typeface="Arial"/>
                    <a:ea typeface="Arial"/>
                    <a:cs typeface="Arial"/>
                    <a:sym typeface="Arial"/>
                  </a:defRPr>
                </a:lvl1pPr>
              </a:lstStyle>
              <a:p>
                <a:r>
                  <a:rPr lang="en-US" sz="488" dirty="0"/>
                  <a:t>SECRET INFORMATION</a:t>
                </a:r>
              </a:p>
            </p:txBody>
          </p:sp>
        </p:grpSp>
        <p:sp>
          <p:nvSpPr>
            <p:cNvPr id="18" name="Forma Livre: Forma 61">
              <a:extLst>
                <a:ext uri="{FF2B5EF4-FFF2-40B4-BE49-F238E27FC236}">
                  <a16:creationId xmlns:a16="http://schemas.microsoft.com/office/drawing/2014/main" id="{3EF9EE35-77B8-8B36-D20A-F282C46F1B86}"/>
                </a:ext>
              </a:extLst>
            </p:cNvPr>
            <p:cNvSpPr/>
            <p:nvPr/>
          </p:nvSpPr>
          <p:spPr>
            <a:xfrm flipH="1">
              <a:off x="23654022" y="446811"/>
              <a:ext cx="359396" cy="359346"/>
            </a:xfrm>
            <a:custGeom>
              <a:avLst/>
              <a:gdLst/>
              <a:ahLst/>
              <a:cxnLst>
                <a:cxn ang="0">
                  <a:pos x="wd2" y="hd2"/>
                </a:cxn>
                <a:cxn ang="5400000">
                  <a:pos x="wd2" y="hd2"/>
                </a:cxn>
                <a:cxn ang="10800000">
                  <a:pos x="wd2" y="hd2"/>
                </a:cxn>
                <a:cxn ang="16200000">
                  <a:pos x="wd2" y="hd2"/>
                </a:cxn>
              </a:cxnLst>
              <a:rect l="0" t="0" r="r" b="b"/>
              <a:pathLst>
                <a:path w="21600" h="21600" extrusionOk="0">
                  <a:moveTo>
                    <a:pt x="17278" y="0"/>
                  </a:moveTo>
                  <a:lnTo>
                    <a:pt x="4322" y="9935"/>
                  </a:lnTo>
                  <a:lnTo>
                    <a:pt x="1728" y="9935"/>
                  </a:lnTo>
                  <a:lnTo>
                    <a:pt x="0" y="11665"/>
                  </a:lnTo>
                  <a:lnTo>
                    <a:pt x="4322" y="11665"/>
                  </a:lnTo>
                  <a:lnTo>
                    <a:pt x="17278" y="21600"/>
                  </a:lnTo>
                  <a:lnTo>
                    <a:pt x="21600" y="21600"/>
                  </a:lnTo>
                  <a:lnTo>
                    <a:pt x="12961" y="11665"/>
                  </a:lnTo>
                  <a:lnTo>
                    <a:pt x="21559" y="11665"/>
                  </a:lnTo>
                  <a:lnTo>
                    <a:pt x="21559" y="9935"/>
                  </a:lnTo>
                  <a:lnTo>
                    <a:pt x="12961" y="9935"/>
                  </a:lnTo>
                  <a:lnTo>
                    <a:pt x="21600" y="0"/>
                  </a:lnTo>
                  <a:close/>
                </a:path>
              </a:pathLst>
            </a:custGeom>
            <a:solidFill>
              <a:srgbClr val="100690"/>
            </a:solidFill>
            <a:ln w="12700" cap="flat">
              <a:noFill/>
              <a:miter lim="400000"/>
            </a:ln>
            <a:effectLst/>
          </p:spPr>
          <p:txBody>
            <a:bodyPr wrap="square" lIns="17145" tIns="17145" rIns="17145" bIns="17145" numCol="1" anchor="ctr">
              <a:noAutofit/>
            </a:bodyPr>
            <a:lstStyle/>
            <a:p>
              <a:pPr>
                <a:defRPr>
                  <a:solidFill>
                    <a:srgbClr val="100690"/>
                  </a:solidFill>
                  <a:latin typeface="GT America Condensed Regular"/>
                  <a:ea typeface="GT America Condensed Regular"/>
                  <a:cs typeface="GT America Condensed Regular"/>
                  <a:sym typeface="GT America Condensed Regular"/>
                </a:defRPr>
              </a:pPr>
              <a:endParaRPr sz="675"/>
            </a:p>
          </p:txBody>
        </p:sp>
      </p:grpSp>
    </p:spTree>
    <p:extLst>
      <p:ext uri="{BB962C8B-B14F-4D97-AF65-F5344CB8AC3E}">
        <p14:creationId xmlns:p14="http://schemas.microsoft.com/office/powerpoint/2010/main" val="4219152995"/>
      </p:ext>
    </p:extLst>
  </p:cSld>
  <p:clrMapOvr>
    <a:masterClrMapping/>
  </p:clrMapOvr>
</p:sld>
</file>

<file path=ppt/slides/slide75.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4BF08974-19EA-14E9-70D5-89A400CEFF93}"/>
            </a:ext>
          </a:extLst>
        </p:cNvPr>
        <p:cNvGrpSpPr/>
        <p:nvPr/>
      </p:nvGrpSpPr>
      <p:grpSpPr>
        <a:xfrm>
          <a:off x="0" y="0"/>
          <a:ext cx="0" cy="0"/>
          <a:chOff x="0" y="0"/>
          <a:chExt cx="0" cy="0"/>
        </a:xfrm>
      </p:grpSpPr>
      <p:sp>
        <p:nvSpPr>
          <p:cNvPr id="53" name="Retângulo 52">
            <a:extLst>
              <a:ext uri="{FF2B5EF4-FFF2-40B4-BE49-F238E27FC236}">
                <a16:creationId xmlns:a16="http://schemas.microsoft.com/office/drawing/2014/main" id="{36D62C9A-F144-A31B-4267-7F771FBE03E1}"/>
              </a:ext>
            </a:extLst>
          </p:cNvPr>
          <p:cNvSpPr/>
          <p:nvPr/>
        </p:nvSpPr>
        <p:spPr>
          <a:xfrm>
            <a:off x="-8574" y="1672"/>
            <a:ext cx="9152574" cy="5141828"/>
          </a:xfrm>
          <a:prstGeom prst="rect">
            <a:avLst/>
          </a:prstGeom>
          <a:gradFill flip="none" rotWithShape="1">
            <a:gsLst>
              <a:gs pos="0">
                <a:srgbClr val="004BE7"/>
              </a:gs>
              <a:gs pos="98000">
                <a:srgbClr val="120080"/>
              </a:gs>
            </a:gsLst>
            <a:lin ang="16200000" scaled="1"/>
            <a:tileRect/>
          </a:gradFill>
          <a:ln w="12700" cap="flat">
            <a:noFill/>
            <a:miter lim="400000"/>
          </a:ln>
          <a:effectLst/>
          <a:sp3d/>
        </p:spPr>
        <p:style>
          <a:lnRef idx="0">
            <a:scrgbClr r="0" g="0" b="0"/>
          </a:lnRef>
          <a:fillRef idx="0">
            <a:scrgbClr r="0" g="0" b="0"/>
          </a:fillRef>
          <a:effectRef idx="0">
            <a:scrgbClr r="0" g="0" b="0"/>
          </a:effectRef>
          <a:fontRef idx="none"/>
        </p:style>
        <p:txBody>
          <a:bodyPr rot="0" spcFirstLastPara="1" vertOverflow="overflow" horzOverflow="overflow" vert="horz" wrap="square" lIns="19050" tIns="19050" rIns="19050" bIns="19050" numCol="1" spcCol="38100" rtlCol="0" anchor="ctr">
            <a:spAutoFit/>
          </a:bodyPr>
          <a:lstStyle/>
          <a:p>
            <a:pPr algn="ctr" defTabSz="309563">
              <a:lnSpc>
                <a:spcPct val="100000"/>
              </a:lnSpc>
              <a:spcBef>
                <a:spcPts val="0"/>
              </a:spcBef>
            </a:pPr>
            <a:endParaRPr lang="pt-BR" sz="1200">
              <a:solidFill>
                <a:srgbClr val="FFFFFF"/>
              </a:solidFill>
              <a:latin typeface="Helvetica Neue Medium"/>
              <a:ea typeface="Helvetica Neue Medium"/>
              <a:cs typeface="Helvetica Neue Medium"/>
              <a:sym typeface="Helvetica Neue Medium"/>
            </a:endParaRPr>
          </a:p>
        </p:txBody>
      </p:sp>
      <p:sp>
        <p:nvSpPr>
          <p:cNvPr id="2" name="Retângulo 1">
            <a:extLst>
              <a:ext uri="{FF2B5EF4-FFF2-40B4-BE49-F238E27FC236}">
                <a16:creationId xmlns:a16="http://schemas.microsoft.com/office/drawing/2014/main" id="{87A76963-9CA5-F26B-A3EF-6378C5772950}"/>
              </a:ext>
            </a:extLst>
          </p:cNvPr>
          <p:cNvSpPr/>
          <p:nvPr/>
        </p:nvSpPr>
        <p:spPr>
          <a:xfrm rot="10800000">
            <a:off x="2278294" y="0"/>
            <a:ext cx="6872708" cy="5148578"/>
          </a:xfrm>
          <a:custGeom>
            <a:avLst/>
            <a:gdLst>
              <a:gd name="connsiteX0" fmla="*/ 0 w 6872708"/>
              <a:gd name="connsiteY0" fmla="*/ 0 h 5143500"/>
              <a:gd name="connsiteX1" fmla="*/ 6872708 w 6872708"/>
              <a:gd name="connsiteY1" fmla="*/ 0 h 5143500"/>
              <a:gd name="connsiteX2" fmla="*/ 6872708 w 6872708"/>
              <a:gd name="connsiteY2" fmla="*/ 5143500 h 5143500"/>
              <a:gd name="connsiteX3" fmla="*/ 0 w 6872708"/>
              <a:gd name="connsiteY3" fmla="*/ 5143500 h 5143500"/>
              <a:gd name="connsiteX4" fmla="*/ 0 w 6872708"/>
              <a:gd name="connsiteY4" fmla="*/ 0 h 5143500"/>
              <a:gd name="connsiteX0" fmla="*/ 0 w 6872708"/>
              <a:gd name="connsiteY0" fmla="*/ 0 h 5143500"/>
              <a:gd name="connsiteX1" fmla="*/ 6872708 w 6872708"/>
              <a:gd name="connsiteY1" fmla="*/ 0 h 5143500"/>
              <a:gd name="connsiteX2" fmla="*/ 4582589 w 6872708"/>
              <a:gd name="connsiteY2" fmla="*/ 5135262 h 5143500"/>
              <a:gd name="connsiteX3" fmla="*/ 0 w 6872708"/>
              <a:gd name="connsiteY3" fmla="*/ 5143500 h 5143500"/>
              <a:gd name="connsiteX4" fmla="*/ 0 w 6872708"/>
              <a:gd name="connsiteY4" fmla="*/ 0 h 5143500"/>
              <a:gd name="connsiteX0" fmla="*/ 0 w 6872708"/>
              <a:gd name="connsiteY0" fmla="*/ 0 h 5143500"/>
              <a:gd name="connsiteX1" fmla="*/ 6872708 w 6872708"/>
              <a:gd name="connsiteY1" fmla="*/ 0 h 5143500"/>
              <a:gd name="connsiteX2" fmla="*/ 5439324 w 6872708"/>
              <a:gd name="connsiteY2" fmla="*/ 5135262 h 5143500"/>
              <a:gd name="connsiteX3" fmla="*/ 0 w 6872708"/>
              <a:gd name="connsiteY3" fmla="*/ 5143500 h 5143500"/>
              <a:gd name="connsiteX4" fmla="*/ 0 w 6872708"/>
              <a:gd name="connsiteY4" fmla="*/ 0 h 5143500"/>
              <a:gd name="connsiteX0" fmla="*/ 0 w 6872708"/>
              <a:gd name="connsiteY0" fmla="*/ 0 h 5153017"/>
              <a:gd name="connsiteX1" fmla="*/ 6872708 w 6872708"/>
              <a:gd name="connsiteY1" fmla="*/ 0 h 5153017"/>
              <a:gd name="connsiteX2" fmla="*/ 5430446 w 6872708"/>
              <a:gd name="connsiteY2" fmla="*/ 5153017 h 5153017"/>
              <a:gd name="connsiteX3" fmla="*/ 0 w 6872708"/>
              <a:gd name="connsiteY3" fmla="*/ 5143500 h 5153017"/>
              <a:gd name="connsiteX4" fmla="*/ 0 w 6872708"/>
              <a:gd name="connsiteY4" fmla="*/ 0 h 5153017"/>
              <a:gd name="connsiteX0" fmla="*/ 0 w 6872708"/>
              <a:gd name="connsiteY0" fmla="*/ 0 h 5148578"/>
              <a:gd name="connsiteX1" fmla="*/ 6872708 w 6872708"/>
              <a:gd name="connsiteY1" fmla="*/ 0 h 5148578"/>
              <a:gd name="connsiteX2" fmla="*/ 5434885 w 6872708"/>
              <a:gd name="connsiteY2" fmla="*/ 5148578 h 5148578"/>
              <a:gd name="connsiteX3" fmla="*/ 0 w 6872708"/>
              <a:gd name="connsiteY3" fmla="*/ 5143500 h 5148578"/>
              <a:gd name="connsiteX4" fmla="*/ 0 w 6872708"/>
              <a:gd name="connsiteY4" fmla="*/ 0 h 514857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872708" h="5148578">
                <a:moveTo>
                  <a:pt x="0" y="0"/>
                </a:moveTo>
                <a:lnTo>
                  <a:pt x="6872708" y="0"/>
                </a:lnTo>
                <a:lnTo>
                  <a:pt x="5434885" y="5148578"/>
                </a:lnTo>
                <a:lnTo>
                  <a:pt x="0" y="5143500"/>
                </a:lnTo>
                <a:lnTo>
                  <a:pt x="0" y="0"/>
                </a:lnTo>
                <a:close/>
              </a:path>
            </a:pathLst>
          </a:custGeom>
          <a:solidFill>
            <a:schemeClr val="bg1"/>
          </a:solidFill>
          <a:ln w="12700" cap="flat">
            <a:noFill/>
            <a:miter lim="400000"/>
          </a:ln>
          <a:effectLst/>
          <a:sp3d/>
        </p:spPr>
        <p:style>
          <a:lnRef idx="0">
            <a:scrgbClr r="0" g="0" b="0"/>
          </a:lnRef>
          <a:fillRef idx="0">
            <a:scrgbClr r="0" g="0" b="0"/>
          </a:fillRef>
          <a:effectRef idx="0">
            <a:scrgbClr r="0" g="0" b="0"/>
          </a:effectRef>
          <a:fontRef idx="none"/>
        </p:style>
        <p:txBody>
          <a:bodyPr rot="0" spcFirstLastPara="1" vertOverflow="overflow" horzOverflow="overflow" vert="horz" wrap="square" lIns="50800" tIns="50800" rIns="50800" bIns="50800" numCol="1" spcCol="38100" rtlCol="0" anchor="ctr">
            <a:spAutoFit/>
          </a:bodyPr>
          <a:lstStyle/>
          <a:p>
            <a:pPr marL="0" marR="0" indent="0" algn="ctr" defTabSz="825500" rtl="0" fontAlgn="auto" latinLnBrk="0" hangingPunct="0">
              <a:lnSpc>
                <a:spcPct val="100000"/>
              </a:lnSpc>
              <a:spcBef>
                <a:spcPts val="0"/>
              </a:spcBef>
              <a:spcAft>
                <a:spcPts val="0"/>
              </a:spcAft>
              <a:buClrTx/>
              <a:buSzTx/>
              <a:buFontTx/>
              <a:buNone/>
              <a:tabLst/>
            </a:pPr>
            <a:endParaRPr kumimoji="0" lang="pt-BR" sz="3200" b="0" i="0" u="none" strike="noStrike" cap="none" spc="0" normalizeH="0" baseline="0">
              <a:ln>
                <a:noFill/>
              </a:ln>
              <a:solidFill>
                <a:srgbClr val="FFFFFF"/>
              </a:solidFill>
              <a:effectLst/>
              <a:uFillTx/>
              <a:latin typeface="Helvetica Neue Medium"/>
              <a:ea typeface="Helvetica Neue Medium"/>
              <a:cs typeface="Helvetica Neue Medium"/>
              <a:sym typeface="Helvetica Neue Medium"/>
            </a:endParaRPr>
          </a:p>
        </p:txBody>
      </p:sp>
      <p:sp>
        <p:nvSpPr>
          <p:cNvPr id="266" name="Lorem ipsum dolor sit amet, consectetur adipiscing elit, sed do eiusmod tempor incididunt ut labore et dolore magna aliqua. Ut enim ad minim veniam, quis nostrud exercitation ullamco laboris nisi ut aliquip ex ea commodo consequat. Duis aute irure dolor ">
            <a:extLst>
              <a:ext uri="{FF2B5EF4-FFF2-40B4-BE49-F238E27FC236}">
                <a16:creationId xmlns:a16="http://schemas.microsoft.com/office/drawing/2014/main" id="{88928B65-5D4A-558C-99F1-BE7F43689A5A}"/>
              </a:ext>
            </a:extLst>
          </p:cNvPr>
          <p:cNvSpPr txBox="1"/>
          <p:nvPr/>
        </p:nvSpPr>
        <p:spPr>
          <a:xfrm>
            <a:off x="4029661" y="1912192"/>
            <a:ext cx="4221973" cy="1848006"/>
          </a:xfrm>
          <a:prstGeom prst="rect">
            <a:avLst/>
          </a:prstGeom>
          <a:ln w="12700">
            <a:miter lim="400000"/>
          </a:ln>
          <a:extLst>
            <a:ext uri="{C572A759-6A51-4108-AA02-DFA0A04FC94B}">
              <ma14:wrappingTextBoxFlag xmlns="" xmlns:ma14="http://schemas.microsoft.com/office/mac/drawingml/2011/main" val="1"/>
            </a:ext>
          </a:extLst>
        </p:spPr>
        <p:txBody>
          <a:bodyPr wrap="square" lIns="19050" tIns="19050" rIns="19050" bIns="19050">
            <a:spAutoFit/>
          </a:bodyPr>
          <a:lstStyle>
            <a:lvl1pPr>
              <a:lnSpc>
                <a:spcPct val="120000"/>
              </a:lnSpc>
              <a:defRPr sz="2500">
                <a:solidFill>
                  <a:srgbClr val="061636"/>
                </a:solidFill>
                <a:latin typeface="Arial"/>
                <a:ea typeface="Arial"/>
                <a:cs typeface="Arial"/>
                <a:sym typeface="Arial"/>
              </a:defRPr>
            </a:lvl1pPr>
          </a:lstStyle>
          <a:p>
            <a:r>
              <a:rPr sz="1100" dirty="0">
                <a:solidFill>
                  <a:srgbClr val="5C6C74"/>
                </a:solidFill>
              </a:rPr>
              <a:t>Lorem ipsum dolor sit </a:t>
            </a:r>
            <a:r>
              <a:rPr sz="1100" dirty="0" err="1">
                <a:solidFill>
                  <a:srgbClr val="5C6C74"/>
                </a:solidFill>
              </a:rPr>
              <a:t>amet</a:t>
            </a:r>
            <a:r>
              <a:rPr sz="1100" dirty="0">
                <a:solidFill>
                  <a:srgbClr val="5C6C74"/>
                </a:solidFill>
              </a:rPr>
              <a:t>, </a:t>
            </a:r>
            <a:r>
              <a:rPr sz="1100" dirty="0" err="1">
                <a:solidFill>
                  <a:srgbClr val="5C6C74"/>
                </a:solidFill>
              </a:rPr>
              <a:t>consectetur</a:t>
            </a:r>
            <a:r>
              <a:rPr sz="1100" dirty="0">
                <a:solidFill>
                  <a:srgbClr val="5C6C74"/>
                </a:solidFill>
              </a:rPr>
              <a:t> </a:t>
            </a:r>
            <a:r>
              <a:rPr sz="1100" dirty="0" err="1">
                <a:solidFill>
                  <a:srgbClr val="5C6C74"/>
                </a:solidFill>
              </a:rPr>
              <a:t>adipiscing</a:t>
            </a:r>
            <a:r>
              <a:rPr sz="1100" dirty="0">
                <a:solidFill>
                  <a:srgbClr val="5C6C74"/>
                </a:solidFill>
              </a:rPr>
              <a:t> </a:t>
            </a:r>
            <a:r>
              <a:rPr sz="1100" dirty="0" err="1">
                <a:solidFill>
                  <a:srgbClr val="5C6C74"/>
                </a:solidFill>
              </a:rPr>
              <a:t>elit</a:t>
            </a:r>
            <a:r>
              <a:rPr sz="1100" dirty="0">
                <a:solidFill>
                  <a:srgbClr val="5C6C74"/>
                </a:solidFill>
              </a:rPr>
              <a:t>, sed do </a:t>
            </a:r>
            <a:r>
              <a:rPr sz="1100" dirty="0" err="1">
                <a:solidFill>
                  <a:srgbClr val="5C6C74"/>
                </a:solidFill>
              </a:rPr>
              <a:t>eiusmod</a:t>
            </a:r>
            <a:r>
              <a:rPr sz="1100" dirty="0">
                <a:solidFill>
                  <a:srgbClr val="5C6C74"/>
                </a:solidFill>
              </a:rPr>
              <a:t> </a:t>
            </a:r>
            <a:r>
              <a:rPr sz="1100" dirty="0" err="1">
                <a:solidFill>
                  <a:srgbClr val="5C6C74"/>
                </a:solidFill>
              </a:rPr>
              <a:t>tempor</a:t>
            </a:r>
            <a:r>
              <a:rPr sz="1100" dirty="0">
                <a:solidFill>
                  <a:srgbClr val="5C6C74"/>
                </a:solidFill>
              </a:rPr>
              <a:t> </a:t>
            </a:r>
            <a:r>
              <a:rPr sz="1100" dirty="0" err="1">
                <a:solidFill>
                  <a:srgbClr val="5C6C74"/>
                </a:solidFill>
              </a:rPr>
              <a:t>incididunt</a:t>
            </a:r>
            <a:r>
              <a:rPr sz="1100" dirty="0">
                <a:solidFill>
                  <a:srgbClr val="5C6C74"/>
                </a:solidFill>
              </a:rPr>
              <a:t> </a:t>
            </a:r>
            <a:r>
              <a:rPr sz="1100" dirty="0" err="1">
                <a:solidFill>
                  <a:srgbClr val="5C6C74"/>
                </a:solidFill>
              </a:rPr>
              <a:t>ut</a:t>
            </a:r>
            <a:r>
              <a:rPr sz="1100" dirty="0">
                <a:solidFill>
                  <a:srgbClr val="5C6C74"/>
                </a:solidFill>
              </a:rPr>
              <a:t> labore et dolore magna </a:t>
            </a:r>
            <a:r>
              <a:rPr sz="1100" dirty="0" err="1">
                <a:solidFill>
                  <a:srgbClr val="5C6C74"/>
                </a:solidFill>
              </a:rPr>
              <a:t>aliqua</a:t>
            </a:r>
            <a:r>
              <a:rPr sz="1100" dirty="0">
                <a:solidFill>
                  <a:srgbClr val="5C6C74"/>
                </a:solidFill>
              </a:rPr>
              <a:t>. Ut </a:t>
            </a:r>
            <a:r>
              <a:rPr sz="1100" dirty="0" err="1">
                <a:solidFill>
                  <a:srgbClr val="5C6C74"/>
                </a:solidFill>
              </a:rPr>
              <a:t>enim</a:t>
            </a:r>
            <a:r>
              <a:rPr sz="1100" dirty="0">
                <a:solidFill>
                  <a:srgbClr val="5C6C74"/>
                </a:solidFill>
              </a:rPr>
              <a:t> ad minim </a:t>
            </a:r>
            <a:r>
              <a:rPr sz="1100" dirty="0" err="1">
                <a:solidFill>
                  <a:srgbClr val="5C6C74"/>
                </a:solidFill>
              </a:rPr>
              <a:t>veniam</a:t>
            </a:r>
            <a:r>
              <a:rPr sz="1100" dirty="0">
                <a:solidFill>
                  <a:srgbClr val="5C6C74"/>
                </a:solidFill>
              </a:rPr>
              <a:t>, </a:t>
            </a:r>
            <a:r>
              <a:rPr sz="1100" dirty="0" err="1">
                <a:solidFill>
                  <a:srgbClr val="5C6C74"/>
                </a:solidFill>
              </a:rPr>
              <a:t>quis</a:t>
            </a:r>
            <a:r>
              <a:rPr sz="1100" dirty="0">
                <a:solidFill>
                  <a:srgbClr val="5C6C74"/>
                </a:solidFill>
              </a:rPr>
              <a:t> </a:t>
            </a:r>
            <a:r>
              <a:rPr sz="1100" dirty="0" err="1">
                <a:solidFill>
                  <a:srgbClr val="5C6C74"/>
                </a:solidFill>
              </a:rPr>
              <a:t>nostrud</a:t>
            </a:r>
            <a:r>
              <a:rPr sz="1100" dirty="0">
                <a:solidFill>
                  <a:srgbClr val="5C6C74"/>
                </a:solidFill>
              </a:rPr>
              <a:t> exercitation </a:t>
            </a:r>
            <a:r>
              <a:rPr sz="1100" dirty="0" err="1">
                <a:solidFill>
                  <a:srgbClr val="5C6C74"/>
                </a:solidFill>
              </a:rPr>
              <a:t>ullamco</a:t>
            </a:r>
            <a:r>
              <a:rPr sz="1100" dirty="0">
                <a:solidFill>
                  <a:srgbClr val="5C6C74"/>
                </a:solidFill>
              </a:rPr>
              <a:t> </a:t>
            </a:r>
            <a:r>
              <a:rPr sz="1100" dirty="0" err="1">
                <a:solidFill>
                  <a:srgbClr val="5C6C74"/>
                </a:solidFill>
              </a:rPr>
              <a:t>laboris</a:t>
            </a:r>
            <a:r>
              <a:rPr sz="1100" dirty="0">
                <a:solidFill>
                  <a:srgbClr val="5C6C74"/>
                </a:solidFill>
              </a:rPr>
              <a:t> nisi </a:t>
            </a:r>
            <a:r>
              <a:rPr sz="1100" dirty="0" err="1">
                <a:solidFill>
                  <a:srgbClr val="5C6C74"/>
                </a:solidFill>
              </a:rPr>
              <a:t>ut</a:t>
            </a:r>
            <a:r>
              <a:rPr sz="1100" dirty="0">
                <a:solidFill>
                  <a:srgbClr val="5C6C74"/>
                </a:solidFill>
              </a:rPr>
              <a:t> </a:t>
            </a:r>
            <a:r>
              <a:rPr sz="1100" dirty="0" err="1">
                <a:solidFill>
                  <a:srgbClr val="5C6C74"/>
                </a:solidFill>
              </a:rPr>
              <a:t>aliquip</a:t>
            </a:r>
            <a:r>
              <a:rPr sz="1100" dirty="0">
                <a:solidFill>
                  <a:srgbClr val="5C6C74"/>
                </a:solidFill>
              </a:rPr>
              <a:t> ex </a:t>
            </a:r>
            <a:r>
              <a:rPr sz="1100" dirty="0" err="1">
                <a:solidFill>
                  <a:srgbClr val="5C6C74"/>
                </a:solidFill>
              </a:rPr>
              <a:t>ea</a:t>
            </a:r>
            <a:r>
              <a:rPr sz="1100" dirty="0">
                <a:solidFill>
                  <a:srgbClr val="5C6C74"/>
                </a:solidFill>
              </a:rPr>
              <a:t> </a:t>
            </a:r>
            <a:r>
              <a:rPr sz="1100" dirty="0" err="1">
                <a:solidFill>
                  <a:srgbClr val="5C6C74"/>
                </a:solidFill>
              </a:rPr>
              <a:t>commodo</a:t>
            </a:r>
            <a:r>
              <a:rPr sz="1100" dirty="0">
                <a:solidFill>
                  <a:srgbClr val="5C6C74"/>
                </a:solidFill>
              </a:rPr>
              <a:t> </a:t>
            </a:r>
            <a:r>
              <a:rPr sz="1100" dirty="0" err="1">
                <a:solidFill>
                  <a:srgbClr val="5C6C74"/>
                </a:solidFill>
              </a:rPr>
              <a:t>consequat</a:t>
            </a:r>
            <a:r>
              <a:rPr sz="1100" dirty="0">
                <a:solidFill>
                  <a:srgbClr val="5C6C74"/>
                </a:solidFill>
              </a:rPr>
              <a:t>. Duis </a:t>
            </a:r>
            <a:r>
              <a:rPr sz="1100" dirty="0" err="1">
                <a:solidFill>
                  <a:srgbClr val="5C6C74"/>
                </a:solidFill>
              </a:rPr>
              <a:t>aute</a:t>
            </a:r>
            <a:r>
              <a:rPr sz="1100" dirty="0">
                <a:solidFill>
                  <a:srgbClr val="5C6C74"/>
                </a:solidFill>
              </a:rPr>
              <a:t> </a:t>
            </a:r>
            <a:r>
              <a:rPr sz="1100" dirty="0" err="1">
                <a:solidFill>
                  <a:srgbClr val="5C6C74"/>
                </a:solidFill>
              </a:rPr>
              <a:t>irure</a:t>
            </a:r>
            <a:r>
              <a:rPr sz="1100" dirty="0">
                <a:solidFill>
                  <a:srgbClr val="5C6C74"/>
                </a:solidFill>
              </a:rPr>
              <a:t> dolor in </a:t>
            </a:r>
            <a:r>
              <a:rPr sz="1100" dirty="0" err="1">
                <a:solidFill>
                  <a:srgbClr val="5C6C74"/>
                </a:solidFill>
              </a:rPr>
              <a:t>reprehenderit</a:t>
            </a:r>
            <a:r>
              <a:rPr sz="1100" dirty="0">
                <a:solidFill>
                  <a:srgbClr val="5C6C74"/>
                </a:solidFill>
              </a:rPr>
              <a:t> in </a:t>
            </a:r>
            <a:r>
              <a:rPr sz="1100" dirty="0" err="1">
                <a:solidFill>
                  <a:srgbClr val="5C6C74"/>
                </a:solidFill>
              </a:rPr>
              <a:t>voluptate</a:t>
            </a:r>
            <a:r>
              <a:rPr sz="1100" dirty="0">
                <a:solidFill>
                  <a:srgbClr val="5C6C74"/>
                </a:solidFill>
              </a:rPr>
              <a:t> </a:t>
            </a:r>
            <a:r>
              <a:rPr sz="1100" dirty="0" err="1">
                <a:solidFill>
                  <a:srgbClr val="5C6C74"/>
                </a:solidFill>
              </a:rPr>
              <a:t>velit</a:t>
            </a:r>
            <a:r>
              <a:rPr sz="1100" dirty="0">
                <a:solidFill>
                  <a:srgbClr val="5C6C74"/>
                </a:solidFill>
              </a:rPr>
              <a:t> </a:t>
            </a:r>
            <a:r>
              <a:rPr sz="1100" dirty="0" err="1">
                <a:solidFill>
                  <a:srgbClr val="5C6C74"/>
                </a:solidFill>
              </a:rPr>
              <a:t>esse</a:t>
            </a:r>
            <a:r>
              <a:rPr sz="1100" dirty="0">
                <a:solidFill>
                  <a:srgbClr val="5C6C74"/>
                </a:solidFill>
              </a:rPr>
              <a:t> </a:t>
            </a:r>
            <a:r>
              <a:rPr sz="1100" dirty="0" err="1">
                <a:solidFill>
                  <a:srgbClr val="5C6C74"/>
                </a:solidFill>
              </a:rPr>
              <a:t>cillum</a:t>
            </a:r>
            <a:r>
              <a:rPr sz="1100" dirty="0">
                <a:solidFill>
                  <a:srgbClr val="5C6C74"/>
                </a:solidFill>
              </a:rPr>
              <a:t> dolore </a:t>
            </a:r>
            <a:r>
              <a:rPr sz="1100" dirty="0" err="1">
                <a:solidFill>
                  <a:srgbClr val="5C6C74"/>
                </a:solidFill>
              </a:rPr>
              <a:t>eu</a:t>
            </a:r>
            <a:r>
              <a:rPr sz="1100" dirty="0">
                <a:solidFill>
                  <a:srgbClr val="5C6C74"/>
                </a:solidFill>
              </a:rPr>
              <a:t> </a:t>
            </a:r>
            <a:r>
              <a:rPr sz="1100" dirty="0" err="1">
                <a:solidFill>
                  <a:srgbClr val="5C6C74"/>
                </a:solidFill>
              </a:rPr>
              <a:t>fugiat</a:t>
            </a:r>
            <a:r>
              <a:rPr sz="1100" dirty="0">
                <a:solidFill>
                  <a:srgbClr val="5C6C74"/>
                </a:solidFill>
              </a:rPr>
              <a:t> </a:t>
            </a:r>
            <a:r>
              <a:rPr sz="1100" dirty="0" err="1">
                <a:solidFill>
                  <a:srgbClr val="5C6C74"/>
                </a:solidFill>
              </a:rPr>
              <a:t>nulla</a:t>
            </a:r>
            <a:r>
              <a:rPr sz="1100" dirty="0">
                <a:solidFill>
                  <a:srgbClr val="5C6C74"/>
                </a:solidFill>
              </a:rPr>
              <a:t> </a:t>
            </a:r>
            <a:r>
              <a:rPr sz="1100" dirty="0" err="1">
                <a:solidFill>
                  <a:srgbClr val="5C6C74"/>
                </a:solidFill>
              </a:rPr>
              <a:t>pariatur</a:t>
            </a:r>
            <a:r>
              <a:rPr sz="1100" dirty="0">
                <a:solidFill>
                  <a:srgbClr val="5C6C74"/>
                </a:solidFill>
              </a:rPr>
              <a:t>. </a:t>
            </a:r>
            <a:r>
              <a:rPr sz="1100" dirty="0" err="1">
                <a:solidFill>
                  <a:srgbClr val="5C6C74"/>
                </a:solidFill>
              </a:rPr>
              <a:t>Excepteur</a:t>
            </a:r>
            <a:r>
              <a:rPr sz="1100" dirty="0">
                <a:solidFill>
                  <a:srgbClr val="5C6C74"/>
                </a:solidFill>
              </a:rPr>
              <a:t> </a:t>
            </a:r>
            <a:r>
              <a:rPr sz="1100" dirty="0" err="1">
                <a:solidFill>
                  <a:srgbClr val="5C6C74"/>
                </a:solidFill>
              </a:rPr>
              <a:t>sint</a:t>
            </a:r>
            <a:r>
              <a:rPr sz="1100" dirty="0">
                <a:solidFill>
                  <a:srgbClr val="5C6C74"/>
                </a:solidFill>
              </a:rPr>
              <a:t> </a:t>
            </a:r>
            <a:r>
              <a:rPr sz="1100" dirty="0" err="1">
                <a:solidFill>
                  <a:srgbClr val="5C6C74"/>
                </a:solidFill>
              </a:rPr>
              <a:t>occaecat</a:t>
            </a:r>
            <a:r>
              <a:rPr sz="1100" dirty="0">
                <a:solidFill>
                  <a:srgbClr val="5C6C74"/>
                </a:solidFill>
              </a:rPr>
              <a:t> </a:t>
            </a:r>
            <a:r>
              <a:rPr sz="1100" dirty="0" err="1">
                <a:solidFill>
                  <a:srgbClr val="5C6C74"/>
                </a:solidFill>
              </a:rPr>
              <a:t>cupidatat</a:t>
            </a:r>
            <a:r>
              <a:rPr sz="1100" dirty="0">
                <a:solidFill>
                  <a:srgbClr val="5C6C74"/>
                </a:solidFill>
              </a:rPr>
              <a:t> non </a:t>
            </a:r>
            <a:r>
              <a:rPr sz="1100" dirty="0" err="1">
                <a:solidFill>
                  <a:srgbClr val="5C6C74"/>
                </a:solidFill>
              </a:rPr>
              <a:t>proident</a:t>
            </a:r>
            <a:r>
              <a:rPr sz="1100" dirty="0">
                <a:solidFill>
                  <a:srgbClr val="5C6C74"/>
                </a:solidFill>
              </a:rPr>
              <a:t>, sunt in culpa qui </a:t>
            </a:r>
            <a:r>
              <a:rPr sz="1100" dirty="0" err="1">
                <a:solidFill>
                  <a:srgbClr val="5C6C74"/>
                </a:solidFill>
              </a:rPr>
              <a:t>officia</a:t>
            </a:r>
            <a:r>
              <a:rPr sz="1100" dirty="0">
                <a:solidFill>
                  <a:srgbClr val="5C6C74"/>
                </a:solidFill>
              </a:rPr>
              <a:t> </a:t>
            </a:r>
            <a:r>
              <a:rPr sz="1100" dirty="0" err="1">
                <a:solidFill>
                  <a:srgbClr val="5C6C74"/>
                </a:solidFill>
              </a:rPr>
              <a:t>deserunt</a:t>
            </a:r>
            <a:r>
              <a:rPr sz="1100" dirty="0">
                <a:solidFill>
                  <a:srgbClr val="5C6C74"/>
                </a:solidFill>
              </a:rPr>
              <a:t> </a:t>
            </a:r>
            <a:r>
              <a:rPr sz="1100" dirty="0" err="1">
                <a:solidFill>
                  <a:srgbClr val="5C6C74"/>
                </a:solidFill>
              </a:rPr>
              <a:t>mollit</a:t>
            </a:r>
            <a:r>
              <a:rPr sz="1100" dirty="0">
                <a:solidFill>
                  <a:srgbClr val="5C6C74"/>
                </a:solidFill>
              </a:rPr>
              <a:t> </a:t>
            </a:r>
            <a:r>
              <a:rPr sz="1100" dirty="0" err="1">
                <a:solidFill>
                  <a:srgbClr val="5C6C74"/>
                </a:solidFill>
              </a:rPr>
              <a:t>anim</a:t>
            </a:r>
            <a:r>
              <a:rPr sz="1100" dirty="0">
                <a:solidFill>
                  <a:srgbClr val="5C6C74"/>
                </a:solidFill>
              </a:rPr>
              <a:t> id </a:t>
            </a:r>
            <a:r>
              <a:rPr sz="1100" dirty="0" err="1">
                <a:solidFill>
                  <a:srgbClr val="5C6C74"/>
                </a:solidFill>
              </a:rPr>
              <a:t>est</a:t>
            </a:r>
            <a:r>
              <a:rPr sz="1100" dirty="0">
                <a:solidFill>
                  <a:srgbClr val="5C6C74"/>
                </a:solidFill>
              </a:rPr>
              <a:t> </a:t>
            </a:r>
            <a:r>
              <a:rPr sz="1100" dirty="0" err="1">
                <a:solidFill>
                  <a:srgbClr val="5C6C74"/>
                </a:solidFill>
              </a:rPr>
              <a:t>laborum</a:t>
            </a:r>
            <a:r>
              <a:rPr sz="1100" dirty="0">
                <a:solidFill>
                  <a:srgbClr val="5C6C74"/>
                </a:solidFill>
              </a:rPr>
              <a:t>.</a:t>
            </a:r>
            <a:r>
              <a:rPr lang="pt-BR" sz="1100" dirty="0">
                <a:solidFill>
                  <a:srgbClr val="5C6C74"/>
                </a:solidFill>
              </a:rPr>
              <a:t> Lorem ipsum </a:t>
            </a:r>
            <a:r>
              <a:rPr lang="pt-BR" sz="1100" dirty="0" err="1">
                <a:solidFill>
                  <a:srgbClr val="5C6C74"/>
                </a:solidFill>
              </a:rPr>
              <a:t>dolor</a:t>
            </a:r>
            <a:r>
              <a:rPr lang="pt-BR" sz="1100" dirty="0">
                <a:solidFill>
                  <a:srgbClr val="5C6C74"/>
                </a:solidFill>
              </a:rPr>
              <a:t> </a:t>
            </a:r>
            <a:r>
              <a:rPr lang="pt-BR" sz="1100" dirty="0" err="1">
                <a:solidFill>
                  <a:srgbClr val="5C6C74"/>
                </a:solidFill>
              </a:rPr>
              <a:t>sit</a:t>
            </a:r>
            <a:r>
              <a:rPr lang="pt-BR" sz="1100" dirty="0">
                <a:solidFill>
                  <a:srgbClr val="5C6C74"/>
                </a:solidFill>
              </a:rPr>
              <a:t> </a:t>
            </a:r>
            <a:r>
              <a:rPr lang="pt-BR" sz="1100" dirty="0" err="1">
                <a:solidFill>
                  <a:srgbClr val="5C6C74"/>
                </a:solidFill>
              </a:rPr>
              <a:t>amet</a:t>
            </a:r>
            <a:r>
              <a:rPr lang="pt-BR" sz="1100" dirty="0">
                <a:solidFill>
                  <a:srgbClr val="5C6C74"/>
                </a:solidFill>
              </a:rPr>
              <a:t>, </a:t>
            </a:r>
            <a:r>
              <a:rPr lang="pt-BR" sz="1100" dirty="0" err="1">
                <a:solidFill>
                  <a:srgbClr val="5C6C74"/>
                </a:solidFill>
              </a:rPr>
              <a:t>consectetur</a:t>
            </a:r>
            <a:r>
              <a:rPr lang="pt-BR" sz="1100" dirty="0">
                <a:solidFill>
                  <a:srgbClr val="5C6C74"/>
                </a:solidFill>
              </a:rPr>
              <a:t> </a:t>
            </a:r>
            <a:r>
              <a:rPr lang="pt-BR" sz="1100" dirty="0" err="1">
                <a:solidFill>
                  <a:srgbClr val="5C6C74"/>
                </a:solidFill>
              </a:rPr>
              <a:t>adipiscing</a:t>
            </a:r>
            <a:r>
              <a:rPr lang="pt-BR" sz="1100" dirty="0">
                <a:solidFill>
                  <a:srgbClr val="5C6C74"/>
                </a:solidFill>
              </a:rPr>
              <a:t> </a:t>
            </a:r>
            <a:r>
              <a:rPr lang="pt-BR" sz="1100" dirty="0" err="1">
                <a:solidFill>
                  <a:srgbClr val="5C6C74"/>
                </a:solidFill>
              </a:rPr>
              <a:t>elit</a:t>
            </a:r>
            <a:r>
              <a:rPr lang="pt-BR" sz="1100" dirty="0">
                <a:solidFill>
                  <a:srgbClr val="5C6C74"/>
                </a:solidFill>
              </a:rPr>
              <a:t>, </a:t>
            </a:r>
            <a:r>
              <a:rPr lang="pt-BR" sz="1100" dirty="0" err="1">
                <a:solidFill>
                  <a:srgbClr val="5C6C74"/>
                </a:solidFill>
              </a:rPr>
              <a:t>sed</a:t>
            </a:r>
            <a:r>
              <a:rPr lang="pt-BR" sz="1100" dirty="0">
                <a:solidFill>
                  <a:srgbClr val="5C6C74"/>
                </a:solidFill>
              </a:rPr>
              <a:t> do </a:t>
            </a:r>
            <a:r>
              <a:rPr lang="pt-BR" sz="1100" dirty="0" err="1">
                <a:solidFill>
                  <a:srgbClr val="5C6C74"/>
                </a:solidFill>
              </a:rPr>
              <a:t>eiusmod</a:t>
            </a:r>
            <a:r>
              <a:rPr lang="pt-BR" sz="1100" dirty="0">
                <a:solidFill>
                  <a:srgbClr val="5C6C74"/>
                </a:solidFill>
              </a:rPr>
              <a:t> </a:t>
            </a:r>
            <a:r>
              <a:rPr lang="pt-BR" sz="1100" dirty="0" err="1">
                <a:solidFill>
                  <a:srgbClr val="5C6C74"/>
                </a:solidFill>
              </a:rPr>
              <a:t>tempor</a:t>
            </a:r>
            <a:r>
              <a:rPr lang="pt-BR" sz="1100" dirty="0">
                <a:solidFill>
                  <a:srgbClr val="5C6C74"/>
                </a:solidFill>
              </a:rPr>
              <a:t> </a:t>
            </a:r>
            <a:r>
              <a:rPr lang="pt-BR" sz="1100" dirty="0" err="1">
                <a:solidFill>
                  <a:srgbClr val="5C6C74"/>
                </a:solidFill>
              </a:rPr>
              <a:t>incididunt</a:t>
            </a:r>
            <a:r>
              <a:rPr lang="pt-BR" sz="1100" dirty="0">
                <a:solidFill>
                  <a:srgbClr val="5C6C74"/>
                </a:solidFill>
              </a:rPr>
              <a:t> ut labore et </a:t>
            </a:r>
            <a:r>
              <a:rPr lang="pt-BR" sz="1100" dirty="0" err="1">
                <a:solidFill>
                  <a:srgbClr val="5C6C74"/>
                </a:solidFill>
              </a:rPr>
              <a:t>dolore</a:t>
            </a:r>
            <a:r>
              <a:rPr lang="pt-BR" sz="1100" dirty="0">
                <a:solidFill>
                  <a:srgbClr val="5C6C74"/>
                </a:solidFill>
              </a:rPr>
              <a:t> magna </a:t>
            </a:r>
            <a:r>
              <a:rPr lang="pt-BR" sz="1100" dirty="0" err="1">
                <a:solidFill>
                  <a:srgbClr val="5C6C74"/>
                </a:solidFill>
              </a:rPr>
              <a:t>aliqua</a:t>
            </a:r>
            <a:r>
              <a:rPr lang="pt-BR" sz="1100" dirty="0">
                <a:solidFill>
                  <a:srgbClr val="5C6C74"/>
                </a:solidFill>
              </a:rPr>
              <a:t>.</a:t>
            </a:r>
          </a:p>
        </p:txBody>
      </p:sp>
      <p:sp>
        <p:nvSpPr>
          <p:cNvPr id="273" name="Lorem ipsum dolor sit">
            <a:extLst>
              <a:ext uri="{FF2B5EF4-FFF2-40B4-BE49-F238E27FC236}">
                <a16:creationId xmlns:a16="http://schemas.microsoft.com/office/drawing/2014/main" id="{AA94D619-3E2F-47C3-B3EB-1DFC991AEB02}"/>
              </a:ext>
            </a:extLst>
          </p:cNvPr>
          <p:cNvSpPr txBox="1"/>
          <p:nvPr/>
        </p:nvSpPr>
        <p:spPr>
          <a:xfrm>
            <a:off x="4029662" y="1452776"/>
            <a:ext cx="3471946" cy="255519"/>
          </a:xfrm>
          <a:prstGeom prst="rect">
            <a:avLst/>
          </a:prstGeom>
          <a:ln w="12700">
            <a:miter lim="400000"/>
          </a:ln>
          <a:extLst>
            <a:ext uri="{C572A759-6A51-4108-AA02-DFA0A04FC94B}">
              <ma14:wrappingTextBoxFlag xmlns="" xmlns:ma14="http://schemas.microsoft.com/office/mac/drawingml/2011/main" val="1"/>
            </a:ext>
          </a:extLst>
        </p:spPr>
        <p:txBody>
          <a:bodyPr lIns="19050" tIns="19050" rIns="19050" bIns="19050">
            <a:spAutoFit/>
          </a:bodyPr>
          <a:lstStyle>
            <a:lvl1pPr>
              <a:lnSpc>
                <a:spcPct val="80000"/>
              </a:lnSpc>
              <a:defRPr sz="4700" b="1" cap="all">
                <a:solidFill>
                  <a:srgbClr val="051635"/>
                </a:solidFill>
                <a:latin typeface="Arial"/>
                <a:ea typeface="Arial"/>
                <a:cs typeface="Arial"/>
                <a:sym typeface="Arial"/>
              </a:defRPr>
            </a:lvl1pPr>
          </a:lstStyle>
          <a:p>
            <a:r>
              <a:rPr lang="pt-BR" sz="1763" b="0" cap="none" dirty="0">
                <a:solidFill>
                  <a:srgbClr val="005BAF"/>
                </a:solidFill>
              </a:rPr>
              <a:t>Lorem ipsum </a:t>
            </a:r>
            <a:r>
              <a:rPr lang="pt-BR" sz="1763" b="0" cap="none" dirty="0" err="1">
                <a:solidFill>
                  <a:srgbClr val="005BAF"/>
                </a:solidFill>
              </a:rPr>
              <a:t>dolor</a:t>
            </a:r>
            <a:r>
              <a:rPr lang="pt-BR" sz="1763" b="0" cap="none" dirty="0">
                <a:solidFill>
                  <a:srgbClr val="005BAF"/>
                </a:solidFill>
              </a:rPr>
              <a:t> </a:t>
            </a:r>
            <a:r>
              <a:rPr lang="pt-BR" sz="1763" b="0" cap="none" dirty="0" err="1">
                <a:solidFill>
                  <a:srgbClr val="005BAF"/>
                </a:solidFill>
              </a:rPr>
              <a:t>sit</a:t>
            </a:r>
            <a:endParaRPr lang="pt-BR" sz="1763" b="0" cap="none" dirty="0">
              <a:solidFill>
                <a:srgbClr val="005BAF"/>
              </a:solidFill>
            </a:endParaRPr>
          </a:p>
        </p:txBody>
      </p:sp>
      <p:sp>
        <p:nvSpPr>
          <p:cNvPr id="45" name="Lorem ipsum dolor sit">
            <a:extLst>
              <a:ext uri="{FF2B5EF4-FFF2-40B4-BE49-F238E27FC236}">
                <a16:creationId xmlns:a16="http://schemas.microsoft.com/office/drawing/2014/main" id="{FB8D7D6B-A70A-0739-2622-EFEB44C12DEC}"/>
              </a:ext>
            </a:extLst>
          </p:cNvPr>
          <p:cNvSpPr txBox="1"/>
          <p:nvPr/>
        </p:nvSpPr>
        <p:spPr>
          <a:xfrm>
            <a:off x="678468" y="964192"/>
            <a:ext cx="2604228" cy="826380"/>
          </a:xfrm>
          <a:prstGeom prst="rect">
            <a:avLst/>
          </a:prstGeom>
          <a:ln w="12700">
            <a:miter lim="400000"/>
          </a:ln>
          <a:extLst>
            <a:ext uri="{C572A759-6A51-4108-AA02-DFA0A04FC94B}">
              <ma14:wrappingTextBoxFlag xmlns="" xmlns:ma14="http://schemas.microsoft.com/office/mac/drawingml/2011/main" val="1"/>
            </a:ext>
          </a:extLst>
        </p:spPr>
        <p:txBody>
          <a:bodyPr wrap="square" lIns="19050" tIns="19050" rIns="19050" bIns="19050">
            <a:spAutoFit/>
          </a:bodyPr>
          <a:lstStyle>
            <a:lvl1pPr>
              <a:lnSpc>
                <a:spcPct val="80000"/>
              </a:lnSpc>
              <a:defRPr sz="10900" b="1" cap="all">
                <a:solidFill>
                  <a:srgbClr val="1E4BDF"/>
                </a:solidFill>
                <a:latin typeface="Arial Narrow"/>
                <a:ea typeface="Arial Narrow"/>
                <a:cs typeface="Arial Narrow"/>
                <a:sym typeface="Arial Narrow"/>
              </a:defRPr>
            </a:lvl1pPr>
          </a:lstStyle>
          <a:p>
            <a:r>
              <a:rPr lang="en-US" sz="3200" dirty="0">
                <a:solidFill>
                  <a:schemeClr val="bg1"/>
                </a:solidFill>
              </a:rPr>
              <a:t>Title up to two lines</a:t>
            </a:r>
          </a:p>
        </p:txBody>
      </p:sp>
      <p:grpSp>
        <p:nvGrpSpPr>
          <p:cNvPr id="9" name="Agrupar 8">
            <a:extLst>
              <a:ext uri="{FF2B5EF4-FFF2-40B4-BE49-F238E27FC236}">
                <a16:creationId xmlns:a16="http://schemas.microsoft.com/office/drawing/2014/main" id="{A953A232-27F0-81D1-8BE9-D9730FA789D8}"/>
              </a:ext>
            </a:extLst>
          </p:cNvPr>
          <p:cNvGrpSpPr/>
          <p:nvPr/>
        </p:nvGrpSpPr>
        <p:grpSpPr>
          <a:xfrm>
            <a:off x="8870294" y="167554"/>
            <a:ext cx="258136" cy="4683954"/>
            <a:chOff x="23654022" y="446811"/>
            <a:chExt cx="688359" cy="12490546"/>
          </a:xfrm>
        </p:grpSpPr>
        <p:grpSp>
          <p:nvGrpSpPr>
            <p:cNvPr id="10" name="Grupo">
              <a:extLst>
                <a:ext uri="{FF2B5EF4-FFF2-40B4-BE49-F238E27FC236}">
                  <a16:creationId xmlns:a16="http://schemas.microsoft.com/office/drawing/2014/main" id="{C8A8868C-3198-CBE4-C174-B438E7D01C11}"/>
                </a:ext>
              </a:extLst>
            </p:cNvPr>
            <p:cNvGrpSpPr/>
            <p:nvPr/>
          </p:nvGrpSpPr>
          <p:grpSpPr>
            <a:xfrm rot="16200000">
              <a:off x="18519882" y="7114857"/>
              <a:ext cx="11349650" cy="295349"/>
              <a:chOff x="-1276219" y="-698"/>
              <a:chExt cx="11349649" cy="295348"/>
            </a:xfrm>
          </p:grpSpPr>
          <p:sp>
            <p:nvSpPr>
              <p:cNvPr id="12" name="This information belongs to Embraer and cannot be used or reproduced without written permission from the Company.">
                <a:extLst>
                  <a:ext uri="{FF2B5EF4-FFF2-40B4-BE49-F238E27FC236}">
                    <a16:creationId xmlns:a16="http://schemas.microsoft.com/office/drawing/2014/main" id="{3B8A02F5-BF35-EFCB-D003-2462F614DBC5}"/>
                  </a:ext>
                </a:extLst>
              </p:cNvPr>
              <p:cNvSpPr txBox="1"/>
              <p:nvPr/>
            </p:nvSpPr>
            <p:spPr>
              <a:xfrm>
                <a:off x="1071885" y="6522"/>
                <a:ext cx="9001545" cy="282814"/>
              </a:xfrm>
              <a:prstGeom prst="rect">
                <a:avLst/>
              </a:prstGeom>
              <a:noFill/>
              <a:ln w="12700" cap="flat">
                <a:noFill/>
                <a:miter lim="400000"/>
              </a:ln>
              <a:effectLst/>
              <a:extLst>
                <a:ext uri="{C572A759-6A51-4108-AA02-DFA0A04FC94B}">
                  <ma14:wrappingTextBoxFlag xmlns="" xmlns:ma14="http://schemas.microsoft.com/office/mac/drawingml/2011/main" val="1"/>
                </a:ext>
              </a:extLst>
            </p:spPr>
            <p:txBody>
              <a:bodyPr wrap="square" lIns="19050" tIns="19050" rIns="19050" bIns="19050" numCol="1" anchor="ctr">
                <a:spAutoFit/>
              </a:bodyPr>
              <a:lstStyle>
                <a:lvl1pPr>
                  <a:defRPr sz="1300">
                    <a:solidFill>
                      <a:srgbClr val="6E6D6D"/>
                    </a:solidFill>
                    <a:latin typeface="Arial"/>
                    <a:ea typeface="Arial"/>
                    <a:cs typeface="Arial"/>
                    <a:sym typeface="Arial"/>
                  </a:defRPr>
                </a:lvl1pPr>
              </a:lstStyle>
              <a:p>
                <a:r>
                  <a:rPr lang="en-US" sz="488" dirty="0"/>
                  <a:t>This information belongs to Embraer and cannot be used or reproduced without written permission from the Company.</a:t>
                </a:r>
              </a:p>
            </p:txBody>
          </p:sp>
          <p:sp>
            <p:nvSpPr>
              <p:cNvPr id="13" name="Linha">
                <a:extLst>
                  <a:ext uri="{FF2B5EF4-FFF2-40B4-BE49-F238E27FC236}">
                    <a16:creationId xmlns:a16="http://schemas.microsoft.com/office/drawing/2014/main" id="{8DDE10B9-0EE0-8C09-2F68-D913A89C2645}"/>
                  </a:ext>
                </a:extLst>
              </p:cNvPr>
              <p:cNvSpPr/>
              <p:nvPr/>
            </p:nvSpPr>
            <p:spPr>
              <a:xfrm flipV="1">
                <a:off x="898999" y="21128"/>
                <a:ext cx="83625" cy="273522"/>
              </a:xfrm>
              <a:prstGeom prst="line">
                <a:avLst/>
              </a:prstGeom>
              <a:noFill/>
              <a:ln w="9525" cap="flat">
                <a:solidFill>
                  <a:srgbClr val="100690"/>
                </a:solidFill>
                <a:prstDash val="solid"/>
                <a:miter lim="400000"/>
              </a:ln>
              <a:effectLst/>
            </p:spPr>
            <p:txBody>
              <a:bodyPr wrap="square" lIns="19050" tIns="19050" rIns="19050" bIns="19050" numCol="1" anchor="ctr">
                <a:noAutofit/>
              </a:bodyPr>
              <a:lstStyle/>
              <a:p>
                <a:endParaRPr sz="675"/>
              </a:p>
            </p:txBody>
          </p:sp>
          <p:sp>
            <p:nvSpPr>
              <p:cNvPr id="14" name="This information belongs to Embraer and cannot be used or reproduced without written permission from the Company.">
                <a:extLst>
                  <a:ext uri="{FF2B5EF4-FFF2-40B4-BE49-F238E27FC236}">
                    <a16:creationId xmlns:a16="http://schemas.microsoft.com/office/drawing/2014/main" id="{15EFBC3F-DAFF-C106-7EEB-47E89728FD31}"/>
                  </a:ext>
                </a:extLst>
              </p:cNvPr>
              <p:cNvSpPr txBox="1"/>
              <p:nvPr/>
            </p:nvSpPr>
            <p:spPr>
              <a:xfrm>
                <a:off x="-1276219" y="-698"/>
                <a:ext cx="2621118" cy="282811"/>
              </a:xfrm>
              <a:prstGeom prst="rect">
                <a:avLst/>
              </a:prstGeom>
              <a:noFill/>
              <a:ln w="12700" cap="flat">
                <a:noFill/>
                <a:miter lim="400000"/>
              </a:ln>
              <a:effectLst/>
              <a:extLst>
                <a:ext uri="{C572A759-6A51-4108-AA02-DFA0A04FC94B}">
                  <ma14:wrappingTextBoxFlag xmlns="" xmlns:ma14="http://schemas.microsoft.com/office/mac/drawingml/2011/main" val="1"/>
                </a:ext>
              </a:extLst>
            </p:spPr>
            <p:txBody>
              <a:bodyPr wrap="square" lIns="19050" tIns="19050" rIns="19050" bIns="19050" numCol="1" anchor="ctr">
                <a:spAutoFit/>
              </a:bodyPr>
              <a:lstStyle>
                <a:lvl1pPr>
                  <a:defRPr sz="1300">
                    <a:solidFill>
                      <a:srgbClr val="6E6D6D"/>
                    </a:solidFill>
                    <a:latin typeface="Arial"/>
                    <a:ea typeface="Arial"/>
                    <a:cs typeface="Arial"/>
                    <a:sym typeface="Arial"/>
                  </a:defRPr>
                </a:lvl1pPr>
              </a:lstStyle>
              <a:p>
                <a:r>
                  <a:rPr lang="en-US" sz="488" dirty="0"/>
                  <a:t>SECRET INFORMATION</a:t>
                </a:r>
              </a:p>
            </p:txBody>
          </p:sp>
        </p:grpSp>
        <p:sp>
          <p:nvSpPr>
            <p:cNvPr id="11" name="Forma Livre: Forma 61">
              <a:extLst>
                <a:ext uri="{FF2B5EF4-FFF2-40B4-BE49-F238E27FC236}">
                  <a16:creationId xmlns:a16="http://schemas.microsoft.com/office/drawing/2014/main" id="{49ABD0E1-0631-2F44-8FE4-DDFB156D5D64}"/>
                </a:ext>
              </a:extLst>
            </p:cNvPr>
            <p:cNvSpPr/>
            <p:nvPr/>
          </p:nvSpPr>
          <p:spPr>
            <a:xfrm flipH="1">
              <a:off x="23654022" y="446811"/>
              <a:ext cx="359396" cy="359346"/>
            </a:xfrm>
            <a:custGeom>
              <a:avLst/>
              <a:gdLst/>
              <a:ahLst/>
              <a:cxnLst>
                <a:cxn ang="0">
                  <a:pos x="wd2" y="hd2"/>
                </a:cxn>
                <a:cxn ang="5400000">
                  <a:pos x="wd2" y="hd2"/>
                </a:cxn>
                <a:cxn ang="10800000">
                  <a:pos x="wd2" y="hd2"/>
                </a:cxn>
                <a:cxn ang="16200000">
                  <a:pos x="wd2" y="hd2"/>
                </a:cxn>
              </a:cxnLst>
              <a:rect l="0" t="0" r="r" b="b"/>
              <a:pathLst>
                <a:path w="21600" h="21600" extrusionOk="0">
                  <a:moveTo>
                    <a:pt x="17278" y="0"/>
                  </a:moveTo>
                  <a:lnTo>
                    <a:pt x="4322" y="9935"/>
                  </a:lnTo>
                  <a:lnTo>
                    <a:pt x="1728" y="9935"/>
                  </a:lnTo>
                  <a:lnTo>
                    <a:pt x="0" y="11665"/>
                  </a:lnTo>
                  <a:lnTo>
                    <a:pt x="4322" y="11665"/>
                  </a:lnTo>
                  <a:lnTo>
                    <a:pt x="17278" y="21600"/>
                  </a:lnTo>
                  <a:lnTo>
                    <a:pt x="21600" y="21600"/>
                  </a:lnTo>
                  <a:lnTo>
                    <a:pt x="12961" y="11665"/>
                  </a:lnTo>
                  <a:lnTo>
                    <a:pt x="21559" y="11665"/>
                  </a:lnTo>
                  <a:lnTo>
                    <a:pt x="21559" y="9935"/>
                  </a:lnTo>
                  <a:lnTo>
                    <a:pt x="12961" y="9935"/>
                  </a:lnTo>
                  <a:lnTo>
                    <a:pt x="21600" y="0"/>
                  </a:lnTo>
                  <a:close/>
                </a:path>
              </a:pathLst>
            </a:custGeom>
            <a:solidFill>
              <a:srgbClr val="100690"/>
            </a:solidFill>
            <a:ln w="12700" cap="flat">
              <a:noFill/>
              <a:miter lim="400000"/>
            </a:ln>
            <a:effectLst/>
          </p:spPr>
          <p:txBody>
            <a:bodyPr wrap="square" lIns="17145" tIns="17145" rIns="17145" bIns="17145" numCol="1" anchor="ctr">
              <a:noAutofit/>
            </a:bodyPr>
            <a:lstStyle/>
            <a:p>
              <a:pPr>
                <a:defRPr>
                  <a:solidFill>
                    <a:srgbClr val="100690"/>
                  </a:solidFill>
                  <a:latin typeface="GT America Condensed Regular"/>
                  <a:ea typeface="GT America Condensed Regular"/>
                  <a:cs typeface="GT America Condensed Regular"/>
                  <a:sym typeface="GT America Condensed Regular"/>
                </a:defRPr>
              </a:pPr>
              <a:endParaRPr sz="675"/>
            </a:p>
          </p:txBody>
        </p:sp>
      </p:grpSp>
    </p:spTree>
    <p:extLst>
      <p:ext uri="{BB962C8B-B14F-4D97-AF65-F5344CB8AC3E}">
        <p14:creationId xmlns:p14="http://schemas.microsoft.com/office/powerpoint/2010/main" val="2332177365"/>
      </p:ext>
    </p:extLst>
  </p:cSld>
  <p:clrMapOvr>
    <a:masterClrMapping/>
  </p:clrMapOvr>
</p:sld>
</file>

<file path=ppt/slides/slide7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51" name="Layout graphic"/>
          <p:cNvSpPr txBox="1"/>
          <p:nvPr/>
        </p:nvSpPr>
        <p:spPr>
          <a:xfrm>
            <a:off x="994087" y="944086"/>
            <a:ext cx="1291913" cy="817531"/>
          </a:xfrm>
          <a:prstGeom prst="rect">
            <a:avLst/>
          </a:prstGeom>
          <a:ln w="12700">
            <a:miter lim="400000"/>
          </a:ln>
          <a:extLst>
            <a:ext uri="{C572A759-6A51-4108-AA02-DFA0A04FC94B}">
              <ma14:wrappingTextBoxFlag xmlns:ma14="http://schemas.microsoft.com/office/mac/drawingml/2011/main" xmlns="" val="1"/>
            </a:ext>
          </a:extLst>
        </p:spPr>
        <p:txBody>
          <a:bodyPr wrap="square" lIns="19050" tIns="19050" rIns="19050" bIns="19050">
            <a:spAutoFit/>
          </a:bodyPr>
          <a:lstStyle/>
          <a:p>
            <a:pPr>
              <a:defRPr sz="5000" b="1" cap="all">
                <a:latin typeface="Arial Narrow"/>
                <a:ea typeface="Arial Narrow"/>
                <a:cs typeface="Arial Narrow"/>
                <a:sym typeface="Arial Narrow"/>
              </a:defRPr>
            </a:pPr>
            <a:r>
              <a:rPr lang="pt-BR" sz="1875" b="1" cap="all" dirty="0">
                <a:solidFill>
                  <a:srgbClr val="100690"/>
                </a:solidFill>
                <a:latin typeface="Arial Narrow"/>
              </a:rPr>
              <a:t>Bar </a:t>
            </a:r>
            <a:r>
              <a:rPr lang="pt-BR" sz="1875" b="1" cap="all" dirty="0" err="1">
                <a:solidFill>
                  <a:srgbClr val="100690"/>
                </a:solidFill>
                <a:latin typeface="Arial Narrow"/>
              </a:rPr>
              <a:t>chart</a:t>
            </a:r>
            <a:r>
              <a:rPr lang="pt-BR" sz="1875" b="1" cap="all" dirty="0">
                <a:solidFill>
                  <a:srgbClr val="100690"/>
                </a:solidFill>
                <a:latin typeface="Arial Narrow"/>
              </a:rPr>
              <a:t> </a:t>
            </a:r>
            <a:r>
              <a:rPr lang="pt-BR" sz="1875" b="1" cap="all" dirty="0" err="1">
                <a:solidFill>
                  <a:srgbClr val="100690"/>
                </a:solidFill>
                <a:latin typeface="Arial Narrow"/>
              </a:rPr>
              <a:t>template</a:t>
            </a:r>
            <a:r>
              <a:rPr lang="pt-BR" sz="1875" b="1" cap="all" dirty="0">
                <a:solidFill>
                  <a:srgbClr val="100690"/>
                </a:solidFill>
                <a:latin typeface="Arial Narrow"/>
              </a:rPr>
              <a:t> </a:t>
            </a:r>
            <a:r>
              <a:rPr lang="pt-BR" sz="1875" b="1" cap="all" dirty="0" err="1">
                <a:solidFill>
                  <a:srgbClr val="100690"/>
                </a:solidFill>
                <a:latin typeface="Arial Narrow"/>
              </a:rPr>
              <a:t>example</a:t>
            </a:r>
            <a:endParaRPr lang="pt-BR" sz="1875" b="1" cap="all" dirty="0">
              <a:solidFill>
                <a:srgbClr val="100690"/>
              </a:solidFill>
              <a:latin typeface="Arial Narrow"/>
            </a:endParaRPr>
          </a:p>
        </p:txBody>
      </p:sp>
      <p:sp>
        <p:nvSpPr>
          <p:cNvPr id="252" name="Subtitle"/>
          <p:cNvSpPr txBox="1"/>
          <p:nvPr/>
        </p:nvSpPr>
        <p:spPr>
          <a:xfrm>
            <a:off x="992097" y="2693086"/>
            <a:ext cx="808518" cy="220317"/>
          </a:xfrm>
          <a:prstGeom prst="rect">
            <a:avLst/>
          </a:prstGeom>
          <a:ln w="12700">
            <a:miter lim="400000"/>
          </a:ln>
          <a:extLst>
            <a:ext uri="{C572A759-6A51-4108-AA02-DFA0A04FC94B}">
              <ma14:wrappingTextBoxFlag xmlns:ma14="http://schemas.microsoft.com/office/mac/drawingml/2011/main" xmlns="" val="1"/>
            </a:ext>
          </a:extLst>
        </p:spPr>
        <p:txBody>
          <a:bodyPr lIns="19050" tIns="19050" rIns="19050" bIns="19050">
            <a:spAutoFit/>
          </a:bodyPr>
          <a:lstStyle>
            <a:lvl1pPr>
              <a:defRPr sz="3500" b="1">
                <a:solidFill>
                  <a:srgbClr val="061637"/>
                </a:solidFill>
                <a:latin typeface="Arial"/>
                <a:ea typeface="Arial"/>
                <a:cs typeface="Arial"/>
                <a:sym typeface="Arial"/>
              </a:defRPr>
            </a:lvl1pPr>
          </a:lstStyle>
          <a:p>
            <a:r>
              <a:rPr lang="en-US" sz="1313" dirty="0">
                <a:solidFill>
                  <a:srgbClr val="005BAF"/>
                </a:solidFill>
              </a:rPr>
              <a:t>Subtitle</a:t>
            </a:r>
          </a:p>
        </p:txBody>
      </p:sp>
      <p:sp>
        <p:nvSpPr>
          <p:cNvPr id="253" name="Lorem ipsum dolor sit amet, consectetur adipiscing elit, sed do eiusmod tempor incididunt ut labore et dolore magna aliqua. Ut enim ad minim veniam, quis nostrud exercitation ullamco laboris nisi ut aliquip ex ea commodo consequat."/>
          <p:cNvSpPr txBox="1"/>
          <p:nvPr/>
        </p:nvSpPr>
        <p:spPr>
          <a:xfrm>
            <a:off x="995674" y="2985218"/>
            <a:ext cx="2164744" cy="1314142"/>
          </a:xfrm>
          <a:prstGeom prst="rect">
            <a:avLst/>
          </a:prstGeom>
          <a:ln w="12700">
            <a:miter lim="400000"/>
          </a:ln>
          <a:extLst>
            <a:ext uri="{C572A759-6A51-4108-AA02-DFA0A04FC94B}">
              <ma14:wrappingTextBoxFlag xmlns:ma14="http://schemas.microsoft.com/office/mac/drawingml/2011/main" xmlns="" val="1"/>
            </a:ext>
          </a:extLst>
        </p:spPr>
        <p:txBody>
          <a:bodyPr wrap="square" lIns="19050" tIns="19050" rIns="19050" bIns="19050">
            <a:spAutoFit/>
          </a:bodyPr>
          <a:lstStyle>
            <a:lvl1pPr>
              <a:lnSpc>
                <a:spcPct val="120000"/>
              </a:lnSpc>
              <a:defRPr sz="2500">
                <a:solidFill>
                  <a:srgbClr val="808080"/>
                </a:solidFill>
                <a:latin typeface="Arial"/>
                <a:ea typeface="Arial"/>
                <a:cs typeface="Arial"/>
                <a:sym typeface="Arial"/>
              </a:defRPr>
            </a:lvl1pPr>
          </a:lstStyle>
          <a:p>
            <a:r>
              <a:rPr sz="1000"/>
              <a:t>Lorem ipsum dolor sit </a:t>
            </a:r>
            <a:r>
              <a:rPr sz="1000" err="1"/>
              <a:t>amet</a:t>
            </a:r>
            <a:r>
              <a:rPr sz="1000"/>
              <a:t>, </a:t>
            </a:r>
            <a:r>
              <a:rPr sz="1000" err="1"/>
              <a:t>consectetur</a:t>
            </a:r>
            <a:r>
              <a:rPr sz="1000"/>
              <a:t> </a:t>
            </a:r>
            <a:r>
              <a:rPr sz="1000" err="1"/>
              <a:t>adipiscing</a:t>
            </a:r>
            <a:r>
              <a:rPr sz="1000"/>
              <a:t> </a:t>
            </a:r>
            <a:r>
              <a:rPr sz="1000" err="1"/>
              <a:t>elit</a:t>
            </a:r>
            <a:r>
              <a:rPr sz="1000"/>
              <a:t>, sed do </a:t>
            </a:r>
            <a:r>
              <a:rPr sz="1000" err="1"/>
              <a:t>eiusmod</a:t>
            </a:r>
            <a:r>
              <a:rPr sz="1000"/>
              <a:t> </a:t>
            </a:r>
            <a:r>
              <a:rPr sz="1000" err="1"/>
              <a:t>tempor</a:t>
            </a:r>
            <a:r>
              <a:rPr sz="1000"/>
              <a:t> </a:t>
            </a:r>
            <a:r>
              <a:rPr sz="1000" err="1"/>
              <a:t>incididunt</a:t>
            </a:r>
            <a:r>
              <a:rPr sz="1000"/>
              <a:t> </a:t>
            </a:r>
            <a:r>
              <a:rPr sz="1000" err="1"/>
              <a:t>ut</a:t>
            </a:r>
            <a:r>
              <a:rPr sz="1000"/>
              <a:t> labore et dolore magna </a:t>
            </a:r>
            <a:r>
              <a:rPr sz="1000" err="1"/>
              <a:t>aliqua</a:t>
            </a:r>
            <a:r>
              <a:rPr sz="1000"/>
              <a:t>. Ut </a:t>
            </a:r>
            <a:r>
              <a:rPr sz="1000" err="1"/>
              <a:t>enim</a:t>
            </a:r>
            <a:r>
              <a:rPr sz="1000"/>
              <a:t> ad minim </a:t>
            </a:r>
            <a:r>
              <a:rPr sz="1000" err="1"/>
              <a:t>veniam</a:t>
            </a:r>
            <a:r>
              <a:rPr sz="1000"/>
              <a:t>, </a:t>
            </a:r>
            <a:r>
              <a:rPr sz="1000" err="1"/>
              <a:t>quis</a:t>
            </a:r>
            <a:r>
              <a:rPr sz="1000"/>
              <a:t> </a:t>
            </a:r>
            <a:r>
              <a:rPr sz="1000" err="1"/>
              <a:t>nostrud</a:t>
            </a:r>
            <a:r>
              <a:rPr sz="1000"/>
              <a:t> exercitation </a:t>
            </a:r>
            <a:r>
              <a:rPr sz="1000" err="1"/>
              <a:t>ullamco</a:t>
            </a:r>
            <a:r>
              <a:rPr sz="1000"/>
              <a:t> </a:t>
            </a:r>
            <a:r>
              <a:rPr sz="1000" err="1"/>
              <a:t>laboris</a:t>
            </a:r>
            <a:r>
              <a:rPr sz="1000"/>
              <a:t> nisi </a:t>
            </a:r>
            <a:r>
              <a:rPr sz="1000" err="1"/>
              <a:t>ut</a:t>
            </a:r>
            <a:r>
              <a:rPr sz="1000"/>
              <a:t> </a:t>
            </a:r>
            <a:r>
              <a:rPr sz="1000" err="1"/>
              <a:t>aliquip</a:t>
            </a:r>
            <a:r>
              <a:rPr sz="1000"/>
              <a:t> ex </a:t>
            </a:r>
            <a:r>
              <a:rPr sz="1000" err="1"/>
              <a:t>ea</a:t>
            </a:r>
            <a:r>
              <a:rPr sz="1000"/>
              <a:t> </a:t>
            </a:r>
            <a:r>
              <a:rPr sz="1000" err="1"/>
              <a:t>commodo</a:t>
            </a:r>
            <a:r>
              <a:rPr sz="1000"/>
              <a:t> </a:t>
            </a:r>
            <a:r>
              <a:rPr sz="1000" err="1"/>
              <a:t>consequat</a:t>
            </a:r>
            <a:r>
              <a:rPr sz="1000"/>
              <a:t>.</a:t>
            </a:r>
          </a:p>
        </p:txBody>
      </p:sp>
      <p:sp>
        <p:nvSpPr>
          <p:cNvPr id="259" name="Lorem ipsum dolor sit amet, consectetur adipiscing elit, sed do eiusmod tempor incididunt ut labore et dolore magna aliqua."/>
          <p:cNvSpPr txBox="1"/>
          <p:nvPr/>
        </p:nvSpPr>
        <p:spPr>
          <a:xfrm>
            <a:off x="995674" y="4451688"/>
            <a:ext cx="2164744" cy="236860"/>
          </a:xfrm>
          <a:prstGeom prst="rect">
            <a:avLst/>
          </a:prstGeom>
          <a:ln w="12700">
            <a:miter lim="400000"/>
          </a:ln>
          <a:extLst>
            <a:ext uri="{C572A759-6A51-4108-AA02-DFA0A04FC94B}">
              <ma14:wrappingTextBoxFlag xmlns:ma14="http://schemas.microsoft.com/office/mac/drawingml/2011/main" xmlns="" val="1"/>
            </a:ext>
          </a:extLst>
        </p:spPr>
        <p:txBody>
          <a:bodyPr lIns="19050" tIns="19050" rIns="19050" bIns="19050">
            <a:spAutoFit/>
          </a:bodyPr>
          <a:lstStyle>
            <a:lvl1pPr>
              <a:lnSpc>
                <a:spcPct val="120000"/>
              </a:lnSpc>
              <a:defRPr sz="1500" i="1">
                <a:solidFill>
                  <a:srgbClr val="808080"/>
                </a:solidFill>
                <a:latin typeface="Arial"/>
                <a:ea typeface="Arial"/>
                <a:cs typeface="Arial"/>
                <a:sym typeface="Arial"/>
              </a:defRPr>
            </a:lvl1pPr>
          </a:lstStyle>
          <a:p>
            <a:r>
              <a:rPr sz="563"/>
              <a:t>Lorem ipsum dolor sit amet, consectetur adipiscing elit, sed do eiusmod tempor incididunt ut labore et dolore magna aliqua.</a:t>
            </a:r>
          </a:p>
        </p:txBody>
      </p:sp>
      <p:pic>
        <p:nvPicPr>
          <p:cNvPr id="260" name="vista_E190-E2_CORPORATE_LIVERY_RIGHT_3D_VIEW_001.tif" descr="vista_E190-E2_CORPORATE_LIVERY_RIGHT_3D_VIEW_001.tif"/>
          <p:cNvPicPr>
            <a:picLocks noChangeAspect="1"/>
          </p:cNvPicPr>
          <p:nvPr/>
        </p:nvPicPr>
        <p:blipFill>
          <a:blip r:embed="rId2" cstate="print">
            <a:extLst>
              <a:ext uri="{28A0092B-C50C-407E-A947-70E740481C1C}">
                <a14:useLocalDpi xmlns:a14="http://schemas.microsoft.com/office/drawing/2010/main"/>
              </a:ext>
            </a:extLst>
          </a:blip>
          <a:stretch>
            <a:fillRect/>
          </a:stretch>
        </p:blipFill>
        <p:spPr>
          <a:xfrm>
            <a:off x="932597" y="2074432"/>
            <a:ext cx="1963575" cy="549669"/>
          </a:xfrm>
          <a:prstGeom prst="rect">
            <a:avLst/>
          </a:prstGeom>
          <a:ln w="12700">
            <a:miter lim="400000"/>
          </a:ln>
        </p:spPr>
      </p:pic>
      <p:graphicFrame>
        <p:nvGraphicFramePr>
          <p:cNvPr id="2" name="Gráfico de Barras 2D">
            <a:extLst>
              <a:ext uri="{FF2B5EF4-FFF2-40B4-BE49-F238E27FC236}">
                <a16:creationId xmlns:a16="http://schemas.microsoft.com/office/drawing/2014/main" id="{5400474A-6173-B625-E3CC-7A783281E263}"/>
              </a:ext>
            </a:extLst>
          </p:cNvPr>
          <p:cNvGraphicFramePr/>
          <p:nvPr/>
        </p:nvGraphicFramePr>
        <p:xfrm>
          <a:off x="3474788" y="686191"/>
          <a:ext cx="4877397" cy="3836735"/>
        </p:xfrm>
        <a:graphic>
          <a:graphicData uri="http://schemas.openxmlformats.org/drawingml/2006/chart">
            <c:chart xmlns:c="http://schemas.openxmlformats.org/drawingml/2006/chart" xmlns:r="http://schemas.openxmlformats.org/officeDocument/2006/relationships" r:id="rId3"/>
          </a:graphicData>
        </a:graphic>
      </p:graphicFrame>
      <p:grpSp>
        <p:nvGrpSpPr>
          <p:cNvPr id="3" name="Agrupar 2">
            <a:extLst>
              <a:ext uri="{FF2B5EF4-FFF2-40B4-BE49-F238E27FC236}">
                <a16:creationId xmlns:a16="http://schemas.microsoft.com/office/drawing/2014/main" id="{B8AC76C2-E7C2-CF3D-71C9-E2A6A9BF3E44}"/>
              </a:ext>
            </a:extLst>
          </p:cNvPr>
          <p:cNvGrpSpPr/>
          <p:nvPr/>
        </p:nvGrpSpPr>
        <p:grpSpPr>
          <a:xfrm>
            <a:off x="8870294" y="167554"/>
            <a:ext cx="258136" cy="4683954"/>
            <a:chOff x="23654022" y="446811"/>
            <a:chExt cx="688359" cy="12490546"/>
          </a:xfrm>
        </p:grpSpPr>
        <p:grpSp>
          <p:nvGrpSpPr>
            <p:cNvPr id="4" name="Grupo">
              <a:extLst>
                <a:ext uri="{FF2B5EF4-FFF2-40B4-BE49-F238E27FC236}">
                  <a16:creationId xmlns:a16="http://schemas.microsoft.com/office/drawing/2014/main" id="{420B955E-D264-54E4-9485-C6C599635983}"/>
                </a:ext>
              </a:extLst>
            </p:cNvPr>
            <p:cNvGrpSpPr/>
            <p:nvPr/>
          </p:nvGrpSpPr>
          <p:grpSpPr>
            <a:xfrm rot="16200000">
              <a:off x="18519882" y="7114857"/>
              <a:ext cx="11349650" cy="295349"/>
              <a:chOff x="-1276219" y="-698"/>
              <a:chExt cx="11349649" cy="295348"/>
            </a:xfrm>
          </p:grpSpPr>
          <p:sp>
            <p:nvSpPr>
              <p:cNvPr id="6" name="This information belongs to Embraer and cannot be used or reproduced without written permission from the Company.">
                <a:extLst>
                  <a:ext uri="{FF2B5EF4-FFF2-40B4-BE49-F238E27FC236}">
                    <a16:creationId xmlns:a16="http://schemas.microsoft.com/office/drawing/2014/main" id="{2308ACC4-7394-034A-3215-B066C0C64DC1}"/>
                  </a:ext>
                </a:extLst>
              </p:cNvPr>
              <p:cNvSpPr txBox="1"/>
              <p:nvPr/>
            </p:nvSpPr>
            <p:spPr>
              <a:xfrm>
                <a:off x="1071885" y="6522"/>
                <a:ext cx="9001545" cy="282814"/>
              </a:xfrm>
              <a:prstGeom prst="rect">
                <a:avLst/>
              </a:prstGeom>
              <a:noFill/>
              <a:ln w="12700" cap="flat">
                <a:noFill/>
                <a:miter lim="400000"/>
              </a:ln>
              <a:effectLst/>
              <a:extLst>
                <a:ext uri="{C572A759-6A51-4108-AA02-DFA0A04FC94B}">
                  <ma14:wrappingTextBoxFlag xmlns="" xmlns:ma14="http://schemas.microsoft.com/office/mac/drawingml/2011/main" val="1"/>
                </a:ext>
              </a:extLst>
            </p:spPr>
            <p:txBody>
              <a:bodyPr wrap="square" lIns="19050" tIns="19050" rIns="19050" bIns="19050" numCol="1" anchor="ctr">
                <a:spAutoFit/>
              </a:bodyPr>
              <a:lstStyle>
                <a:lvl1pPr>
                  <a:defRPr sz="1300">
                    <a:solidFill>
                      <a:srgbClr val="6E6D6D"/>
                    </a:solidFill>
                    <a:latin typeface="Arial"/>
                    <a:ea typeface="Arial"/>
                    <a:cs typeface="Arial"/>
                    <a:sym typeface="Arial"/>
                  </a:defRPr>
                </a:lvl1pPr>
              </a:lstStyle>
              <a:p>
                <a:r>
                  <a:rPr lang="en-US" sz="488" dirty="0"/>
                  <a:t>This information belongs to Embraer and cannot be used or reproduced without written permission from the Company.</a:t>
                </a:r>
              </a:p>
            </p:txBody>
          </p:sp>
          <p:sp>
            <p:nvSpPr>
              <p:cNvPr id="7" name="Linha">
                <a:extLst>
                  <a:ext uri="{FF2B5EF4-FFF2-40B4-BE49-F238E27FC236}">
                    <a16:creationId xmlns:a16="http://schemas.microsoft.com/office/drawing/2014/main" id="{6C7DCEA2-DDF9-891A-4F97-C079EE669178}"/>
                  </a:ext>
                </a:extLst>
              </p:cNvPr>
              <p:cNvSpPr/>
              <p:nvPr/>
            </p:nvSpPr>
            <p:spPr>
              <a:xfrm flipV="1">
                <a:off x="898999" y="21128"/>
                <a:ext cx="83625" cy="273522"/>
              </a:xfrm>
              <a:prstGeom prst="line">
                <a:avLst/>
              </a:prstGeom>
              <a:noFill/>
              <a:ln w="9525" cap="flat">
                <a:solidFill>
                  <a:srgbClr val="100690"/>
                </a:solidFill>
                <a:prstDash val="solid"/>
                <a:miter lim="400000"/>
              </a:ln>
              <a:effectLst/>
            </p:spPr>
            <p:txBody>
              <a:bodyPr wrap="square" lIns="19050" tIns="19050" rIns="19050" bIns="19050" numCol="1" anchor="ctr">
                <a:noAutofit/>
              </a:bodyPr>
              <a:lstStyle/>
              <a:p>
                <a:endParaRPr sz="675"/>
              </a:p>
            </p:txBody>
          </p:sp>
          <p:sp>
            <p:nvSpPr>
              <p:cNvPr id="8" name="This information belongs to Embraer and cannot be used or reproduced without written permission from the Company.">
                <a:extLst>
                  <a:ext uri="{FF2B5EF4-FFF2-40B4-BE49-F238E27FC236}">
                    <a16:creationId xmlns:a16="http://schemas.microsoft.com/office/drawing/2014/main" id="{939619AF-5F31-0714-378D-B26D85C99B2D}"/>
                  </a:ext>
                </a:extLst>
              </p:cNvPr>
              <p:cNvSpPr txBox="1"/>
              <p:nvPr/>
            </p:nvSpPr>
            <p:spPr>
              <a:xfrm>
                <a:off x="-1276219" y="-698"/>
                <a:ext cx="2621118" cy="282811"/>
              </a:xfrm>
              <a:prstGeom prst="rect">
                <a:avLst/>
              </a:prstGeom>
              <a:noFill/>
              <a:ln w="12700" cap="flat">
                <a:noFill/>
                <a:miter lim="400000"/>
              </a:ln>
              <a:effectLst/>
              <a:extLst>
                <a:ext uri="{C572A759-6A51-4108-AA02-DFA0A04FC94B}">
                  <ma14:wrappingTextBoxFlag xmlns="" xmlns:ma14="http://schemas.microsoft.com/office/mac/drawingml/2011/main" val="1"/>
                </a:ext>
              </a:extLst>
            </p:spPr>
            <p:txBody>
              <a:bodyPr wrap="square" lIns="19050" tIns="19050" rIns="19050" bIns="19050" numCol="1" anchor="ctr">
                <a:spAutoFit/>
              </a:bodyPr>
              <a:lstStyle>
                <a:lvl1pPr>
                  <a:defRPr sz="1300">
                    <a:solidFill>
                      <a:srgbClr val="6E6D6D"/>
                    </a:solidFill>
                    <a:latin typeface="Arial"/>
                    <a:ea typeface="Arial"/>
                    <a:cs typeface="Arial"/>
                    <a:sym typeface="Arial"/>
                  </a:defRPr>
                </a:lvl1pPr>
              </a:lstStyle>
              <a:p>
                <a:r>
                  <a:rPr lang="en-US" sz="488" dirty="0"/>
                  <a:t>SECRET INFORMATION</a:t>
                </a:r>
              </a:p>
            </p:txBody>
          </p:sp>
        </p:grpSp>
        <p:sp>
          <p:nvSpPr>
            <p:cNvPr id="5" name="Forma Livre: Forma 61">
              <a:extLst>
                <a:ext uri="{FF2B5EF4-FFF2-40B4-BE49-F238E27FC236}">
                  <a16:creationId xmlns:a16="http://schemas.microsoft.com/office/drawing/2014/main" id="{2609242F-CFBC-5F42-56FF-FB0154F7BDBD}"/>
                </a:ext>
              </a:extLst>
            </p:cNvPr>
            <p:cNvSpPr/>
            <p:nvPr/>
          </p:nvSpPr>
          <p:spPr>
            <a:xfrm flipH="1">
              <a:off x="23654022" y="446811"/>
              <a:ext cx="359396" cy="359346"/>
            </a:xfrm>
            <a:custGeom>
              <a:avLst/>
              <a:gdLst/>
              <a:ahLst/>
              <a:cxnLst>
                <a:cxn ang="0">
                  <a:pos x="wd2" y="hd2"/>
                </a:cxn>
                <a:cxn ang="5400000">
                  <a:pos x="wd2" y="hd2"/>
                </a:cxn>
                <a:cxn ang="10800000">
                  <a:pos x="wd2" y="hd2"/>
                </a:cxn>
                <a:cxn ang="16200000">
                  <a:pos x="wd2" y="hd2"/>
                </a:cxn>
              </a:cxnLst>
              <a:rect l="0" t="0" r="r" b="b"/>
              <a:pathLst>
                <a:path w="21600" h="21600" extrusionOk="0">
                  <a:moveTo>
                    <a:pt x="17278" y="0"/>
                  </a:moveTo>
                  <a:lnTo>
                    <a:pt x="4322" y="9935"/>
                  </a:lnTo>
                  <a:lnTo>
                    <a:pt x="1728" y="9935"/>
                  </a:lnTo>
                  <a:lnTo>
                    <a:pt x="0" y="11665"/>
                  </a:lnTo>
                  <a:lnTo>
                    <a:pt x="4322" y="11665"/>
                  </a:lnTo>
                  <a:lnTo>
                    <a:pt x="17278" y="21600"/>
                  </a:lnTo>
                  <a:lnTo>
                    <a:pt x="21600" y="21600"/>
                  </a:lnTo>
                  <a:lnTo>
                    <a:pt x="12961" y="11665"/>
                  </a:lnTo>
                  <a:lnTo>
                    <a:pt x="21559" y="11665"/>
                  </a:lnTo>
                  <a:lnTo>
                    <a:pt x="21559" y="9935"/>
                  </a:lnTo>
                  <a:lnTo>
                    <a:pt x="12961" y="9935"/>
                  </a:lnTo>
                  <a:lnTo>
                    <a:pt x="21600" y="0"/>
                  </a:lnTo>
                  <a:close/>
                </a:path>
              </a:pathLst>
            </a:custGeom>
            <a:solidFill>
              <a:srgbClr val="100690"/>
            </a:solidFill>
            <a:ln w="12700" cap="flat">
              <a:noFill/>
              <a:miter lim="400000"/>
            </a:ln>
            <a:effectLst/>
          </p:spPr>
          <p:txBody>
            <a:bodyPr wrap="square" lIns="17145" tIns="17145" rIns="17145" bIns="17145" numCol="1" anchor="ctr">
              <a:noAutofit/>
            </a:bodyPr>
            <a:lstStyle/>
            <a:p>
              <a:pPr>
                <a:defRPr>
                  <a:solidFill>
                    <a:srgbClr val="100690"/>
                  </a:solidFill>
                  <a:latin typeface="GT America Condensed Regular"/>
                  <a:ea typeface="GT America Condensed Regular"/>
                  <a:cs typeface="GT America Condensed Regular"/>
                  <a:sym typeface="GT America Condensed Regular"/>
                </a:defRPr>
              </a:pPr>
              <a:endParaRPr sz="675"/>
            </a:p>
          </p:txBody>
        </p:sp>
      </p:grpSp>
    </p:spTree>
  </p:cSld>
  <p:clrMapOvr>
    <a:masterClrMapping/>
  </p:clrMapOvr>
</p:sld>
</file>

<file path=ppt/slides/slide7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53" name="Lorem ipsum dolor sit amet, consectetur adipiscing elit, sed do eiusmod tempor incididunt ut labore et dolore magna aliqua. Ut enim ad minim veniam, quis nostrud exercitation ullamco laboris nisi ut aliquip ex ea commodo consequat."/>
          <p:cNvSpPr txBox="1"/>
          <p:nvPr/>
        </p:nvSpPr>
        <p:spPr>
          <a:xfrm>
            <a:off x="995674" y="1990723"/>
            <a:ext cx="2164744" cy="1314142"/>
          </a:xfrm>
          <a:prstGeom prst="rect">
            <a:avLst/>
          </a:prstGeom>
          <a:ln w="12700">
            <a:miter lim="400000"/>
          </a:ln>
          <a:extLst>
            <a:ext uri="{C572A759-6A51-4108-AA02-DFA0A04FC94B}">
              <ma14:wrappingTextBoxFlag xmlns:ma14="http://schemas.microsoft.com/office/mac/drawingml/2011/main" xmlns="" val="1"/>
            </a:ext>
          </a:extLst>
        </p:spPr>
        <p:txBody>
          <a:bodyPr wrap="square" lIns="19050" tIns="19050" rIns="19050" bIns="19050">
            <a:spAutoFit/>
          </a:bodyPr>
          <a:lstStyle>
            <a:lvl1pPr>
              <a:lnSpc>
                <a:spcPct val="120000"/>
              </a:lnSpc>
              <a:defRPr sz="2500">
                <a:solidFill>
                  <a:srgbClr val="808080"/>
                </a:solidFill>
                <a:latin typeface="Arial"/>
                <a:ea typeface="Arial"/>
                <a:cs typeface="Arial"/>
                <a:sym typeface="Arial"/>
              </a:defRPr>
            </a:lvl1pPr>
          </a:lstStyle>
          <a:p>
            <a:r>
              <a:rPr lang="pt-BR" sz="1000" dirty="0"/>
              <a:t>Lorem ipsum </a:t>
            </a:r>
            <a:r>
              <a:rPr lang="pt-BR" sz="1000" dirty="0" err="1"/>
              <a:t>dolor</a:t>
            </a:r>
            <a:r>
              <a:rPr lang="pt-BR" sz="1000" dirty="0"/>
              <a:t> </a:t>
            </a:r>
            <a:r>
              <a:rPr lang="pt-BR" sz="1000" dirty="0" err="1"/>
              <a:t>sit</a:t>
            </a:r>
            <a:r>
              <a:rPr lang="pt-BR" sz="1000" dirty="0"/>
              <a:t> </a:t>
            </a:r>
            <a:r>
              <a:rPr lang="pt-BR" sz="1000" dirty="0" err="1"/>
              <a:t>amet</a:t>
            </a:r>
            <a:r>
              <a:rPr lang="pt-BR" sz="1000" dirty="0"/>
              <a:t>, </a:t>
            </a:r>
            <a:r>
              <a:rPr lang="pt-BR" sz="1000" dirty="0" err="1"/>
              <a:t>consectetur</a:t>
            </a:r>
            <a:r>
              <a:rPr lang="pt-BR" sz="1000" dirty="0"/>
              <a:t> </a:t>
            </a:r>
            <a:r>
              <a:rPr lang="pt-BR" sz="1000" dirty="0" err="1"/>
              <a:t>adipiscing</a:t>
            </a:r>
            <a:r>
              <a:rPr lang="pt-BR" sz="1000" dirty="0"/>
              <a:t> </a:t>
            </a:r>
            <a:r>
              <a:rPr lang="pt-BR" sz="1000" dirty="0" err="1"/>
              <a:t>elit</a:t>
            </a:r>
            <a:r>
              <a:rPr lang="pt-BR" sz="1000" dirty="0"/>
              <a:t>, </a:t>
            </a:r>
            <a:r>
              <a:rPr lang="pt-BR" sz="1000" dirty="0" err="1"/>
              <a:t>sed</a:t>
            </a:r>
            <a:r>
              <a:rPr lang="pt-BR" sz="1000" dirty="0"/>
              <a:t> do </a:t>
            </a:r>
            <a:r>
              <a:rPr lang="pt-BR" sz="1000" dirty="0" err="1"/>
              <a:t>eiusmod</a:t>
            </a:r>
            <a:r>
              <a:rPr lang="pt-BR" sz="1000" dirty="0"/>
              <a:t> </a:t>
            </a:r>
            <a:r>
              <a:rPr lang="pt-BR" sz="1000" dirty="0" err="1"/>
              <a:t>tempor</a:t>
            </a:r>
            <a:r>
              <a:rPr lang="pt-BR" sz="1000" dirty="0"/>
              <a:t> </a:t>
            </a:r>
            <a:r>
              <a:rPr lang="pt-BR" sz="1000" dirty="0" err="1"/>
              <a:t>incididunt</a:t>
            </a:r>
            <a:r>
              <a:rPr lang="pt-BR" sz="1000" dirty="0"/>
              <a:t> ut labore et </a:t>
            </a:r>
            <a:r>
              <a:rPr lang="pt-BR" sz="1000" dirty="0" err="1"/>
              <a:t>dolore</a:t>
            </a:r>
            <a:r>
              <a:rPr lang="pt-BR" sz="1000" dirty="0"/>
              <a:t> magna </a:t>
            </a:r>
            <a:r>
              <a:rPr lang="pt-BR" sz="1000" dirty="0" err="1"/>
              <a:t>aliqua</a:t>
            </a:r>
            <a:r>
              <a:rPr lang="pt-BR" sz="1000" dirty="0"/>
              <a:t>. Ut </a:t>
            </a:r>
            <a:r>
              <a:rPr lang="pt-BR" sz="1000" dirty="0" err="1"/>
              <a:t>enim</a:t>
            </a:r>
            <a:r>
              <a:rPr lang="pt-BR" sz="1000" dirty="0"/>
              <a:t> ad </a:t>
            </a:r>
            <a:r>
              <a:rPr lang="pt-BR" sz="1000" dirty="0" err="1"/>
              <a:t>minim</a:t>
            </a:r>
            <a:r>
              <a:rPr lang="pt-BR" sz="1000" dirty="0"/>
              <a:t> </a:t>
            </a:r>
            <a:r>
              <a:rPr lang="pt-BR" sz="1000" dirty="0" err="1"/>
              <a:t>veniam</a:t>
            </a:r>
            <a:r>
              <a:rPr lang="pt-BR" sz="1000" dirty="0"/>
              <a:t>, quis </a:t>
            </a:r>
            <a:r>
              <a:rPr lang="pt-BR" sz="1000" dirty="0" err="1"/>
              <a:t>nostrud</a:t>
            </a:r>
            <a:r>
              <a:rPr lang="pt-BR" sz="1000" dirty="0"/>
              <a:t> </a:t>
            </a:r>
            <a:r>
              <a:rPr lang="pt-BR" sz="1000" dirty="0" err="1"/>
              <a:t>exercitation</a:t>
            </a:r>
            <a:r>
              <a:rPr lang="pt-BR" sz="1000" dirty="0"/>
              <a:t> </a:t>
            </a:r>
            <a:r>
              <a:rPr lang="pt-BR" sz="1000" dirty="0" err="1"/>
              <a:t>ullamco</a:t>
            </a:r>
            <a:r>
              <a:rPr lang="pt-BR" sz="1000" dirty="0"/>
              <a:t> </a:t>
            </a:r>
            <a:r>
              <a:rPr lang="pt-BR" sz="1000" dirty="0" err="1"/>
              <a:t>laboris</a:t>
            </a:r>
            <a:r>
              <a:rPr lang="pt-BR" sz="1000" dirty="0"/>
              <a:t> </a:t>
            </a:r>
            <a:r>
              <a:rPr lang="pt-BR" sz="1000" dirty="0" err="1"/>
              <a:t>nisi</a:t>
            </a:r>
            <a:r>
              <a:rPr lang="pt-BR" sz="1000" dirty="0"/>
              <a:t> ut </a:t>
            </a:r>
            <a:r>
              <a:rPr lang="pt-BR" sz="1000" dirty="0" err="1"/>
              <a:t>aliquip</a:t>
            </a:r>
            <a:r>
              <a:rPr lang="pt-BR" sz="1000" dirty="0"/>
              <a:t> </a:t>
            </a:r>
            <a:r>
              <a:rPr lang="pt-BR" sz="1000" dirty="0" err="1"/>
              <a:t>ex</a:t>
            </a:r>
            <a:r>
              <a:rPr lang="pt-BR" sz="1000" dirty="0"/>
              <a:t> </a:t>
            </a:r>
            <a:r>
              <a:rPr lang="pt-BR" sz="1000" dirty="0" err="1"/>
              <a:t>ea</a:t>
            </a:r>
            <a:r>
              <a:rPr lang="pt-BR" sz="1000" dirty="0"/>
              <a:t> </a:t>
            </a:r>
            <a:r>
              <a:rPr lang="pt-BR" sz="1000" dirty="0" err="1"/>
              <a:t>commodo</a:t>
            </a:r>
            <a:r>
              <a:rPr lang="pt-BR" sz="1000" dirty="0"/>
              <a:t> </a:t>
            </a:r>
            <a:r>
              <a:rPr lang="pt-BR" sz="1000" dirty="0" err="1"/>
              <a:t>consequat</a:t>
            </a:r>
            <a:r>
              <a:rPr lang="pt-BR" sz="1000" dirty="0"/>
              <a:t>.</a:t>
            </a:r>
          </a:p>
        </p:txBody>
      </p:sp>
      <p:sp>
        <p:nvSpPr>
          <p:cNvPr id="259" name="Lorem ipsum dolor sit amet, consectetur adipiscing elit, sed do eiusmod tempor incididunt ut labore et dolore magna aliqua."/>
          <p:cNvSpPr txBox="1"/>
          <p:nvPr/>
        </p:nvSpPr>
        <p:spPr>
          <a:xfrm>
            <a:off x="995674" y="4330352"/>
            <a:ext cx="2164744" cy="236860"/>
          </a:xfrm>
          <a:prstGeom prst="rect">
            <a:avLst/>
          </a:prstGeom>
          <a:ln w="12700">
            <a:miter lim="400000"/>
          </a:ln>
          <a:extLst>
            <a:ext uri="{C572A759-6A51-4108-AA02-DFA0A04FC94B}">
              <ma14:wrappingTextBoxFlag xmlns:ma14="http://schemas.microsoft.com/office/mac/drawingml/2011/main" xmlns="" val="1"/>
            </a:ext>
          </a:extLst>
        </p:spPr>
        <p:txBody>
          <a:bodyPr lIns="19050" tIns="19050" rIns="19050" bIns="19050">
            <a:spAutoFit/>
          </a:bodyPr>
          <a:lstStyle>
            <a:lvl1pPr>
              <a:lnSpc>
                <a:spcPct val="120000"/>
              </a:lnSpc>
              <a:defRPr sz="1500" i="1">
                <a:solidFill>
                  <a:srgbClr val="808080"/>
                </a:solidFill>
                <a:latin typeface="Arial"/>
                <a:ea typeface="Arial"/>
                <a:cs typeface="Arial"/>
                <a:sym typeface="Arial"/>
              </a:defRPr>
            </a:lvl1pPr>
          </a:lstStyle>
          <a:p>
            <a:r>
              <a:rPr sz="563"/>
              <a:t>Lorem ipsum dolor sit amet, consectetur adipiscing elit, sed do eiusmod tempor incididunt ut labore et dolore magna aliqua.</a:t>
            </a:r>
          </a:p>
        </p:txBody>
      </p:sp>
      <p:cxnSp>
        <p:nvCxnSpPr>
          <p:cNvPr id="4" name="Conector Reto 3">
            <a:extLst>
              <a:ext uri="{FF2B5EF4-FFF2-40B4-BE49-F238E27FC236}">
                <a16:creationId xmlns:a16="http://schemas.microsoft.com/office/drawing/2014/main" id="{1CBF02EB-DEC6-1B47-A3E0-68A39A11B5EA}"/>
              </a:ext>
            </a:extLst>
          </p:cNvPr>
          <p:cNvCxnSpPr>
            <a:cxnSpLocks/>
          </p:cNvCxnSpPr>
          <p:nvPr/>
        </p:nvCxnSpPr>
        <p:spPr>
          <a:xfrm>
            <a:off x="994086" y="3788228"/>
            <a:ext cx="312200" cy="0"/>
          </a:xfrm>
          <a:prstGeom prst="line">
            <a:avLst/>
          </a:prstGeom>
          <a:noFill/>
          <a:ln w="38100" cap="flat">
            <a:solidFill>
              <a:srgbClr val="004BE7"/>
            </a:solidFill>
            <a:prstDash val="solid"/>
            <a:miter lim="400000"/>
          </a:ln>
          <a:effectLst/>
          <a:sp3d/>
        </p:spPr>
        <p:style>
          <a:lnRef idx="0">
            <a:scrgbClr r="0" g="0" b="0"/>
          </a:lnRef>
          <a:fillRef idx="0">
            <a:scrgbClr r="0" g="0" b="0"/>
          </a:fillRef>
          <a:effectRef idx="0">
            <a:scrgbClr r="0" g="0" b="0"/>
          </a:effectRef>
          <a:fontRef idx="none"/>
        </p:style>
      </p:cxnSp>
      <p:sp>
        <p:nvSpPr>
          <p:cNvPr id="24" name="Lorem ipsum dolor sit amet, consectetur adipiscing elit, sed do eiusmod tempor incididunt ut labore et dolore magna aliqua.">
            <a:extLst>
              <a:ext uri="{FF2B5EF4-FFF2-40B4-BE49-F238E27FC236}">
                <a16:creationId xmlns:a16="http://schemas.microsoft.com/office/drawing/2014/main" id="{0F733257-A722-C344-A23F-27418504DDB8}"/>
              </a:ext>
            </a:extLst>
          </p:cNvPr>
          <p:cNvSpPr txBox="1"/>
          <p:nvPr/>
        </p:nvSpPr>
        <p:spPr>
          <a:xfrm>
            <a:off x="1381754" y="3706013"/>
            <a:ext cx="1051202" cy="151260"/>
          </a:xfrm>
          <a:prstGeom prst="rect">
            <a:avLst/>
          </a:prstGeom>
          <a:ln w="12700">
            <a:miter lim="400000"/>
          </a:ln>
          <a:extLst>
            <a:ext uri="{C572A759-6A51-4108-AA02-DFA0A04FC94B}">
              <ma14:wrappingTextBoxFlag xmlns:ma14="http://schemas.microsoft.com/office/mac/drawingml/2011/main" xmlns="" val="1"/>
            </a:ext>
          </a:extLst>
        </p:spPr>
        <p:txBody>
          <a:bodyPr wrap="square" lIns="19050" tIns="19050" rIns="19050" bIns="19050">
            <a:spAutoFit/>
          </a:bodyPr>
          <a:lstStyle>
            <a:lvl1pPr>
              <a:lnSpc>
                <a:spcPct val="120000"/>
              </a:lnSpc>
              <a:defRPr sz="1500" i="1">
                <a:solidFill>
                  <a:srgbClr val="808080"/>
                </a:solidFill>
                <a:latin typeface="Arial"/>
                <a:ea typeface="Arial"/>
                <a:cs typeface="Arial"/>
                <a:sym typeface="Arial"/>
              </a:defRPr>
            </a:lvl1pPr>
          </a:lstStyle>
          <a:p>
            <a:r>
              <a:rPr sz="675" i="0">
                <a:latin typeface="Arial Narrow" panose="020B0604020202020204" pitchFamily="34" charset="0"/>
                <a:cs typeface="Arial Narrow" panose="020B0604020202020204" pitchFamily="34" charset="0"/>
              </a:rPr>
              <a:t>Lorem ipsum dolor sit amet</a:t>
            </a:r>
          </a:p>
        </p:txBody>
      </p:sp>
      <p:cxnSp>
        <p:nvCxnSpPr>
          <p:cNvPr id="25" name="Conector Reto 24">
            <a:extLst>
              <a:ext uri="{FF2B5EF4-FFF2-40B4-BE49-F238E27FC236}">
                <a16:creationId xmlns:a16="http://schemas.microsoft.com/office/drawing/2014/main" id="{4035178D-EC7F-774B-9198-9CD4839576E3}"/>
              </a:ext>
            </a:extLst>
          </p:cNvPr>
          <p:cNvCxnSpPr>
            <a:cxnSpLocks/>
          </p:cNvCxnSpPr>
          <p:nvPr/>
        </p:nvCxnSpPr>
        <p:spPr>
          <a:xfrm>
            <a:off x="994086" y="3939327"/>
            <a:ext cx="312200" cy="0"/>
          </a:xfrm>
          <a:prstGeom prst="line">
            <a:avLst/>
          </a:prstGeom>
          <a:noFill/>
          <a:ln w="38100" cap="flat">
            <a:solidFill>
              <a:srgbClr val="CBD4DA"/>
            </a:solidFill>
            <a:prstDash val="solid"/>
            <a:miter lim="400000"/>
          </a:ln>
          <a:effectLst/>
          <a:sp3d/>
        </p:spPr>
        <p:style>
          <a:lnRef idx="0">
            <a:scrgbClr r="0" g="0" b="0"/>
          </a:lnRef>
          <a:fillRef idx="0">
            <a:scrgbClr r="0" g="0" b="0"/>
          </a:fillRef>
          <a:effectRef idx="0">
            <a:scrgbClr r="0" g="0" b="0"/>
          </a:effectRef>
          <a:fontRef idx="none"/>
        </p:style>
      </p:cxnSp>
      <p:sp>
        <p:nvSpPr>
          <p:cNvPr id="26" name="Lorem ipsum dolor sit amet, consectetur adipiscing elit, sed do eiusmod tempor incididunt ut labore et dolore magna aliqua.">
            <a:extLst>
              <a:ext uri="{FF2B5EF4-FFF2-40B4-BE49-F238E27FC236}">
                <a16:creationId xmlns:a16="http://schemas.microsoft.com/office/drawing/2014/main" id="{4FE7B678-D3E9-6A4C-9006-9AC21228262C}"/>
              </a:ext>
            </a:extLst>
          </p:cNvPr>
          <p:cNvSpPr txBox="1"/>
          <p:nvPr/>
        </p:nvSpPr>
        <p:spPr>
          <a:xfrm>
            <a:off x="1381754" y="3857112"/>
            <a:ext cx="1051202" cy="151260"/>
          </a:xfrm>
          <a:prstGeom prst="rect">
            <a:avLst/>
          </a:prstGeom>
          <a:ln w="12700">
            <a:miter lim="400000"/>
          </a:ln>
          <a:extLst>
            <a:ext uri="{C572A759-6A51-4108-AA02-DFA0A04FC94B}">
              <ma14:wrappingTextBoxFlag xmlns:ma14="http://schemas.microsoft.com/office/mac/drawingml/2011/main" xmlns="" val="1"/>
            </a:ext>
          </a:extLst>
        </p:spPr>
        <p:txBody>
          <a:bodyPr wrap="square" lIns="19050" tIns="19050" rIns="19050" bIns="19050">
            <a:spAutoFit/>
          </a:bodyPr>
          <a:lstStyle>
            <a:lvl1pPr>
              <a:lnSpc>
                <a:spcPct val="120000"/>
              </a:lnSpc>
              <a:defRPr sz="1500" i="1">
                <a:solidFill>
                  <a:srgbClr val="808080"/>
                </a:solidFill>
                <a:latin typeface="Arial"/>
                <a:ea typeface="Arial"/>
                <a:cs typeface="Arial"/>
                <a:sym typeface="Arial"/>
              </a:defRPr>
            </a:lvl1pPr>
          </a:lstStyle>
          <a:p>
            <a:r>
              <a:rPr sz="675" i="0">
                <a:latin typeface="Arial Narrow" panose="020B0604020202020204" pitchFamily="34" charset="0"/>
                <a:cs typeface="Arial Narrow" panose="020B0604020202020204" pitchFamily="34" charset="0"/>
              </a:rPr>
              <a:t>Lorem ipsum dolor sit amet</a:t>
            </a:r>
          </a:p>
        </p:txBody>
      </p:sp>
      <p:cxnSp>
        <p:nvCxnSpPr>
          <p:cNvPr id="27" name="Conector Reto 26">
            <a:extLst>
              <a:ext uri="{FF2B5EF4-FFF2-40B4-BE49-F238E27FC236}">
                <a16:creationId xmlns:a16="http://schemas.microsoft.com/office/drawing/2014/main" id="{23A9BBF1-7E6A-7E49-A575-1D9384FBAD61}"/>
              </a:ext>
            </a:extLst>
          </p:cNvPr>
          <p:cNvCxnSpPr>
            <a:cxnSpLocks/>
          </p:cNvCxnSpPr>
          <p:nvPr/>
        </p:nvCxnSpPr>
        <p:spPr>
          <a:xfrm>
            <a:off x="994086" y="4086079"/>
            <a:ext cx="312200" cy="0"/>
          </a:xfrm>
          <a:prstGeom prst="line">
            <a:avLst/>
          </a:prstGeom>
          <a:noFill/>
          <a:ln w="38100" cap="flat">
            <a:solidFill>
              <a:srgbClr val="001637"/>
            </a:solidFill>
            <a:prstDash val="solid"/>
            <a:miter lim="400000"/>
          </a:ln>
          <a:effectLst/>
          <a:sp3d/>
        </p:spPr>
        <p:style>
          <a:lnRef idx="0">
            <a:scrgbClr r="0" g="0" b="0"/>
          </a:lnRef>
          <a:fillRef idx="0">
            <a:scrgbClr r="0" g="0" b="0"/>
          </a:fillRef>
          <a:effectRef idx="0">
            <a:scrgbClr r="0" g="0" b="0"/>
          </a:effectRef>
          <a:fontRef idx="none"/>
        </p:style>
      </p:cxnSp>
      <p:sp>
        <p:nvSpPr>
          <p:cNvPr id="28" name="Lorem ipsum dolor sit amet, consectetur adipiscing elit, sed do eiusmod tempor incididunt ut labore et dolore magna aliqua.">
            <a:extLst>
              <a:ext uri="{FF2B5EF4-FFF2-40B4-BE49-F238E27FC236}">
                <a16:creationId xmlns:a16="http://schemas.microsoft.com/office/drawing/2014/main" id="{F1E87D2B-6DFA-4B45-BFB3-EE426E4B3A82}"/>
              </a:ext>
            </a:extLst>
          </p:cNvPr>
          <p:cNvSpPr txBox="1"/>
          <p:nvPr/>
        </p:nvSpPr>
        <p:spPr>
          <a:xfrm>
            <a:off x="1381754" y="4003864"/>
            <a:ext cx="1051202" cy="151260"/>
          </a:xfrm>
          <a:prstGeom prst="rect">
            <a:avLst/>
          </a:prstGeom>
          <a:ln w="12700">
            <a:miter lim="400000"/>
          </a:ln>
          <a:extLst>
            <a:ext uri="{C572A759-6A51-4108-AA02-DFA0A04FC94B}">
              <ma14:wrappingTextBoxFlag xmlns:ma14="http://schemas.microsoft.com/office/mac/drawingml/2011/main" xmlns="" val="1"/>
            </a:ext>
          </a:extLst>
        </p:spPr>
        <p:txBody>
          <a:bodyPr wrap="square" lIns="19050" tIns="19050" rIns="19050" bIns="19050">
            <a:spAutoFit/>
          </a:bodyPr>
          <a:lstStyle>
            <a:lvl1pPr>
              <a:lnSpc>
                <a:spcPct val="120000"/>
              </a:lnSpc>
              <a:defRPr sz="1500" i="1">
                <a:solidFill>
                  <a:srgbClr val="808080"/>
                </a:solidFill>
                <a:latin typeface="Arial"/>
                <a:ea typeface="Arial"/>
                <a:cs typeface="Arial"/>
                <a:sym typeface="Arial"/>
              </a:defRPr>
            </a:lvl1pPr>
          </a:lstStyle>
          <a:p>
            <a:r>
              <a:rPr sz="675" i="0">
                <a:latin typeface="Arial Narrow" panose="020B0604020202020204" pitchFamily="34" charset="0"/>
                <a:cs typeface="Arial Narrow" panose="020B0604020202020204" pitchFamily="34" charset="0"/>
              </a:rPr>
              <a:t>Lorem ipsum dolor sit amet</a:t>
            </a:r>
          </a:p>
        </p:txBody>
      </p:sp>
      <p:graphicFrame>
        <p:nvGraphicFramePr>
          <p:cNvPr id="3" name="Gráfico 2">
            <a:extLst>
              <a:ext uri="{FF2B5EF4-FFF2-40B4-BE49-F238E27FC236}">
                <a16:creationId xmlns:a16="http://schemas.microsoft.com/office/drawing/2014/main" id="{343E3414-E4CD-8029-56A3-D6CAA5D8FAAF}"/>
              </a:ext>
            </a:extLst>
          </p:cNvPr>
          <p:cNvGraphicFramePr/>
          <p:nvPr/>
        </p:nvGraphicFramePr>
        <p:xfrm>
          <a:off x="3328962" y="1045029"/>
          <a:ext cx="5047596" cy="3151414"/>
        </p:xfrm>
        <a:graphic>
          <a:graphicData uri="http://schemas.openxmlformats.org/drawingml/2006/chart">
            <c:chart xmlns:c="http://schemas.openxmlformats.org/drawingml/2006/chart" xmlns:r="http://schemas.openxmlformats.org/officeDocument/2006/relationships" r:id="rId2"/>
          </a:graphicData>
        </a:graphic>
      </p:graphicFrame>
      <p:pic>
        <p:nvPicPr>
          <p:cNvPr id="5" name="Imagem 4" descr="Avião branco e azul&#10;&#10;Descrição gerada automaticamente">
            <a:extLst>
              <a:ext uri="{FF2B5EF4-FFF2-40B4-BE49-F238E27FC236}">
                <a16:creationId xmlns:a16="http://schemas.microsoft.com/office/drawing/2014/main" id="{9A75DB8C-6B30-333E-247B-4EE8314D41B0}"/>
              </a:ext>
            </a:extLst>
          </p:cNvPr>
          <p:cNvPicPr>
            <a:picLocks noChangeAspect="1"/>
          </p:cNvPicPr>
          <p:nvPr/>
        </p:nvPicPr>
        <p:blipFill>
          <a:blip r:embed="rId3" cstate="print">
            <a:extLst>
              <a:ext uri="{28A0092B-C50C-407E-A947-70E740481C1C}">
                <a14:useLocalDpi xmlns:a14="http://schemas.microsoft.com/office/drawing/2010/main"/>
              </a:ext>
            </a:extLst>
          </a:blip>
          <a:stretch>
            <a:fillRect/>
          </a:stretch>
        </p:blipFill>
        <p:spPr>
          <a:xfrm>
            <a:off x="4379715" y="831850"/>
            <a:ext cx="2976479" cy="810887"/>
          </a:xfrm>
          <a:prstGeom prst="rect">
            <a:avLst/>
          </a:prstGeom>
        </p:spPr>
      </p:pic>
      <p:sp>
        <p:nvSpPr>
          <p:cNvPr id="6" name="Forma Livre 28">
            <a:extLst>
              <a:ext uri="{FF2B5EF4-FFF2-40B4-BE49-F238E27FC236}">
                <a16:creationId xmlns:a16="http://schemas.microsoft.com/office/drawing/2014/main" id="{C5E16EFF-C161-E531-A37E-5206D5BB5B57}"/>
              </a:ext>
            </a:extLst>
          </p:cNvPr>
          <p:cNvSpPr/>
          <p:nvPr/>
        </p:nvSpPr>
        <p:spPr>
          <a:xfrm>
            <a:off x="7603580" y="4173787"/>
            <a:ext cx="130923" cy="227553"/>
          </a:xfrm>
          <a:custGeom>
            <a:avLst/>
            <a:gdLst>
              <a:gd name="connsiteX0" fmla="*/ 85982 w 349128"/>
              <a:gd name="connsiteY0" fmla="*/ 606809 h 606808"/>
              <a:gd name="connsiteX1" fmla="*/ 75821 w 349128"/>
              <a:gd name="connsiteY1" fmla="*/ 604396 h 606808"/>
              <a:gd name="connsiteX2" fmla="*/ 63502 w 349128"/>
              <a:gd name="connsiteY2" fmla="*/ 576964 h 606808"/>
              <a:gd name="connsiteX3" fmla="*/ 119764 w 349128"/>
              <a:gd name="connsiteY3" fmla="*/ 376304 h 606808"/>
              <a:gd name="connsiteX4" fmla="*/ 23497 w 349128"/>
              <a:gd name="connsiteY4" fmla="*/ 376304 h 606808"/>
              <a:gd name="connsiteX5" fmla="*/ 2542 w 349128"/>
              <a:gd name="connsiteY5" fmla="*/ 363477 h 606808"/>
              <a:gd name="connsiteX6" fmla="*/ 4447 w 349128"/>
              <a:gd name="connsiteY6" fmla="*/ 339093 h 606808"/>
              <a:gd name="connsiteX7" fmla="*/ 244223 w 349128"/>
              <a:gd name="connsiteY7" fmla="*/ 9655 h 606808"/>
              <a:gd name="connsiteX8" fmla="*/ 273434 w 349128"/>
              <a:gd name="connsiteY8" fmla="*/ 2416 h 606808"/>
              <a:gd name="connsiteX9" fmla="*/ 285752 w 349128"/>
              <a:gd name="connsiteY9" fmla="*/ 29848 h 606808"/>
              <a:gd name="connsiteX10" fmla="*/ 229491 w 349128"/>
              <a:gd name="connsiteY10" fmla="*/ 230508 h 606808"/>
              <a:gd name="connsiteX11" fmla="*/ 325758 w 349128"/>
              <a:gd name="connsiteY11" fmla="*/ 230508 h 606808"/>
              <a:gd name="connsiteX12" fmla="*/ 346586 w 349128"/>
              <a:gd name="connsiteY12" fmla="*/ 243335 h 606808"/>
              <a:gd name="connsiteX13" fmla="*/ 344681 w 349128"/>
              <a:gd name="connsiteY13" fmla="*/ 267719 h 606808"/>
              <a:gd name="connsiteX14" fmla="*/ 104905 w 349128"/>
              <a:gd name="connsiteY14" fmla="*/ 597157 h 606808"/>
              <a:gd name="connsiteX15" fmla="*/ 85982 w 349128"/>
              <a:gd name="connsiteY15" fmla="*/ 606809 h 606808"/>
              <a:gd name="connsiteX16" fmla="*/ 69471 w 349128"/>
              <a:gd name="connsiteY16" fmla="*/ 329568 h 606808"/>
              <a:gd name="connsiteX17" fmla="*/ 150624 w 349128"/>
              <a:gd name="connsiteY17" fmla="*/ 329568 h 606808"/>
              <a:gd name="connsiteX18" fmla="*/ 169293 w 349128"/>
              <a:gd name="connsiteY18" fmla="*/ 338839 h 606808"/>
              <a:gd name="connsiteX19" fmla="*/ 173231 w 349128"/>
              <a:gd name="connsiteY19" fmla="*/ 359286 h 606808"/>
              <a:gd name="connsiteX20" fmla="*/ 143766 w 349128"/>
              <a:gd name="connsiteY20" fmla="*/ 464188 h 606808"/>
              <a:gd name="connsiteX21" fmla="*/ 279657 w 349128"/>
              <a:gd name="connsiteY21" fmla="*/ 277371 h 606808"/>
              <a:gd name="connsiteX22" fmla="*/ 198504 w 349128"/>
              <a:gd name="connsiteY22" fmla="*/ 277371 h 606808"/>
              <a:gd name="connsiteX23" fmla="*/ 179835 w 349128"/>
              <a:gd name="connsiteY23" fmla="*/ 268100 h 606808"/>
              <a:gd name="connsiteX24" fmla="*/ 175897 w 349128"/>
              <a:gd name="connsiteY24" fmla="*/ 247653 h 606808"/>
              <a:gd name="connsiteX25" fmla="*/ 205235 w 349128"/>
              <a:gd name="connsiteY25" fmla="*/ 142751 h 606808"/>
              <a:gd name="connsiteX26" fmla="*/ 69471 w 349128"/>
              <a:gd name="connsiteY26" fmla="*/ 329568 h 6068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Lst>
            <a:rect l="l" t="t" r="r" b="b"/>
            <a:pathLst>
              <a:path w="349128" h="606808">
                <a:moveTo>
                  <a:pt x="85982" y="606809"/>
                </a:moveTo>
                <a:cubicBezTo>
                  <a:pt x="82552" y="606809"/>
                  <a:pt x="78996" y="606047"/>
                  <a:pt x="75821" y="604396"/>
                </a:cubicBezTo>
                <a:cubicBezTo>
                  <a:pt x="65662" y="599443"/>
                  <a:pt x="60455" y="587886"/>
                  <a:pt x="63502" y="576964"/>
                </a:cubicBezTo>
                <a:lnTo>
                  <a:pt x="119764" y="376304"/>
                </a:lnTo>
                <a:lnTo>
                  <a:pt x="23497" y="376304"/>
                </a:lnTo>
                <a:cubicBezTo>
                  <a:pt x="14735" y="376304"/>
                  <a:pt x="6607" y="371351"/>
                  <a:pt x="2542" y="363477"/>
                </a:cubicBezTo>
                <a:cubicBezTo>
                  <a:pt x="-1394" y="355603"/>
                  <a:pt x="-759" y="346205"/>
                  <a:pt x="4447" y="339093"/>
                </a:cubicBezTo>
                <a:lnTo>
                  <a:pt x="244223" y="9655"/>
                </a:lnTo>
                <a:cubicBezTo>
                  <a:pt x="250827" y="511"/>
                  <a:pt x="263146" y="-2664"/>
                  <a:pt x="273434" y="2416"/>
                </a:cubicBezTo>
                <a:cubicBezTo>
                  <a:pt x="283593" y="7369"/>
                  <a:pt x="288800" y="18926"/>
                  <a:pt x="285752" y="29848"/>
                </a:cubicBezTo>
                <a:lnTo>
                  <a:pt x="229491" y="230508"/>
                </a:lnTo>
                <a:lnTo>
                  <a:pt x="325758" y="230508"/>
                </a:lnTo>
                <a:cubicBezTo>
                  <a:pt x="334520" y="230508"/>
                  <a:pt x="342648" y="235461"/>
                  <a:pt x="346586" y="243335"/>
                </a:cubicBezTo>
                <a:cubicBezTo>
                  <a:pt x="350522" y="251209"/>
                  <a:pt x="349888" y="260607"/>
                  <a:pt x="344681" y="267719"/>
                </a:cubicBezTo>
                <a:lnTo>
                  <a:pt x="104905" y="597157"/>
                </a:lnTo>
                <a:cubicBezTo>
                  <a:pt x="100460" y="603380"/>
                  <a:pt x="93347" y="606809"/>
                  <a:pt x="85982" y="606809"/>
                </a:cubicBezTo>
                <a:moveTo>
                  <a:pt x="69471" y="329568"/>
                </a:moveTo>
                <a:lnTo>
                  <a:pt x="150624" y="329568"/>
                </a:lnTo>
                <a:cubicBezTo>
                  <a:pt x="157991" y="329568"/>
                  <a:pt x="164848" y="332997"/>
                  <a:pt x="169293" y="338839"/>
                </a:cubicBezTo>
                <a:cubicBezTo>
                  <a:pt x="173739" y="344681"/>
                  <a:pt x="175136" y="352301"/>
                  <a:pt x="173231" y="359286"/>
                </a:cubicBezTo>
                <a:lnTo>
                  <a:pt x="143766" y="464188"/>
                </a:lnTo>
                <a:lnTo>
                  <a:pt x="279657" y="277371"/>
                </a:lnTo>
                <a:lnTo>
                  <a:pt x="198504" y="277371"/>
                </a:lnTo>
                <a:cubicBezTo>
                  <a:pt x="191138" y="277371"/>
                  <a:pt x="184280" y="273942"/>
                  <a:pt x="179835" y="268100"/>
                </a:cubicBezTo>
                <a:cubicBezTo>
                  <a:pt x="175390" y="262258"/>
                  <a:pt x="173992" y="254638"/>
                  <a:pt x="175897" y="247653"/>
                </a:cubicBezTo>
                <a:lnTo>
                  <a:pt x="205235" y="142751"/>
                </a:lnTo>
                <a:lnTo>
                  <a:pt x="69471" y="329568"/>
                </a:lnTo>
                <a:close/>
              </a:path>
            </a:pathLst>
          </a:custGeom>
          <a:solidFill>
            <a:srgbClr val="005BAF"/>
          </a:solidFill>
          <a:ln w="12700" cap="flat">
            <a:noFill/>
            <a:prstDash val="solid"/>
            <a:miter/>
          </a:ln>
        </p:spPr>
        <p:txBody>
          <a:bodyPr rtlCol="0" anchor="ctr"/>
          <a:lstStyle/>
          <a:p>
            <a:endParaRPr lang="pt-BR" sz="675"/>
          </a:p>
        </p:txBody>
      </p:sp>
      <p:grpSp>
        <p:nvGrpSpPr>
          <p:cNvPr id="7" name="Gráfico 4">
            <a:extLst>
              <a:ext uri="{FF2B5EF4-FFF2-40B4-BE49-F238E27FC236}">
                <a16:creationId xmlns:a16="http://schemas.microsoft.com/office/drawing/2014/main" id="{DDDAD21E-BE05-B441-9896-43AD7639C94D}"/>
              </a:ext>
            </a:extLst>
          </p:cNvPr>
          <p:cNvGrpSpPr/>
          <p:nvPr/>
        </p:nvGrpSpPr>
        <p:grpSpPr>
          <a:xfrm>
            <a:off x="4066863" y="4258817"/>
            <a:ext cx="238531" cy="188976"/>
            <a:chOff x="5838411" y="2917825"/>
            <a:chExt cx="636082" cy="503935"/>
          </a:xfrm>
          <a:solidFill>
            <a:srgbClr val="005BAF"/>
          </a:solidFill>
        </p:grpSpPr>
        <p:sp>
          <p:nvSpPr>
            <p:cNvPr id="8" name="Forma Livre 30">
              <a:extLst>
                <a:ext uri="{FF2B5EF4-FFF2-40B4-BE49-F238E27FC236}">
                  <a16:creationId xmlns:a16="http://schemas.microsoft.com/office/drawing/2014/main" id="{33607460-7B8F-AD4C-BDE0-2CEE052CA469}"/>
                </a:ext>
              </a:extLst>
            </p:cNvPr>
            <p:cNvSpPr/>
            <p:nvPr/>
          </p:nvSpPr>
          <p:spPr>
            <a:xfrm>
              <a:off x="6285196" y="3112228"/>
              <a:ext cx="189296" cy="110650"/>
            </a:xfrm>
            <a:custGeom>
              <a:avLst/>
              <a:gdLst>
                <a:gd name="connsiteX0" fmla="*/ 94521 w 189296"/>
                <a:gd name="connsiteY0" fmla="*/ 110650 h 110650"/>
                <a:gd name="connsiteX1" fmla="*/ 78900 w 189296"/>
                <a:gd name="connsiteY1" fmla="*/ 104681 h 110650"/>
                <a:gd name="connsiteX2" fmla="*/ 7780 w 189296"/>
                <a:gd name="connsiteY2" fmla="*/ 40800 h 110650"/>
                <a:gd name="connsiteX3" fmla="*/ 6002 w 189296"/>
                <a:gd name="connsiteY3" fmla="*/ 7780 h 110650"/>
                <a:gd name="connsiteX4" fmla="*/ 39149 w 189296"/>
                <a:gd name="connsiteY4" fmla="*/ 6002 h 110650"/>
                <a:gd name="connsiteX5" fmla="*/ 94648 w 189296"/>
                <a:gd name="connsiteY5" fmla="*/ 55786 h 110650"/>
                <a:gd name="connsiteX6" fmla="*/ 150147 w 189296"/>
                <a:gd name="connsiteY6" fmla="*/ 6002 h 110650"/>
                <a:gd name="connsiteX7" fmla="*/ 183294 w 189296"/>
                <a:gd name="connsiteY7" fmla="*/ 7780 h 110650"/>
                <a:gd name="connsiteX8" fmla="*/ 181516 w 189296"/>
                <a:gd name="connsiteY8" fmla="*/ 40800 h 110650"/>
                <a:gd name="connsiteX9" fmla="*/ 110269 w 189296"/>
                <a:gd name="connsiteY9" fmla="*/ 104681 h 110650"/>
                <a:gd name="connsiteX10" fmla="*/ 94521 w 189296"/>
                <a:gd name="connsiteY10" fmla="*/ 110650 h 1106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89296" h="110650">
                  <a:moveTo>
                    <a:pt x="94521" y="110650"/>
                  </a:moveTo>
                  <a:cubicBezTo>
                    <a:pt x="88933" y="110650"/>
                    <a:pt x="83345" y="108618"/>
                    <a:pt x="78900" y="104681"/>
                  </a:cubicBezTo>
                  <a:lnTo>
                    <a:pt x="7780" y="40800"/>
                  </a:lnTo>
                  <a:cubicBezTo>
                    <a:pt x="-1872" y="32164"/>
                    <a:pt x="-2634" y="17305"/>
                    <a:pt x="6002" y="7780"/>
                  </a:cubicBezTo>
                  <a:cubicBezTo>
                    <a:pt x="14638" y="-1872"/>
                    <a:pt x="29497" y="-2634"/>
                    <a:pt x="39149" y="6002"/>
                  </a:cubicBezTo>
                  <a:lnTo>
                    <a:pt x="94648" y="55786"/>
                  </a:lnTo>
                  <a:lnTo>
                    <a:pt x="150147" y="6002"/>
                  </a:lnTo>
                  <a:cubicBezTo>
                    <a:pt x="159799" y="-2634"/>
                    <a:pt x="174531" y="-1872"/>
                    <a:pt x="183294" y="7780"/>
                  </a:cubicBezTo>
                  <a:cubicBezTo>
                    <a:pt x="191930" y="17432"/>
                    <a:pt x="191168" y="32291"/>
                    <a:pt x="181516" y="40800"/>
                  </a:cubicBezTo>
                  <a:lnTo>
                    <a:pt x="110269" y="104681"/>
                  </a:lnTo>
                  <a:cubicBezTo>
                    <a:pt x="105697" y="108618"/>
                    <a:pt x="100109" y="110650"/>
                    <a:pt x="94521" y="110650"/>
                  </a:cubicBezTo>
                </a:path>
              </a:pathLst>
            </a:custGeom>
            <a:grpFill/>
            <a:ln w="12700" cap="flat">
              <a:noFill/>
              <a:prstDash val="solid"/>
              <a:miter/>
            </a:ln>
          </p:spPr>
          <p:txBody>
            <a:bodyPr rtlCol="0" anchor="ctr"/>
            <a:lstStyle/>
            <a:p>
              <a:endParaRPr lang="pt-BR" sz="675"/>
            </a:p>
          </p:txBody>
        </p:sp>
        <p:sp>
          <p:nvSpPr>
            <p:cNvPr id="9" name="Forma Livre 31">
              <a:extLst>
                <a:ext uri="{FF2B5EF4-FFF2-40B4-BE49-F238E27FC236}">
                  <a16:creationId xmlns:a16="http://schemas.microsoft.com/office/drawing/2014/main" id="{FB24B2A4-02A4-CDC7-29D2-BF99B6E2A352}"/>
                </a:ext>
              </a:extLst>
            </p:cNvPr>
            <p:cNvSpPr/>
            <p:nvPr/>
          </p:nvSpPr>
          <p:spPr>
            <a:xfrm>
              <a:off x="5942273" y="2917825"/>
              <a:ext cx="464369" cy="273050"/>
            </a:xfrm>
            <a:custGeom>
              <a:avLst/>
              <a:gdLst>
                <a:gd name="connsiteX0" fmla="*/ 441001 w 464369"/>
                <a:gd name="connsiteY0" fmla="*/ 273050 h 273050"/>
                <a:gd name="connsiteX1" fmla="*/ 417506 w 464369"/>
                <a:gd name="connsiteY1" fmla="*/ 249682 h 273050"/>
                <a:gd name="connsiteX2" fmla="*/ 214560 w 464369"/>
                <a:gd name="connsiteY2" fmla="*/ 46736 h 273050"/>
                <a:gd name="connsiteX3" fmla="*/ 43237 w 464369"/>
                <a:gd name="connsiteY3" fmla="*/ 140970 h 273050"/>
                <a:gd name="connsiteX4" fmla="*/ 10852 w 464369"/>
                <a:gd name="connsiteY4" fmla="*/ 148209 h 273050"/>
                <a:gd name="connsiteX5" fmla="*/ 3613 w 464369"/>
                <a:gd name="connsiteY5" fmla="*/ 115824 h 273050"/>
                <a:gd name="connsiteX6" fmla="*/ 214560 w 464369"/>
                <a:gd name="connsiteY6" fmla="*/ 0 h 273050"/>
                <a:gd name="connsiteX7" fmla="*/ 464369 w 464369"/>
                <a:gd name="connsiteY7" fmla="*/ 249809 h 273050"/>
                <a:gd name="connsiteX8" fmla="*/ 441001 w 464369"/>
                <a:gd name="connsiteY8" fmla="*/ 273050 h 2730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64369" h="273050">
                  <a:moveTo>
                    <a:pt x="441001" y="273050"/>
                  </a:moveTo>
                  <a:cubicBezTo>
                    <a:pt x="428047" y="273050"/>
                    <a:pt x="417506" y="262509"/>
                    <a:pt x="417506" y="249682"/>
                  </a:cubicBezTo>
                  <a:cubicBezTo>
                    <a:pt x="417506" y="137795"/>
                    <a:pt x="326447" y="46736"/>
                    <a:pt x="214560" y="46736"/>
                  </a:cubicBezTo>
                  <a:cubicBezTo>
                    <a:pt x="144710" y="46736"/>
                    <a:pt x="80702" y="81915"/>
                    <a:pt x="43237" y="140970"/>
                  </a:cubicBezTo>
                  <a:cubicBezTo>
                    <a:pt x="36252" y="151892"/>
                    <a:pt x="21901" y="155067"/>
                    <a:pt x="10852" y="148209"/>
                  </a:cubicBezTo>
                  <a:cubicBezTo>
                    <a:pt x="-70" y="141224"/>
                    <a:pt x="-3245" y="126746"/>
                    <a:pt x="3613" y="115824"/>
                  </a:cubicBezTo>
                  <a:cubicBezTo>
                    <a:pt x="49841" y="43307"/>
                    <a:pt x="128581" y="0"/>
                    <a:pt x="214560" y="0"/>
                  </a:cubicBezTo>
                  <a:cubicBezTo>
                    <a:pt x="352355" y="0"/>
                    <a:pt x="464369" y="112014"/>
                    <a:pt x="464369" y="249809"/>
                  </a:cubicBezTo>
                  <a:cubicBezTo>
                    <a:pt x="464496" y="262636"/>
                    <a:pt x="453955" y="273050"/>
                    <a:pt x="441001" y="273050"/>
                  </a:cubicBezTo>
                </a:path>
              </a:pathLst>
            </a:custGeom>
            <a:grpFill/>
            <a:ln w="12700" cap="flat">
              <a:noFill/>
              <a:prstDash val="solid"/>
              <a:miter/>
            </a:ln>
          </p:spPr>
          <p:txBody>
            <a:bodyPr rtlCol="0" anchor="ctr"/>
            <a:lstStyle/>
            <a:p>
              <a:endParaRPr lang="pt-BR" sz="675"/>
            </a:p>
          </p:txBody>
        </p:sp>
        <p:sp>
          <p:nvSpPr>
            <p:cNvPr id="10" name="Forma Livre 32">
              <a:extLst>
                <a:ext uri="{FF2B5EF4-FFF2-40B4-BE49-F238E27FC236}">
                  <a16:creationId xmlns:a16="http://schemas.microsoft.com/office/drawing/2014/main" id="{690837F0-BB7C-751C-4252-586B6A92DBE3}"/>
                </a:ext>
              </a:extLst>
            </p:cNvPr>
            <p:cNvSpPr/>
            <p:nvPr/>
          </p:nvSpPr>
          <p:spPr>
            <a:xfrm>
              <a:off x="5908294" y="3148583"/>
              <a:ext cx="464622" cy="273176"/>
            </a:xfrm>
            <a:custGeom>
              <a:avLst/>
              <a:gdLst>
                <a:gd name="connsiteX0" fmla="*/ 249809 w 464622"/>
                <a:gd name="connsiteY0" fmla="*/ 273177 h 273176"/>
                <a:gd name="connsiteX1" fmla="*/ 0 w 464622"/>
                <a:gd name="connsiteY1" fmla="*/ 23368 h 273176"/>
                <a:gd name="connsiteX2" fmla="*/ 23495 w 464622"/>
                <a:gd name="connsiteY2" fmla="*/ 0 h 273176"/>
                <a:gd name="connsiteX3" fmla="*/ 46990 w 464622"/>
                <a:gd name="connsiteY3" fmla="*/ 23368 h 273176"/>
                <a:gd name="connsiteX4" fmla="*/ 249936 w 464622"/>
                <a:gd name="connsiteY4" fmla="*/ 226314 h 273176"/>
                <a:gd name="connsiteX5" fmla="*/ 421386 w 464622"/>
                <a:gd name="connsiteY5" fmla="*/ 132080 h 273176"/>
                <a:gd name="connsiteX6" fmla="*/ 453771 w 464622"/>
                <a:gd name="connsiteY6" fmla="*/ 124841 h 273176"/>
                <a:gd name="connsiteX7" fmla="*/ 461010 w 464622"/>
                <a:gd name="connsiteY7" fmla="*/ 157226 h 273176"/>
                <a:gd name="connsiteX8" fmla="*/ 249809 w 464622"/>
                <a:gd name="connsiteY8" fmla="*/ 273177 h 2731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64622" h="273176">
                  <a:moveTo>
                    <a:pt x="249809" y="273177"/>
                  </a:moveTo>
                  <a:cubicBezTo>
                    <a:pt x="112014" y="273177"/>
                    <a:pt x="0" y="161163"/>
                    <a:pt x="0" y="23368"/>
                  </a:cubicBezTo>
                  <a:cubicBezTo>
                    <a:pt x="0" y="10414"/>
                    <a:pt x="10414" y="0"/>
                    <a:pt x="23495" y="0"/>
                  </a:cubicBezTo>
                  <a:cubicBezTo>
                    <a:pt x="36449" y="0"/>
                    <a:pt x="46990" y="10541"/>
                    <a:pt x="46990" y="23368"/>
                  </a:cubicBezTo>
                  <a:cubicBezTo>
                    <a:pt x="46990" y="135255"/>
                    <a:pt x="138049" y="226314"/>
                    <a:pt x="249936" y="226314"/>
                  </a:cubicBezTo>
                  <a:cubicBezTo>
                    <a:pt x="319659" y="226314"/>
                    <a:pt x="383794" y="191008"/>
                    <a:pt x="421386" y="132080"/>
                  </a:cubicBezTo>
                  <a:cubicBezTo>
                    <a:pt x="428371" y="121158"/>
                    <a:pt x="442849" y="117983"/>
                    <a:pt x="453771" y="124841"/>
                  </a:cubicBezTo>
                  <a:cubicBezTo>
                    <a:pt x="464693" y="131826"/>
                    <a:pt x="467868" y="146304"/>
                    <a:pt x="461010" y="157226"/>
                  </a:cubicBezTo>
                  <a:cubicBezTo>
                    <a:pt x="414655" y="229870"/>
                    <a:pt x="335788" y="273177"/>
                    <a:pt x="249809" y="273177"/>
                  </a:cubicBezTo>
                </a:path>
              </a:pathLst>
            </a:custGeom>
            <a:grpFill/>
            <a:ln w="12700" cap="flat">
              <a:noFill/>
              <a:prstDash val="solid"/>
              <a:miter/>
            </a:ln>
          </p:spPr>
          <p:txBody>
            <a:bodyPr rtlCol="0" anchor="ctr"/>
            <a:lstStyle/>
            <a:p>
              <a:endParaRPr lang="pt-BR" sz="675"/>
            </a:p>
          </p:txBody>
        </p:sp>
        <p:sp>
          <p:nvSpPr>
            <p:cNvPr id="11" name="Forma Livre 33">
              <a:extLst>
                <a:ext uri="{FF2B5EF4-FFF2-40B4-BE49-F238E27FC236}">
                  <a16:creationId xmlns:a16="http://schemas.microsoft.com/office/drawing/2014/main" id="{DD4F48B3-9FFC-6567-8433-62F043045D0A}"/>
                </a:ext>
              </a:extLst>
            </p:cNvPr>
            <p:cNvSpPr/>
            <p:nvPr/>
          </p:nvSpPr>
          <p:spPr>
            <a:xfrm>
              <a:off x="5838411" y="3116548"/>
              <a:ext cx="189042" cy="110808"/>
            </a:xfrm>
            <a:custGeom>
              <a:avLst/>
              <a:gdLst>
                <a:gd name="connsiteX0" fmla="*/ 165768 w 189042"/>
                <a:gd name="connsiteY0" fmla="*/ 110776 h 110808"/>
                <a:gd name="connsiteX1" fmla="*/ 150147 w 189042"/>
                <a:gd name="connsiteY1" fmla="*/ 104807 h 110808"/>
                <a:gd name="connsiteX2" fmla="*/ 94648 w 189042"/>
                <a:gd name="connsiteY2" fmla="*/ 55023 h 110808"/>
                <a:gd name="connsiteX3" fmla="*/ 39149 w 189042"/>
                <a:gd name="connsiteY3" fmla="*/ 104807 h 110808"/>
                <a:gd name="connsiteX4" fmla="*/ 6002 w 189042"/>
                <a:gd name="connsiteY4" fmla="*/ 103029 h 110808"/>
                <a:gd name="connsiteX5" fmla="*/ 7780 w 189042"/>
                <a:gd name="connsiteY5" fmla="*/ 69882 h 110808"/>
                <a:gd name="connsiteX6" fmla="*/ 78900 w 189042"/>
                <a:gd name="connsiteY6" fmla="*/ 6001 h 110808"/>
                <a:gd name="connsiteX7" fmla="*/ 110142 w 189042"/>
                <a:gd name="connsiteY7" fmla="*/ 6001 h 110808"/>
                <a:gd name="connsiteX8" fmla="*/ 181262 w 189042"/>
                <a:gd name="connsiteY8" fmla="*/ 69882 h 110808"/>
                <a:gd name="connsiteX9" fmla="*/ 183040 w 189042"/>
                <a:gd name="connsiteY9" fmla="*/ 103029 h 110808"/>
                <a:gd name="connsiteX10" fmla="*/ 165768 w 189042"/>
                <a:gd name="connsiteY10" fmla="*/ 110776 h 1108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89042" h="110808">
                  <a:moveTo>
                    <a:pt x="165768" y="110776"/>
                  </a:moveTo>
                  <a:cubicBezTo>
                    <a:pt x="160180" y="110776"/>
                    <a:pt x="154592" y="108871"/>
                    <a:pt x="150147" y="104807"/>
                  </a:cubicBezTo>
                  <a:lnTo>
                    <a:pt x="94648" y="55023"/>
                  </a:lnTo>
                  <a:lnTo>
                    <a:pt x="39149" y="104807"/>
                  </a:lnTo>
                  <a:cubicBezTo>
                    <a:pt x="29497" y="113443"/>
                    <a:pt x="14638" y="112681"/>
                    <a:pt x="6002" y="103029"/>
                  </a:cubicBezTo>
                  <a:cubicBezTo>
                    <a:pt x="-2634" y="93377"/>
                    <a:pt x="-1872" y="78645"/>
                    <a:pt x="7780" y="69882"/>
                  </a:cubicBezTo>
                  <a:lnTo>
                    <a:pt x="78900" y="6001"/>
                  </a:lnTo>
                  <a:cubicBezTo>
                    <a:pt x="87790" y="-2000"/>
                    <a:pt x="101379" y="-2000"/>
                    <a:pt x="110142" y="6001"/>
                  </a:cubicBezTo>
                  <a:lnTo>
                    <a:pt x="181262" y="69882"/>
                  </a:lnTo>
                  <a:cubicBezTo>
                    <a:pt x="190914" y="78518"/>
                    <a:pt x="191676" y="93377"/>
                    <a:pt x="183040" y="103029"/>
                  </a:cubicBezTo>
                  <a:cubicBezTo>
                    <a:pt x="178595" y="108109"/>
                    <a:pt x="172118" y="110776"/>
                    <a:pt x="165768" y="110776"/>
                  </a:cubicBezTo>
                </a:path>
              </a:pathLst>
            </a:custGeom>
            <a:grpFill/>
            <a:ln w="12700" cap="flat">
              <a:noFill/>
              <a:prstDash val="solid"/>
              <a:miter/>
            </a:ln>
          </p:spPr>
          <p:txBody>
            <a:bodyPr rtlCol="0" anchor="ctr"/>
            <a:lstStyle/>
            <a:p>
              <a:endParaRPr lang="pt-BR" sz="675"/>
            </a:p>
          </p:txBody>
        </p:sp>
      </p:grpSp>
      <p:grpSp>
        <p:nvGrpSpPr>
          <p:cNvPr id="12" name="Gráfico 4">
            <a:extLst>
              <a:ext uri="{FF2B5EF4-FFF2-40B4-BE49-F238E27FC236}">
                <a16:creationId xmlns:a16="http://schemas.microsoft.com/office/drawing/2014/main" id="{26BF9EE6-C33E-DCE6-D5DF-D7AD9FE58055}"/>
              </a:ext>
            </a:extLst>
          </p:cNvPr>
          <p:cNvGrpSpPr/>
          <p:nvPr/>
        </p:nvGrpSpPr>
        <p:grpSpPr>
          <a:xfrm>
            <a:off x="6416132" y="4228128"/>
            <a:ext cx="222150" cy="208931"/>
            <a:chOff x="7854117" y="2891027"/>
            <a:chExt cx="592399" cy="557149"/>
          </a:xfrm>
          <a:solidFill>
            <a:srgbClr val="005BAF"/>
          </a:solidFill>
        </p:grpSpPr>
        <p:sp>
          <p:nvSpPr>
            <p:cNvPr id="13" name="Forma Livre 35">
              <a:extLst>
                <a:ext uri="{FF2B5EF4-FFF2-40B4-BE49-F238E27FC236}">
                  <a16:creationId xmlns:a16="http://schemas.microsoft.com/office/drawing/2014/main" id="{C3E12916-8513-20F4-FEF6-787BC92102F6}"/>
                </a:ext>
              </a:extLst>
            </p:cNvPr>
            <p:cNvSpPr/>
            <p:nvPr/>
          </p:nvSpPr>
          <p:spPr>
            <a:xfrm>
              <a:off x="7909409" y="3181731"/>
              <a:ext cx="256817" cy="256540"/>
            </a:xfrm>
            <a:custGeom>
              <a:avLst/>
              <a:gdLst>
                <a:gd name="connsiteX0" fmla="*/ 66317 w 256817"/>
                <a:gd name="connsiteY0" fmla="*/ 256540 h 256540"/>
                <a:gd name="connsiteX1" fmla="*/ 18947 w 256817"/>
                <a:gd name="connsiteY1" fmla="*/ 237744 h 256540"/>
                <a:gd name="connsiteX2" fmla="*/ 30630 w 256817"/>
                <a:gd name="connsiteY2" fmla="*/ 121920 h 256540"/>
                <a:gd name="connsiteX3" fmla="*/ 145819 w 256817"/>
                <a:gd name="connsiteY3" fmla="*/ 6858 h 256540"/>
                <a:gd name="connsiteX4" fmla="*/ 178966 w 256817"/>
                <a:gd name="connsiteY4" fmla="*/ 6858 h 256540"/>
                <a:gd name="connsiteX5" fmla="*/ 249959 w 256817"/>
                <a:gd name="connsiteY5" fmla="*/ 77851 h 256540"/>
                <a:gd name="connsiteX6" fmla="*/ 256817 w 256817"/>
                <a:gd name="connsiteY6" fmla="*/ 94361 h 256540"/>
                <a:gd name="connsiteX7" fmla="*/ 249959 w 256817"/>
                <a:gd name="connsiteY7" fmla="*/ 110998 h 256540"/>
                <a:gd name="connsiteX8" fmla="*/ 134771 w 256817"/>
                <a:gd name="connsiteY8" fmla="*/ 226060 h 256540"/>
                <a:gd name="connsiteX9" fmla="*/ 66317 w 256817"/>
                <a:gd name="connsiteY9" fmla="*/ 256540 h 256540"/>
                <a:gd name="connsiteX10" fmla="*/ 162456 w 256817"/>
                <a:gd name="connsiteY10" fmla="*/ 56515 h 256540"/>
                <a:gd name="connsiteX11" fmla="*/ 63904 w 256817"/>
                <a:gd name="connsiteY11" fmla="*/ 155067 h 256540"/>
                <a:gd name="connsiteX12" fmla="*/ 52221 w 256817"/>
                <a:gd name="connsiteY12" fmla="*/ 204724 h 256540"/>
                <a:gd name="connsiteX13" fmla="*/ 66444 w 256817"/>
                <a:gd name="connsiteY13" fmla="*/ 209677 h 256540"/>
                <a:gd name="connsiteX14" fmla="*/ 101877 w 256817"/>
                <a:gd name="connsiteY14" fmla="*/ 192913 h 256540"/>
                <a:gd name="connsiteX15" fmla="*/ 200429 w 256817"/>
                <a:gd name="connsiteY15" fmla="*/ 94361 h 256540"/>
                <a:gd name="connsiteX16" fmla="*/ 162456 w 256817"/>
                <a:gd name="connsiteY16" fmla="*/ 56515 h 2565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256817" h="256540">
                  <a:moveTo>
                    <a:pt x="66317" y="256540"/>
                  </a:moveTo>
                  <a:cubicBezTo>
                    <a:pt x="47902" y="256540"/>
                    <a:pt x="31138" y="249936"/>
                    <a:pt x="18947" y="237744"/>
                  </a:cubicBezTo>
                  <a:cubicBezTo>
                    <a:pt x="-10264" y="208534"/>
                    <a:pt x="-5184" y="157607"/>
                    <a:pt x="30630" y="121920"/>
                  </a:cubicBezTo>
                  <a:lnTo>
                    <a:pt x="145819" y="6858"/>
                  </a:lnTo>
                  <a:cubicBezTo>
                    <a:pt x="154963" y="-2286"/>
                    <a:pt x="169822" y="-2286"/>
                    <a:pt x="178966" y="6858"/>
                  </a:cubicBezTo>
                  <a:lnTo>
                    <a:pt x="249959" y="77851"/>
                  </a:lnTo>
                  <a:cubicBezTo>
                    <a:pt x="254404" y="82296"/>
                    <a:pt x="256817" y="88265"/>
                    <a:pt x="256817" y="94361"/>
                  </a:cubicBezTo>
                  <a:cubicBezTo>
                    <a:pt x="256817" y="100584"/>
                    <a:pt x="254277" y="106553"/>
                    <a:pt x="249959" y="110998"/>
                  </a:cubicBezTo>
                  <a:lnTo>
                    <a:pt x="134771" y="226060"/>
                  </a:lnTo>
                  <a:cubicBezTo>
                    <a:pt x="115593" y="245491"/>
                    <a:pt x="90574" y="256540"/>
                    <a:pt x="66317" y="256540"/>
                  </a:cubicBezTo>
                  <a:moveTo>
                    <a:pt x="162456" y="56515"/>
                  </a:moveTo>
                  <a:lnTo>
                    <a:pt x="63904" y="155067"/>
                  </a:lnTo>
                  <a:cubicBezTo>
                    <a:pt x="45871" y="173101"/>
                    <a:pt x="43330" y="195707"/>
                    <a:pt x="52221" y="204724"/>
                  </a:cubicBezTo>
                  <a:cubicBezTo>
                    <a:pt x="56411" y="208915"/>
                    <a:pt x="62253" y="209677"/>
                    <a:pt x="66444" y="209677"/>
                  </a:cubicBezTo>
                  <a:cubicBezTo>
                    <a:pt x="78128" y="209677"/>
                    <a:pt x="91336" y="203454"/>
                    <a:pt x="101877" y="192913"/>
                  </a:cubicBezTo>
                  <a:lnTo>
                    <a:pt x="200429" y="94361"/>
                  </a:lnTo>
                  <a:lnTo>
                    <a:pt x="162456" y="56515"/>
                  </a:lnTo>
                  <a:close/>
                </a:path>
              </a:pathLst>
            </a:custGeom>
            <a:grpFill/>
            <a:ln w="12700" cap="flat">
              <a:noFill/>
              <a:prstDash val="solid"/>
              <a:miter/>
            </a:ln>
          </p:spPr>
          <p:txBody>
            <a:bodyPr rtlCol="0" anchor="ctr"/>
            <a:lstStyle/>
            <a:p>
              <a:endParaRPr lang="pt-BR" sz="675"/>
            </a:p>
          </p:txBody>
        </p:sp>
        <p:sp>
          <p:nvSpPr>
            <p:cNvPr id="14" name="Forma Livre 36">
              <a:extLst>
                <a:ext uri="{FF2B5EF4-FFF2-40B4-BE49-F238E27FC236}">
                  <a16:creationId xmlns:a16="http://schemas.microsoft.com/office/drawing/2014/main" id="{78662995-C838-9E7D-F1DE-4F363A369998}"/>
                </a:ext>
              </a:extLst>
            </p:cNvPr>
            <p:cNvSpPr/>
            <p:nvPr/>
          </p:nvSpPr>
          <p:spPr>
            <a:xfrm>
              <a:off x="8303704" y="2901727"/>
              <a:ext cx="142811" cy="142716"/>
            </a:xfrm>
            <a:custGeom>
              <a:avLst/>
              <a:gdLst>
                <a:gd name="connsiteX0" fmla="*/ 56705 w 142811"/>
                <a:gd name="connsiteY0" fmla="*/ 142716 h 142716"/>
                <a:gd name="connsiteX1" fmla="*/ 16573 w 142811"/>
                <a:gd name="connsiteY1" fmla="*/ 126079 h 142716"/>
                <a:gd name="connsiteX2" fmla="*/ 16573 w 142811"/>
                <a:gd name="connsiteY2" fmla="*/ 45688 h 142716"/>
                <a:gd name="connsiteX3" fmla="*/ 55563 w 142811"/>
                <a:gd name="connsiteY3" fmla="*/ 6572 h 142716"/>
                <a:gd name="connsiteX4" fmla="*/ 88709 w 142811"/>
                <a:gd name="connsiteY4" fmla="*/ 6572 h 142716"/>
                <a:gd name="connsiteX5" fmla="*/ 135953 w 142811"/>
                <a:gd name="connsiteY5" fmla="*/ 53816 h 142716"/>
                <a:gd name="connsiteX6" fmla="*/ 142811 w 142811"/>
                <a:gd name="connsiteY6" fmla="*/ 70326 h 142716"/>
                <a:gd name="connsiteX7" fmla="*/ 135953 w 142811"/>
                <a:gd name="connsiteY7" fmla="*/ 86836 h 142716"/>
                <a:gd name="connsiteX8" fmla="*/ 96838 w 142811"/>
                <a:gd name="connsiteY8" fmla="*/ 125952 h 142716"/>
                <a:gd name="connsiteX9" fmla="*/ 56705 w 142811"/>
                <a:gd name="connsiteY9" fmla="*/ 142716 h 142716"/>
                <a:gd name="connsiteX10" fmla="*/ 72199 w 142811"/>
                <a:gd name="connsiteY10" fmla="*/ 56229 h 142716"/>
                <a:gd name="connsiteX11" fmla="*/ 49720 w 142811"/>
                <a:gd name="connsiteY11" fmla="*/ 78708 h 142716"/>
                <a:gd name="connsiteX12" fmla="*/ 49720 w 142811"/>
                <a:gd name="connsiteY12" fmla="*/ 92805 h 142716"/>
                <a:gd name="connsiteX13" fmla="*/ 63817 w 142811"/>
                <a:gd name="connsiteY13" fmla="*/ 92805 h 142716"/>
                <a:gd name="connsiteX14" fmla="*/ 86296 w 142811"/>
                <a:gd name="connsiteY14" fmla="*/ 70199 h 142716"/>
                <a:gd name="connsiteX15" fmla="*/ 72199 w 142811"/>
                <a:gd name="connsiteY15" fmla="*/ 56229 h 1427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42811" h="142716">
                  <a:moveTo>
                    <a:pt x="56705" y="142716"/>
                  </a:moveTo>
                  <a:cubicBezTo>
                    <a:pt x="41592" y="142716"/>
                    <a:pt x="27241" y="136747"/>
                    <a:pt x="16573" y="126079"/>
                  </a:cubicBezTo>
                  <a:cubicBezTo>
                    <a:pt x="-5524" y="103854"/>
                    <a:pt x="-5524" y="67786"/>
                    <a:pt x="16573" y="45688"/>
                  </a:cubicBezTo>
                  <a:lnTo>
                    <a:pt x="55563" y="6572"/>
                  </a:lnTo>
                  <a:cubicBezTo>
                    <a:pt x="64326" y="-2191"/>
                    <a:pt x="79946" y="-2191"/>
                    <a:pt x="88709" y="6572"/>
                  </a:cubicBezTo>
                  <a:lnTo>
                    <a:pt x="135953" y="53816"/>
                  </a:lnTo>
                  <a:cubicBezTo>
                    <a:pt x="140398" y="58261"/>
                    <a:pt x="142811" y="64230"/>
                    <a:pt x="142811" y="70326"/>
                  </a:cubicBezTo>
                  <a:cubicBezTo>
                    <a:pt x="142811" y="76422"/>
                    <a:pt x="140271" y="82518"/>
                    <a:pt x="135953" y="86836"/>
                  </a:cubicBezTo>
                  <a:lnTo>
                    <a:pt x="96838" y="125952"/>
                  </a:lnTo>
                  <a:cubicBezTo>
                    <a:pt x="86169" y="136747"/>
                    <a:pt x="71945" y="142716"/>
                    <a:pt x="56705" y="142716"/>
                  </a:cubicBezTo>
                  <a:moveTo>
                    <a:pt x="72199" y="56229"/>
                  </a:moveTo>
                  <a:lnTo>
                    <a:pt x="49720" y="78708"/>
                  </a:lnTo>
                  <a:cubicBezTo>
                    <a:pt x="45783" y="82645"/>
                    <a:pt x="45910" y="88868"/>
                    <a:pt x="49720" y="92805"/>
                  </a:cubicBezTo>
                  <a:cubicBezTo>
                    <a:pt x="54801" y="97885"/>
                    <a:pt x="58738" y="97885"/>
                    <a:pt x="63817" y="92805"/>
                  </a:cubicBezTo>
                  <a:lnTo>
                    <a:pt x="86296" y="70199"/>
                  </a:lnTo>
                  <a:lnTo>
                    <a:pt x="72199" y="56229"/>
                  </a:lnTo>
                  <a:close/>
                </a:path>
              </a:pathLst>
            </a:custGeom>
            <a:grpFill/>
            <a:ln w="12700" cap="flat">
              <a:noFill/>
              <a:prstDash val="solid"/>
              <a:miter/>
            </a:ln>
          </p:spPr>
          <p:txBody>
            <a:bodyPr rtlCol="0" anchor="ctr"/>
            <a:lstStyle/>
            <a:p>
              <a:endParaRPr lang="pt-BR" sz="675"/>
            </a:p>
          </p:txBody>
        </p:sp>
        <p:sp>
          <p:nvSpPr>
            <p:cNvPr id="15" name="Forma Livre 37">
              <a:extLst>
                <a:ext uri="{FF2B5EF4-FFF2-40B4-BE49-F238E27FC236}">
                  <a16:creationId xmlns:a16="http://schemas.microsoft.com/office/drawing/2014/main" id="{EE66BF06-B60B-766A-D903-288E86BD3F31}"/>
                </a:ext>
              </a:extLst>
            </p:cNvPr>
            <p:cNvSpPr/>
            <p:nvPr/>
          </p:nvSpPr>
          <p:spPr>
            <a:xfrm>
              <a:off x="8184642" y="2987802"/>
              <a:ext cx="175767" cy="175640"/>
            </a:xfrm>
            <a:custGeom>
              <a:avLst/>
              <a:gdLst>
                <a:gd name="connsiteX0" fmla="*/ 23368 w 175767"/>
                <a:gd name="connsiteY0" fmla="*/ 175641 h 175640"/>
                <a:gd name="connsiteX1" fmla="*/ 6858 w 175767"/>
                <a:gd name="connsiteY1" fmla="*/ 168783 h 175640"/>
                <a:gd name="connsiteX2" fmla="*/ 6858 w 175767"/>
                <a:gd name="connsiteY2" fmla="*/ 135636 h 175640"/>
                <a:gd name="connsiteX3" fmla="*/ 135763 w 175767"/>
                <a:gd name="connsiteY3" fmla="*/ 6858 h 175640"/>
                <a:gd name="connsiteX4" fmla="*/ 168910 w 175767"/>
                <a:gd name="connsiteY4" fmla="*/ 6858 h 175640"/>
                <a:gd name="connsiteX5" fmla="*/ 168910 w 175767"/>
                <a:gd name="connsiteY5" fmla="*/ 40005 h 175640"/>
                <a:gd name="connsiteX6" fmla="*/ 40005 w 175767"/>
                <a:gd name="connsiteY6" fmla="*/ 168783 h 175640"/>
                <a:gd name="connsiteX7" fmla="*/ 23368 w 175767"/>
                <a:gd name="connsiteY7" fmla="*/ 175641 h 1756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75767" h="175640">
                  <a:moveTo>
                    <a:pt x="23368" y="175641"/>
                  </a:moveTo>
                  <a:cubicBezTo>
                    <a:pt x="17399" y="175641"/>
                    <a:pt x="11430" y="173355"/>
                    <a:pt x="6858" y="168783"/>
                  </a:cubicBezTo>
                  <a:cubicBezTo>
                    <a:pt x="-2286" y="159639"/>
                    <a:pt x="-2286" y="144780"/>
                    <a:pt x="6858" y="135636"/>
                  </a:cubicBezTo>
                  <a:lnTo>
                    <a:pt x="135763" y="6858"/>
                  </a:lnTo>
                  <a:cubicBezTo>
                    <a:pt x="144907" y="-2286"/>
                    <a:pt x="159765" y="-2286"/>
                    <a:pt x="168910" y="6858"/>
                  </a:cubicBezTo>
                  <a:cubicBezTo>
                    <a:pt x="178053" y="16002"/>
                    <a:pt x="178053" y="30861"/>
                    <a:pt x="168910" y="40005"/>
                  </a:cubicBezTo>
                  <a:lnTo>
                    <a:pt x="40005" y="168783"/>
                  </a:lnTo>
                  <a:cubicBezTo>
                    <a:pt x="35306" y="173355"/>
                    <a:pt x="29337" y="175641"/>
                    <a:pt x="23368" y="175641"/>
                  </a:cubicBezTo>
                </a:path>
              </a:pathLst>
            </a:custGeom>
            <a:grpFill/>
            <a:ln w="12700" cap="flat">
              <a:noFill/>
              <a:prstDash val="solid"/>
              <a:miter/>
            </a:ln>
          </p:spPr>
          <p:txBody>
            <a:bodyPr rtlCol="0" anchor="ctr"/>
            <a:lstStyle/>
            <a:p>
              <a:endParaRPr lang="pt-BR" sz="675"/>
            </a:p>
          </p:txBody>
        </p:sp>
        <p:sp>
          <p:nvSpPr>
            <p:cNvPr id="16" name="Forma Livre 38">
              <a:extLst>
                <a:ext uri="{FF2B5EF4-FFF2-40B4-BE49-F238E27FC236}">
                  <a16:creationId xmlns:a16="http://schemas.microsoft.com/office/drawing/2014/main" id="{27EBF64F-10FB-7CF6-5302-401D6CF48F15}"/>
                </a:ext>
              </a:extLst>
            </p:cNvPr>
            <p:cNvSpPr/>
            <p:nvPr/>
          </p:nvSpPr>
          <p:spPr>
            <a:xfrm>
              <a:off x="7854117" y="2891027"/>
              <a:ext cx="556839" cy="557149"/>
            </a:xfrm>
            <a:custGeom>
              <a:avLst/>
              <a:gdLst>
                <a:gd name="connsiteX0" fmla="*/ 466669 w 556839"/>
                <a:gd name="connsiteY0" fmla="*/ 557149 h 557149"/>
                <a:gd name="connsiteX1" fmla="*/ 466669 w 556839"/>
                <a:gd name="connsiteY1" fmla="*/ 557149 h 557149"/>
                <a:gd name="connsiteX2" fmla="*/ 402915 w 556839"/>
                <a:gd name="connsiteY2" fmla="*/ 530733 h 557149"/>
                <a:gd name="connsiteX3" fmla="*/ 178633 w 556839"/>
                <a:gd name="connsiteY3" fmla="*/ 306451 h 557149"/>
                <a:gd name="connsiteX4" fmla="*/ 45029 w 556839"/>
                <a:gd name="connsiteY4" fmla="*/ 263398 h 557149"/>
                <a:gd name="connsiteX5" fmla="*/ 9723 w 556839"/>
                <a:gd name="connsiteY5" fmla="*/ 100203 h 557149"/>
                <a:gd name="connsiteX6" fmla="*/ 26741 w 556839"/>
                <a:gd name="connsiteY6" fmla="*/ 85471 h 557149"/>
                <a:gd name="connsiteX7" fmla="*/ 48204 w 556839"/>
                <a:gd name="connsiteY7" fmla="*/ 91821 h 557149"/>
                <a:gd name="connsiteX8" fmla="*/ 111323 w 556839"/>
                <a:gd name="connsiteY8" fmla="*/ 154940 h 557149"/>
                <a:gd name="connsiteX9" fmla="*/ 145613 w 556839"/>
                <a:gd name="connsiteY9" fmla="*/ 145796 h 557149"/>
                <a:gd name="connsiteX10" fmla="*/ 154757 w 556839"/>
                <a:gd name="connsiteY10" fmla="*/ 111506 h 557149"/>
                <a:gd name="connsiteX11" fmla="*/ 91638 w 556839"/>
                <a:gd name="connsiteY11" fmla="*/ 48387 h 557149"/>
                <a:gd name="connsiteX12" fmla="*/ 85288 w 556839"/>
                <a:gd name="connsiteY12" fmla="*/ 26797 h 557149"/>
                <a:gd name="connsiteX13" fmla="*/ 100020 w 556839"/>
                <a:gd name="connsiteY13" fmla="*/ 9779 h 557149"/>
                <a:gd name="connsiteX14" fmla="*/ 154249 w 556839"/>
                <a:gd name="connsiteY14" fmla="*/ 0 h 557149"/>
                <a:gd name="connsiteX15" fmla="*/ 263088 w 556839"/>
                <a:gd name="connsiteY15" fmla="*/ 45085 h 557149"/>
                <a:gd name="connsiteX16" fmla="*/ 306141 w 556839"/>
                <a:gd name="connsiteY16" fmla="*/ 178689 h 557149"/>
                <a:gd name="connsiteX17" fmla="*/ 530423 w 556839"/>
                <a:gd name="connsiteY17" fmla="*/ 402844 h 557149"/>
                <a:gd name="connsiteX18" fmla="*/ 556839 w 556839"/>
                <a:gd name="connsiteY18" fmla="*/ 466598 h 557149"/>
                <a:gd name="connsiteX19" fmla="*/ 530423 w 556839"/>
                <a:gd name="connsiteY19" fmla="*/ 530352 h 557149"/>
                <a:gd name="connsiteX20" fmla="*/ 466669 w 556839"/>
                <a:gd name="connsiteY20" fmla="*/ 557149 h 557149"/>
                <a:gd name="connsiteX21" fmla="*/ 186253 w 556839"/>
                <a:gd name="connsiteY21" fmla="*/ 257683 h 557149"/>
                <a:gd name="connsiteX22" fmla="*/ 202763 w 556839"/>
                <a:gd name="connsiteY22" fmla="*/ 264541 h 557149"/>
                <a:gd name="connsiteX23" fmla="*/ 435808 w 556839"/>
                <a:gd name="connsiteY23" fmla="*/ 497713 h 557149"/>
                <a:gd name="connsiteX24" fmla="*/ 497149 w 556839"/>
                <a:gd name="connsiteY24" fmla="*/ 497713 h 557149"/>
                <a:gd name="connsiteX25" fmla="*/ 509849 w 556839"/>
                <a:gd name="connsiteY25" fmla="*/ 467106 h 557149"/>
                <a:gd name="connsiteX26" fmla="*/ 497149 w 556839"/>
                <a:gd name="connsiteY26" fmla="*/ 436499 h 557149"/>
                <a:gd name="connsiteX27" fmla="*/ 263976 w 556839"/>
                <a:gd name="connsiteY27" fmla="*/ 203327 h 557149"/>
                <a:gd name="connsiteX28" fmla="*/ 257881 w 556839"/>
                <a:gd name="connsiteY28" fmla="*/ 180975 h 557149"/>
                <a:gd name="connsiteX29" fmla="*/ 229814 w 556839"/>
                <a:gd name="connsiteY29" fmla="*/ 78613 h 557149"/>
                <a:gd name="connsiteX30" fmla="*/ 156281 w 556839"/>
                <a:gd name="connsiteY30" fmla="*/ 47244 h 557149"/>
                <a:gd name="connsiteX31" fmla="*/ 197301 w 556839"/>
                <a:gd name="connsiteY31" fmla="*/ 88265 h 557149"/>
                <a:gd name="connsiteX32" fmla="*/ 203398 w 556839"/>
                <a:gd name="connsiteY32" fmla="*/ 110871 h 557149"/>
                <a:gd name="connsiteX33" fmla="*/ 187142 w 556839"/>
                <a:gd name="connsiteY33" fmla="*/ 171196 h 557149"/>
                <a:gd name="connsiteX34" fmla="*/ 170632 w 556839"/>
                <a:gd name="connsiteY34" fmla="*/ 187706 h 557149"/>
                <a:gd name="connsiteX35" fmla="*/ 110307 w 556839"/>
                <a:gd name="connsiteY35" fmla="*/ 203835 h 557149"/>
                <a:gd name="connsiteX36" fmla="*/ 87701 w 556839"/>
                <a:gd name="connsiteY36" fmla="*/ 197739 h 557149"/>
                <a:gd name="connsiteX37" fmla="*/ 46807 w 556839"/>
                <a:gd name="connsiteY37" fmla="*/ 156845 h 557149"/>
                <a:gd name="connsiteX38" fmla="*/ 78049 w 556839"/>
                <a:gd name="connsiteY38" fmla="*/ 230378 h 557149"/>
                <a:gd name="connsiteX39" fmla="*/ 180411 w 556839"/>
                <a:gd name="connsiteY39" fmla="*/ 258318 h 557149"/>
                <a:gd name="connsiteX40" fmla="*/ 186253 w 556839"/>
                <a:gd name="connsiteY40" fmla="*/ 257683 h 5571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Lst>
              <a:rect l="l" t="t" r="r" b="b"/>
              <a:pathLst>
                <a:path w="556839" h="557149">
                  <a:moveTo>
                    <a:pt x="466669" y="557149"/>
                  </a:moveTo>
                  <a:lnTo>
                    <a:pt x="466669" y="557149"/>
                  </a:lnTo>
                  <a:cubicBezTo>
                    <a:pt x="442666" y="557149"/>
                    <a:pt x="419933" y="547751"/>
                    <a:pt x="402915" y="530733"/>
                  </a:cubicBezTo>
                  <a:lnTo>
                    <a:pt x="178633" y="306451"/>
                  </a:lnTo>
                  <a:cubicBezTo>
                    <a:pt x="129865" y="314325"/>
                    <a:pt x="79954" y="298323"/>
                    <a:pt x="45029" y="263398"/>
                  </a:cubicBezTo>
                  <a:cubicBezTo>
                    <a:pt x="2484" y="220853"/>
                    <a:pt x="-11359" y="156718"/>
                    <a:pt x="9723" y="100203"/>
                  </a:cubicBezTo>
                  <a:cubicBezTo>
                    <a:pt x="12517" y="92710"/>
                    <a:pt x="18867" y="87249"/>
                    <a:pt x="26741" y="85471"/>
                  </a:cubicBezTo>
                  <a:cubicBezTo>
                    <a:pt x="34615" y="83693"/>
                    <a:pt x="42616" y="86106"/>
                    <a:pt x="48204" y="91821"/>
                  </a:cubicBezTo>
                  <a:lnTo>
                    <a:pt x="111323" y="154940"/>
                  </a:lnTo>
                  <a:lnTo>
                    <a:pt x="145613" y="145796"/>
                  </a:lnTo>
                  <a:lnTo>
                    <a:pt x="154757" y="111506"/>
                  </a:lnTo>
                  <a:lnTo>
                    <a:pt x="91638" y="48387"/>
                  </a:lnTo>
                  <a:cubicBezTo>
                    <a:pt x="86050" y="42799"/>
                    <a:pt x="83637" y="34671"/>
                    <a:pt x="85288" y="26797"/>
                  </a:cubicBezTo>
                  <a:cubicBezTo>
                    <a:pt x="86939" y="19050"/>
                    <a:pt x="92526" y="12573"/>
                    <a:pt x="100020" y="9779"/>
                  </a:cubicBezTo>
                  <a:cubicBezTo>
                    <a:pt x="117419" y="3302"/>
                    <a:pt x="135580" y="0"/>
                    <a:pt x="154249" y="0"/>
                  </a:cubicBezTo>
                  <a:cubicBezTo>
                    <a:pt x="195397" y="0"/>
                    <a:pt x="234132" y="16002"/>
                    <a:pt x="263088" y="45085"/>
                  </a:cubicBezTo>
                  <a:cubicBezTo>
                    <a:pt x="298013" y="80010"/>
                    <a:pt x="313888" y="130175"/>
                    <a:pt x="306141" y="178689"/>
                  </a:cubicBezTo>
                  <a:lnTo>
                    <a:pt x="530423" y="402844"/>
                  </a:lnTo>
                  <a:cubicBezTo>
                    <a:pt x="547441" y="419862"/>
                    <a:pt x="556839" y="442468"/>
                    <a:pt x="556839" y="466598"/>
                  </a:cubicBezTo>
                  <a:cubicBezTo>
                    <a:pt x="556839" y="490728"/>
                    <a:pt x="547441" y="513334"/>
                    <a:pt x="530423" y="530352"/>
                  </a:cubicBezTo>
                  <a:cubicBezTo>
                    <a:pt x="513405" y="547751"/>
                    <a:pt x="490799" y="557149"/>
                    <a:pt x="466669" y="557149"/>
                  </a:cubicBezTo>
                  <a:moveTo>
                    <a:pt x="186253" y="257683"/>
                  </a:moveTo>
                  <a:cubicBezTo>
                    <a:pt x="192349" y="257683"/>
                    <a:pt x="198445" y="260096"/>
                    <a:pt x="202763" y="264541"/>
                  </a:cubicBezTo>
                  <a:lnTo>
                    <a:pt x="435808" y="497713"/>
                  </a:lnTo>
                  <a:cubicBezTo>
                    <a:pt x="452191" y="514096"/>
                    <a:pt x="480766" y="514096"/>
                    <a:pt x="497149" y="497713"/>
                  </a:cubicBezTo>
                  <a:cubicBezTo>
                    <a:pt x="505404" y="489458"/>
                    <a:pt x="509849" y="478663"/>
                    <a:pt x="509849" y="467106"/>
                  </a:cubicBezTo>
                  <a:cubicBezTo>
                    <a:pt x="509849" y="455549"/>
                    <a:pt x="505276" y="444627"/>
                    <a:pt x="497149" y="436499"/>
                  </a:cubicBezTo>
                  <a:lnTo>
                    <a:pt x="263976" y="203327"/>
                  </a:lnTo>
                  <a:cubicBezTo>
                    <a:pt x="258135" y="197485"/>
                    <a:pt x="255849" y="188976"/>
                    <a:pt x="257881" y="180975"/>
                  </a:cubicBezTo>
                  <a:cubicBezTo>
                    <a:pt x="267279" y="143764"/>
                    <a:pt x="256865" y="105537"/>
                    <a:pt x="229814" y="78613"/>
                  </a:cubicBezTo>
                  <a:cubicBezTo>
                    <a:pt x="210129" y="58928"/>
                    <a:pt x="184094" y="47879"/>
                    <a:pt x="156281" y="47244"/>
                  </a:cubicBezTo>
                  <a:lnTo>
                    <a:pt x="197301" y="88265"/>
                  </a:lnTo>
                  <a:cubicBezTo>
                    <a:pt x="203271" y="94234"/>
                    <a:pt x="205557" y="102870"/>
                    <a:pt x="203398" y="110871"/>
                  </a:cubicBezTo>
                  <a:lnTo>
                    <a:pt x="187142" y="171196"/>
                  </a:lnTo>
                  <a:cubicBezTo>
                    <a:pt x="184983" y="179324"/>
                    <a:pt x="178633" y="185547"/>
                    <a:pt x="170632" y="187706"/>
                  </a:cubicBezTo>
                  <a:lnTo>
                    <a:pt x="110307" y="203835"/>
                  </a:lnTo>
                  <a:cubicBezTo>
                    <a:pt x="102179" y="205994"/>
                    <a:pt x="93543" y="203708"/>
                    <a:pt x="87701" y="197739"/>
                  </a:cubicBezTo>
                  <a:lnTo>
                    <a:pt x="46807" y="156845"/>
                  </a:lnTo>
                  <a:cubicBezTo>
                    <a:pt x="47442" y="184023"/>
                    <a:pt x="58364" y="210566"/>
                    <a:pt x="78049" y="230378"/>
                  </a:cubicBezTo>
                  <a:cubicBezTo>
                    <a:pt x="104592" y="256921"/>
                    <a:pt x="143962" y="267589"/>
                    <a:pt x="180411" y="258318"/>
                  </a:cubicBezTo>
                  <a:cubicBezTo>
                    <a:pt x="182443" y="257810"/>
                    <a:pt x="184348" y="257683"/>
                    <a:pt x="186253" y="257683"/>
                  </a:cubicBezTo>
                </a:path>
              </a:pathLst>
            </a:custGeom>
            <a:grpFill/>
            <a:ln w="12700" cap="flat">
              <a:noFill/>
              <a:prstDash val="solid"/>
              <a:miter/>
            </a:ln>
          </p:spPr>
          <p:txBody>
            <a:bodyPr rtlCol="0" anchor="ctr"/>
            <a:lstStyle/>
            <a:p>
              <a:endParaRPr lang="pt-BR" sz="675"/>
            </a:p>
          </p:txBody>
        </p:sp>
        <p:sp>
          <p:nvSpPr>
            <p:cNvPr id="17" name="Forma Livre 39">
              <a:extLst>
                <a:ext uri="{FF2B5EF4-FFF2-40B4-BE49-F238E27FC236}">
                  <a16:creationId xmlns:a16="http://schemas.microsoft.com/office/drawing/2014/main" id="{884F439F-5999-6FF9-AA48-83CC50E6FAEA}"/>
                </a:ext>
              </a:extLst>
            </p:cNvPr>
            <p:cNvSpPr/>
            <p:nvPr/>
          </p:nvSpPr>
          <p:spPr>
            <a:xfrm>
              <a:off x="8297798" y="3333369"/>
              <a:ext cx="39116" cy="39115"/>
            </a:xfrm>
            <a:custGeom>
              <a:avLst/>
              <a:gdLst>
                <a:gd name="connsiteX0" fmla="*/ 19558 w 39116"/>
                <a:gd name="connsiteY0" fmla="*/ 0 h 39115"/>
                <a:gd name="connsiteX1" fmla="*/ 0 w 39116"/>
                <a:gd name="connsiteY1" fmla="*/ 19558 h 39115"/>
                <a:gd name="connsiteX2" fmla="*/ 19558 w 39116"/>
                <a:gd name="connsiteY2" fmla="*/ 39116 h 39115"/>
                <a:gd name="connsiteX3" fmla="*/ 39116 w 39116"/>
                <a:gd name="connsiteY3" fmla="*/ 19558 h 39115"/>
                <a:gd name="connsiteX4" fmla="*/ 19558 w 39116"/>
                <a:gd name="connsiteY4" fmla="*/ 0 h 3911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9116" h="39115">
                  <a:moveTo>
                    <a:pt x="19558" y="0"/>
                  </a:moveTo>
                  <a:cubicBezTo>
                    <a:pt x="8763" y="0"/>
                    <a:pt x="0" y="8763"/>
                    <a:pt x="0" y="19558"/>
                  </a:cubicBezTo>
                  <a:cubicBezTo>
                    <a:pt x="0" y="30353"/>
                    <a:pt x="8763" y="39116"/>
                    <a:pt x="19558" y="39116"/>
                  </a:cubicBezTo>
                  <a:cubicBezTo>
                    <a:pt x="30353" y="39116"/>
                    <a:pt x="39116" y="30353"/>
                    <a:pt x="39116" y="19558"/>
                  </a:cubicBezTo>
                  <a:cubicBezTo>
                    <a:pt x="39116" y="8763"/>
                    <a:pt x="30353" y="0"/>
                    <a:pt x="19558" y="0"/>
                  </a:cubicBezTo>
                </a:path>
              </a:pathLst>
            </a:custGeom>
            <a:grpFill/>
            <a:ln w="12700" cap="flat">
              <a:noFill/>
              <a:prstDash val="solid"/>
              <a:miter/>
            </a:ln>
          </p:spPr>
          <p:txBody>
            <a:bodyPr rtlCol="0" anchor="ctr"/>
            <a:lstStyle/>
            <a:p>
              <a:endParaRPr lang="pt-BR" sz="675"/>
            </a:p>
          </p:txBody>
        </p:sp>
      </p:grpSp>
      <p:grpSp>
        <p:nvGrpSpPr>
          <p:cNvPr id="18" name="Gráfico 4">
            <a:extLst>
              <a:ext uri="{FF2B5EF4-FFF2-40B4-BE49-F238E27FC236}">
                <a16:creationId xmlns:a16="http://schemas.microsoft.com/office/drawing/2014/main" id="{4D4C0A4B-557A-2F8F-5607-E441FCB6F74B}"/>
              </a:ext>
            </a:extLst>
          </p:cNvPr>
          <p:cNvGrpSpPr/>
          <p:nvPr/>
        </p:nvGrpSpPr>
        <p:grpSpPr>
          <a:xfrm>
            <a:off x="5236989" y="4241195"/>
            <a:ext cx="206549" cy="206597"/>
            <a:chOff x="13681963" y="10281539"/>
            <a:chExt cx="550798" cy="550926"/>
          </a:xfrm>
          <a:solidFill>
            <a:srgbClr val="005BAF"/>
          </a:solidFill>
        </p:grpSpPr>
        <p:sp>
          <p:nvSpPr>
            <p:cNvPr id="19" name="Forma Livre 41">
              <a:extLst>
                <a:ext uri="{FF2B5EF4-FFF2-40B4-BE49-F238E27FC236}">
                  <a16:creationId xmlns:a16="http://schemas.microsoft.com/office/drawing/2014/main" id="{BACFBC8C-B49F-D446-C713-E89FE99D51B2}"/>
                </a:ext>
              </a:extLst>
            </p:cNvPr>
            <p:cNvSpPr/>
            <p:nvPr/>
          </p:nvSpPr>
          <p:spPr>
            <a:xfrm>
              <a:off x="13681963" y="10281539"/>
              <a:ext cx="550798" cy="550926"/>
            </a:xfrm>
            <a:custGeom>
              <a:avLst/>
              <a:gdLst>
                <a:gd name="connsiteX0" fmla="*/ 305309 w 550798"/>
                <a:gd name="connsiteY0" fmla="*/ 550926 h 550926"/>
                <a:gd name="connsiteX1" fmla="*/ 245111 w 550798"/>
                <a:gd name="connsiteY1" fmla="*/ 550926 h 550926"/>
                <a:gd name="connsiteX2" fmla="*/ 205232 w 550798"/>
                <a:gd name="connsiteY2" fmla="*/ 511048 h 550926"/>
                <a:gd name="connsiteX3" fmla="*/ 205232 w 550798"/>
                <a:gd name="connsiteY3" fmla="*/ 472059 h 550926"/>
                <a:gd name="connsiteX4" fmla="*/ 186564 w 550798"/>
                <a:gd name="connsiteY4" fmla="*/ 464820 h 550926"/>
                <a:gd name="connsiteX5" fmla="*/ 158243 w 550798"/>
                <a:gd name="connsiteY5" fmla="*/ 491490 h 550926"/>
                <a:gd name="connsiteX6" fmla="*/ 101854 w 550798"/>
                <a:gd name="connsiteY6" fmla="*/ 491490 h 550926"/>
                <a:gd name="connsiteX7" fmla="*/ 59310 w 550798"/>
                <a:gd name="connsiteY7" fmla="*/ 448818 h 550926"/>
                <a:gd name="connsiteX8" fmla="*/ 47625 w 550798"/>
                <a:gd name="connsiteY8" fmla="*/ 420624 h 550926"/>
                <a:gd name="connsiteX9" fmla="*/ 59437 w 550798"/>
                <a:gd name="connsiteY9" fmla="*/ 392430 h 550926"/>
                <a:gd name="connsiteX10" fmla="*/ 86869 w 550798"/>
                <a:gd name="connsiteY10" fmla="*/ 364998 h 550926"/>
                <a:gd name="connsiteX11" fmla="*/ 78868 w 550798"/>
                <a:gd name="connsiteY11" fmla="*/ 346456 h 550926"/>
                <a:gd name="connsiteX12" fmla="*/ 39878 w 550798"/>
                <a:gd name="connsiteY12" fmla="*/ 345440 h 550926"/>
                <a:gd name="connsiteX13" fmla="*/ 0 w 550798"/>
                <a:gd name="connsiteY13" fmla="*/ 305562 h 550926"/>
                <a:gd name="connsiteX14" fmla="*/ 0 w 550798"/>
                <a:gd name="connsiteY14" fmla="*/ 245364 h 550926"/>
                <a:gd name="connsiteX15" fmla="*/ 39878 w 550798"/>
                <a:gd name="connsiteY15" fmla="*/ 205486 h 550926"/>
                <a:gd name="connsiteX16" fmla="*/ 78868 w 550798"/>
                <a:gd name="connsiteY16" fmla="*/ 205486 h 550926"/>
                <a:gd name="connsiteX17" fmla="*/ 86106 w 550798"/>
                <a:gd name="connsiteY17" fmla="*/ 186817 h 550926"/>
                <a:gd name="connsiteX18" fmla="*/ 59437 w 550798"/>
                <a:gd name="connsiteY18" fmla="*/ 158369 h 550926"/>
                <a:gd name="connsiteX19" fmla="*/ 47752 w 550798"/>
                <a:gd name="connsiteY19" fmla="*/ 130175 h 550926"/>
                <a:gd name="connsiteX20" fmla="*/ 59564 w 550798"/>
                <a:gd name="connsiteY20" fmla="*/ 101981 h 550926"/>
                <a:gd name="connsiteX21" fmla="*/ 102109 w 550798"/>
                <a:gd name="connsiteY21" fmla="*/ 59436 h 550926"/>
                <a:gd name="connsiteX22" fmla="*/ 158497 w 550798"/>
                <a:gd name="connsiteY22" fmla="*/ 59436 h 550926"/>
                <a:gd name="connsiteX23" fmla="*/ 186055 w 550798"/>
                <a:gd name="connsiteY23" fmla="*/ 86995 h 550926"/>
                <a:gd name="connsiteX24" fmla="*/ 204344 w 550798"/>
                <a:gd name="connsiteY24" fmla="*/ 78867 h 550926"/>
                <a:gd name="connsiteX25" fmla="*/ 205487 w 550798"/>
                <a:gd name="connsiteY25" fmla="*/ 39878 h 550926"/>
                <a:gd name="connsiteX26" fmla="*/ 245365 w 550798"/>
                <a:gd name="connsiteY26" fmla="*/ 0 h 550926"/>
                <a:gd name="connsiteX27" fmla="*/ 305563 w 550798"/>
                <a:gd name="connsiteY27" fmla="*/ 0 h 550926"/>
                <a:gd name="connsiteX28" fmla="*/ 345441 w 550798"/>
                <a:gd name="connsiteY28" fmla="*/ 39878 h 550926"/>
                <a:gd name="connsiteX29" fmla="*/ 345441 w 550798"/>
                <a:gd name="connsiteY29" fmla="*/ 78867 h 550926"/>
                <a:gd name="connsiteX30" fmla="*/ 364110 w 550798"/>
                <a:gd name="connsiteY30" fmla="*/ 86106 h 550926"/>
                <a:gd name="connsiteX31" fmla="*/ 392430 w 550798"/>
                <a:gd name="connsiteY31" fmla="*/ 59309 h 550926"/>
                <a:gd name="connsiteX32" fmla="*/ 420624 w 550798"/>
                <a:gd name="connsiteY32" fmla="*/ 47625 h 550926"/>
                <a:gd name="connsiteX33" fmla="*/ 448819 w 550798"/>
                <a:gd name="connsiteY33" fmla="*/ 59309 h 550926"/>
                <a:gd name="connsiteX34" fmla="*/ 491491 w 550798"/>
                <a:gd name="connsiteY34" fmla="*/ 101981 h 550926"/>
                <a:gd name="connsiteX35" fmla="*/ 503048 w 550798"/>
                <a:gd name="connsiteY35" fmla="*/ 130175 h 550926"/>
                <a:gd name="connsiteX36" fmla="*/ 491364 w 550798"/>
                <a:gd name="connsiteY36" fmla="*/ 158369 h 550926"/>
                <a:gd name="connsiteX37" fmla="*/ 463804 w 550798"/>
                <a:gd name="connsiteY37" fmla="*/ 185801 h 550926"/>
                <a:gd name="connsiteX38" fmla="*/ 471932 w 550798"/>
                <a:gd name="connsiteY38" fmla="*/ 204216 h 550926"/>
                <a:gd name="connsiteX39" fmla="*/ 510922 w 550798"/>
                <a:gd name="connsiteY39" fmla="*/ 205359 h 550926"/>
                <a:gd name="connsiteX40" fmla="*/ 550799 w 550798"/>
                <a:gd name="connsiteY40" fmla="*/ 245237 h 550926"/>
                <a:gd name="connsiteX41" fmla="*/ 550799 w 550798"/>
                <a:gd name="connsiteY41" fmla="*/ 305435 h 550926"/>
                <a:gd name="connsiteX42" fmla="*/ 510922 w 550798"/>
                <a:gd name="connsiteY42" fmla="*/ 345313 h 550926"/>
                <a:gd name="connsiteX43" fmla="*/ 471932 w 550798"/>
                <a:gd name="connsiteY43" fmla="*/ 345313 h 550926"/>
                <a:gd name="connsiteX44" fmla="*/ 464694 w 550798"/>
                <a:gd name="connsiteY44" fmla="*/ 364109 h 550926"/>
                <a:gd name="connsiteX45" fmla="*/ 491364 w 550798"/>
                <a:gd name="connsiteY45" fmla="*/ 392430 h 550926"/>
                <a:gd name="connsiteX46" fmla="*/ 503048 w 550798"/>
                <a:gd name="connsiteY46" fmla="*/ 420624 h 550926"/>
                <a:gd name="connsiteX47" fmla="*/ 491364 w 550798"/>
                <a:gd name="connsiteY47" fmla="*/ 448818 h 550926"/>
                <a:gd name="connsiteX48" fmla="*/ 448946 w 550798"/>
                <a:gd name="connsiteY48" fmla="*/ 491363 h 550926"/>
                <a:gd name="connsiteX49" fmla="*/ 392557 w 550798"/>
                <a:gd name="connsiteY49" fmla="*/ 491490 h 550926"/>
                <a:gd name="connsiteX50" fmla="*/ 364872 w 550798"/>
                <a:gd name="connsiteY50" fmla="*/ 463931 h 550926"/>
                <a:gd name="connsiteX51" fmla="*/ 346584 w 550798"/>
                <a:gd name="connsiteY51" fmla="*/ 472059 h 550926"/>
                <a:gd name="connsiteX52" fmla="*/ 345441 w 550798"/>
                <a:gd name="connsiteY52" fmla="*/ 511048 h 550926"/>
                <a:gd name="connsiteX53" fmla="*/ 305309 w 550798"/>
                <a:gd name="connsiteY53" fmla="*/ 550926 h 550926"/>
                <a:gd name="connsiteX54" fmla="*/ 252096 w 550798"/>
                <a:gd name="connsiteY54" fmla="*/ 504063 h 550926"/>
                <a:gd name="connsiteX55" fmla="*/ 298324 w 550798"/>
                <a:gd name="connsiteY55" fmla="*/ 504063 h 550926"/>
                <a:gd name="connsiteX56" fmla="*/ 298324 w 550798"/>
                <a:gd name="connsiteY56" fmla="*/ 472059 h 550926"/>
                <a:gd name="connsiteX57" fmla="*/ 329820 w 550798"/>
                <a:gd name="connsiteY57" fmla="*/ 428244 h 550926"/>
                <a:gd name="connsiteX58" fmla="*/ 345949 w 550798"/>
                <a:gd name="connsiteY58" fmla="*/ 421513 h 550926"/>
                <a:gd name="connsiteX59" fmla="*/ 364491 w 550798"/>
                <a:gd name="connsiteY59" fmla="*/ 417576 h 550926"/>
                <a:gd name="connsiteX60" fmla="*/ 397765 w 550798"/>
                <a:gd name="connsiteY60" fmla="*/ 430911 h 550926"/>
                <a:gd name="connsiteX61" fmla="*/ 420371 w 550798"/>
                <a:gd name="connsiteY61" fmla="*/ 453517 h 550926"/>
                <a:gd name="connsiteX62" fmla="*/ 453010 w 550798"/>
                <a:gd name="connsiteY62" fmla="*/ 420751 h 550926"/>
                <a:gd name="connsiteX63" fmla="*/ 430403 w 550798"/>
                <a:gd name="connsiteY63" fmla="*/ 398145 h 550926"/>
                <a:gd name="connsiteX64" fmla="*/ 421768 w 550798"/>
                <a:gd name="connsiteY64" fmla="*/ 344805 h 550926"/>
                <a:gd name="connsiteX65" fmla="*/ 428372 w 550798"/>
                <a:gd name="connsiteY65" fmla="*/ 328676 h 550926"/>
                <a:gd name="connsiteX66" fmla="*/ 471678 w 550798"/>
                <a:gd name="connsiteY66" fmla="*/ 298577 h 550926"/>
                <a:gd name="connsiteX67" fmla="*/ 503682 w 550798"/>
                <a:gd name="connsiteY67" fmla="*/ 298577 h 550926"/>
                <a:gd name="connsiteX68" fmla="*/ 503682 w 550798"/>
                <a:gd name="connsiteY68" fmla="*/ 252349 h 550926"/>
                <a:gd name="connsiteX69" fmla="*/ 471678 w 550798"/>
                <a:gd name="connsiteY69" fmla="*/ 252349 h 550926"/>
                <a:gd name="connsiteX70" fmla="*/ 427737 w 550798"/>
                <a:gd name="connsiteY70" fmla="*/ 220726 h 550926"/>
                <a:gd name="connsiteX71" fmla="*/ 421005 w 550798"/>
                <a:gd name="connsiteY71" fmla="*/ 204724 h 550926"/>
                <a:gd name="connsiteX72" fmla="*/ 430276 w 550798"/>
                <a:gd name="connsiteY72" fmla="*/ 152908 h 550926"/>
                <a:gd name="connsiteX73" fmla="*/ 452882 w 550798"/>
                <a:gd name="connsiteY73" fmla="*/ 130302 h 550926"/>
                <a:gd name="connsiteX74" fmla="*/ 420244 w 550798"/>
                <a:gd name="connsiteY74" fmla="*/ 97536 h 550926"/>
                <a:gd name="connsiteX75" fmla="*/ 397638 w 550798"/>
                <a:gd name="connsiteY75" fmla="*/ 120142 h 550926"/>
                <a:gd name="connsiteX76" fmla="*/ 344298 w 550798"/>
                <a:gd name="connsiteY76" fmla="*/ 128778 h 550926"/>
                <a:gd name="connsiteX77" fmla="*/ 328296 w 550798"/>
                <a:gd name="connsiteY77" fmla="*/ 122174 h 550926"/>
                <a:gd name="connsiteX78" fmla="*/ 298324 w 550798"/>
                <a:gd name="connsiteY78" fmla="*/ 78867 h 550926"/>
                <a:gd name="connsiteX79" fmla="*/ 298324 w 550798"/>
                <a:gd name="connsiteY79" fmla="*/ 46863 h 550926"/>
                <a:gd name="connsiteX80" fmla="*/ 252096 w 550798"/>
                <a:gd name="connsiteY80" fmla="*/ 46863 h 550926"/>
                <a:gd name="connsiteX81" fmla="*/ 252096 w 550798"/>
                <a:gd name="connsiteY81" fmla="*/ 78867 h 550926"/>
                <a:gd name="connsiteX82" fmla="*/ 220473 w 550798"/>
                <a:gd name="connsiteY82" fmla="*/ 122682 h 550926"/>
                <a:gd name="connsiteX83" fmla="*/ 204471 w 550798"/>
                <a:gd name="connsiteY83" fmla="*/ 129413 h 550926"/>
                <a:gd name="connsiteX84" fmla="*/ 185928 w 550798"/>
                <a:gd name="connsiteY84" fmla="*/ 133350 h 550926"/>
                <a:gd name="connsiteX85" fmla="*/ 152654 w 550798"/>
                <a:gd name="connsiteY85" fmla="*/ 120015 h 550926"/>
                <a:gd name="connsiteX86" fmla="*/ 130049 w 550798"/>
                <a:gd name="connsiteY86" fmla="*/ 97409 h 550926"/>
                <a:gd name="connsiteX87" fmla="*/ 97410 w 550798"/>
                <a:gd name="connsiteY87" fmla="*/ 130175 h 550926"/>
                <a:gd name="connsiteX88" fmla="*/ 120016 w 550798"/>
                <a:gd name="connsiteY88" fmla="*/ 152781 h 550926"/>
                <a:gd name="connsiteX89" fmla="*/ 128651 w 550798"/>
                <a:gd name="connsiteY89" fmla="*/ 206121 h 550926"/>
                <a:gd name="connsiteX90" fmla="*/ 122174 w 550798"/>
                <a:gd name="connsiteY90" fmla="*/ 222123 h 550926"/>
                <a:gd name="connsiteX91" fmla="*/ 78868 w 550798"/>
                <a:gd name="connsiteY91" fmla="*/ 252222 h 550926"/>
                <a:gd name="connsiteX92" fmla="*/ 46737 w 550798"/>
                <a:gd name="connsiteY92" fmla="*/ 252222 h 550926"/>
                <a:gd name="connsiteX93" fmla="*/ 46737 w 550798"/>
                <a:gd name="connsiteY93" fmla="*/ 298450 h 550926"/>
                <a:gd name="connsiteX94" fmla="*/ 78741 w 550798"/>
                <a:gd name="connsiteY94" fmla="*/ 298450 h 550926"/>
                <a:gd name="connsiteX95" fmla="*/ 122682 w 550798"/>
                <a:gd name="connsiteY95" fmla="*/ 329946 h 550926"/>
                <a:gd name="connsiteX96" fmla="*/ 129414 w 550798"/>
                <a:gd name="connsiteY96" fmla="*/ 346075 h 550926"/>
                <a:gd name="connsiteX97" fmla="*/ 120016 w 550798"/>
                <a:gd name="connsiteY97" fmla="*/ 397891 h 550926"/>
                <a:gd name="connsiteX98" fmla="*/ 97410 w 550798"/>
                <a:gd name="connsiteY98" fmla="*/ 420497 h 550926"/>
                <a:gd name="connsiteX99" fmla="*/ 130049 w 550798"/>
                <a:gd name="connsiteY99" fmla="*/ 453263 h 550926"/>
                <a:gd name="connsiteX100" fmla="*/ 152654 w 550798"/>
                <a:gd name="connsiteY100" fmla="*/ 430657 h 550926"/>
                <a:gd name="connsiteX101" fmla="*/ 205995 w 550798"/>
                <a:gd name="connsiteY101" fmla="*/ 422021 h 550926"/>
                <a:gd name="connsiteX102" fmla="*/ 222124 w 550798"/>
                <a:gd name="connsiteY102" fmla="*/ 428625 h 550926"/>
                <a:gd name="connsiteX103" fmla="*/ 252223 w 550798"/>
                <a:gd name="connsiteY103" fmla="*/ 471932 h 550926"/>
                <a:gd name="connsiteX104" fmla="*/ 252223 w 550798"/>
                <a:gd name="connsiteY104" fmla="*/ 504063 h 5509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Lst>
              <a:rect l="l" t="t" r="r" b="b"/>
              <a:pathLst>
                <a:path w="550798" h="550926">
                  <a:moveTo>
                    <a:pt x="305309" y="550926"/>
                  </a:moveTo>
                  <a:lnTo>
                    <a:pt x="245111" y="550926"/>
                  </a:lnTo>
                  <a:cubicBezTo>
                    <a:pt x="223140" y="550926"/>
                    <a:pt x="205232" y="533019"/>
                    <a:pt x="205232" y="511048"/>
                  </a:cubicBezTo>
                  <a:lnTo>
                    <a:pt x="205232" y="472059"/>
                  </a:lnTo>
                  <a:lnTo>
                    <a:pt x="186564" y="464820"/>
                  </a:lnTo>
                  <a:lnTo>
                    <a:pt x="158243" y="491490"/>
                  </a:lnTo>
                  <a:cubicBezTo>
                    <a:pt x="143256" y="506476"/>
                    <a:pt x="116968" y="506476"/>
                    <a:pt x="101854" y="491490"/>
                  </a:cubicBezTo>
                  <a:lnTo>
                    <a:pt x="59310" y="448818"/>
                  </a:lnTo>
                  <a:cubicBezTo>
                    <a:pt x="51817" y="441325"/>
                    <a:pt x="47625" y="431292"/>
                    <a:pt x="47625" y="420624"/>
                  </a:cubicBezTo>
                  <a:cubicBezTo>
                    <a:pt x="47625" y="409956"/>
                    <a:pt x="51817" y="399923"/>
                    <a:pt x="59437" y="392430"/>
                  </a:cubicBezTo>
                  <a:lnTo>
                    <a:pt x="86869" y="364998"/>
                  </a:lnTo>
                  <a:lnTo>
                    <a:pt x="78868" y="346456"/>
                  </a:lnTo>
                  <a:lnTo>
                    <a:pt x="39878" y="345440"/>
                  </a:lnTo>
                  <a:cubicBezTo>
                    <a:pt x="17907" y="345440"/>
                    <a:pt x="0" y="327533"/>
                    <a:pt x="0" y="305562"/>
                  </a:cubicBezTo>
                  <a:lnTo>
                    <a:pt x="0" y="245364"/>
                  </a:lnTo>
                  <a:cubicBezTo>
                    <a:pt x="0" y="223393"/>
                    <a:pt x="17907" y="205486"/>
                    <a:pt x="39878" y="205486"/>
                  </a:cubicBezTo>
                  <a:lnTo>
                    <a:pt x="78868" y="205486"/>
                  </a:lnTo>
                  <a:lnTo>
                    <a:pt x="86106" y="186817"/>
                  </a:lnTo>
                  <a:lnTo>
                    <a:pt x="59437" y="158369"/>
                  </a:lnTo>
                  <a:cubicBezTo>
                    <a:pt x="51944" y="150876"/>
                    <a:pt x="47752" y="140843"/>
                    <a:pt x="47752" y="130175"/>
                  </a:cubicBezTo>
                  <a:cubicBezTo>
                    <a:pt x="47752" y="119507"/>
                    <a:pt x="51944" y="109474"/>
                    <a:pt x="59564" y="101981"/>
                  </a:cubicBezTo>
                  <a:lnTo>
                    <a:pt x="102109" y="59436"/>
                  </a:lnTo>
                  <a:cubicBezTo>
                    <a:pt x="117095" y="44450"/>
                    <a:pt x="143511" y="44450"/>
                    <a:pt x="158497" y="59436"/>
                  </a:cubicBezTo>
                  <a:lnTo>
                    <a:pt x="186055" y="86995"/>
                  </a:lnTo>
                  <a:lnTo>
                    <a:pt x="204344" y="78867"/>
                  </a:lnTo>
                  <a:lnTo>
                    <a:pt x="205487" y="39878"/>
                  </a:lnTo>
                  <a:cubicBezTo>
                    <a:pt x="205487" y="17907"/>
                    <a:pt x="223394" y="0"/>
                    <a:pt x="245365" y="0"/>
                  </a:cubicBezTo>
                  <a:lnTo>
                    <a:pt x="305563" y="0"/>
                  </a:lnTo>
                  <a:cubicBezTo>
                    <a:pt x="327534" y="0"/>
                    <a:pt x="345441" y="17907"/>
                    <a:pt x="345441" y="39878"/>
                  </a:cubicBezTo>
                  <a:lnTo>
                    <a:pt x="345441" y="78867"/>
                  </a:lnTo>
                  <a:lnTo>
                    <a:pt x="364110" y="86106"/>
                  </a:lnTo>
                  <a:lnTo>
                    <a:pt x="392430" y="59309"/>
                  </a:lnTo>
                  <a:cubicBezTo>
                    <a:pt x="399924" y="51816"/>
                    <a:pt x="409956" y="47625"/>
                    <a:pt x="420624" y="47625"/>
                  </a:cubicBezTo>
                  <a:cubicBezTo>
                    <a:pt x="431293" y="47625"/>
                    <a:pt x="441325" y="51816"/>
                    <a:pt x="448819" y="59309"/>
                  </a:cubicBezTo>
                  <a:lnTo>
                    <a:pt x="491491" y="101981"/>
                  </a:lnTo>
                  <a:cubicBezTo>
                    <a:pt x="498984" y="109474"/>
                    <a:pt x="503048" y="119507"/>
                    <a:pt x="503048" y="130175"/>
                  </a:cubicBezTo>
                  <a:cubicBezTo>
                    <a:pt x="503048" y="140843"/>
                    <a:pt x="498856" y="150876"/>
                    <a:pt x="491364" y="158369"/>
                  </a:cubicBezTo>
                  <a:lnTo>
                    <a:pt x="463804" y="185801"/>
                  </a:lnTo>
                  <a:lnTo>
                    <a:pt x="471932" y="204216"/>
                  </a:lnTo>
                  <a:lnTo>
                    <a:pt x="510922" y="205359"/>
                  </a:lnTo>
                  <a:cubicBezTo>
                    <a:pt x="532893" y="205359"/>
                    <a:pt x="550799" y="223266"/>
                    <a:pt x="550799" y="245237"/>
                  </a:cubicBezTo>
                  <a:lnTo>
                    <a:pt x="550799" y="305435"/>
                  </a:lnTo>
                  <a:cubicBezTo>
                    <a:pt x="550799" y="327406"/>
                    <a:pt x="532893" y="345313"/>
                    <a:pt x="510922" y="345313"/>
                  </a:cubicBezTo>
                  <a:lnTo>
                    <a:pt x="471932" y="345313"/>
                  </a:lnTo>
                  <a:lnTo>
                    <a:pt x="464694" y="364109"/>
                  </a:lnTo>
                  <a:lnTo>
                    <a:pt x="491364" y="392430"/>
                  </a:lnTo>
                  <a:cubicBezTo>
                    <a:pt x="498856" y="399923"/>
                    <a:pt x="503048" y="409956"/>
                    <a:pt x="503048" y="420624"/>
                  </a:cubicBezTo>
                  <a:cubicBezTo>
                    <a:pt x="503048" y="431292"/>
                    <a:pt x="498856" y="441325"/>
                    <a:pt x="491364" y="448818"/>
                  </a:cubicBezTo>
                  <a:lnTo>
                    <a:pt x="448946" y="491363"/>
                  </a:lnTo>
                  <a:cubicBezTo>
                    <a:pt x="433705" y="506476"/>
                    <a:pt x="407671" y="506349"/>
                    <a:pt x="392557" y="491490"/>
                  </a:cubicBezTo>
                  <a:lnTo>
                    <a:pt x="364872" y="463931"/>
                  </a:lnTo>
                  <a:lnTo>
                    <a:pt x="346584" y="472059"/>
                  </a:lnTo>
                  <a:lnTo>
                    <a:pt x="345441" y="511048"/>
                  </a:lnTo>
                  <a:cubicBezTo>
                    <a:pt x="345314" y="533019"/>
                    <a:pt x="327406" y="550926"/>
                    <a:pt x="305309" y="550926"/>
                  </a:cubicBezTo>
                  <a:moveTo>
                    <a:pt x="252096" y="504063"/>
                  </a:moveTo>
                  <a:lnTo>
                    <a:pt x="298324" y="504063"/>
                  </a:lnTo>
                  <a:lnTo>
                    <a:pt x="298324" y="472059"/>
                  </a:lnTo>
                  <a:cubicBezTo>
                    <a:pt x="298324" y="453136"/>
                    <a:pt x="311913" y="434213"/>
                    <a:pt x="329820" y="428244"/>
                  </a:cubicBezTo>
                  <a:lnTo>
                    <a:pt x="345949" y="421513"/>
                  </a:lnTo>
                  <a:cubicBezTo>
                    <a:pt x="350394" y="419227"/>
                    <a:pt x="357378" y="417576"/>
                    <a:pt x="364491" y="417576"/>
                  </a:cubicBezTo>
                  <a:cubicBezTo>
                    <a:pt x="377191" y="417576"/>
                    <a:pt x="389382" y="422402"/>
                    <a:pt x="397765" y="430911"/>
                  </a:cubicBezTo>
                  <a:lnTo>
                    <a:pt x="420371" y="453517"/>
                  </a:lnTo>
                  <a:lnTo>
                    <a:pt x="453010" y="420751"/>
                  </a:lnTo>
                  <a:lnTo>
                    <a:pt x="430403" y="398145"/>
                  </a:lnTo>
                  <a:cubicBezTo>
                    <a:pt x="416942" y="384683"/>
                    <a:pt x="413259" y="361823"/>
                    <a:pt x="421768" y="344805"/>
                  </a:cubicBezTo>
                  <a:lnTo>
                    <a:pt x="428372" y="328676"/>
                  </a:lnTo>
                  <a:cubicBezTo>
                    <a:pt x="433832" y="312166"/>
                    <a:pt x="452628" y="298577"/>
                    <a:pt x="471678" y="298577"/>
                  </a:cubicBezTo>
                  <a:lnTo>
                    <a:pt x="503682" y="298577"/>
                  </a:lnTo>
                  <a:lnTo>
                    <a:pt x="503682" y="252349"/>
                  </a:lnTo>
                  <a:lnTo>
                    <a:pt x="471678" y="252349"/>
                  </a:lnTo>
                  <a:cubicBezTo>
                    <a:pt x="452628" y="252349"/>
                    <a:pt x="433832" y="238760"/>
                    <a:pt x="427737" y="220726"/>
                  </a:cubicBezTo>
                  <a:lnTo>
                    <a:pt x="421005" y="204724"/>
                  </a:lnTo>
                  <a:cubicBezTo>
                    <a:pt x="413259" y="189230"/>
                    <a:pt x="416942" y="166370"/>
                    <a:pt x="430276" y="152908"/>
                  </a:cubicBezTo>
                  <a:lnTo>
                    <a:pt x="452882" y="130302"/>
                  </a:lnTo>
                  <a:lnTo>
                    <a:pt x="420244" y="97536"/>
                  </a:lnTo>
                  <a:lnTo>
                    <a:pt x="397638" y="120142"/>
                  </a:lnTo>
                  <a:cubicBezTo>
                    <a:pt x="384429" y="133350"/>
                    <a:pt x="361062" y="137160"/>
                    <a:pt x="344298" y="128778"/>
                  </a:cubicBezTo>
                  <a:lnTo>
                    <a:pt x="328296" y="122174"/>
                  </a:lnTo>
                  <a:cubicBezTo>
                    <a:pt x="311913" y="116713"/>
                    <a:pt x="298324" y="97917"/>
                    <a:pt x="298324" y="78867"/>
                  </a:cubicBezTo>
                  <a:lnTo>
                    <a:pt x="298324" y="46863"/>
                  </a:lnTo>
                  <a:lnTo>
                    <a:pt x="252096" y="46863"/>
                  </a:lnTo>
                  <a:lnTo>
                    <a:pt x="252096" y="78867"/>
                  </a:lnTo>
                  <a:cubicBezTo>
                    <a:pt x="252096" y="97917"/>
                    <a:pt x="238506" y="116713"/>
                    <a:pt x="220473" y="122682"/>
                  </a:cubicBezTo>
                  <a:lnTo>
                    <a:pt x="204471" y="129413"/>
                  </a:lnTo>
                  <a:cubicBezTo>
                    <a:pt x="200025" y="131699"/>
                    <a:pt x="193041" y="133350"/>
                    <a:pt x="185928" y="133350"/>
                  </a:cubicBezTo>
                  <a:cubicBezTo>
                    <a:pt x="173228" y="133350"/>
                    <a:pt x="161037" y="128524"/>
                    <a:pt x="152654" y="120015"/>
                  </a:cubicBezTo>
                  <a:lnTo>
                    <a:pt x="130049" y="97409"/>
                  </a:lnTo>
                  <a:lnTo>
                    <a:pt x="97410" y="130175"/>
                  </a:lnTo>
                  <a:lnTo>
                    <a:pt x="120016" y="152781"/>
                  </a:lnTo>
                  <a:cubicBezTo>
                    <a:pt x="133477" y="166243"/>
                    <a:pt x="137161" y="189230"/>
                    <a:pt x="128651" y="206121"/>
                  </a:cubicBezTo>
                  <a:lnTo>
                    <a:pt x="122174" y="222123"/>
                  </a:lnTo>
                  <a:cubicBezTo>
                    <a:pt x="116714" y="238633"/>
                    <a:pt x="97791" y="252222"/>
                    <a:pt x="78868" y="252222"/>
                  </a:cubicBezTo>
                  <a:lnTo>
                    <a:pt x="46737" y="252222"/>
                  </a:lnTo>
                  <a:lnTo>
                    <a:pt x="46737" y="298450"/>
                  </a:lnTo>
                  <a:lnTo>
                    <a:pt x="78741" y="298450"/>
                  </a:lnTo>
                  <a:cubicBezTo>
                    <a:pt x="97664" y="298450"/>
                    <a:pt x="116587" y="312039"/>
                    <a:pt x="122682" y="329946"/>
                  </a:cubicBezTo>
                  <a:lnTo>
                    <a:pt x="129414" y="346075"/>
                  </a:lnTo>
                  <a:cubicBezTo>
                    <a:pt x="137161" y="361442"/>
                    <a:pt x="133477" y="384429"/>
                    <a:pt x="120016" y="397891"/>
                  </a:cubicBezTo>
                  <a:lnTo>
                    <a:pt x="97410" y="420497"/>
                  </a:lnTo>
                  <a:lnTo>
                    <a:pt x="130049" y="453263"/>
                  </a:lnTo>
                  <a:lnTo>
                    <a:pt x="152654" y="430657"/>
                  </a:lnTo>
                  <a:cubicBezTo>
                    <a:pt x="165736" y="417576"/>
                    <a:pt x="189230" y="413512"/>
                    <a:pt x="205995" y="422021"/>
                  </a:cubicBezTo>
                  <a:lnTo>
                    <a:pt x="222124" y="428625"/>
                  </a:lnTo>
                  <a:cubicBezTo>
                    <a:pt x="238888" y="434213"/>
                    <a:pt x="252223" y="452628"/>
                    <a:pt x="252223" y="471932"/>
                  </a:cubicBezTo>
                  <a:lnTo>
                    <a:pt x="252223" y="504063"/>
                  </a:lnTo>
                  <a:close/>
                </a:path>
              </a:pathLst>
            </a:custGeom>
            <a:grpFill/>
            <a:ln w="12700" cap="flat">
              <a:noFill/>
              <a:prstDash val="solid"/>
              <a:miter/>
            </a:ln>
          </p:spPr>
          <p:txBody>
            <a:bodyPr rtlCol="0" anchor="ctr"/>
            <a:lstStyle/>
            <a:p>
              <a:endParaRPr lang="pt-BR" sz="675"/>
            </a:p>
          </p:txBody>
        </p:sp>
        <p:sp>
          <p:nvSpPr>
            <p:cNvPr id="20" name="Forma Livre 42">
              <a:extLst>
                <a:ext uri="{FF2B5EF4-FFF2-40B4-BE49-F238E27FC236}">
                  <a16:creationId xmlns:a16="http://schemas.microsoft.com/office/drawing/2014/main" id="{0F2048A8-80C8-446F-797B-CBCD11CB9E18}"/>
                </a:ext>
              </a:extLst>
            </p:cNvPr>
            <p:cNvSpPr/>
            <p:nvPr/>
          </p:nvSpPr>
          <p:spPr>
            <a:xfrm>
              <a:off x="13854430" y="10454258"/>
              <a:ext cx="205612" cy="205740"/>
            </a:xfrm>
            <a:custGeom>
              <a:avLst/>
              <a:gdLst>
                <a:gd name="connsiteX0" fmla="*/ 102743 w 205612"/>
                <a:gd name="connsiteY0" fmla="*/ 0 h 205740"/>
                <a:gd name="connsiteX1" fmla="*/ 0 w 205612"/>
                <a:gd name="connsiteY1" fmla="*/ 102870 h 205740"/>
                <a:gd name="connsiteX2" fmla="*/ 102743 w 205612"/>
                <a:gd name="connsiteY2" fmla="*/ 205740 h 205740"/>
                <a:gd name="connsiteX3" fmla="*/ 205612 w 205612"/>
                <a:gd name="connsiteY3" fmla="*/ 102870 h 205740"/>
                <a:gd name="connsiteX4" fmla="*/ 102743 w 205612"/>
                <a:gd name="connsiteY4" fmla="*/ 0 h 205740"/>
                <a:gd name="connsiteX5" fmla="*/ 102743 w 205612"/>
                <a:gd name="connsiteY5" fmla="*/ 158877 h 205740"/>
                <a:gd name="connsiteX6" fmla="*/ 46862 w 205612"/>
                <a:gd name="connsiteY6" fmla="*/ 102870 h 205740"/>
                <a:gd name="connsiteX7" fmla="*/ 102743 w 205612"/>
                <a:gd name="connsiteY7" fmla="*/ 46863 h 205740"/>
                <a:gd name="connsiteX8" fmla="*/ 158750 w 205612"/>
                <a:gd name="connsiteY8" fmla="*/ 102870 h 205740"/>
                <a:gd name="connsiteX9" fmla="*/ 102743 w 205612"/>
                <a:gd name="connsiteY9" fmla="*/ 158877 h 2057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05612" h="205740">
                  <a:moveTo>
                    <a:pt x="102743" y="0"/>
                  </a:moveTo>
                  <a:cubicBezTo>
                    <a:pt x="46101" y="0"/>
                    <a:pt x="0" y="46101"/>
                    <a:pt x="0" y="102870"/>
                  </a:cubicBezTo>
                  <a:cubicBezTo>
                    <a:pt x="0" y="159639"/>
                    <a:pt x="46101" y="205740"/>
                    <a:pt x="102743" y="205740"/>
                  </a:cubicBezTo>
                  <a:cubicBezTo>
                    <a:pt x="159384" y="205740"/>
                    <a:pt x="205612" y="159639"/>
                    <a:pt x="205612" y="102870"/>
                  </a:cubicBezTo>
                  <a:cubicBezTo>
                    <a:pt x="205612" y="46101"/>
                    <a:pt x="159511" y="0"/>
                    <a:pt x="102743" y="0"/>
                  </a:cubicBezTo>
                  <a:close/>
                  <a:moveTo>
                    <a:pt x="102743" y="158877"/>
                  </a:moveTo>
                  <a:cubicBezTo>
                    <a:pt x="71882" y="158877"/>
                    <a:pt x="46862" y="133731"/>
                    <a:pt x="46862" y="102870"/>
                  </a:cubicBezTo>
                  <a:cubicBezTo>
                    <a:pt x="46862" y="72010"/>
                    <a:pt x="71882" y="46863"/>
                    <a:pt x="102743" y="46863"/>
                  </a:cubicBezTo>
                  <a:cubicBezTo>
                    <a:pt x="133604" y="46863"/>
                    <a:pt x="158750" y="72010"/>
                    <a:pt x="158750" y="102870"/>
                  </a:cubicBezTo>
                  <a:cubicBezTo>
                    <a:pt x="158750" y="133731"/>
                    <a:pt x="133731" y="158877"/>
                    <a:pt x="102743" y="158877"/>
                  </a:cubicBezTo>
                  <a:close/>
                </a:path>
              </a:pathLst>
            </a:custGeom>
            <a:grpFill/>
            <a:ln w="12700" cap="flat">
              <a:noFill/>
              <a:prstDash val="solid"/>
              <a:miter/>
            </a:ln>
          </p:spPr>
          <p:txBody>
            <a:bodyPr rtlCol="0" anchor="ctr"/>
            <a:lstStyle/>
            <a:p>
              <a:endParaRPr lang="pt-BR" sz="675"/>
            </a:p>
          </p:txBody>
        </p:sp>
      </p:grpSp>
      <p:sp>
        <p:nvSpPr>
          <p:cNvPr id="2" name="Layout graphic">
            <a:extLst>
              <a:ext uri="{FF2B5EF4-FFF2-40B4-BE49-F238E27FC236}">
                <a16:creationId xmlns:a16="http://schemas.microsoft.com/office/drawing/2014/main" id="{30565EDA-C384-7529-F05A-1B8A760E591A}"/>
              </a:ext>
            </a:extLst>
          </p:cNvPr>
          <p:cNvSpPr txBox="1"/>
          <p:nvPr/>
        </p:nvSpPr>
        <p:spPr>
          <a:xfrm>
            <a:off x="995674" y="944085"/>
            <a:ext cx="1508988" cy="817531"/>
          </a:xfrm>
          <a:prstGeom prst="rect">
            <a:avLst/>
          </a:prstGeom>
          <a:ln w="12700">
            <a:miter lim="400000"/>
          </a:ln>
          <a:extLst>
            <a:ext uri="{C572A759-6A51-4108-AA02-DFA0A04FC94B}">
              <ma14:wrappingTextBoxFlag xmlns:ma14="http://schemas.microsoft.com/office/mac/drawingml/2011/main" xmlns="" val="1"/>
            </a:ext>
          </a:extLst>
        </p:spPr>
        <p:txBody>
          <a:bodyPr wrap="square" lIns="19050" tIns="19050" rIns="19050" bIns="19050">
            <a:spAutoFit/>
          </a:bodyPr>
          <a:lstStyle/>
          <a:p>
            <a:pPr>
              <a:defRPr sz="5000" b="1" cap="all">
                <a:latin typeface="Arial Narrow"/>
                <a:ea typeface="Arial Narrow"/>
                <a:cs typeface="Arial Narrow"/>
                <a:sym typeface="Arial Narrow"/>
              </a:defRPr>
            </a:pPr>
            <a:r>
              <a:rPr lang="pt-BR" sz="1875" b="1" cap="all" dirty="0">
                <a:solidFill>
                  <a:srgbClr val="100690"/>
                </a:solidFill>
                <a:latin typeface="Arial Narrow"/>
              </a:rPr>
              <a:t>Column </a:t>
            </a:r>
            <a:r>
              <a:rPr lang="pt-BR" sz="1875" b="1" cap="all" dirty="0" err="1">
                <a:solidFill>
                  <a:srgbClr val="100690"/>
                </a:solidFill>
                <a:latin typeface="Arial Narrow"/>
              </a:rPr>
              <a:t>chart</a:t>
            </a:r>
            <a:r>
              <a:rPr lang="pt-BR" sz="1875" b="1" cap="all" dirty="0">
                <a:solidFill>
                  <a:srgbClr val="100690"/>
                </a:solidFill>
                <a:latin typeface="Arial Narrow"/>
              </a:rPr>
              <a:t> model </a:t>
            </a:r>
            <a:r>
              <a:rPr lang="pt-BR" sz="1875" b="1" cap="all" dirty="0" err="1">
                <a:solidFill>
                  <a:srgbClr val="100690"/>
                </a:solidFill>
                <a:latin typeface="Arial Narrow"/>
              </a:rPr>
              <a:t>example</a:t>
            </a:r>
            <a:endParaRPr lang="pt-BR" sz="1875" b="1" cap="all" dirty="0">
              <a:solidFill>
                <a:srgbClr val="100690"/>
              </a:solidFill>
              <a:latin typeface="Arial Narrow"/>
            </a:endParaRPr>
          </a:p>
        </p:txBody>
      </p:sp>
      <p:grpSp>
        <p:nvGrpSpPr>
          <p:cNvPr id="21" name="Agrupar 20">
            <a:extLst>
              <a:ext uri="{FF2B5EF4-FFF2-40B4-BE49-F238E27FC236}">
                <a16:creationId xmlns:a16="http://schemas.microsoft.com/office/drawing/2014/main" id="{536C47B7-7F0A-0162-21E2-B7C9DD243771}"/>
              </a:ext>
            </a:extLst>
          </p:cNvPr>
          <p:cNvGrpSpPr/>
          <p:nvPr/>
        </p:nvGrpSpPr>
        <p:grpSpPr>
          <a:xfrm>
            <a:off x="8870294" y="167554"/>
            <a:ext cx="258136" cy="4683954"/>
            <a:chOff x="23654022" y="446811"/>
            <a:chExt cx="688359" cy="12490546"/>
          </a:xfrm>
        </p:grpSpPr>
        <p:grpSp>
          <p:nvGrpSpPr>
            <p:cNvPr id="22" name="Grupo">
              <a:extLst>
                <a:ext uri="{FF2B5EF4-FFF2-40B4-BE49-F238E27FC236}">
                  <a16:creationId xmlns:a16="http://schemas.microsoft.com/office/drawing/2014/main" id="{B6DD6B51-C20E-0D90-1F52-E5875471D91E}"/>
                </a:ext>
              </a:extLst>
            </p:cNvPr>
            <p:cNvGrpSpPr/>
            <p:nvPr/>
          </p:nvGrpSpPr>
          <p:grpSpPr>
            <a:xfrm rot="16200000">
              <a:off x="18519882" y="7114857"/>
              <a:ext cx="11349650" cy="295349"/>
              <a:chOff x="-1276219" y="-698"/>
              <a:chExt cx="11349649" cy="295348"/>
            </a:xfrm>
          </p:grpSpPr>
          <p:sp>
            <p:nvSpPr>
              <p:cNvPr id="29" name="This information belongs to Embraer and cannot be used or reproduced without written permission from the Company.">
                <a:extLst>
                  <a:ext uri="{FF2B5EF4-FFF2-40B4-BE49-F238E27FC236}">
                    <a16:creationId xmlns:a16="http://schemas.microsoft.com/office/drawing/2014/main" id="{8C3CD6B3-4C88-6EE1-3904-A44905656D16}"/>
                  </a:ext>
                </a:extLst>
              </p:cNvPr>
              <p:cNvSpPr txBox="1"/>
              <p:nvPr/>
            </p:nvSpPr>
            <p:spPr>
              <a:xfrm>
                <a:off x="1071885" y="6522"/>
                <a:ext cx="9001545" cy="282814"/>
              </a:xfrm>
              <a:prstGeom prst="rect">
                <a:avLst/>
              </a:prstGeom>
              <a:noFill/>
              <a:ln w="12700" cap="flat">
                <a:noFill/>
                <a:miter lim="400000"/>
              </a:ln>
              <a:effectLst/>
              <a:extLst>
                <a:ext uri="{C572A759-6A51-4108-AA02-DFA0A04FC94B}">
                  <ma14:wrappingTextBoxFlag xmlns="" xmlns:ma14="http://schemas.microsoft.com/office/mac/drawingml/2011/main" val="1"/>
                </a:ext>
              </a:extLst>
            </p:spPr>
            <p:txBody>
              <a:bodyPr wrap="square" lIns="19050" tIns="19050" rIns="19050" bIns="19050" numCol="1" anchor="ctr">
                <a:spAutoFit/>
              </a:bodyPr>
              <a:lstStyle>
                <a:lvl1pPr>
                  <a:defRPr sz="1300">
                    <a:solidFill>
                      <a:srgbClr val="6E6D6D"/>
                    </a:solidFill>
                    <a:latin typeface="Arial"/>
                    <a:ea typeface="Arial"/>
                    <a:cs typeface="Arial"/>
                    <a:sym typeface="Arial"/>
                  </a:defRPr>
                </a:lvl1pPr>
              </a:lstStyle>
              <a:p>
                <a:r>
                  <a:rPr lang="en-US" sz="488" dirty="0"/>
                  <a:t>This information belongs to Embraer and cannot be used or reproduced without written permission from the Company.</a:t>
                </a:r>
              </a:p>
            </p:txBody>
          </p:sp>
          <p:sp>
            <p:nvSpPr>
              <p:cNvPr id="30" name="Linha">
                <a:extLst>
                  <a:ext uri="{FF2B5EF4-FFF2-40B4-BE49-F238E27FC236}">
                    <a16:creationId xmlns:a16="http://schemas.microsoft.com/office/drawing/2014/main" id="{B1629CB0-9355-C33C-EE07-F9DC6EAA5D97}"/>
                  </a:ext>
                </a:extLst>
              </p:cNvPr>
              <p:cNvSpPr/>
              <p:nvPr/>
            </p:nvSpPr>
            <p:spPr>
              <a:xfrm flipV="1">
                <a:off x="898999" y="21128"/>
                <a:ext cx="83625" cy="273522"/>
              </a:xfrm>
              <a:prstGeom prst="line">
                <a:avLst/>
              </a:prstGeom>
              <a:noFill/>
              <a:ln w="9525" cap="flat">
                <a:solidFill>
                  <a:srgbClr val="100690"/>
                </a:solidFill>
                <a:prstDash val="solid"/>
                <a:miter lim="400000"/>
              </a:ln>
              <a:effectLst/>
            </p:spPr>
            <p:txBody>
              <a:bodyPr wrap="square" lIns="19050" tIns="19050" rIns="19050" bIns="19050" numCol="1" anchor="ctr">
                <a:noAutofit/>
              </a:bodyPr>
              <a:lstStyle/>
              <a:p>
                <a:endParaRPr sz="675"/>
              </a:p>
            </p:txBody>
          </p:sp>
          <p:sp>
            <p:nvSpPr>
              <p:cNvPr id="31" name="This information belongs to Embraer and cannot be used or reproduced without written permission from the Company.">
                <a:extLst>
                  <a:ext uri="{FF2B5EF4-FFF2-40B4-BE49-F238E27FC236}">
                    <a16:creationId xmlns:a16="http://schemas.microsoft.com/office/drawing/2014/main" id="{7653AB12-AE5B-B84A-3825-3F01A5CEDF4F}"/>
                  </a:ext>
                </a:extLst>
              </p:cNvPr>
              <p:cNvSpPr txBox="1"/>
              <p:nvPr/>
            </p:nvSpPr>
            <p:spPr>
              <a:xfrm>
                <a:off x="-1276219" y="-698"/>
                <a:ext cx="2621118" cy="282811"/>
              </a:xfrm>
              <a:prstGeom prst="rect">
                <a:avLst/>
              </a:prstGeom>
              <a:noFill/>
              <a:ln w="12700" cap="flat">
                <a:noFill/>
                <a:miter lim="400000"/>
              </a:ln>
              <a:effectLst/>
              <a:extLst>
                <a:ext uri="{C572A759-6A51-4108-AA02-DFA0A04FC94B}">
                  <ma14:wrappingTextBoxFlag xmlns="" xmlns:ma14="http://schemas.microsoft.com/office/mac/drawingml/2011/main" val="1"/>
                </a:ext>
              </a:extLst>
            </p:spPr>
            <p:txBody>
              <a:bodyPr wrap="square" lIns="19050" tIns="19050" rIns="19050" bIns="19050" numCol="1" anchor="ctr">
                <a:spAutoFit/>
              </a:bodyPr>
              <a:lstStyle>
                <a:lvl1pPr>
                  <a:defRPr sz="1300">
                    <a:solidFill>
                      <a:srgbClr val="6E6D6D"/>
                    </a:solidFill>
                    <a:latin typeface="Arial"/>
                    <a:ea typeface="Arial"/>
                    <a:cs typeface="Arial"/>
                    <a:sym typeface="Arial"/>
                  </a:defRPr>
                </a:lvl1pPr>
              </a:lstStyle>
              <a:p>
                <a:r>
                  <a:rPr lang="en-US" sz="488" dirty="0"/>
                  <a:t>SECRET INFORMATION</a:t>
                </a:r>
              </a:p>
            </p:txBody>
          </p:sp>
        </p:grpSp>
        <p:sp>
          <p:nvSpPr>
            <p:cNvPr id="23" name="Forma Livre: Forma 61">
              <a:extLst>
                <a:ext uri="{FF2B5EF4-FFF2-40B4-BE49-F238E27FC236}">
                  <a16:creationId xmlns:a16="http://schemas.microsoft.com/office/drawing/2014/main" id="{4AD122F9-2417-7BC5-2232-E8556B954B57}"/>
                </a:ext>
              </a:extLst>
            </p:cNvPr>
            <p:cNvSpPr/>
            <p:nvPr/>
          </p:nvSpPr>
          <p:spPr>
            <a:xfrm flipH="1">
              <a:off x="23654022" y="446811"/>
              <a:ext cx="359396" cy="359346"/>
            </a:xfrm>
            <a:custGeom>
              <a:avLst/>
              <a:gdLst/>
              <a:ahLst/>
              <a:cxnLst>
                <a:cxn ang="0">
                  <a:pos x="wd2" y="hd2"/>
                </a:cxn>
                <a:cxn ang="5400000">
                  <a:pos x="wd2" y="hd2"/>
                </a:cxn>
                <a:cxn ang="10800000">
                  <a:pos x="wd2" y="hd2"/>
                </a:cxn>
                <a:cxn ang="16200000">
                  <a:pos x="wd2" y="hd2"/>
                </a:cxn>
              </a:cxnLst>
              <a:rect l="0" t="0" r="r" b="b"/>
              <a:pathLst>
                <a:path w="21600" h="21600" extrusionOk="0">
                  <a:moveTo>
                    <a:pt x="17278" y="0"/>
                  </a:moveTo>
                  <a:lnTo>
                    <a:pt x="4322" y="9935"/>
                  </a:lnTo>
                  <a:lnTo>
                    <a:pt x="1728" y="9935"/>
                  </a:lnTo>
                  <a:lnTo>
                    <a:pt x="0" y="11665"/>
                  </a:lnTo>
                  <a:lnTo>
                    <a:pt x="4322" y="11665"/>
                  </a:lnTo>
                  <a:lnTo>
                    <a:pt x="17278" y="21600"/>
                  </a:lnTo>
                  <a:lnTo>
                    <a:pt x="21600" y="21600"/>
                  </a:lnTo>
                  <a:lnTo>
                    <a:pt x="12961" y="11665"/>
                  </a:lnTo>
                  <a:lnTo>
                    <a:pt x="21559" y="11665"/>
                  </a:lnTo>
                  <a:lnTo>
                    <a:pt x="21559" y="9935"/>
                  </a:lnTo>
                  <a:lnTo>
                    <a:pt x="12961" y="9935"/>
                  </a:lnTo>
                  <a:lnTo>
                    <a:pt x="21600" y="0"/>
                  </a:lnTo>
                  <a:close/>
                </a:path>
              </a:pathLst>
            </a:custGeom>
            <a:solidFill>
              <a:srgbClr val="100690"/>
            </a:solidFill>
            <a:ln w="12700" cap="flat">
              <a:noFill/>
              <a:miter lim="400000"/>
            </a:ln>
            <a:effectLst/>
          </p:spPr>
          <p:txBody>
            <a:bodyPr wrap="square" lIns="17145" tIns="17145" rIns="17145" bIns="17145" numCol="1" anchor="ctr">
              <a:noAutofit/>
            </a:bodyPr>
            <a:lstStyle/>
            <a:p>
              <a:pPr>
                <a:defRPr>
                  <a:solidFill>
                    <a:srgbClr val="100690"/>
                  </a:solidFill>
                  <a:latin typeface="GT America Condensed Regular"/>
                  <a:ea typeface="GT America Condensed Regular"/>
                  <a:cs typeface="GT America Condensed Regular"/>
                  <a:sym typeface="GT America Condensed Regular"/>
                </a:defRPr>
              </a:pPr>
              <a:endParaRPr sz="675"/>
            </a:p>
          </p:txBody>
        </p:sp>
      </p:grpSp>
    </p:spTree>
    <p:extLst>
      <p:ext uri="{BB962C8B-B14F-4D97-AF65-F5344CB8AC3E}">
        <p14:creationId xmlns:p14="http://schemas.microsoft.com/office/powerpoint/2010/main" val="3138862356"/>
      </p:ext>
    </p:extLst>
  </p:cSld>
  <p:clrMapOvr>
    <a:masterClrMapping/>
  </p:clrMapOvr>
</p:sld>
</file>

<file path=ppt/slides/slide7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51" name="Layout graphic"/>
          <p:cNvSpPr txBox="1"/>
          <p:nvPr/>
        </p:nvSpPr>
        <p:spPr>
          <a:xfrm>
            <a:off x="994086" y="944086"/>
            <a:ext cx="1683799" cy="1080039"/>
          </a:xfrm>
          <a:prstGeom prst="rect">
            <a:avLst/>
          </a:prstGeom>
          <a:ln w="12700">
            <a:miter lim="400000"/>
          </a:ln>
          <a:extLst>
            <a:ext uri="{C572A759-6A51-4108-AA02-DFA0A04FC94B}">
              <ma14:wrappingTextBoxFlag xmlns:ma14="http://schemas.microsoft.com/office/mac/drawingml/2011/main" xmlns="" val="1"/>
            </a:ext>
          </a:extLst>
        </p:spPr>
        <p:txBody>
          <a:bodyPr wrap="square" lIns="19050" tIns="19050" rIns="19050" bIns="19050">
            <a:spAutoFit/>
          </a:bodyPr>
          <a:lstStyle/>
          <a:p>
            <a:pPr>
              <a:defRPr sz="5000" b="1" cap="all">
                <a:latin typeface="Arial Narrow"/>
                <a:ea typeface="Arial Narrow"/>
                <a:cs typeface="Arial Narrow"/>
                <a:sym typeface="Arial Narrow"/>
              </a:defRPr>
            </a:pPr>
            <a:r>
              <a:rPr lang="en-US" sz="1880" b="1" cap="all" dirty="0">
                <a:solidFill>
                  <a:srgbClr val="100690"/>
                </a:solidFill>
                <a:latin typeface="Arial Narrow"/>
              </a:rPr>
              <a:t>Example of bar chart template option b</a:t>
            </a:r>
          </a:p>
        </p:txBody>
      </p:sp>
      <p:sp>
        <p:nvSpPr>
          <p:cNvPr id="252" name="Subtitle"/>
          <p:cNvSpPr txBox="1"/>
          <p:nvPr/>
        </p:nvSpPr>
        <p:spPr>
          <a:xfrm>
            <a:off x="992097" y="2571750"/>
            <a:ext cx="808518" cy="220317"/>
          </a:xfrm>
          <a:prstGeom prst="rect">
            <a:avLst/>
          </a:prstGeom>
          <a:ln w="12700">
            <a:miter lim="400000"/>
          </a:ln>
          <a:extLst>
            <a:ext uri="{C572A759-6A51-4108-AA02-DFA0A04FC94B}">
              <ma14:wrappingTextBoxFlag xmlns:ma14="http://schemas.microsoft.com/office/mac/drawingml/2011/main" xmlns="" val="1"/>
            </a:ext>
          </a:extLst>
        </p:spPr>
        <p:txBody>
          <a:bodyPr lIns="19050" tIns="19050" rIns="19050" bIns="19050">
            <a:spAutoFit/>
          </a:bodyPr>
          <a:lstStyle>
            <a:lvl1pPr>
              <a:defRPr sz="3500" b="1">
                <a:solidFill>
                  <a:srgbClr val="061637"/>
                </a:solidFill>
                <a:latin typeface="Arial"/>
                <a:ea typeface="Arial"/>
                <a:cs typeface="Arial"/>
                <a:sym typeface="Arial"/>
              </a:defRPr>
            </a:lvl1pPr>
          </a:lstStyle>
          <a:p>
            <a:r>
              <a:rPr lang="en-US" sz="1313">
                <a:solidFill>
                  <a:srgbClr val="005BAF"/>
                </a:solidFill>
              </a:rPr>
              <a:t>Subtitle</a:t>
            </a:r>
            <a:endParaRPr lang="en-US" sz="1313" dirty="0">
              <a:solidFill>
                <a:srgbClr val="005BAF"/>
              </a:solidFill>
            </a:endParaRPr>
          </a:p>
        </p:txBody>
      </p:sp>
      <p:sp>
        <p:nvSpPr>
          <p:cNvPr id="253" name="Lorem ipsum dolor sit amet, consectetur adipiscing elit, sed do eiusmod tempor incididunt ut labore et dolore magna aliqua. Ut enim ad minim veniam, quis nostrud exercitation ullamco laboris nisi ut aliquip ex ea commodo consequat."/>
          <p:cNvSpPr txBox="1"/>
          <p:nvPr/>
        </p:nvSpPr>
        <p:spPr>
          <a:xfrm>
            <a:off x="995673" y="2863882"/>
            <a:ext cx="2164743" cy="1314142"/>
          </a:xfrm>
          <a:prstGeom prst="rect">
            <a:avLst/>
          </a:prstGeom>
          <a:ln w="12700">
            <a:miter lim="400000"/>
          </a:ln>
          <a:extLst>
            <a:ext uri="{C572A759-6A51-4108-AA02-DFA0A04FC94B}">
              <ma14:wrappingTextBoxFlag xmlns:ma14="http://schemas.microsoft.com/office/mac/drawingml/2011/main" xmlns="" val="1"/>
            </a:ext>
          </a:extLst>
        </p:spPr>
        <p:txBody>
          <a:bodyPr wrap="square" lIns="19050" tIns="19050" rIns="19050" bIns="19050">
            <a:spAutoFit/>
          </a:bodyPr>
          <a:lstStyle>
            <a:lvl1pPr>
              <a:lnSpc>
                <a:spcPct val="120000"/>
              </a:lnSpc>
              <a:defRPr sz="2500">
                <a:solidFill>
                  <a:srgbClr val="808080"/>
                </a:solidFill>
                <a:latin typeface="Arial"/>
                <a:ea typeface="Arial"/>
                <a:cs typeface="Arial"/>
                <a:sym typeface="Arial"/>
              </a:defRPr>
            </a:lvl1pPr>
          </a:lstStyle>
          <a:p>
            <a:r>
              <a:rPr sz="1000" dirty="0"/>
              <a:t>Lorem ipsum dolor sit </a:t>
            </a:r>
            <a:r>
              <a:rPr sz="1000" dirty="0" err="1"/>
              <a:t>amet</a:t>
            </a:r>
            <a:r>
              <a:rPr sz="1000" dirty="0"/>
              <a:t>, </a:t>
            </a:r>
            <a:r>
              <a:rPr sz="1000" dirty="0" err="1"/>
              <a:t>consectetur</a:t>
            </a:r>
            <a:r>
              <a:rPr sz="1000" dirty="0"/>
              <a:t> </a:t>
            </a:r>
            <a:r>
              <a:rPr sz="1000" dirty="0" err="1"/>
              <a:t>adipiscing</a:t>
            </a:r>
            <a:r>
              <a:rPr sz="1000" dirty="0"/>
              <a:t> </a:t>
            </a:r>
            <a:r>
              <a:rPr sz="1000" dirty="0" err="1"/>
              <a:t>elit</a:t>
            </a:r>
            <a:r>
              <a:rPr sz="1000" dirty="0"/>
              <a:t>, sed do </a:t>
            </a:r>
            <a:r>
              <a:rPr sz="1000" dirty="0" err="1"/>
              <a:t>eiusmod</a:t>
            </a:r>
            <a:r>
              <a:rPr sz="1000" dirty="0"/>
              <a:t> </a:t>
            </a:r>
            <a:r>
              <a:rPr sz="1000" dirty="0" err="1"/>
              <a:t>tempor</a:t>
            </a:r>
            <a:r>
              <a:rPr sz="1000" dirty="0"/>
              <a:t> </a:t>
            </a:r>
            <a:r>
              <a:rPr sz="1000" dirty="0" err="1"/>
              <a:t>incididunt</a:t>
            </a:r>
            <a:r>
              <a:rPr sz="1000" dirty="0"/>
              <a:t> </a:t>
            </a:r>
            <a:r>
              <a:rPr sz="1000" dirty="0" err="1"/>
              <a:t>ut</a:t>
            </a:r>
            <a:r>
              <a:rPr sz="1000" dirty="0"/>
              <a:t> labore et dolore magna </a:t>
            </a:r>
            <a:r>
              <a:rPr sz="1000" dirty="0" err="1"/>
              <a:t>aliqua</a:t>
            </a:r>
            <a:r>
              <a:rPr sz="1000" dirty="0"/>
              <a:t>. Ut </a:t>
            </a:r>
            <a:r>
              <a:rPr sz="1000" dirty="0" err="1"/>
              <a:t>enim</a:t>
            </a:r>
            <a:r>
              <a:rPr sz="1000" dirty="0"/>
              <a:t> ad minim </a:t>
            </a:r>
            <a:r>
              <a:rPr sz="1000" dirty="0" err="1"/>
              <a:t>veniam</a:t>
            </a:r>
            <a:r>
              <a:rPr sz="1000" dirty="0"/>
              <a:t>, </a:t>
            </a:r>
            <a:r>
              <a:rPr sz="1000" dirty="0" err="1"/>
              <a:t>quis</a:t>
            </a:r>
            <a:r>
              <a:rPr sz="1000" dirty="0"/>
              <a:t> </a:t>
            </a:r>
            <a:r>
              <a:rPr sz="1000" dirty="0" err="1"/>
              <a:t>nostrud</a:t>
            </a:r>
            <a:r>
              <a:rPr sz="1000" dirty="0"/>
              <a:t> exercitation </a:t>
            </a:r>
            <a:r>
              <a:rPr sz="1000" dirty="0" err="1"/>
              <a:t>ullamco</a:t>
            </a:r>
            <a:r>
              <a:rPr sz="1000" dirty="0"/>
              <a:t> </a:t>
            </a:r>
            <a:r>
              <a:rPr sz="1000" dirty="0" err="1"/>
              <a:t>laboris</a:t>
            </a:r>
            <a:r>
              <a:rPr sz="1000" dirty="0"/>
              <a:t> nisi </a:t>
            </a:r>
            <a:r>
              <a:rPr sz="1000" dirty="0" err="1"/>
              <a:t>ut</a:t>
            </a:r>
            <a:r>
              <a:rPr sz="1000" dirty="0"/>
              <a:t> </a:t>
            </a:r>
            <a:r>
              <a:rPr sz="1000" dirty="0" err="1"/>
              <a:t>aliquip</a:t>
            </a:r>
            <a:r>
              <a:rPr sz="1000" dirty="0"/>
              <a:t> ex </a:t>
            </a:r>
            <a:r>
              <a:rPr sz="1000" dirty="0" err="1"/>
              <a:t>ea</a:t>
            </a:r>
            <a:r>
              <a:rPr sz="1000" dirty="0"/>
              <a:t> </a:t>
            </a:r>
            <a:r>
              <a:rPr sz="1000" dirty="0" err="1"/>
              <a:t>commodo</a:t>
            </a:r>
            <a:r>
              <a:rPr sz="1000" dirty="0"/>
              <a:t> </a:t>
            </a:r>
            <a:r>
              <a:rPr sz="1000" dirty="0" err="1"/>
              <a:t>consequat</a:t>
            </a:r>
            <a:r>
              <a:rPr sz="1000" dirty="0"/>
              <a:t>.</a:t>
            </a:r>
          </a:p>
        </p:txBody>
      </p:sp>
      <p:sp>
        <p:nvSpPr>
          <p:cNvPr id="259" name="Lorem ipsum dolor sit amet, consectetur adipiscing elit, sed do eiusmod tempor incididunt ut labore et dolore magna aliqua."/>
          <p:cNvSpPr txBox="1"/>
          <p:nvPr/>
        </p:nvSpPr>
        <p:spPr>
          <a:xfrm>
            <a:off x="995674" y="4330352"/>
            <a:ext cx="2164744" cy="236860"/>
          </a:xfrm>
          <a:prstGeom prst="rect">
            <a:avLst/>
          </a:prstGeom>
          <a:ln w="12700">
            <a:miter lim="400000"/>
          </a:ln>
          <a:extLst>
            <a:ext uri="{C572A759-6A51-4108-AA02-DFA0A04FC94B}">
              <ma14:wrappingTextBoxFlag xmlns:ma14="http://schemas.microsoft.com/office/mac/drawingml/2011/main" xmlns="" val="1"/>
            </a:ext>
          </a:extLst>
        </p:spPr>
        <p:txBody>
          <a:bodyPr lIns="19050" tIns="19050" rIns="19050" bIns="19050">
            <a:spAutoFit/>
          </a:bodyPr>
          <a:lstStyle>
            <a:lvl1pPr>
              <a:lnSpc>
                <a:spcPct val="120000"/>
              </a:lnSpc>
              <a:defRPr sz="1500" i="1">
                <a:solidFill>
                  <a:srgbClr val="808080"/>
                </a:solidFill>
                <a:latin typeface="Arial"/>
                <a:ea typeface="Arial"/>
                <a:cs typeface="Arial"/>
                <a:sym typeface="Arial"/>
              </a:defRPr>
            </a:lvl1pPr>
          </a:lstStyle>
          <a:p>
            <a:r>
              <a:rPr sz="563"/>
              <a:t>Lorem ipsum dolor sit amet, consectetur adipiscing elit, sed do eiusmod tempor incididunt ut labore et dolore magna aliqua.</a:t>
            </a:r>
          </a:p>
        </p:txBody>
      </p:sp>
      <p:pic>
        <p:nvPicPr>
          <p:cNvPr id="28" name="vista_E190-E2_CORPORATE_LIVERY_RIGHT_3D_VIEW_001.tif" descr="vista_E190-E2_CORPORATE_LIVERY_RIGHT_3D_VIEW_001.tif">
            <a:extLst>
              <a:ext uri="{FF2B5EF4-FFF2-40B4-BE49-F238E27FC236}">
                <a16:creationId xmlns:a16="http://schemas.microsoft.com/office/drawing/2014/main" id="{FF22E70F-F4CF-6546-BF21-14D37A3692F0}"/>
              </a:ext>
            </a:extLst>
          </p:cNvPr>
          <p:cNvPicPr>
            <a:picLocks noChangeAspect="1"/>
          </p:cNvPicPr>
          <p:nvPr/>
        </p:nvPicPr>
        <p:blipFill>
          <a:blip r:embed="rId2" cstate="print">
            <a:extLst>
              <a:ext uri="{28A0092B-C50C-407E-A947-70E740481C1C}">
                <a14:useLocalDpi xmlns:a14="http://schemas.microsoft.com/office/drawing/2010/main"/>
              </a:ext>
            </a:extLst>
          </a:blip>
          <a:stretch>
            <a:fillRect/>
          </a:stretch>
        </p:blipFill>
        <p:spPr>
          <a:xfrm>
            <a:off x="932597" y="1968299"/>
            <a:ext cx="1963575" cy="549669"/>
          </a:xfrm>
          <a:prstGeom prst="rect">
            <a:avLst/>
          </a:prstGeom>
          <a:ln w="12700">
            <a:miter lim="400000"/>
          </a:ln>
        </p:spPr>
      </p:pic>
      <p:graphicFrame>
        <p:nvGraphicFramePr>
          <p:cNvPr id="2" name="Gráfico 1">
            <a:extLst>
              <a:ext uri="{FF2B5EF4-FFF2-40B4-BE49-F238E27FC236}">
                <a16:creationId xmlns:a16="http://schemas.microsoft.com/office/drawing/2014/main" id="{F964D28C-C04E-900C-07DB-F7172ED158D9}"/>
              </a:ext>
            </a:extLst>
          </p:cNvPr>
          <p:cNvGraphicFramePr/>
          <p:nvPr/>
        </p:nvGraphicFramePr>
        <p:xfrm>
          <a:off x="2677886" y="356870"/>
          <a:ext cx="6210277" cy="4429760"/>
        </p:xfrm>
        <a:graphic>
          <a:graphicData uri="http://schemas.openxmlformats.org/drawingml/2006/chart">
            <c:chart xmlns:c="http://schemas.openxmlformats.org/drawingml/2006/chart" xmlns:r="http://schemas.openxmlformats.org/officeDocument/2006/relationships" r:id="rId3"/>
          </a:graphicData>
        </a:graphic>
      </p:graphicFrame>
      <p:sp>
        <p:nvSpPr>
          <p:cNvPr id="3" name="Lorem ipsum dolor sit amet, consectetur adipiscing elit, sed do eiusmod tempor incididunt ut labore et dolore magna aliqua.">
            <a:extLst>
              <a:ext uri="{FF2B5EF4-FFF2-40B4-BE49-F238E27FC236}">
                <a16:creationId xmlns:a16="http://schemas.microsoft.com/office/drawing/2014/main" id="{555F7843-1570-7223-8430-91D25475A080}"/>
              </a:ext>
            </a:extLst>
          </p:cNvPr>
          <p:cNvSpPr txBox="1"/>
          <p:nvPr/>
        </p:nvSpPr>
        <p:spPr>
          <a:xfrm>
            <a:off x="5048800" y="4017857"/>
            <a:ext cx="1468448" cy="315471"/>
          </a:xfrm>
          <a:prstGeom prst="rect">
            <a:avLst/>
          </a:prstGeom>
          <a:ln w="12700">
            <a:miter lim="400000"/>
          </a:ln>
          <a:extLst>
            <a:ext uri="{C572A759-6A51-4108-AA02-DFA0A04FC94B}">
              <ma14:wrappingTextBoxFlag xmlns:m="http://schemas.openxmlformats.org/officeDocument/2006/math" xmlns:a14="http://schemas.microsoft.com/office/drawing/2010/main" xmlns:ma14="http://schemas.microsoft.com/office/mac/drawingml/2011/main" xmlns="" val="1"/>
            </a:ext>
          </a:extLst>
        </p:spPr>
        <p:txBody>
          <a:bodyPr wrap="square" lIns="19050" tIns="19050" rIns="19050" bIns="19050">
            <a:spAutoFit/>
          </a:bodyPr>
          <a:lstStyle>
            <a:lvl1pPr>
              <a:lnSpc>
                <a:spcPct val="120000"/>
              </a:lnSpc>
              <a:defRPr sz="1500" i="1">
                <a:solidFill>
                  <a:srgbClr val="808080"/>
                </a:solidFill>
                <a:latin typeface="Arial"/>
                <a:ea typeface="Arial"/>
                <a:cs typeface="Arial"/>
                <a:sym typeface="Arial"/>
              </a:defRPr>
            </a:lvl1pPr>
          </a:lstStyle>
          <a:p>
            <a:pPr marL="0" marR="0" lvl="0" indent="0" algn="l" defTabSz="914377" rtl="0" eaLnBrk="1" fontAlgn="auto" latinLnBrk="0" hangingPunct="0">
              <a:lnSpc>
                <a:spcPct val="100000"/>
              </a:lnSpc>
              <a:spcBef>
                <a:spcPts val="1688"/>
              </a:spcBef>
              <a:spcAft>
                <a:spcPts val="0"/>
              </a:spcAft>
              <a:buClrTx/>
              <a:buSzTx/>
              <a:buFontTx/>
              <a:buNone/>
              <a:tabLst/>
              <a:defRPr/>
            </a:pPr>
            <a:r>
              <a:rPr kumimoji="0" sz="900" b="0" i="0" u="none" strike="noStrike" kern="0" cap="none" spc="0" normalizeH="0" baseline="0" noProof="0">
                <a:ln>
                  <a:noFill/>
                </a:ln>
                <a:solidFill>
                  <a:srgbClr val="0A1A5C"/>
                </a:solidFill>
                <a:effectLst/>
                <a:uLnTx/>
                <a:uFillTx/>
                <a:latin typeface="Arial"/>
                <a:cs typeface="Arial"/>
                <a:sym typeface="Arial"/>
              </a:rPr>
              <a:t>Lorem ipsum dolor sit </a:t>
            </a:r>
            <a:r>
              <a:rPr kumimoji="0" sz="900" b="0" i="0" u="none" strike="noStrike" kern="0" cap="none" spc="0" normalizeH="0" baseline="0" noProof="0" err="1">
                <a:ln>
                  <a:noFill/>
                </a:ln>
                <a:solidFill>
                  <a:srgbClr val="0A1A5C"/>
                </a:solidFill>
                <a:effectLst/>
                <a:uLnTx/>
                <a:uFillTx/>
                <a:latin typeface="Arial"/>
                <a:cs typeface="Arial"/>
                <a:sym typeface="Arial"/>
              </a:rPr>
              <a:t>amet</a:t>
            </a:r>
            <a:r>
              <a:rPr kumimoji="0" sz="900" b="0" i="0" u="none" strike="noStrike" kern="0" cap="none" spc="0" normalizeH="0" baseline="0" noProof="0">
                <a:ln>
                  <a:noFill/>
                </a:ln>
                <a:solidFill>
                  <a:srgbClr val="0A1A5C"/>
                </a:solidFill>
                <a:effectLst/>
                <a:uLnTx/>
                <a:uFillTx/>
                <a:latin typeface="Arial"/>
                <a:cs typeface="Arial"/>
                <a:sym typeface="Arial"/>
              </a:rPr>
              <a:t>, </a:t>
            </a:r>
            <a:r>
              <a:rPr kumimoji="0" sz="900" b="0" i="0" u="none" strike="noStrike" kern="0" cap="none" spc="0" normalizeH="0" baseline="0" noProof="0" err="1">
                <a:ln>
                  <a:noFill/>
                </a:ln>
                <a:solidFill>
                  <a:srgbClr val="0A1A5C"/>
                </a:solidFill>
                <a:effectLst/>
                <a:uLnTx/>
                <a:uFillTx/>
                <a:latin typeface="Arial"/>
                <a:cs typeface="Arial"/>
                <a:sym typeface="Arial"/>
              </a:rPr>
              <a:t>consectetur</a:t>
            </a:r>
            <a:r>
              <a:rPr kumimoji="0" sz="900" b="0" i="0" u="none" strike="noStrike" kern="0" cap="none" spc="0" normalizeH="0" baseline="0" noProof="0">
                <a:ln>
                  <a:noFill/>
                </a:ln>
                <a:solidFill>
                  <a:srgbClr val="0A1A5C"/>
                </a:solidFill>
                <a:effectLst/>
                <a:uLnTx/>
                <a:uFillTx/>
                <a:latin typeface="Arial"/>
                <a:cs typeface="Arial"/>
                <a:sym typeface="Arial"/>
              </a:rPr>
              <a:t> </a:t>
            </a:r>
            <a:r>
              <a:rPr kumimoji="0" sz="900" b="0" i="0" u="none" strike="noStrike" kern="0" cap="none" spc="0" normalizeH="0" baseline="0" noProof="0" err="1">
                <a:ln>
                  <a:noFill/>
                </a:ln>
                <a:solidFill>
                  <a:srgbClr val="0A1A5C"/>
                </a:solidFill>
                <a:effectLst/>
                <a:uLnTx/>
                <a:uFillTx/>
                <a:latin typeface="Arial"/>
                <a:cs typeface="Arial"/>
                <a:sym typeface="Arial"/>
              </a:rPr>
              <a:t>adipiscing</a:t>
            </a:r>
            <a:r>
              <a:rPr kumimoji="0" sz="900" b="0" i="0" u="none" strike="noStrike" kern="0" cap="none" spc="0" normalizeH="0" baseline="0" noProof="0">
                <a:ln>
                  <a:noFill/>
                </a:ln>
                <a:solidFill>
                  <a:srgbClr val="0A1A5C"/>
                </a:solidFill>
                <a:effectLst/>
                <a:uLnTx/>
                <a:uFillTx/>
                <a:latin typeface="Arial"/>
                <a:cs typeface="Arial"/>
                <a:sym typeface="Arial"/>
              </a:rPr>
              <a:t> elit</a:t>
            </a:r>
            <a:r>
              <a:rPr kumimoji="0" lang="pt-BR" sz="900" b="0" i="0" u="none" strike="noStrike" kern="0" cap="none" spc="0" normalizeH="0" baseline="0" noProof="0">
                <a:ln>
                  <a:noFill/>
                </a:ln>
                <a:solidFill>
                  <a:srgbClr val="0A1A5C"/>
                </a:solidFill>
                <a:effectLst/>
                <a:uLnTx/>
                <a:uFillTx/>
                <a:latin typeface="Arial"/>
                <a:cs typeface="Arial"/>
                <a:sym typeface="Arial"/>
              </a:rPr>
              <a:t>.</a:t>
            </a:r>
            <a:endParaRPr kumimoji="0" sz="900" b="0" i="0" u="none" strike="noStrike" kern="0" cap="none" spc="0" normalizeH="0" baseline="0" noProof="0">
              <a:ln>
                <a:noFill/>
              </a:ln>
              <a:solidFill>
                <a:srgbClr val="0A1A5C"/>
              </a:solidFill>
              <a:effectLst/>
              <a:uLnTx/>
              <a:uFillTx/>
              <a:latin typeface="Arial"/>
              <a:cs typeface="Arial"/>
              <a:sym typeface="Arial"/>
            </a:endParaRPr>
          </a:p>
        </p:txBody>
      </p:sp>
      <p:sp>
        <p:nvSpPr>
          <p:cNvPr id="5" name="Lorem ipsum dolor sit amet, consectetur adipiscing elit, sed do eiusmod tempor incididunt ut labore et dolore magna aliqua.">
            <a:extLst>
              <a:ext uri="{FF2B5EF4-FFF2-40B4-BE49-F238E27FC236}">
                <a16:creationId xmlns:a16="http://schemas.microsoft.com/office/drawing/2014/main" id="{1C1D8A76-C656-9D43-90FB-A5CA28F4DCD0}"/>
              </a:ext>
            </a:extLst>
          </p:cNvPr>
          <p:cNvSpPr txBox="1"/>
          <p:nvPr/>
        </p:nvSpPr>
        <p:spPr>
          <a:xfrm>
            <a:off x="6351283" y="3210219"/>
            <a:ext cx="1468448" cy="315471"/>
          </a:xfrm>
          <a:prstGeom prst="rect">
            <a:avLst/>
          </a:prstGeom>
          <a:ln w="12700">
            <a:miter lim="400000"/>
          </a:ln>
          <a:extLst>
            <a:ext uri="{C572A759-6A51-4108-AA02-DFA0A04FC94B}">
              <ma14:wrappingTextBoxFlag xmlns:m="http://schemas.openxmlformats.org/officeDocument/2006/math" xmlns:a14="http://schemas.microsoft.com/office/drawing/2010/main" xmlns:ma14="http://schemas.microsoft.com/office/mac/drawingml/2011/main" xmlns="" val="1"/>
            </a:ext>
          </a:extLst>
        </p:spPr>
        <p:txBody>
          <a:bodyPr wrap="square" lIns="19050" tIns="19050" rIns="19050" bIns="19050">
            <a:spAutoFit/>
          </a:bodyPr>
          <a:lstStyle>
            <a:lvl1pPr>
              <a:lnSpc>
                <a:spcPct val="120000"/>
              </a:lnSpc>
              <a:defRPr sz="1500" i="1">
                <a:solidFill>
                  <a:srgbClr val="808080"/>
                </a:solidFill>
                <a:latin typeface="Arial"/>
                <a:ea typeface="Arial"/>
                <a:cs typeface="Arial"/>
                <a:sym typeface="Arial"/>
              </a:defRPr>
            </a:lvl1pPr>
          </a:lstStyle>
          <a:p>
            <a:pPr marL="0" marR="0" lvl="0" indent="0" algn="l" defTabSz="914377" rtl="0" eaLnBrk="1" fontAlgn="auto" latinLnBrk="0" hangingPunct="0">
              <a:lnSpc>
                <a:spcPct val="100000"/>
              </a:lnSpc>
              <a:spcBef>
                <a:spcPts val="1688"/>
              </a:spcBef>
              <a:spcAft>
                <a:spcPts val="0"/>
              </a:spcAft>
              <a:buClrTx/>
              <a:buSzTx/>
              <a:buFontTx/>
              <a:buNone/>
              <a:tabLst/>
              <a:defRPr/>
            </a:pPr>
            <a:r>
              <a:rPr kumimoji="0" sz="900" b="0" i="0" u="none" strike="noStrike" kern="0" cap="none" spc="0" normalizeH="0" baseline="0" noProof="0">
                <a:ln>
                  <a:noFill/>
                </a:ln>
                <a:solidFill>
                  <a:srgbClr val="0A1A5C"/>
                </a:solidFill>
                <a:effectLst/>
                <a:uLnTx/>
                <a:uFillTx/>
                <a:latin typeface="Arial"/>
                <a:cs typeface="Arial"/>
                <a:sym typeface="Arial"/>
              </a:rPr>
              <a:t>Lorem ipsum dolor sit </a:t>
            </a:r>
            <a:r>
              <a:rPr kumimoji="0" sz="900" b="0" i="0" u="none" strike="noStrike" kern="0" cap="none" spc="0" normalizeH="0" baseline="0" noProof="0" err="1">
                <a:ln>
                  <a:noFill/>
                </a:ln>
                <a:solidFill>
                  <a:srgbClr val="0A1A5C"/>
                </a:solidFill>
                <a:effectLst/>
                <a:uLnTx/>
                <a:uFillTx/>
                <a:latin typeface="Arial"/>
                <a:cs typeface="Arial"/>
                <a:sym typeface="Arial"/>
              </a:rPr>
              <a:t>amet</a:t>
            </a:r>
            <a:r>
              <a:rPr kumimoji="0" sz="900" b="0" i="0" u="none" strike="noStrike" kern="0" cap="none" spc="0" normalizeH="0" baseline="0" noProof="0">
                <a:ln>
                  <a:noFill/>
                </a:ln>
                <a:solidFill>
                  <a:srgbClr val="0A1A5C"/>
                </a:solidFill>
                <a:effectLst/>
                <a:uLnTx/>
                <a:uFillTx/>
                <a:latin typeface="Arial"/>
                <a:cs typeface="Arial"/>
                <a:sym typeface="Arial"/>
              </a:rPr>
              <a:t>, </a:t>
            </a:r>
            <a:r>
              <a:rPr kumimoji="0" sz="900" b="0" i="0" u="none" strike="noStrike" kern="0" cap="none" spc="0" normalizeH="0" baseline="0" noProof="0" err="1">
                <a:ln>
                  <a:noFill/>
                </a:ln>
                <a:solidFill>
                  <a:srgbClr val="0A1A5C"/>
                </a:solidFill>
                <a:effectLst/>
                <a:uLnTx/>
                <a:uFillTx/>
                <a:latin typeface="Arial"/>
                <a:cs typeface="Arial"/>
                <a:sym typeface="Arial"/>
              </a:rPr>
              <a:t>consectetur</a:t>
            </a:r>
            <a:r>
              <a:rPr kumimoji="0" sz="900" b="0" i="0" u="none" strike="noStrike" kern="0" cap="none" spc="0" normalizeH="0" baseline="0" noProof="0">
                <a:ln>
                  <a:noFill/>
                </a:ln>
                <a:solidFill>
                  <a:srgbClr val="0A1A5C"/>
                </a:solidFill>
                <a:effectLst/>
                <a:uLnTx/>
                <a:uFillTx/>
                <a:latin typeface="Arial"/>
                <a:cs typeface="Arial"/>
                <a:sym typeface="Arial"/>
              </a:rPr>
              <a:t> </a:t>
            </a:r>
            <a:r>
              <a:rPr kumimoji="0" sz="900" b="0" i="0" u="none" strike="noStrike" kern="0" cap="none" spc="0" normalizeH="0" baseline="0" noProof="0" err="1">
                <a:ln>
                  <a:noFill/>
                </a:ln>
                <a:solidFill>
                  <a:srgbClr val="0A1A5C"/>
                </a:solidFill>
                <a:effectLst/>
                <a:uLnTx/>
                <a:uFillTx/>
                <a:latin typeface="Arial"/>
                <a:cs typeface="Arial"/>
                <a:sym typeface="Arial"/>
              </a:rPr>
              <a:t>adipiscing</a:t>
            </a:r>
            <a:r>
              <a:rPr kumimoji="0" sz="900" b="0" i="0" u="none" strike="noStrike" kern="0" cap="none" spc="0" normalizeH="0" baseline="0" noProof="0">
                <a:ln>
                  <a:noFill/>
                </a:ln>
                <a:solidFill>
                  <a:srgbClr val="0A1A5C"/>
                </a:solidFill>
                <a:effectLst/>
                <a:uLnTx/>
                <a:uFillTx/>
                <a:latin typeface="Arial"/>
                <a:cs typeface="Arial"/>
                <a:sym typeface="Arial"/>
              </a:rPr>
              <a:t> elit</a:t>
            </a:r>
            <a:r>
              <a:rPr kumimoji="0" lang="pt-BR" sz="900" b="0" i="0" u="none" strike="noStrike" kern="0" cap="none" spc="0" normalizeH="0" baseline="0" noProof="0">
                <a:ln>
                  <a:noFill/>
                </a:ln>
                <a:solidFill>
                  <a:srgbClr val="0A1A5C"/>
                </a:solidFill>
                <a:effectLst/>
                <a:uLnTx/>
                <a:uFillTx/>
                <a:latin typeface="Arial"/>
                <a:cs typeface="Arial"/>
                <a:sym typeface="Arial"/>
              </a:rPr>
              <a:t>.</a:t>
            </a:r>
            <a:endParaRPr kumimoji="0" sz="900" b="0" i="0" u="none" strike="noStrike" kern="0" cap="none" spc="0" normalizeH="0" baseline="0" noProof="0">
              <a:ln>
                <a:noFill/>
              </a:ln>
              <a:solidFill>
                <a:srgbClr val="0A1A5C"/>
              </a:solidFill>
              <a:effectLst/>
              <a:uLnTx/>
              <a:uFillTx/>
              <a:latin typeface="Arial"/>
              <a:cs typeface="Arial"/>
              <a:sym typeface="Arial"/>
            </a:endParaRPr>
          </a:p>
        </p:txBody>
      </p:sp>
      <p:sp>
        <p:nvSpPr>
          <p:cNvPr id="6" name="Lorem ipsum dolor sit amet, consectetur adipiscing elit, sed do eiusmod tempor incididunt ut labore et dolore magna aliqua.">
            <a:extLst>
              <a:ext uri="{FF2B5EF4-FFF2-40B4-BE49-F238E27FC236}">
                <a16:creationId xmlns:a16="http://schemas.microsoft.com/office/drawing/2014/main" id="{06BBE933-39F4-D85D-0D79-E70D454098D1}"/>
              </a:ext>
            </a:extLst>
          </p:cNvPr>
          <p:cNvSpPr txBox="1"/>
          <p:nvPr/>
        </p:nvSpPr>
        <p:spPr>
          <a:xfrm>
            <a:off x="5635913" y="2425261"/>
            <a:ext cx="1468448" cy="276999"/>
          </a:xfrm>
          <a:prstGeom prst="rect">
            <a:avLst/>
          </a:prstGeom>
          <a:ln w="12700">
            <a:miter lim="400000"/>
          </a:ln>
          <a:extLst>
            <a:ext uri="{C572A759-6A51-4108-AA02-DFA0A04FC94B}">
              <ma14:wrappingTextBoxFlag xmlns:m="http://schemas.openxmlformats.org/officeDocument/2006/math" xmlns:a14="http://schemas.microsoft.com/office/drawing/2010/main" xmlns:ma14="http://schemas.microsoft.com/office/mac/drawingml/2011/main" xmlns="" val="1"/>
            </a:ext>
          </a:extLst>
        </p:spPr>
        <p:txBody>
          <a:bodyPr wrap="square" lIns="0" tIns="0" rIns="0" bIns="0">
            <a:spAutoFit/>
          </a:bodyPr>
          <a:lstStyle>
            <a:lvl1pPr>
              <a:lnSpc>
                <a:spcPct val="120000"/>
              </a:lnSpc>
              <a:defRPr sz="1500" i="1">
                <a:solidFill>
                  <a:srgbClr val="808080"/>
                </a:solidFill>
                <a:latin typeface="Arial"/>
                <a:ea typeface="Arial"/>
                <a:cs typeface="Arial"/>
                <a:sym typeface="Arial"/>
              </a:defRPr>
            </a:lvl1pPr>
          </a:lstStyle>
          <a:p>
            <a:pPr marL="0" marR="0" lvl="0" indent="0" algn="l" defTabSz="914377" rtl="0" eaLnBrk="1" fontAlgn="auto" latinLnBrk="0" hangingPunct="0">
              <a:lnSpc>
                <a:spcPct val="100000"/>
              </a:lnSpc>
              <a:spcBef>
                <a:spcPts val="1688"/>
              </a:spcBef>
              <a:spcAft>
                <a:spcPts val="0"/>
              </a:spcAft>
              <a:buClrTx/>
              <a:buSzTx/>
              <a:buFontTx/>
              <a:buNone/>
              <a:tabLst/>
              <a:defRPr/>
            </a:pPr>
            <a:r>
              <a:rPr kumimoji="0" sz="900" b="0" i="0" u="none" strike="noStrike" kern="0" cap="none" spc="0" normalizeH="0" baseline="0" noProof="0">
                <a:ln>
                  <a:noFill/>
                </a:ln>
                <a:solidFill>
                  <a:srgbClr val="0A1A5C"/>
                </a:solidFill>
                <a:effectLst/>
                <a:uLnTx/>
                <a:uFillTx/>
                <a:latin typeface="Arial"/>
                <a:cs typeface="Arial"/>
                <a:sym typeface="Arial"/>
              </a:rPr>
              <a:t>Lorem ipsum dolor sit </a:t>
            </a:r>
            <a:r>
              <a:rPr kumimoji="0" sz="900" b="0" i="0" u="none" strike="noStrike" kern="0" cap="none" spc="0" normalizeH="0" baseline="0" noProof="0" err="1">
                <a:ln>
                  <a:noFill/>
                </a:ln>
                <a:solidFill>
                  <a:srgbClr val="0A1A5C"/>
                </a:solidFill>
                <a:effectLst/>
                <a:uLnTx/>
                <a:uFillTx/>
                <a:latin typeface="Arial"/>
                <a:cs typeface="Arial"/>
                <a:sym typeface="Arial"/>
              </a:rPr>
              <a:t>amet</a:t>
            </a:r>
            <a:r>
              <a:rPr kumimoji="0" sz="900" b="0" i="0" u="none" strike="noStrike" kern="0" cap="none" spc="0" normalizeH="0" baseline="0" noProof="0">
                <a:ln>
                  <a:noFill/>
                </a:ln>
                <a:solidFill>
                  <a:srgbClr val="0A1A5C"/>
                </a:solidFill>
                <a:effectLst/>
                <a:uLnTx/>
                <a:uFillTx/>
                <a:latin typeface="Arial"/>
                <a:cs typeface="Arial"/>
                <a:sym typeface="Arial"/>
              </a:rPr>
              <a:t>, </a:t>
            </a:r>
            <a:r>
              <a:rPr kumimoji="0" sz="900" b="0" i="0" u="none" strike="noStrike" kern="0" cap="none" spc="0" normalizeH="0" baseline="0" noProof="0" err="1">
                <a:ln>
                  <a:noFill/>
                </a:ln>
                <a:solidFill>
                  <a:srgbClr val="0A1A5C"/>
                </a:solidFill>
                <a:effectLst/>
                <a:uLnTx/>
                <a:uFillTx/>
                <a:latin typeface="Arial"/>
                <a:cs typeface="Arial"/>
                <a:sym typeface="Arial"/>
              </a:rPr>
              <a:t>consectetur</a:t>
            </a:r>
            <a:r>
              <a:rPr kumimoji="0" sz="900" b="0" i="0" u="none" strike="noStrike" kern="0" cap="none" spc="0" normalizeH="0" baseline="0" noProof="0">
                <a:ln>
                  <a:noFill/>
                </a:ln>
                <a:solidFill>
                  <a:srgbClr val="0A1A5C"/>
                </a:solidFill>
                <a:effectLst/>
                <a:uLnTx/>
                <a:uFillTx/>
                <a:latin typeface="Arial"/>
                <a:cs typeface="Arial"/>
                <a:sym typeface="Arial"/>
              </a:rPr>
              <a:t> </a:t>
            </a:r>
            <a:r>
              <a:rPr kumimoji="0" sz="900" b="0" i="0" u="none" strike="noStrike" kern="0" cap="none" spc="0" normalizeH="0" baseline="0" noProof="0" err="1">
                <a:ln>
                  <a:noFill/>
                </a:ln>
                <a:solidFill>
                  <a:srgbClr val="0A1A5C"/>
                </a:solidFill>
                <a:effectLst/>
                <a:uLnTx/>
                <a:uFillTx/>
                <a:latin typeface="Arial"/>
                <a:cs typeface="Arial"/>
                <a:sym typeface="Arial"/>
              </a:rPr>
              <a:t>adipiscing</a:t>
            </a:r>
            <a:r>
              <a:rPr kumimoji="0" sz="900" b="0" i="0" u="none" strike="noStrike" kern="0" cap="none" spc="0" normalizeH="0" baseline="0" noProof="0">
                <a:ln>
                  <a:noFill/>
                </a:ln>
                <a:solidFill>
                  <a:srgbClr val="0A1A5C"/>
                </a:solidFill>
                <a:effectLst/>
                <a:uLnTx/>
                <a:uFillTx/>
                <a:latin typeface="Arial"/>
                <a:cs typeface="Arial"/>
                <a:sym typeface="Arial"/>
              </a:rPr>
              <a:t> elit</a:t>
            </a:r>
            <a:r>
              <a:rPr kumimoji="0" lang="pt-BR" sz="900" b="0" i="0" u="none" strike="noStrike" kern="0" cap="none" spc="0" normalizeH="0" baseline="0" noProof="0">
                <a:ln>
                  <a:noFill/>
                </a:ln>
                <a:solidFill>
                  <a:srgbClr val="0A1A5C"/>
                </a:solidFill>
                <a:effectLst/>
                <a:uLnTx/>
                <a:uFillTx/>
                <a:latin typeface="Arial"/>
                <a:cs typeface="Arial"/>
                <a:sym typeface="Arial"/>
              </a:rPr>
              <a:t>.</a:t>
            </a:r>
            <a:endParaRPr kumimoji="0" sz="900" b="0" i="0" u="none" strike="noStrike" kern="0" cap="none" spc="0" normalizeH="0" baseline="0" noProof="0">
              <a:ln>
                <a:noFill/>
              </a:ln>
              <a:solidFill>
                <a:srgbClr val="0A1A5C"/>
              </a:solidFill>
              <a:effectLst/>
              <a:uLnTx/>
              <a:uFillTx/>
              <a:latin typeface="Arial"/>
              <a:cs typeface="Arial"/>
              <a:sym typeface="Arial"/>
            </a:endParaRPr>
          </a:p>
        </p:txBody>
      </p:sp>
      <p:sp>
        <p:nvSpPr>
          <p:cNvPr id="7" name="Lorem ipsum dolor sit amet, consectetur adipiscing elit, sed do eiusmod tempor incididunt ut labore et dolore magna aliqua.">
            <a:extLst>
              <a:ext uri="{FF2B5EF4-FFF2-40B4-BE49-F238E27FC236}">
                <a16:creationId xmlns:a16="http://schemas.microsoft.com/office/drawing/2014/main" id="{343A8BD3-424E-443A-45CE-EC07DD44C968}"/>
              </a:ext>
            </a:extLst>
          </p:cNvPr>
          <p:cNvSpPr txBox="1"/>
          <p:nvPr/>
        </p:nvSpPr>
        <p:spPr>
          <a:xfrm>
            <a:off x="4204137" y="1600580"/>
            <a:ext cx="1841895" cy="346249"/>
          </a:xfrm>
          <a:prstGeom prst="rect">
            <a:avLst/>
          </a:prstGeom>
          <a:ln w="12700">
            <a:miter lim="400000"/>
          </a:ln>
          <a:extLst>
            <a:ext uri="{C572A759-6A51-4108-AA02-DFA0A04FC94B}">
              <ma14:wrappingTextBoxFlag xmlns:m="http://schemas.openxmlformats.org/officeDocument/2006/math" xmlns:a14="http://schemas.microsoft.com/office/drawing/2010/main" xmlns:ma14="http://schemas.microsoft.com/office/mac/drawingml/2011/main" xmlns="" val="1"/>
            </a:ext>
          </a:extLst>
        </p:spPr>
        <p:txBody>
          <a:bodyPr wrap="square" lIns="19050" tIns="19050" rIns="19050" bIns="19050">
            <a:spAutoFit/>
          </a:bodyPr>
          <a:lstStyle>
            <a:lvl1pPr>
              <a:lnSpc>
                <a:spcPct val="120000"/>
              </a:lnSpc>
              <a:defRPr sz="1500" i="1">
                <a:solidFill>
                  <a:srgbClr val="808080"/>
                </a:solidFill>
                <a:latin typeface="Arial"/>
                <a:ea typeface="Arial"/>
                <a:cs typeface="Arial"/>
                <a:sym typeface="Arial"/>
              </a:defRPr>
            </a:lvl1pPr>
          </a:lstStyle>
          <a:p>
            <a:pPr marL="0" marR="0" lvl="0" indent="0" algn="l" defTabSz="914377" rtl="0" eaLnBrk="1" fontAlgn="auto" latinLnBrk="0" hangingPunct="0">
              <a:lnSpc>
                <a:spcPct val="100000"/>
              </a:lnSpc>
              <a:spcBef>
                <a:spcPts val="1688"/>
              </a:spcBef>
              <a:spcAft>
                <a:spcPts val="0"/>
              </a:spcAft>
              <a:buClrTx/>
              <a:buSzTx/>
              <a:buFontTx/>
              <a:buNone/>
              <a:tabLst/>
              <a:defRPr/>
            </a:pPr>
            <a:r>
              <a:rPr kumimoji="0" sz="1000" b="0" i="0" u="none" strike="noStrike" kern="0" cap="none" spc="0" normalizeH="0" baseline="0" noProof="0">
                <a:ln>
                  <a:noFill/>
                </a:ln>
                <a:solidFill>
                  <a:srgbClr val="FFFFFF"/>
                </a:solidFill>
                <a:effectLst/>
                <a:uLnTx/>
                <a:uFillTx/>
                <a:latin typeface="Arial"/>
                <a:cs typeface="Arial"/>
                <a:sym typeface="Arial"/>
              </a:rPr>
              <a:t>Lorem ipsum dolor sit </a:t>
            </a:r>
            <a:r>
              <a:rPr kumimoji="0" sz="1000" b="0" i="0" u="none" strike="noStrike" kern="0" cap="none" spc="0" normalizeH="0" baseline="0" noProof="0" err="1">
                <a:ln>
                  <a:noFill/>
                </a:ln>
                <a:solidFill>
                  <a:srgbClr val="FFFFFF"/>
                </a:solidFill>
                <a:effectLst/>
                <a:uLnTx/>
                <a:uFillTx/>
                <a:latin typeface="Arial"/>
                <a:cs typeface="Arial"/>
                <a:sym typeface="Arial"/>
              </a:rPr>
              <a:t>amet</a:t>
            </a:r>
            <a:r>
              <a:rPr kumimoji="0" sz="1000" b="0" i="0" u="none" strike="noStrike" kern="0" cap="none" spc="0" normalizeH="0" baseline="0" noProof="0">
                <a:ln>
                  <a:noFill/>
                </a:ln>
                <a:solidFill>
                  <a:srgbClr val="FFFFFF"/>
                </a:solidFill>
                <a:effectLst/>
                <a:uLnTx/>
                <a:uFillTx/>
                <a:latin typeface="Arial"/>
                <a:cs typeface="Arial"/>
                <a:sym typeface="Arial"/>
              </a:rPr>
              <a:t>, </a:t>
            </a:r>
            <a:r>
              <a:rPr kumimoji="0" sz="1000" b="0" i="0" u="none" strike="noStrike" kern="0" cap="none" spc="0" normalizeH="0" baseline="0" noProof="0" err="1">
                <a:ln>
                  <a:noFill/>
                </a:ln>
                <a:solidFill>
                  <a:srgbClr val="FFFFFF"/>
                </a:solidFill>
                <a:effectLst/>
                <a:uLnTx/>
                <a:uFillTx/>
                <a:latin typeface="Arial"/>
                <a:cs typeface="Arial"/>
                <a:sym typeface="Arial"/>
              </a:rPr>
              <a:t>consectetur</a:t>
            </a:r>
            <a:r>
              <a:rPr kumimoji="0" sz="1000" b="0" i="0" u="none" strike="noStrike" kern="0" cap="none" spc="0" normalizeH="0" baseline="0" noProof="0">
                <a:ln>
                  <a:noFill/>
                </a:ln>
                <a:solidFill>
                  <a:srgbClr val="FFFFFF"/>
                </a:solidFill>
                <a:effectLst/>
                <a:uLnTx/>
                <a:uFillTx/>
                <a:latin typeface="Arial"/>
                <a:cs typeface="Arial"/>
                <a:sym typeface="Arial"/>
              </a:rPr>
              <a:t> </a:t>
            </a:r>
            <a:r>
              <a:rPr kumimoji="0" sz="1000" b="0" i="0" u="none" strike="noStrike" kern="0" cap="none" spc="0" normalizeH="0" baseline="0" noProof="0" err="1">
                <a:ln>
                  <a:noFill/>
                </a:ln>
                <a:solidFill>
                  <a:srgbClr val="FFFFFF"/>
                </a:solidFill>
                <a:effectLst/>
                <a:uLnTx/>
                <a:uFillTx/>
                <a:latin typeface="Arial"/>
                <a:cs typeface="Arial"/>
                <a:sym typeface="Arial"/>
              </a:rPr>
              <a:t>adipiscing</a:t>
            </a:r>
            <a:r>
              <a:rPr kumimoji="0" sz="1000" b="0" i="0" u="none" strike="noStrike" kern="0" cap="none" spc="0" normalizeH="0" baseline="0" noProof="0">
                <a:ln>
                  <a:noFill/>
                </a:ln>
                <a:solidFill>
                  <a:srgbClr val="FFFFFF"/>
                </a:solidFill>
                <a:effectLst/>
                <a:uLnTx/>
                <a:uFillTx/>
                <a:latin typeface="Arial"/>
                <a:cs typeface="Arial"/>
                <a:sym typeface="Arial"/>
              </a:rPr>
              <a:t> elit</a:t>
            </a:r>
            <a:r>
              <a:rPr kumimoji="0" lang="pt-BR" sz="1000" b="0" i="0" u="none" strike="noStrike" kern="0" cap="none" spc="0" normalizeH="0" baseline="0" noProof="0">
                <a:ln>
                  <a:noFill/>
                </a:ln>
                <a:solidFill>
                  <a:srgbClr val="FFFFFF"/>
                </a:solidFill>
                <a:effectLst/>
                <a:uLnTx/>
                <a:uFillTx/>
                <a:latin typeface="Arial"/>
                <a:cs typeface="Arial"/>
                <a:sym typeface="Arial"/>
              </a:rPr>
              <a:t>.</a:t>
            </a:r>
            <a:endParaRPr kumimoji="0" sz="1000" b="0" i="0" u="none" strike="noStrike" kern="0" cap="none" spc="0" normalizeH="0" baseline="0" noProof="0">
              <a:ln>
                <a:noFill/>
              </a:ln>
              <a:solidFill>
                <a:srgbClr val="FFFFFF"/>
              </a:solidFill>
              <a:effectLst/>
              <a:uLnTx/>
              <a:uFillTx/>
              <a:latin typeface="Arial"/>
              <a:cs typeface="Arial"/>
              <a:sym typeface="Arial"/>
            </a:endParaRPr>
          </a:p>
        </p:txBody>
      </p:sp>
      <p:sp>
        <p:nvSpPr>
          <p:cNvPr id="8" name="Lorem ipsum dolor sit amet, consectetur adipiscing elit, sed do eiusmod tempor incididunt ut labore et dolore magna aliqua.">
            <a:extLst>
              <a:ext uri="{FF2B5EF4-FFF2-40B4-BE49-F238E27FC236}">
                <a16:creationId xmlns:a16="http://schemas.microsoft.com/office/drawing/2014/main" id="{FCADCEFC-A52E-1074-02C6-789A78E01A63}"/>
              </a:ext>
            </a:extLst>
          </p:cNvPr>
          <p:cNvSpPr txBox="1"/>
          <p:nvPr/>
        </p:nvSpPr>
        <p:spPr>
          <a:xfrm>
            <a:off x="6736639" y="825064"/>
            <a:ext cx="1468448" cy="315471"/>
          </a:xfrm>
          <a:prstGeom prst="rect">
            <a:avLst/>
          </a:prstGeom>
          <a:ln w="12700">
            <a:miter lim="400000"/>
          </a:ln>
          <a:extLst>
            <a:ext uri="{C572A759-6A51-4108-AA02-DFA0A04FC94B}">
              <ma14:wrappingTextBoxFlag xmlns:m="http://schemas.openxmlformats.org/officeDocument/2006/math" xmlns:a14="http://schemas.microsoft.com/office/drawing/2010/main" xmlns:ma14="http://schemas.microsoft.com/office/mac/drawingml/2011/main" xmlns="" val="1"/>
            </a:ext>
          </a:extLst>
        </p:spPr>
        <p:txBody>
          <a:bodyPr wrap="square" lIns="19050" tIns="19050" rIns="19050" bIns="19050">
            <a:spAutoFit/>
          </a:bodyPr>
          <a:lstStyle>
            <a:lvl1pPr>
              <a:lnSpc>
                <a:spcPct val="120000"/>
              </a:lnSpc>
              <a:defRPr sz="1500" i="1">
                <a:solidFill>
                  <a:srgbClr val="808080"/>
                </a:solidFill>
                <a:latin typeface="Arial"/>
                <a:ea typeface="Arial"/>
                <a:cs typeface="Arial"/>
                <a:sym typeface="Arial"/>
              </a:defRPr>
            </a:lvl1pPr>
          </a:lstStyle>
          <a:p>
            <a:pPr marL="0" marR="0" lvl="0" indent="0" algn="l" defTabSz="914377" rtl="0" eaLnBrk="1" fontAlgn="auto" latinLnBrk="0" hangingPunct="0">
              <a:lnSpc>
                <a:spcPct val="100000"/>
              </a:lnSpc>
              <a:spcBef>
                <a:spcPts val="1688"/>
              </a:spcBef>
              <a:spcAft>
                <a:spcPts val="0"/>
              </a:spcAft>
              <a:buClrTx/>
              <a:buSzTx/>
              <a:buFontTx/>
              <a:buNone/>
              <a:tabLst/>
              <a:defRPr/>
            </a:pPr>
            <a:r>
              <a:rPr kumimoji="0" sz="900" b="0" i="0" u="none" strike="noStrike" kern="0" cap="none" spc="0" normalizeH="0" baseline="0" noProof="0">
                <a:ln>
                  <a:noFill/>
                </a:ln>
                <a:solidFill>
                  <a:srgbClr val="0A1A5C"/>
                </a:solidFill>
                <a:effectLst/>
                <a:uLnTx/>
                <a:uFillTx/>
                <a:latin typeface="Arial"/>
                <a:cs typeface="Arial"/>
                <a:sym typeface="Arial"/>
              </a:rPr>
              <a:t>Lorem ipsum dolor sit </a:t>
            </a:r>
            <a:r>
              <a:rPr kumimoji="0" sz="900" b="0" i="0" u="none" strike="noStrike" kern="0" cap="none" spc="0" normalizeH="0" baseline="0" noProof="0" err="1">
                <a:ln>
                  <a:noFill/>
                </a:ln>
                <a:solidFill>
                  <a:srgbClr val="0A1A5C"/>
                </a:solidFill>
                <a:effectLst/>
                <a:uLnTx/>
                <a:uFillTx/>
                <a:latin typeface="Arial"/>
                <a:cs typeface="Arial"/>
                <a:sym typeface="Arial"/>
              </a:rPr>
              <a:t>amet</a:t>
            </a:r>
            <a:r>
              <a:rPr kumimoji="0" sz="900" b="0" i="0" u="none" strike="noStrike" kern="0" cap="none" spc="0" normalizeH="0" baseline="0" noProof="0">
                <a:ln>
                  <a:noFill/>
                </a:ln>
                <a:solidFill>
                  <a:srgbClr val="0A1A5C"/>
                </a:solidFill>
                <a:effectLst/>
                <a:uLnTx/>
                <a:uFillTx/>
                <a:latin typeface="Arial"/>
                <a:cs typeface="Arial"/>
                <a:sym typeface="Arial"/>
              </a:rPr>
              <a:t>, </a:t>
            </a:r>
            <a:r>
              <a:rPr kumimoji="0" sz="900" b="0" i="0" u="none" strike="noStrike" kern="0" cap="none" spc="0" normalizeH="0" baseline="0" noProof="0" err="1">
                <a:ln>
                  <a:noFill/>
                </a:ln>
                <a:solidFill>
                  <a:srgbClr val="0A1A5C"/>
                </a:solidFill>
                <a:effectLst/>
                <a:uLnTx/>
                <a:uFillTx/>
                <a:latin typeface="Arial"/>
                <a:cs typeface="Arial"/>
                <a:sym typeface="Arial"/>
              </a:rPr>
              <a:t>consectetur</a:t>
            </a:r>
            <a:r>
              <a:rPr kumimoji="0" sz="900" b="0" i="0" u="none" strike="noStrike" kern="0" cap="none" spc="0" normalizeH="0" baseline="0" noProof="0">
                <a:ln>
                  <a:noFill/>
                </a:ln>
                <a:solidFill>
                  <a:srgbClr val="0A1A5C"/>
                </a:solidFill>
                <a:effectLst/>
                <a:uLnTx/>
                <a:uFillTx/>
                <a:latin typeface="Arial"/>
                <a:cs typeface="Arial"/>
                <a:sym typeface="Arial"/>
              </a:rPr>
              <a:t> </a:t>
            </a:r>
            <a:r>
              <a:rPr kumimoji="0" sz="900" b="0" i="0" u="none" strike="noStrike" kern="0" cap="none" spc="0" normalizeH="0" baseline="0" noProof="0" err="1">
                <a:ln>
                  <a:noFill/>
                </a:ln>
                <a:solidFill>
                  <a:srgbClr val="0A1A5C"/>
                </a:solidFill>
                <a:effectLst/>
                <a:uLnTx/>
                <a:uFillTx/>
                <a:latin typeface="Arial"/>
                <a:cs typeface="Arial"/>
                <a:sym typeface="Arial"/>
              </a:rPr>
              <a:t>adipiscing</a:t>
            </a:r>
            <a:r>
              <a:rPr kumimoji="0" sz="900" b="0" i="0" u="none" strike="noStrike" kern="0" cap="none" spc="0" normalizeH="0" baseline="0" noProof="0">
                <a:ln>
                  <a:noFill/>
                </a:ln>
                <a:solidFill>
                  <a:srgbClr val="0A1A5C"/>
                </a:solidFill>
                <a:effectLst/>
                <a:uLnTx/>
                <a:uFillTx/>
                <a:latin typeface="Arial"/>
                <a:cs typeface="Arial"/>
                <a:sym typeface="Arial"/>
              </a:rPr>
              <a:t> elit</a:t>
            </a:r>
            <a:r>
              <a:rPr kumimoji="0" lang="pt-BR" sz="900" b="0" i="0" u="none" strike="noStrike" kern="0" cap="none" spc="0" normalizeH="0" baseline="0" noProof="0">
                <a:ln>
                  <a:noFill/>
                </a:ln>
                <a:solidFill>
                  <a:srgbClr val="0A1A5C"/>
                </a:solidFill>
                <a:effectLst/>
                <a:uLnTx/>
                <a:uFillTx/>
                <a:latin typeface="Arial"/>
                <a:cs typeface="Arial"/>
                <a:sym typeface="Arial"/>
              </a:rPr>
              <a:t>.</a:t>
            </a:r>
            <a:endParaRPr kumimoji="0" sz="900" b="0" i="0" u="none" strike="noStrike" kern="0" cap="none" spc="0" normalizeH="0" baseline="0" noProof="0">
              <a:ln>
                <a:noFill/>
              </a:ln>
              <a:solidFill>
                <a:srgbClr val="0A1A5C"/>
              </a:solidFill>
              <a:effectLst/>
              <a:uLnTx/>
              <a:uFillTx/>
              <a:latin typeface="Arial"/>
              <a:cs typeface="Arial"/>
              <a:sym typeface="Arial"/>
            </a:endParaRPr>
          </a:p>
        </p:txBody>
      </p:sp>
      <p:grpSp>
        <p:nvGrpSpPr>
          <p:cNvPr id="4" name="Agrupar 3">
            <a:extLst>
              <a:ext uri="{FF2B5EF4-FFF2-40B4-BE49-F238E27FC236}">
                <a16:creationId xmlns:a16="http://schemas.microsoft.com/office/drawing/2014/main" id="{DFC3C879-234E-F369-31D6-B71BF1424B5E}"/>
              </a:ext>
            </a:extLst>
          </p:cNvPr>
          <p:cNvGrpSpPr/>
          <p:nvPr/>
        </p:nvGrpSpPr>
        <p:grpSpPr>
          <a:xfrm>
            <a:off x="8870294" y="167554"/>
            <a:ext cx="258136" cy="4683954"/>
            <a:chOff x="23654022" y="446811"/>
            <a:chExt cx="688359" cy="12490546"/>
          </a:xfrm>
        </p:grpSpPr>
        <p:grpSp>
          <p:nvGrpSpPr>
            <p:cNvPr id="9" name="Grupo">
              <a:extLst>
                <a:ext uri="{FF2B5EF4-FFF2-40B4-BE49-F238E27FC236}">
                  <a16:creationId xmlns:a16="http://schemas.microsoft.com/office/drawing/2014/main" id="{989B95BD-AACB-D723-C9DB-65F7B386F288}"/>
                </a:ext>
              </a:extLst>
            </p:cNvPr>
            <p:cNvGrpSpPr/>
            <p:nvPr/>
          </p:nvGrpSpPr>
          <p:grpSpPr>
            <a:xfrm rot="16200000">
              <a:off x="18519882" y="7114857"/>
              <a:ext cx="11349650" cy="295349"/>
              <a:chOff x="-1276219" y="-698"/>
              <a:chExt cx="11349649" cy="295348"/>
            </a:xfrm>
          </p:grpSpPr>
          <p:sp>
            <p:nvSpPr>
              <p:cNvPr id="11" name="This information belongs to Embraer and cannot be used or reproduced without written permission from the Company.">
                <a:extLst>
                  <a:ext uri="{FF2B5EF4-FFF2-40B4-BE49-F238E27FC236}">
                    <a16:creationId xmlns:a16="http://schemas.microsoft.com/office/drawing/2014/main" id="{865DC8C7-572F-3D02-D995-5885D7A0D1CD}"/>
                  </a:ext>
                </a:extLst>
              </p:cNvPr>
              <p:cNvSpPr txBox="1"/>
              <p:nvPr/>
            </p:nvSpPr>
            <p:spPr>
              <a:xfrm>
                <a:off x="1071885" y="6522"/>
                <a:ext cx="9001545" cy="282814"/>
              </a:xfrm>
              <a:prstGeom prst="rect">
                <a:avLst/>
              </a:prstGeom>
              <a:noFill/>
              <a:ln w="12700" cap="flat">
                <a:noFill/>
                <a:miter lim="400000"/>
              </a:ln>
              <a:effectLst/>
              <a:extLst>
                <a:ext uri="{C572A759-6A51-4108-AA02-DFA0A04FC94B}">
                  <ma14:wrappingTextBoxFlag xmlns="" xmlns:ma14="http://schemas.microsoft.com/office/mac/drawingml/2011/main" val="1"/>
                </a:ext>
              </a:extLst>
            </p:spPr>
            <p:txBody>
              <a:bodyPr wrap="square" lIns="19050" tIns="19050" rIns="19050" bIns="19050" numCol="1" anchor="ctr">
                <a:spAutoFit/>
              </a:bodyPr>
              <a:lstStyle>
                <a:lvl1pPr>
                  <a:defRPr sz="1300">
                    <a:solidFill>
                      <a:srgbClr val="6E6D6D"/>
                    </a:solidFill>
                    <a:latin typeface="Arial"/>
                    <a:ea typeface="Arial"/>
                    <a:cs typeface="Arial"/>
                    <a:sym typeface="Arial"/>
                  </a:defRPr>
                </a:lvl1pPr>
              </a:lstStyle>
              <a:p>
                <a:r>
                  <a:rPr lang="en-US" sz="488" dirty="0"/>
                  <a:t>This information belongs to Embraer and cannot be used or reproduced without written permission from the Company.</a:t>
                </a:r>
              </a:p>
            </p:txBody>
          </p:sp>
          <p:sp>
            <p:nvSpPr>
              <p:cNvPr id="12" name="Linha">
                <a:extLst>
                  <a:ext uri="{FF2B5EF4-FFF2-40B4-BE49-F238E27FC236}">
                    <a16:creationId xmlns:a16="http://schemas.microsoft.com/office/drawing/2014/main" id="{C37931C6-9341-EC74-13F5-AEA7275DC2E6}"/>
                  </a:ext>
                </a:extLst>
              </p:cNvPr>
              <p:cNvSpPr/>
              <p:nvPr/>
            </p:nvSpPr>
            <p:spPr>
              <a:xfrm flipV="1">
                <a:off x="898999" y="21128"/>
                <a:ext cx="83625" cy="273522"/>
              </a:xfrm>
              <a:prstGeom prst="line">
                <a:avLst/>
              </a:prstGeom>
              <a:noFill/>
              <a:ln w="9525" cap="flat">
                <a:solidFill>
                  <a:srgbClr val="100690"/>
                </a:solidFill>
                <a:prstDash val="solid"/>
                <a:miter lim="400000"/>
              </a:ln>
              <a:effectLst/>
            </p:spPr>
            <p:txBody>
              <a:bodyPr wrap="square" lIns="19050" tIns="19050" rIns="19050" bIns="19050" numCol="1" anchor="ctr">
                <a:noAutofit/>
              </a:bodyPr>
              <a:lstStyle/>
              <a:p>
                <a:endParaRPr sz="675"/>
              </a:p>
            </p:txBody>
          </p:sp>
          <p:sp>
            <p:nvSpPr>
              <p:cNvPr id="13" name="This information belongs to Embraer and cannot be used or reproduced without written permission from the Company.">
                <a:extLst>
                  <a:ext uri="{FF2B5EF4-FFF2-40B4-BE49-F238E27FC236}">
                    <a16:creationId xmlns:a16="http://schemas.microsoft.com/office/drawing/2014/main" id="{39BF203F-0D72-DFCF-168B-0528368B29E5}"/>
                  </a:ext>
                </a:extLst>
              </p:cNvPr>
              <p:cNvSpPr txBox="1"/>
              <p:nvPr/>
            </p:nvSpPr>
            <p:spPr>
              <a:xfrm>
                <a:off x="-1276219" y="-698"/>
                <a:ext cx="2621118" cy="282811"/>
              </a:xfrm>
              <a:prstGeom prst="rect">
                <a:avLst/>
              </a:prstGeom>
              <a:noFill/>
              <a:ln w="12700" cap="flat">
                <a:noFill/>
                <a:miter lim="400000"/>
              </a:ln>
              <a:effectLst/>
              <a:extLst>
                <a:ext uri="{C572A759-6A51-4108-AA02-DFA0A04FC94B}">
                  <ma14:wrappingTextBoxFlag xmlns="" xmlns:ma14="http://schemas.microsoft.com/office/mac/drawingml/2011/main" val="1"/>
                </a:ext>
              </a:extLst>
            </p:spPr>
            <p:txBody>
              <a:bodyPr wrap="square" lIns="19050" tIns="19050" rIns="19050" bIns="19050" numCol="1" anchor="ctr">
                <a:spAutoFit/>
              </a:bodyPr>
              <a:lstStyle>
                <a:lvl1pPr>
                  <a:defRPr sz="1300">
                    <a:solidFill>
                      <a:srgbClr val="6E6D6D"/>
                    </a:solidFill>
                    <a:latin typeface="Arial"/>
                    <a:ea typeface="Arial"/>
                    <a:cs typeface="Arial"/>
                    <a:sym typeface="Arial"/>
                  </a:defRPr>
                </a:lvl1pPr>
              </a:lstStyle>
              <a:p>
                <a:r>
                  <a:rPr lang="en-US" sz="488" dirty="0"/>
                  <a:t>SECRET INFORMATION</a:t>
                </a:r>
              </a:p>
            </p:txBody>
          </p:sp>
        </p:grpSp>
        <p:sp>
          <p:nvSpPr>
            <p:cNvPr id="10" name="Forma Livre: Forma 61">
              <a:extLst>
                <a:ext uri="{FF2B5EF4-FFF2-40B4-BE49-F238E27FC236}">
                  <a16:creationId xmlns:a16="http://schemas.microsoft.com/office/drawing/2014/main" id="{89DBE653-BC0A-31AB-5F1B-78DFFB4965B6}"/>
                </a:ext>
              </a:extLst>
            </p:cNvPr>
            <p:cNvSpPr/>
            <p:nvPr/>
          </p:nvSpPr>
          <p:spPr>
            <a:xfrm flipH="1">
              <a:off x="23654022" y="446811"/>
              <a:ext cx="359396" cy="359346"/>
            </a:xfrm>
            <a:custGeom>
              <a:avLst/>
              <a:gdLst/>
              <a:ahLst/>
              <a:cxnLst>
                <a:cxn ang="0">
                  <a:pos x="wd2" y="hd2"/>
                </a:cxn>
                <a:cxn ang="5400000">
                  <a:pos x="wd2" y="hd2"/>
                </a:cxn>
                <a:cxn ang="10800000">
                  <a:pos x="wd2" y="hd2"/>
                </a:cxn>
                <a:cxn ang="16200000">
                  <a:pos x="wd2" y="hd2"/>
                </a:cxn>
              </a:cxnLst>
              <a:rect l="0" t="0" r="r" b="b"/>
              <a:pathLst>
                <a:path w="21600" h="21600" extrusionOk="0">
                  <a:moveTo>
                    <a:pt x="17278" y="0"/>
                  </a:moveTo>
                  <a:lnTo>
                    <a:pt x="4322" y="9935"/>
                  </a:lnTo>
                  <a:lnTo>
                    <a:pt x="1728" y="9935"/>
                  </a:lnTo>
                  <a:lnTo>
                    <a:pt x="0" y="11665"/>
                  </a:lnTo>
                  <a:lnTo>
                    <a:pt x="4322" y="11665"/>
                  </a:lnTo>
                  <a:lnTo>
                    <a:pt x="17278" y="21600"/>
                  </a:lnTo>
                  <a:lnTo>
                    <a:pt x="21600" y="21600"/>
                  </a:lnTo>
                  <a:lnTo>
                    <a:pt x="12961" y="11665"/>
                  </a:lnTo>
                  <a:lnTo>
                    <a:pt x="21559" y="11665"/>
                  </a:lnTo>
                  <a:lnTo>
                    <a:pt x="21559" y="9935"/>
                  </a:lnTo>
                  <a:lnTo>
                    <a:pt x="12961" y="9935"/>
                  </a:lnTo>
                  <a:lnTo>
                    <a:pt x="21600" y="0"/>
                  </a:lnTo>
                  <a:close/>
                </a:path>
              </a:pathLst>
            </a:custGeom>
            <a:solidFill>
              <a:srgbClr val="100690"/>
            </a:solidFill>
            <a:ln w="12700" cap="flat">
              <a:noFill/>
              <a:miter lim="400000"/>
            </a:ln>
            <a:effectLst/>
          </p:spPr>
          <p:txBody>
            <a:bodyPr wrap="square" lIns="17145" tIns="17145" rIns="17145" bIns="17145" numCol="1" anchor="ctr">
              <a:noAutofit/>
            </a:bodyPr>
            <a:lstStyle/>
            <a:p>
              <a:pPr>
                <a:defRPr>
                  <a:solidFill>
                    <a:srgbClr val="100690"/>
                  </a:solidFill>
                  <a:latin typeface="GT America Condensed Regular"/>
                  <a:ea typeface="GT America Condensed Regular"/>
                  <a:cs typeface="GT America Condensed Regular"/>
                  <a:sym typeface="GT America Condensed Regular"/>
                </a:defRPr>
              </a:pPr>
              <a:endParaRPr sz="675"/>
            </a:p>
          </p:txBody>
        </p:sp>
      </p:grpSp>
    </p:spTree>
    <p:extLst>
      <p:ext uri="{BB962C8B-B14F-4D97-AF65-F5344CB8AC3E}">
        <p14:creationId xmlns:p14="http://schemas.microsoft.com/office/powerpoint/2010/main" val="303203720"/>
      </p:ext>
    </p:extLst>
  </p:cSld>
  <p:clrMapOvr>
    <a:masterClrMapping/>
  </p:clrMapOvr>
</p:sld>
</file>

<file path=ppt/slides/slide7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65" name="Lorem ipsum dolor sit"/>
          <p:cNvSpPr txBox="1"/>
          <p:nvPr/>
        </p:nvSpPr>
        <p:spPr>
          <a:xfrm>
            <a:off x="975036" y="873760"/>
            <a:ext cx="3001741" cy="1220334"/>
          </a:xfrm>
          <a:prstGeom prst="rect">
            <a:avLst/>
          </a:prstGeom>
          <a:ln w="12700">
            <a:miter lim="400000"/>
          </a:ln>
          <a:extLst>
            <a:ext uri="{C572A759-6A51-4108-AA02-DFA0A04FC94B}">
              <ma14:wrappingTextBoxFlag xmlns="" xmlns:ma14="http://schemas.microsoft.com/office/mac/drawingml/2011/main" val="1"/>
            </a:ext>
          </a:extLst>
        </p:spPr>
        <p:txBody>
          <a:bodyPr wrap="square" lIns="19050" tIns="19050" rIns="19050" bIns="19050">
            <a:spAutoFit/>
          </a:bodyPr>
          <a:lstStyle>
            <a:lvl1pPr>
              <a:lnSpc>
                <a:spcPct val="80000"/>
              </a:lnSpc>
              <a:defRPr sz="10900" b="1" cap="all">
                <a:solidFill>
                  <a:srgbClr val="1E4BDF"/>
                </a:solidFill>
                <a:latin typeface="Arial Narrow"/>
                <a:ea typeface="Arial Narrow"/>
                <a:cs typeface="Arial Narrow"/>
                <a:sym typeface="Arial Narrow"/>
              </a:defRPr>
            </a:lvl1pPr>
          </a:lstStyle>
          <a:p>
            <a:r>
              <a:rPr lang="pt-BR" sz="3200" dirty="0">
                <a:solidFill>
                  <a:srgbClr val="100690"/>
                </a:solidFill>
              </a:rPr>
              <a:t>Donut </a:t>
            </a:r>
            <a:r>
              <a:rPr lang="pt-BR" sz="3200" dirty="0" err="1">
                <a:solidFill>
                  <a:srgbClr val="100690"/>
                </a:solidFill>
              </a:rPr>
              <a:t>chart</a:t>
            </a:r>
            <a:r>
              <a:rPr lang="pt-BR" sz="3200" dirty="0">
                <a:solidFill>
                  <a:srgbClr val="100690"/>
                </a:solidFill>
              </a:rPr>
              <a:t> </a:t>
            </a:r>
            <a:r>
              <a:rPr lang="pt-BR" sz="3200" dirty="0" err="1">
                <a:solidFill>
                  <a:srgbClr val="100690"/>
                </a:solidFill>
              </a:rPr>
              <a:t>Template</a:t>
            </a:r>
            <a:r>
              <a:rPr lang="pt-BR" sz="3200" dirty="0">
                <a:solidFill>
                  <a:srgbClr val="100690"/>
                </a:solidFill>
              </a:rPr>
              <a:t> </a:t>
            </a:r>
            <a:r>
              <a:rPr lang="pt-BR" sz="3200" dirty="0" err="1">
                <a:solidFill>
                  <a:srgbClr val="100690"/>
                </a:solidFill>
              </a:rPr>
              <a:t>example</a:t>
            </a:r>
            <a:endParaRPr lang="pt-BR" sz="3200" dirty="0">
              <a:solidFill>
                <a:srgbClr val="100690"/>
              </a:solidFill>
            </a:endParaRPr>
          </a:p>
        </p:txBody>
      </p:sp>
      <p:sp>
        <p:nvSpPr>
          <p:cNvPr id="266" name="Lorem ipsum dolor sit amet, consectetur adipiscing elit, sed do eiusmod tempor incididunt ut labore et dolore magna aliqua. Ut enim ad minim veniam, quis nostrud exercitation ullamco laboris nisi ut aliquip ex ea commodo consequat. Duis aute irure dolor "/>
          <p:cNvSpPr txBox="1"/>
          <p:nvPr/>
        </p:nvSpPr>
        <p:spPr>
          <a:xfrm>
            <a:off x="995674" y="2524339"/>
            <a:ext cx="2893280" cy="1683474"/>
          </a:xfrm>
          <a:prstGeom prst="rect">
            <a:avLst/>
          </a:prstGeom>
          <a:ln w="12700">
            <a:miter lim="400000"/>
          </a:ln>
          <a:extLst>
            <a:ext uri="{C572A759-6A51-4108-AA02-DFA0A04FC94B}">
              <ma14:wrappingTextBoxFlag xmlns="" xmlns:ma14="http://schemas.microsoft.com/office/mac/drawingml/2011/main" val="1"/>
            </a:ext>
          </a:extLst>
        </p:spPr>
        <p:txBody>
          <a:bodyPr wrap="square" lIns="19050" tIns="19050" rIns="19050" bIns="19050">
            <a:spAutoFit/>
          </a:bodyPr>
          <a:lstStyle>
            <a:lvl1pPr>
              <a:lnSpc>
                <a:spcPct val="120000"/>
              </a:lnSpc>
              <a:defRPr sz="2500">
                <a:solidFill>
                  <a:srgbClr val="061636"/>
                </a:solidFill>
                <a:latin typeface="Arial"/>
                <a:ea typeface="Arial"/>
                <a:cs typeface="Arial"/>
                <a:sym typeface="Arial"/>
              </a:defRPr>
            </a:lvl1pPr>
          </a:lstStyle>
          <a:p>
            <a:r>
              <a:rPr sz="1000" dirty="0">
                <a:solidFill>
                  <a:srgbClr val="80807F"/>
                </a:solidFill>
              </a:rPr>
              <a:t>Lorem ipsum dolor sit </a:t>
            </a:r>
            <a:r>
              <a:rPr sz="1000" dirty="0" err="1">
                <a:solidFill>
                  <a:srgbClr val="80807F"/>
                </a:solidFill>
              </a:rPr>
              <a:t>amet</a:t>
            </a:r>
            <a:r>
              <a:rPr sz="1000" dirty="0">
                <a:solidFill>
                  <a:srgbClr val="80807F"/>
                </a:solidFill>
              </a:rPr>
              <a:t>, </a:t>
            </a:r>
            <a:r>
              <a:rPr sz="1000" dirty="0" err="1">
                <a:solidFill>
                  <a:srgbClr val="80807F"/>
                </a:solidFill>
              </a:rPr>
              <a:t>consectetur</a:t>
            </a:r>
            <a:r>
              <a:rPr sz="1000" dirty="0">
                <a:solidFill>
                  <a:srgbClr val="80807F"/>
                </a:solidFill>
              </a:rPr>
              <a:t> </a:t>
            </a:r>
            <a:r>
              <a:rPr sz="1000" dirty="0" err="1">
                <a:solidFill>
                  <a:srgbClr val="80807F"/>
                </a:solidFill>
              </a:rPr>
              <a:t>adipiscing</a:t>
            </a:r>
            <a:r>
              <a:rPr sz="1000" dirty="0">
                <a:solidFill>
                  <a:srgbClr val="80807F"/>
                </a:solidFill>
              </a:rPr>
              <a:t> </a:t>
            </a:r>
            <a:r>
              <a:rPr sz="1000" dirty="0" err="1">
                <a:solidFill>
                  <a:srgbClr val="80807F"/>
                </a:solidFill>
              </a:rPr>
              <a:t>elit</a:t>
            </a:r>
            <a:r>
              <a:rPr sz="1000" dirty="0">
                <a:solidFill>
                  <a:srgbClr val="80807F"/>
                </a:solidFill>
              </a:rPr>
              <a:t>, sed do </a:t>
            </a:r>
            <a:r>
              <a:rPr sz="1000" dirty="0" err="1">
                <a:solidFill>
                  <a:srgbClr val="80807F"/>
                </a:solidFill>
              </a:rPr>
              <a:t>eiusmod</a:t>
            </a:r>
            <a:r>
              <a:rPr sz="1000" dirty="0">
                <a:solidFill>
                  <a:srgbClr val="80807F"/>
                </a:solidFill>
              </a:rPr>
              <a:t> </a:t>
            </a:r>
            <a:r>
              <a:rPr sz="1000" dirty="0" err="1">
                <a:solidFill>
                  <a:srgbClr val="80807F"/>
                </a:solidFill>
              </a:rPr>
              <a:t>tempor</a:t>
            </a:r>
            <a:r>
              <a:rPr sz="1000" dirty="0">
                <a:solidFill>
                  <a:srgbClr val="80807F"/>
                </a:solidFill>
              </a:rPr>
              <a:t> </a:t>
            </a:r>
            <a:r>
              <a:rPr sz="1000" dirty="0" err="1">
                <a:solidFill>
                  <a:srgbClr val="80807F"/>
                </a:solidFill>
              </a:rPr>
              <a:t>incididunt</a:t>
            </a:r>
            <a:r>
              <a:rPr sz="1000" dirty="0">
                <a:solidFill>
                  <a:srgbClr val="80807F"/>
                </a:solidFill>
              </a:rPr>
              <a:t> </a:t>
            </a:r>
            <a:r>
              <a:rPr sz="1000" dirty="0" err="1">
                <a:solidFill>
                  <a:srgbClr val="80807F"/>
                </a:solidFill>
              </a:rPr>
              <a:t>ut</a:t>
            </a:r>
            <a:r>
              <a:rPr sz="1000" dirty="0">
                <a:solidFill>
                  <a:srgbClr val="80807F"/>
                </a:solidFill>
              </a:rPr>
              <a:t> labore et dolore magna </a:t>
            </a:r>
            <a:r>
              <a:rPr sz="1000" dirty="0" err="1">
                <a:solidFill>
                  <a:srgbClr val="80807F"/>
                </a:solidFill>
              </a:rPr>
              <a:t>aliqua</a:t>
            </a:r>
            <a:r>
              <a:rPr sz="1000" dirty="0">
                <a:solidFill>
                  <a:srgbClr val="80807F"/>
                </a:solidFill>
              </a:rPr>
              <a:t>. Ut </a:t>
            </a:r>
            <a:r>
              <a:rPr sz="1000" dirty="0" err="1">
                <a:solidFill>
                  <a:srgbClr val="80807F"/>
                </a:solidFill>
              </a:rPr>
              <a:t>enim</a:t>
            </a:r>
            <a:r>
              <a:rPr sz="1000" dirty="0">
                <a:solidFill>
                  <a:srgbClr val="80807F"/>
                </a:solidFill>
              </a:rPr>
              <a:t> ad minim </a:t>
            </a:r>
            <a:r>
              <a:rPr sz="1000" dirty="0" err="1">
                <a:solidFill>
                  <a:srgbClr val="80807F"/>
                </a:solidFill>
              </a:rPr>
              <a:t>veniam</a:t>
            </a:r>
            <a:r>
              <a:rPr sz="1000" dirty="0">
                <a:solidFill>
                  <a:srgbClr val="80807F"/>
                </a:solidFill>
              </a:rPr>
              <a:t>, </a:t>
            </a:r>
            <a:r>
              <a:rPr sz="1000" dirty="0" err="1">
                <a:solidFill>
                  <a:srgbClr val="80807F"/>
                </a:solidFill>
              </a:rPr>
              <a:t>quis</a:t>
            </a:r>
            <a:r>
              <a:rPr sz="1000" dirty="0">
                <a:solidFill>
                  <a:srgbClr val="80807F"/>
                </a:solidFill>
              </a:rPr>
              <a:t> </a:t>
            </a:r>
            <a:r>
              <a:rPr sz="1000" dirty="0" err="1">
                <a:solidFill>
                  <a:srgbClr val="80807F"/>
                </a:solidFill>
              </a:rPr>
              <a:t>nostrud</a:t>
            </a:r>
            <a:r>
              <a:rPr sz="1000" dirty="0">
                <a:solidFill>
                  <a:srgbClr val="80807F"/>
                </a:solidFill>
              </a:rPr>
              <a:t> exercitation </a:t>
            </a:r>
            <a:r>
              <a:rPr sz="1000" dirty="0" err="1">
                <a:solidFill>
                  <a:srgbClr val="80807F"/>
                </a:solidFill>
              </a:rPr>
              <a:t>ullamco</a:t>
            </a:r>
            <a:r>
              <a:rPr sz="1000" dirty="0">
                <a:solidFill>
                  <a:srgbClr val="80807F"/>
                </a:solidFill>
              </a:rPr>
              <a:t> </a:t>
            </a:r>
            <a:r>
              <a:rPr sz="1000" dirty="0" err="1">
                <a:solidFill>
                  <a:srgbClr val="80807F"/>
                </a:solidFill>
              </a:rPr>
              <a:t>laboris</a:t>
            </a:r>
            <a:r>
              <a:rPr sz="1000" dirty="0">
                <a:solidFill>
                  <a:srgbClr val="80807F"/>
                </a:solidFill>
              </a:rPr>
              <a:t> nisi </a:t>
            </a:r>
            <a:r>
              <a:rPr sz="1000" dirty="0" err="1">
                <a:solidFill>
                  <a:srgbClr val="80807F"/>
                </a:solidFill>
              </a:rPr>
              <a:t>ut</a:t>
            </a:r>
            <a:r>
              <a:rPr sz="1000" dirty="0">
                <a:solidFill>
                  <a:srgbClr val="80807F"/>
                </a:solidFill>
              </a:rPr>
              <a:t> </a:t>
            </a:r>
            <a:r>
              <a:rPr sz="1000" dirty="0" err="1">
                <a:solidFill>
                  <a:srgbClr val="80807F"/>
                </a:solidFill>
              </a:rPr>
              <a:t>aliquip</a:t>
            </a:r>
            <a:r>
              <a:rPr sz="1000" dirty="0">
                <a:solidFill>
                  <a:srgbClr val="80807F"/>
                </a:solidFill>
              </a:rPr>
              <a:t> ex </a:t>
            </a:r>
            <a:r>
              <a:rPr sz="1000" dirty="0" err="1">
                <a:solidFill>
                  <a:srgbClr val="80807F"/>
                </a:solidFill>
              </a:rPr>
              <a:t>ea</a:t>
            </a:r>
            <a:r>
              <a:rPr sz="1000" dirty="0">
                <a:solidFill>
                  <a:srgbClr val="80807F"/>
                </a:solidFill>
              </a:rPr>
              <a:t> </a:t>
            </a:r>
            <a:r>
              <a:rPr sz="1000" dirty="0" err="1">
                <a:solidFill>
                  <a:srgbClr val="80807F"/>
                </a:solidFill>
              </a:rPr>
              <a:t>commodo</a:t>
            </a:r>
            <a:r>
              <a:rPr sz="1000" dirty="0">
                <a:solidFill>
                  <a:srgbClr val="80807F"/>
                </a:solidFill>
              </a:rPr>
              <a:t> </a:t>
            </a:r>
            <a:r>
              <a:rPr sz="1000" dirty="0" err="1">
                <a:solidFill>
                  <a:srgbClr val="80807F"/>
                </a:solidFill>
              </a:rPr>
              <a:t>consequat</a:t>
            </a:r>
            <a:r>
              <a:rPr sz="1000" dirty="0">
                <a:solidFill>
                  <a:srgbClr val="80807F"/>
                </a:solidFill>
              </a:rPr>
              <a:t>. Duis </a:t>
            </a:r>
            <a:r>
              <a:rPr sz="1000" dirty="0" err="1">
                <a:solidFill>
                  <a:srgbClr val="80807F"/>
                </a:solidFill>
              </a:rPr>
              <a:t>aute</a:t>
            </a:r>
            <a:r>
              <a:rPr sz="1000" dirty="0">
                <a:solidFill>
                  <a:srgbClr val="80807F"/>
                </a:solidFill>
              </a:rPr>
              <a:t> </a:t>
            </a:r>
            <a:r>
              <a:rPr sz="1000" dirty="0" err="1">
                <a:solidFill>
                  <a:srgbClr val="80807F"/>
                </a:solidFill>
              </a:rPr>
              <a:t>irure</a:t>
            </a:r>
            <a:r>
              <a:rPr sz="1000" dirty="0">
                <a:solidFill>
                  <a:srgbClr val="80807F"/>
                </a:solidFill>
              </a:rPr>
              <a:t> dolor in </a:t>
            </a:r>
            <a:r>
              <a:rPr sz="1000" dirty="0" err="1">
                <a:solidFill>
                  <a:srgbClr val="80807F"/>
                </a:solidFill>
              </a:rPr>
              <a:t>reprehenderit</a:t>
            </a:r>
            <a:r>
              <a:rPr sz="1000" dirty="0">
                <a:solidFill>
                  <a:srgbClr val="80807F"/>
                </a:solidFill>
              </a:rPr>
              <a:t> in </a:t>
            </a:r>
            <a:r>
              <a:rPr sz="1000" dirty="0" err="1">
                <a:solidFill>
                  <a:srgbClr val="80807F"/>
                </a:solidFill>
              </a:rPr>
              <a:t>voluptate</a:t>
            </a:r>
            <a:r>
              <a:rPr sz="1000" dirty="0">
                <a:solidFill>
                  <a:srgbClr val="80807F"/>
                </a:solidFill>
              </a:rPr>
              <a:t> </a:t>
            </a:r>
            <a:r>
              <a:rPr sz="1000" dirty="0" err="1">
                <a:solidFill>
                  <a:srgbClr val="80807F"/>
                </a:solidFill>
              </a:rPr>
              <a:t>velit</a:t>
            </a:r>
            <a:r>
              <a:rPr sz="1000" dirty="0">
                <a:solidFill>
                  <a:srgbClr val="80807F"/>
                </a:solidFill>
              </a:rPr>
              <a:t> </a:t>
            </a:r>
            <a:r>
              <a:rPr sz="1000" dirty="0" err="1">
                <a:solidFill>
                  <a:srgbClr val="80807F"/>
                </a:solidFill>
              </a:rPr>
              <a:t>esse</a:t>
            </a:r>
            <a:r>
              <a:rPr sz="1000" dirty="0">
                <a:solidFill>
                  <a:srgbClr val="80807F"/>
                </a:solidFill>
              </a:rPr>
              <a:t> </a:t>
            </a:r>
            <a:r>
              <a:rPr sz="1000" dirty="0" err="1">
                <a:solidFill>
                  <a:srgbClr val="80807F"/>
                </a:solidFill>
              </a:rPr>
              <a:t>cillum</a:t>
            </a:r>
            <a:r>
              <a:rPr sz="1000" dirty="0">
                <a:solidFill>
                  <a:srgbClr val="80807F"/>
                </a:solidFill>
              </a:rPr>
              <a:t> dolore </a:t>
            </a:r>
            <a:r>
              <a:rPr sz="1000" dirty="0" err="1">
                <a:solidFill>
                  <a:srgbClr val="80807F"/>
                </a:solidFill>
              </a:rPr>
              <a:t>eu</a:t>
            </a:r>
            <a:r>
              <a:rPr sz="1000" dirty="0">
                <a:solidFill>
                  <a:srgbClr val="80807F"/>
                </a:solidFill>
              </a:rPr>
              <a:t> </a:t>
            </a:r>
            <a:r>
              <a:rPr sz="1000" dirty="0" err="1">
                <a:solidFill>
                  <a:srgbClr val="80807F"/>
                </a:solidFill>
              </a:rPr>
              <a:t>fugiat</a:t>
            </a:r>
            <a:r>
              <a:rPr sz="1000" dirty="0">
                <a:solidFill>
                  <a:srgbClr val="80807F"/>
                </a:solidFill>
              </a:rPr>
              <a:t> </a:t>
            </a:r>
            <a:r>
              <a:rPr sz="1000" dirty="0" err="1">
                <a:solidFill>
                  <a:srgbClr val="80807F"/>
                </a:solidFill>
              </a:rPr>
              <a:t>nulla</a:t>
            </a:r>
            <a:r>
              <a:rPr sz="1000" dirty="0">
                <a:solidFill>
                  <a:srgbClr val="80807F"/>
                </a:solidFill>
              </a:rPr>
              <a:t> </a:t>
            </a:r>
            <a:r>
              <a:rPr sz="1000" dirty="0" err="1">
                <a:solidFill>
                  <a:srgbClr val="80807F"/>
                </a:solidFill>
              </a:rPr>
              <a:t>pariatur</a:t>
            </a:r>
            <a:r>
              <a:rPr sz="1000" dirty="0">
                <a:solidFill>
                  <a:srgbClr val="80807F"/>
                </a:solidFill>
              </a:rPr>
              <a:t>. </a:t>
            </a:r>
            <a:r>
              <a:rPr sz="1000" dirty="0" err="1">
                <a:solidFill>
                  <a:srgbClr val="80807F"/>
                </a:solidFill>
              </a:rPr>
              <a:t>Excepteur</a:t>
            </a:r>
            <a:r>
              <a:rPr sz="1000" dirty="0">
                <a:solidFill>
                  <a:srgbClr val="80807F"/>
                </a:solidFill>
              </a:rPr>
              <a:t> </a:t>
            </a:r>
            <a:r>
              <a:rPr sz="1000" dirty="0" err="1">
                <a:solidFill>
                  <a:srgbClr val="80807F"/>
                </a:solidFill>
              </a:rPr>
              <a:t>sint</a:t>
            </a:r>
            <a:r>
              <a:rPr sz="1000" dirty="0">
                <a:solidFill>
                  <a:srgbClr val="80807F"/>
                </a:solidFill>
              </a:rPr>
              <a:t> </a:t>
            </a:r>
            <a:r>
              <a:rPr sz="1000" dirty="0" err="1">
                <a:solidFill>
                  <a:srgbClr val="80807F"/>
                </a:solidFill>
              </a:rPr>
              <a:t>occaecat</a:t>
            </a:r>
            <a:r>
              <a:rPr sz="1000" dirty="0">
                <a:solidFill>
                  <a:srgbClr val="80807F"/>
                </a:solidFill>
              </a:rPr>
              <a:t> </a:t>
            </a:r>
            <a:r>
              <a:rPr sz="1000" dirty="0" err="1">
                <a:solidFill>
                  <a:srgbClr val="80807F"/>
                </a:solidFill>
              </a:rPr>
              <a:t>cupidatat</a:t>
            </a:r>
            <a:r>
              <a:rPr sz="1000" dirty="0">
                <a:solidFill>
                  <a:srgbClr val="80807F"/>
                </a:solidFill>
              </a:rPr>
              <a:t> non </a:t>
            </a:r>
            <a:r>
              <a:rPr sz="1000" dirty="0" err="1">
                <a:solidFill>
                  <a:srgbClr val="80807F"/>
                </a:solidFill>
              </a:rPr>
              <a:t>proident</a:t>
            </a:r>
            <a:r>
              <a:rPr sz="1000" dirty="0">
                <a:solidFill>
                  <a:srgbClr val="80807F"/>
                </a:solidFill>
              </a:rPr>
              <a:t>, sunt in culpa qui </a:t>
            </a:r>
            <a:r>
              <a:rPr sz="1000" dirty="0" err="1">
                <a:solidFill>
                  <a:srgbClr val="80807F"/>
                </a:solidFill>
              </a:rPr>
              <a:t>officia</a:t>
            </a:r>
            <a:r>
              <a:rPr sz="1000" dirty="0">
                <a:solidFill>
                  <a:srgbClr val="80807F"/>
                </a:solidFill>
              </a:rPr>
              <a:t> </a:t>
            </a:r>
            <a:r>
              <a:rPr sz="1000" dirty="0" err="1">
                <a:solidFill>
                  <a:srgbClr val="80807F"/>
                </a:solidFill>
              </a:rPr>
              <a:t>deserunt</a:t>
            </a:r>
            <a:r>
              <a:rPr sz="1000" dirty="0">
                <a:solidFill>
                  <a:srgbClr val="80807F"/>
                </a:solidFill>
              </a:rPr>
              <a:t> </a:t>
            </a:r>
            <a:r>
              <a:rPr sz="1000" dirty="0" err="1">
                <a:solidFill>
                  <a:srgbClr val="80807F"/>
                </a:solidFill>
              </a:rPr>
              <a:t>mollit</a:t>
            </a:r>
            <a:r>
              <a:rPr sz="1000" dirty="0">
                <a:solidFill>
                  <a:srgbClr val="80807F"/>
                </a:solidFill>
              </a:rPr>
              <a:t> </a:t>
            </a:r>
            <a:r>
              <a:rPr sz="1000" dirty="0" err="1">
                <a:solidFill>
                  <a:srgbClr val="80807F"/>
                </a:solidFill>
              </a:rPr>
              <a:t>anim</a:t>
            </a:r>
            <a:r>
              <a:rPr sz="1000" dirty="0">
                <a:solidFill>
                  <a:srgbClr val="80807F"/>
                </a:solidFill>
              </a:rPr>
              <a:t> id </a:t>
            </a:r>
            <a:r>
              <a:rPr sz="1000" dirty="0" err="1">
                <a:solidFill>
                  <a:srgbClr val="80807F"/>
                </a:solidFill>
              </a:rPr>
              <a:t>est</a:t>
            </a:r>
            <a:r>
              <a:rPr sz="1000" dirty="0">
                <a:solidFill>
                  <a:srgbClr val="80807F"/>
                </a:solidFill>
              </a:rPr>
              <a:t> </a:t>
            </a:r>
            <a:r>
              <a:rPr sz="1000" dirty="0" err="1">
                <a:solidFill>
                  <a:srgbClr val="80807F"/>
                </a:solidFill>
              </a:rPr>
              <a:t>laborum</a:t>
            </a:r>
            <a:r>
              <a:rPr sz="1000" dirty="0">
                <a:solidFill>
                  <a:srgbClr val="80807F"/>
                </a:solidFill>
              </a:rPr>
              <a:t>.</a:t>
            </a:r>
          </a:p>
        </p:txBody>
      </p:sp>
      <p:sp>
        <p:nvSpPr>
          <p:cNvPr id="274" name="Lorem ipsum dolor sit amet, consectetur adipiscing elit, sed do eiusmod tempor incididunt ut labore et dolore magna aliqua."/>
          <p:cNvSpPr txBox="1"/>
          <p:nvPr/>
        </p:nvSpPr>
        <p:spPr>
          <a:xfrm>
            <a:off x="995674" y="4451688"/>
            <a:ext cx="2164744" cy="236860"/>
          </a:xfrm>
          <a:prstGeom prst="rect">
            <a:avLst/>
          </a:prstGeom>
          <a:ln w="12700">
            <a:miter lim="400000"/>
          </a:ln>
          <a:extLst>
            <a:ext uri="{C572A759-6A51-4108-AA02-DFA0A04FC94B}">
              <ma14:wrappingTextBoxFlag xmlns="" xmlns:ma14="http://schemas.microsoft.com/office/mac/drawingml/2011/main" val="1"/>
            </a:ext>
          </a:extLst>
        </p:spPr>
        <p:txBody>
          <a:bodyPr lIns="19050" tIns="19050" rIns="19050" bIns="19050">
            <a:spAutoFit/>
          </a:bodyPr>
          <a:lstStyle>
            <a:lvl1pPr>
              <a:lnSpc>
                <a:spcPct val="120000"/>
              </a:lnSpc>
              <a:defRPr sz="1500" i="1">
                <a:solidFill>
                  <a:srgbClr val="808080"/>
                </a:solidFill>
                <a:latin typeface="Arial"/>
                <a:ea typeface="Arial"/>
                <a:cs typeface="Arial"/>
                <a:sym typeface="Arial"/>
              </a:defRPr>
            </a:lvl1pPr>
          </a:lstStyle>
          <a:p>
            <a:r>
              <a:rPr sz="563"/>
              <a:t>Lorem ipsum dolor sit amet, consectetur adipiscing elit, sed do eiusmod tempor incididunt ut labore et dolore magna aliqua.</a:t>
            </a:r>
          </a:p>
        </p:txBody>
      </p:sp>
      <p:graphicFrame>
        <p:nvGraphicFramePr>
          <p:cNvPr id="2" name="Gráfico 1">
            <a:extLst>
              <a:ext uri="{FF2B5EF4-FFF2-40B4-BE49-F238E27FC236}">
                <a16:creationId xmlns:a16="http://schemas.microsoft.com/office/drawing/2014/main" id="{A5078B8E-7574-9DBF-561B-CBACDAF1FA40}"/>
              </a:ext>
            </a:extLst>
          </p:cNvPr>
          <p:cNvGraphicFramePr/>
          <p:nvPr/>
        </p:nvGraphicFramePr>
        <p:xfrm>
          <a:off x="4170082" y="402240"/>
          <a:ext cx="4417518" cy="4396760"/>
        </p:xfrm>
        <a:graphic>
          <a:graphicData uri="http://schemas.openxmlformats.org/drawingml/2006/chart">
            <c:chart xmlns:c="http://schemas.openxmlformats.org/drawingml/2006/chart" xmlns:r="http://schemas.openxmlformats.org/officeDocument/2006/relationships" r:id="rId2"/>
          </a:graphicData>
        </a:graphic>
      </p:graphicFrame>
      <p:grpSp>
        <p:nvGrpSpPr>
          <p:cNvPr id="3" name="Gráfico 12">
            <a:extLst>
              <a:ext uri="{FF2B5EF4-FFF2-40B4-BE49-F238E27FC236}">
                <a16:creationId xmlns:a16="http://schemas.microsoft.com/office/drawing/2014/main" id="{95049B4A-6919-FAED-5273-9EB17C17D530}"/>
              </a:ext>
            </a:extLst>
          </p:cNvPr>
          <p:cNvGrpSpPr/>
          <p:nvPr/>
        </p:nvGrpSpPr>
        <p:grpSpPr>
          <a:xfrm>
            <a:off x="5551829" y="2342786"/>
            <a:ext cx="1622127" cy="272293"/>
            <a:chOff x="0" y="0"/>
            <a:chExt cx="2091159" cy="358462"/>
          </a:xfrm>
          <a:solidFill>
            <a:srgbClr val="100690"/>
          </a:solidFill>
        </p:grpSpPr>
        <p:sp>
          <p:nvSpPr>
            <p:cNvPr id="4" name="Forma Livre: Forma 61">
              <a:extLst>
                <a:ext uri="{FF2B5EF4-FFF2-40B4-BE49-F238E27FC236}">
                  <a16:creationId xmlns:a16="http://schemas.microsoft.com/office/drawing/2014/main" id="{06B46F24-C087-FD41-79EC-B542C9BAED0F}"/>
                </a:ext>
              </a:extLst>
            </p:cNvPr>
            <p:cNvSpPr/>
            <p:nvPr/>
          </p:nvSpPr>
          <p:spPr>
            <a:xfrm>
              <a:off x="0" y="-1"/>
              <a:ext cx="351076" cy="358464"/>
            </a:xfrm>
            <a:custGeom>
              <a:avLst/>
              <a:gdLst/>
              <a:ahLst/>
              <a:cxnLst>
                <a:cxn ang="0">
                  <a:pos x="wd2" y="hd2"/>
                </a:cxn>
                <a:cxn ang="5400000">
                  <a:pos x="wd2" y="hd2"/>
                </a:cxn>
                <a:cxn ang="10800000">
                  <a:pos x="wd2" y="hd2"/>
                </a:cxn>
                <a:cxn ang="16200000">
                  <a:pos x="wd2" y="hd2"/>
                </a:cxn>
              </a:cxnLst>
              <a:rect l="0" t="0" r="r" b="b"/>
              <a:pathLst>
                <a:path w="21600" h="21600" extrusionOk="0">
                  <a:moveTo>
                    <a:pt x="17278" y="0"/>
                  </a:moveTo>
                  <a:lnTo>
                    <a:pt x="4322" y="9935"/>
                  </a:lnTo>
                  <a:lnTo>
                    <a:pt x="1728" y="9935"/>
                  </a:lnTo>
                  <a:lnTo>
                    <a:pt x="0" y="11665"/>
                  </a:lnTo>
                  <a:lnTo>
                    <a:pt x="4322" y="11665"/>
                  </a:lnTo>
                  <a:lnTo>
                    <a:pt x="17278" y="21600"/>
                  </a:lnTo>
                  <a:lnTo>
                    <a:pt x="21600" y="21600"/>
                  </a:lnTo>
                  <a:lnTo>
                    <a:pt x="12961" y="11665"/>
                  </a:lnTo>
                  <a:lnTo>
                    <a:pt x="21559" y="11665"/>
                  </a:lnTo>
                  <a:lnTo>
                    <a:pt x="21559" y="9935"/>
                  </a:lnTo>
                  <a:lnTo>
                    <a:pt x="12961" y="9935"/>
                  </a:lnTo>
                  <a:lnTo>
                    <a:pt x="21600" y="0"/>
                  </a:lnTo>
                  <a:close/>
                </a:path>
              </a:pathLst>
            </a:custGeom>
            <a:grpFill/>
            <a:ln w="12700" cap="flat">
              <a:noFill/>
              <a:miter lim="400000"/>
            </a:ln>
            <a:effectLst/>
          </p:spPr>
          <p:txBody>
            <a:bodyPr wrap="square" lIns="17145" tIns="17145" rIns="17145" bIns="17145" numCol="1" anchor="ctr">
              <a:noAutofit/>
            </a:bodyPr>
            <a:lstStyle/>
            <a:p>
              <a:pPr marL="0" marR="0" lvl="0" indent="0" algn="l" defTabSz="914377" rtl="0" eaLnBrk="1" fontAlgn="auto" latinLnBrk="0" hangingPunct="0">
                <a:lnSpc>
                  <a:spcPct val="90000"/>
                </a:lnSpc>
                <a:spcBef>
                  <a:spcPts val="1688"/>
                </a:spcBef>
                <a:spcAft>
                  <a:spcPts val="0"/>
                </a:spcAft>
                <a:buClrTx/>
                <a:buSzTx/>
                <a:buFontTx/>
                <a:buNone/>
                <a:tabLst/>
                <a:defRPr>
                  <a:solidFill>
                    <a:srgbClr val="100690"/>
                  </a:solidFill>
                  <a:latin typeface="GT America Condensed Regular"/>
                  <a:ea typeface="GT America Condensed Regular"/>
                  <a:cs typeface="GT America Condensed Regular"/>
                  <a:sym typeface="GT America Condensed Regular"/>
                </a:defRPr>
              </a:pPr>
              <a:endParaRPr kumimoji="0" sz="675" b="0" i="0" u="none" strike="noStrike" kern="0" cap="none" spc="0" normalizeH="0" baseline="0" noProof="0">
                <a:ln>
                  <a:noFill/>
                </a:ln>
                <a:solidFill>
                  <a:srgbClr val="100690"/>
                </a:solidFill>
                <a:effectLst/>
                <a:uLnTx/>
                <a:uFillTx/>
                <a:latin typeface="GT America Condensed Regular"/>
                <a:sym typeface="GT America Condensed Regular"/>
              </a:endParaRPr>
            </a:p>
          </p:txBody>
        </p:sp>
        <p:sp>
          <p:nvSpPr>
            <p:cNvPr id="5" name="Forma Livre: Forma 62">
              <a:extLst>
                <a:ext uri="{FF2B5EF4-FFF2-40B4-BE49-F238E27FC236}">
                  <a16:creationId xmlns:a16="http://schemas.microsoft.com/office/drawing/2014/main" id="{B4B1CA23-431E-A791-E72A-734669138128}"/>
                </a:ext>
              </a:extLst>
            </p:cNvPr>
            <p:cNvSpPr/>
            <p:nvPr/>
          </p:nvSpPr>
          <p:spPr>
            <a:xfrm>
              <a:off x="438785" y="89592"/>
              <a:ext cx="1652375" cy="179514"/>
            </a:xfrm>
            <a:custGeom>
              <a:avLst/>
              <a:gdLst/>
              <a:ahLst/>
              <a:cxnLst>
                <a:cxn ang="0">
                  <a:pos x="wd2" y="hd2"/>
                </a:cxn>
                <a:cxn ang="5400000">
                  <a:pos x="wd2" y="hd2"/>
                </a:cxn>
                <a:cxn ang="10800000">
                  <a:pos x="wd2" y="hd2"/>
                </a:cxn>
                <a:cxn ang="16200000">
                  <a:pos x="wd2" y="hd2"/>
                </a:cxn>
              </a:cxnLst>
              <a:rect l="0" t="0" r="r" b="b"/>
              <a:pathLst>
                <a:path w="21600" h="21600" extrusionOk="0">
                  <a:moveTo>
                    <a:pt x="656" y="5265"/>
                  </a:moveTo>
                  <a:lnTo>
                    <a:pt x="656" y="8521"/>
                  </a:lnTo>
                  <a:lnTo>
                    <a:pt x="2300" y="8521"/>
                  </a:lnTo>
                  <a:lnTo>
                    <a:pt x="2300" y="13068"/>
                  </a:lnTo>
                  <a:lnTo>
                    <a:pt x="656" y="13068"/>
                  </a:lnTo>
                  <a:lnTo>
                    <a:pt x="656" y="16368"/>
                  </a:lnTo>
                  <a:lnTo>
                    <a:pt x="2462" y="16368"/>
                  </a:lnTo>
                  <a:lnTo>
                    <a:pt x="2462" y="21594"/>
                  </a:lnTo>
                  <a:lnTo>
                    <a:pt x="0" y="21594"/>
                  </a:lnTo>
                  <a:lnTo>
                    <a:pt x="0" y="0"/>
                  </a:lnTo>
                  <a:lnTo>
                    <a:pt x="2461" y="0"/>
                  </a:lnTo>
                  <a:lnTo>
                    <a:pt x="2461" y="5265"/>
                  </a:lnTo>
                  <a:lnTo>
                    <a:pt x="656" y="5265"/>
                  </a:lnTo>
                  <a:close/>
                  <a:moveTo>
                    <a:pt x="2789" y="21594"/>
                  </a:moveTo>
                  <a:lnTo>
                    <a:pt x="2789" y="0"/>
                  </a:lnTo>
                  <a:lnTo>
                    <a:pt x="3893" y="0"/>
                  </a:lnTo>
                  <a:lnTo>
                    <a:pt x="4666" y="13481"/>
                  </a:lnTo>
                  <a:lnTo>
                    <a:pt x="5438" y="0"/>
                  </a:lnTo>
                  <a:lnTo>
                    <a:pt x="6561" y="0"/>
                  </a:lnTo>
                  <a:lnTo>
                    <a:pt x="6561" y="21594"/>
                  </a:lnTo>
                  <a:lnTo>
                    <a:pt x="5903" y="21594"/>
                  </a:lnTo>
                  <a:lnTo>
                    <a:pt x="5903" y="6228"/>
                  </a:lnTo>
                  <a:lnTo>
                    <a:pt x="5875" y="6228"/>
                  </a:lnTo>
                  <a:lnTo>
                    <a:pt x="4989" y="21594"/>
                  </a:lnTo>
                  <a:lnTo>
                    <a:pt x="4340" y="21594"/>
                  </a:lnTo>
                  <a:lnTo>
                    <a:pt x="3459" y="6211"/>
                  </a:lnTo>
                  <a:lnTo>
                    <a:pt x="3443" y="6211"/>
                  </a:lnTo>
                  <a:lnTo>
                    <a:pt x="3443" y="21594"/>
                  </a:lnTo>
                  <a:lnTo>
                    <a:pt x="2789" y="21594"/>
                  </a:lnTo>
                  <a:close/>
                  <a:moveTo>
                    <a:pt x="6892" y="21594"/>
                  </a:moveTo>
                  <a:lnTo>
                    <a:pt x="6892" y="0"/>
                  </a:lnTo>
                  <a:lnTo>
                    <a:pt x="8828" y="0"/>
                  </a:lnTo>
                  <a:cubicBezTo>
                    <a:pt x="9310" y="0"/>
                    <a:pt x="9543" y="1970"/>
                    <a:pt x="9543" y="6030"/>
                  </a:cubicBezTo>
                  <a:cubicBezTo>
                    <a:pt x="9543" y="8346"/>
                    <a:pt x="9443" y="9767"/>
                    <a:pt x="9227" y="10599"/>
                  </a:cubicBezTo>
                  <a:cubicBezTo>
                    <a:pt x="9499" y="11052"/>
                    <a:pt x="9618" y="12649"/>
                    <a:pt x="9618" y="15734"/>
                  </a:cubicBezTo>
                  <a:cubicBezTo>
                    <a:pt x="9618" y="19896"/>
                    <a:pt x="9404" y="21589"/>
                    <a:pt x="8929" y="21589"/>
                  </a:cubicBezTo>
                  <a:lnTo>
                    <a:pt x="6892" y="21589"/>
                  </a:lnTo>
                  <a:close/>
                  <a:moveTo>
                    <a:pt x="8869" y="6630"/>
                  </a:moveTo>
                  <a:cubicBezTo>
                    <a:pt x="8869" y="5549"/>
                    <a:pt x="8801" y="4847"/>
                    <a:pt x="8700" y="4847"/>
                  </a:cubicBezTo>
                  <a:lnTo>
                    <a:pt x="7548" y="4847"/>
                  </a:lnTo>
                  <a:lnTo>
                    <a:pt x="7548" y="8408"/>
                  </a:lnTo>
                  <a:lnTo>
                    <a:pt x="8700" y="8408"/>
                  </a:lnTo>
                  <a:cubicBezTo>
                    <a:pt x="8811" y="8408"/>
                    <a:pt x="8869" y="7785"/>
                    <a:pt x="8869" y="6630"/>
                  </a:cubicBezTo>
                  <a:moveTo>
                    <a:pt x="8941" y="14704"/>
                  </a:moveTo>
                  <a:cubicBezTo>
                    <a:pt x="8941" y="13549"/>
                    <a:pt x="8869" y="12807"/>
                    <a:pt x="8760" y="12807"/>
                  </a:cubicBezTo>
                  <a:lnTo>
                    <a:pt x="7549" y="12807"/>
                  </a:lnTo>
                  <a:lnTo>
                    <a:pt x="7549" y="16691"/>
                  </a:lnTo>
                  <a:lnTo>
                    <a:pt x="8760" y="16691"/>
                  </a:lnTo>
                  <a:cubicBezTo>
                    <a:pt x="8875" y="16691"/>
                    <a:pt x="8941" y="15978"/>
                    <a:pt x="8941" y="14704"/>
                  </a:cubicBezTo>
                  <a:moveTo>
                    <a:pt x="14775" y="12807"/>
                  </a:moveTo>
                  <a:lnTo>
                    <a:pt x="14336" y="5175"/>
                  </a:lnTo>
                  <a:lnTo>
                    <a:pt x="13905" y="12807"/>
                  </a:lnTo>
                  <a:lnTo>
                    <a:pt x="14775" y="12807"/>
                  </a:lnTo>
                  <a:close/>
                  <a:moveTo>
                    <a:pt x="12666" y="21594"/>
                  </a:moveTo>
                  <a:lnTo>
                    <a:pt x="13904" y="0"/>
                  </a:lnTo>
                  <a:lnTo>
                    <a:pt x="14788" y="0"/>
                  </a:lnTo>
                  <a:lnTo>
                    <a:pt x="16003" y="21594"/>
                  </a:lnTo>
                  <a:lnTo>
                    <a:pt x="15242" y="21594"/>
                  </a:lnTo>
                  <a:lnTo>
                    <a:pt x="15024" y="17999"/>
                  </a:lnTo>
                  <a:lnTo>
                    <a:pt x="13642" y="17999"/>
                  </a:lnTo>
                  <a:lnTo>
                    <a:pt x="13420" y="21594"/>
                  </a:lnTo>
                  <a:lnTo>
                    <a:pt x="12666" y="21594"/>
                  </a:lnTo>
                  <a:close/>
                  <a:moveTo>
                    <a:pt x="19446" y="5379"/>
                  </a:moveTo>
                  <a:lnTo>
                    <a:pt x="19446" y="10661"/>
                  </a:lnTo>
                  <a:lnTo>
                    <a:pt x="20696" y="10661"/>
                  </a:lnTo>
                  <a:cubicBezTo>
                    <a:pt x="20879" y="10661"/>
                    <a:pt x="20932" y="9863"/>
                    <a:pt x="20932" y="7813"/>
                  </a:cubicBezTo>
                  <a:cubicBezTo>
                    <a:pt x="20932" y="6149"/>
                    <a:pt x="20864" y="5379"/>
                    <a:pt x="20696" y="5379"/>
                  </a:cubicBezTo>
                  <a:lnTo>
                    <a:pt x="19446" y="5379"/>
                  </a:lnTo>
                  <a:close/>
                  <a:moveTo>
                    <a:pt x="21600" y="7072"/>
                  </a:moveTo>
                  <a:cubicBezTo>
                    <a:pt x="21600" y="10633"/>
                    <a:pt x="21511" y="12416"/>
                    <a:pt x="21242" y="13073"/>
                  </a:cubicBezTo>
                  <a:cubicBezTo>
                    <a:pt x="21467" y="13617"/>
                    <a:pt x="21582" y="14976"/>
                    <a:pt x="21582" y="17172"/>
                  </a:cubicBezTo>
                  <a:lnTo>
                    <a:pt x="21582" y="21600"/>
                  </a:lnTo>
                  <a:lnTo>
                    <a:pt x="20926" y="21600"/>
                  </a:lnTo>
                  <a:lnTo>
                    <a:pt x="20926" y="18305"/>
                  </a:lnTo>
                  <a:cubicBezTo>
                    <a:pt x="20926" y="16465"/>
                    <a:pt x="20847" y="16074"/>
                    <a:pt x="20630" y="16074"/>
                  </a:cubicBezTo>
                  <a:lnTo>
                    <a:pt x="19445" y="16074"/>
                  </a:lnTo>
                  <a:lnTo>
                    <a:pt x="19445" y="21600"/>
                  </a:lnTo>
                  <a:lnTo>
                    <a:pt x="18786" y="21600"/>
                  </a:lnTo>
                  <a:lnTo>
                    <a:pt x="18786" y="0"/>
                  </a:lnTo>
                  <a:lnTo>
                    <a:pt x="20719" y="0"/>
                  </a:lnTo>
                  <a:cubicBezTo>
                    <a:pt x="21370" y="0"/>
                    <a:pt x="21600" y="1455"/>
                    <a:pt x="21600" y="7072"/>
                  </a:cubicBezTo>
                  <a:moveTo>
                    <a:pt x="10529" y="5379"/>
                  </a:moveTo>
                  <a:lnTo>
                    <a:pt x="10529" y="10661"/>
                  </a:lnTo>
                  <a:lnTo>
                    <a:pt x="11780" y="10661"/>
                  </a:lnTo>
                  <a:cubicBezTo>
                    <a:pt x="11963" y="10661"/>
                    <a:pt x="12017" y="9863"/>
                    <a:pt x="12017" y="7813"/>
                  </a:cubicBezTo>
                  <a:cubicBezTo>
                    <a:pt x="12017" y="6149"/>
                    <a:pt x="11948" y="5379"/>
                    <a:pt x="11780" y="5379"/>
                  </a:cubicBezTo>
                  <a:lnTo>
                    <a:pt x="10529" y="5379"/>
                  </a:lnTo>
                  <a:close/>
                  <a:moveTo>
                    <a:pt x="12683" y="7072"/>
                  </a:moveTo>
                  <a:cubicBezTo>
                    <a:pt x="12683" y="10633"/>
                    <a:pt x="12595" y="12416"/>
                    <a:pt x="12326" y="13073"/>
                  </a:cubicBezTo>
                  <a:cubicBezTo>
                    <a:pt x="12550" y="13617"/>
                    <a:pt x="12666" y="14976"/>
                    <a:pt x="12666" y="17172"/>
                  </a:cubicBezTo>
                  <a:lnTo>
                    <a:pt x="12666" y="21600"/>
                  </a:lnTo>
                  <a:lnTo>
                    <a:pt x="12010" y="21600"/>
                  </a:lnTo>
                  <a:lnTo>
                    <a:pt x="12010" y="18305"/>
                  </a:lnTo>
                  <a:cubicBezTo>
                    <a:pt x="12010" y="16465"/>
                    <a:pt x="11930" y="16074"/>
                    <a:pt x="11714" y="16074"/>
                  </a:cubicBezTo>
                  <a:lnTo>
                    <a:pt x="10529" y="16074"/>
                  </a:lnTo>
                  <a:lnTo>
                    <a:pt x="10529" y="21600"/>
                  </a:lnTo>
                  <a:lnTo>
                    <a:pt x="9869" y="21600"/>
                  </a:lnTo>
                  <a:lnTo>
                    <a:pt x="9869" y="0"/>
                  </a:lnTo>
                  <a:lnTo>
                    <a:pt x="11803" y="0"/>
                  </a:lnTo>
                  <a:cubicBezTo>
                    <a:pt x="12453" y="0"/>
                    <a:pt x="12683" y="1455"/>
                    <a:pt x="12683" y="7072"/>
                  </a:cubicBezTo>
                  <a:moveTo>
                    <a:pt x="16660" y="5265"/>
                  </a:moveTo>
                  <a:lnTo>
                    <a:pt x="16660" y="8521"/>
                  </a:lnTo>
                  <a:lnTo>
                    <a:pt x="18304" y="8521"/>
                  </a:lnTo>
                  <a:lnTo>
                    <a:pt x="18304" y="13068"/>
                  </a:lnTo>
                  <a:lnTo>
                    <a:pt x="16660" y="13068"/>
                  </a:lnTo>
                  <a:lnTo>
                    <a:pt x="16660" y="16368"/>
                  </a:lnTo>
                  <a:lnTo>
                    <a:pt x="18465" y="16368"/>
                  </a:lnTo>
                  <a:lnTo>
                    <a:pt x="18465" y="21594"/>
                  </a:lnTo>
                  <a:lnTo>
                    <a:pt x="16004" y="21594"/>
                  </a:lnTo>
                  <a:lnTo>
                    <a:pt x="16004" y="0"/>
                  </a:lnTo>
                  <a:lnTo>
                    <a:pt x="18465" y="0"/>
                  </a:lnTo>
                  <a:lnTo>
                    <a:pt x="18465" y="5265"/>
                  </a:lnTo>
                  <a:lnTo>
                    <a:pt x="16660" y="5265"/>
                  </a:lnTo>
                  <a:close/>
                </a:path>
              </a:pathLst>
            </a:custGeom>
            <a:grpFill/>
            <a:ln w="12700" cap="flat">
              <a:noFill/>
              <a:miter lim="400000"/>
            </a:ln>
            <a:effectLst/>
          </p:spPr>
          <p:txBody>
            <a:bodyPr wrap="square" lIns="17145" tIns="17145" rIns="17145" bIns="17145" numCol="1" anchor="ctr">
              <a:noAutofit/>
            </a:bodyPr>
            <a:lstStyle/>
            <a:p>
              <a:pPr marL="0" marR="0" lvl="0" indent="0" algn="l" defTabSz="914377" rtl="0" eaLnBrk="1" fontAlgn="auto" latinLnBrk="0" hangingPunct="0">
                <a:lnSpc>
                  <a:spcPct val="90000"/>
                </a:lnSpc>
                <a:spcBef>
                  <a:spcPts val="1688"/>
                </a:spcBef>
                <a:spcAft>
                  <a:spcPts val="0"/>
                </a:spcAft>
                <a:buClrTx/>
                <a:buSzTx/>
                <a:buFontTx/>
                <a:buNone/>
                <a:tabLst/>
                <a:defRPr>
                  <a:solidFill>
                    <a:srgbClr val="100690"/>
                  </a:solidFill>
                  <a:latin typeface="GT America Condensed Regular"/>
                  <a:ea typeface="GT America Condensed Regular"/>
                  <a:cs typeface="GT America Condensed Regular"/>
                  <a:sym typeface="GT America Condensed Regular"/>
                </a:defRPr>
              </a:pPr>
              <a:endParaRPr kumimoji="0" sz="675" b="0" i="0" u="none" strike="noStrike" kern="0" cap="none" spc="0" normalizeH="0" baseline="0" noProof="0">
                <a:ln>
                  <a:noFill/>
                </a:ln>
                <a:solidFill>
                  <a:srgbClr val="100690"/>
                </a:solidFill>
                <a:effectLst/>
                <a:uLnTx/>
                <a:uFillTx/>
                <a:latin typeface="GT America Condensed Regular"/>
                <a:sym typeface="GT America Condensed Regular"/>
              </a:endParaRPr>
            </a:p>
          </p:txBody>
        </p:sp>
      </p:grpSp>
      <p:sp>
        <p:nvSpPr>
          <p:cNvPr id="12" name="Lorem ipsum dolor sit"/>
          <p:cNvSpPr txBox="1"/>
          <p:nvPr/>
        </p:nvSpPr>
        <p:spPr>
          <a:xfrm>
            <a:off x="979798" y="2094094"/>
            <a:ext cx="3471946" cy="255519"/>
          </a:xfrm>
          <a:prstGeom prst="rect">
            <a:avLst/>
          </a:prstGeom>
          <a:ln w="12700">
            <a:miter lim="400000"/>
          </a:ln>
          <a:extLst>
            <a:ext uri="{C572A759-6A51-4108-AA02-DFA0A04FC94B}">
              <ma14:wrappingTextBoxFlag xmlns="" xmlns:ma14="http://schemas.microsoft.com/office/mac/drawingml/2011/main" val="1"/>
            </a:ext>
          </a:extLst>
        </p:spPr>
        <p:txBody>
          <a:bodyPr lIns="19050" tIns="19050" rIns="19050" bIns="19050">
            <a:spAutoFit/>
          </a:bodyPr>
          <a:lstStyle>
            <a:lvl1pPr>
              <a:lnSpc>
                <a:spcPct val="80000"/>
              </a:lnSpc>
              <a:defRPr sz="4700" b="1" cap="all">
                <a:solidFill>
                  <a:srgbClr val="051635"/>
                </a:solidFill>
                <a:latin typeface="Arial"/>
                <a:ea typeface="Arial"/>
                <a:cs typeface="Arial"/>
                <a:sym typeface="Arial"/>
              </a:defRPr>
            </a:lvl1pPr>
          </a:lstStyle>
          <a:p>
            <a:r>
              <a:rPr sz="1763">
                <a:solidFill>
                  <a:srgbClr val="0A1A5C"/>
                </a:solidFill>
              </a:rPr>
              <a:t>Lorem ipsum dolor sit</a:t>
            </a:r>
          </a:p>
        </p:txBody>
      </p:sp>
      <p:grpSp>
        <p:nvGrpSpPr>
          <p:cNvPr id="6" name="Agrupar 5">
            <a:extLst>
              <a:ext uri="{FF2B5EF4-FFF2-40B4-BE49-F238E27FC236}">
                <a16:creationId xmlns:a16="http://schemas.microsoft.com/office/drawing/2014/main" id="{4EE203A2-6334-08E1-D9A5-27EA35B4CF87}"/>
              </a:ext>
            </a:extLst>
          </p:cNvPr>
          <p:cNvGrpSpPr/>
          <p:nvPr/>
        </p:nvGrpSpPr>
        <p:grpSpPr>
          <a:xfrm>
            <a:off x="8870294" y="167554"/>
            <a:ext cx="258136" cy="4683954"/>
            <a:chOff x="23654022" y="446811"/>
            <a:chExt cx="688359" cy="12490546"/>
          </a:xfrm>
        </p:grpSpPr>
        <p:grpSp>
          <p:nvGrpSpPr>
            <p:cNvPr id="7" name="Grupo">
              <a:extLst>
                <a:ext uri="{FF2B5EF4-FFF2-40B4-BE49-F238E27FC236}">
                  <a16:creationId xmlns:a16="http://schemas.microsoft.com/office/drawing/2014/main" id="{50207CE9-73B1-04FE-73B0-E89EE835C009}"/>
                </a:ext>
              </a:extLst>
            </p:cNvPr>
            <p:cNvGrpSpPr/>
            <p:nvPr/>
          </p:nvGrpSpPr>
          <p:grpSpPr>
            <a:xfrm rot="16200000">
              <a:off x="18519882" y="7114857"/>
              <a:ext cx="11349650" cy="295349"/>
              <a:chOff x="-1276219" y="-698"/>
              <a:chExt cx="11349649" cy="295348"/>
            </a:xfrm>
          </p:grpSpPr>
          <p:sp>
            <p:nvSpPr>
              <p:cNvPr id="9" name="This information belongs to Embraer and cannot be used or reproduced without written permission from the Company.">
                <a:extLst>
                  <a:ext uri="{FF2B5EF4-FFF2-40B4-BE49-F238E27FC236}">
                    <a16:creationId xmlns:a16="http://schemas.microsoft.com/office/drawing/2014/main" id="{1761E039-478A-317C-A11A-11BFF1C2F1AA}"/>
                  </a:ext>
                </a:extLst>
              </p:cNvPr>
              <p:cNvSpPr txBox="1"/>
              <p:nvPr/>
            </p:nvSpPr>
            <p:spPr>
              <a:xfrm>
                <a:off x="1071885" y="6522"/>
                <a:ext cx="9001545" cy="282814"/>
              </a:xfrm>
              <a:prstGeom prst="rect">
                <a:avLst/>
              </a:prstGeom>
              <a:noFill/>
              <a:ln w="12700" cap="flat">
                <a:noFill/>
                <a:miter lim="400000"/>
              </a:ln>
              <a:effectLst/>
              <a:extLst>
                <a:ext uri="{C572A759-6A51-4108-AA02-DFA0A04FC94B}">
                  <ma14:wrappingTextBoxFlag xmlns="" xmlns:ma14="http://schemas.microsoft.com/office/mac/drawingml/2011/main" val="1"/>
                </a:ext>
              </a:extLst>
            </p:spPr>
            <p:txBody>
              <a:bodyPr wrap="square" lIns="19050" tIns="19050" rIns="19050" bIns="19050" numCol="1" anchor="ctr">
                <a:spAutoFit/>
              </a:bodyPr>
              <a:lstStyle>
                <a:lvl1pPr>
                  <a:defRPr sz="1300">
                    <a:solidFill>
                      <a:srgbClr val="6E6D6D"/>
                    </a:solidFill>
                    <a:latin typeface="Arial"/>
                    <a:ea typeface="Arial"/>
                    <a:cs typeface="Arial"/>
                    <a:sym typeface="Arial"/>
                  </a:defRPr>
                </a:lvl1pPr>
              </a:lstStyle>
              <a:p>
                <a:r>
                  <a:rPr lang="en-US" sz="488" dirty="0"/>
                  <a:t>This information belongs to Embraer and cannot be used or reproduced without written permission from the Company.</a:t>
                </a:r>
              </a:p>
            </p:txBody>
          </p:sp>
          <p:sp>
            <p:nvSpPr>
              <p:cNvPr id="10" name="Linha">
                <a:extLst>
                  <a:ext uri="{FF2B5EF4-FFF2-40B4-BE49-F238E27FC236}">
                    <a16:creationId xmlns:a16="http://schemas.microsoft.com/office/drawing/2014/main" id="{0E02B894-10AF-3137-46F1-3137A6EB2486}"/>
                  </a:ext>
                </a:extLst>
              </p:cNvPr>
              <p:cNvSpPr/>
              <p:nvPr/>
            </p:nvSpPr>
            <p:spPr>
              <a:xfrm flipV="1">
                <a:off x="898999" y="21128"/>
                <a:ext cx="83625" cy="273522"/>
              </a:xfrm>
              <a:prstGeom prst="line">
                <a:avLst/>
              </a:prstGeom>
              <a:noFill/>
              <a:ln w="9525" cap="flat">
                <a:solidFill>
                  <a:srgbClr val="100690"/>
                </a:solidFill>
                <a:prstDash val="solid"/>
                <a:miter lim="400000"/>
              </a:ln>
              <a:effectLst/>
            </p:spPr>
            <p:txBody>
              <a:bodyPr wrap="square" lIns="19050" tIns="19050" rIns="19050" bIns="19050" numCol="1" anchor="ctr">
                <a:noAutofit/>
              </a:bodyPr>
              <a:lstStyle/>
              <a:p>
                <a:endParaRPr sz="675"/>
              </a:p>
            </p:txBody>
          </p:sp>
          <p:sp>
            <p:nvSpPr>
              <p:cNvPr id="11" name="This information belongs to Embraer and cannot be used or reproduced without written permission from the Company.">
                <a:extLst>
                  <a:ext uri="{FF2B5EF4-FFF2-40B4-BE49-F238E27FC236}">
                    <a16:creationId xmlns:a16="http://schemas.microsoft.com/office/drawing/2014/main" id="{91B4C031-CF67-1FE9-CFFC-3C67C784A780}"/>
                  </a:ext>
                </a:extLst>
              </p:cNvPr>
              <p:cNvSpPr txBox="1"/>
              <p:nvPr/>
            </p:nvSpPr>
            <p:spPr>
              <a:xfrm>
                <a:off x="-1276219" y="-698"/>
                <a:ext cx="2621118" cy="282811"/>
              </a:xfrm>
              <a:prstGeom prst="rect">
                <a:avLst/>
              </a:prstGeom>
              <a:noFill/>
              <a:ln w="12700" cap="flat">
                <a:noFill/>
                <a:miter lim="400000"/>
              </a:ln>
              <a:effectLst/>
              <a:extLst>
                <a:ext uri="{C572A759-6A51-4108-AA02-DFA0A04FC94B}">
                  <ma14:wrappingTextBoxFlag xmlns="" xmlns:ma14="http://schemas.microsoft.com/office/mac/drawingml/2011/main" val="1"/>
                </a:ext>
              </a:extLst>
            </p:spPr>
            <p:txBody>
              <a:bodyPr wrap="square" lIns="19050" tIns="19050" rIns="19050" bIns="19050" numCol="1" anchor="ctr">
                <a:spAutoFit/>
              </a:bodyPr>
              <a:lstStyle>
                <a:lvl1pPr>
                  <a:defRPr sz="1300">
                    <a:solidFill>
                      <a:srgbClr val="6E6D6D"/>
                    </a:solidFill>
                    <a:latin typeface="Arial"/>
                    <a:ea typeface="Arial"/>
                    <a:cs typeface="Arial"/>
                    <a:sym typeface="Arial"/>
                  </a:defRPr>
                </a:lvl1pPr>
              </a:lstStyle>
              <a:p>
                <a:r>
                  <a:rPr lang="en-US" sz="488" dirty="0"/>
                  <a:t>SECRET INFORMATION</a:t>
                </a:r>
              </a:p>
            </p:txBody>
          </p:sp>
        </p:grpSp>
        <p:sp>
          <p:nvSpPr>
            <p:cNvPr id="8" name="Forma Livre: Forma 61">
              <a:extLst>
                <a:ext uri="{FF2B5EF4-FFF2-40B4-BE49-F238E27FC236}">
                  <a16:creationId xmlns:a16="http://schemas.microsoft.com/office/drawing/2014/main" id="{5FF89BB1-809E-8BE0-B501-47EB040B8B9F}"/>
                </a:ext>
              </a:extLst>
            </p:cNvPr>
            <p:cNvSpPr/>
            <p:nvPr/>
          </p:nvSpPr>
          <p:spPr>
            <a:xfrm flipH="1">
              <a:off x="23654022" y="446811"/>
              <a:ext cx="359396" cy="359346"/>
            </a:xfrm>
            <a:custGeom>
              <a:avLst/>
              <a:gdLst/>
              <a:ahLst/>
              <a:cxnLst>
                <a:cxn ang="0">
                  <a:pos x="wd2" y="hd2"/>
                </a:cxn>
                <a:cxn ang="5400000">
                  <a:pos x="wd2" y="hd2"/>
                </a:cxn>
                <a:cxn ang="10800000">
                  <a:pos x="wd2" y="hd2"/>
                </a:cxn>
                <a:cxn ang="16200000">
                  <a:pos x="wd2" y="hd2"/>
                </a:cxn>
              </a:cxnLst>
              <a:rect l="0" t="0" r="r" b="b"/>
              <a:pathLst>
                <a:path w="21600" h="21600" extrusionOk="0">
                  <a:moveTo>
                    <a:pt x="17278" y="0"/>
                  </a:moveTo>
                  <a:lnTo>
                    <a:pt x="4322" y="9935"/>
                  </a:lnTo>
                  <a:lnTo>
                    <a:pt x="1728" y="9935"/>
                  </a:lnTo>
                  <a:lnTo>
                    <a:pt x="0" y="11665"/>
                  </a:lnTo>
                  <a:lnTo>
                    <a:pt x="4322" y="11665"/>
                  </a:lnTo>
                  <a:lnTo>
                    <a:pt x="17278" y="21600"/>
                  </a:lnTo>
                  <a:lnTo>
                    <a:pt x="21600" y="21600"/>
                  </a:lnTo>
                  <a:lnTo>
                    <a:pt x="12961" y="11665"/>
                  </a:lnTo>
                  <a:lnTo>
                    <a:pt x="21559" y="11665"/>
                  </a:lnTo>
                  <a:lnTo>
                    <a:pt x="21559" y="9935"/>
                  </a:lnTo>
                  <a:lnTo>
                    <a:pt x="12961" y="9935"/>
                  </a:lnTo>
                  <a:lnTo>
                    <a:pt x="21600" y="0"/>
                  </a:lnTo>
                  <a:close/>
                </a:path>
              </a:pathLst>
            </a:custGeom>
            <a:solidFill>
              <a:srgbClr val="100690"/>
            </a:solidFill>
            <a:ln w="12700" cap="flat">
              <a:noFill/>
              <a:miter lim="400000"/>
            </a:ln>
            <a:effectLst/>
          </p:spPr>
          <p:txBody>
            <a:bodyPr wrap="square" lIns="17145" tIns="17145" rIns="17145" bIns="17145" numCol="1" anchor="ctr">
              <a:noAutofit/>
            </a:bodyPr>
            <a:lstStyle/>
            <a:p>
              <a:pPr>
                <a:defRPr>
                  <a:solidFill>
                    <a:srgbClr val="100690"/>
                  </a:solidFill>
                  <a:latin typeface="GT America Condensed Regular"/>
                  <a:ea typeface="GT America Condensed Regular"/>
                  <a:cs typeface="GT America Condensed Regular"/>
                  <a:sym typeface="GT America Condensed Regular"/>
                </a:defRPr>
              </a:pPr>
              <a:endParaRPr sz="675"/>
            </a:p>
          </p:txBody>
        </p:sp>
      </p:grpSp>
    </p:spTree>
  </p:cSld>
  <p:clrMapOvr>
    <a:masterClrMapping/>
  </p:clrMapOvr>
</p:sld>
</file>

<file path=ppt/slides/slide8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79" name="Lorem ipsum dolor sit"/>
          <p:cNvSpPr txBox="1"/>
          <p:nvPr/>
        </p:nvSpPr>
        <p:spPr>
          <a:xfrm>
            <a:off x="975035" y="873760"/>
            <a:ext cx="3011169" cy="1220334"/>
          </a:xfrm>
          <a:prstGeom prst="rect">
            <a:avLst/>
          </a:prstGeom>
          <a:ln w="12700">
            <a:miter lim="400000"/>
          </a:ln>
          <a:extLst>
            <a:ext uri="{C572A759-6A51-4108-AA02-DFA0A04FC94B}">
              <ma14:wrappingTextBoxFlag xmlns="" xmlns:ma14="http://schemas.microsoft.com/office/mac/drawingml/2011/main" val="1"/>
            </a:ext>
          </a:extLst>
        </p:spPr>
        <p:txBody>
          <a:bodyPr wrap="square" lIns="19050" tIns="19050" rIns="19050" bIns="19050">
            <a:spAutoFit/>
          </a:bodyPr>
          <a:lstStyle>
            <a:lvl1pPr>
              <a:lnSpc>
                <a:spcPct val="80000"/>
              </a:lnSpc>
              <a:defRPr sz="10900" b="1" cap="all">
                <a:solidFill>
                  <a:srgbClr val="1E4BDF"/>
                </a:solidFill>
                <a:latin typeface="Arial Narrow"/>
                <a:ea typeface="Arial Narrow"/>
                <a:cs typeface="Arial Narrow"/>
                <a:sym typeface="Arial Narrow"/>
              </a:defRPr>
            </a:lvl1pPr>
          </a:lstStyle>
          <a:p>
            <a:r>
              <a:rPr lang="en-US" sz="3200" dirty="0">
                <a:solidFill>
                  <a:srgbClr val="100690"/>
                </a:solidFill>
              </a:rPr>
              <a:t>Example of a column chart template</a:t>
            </a:r>
          </a:p>
        </p:txBody>
      </p:sp>
      <p:sp>
        <p:nvSpPr>
          <p:cNvPr id="280" name="Lorem ipsum dolor sit amet, consectetur adipiscing elit, sed do eiusmod tempor incididunt ut labore et dolore magna aliqua. Ut enim ad minim veniam, quis nostrud exercitation ullamco laboris nisi ut aliquip ex ea commodo consequat. Duis aute irure dolor "/>
          <p:cNvSpPr txBox="1"/>
          <p:nvPr/>
        </p:nvSpPr>
        <p:spPr>
          <a:xfrm>
            <a:off x="995674" y="2524339"/>
            <a:ext cx="2893280" cy="1683474"/>
          </a:xfrm>
          <a:prstGeom prst="rect">
            <a:avLst/>
          </a:prstGeom>
          <a:ln w="12700">
            <a:miter lim="400000"/>
          </a:ln>
          <a:extLst>
            <a:ext uri="{C572A759-6A51-4108-AA02-DFA0A04FC94B}">
              <ma14:wrappingTextBoxFlag xmlns="" xmlns:ma14="http://schemas.microsoft.com/office/mac/drawingml/2011/main" val="1"/>
            </a:ext>
          </a:extLst>
        </p:spPr>
        <p:txBody>
          <a:bodyPr wrap="square" lIns="19050" tIns="19050" rIns="19050" bIns="19050">
            <a:spAutoFit/>
          </a:bodyPr>
          <a:lstStyle>
            <a:lvl1pPr>
              <a:lnSpc>
                <a:spcPct val="120000"/>
              </a:lnSpc>
              <a:defRPr sz="2500">
                <a:solidFill>
                  <a:srgbClr val="061636"/>
                </a:solidFill>
                <a:latin typeface="Arial"/>
                <a:ea typeface="Arial"/>
                <a:cs typeface="Arial"/>
                <a:sym typeface="Arial"/>
              </a:defRPr>
            </a:lvl1pPr>
          </a:lstStyle>
          <a:p>
            <a:r>
              <a:rPr sz="1000" dirty="0">
                <a:solidFill>
                  <a:srgbClr val="80807F"/>
                </a:solidFill>
              </a:rPr>
              <a:t>Lorem ipsum dolor sit </a:t>
            </a:r>
            <a:r>
              <a:rPr sz="1000" dirty="0" err="1">
                <a:solidFill>
                  <a:srgbClr val="80807F"/>
                </a:solidFill>
              </a:rPr>
              <a:t>amet</a:t>
            </a:r>
            <a:r>
              <a:rPr sz="1000" dirty="0">
                <a:solidFill>
                  <a:srgbClr val="80807F"/>
                </a:solidFill>
              </a:rPr>
              <a:t>, </a:t>
            </a:r>
            <a:r>
              <a:rPr sz="1000" dirty="0" err="1">
                <a:solidFill>
                  <a:srgbClr val="80807F"/>
                </a:solidFill>
              </a:rPr>
              <a:t>consectetur</a:t>
            </a:r>
            <a:r>
              <a:rPr sz="1000" dirty="0">
                <a:solidFill>
                  <a:srgbClr val="80807F"/>
                </a:solidFill>
              </a:rPr>
              <a:t> </a:t>
            </a:r>
            <a:r>
              <a:rPr sz="1000" dirty="0" err="1">
                <a:solidFill>
                  <a:srgbClr val="80807F"/>
                </a:solidFill>
              </a:rPr>
              <a:t>adipiscing</a:t>
            </a:r>
            <a:r>
              <a:rPr sz="1000" dirty="0">
                <a:solidFill>
                  <a:srgbClr val="80807F"/>
                </a:solidFill>
              </a:rPr>
              <a:t> </a:t>
            </a:r>
            <a:r>
              <a:rPr sz="1000" dirty="0" err="1">
                <a:solidFill>
                  <a:srgbClr val="80807F"/>
                </a:solidFill>
              </a:rPr>
              <a:t>elit</a:t>
            </a:r>
            <a:r>
              <a:rPr sz="1000" dirty="0">
                <a:solidFill>
                  <a:srgbClr val="80807F"/>
                </a:solidFill>
              </a:rPr>
              <a:t>, sed do </a:t>
            </a:r>
            <a:r>
              <a:rPr sz="1000" dirty="0" err="1">
                <a:solidFill>
                  <a:srgbClr val="80807F"/>
                </a:solidFill>
              </a:rPr>
              <a:t>eiusmod</a:t>
            </a:r>
            <a:r>
              <a:rPr sz="1000" dirty="0">
                <a:solidFill>
                  <a:srgbClr val="80807F"/>
                </a:solidFill>
              </a:rPr>
              <a:t> </a:t>
            </a:r>
            <a:r>
              <a:rPr sz="1000" dirty="0" err="1">
                <a:solidFill>
                  <a:srgbClr val="80807F"/>
                </a:solidFill>
              </a:rPr>
              <a:t>tempor</a:t>
            </a:r>
            <a:r>
              <a:rPr sz="1000" dirty="0">
                <a:solidFill>
                  <a:srgbClr val="80807F"/>
                </a:solidFill>
              </a:rPr>
              <a:t> </a:t>
            </a:r>
            <a:r>
              <a:rPr sz="1000" dirty="0" err="1">
                <a:solidFill>
                  <a:srgbClr val="80807F"/>
                </a:solidFill>
              </a:rPr>
              <a:t>incididunt</a:t>
            </a:r>
            <a:r>
              <a:rPr sz="1000" dirty="0">
                <a:solidFill>
                  <a:srgbClr val="80807F"/>
                </a:solidFill>
              </a:rPr>
              <a:t> </a:t>
            </a:r>
            <a:r>
              <a:rPr sz="1000" dirty="0" err="1">
                <a:solidFill>
                  <a:srgbClr val="80807F"/>
                </a:solidFill>
              </a:rPr>
              <a:t>ut</a:t>
            </a:r>
            <a:r>
              <a:rPr sz="1000" dirty="0">
                <a:solidFill>
                  <a:srgbClr val="80807F"/>
                </a:solidFill>
              </a:rPr>
              <a:t> labore et dolore magna </a:t>
            </a:r>
            <a:r>
              <a:rPr sz="1000" dirty="0" err="1">
                <a:solidFill>
                  <a:srgbClr val="80807F"/>
                </a:solidFill>
              </a:rPr>
              <a:t>aliqua</a:t>
            </a:r>
            <a:r>
              <a:rPr sz="1000" dirty="0">
                <a:solidFill>
                  <a:srgbClr val="80807F"/>
                </a:solidFill>
              </a:rPr>
              <a:t>. Ut </a:t>
            </a:r>
            <a:r>
              <a:rPr sz="1000" dirty="0" err="1">
                <a:solidFill>
                  <a:srgbClr val="80807F"/>
                </a:solidFill>
              </a:rPr>
              <a:t>enim</a:t>
            </a:r>
            <a:r>
              <a:rPr sz="1000" dirty="0">
                <a:solidFill>
                  <a:srgbClr val="80807F"/>
                </a:solidFill>
              </a:rPr>
              <a:t> ad minim </a:t>
            </a:r>
            <a:r>
              <a:rPr sz="1000" dirty="0" err="1">
                <a:solidFill>
                  <a:srgbClr val="80807F"/>
                </a:solidFill>
              </a:rPr>
              <a:t>veniam</a:t>
            </a:r>
            <a:r>
              <a:rPr sz="1000" dirty="0">
                <a:solidFill>
                  <a:srgbClr val="80807F"/>
                </a:solidFill>
              </a:rPr>
              <a:t>, </a:t>
            </a:r>
            <a:r>
              <a:rPr sz="1000" dirty="0" err="1">
                <a:solidFill>
                  <a:srgbClr val="80807F"/>
                </a:solidFill>
              </a:rPr>
              <a:t>quis</a:t>
            </a:r>
            <a:r>
              <a:rPr sz="1000" dirty="0">
                <a:solidFill>
                  <a:srgbClr val="80807F"/>
                </a:solidFill>
              </a:rPr>
              <a:t> </a:t>
            </a:r>
            <a:r>
              <a:rPr sz="1000" dirty="0" err="1">
                <a:solidFill>
                  <a:srgbClr val="80807F"/>
                </a:solidFill>
              </a:rPr>
              <a:t>nostrud</a:t>
            </a:r>
            <a:r>
              <a:rPr sz="1000" dirty="0">
                <a:solidFill>
                  <a:srgbClr val="80807F"/>
                </a:solidFill>
              </a:rPr>
              <a:t> exercitation </a:t>
            </a:r>
            <a:r>
              <a:rPr sz="1000" dirty="0" err="1">
                <a:solidFill>
                  <a:srgbClr val="80807F"/>
                </a:solidFill>
              </a:rPr>
              <a:t>ullamco</a:t>
            </a:r>
            <a:r>
              <a:rPr sz="1000" dirty="0">
                <a:solidFill>
                  <a:srgbClr val="80807F"/>
                </a:solidFill>
              </a:rPr>
              <a:t> </a:t>
            </a:r>
            <a:r>
              <a:rPr sz="1000" dirty="0" err="1">
                <a:solidFill>
                  <a:srgbClr val="80807F"/>
                </a:solidFill>
              </a:rPr>
              <a:t>laboris</a:t>
            </a:r>
            <a:r>
              <a:rPr sz="1000" dirty="0">
                <a:solidFill>
                  <a:srgbClr val="80807F"/>
                </a:solidFill>
              </a:rPr>
              <a:t> nisi </a:t>
            </a:r>
            <a:r>
              <a:rPr sz="1000" dirty="0" err="1">
                <a:solidFill>
                  <a:srgbClr val="80807F"/>
                </a:solidFill>
              </a:rPr>
              <a:t>ut</a:t>
            </a:r>
            <a:r>
              <a:rPr sz="1000" dirty="0">
                <a:solidFill>
                  <a:srgbClr val="80807F"/>
                </a:solidFill>
              </a:rPr>
              <a:t> </a:t>
            </a:r>
            <a:r>
              <a:rPr sz="1000" dirty="0" err="1">
                <a:solidFill>
                  <a:srgbClr val="80807F"/>
                </a:solidFill>
              </a:rPr>
              <a:t>aliquip</a:t>
            </a:r>
            <a:r>
              <a:rPr sz="1000" dirty="0">
                <a:solidFill>
                  <a:srgbClr val="80807F"/>
                </a:solidFill>
              </a:rPr>
              <a:t> ex </a:t>
            </a:r>
            <a:r>
              <a:rPr sz="1000" dirty="0" err="1">
                <a:solidFill>
                  <a:srgbClr val="80807F"/>
                </a:solidFill>
              </a:rPr>
              <a:t>ea</a:t>
            </a:r>
            <a:r>
              <a:rPr sz="1000" dirty="0">
                <a:solidFill>
                  <a:srgbClr val="80807F"/>
                </a:solidFill>
              </a:rPr>
              <a:t> </a:t>
            </a:r>
            <a:r>
              <a:rPr sz="1000" dirty="0" err="1">
                <a:solidFill>
                  <a:srgbClr val="80807F"/>
                </a:solidFill>
              </a:rPr>
              <a:t>commodo</a:t>
            </a:r>
            <a:r>
              <a:rPr sz="1000" dirty="0">
                <a:solidFill>
                  <a:srgbClr val="80807F"/>
                </a:solidFill>
              </a:rPr>
              <a:t> </a:t>
            </a:r>
            <a:r>
              <a:rPr sz="1000" dirty="0" err="1">
                <a:solidFill>
                  <a:srgbClr val="80807F"/>
                </a:solidFill>
              </a:rPr>
              <a:t>consequat</a:t>
            </a:r>
            <a:r>
              <a:rPr sz="1000" dirty="0">
                <a:solidFill>
                  <a:srgbClr val="80807F"/>
                </a:solidFill>
              </a:rPr>
              <a:t>. Duis </a:t>
            </a:r>
            <a:r>
              <a:rPr sz="1000" dirty="0" err="1">
                <a:solidFill>
                  <a:srgbClr val="80807F"/>
                </a:solidFill>
              </a:rPr>
              <a:t>aute</a:t>
            </a:r>
            <a:r>
              <a:rPr sz="1000" dirty="0">
                <a:solidFill>
                  <a:srgbClr val="80807F"/>
                </a:solidFill>
              </a:rPr>
              <a:t> </a:t>
            </a:r>
            <a:r>
              <a:rPr sz="1000" dirty="0" err="1">
                <a:solidFill>
                  <a:srgbClr val="80807F"/>
                </a:solidFill>
              </a:rPr>
              <a:t>irure</a:t>
            </a:r>
            <a:r>
              <a:rPr sz="1000" dirty="0">
                <a:solidFill>
                  <a:srgbClr val="80807F"/>
                </a:solidFill>
              </a:rPr>
              <a:t> dolor in </a:t>
            </a:r>
            <a:r>
              <a:rPr sz="1000" dirty="0" err="1">
                <a:solidFill>
                  <a:srgbClr val="80807F"/>
                </a:solidFill>
              </a:rPr>
              <a:t>reprehenderit</a:t>
            </a:r>
            <a:r>
              <a:rPr sz="1000" dirty="0">
                <a:solidFill>
                  <a:srgbClr val="80807F"/>
                </a:solidFill>
              </a:rPr>
              <a:t> in </a:t>
            </a:r>
            <a:r>
              <a:rPr sz="1000" dirty="0" err="1">
                <a:solidFill>
                  <a:srgbClr val="80807F"/>
                </a:solidFill>
              </a:rPr>
              <a:t>voluptate</a:t>
            </a:r>
            <a:r>
              <a:rPr sz="1000" dirty="0">
                <a:solidFill>
                  <a:srgbClr val="80807F"/>
                </a:solidFill>
              </a:rPr>
              <a:t> </a:t>
            </a:r>
            <a:r>
              <a:rPr sz="1000" dirty="0" err="1">
                <a:solidFill>
                  <a:srgbClr val="80807F"/>
                </a:solidFill>
              </a:rPr>
              <a:t>velit</a:t>
            </a:r>
            <a:r>
              <a:rPr sz="1000" dirty="0">
                <a:solidFill>
                  <a:srgbClr val="80807F"/>
                </a:solidFill>
              </a:rPr>
              <a:t> </a:t>
            </a:r>
            <a:r>
              <a:rPr sz="1000" dirty="0" err="1">
                <a:solidFill>
                  <a:srgbClr val="80807F"/>
                </a:solidFill>
              </a:rPr>
              <a:t>esse</a:t>
            </a:r>
            <a:r>
              <a:rPr sz="1000" dirty="0">
                <a:solidFill>
                  <a:srgbClr val="80807F"/>
                </a:solidFill>
              </a:rPr>
              <a:t> </a:t>
            </a:r>
            <a:r>
              <a:rPr sz="1000" dirty="0" err="1">
                <a:solidFill>
                  <a:srgbClr val="80807F"/>
                </a:solidFill>
              </a:rPr>
              <a:t>cillum</a:t>
            </a:r>
            <a:r>
              <a:rPr sz="1000" dirty="0">
                <a:solidFill>
                  <a:srgbClr val="80807F"/>
                </a:solidFill>
              </a:rPr>
              <a:t> dolore </a:t>
            </a:r>
            <a:r>
              <a:rPr sz="1000" dirty="0" err="1">
                <a:solidFill>
                  <a:srgbClr val="80807F"/>
                </a:solidFill>
              </a:rPr>
              <a:t>eu</a:t>
            </a:r>
            <a:r>
              <a:rPr sz="1000" dirty="0">
                <a:solidFill>
                  <a:srgbClr val="80807F"/>
                </a:solidFill>
              </a:rPr>
              <a:t> </a:t>
            </a:r>
            <a:r>
              <a:rPr sz="1000" dirty="0" err="1">
                <a:solidFill>
                  <a:srgbClr val="80807F"/>
                </a:solidFill>
              </a:rPr>
              <a:t>fugiat</a:t>
            </a:r>
            <a:r>
              <a:rPr sz="1000" dirty="0">
                <a:solidFill>
                  <a:srgbClr val="80807F"/>
                </a:solidFill>
              </a:rPr>
              <a:t> </a:t>
            </a:r>
            <a:r>
              <a:rPr sz="1000" dirty="0" err="1">
                <a:solidFill>
                  <a:srgbClr val="80807F"/>
                </a:solidFill>
              </a:rPr>
              <a:t>nulla</a:t>
            </a:r>
            <a:r>
              <a:rPr sz="1000" dirty="0">
                <a:solidFill>
                  <a:srgbClr val="80807F"/>
                </a:solidFill>
              </a:rPr>
              <a:t> </a:t>
            </a:r>
            <a:r>
              <a:rPr sz="1000" dirty="0" err="1">
                <a:solidFill>
                  <a:srgbClr val="80807F"/>
                </a:solidFill>
              </a:rPr>
              <a:t>pariatur</a:t>
            </a:r>
            <a:r>
              <a:rPr sz="1000" dirty="0">
                <a:solidFill>
                  <a:srgbClr val="80807F"/>
                </a:solidFill>
              </a:rPr>
              <a:t>. </a:t>
            </a:r>
            <a:r>
              <a:rPr sz="1000" dirty="0" err="1">
                <a:solidFill>
                  <a:srgbClr val="80807F"/>
                </a:solidFill>
              </a:rPr>
              <a:t>Excepteur</a:t>
            </a:r>
            <a:r>
              <a:rPr sz="1000" dirty="0">
                <a:solidFill>
                  <a:srgbClr val="80807F"/>
                </a:solidFill>
              </a:rPr>
              <a:t> </a:t>
            </a:r>
            <a:r>
              <a:rPr sz="1000" dirty="0" err="1">
                <a:solidFill>
                  <a:srgbClr val="80807F"/>
                </a:solidFill>
              </a:rPr>
              <a:t>sint</a:t>
            </a:r>
            <a:r>
              <a:rPr sz="1000" dirty="0">
                <a:solidFill>
                  <a:srgbClr val="80807F"/>
                </a:solidFill>
              </a:rPr>
              <a:t> </a:t>
            </a:r>
            <a:r>
              <a:rPr sz="1000" dirty="0" err="1">
                <a:solidFill>
                  <a:srgbClr val="80807F"/>
                </a:solidFill>
              </a:rPr>
              <a:t>occaecat</a:t>
            </a:r>
            <a:r>
              <a:rPr sz="1000" dirty="0">
                <a:solidFill>
                  <a:srgbClr val="80807F"/>
                </a:solidFill>
              </a:rPr>
              <a:t> </a:t>
            </a:r>
            <a:r>
              <a:rPr sz="1000" dirty="0" err="1">
                <a:solidFill>
                  <a:srgbClr val="80807F"/>
                </a:solidFill>
              </a:rPr>
              <a:t>cupidatat</a:t>
            </a:r>
            <a:r>
              <a:rPr sz="1000" dirty="0">
                <a:solidFill>
                  <a:srgbClr val="80807F"/>
                </a:solidFill>
              </a:rPr>
              <a:t> non </a:t>
            </a:r>
            <a:r>
              <a:rPr sz="1000" dirty="0" err="1">
                <a:solidFill>
                  <a:srgbClr val="80807F"/>
                </a:solidFill>
              </a:rPr>
              <a:t>proident</a:t>
            </a:r>
            <a:r>
              <a:rPr sz="1000" dirty="0">
                <a:solidFill>
                  <a:srgbClr val="80807F"/>
                </a:solidFill>
              </a:rPr>
              <a:t>, sunt in culpa qui </a:t>
            </a:r>
            <a:r>
              <a:rPr sz="1000" dirty="0" err="1">
                <a:solidFill>
                  <a:srgbClr val="80807F"/>
                </a:solidFill>
              </a:rPr>
              <a:t>officia</a:t>
            </a:r>
            <a:r>
              <a:rPr sz="1000" dirty="0">
                <a:solidFill>
                  <a:srgbClr val="80807F"/>
                </a:solidFill>
              </a:rPr>
              <a:t> </a:t>
            </a:r>
            <a:r>
              <a:rPr sz="1000" dirty="0" err="1">
                <a:solidFill>
                  <a:srgbClr val="80807F"/>
                </a:solidFill>
              </a:rPr>
              <a:t>deserunt</a:t>
            </a:r>
            <a:r>
              <a:rPr sz="1000" dirty="0">
                <a:solidFill>
                  <a:srgbClr val="80807F"/>
                </a:solidFill>
              </a:rPr>
              <a:t> </a:t>
            </a:r>
            <a:r>
              <a:rPr sz="1000" dirty="0" err="1">
                <a:solidFill>
                  <a:srgbClr val="80807F"/>
                </a:solidFill>
              </a:rPr>
              <a:t>mollit</a:t>
            </a:r>
            <a:r>
              <a:rPr sz="1000" dirty="0">
                <a:solidFill>
                  <a:srgbClr val="80807F"/>
                </a:solidFill>
              </a:rPr>
              <a:t> </a:t>
            </a:r>
            <a:r>
              <a:rPr sz="1000" dirty="0" err="1">
                <a:solidFill>
                  <a:srgbClr val="80807F"/>
                </a:solidFill>
              </a:rPr>
              <a:t>anim</a:t>
            </a:r>
            <a:r>
              <a:rPr sz="1000" dirty="0">
                <a:solidFill>
                  <a:srgbClr val="80807F"/>
                </a:solidFill>
              </a:rPr>
              <a:t> id </a:t>
            </a:r>
            <a:r>
              <a:rPr sz="1000" dirty="0" err="1">
                <a:solidFill>
                  <a:srgbClr val="80807F"/>
                </a:solidFill>
              </a:rPr>
              <a:t>est</a:t>
            </a:r>
            <a:r>
              <a:rPr sz="1000" dirty="0">
                <a:solidFill>
                  <a:srgbClr val="80807F"/>
                </a:solidFill>
              </a:rPr>
              <a:t> </a:t>
            </a:r>
            <a:r>
              <a:rPr sz="1000" dirty="0" err="1">
                <a:solidFill>
                  <a:srgbClr val="80807F"/>
                </a:solidFill>
              </a:rPr>
              <a:t>laborum</a:t>
            </a:r>
            <a:r>
              <a:rPr sz="1000" dirty="0">
                <a:solidFill>
                  <a:srgbClr val="80807F"/>
                </a:solidFill>
              </a:rPr>
              <a:t>.</a:t>
            </a:r>
          </a:p>
        </p:txBody>
      </p:sp>
      <p:sp>
        <p:nvSpPr>
          <p:cNvPr id="285" name="Lorem ipsum dolor sit"/>
          <p:cNvSpPr txBox="1"/>
          <p:nvPr/>
        </p:nvSpPr>
        <p:spPr>
          <a:xfrm>
            <a:off x="979798" y="2098707"/>
            <a:ext cx="3471946" cy="255519"/>
          </a:xfrm>
          <a:prstGeom prst="rect">
            <a:avLst/>
          </a:prstGeom>
          <a:ln w="12700">
            <a:miter lim="400000"/>
          </a:ln>
          <a:extLst>
            <a:ext uri="{C572A759-6A51-4108-AA02-DFA0A04FC94B}">
              <ma14:wrappingTextBoxFlag xmlns="" xmlns:ma14="http://schemas.microsoft.com/office/mac/drawingml/2011/main" val="1"/>
            </a:ext>
          </a:extLst>
        </p:spPr>
        <p:txBody>
          <a:bodyPr lIns="19050" tIns="19050" rIns="19050" bIns="19050">
            <a:spAutoFit/>
          </a:bodyPr>
          <a:lstStyle>
            <a:lvl1pPr>
              <a:lnSpc>
                <a:spcPct val="80000"/>
              </a:lnSpc>
              <a:defRPr sz="4700" b="1" cap="all">
                <a:solidFill>
                  <a:srgbClr val="051635"/>
                </a:solidFill>
                <a:latin typeface="Arial"/>
                <a:ea typeface="Arial"/>
                <a:cs typeface="Arial"/>
                <a:sym typeface="Arial"/>
              </a:defRPr>
            </a:lvl1pPr>
          </a:lstStyle>
          <a:p>
            <a:r>
              <a:rPr lang="pt-BR" sz="1763" dirty="0">
                <a:solidFill>
                  <a:srgbClr val="0A1A5C"/>
                </a:solidFill>
              </a:rPr>
              <a:t>Option b</a:t>
            </a:r>
          </a:p>
        </p:txBody>
      </p:sp>
      <p:sp>
        <p:nvSpPr>
          <p:cNvPr id="286" name="Lorem ipsum dolor sit amet, consectetur adipiscing elit, sed do eiusmod tempor incididunt ut labore et dolore magna aliqua."/>
          <p:cNvSpPr txBox="1"/>
          <p:nvPr/>
        </p:nvSpPr>
        <p:spPr>
          <a:xfrm>
            <a:off x="995674" y="4451688"/>
            <a:ext cx="2164744" cy="236860"/>
          </a:xfrm>
          <a:prstGeom prst="rect">
            <a:avLst/>
          </a:prstGeom>
          <a:ln w="12700">
            <a:miter lim="400000"/>
          </a:ln>
          <a:extLst>
            <a:ext uri="{C572A759-6A51-4108-AA02-DFA0A04FC94B}">
              <ma14:wrappingTextBoxFlag xmlns="" xmlns:ma14="http://schemas.microsoft.com/office/mac/drawingml/2011/main" val="1"/>
            </a:ext>
          </a:extLst>
        </p:spPr>
        <p:txBody>
          <a:bodyPr lIns="19050" tIns="19050" rIns="19050" bIns="19050">
            <a:spAutoFit/>
          </a:bodyPr>
          <a:lstStyle>
            <a:lvl1pPr>
              <a:lnSpc>
                <a:spcPct val="120000"/>
              </a:lnSpc>
              <a:defRPr sz="1500" i="1">
                <a:solidFill>
                  <a:srgbClr val="808080"/>
                </a:solidFill>
                <a:latin typeface="Arial"/>
                <a:ea typeface="Arial"/>
                <a:cs typeface="Arial"/>
                <a:sym typeface="Arial"/>
              </a:defRPr>
            </a:lvl1pPr>
          </a:lstStyle>
          <a:p>
            <a:r>
              <a:rPr sz="563"/>
              <a:t>Lorem ipsum dolor sit amet, consectetur adipiscing elit, sed do eiusmod tempor incididunt ut labore et dolore magna aliqua.</a:t>
            </a:r>
          </a:p>
        </p:txBody>
      </p:sp>
      <p:graphicFrame>
        <p:nvGraphicFramePr>
          <p:cNvPr id="8" name="Gráfico de Dois Eixos">
            <a:extLst>
              <a:ext uri="{FF2B5EF4-FFF2-40B4-BE49-F238E27FC236}">
                <a16:creationId xmlns:a16="http://schemas.microsoft.com/office/drawing/2014/main" id="{43B379A7-CEBD-5072-B911-1F7BD92DD07B}"/>
              </a:ext>
            </a:extLst>
          </p:cNvPr>
          <p:cNvGraphicFramePr/>
          <p:nvPr>
            <p:extLst>
              <p:ext uri="{D42A27DB-BD31-4B8C-83A1-F6EECF244321}">
                <p14:modId xmlns:p14="http://schemas.microsoft.com/office/powerpoint/2010/main" val="2339732402"/>
              </p:ext>
            </p:extLst>
          </p:nvPr>
        </p:nvGraphicFramePr>
        <p:xfrm>
          <a:off x="4641206" y="869147"/>
          <a:ext cx="3729614" cy="3751160"/>
        </p:xfrm>
        <a:graphic>
          <a:graphicData uri="http://schemas.openxmlformats.org/drawingml/2006/chart">
            <c:chart xmlns:c="http://schemas.openxmlformats.org/drawingml/2006/chart" xmlns:r="http://schemas.openxmlformats.org/officeDocument/2006/relationships" r:id="rId2"/>
          </a:graphicData>
        </a:graphic>
      </p:graphicFrame>
      <p:grpSp>
        <p:nvGrpSpPr>
          <p:cNvPr id="2" name="Agrupar 1">
            <a:extLst>
              <a:ext uri="{FF2B5EF4-FFF2-40B4-BE49-F238E27FC236}">
                <a16:creationId xmlns:a16="http://schemas.microsoft.com/office/drawing/2014/main" id="{B9B84FEE-6DF5-5F2D-2790-96A5B4CC677C}"/>
              </a:ext>
            </a:extLst>
          </p:cNvPr>
          <p:cNvGrpSpPr/>
          <p:nvPr/>
        </p:nvGrpSpPr>
        <p:grpSpPr>
          <a:xfrm>
            <a:off x="8870294" y="167554"/>
            <a:ext cx="258136" cy="4683954"/>
            <a:chOff x="23654022" y="446811"/>
            <a:chExt cx="688359" cy="12490546"/>
          </a:xfrm>
        </p:grpSpPr>
        <p:grpSp>
          <p:nvGrpSpPr>
            <p:cNvPr id="3" name="Grupo">
              <a:extLst>
                <a:ext uri="{FF2B5EF4-FFF2-40B4-BE49-F238E27FC236}">
                  <a16:creationId xmlns:a16="http://schemas.microsoft.com/office/drawing/2014/main" id="{54E005F5-A05D-22AA-1913-EE96BC83C94A}"/>
                </a:ext>
              </a:extLst>
            </p:cNvPr>
            <p:cNvGrpSpPr/>
            <p:nvPr/>
          </p:nvGrpSpPr>
          <p:grpSpPr>
            <a:xfrm rot="16200000">
              <a:off x="18519882" y="7114857"/>
              <a:ext cx="11349650" cy="295349"/>
              <a:chOff x="-1276219" y="-698"/>
              <a:chExt cx="11349649" cy="295348"/>
            </a:xfrm>
          </p:grpSpPr>
          <p:sp>
            <p:nvSpPr>
              <p:cNvPr id="5" name="This information belongs to Embraer and cannot be used or reproduced without written permission from the Company.">
                <a:extLst>
                  <a:ext uri="{FF2B5EF4-FFF2-40B4-BE49-F238E27FC236}">
                    <a16:creationId xmlns:a16="http://schemas.microsoft.com/office/drawing/2014/main" id="{5A547392-CEE0-D2C5-C6A0-5A4CF15FA948}"/>
                  </a:ext>
                </a:extLst>
              </p:cNvPr>
              <p:cNvSpPr txBox="1"/>
              <p:nvPr/>
            </p:nvSpPr>
            <p:spPr>
              <a:xfrm>
                <a:off x="1071885" y="6522"/>
                <a:ext cx="9001545" cy="282814"/>
              </a:xfrm>
              <a:prstGeom prst="rect">
                <a:avLst/>
              </a:prstGeom>
              <a:noFill/>
              <a:ln w="12700" cap="flat">
                <a:noFill/>
                <a:miter lim="400000"/>
              </a:ln>
              <a:effectLst/>
              <a:extLst>
                <a:ext uri="{C572A759-6A51-4108-AA02-DFA0A04FC94B}">
                  <ma14:wrappingTextBoxFlag xmlns="" xmlns:ma14="http://schemas.microsoft.com/office/mac/drawingml/2011/main" val="1"/>
                </a:ext>
              </a:extLst>
            </p:spPr>
            <p:txBody>
              <a:bodyPr wrap="square" lIns="19050" tIns="19050" rIns="19050" bIns="19050" numCol="1" anchor="ctr">
                <a:spAutoFit/>
              </a:bodyPr>
              <a:lstStyle>
                <a:lvl1pPr>
                  <a:defRPr sz="1300">
                    <a:solidFill>
                      <a:srgbClr val="6E6D6D"/>
                    </a:solidFill>
                    <a:latin typeface="Arial"/>
                    <a:ea typeface="Arial"/>
                    <a:cs typeface="Arial"/>
                    <a:sym typeface="Arial"/>
                  </a:defRPr>
                </a:lvl1pPr>
              </a:lstStyle>
              <a:p>
                <a:r>
                  <a:rPr lang="en-US" sz="488" dirty="0"/>
                  <a:t>This information belongs to Embraer and cannot be used or reproduced without written permission from the Company.</a:t>
                </a:r>
              </a:p>
            </p:txBody>
          </p:sp>
          <p:sp>
            <p:nvSpPr>
              <p:cNvPr id="6" name="Linha">
                <a:extLst>
                  <a:ext uri="{FF2B5EF4-FFF2-40B4-BE49-F238E27FC236}">
                    <a16:creationId xmlns:a16="http://schemas.microsoft.com/office/drawing/2014/main" id="{F411DD9C-5053-2B8A-B627-EA345ED70A1F}"/>
                  </a:ext>
                </a:extLst>
              </p:cNvPr>
              <p:cNvSpPr/>
              <p:nvPr/>
            </p:nvSpPr>
            <p:spPr>
              <a:xfrm flipV="1">
                <a:off x="898999" y="21128"/>
                <a:ext cx="83625" cy="273522"/>
              </a:xfrm>
              <a:prstGeom prst="line">
                <a:avLst/>
              </a:prstGeom>
              <a:noFill/>
              <a:ln w="9525" cap="flat">
                <a:solidFill>
                  <a:srgbClr val="100690"/>
                </a:solidFill>
                <a:prstDash val="solid"/>
                <a:miter lim="400000"/>
              </a:ln>
              <a:effectLst/>
            </p:spPr>
            <p:txBody>
              <a:bodyPr wrap="square" lIns="19050" tIns="19050" rIns="19050" bIns="19050" numCol="1" anchor="ctr">
                <a:noAutofit/>
              </a:bodyPr>
              <a:lstStyle/>
              <a:p>
                <a:endParaRPr sz="675"/>
              </a:p>
            </p:txBody>
          </p:sp>
          <p:sp>
            <p:nvSpPr>
              <p:cNvPr id="7" name="This information belongs to Embraer and cannot be used or reproduced without written permission from the Company.">
                <a:extLst>
                  <a:ext uri="{FF2B5EF4-FFF2-40B4-BE49-F238E27FC236}">
                    <a16:creationId xmlns:a16="http://schemas.microsoft.com/office/drawing/2014/main" id="{B8243B9A-95CD-3FDD-EEE9-DEA4F3EC9A1B}"/>
                  </a:ext>
                </a:extLst>
              </p:cNvPr>
              <p:cNvSpPr txBox="1"/>
              <p:nvPr/>
            </p:nvSpPr>
            <p:spPr>
              <a:xfrm>
                <a:off x="-1276219" y="-698"/>
                <a:ext cx="2621118" cy="282811"/>
              </a:xfrm>
              <a:prstGeom prst="rect">
                <a:avLst/>
              </a:prstGeom>
              <a:noFill/>
              <a:ln w="12700" cap="flat">
                <a:noFill/>
                <a:miter lim="400000"/>
              </a:ln>
              <a:effectLst/>
              <a:extLst>
                <a:ext uri="{C572A759-6A51-4108-AA02-DFA0A04FC94B}">
                  <ma14:wrappingTextBoxFlag xmlns="" xmlns:ma14="http://schemas.microsoft.com/office/mac/drawingml/2011/main" val="1"/>
                </a:ext>
              </a:extLst>
            </p:spPr>
            <p:txBody>
              <a:bodyPr wrap="square" lIns="19050" tIns="19050" rIns="19050" bIns="19050" numCol="1" anchor="ctr">
                <a:spAutoFit/>
              </a:bodyPr>
              <a:lstStyle>
                <a:lvl1pPr>
                  <a:defRPr sz="1300">
                    <a:solidFill>
                      <a:srgbClr val="6E6D6D"/>
                    </a:solidFill>
                    <a:latin typeface="Arial"/>
                    <a:ea typeface="Arial"/>
                    <a:cs typeface="Arial"/>
                    <a:sym typeface="Arial"/>
                  </a:defRPr>
                </a:lvl1pPr>
              </a:lstStyle>
              <a:p>
                <a:r>
                  <a:rPr lang="en-US" sz="488" dirty="0"/>
                  <a:t>SECRET INFORMATION</a:t>
                </a:r>
              </a:p>
            </p:txBody>
          </p:sp>
        </p:grpSp>
        <p:sp>
          <p:nvSpPr>
            <p:cNvPr id="4" name="Forma Livre: Forma 61">
              <a:extLst>
                <a:ext uri="{FF2B5EF4-FFF2-40B4-BE49-F238E27FC236}">
                  <a16:creationId xmlns:a16="http://schemas.microsoft.com/office/drawing/2014/main" id="{49B36513-6411-94B8-35A2-1EBC7ED58EEB}"/>
                </a:ext>
              </a:extLst>
            </p:cNvPr>
            <p:cNvSpPr/>
            <p:nvPr/>
          </p:nvSpPr>
          <p:spPr>
            <a:xfrm flipH="1">
              <a:off x="23654022" y="446811"/>
              <a:ext cx="359396" cy="359346"/>
            </a:xfrm>
            <a:custGeom>
              <a:avLst/>
              <a:gdLst/>
              <a:ahLst/>
              <a:cxnLst>
                <a:cxn ang="0">
                  <a:pos x="wd2" y="hd2"/>
                </a:cxn>
                <a:cxn ang="5400000">
                  <a:pos x="wd2" y="hd2"/>
                </a:cxn>
                <a:cxn ang="10800000">
                  <a:pos x="wd2" y="hd2"/>
                </a:cxn>
                <a:cxn ang="16200000">
                  <a:pos x="wd2" y="hd2"/>
                </a:cxn>
              </a:cxnLst>
              <a:rect l="0" t="0" r="r" b="b"/>
              <a:pathLst>
                <a:path w="21600" h="21600" extrusionOk="0">
                  <a:moveTo>
                    <a:pt x="17278" y="0"/>
                  </a:moveTo>
                  <a:lnTo>
                    <a:pt x="4322" y="9935"/>
                  </a:lnTo>
                  <a:lnTo>
                    <a:pt x="1728" y="9935"/>
                  </a:lnTo>
                  <a:lnTo>
                    <a:pt x="0" y="11665"/>
                  </a:lnTo>
                  <a:lnTo>
                    <a:pt x="4322" y="11665"/>
                  </a:lnTo>
                  <a:lnTo>
                    <a:pt x="17278" y="21600"/>
                  </a:lnTo>
                  <a:lnTo>
                    <a:pt x="21600" y="21600"/>
                  </a:lnTo>
                  <a:lnTo>
                    <a:pt x="12961" y="11665"/>
                  </a:lnTo>
                  <a:lnTo>
                    <a:pt x="21559" y="11665"/>
                  </a:lnTo>
                  <a:lnTo>
                    <a:pt x="21559" y="9935"/>
                  </a:lnTo>
                  <a:lnTo>
                    <a:pt x="12961" y="9935"/>
                  </a:lnTo>
                  <a:lnTo>
                    <a:pt x="21600" y="0"/>
                  </a:lnTo>
                  <a:close/>
                </a:path>
              </a:pathLst>
            </a:custGeom>
            <a:solidFill>
              <a:srgbClr val="100690"/>
            </a:solidFill>
            <a:ln w="12700" cap="flat">
              <a:noFill/>
              <a:miter lim="400000"/>
            </a:ln>
            <a:effectLst/>
          </p:spPr>
          <p:txBody>
            <a:bodyPr wrap="square" lIns="17145" tIns="17145" rIns="17145" bIns="17145" numCol="1" anchor="ctr">
              <a:noAutofit/>
            </a:bodyPr>
            <a:lstStyle/>
            <a:p>
              <a:pPr>
                <a:defRPr>
                  <a:solidFill>
                    <a:srgbClr val="100690"/>
                  </a:solidFill>
                  <a:latin typeface="GT America Condensed Regular"/>
                  <a:ea typeface="GT America Condensed Regular"/>
                  <a:cs typeface="GT America Condensed Regular"/>
                  <a:sym typeface="GT America Condensed Regular"/>
                </a:defRPr>
              </a:pPr>
              <a:endParaRPr sz="675"/>
            </a:p>
          </p:txBody>
        </p:sp>
      </p:grpSp>
    </p:spTree>
  </p:cSld>
  <p:clrMapOvr>
    <a:masterClrMapping/>
  </p:clrMapOvr>
</p:sld>
</file>

<file path=ppt/slides/slide8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71" name="Lorem ipsum dolor sit amet, consectetur adipiscing elit, sed do eiusmod tempor incididunt ut labore et dolore magna aliqua."/>
          <p:cNvSpPr txBox="1"/>
          <p:nvPr/>
        </p:nvSpPr>
        <p:spPr>
          <a:xfrm>
            <a:off x="995674" y="3507959"/>
            <a:ext cx="2022948" cy="832344"/>
          </a:xfrm>
          <a:prstGeom prst="rect">
            <a:avLst/>
          </a:prstGeom>
          <a:ln w="12700">
            <a:miter lim="400000"/>
          </a:ln>
          <a:extLst>
            <a:ext uri="{C572A759-6A51-4108-AA02-DFA0A04FC94B}">
              <ma14:wrappingTextBoxFlag xmlns="" xmlns:ma14="http://schemas.microsoft.com/office/mac/drawingml/2011/main" val="1"/>
            </a:ext>
          </a:extLst>
        </p:spPr>
        <p:txBody>
          <a:bodyPr wrap="square" lIns="19050" tIns="19050" rIns="19050" bIns="19050">
            <a:spAutoFit/>
          </a:bodyPr>
          <a:lstStyle>
            <a:lvl1pPr>
              <a:lnSpc>
                <a:spcPct val="120000"/>
              </a:lnSpc>
              <a:defRPr sz="2500">
                <a:solidFill>
                  <a:srgbClr val="808080"/>
                </a:solidFill>
                <a:latin typeface="Arial"/>
                <a:ea typeface="Arial"/>
                <a:cs typeface="Arial"/>
                <a:sym typeface="Arial"/>
              </a:defRPr>
            </a:lvl1pPr>
          </a:lstStyle>
          <a:p>
            <a:r>
              <a:rPr sz="1100" dirty="0"/>
              <a:t>Lorem ipsum dolor sit </a:t>
            </a:r>
            <a:r>
              <a:rPr sz="1100" dirty="0" err="1"/>
              <a:t>amet</a:t>
            </a:r>
            <a:r>
              <a:rPr sz="1100" dirty="0"/>
              <a:t>, </a:t>
            </a:r>
            <a:r>
              <a:rPr sz="1100" dirty="0" err="1"/>
              <a:t>consectetur</a:t>
            </a:r>
            <a:r>
              <a:rPr sz="1100" dirty="0"/>
              <a:t> </a:t>
            </a:r>
            <a:r>
              <a:rPr sz="1100" dirty="0" err="1"/>
              <a:t>adipiscing</a:t>
            </a:r>
            <a:r>
              <a:rPr sz="1100" dirty="0"/>
              <a:t> </a:t>
            </a:r>
            <a:r>
              <a:rPr sz="1100" dirty="0" err="1"/>
              <a:t>elit</a:t>
            </a:r>
            <a:r>
              <a:rPr sz="1100" dirty="0"/>
              <a:t>, sed do </a:t>
            </a:r>
            <a:r>
              <a:rPr sz="1100" dirty="0" err="1"/>
              <a:t>eiusmod</a:t>
            </a:r>
            <a:r>
              <a:rPr sz="1100" dirty="0"/>
              <a:t> </a:t>
            </a:r>
            <a:r>
              <a:rPr sz="1100" dirty="0" err="1"/>
              <a:t>tempor</a:t>
            </a:r>
            <a:r>
              <a:rPr sz="1100" dirty="0"/>
              <a:t> </a:t>
            </a:r>
            <a:r>
              <a:rPr sz="1100" dirty="0" err="1"/>
              <a:t>incididunt</a:t>
            </a:r>
            <a:r>
              <a:rPr sz="1100" dirty="0"/>
              <a:t> </a:t>
            </a:r>
            <a:r>
              <a:rPr sz="1100" dirty="0" err="1"/>
              <a:t>ut</a:t>
            </a:r>
            <a:r>
              <a:rPr sz="1100" dirty="0"/>
              <a:t> labore et dolore magna </a:t>
            </a:r>
            <a:r>
              <a:rPr sz="1100" dirty="0" err="1"/>
              <a:t>aliqua</a:t>
            </a:r>
            <a:r>
              <a:rPr sz="1100" dirty="0"/>
              <a:t>.</a:t>
            </a:r>
          </a:p>
        </p:txBody>
      </p:sp>
      <p:grpSp>
        <p:nvGrpSpPr>
          <p:cNvPr id="2" name="Grupo">
            <a:extLst>
              <a:ext uri="{FF2B5EF4-FFF2-40B4-BE49-F238E27FC236}">
                <a16:creationId xmlns:a16="http://schemas.microsoft.com/office/drawing/2014/main" id="{B6A8444C-D9E6-3CA3-B2B1-C78602918949}"/>
              </a:ext>
            </a:extLst>
          </p:cNvPr>
          <p:cNvGrpSpPr/>
          <p:nvPr/>
        </p:nvGrpSpPr>
        <p:grpSpPr>
          <a:xfrm>
            <a:off x="1616091" y="600114"/>
            <a:ext cx="7123873" cy="3943272"/>
            <a:chOff x="0" y="0"/>
            <a:chExt cx="23896625" cy="13227479"/>
          </a:xfrm>
        </p:grpSpPr>
        <p:sp>
          <p:nvSpPr>
            <p:cNvPr id="3" name="Google Shape;10384;p32">
              <a:extLst>
                <a:ext uri="{FF2B5EF4-FFF2-40B4-BE49-F238E27FC236}">
                  <a16:creationId xmlns:a16="http://schemas.microsoft.com/office/drawing/2014/main" id="{443F27E4-4923-F939-1A49-D3399B5664C6}"/>
                </a:ext>
              </a:extLst>
            </p:cNvPr>
            <p:cNvSpPr/>
            <p:nvPr/>
          </p:nvSpPr>
          <p:spPr>
            <a:xfrm>
              <a:off x="14459725" y="5551108"/>
              <a:ext cx="285338" cy="215730"/>
            </a:xfrm>
            <a:custGeom>
              <a:avLst/>
              <a:gdLst/>
              <a:ahLst/>
              <a:cxnLst>
                <a:cxn ang="0">
                  <a:pos x="wd2" y="hd2"/>
                </a:cxn>
                <a:cxn ang="5400000">
                  <a:pos x="wd2" y="hd2"/>
                </a:cxn>
                <a:cxn ang="10800000">
                  <a:pos x="wd2" y="hd2"/>
                </a:cxn>
                <a:cxn ang="16200000">
                  <a:pos x="wd2" y="hd2"/>
                </a:cxn>
              </a:cxnLst>
              <a:rect l="0" t="0" r="r" b="b"/>
              <a:pathLst>
                <a:path w="21600" h="21600" extrusionOk="0">
                  <a:moveTo>
                    <a:pt x="21600" y="10800"/>
                  </a:moveTo>
                  <a:lnTo>
                    <a:pt x="17546" y="5680"/>
                  </a:lnTo>
                  <a:lnTo>
                    <a:pt x="0" y="0"/>
                  </a:lnTo>
                  <a:lnTo>
                    <a:pt x="898" y="9953"/>
                  </a:lnTo>
                  <a:lnTo>
                    <a:pt x="8995" y="17614"/>
                  </a:lnTo>
                  <a:lnTo>
                    <a:pt x="18444" y="21600"/>
                  </a:lnTo>
                  <a:close/>
                </a:path>
              </a:pathLst>
            </a:custGeom>
            <a:solidFill>
              <a:srgbClr val="CAD4D8"/>
            </a:solidFill>
            <a:ln w="12700" cap="flat">
              <a:noFill/>
              <a:miter lim="400000"/>
            </a:ln>
            <a:effectLst/>
          </p:spPr>
          <p:txBody>
            <a:bodyPr wrap="square" lIns="0" tIns="0" rIns="0" bIns="0" numCol="1" anchor="t">
              <a:noAutofit/>
            </a:bodyPr>
            <a:lstStyle/>
            <a:p>
              <a:pPr defTabSz="342900">
                <a:lnSpc>
                  <a:spcPct val="100000"/>
                </a:lnSpc>
                <a:spcBef>
                  <a:spcPts val="0"/>
                </a:spcBef>
                <a:defRPr sz="1400">
                  <a:latin typeface="Arial"/>
                  <a:ea typeface="Arial"/>
                  <a:cs typeface="Arial"/>
                  <a:sym typeface="Arial"/>
                </a:defRPr>
              </a:pPr>
              <a:endParaRPr sz="525"/>
            </a:p>
          </p:txBody>
        </p:sp>
        <p:sp>
          <p:nvSpPr>
            <p:cNvPr id="4" name="Google Shape;10385;p32">
              <a:extLst>
                <a:ext uri="{FF2B5EF4-FFF2-40B4-BE49-F238E27FC236}">
                  <a16:creationId xmlns:a16="http://schemas.microsoft.com/office/drawing/2014/main" id="{1EA13014-37AD-60DB-4B19-F64C5B4AED62}"/>
                </a:ext>
              </a:extLst>
            </p:cNvPr>
            <p:cNvSpPr/>
            <p:nvPr/>
          </p:nvSpPr>
          <p:spPr>
            <a:xfrm>
              <a:off x="14489431" y="5623693"/>
              <a:ext cx="391810" cy="309173"/>
            </a:xfrm>
            <a:custGeom>
              <a:avLst/>
              <a:gdLst/>
              <a:ahLst/>
              <a:cxnLst>
                <a:cxn ang="0">
                  <a:pos x="wd2" y="hd2"/>
                </a:cxn>
                <a:cxn ang="5400000">
                  <a:pos x="wd2" y="hd2"/>
                </a:cxn>
                <a:cxn ang="10800000">
                  <a:pos x="wd2" y="hd2"/>
                </a:cxn>
                <a:cxn ang="16200000">
                  <a:pos x="wd2" y="hd2"/>
                </a:cxn>
              </a:cxnLst>
              <a:rect l="0" t="0" r="r" b="b"/>
              <a:pathLst>
                <a:path w="21600" h="21600" extrusionOk="0">
                  <a:moveTo>
                    <a:pt x="13824" y="0"/>
                  </a:moveTo>
                  <a:lnTo>
                    <a:pt x="12524" y="2090"/>
                  </a:lnTo>
                  <a:lnTo>
                    <a:pt x="11230" y="2606"/>
                  </a:lnTo>
                  <a:lnTo>
                    <a:pt x="10941" y="3481"/>
                  </a:lnTo>
                  <a:lnTo>
                    <a:pt x="9069" y="3306"/>
                  </a:lnTo>
                  <a:lnTo>
                    <a:pt x="8636" y="2265"/>
                  </a:lnTo>
                  <a:lnTo>
                    <a:pt x="6764" y="516"/>
                  </a:lnTo>
                  <a:lnTo>
                    <a:pt x="5760" y="341"/>
                  </a:lnTo>
                  <a:lnTo>
                    <a:pt x="5471" y="516"/>
                  </a:lnTo>
                  <a:lnTo>
                    <a:pt x="5182" y="2090"/>
                  </a:lnTo>
                  <a:lnTo>
                    <a:pt x="6193" y="2606"/>
                  </a:lnTo>
                  <a:lnTo>
                    <a:pt x="6764" y="3830"/>
                  </a:lnTo>
                  <a:lnTo>
                    <a:pt x="6627" y="5571"/>
                  </a:lnTo>
                  <a:lnTo>
                    <a:pt x="5182" y="4705"/>
                  </a:lnTo>
                  <a:lnTo>
                    <a:pt x="3743" y="4355"/>
                  </a:lnTo>
                  <a:lnTo>
                    <a:pt x="1438" y="2956"/>
                  </a:lnTo>
                  <a:lnTo>
                    <a:pt x="0" y="3481"/>
                  </a:lnTo>
                  <a:lnTo>
                    <a:pt x="0" y="4355"/>
                  </a:lnTo>
                  <a:lnTo>
                    <a:pt x="723" y="5221"/>
                  </a:lnTo>
                  <a:lnTo>
                    <a:pt x="2161" y="5571"/>
                  </a:lnTo>
                  <a:lnTo>
                    <a:pt x="2883" y="6620"/>
                  </a:lnTo>
                  <a:lnTo>
                    <a:pt x="2594" y="7661"/>
                  </a:lnTo>
                  <a:lnTo>
                    <a:pt x="2594" y="8535"/>
                  </a:lnTo>
                  <a:lnTo>
                    <a:pt x="4321" y="10101"/>
                  </a:lnTo>
                  <a:lnTo>
                    <a:pt x="4321" y="11150"/>
                  </a:lnTo>
                  <a:lnTo>
                    <a:pt x="3743" y="11841"/>
                  </a:lnTo>
                  <a:lnTo>
                    <a:pt x="4321" y="13415"/>
                  </a:lnTo>
                  <a:lnTo>
                    <a:pt x="6049" y="14456"/>
                  </a:lnTo>
                  <a:lnTo>
                    <a:pt x="7342" y="14456"/>
                  </a:lnTo>
                  <a:lnTo>
                    <a:pt x="8209" y="15505"/>
                  </a:lnTo>
                  <a:lnTo>
                    <a:pt x="7198" y="15680"/>
                  </a:lnTo>
                  <a:lnTo>
                    <a:pt x="7631" y="17070"/>
                  </a:lnTo>
                  <a:lnTo>
                    <a:pt x="7487" y="17420"/>
                  </a:lnTo>
                  <a:lnTo>
                    <a:pt x="7487" y="18636"/>
                  </a:lnTo>
                  <a:lnTo>
                    <a:pt x="8065" y="18810"/>
                  </a:lnTo>
                  <a:lnTo>
                    <a:pt x="8780" y="18294"/>
                  </a:lnTo>
                  <a:lnTo>
                    <a:pt x="8780" y="17944"/>
                  </a:lnTo>
                  <a:lnTo>
                    <a:pt x="9069" y="17420"/>
                  </a:lnTo>
                  <a:lnTo>
                    <a:pt x="9503" y="17245"/>
                  </a:lnTo>
                  <a:lnTo>
                    <a:pt x="10225" y="16196"/>
                  </a:lnTo>
                  <a:lnTo>
                    <a:pt x="10797" y="16029"/>
                  </a:lnTo>
                  <a:lnTo>
                    <a:pt x="11086" y="15155"/>
                  </a:lnTo>
                  <a:lnTo>
                    <a:pt x="11664" y="15155"/>
                  </a:lnTo>
                  <a:lnTo>
                    <a:pt x="12524" y="14456"/>
                  </a:lnTo>
                  <a:lnTo>
                    <a:pt x="12957" y="14456"/>
                  </a:lnTo>
                  <a:lnTo>
                    <a:pt x="12957" y="14630"/>
                  </a:lnTo>
                  <a:lnTo>
                    <a:pt x="13246" y="14630"/>
                  </a:lnTo>
                  <a:lnTo>
                    <a:pt x="13680" y="15505"/>
                  </a:lnTo>
                  <a:lnTo>
                    <a:pt x="14113" y="16196"/>
                  </a:lnTo>
                  <a:lnTo>
                    <a:pt x="13824" y="16546"/>
                  </a:lnTo>
                  <a:lnTo>
                    <a:pt x="13969" y="17070"/>
                  </a:lnTo>
                  <a:lnTo>
                    <a:pt x="14829" y="17770"/>
                  </a:lnTo>
                  <a:lnTo>
                    <a:pt x="13680" y="18810"/>
                  </a:lnTo>
                  <a:lnTo>
                    <a:pt x="14829" y="20559"/>
                  </a:lnTo>
                  <a:lnTo>
                    <a:pt x="15551" y="20901"/>
                  </a:lnTo>
                  <a:lnTo>
                    <a:pt x="15840" y="21425"/>
                  </a:lnTo>
                  <a:lnTo>
                    <a:pt x="16556" y="21600"/>
                  </a:lnTo>
                  <a:lnTo>
                    <a:pt x="16845" y="21425"/>
                  </a:lnTo>
                  <a:lnTo>
                    <a:pt x="16845" y="19685"/>
                  </a:lnTo>
                  <a:lnTo>
                    <a:pt x="16701" y="19160"/>
                  </a:lnTo>
                  <a:lnTo>
                    <a:pt x="16701" y="18294"/>
                  </a:lnTo>
                  <a:lnTo>
                    <a:pt x="16556" y="17245"/>
                  </a:lnTo>
                  <a:lnTo>
                    <a:pt x="16701" y="16371"/>
                  </a:lnTo>
                  <a:lnTo>
                    <a:pt x="16990" y="16196"/>
                  </a:lnTo>
                  <a:lnTo>
                    <a:pt x="17568" y="16895"/>
                  </a:lnTo>
                  <a:lnTo>
                    <a:pt x="17279" y="17770"/>
                  </a:lnTo>
                  <a:lnTo>
                    <a:pt x="17568" y="18294"/>
                  </a:lnTo>
                  <a:lnTo>
                    <a:pt x="17712" y="17770"/>
                  </a:lnTo>
                  <a:lnTo>
                    <a:pt x="17712" y="16196"/>
                  </a:lnTo>
                  <a:lnTo>
                    <a:pt x="18139" y="15680"/>
                  </a:lnTo>
                  <a:lnTo>
                    <a:pt x="18139" y="14805"/>
                  </a:lnTo>
                  <a:lnTo>
                    <a:pt x="17712" y="14456"/>
                  </a:lnTo>
                  <a:lnTo>
                    <a:pt x="18001" y="13590"/>
                  </a:lnTo>
                  <a:lnTo>
                    <a:pt x="18283" y="12890"/>
                  </a:lnTo>
                  <a:lnTo>
                    <a:pt x="18139" y="12016"/>
                  </a:lnTo>
                  <a:lnTo>
                    <a:pt x="18139" y="10800"/>
                  </a:lnTo>
                  <a:lnTo>
                    <a:pt x="19150" y="9576"/>
                  </a:lnTo>
                  <a:lnTo>
                    <a:pt x="20299" y="9401"/>
                  </a:lnTo>
                  <a:lnTo>
                    <a:pt x="20877" y="9060"/>
                  </a:lnTo>
                  <a:lnTo>
                    <a:pt x="21600" y="9060"/>
                  </a:lnTo>
                  <a:lnTo>
                    <a:pt x="20877" y="8185"/>
                  </a:lnTo>
                  <a:lnTo>
                    <a:pt x="19873" y="7486"/>
                  </a:lnTo>
                  <a:lnTo>
                    <a:pt x="18861" y="7661"/>
                  </a:lnTo>
                  <a:lnTo>
                    <a:pt x="18001" y="6795"/>
                  </a:lnTo>
                  <a:lnTo>
                    <a:pt x="17712" y="5920"/>
                  </a:lnTo>
                  <a:lnTo>
                    <a:pt x="16556" y="4871"/>
                  </a:lnTo>
                  <a:lnTo>
                    <a:pt x="15985" y="3481"/>
                  </a:lnTo>
                  <a:lnTo>
                    <a:pt x="15985" y="2606"/>
                  </a:lnTo>
                  <a:lnTo>
                    <a:pt x="14684" y="691"/>
                  </a:lnTo>
                  <a:lnTo>
                    <a:pt x="13824" y="0"/>
                  </a:lnTo>
                  <a:close/>
                </a:path>
              </a:pathLst>
            </a:custGeom>
            <a:solidFill>
              <a:srgbClr val="CAD4D8"/>
            </a:solidFill>
            <a:ln w="12700" cap="flat">
              <a:noFill/>
              <a:miter lim="400000"/>
            </a:ln>
            <a:effectLst/>
          </p:spPr>
          <p:txBody>
            <a:bodyPr wrap="square" lIns="0" tIns="0" rIns="0" bIns="0" numCol="1" anchor="ctr">
              <a:noAutofit/>
            </a:bodyPr>
            <a:lstStyle/>
            <a:p>
              <a:pPr defTabSz="342900">
                <a:lnSpc>
                  <a:spcPct val="100000"/>
                </a:lnSpc>
                <a:spcBef>
                  <a:spcPts val="0"/>
                </a:spcBef>
                <a:defRPr sz="1400">
                  <a:latin typeface="Arial"/>
                  <a:ea typeface="Arial"/>
                  <a:cs typeface="Arial"/>
                  <a:sym typeface="Arial"/>
                </a:defRPr>
              </a:pPr>
              <a:endParaRPr sz="525"/>
            </a:p>
          </p:txBody>
        </p:sp>
        <p:sp>
          <p:nvSpPr>
            <p:cNvPr id="5" name="Google Shape;10387;p32">
              <a:extLst>
                <a:ext uri="{FF2B5EF4-FFF2-40B4-BE49-F238E27FC236}">
                  <a16:creationId xmlns:a16="http://schemas.microsoft.com/office/drawing/2014/main" id="{48DFA7CD-79B1-A4F9-BCAC-BB4208BD5A57}"/>
                </a:ext>
              </a:extLst>
            </p:cNvPr>
            <p:cNvSpPr/>
            <p:nvPr/>
          </p:nvSpPr>
          <p:spPr>
            <a:xfrm>
              <a:off x="13883813" y="4876860"/>
              <a:ext cx="300813" cy="310727"/>
            </a:xfrm>
            <a:custGeom>
              <a:avLst/>
              <a:gdLst/>
              <a:ahLst/>
              <a:cxnLst>
                <a:cxn ang="0">
                  <a:pos x="wd2" y="hd2"/>
                </a:cxn>
                <a:cxn ang="5400000">
                  <a:pos x="wd2" y="hd2"/>
                </a:cxn>
                <a:cxn ang="10800000">
                  <a:pos x="wd2" y="hd2"/>
                </a:cxn>
                <a:cxn ang="16200000">
                  <a:pos x="wd2" y="hd2"/>
                </a:cxn>
              </a:cxnLst>
              <a:rect l="0" t="0" r="r" b="b"/>
              <a:pathLst>
                <a:path w="21600" h="21600" extrusionOk="0">
                  <a:moveTo>
                    <a:pt x="5727" y="19968"/>
                  </a:moveTo>
                  <a:lnTo>
                    <a:pt x="10576" y="21600"/>
                  </a:lnTo>
                  <a:lnTo>
                    <a:pt x="21600" y="16712"/>
                  </a:lnTo>
                  <a:lnTo>
                    <a:pt x="20274" y="0"/>
                  </a:lnTo>
                  <a:lnTo>
                    <a:pt x="4849" y="0"/>
                  </a:lnTo>
                  <a:lnTo>
                    <a:pt x="0" y="14673"/>
                  </a:lnTo>
                  <a:close/>
                </a:path>
              </a:pathLst>
            </a:custGeom>
            <a:solidFill>
              <a:srgbClr val="CBD4D8"/>
            </a:solidFill>
            <a:ln w="12700" cap="flat">
              <a:noFill/>
              <a:miter lim="400000"/>
            </a:ln>
            <a:effectLst/>
          </p:spPr>
          <p:txBody>
            <a:bodyPr wrap="square" lIns="0" tIns="0" rIns="0" bIns="0" numCol="1" anchor="t">
              <a:noAutofit/>
            </a:bodyPr>
            <a:lstStyle/>
            <a:p>
              <a:pPr defTabSz="342900">
                <a:lnSpc>
                  <a:spcPct val="100000"/>
                </a:lnSpc>
                <a:spcBef>
                  <a:spcPts val="0"/>
                </a:spcBef>
                <a:defRPr sz="1400">
                  <a:latin typeface="Arial"/>
                  <a:ea typeface="Arial"/>
                  <a:cs typeface="Arial"/>
                  <a:sym typeface="Arial"/>
                </a:defRPr>
              </a:pPr>
              <a:endParaRPr sz="525"/>
            </a:p>
          </p:txBody>
        </p:sp>
        <p:sp>
          <p:nvSpPr>
            <p:cNvPr id="6" name="Google Shape;10389;p32">
              <a:extLst>
                <a:ext uri="{FF2B5EF4-FFF2-40B4-BE49-F238E27FC236}">
                  <a16:creationId xmlns:a16="http://schemas.microsoft.com/office/drawing/2014/main" id="{786944C5-0523-AC59-35BB-B5FA5977011F}"/>
                </a:ext>
              </a:extLst>
            </p:cNvPr>
            <p:cNvSpPr/>
            <p:nvPr/>
          </p:nvSpPr>
          <p:spPr>
            <a:xfrm>
              <a:off x="12995730" y="2811434"/>
              <a:ext cx="7718154" cy="2431457"/>
            </a:xfrm>
            <a:custGeom>
              <a:avLst/>
              <a:gdLst/>
              <a:ahLst/>
              <a:cxnLst>
                <a:cxn ang="0">
                  <a:pos x="wd2" y="hd2"/>
                </a:cxn>
                <a:cxn ang="5400000">
                  <a:pos x="wd2" y="hd2"/>
                </a:cxn>
                <a:cxn ang="10800000">
                  <a:pos x="wd2" y="hd2"/>
                </a:cxn>
                <a:cxn ang="16200000">
                  <a:pos x="wd2" y="hd2"/>
                </a:cxn>
              </a:cxnLst>
              <a:rect l="0" t="0" r="r" b="b"/>
              <a:pathLst>
                <a:path w="21600" h="21600" extrusionOk="0">
                  <a:moveTo>
                    <a:pt x="557" y="338"/>
                  </a:moveTo>
                  <a:lnTo>
                    <a:pt x="37" y="0"/>
                  </a:lnTo>
                  <a:lnTo>
                    <a:pt x="0" y="2588"/>
                  </a:lnTo>
                  <a:lnTo>
                    <a:pt x="371" y="9562"/>
                  </a:lnTo>
                  <a:lnTo>
                    <a:pt x="1373" y="10350"/>
                  </a:lnTo>
                  <a:lnTo>
                    <a:pt x="742" y="10800"/>
                  </a:lnTo>
                  <a:lnTo>
                    <a:pt x="185" y="11026"/>
                  </a:lnTo>
                  <a:lnTo>
                    <a:pt x="519" y="14400"/>
                  </a:lnTo>
                  <a:lnTo>
                    <a:pt x="1373" y="18224"/>
                  </a:lnTo>
                  <a:lnTo>
                    <a:pt x="2932" y="19688"/>
                  </a:lnTo>
                  <a:lnTo>
                    <a:pt x="3489" y="19238"/>
                  </a:lnTo>
                  <a:lnTo>
                    <a:pt x="4639" y="21600"/>
                  </a:lnTo>
                  <a:lnTo>
                    <a:pt x="5010" y="20024"/>
                  </a:lnTo>
                  <a:lnTo>
                    <a:pt x="10058" y="18338"/>
                  </a:lnTo>
                  <a:lnTo>
                    <a:pt x="12470" y="17888"/>
                  </a:lnTo>
                  <a:lnTo>
                    <a:pt x="16887" y="17888"/>
                  </a:lnTo>
                  <a:lnTo>
                    <a:pt x="17332" y="16088"/>
                  </a:lnTo>
                  <a:lnTo>
                    <a:pt x="20709" y="21488"/>
                  </a:lnTo>
                  <a:lnTo>
                    <a:pt x="21006" y="20362"/>
                  </a:lnTo>
                  <a:lnTo>
                    <a:pt x="21600" y="19574"/>
                  </a:lnTo>
                  <a:lnTo>
                    <a:pt x="21340" y="14288"/>
                  </a:lnTo>
                  <a:lnTo>
                    <a:pt x="16181" y="3376"/>
                  </a:lnTo>
                  <a:lnTo>
                    <a:pt x="4528" y="11026"/>
                  </a:lnTo>
                  <a:lnTo>
                    <a:pt x="1596" y="7426"/>
                  </a:lnTo>
                  <a:lnTo>
                    <a:pt x="854" y="3713"/>
                  </a:lnTo>
                  <a:lnTo>
                    <a:pt x="705" y="1913"/>
                  </a:lnTo>
                  <a:close/>
                </a:path>
              </a:pathLst>
            </a:custGeom>
            <a:solidFill>
              <a:srgbClr val="CBD4D8"/>
            </a:solidFill>
            <a:ln w="12700" cap="flat">
              <a:noFill/>
              <a:miter lim="400000"/>
            </a:ln>
            <a:effectLst/>
          </p:spPr>
          <p:txBody>
            <a:bodyPr wrap="square" lIns="0" tIns="0" rIns="0" bIns="0" numCol="1" anchor="t">
              <a:noAutofit/>
            </a:bodyPr>
            <a:lstStyle/>
            <a:p>
              <a:pPr defTabSz="342900">
                <a:lnSpc>
                  <a:spcPct val="100000"/>
                </a:lnSpc>
                <a:spcBef>
                  <a:spcPts val="0"/>
                </a:spcBef>
                <a:defRPr sz="1400">
                  <a:latin typeface="Arial"/>
                  <a:ea typeface="Arial"/>
                  <a:cs typeface="Arial"/>
                  <a:sym typeface="Arial"/>
                </a:defRPr>
              </a:pPr>
              <a:endParaRPr sz="525"/>
            </a:p>
          </p:txBody>
        </p:sp>
        <p:sp>
          <p:nvSpPr>
            <p:cNvPr id="7" name="Google Shape;10390;p32">
              <a:extLst>
                <a:ext uri="{FF2B5EF4-FFF2-40B4-BE49-F238E27FC236}">
                  <a16:creationId xmlns:a16="http://schemas.microsoft.com/office/drawing/2014/main" id="{F076898C-D7C6-B213-83A4-76D721AC2109}"/>
                </a:ext>
              </a:extLst>
            </p:cNvPr>
            <p:cNvSpPr/>
            <p:nvPr/>
          </p:nvSpPr>
          <p:spPr>
            <a:xfrm>
              <a:off x="16111325" y="531229"/>
              <a:ext cx="289829" cy="351608"/>
            </a:xfrm>
            <a:custGeom>
              <a:avLst/>
              <a:gdLst/>
              <a:ahLst/>
              <a:cxnLst>
                <a:cxn ang="0">
                  <a:pos x="wd2" y="hd2"/>
                </a:cxn>
                <a:cxn ang="5400000">
                  <a:pos x="wd2" y="hd2"/>
                </a:cxn>
                <a:cxn ang="10800000">
                  <a:pos x="wd2" y="hd2"/>
                </a:cxn>
                <a:cxn ang="16200000">
                  <a:pos x="wd2" y="hd2"/>
                </a:cxn>
              </a:cxnLst>
              <a:rect l="0" t="0" r="r" b="b"/>
              <a:pathLst>
                <a:path w="21600" h="21600" extrusionOk="0">
                  <a:moveTo>
                    <a:pt x="1944" y="0"/>
                  </a:moveTo>
                  <a:lnTo>
                    <a:pt x="1163" y="608"/>
                  </a:lnTo>
                  <a:lnTo>
                    <a:pt x="1358" y="1377"/>
                  </a:lnTo>
                  <a:lnTo>
                    <a:pt x="2335" y="1838"/>
                  </a:lnTo>
                  <a:lnTo>
                    <a:pt x="3107" y="2599"/>
                  </a:lnTo>
                  <a:lnTo>
                    <a:pt x="2530" y="3061"/>
                  </a:lnTo>
                  <a:lnTo>
                    <a:pt x="1944" y="3061"/>
                  </a:lnTo>
                  <a:lnTo>
                    <a:pt x="1358" y="2446"/>
                  </a:lnTo>
                  <a:lnTo>
                    <a:pt x="577" y="2138"/>
                  </a:lnTo>
                  <a:lnTo>
                    <a:pt x="195" y="2138"/>
                  </a:lnTo>
                  <a:lnTo>
                    <a:pt x="381" y="2599"/>
                  </a:lnTo>
                  <a:lnTo>
                    <a:pt x="195" y="3983"/>
                  </a:lnTo>
                  <a:lnTo>
                    <a:pt x="0" y="4130"/>
                  </a:lnTo>
                  <a:lnTo>
                    <a:pt x="0" y="5206"/>
                  </a:lnTo>
                  <a:lnTo>
                    <a:pt x="381" y="5513"/>
                  </a:lnTo>
                  <a:lnTo>
                    <a:pt x="1163" y="5667"/>
                  </a:lnTo>
                  <a:lnTo>
                    <a:pt x="1749" y="6275"/>
                  </a:lnTo>
                  <a:lnTo>
                    <a:pt x="1358" y="7044"/>
                  </a:lnTo>
                  <a:lnTo>
                    <a:pt x="2726" y="9189"/>
                  </a:lnTo>
                  <a:lnTo>
                    <a:pt x="3302" y="9804"/>
                  </a:lnTo>
                  <a:lnTo>
                    <a:pt x="4279" y="9804"/>
                  </a:lnTo>
                  <a:lnTo>
                    <a:pt x="3693" y="10258"/>
                  </a:lnTo>
                  <a:lnTo>
                    <a:pt x="2726" y="10566"/>
                  </a:lnTo>
                  <a:lnTo>
                    <a:pt x="2140" y="11796"/>
                  </a:lnTo>
                  <a:lnTo>
                    <a:pt x="3107" y="13326"/>
                  </a:lnTo>
                  <a:lnTo>
                    <a:pt x="3693" y="14549"/>
                  </a:lnTo>
                  <a:lnTo>
                    <a:pt x="3693" y="15471"/>
                  </a:lnTo>
                  <a:lnTo>
                    <a:pt x="4084" y="15933"/>
                  </a:lnTo>
                  <a:lnTo>
                    <a:pt x="4279" y="16694"/>
                  </a:lnTo>
                  <a:lnTo>
                    <a:pt x="3888" y="17002"/>
                  </a:lnTo>
                  <a:lnTo>
                    <a:pt x="4670" y="18378"/>
                  </a:lnTo>
                  <a:lnTo>
                    <a:pt x="5060" y="19608"/>
                  </a:lnTo>
                  <a:lnTo>
                    <a:pt x="6028" y="20216"/>
                  </a:lnTo>
                  <a:lnTo>
                    <a:pt x="6028" y="20985"/>
                  </a:lnTo>
                  <a:lnTo>
                    <a:pt x="6809" y="21600"/>
                  </a:lnTo>
                  <a:lnTo>
                    <a:pt x="8167" y="21292"/>
                  </a:lnTo>
                  <a:lnTo>
                    <a:pt x="8949" y="20070"/>
                  </a:lnTo>
                  <a:lnTo>
                    <a:pt x="10121" y="18686"/>
                  </a:lnTo>
                  <a:lnTo>
                    <a:pt x="10893" y="18378"/>
                  </a:lnTo>
                  <a:lnTo>
                    <a:pt x="10698" y="17771"/>
                  </a:lnTo>
                  <a:lnTo>
                    <a:pt x="10893" y="17002"/>
                  </a:lnTo>
                  <a:lnTo>
                    <a:pt x="13228" y="15625"/>
                  </a:lnTo>
                  <a:lnTo>
                    <a:pt x="14205" y="15471"/>
                  </a:lnTo>
                  <a:lnTo>
                    <a:pt x="14986" y="15933"/>
                  </a:lnTo>
                  <a:lnTo>
                    <a:pt x="15758" y="15933"/>
                  </a:lnTo>
                  <a:lnTo>
                    <a:pt x="16149" y="15164"/>
                  </a:lnTo>
                  <a:lnTo>
                    <a:pt x="16735" y="14549"/>
                  </a:lnTo>
                  <a:lnTo>
                    <a:pt x="17907" y="14095"/>
                  </a:lnTo>
                  <a:lnTo>
                    <a:pt x="19656" y="13019"/>
                  </a:lnTo>
                  <a:lnTo>
                    <a:pt x="19851" y="12250"/>
                  </a:lnTo>
                  <a:lnTo>
                    <a:pt x="20633" y="11796"/>
                  </a:lnTo>
                  <a:lnTo>
                    <a:pt x="21600" y="10112"/>
                  </a:lnTo>
                  <a:lnTo>
                    <a:pt x="21405" y="9189"/>
                  </a:lnTo>
                  <a:lnTo>
                    <a:pt x="19851" y="7813"/>
                  </a:lnTo>
                  <a:lnTo>
                    <a:pt x="19070" y="6890"/>
                  </a:lnTo>
                  <a:lnTo>
                    <a:pt x="19070" y="6121"/>
                  </a:lnTo>
                  <a:lnTo>
                    <a:pt x="17516" y="5206"/>
                  </a:lnTo>
                  <a:lnTo>
                    <a:pt x="16540" y="5206"/>
                  </a:lnTo>
                  <a:lnTo>
                    <a:pt x="15953" y="5360"/>
                  </a:lnTo>
                  <a:lnTo>
                    <a:pt x="15181" y="4898"/>
                  </a:lnTo>
                  <a:lnTo>
                    <a:pt x="14009" y="4591"/>
                  </a:lnTo>
                  <a:lnTo>
                    <a:pt x="12847" y="3676"/>
                  </a:lnTo>
                  <a:lnTo>
                    <a:pt x="12260" y="3368"/>
                  </a:lnTo>
                  <a:lnTo>
                    <a:pt x="12065" y="3829"/>
                  </a:lnTo>
                  <a:lnTo>
                    <a:pt x="11284" y="3676"/>
                  </a:lnTo>
                  <a:lnTo>
                    <a:pt x="11088" y="3061"/>
                  </a:lnTo>
                  <a:lnTo>
                    <a:pt x="10316" y="2292"/>
                  </a:lnTo>
                  <a:lnTo>
                    <a:pt x="9730" y="2292"/>
                  </a:lnTo>
                  <a:lnTo>
                    <a:pt x="9340" y="3061"/>
                  </a:lnTo>
                  <a:lnTo>
                    <a:pt x="8949" y="3061"/>
                  </a:lnTo>
                  <a:lnTo>
                    <a:pt x="7972" y="1838"/>
                  </a:lnTo>
                  <a:lnTo>
                    <a:pt x="7200" y="1530"/>
                  </a:lnTo>
                  <a:lnTo>
                    <a:pt x="7200" y="1838"/>
                  </a:lnTo>
                  <a:lnTo>
                    <a:pt x="7972" y="2599"/>
                  </a:lnTo>
                  <a:lnTo>
                    <a:pt x="7972" y="3214"/>
                  </a:lnTo>
                  <a:lnTo>
                    <a:pt x="7200" y="3676"/>
                  </a:lnTo>
                  <a:lnTo>
                    <a:pt x="7200" y="4437"/>
                  </a:lnTo>
                  <a:lnTo>
                    <a:pt x="6809" y="4437"/>
                  </a:lnTo>
                  <a:lnTo>
                    <a:pt x="6223" y="3829"/>
                  </a:lnTo>
                  <a:lnTo>
                    <a:pt x="6028" y="1069"/>
                  </a:lnTo>
                  <a:lnTo>
                    <a:pt x="5060" y="761"/>
                  </a:lnTo>
                  <a:lnTo>
                    <a:pt x="4084" y="608"/>
                  </a:lnTo>
                  <a:lnTo>
                    <a:pt x="2530" y="0"/>
                  </a:lnTo>
                  <a:close/>
                </a:path>
              </a:pathLst>
            </a:custGeom>
            <a:solidFill>
              <a:srgbClr val="CBD4D8"/>
            </a:solidFill>
            <a:ln w="12700" cap="flat">
              <a:noFill/>
              <a:miter lim="400000"/>
            </a:ln>
            <a:effectLst/>
          </p:spPr>
          <p:txBody>
            <a:bodyPr wrap="square" lIns="0" tIns="0" rIns="0" bIns="0" numCol="1" anchor="ctr">
              <a:noAutofit/>
            </a:bodyPr>
            <a:lstStyle/>
            <a:p>
              <a:pPr defTabSz="342900">
                <a:lnSpc>
                  <a:spcPct val="100000"/>
                </a:lnSpc>
                <a:spcBef>
                  <a:spcPts val="0"/>
                </a:spcBef>
                <a:defRPr sz="1400">
                  <a:latin typeface="Arial"/>
                  <a:ea typeface="Arial"/>
                  <a:cs typeface="Arial"/>
                  <a:sym typeface="Arial"/>
                </a:defRPr>
              </a:pPr>
              <a:endParaRPr sz="525"/>
            </a:p>
          </p:txBody>
        </p:sp>
        <p:sp>
          <p:nvSpPr>
            <p:cNvPr id="8" name="Google Shape;10391;p32">
              <a:extLst>
                <a:ext uri="{FF2B5EF4-FFF2-40B4-BE49-F238E27FC236}">
                  <a16:creationId xmlns:a16="http://schemas.microsoft.com/office/drawing/2014/main" id="{B54DDB30-0225-0DB7-6EE2-7A8B90AAD5E2}"/>
                </a:ext>
              </a:extLst>
            </p:cNvPr>
            <p:cNvSpPr/>
            <p:nvPr/>
          </p:nvSpPr>
          <p:spPr>
            <a:xfrm>
              <a:off x="15487107" y="249347"/>
              <a:ext cx="585025" cy="496304"/>
            </a:xfrm>
            <a:custGeom>
              <a:avLst/>
              <a:gdLst/>
              <a:ahLst/>
              <a:cxnLst>
                <a:cxn ang="0">
                  <a:pos x="wd2" y="hd2"/>
                </a:cxn>
                <a:cxn ang="5400000">
                  <a:pos x="wd2" y="hd2"/>
                </a:cxn>
                <a:cxn ang="10800000">
                  <a:pos x="wd2" y="hd2"/>
                </a:cxn>
                <a:cxn ang="16200000">
                  <a:pos x="wd2" y="hd2"/>
                </a:cxn>
              </a:cxnLst>
              <a:rect l="0" t="0" r="r" b="b"/>
              <a:pathLst>
                <a:path w="21600" h="21600" extrusionOk="0">
                  <a:moveTo>
                    <a:pt x="1830" y="0"/>
                  </a:moveTo>
                  <a:lnTo>
                    <a:pt x="1641" y="327"/>
                  </a:lnTo>
                  <a:lnTo>
                    <a:pt x="1544" y="871"/>
                  </a:lnTo>
                  <a:lnTo>
                    <a:pt x="1641" y="1302"/>
                  </a:lnTo>
                  <a:lnTo>
                    <a:pt x="1641" y="2065"/>
                  </a:lnTo>
                  <a:lnTo>
                    <a:pt x="1157" y="2713"/>
                  </a:lnTo>
                  <a:lnTo>
                    <a:pt x="673" y="3693"/>
                  </a:lnTo>
                  <a:lnTo>
                    <a:pt x="97" y="4560"/>
                  </a:lnTo>
                  <a:lnTo>
                    <a:pt x="0" y="5104"/>
                  </a:lnTo>
                  <a:lnTo>
                    <a:pt x="97" y="7382"/>
                  </a:lnTo>
                  <a:lnTo>
                    <a:pt x="479" y="7817"/>
                  </a:lnTo>
                  <a:lnTo>
                    <a:pt x="963" y="8035"/>
                  </a:lnTo>
                  <a:lnTo>
                    <a:pt x="1060" y="8575"/>
                  </a:lnTo>
                  <a:lnTo>
                    <a:pt x="866" y="10203"/>
                  </a:lnTo>
                  <a:lnTo>
                    <a:pt x="576" y="10857"/>
                  </a:lnTo>
                  <a:lnTo>
                    <a:pt x="479" y="11397"/>
                  </a:lnTo>
                  <a:lnTo>
                    <a:pt x="576" y="11832"/>
                  </a:lnTo>
                  <a:lnTo>
                    <a:pt x="866" y="11723"/>
                  </a:lnTo>
                  <a:lnTo>
                    <a:pt x="1254" y="11179"/>
                  </a:lnTo>
                  <a:lnTo>
                    <a:pt x="1926" y="10857"/>
                  </a:lnTo>
                  <a:lnTo>
                    <a:pt x="2217" y="11179"/>
                  </a:lnTo>
                  <a:lnTo>
                    <a:pt x="2313" y="11723"/>
                  </a:lnTo>
                  <a:lnTo>
                    <a:pt x="2991" y="12372"/>
                  </a:lnTo>
                  <a:lnTo>
                    <a:pt x="3470" y="12372"/>
                  </a:lnTo>
                  <a:lnTo>
                    <a:pt x="3761" y="12159"/>
                  </a:lnTo>
                  <a:lnTo>
                    <a:pt x="4148" y="12268"/>
                  </a:lnTo>
                  <a:cubicBezTo>
                    <a:pt x="3954" y="12699"/>
                    <a:pt x="3954" y="13025"/>
                    <a:pt x="3954" y="13461"/>
                  </a:cubicBezTo>
                  <a:lnTo>
                    <a:pt x="3857" y="13461"/>
                  </a:lnTo>
                  <a:lnTo>
                    <a:pt x="3373" y="13783"/>
                  </a:lnTo>
                  <a:lnTo>
                    <a:pt x="2894" y="13461"/>
                  </a:lnTo>
                  <a:lnTo>
                    <a:pt x="2507" y="13461"/>
                  </a:lnTo>
                  <a:lnTo>
                    <a:pt x="2023" y="13892"/>
                  </a:lnTo>
                  <a:lnTo>
                    <a:pt x="1447" y="13892"/>
                  </a:lnTo>
                  <a:lnTo>
                    <a:pt x="1350" y="14001"/>
                  </a:lnTo>
                  <a:lnTo>
                    <a:pt x="1544" y="14436"/>
                  </a:lnTo>
                  <a:lnTo>
                    <a:pt x="2217" y="14545"/>
                  </a:lnTo>
                  <a:lnTo>
                    <a:pt x="2410" y="15090"/>
                  </a:lnTo>
                  <a:lnTo>
                    <a:pt x="2991" y="15412"/>
                  </a:lnTo>
                  <a:lnTo>
                    <a:pt x="3373" y="15956"/>
                  </a:lnTo>
                  <a:lnTo>
                    <a:pt x="4148" y="16174"/>
                  </a:lnTo>
                  <a:lnTo>
                    <a:pt x="5111" y="16174"/>
                  </a:lnTo>
                  <a:lnTo>
                    <a:pt x="5401" y="16283"/>
                  </a:lnTo>
                  <a:lnTo>
                    <a:pt x="5208" y="16501"/>
                  </a:lnTo>
                  <a:lnTo>
                    <a:pt x="4433" y="16714"/>
                  </a:lnTo>
                  <a:lnTo>
                    <a:pt x="3857" y="16714"/>
                  </a:lnTo>
                  <a:lnTo>
                    <a:pt x="3857" y="17040"/>
                  </a:lnTo>
                  <a:lnTo>
                    <a:pt x="4337" y="17258"/>
                  </a:lnTo>
                  <a:lnTo>
                    <a:pt x="4917" y="17258"/>
                  </a:lnTo>
                  <a:lnTo>
                    <a:pt x="5401" y="16822"/>
                  </a:lnTo>
                  <a:lnTo>
                    <a:pt x="6074" y="16283"/>
                  </a:lnTo>
                  <a:lnTo>
                    <a:pt x="6364" y="16065"/>
                  </a:lnTo>
                  <a:lnTo>
                    <a:pt x="6655" y="15194"/>
                  </a:lnTo>
                  <a:lnTo>
                    <a:pt x="7037" y="14327"/>
                  </a:lnTo>
                  <a:lnTo>
                    <a:pt x="6844" y="13892"/>
                  </a:lnTo>
                  <a:lnTo>
                    <a:pt x="5784" y="13134"/>
                  </a:lnTo>
                  <a:lnTo>
                    <a:pt x="5304" y="13025"/>
                  </a:lnTo>
                  <a:lnTo>
                    <a:pt x="5304" y="12372"/>
                  </a:lnTo>
                  <a:lnTo>
                    <a:pt x="5784" y="12481"/>
                  </a:lnTo>
                  <a:lnTo>
                    <a:pt x="6364" y="12372"/>
                  </a:lnTo>
                  <a:lnTo>
                    <a:pt x="7231" y="11832"/>
                  </a:lnTo>
                  <a:lnTo>
                    <a:pt x="7618" y="11288"/>
                  </a:lnTo>
                  <a:lnTo>
                    <a:pt x="7618" y="10748"/>
                  </a:lnTo>
                  <a:lnTo>
                    <a:pt x="8194" y="10095"/>
                  </a:lnTo>
                  <a:lnTo>
                    <a:pt x="9065" y="9337"/>
                  </a:lnTo>
                  <a:lnTo>
                    <a:pt x="9738" y="10203"/>
                  </a:lnTo>
                  <a:lnTo>
                    <a:pt x="9258" y="10421"/>
                  </a:lnTo>
                  <a:lnTo>
                    <a:pt x="9065" y="10857"/>
                  </a:lnTo>
                  <a:lnTo>
                    <a:pt x="9065" y="11288"/>
                  </a:lnTo>
                  <a:lnTo>
                    <a:pt x="8291" y="11397"/>
                  </a:lnTo>
                  <a:lnTo>
                    <a:pt x="7811" y="11832"/>
                  </a:lnTo>
                  <a:lnTo>
                    <a:pt x="7618" y="12807"/>
                  </a:lnTo>
                  <a:lnTo>
                    <a:pt x="7618" y="13352"/>
                  </a:lnTo>
                  <a:lnTo>
                    <a:pt x="8097" y="13679"/>
                  </a:lnTo>
                  <a:lnTo>
                    <a:pt x="8387" y="13679"/>
                  </a:lnTo>
                  <a:lnTo>
                    <a:pt x="8678" y="14110"/>
                  </a:lnTo>
                  <a:lnTo>
                    <a:pt x="8097" y="14872"/>
                  </a:lnTo>
                  <a:lnTo>
                    <a:pt x="7908" y="15412"/>
                  </a:lnTo>
                  <a:lnTo>
                    <a:pt x="8194" y="16283"/>
                  </a:lnTo>
                  <a:lnTo>
                    <a:pt x="8097" y="16714"/>
                  </a:lnTo>
                  <a:lnTo>
                    <a:pt x="7231" y="17258"/>
                  </a:lnTo>
                  <a:lnTo>
                    <a:pt x="7134" y="17585"/>
                  </a:lnTo>
                  <a:lnTo>
                    <a:pt x="7715" y="17912"/>
                  </a:lnTo>
                  <a:lnTo>
                    <a:pt x="8005" y="18233"/>
                  </a:lnTo>
                  <a:lnTo>
                    <a:pt x="8194" y="18124"/>
                  </a:lnTo>
                  <a:lnTo>
                    <a:pt x="8097" y="17694"/>
                  </a:lnTo>
                  <a:lnTo>
                    <a:pt x="8194" y="17367"/>
                  </a:lnTo>
                  <a:lnTo>
                    <a:pt x="8678" y="17694"/>
                  </a:lnTo>
                  <a:lnTo>
                    <a:pt x="9162" y="18124"/>
                  </a:lnTo>
                  <a:lnTo>
                    <a:pt x="9641" y="17803"/>
                  </a:lnTo>
                  <a:lnTo>
                    <a:pt x="10028" y="17803"/>
                  </a:lnTo>
                  <a:lnTo>
                    <a:pt x="10318" y="18342"/>
                  </a:lnTo>
                  <a:lnTo>
                    <a:pt x="10701" y="19432"/>
                  </a:lnTo>
                  <a:lnTo>
                    <a:pt x="11088" y="19862"/>
                  </a:lnTo>
                  <a:lnTo>
                    <a:pt x="11669" y="19971"/>
                  </a:lnTo>
                  <a:lnTo>
                    <a:pt x="12245" y="20407"/>
                  </a:lnTo>
                  <a:lnTo>
                    <a:pt x="12729" y="20516"/>
                  </a:lnTo>
                  <a:lnTo>
                    <a:pt x="13401" y="20080"/>
                  </a:lnTo>
                  <a:lnTo>
                    <a:pt x="14079" y="19862"/>
                  </a:lnTo>
                  <a:lnTo>
                    <a:pt x="14461" y="20080"/>
                  </a:lnTo>
                  <a:lnTo>
                    <a:pt x="15139" y="20516"/>
                  </a:lnTo>
                  <a:lnTo>
                    <a:pt x="16489" y="20625"/>
                  </a:lnTo>
                  <a:lnTo>
                    <a:pt x="16968" y="20516"/>
                  </a:lnTo>
                  <a:lnTo>
                    <a:pt x="17356" y="20625"/>
                  </a:lnTo>
                  <a:lnTo>
                    <a:pt x="17839" y="20625"/>
                  </a:lnTo>
                  <a:lnTo>
                    <a:pt x="18706" y="21600"/>
                  </a:lnTo>
                  <a:lnTo>
                    <a:pt x="19190" y="21600"/>
                  </a:lnTo>
                  <a:lnTo>
                    <a:pt x="19669" y="21164"/>
                  </a:lnTo>
                  <a:lnTo>
                    <a:pt x="20250" y="20516"/>
                  </a:lnTo>
                  <a:lnTo>
                    <a:pt x="20923" y="20298"/>
                  </a:lnTo>
                  <a:lnTo>
                    <a:pt x="21600" y="19323"/>
                  </a:lnTo>
                  <a:lnTo>
                    <a:pt x="21600" y="18778"/>
                  </a:lnTo>
                  <a:lnTo>
                    <a:pt x="20923" y="17912"/>
                  </a:lnTo>
                  <a:lnTo>
                    <a:pt x="20637" y="17803"/>
                  </a:lnTo>
                  <a:lnTo>
                    <a:pt x="19959" y="17040"/>
                  </a:lnTo>
                  <a:lnTo>
                    <a:pt x="19287" y="16822"/>
                  </a:lnTo>
                  <a:lnTo>
                    <a:pt x="18706" y="16501"/>
                  </a:lnTo>
                  <a:lnTo>
                    <a:pt x="18512" y="15738"/>
                  </a:lnTo>
                  <a:lnTo>
                    <a:pt x="18899" y="15738"/>
                  </a:lnTo>
                  <a:lnTo>
                    <a:pt x="19287" y="16065"/>
                  </a:lnTo>
                  <a:lnTo>
                    <a:pt x="19766" y="16065"/>
                  </a:lnTo>
                  <a:lnTo>
                    <a:pt x="19766" y="15629"/>
                  </a:lnTo>
                  <a:lnTo>
                    <a:pt x="19190" y="14654"/>
                  </a:lnTo>
                  <a:lnTo>
                    <a:pt x="18319" y="13783"/>
                  </a:lnTo>
                  <a:lnTo>
                    <a:pt x="18319" y="12916"/>
                  </a:lnTo>
                  <a:lnTo>
                    <a:pt x="18222" y="12159"/>
                  </a:lnTo>
                  <a:lnTo>
                    <a:pt x="17743" y="11832"/>
                  </a:lnTo>
                  <a:lnTo>
                    <a:pt x="17743" y="11179"/>
                  </a:lnTo>
                  <a:lnTo>
                    <a:pt x="17452" y="10857"/>
                  </a:lnTo>
                  <a:lnTo>
                    <a:pt x="17259" y="10857"/>
                  </a:lnTo>
                  <a:lnTo>
                    <a:pt x="15526" y="9446"/>
                  </a:lnTo>
                  <a:lnTo>
                    <a:pt x="14558" y="9228"/>
                  </a:lnTo>
                  <a:lnTo>
                    <a:pt x="13692" y="9446"/>
                  </a:lnTo>
                  <a:lnTo>
                    <a:pt x="13595" y="9768"/>
                  </a:lnTo>
                  <a:lnTo>
                    <a:pt x="13692" y="10203"/>
                  </a:lnTo>
                  <a:lnTo>
                    <a:pt x="14461" y="11179"/>
                  </a:lnTo>
                  <a:lnTo>
                    <a:pt x="14461" y="11614"/>
                  </a:lnTo>
                  <a:lnTo>
                    <a:pt x="14176" y="12159"/>
                  </a:lnTo>
                  <a:lnTo>
                    <a:pt x="14176" y="12699"/>
                  </a:lnTo>
                  <a:lnTo>
                    <a:pt x="14079" y="13352"/>
                  </a:lnTo>
                  <a:lnTo>
                    <a:pt x="13692" y="14110"/>
                  </a:lnTo>
                  <a:lnTo>
                    <a:pt x="13498" y="14436"/>
                  </a:lnTo>
                  <a:lnTo>
                    <a:pt x="13401" y="14001"/>
                  </a:lnTo>
                  <a:lnTo>
                    <a:pt x="13595" y="13461"/>
                  </a:lnTo>
                  <a:lnTo>
                    <a:pt x="13692" y="12916"/>
                  </a:lnTo>
                  <a:lnTo>
                    <a:pt x="13498" y="12699"/>
                  </a:lnTo>
                  <a:lnTo>
                    <a:pt x="13692" y="11723"/>
                  </a:lnTo>
                  <a:lnTo>
                    <a:pt x="13498" y="11179"/>
                  </a:lnTo>
                  <a:lnTo>
                    <a:pt x="12632" y="9768"/>
                  </a:lnTo>
                  <a:lnTo>
                    <a:pt x="11954" y="9228"/>
                  </a:lnTo>
                  <a:lnTo>
                    <a:pt x="10991" y="9119"/>
                  </a:lnTo>
                  <a:lnTo>
                    <a:pt x="10701" y="9228"/>
                  </a:lnTo>
                  <a:lnTo>
                    <a:pt x="10512" y="9986"/>
                  </a:lnTo>
                  <a:lnTo>
                    <a:pt x="10318" y="10095"/>
                  </a:lnTo>
                  <a:cubicBezTo>
                    <a:pt x="10125" y="9768"/>
                    <a:pt x="9738" y="9550"/>
                    <a:pt x="9544" y="9446"/>
                  </a:cubicBezTo>
                  <a:lnTo>
                    <a:pt x="9738" y="9228"/>
                  </a:lnTo>
                  <a:lnTo>
                    <a:pt x="10028" y="8684"/>
                  </a:lnTo>
                  <a:lnTo>
                    <a:pt x="10028" y="8035"/>
                  </a:lnTo>
                  <a:lnTo>
                    <a:pt x="9162" y="7490"/>
                  </a:lnTo>
                  <a:lnTo>
                    <a:pt x="8291" y="6728"/>
                  </a:lnTo>
                  <a:lnTo>
                    <a:pt x="7811" y="5753"/>
                  </a:lnTo>
                  <a:lnTo>
                    <a:pt x="7811" y="5104"/>
                  </a:lnTo>
                  <a:lnTo>
                    <a:pt x="8097" y="4342"/>
                  </a:lnTo>
                  <a:lnTo>
                    <a:pt x="8097" y="3802"/>
                  </a:lnTo>
                  <a:lnTo>
                    <a:pt x="7811" y="3693"/>
                  </a:lnTo>
                  <a:lnTo>
                    <a:pt x="6461" y="3693"/>
                  </a:lnTo>
                  <a:lnTo>
                    <a:pt x="5498" y="3258"/>
                  </a:lnTo>
                  <a:lnTo>
                    <a:pt x="4820" y="2713"/>
                  </a:lnTo>
                  <a:lnTo>
                    <a:pt x="3761" y="1302"/>
                  </a:lnTo>
                  <a:lnTo>
                    <a:pt x="2991" y="545"/>
                  </a:lnTo>
                  <a:lnTo>
                    <a:pt x="2120" y="0"/>
                  </a:lnTo>
                  <a:close/>
                </a:path>
              </a:pathLst>
            </a:custGeom>
            <a:solidFill>
              <a:srgbClr val="CBD4D8"/>
            </a:solidFill>
            <a:ln w="12700" cap="flat">
              <a:noFill/>
              <a:miter lim="400000"/>
            </a:ln>
            <a:effectLst/>
          </p:spPr>
          <p:txBody>
            <a:bodyPr wrap="square" lIns="0" tIns="0" rIns="0" bIns="0" numCol="1" anchor="ctr">
              <a:noAutofit/>
            </a:bodyPr>
            <a:lstStyle/>
            <a:p>
              <a:pPr defTabSz="342900">
                <a:lnSpc>
                  <a:spcPct val="100000"/>
                </a:lnSpc>
                <a:spcBef>
                  <a:spcPts val="0"/>
                </a:spcBef>
                <a:defRPr sz="1400">
                  <a:latin typeface="Arial"/>
                  <a:ea typeface="Arial"/>
                  <a:cs typeface="Arial"/>
                  <a:sym typeface="Arial"/>
                </a:defRPr>
              </a:pPr>
              <a:endParaRPr sz="525"/>
            </a:p>
          </p:txBody>
        </p:sp>
        <p:sp>
          <p:nvSpPr>
            <p:cNvPr id="9" name="Google Shape;10392;p32">
              <a:extLst>
                <a:ext uri="{FF2B5EF4-FFF2-40B4-BE49-F238E27FC236}">
                  <a16:creationId xmlns:a16="http://schemas.microsoft.com/office/drawing/2014/main" id="{56CEB6A1-334E-706D-4E8D-23BA8D29F8E8}"/>
                </a:ext>
              </a:extLst>
            </p:cNvPr>
            <p:cNvSpPr/>
            <p:nvPr/>
          </p:nvSpPr>
          <p:spPr>
            <a:xfrm>
              <a:off x="14202100" y="1414062"/>
              <a:ext cx="652927" cy="1174609"/>
            </a:xfrm>
            <a:custGeom>
              <a:avLst/>
              <a:gdLst/>
              <a:ahLst/>
              <a:cxnLst>
                <a:cxn ang="0">
                  <a:pos x="wd2" y="hd2"/>
                </a:cxn>
                <a:cxn ang="5400000">
                  <a:pos x="wd2" y="hd2"/>
                </a:cxn>
                <a:cxn ang="10800000">
                  <a:pos x="wd2" y="hd2"/>
                </a:cxn>
                <a:cxn ang="16200000">
                  <a:pos x="wd2" y="hd2"/>
                </a:cxn>
              </a:cxnLst>
              <a:rect l="0" t="0" r="r" b="b"/>
              <a:pathLst>
                <a:path w="21600" h="21600" extrusionOk="0">
                  <a:moveTo>
                    <a:pt x="19614" y="0"/>
                  </a:moveTo>
                  <a:lnTo>
                    <a:pt x="19098" y="136"/>
                  </a:lnTo>
                  <a:lnTo>
                    <a:pt x="19011" y="274"/>
                  </a:lnTo>
                  <a:lnTo>
                    <a:pt x="18664" y="228"/>
                  </a:lnTo>
                  <a:lnTo>
                    <a:pt x="18317" y="90"/>
                  </a:lnTo>
                  <a:lnTo>
                    <a:pt x="17888" y="136"/>
                  </a:lnTo>
                  <a:lnTo>
                    <a:pt x="17368" y="366"/>
                  </a:lnTo>
                  <a:lnTo>
                    <a:pt x="17281" y="596"/>
                  </a:lnTo>
                  <a:lnTo>
                    <a:pt x="16934" y="732"/>
                  </a:lnTo>
                  <a:lnTo>
                    <a:pt x="16591" y="778"/>
                  </a:lnTo>
                  <a:lnTo>
                    <a:pt x="16244" y="962"/>
                  </a:lnTo>
                  <a:lnTo>
                    <a:pt x="16244" y="1146"/>
                  </a:lnTo>
                  <a:lnTo>
                    <a:pt x="15984" y="1374"/>
                  </a:lnTo>
                  <a:lnTo>
                    <a:pt x="15984" y="1466"/>
                  </a:lnTo>
                  <a:lnTo>
                    <a:pt x="16244" y="1696"/>
                  </a:lnTo>
                  <a:lnTo>
                    <a:pt x="16244" y="1878"/>
                  </a:lnTo>
                  <a:lnTo>
                    <a:pt x="15811" y="1878"/>
                  </a:lnTo>
                  <a:lnTo>
                    <a:pt x="15642" y="1970"/>
                  </a:lnTo>
                  <a:lnTo>
                    <a:pt x="15642" y="2155"/>
                  </a:lnTo>
                  <a:lnTo>
                    <a:pt x="15381" y="2293"/>
                  </a:lnTo>
                  <a:lnTo>
                    <a:pt x="15121" y="2428"/>
                  </a:lnTo>
                  <a:lnTo>
                    <a:pt x="14258" y="2751"/>
                  </a:lnTo>
                  <a:lnTo>
                    <a:pt x="13911" y="2843"/>
                  </a:lnTo>
                  <a:lnTo>
                    <a:pt x="13651" y="2797"/>
                  </a:lnTo>
                  <a:lnTo>
                    <a:pt x="13222" y="2797"/>
                  </a:lnTo>
                  <a:lnTo>
                    <a:pt x="12962" y="2889"/>
                  </a:lnTo>
                  <a:lnTo>
                    <a:pt x="12528" y="3255"/>
                  </a:lnTo>
                  <a:lnTo>
                    <a:pt x="12185" y="3347"/>
                  </a:lnTo>
                  <a:lnTo>
                    <a:pt x="11925" y="3301"/>
                  </a:lnTo>
                  <a:lnTo>
                    <a:pt x="11839" y="3117"/>
                  </a:lnTo>
                  <a:lnTo>
                    <a:pt x="11665" y="3117"/>
                  </a:lnTo>
                  <a:lnTo>
                    <a:pt x="11492" y="3301"/>
                  </a:lnTo>
                  <a:lnTo>
                    <a:pt x="11665" y="3577"/>
                  </a:lnTo>
                  <a:lnTo>
                    <a:pt x="11492" y="3713"/>
                  </a:lnTo>
                  <a:lnTo>
                    <a:pt x="11405" y="3485"/>
                  </a:lnTo>
                  <a:lnTo>
                    <a:pt x="11236" y="3255"/>
                  </a:lnTo>
                  <a:lnTo>
                    <a:pt x="10455" y="3301"/>
                  </a:lnTo>
                  <a:lnTo>
                    <a:pt x="9592" y="3439"/>
                  </a:lnTo>
                  <a:lnTo>
                    <a:pt x="9332" y="3531"/>
                  </a:lnTo>
                  <a:lnTo>
                    <a:pt x="9072" y="3577"/>
                  </a:lnTo>
                  <a:lnTo>
                    <a:pt x="8903" y="3713"/>
                  </a:lnTo>
                  <a:lnTo>
                    <a:pt x="9159" y="4035"/>
                  </a:lnTo>
                  <a:lnTo>
                    <a:pt x="9332" y="4173"/>
                  </a:lnTo>
                  <a:lnTo>
                    <a:pt x="9332" y="4263"/>
                  </a:lnTo>
                  <a:lnTo>
                    <a:pt x="9159" y="4355"/>
                  </a:lnTo>
                  <a:lnTo>
                    <a:pt x="8816" y="4585"/>
                  </a:lnTo>
                  <a:lnTo>
                    <a:pt x="8642" y="4493"/>
                  </a:lnTo>
                  <a:lnTo>
                    <a:pt x="8642" y="4401"/>
                  </a:lnTo>
                  <a:lnTo>
                    <a:pt x="8816" y="4263"/>
                  </a:lnTo>
                  <a:lnTo>
                    <a:pt x="8816" y="4127"/>
                  </a:lnTo>
                  <a:lnTo>
                    <a:pt x="8469" y="4127"/>
                  </a:lnTo>
                  <a:lnTo>
                    <a:pt x="8035" y="4401"/>
                  </a:lnTo>
                  <a:lnTo>
                    <a:pt x="7779" y="4493"/>
                  </a:lnTo>
                  <a:lnTo>
                    <a:pt x="7779" y="4677"/>
                  </a:lnTo>
                  <a:lnTo>
                    <a:pt x="8035" y="4723"/>
                  </a:lnTo>
                  <a:lnTo>
                    <a:pt x="7866" y="4859"/>
                  </a:lnTo>
                  <a:lnTo>
                    <a:pt x="7606" y="5089"/>
                  </a:lnTo>
                  <a:lnTo>
                    <a:pt x="7086" y="5089"/>
                  </a:lnTo>
                  <a:lnTo>
                    <a:pt x="6739" y="5181"/>
                  </a:lnTo>
                  <a:lnTo>
                    <a:pt x="6656" y="5365"/>
                  </a:lnTo>
                  <a:lnTo>
                    <a:pt x="6223" y="5412"/>
                  </a:lnTo>
                  <a:lnTo>
                    <a:pt x="6049" y="5593"/>
                  </a:lnTo>
                  <a:lnTo>
                    <a:pt x="5876" y="5962"/>
                  </a:lnTo>
                  <a:lnTo>
                    <a:pt x="6049" y="6008"/>
                  </a:lnTo>
                  <a:lnTo>
                    <a:pt x="6309" y="6008"/>
                  </a:lnTo>
                  <a:lnTo>
                    <a:pt x="6049" y="6190"/>
                  </a:lnTo>
                  <a:lnTo>
                    <a:pt x="5273" y="6190"/>
                  </a:lnTo>
                  <a:lnTo>
                    <a:pt x="5013" y="6282"/>
                  </a:lnTo>
                  <a:lnTo>
                    <a:pt x="4926" y="6648"/>
                  </a:lnTo>
                  <a:lnTo>
                    <a:pt x="5013" y="6786"/>
                  </a:lnTo>
                  <a:lnTo>
                    <a:pt x="5273" y="6786"/>
                  </a:lnTo>
                  <a:lnTo>
                    <a:pt x="5616" y="6740"/>
                  </a:lnTo>
                  <a:lnTo>
                    <a:pt x="5702" y="6878"/>
                  </a:lnTo>
                  <a:lnTo>
                    <a:pt x="5616" y="6970"/>
                  </a:lnTo>
                  <a:lnTo>
                    <a:pt x="5616" y="7200"/>
                  </a:lnTo>
                  <a:lnTo>
                    <a:pt x="5273" y="7336"/>
                  </a:lnTo>
                  <a:lnTo>
                    <a:pt x="4926" y="7244"/>
                  </a:lnTo>
                  <a:lnTo>
                    <a:pt x="4410" y="7200"/>
                  </a:lnTo>
                  <a:lnTo>
                    <a:pt x="3890" y="7336"/>
                  </a:lnTo>
                  <a:lnTo>
                    <a:pt x="3716" y="7474"/>
                  </a:lnTo>
                  <a:lnTo>
                    <a:pt x="3716" y="7658"/>
                  </a:lnTo>
                  <a:lnTo>
                    <a:pt x="3543" y="7886"/>
                  </a:lnTo>
                  <a:lnTo>
                    <a:pt x="3113" y="8070"/>
                  </a:lnTo>
                  <a:lnTo>
                    <a:pt x="2767" y="7932"/>
                  </a:lnTo>
                  <a:lnTo>
                    <a:pt x="2593" y="7796"/>
                  </a:lnTo>
                  <a:lnTo>
                    <a:pt x="2420" y="7612"/>
                  </a:lnTo>
                  <a:lnTo>
                    <a:pt x="2246" y="7658"/>
                  </a:lnTo>
                  <a:lnTo>
                    <a:pt x="2164" y="8024"/>
                  </a:lnTo>
                  <a:lnTo>
                    <a:pt x="2246" y="8300"/>
                  </a:lnTo>
                  <a:lnTo>
                    <a:pt x="2680" y="8482"/>
                  </a:lnTo>
                  <a:lnTo>
                    <a:pt x="3027" y="8392"/>
                  </a:lnTo>
                  <a:lnTo>
                    <a:pt x="3113" y="8482"/>
                  </a:lnTo>
                  <a:lnTo>
                    <a:pt x="3113" y="8620"/>
                  </a:lnTo>
                  <a:lnTo>
                    <a:pt x="2853" y="8942"/>
                  </a:lnTo>
                  <a:lnTo>
                    <a:pt x="3027" y="9032"/>
                  </a:lnTo>
                  <a:lnTo>
                    <a:pt x="3287" y="9078"/>
                  </a:lnTo>
                  <a:lnTo>
                    <a:pt x="3543" y="8942"/>
                  </a:lnTo>
                  <a:lnTo>
                    <a:pt x="3716" y="8942"/>
                  </a:lnTo>
                  <a:lnTo>
                    <a:pt x="3976" y="8988"/>
                  </a:lnTo>
                  <a:lnTo>
                    <a:pt x="4410" y="8988"/>
                  </a:lnTo>
                  <a:lnTo>
                    <a:pt x="4753" y="8850"/>
                  </a:lnTo>
                  <a:lnTo>
                    <a:pt x="4839" y="8942"/>
                  </a:lnTo>
                  <a:lnTo>
                    <a:pt x="4579" y="9078"/>
                  </a:lnTo>
                  <a:lnTo>
                    <a:pt x="4323" y="9170"/>
                  </a:lnTo>
                  <a:lnTo>
                    <a:pt x="3716" y="9170"/>
                  </a:lnTo>
                  <a:lnTo>
                    <a:pt x="3543" y="9308"/>
                  </a:lnTo>
                  <a:lnTo>
                    <a:pt x="3200" y="9262"/>
                  </a:lnTo>
                  <a:lnTo>
                    <a:pt x="3027" y="9447"/>
                  </a:lnTo>
                  <a:lnTo>
                    <a:pt x="3113" y="9721"/>
                  </a:lnTo>
                  <a:lnTo>
                    <a:pt x="3456" y="9859"/>
                  </a:lnTo>
                  <a:lnTo>
                    <a:pt x="3716" y="9905"/>
                  </a:lnTo>
                  <a:lnTo>
                    <a:pt x="4063" y="9859"/>
                  </a:lnTo>
                  <a:lnTo>
                    <a:pt x="4150" y="9905"/>
                  </a:lnTo>
                  <a:lnTo>
                    <a:pt x="4063" y="9997"/>
                  </a:lnTo>
                  <a:lnTo>
                    <a:pt x="3543" y="10135"/>
                  </a:lnTo>
                  <a:lnTo>
                    <a:pt x="3027" y="10135"/>
                  </a:lnTo>
                  <a:lnTo>
                    <a:pt x="2680" y="10225"/>
                  </a:lnTo>
                  <a:lnTo>
                    <a:pt x="2680" y="10363"/>
                  </a:lnTo>
                  <a:lnTo>
                    <a:pt x="2853" y="10455"/>
                  </a:lnTo>
                  <a:lnTo>
                    <a:pt x="3287" y="10409"/>
                  </a:lnTo>
                  <a:lnTo>
                    <a:pt x="3716" y="10409"/>
                  </a:lnTo>
                  <a:lnTo>
                    <a:pt x="3716" y="10547"/>
                  </a:lnTo>
                  <a:lnTo>
                    <a:pt x="3456" y="10593"/>
                  </a:lnTo>
                  <a:lnTo>
                    <a:pt x="3027" y="10639"/>
                  </a:lnTo>
                  <a:lnTo>
                    <a:pt x="3027" y="10731"/>
                  </a:lnTo>
                  <a:lnTo>
                    <a:pt x="3113" y="10821"/>
                  </a:lnTo>
                  <a:lnTo>
                    <a:pt x="3630" y="10867"/>
                  </a:lnTo>
                  <a:lnTo>
                    <a:pt x="4063" y="11051"/>
                  </a:lnTo>
                  <a:lnTo>
                    <a:pt x="4063" y="11143"/>
                  </a:lnTo>
                  <a:lnTo>
                    <a:pt x="3543" y="11143"/>
                  </a:lnTo>
                  <a:lnTo>
                    <a:pt x="3113" y="11051"/>
                  </a:lnTo>
                  <a:lnTo>
                    <a:pt x="2680" y="11051"/>
                  </a:lnTo>
                  <a:lnTo>
                    <a:pt x="2333" y="11143"/>
                  </a:lnTo>
                  <a:lnTo>
                    <a:pt x="2246" y="11327"/>
                  </a:lnTo>
                  <a:lnTo>
                    <a:pt x="1990" y="11417"/>
                  </a:lnTo>
                  <a:lnTo>
                    <a:pt x="1990" y="11555"/>
                  </a:lnTo>
                  <a:lnTo>
                    <a:pt x="2246" y="11647"/>
                  </a:lnTo>
                  <a:lnTo>
                    <a:pt x="2164" y="11785"/>
                  </a:lnTo>
                  <a:lnTo>
                    <a:pt x="1904" y="11831"/>
                  </a:lnTo>
                  <a:lnTo>
                    <a:pt x="1730" y="11831"/>
                  </a:lnTo>
                  <a:lnTo>
                    <a:pt x="1383" y="12015"/>
                  </a:lnTo>
                  <a:lnTo>
                    <a:pt x="1297" y="12197"/>
                  </a:lnTo>
                  <a:lnTo>
                    <a:pt x="1383" y="12289"/>
                  </a:lnTo>
                  <a:lnTo>
                    <a:pt x="1297" y="12427"/>
                  </a:lnTo>
                  <a:lnTo>
                    <a:pt x="867" y="12473"/>
                  </a:lnTo>
                  <a:lnTo>
                    <a:pt x="867" y="12519"/>
                  </a:lnTo>
                  <a:lnTo>
                    <a:pt x="1383" y="12793"/>
                  </a:lnTo>
                  <a:lnTo>
                    <a:pt x="1817" y="12932"/>
                  </a:lnTo>
                  <a:lnTo>
                    <a:pt x="1990" y="12885"/>
                  </a:lnTo>
                  <a:lnTo>
                    <a:pt x="2164" y="12701"/>
                  </a:lnTo>
                  <a:lnTo>
                    <a:pt x="2420" y="12565"/>
                  </a:lnTo>
                  <a:lnTo>
                    <a:pt x="3113" y="12335"/>
                  </a:lnTo>
                  <a:lnTo>
                    <a:pt x="3543" y="12243"/>
                  </a:lnTo>
                  <a:lnTo>
                    <a:pt x="3543" y="12335"/>
                  </a:lnTo>
                  <a:lnTo>
                    <a:pt x="3456" y="12335"/>
                  </a:lnTo>
                  <a:lnTo>
                    <a:pt x="3287" y="12519"/>
                  </a:lnTo>
                  <a:lnTo>
                    <a:pt x="2680" y="12747"/>
                  </a:lnTo>
                  <a:lnTo>
                    <a:pt x="2420" y="12978"/>
                  </a:lnTo>
                  <a:lnTo>
                    <a:pt x="2333" y="13208"/>
                  </a:lnTo>
                  <a:lnTo>
                    <a:pt x="2420" y="13436"/>
                  </a:lnTo>
                  <a:lnTo>
                    <a:pt x="2333" y="13574"/>
                  </a:lnTo>
                  <a:lnTo>
                    <a:pt x="2333" y="13666"/>
                  </a:lnTo>
                  <a:lnTo>
                    <a:pt x="3113" y="13666"/>
                  </a:lnTo>
                  <a:lnTo>
                    <a:pt x="3456" y="13574"/>
                  </a:lnTo>
                  <a:lnTo>
                    <a:pt x="3456" y="13712"/>
                  </a:lnTo>
                  <a:lnTo>
                    <a:pt x="3200" y="13804"/>
                  </a:lnTo>
                  <a:lnTo>
                    <a:pt x="2420" y="13804"/>
                  </a:lnTo>
                  <a:lnTo>
                    <a:pt x="2164" y="13894"/>
                  </a:lnTo>
                  <a:lnTo>
                    <a:pt x="1470" y="14124"/>
                  </a:lnTo>
                  <a:lnTo>
                    <a:pt x="1470" y="14400"/>
                  </a:lnTo>
                  <a:lnTo>
                    <a:pt x="1383" y="14582"/>
                  </a:lnTo>
                  <a:lnTo>
                    <a:pt x="1470" y="14812"/>
                  </a:lnTo>
                  <a:lnTo>
                    <a:pt x="1904" y="14812"/>
                  </a:lnTo>
                  <a:lnTo>
                    <a:pt x="2164" y="14950"/>
                  </a:lnTo>
                  <a:lnTo>
                    <a:pt x="1990" y="15040"/>
                  </a:lnTo>
                  <a:lnTo>
                    <a:pt x="1557" y="15040"/>
                  </a:lnTo>
                  <a:lnTo>
                    <a:pt x="1041" y="15086"/>
                  </a:lnTo>
                  <a:lnTo>
                    <a:pt x="607" y="15454"/>
                  </a:lnTo>
                  <a:lnTo>
                    <a:pt x="607" y="15728"/>
                  </a:lnTo>
                  <a:lnTo>
                    <a:pt x="867" y="15866"/>
                  </a:lnTo>
                  <a:lnTo>
                    <a:pt x="1123" y="15774"/>
                  </a:lnTo>
                  <a:lnTo>
                    <a:pt x="1817" y="15636"/>
                  </a:lnTo>
                  <a:lnTo>
                    <a:pt x="1904" y="15728"/>
                  </a:lnTo>
                  <a:lnTo>
                    <a:pt x="1470" y="15912"/>
                  </a:lnTo>
                  <a:lnTo>
                    <a:pt x="1383" y="16142"/>
                  </a:lnTo>
                  <a:lnTo>
                    <a:pt x="1557" y="16142"/>
                  </a:lnTo>
                  <a:lnTo>
                    <a:pt x="1904" y="15958"/>
                  </a:lnTo>
                  <a:lnTo>
                    <a:pt x="2246" y="15912"/>
                  </a:lnTo>
                  <a:lnTo>
                    <a:pt x="2333" y="16004"/>
                  </a:lnTo>
                  <a:lnTo>
                    <a:pt x="1990" y="16188"/>
                  </a:lnTo>
                  <a:lnTo>
                    <a:pt x="1904" y="16370"/>
                  </a:lnTo>
                  <a:lnTo>
                    <a:pt x="2246" y="16555"/>
                  </a:lnTo>
                  <a:lnTo>
                    <a:pt x="2680" y="16555"/>
                  </a:lnTo>
                  <a:lnTo>
                    <a:pt x="2333" y="16601"/>
                  </a:lnTo>
                  <a:lnTo>
                    <a:pt x="1990" y="16601"/>
                  </a:lnTo>
                  <a:lnTo>
                    <a:pt x="1730" y="16785"/>
                  </a:lnTo>
                  <a:lnTo>
                    <a:pt x="1730" y="16921"/>
                  </a:lnTo>
                  <a:lnTo>
                    <a:pt x="1904" y="17151"/>
                  </a:lnTo>
                  <a:lnTo>
                    <a:pt x="1730" y="17289"/>
                  </a:lnTo>
                  <a:lnTo>
                    <a:pt x="1470" y="17243"/>
                  </a:lnTo>
                  <a:lnTo>
                    <a:pt x="1041" y="17289"/>
                  </a:lnTo>
                  <a:lnTo>
                    <a:pt x="694" y="17151"/>
                  </a:lnTo>
                  <a:lnTo>
                    <a:pt x="434" y="17151"/>
                  </a:lnTo>
                  <a:lnTo>
                    <a:pt x="0" y="17471"/>
                  </a:lnTo>
                  <a:lnTo>
                    <a:pt x="0" y="17701"/>
                  </a:lnTo>
                  <a:lnTo>
                    <a:pt x="694" y="18113"/>
                  </a:lnTo>
                  <a:lnTo>
                    <a:pt x="607" y="18389"/>
                  </a:lnTo>
                  <a:lnTo>
                    <a:pt x="694" y="18619"/>
                  </a:lnTo>
                  <a:lnTo>
                    <a:pt x="1383" y="18893"/>
                  </a:lnTo>
                  <a:lnTo>
                    <a:pt x="1383" y="19077"/>
                  </a:lnTo>
                  <a:lnTo>
                    <a:pt x="1990" y="19351"/>
                  </a:lnTo>
                  <a:lnTo>
                    <a:pt x="2420" y="19443"/>
                  </a:lnTo>
                  <a:lnTo>
                    <a:pt x="2680" y="19397"/>
                  </a:lnTo>
                  <a:lnTo>
                    <a:pt x="3027" y="19351"/>
                  </a:lnTo>
                  <a:lnTo>
                    <a:pt x="3456" y="18985"/>
                  </a:lnTo>
                  <a:lnTo>
                    <a:pt x="3287" y="18663"/>
                  </a:lnTo>
                  <a:lnTo>
                    <a:pt x="3456" y="18435"/>
                  </a:lnTo>
                  <a:lnTo>
                    <a:pt x="3716" y="18205"/>
                  </a:lnTo>
                  <a:lnTo>
                    <a:pt x="3543" y="18481"/>
                  </a:lnTo>
                  <a:lnTo>
                    <a:pt x="3543" y="18663"/>
                  </a:lnTo>
                  <a:lnTo>
                    <a:pt x="3716" y="18847"/>
                  </a:lnTo>
                  <a:lnTo>
                    <a:pt x="3976" y="19169"/>
                  </a:lnTo>
                  <a:lnTo>
                    <a:pt x="4323" y="19259"/>
                  </a:lnTo>
                  <a:lnTo>
                    <a:pt x="4579" y="19123"/>
                  </a:lnTo>
                  <a:lnTo>
                    <a:pt x="4579" y="18939"/>
                  </a:lnTo>
                  <a:lnTo>
                    <a:pt x="4839" y="18709"/>
                  </a:lnTo>
                  <a:lnTo>
                    <a:pt x="4926" y="18847"/>
                  </a:lnTo>
                  <a:lnTo>
                    <a:pt x="4839" y="18939"/>
                  </a:lnTo>
                  <a:lnTo>
                    <a:pt x="4839" y="19169"/>
                  </a:lnTo>
                  <a:lnTo>
                    <a:pt x="5273" y="19581"/>
                  </a:lnTo>
                  <a:lnTo>
                    <a:pt x="5789" y="19765"/>
                  </a:lnTo>
                  <a:lnTo>
                    <a:pt x="6223" y="19765"/>
                  </a:lnTo>
                  <a:lnTo>
                    <a:pt x="6570" y="19627"/>
                  </a:lnTo>
                  <a:lnTo>
                    <a:pt x="6739" y="19719"/>
                  </a:lnTo>
                  <a:lnTo>
                    <a:pt x="6656" y="19812"/>
                  </a:lnTo>
                  <a:lnTo>
                    <a:pt x="6483" y="19812"/>
                  </a:lnTo>
                  <a:lnTo>
                    <a:pt x="6309" y="19993"/>
                  </a:lnTo>
                  <a:lnTo>
                    <a:pt x="5963" y="20085"/>
                  </a:lnTo>
                  <a:lnTo>
                    <a:pt x="5876" y="20270"/>
                  </a:lnTo>
                  <a:lnTo>
                    <a:pt x="6309" y="20452"/>
                  </a:lnTo>
                  <a:lnTo>
                    <a:pt x="6309" y="20636"/>
                  </a:lnTo>
                  <a:lnTo>
                    <a:pt x="5963" y="20636"/>
                  </a:lnTo>
                  <a:lnTo>
                    <a:pt x="5702" y="20544"/>
                  </a:lnTo>
                  <a:lnTo>
                    <a:pt x="5702" y="20728"/>
                  </a:lnTo>
                  <a:lnTo>
                    <a:pt x="5876" y="20866"/>
                  </a:lnTo>
                  <a:lnTo>
                    <a:pt x="6656" y="20912"/>
                  </a:lnTo>
                  <a:lnTo>
                    <a:pt x="7086" y="21004"/>
                  </a:lnTo>
                  <a:lnTo>
                    <a:pt x="7519" y="20958"/>
                  </a:lnTo>
                  <a:lnTo>
                    <a:pt x="8122" y="21048"/>
                  </a:lnTo>
                  <a:lnTo>
                    <a:pt x="8122" y="20866"/>
                  </a:lnTo>
                  <a:lnTo>
                    <a:pt x="8469" y="20912"/>
                  </a:lnTo>
                  <a:lnTo>
                    <a:pt x="8556" y="21094"/>
                  </a:lnTo>
                  <a:lnTo>
                    <a:pt x="8816" y="21416"/>
                  </a:lnTo>
                  <a:lnTo>
                    <a:pt x="9159" y="21600"/>
                  </a:lnTo>
                  <a:lnTo>
                    <a:pt x="9419" y="21600"/>
                  </a:lnTo>
                  <a:lnTo>
                    <a:pt x="9766" y="21370"/>
                  </a:lnTo>
                  <a:lnTo>
                    <a:pt x="9679" y="21094"/>
                  </a:lnTo>
                  <a:lnTo>
                    <a:pt x="8989" y="20912"/>
                  </a:lnTo>
                  <a:lnTo>
                    <a:pt x="8816" y="20866"/>
                  </a:lnTo>
                  <a:lnTo>
                    <a:pt x="8989" y="20774"/>
                  </a:lnTo>
                  <a:lnTo>
                    <a:pt x="9332" y="20866"/>
                  </a:lnTo>
                  <a:lnTo>
                    <a:pt x="9766" y="21004"/>
                  </a:lnTo>
                  <a:lnTo>
                    <a:pt x="10026" y="21186"/>
                  </a:lnTo>
                  <a:lnTo>
                    <a:pt x="10195" y="21416"/>
                  </a:lnTo>
                  <a:lnTo>
                    <a:pt x="10455" y="21416"/>
                  </a:lnTo>
                  <a:lnTo>
                    <a:pt x="10542" y="21186"/>
                  </a:lnTo>
                  <a:lnTo>
                    <a:pt x="10715" y="21140"/>
                  </a:lnTo>
                  <a:lnTo>
                    <a:pt x="11062" y="21370"/>
                  </a:lnTo>
                  <a:lnTo>
                    <a:pt x="11578" y="21462"/>
                  </a:lnTo>
                  <a:lnTo>
                    <a:pt x="11925" y="21462"/>
                  </a:lnTo>
                  <a:lnTo>
                    <a:pt x="11925" y="21324"/>
                  </a:lnTo>
                  <a:lnTo>
                    <a:pt x="11492" y="21140"/>
                  </a:lnTo>
                  <a:lnTo>
                    <a:pt x="11492" y="21004"/>
                  </a:lnTo>
                  <a:lnTo>
                    <a:pt x="11752" y="20958"/>
                  </a:lnTo>
                  <a:lnTo>
                    <a:pt x="12185" y="21048"/>
                  </a:lnTo>
                  <a:lnTo>
                    <a:pt x="12359" y="21186"/>
                  </a:lnTo>
                  <a:lnTo>
                    <a:pt x="12441" y="21186"/>
                  </a:lnTo>
                  <a:lnTo>
                    <a:pt x="12615" y="21416"/>
                  </a:lnTo>
                  <a:lnTo>
                    <a:pt x="12875" y="21508"/>
                  </a:lnTo>
                  <a:lnTo>
                    <a:pt x="13135" y="21462"/>
                  </a:lnTo>
                  <a:lnTo>
                    <a:pt x="13222" y="21232"/>
                  </a:lnTo>
                  <a:lnTo>
                    <a:pt x="13048" y="21048"/>
                  </a:lnTo>
                  <a:lnTo>
                    <a:pt x="12702" y="21048"/>
                  </a:lnTo>
                  <a:lnTo>
                    <a:pt x="12441" y="20958"/>
                  </a:lnTo>
                  <a:lnTo>
                    <a:pt x="12615" y="20820"/>
                  </a:lnTo>
                  <a:lnTo>
                    <a:pt x="12788" y="20912"/>
                  </a:lnTo>
                  <a:lnTo>
                    <a:pt x="13048" y="20912"/>
                  </a:lnTo>
                  <a:lnTo>
                    <a:pt x="13309" y="20682"/>
                  </a:lnTo>
                  <a:lnTo>
                    <a:pt x="13482" y="20498"/>
                  </a:lnTo>
                  <a:lnTo>
                    <a:pt x="13482" y="20408"/>
                  </a:lnTo>
                  <a:lnTo>
                    <a:pt x="12875" y="20178"/>
                  </a:lnTo>
                  <a:lnTo>
                    <a:pt x="12615" y="20224"/>
                  </a:lnTo>
                  <a:lnTo>
                    <a:pt x="12185" y="20178"/>
                  </a:lnTo>
                  <a:lnTo>
                    <a:pt x="11839" y="19812"/>
                  </a:lnTo>
                  <a:lnTo>
                    <a:pt x="11405" y="19812"/>
                  </a:lnTo>
                  <a:lnTo>
                    <a:pt x="10629" y="19443"/>
                  </a:lnTo>
                  <a:lnTo>
                    <a:pt x="10282" y="19259"/>
                  </a:lnTo>
                  <a:lnTo>
                    <a:pt x="9766" y="19259"/>
                  </a:lnTo>
                  <a:lnTo>
                    <a:pt x="9245" y="18663"/>
                  </a:lnTo>
                  <a:lnTo>
                    <a:pt x="8382" y="18159"/>
                  </a:lnTo>
                  <a:lnTo>
                    <a:pt x="8035" y="17563"/>
                  </a:lnTo>
                  <a:lnTo>
                    <a:pt x="7606" y="17197"/>
                  </a:lnTo>
                  <a:lnTo>
                    <a:pt x="7606" y="16555"/>
                  </a:lnTo>
                  <a:lnTo>
                    <a:pt x="7259" y="16188"/>
                  </a:lnTo>
                  <a:lnTo>
                    <a:pt x="7086" y="15500"/>
                  </a:lnTo>
                  <a:lnTo>
                    <a:pt x="6999" y="15362"/>
                  </a:lnTo>
                  <a:lnTo>
                    <a:pt x="7172" y="15132"/>
                  </a:lnTo>
                  <a:lnTo>
                    <a:pt x="7172" y="14950"/>
                  </a:lnTo>
                  <a:lnTo>
                    <a:pt x="6739" y="14904"/>
                  </a:lnTo>
                  <a:lnTo>
                    <a:pt x="6396" y="14996"/>
                  </a:lnTo>
                  <a:lnTo>
                    <a:pt x="6136" y="14904"/>
                  </a:lnTo>
                  <a:lnTo>
                    <a:pt x="6223" y="14812"/>
                  </a:lnTo>
                  <a:lnTo>
                    <a:pt x="6826" y="14812"/>
                  </a:lnTo>
                  <a:lnTo>
                    <a:pt x="7433" y="14674"/>
                  </a:lnTo>
                  <a:lnTo>
                    <a:pt x="7519" y="14216"/>
                  </a:lnTo>
                  <a:lnTo>
                    <a:pt x="7433" y="13986"/>
                  </a:lnTo>
                  <a:lnTo>
                    <a:pt x="6999" y="14032"/>
                  </a:lnTo>
                  <a:lnTo>
                    <a:pt x="6570" y="14078"/>
                  </a:lnTo>
                  <a:lnTo>
                    <a:pt x="6739" y="13986"/>
                  </a:lnTo>
                  <a:lnTo>
                    <a:pt x="7433" y="13848"/>
                  </a:lnTo>
                  <a:lnTo>
                    <a:pt x="7519" y="13666"/>
                  </a:lnTo>
                  <a:lnTo>
                    <a:pt x="7346" y="13574"/>
                  </a:lnTo>
                  <a:lnTo>
                    <a:pt x="6483" y="13574"/>
                  </a:lnTo>
                  <a:lnTo>
                    <a:pt x="5876" y="13528"/>
                  </a:lnTo>
                  <a:lnTo>
                    <a:pt x="5876" y="13390"/>
                  </a:lnTo>
                  <a:lnTo>
                    <a:pt x="6223" y="13298"/>
                  </a:lnTo>
                  <a:lnTo>
                    <a:pt x="6049" y="13162"/>
                  </a:lnTo>
                  <a:lnTo>
                    <a:pt x="6049" y="12978"/>
                  </a:lnTo>
                  <a:lnTo>
                    <a:pt x="6223" y="13070"/>
                  </a:lnTo>
                  <a:lnTo>
                    <a:pt x="6483" y="13298"/>
                  </a:lnTo>
                  <a:lnTo>
                    <a:pt x="6912" y="13390"/>
                  </a:lnTo>
                  <a:lnTo>
                    <a:pt x="7519" y="13390"/>
                  </a:lnTo>
                  <a:lnTo>
                    <a:pt x="7606" y="13298"/>
                  </a:lnTo>
                  <a:lnTo>
                    <a:pt x="7949" y="13208"/>
                  </a:lnTo>
                  <a:lnTo>
                    <a:pt x="8209" y="12932"/>
                  </a:lnTo>
                  <a:lnTo>
                    <a:pt x="8209" y="12655"/>
                  </a:lnTo>
                  <a:lnTo>
                    <a:pt x="8469" y="12381"/>
                  </a:lnTo>
                  <a:lnTo>
                    <a:pt x="8642" y="12151"/>
                  </a:lnTo>
                  <a:lnTo>
                    <a:pt x="8296" y="11969"/>
                  </a:lnTo>
                  <a:lnTo>
                    <a:pt x="8035" y="11693"/>
                  </a:lnTo>
                  <a:lnTo>
                    <a:pt x="7606" y="11601"/>
                  </a:lnTo>
                  <a:lnTo>
                    <a:pt x="7346" y="11601"/>
                  </a:lnTo>
                  <a:lnTo>
                    <a:pt x="7086" y="11509"/>
                  </a:lnTo>
                  <a:lnTo>
                    <a:pt x="7433" y="11463"/>
                  </a:lnTo>
                  <a:lnTo>
                    <a:pt x="7779" y="11509"/>
                  </a:lnTo>
                  <a:lnTo>
                    <a:pt x="8035" y="11463"/>
                  </a:lnTo>
                  <a:lnTo>
                    <a:pt x="8296" y="11601"/>
                  </a:lnTo>
                  <a:lnTo>
                    <a:pt x="8296" y="11785"/>
                  </a:lnTo>
                  <a:lnTo>
                    <a:pt x="8469" y="11831"/>
                  </a:lnTo>
                  <a:lnTo>
                    <a:pt x="8729" y="11693"/>
                  </a:lnTo>
                  <a:lnTo>
                    <a:pt x="8469" y="11281"/>
                  </a:lnTo>
                  <a:lnTo>
                    <a:pt x="7949" y="10913"/>
                  </a:lnTo>
                  <a:lnTo>
                    <a:pt x="7519" y="10593"/>
                  </a:lnTo>
                  <a:lnTo>
                    <a:pt x="7606" y="10455"/>
                  </a:lnTo>
                  <a:lnTo>
                    <a:pt x="7949" y="10639"/>
                  </a:lnTo>
                  <a:lnTo>
                    <a:pt x="8035" y="10821"/>
                  </a:lnTo>
                  <a:lnTo>
                    <a:pt x="8903" y="11005"/>
                  </a:lnTo>
                  <a:lnTo>
                    <a:pt x="9072" y="10821"/>
                  </a:lnTo>
                  <a:lnTo>
                    <a:pt x="9072" y="10639"/>
                  </a:lnTo>
                  <a:lnTo>
                    <a:pt x="8816" y="10547"/>
                  </a:lnTo>
                  <a:lnTo>
                    <a:pt x="8816" y="10363"/>
                  </a:lnTo>
                  <a:lnTo>
                    <a:pt x="9159" y="10135"/>
                  </a:lnTo>
                  <a:lnTo>
                    <a:pt x="9159" y="9905"/>
                  </a:lnTo>
                  <a:lnTo>
                    <a:pt x="8816" y="9675"/>
                  </a:lnTo>
                  <a:lnTo>
                    <a:pt x="8296" y="9308"/>
                  </a:lnTo>
                  <a:lnTo>
                    <a:pt x="8642" y="9308"/>
                  </a:lnTo>
                  <a:lnTo>
                    <a:pt x="9072" y="9493"/>
                  </a:lnTo>
                  <a:lnTo>
                    <a:pt x="9332" y="9447"/>
                  </a:lnTo>
                  <a:lnTo>
                    <a:pt x="9592" y="9170"/>
                  </a:lnTo>
                  <a:lnTo>
                    <a:pt x="9505" y="9078"/>
                  </a:lnTo>
                  <a:lnTo>
                    <a:pt x="9159" y="9078"/>
                  </a:lnTo>
                  <a:lnTo>
                    <a:pt x="9159" y="8758"/>
                  </a:lnTo>
                  <a:lnTo>
                    <a:pt x="9505" y="8712"/>
                  </a:lnTo>
                  <a:lnTo>
                    <a:pt x="9939" y="8850"/>
                  </a:lnTo>
                  <a:lnTo>
                    <a:pt x="10542" y="8988"/>
                  </a:lnTo>
                  <a:lnTo>
                    <a:pt x="10802" y="8804"/>
                  </a:lnTo>
                  <a:lnTo>
                    <a:pt x="10455" y="8712"/>
                  </a:lnTo>
                  <a:lnTo>
                    <a:pt x="10455" y="8574"/>
                  </a:lnTo>
                  <a:lnTo>
                    <a:pt x="10802" y="8574"/>
                  </a:lnTo>
                  <a:lnTo>
                    <a:pt x="11062" y="8620"/>
                  </a:lnTo>
                  <a:lnTo>
                    <a:pt x="11405" y="8482"/>
                  </a:lnTo>
                  <a:lnTo>
                    <a:pt x="11405" y="8254"/>
                  </a:lnTo>
                  <a:lnTo>
                    <a:pt x="11318" y="8116"/>
                  </a:lnTo>
                  <a:lnTo>
                    <a:pt x="11405" y="8024"/>
                  </a:lnTo>
                  <a:lnTo>
                    <a:pt x="12099" y="7840"/>
                  </a:lnTo>
                  <a:lnTo>
                    <a:pt x="12185" y="7658"/>
                  </a:lnTo>
                  <a:lnTo>
                    <a:pt x="11752" y="7566"/>
                  </a:lnTo>
                  <a:lnTo>
                    <a:pt x="11492" y="7382"/>
                  </a:lnTo>
                  <a:lnTo>
                    <a:pt x="11752" y="7154"/>
                  </a:lnTo>
                  <a:lnTo>
                    <a:pt x="11925" y="7382"/>
                  </a:lnTo>
                  <a:lnTo>
                    <a:pt x="12272" y="7244"/>
                  </a:lnTo>
                  <a:lnTo>
                    <a:pt x="12962" y="6786"/>
                  </a:lnTo>
                  <a:lnTo>
                    <a:pt x="13135" y="6512"/>
                  </a:lnTo>
                  <a:lnTo>
                    <a:pt x="13482" y="6420"/>
                  </a:lnTo>
                  <a:lnTo>
                    <a:pt x="13565" y="6098"/>
                  </a:lnTo>
                  <a:lnTo>
                    <a:pt x="14258" y="5870"/>
                  </a:lnTo>
                  <a:lnTo>
                    <a:pt x="14518" y="5547"/>
                  </a:lnTo>
                  <a:lnTo>
                    <a:pt x="14861" y="5089"/>
                  </a:lnTo>
                  <a:lnTo>
                    <a:pt x="15208" y="5089"/>
                  </a:lnTo>
                  <a:lnTo>
                    <a:pt x="16071" y="4723"/>
                  </a:lnTo>
                  <a:lnTo>
                    <a:pt x="17021" y="4173"/>
                  </a:lnTo>
                  <a:lnTo>
                    <a:pt x="17801" y="3805"/>
                  </a:lnTo>
                  <a:lnTo>
                    <a:pt x="18144" y="3805"/>
                  </a:lnTo>
                  <a:lnTo>
                    <a:pt x="18751" y="3531"/>
                  </a:lnTo>
                  <a:lnTo>
                    <a:pt x="19527" y="3439"/>
                  </a:lnTo>
                  <a:lnTo>
                    <a:pt x="19961" y="3255"/>
                  </a:lnTo>
                  <a:lnTo>
                    <a:pt x="20564" y="2797"/>
                  </a:lnTo>
                  <a:lnTo>
                    <a:pt x="20910" y="2659"/>
                  </a:lnTo>
                  <a:lnTo>
                    <a:pt x="21171" y="2659"/>
                  </a:lnTo>
                  <a:lnTo>
                    <a:pt x="21431" y="2613"/>
                  </a:lnTo>
                  <a:lnTo>
                    <a:pt x="21431" y="2428"/>
                  </a:lnTo>
                  <a:lnTo>
                    <a:pt x="21344" y="2339"/>
                  </a:lnTo>
                  <a:lnTo>
                    <a:pt x="21600" y="2108"/>
                  </a:lnTo>
                  <a:lnTo>
                    <a:pt x="21431" y="1878"/>
                  </a:lnTo>
                  <a:lnTo>
                    <a:pt x="21431" y="1512"/>
                  </a:lnTo>
                  <a:lnTo>
                    <a:pt x="21344" y="1466"/>
                  </a:lnTo>
                  <a:lnTo>
                    <a:pt x="20997" y="1466"/>
                  </a:lnTo>
                  <a:lnTo>
                    <a:pt x="20997" y="1146"/>
                  </a:lnTo>
                  <a:lnTo>
                    <a:pt x="21257" y="824"/>
                  </a:lnTo>
                  <a:lnTo>
                    <a:pt x="21171" y="732"/>
                  </a:lnTo>
                  <a:lnTo>
                    <a:pt x="20737" y="686"/>
                  </a:lnTo>
                  <a:lnTo>
                    <a:pt x="20477" y="550"/>
                  </a:lnTo>
                  <a:lnTo>
                    <a:pt x="20047" y="504"/>
                  </a:lnTo>
                  <a:lnTo>
                    <a:pt x="19874" y="320"/>
                  </a:lnTo>
                  <a:lnTo>
                    <a:pt x="19874" y="90"/>
                  </a:lnTo>
                  <a:lnTo>
                    <a:pt x="19614" y="0"/>
                  </a:lnTo>
                  <a:close/>
                </a:path>
              </a:pathLst>
            </a:custGeom>
            <a:solidFill>
              <a:srgbClr val="CBD4D8"/>
            </a:solidFill>
            <a:ln w="12700" cap="flat">
              <a:noFill/>
              <a:miter lim="400000"/>
            </a:ln>
            <a:effectLst/>
          </p:spPr>
          <p:txBody>
            <a:bodyPr wrap="square" lIns="0" tIns="0" rIns="0" bIns="0" numCol="1" anchor="ctr">
              <a:noAutofit/>
            </a:bodyPr>
            <a:lstStyle/>
            <a:p>
              <a:pPr defTabSz="342900">
                <a:lnSpc>
                  <a:spcPct val="100000"/>
                </a:lnSpc>
                <a:spcBef>
                  <a:spcPts val="0"/>
                </a:spcBef>
                <a:defRPr sz="1400">
                  <a:latin typeface="Arial"/>
                  <a:ea typeface="Arial"/>
                  <a:cs typeface="Arial"/>
                  <a:sym typeface="Arial"/>
                </a:defRPr>
              </a:pPr>
              <a:endParaRPr sz="525"/>
            </a:p>
          </p:txBody>
        </p:sp>
        <p:sp>
          <p:nvSpPr>
            <p:cNvPr id="10" name="Google Shape;10393;p32">
              <a:extLst>
                <a:ext uri="{FF2B5EF4-FFF2-40B4-BE49-F238E27FC236}">
                  <a16:creationId xmlns:a16="http://schemas.microsoft.com/office/drawing/2014/main" id="{AA18E1E5-C759-4F73-E4E4-6ACE65EA131D}"/>
                </a:ext>
              </a:extLst>
            </p:cNvPr>
            <p:cNvSpPr/>
            <p:nvPr/>
          </p:nvSpPr>
          <p:spPr>
            <a:xfrm>
              <a:off x="13072118" y="837902"/>
              <a:ext cx="9495945" cy="4850518"/>
            </a:xfrm>
            <a:custGeom>
              <a:avLst/>
              <a:gdLst/>
              <a:ahLst/>
              <a:cxnLst>
                <a:cxn ang="0">
                  <a:pos x="wd2" y="hd2"/>
                </a:cxn>
                <a:cxn ang="5400000">
                  <a:pos x="wd2" y="hd2"/>
                </a:cxn>
                <a:cxn ang="10800000">
                  <a:pos x="wd2" y="hd2"/>
                </a:cxn>
                <a:cxn ang="16200000">
                  <a:pos x="wd2" y="hd2"/>
                </a:cxn>
              </a:cxnLst>
              <a:rect l="0" t="0" r="r" b="b"/>
              <a:pathLst>
                <a:path w="21600" h="21600" extrusionOk="0">
                  <a:moveTo>
                    <a:pt x="7830" y="0"/>
                  </a:moveTo>
                  <a:lnTo>
                    <a:pt x="7788" y="66"/>
                  </a:lnTo>
                  <a:lnTo>
                    <a:pt x="7776" y="122"/>
                  </a:lnTo>
                  <a:lnTo>
                    <a:pt x="7747" y="144"/>
                  </a:lnTo>
                  <a:lnTo>
                    <a:pt x="7770" y="200"/>
                  </a:lnTo>
                  <a:lnTo>
                    <a:pt x="7741" y="255"/>
                  </a:lnTo>
                  <a:lnTo>
                    <a:pt x="7735" y="344"/>
                  </a:lnTo>
                  <a:lnTo>
                    <a:pt x="7747" y="422"/>
                  </a:lnTo>
                  <a:lnTo>
                    <a:pt x="7711" y="488"/>
                  </a:lnTo>
                  <a:lnTo>
                    <a:pt x="7705" y="766"/>
                  </a:lnTo>
                  <a:lnTo>
                    <a:pt x="7741" y="833"/>
                  </a:lnTo>
                  <a:lnTo>
                    <a:pt x="7741" y="899"/>
                  </a:lnTo>
                  <a:lnTo>
                    <a:pt x="7711" y="899"/>
                  </a:lnTo>
                  <a:lnTo>
                    <a:pt x="7717" y="977"/>
                  </a:lnTo>
                  <a:lnTo>
                    <a:pt x="7747" y="1043"/>
                  </a:lnTo>
                  <a:lnTo>
                    <a:pt x="7776" y="1043"/>
                  </a:lnTo>
                  <a:lnTo>
                    <a:pt x="7818" y="1144"/>
                  </a:lnTo>
                  <a:lnTo>
                    <a:pt x="7859" y="1155"/>
                  </a:lnTo>
                  <a:lnTo>
                    <a:pt x="7818" y="1210"/>
                  </a:lnTo>
                  <a:lnTo>
                    <a:pt x="7830" y="1277"/>
                  </a:lnTo>
                  <a:lnTo>
                    <a:pt x="7830" y="1322"/>
                  </a:lnTo>
                  <a:lnTo>
                    <a:pt x="7889" y="1332"/>
                  </a:lnTo>
                  <a:lnTo>
                    <a:pt x="7925" y="1310"/>
                  </a:lnTo>
                  <a:lnTo>
                    <a:pt x="7978" y="1343"/>
                  </a:lnTo>
                  <a:lnTo>
                    <a:pt x="8032" y="1343"/>
                  </a:lnTo>
                  <a:lnTo>
                    <a:pt x="8044" y="1388"/>
                  </a:lnTo>
                  <a:lnTo>
                    <a:pt x="8014" y="1433"/>
                  </a:lnTo>
                  <a:lnTo>
                    <a:pt x="7984" y="1421"/>
                  </a:lnTo>
                  <a:lnTo>
                    <a:pt x="7966" y="1433"/>
                  </a:lnTo>
                  <a:lnTo>
                    <a:pt x="7931" y="1388"/>
                  </a:lnTo>
                  <a:lnTo>
                    <a:pt x="7853" y="1444"/>
                  </a:lnTo>
                  <a:lnTo>
                    <a:pt x="7830" y="1421"/>
                  </a:lnTo>
                  <a:lnTo>
                    <a:pt x="7800" y="1444"/>
                  </a:lnTo>
                  <a:lnTo>
                    <a:pt x="7770" y="1433"/>
                  </a:lnTo>
                  <a:lnTo>
                    <a:pt x="7741" y="1433"/>
                  </a:lnTo>
                  <a:lnTo>
                    <a:pt x="7723" y="1477"/>
                  </a:lnTo>
                  <a:lnTo>
                    <a:pt x="7652" y="1477"/>
                  </a:lnTo>
                  <a:lnTo>
                    <a:pt x="7634" y="1532"/>
                  </a:lnTo>
                  <a:lnTo>
                    <a:pt x="7640" y="1555"/>
                  </a:lnTo>
                  <a:lnTo>
                    <a:pt x="7675" y="1566"/>
                  </a:lnTo>
                  <a:lnTo>
                    <a:pt x="7681" y="1621"/>
                  </a:lnTo>
                  <a:lnTo>
                    <a:pt x="7723" y="1610"/>
                  </a:lnTo>
                  <a:lnTo>
                    <a:pt x="7741" y="1643"/>
                  </a:lnTo>
                  <a:lnTo>
                    <a:pt x="7782" y="1599"/>
                  </a:lnTo>
                  <a:lnTo>
                    <a:pt x="7812" y="1677"/>
                  </a:lnTo>
                  <a:lnTo>
                    <a:pt x="7853" y="1732"/>
                  </a:lnTo>
                  <a:lnTo>
                    <a:pt x="7889" y="1866"/>
                  </a:lnTo>
                  <a:lnTo>
                    <a:pt x="7859" y="1988"/>
                  </a:lnTo>
                  <a:lnTo>
                    <a:pt x="7782" y="2132"/>
                  </a:lnTo>
                  <a:lnTo>
                    <a:pt x="7812" y="1988"/>
                  </a:lnTo>
                  <a:lnTo>
                    <a:pt x="7788" y="1943"/>
                  </a:lnTo>
                  <a:lnTo>
                    <a:pt x="7788" y="1854"/>
                  </a:lnTo>
                  <a:lnTo>
                    <a:pt x="7735" y="1832"/>
                  </a:lnTo>
                  <a:lnTo>
                    <a:pt x="7717" y="1821"/>
                  </a:lnTo>
                  <a:lnTo>
                    <a:pt x="7717" y="1776"/>
                  </a:lnTo>
                  <a:lnTo>
                    <a:pt x="7699" y="1765"/>
                  </a:lnTo>
                  <a:lnTo>
                    <a:pt x="7670" y="1810"/>
                  </a:lnTo>
                  <a:lnTo>
                    <a:pt x="7622" y="1810"/>
                  </a:lnTo>
                  <a:lnTo>
                    <a:pt x="7586" y="1877"/>
                  </a:lnTo>
                  <a:lnTo>
                    <a:pt x="7622" y="1910"/>
                  </a:lnTo>
                  <a:lnTo>
                    <a:pt x="7610" y="1943"/>
                  </a:lnTo>
                  <a:lnTo>
                    <a:pt x="7568" y="1943"/>
                  </a:lnTo>
                  <a:lnTo>
                    <a:pt x="7592" y="1999"/>
                  </a:lnTo>
                  <a:lnTo>
                    <a:pt x="7586" y="2043"/>
                  </a:lnTo>
                  <a:lnTo>
                    <a:pt x="7539" y="2110"/>
                  </a:lnTo>
                  <a:lnTo>
                    <a:pt x="7533" y="2043"/>
                  </a:lnTo>
                  <a:lnTo>
                    <a:pt x="7521" y="2043"/>
                  </a:lnTo>
                  <a:lnTo>
                    <a:pt x="7497" y="2076"/>
                  </a:lnTo>
                  <a:lnTo>
                    <a:pt x="7509" y="2143"/>
                  </a:lnTo>
                  <a:lnTo>
                    <a:pt x="7497" y="2210"/>
                  </a:lnTo>
                  <a:lnTo>
                    <a:pt x="7467" y="2210"/>
                  </a:lnTo>
                  <a:lnTo>
                    <a:pt x="7461" y="2110"/>
                  </a:lnTo>
                  <a:lnTo>
                    <a:pt x="7432" y="2054"/>
                  </a:lnTo>
                  <a:lnTo>
                    <a:pt x="7420" y="2087"/>
                  </a:lnTo>
                  <a:lnTo>
                    <a:pt x="7432" y="2143"/>
                  </a:lnTo>
                  <a:lnTo>
                    <a:pt x="7402" y="2243"/>
                  </a:lnTo>
                  <a:lnTo>
                    <a:pt x="7384" y="2321"/>
                  </a:lnTo>
                  <a:lnTo>
                    <a:pt x="7349" y="2276"/>
                  </a:lnTo>
                  <a:lnTo>
                    <a:pt x="7349" y="2243"/>
                  </a:lnTo>
                  <a:lnTo>
                    <a:pt x="7384" y="2099"/>
                  </a:lnTo>
                  <a:lnTo>
                    <a:pt x="7372" y="2043"/>
                  </a:lnTo>
                  <a:lnTo>
                    <a:pt x="7331" y="2032"/>
                  </a:lnTo>
                  <a:lnTo>
                    <a:pt x="7242" y="2087"/>
                  </a:lnTo>
                  <a:lnTo>
                    <a:pt x="7212" y="2054"/>
                  </a:lnTo>
                  <a:lnTo>
                    <a:pt x="7170" y="2132"/>
                  </a:lnTo>
                  <a:lnTo>
                    <a:pt x="7141" y="2110"/>
                  </a:lnTo>
                  <a:lnTo>
                    <a:pt x="7111" y="2087"/>
                  </a:lnTo>
                  <a:lnTo>
                    <a:pt x="7063" y="2099"/>
                  </a:lnTo>
                  <a:lnTo>
                    <a:pt x="7105" y="2166"/>
                  </a:lnTo>
                  <a:lnTo>
                    <a:pt x="7081" y="2210"/>
                  </a:lnTo>
                  <a:lnTo>
                    <a:pt x="7075" y="2198"/>
                  </a:lnTo>
                  <a:lnTo>
                    <a:pt x="7063" y="2166"/>
                  </a:lnTo>
                  <a:lnTo>
                    <a:pt x="7052" y="2154"/>
                  </a:lnTo>
                  <a:lnTo>
                    <a:pt x="7034" y="2210"/>
                  </a:lnTo>
                  <a:lnTo>
                    <a:pt x="7022" y="2243"/>
                  </a:lnTo>
                  <a:lnTo>
                    <a:pt x="7022" y="2376"/>
                  </a:lnTo>
                  <a:lnTo>
                    <a:pt x="7046" y="2421"/>
                  </a:lnTo>
                  <a:lnTo>
                    <a:pt x="7081" y="2354"/>
                  </a:lnTo>
                  <a:lnTo>
                    <a:pt x="7105" y="2376"/>
                  </a:lnTo>
                  <a:lnTo>
                    <a:pt x="7152" y="2310"/>
                  </a:lnTo>
                  <a:lnTo>
                    <a:pt x="7176" y="2321"/>
                  </a:lnTo>
                  <a:lnTo>
                    <a:pt x="7170" y="2376"/>
                  </a:lnTo>
                  <a:lnTo>
                    <a:pt x="7081" y="2443"/>
                  </a:lnTo>
                  <a:lnTo>
                    <a:pt x="7063" y="2521"/>
                  </a:lnTo>
                  <a:lnTo>
                    <a:pt x="7028" y="2554"/>
                  </a:lnTo>
                  <a:lnTo>
                    <a:pt x="6957" y="2576"/>
                  </a:lnTo>
                  <a:lnTo>
                    <a:pt x="6945" y="2610"/>
                  </a:lnTo>
                  <a:lnTo>
                    <a:pt x="6963" y="2654"/>
                  </a:lnTo>
                  <a:lnTo>
                    <a:pt x="6903" y="2687"/>
                  </a:lnTo>
                  <a:lnTo>
                    <a:pt x="6873" y="2654"/>
                  </a:lnTo>
                  <a:lnTo>
                    <a:pt x="6856" y="2665"/>
                  </a:lnTo>
                  <a:lnTo>
                    <a:pt x="6850" y="2721"/>
                  </a:lnTo>
                  <a:lnTo>
                    <a:pt x="6826" y="2743"/>
                  </a:lnTo>
                  <a:lnTo>
                    <a:pt x="6784" y="2765"/>
                  </a:lnTo>
                  <a:lnTo>
                    <a:pt x="6766" y="2809"/>
                  </a:lnTo>
                  <a:lnTo>
                    <a:pt x="6790" y="2865"/>
                  </a:lnTo>
                  <a:lnTo>
                    <a:pt x="6778" y="2865"/>
                  </a:lnTo>
                  <a:lnTo>
                    <a:pt x="6766" y="2921"/>
                  </a:lnTo>
                  <a:lnTo>
                    <a:pt x="6754" y="2931"/>
                  </a:lnTo>
                  <a:lnTo>
                    <a:pt x="6737" y="2887"/>
                  </a:lnTo>
                  <a:lnTo>
                    <a:pt x="6725" y="2887"/>
                  </a:lnTo>
                  <a:lnTo>
                    <a:pt x="6695" y="2976"/>
                  </a:lnTo>
                  <a:lnTo>
                    <a:pt x="6701" y="2998"/>
                  </a:lnTo>
                  <a:lnTo>
                    <a:pt x="6689" y="3032"/>
                  </a:lnTo>
                  <a:lnTo>
                    <a:pt x="6689" y="3087"/>
                  </a:lnTo>
                  <a:lnTo>
                    <a:pt x="6660" y="3154"/>
                  </a:lnTo>
                  <a:lnTo>
                    <a:pt x="6666" y="3210"/>
                  </a:lnTo>
                  <a:lnTo>
                    <a:pt x="6618" y="3242"/>
                  </a:lnTo>
                  <a:lnTo>
                    <a:pt x="6570" y="3242"/>
                  </a:lnTo>
                  <a:lnTo>
                    <a:pt x="6541" y="3276"/>
                  </a:lnTo>
                  <a:lnTo>
                    <a:pt x="6541" y="3332"/>
                  </a:lnTo>
                  <a:lnTo>
                    <a:pt x="6559" y="3332"/>
                  </a:lnTo>
                  <a:lnTo>
                    <a:pt x="6576" y="3298"/>
                  </a:lnTo>
                  <a:lnTo>
                    <a:pt x="6648" y="3320"/>
                  </a:lnTo>
                  <a:lnTo>
                    <a:pt x="6636" y="3365"/>
                  </a:lnTo>
                  <a:lnTo>
                    <a:pt x="6600" y="3354"/>
                  </a:lnTo>
                  <a:lnTo>
                    <a:pt x="6588" y="3376"/>
                  </a:lnTo>
                  <a:lnTo>
                    <a:pt x="6612" y="3420"/>
                  </a:lnTo>
                  <a:lnTo>
                    <a:pt x="6606" y="3542"/>
                  </a:lnTo>
                  <a:lnTo>
                    <a:pt x="6576" y="3587"/>
                  </a:lnTo>
                  <a:lnTo>
                    <a:pt x="6582" y="3631"/>
                  </a:lnTo>
                  <a:lnTo>
                    <a:pt x="6576" y="3687"/>
                  </a:lnTo>
                  <a:lnTo>
                    <a:pt x="6541" y="3587"/>
                  </a:lnTo>
                  <a:lnTo>
                    <a:pt x="6511" y="3598"/>
                  </a:lnTo>
                  <a:lnTo>
                    <a:pt x="6469" y="3520"/>
                  </a:lnTo>
                  <a:lnTo>
                    <a:pt x="6451" y="3498"/>
                  </a:lnTo>
                  <a:lnTo>
                    <a:pt x="6440" y="3531"/>
                  </a:lnTo>
                  <a:lnTo>
                    <a:pt x="6463" y="3576"/>
                  </a:lnTo>
                  <a:lnTo>
                    <a:pt x="6463" y="3631"/>
                  </a:lnTo>
                  <a:lnTo>
                    <a:pt x="6451" y="3664"/>
                  </a:lnTo>
                  <a:lnTo>
                    <a:pt x="6469" y="3720"/>
                  </a:lnTo>
                  <a:lnTo>
                    <a:pt x="6499" y="3698"/>
                  </a:lnTo>
                  <a:lnTo>
                    <a:pt x="6553" y="3720"/>
                  </a:lnTo>
                  <a:lnTo>
                    <a:pt x="6588" y="3742"/>
                  </a:lnTo>
                  <a:lnTo>
                    <a:pt x="6600" y="3798"/>
                  </a:lnTo>
                  <a:lnTo>
                    <a:pt x="6630" y="3831"/>
                  </a:lnTo>
                  <a:lnTo>
                    <a:pt x="6660" y="3820"/>
                  </a:lnTo>
                  <a:lnTo>
                    <a:pt x="6671" y="3809"/>
                  </a:lnTo>
                  <a:lnTo>
                    <a:pt x="6689" y="3853"/>
                  </a:lnTo>
                  <a:lnTo>
                    <a:pt x="6648" y="3876"/>
                  </a:lnTo>
                  <a:lnTo>
                    <a:pt x="6612" y="3876"/>
                  </a:lnTo>
                  <a:lnTo>
                    <a:pt x="6582" y="3820"/>
                  </a:lnTo>
                  <a:lnTo>
                    <a:pt x="6570" y="3831"/>
                  </a:lnTo>
                  <a:lnTo>
                    <a:pt x="6559" y="3876"/>
                  </a:lnTo>
                  <a:lnTo>
                    <a:pt x="6547" y="3909"/>
                  </a:lnTo>
                  <a:lnTo>
                    <a:pt x="6582" y="3987"/>
                  </a:lnTo>
                  <a:lnTo>
                    <a:pt x="6606" y="3964"/>
                  </a:lnTo>
                  <a:lnTo>
                    <a:pt x="6660" y="3964"/>
                  </a:lnTo>
                  <a:lnTo>
                    <a:pt x="6671" y="4042"/>
                  </a:lnTo>
                  <a:lnTo>
                    <a:pt x="6695" y="4076"/>
                  </a:lnTo>
                  <a:lnTo>
                    <a:pt x="6707" y="4031"/>
                  </a:lnTo>
                  <a:lnTo>
                    <a:pt x="6760" y="4031"/>
                  </a:lnTo>
                  <a:lnTo>
                    <a:pt x="6754" y="4087"/>
                  </a:lnTo>
                  <a:lnTo>
                    <a:pt x="6796" y="4142"/>
                  </a:lnTo>
                  <a:lnTo>
                    <a:pt x="6838" y="4142"/>
                  </a:lnTo>
                  <a:lnTo>
                    <a:pt x="6856" y="4220"/>
                  </a:lnTo>
                  <a:lnTo>
                    <a:pt x="6838" y="4331"/>
                  </a:lnTo>
                  <a:lnTo>
                    <a:pt x="6766" y="4409"/>
                  </a:lnTo>
                  <a:lnTo>
                    <a:pt x="6748" y="4475"/>
                  </a:lnTo>
                  <a:lnTo>
                    <a:pt x="6748" y="4520"/>
                  </a:lnTo>
                  <a:lnTo>
                    <a:pt x="6808" y="4631"/>
                  </a:lnTo>
                  <a:lnTo>
                    <a:pt x="6844" y="4653"/>
                  </a:lnTo>
                  <a:lnTo>
                    <a:pt x="6784" y="4653"/>
                  </a:lnTo>
                  <a:lnTo>
                    <a:pt x="6719" y="4553"/>
                  </a:lnTo>
                  <a:lnTo>
                    <a:pt x="6719" y="4487"/>
                  </a:lnTo>
                  <a:lnTo>
                    <a:pt x="6748" y="4364"/>
                  </a:lnTo>
                  <a:lnTo>
                    <a:pt x="6766" y="4331"/>
                  </a:lnTo>
                  <a:lnTo>
                    <a:pt x="6766" y="4298"/>
                  </a:lnTo>
                  <a:lnTo>
                    <a:pt x="6784" y="4220"/>
                  </a:lnTo>
                  <a:lnTo>
                    <a:pt x="6766" y="4198"/>
                  </a:lnTo>
                  <a:lnTo>
                    <a:pt x="6660" y="4298"/>
                  </a:lnTo>
                  <a:lnTo>
                    <a:pt x="6600" y="4331"/>
                  </a:lnTo>
                  <a:lnTo>
                    <a:pt x="6582" y="4409"/>
                  </a:lnTo>
                  <a:lnTo>
                    <a:pt x="6547" y="4431"/>
                  </a:lnTo>
                  <a:lnTo>
                    <a:pt x="6517" y="4409"/>
                  </a:lnTo>
                  <a:lnTo>
                    <a:pt x="6481" y="4420"/>
                  </a:lnTo>
                  <a:lnTo>
                    <a:pt x="6434" y="4487"/>
                  </a:lnTo>
                  <a:lnTo>
                    <a:pt x="6309" y="4575"/>
                  </a:lnTo>
                  <a:lnTo>
                    <a:pt x="6220" y="4609"/>
                  </a:lnTo>
                  <a:lnTo>
                    <a:pt x="6184" y="4609"/>
                  </a:lnTo>
                  <a:lnTo>
                    <a:pt x="6137" y="4697"/>
                  </a:lnTo>
                  <a:lnTo>
                    <a:pt x="6095" y="4697"/>
                  </a:lnTo>
                  <a:lnTo>
                    <a:pt x="6071" y="4742"/>
                  </a:lnTo>
                  <a:lnTo>
                    <a:pt x="6107" y="4798"/>
                  </a:lnTo>
                  <a:lnTo>
                    <a:pt x="6107" y="4864"/>
                  </a:lnTo>
                  <a:lnTo>
                    <a:pt x="6101" y="4931"/>
                  </a:lnTo>
                  <a:lnTo>
                    <a:pt x="6125" y="4975"/>
                  </a:lnTo>
                  <a:lnTo>
                    <a:pt x="6155" y="4975"/>
                  </a:lnTo>
                  <a:lnTo>
                    <a:pt x="6160" y="5019"/>
                  </a:lnTo>
                  <a:lnTo>
                    <a:pt x="6143" y="5053"/>
                  </a:lnTo>
                  <a:lnTo>
                    <a:pt x="6202" y="5130"/>
                  </a:lnTo>
                  <a:lnTo>
                    <a:pt x="6250" y="5264"/>
                  </a:lnTo>
                  <a:lnTo>
                    <a:pt x="6250" y="5375"/>
                  </a:lnTo>
                  <a:lnTo>
                    <a:pt x="6262" y="5430"/>
                  </a:lnTo>
                  <a:lnTo>
                    <a:pt x="6279" y="5430"/>
                  </a:lnTo>
                  <a:lnTo>
                    <a:pt x="6285" y="5519"/>
                  </a:lnTo>
                  <a:lnTo>
                    <a:pt x="6333" y="5575"/>
                  </a:lnTo>
                  <a:lnTo>
                    <a:pt x="6368" y="5552"/>
                  </a:lnTo>
                  <a:lnTo>
                    <a:pt x="6481" y="5575"/>
                  </a:lnTo>
                  <a:lnTo>
                    <a:pt x="6517" y="5531"/>
                  </a:lnTo>
                  <a:lnTo>
                    <a:pt x="6517" y="5575"/>
                  </a:lnTo>
                  <a:lnTo>
                    <a:pt x="6529" y="5630"/>
                  </a:lnTo>
                  <a:lnTo>
                    <a:pt x="6529" y="5708"/>
                  </a:lnTo>
                  <a:lnTo>
                    <a:pt x="6582" y="5752"/>
                  </a:lnTo>
                  <a:lnTo>
                    <a:pt x="6612" y="5830"/>
                  </a:lnTo>
                  <a:lnTo>
                    <a:pt x="6695" y="5830"/>
                  </a:lnTo>
                  <a:lnTo>
                    <a:pt x="6754" y="5908"/>
                  </a:lnTo>
                  <a:lnTo>
                    <a:pt x="6778" y="5908"/>
                  </a:lnTo>
                  <a:lnTo>
                    <a:pt x="6808" y="5975"/>
                  </a:lnTo>
                  <a:lnTo>
                    <a:pt x="6814" y="6130"/>
                  </a:lnTo>
                  <a:lnTo>
                    <a:pt x="6826" y="6197"/>
                  </a:lnTo>
                  <a:lnTo>
                    <a:pt x="6814" y="6296"/>
                  </a:lnTo>
                  <a:lnTo>
                    <a:pt x="6850" y="6374"/>
                  </a:lnTo>
                  <a:lnTo>
                    <a:pt x="6879" y="6419"/>
                  </a:lnTo>
                  <a:lnTo>
                    <a:pt x="6933" y="6552"/>
                  </a:lnTo>
                  <a:lnTo>
                    <a:pt x="6957" y="6697"/>
                  </a:lnTo>
                  <a:lnTo>
                    <a:pt x="6998" y="6763"/>
                  </a:lnTo>
                  <a:lnTo>
                    <a:pt x="7016" y="6830"/>
                  </a:lnTo>
                  <a:lnTo>
                    <a:pt x="6980" y="6974"/>
                  </a:lnTo>
                  <a:lnTo>
                    <a:pt x="6957" y="6985"/>
                  </a:lnTo>
                  <a:lnTo>
                    <a:pt x="6933" y="6974"/>
                  </a:lnTo>
                  <a:lnTo>
                    <a:pt x="6963" y="7052"/>
                  </a:lnTo>
                  <a:lnTo>
                    <a:pt x="7022" y="7074"/>
                  </a:lnTo>
                  <a:lnTo>
                    <a:pt x="7052" y="7107"/>
                  </a:lnTo>
                  <a:lnTo>
                    <a:pt x="7111" y="7241"/>
                  </a:lnTo>
                  <a:lnTo>
                    <a:pt x="7170" y="7274"/>
                  </a:lnTo>
                  <a:lnTo>
                    <a:pt x="7176" y="7263"/>
                  </a:lnTo>
                  <a:lnTo>
                    <a:pt x="7200" y="7274"/>
                  </a:lnTo>
                  <a:lnTo>
                    <a:pt x="7254" y="7196"/>
                  </a:lnTo>
                  <a:lnTo>
                    <a:pt x="7307" y="7174"/>
                  </a:lnTo>
                  <a:lnTo>
                    <a:pt x="7366" y="7263"/>
                  </a:lnTo>
                  <a:lnTo>
                    <a:pt x="7408" y="7296"/>
                  </a:lnTo>
                  <a:lnTo>
                    <a:pt x="7438" y="7296"/>
                  </a:lnTo>
                  <a:lnTo>
                    <a:pt x="7461" y="7374"/>
                  </a:lnTo>
                  <a:lnTo>
                    <a:pt x="7467" y="7496"/>
                  </a:lnTo>
                  <a:lnTo>
                    <a:pt x="7449" y="7385"/>
                  </a:lnTo>
                  <a:lnTo>
                    <a:pt x="7432" y="7329"/>
                  </a:lnTo>
                  <a:lnTo>
                    <a:pt x="7378" y="7329"/>
                  </a:lnTo>
                  <a:lnTo>
                    <a:pt x="7313" y="7241"/>
                  </a:lnTo>
                  <a:lnTo>
                    <a:pt x="7271" y="7241"/>
                  </a:lnTo>
                  <a:lnTo>
                    <a:pt x="7224" y="7329"/>
                  </a:lnTo>
                  <a:lnTo>
                    <a:pt x="7224" y="7418"/>
                  </a:lnTo>
                  <a:lnTo>
                    <a:pt x="7230" y="7463"/>
                  </a:lnTo>
                  <a:lnTo>
                    <a:pt x="7164" y="7329"/>
                  </a:lnTo>
                  <a:lnTo>
                    <a:pt x="7093" y="7329"/>
                  </a:lnTo>
                  <a:lnTo>
                    <a:pt x="7057" y="7274"/>
                  </a:lnTo>
                  <a:lnTo>
                    <a:pt x="7057" y="7207"/>
                  </a:lnTo>
                  <a:lnTo>
                    <a:pt x="7028" y="7130"/>
                  </a:lnTo>
                  <a:lnTo>
                    <a:pt x="6974" y="7096"/>
                  </a:lnTo>
                  <a:lnTo>
                    <a:pt x="6927" y="7096"/>
                  </a:lnTo>
                  <a:lnTo>
                    <a:pt x="6867" y="7029"/>
                  </a:lnTo>
                  <a:lnTo>
                    <a:pt x="6879" y="6996"/>
                  </a:lnTo>
                  <a:lnTo>
                    <a:pt x="6879" y="6930"/>
                  </a:lnTo>
                  <a:lnTo>
                    <a:pt x="6903" y="6907"/>
                  </a:lnTo>
                  <a:lnTo>
                    <a:pt x="6891" y="6852"/>
                  </a:lnTo>
                  <a:lnTo>
                    <a:pt x="6879" y="6707"/>
                  </a:lnTo>
                  <a:lnTo>
                    <a:pt x="6861" y="6596"/>
                  </a:lnTo>
                  <a:lnTo>
                    <a:pt x="6838" y="6574"/>
                  </a:lnTo>
                  <a:lnTo>
                    <a:pt x="6820" y="6663"/>
                  </a:lnTo>
                  <a:lnTo>
                    <a:pt x="6802" y="6686"/>
                  </a:lnTo>
                  <a:lnTo>
                    <a:pt x="6808" y="6763"/>
                  </a:lnTo>
                  <a:lnTo>
                    <a:pt x="6784" y="6808"/>
                  </a:lnTo>
                  <a:lnTo>
                    <a:pt x="6790" y="6852"/>
                  </a:lnTo>
                  <a:lnTo>
                    <a:pt x="6784" y="6919"/>
                  </a:lnTo>
                  <a:lnTo>
                    <a:pt x="6760" y="6919"/>
                  </a:lnTo>
                  <a:lnTo>
                    <a:pt x="6748" y="6718"/>
                  </a:lnTo>
                  <a:lnTo>
                    <a:pt x="6772" y="6663"/>
                  </a:lnTo>
                  <a:lnTo>
                    <a:pt x="6760" y="6596"/>
                  </a:lnTo>
                  <a:lnTo>
                    <a:pt x="6713" y="6519"/>
                  </a:lnTo>
                  <a:lnTo>
                    <a:pt x="6713" y="6419"/>
                  </a:lnTo>
                  <a:lnTo>
                    <a:pt x="6689" y="6352"/>
                  </a:lnTo>
                  <a:lnTo>
                    <a:pt x="6689" y="6264"/>
                  </a:lnTo>
                  <a:lnTo>
                    <a:pt x="6731" y="6208"/>
                  </a:lnTo>
                  <a:lnTo>
                    <a:pt x="6731" y="6163"/>
                  </a:lnTo>
                  <a:lnTo>
                    <a:pt x="6725" y="6108"/>
                  </a:lnTo>
                  <a:lnTo>
                    <a:pt x="6731" y="5997"/>
                  </a:lnTo>
                  <a:lnTo>
                    <a:pt x="6695" y="5985"/>
                  </a:lnTo>
                  <a:lnTo>
                    <a:pt x="6683" y="5997"/>
                  </a:lnTo>
                  <a:lnTo>
                    <a:pt x="6660" y="5953"/>
                  </a:lnTo>
                  <a:lnTo>
                    <a:pt x="6594" y="6041"/>
                  </a:lnTo>
                  <a:lnTo>
                    <a:pt x="6505" y="6063"/>
                  </a:lnTo>
                  <a:lnTo>
                    <a:pt x="6457" y="6063"/>
                  </a:lnTo>
                  <a:lnTo>
                    <a:pt x="6392" y="5941"/>
                  </a:lnTo>
                  <a:lnTo>
                    <a:pt x="6356" y="5897"/>
                  </a:lnTo>
                  <a:lnTo>
                    <a:pt x="6345" y="5841"/>
                  </a:lnTo>
                  <a:lnTo>
                    <a:pt x="6250" y="5819"/>
                  </a:lnTo>
                  <a:lnTo>
                    <a:pt x="6214" y="5764"/>
                  </a:lnTo>
                  <a:lnTo>
                    <a:pt x="6178" y="5675"/>
                  </a:lnTo>
                  <a:lnTo>
                    <a:pt x="6065" y="5675"/>
                  </a:lnTo>
                  <a:lnTo>
                    <a:pt x="6036" y="5653"/>
                  </a:lnTo>
                  <a:lnTo>
                    <a:pt x="6000" y="5697"/>
                  </a:lnTo>
                  <a:lnTo>
                    <a:pt x="5959" y="5808"/>
                  </a:lnTo>
                  <a:lnTo>
                    <a:pt x="5953" y="5875"/>
                  </a:lnTo>
                  <a:lnTo>
                    <a:pt x="5941" y="5897"/>
                  </a:lnTo>
                  <a:lnTo>
                    <a:pt x="5923" y="5886"/>
                  </a:lnTo>
                  <a:lnTo>
                    <a:pt x="5917" y="5930"/>
                  </a:lnTo>
                  <a:lnTo>
                    <a:pt x="5941" y="5975"/>
                  </a:lnTo>
                  <a:lnTo>
                    <a:pt x="5988" y="5908"/>
                  </a:lnTo>
                  <a:lnTo>
                    <a:pt x="6047" y="5930"/>
                  </a:lnTo>
                  <a:lnTo>
                    <a:pt x="6077" y="6041"/>
                  </a:lnTo>
                  <a:lnTo>
                    <a:pt x="6042" y="6163"/>
                  </a:lnTo>
                  <a:lnTo>
                    <a:pt x="6000" y="6186"/>
                  </a:lnTo>
                  <a:lnTo>
                    <a:pt x="5923" y="6130"/>
                  </a:lnTo>
                  <a:lnTo>
                    <a:pt x="5881" y="6030"/>
                  </a:lnTo>
                  <a:lnTo>
                    <a:pt x="5852" y="6030"/>
                  </a:lnTo>
                  <a:lnTo>
                    <a:pt x="5804" y="6086"/>
                  </a:lnTo>
                  <a:lnTo>
                    <a:pt x="5792" y="6130"/>
                  </a:lnTo>
                  <a:lnTo>
                    <a:pt x="5768" y="6141"/>
                  </a:lnTo>
                  <a:lnTo>
                    <a:pt x="5822" y="6274"/>
                  </a:lnTo>
                  <a:lnTo>
                    <a:pt x="5840" y="6274"/>
                  </a:lnTo>
                  <a:lnTo>
                    <a:pt x="5858" y="6352"/>
                  </a:lnTo>
                  <a:lnTo>
                    <a:pt x="5917" y="6441"/>
                  </a:lnTo>
                  <a:lnTo>
                    <a:pt x="5970" y="6441"/>
                  </a:lnTo>
                  <a:lnTo>
                    <a:pt x="5994" y="6485"/>
                  </a:lnTo>
                  <a:lnTo>
                    <a:pt x="6077" y="6497"/>
                  </a:lnTo>
                  <a:lnTo>
                    <a:pt x="6101" y="6463"/>
                  </a:lnTo>
                  <a:lnTo>
                    <a:pt x="6113" y="6463"/>
                  </a:lnTo>
                  <a:lnTo>
                    <a:pt x="6125" y="6519"/>
                  </a:lnTo>
                  <a:lnTo>
                    <a:pt x="6184" y="6519"/>
                  </a:lnTo>
                  <a:lnTo>
                    <a:pt x="6196" y="6596"/>
                  </a:lnTo>
                  <a:lnTo>
                    <a:pt x="6220" y="6607"/>
                  </a:lnTo>
                  <a:lnTo>
                    <a:pt x="6226" y="6663"/>
                  </a:lnTo>
                  <a:lnTo>
                    <a:pt x="6291" y="6686"/>
                  </a:lnTo>
                  <a:lnTo>
                    <a:pt x="6321" y="6641"/>
                  </a:lnTo>
                  <a:lnTo>
                    <a:pt x="6303" y="6697"/>
                  </a:lnTo>
                  <a:lnTo>
                    <a:pt x="6232" y="6718"/>
                  </a:lnTo>
                  <a:lnTo>
                    <a:pt x="6190" y="6674"/>
                  </a:lnTo>
                  <a:lnTo>
                    <a:pt x="6160" y="6663"/>
                  </a:lnTo>
                  <a:lnTo>
                    <a:pt x="6113" y="6563"/>
                  </a:lnTo>
                  <a:lnTo>
                    <a:pt x="6083" y="6552"/>
                  </a:lnTo>
                  <a:lnTo>
                    <a:pt x="6053" y="6585"/>
                  </a:lnTo>
                  <a:lnTo>
                    <a:pt x="6018" y="6585"/>
                  </a:lnTo>
                  <a:lnTo>
                    <a:pt x="5988" y="6652"/>
                  </a:lnTo>
                  <a:lnTo>
                    <a:pt x="5976" y="6596"/>
                  </a:lnTo>
                  <a:lnTo>
                    <a:pt x="5947" y="6552"/>
                  </a:lnTo>
                  <a:lnTo>
                    <a:pt x="5917" y="6585"/>
                  </a:lnTo>
                  <a:lnTo>
                    <a:pt x="5858" y="6585"/>
                  </a:lnTo>
                  <a:lnTo>
                    <a:pt x="5810" y="6530"/>
                  </a:lnTo>
                  <a:lnTo>
                    <a:pt x="5774" y="6541"/>
                  </a:lnTo>
                  <a:lnTo>
                    <a:pt x="5762" y="6485"/>
                  </a:lnTo>
                  <a:lnTo>
                    <a:pt x="5792" y="6441"/>
                  </a:lnTo>
                  <a:lnTo>
                    <a:pt x="5792" y="6397"/>
                  </a:lnTo>
                  <a:lnTo>
                    <a:pt x="5762" y="6363"/>
                  </a:lnTo>
                  <a:lnTo>
                    <a:pt x="5762" y="6308"/>
                  </a:lnTo>
                  <a:lnTo>
                    <a:pt x="5709" y="6219"/>
                  </a:lnTo>
                  <a:lnTo>
                    <a:pt x="5685" y="6152"/>
                  </a:lnTo>
                  <a:lnTo>
                    <a:pt x="5703" y="6063"/>
                  </a:lnTo>
                  <a:lnTo>
                    <a:pt x="5673" y="5985"/>
                  </a:lnTo>
                  <a:lnTo>
                    <a:pt x="5673" y="5841"/>
                  </a:lnTo>
                  <a:lnTo>
                    <a:pt x="5632" y="5775"/>
                  </a:lnTo>
                  <a:lnTo>
                    <a:pt x="5632" y="5675"/>
                  </a:lnTo>
                  <a:lnTo>
                    <a:pt x="5620" y="5653"/>
                  </a:lnTo>
                  <a:lnTo>
                    <a:pt x="5596" y="5641"/>
                  </a:lnTo>
                  <a:lnTo>
                    <a:pt x="5590" y="5552"/>
                  </a:lnTo>
                  <a:lnTo>
                    <a:pt x="5543" y="5486"/>
                  </a:lnTo>
                  <a:lnTo>
                    <a:pt x="5525" y="5508"/>
                  </a:lnTo>
                  <a:lnTo>
                    <a:pt x="5590" y="5764"/>
                  </a:lnTo>
                  <a:lnTo>
                    <a:pt x="5608" y="5930"/>
                  </a:lnTo>
                  <a:lnTo>
                    <a:pt x="5596" y="6063"/>
                  </a:lnTo>
                  <a:lnTo>
                    <a:pt x="5543" y="6197"/>
                  </a:lnTo>
                  <a:lnTo>
                    <a:pt x="5507" y="6264"/>
                  </a:lnTo>
                  <a:lnTo>
                    <a:pt x="5507" y="6308"/>
                  </a:lnTo>
                  <a:lnTo>
                    <a:pt x="5531" y="6341"/>
                  </a:lnTo>
                  <a:lnTo>
                    <a:pt x="5537" y="6441"/>
                  </a:lnTo>
                  <a:lnTo>
                    <a:pt x="5513" y="6552"/>
                  </a:lnTo>
                  <a:lnTo>
                    <a:pt x="5513" y="6619"/>
                  </a:lnTo>
                  <a:lnTo>
                    <a:pt x="5572" y="6697"/>
                  </a:lnTo>
                  <a:lnTo>
                    <a:pt x="5650" y="6819"/>
                  </a:lnTo>
                  <a:lnTo>
                    <a:pt x="5661" y="6896"/>
                  </a:lnTo>
                  <a:lnTo>
                    <a:pt x="5709" y="6896"/>
                  </a:lnTo>
                  <a:lnTo>
                    <a:pt x="5745" y="6974"/>
                  </a:lnTo>
                  <a:lnTo>
                    <a:pt x="5774" y="7096"/>
                  </a:lnTo>
                  <a:lnTo>
                    <a:pt x="5768" y="7285"/>
                  </a:lnTo>
                  <a:lnTo>
                    <a:pt x="5756" y="7374"/>
                  </a:lnTo>
                  <a:lnTo>
                    <a:pt x="5798" y="7485"/>
                  </a:lnTo>
                  <a:lnTo>
                    <a:pt x="5786" y="7618"/>
                  </a:lnTo>
                  <a:lnTo>
                    <a:pt x="5810" y="7696"/>
                  </a:lnTo>
                  <a:lnTo>
                    <a:pt x="5869" y="7818"/>
                  </a:lnTo>
                  <a:lnTo>
                    <a:pt x="5881" y="7885"/>
                  </a:lnTo>
                  <a:lnTo>
                    <a:pt x="5869" y="7974"/>
                  </a:lnTo>
                  <a:lnTo>
                    <a:pt x="5887" y="8007"/>
                  </a:lnTo>
                  <a:lnTo>
                    <a:pt x="5929" y="8040"/>
                  </a:lnTo>
                  <a:lnTo>
                    <a:pt x="5982" y="7985"/>
                  </a:lnTo>
                  <a:lnTo>
                    <a:pt x="6042" y="8007"/>
                  </a:lnTo>
                  <a:lnTo>
                    <a:pt x="6065" y="7985"/>
                  </a:lnTo>
                  <a:lnTo>
                    <a:pt x="6071" y="7896"/>
                  </a:lnTo>
                  <a:lnTo>
                    <a:pt x="6107" y="7829"/>
                  </a:lnTo>
                  <a:lnTo>
                    <a:pt x="6155" y="7863"/>
                  </a:lnTo>
                  <a:lnTo>
                    <a:pt x="6184" y="7840"/>
                  </a:lnTo>
                  <a:lnTo>
                    <a:pt x="6244" y="7918"/>
                  </a:lnTo>
                  <a:lnTo>
                    <a:pt x="6279" y="7885"/>
                  </a:lnTo>
                  <a:lnTo>
                    <a:pt x="6303" y="7951"/>
                  </a:lnTo>
                  <a:lnTo>
                    <a:pt x="6374" y="8007"/>
                  </a:lnTo>
                  <a:lnTo>
                    <a:pt x="6428" y="8007"/>
                  </a:lnTo>
                  <a:lnTo>
                    <a:pt x="6463" y="8107"/>
                  </a:lnTo>
                  <a:lnTo>
                    <a:pt x="6463" y="8162"/>
                  </a:lnTo>
                  <a:lnTo>
                    <a:pt x="6517" y="8218"/>
                  </a:lnTo>
                  <a:lnTo>
                    <a:pt x="6535" y="8274"/>
                  </a:lnTo>
                  <a:lnTo>
                    <a:pt x="6541" y="8285"/>
                  </a:lnTo>
                  <a:lnTo>
                    <a:pt x="6547" y="8329"/>
                  </a:lnTo>
                  <a:lnTo>
                    <a:pt x="6570" y="8373"/>
                  </a:lnTo>
                  <a:lnTo>
                    <a:pt x="6547" y="8418"/>
                  </a:lnTo>
                  <a:lnTo>
                    <a:pt x="6517" y="8429"/>
                  </a:lnTo>
                  <a:lnTo>
                    <a:pt x="6517" y="8529"/>
                  </a:lnTo>
                  <a:lnTo>
                    <a:pt x="6541" y="8606"/>
                  </a:lnTo>
                  <a:lnTo>
                    <a:pt x="6564" y="8640"/>
                  </a:lnTo>
                  <a:lnTo>
                    <a:pt x="6553" y="8696"/>
                  </a:lnTo>
                  <a:lnTo>
                    <a:pt x="6576" y="8751"/>
                  </a:lnTo>
                  <a:lnTo>
                    <a:pt x="6612" y="8751"/>
                  </a:lnTo>
                  <a:lnTo>
                    <a:pt x="6636" y="8806"/>
                  </a:lnTo>
                  <a:lnTo>
                    <a:pt x="6677" y="8806"/>
                  </a:lnTo>
                  <a:lnTo>
                    <a:pt x="6701" y="8718"/>
                  </a:lnTo>
                  <a:lnTo>
                    <a:pt x="6719" y="8762"/>
                  </a:lnTo>
                  <a:lnTo>
                    <a:pt x="6748" y="8751"/>
                  </a:lnTo>
                  <a:lnTo>
                    <a:pt x="6766" y="8762"/>
                  </a:lnTo>
                  <a:lnTo>
                    <a:pt x="6754" y="8773"/>
                  </a:lnTo>
                  <a:lnTo>
                    <a:pt x="6737" y="8806"/>
                  </a:lnTo>
                  <a:lnTo>
                    <a:pt x="6689" y="8818"/>
                  </a:lnTo>
                  <a:lnTo>
                    <a:pt x="6660" y="8829"/>
                  </a:lnTo>
                  <a:lnTo>
                    <a:pt x="6612" y="8840"/>
                  </a:lnTo>
                  <a:lnTo>
                    <a:pt x="6570" y="8784"/>
                  </a:lnTo>
                  <a:lnTo>
                    <a:pt x="6529" y="8784"/>
                  </a:lnTo>
                  <a:lnTo>
                    <a:pt x="6511" y="8718"/>
                  </a:lnTo>
                  <a:lnTo>
                    <a:pt x="6523" y="8696"/>
                  </a:lnTo>
                  <a:lnTo>
                    <a:pt x="6517" y="8617"/>
                  </a:lnTo>
                  <a:lnTo>
                    <a:pt x="6487" y="8551"/>
                  </a:lnTo>
                  <a:lnTo>
                    <a:pt x="6481" y="8484"/>
                  </a:lnTo>
                  <a:lnTo>
                    <a:pt x="6451" y="8451"/>
                  </a:lnTo>
                  <a:lnTo>
                    <a:pt x="6457" y="8384"/>
                  </a:lnTo>
                  <a:lnTo>
                    <a:pt x="6422" y="8285"/>
                  </a:lnTo>
                  <a:lnTo>
                    <a:pt x="6404" y="8285"/>
                  </a:lnTo>
                  <a:lnTo>
                    <a:pt x="6368" y="8240"/>
                  </a:lnTo>
                  <a:lnTo>
                    <a:pt x="6315" y="8184"/>
                  </a:lnTo>
                  <a:lnTo>
                    <a:pt x="6315" y="8096"/>
                  </a:lnTo>
                  <a:lnTo>
                    <a:pt x="6262" y="7996"/>
                  </a:lnTo>
                  <a:lnTo>
                    <a:pt x="6220" y="7996"/>
                  </a:lnTo>
                  <a:lnTo>
                    <a:pt x="6155" y="8129"/>
                  </a:lnTo>
                  <a:lnTo>
                    <a:pt x="6107" y="8140"/>
                  </a:lnTo>
                  <a:lnTo>
                    <a:pt x="6077" y="8207"/>
                  </a:lnTo>
                  <a:lnTo>
                    <a:pt x="6024" y="8274"/>
                  </a:lnTo>
                  <a:lnTo>
                    <a:pt x="6036" y="8462"/>
                  </a:lnTo>
                  <a:lnTo>
                    <a:pt x="6053" y="8518"/>
                  </a:lnTo>
                  <a:lnTo>
                    <a:pt x="6125" y="8585"/>
                  </a:lnTo>
                  <a:lnTo>
                    <a:pt x="6178" y="8806"/>
                  </a:lnTo>
                  <a:lnTo>
                    <a:pt x="6166" y="8862"/>
                  </a:lnTo>
                  <a:lnTo>
                    <a:pt x="6113" y="9029"/>
                  </a:lnTo>
                  <a:lnTo>
                    <a:pt x="6107" y="9117"/>
                  </a:lnTo>
                  <a:lnTo>
                    <a:pt x="6137" y="9217"/>
                  </a:lnTo>
                  <a:lnTo>
                    <a:pt x="6107" y="9362"/>
                  </a:lnTo>
                  <a:lnTo>
                    <a:pt x="6107" y="9417"/>
                  </a:lnTo>
                  <a:lnTo>
                    <a:pt x="6065" y="9495"/>
                  </a:lnTo>
                  <a:lnTo>
                    <a:pt x="6065" y="9539"/>
                  </a:lnTo>
                  <a:lnTo>
                    <a:pt x="6036" y="9562"/>
                  </a:lnTo>
                  <a:lnTo>
                    <a:pt x="6012" y="9617"/>
                  </a:lnTo>
                  <a:lnTo>
                    <a:pt x="6012" y="9695"/>
                  </a:lnTo>
                  <a:lnTo>
                    <a:pt x="6036" y="9728"/>
                  </a:lnTo>
                  <a:lnTo>
                    <a:pt x="6036" y="9784"/>
                  </a:lnTo>
                  <a:lnTo>
                    <a:pt x="5982" y="9839"/>
                  </a:lnTo>
                  <a:lnTo>
                    <a:pt x="5917" y="9817"/>
                  </a:lnTo>
                  <a:lnTo>
                    <a:pt x="5905" y="9784"/>
                  </a:lnTo>
                  <a:lnTo>
                    <a:pt x="5846" y="9784"/>
                  </a:lnTo>
                  <a:lnTo>
                    <a:pt x="5786" y="9806"/>
                  </a:lnTo>
                  <a:lnTo>
                    <a:pt x="5739" y="9772"/>
                  </a:lnTo>
                  <a:lnTo>
                    <a:pt x="5620" y="9728"/>
                  </a:lnTo>
                  <a:lnTo>
                    <a:pt x="5572" y="9650"/>
                  </a:lnTo>
                  <a:lnTo>
                    <a:pt x="5561" y="9595"/>
                  </a:lnTo>
                  <a:lnTo>
                    <a:pt x="5507" y="9606"/>
                  </a:lnTo>
                  <a:lnTo>
                    <a:pt x="5489" y="9662"/>
                  </a:lnTo>
                  <a:lnTo>
                    <a:pt x="5483" y="9639"/>
                  </a:lnTo>
                  <a:lnTo>
                    <a:pt x="5459" y="9617"/>
                  </a:lnTo>
                  <a:lnTo>
                    <a:pt x="5483" y="9539"/>
                  </a:lnTo>
                  <a:lnTo>
                    <a:pt x="5531" y="9528"/>
                  </a:lnTo>
                  <a:lnTo>
                    <a:pt x="5620" y="9495"/>
                  </a:lnTo>
                  <a:lnTo>
                    <a:pt x="5632" y="9451"/>
                  </a:lnTo>
                  <a:lnTo>
                    <a:pt x="5709" y="9539"/>
                  </a:lnTo>
                  <a:lnTo>
                    <a:pt x="5727" y="9539"/>
                  </a:lnTo>
                  <a:lnTo>
                    <a:pt x="5739" y="9495"/>
                  </a:lnTo>
                  <a:lnTo>
                    <a:pt x="5774" y="9495"/>
                  </a:lnTo>
                  <a:lnTo>
                    <a:pt x="5774" y="9539"/>
                  </a:lnTo>
                  <a:lnTo>
                    <a:pt x="5721" y="9595"/>
                  </a:lnTo>
                  <a:lnTo>
                    <a:pt x="5750" y="9650"/>
                  </a:lnTo>
                  <a:lnTo>
                    <a:pt x="5810" y="9639"/>
                  </a:lnTo>
                  <a:lnTo>
                    <a:pt x="5834" y="9584"/>
                  </a:lnTo>
                  <a:lnTo>
                    <a:pt x="5869" y="9551"/>
                  </a:lnTo>
                  <a:lnTo>
                    <a:pt x="5869" y="9506"/>
                  </a:lnTo>
                  <a:lnTo>
                    <a:pt x="5840" y="9440"/>
                  </a:lnTo>
                  <a:lnTo>
                    <a:pt x="5840" y="9395"/>
                  </a:lnTo>
                  <a:lnTo>
                    <a:pt x="5875" y="9440"/>
                  </a:lnTo>
                  <a:lnTo>
                    <a:pt x="5893" y="9395"/>
                  </a:lnTo>
                  <a:lnTo>
                    <a:pt x="5893" y="9273"/>
                  </a:lnTo>
                  <a:lnTo>
                    <a:pt x="5929" y="9228"/>
                  </a:lnTo>
                  <a:lnTo>
                    <a:pt x="5923" y="9195"/>
                  </a:lnTo>
                  <a:lnTo>
                    <a:pt x="5899" y="9206"/>
                  </a:lnTo>
                  <a:lnTo>
                    <a:pt x="5893" y="9173"/>
                  </a:lnTo>
                  <a:lnTo>
                    <a:pt x="5929" y="9151"/>
                  </a:lnTo>
                  <a:lnTo>
                    <a:pt x="5929" y="9029"/>
                  </a:lnTo>
                  <a:lnTo>
                    <a:pt x="5917" y="8984"/>
                  </a:lnTo>
                  <a:lnTo>
                    <a:pt x="5935" y="8929"/>
                  </a:lnTo>
                  <a:lnTo>
                    <a:pt x="5935" y="8895"/>
                  </a:lnTo>
                  <a:lnTo>
                    <a:pt x="5965" y="8862"/>
                  </a:lnTo>
                  <a:lnTo>
                    <a:pt x="5959" y="8762"/>
                  </a:lnTo>
                  <a:lnTo>
                    <a:pt x="5923" y="8696"/>
                  </a:lnTo>
                  <a:lnTo>
                    <a:pt x="5899" y="8585"/>
                  </a:lnTo>
                  <a:lnTo>
                    <a:pt x="5905" y="8495"/>
                  </a:lnTo>
                  <a:lnTo>
                    <a:pt x="5905" y="8429"/>
                  </a:lnTo>
                  <a:lnTo>
                    <a:pt x="5923" y="8440"/>
                  </a:lnTo>
                  <a:lnTo>
                    <a:pt x="5923" y="8396"/>
                  </a:lnTo>
                  <a:lnTo>
                    <a:pt x="5869" y="8306"/>
                  </a:lnTo>
                  <a:lnTo>
                    <a:pt x="5846" y="8285"/>
                  </a:lnTo>
                  <a:lnTo>
                    <a:pt x="5828" y="8229"/>
                  </a:lnTo>
                  <a:lnTo>
                    <a:pt x="5774" y="8207"/>
                  </a:lnTo>
                  <a:lnTo>
                    <a:pt x="5709" y="8051"/>
                  </a:lnTo>
                  <a:lnTo>
                    <a:pt x="5691" y="7929"/>
                  </a:lnTo>
                  <a:lnTo>
                    <a:pt x="5679" y="7896"/>
                  </a:lnTo>
                  <a:lnTo>
                    <a:pt x="5691" y="7852"/>
                  </a:lnTo>
                  <a:lnTo>
                    <a:pt x="5655" y="7807"/>
                  </a:lnTo>
                  <a:lnTo>
                    <a:pt x="5632" y="7729"/>
                  </a:lnTo>
                  <a:lnTo>
                    <a:pt x="5650" y="7652"/>
                  </a:lnTo>
                  <a:lnTo>
                    <a:pt x="5596" y="7507"/>
                  </a:lnTo>
                  <a:lnTo>
                    <a:pt x="5596" y="7418"/>
                  </a:lnTo>
                  <a:lnTo>
                    <a:pt x="5561" y="7340"/>
                  </a:lnTo>
                  <a:lnTo>
                    <a:pt x="5567" y="7307"/>
                  </a:lnTo>
                  <a:lnTo>
                    <a:pt x="5567" y="7263"/>
                  </a:lnTo>
                  <a:lnTo>
                    <a:pt x="5537" y="7207"/>
                  </a:lnTo>
                  <a:lnTo>
                    <a:pt x="5519" y="7018"/>
                  </a:lnTo>
                  <a:lnTo>
                    <a:pt x="5501" y="6941"/>
                  </a:lnTo>
                  <a:lnTo>
                    <a:pt x="5459" y="6885"/>
                  </a:lnTo>
                  <a:lnTo>
                    <a:pt x="5477" y="6852"/>
                  </a:lnTo>
                  <a:lnTo>
                    <a:pt x="5465" y="6819"/>
                  </a:lnTo>
                  <a:lnTo>
                    <a:pt x="5442" y="6830"/>
                  </a:lnTo>
                  <a:lnTo>
                    <a:pt x="5442" y="6819"/>
                  </a:lnTo>
                  <a:lnTo>
                    <a:pt x="5406" y="6796"/>
                  </a:lnTo>
                  <a:lnTo>
                    <a:pt x="5382" y="6707"/>
                  </a:lnTo>
                  <a:lnTo>
                    <a:pt x="5346" y="6652"/>
                  </a:lnTo>
                  <a:lnTo>
                    <a:pt x="5329" y="6585"/>
                  </a:lnTo>
                  <a:lnTo>
                    <a:pt x="5352" y="6574"/>
                  </a:lnTo>
                  <a:lnTo>
                    <a:pt x="5358" y="6519"/>
                  </a:lnTo>
                  <a:lnTo>
                    <a:pt x="5346" y="6463"/>
                  </a:lnTo>
                  <a:lnTo>
                    <a:pt x="5352" y="6419"/>
                  </a:lnTo>
                  <a:lnTo>
                    <a:pt x="5335" y="6363"/>
                  </a:lnTo>
                  <a:lnTo>
                    <a:pt x="5352" y="6197"/>
                  </a:lnTo>
                  <a:lnTo>
                    <a:pt x="5329" y="6097"/>
                  </a:lnTo>
                  <a:lnTo>
                    <a:pt x="5329" y="5985"/>
                  </a:lnTo>
                  <a:lnTo>
                    <a:pt x="5317" y="5941"/>
                  </a:lnTo>
                  <a:lnTo>
                    <a:pt x="5317" y="5875"/>
                  </a:lnTo>
                  <a:lnTo>
                    <a:pt x="5293" y="5808"/>
                  </a:lnTo>
                  <a:lnTo>
                    <a:pt x="5323" y="5775"/>
                  </a:lnTo>
                  <a:lnTo>
                    <a:pt x="5305" y="5719"/>
                  </a:lnTo>
                  <a:lnTo>
                    <a:pt x="5269" y="5708"/>
                  </a:lnTo>
                  <a:lnTo>
                    <a:pt x="5228" y="5708"/>
                  </a:lnTo>
                  <a:lnTo>
                    <a:pt x="5127" y="5641"/>
                  </a:lnTo>
                  <a:lnTo>
                    <a:pt x="5091" y="5641"/>
                  </a:lnTo>
                  <a:lnTo>
                    <a:pt x="5079" y="5664"/>
                  </a:lnTo>
                  <a:lnTo>
                    <a:pt x="5050" y="5641"/>
                  </a:lnTo>
                  <a:lnTo>
                    <a:pt x="5020" y="5641"/>
                  </a:lnTo>
                  <a:lnTo>
                    <a:pt x="4978" y="5686"/>
                  </a:lnTo>
                  <a:lnTo>
                    <a:pt x="4937" y="5686"/>
                  </a:lnTo>
                  <a:lnTo>
                    <a:pt x="4901" y="5708"/>
                  </a:lnTo>
                  <a:lnTo>
                    <a:pt x="4889" y="5686"/>
                  </a:lnTo>
                  <a:lnTo>
                    <a:pt x="4901" y="5653"/>
                  </a:lnTo>
                  <a:lnTo>
                    <a:pt x="4871" y="5630"/>
                  </a:lnTo>
                  <a:lnTo>
                    <a:pt x="4842" y="5641"/>
                  </a:lnTo>
                  <a:lnTo>
                    <a:pt x="4848" y="5764"/>
                  </a:lnTo>
                  <a:lnTo>
                    <a:pt x="4842" y="5875"/>
                  </a:lnTo>
                  <a:lnTo>
                    <a:pt x="4871" y="5941"/>
                  </a:lnTo>
                  <a:lnTo>
                    <a:pt x="4860" y="5975"/>
                  </a:lnTo>
                  <a:lnTo>
                    <a:pt x="4848" y="6086"/>
                  </a:lnTo>
                  <a:lnTo>
                    <a:pt x="4871" y="6130"/>
                  </a:lnTo>
                  <a:lnTo>
                    <a:pt x="4871" y="6197"/>
                  </a:lnTo>
                  <a:lnTo>
                    <a:pt x="4883" y="6241"/>
                  </a:lnTo>
                  <a:lnTo>
                    <a:pt x="4871" y="6274"/>
                  </a:lnTo>
                  <a:lnTo>
                    <a:pt x="4871" y="6374"/>
                  </a:lnTo>
                  <a:lnTo>
                    <a:pt x="4889" y="6441"/>
                  </a:lnTo>
                  <a:lnTo>
                    <a:pt x="4871" y="6530"/>
                  </a:lnTo>
                  <a:lnTo>
                    <a:pt x="4871" y="6585"/>
                  </a:lnTo>
                  <a:lnTo>
                    <a:pt x="4883" y="6652"/>
                  </a:lnTo>
                  <a:lnTo>
                    <a:pt x="4877" y="6697"/>
                  </a:lnTo>
                  <a:lnTo>
                    <a:pt x="4842" y="6741"/>
                  </a:lnTo>
                  <a:lnTo>
                    <a:pt x="4782" y="6907"/>
                  </a:lnTo>
                  <a:lnTo>
                    <a:pt x="4758" y="6930"/>
                  </a:lnTo>
                  <a:lnTo>
                    <a:pt x="4764" y="6985"/>
                  </a:lnTo>
                  <a:lnTo>
                    <a:pt x="4788" y="7041"/>
                  </a:lnTo>
                  <a:lnTo>
                    <a:pt x="4770" y="7096"/>
                  </a:lnTo>
                  <a:lnTo>
                    <a:pt x="4764" y="7196"/>
                  </a:lnTo>
                  <a:lnTo>
                    <a:pt x="4800" y="7263"/>
                  </a:lnTo>
                  <a:lnTo>
                    <a:pt x="4824" y="7241"/>
                  </a:lnTo>
                  <a:lnTo>
                    <a:pt x="4848" y="7274"/>
                  </a:lnTo>
                  <a:lnTo>
                    <a:pt x="4871" y="7385"/>
                  </a:lnTo>
                  <a:lnTo>
                    <a:pt x="4907" y="7385"/>
                  </a:lnTo>
                  <a:lnTo>
                    <a:pt x="4937" y="7440"/>
                  </a:lnTo>
                  <a:lnTo>
                    <a:pt x="4913" y="7430"/>
                  </a:lnTo>
                  <a:lnTo>
                    <a:pt x="4889" y="7485"/>
                  </a:lnTo>
                  <a:lnTo>
                    <a:pt x="4889" y="7574"/>
                  </a:lnTo>
                  <a:lnTo>
                    <a:pt x="4943" y="7640"/>
                  </a:lnTo>
                  <a:lnTo>
                    <a:pt x="4943" y="7707"/>
                  </a:lnTo>
                  <a:lnTo>
                    <a:pt x="4919" y="7751"/>
                  </a:lnTo>
                  <a:lnTo>
                    <a:pt x="4901" y="7718"/>
                  </a:lnTo>
                  <a:lnTo>
                    <a:pt x="4901" y="7762"/>
                  </a:lnTo>
                  <a:lnTo>
                    <a:pt x="4931" y="7907"/>
                  </a:lnTo>
                  <a:lnTo>
                    <a:pt x="4949" y="7940"/>
                  </a:lnTo>
                  <a:lnTo>
                    <a:pt x="4966" y="8040"/>
                  </a:lnTo>
                  <a:lnTo>
                    <a:pt x="4978" y="7996"/>
                  </a:lnTo>
                  <a:lnTo>
                    <a:pt x="5008" y="8040"/>
                  </a:lnTo>
                  <a:lnTo>
                    <a:pt x="5044" y="8040"/>
                  </a:lnTo>
                  <a:lnTo>
                    <a:pt x="5085" y="8085"/>
                  </a:lnTo>
                  <a:lnTo>
                    <a:pt x="5115" y="7996"/>
                  </a:lnTo>
                  <a:lnTo>
                    <a:pt x="5127" y="8029"/>
                  </a:lnTo>
                  <a:lnTo>
                    <a:pt x="5127" y="8140"/>
                  </a:lnTo>
                  <a:lnTo>
                    <a:pt x="5151" y="8196"/>
                  </a:lnTo>
                  <a:lnTo>
                    <a:pt x="5163" y="8207"/>
                  </a:lnTo>
                  <a:lnTo>
                    <a:pt x="5234" y="8362"/>
                  </a:lnTo>
                  <a:lnTo>
                    <a:pt x="5269" y="8373"/>
                  </a:lnTo>
                  <a:lnTo>
                    <a:pt x="5293" y="8351"/>
                  </a:lnTo>
                  <a:lnTo>
                    <a:pt x="5323" y="8351"/>
                  </a:lnTo>
                  <a:lnTo>
                    <a:pt x="5329" y="8373"/>
                  </a:lnTo>
                  <a:lnTo>
                    <a:pt x="5358" y="8373"/>
                  </a:lnTo>
                  <a:lnTo>
                    <a:pt x="5329" y="8418"/>
                  </a:lnTo>
                  <a:lnTo>
                    <a:pt x="5329" y="8585"/>
                  </a:lnTo>
                  <a:lnTo>
                    <a:pt x="5323" y="8629"/>
                  </a:lnTo>
                  <a:lnTo>
                    <a:pt x="5341" y="8696"/>
                  </a:lnTo>
                  <a:lnTo>
                    <a:pt x="5335" y="8718"/>
                  </a:lnTo>
                  <a:lnTo>
                    <a:pt x="5311" y="8718"/>
                  </a:lnTo>
                  <a:lnTo>
                    <a:pt x="5323" y="8806"/>
                  </a:lnTo>
                  <a:lnTo>
                    <a:pt x="5323" y="8851"/>
                  </a:lnTo>
                  <a:lnTo>
                    <a:pt x="5281" y="8829"/>
                  </a:lnTo>
                  <a:lnTo>
                    <a:pt x="5246" y="8696"/>
                  </a:lnTo>
                  <a:lnTo>
                    <a:pt x="5204" y="8629"/>
                  </a:lnTo>
                  <a:lnTo>
                    <a:pt x="5151" y="8606"/>
                  </a:lnTo>
                  <a:lnTo>
                    <a:pt x="5127" y="8529"/>
                  </a:lnTo>
                  <a:lnTo>
                    <a:pt x="5091" y="8473"/>
                  </a:lnTo>
                  <a:lnTo>
                    <a:pt x="5002" y="8462"/>
                  </a:lnTo>
                  <a:lnTo>
                    <a:pt x="4913" y="8362"/>
                  </a:lnTo>
                  <a:lnTo>
                    <a:pt x="4860" y="8351"/>
                  </a:lnTo>
                  <a:lnTo>
                    <a:pt x="4854" y="8296"/>
                  </a:lnTo>
                  <a:lnTo>
                    <a:pt x="4830" y="8296"/>
                  </a:lnTo>
                  <a:lnTo>
                    <a:pt x="4800" y="8251"/>
                  </a:lnTo>
                  <a:lnTo>
                    <a:pt x="4758" y="8274"/>
                  </a:lnTo>
                  <a:lnTo>
                    <a:pt x="4729" y="8329"/>
                  </a:lnTo>
                  <a:lnTo>
                    <a:pt x="4711" y="8262"/>
                  </a:lnTo>
                  <a:lnTo>
                    <a:pt x="4717" y="8240"/>
                  </a:lnTo>
                  <a:lnTo>
                    <a:pt x="4711" y="8196"/>
                  </a:lnTo>
                  <a:lnTo>
                    <a:pt x="4610" y="8129"/>
                  </a:lnTo>
                  <a:lnTo>
                    <a:pt x="4563" y="8073"/>
                  </a:lnTo>
                  <a:lnTo>
                    <a:pt x="4408" y="8051"/>
                  </a:lnTo>
                  <a:lnTo>
                    <a:pt x="4283" y="8085"/>
                  </a:lnTo>
                  <a:lnTo>
                    <a:pt x="4254" y="8062"/>
                  </a:lnTo>
                  <a:lnTo>
                    <a:pt x="4224" y="8085"/>
                  </a:lnTo>
                  <a:lnTo>
                    <a:pt x="4194" y="8051"/>
                  </a:lnTo>
                  <a:lnTo>
                    <a:pt x="4176" y="8073"/>
                  </a:lnTo>
                  <a:lnTo>
                    <a:pt x="4147" y="8051"/>
                  </a:lnTo>
                  <a:lnTo>
                    <a:pt x="4123" y="8085"/>
                  </a:lnTo>
                  <a:lnTo>
                    <a:pt x="4141" y="8151"/>
                  </a:lnTo>
                  <a:lnTo>
                    <a:pt x="4141" y="8207"/>
                  </a:lnTo>
                  <a:lnTo>
                    <a:pt x="4105" y="8229"/>
                  </a:lnTo>
                  <a:lnTo>
                    <a:pt x="4105" y="8262"/>
                  </a:lnTo>
                  <a:lnTo>
                    <a:pt x="4123" y="8329"/>
                  </a:lnTo>
                  <a:lnTo>
                    <a:pt x="4147" y="8362"/>
                  </a:lnTo>
                  <a:lnTo>
                    <a:pt x="4165" y="8473"/>
                  </a:lnTo>
                  <a:lnTo>
                    <a:pt x="4176" y="8529"/>
                  </a:lnTo>
                  <a:lnTo>
                    <a:pt x="4188" y="8473"/>
                  </a:lnTo>
                  <a:lnTo>
                    <a:pt x="4206" y="8473"/>
                  </a:lnTo>
                  <a:lnTo>
                    <a:pt x="4236" y="8562"/>
                  </a:lnTo>
                  <a:lnTo>
                    <a:pt x="4236" y="8617"/>
                  </a:lnTo>
                  <a:lnTo>
                    <a:pt x="4271" y="8640"/>
                  </a:lnTo>
                  <a:lnTo>
                    <a:pt x="4319" y="8729"/>
                  </a:lnTo>
                  <a:lnTo>
                    <a:pt x="4271" y="8718"/>
                  </a:lnTo>
                  <a:lnTo>
                    <a:pt x="4259" y="8696"/>
                  </a:lnTo>
                  <a:lnTo>
                    <a:pt x="4236" y="8696"/>
                  </a:lnTo>
                  <a:lnTo>
                    <a:pt x="4224" y="8784"/>
                  </a:lnTo>
                  <a:lnTo>
                    <a:pt x="4194" y="8829"/>
                  </a:lnTo>
                  <a:lnTo>
                    <a:pt x="4147" y="8784"/>
                  </a:lnTo>
                  <a:lnTo>
                    <a:pt x="4123" y="8818"/>
                  </a:lnTo>
                  <a:lnTo>
                    <a:pt x="4123" y="8840"/>
                  </a:lnTo>
                  <a:lnTo>
                    <a:pt x="4165" y="8929"/>
                  </a:lnTo>
                  <a:lnTo>
                    <a:pt x="4176" y="8951"/>
                  </a:lnTo>
                  <a:lnTo>
                    <a:pt x="4176" y="8995"/>
                  </a:lnTo>
                  <a:lnTo>
                    <a:pt x="4165" y="9039"/>
                  </a:lnTo>
                  <a:lnTo>
                    <a:pt x="4081" y="9039"/>
                  </a:lnTo>
                  <a:lnTo>
                    <a:pt x="4057" y="8995"/>
                  </a:lnTo>
                  <a:lnTo>
                    <a:pt x="4063" y="8951"/>
                  </a:lnTo>
                  <a:lnTo>
                    <a:pt x="4052" y="8895"/>
                  </a:lnTo>
                  <a:lnTo>
                    <a:pt x="4081" y="8862"/>
                  </a:lnTo>
                  <a:lnTo>
                    <a:pt x="4081" y="8829"/>
                  </a:lnTo>
                  <a:lnTo>
                    <a:pt x="4052" y="8773"/>
                  </a:lnTo>
                  <a:lnTo>
                    <a:pt x="4028" y="8762"/>
                  </a:lnTo>
                  <a:lnTo>
                    <a:pt x="4052" y="8707"/>
                  </a:lnTo>
                  <a:lnTo>
                    <a:pt x="4046" y="8696"/>
                  </a:lnTo>
                  <a:lnTo>
                    <a:pt x="4022" y="8718"/>
                  </a:lnTo>
                  <a:lnTo>
                    <a:pt x="4004" y="8718"/>
                  </a:lnTo>
                  <a:lnTo>
                    <a:pt x="3962" y="8806"/>
                  </a:lnTo>
                  <a:lnTo>
                    <a:pt x="3939" y="8818"/>
                  </a:lnTo>
                  <a:lnTo>
                    <a:pt x="3909" y="8873"/>
                  </a:lnTo>
                  <a:lnTo>
                    <a:pt x="3909" y="8895"/>
                  </a:lnTo>
                  <a:lnTo>
                    <a:pt x="3873" y="8895"/>
                  </a:lnTo>
                  <a:lnTo>
                    <a:pt x="3856" y="8940"/>
                  </a:lnTo>
                  <a:lnTo>
                    <a:pt x="3856" y="8984"/>
                  </a:lnTo>
                  <a:lnTo>
                    <a:pt x="3838" y="9007"/>
                  </a:lnTo>
                  <a:lnTo>
                    <a:pt x="3761" y="9007"/>
                  </a:lnTo>
                  <a:lnTo>
                    <a:pt x="3737" y="8995"/>
                  </a:lnTo>
                  <a:lnTo>
                    <a:pt x="3725" y="9007"/>
                  </a:lnTo>
                  <a:lnTo>
                    <a:pt x="3701" y="9007"/>
                  </a:lnTo>
                  <a:lnTo>
                    <a:pt x="3677" y="8984"/>
                  </a:lnTo>
                  <a:lnTo>
                    <a:pt x="3636" y="9039"/>
                  </a:lnTo>
                  <a:lnTo>
                    <a:pt x="3630" y="9062"/>
                  </a:lnTo>
                  <a:lnTo>
                    <a:pt x="3600" y="9084"/>
                  </a:lnTo>
                  <a:lnTo>
                    <a:pt x="3570" y="9140"/>
                  </a:lnTo>
                  <a:lnTo>
                    <a:pt x="3570" y="9162"/>
                  </a:lnTo>
                  <a:lnTo>
                    <a:pt x="3588" y="9195"/>
                  </a:lnTo>
                  <a:lnTo>
                    <a:pt x="3582" y="9228"/>
                  </a:lnTo>
                  <a:lnTo>
                    <a:pt x="3588" y="9273"/>
                  </a:lnTo>
                  <a:lnTo>
                    <a:pt x="3582" y="9306"/>
                  </a:lnTo>
                  <a:lnTo>
                    <a:pt x="3553" y="9262"/>
                  </a:lnTo>
                  <a:lnTo>
                    <a:pt x="3541" y="9217"/>
                  </a:lnTo>
                  <a:lnTo>
                    <a:pt x="3523" y="9217"/>
                  </a:lnTo>
                  <a:lnTo>
                    <a:pt x="3487" y="9284"/>
                  </a:lnTo>
                  <a:lnTo>
                    <a:pt x="3469" y="9362"/>
                  </a:lnTo>
                  <a:lnTo>
                    <a:pt x="3469" y="9284"/>
                  </a:lnTo>
                  <a:lnTo>
                    <a:pt x="3434" y="9262"/>
                  </a:lnTo>
                  <a:lnTo>
                    <a:pt x="3410" y="9284"/>
                  </a:lnTo>
                  <a:lnTo>
                    <a:pt x="3392" y="9284"/>
                  </a:lnTo>
                  <a:lnTo>
                    <a:pt x="3368" y="9306"/>
                  </a:lnTo>
                  <a:lnTo>
                    <a:pt x="3339" y="9284"/>
                  </a:lnTo>
                  <a:lnTo>
                    <a:pt x="3333" y="9228"/>
                  </a:lnTo>
                  <a:lnTo>
                    <a:pt x="3368" y="9173"/>
                  </a:lnTo>
                  <a:lnTo>
                    <a:pt x="3398" y="9173"/>
                  </a:lnTo>
                  <a:lnTo>
                    <a:pt x="3410" y="9140"/>
                  </a:lnTo>
                  <a:lnTo>
                    <a:pt x="3392" y="9062"/>
                  </a:lnTo>
                  <a:lnTo>
                    <a:pt x="3398" y="9039"/>
                  </a:lnTo>
                  <a:lnTo>
                    <a:pt x="3422" y="9007"/>
                  </a:lnTo>
                  <a:lnTo>
                    <a:pt x="3380" y="8940"/>
                  </a:lnTo>
                  <a:lnTo>
                    <a:pt x="3368" y="8951"/>
                  </a:lnTo>
                  <a:lnTo>
                    <a:pt x="3345" y="8940"/>
                  </a:lnTo>
                  <a:lnTo>
                    <a:pt x="3339" y="8917"/>
                  </a:lnTo>
                  <a:lnTo>
                    <a:pt x="3398" y="8862"/>
                  </a:lnTo>
                  <a:lnTo>
                    <a:pt x="3422" y="8862"/>
                  </a:lnTo>
                  <a:lnTo>
                    <a:pt x="3452" y="8829"/>
                  </a:lnTo>
                  <a:lnTo>
                    <a:pt x="3440" y="8806"/>
                  </a:lnTo>
                  <a:lnTo>
                    <a:pt x="3380" y="8818"/>
                  </a:lnTo>
                  <a:lnTo>
                    <a:pt x="3291" y="8884"/>
                  </a:lnTo>
                  <a:lnTo>
                    <a:pt x="3273" y="8929"/>
                  </a:lnTo>
                  <a:lnTo>
                    <a:pt x="3285" y="8962"/>
                  </a:lnTo>
                  <a:lnTo>
                    <a:pt x="3291" y="9007"/>
                  </a:lnTo>
                  <a:lnTo>
                    <a:pt x="3309" y="9051"/>
                  </a:lnTo>
                  <a:lnTo>
                    <a:pt x="3291" y="9095"/>
                  </a:lnTo>
                  <a:lnTo>
                    <a:pt x="3273" y="9106"/>
                  </a:lnTo>
                  <a:lnTo>
                    <a:pt x="3244" y="9051"/>
                  </a:lnTo>
                  <a:lnTo>
                    <a:pt x="3249" y="9029"/>
                  </a:lnTo>
                  <a:lnTo>
                    <a:pt x="3261" y="9018"/>
                  </a:lnTo>
                  <a:lnTo>
                    <a:pt x="3255" y="8973"/>
                  </a:lnTo>
                  <a:lnTo>
                    <a:pt x="3249" y="8973"/>
                  </a:lnTo>
                  <a:lnTo>
                    <a:pt x="3190" y="9084"/>
                  </a:lnTo>
                  <a:lnTo>
                    <a:pt x="3190" y="9106"/>
                  </a:lnTo>
                  <a:lnTo>
                    <a:pt x="3214" y="9151"/>
                  </a:lnTo>
                  <a:lnTo>
                    <a:pt x="3232" y="9162"/>
                  </a:lnTo>
                  <a:lnTo>
                    <a:pt x="3232" y="9206"/>
                  </a:lnTo>
                  <a:lnTo>
                    <a:pt x="3196" y="9273"/>
                  </a:lnTo>
                  <a:lnTo>
                    <a:pt x="3184" y="9251"/>
                  </a:lnTo>
                  <a:lnTo>
                    <a:pt x="3196" y="9206"/>
                  </a:lnTo>
                  <a:lnTo>
                    <a:pt x="3190" y="9162"/>
                  </a:lnTo>
                  <a:lnTo>
                    <a:pt x="3172" y="9162"/>
                  </a:lnTo>
                  <a:lnTo>
                    <a:pt x="3172" y="9129"/>
                  </a:lnTo>
                  <a:lnTo>
                    <a:pt x="3107" y="9162"/>
                  </a:lnTo>
                  <a:lnTo>
                    <a:pt x="3101" y="9206"/>
                  </a:lnTo>
                  <a:lnTo>
                    <a:pt x="3054" y="9251"/>
                  </a:lnTo>
                  <a:lnTo>
                    <a:pt x="3018" y="9240"/>
                  </a:lnTo>
                  <a:lnTo>
                    <a:pt x="2994" y="9251"/>
                  </a:lnTo>
                  <a:lnTo>
                    <a:pt x="2994" y="9273"/>
                  </a:lnTo>
                  <a:lnTo>
                    <a:pt x="2929" y="9429"/>
                  </a:lnTo>
                  <a:lnTo>
                    <a:pt x="2917" y="9440"/>
                  </a:lnTo>
                  <a:lnTo>
                    <a:pt x="2857" y="9584"/>
                  </a:lnTo>
                  <a:lnTo>
                    <a:pt x="2828" y="9606"/>
                  </a:lnTo>
                  <a:lnTo>
                    <a:pt x="2804" y="9573"/>
                  </a:lnTo>
                  <a:lnTo>
                    <a:pt x="2786" y="9573"/>
                  </a:lnTo>
                  <a:lnTo>
                    <a:pt x="2804" y="9628"/>
                  </a:lnTo>
                  <a:lnTo>
                    <a:pt x="2846" y="9684"/>
                  </a:lnTo>
                  <a:lnTo>
                    <a:pt x="2857" y="9717"/>
                  </a:lnTo>
                  <a:lnTo>
                    <a:pt x="2804" y="9684"/>
                  </a:lnTo>
                  <a:lnTo>
                    <a:pt x="2786" y="9706"/>
                  </a:lnTo>
                  <a:lnTo>
                    <a:pt x="2697" y="9717"/>
                  </a:lnTo>
                  <a:lnTo>
                    <a:pt x="2685" y="9751"/>
                  </a:lnTo>
                  <a:lnTo>
                    <a:pt x="2709" y="9806"/>
                  </a:lnTo>
                  <a:lnTo>
                    <a:pt x="2709" y="9862"/>
                  </a:lnTo>
                  <a:lnTo>
                    <a:pt x="2685" y="9928"/>
                  </a:lnTo>
                  <a:lnTo>
                    <a:pt x="2697" y="10028"/>
                  </a:lnTo>
                  <a:lnTo>
                    <a:pt x="2685" y="10095"/>
                  </a:lnTo>
                  <a:lnTo>
                    <a:pt x="2626" y="10139"/>
                  </a:lnTo>
                  <a:lnTo>
                    <a:pt x="2620" y="10161"/>
                  </a:lnTo>
                  <a:lnTo>
                    <a:pt x="2578" y="10161"/>
                  </a:lnTo>
                  <a:lnTo>
                    <a:pt x="2566" y="10206"/>
                  </a:lnTo>
                  <a:lnTo>
                    <a:pt x="2543" y="10139"/>
                  </a:lnTo>
                  <a:lnTo>
                    <a:pt x="2501" y="10194"/>
                  </a:lnTo>
                  <a:lnTo>
                    <a:pt x="2436" y="10194"/>
                  </a:lnTo>
                  <a:lnTo>
                    <a:pt x="2364" y="10039"/>
                  </a:lnTo>
                  <a:lnTo>
                    <a:pt x="2299" y="9928"/>
                  </a:lnTo>
                  <a:lnTo>
                    <a:pt x="2275" y="9895"/>
                  </a:lnTo>
                  <a:lnTo>
                    <a:pt x="2275" y="9806"/>
                  </a:lnTo>
                  <a:lnTo>
                    <a:pt x="2287" y="9772"/>
                  </a:lnTo>
                  <a:lnTo>
                    <a:pt x="2299" y="9795"/>
                  </a:lnTo>
                  <a:lnTo>
                    <a:pt x="2317" y="9751"/>
                  </a:lnTo>
                  <a:lnTo>
                    <a:pt x="2305" y="9717"/>
                  </a:lnTo>
                  <a:lnTo>
                    <a:pt x="2323" y="9695"/>
                  </a:lnTo>
                  <a:lnTo>
                    <a:pt x="2376" y="9695"/>
                  </a:lnTo>
                  <a:lnTo>
                    <a:pt x="2388" y="9650"/>
                  </a:lnTo>
                  <a:lnTo>
                    <a:pt x="2448" y="9650"/>
                  </a:lnTo>
                  <a:lnTo>
                    <a:pt x="2454" y="9606"/>
                  </a:lnTo>
                  <a:lnTo>
                    <a:pt x="2412" y="9495"/>
                  </a:lnTo>
                  <a:lnTo>
                    <a:pt x="2406" y="9451"/>
                  </a:lnTo>
                  <a:lnTo>
                    <a:pt x="2364" y="9440"/>
                  </a:lnTo>
                  <a:lnTo>
                    <a:pt x="2329" y="9373"/>
                  </a:lnTo>
                  <a:lnTo>
                    <a:pt x="2329" y="9318"/>
                  </a:lnTo>
                  <a:lnTo>
                    <a:pt x="2293" y="9262"/>
                  </a:lnTo>
                  <a:lnTo>
                    <a:pt x="2204" y="9251"/>
                  </a:lnTo>
                  <a:lnTo>
                    <a:pt x="2145" y="9262"/>
                  </a:lnTo>
                  <a:lnTo>
                    <a:pt x="2115" y="9284"/>
                  </a:lnTo>
                  <a:lnTo>
                    <a:pt x="2079" y="9284"/>
                  </a:lnTo>
                  <a:lnTo>
                    <a:pt x="2008" y="9206"/>
                  </a:lnTo>
                  <a:lnTo>
                    <a:pt x="1972" y="9206"/>
                  </a:lnTo>
                  <a:lnTo>
                    <a:pt x="1972" y="9228"/>
                  </a:lnTo>
                  <a:lnTo>
                    <a:pt x="2056" y="9362"/>
                  </a:lnTo>
                  <a:lnTo>
                    <a:pt x="2097" y="9417"/>
                  </a:lnTo>
                  <a:lnTo>
                    <a:pt x="2121" y="9539"/>
                  </a:lnTo>
                  <a:lnTo>
                    <a:pt x="2121" y="9606"/>
                  </a:lnTo>
                  <a:lnTo>
                    <a:pt x="2139" y="9650"/>
                  </a:lnTo>
                  <a:lnTo>
                    <a:pt x="2121" y="9673"/>
                  </a:lnTo>
                  <a:lnTo>
                    <a:pt x="2121" y="9728"/>
                  </a:lnTo>
                  <a:lnTo>
                    <a:pt x="2127" y="9772"/>
                  </a:lnTo>
                  <a:lnTo>
                    <a:pt x="2115" y="9784"/>
                  </a:lnTo>
                  <a:lnTo>
                    <a:pt x="2115" y="9928"/>
                  </a:lnTo>
                  <a:lnTo>
                    <a:pt x="2097" y="10006"/>
                  </a:lnTo>
                  <a:lnTo>
                    <a:pt x="2115" y="10083"/>
                  </a:lnTo>
                  <a:lnTo>
                    <a:pt x="2156" y="10083"/>
                  </a:lnTo>
                  <a:lnTo>
                    <a:pt x="2198" y="10117"/>
                  </a:lnTo>
                  <a:lnTo>
                    <a:pt x="2216" y="10173"/>
                  </a:lnTo>
                  <a:lnTo>
                    <a:pt x="2210" y="10206"/>
                  </a:lnTo>
                  <a:lnTo>
                    <a:pt x="2216" y="10250"/>
                  </a:lnTo>
                  <a:lnTo>
                    <a:pt x="2210" y="10272"/>
                  </a:lnTo>
                  <a:lnTo>
                    <a:pt x="2210" y="10306"/>
                  </a:lnTo>
                  <a:lnTo>
                    <a:pt x="2228" y="10328"/>
                  </a:lnTo>
                  <a:lnTo>
                    <a:pt x="2210" y="10372"/>
                  </a:lnTo>
                  <a:lnTo>
                    <a:pt x="2210" y="10505"/>
                  </a:lnTo>
                  <a:lnTo>
                    <a:pt x="2198" y="10539"/>
                  </a:lnTo>
                  <a:lnTo>
                    <a:pt x="2216" y="10617"/>
                  </a:lnTo>
                  <a:lnTo>
                    <a:pt x="2228" y="10728"/>
                  </a:lnTo>
                  <a:lnTo>
                    <a:pt x="2204" y="10706"/>
                  </a:lnTo>
                  <a:lnTo>
                    <a:pt x="2186" y="10639"/>
                  </a:lnTo>
                  <a:lnTo>
                    <a:pt x="2151" y="10583"/>
                  </a:lnTo>
                  <a:lnTo>
                    <a:pt x="2115" y="10650"/>
                  </a:lnTo>
                  <a:lnTo>
                    <a:pt x="2121" y="10583"/>
                  </a:lnTo>
                  <a:lnTo>
                    <a:pt x="2109" y="10539"/>
                  </a:lnTo>
                  <a:lnTo>
                    <a:pt x="2056" y="10528"/>
                  </a:lnTo>
                  <a:lnTo>
                    <a:pt x="2008" y="10539"/>
                  </a:lnTo>
                  <a:lnTo>
                    <a:pt x="1978" y="10494"/>
                  </a:lnTo>
                  <a:lnTo>
                    <a:pt x="1937" y="10484"/>
                  </a:lnTo>
                  <a:lnTo>
                    <a:pt x="1913" y="10505"/>
                  </a:lnTo>
                  <a:lnTo>
                    <a:pt x="1877" y="10661"/>
                  </a:lnTo>
                  <a:lnTo>
                    <a:pt x="1824" y="10750"/>
                  </a:lnTo>
                  <a:lnTo>
                    <a:pt x="1788" y="10761"/>
                  </a:lnTo>
                  <a:lnTo>
                    <a:pt x="1759" y="10816"/>
                  </a:lnTo>
                  <a:lnTo>
                    <a:pt x="1753" y="10894"/>
                  </a:lnTo>
                  <a:lnTo>
                    <a:pt x="1711" y="10983"/>
                  </a:lnTo>
                  <a:lnTo>
                    <a:pt x="1693" y="11017"/>
                  </a:lnTo>
                  <a:lnTo>
                    <a:pt x="1693" y="11061"/>
                  </a:lnTo>
                  <a:lnTo>
                    <a:pt x="1705" y="11161"/>
                  </a:lnTo>
                  <a:lnTo>
                    <a:pt x="1782" y="11305"/>
                  </a:lnTo>
                  <a:lnTo>
                    <a:pt x="1824" y="11427"/>
                  </a:lnTo>
                  <a:lnTo>
                    <a:pt x="1800" y="11483"/>
                  </a:lnTo>
                  <a:lnTo>
                    <a:pt x="1782" y="11483"/>
                  </a:lnTo>
                  <a:lnTo>
                    <a:pt x="1782" y="11549"/>
                  </a:lnTo>
                  <a:lnTo>
                    <a:pt x="1753" y="11594"/>
                  </a:lnTo>
                  <a:lnTo>
                    <a:pt x="1735" y="11649"/>
                  </a:lnTo>
                  <a:lnTo>
                    <a:pt x="1693" y="11561"/>
                  </a:lnTo>
                  <a:lnTo>
                    <a:pt x="1586" y="11472"/>
                  </a:lnTo>
                  <a:lnTo>
                    <a:pt x="1550" y="11472"/>
                  </a:lnTo>
                  <a:lnTo>
                    <a:pt x="1533" y="11427"/>
                  </a:lnTo>
                  <a:lnTo>
                    <a:pt x="1473" y="11427"/>
                  </a:lnTo>
                  <a:lnTo>
                    <a:pt x="1444" y="11383"/>
                  </a:lnTo>
                  <a:lnTo>
                    <a:pt x="1426" y="11316"/>
                  </a:lnTo>
                  <a:lnTo>
                    <a:pt x="1378" y="11305"/>
                  </a:lnTo>
                  <a:lnTo>
                    <a:pt x="1343" y="11261"/>
                  </a:lnTo>
                  <a:lnTo>
                    <a:pt x="1307" y="11261"/>
                  </a:lnTo>
                  <a:lnTo>
                    <a:pt x="1295" y="11305"/>
                  </a:lnTo>
                  <a:lnTo>
                    <a:pt x="1307" y="11339"/>
                  </a:lnTo>
                  <a:lnTo>
                    <a:pt x="1295" y="11372"/>
                  </a:lnTo>
                  <a:lnTo>
                    <a:pt x="1307" y="11394"/>
                  </a:lnTo>
                  <a:lnTo>
                    <a:pt x="1283" y="11439"/>
                  </a:lnTo>
                  <a:lnTo>
                    <a:pt x="1254" y="11439"/>
                  </a:lnTo>
                  <a:lnTo>
                    <a:pt x="1277" y="11527"/>
                  </a:lnTo>
                  <a:lnTo>
                    <a:pt x="1283" y="11594"/>
                  </a:lnTo>
                  <a:lnTo>
                    <a:pt x="1325" y="11639"/>
                  </a:lnTo>
                  <a:lnTo>
                    <a:pt x="1355" y="11705"/>
                  </a:lnTo>
                  <a:lnTo>
                    <a:pt x="1396" y="11750"/>
                  </a:lnTo>
                  <a:lnTo>
                    <a:pt x="1426" y="11716"/>
                  </a:lnTo>
                  <a:lnTo>
                    <a:pt x="1444" y="11716"/>
                  </a:lnTo>
                  <a:lnTo>
                    <a:pt x="1467" y="11694"/>
                  </a:lnTo>
                  <a:lnTo>
                    <a:pt x="1473" y="11727"/>
                  </a:lnTo>
                  <a:lnTo>
                    <a:pt x="1515" y="11761"/>
                  </a:lnTo>
                  <a:lnTo>
                    <a:pt x="1515" y="11783"/>
                  </a:lnTo>
                  <a:lnTo>
                    <a:pt x="1497" y="11816"/>
                  </a:lnTo>
                  <a:lnTo>
                    <a:pt x="1521" y="11860"/>
                  </a:lnTo>
                  <a:lnTo>
                    <a:pt x="1521" y="11949"/>
                  </a:lnTo>
                  <a:lnTo>
                    <a:pt x="1497" y="11971"/>
                  </a:lnTo>
                  <a:lnTo>
                    <a:pt x="1467" y="11971"/>
                  </a:lnTo>
                  <a:lnTo>
                    <a:pt x="1432" y="12038"/>
                  </a:lnTo>
                  <a:lnTo>
                    <a:pt x="1414" y="12038"/>
                  </a:lnTo>
                  <a:lnTo>
                    <a:pt x="1384" y="11983"/>
                  </a:lnTo>
                  <a:lnTo>
                    <a:pt x="1343" y="11983"/>
                  </a:lnTo>
                  <a:lnTo>
                    <a:pt x="1319" y="11949"/>
                  </a:lnTo>
                  <a:lnTo>
                    <a:pt x="1265" y="11949"/>
                  </a:lnTo>
                  <a:lnTo>
                    <a:pt x="1254" y="11927"/>
                  </a:lnTo>
                  <a:lnTo>
                    <a:pt x="1254" y="11860"/>
                  </a:lnTo>
                  <a:lnTo>
                    <a:pt x="1224" y="11827"/>
                  </a:lnTo>
                  <a:lnTo>
                    <a:pt x="1200" y="11772"/>
                  </a:lnTo>
                  <a:lnTo>
                    <a:pt x="1188" y="11772"/>
                  </a:lnTo>
                  <a:lnTo>
                    <a:pt x="1158" y="11816"/>
                  </a:lnTo>
                  <a:lnTo>
                    <a:pt x="1087" y="11772"/>
                  </a:lnTo>
                  <a:lnTo>
                    <a:pt x="1075" y="11716"/>
                  </a:lnTo>
                  <a:lnTo>
                    <a:pt x="1058" y="11694"/>
                  </a:lnTo>
                  <a:lnTo>
                    <a:pt x="1075" y="11649"/>
                  </a:lnTo>
                  <a:lnTo>
                    <a:pt x="1069" y="11583"/>
                  </a:lnTo>
                  <a:lnTo>
                    <a:pt x="1069" y="11527"/>
                  </a:lnTo>
                  <a:lnTo>
                    <a:pt x="1040" y="11483"/>
                  </a:lnTo>
                  <a:lnTo>
                    <a:pt x="1040" y="11427"/>
                  </a:lnTo>
                  <a:lnTo>
                    <a:pt x="992" y="11350"/>
                  </a:lnTo>
                  <a:lnTo>
                    <a:pt x="992" y="11272"/>
                  </a:lnTo>
                  <a:lnTo>
                    <a:pt x="968" y="11261"/>
                  </a:lnTo>
                  <a:lnTo>
                    <a:pt x="980" y="11206"/>
                  </a:lnTo>
                  <a:lnTo>
                    <a:pt x="998" y="11194"/>
                  </a:lnTo>
                  <a:lnTo>
                    <a:pt x="1010" y="11094"/>
                  </a:lnTo>
                  <a:lnTo>
                    <a:pt x="1010" y="11039"/>
                  </a:lnTo>
                  <a:lnTo>
                    <a:pt x="998" y="11028"/>
                  </a:lnTo>
                  <a:lnTo>
                    <a:pt x="998" y="10983"/>
                  </a:lnTo>
                  <a:lnTo>
                    <a:pt x="1016" y="10939"/>
                  </a:lnTo>
                  <a:lnTo>
                    <a:pt x="998" y="10927"/>
                  </a:lnTo>
                  <a:lnTo>
                    <a:pt x="962" y="10828"/>
                  </a:lnTo>
                  <a:lnTo>
                    <a:pt x="891" y="10772"/>
                  </a:lnTo>
                  <a:lnTo>
                    <a:pt x="867" y="10805"/>
                  </a:lnTo>
                  <a:lnTo>
                    <a:pt x="849" y="10772"/>
                  </a:lnTo>
                  <a:lnTo>
                    <a:pt x="832" y="10772"/>
                  </a:lnTo>
                  <a:lnTo>
                    <a:pt x="814" y="10794"/>
                  </a:lnTo>
                  <a:lnTo>
                    <a:pt x="778" y="10772"/>
                  </a:lnTo>
                  <a:lnTo>
                    <a:pt x="790" y="10750"/>
                  </a:lnTo>
                  <a:lnTo>
                    <a:pt x="820" y="10739"/>
                  </a:lnTo>
                  <a:lnTo>
                    <a:pt x="832" y="10694"/>
                  </a:lnTo>
                  <a:lnTo>
                    <a:pt x="790" y="10672"/>
                  </a:lnTo>
                  <a:lnTo>
                    <a:pt x="790" y="10661"/>
                  </a:lnTo>
                  <a:lnTo>
                    <a:pt x="814" y="10650"/>
                  </a:lnTo>
                  <a:lnTo>
                    <a:pt x="790" y="10617"/>
                  </a:lnTo>
                  <a:lnTo>
                    <a:pt x="772" y="10650"/>
                  </a:lnTo>
                  <a:lnTo>
                    <a:pt x="719" y="10672"/>
                  </a:lnTo>
                  <a:lnTo>
                    <a:pt x="713" y="10661"/>
                  </a:lnTo>
                  <a:lnTo>
                    <a:pt x="725" y="10617"/>
                  </a:lnTo>
                  <a:lnTo>
                    <a:pt x="755" y="10595"/>
                  </a:lnTo>
                  <a:lnTo>
                    <a:pt x="749" y="10583"/>
                  </a:lnTo>
                  <a:lnTo>
                    <a:pt x="695" y="10561"/>
                  </a:lnTo>
                  <a:lnTo>
                    <a:pt x="689" y="10528"/>
                  </a:lnTo>
                  <a:lnTo>
                    <a:pt x="654" y="10484"/>
                  </a:lnTo>
                  <a:lnTo>
                    <a:pt x="642" y="10394"/>
                  </a:lnTo>
                  <a:lnTo>
                    <a:pt x="606" y="10361"/>
                  </a:lnTo>
                  <a:lnTo>
                    <a:pt x="612" y="10339"/>
                  </a:lnTo>
                  <a:lnTo>
                    <a:pt x="642" y="10339"/>
                  </a:lnTo>
                  <a:lnTo>
                    <a:pt x="654" y="10361"/>
                  </a:lnTo>
                  <a:lnTo>
                    <a:pt x="695" y="10372"/>
                  </a:lnTo>
                  <a:lnTo>
                    <a:pt x="701" y="10428"/>
                  </a:lnTo>
                  <a:lnTo>
                    <a:pt x="772" y="10539"/>
                  </a:lnTo>
                  <a:lnTo>
                    <a:pt x="790" y="10539"/>
                  </a:lnTo>
                  <a:lnTo>
                    <a:pt x="802" y="10505"/>
                  </a:lnTo>
                  <a:lnTo>
                    <a:pt x="838" y="10550"/>
                  </a:lnTo>
                  <a:lnTo>
                    <a:pt x="891" y="10550"/>
                  </a:lnTo>
                  <a:lnTo>
                    <a:pt x="897" y="10528"/>
                  </a:lnTo>
                  <a:lnTo>
                    <a:pt x="921" y="10561"/>
                  </a:lnTo>
                  <a:lnTo>
                    <a:pt x="897" y="10595"/>
                  </a:lnTo>
                  <a:lnTo>
                    <a:pt x="909" y="10606"/>
                  </a:lnTo>
                  <a:lnTo>
                    <a:pt x="909" y="10639"/>
                  </a:lnTo>
                  <a:lnTo>
                    <a:pt x="939" y="10639"/>
                  </a:lnTo>
                  <a:lnTo>
                    <a:pt x="957" y="10606"/>
                  </a:lnTo>
                  <a:lnTo>
                    <a:pt x="1010" y="10606"/>
                  </a:lnTo>
                  <a:lnTo>
                    <a:pt x="992" y="10617"/>
                  </a:lnTo>
                  <a:lnTo>
                    <a:pt x="1022" y="10617"/>
                  </a:lnTo>
                  <a:lnTo>
                    <a:pt x="1052" y="10606"/>
                  </a:lnTo>
                  <a:lnTo>
                    <a:pt x="1052" y="10650"/>
                  </a:lnTo>
                  <a:lnTo>
                    <a:pt x="1099" y="10717"/>
                  </a:lnTo>
                  <a:lnTo>
                    <a:pt x="1117" y="10694"/>
                  </a:lnTo>
                  <a:lnTo>
                    <a:pt x="1146" y="10706"/>
                  </a:lnTo>
                  <a:lnTo>
                    <a:pt x="1158" y="10728"/>
                  </a:lnTo>
                  <a:lnTo>
                    <a:pt x="1200" y="10728"/>
                  </a:lnTo>
                  <a:lnTo>
                    <a:pt x="1230" y="10750"/>
                  </a:lnTo>
                  <a:lnTo>
                    <a:pt x="1254" y="10717"/>
                  </a:lnTo>
                  <a:lnTo>
                    <a:pt x="1289" y="10772"/>
                  </a:lnTo>
                  <a:lnTo>
                    <a:pt x="1343" y="10805"/>
                  </a:lnTo>
                  <a:lnTo>
                    <a:pt x="1438" y="10816"/>
                  </a:lnTo>
                  <a:lnTo>
                    <a:pt x="1515" y="10805"/>
                  </a:lnTo>
                  <a:lnTo>
                    <a:pt x="1521" y="10772"/>
                  </a:lnTo>
                  <a:lnTo>
                    <a:pt x="1574" y="10772"/>
                  </a:lnTo>
                  <a:lnTo>
                    <a:pt x="1592" y="10750"/>
                  </a:lnTo>
                  <a:lnTo>
                    <a:pt x="1646" y="10728"/>
                  </a:lnTo>
                  <a:lnTo>
                    <a:pt x="1693" y="10694"/>
                  </a:lnTo>
                  <a:lnTo>
                    <a:pt x="1753" y="10539"/>
                  </a:lnTo>
                  <a:lnTo>
                    <a:pt x="1759" y="10494"/>
                  </a:lnTo>
                  <a:lnTo>
                    <a:pt x="1794" y="10417"/>
                  </a:lnTo>
                  <a:lnTo>
                    <a:pt x="1794" y="10372"/>
                  </a:lnTo>
                  <a:lnTo>
                    <a:pt x="1800" y="10328"/>
                  </a:lnTo>
                  <a:lnTo>
                    <a:pt x="1812" y="10250"/>
                  </a:lnTo>
                  <a:lnTo>
                    <a:pt x="1812" y="10106"/>
                  </a:lnTo>
                  <a:lnTo>
                    <a:pt x="1794" y="10083"/>
                  </a:lnTo>
                  <a:lnTo>
                    <a:pt x="1782" y="10083"/>
                  </a:lnTo>
                  <a:lnTo>
                    <a:pt x="1753" y="9995"/>
                  </a:lnTo>
                  <a:lnTo>
                    <a:pt x="1729" y="9973"/>
                  </a:lnTo>
                  <a:lnTo>
                    <a:pt x="1723" y="9895"/>
                  </a:lnTo>
                  <a:lnTo>
                    <a:pt x="1693" y="9761"/>
                  </a:lnTo>
                  <a:lnTo>
                    <a:pt x="1663" y="9751"/>
                  </a:lnTo>
                  <a:lnTo>
                    <a:pt x="1652" y="9772"/>
                  </a:lnTo>
                  <a:lnTo>
                    <a:pt x="1616" y="9751"/>
                  </a:lnTo>
                  <a:lnTo>
                    <a:pt x="1616" y="9706"/>
                  </a:lnTo>
                  <a:lnTo>
                    <a:pt x="1550" y="9617"/>
                  </a:lnTo>
                  <a:lnTo>
                    <a:pt x="1550" y="9562"/>
                  </a:lnTo>
                  <a:lnTo>
                    <a:pt x="1515" y="9495"/>
                  </a:lnTo>
                  <a:lnTo>
                    <a:pt x="1497" y="9495"/>
                  </a:lnTo>
                  <a:lnTo>
                    <a:pt x="1503" y="9528"/>
                  </a:lnTo>
                  <a:lnTo>
                    <a:pt x="1527" y="9595"/>
                  </a:lnTo>
                  <a:lnTo>
                    <a:pt x="1503" y="9606"/>
                  </a:lnTo>
                  <a:lnTo>
                    <a:pt x="1467" y="9539"/>
                  </a:lnTo>
                  <a:lnTo>
                    <a:pt x="1444" y="9539"/>
                  </a:lnTo>
                  <a:lnTo>
                    <a:pt x="1402" y="9451"/>
                  </a:lnTo>
                  <a:lnTo>
                    <a:pt x="1384" y="9451"/>
                  </a:lnTo>
                  <a:lnTo>
                    <a:pt x="1384" y="9484"/>
                  </a:lnTo>
                  <a:lnTo>
                    <a:pt x="1396" y="9506"/>
                  </a:lnTo>
                  <a:lnTo>
                    <a:pt x="1372" y="9495"/>
                  </a:lnTo>
                  <a:lnTo>
                    <a:pt x="1337" y="9384"/>
                  </a:lnTo>
                  <a:lnTo>
                    <a:pt x="1307" y="9373"/>
                  </a:lnTo>
                  <a:lnTo>
                    <a:pt x="1283" y="9318"/>
                  </a:lnTo>
                  <a:lnTo>
                    <a:pt x="1170" y="9173"/>
                  </a:lnTo>
                  <a:lnTo>
                    <a:pt x="998" y="9007"/>
                  </a:lnTo>
                  <a:lnTo>
                    <a:pt x="962" y="8984"/>
                  </a:lnTo>
                  <a:lnTo>
                    <a:pt x="957" y="9007"/>
                  </a:lnTo>
                  <a:lnTo>
                    <a:pt x="921" y="8973"/>
                  </a:lnTo>
                  <a:lnTo>
                    <a:pt x="879" y="8951"/>
                  </a:lnTo>
                  <a:lnTo>
                    <a:pt x="879" y="8984"/>
                  </a:lnTo>
                  <a:lnTo>
                    <a:pt x="861" y="9007"/>
                  </a:lnTo>
                  <a:lnTo>
                    <a:pt x="832" y="8984"/>
                  </a:lnTo>
                  <a:lnTo>
                    <a:pt x="784" y="8984"/>
                  </a:lnTo>
                  <a:lnTo>
                    <a:pt x="760" y="8929"/>
                  </a:lnTo>
                  <a:lnTo>
                    <a:pt x="731" y="8895"/>
                  </a:lnTo>
                  <a:lnTo>
                    <a:pt x="731" y="8917"/>
                  </a:lnTo>
                  <a:lnTo>
                    <a:pt x="749" y="8951"/>
                  </a:lnTo>
                  <a:lnTo>
                    <a:pt x="743" y="8984"/>
                  </a:lnTo>
                  <a:lnTo>
                    <a:pt x="719" y="8951"/>
                  </a:lnTo>
                  <a:lnTo>
                    <a:pt x="683" y="8973"/>
                  </a:lnTo>
                  <a:lnTo>
                    <a:pt x="666" y="8995"/>
                  </a:lnTo>
                  <a:lnTo>
                    <a:pt x="671" y="9039"/>
                  </a:lnTo>
                  <a:lnTo>
                    <a:pt x="654" y="9106"/>
                  </a:lnTo>
                  <a:lnTo>
                    <a:pt x="612" y="9106"/>
                  </a:lnTo>
                  <a:lnTo>
                    <a:pt x="636" y="9051"/>
                  </a:lnTo>
                  <a:lnTo>
                    <a:pt x="660" y="9029"/>
                  </a:lnTo>
                  <a:lnTo>
                    <a:pt x="642" y="8995"/>
                  </a:lnTo>
                  <a:lnTo>
                    <a:pt x="624" y="8995"/>
                  </a:lnTo>
                  <a:lnTo>
                    <a:pt x="630" y="8973"/>
                  </a:lnTo>
                  <a:lnTo>
                    <a:pt x="636" y="8940"/>
                  </a:lnTo>
                  <a:lnTo>
                    <a:pt x="624" y="8929"/>
                  </a:lnTo>
                  <a:lnTo>
                    <a:pt x="606" y="8962"/>
                  </a:lnTo>
                  <a:lnTo>
                    <a:pt x="576" y="9029"/>
                  </a:lnTo>
                  <a:lnTo>
                    <a:pt x="576" y="8962"/>
                  </a:lnTo>
                  <a:lnTo>
                    <a:pt x="570" y="8940"/>
                  </a:lnTo>
                  <a:lnTo>
                    <a:pt x="553" y="8984"/>
                  </a:lnTo>
                  <a:lnTo>
                    <a:pt x="547" y="8984"/>
                  </a:lnTo>
                  <a:lnTo>
                    <a:pt x="547" y="8940"/>
                  </a:lnTo>
                  <a:lnTo>
                    <a:pt x="517" y="8929"/>
                  </a:lnTo>
                  <a:lnTo>
                    <a:pt x="487" y="8973"/>
                  </a:lnTo>
                  <a:lnTo>
                    <a:pt x="481" y="8917"/>
                  </a:lnTo>
                  <a:lnTo>
                    <a:pt x="463" y="8895"/>
                  </a:lnTo>
                  <a:lnTo>
                    <a:pt x="445" y="8940"/>
                  </a:lnTo>
                  <a:lnTo>
                    <a:pt x="434" y="8884"/>
                  </a:lnTo>
                  <a:lnTo>
                    <a:pt x="434" y="8818"/>
                  </a:lnTo>
                  <a:lnTo>
                    <a:pt x="451" y="8773"/>
                  </a:lnTo>
                  <a:lnTo>
                    <a:pt x="451" y="8818"/>
                  </a:lnTo>
                  <a:lnTo>
                    <a:pt x="475" y="8862"/>
                  </a:lnTo>
                  <a:lnTo>
                    <a:pt x="511" y="8840"/>
                  </a:lnTo>
                  <a:lnTo>
                    <a:pt x="535" y="8873"/>
                  </a:lnTo>
                  <a:lnTo>
                    <a:pt x="564" y="8829"/>
                  </a:lnTo>
                  <a:lnTo>
                    <a:pt x="564" y="8806"/>
                  </a:lnTo>
                  <a:lnTo>
                    <a:pt x="541" y="8773"/>
                  </a:lnTo>
                  <a:lnTo>
                    <a:pt x="535" y="8762"/>
                  </a:lnTo>
                  <a:lnTo>
                    <a:pt x="511" y="8751"/>
                  </a:lnTo>
                  <a:lnTo>
                    <a:pt x="493" y="8773"/>
                  </a:lnTo>
                  <a:lnTo>
                    <a:pt x="481" y="8751"/>
                  </a:lnTo>
                  <a:lnTo>
                    <a:pt x="463" y="8707"/>
                  </a:lnTo>
                  <a:lnTo>
                    <a:pt x="434" y="8673"/>
                  </a:lnTo>
                  <a:lnTo>
                    <a:pt x="404" y="8673"/>
                  </a:lnTo>
                  <a:lnTo>
                    <a:pt x="398" y="8696"/>
                  </a:lnTo>
                  <a:lnTo>
                    <a:pt x="416" y="8718"/>
                  </a:lnTo>
                  <a:lnTo>
                    <a:pt x="422" y="8718"/>
                  </a:lnTo>
                  <a:lnTo>
                    <a:pt x="422" y="8751"/>
                  </a:lnTo>
                  <a:lnTo>
                    <a:pt x="398" y="8762"/>
                  </a:lnTo>
                  <a:lnTo>
                    <a:pt x="386" y="8762"/>
                  </a:lnTo>
                  <a:lnTo>
                    <a:pt x="386" y="8784"/>
                  </a:lnTo>
                  <a:lnTo>
                    <a:pt x="416" y="8829"/>
                  </a:lnTo>
                  <a:lnTo>
                    <a:pt x="398" y="8840"/>
                  </a:lnTo>
                  <a:lnTo>
                    <a:pt x="374" y="8840"/>
                  </a:lnTo>
                  <a:lnTo>
                    <a:pt x="363" y="8884"/>
                  </a:lnTo>
                  <a:lnTo>
                    <a:pt x="357" y="8962"/>
                  </a:lnTo>
                  <a:lnTo>
                    <a:pt x="339" y="8917"/>
                  </a:lnTo>
                  <a:lnTo>
                    <a:pt x="339" y="8862"/>
                  </a:lnTo>
                  <a:lnTo>
                    <a:pt x="327" y="8829"/>
                  </a:lnTo>
                  <a:lnTo>
                    <a:pt x="285" y="8818"/>
                  </a:lnTo>
                  <a:lnTo>
                    <a:pt x="285" y="8884"/>
                  </a:lnTo>
                  <a:lnTo>
                    <a:pt x="267" y="8929"/>
                  </a:lnTo>
                  <a:lnTo>
                    <a:pt x="226" y="8906"/>
                  </a:lnTo>
                  <a:lnTo>
                    <a:pt x="196" y="8906"/>
                  </a:lnTo>
                  <a:lnTo>
                    <a:pt x="196" y="8984"/>
                  </a:lnTo>
                  <a:lnTo>
                    <a:pt x="178" y="9051"/>
                  </a:lnTo>
                  <a:lnTo>
                    <a:pt x="137" y="9073"/>
                  </a:lnTo>
                  <a:lnTo>
                    <a:pt x="95" y="9151"/>
                  </a:lnTo>
                  <a:lnTo>
                    <a:pt x="95" y="9262"/>
                  </a:lnTo>
                  <a:lnTo>
                    <a:pt x="71" y="9262"/>
                  </a:lnTo>
                  <a:lnTo>
                    <a:pt x="30" y="9295"/>
                  </a:lnTo>
                  <a:lnTo>
                    <a:pt x="0" y="9318"/>
                  </a:lnTo>
                  <a:lnTo>
                    <a:pt x="30" y="9328"/>
                  </a:lnTo>
                  <a:lnTo>
                    <a:pt x="18" y="9417"/>
                  </a:lnTo>
                  <a:lnTo>
                    <a:pt x="6" y="9517"/>
                  </a:lnTo>
                  <a:lnTo>
                    <a:pt x="30" y="9573"/>
                  </a:lnTo>
                  <a:lnTo>
                    <a:pt x="59" y="9706"/>
                  </a:lnTo>
                  <a:lnTo>
                    <a:pt x="77" y="9706"/>
                  </a:lnTo>
                  <a:lnTo>
                    <a:pt x="125" y="9751"/>
                  </a:lnTo>
                  <a:lnTo>
                    <a:pt x="148" y="9817"/>
                  </a:lnTo>
                  <a:lnTo>
                    <a:pt x="160" y="9873"/>
                  </a:lnTo>
                  <a:lnTo>
                    <a:pt x="238" y="9961"/>
                  </a:lnTo>
                  <a:lnTo>
                    <a:pt x="256" y="9995"/>
                  </a:lnTo>
                  <a:lnTo>
                    <a:pt x="244" y="10095"/>
                  </a:lnTo>
                  <a:lnTo>
                    <a:pt x="214" y="10194"/>
                  </a:lnTo>
                  <a:lnTo>
                    <a:pt x="184" y="10328"/>
                  </a:lnTo>
                  <a:lnTo>
                    <a:pt x="220" y="10417"/>
                  </a:lnTo>
                  <a:lnTo>
                    <a:pt x="238" y="10494"/>
                  </a:lnTo>
                  <a:lnTo>
                    <a:pt x="303" y="10739"/>
                  </a:lnTo>
                  <a:lnTo>
                    <a:pt x="374" y="11050"/>
                  </a:lnTo>
                  <a:lnTo>
                    <a:pt x="345" y="11072"/>
                  </a:lnTo>
                  <a:lnTo>
                    <a:pt x="339" y="11261"/>
                  </a:lnTo>
                  <a:lnTo>
                    <a:pt x="339" y="11316"/>
                  </a:lnTo>
                  <a:lnTo>
                    <a:pt x="368" y="11328"/>
                  </a:lnTo>
                  <a:lnTo>
                    <a:pt x="345" y="11383"/>
                  </a:lnTo>
                  <a:lnTo>
                    <a:pt x="345" y="11483"/>
                  </a:lnTo>
                  <a:lnTo>
                    <a:pt x="368" y="11538"/>
                  </a:lnTo>
                  <a:lnTo>
                    <a:pt x="404" y="11549"/>
                  </a:lnTo>
                  <a:lnTo>
                    <a:pt x="422" y="11605"/>
                  </a:lnTo>
                  <a:lnTo>
                    <a:pt x="404" y="11639"/>
                  </a:lnTo>
                  <a:lnTo>
                    <a:pt x="404" y="11750"/>
                  </a:lnTo>
                  <a:lnTo>
                    <a:pt x="422" y="11816"/>
                  </a:lnTo>
                  <a:lnTo>
                    <a:pt x="475" y="11883"/>
                  </a:lnTo>
                  <a:lnTo>
                    <a:pt x="475" y="11983"/>
                  </a:lnTo>
                  <a:lnTo>
                    <a:pt x="445" y="12072"/>
                  </a:lnTo>
                  <a:lnTo>
                    <a:pt x="428" y="12160"/>
                  </a:lnTo>
                  <a:lnTo>
                    <a:pt x="505" y="12360"/>
                  </a:lnTo>
                  <a:lnTo>
                    <a:pt x="547" y="12382"/>
                  </a:lnTo>
                  <a:lnTo>
                    <a:pt x="624" y="12538"/>
                  </a:lnTo>
                  <a:lnTo>
                    <a:pt x="630" y="12638"/>
                  </a:lnTo>
                  <a:lnTo>
                    <a:pt x="582" y="12860"/>
                  </a:lnTo>
                  <a:lnTo>
                    <a:pt x="517" y="13071"/>
                  </a:lnTo>
                  <a:lnTo>
                    <a:pt x="481" y="13216"/>
                  </a:lnTo>
                  <a:lnTo>
                    <a:pt x="434" y="13349"/>
                  </a:lnTo>
                  <a:lnTo>
                    <a:pt x="392" y="13482"/>
                  </a:lnTo>
                  <a:lnTo>
                    <a:pt x="357" y="13527"/>
                  </a:lnTo>
                  <a:lnTo>
                    <a:pt x="279" y="13660"/>
                  </a:lnTo>
                  <a:lnTo>
                    <a:pt x="285" y="13748"/>
                  </a:lnTo>
                  <a:cubicBezTo>
                    <a:pt x="285" y="13737"/>
                    <a:pt x="297" y="13737"/>
                    <a:pt x="297" y="13737"/>
                  </a:cubicBezTo>
                  <a:cubicBezTo>
                    <a:pt x="303" y="13737"/>
                    <a:pt x="339" y="13693"/>
                    <a:pt x="339" y="13693"/>
                  </a:cubicBezTo>
                  <a:lnTo>
                    <a:pt x="374" y="13682"/>
                  </a:lnTo>
                  <a:lnTo>
                    <a:pt x="357" y="13715"/>
                  </a:lnTo>
                  <a:lnTo>
                    <a:pt x="368" y="13760"/>
                  </a:lnTo>
                  <a:lnTo>
                    <a:pt x="368" y="13815"/>
                  </a:lnTo>
                  <a:lnTo>
                    <a:pt x="333" y="13760"/>
                  </a:lnTo>
                  <a:lnTo>
                    <a:pt x="327" y="13804"/>
                  </a:lnTo>
                  <a:lnTo>
                    <a:pt x="363" y="13882"/>
                  </a:lnTo>
                  <a:lnTo>
                    <a:pt x="398" y="13882"/>
                  </a:lnTo>
                  <a:lnTo>
                    <a:pt x="422" y="13937"/>
                  </a:lnTo>
                  <a:lnTo>
                    <a:pt x="457" y="13937"/>
                  </a:lnTo>
                  <a:lnTo>
                    <a:pt x="475" y="13926"/>
                  </a:lnTo>
                  <a:lnTo>
                    <a:pt x="505" y="13926"/>
                  </a:lnTo>
                  <a:lnTo>
                    <a:pt x="535" y="13993"/>
                  </a:lnTo>
                  <a:lnTo>
                    <a:pt x="511" y="14037"/>
                  </a:lnTo>
                  <a:lnTo>
                    <a:pt x="457" y="14015"/>
                  </a:lnTo>
                  <a:lnTo>
                    <a:pt x="434" y="14026"/>
                  </a:lnTo>
                  <a:lnTo>
                    <a:pt x="428" y="14082"/>
                  </a:lnTo>
                  <a:lnTo>
                    <a:pt x="392" y="14137"/>
                  </a:lnTo>
                  <a:lnTo>
                    <a:pt x="363" y="14093"/>
                  </a:lnTo>
                  <a:lnTo>
                    <a:pt x="345" y="14126"/>
                  </a:lnTo>
                  <a:lnTo>
                    <a:pt x="345" y="14182"/>
                  </a:lnTo>
                  <a:lnTo>
                    <a:pt x="315" y="14193"/>
                  </a:lnTo>
                  <a:lnTo>
                    <a:pt x="303" y="14137"/>
                  </a:lnTo>
                  <a:lnTo>
                    <a:pt x="285" y="14148"/>
                  </a:lnTo>
                  <a:lnTo>
                    <a:pt x="285" y="14182"/>
                  </a:lnTo>
                  <a:lnTo>
                    <a:pt x="303" y="14215"/>
                  </a:lnTo>
                  <a:lnTo>
                    <a:pt x="297" y="14292"/>
                  </a:lnTo>
                  <a:lnTo>
                    <a:pt x="309" y="14326"/>
                  </a:lnTo>
                  <a:lnTo>
                    <a:pt x="309" y="14348"/>
                  </a:lnTo>
                  <a:lnTo>
                    <a:pt x="303" y="14359"/>
                  </a:lnTo>
                  <a:lnTo>
                    <a:pt x="279" y="14415"/>
                  </a:lnTo>
                  <a:lnTo>
                    <a:pt x="267" y="14493"/>
                  </a:lnTo>
                  <a:lnTo>
                    <a:pt x="244" y="14526"/>
                  </a:lnTo>
                  <a:lnTo>
                    <a:pt x="226" y="14759"/>
                  </a:lnTo>
                  <a:lnTo>
                    <a:pt x="303" y="15014"/>
                  </a:lnTo>
                  <a:lnTo>
                    <a:pt x="303" y="15070"/>
                  </a:lnTo>
                  <a:lnTo>
                    <a:pt x="279" y="15103"/>
                  </a:lnTo>
                  <a:lnTo>
                    <a:pt x="285" y="15159"/>
                  </a:lnTo>
                  <a:lnTo>
                    <a:pt x="267" y="15237"/>
                  </a:lnTo>
                  <a:lnTo>
                    <a:pt x="297" y="15248"/>
                  </a:lnTo>
                  <a:lnTo>
                    <a:pt x="303" y="15303"/>
                  </a:lnTo>
                  <a:lnTo>
                    <a:pt x="297" y="15325"/>
                  </a:lnTo>
                  <a:lnTo>
                    <a:pt x="309" y="15359"/>
                  </a:lnTo>
                  <a:lnTo>
                    <a:pt x="315" y="15414"/>
                  </a:lnTo>
                  <a:lnTo>
                    <a:pt x="309" y="15459"/>
                  </a:lnTo>
                  <a:lnTo>
                    <a:pt x="333" y="15525"/>
                  </a:lnTo>
                  <a:lnTo>
                    <a:pt x="339" y="15548"/>
                  </a:lnTo>
                  <a:lnTo>
                    <a:pt x="357" y="15636"/>
                  </a:lnTo>
                  <a:lnTo>
                    <a:pt x="374" y="15692"/>
                  </a:lnTo>
                  <a:lnTo>
                    <a:pt x="386" y="15770"/>
                  </a:lnTo>
                  <a:lnTo>
                    <a:pt x="398" y="15770"/>
                  </a:lnTo>
                  <a:lnTo>
                    <a:pt x="428" y="15814"/>
                  </a:lnTo>
                  <a:lnTo>
                    <a:pt x="463" y="15770"/>
                  </a:lnTo>
                  <a:lnTo>
                    <a:pt x="493" y="15869"/>
                  </a:lnTo>
                  <a:lnTo>
                    <a:pt x="535" y="15825"/>
                  </a:lnTo>
                  <a:lnTo>
                    <a:pt x="570" y="15848"/>
                  </a:lnTo>
                  <a:lnTo>
                    <a:pt x="600" y="15936"/>
                  </a:lnTo>
                  <a:lnTo>
                    <a:pt x="642" y="15880"/>
                  </a:lnTo>
                  <a:lnTo>
                    <a:pt x="689" y="15859"/>
                  </a:lnTo>
                  <a:lnTo>
                    <a:pt x="713" y="15903"/>
                  </a:lnTo>
                  <a:lnTo>
                    <a:pt x="731" y="15903"/>
                  </a:lnTo>
                  <a:lnTo>
                    <a:pt x="808" y="15936"/>
                  </a:lnTo>
                  <a:lnTo>
                    <a:pt x="814" y="16014"/>
                  </a:lnTo>
                  <a:lnTo>
                    <a:pt x="802" y="16092"/>
                  </a:lnTo>
                  <a:lnTo>
                    <a:pt x="832" y="16147"/>
                  </a:lnTo>
                  <a:lnTo>
                    <a:pt x="832" y="16247"/>
                  </a:lnTo>
                  <a:lnTo>
                    <a:pt x="867" y="16314"/>
                  </a:lnTo>
                  <a:lnTo>
                    <a:pt x="891" y="16403"/>
                  </a:lnTo>
                  <a:lnTo>
                    <a:pt x="933" y="16514"/>
                  </a:lnTo>
                  <a:lnTo>
                    <a:pt x="962" y="16547"/>
                  </a:lnTo>
                  <a:lnTo>
                    <a:pt x="980" y="16647"/>
                  </a:lnTo>
                  <a:lnTo>
                    <a:pt x="1028" y="16680"/>
                  </a:lnTo>
                  <a:lnTo>
                    <a:pt x="1087" y="16769"/>
                  </a:lnTo>
                  <a:lnTo>
                    <a:pt x="1099" y="16825"/>
                  </a:lnTo>
                  <a:lnTo>
                    <a:pt x="1141" y="16880"/>
                  </a:lnTo>
                  <a:lnTo>
                    <a:pt x="1117" y="16913"/>
                  </a:lnTo>
                  <a:lnTo>
                    <a:pt x="1087" y="17014"/>
                  </a:lnTo>
                  <a:lnTo>
                    <a:pt x="1010" y="17035"/>
                  </a:lnTo>
                  <a:lnTo>
                    <a:pt x="968" y="16980"/>
                  </a:lnTo>
                  <a:lnTo>
                    <a:pt x="957" y="17035"/>
                  </a:lnTo>
                  <a:lnTo>
                    <a:pt x="957" y="17102"/>
                  </a:lnTo>
                  <a:lnTo>
                    <a:pt x="986" y="17202"/>
                  </a:lnTo>
                  <a:lnTo>
                    <a:pt x="980" y="17291"/>
                  </a:lnTo>
                  <a:lnTo>
                    <a:pt x="1016" y="17369"/>
                  </a:lnTo>
                  <a:lnTo>
                    <a:pt x="1016" y="17458"/>
                  </a:lnTo>
                  <a:lnTo>
                    <a:pt x="1046" y="17469"/>
                  </a:lnTo>
                  <a:lnTo>
                    <a:pt x="1081" y="17458"/>
                  </a:lnTo>
                  <a:lnTo>
                    <a:pt x="1081" y="17380"/>
                  </a:lnTo>
                  <a:lnTo>
                    <a:pt x="1105" y="17346"/>
                  </a:lnTo>
                  <a:lnTo>
                    <a:pt x="1188" y="17402"/>
                  </a:lnTo>
                  <a:lnTo>
                    <a:pt x="1265" y="17402"/>
                  </a:lnTo>
                  <a:lnTo>
                    <a:pt x="1313" y="17358"/>
                  </a:lnTo>
                  <a:lnTo>
                    <a:pt x="1349" y="17358"/>
                  </a:lnTo>
                  <a:lnTo>
                    <a:pt x="1372" y="17491"/>
                  </a:lnTo>
                  <a:lnTo>
                    <a:pt x="1408" y="17547"/>
                  </a:lnTo>
                  <a:lnTo>
                    <a:pt x="1384" y="17624"/>
                  </a:lnTo>
                  <a:lnTo>
                    <a:pt x="1432" y="17736"/>
                  </a:lnTo>
                  <a:lnTo>
                    <a:pt x="1521" y="17702"/>
                  </a:lnTo>
                  <a:lnTo>
                    <a:pt x="1550" y="17757"/>
                  </a:lnTo>
                  <a:lnTo>
                    <a:pt x="1556" y="17824"/>
                  </a:lnTo>
                  <a:lnTo>
                    <a:pt x="1586" y="17846"/>
                  </a:lnTo>
                  <a:lnTo>
                    <a:pt x="1586" y="17924"/>
                  </a:lnTo>
                  <a:lnTo>
                    <a:pt x="1604" y="18024"/>
                  </a:lnTo>
                  <a:lnTo>
                    <a:pt x="1675" y="18157"/>
                  </a:lnTo>
                  <a:lnTo>
                    <a:pt x="1705" y="18102"/>
                  </a:lnTo>
                  <a:lnTo>
                    <a:pt x="1753" y="18146"/>
                  </a:lnTo>
                  <a:lnTo>
                    <a:pt x="1788" y="18135"/>
                  </a:lnTo>
                  <a:lnTo>
                    <a:pt x="1824" y="18146"/>
                  </a:lnTo>
                  <a:lnTo>
                    <a:pt x="1877" y="18068"/>
                  </a:lnTo>
                  <a:lnTo>
                    <a:pt x="1901" y="18068"/>
                  </a:lnTo>
                  <a:lnTo>
                    <a:pt x="1937" y="18213"/>
                  </a:lnTo>
                  <a:lnTo>
                    <a:pt x="1990" y="18268"/>
                  </a:lnTo>
                  <a:lnTo>
                    <a:pt x="2002" y="18324"/>
                  </a:lnTo>
                  <a:lnTo>
                    <a:pt x="2026" y="18291"/>
                  </a:lnTo>
                  <a:lnTo>
                    <a:pt x="2085" y="18313"/>
                  </a:lnTo>
                  <a:lnTo>
                    <a:pt x="2127" y="18313"/>
                  </a:lnTo>
                  <a:lnTo>
                    <a:pt x="2156" y="18357"/>
                  </a:lnTo>
                  <a:lnTo>
                    <a:pt x="2198" y="18346"/>
                  </a:lnTo>
                  <a:lnTo>
                    <a:pt x="2240" y="18402"/>
                  </a:lnTo>
                  <a:lnTo>
                    <a:pt x="2293" y="18413"/>
                  </a:lnTo>
                  <a:lnTo>
                    <a:pt x="2317" y="18368"/>
                  </a:lnTo>
                  <a:lnTo>
                    <a:pt x="2329" y="18435"/>
                  </a:lnTo>
                  <a:lnTo>
                    <a:pt x="2353" y="18468"/>
                  </a:lnTo>
                  <a:lnTo>
                    <a:pt x="2353" y="18546"/>
                  </a:lnTo>
                  <a:lnTo>
                    <a:pt x="2323" y="18624"/>
                  </a:lnTo>
                  <a:lnTo>
                    <a:pt x="2287" y="18635"/>
                  </a:lnTo>
                  <a:lnTo>
                    <a:pt x="2275" y="18768"/>
                  </a:lnTo>
                  <a:lnTo>
                    <a:pt x="2323" y="18824"/>
                  </a:lnTo>
                  <a:lnTo>
                    <a:pt x="2329" y="18913"/>
                  </a:lnTo>
                  <a:lnTo>
                    <a:pt x="2305" y="19024"/>
                  </a:lnTo>
                  <a:lnTo>
                    <a:pt x="2317" y="19101"/>
                  </a:lnTo>
                  <a:lnTo>
                    <a:pt x="2287" y="19146"/>
                  </a:lnTo>
                  <a:lnTo>
                    <a:pt x="2204" y="19157"/>
                  </a:lnTo>
                  <a:lnTo>
                    <a:pt x="2168" y="19268"/>
                  </a:lnTo>
                  <a:lnTo>
                    <a:pt x="2145" y="19290"/>
                  </a:lnTo>
                  <a:lnTo>
                    <a:pt x="2139" y="19423"/>
                  </a:lnTo>
                  <a:lnTo>
                    <a:pt x="2145" y="19423"/>
                  </a:lnTo>
                  <a:lnTo>
                    <a:pt x="2174" y="19434"/>
                  </a:lnTo>
                  <a:lnTo>
                    <a:pt x="2210" y="19401"/>
                  </a:lnTo>
                  <a:lnTo>
                    <a:pt x="2257" y="19379"/>
                  </a:lnTo>
                  <a:lnTo>
                    <a:pt x="2263" y="19412"/>
                  </a:lnTo>
                  <a:lnTo>
                    <a:pt x="2257" y="19457"/>
                  </a:lnTo>
                  <a:lnTo>
                    <a:pt x="2168" y="19534"/>
                  </a:lnTo>
                  <a:lnTo>
                    <a:pt x="2127" y="19579"/>
                  </a:lnTo>
                  <a:lnTo>
                    <a:pt x="2145" y="19601"/>
                  </a:lnTo>
                  <a:lnTo>
                    <a:pt x="2168" y="19601"/>
                  </a:lnTo>
                  <a:lnTo>
                    <a:pt x="2145" y="19645"/>
                  </a:lnTo>
                  <a:lnTo>
                    <a:pt x="2109" y="19635"/>
                  </a:lnTo>
                  <a:lnTo>
                    <a:pt x="2056" y="19645"/>
                  </a:lnTo>
                  <a:lnTo>
                    <a:pt x="2079" y="19746"/>
                  </a:lnTo>
                  <a:lnTo>
                    <a:pt x="2097" y="19790"/>
                  </a:lnTo>
                  <a:lnTo>
                    <a:pt x="2115" y="19757"/>
                  </a:lnTo>
                  <a:lnTo>
                    <a:pt x="2121" y="19790"/>
                  </a:lnTo>
                  <a:lnTo>
                    <a:pt x="2151" y="19801"/>
                  </a:lnTo>
                  <a:lnTo>
                    <a:pt x="2151" y="19823"/>
                  </a:lnTo>
                  <a:lnTo>
                    <a:pt x="2127" y="19845"/>
                  </a:lnTo>
                  <a:lnTo>
                    <a:pt x="2115" y="19879"/>
                  </a:lnTo>
                  <a:lnTo>
                    <a:pt x="2091" y="19879"/>
                  </a:lnTo>
                  <a:lnTo>
                    <a:pt x="2079" y="19912"/>
                  </a:lnTo>
                  <a:lnTo>
                    <a:pt x="2079" y="19934"/>
                  </a:lnTo>
                  <a:lnTo>
                    <a:pt x="2038" y="20012"/>
                  </a:lnTo>
                  <a:lnTo>
                    <a:pt x="2038" y="20079"/>
                  </a:lnTo>
                  <a:lnTo>
                    <a:pt x="2056" y="20089"/>
                  </a:lnTo>
                  <a:lnTo>
                    <a:pt x="2050" y="20179"/>
                  </a:lnTo>
                  <a:lnTo>
                    <a:pt x="2020" y="20156"/>
                  </a:lnTo>
                  <a:lnTo>
                    <a:pt x="2008" y="20179"/>
                  </a:lnTo>
                  <a:lnTo>
                    <a:pt x="1978" y="20134"/>
                  </a:lnTo>
                  <a:lnTo>
                    <a:pt x="1943" y="20123"/>
                  </a:lnTo>
                  <a:lnTo>
                    <a:pt x="1943" y="20145"/>
                  </a:lnTo>
                  <a:lnTo>
                    <a:pt x="1960" y="20190"/>
                  </a:lnTo>
                  <a:lnTo>
                    <a:pt x="1937" y="20201"/>
                  </a:lnTo>
                  <a:lnTo>
                    <a:pt x="1913" y="20245"/>
                  </a:lnTo>
                  <a:lnTo>
                    <a:pt x="1949" y="20256"/>
                  </a:lnTo>
                  <a:lnTo>
                    <a:pt x="1972" y="20256"/>
                  </a:lnTo>
                  <a:lnTo>
                    <a:pt x="2020" y="20323"/>
                  </a:lnTo>
                  <a:lnTo>
                    <a:pt x="2020" y="20368"/>
                  </a:lnTo>
                  <a:lnTo>
                    <a:pt x="2056" y="20434"/>
                  </a:lnTo>
                  <a:lnTo>
                    <a:pt x="2115" y="20423"/>
                  </a:lnTo>
                  <a:lnTo>
                    <a:pt x="2180" y="20490"/>
                  </a:lnTo>
                  <a:lnTo>
                    <a:pt x="2228" y="20512"/>
                  </a:lnTo>
                  <a:lnTo>
                    <a:pt x="2329" y="20645"/>
                  </a:lnTo>
                  <a:lnTo>
                    <a:pt x="2353" y="20712"/>
                  </a:lnTo>
                  <a:lnTo>
                    <a:pt x="2382" y="20734"/>
                  </a:lnTo>
                  <a:lnTo>
                    <a:pt x="2388" y="20767"/>
                  </a:lnTo>
                  <a:lnTo>
                    <a:pt x="2418" y="20811"/>
                  </a:lnTo>
                  <a:lnTo>
                    <a:pt x="2442" y="20811"/>
                  </a:lnTo>
                  <a:lnTo>
                    <a:pt x="2448" y="20856"/>
                  </a:lnTo>
                  <a:lnTo>
                    <a:pt x="2477" y="20878"/>
                  </a:lnTo>
                  <a:lnTo>
                    <a:pt x="2495" y="20878"/>
                  </a:lnTo>
                  <a:lnTo>
                    <a:pt x="2525" y="20956"/>
                  </a:lnTo>
                  <a:lnTo>
                    <a:pt x="2554" y="20967"/>
                  </a:lnTo>
                  <a:lnTo>
                    <a:pt x="2566" y="20978"/>
                  </a:lnTo>
                  <a:lnTo>
                    <a:pt x="2584" y="20967"/>
                  </a:lnTo>
                  <a:lnTo>
                    <a:pt x="2626" y="21034"/>
                  </a:lnTo>
                  <a:lnTo>
                    <a:pt x="2626" y="21078"/>
                  </a:lnTo>
                  <a:lnTo>
                    <a:pt x="2661" y="21089"/>
                  </a:lnTo>
                  <a:lnTo>
                    <a:pt x="2703" y="21189"/>
                  </a:lnTo>
                  <a:lnTo>
                    <a:pt x="2721" y="21234"/>
                  </a:lnTo>
                  <a:lnTo>
                    <a:pt x="2733" y="21356"/>
                  </a:lnTo>
                  <a:lnTo>
                    <a:pt x="2763" y="21456"/>
                  </a:lnTo>
                  <a:lnTo>
                    <a:pt x="2751" y="21489"/>
                  </a:lnTo>
                  <a:lnTo>
                    <a:pt x="2763" y="21534"/>
                  </a:lnTo>
                  <a:cubicBezTo>
                    <a:pt x="2822" y="21534"/>
                    <a:pt x="2976" y="21534"/>
                    <a:pt x="2970" y="21467"/>
                  </a:cubicBezTo>
                  <a:lnTo>
                    <a:pt x="2958" y="21378"/>
                  </a:lnTo>
                  <a:lnTo>
                    <a:pt x="3149" y="21367"/>
                  </a:lnTo>
                  <a:cubicBezTo>
                    <a:pt x="3149" y="21367"/>
                    <a:pt x="3184" y="21433"/>
                    <a:pt x="3214" y="21433"/>
                  </a:cubicBezTo>
                  <a:cubicBezTo>
                    <a:pt x="3244" y="21433"/>
                    <a:pt x="3392" y="21311"/>
                    <a:pt x="3392" y="21311"/>
                  </a:cubicBezTo>
                  <a:cubicBezTo>
                    <a:pt x="3392" y="21311"/>
                    <a:pt x="3428" y="21322"/>
                    <a:pt x="3446" y="21378"/>
                  </a:cubicBezTo>
                  <a:cubicBezTo>
                    <a:pt x="3452" y="21409"/>
                    <a:pt x="3466" y="21416"/>
                    <a:pt x="3479" y="21416"/>
                  </a:cubicBezTo>
                  <a:cubicBezTo>
                    <a:pt x="3490" y="21416"/>
                    <a:pt x="3500" y="21411"/>
                    <a:pt x="3505" y="21411"/>
                  </a:cubicBezTo>
                  <a:lnTo>
                    <a:pt x="3505" y="21400"/>
                  </a:lnTo>
                  <a:lnTo>
                    <a:pt x="3547" y="21411"/>
                  </a:lnTo>
                  <a:lnTo>
                    <a:pt x="3624" y="21523"/>
                  </a:lnTo>
                  <a:lnTo>
                    <a:pt x="3642" y="21589"/>
                  </a:lnTo>
                  <a:lnTo>
                    <a:pt x="3719" y="21600"/>
                  </a:lnTo>
                  <a:lnTo>
                    <a:pt x="3731" y="21544"/>
                  </a:lnTo>
                  <a:lnTo>
                    <a:pt x="3778" y="21489"/>
                  </a:lnTo>
                  <a:lnTo>
                    <a:pt x="3832" y="21367"/>
                  </a:lnTo>
                  <a:lnTo>
                    <a:pt x="3814" y="21356"/>
                  </a:lnTo>
                  <a:lnTo>
                    <a:pt x="3725" y="21211"/>
                  </a:lnTo>
                  <a:lnTo>
                    <a:pt x="3665" y="21078"/>
                  </a:lnTo>
                  <a:lnTo>
                    <a:pt x="3659" y="20989"/>
                  </a:lnTo>
                  <a:lnTo>
                    <a:pt x="3636" y="20934"/>
                  </a:lnTo>
                  <a:lnTo>
                    <a:pt x="3636" y="20856"/>
                  </a:lnTo>
                  <a:lnTo>
                    <a:pt x="3630" y="20811"/>
                  </a:lnTo>
                  <a:lnTo>
                    <a:pt x="3624" y="20790"/>
                  </a:lnTo>
                  <a:lnTo>
                    <a:pt x="3600" y="20790"/>
                  </a:lnTo>
                  <a:lnTo>
                    <a:pt x="3600" y="20734"/>
                  </a:lnTo>
                  <a:lnTo>
                    <a:pt x="3612" y="20745"/>
                  </a:lnTo>
                  <a:lnTo>
                    <a:pt x="3624" y="20689"/>
                  </a:lnTo>
                  <a:lnTo>
                    <a:pt x="3636" y="20634"/>
                  </a:lnTo>
                  <a:lnTo>
                    <a:pt x="3612" y="20634"/>
                  </a:lnTo>
                  <a:lnTo>
                    <a:pt x="3600" y="20656"/>
                  </a:lnTo>
                  <a:lnTo>
                    <a:pt x="3564" y="20623"/>
                  </a:lnTo>
                  <a:lnTo>
                    <a:pt x="3564" y="20523"/>
                  </a:lnTo>
                  <a:lnTo>
                    <a:pt x="3535" y="20512"/>
                  </a:lnTo>
                  <a:lnTo>
                    <a:pt x="3511" y="20467"/>
                  </a:lnTo>
                  <a:lnTo>
                    <a:pt x="3487" y="20478"/>
                  </a:lnTo>
                  <a:lnTo>
                    <a:pt x="3458" y="20478"/>
                  </a:lnTo>
                  <a:lnTo>
                    <a:pt x="3446" y="20368"/>
                  </a:lnTo>
                  <a:lnTo>
                    <a:pt x="3452" y="20312"/>
                  </a:lnTo>
                  <a:lnTo>
                    <a:pt x="3464" y="20290"/>
                  </a:lnTo>
                  <a:lnTo>
                    <a:pt x="3464" y="20179"/>
                  </a:lnTo>
                  <a:lnTo>
                    <a:pt x="3481" y="20123"/>
                  </a:lnTo>
                  <a:lnTo>
                    <a:pt x="3487" y="20045"/>
                  </a:lnTo>
                  <a:lnTo>
                    <a:pt x="3505" y="20023"/>
                  </a:lnTo>
                  <a:lnTo>
                    <a:pt x="3511" y="19956"/>
                  </a:lnTo>
                  <a:lnTo>
                    <a:pt x="3523" y="19912"/>
                  </a:lnTo>
                  <a:lnTo>
                    <a:pt x="3523" y="19868"/>
                  </a:lnTo>
                  <a:lnTo>
                    <a:pt x="3541" y="19879"/>
                  </a:lnTo>
                  <a:lnTo>
                    <a:pt x="3553" y="19912"/>
                  </a:lnTo>
                  <a:lnTo>
                    <a:pt x="3570" y="19901"/>
                  </a:lnTo>
                  <a:lnTo>
                    <a:pt x="3576" y="19856"/>
                  </a:lnTo>
                  <a:lnTo>
                    <a:pt x="3594" y="19879"/>
                  </a:lnTo>
                  <a:lnTo>
                    <a:pt x="3606" y="19856"/>
                  </a:lnTo>
                  <a:lnTo>
                    <a:pt x="3630" y="19856"/>
                  </a:lnTo>
                  <a:lnTo>
                    <a:pt x="3653" y="19823"/>
                  </a:lnTo>
                  <a:lnTo>
                    <a:pt x="3642" y="19801"/>
                  </a:lnTo>
                  <a:lnTo>
                    <a:pt x="3624" y="19790"/>
                  </a:lnTo>
                  <a:lnTo>
                    <a:pt x="3636" y="19790"/>
                  </a:lnTo>
                  <a:cubicBezTo>
                    <a:pt x="3636" y="19790"/>
                    <a:pt x="3642" y="19801"/>
                    <a:pt x="3653" y="19801"/>
                  </a:cubicBezTo>
                  <a:cubicBezTo>
                    <a:pt x="3659" y="19801"/>
                    <a:pt x="3671" y="19790"/>
                    <a:pt x="3671" y="19790"/>
                  </a:cubicBezTo>
                  <a:lnTo>
                    <a:pt x="3689" y="19812"/>
                  </a:lnTo>
                  <a:lnTo>
                    <a:pt x="3701" y="19801"/>
                  </a:lnTo>
                  <a:lnTo>
                    <a:pt x="3695" y="19768"/>
                  </a:lnTo>
                  <a:lnTo>
                    <a:pt x="3648" y="19712"/>
                  </a:lnTo>
                  <a:lnTo>
                    <a:pt x="3671" y="19701"/>
                  </a:lnTo>
                  <a:lnTo>
                    <a:pt x="3701" y="19712"/>
                  </a:lnTo>
                  <a:lnTo>
                    <a:pt x="3719" y="19701"/>
                  </a:lnTo>
                  <a:lnTo>
                    <a:pt x="3737" y="19712"/>
                  </a:lnTo>
                  <a:lnTo>
                    <a:pt x="3737" y="19679"/>
                  </a:lnTo>
                  <a:lnTo>
                    <a:pt x="3725" y="19656"/>
                  </a:lnTo>
                  <a:lnTo>
                    <a:pt x="3737" y="19656"/>
                  </a:lnTo>
                  <a:lnTo>
                    <a:pt x="3737" y="19635"/>
                  </a:lnTo>
                  <a:lnTo>
                    <a:pt x="3725" y="19601"/>
                  </a:lnTo>
                  <a:lnTo>
                    <a:pt x="3749" y="19590"/>
                  </a:lnTo>
                  <a:lnTo>
                    <a:pt x="3749" y="19534"/>
                  </a:lnTo>
                  <a:lnTo>
                    <a:pt x="3707" y="19490"/>
                  </a:lnTo>
                  <a:lnTo>
                    <a:pt x="3665" y="19523"/>
                  </a:lnTo>
                  <a:lnTo>
                    <a:pt x="3606" y="19457"/>
                  </a:lnTo>
                  <a:lnTo>
                    <a:pt x="3606" y="19401"/>
                  </a:lnTo>
                  <a:lnTo>
                    <a:pt x="3665" y="19401"/>
                  </a:lnTo>
                  <a:lnTo>
                    <a:pt x="3600" y="19190"/>
                  </a:lnTo>
                  <a:lnTo>
                    <a:pt x="3523" y="19046"/>
                  </a:lnTo>
                  <a:lnTo>
                    <a:pt x="3422" y="18990"/>
                  </a:lnTo>
                  <a:lnTo>
                    <a:pt x="3404" y="19035"/>
                  </a:lnTo>
                  <a:lnTo>
                    <a:pt x="3356" y="18957"/>
                  </a:lnTo>
                  <a:lnTo>
                    <a:pt x="3362" y="18913"/>
                  </a:lnTo>
                  <a:lnTo>
                    <a:pt x="3333" y="18824"/>
                  </a:lnTo>
                  <a:lnTo>
                    <a:pt x="3267" y="18790"/>
                  </a:lnTo>
                  <a:lnTo>
                    <a:pt x="3285" y="18679"/>
                  </a:lnTo>
                  <a:lnTo>
                    <a:pt x="3303" y="18480"/>
                  </a:lnTo>
                  <a:lnTo>
                    <a:pt x="3279" y="18435"/>
                  </a:lnTo>
                  <a:lnTo>
                    <a:pt x="3273" y="18291"/>
                  </a:lnTo>
                  <a:lnTo>
                    <a:pt x="3303" y="18257"/>
                  </a:lnTo>
                  <a:lnTo>
                    <a:pt x="3345" y="18157"/>
                  </a:lnTo>
                  <a:lnTo>
                    <a:pt x="3345" y="18079"/>
                  </a:lnTo>
                  <a:lnTo>
                    <a:pt x="3368" y="18024"/>
                  </a:lnTo>
                  <a:lnTo>
                    <a:pt x="3458" y="18180"/>
                  </a:lnTo>
                  <a:lnTo>
                    <a:pt x="3464" y="18235"/>
                  </a:lnTo>
                  <a:lnTo>
                    <a:pt x="3517" y="18291"/>
                  </a:lnTo>
                  <a:lnTo>
                    <a:pt x="3570" y="18268"/>
                  </a:lnTo>
                  <a:lnTo>
                    <a:pt x="3564" y="18180"/>
                  </a:lnTo>
                  <a:lnTo>
                    <a:pt x="3582" y="18146"/>
                  </a:lnTo>
                  <a:lnTo>
                    <a:pt x="3547" y="17902"/>
                  </a:lnTo>
                  <a:lnTo>
                    <a:pt x="3600" y="17880"/>
                  </a:lnTo>
                  <a:lnTo>
                    <a:pt x="3653" y="17880"/>
                  </a:lnTo>
                  <a:lnTo>
                    <a:pt x="3653" y="17813"/>
                  </a:lnTo>
                  <a:lnTo>
                    <a:pt x="3630" y="17757"/>
                  </a:lnTo>
                  <a:lnTo>
                    <a:pt x="3636" y="17691"/>
                  </a:lnTo>
                  <a:lnTo>
                    <a:pt x="3689" y="17635"/>
                  </a:lnTo>
                  <a:lnTo>
                    <a:pt x="3713" y="17635"/>
                  </a:lnTo>
                  <a:lnTo>
                    <a:pt x="3725" y="17547"/>
                  </a:lnTo>
                  <a:lnTo>
                    <a:pt x="3749" y="17513"/>
                  </a:lnTo>
                  <a:lnTo>
                    <a:pt x="3784" y="17524"/>
                  </a:lnTo>
                  <a:lnTo>
                    <a:pt x="3790" y="17469"/>
                  </a:lnTo>
                  <a:lnTo>
                    <a:pt x="3784" y="17413"/>
                  </a:lnTo>
                  <a:lnTo>
                    <a:pt x="3790" y="17369"/>
                  </a:lnTo>
                  <a:lnTo>
                    <a:pt x="3844" y="17424"/>
                  </a:lnTo>
                  <a:lnTo>
                    <a:pt x="3879" y="17458"/>
                  </a:lnTo>
                  <a:lnTo>
                    <a:pt x="3873" y="17491"/>
                  </a:lnTo>
                  <a:lnTo>
                    <a:pt x="3850" y="17547"/>
                  </a:lnTo>
                  <a:lnTo>
                    <a:pt x="3867" y="17580"/>
                  </a:lnTo>
                  <a:lnTo>
                    <a:pt x="3897" y="17547"/>
                  </a:lnTo>
                  <a:lnTo>
                    <a:pt x="3903" y="17513"/>
                  </a:lnTo>
                  <a:lnTo>
                    <a:pt x="3927" y="17480"/>
                  </a:lnTo>
                  <a:lnTo>
                    <a:pt x="3927" y="17535"/>
                  </a:lnTo>
                  <a:lnTo>
                    <a:pt x="3950" y="17491"/>
                  </a:lnTo>
                  <a:lnTo>
                    <a:pt x="3956" y="17458"/>
                  </a:lnTo>
                  <a:lnTo>
                    <a:pt x="3986" y="17458"/>
                  </a:lnTo>
                  <a:lnTo>
                    <a:pt x="4022" y="17413"/>
                  </a:lnTo>
                  <a:lnTo>
                    <a:pt x="4052" y="17413"/>
                  </a:lnTo>
                  <a:lnTo>
                    <a:pt x="4063" y="17491"/>
                  </a:lnTo>
                  <a:lnTo>
                    <a:pt x="4105" y="17535"/>
                  </a:lnTo>
                  <a:lnTo>
                    <a:pt x="4165" y="17491"/>
                  </a:lnTo>
                  <a:lnTo>
                    <a:pt x="4194" y="17491"/>
                  </a:lnTo>
                  <a:lnTo>
                    <a:pt x="4206" y="17535"/>
                  </a:lnTo>
                  <a:lnTo>
                    <a:pt x="4230" y="17535"/>
                  </a:lnTo>
                  <a:lnTo>
                    <a:pt x="4259" y="17624"/>
                  </a:lnTo>
                  <a:lnTo>
                    <a:pt x="4295" y="17624"/>
                  </a:lnTo>
                  <a:lnTo>
                    <a:pt x="4325" y="17691"/>
                  </a:lnTo>
                  <a:lnTo>
                    <a:pt x="4372" y="17757"/>
                  </a:lnTo>
                  <a:lnTo>
                    <a:pt x="4390" y="17757"/>
                  </a:lnTo>
                  <a:lnTo>
                    <a:pt x="4408" y="17802"/>
                  </a:lnTo>
                  <a:lnTo>
                    <a:pt x="4408" y="17869"/>
                  </a:lnTo>
                  <a:lnTo>
                    <a:pt x="4432" y="17880"/>
                  </a:lnTo>
                  <a:lnTo>
                    <a:pt x="4450" y="17824"/>
                  </a:lnTo>
                  <a:lnTo>
                    <a:pt x="4450" y="17747"/>
                  </a:lnTo>
                  <a:lnTo>
                    <a:pt x="4479" y="17702"/>
                  </a:lnTo>
                  <a:lnTo>
                    <a:pt x="4503" y="17757"/>
                  </a:lnTo>
                  <a:lnTo>
                    <a:pt x="4563" y="17768"/>
                  </a:lnTo>
                  <a:lnTo>
                    <a:pt x="4586" y="17824"/>
                  </a:lnTo>
                  <a:lnTo>
                    <a:pt x="4616" y="17846"/>
                  </a:lnTo>
                  <a:lnTo>
                    <a:pt x="4651" y="17791"/>
                  </a:lnTo>
                  <a:lnTo>
                    <a:pt x="4651" y="17680"/>
                  </a:lnTo>
                  <a:lnTo>
                    <a:pt x="4687" y="17680"/>
                  </a:lnTo>
                  <a:lnTo>
                    <a:pt x="4687" y="17624"/>
                  </a:lnTo>
                  <a:lnTo>
                    <a:pt x="4717" y="17602"/>
                  </a:lnTo>
                  <a:lnTo>
                    <a:pt x="4741" y="17646"/>
                  </a:lnTo>
                  <a:lnTo>
                    <a:pt x="4758" y="17591"/>
                  </a:lnTo>
                  <a:lnTo>
                    <a:pt x="4794" y="17580"/>
                  </a:lnTo>
                  <a:lnTo>
                    <a:pt x="4836" y="17657"/>
                  </a:lnTo>
                  <a:lnTo>
                    <a:pt x="4848" y="17691"/>
                  </a:lnTo>
                  <a:lnTo>
                    <a:pt x="4889" y="17680"/>
                  </a:lnTo>
                  <a:lnTo>
                    <a:pt x="4883" y="17602"/>
                  </a:lnTo>
                  <a:lnTo>
                    <a:pt x="4907" y="17591"/>
                  </a:lnTo>
                  <a:lnTo>
                    <a:pt x="4943" y="17591"/>
                  </a:lnTo>
                  <a:lnTo>
                    <a:pt x="4955" y="17547"/>
                  </a:lnTo>
                  <a:lnTo>
                    <a:pt x="4996" y="17591"/>
                  </a:lnTo>
                  <a:lnTo>
                    <a:pt x="5014" y="17624"/>
                  </a:lnTo>
                  <a:lnTo>
                    <a:pt x="5008" y="17657"/>
                  </a:lnTo>
                  <a:lnTo>
                    <a:pt x="4984" y="17691"/>
                  </a:lnTo>
                  <a:lnTo>
                    <a:pt x="5014" y="17757"/>
                  </a:lnTo>
                  <a:lnTo>
                    <a:pt x="5044" y="17768"/>
                  </a:lnTo>
                  <a:lnTo>
                    <a:pt x="5061" y="17757"/>
                  </a:lnTo>
                  <a:lnTo>
                    <a:pt x="5085" y="17791"/>
                  </a:lnTo>
                  <a:lnTo>
                    <a:pt x="5133" y="17791"/>
                  </a:lnTo>
                  <a:lnTo>
                    <a:pt x="5192" y="17846"/>
                  </a:lnTo>
                  <a:lnTo>
                    <a:pt x="5234" y="17824"/>
                  </a:lnTo>
                  <a:lnTo>
                    <a:pt x="5246" y="17757"/>
                  </a:lnTo>
                  <a:lnTo>
                    <a:pt x="5246" y="17702"/>
                  </a:lnTo>
                  <a:lnTo>
                    <a:pt x="5264" y="17680"/>
                  </a:lnTo>
                  <a:lnTo>
                    <a:pt x="5311" y="17736"/>
                  </a:lnTo>
                  <a:lnTo>
                    <a:pt x="5358" y="17747"/>
                  </a:lnTo>
                  <a:lnTo>
                    <a:pt x="5412" y="17702"/>
                  </a:lnTo>
                  <a:lnTo>
                    <a:pt x="5424" y="17646"/>
                  </a:lnTo>
                  <a:lnTo>
                    <a:pt x="5418" y="17413"/>
                  </a:lnTo>
                  <a:lnTo>
                    <a:pt x="5400" y="17380"/>
                  </a:lnTo>
                  <a:lnTo>
                    <a:pt x="5352" y="17380"/>
                  </a:lnTo>
                  <a:lnTo>
                    <a:pt x="5323" y="17346"/>
                  </a:lnTo>
                  <a:lnTo>
                    <a:pt x="5311" y="17314"/>
                  </a:lnTo>
                  <a:lnTo>
                    <a:pt x="5275" y="17302"/>
                  </a:lnTo>
                  <a:lnTo>
                    <a:pt x="5252" y="17258"/>
                  </a:lnTo>
                  <a:lnTo>
                    <a:pt x="5216" y="17258"/>
                  </a:lnTo>
                  <a:lnTo>
                    <a:pt x="5216" y="17213"/>
                  </a:lnTo>
                  <a:lnTo>
                    <a:pt x="5210" y="17180"/>
                  </a:lnTo>
                  <a:lnTo>
                    <a:pt x="5216" y="17147"/>
                  </a:lnTo>
                  <a:lnTo>
                    <a:pt x="5246" y="17147"/>
                  </a:lnTo>
                  <a:lnTo>
                    <a:pt x="5252" y="17080"/>
                  </a:lnTo>
                  <a:lnTo>
                    <a:pt x="5275" y="17025"/>
                  </a:lnTo>
                  <a:lnTo>
                    <a:pt x="5269" y="16958"/>
                  </a:lnTo>
                  <a:lnTo>
                    <a:pt x="5246" y="16958"/>
                  </a:lnTo>
                  <a:lnTo>
                    <a:pt x="5246" y="16880"/>
                  </a:lnTo>
                  <a:lnTo>
                    <a:pt x="5281" y="16791"/>
                  </a:lnTo>
                  <a:lnTo>
                    <a:pt x="5323" y="16714"/>
                  </a:lnTo>
                  <a:lnTo>
                    <a:pt x="5388" y="16703"/>
                  </a:lnTo>
                  <a:lnTo>
                    <a:pt x="5418" y="16714"/>
                  </a:lnTo>
                  <a:lnTo>
                    <a:pt x="5442" y="16691"/>
                  </a:lnTo>
                  <a:lnTo>
                    <a:pt x="5442" y="16636"/>
                  </a:lnTo>
                  <a:lnTo>
                    <a:pt x="5412" y="16625"/>
                  </a:lnTo>
                  <a:lnTo>
                    <a:pt x="5388" y="16569"/>
                  </a:lnTo>
                  <a:lnTo>
                    <a:pt x="5358" y="16569"/>
                  </a:lnTo>
                  <a:lnTo>
                    <a:pt x="5335" y="16591"/>
                  </a:lnTo>
                  <a:lnTo>
                    <a:pt x="5305" y="16569"/>
                  </a:lnTo>
                  <a:lnTo>
                    <a:pt x="5264" y="16569"/>
                  </a:lnTo>
                  <a:lnTo>
                    <a:pt x="5264" y="16525"/>
                  </a:lnTo>
                  <a:lnTo>
                    <a:pt x="5275" y="16491"/>
                  </a:lnTo>
                  <a:lnTo>
                    <a:pt x="5323" y="16491"/>
                  </a:lnTo>
                  <a:lnTo>
                    <a:pt x="5305" y="16425"/>
                  </a:lnTo>
                  <a:lnTo>
                    <a:pt x="5264" y="16436"/>
                  </a:lnTo>
                  <a:lnTo>
                    <a:pt x="5234" y="16425"/>
                  </a:lnTo>
                  <a:lnTo>
                    <a:pt x="5246" y="16403"/>
                  </a:lnTo>
                  <a:lnTo>
                    <a:pt x="5234" y="16325"/>
                  </a:lnTo>
                  <a:lnTo>
                    <a:pt x="5246" y="16314"/>
                  </a:lnTo>
                  <a:lnTo>
                    <a:pt x="5281" y="16314"/>
                  </a:lnTo>
                  <a:lnTo>
                    <a:pt x="5299" y="16270"/>
                  </a:lnTo>
                  <a:lnTo>
                    <a:pt x="5323" y="16270"/>
                  </a:lnTo>
                  <a:lnTo>
                    <a:pt x="5329" y="16302"/>
                  </a:lnTo>
                  <a:lnTo>
                    <a:pt x="5364" y="16292"/>
                  </a:lnTo>
                  <a:lnTo>
                    <a:pt x="5394" y="16325"/>
                  </a:lnTo>
                  <a:lnTo>
                    <a:pt x="5412" y="16302"/>
                  </a:lnTo>
                  <a:lnTo>
                    <a:pt x="5412" y="16258"/>
                  </a:lnTo>
                  <a:lnTo>
                    <a:pt x="5442" y="16236"/>
                  </a:lnTo>
                  <a:lnTo>
                    <a:pt x="5471" y="16236"/>
                  </a:lnTo>
                  <a:lnTo>
                    <a:pt x="5489" y="16292"/>
                  </a:lnTo>
                  <a:lnTo>
                    <a:pt x="5507" y="16247"/>
                  </a:lnTo>
                  <a:lnTo>
                    <a:pt x="5507" y="16203"/>
                  </a:lnTo>
                  <a:lnTo>
                    <a:pt x="5567" y="16180"/>
                  </a:lnTo>
                  <a:lnTo>
                    <a:pt x="5602" y="16180"/>
                  </a:lnTo>
                  <a:lnTo>
                    <a:pt x="5650" y="16136"/>
                  </a:lnTo>
                  <a:lnTo>
                    <a:pt x="5691" y="16136"/>
                  </a:lnTo>
                  <a:lnTo>
                    <a:pt x="5697" y="16103"/>
                  </a:lnTo>
                  <a:lnTo>
                    <a:pt x="5745" y="16047"/>
                  </a:lnTo>
                  <a:lnTo>
                    <a:pt x="5780" y="16047"/>
                  </a:lnTo>
                  <a:lnTo>
                    <a:pt x="5804" y="16025"/>
                  </a:lnTo>
                  <a:lnTo>
                    <a:pt x="5828" y="16025"/>
                  </a:lnTo>
                  <a:lnTo>
                    <a:pt x="5846" y="16036"/>
                  </a:lnTo>
                  <a:lnTo>
                    <a:pt x="5863" y="16014"/>
                  </a:lnTo>
                  <a:lnTo>
                    <a:pt x="5863" y="15936"/>
                  </a:lnTo>
                  <a:lnTo>
                    <a:pt x="5887" y="15914"/>
                  </a:lnTo>
                  <a:lnTo>
                    <a:pt x="5923" y="15914"/>
                  </a:lnTo>
                  <a:lnTo>
                    <a:pt x="5929" y="15869"/>
                  </a:lnTo>
                  <a:lnTo>
                    <a:pt x="5953" y="15848"/>
                  </a:lnTo>
                  <a:lnTo>
                    <a:pt x="5965" y="15869"/>
                  </a:lnTo>
                  <a:lnTo>
                    <a:pt x="5988" y="15880"/>
                  </a:lnTo>
                  <a:lnTo>
                    <a:pt x="6018" y="15859"/>
                  </a:lnTo>
                  <a:lnTo>
                    <a:pt x="6053" y="15825"/>
                  </a:lnTo>
                  <a:lnTo>
                    <a:pt x="6125" y="15747"/>
                  </a:lnTo>
                  <a:lnTo>
                    <a:pt x="6137" y="15747"/>
                  </a:lnTo>
                  <a:lnTo>
                    <a:pt x="6155" y="15736"/>
                  </a:lnTo>
                  <a:lnTo>
                    <a:pt x="6190" y="15714"/>
                  </a:lnTo>
                  <a:lnTo>
                    <a:pt x="6214" y="15659"/>
                  </a:lnTo>
                  <a:lnTo>
                    <a:pt x="6232" y="15681"/>
                  </a:lnTo>
                  <a:lnTo>
                    <a:pt x="6279" y="15659"/>
                  </a:lnTo>
                  <a:lnTo>
                    <a:pt x="6279" y="15625"/>
                  </a:lnTo>
                  <a:lnTo>
                    <a:pt x="6262" y="15581"/>
                  </a:lnTo>
                  <a:lnTo>
                    <a:pt x="6279" y="15570"/>
                  </a:lnTo>
                  <a:lnTo>
                    <a:pt x="6327" y="15570"/>
                  </a:lnTo>
                  <a:lnTo>
                    <a:pt x="6333" y="15514"/>
                  </a:lnTo>
                  <a:lnTo>
                    <a:pt x="6362" y="15481"/>
                  </a:lnTo>
                  <a:lnTo>
                    <a:pt x="6380" y="15481"/>
                  </a:lnTo>
                  <a:lnTo>
                    <a:pt x="6404" y="15470"/>
                  </a:lnTo>
                  <a:lnTo>
                    <a:pt x="6440" y="15492"/>
                  </a:lnTo>
                  <a:lnTo>
                    <a:pt x="6487" y="15481"/>
                  </a:lnTo>
                  <a:lnTo>
                    <a:pt x="6523" y="15537"/>
                  </a:lnTo>
                  <a:lnTo>
                    <a:pt x="6559" y="15537"/>
                  </a:lnTo>
                  <a:lnTo>
                    <a:pt x="6600" y="15503"/>
                  </a:lnTo>
                  <a:lnTo>
                    <a:pt x="6636" y="15503"/>
                  </a:lnTo>
                  <a:lnTo>
                    <a:pt x="6648" y="15581"/>
                  </a:lnTo>
                  <a:lnTo>
                    <a:pt x="6666" y="15592"/>
                  </a:lnTo>
                  <a:lnTo>
                    <a:pt x="6683" y="15659"/>
                  </a:lnTo>
                  <a:lnTo>
                    <a:pt x="6701" y="15714"/>
                  </a:lnTo>
                  <a:lnTo>
                    <a:pt x="6725" y="15747"/>
                  </a:lnTo>
                  <a:lnTo>
                    <a:pt x="6725" y="15770"/>
                  </a:lnTo>
                  <a:lnTo>
                    <a:pt x="6719" y="15825"/>
                  </a:lnTo>
                  <a:lnTo>
                    <a:pt x="6725" y="15880"/>
                  </a:lnTo>
                  <a:lnTo>
                    <a:pt x="6725" y="15914"/>
                  </a:lnTo>
                  <a:lnTo>
                    <a:pt x="6701" y="15925"/>
                  </a:lnTo>
                  <a:lnTo>
                    <a:pt x="6719" y="15981"/>
                  </a:lnTo>
                  <a:lnTo>
                    <a:pt x="6743" y="16003"/>
                  </a:lnTo>
                  <a:lnTo>
                    <a:pt x="6778" y="15970"/>
                  </a:lnTo>
                  <a:lnTo>
                    <a:pt x="6796" y="16003"/>
                  </a:lnTo>
                  <a:lnTo>
                    <a:pt x="6814" y="15992"/>
                  </a:lnTo>
                  <a:lnTo>
                    <a:pt x="6820" y="15936"/>
                  </a:lnTo>
                  <a:lnTo>
                    <a:pt x="6844" y="15925"/>
                  </a:lnTo>
                  <a:lnTo>
                    <a:pt x="6850" y="15981"/>
                  </a:lnTo>
                  <a:lnTo>
                    <a:pt x="6873" y="15981"/>
                  </a:lnTo>
                  <a:lnTo>
                    <a:pt x="6879" y="15936"/>
                  </a:lnTo>
                  <a:lnTo>
                    <a:pt x="6867" y="15880"/>
                  </a:lnTo>
                  <a:lnTo>
                    <a:pt x="6873" y="15869"/>
                  </a:lnTo>
                  <a:lnTo>
                    <a:pt x="6933" y="15936"/>
                  </a:lnTo>
                  <a:lnTo>
                    <a:pt x="6939" y="16036"/>
                  </a:lnTo>
                  <a:lnTo>
                    <a:pt x="6963" y="16103"/>
                  </a:lnTo>
                  <a:lnTo>
                    <a:pt x="6986" y="16103"/>
                  </a:lnTo>
                  <a:lnTo>
                    <a:pt x="7004" y="16058"/>
                  </a:lnTo>
                  <a:lnTo>
                    <a:pt x="6992" y="16047"/>
                  </a:lnTo>
                  <a:lnTo>
                    <a:pt x="6986" y="16025"/>
                  </a:lnTo>
                  <a:lnTo>
                    <a:pt x="7022" y="16003"/>
                  </a:lnTo>
                  <a:lnTo>
                    <a:pt x="7081" y="16058"/>
                  </a:lnTo>
                  <a:lnTo>
                    <a:pt x="7105" y="16058"/>
                  </a:lnTo>
                  <a:lnTo>
                    <a:pt x="7123" y="16025"/>
                  </a:lnTo>
                  <a:lnTo>
                    <a:pt x="7141" y="16036"/>
                  </a:lnTo>
                  <a:lnTo>
                    <a:pt x="7123" y="16092"/>
                  </a:lnTo>
                  <a:lnTo>
                    <a:pt x="7105" y="16114"/>
                  </a:lnTo>
                  <a:lnTo>
                    <a:pt x="7105" y="16203"/>
                  </a:lnTo>
                  <a:lnTo>
                    <a:pt x="7123" y="16258"/>
                  </a:lnTo>
                  <a:lnTo>
                    <a:pt x="7147" y="16258"/>
                  </a:lnTo>
                  <a:lnTo>
                    <a:pt x="7170" y="16214"/>
                  </a:lnTo>
                  <a:lnTo>
                    <a:pt x="7206" y="16203"/>
                  </a:lnTo>
                  <a:lnTo>
                    <a:pt x="7271" y="16225"/>
                  </a:lnTo>
                  <a:lnTo>
                    <a:pt x="7289" y="16247"/>
                  </a:lnTo>
                  <a:lnTo>
                    <a:pt x="7313" y="16214"/>
                  </a:lnTo>
                  <a:lnTo>
                    <a:pt x="7301" y="16147"/>
                  </a:lnTo>
                  <a:lnTo>
                    <a:pt x="7331" y="16114"/>
                  </a:lnTo>
                  <a:lnTo>
                    <a:pt x="7378" y="16103"/>
                  </a:lnTo>
                  <a:lnTo>
                    <a:pt x="7408" y="16058"/>
                  </a:lnTo>
                  <a:lnTo>
                    <a:pt x="7420" y="16003"/>
                  </a:lnTo>
                  <a:lnTo>
                    <a:pt x="7444" y="15970"/>
                  </a:lnTo>
                  <a:lnTo>
                    <a:pt x="7444" y="15925"/>
                  </a:lnTo>
                  <a:lnTo>
                    <a:pt x="7479" y="15859"/>
                  </a:lnTo>
                  <a:lnTo>
                    <a:pt x="7509" y="15836"/>
                  </a:lnTo>
                  <a:lnTo>
                    <a:pt x="7533" y="15781"/>
                  </a:lnTo>
                  <a:lnTo>
                    <a:pt x="7568" y="15770"/>
                  </a:lnTo>
                  <a:lnTo>
                    <a:pt x="7616" y="15747"/>
                  </a:lnTo>
                  <a:lnTo>
                    <a:pt x="7628" y="15770"/>
                  </a:lnTo>
                  <a:lnTo>
                    <a:pt x="7628" y="15825"/>
                  </a:lnTo>
                  <a:lnTo>
                    <a:pt x="7705" y="15869"/>
                  </a:lnTo>
                  <a:lnTo>
                    <a:pt x="7681" y="15880"/>
                  </a:lnTo>
                  <a:lnTo>
                    <a:pt x="7699" y="15925"/>
                  </a:lnTo>
                  <a:lnTo>
                    <a:pt x="7996" y="16347"/>
                  </a:lnTo>
                  <a:lnTo>
                    <a:pt x="8394" y="17291"/>
                  </a:lnTo>
                  <a:lnTo>
                    <a:pt x="8436" y="17269"/>
                  </a:lnTo>
                  <a:lnTo>
                    <a:pt x="8465" y="17247"/>
                  </a:lnTo>
                  <a:lnTo>
                    <a:pt x="8471" y="17202"/>
                  </a:lnTo>
                  <a:lnTo>
                    <a:pt x="8465" y="17191"/>
                  </a:lnTo>
                  <a:lnTo>
                    <a:pt x="8465" y="17125"/>
                  </a:lnTo>
                  <a:lnTo>
                    <a:pt x="8483" y="17091"/>
                  </a:lnTo>
                  <a:lnTo>
                    <a:pt x="8531" y="17136"/>
                  </a:lnTo>
                  <a:lnTo>
                    <a:pt x="8525" y="17180"/>
                  </a:lnTo>
                  <a:lnTo>
                    <a:pt x="8525" y="17213"/>
                  </a:lnTo>
                  <a:lnTo>
                    <a:pt x="8560" y="17236"/>
                  </a:lnTo>
                  <a:lnTo>
                    <a:pt x="8578" y="17269"/>
                  </a:lnTo>
                  <a:lnTo>
                    <a:pt x="8608" y="17269"/>
                  </a:lnTo>
                  <a:lnTo>
                    <a:pt x="8632" y="17247"/>
                  </a:lnTo>
                  <a:lnTo>
                    <a:pt x="8662" y="17236"/>
                  </a:lnTo>
                  <a:lnTo>
                    <a:pt x="8709" y="17269"/>
                  </a:lnTo>
                  <a:lnTo>
                    <a:pt x="8745" y="17247"/>
                  </a:lnTo>
                  <a:lnTo>
                    <a:pt x="8774" y="17258"/>
                  </a:lnTo>
                  <a:lnTo>
                    <a:pt x="8804" y="17236"/>
                  </a:lnTo>
                  <a:lnTo>
                    <a:pt x="8810" y="17202"/>
                  </a:lnTo>
                  <a:lnTo>
                    <a:pt x="8804" y="17180"/>
                  </a:lnTo>
                  <a:lnTo>
                    <a:pt x="8810" y="17147"/>
                  </a:lnTo>
                  <a:lnTo>
                    <a:pt x="8863" y="17136"/>
                  </a:lnTo>
                  <a:lnTo>
                    <a:pt x="8923" y="17136"/>
                  </a:lnTo>
                  <a:lnTo>
                    <a:pt x="8976" y="17158"/>
                  </a:lnTo>
                  <a:lnTo>
                    <a:pt x="9024" y="17236"/>
                  </a:lnTo>
                  <a:lnTo>
                    <a:pt x="9054" y="17314"/>
                  </a:lnTo>
                  <a:lnTo>
                    <a:pt x="9071" y="17380"/>
                  </a:lnTo>
                  <a:lnTo>
                    <a:pt x="9089" y="17380"/>
                  </a:lnTo>
                  <a:lnTo>
                    <a:pt x="9125" y="17402"/>
                  </a:lnTo>
                  <a:lnTo>
                    <a:pt x="9160" y="17436"/>
                  </a:lnTo>
                  <a:lnTo>
                    <a:pt x="9178" y="17436"/>
                  </a:lnTo>
                  <a:lnTo>
                    <a:pt x="9196" y="17469"/>
                  </a:lnTo>
                  <a:lnTo>
                    <a:pt x="9196" y="17513"/>
                  </a:lnTo>
                  <a:lnTo>
                    <a:pt x="9190" y="17535"/>
                  </a:lnTo>
                  <a:lnTo>
                    <a:pt x="9190" y="17591"/>
                  </a:lnTo>
                  <a:lnTo>
                    <a:pt x="9196" y="17635"/>
                  </a:lnTo>
                  <a:lnTo>
                    <a:pt x="9214" y="17657"/>
                  </a:lnTo>
                  <a:lnTo>
                    <a:pt x="9220" y="17680"/>
                  </a:lnTo>
                  <a:lnTo>
                    <a:pt x="9238" y="17680"/>
                  </a:lnTo>
                  <a:lnTo>
                    <a:pt x="9267" y="17702"/>
                  </a:lnTo>
                  <a:lnTo>
                    <a:pt x="9285" y="17736"/>
                  </a:lnTo>
                  <a:lnTo>
                    <a:pt x="9297" y="17702"/>
                  </a:lnTo>
                  <a:lnTo>
                    <a:pt x="9327" y="17680"/>
                  </a:lnTo>
                  <a:lnTo>
                    <a:pt x="9398" y="17657"/>
                  </a:lnTo>
                  <a:lnTo>
                    <a:pt x="9434" y="17646"/>
                  </a:lnTo>
                  <a:lnTo>
                    <a:pt x="9452" y="17591"/>
                  </a:lnTo>
                  <a:lnTo>
                    <a:pt x="9481" y="17569"/>
                  </a:lnTo>
                  <a:lnTo>
                    <a:pt x="9493" y="17580"/>
                  </a:lnTo>
                  <a:lnTo>
                    <a:pt x="9481" y="17646"/>
                  </a:lnTo>
                  <a:lnTo>
                    <a:pt x="9487" y="17702"/>
                  </a:lnTo>
                  <a:lnTo>
                    <a:pt x="9511" y="17713"/>
                  </a:lnTo>
                  <a:lnTo>
                    <a:pt x="9546" y="17768"/>
                  </a:lnTo>
                  <a:lnTo>
                    <a:pt x="9594" y="17802"/>
                  </a:lnTo>
                  <a:lnTo>
                    <a:pt x="9600" y="17813"/>
                  </a:lnTo>
                  <a:lnTo>
                    <a:pt x="9624" y="17813"/>
                  </a:lnTo>
                  <a:lnTo>
                    <a:pt x="9654" y="17846"/>
                  </a:lnTo>
                  <a:lnTo>
                    <a:pt x="9665" y="17846"/>
                  </a:lnTo>
                  <a:lnTo>
                    <a:pt x="9665" y="17824"/>
                  </a:lnTo>
                  <a:lnTo>
                    <a:pt x="9689" y="17713"/>
                  </a:lnTo>
                  <a:lnTo>
                    <a:pt x="9719" y="17691"/>
                  </a:lnTo>
                  <a:lnTo>
                    <a:pt x="9790" y="17691"/>
                  </a:lnTo>
                  <a:lnTo>
                    <a:pt x="9802" y="17657"/>
                  </a:lnTo>
                  <a:lnTo>
                    <a:pt x="9832" y="17602"/>
                  </a:lnTo>
                  <a:lnTo>
                    <a:pt x="9879" y="17569"/>
                  </a:lnTo>
                  <a:lnTo>
                    <a:pt x="9879" y="17513"/>
                  </a:lnTo>
                  <a:lnTo>
                    <a:pt x="9897" y="17458"/>
                  </a:lnTo>
                  <a:lnTo>
                    <a:pt x="9939" y="17413"/>
                  </a:lnTo>
                  <a:lnTo>
                    <a:pt x="9939" y="17369"/>
                  </a:lnTo>
                  <a:lnTo>
                    <a:pt x="9968" y="17314"/>
                  </a:lnTo>
                  <a:lnTo>
                    <a:pt x="9998" y="17302"/>
                  </a:lnTo>
                  <a:lnTo>
                    <a:pt x="10022" y="17247"/>
                  </a:lnTo>
                  <a:lnTo>
                    <a:pt x="10040" y="17213"/>
                  </a:lnTo>
                  <a:lnTo>
                    <a:pt x="10022" y="17191"/>
                  </a:lnTo>
                  <a:lnTo>
                    <a:pt x="10022" y="17147"/>
                  </a:lnTo>
                  <a:lnTo>
                    <a:pt x="10028" y="17125"/>
                  </a:lnTo>
                  <a:lnTo>
                    <a:pt x="10081" y="17147"/>
                  </a:lnTo>
                  <a:lnTo>
                    <a:pt x="10105" y="17125"/>
                  </a:lnTo>
                  <a:lnTo>
                    <a:pt x="10117" y="17035"/>
                  </a:lnTo>
                  <a:lnTo>
                    <a:pt x="10141" y="17025"/>
                  </a:lnTo>
                  <a:lnTo>
                    <a:pt x="10200" y="17014"/>
                  </a:lnTo>
                  <a:lnTo>
                    <a:pt x="10230" y="16991"/>
                  </a:lnTo>
                  <a:lnTo>
                    <a:pt x="10295" y="16991"/>
                  </a:lnTo>
                  <a:lnTo>
                    <a:pt x="10319" y="16969"/>
                  </a:lnTo>
                  <a:lnTo>
                    <a:pt x="10325" y="16969"/>
                  </a:lnTo>
                  <a:lnTo>
                    <a:pt x="10349" y="17025"/>
                  </a:lnTo>
                  <a:lnTo>
                    <a:pt x="10349" y="17069"/>
                  </a:lnTo>
                  <a:lnTo>
                    <a:pt x="10372" y="17102"/>
                  </a:lnTo>
                  <a:lnTo>
                    <a:pt x="10408" y="17102"/>
                  </a:lnTo>
                  <a:lnTo>
                    <a:pt x="10420" y="17091"/>
                  </a:lnTo>
                  <a:lnTo>
                    <a:pt x="10450" y="17091"/>
                  </a:lnTo>
                  <a:lnTo>
                    <a:pt x="10473" y="17069"/>
                  </a:lnTo>
                  <a:lnTo>
                    <a:pt x="10527" y="17069"/>
                  </a:lnTo>
                  <a:lnTo>
                    <a:pt x="10533" y="17102"/>
                  </a:lnTo>
                  <a:lnTo>
                    <a:pt x="10539" y="17158"/>
                  </a:lnTo>
                  <a:lnTo>
                    <a:pt x="10551" y="17202"/>
                  </a:lnTo>
                  <a:lnTo>
                    <a:pt x="10634" y="17291"/>
                  </a:lnTo>
                  <a:lnTo>
                    <a:pt x="10657" y="17324"/>
                  </a:lnTo>
                  <a:lnTo>
                    <a:pt x="10717" y="17380"/>
                  </a:lnTo>
                  <a:lnTo>
                    <a:pt x="10741" y="17358"/>
                  </a:lnTo>
                  <a:lnTo>
                    <a:pt x="10770" y="17324"/>
                  </a:lnTo>
                  <a:lnTo>
                    <a:pt x="10806" y="17291"/>
                  </a:lnTo>
                  <a:lnTo>
                    <a:pt x="10836" y="17291"/>
                  </a:lnTo>
                  <a:lnTo>
                    <a:pt x="10865" y="17302"/>
                  </a:lnTo>
                  <a:lnTo>
                    <a:pt x="10889" y="17324"/>
                  </a:lnTo>
                  <a:lnTo>
                    <a:pt x="10913" y="17314"/>
                  </a:lnTo>
                  <a:lnTo>
                    <a:pt x="10984" y="17314"/>
                  </a:lnTo>
                  <a:lnTo>
                    <a:pt x="11014" y="17346"/>
                  </a:lnTo>
                  <a:lnTo>
                    <a:pt x="11044" y="17346"/>
                  </a:lnTo>
                  <a:lnTo>
                    <a:pt x="11056" y="17324"/>
                  </a:lnTo>
                  <a:lnTo>
                    <a:pt x="11085" y="17346"/>
                  </a:lnTo>
                  <a:lnTo>
                    <a:pt x="11133" y="17324"/>
                  </a:lnTo>
                  <a:lnTo>
                    <a:pt x="11163" y="17236"/>
                  </a:lnTo>
                  <a:lnTo>
                    <a:pt x="11151" y="17191"/>
                  </a:lnTo>
                  <a:lnTo>
                    <a:pt x="11121" y="17147"/>
                  </a:lnTo>
                  <a:lnTo>
                    <a:pt x="11121" y="17047"/>
                  </a:lnTo>
                  <a:lnTo>
                    <a:pt x="11127" y="16958"/>
                  </a:lnTo>
                  <a:lnTo>
                    <a:pt x="11121" y="16913"/>
                  </a:lnTo>
                  <a:lnTo>
                    <a:pt x="11091" y="16902"/>
                  </a:lnTo>
                  <a:lnTo>
                    <a:pt x="11073" y="16858"/>
                  </a:lnTo>
                  <a:lnTo>
                    <a:pt x="11026" y="16825"/>
                  </a:lnTo>
                  <a:lnTo>
                    <a:pt x="11008" y="16758"/>
                  </a:lnTo>
                  <a:lnTo>
                    <a:pt x="11008" y="16602"/>
                  </a:lnTo>
                  <a:lnTo>
                    <a:pt x="11038" y="16536"/>
                  </a:lnTo>
                  <a:lnTo>
                    <a:pt x="11038" y="16491"/>
                  </a:lnTo>
                  <a:lnTo>
                    <a:pt x="11056" y="16436"/>
                  </a:lnTo>
                  <a:lnTo>
                    <a:pt x="11085" y="16425"/>
                  </a:lnTo>
                  <a:lnTo>
                    <a:pt x="11097" y="16436"/>
                  </a:lnTo>
                  <a:lnTo>
                    <a:pt x="11115" y="16380"/>
                  </a:lnTo>
                  <a:lnTo>
                    <a:pt x="11103" y="16325"/>
                  </a:lnTo>
                  <a:lnTo>
                    <a:pt x="11115" y="16292"/>
                  </a:lnTo>
                  <a:lnTo>
                    <a:pt x="11133" y="16258"/>
                  </a:lnTo>
                  <a:lnTo>
                    <a:pt x="11163" y="16258"/>
                  </a:lnTo>
                  <a:lnTo>
                    <a:pt x="11186" y="16292"/>
                  </a:lnTo>
                  <a:lnTo>
                    <a:pt x="11234" y="16314"/>
                  </a:lnTo>
                  <a:lnTo>
                    <a:pt x="11275" y="16358"/>
                  </a:lnTo>
                  <a:lnTo>
                    <a:pt x="11281" y="16380"/>
                  </a:lnTo>
                  <a:lnTo>
                    <a:pt x="11323" y="16414"/>
                  </a:lnTo>
                  <a:lnTo>
                    <a:pt x="11424" y="16414"/>
                  </a:lnTo>
                  <a:lnTo>
                    <a:pt x="11448" y="16436"/>
                  </a:lnTo>
                  <a:lnTo>
                    <a:pt x="11460" y="16469"/>
                  </a:lnTo>
                  <a:lnTo>
                    <a:pt x="11507" y="16480"/>
                  </a:lnTo>
                  <a:lnTo>
                    <a:pt x="11531" y="16514"/>
                  </a:lnTo>
                  <a:lnTo>
                    <a:pt x="11561" y="16525"/>
                  </a:lnTo>
                  <a:lnTo>
                    <a:pt x="11626" y="16525"/>
                  </a:lnTo>
                  <a:lnTo>
                    <a:pt x="11649" y="16536"/>
                  </a:lnTo>
                  <a:lnTo>
                    <a:pt x="11661" y="16581"/>
                  </a:lnTo>
                  <a:lnTo>
                    <a:pt x="11661" y="16625"/>
                  </a:lnTo>
                  <a:lnTo>
                    <a:pt x="11679" y="16658"/>
                  </a:lnTo>
                  <a:lnTo>
                    <a:pt x="11679" y="16703"/>
                  </a:lnTo>
                  <a:lnTo>
                    <a:pt x="11691" y="16736"/>
                  </a:lnTo>
                  <a:lnTo>
                    <a:pt x="11709" y="16802"/>
                  </a:lnTo>
                  <a:lnTo>
                    <a:pt x="11709" y="16858"/>
                  </a:lnTo>
                  <a:lnTo>
                    <a:pt x="11727" y="16880"/>
                  </a:lnTo>
                  <a:lnTo>
                    <a:pt x="11751" y="16880"/>
                  </a:lnTo>
                  <a:lnTo>
                    <a:pt x="11780" y="16936"/>
                  </a:lnTo>
                  <a:lnTo>
                    <a:pt x="11786" y="16969"/>
                  </a:lnTo>
                  <a:lnTo>
                    <a:pt x="11834" y="16991"/>
                  </a:lnTo>
                  <a:lnTo>
                    <a:pt x="11887" y="17047"/>
                  </a:lnTo>
                  <a:lnTo>
                    <a:pt x="11905" y="17047"/>
                  </a:lnTo>
                  <a:lnTo>
                    <a:pt x="11923" y="17025"/>
                  </a:lnTo>
                  <a:lnTo>
                    <a:pt x="11976" y="17025"/>
                  </a:lnTo>
                  <a:lnTo>
                    <a:pt x="11994" y="16991"/>
                  </a:lnTo>
                  <a:lnTo>
                    <a:pt x="12018" y="16991"/>
                  </a:lnTo>
                  <a:lnTo>
                    <a:pt x="12042" y="17014"/>
                  </a:lnTo>
                  <a:lnTo>
                    <a:pt x="12065" y="16991"/>
                  </a:lnTo>
                  <a:lnTo>
                    <a:pt x="12095" y="16936"/>
                  </a:lnTo>
                  <a:lnTo>
                    <a:pt x="12137" y="16913"/>
                  </a:lnTo>
                  <a:lnTo>
                    <a:pt x="12202" y="16902"/>
                  </a:lnTo>
                  <a:lnTo>
                    <a:pt x="12244" y="16858"/>
                  </a:lnTo>
                  <a:lnTo>
                    <a:pt x="12285" y="16858"/>
                  </a:lnTo>
                  <a:lnTo>
                    <a:pt x="12321" y="16825"/>
                  </a:lnTo>
                  <a:lnTo>
                    <a:pt x="12362" y="16869"/>
                  </a:lnTo>
                  <a:lnTo>
                    <a:pt x="12410" y="16880"/>
                  </a:lnTo>
                  <a:lnTo>
                    <a:pt x="12481" y="16880"/>
                  </a:lnTo>
                  <a:lnTo>
                    <a:pt x="12511" y="16969"/>
                  </a:lnTo>
                  <a:lnTo>
                    <a:pt x="12571" y="17014"/>
                  </a:lnTo>
                  <a:lnTo>
                    <a:pt x="12612" y="17014"/>
                  </a:lnTo>
                  <a:lnTo>
                    <a:pt x="12648" y="16991"/>
                  </a:lnTo>
                  <a:lnTo>
                    <a:pt x="12665" y="17025"/>
                  </a:lnTo>
                  <a:lnTo>
                    <a:pt x="12677" y="17125"/>
                  </a:lnTo>
                  <a:lnTo>
                    <a:pt x="12707" y="17158"/>
                  </a:lnTo>
                  <a:lnTo>
                    <a:pt x="12731" y="17191"/>
                  </a:lnTo>
                  <a:lnTo>
                    <a:pt x="12754" y="17202"/>
                  </a:lnTo>
                  <a:lnTo>
                    <a:pt x="12784" y="17258"/>
                  </a:lnTo>
                  <a:lnTo>
                    <a:pt x="12808" y="17258"/>
                  </a:lnTo>
                  <a:lnTo>
                    <a:pt x="12879" y="17247"/>
                  </a:lnTo>
                  <a:lnTo>
                    <a:pt x="12945" y="17291"/>
                  </a:lnTo>
                  <a:lnTo>
                    <a:pt x="13046" y="17291"/>
                  </a:lnTo>
                  <a:lnTo>
                    <a:pt x="13087" y="17269"/>
                  </a:lnTo>
                  <a:lnTo>
                    <a:pt x="13105" y="17247"/>
                  </a:lnTo>
                  <a:lnTo>
                    <a:pt x="13141" y="17247"/>
                  </a:lnTo>
                  <a:lnTo>
                    <a:pt x="13170" y="17269"/>
                  </a:lnTo>
                  <a:lnTo>
                    <a:pt x="13194" y="17269"/>
                  </a:lnTo>
                  <a:lnTo>
                    <a:pt x="13212" y="17202"/>
                  </a:lnTo>
                  <a:lnTo>
                    <a:pt x="13272" y="17136"/>
                  </a:lnTo>
                  <a:lnTo>
                    <a:pt x="13313" y="17136"/>
                  </a:lnTo>
                  <a:lnTo>
                    <a:pt x="13331" y="17080"/>
                  </a:lnTo>
                  <a:lnTo>
                    <a:pt x="13438" y="17080"/>
                  </a:lnTo>
                  <a:lnTo>
                    <a:pt x="13467" y="17025"/>
                  </a:lnTo>
                  <a:lnTo>
                    <a:pt x="13473" y="16969"/>
                  </a:lnTo>
                  <a:lnTo>
                    <a:pt x="13473" y="16936"/>
                  </a:lnTo>
                  <a:lnTo>
                    <a:pt x="13497" y="16880"/>
                  </a:lnTo>
                  <a:lnTo>
                    <a:pt x="13533" y="16858"/>
                  </a:lnTo>
                  <a:lnTo>
                    <a:pt x="13557" y="16814"/>
                  </a:lnTo>
                  <a:lnTo>
                    <a:pt x="13568" y="16747"/>
                  </a:lnTo>
                  <a:lnTo>
                    <a:pt x="13592" y="16703"/>
                  </a:lnTo>
                  <a:lnTo>
                    <a:pt x="13622" y="16703"/>
                  </a:lnTo>
                  <a:lnTo>
                    <a:pt x="13628" y="16714"/>
                  </a:lnTo>
                  <a:lnTo>
                    <a:pt x="13681" y="16691"/>
                  </a:lnTo>
                  <a:lnTo>
                    <a:pt x="13711" y="16691"/>
                  </a:lnTo>
                  <a:lnTo>
                    <a:pt x="13747" y="16736"/>
                  </a:lnTo>
                  <a:lnTo>
                    <a:pt x="13770" y="16791"/>
                  </a:lnTo>
                  <a:lnTo>
                    <a:pt x="13794" y="16802"/>
                  </a:lnTo>
                  <a:lnTo>
                    <a:pt x="13824" y="16769"/>
                  </a:lnTo>
                  <a:lnTo>
                    <a:pt x="13836" y="16802"/>
                  </a:lnTo>
                  <a:lnTo>
                    <a:pt x="13865" y="16802"/>
                  </a:lnTo>
                  <a:lnTo>
                    <a:pt x="13907" y="16758"/>
                  </a:lnTo>
                  <a:lnTo>
                    <a:pt x="13907" y="16736"/>
                  </a:lnTo>
                  <a:lnTo>
                    <a:pt x="13955" y="16714"/>
                  </a:lnTo>
                  <a:lnTo>
                    <a:pt x="14014" y="16758"/>
                  </a:lnTo>
                  <a:lnTo>
                    <a:pt x="14032" y="16791"/>
                  </a:lnTo>
                  <a:lnTo>
                    <a:pt x="14044" y="16769"/>
                  </a:lnTo>
                  <a:lnTo>
                    <a:pt x="14067" y="16769"/>
                  </a:lnTo>
                  <a:lnTo>
                    <a:pt x="14073" y="16802"/>
                  </a:lnTo>
                  <a:lnTo>
                    <a:pt x="14103" y="16791"/>
                  </a:lnTo>
                  <a:lnTo>
                    <a:pt x="14151" y="16802"/>
                  </a:lnTo>
                  <a:lnTo>
                    <a:pt x="14174" y="16847"/>
                  </a:lnTo>
                  <a:lnTo>
                    <a:pt x="14186" y="16847"/>
                  </a:lnTo>
                  <a:lnTo>
                    <a:pt x="14269" y="16703"/>
                  </a:lnTo>
                  <a:lnTo>
                    <a:pt x="14305" y="16647"/>
                  </a:lnTo>
                  <a:lnTo>
                    <a:pt x="14365" y="16636"/>
                  </a:lnTo>
                  <a:lnTo>
                    <a:pt x="14388" y="16591"/>
                  </a:lnTo>
                  <a:lnTo>
                    <a:pt x="14394" y="16536"/>
                  </a:lnTo>
                  <a:lnTo>
                    <a:pt x="14388" y="16469"/>
                  </a:lnTo>
                  <a:lnTo>
                    <a:pt x="14370" y="16458"/>
                  </a:lnTo>
                  <a:lnTo>
                    <a:pt x="14359" y="16469"/>
                  </a:lnTo>
                  <a:lnTo>
                    <a:pt x="14341" y="16458"/>
                  </a:lnTo>
                  <a:lnTo>
                    <a:pt x="14329" y="16458"/>
                  </a:lnTo>
                  <a:lnTo>
                    <a:pt x="14329" y="16369"/>
                  </a:lnTo>
                  <a:lnTo>
                    <a:pt x="14335" y="16347"/>
                  </a:lnTo>
                  <a:lnTo>
                    <a:pt x="14335" y="16258"/>
                  </a:lnTo>
                  <a:lnTo>
                    <a:pt x="14323" y="16203"/>
                  </a:lnTo>
                  <a:lnTo>
                    <a:pt x="14329" y="16158"/>
                  </a:lnTo>
                  <a:lnTo>
                    <a:pt x="14353" y="16147"/>
                  </a:lnTo>
                  <a:lnTo>
                    <a:pt x="14353" y="16092"/>
                  </a:lnTo>
                  <a:lnTo>
                    <a:pt x="14329" y="16047"/>
                  </a:lnTo>
                  <a:lnTo>
                    <a:pt x="14323" y="15981"/>
                  </a:lnTo>
                  <a:lnTo>
                    <a:pt x="14329" y="15959"/>
                  </a:lnTo>
                  <a:lnTo>
                    <a:pt x="14311" y="15903"/>
                  </a:lnTo>
                  <a:lnTo>
                    <a:pt x="14311" y="15848"/>
                  </a:lnTo>
                  <a:lnTo>
                    <a:pt x="14335" y="15792"/>
                  </a:lnTo>
                  <a:lnTo>
                    <a:pt x="14359" y="15758"/>
                  </a:lnTo>
                  <a:lnTo>
                    <a:pt x="14365" y="15692"/>
                  </a:lnTo>
                  <a:lnTo>
                    <a:pt x="14388" y="15636"/>
                  </a:lnTo>
                  <a:lnTo>
                    <a:pt x="14412" y="15603"/>
                  </a:lnTo>
                  <a:lnTo>
                    <a:pt x="14412" y="15537"/>
                  </a:lnTo>
                  <a:lnTo>
                    <a:pt x="14400" y="15492"/>
                  </a:lnTo>
                  <a:lnTo>
                    <a:pt x="14400" y="15459"/>
                  </a:lnTo>
                  <a:lnTo>
                    <a:pt x="14382" y="15426"/>
                  </a:lnTo>
                  <a:lnTo>
                    <a:pt x="14365" y="15370"/>
                  </a:lnTo>
                  <a:lnTo>
                    <a:pt x="14341" y="15303"/>
                  </a:lnTo>
                  <a:lnTo>
                    <a:pt x="14323" y="15292"/>
                  </a:lnTo>
                  <a:lnTo>
                    <a:pt x="14299" y="15303"/>
                  </a:lnTo>
                  <a:lnTo>
                    <a:pt x="14264" y="15348"/>
                  </a:lnTo>
                  <a:lnTo>
                    <a:pt x="14246" y="15348"/>
                  </a:lnTo>
                  <a:lnTo>
                    <a:pt x="14240" y="15314"/>
                  </a:lnTo>
                  <a:lnTo>
                    <a:pt x="14240" y="15181"/>
                  </a:lnTo>
                  <a:lnTo>
                    <a:pt x="14246" y="15147"/>
                  </a:lnTo>
                  <a:lnTo>
                    <a:pt x="14246" y="15126"/>
                  </a:lnTo>
                  <a:lnTo>
                    <a:pt x="14264" y="15092"/>
                  </a:lnTo>
                  <a:lnTo>
                    <a:pt x="14269" y="15037"/>
                  </a:lnTo>
                  <a:lnTo>
                    <a:pt x="14293" y="14981"/>
                  </a:lnTo>
                  <a:lnTo>
                    <a:pt x="14293" y="14937"/>
                  </a:lnTo>
                  <a:lnTo>
                    <a:pt x="14305" y="14914"/>
                  </a:lnTo>
                  <a:lnTo>
                    <a:pt x="14353" y="14903"/>
                  </a:lnTo>
                  <a:lnTo>
                    <a:pt x="14370" y="14881"/>
                  </a:lnTo>
                  <a:lnTo>
                    <a:pt x="14394" y="14881"/>
                  </a:lnTo>
                  <a:lnTo>
                    <a:pt x="14400" y="14870"/>
                  </a:lnTo>
                  <a:lnTo>
                    <a:pt x="14424" y="14870"/>
                  </a:lnTo>
                  <a:lnTo>
                    <a:pt x="14448" y="14859"/>
                  </a:lnTo>
                  <a:lnTo>
                    <a:pt x="14459" y="14815"/>
                  </a:lnTo>
                  <a:lnTo>
                    <a:pt x="14489" y="14815"/>
                  </a:lnTo>
                  <a:lnTo>
                    <a:pt x="14513" y="14770"/>
                  </a:lnTo>
                  <a:lnTo>
                    <a:pt x="14549" y="14792"/>
                  </a:lnTo>
                  <a:lnTo>
                    <a:pt x="14608" y="14792"/>
                  </a:lnTo>
                  <a:lnTo>
                    <a:pt x="14626" y="14759"/>
                  </a:lnTo>
                  <a:lnTo>
                    <a:pt x="14638" y="14759"/>
                  </a:lnTo>
                  <a:lnTo>
                    <a:pt x="14650" y="14714"/>
                  </a:lnTo>
                  <a:lnTo>
                    <a:pt x="14691" y="14703"/>
                  </a:lnTo>
                  <a:lnTo>
                    <a:pt x="14697" y="14693"/>
                  </a:lnTo>
                  <a:lnTo>
                    <a:pt x="14721" y="14703"/>
                  </a:lnTo>
                  <a:lnTo>
                    <a:pt x="14745" y="14703"/>
                  </a:lnTo>
                  <a:lnTo>
                    <a:pt x="14768" y="14726"/>
                  </a:lnTo>
                  <a:lnTo>
                    <a:pt x="14816" y="14748"/>
                  </a:lnTo>
                  <a:lnTo>
                    <a:pt x="14840" y="14770"/>
                  </a:lnTo>
                  <a:lnTo>
                    <a:pt x="14846" y="14804"/>
                  </a:lnTo>
                  <a:lnTo>
                    <a:pt x="14887" y="14804"/>
                  </a:lnTo>
                  <a:lnTo>
                    <a:pt x="14905" y="14781"/>
                  </a:lnTo>
                  <a:lnTo>
                    <a:pt x="14917" y="14804"/>
                  </a:lnTo>
                  <a:lnTo>
                    <a:pt x="14947" y="14826"/>
                  </a:lnTo>
                  <a:lnTo>
                    <a:pt x="14959" y="14815"/>
                  </a:lnTo>
                  <a:lnTo>
                    <a:pt x="14959" y="14770"/>
                  </a:lnTo>
                  <a:lnTo>
                    <a:pt x="14976" y="14759"/>
                  </a:lnTo>
                  <a:lnTo>
                    <a:pt x="14988" y="14770"/>
                  </a:lnTo>
                  <a:lnTo>
                    <a:pt x="15012" y="14770"/>
                  </a:lnTo>
                  <a:lnTo>
                    <a:pt x="15024" y="14759"/>
                  </a:lnTo>
                  <a:lnTo>
                    <a:pt x="15042" y="14804"/>
                  </a:lnTo>
                  <a:lnTo>
                    <a:pt x="15054" y="14804"/>
                  </a:lnTo>
                  <a:lnTo>
                    <a:pt x="15077" y="14815"/>
                  </a:lnTo>
                  <a:lnTo>
                    <a:pt x="15083" y="14837"/>
                  </a:lnTo>
                  <a:lnTo>
                    <a:pt x="15077" y="14870"/>
                  </a:lnTo>
                  <a:lnTo>
                    <a:pt x="15083" y="14892"/>
                  </a:lnTo>
                  <a:lnTo>
                    <a:pt x="15101" y="14892"/>
                  </a:lnTo>
                  <a:lnTo>
                    <a:pt x="15107" y="14926"/>
                  </a:lnTo>
                  <a:lnTo>
                    <a:pt x="15125" y="14892"/>
                  </a:lnTo>
                  <a:lnTo>
                    <a:pt x="15143" y="14914"/>
                  </a:lnTo>
                  <a:lnTo>
                    <a:pt x="15154" y="14937"/>
                  </a:lnTo>
                  <a:lnTo>
                    <a:pt x="15143" y="14970"/>
                  </a:lnTo>
                  <a:lnTo>
                    <a:pt x="15154" y="14992"/>
                  </a:lnTo>
                  <a:lnTo>
                    <a:pt x="15184" y="15003"/>
                  </a:lnTo>
                  <a:lnTo>
                    <a:pt x="15196" y="15003"/>
                  </a:lnTo>
                  <a:lnTo>
                    <a:pt x="15214" y="15025"/>
                  </a:lnTo>
                  <a:lnTo>
                    <a:pt x="15214" y="15048"/>
                  </a:lnTo>
                  <a:lnTo>
                    <a:pt x="15226" y="15059"/>
                  </a:lnTo>
                  <a:lnTo>
                    <a:pt x="15244" y="15103"/>
                  </a:lnTo>
                  <a:lnTo>
                    <a:pt x="15244" y="15147"/>
                  </a:lnTo>
                  <a:lnTo>
                    <a:pt x="15250" y="15192"/>
                  </a:lnTo>
                  <a:lnTo>
                    <a:pt x="15250" y="15214"/>
                  </a:lnTo>
                  <a:lnTo>
                    <a:pt x="15256" y="15226"/>
                  </a:lnTo>
                  <a:lnTo>
                    <a:pt x="15303" y="15226"/>
                  </a:lnTo>
                  <a:lnTo>
                    <a:pt x="15309" y="15259"/>
                  </a:lnTo>
                  <a:lnTo>
                    <a:pt x="15303" y="15303"/>
                  </a:lnTo>
                  <a:lnTo>
                    <a:pt x="15303" y="15325"/>
                  </a:lnTo>
                  <a:lnTo>
                    <a:pt x="15339" y="15370"/>
                  </a:lnTo>
                  <a:lnTo>
                    <a:pt x="15351" y="15426"/>
                  </a:lnTo>
                  <a:lnTo>
                    <a:pt x="15375" y="15470"/>
                  </a:lnTo>
                  <a:lnTo>
                    <a:pt x="15380" y="15503"/>
                  </a:lnTo>
                  <a:lnTo>
                    <a:pt x="15398" y="15525"/>
                  </a:lnTo>
                  <a:lnTo>
                    <a:pt x="15404" y="15581"/>
                  </a:lnTo>
                  <a:lnTo>
                    <a:pt x="15428" y="15603"/>
                  </a:lnTo>
                  <a:lnTo>
                    <a:pt x="15428" y="15636"/>
                  </a:lnTo>
                  <a:lnTo>
                    <a:pt x="15422" y="15659"/>
                  </a:lnTo>
                  <a:lnTo>
                    <a:pt x="15428" y="15670"/>
                  </a:lnTo>
                  <a:lnTo>
                    <a:pt x="15440" y="15659"/>
                  </a:lnTo>
                  <a:lnTo>
                    <a:pt x="15457" y="15703"/>
                  </a:lnTo>
                  <a:lnTo>
                    <a:pt x="15463" y="15747"/>
                  </a:lnTo>
                  <a:lnTo>
                    <a:pt x="15493" y="15825"/>
                  </a:lnTo>
                  <a:lnTo>
                    <a:pt x="15553" y="15903"/>
                  </a:lnTo>
                  <a:lnTo>
                    <a:pt x="15558" y="15947"/>
                  </a:lnTo>
                  <a:lnTo>
                    <a:pt x="15570" y="16003"/>
                  </a:lnTo>
                  <a:lnTo>
                    <a:pt x="15582" y="16025"/>
                  </a:lnTo>
                  <a:lnTo>
                    <a:pt x="15582" y="16081"/>
                  </a:lnTo>
                  <a:lnTo>
                    <a:pt x="15606" y="16092"/>
                  </a:lnTo>
                  <a:lnTo>
                    <a:pt x="15618" y="16092"/>
                  </a:lnTo>
                  <a:lnTo>
                    <a:pt x="15630" y="16147"/>
                  </a:lnTo>
                  <a:lnTo>
                    <a:pt x="15630" y="16192"/>
                  </a:lnTo>
                  <a:lnTo>
                    <a:pt x="15642" y="16247"/>
                  </a:lnTo>
                  <a:lnTo>
                    <a:pt x="15677" y="16314"/>
                  </a:lnTo>
                  <a:lnTo>
                    <a:pt x="15707" y="16325"/>
                  </a:lnTo>
                  <a:lnTo>
                    <a:pt x="15725" y="16369"/>
                  </a:lnTo>
                  <a:lnTo>
                    <a:pt x="15749" y="16369"/>
                  </a:lnTo>
                  <a:lnTo>
                    <a:pt x="15761" y="16358"/>
                  </a:lnTo>
                  <a:lnTo>
                    <a:pt x="15778" y="16369"/>
                  </a:lnTo>
                  <a:lnTo>
                    <a:pt x="15790" y="16358"/>
                  </a:lnTo>
                  <a:lnTo>
                    <a:pt x="15826" y="16369"/>
                  </a:lnTo>
                  <a:lnTo>
                    <a:pt x="15844" y="16336"/>
                  </a:lnTo>
                  <a:lnTo>
                    <a:pt x="15867" y="16336"/>
                  </a:lnTo>
                  <a:lnTo>
                    <a:pt x="15867" y="16358"/>
                  </a:lnTo>
                  <a:lnTo>
                    <a:pt x="15850" y="16380"/>
                  </a:lnTo>
                  <a:lnTo>
                    <a:pt x="15855" y="16403"/>
                  </a:lnTo>
                  <a:lnTo>
                    <a:pt x="15897" y="16403"/>
                  </a:lnTo>
                  <a:lnTo>
                    <a:pt x="15909" y="16414"/>
                  </a:lnTo>
                  <a:lnTo>
                    <a:pt x="15915" y="16436"/>
                  </a:lnTo>
                  <a:lnTo>
                    <a:pt x="15939" y="16469"/>
                  </a:lnTo>
                  <a:lnTo>
                    <a:pt x="15945" y="16436"/>
                  </a:lnTo>
                  <a:lnTo>
                    <a:pt x="15963" y="16425"/>
                  </a:lnTo>
                  <a:lnTo>
                    <a:pt x="15974" y="16436"/>
                  </a:lnTo>
                  <a:lnTo>
                    <a:pt x="15986" y="16403"/>
                  </a:lnTo>
                  <a:lnTo>
                    <a:pt x="15998" y="16403"/>
                  </a:lnTo>
                  <a:lnTo>
                    <a:pt x="16016" y="16425"/>
                  </a:lnTo>
                  <a:lnTo>
                    <a:pt x="16022" y="16458"/>
                  </a:lnTo>
                  <a:lnTo>
                    <a:pt x="16034" y="16491"/>
                  </a:lnTo>
                  <a:lnTo>
                    <a:pt x="16052" y="16491"/>
                  </a:lnTo>
                  <a:lnTo>
                    <a:pt x="16058" y="16525"/>
                  </a:lnTo>
                  <a:lnTo>
                    <a:pt x="16076" y="16547"/>
                  </a:lnTo>
                  <a:lnTo>
                    <a:pt x="16081" y="16547"/>
                  </a:lnTo>
                  <a:lnTo>
                    <a:pt x="16093" y="16581"/>
                  </a:lnTo>
                  <a:lnTo>
                    <a:pt x="16105" y="16602"/>
                  </a:lnTo>
                  <a:lnTo>
                    <a:pt x="16141" y="16636"/>
                  </a:lnTo>
                  <a:lnTo>
                    <a:pt x="16147" y="16647"/>
                  </a:lnTo>
                  <a:lnTo>
                    <a:pt x="16164" y="16647"/>
                  </a:lnTo>
                  <a:lnTo>
                    <a:pt x="16176" y="16669"/>
                  </a:lnTo>
                  <a:lnTo>
                    <a:pt x="16200" y="16691"/>
                  </a:lnTo>
                  <a:lnTo>
                    <a:pt x="16218" y="16669"/>
                  </a:lnTo>
                  <a:lnTo>
                    <a:pt x="16236" y="16669"/>
                  </a:lnTo>
                  <a:lnTo>
                    <a:pt x="16254" y="16647"/>
                  </a:lnTo>
                  <a:lnTo>
                    <a:pt x="16265" y="16647"/>
                  </a:lnTo>
                  <a:lnTo>
                    <a:pt x="16283" y="16658"/>
                  </a:lnTo>
                  <a:lnTo>
                    <a:pt x="16283" y="16703"/>
                  </a:lnTo>
                  <a:lnTo>
                    <a:pt x="16265" y="16747"/>
                  </a:lnTo>
                  <a:lnTo>
                    <a:pt x="16265" y="16825"/>
                  </a:lnTo>
                  <a:lnTo>
                    <a:pt x="16295" y="16825"/>
                  </a:lnTo>
                  <a:lnTo>
                    <a:pt x="16307" y="16880"/>
                  </a:lnTo>
                  <a:lnTo>
                    <a:pt x="16313" y="16936"/>
                  </a:lnTo>
                  <a:lnTo>
                    <a:pt x="16307" y="16991"/>
                  </a:lnTo>
                  <a:lnTo>
                    <a:pt x="16295" y="17014"/>
                  </a:lnTo>
                  <a:lnTo>
                    <a:pt x="16295" y="17047"/>
                  </a:lnTo>
                  <a:lnTo>
                    <a:pt x="16325" y="17125"/>
                  </a:lnTo>
                  <a:lnTo>
                    <a:pt x="16343" y="17136"/>
                  </a:lnTo>
                  <a:lnTo>
                    <a:pt x="16367" y="17191"/>
                  </a:lnTo>
                  <a:lnTo>
                    <a:pt x="16372" y="17213"/>
                  </a:lnTo>
                  <a:lnTo>
                    <a:pt x="16396" y="17202"/>
                  </a:lnTo>
                  <a:lnTo>
                    <a:pt x="16414" y="17180"/>
                  </a:lnTo>
                  <a:lnTo>
                    <a:pt x="16438" y="17180"/>
                  </a:lnTo>
                  <a:lnTo>
                    <a:pt x="16450" y="17213"/>
                  </a:lnTo>
                  <a:lnTo>
                    <a:pt x="16462" y="17258"/>
                  </a:lnTo>
                  <a:lnTo>
                    <a:pt x="16479" y="17247"/>
                  </a:lnTo>
                  <a:lnTo>
                    <a:pt x="16497" y="17213"/>
                  </a:lnTo>
                  <a:lnTo>
                    <a:pt x="16521" y="17236"/>
                  </a:lnTo>
                  <a:lnTo>
                    <a:pt x="16533" y="17213"/>
                  </a:lnTo>
                  <a:lnTo>
                    <a:pt x="16580" y="17202"/>
                  </a:lnTo>
                  <a:lnTo>
                    <a:pt x="16598" y="17158"/>
                  </a:lnTo>
                  <a:lnTo>
                    <a:pt x="16616" y="17147"/>
                  </a:lnTo>
                  <a:lnTo>
                    <a:pt x="16616" y="17113"/>
                  </a:lnTo>
                  <a:lnTo>
                    <a:pt x="16622" y="17069"/>
                  </a:lnTo>
                  <a:lnTo>
                    <a:pt x="16646" y="17035"/>
                  </a:lnTo>
                  <a:lnTo>
                    <a:pt x="16646" y="16980"/>
                  </a:lnTo>
                  <a:lnTo>
                    <a:pt x="16652" y="16936"/>
                  </a:lnTo>
                  <a:lnTo>
                    <a:pt x="16705" y="16936"/>
                  </a:lnTo>
                  <a:lnTo>
                    <a:pt x="16711" y="16880"/>
                  </a:lnTo>
                  <a:lnTo>
                    <a:pt x="16729" y="16880"/>
                  </a:lnTo>
                  <a:lnTo>
                    <a:pt x="16741" y="16869"/>
                  </a:lnTo>
                  <a:lnTo>
                    <a:pt x="16753" y="16825"/>
                  </a:lnTo>
                  <a:lnTo>
                    <a:pt x="16765" y="16802"/>
                  </a:lnTo>
                  <a:lnTo>
                    <a:pt x="16794" y="16802"/>
                  </a:lnTo>
                  <a:lnTo>
                    <a:pt x="16812" y="16769"/>
                  </a:lnTo>
                  <a:lnTo>
                    <a:pt x="16842" y="16802"/>
                  </a:lnTo>
                  <a:lnTo>
                    <a:pt x="16854" y="16825"/>
                  </a:lnTo>
                  <a:lnTo>
                    <a:pt x="16883" y="16825"/>
                  </a:lnTo>
                  <a:lnTo>
                    <a:pt x="16889" y="16858"/>
                  </a:lnTo>
                  <a:lnTo>
                    <a:pt x="16907" y="16913"/>
                  </a:lnTo>
                  <a:lnTo>
                    <a:pt x="16889" y="16936"/>
                  </a:lnTo>
                  <a:lnTo>
                    <a:pt x="16901" y="16969"/>
                  </a:lnTo>
                  <a:lnTo>
                    <a:pt x="16931" y="17025"/>
                  </a:lnTo>
                  <a:lnTo>
                    <a:pt x="16931" y="17058"/>
                  </a:lnTo>
                  <a:lnTo>
                    <a:pt x="16943" y="17091"/>
                  </a:lnTo>
                  <a:lnTo>
                    <a:pt x="16966" y="17113"/>
                  </a:lnTo>
                  <a:lnTo>
                    <a:pt x="16960" y="17191"/>
                  </a:lnTo>
                  <a:lnTo>
                    <a:pt x="16960" y="17247"/>
                  </a:lnTo>
                  <a:lnTo>
                    <a:pt x="16949" y="17269"/>
                  </a:lnTo>
                  <a:lnTo>
                    <a:pt x="16931" y="17280"/>
                  </a:lnTo>
                  <a:lnTo>
                    <a:pt x="16907" y="17335"/>
                  </a:lnTo>
                  <a:lnTo>
                    <a:pt x="16907" y="17369"/>
                  </a:lnTo>
                  <a:lnTo>
                    <a:pt x="16919" y="17413"/>
                  </a:lnTo>
                  <a:lnTo>
                    <a:pt x="16931" y="17424"/>
                  </a:lnTo>
                  <a:lnTo>
                    <a:pt x="16931" y="17480"/>
                  </a:lnTo>
                  <a:lnTo>
                    <a:pt x="16919" y="17524"/>
                  </a:lnTo>
                  <a:lnTo>
                    <a:pt x="16931" y="17547"/>
                  </a:lnTo>
                  <a:lnTo>
                    <a:pt x="16943" y="17558"/>
                  </a:lnTo>
                  <a:lnTo>
                    <a:pt x="16943" y="17591"/>
                  </a:lnTo>
                  <a:lnTo>
                    <a:pt x="16949" y="17613"/>
                  </a:lnTo>
                  <a:lnTo>
                    <a:pt x="16949" y="17646"/>
                  </a:lnTo>
                  <a:lnTo>
                    <a:pt x="16937" y="17669"/>
                  </a:lnTo>
                  <a:lnTo>
                    <a:pt x="16937" y="17747"/>
                  </a:lnTo>
                  <a:lnTo>
                    <a:pt x="16949" y="17813"/>
                  </a:lnTo>
                  <a:lnTo>
                    <a:pt x="16960" y="17835"/>
                  </a:lnTo>
                  <a:lnTo>
                    <a:pt x="16960" y="17869"/>
                  </a:lnTo>
                  <a:lnTo>
                    <a:pt x="16943" y="17891"/>
                  </a:lnTo>
                  <a:lnTo>
                    <a:pt x="16937" y="17935"/>
                  </a:lnTo>
                  <a:lnTo>
                    <a:pt x="16943" y="17969"/>
                  </a:lnTo>
                  <a:lnTo>
                    <a:pt x="16943" y="17991"/>
                  </a:lnTo>
                  <a:lnTo>
                    <a:pt x="16949" y="18024"/>
                  </a:lnTo>
                  <a:lnTo>
                    <a:pt x="16931" y="18046"/>
                  </a:lnTo>
                  <a:lnTo>
                    <a:pt x="16919" y="18057"/>
                  </a:lnTo>
                  <a:lnTo>
                    <a:pt x="16931" y="18091"/>
                  </a:lnTo>
                  <a:lnTo>
                    <a:pt x="16937" y="18135"/>
                  </a:lnTo>
                  <a:lnTo>
                    <a:pt x="16931" y="18157"/>
                  </a:lnTo>
                  <a:lnTo>
                    <a:pt x="16913" y="18213"/>
                  </a:lnTo>
                  <a:lnTo>
                    <a:pt x="16919" y="18246"/>
                  </a:lnTo>
                  <a:lnTo>
                    <a:pt x="16931" y="18268"/>
                  </a:lnTo>
                  <a:lnTo>
                    <a:pt x="16919" y="18302"/>
                  </a:lnTo>
                  <a:lnTo>
                    <a:pt x="16919" y="18324"/>
                  </a:lnTo>
                  <a:lnTo>
                    <a:pt x="16931" y="18357"/>
                  </a:lnTo>
                  <a:lnTo>
                    <a:pt x="16937" y="18390"/>
                  </a:lnTo>
                  <a:lnTo>
                    <a:pt x="16919" y="18424"/>
                  </a:lnTo>
                  <a:lnTo>
                    <a:pt x="16907" y="18424"/>
                  </a:lnTo>
                  <a:lnTo>
                    <a:pt x="16889" y="18413"/>
                  </a:lnTo>
                  <a:lnTo>
                    <a:pt x="16788" y="18368"/>
                  </a:lnTo>
                  <a:lnTo>
                    <a:pt x="16765" y="18357"/>
                  </a:lnTo>
                  <a:lnTo>
                    <a:pt x="16735" y="18335"/>
                  </a:lnTo>
                  <a:lnTo>
                    <a:pt x="16723" y="18335"/>
                  </a:lnTo>
                  <a:lnTo>
                    <a:pt x="16693" y="18424"/>
                  </a:lnTo>
                  <a:lnTo>
                    <a:pt x="16681" y="18468"/>
                  </a:lnTo>
                  <a:lnTo>
                    <a:pt x="16669" y="18501"/>
                  </a:lnTo>
                  <a:lnTo>
                    <a:pt x="16646" y="18501"/>
                  </a:lnTo>
                  <a:lnTo>
                    <a:pt x="16622" y="18535"/>
                  </a:lnTo>
                  <a:lnTo>
                    <a:pt x="16616" y="18557"/>
                  </a:lnTo>
                  <a:lnTo>
                    <a:pt x="16634" y="18613"/>
                  </a:lnTo>
                  <a:lnTo>
                    <a:pt x="16669" y="18724"/>
                  </a:lnTo>
                  <a:lnTo>
                    <a:pt x="16675" y="18768"/>
                  </a:lnTo>
                  <a:lnTo>
                    <a:pt x="16681" y="18812"/>
                  </a:lnTo>
                  <a:lnTo>
                    <a:pt x="16705" y="18868"/>
                  </a:lnTo>
                  <a:lnTo>
                    <a:pt x="16705" y="19157"/>
                  </a:lnTo>
                  <a:lnTo>
                    <a:pt x="16729" y="19190"/>
                  </a:lnTo>
                  <a:lnTo>
                    <a:pt x="16729" y="19301"/>
                  </a:lnTo>
                  <a:lnTo>
                    <a:pt x="16723" y="19324"/>
                  </a:lnTo>
                  <a:lnTo>
                    <a:pt x="16723" y="19368"/>
                  </a:lnTo>
                  <a:lnTo>
                    <a:pt x="16729" y="19390"/>
                  </a:lnTo>
                  <a:lnTo>
                    <a:pt x="16729" y="19446"/>
                  </a:lnTo>
                  <a:lnTo>
                    <a:pt x="16711" y="19446"/>
                  </a:lnTo>
                  <a:lnTo>
                    <a:pt x="16675" y="19434"/>
                  </a:lnTo>
                  <a:lnTo>
                    <a:pt x="16652" y="19468"/>
                  </a:lnTo>
                  <a:lnTo>
                    <a:pt x="16652" y="19490"/>
                  </a:lnTo>
                  <a:lnTo>
                    <a:pt x="16663" y="19545"/>
                  </a:lnTo>
                  <a:lnTo>
                    <a:pt x="16675" y="19557"/>
                  </a:lnTo>
                  <a:lnTo>
                    <a:pt x="16675" y="19612"/>
                  </a:lnTo>
                  <a:lnTo>
                    <a:pt x="16705" y="19690"/>
                  </a:lnTo>
                  <a:lnTo>
                    <a:pt x="16711" y="19690"/>
                  </a:lnTo>
                  <a:lnTo>
                    <a:pt x="16729" y="19601"/>
                  </a:lnTo>
                  <a:lnTo>
                    <a:pt x="16771" y="19590"/>
                  </a:lnTo>
                  <a:lnTo>
                    <a:pt x="16788" y="19612"/>
                  </a:lnTo>
                  <a:lnTo>
                    <a:pt x="16800" y="19523"/>
                  </a:lnTo>
                  <a:lnTo>
                    <a:pt x="16824" y="19490"/>
                  </a:lnTo>
                  <a:lnTo>
                    <a:pt x="16824" y="19379"/>
                  </a:lnTo>
                  <a:lnTo>
                    <a:pt x="16854" y="19335"/>
                  </a:lnTo>
                  <a:lnTo>
                    <a:pt x="16854" y="19279"/>
                  </a:lnTo>
                  <a:lnTo>
                    <a:pt x="16859" y="19257"/>
                  </a:lnTo>
                  <a:lnTo>
                    <a:pt x="16901" y="19301"/>
                  </a:lnTo>
                  <a:lnTo>
                    <a:pt x="16937" y="19268"/>
                  </a:lnTo>
                  <a:lnTo>
                    <a:pt x="16949" y="19301"/>
                  </a:lnTo>
                  <a:lnTo>
                    <a:pt x="16949" y="19412"/>
                  </a:lnTo>
                  <a:lnTo>
                    <a:pt x="17002" y="19434"/>
                  </a:lnTo>
                  <a:lnTo>
                    <a:pt x="17056" y="19490"/>
                  </a:lnTo>
                  <a:lnTo>
                    <a:pt x="17068" y="19468"/>
                  </a:lnTo>
                  <a:lnTo>
                    <a:pt x="17091" y="19501"/>
                  </a:lnTo>
                  <a:lnTo>
                    <a:pt x="17127" y="19434"/>
                  </a:lnTo>
                  <a:lnTo>
                    <a:pt x="17174" y="19423"/>
                  </a:lnTo>
                  <a:lnTo>
                    <a:pt x="17180" y="19379"/>
                  </a:lnTo>
                  <a:lnTo>
                    <a:pt x="17204" y="19379"/>
                  </a:lnTo>
                  <a:lnTo>
                    <a:pt x="17228" y="19301"/>
                  </a:lnTo>
                  <a:lnTo>
                    <a:pt x="17275" y="19168"/>
                  </a:lnTo>
                  <a:lnTo>
                    <a:pt x="17269" y="19146"/>
                  </a:lnTo>
                  <a:lnTo>
                    <a:pt x="17305" y="19112"/>
                  </a:lnTo>
                  <a:lnTo>
                    <a:pt x="17305" y="19068"/>
                  </a:lnTo>
                  <a:lnTo>
                    <a:pt x="17293" y="18990"/>
                  </a:lnTo>
                  <a:lnTo>
                    <a:pt x="17317" y="19013"/>
                  </a:lnTo>
                  <a:lnTo>
                    <a:pt x="17317" y="19024"/>
                  </a:lnTo>
                  <a:lnTo>
                    <a:pt x="17353" y="18923"/>
                  </a:lnTo>
                  <a:lnTo>
                    <a:pt x="17335" y="18868"/>
                  </a:lnTo>
                  <a:lnTo>
                    <a:pt x="17353" y="18857"/>
                  </a:lnTo>
                  <a:lnTo>
                    <a:pt x="17353" y="18757"/>
                  </a:lnTo>
                  <a:lnTo>
                    <a:pt x="17382" y="18735"/>
                  </a:lnTo>
                  <a:lnTo>
                    <a:pt x="17382" y="18679"/>
                  </a:lnTo>
                  <a:lnTo>
                    <a:pt x="17424" y="18624"/>
                  </a:lnTo>
                  <a:lnTo>
                    <a:pt x="17436" y="18591"/>
                  </a:lnTo>
                  <a:lnTo>
                    <a:pt x="17418" y="18568"/>
                  </a:lnTo>
                  <a:lnTo>
                    <a:pt x="17424" y="18490"/>
                  </a:lnTo>
                  <a:lnTo>
                    <a:pt x="17448" y="18480"/>
                  </a:lnTo>
                  <a:lnTo>
                    <a:pt x="17477" y="18213"/>
                  </a:lnTo>
                  <a:lnTo>
                    <a:pt x="17513" y="18135"/>
                  </a:lnTo>
                  <a:lnTo>
                    <a:pt x="17513" y="18079"/>
                  </a:lnTo>
                  <a:lnTo>
                    <a:pt x="17554" y="18024"/>
                  </a:lnTo>
                  <a:lnTo>
                    <a:pt x="17560" y="17957"/>
                  </a:lnTo>
                  <a:lnTo>
                    <a:pt x="17596" y="17869"/>
                  </a:lnTo>
                  <a:lnTo>
                    <a:pt x="17596" y="17802"/>
                  </a:lnTo>
                  <a:lnTo>
                    <a:pt x="17584" y="17791"/>
                  </a:lnTo>
                  <a:lnTo>
                    <a:pt x="17572" y="17702"/>
                  </a:lnTo>
                  <a:lnTo>
                    <a:pt x="17614" y="17635"/>
                  </a:lnTo>
                  <a:lnTo>
                    <a:pt x="17596" y="17491"/>
                  </a:lnTo>
                  <a:lnTo>
                    <a:pt x="17626" y="17424"/>
                  </a:lnTo>
                  <a:lnTo>
                    <a:pt x="17626" y="17380"/>
                  </a:lnTo>
                  <a:lnTo>
                    <a:pt x="17614" y="17380"/>
                  </a:lnTo>
                  <a:lnTo>
                    <a:pt x="17632" y="17291"/>
                  </a:lnTo>
                  <a:lnTo>
                    <a:pt x="17632" y="17202"/>
                  </a:lnTo>
                  <a:lnTo>
                    <a:pt x="17661" y="17147"/>
                  </a:lnTo>
                  <a:lnTo>
                    <a:pt x="17661" y="17047"/>
                  </a:lnTo>
                  <a:lnTo>
                    <a:pt x="17656" y="17035"/>
                  </a:lnTo>
                  <a:lnTo>
                    <a:pt x="17650" y="16936"/>
                  </a:lnTo>
                  <a:lnTo>
                    <a:pt x="17673" y="16847"/>
                  </a:lnTo>
                  <a:lnTo>
                    <a:pt x="17673" y="16758"/>
                  </a:lnTo>
                  <a:lnTo>
                    <a:pt x="17715" y="16658"/>
                  </a:lnTo>
                  <a:lnTo>
                    <a:pt x="17715" y="16581"/>
                  </a:lnTo>
                  <a:lnTo>
                    <a:pt x="17703" y="16525"/>
                  </a:lnTo>
                  <a:lnTo>
                    <a:pt x="17703" y="16425"/>
                  </a:lnTo>
                  <a:lnTo>
                    <a:pt x="17715" y="16403"/>
                  </a:lnTo>
                  <a:lnTo>
                    <a:pt x="17715" y="16325"/>
                  </a:lnTo>
                  <a:lnTo>
                    <a:pt x="17691" y="16325"/>
                  </a:lnTo>
                  <a:lnTo>
                    <a:pt x="17679" y="16180"/>
                  </a:lnTo>
                  <a:lnTo>
                    <a:pt x="17679" y="16136"/>
                  </a:lnTo>
                  <a:lnTo>
                    <a:pt x="17673" y="16092"/>
                  </a:lnTo>
                  <a:lnTo>
                    <a:pt x="17673" y="15981"/>
                  </a:lnTo>
                  <a:lnTo>
                    <a:pt x="17626" y="15880"/>
                  </a:lnTo>
                  <a:lnTo>
                    <a:pt x="17614" y="15880"/>
                  </a:lnTo>
                  <a:lnTo>
                    <a:pt x="17596" y="15825"/>
                  </a:lnTo>
                  <a:lnTo>
                    <a:pt x="17614" y="15803"/>
                  </a:lnTo>
                  <a:lnTo>
                    <a:pt x="17632" y="15714"/>
                  </a:lnTo>
                  <a:lnTo>
                    <a:pt x="17632" y="15692"/>
                  </a:lnTo>
                  <a:lnTo>
                    <a:pt x="17602" y="15736"/>
                  </a:lnTo>
                  <a:lnTo>
                    <a:pt x="17572" y="15714"/>
                  </a:lnTo>
                  <a:lnTo>
                    <a:pt x="17543" y="15514"/>
                  </a:lnTo>
                  <a:lnTo>
                    <a:pt x="17543" y="15459"/>
                  </a:lnTo>
                  <a:lnTo>
                    <a:pt x="17537" y="15414"/>
                  </a:lnTo>
                  <a:lnTo>
                    <a:pt x="17531" y="15303"/>
                  </a:lnTo>
                  <a:lnTo>
                    <a:pt x="17543" y="15259"/>
                  </a:lnTo>
                  <a:lnTo>
                    <a:pt x="17513" y="15103"/>
                  </a:lnTo>
                  <a:lnTo>
                    <a:pt x="17537" y="15070"/>
                  </a:lnTo>
                  <a:lnTo>
                    <a:pt x="17525" y="15048"/>
                  </a:lnTo>
                  <a:lnTo>
                    <a:pt x="17531" y="15025"/>
                  </a:lnTo>
                  <a:lnTo>
                    <a:pt x="17531" y="14981"/>
                  </a:lnTo>
                  <a:lnTo>
                    <a:pt x="17513" y="14959"/>
                  </a:lnTo>
                  <a:lnTo>
                    <a:pt x="17531" y="14903"/>
                  </a:lnTo>
                  <a:lnTo>
                    <a:pt x="17513" y="14848"/>
                  </a:lnTo>
                  <a:lnTo>
                    <a:pt x="17513" y="14804"/>
                  </a:lnTo>
                  <a:lnTo>
                    <a:pt x="17537" y="14770"/>
                  </a:lnTo>
                  <a:lnTo>
                    <a:pt x="17507" y="14737"/>
                  </a:lnTo>
                  <a:lnTo>
                    <a:pt x="17501" y="14659"/>
                  </a:lnTo>
                  <a:lnTo>
                    <a:pt x="17513" y="14626"/>
                  </a:lnTo>
                  <a:lnTo>
                    <a:pt x="17507" y="14570"/>
                  </a:lnTo>
                  <a:lnTo>
                    <a:pt x="17483" y="14603"/>
                  </a:lnTo>
                  <a:lnTo>
                    <a:pt x="17454" y="14592"/>
                  </a:lnTo>
                  <a:lnTo>
                    <a:pt x="17418" y="14537"/>
                  </a:lnTo>
                  <a:lnTo>
                    <a:pt x="17418" y="14470"/>
                  </a:lnTo>
                  <a:lnTo>
                    <a:pt x="17436" y="14426"/>
                  </a:lnTo>
                  <a:lnTo>
                    <a:pt x="17436" y="14370"/>
                  </a:lnTo>
                  <a:lnTo>
                    <a:pt x="17388" y="14270"/>
                  </a:lnTo>
                  <a:lnTo>
                    <a:pt x="17364" y="14270"/>
                  </a:lnTo>
                  <a:lnTo>
                    <a:pt x="17335" y="14204"/>
                  </a:lnTo>
                  <a:lnTo>
                    <a:pt x="17359" y="14182"/>
                  </a:lnTo>
                  <a:lnTo>
                    <a:pt x="17359" y="14126"/>
                  </a:lnTo>
                  <a:lnTo>
                    <a:pt x="17376" y="14071"/>
                  </a:lnTo>
                  <a:lnTo>
                    <a:pt x="17347" y="13971"/>
                  </a:lnTo>
                  <a:lnTo>
                    <a:pt x="17323" y="13971"/>
                  </a:lnTo>
                  <a:lnTo>
                    <a:pt x="17299" y="13926"/>
                  </a:lnTo>
                  <a:lnTo>
                    <a:pt x="17269" y="13915"/>
                  </a:lnTo>
                  <a:lnTo>
                    <a:pt x="17263" y="13870"/>
                  </a:lnTo>
                  <a:lnTo>
                    <a:pt x="17186" y="13826"/>
                  </a:lnTo>
                  <a:lnTo>
                    <a:pt x="17174" y="13793"/>
                  </a:lnTo>
                  <a:lnTo>
                    <a:pt x="17127" y="13771"/>
                  </a:lnTo>
                  <a:lnTo>
                    <a:pt x="17109" y="13748"/>
                  </a:lnTo>
                  <a:lnTo>
                    <a:pt x="17091" y="13682"/>
                  </a:lnTo>
                  <a:lnTo>
                    <a:pt x="17068" y="13637"/>
                  </a:lnTo>
                  <a:lnTo>
                    <a:pt x="17032" y="13637"/>
                  </a:lnTo>
                  <a:lnTo>
                    <a:pt x="16996" y="13582"/>
                  </a:lnTo>
                  <a:lnTo>
                    <a:pt x="16960" y="13637"/>
                  </a:lnTo>
                  <a:lnTo>
                    <a:pt x="16931" y="13637"/>
                  </a:lnTo>
                  <a:lnTo>
                    <a:pt x="16913" y="13682"/>
                  </a:lnTo>
                  <a:lnTo>
                    <a:pt x="16889" y="13682"/>
                  </a:lnTo>
                  <a:lnTo>
                    <a:pt x="16877" y="13649"/>
                  </a:lnTo>
                  <a:lnTo>
                    <a:pt x="16877" y="13626"/>
                  </a:lnTo>
                  <a:lnTo>
                    <a:pt x="16848" y="13593"/>
                  </a:lnTo>
                  <a:lnTo>
                    <a:pt x="16818" y="13593"/>
                  </a:lnTo>
                  <a:lnTo>
                    <a:pt x="16830" y="13693"/>
                  </a:lnTo>
                  <a:lnTo>
                    <a:pt x="16859" y="13748"/>
                  </a:lnTo>
                  <a:lnTo>
                    <a:pt x="16848" y="13804"/>
                  </a:lnTo>
                  <a:lnTo>
                    <a:pt x="16859" y="13904"/>
                  </a:lnTo>
                  <a:lnTo>
                    <a:pt x="16848" y="13981"/>
                  </a:lnTo>
                  <a:lnTo>
                    <a:pt x="16824" y="14015"/>
                  </a:lnTo>
                  <a:lnTo>
                    <a:pt x="16824" y="13926"/>
                  </a:lnTo>
                  <a:lnTo>
                    <a:pt x="16830" y="13859"/>
                  </a:lnTo>
                  <a:lnTo>
                    <a:pt x="16812" y="13771"/>
                  </a:lnTo>
                  <a:lnTo>
                    <a:pt x="16794" y="13815"/>
                  </a:lnTo>
                  <a:lnTo>
                    <a:pt x="16800" y="13870"/>
                  </a:lnTo>
                  <a:lnTo>
                    <a:pt x="16788" y="13971"/>
                  </a:lnTo>
                  <a:lnTo>
                    <a:pt x="16753" y="14015"/>
                  </a:lnTo>
                  <a:lnTo>
                    <a:pt x="16675" y="14026"/>
                  </a:lnTo>
                  <a:lnTo>
                    <a:pt x="16669" y="13993"/>
                  </a:lnTo>
                  <a:lnTo>
                    <a:pt x="16699" y="13960"/>
                  </a:lnTo>
                  <a:lnTo>
                    <a:pt x="16711" y="13960"/>
                  </a:lnTo>
                  <a:lnTo>
                    <a:pt x="16711" y="13870"/>
                  </a:lnTo>
                  <a:lnTo>
                    <a:pt x="16729" y="13826"/>
                  </a:lnTo>
                  <a:lnTo>
                    <a:pt x="16741" y="13804"/>
                  </a:lnTo>
                  <a:lnTo>
                    <a:pt x="16705" y="13804"/>
                  </a:lnTo>
                  <a:lnTo>
                    <a:pt x="16693" y="13826"/>
                  </a:lnTo>
                  <a:lnTo>
                    <a:pt x="16675" y="13804"/>
                  </a:lnTo>
                  <a:lnTo>
                    <a:pt x="16652" y="13815"/>
                  </a:lnTo>
                  <a:lnTo>
                    <a:pt x="16640" y="13870"/>
                  </a:lnTo>
                  <a:lnTo>
                    <a:pt x="16616" y="13904"/>
                  </a:lnTo>
                  <a:lnTo>
                    <a:pt x="16610" y="13904"/>
                  </a:lnTo>
                  <a:lnTo>
                    <a:pt x="16586" y="13960"/>
                  </a:lnTo>
                  <a:lnTo>
                    <a:pt x="16545" y="13882"/>
                  </a:lnTo>
                  <a:lnTo>
                    <a:pt x="16550" y="13804"/>
                  </a:lnTo>
                  <a:lnTo>
                    <a:pt x="16533" y="13704"/>
                  </a:lnTo>
                  <a:lnTo>
                    <a:pt x="16497" y="13604"/>
                  </a:lnTo>
                  <a:lnTo>
                    <a:pt x="16497" y="13449"/>
                  </a:lnTo>
                  <a:lnTo>
                    <a:pt x="16462" y="13471"/>
                  </a:lnTo>
                  <a:lnTo>
                    <a:pt x="16444" y="13471"/>
                  </a:lnTo>
                  <a:lnTo>
                    <a:pt x="16414" y="13493"/>
                  </a:lnTo>
                  <a:lnTo>
                    <a:pt x="16396" y="13515"/>
                  </a:lnTo>
                  <a:lnTo>
                    <a:pt x="16355" y="13559"/>
                  </a:lnTo>
                  <a:lnTo>
                    <a:pt x="16325" y="13559"/>
                  </a:lnTo>
                  <a:lnTo>
                    <a:pt x="16295" y="13527"/>
                  </a:lnTo>
                  <a:lnTo>
                    <a:pt x="16265" y="13548"/>
                  </a:lnTo>
                  <a:lnTo>
                    <a:pt x="16236" y="13504"/>
                  </a:lnTo>
                  <a:lnTo>
                    <a:pt x="16224" y="13449"/>
                  </a:lnTo>
                  <a:lnTo>
                    <a:pt x="16236" y="13404"/>
                  </a:lnTo>
                  <a:lnTo>
                    <a:pt x="16248" y="13326"/>
                  </a:lnTo>
                  <a:lnTo>
                    <a:pt x="16277" y="13238"/>
                  </a:lnTo>
                  <a:lnTo>
                    <a:pt x="16319" y="13149"/>
                  </a:lnTo>
                  <a:lnTo>
                    <a:pt x="16319" y="13049"/>
                  </a:lnTo>
                  <a:lnTo>
                    <a:pt x="16372" y="12971"/>
                  </a:lnTo>
                  <a:lnTo>
                    <a:pt x="16372" y="12882"/>
                  </a:lnTo>
                  <a:lnTo>
                    <a:pt x="16384" y="12871"/>
                  </a:lnTo>
                  <a:lnTo>
                    <a:pt x="16384" y="12838"/>
                  </a:lnTo>
                  <a:lnTo>
                    <a:pt x="16414" y="12749"/>
                  </a:lnTo>
                  <a:lnTo>
                    <a:pt x="16426" y="12671"/>
                  </a:lnTo>
                  <a:lnTo>
                    <a:pt x="16444" y="12605"/>
                  </a:lnTo>
                  <a:lnTo>
                    <a:pt x="16432" y="12538"/>
                  </a:lnTo>
                  <a:lnTo>
                    <a:pt x="16444" y="12494"/>
                  </a:lnTo>
                  <a:lnTo>
                    <a:pt x="16444" y="12382"/>
                  </a:lnTo>
                  <a:lnTo>
                    <a:pt x="16462" y="12227"/>
                  </a:lnTo>
                  <a:lnTo>
                    <a:pt x="16473" y="12227"/>
                  </a:lnTo>
                  <a:lnTo>
                    <a:pt x="16485" y="12116"/>
                  </a:lnTo>
                  <a:lnTo>
                    <a:pt x="16515" y="12093"/>
                  </a:lnTo>
                  <a:lnTo>
                    <a:pt x="16503" y="12027"/>
                  </a:lnTo>
                  <a:lnTo>
                    <a:pt x="16550" y="11927"/>
                  </a:lnTo>
                  <a:lnTo>
                    <a:pt x="16556" y="11838"/>
                  </a:lnTo>
                  <a:lnTo>
                    <a:pt x="16586" y="11805"/>
                  </a:lnTo>
                  <a:lnTo>
                    <a:pt x="16574" y="11694"/>
                  </a:lnTo>
                  <a:lnTo>
                    <a:pt x="16586" y="11660"/>
                  </a:lnTo>
                  <a:lnTo>
                    <a:pt x="16586" y="11594"/>
                  </a:lnTo>
                  <a:lnTo>
                    <a:pt x="16610" y="11561"/>
                  </a:lnTo>
                  <a:lnTo>
                    <a:pt x="16622" y="11561"/>
                  </a:lnTo>
                  <a:lnTo>
                    <a:pt x="16622" y="11494"/>
                  </a:lnTo>
                  <a:lnTo>
                    <a:pt x="16610" y="11450"/>
                  </a:lnTo>
                  <a:lnTo>
                    <a:pt x="16610" y="11328"/>
                  </a:lnTo>
                  <a:lnTo>
                    <a:pt x="16604" y="11261"/>
                  </a:lnTo>
                  <a:lnTo>
                    <a:pt x="16622" y="11161"/>
                  </a:lnTo>
                  <a:lnTo>
                    <a:pt x="16669" y="11061"/>
                  </a:lnTo>
                  <a:lnTo>
                    <a:pt x="16681" y="10950"/>
                  </a:lnTo>
                  <a:lnTo>
                    <a:pt x="16640" y="10828"/>
                  </a:lnTo>
                  <a:lnTo>
                    <a:pt x="16646" y="10761"/>
                  </a:lnTo>
                  <a:lnTo>
                    <a:pt x="16675" y="10706"/>
                  </a:lnTo>
                  <a:lnTo>
                    <a:pt x="16681" y="10639"/>
                  </a:lnTo>
                  <a:lnTo>
                    <a:pt x="16741" y="10550"/>
                  </a:lnTo>
                  <a:lnTo>
                    <a:pt x="16753" y="10494"/>
                  </a:lnTo>
                  <a:lnTo>
                    <a:pt x="16771" y="10494"/>
                  </a:lnTo>
                  <a:lnTo>
                    <a:pt x="16794" y="10539"/>
                  </a:lnTo>
                  <a:lnTo>
                    <a:pt x="16830" y="10528"/>
                  </a:lnTo>
                  <a:lnTo>
                    <a:pt x="16889" y="10439"/>
                  </a:lnTo>
                  <a:lnTo>
                    <a:pt x="16943" y="10439"/>
                  </a:lnTo>
                  <a:lnTo>
                    <a:pt x="16990" y="10383"/>
                  </a:lnTo>
                  <a:lnTo>
                    <a:pt x="17026" y="10383"/>
                  </a:lnTo>
                  <a:lnTo>
                    <a:pt x="17056" y="10339"/>
                  </a:lnTo>
                  <a:lnTo>
                    <a:pt x="17085" y="10339"/>
                  </a:lnTo>
                  <a:lnTo>
                    <a:pt x="17115" y="10328"/>
                  </a:lnTo>
                  <a:lnTo>
                    <a:pt x="17127" y="10284"/>
                  </a:lnTo>
                  <a:lnTo>
                    <a:pt x="17157" y="10328"/>
                  </a:lnTo>
                  <a:lnTo>
                    <a:pt x="17145" y="10394"/>
                  </a:lnTo>
                  <a:lnTo>
                    <a:pt x="17168" y="10417"/>
                  </a:lnTo>
                  <a:lnTo>
                    <a:pt x="17198" y="10473"/>
                  </a:lnTo>
                  <a:lnTo>
                    <a:pt x="17210" y="10417"/>
                  </a:lnTo>
                  <a:lnTo>
                    <a:pt x="17240" y="10372"/>
                  </a:lnTo>
                  <a:lnTo>
                    <a:pt x="17198" y="10306"/>
                  </a:lnTo>
                  <a:lnTo>
                    <a:pt x="17198" y="10272"/>
                  </a:lnTo>
                  <a:lnTo>
                    <a:pt x="17234" y="10228"/>
                  </a:lnTo>
                  <a:lnTo>
                    <a:pt x="17293" y="10250"/>
                  </a:lnTo>
                  <a:lnTo>
                    <a:pt x="17323" y="10217"/>
                  </a:lnTo>
                  <a:lnTo>
                    <a:pt x="17388" y="10217"/>
                  </a:lnTo>
                  <a:lnTo>
                    <a:pt x="17406" y="10261"/>
                  </a:lnTo>
                  <a:lnTo>
                    <a:pt x="17418" y="10261"/>
                  </a:lnTo>
                  <a:lnTo>
                    <a:pt x="17442" y="10217"/>
                  </a:lnTo>
                  <a:lnTo>
                    <a:pt x="17466" y="10217"/>
                  </a:lnTo>
                  <a:lnTo>
                    <a:pt x="17454" y="10161"/>
                  </a:lnTo>
                  <a:lnTo>
                    <a:pt x="17477" y="10139"/>
                  </a:lnTo>
                  <a:lnTo>
                    <a:pt x="17531" y="10139"/>
                  </a:lnTo>
                  <a:lnTo>
                    <a:pt x="17554" y="10194"/>
                  </a:lnTo>
                  <a:lnTo>
                    <a:pt x="17614" y="10150"/>
                  </a:lnTo>
                  <a:lnTo>
                    <a:pt x="17614" y="10106"/>
                  </a:lnTo>
                  <a:lnTo>
                    <a:pt x="17590" y="10083"/>
                  </a:lnTo>
                  <a:lnTo>
                    <a:pt x="17572" y="10106"/>
                  </a:lnTo>
                  <a:lnTo>
                    <a:pt x="17537" y="10061"/>
                  </a:lnTo>
                  <a:lnTo>
                    <a:pt x="17560" y="9995"/>
                  </a:lnTo>
                  <a:lnTo>
                    <a:pt x="17566" y="10039"/>
                  </a:lnTo>
                  <a:lnTo>
                    <a:pt x="17614" y="10006"/>
                  </a:lnTo>
                  <a:lnTo>
                    <a:pt x="17566" y="9950"/>
                  </a:lnTo>
                  <a:lnTo>
                    <a:pt x="17566" y="9917"/>
                  </a:lnTo>
                  <a:lnTo>
                    <a:pt x="17590" y="9917"/>
                  </a:lnTo>
                  <a:lnTo>
                    <a:pt x="17632" y="9817"/>
                  </a:lnTo>
                  <a:lnTo>
                    <a:pt x="17679" y="9817"/>
                  </a:lnTo>
                  <a:lnTo>
                    <a:pt x="17703" y="9862"/>
                  </a:lnTo>
                  <a:lnTo>
                    <a:pt x="17733" y="9828"/>
                  </a:lnTo>
                  <a:lnTo>
                    <a:pt x="17792" y="9862"/>
                  </a:lnTo>
                  <a:lnTo>
                    <a:pt x="17834" y="9862"/>
                  </a:lnTo>
                  <a:lnTo>
                    <a:pt x="17834" y="9884"/>
                  </a:lnTo>
                  <a:lnTo>
                    <a:pt x="17858" y="9917"/>
                  </a:lnTo>
                  <a:lnTo>
                    <a:pt x="17875" y="9895"/>
                  </a:lnTo>
                  <a:lnTo>
                    <a:pt x="17864" y="9862"/>
                  </a:lnTo>
                  <a:lnTo>
                    <a:pt x="17917" y="9862"/>
                  </a:lnTo>
                  <a:lnTo>
                    <a:pt x="17958" y="9873"/>
                  </a:lnTo>
                  <a:lnTo>
                    <a:pt x="17988" y="9873"/>
                  </a:lnTo>
                  <a:lnTo>
                    <a:pt x="18018" y="9917"/>
                  </a:lnTo>
                  <a:lnTo>
                    <a:pt x="18018" y="9939"/>
                  </a:lnTo>
                  <a:lnTo>
                    <a:pt x="18065" y="9950"/>
                  </a:lnTo>
                  <a:lnTo>
                    <a:pt x="18095" y="9906"/>
                  </a:lnTo>
                  <a:lnTo>
                    <a:pt x="18113" y="9917"/>
                  </a:lnTo>
                  <a:lnTo>
                    <a:pt x="18125" y="9961"/>
                  </a:lnTo>
                  <a:lnTo>
                    <a:pt x="18065" y="10039"/>
                  </a:lnTo>
                  <a:lnTo>
                    <a:pt x="18012" y="10039"/>
                  </a:lnTo>
                  <a:lnTo>
                    <a:pt x="17994" y="10072"/>
                  </a:lnTo>
                  <a:lnTo>
                    <a:pt x="17994" y="10128"/>
                  </a:lnTo>
                  <a:lnTo>
                    <a:pt x="17964" y="10128"/>
                  </a:lnTo>
                  <a:lnTo>
                    <a:pt x="17958" y="10150"/>
                  </a:lnTo>
                  <a:lnTo>
                    <a:pt x="17976" y="10161"/>
                  </a:lnTo>
                  <a:lnTo>
                    <a:pt x="17994" y="10161"/>
                  </a:lnTo>
                  <a:lnTo>
                    <a:pt x="18042" y="10272"/>
                  </a:lnTo>
                  <a:lnTo>
                    <a:pt x="18054" y="10250"/>
                  </a:lnTo>
                  <a:lnTo>
                    <a:pt x="18107" y="10217"/>
                  </a:lnTo>
                  <a:lnTo>
                    <a:pt x="18131" y="10161"/>
                  </a:lnTo>
                  <a:lnTo>
                    <a:pt x="18125" y="10139"/>
                  </a:lnTo>
                  <a:lnTo>
                    <a:pt x="18161" y="10106"/>
                  </a:lnTo>
                  <a:lnTo>
                    <a:pt x="18137" y="10039"/>
                  </a:lnTo>
                  <a:lnTo>
                    <a:pt x="18161" y="10039"/>
                  </a:lnTo>
                  <a:lnTo>
                    <a:pt x="18196" y="10128"/>
                  </a:lnTo>
                  <a:lnTo>
                    <a:pt x="18220" y="10139"/>
                  </a:lnTo>
                  <a:lnTo>
                    <a:pt x="18232" y="10095"/>
                  </a:lnTo>
                  <a:lnTo>
                    <a:pt x="18220" y="10072"/>
                  </a:lnTo>
                  <a:lnTo>
                    <a:pt x="18244" y="10039"/>
                  </a:lnTo>
                  <a:lnTo>
                    <a:pt x="18255" y="9995"/>
                  </a:lnTo>
                  <a:lnTo>
                    <a:pt x="18261" y="9995"/>
                  </a:lnTo>
                  <a:lnTo>
                    <a:pt x="18261" y="9939"/>
                  </a:lnTo>
                  <a:lnTo>
                    <a:pt x="18255" y="9906"/>
                  </a:lnTo>
                  <a:lnTo>
                    <a:pt x="18279" y="9884"/>
                  </a:lnTo>
                  <a:lnTo>
                    <a:pt x="18303" y="9917"/>
                  </a:lnTo>
                  <a:lnTo>
                    <a:pt x="18321" y="9884"/>
                  </a:lnTo>
                  <a:lnTo>
                    <a:pt x="18339" y="9917"/>
                  </a:lnTo>
                  <a:lnTo>
                    <a:pt x="18345" y="9961"/>
                  </a:lnTo>
                  <a:lnTo>
                    <a:pt x="18368" y="9984"/>
                  </a:lnTo>
                  <a:lnTo>
                    <a:pt x="18410" y="9906"/>
                  </a:lnTo>
                  <a:lnTo>
                    <a:pt x="18392" y="9873"/>
                  </a:lnTo>
                  <a:lnTo>
                    <a:pt x="18392" y="9862"/>
                  </a:lnTo>
                  <a:lnTo>
                    <a:pt x="18410" y="9828"/>
                  </a:lnTo>
                  <a:lnTo>
                    <a:pt x="18434" y="9850"/>
                  </a:lnTo>
                  <a:lnTo>
                    <a:pt x="18458" y="9817"/>
                  </a:lnTo>
                  <a:lnTo>
                    <a:pt x="18481" y="9817"/>
                  </a:lnTo>
                  <a:lnTo>
                    <a:pt x="18487" y="9795"/>
                  </a:lnTo>
                  <a:lnTo>
                    <a:pt x="18458" y="9740"/>
                  </a:lnTo>
                  <a:lnTo>
                    <a:pt x="18464" y="9706"/>
                  </a:lnTo>
                  <a:lnTo>
                    <a:pt x="18464" y="9684"/>
                  </a:lnTo>
                  <a:lnTo>
                    <a:pt x="18434" y="9650"/>
                  </a:lnTo>
                  <a:lnTo>
                    <a:pt x="18422" y="9628"/>
                  </a:lnTo>
                  <a:lnTo>
                    <a:pt x="18422" y="9662"/>
                  </a:lnTo>
                  <a:lnTo>
                    <a:pt x="18404" y="9662"/>
                  </a:lnTo>
                  <a:lnTo>
                    <a:pt x="18374" y="9639"/>
                  </a:lnTo>
                  <a:lnTo>
                    <a:pt x="18368" y="9650"/>
                  </a:lnTo>
                  <a:lnTo>
                    <a:pt x="18368" y="9684"/>
                  </a:lnTo>
                  <a:lnTo>
                    <a:pt x="18339" y="9684"/>
                  </a:lnTo>
                  <a:lnTo>
                    <a:pt x="18321" y="9706"/>
                  </a:lnTo>
                  <a:lnTo>
                    <a:pt x="18303" y="9684"/>
                  </a:lnTo>
                  <a:lnTo>
                    <a:pt x="18309" y="9628"/>
                  </a:lnTo>
                  <a:lnTo>
                    <a:pt x="18321" y="9606"/>
                  </a:lnTo>
                  <a:lnTo>
                    <a:pt x="18279" y="9495"/>
                  </a:lnTo>
                  <a:lnTo>
                    <a:pt x="18309" y="9462"/>
                  </a:lnTo>
                  <a:lnTo>
                    <a:pt x="18279" y="9373"/>
                  </a:lnTo>
                  <a:lnTo>
                    <a:pt x="18291" y="9262"/>
                  </a:lnTo>
                  <a:lnTo>
                    <a:pt x="18291" y="9195"/>
                  </a:lnTo>
                  <a:lnTo>
                    <a:pt x="18315" y="9140"/>
                  </a:lnTo>
                  <a:lnTo>
                    <a:pt x="18315" y="9039"/>
                  </a:lnTo>
                  <a:lnTo>
                    <a:pt x="18345" y="8984"/>
                  </a:lnTo>
                  <a:lnTo>
                    <a:pt x="18345" y="8917"/>
                  </a:lnTo>
                  <a:lnTo>
                    <a:pt x="18339" y="8906"/>
                  </a:lnTo>
                  <a:lnTo>
                    <a:pt x="18374" y="8873"/>
                  </a:lnTo>
                  <a:lnTo>
                    <a:pt x="18339" y="8795"/>
                  </a:lnTo>
                  <a:lnTo>
                    <a:pt x="18351" y="8585"/>
                  </a:lnTo>
                  <a:lnTo>
                    <a:pt x="18380" y="8540"/>
                  </a:lnTo>
                  <a:lnTo>
                    <a:pt x="18351" y="8462"/>
                  </a:lnTo>
                  <a:lnTo>
                    <a:pt x="18345" y="8373"/>
                  </a:lnTo>
                  <a:lnTo>
                    <a:pt x="18321" y="8351"/>
                  </a:lnTo>
                  <a:lnTo>
                    <a:pt x="18321" y="8318"/>
                  </a:lnTo>
                  <a:lnTo>
                    <a:pt x="18351" y="8274"/>
                  </a:lnTo>
                  <a:lnTo>
                    <a:pt x="18345" y="8196"/>
                  </a:lnTo>
                  <a:lnTo>
                    <a:pt x="18368" y="8162"/>
                  </a:lnTo>
                  <a:lnTo>
                    <a:pt x="18404" y="8051"/>
                  </a:lnTo>
                  <a:lnTo>
                    <a:pt x="18440" y="8073"/>
                  </a:lnTo>
                  <a:lnTo>
                    <a:pt x="18464" y="8040"/>
                  </a:lnTo>
                  <a:lnTo>
                    <a:pt x="18487" y="8051"/>
                  </a:lnTo>
                  <a:lnTo>
                    <a:pt x="18499" y="8018"/>
                  </a:lnTo>
                  <a:lnTo>
                    <a:pt x="18559" y="8018"/>
                  </a:lnTo>
                  <a:lnTo>
                    <a:pt x="18570" y="7985"/>
                  </a:lnTo>
                  <a:lnTo>
                    <a:pt x="18588" y="7974"/>
                  </a:lnTo>
                  <a:lnTo>
                    <a:pt x="18600" y="7918"/>
                  </a:lnTo>
                  <a:lnTo>
                    <a:pt x="18612" y="7918"/>
                  </a:lnTo>
                  <a:lnTo>
                    <a:pt x="18630" y="7907"/>
                  </a:lnTo>
                  <a:lnTo>
                    <a:pt x="18665" y="7907"/>
                  </a:lnTo>
                  <a:lnTo>
                    <a:pt x="18671" y="7963"/>
                  </a:lnTo>
                  <a:lnTo>
                    <a:pt x="18689" y="7940"/>
                  </a:lnTo>
                  <a:lnTo>
                    <a:pt x="18701" y="7940"/>
                  </a:lnTo>
                  <a:lnTo>
                    <a:pt x="18725" y="8018"/>
                  </a:lnTo>
                  <a:lnTo>
                    <a:pt x="18737" y="8018"/>
                  </a:lnTo>
                  <a:lnTo>
                    <a:pt x="18766" y="7940"/>
                  </a:lnTo>
                  <a:lnTo>
                    <a:pt x="18766" y="7873"/>
                  </a:lnTo>
                  <a:lnTo>
                    <a:pt x="18790" y="7863"/>
                  </a:lnTo>
                  <a:lnTo>
                    <a:pt x="18796" y="7796"/>
                  </a:lnTo>
                  <a:lnTo>
                    <a:pt x="18814" y="7796"/>
                  </a:lnTo>
                  <a:lnTo>
                    <a:pt x="18820" y="7852"/>
                  </a:lnTo>
                  <a:lnTo>
                    <a:pt x="18856" y="7885"/>
                  </a:lnTo>
                  <a:lnTo>
                    <a:pt x="18856" y="7963"/>
                  </a:lnTo>
                  <a:lnTo>
                    <a:pt x="18850" y="7985"/>
                  </a:lnTo>
                  <a:lnTo>
                    <a:pt x="18868" y="8018"/>
                  </a:lnTo>
                  <a:lnTo>
                    <a:pt x="18874" y="8073"/>
                  </a:lnTo>
                  <a:lnTo>
                    <a:pt x="18850" y="8107"/>
                  </a:lnTo>
                  <a:lnTo>
                    <a:pt x="18868" y="8129"/>
                  </a:lnTo>
                  <a:lnTo>
                    <a:pt x="18874" y="8196"/>
                  </a:lnTo>
                  <a:lnTo>
                    <a:pt x="18868" y="8196"/>
                  </a:lnTo>
                  <a:lnTo>
                    <a:pt x="18868" y="8240"/>
                  </a:lnTo>
                  <a:lnTo>
                    <a:pt x="18874" y="8262"/>
                  </a:lnTo>
                  <a:lnTo>
                    <a:pt x="18856" y="8306"/>
                  </a:lnTo>
                  <a:lnTo>
                    <a:pt x="18850" y="8329"/>
                  </a:lnTo>
                  <a:lnTo>
                    <a:pt x="18856" y="8362"/>
                  </a:lnTo>
                  <a:lnTo>
                    <a:pt x="18885" y="8306"/>
                  </a:lnTo>
                  <a:lnTo>
                    <a:pt x="18897" y="8351"/>
                  </a:lnTo>
                  <a:lnTo>
                    <a:pt x="18927" y="8362"/>
                  </a:lnTo>
                  <a:lnTo>
                    <a:pt x="18933" y="8473"/>
                  </a:lnTo>
                  <a:lnTo>
                    <a:pt x="18945" y="8440"/>
                  </a:lnTo>
                  <a:lnTo>
                    <a:pt x="18945" y="8407"/>
                  </a:lnTo>
                  <a:lnTo>
                    <a:pt x="18974" y="8351"/>
                  </a:lnTo>
                  <a:lnTo>
                    <a:pt x="18998" y="8351"/>
                  </a:lnTo>
                  <a:lnTo>
                    <a:pt x="19016" y="8373"/>
                  </a:lnTo>
                  <a:lnTo>
                    <a:pt x="18986" y="8462"/>
                  </a:lnTo>
                  <a:lnTo>
                    <a:pt x="19016" y="8518"/>
                  </a:lnTo>
                  <a:lnTo>
                    <a:pt x="19022" y="8585"/>
                  </a:lnTo>
                  <a:lnTo>
                    <a:pt x="19046" y="8484"/>
                  </a:lnTo>
                  <a:lnTo>
                    <a:pt x="19063" y="8462"/>
                  </a:lnTo>
                  <a:lnTo>
                    <a:pt x="19063" y="8418"/>
                  </a:lnTo>
                  <a:lnTo>
                    <a:pt x="19081" y="8373"/>
                  </a:lnTo>
                  <a:lnTo>
                    <a:pt x="19081" y="8218"/>
                  </a:lnTo>
                  <a:lnTo>
                    <a:pt x="19105" y="8184"/>
                  </a:lnTo>
                  <a:lnTo>
                    <a:pt x="19081" y="8140"/>
                  </a:lnTo>
                  <a:lnTo>
                    <a:pt x="19111" y="8096"/>
                  </a:lnTo>
                  <a:lnTo>
                    <a:pt x="19111" y="8040"/>
                  </a:lnTo>
                  <a:lnTo>
                    <a:pt x="19093" y="8029"/>
                  </a:lnTo>
                  <a:lnTo>
                    <a:pt x="19093" y="7996"/>
                  </a:lnTo>
                  <a:lnTo>
                    <a:pt x="19111" y="7985"/>
                  </a:lnTo>
                  <a:lnTo>
                    <a:pt x="19117" y="7885"/>
                  </a:lnTo>
                  <a:lnTo>
                    <a:pt x="19093" y="7852"/>
                  </a:lnTo>
                  <a:lnTo>
                    <a:pt x="19111" y="7751"/>
                  </a:lnTo>
                  <a:lnTo>
                    <a:pt x="19135" y="7707"/>
                  </a:lnTo>
                  <a:lnTo>
                    <a:pt x="19176" y="7696"/>
                  </a:lnTo>
                  <a:lnTo>
                    <a:pt x="19194" y="7740"/>
                  </a:lnTo>
                  <a:lnTo>
                    <a:pt x="19212" y="7774"/>
                  </a:lnTo>
                  <a:lnTo>
                    <a:pt x="19230" y="7740"/>
                  </a:lnTo>
                  <a:lnTo>
                    <a:pt x="19206" y="7696"/>
                  </a:lnTo>
                  <a:lnTo>
                    <a:pt x="19218" y="7629"/>
                  </a:lnTo>
                  <a:lnTo>
                    <a:pt x="19171" y="7585"/>
                  </a:lnTo>
                  <a:lnTo>
                    <a:pt x="19159" y="7463"/>
                  </a:lnTo>
                  <a:lnTo>
                    <a:pt x="19135" y="7430"/>
                  </a:lnTo>
                  <a:lnTo>
                    <a:pt x="19135" y="7407"/>
                  </a:lnTo>
                  <a:lnTo>
                    <a:pt x="19105" y="7363"/>
                  </a:lnTo>
                  <a:lnTo>
                    <a:pt x="19099" y="7274"/>
                  </a:lnTo>
                  <a:lnTo>
                    <a:pt x="19111" y="7252"/>
                  </a:lnTo>
                  <a:lnTo>
                    <a:pt x="19105" y="7185"/>
                  </a:lnTo>
                  <a:lnTo>
                    <a:pt x="19069" y="7130"/>
                  </a:lnTo>
                  <a:lnTo>
                    <a:pt x="19075" y="7074"/>
                  </a:lnTo>
                  <a:lnTo>
                    <a:pt x="19058" y="7041"/>
                  </a:lnTo>
                  <a:lnTo>
                    <a:pt x="19105" y="6974"/>
                  </a:lnTo>
                  <a:lnTo>
                    <a:pt x="19141" y="6974"/>
                  </a:lnTo>
                  <a:lnTo>
                    <a:pt x="19171" y="6907"/>
                  </a:lnTo>
                  <a:lnTo>
                    <a:pt x="19218" y="6907"/>
                  </a:lnTo>
                  <a:lnTo>
                    <a:pt x="19230" y="6874"/>
                  </a:lnTo>
                  <a:lnTo>
                    <a:pt x="19277" y="6941"/>
                  </a:lnTo>
                  <a:lnTo>
                    <a:pt x="19319" y="6941"/>
                  </a:lnTo>
                  <a:lnTo>
                    <a:pt x="19337" y="6963"/>
                  </a:lnTo>
                  <a:lnTo>
                    <a:pt x="19366" y="6974"/>
                  </a:lnTo>
                  <a:lnTo>
                    <a:pt x="19384" y="6963"/>
                  </a:lnTo>
                  <a:lnTo>
                    <a:pt x="19343" y="6996"/>
                  </a:lnTo>
                  <a:lnTo>
                    <a:pt x="19366" y="7029"/>
                  </a:lnTo>
                  <a:lnTo>
                    <a:pt x="19325" y="7052"/>
                  </a:lnTo>
                  <a:lnTo>
                    <a:pt x="19289" y="7041"/>
                  </a:lnTo>
                  <a:lnTo>
                    <a:pt x="19248" y="7130"/>
                  </a:lnTo>
                  <a:lnTo>
                    <a:pt x="19248" y="7163"/>
                  </a:lnTo>
                  <a:lnTo>
                    <a:pt x="19260" y="7241"/>
                  </a:lnTo>
                  <a:lnTo>
                    <a:pt x="19260" y="7307"/>
                  </a:lnTo>
                  <a:lnTo>
                    <a:pt x="19283" y="7329"/>
                  </a:lnTo>
                  <a:lnTo>
                    <a:pt x="19289" y="7374"/>
                  </a:lnTo>
                  <a:lnTo>
                    <a:pt x="19325" y="7463"/>
                  </a:lnTo>
                  <a:lnTo>
                    <a:pt x="19325" y="7485"/>
                  </a:lnTo>
                  <a:lnTo>
                    <a:pt x="19337" y="7485"/>
                  </a:lnTo>
                  <a:lnTo>
                    <a:pt x="19325" y="7518"/>
                  </a:lnTo>
                  <a:lnTo>
                    <a:pt x="19366" y="7541"/>
                  </a:lnTo>
                  <a:lnTo>
                    <a:pt x="19372" y="7607"/>
                  </a:lnTo>
                  <a:lnTo>
                    <a:pt x="19372" y="7640"/>
                  </a:lnTo>
                  <a:lnTo>
                    <a:pt x="19354" y="7663"/>
                  </a:lnTo>
                  <a:lnTo>
                    <a:pt x="19366" y="7807"/>
                  </a:lnTo>
                  <a:lnTo>
                    <a:pt x="19378" y="7818"/>
                  </a:lnTo>
                  <a:lnTo>
                    <a:pt x="19396" y="7774"/>
                  </a:lnTo>
                  <a:lnTo>
                    <a:pt x="19408" y="7774"/>
                  </a:lnTo>
                  <a:lnTo>
                    <a:pt x="19432" y="7829"/>
                  </a:lnTo>
                  <a:lnTo>
                    <a:pt x="19444" y="7873"/>
                  </a:lnTo>
                  <a:lnTo>
                    <a:pt x="19426" y="7974"/>
                  </a:lnTo>
                  <a:lnTo>
                    <a:pt x="19426" y="8085"/>
                  </a:lnTo>
                  <a:lnTo>
                    <a:pt x="19444" y="8129"/>
                  </a:lnTo>
                  <a:lnTo>
                    <a:pt x="19467" y="8096"/>
                  </a:lnTo>
                  <a:lnTo>
                    <a:pt x="19497" y="8107"/>
                  </a:lnTo>
                  <a:lnTo>
                    <a:pt x="19503" y="8140"/>
                  </a:lnTo>
                  <a:lnTo>
                    <a:pt x="19497" y="8184"/>
                  </a:lnTo>
                  <a:lnTo>
                    <a:pt x="19473" y="8184"/>
                  </a:lnTo>
                  <a:lnTo>
                    <a:pt x="19444" y="8218"/>
                  </a:lnTo>
                  <a:lnTo>
                    <a:pt x="19438" y="8218"/>
                  </a:lnTo>
                  <a:lnTo>
                    <a:pt x="19402" y="8296"/>
                  </a:lnTo>
                  <a:lnTo>
                    <a:pt x="19396" y="8351"/>
                  </a:lnTo>
                  <a:lnTo>
                    <a:pt x="19354" y="8384"/>
                  </a:lnTo>
                  <a:lnTo>
                    <a:pt x="19349" y="8418"/>
                  </a:lnTo>
                  <a:lnTo>
                    <a:pt x="19325" y="8429"/>
                  </a:lnTo>
                  <a:lnTo>
                    <a:pt x="19325" y="8484"/>
                  </a:lnTo>
                  <a:lnTo>
                    <a:pt x="19313" y="8529"/>
                  </a:lnTo>
                  <a:lnTo>
                    <a:pt x="19325" y="8595"/>
                  </a:lnTo>
                  <a:lnTo>
                    <a:pt x="19349" y="8585"/>
                  </a:lnTo>
                  <a:lnTo>
                    <a:pt x="19349" y="8662"/>
                  </a:lnTo>
                  <a:lnTo>
                    <a:pt x="19319" y="8762"/>
                  </a:lnTo>
                  <a:lnTo>
                    <a:pt x="19325" y="8806"/>
                  </a:lnTo>
                  <a:lnTo>
                    <a:pt x="19343" y="8818"/>
                  </a:lnTo>
                  <a:lnTo>
                    <a:pt x="19337" y="8940"/>
                  </a:lnTo>
                  <a:lnTo>
                    <a:pt x="19343" y="9039"/>
                  </a:lnTo>
                  <a:lnTo>
                    <a:pt x="19325" y="9084"/>
                  </a:lnTo>
                  <a:lnTo>
                    <a:pt x="19289" y="9106"/>
                  </a:lnTo>
                  <a:lnTo>
                    <a:pt x="19283" y="9162"/>
                  </a:lnTo>
                  <a:lnTo>
                    <a:pt x="19295" y="9195"/>
                  </a:lnTo>
                  <a:lnTo>
                    <a:pt x="19289" y="9306"/>
                  </a:lnTo>
                  <a:lnTo>
                    <a:pt x="19283" y="9328"/>
                  </a:lnTo>
                  <a:lnTo>
                    <a:pt x="19289" y="9373"/>
                  </a:lnTo>
                  <a:lnTo>
                    <a:pt x="19319" y="9429"/>
                  </a:lnTo>
                  <a:lnTo>
                    <a:pt x="19295" y="9429"/>
                  </a:lnTo>
                  <a:lnTo>
                    <a:pt x="19289" y="9528"/>
                  </a:lnTo>
                  <a:lnTo>
                    <a:pt x="19295" y="9551"/>
                  </a:lnTo>
                  <a:lnTo>
                    <a:pt x="19295" y="9628"/>
                  </a:lnTo>
                  <a:lnTo>
                    <a:pt x="19265" y="9684"/>
                  </a:lnTo>
                  <a:lnTo>
                    <a:pt x="19289" y="9751"/>
                  </a:lnTo>
                  <a:lnTo>
                    <a:pt x="19289" y="9873"/>
                  </a:lnTo>
                  <a:lnTo>
                    <a:pt x="19313" y="9984"/>
                  </a:lnTo>
                  <a:lnTo>
                    <a:pt x="19260" y="10161"/>
                  </a:lnTo>
                  <a:lnTo>
                    <a:pt x="19289" y="10239"/>
                  </a:lnTo>
                  <a:lnTo>
                    <a:pt x="19260" y="10217"/>
                  </a:lnTo>
                  <a:lnTo>
                    <a:pt x="19200" y="10239"/>
                  </a:lnTo>
                  <a:lnTo>
                    <a:pt x="19200" y="10350"/>
                  </a:lnTo>
                  <a:lnTo>
                    <a:pt x="19206" y="10383"/>
                  </a:lnTo>
                  <a:lnTo>
                    <a:pt x="19171" y="10461"/>
                  </a:lnTo>
                  <a:lnTo>
                    <a:pt x="19105" y="10406"/>
                  </a:lnTo>
                  <a:lnTo>
                    <a:pt x="19075" y="10461"/>
                  </a:lnTo>
                  <a:lnTo>
                    <a:pt x="19075" y="10494"/>
                  </a:lnTo>
                  <a:lnTo>
                    <a:pt x="19117" y="10494"/>
                  </a:lnTo>
                  <a:lnTo>
                    <a:pt x="19176" y="10661"/>
                  </a:lnTo>
                  <a:lnTo>
                    <a:pt x="19176" y="10816"/>
                  </a:lnTo>
                  <a:lnTo>
                    <a:pt x="19165" y="10861"/>
                  </a:lnTo>
                  <a:lnTo>
                    <a:pt x="19176" y="10906"/>
                  </a:lnTo>
                  <a:lnTo>
                    <a:pt x="19147" y="10917"/>
                  </a:lnTo>
                  <a:lnTo>
                    <a:pt x="19141" y="11028"/>
                  </a:lnTo>
                  <a:lnTo>
                    <a:pt x="19105" y="11105"/>
                  </a:lnTo>
                  <a:lnTo>
                    <a:pt x="19099" y="11238"/>
                  </a:lnTo>
                  <a:lnTo>
                    <a:pt x="19129" y="11350"/>
                  </a:lnTo>
                  <a:lnTo>
                    <a:pt x="19141" y="11549"/>
                  </a:lnTo>
                  <a:lnTo>
                    <a:pt x="19188" y="11694"/>
                  </a:lnTo>
                  <a:lnTo>
                    <a:pt x="19188" y="11805"/>
                  </a:lnTo>
                  <a:lnTo>
                    <a:pt x="19260" y="12105"/>
                  </a:lnTo>
                  <a:lnTo>
                    <a:pt x="19349" y="12427"/>
                  </a:lnTo>
                  <a:lnTo>
                    <a:pt x="19438" y="12693"/>
                  </a:lnTo>
                  <a:lnTo>
                    <a:pt x="19485" y="12771"/>
                  </a:lnTo>
                  <a:lnTo>
                    <a:pt x="19485" y="12871"/>
                  </a:lnTo>
                  <a:lnTo>
                    <a:pt x="19604" y="13126"/>
                  </a:lnTo>
                  <a:lnTo>
                    <a:pt x="19729" y="13548"/>
                  </a:lnTo>
                  <a:lnTo>
                    <a:pt x="19788" y="13604"/>
                  </a:lnTo>
                  <a:lnTo>
                    <a:pt x="19830" y="13604"/>
                  </a:lnTo>
                  <a:lnTo>
                    <a:pt x="19854" y="13582"/>
                  </a:lnTo>
                  <a:lnTo>
                    <a:pt x="19842" y="13637"/>
                  </a:lnTo>
                  <a:lnTo>
                    <a:pt x="19812" y="13660"/>
                  </a:lnTo>
                  <a:lnTo>
                    <a:pt x="19788" y="13660"/>
                  </a:lnTo>
                  <a:lnTo>
                    <a:pt x="19830" y="13793"/>
                  </a:lnTo>
                  <a:lnTo>
                    <a:pt x="19889" y="14048"/>
                  </a:lnTo>
                  <a:lnTo>
                    <a:pt x="19901" y="14159"/>
                  </a:lnTo>
                  <a:lnTo>
                    <a:pt x="19937" y="14260"/>
                  </a:lnTo>
                  <a:lnTo>
                    <a:pt x="20002" y="14270"/>
                  </a:lnTo>
                  <a:lnTo>
                    <a:pt x="20008" y="14315"/>
                  </a:lnTo>
                  <a:lnTo>
                    <a:pt x="20008" y="14370"/>
                  </a:lnTo>
                  <a:lnTo>
                    <a:pt x="20020" y="14415"/>
                  </a:lnTo>
                  <a:lnTo>
                    <a:pt x="20008" y="14481"/>
                  </a:lnTo>
                  <a:lnTo>
                    <a:pt x="20050" y="14348"/>
                  </a:lnTo>
                  <a:lnTo>
                    <a:pt x="20061" y="14204"/>
                  </a:lnTo>
                  <a:lnTo>
                    <a:pt x="20067" y="14193"/>
                  </a:lnTo>
                  <a:lnTo>
                    <a:pt x="20067" y="14137"/>
                  </a:lnTo>
                  <a:lnTo>
                    <a:pt x="20109" y="14071"/>
                  </a:lnTo>
                  <a:lnTo>
                    <a:pt x="20115" y="14015"/>
                  </a:lnTo>
                  <a:lnTo>
                    <a:pt x="20109" y="13981"/>
                  </a:lnTo>
                  <a:lnTo>
                    <a:pt x="20121" y="13926"/>
                  </a:lnTo>
                  <a:lnTo>
                    <a:pt x="20139" y="13793"/>
                  </a:lnTo>
                  <a:lnTo>
                    <a:pt x="20121" y="13737"/>
                  </a:lnTo>
                  <a:lnTo>
                    <a:pt x="20127" y="13637"/>
                  </a:lnTo>
                  <a:lnTo>
                    <a:pt x="20157" y="13593"/>
                  </a:lnTo>
                  <a:lnTo>
                    <a:pt x="20127" y="13538"/>
                  </a:lnTo>
                  <a:lnTo>
                    <a:pt x="20115" y="13548"/>
                  </a:lnTo>
                  <a:lnTo>
                    <a:pt x="20091" y="13538"/>
                  </a:lnTo>
                  <a:lnTo>
                    <a:pt x="20109" y="13493"/>
                  </a:lnTo>
                  <a:lnTo>
                    <a:pt x="20085" y="13415"/>
                  </a:lnTo>
                  <a:lnTo>
                    <a:pt x="20097" y="13426"/>
                  </a:lnTo>
                  <a:lnTo>
                    <a:pt x="20115" y="13404"/>
                  </a:lnTo>
                  <a:lnTo>
                    <a:pt x="20085" y="13349"/>
                  </a:lnTo>
                  <a:lnTo>
                    <a:pt x="20091" y="13304"/>
                  </a:lnTo>
                  <a:lnTo>
                    <a:pt x="20097" y="13238"/>
                  </a:lnTo>
                  <a:lnTo>
                    <a:pt x="20061" y="13238"/>
                  </a:lnTo>
                  <a:lnTo>
                    <a:pt x="20038" y="13204"/>
                  </a:lnTo>
                  <a:lnTo>
                    <a:pt x="20055" y="13149"/>
                  </a:lnTo>
                  <a:lnTo>
                    <a:pt x="20085" y="13204"/>
                  </a:lnTo>
                  <a:lnTo>
                    <a:pt x="20127" y="13126"/>
                  </a:lnTo>
                  <a:lnTo>
                    <a:pt x="20151" y="13137"/>
                  </a:lnTo>
                  <a:lnTo>
                    <a:pt x="20180" y="13082"/>
                  </a:lnTo>
                  <a:lnTo>
                    <a:pt x="20210" y="13038"/>
                  </a:lnTo>
                  <a:lnTo>
                    <a:pt x="20216" y="13049"/>
                  </a:lnTo>
                  <a:lnTo>
                    <a:pt x="20258" y="13071"/>
                  </a:lnTo>
                  <a:lnTo>
                    <a:pt x="20234" y="13015"/>
                  </a:lnTo>
                  <a:lnTo>
                    <a:pt x="20186" y="12971"/>
                  </a:lnTo>
                  <a:lnTo>
                    <a:pt x="20186" y="12904"/>
                  </a:lnTo>
                  <a:lnTo>
                    <a:pt x="20145" y="12860"/>
                  </a:lnTo>
                  <a:lnTo>
                    <a:pt x="20115" y="12682"/>
                  </a:lnTo>
                  <a:lnTo>
                    <a:pt x="20139" y="12527"/>
                  </a:lnTo>
                  <a:lnTo>
                    <a:pt x="20109" y="12471"/>
                  </a:lnTo>
                  <a:lnTo>
                    <a:pt x="20127" y="12427"/>
                  </a:lnTo>
                  <a:lnTo>
                    <a:pt x="20139" y="12349"/>
                  </a:lnTo>
                  <a:lnTo>
                    <a:pt x="20168" y="12238"/>
                  </a:lnTo>
                  <a:lnTo>
                    <a:pt x="20180" y="12405"/>
                  </a:lnTo>
                  <a:lnTo>
                    <a:pt x="20204" y="12416"/>
                  </a:lnTo>
                  <a:lnTo>
                    <a:pt x="20258" y="12360"/>
                  </a:lnTo>
                  <a:lnTo>
                    <a:pt x="20264" y="12382"/>
                  </a:lnTo>
                  <a:lnTo>
                    <a:pt x="20358" y="12316"/>
                  </a:lnTo>
                  <a:lnTo>
                    <a:pt x="20358" y="12238"/>
                  </a:lnTo>
                  <a:lnTo>
                    <a:pt x="20382" y="12194"/>
                  </a:lnTo>
                  <a:lnTo>
                    <a:pt x="20347" y="12149"/>
                  </a:lnTo>
                  <a:lnTo>
                    <a:pt x="20287" y="11994"/>
                  </a:lnTo>
                  <a:lnTo>
                    <a:pt x="20264" y="11994"/>
                  </a:lnTo>
                  <a:lnTo>
                    <a:pt x="20180" y="11761"/>
                  </a:lnTo>
                  <a:lnTo>
                    <a:pt x="20180" y="11705"/>
                  </a:lnTo>
                  <a:lnTo>
                    <a:pt x="20157" y="11660"/>
                  </a:lnTo>
                  <a:lnTo>
                    <a:pt x="20151" y="11461"/>
                  </a:lnTo>
                  <a:lnTo>
                    <a:pt x="20157" y="11427"/>
                  </a:lnTo>
                  <a:lnTo>
                    <a:pt x="20145" y="11328"/>
                  </a:lnTo>
                  <a:lnTo>
                    <a:pt x="20168" y="11261"/>
                  </a:lnTo>
                  <a:lnTo>
                    <a:pt x="20168" y="11194"/>
                  </a:lnTo>
                  <a:lnTo>
                    <a:pt x="20127" y="11206"/>
                  </a:lnTo>
                  <a:lnTo>
                    <a:pt x="20121" y="11161"/>
                  </a:lnTo>
                  <a:lnTo>
                    <a:pt x="20151" y="11083"/>
                  </a:lnTo>
                  <a:lnTo>
                    <a:pt x="20180" y="11061"/>
                  </a:lnTo>
                  <a:lnTo>
                    <a:pt x="20180" y="11017"/>
                  </a:lnTo>
                  <a:lnTo>
                    <a:pt x="20204" y="10972"/>
                  </a:lnTo>
                  <a:lnTo>
                    <a:pt x="20210" y="11028"/>
                  </a:lnTo>
                  <a:lnTo>
                    <a:pt x="20210" y="11094"/>
                  </a:lnTo>
                  <a:lnTo>
                    <a:pt x="20198" y="11161"/>
                  </a:lnTo>
                  <a:lnTo>
                    <a:pt x="20198" y="11250"/>
                  </a:lnTo>
                  <a:lnTo>
                    <a:pt x="20246" y="11272"/>
                  </a:lnTo>
                  <a:lnTo>
                    <a:pt x="20293" y="11328"/>
                  </a:lnTo>
                  <a:lnTo>
                    <a:pt x="20317" y="11316"/>
                  </a:lnTo>
                  <a:lnTo>
                    <a:pt x="20317" y="11227"/>
                  </a:lnTo>
                  <a:lnTo>
                    <a:pt x="20329" y="11194"/>
                  </a:lnTo>
                  <a:lnTo>
                    <a:pt x="20299" y="11094"/>
                  </a:lnTo>
                  <a:lnTo>
                    <a:pt x="20228" y="10972"/>
                  </a:lnTo>
                  <a:lnTo>
                    <a:pt x="20228" y="10828"/>
                  </a:lnTo>
                  <a:lnTo>
                    <a:pt x="20186" y="10805"/>
                  </a:lnTo>
                  <a:lnTo>
                    <a:pt x="20180" y="10783"/>
                  </a:lnTo>
                  <a:lnTo>
                    <a:pt x="20174" y="10816"/>
                  </a:lnTo>
                  <a:lnTo>
                    <a:pt x="20151" y="10861"/>
                  </a:lnTo>
                  <a:lnTo>
                    <a:pt x="20151" y="10883"/>
                  </a:lnTo>
                  <a:lnTo>
                    <a:pt x="20139" y="10917"/>
                  </a:lnTo>
                  <a:lnTo>
                    <a:pt x="20097" y="10872"/>
                  </a:lnTo>
                  <a:lnTo>
                    <a:pt x="20097" y="10761"/>
                  </a:lnTo>
                  <a:lnTo>
                    <a:pt x="20079" y="10694"/>
                  </a:lnTo>
                  <a:lnTo>
                    <a:pt x="20050" y="10583"/>
                  </a:lnTo>
                  <a:lnTo>
                    <a:pt x="20067" y="10528"/>
                  </a:lnTo>
                  <a:lnTo>
                    <a:pt x="20085" y="10505"/>
                  </a:lnTo>
                  <a:lnTo>
                    <a:pt x="20079" y="10450"/>
                  </a:lnTo>
                  <a:lnTo>
                    <a:pt x="20097" y="10394"/>
                  </a:lnTo>
                  <a:lnTo>
                    <a:pt x="20079" y="10361"/>
                  </a:lnTo>
                  <a:lnTo>
                    <a:pt x="20085" y="10317"/>
                  </a:lnTo>
                  <a:lnTo>
                    <a:pt x="20085" y="10261"/>
                  </a:lnTo>
                  <a:lnTo>
                    <a:pt x="20061" y="10228"/>
                  </a:lnTo>
                  <a:lnTo>
                    <a:pt x="20032" y="10250"/>
                  </a:lnTo>
                  <a:lnTo>
                    <a:pt x="19978" y="10161"/>
                  </a:lnTo>
                  <a:lnTo>
                    <a:pt x="19943" y="10161"/>
                  </a:lnTo>
                  <a:lnTo>
                    <a:pt x="19919" y="10206"/>
                  </a:lnTo>
                  <a:lnTo>
                    <a:pt x="19919" y="10250"/>
                  </a:lnTo>
                  <a:lnTo>
                    <a:pt x="19961" y="10328"/>
                  </a:lnTo>
                  <a:lnTo>
                    <a:pt x="19949" y="10383"/>
                  </a:lnTo>
                  <a:lnTo>
                    <a:pt x="19937" y="10417"/>
                  </a:lnTo>
                  <a:lnTo>
                    <a:pt x="19901" y="10383"/>
                  </a:lnTo>
                  <a:lnTo>
                    <a:pt x="19854" y="10272"/>
                  </a:lnTo>
                  <a:lnTo>
                    <a:pt x="19824" y="10217"/>
                  </a:lnTo>
                  <a:lnTo>
                    <a:pt x="19800" y="10194"/>
                  </a:lnTo>
                  <a:lnTo>
                    <a:pt x="19818" y="10161"/>
                  </a:lnTo>
                  <a:lnTo>
                    <a:pt x="19788" y="10050"/>
                  </a:lnTo>
                  <a:lnTo>
                    <a:pt x="19788" y="9939"/>
                  </a:lnTo>
                  <a:lnTo>
                    <a:pt x="19770" y="9884"/>
                  </a:lnTo>
                  <a:lnTo>
                    <a:pt x="19788" y="9839"/>
                  </a:lnTo>
                  <a:lnTo>
                    <a:pt x="19770" y="9751"/>
                  </a:lnTo>
                  <a:lnTo>
                    <a:pt x="19794" y="9695"/>
                  </a:lnTo>
                  <a:lnTo>
                    <a:pt x="19794" y="9639"/>
                  </a:lnTo>
                  <a:lnTo>
                    <a:pt x="19800" y="9573"/>
                  </a:lnTo>
                  <a:lnTo>
                    <a:pt x="19800" y="9495"/>
                  </a:lnTo>
                  <a:lnTo>
                    <a:pt x="19788" y="9517"/>
                  </a:lnTo>
                  <a:lnTo>
                    <a:pt x="19758" y="9440"/>
                  </a:lnTo>
                  <a:lnTo>
                    <a:pt x="19764" y="9417"/>
                  </a:lnTo>
                  <a:lnTo>
                    <a:pt x="19788" y="9406"/>
                  </a:lnTo>
                  <a:lnTo>
                    <a:pt x="19818" y="9440"/>
                  </a:lnTo>
                  <a:lnTo>
                    <a:pt x="19818" y="9417"/>
                  </a:lnTo>
                  <a:lnTo>
                    <a:pt x="19794" y="9373"/>
                  </a:lnTo>
                  <a:lnTo>
                    <a:pt x="19770" y="9328"/>
                  </a:lnTo>
                  <a:lnTo>
                    <a:pt x="19782" y="9295"/>
                  </a:lnTo>
                  <a:lnTo>
                    <a:pt x="19794" y="9295"/>
                  </a:lnTo>
                  <a:lnTo>
                    <a:pt x="19788" y="9251"/>
                  </a:lnTo>
                  <a:lnTo>
                    <a:pt x="19764" y="9206"/>
                  </a:lnTo>
                  <a:lnTo>
                    <a:pt x="19729" y="9195"/>
                  </a:lnTo>
                  <a:lnTo>
                    <a:pt x="19723" y="9151"/>
                  </a:lnTo>
                  <a:lnTo>
                    <a:pt x="19735" y="9140"/>
                  </a:lnTo>
                  <a:lnTo>
                    <a:pt x="19729" y="9062"/>
                  </a:lnTo>
                  <a:lnTo>
                    <a:pt x="19699" y="9007"/>
                  </a:lnTo>
                  <a:lnTo>
                    <a:pt x="19705" y="8962"/>
                  </a:lnTo>
                  <a:lnTo>
                    <a:pt x="19711" y="8906"/>
                  </a:lnTo>
                  <a:lnTo>
                    <a:pt x="19729" y="8873"/>
                  </a:lnTo>
                  <a:lnTo>
                    <a:pt x="19705" y="8818"/>
                  </a:lnTo>
                  <a:lnTo>
                    <a:pt x="19711" y="8773"/>
                  </a:lnTo>
                  <a:lnTo>
                    <a:pt x="19735" y="8773"/>
                  </a:lnTo>
                  <a:lnTo>
                    <a:pt x="19764" y="8806"/>
                  </a:lnTo>
                  <a:lnTo>
                    <a:pt x="19788" y="8795"/>
                  </a:lnTo>
                  <a:lnTo>
                    <a:pt x="19800" y="8707"/>
                  </a:lnTo>
                  <a:lnTo>
                    <a:pt x="19824" y="8707"/>
                  </a:lnTo>
                  <a:lnTo>
                    <a:pt x="19842" y="8751"/>
                  </a:lnTo>
                  <a:lnTo>
                    <a:pt x="19854" y="8751"/>
                  </a:lnTo>
                  <a:lnTo>
                    <a:pt x="19877" y="8818"/>
                  </a:lnTo>
                  <a:lnTo>
                    <a:pt x="19913" y="8684"/>
                  </a:lnTo>
                  <a:lnTo>
                    <a:pt x="19877" y="8651"/>
                  </a:lnTo>
                  <a:lnTo>
                    <a:pt x="19883" y="8595"/>
                  </a:lnTo>
                  <a:lnTo>
                    <a:pt x="19907" y="8573"/>
                  </a:lnTo>
                  <a:lnTo>
                    <a:pt x="19943" y="8440"/>
                  </a:lnTo>
                  <a:lnTo>
                    <a:pt x="19943" y="8373"/>
                  </a:lnTo>
                  <a:lnTo>
                    <a:pt x="19966" y="8429"/>
                  </a:lnTo>
                  <a:lnTo>
                    <a:pt x="19996" y="8462"/>
                  </a:lnTo>
                  <a:lnTo>
                    <a:pt x="19996" y="8529"/>
                  </a:lnTo>
                  <a:lnTo>
                    <a:pt x="20032" y="8718"/>
                  </a:lnTo>
                  <a:lnTo>
                    <a:pt x="20055" y="8762"/>
                  </a:lnTo>
                  <a:lnTo>
                    <a:pt x="20067" y="8740"/>
                  </a:lnTo>
                  <a:lnTo>
                    <a:pt x="20079" y="8573"/>
                  </a:lnTo>
                  <a:lnTo>
                    <a:pt x="20085" y="8518"/>
                  </a:lnTo>
                  <a:lnTo>
                    <a:pt x="20079" y="8440"/>
                  </a:lnTo>
                  <a:lnTo>
                    <a:pt x="20097" y="8384"/>
                  </a:lnTo>
                  <a:lnTo>
                    <a:pt x="20079" y="8306"/>
                  </a:lnTo>
                  <a:lnTo>
                    <a:pt x="20109" y="8329"/>
                  </a:lnTo>
                  <a:lnTo>
                    <a:pt x="20127" y="8296"/>
                  </a:lnTo>
                  <a:lnTo>
                    <a:pt x="20145" y="8184"/>
                  </a:lnTo>
                  <a:lnTo>
                    <a:pt x="20174" y="8184"/>
                  </a:lnTo>
                  <a:lnTo>
                    <a:pt x="20210" y="8096"/>
                  </a:lnTo>
                  <a:lnTo>
                    <a:pt x="20246" y="8085"/>
                  </a:lnTo>
                  <a:lnTo>
                    <a:pt x="20264" y="8107"/>
                  </a:lnTo>
                  <a:lnTo>
                    <a:pt x="20317" y="8040"/>
                  </a:lnTo>
                  <a:lnTo>
                    <a:pt x="20358" y="8051"/>
                  </a:lnTo>
                  <a:lnTo>
                    <a:pt x="20448" y="8151"/>
                  </a:lnTo>
                  <a:lnTo>
                    <a:pt x="20454" y="8207"/>
                  </a:lnTo>
                  <a:lnTo>
                    <a:pt x="20477" y="8218"/>
                  </a:lnTo>
                  <a:lnTo>
                    <a:pt x="20507" y="8207"/>
                  </a:lnTo>
                  <a:lnTo>
                    <a:pt x="20525" y="8218"/>
                  </a:lnTo>
                  <a:lnTo>
                    <a:pt x="20507" y="8251"/>
                  </a:lnTo>
                  <a:lnTo>
                    <a:pt x="20555" y="8340"/>
                  </a:lnTo>
                  <a:lnTo>
                    <a:pt x="20567" y="8318"/>
                  </a:lnTo>
                  <a:lnTo>
                    <a:pt x="20596" y="8373"/>
                  </a:lnTo>
                  <a:lnTo>
                    <a:pt x="20632" y="8362"/>
                  </a:lnTo>
                  <a:lnTo>
                    <a:pt x="20656" y="8373"/>
                  </a:lnTo>
                  <a:lnTo>
                    <a:pt x="20656" y="8318"/>
                  </a:lnTo>
                  <a:lnTo>
                    <a:pt x="20626" y="8240"/>
                  </a:lnTo>
                  <a:lnTo>
                    <a:pt x="20644" y="8196"/>
                  </a:lnTo>
                  <a:lnTo>
                    <a:pt x="20632" y="8151"/>
                  </a:lnTo>
                  <a:lnTo>
                    <a:pt x="20614" y="8140"/>
                  </a:lnTo>
                  <a:lnTo>
                    <a:pt x="20614" y="8085"/>
                  </a:lnTo>
                  <a:lnTo>
                    <a:pt x="20632" y="8029"/>
                  </a:lnTo>
                  <a:lnTo>
                    <a:pt x="20650" y="7885"/>
                  </a:lnTo>
                  <a:lnTo>
                    <a:pt x="20673" y="7774"/>
                  </a:lnTo>
                  <a:lnTo>
                    <a:pt x="20662" y="7718"/>
                  </a:lnTo>
                  <a:lnTo>
                    <a:pt x="20703" y="7629"/>
                  </a:lnTo>
                  <a:lnTo>
                    <a:pt x="20685" y="7585"/>
                  </a:lnTo>
                  <a:lnTo>
                    <a:pt x="20709" y="7552"/>
                  </a:lnTo>
                  <a:lnTo>
                    <a:pt x="20685" y="7463"/>
                  </a:lnTo>
                  <a:lnTo>
                    <a:pt x="20662" y="7430"/>
                  </a:lnTo>
                  <a:lnTo>
                    <a:pt x="20662" y="7407"/>
                  </a:lnTo>
                  <a:lnTo>
                    <a:pt x="20709" y="7407"/>
                  </a:lnTo>
                  <a:lnTo>
                    <a:pt x="20721" y="7329"/>
                  </a:lnTo>
                  <a:lnTo>
                    <a:pt x="20673" y="7296"/>
                  </a:lnTo>
                  <a:lnTo>
                    <a:pt x="20656" y="7241"/>
                  </a:lnTo>
                  <a:lnTo>
                    <a:pt x="20679" y="7218"/>
                  </a:lnTo>
                  <a:lnTo>
                    <a:pt x="20691" y="7252"/>
                  </a:lnTo>
                  <a:lnTo>
                    <a:pt x="20715" y="7241"/>
                  </a:lnTo>
                  <a:lnTo>
                    <a:pt x="20721" y="7196"/>
                  </a:lnTo>
                  <a:lnTo>
                    <a:pt x="20709" y="7152"/>
                  </a:lnTo>
                  <a:lnTo>
                    <a:pt x="20745" y="7096"/>
                  </a:lnTo>
                  <a:lnTo>
                    <a:pt x="20745" y="7052"/>
                  </a:lnTo>
                  <a:lnTo>
                    <a:pt x="20721" y="7018"/>
                  </a:lnTo>
                  <a:lnTo>
                    <a:pt x="20745" y="6985"/>
                  </a:lnTo>
                  <a:lnTo>
                    <a:pt x="20768" y="6996"/>
                  </a:lnTo>
                  <a:lnTo>
                    <a:pt x="20780" y="6941"/>
                  </a:lnTo>
                  <a:lnTo>
                    <a:pt x="20792" y="6919"/>
                  </a:lnTo>
                  <a:lnTo>
                    <a:pt x="20774" y="6885"/>
                  </a:lnTo>
                  <a:lnTo>
                    <a:pt x="20804" y="6874"/>
                  </a:lnTo>
                  <a:lnTo>
                    <a:pt x="20840" y="6808"/>
                  </a:lnTo>
                  <a:lnTo>
                    <a:pt x="20828" y="6763"/>
                  </a:lnTo>
                  <a:lnTo>
                    <a:pt x="20834" y="6707"/>
                  </a:lnTo>
                  <a:lnTo>
                    <a:pt x="20846" y="6752"/>
                  </a:lnTo>
                  <a:lnTo>
                    <a:pt x="20875" y="6697"/>
                  </a:lnTo>
                  <a:lnTo>
                    <a:pt x="20858" y="6607"/>
                  </a:lnTo>
                  <a:lnTo>
                    <a:pt x="20858" y="6530"/>
                  </a:lnTo>
                  <a:lnTo>
                    <a:pt x="20887" y="6530"/>
                  </a:lnTo>
                  <a:lnTo>
                    <a:pt x="20893" y="6541"/>
                  </a:lnTo>
                  <a:lnTo>
                    <a:pt x="20911" y="6519"/>
                  </a:lnTo>
                  <a:lnTo>
                    <a:pt x="20959" y="6408"/>
                  </a:lnTo>
                  <a:lnTo>
                    <a:pt x="20941" y="6386"/>
                  </a:lnTo>
                  <a:lnTo>
                    <a:pt x="20941" y="6330"/>
                  </a:lnTo>
                  <a:lnTo>
                    <a:pt x="20971" y="6330"/>
                  </a:lnTo>
                  <a:lnTo>
                    <a:pt x="21030" y="6241"/>
                  </a:lnTo>
                  <a:lnTo>
                    <a:pt x="21006" y="6208"/>
                  </a:lnTo>
                  <a:lnTo>
                    <a:pt x="21018" y="6186"/>
                  </a:lnTo>
                  <a:lnTo>
                    <a:pt x="21059" y="6186"/>
                  </a:lnTo>
                  <a:lnTo>
                    <a:pt x="21107" y="6130"/>
                  </a:lnTo>
                  <a:lnTo>
                    <a:pt x="21095" y="6086"/>
                  </a:lnTo>
                  <a:lnTo>
                    <a:pt x="21101" y="6052"/>
                  </a:lnTo>
                  <a:lnTo>
                    <a:pt x="21125" y="6086"/>
                  </a:lnTo>
                  <a:lnTo>
                    <a:pt x="21131" y="6141"/>
                  </a:lnTo>
                  <a:lnTo>
                    <a:pt x="21160" y="6152"/>
                  </a:lnTo>
                  <a:lnTo>
                    <a:pt x="21184" y="6130"/>
                  </a:lnTo>
                  <a:lnTo>
                    <a:pt x="21220" y="6163"/>
                  </a:lnTo>
                  <a:lnTo>
                    <a:pt x="21339" y="6163"/>
                  </a:lnTo>
                  <a:lnTo>
                    <a:pt x="21363" y="6197"/>
                  </a:lnTo>
                  <a:lnTo>
                    <a:pt x="21374" y="6186"/>
                  </a:lnTo>
                  <a:lnTo>
                    <a:pt x="21363" y="6097"/>
                  </a:lnTo>
                  <a:lnTo>
                    <a:pt x="21333" y="6052"/>
                  </a:lnTo>
                  <a:lnTo>
                    <a:pt x="21333" y="6030"/>
                  </a:lnTo>
                  <a:lnTo>
                    <a:pt x="21357" y="6019"/>
                  </a:lnTo>
                  <a:lnTo>
                    <a:pt x="21357" y="5830"/>
                  </a:lnTo>
                  <a:lnTo>
                    <a:pt x="21309" y="5708"/>
                  </a:lnTo>
                  <a:lnTo>
                    <a:pt x="21273" y="5697"/>
                  </a:lnTo>
                  <a:lnTo>
                    <a:pt x="21226" y="5586"/>
                  </a:lnTo>
                  <a:lnTo>
                    <a:pt x="21250" y="5542"/>
                  </a:lnTo>
                  <a:lnTo>
                    <a:pt x="21202" y="5475"/>
                  </a:lnTo>
                  <a:lnTo>
                    <a:pt x="21131" y="5441"/>
                  </a:lnTo>
                  <a:lnTo>
                    <a:pt x="21053" y="5353"/>
                  </a:lnTo>
                  <a:lnTo>
                    <a:pt x="21024" y="5264"/>
                  </a:lnTo>
                  <a:lnTo>
                    <a:pt x="21018" y="5319"/>
                  </a:lnTo>
                  <a:lnTo>
                    <a:pt x="20994" y="5308"/>
                  </a:lnTo>
                  <a:lnTo>
                    <a:pt x="20982" y="5319"/>
                  </a:lnTo>
                  <a:lnTo>
                    <a:pt x="20976" y="5386"/>
                  </a:lnTo>
                  <a:lnTo>
                    <a:pt x="20935" y="5408"/>
                  </a:lnTo>
                  <a:lnTo>
                    <a:pt x="20923" y="5364"/>
                  </a:lnTo>
                  <a:lnTo>
                    <a:pt x="20923" y="5297"/>
                  </a:lnTo>
                  <a:lnTo>
                    <a:pt x="20959" y="5252"/>
                  </a:lnTo>
                  <a:lnTo>
                    <a:pt x="20935" y="5197"/>
                  </a:lnTo>
                  <a:lnTo>
                    <a:pt x="20947" y="5164"/>
                  </a:lnTo>
                  <a:lnTo>
                    <a:pt x="20965" y="5164"/>
                  </a:lnTo>
                  <a:lnTo>
                    <a:pt x="20988" y="5208"/>
                  </a:lnTo>
                  <a:lnTo>
                    <a:pt x="20923" y="5019"/>
                  </a:lnTo>
                  <a:lnTo>
                    <a:pt x="20875" y="4942"/>
                  </a:lnTo>
                  <a:lnTo>
                    <a:pt x="20875" y="5053"/>
                  </a:lnTo>
                  <a:lnTo>
                    <a:pt x="20858" y="5053"/>
                  </a:lnTo>
                  <a:lnTo>
                    <a:pt x="20798" y="4942"/>
                  </a:lnTo>
                  <a:lnTo>
                    <a:pt x="20798" y="4886"/>
                  </a:lnTo>
                  <a:lnTo>
                    <a:pt x="20828" y="4909"/>
                  </a:lnTo>
                  <a:lnTo>
                    <a:pt x="20810" y="4853"/>
                  </a:lnTo>
                  <a:lnTo>
                    <a:pt x="20727" y="4720"/>
                  </a:lnTo>
                  <a:lnTo>
                    <a:pt x="20715" y="4720"/>
                  </a:lnTo>
                  <a:lnTo>
                    <a:pt x="20721" y="4764"/>
                  </a:lnTo>
                  <a:lnTo>
                    <a:pt x="20709" y="4819"/>
                  </a:lnTo>
                  <a:lnTo>
                    <a:pt x="20662" y="4830"/>
                  </a:lnTo>
                  <a:lnTo>
                    <a:pt x="20626" y="4764"/>
                  </a:lnTo>
                  <a:lnTo>
                    <a:pt x="20590" y="4753"/>
                  </a:lnTo>
                  <a:lnTo>
                    <a:pt x="20549" y="4631"/>
                  </a:lnTo>
                  <a:lnTo>
                    <a:pt x="20549" y="4586"/>
                  </a:lnTo>
                  <a:lnTo>
                    <a:pt x="20531" y="4553"/>
                  </a:lnTo>
                  <a:lnTo>
                    <a:pt x="20501" y="4575"/>
                  </a:lnTo>
                  <a:lnTo>
                    <a:pt x="20448" y="4653"/>
                  </a:lnTo>
                  <a:lnTo>
                    <a:pt x="20448" y="4686"/>
                  </a:lnTo>
                  <a:lnTo>
                    <a:pt x="20418" y="4664"/>
                  </a:lnTo>
                  <a:lnTo>
                    <a:pt x="20394" y="4697"/>
                  </a:lnTo>
                  <a:lnTo>
                    <a:pt x="20394" y="4819"/>
                  </a:lnTo>
                  <a:lnTo>
                    <a:pt x="20412" y="4853"/>
                  </a:lnTo>
                  <a:lnTo>
                    <a:pt x="20382" y="4819"/>
                  </a:lnTo>
                  <a:lnTo>
                    <a:pt x="20358" y="4708"/>
                  </a:lnTo>
                  <a:lnTo>
                    <a:pt x="20370" y="4631"/>
                  </a:lnTo>
                  <a:lnTo>
                    <a:pt x="20323" y="4575"/>
                  </a:lnTo>
                  <a:lnTo>
                    <a:pt x="20305" y="4487"/>
                  </a:lnTo>
                  <a:lnTo>
                    <a:pt x="20293" y="4487"/>
                  </a:lnTo>
                  <a:lnTo>
                    <a:pt x="20323" y="4475"/>
                  </a:lnTo>
                  <a:lnTo>
                    <a:pt x="20353" y="4542"/>
                  </a:lnTo>
                  <a:lnTo>
                    <a:pt x="20353" y="4475"/>
                  </a:lnTo>
                  <a:lnTo>
                    <a:pt x="20388" y="4475"/>
                  </a:lnTo>
                  <a:lnTo>
                    <a:pt x="20418" y="4498"/>
                  </a:lnTo>
                  <a:lnTo>
                    <a:pt x="20459" y="4442"/>
                  </a:lnTo>
                  <a:lnTo>
                    <a:pt x="20448" y="4386"/>
                  </a:lnTo>
                  <a:lnTo>
                    <a:pt x="20358" y="4320"/>
                  </a:lnTo>
                  <a:lnTo>
                    <a:pt x="20335" y="4386"/>
                  </a:lnTo>
                  <a:lnTo>
                    <a:pt x="20293" y="4386"/>
                  </a:lnTo>
                  <a:lnTo>
                    <a:pt x="20252" y="4364"/>
                  </a:lnTo>
                  <a:lnTo>
                    <a:pt x="20293" y="4364"/>
                  </a:lnTo>
                  <a:lnTo>
                    <a:pt x="20323" y="4298"/>
                  </a:lnTo>
                  <a:lnTo>
                    <a:pt x="20353" y="4275"/>
                  </a:lnTo>
                  <a:lnTo>
                    <a:pt x="20382" y="4309"/>
                  </a:lnTo>
                  <a:lnTo>
                    <a:pt x="20424" y="4320"/>
                  </a:lnTo>
                  <a:lnTo>
                    <a:pt x="20459" y="4376"/>
                  </a:lnTo>
                  <a:lnTo>
                    <a:pt x="20507" y="4475"/>
                  </a:lnTo>
                  <a:lnTo>
                    <a:pt x="20543" y="4475"/>
                  </a:lnTo>
                  <a:lnTo>
                    <a:pt x="20561" y="4531"/>
                  </a:lnTo>
                  <a:lnTo>
                    <a:pt x="20578" y="4542"/>
                  </a:lnTo>
                  <a:lnTo>
                    <a:pt x="20620" y="4498"/>
                  </a:lnTo>
                  <a:lnTo>
                    <a:pt x="20632" y="4542"/>
                  </a:lnTo>
                  <a:lnTo>
                    <a:pt x="20709" y="4431"/>
                  </a:lnTo>
                  <a:lnTo>
                    <a:pt x="20715" y="4453"/>
                  </a:lnTo>
                  <a:lnTo>
                    <a:pt x="20709" y="4509"/>
                  </a:lnTo>
                  <a:lnTo>
                    <a:pt x="20739" y="4475"/>
                  </a:lnTo>
                  <a:lnTo>
                    <a:pt x="20739" y="4397"/>
                  </a:lnTo>
                  <a:lnTo>
                    <a:pt x="20774" y="4286"/>
                  </a:lnTo>
                  <a:lnTo>
                    <a:pt x="20768" y="4253"/>
                  </a:lnTo>
                  <a:lnTo>
                    <a:pt x="20768" y="4164"/>
                  </a:lnTo>
                  <a:lnTo>
                    <a:pt x="20751" y="4042"/>
                  </a:lnTo>
                  <a:lnTo>
                    <a:pt x="20780" y="3842"/>
                  </a:lnTo>
                  <a:lnTo>
                    <a:pt x="20780" y="3720"/>
                  </a:lnTo>
                  <a:lnTo>
                    <a:pt x="20751" y="3653"/>
                  </a:lnTo>
                  <a:lnTo>
                    <a:pt x="20739" y="3587"/>
                  </a:lnTo>
                  <a:lnTo>
                    <a:pt x="20691" y="3509"/>
                  </a:lnTo>
                  <a:lnTo>
                    <a:pt x="20667" y="3420"/>
                  </a:lnTo>
                  <a:lnTo>
                    <a:pt x="20685" y="3420"/>
                  </a:lnTo>
                  <a:lnTo>
                    <a:pt x="20715" y="3487"/>
                  </a:lnTo>
                  <a:lnTo>
                    <a:pt x="20721" y="3487"/>
                  </a:lnTo>
                  <a:lnTo>
                    <a:pt x="20709" y="3398"/>
                  </a:lnTo>
                  <a:lnTo>
                    <a:pt x="20662" y="3365"/>
                  </a:lnTo>
                  <a:lnTo>
                    <a:pt x="20626" y="3387"/>
                  </a:lnTo>
                  <a:lnTo>
                    <a:pt x="20561" y="3365"/>
                  </a:lnTo>
                  <a:lnTo>
                    <a:pt x="20471" y="3154"/>
                  </a:lnTo>
                  <a:lnTo>
                    <a:pt x="20448" y="3120"/>
                  </a:lnTo>
                  <a:lnTo>
                    <a:pt x="20454" y="3087"/>
                  </a:lnTo>
                  <a:lnTo>
                    <a:pt x="20501" y="3087"/>
                  </a:lnTo>
                  <a:lnTo>
                    <a:pt x="20513" y="3009"/>
                  </a:lnTo>
                  <a:lnTo>
                    <a:pt x="20489" y="2976"/>
                  </a:lnTo>
                  <a:lnTo>
                    <a:pt x="20454" y="2976"/>
                  </a:lnTo>
                  <a:lnTo>
                    <a:pt x="20442" y="2943"/>
                  </a:lnTo>
                  <a:lnTo>
                    <a:pt x="20459" y="2921"/>
                  </a:lnTo>
                  <a:lnTo>
                    <a:pt x="20448" y="2832"/>
                  </a:lnTo>
                  <a:lnTo>
                    <a:pt x="20454" y="2820"/>
                  </a:lnTo>
                  <a:lnTo>
                    <a:pt x="20489" y="2899"/>
                  </a:lnTo>
                  <a:lnTo>
                    <a:pt x="20543" y="2954"/>
                  </a:lnTo>
                  <a:lnTo>
                    <a:pt x="20549" y="2921"/>
                  </a:lnTo>
                  <a:lnTo>
                    <a:pt x="20531" y="2876"/>
                  </a:lnTo>
                  <a:lnTo>
                    <a:pt x="20531" y="2820"/>
                  </a:lnTo>
                  <a:lnTo>
                    <a:pt x="20519" y="2776"/>
                  </a:lnTo>
                  <a:lnTo>
                    <a:pt x="20537" y="2754"/>
                  </a:lnTo>
                  <a:lnTo>
                    <a:pt x="20549" y="2787"/>
                  </a:lnTo>
                  <a:lnTo>
                    <a:pt x="20561" y="2832"/>
                  </a:lnTo>
                  <a:lnTo>
                    <a:pt x="20590" y="2843"/>
                  </a:lnTo>
                  <a:lnTo>
                    <a:pt x="20602" y="2998"/>
                  </a:lnTo>
                  <a:lnTo>
                    <a:pt x="20596" y="3043"/>
                  </a:lnTo>
                  <a:lnTo>
                    <a:pt x="20679" y="3154"/>
                  </a:lnTo>
                  <a:lnTo>
                    <a:pt x="20709" y="3120"/>
                  </a:lnTo>
                  <a:lnTo>
                    <a:pt x="20745" y="3154"/>
                  </a:lnTo>
                  <a:lnTo>
                    <a:pt x="20745" y="3265"/>
                  </a:lnTo>
                  <a:lnTo>
                    <a:pt x="20774" y="3265"/>
                  </a:lnTo>
                  <a:lnTo>
                    <a:pt x="20834" y="3109"/>
                  </a:lnTo>
                  <a:lnTo>
                    <a:pt x="20846" y="3043"/>
                  </a:lnTo>
                  <a:lnTo>
                    <a:pt x="20834" y="2976"/>
                  </a:lnTo>
                  <a:lnTo>
                    <a:pt x="20840" y="2843"/>
                  </a:lnTo>
                  <a:lnTo>
                    <a:pt x="20834" y="2787"/>
                  </a:lnTo>
                  <a:lnTo>
                    <a:pt x="20846" y="2843"/>
                  </a:lnTo>
                  <a:lnTo>
                    <a:pt x="20846" y="2931"/>
                  </a:lnTo>
                  <a:lnTo>
                    <a:pt x="20869" y="2931"/>
                  </a:lnTo>
                  <a:lnTo>
                    <a:pt x="20899" y="2876"/>
                  </a:lnTo>
                  <a:lnTo>
                    <a:pt x="20953" y="2843"/>
                  </a:lnTo>
                  <a:lnTo>
                    <a:pt x="20959" y="2776"/>
                  </a:lnTo>
                  <a:lnTo>
                    <a:pt x="21012" y="2809"/>
                  </a:lnTo>
                  <a:lnTo>
                    <a:pt x="21006" y="2832"/>
                  </a:lnTo>
                  <a:lnTo>
                    <a:pt x="21012" y="2865"/>
                  </a:lnTo>
                  <a:lnTo>
                    <a:pt x="21095" y="2976"/>
                  </a:lnTo>
                  <a:lnTo>
                    <a:pt x="21107" y="2987"/>
                  </a:lnTo>
                  <a:lnTo>
                    <a:pt x="21125" y="3065"/>
                  </a:lnTo>
                  <a:lnTo>
                    <a:pt x="21125" y="3098"/>
                  </a:lnTo>
                  <a:lnTo>
                    <a:pt x="21137" y="3109"/>
                  </a:lnTo>
                  <a:lnTo>
                    <a:pt x="21208" y="3087"/>
                  </a:lnTo>
                  <a:lnTo>
                    <a:pt x="21220" y="3098"/>
                  </a:lnTo>
                  <a:lnTo>
                    <a:pt x="21220" y="3120"/>
                  </a:lnTo>
                  <a:lnTo>
                    <a:pt x="21226" y="3120"/>
                  </a:lnTo>
                  <a:lnTo>
                    <a:pt x="21256" y="3065"/>
                  </a:lnTo>
                  <a:lnTo>
                    <a:pt x="21244" y="3009"/>
                  </a:lnTo>
                  <a:lnTo>
                    <a:pt x="21250" y="2998"/>
                  </a:lnTo>
                  <a:lnTo>
                    <a:pt x="21273" y="2998"/>
                  </a:lnTo>
                  <a:lnTo>
                    <a:pt x="21262" y="2921"/>
                  </a:lnTo>
                  <a:lnTo>
                    <a:pt x="21285" y="2931"/>
                  </a:lnTo>
                  <a:lnTo>
                    <a:pt x="21303" y="2976"/>
                  </a:lnTo>
                  <a:lnTo>
                    <a:pt x="21291" y="3009"/>
                  </a:lnTo>
                  <a:lnTo>
                    <a:pt x="21321" y="3009"/>
                  </a:lnTo>
                  <a:lnTo>
                    <a:pt x="21351" y="2987"/>
                  </a:lnTo>
                  <a:lnTo>
                    <a:pt x="21428" y="2998"/>
                  </a:lnTo>
                  <a:lnTo>
                    <a:pt x="21452" y="3032"/>
                  </a:lnTo>
                  <a:lnTo>
                    <a:pt x="21469" y="3032"/>
                  </a:lnTo>
                  <a:lnTo>
                    <a:pt x="21481" y="3054"/>
                  </a:lnTo>
                  <a:lnTo>
                    <a:pt x="21493" y="3054"/>
                  </a:lnTo>
                  <a:lnTo>
                    <a:pt x="21517" y="3009"/>
                  </a:lnTo>
                  <a:lnTo>
                    <a:pt x="21499" y="2899"/>
                  </a:lnTo>
                  <a:lnTo>
                    <a:pt x="21517" y="2921"/>
                  </a:lnTo>
                  <a:lnTo>
                    <a:pt x="21553" y="3009"/>
                  </a:lnTo>
                  <a:lnTo>
                    <a:pt x="21600" y="2976"/>
                  </a:lnTo>
                  <a:lnTo>
                    <a:pt x="21600" y="2931"/>
                  </a:lnTo>
                  <a:lnTo>
                    <a:pt x="21576" y="2843"/>
                  </a:lnTo>
                  <a:lnTo>
                    <a:pt x="21541" y="2854"/>
                  </a:lnTo>
                  <a:lnTo>
                    <a:pt x="21505" y="2809"/>
                  </a:lnTo>
                  <a:lnTo>
                    <a:pt x="21523" y="2754"/>
                  </a:lnTo>
                  <a:lnTo>
                    <a:pt x="21553" y="2776"/>
                  </a:lnTo>
                  <a:lnTo>
                    <a:pt x="21576" y="2765"/>
                  </a:lnTo>
                  <a:lnTo>
                    <a:pt x="21576" y="2687"/>
                  </a:lnTo>
                  <a:lnTo>
                    <a:pt x="21547" y="2665"/>
                  </a:lnTo>
                  <a:lnTo>
                    <a:pt x="21523" y="2643"/>
                  </a:lnTo>
                  <a:lnTo>
                    <a:pt x="21505" y="2665"/>
                  </a:lnTo>
                  <a:lnTo>
                    <a:pt x="21505" y="2721"/>
                  </a:lnTo>
                  <a:lnTo>
                    <a:pt x="21487" y="2687"/>
                  </a:lnTo>
                  <a:lnTo>
                    <a:pt x="21452" y="2698"/>
                  </a:lnTo>
                  <a:lnTo>
                    <a:pt x="21457" y="2610"/>
                  </a:lnTo>
                  <a:lnTo>
                    <a:pt x="21434" y="2576"/>
                  </a:lnTo>
                  <a:lnTo>
                    <a:pt x="21404" y="2587"/>
                  </a:lnTo>
                  <a:lnTo>
                    <a:pt x="21404" y="2643"/>
                  </a:lnTo>
                  <a:lnTo>
                    <a:pt x="21392" y="2599"/>
                  </a:lnTo>
                  <a:lnTo>
                    <a:pt x="21392" y="2554"/>
                  </a:lnTo>
                  <a:lnTo>
                    <a:pt x="21428" y="2532"/>
                  </a:lnTo>
                  <a:lnTo>
                    <a:pt x="21422" y="2432"/>
                  </a:lnTo>
                  <a:lnTo>
                    <a:pt x="21398" y="2421"/>
                  </a:lnTo>
                  <a:lnTo>
                    <a:pt x="21434" y="2365"/>
                  </a:lnTo>
                  <a:lnTo>
                    <a:pt x="21416" y="2276"/>
                  </a:lnTo>
                  <a:lnTo>
                    <a:pt x="21422" y="2243"/>
                  </a:lnTo>
                  <a:lnTo>
                    <a:pt x="21374" y="2166"/>
                  </a:lnTo>
                  <a:lnTo>
                    <a:pt x="21339" y="2177"/>
                  </a:lnTo>
                  <a:lnTo>
                    <a:pt x="21303" y="2254"/>
                  </a:lnTo>
                  <a:lnTo>
                    <a:pt x="21309" y="2154"/>
                  </a:lnTo>
                  <a:lnTo>
                    <a:pt x="21339" y="2132"/>
                  </a:lnTo>
                  <a:lnTo>
                    <a:pt x="21309" y="2043"/>
                  </a:lnTo>
                  <a:lnTo>
                    <a:pt x="21309" y="1988"/>
                  </a:lnTo>
                  <a:lnTo>
                    <a:pt x="21297" y="1988"/>
                  </a:lnTo>
                  <a:lnTo>
                    <a:pt x="21273" y="2032"/>
                  </a:lnTo>
                  <a:lnTo>
                    <a:pt x="21256" y="1988"/>
                  </a:lnTo>
                  <a:lnTo>
                    <a:pt x="21220" y="1988"/>
                  </a:lnTo>
                  <a:lnTo>
                    <a:pt x="21178" y="1999"/>
                  </a:lnTo>
                  <a:lnTo>
                    <a:pt x="21214" y="1943"/>
                  </a:lnTo>
                  <a:lnTo>
                    <a:pt x="21256" y="1943"/>
                  </a:lnTo>
                  <a:lnTo>
                    <a:pt x="21297" y="1888"/>
                  </a:lnTo>
                  <a:lnTo>
                    <a:pt x="21309" y="1921"/>
                  </a:lnTo>
                  <a:lnTo>
                    <a:pt x="21339" y="1821"/>
                  </a:lnTo>
                  <a:lnTo>
                    <a:pt x="21374" y="1810"/>
                  </a:lnTo>
                  <a:lnTo>
                    <a:pt x="21386" y="1755"/>
                  </a:lnTo>
                  <a:lnTo>
                    <a:pt x="21363" y="1699"/>
                  </a:lnTo>
                  <a:lnTo>
                    <a:pt x="21285" y="1666"/>
                  </a:lnTo>
                  <a:lnTo>
                    <a:pt x="21339" y="1654"/>
                  </a:lnTo>
                  <a:lnTo>
                    <a:pt x="21392" y="1654"/>
                  </a:lnTo>
                  <a:lnTo>
                    <a:pt x="21404" y="1610"/>
                  </a:lnTo>
                  <a:lnTo>
                    <a:pt x="21392" y="1543"/>
                  </a:lnTo>
                  <a:lnTo>
                    <a:pt x="21357" y="1521"/>
                  </a:lnTo>
                  <a:lnTo>
                    <a:pt x="21333" y="1444"/>
                  </a:lnTo>
                  <a:lnTo>
                    <a:pt x="21303" y="1466"/>
                  </a:lnTo>
                  <a:lnTo>
                    <a:pt x="21297" y="1421"/>
                  </a:lnTo>
                  <a:lnTo>
                    <a:pt x="21309" y="1332"/>
                  </a:lnTo>
                  <a:lnTo>
                    <a:pt x="21279" y="1166"/>
                  </a:lnTo>
                  <a:lnTo>
                    <a:pt x="21285" y="1133"/>
                  </a:lnTo>
                  <a:lnTo>
                    <a:pt x="21303" y="1088"/>
                  </a:lnTo>
                  <a:lnTo>
                    <a:pt x="21303" y="1043"/>
                  </a:lnTo>
                  <a:lnTo>
                    <a:pt x="21273" y="1011"/>
                  </a:lnTo>
                  <a:lnTo>
                    <a:pt x="21244" y="1088"/>
                  </a:lnTo>
                  <a:lnTo>
                    <a:pt x="21214" y="1133"/>
                  </a:lnTo>
                  <a:lnTo>
                    <a:pt x="21214" y="1043"/>
                  </a:lnTo>
                  <a:lnTo>
                    <a:pt x="21184" y="1043"/>
                  </a:lnTo>
                  <a:lnTo>
                    <a:pt x="21184" y="1088"/>
                  </a:lnTo>
                  <a:lnTo>
                    <a:pt x="21160" y="1099"/>
                  </a:lnTo>
                  <a:lnTo>
                    <a:pt x="21155" y="1077"/>
                  </a:lnTo>
                  <a:lnTo>
                    <a:pt x="21160" y="999"/>
                  </a:lnTo>
                  <a:lnTo>
                    <a:pt x="21059" y="977"/>
                  </a:lnTo>
                  <a:lnTo>
                    <a:pt x="21036" y="999"/>
                  </a:lnTo>
                  <a:lnTo>
                    <a:pt x="20988" y="988"/>
                  </a:lnTo>
                  <a:lnTo>
                    <a:pt x="20959" y="933"/>
                  </a:lnTo>
                  <a:lnTo>
                    <a:pt x="20953" y="910"/>
                  </a:lnTo>
                  <a:lnTo>
                    <a:pt x="20923" y="889"/>
                  </a:lnTo>
                  <a:lnTo>
                    <a:pt x="20911" y="910"/>
                  </a:lnTo>
                  <a:lnTo>
                    <a:pt x="20893" y="866"/>
                  </a:lnTo>
                  <a:lnTo>
                    <a:pt x="20864" y="866"/>
                  </a:lnTo>
                  <a:lnTo>
                    <a:pt x="20834" y="944"/>
                  </a:lnTo>
                  <a:lnTo>
                    <a:pt x="20804" y="966"/>
                  </a:lnTo>
                  <a:lnTo>
                    <a:pt x="20792" y="977"/>
                  </a:lnTo>
                  <a:lnTo>
                    <a:pt x="20774" y="999"/>
                  </a:lnTo>
                  <a:lnTo>
                    <a:pt x="20810" y="999"/>
                  </a:lnTo>
                  <a:lnTo>
                    <a:pt x="20798" y="1043"/>
                  </a:lnTo>
                  <a:lnTo>
                    <a:pt x="20762" y="1088"/>
                  </a:lnTo>
                  <a:lnTo>
                    <a:pt x="20745" y="1088"/>
                  </a:lnTo>
                  <a:lnTo>
                    <a:pt x="20751" y="1144"/>
                  </a:lnTo>
                  <a:lnTo>
                    <a:pt x="20780" y="1188"/>
                  </a:lnTo>
                  <a:lnTo>
                    <a:pt x="20774" y="1210"/>
                  </a:lnTo>
                  <a:lnTo>
                    <a:pt x="20745" y="1199"/>
                  </a:lnTo>
                  <a:lnTo>
                    <a:pt x="20721" y="1088"/>
                  </a:lnTo>
                  <a:lnTo>
                    <a:pt x="20733" y="1055"/>
                  </a:lnTo>
                  <a:lnTo>
                    <a:pt x="20709" y="1077"/>
                  </a:lnTo>
                  <a:lnTo>
                    <a:pt x="20662" y="1188"/>
                  </a:lnTo>
                  <a:lnTo>
                    <a:pt x="20644" y="1266"/>
                  </a:lnTo>
                  <a:lnTo>
                    <a:pt x="20614" y="1322"/>
                  </a:lnTo>
                  <a:lnTo>
                    <a:pt x="20620" y="1355"/>
                  </a:lnTo>
                  <a:lnTo>
                    <a:pt x="20662" y="1277"/>
                  </a:lnTo>
                  <a:lnTo>
                    <a:pt x="20685" y="1277"/>
                  </a:lnTo>
                  <a:lnTo>
                    <a:pt x="20703" y="1332"/>
                  </a:lnTo>
                  <a:lnTo>
                    <a:pt x="20733" y="1388"/>
                  </a:lnTo>
                  <a:lnTo>
                    <a:pt x="20792" y="1477"/>
                  </a:lnTo>
                  <a:lnTo>
                    <a:pt x="20798" y="1543"/>
                  </a:lnTo>
                  <a:lnTo>
                    <a:pt x="20774" y="1588"/>
                  </a:lnTo>
                  <a:lnTo>
                    <a:pt x="20780" y="1643"/>
                  </a:lnTo>
                  <a:lnTo>
                    <a:pt x="20828" y="1632"/>
                  </a:lnTo>
                  <a:lnTo>
                    <a:pt x="20869" y="1588"/>
                  </a:lnTo>
                  <a:lnTo>
                    <a:pt x="20893" y="1643"/>
                  </a:lnTo>
                  <a:lnTo>
                    <a:pt x="20893" y="1699"/>
                  </a:lnTo>
                  <a:lnTo>
                    <a:pt x="20917" y="1799"/>
                  </a:lnTo>
                  <a:lnTo>
                    <a:pt x="20917" y="1821"/>
                  </a:lnTo>
                  <a:lnTo>
                    <a:pt x="20887" y="1765"/>
                  </a:lnTo>
                  <a:lnTo>
                    <a:pt x="20864" y="1688"/>
                  </a:lnTo>
                  <a:lnTo>
                    <a:pt x="20840" y="1666"/>
                  </a:lnTo>
                  <a:lnTo>
                    <a:pt x="20828" y="1721"/>
                  </a:lnTo>
                  <a:lnTo>
                    <a:pt x="20834" y="1776"/>
                  </a:lnTo>
                  <a:lnTo>
                    <a:pt x="20852" y="1799"/>
                  </a:lnTo>
                  <a:lnTo>
                    <a:pt x="20840" y="1810"/>
                  </a:lnTo>
                  <a:lnTo>
                    <a:pt x="20810" y="1799"/>
                  </a:lnTo>
                  <a:lnTo>
                    <a:pt x="20780" y="1710"/>
                  </a:lnTo>
                  <a:lnTo>
                    <a:pt x="20739" y="1699"/>
                  </a:lnTo>
                  <a:lnTo>
                    <a:pt x="20709" y="1755"/>
                  </a:lnTo>
                  <a:lnTo>
                    <a:pt x="20685" y="1744"/>
                  </a:lnTo>
                  <a:lnTo>
                    <a:pt x="20679" y="1666"/>
                  </a:lnTo>
                  <a:lnTo>
                    <a:pt x="20691" y="1643"/>
                  </a:lnTo>
                  <a:lnTo>
                    <a:pt x="20673" y="1577"/>
                  </a:lnTo>
                  <a:lnTo>
                    <a:pt x="20644" y="1532"/>
                  </a:lnTo>
                  <a:lnTo>
                    <a:pt x="20632" y="1466"/>
                  </a:lnTo>
                  <a:lnTo>
                    <a:pt x="20572" y="1433"/>
                  </a:lnTo>
                  <a:lnTo>
                    <a:pt x="20525" y="1255"/>
                  </a:lnTo>
                  <a:lnTo>
                    <a:pt x="20495" y="1188"/>
                  </a:lnTo>
                  <a:lnTo>
                    <a:pt x="20501" y="1155"/>
                  </a:lnTo>
                  <a:lnTo>
                    <a:pt x="20477" y="1110"/>
                  </a:lnTo>
                  <a:lnTo>
                    <a:pt x="20448" y="1099"/>
                  </a:lnTo>
                  <a:lnTo>
                    <a:pt x="20454" y="1133"/>
                  </a:lnTo>
                  <a:lnTo>
                    <a:pt x="20448" y="1188"/>
                  </a:lnTo>
                  <a:lnTo>
                    <a:pt x="20436" y="1166"/>
                  </a:lnTo>
                  <a:lnTo>
                    <a:pt x="20418" y="1099"/>
                  </a:lnTo>
                  <a:lnTo>
                    <a:pt x="20353" y="1033"/>
                  </a:lnTo>
                  <a:lnTo>
                    <a:pt x="20317" y="1022"/>
                  </a:lnTo>
                  <a:lnTo>
                    <a:pt x="20287" y="1033"/>
                  </a:lnTo>
                  <a:lnTo>
                    <a:pt x="20293" y="1077"/>
                  </a:lnTo>
                  <a:lnTo>
                    <a:pt x="20323" y="1099"/>
                  </a:lnTo>
                  <a:lnTo>
                    <a:pt x="20382" y="1144"/>
                  </a:lnTo>
                  <a:lnTo>
                    <a:pt x="20335" y="1166"/>
                  </a:lnTo>
                  <a:lnTo>
                    <a:pt x="20276" y="1133"/>
                  </a:lnTo>
                  <a:lnTo>
                    <a:pt x="20246" y="1077"/>
                  </a:lnTo>
                  <a:lnTo>
                    <a:pt x="20258" y="1033"/>
                  </a:lnTo>
                  <a:lnTo>
                    <a:pt x="20240" y="1022"/>
                  </a:lnTo>
                  <a:lnTo>
                    <a:pt x="20186" y="1022"/>
                  </a:lnTo>
                  <a:lnTo>
                    <a:pt x="20204" y="1033"/>
                  </a:lnTo>
                  <a:lnTo>
                    <a:pt x="20204" y="1055"/>
                  </a:lnTo>
                  <a:lnTo>
                    <a:pt x="20157" y="1088"/>
                  </a:lnTo>
                  <a:lnTo>
                    <a:pt x="20139" y="1033"/>
                  </a:lnTo>
                  <a:lnTo>
                    <a:pt x="20145" y="999"/>
                  </a:lnTo>
                  <a:lnTo>
                    <a:pt x="20091" y="988"/>
                  </a:lnTo>
                  <a:lnTo>
                    <a:pt x="20079" y="999"/>
                  </a:lnTo>
                  <a:lnTo>
                    <a:pt x="20085" y="1055"/>
                  </a:lnTo>
                  <a:lnTo>
                    <a:pt x="20055" y="1043"/>
                  </a:lnTo>
                  <a:lnTo>
                    <a:pt x="20038" y="988"/>
                  </a:lnTo>
                  <a:lnTo>
                    <a:pt x="19996" y="988"/>
                  </a:lnTo>
                  <a:lnTo>
                    <a:pt x="20008" y="1043"/>
                  </a:lnTo>
                  <a:lnTo>
                    <a:pt x="19871" y="988"/>
                  </a:lnTo>
                  <a:lnTo>
                    <a:pt x="19830" y="1022"/>
                  </a:lnTo>
                  <a:lnTo>
                    <a:pt x="19782" y="977"/>
                  </a:lnTo>
                  <a:lnTo>
                    <a:pt x="19782" y="933"/>
                  </a:lnTo>
                  <a:lnTo>
                    <a:pt x="19735" y="910"/>
                  </a:lnTo>
                  <a:lnTo>
                    <a:pt x="19729" y="921"/>
                  </a:lnTo>
                  <a:lnTo>
                    <a:pt x="19729" y="944"/>
                  </a:lnTo>
                  <a:lnTo>
                    <a:pt x="19711" y="921"/>
                  </a:lnTo>
                  <a:lnTo>
                    <a:pt x="19681" y="910"/>
                  </a:lnTo>
                  <a:lnTo>
                    <a:pt x="19652" y="866"/>
                  </a:lnTo>
                  <a:lnTo>
                    <a:pt x="19634" y="877"/>
                  </a:lnTo>
                  <a:lnTo>
                    <a:pt x="19640" y="933"/>
                  </a:lnTo>
                  <a:lnTo>
                    <a:pt x="19592" y="933"/>
                  </a:lnTo>
                  <a:lnTo>
                    <a:pt x="19551" y="944"/>
                  </a:lnTo>
                  <a:lnTo>
                    <a:pt x="19545" y="999"/>
                  </a:lnTo>
                  <a:lnTo>
                    <a:pt x="19491" y="999"/>
                  </a:lnTo>
                  <a:lnTo>
                    <a:pt x="19396" y="933"/>
                  </a:lnTo>
                  <a:lnTo>
                    <a:pt x="19402" y="910"/>
                  </a:lnTo>
                  <a:lnTo>
                    <a:pt x="19462" y="944"/>
                  </a:lnTo>
                  <a:lnTo>
                    <a:pt x="19491" y="977"/>
                  </a:lnTo>
                  <a:lnTo>
                    <a:pt x="19497" y="944"/>
                  </a:lnTo>
                  <a:lnTo>
                    <a:pt x="19402" y="822"/>
                  </a:lnTo>
                  <a:lnTo>
                    <a:pt x="19289" y="799"/>
                  </a:lnTo>
                  <a:lnTo>
                    <a:pt x="19248" y="822"/>
                  </a:lnTo>
                  <a:lnTo>
                    <a:pt x="19230" y="799"/>
                  </a:lnTo>
                  <a:lnTo>
                    <a:pt x="19248" y="766"/>
                  </a:lnTo>
                  <a:lnTo>
                    <a:pt x="19218" y="744"/>
                  </a:lnTo>
                  <a:lnTo>
                    <a:pt x="19176" y="755"/>
                  </a:lnTo>
                  <a:lnTo>
                    <a:pt x="19194" y="766"/>
                  </a:lnTo>
                  <a:lnTo>
                    <a:pt x="19171" y="777"/>
                  </a:lnTo>
                  <a:lnTo>
                    <a:pt x="19135" y="755"/>
                  </a:lnTo>
                  <a:lnTo>
                    <a:pt x="19028" y="700"/>
                  </a:lnTo>
                  <a:lnTo>
                    <a:pt x="18980" y="711"/>
                  </a:lnTo>
                  <a:lnTo>
                    <a:pt x="18962" y="755"/>
                  </a:lnTo>
                  <a:lnTo>
                    <a:pt x="18939" y="744"/>
                  </a:lnTo>
                  <a:lnTo>
                    <a:pt x="18927" y="700"/>
                  </a:lnTo>
                  <a:lnTo>
                    <a:pt x="18897" y="722"/>
                  </a:lnTo>
                  <a:lnTo>
                    <a:pt x="18838" y="722"/>
                  </a:lnTo>
                  <a:lnTo>
                    <a:pt x="18808" y="688"/>
                  </a:lnTo>
                  <a:lnTo>
                    <a:pt x="18784" y="700"/>
                  </a:lnTo>
                  <a:lnTo>
                    <a:pt x="18743" y="711"/>
                  </a:lnTo>
                  <a:lnTo>
                    <a:pt x="18725" y="700"/>
                  </a:lnTo>
                  <a:lnTo>
                    <a:pt x="18695" y="744"/>
                  </a:lnTo>
                  <a:lnTo>
                    <a:pt x="18689" y="799"/>
                  </a:lnTo>
                  <a:lnTo>
                    <a:pt x="18671" y="744"/>
                  </a:lnTo>
                  <a:lnTo>
                    <a:pt x="18541" y="810"/>
                  </a:lnTo>
                  <a:lnTo>
                    <a:pt x="18541" y="866"/>
                  </a:lnTo>
                  <a:lnTo>
                    <a:pt x="18511" y="855"/>
                  </a:lnTo>
                  <a:lnTo>
                    <a:pt x="18493" y="921"/>
                  </a:lnTo>
                  <a:lnTo>
                    <a:pt x="18481" y="921"/>
                  </a:lnTo>
                  <a:lnTo>
                    <a:pt x="18464" y="877"/>
                  </a:lnTo>
                  <a:lnTo>
                    <a:pt x="18422" y="889"/>
                  </a:lnTo>
                  <a:lnTo>
                    <a:pt x="18422" y="944"/>
                  </a:lnTo>
                  <a:lnTo>
                    <a:pt x="18398" y="944"/>
                  </a:lnTo>
                  <a:lnTo>
                    <a:pt x="18368" y="977"/>
                  </a:lnTo>
                  <a:lnTo>
                    <a:pt x="18321" y="921"/>
                  </a:lnTo>
                  <a:lnTo>
                    <a:pt x="18285" y="944"/>
                  </a:lnTo>
                  <a:lnTo>
                    <a:pt x="18285" y="988"/>
                  </a:lnTo>
                  <a:lnTo>
                    <a:pt x="18214" y="988"/>
                  </a:lnTo>
                  <a:lnTo>
                    <a:pt x="18125" y="999"/>
                  </a:lnTo>
                  <a:lnTo>
                    <a:pt x="18101" y="977"/>
                  </a:lnTo>
                  <a:lnTo>
                    <a:pt x="18024" y="999"/>
                  </a:lnTo>
                  <a:lnTo>
                    <a:pt x="18018" y="1011"/>
                  </a:lnTo>
                  <a:lnTo>
                    <a:pt x="18065" y="1066"/>
                  </a:lnTo>
                  <a:lnTo>
                    <a:pt x="18083" y="1166"/>
                  </a:lnTo>
                  <a:lnTo>
                    <a:pt x="18107" y="1199"/>
                  </a:lnTo>
                  <a:lnTo>
                    <a:pt x="18113" y="1266"/>
                  </a:lnTo>
                  <a:lnTo>
                    <a:pt x="18137" y="1366"/>
                  </a:lnTo>
                  <a:lnTo>
                    <a:pt x="18125" y="1399"/>
                  </a:lnTo>
                  <a:lnTo>
                    <a:pt x="18125" y="1488"/>
                  </a:lnTo>
                  <a:lnTo>
                    <a:pt x="18137" y="1488"/>
                  </a:lnTo>
                  <a:lnTo>
                    <a:pt x="18167" y="1433"/>
                  </a:lnTo>
                  <a:lnTo>
                    <a:pt x="18226" y="1488"/>
                  </a:lnTo>
                  <a:lnTo>
                    <a:pt x="18244" y="1532"/>
                  </a:lnTo>
                  <a:lnTo>
                    <a:pt x="18261" y="1543"/>
                  </a:lnTo>
                  <a:lnTo>
                    <a:pt x="18321" y="1654"/>
                  </a:lnTo>
                  <a:lnTo>
                    <a:pt x="18333" y="1755"/>
                  </a:lnTo>
                  <a:lnTo>
                    <a:pt x="18374" y="1776"/>
                  </a:lnTo>
                  <a:lnTo>
                    <a:pt x="18404" y="1866"/>
                  </a:lnTo>
                  <a:lnTo>
                    <a:pt x="18404" y="1899"/>
                  </a:lnTo>
                  <a:lnTo>
                    <a:pt x="18410" y="1943"/>
                  </a:lnTo>
                  <a:lnTo>
                    <a:pt x="18398" y="1977"/>
                  </a:lnTo>
                  <a:lnTo>
                    <a:pt x="18422" y="2032"/>
                  </a:lnTo>
                  <a:lnTo>
                    <a:pt x="18404" y="2054"/>
                  </a:lnTo>
                  <a:lnTo>
                    <a:pt x="18380" y="2043"/>
                  </a:lnTo>
                  <a:lnTo>
                    <a:pt x="18345" y="2087"/>
                  </a:lnTo>
                  <a:lnTo>
                    <a:pt x="18351" y="2143"/>
                  </a:lnTo>
                  <a:lnTo>
                    <a:pt x="18315" y="2154"/>
                  </a:lnTo>
                  <a:lnTo>
                    <a:pt x="18285" y="2198"/>
                  </a:lnTo>
                  <a:lnTo>
                    <a:pt x="18232" y="2177"/>
                  </a:lnTo>
                  <a:lnTo>
                    <a:pt x="18214" y="2143"/>
                  </a:lnTo>
                  <a:lnTo>
                    <a:pt x="18214" y="2065"/>
                  </a:lnTo>
                  <a:lnTo>
                    <a:pt x="18161" y="1932"/>
                  </a:lnTo>
                  <a:lnTo>
                    <a:pt x="18137" y="1932"/>
                  </a:lnTo>
                  <a:lnTo>
                    <a:pt x="18125" y="1943"/>
                  </a:lnTo>
                  <a:lnTo>
                    <a:pt x="18048" y="1921"/>
                  </a:lnTo>
                  <a:lnTo>
                    <a:pt x="17994" y="1932"/>
                  </a:lnTo>
                  <a:lnTo>
                    <a:pt x="17976" y="1899"/>
                  </a:lnTo>
                  <a:lnTo>
                    <a:pt x="17929" y="1810"/>
                  </a:lnTo>
                  <a:lnTo>
                    <a:pt x="17929" y="1744"/>
                  </a:lnTo>
                  <a:lnTo>
                    <a:pt x="17899" y="1699"/>
                  </a:lnTo>
                  <a:lnTo>
                    <a:pt x="17858" y="1688"/>
                  </a:lnTo>
                  <a:lnTo>
                    <a:pt x="17846" y="1643"/>
                  </a:lnTo>
                  <a:lnTo>
                    <a:pt x="17834" y="1566"/>
                  </a:lnTo>
                  <a:lnTo>
                    <a:pt x="17780" y="1543"/>
                  </a:lnTo>
                  <a:lnTo>
                    <a:pt x="17769" y="1566"/>
                  </a:lnTo>
                  <a:lnTo>
                    <a:pt x="17769" y="1721"/>
                  </a:lnTo>
                  <a:lnTo>
                    <a:pt x="17774" y="1765"/>
                  </a:lnTo>
                  <a:lnTo>
                    <a:pt x="17739" y="1866"/>
                  </a:lnTo>
                  <a:lnTo>
                    <a:pt x="17721" y="1932"/>
                  </a:lnTo>
                  <a:lnTo>
                    <a:pt x="17697" y="1888"/>
                  </a:lnTo>
                  <a:lnTo>
                    <a:pt x="17691" y="1843"/>
                  </a:lnTo>
                  <a:lnTo>
                    <a:pt x="17679" y="1843"/>
                  </a:lnTo>
                  <a:lnTo>
                    <a:pt x="17650" y="1888"/>
                  </a:lnTo>
                  <a:lnTo>
                    <a:pt x="17578" y="1877"/>
                  </a:lnTo>
                  <a:lnTo>
                    <a:pt x="17519" y="1921"/>
                  </a:lnTo>
                  <a:lnTo>
                    <a:pt x="17501" y="1899"/>
                  </a:lnTo>
                  <a:lnTo>
                    <a:pt x="17454" y="1977"/>
                  </a:lnTo>
                  <a:lnTo>
                    <a:pt x="17412" y="1988"/>
                  </a:lnTo>
                  <a:lnTo>
                    <a:pt x="17382" y="1977"/>
                  </a:lnTo>
                  <a:lnTo>
                    <a:pt x="17353" y="1921"/>
                  </a:lnTo>
                  <a:lnTo>
                    <a:pt x="17329" y="1921"/>
                  </a:lnTo>
                  <a:lnTo>
                    <a:pt x="17311" y="1943"/>
                  </a:lnTo>
                  <a:lnTo>
                    <a:pt x="17323" y="1988"/>
                  </a:lnTo>
                  <a:lnTo>
                    <a:pt x="17263" y="2032"/>
                  </a:lnTo>
                  <a:lnTo>
                    <a:pt x="17234" y="2076"/>
                  </a:lnTo>
                  <a:lnTo>
                    <a:pt x="17163" y="2087"/>
                  </a:lnTo>
                  <a:lnTo>
                    <a:pt x="17127" y="2166"/>
                  </a:lnTo>
                  <a:lnTo>
                    <a:pt x="17127" y="2421"/>
                  </a:lnTo>
                  <a:lnTo>
                    <a:pt x="17186" y="2576"/>
                  </a:lnTo>
                  <a:lnTo>
                    <a:pt x="17192" y="2665"/>
                  </a:lnTo>
                  <a:lnTo>
                    <a:pt x="17151" y="2554"/>
                  </a:lnTo>
                  <a:lnTo>
                    <a:pt x="17115" y="2488"/>
                  </a:lnTo>
                  <a:lnTo>
                    <a:pt x="17085" y="2498"/>
                  </a:lnTo>
                  <a:lnTo>
                    <a:pt x="17044" y="2454"/>
                  </a:lnTo>
                  <a:lnTo>
                    <a:pt x="17056" y="2509"/>
                  </a:lnTo>
                  <a:lnTo>
                    <a:pt x="17085" y="2543"/>
                  </a:lnTo>
                  <a:lnTo>
                    <a:pt x="17097" y="2643"/>
                  </a:lnTo>
                  <a:lnTo>
                    <a:pt x="17097" y="2665"/>
                  </a:lnTo>
                  <a:lnTo>
                    <a:pt x="17056" y="2554"/>
                  </a:lnTo>
                  <a:lnTo>
                    <a:pt x="17026" y="2554"/>
                  </a:lnTo>
                  <a:lnTo>
                    <a:pt x="17014" y="2443"/>
                  </a:lnTo>
                  <a:lnTo>
                    <a:pt x="16966" y="2343"/>
                  </a:lnTo>
                  <a:lnTo>
                    <a:pt x="16943" y="2265"/>
                  </a:lnTo>
                  <a:lnTo>
                    <a:pt x="16913" y="2265"/>
                  </a:lnTo>
                  <a:lnTo>
                    <a:pt x="16925" y="2365"/>
                  </a:lnTo>
                  <a:lnTo>
                    <a:pt x="16919" y="2421"/>
                  </a:lnTo>
                  <a:lnTo>
                    <a:pt x="16907" y="2343"/>
                  </a:lnTo>
                  <a:lnTo>
                    <a:pt x="16865" y="2310"/>
                  </a:lnTo>
                  <a:lnTo>
                    <a:pt x="16824" y="2321"/>
                  </a:lnTo>
                  <a:lnTo>
                    <a:pt x="16824" y="2365"/>
                  </a:lnTo>
                  <a:lnTo>
                    <a:pt x="16800" y="2321"/>
                  </a:lnTo>
                  <a:lnTo>
                    <a:pt x="16759" y="2321"/>
                  </a:lnTo>
                  <a:lnTo>
                    <a:pt x="16717" y="2399"/>
                  </a:lnTo>
                  <a:lnTo>
                    <a:pt x="16681" y="2421"/>
                  </a:lnTo>
                  <a:lnTo>
                    <a:pt x="16705" y="2343"/>
                  </a:lnTo>
                  <a:lnTo>
                    <a:pt x="16705" y="2288"/>
                  </a:lnTo>
                  <a:lnTo>
                    <a:pt x="16669" y="2166"/>
                  </a:lnTo>
                  <a:lnTo>
                    <a:pt x="16669" y="2087"/>
                  </a:lnTo>
                  <a:lnTo>
                    <a:pt x="16652" y="2054"/>
                  </a:lnTo>
                  <a:lnTo>
                    <a:pt x="16652" y="1999"/>
                  </a:lnTo>
                  <a:lnTo>
                    <a:pt x="16622" y="1888"/>
                  </a:lnTo>
                  <a:lnTo>
                    <a:pt x="16562" y="1765"/>
                  </a:lnTo>
                  <a:lnTo>
                    <a:pt x="16497" y="1699"/>
                  </a:lnTo>
                  <a:lnTo>
                    <a:pt x="16432" y="1555"/>
                  </a:lnTo>
                  <a:lnTo>
                    <a:pt x="16271" y="1455"/>
                  </a:lnTo>
                  <a:lnTo>
                    <a:pt x="16194" y="1455"/>
                  </a:lnTo>
                  <a:lnTo>
                    <a:pt x="16153" y="1477"/>
                  </a:lnTo>
                  <a:lnTo>
                    <a:pt x="16087" y="1555"/>
                  </a:lnTo>
                  <a:lnTo>
                    <a:pt x="16087" y="1588"/>
                  </a:lnTo>
                  <a:lnTo>
                    <a:pt x="16052" y="1566"/>
                  </a:lnTo>
                  <a:lnTo>
                    <a:pt x="15992" y="1610"/>
                  </a:lnTo>
                  <a:lnTo>
                    <a:pt x="15867" y="1721"/>
                  </a:lnTo>
                  <a:lnTo>
                    <a:pt x="15820" y="1732"/>
                  </a:lnTo>
                  <a:lnTo>
                    <a:pt x="15766" y="1832"/>
                  </a:lnTo>
                  <a:lnTo>
                    <a:pt x="15737" y="1866"/>
                  </a:lnTo>
                  <a:lnTo>
                    <a:pt x="15671" y="1954"/>
                  </a:lnTo>
                  <a:lnTo>
                    <a:pt x="15636" y="1988"/>
                  </a:lnTo>
                  <a:lnTo>
                    <a:pt x="15600" y="2054"/>
                  </a:lnTo>
                  <a:lnTo>
                    <a:pt x="15547" y="2087"/>
                  </a:lnTo>
                  <a:lnTo>
                    <a:pt x="15499" y="2054"/>
                  </a:lnTo>
                  <a:lnTo>
                    <a:pt x="15434" y="2087"/>
                  </a:lnTo>
                  <a:lnTo>
                    <a:pt x="15392" y="2121"/>
                  </a:lnTo>
                  <a:lnTo>
                    <a:pt x="15428" y="2054"/>
                  </a:lnTo>
                  <a:lnTo>
                    <a:pt x="15481" y="1999"/>
                  </a:lnTo>
                  <a:lnTo>
                    <a:pt x="15487" y="1943"/>
                  </a:lnTo>
                  <a:lnTo>
                    <a:pt x="15440" y="1843"/>
                  </a:lnTo>
                  <a:lnTo>
                    <a:pt x="15363" y="1810"/>
                  </a:lnTo>
                  <a:lnTo>
                    <a:pt x="15285" y="1710"/>
                  </a:lnTo>
                  <a:lnTo>
                    <a:pt x="15262" y="1677"/>
                  </a:lnTo>
                  <a:lnTo>
                    <a:pt x="15250" y="1710"/>
                  </a:lnTo>
                  <a:lnTo>
                    <a:pt x="15220" y="1832"/>
                  </a:lnTo>
                  <a:lnTo>
                    <a:pt x="15220" y="1899"/>
                  </a:lnTo>
                  <a:lnTo>
                    <a:pt x="15202" y="1866"/>
                  </a:lnTo>
                  <a:lnTo>
                    <a:pt x="15190" y="1877"/>
                  </a:lnTo>
                  <a:lnTo>
                    <a:pt x="15172" y="1943"/>
                  </a:lnTo>
                  <a:lnTo>
                    <a:pt x="15154" y="1977"/>
                  </a:lnTo>
                  <a:lnTo>
                    <a:pt x="15143" y="1943"/>
                  </a:lnTo>
                  <a:lnTo>
                    <a:pt x="15160" y="1866"/>
                  </a:lnTo>
                  <a:lnTo>
                    <a:pt x="15172" y="1821"/>
                  </a:lnTo>
                  <a:lnTo>
                    <a:pt x="15160" y="1732"/>
                  </a:lnTo>
                  <a:lnTo>
                    <a:pt x="15125" y="1699"/>
                  </a:lnTo>
                  <a:lnTo>
                    <a:pt x="15083" y="1765"/>
                  </a:lnTo>
                  <a:lnTo>
                    <a:pt x="15095" y="1810"/>
                  </a:lnTo>
                  <a:lnTo>
                    <a:pt x="15071" y="1877"/>
                  </a:lnTo>
                  <a:lnTo>
                    <a:pt x="15048" y="1832"/>
                  </a:lnTo>
                  <a:lnTo>
                    <a:pt x="15042" y="1755"/>
                  </a:lnTo>
                  <a:lnTo>
                    <a:pt x="15024" y="1677"/>
                  </a:lnTo>
                  <a:lnTo>
                    <a:pt x="15012" y="1599"/>
                  </a:lnTo>
                  <a:lnTo>
                    <a:pt x="14982" y="1654"/>
                  </a:lnTo>
                  <a:lnTo>
                    <a:pt x="14923" y="1666"/>
                  </a:lnTo>
                  <a:lnTo>
                    <a:pt x="14834" y="1710"/>
                  </a:lnTo>
                  <a:lnTo>
                    <a:pt x="14810" y="1699"/>
                  </a:lnTo>
                  <a:lnTo>
                    <a:pt x="14840" y="1654"/>
                  </a:lnTo>
                  <a:lnTo>
                    <a:pt x="14834" y="1599"/>
                  </a:lnTo>
                  <a:lnTo>
                    <a:pt x="14834" y="1543"/>
                  </a:lnTo>
                  <a:lnTo>
                    <a:pt x="14828" y="1477"/>
                  </a:lnTo>
                  <a:lnTo>
                    <a:pt x="14834" y="1466"/>
                  </a:lnTo>
                  <a:lnTo>
                    <a:pt x="14893" y="1543"/>
                  </a:lnTo>
                  <a:lnTo>
                    <a:pt x="14923" y="1499"/>
                  </a:lnTo>
                  <a:lnTo>
                    <a:pt x="14929" y="1433"/>
                  </a:lnTo>
                  <a:lnTo>
                    <a:pt x="14875" y="1288"/>
                  </a:lnTo>
                  <a:lnTo>
                    <a:pt x="14768" y="1221"/>
                  </a:lnTo>
                  <a:lnTo>
                    <a:pt x="14679" y="1210"/>
                  </a:lnTo>
                  <a:lnTo>
                    <a:pt x="14578" y="1255"/>
                  </a:lnTo>
                  <a:lnTo>
                    <a:pt x="14489" y="1277"/>
                  </a:lnTo>
                  <a:lnTo>
                    <a:pt x="14430" y="1366"/>
                  </a:lnTo>
                  <a:lnTo>
                    <a:pt x="14448" y="1666"/>
                  </a:lnTo>
                  <a:lnTo>
                    <a:pt x="14442" y="1755"/>
                  </a:lnTo>
                  <a:lnTo>
                    <a:pt x="14453" y="1810"/>
                  </a:lnTo>
                  <a:lnTo>
                    <a:pt x="14424" y="1899"/>
                  </a:lnTo>
                  <a:lnTo>
                    <a:pt x="14424" y="1988"/>
                  </a:lnTo>
                  <a:lnTo>
                    <a:pt x="14382" y="2043"/>
                  </a:lnTo>
                  <a:lnTo>
                    <a:pt x="14353" y="2043"/>
                  </a:lnTo>
                  <a:lnTo>
                    <a:pt x="14335" y="2010"/>
                  </a:lnTo>
                  <a:lnTo>
                    <a:pt x="14335" y="1977"/>
                  </a:lnTo>
                  <a:lnTo>
                    <a:pt x="14299" y="1921"/>
                  </a:lnTo>
                  <a:lnTo>
                    <a:pt x="14323" y="1877"/>
                  </a:lnTo>
                  <a:lnTo>
                    <a:pt x="14341" y="1888"/>
                  </a:lnTo>
                  <a:lnTo>
                    <a:pt x="14365" y="1788"/>
                  </a:lnTo>
                  <a:lnTo>
                    <a:pt x="14353" y="1666"/>
                  </a:lnTo>
                  <a:lnTo>
                    <a:pt x="14311" y="1643"/>
                  </a:lnTo>
                  <a:lnTo>
                    <a:pt x="14293" y="1532"/>
                  </a:lnTo>
                  <a:lnTo>
                    <a:pt x="14311" y="1543"/>
                  </a:lnTo>
                  <a:lnTo>
                    <a:pt x="14341" y="1488"/>
                  </a:lnTo>
                  <a:lnTo>
                    <a:pt x="14341" y="1555"/>
                  </a:lnTo>
                  <a:lnTo>
                    <a:pt x="14370" y="1610"/>
                  </a:lnTo>
                  <a:lnTo>
                    <a:pt x="14394" y="1710"/>
                  </a:lnTo>
                  <a:lnTo>
                    <a:pt x="14400" y="1677"/>
                  </a:lnTo>
                  <a:lnTo>
                    <a:pt x="14394" y="1532"/>
                  </a:lnTo>
                  <a:lnTo>
                    <a:pt x="14382" y="1421"/>
                  </a:lnTo>
                  <a:lnTo>
                    <a:pt x="14269" y="1499"/>
                  </a:lnTo>
                  <a:lnTo>
                    <a:pt x="14180" y="1610"/>
                  </a:lnTo>
                  <a:lnTo>
                    <a:pt x="14180" y="1677"/>
                  </a:lnTo>
                  <a:lnTo>
                    <a:pt x="14127" y="1755"/>
                  </a:lnTo>
                  <a:lnTo>
                    <a:pt x="14097" y="1710"/>
                  </a:lnTo>
                  <a:lnTo>
                    <a:pt x="14103" y="1666"/>
                  </a:lnTo>
                  <a:lnTo>
                    <a:pt x="14133" y="1654"/>
                  </a:lnTo>
                  <a:lnTo>
                    <a:pt x="14103" y="1588"/>
                  </a:lnTo>
                  <a:lnTo>
                    <a:pt x="14127" y="1455"/>
                  </a:lnTo>
                  <a:lnTo>
                    <a:pt x="14162" y="1488"/>
                  </a:lnTo>
                  <a:lnTo>
                    <a:pt x="14180" y="1477"/>
                  </a:lnTo>
                  <a:lnTo>
                    <a:pt x="14216" y="1499"/>
                  </a:lnTo>
                  <a:lnTo>
                    <a:pt x="14329" y="1399"/>
                  </a:lnTo>
                  <a:lnTo>
                    <a:pt x="14370" y="1377"/>
                  </a:lnTo>
                  <a:lnTo>
                    <a:pt x="14293" y="1377"/>
                  </a:lnTo>
                  <a:lnTo>
                    <a:pt x="14246" y="1388"/>
                  </a:lnTo>
                  <a:lnTo>
                    <a:pt x="14180" y="1377"/>
                  </a:lnTo>
                  <a:lnTo>
                    <a:pt x="14038" y="1377"/>
                  </a:lnTo>
                  <a:lnTo>
                    <a:pt x="14008" y="1399"/>
                  </a:lnTo>
                  <a:lnTo>
                    <a:pt x="13818" y="1433"/>
                  </a:lnTo>
                  <a:lnTo>
                    <a:pt x="13705" y="1433"/>
                  </a:lnTo>
                  <a:lnTo>
                    <a:pt x="13640" y="1455"/>
                  </a:lnTo>
                  <a:lnTo>
                    <a:pt x="13563" y="1399"/>
                  </a:lnTo>
                  <a:lnTo>
                    <a:pt x="13497" y="1421"/>
                  </a:lnTo>
                  <a:lnTo>
                    <a:pt x="13450" y="1455"/>
                  </a:lnTo>
                  <a:lnTo>
                    <a:pt x="13491" y="1543"/>
                  </a:lnTo>
                  <a:lnTo>
                    <a:pt x="13539" y="1543"/>
                  </a:lnTo>
                  <a:lnTo>
                    <a:pt x="13568" y="1566"/>
                  </a:lnTo>
                  <a:lnTo>
                    <a:pt x="13598" y="1555"/>
                  </a:lnTo>
                  <a:lnTo>
                    <a:pt x="13640" y="1621"/>
                  </a:lnTo>
                  <a:lnTo>
                    <a:pt x="13640" y="1666"/>
                  </a:lnTo>
                  <a:lnTo>
                    <a:pt x="13580" y="1765"/>
                  </a:lnTo>
                  <a:lnTo>
                    <a:pt x="13539" y="1755"/>
                  </a:lnTo>
                  <a:lnTo>
                    <a:pt x="13491" y="1788"/>
                  </a:lnTo>
                  <a:lnTo>
                    <a:pt x="13479" y="1877"/>
                  </a:lnTo>
                  <a:lnTo>
                    <a:pt x="13467" y="1932"/>
                  </a:lnTo>
                  <a:lnTo>
                    <a:pt x="13503" y="2054"/>
                  </a:lnTo>
                  <a:lnTo>
                    <a:pt x="13563" y="2087"/>
                  </a:lnTo>
                  <a:lnTo>
                    <a:pt x="13568" y="2010"/>
                  </a:lnTo>
                  <a:lnTo>
                    <a:pt x="13610" y="1943"/>
                  </a:lnTo>
                  <a:lnTo>
                    <a:pt x="13669" y="1899"/>
                  </a:lnTo>
                  <a:lnTo>
                    <a:pt x="13658" y="2010"/>
                  </a:lnTo>
                  <a:lnTo>
                    <a:pt x="13598" y="2010"/>
                  </a:lnTo>
                  <a:lnTo>
                    <a:pt x="13628" y="2087"/>
                  </a:lnTo>
                  <a:lnTo>
                    <a:pt x="13622" y="2099"/>
                  </a:lnTo>
                  <a:lnTo>
                    <a:pt x="13640" y="2154"/>
                  </a:lnTo>
                  <a:lnTo>
                    <a:pt x="13598" y="2198"/>
                  </a:lnTo>
                  <a:lnTo>
                    <a:pt x="13640" y="2210"/>
                  </a:lnTo>
                  <a:lnTo>
                    <a:pt x="13675" y="2177"/>
                  </a:lnTo>
                  <a:lnTo>
                    <a:pt x="13687" y="2232"/>
                  </a:lnTo>
                  <a:lnTo>
                    <a:pt x="13681" y="2310"/>
                  </a:lnTo>
                  <a:lnTo>
                    <a:pt x="13717" y="2376"/>
                  </a:lnTo>
                  <a:lnTo>
                    <a:pt x="13758" y="2387"/>
                  </a:lnTo>
                  <a:lnTo>
                    <a:pt x="13806" y="2498"/>
                  </a:lnTo>
                  <a:lnTo>
                    <a:pt x="13800" y="2554"/>
                  </a:lnTo>
                  <a:lnTo>
                    <a:pt x="13776" y="2532"/>
                  </a:lnTo>
                  <a:lnTo>
                    <a:pt x="13741" y="2554"/>
                  </a:lnTo>
                  <a:lnTo>
                    <a:pt x="13758" y="2621"/>
                  </a:lnTo>
                  <a:lnTo>
                    <a:pt x="13735" y="2654"/>
                  </a:lnTo>
                  <a:lnTo>
                    <a:pt x="13717" y="2621"/>
                  </a:lnTo>
                  <a:lnTo>
                    <a:pt x="13699" y="2643"/>
                  </a:lnTo>
                  <a:lnTo>
                    <a:pt x="13681" y="2565"/>
                  </a:lnTo>
                  <a:lnTo>
                    <a:pt x="13628" y="2498"/>
                  </a:lnTo>
                  <a:lnTo>
                    <a:pt x="13610" y="2509"/>
                  </a:lnTo>
                  <a:lnTo>
                    <a:pt x="13622" y="2554"/>
                  </a:lnTo>
                  <a:lnTo>
                    <a:pt x="13592" y="2599"/>
                  </a:lnTo>
                  <a:lnTo>
                    <a:pt x="13568" y="2565"/>
                  </a:lnTo>
                  <a:lnTo>
                    <a:pt x="13551" y="2599"/>
                  </a:lnTo>
                  <a:lnTo>
                    <a:pt x="13563" y="2665"/>
                  </a:lnTo>
                  <a:lnTo>
                    <a:pt x="13568" y="2765"/>
                  </a:lnTo>
                  <a:lnTo>
                    <a:pt x="13610" y="2776"/>
                  </a:lnTo>
                  <a:lnTo>
                    <a:pt x="13652" y="2732"/>
                  </a:lnTo>
                  <a:lnTo>
                    <a:pt x="13681" y="2787"/>
                  </a:lnTo>
                  <a:lnTo>
                    <a:pt x="13658" y="2832"/>
                  </a:lnTo>
                  <a:lnTo>
                    <a:pt x="13699" y="2865"/>
                  </a:lnTo>
                  <a:lnTo>
                    <a:pt x="13669" y="2899"/>
                  </a:lnTo>
                  <a:lnTo>
                    <a:pt x="13622" y="2876"/>
                  </a:lnTo>
                  <a:lnTo>
                    <a:pt x="13622" y="2899"/>
                  </a:lnTo>
                  <a:lnTo>
                    <a:pt x="13669" y="2954"/>
                  </a:lnTo>
                  <a:lnTo>
                    <a:pt x="13592" y="2954"/>
                  </a:lnTo>
                  <a:lnTo>
                    <a:pt x="13580" y="2899"/>
                  </a:lnTo>
                  <a:lnTo>
                    <a:pt x="13527" y="2899"/>
                  </a:lnTo>
                  <a:lnTo>
                    <a:pt x="13503" y="2832"/>
                  </a:lnTo>
                  <a:lnTo>
                    <a:pt x="13467" y="2820"/>
                  </a:lnTo>
                  <a:lnTo>
                    <a:pt x="13432" y="2754"/>
                  </a:lnTo>
                  <a:lnTo>
                    <a:pt x="13378" y="2754"/>
                  </a:lnTo>
                  <a:lnTo>
                    <a:pt x="13343" y="2710"/>
                  </a:lnTo>
                  <a:lnTo>
                    <a:pt x="13313" y="2721"/>
                  </a:lnTo>
                  <a:lnTo>
                    <a:pt x="13295" y="2710"/>
                  </a:lnTo>
                  <a:lnTo>
                    <a:pt x="13182" y="2787"/>
                  </a:lnTo>
                  <a:lnTo>
                    <a:pt x="13176" y="2843"/>
                  </a:lnTo>
                  <a:lnTo>
                    <a:pt x="13164" y="2876"/>
                  </a:lnTo>
                  <a:lnTo>
                    <a:pt x="13182" y="2921"/>
                  </a:lnTo>
                  <a:lnTo>
                    <a:pt x="13176" y="2954"/>
                  </a:lnTo>
                  <a:lnTo>
                    <a:pt x="13200" y="3032"/>
                  </a:lnTo>
                  <a:lnTo>
                    <a:pt x="13194" y="3043"/>
                  </a:lnTo>
                  <a:lnTo>
                    <a:pt x="13164" y="2987"/>
                  </a:lnTo>
                  <a:lnTo>
                    <a:pt x="13141" y="3009"/>
                  </a:lnTo>
                  <a:lnTo>
                    <a:pt x="13111" y="2987"/>
                  </a:lnTo>
                  <a:lnTo>
                    <a:pt x="12986" y="3009"/>
                  </a:lnTo>
                  <a:lnTo>
                    <a:pt x="12927" y="2998"/>
                  </a:lnTo>
                  <a:lnTo>
                    <a:pt x="12885" y="2931"/>
                  </a:lnTo>
                  <a:lnTo>
                    <a:pt x="12850" y="2921"/>
                  </a:lnTo>
                  <a:lnTo>
                    <a:pt x="12814" y="2843"/>
                  </a:lnTo>
                  <a:lnTo>
                    <a:pt x="12790" y="2765"/>
                  </a:lnTo>
                  <a:lnTo>
                    <a:pt x="12760" y="2732"/>
                  </a:lnTo>
                  <a:lnTo>
                    <a:pt x="12760" y="2776"/>
                  </a:lnTo>
                  <a:lnTo>
                    <a:pt x="12784" y="2876"/>
                  </a:lnTo>
                  <a:lnTo>
                    <a:pt x="12790" y="3043"/>
                  </a:lnTo>
                  <a:lnTo>
                    <a:pt x="12838" y="3220"/>
                  </a:lnTo>
                  <a:lnTo>
                    <a:pt x="12873" y="3365"/>
                  </a:lnTo>
                  <a:lnTo>
                    <a:pt x="12903" y="3676"/>
                  </a:lnTo>
                  <a:lnTo>
                    <a:pt x="12897" y="3754"/>
                  </a:lnTo>
                  <a:lnTo>
                    <a:pt x="12873" y="3754"/>
                  </a:lnTo>
                  <a:lnTo>
                    <a:pt x="12850" y="3698"/>
                  </a:lnTo>
                  <a:lnTo>
                    <a:pt x="12844" y="3643"/>
                  </a:lnTo>
                  <a:lnTo>
                    <a:pt x="12814" y="3587"/>
                  </a:lnTo>
                  <a:lnTo>
                    <a:pt x="12796" y="3609"/>
                  </a:lnTo>
                  <a:lnTo>
                    <a:pt x="12814" y="3653"/>
                  </a:lnTo>
                  <a:lnTo>
                    <a:pt x="12808" y="3698"/>
                  </a:lnTo>
                  <a:lnTo>
                    <a:pt x="12754" y="3664"/>
                  </a:lnTo>
                  <a:lnTo>
                    <a:pt x="12707" y="3565"/>
                  </a:lnTo>
                  <a:lnTo>
                    <a:pt x="12636" y="3553"/>
                  </a:lnTo>
                  <a:lnTo>
                    <a:pt x="12600" y="3476"/>
                  </a:lnTo>
                  <a:lnTo>
                    <a:pt x="12571" y="3454"/>
                  </a:lnTo>
                  <a:lnTo>
                    <a:pt x="12463" y="3276"/>
                  </a:lnTo>
                  <a:lnTo>
                    <a:pt x="12458" y="3276"/>
                  </a:lnTo>
                  <a:lnTo>
                    <a:pt x="12434" y="3309"/>
                  </a:lnTo>
                  <a:lnTo>
                    <a:pt x="12404" y="3309"/>
                  </a:lnTo>
                  <a:lnTo>
                    <a:pt x="12392" y="3265"/>
                  </a:lnTo>
                  <a:lnTo>
                    <a:pt x="12458" y="3154"/>
                  </a:lnTo>
                  <a:lnTo>
                    <a:pt x="12487" y="3154"/>
                  </a:lnTo>
                  <a:lnTo>
                    <a:pt x="12463" y="3120"/>
                  </a:lnTo>
                  <a:lnTo>
                    <a:pt x="12428" y="3087"/>
                  </a:lnTo>
                  <a:lnTo>
                    <a:pt x="12392" y="3009"/>
                  </a:lnTo>
                  <a:lnTo>
                    <a:pt x="12386" y="3009"/>
                  </a:lnTo>
                  <a:lnTo>
                    <a:pt x="12392" y="3054"/>
                  </a:lnTo>
                  <a:lnTo>
                    <a:pt x="12422" y="3109"/>
                  </a:lnTo>
                  <a:lnTo>
                    <a:pt x="12422" y="3165"/>
                  </a:lnTo>
                  <a:lnTo>
                    <a:pt x="12386" y="3210"/>
                  </a:lnTo>
                  <a:lnTo>
                    <a:pt x="12327" y="3176"/>
                  </a:lnTo>
                  <a:lnTo>
                    <a:pt x="12267" y="3098"/>
                  </a:lnTo>
                  <a:lnTo>
                    <a:pt x="12250" y="3054"/>
                  </a:lnTo>
                  <a:lnTo>
                    <a:pt x="12190" y="3043"/>
                  </a:lnTo>
                  <a:lnTo>
                    <a:pt x="12178" y="2976"/>
                  </a:lnTo>
                  <a:lnTo>
                    <a:pt x="12149" y="2943"/>
                  </a:lnTo>
                  <a:lnTo>
                    <a:pt x="12220" y="2943"/>
                  </a:lnTo>
                  <a:lnTo>
                    <a:pt x="12285" y="2976"/>
                  </a:lnTo>
                  <a:lnTo>
                    <a:pt x="12315" y="3009"/>
                  </a:lnTo>
                  <a:lnTo>
                    <a:pt x="12356" y="2987"/>
                  </a:lnTo>
                  <a:lnTo>
                    <a:pt x="12386" y="2887"/>
                  </a:lnTo>
                  <a:lnTo>
                    <a:pt x="12386" y="2854"/>
                  </a:lnTo>
                  <a:lnTo>
                    <a:pt x="12362" y="2876"/>
                  </a:lnTo>
                  <a:lnTo>
                    <a:pt x="12356" y="2832"/>
                  </a:lnTo>
                  <a:lnTo>
                    <a:pt x="12327" y="2843"/>
                  </a:lnTo>
                  <a:lnTo>
                    <a:pt x="12339" y="2754"/>
                  </a:lnTo>
                  <a:lnTo>
                    <a:pt x="12303" y="2676"/>
                  </a:lnTo>
                  <a:lnTo>
                    <a:pt x="12279" y="2710"/>
                  </a:lnTo>
                  <a:lnTo>
                    <a:pt x="12273" y="2654"/>
                  </a:lnTo>
                  <a:lnTo>
                    <a:pt x="12250" y="2643"/>
                  </a:lnTo>
                  <a:lnTo>
                    <a:pt x="12226" y="2665"/>
                  </a:lnTo>
                  <a:lnTo>
                    <a:pt x="12214" y="2698"/>
                  </a:lnTo>
                  <a:lnTo>
                    <a:pt x="12161" y="2676"/>
                  </a:lnTo>
                  <a:lnTo>
                    <a:pt x="12155" y="2599"/>
                  </a:lnTo>
                  <a:lnTo>
                    <a:pt x="12214" y="2498"/>
                  </a:lnTo>
                  <a:lnTo>
                    <a:pt x="12208" y="2454"/>
                  </a:lnTo>
                  <a:lnTo>
                    <a:pt x="12178" y="2454"/>
                  </a:lnTo>
                  <a:lnTo>
                    <a:pt x="12131" y="2543"/>
                  </a:lnTo>
                  <a:lnTo>
                    <a:pt x="12125" y="2477"/>
                  </a:lnTo>
                  <a:lnTo>
                    <a:pt x="12143" y="2421"/>
                  </a:lnTo>
                  <a:lnTo>
                    <a:pt x="12131" y="2343"/>
                  </a:lnTo>
                  <a:lnTo>
                    <a:pt x="12113" y="2365"/>
                  </a:lnTo>
                  <a:lnTo>
                    <a:pt x="12101" y="2387"/>
                  </a:lnTo>
                  <a:lnTo>
                    <a:pt x="12095" y="2332"/>
                  </a:lnTo>
                  <a:lnTo>
                    <a:pt x="12065" y="2332"/>
                  </a:lnTo>
                  <a:lnTo>
                    <a:pt x="12054" y="2310"/>
                  </a:lnTo>
                  <a:lnTo>
                    <a:pt x="12036" y="2265"/>
                  </a:lnTo>
                  <a:lnTo>
                    <a:pt x="12048" y="2177"/>
                  </a:lnTo>
                  <a:lnTo>
                    <a:pt x="12036" y="2154"/>
                  </a:lnTo>
                  <a:lnTo>
                    <a:pt x="12012" y="2177"/>
                  </a:lnTo>
                  <a:lnTo>
                    <a:pt x="11988" y="2254"/>
                  </a:lnTo>
                  <a:lnTo>
                    <a:pt x="11982" y="2143"/>
                  </a:lnTo>
                  <a:lnTo>
                    <a:pt x="11953" y="2099"/>
                  </a:lnTo>
                  <a:lnTo>
                    <a:pt x="11923" y="2143"/>
                  </a:lnTo>
                  <a:lnTo>
                    <a:pt x="11899" y="2143"/>
                  </a:lnTo>
                  <a:lnTo>
                    <a:pt x="11887" y="2054"/>
                  </a:lnTo>
                  <a:lnTo>
                    <a:pt x="11858" y="2110"/>
                  </a:lnTo>
                  <a:lnTo>
                    <a:pt x="11840" y="2110"/>
                  </a:lnTo>
                  <a:lnTo>
                    <a:pt x="11834" y="2154"/>
                  </a:lnTo>
                  <a:lnTo>
                    <a:pt x="11828" y="2065"/>
                  </a:lnTo>
                  <a:lnTo>
                    <a:pt x="11828" y="2032"/>
                  </a:lnTo>
                  <a:lnTo>
                    <a:pt x="11780" y="2032"/>
                  </a:lnTo>
                  <a:lnTo>
                    <a:pt x="11757" y="2043"/>
                  </a:lnTo>
                  <a:lnTo>
                    <a:pt x="11745" y="2010"/>
                  </a:lnTo>
                  <a:lnTo>
                    <a:pt x="11697" y="2043"/>
                  </a:lnTo>
                  <a:lnTo>
                    <a:pt x="11667" y="2043"/>
                  </a:lnTo>
                  <a:lnTo>
                    <a:pt x="11661" y="2065"/>
                  </a:lnTo>
                  <a:lnTo>
                    <a:pt x="11679" y="2099"/>
                  </a:lnTo>
                  <a:lnTo>
                    <a:pt x="11691" y="2166"/>
                  </a:lnTo>
                  <a:lnTo>
                    <a:pt x="11673" y="2154"/>
                  </a:lnTo>
                  <a:lnTo>
                    <a:pt x="11655" y="2166"/>
                  </a:lnTo>
                  <a:lnTo>
                    <a:pt x="11655" y="2210"/>
                  </a:lnTo>
                  <a:lnTo>
                    <a:pt x="11649" y="2198"/>
                  </a:lnTo>
                  <a:lnTo>
                    <a:pt x="11608" y="2210"/>
                  </a:lnTo>
                  <a:lnTo>
                    <a:pt x="11596" y="2198"/>
                  </a:lnTo>
                  <a:lnTo>
                    <a:pt x="11608" y="2143"/>
                  </a:lnTo>
                  <a:lnTo>
                    <a:pt x="11632" y="2110"/>
                  </a:lnTo>
                  <a:lnTo>
                    <a:pt x="11620" y="2054"/>
                  </a:lnTo>
                  <a:lnTo>
                    <a:pt x="11590" y="2043"/>
                  </a:lnTo>
                  <a:lnTo>
                    <a:pt x="11590" y="2099"/>
                  </a:lnTo>
                  <a:lnTo>
                    <a:pt x="11566" y="2121"/>
                  </a:lnTo>
                  <a:lnTo>
                    <a:pt x="11543" y="2065"/>
                  </a:lnTo>
                  <a:lnTo>
                    <a:pt x="11513" y="2054"/>
                  </a:lnTo>
                  <a:lnTo>
                    <a:pt x="11483" y="1999"/>
                  </a:lnTo>
                  <a:lnTo>
                    <a:pt x="11477" y="2043"/>
                  </a:lnTo>
                  <a:lnTo>
                    <a:pt x="11454" y="2054"/>
                  </a:lnTo>
                  <a:lnTo>
                    <a:pt x="11412" y="2054"/>
                  </a:lnTo>
                  <a:lnTo>
                    <a:pt x="11394" y="2010"/>
                  </a:lnTo>
                  <a:lnTo>
                    <a:pt x="11388" y="2065"/>
                  </a:lnTo>
                  <a:lnTo>
                    <a:pt x="11364" y="2099"/>
                  </a:lnTo>
                  <a:lnTo>
                    <a:pt x="11329" y="2043"/>
                  </a:lnTo>
                  <a:lnTo>
                    <a:pt x="11305" y="2043"/>
                  </a:lnTo>
                  <a:lnTo>
                    <a:pt x="11317" y="2099"/>
                  </a:lnTo>
                  <a:lnTo>
                    <a:pt x="11323" y="2121"/>
                  </a:lnTo>
                  <a:lnTo>
                    <a:pt x="11287" y="2177"/>
                  </a:lnTo>
                  <a:lnTo>
                    <a:pt x="11269" y="2166"/>
                  </a:lnTo>
                  <a:lnTo>
                    <a:pt x="11263" y="2121"/>
                  </a:lnTo>
                  <a:lnTo>
                    <a:pt x="11246" y="2177"/>
                  </a:lnTo>
                  <a:lnTo>
                    <a:pt x="11252" y="2265"/>
                  </a:lnTo>
                  <a:lnTo>
                    <a:pt x="11275" y="2310"/>
                  </a:lnTo>
                  <a:lnTo>
                    <a:pt x="11281" y="2365"/>
                  </a:lnTo>
                  <a:lnTo>
                    <a:pt x="11299" y="2376"/>
                  </a:lnTo>
                  <a:lnTo>
                    <a:pt x="11305" y="2454"/>
                  </a:lnTo>
                  <a:lnTo>
                    <a:pt x="11347" y="2477"/>
                  </a:lnTo>
                  <a:lnTo>
                    <a:pt x="11358" y="2509"/>
                  </a:lnTo>
                  <a:lnTo>
                    <a:pt x="11358" y="2565"/>
                  </a:lnTo>
                  <a:lnTo>
                    <a:pt x="11388" y="2610"/>
                  </a:lnTo>
                  <a:lnTo>
                    <a:pt x="11394" y="2654"/>
                  </a:lnTo>
                  <a:lnTo>
                    <a:pt x="11376" y="2710"/>
                  </a:lnTo>
                  <a:lnTo>
                    <a:pt x="11358" y="2698"/>
                  </a:lnTo>
                  <a:lnTo>
                    <a:pt x="11353" y="2654"/>
                  </a:lnTo>
                  <a:lnTo>
                    <a:pt x="11305" y="2676"/>
                  </a:lnTo>
                  <a:lnTo>
                    <a:pt x="11275" y="2665"/>
                  </a:lnTo>
                  <a:lnTo>
                    <a:pt x="11246" y="2676"/>
                  </a:lnTo>
                  <a:lnTo>
                    <a:pt x="11263" y="2721"/>
                  </a:lnTo>
                  <a:lnTo>
                    <a:pt x="11240" y="2776"/>
                  </a:lnTo>
                  <a:lnTo>
                    <a:pt x="11204" y="2776"/>
                  </a:lnTo>
                  <a:lnTo>
                    <a:pt x="11180" y="2765"/>
                  </a:lnTo>
                  <a:lnTo>
                    <a:pt x="11109" y="2832"/>
                  </a:lnTo>
                  <a:lnTo>
                    <a:pt x="11002" y="2865"/>
                  </a:lnTo>
                  <a:lnTo>
                    <a:pt x="10966" y="2832"/>
                  </a:lnTo>
                  <a:lnTo>
                    <a:pt x="10913" y="2832"/>
                  </a:lnTo>
                  <a:lnTo>
                    <a:pt x="10907" y="2843"/>
                  </a:lnTo>
                  <a:lnTo>
                    <a:pt x="10877" y="2832"/>
                  </a:lnTo>
                  <a:lnTo>
                    <a:pt x="10729" y="2820"/>
                  </a:lnTo>
                  <a:lnTo>
                    <a:pt x="10681" y="2754"/>
                  </a:lnTo>
                  <a:lnTo>
                    <a:pt x="10669" y="2643"/>
                  </a:lnTo>
                  <a:lnTo>
                    <a:pt x="10693" y="2565"/>
                  </a:lnTo>
                  <a:lnTo>
                    <a:pt x="10705" y="2554"/>
                  </a:lnTo>
                  <a:lnTo>
                    <a:pt x="10705" y="2509"/>
                  </a:lnTo>
                  <a:lnTo>
                    <a:pt x="10663" y="2488"/>
                  </a:lnTo>
                  <a:lnTo>
                    <a:pt x="10610" y="2488"/>
                  </a:lnTo>
                  <a:lnTo>
                    <a:pt x="10515" y="2565"/>
                  </a:lnTo>
                  <a:lnTo>
                    <a:pt x="10378" y="2587"/>
                  </a:lnTo>
                  <a:lnTo>
                    <a:pt x="10265" y="2643"/>
                  </a:lnTo>
                  <a:lnTo>
                    <a:pt x="10200" y="2665"/>
                  </a:lnTo>
                  <a:lnTo>
                    <a:pt x="10188" y="2710"/>
                  </a:lnTo>
                  <a:lnTo>
                    <a:pt x="10165" y="2710"/>
                  </a:lnTo>
                  <a:lnTo>
                    <a:pt x="10147" y="2754"/>
                  </a:lnTo>
                  <a:lnTo>
                    <a:pt x="10111" y="2787"/>
                  </a:lnTo>
                  <a:lnTo>
                    <a:pt x="10069" y="2865"/>
                  </a:lnTo>
                  <a:lnTo>
                    <a:pt x="10087" y="2943"/>
                  </a:lnTo>
                  <a:lnTo>
                    <a:pt x="10111" y="2954"/>
                  </a:lnTo>
                  <a:lnTo>
                    <a:pt x="10141" y="2931"/>
                  </a:lnTo>
                  <a:lnTo>
                    <a:pt x="10159" y="2943"/>
                  </a:lnTo>
                  <a:lnTo>
                    <a:pt x="10141" y="2987"/>
                  </a:lnTo>
                  <a:lnTo>
                    <a:pt x="10123" y="2998"/>
                  </a:lnTo>
                  <a:lnTo>
                    <a:pt x="10093" y="3054"/>
                  </a:lnTo>
                  <a:lnTo>
                    <a:pt x="10093" y="3087"/>
                  </a:lnTo>
                  <a:lnTo>
                    <a:pt x="10081" y="3054"/>
                  </a:lnTo>
                  <a:lnTo>
                    <a:pt x="10075" y="2943"/>
                  </a:lnTo>
                  <a:lnTo>
                    <a:pt x="10028" y="2876"/>
                  </a:lnTo>
                  <a:lnTo>
                    <a:pt x="10022" y="2832"/>
                  </a:lnTo>
                  <a:lnTo>
                    <a:pt x="10028" y="2787"/>
                  </a:lnTo>
                  <a:lnTo>
                    <a:pt x="9992" y="2732"/>
                  </a:lnTo>
                  <a:lnTo>
                    <a:pt x="9968" y="2732"/>
                  </a:lnTo>
                  <a:lnTo>
                    <a:pt x="9903" y="2621"/>
                  </a:lnTo>
                  <a:lnTo>
                    <a:pt x="9885" y="2621"/>
                  </a:lnTo>
                  <a:lnTo>
                    <a:pt x="9885" y="2665"/>
                  </a:lnTo>
                  <a:lnTo>
                    <a:pt x="9939" y="2776"/>
                  </a:lnTo>
                  <a:lnTo>
                    <a:pt x="9945" y="2843"/>
                  </a:lnTo>
                  <a:lnTo>
                    <a:pt x="9915" y="2899"/>
                  </a:lnTo>
                  <a:lnTo>
                    <a:pt x="9861" y="2921"/>
                  </a:lnTo>
                  <a:lnTo>
                    <a:pt x="9838" y="2943"/>
                  </a:lnTo>
                  <a:lnTo>
                    <a:pt x="9790" y="2943"/>
                  </a:lnTo>
                  <a:lnTo>
                    <a:pt x="9701" y="2809"/>
                  </a:lnTo>
                  <a:lnTo>
                    <a:pt x="9701" y="2754"/>
                  </a:lnTo>
                  <a:lnTo>
                    <a:pt x="9719" y="2710"/>
                  </a:lnTo>
                  <a:lnTo>
                    <a:pt x="9713" y="2665"/>
                  </a:lnTo>
                  <a:lnTo>
                    <a:pt x="9665" y="2698"/>
                  </a:lnTo>
                  <a:lnTo>
                    <a:pt x="9665" y="2765"/>
                  </a:lnTo>
                  <a:lnTo>
                    <a:pt x="9642" y="2809"/>
                  </a:lnTo>
                  <a:lnTo>
                    <a:pt x="9582" y="2732"/>
                  </a:lnTo>
                  <a:lnTo>
                    <a:pt x="9541" y="2732"/>
                  </a:lnTo>
                  <a:lnTo>
                    <a:pt x="9511" y="2787"/>
                  </a:lnTo>
                  <a:lnTo>
                    <a:pt x="9517" y="2887"/>
                  </a:lnTo>
                  <a:lnTo>
                    <a:pt x="9493" y="2954"/>
                  </a:lnTo>
                  <a:lnTo>
                    <a:pt x="9517" y="3043"/>
                  </a:lnTo>
                  <a:lnTo>
                    <a:pt x="9552" y="3065"/>
                  </a:lnTo>
                  <a:lnTo>
                    <a:pt x="9600" y="2998"/>
                  </a:lnTo>
                  <a:lnTo>
                    <a:pt x="9606" y="2954"/>
                  </a:lnTo>
                  <a:lnTo>
                    <a:pt x="9665" y="2887"/>
                  </a:lnTo>
                  <a:lnTo>
                    <a:pt x="9683" y="2931"/>
                  </a:lnTo>
                  <a:lnTo>
                    <a:pt x="9671" y="2998"/>
                  </a:lnTo>
                  <a:lnTo>
                    <a:pt x="9612" y="3087"/>
                  </a:lnTo>
                  <a:lnTo>
                    <a:pt x="9636" y="3120"/>
                  </a:lnTo>
                  <a:lnTo>
                    <a:pt x="9612" y="3198"/>
                  </a:lnTo>
                  <a:lnTo>
                    <a:pt x="9576" y="3220"/>
                  </a:lnTo>
                  <a:lnTo>
                    <a:pt x="9541" y="3176"/>
                  </a:lnTo>
                  <a:lnTo>
                    <a:pt x="9541" y="3210"/>
                  </a:lnTo>
                  <a:lnTo>
                    <a:pt x="9552" y="3276"/>
                  </a:lnTo>
                  <a:lnTo>
                    <a:pt x="9535" y="3343"/>
                  </a:lnTo>
                  <a:lnTo>
                    <a:pt x="9481" y="3420"/>
                  </a:lnTo>
                  <a:lnTo>
                    <a:pt x="9493" y="3476"/>
                  </a:lnTo>
                  <a:lnTo>
                    <a:pt x="9481" y="3498"/>
                  </a:lnTo>
                  <a:lnTo>
                    <a:pt x="9458" y="3498"/>
                  </a:lnTo>
                  <a:lnTo>
                    <a:pt x="9416" y="3587"/>
                  </a:lnTo>
                  <a:lnTo>
                    <a:pt x="9297" y="3609"/>
                  </a:lnTo>
                  <a:lnTo>
                    <a:pt x="9279" y="3676"/>
                  </a:lnTo>
                  <a:lnTo>
                    <a:pt x="9297" y="3765"/>
                  </a:lnTo>
                  <a:lnTo>
                    <a:pt x="9345" y="3876"/>
                  </a:lnTo>
                  <a:lnTo>
                    <a:pt x="9368" y="3887"/>
                  </a:lnTo>
                  <a:lnTo>
                    <a:pt x="9345" y="3898"/>
                  </a:lnTo>
                  <a:lnTo>
                    <a:pt x="9303" y="3898"/>
                  </a:lnTo>
                  <a:lnTo>
                    <a:pt x="9297" y="3943"/>
                  </a:lnTo>
                  <a:lnTo>
                    <a:pt x="9303" y="3975"/>
                  </a:lnTo>
                  <a:lnTo>
                    <a:pt x="9285" y="4031"/>
                  </a:lnTo>
                  <a:lnTo>
                    <a:pt x="9255" y="4087"/>
                  </a:lnTo>
                  <a:lnTo>
                    <a:pt x="9226" y="4087"/>
                  </a:lnTo>
                  <a:lnTo>
                    <a:pt x="9220" y="4120"/>
                  </a:lnTo>
                  <a:lnTo>
                    <a:pt x="9226" y="4065"/>
                  </a:lnTo>
                  <a:lnTo>
                    <a:pt x="9255" y="4031"/>
                  </a:lnTo>
                  <a:lnTo>
                    <a:pt x="9279" y="3864"/>
                  </a:lnTo>
                  <a:lnTo>
                    <a:pt x="9255" y="3831"/>
                  </a:lnTo>
                  <a:lnTo>
                    <a:pt x="9255" y="3776"/>
                  </a:lnTo>
                  <a:lnTo>
                    <a:pt x="9273" y="3754"/>
                  </a:lnTo>
                  <a:lnTo>
                    <a:pt x="9273" y="3676"/>
                  </a:lnTo>
                  <a:lnTo>
                    <a:pt x="9255" y="3598"/>
                  </a:lnTo>
                  <a:lnTo>
                    <a:pt x="9273" y="3509"/>
                  </a:lnTo>
                  <a:lnTo>
                    <a:pt x="9303" y="3476"/>
                  </a:lnTo>
                  <a:lnTo>
                    <a:pt x="9315" y="3420"/>
                  </a:lnTo>
                  <a:lnTo>
                    <a:pt x="9303" y="3287"/>
                  </a:lnTo>
                  <a:lnTo>
                    <a:pt x="9297" y="3265"/>
                  </a:lnTo>
                  <a:lnTo>
                    <a:pt x="9309" y="3220"/>
                  </a:lnTo>
                  <a:lnTo>
                    <a:pt x="9333" y="3220"/>
                  </a:lnTo>
                  <a:lnTo>
                    <a:pt x="9345" y="3231"/>
                  </a:lnTo>
                  <a:lnTo>
                    <a:pt x="9392" y="3210"/>
                  </a:lnTo>
                  <a:lnTo>
                    <a:pt x="9422" y="3065"/>
                  </a:lnTo>
                  <a:lnTo>
                    <a:pt x="9416" y="3009"/>
                  </a:lnTo>
                  <a:lnTo>
                    <a:pt x="9398" y="2943"/>
                  </a:lnTo>
                  <a:lnTo>
                    <a:pt x="9422" y="2787"/>
                  </a:lnTo>
                  <a:lnTo>
                    <a:pt x="9446" y="2721"/>
                  </a:lnTo>
                  <a:lnTo>
                    <a:pt x="9475" y="2621"/>
                  </a:lnTo>
                  <a:lnTo>
                    <a:pt x="9458" y="2543"/>
                  </a:lnTo>
                  <a:lnTo>
                    <a:pt x="9452" y="2543"/>
                  </a:lnTo>
                  <a:lnTo>
                    <a:pt x="9428" y="2587"/>
                  </a:lnTo>
                  <a:lnTo>
                    <a:pt x="9404" y="2587"/>
                  </a:lnTo>
                  <a:lnTo>
                    <a:pt x="9368" y="2554"/>
                  </a:lnTo>
                  <a:lnTo>
                    <a:pt x="9404" y="2554"/>
                  </a:lnTo>
                  <a:lnTo>
                    <a:pt x="9446" y="2498"/>
                  </a:lnTo>
                  <a:lnTo>
                    <a:pt x="9475" y="2477"/>
                  </a:lnTo>
                  <a:lnTo>
                    <a:pt x="9487" y="2421"/>
                  </a:lnTo>
                  <a:lnTo>
                    <a:pt x="9481" y="2387"/>
                  </a:lnTo>
                  <a:lnTo>
                    <a:pt x="9493" y="2343"/>
                  </a:lnTo>
                  <a:lnTo>
                    <a:pt x="9517" y="2254"/>
                  </a:lnTo>
                  <a:lnTo>
                    <a:pt x="9511" y="2221"/>
                  </a:lnTo>
                  <a:lnTo>
                    <a:pt x="9523" y="2166"/>
                  </a:lnTo>
                  <a:lnTo>
                    <a:pt x="9570" y="2121"/>
                  </a:lnTo>
                  <a:lnTo>
                    <a:pt x="9570" y="2065"/>
                  </a:lnTo>
                  <a:lnTo>
                    <a:pt x="9546" y="2032"/>
                  </a:lnTo>
                  <a:lnTo>
                    <a:pt x="9546" y="1999"/>
                  </a:lnTo>
                  <a:lnTo>
                    <a:pt x="9570" y="1932"/>
                  </a:lnTo>
                  <a:lnTo>
                    <a:pt x="9564" y="1877"/>
                  </a:lnTo>
                  <a:lnTo>
                    <a:pt x="9576" y="1821"/>
                  </a:lnTo>
                  <a:lnTo>
                    <a:pt x="9594" y="1810"/>
                  </a:lnTo>
                  <a:lnTo>
                    <a:pt x="9612" y="1710"/>
                  </a:lnTo>
                  <a:lnTo>
                    <a:pt x="9612" y="1599"/>
                  </a:lnTo>
                  <a:lnTo>
                    <a:pt x="9600" y="1488"/>
                  </a:lnTo>
                  <a:lnTo>
                    <a:pt x="9570" y="1388"/>
                  </a:lnTo>
                  <a:lnTo>
                    <a:pt x="9576" y="1366"/>
                  </a:lnTo>
                  <a:lnTo>
                    <a:pt x="9570" y="1322"/>
                  </a:lnTo>
                  <a:lnTo>
                    <a:pt x="9552" y="1310"/>
                  </a:lnTo>
                  <a:lnTo>
                    <a:pt x="9541" y="1322"/>
                  </a:lnTo>
                  <a:lnTo>
                    <a:pt x="9517" y="1288"/>
                  </a:lnTo>
                  <a:lnTo>
                    <a:pt x="9505" y="1255"/>
                  </a:lnTo>
                  <a:lnTo>
                    <a:pt x="9493" y="1255"/>
                  </a:lnTo>
                  <a:lnTo>
                    <a:pt x="9481" y="1322"/>
                  </a:lnTo>
                  <a:lnTo>
                    <a:pt x="9464" y="1343"/>
                  </a:lnTo>
                  <a:lnTo>
                    <a:pt x="9452" y="1322"/>
                  </a:lnTo>
                  <a:lnTo>
                    <a:pt x="9428" y="1255"/>
                  </a:lnTo>
                  <a:lnTo>
                    <a:pt x="9434" y="1232"/>
                  </a:lnTo>
                  <a:lnTo>
                    <a:pt x="9422" y="1221"/>
                  </a:lnTo>
                  <a:lnTo>
                    <a:pt x="9374" y="1210"/>
                  </a:lnTo>
                  <a:lnTo>
                    <a:pt x="9357" y="1155"/>
                  </a:lnTo>
                  <a:lnTo>
                    <a:pt x="9363" y="1144"/>
                  </a:lnTo>
                  <a:lnTo>
                    <a:pt x="9404" y="1144"/>
                  </a:lnTo>
                  <a:lnTo>
                    <a:pt x="9464" y="1177"/>
                  </a:lnTo>
                  <a:lnTo>
                    <a:pt x="9487" y="1221"/>
                  </a:lnTo>
                  <a:lnTo>
                    <a:pt x="9505" y="1199"/>
                  </a:lnTo>
                  <a:lnTo>
                    <a:pt x="9517" y="1199"/>
                  </a:lnTo>
                  <a:lnTo>
                    <a:pt x="9535" y="1232"/>
                  </a:lnTo>
                  <a:lnTo>
                    <a:pt x="9541" y="1266"/>
                  </a:lnTo>
                  <a:lnTo>
                    <a:pt x="9552" y="1266"/>
                  </a:lnTo>
                  <a:lnTo>
                    <a:pt x="9552" y="1221"/>
                  </a:lnTo>
                  <a:lnTo>
                    <a:pt x="9523" y="1155"/>
                  </a:lnTo>
                  <a:lnTo>
                    <a:pt x="9523" y="1099"/>
                  </a:lnTo>
                  <a:lnTo>
                    <a:pt x="9505" y="1043"/>
                  </a:lnTo>
                  <a:lnTo>
                    <a:pt x="9481" y="1011"/>
                  </a:lnTo>
                  <a:lnTo>
                    <a:pt x="9464" y="1011"/>
                  </a:lnTo>
                  <a:lnTo>
                    <a:pt x="9452" y="1043"/>
                  </a:lnTo>
                  <a:lnTo>
                    <a:pt x="9428" y="1033"/>
                  </a:lnTo>
                  <a:lnTo>
                    <a:pt x="9422" y="955"/>
                  </a:lnTo>
                  <a:lnTo>
                    <a:pt x="9374" y="877"/>
                  </a:lnTo>
                  <a:lnTo>
                    <a:pt x="9374" y="822"/>
                  </a:lnTo>
                  <a:lnTo>
                    <a:pt x="9357" y="777"/>
                  </a:lnTo>
                  <a:lnTo>
                    <a:pt x="9339" y="733"/>
                  </a:lnTo>
                  <a:lnTo>
                    <a:pt x="9315" y="733"/>
                  </a:lnTo>
                  <a:lnTo>
                    <a:pt x="9285" y="766"/>
                  </a:lnTo>
                  <a:lnTo>
                    <a:pt x="9285" y="822"/>
                  </a:lnTo>
                  <a:lnTo>
                    <a:pt x="9315" y="822"/>
                  </a:lnTo>
                  <a:lnTo>
                    <a:pt x="9339" y="844"/>
                  </a:lnTo>
                  <a:lnTo>
                    <a:pt x="9333" y="877"/>
                  </a:lnTo>
                  <a:lnTo>
                    <a:pt x="9309" y="899"/>
                  </a:lnTo>
                  <a:lnTo>
                    <a:pt x="9309" y="944"/>
                  </a:lnTo>
                  <a:lnTo>
                    <a:pt x="9297" y="955"/>
                  </a:lnTo>
                  <a:lnTo>
                    <a:pt x="9238" y="833"/>
                  </a:lnTo>
                  <a:lnTo>
                    <a:pt x="9238" y="788"/>
                  </a:lnTo>
                  <a:lnTo>
                    <a:pt x="9220" y="722"/>
                  </a:lnTo>
                  <a:lnTo>
                    <a:pt x="9190" y="711"/>
                  </a:lnTo>
                  <a:lnTo>
                    <a:pt x="9066" y="566"/>
                  </a:lnTo>
                  <a:lnTo>
                    <a:pt x="9036" y="544"/>
                  </a:lnTo>
                  <a:lnTo>
                    <a:pt x="9030" y="533"/>
                  </a:lnTo>
                  <a:lnTo>
                    <a:pt x="8953" y="544"/>
                  </a:lnTo>
                  <a:lnTo>
                    <a:pt x="8947" y="488"/>
                  </a:lnTo>
                  <a:lnTo>
                    <a:pt x="8959" y="455"/>
                  </a:lnTo>
                  <a:lnTo>
                    <a:pt x="8953" y="422"/>
                  </a:lnTo>
                  <a:lnTo>
                    <a:pt x="8917" y="433"/>
                  </a:lnTo>
                  <a:lnTo>
                    <a:pt x="8899" y="400"/>
                  </a:lnTo>
                  <a:lnTo>
                    <a:pt x="8863" y="422"/>
                  </a:lnTo>
                  <a:lnTo>
                    <a:pt x="8840" y="455"/>
                  </a:lnTo>
                  <a:lnTo>
                    <a:pt x="8828" y="444"/>
                  </a:lnTo>
                  <a:lnTo>
                    <a:pt x="8798" y="499"/>
                  </a:lnTo>
                  <a:lnTo>
                    <a:pt x="8780" y="555"/>
                  </a:lnTo>
                  <a:lnTo>
                    <a:pt x="8739" y="555"/>
                  </a:lnTo>
                  <a:lnTo>
                    <a:pt x="8715" y="544"/>
                  </a:lnTo>
                  <a:lnTo>
                    <a:pt x="8679" y="622"/>
                  </a:lnTo>
                  <a:lnTo>
                    <a:pt x="8626" y="655"/>
                  </a:lnTo>
                  <a:lnTo>
                    <a:pt x="8602" y="666"/>
                  </a:lnTo>
                  <a:lnTo>
                    <a:pt x="8590" y="644"/>
                  </a:lnTo>
                  <a:lnTo>
                    <a:pt x="8566" y="644"/>
                  </a:lnTo>
                  <a:lnTo>
                    <a:pt x="8554" y="666"/>
                  </a:lnTo>
                  <a:lnTo>
                    <a:pt x="8554" y="722"/>
                  </a:lnTo>
                  <a:lnTo>
                    <a:pt x="8572" y="733"/>
                  </a:lnTo>
                  <a:lnTo>
                    <a:pt x="8590" y="733"/>
                  </a:lnTo>
                  <a:lnTo>
                    <a:pt x="8602" y="822"/>
                  </a:lnTo>
                  <a:lnTo>
                    <a:pt x="8614" y="933"/>
                  </a:lnTo>
                  <a:lnTo>
                    <a:pt x="8590" y="1011"/>
                  </a:lnTo>
                  <a:lnTo>
                    <a:pt x="8537" y="1011"/>
                  </a:lnTo>
                  <a:lnTo>
                    <a:pt x="8501" y="1088"/>
                  </a:lnTo>
                  <a:lnTo>
                    <a:pt x="8442" y="1110"/>
                  </a:lnTo>
                  <a:lnTo>
                    <a:pt x="8418" y="1099"/>
                  </a:lnTo>
                  <a:lnTo>
                    <a:pt x="8448" y="1055"/>
                  </a:lnTo>
                  <a:lnTo>
                    <a:pt x="8471" y="1043"/>
                  </a:lnTo>
                  <a:lnTo>
                    <a:pt x="8477" y="977"/>
                  </a:lnTo>
                  <a:lnTo>
                    <a:pt x="8442" y="844"/>
                  </a:lnTo>
                  <a:lnTo>
                    <a:pt x="8465" y="766"/>
                  </a:lnTo>
                  <a:lnTo>
                    <a:pt x="8465" y="711"/>
                  </a:lnTo>
                  <a:lnTo>
                    <a:pt x="8477" y="666"/>
                  </a:lnTo>
                  <a:lnTo>
                    <a:pt x="8454" y="566"/>
                  </a:lnTo>
                  <a:lnTo>
                    <a:pt x="8454" y="511"/>
                  </a:lnTo>
                  <a:lnTo>
                    <a:pt x="8412" y="433"/>
                  </a:lnTo>
                  <a:lnTo>
                    <a:pt x="8382" y="455"/>
                  </a:lnTo>
                  <a:lnTo>
                    <a:pt x="8359" y="433"/>
                  </a:lnTo>
                  <a:lnTo>
                    <a:pt x="8347" y="433"/>
                  </a:lnTo>
                  <a:lnTo>
                    <a:pt x="8335" y="499"/>
                  </a:lnTo>
                  <a:lnTo>
                    <a:pt x="8293" y="511"/>
                  </a:lnTo>
                  <a:lnTo>
                    <a:pt x="8275" y="488"/>
                  </a:lnTo>
                  <a:lnTo>
                    <a:pt x="8246" y="511"/>
                  </a:lnTo>
                  <a:lnTo>
                    <a:pt x="8216" y="599"/>
                  </a:lnTo>
                  <a:lnTo>
                    <a:pt x="8150" y="599"/>
                  </a:lnTo>
                  <a:lnTo>
                    <a:pt x="8150" y="555"/>
                  </a:lnTo>
                  <a:lnTo>
                    <a:pt x="8174" y="488"/>
                  </a:lnTo>
                  <a:lnTo>
                    <a:pt x="8174" y="444"/>
                  </a:lnTo>
                  <a:lnTo>
                    <a:pt x="8150" y="433"/>
                  </a:lnTo>
                  <a:lnTo>
                    <a:pt x="8097" y="589"/>
                  </a:lnTo>
                  <a:lnTo>
                    <a:pt x="8026" y="644"/>
                  </a:lnTo>
                  <a:lnTo>
                    <a:pt x="7996" y="622"/>
                  </a:lnTo>
                  <a:lnTo>
                    <a:pt x="8026" y="544"/>
                  </a:lnTo>
                  <a:lnTo>
                    <a:pt x="8062" y="533"/>
                  </a:lnTo>
                  <a:lnTo>
                    <a:pt x="8097" y="433"/>
                  </a:lnTo>
                  <a:lnTo>
                    <a:pt x="8091" y="366"/>
                  </a:lnTo>
                  <a:lnTo>
                    <a:pt x="8109" y="310"/>
                  </a:lnTo>
                  <a:lnTo>
                    <a:pt x="8109" y="278"/>
                  </a:lnTo>
                  <a:lnTo>
                    <a:pt x="8133" y="233"/>
                  </a:lnTo>
                  <a:lnTo>
                    <a:pt x="8133" y="211"/>
                  </a:lnTo>
                  <a:lnTo>
                    <a:pt x="8085" y="177"/>
                  </a:lnTo>
                  <a:lnTo>
                    <a:pt x="8067" y="156"/>
                  </a:lnTo>
                  <a:lnTo>
                    <a:pt x="8067" y="66"/>
                  </a:lnTo>
                  <a:lnTo>
                    <a:pt x="8056" y="55"/>
                  </a:lnTo>
                  <a:lnTo>
                    <a:pt x="8008" y="122"/>
                  </a:lnTo>
                  <a:lnTo>
                    <a:pt x="7966" y="111"/>
                  </a:lnTo>
                  <a:lnTo>
                    <a:pt x="7949" y="33"/>
                  </a:lnTo>
                  <a:lnTo>
                    <a:pt x="7919" y="33"/>
                  </a:lnTo>
                  <a:lnTo>
                    <a:pt x="7889" y="89"/>
                  </a:lnTo>
                  <a:lnTo>
                    <a:pt x="7853" y="0"/>
                  </a:lnTo>
                  <a:close/>
                </a:path>
              </a:pathLst>
            </a:custGeom>
            <a:solidFill>
              <a:srgbClr val="CAD4D8"/>
            </a:solidFill>
            <a:ln w="12700" cap="flat">
              <a:noFill/>
              <a:miter lim="400000"/>
            </a:ln>
            <a:effectLst/>
          </p:spPr>
          <p:txBody>
            <a:bodyPr wrap="square" lIns="0" tIns="0" rIns="0" bIns="0" numCol="1" anchor="ctr">
              <a:noAutofit/>
            </a:bodyPr>
            <a:lstStyle/>
            <a:p>
              <a:pPr defTabSz="342900">
                <a:lnSpc>
                  <a:spcPct val="100000"/>
                </a:lnSpc>
                <a:spcBef>
                  <a:spcPts val="0"/>
                </a:spcBef>
                <a:defRPr sz="1400">
                  <a:solidFill>
                    <a:srgbClr val="A6CBC2"/>
                  </a:solidFill>
                  <a:latin typeface="Arial"/>
                  <a:ea typeface="Arial"/>
                  <a:cs typeface="Arial"/>
                  <a:sym typeface="Arial"/>
                </a:defRPr>
              </a:pPr>
              <a:endParaRPr sz="525"/>
            </a:p>
          </p:txBody>
        </p:sp>
        <p:sp>
          <p:nvSpPr>
            <p:cNvPr id="11" name="Google Shape;10394;p32">
              <a:extLst>
                <a:ext uri="{FF2B5EF4-FFF2-40B4-BE49-F238E27FC236}">
                  <a16:creationId xmlns:a16="http://schemas.microsoft.com/office/drawing/2014/main" id="{69B8F2F3-5816-F159-047B-DAB107A72D97}"/>
                </a:ext>
              </a:extLst>
            </p:cNvPr>
            <p:cNvSpPr/>
            <p:nvPr/>
          </p:nvSpPr>
          <p:spPr>
            <a:xfrm>
              <a:off x="20673817" y="3828116"/>
              <a:ext cx="470067" cy="994991"/>
            </a:xfrm>
            <a:custGeom>
              <a:avLst/>
              <a:gdLst/>
              <a:ahLst/>
              <a:cxnLst>
                <a:cxn ang="0">
                  <a:pos x="wd2" y="hd2"/>
                </a:cxn>
                <a:cxn ang="5400000">
                  <a:pos x="wd2" y="hd2"/>
                </a:cxn>
                <a:cxn ang="10800000">
                  <a:pos x="wd2" y="hd2"/>
                </a:cxn>
                <a:cxn ang="16200000">
                  <a:pos x="wd2" y="hd2"/>
                </a:cxn>
              </a:cxnLst>
              <a:rect l="0" t="0" r="r" b="b"/>
              <a:pathLst>
                <a:path w="21600" h="21600" extrusionOk="0">
                  <a:moveTo>
                    <a:pt x="1440" y="0"/>
                  </a:moveTo>
                  <a:lnTo>
                    <a:pt x="1199" y="160"/>
                  </a:lnTo>
                  <a:lnTo>
                    <a:pt x="1440" y="269"/>
                  </a:lnTo>
                  <a:lnTo>
                    <a:pt x="1440" y="486"/>
                  </a:lnTo>
                  <a:lnTo>
                    <a:pt x="1078" y="541"/>
                  </a:lnTo>
                  <a:lnTo>
                    <a:pt x="602" y="432"/>
                  </a:lnTo>
                  <a:lnTo>
                    <a:pt x="0" y="432"/>
                  </a:lnTo>
                  <a:lnTo>
                    <a:pt x="964" y="810"/>
                  </a:lnTo>
                  <a:lnTo>
                    <a:pt x="2042" y="1190"/>
                  </a:lnTo>
                  <a:lnTo>
                    <a:pt x="2403" y="1353"/>
                  </a:lnTo>
                  <a:lnTo>
                    <a:pt x="2283" y="1731"/>
                  </a:lnTo>
                  <a:lnTo>
                    <a:pt x="2638" y="1568"/>
                  </a:lnTo>
                  <a:lnTo>
                    <a:pt x="2879" y="1568"/>
                  </a:lnTo>
                  <a:lnTo>
                    <a:pt x="3241" y="1785"/>
                  </a:lnTo>
                  <a:lnTo>
                    <a:pt x="2879" y="1894"/>
                  </a:lnTo>
                  <a:lnTo>
                    <a:pt x="2403" y="2003"/>
                  </a:lnTo>
                  <a:lnTo>
                    <a:pt x="2638" y="2166"/>
                  </a:lnTo>
                  <a:lnTo>
                    <a:pt x="3000" y="2166"/>
                  </a:lnTo>
                  <a:lnTo>
                    <a:pt x="3241" y="2543"/>
                  </a:lnTo>
                  <a:lnTo>
                    <a:pt x="2759" y="2652"/>
                  </a:lnTo>
                  <a:lnTo>
                    <a:pt x="2162" y="2598"/>
                  </a:lnTo>
                  <a:lnTo>
                    <a:pt x="1801" y="2326"/>
                  </a:lnTo>
                  <a:lnTo>
                    <a:pt x="1440" y="2543"/>
                  </a:lnTo>
                  <a:lnTo>
                    <a:pt x="964" y="2921"/>
                  </a:lnTo>
                  <a:lnTo>
                    <a:pt x="1560" y="3193"/>
                  </a:lnTo>
                  <a:lnTo>
                    <a:pt x="1801" y="3573"/>
                  </a:lnTo>
                  <a:lnTo>
                    <a:pt x="2403" y="3951"/>
                  </a:lnTo>
                  <a:lnTo>
                    <a:pt x="3000" y="4437"/>
                  </a:lnTo>
                  <a:lnTo>
                    <a:pt x="3000" y="5033"/>
                  </a:lnTo>
                  <a:lnTo>
                    <a:pt x="3361" y="5141"/>
                  </a:lnTo>
                  <a:lnTo>
                    <a:pt x="3481" y="5630"/>
                  </a:lnTo>
                  <a:lnTo>
                    <a:pt x="3963" y="6388"/>
                  </a:lnTo>
                  <a:lnTo>
                    <a:pt x="4439" y="6875"/>
                  </a:lnTo>
                  <a:lnTo>
                    <a:pt x="5162" y="6984"/>
                  </a:lnTo>
                  <a:lnTo>
                    <a:pt x="5162" y="7144"/>
                  </a:lnTo>
                  <a:lnTo>
                    <a:pt x="4801" y="7253"/>
                  </a:lnTo>
                  <a:lnTo>
                    <a:pt x="6481" y="8011"/>
                  </a:lnTo>
                  <a:lnTo>
                    <a:pt x="7083" y="8065"/>
                  </a:lnTo>
                  <a:lnTo>
                    <a:pt x="7800" y="8554"/>
                  </a:lnTo>
                  <a:lnTo>
                    <a:pt x="8041" y="9095"/>
                  </a:lnTo>
                  <a:lnTo>
                    <a:pt x="8041" y="9418"/>
                  </a:lnTo>
                  <a:lnTo>
                    <a:pt x="8403" y="9853"/>
                  </a:lnTo>
                  <a:lnTo>
                    <a:pt x="8403" y="10176"/>
                  </a:lnTo>
                  <a:lnTo>
                    <a:pt x="8999" y="10285"/>
                  </a:lnTo>
                  <a:lnTo>
                    <a:pt x="9601" y="10665"/>
                  </a:lnTo>
                  <a:lnTo>
                    <a:pt x="9481" y="10717"/>
                  </a:lnTo>
                  <a:lnTo>
                    <a:pt x="9481" y="10935"/>
                  </a:lnTo>
                  <a:lnTo>
                    <a:pt x="10204" y="11475"/>
                  </a:lnTo>
                  <a:lnTo>
                    <a:pt x="10444" y="11801"/>
                  </a:lnTo>
                  <a:lnTo>
                    <a:pt x="10800" y="12179"/>
                  </a:lnTo>
                  <a:lnTo>
                    <a:pt x="10800" y="12722"/>
                  </a:lnTo>
                  <a:lnTo>
                    <a:pt x="11161" y="12937"/>
                  </a:lnTo>
                  <a:lnTo>
                    <a:pt x="11041" y="13209"/>
                  </a:lnTo>
                  <a:lnTo>
                    <a:pt x="11161" y="13750"/>
                  </a:lnTo>
                  <a:lnTo>
                    <a:pt x="11764" y="14290"/>
                  </a:lnTo>
                  <a:lnTo>
                    <a:pt x="11643" y="14508"/>
                  </a:lnTo>
                  <a:lnTo>
                    <a:pt x="11643" y="14888"/>
                  </a:lnTo>
                  <a:lnTo>
                    <a:pt x="12360" y="15157"/>
                  </a:lnTo>
                  <a:lnTo>
                    <a:pt x="13565" y="15861"/>
                  </a:lnTo>
                  <a:lnTo>
                    <a:pt x="13565" y="16187"/>
                  </a:lnTo>
                  <a:lnTo>
                    <a:pt x="14041" y="16619"/>
                  </a:lnTo>
                  <a:lnTo>
                    <a:pt x="13800" y="17214"/>
                  </a:lnTo>
                  <a:lnTo>
                    <a:pt x="14041" y="17703"/>
                  </a:lnTo>
                  <a:lnTo>
                    <a:pt x="14643" y="18135"/>
                  </a:lnTo>
                  <a:lnTo>
                    <a:pt x="14763" y="18513"/>
                  </a:lnTo>
                  <a:lnTo>
                    <a:pt x="15601" y="18948"/>
                  </a:lnTo>
                  <a:lnTo>
                    <a:pt x="15842" y="19165"/>
                  </a:lnTo>
                  <a:lnTo>
                    <a:pt x="15480" y="19652"/>
                  </a:lnTo>
                  <a:lnTo>
                    <a:pt x="15480" y="20301"/>
                  </a:lnTo>
                  <a:lnTo>
                    <a:pt x="15842" y="20679"/>
                  </a:lnTo>
                  <a:lnTo>
                    <a:pt x="16444" y="20951"/>
                  </a:lnTo>
                  <a:lnTo>
                    <a:pt x="16799" y="21328"/>
                  </a:lnTo>
                  <a:lnTo>
                    <a:pt x="17763" y="21600"/>
                  </a:lnTo>
                  <a:lnTo>
                    <a:pt x="17642" y="21277"/>
                  </a:lnTo>
                  <a:lnTo>
                    <a:pt x="17763" y="20951"/>
                  </a:lnTo>
                  <a:lnTo>
                    <a:pt x="17402" y="20679"/>
                  </a:lnTo>
                  <a:lnTo>
                    <a:pt x="17281" y="20301"/>
                  </a:lnTo>
                  <a:lnTo>
                    <a:pt x="17402" y="19869"/>
                  </a:lnTo>
                  <a:lnTo>
                    <a:pt x="18004" y="19597"/>
                  </a:lnTo>
                  <a:lnTo>
                    <a:pt x="18359" y="19652"/>
                  </a:lnTo>
                  <a:lnTo>
                    <a:pt x="18359" y="19869"/>
                  </a:lnTo>
                  <a:lnTo>
                    <a:pt x="18600" y="19975"/>
                  </a:lnTo>
                  <a:lnTo>
                    <a:pt x="20040" y="19921"/>
                  </a:lnTo>
                  <a:lnTo>
                    <a:pt x="20160" y="19760"/>
                  </a:lnTo>
                  <a:lnTo>
                    <a:pt x="20401" y="19760"/>
                  </a:lnTo>
                  <a:lnTo>
                    <a:pt x="20642" y="19921"/>
                  </a:lnTo>
                  <a:lnTo>
                    <a:pt x="20401" y="19975"/>
                  </a:lnTo>
                  <a:lnTo>
                    <a:pt x="20401" y="20247"/>
                  </a:lnTo>
                  <a:lnTo>
                    <a:pt x="21244" y="20573"/>
                  </a:lnTo>
                  <a:lnTo>
                    <a:pt x="21365" y="20842"/>
                  </a:lnTo>
                  <a:lnTo>
                    <a:pt x="21600" y="21005"/>
                  </a:lnTo>
                  <a:lnTo>
                    <a:pt x="21600" y="20788"/>
                  </a:lnTo>
                  <a:lnTo>
                    <a:pt x="21480" y="20679"/>
                  </a:lnTo>
                  <a:lnTo>
                    <a:pt x="21600" y="20301"/>
                  </a:lnTo>
                  <a:lnTo>
                    <a:pt x="21600" y="19975"/>
                  </a:lnTo>
                  <a:lnTo>
                    <a:pt x="21004" y="19760"/>
                  </a:lnTo>
                  <a:lnTo>
                    <a:pt x="20883" y="19380"/>
                  </a:lnTo>
                  <a:lnTo>
                    <a:pt x="20642" y="19111"/>
                  </a:lnTo>
                  <a:lnTo>
                    <a:pt x="20160" y="19217"/>
                  </a:lnTo>
                  <a:lnTo>
                    <a:pt x="19684" y="19217"/>
                  </a:lnTo>
                  <a:lnTo>
                    <a:pt x="18841" y="18948"/>
                  </a:lnTo>
                  <a:lnTo>
                    <a:pt x="18600" y="18513"/>
                  </a:lnTo>
                  <a:lnTo>
                    <a:pt x="18245" y="18135"/>
                  </a:lnTo>
                  <a:lnTo>
                    <a:pt x="17402" y="17864"/>
                  </a:lnTo>
                  <a:lnTo>
                    <a:pt x="16799" y="17809"/>
                  </a:lnTo>
                  <a:lnTo>
                    <a:pt x="16444" y="17540"/>
                  </a:lnTo>
                  <a:lnTo>
                    <a:pt x="16082" y="17000"/>
                  </a:lnTo>
                  <a:lnTo>
                    <a:pt x="15601" y="16619"/>
                  </a:lnTo>
                  <a:lnTo>
                    <a:pt x="15360" y="16241"/>
                  </a:lnTo>
                  <a:lnTo>
                    <a:pt x="15360" y="15752"/>
                  </a:lnTo>
                  <a:lnTo>
                    <a:pt x="15239" y="15157"/>
                  </a:lnTo>
                  <a:lnTo>
                    <a:pt x="14884" y="14888"/>
                  </a:lnTo>
                  <a:lnTo>
                    <a:pt x="15004" y="14345"/>
                  </a:lnTo>
                  <a:lnTo>
                    <a:pt x="14884" y="14076"/>
                  </a:lnTo>
                  <a:lnTo>
                    <a:pt x="14402" y="13695"/>
                  </a:lnTo>
                  <a:lnTo>
                    <a:pt x="14763" y="13481"/>
                  </a:lnTo>
                  <a:lnTo>
                    <a:pt x="14884" y="13263"/>
                  </a:lnTo>
                  <a:lnTo>
                    <a:pt x="14884" y="13155"/>
                  </a:lnTo>
                  <a:lnTo>
                    <a:pt x="15239" y="13046"/>
                  </a:lnTo>
                  <a:lnTo>
                    <a:pt x="15601" y="13155"/>
                  </a:lnTo>
                  <a:lnTo>
                    <a:pt x="16444" y="13046"/>
                  </a:lnTo>
                  <a:lnTo>
                    <a:pt x="17161" y="13046"/>
                  </a:lnTo>
                  <a:lnTo>
                    <a:pt x="17883" y="13263"/>
                  </a:lnTo>
                  <a:lnTo>
                    <a:pt x="18359" y="13750"/>
                  </a:lnTo>
                  <a:lnTo>
                    <a:pt x="18962" y="13804"/>
                  </a:lnTo>
                  <a:lnTo>
                    <a:pt x="19564" y="14021"/>
                  </a:lnTo>
                  <a:lnTo>
                    <a:pt x="20160" y="14399"/>
                  </a:lnTo>
                  <a:lnTo>
                    <a:pt x="20642" y="14508"/>
                  </a:lnTo>
                  <a:lnTo>
                    <a:pt x="20281" y="14184"/>
                  </a:lnTo>
                  <a:lnTo>
                    <a:pt x="19564" y="13750"/>
                  </a:lnTo>
                  <a:lnTo>
                    <a:pt x="18600" y="13481"/>
                  </a:lnTo>
                  <a:lnTo>
                    <a:pt x="18004" y="12992"/>
                  </a:lnTo>
                  <a:lnTo>
                    <a:pt x="17402" y="12668"/>
                  </a:lnTo>
                  <a:lnTo>
                    <a:pt x="17402" y="12451"/>
                  </a:lnTo>
                  <a:lnTo>
                    <a:pt x="17161" y="12342"/>
                  </a:lnTo>
                  <a:lnTo>
                    <a:pt x="16564" y="11801"/>
                  </a:lnTo>
                  <a:lnTo>
                    <a:pt x="16203" y="11475"/>
                  </a:lnTo>
                  <a:lnTo>
                    <a:pt x="15842" y="11369"/>
                  </a:lnTo>
                  <a:lnTo>
                    <a:pt x="15601" y="11043"/>
                  </a:lnTo>
                  <a:lnTo>
                    <a:pt x="14763" y="10502"/>
                  </a:lnTo>
                  <a:lnTo>
                    <a:pt x="13800" y="9853"/>
                  </a:lnTo>
                  <a:lnTo>
                    <a:pt x="13565" y="9418"/>
                  </a:lnTo>
                  <a:lnTo>
                    <a:pt x="12360" y="8769"/>
                  </a:lnTo>
                  <a:lnTo>
                    <a:pt x="11884" y="8228"/>
                  </a:lnTo>
                  <a:lnTo>
                    <a:pt x="11282" y="8065"/>
                  </a:lnTo>
                  <a:lnTo>
                    <a:pt x="11282" y="7796"/>
                  </a:lnTo>
                  <a:lnTo>
                    <a:pt x="11041" y="7470"/>
                  </a:lnTo>
                  <a:lnTo>
                    <a:pt x="10559" y="7416"/>
                  </a:lnTo>
                  <a:lnTo>
                    <a:pt x="10559" y="7524"/>
                  </a:lnTo>
                  <a:lnTo>
                    <a:pt x="10083" y="7524"/>
                  </a:lnTo>
                  <a:lnTo>
                    <a:pt x="9963" y="7416"/>
                  </a:lnTo>
                  <a:lnTo>
                    <a:pt x="10083" y="7144"/>
                  </a:lnTo>
                  <a:lnTo>
                    <a:pt x="9963" y="6929"/>
                  </a:lnTo>
                  <a:lnTo>
                    <a:pt x="9360" y="6766"/>
                  </a:lnTo>
                  <a:lnTo>
                    <a:pt x="8764" y="6440"/>
                  </a:lnTo>
                  <a:lnTo>
                    <a:pt x="8403" y="6062"/>
                  </a:lnTo>
                  <a:lnTo>
                    <a:pt x="8041" y="5845"/>
                  </a:lnTo>
                  <a:lnTo>
                    <a:pt x="8041" y="5522"/>
                  </a:lnTo>
                  <a:lnTo>
                    <a:pt x="8162" y="5250"/>
                  </a:lnTo>
                  <a:lnTo>
                    <a:pt x="8282" y="5304"/>
                  </a:lnTo>
                  <a:lnTo>
                    <a:pt x="8162" y="4872"/>
                  </a:lnTo>
                  <a:lnTo>
                    <a:pt x="8041" y="4437"/>
                  </a:lnTo>
                  <a:lnTo>
                    <a:pt x="7800" y="4060"/>
                  </a:lnTo>
                  <a:lnTo>
                    <a:pt x="7083" y="3951"/>
                  </a:lnTo>
                  <a:lnTo>
                    <a:pt x="6361" y="3573"/>
                  </a:lnTo>
                  <a:lnTo>
                    <a:pt x="6361" y="3410"/>
                  </a:lnTo>
                  <a:lnTo>
                    <a:pt x="5999" y="3247"/>
                  </a:lnTo>
                  <a:lnTo>
                    <a:pt x="5999" y="3084"/>
                  </a:lnTo>
                  <a:lnTo>
                    <a:pt x="6361" y="3084"/>
                  </a:lnTo>
                  <a:lnTo>
                    <a:pt x="6963" y="3356"/>
                  </a:lnTo>
                  <a:lnTo>
                    <a:pt x="7559" y="3734"/>
                  </a:lnTo>
                  <a:lnTo>
                    <a:pt x="7204" y="3356"/>
                  </a:lnTo>
                  <a:lnTo>
                    <a:pt x="6481" y="2869"/>
                  </a:lnTo>
                  <a:lnTo>
                    <a:pt x="5764" y="2435"/>
                  </a:lnTo>
                  <a:lnTo>
                    <a:pt x="5403" y="2435"/>
                  </a:lnTo>
                  <a:lnTo>
                    <a:pt x="5282" y="2217"/>
                  </a:lnTo>
                  <a:lnTo>
                    <a:pt x="3963" y="1731"/>
                  </a:lnTo>
                  <a:lnTo>
                    <a:pt x="3481" y="1462"/>
                  </a:lnTo>
                  <a:lnTo>
                    <a:pt x="3481" y="864"/>
                  </a:lnTo>
                  <a:lnTo>
                    <a:pt x="3000" y="704"/>
                  </a:lnTo>
                  <a:lnTo>
                    <a:pt x="2162" y="541"/>
                  </a:lnTo>
                  <a:lnTo>
                    <a:pt x="1681" y="160"/>
                  </a:lnTo>
                  <a:lnTo>
                    <a:pt x="1440" y="0"/>
                  </a:lnTo>
                  <a:close/>
                </a:path>
              </a:pathLst>
            </a:custGeom>
            <a:solidFill>
              <a:srgbClr val="CBD4D8"/>
            </a:solidFill>
            <a:ln w="12700" cap="flat">
              <a:noFill/>
              <a:miter lim="400000"/>
            </a:ln>
            <a:effectLst/>
          </p:spPr>
          <p:txBody>
            <a:bodyPr wrap="square" lIns="0" tIns="0" rIns="0" bIns="0" numCol="1" anchor="ctr">
              <a:noAutofit/>
            </a:bodyPr>
            <a:lstStyle/>
            <a:p>
              <a:pPr defTabSz="342900">
                <a:lnSpc>
                  <a:spcPct val="100000"/>
                </a:lnSpc>
                <a:spcBef>
                  <a:spcPts val="0"/>
                </a:spcBef>
                <a:defRPr sz="1400">
                  <a:latin typeface="Arial"/>
                  <a:ea typeface="Arial"/>
                  <a:cs typeface="Arial"/>
                  <a:sym typeface="Arial"/>
                </a:defRPr>
              </a:pPr>
              <a:endParaRPr sz="525"/>
            </a:p>
          </p:txBody>
        </p:sp>
        <p:sp>
          <p:nvSpPr>
            <p:cNvPr id="13" name="Google Shape;10396;p32">
              <a:extLst>
                <a:ext uri="{FF2B5EF4-FFF2-40B4-BE49-F238E27FC236}">
                  <a16:creationId xmlns:a16="http://schemas.microsoft.com/office/drawing/2014/main" id="{6AB17348-026C-A182-3854-5F179D767F7C}"/>
                </a:ext>
              </a:extLst>
            </p:cNvPr>
            <p:cNvSpPr/>
            <p:nvPr/>
          </p:nvSpPr>
          <p:spPr>
            <a:xfrm>
              <a:off x="12798263" y="5613560"/>
              <a:ext cx="469568" cy="244098"/>
            </a:xfrm>
            <a:custGeom>
              <a:avLst/>
              <a:gdLst/>
              <a:ahLst/>
              <a:cxnLst>
                <a:cxn ang="0">
                  <a:pos x="wd2" y="hd2"/>
                </a:cxn>
                <a:cxn ang="5400000">
                  <a:pos x="wd2" y="hd2"/>
                </a:cxn>
                <a:cxn ang="10800000">
                  <a:pos x="wd2" y="hd2"/>
                </a:cxn>
                <a:cxn ang="16200000">
                  <a:pos x="wd2" y="hd2"/>
                </a:cxn>
              </a:cxnLst>
              <a:rect l="0" t="0" r="r" b="b"/>
              <a:pathLst>
                <a:path w="21600" h="21600" extrusionOk="0">
                  <a:moveTo>
                    <a:pt x="1091" y="21600"/>
                  </a:moveTo>
                  <a:lnTo>
                    <a:pt x="0" y="18584"/>
                  </a:lnTo>
                  <a:lnTo>
                    <a:pt x="1774" y="11053"/>
                  </a:lnTo>
                  <a:lnTo>
                    <a:pt x="21600" y="0"/>
                  </a:lnTo>
                  <a:lnTo>
                    <a:pt x="21324" y="11306"/>
                  </a:lnTo>
                  <a:lnTo>
                    <a:pt x="16817" y="12055"/>
                  </a:lnTo>
                  <a:lnTo>
                    <a:pt x="12442" y="10547"/>
                  </a:lnTo>
                  <a:close/>
                </a:path>
              </a:pathLst>
            </a:custGeom>
            <a:solidFill>
              <a:srgbClr val="CCD4DB"/>
            </a:solidFill>
            <a:ln w="12700" cap="flat">
              <a:noFill/>
              <a:miter lim="400000"/>
            </a:ln>
            <a:effectLst/>
          </p:spPr>
          <p:txBody>
            <a:bodyPr wrap="square" lIns="0" tIns="0" rIns="0" bIns="0" numCol="1" anchor="t">
              <a:noAutofit/>
            </a:bodyPr>
            <a:lstStyle/>
            <a:p>
              <a:pPr defTabSz="342900">
                <a:lnSpc>
                  <a:spcPct val="100000"/>
                </a:lnSpc>
                <a:spcBef>
                  <a:spcPts val="0"/>
                </a:spcBef>
                <a:defRPr sz="1400">
                  <a:latin typeface="Arial"/>
                  <a:ea typeface="Arial"/>
                  <a:cs typeface="Arial"/>
                  <a:sym typeface="Arial"/>
                </a:defRPr>
              </a:pPr>
              <a:endParaRPr sz="525"/>
            </a:p>
          </p:txBody>
        </p:sp>
        <p:sp>
          <p:nvSpPr>
            <p:cNvPr id="167" name="Google Shape;10397;p32">
              <a:extLst>
                <a:ext uri="{FF2B5EF4-FFF2-40B4-BE49-F238E27FC236}">
                  <a16:creationId xmlns:a16="http://schemas.microsoft.com/office/drawing/2014/main" id="{7A196AB5-3444-281D-2DF1-85912CEE8B5E}"/>
                </a:ext>
              </a:extLst>
            </p:cNvPr>
            <p:cNvSpPr/>
            <p:nvPr/>
          </p:nvSpPr>
          <p:spPr>
            <a:xfrm>
              <a:off x="12810120" y="5656110"/>
              <a:ext cx="433496" cy="453869"/>
            </a:xfrm>
            <a:custGeom>
              <a:avLst/>
              <a:gdLst/>
              <a:ahLst/>
              <a:cxnLst>
                <a:cxn ang="0">
                  <a:pos x="wd2" y="hd2"/>
                </a:cxn>
                <a:cxn ang="5400000">
                  <a:pos x="wd2" y="hd2"/>
                </a:cxn>
                <a:cxn ang="10800000">
                  <a:pos x="wd2" y="hd2"/>
                </a:cxn>
                <a:cxn ang="16200000">
                  <a:pos x="wd2" y="hd2"/>
                </a:cxn>
              </a:cxnLst>
              <a:rect l="0" t="0" r="r" b="b"/>
              <a:pathLst>
                <a:path w="21600" h="21600" extrusionOk="0">
                  <a:moveTo>
                    <a:pt x="9634" y="11390"/>
                  </a:moveTo>
                  <a:lnTo>
                    <a:pt x="10150" y="11509"/>
                  </a:lnTo>
                  <a:lnTo>
                    <a:pt x="10542" y="11866"/>
                  </a:lnTo>
                  <a:lnTo>
                    <a:pt x="10411" y="12105"/>
                  </a:lnTo>
                  <a:lnTo>
                    <a:pt x="10411" y="12411"/>
                  </a:lnTo>
                  <a:cubicBezTo>
                    <a:pt x="10231" y="12286"/>
                    <a:pt x="10032" y="12167"/>
                    <a:pt x="9758" y="12105"/>
                  </a:cubicBezTo>
                  <a:cubicBezTo>
                    <a:pt x="9634" y="11986"/>
                    <a:pt x="9503" y="11986"/>
                    <a:pt x="9242" y="11986"/>
                  </a:cubicBezTo>
                  <a:lnTo>
                    <a:pt x="9634" y="11747"/>
                  </a:lnTo>
                  <a:lnTo>
                    <a:pt x="9634" y="11390"/>
                  </a:lnTo>
                  <a:close/>
                  <a:moveTo>
                    <a:pt x="20692" y="0"/>
                  </a:moveTo>
                  <a:lnTo>
                    <a:pt x="19908" y="590"/>
                  </a:lnTo>
                  <a:lnTo>
                    <a:pt x="19908" y="1305"/>
                  </a:lnTo>
                  <a:lnTo>
                    <a:pt x="20170" y="1895"/>
                  </a:lnTo>
                  <a:lnTo>
                    <a:pt x="19653" y="2133"/>
                  </a:lnTo>
                  <a:lnTo>
                    <a:pt x="18217" y="2014"/>
                  </a:lnTo>
                  <a:lnTo>
                    <a:pt x="17570" y="2371"/>
                  </a:lnTo>
                  <a:lnTo>
                    <a:pt x="16917" y="2014"/>
                  </a:lnTo>
                  <a:lnTo>
                    <a:pt x="16270" y="2014"/>
                  </a:lnTo>
                  <a:lnTo>
                    <a:pt x="15748" y="2371"/>
                  </a:lnTo>
                  <a:lnTo>
                    <a:pt x="15095" y="2371"/>
                  </a:lnTo>
                  <a:lnTo>
                    <a:pt x="14964" y="1775"/>
                  </a:lnTo>
                  <a:lnTo>
                    <a:pt x="14056" y="1775"/>
                  </a:lnTo>
                  <a:lnTo>
                    <a:pt x="13142" y="1543"/>
                  </a:lnTo>
                  <a:lnTo>
                    <a:pt x="12495" y="2133"/>
                  </a:lnTo>
                  <a:lnTo>
                    <a:pt x="11581" y="2371"/>
                  </a:lnTo>
                  <a:lnTo>
                    <a:pt x="10411" y="2371"/>
                  </a:lnTo>
                  <a:lnTo>
                    <a:pt x="10150" y="2133"/>
                  </a:lnTo>
                  <a:lnTo>
                    <a:pt x="9634" y="2490"/>
                  </a:lnTo>
                  <a:lnTo>
                    <a:pt x="8981" y="2490"/>
                  </a:lnTo>
                  <a:lnTo>
                    <a:pt x="8197" y="2967"/>
                  </a:lnTo>
                  <a:lnTo>
                    <a:pt x="6375" y="2967"/>
                  </a:lnTo>
                  <a:lnTo>
                    <a:pt x="5597" y="3318"/>
                  </a:lnTo>
                  <a:lnTo>
                    <a:pt x="5597" y="3676"/>
                  </a:lnTo>
                  <a:lnTo>
                    <a:pt x="4553" y="3914"/>
                  </a:lnTo>
                  <a:lnTo>
                    <a:pt x="3122" y="4748"/>
                  </a:lnTo>
                  <a:lnTo>
                    <a:pt x="2992" y="5576"/>
                  </a:lnTo>
                  <a:lnTo>
                    <a:pt x="2475" y="6523"/>
                  </a:lnTo>
                  <a:lnTo>
                    <a:pt x="1045" y="6880"/>
                  </a:lnTo>
                  <a:lnTo>
                    <a:pt x="1045" y="7714"/>
                  </a:lnTo>
                  <a:lnTo>
                    <a:pt x="522" y="8542"/>
                  </a:lnTo>
                  <a:lnTo>
                    <a:pt x="0" y="8900"/>
                  </a:lnTo>
                  <a:lnTo>
                    <a:pt x="0" y="9728"/>
                  </a:lnTo>
                  <a:lnTo>
                    <a:pt x="1300" y="10681"/>
                  </a:lnTo>
                  <a:lnTo>
                    <a:pt x="2084" y="11747"/>
                  </a:lnTo>
                  <a:lnTo>
                    <a:pt x="2475" y="11866"/>
                  </a:lnTo>
                  <a:lnTo>
                    <a:pt x="2475" y="12105"/>
                  </a:lnTo>
                  <a:lnTo>
                    <a:pt x="3383" y="13409"/>
                  </a:lnTo>
                  <a:lnTo>
                    <a:pt x="3645" y="14357"/>
                  </a:lnTo>
                  <a:lnTo>
                    <a:pt x="4036" y="14476"/>
                  </a:lnTo>
                  <a:lnTo>
                    <a:pt x="4683" y="13886"/>
                  </a:lnTo>
                  <a:lnTo>
                    <a:pt x="5206" y="14476"/>
                  </a:lnTo>
                  <a:lnTo>
                    <a:pt x="5989" y="14714"/>
                  </a:lnTo>
                  <a:lnTo>
                    <a:pt x="6375" y="14237"/>
                  </a:lnTo>
                  <a:lnTo>
                    <a:pt x="7028" y="14237"/>
                  </a:lnTo>
                  <a:lnTo>
                    <a:pt x="7942" y="14714"/>
                  </a:lnTo>
                  <a:lnTo>
                    <a:pt x="8458" y="14357"/>
                  </a:lnTo>
                  <a:lnTo>
                    <a:pt x="8589" y="14833"/>
                  </a:lnTo>
                  <a:lnTo>
                    <a:pt x="9111" y="14833"/>
                  </a:lnTo>
                  <a:lnTo>
                    <a:pt x="9503" y="15071"/>
                  </a:lnTo>
                  <a:lnTo>
                    <a:pt x="10281" y="15309"/>
                  </a:lnTo>
                  <a:lnTo>
                    <a:pt x="9758" y="15548"/>
                  </a:lnTo>
                  <a:lnTo>
                    <a:pt x="9242" y="16018"/>
                  </a:lnTo>
                  <a:lnTo>
                    <a:pt x="8850" y="15661"/>
                  </a:lnTo>
                  <a:lnTo>
                    <a:pt x="8197" y="15548"/>
                  </a:lnTo>
                  <a:lnTo>
                    <a:pt x="6636" y="14714"/>
                  </a:lnTo>
                  <a:lnTo>
                    <a:pt x="5989" y="14833"/>
                  </a:lnTo>
                  <a:lnTo>
                    <a:pt x="5336" y="15071"/>
                  </a:lnTo>
                  <a:lnTo>
                    <a:pt x="4683" y="14833"/>
                  </a:lnTo>
                  <a:lnTo>
                    <a:pt x="4298" y="15429"/>
                  </a:lnTo>
                  <a:lnTo>
                    <a:pt x="3906" y="15548"/>
                  </a:lnTo>
                  <a:lnTo>
                    <a:pt x="3775" y="16138"/>
                  </a:lnTo>
                  <a:lnTo>
                    <a:pt x="4553" y="16852"/>
                  </a:lnTo>
                  <a:lnTo>
                    <a:pt x="5336" y="17210"/>
                  </a:lnTo>
                  <a:lnTo>
                    <a:pt x="6244" y="17800"/>
                  </a:lnTo>
                  <a:lnTo>
                    <a:pt x="6244" y="18276"/>
                  </a:lnTo>
                  <a:lnTo>
                    <a:pt x="5859" y="18514"/>
                  </a:lnTo>
                  <a:lnTo>
                    <a:pt x="5859" y="19104"/>
                  </a:lnTo>
                  <a:lnTo>
                    <a:pt x="6505" y="19819"/>
                  </a:lnTo>
                  <a:lnTo>
                    <a:pt x="7028" y="20295"/>
                  </a:lnTo>
                  <a:lnTo>
                    <a:pt x="7159" y="19819"/>
                  </a:lnTo>
                  <a:lnTo>
                    <a:pt x="7028" y="19581"/>
                  </a:lnTo>
                  <a:lnTo>
                    <a:pt x="7289" y="18985"/>
                  </a:lnTo>
                  <a:lnTo>
                    <a:pt x="7550" y="19700"/>
                  </a:lnTo>
                  <a:lnTo>
                    <a:pt x="8458" y="20057"/>
                  </a:lnTo>
                  <a:lnTo>
                    <a:pt x="8589" y="20409"/>
                  </a:lnTo>
                  <a:lnTo>
                    <a:pt x="8458" y="21004"/>
                  </a:lnTo>
                  <a:lnTo>
                    <a:pt x="8850" y="21481"/>
                  </a:lnTo>
                  <a:lnTo>
                    <a:pt x="8850" y="21243"/>
                  </a:lnTo>
                  <a:lnTo>
                    <a:pt x="9111" y="20409"/>
                  </a:lnTo>
                  <a:lnTo>
                    <a:pt x="9758" y="20409"/>
                  </a:lnTo>
                  <a:lnTo>
                    <a:pt x="10150" y="21004"/>
                  </a:lnTo>
                  <a:lnTo>
                    <a:pt x="11195" y="21600"/>
                  </a:lnTo>
                  <a:lnTo>
                    <a:pt x="10803" y="21004"/>
                  </a:lnTo>
                  <a:lnTo>
                    <a:pt x="10934" y="20647"/>
                  </a:lnTo>
                  <a:lnTo>
                    <a:pt x="10542" y="20057"/>
                  </a:lnTo>
                  <a:lnTo>
                    <a:pt x="10150" y="18985"/>
                  </a:lnTo>
                  <a:lnTo>
                    <a:pt x="9634" y="18395"/>
                  </a:lnTo>
                  <a:lnTo>
                    <a:pt x="9634" y="18038"/>
                  </a:lnTo>
                  <a:lnTo>
                    <a:pt x="10150" y="18038"/>
                  </a:lnTo>
                  <a:lnTo>
                    <a:pt x="10934" y="18514"/>
                  </a:lnTo>
                  <a:lnTo>
                    <a:pt x="10803" y="18866"/>
                  </a:lnTo>
                  <a:lnTo>
                    <a:pt x="10934" y="19104"/>
                  </a:lnTo>
                  <a:lnTo>
                    <a:pt x="11450" y="18633"/>
                  </a:lnTo>
                  <a:lnTo>
                    <a:pt x="12234" y="18985"/>
                  </a:lnTo>
                  <a:lnTo>
                    <a:pt x="12234" y="18633"/>
                  </a:lnTo>
                  <a:lnTo>
                    <a:pt x="11842" y="18395"/>
                  </a:lnTo>
                  <a:lnTo>
                    <a:pt x="11842" y="18038"/>
                  </a:lnTo>
                  <a:lnTo>
                    <a:pt x="11581" y="18038"/>
                  </a:lnTo>
                  <a:lnTo>
                    <a:pt x="10934" y="17800"/>
                  </a:lnTo>
                  <a:lnTo>
                    <a:pt x="10934" y="17442"/>
                  </a:lnTo>
                  <a:lnTo>
                    <a:pt x="10281" y="17091"/>
                  </a:lnTo>
                  <a:lnTo>
                    <a:pt x="10934" y="16733"/>
                  </a:lnTo>
                  <a:lnTo>
                    <a:pt x="11581" y="16733"/>
                  </a:lnTo>
                  <a:lnTo>
                    <a:pt x="11842" y="16495"/>
                  </a:lnTo>
                  <a:lnTo>
                    <a:pt x="12887" y="17091"/>
                  </a:lnTo>
                  <a:lnTo>
                    <a:pt x="13017" y="17323"/>
                  </a:lnTo>
                  <a:lnTo>
                    <a:pt x="13664" y="17442"/>
                  </a:lnTo>
                  <a:lnTo>
                    <a:pt x="13795" y="17210"/>
                  </a:lnTo>
                  <a:lnTo>
                    <a:pt x="13142" y="16495"/>
                  </a:lnTo>
                  <a:lnTo>
                    <a:pt x="13403" y="15661"/>
                  </a:lnTo>
                  <a:lnTo>
                    <a:pt x="13017" y="15309"/>
                  </a:lnTo>
                  <a:lnTo>
                    <a:pt x="11450" y="14357"/>
                  </a:lnTo>
                  <a:lnTo>
                    <a:pt x="10934" y="14237"/>
                  </a:lnTo>
                  <a:lnTo>
                    <a:pt x="10803" y="14118"/>
                  </a:lnTo>
                  <a:cubicBezTo>
                    <a:pt x="10934" y="14118"/>
                    <a:pt x="11064" y="13886"/>
                    <a:pt x="11195" y="13647"/>
                  </a:cubicBezTo>
                  <a:lnTo>
                    <a:pt x="11581" y="13886"/>
                  </a:lnTo>
                  <a:lnTo>
                    <a:pt x="12103" y="14118"/>
                  </a:lnTo>
                  <a:lnTo>
                    <a:pt x="12364" y="14476"/>
                  </a:lnTo>
                  <a:lnTo>
                    <a:pt x="13017" y="14833"/>
                  </a:lnTo>
                  <a:lnTo>
                    <a:pt x="13533" y="14833"/>
                  </a:lnTo>
                  <a:lnTo>
                    <a:pt x="13664" y="15071"/>
                  </a:lnTo>
                  <a:lnTo>
                    <a:pt x="14186" y="15661"/>
                  </a:lnTo>
                  <a:lnTo>
                    <a:pt x="14448" y="16018"/>
                  </a:lnTo>
                  <a:lnTo>
                    <a:pt x="14448" y="16257"/>
                  </a:lnTo>
                  <a:lnTo>
                    <a:pt x="14709" y="16614"/>
                  </a:lnTo>
                  <a:lnTo>
                    <a:pt x="15095" y="16852"/>
                  </a:lnTo>
                  <a:lnTo>
                    <a:pt x="15486" y="16733"/>
                  </a:lnTo>
                  <a:lnTo>
                    <a:pt x="15748" y="16852"/>
                  </a:lnTo>
                  <a:lnTo>
                    <a:pt x="16139" y="16257"/>
                  </a:lnTo>
                  <a:lnTo>
                    <a:pt x="15486" y="16257"/>
                  </a:lnTo>
                  <a:lnTo>
                    <a:pt x="15356" y="16376"/>
                  </a:lnTo>
                  <a:lnTo>
                    <a:pt x="14833" y="16018"/>
                  </a:lnTo>
                  <a:lnTo>
                    <a:pt x="14833" y="15548"/>
                  </a:lnTo>
                  <a:lnTo>
                    <a:pt x="14709" y="15190"/>
                  </a:lnTo>
                  <a:lnTo>
                    <a:pt x="14709" y="14952"/>
                  </a:lnTo>
                  <a:lnTo>
                    <a:pt x="14317" y="14476"/>
                  </a:lnTo>
                  <a:lnTo>
                    <a:pt x="13533" y="13767"/>
                  </a:lnTo>
                  <a:lnTo>
                    <a:pt x="13533" y="13886"/>
                  </a:lnTo>
                  <a:lnTo>
                    <a:pt x="13017" y="13886"/>
                  </a:lnTo>
                  <a:lnTo>
                    <a:pt x="13017" y="13767"/>
                  </a:lnTo>
                  <a:lnTo>
                    <a:pt x="12364" y="13409"/>
                  </a:lnTo>
                  <a:lnTo>
                    <a:pt x="11711" y="13290"/>
                  </a:lnTo>
                  <a:lnTo>
                    <a:pt x="11195" y="12695"/>
                  </a:lnTo>
                  <a:lnTo>
                    <a:pt x="10934" y="12695"/>
                  </a:lnTo>
                  <a:cubicBezTo>
                    <a:pt x="10760" y="12643"/>
                    <a:pt x="10610" y="12541"/>
                    <a:pt x="10449" y="12434"/>
                  </a:cubicBezTo>
                  <a:lnTo>
                    <a:pt x="10803" y="12224"/>
                  </a:lnTo>
                  <a:lnTo>
                    <a:pt x="10934" y="11509"/>
                  </a:lnTo>
                  <a:lnTo>
                    <a:pt x="10411" y="11033"/>
                  </a:lnTo>
                  <a:lnTo>
                    <a:pt x="9242" y="9847"/>
                  </a:lnTo>
                  <a:lnTo>
                    <a:pt x="8850" y="9609"/>
                  </a:lnTo>
                  <a:lnTo>
                    <a:pt x="8589" y="9138"/>
                  </a:lnTo>
                  <a:lnTo>
                    <a:pt x="7812" y="8542"/>
                  </a:lnTo>
                  <a:lnTo>
                    <a:pt x="8197" y="8304"/>
                  </a:lnTo>
                  <a:lnTo>
                    <a:pt x="7942" y="7000"/>
                  </a:lnTo>
                  <a:lnTo>
                    <a:pt x="8458" y="6404"/>
                  </a:lnTo>
                  <a:lnTo>
                    <a:pt x="9242" y="6171"/>
                  </a:lnTo>
                  <a:lnTo>
                    <a:pt x="9503" y="6761"/>
                  </a:lnTo>
                  <a:lnTo>
                    <a:pt x="9111" y="6761"/>
                  </a:lnTo>
                  <a:lnTo>
                    <a:pt x="9111" y="7119"/>
                  </a:lnTo>
                  <a:lnTo>
                    <a:pt x="10281" y="7476"/>
                  </a:lnTo>
                  <a:lnTo>
                    <a:pt x="10411" y="8304"/>
                  </a:lnTo>
                  <a:lnTo>
                    <a:pt x="11064" y="8900"/>
                  </a:lnTo>
                  <a:lnTo>
                    <a:pt x="11842" y="8900"/>
                  </a:lnTo>
                  <a:lnTo>
                    <a:pt x="11450" y="8542"/>
                  </a:lnTo>
                  <a:lnTo>
                    <a:pt x="11064" y="8066"/>
                  </a:lnTo>
                  <a:lnTo>
                    <a:pt x="11195" y="7714"/>
                  </a:lnTo>
                  <a:lnTo>
                    <a:pt x="12103" y="7947"/>
                  </a:lnTo>
                  <a:lnTo>
                    <a:pt x="12495" y="8662"/>
                  </a:lnTo>
                  <a:lnTo>
                    <a:pt x="13017" y="8900"/>
                  </a:lnTo>
                  <a:lnTo>
                    <a:pt x="13403" y="8423"/>
                  </a:lnTo>
                  <a:lnTo>
                    <a:pt x="12887" y="8066"/>
                  </a:lnTo>
                  <a:lnTo>
                    <a:pt x="12364" y="7947"/>
                  </a:lnTo>
                  <a:lnTo>
                    <a:pt x="12364" y="7714"/>
                  </a:lnTo>
                  <a:lnTo>
                    <a:pt x="13664" y="7714"/>
                  </a:lnTo>
                  <a:lnTo>
                    <a:pt x="14186" y="8066"/>
                  </a:lnTo>
                  <a:lnTo>
                    <a:pt x="14317" y="7947"/>
                  </a:lnTo>
                  <a:lnTo>
                    <a:pt x="13533" y="7357"/>
                  </a:lnTo>
                  <a:lnTo>
                    <a:pt x="12756" y="7238"/>
                  </a:lnTo>
                  <a:lnTo>
                    <a:pt x="12103" y="6523"/>
                  </a:lnTo>
                  <a:lnTo>
                    <a:pt x="12364" y="6052"/>
                  </a:lnTo>
                  <a:lnTo>
                    <a:pt x="13017" y="6171"/>
                  </a:lnTo>
                  <a:lnTo>
                    <a:pt x="13533" y="5933"/>
                  </a:lnTo>
                  <a:lnTo>
                    <a:pt x="13795" y="4980"/>
                  </a:lnTo>
                  <a:lnTo>
                    <a:pt x="14317" y="4861"/>
                  </a:lnTo>
                  <a:lnTo>
                    <a:pt x="15095" y="5457"/>
                  </a:lnTo>
                  <a:lnTo>
                    <a:pt x="15748" y="5457"/>
                  </a:lnTo>
                  <a:lnTo>
                    <a:pt x="16401" y="4861"/>
                  </a:lnTo>
                  <a:lnTo>
                    <a:pt x="16401" y="4509"/>
                  </a:lnTo>
                  <a:lnTo>
                    <a:pt x="16786" y="4509"/>
                  </a:lnTo>
                  <a:lnTo>
                    <a:pt x="17309" y="4980"/>
                  </a:lnTo>
                  <a:lnTo>
                    <a:pt x="18739" y="4980"/>
                  </a:lnTo>
                  <a:lnTo>
                    <a:pt x="19908" y="5338"/>
                  </a:lnTo>
                  <a:lnTo>
                    <a:pt x="20692" y="5099"/>
                  </a:lnTo>
                  <a:lnTo>
                    <a:pt x="20823" y="3205"/>
                  </a:lnTo>
                  <a:lnTo>
                    <a:pt x="20692" y="2490"/>
                  </a:lnTo>
                  <a:lnTo>
                    <a:pt x="21600" y="1895"/>
                  </a:lnTo>
                  <a:lnTo>
                    <a:pt x="21600" y="1186"/>
                  </a:lnTo>
                  <a:lnTo>
                    <a:pt x="20953" y="828"/>
                  </a:lnTo>
                  <a:lnTo>
                    <a:pt x="21214" y="0"/>
                  </a:lnTo>
                  <a:close/>
                </a:path>
              </a:pathLst>
            </a:custGeom>
            <a:solidFill>
              <a:srgbClr val="CCD4DB"/>
            </a:solidFill>
            <a:ln w="12700" cap="flat">
              <a:noFill/>
              <a:miter lim="400000"/>
            </a:ln>
            <a:effectLst/>
          </p:spPr>
          <p:txBody>
            <a:bodyPr wrap="square" lIns="0" tIns="0" rIns="0" bIns="0" numCol="1" anchor="ctr">
              <a:noAutofit/>
            </a:bodyPr>
            <a:lstStyle/>
            <a:p>
              <a:pPr defTabSz="342900">
                <a:lnSpc>
                  <a:spcPct val="100000"/>
                </a:lnSpc>
                <a:spcBef>
                  <a:spcPts val="0"/>
                </a:spcBef>
                <a:defRPr sz="1400">
                  <a:latin typeface="Arial"/>
                  <a:ea typeface="Arial"/>
                  <a:cs typeface="Arial"/>
                  <a:sym typeface="Arial"/>
                </a:defRPr>
              </a:pPr>
              <a:endParaRPr sz="525"/>
            </a:p>
          </p:txBody>
        </p:sp>
        <p:sp>
          <p:nvSpPr>
            <p:cNvPr id="168" name="Google Shape;10399;p32">
              <a:extLst>
                <a:ext uri="{FF2B5EF4-FFF2-40B4-BE49-F238E27FC236}">
                  <a16:creationId xmlns:a16="http://schemas.microsoft.com/office/drawing/2014/main" id="{B17B5697-0422-4B43-D16D-DBF150F3DE1D}"/>
                </a:ext>
              </a:extLst>
            </p:cNvPr>
            <p:cNvSpPr/>
            <p:nvPr/>
          </p:nvSpPr>
          <p:spPr>
            <a:xfrm>
              <a:off x="11823310" y="5199142"/>
              <a:ext cx="543962" cy="306555"/>
            </a:xfrm>
            <a:custGeom>
              <a:avLst/>
              <a:gdLst/>
              <a:ahLst/>
              <a:cxnLst>
                <a:cxn ang="0">
                  <a:pos x="wd2" y="hd2"/>
                </a:cxn>
                <a:cxn ang="5400000">
                  <a:pos x="wd2" y="hd2"/>
                </a:cxn>
                <a:cxn ang="10800000">
                  <a:pos x="wd2" y="hd2"/>
                </a:cxn>
                <a:cxn ang="16200000">
                  <a:pos x="wd2" y="hd2"/>
                </a:cxn>
              </a:cxnLst>
              <a:rect l="0" t="0" r="r" b="b"/>
              <a:pathLst>
                <a:path w="21600" h="21600" extrusionOk="0">
                  <a:moveTo>
                    <a:pt x="6374" y="5005"/>
                  </a:moveTo>
                  <a:lnTo>
                    <a:pt x="0" y="9003"/>
                  </a:lnTo>
                  <a:lnTo>
                    <a:pt x="2126" y="18803"/>
                  </a:lnTo>
                  <a:lnTo>
                    <a:pt x="4248" y="21600"/>
                  </a:lnTo>
                  <a:lnTo>
                    <a:pt x="10859" y="10204"/>
                  </a:lnTo>
                  <a:lnTo>
                    <a:pt x="19945" y="9003"/>
                  </a:lnTo>
                  <a:lnTo>
                    <a:pt x="21600" y="3603"/>
                  </a:lnTo>
                  <a:lnTo>
                    <a:pt x="15464" y="0"/>
                  </a:lnTo>
                  <a:lnTo>
                    <a:pt x="12277" y="3007"/>
                  </a:lnTo>
                  <a:close/>
                </a:path>
              </a:pathLst>
            </a:custGeom>
            <a:solidFill>
              <a:srgbClr val="CCD4D9"/>
            </a:solidFill>
            <a:ln w="12700" cap="flat">
              <a:noFill/>
              <a:miter lim="400000"/>
            </a:ln>
            <a:effectLst/>
          </p:spPr>
          <p:txBody>
            <a:bodyPr wrap="square" lIns="0" tIns="0" rIns="0" bIns="0" numCol="1" anchor="t">
              <a:noAutofit/>
            </a:bodyPr>
            <a:lstStyle/>
            <a:p>
              <a:pPr defTabSz="342900">
                <a:lnSpc>
                  <a:spcPct val="100000"/>
                </a:lnSpc>
                <a:spcBef>
                  <a:spcPts val="0"/>
                </a:spcBef>
                <a:defRPr sz="1400">
                  <a:latin typeface="Arial"/>
                  <a:ea typeface="Arial"/>
                  <a:cs typeface="Arial"/>
                  <a:sym typeface="Arial"/>
                </a:defRPr>
              </a:pPr>
              <a:endParaRPr sz="525"/>
            </a:p>
          </p:txBody>
        </p:sp>
        <p:sp>
          <p:nvSpPr>
            <p:cNvPr id="170" name="Google Shape;10400;p32">
              <a:extLst>
                <a:ext uri="{FF2B5EF4-FFF2-40B4-BE49-F238E27FC236}">
                  <a16:creationId xmlns:a16="http://schemas.microsoft.com/office/drawing/2014/main" id="{4852633C-6B01-8991-B3AA-C6E5C9825072}"/>
                </a:ext>
              </a:extLst>
            </p:cNvPr>
            <p:cNvSpPr/>
            <p:nvPr/>
          </p:nvSpPr>
          <p:spPr>
            <a:xfrm>
              <a:off x="11958820" y="5697212"/>
              <a:ext cx="59876" cy="59876"/>
            </a:xfrm>
            <a:custGeom>
              <a:avLst/>
              <a:gdLst/>
              <a:ahLst/>
              <a:cxnLst>
                <a:cxn ang="0">
                  <a:pos x="wd2" y="hd2"/>
                </a:cxn>
                <a:cxn ang="5400000">
                  <a:pos x="wd2" y="hd2"/>
                </a:cxn>
                <a:cxn ang="10800000">
                  <a:pos x="wd2" y="hd2"/>
                </a:cxn>
                <a:cxn ang="16200000">
                  <a:pos x="wd2" y="hd2"/>
                </a:cxn>
              </a:cxnLst>
              <a:rect l="0" t="0" r="r" b="b"/>
              <a:pathLst>
                <a:path w="21600" h="21600" extrusionOk="0">
                  <a:moveTo>
                    <a:pt x="8640" y="0"/>
                  </a:moveTo>
                  <a:lnTo>
                    <a:pt x="4320" y="6214"/>
                  </a:lnTo>
                  <a:lnTo>
                    <a:pt x="0" y="12279"/>
                  </a:lnTo>
                  <a:lnTo>
                    <a:pt x="0" y="21600"/>
                  </a:lnTo>
                  <a:lnTo>
                    <a:pt x="4320" y="21600"/>
                  </a:lnTo>
                  <a:lnTo>
                    <a:pt x="8640" y="15386"/>
                  </a:lnTo>
                  <a:lnTo>
                    <a:pt x="21600" y="3107"/>
                  </a:lnTo>
                  <a:lnTo>
                    <a:pt x="8640" y="0"/>
                  </a:lnTo>
                  <a:close/>
                </a:path>
              </a:pathLst>
            </a:custGeom>
            <a:solidFill>
              <a:srgbClr val="CCD4D9"/>
            </a:solidFill>
            <a:ln w="12700" cap="flat">
              <a:noFill/>
              <a:miter lim="400000"/>
            </a:ln>
            <a:effectLst/>
          </p:spPr>
          <p:txBody>
            <a:bodyPr wrap="square" lIns="0" tIns="0" rIns="0" bIns="0" numCol="1" anchor="ctr">
              <a:noAutofit/>
            </a:bodyPr>
            <a:lstStyle/>
            <a:p>
              <a:pPr defTabSz="342900">
                <a:lnSpc>
                  <a:spcPct val="100000"/>
                </a:lnSpc>
                <a:spcBef>
                  <a:spcPts val="0"/>
                </a:spcBef>
                <a:defRPr sz="1400">
                  <a:latin typeface="Arial"/>
                  <a:ea typeface="Arial"/>
                  <a:cs typeface="Arial"/>
                  <a:sym typeface="Arial"/>
                </a:defRPr>
              </a:pPr>
              <a:endParaRPr sz="525"/>
            </a:p>
          </p:txBody>
        </p:sp>
        <p:sp>
          <p:nvSpPr>
            <p:cNvPr id="172" name="Google Shape;10401;p32">
              <a:extLst>
                <a:ext uri="{FF2B5EF4-FFF2-40B4-BE49-F238E27FC236}">
                  <a16:creationId xmlns:a16="http://schemas.microsoft.com/office/drawing/2014/main" id="{3E603919-503C-0346-86B9-CAC8535C980D}"/>
                </a:ext>
              </a:extLst>
            </p:cNvPr>
            <p:cNvSpPr/>
            <p:nvPr/>
          </p:nvSpPr>
          <p:spPr>
            <a:xfrm>
              <a:off x="11977087" y="5720951"/>
              <a:ext cx="112213" cy="199404"/>
            </a:xfrm>
            <a:custGeom>
              <a:avLst/>
              <a:gdLst/>
              <a:ahLst/>
              <a:cxnLst>
                <a:cxn ang="0">
                  <a:pos x="wd2" y="hd2"/>
                </a:cxn>
                <a:cxn ang="5400000">
                  <a:pos x="wd2" y="hd2"/>
                </a:cxn>
                <a:cxn ang="10800000">
                  <a:pos x="wd2" y="hd2"/>
                </a:cxn>
                <a:cxn ang="16200000">
                  <a:pos x="wd2" y="hd2"/>
                </a:cxn>
              </a:cxnLst>
              <a:rect l="0" t="0" r="r" b="b"/>
              <a:pathLst>
                <a:path w="21600" h="21600" extrusionOk="0">
                  <a:moveTo>
                    <a:pt x="13551" y="0"/>
                  </a:moveTo>
                  <a:lnTo>
                    <a:pt x="11052" y="271"/>
                  </a:lnTo>
                  <a:lnTo>
                    <a:pt x="6031" y="3512"/>
                  </a:lnTo>
                  <a:lnTo>
                    <a:pt x="4012" y="3512"/>
                  </a:lnTo>
                  <a:lnTo>
                    <a:pt x="985" y="2427"/>
                  </a:lnTo>
                  <a:lnTo>
                    <a:pt x="985" y="4041"/>
                  </a:lnTo>
                  <a:lnTo>
                    <a:pt x="0" y="5126"/>
                  </a:lnTo>
                  <a:lnTo>
                    <a:pt x="2499" y="6481"/>
                  </a:lnTo>
                  <a:lnTo>
                    <a:pt x="2499" y="7553"/>
                  </a:lnTo>
                  <a:lnTo>
                    <a:pt x="4517" y="8366"/>
                  </a:lnTo>
                  <a:lnTo>
                    <a:pt x="4517" y="10264"/>
                  </a:lnTo>
                  <a:lnTo>
                    <a:pt x="2499" y="11065"/>
                  </a:lnTo>
                  <a:lnTo>
                    <a:pt x="3508" y="12149"/>
                  </a:lnTo>
                  <a:lnTo>
                    <a:pt x="6535" y="12149"/>
                  </a:lnTo>
                  <a:lnTo>
                    <a:pt x="6535" y="12963"/>
                  </a:lnTo>
                  <a:lnTo>
                    <a:pt x="4517" y="13776"/>
                  </a:lnTo>
                  <a:lnTo>
                    <a:pt x="3508" y="16474"/>
                  </a:lnTo>
                  <a:lnTo>
                    <a:pt x="4517" y="17559"/>
                  </a:lnTo>
                  <a:lnTo>
                    <a:pt x="6031" y="20528"/>
                  </a:lnTo>
                  <a:lnTo>
                    <a:pt x="7520" y="21600"/>
                  </a:lnTo>
                  <a:lnTo>
                    <a:pt x="9034" y="21342"/>
                  </a:lnTo>
                  <a:lnTo>
                    <a:pt x="10043" y="21600"/>
                  </a:lnTo>
                  <a:lnTo>
                    <a:pt x="12061" y="21342"/>
                  </a:lnTo>
                  <a:lnTo>
                    <a:pt x="12566" y="19715"/>
                  </a:lnTo>
                  <a:lnTo>
                    <a:pt x="13551" y="18630"/>
                  </a:lnTo>
                  <a:lnTo>
                    <a:pt x="16074" y="18630"/>
                  </a:lnTo>
                  <a:lnTo>
                    <a:pt x="17588" y="19715"/>
                  </a:lnTo>
                  <a:lnTo>
                    <a:pt x="19101" y="19715"/>
                  </a:lnTo>
                  <a:lnTo>
                    <a:pt x="20086" y="18630"/>
                  </a:lnTo>
                  <a:lnTo>
                    <a:pt x="20086" y="15661"/>
                  </a:lnTo>
                  <a:lnTo>
                    <a:pt x="21095" y="14848"/>
                  </a:lnTo>
                  <a:lnTo>
                    <a:pt x="20086" y="11878"/>
                  </a:lnTo>
                  <a:lnTo>
                    <a:pt x="21600" y="9180"/>
                  </a:lnTo>
                  <a:lnTo>
                    <a:pt x="17588" y="7553"/>
                  </a:lnTo>
                  <a:lnTo>
                    <a:pt x="21095" y="6481"/>
                  </a:lnTo>
                  <a:lnTo>
                    <a:pt x="21095" y="5397"/>
                  </a:lnTo>
                  <a:lnTo>
                    <a:pt x="20086" y="3783"/>
                  </a:lnTo>
                  <a:lnTo>
                    <a:pt x="18597" y="2427"/>
                  </a:lnTo>
                  <a:lnTo>
                    <a:pt x="16578" y="800"/>
                  </a:lnTo>
                  <a:lnTo>
                    <a:pt x="16074" y="1072"/>
                  </a:lnTo>
                  <a:lnTo>
                    <a:pt x="13551" y="0"/>
                  </a:lnTo>
                  <a:close/>
                </a:path>
              </a:pathLst>
            </a:custGeom>
            <a:solidFill>
              <a:srgbClr val="CCD4D9"/>
            </a:solidFill>
            <a:ln w="12700" cap="flat">
              <a:noFill/>
              <a:miter lim="400000"/>
            </a:ln>
            <a:effectLst/>
          </p:spPr>
          <p:txBody>
            <a:bodyPr wrap="square" lIns="0" tIns="0" rIns="0" bIns="0" numCol="1" anchor="ctr">
              <a:noAutofit/>
            </a:bodyPr>
            <a:lstStyle/>
            <a:p>
              <a:pPr defTabSz="342900">
                <a:lnSpc>
                  <a:spcPct val="100000"/>
                </a:lnSpc>
                <a:spcBef>
                  <a:spcPts val="0"/>
                </a:spcBef>
                <a:defRPr sz="1400">
                  <a:latin typeface="Arial"/>
                  <a:ea typeface="Arial"/>
                  <a:cs typeface="Arial"/>
                  <a:sym typeface="Arial"/>
                </a:defRPr>
              </a:pPr>
              <a:endParaRPr sz="525"/>
            </a:p>
          </p:txBody>
        </p:sp>
        <p:sp>
          <p:nvSpPr>
            <p:cNvPr id="173" name="Google Shape;10402;p32">
              <a:extLst>
                <a:ext uri="{FF2B5EF4-FFF2-40B4-BE49-F238E27FC236}">
                  <a16:creationId xmlns:a16="http://schemas.microsoft.com/office/drawing/2014/main" id="{7B784235-E3A0-82BB-8890-4A0398F299E2}"/>
                </a:ext>
              </a:extLst>
            </p:cNvPr>
            <p:cNvSpPr/>
            <p:nvPr/>
          </p:nvSpPr>
          <p:spPr>
            <a:xfrm>
              <a:off x="12088132" y="5553768"/>
              <a:ext cx="59876" cy="59876"/>
            </a:xfrm>
            <a:custGeom>
              <a:avLst/>
              <a:gdLst/>
              <a:ahLst/>
              <a:cxnLst>
                <a:cxn ang="0">
                  <a:pos x="wd2" y="hd2"/>
                </a:cxn>
                <a:cxn ang="5400000">
                  <a:pos x="wd2" y="hd2"/>
                </a:cxn>
                <a:cxn ang="10800000">
                  <a:pos x="wd2" y="hd2"/>
                </a:cxn>
                <a:cxn ang="16200000">
                  <a:pos x="wd2" y="hd2"/>
                </a:cxn>
              </a:cxnLst>
              <a:rect l="0" t="0" r="r" b="b"/>
              <a:pathLst>
                <a:path w="21600" h="21600" extrusionOk="0">
                  <a:moveTo>
                    <a:pt x="16178" y="0"/>
                  </a:moveTo>
                  <a:lnTo>
                    <a:pt x="12564" y="5432"/>
                  </a:lnTo>
                  <a:lnTo>
                    <a:pt x="3614" y="10865"/>
                  </a:lnTo>
                  <a:lnTo>
                    <a:pt x="0" y="19013"/>
                  </a:lnTo>
                  <a:lnTo>
                    <a:pt x="3614" y="21600"/>
                  </a:lnTo>
                  <a:lnTo>
                    <a:pt x="16178" y="19013"/>
                  </a:lnTo>
                  <a:lnTo>
                    <a:pt x="21600" y="19013"/>
                  </a:lnTo>
                  <a:lnTo>
                    <a:pt x="21600" y="8149"/>
                  </a:lnTo>
                  <a:lnTo>
                    <a:pt x="16178" y="0"/>
                  </a:lnTo>
                  <a:close/>
                </a:path>
              </a:pathLst>
            </a:custGeom>
            <a:solidFill>
              <a:srgbClr val="CCD4D9"/>
            </a:solidFill>
            <a:ln w="12700" cap="flat">
              <a:noFill/>
              <a:miter lim="400000"/>
            </a:ln>
            <a:effectLst/>
          </p:spPr>
          <p:txBody>
            <a:bodyPr wrap="square" lIns="0" tIns="0" rIns="0" bIns="0" numCol="1" anchor="ctr">
              <a:noAutofit/>
            </a:bodyPr>
            <a:lstStyle/>
            <a:p>
              <a:pPr defTabSz="342900">
                <a:lnSpc>
                  <a:spcPct val="100000"/>
                </a:lnSpc>
                <a:spcBef>
                  <a:spcPts val="0"/>
                </a:spcBef>
                <a:defRPr sz="1400">
                  <a:latin typeface="Arial"/>
                  <a:ea typeface="Arial"/>
                  <a:cs typeface="Arial"/>
                  <a:sym typeface="Arial"/>
                </a:defRPr>
              </a:pPr>
              <a:endParaRPr sz="525"/>
            </a:p>
          </p:txBody>
        </p:sp>
        <p:sp>
          <p:nvSpPr>
            <p:cNvPr id="174" name="Google Shape;10403;p32">
              <a:extLst>
                <a:ext uri="{FF2B5EF4-FFF2-40B4-BE49-F238E27FC236}">
                  <a16:creationId xmlns:a16="http://schemas.microsoft.com/office/drawing/2014/main" id="{3851E29B-CE45-076E-403A-8AEEC9A68451}"/>
                </a:ext>
              </a:extLst>
            </p:cNvPr>
            <p:cNvSpPr/>
            <p:nvPr/>
          </p:nvSpPr>
          <p:spPr>
            <a:xfrm>
              <a:off x="12139059" y="5594948"/>
              <a:ext cx="59875" cy="59876"/>
            </a:xfrm>
            <a:custGeom>
              <a:avLst/>
              <a:gdLst/>
              <a:ahLst/>
              <a:cxnLst>
                <a:cxn ang="0">
                  <a:pos x="wd2" y="hd2"/>
                </a:cxn>
                <a:cxn ang="5400000">
                  <a:pos x="wd2" y="hd2"/>
                </a:cxn>
                <a:cxn ang="10800000">
                  <a:pos x="wd2" y="hd2"/>
                </a:cxn>
                <a:cxn ang="16200000">
                  <a:pos x="wd2" y="hd2"/>
                </a:cxn>
              </a:cxnLst>
              <a:rect l="0" t="0" r="r" b="b"/>
              <a:pathLst>
                <a:path w="21600" h="21600" extrusionOk="0">
                  <a:moveTo>
                    <a:pt x="14400" y="0"/>
                  </a:moveTo>
                  <a:lnTo>
                    <a:pt x="0" y="7316"/>
                  </a:lnTo>
                  <a:lnTo>
                    <a:pt x="21600" y="21600"/>
                  </a:lnTo>
                  <a:lnTo>
                    <a:pt x="14400" y="0"/>
                  </a:lnTo>
                  <a:close/>
                </a:path>
              </a:pathLst>
            </a:custGeom>
            <a:solidFill>
              <a:srgbClr val="CCD4D9"/>
            </a:solidFill>
            <a:ln w="12700" cap="flat">
              <a:noFill/>
              <a:miter lim="400000"/>
            </a:ln>
            <a:effectLst/>
          </p:spPr>
          <p:txBody>
            <a:bodyPr wrap="square" lIns="0" tIns="0" rIns="0" bIns="0" numCol="1" anchor="ctr">
              <a:noAutofit/>
            </a:bodyPr>
            <a:lstStyle/>
            <a:p>
              <a:pPr defTabSz="342900">
                <a:lnSpc>
                  <a:spcPct val="100000"/>
                </a:lnSpc>
                <a:spcBef>
                  <a:spcPts val="0"/>
                </a:spcBef>
                <a:defRPr sz="1400">
                  <a:latin typeface="Arial"/>
                  <a:ea typeface="Arial"/>
                  <a:cs typeface="Arial"/>
                  <a:sym typeface="Arial"/>
                </a:defRPr>
              </a:pPr>
              <a:endParaRPr sz="525"/>
            </a:p>
          </p:txBody>
        </p:sp>
        <p:sp>
          <p:nvSpPr>
            <p:cNvPr id="175" name="Google Shape;10404;p32">
              <a:extLst>
                <a:ext uri="{FF2B5EF4-FFF2-40B4-BE49-F238E27FC236}">
                  <a16:creationId xmlns:a16="http://schemas.microsoft.com/office/drawing/2014/main" id="{E51A7227-ECBC-6E05-5C63-15E81B10923E}"/>
                </a:ext>
              </a:extLst>
            </p:cNvPr>
            <p:cNvSpPr/>
            <p:nvPr/>
          </p:nvSpPr>
          <p:spPr>
            <a:xfrm>
              <a:off x="11869992" y="5224649"/>
              <a:ext cx="820062" cy="870318"/>
            </a:xfrm>
            <a:custGeom>
              <a:avLst/>
              <a:gdLst/>
              <a:ahLst/>
              <a:cxnLst>
                <a:cxn ang="0">
                  <a:pos x="wd2" y="hd2"/>
                </a:cxn>
                <a:cxn ang="5400000">
                  <a:pos x="wd2" y="hd2"/>
                </a:cxn>
                <a:cxn ang="10800000">
                  <a:pos x="wd2" y="hd2"/>
                </a:cxn>
                <a:cxn ang="16200000">
                  <a:pos x="wd2" y="hd2"/>
                </a:cxn>
              </a:cxnLst>
              <a:rect l="0" t="0" r="r" b="b"/>
              <a:pathLst>
                <a:path w="21600" h="21600" extrusionOk="0">
                  <a:moveTo>
                    <a:pt x="8528" y="0"/>
                  </a:moveTo>
                  <a:lnTo>
                    <a:pt x="7565" y="556"/>
                  </a:lnTo>
                  <a:lnTo>
                    <a:pt x="6947" y="308"/>
                  </a:lnTo>
                  <a:lnTo>
                    <a:pt x="6602" y="742"/>
                  </a:lnTo>
                  <a:lnTo>
                    <a:pt x="6809" y="1236"/>
                  </a:lnTo>
                  <a:lnTo>
                    <a:pt x="6053" y="1423"/>
                  </a:lnTo>
                  <a:lnTo>
                    <a:pt x="5915" y="2041"/>
                  </a:lnTo>
                  <a:lnTo>
                    <a:pt x="5569" y="1796"/>
                  </a:lnTo>
                  <a:lnTo>
                    <a:pt x="5227" y="1796"/>
                  </a:lnTo>
                  <a:lnTo>
                    <a:pt x="4402" y="1547"/>
                  </a:lnTo>
                  <a:lnTo>
                    <a:pt x="4402" y="2041"/>
                  </a:lnTo>
                  <a:lnTo>
                    <a:pt x="4057" y="2662"/>
                  </a:lnTo>
                  <a:lnTo>
                    <a:pt x="3850" y="2352"/>
                  </a:lnTo>
                  <a:lnTo>
                    <a:pt x="3301" y="2103"/>
                  </a:lnTo>
                  <a:lnTo>
                    <a:pt x="3370" y="1733"/>
                  </a:lnTo>
                  <a:lnTo>
                    <a:pt x="2956" y="1485"/>
                  </a:lnTo>
                  <a:lnTo>
                    <a:pt x="2268" y="2600"/>
                  </a:lnTo>
                  <a:lnTo>
                    <a:pt x="1719" y="2352"/>
                  </a:lnTo>
                  <a:lnTo>
                    <a:pt x="963" y="2784"/>
                  </a:lnTo>
                  <a:lnTo>
                    <a:pt x="549" y="2662"/>
                  </a:lnTo>
                  <a:lnTo>
                    <a:pt x="342" y="2784"/>
                  </a:lnTo>
                  <a:lnTo>
                    <a:pt x="411" y="3218"/>
                  </a:lnTo>
                  <a:lnTo>
                    <a:pt x="756" y="3526"/>
                  </a:lnTo>
                  <a:lnTo>
                    <a:pt x="687" y="4023"/>
                  </a:lnTo>
                  <a:lnTo>
                    <a:pt x="273" y="4147"/>
                  </a:lnTo>
                  <a:lnTo>
                    <a:pt x="0" y="4331"/>
                  </a:lnTo>
                  <a:lnTo>
                    <a:pt x="411" y="4828"/>
                  </a:lnTo>
                  <a:lnTo>
                    <a:pt x="549" y="5694"/>
                  </a:lnTo>
                  <a:lnTo>
                    <a:pt x="1098" y="6064"/>
                  </a:lnTo>
                  <a:lnTo>
                    <a:pt x="1719" y="6064"/>
                  </a:lnTo>
                  <a:lnTo>
                    <a:pt x="1443" y="6623"/>
                  </a:lnTo>
                  <a:lnTo>
                    <a:pt x="1650" y="6993"/>
                  </a:lnTo>
                  <a:lnTo>
                    <a:pt x="2614" y="6807"/>
                  </a:lnTo>
                  <a:lnTo>
                    <a:pt x="2956" y="6437"/>
                  </a:lnTo>
                  <a:lnTo>
                    <a:pt x="2956" y="6126"/>
                  </a:lnTo>
                  <a:lnTo>
                    <a:pt x="3850" y="5694"/>
                  </a:lnTo>
                  <a:lnTo>
                    <a:pt x="5158" y="6002"/>
                  </a:lnTo>
                  <a:lnTo>
                    <a:pt x="5504" y="6188"/>
                  </a:lnTo>
                  <a:lnTo>
                    <a:pt x="6053" y="6375"/>
                  </a:lnTo>
                  <a:lnTo>
                    <a:pt x="6191" y="6685"/>
                  </a:lnTo>
                  <a:lnTo>
                    <a:pt x="6260" y="6807"/>
                  </a:lnTo>
                  <a:lnTo>
                    <a:pt x="6464" y="7055"/>
                  </a:lnTo>
                  <a:lnTo>
                    <a:pt x="6809" y="7611"/>
                  </a:lnTo>
                  <a:lnTo>
                    <a:pt x="6809" y="7922"/>
                  </a:lnTo>
                  <a:lnTo>
                    <a:pt x="7085" y="8046"/>
                  </a:lnTo>
                  <a:lnTo>
                    <a:pt x="7085" y="8540"/>
                  </a:lnTo>
                  <a:lnTo>
                    <a:pt x="7496" y="8664"/>
                  </a:lnTo>
                  <a:lnTo>
                    <a:pt x="7772" y="8975"/>
                  </a:lnTo>
                  <a:lnTo>
                    <a:pt x="8252" y="9469"/>
                  </a:lnTo>
                  <a:lnTo>
                    <a:pt x="8321" y="9779"/>
                  </a:lnTo>
                  <a:lnTo>
                    <a:pt x="8873" y="9779"/>
                  </a:lnTo>
                  <a:lnTo>
                    <a:pt x="9215" y="10149"/>
                  </a:lnTo>
                  <a:lnTo>
                    <a:pt x="9284" y="10460"/>
                  </a:lnTo>
                  <a:lnTo>
                    <a:pt x="9561" y="10522"/>
                  </a:lnTo>
                  <a:lnTo>
                    <a:pt x="10317" y="11389"/>
                  </a:lnTo>
                  <a:lnTo>
                    <a:pt x="11073" y="11883"/>
                  </a:lnTo>
                  <a:lnTo>
                    <a:pt x="11418" y="11945"/>
                  </a:lnTo>
                  <a:lnTo>
                    <a:pt x="11763" y="12069"/>
                  </a:lnTo>
                  <a:lnTo>
                    <a:pt x="11898" y="12380"/>
                  </a:lnTo>
                  <a:lnTo>
                    <a:pt x="12243" y="12380"/>
                  </a:lnTo>
                  <a:lnTo>
                    <a:pt x="12450" y="12193"/>
                  </a:lnTo>
                  <a:lnTo>
                    <a:pt x="12930" y="12318"/>
                  </a:lnTo>
                  <a:lnTo>
                    <a:pt x="13276" y="12318"/>
                  </a:lnTo>
                  <a:lnTo>
                    <a:pt x="13687" y="12998"/>
                  </a:lnTo>
                  <a:lnTo>
                    <a:pt x="13963" y="13184"/>
                  </a:lnTo>
                  <a:lnTo>
                    <a:pt x="14101" y="13060"/>
                  </a:lnTo>
                  <a:lnTo>
                    <a:pt x="14446" y="13184"/>
                  </a:lnTo>
                  <a:lnTo>
                    <a:pt x="14446" y="13368"/>
                  </a:lnTo>
                  <a:lnTo>
                    <a:pt x="15133" y="13368"/>
                  </a:lnTo>
                  <a:lnTo>
                    <a:pt x="15409" y="13678"/>
                  </a:lnTo>
                  <a:lnTo>
                    <a:pt x="15409" y="13989"/>
                  </a:lnTo>
                  <a:lnTo>
                    <a:pt x="15271" y="14172"/>
                  </a:lnTo>
                  <a:lnTo>
                    <a:pt x="15475" y="14296"/>
                  </a:lnTo>
                  <a:lnTo>
                    <a:pt x="15889" y="14296"/>
                  </a:lnTo>
                  <a:lnTo>
                    <a:pt x="16096" y="14607"/>
                  </a:lnTo>
                  <a:lnTo>
                    <a:pt x="16576" y="14731"/>
                  </a:lnTo>
                  <a:lnTo>
                    <a:pt x="16784" y="14607"/>
                  </a:lnTo>
                  <a:lnTo>
                    <a:pt x="16991" y="14793"/>
                  </a:lnTo>
                  <a:lnTo>
                    <a:pt x="17198" y="15350"/>
                  </a:lnTo>
                  <a:lnTo>
                    <a:pt x="17264" y="15844"/>
                  </a:lnTo>
                  <a:lnTo>
                    <a:pt x="17471" y="16092"/>
                  </a:lnTo>
                  <a:lnTo>
                    <a:pt x="17609" y="16710"/>
                  </a:lnTo>
                  <a:lnTo>
                    <a:pt x="17816" y="17021"/>
                  </a:lnTo>
                  <a:lnTo>
                    <a:pt x="17816" y="17329"/>
                  </a:lnTo>
                  <a:lnTo>
                    <a:pt x="17609" y="17577"/>
                  </a:lnTo>
                  <a:lnTo>
                    <a:pt x="17471" y="17577"/>
                  </a:lnTo>
                  <a:lnTo>
                    <a:pt x="17333" y="17639"/>
                  </a:lnTo>
                  <a:lnTo>
                    <a:pt x="17471" y="17950"/>
                  </a:lnTo>
                  <a:lnTo>
                    <a:pt x="17333" y="18257"/>
                  </a:lnTo>
                  <a:lnTo>
                    <a:pt x="17129" y="18506"/>
                  </a:lnTo>
                  <a:lnTo>
                    <a:pt x="16853" y="18568"/>
                  </a:lnTo>
                  <a:lnTo>
                    <a:pt x="16784" y="18754"/>
                  </a:lnTo>
                  <a:lnTo>
                    <a:pt x="16784" y="18816"/>
                  </a:lnTo>
                  <a:lnTo>
                    <a:pt x="17129" y="19124"/>
                  </a:lnTo>
                  <a:lnTo>
                    <a:pt x="17609" y="19062"/>
                  </a:lnTo>
                  <a:lnTo>
                    <a:pt x="17885" y="18754"/>
                  </a:lnTo>
                  <a:lnTo>
                    <a:pt x="17954" y="18319"/>
                  </a:lnTo>
                  <a:lnTo>
                    <a:pt x="18503" y="17950"/>
                  </a:lnTo>
                  <a:lnTo>
                    <a:pt x="18572" y="17207"/>
                  </a:lnTo>
                  <a:lnTo>
                    <a:pt x="18917" y="16897"/>
                  </a:lnTo>
                  <a:lnTo>
                    <a:pt x="19259" y="16772"/>
                  </a:lnTo>
                  <a:lnTo>
                    <a:pt x="19328" y="16586"/>
                  </a:lnTo>
                  <a:lnTo>
                    <a:pt x="19259" y="16403"/>
                  </a:lnTo>
                  <a:lnTo>
                    <a:pt x="19328" y="15968"/>
                  </a:lnTo>
                  <a:lnTo>
                    <a:pt x="19259" y="15781"/>
                  </a:lnTo>
                  <a:lnTo>
                    <a:pt x="18710" y="15350"/>
                  </a:lnTo>
                  <a:lnTo>
                    <a:pt x="18365" y="15350"/>
                  </a:lnTo>
                  <a:lnTo>
                    <a:pt x="18296" y="15163"/>
                  </a:lnTo>
                  <a:lnTo>
                    <a:pt x="18296" y="14915"/>
                  </a:lnTo>
                  <a:lnTo>
                    <a:pt x="18572" y="14793"/>
                  </a:lnTo>
                  <a:lnTo>
                    <a:pt x="18641" y="14545"/>
                  </a:lnTo>
                  <a:lnTo>
                    <a:pt x="18641" y="14296"/>
                  </a:lnTo>
                  <a:lnTo>
                    <a:pt x="18848" y="14110"/>
                  </a:lnTo>
                  <a:lnTo>
                    <a:pt x="18986" y="13678"/>
                  </a:lnTo>
                  <a:lnTo>
                    <a:pt x="19190" y="13616"/>
                  </a:lnTo>
                  <a:lnTo>
                    <a:pt x="19397" y="13616"/>
                  </a:lnTo>
                  <a:lnTo>
                    <a:pt x="19742" y="13802"/>
                  </a:lnTo>
                  <a:lnTo>
                    <a:pt x="19881" y="13927"/>
                  </a:lnTo>
                  <a:lnTo>
                    <a:pt x="20430" y="13927"/>
                  </a:lnTo>
                  <a:lnTo>
                    <a:pt x="20637" y="13989"/>
                  </a:lnTo>
                  <a:lnTo>
                    <a:pt x="20568" y="14234"/>
                  </a:lnTo>
                  <a:lnTo>
                    <a:pt x="20706" y="14545"/>
                  </a:lnTo>
                  <a:lnTo>
                    <a:pt x="20979" y="14853"/>
                  </a:lnTo>
                  <a:lnTo>
                    <a:pt x="21324" y="15039"/>
                  </a:lnTo>
                  <a:lnTo>
                    <a:pt x="21324" y="14915"/>
                  </a:lnTo>
                  <a:lnTo>
                    <a:pt x="21393" y="14853"/>
                  </a:lnTo>
                  <a:lnTo>
                    <a:pt x="21324" y="14793"/>
                  </a:lnTo>
                  <a:lnTo>
                    <a:pt x="21531" y="14545"/>
                  </a:lnTo>
                  <a:lnTo>
                    <a:pt x="21600" y="14110"/>
                  </a:lnTo>
                  <a:lnTo>
                    <a:pt x="21393" y="13865"/>
                  </a:lnTo>
                  <a:lnTo>
                    <a:pt x="21048" y="13616"/>
                  </a:lnTo>
                  <a:lnTo>
                    <a:pt x="20499" y="13492"/>
                  </a:lnTo>
                  <a:lnTo>
                    <a:pt x="20153" y="13060"/>
                  </a:lnTo>
                  <a:lnTo>
                    <a:pt x="19535" y="12687"/>
                  </a:lnTo>
                  <a:lnTo>
                    <a:pt x="18092" y="12007"/>
                  </a:lnTo>
                  <a:lnTo>
                    <a:pt x="17402" y="11883"/>
                  </a:lnTo>
                  <a:lnTo>
                    <a:pt x="16922" y="11883"/>
                  </a:lnTo>
                  <a:lnTo>
                    <a:pt x="16784" y="11575"/>
                  </a:lnTo>
                  <a:lnTo>
                    <a:pt x="16784" y="11389"/>
                  </a:lnTo>
                  <a:lnTo>
                    <a:pt x="17198" y="11078"/>
                  </a:lnTo>
                  <a:lnTo>
                    <a:pt x="17264" y="10830"/>
                  </a:lnTo>
                  <a:lnTo>
                    <a:pt x="16922" y="10708"/>
                  </a:lnTo>
                  <a:lnTo>
                    <a:pt x="16507" y="10770"/>
                  </a:lnTo>
                  <a:lnTo>
                    <a:pt x="16165" y="10708"/>
                  </a:lnTo>
                  <a:lnTo>
                    <a:pt x="15475" y="10708"/>
                  </a:lnTo>
                  <a:lnTo>
                    <a:pt x="15202" y="10522"/>
                  </a:lnTo>
                  <a:lnTo>
                    <a:pt x="14857" y="10460"/>
                  </a:lnTo>
                  <a:lnTo>
                    <a:pt x="14650" y="10211"/>
                  </a:lnTo>
                  <a:lnTo>
                    <a:pt x="14101" y="9842"/>
                  </a:lnTo>
                  <a:lnTo>
                    <a:pt x="13825" y="9469"/>
                  </a:lnTo>
                  <a:lnTo>
                    <a:pt x="13483" y="9158"/>
                  </a:lnTo>
                  <a:lnTo>
                    <a:pt x="13276" y="8851"/>
                  </a:lnTo>
                  <a:lnTo>
                    <a:pt x="13276" y="8478"/>
                  </a:lnTo>
                  <a:lnTo>
                    <a:pt x="13068" y="8354"/>
                  </a:lnTo>
                  <a:lnTo>
                    <a:pt x="13068" y="8046"/>
                  </a:lnTo>
                  <a:lnTo>
                    <a:pt x="11898" y="6993"/>
                  </a:lnTo>
                  <a:lnTo>
                    <a:pt x="11625" y="6685"/>
                  </a:lnTo>
                  <a:lnTo>
                    <a:pt x="11211" y="6437"/>
                  </a:lnTo>
                  <a:lnTo>
                    <a:pt x="10317" y="6064"/>
                  </a:lnTo>
                  <a:lnTo>
                    <a:pt x="10179" y="5819"/>
                  </a:lnTo>
                  <a:lnTo>
                    <a:pt x="10044" y="5384"/>
                  </a:lnTo>
                  <a:lnTo>
                    <a:pt x="9906" y="4890"/>
                  </a:lnTo>
                  <a:lnTo>
                    <a:pt x="10044" y="4765"/>
                  </a:lnTo>
                  <a:lnTo>
                    <a:pt x="10317" y="4331"/>
                  </a:lnTo>
                  <a:lnTo>
                    <a:pt x="10044" y="4023"/>
                  </a:lnTo>
                  <a:lnTo>
                    <a:pt x="9906" y="3650"/>
                  </a:lnTo>
                  <a:lnTo>
                    <a:pt x="10044" y="3405"/>
                  </a:lnTo>
                  <a:lnTo>
                    <a:pt x="10524" y="3343"/>
                  </a:lnTo>
                  <a:lnTo>
                    <a:pt x="10869" y="3032"/>
                  </a:lnTo>
                  <a:lnTo>
                    <a:pt x="11280" y="3032"/>
                  </a:lnTo>
                  <a:lnTo>
                    <a:pt x="11556" y="2784"/>
                  </a:lnTo>
                  <a:lnTo>
                    <a:pt x="11763" y="2662"/>
                  </a:lnTo>
                  <a:lnTo>
                    <a:pt x="12243" y="2721"/>
                  </a:lnTo>
                  <a:lnTo>
                    <a:pt x="12105" y="2103"/>
                  </a:lnTo>
                  <a:lnTo>
                    <a:pt x="12243" y="2041"/>
                  </a:lnTo>
                  <a:lnTo>
                    <a:pt x="12036" y="1733"/>
                  </a:lnTo>
                  <a:lnTo>
                    <a:pt x="12450" y="1174"/>
                  </a:lnTo>
                  <a:lnTo>
                    <a:pt x="12243" y="929"/>
                  </a:lnTo>
                  <a:lnTo>
                    <a:pt x="11625" y="1050"/>
                  </a:lnTo>
                  <a:lnTo>
                    <a:pt x="10524" y="805"/>
                  </a:lnTo>
                  <a:lnTo>
                    <a:pt x="9561" y="308"/>
                  </a:lnTo>
                  <a:lnTo>
                    <a:pt x="9630" y="0"/>
                  </a:lnTo>
                  <a:lnTo>
                    <a:pt x="8942" y="124"/>
                  </a:lnTo>
                  <a:lnTo>
                    <a:pt x="8528" y="0"/>
                  </a:lnTo>
                  <a:close/>
                  <a:moveTo>
                    <a:pt x="16304" y="18444"/>
                  </a:moveTo>
                  <a:lnTo>
                    <a:pt x="15820" y="18816"/>
                  </a:lnTo>
                  <a:lnTo>
                    <a:pt x="15613" y="18816"/>
                  </a:lnTo>
                  <a:lnTo>
                    <a:pt x="15202" y="18568"/>
                  </a:lnTo>
                  <a:lnTo>
                    <a:pt x="14788" y="18938"/>
                  </a:lnTo>
                  <a:lnTo>
                    <a:pt x="13894" y="18876"/>
                  </a:lnTo>
                  <a:lnTo>
                    <a:pt x="13207" y="19062"/>
                  </a:lnTo>
                  <a:lnTo>
                    <a:pt x="12727" y="18938"/>
                  </a:lnTo>
                  <a:lnTo>
                    <a:pt x="12381" y="18754"/>
                  </a:lnTo>
                  <a:lnTo>
                    <a:pt x="11967" y="18754"/>
                  </a:lnTo>
                  <a:lnTo>
                    <a:pt x="11694" y="18876"/>
                  </a:lnTo>
                  <a:lnTo>
                    <a:pt x="11487" y="18754"/>
                  </a:lnTo>
                  <a:lnTo>
                    <a:pt x="11073" y="18876"/>
                  </a:lnTo>
                  <a:lnTo>
                    <a:pt x="11004" y="19435"/>
                  </a:lnTo>
                  <a:lnTo>
                    <a:pt x="11418" y="19742"/>
                  </a:lnTo>
                  <a:lnTo>
                    <a:pt x="11832" y="19683"/>
                  </a:lnTo>
                  <a:lnTo>
                    <a:pt x="12519" y="20115"/>
                  </a:lnTo>
                  <a:lnTo>
                    <a:pt x="12999" y="20177"/>
                  </a:lnTo>
                  <a:lnTo>
                    <a:pt x="13345" y="20488"/>
                  </a:lnTo>
                  <a:lnTo>
                    <a:pt x="14170" y="20795"/>
                  </a:lnTo>
                  <a:lnTo>
                    <a:pt x="14377" y="20733"/>
                  </a:lnTo>
                  <a:lnTo>
                    <a:pt x="14719" y="20982"/>
                  </a:lnTo>
                  <a:lnTo>
                    <a:pt x="14788" y="21292"/>
                  </a:lnTo>
                  <a:lnTo>
                    <a:pt x="15613" y="21600"/>
                  </a:lnTo>
                  <a:lnTo>
                    <a:pt x="15958" y="21538"/>
                  </a:lnTo>
                  <a:lnTo>
                    <a:pt x="15958" y="21106"/>
                  </a:lnTo>
                  <a:lnTo>
                    <a:pt x="16165" y="20920"/>
                  </a:lnTo>
                  <a:lnTo>
                    <a:pt x="16165" y="20488"/>
                  </a:lnTo>
                  <a:lnTo>
                    <a:pt x="15820" y="20115"/>
                  </a:lnTo>
                  <a:lnTo>
                    <a:pt x="16165" y="19248"/>
                  </a:lnTo>
                  <a:lnTo>
                    <a:pt x="16507" y="18938"/>
                  </a:lnTo>
                  <a:lnTo>
                    <a:pt x="16507" y="18816"/>
                  </a:lnTo>
                  <a:lnTo>
                    <a:pt x="16576" y="18816"/>
                  </a:lnTo>
                  <a:lnTo>
                    <a:pt x="16576" y="18754"/>
                  </a:lnTo>
                  <a:lnTo>
                    <a:pt x="16304" y="18444"/>
                  </a:lnTo>
                  <a:close/>
                </a:path>
              </a:pathLst>
            </a:custGeom>
            <a:solidFill>
              <a:srgbClr val="CCD4D9"/>
            </a:solidFill>
            <a:ln w="12700" cap="flat">
              <a:noFill/>
              <a:miter lim="400000"/>
            </a:ln>
            <a:effectLst/>
          </p:spPr>
          <p:txBody>
            <a:bodyPr wrap="square" lIns="0" tIns="0" rIns="0" bIns="0" numCol="1" anchor="ctr">
              <a:noAutofit/>
            </a:bodyPr>
            <a:lstStyle/>
            <a:p>
              <a:pPr defTabSz="342900">
                <a:lnSpc>
                  <a:spcPct val="100000"/>
                </a:lnSpc>
                <a:spcBef>
                  <a:spcPts val="0"/>
                </a:spcBef>
                <a:defRPr sz="1400">
                  <a:latin typeface="Arial"/>
                  <a:ea typeface="Arial"/>
                  <a:cs typeface="Arial"/>
                  <a:sym typeface="Arial"/>
                </a:defRPr>
              </a:pPr>
              <a:endParaRPr sz="525"/>
            </a:p>
          </p:txBody>
        </p:sp>
        <p:sp>
          <p:nvSpPr>
            <p:cNvPr id="256" name="Google Shape;10406;p32">
              <a:extLst>
                <a:ext uri="{FF2B5EF4-FFF2-40B4-BE49-F238E27FC236}">
                  <a16:creationId xmlns:a16="http://schemas.microsoft.com/office/drawing/2014/main" id="{C3B068FE-75F6-1ADA-953A-EA4D04603F96}"/>
                </a:ext>
              </a:extLst>
            </p:cNvPr>
            <p:cNvSpPr/>
            <p:nvPr/>
          </p:nvSpPr>
          <p:spPr>
            <a:xfrm>
              <a:off x="11807208" y="5159809"/>
              <a:ext cx="323905" cy="174495"/>
            </a:xfrm>
            <a:custGeom>
              <a:avLst/>
              <a:gdLst/>
              <a:ahLst/>
              <a:cxnLst>
                <a:cxn ang="0">
                  <a:pos x="wd2" y="hd2"/>
                </a:cxn>
                <a:cxn ang="5400000">
                  <a:pos x="wd2" y="hd2"/>
                </a:cxn>
                <a:cxn ang="10800000">
                  <a:pos x="wd2" y="hd2"/>
                </a:cxn>
                <a:cxn ang="16200000">
                  <a:pos x="wd2" y="hd2"/>
                </a:cxn>
              </a:cxnLst>
              <a:rect l="0" t="0" r="r" b="b"/>
              <a:pathLst>
                <a:path w="21600" h="21600" extrusionOk="0">
                  <a:moveTo>
                    <a:pt x="12544" y="0"/>
                  </a:moveTo>
                  <a:lnTo>
                    <a:pt x="11329" y="930"/>
                  </a:lnTo>
                  <a:lnTo>
                    <a:pt x="11670" y="1534"/>
                  </a:lnTo>
                  <a:lnTo>
                    <a:pt x="11154" y="2774"/>
                  </a:lnTo>
                  <a:lnTo>
                    <a:pt x="10105" y="1844"/>
                  </a:lnTo>
                  <a:lnTo>
                    <a:pt x="9231" y="2774"/>
                  </a:lnTo>
                  <a:lnTo>
                    <a:pt x="8365" y="2464"/>
                  </a:lnTo>
                  <a:lnTo>
                    <a:pt x="6800" y="3084"/>
                  </a:lnTo>
                  <a:lnTo>
                    <a:pt x="5926" y="3084"/>
                  </a:lnTo>
                  <a:lnTo>
                    <a:pt x="5752" y="1844"/>
                  </a:lnTo>
                  <a:lnTo>
                    <a:pt x="4703" y="1844"/>
                  </a:lnTo>
                  <a:lnTo>
                    <a:pt x="4012" y="3393"/>
                  </a:lnTo>
                  <a:lnTo>
                    <a:pt x="5052" y="4323"/>
                  </a:lnTo>
                  <a:lnTo>
                    <a:pt x="5052" y="5857"/>
                  </a:lnTo>
                  <a:lnTo>
                    <a:pt x="4187" y="6477"/>
                  </a:lnTo>
                  <a:lnTo>
                    <a:pt x="3313" y="8956"/>
                  </a:lnTo>
                  <a:lnTo>
                    <a:pt x="2614" y="9251"/>
                  </a:lnTo>
                  <a:lnTo>
                    <a:pt x="1398" y="12659"/>
                  </a:lnTo>
                  <a:lnTo>
                    <a:pt x="1224" y="15433"/>
                  </a:lnTo>
                  <a:lnTo>
                    <a:pt x="1224" y="16982"/>
                  </a:lnTo>
                  <a:lnTo>
                    <a:pt x="699" y="16982"/>
                  </a:lnTo>
                  <a:lnTo>
                    <a:pt x="0" y="17292"/>
                  </a:lnTo>
                  <a:lnTo>
                    <a:pt x="350" y="18826"/>
                  </a:lnTo>
                  <a:lnTo>
                    <a:pt x="1224" y="18826"/>
                  </a:lnTo>
                  <a:lnTo>
                    <a:pt x="2439" y="18207"/>
                  </a:lnTo>
                  <a:lnTo>
                    <a:pt x="2098" y="15743"/>
                  </a:lnTo>
                  <a:lnTo>
                    <a:pt x="2614" y="15123"/>
                  </a:lnTo>
                  <a:lnTo>
                    <a:pt x="4012" y="15123"/>
                  </a:lnTo>
                  <a:lnTo>
                    <a:pt x="4362" y="16672"/>
                  </a:lnTo>
                  <a:lnTo>
                    <a:pt x="4878" y="18826"/>
                  </a:lnTo>
                  <a:lnTo>
                    <a:pt x="5577" y="19756"/>
                  </a:lnTo>
                  <a:lnTo>
                    <a:pt x="5577" y="20995"/>
                  </a:lnTo>
                  <a:lnTo>
                    <a:pt x="6626" y="21600"/>
                  </a:lnTo>
                  <a:lnTo>
                    <a:pt x="8540" y="19446"/>
                  </a:lnTo>
                  <a:lnTo>
                    <a:pt x="9581" y="20066"/>
                  </a:lnTo>
                  <a:lnTo>
                    <a:pt x="11329" y="15123"/>
                  </a:lnTo>
                  <a:lnTo>
                    <a:pt x="12544" y="16362"/>
                  </a:lnTo>
                  <a:lnTo>
                    <a:pt x="12544" y="18207"/>
                  </a:lnTo>
                  <a:lnTo>
                    <a:pt x="13934" y="19446"/>
                  </a:lnTo>
                  <a:lnTo>
                    <a:pt x="14458" y="21305"/>
                  </a:lnTo>
                  <a:lnTo>
                    <a:pt x="15332" y="18207"/>
                  </a:lnTo>
                  <a:lnTo>
                    <a:pt x="15332" y="15743"/>
                  </a:lnTo>
                  <a:lnTo>
                    <a:pt x="17422" y="16672"/>
                  </a:lnTo>
                  <a:lnTo>
                    <a:pt x="18287" y="16672"/>
                  </a:lnTo>
                  <a:lnTo>
                    <a:pt x="19161" y="17897"/>
                  </a:lnTo>
                  <a:lnTo>
                    <a:pt x="19161" y="14813"/>
                  </a:lnTo>
                  <a:lnTo>
                    <a:pt x="21250" y="13884"/>
                  </a:lnTo>
                  <a:lnTo>
                    <a:pt x="20726" y="11110"/>
                  </a:lnTo>
                  <a:lnTo>
                    <a:pt x="21600" y="9251"/>
                  </a:lnTo>
                  <a:lnTo>
                    <a:pt x="21250" y="7716"/>
                  </a:lnTo>
                  <a:lnTo>
                    <a:pt x="20551" y="7716"/>
                  </a:lnTo>
                  <a:lnTo>
                    <a:pt x="19686" y="9251"/>
                  </a:lnTo>
                  <a:lnTo>
                    <a:pt x="18812" y="7407"/>
                  </a:lnTo>
                  <a:lnTo>
                    <a:pt x="18121" y="7716"/>
                  </a:lnTo>
                  <a:lnTo>
                    <a:pt x="16897" y="7716"/>
                  </a:lnTo>
                  <a:lnTo>
                    <a:pt x="16548" y="6477"/>
                  </a:lnTo>
                  <a:lnTo>
                    <a:pt x="16897" y="5857"/>
                  </a:lnTo>
                  <a:lnTo>
                    <a:pt x="16897" y="4323"/>
                  </a:lnTo>
                  <a:lnTo>
                    <a:pt x="15682" y="3084"/>
                  </a:lnTo>
                  <a:lnTo>
                    <a:pt x="14458" y="1225"/>
                  </a:lnTo>
                  <a:lnTo>
                    <a:pt x="13759" y="1225"/>
                  </a:lnTo>
                  <a:lnTo>
                    <a:pt x="13418" y="1844"/>
                  </a:lnTo>
                  <a:lnTo>
                    <a:pt x="12719" y="1534"/>
                  </a:lnTo>
                  <a:lnTo>
                    <a:pt x="12544" y="0"/>
                  </a:lnTo>
                  <a:close/>
                </a:path>
              </a:pathLst>
            </a:custGeom>
            <a:solidFill>
              <a:srgbClr val="CCD4D9"/>
            </a:solidFill>
            <a:ln w="12700" cap="flat">
              <a:noFill/>
              <a:miter lim="400000"/>
            </a:ln>
            <a:effectLst/>
          </p:spPr>
          <p:txBody>
            <a:bodyPr wrap="square" lIns="0" tIns="0" rIns="0" bIns="0" numCol="1" anchor="ctr">
              <a:noAutofit/>
            </a:bodyPr>
            <a:lstStyle/>
            <a:p>
              <a:pPr defTabSz="342900">
                <a:lnSpc>
                  <a:spcPct val="100000"/>
                </a:lnSpc>
                <a:spcBef>
                  <a:spcPts val="0"/>
                </a:spcBef>
                <a:defRPr sz="1400">
                  <a:latin typeface="Arial"/>
                  <a:ea typeface="Arial"/>
                  <a:cs typeface="Arial"/>
                  <a:sym typeface="Arial"/>
                </a:defRPr>
              </a:pPr>
              <a:endParaRPr sz="525"/>
            </a:p>
          </p:txBody>
        </p:sp>
        <p:sp>
          <p:nvSpPr>
            <p:cNvPr id="257" name="Google Shape;10407;p32">
              <a:extLst>
                <a:ext uri="{FF2B5EF4-FFF2-40B4-BE49-F238E27FC236}">
                  <a16:creationId xmlns:a16="http://schemas.microsoft.com/office/drawing/2014/main" id="{702BACD8-E3A9-220E-F33A-06E37BD5EF8D}"/>
                </a:ext>
              </a:extLst>
            </p:cNvPr>
            <p:cNvSpPr/>
            <p:nvPr/>
          </p:nvSpPr>
          <p:spPr>
            <a:xfrm>
              <a:off x="11749043" y="5108318"/>
              <a:ext cx="425007" cy="246963"/>
            </a:xfrm>
            <a:custGeom>
              <a:avLst/>
              <a:gdLst/>
              <a:ahLst/>
              <a:cxnLst>
                <a:cxn ang="0">
                  <a:pos x="wd2" y="hd2"/>
                </a:cxn>
                <a:cxn ang="5400000">
                  <a:pos x="wd2" y="hd2"/>
                </a:cxn>
                <a:cxn ang="10800000">
                  <a:pos x="wd2" y="hd2"/>
                </a:cxn>
                <a:cxn ang="16200000">
                  <a:pos x="wd2" y="hd2"/>
                </a:cxn>
              </a:cxnLst>
              <a:rect l="0" t="0" r="r" b="b"/>
              <a:pathLst>
                <a:path w="21600" h="21600" extrusionOk="0">
                  <a:moveTo>
                    <a:pt x="6946" y="2981"/>
                  </a:moveTo>
                  <a:lnTo>
                    <a:pt x="0" y="17378"/>
                  </a:lnTo>
                  <a:lnTo>
                    <a:pt x="3470" y="21600"/>
                  </a:lnTo>
                  <a:lnTo>
                    <a:pt x="7701" y="19369"/>
                  </a:lnTo>
                  <a:lnTo>
                    <a:pt x="11932" y="13156"/>
                  </a:lnTo>
                  <a:lnTo>
                    <a:pt x="18879" y="13406"/>
                  </a:lnTo>
                  <a:lnTo>
                    <a:pt x="21600" y="8194"/>
                  </a:lnTo>
                  <a:lnTo>
                    <a:pt x="13747" y="0"/>
                  </a:lnTo>
                  <a:close/>
                </a:path>
              </a:pathLst>
            </a:custGeom>
            <a:solidFill>
              <a:srgbClr val="CCD4D9"/>
            </a:solidFill>
            <a:ln w="12700" cap="flat">
              <a:noFill/>
              <a:miter lim="400000"/>
            </a:ln>
            <a:effectLst/>
          </p:spPr>
          <p:txBody>
            <a:bodyPr wrap="square" lIns="0" tIns="0" rIns="0" bIns="0" numCol="1" anchor="t">
              <a:noAutofit/>
            </a:bodyPr>
            <a:lstStyle/>
            <a:p>
              <a:pPr defTabSz="342900">
                <a:lnSpc>
                  <a:spcPct val="100000"/>
                </a:lnSpc>
                <a:spcBef>
                  <a:spcPts val="0"/>
                </a:spcBef>
                <a:defRPr sz="1400">
                  <a:latin typeface="Arial"/>
                  <a:ea typeface="Arial"/>
                  <a:cs typeface="Arial"/>
                  <a:sym typeface="Arial"/>
                </a:defRPr>
              </a:pPr>
              <a:endParaRPr sz="525"/>
            </a:p>
          </p:txBody>
        </p:sp>
        <p:sp>
          <p:nvSpPr>
            <p:cNvPr id="258" name="Google Shape;10409;p32">
              <a:extLst>
                <a:ext uri="{FF2B5EF4-FFF2-40B4-BE49-F238E27FC236}">
                  <a16:creationId xmlns:a16="http://schemas.microsoft.com/office/drawing/2014/main" id="{E7E76C1F-3EFD-DF92-ABE8-F0B5B6832D53}"/>
                </a:ext>
              </a:extLst>
            </p:cNvPr>
            <p:cNvSpPr/>
            <p:nvPr/>
          </p:nvSpPr>
          <p:spPr>
            <a:xfrm>
              <a:off x="11133436" y="4875424"/>
              <a:ext cx="822678" cy="748268"/>
            </a:xfrm>
            <a:custGeom>
              <a:avLst/>
              <a:gdLst/>
              <a:ahLst/>
              <a:cxnLst>
                <a:cxn ang="0">
                  <a:pos x="wd2" y="hd2"/>
                </a:cxn>
                <a:cxn ang="5400000">
                  <a:pos x="wd2" y="hd2"/>
                </a:cxn>
                <a:cxn ang="10800000">
                  <a:pos x="wd2" y="hd2"/>
                </a:cxn>
                <a:cxn ang="16200000">
                  <a:pos x="wd2" y="hd2"/>
                </a:cxn>
              </a:cxnLst>
              <a:rect l="0" t="0" r="r" b="b"/>
              <a:pathLst>
                <a:path w="21600" h="21600" extrusionOk="0">
                  <a:moveTo>
                    <a:pt x="12548" y="0"/>
                  </a:moveTo>
                  <a:lnTo>
                    <a:pt x="12480" y="145"/>
                  </a:lnTo>
                  <a:lnTo>
                    <a:pt x="11795" y="361"/>
                  </a:lnTo>
                  <a:lnTo>
                    <a:pt x="11726" y="217"/>
                  </a:lnTo>
                  <a:lnTo>
                    <a:pt x="11110" y="578"/>
                  </a:lnTo>
                  <a:lnTo>
                    <a:pt x="11041" y="936"/>
                  </a:lnTo>
                  <a:lnTo>
                    <a:pt x="11110" y="1369"/>
                  </a:lnTo>
                  <a:lnTo>
                    <a:pt x="10972" y="2088"/>
                  </a:lnTo>
                  <a:lnTo>
                    <a:pt x="10425" y="2739"/>
                  </a:lnTo>
                  <a:lnTo>
                    <a:pt x="10425" y="2880"/>
                  </a:lnTo>
                  <a:lnTo>
                    <a:pt x="9805" y="3097"/>
                  </a:lnTo>
                  <a:lnTo>
                    <a:pt x="9465" y="3097"/>
                  </a:lnTo>
                  <a:lnTo>
                    <a:pt x="9120" y="3024"/>
                  </a:lnTo>
                  <a:lnTo>
                    <a:pt x="8436" y="3458"/>
                  </a:lnTo>
                  <a:lnTo>
                    <a:pt x="8298" y="3747"/>
                  </a:lnTo>
                  <a:lnTo>
                    <a:pt x="8436" y="3960"/>
                  </a:lnTo>
                  <a:lnTo>
                    <a:pt x="8711" y="4105"/>
                  </a:lnTo>
                  <a:lnTo>
                    <a:pt x="8298" y="4466"/>
                  </a:lnTo>
                  <a:lnTo>
                    <a:pt x="7751" y="4538"/>
                  </a:lnTo>
                  <a:lnTo>
                    <a:pt x="6994" y="4466"/>
                  </a:lnTo>
                  <a:lnTo>
                    <a:pt x="6653" y="4249"/>
                  </a:lnTo>
                  <a:lnTo>
                    <a:pt x="6377" y="4466"/>
                  </a:lnTo>
                  <a:lnTo>
                    <a:pt x="6309" y="4177"/>
                  </a:lnTo>
                  <a:lnTo>
                    <a:pt x="6033" y="3960"/>
                  </a:lnTo>
                  <a:lnTo>
                    <a:pt x="6171" y="3602"/>
                  </a:lnTo>
                  <a:lnTo>
                    <a:pt x="5899" y="3530"/>
                  </a:lnTo>
                  <a:lnTo>
                    <a:pt x="5555" y="3602"/>
                  </a:lnTo>
                  <a:lnTo>
                    <a:pt x="5142" y="3602"/>
                  </a:lnTo>
                  <a:lnTo>
                    <a:pt x="4939" y="3530"/>
                  </a:lnTo>
                  <a:lnTo>
                    <a:pt x="5008" y="3960"/>
                  </a:lnTo>
                  <a:lnTo>
                    <a:pt x="4939" y="4177"/>
                  </a:lnTo>
                  <a:lnTo>
                    <a:pt x="5624" y="4824"/>
                  </a:lnTo>
                  <a:lnTo>
                    <a:pt x="5486" y="4968"/>
                  </a:lnTo>
                  <a:lnTo>
                    <a:pt x="5555" y="5257"/>
                  </a:lnTo>
                  <a:lnTo>
                    <a:pt x="5555" y="5618"/>
                  </a:lnTo>
                  <a:lnTo>
                    <a:pt x="5692" y="5904"/>
                  </a:lnTo>
                  <a:lnTo>
                    <a:pt x="5692" y="6265"/>
                  </a:lnTo>
                  <a:lnTo>
                    <a:pt x="5142" y="6121"/>
                  </a:lnTo>
                  <a:lnTo>
                    <a:pt x="4801" y="6265"/>
                  </a:lnTo>
                  <a:lnTo>
                    <a:pt x="4526" y="6121"/>
                  </a:lnTo>
                  <a:lnTo>
                    <a:pt x="4185" y="6265"/>
                  </a:lnTo>
                  <a:lnTo>
                    <a:pt x="4116" y="6049"/>
                  </a:lnTo>
                  <a:lnTo>
                    <a:pt x="3634" y="6410"/>
                  </a:lnTo>
                  <a:lnTo>
                    <a:pt x="3156" y="5687"/>
                  </a:lnTo>
                  <a:lnTo>
                    <a:pt x="2812" y="5618"/>
                  </a:lnTo>
                  <a:lnTo>
                    <a:pt x="2402" y="5687"/>
                  </a:lnTo>
                  <a:lnTo>
                    <a:pt x="2058" y="6049"/>
                  </a:lnTo>
                  <a:lnTo>
                    <a:pt x="1852" y="5976"/>
                  </a:lnTo>
                  <a:lnTo>
                    <a:pt x="1576" y="6121"/>
                  </a:lnTo>
                  <a:lnTo>
                    <a:pt x="1442" y="6049"/>
                  </a:lnTo>
                  <a:lnTo>
                    <a:pt x="1098" y="6049"/>
                  </a:lnTo>
                  <a:lnTo>
                    <a:pt x="823" y="6338"/>
                  </a:lnTo>
                  <a:lnTo>
                    <a:pt x="206" y="6410"/>
                  </a:lnTo>
                  <a:lnTo>
                    <a:pt x="0" y="6695"/>
                  </a:lnTo>
                  <a:lnTo>
                    <a:pt x="138" y="6984"/>
                  </a:lnTo>
                  <a:lnTo>
                    <a:pt x="482" y="6840"/>
                  </a:lnTo>
                  <a:lnTo>
                    <a:pt x="823" y="6984"/>
                  </a:lnTo>
                  <a:lnTo>
                    <a:pt x="891" y="7057"/>
                  </a:lnTo>
                  <a:lnTo>
                    <a:pt x="482" y="6984"/>
                  </a:lnTo>
                  <a:lnTo>
                    <a:pt x="344" y="7057"/>
                  </a:lnTo>
                  <a:lnTo>
                    <a:pt x="413" y="7418"/>
                  </a:lnTo>
                  <a:lnTo>
                    <a:pt x="551" y="7129"/>
                  </a:lnTo>
                  <a:lnTo>
                    <a:pt x="754" y="7201"/>
                  </a:lnTo>
                  <a:lnTo>
                    <a:pt x="823" y="7490"/>
                  </a:lnTo>
                  <a:lnTo>
                    <a:pt x="685" y="7559"/>
                  </a:lnTo>
                  <a:lnTo>
                    <a:pt x="344" y="7703"/>
                  </a:lnTo>
                  <a:lnTo>
                    <a:pt x="344" y="7776"/>
                  </a:lnTo>
                  <a:lnTo>
                    <a:pt x="685" y="7776"/>
                  </a:lnTo>
                  <a:lnTo>
                    <a:pt x="754" y="8209"/>
                  </a:lnTo>
                  <a:lnTo>
                    <a:pt x="754" y="8495"/>
                  </a:lnTo>
                  <a:lnTo>
                    <a:pt x="1098" y="8209"/>
                  </a:lnTo>
                  <a:lnTo>
                    <a:pt x="1576" y="8209"/>
                  </a:lnTo>
                  <a:lnTo>
                    <a:pt x="2196" y="8495"/>
                  </a:lnTo>
                  <a:lnTo>
                    <a:pt x="2402" y="8639"/>
                  </a:lnTo>
                  <a:lnTo>
                    <a:pt x="2537" y="8639"/>
                  </a:lnTo>
                  <a:lnTo>
                    <a:pt x="2949" y="8928"/>
                  </a:lnTo>
                  <a:lnTo>
                    <a:pt x="3294" y="8639"/>
                  </a:lnTo>
                  <a:lnTo>
                    <a:pt x="3497" y="8784"/>
                  </a:lnTo>
                  <a:lnTo>
                    <a:pt x="3428" y="8928"/>
                  </a:lnTo>
                  <a:lnTo>
                    <a:pt x="3497" y="9145"/>
                  </a:lnTo>
                  <a:lnTo>
                    <a:pt x="3841" y="8928"/>
                  </a:lnTo>
                  <a:lnTo>
                    <a:pt x="3979" y="9145"/>
                  </a:lnTo>
                  <a:lnTo>
                    <a:pt x="3841" y="9503"/>
                  </a:lnTo>
                  <a:lnTo>
                    <a:pt x="3979" y="9720"/>
                  </a:lnTo>
                  <a:lnTo>
                    <a:pt x="4251" y="9720"/>
                  </a:lnTo>
                  <a:lnTo>
                    <a:pt x="4595" y="9575"/>
                  </a:lnTo>
                  <a:lnTo>
                    <a:pt x="5008" y="9575"/>
                  </a:lnTo>
                  <a:lnTo>
                    <a:pt x="5280" y="9936"/>
                  </a:lnTo>
                  <a:lnTo>
                    <a:pt x="4939" y="9720"/>
                  </a:lnTo>
                  <a:lnTo>
                    <a:pt x="4595" y="9720"/>
                  </a:lnTo>
                  <a:lnTo>
                    <a:pt x="4457" y="10081"/>
                  </a:lnTo>
                  <a:lnTo>
                    <a:pt x="4595" y="10225"/>
                  </a:lnTo>
                  <a:lnTo>
                    <a:pt x="4663" y="10583"/>
                  </a:lnTo>
                  <a:lnTo>
                    <a:pt x="4526" y="10945"/>
                  </a:lnTo>
                  <a:lnTo>
                    <a:pt x="4595" y="11161"/>
                  </a:lnTo>
                  <a:lnTo>
                    <a:pt x="4870" y="11161"/>
                  </a:lnTo>
                  <a:lnTo>
                    <a:pt x="5348" y="11808"/>
                  </a:lnTo>
                  <a:lnTo>
                    <a:pt x="5830" y="11880"/>
                  </a:lnTo>
                  <a:lnTo>
                    <a:pt x="6240" y="12169"/>
                  </a:lnTo>
                  <a:lnTo>
                    <a:pt x="6240" y="12527"/>
                  </a:lnTo>
                  <a:lnTo>
                    <a:pt x="6377" y="12816"/>
                  </a:lnTo>
                  <a:lnTo>
                    <a:pt x="6240" y="13177"/>
                  </a:lnTo>
                  <a:lnTo>
                    <a:pt x="6171" y="13246"/>
                  </a:lnTo>
                  <a:lnTo>
                    <a:pt x="6033" y="13535"/>
                  </a:lnTo>
                  <a:lnTo>
                    <a:pt x="6377" y="13608"/>
                  </a:lnTo>
                  <a:lnTo>
                    <a:pt x="6994" y="14041"/>
                  </a:lnTo>
                  <a:lnTo>
                    <a:pt x="7406" y="15262"/>
                  </a:lnTo>
                  <a:lnTo>
                    <a:pt x="6925" y="14688"/>
                  </a:lnTo>
                  <a:lnTo>
                    <a:pt x="6859" y="14254"/>
                  </a:lnTo>
                  <a:lnTo>
                    <a:pt x="6377" y="14041"/>
                  </a:lnTo>
                  <a:lnTo>
                    <a:pt x="6240" y="14182"/>
                  </a:lnTo>
                  <a:lnTo>
                    <a:pt x="6033" y="15118"/>
                  </a:lnTo>
                  <a:lnTo>
                    <a:pt x="6033" y="15840"/>
                  </a:lnTo>
                  <a:lnTo>
                    <a:pt x="6377" y="16126"/>
                  </a:lnTo>
                  <a:lnTo>
                    <a:pt x="6171" y="16343"/>
                  </a:lnTo>
                  <a:lnTo>
                    <a:pt x="6033" y="17640"/>
                  </a:lnTo>
                  <a:lnTo>
                    <a:pt x="5692" y="18861"/>
                  </a:lnTo>
                  <a:lnTo>
                    <a:pt x="5211" y="19078"/>
                  </a:lnTo>
                  <a:lnTo>
                    <a:pt x="5555" y="19295"/>
                  </a:lnTo>
                  <a:lnTo>
                    <a:pt x="5624" y="19367"/>
                  </a:lnTo>
                  <a:lnTo>
                    <a:pt x="5830" y="19367"/>
                  </a:lnTo>
                  <a:lnTo>
                    <a:pt x="5899" y="19797"/>
                  </a:lnTo>
                  <a:lnTo>
                    <a:pt x="5899" y="20158"/>
                  </a:lnTo>
                  <a:lnTo>
                    <a:pt x="6377" y="20086"/>
                  </a:lnTo>
                  <a:lnTo>
                    <a:pt x="7200" y="20375"/>
                  </a:lnTo>
                  <a:lnTo>
                    <a:pt x="7544" y="20805"/>
                  </a:lnTo>
                  <a:lnTo>
                    <a:pt x="7885" y="20664"/>
                  </a:lnTo>
                  <a:lnTo>
                    <a:pt x="8298" y="21094"/>
                  </a:lnTo>
                  <a:lnTo>
                    <a:pt x="8776" y="21094"/>
                  </a:lnTo>
                  <a:lnTo>
                    <a:pt x="9052" y="21166"/>
                  </a:lnTo>
                  <a:lnTo>
                    <a:pt x="9396" y="20805"/>
                  </a:lnTo>
                  <a:lnTo>
                    <a:pt x="10287" y="20805"/>
                  </a:lnTo>
                  <a:lnTo>
                    <a:pt x="10628" y="21022"/>
                  </a:lnTo>
                  <a:lnTo>
                    <a:pt x="11110" y="20877"/>
                  </a:lnTo>
                  <a:lnTo>
                    <a:pt x="11657" y="21239"/>
                  </a:lnTo>
                  <a:lnTo>
                    <a:pt x="12548" y="21166"/>
                  </a:lnTo>
                  <a:lnTo>
                    <a:pt x="13168" y="21528"/>
                  </a:lnTo>
                  <a:lnTo>
                    <a:pt x="13440" y="21600"/>
                  </a:lnTo>
                  <a:lnTo>
                    <a:pt x="13440" y="21455"/>
                  </a:lnTo>
                  <a:lnTo>
                    <a:pt x="13233" y="20877"/>
                  </a:lnTo>
                  <a:lnTo>
                    <a:pt x="13440" y="20158"/>
                  </a:lnTo>
                  <a:lnTo>
                    <a:pt x="13440" y="19942"/>
                  </a:lnTo>
                  <a:lnTo>
                    <a:pt x="13853" y="19439"/>
                  </a:lnTo>
                  <a:lnTo>
                    <a:pt x="14538" y="18720"/>
                  </a:lnTo>
                  <a:lnTo>
                    <a:pt x="14744" y="18720"/>
                  </a:lnTo>
                  <a:lnTo>
                    <a:pt x="14951" y="18934"/>
                  </a:lnTo>
                  <a:lnTo>
                    <a:pt x="15429" y="18934"/>
                  </a:lnTo>
                  <a:lnTo>
                    <a:pt x="15842" y="19223"/>
                  </a:lnTo>
                  <a:lnTo>
                    <a:pt x="16183" y="19223"/>
                  </a:lnTo>
                  <a:lnTo>
                    <a:pt x="16458" y="19006"/>
                  </a:lnTo>
                  <a:lnTo>
                    <a:pt x="16665" y="18934"/>
                  </a:lnTo>
                  <a:lnTo>
                    <a:pt x="17897" y="19728"/>
                  </a:lnTo>
                  <a:lnTo>
                    <a:pt x="18172" y="20014"/>
                  </a:lnTo>
                  <a:lnTo>
                    <a:pt x="18995" y="20014"/>
                  </a:lnTo>
                  <a:lnTo>
                    <a:pt x="19339" y="19728"/>
                  </a:lnTo>
                  <a:lnTo>
                    <a:pt x="19270" y="19584"/>
                  </a:lnTo>
                  <a:lnTo>
                    <a:pt x="19611" y="19078"/>
                  </a:lnTo>
                  <a:lnTo>
                    <a:pt x="20777" y="18214"/>
                  </a:lnTo>
                  <a:lnTo>
                    <a:pt x="20915" y="18142"/>
                  </a:lnTo>
                  <a:lnTo>
                    <a:pt x="20709" y="17784"/>
                  </a:lnTo>
                  <a:lnTo>
                    <a:pt x="20984" y="17134"/>
                  </a:lnTo>
                  <a:lnTo>
                    <a:pt x="20433" y="17134"/>
                  </a:lnTo>
                  <a:lnTo>
                    <a:pt x="19886" y="16704"/>
                  </a:lnTo>
                  <a:lnTo>
                    <a:pt x="19748" y="15696"/>
                  </a:lnTo>
                  <a:lnTo>
                    <a:pt x="19270" y="15118"/>
                  </a:lnTo>
                  <a:lnTo>
                    <a:pt x="19542" y="14905"/>
                  </a:lnTo>
                  <a:lnTo>
                    <a:pt x="19955" y="14760"/>
                  </a:lnTo>
                  <a:lnTo>
                    <a:pt x="20092" y="14182"/>
                  </a:lnTo>
                  <a:lnTo>
                    <a:pt x="19748" y="13824"/>
                  </a:lnTo>
                  <a:lnTo>
                    <a:pt x="19680" y="13246"/>
                  </a:lnTo>
                  <a:lnTo>
                    <a:pt x="19886" y="13105"/>
                  </a:lnTo>
                  <a:lnTo>
                    <a:pt x="19886" y="12816"/>
                  </a:lnTo>
                  <a:lnTo>
                    <a:pt x="19611" y="12599"/>
                  </a:lnTo>
                  <a:lnTo>
                    <a:pt x="19408" y="12097"/>
                  </a:lnTo>
                  <a:lnTo>
                    <a:pt x="19270" y="11736"/>
                  </a:lnTo>
                  <a:lnTo>
                    <a:pt x="18719" y="11736"/>
                  </a:lnTo>
                  <a:lnTo>
                    <a:pt x="18516" y="11880"/>
                  </a:lnTo>
                  <a:lnTo>
                    <a:pt x="18651" y="12455"/>
                  </a:lnTo>
                  <a:lnTo>
                    <a:pt x="18172" y="12599"/>
                  </a:lnTo>
                  <a:lnTo>
                    <a:pt x="17828" y="12599"/>
                  </a:lnTo>
                  <a:lnTo>
                    <a:pt x="17690" y="12242"/>
                  </a:lnTo>
                  <a:lnTo>
                    <a:pt x="17966" y="12169"/>
                  </a:lnTo>
                  <a:lnTo>
                    <a:pt x="18172" y="12169"/>
                  </a:lnTo>
                  <a:lnTo>
                    <a:pt x="18172" y="11808"/>
                  </a:lnTo>
                  <a:lnTo>
                    <a:pt x="18241" y="11161"/>
                  </a:lnTo>
                  <a:lnTo>
                    <a:pt x="18719" y="10366"/>
                  </a:lnTo>
                  <a:lnTo>
                    <a:pt x="18995" y="10298"/>
                  </a:lnTo>
                  <a:lnTo>
                    <a:pt x="19339" y="9720"/>
                  </a:lnTo>
                  <a:lnTo>
                    <a:pt x="19680" y="9575"/>
                  </a:lnTo>
                  <a:lnTo>
                    <a:pt x="19680" y="9217"/>
                  </a:lnTo>
                  <a:lnTo>
                    <a:pt x="19270" y="9001"/>
                  </a:lnTo>
                  <a:lnTo>
                    <a:pt x="19542" y="8639"/>
                  </a:lnTo>
                  <a:lnTo>
                    <a:pt x="19955" y="8639"/>
                  </a:lnTo>
                  <a:lnTo>
                    <a:pt x="20024" y="8928"/>
                  </a:lnTo>
                  <a:lnTo>
                    <a:pt x="20368" y="8928"/>
                  </a:lnTo>
                  <a:lnTo>
                    <a:pt x="20984" y="8784"/>
                  </a:lnTo>
                  <a:lnTo>
                    <a:pt x="20777" y="8426"/>
                  </a:lnTo>
                  <a:lnTo>
                    <a:pt x="20433" y="8137"/>
                  </a:lnTo>
                  <a:lnTo>
                    <a:pt x="20433" y="7559"/>
                  </a:lnTo>
                  <a:lnTo>
                    <a:pt x="20640" y="6984"/>
                  </a:lnTo>
                  <a:lnTo>
                    <a:pt x="20915" y="6695"/>
                  </a:lnTo>
                  <a:lnTo>
                    <a:pt x="20915" y="6338"/>
                  </a:lnTo>
                  <a:lnTo>
                    <a:pt x="21122" y="5760"/>
                  </a:lnTo>
                  <a:lnTo>
                    <a:pt x="21600" y="5329"/>
                  </a:lnTo>
                  <a:lnTo>
                    <a:pt x="21122" y="5040"/>
                  </a:lnTo>
                  <a:lnTo>
                    <a:pt x="20777" y="5040"/>
                  </a:lnTo>
                  <a:lnTo>
                    <a:pt x="20368" y="4824"/>
                  </a:lnTo>
                  <a:lnTo>
                    <a:pt x="20024" y="4968"/>
                  </a:lnTo>
                  <a:lnTo>
                    <a:pt x="19748" y="4824"/>
                  </a:lnTo>
                  <a:lnTo>
                    <a:pt x="19408" y="4824"/>
                  </a:lnTo>
                  <a:lnTo>
                    <a:pt x="19201" y="4968"/>
                  </a:lnTo>
                  <a:lnTo>
                    <a:pt x="18857" y="4683"/>
                  </a:lnTo>
                  <a:lnTo>
                    <a:pt x="18857" y="4466"/>
                  </a:lnTo>
                  <a:lnTo>
                    <a:pt x="18516" y="4177"/>
                  </a:lnTo>
                  <a:lnTo>
                    <a:pt x="18241" y="4249"/>
                  </a:lnTo>
                  <a:lnTo>
                    <a:pt x="17690" y="4105"/>
                  </a:lnTo>
                  <a:lnTo>
                    <a:pt x="17556" y="3747"/>
                  </a:lnTo>
                  <a:lnTo>
                    <a:pt x="17212" y="3747"/>
                  </a:lnTo>
                  <a:lnTo>
                    <a:pt x="17005" y="3888"/>
                  </a:lnTo>
                  <a:lnTo>
                    <a:pt x="16665" y="3602"/>
                  </a:lnTo>
                  <a:lnTo>
                    <a:pt x="16320" y="3530"/>
                  </a:lnTo>
                  <a:lnTo>
                    <a:pt x="15908" y="3024"/>
                  </a:lnTo>
                  <a:lnTo>
                    <a:pt x="15636" y="2880"/>
                  </a:lnTo>
                  <a:lnTo>
                    <a:pt x="15498" y="2739"/>
                  </a:lnTo>
                  <a:lnTo>
                    <a:pt x="15223" y="2739"/>
                  </a:lnTo>
                  <a:lnTo>
                    <a:pt x="15085" y="2880"/>
                  </a:lnTo>
                  <a:lnTo>
                    <a:pt x="14606" y="2666"/>
                  </a:lnTo>
                  <a:lnTo>
                    <a:pt x="14606" y="2088"/>
                  </a:lnTo>
                  <a:lnTo>
                    <a:pt x="14400" y="2016"/>
                  </a:lnTo>
                  <a:lnTo>
                    <a:pt x="14125" y="1803"/>
                  </a:lnTo>
                  <a:lnTo>
                    <a:pt x="13853" y="1803"/>
                  </a:lnTo>
                  <a:lnTo>
                    <a:pt x="13371" y="1369"/>
                  </a:lnTo>
                  <a:lnTo>
                    <a:pt x="13233" y="1008"/>
                  </a:lnTo>
                  <a:lnTo>
                    <a:pt x="12824" y="867"/>
                  </a:lnTo>
                  <a:lnTo>
                    <a:pt x="12755" y="217"/>
                  </a:lnTo>
                  <a:lnTo>
                    <a:pt x="12548" y="0"/>
                  </a:lnTo>
                  <a:close/>
                </a:path>
              </a:pathLst>
            </a:custGeom>
            <a:solidFill>
              <a:srgbClr val="100690"/>
            </a:solidFill>
            <a:ln w="12700" cap="flat">
              <a:noFill/>
              <a:miter lim="400000"/>
            </a:ln>
            <a:effectLst/>
          </p:spPr>
          <p:txBody>
            <a:bodyPr wrap="square" lIns="0" tIns="0" rIns="0" bIns="0" numCol="1" anchor="ctr">
              <a:noAutofit/>
            </a:bodyPr>
            <a:lstStyle/>
            <a:p>
              <a:pPr defTabSz="342900">
                <a:lnSpc>
                  <a:spcPct val="100000"/>
                </a:lnSpc>
                <a:spcBef>
                  <a:spcPts val="0"/>
                </a:spcBef>
                <a:defRPr sz="1400">
                  <a:latin typeface="Arial"/>
                  <a:ea typeface="Arial"/>
                  <a:cs typeface="Arial"/>
                  <a:sym typeface="Arial"/>
                </a:defRPr>
              </a:pPr>
              <a:endParaRPr sz="525"/>
            </a:p>
          </p:txBody>
        </p:sp>
        <p:sp>
          <p:nvSpPr>
            <p:cNvPr id="259" name="Google Shape;10410;p32">
              <a:extLst>
                <a:ext uri="{FF2B5EF4-FFF2-40B4-BE49-F238E27FC236}">
                  <a16:creationId xmlns:a16="http://schemas.microsoft.com/office/drawing/2014/main" id="{08243309-CC41-44D6-CA39-22182C78AF15}"/>
                </a:ext>
              </a:extLst>
            </p:cNvPr>
            <p:cNvSpPr/>
            <p:nvPr/>
          </p:nvSpPr>
          <p:spPr>
            <a:xfrm>
              <a:off x="11288335" y="5468865"/>
              <a:ext cx="353736" cy="210011"/>
            </a:xfrm>
            <a:custGeom>
              <a:avLst/>
              <a:gdLst/>
              <a:ahLst/>
              <a:cxnLst>
                <a:cxn ang="0">
                  <a:pos x="wd2" y="hd2"/>
                </a:cxn>
                <a:cxn ang="5400000">
                  <a:pos x="wd2" y="hd2"/>
                </a:cxn>
                <a:cxn ang="10800000">
                  <a:pos x="wd2" y="hd2"/>
                </a:cxn>
                <a:cxn ang="16200000">
                  <a:pos x="wd2" y="hd2"/>
                </a:cxn>
              </a:cxnLst>
              <a:rect l="0" t="0" r="r" b="b"/>
              <a:pathLst>
                <a:path w="21600" h="21600" extrusionOk="0">
                  <a:moveTo>
                    <a:pt x="4352" y="7294"/>
                  </a:moveTo>
                  <a:lnTo>
                    <a:pt x="0" y="13718"/>
                  </a:lnTo>
                  <a:lnTo>
                    <a:pt x="13971" y="21600"/>
                  </a:lnTo>
                  <a:lnTo>
                    <a:pt x="20685" y="18094"/>
                  </a:lnTo>
                  <a:lnTo>
                    <a:pt x="21600" y="13129"/>
                  </a:lnTo>
                  <a:lnTo>
                    <a:pt x="13971" y="0"/>
                  </a:lnTo>
                  <a:close/>
                </a:path>
              </a:pathLst>
            </a:custGeom>
            <a:solidFill>
              <a:srgbClr val="100690"/>
            </a:solidFill>
            <a:ln w="12700" cap="flat">
              <a:noFill/>
              <a:miter lim="400000"/>
            </a:ln>
            <a:effectLst/>
          </p:spPr>
          <p:txBody>
            <a:bodyPr wrap="square" lIns="0" tIns="0" rIns="0" bIns="0" numCol="1" anchor="t">
              <a:noAutofit/>
            </a:bodyPr>
            <a:lstStyle/>
            <a:p>
              <a:pPr defTabSz="342900">
                <a:lnSpc>
                  <a:spcPct val="100000"/>
                </a:lnSpc>
                <a:spcBef>
                  <a:spcPts val="0"/>
                </a:spcBef>
                <a:defRPr sz="1400">
                  <a:latin typeface="Arial"/>
                  <a:ea typeface="Arial"/>
                  <a:cs typeface="Arial"/>
                  <a:sym typeface="Arial"/>
                </a:defRPr>
              </a:pPr>
              <a:endParaRPr sz="525"/>
            </a:p>
          </p:txBody>
        </p:sp>
        <p:sp>
          <p:nvSpPr>
            <p:cNvPr id="260" name="Google Shape;10411;p32">
              <a:extLst>
                <a:ext uri="{FF2B5EF4-FFF2-40B4-BE49-F238E27FC236}">
                  <a16:creationId xmlns:a16="http://schemas.microsoft.com/office/drawing/2014/main" id="{D219F8D2-75CB-7AB9-6CCC-2DD83A71F841}"/>
                </a:ext>
              </a:extLst>
            </p:cNvPr>
            <p:cNvSpPr/>
            <p:nvPr/>
          </p:nvSpPr>
          <p:spPr>
            <a:xfrm>
              <a:off x="11594514" y="4872802"/>
              <a:ext cx="398171" cy="428603"/>
            </a:xfrm>
            <a:custGeom>
              <a:avLst/>
              <a:gdLst/>
              <a:ahLst/>
              <a:cxnLst>
                <a:cxn ang="0">
                  <a:pos x="wd2" y="hd2"/>
                </a:cxn>
                <a:cxn ang="5400000">
                  <a:pos x="wd2" y="hd2"/>
                </a:cxn>
                <a:cxn ang="10800000">
                  <a:pos x="wd2" y="hd2"/>
                </a:cxn>
                <a:cxn ang="16200000">
                  <a:pos x="wd2" y="hd2"/>
                </a:cxn>
              </a:cxnLst>
              <a:rect l="0" t="0" r="r" b="b"/>
              <a:pathLst>
                <a:path w="21600" h="21600" extrusionOk="0">
                  <a:moveTo>
                    <a:pt x="0" y="1003"/>
                  </a:moveTo>
                  <a:lnTo>
                    <a:pt x="1767" y="0"/>
                  </a:lnTo>
                  <a:lnTo>
                    <a:pt x="10963" y="6577"/>
                  </a:lnTo>
                  <a:lnTo>
                    <a:pt x="16122" y="7725"/>
                  </a:lnTo>
                  <a:lnTo>
                    <a:pt x="21600" y="8584"/>
                  </a:lnTo>
                  <a:lnTo>
                    <a:pt x="19020" y="15587"/>
                  </a:lnTo>
                  <a:lnTo>
                    <a:pt x="14023" y="14590"/>
                  </a:lnTo>
                  <a:lnTo>
                    <a:pt x="10319" y="21600"/>
                  </a:lnTo>
                  <a:close/>
                </a:path>
              </a:pathLst>
            </a:custGeom>
            <a:solidFill>
              <a:srgbClr val="100690"/>
            </a:solidFill>
            <a:ln w="12700" cap="flat">
              <a:noFill/>
              <a:miter lim="400000"/>
            </a:ln>
            <a:effectLst/>
          </p:spPr>
          <p:txBody>
            <a:bodyPr wrap="square" lIns="0" tIns="0" rIns="0" bIns="0" numCol="1" anchor="t">
              <a:noAutofit/>
            </a:bodyPr>
            <a:lstStyle/>
            <a:p>
              <a:pPr defTabSz="342900">
                <a:lnSpc>
                  <a:spcPct val="100000"/>
                </a:lnSpc>
                <a:spcBef>
                  <a:spcPts val="0"/>
                </a:spcBef>
                <a:defRPr sz="1400">
                  <a:latin typeface="Arial"/>
                  <a:ea typeface="Arial"/>
                  <a:cs typeface="Arial"/>
                  <a:sym typeface="Arial"/>
                </a:defRPr>
              </a:pPr>
              <a:endParaRPr sz="525"/>
            </a:p>
          </p:txBody>
        </p:sp>
        <p:sp>
          <p:nvSpPr>
            <p:cNvPr id="267" name="Google Shape;10413;p32">
              <a:extLst>
                <a:ext uri="{FF2B5EF4-FFF2-40B4-BE49-F238E27FC236}">
                  <a16:creationId xmlns:a16="http://schemas.microsoft.com/office/drawing/2014/main" id="{7F3BE4AE-C1F9-EF30-AFDD-BCA31027CE73}"/>
                </a:ext>
              </a:extLst>
            </p:cNvPr>
            <p:cNvSpPr/>
            <p:nvPr/>
          </p:nvSpPr>
          <p:spPr>
            <a:xfrm rot="192277">
              <a:off x="10818148" y="5642403"/>
              <a:ext cx="221919" cy="426440"/>
            </a:xfrm>
            <a:custGeom>
              <a:avLst/>
              <a:gdLst/>
              <a:ahLst/>
              <a:cxnLst>
                <a:cxn ang="0">
                  <a:pos x="wd2" y="hd2"/>
                </a:cxn>
                <a:cxn ang="5400000">
                  <a:pos x="wd2" y="hd2"/>
                </a:cxn>
                <a:cxn ang="10800000">
                  <a:pos x="wd2" y="hd2"/>
                </a:cxn>
                <a:cxn ang="16200000">
                  <a:pos x="wd2" y="hd2"/>
                </a:cxn>
              </a:cxnLst>
              <a:rect l="0" t="0" r="r" b="b"/>
              <a:pathLst>
                <a:path w="21600" h="21600" extrusionOk="0">
                  <a:moveTo>
                    <a:pt x="7617" y="0"/>
                  </a:moveTo>
                  <a:lnTo>
                    <a:pt x="4313" y="127"/>
                  </a:lnTo>
                  <a:lnTo>
                    <a:pt x="4568" y="881"/>
                  </a:lnTo>
                  <a:lnTo>
                    <a:pt x="5588" y="2149"/>
                  </a:lnTo>
                  <a:lnTo>
                    <a:pt x="5333" y="4292"/>
                  </a:lnTo>
                  <a:lnTo>
                    <a:pt x="5333" y="4673"/>
                  </a:lnTo>
                  <a:lnTo>
                    <a:pt x="5078" y="5687"/>
                  </a:lnTo>
                  <a:lnTo>
                    <a:pt x="5843" y="6188"/>
                  </a:lnTo>
                  <a:lnTo>
                    <a:pt x="5333" y="6822"/>
                  </a:lnTo>
                  <a:lnTo>
                    <a:pt x="4313" y="7576"/>
                  </a:lnTo>
                  <a:lnTo>
                    <a:pt x="4313" y="8717"/>
                  </a:lnTo>
                  <a:lnTo>
                    <a:pt x="2794" y="9979"/>
                  </a:lnTo>
                  <a:lnTo>
                    <a:pt x="2794" y="10613"/>
                  </a:lnTo>
                  <a:lnTo>
                    <a:pt x="765" y="11875"/>
                  </a:lnTo>
                  <a:lnTo>
                    <a:pt x="0" y="13897"/>
                  </a:lnTo>
                  <a:lnTo>
                    <a:pt x="0" y="14398"/>
                  </a:lnTo>
                  <a:lnTo>
                    <a:pt x="1263" y="14398"/>
                  </a:lnTo>
                  <a:lnTo>
                    <a:pt x="2029" y="13897"/>
                  </a:lnTo>
                  <a:lnTo>
                    <a:pt x="3304" y="13390"/>
                  </a:lnTo>
                  <a:lnTo>
                    <a:pt x="3049" y="13897"/>
                  </a:lnTo>
                  <a:lnTo>
                    <a:pt x="3815" y="14144"/>
                  </a:lnTo>
                  <a:lnTo>
                    <a:pt x="1519" y="14652"/>
                  </a:lnTo>
                  <a:lnTo>
                    <a:pt x="1519" y="15412"/>
                  </a:lnTo>
                  <a:lnTo>
                    <a:pt x="2029" y="15786"/>
                  </a:lnTo>
                  <a:lnTo>
                    <a:pt x="3049" y="15285"/>
                  </a:lnTo>
                  <a:lnTo>
                    <a:pt x="5078" y="15285"/>
                  </a:lnTo>
                  <a:lnTo>
                    <a:pt x="4070" y="15786"/>
                  </a:lnTo>
                  <a:lnTo>
                    <a:pt x="4568" y="16674"/>
                  </a:lnTo>
                  <a:lnTo>
                    <a:pt x="4070" y="17555"/>
                  </a:lnTo>
                  <a:lnTo>
                    <a:pt x="4070" y="19451"/>
                  </a:lnTo>
                  <a:lnTo>
                    <a:pt x="3304" y="20713"/>
                  </a:lnTo>
                  <a:lnTo>
                    <a:pt x="2794" y="21093"/>
                  </a:lnTo>
                  <a:lnTo>
                    <a:pt x="3304" y="21346"/>
                  </a:lnTo>
                  <a:lnTo>
                    <a:pt x="5333" y="20713"/>
                  </a:lnTo>
                  <a:lnTo>
                    <a:pt x="8382" y="21093"/>
                  </a:lnTo>
                  <a:lnTo>
                    <a:pt x="9658" y="21600"/>
                  </a:lnTo>
                  <a:lnTo>
                    <a:pt x="11687" y="20966"/>
                  </a:lnTo>
                  <a:lnTo>
                    <a:pt x="13473" y="20966"/>
                  </a:lnTo>
                  <a:lnTo>
                    <a:pt x="13983" y="20713"/>
                  </a:lnTo>
                  <a:lnTo>
                    <a:pt x="13983" y="19831"/>
                  </a:lnTo>
                  <a:lnTo>
                    <a:pt x="12962" y="19071"/>
                  </a:lnTo>
                  <a:lnTo>
                    <a:pt x="14481" y="17555"/>
                  </a:lnTo>
                  <a:lnTo>
                    <a:pt x="16012" y="16927"/>
                  </a:lnTo>
                  <a:lnTo>
                    <a:pt x="16522" y="16040"/>
                  </a:lnTo>
                  <a:lnTo>
                    <a:pt x="14736" y="16040"/>
                  </a:lnTo>
                  <a:lnTo>
                    <a:pt x="13983" y="15159"/>
                  </a:lnTo>
                  <a:lnTo>
                    <a:pt x="16012" y="14018"/>
                  </a:lnTo>
                  <a:lnTo>
                    <a:pt x="16012" y="12629"/>
                  </a:lnTo>
                  <a:lnTo>
                    <a:pt x="14481" y="12128"/>
                  </a:lnTo>
                  <a:lnTo>
                    <a:pt x="12707" y="10359"/>
                  </a:lnTo>
                  <a:lnTo>
                    <a:pt x="14226" y="10233"/>
                  </a:lnTo>
                  <a:lnTo>
                    <a:pt x="15501" y="10233"/>
                  </a:lnTo>
                  <a:lnTo>
                    <a:pt x="17287" y="8971"/>
                  </a:lnTo>
                  <a:lnTo>
                    <a:pt x="16012" y="8337"/>
                  </a:lnTo>
                  <a:lnTo>
                    <a:pt x="17785" y="7703"/>
                  </a:lnTo>
                  <a:lnTo>
                    <a:pt x="17785" y="5560"/>
                  </a:lnTo>
                  <a:lnTo>
                    <a:pt x="17287" y="4546"/>
                  </a:lnTo>
                  <a:lnTo>
                    <a:pt x="20337" y="3284"/>
                  </a:lnTo>
                  <a:lnTo>
                    <a:pt x="21090" y="3284"/>
                  </a:lnTo>
                  <a:lnTo>
                    <a:pt x="21600" y="2650"/>
                  </a:lnTo>
                  <a:lnTo>
                    <a:pt x="20337" y="1515"/>
                  </a:lnTo>
                  <a:lnTo>
                    <a:pt x="19826" y="761"/>
                  </a:lnTo>
                  <a:lnTo>
                    <a:pt x="16777" y="507"/>
                  </a:lnTo>
                  <a:lnTo>
                    <a:pt x="15501" y="1262"/>
                  </a:lnTo>
                  <a:lnTo>
                    <a:pt x="11432" y="761"/>
                  </a:lnTo>
                  <a:lnTo>
                    <a:pt x="9148" y="1388"/>
                  </a:lnTo>
                  <a:lnTo>
                    <a:pt x="8382" y="881"/>
                  </a:lnTo>
                  <a:lnTo>
                    <a:pt x="8893" y="127"/>
                  </a:lnTo>
                  <a:lnTo>
                    <a:pt x="7617" y="0"/>
                  </a:lnTo>
                  <a:close/>
                </a:path>
              </a:pathLst>
            </a:custGeom>
            <a:solidFill>
              <a:srgbClr val="CCD4D9"/>
            </a:solidFill>
            <a:ln w="12700" cap="flat">
              <a:noFill/>
              <a:miter lim="400000"/>
            </a:ln>
            <a:effectLst/>
          </p:spPr>
          <p:txBody>
            <a:bodyPr wrap="square" lIns="0" tIns="0" rIns="0" bIns="0" numCol="1" anchor="ctr">
              <a:noAutofit/>
            </a:bodyPr>
            <a:lstStyle/>
            <a:p>
              <a:pPr defTabSz="342900">
                <a:lnSpc>
                  <a:spcPct val="100000"/>
                </a:lnSpc>
                <a:spcBef>
                  <a:spcPts val="0"/>
                </a:spcBef>
                <a:defRPr sz="1400">
                  <a:latin typeface="Arial"/>
                  <a:ea typeface="Arial"/>
                  <a:cs typeface="Arial"/>
                  <a:sym typeface="Arial"/>
                </a:defRPr>
              </a:pPr>
              <a:endParaRPr sz="525"/>
            </a:p>
          </p:txBody>
        </p:sp>
        <p:sp>
          <p:nvSpPr>
            <p:cNvPr id="268" name="Google Shape;10414;p32">
              <a:extLst>
                <a:ext uri="{FF2B5EF4-FFF2-40B4-BE49-F238E27FC236}">
                  <a16:creationId xmlns:a16="http://schemas.microsoft.com/office/drawing/2014/main" id="{8E2BE049-11B2-6257-367C-E8D74C7B296B}"/>
                </a:ext>
              </a:extLst>
            </p:cNvPr>
            <p:cNvSpPr/>
            <p:nvPr/>
          </p:nvSpPr>
          <p:spPr>
            <a:xfrm>
              <a:off x="10901895" y="5602242"/>
              <a:ext cx="211069" cy="445524"/>
            </a:xfrm>
            <a:custGeom>
              <a:avLst/>
              <a:gdLst/>
              <a:ahLst/>
              <a:cxnLst>
                <a:cxn ang="0">
                  <a:pos x="wd2" y="hd2"/>
                </a:cxn>
                <a:cxn ang="5400000">
                  <a:pos x="wd2" y="hd2"/>
                </a:cxn>
                <a:cxn ang="10800000">
                  <a:pos x="wd2" y="hd2"/>
                </a:cxn>
                <a:cxn ang="16200000">
                  <a:pos x="wd2" y="hd2"/>
                </a:cxn>
              </a:cxnLst>
              <a:rect l="0" t="0" r="r" b="b"/>
              <a:pathLst>
                <a:path w="21600" h="21600" extrusionOk="0">
                  <a:moveTo>
                    <a:pt x="5786" y="0"/>
                  </a:moveTo>
                  <a:lnTo>
                    <a:pt x="0" y="3161"/>
                  </a:lnTo>
                  <a:lnTo>
                    <a:pt x="0" y="19814"/>
                  </a:lnTo>
                  <a:lnTo>
                    <a:pt x="5480" y="21600"/>
                  </a:lnTo>
                  <a:lnTo>
                    <a:pt x="21600" y="15683"/>
                  </a:lnTo>
                  <a:lnTo>
                    <a:pt x="21600" y="2889"/>
                  </a:lnTo>
                  <a:close/>
                </a:path>
              </a:pathLst>
            </a:custGeom>
            <a:solidFill>
              <a:srgbClr val="CCD4D9"/>
            </a:solidFill>
            <a:ln w="12700" cap="flat">
              <a:noFill/>
              <a:miter lim="400000"/>
            </a:ln>
            <a:effectLst/>
          </p:spPr>
          <p:txBody>
            <a:bodyPr wrap="square" lIns="0" tIns="0" rIns="0" bIns="0" numCol="1" anchor="t">
              <a:noAutofit/>
            </a:bodyPr>
            <a:lstStyle/>
            <a:p>
              <a:pPr defTabSz="342900">
                <a:lnSpc>
                  <a:spcPct val="100000"/>
                </a:lnSpc>
                <a:spcBef>
                  <a:spcPts val="0"/>
                </a:spcBef>
                <a:defRPr sz="1400">
                  <a:latin typeface="Arial"/>
                  <a:ea typeface="Arial"/>
                  <a:cs typeface="Arial"/>
                  <a:sym typeface="Arial"/>
                </a:defRPr>
              </a:pPr>
              <a:endParaRPr sz="525"/>
            </a:p>
          </p:txBody>
        </p:sp>
        <p:sp>
          <p:nvSpPr>
            <p:cNvPr id="269" name="Google Shape;10416;p32">
              <a:extLst>
                <a:ext uri="{FF2B5EF4-FFF2-40B4-BE49-F238E27FC236}">
                  <a16:creationId xmlns:a16="http://schemas.microsoft.com/office/drawing/2014/main" id="{6674EE84-35F1-C5B7-1586-8558228455EB}"/>
                </a:ext>
              </a:extLst>
            </p:cNvPr>
            <p:cNvSpPr/>
            <p:nvPr/>
          </p:nvSpPr>
          <p:spPr>
            <a:xfrm>
              <a:off x="12527157" y="2737178"/>
              <a:ext cx="503398" cy="592131"/>
            </a:xfrm>
            <a:custGeom>
              <a:avLst/>
              <a:gdLst/>
              <a:ahLst/>
              <a:cxnLst>
                <a:cxn ang="0">
                  <a:pos x="wd2" y="hd2"/>
                </a:cxn>
                <a:cxn ang="5400000">
                  <a:pos x="wd2" y="hd2"/>
                </a:cxn>
                <a:cxn ang="10800000">
                  <a:pos x="wd2" y="hd2"/>
                </a:cxn>
                <a:cxn ang="16200000">
                  <a:pos x="wd2" y="hd2"/>
                </a:cxn>
              </a:cxnLst>
              <a:rect l="0" t="0" r="r" b="b"/>
              <a:pathLst>
                <a:path w="21600" h="21600" extrusionOk="0">
                  <a:moveTo>
                    <a:pt x="15537" y="21600"/>
                  </a:moveTo>
                  <a:lnTo>
                    <a:pt x="8162" y="20317"/>
                  </a:lnTo>
                  <a:lnTo>
                    <a:pt x="0" y="7700"/>
                  </a:lnTo>
                  <a:lnTo>
                    <a:pt x="3947" y="3852"/>
                  </a:lnTo>
                  <a:lnTo>
                    <a:pt x="13432" y="5135"/>
                  </a:lnTo>
                  <a:lnTo>
                    <a:pt x="14220" y="1500"/>
                  </a:lnTo>
                  <a:lnTo>
                    <a:pt x="18435" y="0"/>
                  </a:lnTo>
                  <a:lnTo>
                    <a:pt x="21600" y="1926"/>
                  </a:lnTo>
                  <a:close/>
                </a:path>
              </a:pathLst>
            </a:custGeom>
            <a:solidFill>
              <a:srgbClr val="CCD4D9"/>
            </a:solidFill>
            <a:ln w="12700" cap="flat">
              <a:noFill/>
              <a:miter lim="400000"/>
            </a:ln>
            <a:effectLst/>
          </p:spPr>
          <p:txBody>
            <a:bodyPr wrap="square" lIns="0" tIns="0" rIns="0" bIns="0" numCol="1" anchor="t">
              <a:noAutofit/>
            </a:bodyPr>
            <a:lstStyle/>
            <a:p>
              <a:pPr defTabSz="342900">
                <a:lnSpc>
                  <a:spcPct val="100000"/>
                </a:lnSpc>
                <a:spcBef>
                  <a:spcPts val="0"/>
                </a:spcBef>
                <a:defRPr sz="1400">
                  <a:latin typeface="Arial"/>
                  <a:ea typeface="Arial"/>
                  <a:cs typeface="Arial"/>
                  <a:sym typeface="Arial"/>
                </a:defRPr>
              </a:pPr>
              <a:endParaRPr sz="525"/>
            </a:p>
          </p:txBody>
        </p:sp>
        <p:sp>
          <p:nvSpPr>
            <p:cNvPr id="270" name="Google Shape;10417;p32">
              <a:extLst>
                <a:ext uri="{FF2B5EF4-FFF2-40B4-BE49-F238E27FC236}">
                  <a16:creationId xmlns:a16="http://schemas.microsoft.com/office/drawing/2014/main" id="{DBC7F836-F7D5-9F06-71B5-262DEFFB8DAD}"/>
                </a:ext>
              </a:extLst>
            </p:cNvPr>
            <p:cNvSpPr/>
            <p:nvPr/>
          </p:nvSpPr>
          <p:spPr>
            <a:xfrm>
              <a:off x="12593436" y="2763161"/>
              <a:ext cx="712969" cy="1227051"/>
            </a:xfrm>
            <a:custGeom>
              <a:avLst/>
              <a:gdLst/>
              <a:ahLst/>
              <a:cxnLst>
                <a:cxn ang="0">
                  <a:pos x="wd2" y="hd2"/>
                </a:cxn>
                <a:cxn ang="5400000">
                  <a:pos x="wd2" y="hd2"/>
                </a:cxn>
                <a:cxn ang="10800000">
                  <a:pos x="wd2" y="hd2"/>
                </a:cxn>
                <a:cxn ang="16200000">
                  <a:pos x="wd2" y="hd2"/>
                </a:cxn>
              </a:cxnLst>
              <a:rect l="0" t="0" r="r" b="b"/>
              <a:pathLst>
                <a:path w="21600" h="21600" extrusionOk="0">
                  <a:moveTo>
                    <a:pt x="10838" y="0"/>
                  </a:moveTo>
                  <a:lnTo>
                    <a:pt x="10441" y="220"/>
                  </a:lnTo>
                  <a:lnTo>
                    <a:pt x="10441" y="308"/>
                  </a:lnTo>
                  <a:lnTo>
                    <a:pt x="10127" y="397"/>
                  </a:lnTo>
                  <a:lnTo>
                    <a:pt x="9571" y="308"/>
                  </a:lnTo>
                  <a:lnTo>
                    <a:pt x="9019" y="439"/>
                  </a:lnTo>
                  <a:lnTo>
                    <a:pt x="9019" y="615"/>
                  </a:lnTo>
                  <a:lnTo>
                    <a:pt x="8781" y="879"/>
                  </a:lnTo>
                  <a:lnTo>
                    <a:pt x="8463" y="967"/>
                  </a:lnTo>
                  <a:lnTo>
                    <a:pt x="8622" y="1141"/>
                  </a:lnTo>
                  <a:lnTo>
                    <a:pt x="8542" y="1318"/>
                  </a:lnTo>
                  <a:lnTo>
                    <a:pt x="8463" y="1932"/>
                  </a:lnTo>
                  <a:lnTo>
                    <a:pt x="8622" y="2283"/>
                  </a:lnTo>
                  <a:lnTo>
                    <a:pt x="8860" y="2503"/>
                  </a:lnTo>
                  <a:lnTo>
                    <a:pt x="8622" y="2679"/>
                  </a:lnTo>
                  <a:lnTo>
                    <a:pt x="8229" y="2853"/>
                  </a:lnTo>
                  <a:lnTo>
                    <a:pt x="7832" y="2853"/>
                  </a:lnTo>
                  <a:lnTo>
                    <a:pt x="7434" y="3030"/>
                  </a:lnTo>
                  <a:lnTo>
                    <a:pt x="7200" y="3118"/>
                  </a:lnTo>
                  <a:lnTo>
                    <a:pt x="6882" y="3380"/>
                  </a:lnTo>
                  <a:lnTo>
                    <a:pt x="6326" y="3336"/>
                  </a:lnTo>
                  <a:lnTo>
                    <a:pt x="5695" y="3074"/>
                  </a:lnTo>
                  <a:lnTo>
                    <a:pt x="5218" y="3074"/>
                  </a:lnTo>
                  <a:lnTo>
                    <a:pt x="4905" y="3250"/>
                  </a:lnTo>
                  <a:lnTo>
                    <a:pt x="4349" y="3512"/>
                  </a:lnTo>
                  <a:lnTo>
                    <a:pt x="3400" y="3512"/>
                  </a:lnTo>
                  <a:lnTo>
                    <a:pt x="2768" y="3336"/>
                  </a:lnTo>
                  <a:lnTo>
                    <a:pt x="2530" y="3074"/>
                  </a:lnTo>
                  <a:lnTo>
                    <a:pt x="2292" y="2809"/>
                  </a:lnTo>
                  <a:lnTo>
                    <a:pt x="1422" y="2371"/>
                  </a:lnTo>
                  <a:lnTo>
                    <a:pt x="1104" y="2065"/>
                  </a:lnTo>
                  <a:lnTo>
                    <a:pt x="711" y="2020"/>
                  </a:lnTo>
                  <a:lnTo>
                    <a:pt x="393" y="2195"/>
                  </a:lnTo>
                  <a:lnTo>
                    <a:pt x="314" y="2415"/>
                  </a:lnTo>
                  <a:lnTo>
                    <a:pt x="393" y="2547"/>
                  </a:lnTo>
                  <a:lnTo>
                    <a:pt x="314" y="2635"/>
                  </a:lnTo>
                  <a:lnTo>
                    <a:pt x="155" y="2547"/>
                  </a:lnTo>
                  <a:lnTo>
                    <a:pt x="0" y="2635"/>
                  </a:lnTo>
                  <a:lnTo>
                    <a:pt x="393" y="2853"/>
                  </a:lnTo>
                  <a:lnTo>
                    <a:pt x="1029" y="2986"/>
                  </a:lnTo>
                  <a:lnTo>
                    <a:pt x="1819" y="3512"/>
                  </a:lnTo>
                  <a:lnTo>
                    <a:pt x="2371" y="3733"/>
                  </a:lnTo>
                  <a:lnTo>
                    <a:pt x="3320" y="3777"/>
                  </a:lnTo>
                  <a:lnTo>
                    <a:pt x="3558" y="3863"/>
                  </a:lnTo>
                  <a:lnTo>
                    <a:pt x="3876" y="3951"/>
                  </a:lnTo>
                  <a:lnTo>
                    <a:pt x="4269" y="4215"/>
                  </a:lnTo>
                  <a:lnTo>
                    <a:pt x="4508" y="4433"/>
                  </a:lnTo>
                  <a:lnTo>
                    <a:pt x="4905" y="4433"/>
                  </a:lnTo>
                  <a:lnTo>
                    <a:pt x="5298" y="4698"/>
                  </a:lnTo>
                  <a:lnTo>
                    <a:pt x="5536" y="4698"/>
                  </a:lnTo>
                  <a:lnTo>
                    <a:pt x="5774" y="4874"/>
                  </a:lnTo>
                  <a:lnTo>
                    <a:pt x="5536" y="5092"/>
                  </a:lnTo>
                  <a:lnTo>
                    <a:pt x="5695" y="5401"/>
                  </a:lnTo>
                  <a:lnTo>
                    <a:pt x="5457" y="5707"/>
                  </a:lnTo>
                  <a:lnTo>
                    <a:pt x="5457" y="5927"/>
                  </a:lnTo>
                  <a:lnTo>
                    <a:pt x="6092" y="5927"/>
                  </a:lnTo>
                  <a:lnTo>
                    <a:pt x="6171" y="6189"/>
                  </a:lnTo>
                  <a:lnTo>
                    <a:pt x="6013" y="6366"/>
                  </a:lnTo>
                  <a:lnTo>
                    <a:pt x="6092" y="6674"/>
                  </a:lnTo>
                  <a:lnTo>
                    <a:pt x="6247" y="6892"/>
                  </a:lnTo>
                  <a:lnTo>
                    <a:pt x="6406" y="7331"/>
                  </a:lnTo>
                  <a:lnTo>
                    <a:pt x="6247" y="7551"/>
                  </a:lnTo>
                  <a:lnTo>
                    <a:pt x="6406" y="7727"/>
                  </a:lnTo>
                  <a:lnTo>
                    <a:pt x="6406" y="8210"/>
                  </a:lnTo>
                  <a:lnTo>
                    <a:pt x="6247" y="8386"/>
                  </a:lnTo>
                  <a:lnTo>
                    <a:pt x="6485" y="8692"/>
                  </a:lnTo>
                  <a:lnTo>
                    <a:pt x="6882" y="8781"/>
                  </a:lnTo>
                  <a:lnTo>
                    <a:pt x="7276" y="9219"/>
                  </a:lnTo>
                  <a:lnTo>
                    <a:pt x="7434" y="9395"/>
                  </a:lnTo>
                  <a:lnTo>
                    <a:pt x="7434" y="9658"/>
                  </a:lnTo>
                  <a:lnTo>
                    <a:pt x="7514" y="9746"/>
                  </a:lnTo>
                  <a:lnTo>
                    <a:pt x="7911" y="9746"/>
                  </a:lnTo>
                  <a:lnTo>
                    <a:pt x="8304" y="9966"/>
                  </a:lnTo>
                  <a:lnTo>
                    <a:pt x="9098" y="9966"/>
                  </a:lnTo>
                  <a:lnTo>
                    <a:pt x="9730" y="10228"/>
                  </a:lnTo>
                  <a:lnTo>
                    <a:pt x="9412" y="10360"/>
                  </a:lnTo>
                  <a:lnTo>
                    <a:pt x="9650" y="10537"/>
                  </a:lnTo>
                  <a:lnTo>
                    <a:pt x="9650" y="10887"/>
                  </a:lnTo>
                  <a:lnTo>
                    <a:pt x="9412" y="10975"/>
                  </a:lnTo>
                  <a:lnTo>
                    <a:pt x="10127" y="11284"/>
                  </a:lnTo>
                  <a:lnTo>
                    <a:pt x="9650" y="11240"/>
                  </a:lnTo>
                  <a:lnTo>
                    <a:pt x="9412" y="11284"/>
                  </a:lnTo>
                  <a:lnTo>
                    <a:pt x="10047" y="11590"/>
                  </a:lnTo>
                  <a:lnTo>
                    <a:pt x="10047" y="11722"/>
                  </a:lnTo>
                  <a:lnTo>
                    <a:pt x="9333" y="11502"/>
                  </a:lnTo>
                  <a:lnTo>
                    <a:pt x="8701" y="11502"/>
                  </a:lnTo>
                  <a:lnTo>
                    <a:pt x="8149" y="11722"/>
                  </a:lnTo>
                  <a:lnTo>
                    <a:pt x="8149" y="11940"/>
                  </a:lnTo>
                  <a:lnTo>
                    <a:pt x="7752" y="12161"/>
                  </a:lnTo>
                  <a:lnTo>
                    <a:pt x="7752" y="12337"/>
                  </a:lnTo>
                  <a:lnTo>
                    <a:pt x="7514" y="12381"/>
                  </a:lnTo>
                  <a:lnTo>
                    <a:pt x="6882" y="12775"/>
                  </a:lnTo>
                  <a:lnTo>
                    <a:pt x="6724" y="13170"/>
                  </a:lnTo>
                  <a:lnTo>
                    <a:pt x="6565" y="13214"/>
                  </a:lnTo>
                  <a:lnTo>
                    <a:pt x="6485" y="13126"/>
                  </a:lnTo>
                  <a:lnTo>
                    <a:pt x="6247" y="13126"/>
                  </a:lnTo>
                  <a:lnTo>
                    <a:pt x="6485" y="13346"/>
                  </a:lnTo>
                  <a:lnTo>
                    <a:pt x="6326" y="13522"/>
                  </a:lnTo>
                  <a:lnTo>
                    <a:pt x="5854" y="13522"/>
                  </a:lnTo>
                  <a:lnTo>
                    <a:pt x="5536" y="13740"/>
                  </a:lnTo>
                  <a:lnTo>
                    <a:pt x="5695" y="14093"/>
                  </a:lnTo>
                  <a:lnTo>
                    <a:pt x="5933" y="14181"/>
                  </a:lnTo>
                  <a:lnTo>
                    <a:pt x="5457" y="14093"/>
                  </a:lnTo>
                  <a:lnTo>
                    <a:pt x="5298" y="13961"/>
                  </a:lnTo>
                  <a:lnTo>
                    <a:pt x="4984" y="14049"/>
                  </a:lnTo>
                  <a:lnTo>
                    <a:pt x="4746" y="14311"/>
                  </a:lnTo>
                  <a:lnTo>
                    <a:pt x="4905" y="14443"/>
                  </a:lnTo>
                  <a:lnTo>
                    <a:pt x="4587" y="14355"/>
                  </a:lnTo>
                  <a:lnTo>
                    <a:pt x="4508" y="14487"/>
                  </a:lnTo>
                  <a:lnTo>
                    <a:pt x="4746" y="14620"/>
                  </a:lnTo>
                  <a:lnTo>
                    <a:pt x="4746" y="14752"/>
                  </a:lnTo>
                  <a:lnTo>
                    <a:pt x="4508" y="14926"/>
                  </a:lnTo>
                  <a:lnTo>
                    <a:pt x="4349" y="15014"/>
                  </a:lnTo>
                  <a:lnTo>
                    <a:pt x="3955" y="15146"/>
                  </a:lnTo>
                  <a:lnTo>
                    <a:pt x="3797" y="15058"/>
                  </a:lnTo>
                  <a:lnTo>
                    <a:pt x="3717" y="14970"/>
                  </a:lnTo>
                  <a:lnTo>
                    <a:pt x="3400" y="14926"/>
                  </a:lnTo>
                  <a:lnTo>
                    <a:pt x="3086" y="14970"/>
                  </a:lnTo>
                  <a:lnTo>
                    <a:pt x="3161" y="15190"/>
                  </a:lnTo>
                  <a:lnTo>
                    <a:pt x="3006" y="15278"/>
                  </a:lnTo>
                  <a:lnTo>
                    <a:pt x="3161" y="15497"/>
                  </a:lnTo>
                  <a:lnTo>
                    <a:pt x="3006" y="15717"/>
                  </a:lnTo>
                  <a:lnTo>
                    <a:pt x="2768" y="15805"/>
                  </a:lnTo>
                  <a:lnTo>
                    <a:pt x="2609" y="16023"/>
                  </a:lnTo>
                  <a:lnTo>
                    <a:pt x="2768" y="16244"/>
                  </a:lnTo>
                  <a:lnTo>
                    <a:pt x="2927" y="16288"/>
                  </a:lnTo>
                  <a:lnTo>
                    <a:pt x="2768" y="16506"/>
                  </a:lnTo>
                  <a:lnTo>
                    <a:pt x="2927" y="16682"/>
                  </a:lnTo>
                  <a:lnTo>
                    <a:pt x="3241" y="16594"/>
                  </a:lnTo>
                  <a:lnTo>
                    <a:pt x="3400" y="16726"/>
                  </a:lnTo>
                  <a:lnTo>
                    <a:pt x="3320" y="16990"/>
                  </a:lnTo>
                  <a:lnTo>
                    <a:pt x="3161" y="17121"/>
                  </a:lnTo>
                  <a:lnTo>
                    <a:pt x="3320" y="17341"/>
                  </a:lnTo>
                  <a:lnTo>
                    <a:pt x="3161" y="17429"/>
                  </a:lnTo>
                  <a:lnTo>
                    <a:pt x="3558" y="17823"/>
                  </a:lnTo>
                  <a:lnTo>
                    <a:pt x="3797" y="17912"/>
                  </a:lnTo>
                  <a:lnTo>
                    <a:pt x="3558" y="18088"/>
                  </a:lnTo>
                  <a:lnTo>
                    <a:pt x="3876" y="18350"/>
                  </a:lnTo>
                  <a:lnTo>
                    <a:pt x="3558" y="18438"/>
                  </a:lnTo>
                  <a:lnTo>
                    <a:pt x="3717" y="18789"/>
                  </a:lnTo>
                  <a:lnTo>
                    <a:pt x="3558" y="18965"/>
                  </a:lnTo>
                  <a:lnTo>
                    <a:pt x="3558" y="19447"/>
                  </a:lnTo>
                  <a:lnTo>
                    <a:pt x="3797" y="19624"/>
                  </a:lnTo>
                  <a:lnTo>
                    <a:pt x="3558" y="19888"/>
                  </a:lnTo>
                  <a:lnTo>
                    <a:pt x="3558" y="20062"/>
                  </a:lnTo>
                  <a:lnTo>
                    <a:pt x="3797" y="20194"/>
                  </a:lnTo>
                  <a:lnTo>
                    <a:pt x="4349" y="20018"/>
                  </a:lnTo>
                  <a:lnTo>
                    <a:pt x="4587" y="20106"/>
                  </a:lnTo>
                  <a:lnTo>
                    <a:pt x="4666" y="19974"/>
                  </a:lnTo>
                  <a:lnTo>
                    <a:pt x="5143" y="20238"/>
                  </a:lnTo>
                  <a:lnTo>
                    <a:pt x="5457" y="20194"/>
                  </a:lnTo>
                  <a:lnTo>
                    <a:pt x="5774" y="20326"/>
                  </a:lnTo>
                  <a:lnTo>
                    <a:pt x="6326" y="20282"/>
                  </a:lnTo>
                  <a:lnTo>
                    <a:pt x="6565" y="20326"/>
                  </a:lnTo>
                  <a:lnTo>
                    <a:pt x="6326" y="20503"/>
                  </a:lnTo>
                  <a:lnTo>
                    <a:pt x="6565" y="20503"/>
                  </a:lnTo>
                  <a:lnTo>
                    <a:pt x="7041" y="20282"/>
                  </a:lnTo>
                  <a:lnTo>
                    <a:pt x="7041" y="20459"/>
                  </a:lnTo>
                  <a:lnTo>
                    <a:pt x="6724" y="20677"/>
                  </a:lnTo>
                  <a:lnTo>
                    <a:pt x="7355" y="21115"/>
                  </a:lnTo>
                  <a:lnTo>
                    <a:pt x="7434" y="21292"/>
                  </a:lnTo>
                  <a:lnTo>
                    <a:pt x="7355" y="21556"/>
                  </a:lnTo>
                  <a:lnTo>
                    <a:pt x="7434" y="21600"/>
                  </a:lnTo>
                  <a:lnTo>
                    <a:pt x="7673" y="21292"/>
                  </a:lnTo>
                  <a:lnTo>
                    <a:pt x="7990" y="21203"/>
                  </a:lnTo>
                  <a:lnTo>
                    <a:pt x="8070" y="21380"/>
                  </a:lnTo>
                  <a:lnTo>
                    <a:pt x="8463" y="21292"/>
                  </a:lnTo>
                  <a:lnTo>
                    <a:pt x="8781" y="21292"/>
                  </a:lnTo>
                  <a:lnTo>
                    <a:pt x="9412" y="20985"/>
                  </a:lnTo>
                  <a:lnTo>
                    <a:pt x="9809" y="20985"/>
                  </a:lnTo>
                  <a:lnTo>
                    <a:pt x="10679" y="20677"/>
                  </a:lnTo>
                  <a:lnTo>
                    <a:pt x="10838" y="20545"/>
                  </a:lnTo>
                  <a:lnTo>
                    <a:pt x="11394" y="20677"/>
                  </a:lnTo>
                  <a:lnTo>
                    <a:pt x="11787" y="20633"/>
                  </a:lnTo>
                  <a:lnTo>
                    <a:pt x="12184" y="20326"/>
                  </a:lnTo>
                  <a:lnTo>
                    <a:pt x="12263" y="20459"/>
                  </a:lnTo>
                  <a:lnTo>
                    <a:pt x="12105" y="20677"/>
                  </a:lnTo>
                  <a:lnTo>
                    <a:pt x="12263" y="20721"/>
                  </a:lnTo>
                  <a:lnTo>
                    <a:pt x="12498" y="20459"/>
                  </a:lnTo>
                  <a:lnTo>
                    <a:pt x="12657" y="20503"/>
                  </a:lnTo>
                  <a:lnTo>
                    <a:pt x="12498" y="20238"/>
                  </a:lnTo>
                  <a:lnTo>
                    <a:pt x="12657" y="20106"/>
                  </a:lnTo>
                  <a:lnTo>
                    <a:pt x="12895" y="20326"/>
                  </a:lnTo>
                  <a:lnTo>
                    <a:pt x="13054" y="20326"/>
                  </a:lnTo>
                  <a:lnTo>
                    <a:pt x="13213" y="20194"/>
                  </a:lnTo>
                  <a:lnTo>
                    <a:pt x="13371" y="20459"/>
                  </a:lnTo>
                  <a:lnTo>
                    <a:pt x="13685" y="20415"/>
                  </a:lnTo>
                  <a:lnTo>
                    <a:pt x="13685" y="20238"/>
                  </a:lnTo>
                  <a:lnTo>
                    <a:pt x="13844" y="20282"/>
                  </a:lnTo>
                  <a:lnTo>
                    <a:pt x="14003" y="20415"/>
                  </a:lnTo>
                  <a:lnTo>
                    <a:pt x="14241" y="20238"/>
                  </a:lnTo>
                  <a:lnTo>
                    <a:pt x="14873" y="20194"/>
                  </a:lnTo>
                  <a:lnTo>
                    <a:pt x="15190" y="20326"/>
                  </a:lnTo>
                  <a:lnTo>
                    <a:pt x="15901" y="20282"/>
                  </a:lnTo>
                  <a:lnTo>
                    <a:pt x="15901" y="20194"/>
                  </a:lnTo>
                  <a:lnTo>
                    <a:pt x="15663" y="20062"/>
                  </a:lnTo>
                  <a:lnTo>
                    <a:pt x="15901" y="20018"/>
                  </a:lnTo>
                  <a:lnTo>
                    <a:pt x="16139" y="20062"/>
                  </a:lnTo>
                  <a:lnTo>
                    <a:pt x="16298" y="20238"/>
                  </a:lnTo>
                  <a:lnTo>
                    <a:pt x="16692" y="20282"/>
                  </a:lnTo>
                  <a:lnTo>
                    <a:pt x="16850" y="20062"/>
                  </a:lnTo>
                  <a:lnTo>
                    <a:pt x="16771" y="19756"/>
                  </a:lnTo>
                  <a:lnTo>
                    <a:pt x="17720" y="19185"/>
                  </a:lnTo>
                  <a:lnTo>
                    <a:pt x="18435" y="19141"/>
                  </a:lnTo>
                  <a:lnTo>
                    <a:pt x="19066" y="18614"/>
                  </a:lnTo>
                  <a:lnTo>
                    <a:pt x="19622" y="18088"/>
                  </a:lnTo>
                  <a:lnTo>
                    <a:pt x="20095" y="17517"/>
                  </a:lnTo>
                  <a:lnTo>
                    <a:pt x="21044" y="16682"/>
                  </a:lnTo>
                  <a:lnTo>
                    <a:pt x="21600" y="15805"/>
                  </a:lnTo>
                  <a:lnTo>
                    <a:pt x="21521" y="15408"/>
                  </a:lnTo>
                  <a:lnTo>
                    <a:pt x="20492" y="14794"/>
                  </a:lnTo>
                  <a:lnTo>
                    <a:pt x="19936" y="14708"/>
                  </a:lnTo>
                  <a:lnTo>
                    <a:pt x="18908" y="13917"/>
                  </a:lnTo>
                  <a:lnTo>
                    <a:pt x="19146" y="13566"/>
                  </a:lnTo>
                  <a:lnTo>
                    <a:pt x="19543" y="13214"/>
                  </a:lnTo>
                  <a:lnTo>
                    <a:pt x="19543" y="12819"/>
                  </a:lnTo>
                  <a:lnTo>
                    <a:pt x="18828" y="12555"/>
                  </a:lnTo>
                  <a:lnTo>
                    <a:pt x="18669" y="12293"/>
                  </a:lnTo>
                  <a:lnTo>
                    <a:pt x="18669" y="11854"/>
                  </a:lnTo>
                  <a:lnTo>
                    <a:pt x="18828" y="11722"/>
                  </a:lnTo>
                  <a:lnTo>
                    <a:pt x="18669" y="11502"/>
                  </a:lnTo>
                  <a:lnTo>
                    <a:pt x="18117" y="11458"/>
                  </a:lnTo>
                  <a:lnTo>
                    <a:pt x="17879" y="11240"/>
                  </a:lnTo>
                  <a:lnTo>
                    <a:pt x="17879" y="10843"/>
                  </a:lnTo>
                  <a:lnTo>
                    <a:pt x="18117" y="10625"/>
                  </a:lnTo>
                  <a:lnTo>
                    <a:pt x="17720" y="10581"/>
                  </a:lnTo>
                  <a:lnTo>
                    <a:pt x="17720" y="10360"/>
                  </a:lnTo>
                  <a:lnTo>
                    <a:pt x="17879" y="9614"/>
                  </a:lnTo>
                  <a:lnTo>
                    <a:pt x="18276" y="9527"/>
                  </a:lnTo>
                  <a:lnTo>
                    <a:pt x="17247" y="8298"/>
                  </a:lnTo>
                  <a:lnTo>
                    <a:pt x="16378" y="7331"/>
                  </a:lnTo>
                  <a:lnTo>
                    <a:pt x="16139" y="7024"/>
                  </a:lnTo>
                  <a:lnTo>
                    <a:pt x="15663" y="6674"/>
                  </a:lnTo>
                  <a:lnTo>
                    <a:pt x="16060" y="6145"/>
                  </a:lnTo>
                  <a:lnTo>
                    <a:pt x="16457" y="5751"/>
                  </a:lnTo>
                  <a:lnTo>
                    <a:pt x="16692" y="5356"/>
                  </a:lnTo>
                  <a:lnTo>
                    <a:pt x="16378" y="5224"/>
                  </a:lnTo>
                  <a:lnTo>
                    <a:pt x="15349" y="4874"/>
                  </a:lnTo>
                  <a:lnTo>
                    <a:pt x="15190" y="4654"/>
                  </a:lnTo>
                  <a:lnTo>
                    <a:pt x="14873" y="4391"/>
                  </a:lnTo>
                  <a:lnTo>
                    <a:pt x="14241" y="4215"/>
                  </a:lnTo>
                  <a:lnTo>
                    <a:pt x="14003" y="4215"/>
                  </a:lnTo>
                  <a:lnTo>
                    <a:pt x="13606" y="3688"/>
                  </a:lnTo>
                  <a:lnTo>
                    <a:pt x="13292" y="3468"/>
                  </a:lnTo>
                  <a:lnTo>
                    <a:pt x="13451" y="3074"/>
                  </a:lnTo>
                  <a:lnTo>
                    <a:pt x="13606" y="2721"/>
                  </a:lnTo>
                  <a:lnTo>
                    <a:pt x="13213" y="2679"/>
                  </a:lnTo>
                  <a:lnTo>
                    <a:pt x="13606" y="2591"/>
                  </a:lnTo>
                  <a:lnTo>
                    <a:pt x="14162" y="2459"/>
                  </a:lnTo>
                  <a:lnTo>
                    <a:pt x="14082" y="1976"/>
                  </a:lnTo>
                  <a:lnTo>
                    <a:pt x="14479" y="1624"/>
                  </a:lnTo>
                  <a:lnTo>
                    <a:pt x="14555" y="1362"/>
                  </a:lnTo>
                  <a:lnTo>
                    <a:pt x="14162" y="1097"/>
                  </a:lnTo>
                  <a:lnTo>
                    <a:pt x="14082" y="879"/>
                  </a:lnTo>
                  <a:lnTo>
                    <a:pt x="13371" y="835"/>
                  </a:lnTo>
                  <a:lnTo>
                    <a:pt x="12895" y="703"/>
                  </a:lnTo>
                  <a:lnTo>
                    <a:pt x="12577" y="527"/>
                  </a:lnTo>
                  <a:lnTo>
                    <a:pt x="12105" y="176"/>
                  </a:lnTo>
                  <a:lnTo>
                    <a:pt x="11708" y="0"/>
                  </a:lnTo>
                  <a:close/>
                </a:path>
              </a:pathLst>
            </a:custGeom>
            <a:solidFill>
              <a:srgbClr val="CCD4D9"/>
            </a:solidFill>
            <a:ln w="12700" cap="flat">
              <a:noFill/>
              <a:miter lim="400000"/>
            </a:ln>
            <a:effectLst/>
          </p:spPr>
          <p:txBody>
            <a:bodyPr wrap="square" lIns="0" tIns="0" rIns="0" bIns="0" numCol="1" anchor="ctr">
              <a:noAutofit/>
            </a:bodyPr>
            <a:lstStyle/>
            <a:p>
              <a:pPr defTabSz="342900">
                <a:lnSpc>
                  <a:spcPct val="100000"/>
                </a:lnSpc>
                <a:spcBef>
                  <a:spcPts val="0"/>
                </a:spcBef>
                <a:defRPr sz="1400">
                  <a:latin typeface="Arial"/>
                  <a:ea typeface="Arial"/>
                  <a:cs typeface="Arial"/>
                  <a:sym typeface="Arial"/>
                </a:defRPr>
              </a:pPr>
              <a:endParaRPr sz="525"/>
            </a:p>
          </p:txBody>
        </p:sp>
        <p:sp>
          <p:nvSpPr>
            <p:cNvPr id="271" name="Google Shape;10419;p32">
              <a:extLst>
                <a:ext uri="{FF2B5EF4-FFF2-40B4-BE49-F238E27FC236}">
                  <a16:creationId xmlns:a16="http://schemas.microsoft.com/office/drawing/2014/main" id="{66B16BBF-49C9-117A-0B60-642434F07ECF}"/>
                </a:ext>
              </a:extLst>
            </p:cNvPr>
            <p:cNvSpPr/>
            <p:nvPr/>
          </p:nvSpPr>
          <p:spPr>
            <a:xfrm>
              <a:off x="3263629" y="4537888"/>
              <a:ext cx="3733946" cy="2370552"/>
            </a:xfrm>
            <a:custGeom>
              <a:avLst/>
              <a:gdLst/>
              <a:ahLst/>
              <a:cxnLst>
                <a:cxn ang="0">
                  <a:pos x="wd2" y="hd2"/>
                </a:cxn>
                <a:cxn ang="5400000">
                  <a:pos x="wd2" y="hd2"/>
                </a:cxn>
                <a:cxn ang="10800000">
                  <a:pos x="wd2" y="hd2"/>
                </a:cxn>
                <a:cxn ang="16200000">
                  <a:pos x="wd2" y="hd2"/>
                </a:cxn>
              </a:cxnLst>
              <a:rect l="0" t="0" r="r" b="b"/>
              <a:pathLst>
                <a:path w="21600" h="21600" extrusionOk="0">
                  <a:moveTo>
                    <a:pt x="77" y="1288"/>
                  </a:moveTo>
                  <a:lnTo>
                    <a:pt x="0" y="0"/>
                  </a:lnTo>
                  <a:lnTo>
                    <a:pt x="11247" y="1697"/>
                  </a:lnTo>
                  <a:lnTo>
                    <a:pt x="19148" y="5795"/>
                  </a:lnTo>
                  <a:lnTo>
                    <a:pt x="19809" y="5912"/>
                  </a:lnTo>
                  <a:lnTo>
                    <a:pt x="20783" y="4800"/>
                  </a:lnTo>
                  <a:lnTo>
                    <a:pt x="21483" y="4916"/>
                  </a:lnTo>
                  <a:lnTo>
                    <a:pt x="21600" y="6731"/>
                  </a:lnTo>
                  <a:lnTo>
                    <a:pt x="19109" y="7493"/>
                  </a:lnTo>
                  <a:lnTo>
                    <a:pt x="8056" y="17444"/>
                  </a:lnTo>
                  <a:lnTo>
                    <a:pt x="7433" y="20253"/>
                  </a:lnTo>
                  <a:lnTo>
                    <a:pt x="7433" y="21600"/>
                  </a:lnTo>
                  <a:lnTo>
                    <a:pt x="2024" y="17209"/>
                  </a:lnTo>
                  <a:lnTo>
                    <a:pt x="973" y="16156"/>
                  </a:lnTo>
                  <a:lnTo>
                    <a:pt x="0" y="15864"/>
                  </a:lnTo>
                  <a:lnTo>
                    <a:pt x="661" y="12644"/>
                  </a:lnTo>
                  <a:lnTo>
                    <a:pt x="1246" y="4215"/>
                  </a:lnTo>
                  <a:close/>
                </a:path>
              </a:pathLst>
            </a:custGeom>
            <a:solidFill>
              <a:srgbClr val="CCD4DA"/>
            </a:solidFill>
            <a:ln w="12700" cap="flat">
              <a:noFill/>
              <a:miter lim="400000"/>
            </a:ln>
            <a:effectLst/>
          </p:spPr>
          <p:txBody>
            <a:bodyPr wrap="square" lIns="0" tIns="0" rIns="0" bIns="0" numCol="1" anchor="t">
              <a:noAutofit/>
            </a:bodyPr>
            <a:lstStyle/>
            <a:p>
              <a:pPr defTabSz="342900">
                <a:lnSpc>
                  <a:spcPct val="100000"/>
                </a:lnSpc>
                <a:spcBef>
                  <a:spcPts val="0"/>
                </a:spcBef>
                <a:defRPr sz="1400">
                  <a:latin typeface="Arial"/>
                  <a:ea typeface="Arial"/>
                  <a:cs typeface="Arial"/>
                  <a:sym typeface="Arial"/>
                </a:defRPr>
              </a:pPr>
              <a:endParaRPr sz="525"/>
            </a:p>
          </p:txBody>
        </p:sp>
        <p:sp>
          <p:nvSpPr>
            <p:cNvPr id="272" name="Google Shape;10421;p32">
              <a:extLst>
                <a:ext uri="{FF2B5EF4-FFF2-40B4-BE49-F238E27FC236}">
                  <a16:creationId xmlns:a16="http://schemas.microsoft.com/office/drawing/2014/main" id="{FC008EB3-514A-6521-2049-0F31E8E35128}"/>
                </a:ext>
              </a:extLst>
            </p:cNvPr>
            <p:cNvSpPr/>
            <p:nvPr/>
          </p:nvSpPr>
          <p:spPr>
            <a:xfrm>
              <a:off x="0" y="1082359"/>
              <a:ext cx="3457848" cy="2833005"/>
            </a:xfrm>
            <a:custGeom>
              <a:avLst/>
              <a:gdLst/>
              <a:ahLst/>
              <a:cxnLst>
                <a:cxn ang="0">
                  <a:pos x="wd2" y="hd2"/>
                </a:cxn>
                <a:cxn ang="5400000">
                  <a:pos x="wd2" y="hd2"/>
                </a:cxn>
                <a:cxn ang="10800000">
                  <a:pos x="wd2" y="hd2"/>
                </a:cxn>
                <a:cxn ang="16200000">
                  <a:pos x="wd2" y="hd2"/>
                </a:cxn>
              </a:cxnLst>
              <a:rect l="0" t="0" r="r" b="b"/>
              <a:pathLst>
                <a:path w="21600" h="21600" extrusionOk="0">
                  <a:moveTo>
                    <a:pt x="11589" y="14127"/>
                  </a:moveTo>
                  <a:lnTo>
                    <a:pt x="11567" y="14166"/>
                  </a:lnTo>
                  <a:lnTo>
                    <a:pt x="11567" y="14146"/>
                  </a:lnTo>
                  <a:lnTo>
                    <a:pt x="11589" y="14127"/>
                  </a:lnTo>
                  <a:close/>
                  <a:moveTo>
                    <a:pt x="15172" y="15230"/>
                  </a:moveTo>
                  <a:lnTo>
                    <a:pt x="15221" y="15287"/>
                  </a:lnTo>
                  <a:lnTo>
                    <a:pt x="15172" y="15306"/>
                  </a:lnTo>
                  <a:lnTo>
                    <a:pt x="15172" y="15230"/>
                  </a:lnTo>
                  <a:close/>
                  <a:moveTo>
                    <a:pt x="18467" y="16808"/>
                  </a:moveTo>
                  <a:lnTo>
                    <a:pt x="18419" y="16942"/>
                  </a:lnTo>
                  <a:lnTo>
                    <a:pt x="18370" y="17132"/>
                  </a:lnTo>
                  <a:lnTo>
                    <a:pt x="18386" y="17283"/>
                  </a:lnTo>
                  <a:lnTo>
                    <a:pt x="18304" y="17473"/>
                  </a:lnTo>
                  <a:lnTo>
                    <a:pt x="18304" y="17588"/>
                  </a:lnTo>
                  <a:lnTo>
                    <a:pt x="18337" y="17664"/>
                  </a:lnTo>
                  <a:lnTo>
                    <a:pt x="18239" y="17588"/>
                  </a:lnTo>
                  <a:lnTo>
                    <a:pt x="18239" y="17778"/>
                  </a:lnTo>
                  <a:cubicBezTo>
                    <a:pt x="18207" y="17854"/>
                    <a:pt x="18174" y="17950"/>
                    <a:pt x="18174" y="18025"/>
                  </a:cubicBezTo>
                  <a:lnTo>
                    <a:pt x="18174" y="18139"/>
                  </a:lnTo>
                  <a:lnTo>
                    <a:pt x="18158" y="18120"/>
                  </a:lnTo>
                  <a:lnTo>
                    <a:pt x="18158" y="18025"/>
                  </a:lnTo>
                  <a:lnTo>
                    <a:pt x="18133" y="17984"/>
                  </a:lnTo>
                  <a:lnTo>
                    <a:pt x="18141" y="17968"/>
                  </a:lnTo>
                  <a:lnTo>
                    <a:pt x="18141" y="17835"/>
                  </a:lnTo>
                  <a:lnTo>
                    <a:pt x="18190" y="17759"/>
                  </a:lnTo>
                  <a:lnTo>
                    <a:pt x="18207" y="17492"/>
                  </a:lnTo>
                  <a:lnTo>
                    <a:pt x="18271" y="17283"/>
                  </a:lnTo>
                  <a:lnTo>
                    <a:pt x="18271" y="17074"/>
                  </a:lnTo>
                  <a:lnTo>
                    <a:pt x="18255" y="16923"/>
                  </a:lnTo>
                  <a:lnTo>
                    <a:pt x="18207" y="16846"/>
                  </a:lnTo>
                  <a:lnTo>
                    <a:pt x="18207" y="16827"/>
                  </a:lnTo>
                  <a:lnTo>
                    <a:pt x="18255" y="16846"/>
                  </a:lnTo>
                  <a:lnTo>
                    <a:pt x="18288" y="16979"/>
                  </a:lnTo>
                  <a:lnTo>
                    <a:pt x="18337" y="16998"/>
                  </a:lnTo>
                  <a:lnTo>
                    <a:pt x="18370" y="16885"/>
                  </a:lnTo>
                  <a:lnTo>
                    <a:pt x="18467" y="16808"/>
                  </a:lnTo>
                  <a:close/>
                  <a:moveTo>
                    <a:pt x="18091" y="18073"/>
                  </a:moveTo>
                  <a:lnTo>
                    <a:pt x="18076" y="18120"/>
                  </a:lnTo>
                  <a:lnTo>
                    <a:pt x="18043" y="18444"/>
                  </a:lnTo>
                  <a:lnTo>
                    <a:pt x="17962" y="18596"/>
                  </a:lnTo>
                  <a:lnTo>
                    <a:pt x="17946" y="18747"/>
                  </a:lnTo>
                  <a:lnTo>
                    <a:pt x="18027" y="18805"/>
                  </a:lnTo>
                  <a:lnTo>
                    <a:pt x="17995" y="18881"/>
                  </a:lnTo>
                  <a:lnTo>
                    <a:pt x="18027" y="18938"/>
                  </a:lnTo>
                  <a:lnTo>
                    <a:pt x="17929" y="18938"/>
                  </a:lnTo>
                  <a:lnTo>
                    <a:pt x="17864" y="19014"/>
                  </a:lnTo>
                  <a:lnTo>
                    <a:pt x="17864" y="19128"/>
                  </a:lnTo>
                  <a:cubicBezTo>
                    <a:pt x="17847" y="19128"/>
                    <a:pt x="17831" y="19166"/>
                    <a:pt x="17831" y="19205"/>
                  </a:cubicBezTo>
                  <a:lnTo>
                    <a:pt x="17831" y="19223"/>
                  </a:lnTo>
                  <a:lnTo>
                    <a:pt x="17813" y="19245"/>
                  </a:lnTo>
                  <a:lnTo>
                    <a:pt x="17815" y="19223"/>
                  </a:lnTo>
                  <a:lnTo>
                    <a:pt x="17815" y="19033"/>
                  </a:lnTo>
                  <a:lnTo>
                    <a:pt x="17798" y="18976"/>
                  </a:lnTo>
                  <a:cubicBezTo>
                    <a:pt x="17798" y="18919"/>
                    <a:pt x="17815" y="18881"/>
                    <a:pt x="17815" y="18843"/>
                  </a:cubicBezTo>
                  <a:lnTo>
                    <a:pt x="17847" y="18881"/>
                  </a:lnTo>
                  <a:lnTo>
                    <a:pt x="17896" y="18881"/>
                  </a:lnTo>
                  <a:lnTo>
                    <a:pt x="17896" y="18728"/>
                  </a:lnTo>
                  <a:lnTo>
                    <a:pt x="17946" y="18691"/>
                  </a:lnTo>
                  <a:lnTo>
                    <a:pt x="17896" y="18615"/>
                  </a:lnTo>
                  <a:lnTo>
                    <a:pt x="17798" y="18596"/>
                  </a:lnTo>
                  <a:lnTo>
                    <a:pt x="17798" y="18519"/>
                  </a:lnTo>
                  <a:lnTo>
                    <a:pt x="17701" y="18310"/>
                  </a:lnTo>
                  <a:lnTo>
                    <a:pt x="17701" y="18272"/>
                  </a:lnTo>
                  <a:lnTo>
                    <a:pt x="17798" y="18406"/>
                  </a:lnTo>
                  <a:lnTo>
                    <a:pt x="17864" y="18519"/>
                  </a:lnTo>
                  <a:lnTo>
                    <a:pt x="17929" y="18538"/>
                  </a:lnTo>
                  <a:lnTo>
                    <a:pt x="17962" y="18500"/>
                  </a:lnTo>
                  <a:lnTo>
                    <a:pt x="17946" y="18425"/>
                  </a:lnTo>
                  <a:lnTo>
                    <a:pt x="18027" y="18406"/>
                  </a:lnTo>
                  <a:lnTo>
                    <a:pt x="18027" y="18329"/>
                  </a:lnTo>
                  <a:lnTo>
                    <a:pt x="17978" y="18272"/>
                  </a:lnTo>
                  <a:cubicBezTo>
                    <a:pt x="18011" y="18234"/>
                    <a:pt x="18027" y="18159"/>
                    <a:pt x="18043" y="18120"/>
                  </a:cubicBezTo>
                  <a:lnTo>
                    <a:pt x="18059" y="18139"/>
                  </a:lnTo>
                  <a:lnTo>
                    <a:pt x="18091" y="18073"/>
                  </a:lnTo>
                  <a:close/>
                  <a:moveTo>
                    <a:pt x="18337" y="18025"/>
                  </a:moveTo>
                  <a:lnTo>
                    <a:pt x="18353" y="18139"/>
                  </a:lnTo>
                  <a:lnTo>
                    <a:pt x="18386" y="18139"/>
                  </a:lnTo>
                  <a:lnTo>
                    <a:pt x="18386" y="18253"/>
                  </a:lnTo>
                  <a:lnTo>
                    <a:pt x="18451" y="18329"/>
                  </a:lnTo>
                  <a:lnTo>
                    <a:pt x="18500" y="18272"/>
                  </a:lnTo>
                  <a:lnTo>
                    <a:pt x="18533" y="18310"/>
                  </a:lnTo>
                  <a:lnTo>
                    <a:pt x="18615" y="18253"/>
                  </a:lnTo>
                  <a:lnTo>
                    <a:pt x="18728" y="18253"/>
                  </a:lnTo>
                  <a:lnTo>
                    <a:pt x="18728" y="18272"/>
                  </a:lnTo>
                  <a:lnTo>
                    <a:pt x="18598" y="18368"/>
                  </a:lnTo>
                  <a:lnTo>
                    <a:pt x="18565" y="18406"/>
                  </a:lnTo>
                  <a:lnTo>
                    <a:pt x="18565" y="18444"/>
                  </a:lnTo>
                  <a:lnTo>
                    <a:pt x="18615" y="18500"/>
                  </a:lnTo>
                  <a:lnTo>
                    <a:pt x="18598" y="18538"/>
                  </a:lnTo>
                  <a:lnTo>
                    <a:pt x="18533" y="18538"/>
                  </a:lnTo>
                  <a:lnTo>
                    <a:pt x="18533" y="18596"/>
                  </a:lnTo>
                  <a:lnTo>
                    <a:pt x="18598" y="18710"/>
                  </a:lnTo>
                  <a:lnTo>
                    <a:pt x="18598" y="18805"/>
                  </a:lnTo>
                  <a:lnTo>
                    <a:pt x="18565" y="18824"/>
                  </a:lnTo>
                  <a:lnTo>
                    <a:pt x="18500" y="18747"/>
                  </a:lnTo>
                  <a:lnTo>
                    <a:pt x="18451" y="18672"/>
                  </a:lnTo>
                  <a:lnTo>
                    <a:pt x="18435" y="18728"/>
                  </a:lnTo>
                  <a:lnTo>
                    <a:pt x="18451" y="18805"/>
                  </a:lnTo>
                  <a:lnTo>
                    <a:pt x="18419" y="18862"/>
                  </a:lnTo>
                  <a:lnTo>
                    <a:pt x="18419" y="18995"/>
                  </a:lnTo>
                  <a:lnTo>
                    <a:pt x="18435" y="19014"/>
                  </a:lnTo>
                  <a:cubicBezTo>
                    <a:pt x="18423" y="19009"/>
                    <a:pt x="18411" y="19006"/>
                    <a:pt x="18401" y="19006"/>
                  </a:cubicBezTo>
                  <a:cubicBezTo>
                    <a:pt x="18370" y="19006"/>
                    <a:pt x="18349" y="19028"/>
                    <a:pt x="18337" y="19071"/>
                  </a:cubicBezTo>
                  <a:cubicBezTo>
                    <a:pt x="18288" y="19147"/>
                    <a:pt x="18255" y="19223"/>
                    <a:pt x="18223" y="19318"/>
                  </a:cubicBezTo>
                  <a:lnTo>
                    <a:pt x="18141" y="19223"/>
                  </a:lnTo>
                  <a:lnTo>
                    <a:pt x="18027" y="19223"/>
                  </a:lnTo>
                  <a:lnTo>
                    <a:pt x="18027" y="19299"/>
                  </a:lnTo>
                  <a:lnTo>
                    <a:pt x="18059" y="19375"/>
                  </a:lnTo>
                  <a:lnTo>
                    <a:pt x="18043" y="19470"/>
                  </a:lnTo>
                  <a:lnTo>
                    <a:pt x="18125" y="19508"/>
                  </a:lnTo>
                  <a:lnTo>
                    <a:pt x="18092" y="19584"/>
                  </a:lnTo>
                  <a:lnTo>
                    <a:pt x="18027" y="19584"/>
                  </a:lnTo>
                  <a:lnTo>
                    <a:pt x="18011" y="19565"/>
                  </a:lnTo>
                  <a:lnTo>
                    <a:pt x="17962" y="19642"/>
                  </a:lnTo>
                  <a:lnTo>
                    <a:pt x="17962" y="19565"/>
                  </a:lnTo>
                  <a:lnTo>
                    <a:pt x="18011" y="19489"/>
                  </a:lnTo>
                  <a:lnTo>
                    <a:pt x="17929" y="19375"/>
                  </a:lnTo>
                  <a:cubicBezTo>
                    <a:pt x="17929" y="19318"/>
                    <a:pt x="17929" y="19261"/>
                    <a:pt x="17946" y="19205"/>
                  </a:cubicBezTo>
                  <a:lnTo>
                    <a:pt x="18059" y="19128"/>
                  </a:lnTo>
                  <a:lnTo>
                    <a:pt x="18092" y="18976"/>
                  </a:lnTo>
                  <a:lnTo>
                    <a:pt x="18141" y="18995"/>
                  </a:lnTo>
                  <a:lnTo>
                    <a:pt x="18190" y="18938"/>
                  </a:lnTo>
                  <a:lnTo>
                    <a:pt x="18190" y="18843"/>
                  </a:lnTo>
                  <a:lnTo>
                    <a:pt x="18207" y="18786"/>
                  </a:lnTo>
                  <a:lnTo>
                    <a:pt x="18207" y="18425"/>
                  </a:lnTo>
                  <a:lnTo>
                    <a:pt x="18223" y="18329"/>
                  </a:lnTo>
                  <a:lnTo>
                    <a:pt x="18271" y="18538"/>
                  </a:lnTo>
                  <a:lnTo>
                    <a:pt x="18255" y="18786"/>
                  </a:lnTo>
                  <a:lnTo>
                    <a:pt x="18288" y="18805"/>
                  </a:lnTo>
                  <a:lnTo>
                    <a:pt x="18353" y="18653"/>
                  </a:lnTo>
                  <a:lnTo>
                    <a:pt x="18337" y="18272"/>
                  </a:lnTo>
                  <a:lnTo>
                    <a:pt x="18271" y="18178"/>
                  </a:lnTo>
                  <a:cubicBezTo>
                    <a:pt x="18288" y="18159"/>
                    <a:pt x="18288" y="18120"/>
                    <a:pt x="18321" y="18082"/>
                  </a:cubicBezTo>
                  <a:cubicBezTo>
                    <a:pt x="18337" y="18063"/>
                    <a:pt x="18337" y="18044"/>
                    <a:pt x="18337" y="18025"/>
                  </a:cubicBezTo>
                  <a:close/>
                  <a:moveTo>
                    <a:pt x="17783" y="0"/>
                  </a:moveTo>
                  <a:lnTo>
                    <a:pt x="17619" y="95"/>
                  </a:lnTo>
                  <a:lnTo>
                    <a:pt x="17586" y="152"/>
                  </a:lnTo>
                  <a:lnTo>
                    <a:pt x="17456" y="152"/>
                  </a:lnTo>
                  <a:lnTo>
                    <a:pt x="17358" y="209"/>
                  </a:lnTo>
                  <a:lnTo>
                    <a:pt x="17178" y="399"/>
                  </a:lnTo>
                  <a:lnTo>
                    <a:pt x="17048" y="456"/>
                  </a:lnTo>
                  <a:lnTo>
                    <a:pt x="16852" y="456"/>
                  </a:lnTo>
                  <a:lnTo>
                    <a:pt x="16722" y="361"/>
                  </a:lnTo>
                  <a:lnTo>
                    <a:pt x="16689" y="304"/>
                  </a:lnTo>
                  <a:lnTo>
                    <a:pt x="16689" y="361"/>
                  </a:lnTo>
                  <a:lnTo>
                    <a:pt x="16624" y="361"/>
                  </a:lnTo>
                  <a:lnTo>
                    <a:pt x="16542" y="266"/>
                  </a:lnTo>
                  <a:lnTo>
                    <a:pt x="16461" y="304"/>
                  </a:lnTo>
                  <a:lnTo>
                    <a:pt x="16445" y="380"/>
                  </a:lnTo>
                  <a:lnTo>
                    <a:pt x="16396" y="380"/>
                  </a:lnTo>
                  <a:lnTo>
                    <a:pt x="16379" y="304"/>
                  </a:lnTo>
                  <a:lnTo>
                    <a:pt x="16396" y="247"/>
                  </a:lnTo>
                  <a:lnTo>
                    <a:pt x="16477" y="190"/>
                  </a:lnTo>
                  <a:lnTo>
                    <a:pt x="16445" y="152"/>
                  </a:lnTo>
                  <a:lnTo>
                    <a:pt x="16330" y="190"/>
                  </a:lnTo>
                  <a:lnTo>
                    <a:pt x="16167" y="285"/>
                  </a:lnTo>
                  <a:lnTo>
                    <a:pt x="16053" y="361"/>
                  </a:lnTo>
                  <a:lnTo>
                    <a:pt x="16004" y="475"/>
                  </a:lnTo>
                  <a:lnTo>
                    <a:pt x="16037" y="570"/>
                  </a:lnTo>
                  <a:lnTo>
                    <a:pt x="16134" y="589"/>
                  </a:lnTo>
                  <a:lnTo>
                    <a:pt x="16070" y="665"/>
                  </a:lnTo>
                  <a:lnTo>
                    <a:pt x="15792" y="665"/>
                  </a:lnTo>
                  <a:lnTo>
                    <a:pt x="15662" y="780"/>
                  </a:lnTo>
                  <a:lnTo>
                    <a:pt x="15580" y="1027"/>
                  </a:lnTo>
                  <a:lnTo>
                    <a:pt x="15547" y="1198"/>
                  </a:lnTo>
                  <a:lnTo>
                    <a:pt x="15498" y="1198"/>
                  </a:lnTo>
                  <a:lnTo>
                    <a:pt x="15482" y="1140"/>
                  </a:lnTo>
                  <a:lnTo>
                    <a:pt x="15498" y="970"/>
                  </a:lnTo>
                  <a:lnTo>
                    <a:pt x="15613" y="742"/>
                  </a:lnTo>
                  <a:lnTo>
                    <a:pt x="15613" y="665"/>
                  </a:lnTo>
                  <a:lnTo>
                    <a:pt x="15580" y="665"/>
                  </a:lnTo>
                  <a:lnTo>
                    <a:pt x="15384" y="951"/>
                  </a:lnTo>
                  <a:lnTo>
                    <a:pt x="15270" y="951"/>
                  </a:lnTo>
                  <a:lnTo>
                    <a:pt x="15221" y="931"/>
                  </a:lnTo>
                  <a:lnTo>
                    <a:pt x="15156" y="836"/>
                  </a:lnTo>
                  <a:lnTo>
                    <a:pt x="15058" y="817"/>
                  </a:lnTo>
                  <a:lnTo>
                    <a:pt x="14993" y="817"/>
                  </a:lnTo>
                  <a:lnTo>
                    <a:pt x="14993" y="855"/>
                  </a:lnTo>
                  <a:lnTo>
                    <a:pt x="15139" y="931"/>
                  </a:lnTo>
                  <a:lnTo>
                    <a:pt x="15172" y="1008"/>
                  </a:lnTo>
                  <a:lnTo>
                    <a:pt x="15139" y="1027"/>
                  </a:lnTo>
                  <a:lnTo>
                    <a:pt x="15009" y="970"/>
                  </a:lnTo>
                  <a:lnTo>
                    <a:pt x="14862" y="951"/>
                  </a:lnTo>
                  <a:lnTo>
                    <a:pt x="14683" y="1045"/>
                  </a:lnTo>
                  <a:lnTo>
                    <a:pt x="14454" y="1292"/>
                  </a:lnTo>
                  <a:lnTo>
                    <a:pt x="14193" y="1426"/>
                  </a:lnTo>
                  <a:lnTo>
                    <a:pt x="14014" y="1597"/>
                  </a:lnTo>
                  <a:lnTo>
                    <a:pt x="13834" y="1787"/>
                  </a:lnTo>
                  <a:lnTo>
                    <a:pt x="13606" y="2016"/>
                  </a:lnTo>
                  <a:lnTo>
                    <a:pt x="13459" y="2091"/>
                  </a:lnTo>
                  <a:lnTo>
                    <a:pt x="13377" y="2110"/>
                  </a:lnTo>
                  <a:lnTo>
                    <a:pt x="13263" y="2206"/>
                  </a:lnTo>
                  <a:lnTo>
                    <a:pt x="13149" y="2206"/>
                  </a:lnTo>
                  <a:lnTo>
                    <a:pt x="13019" y="2338"/>
                  </a:lnTo>
                  <a:lnTo>
                    <a:pt x="12872" y="2338"/>
                  </a:lnTo>
                  <a:lnTo>
                    <a:pt x="12807" y="2263"/>
                  </a:lnTo>
                  <a:lnTo>
                    <a:pt x="12660" y="2244"/>
                  </a:lnTo>
                  <a:lnTo>
                    <a:pt x="12545" y="2148"/>
                  </a:lnTo>
                  <a:lnTo>
                    <a:pt x="12463" y="2091"/>
                  </a:lnTo>
                  <a:lnTo>
                    <a:pt x="12317" y="2016"/>
                  </a:lnTo>
                  <a:lnTo>
                    <a:pt x="12251" y="2053"/>
                  </a:lnTo>
                  <a:lnTo>
                    <a:pt x="12154" y="2167"/>
                  </a:lnTo>
                  <a:lnTo>
                    <a:pt x="11991" y="2357"/>
                  </a:lnTo>
                  <a:lnTo>
                    <a:pt x="11958" y="2472"/>
                  </a:lnTo>
                  <a:lnTo>
                    <a:pt x="11876" y="2566"/>
                  </a:lnTo>
                  <a:lnTo>
                    <a:pt x="11827" y="2681"/>
                  </a:lnTo>
                  <a:lnTo>
                    <a:pt x="11763" y="2681"/>
                  </a:lnTo>
                  <a:lnTo>
                    <a:pt x="11713" y="2643"/>
                  </a:lnTo>
                  <a:lnTo>
                    <a:pt x="11648" y="2681"/>
                  </a:lnTo>
                  <a:lnTo>
                    <a:pt x="11730" y="2909"/>
                  </a:lnTo>
                  <a:lnTo>
                    <a:pt x="11827" y="3346"/>
                  </a:lnTo>
                  <a:lnTo>
                    <a:pt x="11925" y="3708"/>
                  </a:lnTo>
                  <a:lnTo>
                    <a:pt x="11975" y="4012"/>
                  </a:lnTo>
                  <a:lnTo>
                    <a:pt x="11958" y="4297"/>
                  </a:lnTo>
                  <a:lnTo>
                    <a:pt x="11844" y="4525"/>
                  </a:lnTo>
                  <a:lnTo>
                    <a:pt x="11763" y="4658"/>
                  </a:lnTo>
                  <a:lnTo>
                    <a:pt x="11763" y="4715"/>
                  </a:lnTo>
                  <a:lnTo>
                    <a:pt x="11925" y="4944"/>
                  </a:lnTo>
                  <a:lnTo>
                    <a:pt x="12039" y="5001"/>
                  </a:lnTo>
                  <a:lnTo>
                    <a:pt x="12039" y="4867"/>
                  </a:lnTo>
                  <a:lnTo>
                    <a:pt x="12072" y="4924"/>
                  </a:lnTo>
                  <a:lnTo>
                    <a:pt x="12154" y="4867"/>
                  </a:lnTo>
                  <a:lnTo>
                    <a:pt x="12219" y="4867"/>
                  </a:lnTo>
                  <a:lnTo>
                    <a:pt x="12154" y="4944"/>
                  </a:lnTo>
                  <a:lnTo>
                    <a:pt x="12154" y="5020"/>
                  </a:lnTo>
                  <a:lnTo>
                    <a:pt x="12382" y="5229"/>
                  </a:lnTo>
                  <a:lnTo>
                    <a:pt x="12317" y="5285"/>
                  </a:lnTo>
                  <a:lnTo>
                    <a:pt x="12219" y="5248"/>
                  </a:lnTo>
                  <a:lnTo>
                    <a:pt x="12203" y="5323"/>
                  </a:lnTo>
                  <a:lnTo>
                    <a:pt x="12170" y="5590"/>
                  </a:lnTo>
                  <a:lnTo>
                    <a:pt x="12170" y="5704"/>
                  </a:lnTo>
                  <a:lnTo>
                    <a:pt x="12219" y="5761"/>
                  </a:lnTo>
                  <a:lnTo>
                    <a:pt x="12284" y="5685"/>
                  </a:lnTo>
                  <a:lnTo>
                    <a:pt x="12382" y="5666"/>
                  </a:lnTo>
                  <a:lnTo>
                    <a:pt x="12463" y="5704"/>
                  </a:lnTo>
                  <a:lnTo>
                    <a:pt x="12496" y="5780"/>
                  </a:lnTo>
                  <a:lnTo>
                    <a:pt x="12627" y="5723"/>
                  </a:lnTo>
                  <a:lnTo>
                    <a:pt x="12774" y="5780"/>
                  </a:lnTo>
                  <a:lnTo>
                    <a:pt x="12888" y="5856"/>
                  </a:lnTo>
                  <a:lnTo>
                    <a:pt x="12774" y="5913"/>
                  </a:lnTo>
                  <a:lnTo>
                    <a:pt x="12790" y="6046"/>
                  </a:lnTo>
                  <a:lnTo>
                    <a:pt x="12774" y="6141"/>
                  </a:lnTo>
                  <a:lnTo>
                    <a:pt x="12627" y="6160"/>
                  </a:lnTo>
                  <a:lnTo>
                    <a:pt x="12644" y="6084"/>
                  </a:lnTo>
                  <a:lnTo>
                    <a:pt x="12562" y="6009"/>
                  </a:lnTo>
                  <a:lnTo>
                    <a:pt x="12496" y="6065"/>
                  </a:lnTo>
                  <a:lnTo>
                    <a:pt x="12382" y="6046"/>
                  </a:lnTo>
                  <a:lnTo>
                    <a:pt x="12333" y="5990"/>
                  </a:lnTo>
                  <a:lnTo>
                    <a:pt x="12301" y="5856"/>
                  </a:lnTo>
                  <a:lnTo>
                    <a:pt x="12219" y="5818"/>
                  </a:lnTo>
                  <a:lnTo>
                    <a:pt x="12170" y="5818"/>
                  </a:lnTo>
                  <a:lnTo>
                    <a:pt x="12072" y="5723"/>
                  </a:lnTo>
                  <a:lnTo>
                    <a:pt x="12088" y="5571"/>
                  </a:lnTo>
                  <a:lnTo>
                    <a:pt x="12203" y="5248"/>
                  </a:lnTo>
                  <a:lnTo>
                    <a:pt x="12170" y="5153"/>
                  </a:lnTo>
                  <a:lnTo>
                    <a:pt x="12138" y="5153"/>
                  </a:lnTo>
                  <a:lnTo>
                    <a:pt x="12056" y="5248"/>
                  </a:lnTo>
                  <a:lnTo>
                    <a:pt x="12056" y="5571"/>
                  </a:lnTo>
                  <a:lnTo>
                    <a:pt x="12007" y="5761"/>
                  </a:lnTo>
                  <a:lnTo>
                    <a:pt x="11925" y="5856"/>
                  </a:lnTo>
                  <a:lnTo>
                    <a:pt x="11925" y="5913"/>
                  </a:lnTo>
                  <a:lnTo>
                    <a:pt x="11991" y="5799"/>
                  </a:lnTo>
                  <a:lnTo>
                    <a:pt x="12056" y="5799"/>
                  </a:lnTo>
                  <a:lnTo>
                    <a:pt x="12088" y="5856"/>
                  </a:lnTo>
                  <a:lnTo>
                    <a:pt x="12203" y="5856"/>
                  </a:lnTo>
                  <a:lnTo>
                    <a:pt x="12236" y="5970"/>
                  </a:lnTo>
                  <a:lnTo>
                    <a:pt x="12236" y="6160"/>
                  </a:lnTo>
                  <a:lnTo>
                    <a:pt x="12154" y="6274"/>
                  </a:lnTo>
                  <a:lnTo>
                    <a:pt x="12039" y="6331"/>
                  </a:lnTo>
                  <a:lnTo>
                    <a:pt x="12154" y="6160"/>
                  </a:lnTo>
                  <a:lnTo>
                    <a:pt x="12154" y="6084"/>
                  </a:lnTo>
                  <a:lnTo>
                    <a:pt x="12088" y="6065"/>
                  </a:lnTo>
                  <a:lnTo>
                    <a:pt x="12056" y="6009"/>
                  </a:lnTo>
                  <a:lnTo>
                    <a:pt x="11991" y="6065"/>
                  </a:lnTo>
                  <a:lnTo>
                    <a:pt x="11844" y="6179"/>
                  </a:lnTo>
                  <a:lnTo>
                    <a:pt x="11844" y="6274"/>
                  </a:lnTo>
                  <a:lnTo>
                    <a:pt x="11763" y="6293"/>
                  </a:lnTo>
                  <a:lnTo>
                    <a:pt x="11681" y="6350"/>
                  </a:lnTo>
                  <a:lnTo>
                    <a:pt x="11664" y="6256"/>
                  </a:lnTo>
                  <a:lnTo>
                    <a:pt x="11615" y="6237"/>
                  </a:lnTo>
                  <a:lnTo>
                    <a:pt x="11501" y="6237"/>
                  </a:lnTo>
                  <a:lnTo>
                    <a:pt x="11436" y="6199"/>
                  </a:lnTo>
                  <a:lnTo>
                    <a:pt x="11419" y="6084"/>
                  </a:lnTo>
                  <a:lnTo>
                    <a:pt x="11355" y="6065"/>
                  </a:lnTo>
                  <a:lnTo>
                    <a:pt x="11322" y="6084"/>
                  </a:lnTo>
                  <a:lnTo>
                    <a:pt x="11240" y="6084"/>
                  </a:lnTo>
                  <a:lnTo>
                    <a:pt x="11240" y="6009"/>
                  </a:lnTo>
                  <a:lnTo>
                    <a:pt x="11175" y="5970"/>
                  </a:lnTo>
                  <a:lnTo>
                    <a:pt x="11110" y="6009"/>
                  </a:lnTo>
                  <a:lnTo>
                    <a:pt x="11077" y="6009"/>
                  </a:lnTo>
                  <a:lnTo>
                    <a:pt x="11077" y="5894"/>
                  </a:lnTo>
                  <a:lnTo>
                    <a:pt x="11028" y="5818"/>
                  </a:lnTo>
                  <a:lnTo>
                    <a:pt x="11028" y="5761"/>
                  </a:lnTo>
                  <a:lnTo>
                    <a:pt x="11110" y="5723"/>
                  </a:lnTo>
                  <a:lnTo>
                    <a:pt x="11224" y="5571"/>
                  </a:lnTo>
                  <a:lnTo>
                    <a:pt x="11273" y="5571"/>
                  </a:lnTo>
                  <a:lnTo>
                    <a:pt x="11338" y="5495"/>
                  </a:lnTo>
                  <a:lnTo>
                    <a:pt x="11338" y="5419"/>
                  </a:lnTo>
                  <a:lnTo>
                    <a:pt x="11224" y="5285"/>
                  </a:lnTo>
                  <a:lnTo>
                    <a:pt x="11159" y="5229"/>
                  </a:lnTo>
                  <a:lnTo>
                    <a:pt x="11077" y="5229"/>
                  </a:lnTo>
                  <a:lnTo>
                    <a:pt x="10931" y="5323"/>
                  </a:lnTo>
                  <a:lnTo>
                    <a:pt x="10849" y="5323"/>
                  </a:lnTo>
                  <a:lnTo>
                    <a:pt x="10767" y="5248"/>
                  </a:lnTo>
                  <a:lnTo>
                    <a:pt x="10686" y="5248"/>
                  </a:lnTo>
                  <a:lnTo>
                    <a:pt x="10425" y="5381"/>
                  </a:lnTo>
                  <a:lnTo>
                    <a:pt x="10392" y="5419"/>
                  </a:lnTo>
                  <a:lnTo>
                    <a:pt x="10441" y="5476"/>
                  </a:lnTo>
                  <a:lnTo>
                    <a:pt x="10538" y="5571"/>
                  </a:lnTo>
                  <a:lnTo>
                    <a:pt x="10523" y="5590"/>
                  </a:lnTo>
                  <a:lnTo>
                    <a:pt x="10441" y="5571"/>
                  </a:lnTo>
                  <a:lnTo>
                    <a:pt x="10359" y="5571"/>
                  </a:lnTo>
                  <a:lnTo>
                    <a:pt x="10311" y="5514"/>
                  </a:lnTo>
                  <a:lnTo>
                    <a:pt x="10229" y="5495"/>
                  </a:lnTo>
                  <a:lnTo>
                    <a:pt x="10066" y="5476"/>
                  </a:lnTo>
                  <a:lnTo>
                    <a:pt x="9902" y="5495"/>
                  </a:lnTo>
                  <a:lnTo>
                    <a:pt x="9854" y="5532"/>
                  </a:lnTo>
                  <a:lnTo>
                    <a:pt x="9854" y="5590"/>
                  </a:lnTo>
                  <a:lnTo>
                    <a:pt x="9772" y="5590"/>
                  </a:lnTo>
                  <a:lnTo>
                    <a:pt x="9739" y="5571"/>
                  </a:lnTo>
                  <a:lnTo>
                    <a:pt x="9690" y="5571"/>
                  </a:lnTo>
                  <a:lnTo>
                    <a:pt x="9560" y="5666"/>
                  </a:lnTo>
                  <a:lnTo>
                    <a:pt x="9560" y="5704"/>
                  </a:lnTo>
                  <a:lnTo>
                    <a:pt x="9494" y="5723"/>
                  </a:lnTo>
                  <a:lnTo>
                    <a:pt x="9364" y="5799"/>
                  </a:lnTo>
                  <a:lnTo>
                    <a:pt x="9250" y="5875"/>
                  </a:lnTo>
                  <a:lnTo>
                    <a:pt x="9201" y="5875"/>
                  </a:lnTo>
                  <a:lnTo>
                    <a:pt x="9218" y="5818"/>
                  </a:lnTo>
                  <a:lnTo>
                    <a:pt x="9234" y="5761"/>
                  </a:lnTo>
                  <a:lnTo>
                    <a:pt x="9152" y="5799"/>
                  </a:lnTo>
                  <a:lnTo>
                    <a:pt x="9070" y="5913"/>
                  </a:lnTo>
                  <a:lnTo>
                    <a:pt x="9070" y="5970"/>
                  </a:lnTo>
                  <a:lnTo>
                    <a:pt x="9201" y="6141"/>
                  </a:lnTo>
                  <a:lnTo>
                    <a:pt x="9315" y="6350"/>
                  </a:lnTo>
                  <a:lnTo>
                    <a:pt x="9446" y="6388"/>
                  </a:lnTo>
                  <a:lnTo>
                    <a:pt x="9544" y="6540"/>
                  </a:lnTo>
                  <a:lnTo>
                    <a:pt x="9642" y="6617"/>
                  </a:lnTo>
                  <a:lnTo>
                    <a:pt x="9690" y="6731"/>
                  </a:lnTo>
                  <a:lnTo>
                    <a:pt x="9772" y="6750"/>
                  </a:lnTo>
                  <a:lnTo>
                    <a:pt x="9870" y="6826"/>
                  </a:lnTo>
                  <a:lnTo>
                    <a:pt x="9821" y="6845"/>
                  </a:lnTo>
                  <a:lnTo>
                    <a:pt x="9690" y="6845"/>
                  </a:lnTo>
                  <a:lnTo>
                    <a:pt x="9658" y="6750"/>
                  </a:lnTo>
                  <a:lnTo>
                    <a:pt x="9560" y="6655"/>
                  </a:lnTo>
                  <a:lnTo>
                    <a:pt x="9494" y="6617"/>
                  </a:lnTo>
                  <a:lnTo>
                    <a:pt x="9462" y="6617"/>
                  </a:lnTo>
                  <a:lnTo>
                    <a:pt x="9364" y="6731"/>
                  </a:lnTo>
                  <a:lnTo>
                    <a:pt x="9266" y="6731"/>
                  </a:lnTo>
                  <a:lnTo>
                    <a:pt x="9201" y="6636"/>
                  </a:lnTo>
                  <a:lnTo>
                    <a:pt x="9282" y="6540"/>
                  </a:lnTo>
                  <a:lnTo>
                    <a:pt x="9282" y="6484"/>
                  </a:lnTo>
                  <a:lnTo>
                    <a:pt x="9218" y="6484"/>
                  </a:lnTo>
                  <a:lnTo>
                    <a:pt x="9152" y="6617"/>
                  </a:lnTo>
                  <a:lnTo>
                    <a:pt x="9185" y="6826"/>
                  </a:lnTo>
                  <a:lnTo>
                    <a:pt x="9201" y="6864"/>
                  </a:lnTo>
                  <a:lnTo>
                    <a:pt x="9201" y="6940"/>
                  </a:lnTo>
                  <a:lnTo>
                    <a:pt x="9103" y="7035"/>
                  </a:lnTo>
                  <a:lnTo>
                    <a:pt x="9038" y="7187"/>
                  </a:lnTo>
                  <a:lnTo>
                    <a:pt x="9022" y="7320"/>
                  </a:lnTo>
                  <a:lnTo>
                    <a:pt x="9038" y="7473"/>
                  </a:lnTo>
                  <a:lnTo>
                    <a:pt x="9201" y="7682"/>
                  </a:lnTo>
                  <a:lnTo>
                    <a:pt x="9348" y="7758"/>
                  </a:lnTo>
                  <a:lnTo>
                    <a:pt x="9446" y="7872"/>
                  </a:lnTo>
                  <a:lnTo>
                    <a:pt x="9511" y="7872"/>
                  </a:lnTo>
                  <a:lnTo>
                    <a:pt x="9625" y="7776"/>
                  </a:lnTo>
                  <a:lnTo>
                    <a:pt x="9739" y="7720"/>
                  </a:lnTo>
                  <a:lnTo>
                    <a:pt x="9854" y="7795"/>
                  </a:lnTo>
                  <a:lnTo>
                    <a:pt x="10050" y="7814"/>
                  </a:lnTo>
                  <a:lnTo>
                    <a:pt x="10131" y="7891"/>
                  </a:lnTo>
                  <a:lnTo>
                    <a:pt x="10147" y="8005"/>
                  </a:lnTo>
                  <a:lnTo>
                    <a:pt x="10196" y="8042"/>
                  </a:lnTo>
                  <a:lnTo>
                    <a:pt x="10245" y="7986"/>
                  </a:lnTo>
                  <a:lnTo>
                    <a:pt x="10245" y="7852"/>
                  </a:lnTo>
                  <a:lnTo>
                    <a:pt x="10262" y="7795"/>
                  </a:lnTo>
                  <a:lnTo>
                    <a:pt x="10343" y="7852"/>
                  </a:lnTo>
                  <a:lnTo>
                    <a:pt x="10343" y="7910"/>
                  </a:lnTo>
                  <a:lnTo>
                    <a:pt x="10262" y="8042"/>
                  </a:lnTo>
                  <a:lnTo>
                    <a:pt x="10262" y="8138"/>
                  </a:lnTo>
                  <a:lnTo>
                    <a:pt x="10294" y="8138"/>
                  </a:lnTo>
                  <a:lnTo>
                    <a:pt x="10425" y="8005"/>
                  </a:lnTo>
                  <a:lnTo>
                    <a:pt x="10457" y="7948"/>
                  </a:lnTo>
                  <a:lnTo>
                    <a:pt x="10604" y="7891"/>
                  </a:lnTo>
                  <a:lnTo>
                    <a:pt x="10783" y="7758"/>
                  </a:lnTo>
                  <a:lnTo>
                    <a:pt x="10914" y="7720"/>
                  </a:lnTo>
                  <a:lnTo>
                    <a:pt x="10979" y="7624"/>
                  </a:lnTo>
                  <a:lnTo>
                    <a:pt x="11012" y="7624"/>
                  </a:lnTo>
                  <a:lnTo>
                    <a:pt x="11028" y="7701"/>
                  </a:lnTo>
                  <a:lnTo>
                    <a:pt x="11077" y="7720"/>
                  </a:lnTo>
                  <a:lnTo>
                    <a:pt x="11224" y="7605"/>
                  </a:lnTo>
                  <a:lnTo>
                    <a:pt x="11338" y="7605"/>
                  </a:lnTo>
                  <a:lnTo>
                    <a:pt x="11388" y="7567"/>
                  </a:lnTo>
                  <a:lnTo>
                    <a:pt x="11338" y="7624"/>
                  </a:lnTo>
                  <a:lnTo>
                    <a:pt x="11240" y="7701"/>
                  </a:lnTo>
                  <a:lnTo>
                    <a:pt x="11240" y="7758"/>
                  </a:lnTo>
                  <a:lnTo>
                    <a:pt x="11273" y="7776"/>
                  </a:lnTo>
                  <a:lnTo>
                    <a:pt x="11191" y="7948"/>
                  </a:lnTo>
                  <a:lnTo>
                    <a:pt x="11077" y="7967"/>
                  </a:lnTo>
                  <a:lnTo>
                    <a:pt x="11028" y="7910"/>
                  </a:lnTo>
                  <a:lnTo>
                    <a:pt x="10979" y="7910"/>
                  </a:lnTo>
                  <a:lnTo>
                    <a:pt x="10849" y="8042"/>
                  </a:lnTo>
                  <a:lnTo>
                    <a:pt x="10849" y="8061"/>
                  </a:lnTo>
                  <a:lnTo>
                    <a:pt x="10947" y="8081"/>
                  </a:lnTo>
                  <a:lnTo>
                    <a:pt x="11012" y="8157"/>
                  </a:lnTo>
                  <a:lnTo>
                    <a:pt x="11012" y="8290"/>
                  </a:lnTo>
                  <a:lnTo>
                    <a:pt x="10865" y="8480"/>
                  </a:lnTo>
                  <a:lnTo>
                    <a:pt x="10849" y="8613"/>
                  </a:lnTo>
                  <a:lnTo>
                    <a:pt x="10816" y="8670"/>
                  </a:lnTo>
                  <a:lnTo>
                    <a:pt x="10783" y="8747"/>
                  </a:lnTo>
                  <a:lnTo>
                    <a:pt x="10816" y="8803"/>
                  </a:lnTo>
                  <a:lnTo>
                    <a:pt x="10832" y="8860"/>
                  </a:lnTo>
                  <a:lnTo>
                    <a:pt x="10816" y="8956"/>
                  </a:lnTo>
                  <a:lnTo>
                    <a:pt x="10719" y="9088"/>
                  </a:lnTo>
                  <a:lnTo>
                    <a:pt x="10637" y="9146"/>
                  </a:lnTo>
                  <a:lnTo>
                    <a:pt x="10555" y="9146"/>
                  </a:lnTo>
                  <a:lnTo>
                    <a:pt x="10506" y="9203"/>
                  </a:lnTo>
                  <a:lnTo>
                    <a:pt x="10425" y="9297"/>
                  </a:lnTo>
                  <a:lnTo>
                    <a:pt x="10359" y="9316"/>
                  </a:lnTo>
                  <a:lnTo>
                    <a:pt x="10262" y="9297"/>
                  </a:lnTo>
                  <a:lnTo>
                    <a:pt x="10131" y="9203"/>
                  </a:lnTo>
                  <a:lnTo>
                    <a:pt x="10099" y="9222"/>
                  </a:lnTo>
                  <a:lnTo>
                    <a:pt x="10050" y="9184"/>
                  </a:lnTo>
                  <a:lnTo>
                    <a:pt x="9984" y="9088"/>
                  </a:lnTo>
                  <a:lnTo>
                    <a:pt x="9968" y="9107"/>
                  </a:lnTo>
                  <a:lnTo>
                    <a:pt x="9887" y="9241"/>
                  </a:lnTo>
                  <a:lnTo>
                    <a:pt x="9788" y="9316"/>
                  </a:lnTo>
                  <a:lnTo>
                    <a:pt x="9723" y="9412"/>
                  </a:lnTo>
                  <a:lnTo>
                    <a:pt x="9544" y="9488"/>
                  </a:lnTo>
                  <a:lnTo>
                    <a:pt x="9478" y="9525"/>
                  </a:lnTo>
                  <a:lnTo>
                    <a:pt x="9397" y="9525"/>
                  </a:lnTo>
                  <a:lnTo>
                    <a:pt x="9315" y="9506"/>
                  </a:lnTo>
                  <a:lnTo>
                    <a:pt x="9168" y="9506"/>
                  </a:lnTo>
                  <a:lnTo>
                    <a:pt x="9070" y="9602"/>
                  </a:lnTo>
                  <a:lnTo>
                    <a:pt x="8973" y="9602"/>
                  </a:lnTo>
                  <a:lnTo>
                    <a:pt x="8907" y="9659"/>
                  </a:lnTo>
                  <a:lnTo>
                    <a:pt x="8907" y="9773"/>
                  </a:lnTo>
                  <a:lnTo>
                    <a:pt x="8842" y="9963"/>
                  </a:lnTo>
                  <a:lnTo>
                    <a:pt x="8793" y="10039"/>
                  </a:lnTo>
                  <a:lnTo>
                    <a:pt x="8793" y="9963"/>
                  </a:lnTo>
                  <a:lnTo>
                    <a:pt x="8679" y="9849"/>
                  </a:lnTo>
                  <a:lnTo>
                    <a:pt x="8565" y="9849"/>
                  </a:lnTo>
                  <a:lnTo>
                    <a:pt x="8499" y="9868"/>
                  </a:lnTo>
                  <a:lnTo>
                    <a:pt x="8516" y="9944"/>
                  </a:lnTo>
                  <a:lnTo>
                    <a:pt x="8581" y="9983"/>
                  </a:lnTo>
                  <a:lnTo>
                    <a:pt x="8549" y="10077"/>
                  </a:lnTo>
                  <a:lnTo>
                    <a:pt x="8499" y="10077"/>
                  </a:lnTo>
                  <a:lnTo>
                    <a:pt x="8467" y="9983"/>
                  </a:lnTo>
                  <a:lnTo>
                    <a:pt x="8386" y="9887"/>
                  </a:lnTo>
                  <a:lnTo>
                    <a:pt x="8337" y="9887"/>
                  </a:lnTo>
                  <a:lnTo>
                    <a:pt x="8222" y="10039"/>
                  </a:lnTo>
                  <a:lnTo>
                    <a:pt x="8174" y="10153"/>
                  </a:lnTo>
                  <a:lnTo>
                    <a:pt x="8108" y="10173"/>
                  </a:lnTo>
                  <a:lnTo>
                    <a:pt x="8059" y="10173"/>
                  </a:lnTo>
                  <a:lnTo>
                    <a:pt x="7847" y="10382"/>
                  </a:lnTo>
                  <a:lnTo>
                    <a:pt x="7814" y="10552"/>
                  </a:lnTo>
                  <a:lnTo>
                    <a:pt x="7765" y="10571"/>
                  </a:lnTo>
                  <a:lnTo>
                    <a:pt x="7668" y="10610"/>
                  </a:lnTo>
                  <a:lnTo>
                    <a:pt x="7586" y="10552"/>
                  </a:lnTo>
                  <a:lnTo>
                    <a:pt x="7569" y="10571"/>
                  </a:lnTo>
                  <a:lnTo>
                    <a:pt x="7651" y="10705"/>
                  </a:lnTo>
                  <a:lnTo>
                    <a:pt x="7618" y="10761"/>
                  </a:lnTo>
                  <a:lnTo>
                    <a:pt x="7569" y="10761"/>
                  </a:lnTo>
                  <a:lnTo>
                    <a:pt x="7521" y="10667"/>
                  </a:lnTo>
                  <a:lnTo>
                    <a:pt x="7488" y="10667"/>
                  </a:lnTo>
                  <a:lnTo>
                    <a:pt x="7439" y="10761"/>
                  </a:lnTo>
                  <a:lnTo>
                    <a:pt x="7341" y="10914"/>
                  </a:lnTo>
                  <a:lnTo>
                    <a:pt x="7341" y="10990"/>
                  </a:lnTo>
                  <a:lnTo>
                    <a:pt x="7423" y="11123"/>
                  </a:lnTo>
                  <a:lnTo>
                    <a:pt x="7439" y="11238"/>
                  </a:lnTo>
                  <a:lnTo>
                    <a:pt x="7423" y="11332"/>
                  </a:lnTo>
                  <a:lnTo>
                    <a:pt x="7374" y="11427"/>
                  </a:lnTo>
                  <a:lnTo>
                    <a:pt x="7406" y="11522"/>
                  </a:lnTo>
                  <a:lnTo>
                    <a:pt x="7455" y="11503"/>
                  </a:lnTo>
                  <a:lnTo>
                    <a:pt x="7521" y="11427"/>
                  </a:lnTo>
                  <a:lnTo>
                    <a:pt x="7537" y="11485"/>
                  </a:lnTo>
                  <a:lnTo>
                    <a:pt x="7569" y="11617"/>
                  </a:lnTo>
                  <a:lnTo>
                    <a:pt x="7521" y="11656"/>
                  </a:lnTo>
                  <a:lnTo>
                    <a:pt x="7488" y="11694"/>
                  </a:lnTo>
                  <a:lnTo>
                    <a:pt x="7505" y="11750"/>
                  </a:lnTo>
                  <a:lnTo>
                    <a:pt x="7569" y="11750"/>
                  </a:lnTo>
                  <a:lnTo>
                    <a:pt x="7602" y="11694"/>
                  </a:lnTo>
                  <a:lnTo>
                    <a:pt x="7668" y="11694"/>
                  </a:lnTo>
                  <a:lnTo>
                    <a:pt x="7684" y="11750"/>
                  </a:lnTo>
                  <a:lnTo>
                    <a:pt x="7684" y="11788"/>
                  </a:lnTo>
                  <a:lnTo>
                    <a:pt x="7781" y="11807"/>
                  </a:lnTo>
                  <a:lnTo>
                    <a:pt x="7863" y="11865"/>
                  </a:lnTo>
                  <a:lnTo>
                    <a:pt x="7977" y="11865"/>
                  </a:lnTo>
                  <a:lnTo>
                    <a:pt x="8059" y="11788"/>
                  </a:lnTo>
                  <a:lnTo>
                    <a:pt x="8092" y="11598"/>
                  </a:lnTo>
                  <a:lnTo>
                    <a:pt x="8157" y="11522"/>
                  </a:lnTo>
                  <a:lnTo>
                    <a:pt x="8320" y="11522"/>
                  </a:lnTo>
                  <a:lnTo>
                    <a:pt x="8386" y="11485"/>
                  </a:lnTo>
                  <a:lnTo>
                    <a:pt x="8304" y="11598"/>
                  </a:lnTo>
                  <a:lnTo>
                    <a:pt x="8222" y="11598"/>
                  </a:lnTo>
                  <a:lnTo>
                    <a:pt x="8075" y="11769"/>
                  </a:lnTo>
                  <a:lnTo>
                    <a:pt x="8059" y="11865"/>
                  </a:lnTo>
                  <a:lnTo>
                    <a:pt x="7993" y="11941"/>
                  </a:lnTo>
                  <a:lnTo>
                    <a:pt x="8075" y="12055"/>
                  </a:lnTo>
                  <a:lnTo>
                    <a:pt x="8075" y="12131"/>
                  </a:lnTo>
                  <a:lnTo>
                    <a:pt x="7945" y="12169"/>
                  </a:lnTo>
                  <a:lnTo>
                    <a:pt x="7912" y="12131"/>
                  </a:lnTo>
                  <a:lnTo>
                    <a:pt x="7912" y="12055"/>
                  </a:lnTo>
                  <a:lnTo>
                    <a:pt x="7863" y="11997"/>
                  </a:lnTo>
                  <a:lnTo>
                    <a:pt x="7781" y="11997"/>
                  </a:lnTo>
                  <a:lnTo>
                    <a:pt x="7749" y="11903"/>
                  </a:lnTo>
                  <a:lnTo>
                    <a:pt x="7618" y="11884"/>
                  </a:lnTo>
                  <a:lnTo>
                    <a:pt x="7586" y="11807"/>
                  </a:lnTo>
                  <a:lnTo>
                    <a:pt x="7521" y="11884"/>
                  </a:lnTo>
                  <a:lnTo>
                    <a:pt x="7439" y="11903"/>
                  </a:lnTo>
                  <a:lnTo>
                    <a:pt x="7423" y="11997"/>
                  </a:lnTo>
                  <a:lnTo>
                    <a:pt x="7357" y="12055"/>
                  </a:lnTo>
                  <a:lnTo>
                    <a:pt x="7260" y="12035"/>
                  </a:lnTo>
                  <a:lnTo>
                    <a:pt x="7243" y="12093"/>
                  </a:lnTo>
                  <a:lnTo>
                    <a:pt x="7276" y="12188"/>
                  </a:lnTo>
                  <a:lnTo>
                    <a:pt x="7325" y="12188"/>
                  </a:lnTo>
                  <a:lnTo>
                    <a:pt x="7260" y="12264"/>
                  </a:lnTo>
                  <a:lnTo>
                    <a:pt x="7243" y="12416"/>
                  </a:lnTo>
                  <a:lnTo>
                    <a:pt x="7260" y="12511"/>
                  </a:lnTo>
                  <a:lnTo>
                    <a:pt x="7325" y="12511"/>
                  </a:lnTo>
                  <a:lnTo>
                    <a:pt x="7325" y="12663"/>
                  </a:lnTo>
                  <a:lnTo>
                    <a:pt x="7341" y="12721"/>
                  </a:lnTo>
                  <a:lnTo>
                    <a:pt x="7341" y="12796"/>
                  </a:lnTo>
                  <a:lnTo>
                    <a:pt x="7423" y="12891"/>
                  </a:lnTo>
                  <a:lnTo>
                    <a:pt x="7423" y="12930"/>
                  </a:lnTo>
                  <a:lnTo>
                    <a:pt x="7325" y="12949"/>
                  </a:lnTo>
                  <a:lnTo>
                    <a:pt x="7293" y="13005"/>
                  </a:lnTo>
                  <a:lnTo>
                    <a:pt x="7586" y="13177"/>
                  </a:lnTo>
                  <a:lnTo>
                    <a:pt x="7700" y="13177"/>
                  </a:lnTo>
                  <a:lnTo>
                    <a:pt x="7847" y="13100"/>
                  </a:lnTo>
                  <a:lnTo>
                    <a:pt x="7929" y="13081"/>
                  </a:lnTo>
                  <a:lnTo>
                    <a:pt x="7977" y="13120"/>
                  </a:lnTo>
                  <a:lnTo>
                    <a:pt x="8026" y="13120"/>
                  </a:lnTo>
                  <a:lnTo>
                    <a:pt x="8157" y="12930"/>
                  </a:lnTo>
                  <a:lnTo>
                    <a:pt x="8157" y="12834"/>
                  </a:lnTo>
                  <a:lnTo>
                    <a:pt x="8108" y="12758"/>
                  </a:lnTo>
                  <a:lnTo>
                    <a:pt x="8108" y="12721"/>
                  </a:lnTo>
                  <a:lnTo>
                    <a:pt x="8238" y="12644"/>
                  </a:lnTo>
                  <a:lnTo>
                    <a:pt x="8353" y="12530"/>
                  </a:lnTo>
                  <a:lnTo>
                    <a:pt x="8565" y="12378"/>
                  </a:lnTo>
                  <a:lnTo>
                    <a:pt x="8646" y="12416"/>
                  </a:lnTo>
                  <a:lnTo>
                    <a:pt x="8565" y="12416"/>
                  </a:lnTo>
                  <a:lnTo>
                    <a:pt x="8386" y="12625"/>
                  </a:lnTo>
                  <a:lnTo>
                    <a:pt x="8255" y="12702"/>
                  </a:lnTo>
                  <a:lnTo>
                    <a:pt x="8255" y="12739"/>
                  </a:lnTo>
                  <a:lnTo>
                    <a:pt x="8337" y="12815"/>
                  </a:lnTo>
                  <a:lnTo>
                    <a:pt x="8337" y="12891"/>
                  </a:lnTo>
                  <a:lnTo>
                    <a:pt x="8255" y="13024"/>
                  </a:lnTo>
                  <a:lnTo>
                    <a:pt x="8157" y="13100"/>
                  </a:lnTo>
                  <a:lnTo>
                    <a:pt x="8141" y="13215"/>
                  </a:lnTo>
                  <a:lnTo>
                    <a:pt x="8157" y="13367"/>
                  </a:lnTo>
                  <a:lnTo>
                    <a:pt x="8141" y="13462"/>
                  </a:lnTo>
                  <a:lnTo>
                    <a:pt x="8141" y="13595"/>
                  </a:lnTo>
                  <a:lnTo>
                    <a:pt x="8157" y="13709"/>
                  </a:lnTo>
                  <a:lnTo>
                    <a:pt x="8026" y="13766"/>
                  </a:lnTo>
                  <a:lnTo>
                    <a:pt x="7977" y="13804"/>
                  </a:lnTo>
                  <a:lnTo>
                    <a:pt x="7945" y="13880"/>
                  </a:lnTo>
                  <a:lnTo>
                    <a:pt x="7831" y="14032"/>
                  </a:lnTo>
                  <a:lnTo>
                    <a:pt x="7798" y="14051"/>
                  </a:lnTo>
                  <a:lnTo>
                    <a:pt x="7831" y="14146"/>
                  </a:lnTo>
                  <a:lnTo>
                    <a:pt x="7831" y="14241"/>
                  </a:lnTo>
                  <a:lnTo>
                    <a:pt x="7880" y="14260"/>
                  </a:lnTo>
                  <a:lnTo>
                    <a:pt x="7962" y="14241"/>
                  </a:lnTo>
                  <a:lnTo>
                    <a:pt x="8010" y="14241"/>
                  </a:lnTo>
                  <a:lnTo>
                    <a:pt x="8043" y="14279"/>
                  </a:lnTo>
                  <a:lnTo>
                    <a:pt x="7993" y="14355"/>
                  </a:lnTo>
                  <a:lnTo>
                    <a:pt x="7896" y="14355"/>
                  </a:lnTo>
                  <a:lnTo>
                    <a:pt x="7847" y="14394"/>
                  </a:lnTo>
                  <a:lnTo>
                    <a:pt x="7863" y="14451"/>
                  </a:lnTo>
                  <a:lnTo>
                    <a:pt x="7847" y="14488"/>
                  </a:lnTo>
                  <a:lnTo>
                    <a:pt x="7863" y="14564"/>
                  </a:lnTo>
                  <a:lnTo>
                    <a:pt x="7814" y="14622"/>
                  </a:lnTo>
                  <a:lnTo>
                    <a:pt x="7749" y="14641"/>
                  </a:lnTo>
                  <a:lnTo>
                    <a:pt x="7668" y="14679"/>
                  </a:lnTo>
                  <a:lnTo>
                    <a:pt x="7602" y="14660"/>
                  </a:lnTo>
                  <a:lnTo>
                    <a:pt x="7569" y="14679"/>
                  </a:lnTo>
                  <a:lnTo>
                    <a:pt x="7618" y="14735"/>
                  </a:lnTo>
                  <a:lnTo>
                    <a:pt x="7700" y="14754"/>
                  </a:lnTo>
                  <a:lnTo>
                    <a:pt x="7765" y="14812"/>
                  </a:lnTo>
                  <a:lnTo>
                    <a:pt x="7863" y="14679"/>
                  </a:lnTo>
                  <a:lnTo>
                    <a:pt x="8059" y="14545"/>
                  </a:lnTo>
                  <a:lnTo>
                    <a:pt x="8092" y="14545"/>
                  </a:lnTo>
                  <a:lnTo>
                    <a:pt x="8157" y="14564"/>
                  </a:lnTo>
                  <a:lnTo>
                    <a:pt x="8222" y="14488"/>
                  </a:lnTo>
                  <a:lnTo>
                    <a:pt x="8353" y="14432"/>
                  </a:lnTo>
                  <a:lnTo>
                    <a:pt x="8337" y="14488"/>
                  </a:lnTo>
                  <a:lnTo>
                    <a:pt x="8287" y="14545"/>
                  </a:lnTo>
                  <a:lnTo>
                    <a:pt x="8287" y="14584"/>
                  </a:lnTo>
                  <a:lnTo>
                    <a:pt x="8337" y="14622"/>
                  </a:lnTo>
                  <a:lnTo>
                    <a:pt x="8353" y="14717"/>
                  </a:lnTo>
                  <a:lnTo>
                    <a:pt x="8337" y="14754"/>
                  </a:lnTo>
                  <a:lnTo>
                    <a:pt x="8401" y="14812"/>
                  </a:lnTo>
                  <a:lnTo>
                    <a:pt x="8483" y="14735"/>
                  </a:lnTo>
                  <a:lnTo>
                    <a:pt x="8532" y="14660"/>
                  </a:lnTo>
                  <a:lnTo>
                    <a:pt x="8565" y="14717"/>
                  </a:lnTo>
                  <a:lnTo>
                    <a:pt x="8549" y="14754"/>
                  </a:lnTo>
                  <a:lnTo>
                    <a:pt x="8614" y="14869"/>
                  </a:lnTo>
                  <a:lnTo>
                    <a:pt x="8630" y="15040"/>
                  </a:lnTo>
                  <a:lnTo>
                    <a:pt x="8614" y="15135"/>
                  </a:lnTo>
                  <a:lnTo>
                    <a:pt x="8646" y="15287"/>
                  </a:lnTo>
                  <a:lnTo>
                    <a:pt x="8695" y="15287"/>
                  </a:lnTo>
                  <a:lnTo>
                    <a:pt x="8728" y="15154"/>
                  </a:lnTo>
                  <a:lnTo>
                    <a:pt x="8728" y="15059"/>
                  </a:lnTo>
                  <a:lnTo>
                    <a:pt x="8810" y="14926"/>
                  </a:lnTo>
                  <a:lnTo>
                    <a:pt x="8826" y="14831"/>
                  </a:lnTo>
                  <a:lnTo>
                    <a:pt x="8940" y="14735"/>
                  </a:lnTo>
                  <a:lnTo>
                    <a:pt x="8956" y="14735"/>
                  </a:lnTo>
                  <a:lnTo>
                    <a:pt x="9038" y="14660"/>
                  </a:lnTo>
                  <a:lnTo>
                    <a:pt x="9152" y="14660"/>
                  </a:lnTo>
                  <a:lnTo>
                    <a:pt x="9038" y="14735"/>
                  </a:lnTo>
                  <a:lnTo>
                    <a:pt x="8907" y="14907"/>
                  </a:lnTo>
                  <a:lnTo>
                    <a:pt x="8907" y="14945"/>
                  </a:lnTo>
                  <a:lnTo>
                    <a:pt x="9022" y="15097"/>
                  </a:lnTo>
                  <a:lnTo>
                    <a:pt x="9070" y="15116"/>
                  </a:lnTo>
                  <a:lnTo>
                    <a:pt x="9201" y="15040"/>
                  </a:lnTo>
                  <a:lnTo>
                    <a:pt x="9381" y="15021"/>
                  </a:lnTo>
                  <a:lnTo>
                    <a:pt x="9462" y="14945"/>
                  </a:lnTo>
                  <a:lnTo>
                    <a:pt x="9527" y="14945"/>
                  </a:lnTo>
                  <a:lnTo>
                    <a:pt x="9690" y="14850"/>
                  </a:lnTo>
                  <a:lnTo>
                    <a:pt x="9756" y="14850"/>
                  </a:lnTo>
                  <a:lnTo>
                    <a:pt x="9690" y="14869"/>
                  </a:lnTo>
                  <a:lnTo>
                    <a:pt x="9593" y="15021"/>
                  </a:lnTo>
                  <a:lnTo>
                    <a:pt x="9593" y="15059"/>
                  </a:lnTo>
                  <a:lnTo>
                    <a:pt x="9527" y="15135"/>
                  </a:lnTo>
                  <a:lnTo>
                    <a:pt x="9282" y="15306"/>
                  </a:lnTo>
                  <a:lnTo>
                    <a:pt x="9185" y="15421"/>
                  </a:lnTo>
                  <a:lnTo>
                    <a:pt x="9103" y="15591"/>
                  </a:lnTo>
                  <a:lnTo>
                    <a:pt x="9070" y="15687"/>
                  </a:lnTo>
                  <a:lnTo>
                    <a:pt x="9119" y="15781"/>
                  </a:lnTo>
                  <a:lnTo>
                    <a:pt x="9201" y="15858"/>
                  </a:lnTo>
                  <a:lnTo>
                    <a:pt x="9054" y="15819"/>
                  </a:lnTo>
                  <a:lnTo>
                    <a:pt x="8989" y="15858"/>
                  </a:lnTo>
                  <a:lnTo>
                    <a:pt x="8907" y="15972"/>
                  </a:lnTo>
                  <a:lnTo>
                    <a:pt x="8875" y="16086"/>
                  </a:lnTo>
                  <a:lnTo>
                    <a:pt x="8744" y="16237"/>
                  </a:lnTo>
                  <a:lnTo>
                    <a:pt x="8695" y="16333"/>
                  </a:lnTo>
                  <a:lnTo>
                    <a:pt x="8712" y="16371"/>
                  </a:lnTo>
                  <a:lnTo>
                    <a:pt x="8744" y="16428"/>
                  </a:lnTo>
                  <a:lnTo>
                    <a:pt x="8728" y="16485"/>
                  </a:lnTo>
                  <a:lnTo>
                    <a:pt x="8662" y="16466"/>
                  </a:lnTo>
                  <a:lnTo>
                    <a:pt x="8646" y="16390"/>
                  </a:lnTo>
                  <a:lnTo>
                    <a:pt x="8581" y="16371"/>
                  </a:lnTo>
                  <a:lnTo>
                    <a:pt x="8532" y="16466"/>
                  </a:lnTo>
                  <a:lnTo>
                    <a:pt x="8401" y="16542"/>
                  </a:lnTo>
                  <a:lnTo>
                    <a:pt x="8450" y="16618"/>
                  </a:lnTo>
                  <a:lnTo>
                    <a:pt x="8401" y="16676"/>
                  </a:lnTo>
                  <a:lnTo>
                    <a:pt x="8337" y="16656"/>
                  </a:lnTo>
                  <a:lnTo>
                    <a:pt x="8320" y="16618"/>
                  </a:lnTo>
                  <a:lnTo>
                    <a:pt x="8287" y="16656"/>
                  </a:lnTo>
                  <a:lnTo>
                    <a:pt x="8075" y="16846"/>
                  </a:lnTo>
                  <a:lnTo>
                    <a:pt x="8010" y="16942"/>
                  </a:lnTo>
                  <a:lnTo>
                    <a:pt x="8043" y="17017"/>
                  </a:lnTo>
                  <a:lnTo>
                    <a:pt x="7993" y="17055"/>
                  </a:lnTo>
                  <a:lnTo>
                    <a:pt x="7929" y="17036"/>
                  </a:lnTo>
                  <a:lnTo>
                    <a:pt x="7929" y="16942"/>
                  </a:lnTo>
                  <a:lnTo>
                    <a:pt x="7814" y="17017"/>
                  </a:lnTo>
                  <a:lnTo>
                    <a:pt x="7717" y="17094"/>
                  </a:lnTo>
                  <a:lnTo>
                    <a:pt x="7635" y="17132"/>
                  </a:lnTo>
                  <a:lnTo>
                    <a:pt x="7602" y="17208"/>
                  </a:lnTo>
                  <a:lnTo>
                    <a:pt x="7521" y="17245"/>
                  </a:lnTo>
                  <a:lnTo>
                    <a:pt x="7406" y="17245"/>
                  </a:lnTo>
                  <a:lnTo>
                    <a:pt x="7276" y="17398"/>
                  </a:lnTo>
                  <a:lnTo>
                    <a:pt x="7080" y="17492"/>
                  </a:lnTo>
                  <a:lnTo>
                    <a:pt x="6933" y="17626"/>
                  </a:lnTo>
                  <a:lnTo>
                    <a:pt x="6868" y="17778"/>
                  </a:lnTo>
                  <a:lnTo>
                    <a:pt x="6868" y="17816"/>
                  </a:lnTo>
                  <a:lnTo>
                    <a:pt x="6917" y="17911"/>
                  </a:lnTo>
                  <a:lnTo>
                    <a:pt x="6917" y="17987"/>
                  </a:lnTo>
                  <a:lnTo>
                    <a:pt x="6901" y="18006"/>
                  </a:lnTo>
                  <a:lnTo>
                    <a:pt x="6836" y="17911"/>
                  </a:lnTo>
                  <a:lnTo>
                    <a:pt x="6819" y="17911"/>
                  </a:lnTo>
                  <a:lnTo>
                    <a:pt x="6786" y="17968"/>
                  </a:lnTo>
                  <a:lnTo>
                    <a:pt x="6819" y="18044"/>
                  </a:lnTo>
                  <a:lnTo>
                    <a:pt x="6770" y="18063"/>
                  </a:lnTo>
                  <a:lnTo>
                    <a:pt x="6721" y="17987"/>
                  </a:lnTo>
                  <a:lnTo>
                    <a:pt x="6786" y="17911"/>
                  </a:lnTo>
                  <a:cubicBezTo>
                    <a:pt x="6830" y="17877"/>
                    <a:pt x="6796" y="17813"/>
                    <a:pt x="6765" y="17813"/>
                  </a:cubicBezTo>
                  <a:cubicBezTo>
                    <a:pt x="6762" y="17813"/>
                    <a:pt x="6758" y="17814"/>
                    <a:pt x="6754" y="17816"/>
                  </a:cubicBezTo>
                  <a:lnTo>
                    <a:pt x="6705" y="17797"/>
                  </a:lnTo>
                  <a:lnTo>
                    <a:pt x="6624" y="17797"/>
                  </a:lnTo>
                  <a:lnTo>
                    <a:pt x="6591" y="17778"/>
                  </a:lnTo>
                  <a:lnTo>
                    <a:pt x="6509" y="17797"/>
                  </a:lnTo>
                  <a:lnTo>
                    <a:pt x="6362" y="17816"/>
                  </a:lnTo>
                  <a:lnTo>
                    <a:pt x="6280" y="17873"/>
                  </a:lnTo>
                  <a:lnTo>
                    <a:pt x="6216" y="17968"/>
                  </a:lnTo>
                  <a:lnTo>
                    <a:pt x="6101" y="18006"/>
                  </a:lnTo>
                  <a:lnTo>
                    <a:pt x="5987" y="18082"/>
                  </a:lnTo>
                  <a:lnTo>
                    <a:pt x="5889" y="18234"/>
                  </a:lnTo>
                  <a:lnTo>
                    <a:pt x="5905" y="18272"/>
                  </a:lnTo>
                  <a:lnTo>
                    <a:pt x="5873" y="18329"/>
                  </a:lnTo>
                  <a:lnTo>
                    <a:pt x="5824" y="18329"/>
                  </a:lnTo>
                  <a:lnTo>
                    <a:pt x="5726" y="18368"/>
                  </a:lnTo>
                  <a:lnTo>
                    <a:pt x="5661" y="18425"/>
                  </a:lnTo>
                  <a:lnTo>
                    <a:pt x="5661" y="18481"/>
                  </a:lnTo>
                  <a:lnTo>
                    <a:pt x="5628" y="18481"/>
                  </a:lnTo>
                  <a:lnTo>
                    <a:pt x="5547" y="18463"/>
                  </a:lnTo>
                  <a:lnTo>
                    <a:pt x="5465" y="18481"/>
                  </a:lnTo>
                  <a:lnTo>
                    <a:pt x="5449" y="18558"/>
                  </a:lnTo>
                  <a:lnTo>
                    <a:pt x="5416" y="18672"/>
                  </a:lnTo>
                  <a:lnTo>
                    <a:pt x="5416" y="18710"/>
                  </a:lnTo>
                  <a:cubicBezTo>
                    <a:pt x="5400" y="18710"/>
                    <a:pt x="5384" y="18728"/>
                    <a:pt x="5367" y="18728"/>
                  </a:cubicBezTo>
                  <a:lnTo>
                    <a:pt x="5335" y="18710"/>
                  </a:lnTo>
                  <a:lnTo>
                    <a:pt x="5384" y="18615"/>
                  </a:lnTo>
                  <a:lnTo>
                    <a:pt x="5318" y="18519"/>
                  </a:lnTo>
                  <a:lnTo>
                    <a:pt x="5204" y="18519"/>
                  </a:lnTo>
                  <a:lnTo>
                    <a:pt x="5172" y="18558"/>
                  </a:lnTo>
                  <a:lnTo>
                    <a:pt x="5123" y="18615"/>
                  </a:lnTo>
                  <a:lnTo>
                    <a:pt x="5041" y="18615"/>
                  </a:lnTo>
                  <a:lnTo>
                    <a:pt x="4992" y="18653"/>
                  </a:lnTo>
                  <a:lnTo>
                    <a:pt x="4911" y="18558"/>
                  </a:lnTo>
                  <a:lnTo>
                    <a:pt x="4878" y="18558"/>
                  </a:lnTo>
                  <a:lnTo>
                    <a:pt x="4796" y="18728"/>
                  </a:lnTo>
                  <a:lnTo>
                    <a:pt x="4748" y="18747"/>
                  </a:lnTo>
                  <a:lnTo>
                    <a:pt x="4666" y="18824"/>
                  </a:lnTo>
                  <a:lnTo>
                    <a:pt x="4633" y="18805"/>
                  </a:lnTo>
                  <a:lnTo>
                    <a:pt x="4584" y="18843"/>
                  </a:lnTo>
                  <a:lnTo>
                    <a:pt x="4567" y="18938"/>
                  </a:lnTo>
                  <a:lnTo>
                    <a:pt x="4584" y="19033"/>
                  </a:lnTo>
                  <a:lnTo>
                    <a:pt x="4633" y="19052"/>
                  </a:lnTo>
                  <a:cubicBezTo>
                    <a:pt x="4503" y="19109"/>
                    <a:pt x="4388" y="19147"/>
                    <a:pt x="4258" y="19223"/>
                  </a:cubicBezTo>
                  <a:lnTo>
                    <a:pt x="4242" y="19147"/>
                  </a:lnTo>
                  <a:lnTo>
                    <a:pt x="4192" y="19128"/>
                  </a:lnTo>
                  <a:lnTo>
                    <a:pt x="4192" y="19280"/>
                  </a:lnTo>
                  <a:cubicBezTo>
                    <a:pt x="4176" y="19280"/>
                    <a:pt x="4160" y="19299"/>
                    <a:pt x="4111" y="19299"/>
                  </a:cubicBezTo>
                  <a:lnTo>
                    <a:pt x="4079" y="19280"/>
                  </a:lnTo>
                  <a:lnTo>
                    <a:pt x="4029" y="19205"/>
                  </a:lnTo>
                  <a:lnTo>
                    <a:pt x="3948" y="19223"/>
                  </a:lnTo>
                  <a:lnTo>
                    <a:pt x="3948" y="19299"/>
                  </a:lnTo>
                  <a:lnTo>
                    <a:pt x="3997" y="19337"/>
                  </a:lnTo>
                  <a:cubicBezTo>
                    <a:pt x="3980" y="19375"/>
                    <a:pt x="3931" y="19375"/>
                    <a:pt x="3915" y="19394"/>
                  </a:cubicBezTo>
                  <a:lnTo>
                    <a:pt x="3867" y="19337"/>
                  </a:lnTo>
                  <a:lnTo>
                    <a:pt x="3867" y="19414"/>
                  </a:lnTo>
                  <a:cubicBezTo>
                    <a:pt x="3850" y="19433"/>
                    <a:pt x="3834" y="19433"/>
                    <a:pt x="3817" y="19433"/>
                  </a:cubicBezTo>
                  <a:lnTo>
                    <a:pt x="3785" y="19394"/>
                  </a:lnTo>
                  <a:lnTo>
                    <a:pt x="3687" y="19375"/>
                  </a:lnTo>
                  <a:lnTo>
                    <a:pt x="3654" y="19299"/>
                  </a:lnTo>
                  <a:lnTo>
                    <a:pt x="3573" y="19299"/>
                  </a:lnTo>
                  <a:lnTo>
                    <a:pt x="3491" y="19394"/>
                  </a:lnTo>
                  <a:lnTo>
                    <a:pt x="3491" y="19470"/>
                  </a:lnTo>
                  <a:lnTo>
                    <a:pt x="3540" y="19527"/>
                  </a:lnTo>
                  <a:cubicBezTo>
                    <a:pt x="3523" y="19527"/>
                    <a:pt x="3507" y="19565"/>
                    <a:pt x="3507" y="19565"/>
                  </a:cubicBezTo>
                  <a:lnTo>
                    <a:pt x="3426" y="19508"/>
                  </a:lnTo>
                  <a:lnTo>
                    <a:pt x="3344" y="19584"/>
                  </a:lnTo>
                  <a:lnTo>
                    <a:pt x="3344" y="19623"/>
                  </a:lnTo>
                  <a:cubicBezTo>
                    <a:pt x="3181" y="19699"/>
                    <a:pt x="3035" y="19774"/>
                    <a:pt x="2871" y="19851"/>
                  </a:cubicBezTo>
                  <a:lnTo>
                    <a:pt x="2887" y="19793"/>
                  </a:lnTo>
                  <a:lnTo>
                    <a:pt x="2969" y="19755"/>
                  </a:lnTo>
                  <a:lnTo>
                    <a:pt x="2920" y="19717"/>
                  </a:lnTo>
                  <a:lnTo>
                    <a:pt x="2887" y="19603"/>
                  </a:lnTo>
                  <a:lnTo>
                    <a:pt x="2806" y="19661"/>
                  </a:lnTo>
                  <a:lnTo>
                    <a:pt x="2675" y="19661"/>
                  </a:lnTo>
                  <a:lnTo>
                    <a:pt x="2692" y="19717"/>
                  </a:lnTo>
                  <a:lnTo>
                    <a:pt x="2642" y="19812"/>
                  </a:lnTo>
                  <a:lnTo>
                    <a:pt x="2561" y="19851"/>
                  </a:lnTo>
                  <a:lnTo>
                    <a:pt x="2463" y="19964"/>
                  </a:lnTo>
                  <a:lnTo>
                    <a:pt x="2463" y="20002"/>
                  </a:lnTo>
                  <a:cubicBezTo>
                    <a:pt x="2300" y="20079"/>
                    <a:pt x="2137" y="20136"/>
                    <a:pt x="1974" y="20174"/>
                  </a:cubicBezTo>
                  <a:lnTo>
                    <a:pt x="1958" y="20155"/>
                  </a:lnTo>
                  <a:lnTo>
                    <a:pt x="1860" y="20193"/>
                  </a:lnTo>
                  <a:lnTo>
                    <a:pt x="1876" y="20231"/>
                  </a:lnTo>
                  <a:cubicBezTo>
                    <a:pt x="1827" y="20231"/>
                    <a:pt x="1794" y="20250"/>
                    <a:pt x="1746" y="20250"/>
                  </a:cubicBezTo>
                  <a:cubicBezTo>
                    <a:pt x="1697" y="20269"/>
                    <a:pt x="1631" y="20269"/>
                    <a:pt x="1566" y="20288"/>
                  </a:cubicBezTo>
                  <a:lnTo>
                    <a:pt x="1501" y="20231"/>
                  </a:lnTo>
                  <a:lnTo>
                    <a:pt x="1419" y="20326"/>
                  </a:lnTo>
                  <a:lnTo>
                    <a:pt x="1419" y="20345"/>
                  </a:lnTo>
                  <a:cubicBezTo>
                    <a:pt x="1370" y="20364"/>
                    <a:pt x="1289" y="20364"/>
                    <a:pt x="1223" y="20383"/>
                  </a:cubicBezTo>
                  <a:cubicBezTo>
                    <a:pt x="985" y="20428"/>
                    <a:pt x="745" y="20446"/>
                    <a:pt x="507" y="20446"/>
                  </a:cubicBezTo>
                  <a:cubicBezTo>
                    <a:pt x="338" y="20446"/>
                    <a:pt x="169" y="20437"/>
                    <a:pt x="0" y="20421"/>
                  </a:cubicBezTo>
                  <a:cubicBezTo>
                    <a:pt x="258" y="20457"/>
                    <a:pt x="517" y="20470"/>
                    <a:pt x="771" y="20470"/>
                  </a:cubicBezTo>
                  <a:cubicBezTo>
                    <a:pt x="918" y="20470"/>
                    <a:pt x="1064" y="20466"/>
                    <a:pt x="1207" y="20459"/>
                  </a:cubicBezTo>
                  <a:lnTo>
                    <a:pt x="1207" y="20478"/>
                  </a:lnTo>
                  <a:lnTo>
                    <a:pt x="1289" y="20516"/>
                  </a:lnTo>
                  <a:lnTo>
                    <a:pt x="1256" y="20459"/>
                  </a:lnTo>
                  <a:cubicBezTo>
                    <a:pt x="1631" y="20421"/>
                    <a:pt x="1974" y="20345"/>
                    <a:pt x="2316" y="20231"/>
                  </a:cubicBezTo>
                  <a:lnTo>
                    <a:pt x="2235" y="20326"/>
                  </a:lnTo>
                  <a:lnTo>
                    <a:pt x="2398" y="20326"/>
                  </a:lnTo>
                  <a:lnTo>
                    <a:pt x="2512" y="20193"/>
                  </a:lnTo>
                  <a:lnTo>
                    <a:pt x="2627" y="20193"/>
                  </a:lnTo>
                  <a:lnTo>
                    <a:pt x="2692" y="20136"/>
                  </a:lnTo>
                  <a:cubicBezTo>
                    <a:pt x="2790" y="20079"/>
                    <a:pt x="2920" y="20060"/>
                    <a:pt x="3018" y="20002"/>
                  </a:cubicBezTo>
                  <a:lnTo>
                    <a:pt x="3035" y="20041"/>
                  </a:lnTo>
                  <a:lnTo>
                    <a:pt x="3181" y="20041"/>
                  </a:lnTo>
                  <a:lnTo>
                    <a:pt x="3295" y="19983"/>
                  </a:lnTo>
                  <a:lnTo>
                    <a:pt x="3344" y="19736"/>
                  </a:lnTo>
                  <a:lnTo>
                    <a:pt x="3361" y="19812"/>
                  </a:lnTo>
                  <a:lnTo>
                    <a:pt x="3410" y="19851"/>
                  </a:lnTo>
                  <a:lnTo>
                    <a:pt x="3442" y="19755"/>
                  </a:lnTo>
                  <a:lnTo>
                    <a:pt x="3475" y="19680"/>
                  </a:lnTo>
                  <a:lnTo>
                    <a:pt x="3523" y="19699"/>
                  </a:lnTo>
                  <a:lnTo>
                    <a:pt x="3556" y="19755"/>
                  </a:lnTo>
                  <a:lnTo>
                    <a:pt x="3589" y="19736"/>
                  </a:lnTo>
                  <a:lnTo>
                    <a:pt x="3654" y="19642"/>
                  </a:lnTo>
                  <a:lnTo>
                    <a:pt x="3768" y="19565"/>
                  </a:lnTo>
                  <a:lnTo>
                    <a:pt x="3768" y="19508"/>
                  </a:lnTo>
                  <a:cubicBezTo>
                    <a:pt x="3931" y="19452"/>
                    <a:pt x="4095" y="19356"/>
                    <a:pt x="4258" y="19280"/>
                  </a:cubicBezTo>
                  <a:lnTo>
                    <a:pt x="4225" y="19299"/>
                  </a:lnTo>
                  <a:lnTo>
                    <a:pt x="4323" y="19299"/>
                  </a:lnTo>
                  <a:lnTo>
                    <a:pt x="4291" y="19261"/>
                  </a:lnTo>
                  <a:cubicBezTo>
                    <a:pt x="4552" y="19128"/>
                    <a:pt x="4812" y="18995"/>
                    <a:pt x="5074" y="18881"/>
                  </a:cubicBezTo>
                  <a:lnTo>
                    <a:pt x="5123" y="18900"/>
                  </a:lnTo>
                  <a:lnTo>
                    <a:pt x="5269" y="18881"/>
                  </a:lnTo>
                  <a:lnTo>
                    <a:pt x="5318" y="18805"/>
                  </a:lnTo>
                  <a:lnTo>
                    <a:pt x="5449" y="18824"/>
                  </a:lnTo>
                  <a:lnTo>
                    <a:pt x="5449" y="18786"/>
                  </a:lnTo>
                  <a:lnTo>
                    <a:pt x="5400" y="18728"/>
                  </a:lnTo>
                  <a:cubicBezTo>
                    <a:pt x="5481" y="18691"/>
                    <a:pt x="5563" y="18653"/>
                    <a:pt x="5644" y="18615"/>
                  </a:cubicBezTo>
                  <a:lnTo>
                    <a:pt x="5677" y="18615"/>
                  </a:lnTo>
                  <a:cubicBezTo>
                    <a:pt x="5710" y="18596"/>
                    <a:pt x="5759" y="18558"/>
                    <a:pt x="5792" y="18558"/>
                  </a:cubicBezTo>
                  <a:lnTo>
                    <a:pt x="5808" y="18615"/>
                  </a:lnTo>
                  <a:lnTo>
                    <a:pt x="5889" y="18615"/>
                  </a:lnTo>
                  <a:lnTo>
                    <a:pt x="5938" y="18519"/>
                  </a:lnTo>
                  <a:lnTo>
                    <a:pt x="5955" y="18596"/>
                  </a:lnTo>
                  <a:lnTo>
                    <a:pt x="5971" y="18596"/>
                  </a:lnTo>
                  <a:lnTo>
                    <a:pt x="6004" y="18519"/>
                  </a:lnTo>
                  <a:lnTo>
                    <a:pt x="6052" y="18463"/>
                  </a:lnTo>
                  <a:lnTo>
                    <a:pt x="6134" y="18463"/>
                  </a:lnTo>
                  <a:lnTo>
                    <a:pt x="6216" y="18406"/>
                  </a:lnTo>
                  <a:lnTo>
                    <a:pt x="6249" y="18329"/>
                  </a:lnTo>
                  <a:cubicBezTo>
                    <a:pt x="6297" y="18310"/>
                    <a:pt x="6362" y="18253"/>
                    <a:pt x="6411" y="18234"/>
                  </a:cubicBezTo>
                  <a:lnTo>
                    <a:pt x="6379" y="18272"/>
                  </a:lnTo>
                  <a:lnTo>
                    <a:pt x="6379" y="18368"/>
                  </a:lnTo>
                  <a:lnTo>
                    <a:pt x="6411" y="18406"/>
                  </a:lnTo>
                  <a:lnTo>
                    <a:pt x="6525" y="18310"/>
                  </a:lnTo>
                  <a:lnTo>
                    <a:pt x="6542" y="18234"/>
                  </a:lnTo>
                  <a:lnTo>
                    <a:pt x="6607" y="18215"/>
                  </a:lnTo>
                  <a:lnTo>
                    <a:pt x="6624" y="18253"/>
                  </a:lnTo>
                  <a:lnTo>
                    <a:pt x="6656" y="18215"/>
                  </a:lnTo>
                  <a:lnTo>
                    <a:pt x="6689" y="18215"/>
                  </a:lnTo>
                  <a:lnTo>
                    <a:pt x="6705" y="18272"/>
                  </a:lnTo>
                  <a:lnTo>
                    <a:pt x="6689" y="18349"/>
                  </a:lnTo>
                  <a:lnTo>
                    <a:pt x="6737" y="18349"/>
                  </a:lnTo>
                  <a:lnTo>
                    <a:pt x="6786" y="18253"/>
                  </a:lnTo>
                  <a:lnTo>
                    <a:pt x="6852" y="18253"/>
                  </a:lnTo>
                  <a:lnTo>
                    <a:pt x="6917" y="18178"/>
                  </a:lnTo>
                  <a:lnTo>
                    <a:pt x="6999" y="18178"/>
                  </a:lnTo>
                  <a:lnTo>
                    <a:pt x="7080" y="18044"/>
                  </a:lnTo>
                  <a:lnTo>
                    <a:pt x="7162" y="17987"/>
                  </a:lnTo>
                  <a:lnTo>
                    <a:pt x="7227" y="18025"/>
                  </a:lnTo>
                  <a:lnTo>
                    <a:pt x="7227" y="18082"/>
                  </a:lnTo>
                  <a:lnTo>
                    <a:pt x="7162" y="18178"/>
                  </a:lnTo>
                  <a:lnTo>
                    <a:pt x="7097" y="18310"/>
                  </a:lnTo>
                  <a:lnTo>
                    <a:pt x="7097" y="18349"/>
                  </a:lnTo>
                  <a:lnTo>
                    <a:pt x="7145" y="18349"/>
                  </a:lnTo>
                  <a:lnTo>
                    <a:pt x="7260" y="18215"/>
                  </a:lnTo>
                  <a:lnTo>
                    <a:pt x="7260" y="18044"/>
                  </a:lnTo>
                  <a:lnTo>
                    <a:pt x="7276" y="18025"/>
                  </a:lnTo>
                  <a:lnTo>
                    <a:pt x="7325" y="18082"/>
                  </a:lnTo>
                  <a:lnTo>
                    <a:pt x="7390" y="18044"/>
                  </a:lnTo>
                  <a:lnTo>
                    <a:pt x="7439" y="18063"/>
                  </a:lnTo>
                  <a:lnTo>
                    <a:pt x="7521" y="18063"/>
                  </a:lnTo>
                  <a:lnTo>
                    <a:pt x="7602" y="17950"/>
                  </a:lnTo>
                  <a:lnTo>
                    <a:pt x="7635" y="17950"/>
                  </a:lnTo>
                  <a:lnTo>
                    <a:pt x="7651" y="17968"/>
                  </a:lnTo>
                  <a:lnTo>
                    <a:pt x="7684" y="17854"/>
                  </a:lnTo>
                  <a:lnTo>
                    <a:pt x="7733" y="17797"/>
                  </a:lnTo>
                  <a:lnTo>
                    <a:pt x="7749" y="17835"/>
                  </a:lnTo>
                  <a:lnTo>
                    <a:pt x="7733" y="17892"/>
                  </a:lnTo>
                  <a:lnTo>
                    <a:pt x="7733" y="17987"/>
                  </a:lnTo>
                  <a:lnTo>
                    <a:pt x="7765" y="17968"/>
                  </a:lnTo>
                  <a:lnTo>
                    <a:pt x="7831" y="17873"/>
                  </a:lnTo>
                  <a:lnTo>
                    <a:pt x="7798" y="17854"/>
                  </a:lnTo>
                  <a:lnTo>
                    <a:pt x="7847" y="17778"/>
                  </a:lnTo>
                  <a:lnTo>
                    <a:pt x="7847" y="17740"/>
                  </a:lnTo>
                  <a:lnTo>
                    <a:pt x="7717" y="17740"/>
                  </a:lnTo>
                  <a:lnTo>
                    <a:pt x="7684" y="17702"/>
                  </a:lnTo>
                  <a:lnTo>
                    <a:pt x="7814" y="17664"/>
                  </a:lnTo>
                  <a:lnTo>
                    <a:pt x="7962" y="17569"/>
                  </a:lnTo>
                  <a:lnTo>
                    <a:pt x="8141" y="17569"/>
                  </a:lnTo>
                  <a:lnTo>
                    <a:pt x="8174" y="17512"/>
                  </a:lnTo>
                  <a:lnTo>
                    <a:pt x="8174" y="17455"/>
                  </a:lnTo>
                  <a:lnTo>
                    <a:pt x="8141" y="17455"/>
                  </a:lnTo>
                  <a:lnTo>
                    <a:pt x="8174" y="17417"/>
                  </a:lnTo>
                  <a:lnTo>
                    <a:pt x="8238" y="17398"/>
                  </a:lnTo>
                  <a:lnTo>
                    <a:pt x="8304" y="17360"/>
                  </a:lnTo>
                  <a:lnTo>
                    <a:pt x="8337" y="17360"/>
                  </a:lnTo>
                  <a:lnTo>
                    <a:pt x="8369" y="17455"/>
                  </a:lnTo>
                  <a:lnTo>
                    <a:pt x="8450" y="17455"/>
                  </a:lnTo>
                  <a:lnTo>
                    <a:pt x="8483" y="17379"/>
                  </a:lnTo>
                  <a:lnTo>
                    <a:pt x="8467" y="17360"/>
                  </a:lnTo>
                  <a:lnTo>
                    <a:pt x="8532" y="17283"/>
                  </a:lnTo>
                  <a:lnTo>
                    <a:pt x="8532" y="17189"/>
                  </a:lnTo>
                  <a:lnTo>
                    <a:pt x="8565" y="17132"/>
                  </a:lnTo>
                  <a:lnTo>
                    <a:pt x="8614" y="17189"/>
                  </a:lnTo>
                  <a:lnTo>
                    <a:pt x="8614" y="17264"/>
                  </a:lnTo>
                  <a:lnTo>
                    <a:pt x="8646" y="17303"/>
                  </a:lnTo>
                  <a:lnTo>
                    <a:pt x="8744" y="17226"/>
                  </a:lnTo>
                  <a:lnTo>
                    <a:pt x="8793" y="17170"/>
                  </a:lnTo>
                  <a:lnTo>
                    <a:pt x="8858" y="17170"/>
                  </a:lnTo>
                  <a:lnTo>
                    <a:pt x="8891" y="17074"/>
                  </a:lnTo>
                  <a:lnTo>
                    <a:pt x="8907" y="17036"/>
                  </a:lnTo>
                  <a:lnTo>
                    <a:pt x="8956" y="17094"/>
                  </a:lnTo>
                  <a:lnTo>
                    <a:pt x="9038" y="17074"/>
                  </a:lnTo>
                  <a:lnTo>
                    <a:pt x="9136" y="16923"/>
                  </a:lnTo>
                  <a:lnTo>
                    <a:pt x="9136" y="16846"/>
                  </a:lnTo>
                  <a:lnTo>
                    <a:pt x="9054" y="16846"/>
                  </a:lnTo>
                  <a:lnTo>
                    <a:pt x="9038" y="16827"/>
                  </a:lnTo>
                  <a:lnTo>
                    <a:pt x="9152" y="16732"/>
                  </a:lnTo>
                  <a:lnTo>
                    <a:pt x="9234" y="16714"/>
                  </a:lnTo>
                  <a:lnTo>
                    <a:pt x="9299" y="16618"/>
                  </a:lnTo>
                  <a:lnTo>
                    <a:pt x="9348" y="16618"/>
                  </a:lnTo>
                  <a:lnTo>
                    <a:pt x="9364" y="16656"/>
                  </a:lnTo>
                  <a:lnTo>
                    <a:pt x="9462" y="16542"/>
                  </a:lnTo>
                  <a:lnTo>
                    <a:pt x="9544" y="16485"/>
                  </a:lnTo>
                  <a:lnTo>
                    <a:pt x="9560" y="16428"/>
                  </a:lnTo>
                  <a:lnTo>
                    <a:pt x="9625" y="16390"/>
                  </a:lnTo>
                  <a:lnTo>
                    <a:pt x="9642" y="16352"/>
                  </a:lnTo>
                  <a:lnTo>
                    <a:pt x="9706" y="16352"/>
                  </a:lnTo>
                  <a:lnTo>
                    <a:pt x="9723" y="16428"/>
                  </a:lnTo>
                  <a:lnTo>
                    <a:pt x="9772" y="16447"/>
                  </a:lnTo>
                  <a:lnTo>
                    <a:pt x="9788" y="16371"/>
                  </a:lnTo>
                  <a:lnTo>
                    <a:pt x="9870" y="16371"/>
                  </a:lnTo>
                  <a:lnTo>
                    <a:pt x="9919" y="16352"/>
                  </a:lnTo>
                  <a:lnTo>
                    <a:pt x="9919" y="16276"/>
                  </a:lnTo>
                  <a:lnTo>
                    <a:pt x="10000" y="16257"/>
                  </a:lnTo>
                  <a:lnTo>
                    <a:pt x="10017" y="16200"/>
                  </a:lnTo>
                  <a:lnTo>
                    <a:pt x="10033" y="16237"/>
                  </a:lnTo>
                  <a:lnTo>
                    <a:pt x="10163" y="16257"/>
                  </a:lnTo>
                  <a:lnTo>
                    <a:pt x="10180" y="16162"/>
                  </a:lnTo>
                  <a:lnTo>
                    <a:pt x="10212" y="16162"/>
                  </a:lnTo>
                  <a:lnTo>
                    <a:pt x="10212" y="16219"/>
                  </a:lnTo>
                  <a:lnTo>
                    <a:pt x="10262" y="16219"/>
                  </a:lnTo>
                  <a:lnTo>
                    <a:pt x="10294" y="16162"/>
                  </a:lnTo>
                  <a:lnTo>
                    <a:pt x="10343" y="16219"/>
                  </a:lnTo>
                  <a:lnTo>
                    <a:pt x="10375" y="16181"/>
                  </a:lnTo>
                  <a:lnTo>
                    <a:pt x="10425" y="16048"/>
                  </a:lnTo>
                  <a:lnTo>
                    <a:pt x="10375" y="16048"/>
                  </a:lnTo>
                  <a:lnTo>
                    <a:pt x="10343" y="16067"/>
                  </a:lnTo>
                  <a:lnTo>
                    <a:pt x="10359" y="15990"/>
                  </a:lnTo>
                  <a:lnTo>
                    <a:pt x="10408" y="15953"/>
                  </a:lnTo>
                  <a:cubicBezTo>
                    <a:pt x="10425" y="16009"/>
                    <a:pt x="10441" y="16086"/>
                    <a:pt x="10490" y="16143"/>
                  </a:cubicBezTo>
                  <a:cubicBezTo>
                    <a:pt x="10538" y="16219"/>
                    <a:pt x="10441" y="16352"/>
                    <a:pt x="10375" y="16428"/>
                  </a:cubicBezTo>
                  <a:lnTo>
                    <a:pt x="10326" y="16523"/>
                  </a:lnTo>
                  <a:lnTo>
                    <a:pt x="10343" y="16561"/>
                  </a:lnTo>
                  <a:lnTo>
                    <a:pt x="10425" y="16637"/>
                  </a:lnTo>
                  <a:lnTo>
                    <a:pt x="10408" y="16732"/>
                  </a:lnTo>
                  <a:lnTo>
                    <a:pt x="10343" y="16676"/>
                  </a:lnTo>
                  <a:lnTo>
                    <a:pt x="10326" y="16714"/>
                  </a:lnTo>
                  <a:lnTo>
                    <a:pt x="10343" y="16808"/>
                  </a:lnTo>
                  <a:lnTo>
                    <a:pt x="10262" y="16923"/>
                  </a:lnTo>
                  <a:lnTo>
                    <a:pt x="10212" y="16904"/>
                  </a:lnTo>
                  <a:lnTo>
                    <a:pt x="10212" y="16676"/>
                  </a:lnTo>
                  <a:lnTo>
                    <a:pt x="10180" y="16656"/>
                  </a:lnTo>
                  <a:lnTo>
                    <a:pt x="10050" y="16676"/>
                  </a:lnTo>
                  <a:lnTo>
                    <a:pt x="9854" y="16808"/>
                  </a:lnTo>
                  <a:lnTo>
                    <a:pt x="9723" y="16904"/>
                  </a:lnTo>
                  <a:lnTo>
                    <a:pt x="9706" y="16961"/>
                  </a:lnTo>
                  <a:lnTo>
                    <a:pt x="9723" y="17017"/>
                  </a:lnTo>
                  <a:lnTo>
                    <a:pt x="9723" y="17132"/>
                  </a:lnTo>
                  <a:lnTo>
                    <a:pt x="9706" y="17226"/>
                  </a:lnTo>
                  <a:lnTo>
                    <a:pt x="9675" y="17303"/>
                  </a:lnTo>
                  <a:lnTo>
                    <a:pt x="9675" y="17398"/>
                  </a:lnTo>
                  <a:lnTo>
                    <a:pt x="9723" y="17436"/>
                  </a:lnTo>
                  <a:lnTo>
                    <a:pt x="9788" y="17417"/>
                  </a:lnTo>
                  <a:lnTo>
                    <a:pt x="9805" y="17379"/>
                  </a:lnTo>
                  <a:lnTo>
                    <a:pt x="9788" y="17341"/>
                  </a:lnTo>
                  <a:lnTo>
                    <a:pt x="9756" y="17322"/>
                  </a:lnTo>
                  <a:lnTo>
                    <a:pt x="9788" y="17283"/>
                  </a:lnTo>
                  <a:lnTo>
                    <a:pt x="9887" y="17283"/>
                  </a:lnTo>
                  <a:lnTo>
                    <a:pt x="9870" y="17322"/>
                  </a:lnTo>
                  <a:lnTo>
                    <a:pt x="9919" y="17379"/>
                  </a:lnTo>
                  <a:lnTo>
                    <a:pt x="9968" y="17303"/>
                  </a:lnTo>
                  <a:lnTo>
                    <a:pt x="10017" y="17303"/>
                  </a:lnTo>
                  <a:lnTo>
                    <a:pt x="9951" y="17398"/>
                  </a:lnTo>
                  <a:lnTo>
                    <a:pt x="9951" y="17436"/>
                  </a:lnTo>
                  <a:lnTo>
                    <a:pt x="9788" y="17588"/>
                  </a:lnTo>
                  <a:lnTo>
                    <a:pt x="9772" y="17626"/>
                  </a:lnTo>
                  <a:lnTo>
                    <a:pt x="9854" y="17664"/>
                  </a:lnTo>
                  <a:lnTo>
                    <a:pt x="9887" y="17588"/>
                  </a:lnTo>
                  <a:lnTo>
                    <a:pt x="9951" y="17531"/>
                  </a:lnTo>
                  <a:lnTo>
                    <a:pt x="9951" y="17473"/>
                  </a:lnTo>
                  <a:lnTo>
                    <a:pt x="10050" y="17398"/>
                  </a:lnTo>
                  <a:lnTo>
                    <a:pt x="10033" y="17341"/>
                  </a:lnTo>
                  <a:lnTo>
                    <a:pt x="10082" y="17303"/>
                  </a:lnTo>
                  <a:lnTo>
                    <a:pt x="10114" y="17303"/>
                  </a:lnTo>
                  <a:lnTo>
                    <a:pt x="10163" y="17189"/>
                  </a:lnTo>
                  <a:lnTo>
                    <a:pt x="10196" y="17208"/>
                  </a:lnTo>
                  <a:lnTo>
                    <a:pt x="10278" y="17189"/>
                  </a:lnTo>
                  <a:lnTo>
                    <a:pt x="10359" y="17208"/>
                  </a:lnTo>
                  <a:lnTo>
                    <a:pt x="10490" y="17113"/>
                  </a:lnTo>
                  <a:lnTo>
                    <a:pt x="10457" y="17036"/>
                  </a:lnTo>
                  <a:lnTo>
                    <a:pt x="10359" y="16998"/>
                  </a:lnTo>
                  <a:lnTo>
                    <a:pt x="10425" y="16961"/>
                  </a:lnTo>
                  <a:lnTo>
                    <a:pt x="10523" y="16961"/>
                  </a:lnTo>
                  <a:lnTo>
                    <a:pt x="10588" y="17055"/>
                  </a:lnTo>
                  <a:lnTo>
                    <a:pt x="10653" y="17055"/>
                  </a:lnTo>
                  <a:lnTo>
                    <a:pt x="10702" y="16961"/>
                  </a:lnTo>
                  <a:lnTo>
                    <a:pt x="10669" y="16846"/>
                  </a:lnTo>
                  <a:lnTo>
                    <a:pt x="10588" y="16827"/>
                  </a:lnTo>
                  <a:lnTo>
                    <a:pt x="10620" y="16770"/>
                  </a:lnTo>
                  <a:lnTo>
                    <a:pt x="10686" y="16770"/>
                  </a:lnTo>
                  <a:lnTo>
                    <a:pt x="10750" y="16808"/>
                  </a:lnTo>
                  <a:lnTo>
                    <a:pt x="10800" y="16770"/>
                  </a:lnTo>
                  <a:lnTo>
                    <a:pt x="10832" y="16827"/>
                  </a:lnTo>
                  <a:lnTo>
                    <a:pt x="10881" y="16846"/>
                  </a:lnTo>
                  <a:lnTo>
                    <a:pt x="10947" y="16732"/>
                  </a:lnTo>
                  <a:lnTo>
                    <a:pt x="10931" y="16656"/>
                  </a:lnTo>
                  <a:lnTo>
                    <a:pt x="10881" y="16637"/>
                  </a:lnTo>
                  <a:lnTo>
                    <a:pt x="10881" y="16561"/>
                  </a:lnTo>
                  <a:lnTo>
                    <a:pt x="10963" y="16561"/>
                  </a:lnTo>
                  <a:lnTo>
                    <a:pt x="11044" y="16542"/>
                  </a:lnTo>
                  <a:lnTo>
                    <a:pt x="11012" y="16428"/>
                  </a:lnTo>
                  <a:lnTo>
                    <a:pt x="10947" y="16390"/>
                  </a:lnTo>
                  <a:lnTo>
                    <a:pt x="10881" y="16428"/>
                  </a:lnTo>
                  <a:lnTo>
                    <a:pt x="10947" y="16352"/>
                  </a:lnTo>
                  <a:cubicBezTo>
                    <a:pt x="10963" y="16333"/>
                    <a:pt x="10947" y="16295"/>
                    <a:pt x="10947" y="16295"/>
                  </a:cubicBezTo>
                  <a:lnTo>
                    <a:pt x="11028" y="16200"/>
                  </a:lnTo>
                  <a:lnTo>
                    <a:pt x="11044" y="16276"/>
                  </a:lnTo>
                  <a:lnTo>
                    <a:pt x="11094" y="16276"/>
                  </a:lnTo>
                  <a:lnTo>
                    <a:pt x="11159" y="16181"/>
                  </a:lnTo>
                  <a:lnTo>
                    <a:pt x="11191" y="16237"/>
                  </a:lnTo>
                  <a:lnTo>
                    <a:pt x="11257" y="16200"/>
                  </a:lnTo>
                  <a:lnTo>
                    <a:pt x="11240" y="16143"/>
                  </a:lnTo>
                  <a:lnTo>
                    <a:pt x="11175" y="16105"/>
                  </a:lnTo>
                  <a:lnTo>
                    <a:pt x="11224" y="16048"/>
                  </a:lnTo>
                  <a:lnTo>
                    <a:pt x="11257" y="15990"/>
                  </a:lnTo>
                  <a:lnTo>
                    <a:pt x="11224" y="15915"/>
                  </a:lnTo>
                  <a:lnTo>
                    <a:pt x="11159" y="15953"/>
                  </a:lnTo>
                  <a:lnTo>
                    <a:pt x="11143" y="15990"/>
                  </a:lnTo>
                  <a:lnTo>
                    <a:pt x="11094" y="15990"/>
                  </a:lnTo>
                  <a:lnTo>
                    <a:pt x="11110" y="15896"/>
                  </a:lnTo>
                  <a:lnTo>
                    <a:pt x="11077" y="15877"/>
                  </a:lnTo>
                  <a:lnTo>
                    <a:pt x="10995" y="15896"/>
                  </a:lnTo>
                  <a:lnTo>
                    <a:pt x="10947" y="15972"/>
                  </a:lnTo>
                  <a:lnTo>
                    <a:pt x="10995" y="16009"/>
                  </a:lnTo>
                  <a:lnTo>
                    <a:pt x="10947" y="16105"/>
                  </a:lnTo>
                  <a:lnTo>
                    <a:pt x="10914" y="16086"/>
                  </a:lnTo>
                  <a:lnTo>
                    <a:pt x="10898" y="16162"/>
                  </a:lnTo>
                  <a:lnTo>
                    <a:pt x="10832" y="16143"/>
                  </a:lnTo>
                  <a:lnTo>
                    <a:pt x="10783" y="16181"/>
                  </a:lnTo>
                  <a:lnTo>
                    <a:pt x="10816" y="16237"/>
                  </a:lnTo>
                  <a:lnTo>
                    <a:pt x="10914" y="16352"/>
                  </a:lnTo>
                  <a:lnTo>
                    <a:pt x="10783" y="16485"/>
                  </a:lnTo>
                  <a:lnTo>
                    <a:pt x="10783" y="16428"/>
                  </a:lnTo>
                  <a:lnTo>
                    <a:pt x="10702" y="16352"/>
                  </a:lnTo>
                  <a:lnTo>
                    <a:pt x="10669" y="16390"/>
                  </a:lnTo>
                  <a:lnTo>
                    <a:pt x="10686" y="16466"/>
                  </a:lnTo>
                  <a:lnTo>
                    <a:pt x="10669" y="16561"/>
                  </a:lnTo>
                  <a:lnTo>
                    <a:pt x="10620" y="16542"/>
                  </a:lnTo>
                  <a:lnTo>
                    <a:pt x="10588" y="16561"/>
                  </a:lnTo>
                  <a:lnTo>
                    <a:pt x="10538" y="16656"/>
                  </a:lnTo>
                  <a:lnTo>
                    <a:pt x="10474" y="16676"/>
                  </a:lnTo>
                  <a:lnTo>
                    <a:pt x="10474" y="16618"/>
                  </a:lnTo>
                  <a:lnTo>
                    <a:pt x="10523" y="16561"/>
                  </a:lnTo>
                  <a:lnTo>
                    <a:pt x="10523" y="16466"/>
                  </a:lnTo>
                  <a:lnTo>
                    <a:pt x="10457" y="16428"/>
                  </a:lnTo>
                  <a:lnTo>
                    <a:pt x="10425" y="16428"/>
                  </a:lnTo>
                  <a:cubicBezTo>
                    <a:pt x="10457" y="16352"/>
                    <a:pt x="10506" y="16276"/>
                    <a:pt x="10571" y="16219"/>
                  </a:cubicBezTo>
                  <a:lnTo>
                    <a:pt x="10571" y="16181"/>
                  </a:lnTo>
                  <a:cubicBezTo>
                    <a:pt x="10523" y="16086"/>
                    <a:pt x="10506" y="15990"/>
                    <a:pt x="10474" y="15896"/>
                  </a:cubicBezTo>
                  <a:lnTo>
                    <a:pt x="10506" y="15896"/>
                  </a:lnTo>
                  <a:lnTo>
                    <a:pt x="10538" y="15934"/>
                  </a:lnTo>
                  <a:lnTo>
                    <a:pt x="10555" y="15896"/>
                  </a:lnTo>
                  <a:lnTo>
                    <a:pt x="10523" y="15819"/>
                  </a:lnTo>
                  <a:lnTo>
                    <a:pt x="10457" y="15800"/>
                  </a:lnTo>
                  <a:lnTo>
                    <a:pt x="10506" y="15781"/>
                  </a:lnTo>
                  <a:lnTo>
                    <a:pt x="10588" y="15800"/>
                  </a:lnTo>
                  <a:lnTo>
                    <a:pt x="10686" y="15687"/>
                  </a:lnTo>
                  <a:lnTo>
                    <a:pt x="10783" y="15687"/>
                  </a:lnTo>
                  <a:lnTo>
                    <a:pt x="10865" y="15591"/>
                  </a:lnTo>
                  <a:lnTo>
                    <a:pt x="10931" y="15572"/>
                  </a:lnTo>
                  <a:lnTo>
                    <a:pt x="11028" y="15440"/>
                  </a:lnTo>
                  <a:lnTo>
                    <a:pt x="11028" y="15306"/>
                  </a:lnTo>
                  <a:lnTo>
                    <a:pt x="10995" y="15249"/>
                  </a:lnTo>
                  <a:lnTo>
                    <a:pt x="10979" y="15249"/>
                  </a:lnTo>
                  <a:lnTo>
                    <a:pt x="10931" y="15135"/>
                  </a:lnTo>
                  <a:lnTo>
                    <a:pt x="10881" y="15116"/>
                  </a:lnTo>
                  <a:lnTo>
                    <a:pt x="10767" y="15116"/>
                  </a:lnTo>
                  <a:lnTo>
                    <a:pt x="10783" y="15021"/>
                  </a:lnTo>
                  <a:lnTo>
                    <a:pt x="10783" y="14926"/>
                  </a:lnTo>
                  <a:lnTo>
                    <a:pt x="10914" y="14869"/>
                  </a:lnTo>
                  <a:lnTo>
                    <a:pt x="10931" y="14831"/>
                  </a:lnTo>
                  <a:lnTo>
                    <a:pt x="10995" y="14812"/>
                  </a:lnTo>
                  <a:lnTo>
                    <a:pt x="11012" y="14735"/>
                  </a:lnTo>
                  <a:lnTo>
                    <a:pt x="10995" y="14735"/>
                  </a:lnTo>
                  <a:lnTo>
                    <a:pt x="11028" y="14679"/>
                  </a:lnTo>
                  <a:lnTo>
                    <a:pt x="11110" y="14717"/>
                  </a:lnTo>
                  <a:lnTo>
                    <a:pt x="11240" y="14622"/>
                  </a:lnTo>
                  <a:lnTo>
                    <a:pt x="11322" y="14698"/>
                  </a:lnTo>
                  <a:lnTo>
                    <a:pt x="11419" y="14622"/>
                  </a:lnTo>
                  <a:lnTo>
                    <a:pt x="11403" y="14698"/>
                  </a:lnTo>
                  <a:lnTo>
                    <a:pt x="11419" y="14735"/>
                  </a:lnTo>
                  <a:lnTo>
                    <a:pt x="11485" y="14735"/>
                  </a:lnTo>
                  <a:lnTo>
                    <a:pt x="11583" y="14622"/>
                  </a:lnTo>
                  <a:lnTo>
                    <a:pt x="11567" y="14564"/>
                  </a:lnTo>
                  <a:lnTo>
                    <a:pt x="11518" y="14545"/>
                  </a:lnTo>
                  <a:lnTo>
                    <a:pt x="11501" y="14507"/>
                  </a:lnTo>
                  <a:lnTo>
                    <a:pt x="11534" y="14470"/>
                  </a:lnTo>
                  <a:lnTo>
                    <a:pt x="11632" y="14526"/>
                  </a:lnTo>
                  <a:lnTo>
                    <a:pt x="11795" y="14470"/>
                  </a:lnTo>
                  <a:lnTo>
                    <a:pt x="11827" y="14336"/>
                  </a:lnTo>
                  <a:lnTo>
                    <a:pt x="11795" y="14204"/>
                  </a:lnTo>
                  <a:lnTo>
                    <a:pt x="11664" y="14108"/>
                  </a:lnTo>
                  <a:lnTo>
                    <a:pt x="11610" y="14108"/>
                  </a:lnTo>
                  <a:lnTo>
                    <a:pt x="11632" y="14089"/>
                  </a:lnTo>
                  <a:lnTo>
                    <a:pt x="11746" y="14089"/>
                  </a:lnTo>
                  <a:lnTo>
                    <a:pt x="11812" y="14166"/>
                  </a:lnTo>
                  <a:lnTo>
                    <a:pt x="11925" y="14166"/>
                  </a:lnTo>
                  <a:lnTo>
                    <a:pt x="12007" y="14070"/>
                  </a:lnTo>
                  <a:lnTo>
                    <a:pt x="12007" y="13994"/>
                  </a:lnTo>
                  <a:lnTo>
                    <a:pt x="12219" y="13880"/>
                  </a:lnTo>
                  <a:lnTo>
                    <a:pt x="12317" y="13766"/>
                  </a:lnTo>
                  <a:lnTo>
                    <a:pt x="12415" y="13766"/>
                  </a:lnTo>
                  <a:lnTo>
                    <a:pt x="12463" y="13709"/>
                  </a:lnTo>
                  <a:lnTo>
                    <a:pt x="12463" y="13633"/>
                  </a:lnTo>
                  <a:lnTo>
                    <a:pt x="12644" y="13481"/>
                  </a:lnTo>
                  <a:lnTo>
                    <a:pt x="12807" y="13443"/>
                  </a:lnTo>
                  <a:lnTo>
                    <a:pt x="12986" y="13252"/>
                  </a:lnTo>
                  <a:lnTo>
                    <a:pt x="13132" y="13234"/>
                  </a:lnTo>
                  <a:lnTo>
                    <a:pt x="13280" y="13024"/>
                  </a:lnTo>
                  <a:lnTo>
                    <a:pt x="13214" y="13158"/>
                  </a:lnTo>
                  <a:lnTo>
                    <a:pt x="13214" y="13290"/>
                  </a:lnTo>
                  <a:lnTo>
                    <a:pt x="13313" y="13329"/>
                  </a:lnTo>
                  <a:lnTo>
                    <a:pt x="13345" y="13386"/>
                  </a:lnTo>
                  <a:lnTo>
                    <a:pt x="13459" y="13234"/>
                  </a:lnTo>
                  <a:lnTo>
                    <a:pt x="13540" y="13196"/>
                  </a:lnTo>
                  <a:lnTo>
                    <a:pt x="13720" y="13120"/>
                  </a:lnTo>
                  <a:lnTo>
                    <a:pt x="13785" y="13043"/>
                  </a:lnTo>
                  <a:lnTo>
                    <a:pt x="13752" y="13158"/>
                  </a:lnTo>
                  <a:lnTo>
                    <a:pt x="13606" y="13252"/>
                  </a:lnTo>
                  <a:lnTo>
                    <a:pt x="13508" y="13252"/>
                  </a:lnTo>
                  <a:lnTo>
                    <a:pt x="13296" y="13499"/>
                  </a:lnTo>
                  <a:lnTo>
                    <a:pt x="13280" y="13595"/>
                  </a:lnTo>
                  <a:lnTo>
                    <a:pt x="13377" y="13766"/>
                  </a:lnTo>
                  <a:lnTo>
                    <a:pt x="13394" y="13880"/>
                  </a:lnTo>
                  <a:lnTo>
                    <a:pt x="13296" y="13804"/>
                  </a:lnTo>
                  <a:lnTo>
                    <a:pt x="13214" y="13804"/>
                  </a:lnTo>
                  <a:lnTo>
                    <a:pt x="13165" y="13823"/>
                  </a:lnTo>
                  <a:lnTo>
                    <a:pt x="13116" y="13823"/>
                  </a:lnTo>
                  <a:lnTo>
                    <a:pt x="13035" y="13766"/>
                  </a:lnTo>
                  <a:lnTo>
                    <a:pt x="13019" y="13614"/>
                  </a:lnTo>
                  <a:lnTo>
                    <a:pt x="12872" y="13690"/>
                  </a:lnTo>
                  <a:lnTo>
                    <a:pt x="12790" y="13690"/>
                  </a:lnTo>
                  <a:lnTo>
                    <a:pt x="12660" y="13785"/>
                  </a:lnTo>
                  <a:lnTo>
                    <a:pt x="12545" y="13785"/>
                  </a:lnTo>
                  <a:lnTo>
                    <a:pt x="12463" y="13880"/>
                  </a:lnTo>
                  <a:lnTo>
                    <a:pt x="12463" y="13976"/>
                  </a:lnTo>
                  <a:lnTo>
                    <a:pt x="12480" y="14013"/>
                  </a:lnTo>
                  <a:lnTo>
                    <a:pt x="12399" y="14185"/>
                  </a:lnTo>
                  <a:lnTo>
                    <a:pt x="12301" y="14260"/>
                  </a:lnTo>
                  <a:lnTo>
                    <a:pt x="12251" y="14394"/>
                  </a:lnTo>
                  <a:lnTo>
                    <a:pt x="11991" y="14660"/>
                  </a:lnTo>
                  <a:lnTo>
                    <a:pt x="11925" y="14754"/>
                  </a:lnTo>
                  <a:lnTo>
                    <a:pt x="11925" y="14831"/>
                  </a:lnTo>
                  <a:lnTo>
                    <a:pt x="12007" y="14964"/>
                  </a:lnTo>
                  <a:lnTo>
                    <a:pt x="12056" y="14907"/>
                  </a:lnTo>
                  <a:lnTo>
                    <a:pt x="12088" y="14907"/>
                  </a:lnTo>
                  <a:lnTo>
                    <a:pt x="12170" y="14831"/>
                  </a:lnTo>
                  <a:lnTo>
                    <a:pt x="12236" y="14850"/>
                  </a:lnTo>
                  <a:lnTo>
                    <a:pt x="12236" y="14907"/>
                  </a:lnTo>
                  <a:lnTo>
                    <a:pt x="12072" y="15040"/>
                  </a:lnTo>
                  <a:lnTo>
                    <a:pt x="12007" y="15040"/>
                  </a:lnTo>
                  <a:lnTo>
                    <a:pt x="11975" y="15135"/>
                  </a:lnTo>
                  <a:lnTo>
                    <a:pt x="11893" y="15097"/>
                  </a:lnTo>
                  <a:lnTo>
                    <a:pt x="11827" y="15097"/>
                  </a:lnTo>
                  <a:lnTo>
                    <a:pt x="11763" y="15116"/>
                  </a:lnTo>
                  <a:lnTo>
                    <a:pt x="11763" y="15212"/>
                  </a:lnTo>
                  <a:lnTo>
                    <a:pt x="11713" y="15192"/>
                  </a:lnTo>
                  <a:lnTo>
                    <a:pt x="11632" y="15212"/>
                  </a:lnTo>
                  <a:lnTo>
                    <a:pt x="11632" y="15325"/>
                  </a:lnTo>
                  <a:lnTo>
                    <a:pt x="11746" y="15496"/>
                  </a:lnTo>
                  <a:lnTo>
                    <a:pt x="11795" y="15477"/>
                  </a:lnTo>
                  <a:lnTo>
                    <a:pt x="11827" y="15401"/>
                  </a:lnTo>
                  <a:lnTo>
                    <a:pt x="11876" y="15477"/>
                  </a:lnTo>
                  <a:lnTo>
                    <a:pt x="11909" y="15344"/>
                  </a:lnTo>
                  <a:lnTo>
                    <a:pt x="11975" y="15344"/>
                  </a:lnTo>
                  <a:lnTo>
                    <a:pt x="11975" y="15440"/>
                  </a:lnTo>
                  <a:lnTo>
                    <a:pt x="12039" y="15401"/>
                  </a:lnTo>
                  <a:lnTo>
                    <a:pt x="12056" y="15325"/>
                  </a:lnTo>
                  <a:lnTo>
                    <a:pt x="12105" y="15287"/>
                  </a:lnTo>
                  <a:lnTo>
                    <a:pt x="12203" y="15212"/>
                  </a:lnTo>
                  <a:lnTo>
                    <a:pt x="12203" y="15097"/>
                  </a:lnTo>
                  <a:lnTo>
                    <a:pt x="12251" y="15021"/>
                  </a:lnTo>
                  <a:lnTo>
                    <a:pt x="12251" y="15059"/>
                  </a:lnTo>
                  <a:lnTo>
                    <a:pt x="12219" y="15116"/>
                  </a:lnTo>
                  <a:lnTo>
                    <a:pt x="12251" y="15192"/>
                  </a:lnTo>
                  <a:lnTo>
                    <a:pt x="12350" y="15192"/>
                  </a:lnTo>
                  <a:lnTo>
                    <a:pt x="12496" y="15059"/>
                  </a:lnTo>
                  <a:lnTo>
                    <a:pt x="12611" y="15059"/>
                  </a:lnTo>
                  <a:lnTo>
                    <a:pt x="12627" y="15135"/>
                  </a:lnTo>
                  <a:lnTo>
                    <a:pt x="12676" y="15097"/>
                  </a:lnTo>
                  <a:lnTo>
                    <a:pt x="12725" y="14907"/>
                  </a:lnTo>
                  <a:lnTo>
                    <a:pt x="12823" y="14831"/>
                  </a:lnTo>
                  <a:lnTo>
                    <a:pt x="12872" y="14831"/>
                  </a:lnTo>
                  <a:lnTo>
                    <a:pt x="12757" y="14964"/>
                  </a:lnTo>
                  <a:lnTo>
                    <a:pt x="12757" y="15040"/>
                  </a:lnTo>
                  <a:lnTo>
                    <a:pt x="12823" y="15002"/>
                  </a:lnTo>
                  <a:lnTo>
                    <a:pt x="12920" y="14850"/>
                  </a:lnTo>
                  <a:lnTo>
                    <a:pt x="12986" y="14679"/>
                  </a:lnTo>
                  <a:lnTo>
                    <a:pt x="13051" y="14641"/>
                  </a:lnTo>
                  <a:lnTo>
                    <a:pt x="13051" y="14717"/>
                  </a:lnTo>
                  <a:lnTo>
                    <a:pt x="12986" y="14831"/>
                  </a:lnTo>
                  <a:lnTo>
                    <a:pt x="12986" y="14869"/>
                  </a:lnTo>
                  <a:lnTo>
                    <a:pt x="13084" y="14754"/>
                  </a:lnTo>
                  <a:lnTo>
                    <a:pt x="13132" y="14831"/>
                  </a:lnTo>
                  <a:lnTo>
                    <a:pt x="13132" y="14907"/>
                  </a:lnTo>
                  <a:lnTo>
                    <a:pt x="13231" y="14926"/>
                  </a:lnTo>
                  <a:lnTo>
                    <a:pt x="13280" y="14964"/>
                  </a:lnTo>
                  <a:lnTo>
                    <a:pt x="13328" y="14907"/>
                  </a:lnTo>
                  <a:lnTo>
                    <a:pt x="13377" y="14773"/>
                  </a:lnTo>
                  <a:lnTo>
                    <a:pt x="13492" y="14754"/>
                  </a:lnTo>
                  <a:lnTo>
                    <a:pt x="13573" y="14679"/>
                  </a:lnTo>
                  <a:lnTo>
                    <a:pt x="13525" y="14660"/>
                  </a:lnTo>
                  <a:lnTo>
                    <a:pt x="13540" y="14545"/>
                  </a:lnTo>
                  <a:lnTo>
                    <a:pt x="13704" y="14470"/>
                  </a:lnTo>
                  <a:lnTo>
                    <a:pt x="13720" y="14394"/>
                  </a:lnTo>
                  <a:lnTo>
                    <a:pt x="13720" y="14298"/>
                  </a:lnTo>
                  <a:lnTo>
                    <a:pt x="13638" y="14336"/>
                  </a:lnTo>
                  <a:lnTo>
                    <a:pt x="13573" y="14279"/>
                  </a:lnTo>
                  <a:lnTo>
                    <a:pt x="13476" y="14260"/>
                  </a:lnTo>
                  <a:lnTo>
                    <a:pt x="13525" y="14185"/>
                  </a:lnTo>
                  <a:lnTo>
                    <a:pt x="13606" y="14185"/>
                  </a:lnTo>
                  <a:lnTo>
                    <a:pt x="13655" y="14204"/>
                  </a:lnTo>
                  <a:lnTo>
                    <a:pt x="13704" y="14146"/>
                  </a:lnTo>
                  <a:lnTo>
                    <a:pt x="13704" y="14051"/>
                  </a:lnTo>
                  <a:lnTo>
                    <a:pt x="13622" y="14089"/>
                  </a:lnTo>
                  <a:lnTo>
                    <a:pt x="13540" y="13994"/>
                  </a:lnTo>
                  <a:lnTo>
                    <a:pt x="13540" y="13918"/>
                  </a:lnTo>
                  <a:lnTo>
                    <a:pt x="13655" y="13899"/>
                  </a:lnTo>
                  <a:lnTo>
                    <a:pt x="13720" y="13880"/>
                  </a:lnTo>
                  <a:lnTo>
                    <a:pt x="13769" y="13899"/>
                  </a:lnTo>
                  <a:lnTo>
                    <a:pt x="13785" y="13861"/>
                  </a:lnTo>
                  <a:lnTo>
                    <a:pt x="13737" y="13728"/>
                  </a:lnTo>
                  <a:lnTo>
                    <a:pt x="13883" y="13671"/>
                  </a:lnTo>
                  <a:lnTo>
                    <a:pt x="13964" y="13728"/>
                  </a:lnTo>
                  <a:lnTo>
                    <a:pt x="14030" y="13709"/>
                  </a:lnTo>
                  <a:lnTo>
                    <a:pt x="14128" y="13709"/>
                  </a:lnTo>
                  <a:lnTo>
                    <a:pt x="13964" y="13861"/>
                  </a:lnTo>
                  <a:lnTo>
                    <a:pt x="13964" y="13957"/>
                  </a:lnTo>
                  <a:lnTo>
                    <a:pt x="13981" y="14108"/>
                  </a:lnTo>
                  <a:lnTo>
                    <a:pt x="14030" y="14108"/>
                  </a:lnTo>
                  <a:lnTo>
                    <a:pt x="14095" y="13918"/>
                  </a:lnTo>
                  <a:lnTo>
                    <a:pt x="14145" y="13880"/>
                  </a:lnTo>
                  <a:lnTo>
                    <a:pt x="14193" y="13880"/>
                  </a:lnTo>
                  <a:lnTo>
                    <a:pt x="14176" y="13957"/>
                  </a:lnTo>
                  <a:lnTo>
                    <a:pt x="14128" y="14013"/>
                  </a:lnTo>
                  <a:lnTo>
                    <a:pt x="14145" y="14089"/>
                  </a:lnTo>
                  <a:lnTo>
                    <a:pt x="14258" y="13994"/>
                  </a:lnTo>
                  <a:lnTo>
                    <a:pt x="14275" y="13918"/>
                  </a:lnTo>
                  <a:lnTo>
                    <a:pt x="14340" y="13994"/>
                  </a:lnTo>
                  <a:lnTo>
                    <a:pt x="14421" y="13918"/>
                  </a:lnTo>
                  <a:lnTo>
                    <a:pt x="14454" y="13918"/>
                  </a:lnTo>
                  <a:lnTo>
                    <a:pt x="14536" y="13861"/>
                  </a:lnTo>
                  <a:lnTo>
                    <a:pt x="14633" y="13823"/>
                  </a:lnTo>
                  <a:lnTo>
                    <a:pt x="14715" y="13861"/>
                  </a:lnTo>
                  <a:lnTo>
                    <a:pt x="14699" y="13899"/>
                  </a:lnTo>
                  <a:lnTo>
                    <a:pt x="14601" y="13899"/>
                  </a:lnTo>
                  <a:lnTo>
                    <a:pt x="14503" y="14013"/>
                  </a:lnTo>
                  <a:lnTo>
                    <a:pt x="14569" y="14013"/>
                  </a:lnTo>
                  <a:lnTo>
                    <a:pt x="14520" y="14089"/>
                  </a:lnTo>
                  <a:lnTo>
                    <a:pt x="14569" y="14146"/>
                  </a:lnTo>
                  <a:lnTo>
                    <a:pt x="14732" y="14185"/>
                  </a:lnTo>
                  <a:lnTo>
                    <a:pt x="14781" y="14260"/>
                  </a:lnTo>
                  <a:lnTo>
                    <a:pt x="14781" y="14298"/>
                  </a:lnTo>
                  <a:lnTo>
                    <a:pt x="14683" y="14204"/>
                  </a:lnTo>
                  <a:lnTo>
                    <a:pt x="14569" y="14185"/>
                  </a:lnTo>
                  <a:lnTo>
                    <a:pt x="14487" y="14241"/>
                  </a:lnTo>
                  <a:lnTo>
                    <a:pt x="14487" y="14336"/>
                  </a:lnTo>
                  <a:lnTo>
                    <a:pt x="14536" y="14355"/>
                  </a:lnTo>
                  <a:lnTo>
                    <a:pt x="14617" y="14298"/>
                  </a:lnTo>
                  <a:lnTo>
                    <a:pt x="14683" y="14375"/>
                  </a:lnTo>
                  <a:lnTo>
                    <a:pt x="14650" y="14394"/>
                  </a:lnTo>
                  <a:lnTo>
                    <a:pt x="14536" y="14394"/>
                  </a:lnTo>
                  <a:lnTo>
                    <a:pt x="14536" y="14470"/>
                  </a:lnTo>
                  <a:lnTo>
                    <a:pt x="14666" y="14526"/>
                  </a:lnTo>
                  <a:lnTo>
                    <a:pt x="14699" y="14584"/>
                  </a:lnTo>
                  <a:lnTo>
                    <a:pt x="14650" y="14622"/>
                  </a:lnTo>
                  <a:lnTo>
                    <a:pt x="14585" y="14641"/>
                  </a:lnTo>
                  <a:lnTo>
                    <a:pt x="14585" y="14679"/>
                  </a:lnTo>
                  <a:lnTo>
                    <a:pt x="14666" y="14679"/>
                  </a:lnTo>
                  <a:lnTo>
                    <a:pt x="14748" y="14641"/>
                  </a:lnTo>
                  <a:lnTo>
                    <a:pt x="14829" y="14717"/>
                  </a:lnTo>
                  <a:lnTo>
                    <a:pt x="14911" y="14754"/>
                  </a:lnTo>
                  <a:lnTo>
                    <a:pt x="15025" y="14717"/>
                  </a:lnTo>
                  <a:lnTo>
                    <a:pt x="15074" y="14773"/>
                  </a:lnTo>
                  <a:lnTo>
                    <a:pt x="15074" y="14831"/>
                  </a:lnTo>
                  <a:lnTo>
                    <a:pt x="15009" y="14869"/>
                  </a:lnTo>
                  <a:lnTo>
                    <a:pt x="15025" y="14945"/>
                  </a:lnTo>
                  <a:lnTo>
                    <a:pt x="15074" y="14964"/>
                  </a:lnTo>
                  <a:lnTo>
                    <a:pt x="15090" y="15040"/>
                  </a:lnTo>
                  <a:lnTo>
                    <a:pt x="15156" y="15059"/>
                  </a:lnTo>
                  <a:lnTo>
                    <a:pt x="15221" y="14983"/>
                  </a:lnTo>
                  <a:lnTo>
                    <a:pt x="15189" y="14926"/>
                  </a:lnTo>
                  <a:lnTo>
                    <a:pt x="15221" y="14888"/>
                  </a:lnTo>
                  <a:lnTo>
                    <a:pt x="15319" y="14888"/>
                  </a:lnTo>
                  <a:lnTo>
                    <a:pt x="15253" y="14983"/>
                  </a:lnTo>
                  <a:lnTo>
                    <a:pt x="15253" y="15040"/>
                  </a:lnTo>
                  <a:lnTo>
                    <a:pt x="15139" y="15192"/>
                  </a:lnTo>
                  <a:lnTo>
                    <a:pt x="15159" y="15215"/>
                  </a:lnTo>
                  <a:lnTo>
                    <a:pt x="15107" y="15230"/>
                  </a:lnTo>
                  <a:lnTo>
                    <a:pt x="15139" y="15306"/>
                  </a:lnTo>
                  <a:lnTo>
                    <a:pt x="15351" y="15363"/>
                  </a:lnTo>
                  <a:lnTo>
                    <a:pt x="15417" y="15325"/>
                  </a:lnTo>
                  <a:lnTo>
                    <a:pt x="15482" y="15363"/>
                  </a:lnTo>
                  <a:lnTo>
                    <a:pt x="15677" y="15363"/>
                  </a:lnTo>
                  <a:lnTo>
                    <a:pt x="15776" y="15325"/>
                  </a:lnTo>
                  <a:lnTo>
                    <a:pt x="15825" y="15363"/>
                  </a:lnTo>
                  <a:lnTo>
                    <a:pt x="15825" y="15421"/>
                  </a:lnTo>
                  <a:lnTo>
                    <a:pt x="15889" y="15421"/>
                  </a:lnTo>
                  <a:lnTo>
                    <a:pt x="15939" y="15496"/>
                  </a:lnTo>
                  <a:lnTo>
                    <a:pt x="16004" y="15553"/>
                  </a:lnTo>
                  <a:lnTo>
                    <a:pt x="16020" y="15610"/>
                  </a:lnTo>
                  <a:lnTo>
                    <a:pt x="16102" y="15610"/>
                  </a:lnTo>
                  <a:lnTo>
                    <a:pt x="16233" y="15553"/>
                  </a:lnTo>
                  <a:lnTo>
                    <a:pt x="16249" y="15515"/>
                  </a:lnTo>
                  <a:lnTo>
                    <a:pt x="16298" y="15553"/>
                  </a:lnTo>
                  <a:lnTo>
                    <a:pt x="16298" y="15610"/>
                  </a:lnTo>
                  <a:lnTo>
                    <a:pt x="16233" y="15687"/>
                  </a:lnTo>
                  <a:lnTo>
                    <a:pt x="16151" y="15706"/>
                  </a:lnTo>
                  <a:lnTo>
                    <a:pt x="16167" y="15762"/>
                  </a:lnTo>
                  <a:lnTo>
                    <a:pt x="16298" y="15800"/>
                  </a:lnTo>
                  <a:lnTo>
                    <a:pt x="16314" y="15896"/>
                  </a:lnTo>
                  <a:lnTo>
                    <a:pt x="16379" y="15972"/>
                  </a:lnTo>
                  <a:lnTo>
                    <a:pt x="16510" y="16028"/>
                  </a:lnTo>
                  <a:lnTo>
                    <a:pt x="16673" y="15972"/>
                  </a:lnTo>
                  <a:lnTo>
                    <a:pt x="16738" y="15953"/>
                  </a:lnTo>
                  <a:lnTo>
                    <a:pt x="16754" y="15990"/>
                  </a:lnTo>
                  <a:lnTo>
                    <a:pt x="16820" y="15934"/>
                  </a:lnTo>
                  <a:lnTo>
                    <a:pt x="16950" y="15839"/>
                  </a:lnTo>
                  <a:lnTo>
                    <a:pt x="16983" y="15839"/>
                  </a:lnTo>
                  <a:lnTo>
                    <a:pt x="16950" y="15896"/>
                  </a:lnTo>
                  <a:lnTo>
                    <a:pt x="16869" y="15972"/>
                  </a:lnTo>
                  <a:lnTo>
                    <a:pt x="16836" y="16162"/>
                  </a:lnTo>
                  <a:lnTo>
                    <a:pt x="16803" y="16276"/>
                  </a:lnTo>
                  <a:lnTo>
                    <a:pt x="16738" y="16276"/>
                  </a:lnTo>
                  <a:lnTo>
                    <a:pt x="16640" y="16219"/>
                  </a:lnTo>
                  <a:lnTo>
                    <a:pt x="16591" y="16237"/>
                  </a:lnTo>
                  <a:lnTo>
                    <a:pt x="16657" y="16352"/>
                  </a:lnTo>
                  <a:lnTo>
                    <a:pt x="16673" y="16447"/>
                  </a:lnTo>
                  <a:lnTo>
                    <a:pt x="16738" y="16504"/>
                  </a:lnTo>
                  <a:lnTo>
                    <a:pt x="16820" y="16466"/>
                  </a:lnTo>
                  <a:lnTo>
                    <a:pt x="16885" y="16504"/>
                  </a:lnTo>
                  <a:lnTo>
                    <a:pt x="16869" y="16561"/>
                  </a:lnTo>
                  <a:lnTo>
                    <a:pt x="16803" y="16561"/>
                  </a:lnTo>
                  <a:lnTo>
                    <a:pt x="16803" y="16618"/>
                  </a:lnTo>
                  <a:lnTo>
                    <a:pt x="16934" y="16751"/>
                  </a:lnTo>
                  <a:lnTo>
                    <a:pt x="16966" y="16732"/>
                  </a:lnTo>
                  <a:lnTo>
                    <a:pt x="17064" y="16751"/>
                  </a:lnTo>
                  <a:lnTo>
                    <a:pt x="17114" y="16656"/>
                  </a:lnTo>
                  <a:lnTo>
                    <a:pt x="17211" y="16447"/>
                  </a:lnTo>
                  <a:lnTo>
                    <a:pt x="17178" y="16618"/>
                  </a:lnTo>
                  <a:lnTo>
                    <a:pt x="17178" y="16732"/>
                  </a:lnTo>
                  <a:lnTo>
                    <a:pt x="17146" y="16808"/>
                  </a:lnTo>
                  <a:lnTo>
                    <a:pt x="17114" y="16827"/>
                  </a:lnTo>
                  <a:lnTo>
                    <a:pt x="17048" y="16923"/>
                  </a:lnTo>
                  <a:lnTo>
                    <a:pt x="17064" y="16998"/>
                  </a:lnTo>
                  <a:lnTo>
                    <a:pt x="17130" y="17036"/>
                  </a:lnTo>
                  <a:lnTo>
                    <a:pt x="17097" y="17094"/>
                  </a:lnTo>
                  <a:lnTo>
                    <a:pt x="17097" y="17322"/>
                  </a:lnTo>
                  <a:lnTo>
                    <a:pt x="17130" y="17379"/>
                  </a:lnTo>
                  <a:lnTo>
                    <a:pt x="17195" y="17379"/>
                  </a:lnTo>
                  <a:lnTo>
                    <a:pt x="17178" y="17473"/>
                  </a:lnTo>
                  <a:lnTo>
                    <a:pt x="17195" y="17569"/>
                  </a:lnTo>
                  <a:lnTo>
                    <a:pt x="17342" y="17740"/>
                  </a:lnTo>
                  <a:lnTo>
                    <a:pt x="17374" y="17759"/>
                  </a:lnTo>
                  <a:lnTo>
                    <a:pt x="17374" y="17797"/>
                  </a:lnTo>
                  <a:lnTo>
                    <a:pt x="17423" y="17759"/>
                  </a:lnTo>
                  <a:lnTo>
                    <a:pt x="17456" y="17835"/>
                  </a:lnTo>
                  <a:lnTo>
                    <a:pt x="17521" y="17797"/>
                  </a:lnTo>
                  <a:lnTo>
                    <a:pt x="17505" y="17759"/>
                  </a:lnTo>
                  <a:lnTo>
                    <a:pt x="17521" y="17702"/>
                  </a:lnTo>
                  <a:lnTo>
                    <a:pt x="17554" y="17759"/>
                  </a:lnTo>
                  <a:lnTo>
                    <a:pt x="17619" y="17778"/>
                  </a:lnTo>
                  <a:lnTo>
                    <a:pt x="17668" y="17702"/>
                  </a:lnTo>
                  <a:lnTo>
                    <a:pt x="17602" y="17569"/>
                  </a:lnTo>
                  <a:lnTo>
                    <a:pt x="17554" y="17569"/>
                  </a:lnTo>
                  <a:lnTo>
                    <a:pt x="17521" y="17588"/>
                  </a:lnTo>
                  <a:lnTo>
                    <a:pt x="17505" y="17569"/>
                  </a:lnTo>
                  <a:lnTo>
                    <a:pt x="17554" y="17473"/>
                  </a:lnTo>
                  <a:lnTo>
                    <a:pt x="17554" y="17398"/>
                  </a:lnTo>
                  <a:lnTo>
                    <a:pt x="17538" y="17322"/>
                  </a:lnTo>
                  <a:lnTo>
                    <a:pt x="17472" y="17303"/>
                  </a:lnTo>
                  <a:lnTo>
                    <a:pt x="17472" y="17264"/>
                  </a:lnTo>
                  <a:lnTo>
                    <a:pt x="17521" y="17208"/>
                  </a:lnTo>
                  <a:lnTo>
                    <a:pt x="17538" y="17094"/>
                  </a:lnTo>
                  <a:lnTo>
                    <a:pt x="17602" y="17094"/>
                  </a:lnTo>
                  <a:lnTo>
                    <a:pt x="17602" y="17189"/>
                  </a:lnTo>
                  <a:lnTo>
                    <a:pt x="17619" y="17264"/>
                  </a:lnTo>
                  <a:lnTo>
                    <a:pt x="17684" y="17170"/>
                  </a:lnTo>
                  <a:lnTo>
                    <a:pt x="17701" y="17226"/>
                  </a:lnTo>
                  <a:lnTo>
                    <a:pt x="17750" y="17303"/>
                  </a:lnTo>
                  <a:lnTo>
                    <a:pt x="17701" y="17398"/>
                  </a:lnTo>
                  <a:lnTo>
                    <a:pt x="17717" y="17473"/>
                  </a:lnTo>
                  <a:lnTo>
                    <a:pt x="17766" y="17492"/>
                  </a:lnTo>
                  <a:lnTo>
                    <a:pt x="17847" y="17398"/>
                  </a:lnTo>
                  <a:lnTo>
                    <a:pt x="17880" y="17398"/>
                  </a:lnTo>
                  <a:lnTo>
                    <a:pt x="17864" y="17473"/>
                  </a:lnTo>
                  <a:lnTo>
                    <a:pt x="17798" y="17550"/>
                  </a:lnTo>
                  <a:lnTo>
                    <a:pt x="17798" y="17607"/>
                  </a:lnTo>
                  <a:lnTo>
                    <a:pt x="17831" y="17702"/>
                  </a:lnTo>
                  <a:lnTo>
                    <a:pt x="17783" y="17835"/>
                  </a:lnTo>
                  <a:lnTo>
                    <a:pt x="17798" y="17873"/>
                  </a:lnTo>
                  <a:lnTo>
                    <a:pt x="17847" y="17873"/>
                  </a:lnTo>
                  <a:lnTo>
                    <a:pt x="17847" y="18044"/>
                  </a:lnTo>
                  <a:cubicBezTo>
                    <a:pt x="17847" y="18082"/>
                    <a:pt x="17831" y="18159"/>
                    <a:pt x="17831" y="18215"/>
                  </a:cubicBezTo>
                  <a:lnTo>
                    <a:pt x="17798" y="18253"/>
                  </a:lnTo>
                  <a:lnTo>
                    <a:pt x="17783" y="18178"/>
                  </a:lnTo>
                  <a:lnTo>
                    <a:pt x="17831" y="18120"/>
                  </a:lnTo>
                  <a:lnTo>
                    <a:pt x="17831" y="18044"/>
                  </a:lnTo>
                  <a:lnTo>
                    <a:pt x="17750" y="17987"/>
                  </a:lnTo>
                  <a:lnTo>
                    <a:pt x="17619" y="18025"/>
                  </a:lnTo>
                  <a:lnTo>
                    <a:pt x="17602" y="18063"/>
                  </a:lnTo>
                  <a:lnTo>
                    <a:pt x="17554" y="18082"/>
                  </a:lnTo>
                  <a:lnTo>
                    <a:pt x="17521" y="17987"/>
                  </a:lnTo>
                  <a:lnTo>
                    <a:pt x="17472" y="18120"/>
                  </a:lnTo>
                  <a:lnTo>
                    <a:pt x="17505" y="18234"/>
                  </a:lnTo>
                  <a:lnTo>
                    <a:pt x="17554" y="18272"/>
                  </a:lnTo>
                  <a:lnTo>
                    <a:pt x="17521" y="18349"/>
                  </a:lnTo>
                  <a:lnTo>
                    <a:pt x="17472" y="18310"/>
                  </a:lnTo>
                  <a:lnTo>
                    <a:pt x="17440" y="18406"/>
                  </a:lnTo>
                  <a:lnTo>
                    <a:pt x="17505" y="18538"/>
                  </a:lnTo>
                  <a:lnTo>
                    <a:pt x="17472" y="18634"/>
                  </a:lnTo>
                  <a:lnTo>
                    <a:pt x="17538" y="18691"/>
                  </a:lnTo>
                  <a:lnTo>
                    <a:pt x="17472" y="18747"/>
                  </a:lnTo>
                  <a:lnTo>
                    <a:pt x="17554" y="18881"/>
                  </a:lnTo>
                  <a:lnTo>
                    <a:pt x="17635" y="18881"/>
                  </a:lnTo>
                  <a:lnTo>
                    <a:pt x="17701" y="18805"/>
                  </a:lnTo>
                  <a:lnTo>
                    <a:pt x="17701" y="18691"/>
                  </a:lnTo>
                  <a:lnTo>
                    <a:pt x="17635" y="18538"/>
                  </a:lnTo>
                  <a:lnTo>
                    <a:pt x="17668" y="18444"/>
                  </a:lnTo>
                  <a:lnTo>
                    <a:pt x="17766" y="18653"/>
                  </a:lnTo>
                  <a:lnTo>
                    <a:pt x="17766" y="18805"/>
                  </a:lnTo>
                  <a:cubicBezTo>
                    <a:pt x="17750" y="18805"/>
                    <a:pt x="17717" y="18805"/>
                    <a:pt x="17717" y="18824"/>
                  </a:cubicBezTo>
                  <a:lnTo>
                    <a:pt x="17717" y="18843"/>
                  </a:lnTo>
                  <a:lnTo>
                    <a:pt x="17684" y="18900"/>
                  </a:lnTo>
                  <a:lnTo>
                    <a:pt x="17602" y="18938"/>
                  </a:lnTo>
                  <a:lnTo>
                    <a:pt x="17619" y="19014"/>
                  </a:lnTo>
                  <a:lnTo>
                    <a:pt x="17684" y="19090"/>
                  </a:lnTo>
                  <a:lnTo>
                    <a:pt x="17619" y="19166"/>
                  </a:lnTo>
                  <a:lnTo>
                    <a:pt x="17619" y="19261"/>
                  </a:lnTo>
                  <a:lnTo>
                    <a:pt x="17571" y="19318"/>
                  </a:lnTo>
                  <a:lnTo>
                    <a:pt x="17489" y="19356"/>
                  </a:lnTo>
                  <a:lnTo>
                    <a:pt x="17489" y="19394"/>
                  </a:lnTo>
                  <a:lnTo>
                    <a:pt x="17602" y="19414"/>
                  </a:lnTo>
                  <a:lnTo>
                    <a:pt x="17571" y="19470"/>
                  </a:lnTo>
                  <a:lnTo>
                    <a:pt x="17538" y="19489"/>
                  </a:lnTo>
                  <a:lnTo>
                    <a:pt x="17538" y="19565"/>
                  </a:lnTo>
                  <a:lnTo>
                    <a:pt x="17571" y="19565"/>
                  </a:lnTo>
                  <a:lnTo>
                    <a:pt x="17635" y="19546"/>
                  </a:lnTo>
                  <a:lnTo>
                    <a:pt x="17652" y="19584"/>
                  </a:lnTo>
                  <a:lnTo>
                    <a:pt x="17619" y="19642"/>
                  </a:lnTo>
                  <a:lnTo>
                    <a:pt x="17554" y="19661"/>
                  </a:lnTo>
                  <a:lnTo>
                    <a:pt x="17521" y="19736"/>
                  </a:lnTo>
                  <a:lnTo>
                    <a:pt x="17538" y="19870"/>
                  </a:lnTo>
                  <a:lnTo>
                    <a:pt x="17571" y="19927"/>
                  </a:lnTo>
                  <a:lnTo>
                    <a:pt x="17554" y="19983"/>
                  </a:lnTo>
                  <a:lnTo>
                    <a:pt x="17571" y="20060"/>
                  </a:lnTo>
                  <a:lnTo>
                    <a:pt x="17619" y="20041"/>
                  </a:lnTo>
                  <a:lnTo>
                    <a:pt x="17635" y="19964"/>
                  </a:lnTo>
                  <a:lnTo>
                    <a:pt x="17652" y="19851"/>
                  </a:lnTo>
                  <a:lnTo>
                    <a:pt x="17701" y="19699"/>
                  </a:lnTo>
                  <a:lnTo>
                    <a:pt x="17733" y="19642"/>
                  </a:lnTo>
                  <a:lnTo>
                    <a:pt x="17766" y="19452"/>
                  </a:lnTo>
                  <a:lnTo>
                    <a:pt x="17798" y="19394"/>
                  </a:lnTo>
                  <a:lnTo>
                    <a:pt x="17811" y="19268"/>
                  </a:lnTo>
                  <a:lnTo>
                    <a:pt x="17831" y="19280"/>
                  </a:lnTo>
                  <a:cubicBezTo>
                    <a:pt x="17831" y="19356"/>
                    <a:pt x="17831" y="19414"/>
                    <a:pt x="17847" y="19489"/>
                  </a:cubicBezTo>
                  <a:lnTo>
                    <a:pt x="17831" y="19470"/>
                  </a:lnTo>
                  <a:lnTo>
                    <a:pt x="17783" y="19546"/>
                  </a:lnTo>
                  <a:lnTo>
                    <a:pt x="17783" y="19661"/>
                  </a:lnTo>
                  <a:lnTo>
                    <a:pt x="17831" y="19699"/>
                  </a:lnTo>
                  <a:lnTo>
                    <a:pt x="17766" y="19793"/>
                  </a:lnTo>
                  <a:lnTo>
                    <a:pt x="17847" y="19851"/>
                  </a:lnTo>
                  <a:lnTo>
                    <a:pt x="17847" y="19927"/>
                  </a:lnTo>
                  <a:lnTo>
                    <a:pt x="17798" y="19964"/>
                  </a:lnTo>
                  <a:lnTo>
                    <a:pt x="17750" y="19927"/>
                  </a:lnTo>
                  <a:lnTo>
                    <a:pt x="17701" y="19983"/>
                  </a:lnTo>
                  <a:lnTo>
                    <a:pt x="17701" y="20041"/>
                  </a:lnTo>
                  <a:lnTo>
                    <a:pt x="17668" y="20117"/>
                  </a:lnTo>
                  <a:lnTo>
                    <a:pt x="17635" y="20174"/>
                  </a:lnTo>
                  <a:lnTo>
                    <a:pt x="17684" y="20231"/>
                  </a:lnTo>
                  <a:lnTo>
                    <a:pt x="17750" y="20041"/>
                  </a:lnTo>
                  <a:lnTo>
                    <a:pt x="17766" y="20079"/>
                  </a:lnTo>
                  <a:lnTo>
                    <a:pt x="17717" y="20174"/>
                  </a:lnTo>
                  <a:lnTo>
                    <a:pt x="17798" y="20155"/>
                  </a:lnTo>
                  <a:lnTo>
                    <a:pt x="17847" y="20079"/>
                  </a:lnTo>
                  <a:lnTo>
                    <a:pt x="17847" y="19983"/>
                  </a:lnTo>
                  <a:lnTo>
                    <a:pt x="17946" y="19851"/>
                  </a:lnTo>
                  <a:cubicBezTo>
                    <a:pt x="17946" y="19927"/>
                    <a:pt x="17946" y="19983"/>
                    <a:pt x="17962" y="20060"/>
                  </a:cubicBezTo>
                  <a:lnTo>
                    <a:pt x="17946" y="20079"/>
                  </a:lnTo>
                  <a:lnTo>
                    <a:pt x="17995" y="20136"/>
                  </a:lnTo>
                  <a:cubicBezTo>
                    <a:pt x="18011" y="20174"/>
                    <a:pt x="18011" y="20250"/>
                    <a:pt x="18027" y="20288"/>
                  </a:cubicBezTo>
                  <a:lnTo>
                    <a:pt x="17995" y="20421"/>
                  </a:lnTo>
                  <a:lnTo>
                    <a:pt x="17995" y="20497"/>
                  </a:lnTo>
                  <a:lnTo>
                    <a:pt x="17962" y="20573"/>
                  </a:lnTo>
                  <a:lnTo>
                    <a:pt x="17880" y="20611"/>
                  </a:lnTo>
                  <a:lnTo>
                    <a:pt x="17864" y="20649"/>
                  </a:lnTo>
                  <a:lnTo>
                    <a:pt x="17880" y="20706"/>
                  </a:lnTo>
                  <a:lnTo>
                    <a:pt x="17946" y="20669"/>
                  </a:lnTo>
                  <a:lnTo>
                    <a:pt x="18011" y="20706"/>
                  </a:lnTo>
                  <a:lnTo>
                    <a:pt x="18011" y="20744"/>
                  </a:lnTo>
                  <a:lnTo>
                    <a:pt x="17929" y="20820"/>
                  </a:lnTo>
                  <a:lnTo>
                    <a:pt x="17929" y="20858"/>
                  </a:lnTo>
                  <a:lnTo>
                    <a:pt x="17913" y="20935"/>
                  </a:lnTo>
                  <a:lnTo>
                    <a:pt x="17864" y="20935"/>
                  </a:lnTo>
                  <a:lnTo>
                    <a:pt x="17831" y="20991"/>
                  </a:lnTo>
                  <a:lnTo>
                    <a:pt x="17847" y="21029"/>
                  </a:lnTo>
                  <a:lnTo>
                    <a:pt x="17913" y="21029"/>
                  </a:lnTo>
                  <a:lnTo>
                    <a:pt x="17946" y="21087"/>
                  </a:lnTo>
                  <a:lnTo>
                    <a:pt x="17962" y="21029"/>
                  </a:lnTo>
                  <a:lnTo>
                    <a:pt x="18027" y="21010"/>
                  </a:lnTo>
                  <a:lnTo>
                    <a:pt x="18076" y="21048"/>
                  </a:lnTo>
                  <a:lnTo>
                    <a:pt x="18011" y="21106"/>
                  </a:lnTo>
                  <a:lnTo>
                    <a:pt x="17995" y="21144"/>
                  </a:lnTo>
                  <a:lnTo>
                    <a:pt x="18027" y="21219"/>
                  </a:lnTo>
                  <a:lnTo>
                    <a:pt x="17962" y="21296"/>
                  </a:lnTo>
                  <a:lnTo>
                    <a:pt x="17946" y="21372"/>
                  </a:lnTo>
                  <a:lnTo>
                    <a:pt x="18027" y="21429"/>
                  </a:lnTo>
                  <a:lnTo>
                    <a:pt x="18011" y="21524"/>
                  </a:lnTo>
                  <a:lnTo>
                    <a:pt x="18043" y="21581"/>
                  </a:lnTo>
                  <a:lnTo>
                    <a:pt x="18125" y="21581"/>
                  </a:lnTo>
                  <a:lnTo>
                    <a:pt x="18174" y="21524"/>
                  </a:lnTo>
                  <a:lnTo>
                    <a:pt x="18125" y="21466"/>
                  </a:lnTo>
                  <a:lnTo>
                    <a:pt x="18174" y="21410"/>
                  </a:lnTo>
                  <a:lnTo>
                    <a:pt x="18125" y="21372"/>
                  </a:lnTo>
                  <a:lnTo>
                    <a:pt x="18092" y="21372"/>
                  </a:lnTo>
                  <a:lnTo>
                    <a:pt x="18125" y="21296"/>
                  </a:lnTo>
                  <a:lnTo>
                    <a:pt x="18190" y="21276"/>
                  </a:lnTo>
                  <a:lnTo>
                    <a:pt x="18271" y="21201"/>
                  </a:lnTo>
                  <a:lnTo>
                    <a:pt x="18271" y="21125"/>
                  </a:lnTo>
                  <a:lnTo>
                    <a:pt x="18239" y="21106"/>
                  </a:lnTo>
                  <a:lnTo>
                    <a:pt x="18174" y="21106"/>
                  </a:lnTo>
                  <a:lnTo>
                    <a:pt x="18174" y="21087"/>
                  </a:lnTo>
                  <a:lnTo>
                    <a:pt x="18255" y="21010"/>
                  </a:lnTo>
                  <a:lnTo>
                    <a:pt x="18239" y="20916"/>
                  </a:lnTo>
                  <a:lnTo>
                    <a:pt x="18125" y="20820"/>
                  </a:lnTo>
                  <a:lnTo>
                    <a:pt x="18174" y="20725"/>
                  </a:lnTo>
                  <a:lnTo>
                    <a:pt x="18190" y="20744"/>
                  </a:lnTo>
                  <a:lnTo>
                    <a:pt x="18255" y="20744"/>
                  </a:lnTo>
                  <a:lnTo>
                    <a:pt x="18255" y="20688"/>
                  </a:lnTo>
                  <a:lnTo>
                    <a:pt x="18174" y="20592"/>
                  </a:lnTo>
                  <a:lnTo>
                    <a:pt x="18223" y="20592"/>
                  </a:lnTo>
                  <a:lnTo>
                    <a:pt x="18223" y="20421"/>
                  </a:lnTo>
                  <a:lnTo>
                    <a:pt x="18125" y="20345"/>
                  </a:lnTo>
                  <a:lnTo>
                    <a:pt x="18109" y="20364"/>
                  </a:lnTo>
                  <a:lnTo>
                    <a:pt x="18043" y="20307"/>
                  </a:lnTo>
                  <a:lnTo>
                    <a:pt x="18059" y="20269"/>
                  </a:lnTo>
                  <a:lnTo>
                    <a:pt x="18059" y="20250"/>
                  </a:lnTo>
                  <a:lnTo>
                    <a:pt x="18125" y="20155"/>
                  </a:lnTo>
                  <a:lnTo>
                    <a:pt x="18092" y="20079"/>
                  </a:lnTo>
                  <a:cubicBezTo>
                    <a:pt x="18092" y="20041"/>
                    <a:pt x="18109" y="19983"/>
                    <a:pt x="18109" y="19946"/>
                  </a:cubicBezTo>
                  <a:lnTo>
                    <a:pt x="18109" y="19889"/>
                  </a:lnTo>
                  <a:lnTo>
                    <a:pt x="18141" y="19927"/>
                  </a:lnTo>
                  <a:lnTo>
                    <a:pt x="18207" y="19870"/>
                  </a:lnTo>
                  <a:lnTo>
                    <a:pt x="18174" y="19774"/>
                  </a:lnTo>
                  <a:lnTo>
                    <a:pt x="18207" y="19736"/>
                  </a:lnTo>
                  <a:lnTo>
                    <a:pt x="18207" y="19603"/>
                  </a:lnTo>
                  <a:lnTo>
                    <a:pt x="18255" y="19584"/>
                  </a:lnTo>
                  <a:lnTo>
                    <a:pt x="18271" y="19736"/>
                  </a:lnTo>
                  <a:lnTo>
                    <a:pt x="18304" y="19699"/>
                  </a:lnTo>
                  <a:lnTo>
                    <a:pt x="18337" y="19680"/>
                  </a:lnTo>
                  <a:lnTo>
                    <a:pt x="18337" y="19736"/>
                  </a:lnTo>
                  <a:lnTo>
                    <a:pt x="18304" y="19774"/>
                  </a:lnTo>
                  <a:lnTo>
                    <a:pt x="18304" y="19851"/>
                  </a:lnTo>
                  <a:lnTo>
                    <a:pt x="18353" y="19889"/>
                  </a:lnTo>
                  <a:lnTo>
                    <a:pt x="18451" y="19870"/>
                  </a:lnTo>
                  <a:lnTo>
                    <a:pt x="18516" y="19774"/>
                  </a:lnTo>
                  <a:lnTo>
                    <a:pt x="18500" y="19736"/>
                  </a:lnTo>
                  <a:cubicBezTo>
                    <a:pt x="18516" y="19680"/>
                    <a:pt x="18533" y="19603"/>
                    <a:pt x="18549" y="19546"/>
                  </a:cubicBezTo>
                  <a:lnTo>
                    <a:pt x="18582" y="19565"/>
                  </a:lnTo>
                  <a:lnTo>
                    <a:pt x="18598" y="19661"/>
                  </a:lnTo>
                  <a:lnTo>
                    <a:pt x="18679" y="19736"/>
                  </a:lnTo>
                  <a:lnTo>
                    <a:pt x="18712" y="19736"/>
                  </a:lnTo>
                  <a:lnTo>
                    <a:pt x="18663" y="19755"/>
                  </a:lnTo>
                  <a:lnTo>
                    <a:pt x="18598" y="19755"/>
                  </a:lnTo>
                  <a:lnTo>
                    <a:pt x="18582" y="19793"/>
                  </a:lnTo>
                  <a:cubicBezTo>
                    <a:pt x="18516" y="19832"/>
                    <a:pt x="18451" y="19870"/>
                    <a:pt x="18451" y="19964"/>
                  </a:cubicBezTo>
                  <a:cubicBezTo>
                    <a:pt x="18451" y="20041"/>
                    <a:pt x="18451" y="20079"/>
                    <a:pt x="18467" y="20155"/>
                  </a:cubicBezTo>
                  <a:lnTo>
                    <a:pt x="18451" y="20136"/>
                  </a:lnTo>
                  <a:lnTo>
                    <a:pt x="18451" y="20117"/>
                  </a:lnTo>
                  <a:lnTo>
                    <a:pt x="18435" y="20136"/>
                  </a:lnTo>
                  <a:cubicBezTo>
                    <a:pt x="18419" y="20136"/>
                    <a:pt x="18402" y="20117"/>
                    <a:pt x="18370" y="20117"/>
                  </a:cubicBezTo>
                  <a:lnTo>
                    <a:pt x="18419" y="20060"/>
                  </a:lnTo>
                  <a:lnTo>
                    <a:pt x="18435" y="19983"/>
                  </a:lnTo>
                  <a:lnTo>
                    <a:pt x="18288" y="19964"/>
                  </a:lnTo>
                  <a:lnTo>
                    <a:pt x="18207" y="20060"/>
                  </a:lnTo>
                  <a:lnTo>
                    <a:pt x="18255" y="20155"/>
                  </a:lnTo>
                  <a:lnTo>
                    <a:pt x="18271" y="20155"/>
                  </a:lnTo>
                  <a:cubicBezTo>
                    <a:pt x="18255" y="20174"/>
                    <a:pt x="18255" y="20193"/>
                    <a:pt x="18255" y="20231"/>
                  </a:cubicBezTo>
                  <a:cubicBezTo>
                    <a:pt x="18271" y="20250"/>
                    <a:pt x="18271" y="20288"/>
                    <a:pt x="18288" y="20326"/>
                  </a:cubicBezTo>
                  <a:cubicBezTo>
                    <a:pt x="18321" y="20345"/>
                    <a:pt x="18337" y="20383"/>
                    <a:pt x="18353" y="20440"/>
                  </a:cubicBezTo>
                  <a:lnTo>
                    <a:pt x="18370" y="20440"/>
                  </a:lnTo>
                  <a:cubicBezTo>
                    <a:pt x="18370" y="20440"/>
                    <a:pt x="18370" y="20459"/>
                    <a:pt x="18386" y="20459"/>
                  </a:cubicBezTo>
                  <a:cubicBezTo>
                    <a:pt x="18419" y="20516"/>
                    <a:pt x="18451" y="20516"/>
                    <a:pt x="18467" y="20535"/>
                  </a:cubicBezTo>
                  <a:lnTo>
                    <a:pt x="18451" y="20554"/>
                  </a:lnTo>
                  <a:lnTo>
                    <a:pt x="18353" y="20649"/>
                  </a:lnTo>
                  <a:lnTo>
                    <a:pt x="18353" y="20744"/>
                  </a:lnTo>
                  <a:lnTo>
                    <a:pt x="18402" y="20839"/>
                  </a:lnTo>
                  <a:lnTo>
                    <a:pt x="18500" y="20744"/>
                  </a:lnTo>
                  <a:lnTo>
                    <a:pt x="18565" y="20611"/>
                  </a:lnTo>
                  <a:lnTo>
                    <a:pt x="18565" y="20554"/>
                  </a:lnTo>
                  <a:lnTo>
                    <a:pt x="18615" y="20535"/>
                  </a:lnTo>
                  <a:lnTo>
                    <a:pt x="18728" y="20421"/>
                  </a:lnTo>
                  <a:lnTo>
                    <a:pt x="18745" y="20459"/>
                  </a:lnTo>
                  <a:lnTo>
                    <a:pt x="18908" y="20459"/>
                  </a:lnTo>
                  <a:lnTo>
                    <a:pt x="18843" y="20554"/>
                  </a:lnTo>
                  <a:lnTo>
                    <a:pt x="18859" y="20573"/>
                  </a:lnTo>
                  <a:lnTo>
                    <a:pt x="18957" y="20573"/>
                  </a:lnTo>
                  <a:lnTo>
                    <a:pt x="18957" y="20630"/>
                  </a:lnTo>
                  <a:lnTo>
                    <a:pt x="18875" y="20725"/>
                  </a:lnTo>
                  <a:cubicBezTo>
                    <a:pt x="18859" y="20725"/>
                    <a:pt x="18843" y="20744"/>
                    <a:pt x="18827" y="20744"/>
                  </a:cubicBezTo>
                  <a:lnTo>
                    <a:pt x="18843" y="20649"/>
                  </a:lnTo>
                  <a:lnTo>
                    <a:pt x="18794" y="20535"/>
                  </a:lnTo>
                  <a:lnTo>
                    <a:pt x="18696" y="20535"/>
                  </a:lnTo>
                  <a:lnTo>
                    <a:pt x="18696" y="20573"/>
                  </a:lnTo>
                  <a:lnTo>
                    <a:pt x="18615" y="20630"/>
                  </a:lnTo>
                  <a:lnTo>
                    <a:pt x="18582" y="20763"/>
                  </a:lnTo>
                  <a:lnTo>
                    <a:pt x="18582" y="20820"/>
                  </a:lnTo>
                  <a:lnTo>
                    <a:pt x="18500" y="20916"/>
                  </a:lnTo>
                  <a:lnTo>
                    <a:pt x="18516" y="20991"/>
                  </a:lnTo>
                  <a:lnTo>
                    <a:pt x="18663" y="20916"/>
                  </a:lnTo>
                  <a:cubicBezTo>
                    <a:pt x="18663" y="20935"/>
                    <a:pt x="18679" y="20935"/>
                    <a:pt x="18679" y="20935"/>
                  </a:cubicBezTo>
                  <a:lnTo>
                    <a:pt x="18598" y="21010"/>
                  </a:lnTo>
                  <a:lnTo>
                    <a:pt x="18533" y="21125"/>
                  </a:lnTo>
                  <a:lnTo>
                    <a:pt x="18582" y="21182"/>
                  </a:lnTo>
                  <a:lnTo>
                    <a:pt x="18712" y="21048"/>
                  </a:lnTo>
                  <a:lnTo>
                    <a:pt x="18761" y="20991"/>
                  </a:lnTo>
                  <a:cubicBezTo>
                    <a:pt x="18777" y="21010"/>
                    <a:pt x="18794" y="21010"/>
                    <a:pt x="18827" y="21029"/>
                  </a:cubicBezTo>
                  <a:lnTo>
                    <a:pt x="18827" y="21048"/>
                  </a:lnTo>
                  <a:lnTo>
                    <a:pt x="18843" y="21106"/>
                  </a:lnTo>
                  <a:lnTo>
                    <a:pt x="18859" y="21144"/>
                  </a:lnTo>
                  <a:lnTo>
                    <a:pt x="18712" y="21144"/>
                  </a:lnTo>
                  <a:lnTo>
                    <a:pt x="18663" y="21219"/>
                  </a:lnTo>
                  <a:lnTo>
                    <a:pt x="18663" y="21276"/>
                  </a:lnTo>
                  <a:lnTo>
                    <a:pt x="18712" y="21276"/>
                  </a:lnTo>
                  <a:lnTo>
                    <a:pt x="18761" y="21238"/>
                  </a:lnTo>
                  <a:lnTo>
                    <a:pt x="18843" y="21238"/>
                  </a:lnTo>
                  <a:lnTo>
                    <a:pt x="18843" y="21276"/>
                  </a:lnTo>
                  <a:lnTo>
                    <a:pt x="18761" y="21334"/>
                  </a:lnTo>
                  <a:lnTo>
                    <a:pt x="18663" y="21334"/>
                  </a:lnTo>
                  <a:lnTo>
                    <a:pt x="18615" y="21391"/>
                  </a:lnTo>
                  <a:lnTo>
                    <a:pt x="18598" y="21505"/>
                  </a:lnTo>
                  <a:lnTo>
                    <a:pt x="18631" y="21600"/>
                  </a:lnTo>
                  <a:lnTo>
                    <a:pt x="18696" y="21562"/>
                  </a:lnTo>
                  <a:lnTo>
                    <a:pt x="18712" y="21485"/>
                  </a:lnTo>
                  <a:lnTo>
                    <a:pt x="18777" y="21485"/>
                  </a:lnTo>
                  <a:lnTo>
                    <a:pt x="18859" y="21429"/>
                  </a:lnTo>
                  <a:lnTo>
                    <a:pt x="18957" y="21296"/>
                  </a:lnTo>
                  <a:lnTo>
                    <a:pt x="19071" y="21125"/>
                  </a:lnTo>
                  <a:lnTo>
                    <a:pt x="19103" y="20916"/>
                  </a:lnTo>
                  <a:lnTo>
                    <a:pt x="19202" y="20669"/>
                  </a:lnTo>
                  <a:lnTo>
                    <a:pt x="19251" y="20649"/>
                  </a:lnTo>
                  <a:lnTo>
                    <a:pt x="19251" y="20592"/>
                  </a:lnTo>
                  <a:lnTo>
                    <a:pt x="19234" y="20592"/>
                  </a:lnTo>
                  <a:lnTo>
                    <a:pt x="19267" y="20554"/>
                  </a:lnTo>
                  <a:lnTo>
                    <a:pt x="19267" y="20516"/>
                  </a:lnTo>
                  <a:lnTo>
                    <a:pt x="19299" y="20459"/>
                  </a:lnTo>
                  <a:lnTo>
                    <a:pt x="19267" y="20421"/>
                  </a:lnTo>
                  <a:lnTo>
                    <a:pt x="19234" y="20402"/>
                  </a:lnTo>
                  <a:lnTo>
                    <a:pt x="19234" y="20307"/>
                  </a:lnTo>
                  <a:lnTo>
                    <a:pt x="19185" y="20211"/>
                  </a:lnTo>
                  <a:lnTo>
                    <a:pt x="19087" y="20136"/>
                  </a:lnTo>
                  <a:lnTo>
                    <a:pt x="19022" y="20079"/>
                  </a:lnTo>
                  <a:lnTo>
                    <a:pt x="19006" y="20022"/>
                  </a:lnTo>
                  <a:lnTo>
                    <a:pt x="18924" y="19870"/>
                  </a:lnTo>
                  <a:lnTo>
                    <a:pt x="18859" y="19851"/>
                  </a:lnTo>
                  <a:lnTo>
                    <a:pt x="18777" y="19851"/>
                  </a:lnTo>
                  <a:lnTo>
                    <a:pt x="18777" y="19793"/>
                  </a:lnTo>
                  <a:lnTo>
                    <a:pt x="18810" y="19755"/>
                  </a:lnTo>
                  <a:lnTo>
                    <a:pt x="18777" y="19680"/>
                  </a:lnTo>
                  <a:lnTo>
                    <a:pt x="18745" y="19642"/>
                  </a:lnTo>
                  <a:lnTo>
                    <a:pt x="18728" y="19565"/>
                  </a:lnTo>
                  <a:lnTo>
                    <a:pt x="18761" y="19508"/>
                  </a:lnTo>
                  <a:lnTo>
                    <a:pt x="18810" y="19489"/>
                  </a:lnTo>
                  <a:lnTo>
                    <a:pt x="18777" y="19452"/>
                  </a:lnTo>
                  <a:lnTo>
                    <a:pt x="18728" y="19394"/>
                  </a:lnTo>
                  <a:lnTo>
                    <a:pt x="18679" y="19394"/>
                  </a:lnTo>
                  <a:lnTo>
                    <a:pt x="18679" y="19318"/>
                  </a:lnTo>
                  <a:lnTo>
                    <a:pt x="18761" y="19280"/>
                  </a:lnTo>
                  <a:lnTo>
                    <a:pt x="18745" y="18900"/>
                  </a:lnTo>
                  <a:lnTo>
                    <a:pt x="18745" y="18519"/>
                  </a:lnTo>
                  <a:lnTo>
                    <a:pt x="18777" y="18197"/>
                  </a:lnTo>
                  <a:lnTo>
                    <a:pt x="18761" y="18120"/>
                  </a:lnTo>
                  <a:lnTo>
                    <a:pt x="18761" y="18025"/>
                  </a:lnTo>
                  <a:lnTo>
                    <a:pt x="18810" y="17930"/>
                  </a:lnTo>
                  <a:lnTo>
                    <a:pt x="18777" y="17835"/>
                  </a:lnTo>
                  <a:lnTo>
                    <a:pt x="18745" y="17759"/>
                  </a:lnTo>
                  <a:lnTo>
                    <a:pt x="18728" y="17569"/>
                  </a:lnTo>
                  <a:lnTo>
                    <a:pt x="18615" y="17417"/>
                  </a:lnTo>
                  <a:lnTo>
                    <a:pt x="18582" y="17226"/>
                  </a:lnTo>
                  <a:lnTo>
                    <a:pt x="18598" y="17132"/>
                  </a:lnTo>
                  <a:lnTo>
                    <a:pt x="18500" y="16827"/>
                  </a:lnTo>
                  <a:lnTo>
                    <a:pt x="18516" y="16751"/>
                  </a:lnTo>
                  <a:lnTo>
                    <a:pt x="18582" y="16618"/>
                  </a:lnTo>
                  <a:lnTo>
                    <a:pt x="18565" y="16542"/>
                  </a:lnTo>
                  <a:lnTo>
                    <a:pt x="18565" y="16447"/>
                  </a:lnTo>
                  <a:lnTo>
                    <a:pt x="18451" y="16352"/>
                  </a:lnTo>
                  <a:lnTo>
                    <a:pt x="18321" y="16352"/>
                  </a:lnTo>
                  <a:lnTo>
                    <a:pt x="18158" y="16409"/>
                  </a:lnTo>
                  <a:lnTo>
                    <a:pt x="18109" y="16428"/>
                  </a:lnTo>
                  <a:lnTo>
                    <a:pt x="17946" y="16504"/>
                  </a:lnTo>
                  <a:lnTo>
                    <a:pt x="17847" y="16618"/>
                  </a:lnTo>
                  <a:lnTo>
                    <a:pt x="17717" y="16827"/>
                  </a:lnTo>
                  <a:lnTo>
                    <a:pt x="17619" y="16904"/>
                  </a:lnTo>
                  <a:lnTo>
                    <a:pt x="17472" y="16923"/>
                  </a:lnTo>
                  <a:lnTo>
                    <a:pt x="17309" y="16942"/>
                  </a:lnTo>
                  <a:lnTo>
                    <a:pt x="17277" y="16942"/>
                  </a:lnTo>
                  <a:lnTo>
                    <a:pt x="17277" y="16885"/>
                  </a:lnTo>
                  <a:lnTo>
                    <a:pt x="17358" y="16732"/>
                  </a:lnTo>
                  <a:lnTo>
                    <a:pt x="17309" y="16599"/>
                  </a:lnTo>
                  <a:lnTo>
                    <a:pt x="17195" y="15990"/>
                  </a:lnTo>
                  <a:lnTo>
                    <a:pt x="17114" y="15743"/>
                  </a:lnTo>
                  <a:lnTo>
                    <a:pt x="17064" y="15610"/>
                  </a:lnTo>
                  <a:lnTo>
                    <a:pt x="17178" y="15382"/>
                  </a:lnTo>
                  <a:lnTo>
                    <a:pt x="16950" y="15344"/>
                  </a:lnTo>
                  <a:lnTo>
                    <a:pt x="16787" y="15477"/>
                  </a:lnTo>
                  <a:lnTo>
                    <a:pt x="16689" y="15421"/>
                  </a:lnTo>
                  <a:lnTo>
                    <a:pt x="16396" y="15421"/>
                  </a:lnTo>
                  <a:lnTo>
                    <a:pt x="21600" y="4354"/>
                  </a:lnTo>
                  <a:lnTo>
                    <a:pt x="21584" y="4297"/>
                  </a:lnTo>
                  <a:lnTo>
                    <a:pt x="21469" y="4277"/>
                  </a:lnTo>
                  <a:lnTo>
                    <a:pt x="21421" y="4297"/>
                  </a:lnTo>
                  <a:lnTo>
                    <a:pt x="21372" y="4240"/>
                  </a:lnTo>
                  <a:lnTo>
                    <a:pt x="21339" y="4012"/>
                  </a:lnTo>
                  <a:lnTo>
                    <a:pt x="21290" y="3898"/>
                  </a:lnTo>
                  <a:lnTo>
                    <a:pt x="21224" y="3859"/>
                  </a:lnTo>
                  <a:lnTo>
                    <a:pt x="21209" y="3727"/>
                  </a:lnTo>
                  <a:lnTo>
                    <a:pt x="21143" y="3593"/>
                  </a:lnTo>
                  <a:lnTo>
                    <a:pt x="21110" y="3536"/>
                  </a:lnTo>
                  <a:lnTo>
                    <a:pt x="20947" y="3536"/>
                  </a:lnTo>
                  <a:lnTo>
                    <a:pt x="20931" y="3574"/>
                  </a:lnTo>
                  <a:lnTo>
                    <a:pt x="20800" y="3536"/>
                  </a:lnTo>
                  <a:lnTo>
                    <a:pt x="20686" y="3574"/>
                  </a:lnTo>
                  <a:lnTo>
                    <a:pt x="20621" y="3518"/>
                  </a:lnTo>
                  <a:lnTo>
                    <a:pt x="20572" y="3536"/>
                  </a:lnTo>
                  <a:lnTo>
                    <a:pt x="20540" y="3518"/>
                  </a:lnTo>
                  <a:lnTo>
                    <a:pt x="20523" y="3536"/>
                  </a:lnTo>
                  <a:lnTo>
                    <a:pt x="20458" y="3536"/>
                  </a:lnTo>
                  <a:lnTo>
                    <a:pt x="20458" y="3518"/>
                  </a:lnTo>
                  <a:lnTo>
                    <a:pt x="20490" y="3518"/>
                  </a:lnTo>
                  <a:lnTo>
                    <a:pt x="20490" y="3480"/>
                  </a:lnTo>
                  <a:lnTo>
                    <a:pt x="20409" y="3403"/>
                  </a:lnTo>
                  <a:lnTo>
                    <a:pt x="20360" y="3422"/>
                  </a:lnTo>
                  <a:lnTo>
                    <a:pt x="20295" y="3403"/>
                  </a:lnTo>
                  <a:lnTo>
                    <a:pt x="20311" y="3384"/>
                  </a:lnTo>
                  <a:lnTo>
                    <a:pt x="20360" y="3346"/>
                  </a:lnTo>
                  <a:lnTo>
                    <a:pt x="20311" y="3308"/>
                  </a:lnTo>
                  <a:lnTo>
                    <a:pt x="20246" y="3308"/>
                  </a:lnTo>
                  <a:lnTo>
                    <a:pt x="20197" y="3289"/>
                  </a:lnTo>
                  <a:lnTo>
                    <a:pt x="20197" y="3232"/>
                  </a:lnTo>
                  <a:lnTo>
                    <a:pt x="20132" y="3156"/>
                  </a:lnTo>
                  <a:lnTo>
                    <a:pt x="20066" y="3099"/>
                  </a:lnTo>
                  <a:lnTo>
                    <a:pt x="20050" y="3099"/>
                  </a:lnTo>
                  <a:lnTo>
                    <a:pt x="20001" y="3061"/>
                  </a:lnTo>
                  <a:lnTo>
                    <a:pt x="19968" y="3061"/>
                  </a:lnTo>
                  <a:lnTo>
                    <a:pt x="19920" y="3118"/>
                  </a:lnTo>
                  <a:lnTo>
                    <a:pt x="19920" y="3061"/>
                  </a:lnTo>
                  <a:lnTo>
                    <a:pt x="19903" y="3023"/>
                  </a:lnTo>
                  <a:lnTo>
                    <a:pt x="19838" y="2966"/>
                  </a:lnTo>
                  <a:lnTo>
                    <a:pt x="19789" y="3061"/>
                  </a:lnTo>
                  <a:lnTo>
                    <a:pt x="19740" y="3023"/>
                  </a:lnTo>
                  <a:lnTo>
                    <a:pt x="19740" y="2947"/>
                  </a:lnTo>
                  <a:lnTo>
                    <a:pt x="19789" y="2928"/>
                  </a:lnTo>
                  <a:lnTo>
                    <a:pt x="19756" y="2871"/>
                  </a:lnTo>
                  <a:lnTo>
                    <a:pt x="19708" y="2852"/>
                  </a:lnTo>
                  <a:lnTo>
                    <a:pt x="19642" y="2871"/>
                  </a:lnTo>
                  <a:lnTo>
                    <a:pt x="19659" y="2833"/>
                  </a:lnTo>
                  <a:lnTo>
                    <a:pt x="19659" y="2776"/>
                  </a:lnTo>
                  <a:lnTo>
                    <a:pt x="19577" y="2738"/>
                  </a:lnTo>
                  <a:lnTo>
                    <a:pt x="19511" y="2643"/>
                  </a:lnTo>
                  <a:lnTo>
                    <a:pt x="19544" y="2624"/>
                  </a:lnTo>
                  <a:lnTo>
                    <a:pt x="19511" y="2566"/>
                  </a:lnTo>
                  <a:lnTo>
                    <a:pt x="19463" y="2547"/>
                  </a:lnTo>
                  <a:lnTo>
                    <a:pt x="19414" y="2585"/>
                  </a:lnTo>
                  <a:lnTo>
                    <a:pt x="19251" y="2776"/>
                  </a:lnTo>
                  <a:lnTo>
                    <a:pt x="19071" y="2909"/>
                  </a:lnTo>
                  <a:lnTo>
                    <a:pt x="19234" y="2757"/>
                  </a:lnTo>
                  <a:lnTo>
                    <a:pt x="19332" y="2585"/>
                  </a:lnTo>
                  <a:lnTo>
                    <a:pt x="19430" y="2472"/>
                  </a:lnTo>
                  <a:lnTo>
                    <a:pt x="19463" y="2357"/>
                  </a:lnTo>
                  <a:lnTo>
                    <a:pt x="19397" y="2300"/>
                  </a:lnTo>
                  <a:lnTo>
                    <a:pt x="19267" y="2206"/>
                  </a:lnTo>
                  <a:lnTo>
                    <a:pt x="19169" y="2206"/>
                  </a:lnTo>
                  <a:lnTo>
                    <a:pt x="19055" y="2263"/>
                  </a:lnTo>
                  <a:lnTo>
                    <a:pt x="18990" y="2263"/>
                  </a:lnTo>
                  <a:lnTo>
                    <a:pt x="18940" y="2282"/>
                  </a:lnTo>
                  <a:lnTo>
                    <a:pt x="18827" y="2300"/>
                  </a:lnTo>
                  <a:lnTo>
                    <a:pt x="18696" y="2472"/>
                  </a:lnTo>
                  <a:lnTo>
                    <a:pt x="18598" y="2566"/>
                  </a:lnTo>
                  <a:lnTo>
                    <a:pt x="18679" y="2453"/>
                  </a:lnTo>
                  <a:lnTo>
                    <a:pt x="18663" y="2300"/>
                  </a:lnTo>
                  <a:lnTo>
                    <a:pt x="18679" y="2186"/>
                  </a:lnTo>
                  <a:lnTo>
                    <a:pt x="18679" y="2091"/>
                  </a:lnTo>
                  <a:lnTo>
                    <a:pt x="18533" y="1997"/>
                  </a:lnTo>
                  <a:lnTo>
                    <a:pt x="18533" y="1958"/>
                  </a:lnTo>
                  <a:lnTo>
                    <a:pt x="18615" y="1901"/>
                  </a:lnTo>
                  <a:lnTo>
                    <a:pt x="18696" y="1901"/>
                  </a:lnTo>
                  <a:lnTo>
                    <a:pt x="18696" y="1863"/>
                  </a:lnTo>
                  <a:lnTo>
                    <a:pt x="18484" y="1711"/>
                  </a:lnTo>
                  <a:lnTo>
                    <a:pt x="18451" y="1635"/>
                  </a:lnTo>
                  <a:lnTo>
                    <a:pt x="18500" y="1578"/>
                  </a:lnTo>
                  <a:lnTo>
                    <a:pt x="18615" y="1502"/>
                  </a:lnTo>
                  <a:lnTo>
                    <a:pt x="18679" y="1426"/>
                  </a:lnTo>
                  <a:lnTo>
                    <a:pt x="18647" y="1349"/>
                  </a:lnTo>
                  <a:lnTo>
                    <a:pt x="18598" y="1236"/>
                  </a:lnTo>
                  <a:lnTo>
                    <a:pt x="18565" y="1236"/>
                  </a:lnTo>
                  <a:lnTo>
                    <a:pt x="18516" y="1255"/>
                  </a:lnTo>
                  <a:lnTo>
                    <a:pt x="18484" y="1198"/>
                  </a:lnTo>
                  <a:lnTo>
                    <a:pt x="18419" y="1140"/>
                  </a:lnTo>
                  <a:lnTo>
                    <a:pt x="18337" y="1140"/>
                  </a:lnTo>
                  <a:lnTo>
                    <a:pt x="18239" y="1102"/>
                  </a:lnTo>
                  <a:lnTo>
                    <a:pt x="18190" y="1064"/>
                  </a:lnTo>
                  <a:lnTo>
                    <a:pt x="18125" y="1102"/>
                  </a:lnTo>
                  <a:lnTo>
                    <a:pt x="18027" y="1102"/>
                  </a:lnTo>
                  <a:lnTo>
                    <a:pt x="17995" y="1198"/>
                  </a:lnTo>
                  <a:lnTo>
                    <a:pt x="17995" y="1236"/>
                  </a:lnTo>
                  <a:lnTo>
                    <a:pt x="17929" y="1140"/>
                  </a:lnTo>
                  <a:lnTo>
                    <a:pt x="17962" y="1045"/>
                  </a:lnTo>
                  <a:lnTo>
                    <a:pt x="18011" y="1027"/>
                  </a:lnTo>
                  <a:lnTo>
                    <a:pt x="18011" y="931"/>
                  </a:lnTo>
                  <a:lnTo>
                    <a:pt x="18043" y="855"/>
                  </a:lnTo>
                  <a:lnTo>
                    <a:pt x="18092" y="836"/>
                  </a:lnTo>
                  <a:lnTo>
                    <a:pt x="18092" y="742"/>
                  </a:lnTo>
                  <a:lnTo>
                    <a:pt x="18109" y="646"/>
                  </a:lnTo>
                  <a:lnTo>
                    <a:pt x="18092" y="589"/>
                  </a:lnTo>
                  <a:lnTo>
                    <a:pt x="18076" y="589"/>
                  </a:lnTo>
                  <a:lnTo>
                    <a:pt x="17962" y="722"/>
                  </a:lnTo>
                  <a:lnTo>
                    <a:pt x="17946" y="817"/>
                  </a:lnTo>
                  <a:lnTo>
                    <a:pt x="17929" y="817"/>
                  </a:lnTo>
                  <a:lnTo>
                    <a:pt x="17864" y="761"/>
                  </a:lnTo>
                  <a:lnTo>
                    <a:pt x="17783" y="817"/>
                  </a:lnTo>
                  <a:lnTo>
                    <a:pt x="17766" y="855"/>
                  </a:lnTo>
                  <a:lnTo>
                    <a:pt x="17783" y="951"/>
                  </a:lnTo>
                  <a:lnTo>
                    <a:pt x="17717" y="1027"/>
                  </a:lnTo>
                  <a:lnTo>
                    <a:pt x="17684" y="1027"/>
                  </a:lnTo>
                  <a:lnTo>
                    <a:pt x="17668" y="970"/>
                  </a:lnTo>
                  <a:lnTo>
                    <a:pt x="17619" y="1102"/>
                  </a:lnTo>
                  <a:lnTo>
                    <a:pt x="17619" y="1198"/>
                  </a:lnTo>
                  <a:lnTo>
                    <a:pt x="17586" y="1064"/>
                  </a:lnTo>
                  <a:lnTo>
                    <a:pt x="17586" y="951"/>
                  </a:lnTo>
                  <a:lnTo>
                    <a:pt x="17619" y="855"/>
                  </a:lnTo>
                  <a:lnTo>
                    <a:pt x="17586" y="836"/>
                  </a:lnTo>
                  <a:lnTo>
                    <a:pt x="17521" y="912"/>
                  </a:lnTo>
                  <a:lnTo>
                    <a:pt x="17505" y="970"/>
                  </a:lnTo>
                  <a:lnTo>
                    <a:pt x="17440" y="1008"/>
                  </a:lnTo>
                  <a:lnTo>
                    <a:pt x="17472" y="836"/>
                  </a:lnTo>
                  <a:lnTo>
                    <a:pt x="17440" y="742"/>
                  </a:lnTo>
                  <a:lnTo>
                    <a:pt x="17358" y="742"/>
                  </a:lnTo>
                  <a:lnTo>
                    <a:pt x="17374" y="665"/>
                  </a:lnTo>
                  <a:lnTo>
                    <a:pt x="17472" y="570"/>
                  </a:lnTo>
                  <a:lnTo>
                    <a:pt x="17554" y="551"/>
                  </a:lnTo>
                  <a:lnTo>
                    <a:pt x="17668" y="646"/>
                  </a:lnTo>
                  <a:lnTo>
                    <a:pt x="17783" y="570"/>
                  </a:lnTo>
                  <a:lnTo>
                    <a:pt x="17864" y="551"/>
                  </a:lnTo>
                  <a:lnTo>
                    <a:pt x="17946" y="456"/>
                  </a:lnTo>
                  <a:lnTo>
                    <a:pt x="17946" y="399"/>
                  </a:lnTo>
                  <a:lnTo>
                    <a:pt x="17962" y="361"/>
                  </a:lnTo>
                  <a:lnTo>
                    <a:pt x="17946" y="304"/>
                  </a:lnTo>
                  <a:lnTo>
                    <a:pt x="17847" y="266"/>
                  </a:lnTo>
                  <a:lnTo>
                    <a:pt x="17798" y="266"/>
                  </a:lnTo>
                  <a:lnTo>
                    <a:pt x="17798" y="171"/>
                  </a:lnTo>
                  <a:lnTo>
                    <a:pt x="17766" y="114"/>
                  </a:lnTo>
                  <a:lnTo>
                    <a:pt x="17750" y="95"/>
                  </a:lnTo>
                  <a:lnTo>
                    <a:pt x="17766" y="75"/>
                  </a:lnTo>
                  <a:lnTo>
                    <a:pt x="17798" y="56"/>
                  </a:lnTo>
                  <a:lnTo>
                    <a:pt x="17831" y="0"/>
                  </a:lnTo>
                  <a:close/>
                </a:path>
              </a:pathLst>
            </a:custGeom>
            <a:solidFill>
              <a:srgbClr val="CCD4DA"/>
            </a:solidFill>
            <a:ln w="12700" cap="flat">
              <a:noFill/>
              <a:miter lim="400000"/>
            </a:ln>
            <a:effectLst/>
          </p:spPr>
          <p:txBody>
            <a:bodyPr wrap="square" lIns="0" tIns="0" rIns="0" bIns="0" numCol="1" anchor="ctr">
              <a:noAutofit/>
            </a:bodyPr>
            <a:lstStyle/>
            <a:p>
              <a:pPr defTabSz="342900">
                <a:lnSpc>
                  <a:spcPct val="100000"/>
                </a:lnSpc>
                <a:spcBef>
                  <a:spcPts val="0"/>
                </a:spcBef>
                <a:defRPr sz="1400">
                  <a:latin typeface="Arial"/>
                  <a:ea typeface="Arial"/>
                  <a:cs typeface="Arial"/>
                  <a:sym typeface="Arial"/>
                </a:defRPr>
              </a:pPr>
              <a:endParaRPr sz="525"/>
            </a:p>
          </p:txBody>
        </p:sp>
        <p:sp>
          <p:nvSpPr>
            <p:cNvPr id="273" name="Google Shape;10422;p32">
              <a:extLst>
                <a:ext uri="{FF2B5EF4-FFF2-40B4-BE49-F238E27FC236}">
                  <a16:creationId xmlns:a16="http://schemas.microsoft.com/office/drawing/2014/main" id="{F1398FAA-4FAA-CDE0-3ED3-34426976E3B6}"/>
                </a:ext>
              </a:extLst>
            </p:cNvPr>
            <p:cNvSpPr/>
            <p:nvPr/>
          </p:nvSpPr>
          <p:spPr>
            <a:xfrm>
              <a:off x="2909394" y="4643608"/>
              <a:ext cx="4074201" cy="2294271"/>
            </a:xfrm>
            <a:custGeom>
              <a:avLst/>
              <a:gdLst/>
              <a:ahLst/>
              <a:cxnLst>
                <a:cxn ang="0">
                  <a:pos x="wd2" y="hd2"/>
                </a:cxn>
                <a:cxn ang="5400000">
                  <a:pos x="wd2" y="hd2"/>
                </a:cxn>
                <a:cxn ang="10800000">
                  <a:pos x="wd2" y="hd2"/>
                </a:cxn>
                <a:cxn ang="16200000">
                  <a:pos x="wd2" y="hd2"/>
                </a:cxn>
              </a:cxnLst>
              <a:rect l="0" t="0" r="r" b="b"/>
              <a:pathLst>
                <a:path w="21600" h="21600" extrusionOk="0">
                  <a:moveTo>
                    <a:pt x="1883" y="0"/>
                  </a:moveTo>
                  <a:lnTo>
                    <a:pt x="1924" y="235"/>
                  </a:lnTo>
                  <a:lnTo>
                    <a:pt x="2008" y="305"/>
                  </a:lnTo>
                  <a:lnTo>
                    <a:pt x="1980" y="398"/>
                  </a:lnTo>
                  <a:lnTo>
                    <a:pt x="1924" y="493"/>
                  </a:lnTo>
                  <a:lnTo>
                    <a:pt x="1938" y="610"/>
                  </a:lnTo>
                  <a:lnTo>
                    <a:pt x="1980" y="656"/>
                  </a:lnTo>
                  <a:lnTo>
                    <a:pt x="1966" y="727"/>
                  </a:lnTo>
                  <a:lnTo>
                    <a:pt x="1924" y="821"/>
                  </a:lnTo>
                  <a:lnTo>
                    <a:pt x="1952" y="869"/>
                  </a:lnTo>
                  <a:lnTo>
                    <a:pt x="1952" y="962"/>
                  </a:lnTo>
                  <a:lnTo>
                    <a:pt x="1980" y="1009"/>
                  </a:lnTo>
                  <a:lnTo>
                    <a:pt x="1924" y="1174"/>
                  </a:lnTo>
                  <a:lnTo>
                    <a:pt x="1869" y="1221"/>
                  </a:lnTo>
                  <a:lnTo>
                    <a:pt x="1828" y="1408"/>
                  </a:lnTo>
                  <a:lnTo>
                    <a:pt x="1800" y="1455"/>
                  </a:lnTo>
                  <a:lnTo>
                    <a:pt x="1800" y="1596"/>
                  </a:lnTo>
                  <a:lnTo>
                    <a:pt x="1744" y="1666"/>
                  </a:lnTo>
                  <a:lnTo>
                    <a:pt x="1730" y="1784"/>
                  </a:lnTo>
                  <a:lnTo>
                    <a:pt x="1634" y="1877"/>
                  </a:lnTo>
                  <a:lnTo>
                    <a:pt x="1578" y="1831"/>
                  </a:lnTo>
                  <a:lnTo>
                    <a:pt x="1550" y="1761"/>
                  </a:lnTo>
                  <a:lnTo>
                    <a:pt x="1606" y="1643"/>
                  </a:lnTo>
                  <a:lnTo>
                    <a:pt x="1620" y="1690"/>
                  </a:lnTo>
                  <a:lnTo>
                    <a:pt x="1675" y="1643"/>
                  </a:lnTo>
                  <a:lnTo>
                    <a:pt x="1689" y="1714"/>
                  </a:lnTo>
                  <a:lnTo>
                    <a:pt x="1717" y="1666"/>
                  </a:lnTo>
                  <a:lnTo>
                    <a:pt x="1717" y="1526"/>
                  </a:lnTo>
                  <a:lnTo>
                    <a:pt x="1758" y="1361"/>
                  </a:lnTo>
                  <a:lnTo>
                    <a:pt x="1814" y="1290"/>
                  </a:lnTo>
                  <a:lnTo>
                    <a:pt x="1814" y="1174"/>
                  </a:lnTo>
                  <a:lnTo>
                    <a:pt x="1786" y="1197"/>
                  </a:lnTo>
                  <a:lnTo>
                    <a:pt x="1689" y="1314"/>
                  </a:lnTo>
                  <a:lnTo>
                    <a:pt x="1662" y="1361"/>
                  </a:lnTo>
                  <a:lnTo>
                    <a:pt x="1606" y="1361"/>
                  </a:lnTo>
                  <a:lnTo>
                    <a:pt x="1606" y="1314"/>
                  </a:lnTo>
                  <a:lnTo>
                    <a:pt x="1675" y="1197"/>
                  </a:lnTo>
                  <a:lnTo>
                    <a:pt x="1758" y="1127"/>
                  </a:lnTo>
                  <a:lnTo>
                    <a:pt x="1786" y="1079"/>
                  </a:lnTo>
                  <a:lnTo>
                    <a:pt x="1758" y="985"/>
                  </a:lnTo>
                  <a:lnTo>
                    <a:pt x="1730" y="985"/>
                  </a:lnTo>
                  <a:lnTo>
                    <a:pt x="1675" y="1009"/>
                  </a:lnTo>
                  <a:lnTo>
                    <a:pt x="1634" y="892"/>
                  </a:lnTo>
                  <a:lnTo>
                    <a:pt x="1592" y="845"/>
                  </a:lnTo>
                  <a:lnTo>
                    <a:pt x="1412" y="845"/>
                  </a:lnTo>
                  <a:lnTo>
                    <a:pt x="1329" y="727"/>
                  </a:lnTo>
                  <a:lnTo>
                    <a:pt x="1135" y="469"/>
                  </a:lnTo>
                  <a:lnTo>
                    <a:pt x="1122" y="493"/>
                  </a:lnTo>
                  <a:lnTo>
                    <a:pt x="1108" y="610"/>
                  </a:lnTo>
                  <a:lnTo>
                    <a:pt x="1052" y="845"/>
                  </a:lnTo>
                  <a:lnTo>
                    <a:pt x="1052" y="962"/>
                  </a:lnTo>
                  <a:lnTo>
                    <a:pt x="1094" y="1197"/>
                  </a:lnTo>
                  <a:lnTo>
                    <a:pt x="1052" y="1550"/>
                  </a:lnTo>
                  <a:lnTo>
                    <a:pt x="1066" y="1690"/>
                  </a:lnTo>
                  <a:lnTo>
                    <a:pt x="1052" y="1877"/>
                  </a:lnTo>
                  <a:lnTo>
                    <a:pt x="1066" y="1948"/>
                  </a:lnTo>
                  <a:lnTo>
                    <a:pt x="1108" y="1948"/>
                  </a:lnTo>
                  <a:lnTo>
                    <a:pt x="1122" y="2019"/>
                  </a:lnTo>
                  <a:lnTo>
                    <a:pt x="1094" y="2113"/>
                  </a:lnTo>
                  <a:lnTo>
                    <a:pt x="1052" y="2113"/>
                  </a:lnTo>
                  <a:lnTo>
                    <a:pt x="1038" y="2183"/>
                  </a:lnTo>
                  <a:lnTo>
                    <a:pt x="1052" y="2253"/>
                  </a:lnTo>
                  <a:lnTo>
                    <a:pt x="1122" y="2277"/>
                  </a:lnTo>
                  <a:lnTo>
                    <a:pt x="1094" y="2395"/>
                  </a:lnTo>
                  <a:lnTo>
                    <a:pt x="1094" y="2511"/>
                  </a:lnTo>
                  <a:lnTo>
                    <a:pt x="1052" y="2606"/>
                  </a:lnTo>
                  <a:lnTo>
                    <a:pt x="1024" y="2582"/>
                  </a:lnTo>
                  <a:lnTo>
                    <a:pt x="997" y="2629"/>
                  </a:lnTo>
                  <a:lnTo>
                    <a:pt x="997" y="2723"/>
                  </a:lnTo>
                  <a:lnTo>
                    <a:pt x="1108" y="2747"/>
                  </a:lnTo>
                  <a:lnTo>
                    <a:pt x="1204" y="2771"/>
                  </a:lnTo>
                  <a:lnTo>
                    <a:pt x="1274" y="2864"/>
                  </a:lnTo>
                  <a:lnTo>
                    <a:pt x="1370" y="2864"/>
                  </a:lnTo>
                  <a:lnTo>
                    <a:pt x="1398" y="2958"/>
                  </a:lnTo>
                  <a:lnTo>
                    <a:pt x="1412" y="3122"/>
                  </a:lnTo>
                  <a:lnTo>
                    <a:pt x="1384" y="2982"/>
                  </a:lnTo>
                  <a:lnTo>
                    <a:pt x="1315" y="2887"/>
                  </a:lnTo>
                  <a:lnTo>
                    <a:pt x="1260" y="2934"/>
                  </a:lnTo>
                  <a:lnTo>
                    <a:pt x="1204" y="2864"/>
                  </a:lnTo>
                  <a:lnTo>
                    <a:pt x="1066" y="2840"/>
                  </a:lnTo>
                  <a:lnTo>
                    <a:pt x="1038" y="2771"/>
                  </a:lnTo>
                  <a:lnTo>
                    <a:pt x="997" y="2817"/>
                  </a:lnTo>
                  <a:lnTo>
                    <a:pt x="997" y="2934"/>
                  </a:lnTo>
                  <a:lnTo>
                    <a:pt x="928" y="3099"/>
                  </a:lnTo>
                  <a:lnTo>
                    <a:pt x="928" y="3287"/>
                  </a:lnTo>
                  <a:lnTo>
                    <a:pt x="886" y="3451"/>
                  </a:lnTo>
                  <a:lnTo>
                    <a:pt x="844" y="3592"/>
                  </a:lnTo>
                  <a:lnTo>
                    <a:pt x="748" y="3991"/>
                  </a:lnTo>
                  <a:lnTo>
                    <a:pt x="720" y="4273"/>
                  </a:lnTo>
                  <a:lnTo>
                    <a:pt x="623" y="4602"/>
                  </a:lnTo>
                  <a:lnTo>
                    <a:pt x="609" y="4953"/>
                  </a:lnTo>
                  <a:lnTo>
                    <a:pt x="554" y="5094"/>
                  </a:lnTo>
                  <a:lnTo>
                    <a:pt x="484" y="5236"/>
                  </a:lnTo>
                  <a:lnTo>
                    <a:pt x="429" y="5447"/>
                  </a:lnTo>
                  <a:lnTo>
                    <a:pt x="402" y="5541"/>
                  </a:lnTo>
                  <a:lnTo>
                    <a:pt x="374" y="5658"/>
                  </a:lnTo>
                  <a:lnTo>
                    <a:pt x="277" y="5869"/>
                  </a:lnTo>
                  <a:lnTo>
                    <a:pt x="235" y="5987"/>
                  </a:lnTo>
                  <a:lnTo>
                    <a:pt x="263" y="6245"/>
                  </a:lnTo>
                  <a:lnTo>
                    <a:pt x="222" y="6480"/>
                  </a:lnTo>
                  <a:lnTo>
                    <a:pt x="222" y="6644"/>
                  </a:lnTo>
                  <a:lnTo>
                    <a:pt x="277" y="6762"/>
                  </a:lnTo>
                  <a:lnTo>
                    <a:pt x="235" y="6855"/>
                  </a:lnTo>
                  <a:lnTo>
                    <a:pt x="222" y="6949"/>
                  </a:lnTo>
                  <a:lnTo>
                    <a:pt x="263" y="7113"/>
                  </a:lnTo>
                  <a:lnTo>
                    <a:pt x="235" y="7396"/>
                  </a:lnTo>
                  <a:lnTo>
                    <a:pt x="208" y="7536"/>
                  </a:lnTo>
                  <a:lnTo>
                    <a:pt x="152" y="7583"/>
                  </a:lnTo>
                  <a:lnTo>
                    <a:pt x="166" y="7678"/>
                  </a:lnTo>
                  <a:lnTo>
                    <a:pt x="194" y="7701"/>
                  </a:lnTo>
                  <a:lnTo>
                    <a:pt x="152" y="7889"/>
                  </a:lnTo>
                  <a:lnTo>
                    <a:pt x="55" y="8006"/>
                  </a:lnTo>
                  <a:lnTo>
                    <a:pt x="0" y="8147"/>
                  </a:lnTo>
                  <a:lnTo>
                    <a:pt x="0" y="8288"/>
                  </a:lnTo>
                  <a:lnTo>
                    <a:pt x="69" y="8475"/>
                  </a:lnTo>
                  <a:lnTo>
                    <a:pt x="138" y="8710"/>
                  </a:lnTo>
                  <a:lnTo>
                    <a:pt x="138" y="8968"/>
                  </a:lnTo>
                  <a:lnTo>
                    <a:pt x="124" y="9110"/>
                  </a:lnTo>
                  <a:lnTo>
                    <a:pt x="83" y="9204"/>
                  </a:lnTo>
                  <a:lnTo>
                    <a:pt x="83" y="9297"/>
                  </a:lnTo>
                  <a:lnTo>
                    <a:pt x="97" y="9391"/>
                  </a:lnTo>
                  <a:lnTo>
                    <a:pt x="124" y="9533"/>
                  </a:lnTo>
                  <a:lnTo>
                    <a:pt x="83" y="9626"/>
                  </a:lnTo>
                  <a:lnTo>
                    <a:pt x="69" y="9696"/>
                  </a:lnTo>
                  <a:lnTo>
                    <a:pt x="83" y="9791"/>
                  </a:lnTo>
                  <a:lnTo>
                    <a:pt x="235" y="10213"/>
                  </a:lnTo>
                  <a:lnTo>
                    <a:pt x="263" y="10330"/>
                  </a:lnTo>
                  <a:lnTo>
                    <a:pt x="235" y="10401"/>
                  </a:lnTo>
                  <a:lnTo>
                    <a:pt x="263" y="10494"/>
                  </a:lnTo>
                  <a:lnTo>
                    <a:pt x="346" y="10636"/>
                  </a:lnTo>
                  <a:lnTo>
                    <a:pt x="360" y="10706"/>
                  </a:lnTo>
                  <a:lnTo>
                    <a:pt x="415" y="10706"/>
                  </a:lnTo>
                  <a:lnTo>
                    <a:pt x="415" y="10448"/>
                  </a:lnTo>
                  <a:lnTo>
                    <a:pt x="471" y="10472"/>
                  </a:lnTo>
                  <a:lnTo>
                    <a:pt x="484" y="10448"/>
                  </a:lnTo>
                  <a:lnTo>
                    <a:pt x="484" y="10494"/>
                  </a:lnTo>
                  <a:lnTo>
                    <a:pt x="554" y="10494"/>
                  </a:lnTo>
                  <a:lnTo>
                    <a:pt x="568" y="10565"/>
                  </a:lnTo>
                  <a:lnTo>
                    <a:pt x="650" y="10588"/>
                  </a:lnTo>
                  <a:lnTo>
                    <a:pt x="582" y="10588"/>
                  </a:lnTo>
                  <a:lnTo>
                    <a:pt x="540" y="10636"/>
                  </a:lnTo>
                  <a:lnTo>
                    <a:pt x="498" y="10588"/>
                  </a:lnTo>
                  <a:lnTo>
                    <a:pt x="471" y="10588"/>
                  </a:lnTo>
                  <a:lnTo>
                    <a:pt x="471" y="10683"/>
                  </a:lnTo>
                  <a:lnTo>
                    <a:pt x="498" y="10706"/>
                  </a:lnTo>
                  <a:lnTo>
                    <a:pt x="498" y="10870"/>
                  </a:lnTo>
                  <a:lnTo>
                    <a:pt x="540" y="10988"/>
                  </a:lnTo>
                  <a:lnTo>
                    <a:pt x="554" y="11035"/>
                  </a:lnTo>
                  <a:lnTo>
                    <a:pt x="484" y="10988"/>
                  </a:lnTo>
                  <a:lnTo>
                    <a:pt x="443" y="10870"/>
                  </a:lnTo>
                  <a:lnTo>
                    <a:pt x="429" y="10823"/>
                  </a:lnTo>
                  <a:lnTo>
                    <a:pt x="402" y="10870"/>
                  </a:lnTo>
                  <a:lnTo>
                    <a:pt x="402" y="10964"/>
                  </a:lnTo>
                  <a:lnTo>
                    <a:pt x="360" y="11035"/>
                  </a:lnTo>
                  <a:lnTo>
                    <a:pt x="374" y="11082"/>
                  </a:lnTo>
                  <a:lnTo>
                    <a:pt x="360" y="11199"/>
                  </a:lnTo>
                  <a:lnTo>
                    <a:pt x="360" y="11317"/>
                  </a:lnTo>
                  <a:lnTo>
                    <a:pt x="402" y="11340"/>
                  </a:lnTo>
                  <a:lnTo>
                    <a:pt x="415" y="11457"/>
                  </a:lnTo>
                  <a:lnTo>
                    <a:pt x="484" y="11528"/>
                  </a:lnTo>
                  <a:lnTo>
                    <a:pt x="512" y="11622"/>
                  </a:lnTo>
                  <a:lnTo>
                    <a:pt x="512" y="11693"/>
                  </a:lnTo>
                  <a:lnTo>
                    <a:pt x="471" y="11786"/>
                  </a:lnTo>
                  <a:lnTo>
                    <a:pt x="429" y="11786"/>
                  </a:lnTo>
                  <a:lnTo>
                    <a:pt x="429" y="11856"/>
                  </a:lnTo>
                  <a:lnTo>
                    <a:pt x="443" y="11974"/>
                  </a:lnTo>
                  <a:lnTo>
                    <a:pt x="443" y="12115"/>
                  </a:lnTo>
                  <a:lnTo>
                    <a:pt x="471" y="12162"/>
                  </a:lnTo>
                  <a:lnTo>
                    <a:pt x="512" y="12256"/>
                  </a:lnTo>
                  <a:lnTo>
                    <a:pt x="540" y="12467"/>
                  </a:lnTo>
                  <a:lnTo>
                    <a:pt x="623" y="12749"/>
                  </a:lnTo>
                  <a:lnTo>
                    <a:pt x="678" y="12914"/>
                  </a:lnTo>
                  <a:lnTo>
                    <a:pt x="706" y="12937"/>
                  </a:lnTo>
                  <a:lnTo>
                    <a:pt x="692" y="12983"/>
                  </a:lnTo>
                  <a:lnTo>
                    <a:pt x="692" y="13030"/>
                  </a:lnTo>
                  <a:lnTo>
                    <a:pt x="762" y="13148"/>
                  </a:lnTo>
                  <a:lnTo>
                    <a:pt x="775" y="13288"/>
                  </a:lnTo>
                  <a:lnTo>
                    <a:pt x="762" y="13453"/>
                  </a:lnTo>
                  <a:lnTo>
                    <a:pt x="748" y="13570"/>
                  </a:lnTo>
                  <a:lnTo>
                    <a:pt x="720" y="13617"/>
                  </a:lnTo>
                  <a:lnTo>
                    <a:pt x="748" y="13688"/>
                  </a:lnTo>
                  <a:lnTo>
                    <a:pt x="775" y="13759"/>
                  </a:lnTo>
                  <a:lnTo>
                    <a:pt x="914" y="13759"/>
                  </a:lnTo>
                  <a:lnTo>
                    <a:pt x="983" y="13782"/>
                  </a:lnTo>
                  <a:lnTo>
                    <a:pt x="1052" y="13853"/>
                  </a:lnTo>
                  <a:lnTo>
                    <a:pt x="1108" y="13875"/>
                  </a:lnTo>
                  <a:lnTo>
                    <a:pt x="1204" y="13875"/>
                  </a:lnTo>
                  <a:lnTo>
                    <a:pt x="1246" y="13969"/>
                  </a:lnTo>
                  <a:lnTo>
                    <a:pt x="1246" y="14087"/>
                  </a:lnTo>
                  <a:lnTo>
                    <a:pt x="1343" y="14158"/>
                  </a:lnTo>
                  <a:lnTo>
                    <a:pt x="1412" y="14158"/>
                  </a:lnTo>
                  <a:lnTo>
                    <a:pt x="1509" y="14228"/>
                  </a:lnTo>
                  <a:lnTo>
                    <a:pt x="1523" y="14275"/>
                  </a:lnTo>
                  <a:lnTo>
                    <a:pt x="1523" y="14393"/>
                  </a:lnTo>
                  <a:lnTo>
                    <a:pt x="1550" y="14440"/>
                  </a:lnTo>
                  <a:lnTo>
                    <a:pt x="1592" y="14393"/>
                  </a:lnTo>
                  <a:lnTo>
                    <a:pt x="1634" y="14393"/>
                  </a:lnTo>
                  <a:lnTo>
                    <a:pt x="1730" y="14556"/>
                  </a:lnTo>
                  <a:lnTo>
                    <a:pt x="1856" y="14862"/>
                  </a:lnTo>
                  <a:lnTo>
                    <a:pt x="1869" y="15074"/>
                  </a:lnTo>
                  <a:lnTo>
                    <a:pt x="1856" y="15214"/>
                  </a:lnTo>
                  <a:lnTo>
                    <a:pt x="1856" y="15332"/>
                  </a:lnTo>
                  <a:lnTo>
                    <a:pt x="2769" y="15308"/>
                  </a:lnTo>
                  <a:lnTo>
                    <a:pt x="2783" y="15379"/>
                  </a:lnTo>
                  <a:lnTo>
                    <a:pt x="2783" y="15425"/>
                  </a:lnTo>
                  <a:lnTo>
                    <a:pt x="4056" y="16435"/>
                  </a:lnTo>
                  <a:lnTo>
                    <a:pt x="5150" y="16482"/>
                  </a:lnTo>
                  <a:lnTo>
                    <a:pt x="5178" y="16247"/>
                  </a:lnTo>
                  <a:lnTo>
                    <a:pt x="5788" y="16271"/>
                  </a:lnTo>
                  <a:lnTo>
                    <a:pt x="5870" y="16364"/>
                  </a:lnTo>
                  <a:lnTo>
                    <a:pt x="5912" y="16506"/>
                  </a:lnTo>
                  <a:lnTo>
                    <a:pt x="5954" y="16576"/>
                  </a:lnTo>
                  <a:lnTo>
                    <a:pt x="5968" y="16623"/>
                  </a:lnTo>
                  <a:lnTo>
                    <a:pt x="6009" y="16623"/>
                  </a:lnTo>
                  <a:lnTo>
                    <a:pt x="6036" y="16716"/>
                  </a:lnTo>
                  <a:lnTo>
                    <a:pt x="6023" y="16787"/>
                  </a:lnTo>
                  <a:lnTo>
                    <a:pt x="6092" y="16811"/>
                  </a:lnTo>
                  <a:lnTo>
                    <a:pt x="6134" y="16905"/>
                  </a:lnTo>
                  <a:lnTo>
                    <a:pt x="6134" y="16951"/>
                  </a:lnTo>
                  <a:lnTo>
                    <a:pt x="6106" y="17022"/>
                  </a:lnTo>
                  <a:lnTo>
                    <a:pt x="6162" y="17045"/>
                  </a:lnTo>
                  <a:lnTo>
                    <a:pt x="6216" y="17092"/>
                  </a:lnTo>
                  <a:lnTo>
                    <a:pt x="6244" y="17187"/>
                  </a:lnTo>
                  <a:lnTo>
                    <a:pt x="6258" y="17327"/>
                  </a:lnTo>
                  <a:lnTo>
                    <a:pt x="6369" y="17515"/>
                  </a:lnTo>
                  <a:lnTo>
                    <a:pt x="6369" y="17609"/>
                  </a:lnTo>
                  <a:lnTo>
                    <a:pt x="6355" y="17632"/>
                  </a:lnTo>
                  <a:lnTo>
                    <a:pt x="6300" y="17656"/>
                  </a:lnTo>
                  <a:lnTo>
                    <a:pt x="6300" y="17679"/>
                  </a:lnTo>
                  <a:lnTo>
                    <a:pt x="6369" y="17844"/>
                  </a:lnTo>
                  <a:lnTo>
                    <a:pt x="6424" y="17914"/>
                  </a:lnTo>
                  <a:lnTo>
                    <a:pt x="6438" y="18032"/>
                  </a:lnTo>
                  <a:lnTo>
                    <a:pt x="6438" y="18079"/>
                  </a:lnTo>
                  <a:lnTo>
                    <a:pt x="6452" y="18079"/>
                  </a:lnTo>
                  <a:lnTo>
                    <a:pt x="6480" y="18102"/>
                  </a:lnTo>
                  <a:lnTo>
                    <a:pt x="6508" y="18102"/>
                  </a:lnTo>
                  <a:lnTo>
                    <a:pt x="6535" y="18126"/>
                  </a:lnTo>
                  <a:lnTo>
                    <a:pt x="6563" y="18195"/>
                  </a:lnTo>
                  <a:lnTo>
                    <a:pt x="6563" y="18219"/>
                  </a:lnTo>
                  <a:lnTo>
                    <a:pt x="6590" y="18266"/>
                  </a:lnTo>
                  <a:lnTo>
                    <a:pt x="6632" y="18266"/>
                  </a:lnTo>
                  <a:lnTo>
                    <a:pt x="6715" y="18337"/>
                  </a:lnTo>
                  <a:lnTo>
                    <a:pt x="6729" y="18384"/>
                  </a:lnTo>
                  <a:lnTo>
                    <a:pt x="6784" y="18431"/>
                  </a:lnTo>
                  <a:lnTo>
                    <a:pt x="6868" y="18477"/>
                  </a:lnTo>
                  <a:lnTo>
                    <a:pt x="6881" y="18548"/>
                  </a:lnTo>
                  <a:lnTo>
                    <a:pt x="6923" y="18548"/>
                  </a:lnTo>
                  <a:lnTo>
                    <a:pt x="6950" y="18501"/>
                  </a:lnTo>
                  <a:lnTo>
                    <a:pt x="6950" y="18477"/>
                  </a:lnTo>
                  <a:lnTo>
                    <a:pt x="7020" y="18384"/>
                  </a:lnTo>
                  <a:lnTo>
                    <a:pt x="7061" y="18384"/>
                  </a:lnTo>
                  <a:lnTo>
                    <a:pt x="7061" y="18313"/>
                  </a:lnTo>
                  <a:lnTo>
                    <a:pt x="7089" y="18219"/>
                  </a:lnTo>
                  <a:lnTo>
                    <a:pt x="7144" y="18032"/>
                  </a:lnTo>
                  <a:lnTo>
                    <a:pt x="7172" y="17984"/>
                  </a:lnTo>
                  <a:lnTo>
                    <a:pt x="7228" y="17961"/>
                  </a:lnTo>
                  <a:lnTo>
                    <a:pt x="7255" y="17961"/>
                  </a:lnTo>
                  <a:lnTo>
                    <a:pt x="7269" y="17984"/>
                  </a:lnTo>
                  <a:lnTo>
                    <a:pt x="7296" y="17984"/>
                  </a:lnTo>
                  <a:lnTo>
                    <a:pt x="7324" y="17890"/>
                  </a:lnTo>
                  <a:lnTo>
                    <a:pt x="7394" y="17890"/>
                  </a:lnTo>
                  <a:lnTo>
                    <a:pt x="7463" y="17914"/>
                  </a:lnTo>
                  <a:lnTo>
                    <a:pt x="7532" y="17890"/>
                  </a:lnTo>
                  <a:lnTo>
                    <a:pt x="7546" y="17914"/>
                  </a:lnTo>
                  <a:lnTo>
                    <a:pt x="7560" y="17961"/>
                  </a:lnTo>
                  <a:lnTo>
                    <a:pt x="7615" y="17961"/>
                  </a:lnTo>
                  <a:lnTo>
                    <a:pt x="7670" y="17984"/>
                  </a:lnTo>
                  <a:lnTo>
                    <a:pt x="7698" y="18102"/>
                  </a:lnTo>
                  <a:lnTo>
                    <a:pt x="7768" y="18195"/>
                  </a:lnTo>
                  <a:lnTo>
                    <a:pt x="7837" y="18360"/>
                  </a:lnTo>
                  <a:lnTo>
                    <a:pt x="7850" y="18477"/>
                  </a:lnTo>
                  <a:lnTo>
                    <a:pt x="7892" y="18548"/>
                  </a:lnTo>
                  <a:lnTo>
                    <a:pt x="7892" y="18806"/>
                  </a:lnTo>
                  <a:lnTo>
                    <a:pt x="7948" y="18829"/>
                  </a:lnTo>
                  <a:lnTo>
                    <a:pt x="7961" y="18924"/>
                  </a:lnTo>
                  <a:lnTo>
                    <a:pt x="8017" y="19158"/>
                  </a:lnTo>
                  <a:lnTo>
                    <a:pt x="8044" y="19182"/>
                  </a:lnTo>
                  <a:lnTo>
                    <a:pt x="8058" y="19276"/>
                  </a:lnTo>
                  <a:lnTo>
                    <a:pt x="8114" y="19323"/>
                  </a:lnTo>
                  <a:lnTo>
                    <a:pt x="8128" y="19440"/>
                  </a:lnTo>
                  <a:lnTo>
                    <a:pt x="8169" y="19558"/>
                  </a:lnTo>
                  <a:lnTo>
                    <a:pt x="8238" y="19652"/>
                  </a:lnTo>
                  <a:lnTo>
                    <a:pt x="8224" y="19769"/>
                  </a:lnTo>
                  <a:lnTo>
                    <a:pt x="8224" y="19981"/>
                  </a:lnTo>
                  <a:lnTo>
                    <a:pt x="8308" y="20356"/>
                  </a:lnTo>
                  <a:lnTo>
                    <a:pt x="8294" y="20544"/>
                  </a:lnTo>
                  <a:lnTo>
                    <a:pt x="8321" y="20591"/>
                  </a:lnTo>
                  <a:lnTo>
                    <a:pt x="8335" y="20591"/>
                  </a:lnTo>
                  <a:lnTo>
                    <a:pt x="8377" y="20615"/>
                  </a:lnTo>
                  <a:lnTo>
                    <a:pt x="8432" y="20615"/>
                  </a:lnTo>
                  <a:lnTo>
                    <a:pt x="8474" y="20661"/>
                  </a:lnTo>
                  <a:lnTo>
                    <a:pt x="8543" y="20779"/>
                  </a:lnTo>
                  <a:lnTo>
                    <a:pt x="8668" y="20826"/>
                  </a:lnTo>
                  <a:lnTo>
                    <a:pt x="8737" y="20920"/>
                  </a:lnTo>
                  <a:lnTo>
                    <a:pt x="8806" y="20920"/>
                  </a:lnTo>
                  <a:lnTo>
                    <a:pt x="8820" y="21013"/>
                  </a:lnTo>
                  <a:lnTo>
                    <a:pt x="8861" y="21037"/>
                  </a:lnTo>
                  <a:lnTo>
                    <a:pt x="8917" y="20849"/>
                  </a:lnTo>
                  <a:lnTo>
                    <a:pt x="8930" y="20708"/>
                  </a:lnTo>
                  <a:lnTo>
                    <a:pt x="8917" y="20615"/>
                  </a:lnTo>
                  <a:lnTo>
                    <a:pt x="8917" y="20332"/>
                  </a:lnTo>
                  <a:lnTo>
                    <a:pt x="8875" y="20239"/>
                  </a:lnTo>
                  <a:lnTo>
                    <a:pt x="8930" y="20097"/>
                  </a:lnTo>
                  <a:lnTo>
                    <a:pt x="8958" y="19886"/>
                  </a:lnTo>
                  <a:lnTo>
                    <a:pt x="9014" y="19769"/>
                  </a:lnTo>
                  <a:lnTo>
                    <a:pt x="8986" y="19534"/>
                  </a:lnTo>
                  <a:lnTo>
                    <a:pt x="9055" y="19487"/>
                  </a:lnTo>
                  <a:lnTo>
                    <a:pt x="9124" y="19394"/>
                  </a:lnTo>
                  <a:lnTo>
                    <a:pt x="9083" y="19300"/>
                  </a:lnTo>
                  <a:lnTo>
                    <a:pt x="9152" y="19158"/>
                  </a:lnTo>
                  <a:lnTo>
                    <a:pt x="9194" y="19182"/>
                  </a:lnTo>
                  <a:lnTo>
                    <a:pt x="9263" y="19135"/>
                  </a:lnTo>
                  <a:lnTo>
                    <a:pt x="9235" y="18971"/>
                  </a:lnTo>
                  <a:lnTo>
                    <a:pt x="9290" y="19042"/>
                  </a:lnTo>
                  <a:lnTo>
                    <a:pt x="9360" y="18971"/>
                  </a:lnTo>
                  <a:lnTo>
                    <a:pt x="9332" y="18924"/>
                  </a:lnTo>
                  <a:lnTo>
                    <a:pt x="9401" y="18829"/>
                  </a:lnTo>
                  <a:lnTo>
                    <a:pt x="9429" y="18853"/>
                  </a:lnTo>
                  <a:lnTo>
                    <a:pt x="9470" y="18829"/>
                  </a:lnTo>
                  <a:lnTo>
                    <a:pt x="9512" y="18924"/>
                  </a:lnTo>
                  <a:lnTo>
                    <a:pt x="9443" y="19018"/>
                  </a:lnTo>
                  <a:lnTo>
                    <a:pt x="9498" y="19018"/>
                  </a:lnTo>
                  <a:lnTo>
                    <a:pt x="9568" y="18900"/>
                  </a:lnTo>
                  <a:lnTo>
                    <a:pt x="9623" y="18900"/>
                  </a:lnTo>
                  <a:lnTo>
                    <a:pt x="9789" y="18782"/>
                  </a:lnTo>
                  <a:lnTo>
                    <a:pt x="9914" y="18571"/>
                  </a:lnTo>
                  <a:lnTo>
                    <a:pt x="9969" y="18571"/>
                  </a:lnTo>
                  <a:lnTo>
                    <a:pt x="9997" y="18501"/>
                  </a:lnTo>
                  <a:lnTo>
                    <a:pt x="9983" y="18384"/>
                  </a:lnTo>
                  <a:lnTo>
                    <a:pt x="9997" y="18243"/>
                  </a:lnTo>
                  <a:lnTo>
                    <a:pt x="9955" y="18079"/>
                  </a:lnTo>
                  <a:lnTo>
                    <a:pt x="9983" y="18149"/>
                  </a:lnTo>
                  <a:lnTo>
                    <a:pt x="10038" y="18149"/>
                  </a:lnTo>
                  <a:lnTo>
                    <a:pt x="10107" y="18032"/>
                  </a:lnTo>
                  <a:lnTo>
                    <a:pt x="10107" y="17984"/>
                  </a:lnTo>
                  <a:lnTo>
                    <a:pt x="10135" y="18102"/>
                  </a:lnTo>
                  <a:lnTo>
                    <a:pt x="10094" y="18219"/>
                  </a:lnTo>
                  <a:lnTo>
                    <a:pt x="10107" y="18313"/>
                  </a:lnTo>
                  <a:lnTo>
                    <a:pt x="10107" y="18431"/>
                  </a:lnTo>
                  <a:lnTo>
                    <a:pt x="10191" y="18384"/>
                  </a:lnTo>
                  <a:lnTo>
                    <a:pt x="10246" y="18243"/>
                  </a:lnTo>
                  <a:lnTo>
                    <a:pt x="10301" y="18243"/>
                  </a:lnTo>
                  <a:lnTo>
                    <a:pt x="10343" y="18195"/>
                  </a:lnTo>
                  <a:lnTo>
                    <a:pt x="10481" y="18126"/>
                  </a:lnTo>
                  <a:lnTo>
                    <a:pt x="10592" y="18126"/>
                  </a:lnTo>
                  <a:lnTo>
                    <a:pt x="10758" y="18219"/>
                  </a:lnTo>
                  <a:lnTo>
                    <a:pt x="10800" y="18266"/>
                  </a:lnTo>
                  <a:lnTo>
                    <a:pt x="11007" y="18313"/>
                  </a:lnTo>
                  <a:lnTo>
                    <a:pt x="11077" y="18266"/>
                  </a:lnTo>
                  <a:lnTo>
                    <a:pt x="11077" y="18126"/>
                  </a:lnTo>
                  <a:lnTo>
                    <a:pt x="11146" y="18102"/>
                  </a:lnTo>
                  <a:lnTo>
                    <a:pt x="11201" y="18126"/>
                  </a:lnTo>
                  <a:lnTo>
                    <a:pt x="11160" y="18195"/>
                  </a:lnTo>
                  <a:lnTo>
                    <a:pt x="11201" y="18219"/>
                  </a:lnTo>
                  <a:lnTo>
                    <a:pt x="11243" y="18195"/>
                  </a:lnTo>
                  <a:lnTo>
                    <a:pt x="11284" y="18243"/>
                  </a:lnTo>
                  <a:lnTo>
                    <a:pt x="11284" y="18337"/>
                  </a:lnTo>
                  <a:lnTo>
                    <a:pt x="11298" y="18384"/>
                  </a:lnTo>
                  <a:lnTo>
                    <a:pt x="11381" y="18360"/>
                  </a:lnTo>
                  <a:lnTo>
                    <a:pt x="11409" y="18431"/>
                  </a:lnTo>
                  <a:lnTo>
                    <a:pt x="11354" y="18501"/>
                  </a:lnTo>
                  <a:lnTo>
                    <a:pt x="11312" y="18571"/>
                  </a:lnTo>
                  <a:lnTo>
                    <a:pt x="11367" y="18595"/>
                  </a:lnTo>
                  <a:lnTo>
                    <a:pt x="11423" y="18571"/>
                  </a:lnTo>
                  <a:lnTo>
                    <a:pt x="11478" y="18618"/>
                  </a:lnTo>
                  <a:lnTo>
                    <a:pt x="11575" y="18689"/>
                  </a:lnTo>
                  <a:lnTo>
                    <a:pt x="11617" y="18595"/>
                  </a:lnTo>
                  <a:lnTo>
                    <a:pt x="11658" y="18548"/>
                  </a:lnTo>
                  <a:lnTo>
                    <a:pt x="11727" y="18618"/>
                  </a:lnTo>
                  <a:lnTo>
                    <a:pt x="11769" y="18689"/>
                  </a:lnTo>
                  <a:lnTo>
                    <a:pt x="11825" y="18666"/>
                  </a:lnTo>
                  <a:lnTo>
                    <a:pt x="11825" y="18477"/>
                  </a:lnTo>
                  <a:lnTo>
                    <a:pt x="11783" y="18360"/>
                  </a:lnTo>
                  <a:lnTo>
                    <a:pt x="11852" y="18360"/>
                  </a:lnTo>
                  <a:lnTo>
                    <a:pt x="11921" y="18501"/>
                  </a:lnTo>
                  <a:lnTo>
                    <a:pt x="11977" y="18548"/>
                  </a:lnTo>
                  <a:lnTo>
                    <a:pt x="12005" y="18618"/>
                  </a:lnTo>
                  <a:lnTo>
                    <a:pt x="12046" y="18618"/>
                  </a:lnTo>
                  <a:lnTo>
                    <a:pt x="12101" y="18666"/>
                  </a:lnTo>
                  <a:lnTo>
                    <a:pt x="12101" y="18806"/>
                  </a:lnTo>
                  <a:lnTo>
                    <a:pt x="12115" y="18713"/>
                  </a:lnTo>
                  <a:lnTo>
                    <a:pt x="12185" y="18689"/>
                  </a:lnTo>
                  <a:lnTo>
                    <a:pt x="12185" y="18666"/>
                  </a:lnTo>
                  <a:lnTo>
                    <a:pt x="12101" y="18548"/>
                  </a:lnTo>
                  <a:lnTo>
                    <a:pt x="11977" y="18455"/>
                  </a:lnTo>
                  <a:lnTo>
                    <a:pt x="11935" y="18360"/>
                  </a:lnTo>
                  <a:lnTo>
                    <a:pt x="11935" y="18243"/>
                  </a:lnTo>
                  <a:lnTo>
                    <a:pt x="12060" y="18149"/>
                  </a:lnTo>
                  <a:lnTo>
                    <a:pt x="12101" y="18126"/>
                  </a:lnTo>
                  <a:lnTo>
                    <a:pt x="12032" y="18079"/>
                  </a:lnTo>
                  <a:lnTo>
                    <a:pt x="11991" y="18008"/>
                  </a:lnTo>
                  <a:lnTo>
                    <a:pt x="11977" y="18008"/>
                  </a:lnTo>
                  <a:lnTo>
                    <a:pt x="11921" y="18079"/>
                  </a:lnTo>
                  <a:lnTo>
                    <a:pt x="11866" y="18126"/>
                  </a:lnTo>
                  <a:lnTo>
                    <a:pt x="11866" y="18032"/>
                  </a:lnTo>
                  <a:lnTo>
                    <a:pt x="11935" y="17890"/>
                  </a:lnTo>
                  <a:lnTo>
                    <a:pt x="12074" y="17797"/>
                  </a:lnTo>
                  <a:lnTo>
                    <a:pt x="12129" y="17726"/>
                  </a:lnTo>
                  <a:lnTo>
                    <a:pt x="12351" y="17656"/>
                  </a:lnTo>
                  <a:lnTo>
                    <a:pt x="12447" y="17679"/>
                  </a:lnTo>
                  <a:lnTo>
                    <a:pt x="12489" y="17656"/>
                  </a:lnTo>
                  <a:lnTo>
                    <a:pt x="12545" y="17656"/>
                  </a:lnTo>
                  <a:lnTo>
                    <a:pt x="12586" y="17561"/>
                  </a:lnTo>
                  <a:lnTo>
                    <a:pt x="12614" y="17445"/>
                  </a:lnTo>
                  <a:lnTo>
                    <a:pt x="12669" y="17445"/>
                  </a:lnTo>
                  <a:lnTo>
                    <a:pt x="12655" y="17539"/>
                  </a:lnTo>
                  <a:lnTo>
                    <a:pt x="12655" y="17632"/>
                  </a:lnTo>
                  <a:lnTo>
                    <a:pt x="12738" y="17750"/>
                  </a:lnTo>
                  <a:lnTo>
                    <a:pt x="12794" y="17679"/>
                  </a:lnTo>
                  <a:lnTo>
                    <a:pt x="12891" y="17679"/>
                  </a:lnTo>
                  <a:lnTo>
                    <a:pt x="12960" y="17656"/>
                  </a:lnTo>
                  <a:lnTo>
                    <a:pt x="13001" y="17726"/>
                  </a:lnTo>
                  <a:lnTo>
                    <a:pt x="13112" y="17679"/>
                  </a:lnTo>
                  <a:lnTo>
                    <a:pt x="13153" y="17726"/>
                  </a:lnTo>
                  <a:lnTo>
                    <a:pt x="13237" y="17632"/>
                  </a:lnTo>
                  <a:lnTo>
                    <a:pt x="13306" y="17632"/>
                  </a:lnTo>
                  <a:lnTo>
                    <a:pt x="13320" y="17656"/>
                  </a:lnTo>
                  <a:lnTo>
                    <a:pt x="13292" y="17679"/>
                  </a:lnTo>
                  <a:lnTo>
                    <a:pt x="13209" y="17679"/>
                  </a:lnTo>
                  <a:lnTo>
                    <a:pt x="13181" y="17726"/>
                  </a:lnTo>
                  <a:lnTo>
                    <a:pt x="13292" y="17750"/>
                  </a:lnTo>
                  <a:lnTo>
                    <a:pt x="13375" y="17750"/>
                  </a:lnTo>
                  <a:lnTo>
                    <a:pt x="13445" y="17844"/>
                  </a:lnTo>
                  <a:lnTo>
                    <a:pt x="13500" y="17890"/>
                  </a:lnTo>
                  <a:lnTo>
                    <a:pt x="13458" y="17797"/>
                  </a:lnTo>
                  <a:lnTo>
                    <a:pt x="13458" y="17750"/>
                  </a:lnTo>
                  <a:lnTo>
                    <a:pt x="13500" y="17750"/>
                  </a:lnTo>
                  <a:lnTo>
                    <a:pt x="13513" y="17797"/>
                  </a:lnTo>
                  <a:lnTo>
                    <a:pt x="13583" y="17890"/>
                  </a:lnTo>
                  <a:lnTo>
                    <a:pt x="13569" y="17961"/>
                  </a:lnTo>
                  <a:lnTo>
                    <a:pt x="13527" y="17890"/>
                  </a:lnTo>
                  <a:lnTo>
                    <a:pt x="13513" y="17914"/>
                  </a:lnTo>
                  <a:lnTo>
                    <a:pt x="13597" y="18008"/>
                  </a:lnTo>
                  <a:lnTo>
                    <a:pt x="13638" y="18102"/>
                  </a:lnTo>
                  <a:lnTo>
                    <a:pt x="13666" y="18149"/>
                  </a:lnTo>
                  <a:lnTo>
                    <a:pt x="13652" y="18195"/>
                  </a:lnTo>
                  <a:lnTo>
                    <a:pt x="13638" y="18126"/>
                  </a:lnTo>
                  <a:lnTo>
                    <a:pt x="13625" y="18195"/>
                  </a:lnTo>
                  <a:lnTo>
                    <a:pt x="13638" y="18243"/>
                  </a:lnTo>
                  <a:lnTo>
                    <a:pt x="13763" y="18219"/>
                  </a:lnTo>
                  <a:lnTo>
                    <a:pt x="13832" y="18195"/>
                  </a:lnTo>
                  <a:lnTo>
                    <a:pt x="13915" y="18032"/>
                  </a:lnTo>
                  <a:lnTo>
                    <a:pt x="13971" y="18032"/>
                  </a:lnTo>
                  <a:lnTo>
                    <a:pt x="13971" y="18008"/>
                  </a:lnTo>
                  <a:lnTo>
                    <a:pt x="14012" y="17914"/>
                  </a:lnTo>
                  <a:lnTo>
                    <a:pt x="14081" y="17914"/>
                  </a:lnTo>
                  <a:lnTo>
                    <a:pt x="14137" y="17961"/>
                  </a:lnTo>
                  <a:lnTo>
                    <a:pt x="14220" y="18008"/>
                  </a:lnTo>
                  <a:lnTo>
                    <a:pt x="14261" y="18243"/>
                  </a:lnTo>
                  <a:lnTo>
                    <a:pt x="14317" y="18313"/>
                  </a:lnTo>
                  <a:lnTo>
                    <a:pt x="14331" y="18313"/>
                  </a:lnTo>
                  <a:lnTo>
                    <a:pt x="14345" y="18455"/>
                  </a:lnTo>
                  <a:lnTo>
                    <a:pt x="14400" y="18501"/>
                  </a:lnTo>
                  <a:lnTo>
                    <a:pt x="14427" y="18501"/>
                  </a:lnTo>
                  <a:lnTo>
                    <a:pt x="14427" y="18571"/>
                  </a:lnTo>
                  <a:lnTo>
                    <a:pt x="14469" y="18666"/>
                  </a:lnTo>
                  <a:lnTo>
                    <a:pt x="14525" y="18689"/>
                  </a:lnTo>
                  <a:lnTo>
                    <a:pt x="14566" y="18829"/>
                  </a:lnTo>
                  <a:lnTo>
                    <a:pt x="14552" y="18971"/>
                  </a:lnTo>
                  <a:lnTo>
                    <a:pt x="14497" y="19276"/>
                  </a:lnTo>
                  <a:lnTo>
                    <a:pt x="14427" y="19534"/>
                  </a:lnTo>
                  <a:lnTo>
                    <a:pt x="14427" y="19628"/>
                  </a:lnTo>
                  <a:lnTo>
                    <a:pt x="14483" y="19745"/>
                  </a:lnTo>
                  <a:lnTo>
                    <a:pt x="14497" y="19722"/>
                  </a:lnTo>
                  <a:lnTo>
                    <a:pt x="14539" y="19628"/>
                  </a:lnTo>
                  <a:lnTo>
                    <a:pt x="14539" y="19558"/>
                  </a:lnTo>
                  <a:lnTo>
                    <a:pt x="14552" y="19511"/>
                  </a:lnTo>
                  <a:lnTo>
                    <a:pt x="14607" y="19558"/>
                  </a:lnTo>
                  <a:lnTo>
                    <a:pt x="14621" y="19676"/>
                  </a:lnTo>
                  <a:lnTo>
                    <a:pt x="14525" y="19910"/>
                  </a:lnTo>
                  <a:lnTo>
                    <a:pt x="14539" y="19981"/>
                  </a:lnTo>
                  <a:lnTo>
                    <a:pt x="14552" y="20097"/>
                  </a:lnTo>
                  <a:lnTo>
                    <a:pt x="14593" y="20215"/>
                  </a:lnTo>
                  <a:lnTo>
                    <a:pt x="14607" y="20262"/>
                  </a:lnTo>
                  <a:lnTo>
                    <a:pt x="14635" y="20239"/>
                  </a:lnTo>
                  <a:lnTo>
                    <a:pt x="14663" y="20356"/>
                  </a:lnTo>
                  <a:lnTo>
                    <a:pt x="14691" y="20310"/>
                  </a:lnTo>
                  <a:lnTo>
                    <a:pt x="14691" y="20262"/>
                  </a:lnTo>
                  <a:lnTo>
                    <a:pt x="14705" y="20310"/>
                  </a:lnTo>
                  <a:lnTo>
                    <a:pt x="14801" y="20262"/>
                  </a:lnTo>
                  <a:lnTo>
                    <a:pt x="14732" y="20356"/>
                  </a:lnTo>
                  <a:lnTo>
                    <a:pt x="14705" y="20473"/>
                  </a:lnTo>
                  <a:lnTo>
                    <a:pt x="14691" y="20544"/>
                  </a:lnTo>
                  <a:lnTo>
                    <a:pt x="14691" y="20591"/>
                  </a:lnTo>
                  <a:lnTo>
                    <a:pt x="14801" y="20708"/>
                  </a:lnTo>
                  <a:lnTo>
                    <a:pt x="14801" y="21037"/>
                  </a:lnTo>
                  <a:lnTo>
                    <a:pt x="14829" y="21060"/>
                  </a:lnTo>
                  <a:lnTo>
                    <a:pt x="14885" y="21060"/>
                  </a:lnTo>
                  <a:lnTo>
                    <a:pt x="14912" y="21155"/>
                  </a:lnTo>
                  <a:lnTo>
                    <a:pt x="14899" y="21271"/>
                  </a:lnTo>
                  <a:lnTo>
                    <a:pt x="15009" y="21389"/>
                  </a:lnTo>
                  <a:lnTo>
                    <a:pt x="14953" y="21413"/>
                  </a:lnTo>
                  <a:lnTo>
                    <a:pt x="15037" y="21483"/>
                  </a:lnTo>
                  <a:lnTo>
                    <a:pt x="15079" y="21530"/>
                  </a:lnTo>
                  <a:lnTo>
                    <a:pt x="15147" y="21600"/>
                  </a:lnTo>
                  <a:lnTo>
                    <a:pt x="15217" y="21530"/>
                  </a:lnTo>
                  <a:lnTo>
                    <a:pt x="15286" y="21507"/>
                  </a:lnTo>
                  <a:lnTo>
                    <a:pt x="15286" y="21318"/>
                  </a:lnTo>
                  <a:lnTo>
                    <a:pt x="15327" y="21202"/>
                  </a:lnTo>
                  <a:lnTo>
                    <a:pt x="15369" y="21060"/>
                  </a:lnTo>
                  <a:lnTo>
                    <a:pt x="15438" y="20826"/>
                  </a:lnTo>
                  <a:lnTo>
                    <a:pt x="15425" y="20708"/>
                  </a:lnTo>
                  <a:lnTo>
                    <a:pt x="15452" y="20661"/>
                  </a:lnTo>
                  <a:lnTo>
                    <a:pt x="15452" y="20450"/>
                  </a:lnTo>
                  <a:lnTo>
                    <a:pt x="15438" y="20379"/>
                  </a:lnTo>
                  <a:lnTo>
                    <a:pt x="15493" y="20332"/>
                  </a:lnTo>
                  <a:lnTo>
                    <a:pt x="15452" y="20121"/>
                  </a:lnTo>
                  <a:lnTo>
                    <a:pt x="15383" y="20027"/>
                  </a:lnTo>
                  <a:lnTo>
                    <a:pt x="15355" y="19628"/>
                  </a:lnTo>
                  <a:lnTo>
                    <a:pt x="15313" y="19558"/>
                  </a:lnTo>
                  <a:lnTo>
                    <a:pt x="15327" y="19370"/>
                  </a:lnTo>
                  <a:lnTo>
                    <a:pt x="15355" y="19205"/>
                  </a:lnTo>
                  <a:lnTo>
                    <a:pt x="15327" y="19088"/>
                  </a:lnTo>
                  <a:lnTo>
                    <a:pt x="15286" y="18971"/>
                  </a:lnTo>
                  <a:lnTo>
                    <a:pt x="15245" y="18689"/>
                  </a:lnTo>
                  <a:lnTo>
                    <a:pt x="15217" y="18571"/>
                  </a:lnTo>
                  <a:lnTo>
                    <a:pt x="15189" y="18266"/>
                  </a:lnTo>
                  <a:lnTo>
                    <a:pt x="15161" y="18102"/>
                  </a:lnTo>
                  <a:lnTo>
                    <a:pt x="15175" y="17844"/>
                  </a:lnTo>
                  <a:lnTo>
                    <a:pt x="15161" y="17632"/>
                  </a:lnTo>
                  <a:lnTo>
                    <a:pt x="15175" y="17256"/>
                  </a:lnTo>
                  <a:lnTo>
                    <a:pt x="15175" y="17022"/>
                  </a:lnTo>
                  <a:lnTo>
                    <a:pt x="15245" y="16834"/>
                  </a:lnTo>
                  <a:lnTo>
                    <a:pt x="15300" y="16669"/>
                  </a:lnTo>
                  <a:lnTo>
                    <a:pt x="15369" y="16623"/>
                  </a:lnTo>
                  <a:lnTo>
                    <a:pt x="15397" y="16553"/>
                  </a:lnTo>
                  <a:lnTo>
                    <a:pt x="15438" y="16553"/>
                  </a:lnTo>
                  <a:lnTo>
                    <a:pt x="15493" y="16388"/>
                  </a:lnTo>
                  <a:lnTo>
                    <a:pt x="15493" y="16318"/>
                  </a:lnTo>
                  <a:lnTo>
                    <a:pt x="15466" y="16271"/>
                  </a:lnTo>
                  <a:lnTo>
                    <a:pt x="15493" y="16247"/>
                  </a:lnTo>
                  <a:lnTo>
                    <a:pt x="15577" y="16247"/>
                  </a:lnTo>
                  <a:lnTo>
                    <a:pt x="15591" y="16153"/>
                  </a:lnTo>
                  <a:lnTo>
                    <a:pt x="15660" y="16153"/>
                  </a:lnTo>
                  <a:lnTo>
                    <a:pt x="15673" y="16106"/>
                  </a:lnTo>
                  <a:lnTo>
                    <a:pt x="15798" y="16082"/>
                  </a:lnTo>
                  <a:lnTo>
                    <a:pt x="15840" y="15989"/>
                  </a:lnTo>
                  <a:lnTo>
                    <a:pt x="15923" y="15989"/>
                  </a:lnTo>
                  <a:lnTo>
                    <a:pt x="15937" y="15919"/>
                  </a:lnTo>
                  <a:lnTo>
                    <a:pt x="15992" y="15919"/>
                  </a:lnTo>
                  <a:lnTo>
                    <a:pt x="16020" y="15966"/>
                  </a:lnTo>
                  <a:lnTo>
                    <a:pt x="16089" y="15801"/>
                  </a:lnTo>
                  <a:lnTo>
                    <a:pt x="16089" y="15754"/>
                  </a:lnTo>
                  <a:lnTo>
                    <a:pt x="16131" y="15754"/>
                  </a:lnTo>
                  <a:lnTo>
                    <a:pt x="16200" y="15661"/>
                  </a:lnTo>
                  <a:lnTo>
                    <a:pt x="16200" y="15566"/>
                  </a:lnTo>
                  <a:lnTo>
                    <a:pt x="16338" y="15261"/>
                  </a:lnTo>
                  <a:lnTo>
                    <a:pt x="16407" y="15143"/>
                  </a:lnTo>
                  <a:lnTo>
                    <a:pt x="16532" y="15143"/>
                  </a:lnTo>
                  <a:lnTo>
                    <a:pt x="16559" y="15167"/>
                  </a:lnTo>
                  <a:lnTo>
                    <a:pt x="16601" y="15167"/>
                  </a:lnTo>
                  <a:lnTo>
                    <a:pt x="16671" y="14956"/>
                  </a:lnTo>
                  <a:lnTo>
                    <a:pt x="16851" y="14698"/>
                  </a:lnTo>
                  <a:lnTo>
                    <a:pt x="17031" y="14509"/>
                  </a:lnTo>
                  <a:lnTo>
                    <a:pt x="17113" y="14486"/>
                  </a:lnTo>
                  <a:lnTo>
                    <a:pt x="17155" y="14463"/>
                  </a:lnTo>
                  <a:lnTo>
                    <a:pt x="17197" y="14463"/>
                  </a:lnTo>
                  <a:lnTo>
                    <a:pt x="17197" y="14486"/>
                  </a:lnTo>
                  <a:lnTo>
                    <a:pt x="17266" y="14486"/>
                  </a:lnTo>
                  <a:lnTo>
                    <a:pt x="17335" y="14345"/>
                  </a:lnTo>
                  <a:lnTo>
                    <a:pt x="17307" y="14345"/>
                  </a:lnTo>
                  <a:lnTo>
                    <a:pt x="17293" y="14275"/>
                  </a:lnTo>
                  <a:lnTo>
                    <a:pt x="17225" y="14393"/>
                  </a:lnTo>
                  <a:lnTo>
                    <a:pt x="17127" y="14369"/>
                  </a:lnTo>
                  <a:lnTo>
                    <a:pt x="17086" y="14275"/>
                  </a:lnTo>
                  <a:lnTo>
                    <a:pt x="17155" y="14345"/>
                  </a:lnTo>
                  <a:lnTo>
                    <a:pt x="17238" y="14251"/>
                  </a:lnTo>
                  <a:lnTo>
                    <a:pt x="17225" y="14228"/>
                  </a:lnTo>
                  <a:lnTo>
                    <a:pt x="17266" y="14158"/>
                  </a:lnTo>
                  <a:lnTo>
                    <a:pt x="17238" y="14087"/>
                  </a:lnTo>
                  <a:lnTo>
                    <a:pt x="17155" y="14040"/>
                  </a:lnTo>
                  <a:lnTo>
                    <a:pt x="17113" y="13993"/>
                  </a:lnTo>
                  <a:lnTo>
                    <a:pt x="17169" y="13993"/>
                  </a:lnTo>
                  <a:lnTo>
                    <a:pt x="17225" y="14017"/>
                  </a:lnTo>
                  <a:lnTo>
                    <a:pt x="17266" y="13993"/>
                  </a:lnTo>
                  <a:lnTo>
                    <a:pt x="17266" y="13899"/>
                  </a:lnTo>
                  <a:lnTo>
                    <a:pt x="17307" y="14040"/>
                  </a:lnTo>
                  <a:lnTo>
                    <a:pt x="17363" y="14017"/>
                  </a:lnTo>
                  <a:lnTo>
                    <a:pt x="17405" y="14087"/>
                  </a:lnTo>
                  <a:lnTo>
                    <a:pt x="17446" y="14040"/>
                  </a:lnTo>
                  <a:lnTo>
                    <a:pt x="17459" y="13922"/>
                  </a:lnTo>
                  <a:lnTo>
                    <a:pt x="17543" y="13806"/>
                  </a:lnTo>
                  <a:lnTo>
                    <a:pt x="17571" y="13806"/>
                  </a:lnTo>
                  <a:lnTo>
                    <a:pt x="17585" y="13688"/>
                  </a:lnTo>
                  <a:lnTo>
                    <a:pt x="17571" y="13570"/>
                  </a:lnTo>
                  <a:lnTo>
                    <a:pt x="17543" y="13570"/>
                  </a:lnTo>
                  <a:lnTo>
                    <a:pt x="17501" y="13735"/>
                  </a:lnTo>
                  <a:lnTo>
                    <a:pt x="17501" y="13782"/>
                  </a:lnTo>
                  <a:lnTo>
                    <a:pt x="17459" y="13759"/>
                  </a:lnTo>
                  <a:lnTo>
                    <a:pt x="17446" y="13570"/>
                  </a:lnTo>
                  <a:lnTo>
                    <a:pt x="17432" y="13548"/>
                  </a:lnTo>
                  <a:lnTo>
                    <a:pt x="17266" y="13570"/>
                  </a:lnTo>
                  <a:lnTo>
                    <a:pt x="17183" y="13641"/>
                  </a:lnTo>
                  <a:lnTo>
                    <a:pt x="17197" y="13548"/>
                  </a:lnTo>
                  <a:lnTo>
                    <a:pt x="17197" y="13383"/>
                  </a:lnTo>
                  <a:lnTo>
                    <a:pt x="17238" y="13335"/>
                  </a:lnTo>
                  <a:lnTo>
                    <a:pt x="17266" y="13453"/>
                  </a:lnTo>
                  <a:lnTo>
                    <a:pt x="17321" y="13500"/>
                  </a:lnTo>
                  <a:lnTo>
                    <a:pt x="17363" y="13430"/>
                  </a:lnTo>
                  <a:lnTo>
                    <a:pt x="17459" y="13406"/>
                  </a:lnTo>
                  <a:lnTo>
                    <a:pt x="17473" y="13335"/>
                  </a:lnTo>
                  <a:lnTo>
                    <a:pt x="17529" y="13335"/>
                  </a:lnTo>
                  <a:lnTo>
                    <a:pt x="17543" y="13288"/>
                  </a:lnTo>
                  <a:lnTo>
                    <a:pt x="17529" y="13148"/>
                  </a:lnTo>
                  <a:lnTo>
                    <a:pt x="17501" y="13077"/>
                  </a:lnTo>
                  <a:lnTo>
                    <a:pt x="17515" y="13030"/>
                  </a:lnTo>
                  <a:lnTo>
                    <a:pt x="17543" y="13054"/>
                  </a:lnTo>
                  <a:lnTo>
                    <a:pt x="17585" y="12937"/>
                  </a:lnTo>
                  <a:lnTo>
                    <a:pt x="17543" y="12819"/>
                  </a:lnTo>
                  <a:lnTo>
                    <a:pt x="17515" y="12749"/>
                  </a:lnTo>
                  <a:lnTo>
                    <a:pt x="17459" y="12796"/>
                  </a:lnTo>
                  <a:lnTo>
                    <a:pt x="17405" y="12749"/>
                  </a:lnTo>
                  <a:lnTo>
                    <a:pt x="17377" y="12608"/>
                  </a:lnTo>
                  <a:lnTo>
                    <a:pt x="17321" y="12608"/>
                  </a:lnTo>
                  <a:lnTo>
                    <a:pt x="17266" y="12561"/>
                  </a:lnTo>
                  <a:lnTo>
                    <a:pt x="17225" y="12467"/>
                  </a:lnTo>
                  <a:lnTo>
                    <a:pt x="17266" y="12514"/>
                  </a:lnTo>
                  <a:lnTo>
                    <a:pt x="17377" y="12514"/>
                  </a:lnTo>
                  <a:lnTo>
                    <a:pt x="17405" y="12631"/>
                  </a:lnTo>
                  <a:lnTo>
                    <a:pt x="17459" y="12678"/>
                  </a:lnTo>
                  <a:lnTo>
                    <a:pt x="17473" y="12585"/>
                  </a:lnTo>
                  <a:lnTo>
                    <a:pt x="17391" y="12443"/>
                  </a:lnTo>
                  <a:lnTo>
                    <a:pt x="17459" y="12467"/>
                  </a:lnTo>
                  <a:lnTo>
                    <a:pt x="17473" y="12396"/>
                  </a:lnTo>
                  <a:lnTo>
                    <a:pt x="17501" y="12373"/>
                  </a:lnTo>
                  <a:lnTo>
                    <a:pt x="17473" y="12280"/>
                  </a:lnTo>
                  <a:lnTo>
                    <a:pt x="17391" y="12209"/>
                  </a:lnTo>
                  <a:lnTo>
                    <a:pt x="17363" y="12020"/>
                  </a:lnTo>
                  <a:lnTo>
                    <a:pt x="17391" y="12044"/>
                  </a:lnTo>
                  <a:lnTo>
                    <a:pt x="17432" y="12162"/>
                  </a:lnTo>
                  <a:lnTo>
                    <a:pt x="17473" y="12162"/>
                  </a:lnTo>
                  <a:lnTo>
                    <a:pt x="17501" y="12044"/>
                  </a:lnTo>
                  <a:lnTo>
                    <a:pt x="17501" y="11927"/>
                  </a:lnTo>
                  <a:lnTo>
                    <a:pt x="17432" y="11880"/>
                  </a:lnTo>
                  <a:lnTo>
                    <a:pt x="17335" y="11693"/>
                  </a:lnTo>
                  <a:lnTo>
                    <a:pt x="17266" y="11646"/>
                  </a:lnTo>
                  <a:lnTo>
                    <a:pt x="17225" y="11528"/>
                  </a:lnTo>
                  <a:lnTo>
                    <a:pt x="17169" y="11504"/>
                  </a:lnTo>
                  <a:lnTo>
                    <a:pt x="17169" y="11387"/>
                  </a:lnTo>
                  <a:lnTo>
                    <a:pt x="17225" y="11270"/>
                  </a:lnTo>
                  <a:lnTo>
                    <a:pt x="17183" y="11387"/>
                  </a:lnTo>
                  <a:lnTo>
                    <a:pt x="17197" y="11433"/>
                  </a:lnTo>
                  <a:lnTo>
                    <a:pt x="17238" y="11457"/>
                  </a:lnTo>
                  <a:lnTo>
                    <a:pt x="17293" y="11575"/>
                  </a:lnTo>
                  <a:lnTo>
                    <a:pt x="17363" y="11622"/>
                  </a:lnTo>
                  <a:lnTo>
                    <a:pt x="17446" y="11786"/>
                  </a:lnTo>
                  <a:lnTo>
                    <a:pt x="17459" y="11786"/>
                  </a:lnTo>
                  <a:lnTo>
                    <a:pt x="17473" y="11528"/>
                  </a:lnTo>
                  <a:lnTo>
                    <a:pt x="17473" y="11317"/>
                  </a:lnTo>
                  <a:lnTo>
                    <a:pt x="17459" y="11270"/>
                  </a:lnTo>
                  <a:lnTo>
                    <a:pt x="17473" y="11059"/>
                  </a:lnTo>
                  <a:lnTo>
                    <a:pt x="17501" y="10988"/>
                  </a:lnTo>
                  <a:lnTo>
                    <a:pt x="17475" y="10915"/>
                  </a:lnTo>
                  <a:lnTo>
                    <a:pt x="17529" y="10847"/>
                  </a:lnTo>
                  <a:lnTo>
                    <a:pt x="17612" y="10730"/>
                  </a:lnTo>
                  <a:lnTo>
                    <a:pt x="17639" y="10612"/>
                  </a:lnTo>
                  <a:lnTo>
                    <a:pt x="17639" y="10588"/>
                  </a:lnTo>
                  <a:lnTo>
                    <a:pt x="17653" y="10612"/>
                  </a:lnTo>
                  <a:lnTo>
                    <a:pt x="17639" y="10753"/>
                  </a:lnTo>
                  <a:lnTo>
                    <a:pt x="17653" y="10799"/>
                  </a:lnTo>
                  <a:lnTo>
                    <a:pt x="17585" y="10847"/>
                  </a:lnTo>
                  <a:lnTo>
                    <a:pt x="17543" y="10988"/>
                  </a:lnTo>
                  <a:lnTo>
                    <a:pt x="17598" y="11175"/>
                  </a:lnTo>
                  <a:lnTo>
                    <a:pt x="17585" y="11340"/>
                  </a:lnTo>
                  <a:lnTo>
                    <a:pt x="17529" y="11504"/>
                  </a:lnTo>
                  <a:lnTo>
                    <a:pt x="17529" y="11622"/>
                  </a:lnTo>
                  <a:lnTo>
                    <a:pt x="17598" y="11739"/>
                  </a:lnTo>
                  <a:lnTo>
                    <a:pt x="17612" y="11669"/>
                  </a:lnTo>
                  <a:lnTo>
                    <a:pt x="17639" y="11739"/>
                  </a:lnTo>
                  <a:lnTo>
                    <a:pt x="17667" y="11739"/>
                  </a:lnTo>
                  <a:lnTo>
                    <a:pt x="17667" y="11762"/>
                  </a:lnTo>
                  <a:lnTo>
                    <a:pt x="17653" y="11809"/>
                  </a:lnTo>
                  <a:lnTo>
                    <a:pt x="17667" y="11904"/>
                  </a:lnTo>
                  <a:lnTo>
                    <a:pt x="17751" y="11904"/>
                  </a:lnTo>
                  <a:lnTo>
                    <a:pt x="17709" y="11974"/>
                  </a:lnTo>
                  <a:lnTo>
                    <a:pt x="17709" y="11998"/>
                  </a:lnTo>
                  <a:lnTo>
                    <a:pt x="17667" y="12115"/>
                  </a:lnTo>
                  <a:lnTo>
                    <a:pt x="17667" y="12209"/>
                  </a:lnTo>
                  <a:lnTo>
                    <a:pt x="17639" y="12326"/>
                  </a:lnTo>
                  <a:lnTo>
                    <a:pt x="17612" y="12467"/>
                  </a:lnTo>
                  <a:lnTo>
                    <a:pt x="17612" y="12585"/>
                  </a:lnTo>
                  <a:lnTo>
                    <a:pt x="17639" y="12514"/>
                  </a:lnTo>
                  <a:lnTo>
                    <a:pt x="17653" y="12467"/>
                  </a:lnTo>
                  <a:lnTo>
                    <a:pt x="17723" y="12232"/>
                  </a:lnTo>
                  <a:lnTo>
                    <a:pt x="17737" y="12280"/>
                  </a:lnTo>
                  <a:lnTo>
                    <a:pt x="17737" y="12349"/>
                  </a:lnTo>
                  <a:lnTo>
                    <a:pt x="17751" y="12280"/>
                  </a:lnTo>
                  <a:lnTo>
                    <a:pt x="17751" y="12209"/>
                  </a:lnTo>
                  <a:lnTo>
                    <a:pt x="17806" y="12091"/>
                  </a:lnTo>
                  <a:lnTo>
                    <a:pt x="17861" y="11809"/>
                  </a:lnTo>
                  <a:lnTo>
                    <a:pt x="17945" y="11739"/>
                  </a:lnTo>
                  <a:lnTo>
                    <a:pt x="18013" y="11504"/>
                  </a:lnTo>
                  <a:lnTo>
                    <a:pt x="18013" y="11317"/>
                  </a:lnTo>
                  <a:lnTo>
                    <a:pt x="17958" y="11105"/>
                  </a:lnTo>
                  <a:lnTo>
                    <a:pt x="17931" y="11059"/>
                  </a:lnTo>
                  <a:lnTo>
                    <a:pt x="17917" y="10870"/>
                  </a:lnTo>
                  <a:lnTo>
                    <a:pt x="17875" y="10799"/>
                  </a:lnTo>
                  <a:lnTo>
                    <a:pt x="17875" y="10683"/>
                  </a:lnTo>
                  <a:lnTo>
                    <a:pt x="17917" y="10565"/>
                  </a:lnTo>
                  <a:lnTo>
                    <a:pt x="17986" y="10448"/>
                  </a:lnTo>
                  <a:lnTo>
                    <a:pt x="18069" y="10378"/>
                  </a:lnTo>
                  <a:lnTo>
                    <a:pt x="17945" y="10612"/>
                  </a:lnTo>
                  <a:lnTo>
                    <a:pt x="17917" y="10706"/>
                  </a:lnTo>
                  <a:lnTo>
                    <a:pt x="17945" y="10799"/>
                  </a:lnTo>
                  <a:lnTo>
                    <a:pt x="18027" y="10941"/>
                  </a:lnTo>
                  <a:lnTo>
                    <a:pt x="18083" y="10917"/>
                  </a:lnTo>
                  <a:lnTo>
                    <a:pt x="18125" y="10964"/>
                  </a:lnTo>
                  <a:lnTo>
                    <a:pt x="18083" y="11152"/>
                  </a:lnTo>
                  <a:lnTo>
                    <a:pt x="18138" y="11082"/>
                  </a:lnTo>
                  <a:lnTo>
                    <a:pt x="18152" y="11105"/>
                  </a:lnTo>
                  <a:lnTo>
                    <a:pt x="18207" y="10988"/>
                  </a:lnTo>
                  <a:lnTo>
                    <a:pt x="18207" y="10917"/>
                  </a:lnTo>
                  <a:lnTo>
                    <a:pt x="18235" y="10917"/>
                  </a:lnTo>
                  <a:lnTo>
                    <a:pt x="18277" y="10823"/>
                  </a:lnTo>
                  <a:lnTo>
                    <a:pt x="18332" y="10799"/>
                  </a:lnTo>
                  <a:lnTo>
                    <a:pt x="18359" y="10612"/>
                  </a:lnTo>
                  <a:lnTo>
                    <a:pt x="18401" y="10518"/>
                  </a:lnTo>
                  <a:lnTo>
                    <a:pt x="18429" y="10518"/>
                  </a:lnTo>
                  <a:lnTo>
                    <a:pt x="18471" y="10401"/>
                  </a:lnTo>
                  <a:lnTo>
                    <a:pt x="18485" y="10330"/>
                  </a:lnTo>
                  <a:lnTo>
                    <a:pt x="18485" y="10260"/>
                  </a:lnTo>
                  <a:lnTo>
                    <a:pt x="18512" y="10143"/>
                  </a:lnTo>
                  <a:lnTo>
                    <a:pt x="18512" y="10096"/>
                  </a:lnTo>
                  <a:lnTo>
                    <a:pt x="18553" y="10002"/>
                  </a:lnTo>
                  <a:lnTo>
                    <a:pt x="18539" y="9907"/>
                  </a:lnTo>
                  <a:lnTo>
                    <a:pt x="18498" y="9861"/>
                  </a:lnTo>
                  <a:lnTo>
                    <a:pt x="18471" y="9767"/>
                  </a:lnTo>
                  <a:lnTo>
                    <a:pt x="18567" y="9673"/>
                  </a:lnTo>
                  <a:lnTo>
                    <a:pt x="18567" y="9579"/>
                  </a:lnTo>
                  <a:lnTo>
                    <a:pt x="18637" y="9509"/>
                  </a:lnTo>
                  <a:lnTo>
                    <a:pt x="18692" y="9462"/>
                  </a:lnTo>
                  <a:lnTo>
                    <a:pt x="18817" y="9344"/>
                  </a:lnTo>
                  <a:lnTo>
                    <a:pt x="18899" y="9344"/>
                  </a:lnTo>
                  <a:lnTo>
                    <a:pt x="19024" y="9204"/>
                  </a:lnTo>
                  <a:lnTo>
                    <a:pt x="19066" y="9204"/>
                  </a:lnTo>
                  <a:lnTo>
                    <a:pt x="19093" y="9227"/>
                  </a:lnTo>
                  <a:lnTo>
                    <a:pt x="19246" y="9204"/>
                  </a:lnTo>
                  <a:lnTo>
                    <a:pt x="19315" y="9273"/>
                  </a:lnTo>
                  <a:lnTo>
                    <a:pt x="19412" y="9204"/>
                  </a:lnTo>
                  <a:lnTo>
                    <a:pt x="19578" y="9204"/>
                  </a:lnTo>
                  <a:lnTo>
                    <a:pt x="19606" y="9180"/>
                  </a:lnTo>
                  <a:lnTo>
                    <a:pt x="19592" y="9110"/>
                  </a:lnTo>
                  <a:lnTo>
                    <a:pt x="19592" y="8804"/>
                  </a:lnTo>
                  <a:lnTo>
                    <a:pt x="19675" y="8922"/>
                  </a:lnTo>
                  <a:lnTo>
                    <a:pt x="19675" y="9062"/>
                  </a:lnTo>
                  <a:lnTo>
                    <a:pt x="19661" y="9157"/>
                  </a:lnTo>
                  <a:lnTo>
                    <a:pt x="19717" y="9157"/>
                  </a:lnTo>
                  <a:lnTo>
                    <a:pt x="19786" y="9039"/>
                  </a:lnTo>
                  <a:lnTo>
                    <a:pt x="19855" y="8828"/>
                  </a:lnTo>
                  <a:lnTo>
                    <a:pt x="19883" y="8945"/>
                  </a:lnTo>
                  <a:lnTo>
                    <a:pt x="19883" y="9039"/>
                  </a:lnTo>
                  <a:lnTo>
                    <a:pt x="19938" y="9062"/>
                  </a:lnTo>
                  <a:lnTo>
                    <a:pt x="20104" y="8922"/>
                  </a:lnTo>
                  <a:lnTo>
                    <a:pt x="20160" y="8757"/>
                  </a:lnTo>
                  <a:lnTo>
                    <a:pt x="20132" y="8523"/>
                  </a:lnTo>
                  <a:lnTo>
                    <a:pt x="20091" y="8570"/>
                  </a:lnTo>
                  <a:lnTo>
                    <a:pt x="20091" y="8686"/>
                  </a:lnTo>
                  <a:lnTo>
                    <a:pt x="20063" y="8828"/>
                  </a:lnTo>
                  <a:lnTo>
                    <a:pt x="19952" y="8828"/>
                  </a:lnTo>
                  <a:lnTo>
                    <a:pt x="19938" y="8710"/>
                  </a:lnTo>
                  <a:lnTo>
                    <a:pt x="19897" y="8499"/>
                  </a:lnTo>
                  <a:lnTo>
                    <a:pt x="19800" y="8405"/>
                  </a:lnTo>
                  <a:lnTo>
                    <a:pt x="19800" y="8358"/>
                  </a:lnTo>
                  <a:lnTo>
                    <a:pt x="19938" y="8147"/>
                  </a:lnTo>
                  <a:lnTo>
                    <a:pt x="19938" y="8052"/>
                  </a:lnTo>
                  <a:lnTo>
                    <a:pt x="19883" y="8052"/>
                  </a:lnTo>
                  <a:lnTo>
                    <a:pt x="19883" y="7983"/>
                  </a:lnTo>
                  <a:lnTo>
                    <a:pt x="19938" y="7912"/>
                  </a:lnTo>
                  <a:lnTo>
                    <a:pt x="19952" y="7818"/>
                  </a:lnTo>
                  <a:lnTo>
                    <a:pt x="19993" y="7747"/>
                  </a:lnTo>
                  <a:lnTo>
                    <a:pt x="20035" y="7513"/>
                  </a:lnTo>
                  <a:lnTo>
                    <a:pt x="20173" y="7325"/>
                  </a:lnTo>
                  <a:lnTo>
                    <a:pt x="20229" y="7160"/>
                  </a:lnTo>
                  <a:lnTo>
                    <a:pt x="20271" y="7160"/>
                  </a:lnTo>
                  <a:lnTo>
                    <a:pt x="20312" y="7044"/>
                  </a:lnTo>
                  <a:lnTo>
                    <a:pt x="20312" y="7113"/>
                  </a:lnTo>
                  <a:lnTo>
                    <a:pt x="20367" y="7160"/>
                  </a:lnTo>
                  <a:lnTo>
                    <a:pt x="20409" y="7067"/>
                  </a:lnTo>
                  <a:lnTo>
                    <a:pt x="20451" y="6926"/>
                  </a:lnTo>
                  <a:lnTo>
                    <a:pt x="20451" y="7067"/>
                  </a:lnTo>
                  <a:lnTo>
                    <a:pt x="20506" y="7067"/>
                  </a:lnTo>
                  <a:lnTo>
                    <a:pt x="20547" y="6926"/>
                  </a:lnTo>
                  <a:lnTo>
                    <a:pt x="20575" y="6973"/>
                  </a:lnTo>
                  <a:lnTo>
                    <a:pt x="20617" y="6926"/>
                  </a:lnTo>
                  <a:lnTo>
                    <a:pt x="20686" y="6738"/>
                  </a:lnTo>
                  <a:lnTo>
                    <a:pt x="20783" y="6503"/>
                  </a:lnTo>
                  <a:lnTo>
                    <a:pt x="20769" y="6644"/>
                  </a:lnTo>
                  <a:lnTo>
                    <a:pt x="20783" y="6738"/>
                  </a:lnTo>
                  <a:lnTo>
                    <a:pt x="20852" y="6738"/>
                  </a:lnTo>
                  <a:lnTo>
                    <a:pt x="20921" y="6597"/>
                  </a:lnTo>
                  <a:lnTo>
                    <a:pt x="21004" y="6597"/>
                  </a:lnTo>
                  <a:lnTo>
                    <a:pt x="21032" y="6738"/>
                  </a:lnTo>
                  <a:lnTo>
                    <a:pt x="21073" y="6738"/>
                  </a:lnTo>
                  <a:lnTo>
                    <a:pt x="21143" y="6597"/>
                  </a:lnTo>
                  <a:lnTo>
                    <a:pt x="21198" y="6644"/>
                  </a:lnTo>
                  <a:lnTo>
                    <a:pt x="21240" y="6621"/>
                  </a:lnTo>
                  <a:lnTo>
                    <a:pt x="21309" y="6526"/>
                  </a:lnTo>
                  <a:lnTo>
                    <a:pt x="21378" y="6526"/>
                  </a:lnTo>
                  <a:lnTo>
                    <a:pt x="21461" y="6457"/>
                  </a:lnTo>
                  <a:lnTo>
                    <a:pt x="21489" y="6526"/>
                  </a:lnTo>
                  <a:lnTo>
                    <a:pt x="21544" y="6503"/>
                  </a:lnTo>
                  <a:lnTo>
                    <a:pt x="21600" y="6410"/>
                  </a:lnTo>
                  <a:lnTo>
                    <a:pt x="21531" y="6339"/>
                  </a:lnTo>
                  <a:lnTo>
                    <a:pt x="21489" y="6410"/>
                  </a:lnTo>
                  <a:lnTo>
                    <a:pt x="21447" y="6339"/>
                  </a:lnTo>
                  <a:lnTo>
                    <a:pt x="21475" y="6175"/>
                  </a:lnTo>
                  <a:lnTo>
                    <a:pt x="21323" y="6034"/>
                  </a:lnTo>
                  <a:lnTo>
                    <a:pt x="21309" y="6010"/>
                  </a:lnTo>
                  <a:lnTo>
                    <a:pt x="21323" y="5939"/>
                  </a:lnTo>
                  <a:lnTo>
                    <a:pt x="21323" y="5799"/>
                  </a:lnTo>
                  <a:lnTo>
                    <a:pt x="21337" y="5705"/>
                  </a:lnTo>
                  <a:lnTo>
                    <a:pt x="21309" y="5634"/>
                  </a:lnTo>
                  <a:lnTo>
                    <a:pt x="21267" y="5564"/>
                  </a:lnTo>
                  <a:lnTo>
                    <a:pt x="21240" y="5541"/>
                  </a:lnTo>
                  <a:lnTo>
                    <a:pt x="21253" y="5447"/>
                  </a:lnTo>
                  <a:lnTo>
                    <a:pt x="21337" y="4625"/>
                  </a:lnTo>
                  <a:lnTo>
                    <a:pt x="21337" y="4413"/>
                  </a:lnTo>
                  <a:lnTo>
                    <a:pt x="21184" y="4179"/>
                  </a:lnTo>
                  <a:lnTo>
                    <a:pt x="21143" y="4250"/>
                  </a:lnTo>
                  <a:lnTo>
                    <a:pt x="21046" y="4179"/>
                  </a:lnTo>
                  <a:lnTo>
                    <a:pt x="20977" y="4226"/>
                  </a:lnTo>
                  <a:lnTo>
                    <a:pt x="20921" y="4132"/>
                  </a:lnTo>
                  <a:lnTo>
                    <a:pt x="20866" y="4108"/>
                  </a:lnTo>
                  <a:lnTo>
                    <a:pt x="20852" y="4108"/>
                  </a:lnTo>
                  <a:lnTo>
                    <a:pt x="20783" y="4226"/>
                  </a:lnTo>
                  <a:lnTo>
                    <a:pt x="20755" y="4297"/>
                  </a:lnTo>
                  <a:lnTo>
                    <a:pt x="20617" y="4578"/>
                  </a:lnTo>
                  <a:lnTo>
                    <a:pt x="20561" y="4719"/>
                  </a:lnTo>
                  <a:lnTo>
                    <a:pt x="20561" y="4836"/>
                  </a:lnTo>
                  <a:lnTo>
                    <a:pt x="20451" y="4931"/>
                  </a:lnTo>
                  <a:lnTo>
                    <a:pt x="20451" y="5071"/>
                  </a:lnTo>
                  <a:lnTo>
                    <a:pt x="20423" y="5189"/>
                  </a:lnTo>
                  <a:lnTo>
                    <a:pt x="20312" y="5400"/>
                  </a:lnTo>
                  <a:lnTo>
                    <a:pt x="20271" y="5423"/>
                  </a:lnTo>
                  <a:lnTo>
                    <a:pt x="20146" y="5658"/>
                  </a:lnTo>
                  <a:lnTo>
                    <a:pt x="20132" y="5752"/>
                  </a:lnTo>
                  <a:lnTo>
                    <a:pt x="20077" y="5799"/>
                  </a:lnTo>
                  <a:lnTo>
                    <a:pt x="20007" y="5776"/>
                  </a:lnTo>
                  <a:lnTo>
                    <a:pt x="19966" y="5776"/>
                  </a:lnTo>
                  <a:lnTo>
                    <a:pt x="19938" y="5823"/>
                  </a:lnTo>
                  <a:lnTo>
                    <a:pt x="19897" y="5823"/>
                  </a:lnTo>
                  <a:lnTo>
                    <a:pt x="19813" y="5987"/>
                  </a:lnTo>
                  <a:lnTo>
                    <a:pt x="18706" y="5939"/>
                  </a:lnTo>
                  <a:lnTo>
                    <a:pt x="18567" y="5987"/>
                  </a:lnTo>
                  <a:lnTo>
                    <a:pt x="18498" y="6104"/>
                  </a:lnTo>
                  <a:lnTo>
                    <a:pt x="18415" y="6152"/>
                  </a:lnTo>
                  <a:lnTo>
                    <a:pt x="18332" y="6245"/>
                  </a:lnTo>
                  <a:lnTo>
                    <a:pt x="18166" y="6526"/>
                  </a:lnTo>
                  <a:lnTo>
                    <a:pt x="18055" y="6573"/>
                  </a:lnTo>
                  <a:lnTo>
                    <a:pt x="17986" y="6644"/>
                  </a:lnTo>
                  <a:lnTo>
                    <a:pt x="17667" y="7067"/>
                  </a:lnTo>
                  <a:lnTo>
                    <a:pt x="16947" y="7418"/>
                  </a:lnTo>
                  <a:lnTo>
                    <a:pt x="16919" y="7701"/>
                  </a:lnTo>
                  <a:lnTo>
                    <a:pt x="16753" y="7818"/>
                  </a:lnTo>
                  <a:lnTo>
                    <a:pt x="15438" y="8405"/>
                  </a:lnTo>
                  <a:lnTo>
                    <a:pt x="15383" y="8217"/>
                  </a:lnTo>
                  <a:lnTo>
                    <a:pt x="15452" y="8052"/>
                  </a:lnTo>
                  <a:lnTo>
                    <a:pt x="15591" y="7936"/>
                  </a:lnTo>
                  <a:lnTo>
                    <a:pt x="15660" y="7794"/>
                  </a:lnTo>
                  <a:lnTo>
                    <a:pt x="15701" y="7654"/>
                  </a:lnTo>
                  <a:lnTo>
                    <a:pt x="15729" y="7513"/>
                  </a:lnTo>
                  <a:lnTo>
                    <a:pt x="15771" y="6644"/>
                  </a:lnTo>
                  <a:lnTo>
                    <a:pt x="15521" y="4648"/>
                  </a:lnTo>
                  <a:lnTo>
                    <a:pt x="15286" y="4343"/>
                  </a:lnTo>
                  <a:lnTo>
                    <a:pt x="15189" y="4132"/>
                  </a:lnTo>
                  <a:lnTo>
                    <a:pt x="13666" y="2934"/>
                  </a:lnTo>
                  <a:lnTo>
                    <a:pt x="13597" y="2864"/>
                  </a:lnTo>
                  <a:lnTo>
                    <a:pt x="13513" y="2817"/>
                  </a:lnTo>
                  <a:lnTo>
                    <a:pt x="13486" y="2747"/>
                  </a:lnTo>
                  <a:lnTo>
                    <a:pt x="13292" y="2747"/>
                  </a:lnTo>
                  <a:lnTo>
                    <a:pt x="13278" y="2629"/>
                  </a:lnTo>
                  <a:lnTo>
                    <a:pt x="13223" y="2582"/>
                  </a:lnTo>
                  <a:lnTo>
                    <a:pt x="13167" y="2629"/>
                  </a:lnTo>
                  <a:lnTo>
                    <a:pt x="13043" y="2629"/>
                  </a:lnTo>
                  <a:lnTo>
                    <a:pt x="12974" y="2606"/>
                  </a:lnTo>
                  <a:lnTo>
                    <a:pt x="12932" y="2511"/>
                  </a:lnTo>
                  <a:lnTo>
                    <a:pt x="12863" y="2465"/>
                  </a:lnTo>
                  <a:lnTo>
                    <a:pt x="12725" y="2395"/>
                  </a:lnTo>
                  <a:lnTo>
                    <a:pt x="12683" y="2253"/>
                  </a:lnTo>
                  <a:lnTo>
                    <a:pt x="12627" y="2253"/>
                  </a:lnTo>
                  <a:lnTo>
                    <a:pt x="12545" y="2137"/>
                  </a:lnTo>
                  <a:lnTo>
                    <a:pt x="12475" y="2137"/>
                  </a:lnTo>
                  <a:lnTo>
                    <a:pt x="12420" y="2113"/>
                  </a:lnTo>
                  <a:lnTo>
                    <a:pt x="12337" y="2137"/>
                  </a:lnTo>
                  <a:lnTo>
                    <a:pt x="12323" y="2160"/>
                  </a:lnTo>
                  <a:lnTo>
                    <a:pt x="12281" y="2066"/>
                  </a:lnTo>
                  <a:lnTo>
                    <a:pt x="12198" y="2042"/>
                  </a:lnTo>
                  <a:lnTo>
                    <a:pt x="12185" y="2019"/>
                  </a:lnTo>
                  <a:lnTo>
                    <a:pt x="12115" y="1948"/>
                  </a:lnTo>
                  <a:lnTo>
                    <a:pt x="12101" y="1924"/>
                  </a:lnTo>
                  <a:lnTo>
                    <a:pt x="12046" y="1831"/>
                  </a:lnTo>
                  <a:lnTo>
                    <a:pt x="12046" y="1808"/>
                  </a:lnTo>
                  <a:lnTo>
                    <a:pt x="11963" y="1690"/>
                  </a:lnTo>
                  <a:lnTo>
                    <a:pt x="11866" y="1690"/>
                  </a:lnTo>
                  <a:lnTo>
                    <a:pt x="11783" y="1666"/>
                  </a:lnTo>
                  <a:lnTo>
                    <a:pt x="1883" y="0"/>
                  </a:lnTo>
                  <a:close/>
                </a:path>
              </a:pathLst>
            </a:custGeom>
            <a:solidFill>
              <a:srgbClr val="100690"/>
            </a:solidFill>
            <a:ln w="12700" cap="flat">
              <a:noFill/>
              <a:miter lim="400000"/>
            </a:ln>
            <a:effectLst/>
          </p:spPr>
          <p:txBody>
            <a:bodyPr wrap="square" lIns="0" tIns="0" rIns="0" bIns="0" numCol="1" anchor="ctr">
              <a:noAutofit/>
            </a:bodyPr>
            <a:lstStyle/>
            <a:p>
              <a:pPr defTabSz="342900">
                <a:lnSpc>
                  <a:spcPct val="100000"/>
                </a:lnSpc>
                <a:spcBef>
                  <a:spcPts val="0"/>
                </a:spcBef>
                <a:defRPr sz="1400">
                  <a:latin typeface="Arial"/>
                  <a:ea typeface="Arial"/>
                  <a:cs typeface="Arial"/>
                  <a:sym typeface="Arial"/>
                </a:defRPr>
              </a:pPr>
              <a:endParaRPr sz="525"/>
            </a:p>
          </p:txBody>
        </p:sp>
        <p:sp>
          <p:nvSpPr>
            <p:cNvPr id="274" name="Google Shape;10424;p32">
              <a:extLst>
                <a:ext uri="{FF2B5EF4-FFF2-40B4-BE49-F238E27FC236}">
                  <a16:creationId xmlns:a16="http://schemas.microsoft.com/office/drawing/2014/main" id="{C8B6F30A-49CD-1668-0A09-61E316CA0A28}"/>
                </a:ext>
              </a:extLst>
            </p:cNvPr>
            <p:cNvSpPr/>
            <p:nvPr/>
          </p:nvSpPr>
          <p:spPr>
            <a:xfrm>
              <a:off x="6033470" y="8307354"/>
              <a:ext cx="1896371" cy="2938009"/>
            </a:xfrm>
            <a:custGeom>
              <a:avLst/>
              <a:gdLst/>
              <a:ahLst/>
              <a:cxnLst>
                <a:cxn ang="0">
                  <a:pos x="wd2" y="hd2"/>
                </a:cxn>
                <a:cxn ang="5400000">
                  <a:pos x="wd2" y="hd2"/>
                </a:cxn>
                <a:cxn ang="10800000">
                  <a:pos x="wd2" y="hd2"/>
                </a:cxn>
                <a:cxn ang="16200000">
                  <a:pos x="wd2" y="hd2"/>
                </a:cxn>
              </a:cxnLst>
              <a:rect l="0" t="0" r="r" b="b"/>
              <a:pathLst>
                <a:path w="21600" h="21600" extrusionOk="0">
                  <a:moveTo>
                    <a:pt x="19938" y="2049"/>
                  </a:moveTo>
                  <a:lnTo>
                    <a:pt x="12537" y="0"/>
                  </a:lnTo>
                  <a:lnTo>
                    <a:pt x="5739" y="1397"/>
                  </a:lnTo>
                  <a:lnTo>
                    <a:pt x="0" y="6331"/>
                  </a:lnTo>
                  <a:lnTo>
                    <a:pt x="2869" y="9776"/>
                  </a:lnTo>
                  <a:lnTo>
                    <a:pt x="10423" y="10800"/>
                  </a:lnTo>
                  <a:lnTo>
                    <a:pt x="14954" y="15362"/>
                  </a:lnTo>
                  <a:lnTo>
                    <a:pt x="15708" y="20017"/>
                  </a:lnTo>
                  <a:lnTo>
                    <a:pt x="19484" y="21600"/>
                  </a:lnTo>
                  <a:lnTo>
                    <a:pt x="21600" y="16386"/>
                  </a:lnTo>
                  <a:lnTo>
                    <a:pt x="17370" y="5121"/>
                  </a:lnTo>
                  <a:close/>
                </a:path>
              </a:pathLst>
            </a:custGeom>
            <a:solidFill>
              <a:srgbClr val="CCD4DA"/>
            </a:solidFill>
            <a:ln w="12700" cap="flat">
              <a:noFill/>
              <a:miter lim="400000"/>
            </a:ln>
            <a:effectLst/>
          </p:spPr>
          <p:txBody>
            <a:bodyPr wrap="square" lIns="0" tIns="0" rIns="0" bIns="0" numCol="1" anchor="t">
              <a:noAutofit/>
            </a:bodyPr>
            <a:lstStyle/>
            <a:p>
              <a:pPr defTabSz="342900">
                <a:lnSpc>
                  <a:spcPct val="100000"/>
                </a:lnSpc>
                <a:spcBef>
                  <a:spcPts val="0"/>
                </a:spcBef>
                <a:defRPr sz="1400">
                  <a:latin typeface="Arial"/>
                  <a:ea typeface="Arial"/>
                  <a:cs typeface="Arial"/>
                  <a:sym typeface="Arial"/>
                </a:defRPr>
              </a:pPr>
              <a:endParaRPr sz="525"/>
            </a:p>
          </p:txBody>
        </p:sp>
        <p:sp>
          <p:nvSpPr>
            <p:cNvPr id="275" name="Google Shape;10425;p32">
              <a:extLst>
                <a:ext uri="{FF2B5EF4-FFF2-40B4-BE49-F238E27FC236}">
                  <a16:creationId xmlns:a16="http://schemas.microsoft.com/office/drawing/2014/main" id="{002E27EF-25B7-1386-EDCE-D8CE7B2AE9C1}"/>
                </a:ext>
              </a:extLst>
            </p:cNvPr>
            <p:cNvSpPr/>
            <p:nvPr/>
          </p:nvSpPr>
          <p:spPr>
            <a:xfrm>
              <a:off x="6168649" y="8381847"/>
              <a:ext cx="2831137" cy="2813099"/>
            </a:xfrm>
            <a:custGeom>
              <a:avLst/>
              <a:gdLst/>
              <a:ahLst/>
              <a:cxnLst>
                <a:cxn ang="0">
                  <a:pos x="wd2" y="hd2"/>
                </a:cxn>
                <a:cxn ang="5400000">
                  <a:pos x="wd2" y="hd2"/>
                </a:cxn>
                <a:cxn ang="10800000">
                  <a:pos x="wd2" y="hd2"/>
                </a:cxn>
                <a:cxn ang="16200000">
                  <a:pos x="wd2" y="hd2"/>
                </a:cxn>
              </a:cxnLst>
              <a:rect l="0" t="0" r="r" b="b"/>
              <a:pathLst>
                <a:path w="21600" h="21600" extrusionOk="0">
                  <a:moveTo>
                    <a:pt x="13191" y="19283"/>
                  </a:moveTo>
                  <a:lnTo>
                    <a:pt x="13231" y="19302"/>
                  </a:lnTo>
                  <a:lnTo>
                    <a:pt x="13310" y="19417"/>
                  </a:lnTo>
                  <a:lnTo>
                    <a:pt x="13430" y="19570"/>
                  </a:lnTo>
                  <a:lnTo>
                    <a:pt x="13490" y="19570"/>
                  </a:lnTo>
                  <a:lnTo>
                    <a:pt x="13530" y="19532"/>
                  </a:lnTo>
                  <a:lnTo>
                    <a:pt x="13549" y="19570"/>
                  </a:lnTo>
                  <a:lnTo>
                    <a:pt x="13549" y="19666"/>
                  </a:lnTo>
                  <a:lnTo>
                    <a:pt x="13510" y="19666"/>
                  </a:lnTo>
                  <a:lnTo>
                    <a:pt x="13450" y="19858"/>
                  </a:lnTo>
                  <a:lnTo>
                    <a:pt x="13330" y="20068"/>
                  </a:lnTo>
                  <a:lnTo>
                    <a:pt x="13211" y="20068"/>
                  </a:lnTo>
                  <a:lnTo>
                    <a:pt x="13191" y="20203"/>
                  </a:lnTo>
                  <a:lnTo>
                    <a:pt x="13131" y="20278"/>
                  </a:lnTo>
                  <a:lnTo>
                    <a:pt x="13111" y="20278"/>
                  </a:lnTo>
                  <a:lnTo>
                    <a:pt x="12992" y="20355"/>
                  </a:lnTo>
                  <a:lnTo>
                    <a:pt x="12912" y="20432"/>
                  </a:lnTo>
                  <a:lnTo>
                    <a:pt x="12912" y="20470"/>
                  </a:lnTo>
                  <a:lnTo>
                    <a:pt x="12812" y="20489"/>
                  </a:lnTo>
                  <a:lnTo>
                    <a:pt x="12753" y="20547"/>
                  </a:lnTo>
                  <a:lnTo>
                    <a:pt x="12753" y="20566"/>
                  </a:lnTo>
                  <a:lnTo>
                    <a:pt x="12693" y="20451"/>
                  </a:lnTo>
                  <a:lnTo>
                    <a:pt x="12733" y="20355"/>
                  </a:lnTo>
                  <a:lnTo>
                    <a:pt x="12812" y="20298"/>
                  </a:lnTo>
                  <a:lnTo>
                    <a:pt x="12812" y="20240"/>
                  </a:lnTo>
                  <a:lnTo>
                    <a:pt x="12912" y="20145"/>
                  </a:lnTo>
                  <a:lnTo>
                    <a:pt x="12912" y="20068"/>
                  </a:lnTo>
                  <a:lnTo>
                    <a:pt x="12952" y="20106"/>
                  </a:lnTo>
                  <a:lnTo>
                    <a:pt x="13031" y="20106"/>
                  </a:lnTo>
                  <a:lnTo>
                    <a:pt x="13131" y="20010"/>
                  </a:lnTo>
                  <a:lnTo>
                    <a:pt x="13131" y="19915"/>
                  </a:lnTo>
                  <a:lnTo>
                    <a:pt x="13151" y="19896"/>
                  </a:lnTo>
                  <a:lnTo>
                    <a:pt x="13151" y="19781"/>
                  </a:lnTo>
                  <a:lnTo>
                    <a:pt x="13211" y="19723"/>
                  </a:lnTo>
                  <a:lnTo>
                    <a:pt x="13251" y="19723"/>
                  </a:lnTo>
                  <a:lnTo>
                    <a:pt x="13310" y="19628"/>
                  </a:lnTo>
                  <a:lnTo>
                    <a:pt x="13290" y="19570"/>
                  </a:lnTo>
                  <a:lnTo>
                    <a:pt x="13231" y="19493"/>
                  </a:lnTo>
                  <a:lnTo>
                    <a:pt x="13231" y="19321"/>
                  </a:lnTo>
                  <a:lnTo>
                    <a:pt x="13191" y="19283"/>
                  </a:lnTo>
                  <a:close/>
                  <a:moveTo>
                    <a:pt x="7254" y="0"/>
                  </a:moveTo>
                  <a:lnTo>
                    <a:pt x="7254" y="135"/>
                  </a:lnTo>
                  <a:lnTo>
                    <a:pt x="7214" y="249"/>
                  </a:lnTo>
                  <a:lnTo>
                    <a:pt x="6935" y="440"/>
                  </a:lnTo>
                  <a:lnTo>
                    <a:pt x="6756" y="459"/>
                  </a:lnTo>
                  <a:lnTo>
                    <a:pt x="6516" y="556"/>
                  </a:lnTo>
                  <a:lnTo>
                    <a:pt x="6417" y="517"/>
                  </a:lnTo>
                  <a:lnTo>
                    <a:pt x="6257" y="536"/>
                  </a:lnTo>
                  <a:lnTo>
                    <a:pt x="6078" y="670"/>
                  </a:lnTo>
                  <a:lnTo>
                    <a:pt x="5919" y="728"/>
                  </a:lnTo>
                  <a:lnTo>
                    <a:pt x="5859" y="670"/>
                  </a:lnTo>
                  <a:lnTo>
                    <a:pt x="5620" y="708"/>
                  </a:lnTo>
                  <a:lnTo>
                    <a:pt x="5420" y="708"/>
                  </a:lnTo>
                  <a:lnTo>
                    <a:pt x="5240" y="613"/>
                  </a:lnTo>
                  <a:lnTo>
                    <a:pt x="5061" y="575"/>
                  </a:lnTo>
                  <a:lnTo>
                    <a:pt x="4922" y="536"/>
                  </a:lnTo>
                  <a:lnTo>
                    <a:pt x="4981" y="651"/>
                  </a:lnTo>
                  <a:lnTo>
                    <a:pt x="5121" y="708"/>
                  </a:lnTo>
                  <a:lnTo>
                    <a:pt x="5240" y="804"/>
                  </a:lnTo>
                  <a:lnTo>
                    <a:pt x="5280" y="901"/>
                  </a:lnTo>
                  <a:lnTo>
                    <a:pt x="5141" y="1130"/>
                  </a:lnTo>
                  <a:lnTo>
                    <a:pt x="5161" y="1187"/>
                  </a:lnTo>
                  <a:lnTo>
                    <a:pt x="5181" y="1225"/>
                  </a:lnTo>
                  <a:lnTo>
                    <a:pt x="5161" y="1398"/>
                  </a:lnTo>
                  <a:lnTo>
                    <a:pt x="5420" y="1474"/>
                  </a:lnTo>
                  <a:lnTo>
                    <a:pt x="5580" y="1436"/>
                  </a:lnTo>
                  <a:lnTo>
                    <a:pt x="5759" y="1474"/>
                  </a:lnTo>
                  <a:lnTo>
                    <a:pt x="5759" y="1570"/>
                  </a:lnTo>
                  <a:lnTo>
                    <a:pt x="5640" y="1609"/>
                  </a:lnTo>
                  <a:lnTo>
                    <a:pt x="5380" y="1666"/>
                  </a:lnTo>
                  <a:lnTo>
                    <a:pt x="5280" y="1762"/>
                  </a:lnTo>
                  <a:lnTo>
                    <a:pt x="5240" y="1896"/>
                  </a:lnTo>
                  <a:lnTo>
                    <a:pt x="4961" y="2049"/>
                  </a:lnTo>
                  <a:lnTo>
                    <a:pt x="4862" y="2145"/>
                  </a:lnTo>
                  <a:lnTo>
                    <a:pt x="4663" y="2260"/>
                  </a:lnTo>
                  <a:lnTo>
                    <a:pt x="4543" y="2394"/>
                  </a:lnTo>
                  <a:lnTo>
                    <a:pt x="4324" y="2394"/>
                  </a:lnTo>
                  <a:lnTo>
                    <a:pt x="4184" y="2375"/>
                  </a:lnTo>
                  <a:lnTo>
                    <a:pt x="3965" y="2202"/>
                  </a:lnTo>
                  <a:lnTo>
                    <a:pt x="3766" y="2068"/>
                  </a:lnTo>
                  <a:lnTo>
                    <a:pt x="3627" y="2088"/>
                  </a:lnTo>
                  <a:lnTo>
                    <a:pt x="3627" y="1953"/>
                  </a:lnTo>
                  <a:lnTo>
                    <a:pt x="3587" y="1819"/>
                  </a:lnTo>
                  <a:lnTo>
                    <a:pt x="3487" y="1723"/>
                  </a:lnTo>
                  <a:lnTo>
                    <a:pt x="3467" y="1666"/>
                  </a:lnTo>
                  <a:lnTo>
                    <a:pt x="3328" y="1704"/>
                  </a:lnTo>
                  <a:lnTo>
                    <a:pt x="3228" y="1819"/>
                  </a:lnTo>
                  <a:lnTo>
                    <a:pt x="3148" y="1819"/>
                  </a:lnTo>
                  <a:lnTo>
                    <a:pt x="3089" y="1781"/>
                  </a:lnTo>
                  <a:lnTo>
                    <a:pt x="2989" y="1781"/>
                  </a:lnTo>
                  <a:lnTo>
                    <a:pt x="2929" y="1858"/>
                  </a:lnTo>
                  <a:lnTo>
                    <a:pt x="2292" y="1858"/>
                  </a:lnTo>
                  <a:lnTo>
                    <a:pt x="2272" y="2011"/>
                  </a:lnTo>
                  <a:lnTo>
                    <a:pt x="2331" y="2145"/>
                  </a:lnTo>
                  <a:lnTo>
                    <a:pt x="2531" y="2183"/>
                  </a:lnTo>
                  <a:lnTo>
                    <a:pt x="2590" y="2336"/>
                  </a:lnTo>
                  <a:lnTo>
                    <a:pt x="2551" y="2394"/>
                  </a:lnTo>
                  <a:lnTo>
                    <a:pt x="2630" y="2470"/>
                  </a:lnTo>
                  <a:lnTo>
                    <a:pt x="2590" y="2566"/>
                  </a:lnTo>
                  <a:lnTo>
                    <a:pt x="2471" y="2489"/>
                  </a:lnTo>
                  <a:lnTo>
                    <a:pt x="2092" y="2624"/>
                  </a:lnTo>
                  <a:lnTo>
                    <a:pt x="2132" y="2910"/>
                  </a:lnTo>
                  <a:lnTo>
                    <a:pt x="2232" y="3026"/>
                  </a:lnTo>
                  <a:lnTo>
                    <a:pt x="2431" y="3159"/>
                  </a:lnTo>
                  <a:lnTo>
                    <a:pt x="2551" y="3408"/>
                  </a:lnTo>
                  <a:lnTo>
                    <a:pt x="2551" y="3639"/>
                  </a:lnTo>
                  <a:lnTo>
                    <a:pt x="2252" y="4749"/>
                  </a:lnTo>
                  <a:lnTo>
                    <a:pt x="2152" y="5036"/>
                  </a:lnTo>
                  <a:lnTo>
                    <a:pt x="2172" y="5075"/>
                  </a:lnTo>
                  <a:lnTo>
                    <a:pt x="2132" y="5152"/>
                  </a:lnTo>
                  <a:lnTo>
                    <a:pt x="1993" y="5132"/>
                  </a:lnTo>
                  <a:lnTo>
                    <a:pt x="1993" y="5113"/>
                  </a:lnTo>
                  <a:lnTo>
                    <a:pt x="1873" y="5036"/>
                  </a:lnTo>
                  <a:lnTo>
                    <a:pt x="1734" y="5036"/>
                  </a:lnTo>
                  <a:lnTo>
                    <a:pt x="1674" y="5017"/>
                  </a:lnTo>
                  <a:lnTo>
                    <a:pt x="1634" y="5075"/>
                  </a:lnTo>
                  <a:lnTo>
                    <a:pt x="1256" y="5208"/>
                  </a:lnTo>
                  <a:lnTo>
                    <a:pt x="977" y="5247"/>
                  </a:lnTo>
                  <a:lnTo>
                    <a:pt x="897" y="5324"/>
                  </a:lnTo>
                  <a:lnTo>
                    <a:pt x="837" y="5343"/>
                  </a:lnTo>
                  <a:lnTo>
                    <a:pt x="698" y="5457"/>
                  </a:lnTo>
                  <a:lnTo>
                    <a:pt x="578" y="5515"/>
                  </a:lnTo>
                  <a:lnTo>
                    <a:pt x="479" y="5592"/>
                  </a:lnTo>
                  <a:lnTo>
                    <a:pt x="498" y="5725"/>
                  </a:lnTo>
                  <a:lnTo>
                    <a:pt x="459" y="5802"/>
                  </a:lnTo>
                  <a:lnTo>
                    <a:pt x="479" y="5879"/>
                  </a:lnTo>
                  <a:lnTo>
                    <a:pt x="339" y="6013"/>
                  </a:lnTo>
                  <a:lnTo>
                    <a:pt x="379" y="6204"/>
                  </a:lnTo>
                  <a:lnTo>
                    <a:pt x="439" y="6300"/>
                  </a:lnTo>
                  <a:lnTo>
                    <a:pt x="339" y="6377"/>
                  </a:lnTo>
                  <a:lnTo>
                    <a:pt x="259" y="6358"/>
                  </a:lnTo>
                  <a:lnTo>
                    <a:pt x="100" y="6453"/>
                  </a:lnTo>
                  <a:lnTo>
                    <a:pt x="100" y="6549"/>
                  </a:lnTo>
                  <a:lnTo>
                    <a:pt x="60" y="6587"/>
                  </a:lnTo>
                  <a:lnTo>
                    <a:pt x="80" y="6664"/>
                  </a:lnTo>
                  <a:lnTo>
                    <a:pt x="60" y="6779"/>
                  </a:lnTo>
                  <a:lnTo>
                    <a:pt x="0" y="6875"/>
                  </a:lnTo>
                  <a:lnTo>
                    <a:pt x="60" y="6970"/>
                  </a:lnTo>
                  <a:lnTo>
                    <a:pt x="40" y="7047"/>
                  </a:lnTo>
                  <a:lnTo>
                    <a:pt x="180" y="7180"/>
                  </a:lnTo>
                  <a:lnTo>
                    <a:pt x="459" y="7602"/>
                  </a:lnTo>
                  <a:lnTo>
                    <a:pt x="299" y="7755"/>
                  </a:lnTo>
                  <a:lnTo>
                    <a:pt x="658" y="7736"/>
                  </a:lnTo>
                  <a:lnTo>
                    <a:pt x="837" y="7755"/>
                  </a:lnTo>
                  <a:lnTo>
                    <a:pt x="957" y="7927"/>
                  </a:lnTo>
                  <a:lnTo>
                    <a:pt x="977" y="8081"/>
                  </a:lnTo>
                  <a:lnTo>
                    <a:pt x="1196" y="8081"/>
                  </a:lnTo>
                  <a:lnTo>
                    <a:pt x="1475" y="8100"/>
                  </a:lnTo>
                  <a:lnTo>
                    <a:pt x="1694" y="7890"/>
                  </a:lnTo>
                  <a:lnTo>
                    <a:pt x="1893" y="7755"/>
                  </a:lnTo>
                  <a:lnTo>
                    <a:pt x="1953" y="7813"/>
                  </a:lnTo>
                  <a:lnTo>
                    <a:pt x="1933" y="7927"/>
                  </a:lnTo>
                  <a:lnTo>
                    <a:pt x="1873" y="7985"/>
                  </a:lnTo>
                  <a:lnTo>
                    <a:pt x="1873" y="8176"/>
                  </a:lnTo>
                  <a:lnTo>
                    <a:pt x="1893" y="8483"/>
                  </a:lnTo>
                  <a:lnTo>
                    <a:pt x="1893" y="8598"/>
                  </a:lnTo>
                  <a:lnTo>
                    <a:pt x="1973" y="8674"/>
                  </a:lnTo>
                  <a:lnTo>
                    <a:pt x="2072" y="8656"/>
                  </a:lnTo>
                  <a:lnTo>
                    <a:pt x="2172" y="8617"/>
                  </a:lnTo>
                  <a:lnTo>
                    <a:pt x="2351" y="8617"/>
                  </a:lnTo>
                  <a:lnTo>
                    <a:pt x="2391" y="8656"/>
                  </a:lnTo>
                  <a:lnTo>
                    <a:pt x="2929" y="8656"/>
                  </a:lnTo>
                  <a:lnTo>
                    <a:pt x="3069" y="8560"/>
                  </a:lnTo>
                  <a:lnTo>
                    <a:pt x="3148" y="8560"/>
                  </a:lnTo>
                  <a:lnTo>
                    <a:pt x="3268" y="8464"/>
                  </a:lnTo>
                  <a:lnTo>
                    <a:pt x="3387" y="8464"/>
                  </a:lnTo>
                  <a:lnTo>
                    <a:pt x="3547" y="8407"/>
                  </a:lnTo>
                  <a:lnTo>
                    <a:pt x="3646" y="8176"/>
                  </a:lnTo>
                  <a:lnTo>
                    <a:pt x="3886" y="8004"/>
                  </a:lnTo>
                  <a:lnTo>
                    <a:pt x="4065" y="7985"/>
                  </a:lnTo>
                  <a:lnTo>
                    <a:pt x="4244" y="7890"/>
                  </a:lnTo>
                  <a:lnTo>
                    <a:pt x="4364" y="7890"/>
                  </a:lnTo>
                  <a:lnTo>
                    <a:pt x="4463" y="7946"/>
                  </a:lnTo>
                  <a:lnTo>
                    <a:pt x="4583" y="7890"/>
                  </a:lnTo>
                  <a:lnTo>
                    <a:pt x="4663" y="7927"/>
                  </a:lnTo>
                  <a:lnTo>
                    <a:pt x="4643" y="8043"/>
                  </a:lnTo>
                  <a:lnTo>
                    <a:pt x="4722" y="8234"/>
                  </a:lnTo>
                  <a:lnTo>
                    <a:pt x="4842" y="8579"/>
                  </a:lnTo>
                  <a:lnTo>
                    <a:pt x="4922" y="8828"/>
                  </a:lnTo>
                  <a:lnTo>
                    <a:pt x="4862" y="8924"/>
                  </a:lnTo>
                  <a:lnTo>
                    <a:pt x="4961" y="9115"/>
                  </a:lnTo>
                  <a:lnTo>
                    <a:pt x="5101" y="9154"/>
                  </a:lnTo>
                  <a:lnTo>
                    <a:pt x="5141" y="9326"/>
                  </a:lnTo>
                  <a:lnTo>
                    <a:pt x="5260" y="9403"/>
                  </a:lnTo>
                  <a:lnTo>
                    <a:pt x="5440" y="9478"/>
                  </a:lnTo>
                  <a:lnTo>
                    <a:pt x="5560" y="9575"/>
                  </a:lnTo>
                  <a:lnTo>
                    <a:pt x="5620" y="9536"/>
                  </a:lnTo>
                  <a:lnTo>
                    <a:pt x="5839" y="9478"/>
                  </a:lnTo>
                  <a:lnTo>
                    <a:pt x="6038" y="9689"/>
                  </a:lnTo>
                  <a:lnTo>
                    <a:pt x="6198" y="9632"/>
                  </a:lnTo>
                  <a:lnTo>
                    <a:pt x="6397" y="9843"/>
                  </a:lnTo>
                  <a:lnTo>
                    <a:pt x="6497" y="9843"/>
                  </a:lnTo>
                  <a:lnTo>
                    <a:pt x="6736" y="9920"/>
                  </a:lnTo>
                  <a:lnTo>
                    <a:pt x="6895" y="9957"/>
                  </a:lnTo>
                  <a:lnTo>
                    <a:pt x="6915" y="10111"/>
                  </a:lnTo>
                  <a:lnTo>
                    <a:pt x="7015" y="10130"/>
                  </a:lnTo>
                  <a:lnTo>
                    <a:pt x="7154" y="10206"/>
                  </a:lnTo>
                  <a:lnTo>
                    <a:pt x="7493" y="10187"/>
                  </a:lnTo>
                  <a:lnTo>
                    <a:pt x="7712" y="10302"/>
                  </a:lnTo>
                  <a:lnTo>
                    <a:pt x="7752" y="10398"/>
                  </a:lnTo>
                  <a:lnTo>
                    <a:pt x="7732" y="10647"/>
                  </a:lnTo>
                  <a:lnTo>
                    <a:pt x="7792" y="10838"/>
                  </a:lnTo>
                  <a:lnTo>
                    <a:pt x="7712" y="10953"/>
                  </a:lnTo>
                  <a:lnTo>
                    <a:pt x="7911" y="11279"/>
                  </a:lnTo>
                  <a:lnTo>
                    <a:pt x="7891" y="11528"/>
                  </a:lnTo>
                  <a:lnTo>
                    <a:pt x="8847" y="11547"/>
                  </a:lnTo>
                  <a:lnTo>
                    <a:pt x="8907" y="11873"/>
                  </a:lnTo>
                  <a:lnTo>
                    <a:pt x="8887" y="12102"/>
                  </a:lnTo>
                  <a:lnTo>
                    <a:pt x="9146" y="12160"/>
                  </a:lnTo>
                  <a:lnTo>
                    <a:pt x="9425" y="12639"/>
                  </a:lnTo>
                  <a:lnTo>
                    <a:pt x="9445" y="12907"/>
                  </a:lnTo>
                  <a:lnTo>
                    <a:pt x="9186" y="13442"/>
                  </a:lnTo>
                  <a:lnTo>
                    <a:pt x="9206" y="13519"/>
                  </a:lnTo>
                  <a:lnTo>
                    <a:pt x="9126" y="13596"/>
                  </a:lnTo>
                  <a:lnTo>
                    <a:pt x="9186" y="13654"/>
                  </a:lnTo>
                  <a:lnTo>
                    <a:pt x="9146" y="13768"/>
                  </a:lnTo>
                  <a:lnTo>
                    <a:pt x="9286" y="13864"/>
                  </a:lnTo>
                  <a:lnTo>
                    <a:pt x="9286" y="14036"/>
                  </a:lnTo>
                  <a:lnTo>
                    <a:pt x="9385" y="14208"/>
                  </a:lnTo>
                  <a:lnTo>
                    <a:pt x="9326" y="14515"/>
                  </a:lnTo>
                  <a:lnTo>
                    <a:pt x="9346" y="14630"/>
                  </a:lnTo>
                  <a:lnTo>
                    <a:pt x="9306" y="14744"/>
                  </a:lnTo>
                  <a:lnTo>
                    <a:pt x="9346" y="14879"/>
                  </a:lnTo>
                  <a:lnTo>
                    <a:pt x="9545" y="14841"/>
                  </a:lnTo>
                  <a:lnTo>
                    <a:pt x="9625" y="14898"/>
                  </a:lnTo>
                  <a:lnTo>
                    <a:pt x="9884" y="14879"/>
                  </a:lnTo>
                  <a:lnTo>
                    <a:pt x="10023" y="14917"/>
                  </a:lnTo>
                  <a:lnTo>
                    <a:pt x="10282" y="14821"/>
                  </a:lnTo>
                  <a:lnTo>
                    <a:pt x="10402" y="14917"/>
                  </a:lnTo>
                  <a:lnTo>
                    <a:pt x="10501" y="14937"/>
                  </a:lnTo>
                  <a:lnTo>
                    <a:pt x="10541" y="15070"/>
                  </a:lnTo>
                  <a:lnTo>
                    <a:pt x="10700" y="15645"/>
                  </a:lnTo>
                  <a:lnTo>
                    <a:pt x="10800" y="15836"/>
                  </a:lnTo>
                  <a:lnTo>
                    <a:pt x="10900" y="15855"/>
                  </a:lnTo>
                  <a:lnTo>
                    <a:pt x="11119" y="15740"/>
                  </a:lnTo>
                  <a:lnTo>
                    <a:pt x="11238" y="15779"/>
                  </a:lnTo>
                  <a:lnTo>
                    <a:pt x="11318" y="15855"/>
                  </a:lnTo>
                  <a:lnTo>
                    <a:pt x="11398" y="15875"/>
                  </a:lnTo>
                  <a:lnTo>
                    <a:pt x="11338" y="15970"/>
                  </a:lnTo>
                  <a:lnTo>
                    <a:pt x="11318" y="16468"/>
                  </a:lnTo>
                  <a:lnTo>
                    <a:pt x="11298" y="16525"/>
                  </a:lnTo>
                  <a:lnTo>
                    <a:pt x="11258" y="16545"/>
                  </a:lnTo>
                  <a:lnTo>
                    <a:pt x="11258" y="16621"/>
                  </a:lnTo>
                  <a:lnTo>
                    <a:pt x="11238" y="16660"/>
                  </a:lnTo>
                  <a:lnTo>
                    <a:pt x="11238" y="16736"/>
                  </a:lnTo>
                  <a:lnTo>
                    <a:pt x="11338" y="16660"/>
                  </a:lnTo>
                  <a:lnTo>
                    <a:pt x="11597" y="16697"/>
                  </a:lnTo>
                  <a:lnTo>
                    <a:pt x="11597" y="16793"/>
                  </a:lnTo>
                  <a:lnTo>
                    <a:pt x="11697" y="17004"/>
                  </a:lnTo>
                  <a:lnTo>
                    <a:pt x="11697" y="17177"/>
                  </a:lnTo>
                  <a:lnTo>
                    <a:pt x="11716" y="17387"/>
                  </a:lnTo>
                  <a:lnTo>
                    <a:pt x="11736" y="17579"/>
                  </a:lnTo>
                  <a:lnTo>
                    <a:pt x="11716" y="17656"/>
                  </a:lnTo>
                  <a:lnTo>
                    <a:pt x="11617" y="17656"/>
                  </a:lnTo>
                  <a:lnTo>
                    <a:pt x="11497" y="17712"/>
                  </a:lnTo>
                  <a:lnTo>
                    <a:pt x="11457" y="17770"/>
                  </a:lnTo>
                  <a:lnTo>
                    <a:pt x="11398" y="17847"/>
                  </a:lnTo>
                  <a:lnTo>
                    <a:pt x="11358" y="17808"/>
                  </a:lnTo>
                  <a:lnTo>
                    <a:pt x="11139" y="17961"/>
                  </a:lnTo>
                  <a:lnTo>
                    <a:pt x="11099" y="18038"/>
                  </a:lnTo>
                  <a:lnTo>
                    <a:pt x="11019" y="18057"/>
                  </a:lnTo>
                  <a:lnTo>
                    <a:pt x="10820" y="18229"/>
                  </a:lnTo>
                  <a:lnTo>
                    <a:pt x="10740" y="18249"/>
                  </a:lnTo>
                  <a:lnTo>
                    <a:pt x="10740" y="18364"/>
                  </a:lnTo>
                  <a:lnTo>
                    <a:pt x="10661" y="18383"/>
                  </a:lnTo>
                  <a:lnTo>
                    <a:pt x="10601" y="18383"/>
                  </a:lnTo>
                  <a:lnTo>
                    <a:pt x="10421" y="18613"/>
                  </a:lnTo>
                  <a:lnTo>
                    <a:pt x="10402" y="18671"/>
                  </a:lnTo>
                  <a:lnTo>
                    <a:pt x="10402" y="18804"/>
                  </a:lnTo>
                  <a:lnTo>
                    <a:pt x="10322" y="18823"/>
                  </a:lnTo>
                  <a:lnTo>
                    <a:pt x="10262" y="18900"/>
                  </a:lnTo>
                  <a:lnTo>
                    <a:pt x="10162" y="19092"/>
                  </a:lnTo>
                  <a:lnTo>
                    <a:pt x="10103" y="19149"/>
                  </a:lnTo>
                  <a:lnTo>
                    <a:pt x="10003" y="19302"/>
                  </a:lnTo>
                  <a:lnTo>
                    <a:pt x="10003" y="19340"/>
                  </a:lnTo>
                  <a:lnTo>
                    <a:pt x="9903" y="19417"/>
                  </a:lnTo>
                  <a:lnTo>
                    <a:pt x="9864" y="19474"/>
                  </a:lnTo>
                  <a:lnTo>
                    <a:pt x="9943" y="19474"/>
                  </a:lnTo>
                  <a:lnTo>
                    <a:pt x="10003" y="19493"/>
                  </a:lnTo>
                  <a:lnTo>
                    <a:pt x="10262" y="19417"/>
                  </a:lnTo>
                  <a:lnTo>
                    <a:pt x="10402" y="19493"/>
                  </a:lnTo>
                  <a:lnTo>
                    <a:pt x="10521" y="19666"/>
                  </a:lnTo>
                  <a:lnTo>
                    <a:pt x="10621" y="19704"/>
                  </a:lnTo>
                  <a:lnTo>
                    <a:pt x="10700" y="19858"/>
                  </a:lnTo>
                  <a:lnTo>
                    <a:pt x="10820" y="20068"/>
                  </a:lnTo>
                  <a:lnTo>
                    <a:pt x="10900" y="20068"/>
                  </a:lnTo>
                  <a:lnTo>
                    <a:pt x="10999" y="19954"/>
                  </a:lnTo>
                  <a:lnTo>
                    <a:pt x="11039" y="19954"/>
                  </a:lnTo>
                  <a:lnTo>
                    <a:pt x="11159" y="20145"/>
                  </a:lnTo>
                  <a:lnTo>
                    <a:pt x="11318" y="20203"/>
                  </a:lnTo>
                  <a:lnTo>
                    <a:pt x="11438" y="20240"/>
                  </a:lnTo>
                  <a:lnTo>
                    <a:pt x="11557" y="20355"/>
                  </a:lnTo>
                  <a:lnTo>
                    <a:pt x="11557" y="20489"/>
                  </a:lnTo>
                  <a:lnTo>
                    <a:pt x="11657" y="20470"/>
                  </a:lnTo>
                  <a:lnTo>
                    <a:pt x="11896" y="20566"/>
                  </a:lnTo>
                  <a:lnTo>
                    <a:pt x="12015" y="20719"/>
                  </a:lnTo>
                  <a:lnTo>
                    <a:pt x="12135" y="20911"/>
                  </a:lnTo>
                  <a:lnTo>
                    <a:pt x="12254" y="20968"/>
                  </a:lnTo>
                  <a:lnTo>
                    <a:pt x="12235" y="21121"/>
                  </a:lnTo>
                  <a:lnTo>
                    <a:pt x="12135" y="21255"/>
                  </a:lnTo>
                  <a:lnTo>
                    <a:pt x="12195" y="21428"/>
                  </a:lnTo>
                  <a:lnTo>
                    <a:pt x="12215" y="21485"/>
                  </a:lnTo>
                  <a:lnTo>
                    <a:pt x="12235" y="21504"/>
                  </a:lnTo>
                  <a:lnTo>
                    <a:pt x="12314" y="21581"/>
                  </a:lnTo>
                  <a:lnTo>
                    <a:pt x="12334" y="21600"/>
                  </a:lnTo>
                  <a:lnTo>
                    <a:pt x="12533" y="21428"/>
                  </a:lnTo>
                  <a:lnTo>
                    <a:pt x="12613" y="21255"/>
                  </a:lnTo>
                  <a:lnTo>
                    <a:pt x="12713" y="20911"/>
                  </a:lnTo>
                  <a:lnTo>
                    <a:pt x="12792" y="20662"/>
                  </a:lnTo>
                  <a:lnTo>
                    <a:pt x="12812" y="20624"/>
                  </a:lnTo>
                  <a:lnTo>
                    <a:pt x="12786" y="20598"/>
                  </a:lnTo>
                  <a:lnTo>
                    <a:pt x="12852" y="20624"/>
                  </a:lnTo>
                  <a:lnTo>
                    <a:pt x="13211" y="20355"/>
                  </a:lnTo>
                  <a:lnTo>
                    <a:pt x="13390" y="20164"/>
                  </a:lnTo>
                  <a:lnTo>
                    <a:pt x="13629" y="19723"/>
                  </a:lnTo>
                  <a:lnTo>
                    <a:pt x="13729" y="19512"/>
                  </a:lnTo>
                  <a:lnTo>
                    <a:pt x="13828" y="19244"/>
                  </a:lnTo>
                  <a:lnTo>
                    <a:pt x="14087" y="18804"/>
                  </a:lnTo>
                  <a:lnTo>
                    <a:pt x="14326" y="18517"/>
                  </a:lnTo>
                  <a:lnTo>
                    <a:pt x="14386" y="18422"/>
                  </a:lnTo>
                  <a:lnTo>
                    <a:pt x="14346" y="18383"/>
                  </a:lnTo>
                  <a:lnTo>
                    <a:pt x="14346" y="18325"/>
                  </a:lnTo>
                  <a:lnTo>
                    <a:pt x="14406" y="18287"/>
                  </a:lnTo>
                  <a:lnTo>
                    <a:pt x="14446" y="18173"/>
                  </a:lnTo>
                  <a:lnTo>
                    <a:pt x="14526" y="18134"/>
                  </a:lnTo>
                  <a:lnTo>
                    <a:pt x="14506" y="18038"/>
                  </a:lnTo>
                  <a:lnTo>
                    <a:pt x="14526" y="17961"/>
                  </a:lnTo>
                  <a:lnTo>
                    <a:pt x="14506" y="17943"/>
                  </a:lnTo>
                  <a:lnTo>
                    <a:pt x="14566" y="17924"/>
                  </a:lnTo>
                  <a:lnTo>
                    <a:pt x="14566" y="17828"/>
                  </a:lnTo>
                  <a:lnTo>
                    <a:pt x="14466" y="17675"/>
                  </a:lnTo>
                  <a:lnTo>
                    <a:pt x="14466" y="17598"/>
                  </a:lnTo>
                  <a:lnTo>
                    <a:pt x="14486" y="17540"/>
                  </a:lnTo>
                  <a:lnTo>
                    <a:pt x="14466" y="17463"/>
                  </a:lnTo>
                  <a:lnTo>
                    <a:pt x="14386" y="17158"/>
                  </a:lnTo>
                  <a:lnTo>
                    <a:pt x="14426" y="17100"/>
                  </a:lnTo>
                  <a:lnTo>
                    <a:pt x="14585" y="17081"/>
                  </a:lnTo>
                  <a:lnTo>
                    <a:pt x="14566" y="16985"/>
                  </a:lnTo>
                  <a:lnTo>
                    <a:pt x="14486" y="16928"/>
                  </a:lnTo>
                  <a:lnTo>
                    <a:pt x="14605" y="16909"/>
                  </a:lnTo>
                  <a:lnTo>
                    <a:pt x="14605" y="16813"/>
                  </a:lnTo>
                  <a:lnTo>
                    <a:pt x="14486" y="16755"/>
                  </a:lnTo>
                  <a:lnTo>
                    <a:pt x="14585" y="16736"/>
                  </a:lnTo>
                  <a:lnTo>
                    <a:pt x="14645" y="16641"/>
                  </a:lnTo>
                  <a:lnTo>
                    <a:pt x="14705" y="16697"/>
                  </a:lnTo>
                  <a:lnTo>
                    <a:pt x="14884" y="16525"/>
                  </a:lnTo>
                  <a:lnTo>
                    <a:pt x="14984" y="16448"/>
                  </a:lnTo>
                  <a:lnTo>
                    <a:pt x="14984" y="16411"/>
                  </a:lnTo>
                  <a:lnTo>
                    <a:pt x="15123" y="16276"/>
                  </a:lnTo>
                  <a:lnTo>
                    <a:pt x="15303" y="16181"/>
                  </a:lnTo>
                  <a:lnTo>
                    <a:pt x="15522" y="15951"/>
                  </a:lnTo>
                  <a:lnTo>
                    <a:pt x="15721" y="15932"/>
                  </a:lnTo>
                  <a:lnTo>
                    <a:pt x="15821" y="15836"/>
                  </a:lnTo>
                  <a:lnTo>
                    <a:pt x="15940" y="15740"/>
                  </a:lnTo>
                  <a:lnTo>
                    <a:pt x="16040" y="15740"/>
                  </a:lnTo>
                  <a:lnTo>
                    <a:pt x="16120" y="15779"/>
                  </a:lnTo>
                  <a:lnTo>
                    <a:pt x="16200" y="15817"/>
                  </a:lnTo>
                  <a:lnTo>
                    <a:pt x="16200" y="15740"/>
                  </a:lnTo>
                  <a:lnTo>
                    <a:pt x="16280" y="15587"/>
                  </a:lnTo>
                  <a:lnTo>
                    <a:pt x="16499" y="15453"/>
                  </a:lnTo>
                  <a:lnTo>
                    <a:pt x="16599" y="15434"/>
                  </a:lnTo>
                  <a:lnTo>
                    <a:pt x="16599" y="15377"/>
                  </a:lnTo>
                  <a:lnTo>
                    <a:pt x="16539" y="15358"/>
                  </a:lnTo>
                  <a:lnTo>
                    <a:pt x="16479" y="15319"/>
                  </a:lnTo>
                  <a:lnTo>
                    <a:pt x="16439" y="15261"/>
                  </a:lnTo>
                  <a:lnTo>
                    <a:pt x="16519" y="15223"/>
                  </a:lnTo>
                  <a:lnTo>
                    <a:pt x="16678" y="15166"/>
                  </a:lnTo>
                  <a:lnTo>
                    <a:pt x="16738" y="15186"/>
                  </a:lnTo>
                  <a:lnTo>
                    <a:pt x="16838" y="15186"/>
                  </a:lnTo>
                  <a:lnTo>
                    <a:pt x="16918" y="15128"/>
                  </a:lnTo>
                  <a:lnTo>
                    <a:pt x="17017" y="15128"/>
                  </a:lnTo>
                  <a:lnTo>
                    <a:pt x="17017" y="15186"/>
                  </a:lnTo>
                  <a:lnTo>
                    <a:pt x="16898" y="15261"/>
                  </a:lnTo>
                  <a:lnTo>
                    <a:pt x="16738" y="15281"/>
                  </a:lnTo>
                  <a:lnTo>
                    <a:pt x="16718" y="15300"/>
                  </a:lnTo>
                  <a:lnTo>
                    <a:pt x="16778" y="15319"/>
                  </a:lnTo>
                  <a:lnTo>
                    <a:pt x="16997" y="15261"/>
                  </a:lnTo>
                  <a:lnTo>
                    <a:pt x="17236" y="15166"/>
                  </a:lnTo>
                  <a:lnTo>
                    <a:pt x="17216" y="15109"/>
                  </a:lnTo>
                  <a:lnTo>
                    <a:pt x="17296" y="15070"/>
                  </a:lnTo>
                  <a:lnTo>
                    <a:pt x="17376" y="15070"/>
                  </a:lnTo>
                  <a:lnTo>
                    <a:pt x="17336" y="15109"/>
                  </a:lnTo>
                  <a:cubicBezTo>
                    <a:pt x="17336" y="15109"/>
                    <a:pt x="17336" y="15204"/>
                    <a:pt x="17376" y="15204"/>
                  </a:cubicBezTo>
                  <a:lnTo>
                    <a:pt x="17515" y="15223"/>
                  </a:lnTo>
                  <a:lnTo>
                    <a:pt x="17615" y="15186"/>
                  </a:lnTo>
                  <a:lnTo>
                    <a:pt x="17774" y="15186"/>
                  </a:lnTo>
                  <a:lnTo>
                    <a:pt x="17934" y="15204"/>
                  </a:lnTo>
                  <a:lnTo>
                    <a:pt x="18033" y="15147"/>
                  </a:lnTo>
                  <a:lnTo>
                    <a:pt x="18033" y="15089"/>
                  </a:lnTo>
                  <a:lnTo>
                    <a:pt x="18013" y="15070"/>
                  </a:lnTo>
                  <a:lnTo>
                    <a:pt x="18033" y="15013"/>
                  </a:lnTo>
                  <a:lnTo>
                    <a:pt x="18292" y="14860"/>
                  </a:lnTo>
                  <a:lnTo>
                    <a:pt x="18492" y="14783"/>
                  </a:lnTo>
                  <a:lnTo>
                    <a:pt x="18591" y="14706"/>
                  </a:lnTo>
                  <a:lnTo>
                    <a:pt x="18611" y="14630"/>
                  </a:lnTo>
                  <a:lnTo>
                    <a:pt x="18591" y="14592"/>
                  </a:lnTo>
                  <a:lnTo>
                    <a:pt x="18492" y="14400"/>
                  </a:lnTo>
                  <a:lnTo>
                    <a:pt x="18571" y="14247"/>
                  </a:lnTo>
                  <a:lnTo>
                    <a:pt x="18631" y="14151"/>
                  </a:lnTo>
                  <a:lnTo>
                    <a:pt x="18631" y="14055"/>
                  </a:lnTo>
                  <a:lnTo>
                    <a:pt x="18691" y="14017"/>
                  </a:lnTo>
                  <a:lnTo>
                    <a:pt x="18790" y="13940"/>
                  </a:lnTo>
                  <a:lnTo>
                    <a:pt x="18810" y="13845"/>
                  </a:lnTo>
                  <a:lnTo>
                    <a:pt x="18790" y="13826"/>
                  </a:lnTo>
                  <a:lnTo>
                    <a:pt x="18930" y="13577"/>
                  </a:lnTo>
                  <a:lnTo>
                    <a:pt x="19129" y="13347"/>
                  </a:lnTo>
                  <a:lnTo>
                    <a:pt x="19129" y="13251"/>
                  </a:lnTo>
                  <a:lnTo>
                    <a:pt x="19089" y="12907"/>
                  </a:lnTo>
                  <a:lnTo>
                    <a:pt x="19049" y="12888"/>
                  </a:lnTo>
                  <a:lnTo>
                    <a:pt x="19109" y="12695"/>
                  </a:lnTo>
                  <a:lnTo>
                    <a:pt x="19169" y="12619"/>
                  </a:lnTo>
                  <a:lnTo>
                    <a:pt x="19169" y="12562"/>
                  </a:lnTo>
                  <a:lnTo>
                    <a:pt x="19348" y="12428"/>
                  </a:lnTo>
                  <a:lnTo>
                    <a:pt x="19368" y="12351"/>
                  </a:lnTo>
                  <a:lnTo>
                    <a:pt x="19308" y="12160"/>
                  </a:lnTo>
                  <a:lnTo>
                    <a:pt x="19388" y="11930"/>
                  </a:lnTo>
                  <a:lnTo>
                    <a:pt x="19368" y="11738"/>
                  </a:lnTo>
                  <a:lnTo>
                    <a:pt x="19388" y="11585"/>
                  </a:lnTo>
                  <a:lnTo>
                    <a:pt x="19388" y="11528"/>
                  </a:lnTo>
                  <a:lnTo>
                    <a:pt x="19448" y="11336"/>
                  </a:lnTo>
                  <a:lnTo>
                    <a:pt x="19388" y="10609"/>
                  </a:lnTo>
                  <a:lnTo>
                    <a:pt x="19388" y="10474"/>
                  </a:lnTo>
                  <a:lnTo>
                    <a:pt x="19448" y="10379"/>
                  </a:lnTo>
                  <a:lnTo>
                    <a:pt x="19448" y="10283"/>
                  </a:lnTo>
                  <a:lnTo>
                    <a:pt x="19388" y="10321"/>
                  </a:lnTo>
                  <a:lnTo>
                    <a:pt x="19308" y="10244"/>
                  </a:lnTo>
                  <a:lnTo>
                    <a:pt x="19308" y="10187"/>
                  </a:lnTo>
                  <a:lnTo>
                    <a:pt x="19388" y="10053"/>
                  </a:lnTo>
                  <a:lnTo>
                    <a:pt x="19368" y="9938"/>
                  </a:lnTo>
                  <a:lnTo>
                    <a:pt x="19388" y="9862"/>
                  </a:lnTo>
                  <a:lnTo>
                    <a:pt x="19468" y="9843"/>
                  </a:lnTo>
                  <a:lnTo>
                    <a:pt x="19488" y="9727"/>
                  </a:lnTo>
                  <a:lnTo>
                    <a:pt x="19408" y="9613"/>
                  </a:lnTo>
                  <a:lnTo>
                    <a:pt x="19269" y="9536"/>
                  </a:lnTo>
                  <a:lnTo>
                    <a:pt x="19308" y="9517"/>
                  </a:lnTo>
                  <a:lnTo>
                    <a:pt x="19348" y="9459"/>
                  </a:lnTo>
                  <a:lnTo>
                    <a:pt x="19368" y="9517"/>
                  </a:lnTo>
                  <a:lnTo>
                    <a:pt x="19448" y="9555"/>
                  </a:lnTo>
                  <a:lnTo>
                    <a:pt x="19508" y="9575"/>
                  </a:lnTo>
                  <a:lnTo>
                    <a:pt x="19547" y="9459"/>
                  </a:lnTo>
                  <a:lnTo>
                    <a:pt x="19607" y="9459"/>
                  </a:lnTo>
                  <a:lnTo>
                    <a:pt x="19647" y="9536"/>
                  </a:lnTo>
                  <a:lnTo>
                    <a:pt x="19687" y="9555"/>
                  </a:lnTo>
                  <a:lnTo>
                    <a:pt x="19647" y="9632"/>
                  </a:lnTo>
                  <a:lnTo>
                    <a:pt x="19567" y="9671"/>
                  </a:lnTo>
                  <a:lnTo>
                    <a:pt x="19547" y="9747"/>
                  </a:lnTo>
                  <a:lnTo>
                    <a:pt x="19587" y="9747"/>
                  </a:lnTo>
                  <a:lnTo>
                    <a:pt x="19687" y="9651"/>
                  </a:lnTo>
                  <a:lnTo>
                    <a:pt x="19846" y="9575"/>
                  </a:lnTo>
                  <a:lnTo>
                    <a:pt x="20006" y="9326"/>
                  </a:lnTo>
                  <a:lnTo>
                    <a:pt x="20085" y="9134"/>
                  </a:lnTo>
                  <a:lnTo>
                    <a:pt x="20105" y="9000"/>
                  </a:lnTo>
                  <a:lnTo>
                    <a:pt x="20185" y="8942"/>
                  </a:lnTo>
                  <a:lnTo>
                    <a:pt x="20265" y="8751"/>
                  </a:lnTo>
                  <a:lnTo>
                    <a:pt x="20344" y="8579"/>
                  </a:lnTo>
                  <a:lnTo>
                    <a:pt x="20643" y="8388"/>
                  </a:lnTo>
                  <a:lnTo>
                    <a:pt x="20663" y="8292"/>
                  </a:lnTo>
                  <a:lnTo>
                    <a:pt x="20763" y="8272"/>
                  </a:lnTo>
                  <a:lnTo>
                    <a:pt x="20843" y="8176"/>
                  </a:lnTo>
                  <a:lnTo>
                    <a:pt x="21082" y="7946"/>
                  </a:lnTo>
                  <a:lnTo>
                    <a:pt x="21301" y="7660"/>
                  </a:lnTo>
                  <a:lnTo>
                    <a:pt x="21361" y="7602"/>
                  </a:lnTo>
                  <a:lnTo>
                    <a:pt x="21480" y="7315"/>
                  </a:lnTo>
                  <a:lnTo>
                    <a:pt x="21500" y="7180"/>
                  </a:lnTo>
                  <a:lnTo>
                    <a:pt x="21580" y="7085"/>
                  </a:lnTo>
                  <a:lnTo>
                    <a:pt x="21580" y="6989"/>
                  </a:lnTo>
                  <a:lnTo>
                    <a:pt x="21500" y="6894"/>
                  </a:lnTo>
                  <a:lnTo>
                    <a:pt x="21540" y="6817"/>
                  </a:lnTo>
                  <a:lnTo>
                    <a:pt x="21600" y="6817"/>
                  </a:lnTo>
                  <a:lnTo>
                    <a:pt x="21580" y="6549"/>
                  </a:lnTo>
                  <a:lnTo>
                    <a:pt x="21500" y="6491"/>
                  </a:lnTo>
                  <a:lnTo>
                    <a:pt x="21480" y="6377"/>
                  </a:lnTo>
                  <a:lnTo>
                    <a:pt x="21281" y="5974"/>
                  </a:lnTo>
                  <a:lnTo>
                    <a:pt x="21281" y="5821"/>
                  </a:lnTo>
                  <a:lnTo>
                    <a:pt x="21261" y="5668"/>
                  </a:lnTo>
                  <a:lnTo>
                    <a:pt x="20902" y="5515"/>
                  </a:lnTo>
                  <a:lnTo>
                    <a:pt x="20703" y="5515"/>
                  </a:lnTo>
                  <a:lnTo>
                    <a:pt x="20564" y="5592"/>
                  </a:lnTo>
                  <a:lnTo>
                    <a:pt x="20464" y="5438"/>
                  </a:lnTo>
                  <a:lnTo>
                    <a:pt x="20324" y="5419"/>
                  </a:lnTo>
                  <a:lnTo>
                    <a:pt x="20205" y="5304"/>
                  </a:lnTo>
                  <a:lnTo>
                    <a:pt x="20065" y="5227"/>
                  </a:lnTo>
                  <a:lnTo>
                    <a:pt x="19966" y="5208"/>
                  </a:lnTo>
                  <a:lnTo>
                    <a:pt x="19707" y="4940"/>
                  </a:lnTo>
                  <a:lnTo>
                    <a:pt x="19508" y="4672"/>
                  </a:lnTo>
                  <a:lnTo>
                    <a:pt x="19408" y="4654"/>
                  </a:lnTo>
                  <a:lnTo>
                    <a:pt x="19288" y="4538"/>
                  </a:lnTo>
                  <a:lnTo>
                    <a:pt x="19169" y="4538"/>
                  </a:lnTo>
                  <a:lnTo>
                    <a:pt x="18830" y="4289"/>
                  </a:lnTo>
                  <a:lnTo>
                    <a:pt x="18691" y="4289"/>
                  </a:lnTo>
                  <a:lnTo>
                    <a:pt x="18511" y="4213"/>
                  </a:lnTo>
                  <a:lnTo>
                    <a:pt x="18412" y="4270"/>
                  </a:lnTo>
                  <a:lnTo>
                    <a:pt x="18272" y="4270"/>
                  </a:lnTo>
                  <a:lnTo>
                    <a:pt x="18173" y="4213"/>
                  </a:lnTo>
                  <a:lnTo>
                    <a:pt x="18073" y="4270"/>
                  </a:lnTo>
                  <a:lnTo>
                    <a:pt x="18013" y="4347"/>
                  </a:lnTo>
                  <a:lnTo>
                    <a:pt x="17934" y="4270"/>
                  </a:lnTo>
                  <a:lnTo>
                    <a:pt x="17794" y="4174"/>
                  </a:lnTo>
                  <a:lnTo>
                    <a:pt x="17794" y="4270"/>
                  </a:lnTo>
                  <a:lnTo>
                    <a:pt x="17715" y="4232"/>
                  </a:lnTo>
                  <a:lnTo>
                    <a:pt x="17695" y="4289"/>
                  </a:lnTo>
                  <a:lnTo>
                    <a:pt x="17695" y="4347"/>
                  </a:lnTo>
                  <a:lnTo>
                    <a:pt x="17595" y="4270"/>
                  </a:lnTo>
                  <a:lnTo>
                    <a:pt x="17575" y="4232"/>
                  </a:lnTo>
                  <a:lnTo>
                    <a:pt x="17495" y="4193"/>
                  </a:lnTo>
                  <a:lnTo>
                    <a:pt x="17515" y="4251"/>
                  </a:lnTo>
                  <a:lnTo>
                    <a:pt x="17495" y="4270"/>
                  </a:lnTo>
                  <a:lnTo>
                    <a:pt x="17316" y="4193"/>
                  </a:lnTo>
                  <a:lnTo>
                    <a:pt x="17276" y="4193"/>
                  </a:lnTo>
                  <a:lnTo>
                    <a:pt x="17137" y="4174"/>
                  </a:lnTo>
                  <a:lnTo>
                    <a:pt x="16858" y="4021"/>
                  </a:lnTo>
                  <a:lnTo>
                    <a:pt x="16718" y="4021"/>
                  </a:lnTo>
                  <a:lnTo>
                    <a:pt x="16718" y="4060"/>
                  </a:lnTo>
                  <a:lnTo>
                    <a:pt x="16758" y="4098"/>
                  </a:lnTo>
                  <a:lnTo>
                    <a:pt x="16718" y="4137"/>
                  </a:lnTo>
                  <a:lnTo>
                    <a:pt x="16639" y="4098"/>
                  </a:lnTo>
                  <a:lnTo>
                    <a:pt x="16619" y="4137"/>
                  </a:lnTo>
                  <a:lnTo>
                    <a:pt x="16599" y="4174"/>
                  </a:lnTo>
                  <a:lnTo>
                    <a:pt x="16499" y="4213"/>
                  </a:lnTo>
                  <a:lnTo>
                    <a:pt x="16439" y="4270"/>
                  </a:lnTo>
                  <a:lnTo>
                    <a:pt x="16419" y="4386"/>
                  </a:lnTo>
                  <a:lnTo>
                    <a:pt x="16380" y="4289"/>
                  </a:lnTo>
                  <a:lnTo>
                    <a:pt x="16340" y="4213"/>
                  </a:lnTo>
                  <a:lnTo>
                    <a:pt x="16300" y="4251"/>
                  </a:lnTo>
                  <a:lnTo>
                    <a:pt x="16300" y="4347"/>
                  </a:lnTo>
                  <a:lnTo>
                    <a:pt x="16200" y="4500"/>
                  </a:lnTo>
                  <a:lnTo>
                    <a:pt x="16200" y="4654"/>
                  </a:lnTo>
                  <a:lnTo>
                    <a:pt x="16180" y="4500"/>
                  </a:lnTo>
                  <a:lnTo>
                    <a:pt x="16200" y="4366"/>
                  </a:lnTo>
                  <a:lnTo>
                    <a:pt x="16180" y="4251"/>
                  </a:lnTo>
                  <a:lnTo>
                    <a:pt x="16220" y="4079"/>
                  </a:lnTo>
                  <a:lnTo>
                    <a:pt x="16280" y="4021"/>
                  </a:lnTo>
                  <a:lnTo>
                    <a:pt x="16220" y="4002"/>
                  </a:lnTo>
                  <a:lnTo>
                    <a:pt x="16120" y="4002"/>
                  </a:lnTo>
                  <a:lnTo>
                    <a:pt x="16240" y="3888"/>
                  </a:lnTo>
                  <a:lnTo>
                    <a:pt x="16100" y="3715"/>
                  </a:lnTo>
                  <a:lnTo>
                    <a:pt x="16020" y="3581"/>
                  </a:lnTo>
                  <a:lnTo>
                    <a:pt x="15940" y="3581"/>
                  </a:lnTo>
                  <a:lnTo>
                    <a:pt x="15821" y="3543"/>
                  </a:lnTo>
                  <a:lnTo>
                    <a:pt x="15741" y="3639"/>
                  </a:lnTo>
                  <a:lnTo>
                    <a:pt x="15681" y="3676"/>
                  </a:lnTo>
                  <a:lnTo>
                    <a:pt x="15641" y="3600"/>
                  </a:lnTo>
                  <a:lnTo>
                    <a:pt x="15602" y="3581"/>
                  </a:lnTo>
                  <a:lnTo>
                    <a:pt x="15582" y="3504"/>
                  </a:lnTo>
                  <a:lnTo>
                    <a:pt x="15502" y="3447"/>
                  </a:lnTo>
                  <a:lnTo>
                    <a:pt x="15422" y="3447"/>
                  </a:lnTo>
                  <a:lnTo>
                    <a:pt x="15382" y="3408"/>
                  </a:lnTo>
                  <a:lnTo>
                    <a:pt x="15303" y="3390"/>
                  </a:lnTo>
                  <a:lnTo>
                    <a:pt x="15243" y="3427"/>
                  </a:lnTo>
                  <a:lnTo>
                    <a:pt x="15243" y="3390"/>
                  </a:lnTo>
                  <a:lnTo>
                    <a:pt x="15143" y="3294"/>
                  </a:lnTo>
                  <a:lnTo>
                    <a:pt x="15084" y="3313"/>
                  </a:lnTo>
                  <a:lnTo>
                    <a:pt x="14944" y="3294"/>
                  </a:lnTo>
                  <a:lnTo>
                    <a:pt x="14785" y="3198"/>
                  </a:lnTo>
                  <a:lnTo>
                    <a:pt x="14725" y="3198"/>
                  </a:lnTo>
                  <a:lnTo>
                    <a:pt x="14705" y="3236"/>
                  </a:lnTo>
                  <a:lnTo>
                    <a:pt x="14605" y="3159"/>
                  </a:lnTo>
                  <a:lnTo>
                    <a:pt x="14526" y="3159"/>
                  </a:lnTo>
                  <a:lnTo>
                    <a:pt x="14506" y="3236"/>
                  </a:lnTo>
                  <a:lnTo>
                    <a:pt x="14446" y="3236"/>
                  </a:lnTo>
                  <a:lnTo>
                    <a:pt x="14426" y="3159"/>
                  </a:lnTo>
                  <a:lnTo>
                    <a:pt x="14307" y="3159"/>
                  </a:lnTo>
                  <a:lnTo>
                    <a:pt x="14207" y="3217"/>
                  </a:lnTo>
                  <a:lnTo>
                    <a:pt x="14147" y="3313"/>
                  </a:lnTo>
                  <a:lnTo>
                    <a:pt x="14147" y="3390"/>
                  </a:lnTo>
                  <a:lnTo>
                    <a:pt x="14028" y="3504"/>
                  </a:lnTo>
                  <a:lnTo>
                    <a:pt x="13888" y="3600"/>
                  </a:lnTo>
                  <a:lnTo>
                    <a:pt x="13689" y="3715"/>
                  </a:lnTo>
                  <a:lnTo>
                    <a:pt x="13589" y="3830"/>
                  </a:lnTo>
                  <a:lnTo>
                    <a:pt x="13530" y="3983"/>
                  </a:lnTo>
                  <a:lnTo>
                    <a:pt x="13510" y="4117"/>
                  </a:lnTo>
                  <a:lnTo>
                    <a:pt x="13450" y="4193"/>
                  </a:lnTo>
                  <a:lnTo>
                    <a:pt x="13350" y="4289"/>
                  </a:lnTo>
                  <a:lnTo>
                    <a:pt x="13350" y="4366"/>
                  </a:lnTo>
                  <a:lnTo>
                    <a:pt x="13390" y="4481"/>
                  </a:lnTo>
                  <a:lnTo>
                    <a:pt x="13350" y="4672"/>
                  </a:lnTo>
                  <a:lnTo>
                    <a:pt x="13330" y="4558"/>
                  </a:lnTo>
                  <a:lnTo>
                    <a:pt x="13251" y="4442"/>
                  </a:lnTo>
                  <a:lnTo>
                    <a:pt x="13251" y="4347"/>
                  </a:lnTo>
                  <a:lnTo>
                    <a:pt x="13330" y="4251"/>
                  </a:lnTo>
                  <a:lnTo>
                    <a:pt x="13430" y="4174"/>
                  </a:lnTo>
                  <a:lnTo>
                    <a:pt x="13410" y="4021"/>
                  </a:lnTo>
                  <a:lnTo>
                    <a:pt x="13450" y="3907"/>
                  </a:lnTo>
                  <a:lnTo>
                    <a:pt x="13450" y="3830"/>
                  </a:lnTo>
                  <a:lnTo>
                    <a:pt x="13390" y="3830"/>
                  </a:lnTo>
                  <a:lnTo>
                    <a:pt x="13251" y="3888"/>
                  </a:lnTo>
                  <a:lnTo>
                    <a:pt x="13111" y="3830"/>
                  </a:lnTo>
                  <a:lnTo>
                    <a:pt x="12992" y="3830"/>
                  </a:lnTo>
                  <a:lnTo>
                    <a:pt x="12892" y="3868"/>
                  </a:lnTo>
                  <a:lnTo>
                    <a:pt x="12812" y="3811"/>
                  </a:lnTo>
                  <a:lnTo>
                    <a:pt x="12892" y="3811"/>
                  </a:lnTo>
                  <a:lnTo>
                    <a:pt x="12992" y="3734"/>
                  </a:lnTo>
                  <a:lnTo>
                    <a:pt x="13091" y="3715"/>
                  </a:lnTo>
                  <a:lnTo>
                    <a:pt x="13251" y="3734"/>
                  </a:lnTo>
                  <a:lnTo>
                    <a:pt x="13350" y="3715"/>
                  </a:lnTo>
                  <a:lnTo>
                    <a:pt x="13430" y="3620"/>
                  </a:lnTo>
                  <a:lnTo>
                    <a:pt x="13490" y="3620"/>
                  </a:lnTo>
                  <a:lnTo>
                    <a:pt x="13530" y="3676"/>
                  </a:lnTo>
                  <a:lnTo>
                    <a:pt x="13589" y="3639"/>
                  </a:lnTo>
                  <a:lnTo>
                    <a:pt x="13689" y="3600"/>
                  </a:lnTo>
                  <a:lnTo>
                    <a:pt x="13828" y="3543"/>
                  </a:lnTo>
                  <a:lnTo>
                    <a:pt x="13828" y="3427"/>
                  </a:lnTo>
                  <a:lnTo>
                    <a:pt x="13988" y="3255"/>
                  </a:lnTo>
                  <a:lnTo>
                    <a:pt x="13988" y="3141"/>
                  </a:lnTo>
                  <a:lnTo>
                    <a:pt x="14028" y="3064"/>
                  </a:lnTo>
                  <a:lnTo>
                    <a:pt x="14028" y="2968"/>
                  </a:lnTo>
                  <a:lnTo>
                    <a:pt x="13888" y="2949"/>
                  </a:lnTo>
                  <a:lnTo>
                    <a:pt x="13749" y="2854"/>
                  </a:lnTo>
                  <a:lnTo>
                    <a:pt x="13649" y="2854"/>
                  </a:lnTo>
                  <a:lnTo>
                    <a:pt x="13510" y="2949"/>
                  </a:lnTo>
                  <a:lnTo>
                    <a:pt x="13390" y="2949"/>
                  </a:lnTo>
                  <a:lnTo>
                    <a:pt x="13191" y="2873"/>
                  </a:lnTo>
                  <a:lnTo>
                    <a:pt x="12992" y="2854"/>
                  </a:lnTo>
                  <a:lnTo>
                    <a:pt x="12832" y="3006"/>
                  </a:lnTo>
                  <a:lnTo>
                    <a:pt x="12832" y="3064"/>
                  </a:lnTo>
                  <a:lnTo>
                    <a:pt x="12892" y="3102"/>
                  </a:lnTo>
                  <a:lnTo>
                    <a:pt x="12912" y="3141"/>
                  </a:lnTo>
                  <a:lnTo>
                    <a:pt x="12832" y="3141"/>
                  </a:lnTo>
                  <a:lnTo>
                    <a:pt x="12792" y="3159"/>
                  </a:lnTo>
                  <a:lnTo>
                    <a:pt x="12733" y="3255"/>
                  </a:lnTo>
                  <a:lnTo>
                    <a:pt x="12713" y="3198"/>
                  </a:lnTo>
                  <a:lnTo>
                    <a:pt x="12653" y="3159"/>
                  </a:lnTo>
                  <a:lnTo>
                    <a:pt x="12533" y="3217"/>
                  </a:lnTo>
                  <a:lnTo>
                    <a:pt x="12414" y="3390"/>
                  </a:lnTo>
                  <a:lnTo>
                    <a:pt x="12235" y="3581"/>
                  </a:lnTo>
                  <a:lnTo>
                    <a:pt x="12354" y="3408"/>
                  </a:lnTo>
                  <a:lnTo>
                    <a:pt x="12354" y="3294"/>
                  </a:lnTo>
                  <a:lnTo>
                    <a:pt x="12394" y="3217"/>
                  </a:lnTo>
                  <a:lnTo>
                    <a:pt x="12394" y="3141"/>
                  </a:lnTo>
                  <a:lnTo>
                    <a:pt x="12334" y="3141"/>
                  </a:lnTo>
                  <a:lnTo>
                    <a:pt x="12235" y="3236"/>
                  </a:lnTo>
                  <a:lnTo>
                    <a:pt x="12195" y="3351"/>
                  </a:lnTo>
                  <a:lnTo>
                    <a:pt x="12135" y="3504"/>
                  </a:lnTo>
                  <a:lnTo>
                    <a:pt x="12035" y="3543"/>
                  </a:lnTo>
                  <a:lnTo>
                    <a:pt x="12115" y="3390"/>
                  </a:lnTo>
                  <a:lnTo>
                    <a:pt x="12135" y="3255"/>
                  </a:lnTo>
                  <a:lnTo>
                    <a:pt x="12334" y="3026"/>
                  </a:lnTo>
                  <a:lnTo>
                    <a:pt x="12394" y="2854"/>
                  </a:lnTo>
                  <a:lnTo>
                    <a:pt x="12454" y="2757"/>
                  </a:lnTo>
                  <a:lnTo>
                    <a:pt x="12553" y="2719"/>
                  </a:lnTo>
                  <a:lnTo>
                    <a:pt x="12693" y="2643"/>
                  </a:lnTo>
                  <a:lnTo>
                    <a:pt x="12753" y="2624"/>
                  </a:lnTo>
                  <a:lnTo>
                    <a:pt x="12852" y="2470"/>
                  </a:lnTo>
                  <a:lnTo>
                    <a:pt x="13111" y="2240"/>
                  </a:lnTo>
                  <a:lnTo>
                    <a:pt x="13131" y="2163"/>
                  </a:lnTo>
                  <a:lnTo>
                    <a:pt x="13191" y="2107"/>
                  </a:lnTo>
                  <a:lnTo>
                    <a:pt x="13131" y="2049"/>
                  </a:lnTo>
                  <a:lnTo>
                    <a:pt x="13151" y="1972"/>
                  </a:lnTo>
                  <a:lnTo>
                    <a:pt x="13191" y="1953"/>
                  </a:lnTo>
                  <a:lnTo>
                    <a:pt x="13191" y="1858"/>
                  </a:lnTo>
                  <a:lnTo>
                    <a:pt x="13091" y="1781"/>
                  </a:lnTo>
                  <a:lnTo>
                    <a:pt x="12952" y="1781"/>
                  </a:lnTo>
                  <a:lnTo>
                    <a:pt x="12932" y="1819"/>
                  </a:lnTo>
                  <a:lnTo>
                    <a:pt x="12892" y="1723"/>
                  </a:lnTo>
                  <a:lnTo>
                    <a:pt x="12812" y="1532"/>
                  </a:lnTo>
                  <a:lnTo>
                    <a:pt x="12693" y="1245"/>
                  </a:lnTo>
                  <a:lnTo>
                    <a:pt x="12593" y="1111"/>
                  </a:lnTo>
                  <a:lnTo>
                    <a:pt x="12513" y="919"/>
                  </a:lnTo>
                  <a:lnTo>
                    <a:pt x="12513" y="804"/>
                  </a:lnTo>
                  <a:lnTo>
                    <a:pt x="12494" y="670"/>
                  </a:lnTo>
                  <a:lnTo>
                    <a:pt x="12434" y="632"/>
                  </a:lnTo>
                  <a:lnTo>
                    <a:pt x="12414" y="536"/>
                  </a:lnTo>
                  <a:lnTo>
                    <a:pt x="12334" y="421"/>
                  </a:lnTo>
                  <a:lnTo>
                    <a:pt x="12314" y="440"/>
                  </a:lnTo>
                  <a:lnTo>
                    <a:pt x="12314" y="517"/>
                  </a:lnTo>
                  <a:lnTo>
                    <a:pt x="12254" y="575"/>
                  </a:lnTo>
                  <a:lnTo>
                    <a:pt x="12135" y="651"/>
                  </a:lnTo>
                  <a:lnTo>
                    <a:pt x="12095" y="728"/>
                  </a:lnTo>
                  <a:lnTo>
                    <a:pt x="11956" y="901"/>
                  </a:lnTo>
                  <a:lnTo>
                    <a:pt x="11816" y="1053"/>
                  </a:lnTo>
                  <a:lnTo>
                    <a:pt x="11816" y="1149"/>
                  </a:lnTo>
                  <a:lnTo>
                    <a:pt x="11716" y="1379"/>
                  </a:lnTo>
                  <a:lnTo>
                    <a:pt x="11617" y="1513"/>
                  </a:lnTo>
                  <a:lnTo>
                    <a:pt x="11537" y="1628"/>
                  </a:lnTo>
                  <a:lnTo>
                    <a:pt x="11438" y="1666"/>
                  </a:lnTo>
                  <a:lnTo>
                    <a:pt x="11398" y="1704"/>
                  </a:lnTo>
                  <a:lnTo>
                    <a:pt x="11358" y="1800"/>
                  </a:lnTo>
                  <a:lnTo>
                    <a:pt x="11258" y="1877"/>
                  </a:lnTo>
                  <a:lnTo>
                    <a:pt x="11198" y="1858"/>
                  </a:lnTo>
                  <a:lnTo>
                    <a:pt x="11198" y="1704"/>
                  </a:lnTo>
                  <a:lnTo>
                    <a:pt x="11139" y="1685"/>
                  </a:lnTo>
                  <a:lnTo>
                    <a:pt x="11119" y="1628"/>
                  </a:lnTo>
                  <a:lnTo>
                    <a:pt x="11059" y="1628"/>
                  </a:lnTo>
                  <a:lnTo>
                    <a:pt x="10999" y="1666"/>
                  </a:lnTo>
                  <a:lnTo>
                    <a:pt x="10939" y="1723"/>
                  </a:lnTo>
                  <a:lnTo>
                    <a:pt x="10840" y="1704"/>
                  </a:lnTo>
                  <a:lnTo>
                    <a:pt x="10760" y="1628"/>
                  </a:lnTo>
                  <a:lnTo>
                    <a:pt x="10760" y="1590"/>
                  </a:lnTo>
                  <a:lnTo>
                    <a:pt x="10740" y="1570"/>
                  </a:lnTo>
                  <a:lnTo>
                    <a:pt x="10720" y="1474"/>
                  </a:lnTo>
                  <a:lnTo>
                    <a:pt x="10700" y="1417"/>
                  </a:lnTo>
                  <a:lnTo>
                    <a:pt x="10621" y="1398"/>
                  </a:lnTo>
                  <a:lnTo>
                    <a:pt x="10521" y="1302"/>
                  </a:lnTo>
                  <a:lnTo>
                    <a:pt x="10362" y="1302"/>
                  </a:lnTo>
                  <a:lnTo>
                    <a:pt x="10262" y="1341"/>
                  </a:lnTo>
                  <a:lnTo>
                    <a:pt x="10043" y="1341"/>
                  </a:lnTo>
                  <a:lnTo>
                    <a:pt x="9923" y="1322"/>
                  </a:lnTo>
                  <a:lnTo>
                    <a:pt x="9824" y="1398"/>
                  </a:lnTo>
                  <a:lnTo>
                    <a:pt x="9804" y="1494"/>
                  </a:lnTo>
                  <a:lnTo>
                    <a:pt x="9903" y="1590"/>
                  </a:lnTo>
                  <a:lnTo>
                    <a:pt x="9923" y="1666"/>
                  </a:lnTo>
                  <a:lnTo>
                    <a:pt x="9963" y="1781"/>
                  </a:lnTo>
                  <a:lnTo>
                    <a:pt x="9943" y="1819"/>
                  </a:lnTo>
                  <a:lnTo>
                    <a:pt x="9844" y="1819"/>
                  </a:lnTo>
                  <a:lnTo>
                    <a:pt x="9704" y="1781"/>
                  </a:lnTo>
                  <a:lnTo>
                    <a:pt x="9664" y="1762"/>
                  </a:lnTo>
                  <a:lnTo>
                    <a:pt x="9445" y="1762"/>
                  </a:lnTo>
                  <a:lnTo>
                    <a:pt x="9346" y="1781"/>
                  </a:lnTo>
                  <a:lnTo>
                    <a:pt x="9306" y="1723"/>
                  </a:lnTo>
                  <a:lnTo>
                    <a:pt x="9146" y="1723"/>
                  </a:lnTo>
                  <a:lnTo>
                    <a:pt x="9027" y="1781"/>
                  </a:lnTo>
                  <a:lnTo>
                    <a:pt x="8947" y="1953"/>
                  </a:lnTo>
                  <a:lnTo>
                    <a:pt x="8728" y="1953"/>
                  </a:lnTo>
                  <a:lnTo>
                    <a:pt x="8608" y="1972"/>
                  </a:lnTo>
                  <a:lnTo>
                    <a:pt x="8569" y="2011"/>
                  </a:lnTo>
                  <a:lnTo>
                    <a:pt x="8509" y="2107"/>
                  </a:lnTo>
                  <a:lnTo>
                    <a:pt x="8369" y="2107"/>
                  </a:lnTo>
                  <a:lnTo>
                    <a:pt x="8349" y="2088"/>
                  </a:lnTo>
                  <a:lnTo>
                    <a:pt x="8270" y="2107"/>
                  </a:lnTo>
                  <a:lnTo>
                    <a:pt x="8210" y="2183"/>
                  </a:lnTo>
                  <a:lnTo>
                    <a:pt x="8130" y="2163"/>
                  </a:lnTo>
                  <a:lnTo>
                    <a:pt x="7911" y="1991"/>
                  </a:lnTo>
                  <a:lnTo>
                    <a:pt x="7831" y="1896"/>
                  </a:lnTo>
                  <a:lnTo>
                    <a:pt x="7831" y="1819"/>
                  </a:lnTo>
                  <a:lnTo>
                    <a:pt x="7712" y="1704"/>
                  </a:lnTo>
                  <a:lnTo>
                    <a:pt x="7612" y="1609"/>
                  </a:lnTo>
                  <a:lnTo>
                    <a:pt x="7612" y="1513"/>
                  </a:lnTo>
                  <a:lnTo>
                    <a:pt x="7632" y="1436"/>
                  </a:lnTo>
                  <a:lnTo>
                    <a:pt x="7612" y="1398"/>
                  </a:lnTo>
                  <a:lnTo>
                    <a:pt x="7632" y="1302"/>
                  </a:lnTo>
                  <a:lnTo>
                    <a:pt x="7672" y="1225"/>
                  </a:lnTo>
                  <a:lnTo>
                    <a:pt x="7672" y="1111"/>
                  </a:lnTo>
                  <a:lnTo>
                    <a:pt x="7772" y="938"/>
                  </a:lnTo>
                  <a:lnTo>
                    <a:pt x="7811" y="804"/>
                  </a:lnTo>
                  <a:lnTo>
                    <a:pt x="7911" y="670"/>
                  </a:lnTo>
                  <a:lnTo>
                    <a:pt x="7911" y="632"/>
                  </a:lnTo>
                  <a:lnTo>
                    <a:pt x="7811" y="632"/>
                  </a:lnTo>
                  <a:lnTo>
                    <a:pt x="7752" y="556"/>
                  </a:lnTo>
                  <a:lnTo>
                    <a:pt x="7732" y="479"/>
                  </a:lnTo>
                  <a:lnTo>
                    <a:pt x="7612" y="479"/>
                  </a:lnTo>
                  <a:lnTo>
                    <a:pt x="7513" y="440"/>
                  </a:lnTo>
                  <a:lnTo>
                    <a:pt x="7552" y="364"/>
                  </a:lnTo>
                  <a:lnTo>
                    <a:pt x="7632" y="268"/>
                  </a:lnTo>
                  <a:lnTo>
                    <a:pt x="7632" y="135"/>
                  </a:lnTo>
                  <a:lnTo>
                    <a:pt x="7533" y="0"/>
                  </a:lnTo>
                  <a:lnTo>
                    <a:pt x="7413" y="0"/>
                  </a:lnTo>
                  <a:lnTo>
                    <a:pt x="7353" y="58"/>
                  </a:lnTo>
                  <a:lnTo>
                    <a:pt x="7313" y="0"/>
                  </a:lnTo>
                  <a:close/>
                </a:path>
              </a:pathLst>
            </a:custGeom>
            <a:solidFill>
              <a:srgbClr val="100690"/>
            </a:solidFill>
            <a:ln w="12700" cap="flat">
              <a:noFill/>
              <a:miter lim="400000"/>
            </a:ln>
            <a:effectLst/>
          </p:spPr>
          <p:txBody>
            <a:bodyPr wrap="square" lIns="0" tIns="0" rIns="0" bIns="0" numCol="1" anchor="ctr">
              <a:noAutofit/>
            </a:bodyPr>
            <a:lstStyle/>
            <a:p>
              <a:pPr defTabSz="342900">
                <a:lnSpc>
                  <a:spcPct val="100000"/>
                </a:lnSpc>
                <a:spcBef>
                  <a:spcPts val="0"/>
                </a:spcBef>
                <a:defRPr sz="1400">
                  <a:solidFill>
                    <a:srgbClr val="FF6B65"/>
                  </a:solidFill>
                  <a:latin typeface="Arial"/>
                  <a:ea typeface="Arial"/>
                  <a:cs typeface="Arial"/>
                  <a:sym typeface="Arial"/>
                </a:defRPr>
              </a:pPr>
              <a:endParaRPr sz="525"/>
            </a:p>
          </p:txBody>
        </p:sp>
        <p:sp>
          <p:nvSpPr>
            <p:cNvPr id="276" name="Google Shape;10427;p32">
              <a:extLst>
                <a:ext uri="{FF2B5EF4-FFF2-40B4-BE49-F238E27FC236}">
                  <a16:creationId xmlns:a16="http://schemas.microsoft.com/office/drawing/2014/main" id="{BE3DF011-A5BB-607C-C664-63B6DCCE6E60}"/>
                </a:ext>
              </a:extLst>
            </p:cNvPr>
            <p:cNvSpPr/>
            <p:nvPr/>
          </p:nvSpPr>
          <p:spPr>
            <a:xfrm>
              <a:off x="6497549" y="9599123"/>
              <a:ext cx="822305" cy="3355772"/>
            </a:xfrm>
            <a:custGeom>
              <a:avLst/>
              <a:gdLst/>
              <a:ahLst/>
              <a:cxnLst>
                <a:cxn ang="0">
                  <a:pos x="wd2" y="hd2"/>
                </a:cxn>
                <a:cxn ang="5400000">
                  <a:pos x="wd2" y="hd2"/>
                </a:cxn>
                <a:cxn ang="10800000">
                  <a:pos x="wd2" y="hd2"/>
                </a:cxn>
                <a:cxn ang="16200000">
                  <a:pos x="wd2" y="hd2"/>
                </a:cxn>
              </a:cxnLst>
              <a:rect l="0" t="0" r="r" b="b"/>
              <a:pathLst>
                <a:path w="21600" h="21600" extrusionOk="0">
                  <a:moveTo>
                    <a:pt x="1046" y="3504"/>
                  </a:moveTo>
                  <a:lnTo>
                    <a:pt x="351" y="977"/>
                  </a:lnTo>
                  <a:lnTo>
                    <a:pt x="1046" y="0"/>
                  </a:lnTo>
                  <a:lnTo>
                    <a:pt x="21600" y="3342"/>
                  </a:lnTo>
                  <a:lnTo>
                    <a:pt x="16374" y="5624"/>
                  </a:lnTo>
                  <a:lnTo>
                    <a:pt x="6272" y="12389"/>
                  </a:lnTo>
                  <a:lnTo>
                    <a:pt x="8708" y="18666"/>
                  </a:lnTo>
                  <a:lnTo>
                    <a:pt x="13587" y="21600"/>
                  </a:lnTo>
                  <a:lnTo>
                    <a:pt x="5574" y="21355"/>
                  </a:lnTo>
                  <a:lnTo>
                    <a:pt x="1744" y="19644"/>
                  </a:lnTo>
                  <a:lnTo>
                    <a:pt x="3485" y="17443"/>
                  </a:lnTo>
                  <a:lnTo>
                    <a:pt x="0" y="13449"/>
                  </a:lnTo>
                  <a:lnTo>
                    <a:pt x="2092" y="10759"/>
                  </a:lnTo>
                  <a:lnTo>
                    <a:pt x="698" y="9047"/>
                  </a:lnTo>
                  <a:lnTo>
                    <a:pt x="2439" y="5950"/>
                  </a:lnTo>
                  <a:close/>
                </a:path>
              </a:pathLst>
            </a:custGeom>
            <a:solidFill>
              <a:srgbClr val="CCD4DA"/>
            </a:solidFill>
            <a:ln w="12700" cap="flat">
              <a:noFill/>
              <a:miter lim="400000"/>
            </a:ln>
            <a:effectLst/>
          </p:spPr>
          <p:txBody>
            <a:bodyPr wrap="square" lIns="0" tIns="0" rIns="0" bIns="0" numCol="1" anchor="t">
              <a:noAutofit/>
            </a:bodyPr>
            <a:lstStyle/>
            <a:p>
              <a:pPr defTabSz="342900">
                <a:lnSpc>
                  <a:spcPct val="100000"/>
                </a:lnSpc>
                <a:spcBef>
                  <a:spcPts val="0"/>
                </a:spcBef>
                <a:defRPr sz="1400">
                  <a:latin typeface="Arial"/>
                  <a:ea typeface="Arial"/>
                  <a:cs typeface="Arial"/>
                  <a:sym typeface="Arial"/>
                </a:defRPr>
              </a:pPr>
              <a:endParaRPr sz="525"/>
            </a:p>
          </p:txBody>
        </p:sp>
        <p:sp>
          <p:nvSpPr>
            <p:cNvPr id="277" name="Google Shape;10428;p32">
              <a:extLst>
                <a:ext uri="{FF2B5EF4-FFF2-40B4-BE49-F238E27FC236}">
                  <a16:creationId xmlns:a16="http://schemas.microsoft.com/office/drawing/2014/main" id="{CF774F75-A9C1-131D-FA64-3AF781F8CDEE}"/>
                </a:ext>
              </a:extLst>
            </p:cNvPr>
            <p:cNvSpPr/>
            <p:nvPr/>
          </p:nvSpPr>
          <p:spPr>
            <a:xfrm>
              <a:off x="6406307" y="10010326"/>
              <a:ext cx="684256" cy="3217154"/>
            </a:xfrm>
            <a:custGeom>
              <a:avLst/>
              <a:gdLst/>
              <a:ahLst/>
              <a:cxnLst>
                <a:cxn ang="0">
                  <a:pos x="wd2" y="hd2"/>
                </a:cxn>
                <a:cxn ang="5400000">
                  <a:pos x="wd2" y="hd2"/>
                </a:cxn>
                <a:cxn ang="10800000">
                  <a:pos x="wd2" y="hd2"/>
                </a:cxn>
                <a:cxn ang="16200000">
                  <a:pos x="wd2" y="hd2"/>
                </a:cxn>
              </a:cxnLst>
              <a:rect l="0" t="0" r="r" b="b"/>
              <a:pathLst>
                <a:path w="21600" h="21600" extrusionOk="0">
                  <a:moveTo>
                    <a:pt x="3877" y="18418"/>
                  </a:moveTo>
                  <a:lnTo>
                    <a:pt x="3877" y="18502"/>
                  </a:lnTo>
                  <a:lnTo>
                    <a:pt x="4043" y="18452"/>
                  </a:lnTo>
                  <a:lnTo>
                    <a:pt x="4287" y="18418"/>
                  </a:lnTo>
                  <a:close/>
                  <a:moveTo>
                    <a:pt x="4125" y="0"/>
                  </a:moveTo>
                  <a:lnTo>
                    <a:pt x="3877" y="84"/>
                  </a:lnTo>
                  <a:lnTo>
                    <a:pt x="3794" y="167"/>
                  </a:lnTo>
                  <a:lnTo>
                    <a:pt x="4208" y="251"/>
                  </a:lnTo>
                  <a:lnTo>
                    <a:pt x="3960" y="335"/>
                  </a:lnTo>
                  <a:lnTo>
                    <a:pt x="3546" y="402"/>
                  </a:lnTo>
                  <a:lnTo>
                    <a:pt x="3298" y="369"/>
                  </a:lnTo>
                  <a:lnTo>
                    <a:pt x="2723" y="435"/>
                  </a:lnTo>
                  <a:lnTo>
                    <a:pt x="2226" y="503"/>
                  </a:lnTo>
                  <a:lnTo>
                    <a:pt x="2474" y="536"/>
                  </a:lnTo>
                  <a:lnTo>
                    <a:pt x="2474" y="670"/>
                  </a:lnTo>
                  <a:lnTo>
                    <a:pt x="2309" y="771"/>
                  </a:lnTo>
                  <a:lnTo>
                    <a:pt x="2474" y="904"/>
                  </a:lnTo>
                  <a:lnTo>
                    <a:pt x="2888" y="1240"/>
                  </a:lnTo>
                  <a:lnTo>
                    <a:pt x="2888" y="1356"/>
                  </a:lnTo>
                  <a:lnTo>
                    <a:pt x="2723" y="1440"/>
                  </a:lnTo>
                  <a:lnTo>
                    <a:pt x="2557" y="1507"/>
                  </a:lnTo>
                  <a:lnTo>
                    <a:pt x="2723" y="1675"/>
                  </a:lnTo>
                  <a:lnTo>
                    <a:pt x="3054" y="1842"/>
                  </a:lnTo>
                  <a:lnTo>
                    <a:pt x="3381" y="1993"/>
                  </a:lnTo>
                  <a:lnTo>
                    <a:pt x="3381" y="2210"/>
                  </a:lnTo>
                  <a:lnTo>
                    <a:pt x="3298" y="2277"/>
                  </a:lnTo>
                  <a:lnTo>
                    <a:pt x="3136" y="2328"/>
                  </a:lnTo>
                  <a:lnTo>
                    <a:pt x="3298" y="2662"/>
                  </a:lnTo>
                  <a:lnTo>
                    <a:pt x="3298" y="2746"/>
                  </a:lnTo>
                  <a:lnTo>
                    <a:pt x="2971" y="2780"/>
                  </a:lnTo>
                  <a:lnTo>
                    <a:pt x="2640" y="2830"/>
                  </a:lnTo>
                  <a:lnTo>
                    <a:pt x="2640" y="3014"/>
                  </a:lnTo>
                  <a:lnTo>
                    <a:pt x="2723" y="3064"/>
                  </a:lnTo>
                  <a:lnTo>
                    <a:pt x="3054" y="3014"/>
                  </a:lnTo>
                  <a:lnTo>
                    <a:pt x="3298" y="3064"/>
                  </a:lnTo>
                  <a:lnTo>
                    <a:pt x="2971" y="3115"/>
                  </a:lnTo>
                  <a:lnTo>
                    <a:pt x="2971" y="3600"/>
                  </a:lnTo>
                  <a:lnTo>
                    <a:pt x="3298" y="3784"/>
                  </a:lnTo>
                  <a:lnTo>
                    <a:pt x="3381" y="3935"/>
                  </a:lnTo>
                  <a:lnTo>
                    <a:pt x="3298" y="4052"/>
                  </a:lnTo>
                  <a:lnTo>
                    <a:pt x="2888" y="4186"/>
                  </a:lnTo>
                  <a:lnTo>
                    <a:pt x="2888" y="4320"/>
                  </a:lnTo>
                  <a:lnTo>
                    <a:pt x="3298" y="4454"/>
                  </a:lnTo>
                  <a:lnTo>
                    <a:pt x="3136" y="4571"/>
                  </a:lnTo>
                  <a:lnTo>
                    <a:pt x="3136" y="4789"/>
                  </a:lnTo>
                  <a:lnTo>
                    <a:pt x="2971" y="4873"/>
                  </a:lnTo>
                  <a:lnTo>
                    <a:pt x="2971" y="5006"/>
                  </a:lnTo>
                  <a:lnTo>
                    <a:pt x="3054" y="5074"/>
                  </a:lnTo>
                  <a:lnTo>
                    <a:pt x="3054" y="5124"/>
                  </a:lnTo>
                  <a:lnTo>
                    <a:pt x="2640" y="5258"/>
                  </a:lnTo>
                  <a:lnTo>
                    <a:pt x="2640" y="5375"/>
                  </a:lnTo>
                  <a:lnTo>
                    <a:pt x="2474" y="5458"/>
                  </a:lnTo>
                  <a:lnTo>
                    <a:pt x="2557" y="5610"/>
                  </a:lnTo>
                  <a:lnTo>
                    <a:pt x="2474" y="5676"/>
                  </a:lnTo>
                  <a:lnTo>
                    <a:pt x="2065" y="5844"/>
                  </a:lnTo>
                  <a:lnTo>
                    <a:pt x="2065" y="5927"/>
                  </a:lnTo>
                  <a:lnTo>
                    <a:pt x="2474" y="6045"/>
                  </a:lnTo>
                  <a:lnTo>
                    <a:pt x="2557" y="6179"/>
                  </a:lnTo>
                  <a:lnTo>
                    <a:pt x="2888" y="6263"/>
                  </a:lnTo>
                  <a:lnTo>
                    <a:pt x="2557" y="6295"/>
                  </a:lnTo>
                  <a:lnTo>
                    <a:pt x="2309" y="6413"/>
                  </a:lnTo>
                  <a:lnTo>
                    <a:pt x="2640" y="6497"/>
                  </a:lnTo>
                  <a:lnTo>
                    <a:pt x="2309" y="6564"/>
                  </a:lnTo>
                  <a:lnTo>
                    <a:pt x="2065" y="6597"/>
                  </a:lnTo>
                  <a:lnTo>
                    <a:pt x="2065" y="6715"/>
                  </a:lnTo>
                  <a:lnTo>
                    <a:pt x="2143" y="6832"/>
                  </a:lnTo>
                  <a:lnTo>
                    <a:pt x="2143" y="6932"/>
                  </a:lnTo>
                  <a:lnTo>
                    <a:pt x="2640" y="7200"/>
                  </a:lnTo>
                  <a:lnTo>
                    <a:pt x="2640" y="7351"/>
                  </a:lnTo>
                  <a:lnTo>
                    <a:pt x="2474" y="7385"/>
                  </a:lnTo>
                  <a:lnTo>
                    <a:pt x="2474" y="7468"/>
                  </a:lnTo>
                  <a:lnTo>
                    <a:pt x="2971" y="7618"/>
                  </a:lnTo>
                  <a:lnTo>
                    <a:pt x="2971" y="7786"/>
                  </a:lnTo>
                  <a:lnTo>
                    <a:pt x="2888" y="7886"/>
                  </a:lnTo>
                  <a:lnTo>
                    <a:pt x="2888" y="7937"/>
                  </a:lnTo>
                  <a:lnTo>
                    <a:pt x="2971" y="8021"/>
                  </a:lnTo>
                  <a:lnTo>
                    <a:pt x="2888" y="8087"/>
                  </a:lnTo>
                  <a:lnTo>
                    <a:pt x="2723" y="8171"/>
                  </a:lnTo>
                  <a:lnTo>
                    <a:pt x="2888" y="8205"/>
                  </a:lnTo>
                  <a:lnTo>
                    <a:pt x="3381" y="8355"/>
                  </a:lnTo>
                  <a:lnTo>
                    <a:pt x="3463" y="8439"/>
                  </a:lnTo>
                  <a:lnTo>
                    <a:pt x="3298" y="8523"/>
                  </a:lnTo>
                  <a:lnTo>
                    <a:pt x="2971" y="8556"/>
                  </a:lnTo>
                  <a:lnTo>
                    <a:pt x="2640" y="8691"/>
                  </a:lnTo>
                  <a:lnTo>
                    <a:pt x="2640" y="8723"/>
                  </a:lnTo>
                  <a:lnTo>
                    <a:pt x="2888" y="8774"/>
                  </a:lnTo>
                  <a:lnTo>
                    <a:pt x="2640" y="8875"/>
                  </a:lnTo>
                  <a:lnTo>
                    <a:pt x="2309" y="8941"/>
                  </a:lnTo>
                  <a:lnTo>
                    <a:pt x="2309" y="9025"/>
                  </a:lnTo>
                  <a:lnTo>
                    <a:pt x="2226" y="9176"/>
                  </a:lnTo>
                  <a:lnTo>
                    <a:pt x="2065" y="9260"/>
                  </a:lnTo>
                  <a:lnTo>
                    <a:pt x="2065" y="9344"/>
                  </a:lnTo>
                  <a:lnTo>
                    <a:pt x="1899" y="9376"/>
                  </a:lnTo>
                  <a:lnTo>
                    <a:pt x="1899" y="9477"/>
                  </a:lnTo>
                  <a:lnTo>
                    <a:pt x="1651" y="9544"/>
                  </a:lnTo>
                  <a:lnTo>
                    <a:pt x="1651" y="9594"/>
                  </a:lnTo>
                  <a:lnTo>
                    <a:pt x="1816" y="9644"/>
                  </a:lnTo>
                  <a:lnTo>
                    <a:pt x="1485" y="9728"/>
                  </a:lnTo>
                  <a:lnTo>
                    <a:pt x="1485" y="9946"/>
                  </a:lnTo>
                  <a:lnTo>
                    <a:pt x="1237" y="9980"/>
                  </a:lnTo>
                  <a:lnTo>
                    <a:pt x="1237" y="10063"/>
                  </a:lnTo>
                  <a:lnTo>
                    <a:pt x="1072" y="10130"/>
                  </a:lnTo>
                  <a:lnTo>
                    <a:pt x="1072" y="10197"/>
                  </a:lnTo>
                  <a:lnTo>
                    <a:pt x="1237" y="10281"/>
                  </a:lnTo>
                  <a:lnTo>
                    <a:pt x="1237" y="10365"/>
                  </a:lnTo>
                  <a:lnTo>
                    <a:pt x="910" y="10449"/>
                  </a:lnTo>
                  <a:lnTo>
                    <a:pt x="579" y="10449"/>
                  </a:lnTo>
                  <a:lnTo>
                    <a:pt x="248" y="10398"/>
                  </a:lnTo>
                  <a:lnTo>
                    <a:pt x="0" y="10415"/>
                  </a:lnTo>
                  <a:lnTo>
                    <a:pt x="0" y="10482"/>
                  </a:lnTo>
                  <a:lnTo>
                    <a:pt x="83" y="10582"/>
                  </a:lnTo>
                  <a:lnTo>
                    <a:pt x="83" y="10733"/>
                  </a:lnTo>
                  <a:lnTo>
                    <a:pt x="414" y="10817"/>
                  </a:lnTo>
                  <a:lnTo>
                    <a:pt x="910" y="10900"/>
                  </a:lnTo>
                  <a:lnTo>
                    <a:pt x="993" y="11001"/>
                  </a:lnTo>
                  <a:lnTo>
                    <a:pt x="910" y="11134"/>
                  </a:lnTo>
                  <a:lnTo>
                    <a:pt x="1568" y="11386"/>
                  </a:lnTo>
                  <a:lnTo>
                    <a:pt x="1734" y="11453"/>
                  </a:lnTo>
                  <a:lnTo>
                    <a:pt x="2065" y="11503"/>
                  </a:lnTo>
                  <a:lnTo>
                    <a:pt x="2065" y="11654"/>
                  </a:lnTo>
                  <a:lnTo>
                    <a:pt x="1816" y="11872"/>
                  </a:lnTo>
                  <a:lnTo>
                    <a:pt x="1651" y="11888"/>
                  </a:lnTo>
                  <a:lnTo>
                    <a:pt x="1734" y="11956"/>
                  </a:lnTo>
                  <a:lnTo>
                    <a:pt x="1651" y="12005"/>
                  </a:lnTo>
                  <a:lnTo>
                    <a:pt x="1403" y="11989"/>
                  </a:lnTo>
                  <a:lnTo>
                    <a:pt x="1237" y="11989"/>
                  </a:lnTo>
                  <a:lnTo>
                    <a:pt x="1072" y="12072"/>
                  </a:lnTo>
                  <a:lnTo>
                    <a:pt x="1237" y="12156"/>
                  </a:lnTo>
                  <a:lnTo>
                    <a:pt x="1485" y="12207"/>
                  </a:lnTo>
                  <a:lnTo>
                    <a:pt x="1320" y="12391"/>
                  </a:lnTo>
                  <a:lnTo>
                    <a:pt x="1403" y="12474"/>
                  </a:lnTo>
                  <a:lnTo>
                    <a:pt x="1237" y="12541"/>
                  </a:lnTo>
                  <a:lnTo>
                    <a:pt x="1403" y="12575"/>
                  </a:lnTo>
                  <a:lnTo>
                    <a:pt x="1320" y="12642"/>
                  </a:lnTo>
                  <a:lnTo>
                    <a:pt x="1237" y="12658"/>
                  </a:lnTo>
                  <a:lnTo>
                    <a:pt x="1320" y="12709"/>
                  </a:lnTo>
                  <a:lnTo>
                    <a:pt x="2065" y="12926"/>
                  </a:lnTo>
                  <a:lnTo>
                    <a:pt x="2226" y="12977"/>
                  </a:lnTo>
                  <a:lnTo>
                    <a:pt x="2226" y="13093"/>
                  </a:lnTo>
                  <a:lnTo>
                    <a:pt x="2065" y="13077"/>
                  </a:lnTo>
                  <a:lnTo>
                    <a:pt x="1485" y="13077"/>
                  </a:lnTo>
                  <a:lnTo>
                    <a:pt x="1237" y="13144"/>
                  </a:lnTo>
                  <a:lnTo>
                    <a:pt x="1237" y="13178"/>
                  </a:lnTo>
                  <a:lnTo>
                    <a:pt x="1403" y="13228"/>
                  </a:lnTo>
                  <a:lnTo>
                    <a:pt x="1403" y="13295"/>
                  </a:lnTo>
                  <a:lnTo>
                    <a:pt x="1237" y="13328"/>
                  </a:lnTo>
                  <a:lnTo>
                    <a:pt x="1072" y="13395"/>
                  </a:lnTo>
                  <a:lnTo>
                    <a:pt x="1237" y="13462"/>
                  </a:lnTo>
                  <a:lnTo>
                    <a:pt x="1320" y="13479"/>
                  </a:lnTo>
                  <a:lnTo>
                    <a:pt x="1485" y="13579"/>
                  </a:lnTo>
                  <a:lnTo>
                    <a:pt x="1651" y="13847"/>
                  </a:lnTo>
                  <a:lnTo>
                    <a:pt x="1403" y="13965"/>
                  </a:lnTo>
                  <a:lnTo>
                    <a:pt x="1899" y="13998"/>
                  </a:lnTo>
                  <a:lnTo>
                    <a:pt x="2640" y="13981"/>
                  </a:lnTo>
                  <a:lnTo>
                    <a:pt x="2640" y="13830"/>
                  </a:lnTo>
                  <a:lnTo>
                    <a:pt x="2888" y="13763"/>
                  </a:lnTo>
                  <a:lnTo>
                    <a:pt x="3298" y="13797"/>
                  </a:lnTo>
                  <a:lnTo>
                    <a:pt x="3381" y="13763"/>
                  </a:lnTo>
                  <a:lnTo>
                    <a:pt x="2888" y="13680"/>
                  </a:lnTo>
                  <a:lnTo>
                    <a:pt x="3054" y="13646"/>
                  </a:lnTo>
                  <a:lnTo>
                    <a:pt x="2557" y="13546"/>
                  </a:lnTo>
                  <a:lnTo>
                    <a:pt x="2557" y="13479"/>
                  </a:lnTo>
                  <a:lnTo>
                    <a:pt x="2888" y="13479"/>
                  </a:lnTo>
                  <a:lnTo>
                    <a:pt x="3298" y="13513"/>
                  </a:lnTo>
                  <a:lnTo>
                    <a:pt x="3298" y="13496"/>
                  </a:lnTo>
                  <a:lnTo>
                    <a:pt x="3054" y="13462"/>
                  </a:lnTo>
                  <a:lnTo>
                    <a:pt x="2557" y="13378"/>
                  </a:lnTo>
                  <a:lnTo>
                    <a:pt x="3054" y="13395"/>
                  </a:lnTo>
                  <a:lnTo>
                    <a:pt x="3054" y="13311"/>
                  </a:lnTo>
                  <a:lnTo>
                    <a:pt x="2971" y="13262"/>
                  </a:lnTo>
                  <a:lnTo>
                    <a:pt x="2971" y="13144"/>
                  </a:lnTo>
                  <a:lnTo>
                    <a:pt x="2888" y="13093"/>
                  </a:lnTo>
                  <a:cubicBezTo>
                    <a:pt x="2888" y="13061"/>
                    <a:pt x="2971" y="13010"/>
                    <a:pt x="3054" y="12993"/>
                  </a:cubicBezTo>
                  <a:lnTo>
                    <a:pt x="3298" y="13010"/>
                  </a:lnTo>
                  <a:lnTo>
                    <a:pt x="3463" y="12993"/>
                  </a:lnTo>
                  <a:cubicBezTo>
                    <a:pt x="3463" y="13077"/>
                    <a:pt x="3546" y="13178"/>
                    <a:pt x="3546" y="13262"/>
                  </a:cubicBezTo>
                  <a:lnTo>
                    <a:pt x="4208" y="14215"/>
                  </a:lnTo>
                  <a:lnTo>
                    <a:pt x="4125" y="14232"/>
                  </a:lnTo>
                  <a:lnTo>
                    <a:pt x="4208" y="14299"/>
                  </a:lnTo>
                  <a:lnTo>
                    <a:pt x="4208" y="14433"/>
                  </a:lnTo>
                  <a:lnTo>
                    <a:pt x="3960" y="14467"/>
                  </a:lnTo>
                  <a:lnTo>
                    <a:pt x="4125" y="14500"/>
                  </a:lnTo>
                  <a:lnTo>
                    <a:pt x="4125" y="14634"/>
                  </a:lnTo>
                  <a:lnTo>
                    <a:pt x="3960" y="14684"/>
                  </a:lnTo>
                  <a:lnTo>
                    <a:pt x="4125" y="14752"/>
                  </a:lnTo>
                  <a:lnTo>
                    <a:pt x="4125" y="14768"/>
                  </a:lnTo>
                  <a:cubicBezTo>
                    <a:pt x="4125" y="14919"/>
                    <a:pt x="3960" y="15086"/>
                    <a:pt x="3794" y="15237"/>
                  </a:cubicBezTo>
                  <a:cubicBezTo>
                    <a:pt x="3629" y="15354"/>
                    <a:pt x="3546" y="15472"/>
                    <a:pt x="3381" y="15572"/>
                  </a:cubicBezTo>
                  <a:lnTo>
                    <a:pt x="3136" y="15589"/>
                  </a:lnTo>
                  <a:lnTo>
                    <a:pt x="2723" y="15656"/>
                  </a:lnTo>
                  <a:lnTo>
                    <a:pt x="2557" y="15656"/>
                  </a:lnTo>
                  <a:lnTo>
                    <a:pt x="2557" y="15605"/>
                  </a:lnTo>
                  <a:lnTo>
                    <a:pt x="2971" y="15589"/>
                  </a:lnTo>
                  <a:lnTo>
                    <a:pt x="3298" y="15555"/>
                  </a:lnTo>
                  <a:lnTo>
                    <a:pt x="3298" y="15421"/>
                  </a:lnTo>
                  <a:lnTo>
                    <a:pt x="3054" y="15405"/>
                  </a:lnTo>
                  <a:lnTo>
                    <a:pt x="2640" y="15438"/>
                  </a:lnTo>
                  <a:lnTo>
                    <a:pt x="1816" y="15438"/>
                  </a:lnTo>
                  <a:lnTo>
                    <a:pt x="1485" y="15421"/>
                  </a:lnTo>
                  <a:lnTo>
                    <a:pt x="1154" y="15438"/>
                  </a:lnTo>
                  <a:lnTo>
                    <a:pt x="1154" y="15505"/>
                  </a:lnTo>
                  <a:lnTo>
                    <a:pt x="1403" y="15605"/>
                  </a:lnTo>
                  <a:lnTo>
                    <a:pt x="1568" y="15605"/>
                  </a:lnTo>
                  <a:lnTo>
                    <a:pt x="1734" y="15673"/>
                  </a:lnTo>
                  <a:lnTo>
                    <a:pt x="1403" y="15673"/>
                  </a:lnTo>
                  <a:lnTo>
                    <a:pt x="1320" y="15756"/>
                  </a:lnTo>
                  <a:lnTo>
                    <a:pt x="993" y="15806"/>
                  </a:lnTo>
                  <a:lnTo>
                    <a:pt x="745" y="15890"/>
                  </a:lnTo>
                  <a:lnTo>
                    <a:pt x="165" y="15940"/>
                  </a:lnTo>
                  <a:lnTo>
                    <a:pt x="165" y="16007"/>
                  </a:lnTo>
                  <a:lnTo>
                    <a:pt x="745" y="16158"/>
                  </a:lnTo>
                  <a:lnTo>
                    <a:pt x="1072" y="16158"/>
                  </a:lnTo>
                  <a:lnTo>
                    <a:pt x="1320" y="16108"/>
                  </a:lnTo>
                  <a:lnTo>
                    <a:pt x="1320" y="16058"/>
                  </a:lnTo>
                  <a:lnTo>
                    <a:pt x="910" y="16024"/>
                  </a:lnTo>
                  <a:lnTo>
                    <a:pt x="910" y="15990"/>
                  </a:lnTo>
                  <a:lnTo>
                    <a:pt x="1072" y="15907"/>
                  </a:lnTo>
                  <a:lnTo>
                    <a:pt x="1734" y="15907"/>
                  </a:lnTo>
                  <a:lnTo>
                    <a:pt x="1816" y="15890"/>
                  </a:lnTo>
                  <a:lnTo>
                    <a:pt x="1899" y="15990"/>
                  </a:lnTo>
                  <a:lnTo>
                    <a:pt x="2309" y="16058"/>
                  </a:lnTo>
                  <a:lnTo>
                    <a:pt x="2805" y="16058"/>
                  </a:lnTo>
                  <a:lnTo>
                    <a:pt x="2971" y="16007"/>
                  </a:lnTo>
                  <a:cubicBezTo>
                    <a:pt x="2640" y="16258"/>
                    <a:pt x="2557" y="16510"/>
                    <a:pt x="2557" y="16744"/>
                  </a:cubicBezTo>
                  <a:lnTo>
                    <a:pt x="2309" y="16778"/>
                  </a:lnTo>
                  <a:lnTo>
                    <a:pt x="2557" y="16811"/>
                  </a:lnTo>
                  <a:lnTo>
                    <a:pt x="2557" y="16928"/>
                  </a:lnTo>
                  <a:lnTo>
                    <a:pt x="2226" y="16827"/>
                  </a:lnTo>
                  <a:lnTo>
                    <a:pt x="1816" y="16811"/>
                  </a:lnTo>
                  <a:lnTo>
                    <a:pt x="1734" y="16844"/>
                  </a:lnTo>
                  <a:lnTo>
                    <a:pt x="1734" y="16911"/>
                  </a:lnTo>
                  <a:lnTo>
                    <a:pt x="1816" y="17012"/>
                  </a:lnTo>
                  <a:lnTo>
                    <a:pt x="2226" y="17029"/>
                  </a:lnTo>
                  <a:lnTo>
                    <a:pt x="2557" y="17079"/>
                  </a:lnTo>
                  <a:lnTo>
                    <a:pt x="2557" y="17112"/>
                  </a:lnTo>
                  <a:lnTo>
                    <a:pt x="2723" y="17247"/>
                  </a:lnTo>
                  <a:lnTo>
                    <a:pt x="2971" y="17263"/>
                  </a:lnTo>
                  <a:cubicBezTo>
                    <a:pt x="2971" y="17313"/>
                    <a:pt x="3054" y="17330"/>
                    <a:pt x="3136" y="17364"/>
                  </a:cubicBezTo>
                  <a:lnTo>
                    <a:pt x="2640" y="17330"/>
                  </a:lnTo>
                  <a:lnTo>
                    <a:pt x="2557" y="17313"/>
                  </a:lnTo>
                  <a:lnTo>
                    <a:pt x="2309" y="17347"/>
                  </a:lnTo>
                  <a:lnTo>
                    <a:pt x="2557" y="17497"/>
                  </a:lnTo>
                  <a:lnTo>
                    <a:pt x="2557" y="17564"/>
                  </a:lnTo>
                  <a:lnTo>
                    <a:pt x="2723" y="17581"/>
                  </a:lnTo>
                  <a:lnTo>
                    <a:pt x="3136" y="17448"/>
                  </a:lnTo>
                  <a:lnTo>
                    <a:pt x="3381" y="17431"/>
                  </a:lnTo>
                  <a:cubicBezTo>
                    <a:pt x="3463" y="17480"/>
                    <a:pt x="3546" y="17514"/>
                    <a:pt x="3629" y="17581"/>
                  </a:cubicBezTo>
                  <a:lnTo>
                    <a:pt x="3629" y="17615"/>
                  </a:lnTo>
                  <a:lnTo>
                    <a:pt x="3215" y="17648"/>
                  </a:lnTo>
                  <a:lnTo>
                    <a:pt x="3629" y="17832"/>
                  </a:lnTo>
                  <a:lnTo>
                    <a:pt x="3794" y="17933"/>
                  </a:lnTo>
                  <a:cubicBezTo>
                    <a:pt x="3794" y="18000"/>
                    <a:pt x="3877" y="18067"/>
                    <a:pt x="3960" y="18117"/>
                  </a:cubicBezTo>
                  <a:lnTo>
                    <a:pt x="3877" y="18150"/>
                  </a:lnTo>
                  <a:lnTo>
                    <a:pt x="3877" y="18201"/>
                  </a:lnTo>
                  <a:lnTo>
                    <a:pt x="3629" y="18251"/>
                  </a:lnTo>
                  <a:lnTo>
                    <a:pt x="3960" y="18285"/>
                  </a:lnTo>
                  <a:lnTo>
                    <a:pt x="4043" y="18351"/>
                  </a:lnTo>
                  <a:lnTo>
                    <a:pt x="4208" y="18351"/>
                  </a:lnTo>
                  <a:cubicBezTo>
                    <a:pt x="4208" y="18368"/>
                    <a:pt x="4208" y="18401"/>
                    <a:pt x="4287" y="18418"/>
                  </a:cubicBezTo>
                  <a:cubicBezTo>
                    <a:pt x="4452" y="18536"/>
                    <a:pt x="4701" y="18670"/>
                    <a:pt x="4866" y="18770"/>
                  </a:cubicBezTo>
                  <a:lnTo>
                    <a:pt x="5032" y="18820"/>
                  </a:lnTo>
                  <a:cubicBezTo>
                    <a:pt x="5032" y="18837"/>
                    <a:pt x="5032" y="18837"/>
                    <a:pt x="5114" y="18854"/>
                  </a:cubicBezTo>
                  <a:lnTo>
                    <a:pt x="4866" y="18938"/>
                  </a:lnTo>
                  <a:lnTo>
                    <a:pt x="4701" y="18988"/>
                  </a:lnTo>
                  <a:lnTo>
                    <a:pt x="4866" y="19005"/>
                  </a:lnTo>
                  <a:lnTo>
                    <a:pt x="5441" y="18988"/>
                  </a:lnTo>
                  <a:lnTo>
                    <a:pt x="5690" y="19105"/>
                  </a:lnTo>
                  <a:lnTo>
                    <a:pt x="5607" y="19105"/>
                  </a:lnTo>
                  <a:lnTo>
                    <a:pt x="5690" y="19155"/>
                  </a:lnTo>
                  <a:lnTo>
                    <a:pt x="5855" y="19172"/>
                  </a:lnTo>
                  <a:lnTo>
                    <a:pt x="5607" y="19206"/>
                  </a:lnTo>
                  <a:lnTo>
                    <a:pt x="5524" y="19255"/>
                  </a:lnTo>
                  <a:lnTo>
                    <a:pt x="5607" y="19323"/>
                  </a:lnTo>
                  <a:lnTo>
                    <a:pt x="6103" y="19356"/>
                  </a:lnTo>
                  <a:lnTo>
                    <a:pt x="5938" y="19289"/>
                  </a:lnTo>
                  <a:lnTo>
                    <a:pt x="6103" y="19272"/>
                  </a:lnTo>
                  <a:cubicBezTo>
                    <a:pt x="6352" y="19339"/>
                    <a:pt x="6513" y="19423"/>
                    <a:pt x="6761" y="19490"/>
                  </a:cubicBezTo>
                  <a:lnTo>
                    <a:pt x="6761" y="19523"/>
                  </a:lnTo>
                  <a:lnTo>
                    <a:pt x="6513" y="19574"/>
                  </a:lnTo>
                  <a:lnTo>
                    <a:pt x="6679" y="19591"/>
                  </a:lnTo>
                  <a:lnTo>
                    <a:pt x="6844" y="19574"/>
                  </a:lnTo>
                  <a:lnTo>
                    <a:pt x="6927" y="19540"/>
                  </a:lnTo>
                  <a:cubicBezTo>
                    <a:pt x="7750" y="19808"/>
                    <a:pt x="8739" y="20009"/>
                    <a:pt x="9728" y="20193"/>
                  </a:cubicBezTo>
                  <a:lnTo>
                    <a:pt x="9649" y="20193"/>
                  </a:lnTo>
                  <a:lnTo>
                    <a:pt x="9318" y="20160"/>
                  </a:lnTo>
                  <a:lnTo>
                    <a:pt x="8905" y="20126"/>
                  </a:lnTo>
                  <a:lnTo>
                    <a:pt x="8495" y="20126"/>
                  </a:lnTo>
                  <a:lnTo>
                    <a:pt x="8164" y="20093"/>
                  </a:lnTo>
                  <a:lnTo>
                    <a:pt x="7668" y="19992"/>
                  </a:lnTo>
                  <a:lnTo>
                    <a:pt x="7341" y="19942"/>
                  </a:lnTo>
                  <a:lnTo>
                    <a:pt x="7258" y="19992"/>
                  </a:lnTo>
                  <a:lnTo>
                    <a:pt x="7341" y="20076"/>
                  </a:lnTo>
                  <a:lnTo>
                    <a:pt x="7668" y="20176"/>
                  </a:lnTo>
                  <a:lnTo>
                    <a:pt x="8164" y="20193"/>
                  </a:lnTo>
                  <a:lnTo>
                    <a:pt x="8822" y="20260"/>
                  </a:lnTo>
                  <a:lnTo>
                    <a:pt x="8988" y="20327"/>
                  </a:lnTo>
                  <a:lnTo>
                    <a:pt x="9318" y="20327"/>
                  </a:lnTo>
                  <a:lnTo>
                    <a:pt x="9567" y="20294"/>
                  </a:lnTo>
                  <a:lnTo>
                    <a:pt x="10142" y="20344"/>
                  </a:lnTo>
                  <a:lnTo>
                    <a:pt x="10556" y="20377"/>
                  </a:lnTo>
                  <a:lnTo>
                    <a:pt x="10965" y="20377"/>
                  </a:lnTo>
                  <a:cubicBezTo>
                    <a:pt x="11048" y="20377"/>
                    <a:pt x="11214" y="20411"/>
                    <a:pt x="11214" y="20428"/>
                  </a:cubicBezTo>
                  <a:lnTo>
                    <a:pt x="11048" y="20428"/>
                  </a:lnTo>
                  <a:lnTo>
                    <a:pt x="10638" y="20461"/>
                  </a:lnTo>
                  <a:lnTo>
                    <a:pt x="10473" y="20444"/>
                  </a:lnTo>
                  <a:lnTo>
                    <a:pt x="10225" y="20411"/>
                  </a:lnTo>
                  <a:lnTo>
                    <a:pt x="9977" y="20411"/>
                  </a:lnTo>
                  <a:lnTo>
                    <a:pt x="9811" y="20444"/>
                  </a:lnTo>
                  <a:lnTo>
                    <a:pt x="9811" y="20495"/>
                  </a:lnTo>
                  <a:lnTo>
                    <a:pt x="10225" y="20528"/>
                  </a:lnTo>
                  <a:lnTo>
                    <a:pt x="10473" y="20612"/>
                  </a:lnTo>
                  <a:lnTo>
                    <a:pt x="10883" y="20645"/>
                  </a:lnTo>
                  <a:lnTo>
                    <a:pt x="11296" y="20746"/>
                  </a:lnTo>
                  <a:lnTo>
                    <a:pt x="11627" y="20762"/>
                  </a:lnTo>
                  <a:lnTo>
                    <a:pt x="12120" y="20746"/>
                  </a:lnTo>
                  <a:lnTo>
                    <a:pt x="12285" y="20762"/>
                  </a:lnTo>
                  <a:lnTo>
                    <a:pt x="12285" y="20829"/>
                  </a:lnTo>
                  <a:lnTo>
                    <a:pt x="12616" y="20880"/>
                  </a:lnTo>
                  <a:lnTo>
                    <a:pt x="12943" y="20863"/>
                  </a:lnTo>
                  <a:lnTo>
                    <a:pt x="12865" y="20829"/>
                  </a:lnTo>
                  <a:lnTo>
                    <a:pt x="13109" y="20762"/>
                  </a:lnTo>
                  <a:lnTo>
                    <a:pt x="13109" y="20713"/>
                  </a:lnTo>
                  <a:lnTo>
                    <a:pt x="12943" y="20696"/>
                  </a:lnTo>
                  <a:lnTo>
                    <a:pt x="13109" y="20679"/>
                  </a:lnTo>
                  <a:lnTo>
                    <a:pt x="13440" y="20679"/>
                  </a:lnTo>
                  <a:lnTo>
                    <a:pt x="13274" y="20612"/>
                  </a:lnTo>
                  <a:lnTo>
                    <a:pt x="12943" y="20595"/>
                  </a:lnTo>
                  <a:lnTo>
                    <a:pt x="12451" y="20612"/>
                  </a:lnTo>
                  <a:lnTo>
                    <a:pt x="12285" y="20578"/>
                  </a:lnTo>
                  <a:cubicBezTo>
                    <a:pt x="12376" y="20583"/>
                    <a:pt x="12467" y="20585"/>
                    <a:pt x="12565" y="20585"/>
                  </a:cubicBezTo>
                  <a:cubicBezTo>
                    <a:pt x="12829" y="20585"/>
                    <a:pt x="13117" y="20569"/>
                    <a:pt x="13357" y="20544"/>
                  </a:cubicBezTo>
                  <a:lnTo>
                    <a:pt x="13440" y="20578"/>
                  </a:lnTo>
                  <a:lnTo>
                    <a:pt x="14098" y="20595"/>
                  </a:lnTo>
                  <a:lnTo>
                    <a:pt x="14512" y="20629"/>
                  </a:lnTo>
                  <a:lnTo>
                    <a:pt x="14760" y="20629"/>
                  </a:lnTo>
                  <a:lnTo>
                    <a:pt x="15087" y="20679"/>
                  </a:lnTo>
                  <a:lnTo>
                    <a:pt x="15335" y="20629"/>
                  </a:lnTo>
                  <a:lnTo>
                    <a:pt x="15583" y="20528"/>
                  </a:lnTo>
                  <a:lnTo>
                    <a:pt x="15418" y="20377"/>
                  </a:lnTo>
                  <a:lnTo>
                    <a:pt x="15501" y="20327"/>
                  </a:lnTo>
                  <a:lnTo>
                    <a:pt x="15501" y="20260"/>
                  </a:lnTo>
                  <a:lnTo>
                    <a:pt x="15583" y="20126"/>
                  </a:lnTo>
                  <a:lnTo>
                    <a:pt x="15583" y="20093"/>
                  </a:lnTo>
                  <a:cubicBezTo>
                    <a:pt x="15832" y="20176"/>
                    <a:pt x="15997" y="20260"/>
                    <a:pt x="16324" y="20344"/>
                  </a:cubicBezTo>
                  <a:lnTo>
                    <a:pt x="16241" y="20428"/>
                  </a:lnTo>
                  <a:lnTo>
                    <a:pt x="15997" y="20512"/>
                  </a:lnTo>
                  <a:lnTo>
                    <a:pt x="16241" y="20595"/>
                  </a:lnTo>
                  <a:lnTo>
                    <a:pt x="15997" y="20662"/>
                  </a:lnTo>
                  <a:lnTo>
                    <a:pt x="15997" y="20713"/>
                  </a:lnTo>
                  <a:lnTo>
                    <a:pt x="16407" y="20762"/>
                  </a:lnTo>
                  <a:lnTo>
                    <a:pt x="16821" y="20779"/>
                  </a:lnTo>
                  <a:lnTo>
                    <a:pt x="17069" y="20796"/>
                  </a:lnTo>
                  <a:lnTo>
                    <a:pt x="17230" y="20762"/>
                  </a:lnTo>
                  <a:lnTo>
                    <a:pt x="16738" y="20679"/>
                  </a:lnTo>
                  <a:lnTo>
                    <a:pt x="17069" y="20612"/>
                  </a:lnTo>
                  <a:lnTo>
                    <a:pt x="17975" y="20930"/>
                  </a:lnTo>
                  <a:lnTo>
                    <a:pt x="17810" y="20913"/>
                  </a:lnTo>
                  <a:lnTo>
                    <a:pt x="17069" y="20846"/>
                  </a:lnTo>
                  <a:lnTo>
                    <a:pt x="16655" y="20796"/>
                  </a:lnTo>
                  <a:lnTo>
                    <a:pt x="16572" y="20829"/>
                  </a:lnTo>
                  <a:lnTo>
                    <a:pt x="16738" y="20863"/>
                  </a:lnTo>
                  <a:lnTo>
                    <a:pt x="17810" y="20964"/>
                  </a:lnTo>
                  <a:lnTo>
                    <a:pt x="17892" y="21013"/>
                  </a:lnTo>
                  <a:lnTo>
                    <a:pt x="17479" y="21013"/>
                  </a:lnTo>
                  <a:lnTo>
                    <a:pt x="17479" y="21064"/>
                  </a:lnTo>
                  <a:lnTo>
                    <a:pt x="17230" y="21064"/>
                  </a:lnTo>
                  <a:lnTo>
                    <a:pt x="17152" y="20997"/>
                  </a:lnTo>
                  <a:lnTo>
                    <a:pt x="16655" y="20930"/>
                  </a:lnTo>
                  <a:lnTo>
                    <a:pt x="16572" y="20947"/>
                  </a:lnTo>
                  <a:lnTo>
                    <a:pt x="16572" y="21013"/>
                  </a:lnTo>
                  <a:lnTo>
                    <a:pt x="16241" y="21013"/>
                  </a:lnTo>
                  <a:lnTo>
                    <a:pt x="15501" y="21030"/>
                  </a:lnTo>
                  <a:lnTo>
                    <a:pt x="15335" y="21064"/>
                  </a:lnTo>
                  <a:lnTo>
                    <a:pt x="15501" y="21097"/>
                  </a:lnTo>
                  <a:lnTo>
                    <a:pt x="15418" y="21114"/>
                  </a:lnTo>
                  <a:lnTo>
                    <a:pt x="15008" y="21097"/>
                  </a:lnTo>
                  <a:lnTo>
                    <a:pt x="14594" y="21114"/>
                  </a:lnTo>
                  <a:lnTo>
                    <a:pt x="14677" y="21165"/>
                  </a:lnTo>
                  <a:lnTo>
                    <a:pt x="15170" y="21181"/>
                  </a:lnTo>
                  <a:lnTo>
                    <a:pt x="15583" y="21181"/>
                  </a:lnTo>
                  <a:lnTo>
                    <a:pt x="15749" y="21148"/>
                  </a:lnTo>
                  <a:lnTo>
                    <a:pt x="15832" y="21114"/>
                  </a:lnTo>
                  <a:lnTo>
                    <a:pt x="16159" y="21148"/>
                  </a:lnTo>
                  <a:lnTo>
                    <a:pt x="16572" y="21198"/>
                  </a:lnTo>
                  <a:lnTo>
                    <a:pt x="16738" y="21181"/>
                  </a:lnTo>
                  <a:lnTo>
                    <a:pt x="16821" y="21231"/>
                  </a:lnTo>
                  <a:lnTo>
                    <a:pt x="16821" y="21265"/>
                  </a:lnTo>
                  <a:lnTo>
                    <a:pt x="17152" y="21315"/>
                  </a:lnTo>
                  <a:lnTo>
                    <a:pt x="16821" y="21349"/>
                  </a:lnTo>
                  <a:lnTo>
                    <a:pt x="16655" y="21432"/>
                  </a:lnTo>
                  <a:lnTo>
                    <a:pt x="16821" y="21499"/>
                  </a:lnTo>
                  <a:lnTo>
                    <a:pt x="17152" y="21499"/>
                  </a:lnTo>
                  <a:lnTo>
                    <a:pt x="17479" y="21516"/>
                  </a:lnTo>
                  <a:lnTo>
                    <a:pt x="17892" y="21600"/>
                  </a:lnTo>
                  <a:lnTo>
                    <a:pt x="18223" y="21600"/>
                  </a:lnTo>
                  <a:lnTo>
                    <a:pt x="18306" y="21583"/>
                  </a:lnTo>
                  <a:lnTo>
                    <a:pt x="17975" y="21533"/>
                  </a:lnTo>
                  <a:lnTo>
                    <a:pt x="17561" y="21482"/>
                  </a:lnTo>
                  <a:lnTo>
                    <a:pt x="17479" y="21432"/>
                  </a:lnTo>
                  <a:lnTo>
                    <a:pt x="17561" y="21432"/>
                  </a:lnTo>
                  <a:lnTo>
                    <a:pt x="17892" y="21449"/>
                  </a:lnTo>
                  <a:lnTo>
                    <a:pt x="18223" y="21416"/>
                  </a:lnTo>
                  <a:lnTo>
                    <a:pt x="18306" y="21366"/>
                  </a:lnTo>
                  <a:lnTo>
                    <a:pt x="17975" y="21349"/>
                  </a:lnTo>
                  <a:lnTo>
                    <a:pt x="17810" y="21315"/>
                  </a:lnTo>
                  <a:lnTo>
                    <a:pt x="18716" y="21231"/>
                  </a:lnTo>
                  <a:lnTo>
                    <a:pt x="19130" y="21181"/>
                  </a:lnTo>
                  <a:lnTo>
                    <a:pt x="19457" y="21198"/>
                  </a:lnTo>
                  <a:cubicBezTo>
                    <a:pt x="19539" y="21231"/>
                    <a:pt x="19539" y="21248"/>
                    <a:pt x="19622" y="21248"/>
                  </a:cubicBezTo>
                  <a:lnTo>
                    <a:pt x="19705" y="21248"/>
                  </a:lnTo>
                  <a:lnTo>
                    <a:pt x="19705" y="21231"/>
                  </a:lnTo>
                  <a:lnTo>
                    <a:pt x="20859" y="21282"/>
                  </a:lnTo>
                  <a:lnTo>
                    <a:pt x="21107" y="21265"/>
                  </a:lnTo>
                  <a:lnTo>
                    <a:pt x="21107" y="21214"/>
                  </a:lnTo>
                  <a:lnTo>
                    <a:pt x="21600" y="21214"/>
                  </a:lnTo>
                  <a:lnTo>
                    <a:pt x="21356" y="21064"/>
                  </a:lnTo>
                  <a:lnTo>
                    <a:pt x="21107" y="21064"/>
                  </a:lnTo>
                  <a:lnTo>
                    <a:pt x="20694" y="20997"/>
                  </a:lnTo>
                  <a:lnTo>
                    <a:pt x="20118" y="20947"/>
                  </a:lnTo>
                  <a:lnTo>
                    <a:pt x="20118" y="20897"/>
                  </a:lnTo>
                  <a:lnTo>
                    <a:pt x="20777" y="20981"/>
                  </a:lnTo>
                  <a:lnTo>
                    <a:pt x="21273" y="20997"/>
                  </a:lnTo>
                  <a:lnTo>
                    <a:pt x="20284" y="20143"/>
                  </a:lnTo>
                  <a:lnTo>
                    <a:pt x="20118" y="20143"/>
                  </a:lnTo>
                  <a:lnTo>
                    <a:pt x="20118" y="20109"/>
                  </a:lnTo>
                  <a:lnTo>
                    <a:pt x="19539" y="19591"/>
                  </a:lnTo>
                  <a:lnTo>
                    <a:pt x="18881" y="19641"/>
                  </a:lnTo>
                  <a:lnTo>
                    <a:pt x="18716" y="19674"/>
                  </a:lnTo>
                  <a:lnTo>
                    <a:pt x="18385" y="19607"/>
                  </a:lnTo>
                  <a:lnTo>
                    <a:pt x="18058" y="19591"/>
                  </a:lnTo>
                  <a:lnTo>
                    <a:pt x="17975" y="19641"/>
                  </a:lnTo>
                  <a:cubicBezTo>
                    <a:pt x="17975" y="19607"/>
                    <a:pt x="17892" y="19607"/>
                    <a:pt x="17892" y="19591"/>
                  </a:cubicBezTo>
                  <a:lnTo>
                    <a:pt x="17892" y="19473"/>
                  </a:lnTo>
                  <a:lnTo>
                    <a:pt x="18223" y="19423"/>
                  </a:lnTo>
                  <a:lnTo>
                    <a:pt x="18716" y="19407"/>
                  </a:lnTo>
                  <a:lnTo>
                    <a:pt x="19295" y="19473"/>
                  </a:lnTo>
                  <a:lnTo>
                    <a:pt x="19622" y="19423"/>
                  </a:lnTo>
                  <a:lnTo>
                    <a:pt x="19705" y="19423"/>
                  </a:lnTo>
                  <a:lnTo>
                    <a:pt x="19130" y="19323"/>
                  </a:lnTo>
                  <a:lnTo>
                    <a:pt x="17810" y="19155"/>
                  </a:lnTo>
                  <a:lnTo>
                    <a:pt x="17561" y="19105"/>
                  </a:lnTo>
                  <a:lnTo>
                    <a:pt x="14677" y="19105"/>
                  </a:lnTo>
                  <a:lnTo>
                    <a:pt x="13026" y="19172"/>
                  </a:lnTo>
                  <a:lnTo>
                    <a:pt x="12616" y="19122"/>
                  </a:lnTo>
                  <a:lnTo>
                    <a:pt x="11545" y="19105"/>
                  </a:lnTo>
                  <a:lnTo>
                    <a:pt x="11214" y="18921"/>
                  </a:lnTo>
                  <a:lnTo>
                    <a:pt x="10965" y="18754"/>
                  </a:lnTo>
                  <a:lnTo>
                    <a:pt x="10473" y="18670"/>
                  </a:lnTo>
                  <a:lnTo>
                    <a:pt x="10390" y="18401"/>
                  </a:lnTo>
                  <a:lnTo>
                    <a:pt x="10390" y="18268"/>
                  </a:lnTo>
                  <a:lnTo>
                    <a:pt x="9894" y="18268"/>
                  </a:lnTo>
                  <a:lnTo>
                    <a:pt x="9153" y="18335"/>
                  </a:lnTo>
                  <a:lnTo>
                    <a:pt x="8739" y="18418"/>
                  </a:lnTo>
                  <a:lnTo>
                    <a:pt x="8247" y="18418"/>
                  </a:lnTo>
                  <a:lnTo>
                    <a:pt x="7258" y="18067"/>
                  </a:lnTo>
                  <a:cubicBezTo>
                    <a:pt x="7175" y="18000"/>
                    <a:pt x="7092" y="17933"/>
                    <a:pt x="7092" y="17866"/>
                  </a:cubicBezTo>
                  <a:lnTo>
                    <a:pt x="7423" y="17480"/>
                  </a:lnTo>
                  <a:lnTo>
                    <a:pt x="7916" y="17330"/>
                  </a:lnTo>
                  <a:lnTo>
                    <a:pt x="8739" y="17163"/>
                  </a:lnTo>
                  <a:lnTo>
                    <a:pt x="8905" y="16928"/>
                  </a:lnTo>
                  <a:lnTo>
                    <a:pt x="8739" y="16677"/>
                  </a:lnTo>
                  <a:lnTo>
                    <a:pt x="8412" y="16493"/>
                  </a:lnTo>
                  <a:lnTo>
                    <a:pt x="8657" y="16275"/>
                  </a:lnTo>
                  <a:lnTo>
                    <a:pt x="9070" y="16174"/>
                  </a:lnTo>
                  <a:lnTo>
                    <a:pt x="8657" y="15974"/>
                  </a:lnTo>
                  <a:lnTo>
                    <a:pt x="8739" y="15857"/>
                  </a:lnTo>
                  <a:lnTo>
                    <a:pt x="9153" y="15773"/>
                  </a:lnTo>
                  <a:lnTo>
                    <a:pt x="8822" y="15589"/>
                  </a:lnTo>
                  <a:lnTo>
                    <a:pt x="8657" y="15337"/>
                  </a:lnTo>
                  <a:lnTo>
                    <a:pt x="8330" y="15221"/>
                  </a:lnTo>
                  <a:lnTo>
                    <a:pt x="8330" y="15136"/>
                  </a:lnTo>
                  <a:lnTo>
                    <a:pt x="8905" y="15020"/>
                  </a:lnTo>
                  <a:lnTo>
                    <a:pt x="8905" y="14919"/>
                  </a:lnTo>
                  <a:lnTo>
                    <a:pt x="8412" y="14752"/>
                  </a:lnTo>
                  <a:lnTo>
                    <a:pt x="7668" y="14651"/>
                  </a:lnTo>
                  <a:lnTo>
                    <a:pt x="7175" y="14651"/>
                  </a:lnTo>
                  <a:lnTo>
                    <a:pt x="7092" y="14668"/>
                  </a:lnTo>
                  <a:lnTo>
                    <a:pt x="6761" y="14601"/>
                  </a:lnTo>
                  <a:lnTo>
                    <a:pt x="7010" y="14517"/>
                  </a:lnTo>
                  <a:lnTo>
                    <a:pt x="7999" y="14517"/>
                  </a:lnTo>
                  <a:lnTo>
                    <a:pt x="8495" y="14400"/>
                  </a:lnTo>
                  <a:lnTo>
                    <a:pt x="8495" y="14299"/>
                  </a:lnTo>
                  <a:lnTo>
                    <a:pt x="8247" y="14266"/>
                  </a:lnTo>
                  <a:lnTo>
                    <a:pt x="7916" y="14316"/>
                  </a:lnTo>
                  <a:lnTo>
                    <a:pt x="7506" y="14299"/>
                  </a:lnTo>
                  <a:lnTo>
                    <a:pt x="7258" y="14082"/>
                  </a:lnTo>
                  <a:lnTo>
                    <a:pt x="6844" y="13898"/>
                  </a:lnTo>
                  <a:lnTo>
                    <a:pt x="6844" y="13630"/>
                  </a:lnTo>
                  <a:lnTo>
                    <a:pt x="6186" y="13579"/>
                  </a:lnTo>
                  <a:lnTo>
                    <a:pt x="6186" y="13562"/>
                  </a:lnTo>
                  <a:cubicBezTo>
                    <a:pt x="6021" y="13496"/>
                    <a:pt x="6021" y="13412"/>
                    <a:pt x="5938" y="13345"/>
                  </a:cubicBezTo>
                  <a:lnTo>
                    <a:pt x="5855" y="13093"/>
                  </a:lnTo>
                  <a:lnTo>
                    <a:pt x="6352" y="13044"/>
                  </a:lnTo>
                  <a:lnTo>
                    <a:pt x="6434" y="12909"/>
                  </a:lnTo>
                  <a:lnTo>
                    <a:pt x="6269" y="12826"/>
                  </a:lnTo>
                  <a:lnTo>
                    <a:pt x="5855" y="12793"/>
                  </a:lnTo>
                  <a:lnTo>
                    <a:pt x="5607" y="12575"/>
                  </a:lnTo>
                  <a:lnTo>
                    <a:pt x="5524" y="12290"/>
                  </a:lnTo>
                  <a:lnTo>
                    <a:pt x="5607" y="11956"/>
                  </a:lnTo>
                  <a:lnTo>
                    <a:pt x="5197" y="11804"/>
                  </a:lnTo>
                  <a:lnTo>
                    <a:pt x="5114" y="11637"/>
                  </a:lnTo>
                  <a:lnTo>
                    <a:pt x="5938" y="11403"/>
                  </a:lnTo>
                  <a:lnTo>
                    <a:pt x="6021" y="11151"/>
                  </a:lnTo>
                  <a:lnTo>
                    <a:pt x="6679" y="11085"/>
                  </a:lnTo>
                  <a:lnTo>
                    <a:pt x="7010" y="11001"/>
                  </a:lnTo>
                  <a:lnTo>
                    <a:pt x="5607" y="10465"/>
                  </a:lnTo>
                  <a:lnTo>
                    <a:pt x="5855" y="10281"/>
                  </a:lnTo>
                  <a:lnTo>
                    <a:pt x="5855" y="9829"/>
                  </a:lnTo>
                  <a:lnTo>
                    <a:pt x="6352" y="9644"/>
                  </a:lnTo>
                  <a:lnTo>
                    <a:pt x="6844" y="9544"/>
                  </a:lnTo>
                  <a:lnTo>
                    <a:pt x="6761" y="9376"/>
                  </a:lnTo>
                  <a:lnTo>
                    <a:pt x="6352" y="9226"/>
                  </a:lnTo>
                  <a:lnTo>
                    <a:pt x="6021" y="9159"/>
                  </a:lnTo>
                  <a:lnTo>
                    <a:pt x="6596" y="9025"/>
                  </a:lnTo>
                  <a:lnTo>
                    <a:pt x="6434" y="8824"/>
                  </a:lnTo>
                  <a:lnTo>
                    <a:pt x="6844" y="8640"/>
                  </a:lnTo>
                  <a:lnTo>
                    <a:pt x="7258" y="8623"/>
                  </a:lnTo>
                  <a:lnTo>
                    <a:pt x="7423" y="8406"/>
                  </a:lnTo>
                  <a:lnTo>
                    <a:pt x="7175" y="8054"/>
                  </a:lnTo>
                  <a:lnTo>
                    <a:pt x="6844" y="7987"/>
                  </a:lnTo>
                  <a:lnTo>
                    <a:pt x="6596" y="7719"/>
                  </a:lnTo>
                  <a:lnTo>
                    <a:pt x="6269" y="7569"/>
                  </a:lnTo>
                  <a:lnTo>
                    <a:pt x="5690" y="7401"/>
                  </a:lnTo>
                  <a:lnTo>
                    <a:pt x="5607" y="7317"/>
                  </a:lnTo>
                  <a:lnTo>
                    <a:pt x="5197" y="7217"/>
                  </a:lnTo>
                  <a:lnTo>
                    <a:pt x="5032" y="6982"/>
                  </a:lnTo>
                  <a:lnTo>
                    <a:pt x="5114" y="6815"/>
                  </a:lnTo>
                  <a:lnTo>
                    <a:pt x="5690" y="6764"/>
                  </a:lnTo>
                  <a:lnTo>
                    <a:pt x="5690" y="6530"/>
                  </a:lnTo>
                  <a:lnTo>
                    <a:pt x="6021" y="6447"/>
                  </a:lnTo>
                  <a:lnTo>
                    <a:pt x="6021" y="6229"/>
                  </a:lnTo>
                  <a:lnTo>
                    <a:pt x="5607" y="6095"/>
                  </a:lnTo>
                  <a:lnTo>
                    <a:pt x="5524" y="5794"/>
                  </a:lnTo>
                  <a:lnTo>
                    <a:pt x="5855" y="5726"/>
                  </a:lnTo>
                  <a:lnTo>
                    <a:pt x="6021" y="5392"/>
                  </a:lnTo>
                  <a:lnTo>
                    <a:pt x="6434" y="5274"/>
                  </a:lnTo>
                  <a:lnTo>
                    <a:pt x="7092" y="4957"/>
                  </a:lnTo>
                  <a:lnTo>
                    <a:pt x="7668" y="4839"/>
                  </a:lnTo>
                  <a:lnTo>
                    <a:pt x="8081" y="4789"/>
                  </a:lnTo>
                  <a:lnTo>
                    <a:pt x="8412" y="4705"/>
                  </a:lnTo>
                  <a:lnTo>
                    <a:pt x="8247" y="4672"/>
                  </a:lnTo>
                  <a:lnTo>
                    <a:pt x="8247" y="4538"/>
                  </a:lnTo>
                  <a:lnTo>
                    <a:pt x="7999" y="4471"/>
                  </a:lnTo>
                  <a:lnTo>
                    <a:pt x="7668" y="4437"/>
                  </a:lnTo>
                  <a:lnTo>
                    <a:pt x="7833" y="4353"/>
                  </a:lnTo>
                  <a:lnTo>
                    <a:pt x="8247" y="4287"/>
                  </a:lnTo>
                  <a:lnTo>
                    <a:pt x="8247" y="4169"/>
                  </a:lnTo>
                  <a:lnTo>
                    <a:pt x="7668" y="4036"/>
                  </a:lnTo>
                  <a:lnTo>
                    <a:pt x="7585" y="3884"/>
                  </a:lnTo>
                  <a:lnTo>
                    <a:pt x="7916" y="3784"/>
                  </a:lnTo>
                  <a:lnTo>
                    <a:pt x="7833" y="3700"/>
                  </a:lnTo>
                  <a:lnTo>
                    <a:pt x="7258" y="3617"/>
                  </a:lnTo>
                  <a:lnTo>
                    <a:pt x="7506" y="3499"/>
                  </a:lnTo>
                  <a:lnTo>
                    <a:pt x="10142" y="3199"/>
                  </a:lnTo>
                  <a:lnTo>
                    <a:pt x="10800" y="2679"/>
                  </a:lnTo>
                  <a:lnTo>
                    <a:pt x="10473" y="2546"/>
                  </a:lnTo>
                  <a:lnTo>
                    <a:pt x="10059" y="2578"/>
                  </a:lnTo>
                  <a:lnTo>
                    <a:pt x="9894" y="2629"/>
                  </a:lnTo>
                  <a:lnTo>
                    <a:pt x="9236" y="2629"/>
                  </a:lnTo>
                  <a:lnTo>
                    <a:pt x="7585" y="1708"/>
                  </a:lnTo>
                  <a:lnTo>
                    <a:pt x="6434" y="1507"/>
                  </a:lnTo>
                  <a:lnTo>
                    <a:pt x="6186" y="1424"/>
                  </a:lnTo>
                  <a:lnTo>
                    <a:pt x="6679" y="1172"/>
                  </a:lnTo>
                  <a:lnTo>
                    <a:pt x="6434" y="1088"/>
                  </a:lnTo>
                  <a:lnTo>
                    <a:pt x="6761" y="955"/>
                  </a:lnTo>
                  <a:lnTo>
                    <a:pt x="6679" y="904"/>
                  </a:lnTo>
                  <a:lnTo>
                    <a:pt x="5607" y="737"/>
                  </a:lnTo>
                  <a:lnTo>
                    <a:pt x="5359" y="619"/>
                  </a:lnTo>
                  <a:lnTo>
                    <a:pt x="5197" y="486"/>
                  </a:lnTo>
                  <a:lnTo>
                    <a:pt x="5114" y="435"/>
                  </a:lnTo>
                  <a:lnTo>
                    <a:pt x="5197" y="352"/>
                  </a:lnTo>
                  <a:lnTo>
                    <a:pt x="5114" y="268"/>
                  </a:lnTo>
                  <a:lnTo>
                    <a:pt x="4949" y="234"/>
                  </a:lnTo>
                  <a:lnTo>
                    <a:pt x="4535" y="151"/>
                  </a:lnTo>
                  <a:lnTo>
                    <a:pt x="4535" y="17"/>
                  </a:lnTo>
                  <a:lnTo>
                    <a:pt x="4370" y="17"/>
                  </a:lnTo>
                  <a:lnTo>
                    <a:pt x="4125" y="0"/>
                  </a:lnTo>
                  <a:close/>
                </a:path>
              </a:pathLst>
            </a:custGeom>
            <a:solidFill>
              <a:srgbClr val="CCD4DA"/>
            </a:solidFill>
            <a:ln w="12700" cap="flat">
              <a:noFill/>
              <a:miter lim="400000"/>
            </a:ln>
            <a:effectLst/>
          </p:spPr>
          <p:txBody>
            <a:bodyPr wrap="square" lIns="0" tIns="0" rIns="0" bIns="0" numCol="1" anchor="ctr">
              <a:noAutofit/>
            </a:bodyPr>
            <a:lstStyle/>
            <a:p>
              <a:pPr defTabSz="342900">
                <a:lnSpc>
                  <a:spcPct val="100000"/>
                </a:lnSpc>
                <a:spcBef>
                  <a:spcPts val="0"/>
                </a:spcBef>
                <a:defRPr sz="1400">
                  <a:latin typeface="Arial"/>
                  <a:ea typeface="Arial"/>
                  <a:cs typeface="Arial"/>
                  <a:sym typeface="Arial"/>
                </a:defRPr>
              </a:pPr>
              <a:endParaRPr sz="525"/>
            </a:p>
          </p:txBody>
        </p:sp>
        <p:sp>
          <p:nvSpPr>
            <p:cNvPr id="278" name="Google Shape;10430;p32">
              <a:extLst>
                <a:ext uri="{FF2B5EF4-FFF2-40B4-BE49-F238E27FC236}">
                  <a16:creationId xmlns:a16="http://schemas.microsoft.com/office/drawing/2014/main" id="{23FC63C7-CE42-7766-E113-3FAAB0853AD2}"/>
                </a:ext>
              </a:extLst>
            </p:cNvPr>
            <p:cNvSpPr/>
            <p:nvPr/>
          </p:nvSpPr>
          <p:spPr>
            <a:xfrm>
              <a:off x="12624393" y="10257526"/>
              <a:ext cx="1140469" cy="810488"/>
            </a:xfrm>
            <a:custGeom>
              <a:avLst/>
              <a:gdLst/>
              <a:ahLst/>
              <a:cxnLst>
                <a:cxn ang="0">
                  <a:pos x="wd2" y="hd2"/>
                </a:cxn>
                <a:cxn ang="5400000">
                  <a:pos x="wd2" y="hd2"/>
                </a:cxn>
                <a:cxn ang="10800000">
                  <a:pos x="wd2" y="hd2"/>
                </a:cxn>
                <a:cxn ang="16200000">
                  <a:pos x="wd2" y="hd2"/>
                </a:cxn>
              </a:cxnLst>
              <a:rect l="0" t="0" r="r" b="b"/>
              <a:pathLst>
                <a:path w="21600" h="21600" extrusionOk="0">
                  <a:moveTo>
                    <a:pt x="0" y="13837"/>
                  </a:moveTo>
                  <a:lnTo>
                    <a:pt x="3265" y="5063"/>
                  </a:lnTo>
                  <a:lnTo>
                    <a:pt x="16576" y="0"/>
                  </a:lnTo>
                  <a:lnTo>
                    <a:pt x="21600" y="1690"/>
                  </a:lnTo>
                  <a:lnTo>
                    <a:pt x="20094" y="7763"/>
                  </a:lnTo>
                  <a:lnTo>
                    <a:pt x="16326" y="16537"/>
                  </a:lnTo>
                  <a:lnTo>
                    <a:pt x="8792" y="21600"/>
                  </a:lnTo>
                  <a:close/>
                </a:path>
              </a:pathLst>
            </a:custGeom>
            <a:solidFill>
              <a:srgbClr val="CBD4D8"/>
            </a:solidFill>
            <a:ln w="12700" cap="flat">
              <a:noFill/>
              <a:miter lim="400000"/>
            </a:ln>
            <a:effectLst/>
          </p:spPr>
          <p:txBody>
            <a:bodyPr wrap="square" lIns="0" tIns="0" rIns="0" bIns="0" numCol="1" anchor="t">
              <a:noAutofit/>
            </a:bodyPr>
            <a:lstStyle/>
            <a:p>
              <a:pPr defTabSz="342900">
                <a:lnSpc>
                  <a:spcPct val="100000"/>
                </a:lnSpc>
                <a:spcBef>
                  <a:spcPts val="0"/>
                </a:spcBef>
                <a:defRPr sz="1400">
                  <a:latin typeface="Arial"/>
                  <a:ea typeface="Arial"/>
                  <a:cs typeface="Arial"/>
                  <a:sym typeface="Arial"/>
                </a:defRPr>
              </a:pPr>
              <a:endParaRPr sz="525"/>
            </a:p>
          </p:txBody>
        </p:sp>
        <p:sp>
          <p:nvSpPr>
            <p:cNvPr id="279" name="Google Shape;10431;p32">
              <a:extLst>
                <a:ext uri="{FF2B5EF4-FFF2-40B4-BE49-F238E27FC236}">
                  <a16:creationId xmlns:a16="http://schemas.microsoft.com/office/drawing/2014/main" id="{494B0EF1-EC55-0C29-35BA-BFCADD136D17}"/>
                </a:ext>
              </a:extLst>
            </p:cNvPr>
            <p:cNvSpPr/>
            <p:nvPr/>
          </p:nvSpPr>
          <p:spPr>
            <a:xfrm>
              <a:off x="12585575" y="10294713"/>
              <a:ext cx="1143838" cy="950059"/>
            </a:xfrm>
            <a:custGeom>
              <a:avLst/>
              <a:gdLst/>
              <a:ahLst/>
              <a:cxnLst>
                <a:cxn ang="0">
                  <a:pos x="wd2" y="hd2"/>
                </a:cxn>
                <a:cxn ang="5400000">
                  <a:pos x="wd2" y="hd2"/>
                </a:cxn>
                <a:cxn ang="10800000">
                  <a:pos x="wd2" y="hd2"/>
                </a:cxn>
                <a:cxn ang="16200000">
                  <a:pos x="wd2" y="hd2"/>
                </a:cxn>
              </a:cxnLst>
              <a:rect l="0" t="0" r="r" b="b"/>
              <a:pathLst>
                <a:path w="21600" h="21600" extrusionOk="0">
                  <a:moveTo>
                    <a:pt x="15780" y="10772"/>
                  </a:moveTo>
                  <a:lnTo>
                    <a:pt x="15879" y="10885"/>
                  </a:lnTo>
                  <a:lnTo>
                    <a:pt x="15978" y="10828"/>
                  </a:lnTo>
                  <a:lnTo>
                    <a:pt x="16127" y="10942"/>
                  </a:lnTo>
                  <a:lnTo>
                    <a:pt x="16323" y="10885"/>
                  </a:lnTo>
                  <a:lnTo>
                    <a:pt x="16620" y="11167"/>
                  </a:lnTo>
                  <a:lnTo>
                    <a:pt x="16818" y="11793"/>
                  </a:lnTo>
                  <a:lnTo>
                    <a:pt x="16818" y="12189"/>
                  </a:lnTo>
                  <a:lnTo>
                    <a:pt x="16719" y="12416"/>
                  </a:lnTo>
                  <a:lnTo>
                    <a:pt x="16471" y="12530"/>
                  </a:lnTo>
                  <a:lnTo>
                    <a:pt x="16471" y="12755"/>
                  </a:lnTo>
                  <a:lnTo>
                    <a:pt x="16570" y="12869"/>
                  </a:lnTo>
                  <a:lnTo>
                    <a:pt x="16570" y="13097"/>
                  </a:lnTo>
                  <a:lnTo>
                    <a:pt x="16323" y="13324"/>
                  </a:lnTo>
                  <a:lnTo>
                    <a:pt x="16127" y="13210"/>
                  </a:lnTo>
                  <a:lnTo>
                    <a:pt x="15879" y="13324"/>
                  </a:lnTo>
                  <a:lnTo>
                    <a:pt x="15731" y="13435"/>
                  </a:lnTo>
                  <a:lnTo>
                    <a:pt x="15486" y="13549"/>
                  </a:lnTo>
                  <a:lnTo>
                    <a:pt x="15337" y="13891"/>
                  </a:lnTo>
                  <a:lnTo>
                    <a:pt x="15238" y="14004"/>
                  </a:lnTo>
                  <a:lnTo>
                    <a:pt x="15139" y="14172"/>
                  </a:lnTo>
                  <a:lnTo>
                    <a:pt x="14894" y="14172"/>
                  </a:lnTo>
                  <a:lnTo>
                    <a:pt x="14597" y="14004"/>
                  </a:lnTo>
                  <a:lnTo>
                    <a:pt x="14498" y="13834"/>
                  </a:lnTo>
                  <a:lnTo>
                    <a:pt x="14303" y="13606"/>
                  </a:lnTo>
                  <a:lnTo>
                    <a:pt x="14303" y="13324"/>
                  </a:lnTo>
                  <a:lnTo>
                    <a:pt x="14105" y="13097"/>
                  </a:lnTo>
                  <a:lnTo>
                    <a:pt x="14055" y="12926"/>
                  </a:lnTo>
                  <a:lnTo>
                    <a:pt x="13857" y="12755"/>
                  </a:lnTo>
                  <a:lnTo>
                    <a:pt x="13758" y="12473"/>
                  </a:lnTo>
                  <a:lnTo>
                    <a:pt x="13907" y="12303"/>
                  </a:lnTo>
                  <a:lnTo>
                    <a:pt x="14303" y="11961"/>
                  </a:lnTo>
                  <a:lnTo>
                    <a:pt x="14399" y="11509"/>
                  </a:lnTo>
                  <a:lnTo>
                    <a:pt x="14746" y="11281"/>
                  </a:lnTo>
                  <a:lnTo>
                    <a:pt x="15238" y="11167"/>
                  </a:lnTo>
                  <a:lnTo>
                    <a:pt x="15337" y="11056"/>
                  </a:lnTo>
                  <a:lnTo>
                    <a:pt x="15535" y="10885"/>
                  </a:lnTo>
                  <a:lnTo>
                    <a:pt x="15585" y="10772"/>
                  </a:lnTo>
                  <a:close/>
                  <a:moveTo>
                    <a:pt x="18050" y="0"/>
                  </a:moveTo>
                  <a:lnTo>
                    <a:pt x="17605" y="54"/>
                  </a:lnTo>
                  <a:lnTo>
                    <a:pt x="17409" y="54"/>
                  </a:lnTo>
                  <a:lnTo>
                    <a:pt x="17310" y="168"/>
                  </a:lnTo>
                  <a:lnTo>
                    <a:pt x="17063" y="168"/>
                  </a:lnTo>
                  <a:lnTo>
                    <a:pt x="16917" y="339"/>
                  </a:lnTo>
                  <a:lnTo>
                    <a:pt x="16917" y="453"/>
                  </a:lnTo>
                  <a:lnTo>
                    <a:pt x="16867" y="680"/>
                  </a:lnTo>
                  <a:lnTo>
                    <a:pt x="16669" y="737"/>
                  </a:lnTo>
                  <a:lnTo>
                    <a:pt x="16521" y="962"/>
                  </a:lnTo>
                  <a:lnTo>
                    <a:pt x="16127" y="962"/>
                  </a:lnTo>
                  <a:lnTo>
                    <a:pt x="16077" y="905"/>
                  </a:lnTo>
                  <a:lnTo>
                    <a:pt x="15830" y="962"/>
                  </a:lnTo>
                  <a:lnTo>
                    <a:pt x="15535" y="1247"/>
                  </a:lnTo>
                  <a:lnTo>
                    <a:pt x="15387" y="1417"/>
                  </a:lnTo>
                  <a:lnTo>
                    <a:pt x="15189" y="1528"/>
                  </a:lnTo>
                  <a:lnTo>
                    <a:pt x="15139" y="1699"/>
                  </a:lnTo>
                  <a:lnTo>
                    <a:pt x="14944" y="1756"/>
                  </a:lnTo>
                  <a:lnTo>
                    <a:pt x="14845" y="1870"/>
                  </a:lnTo>
                  <a:lnTo>
                    <a:pt x="14696" y="1984"/>
                  </a:lnTo>
                  <a:lnTo>
                    <a:pt x="14548" y="2040"/>
                  </a:lnTo>
                  <a:lnTo>
                    <a:pt x="14154" y="2607"/>
                  </a:lnTo>
                  <a:lnTo>
                    <a:pt x="14105" y="2948"/>
                  </a:lnTo>
                  <a:lnTo>
                    <a:pt x="14154" y="3116"/>
                  </a:lnTo>
                  <a:lnTo>
                    <a:pt x="14154" y="3287"/>
                  </a:lnTo>
                  <a:lnTo>
                    <a:pt x="13956" y="3401"/>
                  </a:lnTo>
                  <a:lnTo>
                    <a:pt x="13907" y="3515"/>
                  </a:lnTo>
                  <a:lnTo>
                    <a:pt x="13808" y="3572"/>
                  </a:lnTo>
                  <a:lnTo>
                    <a:pt x="13612" y="3796"/>
                  </a:lnTo>
                  <a:lnTo>
                    <a:pt x="13562" y="4024"/>
                  </a:lnTo>
                  <a:lnTo>
                    <a:pt x="13463" y="4081"/>
                  </a:lnTo>
                  <a:lnTo>
                    <a:pt x="13414" y="4252"/>
                  </a:lnTo>
                  <a:lnTo>
                    <a:pt x="13216" y="4252"/>
                  </a:lnTo>
                  <a:lnTo>
                    <a:pt x="13067" y="4366"/>
                  </a:lnTo>
                  <a:lnTo>
                    <a:pt x="12723" y="4422"/>
                  </a:lnTo>
                  <a:lnTo>
                    <a:pt x="12624" y="4704"/>
                  </a:lnTo>
                  <a:lnTo>
                    <a:pt x="12624" y="5160"/>
                  </a:lnTo>
                  <a:lnTo>
                    <a:pt x="12476" y="5328"/>
                  </a:lnTo>
                  <a:lnTo>
                    <a:pt x="12476" y="5498"/>
                  </a:lnTo>
                  <a:lnTo>
                    <a:pt x="12426" y="5783"/>
                  </a:lnTo>
                  <a:lnTo>
                    <a:pt x="12476" y="5951"/>
                  </a:lnTo>
                  <a:lnTo>
                    <a:pt x="12181" y="6121"/>
                  </a:lnTo>
                  <a:lnTo>
                    <a:pt x="11983" y="6065"/>
                  </a:lnTo>
                  <a:lnTo>
                    <a:pt x="11884" y="5951"/>
                  </a:lnTo>
                  <a:lnTo>
                    <a:pt x="11392" y="5951"/>
                  </a:lnTo>
                  <a:lnTo>
                    <a:pt x="11097" y="6008"/>
                  </a:lnTo>
                  <a:lnTo>
                    <a:pt x="10849" y="5951"/>
                  </a:lnTo>
                  <a:lnTo>
                    <a:pt x="10652" y="6008"/>
                  </a:lnTo>
                  <a:lnTo>
                    <a:pt x="10159" y="5669"/>
                  </a:lnTo>
                  <a:lnTo>
                    <a:pt x="9961" y="5669"/>
                  </a:lnTo>
                  <a:lnTo>
                    <a:pt x="9862" y="5441"/>
                  </a:lnTo>
                  <a:lnTo>
                    <a:pt x="9419" y="5384"/>
                  </a:lnTo>
                  <a:lnTo>
                    <a:pt x="9124" y="5441"/>
                  </a:lnTo>
                  <a:lnTo>
                    <a:pt x="8728" y="5783"/>
                  </a:lnTo>
                  <a:lnTo>
                    <a:pt x="8533" y="6406"/>
                  </a:lnTo>
                  <a:lnTo>
                    <a:pt x="8285" y="6688"/>
                  </a:lnTo>
                  <a:lnTo>
                    <a:pt x="7891" y="6915"/>
                  </a:lnTo>
                  <a:lnTo>
                    <a:pt x="7743" y="7143"/>
                  </a:lnTo>
                  <a:lnTo>
                    <a:pt x="7495" y="7371"/>
                  </a:lnTo>
                  <a:lnTo>
                    <a:pt x="7201" y="7428"/>
                  </a:lnTo>
                  <a:lnTo>
                    <a:pt x="7003" y="7539"/>
                  </a:lnTo>
                  <a:lnTo>
                    <a:pt x="6706" y="7482"/>
                  </a:lnTo>
                  <a:lnTo>
                    <a:pt x="6510" y="7653"/>
                  </a:lnTo>
                  <a:lnTo>
                    <a:pt x="6164" y="7539"/>
                  </a:lnTo>
                  <a:lnTo>
                    <a:pt x="5770" y="7653"/>
                  </a:lnTo>
                  <a:lnTo>
                    <a:pt x="5770" y="7371"/>
                  </a:lnTo>
                  <a:lnTo>
                    <a:pt x="5966" y="6859"/>
                  </a:lnTo>
                  <a:lnTo>
                    <a:pt x="5966" y="6406"/>
                  </a:lnTo>
                  <a:lnTo>
                    <a:pt x="5572" y="5555"/>
                  </a:lnTo>
                  <a:lnTo>
                    <a:pt x="5473" y="5160"/>
                  </a:lnTo>
                  <a:lnTo>
                    <a:pt x="5030" y="4818"/>
                  </a:lnTo>
                  <a:lnTo>
                    <a:pt x="4832" y="10487"/>
                  </a:lnTo>
                  <a:lnTo>
                    <a:pt x="4290" y="10487"/>
                  </a:lnTo>
                  <a:lnTo>
                    <a:pt x="3946" y="10658"/>
                  </a:lnTo>
                  <a:lnTo>
                    <a:pt x="3797" y="10942"/>
                  </a:lnTo>
                  <a:lnTo>
                    <a:pt x="3599" y="11056"/>
                  </a:lnTo>
                  <a:lnTo>
                    <a:pt x="3500" y="11167"/>
                  </a:lnTo>
                  <a:lnTo>
                    <a:pt x="3500" y="11509"/>
                  </a:lnTo>
                  <a:lnTo>
                    <a:pt x="3305" y="11452"/>
                  </a:lnTo>
                  <a:lnTo>
                    <a:pt x="3107" y="11452"/>
                  </a:lnTo>
                  <a:lnTo>
                    <a:pt x="3008" y="11224"/>
                  </a:lnTo>
                  <a:lnTo>
                    <a:pt x="2810" y="11224"/>
                  </a:lnTo>
                  <a:lnTo>
                    <a:pt x="2713" y="11395"/>
                  </a:lnTo>
                  <a:lnTo>
                    <a:pt x="2465" y="11338"/>
                  </a:lnTo>
                  <a:lnTo>
                    <a:pt x="2317" y="11224"/>
                  </a:lnTo>
                  <a:lnTo>
                    <a:pt x="2072" y="11338"/>
                  </a:lnTo>
                  <a:lnTo>
                    <a:pt x="1775" y="11113"/>
                  </a:lnTo>
                  <a:lnTo>
                    <a:pt x="1332" y="10942"/>
                  </a:lnTo>
                  <a:lnTo>
                    <a:pt x="1134" y="10487"/>
                  </a:lnTo>
                  <a:lnTo>
                    <a:pt x="1282" y="10091"/>
                  </a:lnTo>
                  <a:lnTo>
                    <a:pt x="1035" y="10091"/>
                  </a:lnTo>
                  <a:lnTo>
                    <a:pt x="837" y="9750"/>
                  </a:lnTo>
                  <a:lnTo>
                    <a:pt x="542" y="9921"/>
                  </a:lnTo>
                  <a:lnTo>
                    <a:pt x="394" y="10205"/>
                  </a:lnTo>
                  <a:lnTo>
                    <a:pt x="493" y="10262"/>
                  </a:lnTo>
                  <a:lnTo>
                    <a:pt x="493" y="10487"/>
                  </a:lnTo>
                  <a:lnTo>
                    <a:pt x="148" y="10544"/>
                  </a:lnTo>
                  <a:lnTo>
                    <a:pt x="0" y="10658"/>
                  </a:lnTo>
                  <a:lnTo>
                    <a:pt x="49" y="11167"/>
                  </a:lnTo>
                  <a:lnTo>
                    <a:pt x="493" y="11509"/>
                  </a:lnTo>
                  <a:lnTo>
                    <a:pt x="790" y="12530"/>
                  </a:lnTo>
                  <a:lnTo>
                    <a:pt x="790" y="12926"/>
                  </a:lnTo>
                  <a:lnTo>
                    <a:pt x="1084" y="13777"/>
                  </a:lnTo>
                  <a:lnTo>
                    <a:pt x="1282" y="14741"/>
                  </a:lnTo>
                  <a:lnTo>
                    <a:pt x="1626" y="15308"/>
                  </a:lnTo>
                  <a:lnTo>
                    <a:pt x="1626" y="15647"/>
                  </a:lnTo>
                  <a:lnTo>
                    <a:pt x="2022" y="16329"/>
                  </a:lnTo>
                  <a:lnTo>
                    <a:pt x="2022" y="16554"/>
                  </a:lnTo>
                  <a:lnTo>
                    <a:pt x="2119" y="17066"/>
                  </a:lnTo>
                  <a:lnTo>
                    <a:pt x="2072" y="17576"/>
                  </a:lnTo>
                  <a:lnTo>
                    <a:pt x="1874" y="17747"/>
                  </a:lnTo>
                  <a:lnTo>
                    <a:pt x="1775" y="17747"/>
                  </a:lnTo>
                  <a:lnTo>
                    <a:pt x="1626" y="17633"/>
                  </a:lnTo>
                  <a:lnTo>
                    <a:pt x="1527" y="17747"/>
                  </a:lnTo>
                  <a:lnTo>
                    <a:pt x="1527" y="18199"/>
                  </a:lnTo>
                  <a:lnTo>
                    <a:pt x="1725" y="18595"/>
                  </a:lnTo>
                  <a:lnTo>
                    <a:pt x="1973" y="18879"/>
                  </a:lnTo>
                  <a:lnTo>
                    <a:pt x="2218" y="19389"/>
                  </a:lnTo>
                  <a:lnTo>
                    <a:pt x="2022" y="19730"/>
                  </a:lnTo>
                  <a:lnTo>
                    <a:pt x="2072" y="20183"/>
                  </a:lnTo>
                  <a:lnTo>
                    <a:pt x="1973" y="20467"/>
                  </a:lnTo>
                  <a:lnTo>
                    <a:pt x="1973" y="20752"/>
                  </a:lnTo>
                  <a:lnTo>
                    <a:pt x="2119" y="20863"/>
                  </a:lnTo>
                  <a:lnTo>
                    <a:pt x="2119" y="20581"/>
                  </a:lnTo>
                  <a:lnTo>
                    <a:pt x="2366" y="20410"/>
                  </a:lnTo>
                  <a:lnTo>
                    <a:pt x="2713" y="20467"/>
                  </a:lnTo>
                  <a:lnTo>
                    <a:pt x="2760" y="20806"/>
                  </a:lnTo>
                  <a:lnTo>
                    <a:pt x="2614" y="20920"/>
                  </a:lnTo>
                  <a:lnTo>
                    <a:pt x="2760" y="20977"/>
                  </a:lnTo>
                  <a:lnTo>
                    <a:pt x="2958" y="20806"/>
                  </a:lnTo>
                  <a:lnTo>
                    <a:pt x="3206" y="20977"/>
                  </a:lnTo>
                  <a:lnTo>
                    <a:pt x="3206" y="21318"/>
                  </a:lnTo>
                  <a:lnTo>
                    <a:pt x="3305" y="21261"/>
                  </a:lnTo>
                  <a:lnTo>
                    <a:pt x="3995" y="21600"/>
                  </a:lnTo>
                  <a:lnTo>
                    <a:pt x="4092" y="21543"/>
                  </a:lnTo>
                  <a:lnTo>
                    <a:pt x="4240" y="21600"/>
                  </a:lnTo>
                  <a:lnTo>
                    <a:pt x="4290" y="21375"/>
                  </a:lnTo>
                  <a:lnTo>
                    <a:pt x="4537" y="21318"/>
                  </a:lnTo>
                  <a:lnTo>
                    <a:pt x="4832" y="20977"/>
                  </a:lnTo>
                  <a:lnTo>
                    <a:pt x="5178" y="21034"/>
                  </a:lnTo>
                  <a:lnTo>
                    <a:pt x="5228" y="20920"/>
                  </a:lnTo>
                  <a:lnTo>
                    <a:pt x="5523" y="20920"/>
                  </a:lnTo>
                  <a:lnTo>
                    <a:pt x="5919" y="21034"/>
                  </a:lnTo>
                  <a:lnTo>
                    <a:pt x="6065" y="20977"/>
                  </a:lnTo>
                  <a:lnTo>
                    <a:pt x="6411" y="20977"/>
                  </a:lnTo>
                  <a:lnTo>
                    <a:pt x="6461" y="20806"/>
                  </a:lnTo>
                  <a:lnTo>
                    <a:pt x="6560" y="20695"/>
                  </a:lnTo>
                  <a:lnTo>
                    <a:pt x="6755" y="20581"/>
                  </a:lnTo>
                  <a:lnTo>
                    <a:pt x="6904" y="20695"/>
                  </a:lnTo>
                  <a:lnTo>
                    <a:pt x="6953" y="20410"/>
                  </a:lnTo>
                  <a:lnTo>
                    <a:pt x="7151" y="20240"/>
                  </a:lnTo>
                  <a:lnTo>
                    <a:pt x="7891" y="20240"/>
                  </a:lnTo>
                  <a:lnTo>
                    <a:pt x="8186" y="20467"/>
                  </a:lnTo>
                  <a:lnTo>
                    <a:pt x="8384" y="20410"/>
                  </a:lnTo>
                  <a:lnTo>
                    <a:pt x="8384" y="20240"/>
                  </a:lnTo>
                  <a:lnTo>
                    <a:pt x="8778" y="20183"/>
                  </a:lnTo>
                  <a:lnTo>
                    <a:pt x="9419" y="20410"/>
                  </a:lnTo>
                  <a:lnTo>
                    <a:pt x="9617" y="20524"/>
                  </a:lnTo>
                  <a:lnTo>
                    <a:pt x="10258" y="20695"/>
                  </a:lnTo>
                  <a:lnTo>
                    <a:pt x="10357" y="20581"/>
                  </a:lnTo>
                  <a:lnTo>
                    <a:pt x="10258" y="20410"/>
                  </a:lnTo>
                  <a:lnTo>
                    <a:pt x="10456" y="20183"/>
                  </a:lnTo>
                  <a:lnTo>
                    <a:pt x="10701" y="20183"/>
                  </a:lnTo>
                  <a:lnTo>
                    <a:pt x="10998" y="20297"/>
                  </a:lnTo>
                  <a:lnTo>
                    <a:pt x="11491" y="20297"/>
                  </a:lnTo>
                  <a:lnTo>
                    <a:pt x="11491" y="20240"/>
                  </a:lnTo>
                  <a:lnTo>
                    <a:pt x="11342" y="20015"/>
                  </a:lnTo>
                  <a:lnTo>
                    <a:pt x="11441" y="19787"/>
                  </a:lnTo>
                  <a:lnTo>
                    <a:pt x="11835" y="19616"/>
                  </a:lnTo>
                  <a:lnTo>
                    <a:pt x="12231" y="19616"/>
                  </a:lnTo>
                  <a:lnTo>
                    <a:pt x="12379" y="19787"/>
                  </a:lnTo>
                  <a:lnTo>
                    <a:pt x="12674" y="19787"/>
                  </a:lnTo>
                  <a:lnTo>
                    <a:pt x="12971" y="19560"/>
                  </a:lnTo>
                  <a:lnTo>
                    <a:pt x="13463" y="19389"/>
                  </a:lnTo>
                  <a:lnTo>
                    <a:pt x="13463" y="19332"/>
                  </a:lnTo>
                  <a:lnTo>
                    <a:pt x="13808" y="19164"/>
                  </a:lnTo>
                  <a:lnTo>
                    <a:pt x="13956" y="18879"/>
                  </a:lnTo>
                  <a:lnTo>
                    <a:pt x="14894" y="18199"/>
                  </a:lnTo>
                  <a:lnTo>
                    <a:pt x="15139" y="17915"/>
                  </a:lnTo>
                  <a:lnTo>
                    <a:pt x="15139" y="17858"/>
                  </a:lnTo>
                  <a:lnTo>
                    <a:pt x="15337" y="17858"/>
                  </a:lnTo>
                  <a:lnTo>
                    <a:pt x="16768" y="16216"/>
                  </a:lnTo>
                  <a:lnTo>
                    <a:pt x="16818" y="16045"/>
                  </a:lnTo>
                  <a:lnTo>
                    <a:pt x="16964" y="16045"/>
                  </a:lnTo>
                  <a:lnTo>
                    <a:pt x="17162" y="15703"/>
                  </a:lnTo>
                  <a:lnTo>
                    <a:pt x="17409" y="15592"/>
                  </a:lnTo>
                  <a:lnTo>
                    <a:pt x="17508" y="15137"/>
                  </a:lnTo>
                  <a:lnTo>
                    <a:pt x="17902" y="14628"/>
                  </a:lnTo>
                  <a:lnTo>
                    <a:pt x="18493" y="13606"/>
                  </a:lnTo>
                  <a:lnTo>
                    <a:pt x="18642" y="13097"/>
                  </a:lnTo>
                  <a:lnTo>
                    <a:pt x="18887" y="13097"/>
                  </a:lnTo>
                  <a:lnTo>
                    <a:pt x="19036" y="12755"/>
                  </a:lnTo>
                  <a:lnTo>
                    <a:pt x="19036" y="12587"/>
                  </a:lnTo>
                  <a:lnTo>
                    <a:pt x="19283" y="12246"/>
                  </a:lnTo>
                  <a:lnTo>
                    <a:pt x="19481" y="11904"/>
                  </a:lnTo>
                  <a:lnTo>
                    <a:pt x="19776" y="11679"/>
                  </a:lnTo>
                  <a:lnTo>
                    <a:pt x="19875" y="11452"/>
                  </a:lnTo>
                  <a:lnTo>
                    <a:pt x="20122" y="11338"/>
                  </a:lnTo>
                  <a:lnTo>
                    <a:pt x="20219" y="11167"/>
                  </a:lnTo>
                  <a:lnTo>
                    <a:pt x="20318" y="11167"/>
                  </a:lnTo>
                  <a:lnTo>
                    <a:pt x="20714" y="10658"/>
                  </a:lnTo>
                  <a:lnTo>
                    <a:pt x="20763" y="10376"/>
                  </a:lnTo>
                  <a:lnTo>
                    <a:pt x="20959" y="10091"/>
                  </a:lnTo>
                  <a:lnTo>
                    <a:pt x="21058" y="9525"/>
                  </a:lnTo>
                  <a:lnTo>
                    <a:pt x="21256" y="9070"/>
                  </a:lnTo>
                  <a:lnTo>
                    <a:pt x="21305" y="8560"/>
                  </a:lnTo>
                  <a:lnTo>
                    <a:pt x="21501" y="7994"/>
                  </a:lnTo>
                  <a:lnTo>
                    <a:pt x="21454" y="7994"/>
                  </a:lnTo>
                  <a:lnTo>
                    <a:pt x="21600" y="7709"/>
                  </a:lnTo>
                  <a:lnTo>
                    <a:pt x="21600" y="7653"/>
                  </a:lnTo>
                  <a:lnTo>
                    <a:pt x="21355" y="7653"/>
                  </a:lnTo>
                  <a:lnTo>
                    <a:pt x="21058" y="7482"/>
                  </a:lnTo>
                  <a:lnTo>
                    <a:pt x="20810" y="7482"/>
                  </a:lnTo>
                  <a:lnTo>
                    <a:pt x="20664" y="7653"/>
                  </a:lnTo>
                  <a:lnTo>
                    <a:pt x="20664" y="7880"/>
                  </a:lnTo>
                  <a:lnTo>
                    <a:pt x="20565" y="8165"/>
                  </a:lnTo>
                  <a:lnTo>
                    <a:pt x="20417" y="8219"/>
                  </a:lnTo>
                  <a:lnTo>
                    <a:pt x="19924" y="8219"/>
                  </a:lnTo>
                  <a:lnTo>
                    <a:pt x="19481" y="7937"/>
                  </a:lnTo>
                  <a:lnTo>
                    <a:pt x="19283" y="7596"/>
                  </a:lnTo>
                  <a:lnTo>
                    <a:pt x="19184" y="7428"/>
                  </a:lnTo>
                  <a:lnTo>
                    <a:pt x="19085" y="7200"/>
                  </a:lnTo>
                  <a:lnTo>
                    <a:pt x="19234" y="6859"/>
                  </a:lnTo>
                  <a:lnTo>
                    <a:pt x="19528" y="6178"/>
                  </a:lnTo>
                  <a:lnTo>
                    <a:pt x="19578" y="5897"/>
                  </a:lnTo>
                  <a:lnTo>
                    <a:pt x="19825" y="5726"/>
                  </a:lnTo>
                  <a:lnTo>
                    <a:pt x="20219" y="5951"/>
                  </a:lnTo>
                  <a:lnTo>
                    <a:pt x="20417" y="6121"/>
                  </a:lnTo>
                  <a:lnTo>
                    <a:pt x="20664" y="6292"/>
                  </a:lnTo>
                  <a:lnTo>
                    <a:pt x="20664" y="5384"/>
                  </a:lnTo>
                  <a:lnTo>
                    <a:pt x="20763" y="4875"/>
                  </a:lnTo>
                  <a:lnTo>
                    <a:pt x="20763" y="3685"/>
                  </a:lnTo>
                  <a:lnTo>
                    <a:pt x="20714" y="3287"/>
                  </a:lnTo>
                  <a:lnTo>
                    <a:pt x="20615" y="3002"/>
                  </a:lnTo>
                  <a:lnTo>
                    <a:pt x="20615" y="1984"/>
                  </a:lnTo>
                  <a:lnTo>
                    <a:pt x="20466" y="1585"/>
                  </a:lnTo>
                  <a:lnTo>
                    <a:pt x="20367" y="1190"/>
                  </a:lnTo>
                  <a:lnTo>
                    <a:pt x="20318" y="737"/>
                  </a:lnTo>
                  <a:lnTo>
                    <a:pt x="20073" y="453"/>
                  </a:lnTo>
                  <a:lnTo>
                    <a:pt x="19627" y="339"/>
                  </a:lnTo>
                  <a:lnTo>
                    <a:pt x="19283" y="396"/>
                  </a:lnTo>
                  <a:lnTo>
                    <a:pt x="19085" y="453"/>
                  </a:lnTo>
                  <a:lnTo>
                    <a:pt x="18986" y="396"/>
                  </a:lnTo>
                  <a:lnTo>
                    <a:pt x="18642" y="282"/>
                  </a:lnTo>
                  <a:lnTo>
                    <a:pt x="18493" y="282"/>
                  </a:lnTo>
                  <a:lnTo>
                    <a:pt x="18345" y="54"/>
                  </a:lnTo>
                  <a:lnTo>
                    <a:pt x="18050" y="0"/>
                  </a:lnTo>
                  <a:close/>
                </a:path>
              </a:pathLst>
            </a:custGeom>
            <a:solidFill>
              <a:srgbClr val="CBD4D8"/>
            </a:solidFill>
            <a:ln w="12700" cap="flat">
              <a:noFill/>
              <a:miter lim="400000"/>
            </a:ln>
            <a:effectLst/>
          </p:spPr>
          <p:txBody>
            <a:bodyPr wrap="square" lIns="0" tIns="0" rIns="0" bIns="0" numCol="1" anchor="ctr">
              <a:noAutofit/>
            </a:bodyPr>
            <a:lstStyle/>
            <a:p>
              <a:pPr defTabSz="342900">
                <a:lnSpc>
                  <a:spcPct val="100000"/>
                </a:lnSpc>
                <a:spcBef>
                  <a:spcPts val="0"/>
                </a:spcBef>
                <a:defRPr sz="1400">
                  <a:latin typeface="Arial"/>
                  <a:ea typeface="Arial"/>
                  <a:cs typeface="Arial"/>
                  <a:sym typeface="Arial"/>
                </a:defRPr>
              </a:pPr>
              <a:endParaRPr sz="525"/>
            </a:p>
          </p:txBody>
        </p:sp>
        <p:sp>
          <p:nvSpPr>
            <p:cNvPr id="280" name="Google Shape;10432;p32">
              <a:extLst>
                <a:ext uri="{FF2B5EF4-FFF2-40B4-BE49-F238E27FC236}">
                  <a16:creationId xmlns:a16="http://schemas.microsoft.com/office/drawing/2014/main" id="{BDDBEA13-339D-8E1F-ADB5-AF5C7554A2E5}"/>
                </a:ext>
              </a:extLst>
            </p:cNvPr>
            <p:cNvSpPr/>
            <p:nvPr/>
          </p:nvSpPr>
          <p:spPr>
            <a:xfrm>
              <a:off x="6685776" y="7432904"/>
              <a:ext cx="195968" cy="59876"/>
            </a:xfrm>
            <a:custGeom>
              <a:avLst/>
              <a:gdLst/>
              <a:ahLst/>
              <a:cxnLst>
                <a:cxn ang="0">
                  <a:pos x="wd2" y="hd2"/>
                </a:cxn>
                <a:cxn ang="5400000">
                  <a:pos x="wd2" y="hd2"/>
                </a:cxn>
                <a:cxn ang="10800000">
                  <a:pos x="wd2" y="hd2"/>
                </a:cxn>
                <a:cxn ang="16200000">
                  <a:pos x="wd2" y="hd2"/>
                </a:cxn>
              </a:cxnLst>
              <a:rect l="0" t="0" r="r" b="b"/>
              <a:pathLst>
                <a:path w="21600" h="21600" extrusionOk="0">
                  <a:moveTo>
                    <a:pt x="2600" y="0"/>
                  </a:moveTo>
                  <a:lnTo>
                    <a:pt x="1734" y="3772"/>
                  </a:lnTo>
                  <a:lnTo>
                    <a:pt x="289" y="6601"/>
                  </a:lnTo>
                  <a:lnTo>
                    <a:pt x="289" y="9385"/>
                  </a:lnTo>
                  <a:lnTo>
                    <a:pt x="0" y="12215"/>
                  </a:lnTo>
                  <a:lnTo>
                    <a:pt x="578" y="16930"/>
                  </a:lnTo>
                  <a:lnTo>
                    <a:pt x="4320" y="16930"/>
                  </a:lnTo>
                  <a:lnTo>
                    <a:pt x="5476" y="17873"/>
                  </a:lnTo>
                  <a:lnTo>
                    <a:pt x="8351" y="15987"/>
                  </a:lnTo>
                  <a:lnTo>
                    <a:pt x="9507" y="16930"/>
                  </a:lnTo>
                  <a:lnTo>
                    <a:pt x="11515" y="13158"/>
                  </a:lnTo>
                  <a:cubicBezTo>
                    <a:pt x="14116" y="17873"/>
                    <a:pt x="16991" y="15987"/>
                    <a:pt x="19578" y="21600"/>
                  </a:cubicBezTo>
                  <a:lnTo>
                    <a:pt x="21600" y="20657"/>
                  </a:lnTo>
                  <a:lnTo>
                    <a:pt x="21022" y="17873"/>
                  </a:lnTo>
                  <a:lnTo>
                    <a:pt x="19866" y="20657"/>
                  </a:lnTo>
                  <a:lnTo>
                    <a:pt x="19866" y="19759"/>
                  </a:lnTo>
                  <a:cubicBezTo>
                    <a:pt x="18711" y="16930"/>
                    <a:pt x="18133" y="15987"/>
                    <a:pt x="16991" y="15044"/>
                  </a:cubicBezTo>
                  <a:lnTo>
                    <a:pt x="17569" y="13158"/>
                  </a:lnTo>
                  <a:lnTo>
                    <a:pt x="15546" y="11272"/>
                  </a:lnTo>
                  <a:lnTo>
                    <a:pt x="14391" y="15044"/>
                  </a:lnTo>
                  <a:cubicBezTo>
                    <a:pt x="13827" y="15044"/>
                    <a:pt x="12960" y="15044"/>
                    <a:pt x="12671" y="13158"/>
                  </a:cubicBezTo>
                  <a:lnTo>
                    <a:pt x="12671" y="12215"/>
                  </a:lnTo>
                  <a:lnTo>
                    <a:pt x="14391" y="6601"/>
                  </a:lnTo>
                  <a:lnTo>
                    <a:pt x="12960" y="4715"/>
                  </a:lnTo>
                  <a:lnTo>
                    <a:pt x="12671" y="1886"/>
                  </a:lnTo>
                  <a:lnTo>
                    <a:pt x="11515" y="0"/>
                  </a:lnTo>
                  <a:lnTo>
                    <a:pt x="8351" y="1886"/>
                  </a:lnTo>
                  <a:lnTo>
                    <a:pt x="2600" y="0"/>
                  </a:lnTo>
                  <a:close/>
                </a:path>
              </a:pathLst>
            </a:custGeom>
            <a:solidFill>
              <a:srgbClr val="CCD4D8"/>
            </a:solidFill>
            <a:ln w="12700" cap="flat">
              <a:noFill/>
              <a:miter lim="400000"/>
            </a:ln>
            <a:effectLst/>
          </p:spPr>
          <p:txBody>
            <a:bodyPr wrap="square" lIns="0" tIns="0" rIns="0" bIns="0" numCol="1" anchor="ctr">
              <a:noAutofit/>
            </a:bodyPr>
            <a:lstStyle/>
            <a:p>
              <a:pPr defTabSz="342900">
                <a:lnSpc>
                  <a:spcPct val="100000"/>
                </a:lnSpc>
                <a:spcBef>
                  <a:spcPts val="0"/>
                </a:spcBef>
                <a:defRPr sz="1400">
                  <a:latin typeface="Arial"/>
                  <a:ea typeface="Arial"/>
                  <a:cs typeface="Arial"/>
                  <a:sym typeface="Arial"/>
                </a:defRPr>
              </a:pPr>
              <a:endParaRPr sz="525"/>
            </a:p>
          </p:txBody>
        </p:sp>
        <p:sp>
          <p:nvSpPr>
            <p:cNvPr id="281" name="Google Shape;10433;p32">
              <a:extLst>
                <a:ext uri="{FF2B5EF4-FFF2-40B4-BE49-F238E27FC236}">
                  <a16:creationId xmlns:a16="http://schemas.microsoft.com/office/drawing/2014/main" id="{E5C5DC5D-8722-2F85-95A3-29445E94CB78}"/>
                </a:ext>
              </a:extLst>
            </p:cNvPr>
            <p:cNvSpPr/>
            <p:nvPr/>
          </p:nvSpPr>
          <p:spPr>
            <a:xfrm>
              <a:off x="6346275" y="7331916"/>
              <a:ext cx="276851" cy="174615"/>
            </a:xfrm>
            <a:custGeom>
              <a:avLst/>
              <a:gdLst/>
              <a:ahLst/>
              <a:cxnLst>
                <a:cxn ang="0">
                  <a:pos x="wd2" y="hd2"/>
                </a:cxn>
                <a:cxn ang="5400000">
                  <a:pos x="wd2" y="hd2"/>
                </a:cxn>
                <a:cxn ang="10800000">
                  <a:pos x="wd2" y="hd2"/>
                </a:cxn>
                <a:cxn ang="16200000">
                  <a:pos x="wd2" y="hd2"/>
                </a:cxn>
              </a:cxnLst>
              <a:rect l="0" t="0" r="r" b="b"/>
              <a:pathLst>
                <a:path w="21600" h="21600" extrusionOk="0">
                  <a:moveTo>
                    <a:pt x="4684" y="0"/>
                  </a:moveTo>
                  <a:lnTo>
                    <a:pt x="2853" y="619"/>
                  </a:lnTo>
                  <a:lnTo>
                    <a:pt x="2240" y="2167"/>
                  </a:lnTo>
                  <a:lnTo>
                    <a:pt x="2240" y="3082"/>
                  </a:lnTo>
                  <a:lnTo>
                    <a:pt x="1841" y="4630"/>
                  </a:lnTo>
                  <a:lnTo>
                    <a:pt x="2240" y="5868"/>
                  </a:lnTo>
                  <a:lnTo>
                    <a:pt x="1841" y="7711"/>
                  </a:lnTo>
                  <a:lnTo>
                    <a:pt x="1023" y="8640"/>
                  </a:lnTo>
                  <a:lnTo>
                    <a:pt x="818" y="8950"/>
                  </a:lnTo>
                  <a:lnTo>
                    <a:pt x="1227" y="10807"/>
                  </a:lnTo>
                  <a:lnTo>
                    <a:pt x="1227" y="13270"/>
                  </a:lnTo>
                  <a:lnTo>
                    <a:pt x="0" y="15422"/>
                  </a:lnTo>
                  <a:lnTo>
                    <a:pt x="0" y="16351"/>
                  </a:lnTo>
                  <a:lnTo>
                    <a:pt x="614" y="16661"/>
                  </a:lnTo>
                  <a:lnTo>
                    <a:pt x="1227" y="18518"/>
                  </a:lnTo>
                  <a:lnTo>
                    <a:pt x="818" y="19742"/>
                  </a:lnTo>
                  <a:lnTo>
                    <a:pt x="1841" y="20671"/>
                  </a:lnTo>
                  <a:lnTo>
                    <a:pt x="2240" y="21290"/>
                  </a:lnTo>
                  <a:lnTo>
                    <a:pt x="2853" y="21600"/>
                  </a:lnTo>
                  <a:lnTo>
                    <a:pt x="3671" y="19433"/>
                  </a:lnTo>
                  <a:lnTo>
                    <a:pt x="4889" y="16661"/>
                  </a:lnTo>
                  <a:lnTo>
                    <a:pt x="4889" y="16042"/>
                  </a:lnTo>
                  <a:lnTo>
                    <a:pt x="5298" y="14508"/>
                  </a:lnTo>
                  <a:lnTo>
                    <a:pt x="5911" y="15422"/>
                  </a:lnTo>
                  <a:lnTo>
                    <a:pt x="6729" y="15422"/>
                  </a:lnTo>
                  <a:lnTo>
                    <a:pt x="7333" y="13579"/>
                  </a:lnTo>
                  <a:lnTo>
                    <a:pt x="8151" y="14508"/>
                  </a:lnTo>
                  <a:lnTo>
                    <a:pt x="8151" y="16042"/>
                  </a:lnTo>
                  <a:lnTo>
                    <a:pt x="8969" y="16661"/>
                  </a:lnTo>
                  <a:lnTo>
                    <a:pt x="10391" y="16042"/>
                  </a:lnTo>
                  <a:lnTo>
                    <a:pt x="12027" y="13889"/>
                  </a:lnTo>
                  <a:lnTo>
                    <a:pt x="13449" y="13270"/>
                  </a:lnTo>
                  <a:lnTo>
                    <a:pt x="15280" y="13579"/>
                  </a:lnTo>
                  <a:lnTo>
                    <a:pt x="16302" y="13270"/>
                  </a:lnTo>
                  <a:lnTo>
                    <a:pt x="17120" y="13889"/>
                  </a:lnTo>
                  <a:lnTo>
                    <a:pt x="18338" y="14508"/>
                  </a:lnTo>
                  <a:lnTo>
                    <a:pt x="20178" y="14818"/>
                  </a:lnTo>
                  <a:lnTo>
                    <a:pt x="20383" y="13579"/>
                  </a:lnTo>
                  <a:lnTo>
                    <a:pt x="21191" y="13579"/>
                  </a:lnTo>
                  <a:lnTo>
                    <a:pt x="21600" y="12031"/>
                  </a:lnTo>
                  <a:lnTo>
                    <a:pt x="21191" y="10807"/>
                  </a:lnTo>
                  <a:lnTo>
                    <a:pt x="18951" y="8950"/>
                  </a:lnTo>
                  <a:lnTo>
                    <a:pt x="18133" y="8950"/>
                  </a:lnTo>
                  <a:lnTo>
                    <a:pt x="16507" y="8330"/>
                  </a:lnTo>
                  <a:lnTo>
                    <a:pt x="15893" y="8330"/>
                  </a:lnTo>
                  <a:lnTo>
                    <a:pt x="14267" y="7402"/>
                  </a:lnTo>
                  <a:lnTo>
                    <a:pt x="12436" y="5868"/>
                  </a:lnTo>
                  <a:lnTo>
                    <a:pt x="11414" y="5868"/>
                  </a:lnTo>
                  <a:lnTo>
                    <a:pt x="12232" y="5558"/>
                  </a:lnTo>
                  <a:lnTo>
                    <a:pt x="13858" y="6178"/>
                  </a:lnTo>
                  <a:lnTo>
                    <a:pt x="16302" y="6178"/>
                  </a:lnTo>
                  <a:lnTo>
                    <a:pt x="17325" y="5868"/>
                  </a:lnTo>
                  <a:lnTo>
                    <a:pt x="16507" y="5249"/>
                  </a:lnTo>
                  <a:lnTo>
                    <a:pt x="15893" y="5249"/>
                  </a:lnTo>
                  <a:lnTo>
                    <a:pt x="14062" y="4630"/>
                  </a:lnTo>
                  <a:lnTo>
                    <a:pt x="13244" y="2167"/>
                  </a:lnTo>
                  <a:lnTo>
                    <a:pt x="12232" y="2167"/>
                  </a:lnTo>
                  <a:lnTo>
                    <a:pt x="11823" y="2477"/>
                  </a:lnTo>
                  <a:lnTo>
                    <a:pt x="11005" y="1548"/>
                  </a:lnTo>
                  <a:lnTo>
                    <a:pt x="6320" y="0"/>
                  </a:lnTo>
                  <a:lnTo>
                    <a:pt x="5707" y="619"/>
                  </a:lnTo>
                  <a:lnTo>
                    <a:pt x="4684" y="0"/>
                  </a:lnTo>
                  <a:close/>
                </a:path>
              </a:pathLst>
            </a:custGeom>
            <a:solidFill>
              <a:srgbClr val="CCD4D8"/>
            </a:solidFill>
            <a:ln w="12700" cap="flat">
              <a:noFill/>
              <a:miter lim="400000"/>
            </a:ln>
            <a:effectLst/>
          </p:spPr>
          <p:txBody>
            <a:bodyPr wrap="square" lIns="0" tIns="0" rIns="0" bIns="0" numCol="1" anchor="ctr">
              <a:noAutofit/>
            </a:bodyPr>
            <a:lstStyle/>
            <a:p>
              <a:pPr defTabSz="342900">
                <a:lnSpc>
                  <a:spcPct val="100000"/>
                </a:lnSpc>
                <a:spcBef>
                  <a:spcPts val="0"/>
                </a:spcBef>
                <a:defRPr sz="1400">
                  <a:latin typeface="Arial"/>
                  <a:ea typeface="Arial"/>
                  <a:cs typeface="Arial"/>
                  <a:sym typeface="Arial"/>
                </a:defRPr>
              </a:pPr>
              <a:endParaRPr sz="525"/>
            </a:p>
          </p:txBody>
        </p:sp>
        <p:sp>
          <p:nvSpPr>
            <p:cNvPr id="282" name="Google Shape;10434;p32">
              <a:extLst>
                <a:ext uri="{FF2B5EF4-FFF2-40B4-BE49-F238E27FC236}">
                  <a16:creationId xmlns:a16="http://schemas.microsoft.com/office/drawing/2014/main" id="{4097F585-DF7A-F618-1158-821A80BB67E1}"/>
                </a:ext>
              </a:extLst>
            </p:cNvPr>
            <p:cNvSpPr/>
            <p:nvPr/>
          </p:nvSpPr>
          <p:spPr>
            <a:xfrm>
              <a:off x="7902881" y="197022"/>
              <a:ext cx="3037335" cy="3713335"/>
            </a:xfrm>
            <a:custGeom>
              <a:avLst/>
              <a:gdLst/>
              <a:ahLst/>
              <a:cxnLst>
                <a:cxn ang="0">
                  <a:pos x="wd2" y="hd2"/>
                </a:cxn>
                <a:cxn ang="5400000">
                  <a:pos x="wd2" y="hd2"/>
                </a:cxn>
                <a:cxn ang="10800000">
                  <a:pos x="wd2" y="hd2"/>
                </a:cxn>
                <a:cxn ang="16200000">
                  <a:pos x="wd2" y="hd2"/>
                </a:cxn>
              </a:cxnLst>
              <a:rect l="0" t="0" r="r" b="b"/>
              <a:pathLst>
                <a:path w="21600" h="21600" extrusionOk="0">
                  <a:moveTo>
                    <a:pt x="17013" y="11300"/>
                  </a:moveTo>
                  <a:lnTo>
                    <a:pt x="17007" y="11308"/>
                  </a:lnTo>
                  <a:lnTo>
                    <a:pt x="17013" y="11315"/>
                  </a:lnTo>
                  <a:lnTo>
                    <a:pt x="17013" y="11300"/>
                  </a:lnTo>
                  <a:close/>
                  <a:moveTo>
                    <a:pt x="14709" y="12374"/>
                  </a:moveTo>
                  <a:lnTo>
                    <a:pt x="14728" y="12389"/>
                  </a:lnTo>
                  <a:lnTo>
                    <a:pt x="14653" y="12389"/>
                  </a:lnTo>
                  <a:lnTo>
                    <a:pt x="14653" y="12374"/>
                  </a:lnTo>
                  <a:close/>
                  <a:moveTo>
                    <a:pt x="4234" y="15899"/>
                  </a:moveTo>
                  <a:lnTo>
                    <a:pt x="4271" y="15943"/>
                  </a:lnTo>
                  <a:lnTo>
                    <a:pt x="4253" y="15972"/>
                  </a:lnTo>
                  <a:lnTo>
                    <a:pt x="4215" y="15972"/>
                  </a:lnTo>
                  <a:lnTo>
                    <a:pt x="4160" y="15986"/>
                  </a:lnTo>
                  <a:lnTo>
                    <a:pt x="4179" y="16044"/>
                  </a:lnTo>
                  <a:lnTo>
                    <a:pt x="4253" y="16088"/>
                  </a:lnTo>
                  <a:lnTo>
                    <a:pt x="4402" y="16088"/>
                  </a:lnTo>
                  <a:lnTo>
                    <a:pt x="4420" y="16058"/>
                  </a:lnTo>
                  <a:lnTo>
                    <a:pt x="4402" y="16029"/>
                  </a:lnTo>
                  <a:lnTo>
                    <a:pt x="4402" y="15986"/>
                  </a:lnTo>
                  <a:lnTo>
                    <a:pt x="4438" y="15972"/>
                  </a:lnTo>
                  <a:lnTo>
                    <a:pt x="4550" y="15986"/>
                  </a:lnTo>
                  <a:lnTo>
                    <a:pt x="4587" y="16029"/>
                  </a:lnTo>
                  <a:lnTo>
                    <a:pt x="4531" y="16058"/>
                  </a:lnTo>
                  <a:lnTo>
                    <a:pt x="4402" y="16102"/>
                  </a:lnTo>
                  <a:lnTo>
                    <a:pt x="4215" y="16102"/>
                  </a:lnTo>
                  <a:lnTo>
                    <a:pt x="4215" y="16131"/>
                  </a:lnTo>
                  <a:lnTo>
                    <a:pt x="4309" y="16247"/>
                  </a:lnTo>
                  <a:lnTo>
                    <a:pt x="4420" y="16305"/>
                  </a:lnTo>
                  <a:lnTo>
                    <a:pt x="4494" y="16320"/>
                  </a:lnTo>
                  <a:lnTo>
                    <a:pt x="4513" y="16305"/>
                  </a:lnTo>
                  <a:lnTo>
                    <a:pt x="4606" y="16276"/>
                  </a:lnTo>
                  <a:lnTo>
                    <a:pt x="4625" y="16320"/>
                  </a:lnTo>
                  <a:lnTo>
                    <a:pt x="4606" y="16334"/>
                  </a:lnTo>
                  <a:lnTo>
                    <a:pt x="4550" y="16334"/>
                  </a:lnTo>
                  <a:lnTo>
                    <a:pt x="4494" y="16349"/>
                  </a:lnTo>
                  <a:lnTo>
                    <a:pt x="4346" y="16320"/>
                  </a:lnTo>
                  <a:lnTo>
                    <a:pt x="4234" y="16276"/>
                  </a:lnTo>
                  <a:lnTo>
                    <a:pt x="4123" y="16189"/>
                  </a:lnTo>
                  <a:lnTo>
                    <a:pt x="4030" y="16160"/>
                  </a:lnTo>
                  <a:lnTo>
                    <a:pt x="3937" y="16160"/>
                  </a:lnTo>
                  <a:lnTo>
                    <a:pt x="3844" y="16088"/>
                  </a:lnTo>
                  <a:lnTo>
                    <a:pt x="3714" y="16044"/>
                  </a:lnTo>
                  <a:lnTo>
                    <a:pt x="3695" y="16029"/>
                  </a:lnTo>
                  <a:lnTo>
                    <a:pt x="3622" y="16029"/>
                  </a:lnTo>
                  <a:lnTo>
                    <a:pt x="3566" y="16044"/>
                  </a:lnTo>
                  <a:lnTo>
                    <a:pt x="3472" y="16044"/>
                  </a:lnTo>
                  <a:lnTo>
                    <a:pt x="3454" y="16037"/>
                  </a:lnTo>
                  <a:lnTo>
                    <a:pt x="3472" y="16029"/>
                  </a:lnTo>
                  <a:lnTo>
                    <a:pt x="3528" y="16029"/>
                  </a:lnTo>
                  <a:lnTo>
                    <a:pt x="3659" y="16015"/>
                  </a:lnTo>
                  <a:lnTo>
                    <a:pt x="3695" y="15972"/>
                  </a:lnTo>
                  <a:lnTo>
                    <a:pt x="3714" y="15972"/>
                  </a:lnTo>
                  <a:lnTo>
                    <a:pt x="3714" y="16015"/>
                  </a:lnTo>
                  <a:lnTo>
                    <a:pt x="3770" y="16029"/>
                  </a:lnTo>
                  <a:lnTo>
                    <a:pt x="3844" y="16029"/>
                  </a:lnTo>
                  <a:lnTo>
                    <a:pt x="3937" y="16117"/>
                  </a:lnTo>
                  <a:lnTo>
                    <a:pt x="3974" y="16131"/>
                  </a:lnTo>
                  <a:lnTo>
                    <a:pt x="4049" y="16102"/>
                  </a:lnTo>
                  <a:lnTo>
                    <a:pt x="4086" y="16044"/>
                  </a:lnTo>
                  <a:lnTo>
                    <a:pt x="4086" y="15986"/>
                  </a:lnTo>
                  <a:lnTo>
                    <a:pt x="4067" y="15957"/>
                  </a:lnTo>
                  <a:lnTo>
                    <a:pt x="4067" y="15913"/>
                  </a:lnTo>
                  <a:lnTo>
                    <a:pt x="4160" y="15913"/>
                  </a:lnTo>
                  <a:lnTo>
                    <a:pt x="4179" y="15899"/>
                  </a:lnTo>
                  <a:close/>
                  <a:moveTo>
                    <a:pt x="3788" y="17466"/>
                  </a:moveTo>
                  <a:lnTo>
                    <a:pt x="3807" y="17524"/>
                  </a:lnTo>
                  <a:lnTo>
                    <a:pt x="3900" y="17538"/>
                  </a:lnTo>
                  <a:lnTo>
                    <a:pt x="3937" y="17567"/>
                  </a:lnTo>
                  <a:lnTo>
                    <a:pt x="3863" y="17567"/>
                  </a:lnTo>
                  <a:lnTo>
                    <a:pt x="3807" y="17552"/>
                  </a:lnTo>
                  <a:lnTo>
                    <a:pt x="3659" y="17552"/>
                  </a:lnTo>
                  <a:lnTo>
                    <a:pt x="3603" y="17596"/>
                  </a:lnTo>
                  <a:lnTo>
                    <a:pt x="3584" y="17552"/>
                  </a:lnTo>
                  <a:lnTo>
                    <a:pt x="3528" y="17567"/>
                  </a:lnTo>
                  <a:lnTo>
                    <a:pt x="3510" y="17640"/>
                  </a:lnTo>
                  <a:lnTo>
                    <a:pt x="3472" y="17669"/>
                  </a:lnTo>
                  <a:lnTo>
                    <a:pt x="3417" y="17698"/>
                  </a:lnTo>
                  <a:lnTo>
                    <a:pt x="3306" y="17713"/>
                  </a:lnTo>
                  <a:lnTo>
                    <a:pt x="3231" y="17756"/>
                  </a:lnTo>
                  <a:lnTo>
                    <a:pt x="3306" y="17698"/>
                  </a:lnTo>
                  <a:lnTo>
                    <a:pt x="3399" y="17684"/>
                  </a:lnTo>
                  <a:lnTo>
                    <a:pt x="3436" y="17640"/>
                  </a:lnTo>
                  <a:lnTo>
                    <a:pt x="3472" y="17596"/>
                  </a:lnTo>
                  <a:lnTo>
                    <a:pt x="3510" y="17552"/>
                  </a:lnTo>
                  <a:lnTo>
                    <a:pt x="3566" y="17552"/>
                  </a:lnTo>
                  <a:lnTo>
                    <a:pt x="3751" y="17466"/>
                  </a:lnTo>
                  <a:close/>
                  <a:moveTo>
                    <a:pt x="14746" y="0"/>
                  </a:moveTo>
                  <a:lnTo>
                    <a:pt x="14672" y="15"/>
                  </a:lnTo>
                  <a:lnTo>
                    <a:pt x="14636" y="58"/>
                  </a:lnTo>
                  <a:lnTo>
                    <a:pt x="14636" y="116"/>
                  </a:lnTo>
                  <a:lnTo>
                    <a:pt x="14653" y="189"/>
                  </a:lnTo>
                  <a:lnTo>
                    <a:pt x="14653" y="232"/>
                  </a:lnTo>
                  <a:lnTo>
                    <a:pt x="14617" y="275"/>
                  </a:lnTo>
                  <a:lnTo>
                    <a:pt x="14561" y="232"/>
                  </a:lnTo>
                  <a:lnTo>
                    <a:pt x="14542" y="145"/>
                  </a:lnTo>
                  <a:lnTo>
                    <a:pt x="14486" y="87"/>
                  </a:lnTo>
                  <a:lnTo>
                    <a:pt x="14449" y="87"/>
                  </a:lnTo>
                  <a:lnTo>
                    <a:pt x="14393" y="58"/>
                  </a:lnTo>
                  <a:lnTo>
                    <a:pt x="14357" y="44"/>
                  </a:lnTo>
                  <a:lnTo>
                    <a:pt x="14338" y="72"/>
                  </a:lnTo>
                  <a:lnTo>
                    <a:pt x="14301" y="145"/>
                  </a:lnTo>
                  <a:lnTo>
                    <a:pt x="14264" y="189"/>
                  </a:lnTo>
                  <a:lnTo>
                    <a:pt x="14189" y="159"/>
                  </a:lnTo>
                  <a:lnTo>
                    <a:pt x="14115" y="189"/>
                  </a:lnTo>
                  <a:lnTo>
                    <a:pt x="14097" y="261"/>
                  </a:lnTo>
                  <a:lnTo>
                    <a:pt x="14134" y="304"/>
                  </a:lnTo>
                  <a:lnTo>
                    <a:pt x="14170" y="348"/>
                  </a:lnTo>
                  <a:lnTo>
                    <a:pt x="14097" y="406"/>
                  </a:lnTo>
                  <a:lnTo>
                    <a:pt x="14004" y="493"/>
                  </a:lnTo>
                  <a:lnTo>
                    <a:pt x="14004" y="522"/>
                  </a:lnTo>
                  <a:lnTo>
                    <a:pt x="14078" y="551"/>
                  </a:lnTo>
                  <a:lnTo>
                    <a:pt x="14097" y="580"/>
                  </a:lnTo>
                  <a:lnTo>
                    <a:pt x="14059" y="624"/>
                  </a:lnTo>
                  <a:lnTo>
                    <a:pt x="14004" y="624"/>
                  </a:lnTo>
                  <a:lnTo>
                    <a:pt x="13874" y="566"/>
                  </a:lnTo>
                  <a:lnTo>
                    <a:pt x="13688" y="566"/>
                  </a:lnTo>
                  <a:lnTo>
                    <a:pt x="13651" y="667"/>
                  </a:lnTo>
                  <a:lnTo>
                    <a:pt x="13688" y="783"/>
                  </a:lnTo>
                  <a:lnTo>
                    <a:pt x="13743" y="885"/>
                  </a:lnTo>
                  <a:lnTo>
                    <a:pt x="13874" y="928"/>
                  </a:lnTo>
                  <a:lnTo>
                    <a:pt x="13910" y="957"/>
                  </a:lnTo>
                  <a:lnTo>
                    <a:pt x="13910" y="1001"/>
                  </a:lnTo>
                  <a:lnTo>
                    <a:pt x="13799" y="972"/>
                  </a:lnTo>
                  <a:lnTo>
                    <a:pt x="13688" y="928"/>
                  </a:lnTo>
                  <a:lnTo>
                    <a:pt x="13595" y="798"/>
                  </a:lnTo>
                  <a:lnTo>
                    <a:pt x="13427" y="711"/>
                  </a:lnTo>
                  <a:lnTo>
                    <a:pt x="13354" y="667"/>
                  </a:lnTo>
                  <a:lnTo>
                    <a:pt x="13335" y="711"/>
                  </a:lnTo>
                  <a:lnTo>
                    <a:pt x="13354" y="740"/>
                  </a:lnTo>
                  <a:lnTo>
                    <a:pt x="13354" y="813"/>
                  </a:lnTo>
                  <a:lnTo>
                    <a:pt x="13372" y="870"/>
                  </a:lnTo>
                  <a:lnTo>
                    <a:pt x="13427" y="928"/>
                  </a:lnTo>
                  <a:lnTo>
                    <a:pt x="13427" y="1015"/>
                  </a:lnTo>
                  <a:lnTo>
                    <a:pt x="13354" y="1073"/>
                  </a:lnTo>
                  <a:lnTo>
                    <a:pt x="13354" y="957"/>
                  </a:lnTo>
                  <a:lnTo>
                    <a:pt x="13316" y="870"/>
                  </a:lnTo>
                  <a:lnTo>
                    <a:pt x="13242" y="769"/>
                  </a:lnTo>
                  <a:lnTo>
                    <a:pt x="13242" y="711"/>
                  </a:lnTo>
                  <a:lnTo>
                    <a:pt x="13168" y="638"/>
                  </a:lnTo>
                  <a:lnTo>
                    <a:pt x="13075" y="595"/>
                  </a:lnTo>
                  <a:lnTo>
                    <a:pt x="13000" y="682"/>
                  </a:lnTo>
                  <a:lnTo>
                    <a:pt x="12963" y="740"/>
                  </a:lnTo>
                  <a:lnTo>
                    <a:pt x="12908" y="682"/>
                  </a:lnTo>
                  <a:lnTo>
                    <a:pt x="12963" y="638"/>
                  </a:lnTo>
                  <a:lnTo>
                    <a:pt x="12963" y="595"/>
                  </a:lnTo>
                  <a:lnTo>
                    <a:pt x="12890" y="566"/>
                  </a:lnTo>
                  <a:lnTo>
                    <a:pt x="12871" y="508"/>
                  </a:lnTo>
                  <a:lnTo>
                    <a:pt x="12852" y="478"/>
                  </a:lnTo>
                  <a:lnTo>
                    <a:pt x="12759" y="478"/>
                  </a:lnTo>
                  <a:lnTo>
                    <a:pt x="12685" y="508"/>
                  </a:lnTo>
                  <a:lnTo>
                    <a:pt x="12667" y="493"/>
                  </a:lnTo>
                  <a:lnTo>
                    <a:pt x="12685" y="435"/>
                  </a:lnTo>
                  <a:lnTo>
                    <a:pt x="12759" y="377"/>
                  </a:lnTo>
                  <a:lnTo>
                    <a:pt x="12667" y="392"/>
                  </a:lnTo>
                  <a:lnTo>
                    <a:pt x="12574" y="464"/>
                  </a:lnTo>
                  <a:lnTo>
                    <a:pt x="12536" y="522"/>
                  </a:lnTo>
                  <a:lnTo>
                    <a:pt x="12444" y="566"/>
                  </a:lnTo>
                  <a:lnTo>
                    <a:pt x="12388" y="580"/>
                  </a:lnTo>
                  <a:lnTo>
                    <a:pt x="12295" y="682"/>
                  </a:lnTo>
                  <a:lnTo>
                    <a:pt x="12258" y="682"/>
                  </a:lnTo>
                  <a:lnTo>
                    <a:pt x="12220" y="609"/>
                  </a:lnTo>
                  <a:lnTo>
                    <a:pt x="12147" y="566"/>
                  </a:lnTo>
                  <a:lnTo>
                    <a:pt x="12109" y="566"/>
                  </a:lnTo>
                  <a:lnTo>
                    <a:pt x="12072" y="609"/>
                  </a:lnTo>
                  <a:lnTo>
                    <a:pt x="12053" y="667"/>
                  </a:lnTo>
                  <a:lnTo>
                    <a:pt x="12072" y="754"/>
                  </a:lnTo>
                  <a:lnTo>
                    <a:pt x="12220" y="826"/>
                  </a:lnTo>
                  <a:lnTo>
                    <a:pt x="12220" y="870"/>
                  </a:lnTo>
                  <a:lnTo>
                    <a:pt x="12147" y="870"/>
                  </a:lnTo>
                  <a:lnTo>
                    <a:pt x="12109" y="957"/>
                  </a:lnTo>
                  <a:lnTo>
                    <a:pt x="12109" y="1044"/>
                  </a:lnTo>
                  <a:lnTo>
                    <a:pt x="12220" y="1102"/>
                  </a:lnTo>
                  <a:lnTo>
                    <a:pt x="12295" y="1088"/>
                  </a:lnTo>
                  <a:lnTo>
                    <a:pt x="12351" y="1044"/>
                  </a:lnTo>
                  <a:lnTo>
                    <a:pt x="12518" y="1044"/>
                  </a:lnTo>
                  <a:lnTo>
                    <a:pt x="12629" y="1161"/>
                  </a:lnTo>
                  <a:lnTo>
                    <a:pt x="12722" y="1190"/>
                  </a:lnTo>
                  <a:lnTo>
                    <a:pt x="12778" y="1247"/>
                  </a:lnTo>
                  <a:lnTo>
                    <a:pt x="12759" y="1291"/>
                  </a:lnTo>
                  <a:lnTo>
                    <a:pt x="12759" y="1335"/>
                  </a:lnTo>
                  <a:lnTo>
                    <a:pt x="12778" y="1436"/>
                  </a:lnTo>
                  <a:lnTo>
                    <a:pt x="12722" y="1538"/>
                  </a:lnTo>
                  <a:lnTo>
                    <a:pt x="12722" y="1595"/>
                  </a:lnTo>
                  <a:lnTo>
                    <a:pt x="12796" y="1668"/>
                  </a:lnTo>
                  <a:lnTo>
                    <a:pt x="12796" y="1755"/>
                  </a:lnTo>
                  <a:lnTo>
                    <a:pt x="12815" y="1813"/>
                  </a:lnTo>
                  <a:lnTo>
                    <a:pt x="12908" y="1871"/>
                  </a:lnTo>
                  <a:lnTo>
                    <a:pt x="12982" y="1871"/>
                  </a:lnTo>
                  <a:lnTo>
                    <a:pt x="13056" y="1929"/>
                  </a:lnTo>
                  <a:lnTo>
                    <a:pt x="13168" y="1972"/>
                  </a:lnTo>
                  <a:lnTo>
                    <a:pt x="13168" y="2016"/>
                  </a:lnTo>
                  <a:lnTo>
                    <a:pt x="13186" y="2074"/>
                  </a:lnTo>
                  <a:lnTo>
                    <a:pt x="13075" y="2002"/>
                  </a:lnTo>
                  <a:lnTo>
                    <a:pt x="12945" y="1944"/>
                  </a:lnTo>
                  <a:lnTo>
                    <a:pt x="12796" y="1944"/>
                  </a:lnTo>
                  <a:lnTo>
                    <a:pt x="12722" y="1900"/>
                  </a:lnTo>
                  <a:lnTo>
                    <a:pt x="12703" y="1857"/>
                  </a:lnTo>
                  <a:lnTo>
                    <a:pt x="12703" y="1755"/>
                  </a:lnTo>
                  <a:lnTo>
                    <a:pt x="12667" y="1610"/>
                  </a:lnTo>
                  <a:lnTo>
                    <a:pt x="12703" y="1538"/>
                  </a:lnTo>
                  <a:lnTo>
                    <a:pt x="12703" y="1465"/>
                  </a:lnTo>
                  <a:lnTo>
                    <a:pt x="12611" y="1392"/>
                  </a:lnTo>
                  <a:lnTo>
                    <a:pt x="12611" y="1335"/>
                  </a:lnTo>
                  <a:lnTo>
                    <a:pt x="12574" y="1233"/>
                  </a:lnTo>
                  <a:lnTo>
                    <a:pt x="12518" y="1204"/>
                  </a:lnTo>
                  <a:lnTo>
                    <a:pt x="12444" y="1175"/>
                  </a:lnTo>
                  <a:lnTo>
                    <a:pt x="12388" y="1146"/>
                  </a:lnTo>
                  <a:lnTo>
                    <a:pt x="12295" y="1131"/>
                  </a:lnTo>
                  <a:lnTo>
                    <a:pt x="12202" y="1161"/>
                  </a:lnTo>
                  <a:lnTo>
                    <a:pt x="12072" y="1175"/>
                  </a:lnTo>
                  <a:lnTo>
                    <a:pt x="12016" y="1161"/>
                  </a:lnTo>
                  <a:lnTo>
                    <a:pt x="11961" y="1161"/>
                  </a:lnTo>
                  <a:lnTo>
                    <a:pt x="11924" y="1291"/>
                  </a:lnTo>
                  <a:lnTo>
                    <a:pt x="11961" y="1320"/>
                  </a:lnTo>
                  <a:lnTo>
                    <a:pt x="11961" y="1392"/>
                  </a:lnTo>
                  <a:lnTo>
                    <a:pt x="11924" y="1436"/>
                  </a:lnTo>
                  <a:lnTo>
                    <a:pt x="11775" y="1378"/>
                  </a:lnTo>
                  <a:lnTo>
                    <a:pt x="11608" y="1233"/>
                  </a:lnTo>
                  <a:lnTo>
                    <a:pt x="11570" y="1233"/>
                  </a:lnTo>
                  <a:lnTo>
                    <a:pt x="11515" y="1262"/>
                  </a:lnTo>
                  <a:lnTo>
                    <a:pt x="11477" y="1262"/>
                  </a:lnTo>
                  <a:lnTo>
                    <a:pt x="11422" y="1218"/>
                  </a:lnTo>
                  <a:lnTo>
                    <a:pt x="11273" y="1190"/>
                  </a:lnTo>
                  <a:lnTo>
                    <a:pt x="11218" y="1233"/>
                  </a:lnTo>
                  <a:lnTo>
                    <a:pt x="11218" y="1305"/>
                  </a:lnTo>
                  <a:lnTo>
                    <a:pt x="11273" y="1392"/>
                  </a:lnTo>
                  <a:lnTo>
                    <a:pt x="11218" y="1450"/>
                  </a:lnTo>
                  <a:lnTo>
                    <a:pt x="11273" y="1523"/>
                  </a:lnTo>
                  <a:lnTo>
                    <a:pt x="11310" y="1624"/>
                  </a:lnTo>
                  <a:lnTo>
                    <a:pt x="11292" y="1726"/>
                  </a:lnTo>
                  <a:lnTo>
                    <a:pt x="11310" y="1755"/>
                  </a:lnTo>
                  <a:lnTo>
                    <a:pt x="11329" y="1871"/>
                  </a:lnTo>
                  <a:lnTo>
                    <a:pt x="11310" y="1900"/>
                  </a:lnTo>
                  <a:lnTo>
                    <a:pt x="11310" y="1972"/>
                  </a:lnTo>
                  <a:lnTo>
                    <a:pt x="11385" y="2089"/>
                  </a:lnTo>
                  <a:lnTo>
                    <a:pt x="11404" y="2161"/>
                  </a:lnTo>
                  <a:lnTo>
                    <a:pt x="11385" y="2263"/>
                  </a:lnTo>
                  <a:lnTo>
                    <a:pt x="11385" y="2321"/>
                  </a:lnTo>
                  <a:lnTo>
                    <a:pt x="11460" y="2393"/>
                  </a:lnTo>
                  <a:lnTo>
                    <a:pt x="11477" y="2481"/>
                  </a:lnTo>
                  <a:lnTo>
                    <a:pt x="11477" y="2538"/>
                  </a:lnTo>
                  <a:lnTo>
                    <a:pt x="11589" y="2611"/>
                  </a:lnTo>
                  <a:lnTo>
                    <a:pt x="11645" y="2669"/>
                  </a:lnTo>
                  <a:lnTo>
                    <a:pt x="11645" y="2741"/>
                  </a:lnTo>
                  <a:lnTo>
                    <a:pt x="11682" y="2770"/>
                  </a:lnTo>
                  <a:lnTo>
                    <a:pt x="11756" y="2770"/>
                  </a:lnTo>
                  <a:lnTo>
                    <a:pt x="11756" y="2814"/>
                  </a:lnTo>
                  <a:lnTo>
                    <a:pt x="11775" y="2858"/>
                  </a:lnTo>
                  <a:lnTo>
                    <a:pt x="11868" y="2901"/>
                  </a:lnTo>
                  <a:lnTo>
                    <a:pt x="11886" y="2915"/>
                  </a:lnTo>
                  <a:lnTo>
                    <a:pt x="11868" y="2930"/>
                  </a:lnTo>
                  <a:lnTo>
                    <a:pt x="11775" y="2930"/>
                  </a:lnTo>
                  <a:lnTo>
                    <a:pt x="11737" y="2915"/>
                  </a:lnTo>
                  <a:lnTo>
                    <a:pt x="11664" y="2915"/>
                  </a:lnTo>
                  <a:lnTo>
                    <a:pt x="11608" y="2887"/>
                  </a:lnTo>
                  <a:lnTo>
                    <a:pt x="11608" y="2829"/>
                  </a:lnTo>
                  <a:lnTo>
                    <a:pt x="11589" y="2785"/>
                  </a:lnTo>
                  <a:lnTo>
                    <a:pt x="11515" y="2770"/>
                  </a:lnTo>
                  <a:lnTo>
                    <a:pt x="11460" y="2785"/>
                  </a:lnTo>
                  <a:lnTo>
                    <a:pt x="11404" y="2785"/>
                  </a:lnTo>
                  <a:lnTo>
                    <a:pt x="11385" y="2756"/>
                  </a:lnTo>
                  <a:lnTo>
                    <a:pt x="11385" y="2684"/>
                  </a:lnTo>
                  <a:lnTo>
                    <a:pt x="11366" y="2669"/>
                  </a:lnTo>
                  <a:lnTo>
                    <a:pt x="11310" y="2698"/>
                  </a:lnTo>
                  <a:lnTo>
                    <a:pt x="11236" y="2814"/>
                  </a:lnTo>
                  <a:lnTo>
                    <a:pt x="11125" y="2843"/>
                  </a:lnTo>
                  <a:lnTo>
                    <a:pt x="11050" y="2843"/>
                  </a:lnTo>
                  <a:lnTo>
                    <a:pt x="10939" y="2770"/>
                  </a:lnTo>
                  <a:lnTo>
                    <a:pt x="10846" y="2770"/>
                  </a:lnTo>
                  <a:lnTo>
                    <a:pt x="10809" y="2713"/>
                  </a:lnTo>
                  <a:lnTo>
                    <a:pt x="10809" y="2640"/>
                  </a:lnTo>
                  <a:lnTo>
                    <a:pt x="10828" y="2553"/>
                  </a:lnTo>
                  <a:lnTo>
                    <a:pt x="10753" y="2422"/>
                  </a:lnTo>
                  <a:lnTo>
                    <a:pt x="10717" y="2393"/>
                  </a:lnTo>
                  <a:lnTo>
                    <a:pt x="10679" y="2307"/>
                  </a:lnTo>
                  <a:lnTo>
                    <a:pt x="10679" y="2248"/>
                  </a:lnTo>
                  <a:lnTo>
                    <a:pt x="10735" y="2205"/>
                  </a:lnTo>
                  <a:lnTo>
                    <a:pt x="10753" y="2176"/>
                  </a:lnTo>
                  <a:lnTo>
                    <a:pt x="10735" y="1987"/>
                  </a:lnTo>
                  <a:lnTo>
                    <a:pt x="10661" y="1900"/>
                  </a:lnTo>
                  <a:lnTo>
                    <a:pt x="10567" y="1798"/>
                  </a:lnTo>
                  <a:lnTo>
                    <a:pt x="10567" y="1726"/>
                  </a:lnTo>
                  <a:lnTo>
                    <a:pt x="10475" y="1552"/>
                  </a:lnTo>
                  <a:lnTo>
                    <a:pt x="10438" y="1480"/>
                  </a:lnTo>
                  <a:lnTo>
                    <a:pt x="10363" y="1450"/>
                  </a:lnTo>
                  <a:lnTo>
                    <a:pt x="10345" y="1392"/>
                  </a:lnTo>
                  <a:lnTo>
                    <a:pt x="10270" y="1378"/>
                  </a:lnTo>
                  <a:lnTo>
                    <a:pt x="10178" y="1364"/>
                  </a:lnTo>
                  <a:lnTo>
                    <a:pt x="10103" y="1320"/>
                  </a:lnTo>
                  <a:lnTo>
                    <a:pt x="10011" y="1335"/>
                  </a:lnTo>
                  <a:lnTo>
                    <a:pt x="9974" y="1378"/>
                  </a:lnTo>
                  <a:lnTo>
                    <a:pt x="9974" y="1465"/>
                  </a:lnTo>
                  <a:lnTo>
                    <a:pt x="9936" y="1509"/>
                  </a:lnTo>
                  <a:lnTo>
                    <a:pt x="9974" y="1552"/>
                  </a:lnTo>
                  <a:lnTo>
                    <a:pt x="9936" y="1610"/>
                  </a:lnTo>
                  <a:lnTo>
                    <a:pt x="9880" y="1755"/>
                  </a:lnTo>
                  <a:lnTo>
                    <a:pt x="9880" y="1842"/>
                  </a:lnTo>
                  <a:lnTo>
                    <a:pt x="9899" y="1958"/>
                  </a:lnTo>
                  <a:lnTo>
                    <a:pt x="9936" y="1987"/>
                  </a:lnTo>
                  <a:lnTo>
                    <a:pt x="9918" y="2103"/>
                  </a:lnTo>
                  <a:lnTo>
                    <a:pt x="9880" y="2205"/>
                  </a:lnTo>
                  <a:lnTo>
                    <a:pt x="9899" y="2278"/>
                  </a:lnTo>
                  <a:lnTo>
                    <a:pt x="9899" y="2422"/>
                  </a:lnTo>
                  <a:lnTo>
                    <a:pt x="9843" y="2452"/>
                  </a:lnTo>
                  <a:lnTo>
                    <a:pt x="9806" y="2408"/>
                  </a:lnTo>
                  <a:lnTo>
                    <a:pt x="9751" y="2393"/>
                  </a:lnTo>
                  <a:lnTo>
                    <a:pt x="9714" y="2422"/>
                  </a:lnTo>
                  <a:lnTo>
                    <a:pt x="9639" y="2408"/>
                  </a:lnTo>
                  <a:lnTo>
                    <a:pt x="9620" y="2393"/>
                  </a:lnTo>
                  <a:lnTo>
                    <a:pt x="9546" y="2379"/>
                  </a:lnTo>
                  <a:lnTo>
                    <a:pt x="9435" y="2350"/>
                  </a:lnTo>
                  <a:lnTo>
                    <a:pt x="9360" y="2307"/>
                  </a:lnTo>
                  <a:lnTo>
                    <a:pt x="9323" y="2307"/>
                  </a:lnTo>
                  <a:lnTo>
                    <a:pt x="9286" y="2321"/>
                  </a:lnTo>
                  <a:lnTo>
                    <a:pt x="9323" y="2379"/>
                  </a:lnTo>
                  <a:lnTo>
                    <a:pt x="9379" y="2422"/>
                  </a:lnTo>
                  <a:lnTo>
                    <a:pt x="9379" y="2466"/>
                  </a:lnTo>
                  <a:lnTo>
                    <a:pt x="9360" y="2495"/>
                  </a:lnTo>
                  <a:lnTo>
                    <a:pt x="9342" y="2538"/>
                  </a:lnTo>
                  <a:lnTo>
                    <a:pt x="9286" y="2538"/>
                  </a:lnTo>
                  <a:lnTo>
                    <a:pt x="9268" y="2524"/>
                  </a:lnTo>
                  <a:lnTo>
                    <a:pt x="9193" y="2524"/>
                  </a:lnTo>
                  <a:lnTo>
                    <a:pt x="9156" y="2481"/>
                  </a:lnTo>
                  <a:lnTo>
                    <a:pt x="9156" y="2379"/>
                  </a:lnTo>
                  <a:lnTo>
                    <a:pt x="9082" y="2278"/>
                  </a:lnTo>
                  <a:lnTo>
                    <a:pt x="9063" y="2190"/>
                  </a:lnTo>
                  <a:lnTo>
                    <a:pt x="9044" y="2118"/>
                  </a:lnTo>
                  <a:lnTo>
                    <a:pt x="8971" y="2060"/>
                  </a:lnTo>
                  <a:lnTo>
                    <a:pt x="8971" y="2016"/>
                  </a:lnTo>
                  <a:lnTo>
                    <a:pt x="8915" y="1958"/>
                  </a:lnTo>
                  <a:lnTo>
                    <a:pt x="8859" y="2016"/>
                  </a:lnTo>
                  <a:lnTo>
                    <a:pt x="8896" y="2074"/>
                  </a:lnTo>
                  <a:lnTo>
                    <a:pt x="8859" y="2103"/>
                  </a:lnTo>
                  <a:lnTo>
                    <a:pt x="8859" y="2161"/>
                  </a:lnTo>
                  <a:lnTo>
                    <a:pt x="8821" y="2219"/>
                  </a:lnTo>
                  <a:lnTo>
                    <a:pt x="8785" y="2248"/>
                  </a:lnTo>
                  <a:lnTo>
                    <a:pt x="8710" y="2263"/>
                  </a:lnTo>
                  <a:lnTo>
                    <a:pt x="8673" y="2335"/>
                  </a:lnTo>
                  <a:lnTo>
                    <a:pt x="8580" y="2452"/>
                  </a:lnTo>
                  <a:lnTo>
                    <a:pt x="8506" y="2510"/>
                  </a:lnTo>
                  <a:lnTo>
                    <a:pt x="8506" y="2538"/>
                  </a:lnTo>
                  <a:lnTo>
                    <a:pt x="8450" y="2582"/>
                  </a:lnTo>
                  <a:lnTo>
                    <a:pt x="8394" y="2669"/>
                  </a:lnTo>
                  <a:lnTo>
                    <a:pt x="8339" y="2669"/>
                  </a:lnTo>
                  <a:lnTo>
                    <a:pt x="8320" y="2626"/>
                  </a:lnTo>
                  <a:lnTo>
                    <a:pt x="8339" y="2553"/>
                  </a:lnTo>
                  <a:lnTo>
                    <a:pt x="8413" y="2481"/>
                  </a:lnTo>
                  <a:lnTo>
                    <a:pt x="8432" y="2408"/>
                  </a:lnTo>
                  <a:lnTo>
                    <a:pt x="8488" y="2379"/>
                  </a:lnTo>
                  <a:lnTo>
                    <a:pt x="8580" y="2335"/>
                  </a:lnTo>
                  <a:lnTo>
                    <a:pt x="8617" y="2248"/>
                  </a:lnTo>
                  <a:lnTo>
                    <a:pt x="8692" y="2190"/>
                  </a:lnTo>
                  <a:lnTo>
                    <a:pt x="8710" y="2133"/>
                  </a:lnTo>
                  <a:lnTo>
                    <a:pt x="8710" y="2103"/>
                  </a:lnTo>
                  <a:lnTo>
                    <a:pt x="8673" y="2074"/>
                  </a:lnTo>
                  <a:lnTo>
                    <a:pt x="8692" y="2031"/>
                  </a:lnTo>
                  <a:lnTo>
                    <a:pt x="8766" y="2016"/>
                  </a:lnTo>
                  <a:lnTo>
                    <a:pt x="8785" y="1958"/>
                  </a:lnTo>
                  <a:lnTo>
                    <a:pt x="8785" y="1900"/>
                  </a:lnTo>
                  <a:lnTo>
                    <a:pt x="8821" y="1828"/>
                  </a:lnTo>
                  <a:lnTo>
                    <a:pt x="8896" y="1712"/>
                  </a:lnTo>
                  <a:lnTo>
                    <a:pt x="8896" y="1639"/>
                  </a:lnTo>
                  <a:lnTo>
                    <a:pt x="8952" y="1523"/>
                  </a:lnTo>
                  <a:lnTo>
                    <a:pt x="8971" y="1349"/>
                  </a:lnTo>
                  <a:lnTo>
                    <a:pt x="8952" y="1291"/>
                  </a:lnTo>
                  <a:lnTo>
                    <a:pt x="8803" y="1276"/>
                  </a:lnTo>
                  <a:lnTo>
                    <a:pt x="8710" y="1291"/>
                  </a:lnTo>
                  <a:lnTo>
                    <a:pt x="8617" y="1349"/>
                  </a:lnTo>
                  <a:lnTo>
                    <a:pt x="8525" y="1305"/>
                  </a:lnTo>
                  <a:lnTo>
                    <a:pt x="8450" y="1291"/>
                  </a:lnTo>
                  <a:lnTo>
                    <a:pt x="8413" y="1305"/>
                  </a:lnTo>
                  <a:lnTo>
                    <a:pt x="8432" y="1364"/>
                  </a:lnTo>
                  <a:lnTo>
                    <a:pt x="8506" y="1421"/>
                  </a:lnTo>
                  <a:lnTo>
                    <a:pt x="8506" y="1523"/>
                  </a:lnTo>
                  <a:lnTo>
                    <a:pt x="8488" y="1581"/>
                  </a:lnTo>
                  <a:lnTo>
                    <a:pt x="8432" y="1538"/>
                  </a:lnTo>
                  <a:lnTo>
                    <a:pt x="8413" y="1450"/>
                  </a:lnTo>
                  <a:lnTo>
                    <a:pt x="8339" y="1392"/>
                  </a:lnTo>
                  <a:lnTo>
                    <a:pt x="8265" y="1378"/>
                  </a:lnTo>
                  <a:lnTo>
                    <a:pt x="8134" y="1465"/>
                  </a:lnTo>
                  <a:lnTo>
                    <a:pt x="8134" y="1538"/>
                  </a:lnTo>
                  <a:lnTo>
                    <a:pt x="8172" y="1595"/>
                  </a:lnTo>
                  <a:lnTo>
                    <a:pt x="8134" y="1654"/>
                  </a:lnTo>
                  <a:lnTo>
                    <a:pt x="8042" y="1654"/>
                  </a:lnTo>
                  <a:lnTo>
                    <a:pt x="8042" y="1538"/>
                  </a:lnTo>
                  <a:lnTo>
                    <a:pt x="8023" y="1465"/>
                  </a:lnTo>
                  <a:lnTo>
                    <a:pt x="7949" y="1436"/>
                  </a:lnTo>
                  <a:lnTo>
                    <a:pt x="7763" y="1436"/>
                  </a:lnTo>
                  <a:lnTo>
                    <a:pt x="7578" y="1494"/>
                  </a:lnTo>
                  <a:lnTo>
                    <a:pt x="7373" y="1494"/>
                  </a:lnTo>
                  <a:lnTo>
                    <a:pt x="7225" y="1450"/>
                  </a:lnTo>
                  <a:lnTo>
                    <a:pt x="7150" y="1450"/>
                  </a:lnTo>
                  <a:lnTo>
                    <a:pt x="7095" y="1465"/>
                  </a:lnTo>
                  <a:lnTo>
                    <a:pt x="7020" y="1450"/>
                  </a:lnTo>
                  <a:lnTo>
                    <a:pt x="6927" y="1450"/>
                  </a:lnTo>
                  <a:lnTo>
                    <a:pt x="6835" y="1509"/>
                  </a:lnTo>
                  <a:lnTo>
                    <a:pt x="6816" y="1538"/>
                  </a:lnTo>
                  <a:lnTo>
                    <a:pt x="6854" y="1595"/>
                  </a:lnTo>
                  <a:lnTo>
                    <a:pt x="6854" y="1654"/>
                  </a:lnTo>
                  <a:lnTo>
                    <a:pt x="6909" y="1726"/>
                  </a:lnTo>
                  <a:lnTo>
                    <a:pt x="6927" y="1755"/>
                  </a:lnTo>
                  <a:lnTo>
                    <a:pt x="6909" y="1813"/>
                  </a:lnTo>
                  <a:lnTo>
                    <a:pt x="6854" y="1929"/>
                  </a:lnTo>
                  <a:lnTo>
                    <a:pt x="6871" y="2031"/>
                  </a:lnTo>
                  <a:lnTo>
                    <a:pt x="7002" y="2161"/>
                  </a:lnTo>
                  <a:lnTo>
                    <a:pt x="7002" y="2234"/>
                  </a:lnTo>
                  <a:lnTo>
                    <a:pt x="7020" y="2379"/>
                  </a:lnTo>
                  <a:lnTo>
                    <a:pt x="7002" y="2393"/>
                  </a:lnTo>
                  <a:lnTo>
                    <a:pt x="6946" y="2364"/>
                  </a:lnTo>
                  <a:lnTo>
                    <a:pt x="6909" y="2292"/>
                  </a:lnTo>
                  <a:lnTo>
                    <a:pt x="6779" y="2190"/>
                  </a:lnTo>
                  <a:lnTo>
                    <a:pt x="6742" y="2161"/>
                  </a:lnTo>
                  <a:lnTo>
                    <a:pt x="6742" y="2016"/>
                  </a:lnTo>
                  <a:lnTo>
                    <a:pt x="6760" y="1871"/>
                  </a:lnTo>
                  <a:lnTo>
                    <a:pt x="6760" y="1798"/>
                  </a:lnTo>
                  <a:lnTo>
                    <a:pt x="6667" y="1683"/>
                  </a:lnTo>
                  <a:lnTo>
                    <a:pt x="6667" y="1610"/>
                  </a:lnTo>
                  <a:lnTo>
                    <a:pt x="6648" y="1581"/>
                  </a:lnTo>
                  <a:lnTo>
                    <a:pt x="6593" y="1567"/>
                  </a:lnTo>
                  <a:lnTo>
                    <a:pt x="6482" y="1595"/>
                  </a:lnTo>
                  <a:lnTo>
                    <a:pt x="6370" y="1654"/>
                  </a:lnTo>
                  <a:lnTo>
                    <a:pt x="6222" y="1668"/>
                  </a:lnTo>
                  <a:lnTo>
                    <a:pt x="6166" y="1712"/>
                  </a:lnTo>
                  <a:lnTo>
                    <a:pt x="6128" y="1798"/>
                  </a:lnTo>
                  <a:lnTo>
                    <a:pt x="6166" y="1871"/>
                  </a:lnTo>
                  <a:lnTo>
                    <a:pt x="6128" y="1958"/>
                  </a:lnTo>
                  <a:lnTo>
                    <a:pt x="6073" y="2031"/>
                  </a:lnTo>
                  <a:lnTo>
                    <a:pt x="6036" y="2074"/>
                  </a:lnTo>
                  <a:lnTo>
                    <a:pt x="6073" y="2103"/>
                  </a:lnTo>
                  <a:lnTo>
                    <a:pt x="6111" y="2103"/>
                  </a:lnTo>
                  <a:lnTo>
                    <a:pt x="6166" y="2118"/>
                  </a:lnTo>
                  <a:lnTo>
                    <a:pt x="6166" y="2219"/>
                  </a:lnTo>
                  <a:lnTo>
                    <a:pt x="6111" y="2292"/>
                  </a:lnTo>
                  <a:lnTo>
                    <a:pt x="5980" y="2364"/>
                  </a:lnTo>
                  <a:lnTo>
                    <a:pt x="5887" y="2364"/>
                  </a:lnTo>
                  <a:lnTo>
                    <a:pt x="5850" y="2393"/>
                  </a:lnTo>
                  <a:lnTo>
                    <a:pt x="5832" y="2466"/>
                  </a:lnTo>
                  <a:lnTo>
                    <a:pt x="5795" y="2510"/>
                  </a:lnTo>
                  <a:lnTo>
                    <a:pt x="5757" y="2553"/>
                  </a:lnTo>
                  <a:lnTo>
                    <a:pt x="5795" y="2611"/>
                  </a:lnTo>
                  <a:lnTo>
                    <a:pt x="5757" y="2655"/>
                  </a:lnTo>
                  <a:lnTo>
                    <a:pt x="5701" y="2655"/>
                  </a:lnTo>
                  <a:lnTo>
                    <a:pt x="5664" y="2669"/>
                  </a:lnTo>
                  <a:lnTo>
                    <a:pt x="5534" y="2684"/>
                  </a:lnTo>
                  <a:lnTo>
                    <a:pt x="5441" y="2655"/>
                  </a:lnTo>
                  <a:lnTo>
                    <a:pt x="5404" y="2611"/>
                  </a:lnTo>
                  <a:lnTo>
                    <a:pt x="5404" y="2553"/>
                  </a:lnTo>
                  <a:lnTo>
                    <a:pt x="5368" y="2538"/>
                  </a:lnTo>
                  <a:lnTo>
                    <a:pt x="5312" y="2538"/>
                  </a:lnTo>
                  <a:lnTo>
                    <a:pt x="5293" y="2510"/>
                  </a:lnTo>
                  <a:lnTo>
                    <a:pt x="5274" y="2452"/>
                  </a:lnTo>
                  <a:lnTo>
                    <a:pt x="5181" y="2452"/>
                  </a:lnTo>
                  <a:lnTo>
                    <a:pt x="5145" y="2481"/>
                  </a:lnTo>
                  <a:lnTo>
                    <a:pt x="5108" y="2524"/>
                  </a:lnTo>
                  <a:lnTo>
                    <a:pt x="5033" y="2524"/>
                  </a:lnTo>
                  <a:lnTo>
                    <a:pt x="4996" y="2538"/>
                  </a:lnTo>
                  <a:lnTo>
                    <a:pt x="4996" y="2655"/>
                  </a:lnTo>
                  <a:lnTo>
                    <a:pt x="4977" y="2698"/>
                  </a:lnTo>
                  <a:lnTo>
                    <a:pt x="4977" y="2770"/>
                  </a:lnTo>
                  <a:lnTo>
                    <a:pt x="5014" y="2887"/>
                  </a:lnTo>
                  <a:lnTo>
                    <a:pt x="4996" y="3017"/>
                  </a:lnTo>
                  <a:lnTo>
                    <a:pt x="4940" y="3061"/>
                  </a:lnTo>
                  <a:lnTo>
                    <a:pt x="4903" y="3061"/>
                  </a:lnTo>
                  <a:lnTo>
                    <a:pt x="4921" y="2915"/>
                  </a:lnTo>
                  <a:lnTo>
                    <a:pt x="4921" y="2814"/>
                  </a:lnTo>
                  <a:lnTo>
                    <a:pt x="4903" y="2756"/>
                  </a:lnTo>
                  <a:lnTo>
                    <a:pt x="4903" y="2611"/>
                  </a:lnTo>
                  <a:lnTo>
                    <a:pt x="4885" y="2538"/>
                  </a:lnTo>
                  <a:lnTo>
                    <a:pt x="4847" y="2524"/>
                  </a:lnTo>
                  <a:lnTo>
                    <a:pt x="4810" y="2538"/>
                  </a:lnTo>
                  <a:lnTo>
                    <a:pt x="4736" y="2538"/>
                  </a:lnTo>
                  <a:lnTo>
                    <a:pt x="4662" y="2611"/>
                  </a:lnTo>
                  <a:lnTo>
                    <a:pt x="4606" y="2626"/>
                  </a:lnTo>
                  <a:lnTo>
                    <a:pt x="4513" y="2684"/>
                  </a:lnTo>
                  <a:lnTo>
                    <a:pt x="4476" y="2741"/>
                  </a:lnTo>
                  <a:lnTo>
                    <a:pt x="4476" y="2800"/>
                  </a:lnTo>
                  <a:lnTo>
                    <a:pt x="4365" y="2901"/>
                  </a:lnTo>
                  <a:lnTo>
                    <a:pt x="4327" y="2915"/>
                  </a:lnTo>
                  <a:lnTo>
                    <a:pt x="4290" y="2887"/>
                  </a:lnTo>
                  <a:lnTo>
                    <a:pt x="4197" y="2887"/>
                  </a:lnTo>
                  <a:lnTo>
                    <a:pt x="4160" y="2901"/>
                  </a:lnTo>
                  <a:lnTo>
                    <a:pt x="4160" y="2944"/>
                  </a:lnTo>
                  <a:lnTo>
                    <a:pt x="4234" y="2959"/>
                  </a:lnTo>
                  <a:lnTo>
                    <a:pt x="4253" y="2974"/>
                  </a:lnTo>
                  <a:lnTo>
                    <a:pt x="4179" y="2988"/>
                  </a:lnTo>
                  <a:lnTo>
                    <a:pt x="4049" y="2988"/>
                  </a:lnTo>
                  <a:lnTo>
                    <a:pt x="3974" y="3017"/>
                  </a:lnTo>
                  <a:lnTo>
                    <a:pt x="3919" y="3061"/>
                  </a:lnTo>
                  <a:lnTo>
                    <a:pt x="3770" y="3104"/>
                  </a:lnTo>
                  <a:lnTo>
                    <a:pt x="3770" y="3133"/>
                  </a:lnTo>
                  <a:lnTo>
                    <a:pt x="3714" y="3177"/>
                  </a:lnTo>
                  <a:lnTo>
                    <a:pt x="3622" y="3206"/>
                  </a:lnTo>
                  <a:lnTo>
                    <a:pt x="3547" y="3206"/>
                  </a:lnTo>
                  <a:lnTo>
                    <a:pt x="3528" y="3250"/>
                  </a:lnTo>
                  <a:lnTo>
                    <a:pt x="3528" y="3307"/>
                  </a:lnTo>
                  <a:lnTo>
                    <a:pt x="3584" y="3336"/>
                  </a:lnTo>
                  <a:lnTo>
                    <a:pt x="3547" y="3380"/>
                  </a:lnTo>
                  <a:lnTo>
                    <a:pt x="3510" y="3394"/>
                  </a:lnTo>
                  <a:lnTo>
                    <a:pt x="3454" y="3424"/>
                  </a:lnTo>
                  <a:lnTo>
                    <a:pt x="3417" y="3481"/>
                  </a:lnTo>
                  <a:lnTo>
                    <a:pt x="3343" y="3496"/>
                  </a:lnTo>
                  <a:lnTo>
                    <a:pt x="3324" y="3554"/>
                  </a:lnTo>
                  <a:lnTo>
                    <a:pt x="3324" y="3583"/>
                  </a:lnTo>
                  <a:lnTo>
                    <a:pt x="3343" y="3612"/>
                  </a:lnTo>
                  <a:lnTo>
                    <a:pt x="3343" y="3699"/>
                  </a:lnTo>
                  <a:lnTo>
                    <a:pt x="3399" y="3713"/>
                  </a:lnTo>
                  <a:lnTo>
                    <a:pt x="3454" y="3713"/>
                  </a:lnTo>
                  <a:lnTo>
                    <a:pt x="3528" y="3757"/>
                  </a:lnTo>
                  <a:lnTo>
                    <a:pt x="3584" y="3757"/>
                  </a:lnTo>
                  <a:lnTo>
                    <a:pt x="3622" y="3713"/>
                  </a:lnTo>
                  <a:lnTo>
                    <a:pt x="3678" y="3713"/>
                  </a:lnTo>
                  <a:lnTo>
                    <a:pt x="3770" y="3772"/>
                  </a:lnTo>
                  <a:lnTo>
                    <a:pt x="3788" y="3830"/>
                  </a:lnTo>
                  <a:lnTo>
                    <a:pt x="3863" y="3830"/>
                  </a:lnTo>
                  <a:lnTo>
                    <a:pt x="3955" y="3772"/>
                  </a:lnTo>
                  <a:lnTo>
                    <a:pt x="3993" y="3772"/>
                  </a:lnTo>
                  <a:lnTo>
                    <a:pt x="4086" y="3786"/>
                  </a:lnTo>
                  <a:lnTo>
                    <a:pt x="4253" y="3786"/>
                  </a:lnTo>
                  <a:lnTo>
                    <a:pt x="4290" y="3772"/>
                  </a:lnTo>
                  <a:lnTo>
                    <a:pt x="4290" y="3699"/>
                  </a:lnTo>
                  <a:lnTo>
                    <a:pt x="4365" y="3641"/>
                  </a:lnTo>
                  <a:lnTo>
                    <a:pt x="4383" y="3641"/>
                  </a:lnTo>
                  <a:lnTo>
                    <a:pt x="4383" y="3713"/>
                  </a:lnTo>
                  <a:lnTo>
                    <a:pt x="4420" y="3728"/>
                  </a:lnTo>
                  <a:lnTo>
                    <a:pt x="4383" y="3772"/>
                  </a:lnTo>
                  <a:lnTo>
                    <a:pt x="4271" y="3801"/>
                  </a:lnTo>
                  <a:lnTo>
                    <a:pt x="4179" y="3858"/>
                  </a:lnTo>
                  <a:lnTo>
                    <a:pt x="4049" y="3844"/>
                  </a:lnTo>
                  <a:lnTo>
                    <a:pt x="3955" y="3858"/>
                  </a:lnTo>
                  <a:lnTo>
                    <a:pt x="3919" y="3902"/>
                  </a:lnTo>
                  <a:lnTo>
                    <a:pt x="3919" y="3931"/>
                  </a:lnTo>
                  <a:lnTo>
                    <a:pt x="4011" y="3989"/>
                  </a:lnTo>
                  <a:lnTo>
                    <a:pt x="4142" y="3989"/>
                  </a:lnTo>
                  <a:lnTo>
                    <a:pt x="4160" y="4004"/>
                  </a:lnTo>
                  <a:lnTo>
                    <a:pt x="4142" y="4061"/>
                  </a:lnTo>
                  <a:lnTo>
                    <a:pt x="4011" y="4120"/>
                  </a:lnTo>
                  <a:lnTo>
                    <a:pt x="3807" y="4120"/>
                  </a:lnTo>
                  <a:lnTo>
                    <a:pt x="3733" y="4192"/>
                  </a:lnTo>
                  <a:lnTo>
                    <a:pt x="3733" y="4265"/>
                  </a:lnTo>
                  <a:lnTo>
                    <a:pt x="3807" y="4294"/>
                  </a:lnTo>
                  <a:lnTo>
                    <a:pt x="3788" y="4366"/>
                  </a:lnTo>
                  <a:lnTo>
                    <a:pt x="3714" y="4381"/>
                  </a:lnTo>
                  <a:lnTo>
                    <a:pt x="3622" y="4497"/>
                  </a:lnTo>
                  <a:lnTo>
                    <a:pt x="3584" y="4555"/>
                  </a:lnTo>
                  <a:lnTo>
                    <a:pt x="3454" y="4584"/>
                  </a:lnTo>
                  <a:lnTo>
                    <a:pt x="3362" y="4671"/>
                  </a:lnTo>
                  <a:lnTo>
                    <a:pt x="3306" y="4744"/>
                  </a:lnTo>
                  <a:lnTo>
                    <a:pt x="3212" y="4816"/>
                  </a:lnTo>
                  <a:lnTo>
                    <a:pt x="3212" y="4859"/>
                  </a:lnTo>
                  <a:lnTo>
                    <a:pt x="3139" y="4874"/>
                  </a:lnTo>
                  <a:lnTo>
                    <a:pt x="3064" y="4874"/>
                  </a:lnTo>
                  <a:lnTo>
                    <a:pt x="2971" y="4816"/>
                  </a:lnTo>
                  <a:lnTo>
                    <a:pt x="2935" y="4787"/>
                  </a:lnTo>
                  <a:lnTo>
                    <a:pt x="2841" y="4773"/>
                  </a:lnTo>
                  <a:lnTo>
                    <a:pt x="2785" y="4729"/>
                  </a:lnTo>
                  <a:lnTo>
                    <a:pt x="2674" y="4714"/>
                  </a:lnTo>
                  <a:lnTo>
                    <a:pt x="2563" y="4729"/>
                  </a:lnTo>
                  <a:lnTo>
                    <a:pt x="2470" y="4773"/>
                  </a:lnTo>
                  <a:lnTo>
                    <a:pt x="2377" y="4744"/>
                  </a:lnTo>
                  <a:lnTo>
                    <a:pt x="2321" y="4729"/>
                  </a:lnTo>
                  <a:lnTo>
                    <a:pt x="2229" y="4744"/>
                  </a:lnTo>
                  <a:lnTo>
                    <a:pt x="2080" y="4744"/>
                  </a:lnTo>
                  <a:lnTo>
                    <a:pt x="1932" y="4802"/>
                  </a:lnTo>
                  <a:lnTo>
                    <a:pt x="1913" y="4859"/>
                  </a:lnTo>
                  <a:lnTo>
                    <a:pt x="1950" y="4889"/>
                  </a:lnTo>
                  <a:lnTo>
                    <a:pt x="1932" y="4932"/>
                  </a:lnTo>
                  <a:lnTo>
                    <a:pt x="1913" y="4889"/>
                  </a:lnTo>
                  <a:lnTo>
                    <a:pt x="1838" y="4889"/>
                  </a:lnTo>
                  <a:lnTo>
                    <a:pt x="1467" y="4961"/>
                  </a:lnTo>
                  <a:lnTo>
                    <a:pt x="1374" y="4961"/>
                  </a:lnTo>
                  <a:lnTo>
                    <a:pt x="1318" y="4990"/>
                  </a:lnTo>
                  <a:lnTo>
                    <a:pt x="1300" y="4990"/>
                  </a:lnTo>
                  <a:lnTo>
                    <a:pt x="1226" y="4961"/>
                  </a:lnTo>
                  <a:lnTo>
                    <a:pt x="1170" y="5004"/>
                  </a:lnTo>
                  <a:lnTo>
                    <a:pt x="1133" y="5033"/>
                  </a:lnTo>
                  <a:lnTo>
                    <a:pt x="1077" y="5063"/>
                  </a:lnTo>
                  <a:lnTo>
                    <a:pt x="1039" y="5033"/>
                  </a:lnTo>
                  <a:lnTo>
                    <a:pt x="1039" y="5019"/>
                  </a:lnTo>
                  <a:lnTo>
                    <a:pt x="984" y="5004"/>
                  </a:lnTo>
                  <a:lnTo>
                    <a:pt x="910" y="5004"/>
                  </a:lnTo>
                  <a:lnTo>
                    <a:pt x="835" y="5033"/>
                  </a:lnTo>
                  <a:lnTo>
                    <a:pt x="762" y="5033"/>
                  </a:lnTo>
                  <a:lnTo>
                    <a:pt x="724" y="5019"/>
                  </a:lnTo>
                  <a:lnTo>
                    <a:pt x="650" y="5019"/>
                  </a:lnTo>
                  <a:lnTo>
                    <a:pt x="612" y="5063"/>
                  </a:lnTo>
                  <a:lnTo>
                    <a:pt x="538" y="5077"/>
                  </a:lnTo>
                  <a:lnTo>
                    <a:pt x="538" y="5150"/>
                  </a:lnTo>
                  <a:lnTo>
                    <a:pt x="371" y="5207"/>
                  </a:lnTo>
                  <a:lnTo>
                    <a:pt x="279" y="5207"/>
                  </a:lnTo>
                  <a:lnTo>
                    <a:pt x="260" y="5237"/>
                  </a:lnTo>
                  <a:lnTo>
                    <a:pt x="296" y="5295"/>
                  </a:lnTo>
                  <a:lnTo>
                    <a:pt x="371" y="5295"/>
                  </a:lnTo>
                  <a:lnTo>
                    <a:pt x="427" y="5309"/>
                  </a:lnTo>
                  <a:lnTo>
                    <a:pt x="427" y="5353"/>
                  </a:lnTo>
                  <a:lnTo>
                    <a:pt x="352" y="5353"/>
                  </a:lnTo>
                  <a:lnTo>
                    <a:pt x="334" y="5324"/>
                  </a:lnTo>
                  <a:lnTo>
                    <a:pt x="296" y="5353"/>
                  </a:lnTo>
                  <a:lnTo>
                    <a:pt x="260" y="5396"/>
                  </a:lnTo>
                  <a:lnTo>
                    <a:pt x="167" y="5440"/>
                  </a:lnTo>
                  <a:lnTo>
                    <a:pt x="92" y="5454"/>
                  </a:lnTo>
                  <a:lnTo>
                    <a:pt x="148" y="5498"/>
                  </a:lnTo>
                  <a:lnTo>
                    <a:pt x="241" y="5527"/>
                  </a:lnTo>
                  <a:lnTo>
                    <a:pt x="279" y="5570"/>
                  </a:lnTo>
                  <a:lnTo>
                    <a:pt x="371" y="5730"/>
                  </a:lnTo>
                  <a:lnTo>
                    <a:pt x="427" y="5759"/>
                  </a:lnTo>
                  <a:lnTo>
                    <a:pt x="520" y="5759"/>
                  </a:lnTo>
                  <a:lnTo>
                    <a:pt x="557" y="5788"/>
                  </a:lnTo>
                  <a:lnTo>
                    <a:pt x="575" y="5817"/>
                  </a:lnTo>
                  <a:lnTo>
                    <a:pt x="538" y="5861"/>
                  </a:lnTo>
                  <a:lnTo>
                    <a:pt x="483" y="5890"/>
                  </a:lnTo>
                  <a:lnTo>
                    <a:pt x="464" y="5933"/>
                  </a:lnTo>
                  <a:lnTo>
                    <a:pt x="520" y="5976"/>
                  </a:lnTo>
                  <a:lnTo>
                    <a:pt x="612" y="6005"/>
                  </a:lnTo>
                  <a:lnTo>
                    <a:pt x="724" y="5976"/>
                  </a:lnTo>
                  <a:lnTo>
                    <a:pt x="817" y="5933"/>
                  </a:lnTo>
                  <a:lnTo>
                    <a:pt x="854" y="5890"/>
                  </a:lnTo>
                  <a:lnTo>
                    <a:pt x="891" y="5875"/>
                  </a:lnTo>
                  <a:lnTo>
                    <a:pt x="928" y="5890"/>
                  </a:lnTo>
                  <a:lnTo>
                    <a:pt x="947" y="5933"/>
                  </a:lnTo>
                  <a:lnTo>
                    <a:pt x="891" y="6020"/>
                  </a:lnTo>
                  <a:lnTo>
                    <a:pt x="798" y="6049"/>
                  </a:lnTo>
                  <a:lnTo>
                    <a:pt x="706" y="6078"/>
                  </a:lnTo>
                  <a:lnTo>
                    <a:pt x="668" y="6107"/>
                  </a:lnTo>
                  <a:lnTo>
                    <a:pt x="706" y="6165"/>
                  </a:lnTo>
                  <a:lnTo>
                    <a:pt x="798" y="6179"/>
                  </a:lnTo>
                  <a:lnTo>
                    <a:pt x="854" y="6150"/>
                  </a:lnTo>
                  <a:lnTo>
                    <a:pt x="984" y="6107"/>
                  </a:lnTo>
                  <a:lnTo>
                    <a:pt x="1021" y="6122"/>
                  </a:lnTo>
                  <a:lnTo>
                    <a:pt x="1021" y="6150"/>
                  </a:lnTo>
                  <a:lnTo>
                    <a:pt x="854" y="6194"/>
                  </a:lnTo>
                  <a:lnTo>
                    <a:pt x="743" y="6238"/>
                  </a:lnTo>
                  <a:lnTo>
                    <a:pt x="724" y="6267"/>
                  </a:lnTo>
                  <a:lnTo>
                    <a:pt x="891" y="6397"/>
                  </a:lnTo>
                  <a:lnTo>
                    <a:pt x="1003" y="6441"/>
                  </a:lnTo>
                  <a:lnTo>
                    <a:pt x="1133" y="6441"/>
                  </a:lnTo>
                  <a:lnTo>
                    <a:pt x="1189" y="6397"/>
                  </a:lnTo>
                  <a:lnTo>
                    <a:pt x="1207" y="6310"/>
                  </a:lnTo>
                  <a:lnTo>
                    <a:pt x="1170" y="6267"/>
                  </a:lnTo>
                  <a:lnTo>
                    <a:pt x="1133" y="6238"/>
                  </a:lnTo>
                  <a:lnTo>
                    <a:pt x="1170" y="6223"/>
                  </a:lnTo>
                  <a:lnTo>
                    <a:pt x="1207" y="6223"/>
                  </a:lnTo>
                  <a:lnTo>
                    <a:pt x="1281" y="6296"/>
                  </a:lnTo>
                  <a:lnTo>
                    <a:pt x="1300" y="6310"/>
                  </a:lnTo>
                  <a:lnTo>
                    <a:pt x="1300" y="6339"/>
                  </a:lnTo>
                  <a:lnTo>
                    <a:pt x="1393" y="6383"/>
                  </a:lnTo>
                  <a:lnTo>
                    <a:pt x="1560" y="6397"/>
                  </a:lnTo>
                  <a:lnTo>
                    <a:pt x="1671" y="6397"/>
                  </a:lnTo>
                  <a:lnTo>
                    <a:pt x="1764" y="6339"/>
                  </a:lnTo>
                  <a:lnTo>
                    <a:pt x="1820" y="6324"/>
                  </a:lnTo>
                  <a:lnTo>
                    <a:pt x="1876" y="6339"/>
                  </a:lnTo>
                  <a:lnTo>
                    <a:pt x="1876" y="6397"/>
                  </a:lnTo>
                  <a:lnTo>
                    <a:pt x="1932" y="6441"/>
                  </a:lnTo>
                  <a:lnTo>
                    <a:pt x="1969" y="6441"/>
                  </a:lnTo>
                  <a:lnTo>
                    <a:pt x="2024" y="6455"/>
                  </a:lnTo>
                  <a:lnTo>
                    <a:pt x="2042" y="6557"/>
                  </a:lnTo>
                  <a:lnTo>
                    <a:pt x="2005" y="6557"/>
                  </a:lnTo>
                  <a:lnTo>
                    <a:pt x="1876" y="6615"/>
                  </a:lnTo>
                  <a:lnTo>
                    <a:pt x="1876" y="6673"/>
                  </a:lnTo>
                  <a:lnTo>
                    <a:pt x="1913" y="6702"/>
                  </a:lnTo>
                  <a:lnTo>
                    <a:pt x="1913" y="6745"/>
                  </a:lnTo>
                  <a:lnTo>
                    <a:pt x="1838" y="6702"/>
                  </a:lnTo>
                  <a:lnTo>
                    <a:pt x="1820" y="6688"/>
                  </a:lnTo>
                  <a:lnTo>
                    <a:pt x="1746" y="6673"/>
                  </a:lnTo>
                  <a:lnTo>
                    <a:pt x="1671" y="6615"/>
                  </a:lnTo>
                  <a:lnTo>
                    <a:pt x="1505" y="6557"/>
                  </a:lnTo>
                  <a:lnTo>
                    <a:pt x="1300" y="6557"/>
                  </a:lnTo>
                  <a:lnTo>
                    <a:pt x="1170" y="6542"/>
                  </a:lnTo>
                  <a:lnTo>
                    <a:pt x="984" y="6586"/>
                  </a:lnTo>
                  <a:lnTo>
                    <a:pt x="984" y="6615"/>
                  </a:lnTo>
                  <a:lnTo>
                    <a:pt x="1077" y="6673"/>
                  </a:lnTo>
                  <a:lnTo>
                    <a:pt x="1207" y="6688"/>
                  </a:lnTo>
                  <a:lnTo>
                    <a:pt x="1318" y="6702"/>
                  </a:lnTo>
                  <a:lnTo>
                    <a:pt x="1467" y="6774"/>
                  </a:lnTo>
                  <a:lnTo>
                    <a:pt x="1634" y="6833"/>
                  </a:lnTo>
                  <a:lnTo>
                    <a:pt x="1727" y="6833"/>
                  </a:lnTo>
                  <a:lnTo>
                    <a:pt x="1782" y="6847"/>
                  </a:lnTo>
                  <a:lnTo>
                    <a:pt x="1671" y="6891"/>
                  </a:lnTo>
                  <a:lnTo>
                    <a:pt x="1467" y="6891"/>
                  </a:lnTo>
                  <a:lnTo>
                    <a:pt x="1281" y="6803"/>
                  </a:lnTo>
                  <a:lnTo>
                    <a:pt x="1207" y="6760"/>
                  </a:lnTo>
                  <a:lnTo>
                    <a:pt x="1077" y="6760"/>
                  </a:lnTo>
                  <a:lnTo>
                    <a:pt x="891" y="6688"/>
                  </a:lnTo>
                  <a:lnTo>
                    <a:pt x="706" y="6688"/>
                  </a:lnTo>
                  <a:lnTo>
                    <a:pt x="575" y="6629"/>
                  </a:lnTo>
                  <a:lnTo>
                    <a:pt x="427" y="6600"/>
                  </a:lnTo>
                  <a:lnTo>
                    <a:pt x="260" y="6659"/>
                  </a:lnTo>
                  <a:lnTo>
                    <a:pt x="260" y="6745"/>
                  </a:lnTo>
                  <a:lnTo>
                    <a:pt x="204" y="6702"/>
                  </a:lnTo>
                  <a:lnTo>
                    <a:pt x="148" y="6702"/>
                  </a:lnTo>
                  <a:lnTo>
                    <a:pt x="92" y="6745"/>
                  </a:lnTo>
                  <a:lnTo>
                    <a:pt x="55" y="6745"/>
                  </a:lnTo>
                  <a:lnTo>
                    <a:pt x="0" y="6803"/>
                  </a:lnTo>
                  <a:lnTo>
                    <a:pt x="0" y="6905"/>
                  </a:lnTo>
                  <a:lnTo>
                    <a:pt x="55" y="6891"/>
                  </a:lnTo>
                  <a:lnTo>
                    <a:pt x="92" y="6891"/>
                  </a:lnTo>
                  <a:lnTo>
                    <a:pt x="130" y="6905"/>
                  </a:lnTo>
                  <a:lnTo>
                    <a:pt x="55" y="6948"/>
                  </a:lnTo>
                  <a:lnTo>
                    <a:pt x="19" y="6992"/>
                  </a:lnTo>
                  <a:lnTo>
                    <a:pt x="55" y="7065"/>
                  </a:lnTo>
                  <a:lnTo>
                    <a:pt x="167" y="7108"/>
                  </a:lnTo>
                  <a:lnTo>
                    <a:pt x="241" y="7050"/>
                  </a:lnTo>
                  <a:lnTo>
                    <a:pt x="279" y="7036"/>
                  </a:lnTo>
                  <a:lnTo>
                    <a:pt x="334" y="7036"/>
                  </a:lnTo>
                  <a:lnTo>
                    <a:pt x="390" y="6948"/>
                  </a:lnTo>
                  <a:lnTo>
                    <a:pt x="446" y="6919"/>
                  </a:lnTo>
                  <a:lnTo>
                    <a:pt x="520" y="6919"/>
                  </a:lnTo>
                  <a:lnTo>
                    <a:pt x="464" y="6963"/>
                  </a:lnTo>
                  <a:lnTo>
                    <a:pt x="427" y="7050"/>
                  </a:lnTo>
                  <a:lnTo>
                    <a:pt x="352" y="7093"/>
                  </a:lnTo>
                  <a:lnTo>
                    <a:pt x="279" y="7122"/>
                  </a:lnTo>
                  <a:lnTo>
                    <a:pt x="315" y="7239"/>
                  </a:lnTo>
                  <a:lnTo>
                    <a:pt x="446" y="7340"/>
                  </a:lnTo>
                  <a:lnTo>
                    <a:pt x="502" y="7311"/>
                  </a:lnTo>
                  <a:lnTo>
                    <a:pt x="538" y="7311"/>
                  </a:lnTo>
                  <a:lnTo>
                    <a:pt x="687" y="7355"/>
                  </a:lnTo>
                  <a:lnTo>
                    <a:pt x="779" y="7355"/>
                  </a:lnTo>
                  <a:lnTo>
                    <a:pt x="779" y="7398"/>
                  </a:lnTo>
                  <a:lnTo>
                    <a:pt x="724" y="7457"/>
                  </a:lnTo>
                  <a:lnTo>
                    <a:pt x="650" y="7485"/>
                  </a:lnTo>
                  <a:lnTo>
                    <a:pt x="631" y="7470"/>
                  </a:lnTo>
                  <a:lnTo>
                    <a:pt x="483" y="7470"/>
                  </a:lnTo>
                  <a:lnTo>
                    <a:pt x="427" y="7485"/>
                  </a:lnTo>
                  <a:lnTo>
                    <a:pt x="371" y="7543"/>
                  </a:lnTo>
                  <a:lnTo>
                    <a:pt x="241" y="7543"/>
                  </a:lnTo>
                  <a:lnTo>
                    <a:pt x="186" y="7572"/>
                  </a:lnTo>
                  <a:lnTo>
                    <a:pt x="186" y="7674"/>
                  </a:lnTo>
                  <a:lnTo>
                    <a:pt x="260" y="7746"/>
                  </a:lnTo>
                  <a:lnTo>
                    <a:pt x="296" y="7790"/>
                  </a:lnTo>
                  <a:lnTo>
                    <a:pt x="371" y="7920"/>
                  </a:lnTo>
                  <a:lnTo>
                    <a:pt x="483" y="7964"/>
                  </a:lnTo>
                  <a:lnTo>
                    <a:pt x="446" y="7979"/>
                  </a:lnTo>
                  <a:lnTo>
                    <a:pt x="446" y="7993"/>
                  </a:lnTo>
                  <a:lnTo>
                    <a:pt x="520" y="8036"/>
                  </a:lnTo>
                  <a:lnTo>
                    <a:pt x="594" y="8109"/>
                  </a:lnTo>
                  <a:lnTo>
                    <a:pt x="668" y="8153"/>
                  </a:lnTo>
                  <a:lnTo>
                    <a:pt x="762" y="8196"/>
                  </a:lnTo>
                  <a:lnTo>
                    <a:pt x="854" y="8268"/>
                  </a:lnTo>
                  <a:lnTo>
                    <a:pt x="928" y="8298"/>
                  </a:lnTo>
                  <a:lnTo>
                    <a:pt x="947" y="8283"/>
                  </a:lnTo>
                  <a:lnTo>
                    <a:pt x="947" y="8225"/>
                  </a:lnTo>
                  <a:lnTo>
                    <a:pt x="928" y="8123"/>
                  </a:lnTo>
                  <a:lnTo>
                    <a:pt x="928" y="8065"/>
                  </a:lnTo>
                  <a:lnTo>
                    <a:pt x="984" y="8036"/>
                  </a:lnTo>
                  <a:lnTo>
                    <a:pt x="1003" y="7964"/>
                  </a:lnTo>
                  <a:lnTo>
                    <a:pt x="1003" y="7906"/>
                  </a:lnTo>
                  <a:lnTo>
                    <a:pt x="1039" y="7891"/>
                  </a:lnTo>
                  <a:lnTo>
                    <a:pt x="1077" y="7891"/>
                  </a:lnTo>
                  <a:lnTo>
                    <a:pt x="1095" y="7964"/>
                  </a:lnTo>
                  <a:lnTo>
                    <a:pt x="1133" y="8036"/>
                  </a:lnTo>
                  <a:lnTo>
                    <a:pt x="1133" y="8080"/>
                  </a:lnTo>
                  <a:lnTo>
                    <a:pt x="1170" y="8123"/>
                  </a:lnTo>
                  <a:lnTo>
                    <a:pt x="1189" y="8109"/>
                  </a:lnTo>
                  <a:lnTo>
                    <a:pt x="1207" y="8065"/>
                  </a:lnTo>
                  <a:lnTo>
                    <a:pt x="1281" y="8065"/>
                  </a:lnTo>
                  <a:lnTo>
                    <a:pt x="1374" y="8008"/>
                  </a:lnTo>
                  <a:lnTo>
                    <a:pt x="1393" y="8036"/>
                  </a:lnTo>
                  <a:lnTo>
                    <a:pt x="1467" y="8036"/>
                  </a:lnTo>
                  <a:lnTo>
                    <a:pt x="1486" y="8065"/>
                  </a:lnTo>
                  <a:lnTo>
                    <a:pt x="1430" y="8123"/>
                  </a:lnTo>
                  <a:lnTo>
                    <a:pt x="1374" y="8196"/>
                  </a:lnTo>
                  <a:lnTo>
                    <a:pt x="1374" y="8268"/>
                  </a:lnTo>
                  <a:lnTo>
                    <a:pt x="1449" y="8283"/>
                  </a:lnTo>
                  <a:lnTo>
                    <a:pt x="1486" y="8268"/>
                  </a:lnTo>
                  <a:lnTo>
                    <a:pt x="1541" y="8138"/>
                  </a:lnTo>
                  <a:lnTo>
                    <a:pt x="1560" y="8080"/>
                  </a:lnTo>
                  <a:lnTo>
                    <a:pt x="1634" y="8109"/>
                  </a:lnTo>
                  <a:lnTo>
                    <a:pt x="1709" y="8196"/>
                  </a:lnTo>
                  <a:lnTo>
                    <a:pt x="1746" y="8211"/>
                  </a:lnTo>
                  <a:lnTo>
                    <a:pt x="1820" y="8182"/>
                  </a:lnTo>
                  <a:lnTo>
                    <a:pt x="1820" y="8123"/>
                  </a:lnTo>
                  <a:lnTo>
                    <a:pt x="1857" y="8065"/>
                  </a:lnTo>
                  <a:lnTo>
                    <a:pt x="1950" y="8065"/>
                  </a:lnTo>
                  <a:lnTo>
                    <a:pt x="1987" y="8080"/>
                  </a:lnTo>
                  <a:lnTo>
                    <a:pt x="1987" y="8153"/>
                  </a:lnTo>
                  <a:lnTo>
                    <a:pt x="1932" y="8225"/>
                  </a:lnTo>
                  <a:lnTo>
                    <a:pt x="1932" y="8298"/>
                  </a:lnTo>
                  <a:lnTo>
                    <a:pt x="1987" y="8268"/>
                  </a:lnTo>
                  <a:lnTo>
                    <a:pt x="2080" y="8211"/>
                  </a:lnTo>
                  <a:lnTo>
                    <a:pt x="2117" y="8138"/>
                  </a:lnTo>
                  <a:lnTo>
                    <a:pt x="2192" y="8080"/>
                  </a:lnTo>
                  <a:lnTo>
                    <a:pt x="2303" y="8065"/>
                  </a:lnTo>
                  <a:lnTo>
                    <a:pt x="2396" y="8080"/>
                  </a:lnTo>
                  <a:lnTo>
                    <a:pt x="2470" y="8138"/>
                  </a:lnTo>
                  <a:lnTo>
                    <a:pt x="2581" y="8182"/>
                  </a:lnTo>
                  <a:lnTo>
                    <a:pt x="2730" y="8268"/>
                  </a:lnTo>
                  <a:lnTo>
                    <a:pt x="2823" y="8283"/>
                  </a:lnTo>
                  <a:lnTo>
                    <a:pt x="2860" y="8254"/>
                  </a:lnTo>
                  <a:lnTo>
                    <a:pt x="2916" y="8254"/>
                  </a:lnTo>
                  <a:lnTo>
                    <a:pt x="3008" y="8327"/>
                  </a:lnTo>
                  <a:lnTo>
                    <a:pt x="3120" y="8399"/>
                  </a:lnTo>
                  <a:lnTo>
                    <a:pt x="3101" y="8472"/>
                  </a:lnTo>
                  <a:lnTo>
                    <a:pt x="3101" y="8486"/>
                  </a:lnTo>
                  <a:lnTo>
                    <a:pt x="3139" y="8486"/>
                  </a:lnTo>
                  <a:lnTo>
                    <a:pt x="3157" y="8472"/>
                  </a:lnTo>
                  <a:lnTo>
                    <a:pt x="3212" y="8486"/>
                  </a:lnTo>
                  <a:lnTo>
                    <a:pt x="3250" y="8544"/>
                  </a:lnTo>
                  <a:lnTo>
                    <a:pt x="3324" y="8573"/>
                  </a:lnTo>
                  <a:lnTo>
                    <a:pt x="3380" y="8616"/>
                  </a:lnTo>
                  <a:lnTo>
                    <a:pt x="3399" y="8660"/>
                  </a:lnTo>
                  <a:lnTo>
                    <a:pt x="3417" y="8689"/>
                  </a:lnTo>
                  <a:lnTo>
                    <a:pt x="3472" y="8689"/>
                  </a:lnTo>
                  <a:lnTo>
                    <a:pt x="3472" y="8646"/>
                  </a:lnTo>
                  <a:lnTo>
                    <a:pt x="3510" y="8646"/>
                  </a:lnTo>
                  <a:lnTo>
                    <a:pt x="3566" y="8660"/>
                  </a:lnTo>
                  <a:lnTo>
                    <a:pt x="3584" y="8718"/>
                  </a:lnTo>
                  <a:lnTo>
                    <a:pt x="3695" y="8791"/>
                  </a:lnTo>
                  <a:lnTo>
                    <a:pt x="3770" y="8863"/>
                  </a:lnTo>
                  <a:lnTo>
                    <a:pt x="3807" y="8878"/>
                  </a:lnTo>
                  <a:lnTo>
                    <a:pt x="3863" y="8921"/>
                  </a:lnTo>
                  <a:lnTo>
                    <a:pt x="3844" y="8980"/>
                  </a:lnTo>
                  <a:lnTo>
                    <a:pt x="3863" y="8994"/>
                  </a:lnTo>
                  <a:lnTo>
                    <a:pt x="3863" y="9023"/>
                  </a:lnTo>
                  <a:lnTo>
                    <a:pt x="3807" y="9066"/>
                  </a:lnTo>
                  <a:lnTo>
                    <a:pt x="3770" y="9139"/>
                  </a:lnTo>
                  <a:lnTo>
                    <a:pt x="3695" y="9168"/>
                  </a:lnTo>
                  <a:lnTo>
                    <a:pt x="3695" y="9197"/>
                  </a:lnTo>
                  <a:lnTo>
                    <a:pt x="3788" y="9197"/>
                  </a:lnTo>
                  <a:lnTo>
                    <a:pt x="3807" y="9211"/>
                  </a:lnTo>
                  <a:lnTo>
                    <a:pt x="3788" y="9240"/>
                  </a:lnTo>
                  <a:lnTo>
                    <a:pt x="3751" y="9270"/>
                  </a:lnTo>
                  <a:lnTo>
                    <a:pt x="3659" y="9342"/>
                  </a:lnTo>
                  <a:lnTo>
                    <a:pt x="3622" y="9357"/>
                  </a:lnTo>
                  <a:lnTo>
                    <a:pt x="3622" y="9385"/>
                  </a:lnTo>
                  <a:lnTo>
                    <a:pt x="3678" y="9429"/>
                  </a:lnTo>
                  <a:lnTo>
                    <a:pt x="3714" y="9487"/>
                  </a:lnTo>
                  <a:lnTo>
                    <a:pt x="3714" y="9516"/>
                  </a:lnTo>
                  <a:lnTo>
                    <a:pt x="3882" y="9632"/>
                  </a:lnTo>
                  <a:lnTo>
                    <a:pt x="3919" y="9676"/>
                  </a:lnTo>
                  <a:lnTo>
                    <a:pt x="3919" y="9748"/>
                  </a:lnTo>
                  <a:lnTo>
                    <a:pt x="3955" y="9792"/>
                  </a:lnTo>
                  <a:lnTo>
                    <a:pt x="3919" y="9821"/>
                  </a:lnTo>
                  <a:lnTo>
                    <a:pt x="3919" y="9879"/>
                  </a:lnTo>
                  <a:lnTo>
                    <a:pt x="3974" y="9936"/>
                  </a:lnTo>
                  <a:lnTo>
                    <a:pt x="4011" y="9936"/>
                  </a:lnTo>
                  <a:lnTo>
                    <a:pt x="4049" y="9951"/>
                  </a:lnTo>
                  <a:lnTo>
                    <a:pt x="4067" y="10009"/>
                  </a:lnTo>
                  <a:lnTo>
                    <a:pt x="4142" y="10082"/>
                  </a:lnTo>
                  <a:lnTo>
                    <a:pt x="4179" y="10111"/>
                  </a:lnTo>
                  <a:lnTo>
                    <a:pt x="4179" y="10169"/>
                  </a:lnTo>
                  <a:lnTo>
                    <a:pt x="4160" y="10227"/>
                  </a:lnTo>
                  <a:lnTo>
                    <a:pt x="4086" y="10242"/>
                  </a:lnTo>
                  <a:lnTo>
                    <a:pt x="4011" y="10300"/>
                  </a:lnTo>
                  <a:lnTo>
                    <a:pt x="3993" y="10357"/>
                  </a:lnTo>
                  <a:lnTo>
                    <a:pt x="3955" y="10401"/>
                  </a:lnTo>
                  <a:lnTo>
                    <a:pt x="3900" y="10401"/>
                  </a:lnTo>
                  <a:lnTo>
                    <a:pt x="3807" y="10459"/>
                  </a:lnTo>
                  <a:lnTo>
                    <a:pt x="3788" y="10502"/>
                  </a:lnTo>
                  <a:lnTo>
                    <a:pt x="3826" y="10517"/>
                  </a:lnTo>
                  <a:lnTo>
                    <a:pt x="3882" y="10502"/>
                  </a:lnTo>
                  <a:lnTo>
                    <a:pt x="3919" y="10459"/>
                  </a:lnTo>
                  <a:lnTo>
                    <a:pt x="3974" y="10459"/>
                  </a:lnTo>
                  <a:lnTo>
                    <a:pt x="4067" y="10386"/>
                  </a:lnTo>
                  <a:lnTo>
                    <a:pt x="4160" y="10386"/>
                  </a:lnTo>
                  <a:lnTo>
                    <a:pt x="4142" y="10474"/>
                  </a:lnTo>
                  <a:lnTo>
                    <a:pt x="4104" y="10517"/>
                  </a:lnTo>
                  <a:lnTo>
                    <a:pt x="4142" y="10575"/>
                  </a:lnTo>
                  <a:lnTo>
                    <a:pt x="4142" y="10619"/>
                  </a:lnTo>
                  <a:lnTo>
                    <a:pt x="4179" y="10691"/>
                  </a:lnTo>
                  <a:lnTo>
                    <a:pt x="4197" y="10764"/>
                  </a:lnTo>
                  <a:lnTo>
                    <a:pt x="4160" y="10836"/>
                  </a:lnTo>
                  <a:lnTo>
                    <a:pt x="4160" y="10880"/>
                  </a:lnTo>
                  <a:lnTo>
                    <a:pt x="4179" y="10938"/>
                  </a:lnTo>
                  <a:lnTo>
                    <a:pt x="4179" y="10952"/>
                  </a:lnTo>
                  <a:lnTo>
                    <a:pt x="4142" y="10909"/>
                  </a:lnTo>
                  <a:lnTo>
                    <a:pt x="4086" y="10938"/>
                  </a:lnTo>
                  <a:lnTo>
                    <a:pt x="4104" y="11025"/>
                  </a:lnTo>
                  <a:lnTo>
                    <a:pt x="4160" y="11097"/>
                  </a:lnTo>
                  <a:lnTo>
                    <a:pt x="4160" y="11126"/>
                  </a:lnTo>
                  <a:lnTo>
                    <a:pt x="4142" y="11126"/>
                  </a:lnTo>
                  <a:lnTo>
                    <a:pt x="4086" y="11170"/>
                  </a:lnTo>
                  <a:lnTo>
                    <a:pt x="4104" y="11228"/>
                  </a:lnTo>
                  <a:lnTo>
                    <a:pt x="4142" y="11257"/>
                  </a:lnTo>
                  <a:lnTo>
                    <a:pt x="4197" y="11257"/>
                  </a:lnTo>
                  <a:lnTo>
                    <a:pt x="4253" y="11300"/>
                  </a:lnTo>
                  <a:lnTo>
                    <a:pt x="4253" y="11329"/>
                  </a:lnTo>
                  <a:lnTo>
                    <a:pt x="4197" y="11373"/>
                  </a:lnTo>
                  <a:lnTo>
                    <a:pt x="4197" y="11417"/>
                  </a:lnTo>
                  <a:lnTo>
                    <a:pt x="4142" y="11474"/>
                  </a:lnTo>
                  <a:lnTo>
                    <a:pt x="4086" y="11489"/>
                  </a:lnTo>
                  <a:lnTo>
                    <a:pt x="4011" y="11474"/>
                  </a:lnTo>
                  <a:lnTo>
                    <a:pt x="3974" y="11489"/>
                  </a:lnTo>
                  <a:lnTo>
                    <a:pt x="3974" y="11532"/>
                  </a:lnTo>
                  <a:lnTo>
                    <a:pt x="4049" y="11547"/>
                  </a:lnTo>
                  <a:lnTo>
                    <a:pt x="4104" y="11547"/>
                  </a:lnTo>
                  <a:lnTo>
                    <a:pt x="4160" y="11591"/>
                  </a:lnTo>
                  <a:lnTo>
                    <a:pt x="4197" y="11591"/>
                  </a:lnTo>
                  <a:lnTo>
                    <a:pt x="4271" y="11605"/>
                  </a:lnTo>
                  <a:lnTo>
                    <a:pt x="4309" y="11634"/>
                  </a:lnTo>
                  <a:lnTo>
                    <a:pt x="4309" y="11706"/>
                  </a:lnTo>
                  <a:lnTo>
                    <a:pt x="4327" y="11808"/>
                  </a:lnTo>
                  <a:lnTo>
                    <a:pt x="4234" y="11881"/>
                  </a:lnTo>
                  <a:lnTo>
                    <a:pt x="4215" y="11924"/>
                  </a:lnTo>
                  <a:lnTo>
                    <a:pt x="4253" y="11968"/>
                  </a:lnTo>
                  <a:lnTo>
                    <a:pt x="4179" y="12069"/>
                  </a:lnTo>
                  <a:lnTo>
                    <a:pt x="4086" y="12113"/>
                  </a:lnTo>
                  <a:lnTo>
                    <a:pt x="4030" y="12113"/>
                  </a:lnTo>
                  <a:lnTo>
                    <a:pt x="3974" y="12069"/>
                  </a:lnTo>
                  <a:lnTo>
                    <a:pt x="3937" y="12069"/>
                  </a:lnTo>
                  <a:lnTo>
                    <a:pt x="3844" y="12127"/>
                  </a:lnTo>
                  <a:lnTo>
                    <a:pt x="3807" y="12186"/>
                  </a:lnTo>
                  <a:lnTo>
                    <a:pt x="3844" y="12200"/>
                  </a:lnTo>
                  <a:lnTo>
                    <a:pt x="3882" y="12200"/>
                  </a:lnTo>
                  <a:lnTo>
                    <a:pt x="4030" y="12214"/>
                  </a:lnTo>
                  <a:lnTo>
                    <a:pt x="4067" y="12186"/>
                  </a:lnTo>
                  <a:lnTo>
                    <a:pt x="4086" y="12171"/>
                  </a:lnTo>
                  <a:lnTo>
                    <a:pt x="4123" y="12186"/>
                  </a:lnTo>
                  <a:lnTo>
                    <a:pt x="4123" y="12214"/>
                  </a:lnTo>
                  <a:lnTo>
                    <a:pt x="4142" y="12243"/>
                  </a:lnTo>
                  <a:lnTo>
                    <a:pt x="4086" y="12272"/>
                  </a:lnTo>
                  <a:lnTo>
                    <a:pt x="4049" y="12272"/>
                  </a:lnTo>
                  <a:lnTo>
                    <a:pt x="4030" y="12287"/>
                  </a:lnTo>
                  <a:lnTo>
                    <a:pt x="4030" y="12345"/>
                  </a:lnTo>
                  <a:lnTo>
                    <a:pt x="3993" y="12360"/>
                  </a:lnTo>
                  <a:lnTo>
                    <a:pt x="3937" y="12360"/>
                  </a:lnTo>
                  <a:lnTo>
                    <a:pt x="3807" y="12432"/>
                  </a:lnTo>
                  <a:lnTo>
                    <a:pt x="3714" y="12475"/>
                  </a:lnTo>
                  <a:lnTo>
                    <a:pt x="3714" y="12504"/>
                  </a:lnTo>
                  <a:lnTo>
                    <a:pt x="3788" y="12563"/>
                  </a:lnTo>
                  <a:lnTo>
                    <a:pt x="3900" y="12577"/>
                  </a:lnTo>
                  <a:lnTo>
                    <a:pt x="3993" y="12563"/>
                  </a:lnTo>
                  <a:lnTo>
                    <a:pt x="4067" y="12490"/>
                  </a:lnTo>
                  <a:lnTo>
                    <a:pt x="4123" y="12417"/>
                  </a:lnTo>
                  <a:lnTo>
                    <a:pt x="4160" y="12389"/>
                  </a:lnTo>
                  <a:lnTo>
                    <a:pt x="4179" y="12389"/>
                  </a:lnTo>
                  <a:lnTo>
                    <a:pt x="4179" y="12417"/>
                  </a:lnTo>
                  <a:lnTo>
                    <a:pt x="4086" y="12534"/>
                  </a:lnTo>
                  <a:lnTo>
                    <a:pt x="3974" y="12620"/>
                  </a:lnTo>
                  <a:lnTo>
                    <a:pt x="3937" y="12606"/>
                  </a:lnTo>
                  <a:lnTo>
                    <a:pt x="3788" y="12620"/>
                  </a:lnTo>
                  <a:lnTo>
                    <a:pt x="3751" y="12635"/>
                  </a:lnTo>
                  <a:lnTo>
                    <a:pt x="3695" y="12693"/>
                  </a:lnTo>
                  <a:lnTo>
                    <a:pt x="3678" y="12679"/>
                  </a:lnTo>
                  <a:lnTo>
                    <a:pt x="3584" y="12679"/>
                  </a:lnTo>
                  <a:lnTo>
                    <a:pt x="3491" y="12708"/>
                  </a:lnTo>
                  <a:lnTo>
                    <a:pt x="3491" y="12751"/>
                  </a:lnTo>
                  <a:lnTo>
                    <a:pt x="3510" y="12766"/>
                  </a:lnTo>
                  <a:lnTo>
                    <a:pt x="3528" y="12794"/>
                  </a:lnTo>
                  <a:lnTo>
                    <a:pt x="3510" y="12853"/>
                  </a:lnTo>
                  <a:lnTo>
                    <a:pt x="3566" y="12940"/>
                  </a:lnTo>
                  <a:lnTo>
                    <a:pt x="3584" y="12940"/>
                  </a:lnTo>
                  <a:lnTo>
                    <a:pt x="3603" y="12896"/>
                  </a:lnTo>
                  <a:lnTo>
                    <a:pt x="3659" y="12896"/>
                  </a:lnTo>
                  <a:lnTo>
                    <a:pt x="3695" y="12925"/>
                  </a:lnTo>
                  <a:lnTo>
                    <a:pt x="3714" y="12969"/>
                  </a:lnTo>
                  <a:lnTo>
                    <a:pt x="3714" y="13012"/>
                  </a:lnTo>
                  <a:lnTo>
                    <a:pt x="3770" y="13056"/>
                  </a:lnTo>
                  <a:lnTo>
                    <a:pt x="3882" y="13056"/>
                  </a:lnTo>
                  <a:lnTo>
                    <a:pt x="3955" y="13012"/>
                  </a:lnTo>
                  <a:lnTo>
                    <a:pt x="3974" y="12997"/>
                  </a:lnTo>
                  <a:lnTo>
                    <a:pt x="4030" y="12997"/>
                  </a:lnTo>
                  <a:lnTo>
                    <a:pt x="4123" y="12983"/>
                  </a:lnTo>
                  <a:lnTo>
                    <a:pt x="4160" y="12940"/>
                  </a:lnTo>
                  <a:lnTo>
                    <a:pt x="4179" y="12867"/>
                  </a:lnTo>
                  <a:lnTo>
                    <a:pt x="4160" y="12823"/>
                  </a:lnTo>
                  <a:lnTo>
                    <a:pt x="4123" y="12780"/>
                  </a:lnTo>
                  <a:lnTo>
                    <a:pt x="4215" y="12780"/>
                  </a:lnTo>
                  <a:lnTo>
                    <a:pt x="4215" y="12751"/>
                  </a:lnTo>
                  <a:lnTo>
                    <a:pt x="4234" y="12635"/>
                  </a:lnTo>
                  <a:lnTo>
                    <a:pt x="4271" y="12693"/>
                  </a:lnTo>
                  <a:lnTo>
                    <a:pt x="4327" y="12722"/>
                  </a:lnTo>
                  <a:lnTo>
                    <a:pt x="4365" y="12722"/>
                  </a:lnTo>
                  <a:lnTo>
                    <a:pt x="4420" y="12679"/>
                  </a:lnTo>
                  <a:lnTo>
                    <a:pt x="4420" y="12490"/>
                  </a:lnTo>
                  <a:lnTo>
                    <a:pt x="4365" y="12417"/>
                  </a:lnTo>
                  <a:lnTo>
                    <a:pt x="4346" y="12360"/>
                  </a:lnTo>
                  <a:lnTo>
                    <a:pt x="4365" y="12214"/>
                  </a:lnTo>
                  <a:lnTo>
                    <a:pt x="4402" y="12186"/>
                  </a:lnTo>
                  <a:lnTo>
                    <a:pt x="4420" y="12186"/>
                  </a:lnTo>
                  <a:lnTo>
                    <a:pt x="4420" y="12243"/>
                  </a:lnTo>
                  <a:lnTo>
                    <a:pt x="4402" y="12287"/>
                  </a:lnTo>
                  <a:lnTo>
                    <a:pt x="4420" y="12360"/>
                  </a:lnTo>
                  <a:lnTo>
                    <a:pt x="4457" y="12432"/>
                  </a:lnTo>
                  <a:lnTo>
                    <a:pt x="4457" y="12534"/>
                  </a:lnTo>
                  <a:lnTo>
                    <a:pt x="4438" y="12620"/>
                  </a:lnTo>
                  <a:lnTo>
                    <a:pt x="4438" y="12693"/>
                  </a:lnTo>
                  <a:lnTo>
                    <a:pt x="4494" y="12693"/>
                  </a:lnTo>
                  <a:lnTo>
                    <a:pt x="4513" y="12679"/>
                  </a:lnTo>
                  <a:lnTo>
                    <a:pt x="4587" y="12635"/>
                  </a:lnTo>
                  <a:lnTo>
                    <a:pt x="4587" y="12606"/>
                  </a:lnTo>
                  <a:lnTo>
                    <a:pt x="4680" y="12504"/>
                  </a:lnTo>
                  <a:lnTo>
                    <a:pt x="4773" y="12475"/>
                  </a:lnTo>
                  <a:lnTo>
                    <a:pt x="4810" y="12475"/>
                  </a:lnTo>
                  <a:lnTo>
                    <a:pt x="4810" y="12490"/>
                  </a:lnTo>
                  <a:lnTo>
                    <a:pt x="4736" y="12534"/>
                  </a:lnTo>
                  <a:lnTo>
                    <a:pt x="4698" y="12563"/>
                  </a:lnTo>
                  <a:lnTo>
                    <a:pt x="4643" y="12649"/>
                  </a:lnTo>
                  <a:lnTo>
                    <a:pt x="4587" y="12708"/>
                  </a:lnTo>
                  <a:lnTo>
                    <a:pt x="4587" y="12751"/>
                  </a:lnTo>
                  <a:lnTo>
                    <a:pt x="4625" y="12766"/>
                  </a:lnTo>
                  <a:lnTo>
                    <a:pt x="4698" y="12766"/>
                  </a:lnTo>
                  <a:lnTo>
                    <a:pt x="4736" y="12780"/>
                  </a:lnTo>
                  <a:lnTo>
                    <a:pt x="4792" y="12838"/>
                  </a:lnTo>
                  <a:lnTo>
                    <a:pt x="4866" y="12853"/>
                  </a:lnTo>
                  <a:lnTo>
                    <a:pt x="4958" y="12838"/>
                  </a:lnTo>
                  <a:lnTo>
                    <a:pt x="5014" y="12794"/>
                  </a:lnTo>
                  <a:lnTo>
                    <a:pt x="5070" y="12794"/>
                  </a:lnTo>
                  <a:lnTo>
                    <a:pt x="5089" y="12823"/>
                  </a:lnTo>
                  <a:lnTo>
                    <a:pt x="5089" y="12853"/>
                  </a:lnTo>
                  <a:lnTo>
                    <a:pt x="4977" y="12911"/>
                  </a:lnTo>
                  <a:lnTo>
                    <a:pt x="4810" y="12940"/>
                  </a:lnTo>
                  <a:lnTo>
                    <a:pt x="4698" y="12940"/>
                  </a:lnTo>
                  <a:lnTo>
                    <a:pt x="4625" y="12983"/>
                  </a:lnTo>
                  <a:lnTo>
                    <a:pt x="4587" y="13012"/>
                  </a:lnTo>
                  <a:lnTo>
                    <a:pt x="4587" y="13056"/>
                  </a:lnTo>
                  <a:lnTo>
                    <a:pt x="4606" y="13070"/>
                  </a:lnTo>
                  <a:lnTo>
                    <a:pt x="4717" y="13056"/>
                  </a:lnTo>
                  <a:lnTo>
                    <a:pt x="4773" y="13070"/>
                  </a:lnTo>
                  <a:lnTo>
                    <a:pt x="4810" y="13056"/>
                  </a:lnTo>
                  <a:lnTo>
                    <a:pt x="4885" y="13012"/>
                  </a:lnTo>
                  <a:lnTo>
                    <a:pt x="4996" y="13012"/>
                  </a:lnTo>
                  <a:lnTo>
                    <a:pt x="5014" y="13041"/>
                  </a:lnTo>
                  <a:lnTo>
                    <a:pt x="4996" y="13070"/>
                  </a:lnTo>
                  <a:lnTo>
                    <a:pt x="4921" y="13085"/>
                  </a:lnTo>
                  <a:lnTo>
                    <a:pt x="4866" y="13128"/>
                  </a:lnTo>
                  <a:lnTo>
                    <a:pt x="4736" y="13128"/>
                  </a:lnTo>
                  <a:lnTo>
                    <a:pt x="4698" y="13186"/>
                  </a:lnTo>
                  <a:lnTo>
                    <a:pt x="4680" y="13230"/>
                  </a:lnTo>
                  <a:lnTo>
                    <a:pt x="4625" y="13273"/>
                  </a:lnTo>
                  <a:lnTo>
                    <a:pt x="4625" y="13302"/>
                  </a:lnTo>
                  <a:lnTo>
                    <a:pt x="4680" y="13302"/>
                  </a:lnTo>
                  <a:lnTo>
                    <a:pt x="4810" y="13215"/>
                  </a:lnTo>
                  <a:lnTo>
                    <a:pt x="4866" y="13201"/>
                  </a:lnTo>
                  <a:lnTo>
                    <a:pt x="4921" y="13201"/>
                  </a:lnTo>
                  <a:lnTo>
                    <a:pt x="4958" y="13186"/>
                  </a:lnTo>
                  <a:lnTo>
                    <a:pt x="4996" y="13186"/>
                  </a:lnTo>
                  <a:lnTo>
                    <a:pt x="5052" y="13230"/>
                  </a:lnTo>
                  <a:lnTo>
                    <a:pt x="5052" y="13273"/>
                  </a:lnTo>
                  <a:lnTo>
                    <a:pt x="5014" y="13302"/>
                  </a:lnTo>
                  <a:lnTo>
                    <a:pt x="4958" y="13273"/>
                  </a:lnTo>
                  <a:lnTo>
                    <a:pt x="4903" y="13259"/>
                  </a:lnTo>
                  <a:lnTo>
                    <a:pt x="4792" y="13288"/>
                  </a:lnTo>
                  <a:lnTo>
                    <a:pt x="4773" y="13332"/>
                  </a:lnTo>
                  <a:lnTo>
                    <a:pt x="4792" y="13360"/>
                  </a:lnTo>
                  <a:lnTo>
                    <a:pt x="4958" y="13360"/>
                  </a:lnTo>
                  <a:lnTo>
                    <a:pt x="5014" y="13332"/>
                  </a:lnTo>
                  <a:lnTo>
                    <a:pt x="5070" y="13332"/>
                  </a:lnTo>
                  <a:lnTo>
                    <a:pt x="5145" y="13404"/>
                  </a:lnTo>
                  <a:lnTo>
                    <a:pt x="5145" y="13447"/>
                  </a:lnTo>
                  <a:lnTo>
                    <a:pt x="5089" y="13477"/>
                  </a:lnTo>
                  <a:lnTo>
                    <a:pt x="4903" y="13418"/>
                  </a:lnTo>
                  <a:lnTo>
                    <a:pt x="4810" y="13375"/>
                  </a:lnTo>
                  <a:lnTo>
                    <a:pt x="4792" y="13418"/>
                  </a:lnTo>
                  <a:lnTo>
                    <a:pt x="4810" y="13477"/>
                  </a:lnTo>
                  <a:lnTo>
                    <a:pt x="4903" y="13520"/>
                  </a:lnTo>
                  <a:lnTo>
                    <a:pt x="4996" y="13621"/>
                  </a:lnTo>
                  <a:lnTo>
                    <a:pt x="5052" y="13694"/>
                  </a:lnTo>
                  <a:lnTo>
                    <a:pt x="4996" y="13694"/>
                  </a:lnTo>
                  <a:lnTo>
                    <a:pt x="4921" y="13621"/>
                  </a:lnTo>
                  <a:lnTo>
                    <a:pt x="4903" y="13621"/>
                  </a:lnTo>
                  <a:lnTo>
                    <a:pt x="4885" y="13651"/>
                  </a:lnTo>
                  <a:lnTo>
                    <a:pt x="4903" y="13709"/>
                  </a:lnTo>
                  <a:lnTo>
                    <a:pt x="5014" y="13781"/>
                  </a:lnTo>
                  <a:lnTo>
                    <a:pt x="5145" y="13854"/>
                  </a:lnTo>
                  <a:lnTo>
                    <a:pt x="5145" y="13883"/>
                  </a:lnTo>
                  <a:lnTo>
                    <a:pt x="5089" y="13883"/>
                  </a:lnTo>
                  <a:lnTo>
                    <a:pt x="5089" y="13926"/>
                  </a:lnTo>
                  <a:lnTo>
                    <a:pt x="5052" y="13926"/>
                  </a:lnTo>
                  <a:lnTo>
                    <a:pt x="4958" y="13854"/>
                  </a:lnTo>
                  <a:lnTo>
                    <a:pt x="4921" y="13854"/>
                  </a:lnTo>
                  <a:lnTo>
                    <a:pt x="4921" y="13883"/>
                  </a:lnTo>
                  <a:lnTo>
                    <a:pt x="5014" y="13984"/>
                  </a:lnTo>
                  <a:lnTo>
                    <a:pt x="5070" y="14013"/>
                  </a:lnTo>
                  <a:lnTo>
                    <a:pt x="5108" y="14013"/>
                  </a:lnTo>
                  <a:lnTo>
                    <a:pt x="5163" y="13999"/>
                  </a:lnTo>
                  <a:lnTo>
                    <a:pt x="5181" y="14013"/>
                  </a:lnTo>
                  <a:lnTo>
                    <a:pt x="5145" y="14071"/>
                  </a:lnTo>
                  <a:lnTo>
                    <a:pt x="5089" y="14086"/>
                  </a:lnTo>
                  <a:lnTo>
                    <a:pt x="4996" y="14057"/>
                  </a:lnTo>
                  <a:lnTo>
                    <a:pt x="4921" y="13999"/>
                  </a:lnTo>
                  <a:lnTo>
                    <a:pt x="4829" y="13940"/>
                  </a:lnTo>
                  <a:lnTo>
                    <a:pt x="4773" y="13868"/>
                  </a:lnTo>
                  <a:lnTo>
                    <a:pt x="4698" y="13723"/>
                  </a:lnTo>
                  <a:lnTo>
                    <a:pt x="4643" y="13665"/>
                  </a:lnTo>
                  <a:lnTo>
                    <a:pt x="4587" y="13651"/>
                  </a:lnTo>
                  <a:lnTo>
                    <a:pt x="4513" y="13621"/>
                  </a:lnTo>
                  <a:lnTo>
                    <a:pt x="4420" y="13592"/>
                  </a:lnTo>
                  <a:lnTo>
                    <a:pt x="4327" y="13592"/>
                  </a:lnTo>
                  <a:lnTo>
                    <a:pt x="4271" y="13578"/>
                  </a:lnTo>
                  <a:lnTo>
                    <a:pt x="4215" y="13578"/>
                  </a:lnTo>
                  <a:lnTo>
                    <a:pt x="4123" y="13563"/>
                  </a:lnTo>
                  <a:lnTo>
                    <a:pt x="4030" y="13491"/>
                  </a:lnTo>
                  <a:lnTo>
                    <a:pt x="3937" y="13491"/>
                  </a:lnTo>
                  <a:lnTo>
                    <a:pt x="3863" y="13477"/>
                  </a:lnTo>
                  <a:lnTo>
                    <a:pt x="3807" y="13491"/>
                  </a:lnTo>
                  <a:lnTo>
                    <a:pt x="3714" y="13491"/>
                  </a:lnTo>
                  <a:lnTo>
                    <a:pt x="3603" y="13563"/>
                  </a:lnTo>
                  <a:lnTo>
                    <a:pt x="3603" y="13592"/>
                  </a:lnTo>
                  <a:lnTo>
                    <a:pt x="3659" y="13636"/>
                  </a:lnTo>
                  <a:lnTo>
                    <a:pt x="3714" y="13694"/>
                  </a:lnTo>
                  <a:lnTo>
                    <a:pt x="3770" y="13781"/>
                  </a:lnTo>
                  <a:lnTo>
                    <a:pt x="3770" y="13839"/>
                  </a:lnTo>
                  <a:lnTo>
                    <a:pt x="3863" y="13912"/>
                  </a:lnTo>
                  <a:lnTo>
                    <a:pt x="3993" y="13940"/>
                  </a:lnTo>
                  <a:lnTo>
                    <a:pt x="4179" y="13999"/>
                  </a:lnTo>
                  <a:lnTo>
                    <a:pt x="4309" y="14057"/>
                  </a:lnTo>
                  <a:lnTo>
                    <a:pt x="4346" y="14129"/>
                  </a:lnTo>
                  <a:lnTo>
                    <a:pt x="4346" y="14158"/>
                  </a:lnTo>
                  <a:lnTo>
                    <a:pt x="4420" y="14173"/>
                  </a:lnTo>
                  <a:lnTo>
                    <a:pt x="4494" y="14173"/>
                  </a:lnTo>
                  <a:lnTo>
                    <a:pt x="4550" y="14231"/>
                  </a:lnTo>
                  <a:lnTo>
                    <a:pt x="4625" y="14245"/>
                  </a:lnTo>
                  <a:lnTo>
                    <a:pt x="4680" y="14231"/>
                  </a:lnTo>
                  <a:lnTo>
                    <a:pt x="4717" y="14275"/>
                  </a:lnTo>
                  <a:lnTo>
                    <a:pt x="4792" y="14275"/>
                  </a:lnTo>
                  <a:lnTo>
                    <a:pt x="4829" y="14245"/>
                  </a:lnTo>
                  <a:lnTo>
                    <a:pt x="4885" y="14303"/>
                  </a:lnTo>
                  <a:lnTo>
                    <a:pt x="4977" y="14303"/>
                  </a:lnTo>
                  <a:lnTo>
                    <a:pt x="5052" y="14245"/>
                  </a:lnTo>
                  <a:lnTo>
                    <a:pt x="5145" y="14245"/>
                  </a:lnTo>
                  <a:lnTo>
                    <a:pt x="5181" y="14275"/>
                  </a:lnTo>
                  <a:lnTo>
                    <a:pt x="5181" y="14317"/>
                  </a:lnTo>
                  <a:lnTo>
                    <a:pt x="5108" y="14317"/>
                  </a:lnTo>
                  <a:lnTo>
                    <a:pt x="5052" y="14347"/>
                  </a:lnTo>
                  <a:lnTo>
                    <a:pt x="5052" y="14376"/>
                  </a:lnTo>
                  <a:lnTo>
                    <a:pt x="5108" y="14376"/>
                  </a:lnTo>
                  <a:lnTo>
                    <a:pt x="5163" y="14434"/>
                  </a:lnTo>
                  <a:lnTo>
                    <a:pt x="5089" y="14463"/>
                  </a:lnTo>
                  <a:lnTo>
                    <a:pt x="5089" y="14492"/>
                  </a:lnTo>
                  <a:lnTo>
                    <a:pt x="5014" y="14506"/>
                  </a:lnTo>
                  <a:lnTo>
                    <a:pt x="4977" y="14535"/>
                  </a:lnTo>
                  <a:lnTo>
                    <a:pt x="4885" y="14579"/>
                  </a:lnTo>
                  <a:lnTo>
                    <a:pt x="4866" y="14608"/>
                  </a:lnTo>
                  <a:lnTo>
                    <a:pt x="4885" y="14637"/>
                  </a:lnTo>
                  <a:lnTo>
                    <a:pt x="4977" y="14637"/>
                  </a:lnTo>
                  <a:lnTo>
                    <a:pt x="5052" y="14652"/>
                  </a:lnTo>
                  <a:lnTo>
                    <a:pt x="5070" y="14680"/>
                  </a:lnTo>
                  <a:lnTo>
                    <a:pt x="4996" y="14680"/>
                  </a:lnTo>
                  <a:lnTo>
                    <a:pt x="4958" y="14709"/>
                  </a:lnTo>
                  <a:lnTo>
                    <a:pt x="4921" y="14680"/>
                  </a:lnTo>
                  <a:lnTo>
                    <a:pt x="4885" y="14724"/>
                  </a:lnTo>
                  <a:lnTo>
                    <a:pt x="4810" y="14811"/>
                  </a:lnTo>
                  <a:lnTo>
                    <a:pt x="4773" y="14811"/>
                  </a:lnTo>
                  <a:lnTo>
                    <a:pt x="4717" y="14855"/>
                  </a:lnTo>
                  <a:lnTo>
                    <a:pt x="4717" y="14883"/>
                  </a:lnTo>
                  <a:lnTo>
                    <a:pt x="4792" y="14898"/>
                  </a:lnTo>
                  <a:lnTo>
                    <a:pt x="4829" y="14898"/>
                  </a:lnTo>
                  <a:lnTo>
                    <a:pt x="4885" y="14883"/>
                  </a:lnTo>
                  <a:lnTo>
                    <a:pt x="4903" y="14898"/>
                  </a:lnTo>
                  <a:lnTo>
                    <a:pt x="4921" y="14941"/>
                  </a:lnTo>
                  <a:lnTo>
                    <a:pt x="4977" y="14941"/>
                  </a:lnTo>
                  <a:lnTo>
                    <a:pt x="5014" y="14956"/>
                  </a:lnTo>
                  <a:lnTo>
                    <a:pt x="5014" y="15000"/>
                  </a:lnTo>
                  <a:lnTo>
                    <a:pt x="4921" y="15014"/>
                  </a:lnTo>
                  <a:lnTo>
                    <a:pt x="4866" y="15029"/>
                  </a:lnTo>
                  <a:lnTo>
                    <a:pt x="4866" y="15043"/>
                  </a:lnTo>
                  <a:lnTo>
                    <a:pt x="4977" y="15043"/>
                  </a:lnTo>
                  <a:lnTo>
                    <a:pt x="5014" y="15086"/>
                  </a:lnTo>
                  <a:lnTo>
                    <a:pt x="5014" y="15115"/>
                  </a:lnTo>
                  <a:lnTo>
                    <a:pt x="4977" y="15115"/>
                  </a:lnTo>
                  <a:lnTo>
                    <a:pt x="4921" y="15101"/>
                  </a:lnTo>
                  <a:lnTo>
                    <a:pt x="4903" y="15115"/>
                  </a:lnTo>
                  <a:lnTo>
                    <a:pt x="4866" y="15115"/>
                  </a:lnTo>
                  <a:lnTo>
                    <a:pt x="4810" y="15086"/>
                  </a:lnTo>
                  <a:lnTo>
                    <a:pt x="4736" y="15086"/>
                  </a:lnTo>
                  <a:lnTo>
                    <a:pt x="4643" y="15072"/>
                  </a:lnTo>
                  <a:lnTo>
                    <a:pt x="4643" y="15029"/>
                  </a:lnTo>
                  <a:lnTo>
                    <a:pt x="4680" y="15014"/>
                  </a:lnTo>
                  <a:lnTo>
                    <a:pt x="4625" y="14941"/>
                  </a:lnTo>
                  <a:lnTo>
                    <a:pt x="4606" y="14927"/>
                  </a:lnTo>
                  <a:lnTo>
                    <a:pt x="4550" y="14941"/>
                  </a:lnTo>
                  <a:lnTo>
                    <a:pt x="4550" y="15014"/>
                  </a:lnTo>
                  <a:lnTo>
                    <a:pt x="4494" y="15159"/>
                  </a:lnTo>
                  <a:lnTo>
                    <a:pt x="4438" y="15217"/>
                  </a:lnTo>
                  <a:lnTo>
                    <a:pt x="4457" y="15247"/>
                  </a:lnTo>
                  <a:lnTo>
                    <a:pt x="4513" y="15247"/>
                  </a:lnTo>
                  <a:lnTo>
                    <a:pt x="4587" y="15217"/>
                  </a:lnTo>
                  <a:lnTo>
                    <a:pt x="4606" y="15217"/>
                  </a:lnTo>
                  <a:lnTo>
                    <a:pt x="4587" y="15247"/>
                  </a:lnTo>
                  <a:lnTo>
                    <a:pt x="4513" y="15290"/>
                  </a:lnTo>
                  <a:lnTo>
                    <a:pt x="4457" y="15319"/>
                  </a:lnTo>
                  <a:lnTo>
                    <a:pt x="4420" y="15333"/>
                  </a:lnTo>
                  <a:lnTo>
                    <a:pt x="4420" y="15377"/>
                  </a:lnTo>
                  <a:lnTo>
                    <a:pt x="4309" y="15362"/>
                  </a:lnTo>
                  <a:lnTo>
                    <a:pt x="4215" y="15362"/>
                  </a:lnTo>
                  <a:lnTo>
                    <a:pt x="4123" y="15377"/>
                  </a:lnTo>
                  <a:lnTo>
                    <a:pt x="4086" y="15362"/>
                  </a:lnTo>
                  <a:lnTo>
                    <a:pt x="3974" y="15362"/>
                  </a:lnTo>
                  <a:lnTo>
                    <a:pt x="3900" y="15377"/>
                  </a:lnTo>
                  <a:lnTo>
                    <a:pt x="3770" y="15435"/>
                  </a:lnTo>
                  <a:lnTo>
                    <a:pt x="3659" y="15449"/>
                  </a:lnTo>
                  <a:lnTo>
                    <a:pt x="3678" y="15464"/>
                  </a:lnTo>
                  <a:lnTo>
                    <a:pt x="3770" y="15449"/>
                  </a:lnTo>
                  <a:lnTo>
                    <a:pt x="3807" y="15449"/>
                  </a:lnTo>
                  <a:lnTo>
                    <a:pt x="3770" y="15478"/>
                  </a:lnTo>
                  <a:lnTo>
                    <a:pt x="3714" y="15507"/>
                  </a:lnTo>
                  <a:lnTo>
                    <a:pt x="3751" y="15536"/>
                  </a:lnTo>
                  <a:lnTo>
                    <a:pt x="3807" y="15551"/>
                  </a:lnTo>
                  <a:lnTo>
                    <a:pt x="3863" y="15609"/>
                  </a:lnTo>
                  <a:lnTo>
                    <a:pt x="3955" y="15595"/>
                  </a:lnTo>
                  <a:lnTo>
                    <a:pt x="4030" y="15609"/>
                  </a:lnTo>
                  <a:lnTo>
                    <a:pt x="4067" y="15595"/>
                  </a:lnTo>
                  <a:lnTo>
                    <a:pt x="4179" y="15595"/>
                  </a:lnTo>
                  <a:lnTo>
                    <a:pt x="4215" y="15580"/>
                  </a:lnTo>
                  <a:lnTo>
                    <a:pt x="4142" y="15536"/>
                  </a:lnTo>
                  <a:lnTo>
                    <a:pt x="4123" y="15522"/>
                  </a:lnTo>
                  <a:lnTo>
                    <a:pt x="4160" y="15478"/>
                  </a:lnTo>
                  <a:lnTo>
                    <a:pt x="4309" y="15478"/>
                  </a:lnTo>
                  <a:lnTo>
                    <a:pt x="4365" y="15464"/>
                  </a:lnTo>
                  <a:lnTo>
                    <a:pt x="4438" y="15464"/>
                  </a:lnTo>
                  <a:lnTo>
                    <a:pt x="4438" y="15478"/>
                  </a:lnTo>
                  <a:lnTo>
                    <a:pt x="4402" y="15507"/>
                  </a:lnTo>
                  <a:lnTo>
                    <a:pt x="4365" y="15551"/>
                  </a:lnTo>
                  <a:lnTo>
                    <a:pt x="4365" y="15609"/>
                  </a:lnTo>
                  <a:lnTo>
                    <a:pt x="4253" y="15652"/>
                  </a:lnTo>
                  <a:lnTo>
                    <a:pt x="4253" y="15681"/>
                  </a:lnTo>
                  <a:lnTo>
                    <a:pt x="4271" y="15725"/>
                  </a:lnTo>
                  <a:lnTo>
                    <a:pt x="4494" y="15841"/>
                  </a:lnTo>
                  <a:lnTo>
                    <a:pt x="4587" y="15899"/>
                  </a:lnTo>
                  <a:lnTo>
                    <a:pt x="4587" y="15913"/>
                  </a:lnTo>
                  <a:lnTo>
                    <a:pt x="4513" y="15913"/>
                  </a:lnTo>
                  <a:lnTo>
                    <a:pt x="4494" y="15899"/>
                  </a:lnTo>
                  <a:lnTo>
                    <a:pt x="4402" y="15870"/>
                  </a:lnTo>
                  <a:lnTo>
                    <a:pt x="4271" y="15812"/>
                  </a:lnTo>
                  <a:lnTo>
                    <a:pt x="4234" y="15769"/>
                  </a:lnTo>
                  <a:lnTo>
                    <a:pt x="4142" y="15769"/>
                  </a:lnTo>
                  <a:lnTo>
                    <a:pt x="4086" y="15798"/>
                  </a:lnTo>
                  <a:lnTo>
                    <a:pt x="4030" y="15812"/>
                  </a:lnTo>
                  <a:lnTo>
                    <a:pt x="3844" y="15725"/>
                  </a:lnTo>
                  <a:lnTo>
                    <a:pt x="3807" y="15667"/>
                  </a:lnTo>
                  <a:lnTo>
                    <a:pt x="3770" y="15609"/>
                  </a:lnTo>
                  <a:lnTo>
                    <a:pt x="3751" y="15609"/>
                  </a:lnTo>
                  <a:lnTo>
                    <a:pt x="3770" y="15681"/>
                  </a:lnTo>
                  <a:lnTo>
                    <a:pt x="3788" y="15739"/>
                  </a:lnTo>
                  <a:lnTo>
                    <a:pt x="3770" y="15754"/>
                  </a:lnTo>
                  <a:lnTo>
                    <a:pt x="3678" y="15681"/>
                  </a:lnTo>
                  <a:lnTo>
                    <a:pt x="3584" y="15595"/>
                  </a:lnTo>
                  <a:lnTo>
                    <a:pt x="3472" y="15551"/>
                  </a:lnTo>
                  <a:lnTo>
                    <a:pt x="3417" y="15580"/>
                  </a:lnTo>
                  <a:lnTo>
                    <a:pt x="3436" y="15609"/>
                  </a:lnTo>
                  <a:lnTo>
                    <a:pt x="3510" y="15624"/>
                  </a:lnTo>
                  <a:lnTo>
                    <a:pt x="3528" y="15681"/>
                  </a:lnTo>
                  <a:lnTo>
                    <a:pt x="3659" y="15769"/>
                  </a:lnTo>
                  <a:lnTo>
                    <a:pt x="3695" y="15812"/>
                  </a:lnTo>
                  <a:lnTo>
                    <a:pt x="3751" y="15812"/>
                  </a:lnTo>
                  <a:lnTo>
                    <a:pt x="3807" y="15826"/>
                  </a:lnTo>
                  <a:lnTo>
                    <a:pt x="3844" y="15870"/>
                  </a:lnTo>
                  <a:lnTo>
                    <a:pt x="3695" y="15870"/>
                  </a:lnTo>
                  <a:lnTo>
                    <a:pt x="3603" y="15826"/>
                  </a:lnTo>
                  <a:lnTo>
                    <a:pt x="3528" y="15798"/>
                  </a:lnTo>
                  <a:lnTo>
                    <a:pt x="3491" y="15798"/>
                  </a:lnTo>
                  <a:lnTo>
                    <a:pt x="3472" y="15841"/>
                  </a:lnTo>
                  <a:lnTo>
                    <a:pt x="3472" y="15884"/>
                  </a:lnTo>
                  <a:lnTo>
                    <a:pt x="3417" y="15913"/>
                  </a:lnTo>
                  <a:lnTo>
                    <a:pt x="3399" y="15913"/>
                  </a:lnTo>
                  <a:lnTo>
                    <a:pt x="3399" y="15957"/>
                  </a:lnTo>
                  <a:lnTo>
                    <a:pt x="3343" y="15986"/>
                  </a:lnTo>
                  <a:lnTo>
                    <a:pt x="3306" y="16015"/>
                  </a:lnTo>
                  <a:lnTo>
                    <a:pt x="3195" y="16117"/>
                  </a:lnTo>
                  <a:lnTo>
                    <a:pt x="3195" y="16160"/>
                  </a:lnTo>
                  <a:lnTo>
                    <a:pt x="3219" y="16170"/>
                  </a:lnTo>
                  <a:lnTo>
                    <a:pt x="3157" y="16189"/>
                  </a:lnTo>
                  <a:lnTo>
                    <a:pt x="3101" y="16232"/>
                  </a:lnTo>
                  <a:lnTo>
                    <a:pt x="3008" y="16262"/>
                  </a:lnTo>
                  <a:lnTo>
                    <a:pt x="2953" y="16334"/>
                  </a:lnTo>
                  <a:lnTo>
                    <a:pt x="2953" y="16392"/>
                  </a:lnTo>
                  <a:lnTo>
                    <a:pt x="2971" y="16406"/>
                  </a:lnTo>
                  <a:lnTo>
                    <a:pt x="3046" y="16378"/>
                  </a:lnTo>
                  <a:lnTo>
                    <a:pt x="3139" y="16349"/>
                  </a:lnTo>
                  <a:lnTo>
                    <a:pt x="3195" y="16378"/>
                  </a:lnTo>
                  <a:lnTo>
                    <a:pt x="3212" y="16392"/>
                  </a:lnTo>
                  <a:lnTo>
                    <a:pt x="3306" y="16392"/>
                  </a:lnTo>
                  <a:lnTo>
                    <a:pt x="3472" y="16349"/>
                  </a:lnTo>
                  <a:lnTo>
                    <a:pt x="3603" y="16349"/>
                  </a:lnTo>
                  <a:lnTo>
                    <a:pt x="3714" y="16392"/>
                  </a:lnTo>
                  <a:lnTo>
                    <a:pt x="3714" y="16421"/>
                  </a:lnTo>
                  <a:lnTo>
                    <a:pt x="3678" y="16450"/>
                  </a:lnTo>
                  <a:lnTo>
                    <a:pt x="3566" y="16421"/>
                  </a:lnTo>
                  <a:lnTo>
                    <a:pt x="3491" y="16450"/>
                  </a:lnTo>
                  <a:lnTo>
                    <a:pt x="3157" y="16421"/>
                  </a:lnTo>
                  <a:lnTo>
                    <a:pt x="3064" y="16421"/>
                  </a:lnTo>
                  <a:lnTo>
                    <a:pt x="3046" y="16450"/>
                  </a:lnTo>
                  <a:lnTo>
                    <a:pt x="2916" y="16450"/>
                  </a:lnTo>
                  <a:lnTo>
                    <a:pt x="2916" y="16479"/>
                  </a:lnTo>
                  <a:lnTo>
                    <a:pt x="2935" y="16494"/>
                  </a:lnTo>
                  <a:lnTo>
                    <a:pt x="3027" y="16494"/>
                  </a:lnTo>
                  <a:lnTo>
                    <a:pt x="3046" y="16523"/>
                  </a:lnTo>
                  <a:lnTo>
                    <a:pt x="3008" y="16537"/>
                  </a:lnTo>
                  <a:lnTo>
                    <a:pt x="2935" y="16523"/>
                  </a:lnTo>
                  <a:lnTo>
                    <a:pt x="2841" y="16523"/>
                  </a:lnTo>
                  <a:lnTo>
                    <a:pt x="2841" y="16537"/>
                  </a:lnTo>
                  <a:lnTo>
                    <a:pt x="2879" y="16567"/>
                  </a:lnTo>
                  <a:lnTo>
                    <a:pt x="2971" y="16567"/>
                  </a:lnTo>
                  <a:lnTo>
                    <a:pt x="3212" y="16624"/>
                  </a:lnTo>
                  <a:lnTo>
                    <a:pt x="3287" y="16624"/>
                  </a:lnTo>
                  <a:lnTo>
                    <a:pt x="3324" y="16610"/>
                  </a:lnTo>
                  <a:lnTo>
                    <a:pt x="3399" y="16610"/>
                  </a:lnTo>
                  <a:lnTo>
                    <a:pt x="3417" y="16624"/>
                  </a:lnTo>
                  <a:lnTo>
                    <a:pt x="3417" y="16682"/>
                  </a:lnTo>
                  <a:lnTo>
                    <a:pt x="3436" y="16741"/>
                  </a:lnTo>
                  <a:lnTo>
                    <a:pt x="3399" y="16755"/>
                  </a:lnTo>
                  <a:lnTo>
                    <a:pt x="3324" y="16741"/>
                  </a:lnTo>
                  <a:lnTo>
                    <a:pt x="3306" y="16755"/>
                  </a:lnTo>
                  <a:lnTo>
                    <a:pt x="3287" y="16741"/>
                  </a:lnTo>
                  <a:lnTo>
                    <a:pt x="3195" y="16755"/>
                  </a:lnTo>
                  <a:lnTo>
                    <a:pt x="3195" y="16784"/>
                  </a:lnTo>
                  <a:lnTo>
                    <a:pt x="3212" y="16813"/>
                  </a:lnTo>
                  <a:lnTo>
                    <a:pt x="3250" y="16813"/>
                  </a:lnTo>
                  <a:lnTo>
                    <a:pt x="3324" y="16827"/>
                  </a:lnTo>
                  <a:lnTo>
                    <a:pt x="3343" y="16842"/>
                  </a:lnTo>
                  <a:lnTo>
                    <a:pt x="3250" y="16886"/>
                  </a:lnTo>
                  <a:lnTo>
                    <a:pt x="3195" y="16886"/>
                  </a:lnTo>
                  <a:lnTo>
                    <a:pt x="3101" y="16842"/>
                  </a:lnTo>
                  <a:lnTo>
                    <a:pt x="3008" y="16871"/>
                  </a:lnTo>
                  <a:lnTo>
                    <a:pt x="3008" y="16900"/>
                  </a:lnTo>
                  <a:lnTo>
                    <a:pt x="3027" y="16958"/>
                  </a:lnTo>
                  <a:lnTo>
                    <a:pt x="3064" y="16972"/>
                  </a:lnTo>
                  <a:lnTo>
                    <a:pt x="3120" y="16958"/>
                  </a:lnTo>
                  <a:lnTo>
                    <a:pt x="3212" y="16958"/>
                  </a:lnTo>
                  <a:lnTo>
                    <a:pt x="3287" y="16987"/>
                  </a:lnTo>
                  <a:lnTo>
                    <a:pt x="3306" y="17030"/>
                  </a:lnTo>
                  <a:lnTo>
                    <a:pt x="3101" y="17030"/>
                  </a:lnTo>
                  <a:lnTo>
                    <a:pt x="3046" y="17045"/>
                  </a:lnTo>
                  <a:lnTo>
                    <a:pt x="2971" y="17016"/>
                  </a:lnTo>
                  <a:lnTo>
                    <a:pt x="2935" y="17016"/>
                  </a:lnTo>
                  <a:lnTo>
                    <a:pt x="2879" y="17060"/>
                  </a:lnTo>
                  <a:lnTo>
                    <a:pt x="2879" y="17204"/>
                  </a:lnTo>
                  <a:lnTo>
                    <a:pt x="2860" y="17248"/>
                  </a:lnTo>
                  <a:lnTo>
                    <a:pt x="2879" y="17277"/>
                  </a:lnTo>
                  <a:lnTo>
                    <a:pt x="2953" y="17277"/>
                  </a:lnTo>
                  <a:lnTo>
                    <a:pt x="3157" y="17204"/>
                  </a:lnTo>
                  <a:lnTo>
                    <a:pt x="3212" y="17175"/>
                  </a:lnTo>
                  <a:lnTo>
                    <a:pt x="3380" y="17132"/>
                  </a:lnTo>
                  <a:lnTo>
                    <a:pt x="3472" y="17103"/>
                  </a:lnTo>
                  <a:lnTo>
                    <a:pt x="3528" y="17016"/>
                  </a:lnTo>
                  <a:lnTo>
                    <a:pt x="3659" y="16915"/>
                  </a:lnTo>
                  <a:lnTo>
                    <a:pt x="3900" y="16827"/>
                  </a:lnTo>
                  <a:lnTo>
                    <a:pt x="4030" y="16798"/>
                  </a:lnTo>
                  <a:lnTo>
                    <a:pt x="4086" y="16813"/>
                  </a:lnTo>
                  <a:lnTo>
                    <a:pt x="4086" y="16842"/>
                  </a:lnTo>
                  <a:lnTo>
                    <a:pt x="4049" y="16871"/>
                  </a:lnTo>
                  <a:lnTo>
                    <a:pt x="3974" y="16871"/>
                  </a:lnTo>
                  <a:lnTo>
                    <a:pt x="3844" y="16900"/>
                  </a:lnTo>
                  <a:lnTo>
                    <a:pt x="3678" y="16958"/>
                  </a:lnTo>
                  <a:lnTo>
                    <a:pt x="3510" y="17103"/>
                  </a:lnTo>
                  <a:lnTo>
                    <a:pt x="3436" y="17175"/>
                  </a:lnTo>
                  <a:lnTo>
                    <a:pt x="3306" y="17190"/>
                  </a:lnTo>
                  <a:lnTo>
                    <a:pt x="3231" y="17204"/>
                  </a:lnTo>
                  <a:lnTo>
                    <a:pt x="3101" y="17277"/>
                  </a:lnTo>
                  <a:lnTo>
                    <a:pt x="2953" y="17321"/>
                  </a:lnTo>
                  <a:lnTo>
                    <a:pt x="2879" y="17335"/>
                  </a:lnTo>
                  <a:lnTo>
                    <a:pt x="2860" y="17378"/>
                  </a:lnTo>
                  <a:lnTo>
                    <a:pt x="2935" y="17378"/>
                  </a:lnTo>
                  <a:lnTo>
                    <a:pt x="2971" y="17349"/>
                  </a:lnTo>
                  <a:lnTo>
                    <a:pt x="3027" y="17378"/>
                  </a:lnTo>
                  <a:lnTo>
                    <a:pt x="3027" y="17408"/>
                  </a:lnTo>
                  <a:lnTo>
                    <a:pt x="3120" y="17378"/>
                  </a:lnTo>
                  <a:lnTo>
                    <a:pt x="3157" y="17335"/>
                  </a:lnTo>
                  <a:lnTo>
                    <a:pt x="3212" y="17335"/>
                  </a:lnTo>
                  <a:lnTo>
                    <a:pt x="3287" y="17393"/>
                  </a:lnTo>
                  <a:lnTo>
                    <a:pt x="3324" y="17393"/>
                  </a:lnTo>
                  <a:lnTo>
                    <a:pt x="3399" y="17349"/>
                  </a:lnTo>
                  <a:lnTo>
                    <a:pt x="3491" y="17306"/>
                  </a:lnTo>
                  <a:lnTo>
                    <a:pt x="3566" y="17306"/>
                  </a:lnTo>
                  <a:lnTo>
                    <a:pt x="3584" y="17321"/>
                  </a:lnTo>
                  <a:lnTo>
                    <a:pt x="3566" y="17349"/>
                  </a:lnTo>
                  <a:lnTo>
                    <a:pt x="3491" y="17349"/>
                  </a:lnTo>
                  <a:lnTo>
                    <a:pt x="3417" y="17408"/>
                  </a:lnTo>
                  <a:lnTo>
                    <a:pt x="3343" y="17422"/>
                  </a:lnTo>
                  <a:lnTo>
                    <a:pt x="3250" y="17422"/>
                  </a:lnTo>
                  <a:lnTo>
                    <a:pt x="3212" y="17393"/>
                  </a:lnTo>
                  <a:lnTo>
                    <a:pt x="3157" y="17408"/>
                  </a:lnTo>
                  <a:lnTo>
                    <a:pt x="3120" y="17451"/>
                  </a:lnTo>
                  <a:lnTo>
                    <a:pt x="3008" y="17480"/>
                  </a:lnTo>
                  <a:lnTo>
                    <a:pt x="2971" y="17495"/>
                  </a:lnTo>
                  <a:lnTo>
                    <a:pt x="3046" y="17538"/>
                  </a:lnTo>
                  <a:lnTo>
                    <a:pt x="3101" y="17538"/>
                  </a:lnTo>
                  <a:lnTo>
                    <a:pt x="3195" y="17567"/>
                  </a:lnTo>
                  <a:lnTo>
                    <a:pt x="3120" y="17625"/>
                  </a:lnTo>
                  <a:lnTo>
                    <a:pt x="3120" y="17669"/>
                  </a:lnTo>
                  <a:lnTo>
                    <a:pt x="3195" y="17684"/>
                  </a:lnTo>
                  <a:lnTo>
                    <a:pt x="3157" y="17713"/>
                  </a:lnTo>
                  <a:lnTo>
                    <a:pt x="3195" y="17756"/>
                  </a:lnTo>
                  <a:lnTo>
                    <a:pt x="3139" y="17756"/>
                  </a:lnTo>
                  <a:lnTo>
                    <a:pt x="3064" y="17814"/>
                  </a:lnTo>
                  <a:lnTo>
                    <a:pt x="3101" y="17858"/>
                  </a:lnTo>
                  <a:lnTo>
                    <a:pt x="3139" y="17858"/>
                  </a:lnTo>
                  <a:lnTo>
                    <a:pt x="3195" y="17828"/>
                  </a:lnTo>
                  <a:lnTo>
                    <a:pt x="3212" y="17828"/>
                  </a:lnTo>
                  <a:lnTo>
                    <a:pt x="3231" y="17901"/>
                  </a:lnTo>
                  <a:lnTo>
                    <a:pt x="3231" y="17959"/>
                  </a:lnTo>
                  <a:lnTo>
                    <a:pt x="3157" y="17988"/>
                  </a:lnTo>
                  <a:lnTo>
                    <a:pt x="3157" y="18104"/>
                  </a:lnTo>
                  <a:lnTo>
                    <a:pt x="3212" y="18147"/>
                  </a:lnTo>
                  <a:lnTo>
                    <a:pt x="3287" y="18147"/>
                  </a:lnTo>
                  <a:lnTo>
                    <a:pt x="3343" y="18118"/>
                  </a:lnTo>
                  <a:lnTo>
                    <a:pt x="3380" y="18061"/>
                  </a:lnTo>
                  <a:lnTo>
                    <a:pt x="3417" y="18075"/>
                  </a:lnTo>
                  <a:lnTo>
                    <a:pt x="3472" y="18046"/>
                  </a:lnTo>
                  <a:lnTo>
                    <a:pt x="3510" y="18046"/>
                  </a:lnTo>
                  <a:lnTo>
                    <a:pt x="3566" y="18075"/>
                  </a:lnTo>
                  <a:lnTo>
                    <a:pt x="3528" y="18104"/>
                  </a:lnTo>
                  <a:lnTo>
                    <a:pt x="3436" y="18147"/>
                  </a:lnTo>
                  <a:lnTo>
                    <a:pt x="3380" y="18147"/>
                  </a:lnTo>
                  <a:lnTo>
                    <a:pt x="3231" y="18191"/>
                  </a:lnTo>
                  <a:lnTo>
                    <a:pt x="3157" y="18220"/>
                  </a:lnTo>
                  <a:lnTo>
                    <a:pt x="3157" y="18278"/>
                  </a:lnTo>
                  <a:lnTo>
                    <a:pt x="3139" y="18336"/>
                  </a:lnTo>
                  <a:lnTo>
                    <a:pt x="3212" y="18365"/>
                  </a:lnTo>
                  <a:lnTo>
                    <a:pt x="3157" y="18409"/>
                  </a:lnTo>
                  <a:lnTo>
                    <a:pt x="3139" y="18481"/>
                  </a:lnTo>
                  <a:lnTo>
                    <a:pt x="3157" y="18568"/>
                  </a:lnTo>
                  <a:lnTo>
                    <a:pt x="3212" y="18568"/>
                  </a:lnTo>
                  <a:lnTo>
                    <a:pt x="3287" y="18467"/>
                  </a:lnTo>
                  <a:lnTo>
                    <a:pt x="3436" y="18350"/>
                  </a:lnTo>
                  <a:lnTo>
                    <a:pt x="3491" y="18350"/>
                  </a:lnTo>
                  <a:lnTo>
                    <a:pt x="3528" y="18292"/>
                  </a:lnTo>
                  <a:lnTo>
                    <a:pt x="3603" y="18278"/>
                  </a:lnTo>
                  <a:lnTo>
                    <a:pt x="3603" y="18292"/>
                  </a:lnTo>
                  <a:lnTo>
                    <a:pt x="3566" y="18336"/>
                  </a:lnTo>
                  <a:lnTo>
                    <a:pt x="3566" y="18365"/>
                  </a:lnTo>
                  <a:lnTo>
                    <a:pt x="3584" y="18394"/>
                  </a:lnTo>
                  <a:lnTo>
                    <a:pt x="3659" y="18365"/>
                  </a:lnTo>
                  <a:lnTo>
                    <a:pt x="3770" y="18278"/>
                  </a:lnTo>
                  <a:lnTo>
                    <a:pt x="3788" y="18249"/>
                  </a:lnTo>
                  <a:lnTo>
                    <a:pt x="3844" y="18292"/>
                  </a:lnTo>
                  <a:lnTo>
                    <a:pt x="3882" y="18292"/>
                  </a:lnTo>
                  <a:lnTo>
                    <a:pt x="3937" y="18264"/>
                  </a:lnTo>
                  <a:lnTo>
                    <a:pt x="3993" y="18264"/>
                  </a:lnTo>
                  <a:lnTo>
                    <a:pt x="3993" y="18278"/>
                  </a:lnTo>
                  <a:lnTo>
                    <a:pt x="3937" y="18336"/>
                  </a:lnTo>
                  <a:lnTo>
                    <a:pt x="3937" y="18467"/>
                  </a:lnTo>
                  <a:lnTo>
                    <a:pt x="3974" y="18481"/>
                  </a:lnTo>
                  <a:lnTo>
                    <a:pt x="4030" y="18539"/>
                  </a:lnTo>
                  <a:lnTo>
                    <a:pt x="3993" y="18554"/>
                  </a:lnTo>
                  <a:lnTo>
                    <a:pt x="3937" y="18539"/>
                  </a:lnTo>
                  <a:lnTo>
                    <a:pt x="3844" y="18467"/>
                  </a:lnTo>
                  <a:lnTo>
                    <a:pt x="3788" y="18409"/>
                  </a:lnTo>
                  <a:lnTo>
                    <a:pt x="3751" y="18409"/>
                  </a:lnTo>
                  <a:lnTo>
                    <a:pt x="3695" y="18423"/>
                  </a:lnTo>
                  <a:lnTo>
                    <a:pt x="3622" y="18423"/>
                  </a:lnTo>
                  <a:lnTo>
                    <a:pt x="3603" y="18467"/>
                  </a:lnTo>
                  <a:lnTo>
                    <a:pt x="3659" y="18495"/>
                  </a:lnTo>
                  <a:lnTo>
                    <a:pt x="3695" y="18495"/>
                  </a:lnTo>
                  <a:lnTo>
                    <a:pt x="3770" y="18568"/>
                  </a:lnTo>
                  <a:lnTo>
                    <a:pt x="3807" y="18583"/>
                  </a:lnTo>
                  <a:lnTo>
                    <a:pt x="3788" y="18626"/>
                  </a:lnTo>
                  <a:lnTo>
                    <a:pt x="3714" y="18568"/>
                  </a:lnTo>
                  <a:lnTo>
                    <a:pt x="3678" y="18554"/>
                  </a:lnTo>
                  <a:lnTo>
                    <a:pt x="3603" y="18554"/>
                  </a:lnTo>
                  <a:lnTo>
                    <a:pt x="3510" y="18641"/>
                  </a:lnTo>
                  <a:lnTo>
                    <a:pt x="3436" y="18684"/>
                  </a:lnTo>
                  <a:lnTo>
                    <a:pt x="3287" y="18684"/>
                  </a:lnTo>
                  <a:lnTo>
                    <a:pt x="3250" y="18699"/>
                  </a:lnTo>
                  <a:lnTo>
                    <a:pt x="3306" y="18713"/>
                  </a:lnTo>
                  <a:lnTo>
                    <a:pt x="3399" y="18713"/>
                  </a:lnTo>
                  <a:lnTo>
                    <a:pt x="3454" y="18699"/>
                  </a:lnTo>
                  <a:lnTo>
                    <a:pt x="3603" y="18684"/>
                  </a:lnTo>
                  <a:lnTo>
                    <a:pt x="3695" y="18641"/>
                  </a:lnTo>
                  <a:lnTo>
                    <a:pt x="3770" y="18656"/>
                  </a:lnTo>
                  <a:lnTo>
                    <a:pt x="3863" y="18656"/>
                  </a:lnTo>
                  <a:lnTo>
                    <a:pt x="3826" y="18684"/>
                  </a:lnTo>
                  <a:lnTo>
                    <a:pt x="3770" y="18728"/>
                  </a:lnTo>
                  <a:lnTo>
                    <a:pt x="3640" y="18728"/>
                  </a:lnTo>
                  <a:lnTo>
                    <a:pt x="3528" y="18757"/>
                  </a:lnTo>
                  <a:lnTo>
                    <a:pt x="3343" y="18757"/>
                  </a:lnTo>
                  <a:lnTo>
                    <a:pt x="3250" y="18771"/>
                  </a:lnTo>
                  <a:lnTo>
                    <a:pt x="3231" y="18830"/>
                  </a:lnTo>
                  <a:lnTo>
                    <a:pt x="3250" y="18873"/>
                  </a:lnTo>
                  <a:lnTo>
                    <a:pt x="3343" y="18902"/>
                  </a:lnTo>
                  <a:lnTo>
                    <a:pt x="3436" y="18873"/>
                  </a:lnTo>
                  <a:lnTo>
                    <a:pt x="3454" y="18902"/>
                  </a:lnTo>
                  <a:lnTo>
                    <a:pt x="3399" y="18931"/>
                  </a:lnTo>
                  <a:lnTo>
                    <a:pt x="3306" y="18931"/>
                  </a:lnTo>
                  <a:lnTo>
                    <a:pt x="3250" y="18989"/>
                  </a:lnTo>
                  <a:lnTo>
                    <a:pt x="3268" y="19047"/>
                  </a:lnTo>
                  <a:lnTo>
                    <a:pt x="3343" y="19076"/>
                  </a:lnTo>
                  <a:lnTo>
                    <a:pt x="3399" y="19047"/>
                  </a:lnTo>
                  <a:lnTo>
                    <a:pt x="3417" y="19004"/>
                  </a:lnTo>
                  <a:lnTo>
                    <a:pt x="3491" y="19004"/>
                  </a:lnTo>
                  <a:lnTo>
                    <a:pt x="3528" y="19018"/>
                  </a:lnTo>
                  <a:lnTo>
                    <a:pt x="3603" y="19018"/>
                  </a:lnTo>
                  <a:lnTo>
                    <a:pt x="3678" y="19004"/>
                  </a:lnTo>
                  <a:lnTo>
                    <a:pt x="3714" y="18989"/>
                  </a:lnTo>
                  <a:lnTo>
                    <a:pt x="3751" y="19004"/>
                  </a:lnTo>
                  <a:lnTo>
                    <a:pt x="3695" y="19047"/>
                  </a:lnTo>
                  <a:lnTo>
                    <a:pt x="3584" y="19076"/>
                  </a:lnTo>
                  <a:lnTo>
                    <a:pt x="3472" y="19047"/>
                  </a:lnTo>
                  <a:lnTo>
                    <a:pt x="3417" y="19047"/>
                  </a:lnTo>
                  <a:lnTo>
                    <a:pt x="3472" y="19076"/>
                  </a:lnTo>
                  <a:lnTo>
                    <a:pt x="3528" y="19076"/>
                  </a:lnTo>
                  <a:lnTo>
                    <a:pt x="3584" y="19090"/>
                  </a:lnTo>
                  <a:lnTo>
                    <a:pt x="3528" y="19119"/>
                  </a:lnTo>
                  <a:lnTo>
                    <a:pt x="3417" y="19119"/>
                  </a:lnTo>
                  <a:lnTo>
                    <a:pt x="3324" y="19163"/>
                  </a:lnTo>
                  <a:lnTo>
                    <a:pt x="3380" y="19207"/>
                  </a:lnTo>
                  <a:lnTo>
                    <a:pt x="3417" y="19207"/>
                  </a:lnTo>
                  <a:lnTo>
                    <a:pt x="3472" y="19192"/>
                  </a:lnTo>
                  <a:lnTo>
                    <a:pt x="3584" y="19192"/>
                  </a:lnTo>
                  <a:lnTo>
                    <a:pt x="3622" y="19207"/>
                  </a:lnTo>
                  <a:lnTo>
                    <a:pt x="3678" y="19207"/>
                  </a:lnTo>
                  <a:lnTo>
                    <a:pt x="3622" y="19236"/>
                  </a:lnTo>
                  <a:lnTo>
                    <a:pt x="3510" y="19264"/>
                  </a:lnTo>
                  <a:lnTo>
                    <a:pt x="3436" y="19236"/>
                  </a:lnTo>
                  <a:lnTo>
                    <a:pt x="3380" y="19264"/>
                  </a:lnTo>
                  <a:lnTo>
                    <a:pt x="3343" y="19293"/>
                  </a:lnTo>
                  <a:lnTo>
                    <a:pt x="3380" y="19337"/>
                  </a:lnTo>
                  <a:lnTo>
                    <a:pt x="3417" y="19337"/>
                  </a:lnTo>
                  <a:lnTo>
                    <a:pt x="3491" y="19293"/>
                  </a:lnTo>
                  <a:lnTo>
                    <a:pt x="3566" y="19293"/>
                  </a:lnTo>
                  <a:lnTo>
                    <a:pt x="3622" y="19337"/>
                  </a:lnTo>
                  <a:lnTo>
                    <a:pt x="3622" y="19366"/>
                  </a:lnTo>
                  <a:lnTo>
                    <a:pt x="3491" y="19410"/>
                  </a:lnTo>
                  <a:lnTo>
                    <a:pt x="3454" y="19438"/>
                  </a:lnTo>
                  <a:lnTo>
                    <a:pt x="3510" y="19511"/>
                  </a:lnTo>
                  <a:lnTo>
                    <a:pt x="3547" y="19511"/>
                  </a:lnTo>
                  <a:lnTo>
                    <a:pt x="3584" y="19497"/>
                  </a:lnTo>
                  <a:lnTo>
                    <a:pt x="3640" y="19497"/>
                  </a:lnTo>
                  <a:lnTo>
                    <a:pt x="3695" y="19555"/>
                  </a:lnTo>
                  <a:lnTo>
                    <a:pt x="3714" y="19511"/>
                  </a:lnTo>
                  <a:lnTo>
                    <a:pt x="3751" y="19497"/>
                  </a:lnTo>
                  <a:lnTo>
                    <a:pt x="3788" y="19511"/>
                  </a:lnTo>
                  <a:lnTo>
                    <a:pt x="3770" y="19555"/>
                  </a:lnTo>
                  <a:lnTo>
                    <a:pt x="3733" y="19584"/>
                  </a:lnTo>
                  <a:lnTo>
                    <a:pt x="3788" y="19627"/>
                  </a:lnTo>
                  <a:lnTo>
                    <a:pt x="3695" y="19714"/>
                  </a:lnTo>
                  <a:lnTo>
                    <a:pt x="3678" y="19714"/>
                  </a:lnTo>
                  <a:lnTo>
                    <a:pt x="3622" y="19772"/>
                  </a:lnTo>
                  <a:lnTo>
                    <a:pt x="3584" y="19815"/>
                  </a:lnTo>
                  <a:lnTo>
                    <a:pt x="3584" y="19845"/>
                  </a:lnTo>
                  <a:lnTo>
                    <a:pt x="3640" y="19845"/>
                  </a:lnTo>
                  <a:lnTo>
                    <a:pt x="3695" y="19815"/>
                  </a:lnTo>
                  <a:lnTo>
                    <a:pt x="3770" y="19845"/>
                  </a:lnTo>
                  <a:lnTo>
                    <a:pt x="3788" y="19888"/>
                  </a:lnTo>
                  <a:lnTo>
                    <a:pt x="3751" y="19932"/>
                  </a:lnTo>
                  <a:lnTo>
                    <a:pt x="3751" y="19946"/>
                  </a:lnTo>
                  <a:lnTo>
                    <a:pt x="3807" y="19946"/>
                  </a:lnTo>
                  <a:lnTo>
                    <a:pt x="3863" y="19961"/>
                  </a:lnTo>
                  <a:lnTo>
                    <a:pt x="3863" y="20004"/>
                  </a:lnTo>
                  <a:lnTo>
                    <a:pt x="3807" y="20033"/>
                  </a:lnTo>
                  <a:lnTo>
                    <a:pt x="3863" y="20077"/>
                  </a:lnTo>
                  <a:lnTo>
                    <a:pt x="3844" y="20135"/>
                  </a:lnTo>
                  <a:lnTo>
                    <a:pt x="3770" y="20164"/>
                  </a:lnTo>
                  <a:lnTo>
                    <a:pt x="3733" y="20207"/>
                  </a:lnTo>
                  <a:lnTo>
                    <a:pt x="3826" y="20207"/>
                  </a:lnTo>
                  <a:lnTo>
                    <a:pt x="3882" y="20164"/>
                  </a:lnTo>
                  <a:lnTo>
                    <a:pt x="3900" y="20135"/>
                  </a:lnTo>
                  <a:lnTo>
                    <a:pt x="4011" y="20091"/>
                  </a:lnTo>
                  <a:lnTo>
                    <a:pt x="4049" y="20106"/>
                  </a:lnTo>
                  <a:lnTo>
                    <a:pt x="3993" y="20150"/>
                  </a:lnTo>
                  <a:lnTo>
                    <a:pt x="4030" y="20179"/>
                  </a:lnTo>
                  <a:lnTo>
                    <a:pt x="3955" y="20222"/>
                  </a:lnTo>
                  <a:lnTo>
                    <a:pt x="3900" y="20251"/>
                  </a:lnTo>
                  <a:lnTo>
                    <a:pt x="3844" y="20251"/>
                  </a:lnTo>
                  <a:lnTo>
                    <a:pt x="3770" y="20280"/>
                  </a:lnTo>
                  <a:lnTo>
                    <a:pt x="3714" y="20309"/>
                  </a:lnTo>
                  <a:lnTo>
                    <a:pt x="3770" y="20353"/>
                  </a:lnTo>
                  <a:lnTo>
                    <a:pt x="3844" y="20309"/>
                  </a:lnTo>
                  <a:lnTo>
                    <a:pt x="3882" y="20280"/>
                  </a:lnTo>
                  <a:lnTo>
                    <a:pt x="3974" y="20295"/>
                  </a:lnTo>
                  <a:lnTo>
                    <a:pt x="3993" y="20309"/>
                  </a:lnTo>
                  <a:lnTo>
                    <a:pt x="3955" y="20353"/>
                  </a:lnTo>
                  <a:lnTo>
                    <a:pt x="3844" y="20381"/>
                  </a:lnTo>
                  <a:lnTo>
                    <a:pt x="3844" y="20454"/>
                  </a:lnTo>
                  <a:lnTo>
                    <a:pt x="3788" y="20498"/>
                  </a:lnTo>
                  <a:lnTo>
                    <a:pt x="3714" y="20512"/>
                  </a:lnTo>
                  <a:lnTo>
                    <a:pt x="3695" y="20541"/>
                  </a:lnTo>
                  <a:lnTo>
                    <a:pt x="3770" y="20584"/>
                  </a:lnTo>
                  <a:lnTo>
                    <a:pt x="3882" y="20570"/>
                  </a:lnTo>
                  <a:lnTo>
                    <a:pt x="3955" y="20527"/>
                  </a:lnTo>
                  <a:lnTo>
                    <a:pt x="4049" y="20512"/>
                  </a:lnTo>
                  <a:lnTo>
                    <a:pt x="4104" y="20512"/>
                  </a:lnTo>
                  <a:lnTo>
                    <a:pt x="4142" y="20541"/>
                  </a:lnTo>
                  <a:lnTo>
                    <a:pt x="4104" y="20584"/>
                  </a:lnTo>
                  <a:lnTo>
                    <a:pt x="4049" y="20584"/>
                  </a:lnTo>
                  <a:lnTo>
                    <a:pt x="3919" y="20613"/>
                  </a:lnTo>
                  <a:lnTo>
                    <a:pt x="3919" y="20643"/>
                  </a:lnTo>
                  <a:lnTo>
                    <a:pt x="3993" y="20643"/>
                  </a:lnTo>
                  <a:lnTo>
                    <a:pt x="4030" y="20672"/>
                  </a:lnTo>
                  <a:lnTo>
                    <a:pt x="3955" y="20730"/>
                  </a:lnTo>
                  <a:lnTo>
                    <a:pt x="3974" y="20787"/>
                  </a:lnTo>
                  <a:lnTo>
                    <a:pt x="4049" y="20802"/>
                  </a:lnTo>
                  <a:lnTo>
                    <a:pt x="4160" y="20730"/>
                  </a:lnTo>
                  <a:lnTo>
                    <a:pt x="4215" y="20715"/>
                  </a:lnTo>
                  <a:lnTo>
                    <a:pt x="4234" y="20730"/>
                  </a:lnTo>
                  <a:lnTo>
                    <a:pt x="4309" y="20787"/>
                  </a:lnTo>
                  <a:lnTo>
                    <a:pt x="4309" y="20860"/>
                  </a:lnTo>
                  <a:lnTo>
                    <a:pt x="4365" y="20889"/>
                  </a:lnTo>
                  <a:lnTo>
                    <a:pt x="4365" y="20904"/>
                  </a:lnTo>
                  <a:lnTo>
                    <a:pt x="4327" y="20947"/>
                  </a:lnTo>
                  <a:lnTo>
                    <a:pt x="4253" y="20947"/>
                  </a:lnTo>
                  <a:lnTo>
                    <a:pt x="4215" y="21005"/>
                  </a:lnTo>
                  <a:lnTo>
                    <a:pt x="4234" y="21034"/>
                  </a:lnTo>
                  <a:lnTo>
                    <a:pt x="4365" y="21049"/>
                  </a:lnTo>
                  <a:lnTo>
                    <a:pt x="4420" y="21034"/>
                  </a:lnTo>
                  <a:lnTo>
                    <a:pt x="4402" y="21005"/>
                  </a:lnTo>
                  <a:lnTo>
                    <a:pt x="4402" y="20961"/>
                  </a:lnTo>
                  <a:lnTo>
                    <a:pt x="4438" y="20947"/>
                  </a:lnTo>
                  <a:lnTo>
                    <a:pt x="4494" y="20961"/>
                  </a:lnTo>
                  <a:lnTo>
                    <a:pt x="4550" y="20933"/>
                  </a:lnTo>
                  <a:lnTo>
                    <a:pt x="4625" y="20904"/>
                  </a:lnTo>
                  <a:lnTo>
                    <a:pt x="4680" y="20947"/>
                  </a:lnTo>
                  <a:lnTo>
                    <a:pt x="4717" y="20961"/>
                  </a:lnTo>
                  <a:lnTo>
                    <a:pt x="4773" y="20947"/>
                  </a:lnTo>
                  <a:lnTo>
                    <a:pt x="4810" y="20889"/>
                  </a:lnTo>
                  <a:lnTo>
                    <a:pt x="4866" y="20860"/>
                  </a:lnTo>
                  <a:lnTo>
                    <a:pt x="4921" y="20860"/>
                  </a:lnTo>
                  <a:lnTo>
                    <a:pt x="4996" y="20831"/>
                  </a:lnTo>
                  <a:lnTo>
                    <a:pt x="5070" y="20860"/>
                  </a:lnTo>
                  <a:lnTo>
                    <a:pt x="5108" y="20817"/>
                  </a:lnTo>
                  <a:lnTo>
                    <a:pt x="5108" y="20787"/>
                  </a:lnTo>
                  <a:lnTo>
                    <a:pt x="5070" y="20744"/>
                  </a:lnTo>
                  <a:lnTo>
                    <a:pt x="5070" y="20715"/>
                  </a:lnTo>
                  <a:lnTo>
                    <a:pt x="5108" y="20686"/>
                  </a:lnTo>
                  <a:lnTo>
                    <a:pt x="5163" y="20715"/>
                  </a:lnTo>
                  <a:lnTo>
                    <a:pt x="5200" y="20758"/>
                  </a:lnTo>
                  <a:lnTo>
                    <a:pt x="5200" y="20831"/>
                  </a:lnTo>
                  <a:lnTo>
                    <a:pt x="5145" y="20889"/>
                  </a:lnTo>
                  <a:lnTo>
                    <a:pt x="5089" y="20904"/>
                  </a:lnTo>
                  <a:lnTo>
                    <a:pt x="5052" y="20947"/>
                  </a:lnTo>
                  <a:lnTo>
                    <a:pt x="5070" y="20961"/>
                  </a:lnTo>
                  <a:lnTo>
                    <a:pt x="5181" y="20933"/>
                  </a:lnTo>
                  <a:lnTo>
                    <a:pt x="5349" y="20860"/>
                  </a:lnTo>
                  <a:lnTo>
                    <a:pt x="5441" y="20744"/>
                  </a:lnTo>
                  <a:lnTo>
                    <a:pt x="5479" y="20744"/>
                  </a:lnTo>
                  <a:lnTo>
                    <a:pt x="5516" y="20802"/>
                  </a:lnTo>
                  <a:lnTo>
                    <a:pt x="5516" y="20875"/>
                  </a:lnTo>
                  <a:lnTo>
                    <a:pt x="5441" y="20889"/>
                  </a:lnTo>
                  <a:lnTo>
                    <a:pt x="5368" y="20933"/>
                  </a:lnTo>
                  <a:lnTo>
                    <a:pt x="5293" y="20976"/>
                  </a:lnTo>
                  <a:lnTo>
                    <a:pt x="5200" y="21005"/>
                  </a:lnTo>
                  <a:lnTo>
                    <a:pt x="5181" y="21020"/>
                  </a:lnTo>
                  <a:lnTo>
                    <a:pt x="5200" y="21034"/>
                  </a:lnTo>
                  <a:lnTo>
                    <a:pt x="5293" y="21020"/>
                  </a:lnTo>
                  <a:lnTo>
                    <a:pt x="5423" y="20961"/>
                  </a:lnTo>
                  <a:lnTo>
                    <a:pt x="5441" y="20976"/>
                  </a:lnTo>
                  <a:lnTo>
                    <a:pt x="5349" y="21049"/>
                  </a:lnTo>
                  <a:lnTo>
                    <a:pt x="5274" y="21078"/>
                  </a:lnTo>
                  <a:lnTo>
                    <a:pt x="5274" y="21150"/>
                  </a:lnTo>
                  <a:lnTo>
                    <a:pt x="5145" y="21223"/>
                  </a:lnTo>
                  <a:lnTo>
                    <a:pt x="5108" y="21252"/>
                  </a:lnTo>
                  <a:lnTo>
                    <a:pt x="5163" y="21252"/>
                  </a:lnTo>
                  <a:lnTo>
                    <a:pt x="5200" y="21223"/>
                  </a:lnTo>
                  <a:lnTo>
                    <a:pt x="5237" y="21223"/>
                  </a:lnTo>
                  <a:lnTo>
                    <a:pt x="5237" y="21237"/>
                  </a:lnTo>
                  <a:lnTo>
                    <a:pt x="5256" y="21310"/>
                  </a:lnTo>
                  <a:lnTo>
                    <a:pt x="5274" y="21252"/>
                  </a:lnTo>
                  <a:lnTo>
                    <a:pt x="5349" y="21223"/>
                  </a:lnTo>
                  <a:lnTo>
                    <a:pt x="5368" y="21179"/>
                  </a:lnTo>
                  <a:lnTo>
                    <a:pt x="5423" y="21179"/>
                  </a:lnTo>
                  <a:lnTo>
                    <a:pt x="5441" y="21194"/>
                  </a:lnTo>
                  <a:lnTo>
                    <a:pt x="5368" y="21252"/>
                  </a:lnTo>
                  <a:lnTo>
                    <a:pt x="5349" y="21310"/>
                  </a:lnTo>
                  <a:lnTo>
                    <a:pt x="5368" y="21325"/>
                  </a:lnTo>
                  <a:lnTo>
                    <a:pt x="5441" y="21310"/>
                  </a:lnTo>
                  <a:lnTo>
                    <a:pt x="5479" y="21252"/>
                  </a:lnTo>
                  <a:lnTo>
                    <a:pt x="5534" y="21252"/>
                  </a:lnTo>
                  <a:lnTo>
                    <a:pt x="5609" y="21237"/>
                  </a:lnTo>
                  <a:lnTo>
                    <a:pt x="5534" y="21310"/>
                  </a:lnTo>
                  <a:lnTo>
                    <a:pt x="5516" y="21382"/>
                  </a:lnTo>
                  <a:lnTo>
                    <a:pt x="5423" y="21441"/>
                  </a:lnTo>
                  <a:lnTo>
                    <a:pt x="5423" y="21484"/>
                  </a:lnTo>
                  <a:lnTo>
                    <a:pt x="5441" y="21513"/>
                  </a:lnTo>
                  <a:lnTo>
                    <a:pt x="5534" y="21455"/>
                  </a:lnTo>
                  <a:lnTo>
                    <a:pt x="5609" y="21310"/>
                  </a:lnTo>
                  <a:lnTo>
                    <a:pt x="5664" y="21267"/>
                  </a:lnTo>
                  <a:lnTo>
                    <a:pt x="5701" y="21296"/>
                  </a:lnTo>
                  <a:lnTo>
                    <a:pt x="5609" y="21397"/>
                  </a:lnTo>
                  <a:lnTo>
                    <a:pt x="5609" y="21455"/>
                  </a:lnTo>
                  <a:lnTo>
                    <a:pt x="5553" y="21513"/>
                  </a:lnTo>
                  <a:lnTo>
                    <a:pt x="5534" y="21585"/>
                  </a:lnTo>
                  <a:lnTo>
                    <a:pt x="5572" y="21600"/>
                  </a:lnTo>
                  <a:lnTo>
                    <a:pt x="5628" y="21556"/>
                  </a:lnTo>
                  <a:lnTo>
                    <a:pt x="5628" y="21513"/>
                  </a:lnTo>
                  <a:lnTo>
                    <a:pt x="5645" y="21470"/>
                  </a:lnTo>
                  <a:lnTo>
                    <a:pt x="5701" y="21470"/>
                  </a:lnTo>
                  <a:lnTo>
                    <a:pt x="5757" y="21484"/>
                  </a:lnTo>
                  <a:lnTo>
                    <a:pt x="5757" y="21382"/>
                  </a:lnTo>
                  <a:lnTo>
                    <a:pt x="5813" y="21382"/>
                  </a:lnTo>
                  <a:lnTo>
                    <a:pt x="5850" y="21325"/>
                  </a:lnTo>
                  <a:lnTo>
                    <a:pt x="5906" y="21325"/>
                  </a:lnTo>
                  <a:lnTo>
                    <a:pt x="5906" y="21368"/>
                  </a:lnTo>
                  <a:lnTo>
                    <a:pt x="5887" y="21368"/>
                  </a:lnTo>
                  <a:lnTo>
                    <a:pt x="5850" y="21441"/>
                  </a:lnTo>
                  <a:lnTo>
                    <a:pt x="5850" y="21470"/>
                  </a:lnTo>
                  <a:lnTo>
                    <a:pt x="5999" y="21470"/>
                  </a:lnTo>
                  <a:lnTo>
                    <a:pt x="6222" y="21556"/>
                  </a:lnTo>
                  <a:lnTo>
                    <a:pt x="6259" y="21556"/>
                  </a:lnTo>
                  <a:lnTo>
                    <a:pt x="6259" y="21527"/>
                  </a:lnTo>
                  <a:lnTo>
                    <a:pt x="6296" y="21484"/>
                  </a:lnTo>
                  <a:lnTo>
                    <a:pt x="6352" y="21470"/>
                  </a:lnTo>
                  <a:lnTo>
                    <a:pt x="6352" y="21441"/>
                  </a:lnTo>
                  <a:lnTo>
                    <a:pt x="6296" y="21411"/>
                  </a:lnTo>
                  <a:lnTo>
                    <a:pt x="6277" y="21397"/>
                  </a:lnTo>
                  <a:lnTo>
                    <a:pt x="6203" y="21397"/>
                  </a:lnTo>
                  <a:lnTo>
                    <a:pt x="6184" y="21411"/>
                  </a:lnTo>
                  <a:lnTo>
                    <a:pt x="6184" y="21382"/>
                  </a:lnTo>
                  <a:lnTo>
                    <a:pt x="6203" y="21368"/>
                  </a:lnTo>
                  <a:lnTo>
                    <a:pt x="6203" y="21325"/>
                  </a:lnTo>
                  <a:lnTo>
                    <a:pt x="6111" y="21296"/>
                  </a:lnTo>
                  <a:lnTo>
                    <a:pt x="5943" y="21237"/>
                  </a:lnTo>
                  <a:lnTo>
                    <a:pt x="5924" y="21194"/>
                  </a:lnTo>
                  <a:lnTo>
                    <a:pt x="5943" y="21179"/>
                  </a:lnTo>
                  <a:lnTo>
                    <a:pt x="6017" y="21194"/>
                  </a:lnTo>
                  <a:lnTo>
                    <a:pt x="6073" y="21179"/>
                  </a:lnTo>
                  <a:lnTo>
                    <a:pt x="6092" y="21179"/>
                  </a:lnTo>
                  <a:lnTo>
                    <a:pt x="6111" y="21223"/>
                  </a:lnTo>
                  <a:lnTo>
                    <a:pt x="6184" y="21267"/>
                  </a:lnTo>
                  <a:lnTo>
                    <a:pt x="6259" y="21310"/>
                  </a:lnTo>
                  <a:lnTo>
                    <a:pt x="6315" y="21310"/>
                  </a:lnTo>
                  <a:lnTo>
                    <a:pt x="6407" y="21267"/>
                  </a:lnTo>
                  <a:lnTo>
                    <a:pt x="6482" y="21237"/>
                  </a:lnTo>
                  <a:lnTo>
                    <a:pt x="6500" y="21194"/>
                  </a:lnTo>
                  <a:lnTo>
                    <a:pt x="6444" y="21179"/>
                  </a:lnTo>
                  <a:lnTo>
                    <a:pt x="6352" y="21179"/>
                  </a:lnTo>
                  <a:lnTo>
                    <a:pt x="6296" y="21165"/>
                  </a:lnTo>
                  <a:lnTo>
                    <a:pt x="6296" y="21122"/>
                  </a:lnTo>
                  <a:lnTo>
                    <a:pt x="6407" y="21122"/>
                  </a:lnTo>
                  <a:lnTo>
                    <a:pt x="6482" y="21092"/>
                  </a:lnTo>
                  <a:lnTo>
                    <a:pt x="6482" y="21078"/>
                  </a:lnTo>
                  <a:lnTo>
                    <a:pt x="6407" y="21034"/>
                  </a:lnTo>
                  <a:lnTo>
                    <a:pt x="6352" y="21020"/>
                  </a:lnTo>
                  <a:lnTo>
                    <a:pt x="6352" y="21005"/>
                  </a:lnTo>
                  <a:lnTo>
                    <a:pt x="6388" y="21005"/>
                  </a:lnTo>
                  <a:lnTo>
                    <a:pt x="6407" y="20976"/>
                  </a:lnTo>
                  <a:lnTo>
                    <a:pt x="6388" y="20961"/>
                  </a:lnTo>
                  <a:lnTo>
                    <a:pt x="6296" y="20947"/>
                  </a:lnTo>
                  <a:lnTo>
                    <a:pt x="6259" y="20904"/>
                  </a:lnTo>
                  <a:lnTo>
                    <a:pt x="6277" y="20889"/>
                  </a:lnTo>
                  <a:lnTo>
                    <a:pt x="6352" y="20904"/>
                  </a:lnTo>
                  <a:lnTo>
                    <a:pt x="6444" y="20933"/>
                  </a:lnTo>
                  <a:lnTo>
                    <a:pt x="6575" y="20904"/>
                  </a:lnTo>
                  <a:lnTo>
                    <a:pt x="6648" y="20875"/>
                  </a:lnTo>
                  <a:lnTo>
                    <a:pt x="6667" y="20831"/>
                  </a:lnTo>
                  <a:lnTo>
                    <a:pt x="6648" y="20802"/>
                  </a:lnTo>
                  <a:lnTo>
                    <a:pt x="6556" y="20787"/>
                  </a:lnTo>
                  <a:lnTo>
                    <a:pt x="6388" y="20758"/>
                  </a:lnTo>
                  <a:lnTo>
                    <a:pt x="6315" y="20730"/>
                  </a:lnTo>
                  <a:lnTo>
                    <a:pt x="6315" y="20715"/>
                  </a:lnTo>
                  <a:lnTo>
                    <a:pt x="6370" y="20715"/>
                  </a:lnTo>
                  <a:lnTo>
                    <a:pt x="6444" y="20730"/>
                  </a:lnTo>
                  <a:lnTo>
                    <a:pt x="6575" y="20730"/>
                  </a:lnTo>
                  <a:lnTo>
                    <a:pt x="6648" y="20686"/>
                  </a:lnTo>
                  <a:lnTo>
                    <a:pt x="6648" y="20643"/>
                  </a:lnTo>
                  <a:lnTo>
                    <a:pt x="6575" y="20599"/>
                  </a:lnTo>
                  <a:lnTo>
                    <a:pt x="6500" y="20584"/>
                  </a:lnTo>
                  <a:lnTo>
                    <a:pt x="6482" y="20541"/>
                  </a:lnTo>
                  <a:lnTo>
                    <a:pt x="6538" y="20541"/>
                  </a:lnTo>
                  <a:lnTo>
                    <a:pt x="6575" y="20570"/>
                  </a:lnTo>
                  <a:lnTo>
                    <a:pt x="6593" y="20599"/>
                  </a:lnTo>
                  <a:lnTo>
                    <a:pt x="6667" y="20584"/>
                  </a:lnTo>
                  <a:lnTo>
                    <a:pt x="6723" y="20541"/>
                  </a:lnTo>
                  <a:lnTo>
                    <a:pt x="6723" y="20512"/>
                  </a:lnTo>
                  <a:lnTo>
                    <a:pt x="6667" y="20498"/>
                  </a:lnTo>
                  <a:lnTo>
                    <a:pt x="6593" y="20454"/>
                  </a:lnTo>
                  <a:lnTo>
                    <a:pt x="6593" y="20439"/>
                  </a:lnTo>
                  <a:lnTo>
                    <a:pt x="6648" y="20425"/>
                  </a:lnTo>
                  <a:lnTo>
                    <a:pt x="6667" y="20454"/>
                  </a:lnTo>
                  <a:lnTo>
                    <a:pt x="6723" y="20469"/>
                  </a:lnTo>
                  <a:lnTo>
                    <a:pt x="6779" y="20425"/>
                  </a:lnTo>
                  <a:lnTo>
                    <a:pt x="6779" y="20396"/>
                  </a:lnTo>
                  <a:lnTo>
                    <a:pt x="6686" y="20381"/>
                  </a:lnTo>
                  <a:lnTo>
                    <a:pt x="6630" y="20353"/>
                  </a:lnTo>
                  <a:lnTo>
                    <a:pt x="6593" y="20309"/>
                  </a:lnTo>
                  <a:lnTo>
                    <a:pt x="6648" y="20309"/>
                  </a:lnTo>
                  <a:lnTo>
                    <a:pt x="6723" y="20353"/>
                  </a:lnTo>
                  <a:lnTo>
                    <a:pt x="6779" y="20353"/>
                  </a:lnTo>
                  <a:lnTo>
                    <a:pt x="6835" y="20381"/>
                  </a:lnTo>
                  <a:lnTo>
                    <a:pt x="6871" y="20381"/>
                  </a:lnTo>
                  <a:lnTo>
                    <a:pt x="6909" y="20324"/>
                  </a:lnTo>
                  <a:lnTo>
                    <a:pt x="6909" y="20295"/>
                  </a:lnTo>
                  <a:lnTo>
                    <a:pt x="6946" y="20251"/>
                  </a:lnTo>
                  <a:lnTo>
                    <a:pt x="6946" y="20222"/>
                  </a:lnTo>
                  <a:lnTo>
                    <a:pt x="6927" y="20179"/>
                  </a:lnTo>
                  <a:lnTo>
                    <a:pt x="6946" y="20106"/>
                  </a:lnTo>
                  <a:lnTo>
                    <a:pt x="6946" y="20077"/>
                  </a:lnTo>
                  <a:lnTo>
                    <a:pt x="6871" y="20004"/>
                  </a:lnTo>
                  <a:lnTo>
                    <a:pt x="6760" y="19932"/>
                  </a:lnTo>
                  <a:lnTo>
                    <a:pt x="6667" y="19917"/>
                  </a:lnTo>
                  <a:lnTo>
                    <a:pt x="6630" y="19874"/>
                  </a:lnTo>
                  <a:lnTo>
                    <a:pt x="6630" y="19859"/>
                  </a:lnTo>
                  <a:lnTo>
                    <a:pt x="6686" y="19859"/>
                  </a:lnTo>
                  <a:lnTo>
                    <a:pt x="6742" y="19874"/>
                  </a:lnTo>
                  <a:lnTo>
                    <a:pt x="6854" y="19946"/>
                  </a:lnTo>
                  <a:lnTo>
                    <a:pt x="6927" y="20004"/>
                  </a:lnTo>
                  <a:lnTo>
                    <a:pt x="7002" y="20004"/>
                  </a:lnTo>
                  <a:lnTo>
                    <a:pt x="7020" y="19990"/>
                  </a:lnTo>
                  <a:lnTo>
                    <a:pt x="7002" y="19888"/>
                  </a:lnTo>
                  <a:lnTo>
                    <a:pt x="6946" y="19815"/>
                  </a:lnTo>
                  <a:lnTo>
                    <a:pt x="6835" y="19802"/>
                  </a:lnTo>
                  <a:lnTo>
                    <a:pt x="6648" y="19729"/>
                  </a:lnTo>
                  <a:lnTo>
                    <a:pt x="6648" y="19700"/>
                  </a:lnTo>
                  <a:lnTo>
                    <a:pt x="6686" y="19700"/>
                  </a:lnTo>
                  <a:lnTo>
                    <a:pt x="6742" y="19714"/>
                  </a:lnTo>
                  <a:lnTo>
                    <a:pt x="6779" y="19743"/>
                  </a:lnTo>
                  <a:lnTo>
                    <a:pt x="6871" y="19743"/>
                  </a:lnTo>
                  <a:lnTo>
                    <a:pt x="6927" y="19700"/>
                  </a:lnTo>
                  <a:lnTo>
                    <a:pt x="6946" y="19656"/>
                  </a:lnTo>
                  <a:lnTo>
                    <a:pt x="6946" y="19598"/>
                  </a:lnTo>
                  <a:lnTo>
                    <a:pt x="6964" y="19598"/>
                  </a:lnTo>
                  <a:lnTo>
                    <a:pt x="7020" y="19627"/>
                  </a:lnTo>
                  <a:lnTo>
                    <a:pt x="7020" y="19671"/>
                  </a:lnTo>
                  <a:lnTo>
                    <a:pt x="7113" y="19714"/>
                  </a:lnTo>
                  <a:lnTo>
                    <a:pt x="7150" y="19714"/>
                  </a:lnTo>
                  <a:lnTo>
                    <a:pt x="7206" y="19743"/>
                  </a:lnTo>
                  <a:lnTo>
                    <a:pt x="7243" y="19743"/>
                  </a:lnTo>
                  <a:lnTo>
                    <a:pt x="7280" y="19714"/>
                  </a:lnTo>
                  <a:lnTo>
                    <a:pt x="7318" y="19671"/>
                  </a:lnTo>
                  <a:lnTo>
                    <a:pt x="7336" y="19656"/>
                  </a:lnTo>
                  <a:lnTo>
                    <a:pt x="7318" y="19627"/>
                  </a:lnTo>
                  <a:lnTo>
                    <a:pt x="7243" y="19598"/>
                  </a:lnTo>
                  <a:lnTo>
                    <a:pt x="7113" y="19598"/>
                  </a:lnTo>
                  <a:lnTo>
                    <a:pt x="7095" y="19584"/>
                  </a:lnTo>
                  <a:lnTo>
                    <a:pt x="7095" y="19526"/>
                  </a:lnTo>
                  <a:lnTo>
                    <a:pt x="7039" y="19497"/>
                  </a:lnTo>
                  <a:lnTo>
                    <a:pt x="7039" y="19453"/>
                  </a:lnTo>
                  <a:lnTo>
                    <a:pt x="7095" y="19424"/>
                  </a:lnTo>
                  <a:lnTo>
                    <a:pt x="7113" y="19424"/>
                  </a:lnTo>
                  <a:lnTo>
                    <a:pt x="7150" y="19453"/>
                  </a:lnTo>
                  <a:lnTo>
                    <a:pt x="7150" y="19511"/>
                  </a:lnTo>
                  <a:lnTo>
                    <a:pt x="7206" y="19555"/>
                  </a:lnTo>
                  <a:lnTo>
                    <a:pt x="7318" y="19555"/>
                  </a:lnTo>
                  <a:lnTo>
                    <a:pt x="7373" y="19526"/>
                  </a:lnTo>
                  <a:lnTo>
                    <a:pt x="7373" y="19497"/>
                  </a:lnTo>
                  <a:lnTo>
                    <a:pt x="7336" y="19453"/>
                  </a:lnTo>
                  <a:lnTo>
                    <a:pt x="7243" y="19424"/>
                  </a:lnTo>
                  <a:lnTo>
                    <a:pt x="7187" y="19381"/>
                  </a:lnTo>
                  <a:lnTo>
                    <a:pt x="7150" y="19308"/>
                  </a:lnTo>
                  <a:lnTo>
                    <a:pt x="7187" y="19308"/>
                  </a:lnTo>
                  <a:lnTo>
                    <a:pt x="7225" y="19352"/>
                  </a:lnTo>
                  <a:lnTo>
                    <a:pt x="7318" y="19381"/>
                  </a:lnTo>
                  <a:lnTo>
                    <a:pt x="7373" y="19410"/>
                  </a:lnTo>
                  <a:lnTo>
                    <a:pt x="7429" y="19453"/>
                  </a:lnTo>
                  <a:lnTo>
                    <a:pt x="7466" y="19438"/>
                  </a:lnTo>
                  <a:lnTo>
                    <a:pt x="7466" y="19410"/>
                  </a:lnTo>
                  <a:lnTo>
                    <a:pt x="7429" y="19366"/>
                  </a:lnTo>
                  <a:lnTo>
                    <a:pt x="7336" y="19337"/>
                  </a:lnTo>
                  <a:lnTo>
                    <a:pt x="7280" y="19293"/>
                  </a:lnTo>
                  <a:lnTo>
                    <a:pt x="7280" y="19236"/>
                  </a:lnTo>
                  <a:lnTo>
                    <a:pt x="7318" y="19207"/>
                  </a:lnTo>
                  <a:lnTo>
                    <a:pt x="7336" y="19163"/>
                  </a:lnTo>
                  <a:lnTo>
                    <a:pt x="7391" y="19163"/>
                  </a:lnTo>
                  <a:lnTo>
                    <a:pt x="7410" y="19207"/>
                  </a:lnTo>
                  <a:lnTo>
                    <a:pt x="7522" y="19279"/>
                  </a:lnTo>
                  <a:lnTo>
                    <a:pt x="7596" y="19279"/>
                  </a:lnTo>
                  <a:lnTo>
                    <a:pt x="7652" y="19264"/>
                  </a:lnTo>
                  <a:lnTo>
                    <a:pt x="7707" y="19264"/>
                  </a:lnTo>
                  <a:lnTo>
                    <a:pt x="7782" y="19236"/>
                  </a:lnTo>
                  <a:lnTo>
                    <a:pt x="7801" y="19192"/>
                  </a:lnTo>
                  <a:lnTo>
                    <a:pt x="7782" y="19163"/>
                  </a:lnTo>
                  <a:lnTo>
                    <a:pt x="7707" y="19148"/>
                  </a:lnTo>
                  <a:lnTo>
                    <a:pt x="7652" y="19119"/>
                  </a:lnTo>
                  <a:lnTo>
                    <a:pt x="7559" y="19076"/>
                  </a:lnTo>
                  <a:lnTo>
                    <a:pt x="7503" y="19076"/>
                  </a:lnTo>
                  <a:lnTo>
                    <a:pt x="7429" y="19061"/>
                  </a:lnTo>
                  <a:lnTo>
                    <a:pt x="7466" y="19018"/>
                  </a:lnTo>
                  <a:lnTo>
                    <a:pt x="7485" y="19004"/>
                  </a:lnTo>
                  <a:lnTo>
                    <a:pt x="7559" y="19004"/>
                  </a:lnTo>
                  <a:lnTo>
                    <a:pt x="7614" y="19061"/>
                  </a:lnTo>
                  <a:lnTo>
                    <a:pt x="7670" y="19076"/>
                  </a:lnTo>
                  <a:lnTo>
                    <a:pt x="7707" y="19076"/>
                  </a:lnTo>
                  <a:lnTo>
                    <a:pt x="7782" y="19148"/>
                  </a:lnTo>
                  <a:lnTo>
                    <a:pt x="7856" y="19163"/>
                  </a:lnTo>
                  <a:lnTo>
                    <a:pt x="7893" y="19148"/>
                  </a:lnTo>
                  <a:lnTo>
                    <a:pt x="7930" y="19119"/>
                  </a:lnTo>
                  <a:lnTo>
                    <a:pt x="7930" y="19004"/>
                  </a:lnTo>
                  <a:lnTo>
                    <a:pt x="7856" y="18945"/>
                  </a:lnTo>
                  <a:lnTo>
                    <a:pt x="7856" y="18931"/>
                  </a:lnTo>
                  <a:lnTo>
                    <a:pt x="7949" y="18931"/>
                  </a:lnTo>
                  <a:lnTo>
                    <a:pt x="7968" y="18873"/>
                  </a:lnTo>
                  <a:lnTo>
                    <a:pt x="7968" y="18844"/>
                  </a:lnTo>
                  <a:lnTo>
                    <a:pt x="7930" y="18844"/>
                  </a:lnTo>
                  <a:lnTo>
                    <a:pt x="7874" y="18858"/>
                  </a:lnTo>
                  <a:lnTo>
                    <a:pt x="7837" y="18830"/>
                  </a:lnTo>
                  <a:lnTo>
                    <a:pt x="7782" y="18786"/>
                  </a:lnTo>
                  <a:lnTo>
                    <a:pt x="7707" y="18786"/>
                  </a:lnTo>
                  <a:lnTo>
                    <a:pt x="7596" y="18728"/>
                  </a:lnTo>
                  <a:lnTo>
                    <a:pt x="7578" y="18713"/>
                  </a:lnTo>
                  <a:lnTo>
                    <a:pt x="7614" y="18684"/>
                  </a:lnTo>
                  <a:lnTo>
                    <a:pt x="7707" y="18684"/>
                  </a:lnTo>
                  <a:lnTo>
                    <a:pt x="7801" y="18699"/>
                  </a:lnTo>
                  <a:lnTo>
                    <a:pt x="7874" y="18699"/>
                  </a:lnTo>
                  <a:lnTo>
                    <a:pt x="7893" y="18656"/>
                  </a:lnTo>
                  <a:lnTo>
                    <a:pt x="7949" y="18656"/>
                  </a:lnTo>
                  <a:lnTo>
                    <a:pt x="8023" y="18699"/>
                  </a:lnTo>
                  <a:lnTo>
                    <a:pt x="8042" y="18626"/>
                  </a:lnTo>
                  <a:lnTo>
                    <a:pt x="8023" y="18510"/>
                  </a:lnTo>
                  <a:lnTo>
                    <a:pt x="7986" y="18438"/>
                  </a:lnTo>
                  <a:lnTo>
                    <a:pt x="7949" y="18409"/>
                  </a:lnTo>
                  <a:lnTo>
                    <a:pt x="7930" y="18350"/>
                  </a:lnTo>
                  <a:lnTo>
                    <a:pt x="7930" y="18321"/>
                  </a:lnTo>
                  <a:lnTo>
                    <a:pt x="7968" y="18278"/>
                  </a:lnTo>
                  <a:lnTo>
                    <a:pt x="7949" y="18206"/>
                  </a:lnTo>
                  <a:lnTo>
                    <a:pt x="7949" y="18176"/>
                  </a:lnTo>
                  <a:lnTo>
                    <a:pt x="7968" y="18133"/>
                  </a:lnTo>
                  <a:lnTo>
                    <a:pt x="7986" y="18147"/>
                  </a:lnTo>
                  <a:lnTo>
                    <a:pt x="8023" y="18191"/>
                  </a:lnTo>
                  <a:lnTo>
                    <a:pt x="8078" y="18206"/>
                  </a:lnTo>
                  <a:lnTo>
                    <a:pt x="8078" y="18176"/>
                  </a:lnTo>
                  <a:lnTo>
                    <a:pt x="8134" y="18147"/>
                  </a:lnTo>
                  <a:lnTo>
                    <a:pt x="8172" y="18176"/>
                  </a:lnTo>
                  <a:lnTo>
                    <a:pt x="8209" y="18264"/>
                  </a:lnTo>
                  <a:lnTo>
                    <a:pt x="8246" y="18278"/>
                  </a:lnTo>
                  <a:lnTo>
                    <a:pt x="8320" y="18278"/>
                  </a:lnTo>
                  <a:lnTo>
                    <a:pt x="8413" y="18191"/>
                  </a:lnTo>
                  <a:lnTo>
                    <a:pt x="8450" y="18104"/>
                  </a:lnTo>
                  <a:lnTo>
                    <a:pt x="8450" y="18032"/>
                  </a:lnTo>
                  <a:lnTo>
                    <a:pt x="8432" y="17973"/>
                  </a:lnTo>
                  <a:lnTo>
                    <a:pt x="8432" y="17930"/>
                  </a:lnTo>
                  <a:lnTo>
                    <a:pt x="8488" y="17915"/>
                  </a:lnTo>
                  <a:lnTo>
                    <a:pt x="8525" y="17915"/>
                  </a:lnTo>
                  <a:lnTo>
                    <a:pt x="8544" y="17887"/>
                  </a:lnTo>
                  <a:lnTo>
                    <a:pt x="8580" y="17858"/>
                  </a:lnTo>
                  <a:lnTo>
                    <a:pt x="8599" y="17901"/>
                  </a:lnTo>
                  <a:lnTo>
                    <a:pt x="8636" y="17944"/>
                  </a:lnTo>
                  <a:lnTo>
                    <a:pt x="8710" y="17944"/>
                  </a:lnTo>
                  <a:lnTo>
                    <a:pt x="8766" y="17915"/>
                  </a:lnTo>
                  <a:lnTo>
                    <a:pt x="8766" y="17843"/>
                  </a:lnTo>
                  <a:lnTo>
                    <a:pt x="8785" y="17843"/>
                  </a:lnTo>
                  <a:lnTo>
                    <a:pt x="8803" y="17887"/>
                  </a:lnTo>
                  <a:lnTo>
                    <a:pt x="8821" y="17944"/>
                  </a:lnTo>
                  <a:lnTo>
                    <a:pt x="8859" y="17973"/>
                  </a:lnTo>
                  <a:lnTo>
                    <a:pt x="8915" y="17930"/>
                  </a:lnTo>
                  <a:lnTo>
                    <a:pt x="8971" y="17901"/>
                  </a:lnTo>
                  <a:lnTo>
                    <a:pt x="9008" y="17887"/>
                  </a:lnTo>
                  <a:lnTo>
                    <a:pt x="9063" y="17915"/>
                  </a:lnTo>
                  <a:lnTo>
                    <a:pt x="9137" y="17915"/>
                  </a:lnTo>
                  <a:lnTo>
                    <a:pt x="9193" y="17887"/>
                  </a:lnTo>
                  <a:lnTo>
                    <a:pt x="9249" y="17799"/>
                  </a:lnTo>
                  <a:lnTo>
                    <a:pt x="9249" y="17770"/>
                  </a:lnTo>
                  <a:lnTo>
                    <a:pt x="9193" y="17713"/>
                  </a:lnTo>
                  <a:lnTo>
                    <a:pt x="9156" y="17625"/>
                  </a:lnTo>
                  <a:lnTo>
                    <a:pt x="9137" y="17567"/>
                  </a:lnTo>
                  <a:lnTo>
                    <a:pt x="9175" y="17538"/>
                  </a:lnTo>
                  <a:lnTo>
                    <a:pt x="9193" y="17552"/>
                  </a:lnTo>
                  <a:lnTo>
                    <a:pt x="9231" y="17625"/>
                  </a:lnTo>
                  <a:lnTo>
                    <a:pt x="9268" y="17625"/>
                  </a:lnTo>
                  <a:lnTo>
                    <a:pt x="9342" y="17567"/>
                  </a:lnTo>
                  <a:lnTo>
                    <a:pt x="9360" y="17509"/>
                  </a:lnTo>
                  <a:lnTo>
                    <a:pt x="9416" y="17466"/>
                  </a:lnTo>
                  <a:lnTo>
                    <a:pt x="9435" y="17422"/>
                  </a:lnTo>
                  <a:lnTo>
                    <a:pt x="9360" y="17364"/>
                  </a:lnTo>
                  <a:lnTo>
                    <a:pt x="9360" y="17335"/>
                  </a:lnTo>
                  <a:lnTo>
                    <a:pt x="9416" y="17292"/>
                  </a:lnTo>
                  <a:lnTo>
                    <a:pt x="9453" y="17277"/>
                  </a:lnTo>
                  <a:lnTo>
                    <a:pt x="9472" y="17292"/>
                  </a:lnTo>
                  <a:lnTo>
                    <a:pt x="9472" y="17321"/>
                  </a:lnTo>
                  <a:lnTo>
                    <a:pt x="9528" y="17364"/>
                  </a:lnTo>
                  <a:lnTo>
                    <a:pt x="9620" y="17393"/>
                  </a:lnTo>
                  <a:lnTo>
                    <a:pt x="9658" y="17408"/>
                  </a:lnTo>
                  <a:lnTo>
                    <a:pt x="9620" y="17451"/>
                  </a:lnTo>
                  <a:lnTo>
                    <a:pt x="9546" y="17480"/>
                  </a:lnTo>
                  <a:lnTo>
                    <a:pt x="9509" y="17552"/>
                  </a:lnTo>
                  <a:lnTo>
                    <a:pt x="9509" y="17611"/>
                  </a:lnTo>
                  <a:lnTo>
                    <a:pt x="9620" y="17713"/>
                  </a:lnTo>
                  <a:lnTo>
                    <a:pt x="9658" y="17741"/>
                  </a:lnTo>
                  <a:lnTo>
                    <a:pt x="9695" y="17684"/>
                  </a:lnTo>
                  <a:lnTo>
                    <a:pt x="9695" y="17640"/>
                  </a:lnTo>
                  <a:lnTo>
                    <a:pt x="9714" y="17596"/>
                  </a:lnTo>
                  <a:lnTo>
                    <a:pt x="9732" y="17524"/>
                  </a:lnTo>
                  <a:lnTo>
                    <a:pt x="9751" y="17524"/>
                  </a:lnTo>
                  <a:lnTo>
                    <a:pt x="9787" y="17552"/>
                  </a:lnTo>
                  <a:lnTo>
                    <a:pt x="9751" y="17611"/>
                  </a:lnTo>
                  <a:lnTo>
                    <a:pt x="9751" y="17640"/>
                  </a:lnTo>
                  <a:lnTo>
                    <a:pt x="9806" y="17713"/>
                  </a:lnTo>
                  <a:lnTo>
                    <a:pt x="9880" y="17741"/>
                  </a:lnTo>
                  <a:lnTo>
                    <a:pt x="9936" y="17698"/>
                  </a:lnTo>
                  <a:lnTo>
                    <a:pt x="10011" y="17698"/>
                  </a:lnTo>
                  <a:lnTo>
                    <a:pt x="10029" y="17669"/>
                  </a:lnTo>
                  <a:lnTo>
                    <a:pt x="10029" y="17625"/>
                  </a:lnTo>
                  <a:lnTo>
                    <a:pt x="10066" y="17596"/>
                  </a:lnTo>
                  <a:lnTo>
                    <a:pt x="10085" y="17596"/>
                  </a:lnTo>
                  <a:lnTo>
                    <a:pt x="10103" y="17611"/>
                  </a:lnTo>
                  <a:lnTo>
                    <a:pt x="10085" y="17640"/>
                  </a:lnTo>
                  <a:lnTo>
                    <a:pt x="10085" y="17684"/>
                  </a:lnTo>
                  <a:lnTo>
                    <a:pt x="10122" y="17713"/>
                  </a:lnTo>
                  <a:lnTo>
                    <a:pt x="10196" y="17713"/>
                  </a:lnTo>
                  <a:lnTo>
                    <a:pt x="10270" y="17640"/>
                  </a:lnTo>
                  <a:lnTo>
                    <a:pt x="10401" y="17567"/>
                  </a:lnTo>
                  <a:lnTo>
                    <a:pt x="10456" y="17567"/>
                  </a:lnTo>
                  <a:lnTo>
                    <a:pt x="10494" y="17552"/>
                  </a:lnTo>
                  <a:lnTo>
                    <a:pt x="10494" y="17495"/>
                  </a:lnTo>
                  <a:lnTo>
                    <a:pt x="10456" y="17451"/>
                  </a:lnTo>
                  <a:lnTo>
                    <a:pt x="10401" y="17422"/>
                  </a:lnTo>
                  <a:lnTo>
                    <a:pt x="10363" y="17393"/>
                  </a:lnTo>
                  <a:lnTo>
                    <a:pt x="10382" y="17378"/>
                  </a:lnTo>
                  <a:lnTo>
                    <a:pt x="10438" y="17378"/>
                  </a:lnTo>
                  <a:lnTo>
                    <a:pt x="10456" y="17408"/>
                  </a:lnTo>
                  <a:lnTo>
                    <a:pt x="10549" y="17451"/>
                  </a:lnTo>
                  <a:lnTo>
                    <a:pt x="10586" y="17451"/>
                  </a:lnTo>
                  <a:lnTo>
                    <a:pt x="10586" y="17393"/>
                  </a:lnTo>
                  <a:lnTo>
                    <a:pt x="10642" y="17393"/>
                  </a:lnTo>
                  <a:lnTo>
                    <a:pt x="10661" y="17422"/>
                  </a:lnTo>
                  <a:lnTo>
                    <a:pt x="10661" y="17466"/>
                  </a:lnTo>
                  <a:lnTo>
                    <a:pt x="10679" y="17480"/>
                  </a:lnTo>
                  <a:lnTo>
                    <a:pt x="10735" y="17466"/>
                  </a:lnTo>
                  <a:lnTo>
                    <a:pt x="10846" y="17364"/>
                  </a:lnTo>
                  <a:lnTo>
                    <a:pt x="10865" y="17349"/>
                  </a:lnTo>
                  <a:lnTo>
                    <a:pt x="10865" y="17335"/>
                  </a:lnTo>
                  <a:lnTo>
                    <a:pt x="10921" y="17248"/>
                  </a:lnTo>
                  <a:lnTo>
                    <a:pt x="10958" y="17219"/>
                  </a:lnTo>
                  <a:lnTo>
                    <a:pt x="10939" y="17263"/>
                  </a:lnTo>
                  <a:lnTo>
                    <a:pt x="10958" y="17292"/>
                  </a:lnTo>
                  <a:lnTo>
                    <a:pt x="10994" y="17321"/>
                  </a:lnTo>
                  <a:lnTo>
                    <a:pt x="11032" y="17292"/>
                  </a:lnTo>
                  <a:lnTo>
                    <a:pt x="11106" y="17219"/>
                  </a:lnTo>
                  <a:lnTo>
                    <a:pt x="11125" y="17175"/>
                  </a:lnTo>
                  <a:lnTo>
                    <a:pt x="11106" y="17118"/>
                  </a:lnTo>
                  <a:lnTo>
                    <a:pt x="11106" y="17060"/>
                  </a:lnTo>
                  <a:lnTo>
                    <a:pt x="11218" y="16972"/>
                  </a:lnTo>
                  <a:lnTo>
                    <a:pt x="11292" y="16958"/>
                  </a:lnTo>
                  <a:lnTo>
                    <a:pt x="11329" y="16915"/>
                  </a:lnTo>
                  <a:lnTo>
                    <a:pt x="11310" y="16886"/>
                  </a:lnTo>
                  <a:lnTo>
                    <a:pt x="11292" y="16842"/>
                  </a:lnTo>
                  <a:lnTo>
                    <a:pt x="11292" y="16827"/>
                  </a:lnTo>
                  <a:lnTo>
                    <a:pt x="11329" y="16842"/>
                  </a:lnTo>
                  <a:lnTo>
                    <a:pt x="11385" y="16856"/>
                  </a:lnTo>
                  <a:lnTo>
                    <a:pt x="11422" y="16856"/>
                  </a:lnTo>
                  <a:lnTo>
                    <a:pt x="11460" y="16813"/>
                  </a:lnTo>
                  <a:lnTo>
                    <a:pt x="11422" y="16769"/>
                  </a:lnTo>
                  <a:lnTo>
                    <a:pt x="11385" y="16741"/>
                  </a:lnTo>
                  <a:lnTo>
                    <a:pt x="11422" y="16755"/>
                  </a:lnTo>
                  <a:lnTo>
                    <a:pt x="11477" y="16784"/>
                  </a:lnTo>
                  <a:lnTo>
                    <a:pt x="11477" y="16755"/>
                  </a:lnTo>
                  <a:lnTo>
                    <a:pt x="11496" y="16697"/>
                  </a:lnTo>
                  <a:lnTo>
                    <a:pt x="11570" y="16697"/>
                  </a:lnTo>
                  <a:lnTo>
                    <a:pt x="11645" y="16668"/>
                  </a:lnTo>
                  <a:lnTo>
                    <a:pt x="11645" y="16595"/>
                  </a:lnTo>
                  <a:lnTo>
                    <a:pt x="11664" y="16552"/>
                  </a:lnTo>
                  <a:lnTo>
                    <a:pt x="11737" y="16552"/>
                  </a:lnTo>
                  <a:lnTo>
                    <a:pt x="11775" y="16537"/>
                  </a:lnTo>
                  <a:lnTo>
                    <a:pt x="11849" y="16465"/>
                  </a:lnTo>
                  <a:lnTo>
                    <a:pt x="11924" y="16436"/>
                  </a:lnTo>
                  <a:lnTo>
                    <a:pt x="11961" y="16436"/>
                  </a:lnTo>
                  <a:lnTo>
                    <a:pt x="11979" y="16450"/>
                  </a:lnTo>
                  <a:lnTo>
                    <a:pt x="12053" y="16436"/>
                  </a:lnTo>
                  <a:lnTo>
                    <a:pt x="12109" y="16378"/>
                  </a:lnTo>
                  <a:lnTo>
                    <a:pt x="12128" y="16276"/>
                  </a:lnTo>
                  <a:lnTo>
                    <a:pt x="12109" y="16189"/>
                  </a:lnTo>
                  <a:lnTo>
                    <a:pt x="12053" y="16189"/>
                  </a:lnTo>
                  <a:lnTo>
                    <a:pt x="12035" y="16175"/>
                  </a:lnTo>
                  <a:lnTo>
                    <a:pt x="12053" y="16117"/>
                  </a:lnTo>
                  <a:lnTo>
                    <a:pt x="12053" y="16044"/>
                  </a:lnTo>
                  <a:lnTo>
                    <a:pt x="12035" y="15986"/>
                  </a:lnTo>
                  <a:lnTo>
                    <a:pt x="11979" y="15957"/>
                  </a:lnTo>
                  <a:lnTo>
                    <a:pt x="11961" y="15884"/>
                  </a:lnTo>
                  <a:lnTo>
                    <a:pt x="11942" y="15855"/>
                  </a:lnTo>
                  <a:lnTo>
                    <a:pt x="11942" y="15798"/>
                  </a:lnTo>
                  <a:lnTo>
                    <a:pt x="11979" y="15798"/>
                  </a:lnTo>
                  <a:lnTo>
                    <a:pt x="12035" y="15812"/>
                  </a:lnTo>
                  <a:lnTo>
                    <a:pt x="12053" y="15884"/>
                  </a:lnTo>
                  <a:lnTo>
                    <a:pt x="12109" y="15943"/>
                  </a:lnTo>
                  <a:lnTo>
                    <a:pt x="12109" y="16001"/>
                  </a:lnTo>
                  <a:lnTo>
                    <a:pt x="12147" y="16073"/>
                  </a:lnTo>
                  <a:lnTo>
                    <a:pt x="12202" y="16088"/>
                  </a:lnTo>
                  <a:lnTo>
                    <a:pt x="12239" y="16117"/>
                  </a:lnTo>
                  <a:lnTo>
                    <a:pt x="12220" y="16175"/>
                  </a:lnTo>
                  <a:lnTo>
                    <a:pt x="12239" y="16232"/>
                  </a:lnTo>
                  <a:lnTo>
                    <a:pt x="12313" y="16262"/>
                  </a:lnTo>
                  <a:lnTo>
                    <a:pt x="12351" y="16262"/>
                  </a:lnTo>
                  <a:lnTo>
                    <a:pt x="12351" y="16232"/>
                  </a:lnTo>
                  <a:lnTo>
                    <a:pt x="12388" y="16189"/>
                  </a:lnTo>
                  <a:lnTo>
                    <a:pt x="12425" y="16189"/>
                  </a:lnTo>
                  <a:lnTo>
                    <a:pt x="12480" y="16247"/>
                  </a:lnTo>
                  <a:lnTo>
                    <a:pt x="12629" y="16247"/>
                  </a:lnTo>
                  <a:lnTo>
                    <a:pt x="12685" y="16218"/>
                  </a:lnTo>
                  <a:lnTo>
                    <a:pt x="12703" y="16232"/>
                  </a:lnTo>
                  <a:lnTo>
                    <a:pt x="12759" y="16232"/>
                  </a:lnTo>
                  <a:lnTo>
                    <a:pt x="12815" y="16189"/>
                  </a:lnTo>
                  <a:lnTo>
                    <a:pt x="12852" y="16146"/>
                  </a:lnTo>
                  <a:lnTo>
                    <a:pt x="12890" y="16146"/>
                  </a:lnTo>
                  <a:lnTo>
                    <a:pt x="12890" y="16102"/>
                  </a:lnTo>
                  <a:lnTo>
                    <a:pt x="12945" y="16088"/>
                  </a:lnTo>
                  <a:lnTo>
                    <a:pt x="12982" y="16102"/>
                  </a:lnTo>
                  <a:lnTo>
                    <a:pt x="13075" y="16189"/>
                  </a:lnTo>
                  <a:lnTo>
                    <a:pt x="13094" y="16232"/>
                  </a:lnTo>
                  <a:lnTo>
                    <a:pt x="13150" y="16232"/>
                  </a:lnTo>
                  <a:lnTo>
                    <a:pt x="13186" y="16189"/>
                  </a:lnTo>
                  <a:lnTo>
                    <a:pt x="13242" y="16175"/>
                  </a:lnTo>
                  <a:lnTo>
                    <a:pt x="13242" y="16102"/>
                  </a:lnTo>
                  <a:lnTo>
                    <a:pt x="13261" y="16102"/>
                  </a:lnTo>
                  <a:lnTo>
                    <a:pt x="13279" y="16117"/>
                  </a:lnTo>
                  <a:lnTo>
                    <a:pt x="13335" y="16117"/>
                  </a:lnTo>
                  <a:lnTo>
                    <a:pt x="13335" y="16088"/>
                  </a:lnTo>
                  <a:lnTo>
                    <a:pt x="13372" y="16088"/>
                  </a:lnTo>
                  <a:lnTo>
                    <a:pt x="13410" y="16102"/>
                  </a:lnTo>
                  <a:lnTo>
                    <a:pt x="13465" y="16102"/>
                  </a:lnTo>
                  <a:lnTo>
                    <a:pt x="13502" y="16073"/>
                  </a:lnTo>
                  <a:lnTo>
                    <a:pt x="13502" y="16029"/>
                  </a:lnTo>
                  <a:lnTo>
                    <a:pt x="13539" y="16015"/>
                  </a:lnTo>
                  <a:lnTo>
                    <a:pt x="13614" y="16015"/>
                  </a:lnTo>
                  <a:lnTo>
                    <a:pt x="13632" y="16001"/>
                  </a:lnTo>
                  <a:lnTo>
                    <a:pt x="13632" y="15957"/>
                  </a:lnTo>
                  <a:lnTo>
                    <a:pt x="13651" y="15957"/>
                  </a:lnTo>
                  <a:lnTo>
                    <a:pt x="13651" y="16001"/>
                  </a:lnTo>
                  <a:lnTo>
                    <a:pt x="13706" y="16015"/>
                  </a:lnTo>
                  <a:lnTo>
                    <a:pt x="13743" y="15972"/>
                  </a:lnTo>
                  <a:lnTo>
                    <a:pt x="13781" y="15928"/>
                  </a:lnTo>
                  <a:lnTo>
                    <a:pt x="13799" y="15928"/>
                  </a:lnTo>
                  <a:lnTo>
                    <a:pt x="13837" y="15972"/>
                  </a:lnTo>
                  <a:lnTo>
                    <a:pt x="13893" y="16001"/>
                  </a:lnTo>
                  <a:lnTo>
                    <a:pt x="13929" y="15928"/>
                  </a:lnTo>
                  <a:lnTo>
                    <a:pt x="13966" y="15928"/>
                  </a:lnTo>
                  <a:lnTo>
                    <a:pt x="13985" y="15957"/>
                  </a:lnTo>
                  <a:lnTo>
                    <a:pt x="14022" y="15972"/>
                  </a:lnTo>
                  <a:lnTo>
                    <a:pt x="14078" y="15972"/>
                  </a:lnTo>
                  <a:lnTo>
                    <a:pt x="14097" y="15928"/>
                  </a:lnTo>
                  <a:lnTo>
                    <a:pt x="14152" y="15899"/>
                  </a:lnTo>
                  <a:lnTo>
                    <a:pt x="14208" y="15899"/>
                  </a:lnTo>
                  <a:lnTo>
                    <a:pt x="14301" y="15870"/>
                  </a:lnTo>
                  <a:lnTo>
                    <a:pt x="14357" y="15870"/>
                  </a:lnTo>
                  <a:lnTo>
                    <a:pt x="14375" y="15899"/>
                  </a:lnTo>
                  <a:lnTo>
                    <a:pt x="14430" y="15899"/>
                  </a:lnTo>
                  <a:lnTo>
                    <a:pt x="14449" y="15855"/>
                  </a:lnTo>
                  <a:lnTo>
                    <a:pt x="14486" y="15812"/>
                  </a:lnTo>
                  <a:lnTo>
                    <a:pt x="14580" y="15812"/>
                  </a:lnTo>
                  <a:lnTo>
                    <a:pt x="14617" y="15783"/>
                  </a:lnTo>
                  <a:lnTo>
                    <a:pt x="14709" y="15754"/>
                  </a:lnTo>
                  <a:lnTo>
                    <a:pt x="14746" y="15739"/>
                  </a:lnTo>
                  <a:lnTo>
                    <a:pt x="14746" y="15710"/>
                  </a:lnTo>
                  <a:lnTo>
                    <a:pt x="14709" y="15652"/>
                  </a:lnTo>
                  <a:lnTo>
                    <a:pt x="14709" y="15609"/>
                  </a:lnTo>
                  <a:lnTo>
                    <a:pt x="14840" y="15652"/>
                  </a:lnTo>
                  <a:lnTo>
                    <a:pt x="14913" y="15681"/>
                  </a:lnTo>
                  <a:lnTo>
                    <a:pt x="14932" y="15725"/>
                  </a:lnTo>
                  <a:lnTo>
                    <a:pt x="14988" y="15739"/>
                  </a:lnTo>
                  <a:lnTo>
                    <a:pt x="15081" y="15681"/>
                  </a:lnTo>
                  <a:lnTo>
                    <a:pt x="15081" y="15624"/>
                  </a:lnTo>
                  <a:lnTo>
                    <a:pt x="15025" y="15609"/>
                  </a:lnTo>
                  <a:lnTo>
                    <a:pt x="15025" y="15580"/>
                  </a:lnTo>
                  <a:lnTo>
                    <a:pt x="15100" y="15551"/>
                  </a:lnTo>
                  <a:lnTo>
                    <a:pt x="15118" y="15595"/>
                  </a:lnTo>
                  <a:lnTo>
                    <a:pt x="15192" y="15609"/>
                  </a:lnTo>
                  <a:lnTo>
                    <a:pt x="15229" y="15536"/>
                  </a:lnTo>
                  <a:lnTo>
                    <a:pt x="15211" y="15478"/>
                  </a:lnTo>
                  <a:lnTo>
                    <a:pt x="15211" y="15435"/>
                  </a:lnTo>
                  <a:lnTo>
                    <a:pt x="15267" y="15435"/>
                  </a:lnTo>
                  <a:lnTo>
                    <a:pt x="15285" y="15464"/>
                  </a:lnTo>
                  <a:lnTo>
                    <a:pt x="15360" y="15478"/>
                  </a:lnTo>
                  <a:lnTo>
                    <a:pt x="15396" y="15449"/>
                  </a:lnTo>
                  <a:lnTo>
                    <a:pt x="15452" y="15435"/>
                  </a:lnTo>
                  <a:lnTo>
                    <a:pt x="15489" y="15435"/>
                  </a:lnTo>
                  <a:lnTo>
                    <a:pt x="15489" y="15377"/>
                  </a:lnTo>
                  <a:lnTo>
                    <a:pt x="15471" y="15333"/>
                  </a:lnTo>
                  <a:lnTo>
                    <a:pt x="15489" y="15319"/>
                  </a:lnTo>
                  <a:lnTo>
                    <a:pt x="15545" y="15333"/>
                  </a:lnTo>
                  <a:lnTo>
                    <a:pt x="15583" y="15377"/>
                  </a:lnTo>
                  <a:lnTo>
                    <a:pt x="15656" y="15362"/>
                  </a:lnTo>
                  <a:lnTo>
                    <a:pt x="15694" y="15319"/>
                  </a:lnTo>
                  <a:lnTo>
                    <a:pt x="15694" y="15260"/>
                  </a:lnTo>
                  <a:lnTo>
                    <a:pt x="15675" y="15247"/>
                  </a:lnTo>
                  <a:lnTo>
                    <a:pt x="15675" y="15217"/>
                  </a:lnTo>
                  <a:lnTo>
                    <a:pt x="15694" y="15188"/>
                  </a:lnTo>
                  <a:lnTo>
                    <a:pt x="15787" y="15188"/>
                  </a:lnTo>
                  <a:lnTo>
                    <a:pt x="15843" y="15217"/>
                  </a:lnTo>
                  <a:lnTo>
                    <a:pt x="15860" y="15174"/>
                  </a:lnTo>
                  <a:lnTo>
                    <a:pt x="15879" y="15145"/>
                  </a:lnTo>
                  <a:lnTo>
                    <a:pt x="15935" y="15159"/>
                  </a:lnTo>
                  <a:lnTo>
                    <a:pt x="15972" y="15188"/>
                  </a:lnTo>
                  <a:lnTo>
                    <a:pt x="16028" y="15217"/>
                  </a:lnTo>
                  <a:lnTo>
                    <a:pt x="16047" y="15188"/>
                  </a:lnTo>
                  <a:lnTo>
                    <a:pt x="16047" y="15159"/>
                  </a:lnTo>
                  <a:lnTo>
                    <a:pt x="16010" y="15115"/>
                  </a:lnTo>
                  <a:lnTo>
                    <a:pt x="16010" y="15086"/>
                  </a:lnTo>
                  <a:lnTo>
                    <a:pt x="16066" y="15043"/>
                  </a:lnTo>
                  <a:lnTo>
                    <a:pt x="16121" y="15072"/>
                  </a:lnTo>
                  <a:lnTo>
                    <a:pt x="16232" y="15043"/>
                  </a:lnTo>
                  <a:lnTo>
                    <a:pt x="16326" y="15000"/>
                  </a:lnTo>
                  <a:lnTo>
                    <a:pt x="16381" y="14927"/>
                  </a:lnTo>
                  <a:lnTo>
                    <a:pt x="16381" y="14898"/>
                  </a:lnTo>
                  <a:lnTo>
                    <a:pt x="16251" y="14941"/>
                  </a:lnTo>
                  <a:lnTo>
                    <a:pt x="16139" y="14941"/>
                  </a:lnTo>
                  <a:lnTo>
                    <a:pt x="16102" y="14927"/>
                  </a:lnTo>
                  <a:lnTo>
                    <a:pt x="15879" y="14927"/>
                  </a:lnTo>
                  <a:lnTo>
                    <a:pt x="15768" y="14898"/>
                  </a:lnTo>
                  <a:lnTo>
                    <a:pt x="15656" y="14869"/>
                  </a:lnTo>
                  <a:lnTo>
                    <a:pt x="15508" y="14855"/>
                  </a:lnTo>
                  <a:lnTo>
                    <a:pt x="15378" y="14753"/>
                  </a:lnTo>
                  <a:lnTo>
                    <a:pt x="15323" y="14724"/>
                  </a:lnTo>
                  <a:lnTo>
                    <a:pt x="15285" y="14724"/>
                  </a:lnTo>
                  <a:lnTo>
                    <a:pt x="15173" y="14767"/>
                  </a:lnTo>
                  <a:lnTo>
                    <a:pt x="15136" y="14738"/>
                  </a:lnTo>
                  <a:lnTo>
                    <a:pt x="15173" y="14709"/>
                  </a:lnTo>
                  <a:lnTo>
                    <a:pt x="15173" y="14680"/>
                  </a:lnTo>
                  <a:lnTo>
                    <a:pt x="15118" y="14724"/>
                  </a:lnTo>
                  <a:lnTo>
                    <a:pt x="14988" y="14797"/>
                  </a:lnTo>
                  <a:lnTo>
                    <a:pt x="14913" y="14826"/>
                  </a:lnTo>
                  <a:lnTo>
                    <a:pt x="14765" y="14826"/>
                  </a:lnTo>
                  <a:lnTo>
                    <a:pt x="14728" y="14855"/>
                  </a:lnTo>
                  <a:lnTo>
                    <a:pt x="14672" y="14826"/>
                  </a:lnTo>
                  <a:lnTo>
                    <a:pt x="14636" y="14811"/>
                  </a:lnTo>
                  <a:cubicBezTo>
                    <a:pt x="14636" y="14811"/>
                    <a:pt x="14580" y="14826"/>
                    <a:pt x="14561" y="14826"/>
                  </a:cubicBezTo>
                  <a:lnTo>
                    <a:pt x="14486" y="14826"/>
                  </a:lnTo>
                  <a:lnTo>
                    <a:pt x="14375" y="14927"/>
                  </a:lnTo>
                  <a:lnTo>
                    <a:pt x="14338" y="14971"/>
                  </a:lnTo>
                  <a:lnTo>
                    <a:pt x="14245" y="14898"/>
                  </a:lnTo>
                  <a:lnTo>
                    <a:pt x="14078" y="14898"/>
                  </a:lnTo>
                  <a:lnTo>
                    <a:pt x="14004" y="14883"/>
                  </a:lnTo>
                  <a:lnTo>
                    <a:pt x="13966" y="14898"/>
                  </a:lnTo>
                  <a:lnTo>
                    <a:pt x="13910" y="14869"/>
                  </a:lnTo>
                  <a:lnTo>
                    <a:pt x="13966" y="14811"/>
                  </a:lnTo>
                  <a:lnTo>
                    <a:pt x="14059" y="14811"/>
                  </a:lnTo>
                  <a:lnTo>
                    <a:pt x="14097" y="14855"/>
                  </a:lnTo>
                  <a:lnTo>
                    <a:pt x="14170" y="14869"/>
                  </a:lnTo>
                  <a:lnTo>
                    <a:pt x="14245" y="14826"/>
                  </a:lnTo>
                  <a:lnTo>
                    <a:pt x="14357" y="14811"/>
                  </a:lnTo>
                  <a:lnTo>
                    <a:pt x="14430" y="14753"/>
                  </a:lnTo>
                  <a:lnTo>
                    <a:pt x="14486" y="14753"/>
                  </a:lnTo>
                  <a:lnTo>
                    <a:pt x="14580" y="14782"/>
                  </a:lnTo>
                  <a:lnTo>
                    <a:pt x="14672" y="14753"/>
                  </a:lnTo>
                  <a:lnTo>
                    <a:pt x="14709" y="14724"/>
                  </a:lnTo>
                  <a:lnTo>
                    <a:pt x="14672" y="14680"/>
                  </a:lnTo>
                  <a:lnTo>
                    <a:pt x="14636" y="14680"/>
                  </a:lnTo>
                  <a:lnTo>
                    <a:pt x="14617" y="14652"/>
                  </a:lnTo>
                  <a:lnTo>
                    <a:pt x="14561" y="14652"/>
                  </a:lnTo>
                  <a:lnTo>
                    <a:pt x="14468" y="14666"/>
                  </a:lnTo>
                  <a:lnTo>
                    <a:pt x="14393" y="14652"/>
                  </a:lnTo>
                  <a:lnTo>
                    <a:pt x="14245" y="14652"/>
                  </a:lnTo>
                  <a:lnTo>
                    <a:pt x="14152" y="14666"/>
                  </a:lnTo>
                  <a:lnTo>
                    <a:pt x="14059" y="14666"/>
                  </a:lnTo>
                  <a:lnTo>
                    <a:pt x="13929" y="14652"/>
                  </a:lnTo>
                  <a:lnTo>
                    <a:pt x="13910" y="14608"/>
                  </a:lnTo>
                  <a:lnTo>
                    <a:pt x="13874" y="14593"/>
                  </a:lnTo>
                  <a:lnTo>
                    <a:pt x="13781" y="14608"/>
                  </a:lnTo>
                  <a:lnTo>
                    <a:pt x="13651" y="14608"/>
                  </a:lnTo>
                  <a:lnTo>
                    <a:pt x="13502" y="14680"/>
                  </a:lnTo>
                  <a:lnTo>
                    <a:pt x="13465" y="14666"/>
                  </a:lnTo>
                  <a:lnTo>
                    <a:pt x="13502" y="14608"/>
                  </a:lnTo>
                  <a:lnTo>
                    <a:pt x="13558" y="14564"/>
                  </a:lnTo>
                  <a:lnTo>
                    <a:pt x="13725" y="14564"/>
                  </a:lnTo>
                  <a:lnTo>
                    <a:pt x="13910" y="14492"/>
                  </a:lnTo>
                  <a:lnTo>
                    <a:pt x="13985" y="14449"/>
                  </a:lnTo>
                  <a:lnTo>
                    <a:pt x="13985" y="14390"/>
                  </a:lnTo>
                  <a:lnTo>
                    <a:pt x="14004" y="14361"/>
                  </a:lnTo>
                  <a:lnTo>
                    <a:pt x="14078" y="14361"/>
                  </a:lnTo>
                  <a:lnTo>
                    <a:pt x="14115" y="14347"/>
                  </a:lnTo>
                  <a:lnTo>
                    <a:pt x="14170" y="14289"/>
                  </a:lnTo>
                  <a:lnTo>
                    <a:pt x="14152" y="14245"/>
                  </a:lnTo>
                  <a:lnTo>
                    <a:pt x="14097" y="14216"/>
                  </a:lnTo>
                  <a:lnTo>
                    <a:pt x="14022" y="14202"/>
                  </a:lnTo>
                  <a:lnTo>
                    <a:pt x="14004" y="14173"/>
                  </a:lnTo>
                  <a:lnTo>
                    <a:pt x="14078" y="14143"/>
                  </a:lnTo>
                  <a:lnTo>
                    <a:pt x="14115" y="14143"/>
                  </a:lnTo>
                  <a:lnTo>
                    <a:pt x="14115" y="14158"/>
                  </a:lnTo>
                  <a:lnTo>
                    <a:pt x="14189" y="14173"/>
                  </a:lnTo>
                  <a:lnTo>
                    <a:pt x="14208" y="14158"/>
                  </a:lnTo>
                  <a:lnTo>
                    <a:pt x="14189" y="14129"/>
                  </a:lnTo>
                  <a:lnTo>
                    <a:pt x="14170" y="14100"/>
                  </a:lnTo>
                  <a:lnTo>
                    <a:pt x="14170" y="14028"/>
                  </a:lnTo>
                  <a:lnTo>
                    <a:pt x="14245" y="14086"/>
                  </a:lnTo>
                  <a:lnTo>
                    <a:pt x="14245" y="14143"/>
                  </a:lnTo>
                  <a:lnTo>
                    <a:pt x="14282" y="14216"/>
                  </a:lnTo>
                  <a:lnTo>
                    <a:pt x="14357" y="14245"/>
                  </a:lnTo>
                  <a:lnTo>
                    <a:pt x="14449" y="14231"/>
                  </a:lnTo>
                  <a:lnTo>
                    <a:pt x="14561" y="14231"/>
                  </a:lnTo>
                  <a:lnTo>
                    <a:pt x="14821" y="14143"/>
                  </a:lnTo>
                  <a:lnTo>
                    <a:pt x="14895" y="14143"/>
                  </a:lnTo>
                  <a:lnTo>
                    <a:pt x="14951" y="14129"/>
                  </a:lnTo>
                  <a:lnTo>
                    <a:pt x="15007" y="14071"/>
                  </a:lnTo>
                  <a:lnTo>
                    <a:pt x="15081" y="14057"/>
                  </a:lnTo>
                  <a:lnTo>
                    <a:pt x="15118" y="13984"/>
                  </a:lnTo>
                  <a:lnTo>
                    <a:pt x="15081" y="13912"/>
                  </a:lnTo>
                  <a:lnTo>
                    <a:pt x="15044" y="13854"/>
                  </a:lnTo>
                  <a:lnTo>
                    <a:pt x="15007" y="13854"/>
                  </a:lnTo>
                  <a:lnTo>
                    <a:pt x="14913" y="13810"/>
                  </a:lnTo>
                  <a:lnTo>
                    <a:pt x="14672" y="13766"/>
                  </a:lnTo>
                  <a:lnTo>
                    <a:pt x="14636" y="13766"/>
                  </a:lnTo>
                  <a:lnTo>
                    <a:pt x="14542" y="13795"/>
                  </a:lnTo>
                  <a:lnTo>
                    <a:pt x="14486" y="13766"/>
                  </a:lnTo>
                  <a:lnTo>
                    <a:pt x="14486" y="13680"/>
                  </a:lnTo>
                  <a:lnTo>
                    <a:pt x="14468" y="13651"/>
                  </a:lnTo>
                  <a:lnTo>
                    <a:pt x="14375" y="13694"/>
                  </a:lnTo>
                  <a:lnTo>
                    <a:pt x="14301" y="13694"/>
                  </a:lnTo>
                  <a:lnTo>
                    <a:pt x="14208" y="13737"/>
                  </a:lnTo>
                  <a:lnTo>
                    <a:pt x="14152" y="13737"/>
                  </a:lnTo>
                  <a:lnTo>
                    <a:pt x="14078" y="13709"/>
                  </a:lnTo>
                  <a:lnTo>
                    <a:pt x="14078" y="13651"/>
                  </a:lnTo>
                  <a:lnTo>
                    <a:pt x="14152" y="13694"/>
                  </a:lnTo>
                  <a:lnTo>
                    <a:pt x="14208" y="13651"/>
                  </a:lnTo>
                  <a:lnTo>
                    <a:pt x="14264" y="13621"/>
                  </a:lnTo>
                  <a:lnTo>
                    <a:pt x="14375" y="13621"/>
                  </a:lnTo>
                  <a:lnTo>
                    <a:pt x="14393" y="13578"/>
                  </a:lnTo>
                  <a:lnTo>
                    <a:pt x="14357" y="13535"/>
                  </a:lnTo>
                  <a:lnTo>
                    <a:pt x="14282" y="13462"/>
                  </a:lnTo>
                  <a:lnTo>
                    <a:pt x="14245" y="13433"/>
                  </a:lnTo>
                  <a:lnTo>
                    <a:pt x="14152" y="13433"/>
                  </a:lnTo>
                  <a:lnTo>
                    <a:pt x="14170" y="13418"/>
                  </a:lnTo>
                  <a:lnTo>
                    <a:pt x="14264" y="13375"/>
                  </a:lnTo>
                  <a:lnTo>
                    <a:pt x="14264" y="13273"/>
                  </a:lnTo>
                  <a:lnTo>
                    <a:pt x="14282" y="13244"/>
                  </a:lnTo>
                  <a:lnTo>
                    <a:pt x="14338" y="13288"/>
                  </a:lnTo>
                  <a:lnTo>
                    <a:pt x="14357" y="13389"/>
                  </a:lnTo>
                  <a:lnTo>
                    <a:pt x="14393" y="13418"/>
                  </a:lnTo>
                  <a:lnTo>
                    <a:pt x="14393" y="13462"/>
                  </a:lnTo>
                  <a:lnTo>
                    <a:pt x="14524" y="13549"/>
                  </a:lnTo>
                  <a:lnTo>
                    <a:pt x="14524" y="13578"/>
                  </a:lnTo>
                  <a:lnTo>
                    <a:pt x="14580" y="13636"/>
                  </a:lnTo>
                  <a:lnTo>
                    <a:pt x="14636" y="13651"/>
                  </a:lnTo>
                  <a:lnTo>
                    <a:pt x="14709" y="13636"/>
                  </a:lnTo>
                  <a:lnTo>
                    <a:pt x="14746" y="13621"/>
                  </a:lnTo>
                  <a:lnTo>
                    <a:pt x="14821" y="13651"/>
                  </a:lnTo>
                  <a:lnTo>
                    <a:pt x="14913" y="13636"/>
                  </a:lnTo>
                  <a:lnTo>
                    <a:pt x="14988" y="13621"/>
                  </a:lnTo>
                  <a:lnTo>
                    <a:pt x="15025" y="13651"/>
                  </a:lnTo>
                  <a:lnTo>
                    <a:pt x="15025" y="13709"/>
                  </a:lnTo>
                  <a:lnTo>
                    <a:pt x="15192" y="13868"/>
                  </a:lnTo>
                  <a:lnTo>
                    <a:pt x="15267" y="13912"/>
                  </a:lnTo>
                  <a:lnTo>
                    <a:pt x="15285" y="13868"/>
                  </a:lnTo>
                  <a:lnTo>
                    <a:pt x="15378" y="13854"/>
                  </a:lnTo>
                  <a:lnTo>
                    <a:pt x="15396" y="13854"/>
                  </a:lnTo>
                  <a:lnTo>
                    <a:pt x="15415" y="13883"/>
                  </a:lnTo>
                  <a:lnTo>
                    <a:pt x="15396" y="13940"/>
                  </a:lnTo>
                  <a:lnTo>
                    <a:pt x="15378" y="14013"/>
                  </a:lnTo>
                  <a:lnTo>
                    <a:pt x="15396" y="14100"/>
                  </a:lnTo>
                  <a:lnTo>
                    <a:pt x="15452" y="14158"/>
                  </a:lnTo>
                  <a:lnTo>
                    <a:pt x="15489" y="14231"/>
                  </a:lnTo>
                  <a:lnTo>
                    <a:pt x="15508" y="14361"/>
                  </a:lnTo>
                  <a:lnTo>
                    <a:pt x="15564" y="14390"/>
                  </a:lnTo>
                  <a:lnTo>
                    <a:pt x="15638" y="14449"/>
                  </a:lnTo>
                  <a:lnTo>
                    <a:pt x="15694" y="14579"/>
                  </a:lnTo>
                  <a:lnTo>
                    <a:pt x="15824" y="14652"/>
                  </a:lnTo>
                  <a:lnTo>
                    <a:pt x="15860" y="14680"/>
                  </a:lnTo>
                  <a:lnTo>
                    <a:pt x="15935" y="14666"/>
                  </a:lnTo>
                  <a:lnTo>
                    <a:pt x="16010" y="14652"/>
                  </a:lnTo>
                  <a:lnTo>
                    <a:pt x="16066" y="14652"/>
                  </a:lnTo>
                  <a:lnTo>
                    <a:pt x="16102" y="14637"/>
                  </a:lnTo>
                  <a:lnTo>
                    <a:pt x="16102" y="14390"/>
                  </a:lnTo>
                  <a:lnTo>
                    <a:pt x="16121" y="14317"/>
                  </a:lnTo>
                  <a:lnTo>
                    <a:pt x="16139" y="14289"/>
                  </a:lnTo>
                  <a:lnTo>
                    <a:pt x="16158" y="14289"/>
                  </a:lnTo>
                  <a:lnTo>
                    <a:pt x="16195" y="14317"/>
                  </a:lnTo>
                  <a:lnTo>
                    <a:pt x="16158" y="14376"/>
                  </a:lnTo>
                  <a:lnTo>
                    <a:pt x="16158" y="14434"/>
                  </a:lnTo>
                  <a:lnTo>
                    <a:pt x="16214" y="14506"/>
                  </a:lnTo>
                  <a:lnTo>
                    <a:pt x="16158" y="14564"/>
                  </a:lnTo>
                  <a:lnTo>
                    <a:pt x="16158" y="14608"/>
                  </a:lnTo>
                  <a:lnTo>
                    <a:pt x="16214" y="14637"/>
                  </a:lnTo>
                  <a:lnTo>
                    <a:pt x="16251" y="14608"/>
                  </a:lnTo>
                  <a:lnTo>
                    <a:pt x="16326" y="14593"/>
                  </a:lnTo>
                  <a:lnTo>
                    <a:pt x="16381" y="14608"/>
                  </a:lnTo>
                  <a:lnTo>
                    <a:pt x="16399" y="14652"/>
                  </a:lnTo>
                  <a:lnTo>
                    <a:pt x="16381" y="14680"/>
                  </a:lnTo>
                  <a:lnTo>
                    <a:pt x="16399" y="14709"/>
                  </a:lnTo>
                  <a:lnTo>
                    <a:pt x="16492" y="14709"/>
                  </a:lnTo>
                  <a:lnTo>
                    <a:pt x="16530" y="14666"/>
                  </a:lnTo>
                  <a:lnTo>
                    <a:pt x="16530" y="14608"/>
                  </a:lnTo>
                  <a:lnTo>
                    <a:pt x="16511" y="14564"/>
                  </a:lnTo>
                  <a:lnTo>
                    <a:pt x="16511" y="14434"/>
                  </a:lnTo>
                  <a:lnTo>
                    <a:pt x="16530" y="14376"/>
                  </a:lnTo>
                  <a:lnTo>
                    <a:pt x="16530" y="14303"/>
                  </a:lnTo>
                  <a:lnTo>
                    <a:pt x="16567" y="14275"/>
                  </a:lnTo>
                  <a:lnTo>
                    <a:pt x="16530" y="14231"/>
                  </a:lnTo>
                  <a:lnTo>
                    <a:pt x="16492" y="14231"/>
                  </a:lnTo>
                  <a:lnTo>
                    <a:pt x="16511" y="14202"/>
                  </a:lnTo>
                  <a:lnTo>
                    <a:pt x="16530" y="14158"/>
                  </a:lnTo>
                  <a:lnTo>
                    <a:pt x="16511" y="14143"/>
                  </a:lnTo>
                  <a:lnTo>
                    <a:pt x="16418" y="14173"/>
                  </a:lnTo>
                  <a:lnTo>
                    <a:pt x="16418" y="14143"/>
                  </a:lnTo>
                  <a:lnTo>
                    <a:pt x="16437" y="14100"/>
                  </a:lnTo>
                  <a:lnTo>
                    <a:pt x="16530" y="14086"/>
                  </a:lnTo>
                  <a:lnTo>
                    <a:pt x="16585" y="14057"/>
                  </a:lnTo>
                  <a:lnTo>
                    <a:pt x="16585" y="13984"/>
                  </a:lnTo>
                  <a:lnTo>
                    <a:pt x="16567" y="13940"/>
                  </a:lnTo>
                  <a:lnTo>
                    <a:pt x="16511" y="13955"/>
                  </a:lnTo>
                  <a:lnTo>
                    <a:pt x="16492" y="13926"/>
                  </a:lnTo>
                  <a:lnTo>
                    <a:pt x="16530" y="13868"/>
                  </a:lnTo>
                  <a:lnTo>
                    <a:pt x="16585" y="13795"/>
                  </a:lnTo>
                  <a:lnTo>
                    <a:pt x="16585" y="13766"/>
                  </a:lnTo>
                  <a:lnTo>
                    <a:pt x="16530" y="13766"/>
                  </a:lnTo>
                  <a:lnTo>
                    <a:pt x="16474" y="13795"/>
                  </a:lnTo>
                  <a:lnTo>
                    <a:pt x="16399" y="13883"/>
                  </a:lnTo>
                  <a:lnTo>
                    <a:pt x="16381" y="13984"/>
                  </a:lnTo>
                  <a:lnTo>
                    <a:pt x="16326" y="13999"/>
                  </a:lnTo>
                  <a:lnTo>
                    <a:pt x="16326" y="13955"/>
                  </a:lnTo>
                  <a:lnTo>
                    <a:pt x="16343" y="13868"/>
                  </a:lnTo>
                  <a:lnTo>
                    <a:pt x="16343" y="13839"/>
                  </a:lnTo>
                  <a:lnTo>
                    <a:pt x="16326" y="13795"/>
                  </a:lnTo>
                  <a:lnTo>
                    <a:pt x="16326" y="13766"/>
                  </a:lnTo>
                  <a:lnTo>
                    <a:pt x="16343" y="13709"/>
                  </a:lnTo>
                  <a:lnTo>
                    <a:pt x="16418" y="13651"/>
                  </a:lnTo>
                  <a:lnTo>
                    <a:pt x="16492" y="13621"/>
                  </a:lnTo>
                  <a:lnTo>
                    <a:pt x="16511" y="13563"/>
                  </a:lnTo>
                  <a:lnTo>
                    <a:pt x="16474" y="13520"/>
                  </a:lnTo>
                  <a:lnTo>
                    <a:pt x="16399" y="13520"/>
                  </a:lnTo>
                  <a:lnTo>
                    <a:pt x="16343" y="13563"/>
                  </a:lnTo>
                  <a:lnTo>
                    <a:pt x="16326" y="13592"/>
                  </a:lnTo>
                  <a:lnTo>
                    <a:pt x="16307" y="13621"/>
                  </a:lnTo>
                  <a:lnTo>
                    <a:pt x="16326" y="13549"/>
                  </a:lnTo>
                  <a:lnTo>
                    <a:pt x="16343" y="13506"/>
                  </a:lnTo>
                  <a:lnTo>
                    <a:pt x="16326" y="13491"/>
                  </a:lnTo>
                  <a:lnTo>
                    <a:pt x="16288" y="13506"/>
                  </a:lnTo>
                  <a:lnTo>
                    <a:pt x="16195" y="13563"/>
                  </a:lnTo>
                  <a:lnTo>
                    <a:pt x="16121" y="13621"/>
                  </a:lnTo>
                  <a:lnTo>
                    <a:pt x="16121" y="13592"/>
                  </a:lnTo>
                  <a:lnTo>
                    <a:pt x="16139" y="13549"/>
                  </a:lnTo>
                  <a:lnTo>
                    <a:pt x="16195" y="13491"/>
                  </a:lnTo>
                  <a:lnTo>
                    <a:pt x="16232" y="13447"/>
                  </a:lnTo>
                  <a:lnTo>
                    <a:pt x="16288" y="13375"/>
                  </a:lnTo>
                  <a:lnTo>
                    <a:pt x="16288" y="13360"/>
                  </a:lnTo>
                  <a:lnTo>
                    <a:pt x="16232" y="13332"/>
                  </a:lnTo>
                  <a:lnTo>
                    <a:pt x="16214" y="13288"/>
                  </a:lnTo>
                  <a:lnTo>
                    <a:pt x="16158" y="13288"/>
                  </a:lnTo>
                  <a:lnTo>
                    <a:pt x="16121" y="13259"/>
                  </a:lnTo>
                  <a:lnTo>
                    <a:pt x="16102" y="13201"/>
                  </a:lnTo>
                  <a:lnTo>
                    <a:pt x="16047" y="13186"/>
                  </a:lnTo>
                  <a:lnTo>
                    <a:pt x="15972" y="13128"/>
                  </a:lnTo>
                  <a:lnTo>
                    <a:pt x="15935" y="13128"/>
                  </a:lnTo>
                  <a:lnTo>
                    <a:pt x="15916" y="13114"/>
                  </a:lnTo>
                  <a:lnTo>
                    <a:pt x="15860" y="13114"/>
                  </a:lnTo>
                  <a:lnTo>
                    <a:pt x="15860" y="13070"/>
                  </a:lnTo>
                  <a:lnTo>
                    <a:pt x="15843" y="13041"/>
                  </a:lnTo>
                  <a:lnTo>
                    <a:pt x="15675" y="12940"/>
                  </a:lnTo>
                  <a:lnTo>
                    <a:pt x="15656" y="12911"/>
                  </a:lnTo>
                  <a:lnTo>
                    <a:pt x="15564" y="12867"/>
                  </a:lnTo>
                  <a:lnTo>
                    <a:pt x="15471" y="12867"/>
                  </a:lnTo>
                  <a:lnTo>
                    <a:pt x="15378" y="12896"/>
                  </a:lnTo>
                  <a:lnTo>
                    <a:pt x="15304" y="12969"/>
                  </a:lnTo>
                  <a:lnTo>
                    <a:pt x="15304" y="12925"/>
                  </a:lnTo>
                  <a:lnTo>
                    <a:pt x="15285" y="12867"/>
                  </a:lnTo>
                  <a:lnTo>
                    <a:pt x="15136" y="12838"/>
                  </a:lnTo>
                  <a:lnTo>
                    <a:pt x="15044" y="12838"/>
                  </a:lnTo>
                  <a:lnTo>
                    <a:pt x="14951" y="12853"/>
                  </a:lnTo>
                  <a:lnTo>
                    <a:pt x="14932" y="12838"/>
                  </a:lnTo>
                  <a:lnTo>
                    <a:pt x="15007" y="12780"/>
                  </a:lnTo>
                  <a:lnTo>
                    <a:pt x="15044" y="12809"/>
                  </a:lnTo>
                  <a:lnTo>
                    <a:pt x="15211" y="12809"/>
                  </a:lnTo>
                  <a:lnTo>
                    <a:pt x="15285" y="12823"/>
                  </a:lnTo>
                  <a:lnTo>
                    <a:pt x="15378" y="12823"/>
                  </a:lnTo>
                  <a:lnTo>
                    <a:pt x="15471" y="12809"/>
                  </a:lnTo>
                  <a:lnTo>
                    <a:pt x="15508" y="12751"/>
                  </a:lnTo>
                  <a:lnTo>
                    <a:pt x="15545" y="12620"/>
                  </a:lnTo>
                  <a:lnTo>
                    <a:pt x="15508" y="12563"/>
                  </a:lnTo>
                  <a:lnTo>
                    <a:pt x="15489" y="12548"/>
                  </a:lnTo>
                  <a:lnTo>
                    <a:pt x="15452" y="12548"/>
                  </a:lnTo>
                  <a:lnTo>
                    <a:pt x="15323" y="12475"/>
                  </a:lnTo>
                  <a:lnTo>
                    <a:pt x="15285" y="12461"/>
                  </a:lnTo>
                  <a:lnTo>
                    <a:pt x="15229" y="12461"/>
                  </a:lnTo>
                  <a:lnTo>
                    <a:pt x="15136" y="12519"/>
                  </a:lnTo>
                  <a:lnTo>
                    <a:pt x="15100" y="12519"/>
                  </a:lnTo>
                  <a:lnTo>
                    <a:pt x="15025" y="12534"/>
                  </a:lnTo>
                  <a:lnTo>
                    <a:pt x="14988" y="12591"/>
                  </a:lnTo>
                  <a:lnTo>
                    <a:pt x="14951" y="12591"/>
                  </a:lnTo>
                  <a:lnTo>
                    <a:pt x="14951" y="12534"/>
                  </a:lnTo>
                  <a:lnTo>
                    <a:pt x="14932" y="12490"/>
                  </a:lnTo>
                  <a:lnTo>
                    <a:pt x="14895" y="12490"/>
                  </a:lnTo>
                  <a:lnTo>
                    <a:pt x="14765" y="12519"/>
                  </a:lnTo>
                  <a:lnTo>
                    <a:pt x="14728" y="12534"/>
                  </a:lnTo>
                  <a:lnTo>
                    <a:pt x="14672" y="12534"/>
                  </a:lnTo>
                  <a:lnTo>
                    <a:pt x="14709" y="12519"/>
                  </a:lnTo>
                  <a:lnTo>
                    <a:pt x="14802" y="12475"/>
                  </a:lnTo>
                  <a:lnTo>
                    <a:pt x="14895" y="12461"/>
                  </a:lnTo>
                  <a:lnTo>
                    <a:pt x="14913" y="12417"/>
                  </a:lnTo>
                  <a:lnTo>
                    <a:pt x="14895" y="12389"/>
                  </a:lnTo>
                  <a:lnTo>
                    <a:pt x="14840" y="12374"/>
                  </a:lnTo>
                  <a:lnTo>
                    <a:pt x="14802" y="12389"/>
                  </a:lnTo>
                  <a:lnTo>
                    <a:pt x="14840" y="12345"/>
                  </a:lnTo>
                  <a:lnTo>
                    <a:pt x="14895" y="12345"/>
                  </a:lnTo>
                  <a:lnTo>
                    <a:pt x="14932" y="12374"/>
                  </a:lnTo>
                  <a:lnTo>
                    <a:pt x="15025" y="12446"/>
                  </a:lnTo>
                  <a:lnTo>
                    <a:pt x="15100" y="12461"/>
                  </a:lnTo>
                  <a:lnTo>
                    <a:pt x="15173" y="12446"/>
                  </a:lnTo>
                  <a:lnTo>
                    <a:pt x="15267" y="12389"/>
                  </a:lnTo>
                  <a:lnTo>
                    <a:pt x="15415" y="12389"/>
                  </a:lnTo>
                  <a:lnTo>
                    <a:pt x="15471" y="12330"/>
                  </a:lnTo>
                  <a:lnTo>
                    <a:pt x="15508" y="12316"/>
                  </a:lnTo>
                  <a:lnTo>
                    <a:pt x="15545" y="12272"/>
                  </a:lnTo>
                  <a:lnTo>
                    <a:pt x="15508" y="12229"/>
                  </a:lnTo>
                  <a:lnTo>
                    <a:pt x="15452" y="12186"/>
                  </a:lnTo>
                  <a:lnTo>
                    <a:pt x="15323" y="12171"/>
                  </a:lnTo>
                  <a:lnTo>
                    <a:pt x="15267" y="12127"/>
                  </a:lnTo>
                  <a:lnTo>
                    <a:pt x="15211" y="12098"/>
                  </a:lnTo>
                  <a:lnTo>
                    <a:pt x="15118" y="12098"/>
                  </a:lnTo>
                  <a:lnTo>
                    <a:pt x="15025" y="12084"/>
                  </a:lnTo>
                  <a:lnTo>
                    <a:pt x="14951" y="12098"/>
                  </a:lnTo>
                  <a:lnTo>
                    <a:pt x="14932" y="12127"/>
                  </a:lnTo>
                  <a:lnTo>
                    <a:pt x="14858" y="12171"/>
                  </a:lnTo>
                  <a:lnTo>
                    <a:pt x="14802" y="12156"/>
                  </a:lnTo>
                  <a:lnTo>
                    <a:pt x="14728" y="12127"/>
                  </a:lnTo>
                  <a:lnTo>
                    <a:pt x="14636" y="12127"/>
                  </a:lnTo>
                  <a:lnTo>
                    <a:pt x="14617" y="12171"/>
                  </a:lnTo>
                  <a:lnTo>
                    <a:pt x="14580" y="12200"/>
                  </a:lnTo>
                  <a:lnTo>
                    <a:pt x="14542" y="12186"/>
                  </a:lnTo>
                  <a:lnTo>
                    <a:pt x="14486" y="12156"/>
                  </a:lnTo>
                  <a:lnTo>
                    <a:pt x="14468" y="12156"/>
                  </a:lnTo>
                  <a:lnTo>
                    <a:pt x="14449" y="12113"/>
                  </a:lnTo>
                  <a:lnTo>
                    <a:pt x="14486" y="12084"/>
                  </a:lnTo>
                  <a:lnTo>
                    <a:pt x="14580" y="12055"/>
                  </a:lnTo>
                  <a:lnTo>
                    <a:pt x="14709" y="12084"/>
                  </a:lnTo>
                  <a:lnTo>
                    <a:pt x="14858" y="12084"/>
                  </a:lnTo>
                  <a:lnTo>
                    <a:pt x="14913" y="12040"/>
                  </a:lnTo>
                  <a:lnTo>
                    <a:pt x="14913" y="12012"/>
                  </a:lnTo>
                  <a:lnTo>
                    <a:pt x="14858" y="11939"/>
                  </a:lnTo>
                  <a:lnTo>
                    <a:pt x="14765" y="11881"/>
                  </a:lnTo>
                  <a:lnTo>
                    <a:pt x="14672" y="11837"/>
                  </a:lnTo>
                  <a:lnTo>
                    <a:pt x="14636" y="11794"/>
                  </a:lnTo>
                  <a:lnTo>
                    <a:pt x="14636" y="11721"/>
                  </a:lnTo>
                  <a:lnTo>
                    <a:pt x="14653" y="11692"/>
                  </a:lnTo>
                  <a:lnTo>
                    <a:pt x="14709" y="11721"/>
                  </a:lnTo>
                  <a:lnTo>
                    <a:pt x="14728" y="11750"/>
                  </a:lnTo>
                  <a:lnTo>
                    <a:pt x="14728" y="11794"/>
                  </a:lnTo>
                  <a:lnTo>
                    <a:pt x="14802" y="11823"/>
                  </a:lnTo>
                  <a:lnTo>
                    <a:pt x="14913" y="11895"/>
                  </a:lnTo>
                  <a:lnTo>
                    <a:pt x="14932" y="11939"/>
                  </a:lnTo>
                  <a:lnTo>
                    <a:pt x="14988" y="11953"/>
                  </a:lnTo>
                  <a:lnTo>
                    <a:pt x="15025" y="11953"/>
                  </a:lnTo>
                  <a:lnTo>
                    <a:pt x="15100" y="12012"/>
                  </a:lnTo>
                  <a:lnTo>
                    <a:pt x="15173" y="12012"/>
                  </a:lnTo>
                  <a:lnTo>
                    <a:pt x="15267" y="11982"/>
                  </a:lnTo>
                  <a:lnTo>
                    <a:pt x="15323" y="11953"/>
                  </a:lnTo>
                  <a:lnTo>
                    <a:pt x="15396" y="11939"/>
                  </a:lnTo>
                  <a:lnTo>
                    <a:pt x="15452" y="11895"/>
                  </a:lnTo>
                  <a:lnTo>
                    <a:pt x="15508" y="11866"/>
                  </a:lnTo>
                  <a:lnTo>
                    <a:pt x="15583" y="11837"/>
                  </a:lnTo>
                  <a:lnTo>
                    <a:pt x="15627" y="11837"/>
                  </a:lnTo>
                  <a:lnTo>
                    <a:pt x="15638" y="11866"/>
                  </a:lnTo>
                  <a:lnTo>
                    <a:pt x="15638" y="11808"/>
                  </a:lnTo>
                  <a:lnTo>
                    <a:pt x="15601" y="11765"/>
                  </a:lnTo>
                  <a:lnTo>
                    <a:pt x="15611" y="11792"/>
                  </a:lnTo>
                  <a:lnTo>
                    <a:pt x="15508" y="11677"/>
                  </a:lnTo>
                  <a:lnTo>
                    <a:pt x="15452" y="11648"/>
                  </a:lnTo>
                  <a:lnTo>
                    <a:pt x="15452" y="11605"/>
                  </a:lnTo>
                  <a:lnTo>
                    <a:pt x="15471" y="11591"/>
                  </a:lnTo>
                  <a:lnTo>
                    <a:pt x="15508" y="11591"/>
                  </a:lnTo>
                  <a:lnTo>
                    <a:pt x="15564" y="11620"/>
                  </a:lnTo>
                  <a:lnTo>
                    <a:pt x="15564" y="11663"/>
                  </a:lnTo>
                  <a:lnTo>
                    <a:pt x="15601" y="11692"/>
                  </a:lnTo>
                  <a:lnTo>
                    <a:pt x="15694" y="11837"/>
                  </a:lnTo>
                  <a:lnTo>
                    <a:pt x="15860" y="11982"/>
                  </a:lnTo>
                  <a:lnTo>
                    <a:pt x="15879" y="12012"/>
                  </a:lnTo>
                  <a:lnTo>
                    <a:pt x="15916" y="11968"/>
                  </a:lnTo>
                  <a:lnTo>
                    <a:pt x="15916" y="11910"/>
                  </a:lnTo>
                  <a:lnTo>
                    <a:pt x="15935" y="11794"/>
                  </a:lnTo>
                  <a:lnTo>
                    <a:pt x="15935" y="11721"/>
                  </a:lnTo>
                  <a:lnTo>
                    <a:pt x="15972" y="11677"/>
                  </a:lnTo>
                  <a:lnTo>
                    <a:pt x="16028" y="11677"/>
                  </a:lnTo>
                  <a:lnTo>
                    <a:pt x="16066" y="11692"/>
                  </a:lnTo>
                  <a:lnTo>
                    <a:pt x="16066" y="11750"/>
                  </a:lnTo>
                  <a:lnTo>
                    <a:pt x="16102" y="11794"/>
                  </a:lnTo>
                  <a:lnTo>
                    <a:pt x="16139" y="11794"/>
                  </a:lnTo>
                  <a:lnTo>
                    <a:pt x="16307" y="11837"/>
                  </a:lnTo>
                  <a:lnTo>
                    <a:pt x="16437" y="11910"/>
                  </a:lnTo>
                  <a:lnTo>
                    <a:pt x="16511" y="11939"/>
                  </a:lnTo>
                  <a:lnTo>
                    <a:pt x="16567" y="11910"/>
                  </a:lnTo>
                  <a:lnTo>
                    <a:pt x="16603" y="11910"/>
                  </a:lnTo>
                  <a:lnTo>
                    <a:pt x="16659" y="11939"/>
                  </a:lnTo>
                  <a:lnTo>
                    <a:pt x="16659" y="11968"/>
                  </a:lnTo>
                  <a:lnTo>
                    <a:pt x="16511" y="11982"/>
                  </a:lnTo>
                  <a:lnTo>
                    <a:pt x="16492" y="12012"/>
                  </a:lnTo>
                  <a:lnTo>
                    <a:pt x="16399" y="11939"/>
                  </a:lnTo>
                  <a:lnTo>
                    <a:pt x="16232" y="11866"/>
                  </a:lnTo>
                  <a:lnTo>
                    <a:pt x="16195" y="11837"/>
                  </a:lnTo>
                  <a:lnTo>
                    <a:pt x="16158" y="11823"/>
                  </a:lnTo>
                  <a:lnTo>
                    <a:pt x="16121" y="11823"/>
                  </a:lnTo>
                  <a:lnTo>
                    <a:pt x="16084" y="11837"/>
                  </a:lnTo>
                  <a:lnTo>
                    <a:pt x="16084" y="11881"/>
                  </a:lnTo>
                  <a:lnTo>
                    <a:pt x="16139" y="11939"/>
                  </a:lnTo>
                  <a:lnTo>
                    <a:pt x="16343" y="12084"/>
                  </a:lnTo>
                  <a:lnTo>
                    <a:pt x="16437" y="12156"/>
                  </a:lnTo>
                  <a:lnTo>
                    <a:pt x="16585" y="12200"/>
                  </a:lnTo>
                  <a:lnTo>
                    <a:pt x="16678" y="12258"/>
                  </a:lnTo>
                  <a:lnTo>
                    <a:pt x="16715" y="12272"/>
                  </a:lnTo>
                  <a:lnTo>
                    <a:pt x="16790" y="12258"/>
                  </a:lnTo>
                  <a:lnTo>
                    <a:pt x="16808" y="12229"/>
                  </a:lnTo>
                  <a:lnTo>
                    <a:pt x="16864" y="12171"/>
                  </a:lnTo>
                  <a:lnTo>
                    <a:pt x="16975" y="12171"/>
                  </a:lnTo>
                  <a:lnTo>
                    <a:pt x="17013" y="12127"/>
                  </a:lnTo>
                  <a:lnTo>
                    <a:pt x="17013" y="12084"/>
                  </a:lnTo>
                  <a:lnTo>
                    <a:pt x="17086" y="12040"/>
                  </a:lnTo>
                  <a:lnTo>
                    <a:pt x="17142" y="12040"/>
                  </a:lnTo>
                  <a:lnTo>
                    <a:pt x="17198" y="12055"/>
                  </a:lnTo>
                  <a:lnTo>
                    <a:pt x="17273" y="12084"/>
                  </a:lnTo>
                  <a:lnTo>
                    <a:pt x="17365" y="12055"/>
                  </a:lnTo>
                  <a:lnTo>
                    <a:pt x="17458" y="12055"/>
                  </a:lnTo>
                  <a:lnTo>
                    <a:pt x="17477" y="12025"/>
                  </a:lnTo>
                  <a:lnTo>
                    <a:pt x="17514" y="11939"/>
                  </a:lnTo>
                  <a:lnTo>
                    <a:pt x="17514" y="11866"/>
                  </a:lnTo>
                  <a:lnTo>
                    <a:pt x="17551" y="11808"/>
                  </a:lnTo>
                  <a:lnTo>
                    <a:pt x="17625" y="11721"/>
                  </a:lnTo>
                  <a:lnTo>
                    <a:pt x="17625" y="11663"/>
                  </a:lnTo>
                  <a:lnTo>
                    <a:pt x="17606" y="11620"/>
                  </a:lnTo>
                  <a:lnTo>
                    <a:pt x="17533" y="11605"/>
                  </a:lnTo>
                  <a:lnTo>
                    <a:pt x="17440" y="11620"/>
                  </a:lnTo>
                  <a:lnTo>
                    <a:pt x="17421" y="11648"/>
                  </a:lnTo>
                  <a:lnTo>
                    <a:pt x="17384" y="11620"/>
                  </a:lnTo>
                  <a:lnTo>
                    <a:pt x="17346" y="11620"/>
                  </a:lnTo>
                  <a:lnTo>
                    <a:pt x="17328" y="11648"/>
                  </a:lnTo>
                  <a:lnTo>
                    <a:pt x="17254" y="11605"/>
                  </a:lnTo>
                  <a:lnTo>
                    <a:pt x="17198" y="11547"/>
                  </a:lnTo>
                  <a:lnTo>
                    <a:pt x="17161" y="11518"/>
                  </a:lnTo>
                  <a:lnTo>
                    <a:pt x="17142" y="11460"/>
                  </a:lnTo>
                  <a:lnTo>
                    <a:pt x="17105" y="11460"/>
                  </a:lnTo>
                  <a:lnTo>
                    <a:pt x="17086" y="11518"/>
                  </a:lnTo>
                  <a:lnTo>
                    <a:pt x="17086" y="11591"/>
                  </a:lnTo>
                  <a:lnTo>
                    <a:pt x="17142" y="11605"/>
                  </a:lnTo>
                  <a:lnTo>
                    <a:pt x="17142" y="11663"/>
                  </a:lnTo>
                  <a:lnTo>
                    <a:pt x="17086" y="11721"/>
                  </a:lnTo>
                  <a:lnTo>
                    <a:pt x="17068" y="11794"/>
                  </a:lnTo>
                  <a:lnTo>
                    <a:pt x="17050" y="11750"/>
                  </a:lnTo>
                  <a:lnTo>
                    <a:pt x="17068" y="11663"/>
                  </a:lnTo>
                  <a:lnTo>
                    <a:pt x="17050" y="11591"/>
                  </a:lnTo>
                  <a:lnTo>
                    <a:pt x="16994" y="11576"/>
                  </a:lnTo>
                  <a:lnTo>
                    <a:pt x="16975" y="11474"/>
                  </a:lnTo>
                  <a:lnTo>
                    <a:pt x="16919" y="11460"/>
                  </a:lnTo>
                  <a:lnTo>
                    <a:pt x="16901" y="11431"/>
                  </a:lnTo>
                  <a:lnTo>
                    <a:pt x="16901" y="11402"/>
                  </a:lnTo>
                  <a:lnTo>
                    <a:pt x="16957" y="11388"/>
                  </a:lnTo>
                  <a:lnTo>
                    <a:pt x="17007" y="11308"/>
                  </a:lnTo>
                  <a:lnTo>
                    <a:pt x="16994" y="11286"/>
                  </a:lnTo>
                  <a:lnTo>
                    <a:pt x="16957" y="11257"/>
                  </a:lnTo>
                  <a:lnTo>
                    <a:pt x="16994" y="11243"/>
                  </a:lnTo>
                  <a:lnTo>
                    <a:pt x="17068" y="11243"/>
                  </a:lnTo>
                  <a:lnTo>
                    <a:pt x="17105" y="11214"/>
                  </a:lnTo>
                  <a:lnTo>
                    <a:pt x="17142" y="11155"/>
                  </a:lnTo>
                  <a:lnTo>
                    <a:pt x="17142" y="11069"/>
                  </a:lnTo>
                  <a:lnTo>
                    <a:pt x="17105" y="11025"/>
                  </a:lnTo>
                  <a:lnTo>
                    <a:pt x="17105" y="10996"/>
                  </a:lnTo>
                  <a:lnTo>
                    <a:pt x="17161" y="10996"/>
                  </a:lnTo>
                  <a:lnTo>
                    <a:pt x="17198" y="11025"/>
                  </a:lnTo>
                  <a:lnTo>
                    <a:pt x="17254" y="11083"/>
                  </a:lnTo>
                  <a:lnTo>
                    <a:pt x="17291" y="11097"/>
                  </a:lnTo>
                  <a:lnTo>
                    <a:pt x="17365" y="11097"/>
                  </a:lnTo>
                  <a:lnTo>
                    <a:pt x="17440" y="11069"/>
                  </a:lnTo>
                  <a:lnTo>
                    <a:pt x="17514" y="11083"/>
                  </a:lnTo>
                  <a:lnTo>
                    <a:pt x="17569" y="11112"/>
                  </a:lnTo>
                  <a:lnTo>
                    <a:pt x="17662" y="11141"/>
                  </a:lnTo>
                  <a:lnTo>
                    <a:pt x="17793" y="11214"/>
                  </a:lnTo>
                  <a:lnTo>
                    <a:pt x="17793" y="11257"/>
                  </a:lnTo>
                  <a:lnTo>
                    <a:pt x="17811" y="11315"/>
                  </a:lnTo>
                  <a:lnTo>
                    <a:pt x="17885" y="11402"/>
                  </a:lnTo>
                  <a:lnTo>
                    <a:pt x="17922" y="11431"/>
                  </a:lnTo>
                  <a:lnTo>
                    <a:pt x="18034" y="11373"/>
                  </a:lnTo>
                  <a:lnTo>
                    <a:pt x="18127" y="11257"/>
                  </a:lnTo>
                  <a:lnTo>
                    <a:pt x="18183" y="11184"/>
                  </a:lnTo>
                  <a:lnTo>
                    <a:pt x="18127" y="11155"/>
                  </a:lnTo>
                  <a:lnTo>
                    <a:pt x="18108" y="11083"/>
                  </a:lnTo>
                  <a:lnTo>
                    <a:pt x="18164" y="11040"/>
                  </a:lnTo>
                  <a:lnTo>
                    <a:pt x="18164" y="11010"/>
                  </a:lnTo>
                  <a:lnTo>
                    <a:pt x="18071" y="10996"/>
                  </a:lnTo>
                  <a:lnTo>
                    <a:pt x="17997" y="11025"/>
                  </a:lnTo>
                  <a:lnTo>
                    <a:pt x="17978" y="11069"/>
                  </a:lnTo>
                  <a:lnTo>
                    <a:pt x="17848" y="11010"/>
                  </a:lnTo>
                  <a:lnTo>
                    <a:pt x="17793" y="10938"/>
                  </a:lnTo>
                  <a:lnTo>
                    <a:pt x="17662" y="10923"/>
                  </a:lnTo>
                  <a:lnTo>
                    <a:pt x="17625" y="10938"/>
                  </a:lnTo>
                  <a:lnTo>
                    <a:pt x="17569" y="10894"/>
                  </a:lnTo>
                  <a:lnTo>
                    <a:pt x="17569" y="10866"/>
                  </a:lnTo>
                  <a:lnTo>
                    <a:pt x="17625" y="10866"/>
                  </a:lnTo>
                  <a:lnTo>
                    <a:pt x="17662" y="10807"/>
                  </a:lnTo>
                  <a:lnTo>
                    <a:pt x="17700" y="10677"/>
                  </a:lnTo>
                  <a:lnTo>
                    <a:pt x="17718" y="10662"/>
                  </a:lnTo>
                  <a:lnTo>
                    <a:pt x="17718" y="10604"/>
                  </a:lnTo>
                  <a:lnTo>
                    <a:pt x="17606" y="10575"/>
                  </a:lnTo>
                  <a:lnTo>
                    <a:pt x="17551" y="10575"/>
                  </a:lnTo>
                  <a:lnTo>
                    <a:pt x="17458" y="10648"/>
                  </a:lnTo>
                  <a:lnTo>
                    <a:pt x="17365" y="10662"/>
                  </a:lnTo>
                  <a:lnTo>
                    <a:pt x="17273" y="10648"/>
                  </a:lnTo>
                  <a:lnTo>
                    <a:pt x="17254" y="10604"/>
                  </a:lnTo>
                  <a:lnTo>
                    <a:pt x="17235" y="10531"/>
                  </a:lnTo>
                  <a:lnTo>
                    <a:pt x="17198" y="10502"/>
                  </a:lnTo>
                  <a:lnTo>
                    <a:pt x="17198" y="10445"/>
                  </a:lnTo>
                  <a:lnTo>
                    <a:pt x="17273" y="10488"/>
                  </a:lnTo>
                  <a:lnTo>
                    <a:pt x="17291" y="10517"/>
                  </a:lnTo>
                  <a:lnTo>
                    <a:pt x="17273" y="10560"/>
                  </a:lnTo>
                  <a:lnTo>
                    <a:pt x="17291" y="10604"/>
                  </a:lnTo>
                  <a:lnTo>
                    <a:pt x="17365" y="10648"/>
                  </a:lnTo>
                  <a:lnTo>
                    <a:pt x="17440" y="10648"/>
                  </a:lnTo>
                  <a:lnTo>
                    <a:pt x="17533" y="10575"/>
                  </a:lnTo>
                  <a:lnTo>
                    <a:pt x="17606" y="10560"/>
                  </a:lnTo>
                  <a:lnTo>
                    <a:pt x="17700" y="10560"/>
                  </a:lnTo>
                  <a:lnTo>
                    <a:pt x="17737" y="10590"/>
                  </a:lnTo>
                  <a:lnTo>
                    <a:pt x="17793" y="10590"/>
                  </a:lnTo>
                  <a:lnTo>
                    <a:pt x="17811" y="10560"/>
                  </a:lnTo>
                  <a:lnTo>
                    <a:pt x="17793" y="10517"/>
                  </a:lnTo>
                  <a:lnTo>
                    <a:pt x="17606" y="10372"/>
                  </a:lnTo>
                  <a:lnTo>
                    <a:pt x="17458" y="10285"/>
                  </a:lnTo>
                  <a:lnTo>
                    <a:pt x="17328" y="10285"/>
                  </a:lnTo>
                  <a:lnTo>
                    <a:pt x="17180" y="10227"/>
                  </a:lnTo>
                  <a:lnTo>
                    <a:pt x="17105" y="10154"/>
                  </a:lnTo>
                  <a:lnTo>
                    <a:pt x="17105" y="10068"/>
                  </a:lnTo>
                  <a:lnTo>
                    <a:pt x="17161" y="10097"/>
                  </a:lnTo>
                  <a:lnTo>
                    <a:pt x="17198" y="10169"/>
                  </a:lnTo>
                  <a:lnTo>
                    <a:pt x="17273" y="10212"/>
                  </a:lnTo>
                  <a:lnTo>
                    <a:pt x="17384" y="10212"/>
                  </a:lnTo>
                  <a:lnTo>
                    <a:pt x="17421" y="10169"/>
                  </a:lnTo>
                  <a:lnTo>
                    <a:pt x="17421" y="10140"/>
                  </a:lnTo>
                  <a:lnTo>
                    <a:pt x="17328" y="10068"/>
                  </a:lnTo>
                  <a:lnTo>
                    <a:pt x="17291" y="10024"/>
                  </a:lnTo>
                  <a:lnTo>
                    <a:pt x="17291" y="10009"/>
                  </a:lnTo>
                  <a:lnTo>
                    <a:pt x="17328" y="10009"/>
                  </a:lnTo>
                  <a:lnTo>
                    <a:pt x="17365" y="10024"/>
                  </a:lnTo>
                  <a:lnTo>
                    <a:pt x="17477" y="10140"/>
                  </a:lnTo>
                  <a:lnTo>
                    <a:pt x="17533" y="10212"/>
                  </a:lnTo>
                  <a:lnTo>
                    <a:pt x="17533" y="10242"/>
                  </a:lnTo>
                  <a:lnTo>
                    <a:pt x="17625" y="10300"/>
                  </a:lnTo>
                  <a:lnTo>
                    <a:pt x="17718" y="10357"/>
                  </a:lnTo>
                  <a:lnTo>
                    <a:pt x="17829" y="10459"/>
                  </a:lnTo>
                  <a:lnTo>
                    <a:pt x="17904" y="10488"/>
                  </a:lnTo>
                  <a:lnTo>
                    <a:pt x="17941" y="10459"/>
                  </a:lnTo>
                  <a:lnTo>
                    <a:pt x="17997" y="10488"/>
                  </a:lnTo>
                  <a:lnTo>
                    <a:pt x="18016" y="10517"/>
                  </a:lnTo>
                  <a:lnTo>
                    <a:pt x="17941" y="10560"/>
                  </a:lnTo>
                  <a:lnTo>
                    <a:pt x="17997" y="10604"/>
                  </a:lnTo>
                  <a:lnTo>
                    <a:pt x="18034" y="10648"/>
                  </a:lnTo>
                  <a:lnTo>
                    <a:pt x="18089" y="10648"/>
                  </a:lnTo>
                  <a:lnTo>
                    <a:pt x="18127" y="10590"/>
                  </a:lnTo>
                  <a:lnTo>
                    <a:pt x="18183" y="10459"/>
                  </a:lnTo>
                  <a:lnTo>
                    <a:pt x="18201" y="10430"/>
                  </a:lnTo>
                  <a:lnTo>
                    <a:pt x="18220" y="10386"/>
                  </a:lnTo>
                  <a:lnTo>
                    <a:pt x="18201" y="10314"/>
                  </a:lnTo>
                  <a:lnTo>
                    <a:pt x="18201" y="10198"/>
                  </a:lnTo>
                  <a:lnTo>
                    <a:pt x="18164" y="10140"/>
                  </a:lnTo>
                  <a:lnTo>
                    <a:pt x="18164" y="10082"/>
                  </a:lnTo>
                  <a:lnTo>
                    <a:pt x="18201" y="10097"/>
                  </a:lnTo>
                  <a:lnTo>
                    <a:pt x="18276" y="10125"/>
                  </a:lnTo>
                  <a:lnTo>
                    <a:pt x="18294" y="10125"/>
                  </a:lnTo>
                  <a:lnTo>
                    <a:pt x="18276" y="10082"/>
                  </a:lnTo>
                  <a:lnTo>
                    <a:pt x="18201" y="10024"/>
                  </a:lnTo>
                  <a:lnTo>
                    <a:pt x="18164" y="9951"/>
                  </a:lnTo>
                  <a:lnTo>
                    <a:pt x="18108" y="9923"/>
                  </a:lnTo>
                  <a:lnTo>
                    <a:pt x="18034" y="9908"/>
                  </a:lnTo>
                  <a:lnTo>
                    <a:pt x="17718" y="9908"/>
                  </a:lnTo>
                  <a:lnTo>
                    <a:pt x="17681" y="9850"/>
                  </a:lnTo>
                  <a:lnTo>
                    <a:pt x="17606" y="9806"/>
                  </a:lnTo>
                  <a:lnTo>
                    <a:pt x="17440" y="9806"/>
                  </a:lnTo>
                  <a:lnTo>
                    <a:pt x="17365" y="9835"/>
                  </a:lnTo>
                  <a:lnTo>
                    <a:pt x="17310" y="9835"/>
                  </a:lnTo>
                  <a:lnTo>
                    <a:pt x="17273" y="9792"/>
                  </a:lnTo>
                  <a:lnTo>
                    <a:pt x="17254" y="9777"/>
                  </a:lnTo>
                  <a:lnTo>
                    <a:pt x="17273" y="9734"/>
                  </a:lnTo>
                  <a:lnTo>
                    <a:pt x="17310" y="9777"/>
                  </a:lnTo>
                  <a:lnTo>
                    <a:pt x="17346" y="9792"/>
                  </a:lnTo>
                  <a:lnTo>
                    <a:pt x="17458" y="9777"/>
                  </a:lnTo>
                  <a:lnTo>
                    <a:pt x="17606" y="9762"/>
                  </a:lnTo>
                  <a:lnTo>
                    <a:pt x="17644" y="9792"/>
                  </a:lnTo>
                  <a:lnTo>
                    <a:pt x="17700" y="9777"/>
                  </a:lnTo>
                  <a:lnTo>
                    <a:pt x="17774" y="9762"/>
                  </a:lnTo>
                  <a:lnTo>
                    <a:pt x="17829" y="9777"/>
                  </a:lnTo>
                  <a:lnTo>
                    <a:pt x="17885" y="9792"/>
                  </a:lnTo>
                  <a:lnTo>
                    <a:pt x="17960" y="9762"/>
                  </a:lnTo>
                  <a:lnTo>
                    <a:pt x="17960" y="9618"/>
                  </a:lnTo>
                  <a:lnTo>
                    <a:pt x="17904" y="9588"/>
                  </a:lnTo>
                  <a:lnTo>
                    <a:pt x="17867" y="9618"/>
                  </a:lnTo>
                  <a:lnTo>
                    <a:pt x="17811" y="9632"/>
                  </a:lnTo>
                  <a:lnTo>
                    <a:pt x="17737" y="9618"/>
                  </a:lnTo>
                  <a:lnTo>
                    <a:pt x="17625" y="9618"/>
                  </a:lnTo>
                  <a:lnTo>
                    <a:pt x="17588" y="9574"/>
                  </a:lnTo>
                  <a:lnTo>
                    <a:pt x="17496" y="9502"/>
                  </a:lnTo>
                  <a:lnTo>
                    <a:pt x="17402" y="9516"/>
                  </a:lnTo>
                  <a:lnTo>
                    <a:pt x="17365" y="9559"/>
                  </a:lnTo>
                  <a:lnTo>
                    <a:pt x="17346" y="9559"/>
                  </a:lnTo>
                  <a:lnTo>
                    <a:pt x="17346" y="9429"/>
                  </a:lnTo>
                  <a:lnTo>
                    <a:pt x="17328" y="9385"/>
                  </a:lnTo>
                  <a:lnTo>
                    <a:pt x="17142" y="9385"/>
                  </a:lnTo>
                  <a:lnTo>
                    <a:pt x="17068" y="9357"/>
                  </a:lnTo>
                  <a:lnTo>
                    <a:pt x="17086" y="9328"/>
                  </a:lnTo>
                  <a:lnTo>
                    <a:pt x="17142" y="9328"/>
                  </a:lnTo>
                  <a:lnTo>
                    <a:pt x="17235" y="9342"/>
                  </a:lnTo>
                  <a:lnTo>
                    <a:pt x="17273" y="9328"/>
                  </a:lnTo>
                  <a:lnTo>
                    <a:pt x="17273" y="9284"/>
                  </a:lnTo>
                  <a:lnTo>
                    <a:pt x="17254" y="9270"/>
                  </a:lnTo>
                  <a:lnTo>
                    <a:pt x="17291" y="9226"/>
                  </a:lnTo>
                  <a:lnTo>
                    <a:pt x="17273" y="9197"/>
                  </a:lnTo>
                  <a:lnTo>
                    <a:pt x="17254" y="9154"/>
                  </a:lnTo>
                  <a:lnTo>
                    <a:pt x="17291" y="9125"/>
                  </a:lnTo>
                  <a:lnTo>
                    <a:pt x="17273" y="9066"/>
                  </a:lnTo>
                  <a:lnTo>
                    <a:pt x="17273" y="9008"/>
                  </a:lnTo>
                  <a:lnTo>
                    <a:pt x="17328" y="8994"/>
                  </a:lnTo>
                  <a:lnTo>
                    <a:pt x="17346" y="9008"/>
                  </a:lnTo>
                  <a:lnTo>
                    <a:pt x="17346" y="9066"/>
                  </a:lnTo>
                  <a:lnTo>
                    <a:pt x="17384" y="9110"/>
                  </a:lnTo>
                  <a:lnTo>
                    <a:pt x="17440" y="9125"/>
                  </a:lnTo>
                  <a:lnTo>
                    <a:pt x="17625" y="8980"/>
                  </a:lnTo>
                  <a:lnTo>
                    <a:pt x="17700" y="8965"/>
                  </a:lnTo>
                  <a:lnTo>
                    <a:pt x="17700" y="8936"/>
                  </a:lnTo>
                  <a:lnTo>
                    <a:pt x="17662" y="8921"/>
                  </a:lnTo>
                  <a:lnTo>
                    <a:pt x="17569" y="8907"/>
                  </a:lnTo>
                  <a:lnTo>
                    <a:pt x="17514" y="8907"/>
                  </a:lnTo>
                  <a:lnTo>
                    <a:pt x="17477" y="8892"/>
                  </a:lnTo>
                  <a:lnTo>
                    <a:pt x="17551" y="8863"/>
                  </a:lnTo>
                  <a:lnTo>
                    <a:pt x="17644" y="8863"/>
                  </a:lnTo>
                  <a:lnTo>
                    <a:pt x="17700" y="8892"/>
                  </a:lnTo>
                  <a:lnTo>
                    <a:pt x="17737" y="8892"/>
                  </a:lnTo>
                  <a:lnTo>
                    <a:pt x="17737" y="8849"/>
                  </a:lnTo>
                  <a:lnTo>
                    <a:pt x="17718" y="8834"/>
                  </a:lnTo>
                  <a:lnTo>
                    <a:pt x="17793" y="8820"/>
                  </a:lnTo>
                  <a:lnTo>
                    <a:pt x="17885" y="8820"/>
                  </a:lnTo>
                  <a:lnTo>
                    <a:pt x="17941" y="8863"/>
                  </a:lnTo>
                  <a:lnTo>
                    <a:pt x="17997" y="8892"/>
                  </a:lnTo>
                  <a:lnTo>
                    <a:pt x="18034" y="8863"/>
                  </a:lnTo>
                  <a:lnTo>
                    <a:pt x="18089" y="8892"/>
                  </a:lnTo>
                  <a:lnTo>
                    <a:pt x="18127" y="8936"/>
                  </a:lnTo>
                  <a:lnTo>
                    <a:pt x="18108" y="8994"/>
                  </a:lnTo>
                  <a:lnTo>
                    <a:pt x="18127" y="9037"/>
                  </a:lnTo>
                  <a:lnTo>
                    <a:pt x="18201" y="9052"/>
                  </a:lnTo>
                  <a:lnTo>
                    <a:pt x="18220" y="9037"/>
                  </a:lnTo>
                  <a:lnTo>
                    <a:pt x="18276" y="9052"/>
                  </a:lnTo>
                  <a:lnTo>
                    <a:pt x="18312" y="9110"/>
                  </a:lnTo>
                  <a:lnTo>
                    <a:pt x="18443" y="9139"/>
                  </a:lnTo>
                  <a:lnTo>
                    <a:pt x="18480" y="9197"/>
                  </a:lnTo>
                  <a:lnTo>
                    <a:pt x="18499" y="9211"/>
                  </a:lnTo>
                  <a:lnTo>
                    <a:pt x="18535" y="9182"/>
                  </a:lnTo>
                  <a:lnTo>
                    <a:pt x="18554" y="9110"/>
                  </a:lnTo>
                  <a:lnTo>
                    <a:pt x="18591" y="9052"/>
                  </a:lnTo>
                  <a:lnTo>
                    <a:pt x="18647" y="8936"/>
                  </a:lnTo>
                  <a:lnTo>
                    <a:pt x="18647" y="8907"/>
                  </a:lnTo>
                  <a:lnTo>
                    <a:pt x="18665" y="8820"/>
                  </a:lnTo>
                  <a:lnTo>
                    <a:pt x="18684" y="8704"/>
                  </a:lnTo>
                  <a:lnTo>
                    <a:pt x="18721" y="8675"/>
                  </a:lnTo>
                  <a:lnTo>
                    <a:pt x="18721" y="8616"/>
                  </a:lnTo>
                  <a:lnTo>
                    <a:pt x="18684" y="8559"/>
                  </a:lnTo>
                  <a:lnTo>
                    <a:pt x="18628" y="8530"/>
                  </a:lnTo>
                  <a:lnTo>
                    <a:pt x="18572" y="8486"/>
                  </a:lnTo>
                  <a:lnTo>
                    <a:pt x="18535" y="8486"/>
                  </a:lnTo>
                  <a:lnTo>
                    <a:pt x="18499" y="8457"/>
                  </a:lnTo>
                  <a:lnTo>
                    <a:pt x="18499" y="8413"/>
                  </a:lnTo>
                  <a:lnTo>
                    <a:pt x="18424" y="8413"/>
                  </a:lnTo>
                  <a:lnTo>
                    <a:pt x="18368" y="8472"/>
                  </a:lnTo>
                  <a:lnTo>
                    <a:pt x="18276" y="8544"/>
                  </a:lnTo>
                  <a:lnTo>
                    <a:pt x="18201" y="8559"/>
                  </a:lnTo>
                  <a:lnTo>
                    <a:pt x="18164" y="8530"/>
                  </a:lnTo>
                  <a:lnTo>
                    <a:pt x="18183" y="8486"/>
                  </a:lnTo>
                  <a:lnTo>
                    <a:pt x="18183" y="8413"/>
                  </a:lnTo>
                  <a:lnTo>
                    <a:pt x="18089" y="8399"/>
                  </a:lnTo>
                  <a:lnTo>
                    <a:pt x="18016" y="8399"/>
                  </a:lnTo>
                  <a:lnTo>
                    <a:pt x="17997" y="8356"/>
                  </a:lnTo>
                  <a:lnTo>
                    <a:pt x="18052" y="8341"/>
                  </a:lnTo>
                  <a:lnTo>
                    <a:pt x="18052" y="8327"/>
                  </a:lnTo>
                  <a:lnTo>
                    <a:pt x="17978" y="8283"/>
                  </a:lnTo>
                  <a:lnTo>
                    <a:pt x="17941" y="8254"/>
                  </a:lnTo>
                  <a:lnTo>
                    <a:pt x="17978" y="8239"/>
                  </a:lnTo>
                  <a:lnTo>
                    <a:pt x="17997" y="8254"/>
                  </a:lnTo>
                  <a:lnTo>
                    <a:pt x="18071" y="8268"/>
                  </a:lnTo>
                  <a:lnTo>
                    <a:pt x="18071" y="8239"/>
                  </a:lnTo>
                  <a:lnTo>
                    <a:pt x="18016" y="8182"/>
                  </a:lnTo>
                  <a:lnTo>
                    <a:pt x="17997" y="8123"/>
                  </a:lnTo>
                  <a:lnTo>
                    <a:pt x="18016" y="8094"/>
                  </a:lnTo>
                  <a:lnTo>
                    <a:pt x="18071" y="8065"/>
                  </a:lnTo>
                  <a:lnTo>
                    <a:pt x="18089" y="8094"/>
                  </a:lnTo>
                  <a:lnTo>
                    <a:pt x="18145" y="8109"/>
                  </a:lnTo>
                  <a:lnTo>
                    <a:pt x="18164" y="8138"/>
                  </a:lnTo>
                  <a:lnTo>
                    <a:pt x="18276" y="8239"/>
                  </a:lnTo>
                  <a:lnTo>
                    <a:pt x="18349" y="8268"/>
                  </a:lnTo>
                  <a:lnTo>
                    <a:pt x="18424" y="8254"/>
                  </a:lnTo>
                  <a:lnTo>
                    <a:pt x="18461" y="8211"/>
                  </a:lnTo>
                  <a:lnTo>
                    <a:pt x="18424" y="8123"/>
                  </a:lnTo>
                  <a:lnTo>
                    <a:pt x="18331" y="8051"/>
                  </a:lnTo>
                  <a:lnTo>
                    <a:pt x="18257" y="8022"/>
                  </a:lnTo>
                  <a:lnTo>
                    <a:pt x="18164" y="7993"/>
                  </a:lnTo>
                  <a:lnTo>
                    <a:pt x="18145" y="7906"/>
                  </a:lnTo>
                  <a:lnTo>
                    <a:pt x="18089" y="7848"/>
                  </a:lnTo>
                  <a:lnTo>
                    <a:pt x="18052" y="7805"/>
                  </a:lnTo>
                  <a:lnTo>
                    <a:pt x="17978" y="7775"/>
                  </a:lnTo>
                  <a:lnTo>
                    <a:pt x="17904" y="7746"/>
                  </a:lnTo>
                  <a:lnTo>
                    <a:pt x="17904" y="7703"/>
                  </a:lnTo>
                  <a:lnTo>
                    <a:pt x="17960" y="7674"/>
                  </a:lnTo>
                  <a:lnTo>
                    <a:pt x="17960" y="7631"/>
                  </a:lnTo>
                  <a:lnTo>
                    <a:pt x="17922" y="7616"/>
                  </a:lnTo>
                  <a:lnTo>
                    <a:pt x="17922" y="7587"/>
                  </a:lnTo>
                  <a:lnTo>
                    <a:pt x="17978" y="7543"/>
                  </a:lnTo>
                  <a:lnTo>
                    <a:pt x="18016" y="7543"/>
                  </a:lnTo>
                  <a:lnTo>
                    <a:pt x="18071" y="7529"/>
                  </a:lnTo>
                  <a:lnTo>
                    <a:pt x="18145" y="7543"/>
                  </a:lnTo>
                  <a:lnTo>
                    <a:pt x="18183" y="7587"/>
                  </a:lnTo>
                  <a:lnTo>
                    <a:pt x="18108" y="7616"/>
                  </a:lnTo>
                  <a:lnTo>
                    <a:pt x="18164" y="7616"/>
                  </a:lnTo>
                  <a:lnTo>
                    <a:pt x="18238" y="7659"/>
                  </a:lnTo>
                  <a:lnTo>
                    <a:pt x="18238" y="7688"/>
                  </a:lnTo>
                  <a:lnTo>
                    <a:pt x="18257" y="7746"/>
                  </a:lnTo>
                  <a:lnTo>
                    <a:pt x="18331" y="7761"/>
                  </a:lnTo>
                  <a:lnTo>
                    <a:pt x="18424" y="7703"/>
                  </a:lnTo>
                  <a:lnTo>
                    <a:pt x="18461" y="7616"/>
                  </a:lnTo>
                  <a:lnTo>
                    <a:pt x="18480" y="7529"/>
                  </a:lnTo>
                  <a:lnTo>
                    <a:pt x="18535" y="7470"/>
                  </a:lnTo>
                  <a:lnTo>
                    <a:pt x="18554" y="7442"/>
                  </a:lnTo>
                  <a:lnTo>
                    <a:pt x="18535" y="7340"/>
                  </a:lnTo>
                  <a:lnTo>
                    <a:pt x="18610" y="7296"/>
                  </a:lnTo>
                  <a:lnTo>
                    <a:pt x="18665" y="7253"/>
                  </a:lnTo>
                  <a:lnTo>
                    <a:pt x="18703" y="7151"/>
                  </a:lnTo>
                  <a:lnTo>
                    <a:pt x="18665" y="7079"/>
                  </a:lnTo>
                  <a:lnTo>
                    <a:pt x="18628" y="7021"/>
                  </a:lnTo>
                  <a:lnTo>
                    <a:pt x="18665" y="6876"/>
                  </a:lnTo>
                  <a:lnTo>
                    <a:pt x="18721" y="6760"/>
                  </a:lnTo>
                  <a:lnTo>
                    <a:pt x="18721" y="6659"/>
                  </a:lnTo>
                  <a:lnTo>
                    <a:pt x="18795" y="6600"/>
                  </a:lnTo>
                  <a:lnTo>
                    <a:pt x="18795" y="6542"/>
                  </a:lnTo>
                  <a:lnTo>
                    <a:pt x="18814" y="6455"/>
                  </a:lnTo>
                  <a:lnTo>
                    <a:pt x="18814" y="6353"/>
                  </a:lnTo>
                  <a:lnTo>
                    <a:pt x="18888" y="6296"/>
                  </a:lnTo>
                  <a:lnTo>
                    <a:pt x="18944" y="6209"/>
                  </a:lnTo>
                  <a:lnTo>
                    <a:pt x="19111" y="6020"/>
                  </a:lnTo>
                  <a:lnTo>
                    <a:pt x="19186" y="5919"/>
                  </a:lnTo>
                  <a:lnTo>
                    <a:pt x="19315" y="5817"/>
                  </a:lnTo>
                  <a:lnTo>
                    <a:pt x="19371" y="5745"/>
                  </a:lnTo>
                  <a:lnTo>
                    <a:pt x="19446" y="5701"/>
                  </a:lnTo>
                  <a:lnTo>
                    <a:pt x="19483" y="5599"/>
                  </a:lnTo>
                  <a:lnTo>
                    <a:pt x="19594" y="5527"/>
                  </a:lnTo>
                  <a:lnTo>
                    <a:pt x="19631" y="5512"/>
                  </a:lnTo>
                  <a:lnTo>
                    <a:pt x="19538" y="5440"/>
                  </a:lnTo>
                  <a:lnTo>
                    <a:pt x="19446" y="5425"/>
                  </a:lnTo>
                  <a:lnTo>
                    <a:pt x="19390" y="5381"/>
                  </a:lnTo>
                  <a:lnTo>
                    <a:pt x="19352" y="5353"/>
                  </a:lnTo>
                  <a:lnTo>
                    <a:pt x="19278" y="5368"/>
                  </a:lnTo>
                  <a:lnTo>
                    <a:pt x="19130" y="5411"/>
                  </a:lnTo>
                  <a:lnTo>
                    <a:pt x="19000" y="5440"/>
                  </a:lnTo>
                  <a:lnTo>
                    <a:pt x="18888" y="5483"/>
                  </a:lnTo>
                  <a:lnTo>
                    <a:pt x="18814" y="5556"/>
                  </a:lnTo>
                  <a:lnTo>
                    <a:pt x="18721" y="5585"/>
                  </a:lnTo>
                  <a:lnTo>
                    <a:pt x="18703" y="5628"/>
                  </a:lnTo>
                  <a:lnTo>
                    <a:pt x="18647" y="5643"/>
                  </a:lnTo>
                  <a:lnTo>
                    <a:pt x="18554" y="5599"/>
                  </a:lnTo>
                  <a:lnTo>
                    <a:pt x="18517" y="5570"/>
                  </a:lnTo>
                  <a:lnTo>
                    <a:pt x="18517" y="5527"/>
                  </a:lnTo>
                  <a:lnTo>
                    <a:pt x="18572" y="5527"/>
                  </a:lnTo>
                  <a:lnTo>
                    <a:pt x="18628" y="5512"/>
                  </a:lnTo>
                  <a:lnTo>
                    <a:pt x="18628" y="5440"/>
                  </a:lnTo>
                  <a:lnTo>
                    <a:pt x="18610" y="5411"/>
                  </a:lnTo>
                  <a:lnTo>
                    <a:pt x="18535" y="5411"/>
                  </a:lnTo>
                  <a:lnTo>
                    <a:pt x="18480" y="5381"/>
                  </a:lnTo>
                  <a:lnTo>
                    <a:pt x="18554" y="5368"/>
                  </a:lnTo>
                  <a:lnTo>
                    <a:pt x="18610" y="5338"/>
                  </a:lnTo>
                  <a:lnTo>
                    <a:pt x="18703" y="5280"/>
                  </a:lnTo>
                  <a:lnTo>
                    <a:pt x="18759" y="5193"/>
                  </a:lnTo>
                  <a:lnTo>
                    <a:pt x="18851" y="5135"/>
                  </a:lnTo>
                  <a:lnTo>
                    <a:pt x="18926" y="5135"/>
                  </a:lnTo>
                  <a:lnTo>
                    <a:pt x="19036" y="5150"/>
                  </a:lnTo>
                  <a:lnTo>
                    <a:pt x="19259" y="5280"/>
                  </a:lnTo>
                  <a:lnTo>
                    <a:pt x="19315" y="5309"/>
                  </a:lnTo>
                  <a:lnTo>
                    <a:pt x="19501" y="5309"/>
                  </a:lnTo>
                  <a:lnTo>
                    <a:pt x="19594" y="5295"/>
                  </a:lnTo>
                  <a:lnTo>
                    <a:pt x="19687" y="5309"/>
                  </a:lnTo>
                  <a:lnTo>
                    <a:pt x="19873" y="5280"/>
                  </a:lnTo>
                  <a:lnTo>
                    <a:pt x="19966" y="5237"/>
                  </a:lnTo>
                  <a:lnTo>
                    <a:pt x="19966" y="5193"/>
                  </a:lnTo>
                  <a:lnTo>
                    <a:pt x="19947" y="5150"/>
                  </a:lnTo>
                  <a:lnTo>
                    <a:pt x="19984" y="5150"/>
                  </a:lnTo>
                  <a:lnTo>
                    <a:pt x="20058" y="5135"/>
                  </a:lnTo>
                  <a:lnTo>
                    <a:pt x="20133" y="5077"/>
                  </a:lnTo>
                  <a:lnTo>
                    <a:pt x="20133" y="5019"/>
                  </a:lnTo>
                  <a:lnTo>
                    <a:pt x="20095" y="4976"/>
                  </a:lnTo>
                  <a:lnTo>
                    <a:pt x="20002" y="4947"/>
                  </a:lnTo>
                  <a:lnTo>
                    <a:pt x="19947" y="4918"/>
                  </a:lnTo>
                  <a:lnTo>
                    <a:pt x="19910" y="4903"/>
                  </a:lnTo>
                  <a:lnTo>
                    <a:pt x="19835" y="4903"/>
                  </a:lnTo>
                  <a:lnTo>
                    <a:pt x="19761" y="4947"/>
                  </a:lnTo>
                  <a:lnTo>
                    <a:pt x="19724" y="4947"/>
                  </a:lnTo>
                  <a:lnTo>
                    <a:pt x="19650" y="4903"/>
                  </a:lnTo>
                  <a:lnTo>
                    <a:pt x="19446" y="4903"/>
                  </a:lnTo>
                  <a:lnTo>
                    <a:pt x="19315" y="4874"/>
                  </a:lnTo>
                  <a:lnTo>
                    <a:pt x="19223" y="4845"/>
                  </a:lnTo>
                  <a:lnTo>
                    <a:pt x="19167" y="4845"/>
                  </a:lnTo>
                  <a:lnTo>
                    <a:pt x="19092" y="4859"/>
                  </a:lnTo>
                  <a:lnTo>
                    <a:pt x="18814" y="4859"/>
                  </a:lnTo>
                  <a:lnTo>
                    <a:pt x="18721" y="4830"/>
                  </a:lnTo>
                  <a:lnTo>
                    <a:pt x="18814" y="4830"/>
                  </a:lnTo>
                  <a:lnTo>
                    <a:pt x="18907" y="4845"/>
                  </a:lnTo>
                  <a:lnTo>
                    <a:pt x="19000" y="4802"/>
                  </a:lnTo>
                  <a:lnTo>
                    <a:pt x="19111" y="4787"/>
                  </a:lnTo>
                  <a:lnTo>
                    <a:pt x="19204" y="4802"/>
                  </a:lnTo>
                  <a:lnTo>
                    <a:pt x="19297" y="4830"/>
                  </a:lnTo>
                  <a:lnTo>
                    <a:pt x="19334" y="4802"/>
                  </a:lnTo>
                  <a:lnTo>
                    <a:pt x="19390" y="4773"/>
                  </a:lnTo>
                  <a:lnTo>
                    <a:pt x="19483" y="4773"/>
                  </a:lnTo>
                  <a:lnTo>
                    <a:pt x="19519" y="4729"/>
                  </a:lnTo>
                  <a:lnTo>
                    <a:pt x="19575" y="4714"/>
                  </a:lnTo>
                  <a:lnTo>
                    <a:pt x="19650" y="4729"/>
                  </a:lnTo>
                  <a:lnTo>
                    <a:pt x="19687" y="4729"/>
                  </a:lnTo>
                  <a:lnTo>
                    <a:pt x="19706" y="4700"/>
                  </a:lnTo>
                  <a:lnTo>
                    <a:pt x="19742" y="4685"/>
                  </a:lnTo>
                  <a:lnTo>
                    <a:pt x="19779" y="4685"/>
                  </a:lnTo>
                  <a:lnTo>
                    <a:pt x="19798" y="4700"/>
                  </a:lnTo>
                  <a:lnTo>
                    <a:pt x="19854" y="4714"/>
                  </a:lnTo>
                  <a:lnTo>
                    <a:pt x="19891" y="4729"/>
                  </a:lnTo>
                  <a:lnTo>
                    <a:pt x="19984" y="4729"/>
                  </a:lnTo>
                  <a:lnTo>
                    <a:pt x="20077" y="4758"/>
                  </a:lnTo>
                  <a:lnTo>
                    <a:pt x="20151" y="4787"/>
                  </a:lnTo>
                  <a:lnTo>
                    <a:pt x="20318" y="4787"/>
                  </a:lnTo>
                  <a:lnTo>
                    <a:pt x="20411" y="4729"/>
                  </a:lnTo>
                  <a:lnTo>
                    <a:pt x="20578" y="4685"/>
                  </a:lnTo>
                  <a:lnTo>
                    <a:pt x="20709" y="4685"/>
                  </a:lnTo>
                  <a:lnTo>
                    <a:pt x="20727" y="4627"/>
                  </a:lnTo>
                  <a:lnTo>
                    <a:pt x="20727" y="4570"/>
                  </a:lnTo>
                  <a:lnTo>
                    <a:pt x="20690" y="4555"/>
                  </a:lnTo>
                  <a:lnTo>
                    <a:pt x="20634" y="4497"/>
                  </a:lnTo>
                  <a:lnTo>
                    <a:pt x="20634" y="4468"/>
                  </a:lnTo>
                  <a:lnTo>
                    <a:pt x="20616" y="4439"/>
                  </a:lnTo>
                  <a:lnTo>
                    <a:pt x="20616" y="4410"/>
                  </a:lnTo>
                  <a:lnTo>
                    <a:pt x="20672" y="4337"/>
                  </a:lnTo>
                  <a:lnTo>
                    <a:pt x="20727" y="4294"/>
                  </a:lnTo>
                  <a:lnTo>
                    <a:pt x="20782" y="4294"/>
                  </a:lnTo>
                  <a:lnTo>
                    <a:pt x="20913" y="4366"/>
                  </a:lnTo>
                  <a:lnTo>
                    <a:pt x="20987" y="4396"/>
                  </a:lnTo>
                  <a:lnTo>
                    <a:pt x="21043" y="4366"/>
                  </a:lnTo>
                  <a:lnTo>
                    <a:pt x="21080" y="4323"/>
                  </a:lnTo>
                  <a:lnTo>
                    <a:pt x="21173" y="4207"/>
                  </a:lnTo>
                  <a:lnTo>
                    <a:pt x="21265" y="4149"/>
                  </a:lnTo>
                  <a:lnTo>
                    <a:pt x="21340" y="4134"/>
                  </a:lnTo>
                  <a:lnTo>
                    <a:pt x="21359" y="4105"/>
                  </a:lnTo>
                  <a:lnTo>
                    <a:pt x="21451" y="4047"/>
                  </a:lnTo>
                  <a:lnTo>
                    <a:pt x="21544" y="4004"/>
                  </a:lnTo>
                  <a:lnTo>
                    <a:pt x="21600" y="3960"/>
                  </a:lnTo>
                  <a:lnTo>
                    <a:pt x="21600" y="3858"/>
                  </a:lnTo>
                  <a:lnTo>
                    <a:pt x="21544" y="3757"/>
                  </a:lnTo>
                  <a:lnTo>
                    <a:pt x="21470" y="3699"/>
                  </a:lnTo>
                  <a:lnTo>
                    <a:pt x="21451" y="3641"/>
                  </a:lnTo>
                  <a:lnTo>
                    <a:pt x="21321" y="3554"/>
                  </a:lnTo>
                  <a:lnTo>
                    <a:pt x="21321" y="3525"/>
                  </a:lnTo>
                  <a:lnTo>
                    <a:pt x="21265" y="3467"/>
                  </a:lnTo>
                  <a:lnTo>
                    <a:pt x="21173" y="3424"/>
                  </a:lnTo>
                  <a:lnTo>
                    <a:pt x="21136" y="3424"/>
                  </a:lnTo>
                  <a:lnTo>
                    <a:pt x="21061" y="3380"/>
                  </a:lnTo>
                  <a:lnTo>
                    <a:pt x="20968" y="3336"/>
                  </a:lnTo>
                  <a:lnTo>
                    <a:pt x="20857" y="3336"/>
                  </a:lnTo>
                  <a:lnTo>
                    <a:pt x="20709" y="3307"/>
                  </a:lnTo>
                  <a:lnTo>
                    <a:pt x="20578" y="3250"/>
                  </a:lnTo>
                  <a:lnTo>
                    <a:pt x="20449" y="3235"/>
                  </a:lnTo>
                  <a:lnTo>
                    <a:pt x="20393" y="3250"/>
                  </a:lnTo>
                  <a:lnTo>
                    <a:pt x="20262" y="3250"/>
                  </a:lnTo>
                  <a:lnTo>
                    <a:pt x="20133" y="3279"/>
                  </a:lnTo>
                  <a:lnTo>
                    <a:pt x="20077" y="3322"/>
                  </a:lnTo>
                  <a:lnTo>
                    <a:pt x="19984" y="3351"/>
                  </a:lnTo>
                  <a:lnTo>
                    <a:pt x="19891" y="3322"/>
                  </a:lnTo>
                  <a:lnTo>
                    <a:pt x="19873" y="3279"/>
                  </a:lnTo>
                  <a:lnTo>
                    <a:pt x="19835" y="3307"/>
                  </a:lnTo>
                  <a:lnTo>
                    <a:pt x="19798" y="3351"/>
                  </a:lnTo>
                  <a:lnTo>
                    <a:pt x="19835" y="3409"/>
                  </a:lnTo>
                  <a:lnTo>
                    <a:pt x="19835" y="3481"/>
                  </a:lnTo>
                  <a:lnTo>
                    <a:pt x="19779" y="3539"/>
                  </a:lnTo>
                  <a:lnTo>
                    <a:pt x="19742" y="3539"/>
                  </a:lnTo>
                  <a:lnTo>
                    <a:pt x="19742" y="3568"/>
                  </a:lnTo>
                  <a:lnTo>
                    <a:pt x="19761" y="3612"/>
                  </a:lnTo>
                  <a:lnTo>
                    <a:pt x="19742" y="3670"/>
                  </a:lnTo>
                  <a:lnTo>
                    <a:pt x="19650" y="3699"/>
                  </a:lnTo>
                  <a:lnTo>
                    <a:pt x="19557" y="3699"/>
                  </a:lnTo>
                  <a:lnTo>
                    <a:pt x="19501" y="3641"/>
                  </a:lnTo>
                  <a:lnTo>
                    <a:pt x="19501" y="3598"/>
                  </a:lnTo>
                  <a:lnTo>
                    <a:pt x="19464" y="3568"/>
                  </a:lnTo>
                  <a:lnTo>
                    <a:pt x="19408" y="3612"/>
                  </a:lnTo>
                  <a:lnTo>
                    <a:pt x="19408" y="3684"/>
                  </a:lnTo>
                  <a:lnTo>
                    <a:pt x="19427" y="3699"/>
                  </a:lnTo>
                  <a:lnTo>
                    <a:pt x="19390" y="3757"/>
                  </a:lnTo>
                  <a:lnTo>
                    <a:pt x="19371" y="3830"/>
                  </a:lnTo>
                  <a:lnTo>
                    <a:pt x="19334" y="3858"/>
                  </a:lnTo>
                  <a:lnTo>
                    <a:pt x="19334" y="3815"/>
                  </a:lnTo>
                  <a:lnTo>
                    <a:pt x="19371" y="3772"/>
                  </a:lnTo>
                  <a:lnTo>
                    <a:pt x="19334" y="3684"/>
                  </a:lnTo>
                  <a:lnTo>
                    <a:pt x="19297" y="3627"/>
                  </a:lnTo>
                  <a:lnTo>
                    <a:pt x="19315" y="3568"/>
                  </a:lnTo>
                  <a:lnTo>
                    <a:pt x="19315" y="3510"/>
                  </a:lnTo>
                  <a:lnTo>
                    <a:pt x="19278" y="3467"/>
                  </a:lnTo>
                  <a:lnTo>
                    <a:pt x="19278" y="3409"/>
                  </a:lnTo>
                  <a:lnTo>
                    <a:pt x="19223" y="3424"/>
                  </a:lnTo>
                  <a:lnTo>
                    <a:pt x="19204" y="3467"/>
                  </a:lnTo>
                  <a:lnTo>
                    <a:pt x="19130" y="3510"/>
                  </a:lnTo>
                  <a:lnTo>
                    <a:pt x="19130" y="3568"/>
                  </a:lnTo>
                  <a:lnTo>
                    <a:pt x="19111" y="3641"/>
                  </a:lnTo>
                  <a:lnTo>
                    <a:pt x="18907" y="3801"/>
                  </a:lnTo>
                  <a:lnTo>
                    <a:pt x="18832" y="3801"/>
                  </a:lnTo>
                  <a:lnTo>
                    <a:pt x="18776" y="3844"/>
                  </a:lnTo>
                  <a:lnTo>
                    <a:pt x="18684" y="3902"/>
                  </a:lnTo>
                  <a:lnTo>
                    <a:pt x="18591" y="3902"/>
                  </a:lnTo>
                  <a:lnTo>
                    <a:pt x="18499" y="3975"/>
                  </a:lnTo>
                  <a:lnTo>
                    <a:pt x="18368" y="4033"/>
                  </a:lnTo>
                  <a:lnTo>
                    <a:pt x="18127" y="4033"/>
                  </a:lnTo>
                  <a:lnTo>
                    <a:pt x="18127" y="4061"/>
                  </a:lnTo>
                  <a:lnTo>
                    <a:pt x="18071" y="4091"/>
                  </a:lnTo>
                  <a:lnTo>
                    <a:pt x="17978" y="4091"/>
                  </a:lnTo>
                  <a:lnTo>
                    <a:pt x="17904" y="4076"/>
                  </a:lnTo>
                  <a:lnTo>
                    <a:pt x="17829" y="4120"/>
                  </a:lnTo>
                  <a:lnTo>
                    <a:pt x="17496" y="4250"/>
                  </a:lnTo>
                  <a:lnTo>
                    <a:pt x="17328" y="4352"/>
                  </a:lnTo>
                  <a:lnTo>
                    <a:pt x="17310" y="4424"/>
                  </a:lnTo>
                  <a:lnTo>
                    <a:pt x="17254" y="4439"/>
                  </a:lnTo>
                  <a:lnTo>
                    <a:pt x="17068" y="4555"/>
                  </a:lnTo>
                  <a:lnTo>
                    <a:pt x="16975" y="4627"/>
                  </a:lnTo>
                  <a:lnTo>
                    <a:pt x="16957" y="4584"/>
                  </a:lnTo>
                  <a:lnTo>
                    <a:pt x="16938" y="4584"/>
                  </a:lnTo>
                  <a:lnTo>
                    <a:pt x="16845" y="4642"/>
                  </a:lnTo>
                  <a:lnTo>
                    <a:pt x="16771" y="4729"/>
                  </a:lnTo>
                  <a:lnTo>
                    <a:pt x="16678" y="4830"/>
                  </a:lnTo>
                  <a:lnTo>
                    <a:pt x="16659" y="4874"/>
                  </a:lnTo>
                  <a:lnTo>
                    <a:pt x="16622" y="4918"/>
                  </a:lnTo>
                  <a:lnTo>
                    <a:pt x="16603" y="4874"/>
                  </a:lnTo>
                  <a:lnTo>
                    <a:pt x="16641" y="4787"/>
                  </a:lnTo>
                  <a:lnTo>
                    <a:pt x="16641" y="4642"/>
                  </a:lnTo>
                  <a:lnTo>
                    <a:pt x="16734" y="4642"/>
                  </a:lnTo>
                  <a:lnTo>
                    <a:pt x="16771" y="4613"/>
                  </a:lnTo>
                  <a:lnTo>
                    <a:pt x="16882" y="4540"/>
                  </a:lnTo>
                  <a:lnTo>
                    <a:pt x="16957" y="4511"/>
                  </a:lnTo>
                  <a:lnTo>
                    <a:pt x="17050" y="4439"/>
                  </a:lnTo>
                  <a:lnTo>
                    <a:pt x="17180" y="4352"/>
                  </a:lnTo>
                  <a:lnTo>
                    <a:pt x="17235" y="4294"/>
                  </a:lnTo>
                  <a:lnTo>
                    <a:pt x="17328" y="4265"/>
                  </a:lnTo>
                  <a:lnTo>
                    <a:pt x="17421" y="4149"/>
                  </a:lnTo>
                  <a:lnTo>
                    <a:pt x="17458" y="4105"/>
                  </a:lnTo>
                  <a:lnTo>
                    <a:pt x="17440" y="4047"/>
                  </a:lnTo>
                  <a:lnTo>
                    <a:pt x="17458" y="4004"/>
                  </a:lnTo>
                  <a:lnTo>
                    <a:pt x="17477" y="4033"/>
                  </a:lnTo>
                  <a:lnTo>
                    <a:pt x="17533" y="4047"/>
                  </a:lnTo>
                  <a:lnTo>
                    <a:pt x="17606" y="3989"/>
                  </a:lnTo>
                  <a:lnTo>
                    <a:pt x="17700" y="3960"/>
                  </a:lnTo>
                  <a:lnTo>
                    <a:pt x="17700" y="3902"/>
                  </a:lnTo>
                  <a:lnTo>
                    <a:pt x="17756" y="3815"/>
                  </a:lnTo>
                  <a:lnTo>
                    <a:pt x="17811" y="3786"/>
                  </a:lnTo>
                  <a:lnTo>
                    <a:pt x="17885" y="3815"/>
                  </a:lnTo>
                  <a:lnTo>
                    <a:pt x="17941" y="3757"/>
                  </a:lnTo>
                  <a:lnTo>
                    <a:pt x="18016" y="3742"/>
                  </a:lnTo>
                  <a:lnTo>
                    <a:pt x="18034" y="3757"/>
                  </a:lnTo>
                  <a:lnTo>
                    <a:pt x="18108" y="3757"/>
                  </a:lnTo>
                  <a:lnTo>
                    <a:pt x="18387" y="3554"/>
                  </a:lnTo>
                  <a:lnTo>
                    <a:pt x="18443" y="3481"/>
                  </a:lnTo>
                  <a:lnTo>
                    <a:pt x="18461" y="3394"/>
                  </a:lnTo>
                  <a:lnTo>
                    <a:pt x="18535" y="3264"/>
                  </a:lnTo>
                  <a:lnTo>
                    <a:pt x="18628" y="3177"/>
                  </a:lnTo>
                  <a:lnTo>
                    <a:pt x="18628" y="2959"/>
                  </a:lnTo>
                  <a:lnTo>
                    <a:pt x="18591" y="2887"/>
                  </a:lnTo>
                  <a:lnTo>
                    <a:pt x="18535" y="2872"/>
                  </a:lnTo>
                  <a:lnTo>
                    <a:pt x="18405" y="2887"/>
                  </a:lnTo>
                  <a:lnTo>
                    <a:pt x="18276" y="2887"/>
                  </a:lnTo>
                  <a:lnTo>
                    <a:pt x="18164" y="2843"/>
                  </a:lnTo>
                  <a:lnTo>
                    <a:pt x="18034" y="2843"/>
                  </a:lnTo>
                  <a:lnTo>
                    <a:pt x="17978" y="2887"/>
                  </a:lnTo>
                  <a:lnTo>
                    <a:pt x="17941" y="2944"/>
                  </a:lnTo>
                  <a:lnTo>
                    <a:pt x="17978" y="2974"/>
                  </a:lnTo>
                  <a:lnTo>
                    <a:pt x="17941" y="3017"/>
                  </a:lnTo>
                  <a:lnTo>
                    <a:pt x="17941" y="3118"/>
                  </a:lnTo>
                  <a:lnTo>
                    <a:pt x="17904" y="3220"/>
                  </a:lnTo>
                  <a:lnTo>
                    <a:pt x="17811" y="3322"/>
                  </a:lnTo>
                  <a:lnTo>
                    <a:pt x="17756" y="3279"/>
                  </a:lnTo>
                  <a:lnTo>
                    <a:pt x="17700" y="3264"/>
                  </a:lnTo>
                  <a:lnTo>
                    <a:pt x="17662" y="3264"/>
                  </a:lnTo>
                  <a:lnTo>
                    <a:pt x="17625" y="3307"/>
                  </a:lnTo>
                  <a:lnTo>
                    <a:pt x="17569" y="3322"/>
                  </a:lnTo>
                  <a:lnTo>
                    <a:pt x="17514" y="3279"/>
                  </a:lnTo>
                  <a:lnTo>
                    <a:pt x="17458" y="3279"/>
                  </a:lnTo>
                  <a:cubicBezTo>
                    <a:pt x="17458" y="3279"/>
                    <a:pt x="17291" y="3250"/>
                    <a:pt x="17291" y="3220"/>
                  </a:cubicBezTo>
                  <a:lnTo>
                    <a:pt x="17105" y="3220"/>
                  </a:lnTo>
                  <a:lnTo>
                    <a:pt x="17013" y="3264"/>
                  </a:lnTo>
                  <a:lnTo>
                    <a:pt x="16882" y="3279"/>
                  </a:lnTo>
                  <a:lnTo>
                    <a:pt x="16771" y="3322"/>
                  </a:lnTo>
                  <a:lnTo>
                    <a:pt x="16715" y="3293"/>
                  </a:lnTo>
                  <a:lnTo>
                    <a:pt x="16715" y="3264"/>
                  </a:lnTo>
                  <a:lnTo>
                    <a:pt x="16734" y="3206"/>
                  </a:lnTo>
                  <a:lnTo>
                    <a:pt x="16734" y="3148"/>
                  </a:lnTo>
                  <a:lnTo>
                    <a:pt x="16771" y="3104"/>
                  </a:lnTo>
                  <a:lnTo>
                    <a:pt x="16790" y="3104"/>
                  </a:lnTo>
                  <a:lnTo>
                    <a:pt x="16826" y="3118"/>
                  </a:lnTo>
                  <a:lnTo>
                    <a:pt x="16882" y="3118"/>
                  </a:lnTo>
                  <a:lnTo>
                    <a:pt x="16994" y="3076"/>
                  </a:lnTo>
                  <a:lnTo>
                    <a:pt x="17254" y="3061"/>
                  </a:lnTo>
                  <a:lnTo>
                    <a:pt x="17291" y="3046"/>
                  </a:lnTo>
                  <a:lnTo>
                    <a:pt x="17346" y="2974"/>
                  </a:lnTo>
                  <a:lnTo>
                    <a:pt x="17365" y="2915"/>
                  </a:lnTo>
                  <a:lnTo>
                    <a:pt x="17440" y="2887"/>
                  </a:lnTo>
                  <a:lnTo>
                    <a:pt x="17458" y="2843"/>
                  </a:lnTo>
                  <a:lnTo>
                    <a:pt x="17421" y="2814"/>
                  </a:lnTo>
                  <a:lnTo>
                    <a:pt x="17421" y="2770"/>
                  </a:lnTo>
                  <a:lnTo>
                    <a:pt x="17142" y="2770"/>
                  </a:lnTo>
                  <a:lnTo>
                    <a:pt x="16975" y="2741"/>
                  </a:lnTo>
                  <a:lnTo>
                    <a:pt x="16882" y="2698"/>
                  </a:lnTo>
                  <a:lnTo>
                    <a:pt x="16808" y="2684"/>
                  </a:lnTo>
                  <a:lnTo>
                    <a:pt x="16585" y="2698"/>
                  </a:lnTo>
                  <a:lnTo>
                    <a:pt x="16474" y="2684"/>
                  </a:lnTo>
                  <a:lnTo>
                    <a:pt x="16381" y="2655"/>
                  </a:lnTo>
                  <a:lnTo>
                    <a:pt x="16232" y="2655"/>
                  </a:lnTo>
                  <a:lnTo>
                    <a:pt x="16121" y="2669"/>
                  </a:lnTo>
                  <a:lnTo>
                    <a:pt x="16066" y="2655"/>
                  </a:lnTo>
                  <a:lnTo>
                    <a:pt x="15972" y="2626"/>
                  </a:lnTo>
                  <a:lnTo>
                    <a:pt x="15916" y="2626"/>
                  </a:lnTo>
                  <a:lnTo>
                    <a:pt x="15843" y="2698"/>
                  </a:lnTo>
                  <a:lnTo>
                    <a:pt x="15843" y="2756"/>
                  </a:lnTo>
                  <a:lnTo>
                    <a:pt x="15768" y="2800"/>
                  </a:lnTo>
                  <a:lnTo>
                    <a:pt x="15750" y="2800"/>
                  </a:lnTo>
                  <a:lnTo>
                    <a:pt x="15768" y="2741"/>
                  </a:lnTo>
                  <a:lnTo>
                    <a:pt x="15768" y="2727"/>
                  </a:lnTo>
                  <a:lnTo>
                    <a:pt x="15694" y="2727"/>
                  </a:lnTo>
                  <a:lnTo>
                    <a:pt x="15489" y="2770"/>
                  </a:lnTo>
                  <a:lnTo>
                    <a:pt x="15360" y="2814"/>
                  </a:lnTo>
                  <a:lnTo>
                    <a:pt x="15285" y="2872"/>
                  </a:lnTo>
                  <a:lnTo>
                    <a:pt x="15229" y="2901"/>
                  </a:lnTo>
                  <a:lnTo>
                    <a:pt x="15136" y="2901"/>
                  </a:lnTo>
                  <a:lnTo>
                    <a:pt x="15044" y="2915"/>
                  </a:lnTo>
                  <a:lnTo>
                    <a:pt x="14988" y="2959"/>
                  </a:lnTo>
                  <a:lnTo>
                    <a:pt x="14895" y="2974"/>
                  </a:lnTo>
                  <a:lnTo>
                    <a:pt x="14821" y="3032"/>
                  </a:lnTo>
                  <a:lnTo>
                    <a:pt x="14821" y="3090"/>
                  </a:lnTo>
                  <a:lnTo>
                    <a:pt x="14765" y="3133"/>
                  </a:lnTo>
                  <a:lnTo>
                    <a:pt x="14728" y="3133"/>
                  </a:lnTo>
                  <a:lnTo>
                    <a:pt x="14672" y="3090"/>
                  </a:lnTo>
                  <a:lnTo>
                    <a:pt x="14672" y="3032"/>
                  </a:lnTo>
                  <a:lnTo>
                    <a:pt x="14653" y="2974"/>
                  </a:lnTo>
                  <a:lnTo>
                    <a:pt x="14617" y="2944"/>
                  </a:lnTo>
                  <a:lnTo>
                    <a:pt x="14617" y="2887"/>
                  </a:lnTo>
                  <a:lnTo>
                    <a:pt x="14653" y="2829"/>
                  </a:lnTo>
                  <a:lnTo>
                    <a:pt x="14728" y="2829"/>
                  </a:lnTo>
                  <a:lnTo>
                    <a:pt x="14821" y="2800"/>
                  </a:lnTo>
                  <a:lnTo>
                    <a:pt x="14913" y="2800"/>
                  </a:lnTo>
                  <a:lnTo>
                    <a:pt x="14988" y="2770"/>
                  </a:lnTo>
                  <a:lnTo>
                    <a:pt x="15025" y="2741"/>
                  </a:lnTo>
                  <a:lnTo>
                    <a:pt x="15100" y="2727"/>
                  </a:lnTo>
                  <a:lnTo>
                    <a:pt x="15229" y="2698"/>
                  </a:lnTo>
                  <a:lnTo>
                    <a:pt x="15323" y="2669"/>
                  </a:lnTo>
                  <a:lnTo>
                    <a:pt x="15396" y="2626"/>
                  </a:lnTo>
                  <a:lnTo>
                    <a:pt x="15508" y="2626"/>
                  </a:lnTo>
                  <a:lnTo>
                    <a:pt x="15583" y="2596"/>
                  </a:lnTo>
                  <a:lnTo>
                    <a:pt x="15601" y="2538"/>
                  </a:lnTo>
                  <a:lnTo>
                    <a:pt x="15583" y="2510"/>
                  </a:lnTo>
                  <a:lnTo>
                    <a:pt x="15545" y="2466"/>
                  </a:lnTo>
                  <a:lnTo>
                    <a:pt x="15396" y="2466"/>
                  </a:lnTo>
                  <a:lnTo>
                    <a:pt x="15396" y="2437"/>
                  </a:lnTo>
                  <a:lnTo>
                    <a:pt x="15471" y="2437"/>
                  </a:lnTo>
                  <a:lnTo>
                    <a:pt x="15489" y="2452"/>
                  </a:lnTo>
                  <a:lnTo>
                    <a:pt x="15564" y="2452"/>
                  </a:lnTo>
                  <a:lnTo>
                    <a:pt x="15601" y="2466"/>
                  </a:lnTo>
                  <a:lnTo>
                    <a:pt x="15638" y="2538"/>
                  </a:lnTo>
                  <a:lnTo>
                    <a:pt x="15656" y="2538"/>
                  </a:lnTo>
                  <a:lnTo>
                    <a:pt x="15675" y="2524"/>
                  </a:lnTo>
                  <a:lnTo>
                    <a:pt x="15768" y="2481"/>
                  </a:lnTo>
                  <a:lnTo>
                    <a:pt x="15879" y="2510"/>
                  </a:lnTo>
                  <a:lnTo>
                    <a:pt x="16028" y="2452"/>
                  </a:lnTo>
                  <a:lnTo>
                    <a:pt x="16102" y="2437"/>
                  </a:lnTo>
                  <a:lnTo>
                    <a:pt x="16195" y="2452"/>
                  </a:lnTo>
                  <a:lnTo>
                    <a:pt x="16288" y="2452"/>
                  </a:lnTo>
                  <a:lnTo>
                    <a:pt x="16381" y="2437"/>
                  </a:lnTo>
                  <a:lnTo>
                    <a:pt x="16437" y="2452"/>
                  </a:lnTo>
                  <a:lnTo>
                    <a:pt x="16511" y="2481"/>
                  </a:lnTo>
                  <a:lnTo>
                    <a:pt x="16659" y="2481"/>
                  </a:lnTo>
                  <a:lnTo>
                    <a:pt x="16678" y="2510"/>
                  </a:lnTo>
                  <a:lnTo>
                    <a:pt x="16715" y="2510"/>
                  </a:lnTo>
                  <a:lnTo>
                    <a:pt x="16845" y="2582"/>
                  </a:lnTo>
                  <a:lnTo>
                    <a:pt x="16901" y="2596"/>
                  </a:lnTo>
                  <a:lnTo>
                    <a:pt x="16994" y="2582"/>
                  </a:lnTo>
                  <a:lnTo>
                    <a:pt x="17050" y="2538"/>
                  </a:lnTo>
                  <a:lnTo>
                    <a:pt x="17124" y="2538"/>
                  </a:lnTo>
                  <a:lnTo>
                    <a:pt x="17180" y="2553"/>
                  </a:lnTo>
                  <a:lnTo>
                    <a:pt x="17254" y="2553"/>
                  </a:lnTo>
                  <a:lnTo>
                    <a:pt x="17310" y="2582"/>
                  </a:lnTo>
                  <a:lnTo>
                    <a:pt x="17365" y="2582"/>
                  </a:lnTo>
                  <a:lnTo>
                    <a:pt x="17514" y="2538"/>
                  </a:lnTo>
                  <a:lnTo>
                    <a:pt x="17588" y="2510"/>
                  </a:lnTo>
                  <a:lnTo>
                    <a:pt x="17681" y="2510"/>
                  </a:lnTo>
                  <a:lnTo>
                    <a:pt x="17737" y="2538"/>
                  </a:lnTo>
                  <a:lnTo>
                    <a:pt x="17793" y="2538"/>
                  </a:lnTo>
                  <a:lnTo>
                    <a:pt x="17867" y="2510"/>
                  </a:lnTo>
                  <a:lnTo>
                    <a:pt x="17960" y="2524"/>
                  </a:lnTo>
                  <a:lnTo>
                    <a:pt x="18052" y="2524"/>
                  </a:lnTo>
                  <a:lnTo>
                    <a:pt x="18052" y="2481"/>
                  </a:lnTo>
                  <a:lnTo>
                    <a:pt x="17997" y="2466"/>
                  </a:lnTo>
                  <a:lnTo>
                    <a:pt x="17997" y="2437"/>
                  </a:lnTo>
                  <a:lnTo>
                    <a:pt x="18016" y="2408"/>
                  </a:lnTo>
                  <a:lnTo>
                    <a:pt x="18071" y="2452"/>
                  </a:lnTo>
                  <a:lnTo>
                    <a:pt x="18108" y="2481"/>
                  </a:lnTo>
                  <a:lnTo>
                    <a:pt x="18183" y="2481"/>
                  </a:lnTo>
                  <a:lnTo>
                    <a:pt x="18238" y="2466"/>
                  </a:lnTo>
                  <a:lnTo>
                    <a:pt x="18368" y="2466"/>
                  </a:lnTo>
                  <a:lnTo>
                    <a:pt x="18554" y="2408"/>
                  </a:lnTo>
                  <a:lnTo>
                    <a:pt x="18647" y="2379"/>
                  </a:lnTo>
                  <a:lnTo>
                    <a:pt x="18665" y="2335"/>
                  </a:lnTo>
                  <a:lnTo>
                    <a:pt x="18665" y="2307"/>
                  </a:lnTo>
                  <a:lnTo>
                    <a:pt x="18721" y="2292"/>
                  </a:lnTo>
                  <a:lnTo>
                    <a:pt x="18759" y="2307"/>
                  </a:lnTo>
                  <a:lnTo>
                    <a:pt x="18832" y="2292"/>
                  </a:lnTo>
                  <a:lnTo>
                    <a:pt x="18926" y="2234"/>
                  </a:lnTo>
                  <a:lnTo>
                    <a:pt x="19000" y="2219"/>
                  </a:lnTo>
                  <a:lnTo>
                    <a:pt x="19000" y="2161"/>
                  </a:lnTo>
                  <a:lnTo>
                    <a:pt x="19018" y="2118"/>
                  </a:lnTo>
                  <a:lnTo>
                    <a:pt x="19074" y="2103"/>
                  </a:lnTo>
                  <a:lnTo>
                    <a:pt x="19074" y="2031"/>
                  </a:lnTo>
                  <a:lnTo>
                    <a:pt x="19036" y="2002"/>
                  </a:lnTo>
                  <a:lnTo>
                    <a:pt x="18944" y="1944"/>
                  </a:lnTo>
                  <a:lnTo>
                    <a:pt x="18832" y="1900"/>
                  </a:lnTo>
                  <a:lnTo>
                    <a:pt x="18740" y="1828"/>
                  </a:lnTo>
                  <a:lnTo>
                    <a:pt x="18721" y="1784"/>
                  </a:lnTo>
                  <a:lnTo>
                    <a:pt x="18665" y="1741"/>
                  </a:lnTo>
                  <a:lnTo>
                    <a:pt x="18535" y="1726"/>
                  </a:lnTo>
                  <a:lnTo>
                    <a:pt x="18461" y="1668"/>
                  </a:lnTo>
                  <a:lnTo>
                    <a:pt x="18443" y="1610"/>
                  </a:lnTo>
                  <a:lnTo>
                    <a:pt x="18387" y="1595"/>
                  </a:lnTo>
                  <a:lnTo>
                    <a:pt x="18368" y="1610"/>
                  </a:lnTo>
                  <a:lnTo>
                    <a:pt x="18294" y="1639"/>
                  </a:lnTo>
                  <a:lnTo>
                    <a:pt x="18257" y="1610"/>
                  </a:lnTo>
                  <a:lnTo>
                    <a:pt x="18238" y="1567"/>
                  </a:lnTo>
                  <a:lnTo>
                    <a:pt x="18183" y="1523"/>
                  </a:lnTo>
                  <a:lnTo>
                    <a:pt x="17978" y="1523"/>
                  </a:lnTo>
                  <a:lnTo>
                    <a:pt x="17904" y="1538"/>
                  </a:lnTo>
                  <a:lnTo>
                    <a:pt x="17904" y="1639"/>
                  </a:lnTo>
                  <a:lnTo>
                    <a:pt x="17867" y="1595"/>
                  </a:lnTo>
                  <a:lnTo>
                    <a:pt x="17811" y="1595"/>
                  </a:lnTo>
                  <a:lnTo>
                    <a:pt x="17681" y="1654"/>
                  </a:lnTo>
                  <a:lnTo>
                    <a:pt x="17606" y="1668"/>
                  </a:lnTo>
                  <a:lnTo>
                    <a:pt x="17496" y="1639"/>
                  </a:lnTo>
                  <a:lnTo>
                    <a:pt x="17402" y="1639"/>
                  </a:lnTo>
                  <a:lnTo>
                    <a:pt x="17328" y="1610"/>
                  </a:lnTo>
                  <a:lnTo>
                    <a:pt x="17273" y="1567"/>
                  </a:lnTo>
                  <a:lnTo>
                    <a:pt x="17273" y="1509"/>
                  </a:lnTo>
                  <a:lnTo>
                    <a:pt x="17328" y="1509"/>
                  </a:lnTo>
                  <a:lnTo>
                    <a:pt x="17365" y="1538"/>
                  </a:lnTo>
                  <a:lnTo>
                    <a:pt x="17458" y="1567"/>
                  </a:lnTo>
                  <a:lnTo>
                    <a:pt x="17496" y="1538"/>
                  </a:lnTo>
                  <a:lnTo>
                    <a:pt x="17496" y="1509"/>
                  </a:lnTo>
                  <a:lnTo>
                    <a:pt x="17402" y="1450"/>
                  </a:lnTo>
                  <a:lnTo>
                    <a:pt x="17402" y="1392"/>
                  </a:lnTo>
                  <a:lnTo>
                    <a:pt x="17421" y="1378"/>
                  </a:lnTo>
                  <a:lnTo>
                    <a:pt x="17458" y="1436"/>
                  </a:lnTo>
                  <a:lnTo>
                    <a:pt x="17551" y="1465"/>
                  </a:lnTo>
                  <a:lnTo>
                    <a:pt x="17625" y="1494"/>
                  </a:lnTo>
                  <a:lnTo>
                    <a:pt x="17774" y="1450"/>
                  </a:lnTo>
                  <a:lnTo>
                    <a:pt x="17904" y="1364"/>
                  </a:lnTo>
                  <a:lnTo>
                    <a:pt x="17904" y="1305"/>
                  </a:lnTo>
                  <a:lnTo>
                    <a:pt x="17885" y="1276"/>
                  </a:lnTo>
                  <a:lnTo>
                    <a:pt x="17829" y="1247"/>
                  </a:lnTo>
                  <a:lnTo>
                    <a:pt x="17829" y="1218"/>
                  </a:lnTo>
                  <a:lnTo>
                    <a:pt x="17885" y="1175"/>
                  </a:lnTo>
                  <a:lnTo>
                    <a:pt x="17885" y="1161"/>
                  </a:lnTo>
                  <a:lnTo>
                    <a:pt x="17793" y="1102"/>
                  </a:lnTo>
                  <a:lnTo>
                    <a:pt x="17718" y="1030"/>
                  </a:lnTo>
                  <a:lnTo>
                    <a:pt x="17681" y="1015"/>
                  </a:lnTo>
                  <a:lnTo>
                    <a:pt x="17625" y="1030"/>
                  </a:lnTo>
                  <a:lnTo>
                    <a:pt x="17551" y="1088"/>
                  </a:lnTo>
                  <a:lnTo>
                    <a:pt x="17421" y="1146"/>
                  </a:lnTo>
                  <a:lnTo>
                    <a:pt x="17254" y="1146"/>
                  </a:lnTo>
                  <a:lnTo>
                    <a:pt x="17161" y="1204"/>
                  </a:lnTo>
                  <a:lnTo>
                    <a:pt x="17124" y="1204"/>
                  </a:lnTo>
                  <a:lnTo>
                    <a:pt x="17068" y="1161"/>
                  </a:lnTo>
                  <a:lnTo>
                    <a:pt x="17031" y="1146"/>
                  </a:lnTo>
                  <a:lnTo>
                    <a:pt x="16882" y="1175"/>
                  </a:lnTo>
                  <a:lnTo>
                    <a:pt x="16808" y="1161"/>
                  </a:lnTo>
                  <a:lnTo>
                    <a:pt x="16753" y="1131"/>
                  </a:lnTo>
                  <a:lnTo>
                    <a:pt x="16659" y="1102"/>
                  </a:lnTo>
                  <a:lnTo>
                    <a:pt x="16585" y="1073"/>
                  </a:lnTo>
                  <a:lnTo>
                    <a:pt x="16492" y="1059"/>
                  </a:lnTo>
                  <a:lnTo>
                    <a:pt x="16399" y="1001"/>
                  </a:lnTo>
                  <a:lnTo>
                    <a:pt x="16251" y="987"/>
                  </a:lnTo>
                  <a:lnTo>
                    <a:pt x="16066" y="1001"/>
                  </a:lnTo>
                  <a:lnTo>
                    <a:pt x="15972" y="1015"/>
                  </a:lnTo>
                  <a:lnTo>
                    <a:pt x="15843" y="1059"/>
                  </a:lnTo>
                  <a:lnTo>
                    <a:pt x="15731" y="1073"/>
                  </a:lnTo>
                  <a:lnTo>
                    <a:pt x="15601" y="1088"/>
                  </a:lnTo>
                  <a:lnTo>
                    <a:pt x="15508" y="1073"/>
                  </a:lnTo>
                  <a:lnTo>
                    <a:pt x="15396" y="1088"/>
                  </a:lnTo>
                  <a:lnTo>
                    <a:pt x="15378" y="1102"/>
                  </a:lnTo>
                  <a:lnTo>
                    <a:pt x="15396" y="1204"/>
                  </a:lnTo>
                  <a:lnTo>
                    <a:pt x="15396" y="1247"/>
                  </a:lnTo>
                  <a:lnTo>
                    <a:pt x="15360" y="1247"/>
                  </a:lnTo>
                  <a:lnTo>
                    <a:pt x="15304" y="1233"/>
                  </a:lnTo>
                  <a:lnTo>
                    <a:pt x="15229" y="1146"/>
                  </a:lnTo>
                  <a:lnTo>
                    <a:pt x="15211" y="1088"/>
                  </a:lnTo>
                  <a:lnTo>
                    <a:pt x="15173" y="1073"/>
                  </a:lnTo>
                  <a:lnTo>
                    <a:pt x="15100" y="1088"/>
                  </a:lnTo>
                  <a:lnTo>
                    <a:pt x="14821" y="1088"/>
                  </a:lnTo>
                  <a:cubicBezTo>
                    <a:pt x="14821" y="1088"/>
                    <a:pt x="14728" y="1131"/>
                    <a:pt x="14709" y="1131"/>
                  </a:cubicBezTo>
                  <a:lnTo>
                    <a:pt x="14636" y="1204"/>
                  </a:lnTo>
                  <a:lnTo>
                    <a:pt x="14580" y="1305"/>
                  </a:lnTo>
                  <a:lnTo>
                    <a:pt x="14542" y="1364"/>
                  </a:lnTo>
                  <a:lnTo>
                    <a:pt x="14524" y="1364"/>
                  </a:lnTo>
                  <a:lnTo>
                    <a:pt x="14524" y="1320"/>
                  </a:lnTo>
                  <a:lnTo>
                    <a:pt x="14561" y="1247"/>
                  </a:lnTo>
                  <a:lnTo>
                    <a:pt x="14580" y="1204"/>
                  </a:lnTo>
                  <a:lnTo>
                    <a:pt x="14561" y="1175"/>
                  </a:lnTo>
                  <a:lnTo>
                    <a:pt x="14486" y="1204"/>
                  </a:lnTo>
                  <a:lnTo>
                    <a:pt x="14375" y="1204"/>
                  </a:lnTo>
                  <a:lnTo>
                    <a:pt x="14338" y="1233"/>
                  </a:lnTo>
                  <a:lnTo>
                    <a:pt x="14338" y="1276"/>
                  </a:lnTo>
                  <a:lnTo>
                    <a:pt x="14301" y="1305"/>
                  </a:lnTo>
                  <a:lnTo>
                    <a:pt x="14301" y="1378"/>
                  </a:lnTo>
                  <a:lnTo>
                    <a:pt x="14245" y="1392"/>
                  </a:lnTo>
                  <a:lnTo>
                    <a:pt x="14208" y="1364"/>
                  </a:lnTo>
                  <a:lnTo>
                    <a:pt x="14208" y="1320"/>
                  </a:lnTo>
                  <a:lnTo>
                    <a:pt x="14264" y="1276"/>
                  </a:lnTo>
                  <a:lnTo>
                    <a:pt x="14264" y="1161"/>
                  </a:lnTo>
                  <a:lnTo>
                    <a:pt x="14282" y="1102"/>
                  </a:lnTo>
                  <a:lnTo>
                    <a:pt x="14468" y="1015"/>
                  </a:lnTo>
                  <a:lnTo>
                    <a:pt x="14580" y="957"/>
                  </a:lnTo>
                  <a:lnTo>
                    <a:pt x="14728" y="957"/>
                  </a:lnTo>
                  <a:lnTo>
                    <a:pt x="14840" y="987"/>
                  </a:lnTo>
                  <a:lnTo>
                    <a:pt x="14932" y="987"/>
                  </a:lnTo>
                  <a:lnTo>
                    <a:pt x="14951" y="957"/>
                  </a:lnTo>
                  <a:lnTo>
                    <a:pt x="15192" y="957"/>
                  </a:lnTo>
                  <a:lnTo>
                    <a:pt x="15267" y="928"/>
                  </a:lnTo>
                  <a:lnTo>
                    <a:pt x="15285" y="870"/>
                  </a:lnTo>
                  <a:lnTo>
                    <a:pt x="15229" y="870"/>
                  </a:lnTo>
                  <a:lnTo>
                    <a:pt x="15173" y="813"/>
                  </a:lnTo>
                  <a:lnTo>
                    <a:pt x="15173" y="740"/>
                  </a:lnTo>
                  <a:lnTo>
                    <a:pt x="15267" y="696"/>
                  </a:lnTo>
                  <a:lnTo>
                    <a:pt x="15323" y="667"/>
                  </a:lnTo>
                  <a:lnTo>
                    <a:pt x="15396" y="667"/>
                  </a:lnTo>
                  <a:lnTo>
                    <a:pt x="15415" y="711"/>
                  </a:lnTo>
                  <a:lnTo>
                    <a:pt x="15396" y="740"/>
                  </a:lnTo>
                  <a:lnTo>
                    <a:pt x="15360" y="740"/>
                  </a:lnTo>
                  <a:lnTo>
                    <a:pt x="15396" y="798"/>
                  </a:lnTo>
                  <a:lnTo>
                    <a:pt x="15396" y="870"/>
                  </a:lnTo>
                  <a:lnTo>
                    <a:pt x="15452" y="928"/>
                  </a:lnTo>
                  <a:lnTo>
                    <a:pt x="15583" y="928"/>
                  </a:lnTo>
                  <a:lnTo>
                    <a:pt x="15694" y="885"/>
                  </a:lnTo>
                  <a:lnTo>
                    <a:pt x="15768" y="885"/>
                  </a:lnTo>
                  <a:lnTo>
                    <a:pt x="15860" y="914"/>
                  </a:lnTo>
                  <a:lnTo>
                    <a:pt x="15935" y="885"/>
                  </a:lnTo>
                  <a:lnTo>
                    <a:pt x="16102" y="841"/>
                  </a:lnTo>
                  <a:lnTo>
                    <a:pt x="16214" y="841"/>
                  </a:lnTo>
                  <a:lnTo>
                    <a:pt x="16251" y="870"/>
                  </a:lnTo>
                  <a:lnTo>
                    <a:pt x="16326" y="870"/>
                  </a:lnTo>
                  <a:lnTo>
                    <a:pt x="16381" y="841"/>
                  </a:lnTo>
                  <a:lnTo>
                    <a:pt x="16492" y="841"/>
                  </a:lnTo>
                  <a:lnTo>
                    <a:pt x="16585" y="870"/>
                  </a:lnTo>
                  <a:lnTo>
                    <a:pt x="16659" y="870"/>
                  </a:lnTo>
                  <a:lnTo>
                    <a:pt x="16734" y="885"/>
                  </a:lnTo>
                  <a:lnTo>
                    <a:pt x="16938" y="957"/>
                  </a:lnTo>
                  <a:lnTo>
                    <a:pt x="17050" y="957"/>
                  </a:lnTo>
                  <a:lnTo>
                    <a:pt x="17142" y="943"/>
                  </a:lnTo>
                  <a:lnTo>
                    <a:pt x="17254" y="943"/>
                  </a:lnTo>
                  <a:lnTo>
                    <a:pt x="17291" y="885"/>
                  </a:lnTo>
                  <a:lnTo>
                    <a:pt x="17365" y="856"/>
                  </a:lnTo>
                  <a:lnTo>
                    <a:pt x="17458" y="870"/>
                  </a:lnTo>
                  <a:lnTo>
                    <a:pt x="17551" y="870"/>
                  </a:lnTo>
                  <a:lnTo>
                    <a:pt x="17606" y="813"/>
                  </a:lnTo>
                  <a:lnTo>
                    <a:pt x="17606" y="783"/>
                  </a:lnTo>
                  <a:lnTo>
                    <a:pt x="17458" y="711"/>
                  </a:lnTo>
                  <a:lnTo>
                    <a:pt x="17384" y="667"/>
                  </a:lnTo>
                  <a:lnTo>
                    <a:pt x="17346" y="595"/>
                  </a:lnTo>
                  <a:lnTo>
                    <a:pt x="17254" y="551"/>
                  </a:lnTo>
                  <a:lnTo>
                    <a:pt x="17086" y="508"/>
                  </a:lnTo>
                  <a:lnTo>
                    <a:pt x="17013" y="449"/>
                  </a:lnTo>
                  <a:lnTo>
                    <a:pt x="16919" y="435"/>
                  </a:lnTo>
                  <a:lnTo>
                    <a:pt x="16826" y="449"/>
                  </a:lnTo>
                  <a:lnTo>
                    <a:pt x="16734" y="377"/>
                  </a:lnTo>
                  <a:lnTo>
                    <a:pt x="16622" y="406"/>
                  </a:lnTo>
                  <a:lnTo>
                    <a:pt x="16585" y="363"/>
                  </a:lnTo>
                  <a:lnTo>
                    <a:pt x="16381" y="348"/>
                  </a:lnTo>
                  <a:lnTo>
                    <a:pt x="16251" y="275"/>
                  </a:lnTo>
                  <a:lnTo>
                    <a:pt x="16195" y="275"/>
                  </a:lnTo>
                  <a:lnTo>
                    <a:pt x="16028" y="203"/>
                  </a:lnTo>
                  <a:lnTo>
                    <a:pt x="15972" y="203"/>
                  </a:lnTo>
                  <a:lnTo>
                    <a:pt x="15972" y="218"/>
                  </a:lnTo>
                  <a:lnTo>
                    <a:pt x="15916" y="232"/>
                  </a:lnTo>
                  <a:lnTo>
                    <a:pt x="15768" y="159"/>
                  </a:lnTo>
                  <a:lnTo>
                    <a:pt x="15750" y="116"/>
                  </a:lnTo>
                  <a:lnTo>
                    <a:pt x="15694" y="72"/>
                  </a:lnTo>
                  <a:lnTo>
                    <a:pt x="15619" y="87"/>
                  </a:lnTo>
                  <a:lnTo>
                    <a:pt x="15564" y="87"/>
                  </a:lnTo>
                  <a:lnTo>
                    <a:pt x="15508" y="58"/>
                  </a:lnTo>
                  <a:lnTo>
                    <a:pt x="15323" y="58"/>
                  </a:lnTo>
                  <a:lnTo>
                    <a:pt x="15229" y="15"/>
                  </a:lnTo>
                  <a:lnTo>
                    <a:pt x="15155" y="58"/>
                  </a:lnTo>
                  <a:lnTo>
                    <a:pt x="15118" y="58"/>
                  </a:lnTo>
                  <a:lnTo>
                    <a:pt x="15100" y="44"/>
                  </a:lnTo>
                  <a:lnTo>
                    <a:pt x="15025" y="0"/>
                  </a:lnTo>
                  <a:lnTo>
                    <a:pt x="14858" y="15"/>
                  </a:lnTo>
                  <a:lnTo>
                    <a:pt x="14746" y="0"/>
                  </a:lnTo>
                  <a:close/>
                </a:path>
              </a:pathLst>
            </a:custGeom>
            <a:solidFill>
              <a:srgbClr val="CCD4D9"/>
            </a:solidFill>
            <a:ln w="12700" cap="flat">
              <a:noFill/>
              <a:miter lim="400000"/>
            </a:ln>
            <a:effectLst/>
          </p:spPr>
          <p:txBody>
            <a:bodyPr wrap="square" lIns="0" tIns="0" rIns="0" bIns="0" numCol="1" anchor="ctr">
              <a:noAutofit/>
            </a:bodyPr>
            <a:lstStyle/>
            <a:p>
              <a:pPr defTabSz="342900">
                <a:lnSpc>
                  <a:spcPct val="100000"/>
                </a:lnSpc>
                <a:spcBef>
                  <a:spcPts val="0"/>
                </a:spcBef>
                <a:defRPr sz="1400">
                  <a:solidFill>
                    <a:srgbClr val="FF6B65"/>
                  </a:solidFill>
                  <a:latin typeface="Arial"/>
                  <a:ea typeface="Arial"/>
                  <a:cs typeface="Arial"/>
                  <a:sym typeface="Arial"/>
                </a:defRPr>
              </a:pPr>
              <a:endParaRPr sz="525"/>
            </a:p>
          </p:txBody>
        </p:sp>
        <p:sp>
          <p:nvSpPr>
            <p:cNvPr id="283" name="Google Shape;10436;p32">
              <a:extLst>
                <a:ext uri="{FF2B5EF4-FFF2-40B4-BE49-F238E27FC236}">
                  <a16:creationId xmlns:a16="http://schemas.microsoft.com/office/drawing/2014/main" id="{2CB93C8C-82A5-80FE-1071-1062DE8DCE30}"/>
                </a:ext>
              </a:extLst>
            </p:cNvPr>
            <p:cNvSpPr/>
            <p:nvPr/>
          </p:nvSpPr>
          <p:spPr>
            <a:xfrm>
              <a:off x="2951211" y="4399149"/>
              <a:ext cx="261122" cy="314184"/>
            </a:xfrm>
            <a:custGeom>
              <a:avLst/>
              <a:gdLst/>
              <a:ahLst/>
              <a:cxnLst>
                <a:cxn ang="0">
                  <a:pos x="wd2" y="hd2"/>
                </a:cxn>
                <a:cxn ang="5400000">
                  <a:pos x="wd2" y="hd2"/>
                </a:cxn>
                <a:cxn ang="10800000">
                  <a:pos x="wd2" y="hd2"/>
                </a:cxn>
                <a:cxn ang="16200000">
                  <a:pos x="wd2" y="hd2"/>
                </a:cxn>
              </a:cxnLst>
              <a:rect l="0" t="0" r="r" b="b"/>
              <a:pathLst>
                <a:path w="21600" h="21600" extrusionOk="0">
                  <a:moveTo>
                    <a:pt x="2158" y="0"/>
                  </a:moveTo>
                  <a:lnTo>
                    <a:pt x="1941" y="516"/>
                  </a:lnTo>
                  <a:lnTo>
                    <a:pt x="0" y="172"/>
                  </a:lnTo>
                  <a:lnTo>
                    <a:pt x="640" y="1541"/>
                  </a:lnTo>
                  <a:lnTo>
                    <a:pt x="1074" y="1713"/>
                  </a:lnTo>
                  <a:lnTo>
                    <a:pt x="1724" y="2745"/>
                  </a:lnTo>
                  <a:lnTo>
                    <a:pt x="4533" y="3089"/>
                  </a:lnTo>
                  <a:lnTo>
                    <a:pt x="3232" y="3597"/>
                  </a:lnTo>
                  <a:lnTo>
                    <a:pt x="1941" y="3597"/>
                  </a:lnTo>
                  <a:lnTo>
                    <a:pt x="1074" y="4458"/>
                  </a:lnTo>
                  <a:lnTo>
                    <a:pt x="1724" y="4974"/>
                  </a:lnTo>
                  <a:lnTo>
                    <a:pt x="1074" y="5998"/>
                  </a:lnTo>
                  <a:lnTo>
                    <a:pt x="1291" y="6342"/>
                  </a:lnTo>
                  <a:lnTo>
                    <a:pt x="2808" y="5998"/>
                  </a:lnTo>
                  <a:lnTo>
                    <a:pt x="3015" y="6859"/>
                  </a:lnTo>
                  <a:lnTo>
                    <a:pt x="4316" y="6859"/>
                  </a:lnTo>
                  <a:lnTo>
                    <a:pt x="4316" y="7719"/>
                  </a:lnTo>
                  <a:lnTo>
                    <a:pt x="5400" y="8399"/>
                  </a:lnTo>
                  <a:lnTo>
                    <a:pt x="6691" y="7891"/>
                  </a:lnTo>
                  <a:lnTo>
                    <a:pt x="5183" y="9259"/>
                  </a:lnTo>
                  <a:lnTo>
                    <a:pt x="5617" y="10456"/>
                  </a:lnTo>
                  <a:lnTo>
                    <a:pt x="6691" y="10284"/>
                  </a:lnTo>
                  <a:lnTo>
                    <a:pt x="6691" y="9432"/>
                  </a:lnTo>
                  <a:lnTo>
                    <a:pt x="8425" y="9087"/>
                  </a:lnTo>
                  <a:lnTo>
                    <a:pt x="7775" y="10120"/>
                  </a:lnTo>
                  <a:lnTo>
                    <a:pt x="7124" y="10972"/>
                  </a:lnTo>
                  <a:lnTo>
                    <a:pt x="7124" y="11660"/>
                  </a:lnTo>
                  <a:lnTo>
                    <a:pt x="7558" y="11660"/>
                  </a:lnTo>
                  <a:lnTo>
                    <a:pt x="8208" y="12685"/>
                  </a:lnTo>
                  <a:lnTo>
                    <a:pt x="9933" y="12521"/>
                  </a:lnTo>
                  <a:lnTo>
                    <a:pt x="9933" y="13373"/>
                  </a:lnTo>
                  <a:lnTo>
                    <a:pt x="10800" y="13373"/>
                  </a:lnTo>
                  <a:lnTo>
                    <a:pt x="11017" y="14233"/>
                  </a:lnTo>
                  <a:lnTo>
                    <a:pt x="10800" y="14914"/>
                  </a:lnTo>
                  <a:lnTo>
                    <a:pt x="12091" y="16118"/>
                  </a:lnTo>
                  <a:lnTo>
                    <a:pt x="12958" y="15430"/>
                  </a:lnTo>
                  <a:lnTo>
                    <a:pt x="13608" y="15946"/>
                  </a:lnTo>
                  <a:lnTo>
                    <a:pt x="14682" y="15946"/>
                  </a:lnTo>
                  <a:lnTo>
                    <a:pt x="12958" y="17314"/>
                  </a:lnTo>
                  <a:lnTo>
                    <a:pt x="15116" y="19035"/>
                  </a:lnTo>
                  <a:lnTo>
                    <a:pt x="15983" y="19371"/>
                  </a:lnTo>
                  <a:lnTo>
                    <a:pt x="16417" y="19887"/>
                  </a:lnTo>
                  <a:lnTo>
                    <a:pt x="20082" y="21600"/>
                  </a:lnTo>
                  <a:lnTo>
                    <a:pt x="20516" y="21264"/>
                  </a:lnTo>
                  <a:lnTo>
                    <a:pt x="21600" y="21436"/>
                  </a:lnTo>
                  <a:lnTo>
                    <a:pt x="20733" y="18863"/>
                  </a:lnTo>
                  <a:lnTo>
                    <a:pt x="21166" y="17831"/>
                  </a:lnTo>
                  <a:lnTo>
                    <a:pt x="20733" y="16978"/>
                  </a:lnTo>
                  <a:lnTo>
                    <a:pt x="20733" y="14914"/>
                  </a:lnTo>
                  <a:lnTo>
                    <a:pt x="20082" y="13889"/>
                  </a:lnTo>
                  <a:lnTo>
                    <a:pt x="17274" y="12685"/>
                  </a:lnTo>
                  <a:lnTo>
                    <a:pt x="17057" y="9948"/>
                  </a:lnTo>
                  <a:lnTo>
                    <a:pt x="15766" y="8227"/>
                  </a:lnTo>
                  <a:lnTo>
                    <a:pt x="15333" y="6342"/>
                  </a:lnTo>
                  <a:lnTo>
                    <a:pt x="14899" y="5998"/>
                  </a:lnTo>
                  <a:lnTo>
                    <a:pt x="13608" y="5826"/>
                  </a:lnTo>
                  <a:lnTo>
                    <a:pt x="11657" y="4974"/>
                  </a:lnTo>
                  <a:lnTo>
                    <a:pt x="10366" y="4974"/>
                  </a:lnTo>
                  <a:lnTo>
                    <a:pt x="8849" y="4458"/>
                  </a:lnTo>
                  <a:lnTo>
                    <a:pt x="8425" y="3597"/>
                  </a:lnTo>
                  <a:lnTo>
                    <a:pt x="6474" y="3089"/>
                  </a:lnTo>
                  <a:lnTo>
                    <a:pt x="5617" y="2057"/>
                  </a:lnTo>
                  <a:lnTo>
                    <a:pt x="5400" y="1368"/>
                  </a:lnTo>
                  <a:lnTo>
                    <a:pt x="4099" y="1368"/>
                  </a:lnTo>
                  <a:lnTo>
                    <a:pt x="3232" y="172"/>
                  </a:lnTo>
                  <a:lnTo>
                    <a:pt x="2158" y="0"/>
                  </a:lnTo>
                  <a:close/>
                </a:path>
              </a:pathLst>
            </a:custGeom>
            <a:solidFill>
              <a:srgbClr val="CBD4D9"/>
            </a:solidFill>
            <a:ln w="12700" cap="flat">
              <a:noFill/>
              <a:miter lim="400000"/>
            </a:ln>
            <a:effectLst/>
          </p:spPr>
          <p:txBody>
            <a:bodyPr wrap="square" lIns="0" tIns="0" rIns="0" bIns="0" numCol="1" anchor="ctr">
              <a:noAutofit/>
            </a:bodyPr>
            <a:lstStyle/>
            <a:p>
              <a:pPr defTabSz="342900">
                <a:lnSpc>
                  <a:spcPct val="100000"/>
                </a:lnSpc>
                <a:spcBef>
                  <a:spcPts val="0"/>
                </a:spcBef>
                <a:defRPr sz="1400">
                  <a:latin typeface="Arial"/>
                  <a:ea typeface="Arial"/>
                  <a:cs typeface="Arial"/>
                  <a:sym typeface="Arial"/>
                </a:defRPr>
              </a:pPr>
              <a:endParaRPr sz="525"/>
            </a:p>
          </p:txBody>
        </p:sp>
        <p:sp>
          <p:nvSpPr>
            <p:cNvPr id="284" name="Google Shape;10437;p32">
              <a:extLst>
                <a:ext uri="{FF2B5EF4-FFF2-40B4-BE49-F238E27FC236}">
                  <a16:creationId xmlns:a16="http://schemas.microsoft.com/office/drawing/2014/main" id="{EF3B1959-BEC5-BBCD-19CF-024254E2ADBE}"/>
                </a:ext>
              </a:extLst>
            </p:cNvPr>
            <p:cNvSpPr/>
            <p:nvPr/>
          </p:nvSpPr>
          <p:spPr>
            <a:xfrm>
              <a:off x="2778836" y="3965182"/>
              <a:ext cx="114835" cy="259356"/>
            </a:xfrm>
            <a:custGeom>
              <a:avLst/>
              <a:gdLst/>
              <a:ahLst/>
              <a:cxnLst>
                <a:cxn ang="0">
                  <a:pos x="wd2" y="hd2"/>
                </a:cxn>
                <a:cxn ang="5400000">
                  <a:pos x="wd2" y="hd2"/>
                </a:cxn>
                <a:cxn ang="10800000">
                  <a:pos x="wd2" y="hd2"/>
                </a:cxn>
                <a:cxn ang="16200000">
                  <a:pos x="wd2" y="hd2"/>
                </a:cxn>
              </a:cxnLst>
              <a:rect l="0" t="0" r="r" b="b"/>
              <a:pathLst>
                <a:path w="21600" h="21600" extrusionOk="0">
                  <a:moveTo>
                    <a:pt x="4907" y="0"/>
                  </a:moveTo>
                  <a:lnTo>
                    <a:pt x="470" y="3117"/>
                  </a:lnTo>
                  <a:lnTo>
                    <a:pt x="963" y="5192"/>
                  </a:lnTo>
                  <a:lnTo>
                    <a:pt x="0" y="6234"/>
                  </a:lnTo>
                  <a:lnTo>
                    <a:pt x="0" y="7276"/>
                  </a:lnTo>
                  <a:lnTo>
                    <a:pt x="2442" y="7485"/>
                  </a:lnTo>
                  <a:lnTo>
                    <a:pt x="4414" y="8308"/>
                  </a:lnTo>
                  <a:lnTo>
                    <a:pt x="4414" y="9351"/>
                  </a:lnTo>
                  <a:lnTo>
                    <a:pt x="2935" y="9142"/>
                  </a:lnTo>
                  <a:lnTo>
                    <a:pt x="470" y="8934"/>
                  </a:lnTo>
                  <a:lnTo>
                    <a:pt x="470" y="9768"/>
                  </a:lnTo>
                  <a:lnTo>
                    <a:pt x="2442" y="10393"/>
                  </a:lnTo>
                  <a:lnTo>
                    <a:pt x="470" y="11842"/>
                  </a:lnTo>
                  <a:lnTo>
                    <a:pt x="2442" y="12051"/>
                  </a:lnTo>
                  <a:lnTo>
                    <a:pt x="4907" y="13292"/>
                  </a:lnTo>
                  <a:lnTo>
                    <a:pt x="1949" y="13093"/>
                  </a:lnTo>
                  <a:lnTo>
                    <a:pt x="470" y="13917"/>
                  </a:lnTo>
                  <a:lnTo>
                    <a:pt x="963" y="14959"/>
                  </a:lnTo>
                  <a:lnTo>
                    <a:pt x="4907" y="15168"/>
                  </a:lnTo>
                  <a:lnTo>
                    <a:pt x="3428" y="15992"/>
                  </a:lnTo>
                  <a:lnTo>
                    <a:pt x="4414" y="17451"/>
                  </a:lnTo>
                  <a:lnTo>
                    <a:pt x="8335" y="21193"/>
                  </a:lnTo>
                  <a:lnTo>
                    <a:pt x="11786" y="21600"/>
                  </a:lnTo>
                  <a:lnTo>
                    <a:pt x="13242" y="20568"/>
                  </a:lnTo>
                  <a:lnTo>
                    <a:pt x="12279" y="19734"/>
                  </a:lnTo>
                  <a:lnTo>
                    <a:pt x="10307" y="19734"/>
                  </a:lnTo>
                  <a:lnTo>
                    <a:pt x="9321" y="18493"/>
                  </a:lnTo>
                  <a:lnTo>
                    <a:pt x="7842" y="16408"/>
                  </a:lnTo>
                  <a:lnTo>
                    <a:pt x="8335" y="14959"/>
                  </a:lnTo>
                  <a:lnTo>
                    <a:pt x="7349" y="13917"/>
                  </a:lnTo>
                  <a:lnTo>
                    <a:pt x="9321" y="12259"/>
                  </a:lnTo>
                  <a:lnTo>
                    <a:pt x="12772" y="12259"/>
                  </a:lnTo>
                  <a:lnTo>
                    <a:pt x="12279" y="11008"/>
                  </a:lnTo>
                  <a:lnTo>
                    <a:pt x="9814" y="11008"/>
                  </a:lnTo>
                  <a:lnTo>
                    <a:pt x="7842" y="11217"/>
                  </a:lnTo>
                  <a:lnTo>
                    <a:pt x="5400" y="11217"/>
                  </a:lnTo>
                  <a:lnTo>
                    <a:pt x="7349" y="10185"/>
                  </a:lnTo>
                  <a:lnTo>
                    <a:pt x="9814" y="10185"/>
                  </a:lnTo>
                  <a:lnTo>
                    <a:pt x="12772" y="9142"/>
                  </a:lnTo>
                  <a:lnTo>
                    <a:pt x="13242" y="7276"/>
                  </a:lnTo>
                  <a:lnTo>
                    <a:pt x="15707" y="6025"/>
                  </a:lnTo>
                  <a:lnTo>
                    <a:pt x="16693" y="4159"/>
                  </a:lnTo>
                  <a:lnTo>
                    <a:pt x="21600" y="2085"/>
                  </a:lnTo>
                  <a:lnTo>
                    <a:pt x="20121" y="1876"/>
                  </a:lnTo>
                  <a:lnTo>
                    <a:pt x="15707" y="2700"/>
                  </a:lnTo>
                  <a:lnTo>
                    <a:pt x="12772" y="4576"/>
                  </a:lnTo>
                  <a:lnTo>
                    <a:pt x="10800" y="6234"/>
                  </a:lnTo>
                  <a:lnTo>
                    <a:pt x="7842" y="6651"/>
                  </a:lnTo>
                  <a:lnTo>
                    <a:pt x="7842" y="5817"/>
                  </a:lnTo>
                  <a:lnTo>
                    <a:pt x="5893" y="5192"/>
                  </a:lnTo>
                  <a:lnTo>
                    <a:pt x="10800" y="4576"/>
                  </a:lnTo>
                  <a:lnTo>
                    <a:pt x="13242" y="3742"/>
                  </a:lnTo>
                  <a:lnTo>
                    <a:pt x="14228" y="2293"/>
                  </a:lnTo>
                  <a:lnTo>
                    <a:pt x="14228" y="1668"/>
                  </a:lnTo>
                  <a:lnTo>
                    <a:pt x="11786" y="1042"/>
                  </a:lnTo>
                  <a:lnTo>
                    <a:pt x="10307" y="1876"/>
                  </a:lnTo>
                  <a:lnTo>
                    <a:pt x="8335" y="2085"/>
                  </a:lnTo>
                  <a:lnTo>
                    <a:pt x="9321" y="625"/>
                  </a:lnTo>
                  <a:lnTo>
                    <a:pt x="4907" y="0"/>
                  </a:lnTo>
                  <a:close/>
                </a:path>
              </a:pathLst>
            </a:custGeom>
            <a:solidFill>
              <a:srgbClr val="CBD4D9"/>
            </a:solidFill>
            <a:ln w="12700" cap="flat">
              <a:noFill/>
              <a:miter lim="400000"/>
            </a:ln>
            <a:effectLst/>
          </p:spPr>
          <p:txBody>
            <a:bodyPr wrap="square" lIns="0" tIns="0" rIns="0" bIns="0" numCol="1" anchor="ctr">
              <a:noAutofit/>
            </a:bodyPr>
            <a:lstStyle/>
            <a:p>
              <a:pPr defTabSz="342900">
                <a:lnSpc>
                  <a:spcPct val="100000"/>
                </a:lnSpc>
                <a:spcBef>
                  <a:spcPts val="0"/>
                </a:spcBef>
                <a:defRPr sz="1400">
                  <a:latin typeface="Arial"/>
                  <a:ea typeface="Arial"/>
                  <a:cs typeface="Arial"/>
                  <a:sym typeface="Arial"/>
                </a:defRPr>
              </a:pPr>
              <a:endParaRPr sz="525"/>
            </a:p>
          </p:txBody>
        </p:sp>
        <p:sp>
          <p:nvSpPr>
            <p:cNvPr id="285" name="Google Shape;10438;p32">
              <a:extLst>
                <a:ext uri="{FF2B5EF4-FFF2-40B4-BE49-F238E27FC236}">
                  <a16:creationId xmlns:a16="http://schemas.microsoft.com/office/drawing/2014/main" id="{F05696F3-EEC2-23D8-18ED-BB05C90FDA5D}"/>
                </a:ext>
              </a:extLst>
            </p:cNvPr>
            <p:cNvSpPr/>
            <p:nvPr/>
          </p:nvSpPr>
          <p:spPr>
            <a:xfrm>
              <a:off x="5766495" y="2264354"/>
              <a:ext cx="240277" cy="231943"/>
            </a:xfrm>
            <a:custGeom>
              <a:avLst/>
              <a:gdLst/>
              <a:ahLst/>
              <a:cxnLst>
                <a:cxn ang="0">
                  <a:pos x="wd2" y="hd2"/>
                </a:cxn>
                <a:cxn ang="5400000">
                  <a:pos x="wd2" y="hd2"/>
                </a:cxn>
                <a:cxn ang="10800000">
                  <a:pos x="wd2" y="hd2"/>
                </a:cxn>
                <a:cxn ang="16200000">
                  <a:pos x="wd2" y="hd2"/>
                </a:cxn>
              </a:cxnLst>
              <a:rect l="0" t="0" r="r" b="b"/>
              <a:pathLst>
                <a:path w="21600" h="21600" extrusionOk="0">
                  <a:moveTo>
                    <a:pt x="15732" y="0"/>
                  </a:moveTo>
                  <a:lnTo>
                    <a:pt x="14093" y="233"/>
                  </a:lnTo>
                  <a:lnTo>
                    <a:pt x="11973" y="2098"/>
                  </a:lnTo>
                  <a:lnTo>
                    <a:pt x="11041" y="3951"/>
                  </a:lnTo>
                  <a:lnTo>
                    <a:pt x="11737" y="6038"/>
                  </a:lnTo>
                  <a:lnTo>
                    <a:pt x="10570" y="5816"/>
                  </a:lnTo>
                  <a:lnTo>
                    <a:pt x="10099" y="3951"/>
                  </a:lnTo>
                  <a:lnTo>
                    <a:pt x="9627" y="3951"/>
                  </a:lnTo>
                  <a:lnTo>
                    <a:pt x="9392" y="5583"/>
                  </a:lnTo>
                  <a:lnTo>
                    <a:pt x="8449" y="5583"/>
                  </a:lnTo>
                  <a:lnTo>
                    <a:pt x="8921" y="6738"/>
                  </a:lnTo>
                  <a:lnTo>
                    <a:pt x="8449" y="7903"/>
                  </a:lnTo>
                  <a:lnTo>
                    <a:pt x="7282" y="7903"/>
                  </a:lnTo>
                  <a:lnTo>
                    <a:pt x="6575" y="9057"/>
                  </a:lnTo>
                  <a:lnTo>
                    <a:pt x="4702" y="8602"/>
                  </a:lnTo>
                  <a:lnTo>
                    <a:pt x="3759" y="9290"/>
                  </a:lnTo>
                  <a:lnTo>
                    <a:pt x="2816" y="9057"/>
                  </a:lnTo>
                  <a:lnTo>
                    <a:pt x="0" y="10689"/>
                  </a:lnTo>
                  <a:lnTo>
                    <a:pt x="236" y="12076"/>
                  </a:lnTo>
                  <a:lnTo>
                    <a:pt x="1649" y="13708"/>
                  </a:lnTo>
                  <a:lnTo>
                    <a:pt x="2581" y="13009"/>
                  </a:lnTo>
                  <a:lnTo>
                    <a:pt x="2345" y="12076"/>
                  </a:lnTo>
                  <a:lnTo>
                    <a:pt x="2816" y="11388"/>
                  </a:lnTo>
                  <a:lnTo>
                    <a:pt x="3995" y="12543"/>
                  </a:lnTo>
                  <a:lnTo>
                    <a:pt x="3523" y="14174"/>
                  </a:lnTo>
                  <a:lnTo>
                    <a:pt x="4937" y="15329"/>
                  </a:lnTo>
                  <a:lnTo>
                    <a:pt x="5868" y="13941"/>
                  </a:lnTo>
                  <a:lnTo>
                    <a:pt x="6104" y="14874"/>
                  </a:lnTo>
                  <a:lnTo>
                    <a:pt x="5868" y="15795"/>
                  </a:lnTo>
                  <a:lnTo>
                    <a:pt x="7282" y="17660"/>
                  </a:lnTo>
                  <a:lnTo>
                    <a:pt x="8449" y="17893"/>
                  </a:lnTo>
                  <a:lnTo>
                    <a:pt x="8921" y="19746"/>
                  </a:lnTo>
                  <a:lnTo>
                    <a:pt x="9863" y="20679"/>
                  </a:lnTo>
                  <a:lnTo>
                    <a:pt x="10806" y="19047"/>
                  </a:lnTo>
                  <a:lnTo>
                    <a:pt x="11041" y="20213"/>
                  </a:lnTo>
                  <a:lnTo>
                    <a:pt x="12444" y="21600"/>
                  </a:lnTo>
                  <a:lnTo>
                    <a:pt x="13622" y="21367"/>
                  </a:lnTo>
                  <a:lnTo>
                    <a:pt x="14789" y="21367"/>
                  </a:lnTo>
                  <a:lnTo>
                    <a:pt x="15967" y="20213"/>
                  </a:lnTo>
                  <a:lnTo>
                    <a:pt x="16910" y="19979"/>
                  </a:lnTo>
                  <a:lnTo>
                    <a:pt x="18312" y="18814"/>
                  </a:lnTo>
                  <a:lnTo>
                    <a:pt x="19019" y="19979"/>
                  </a:lnTo>
                  <a:lnTo>
                    <a:pt x="19490" y="19513"/>
                  </a:lnTo>
                  <a:lnTo>
                    <a:pt x="21600" y="18348"/>
                  </a:lnTo>
                  <a:lnTo>
                    <a:pt x="21600" y="17193"/>
                  </a:lnTo>
                  <a:lnTo>
                    <a:pt x="20197" y="17660"/>
                  </a:lnTo>
                  <a:lnTo>
                    <a:pt x="19255" y="16727"/>
                  </a:lnTo>
                  <a:lnTo>
                    <a:pt x="20657" y="14174"/>
                  </a:lnTo>
                  <a:lnTo>
                    <a:pt x="21129" y="12776"/>
                  </a:lnTo>
                  <a:lnTo>
                    <a:pt x="19490" y="13708"/>
                  </a:lnTo>
                  <a:lnTo>
                    <a:pt x="18784" y="15562"/>
                  </a:lnTo>
                  <a:lnTo>
                    <a:pt x="18784" y="14174"/>
                  </a:lnTo>
                  <a:lnTo>
                    <a:pt x="19490" y="11388"/>
                  </a:lnTo>
                  <a:lnTo>
                    <a:pt x="19019" y="7204"/>
                  </a:lnTo>
                  <a:lnTo>
                    <a:pt x="17145" y="6038"/>
                  </a:lnTo>
                  <a:lnTo>
                    <a:pt x="17145" y="4651"/>
                  </a:lnTo>
                  <a:lnTo>
                    <a:pt x="15967" y="4651"/>
                  </a:lnTo>
                  <a:lnTo>
                    <a:pt x="15260" y="5816"/>
                  </a:lnTo>
                  <a:lnTo>
                    <a:pt x="15260" y="4418"/>
                  </a:lnTo>
                  <a:lnTo>
                    <a:pt x="15967" y="3485"/>
                  </a:lnTo>
                  <a:lnTo>
                    <a:pt x="15496" y="2331"/>
                  </a:lnTo>
                  <a:lnTo>
                    <a:pt x="15732" y="1165"/>
                  </a:lnTo>
                  <a:lnTo>
                    <a:pt x="15732" y="0"/>
                  </a:lnTo>
                  <a:close/>
                </a:path>
              </a:pathLst>
            </a:custGeom>
            <a:solidFill>
              <a:srgbClr val="CBD4D9"/>
            </a:solidFill>
            <a:ln w="12700" cap="flat">
              <a:noFill/>
              <a:miter lim="400000"/>
            </a:ln>
            <a:effectLst/>
          </p:spPr>
          <p:txBody>
            <a:bodyPr wrap="square" lIns="0" tIns="0" rIns="0" bIns="0" numCol="1" anchor="ctr">
              <a:noAutofit/>
            </a:bodyPr>
            <a:lstStyle/>
            <a:p>
              <a:pPr defTabSz="342900">
                <a:lnSpc>
                  <a:spcPct val="100000"/>
                </a:lnSpc>
                <a:spcBef>
                  <a:spcPts val="0"/>
                </a:spcBef>
                <a:defRPr sz="1400">
                  <a:latin typeface="Arial"/>
                  <a:ea typeface="Arial"/>
                  <a:cs typeface="Arial"/>
                  <a:sym typeface="Arial"/>
                </a:defRPr>
              </a:pPr>
              <a:endParaRPr sz="525"/>
            </a:p>
          </p:txBody>
        </p:sp>
        <p:sp>
          <p:nvSpPr>
            <p:cNvPr id="286" name="Google Shape;10439;p32">
              <a:extLst>
                <a:ext uri="{FF2B5EF4-FFF2-40B4-BE49-F238E27FC236}">
                  <a16:creationId xmlns:a16="http://schemas.microsoft.com/office/drawing/2014/main" id="{747FEB5E-871E-BC70-6C17-F90E76561D6F}"/>
                </a:ext>
              </a:extLst>
            </p:cNvPr>
            <p:cNvSpPr/>
            <p:nvPr/>
          </p:nvSpPr>
          <p:spPr>
            <a:xfrm>
              <a:off x="6617882" y="1069841"/>
              <a:ext cx="728692" cy="638497"/>
            </a:xfrm>
            <a:custGeom>
              <a:avLst/>
              <a:gdLst/>
              <a:ahLst/>
              <a:cxnLst>
                <a:cxn ang="0">
                  <a:pos x="wd2" y="hd2"/>
                </a:cxn>
                <a:cxn ang="5400000">
                  <a:pos x="wd2" y="hd2"/>
                </a:cxn>
                <a:cxn ang="10800000">
                  <a:pos x="wd2" y="hd2"/>
                </a:cxn>
                <a:cxn ang="16200000">
                  <a:pos x="wd2" y="hd2"/>
                </a:cxn>
              </a:cxnLst>
              <a:rect l="0" t="0" r="r" b="b"/>
              <a:pathLst>
                <a:path w="21600" h="21600" extrusionOk="0">
                  <a:moveTo>
                    <a:pt x="1857" y="0"/>
                  </a:moveTo>
                  <a:lnTo>
                    <a:pt x="1628" y="339"/>
                  </a:lnTo>
                  <a:lnTo>
                    <a:pt x="851" y="423"/>
                  </a:lnTo>
                  <a:lnTo>
                    <a:pt x="777" y="508"/>
                  </a:lnTo>
                  <a:lnTo>
                    <a:pt x="544" y="508"/>
                  </a:lnTo>
                  <a:lnTo>
                    <a:pt x="388" y="927"/>
                  </a:lnTo>
                  <a:lnTo>
                    <a:pt x="699" y="1351"/>
                  </a:lnTo>
                  <a:lnTo>
                    <a:pt x="851" y="1770"/>
                  </a:lnTo>
                  <a:lnTo>
                    <a:pt x="544" y="1770"/>
                  </a:lnTo>
                  <a:lnTo>
                    <a:pt x="78" y="1097"/>
                  </a:lnTo>
                  <a:lnTo>
                    <a:pt x="0" y="1605"/>
                  </a:lnTo>
                  <a:lnTo>
                    <a:pt x="78" y="2024"/>
                  </a:lnTo>
                  <a:lnTo>
                    <a:pt x="544" y="2193"/>
                  </a:lnTo>
                  <a:lnTo>
                    <a:pt x="929" y="2952"/>
                  </a:lnTo>
                  <a:lnTo>
                    <a:pt x="1317" y="2952"/>
                  </a:lnTo>
                  <a:lnTo>
                    <a:pt x="1084" y="3290"/>
                  </a:lnTo>
                  <a:lnTo>
                    <a:pt x="777" y="3290"/>
                  </a:lnTo>
                  <a:lnTo>
                    <a:pt x="699" y="3714"/>
                  </a:lnTo>
                  <a:lnTo>
                    <a:pt x="1162" y="4472"/>
                  </a:lnTo>
                  <a:lnTo>
                    <a:pt x="1628" y="4641"/>
                  </a:lnTo>
                  <a:lnTo>
                    <a:pt x="1550" y="4980"/>
                  </a:lnTo>
                  <a:lnTo>
                    <a:pt x="1473" y="4726"/>
                  </a:lnTo>
                  <a:lnTo>
                    <a:pt x="777" y="4641"/>
                  </a:lnTo>
                  <a:lnTo>
                    <a:pt x="777" y="4980"/>
                  </a:lnTo>
                  <a:lnTo>
                    <a:pt x="544" y="5060"/>
                  </a:lnTo>
                  <a:lnTo>
                    <a:pt x="388" y="5484"/>
                  </a:lnTo>
                  <a:lnTo>
                    <a:pt x="929" y="5145"/>
                  </a:lnTo>
                  <a:lnTo>
                    <a:pt x="1239" y="5484"/>
                  </a:lnTo>
                  <a:lnTo>
                    <a:pt x="1935" y="5145"/>
                  </a:lnTo>
                  <a:lnTo>
                    <a:pt x="2013" y="5484"/>
                  </a:lnTo>
                  <a:lnTo>
                    <a:pt x="2401" y="5568"/>
                  </a:lnTo>
                  <a:lnTo>
                    <a:pt x="2479" y="5907"/>
                  </a:lnTo>
                  <a:lnTo>
                    <a:pt x="3097" y="6411"/>
                  </a:lnTo>
                  <a:lnTo>
                    <a:pt x="3252" y="6411"/>
                  </a:lnTo>
                  <a:lnTo>
                    <a:pt x="3252" y="6157"/>
                  </a:lnTo>
                  <a:lnTo>
                    <a:pt x="3485" y="6242"/>
                  </a:lnTo>
                  <a:lnTo>
                    <a:pt x="3870" y="5992"/>
                  </a:lnTo>
                  <a:lnTo>
                    <a:pt x="4181" y="6157"/>
                  </a:lnTo>
                  <a:lnTo>
                    <a:pt x="4259" y="6411"/>
                  </a:lnTo>
                  <a:lnTo>
                    <a:pt x="4181" y="6750"/>
                  </a:lnTo>
                  <a:lnTo>
                    <a:pt x="4181" y="7592"/>
                  </a:lnTo>
                  <a:lnTo>
                    <a:pt x="3948" y="8270"/>
                  </a:lnTo>
                  <a:lnTo>
                    <a:pt x="3948" y="8520"/>
                  </a:lnTo>
                  <a:lnTo>
                    <a:pt x="4259" y="9113"/>
                  </a:lnTo>
                  <a:lnTo>
                    <a:pt x="4025" y="9617"/>
                  </a:lnTo>
                  <a:lnTo>
                    <a:pt x="4025" y="9955"/>
                  </a:lnTo>
                  <a:lnTo>
                    <a:pt x="3948" y="10463"/>
                  </a:lnTo>
                  <a:lnTo>
                    <a:pt x="3252" y="10883"/>
                  </a:lnTo>
                  <a:lnTo>
                    <a:pt x="2790" y="11052"/>
                  </a:lnTo>
                  <a:lnTo>
                    <a:pt x="2712" y="11391"/>
                  </a:lnTo>
                  <a:lnTo>
                    <a:pt x="2324" y="12064"/>
                  </a:lnTo>
                  <a:lnTo>
                    <a:pt x="2324" y="12318"/>
                  </a:lnTo>
                  <a:lnTo>
                    <a:pt x="1935" y="12572"/>
                  </a:lnTo>
                  <a:lnTo>
                    <a:pt x="1706" y="12991"/>
                  </a:lnTo>
                  <a:lnTo>
                    <a:pt x="1706" y="13499"/>
                  </a:lnTo>
                  <a:lnTo>
                    <a:pt x="2013" y="13584"/>
                  </a:lnTo>
                  <a:lnTo>
                    <a:pt x="2013" y="13919"/>
                  </a:lnTo>
                  <a:lnTo>
                    <a:pt x="1628" y="14004"/>
                  </a:lnTo>
                  <a:lnTo>
                    <a:pt x="1550" y="14427"/>
                  </a:lnTo>
                  <a:lnTo>
                    <a:pt x="1706" y="14681"/>
                  </a:lnTo>
                  <a:lnTo>
                    <a:pt x="1473" y="15100"/>
                  </a:lnTo>
                  <a:lnTo>
                    <a:pt x="1317" y="15524"/>
                  </a:lnTo>
                  <a:lnTo>
                    <a:pt x="1550" y="15947"/>
                  </a:lnTo>
                  <a:lnTo>
                    <a:pt x="1857" y="16032"/>
                  </a:lnTo>
                  <a:lnTo>
                    <a:pt x="1857" y="16366"/>
                  </a:lnTo>
                  <a:lnTo>
                    <a:pt x="2090" y="16705"/>
                  </a:lnTo>
                  <a:lnTo>
                    <a:pt x="2324" y="16705"/>
                  </a:lnTo>
                  <a:lnTo>
                    <a:pt x="2401" y="16282"/>
                  </a:lnTo>
                  <a:lnTo>
                    <a:pt x="2479" y="15947"/>
                  </a:lnTo>
                  <a:lnTo>
                    <a:pt x="2712" y="16112"/>
                  </a:lnTo>
                  <a:lnTo>
                    <a:pt x="2864" y="16112"/>
                  </a:lnTo>
                  <a:lnTo>
                    <a:pt x="3252" y="15608"/>
                  </a:lnTo>
                  <a:lnTo>
                    <a:pt x="3485" y="15693"/>
                  </a:lnTo>
                  <a:lnTo>
                    <a:pt x="3252" y="16366"/>
                  </a:lnTo>
                  <a:lnTo>
                    <a:pt x="2864" y="16451"/>
                  </a:lnTo>
                  <a:lnTo>
                    <a:pt x="2790" y="16705"/>
                  </a:lnTo>
                  <a:lnTo>
                    <a:pt x="3019" y="16874"/>
                  </a:lnTo>
                  <a:lnTo>
                    <a:pt x="3019" y="17209"/>
                  </a:lnTo>
                  <a:lnTo>
                    <a:pt x="3408" y="17717"/>
                  </a:lnTo>
                  <a:lnTo>
                    <a:pt x="3796" y="17548"/>
                  </a:lnTo>
                  <a:lnTo>
                    <a:pt x="3948" y="17717"/>
                  </a:lnTo>
                  <a:lnTo>
                    <a:pt x="4414" y="17802"/>
                  </a:lnTo>
                  <a:lnTo>
                    <a:pt x="4647" y="17548"/>
                  </a:lnTo>
                  <a:lnTo>
                    <a:pt x="5187" y="17378"/>
                  </a:lnTo>
                  <a:lnTo>
                    <a:pt x="5110" y="16790"/>
                  </a:lnTo>
                  <a:lnTo>
                    <a:pt x="5420" y="16790"/>
                  </a:lnTo>
                  <a:lnTo>
                    <a:pt x="5576" y="16536"/>
                  </a:lnTo>
                  <a:lnTo>
                    <a:pt x="5576" y="16874"/>
                  </a:lnTo>
                  <a:lnTo>
                    <a:pt x="5498" y="16959"/>
                  </a:lnTo>
                  <a:lnTo>
                    <a:pt x="5576" y="17378"/>
                  </a:lnTo>
                  <a:lnTo>
                    <a:pt x="5809" y="17294"/>
                  </a:lnTo>
                  <a:lnTo>
                    <a:pt x="6116" y="16705"/>
                  </a:lnTo>
                  <a:lnTo>
                    <a:pt x="6271" y="16451"/>
                  </a:lnTo>
                  <a:lnTo>
                    <a:pt x="6349" y="16705"/>
                  </a:lnTo>
                  <a:lnTo>
                    <a:pt x="6271" y="17209"/>
                  </a:lnTo>
                  <a:lnTo>
                    <a:pt x="5809" y="18056"/>
                  </a:lnTo>
                  <a:lnTo>
                    <a:pt x="5498" y="18225"/>
                  </a:lnTo>
                  <a:lnTo>
                    <a:pt x="5498" y="18644"/>
                  </a:lnTo>
                  <a:lnTo>
                    <a:pt x="5961" y="18814"/>
                  </a:lnTo>
                  <a:lnTo>
                    <a:pt x="6271" y="19068"/>
                  </a:lnTo>
                  <a:lnTo>
                    <a:pt x="6660" y="19068"/>
                  </a:lnTo>
                  <a:lnTo>
                    <a:pt x="6738" y="19237"/>
                  </a:lnTo>
                  <a:lnTo>
                    <a:pt x="7278" y="19322"/>
                  </a:lnTo>
                  <a:lnTo>
                    <a:pt x="7355" y="18983"/>
                  </a:lnTo>
                  <a:lnTo>
                    <a:pt x="7822" y="18983"/>
                  </a:lnTo>
                  <a:lnTo>
                    <a:pt x="7666" y="19237"/>
                  </a:lnTo>
                  <a:lnTo>
                    <a:pt x="7744" y="19487"/>
                  </a:lnTo>
                  <a:lnTo>
                    <a:pt x="8051" y="19487"/>
                  </a:lnTo>
                  <a:lnTo>
                    <a:pt x="8284" y="19826"/>
                  </a:lnTo>
                  <a:lnTo>
                    <a:pt x="8595" y="19657"/>
                  </a:lnTo>
                  <a:lnTo>
                    <a:pt x="8517" y="19322"/>
                  </a:lnTo>
                  <a:lnTo>
                    <a:pt x="8439" y="18983"/>
                  </a:lnTo>
                  <a:lnTo>
                    <a:pt x="8673" y="18560"/>
                  </a:lnTo>
                  <a:lnTo>
                    <a:pt x="8828" y="18898"/>
                  </a:lnTo>
                  <a:lnTo>
                    <a:pt x="8673" y="19322"/>
                  </a:lnTo>
                  <a:lnTo>
                    <a:pt x="8828" y="19826"/>
                  </a:lnTo>
                  <a:lnTo>
                    <a:pt x="9057" y="19826"/>
                  </a:lnTo>
                  <a:lnTo>
                    <a:pt x="9213" y="19322"/>
                  </a:lnTo>
                  <a:lnTo>
                    <a:pt x="9368" y="19068"/>
                  </a:lnTo>
                  <a:lnTo>
                    <a:pt x="9679" y="18983"/>
                  </a:lnTo>
                  <a:lnTo>
                    <a:pt x="9679" y="19322"/>
                  </a:lnTo>
                  <a:lnTo>
                    <a:pt x="9446" y="19487"/>
                  </a:lnTo>
                  <a:lnTo>
                    <a:pt x="9446" y="19826"/>
                  </a:lnTo>
                  <a:lnTo>
                    <a:pt x="10064" y="19826"/>
                  </a:lnTo>
                  <a:lnTo>
                    <a:pt x="10375" y="19657"/>
                  </a:lnTo>
                  <a:lnTo>
                    <a:pt x="10608" y="18898"/>
                  </a:lnTo>
                  <a:lnTo>
                    <a:pt x="10763" y="19322"/>
                  </a:lnTo>
                  <a:lnTo>
                    <a:pt x="10530" y="19487"/>
                  </a:lnTo>
                  <a:lnTo>
                    <a:pt x="10530" y="19911"/>
                  </a:lnTo>
                  <a:lnTo>
                    <a:pt x="10992" y="19826"/>
                  </a:lnTo>
                  <a:lnTo>
                    <a:pt x="11148" y="19237"/>
                  </a:lnTo>
                  <a:lnTo>
                    <a:pt x="11303" y="18898"/>
                  </a:lnTo>
                  <a:lnTo>
                    <a:pt x="11225" y="19826"/>
                  </a:lnTo>
                  <a:lnTo>
                    <a:pt x="11303" y="20165"/>
                  </a:lnTo>
                  <a:lnTo>
                    <a:pt x="11692" y="20165"/>
                  </a:lnTo>
                  <a:lnTo>
                    <a:pt x="12310" y="20584"/>
                  </a:lnTo>
                  <a:lnTo>
                    <a:pt x="12698" y="20334"/>
                  </a:lnTo>
                  <a:lnTo>
                    <a:pt x="12931" y="20249"/>
                  </a:lnTo>
                  <a:lnTo>
                    <a:pt x="13083" y="20584"/>
                  </a:lnTo>
                  <a:lnTo>
                    <a:pt x="13549" y="20499"/>
                  </a:lnTo>
                  <a:lnTo>
                    <a:pt x="13860" y="20249"/>
                  </a:lnTo>
                  <a:lnTo>
                    <a:pt x="13860" y="19741"/>
                  </a:lnTo>
                  <a:lnTo>
                    <a:pt x="14245" y="19322"/>
                  </a:lnTo>
                  <a:lnTo>
                    <a:pt x="14400" y="19068"/>
                  </a:lnTo>
                  <a:lnTo>
                    <a:pt x="14245" y="18560"/>
                  </a:lnTo>
                  <a:lnTo>
                    <a:pt x="14322" y="18225"/>
                  </a:lnTo>
                  <a:lnTo>
                    <a:pt x="14478" y="18225"/>
                  </a:lnTo>
                  <a:lnTo>
                    <a:pt x="14633" y="18814"/>
                  </a:lnTo>
                  <a:lnTo>
                    <a:pt x="14788" y="18898"/>
                  </a:lnTo>
                  <a:lnTo>
                    <a:pt x="14788" y="19068"/>
                  </a:lnTo>
                  <a:lnTo>
                    <a:pt x="14478" y="19403"/>
                  </a:lnTo>
                  <a:lnTo>
                    <a:pt x="14322" y="20080"/>
                  </a:lnTo>
                  <a:lnTo>
                    <a:pt x="14400" y="21007"/>
                  </a:lnTo>
                  <a:lnTo>
                    <a:pt x="14788" y="21177"/>
                  </a:lnTo>
                  <a:lnTo>
                    <a:pt x="15173" y="21007"/>
                  </a:lnTo>
                  <a:lnTo>
                    <a:pt x="15251" y="21431"/>
                  </a:lnTo>
                  <a:lnTo>
                    <a:pt x="15639" y="21431"/>
                  </a:lnTo>
                  <a:lnTo>
                    <a:pt x="15795" y="21600"/>
                  </a:lnTo>
                  <a:lnTo>
                    <a:pt x="16180" y="21600"/>
                  </a:lnTo>
                  <a:lnTo>
                    <a:pt x="16957" y="21092"/>
                  </a:lnTo>
                  <a:lnTo>
                    <a:pt x="17341" y="21007"/>
                  </a:lnTo>
                  <a:lnTo>
                    <a:pt x="17963" y="21431"/>
                  </a:lnTo>
                  <a:lnTo>
                    <a:pt x="18270" y="21346"/>
                  </a:lnTo>
                  <a:lnTo>
                    <a:pt x="18581" y="21515"/>
                  </a:lnTo>
                  <a:lnTo>
                    <a:pt x="18736" y="21177"/>
                  </a:lnTo>
                  <a:lnTo>
                    <a:pt x="18736" y="21007"/>
                  </a:lnTo>
                  <a:lnTo>
                    <a:pt x="19043" y="20499"/>
                  </a:lnTo>
                  <a:lnTo>
                    <a:pt x="19354" y="20334"/>
                  </a:lnTo>
                  <a:lnTo>
                    <a:pt x="19354" y="20165"/>
                  </a:lnTo>
                  <a:lnTo>
                    <a:pt x="19121" y="19657"/>
                  </a:lnTo>
                  <a:lnTo>
                    <a:pt x="19121" y="19068"/>
                  </a:lnTo>
                  <a:lnTo>
                    <a:pt x="19354" y="19403"/>
                  </a:lnTo>
                  <a:lnTo>
                    <a:pt x="19354" y="19741"/>
                  </a:lnTo>
                  <a:lnTo>
                    <a:pt x="19743" y="20249"/>
                  </a:lnTo>
                  <a:lnTo>
                    <a:pt x="19898" y="19911"/>
                  </a:lnTo>
                  <a:lnTo>
                    <a:pt x="20438" y="19911"/>
                  </a:lnTo>
                  <a:lnTo>
                    <a:pt x="20594" y="20080"/>
                  </a:lnTo>
                  <a:lnTo>
                    <a:pt x="20671" y="19741"/>
                  </a:lnTo>
                  <a:lnTo>
                    <a:pt x="20594" y="19322"/>
                  </a:lnTo>
                  <a:lnTo>
                    <a:pt x="20594" y="18983"/>
                  </a:lnTo>
                  <a:lnTo>
                    <a:pt x="20438" y="18814"/>
                  </a:lnTo>
                  <a:lnTo>
                    <a:pt x="19898" y="18898"/>
                  </a:lnTo>
                  <a:lnTo>
                    <a:pt x="19432" y="18983"/>
                  </a:lnTo>
                  <a:lnTo>
                    <a:pt x="19354" y="18560"/>
                  </a:lnTo>
                  <a:lnTo>
                    <a:pt x="19510" y="18475"/>
                  </a:lnTo>
                  <a:lnTo>
                    <a:pt x="19743" y="18560"/>
                  </a:lnTo>
                  <a:lnTo>
                    <a:pt x="20205" y="18390"/>
                  </a:lnTo>
                  <a:lnTo>
                    <a:pt x="20516" y="17971"/>
                  </a:lnTo>
                  <a:lnTo>
                    <a:pt x="20671" y="18225"/>
                  </a:lnTo>
                  <a:lnTo>
                    <a:pt x="20982" y="18140"/>
                  </a:lnTo>
                  <a:lnTo>
                    <a:pt x="21212" y="17717"/>
                  </a:lnTo>
                  <a:lnTo>
                    <a:pt x="21056" y="17378"/>
                  </a:lnTo>
                  <a:lnTo>
                    <a:pt x="21367" y="16959"/>
                  </a:lnTo>
                  <a:lnTo>
                    <a:pt x="21289" y="16705"/>
                  </a:lnTo>
                  <a:lnTo>
                    <a:pt x="21445" y="16705"/>
                  </a:lnTo>
                  <a:lnTo>
                    <a:pt x="21600" y="16451"/>
                  </a:lnTo>
                  <a:lnTo>
                    <a:pt x="21056" y="16282"/>
                  </a:lnTo>
                  <a:lnTo>
                    <a:pt x="20594" y="16366"/>
                  </a:lnTo>
                  <a:lnTo>
                    <a:pt x="20827" y="16032"/>
                  </a:lnTo>
                  <a:lnTo>
                    <a:pt x="21056" y="15947"/>
                  </a:lnTo>
                  <a:lnTo>
                    <a:pt x="21056" y="15524"/>
                  </a:lnTo>
                  <a:lnTo>
                    <a:pt x="20671" y="15185"/>
                  </a:lnTo>
                  <a:lnTo>
                    <a:pt x="19820" y="15185"/>
                  </a:lnTo>
                  <a:lnTo>
                    <a:pt x="19743" y="15016"/>
                  </a:lnTo>
                  <a:lnTo>
                    <a:pt x="19743" y="14681"/>
                  </a:lnTo>
                  <a:lnTo>
                    <a:pt x="19898" y="14596"/>
                  </a:lnTo>
                  <a:lnTo>
                    <a:pt x="19820" y="14173"/>
                  </a:lnTo>
                  <a:lnTo>
                    <a:pt x="19121" y="13499"/>
                  </a:lnTo>
                  <a:lnTo>
                    <a:pt x="18892" y="13499"/>
                  </a:lnTo>
                  <a:lnTo>
                    <a:pt x="18503" y="13838"/>
                  </a:lnTo>
                  <a:lnTo>
                    <a:pt x="17885" y="13838"/>
                  </a:lnTo>
                  <a:lnTo>
                    <a:pt x="17341" y="13919"/>
                  </a:lnTo>
                  <a:lnTo>
                    <a:pt x="16568" y="13415"/>
                  </a:lnTo>
                  <a:lnTo>
                    <a:pt x="16413" y="13076"/>
                  </a:lnTo>
                  <a:lnTo>
                    <a:pt x="16257" y="12991"/>
                  </a:lnTo>
                  <a:lnTo>
                    <a:pt x="15873" y="13161"/>
                  </a:lnTo>
                  <a:lnTo>
                    <a:pt x="15562" y="13161"/>
                  </a:lnTo>
                  <a:lnTo>
                    <a:pt x="15251" y="13330"/>
                  </a:lnTo>
                  <a:lnTo>
                    <a:pt x="14866" y="13330"/>
                  </a:lnTo>
                  <a:lnTo>
                    <a:pt x="14711" y="13754"/>
                  </a:lnTo>
                  <a:lnTo>
                    <a:pt x="14478" y="13499"/>
                  </a:lnTo>
                  <a:lnTo>
                    <a:pt x="14089" y="13161"/>
                  </a:lnTo>
                  <a:lnTo>
                    <a:pt x="13704" y="13415"/>
                  </a:lnTo>
                  <a:lnTo>
                    <a:pt x="13238" y="13499"/>
                  </a:lnTo>
                  <a:lnTo>
                    <a:pt x="13238" y="13754"/>
                  </a:lnTo>
                  <a:lnTo>
                    <a:pt x="13083" y="13919"/>
                  </a:lnTo>
                  <a:lnTo>
                    <a:pt x="13083" y="13584"/>
                  </a:lnTo>
                  <a:lnTo>
                    <a:pt x="12853" y="13415"/>
                  </a:lnTo>
                  <a:lnTo>
                    <a:pt x="12465" y="13499"/>
                  </a:lnTo>
                  <a:lnTo>
                    <a:pt x="11614" y="13415"/>
                  </a:lnTo>
                  <a:lnTo>
                    <a:pt x="11381" y="13499"/>
                  </a:lnTo>
                  <a:lnTo>
                    <a:pt x="11692" y="13838"/>
                  </a:lnTo>
                  <a:lnTo>
                    <a:pt x="11692" y="14258"/>
                  </a:lnTo>
                  <a:lnTo>
                    <a:pt x="12076" y="14596"/>
                  </a:lnTo>
                  <a:lnTo>
                    <a:pt x="11614" y="14427"/>
                  </a:lnTo>
                  <a:lnTo>
                    <a:pt x="11381" y="14173"/>
                  </a:lnTo>
                  <a:lnTo>
                    <a:pt x="11148" y="14004"/>
                  </a:lnTo>
                  <a:lnTo>
                    <a:pt x="10608" y="14258"/>
                  </a:lnTo>
                  <a:lnTo>
                    <a:pt x="10375" y="14004"/>
                  </a:lnTo>
                  <a:lnTo>
                    <a:pt x="10841" y="13838"/>
                  </a:lnTo>
                  <a:lnTo>
                    <a:pt x="10841" y="13499"/>
                  </a:lnTo>
                  <a:lnTo>
                    <a:pt x="10375" y="12991"/>
                  </a:lnTo>
                  <a:lnTo>
                    <a:pt x="10452" y="12657"/>
                  </a:lnTo>
                  <a:lnTo>
                    <a:pt x="10219" y="12487"/>
                  </a:lnTo>
                  <a:lnTo>
                    <a:pt x="9757" y="12741"/>
                  </a:lnTo>
                  <a:lnTo>
                    <a:pt x="9834" y="13076"/>
                  </a:lnTo>
                  <a:lnTo>
                    <a:pt x="9757" y="13330"/>
                  </a:lnTo>
                  <a:lnTo>
                    <a:pt x="9368" y="13161"/>
                  </a:lnTo>
                  <a:lnTo>
                    <a:pt x="9601" y="12907"/>
                  </a:lnTo>
                  <a:lnTo>
                    <a:pt x="9446" y="12657"/>
                  </a:lnTo>
                  <a:lnTo>
                    <a:pt x="9057" y="12487"/>
                  </a:lnTo>
                  <a:lnTo>
                    <a:pt x="8902" y="12657"/>
                  </a:lnTo>
                  <a:lnTo>
                    <a:pt x="8595" y="12657"/>
                  </a:lnTo>
                  <a:lnTo>
                    <a:pt x="8673" y="12233"/>
                  </a:lnTo>
                  <a:lnTo>
                    <a:pt x="8673" y="12064"/>
                  </a:lnTo>
                  <a:lnTo>
                    <a:pt x="8595" y="11645"/>
                  </a:lnTo>
                  <a:lnTo>
                    <a:pt x="8206" y="11725"/>
                  </a:lnTo>
                  <a:lnTo>
                    <a:pt x="7744" y="12233"/>
                  </a:lnTo>
                  <a:lnTo>
                    <a:pt x="7822" y="12741"/>
                  </a:lnTo>
                  <a:lnTo>
                    <a:pt x="7511" y="12741"/>
                  </a:lnTo>
                  <a:lnTo>
                    <a:pt x="7355" y="12318"/>
                  </a:lnTo>
                  <a:lnTo>
                    <a:pt x="7511" y="12064"/>
                  </a:lnTo>
                  <a:lnTo>
                    <a:pt x="7511" y="11725"/>
                  </a:lnTo>
                  <a:lnTo>
                    <a:pt x="7744" y="10967"/>
                  </a:lnTo>
                  <a:lnTo>
                    <a:pt x="7433" y="10629"/>
                  </a:lnTo>
                  <a:lnTo>
                    <a:pt x="6967" y="10883"/>
                  </a:lnTo>
                  <a:lnTo>
                    <a:pt x="6967" y="10629"/>
                  </a:lnTo>
                  <a:lnTo>
                    <a:pt x="7355" y="10548"/>
                  </a:lnTo>
                  <a:lnTo>
                    <a:pt x="7511" y="10040"/>
                  </a:lnTo>
                  <a:lnTo>
                    <a:pt x="7433" y="9617"/>
                  </a:lnTo>
                  <a:lnTo>
                    <a:pt x="7122" y="9786"/>
                  </a:lnTo>
                  <a:lnTo>
                    <a:pt x="6889" y="9617"/>
                  </a:lnTo>
                  <a:lnTo>
                    <a:pt x="6660" y="9786"/>
                  </a:lnTo>
                  <a:lnTo>
                    <a:pt x="6271" y="9786"/>
                  </a:lnTo>
                  <a:lnTo>
                    <a:pt x="6504" y="9617"/>
                  </a:lnTo>
                  <a:lnTo>
                    <a:pt x="6504" y="9367"/>
                  </a:lnTo>
                  <a:lnTo>
                    <a:pt x="6116" y="9367"/>
                  </a:lnTo>
                  <a:lnTo>
                    <a:pt x="5883" y="9701"/>
                  </a:lnTo>
                  <a:lnTo>
                    <a:pt x="5343" y="9786"/>
                  </a:lnTo>
                  <a:lnTo>
                    <a:pt x="5343" y="9532"/>
                  </a:lnTo>
                  <a:lnTo>
                    <a:pt x="5576" y="9367"/>
                  </a:lnTo>
                  <a:lnTo>
                    <a:pt x="5809" y="8943"/>
                  </a:lnTo>
                  <a:lnTo>
                    <a:pt x="5883" y="8689"/>
                  </a:lnTo>
                  <a:lnTo>
                    <a:pt x="6194" y="8689"/>
                  </a:lnTo>
                  <a:lnTo>
                    <a:pt x="6582" y="9113"/>
                  </a:lnTo>
                  <a:lnTo>
                    <a:pt x="7122" y="9113"/>
                  </a:lnTo>
                  <a:lnTo>
                    <a:pt x="7045" y="8859"/>
                  </a:lnTo>
                  <a:lnTo>
                    <a:pt x="6660" y="8350"/>
                  </a:lnTo>
                  <a:lnTo>
                    <a:pt x="6271" y="8350"/>
                  </a:lnTo>
                  <a:lnTo>
                    <a:pt x="6504" y="8101"/>
                  </a:lnTo>
                  <a:lnTo>
                    <a:pt x="5961" y="7592"/>
                  </a:lnTo>
                  <a:lnTo>
                    <a:pt x="5576" y="7423"/>
                  </a:lnTo>
                  <a:lnTo>
                    <a:pt x="5809" y="7254"/>
                  </a:lnTo>
                  <a:lnTo>
                    <a:pt x="5883" y="7004"/>
                  </a:lnTo>
                  <a:lnTo>
                    <a:pt x="6116" y="7004"/>
                  </a:lnTo>
                  <a:lnTo>
                    <a:pt x="6271" y="7423"/>
                  </a:lnTo>
                  <a:lnTo>
                    <a:pt x="6660" y="7931"/>
                  </a:lnTo>
                  <a:lnTo>
                    <a:pt x="7278" y="8016"/>
                  </a:lnTo>
                  <a:lnTo>
                    <a:pt x="7511" y="8435"/>
                  </a:lnTo>
                  <a:lnTo>
                    <a:pt x="7822" y="8101"/>
                  </a:lnTo>
                  <a:lnTo>
                    <a:pt x="8051" y="8435"/>
                  </a:lnTo>
                  <a:lnTo>
                    <a:pt x="8673" y="8689"/>
                  </a:lnTo>
                  <a:lnTo>
                    <a:pt x="9057" y="8689"/>
                  </a:lnTo>
                  <a:lnTo>
                    <a:pt x="9290" y="8270"/>
                  </a:lnTo>
                  <a:lnTo>
                    <a:pt x="9213" y="7677"/>
                  </a:lnTo>
                  <a:lnTo>
                    <a:pt x="8284" y="7088"/>
                  </a:lnTo>
                  <a:lnTo>
                    <a:pt x="7896" y="6665"/>
                  </a:lnTo>
                  <a:lnTo>
                    <a:pt x="7666" y="6665"/>
                  </a:lnTo>
                  <a:lnTo>
                    <a:pt x="7511" y="6242"/>
                  </a:lnTo>
                  <a:lnTo>
                    <a:pt x="7122" y="5822"/>
                  </a:lnTo>
                  <a:lnTo>
                    <a:pt x="6967" y="5822"/>
                  </a:lnTo>
                  <a:lnTo>
                    <a:pt x="6738" y="5568"/>
                  </a:lnTo>
                  <a:lnTo>
                    <a:pt x="6967" y="5314"/>
                  </a:lnTo>
                  <a:lnTo>
                    <a:pt x="7278" y="5399"/>
                  </a:lnTo>
                  <a:lnTo>
                    <a:pt x="7511" y="5822"/>
                  </a:lnTo>
                  <a:lnTo>
                    <a:pt x="7822" y="5822"/>
                  </a:lnTo>
                  <a:lnTo>
                    <a:pt x="7896" y="6242"/>
                  </a:lnTo>
                  <a:lnTo>
                    <a:pt x="8129" y="6242"/>
                  </a:lnTo>
                  <a:lnTo>
                    <a:pt x="8284" y="5907"/>
                  </a:lnTo>
                  <a:lnTo>
                    <a:pt x="8129" y="5145"/>
                  </a:lnTo>
                  <a:lnTo>
                    <a:pt x="7666" y="4556"/>
                  </a:lnTo>
                  <a:lnTo>
                    <a:pt x="7355" y="4556"/>
                  </a:lnTo>
                  <a:lnTo>
                    <a:pt x="7278" y="4472"/>
                  </a:lnTo>
                  <a:lnTo>
                    <a:pt x="6738" y="4472"/>
                  </a:lnTo>
                  <a:lnTo>
                    <a:pt x="6271" y="4726"/>
                  </a:lnTo>
                  <a:lnTo>
                    <a:pt x="5883" y="4726"/>
                  </a:lnTo>
                  <a:lnTo>
                    <a:pt x="5498" y="4472"/>
                  </a:lnTo>
                  <a:lnTo>
                    <a:pt x="5187" y="4556"/>
                  </a:lnTo>
                  <a:lnTo>
                    <a:pt x="5032" y="4133"/>
                  </a:lnTo>
                  <a:lnTo>
                    <a:pt x="4569" y="4895"/>
                  </a:lnTo>
                  <a:lnTo>
                    <a:pt x="3948" y="5145"/>
                  </a:lnTo>
                  <a:lnTo>
                    <a:pt x="3870" y="5568"/>
                  </a:lnTo>
                  <a:lnTo>
                    <a:pt x="3563" y="5738"/>
                  </a:lnTo>
                  <a:lnTo>
                    <a:pt x="3563" y="5399"/>
                  </a:lnTo>
                  <a:lnTo>
                    <a:pt x="3870" y="4980"/>
                  </a:lnTo>
                  <a:lnTo>
                    <a:pt x="4025" y="4980"/>
                  </a:lnTo>
                  <a:lnTo>
                    <a:pt x="4954" y="4048"/>
                  </a:lnTo>
                  <a:lnTo>
                    <a:pt x="5032" y="3714"/>
                  </a:lnTo>
                  <a:lnTo>
                    <a:pt x="4802" y="3290"/>
                  </a:lnTo>
                  <a:lnTo>
                    <a:pt x="4802" y="2193"/>
                  </a:lnTo>
                  <a:lnTo>
                    <a:pt x="4954" y="2109"/>
                  </a:lnTo>
                  <a:lnTo>
                    <a:pt x="4647" y="1689"/>
                  </a:lnTo>
                  <a:lnTo>
                    <a:pt x="4414" y="1939"/>
                  </a:lnTo>
                  <a:lnTo>
                    <a:pt x="4025" y="1939"/>
                  </a:lnTo>
                  <a:lnTo>
                    <a:pt x="3796" y="1689"/>
                  </a:lnTo>
                  <a:lnTo>
                    <a:pt x="3796" y="927"/>
                  </a:lnTo>
                  <a:lnTo>
                    <a:pt x="3019" y="758"/>
                  </a:lnTo>
                  <a:lnTo>
                    <a:pt x="2712" y="339"/>
                  </a:lnTo>
                  <a:lnTo>
                    <a:pt x="2324" y="339"/>
                  </a:lnTo>
                  <a:lnTo>
                    <a:pt x="1857" y="0"/>
                  </a:lnTo>
                  <a:close/>
                </a:path>
              </a:pathLst>
            </a:custGeom>
            <a:solidFill>
              <a:srgbClr val="CBD4D9"/>
            </a:solidFill>
            <a:ln w="12700" cap="flat">
              <a:noFill/>
              <a:miter lim="400000"/>
            </a:ln>
            <a:effectLst/>
          </p:spPr>
          <p:txBody>
            <a:bodyPr wrap="square" lIns="0" tIns="0" rIns="0" bIns="0" numCol="1" anchor="ctr">
              <a:noAutofit/>
            </a:bodyPr>
            <a:lstStyle/>
            <a:p>
              <a:pPr defTabSz="342900">
                <a:lnSpc>
                  <a:spcPct val="100000"/>
                </a:lnSpc>
                <a:spcBef>
                  <a:spcPts val="0"/>
                </a:spcBef>
                <a:defRPr sz="1400">
                  <a:latin typeface="Arial"/>
                  <a:ea typeface="Arial"/>
                  <a:cs typeface="Arial"/>
                  <a:sym typeface="Arial"/>
                </a:defRPr>
              </a:pPr>
              <a:endParaRPr sz="525"/>
            </a:p>
          </p:txBody>
        </p:sp>
        <p:sp>
          <p:nvSpPr>
            <p:cNvPr id="287" name="Google Shape;10440;p32">
              <a:extLst>
                <a:ext uri="{FF2B5EF4-FFF2-40B4-BE49-F238E27FC236}">
                  <a16:creationId xmlns:a16="http://schemas.microsoft.com/office/drawing/2014/main" id="{0CE4BF12-391E-315A-0981-8DF3A43631ED}"/>
                </a:ext>
              </a:extLst>
            </p:cNvPr>
            <p:cNvSpPr/>
            <p:nvPr/>
          </p:nvSpPr>
          <p:spPr>
            <a:xfrm>
              <a:off x="6440265" y="1354107"/>
              <a:ext cx="167258" cy="179619"/>
            </a:xfrm>
            <a:custGeom>
              <a:avLst/>
              <a:gdLst/>
              <a:ahLst/>
              <a:cxnLst>
                <a:cxn ang="0">
                  <a:pos x="wd2" y="hd2"/>
                </a:cxn>
                <a:cxn ang="5400000">
                  <a:pos x="wd2" y="hd2"/>
                </a:cxn>
                <a:cxn ang="10800000">
                  <a:pos x="wd2" y="hd2"/>
                </a:cxn>
                <a:cxn ang="16200000">
                  <a:pos x="wd2" y="hd2"/>
                </a:cxn>
              </a:cxnLst>
              <a:rect l="0" t="0" r="r" b="b"/>
              <a:pathLst>
                <a:path w="21600" h="21600" extrusionOk="0">
                  <a:moveTo>
                    <a:pt x="12831" y="0"/>
                  </a:moveTo>
                  <a:lnTo>
                    <a:pt x="10800" y="301"/>
                  </a:lnTo>
                  <a:lnTo>
                    <a:pt x="9784" y="1204"/>
                  </a:lnTo>
                  <a:lnTo>
                    <a:pt x="11139" y="2107"/>
                  </a:lnTo>
                  <a:lnTo>
                    <a:pt x="11139" y="3311"/>
                  </a:lnTo>
                  <a:lnTo>
                    <a:pt x="10123" y="3010"/>
                  </a:lnTo>
                  <a:lnTo>
                    <a:pt x="9107" y="2107"/>
                  </a:lnTo>
                  <a:lnTo>
                    <a:pt x="7431" y="1806"/>
                  </a:lnTo>
                  <a:lnTo>
                    <a:pt x="6754" y="3010"/>
                  </a:lnTo>
                  <a:lnTo>
                    <a:pt x="8447" y="3010"/>
                  </a:lnTo>
                  <a:lnTo>
                    <a:pt x="9107" y="3598"/>
                  </a:lnTo>
                  <a:lnTo>
                    <a:pt x="8447" y="4200"/>
                  </a:lnTo>
                  <a:lnTo>
                    <a:pt x="6416" y="4501"/>
                  </a:lnTo>
                  <a:lnTo>
                    <a:pt x="5739" y="4802"/>
                  </a:lnTo>
                  <a:lnTo>
                    <a:pt x="6416" y="6307"/>
                  </a:lnTo>
                  <a:lnTo>
                    <a:pt x="6754" y="6608"/>
                  </a:lnTo>
                  <a:lnTo>
                    <a:pt x="6754" y="7496"/>
                  </a:lnTo>
                  <a:lnTo>
                    <a:pt x="4723" y="6608"/>
                  </a:lnTo>
                  <a:lnTo>
                    <a:pt x="2708" y="7210"/>
                  </a:lnTo>
                  <a:lnTo>
                    <a:pt x="1354" y="8098"/>
                  </a:lnTo>
                  <a:lnTo>
                    <a:pt x="677" y="10205"/>
                  </a:lnTo>
                  <a:lnTo>
                    <a:pt x="0" y="10506"/>
                  </a:lnTo>
                  <a:lnTo>
                    <a:pt x="0" y="10807"/>
                  </a:lnTo>
                  <a:lnTo>
                    <a:pt x="1016" y="10807"/>
                  </a:lnTo>
                  <a:lnTo>
                    <a:pt x="677" y="11997"/>
                  </a:lnTo>
                  <a:lnTo>
                    <a:pt x="677" y="12599"/>
                  </a:lnTo>
                  <a:lnTo>
                    <a:pt x="1016" y="13201"/>
                  </a:lnTo>
                  <a:lnTo>
                    <a:pt x="2370" y="11696"/>
                  </a:lnTo>
                  <a:lnTo>
                    <a:pt x="2708" y="11997"/>
                  </a:lnTo>
                  <a:lnTo>
                    <a:pt x="1693" y="13803"/>
                  </a:lnTo>
                  <a:lnTo>
                    <a:pt x="2370" y="14706"/>
                  </a:lnTo>
                  <a:lnTo>
                    <a:pt x="3385" y="15293"/>
                  </a:lnTo>
                  <a:lnTo>
                    <a:pt x="4384" y="15007"/>
                  </a:lnTo>
                  <a:lnTo>
                    <a:pt x="4723" y="15293"/>
                  </a:lnTo>
                  <a:lnTo>
                    <a:pt x="5061" y="16497"/>
                  </a:lnTo>
                  <a:lnTo>
                    <a:pt x="5739" y="16497"/>
                  </a:lnTo>
                  <a:lnTo>
                    <a:pt x="6416" y="15594"/>
                  </a:lnTo>
                  <a:lnTo>
                    <a:pt x="7431" y="16196"/>
                  </a:lnTo>
                  <a:lnTo>
                    <a:pt x="7431" y="18002"/>
                  </a:lnTo>
                  <a:lnTo>
                    <a:pt x="7770" y="18604"/>
                  </a:lnTo>
                  <a:lnTo>
                    <a:pt x="9446" y="18303"/>
                  </a:lnTo>
                  <a:lnTo>
                    <a:pt x="9784" y="20095"/>
                  </a:lnTo>
                  <a:lnTo>
                    <a:pt x="11477" y="20095"/>
                  </a:lnTo>
                  <a:lnTo>
                    <a:pt x="13492" y="21299"/>
                  </a:lnTo>
                  <a:lnTo>
                    <a:pt x="15184" y="21299"/>
                  </a:lnTo>
                  <a:lnTo>
                    <a:pt x="16200" y="21600"/>
                  </a:lnTo>
                  <a:lnTo>
                    <a:pt x="16539" y="21299"/>
                  </a:lnTo>
                  <a:lnTo>
                    <a:pt x="16200" y="20095"/>
                  </a:lnTo>
                  <a:lnTo>
                    <a:pt x="17538" y="19794"/>
                  </a:lnTo>
                  <a:lnTo>
                    <a:pt x="18553" y="17701"/>
                  </a:lnTo>
                  <a:lnTo>
                    <a:pt x="18215" y="15594"/>
                  </a:lnTo>
                  <a:lnTo>
                    <a:pt x="19569" y="13502"/>
                  </a:lnTo>
                  <a:lnTo>
                    <a:pt x="19907" y="13201"/>
                  </a:lnTo>
                  <a:lnTo>
                    <a:pt x="21261" y="10205"/>
                  </a:lnTo>
                  <a:lnTo>
                    <a:pt x="21261" y="8098"/>
                  </a:lnTo>
                  <a:lnTo>
                    <a:pt x="21600" y="7496"/>
                  </a:lnTo>
                  <a:lnTo>
                    <a:pt x="21261" y="6006"/>
                  </a:lnTo>
                  <a:lnTo>
                    <a:pt x="19907" y="4802"/>
                  </a:lnTo>
                  <a:lnTo>
                    <a:pt x="19907" y="3010"/>
                  </a:lnTo>
                  <a:lnTo>
                    <a:pt x="19230" y="2107"/>
                  </a:lnTo>
                  <a:lnTo>
                    <a:pt x="18553" y="602"/>
                  </a:lnTo>
                  <a:lnTo>
                    <a:pt x="16200" y="0"/>
                  </a:lnTo>
                  <a:lnTo>
                    <a:pt x="14507" y="602"/>
                  </a:lnTo>
                  <a:lnTo>
                    <a:pt x="12831" y="0"/>
                  </a:lnTo>
                  <a:close/>
                </a:path>
              </a:pathLst>
            </a:custGeom>
            <a:solidFill>
              <a:srgbClr val="CBD4D9"/>
            </a:solidFill>
            <a:ln w="12700" cap="flat">
              <a:noFill/>
              <a:miter lim="400000"/>
            </a:ln>
            <a:effectLst/>
          </p:spPr>
          <p:txBody>
            <a:bodyPr wrap="square" lIns="0" tIns="0" rIns="0" bIns="0" numCol="1" anchor="ctr">
              <a:noAutofit/>
            </a:bodyPr>
            <a:lstStyle/>
            <a:p>
              <a:pPr defTabSz="342900">
                <a:lnSpc>
                  <a:spcPct val="100000"/>
                </a:lnSpc>
                <a:spcBef>
                  <a:spcPts val="0"/>
                </a:spcBef>
                <a:defRPr sz="1400">
                  <a:latin typeface="Arial"/>
                  <a:ea typeface="Arial"/>
                  <a:cs typeface="Arial"/>
                  <a:sym typeface="Arial"/>
                </a:defRPr>
              </a:pPr>
              <a:endParaRPr sz="525"/>
            </a:p>
          </p:txBody>
        </p:sp>
        <p:sp>
          <p:nvSpPr>
            <p:cNvPr id="288" name="Google Shape;10441;p32">
              <a:extLst>
                <a:ext uri="{FF2B5EF4-FFF2-40B4-BE49-F238E27FC236}">
                  <a16:creationId xmlns:a16="http://schemas.microsoft.com/office/drawing/2014/main" id="{E450A033-E660-297F-5DA4-C19DBCFB8F0C}"/>
                </a:ext>
              </a:extLst>
            </p:cNvPr>
            <p:cNvSpPr/>
            <p:nvPr/>
          </p:nvSpPr>
          <p:spPr>
            <a:xfrm>
              <a:off x="6030236" y="523716"/>
              <a:ext cx="211569" cy="124673"/>
            </a:xfrm>
            <a:custGeom>
              <a:avLst/>
              <a:gdLst/>
              <a:ahLst/>
              <a:cxnLst>
                <a:cxn ang="0">
                  <a:pos x="wd2" y="hd2"/>
                </a:cxn>
                <a:cxn ang="5400000">
                  <a:pos x="wd2" y="hd2"/>
                </a:cxn>
                <a:cxn ang="10800000">
                  <a:pos x="wd2" y="hd2"/>
                </a:cxn>
                <a:cxn ang="16200000">
                  <a:pos x="wd2" y="hd2"/>
                </a:cxn>
              </a:cxnLst>
              <a:rect l="0" t="0" r="r" b="b"/>
              <a:pathLst>
                <a:path w="21600" h="21600" extrusionOk="0">
                  <a:moveTo>
                    <a:pt x="20007" y="0"/>
                  </a:moveTo>
                  <a:lnTo>
                    <a:pt x="18937" y="1301"/>
                  </a:lnTo>
                  <a:lnTo>
                    <a:pt x="16006" y="1301"/>
                  </a:lnTo>
                  <a:lnTo>
                    <a:pt x="14400" y="3449"/>
                  </a:lnTo>
                  <a:lnTo>
                    <a:pt x="12272" y="3449"/>
                  </a:lnTo>
                  <a:lnTo>
                    <a:pt x="11737" y="3882"/>
                  </a:lnTo>
                  <a:lnTo>
                    <a:pt x="10399" y="2148"/>
                  </a:lnTo>
                  <a:lnTo>
                    <a:pt x="9073" y="1714"/>
                  </a:lnTo>
                  <a:lnTo>
                    <a:pt x="4537" y="3882"/>
                  </a:lnTo>
                  <a:lnTo>
                    <a:pt x="1606" y="3882"/>
                  </a:lnTo>
                  <a:lnTo>
                    <a:pt x="1338" y="5617"/>
                  </a:lnTo>
                  <a:lnTo>
                    <a:pt x="0" y="7764"/>
                  </a:lnTo>
                  <a:lnTo>
                    <a:pt x="0" y="9933"/>
                  </a:lnTo>
                  <a:lnTo>
                    <a:pt x="1338" y="9499"/>
                  </a:lnTo>
                  <a:lnTo>
                    <a:pt x="2944" y="9499"/>
                  </a:lnTo>
                  <a:lnTo>
                    <a:pt x="4001" y="8632"/>
                  </a:lnTo>
                  <a:lnTo>
                    <a:pt x="5072" y="9499"/>
                  </a:lnTo>
                  <a:lnTo>
                    <a:pt x="6410" y="9499"/>
                  </a:lnTo>
                  <a:lnTo>
                    <a:pt x="7200" y="10366"/>
                  </a:lnTo>
                  <a:lnTo>
                    <a:pt x="6410" y="12101"/>
                  </a:lnTo>
                  <a:lnTo>
                    <a:pt x="6932" y="14682"/>
                  </a:lnTo>
                  <a:lnTo>
                    <a:pt x="8003" y="16850"/>
                  </a:lnTo>
                  <a:lnTo>
                    <a:pt x="9073" y="14682"/>
                  </a:lnTo>
                  <a:lnTo>
                    <a:pt x="9073" y="12948"/>
                  </a:lnTo>
                  <a:lnTo>
                    <a:pt x="9608" y="12101"/>
                  </a:lnTo>
                  <a:lnTo>
                    <a:pt x="10934" y="14682"/>
                  </a:lnTo>
                  <a:lnTo>
                    <a:pt x="10666" y="17284"/>
                  </a:lnTo>
                  <a:lnTo>
                    <a:pt x="12539" y="20733"/>
                  </a:lnTo>
                  <a:lnTo>
                    <a:pt x="13865" y="20299"/>
                  </a:lnTo>
                  <a:lnTo>
                    <a:pt x="14668" y="21600"/>
                  </a:lnTo>
                  <a:lnTo>
                    <a:pt x="17331" y="21600"/>
                  </a:lnTo>
                  <a:lnTo>
                    <a:pt x="18669" y="19432"/>
                  </a:lnTo>
                  <a:lnTo>
                    <a:pt x="20275" y="18564"/>
                  </a:lnTo>
                  <a:lnTo>
                    <a:pt x="21332" y="13815"/>
                  </a:lnTo>
                  <a:lnTo>
                    <a:pt x="20275" y="10366"/>
                  </a:lnTo>
                  <a:lnTo>
                    <a:pt x="21600" y="7331"/>
                  </a:lnTo>
                  <a:lnTo>
                    <a:pt x="21600" y="5617"/>
                  </a:lnTo>
                  <a:lnTo>
                    <a:pt x="20542" y="3015"/>
                  </a:lnTo>
                  <a:lnTo>
                    <a:pt x="21065" y="1301"/>
                  </a:lnTo>
                  <a:lnTo>
                    <a:pt x="20007" y="0"/>
                  </a:lnTo>
                  <a:close/>
                </a:path>
              </a:pathLst>
            </a:custGeom>
            <a:solidFill>
              <a:srgbClr val="CBD4D9"/>
            </a:solidFill>
            <a:ln w="12700" cap="flat">
              <a:noFill/>
              <a:miter lim="400000"/>
            </a:ln>
            <a:effectLst/>
          </p:spPr>
          <p:txBody>
            <a:bodyPr wrap="square" lIns="0" tIns="0" rIns="0" bIns="0" numCol="1" anchor="ctr">
              <a:noAutofit/>
            </a:bodyPr>
            <a:lstStyle/>
            <a:p>
              <a:pPr defTabSz="342900">
                <a:lnSpc>
                  <a:spcPct val="100000"/>
                </a:lnSpc>
                <a:spcBef>
                  <a:spcPts val="0"/>
                </a:spcBef>
                <a:defRPr sz="1400">
                  <a:latin typeface="Arial"/>
                  <a:ea typeface="Arial"/>
                  <a:cs typeface="Arial"/>
                  <a:sym typeface="Arial"/>
                </a:defRPr>
              </a:pPr>
              <a:endParaRPr sz="525"/>
            </a:p>
          </p:txBody>
        </p:sp>
        <p:sp>
          <p:nvSpPr>
            <p:cNvPr id="289" name="Google Shape;10442;p32">
              <a:extLst>
                <a:ext uri="{FF2B5EF4-FFF2-40B4-BE49-F238E27FC236}">
                  <a16:creationId xmlns:a16="http://schemas.microsoft.com/office/drawing/2014/main" id="{EE9869D5-2523-EDA9-9B22-7B4AACE6BB04}"/>
                </a:ext>
              </a:extLst>
            </p:cNvPr>
            <p:cNvSpPr/>
            <p:nvPr/>
          </p:nvSpPr>
          <p:spPr>
            <a:xfrm>
              <a:off x="5223284" y="653394"/>
              <a:ext cx="548454" cy="289273"/>
            </a:xfrm>
            <a:custGeom>
              <a:avLst/>
              <a:gdLst/>
              <a:ahLst/>
              <a:cxnLst>
                <a:cxn ang="0">
                  <a:pos x="wd2" y="hd2"/>
                </a:cxn>
                <a:cxn ang="5400000">
                  <a:pos x="wd2" y="hd2"/>
                </a:cxn>
                <a:cxn ang="10800000">
                  <a:pos x="wd2" y="hd2"/>
                </a:cxn>
                <a:cxn ang="16200000">
                  <a:pos x="wd2" y="hd2"/>
                </a:cxn>
              </a:cxnLst>
              <a:rect l="0" t="0" r="r" b="b"/>
              <a:pathLst>
                <a:path w="21600" h="21600" extrusionOk="0">
                  <a:moveTo>
                    <a:pt x="20981" y="0"/>
                  </a:moveTo>
                  <a:lnTo>
                    <a:pt x="20573" y="374"/>
                  </a:lnTo>
                  <a:lnTo>
                    <a:pt x="19953" y="926"/>
                  </a:lnTo>
                  <a:lnTo>
                    <a:pt x="19953" y="2234"/>
                  </a:lnTo>
                  <a:lnTo>
                    <a:pt x="19850" y="2981"/>
                  </a:lnTo>
                  <a:lnTo>
                    <a:pt x="19953" y="3346"/>
                  </a:lnTo>
                  <a:lnTo>
                    <a:pt x="19442" y="3720"/>
                  </a:lnTo>
                  <a:lnTo>
                    <a:pt x="19339" y="2795"/>
                  </a:lnTo>
                  <a:lnTo>
                    <a:pt x="19132" y="2795"/>
                  </a:lnTo>
                  <a:lnTo>
                    <a:pt x="19029" y="3346"/>
                  </a:lnTo>
                  <a:lnTo>
                    <a:pt x="18823" y="3907"/>
                  </a:lnTo>
                  <a:lnTo>
                    <a:pt x="18513" y="3168"/>
                  </a:lnTo>
                  <a:lnTo>
                    <a:pt x="18410" y="1486"/>
                  </a:lnTo>
                  <a:lnTo>
                    <a:pt x="17898" y="561"/>
                  </a:lnTo>
                  <a:lnTo>
                    <a:pt x="17589" y="561"/>
                  </a:lnTo>
                  <a:lnTo>
                    <a:pt x="17485" y="1112"/>
                  </a:lnTo>
                  <a:lnTo>
                    <a:pt x="16871" y="1112"/>
                  </a:lnTo>
                  <a:lnTo>
                    <a:pt x="16252" y="561"/>
                  </a:lnTo>
                  <a:lnTo>
                    <a:pt x="15839" y="561"/>
                  </a:lnTo>
                  <a:lnTo>
                    <a:pt x="14708" y="374"/>
                  </a:lnTo>
                  <a:lnTo>
                    <a:pt x="13990" y="1112"/>
                  </a:lnTo>
                  <a:lnTo>
                    <a:pt x="13784" y="2047"/>
                  </a:lnTo>
                  <a:lnTo>
                    <a:pt x="13474" y="2795"/>
                  </a:lnTo>
                  <a:lnTo>
                    <a:pt x="13268" y="2421"/>
                  </a:lnTo>
                  <a:lnTo>
                    <a:pt x="12958" y="2421"/>
                  </a:lnTo>
                  <a:lnTo>
                    <a:pt x="11621" y="4281"/>
                  </a:lnTo>
                  <a:lnTo>
                    <a:pt x="11213" y="5028"/>
                  </a:lnTo>
                  <a:lnTo>
                    <a:pt x="10800" y="5028"/>
                  </a:lnTo>
                  <a:lnTo>
                    <a:pt x="10082" y="5954"/>
                  </a:lnTo>
                  <a:lnTo>
                    <a:pt x="9566" y="6141"/>
                  </a:lnTo>
                  <a:lnTo>
                    <a:pt x="9153" y="6889"/>
                  </a:lnTo>
                  <a:lnTo>
                    <a:pt x="9050" y="7636"/>
                  </a:lnTo>
                  <a:lnTo>
                    <a:pt x="8126" y="7636"/>
                  </a:lnTo>
                  <a:lnTo>
                    <a:pt x="7816" y="7823"/>
                  </a:lnTo>
                  <a:lnTo>
                    <a:pt x="7202" y="7636"/>
                  </a:lnTo>
                  <a:lnTo>
                    <a:pt x="6995" y="8010"/>
                  </a:lnTo>
                  <a:lnTo>
                    <a:pt x="6582" y="8010"/>
                  </a:lnTo>
                  <a:lnTo>
                    <a:pt x="5658" y="9496"/>
                  </a:lnTo>
                  <a:lnTo>
                    <a:pt x="5039" y="10244"/>
                  </a:lnTo>
                  <a:lnTo>
                    <a:pt x="4424" y="9683"/>
                  </a:lnTo>
                  <a:lnTo>
                    <a:pt x="3908" y="10244"/>
                  </a:lnTo>
                  <a:lnTo>
                    <a:pt x="2571" y="10609"/>
                  </a:lnTo>
                  <a:lnTo>
                    <a:pt x="1956" y="12291"/>
                  </a:lnTo>
                  <a:lnTo>
                    <a:pt x="1544" y="12291"/>
                  </a:lnTo>
                  <a:lnTo>
                    <a:pt x="821" y="12478"/>
                  </a:lnTo>
                  <a:lnTo>
                    <a:pt x="516" y="13590"/>
                  </a:lnTo>
                  <a:lnTo>
                    <a:pt x="1027" y="13590"/>
                  </a:lnTo>
                  <a:lnTo>
                    <a:pt x="1337" y="14151"/>
                  </a:lnTo>
                  <a:lnTo>
                    <a:pt x="821" y="14151"/>
                  </a:lnTo>
                  <a:lnTo>
                    <a:pt x="619" y="14525"/>
                  </a:lnTo>
                  <a:lnTo>
                    <a:pt x="1027" y="15272"/>
                  </a:lnTo>
                  <a:lnTo>
                    <a:pt x="924" y="15824"/>
                  </a:lnTo>
                  <a:lnTo>
                    <a:pt x="0" y="16385"/>
                  </a:lnTo>
                  <a:lnTo>
                    <a:pt x="0" y="16945"/>
                  </a:lnTo>
                  <a:lnTo>
                    <a:pt x="619" y="17132"/>
                  </a:lnTo>
                  <a:lnTo>
                    <a:pt x="1131" y="16945"/>
                  </a:lnTo>
                  <a:lnTo>
                    <a:pt x="1440" y="16198"/>
                  </a:lnTo>
                  <a:lnTo>
                    <a:pt x="1853" y="16011"/>
                  </a:lnTo>
                  <a:lnTo>
                    <a:pt x="2364" y="16385"/>
                  </a:lnTo>
                  <a:lnTo>
                    <a:pt x="2881" y="17693"/>
                  </a:lnTo>
                  <a:lnTo>
                    <a:pt x="2881" y="18805"/>
                  </a:lnTo>
                  <a:lnTo>
                    <a:pt x="3397" y="19179"/>
                  </a:lnTo>
                  <a:lnTo>
                    <a:pt x="3598" y="18805"/>
                  </a:lnTo>
                  <a:lnTo>
                    <a:pt x="3598" y="17871"/>
                  </a:lnTo>
                  <a:lnTo>
                    <a:pt x="3702" y="17693"/>
                  </a:lnTo>
                  <a:lnTo>
                    <a:pt x="4011" y="16198"/>
                  </a:lnTo>
                  <a:lnTo>
                    <a:pt x="4218" y="16198"/>
                  </a:lnTo>
                  <a:lnTo>
                    <a:pt x="4935" y="15824"/>
                  </a:lnTo>
                  <a:lnTo>
                    <a:pt x="5245" y="16011"/>
                  </a:lnTo>
                  <a:lnTo>
                    <a:pt x="5142" y="16758"/>
                  </a:lnTo>
                  <a:lnTo>
                    <a:pt x="4631" y="17132"/>
                  </a:lnTo>
                  <a:lnTo>
                    <a:pt x="4424" y="18619"/>
                  </a:lnTo>
                  <a:lnTo>
                    <a:pt x="4631" y="19179"/>
                  </a:lnTo>
                  <a:lnTo>
                    <a:pt x="4218" y="19927"/>
                  </a:lnTo>
                  <a:lnTo>
                    <a:pt x="4011" y="20666"/>
                  </a:lnTo>
                  <a:lnTo>
                    <a:pt x="4218" y="21413"/>
                  </a:lnTo>
                  <a:lnTo>
                    <a:pt x="4527" y="20666"/>
                  </a:lnTo>
                  <a:lnTo>
                    <a:pt x="4935" y="20852"/>
                  </a:lnTo>
                  <a:lnTo>
                    <a:pt x="4935" y="21600"/>
                  </a:lnTo>
                  <a:lnTo>
                    <a:pt x="5142" y="21600"/>
                  </a:lnTo>
                  <a:lnTo>
                    <a:pt x="6071" y="20666"/>
                  </a:lnTo>
                  <a:lnTo>
                    <a:pt x="6479" y="19740"/>
                  </a:lnTo>
                  <a:lnTo>
                    <a:pt x="6789" y="19927"/>
                  </a:lnTo>
                  <a:lnTo>
                    <a:pt x="7098" y="18992"/>
                  </a:lnTo>
                  <a:lnTo>
                    <a:pt x="7098" y="17871"/>
                  </a:lnTo>
                  <a:lnTo>
                    <a:pt x="7506" y="17871"/>
                  </a:lnTo>
                  <a:lnTo>
                    <a:pt x="7816" y="16945"/>
                  </a:lnTo>
                  <a:lnTo>
                    <a:pt x="7816" y="15824"/>
                  </a:lnTo>
                  <a:lnTo>
                    <a:pt x="8126" y="15272"/>
                  </a:lnTo>
                  <a:lnTo>
                    <a:pt x="8229" y="15824"/>
                  </a:lnTo>
                  <a:lnTo>
                    <a:pt x="8126" y="16385"/>
                  </a:lnTo>
                  <a:lnTo>
                    <a:pt x="8229" y="17132"/>
                  </a:lnTo>
                  <a:lnTo>
                    <a:pt x="8126" y="18245"/>
                  </a:lnTo>
                  <a:lnTo>
                    <a:pt x="8229" y="19553"/>
                  </a:lnTo>
                  <a:lnTo>
                    <a:pt x="8539" y="19553"/>
                  </a:lnTo>
                  <a:lnTo>
                    <a:pt x="9050" y="18245"/>
                  </a:lnTo>
                  <a:lnTo>
                    <a:pt x="9153" y="17132"/>
                  </a:lnTo>
                  <a:lnTo>
                    <a:pt x="9256" y="16758"/>
                  </a:lnTo>
                  <a:lnTo>
                    <a:pt x="9669" y="16385"/>
                  </a:lnTo>
                  <a:lnTo>
                    <a:pt x="10284" y="15085"/>
                  </a:lnTo>
                  <a:lnTo>
                    <a:pt x="10387" y="13964"/>
                  </a:lnTo>
                  <a:lnTo>
                    <a:pt x="10284" y="13029"/>
                  </a:lnTo>
                  <a:lnTo>
                    <a:pt x="10594" y="12104"/>
                  </a:lnTo>
                  <a:lnTo>
                    <a:pt x="10800" y="13216"/>
                  </a:lnTo>
                  <a:lnTo>
                    <a:pt x="11827" y="12104"/>
                  </a:lnTo>
                  <a:lnTo>
                    <a:pt x="12137" y="10609"/>
                  </a:lnTo>
                  <a:lnTo>
                    <a:pt x="12240" y="9683"/>
                  </a:lnTo>
                  <a:lnTo>
                    <a:pt x="12756" y="9496"/>
                  </a:lnTo>
                  <a:lnTo>
                    <a:pt x="12958" y="9309"/>
                  </a:lnTo>
                  <a:lnTo>
                    <a:pt x="13371" y="9683"/>
                  </a:lnTo>
                  <a:lnTo>
                    <a:pt x="13887" y="8749"/>
                  </a:lnTo>
                  <a:lnTo>
                    <a:pt x="14197" y="9309"/>
                  </a:lnTo>
                  <a:lnTo>
                    <a:pt x="13887" y="11169"/>
                  </a:lnTo>
                  <a:lnTo>
                    <a:pt x="13164" y="12478"/>
                  </a:lnTo>
                  <a:lnTo>
                    <a:pt x="12958" y="13403"/>
                  </a:lnTo>
                  <a:lnTo>
                    <a:pt x="12653" y="14151"/>
                  </a:lnTo>
                  <a:lnTo>
                    <a:pt x="12653" y="14525"/>
                  </a:lnTo>
                  <a:lnTo>
                    <a:pt x="12137" y="15085"/>
                  </a:lnTo>
                  <a:lnTo>
                    <a:pt x="11419" y="17132"/>
                  </a:lnTo>
                  <a:lnTo>
                    <a:pt x="11419" y="17693"/>
                  </a:lnTo>
                  <a:lnTo>
                    <a:pt x="11724" y="18619"/>
                  </a:lnTo>
                  <a:lnTo>
                    <a:pt x="11621" y="19553"/>
                  </a:lnTo>
                  <a:lnTo>
                    <a:pt x="11931" y="19740"/>
                  </a:lnTo>
                  <a:lnTo>
                    <a:pt x="12447" y="20114"/>
                  </a:lnTo>
                  <a:lnTo>
                    <a:pt x="12860" y="19553"/>
                  </a:lnTo>
                  <a:lnTo>
                    <a:pt x="13371" y="18992"/>
                  </a:lnTo>
                  <a:lnTo>
                    <a:pt x="13474" y="18058"/>
                  </a:lnTo>
                  <a:lnTo>
                    <a:pt x="13474" y="17132"/>
                  </a:lnTo>
                  <a:lnTo>
                    <a:pt x="13887" y="16385"/>
                  </a:lnTo>
                  <a:lnTo>
                    <a:pt x="14197" y="15450"/>
                  </a:lnTo>
                  <a:lnTo>
                    <a:pt x="14502" y="15450"/>
                  </a:lnTo>
                  <a:lnTo>
                    <a:pt x="14811" y="15272"/>
                  </a:lnTo>
                  <a:lnTo>
                    <a:pt x="15224" y="15824"/>
                  </a:lnTo>
                  <a:lnTo>
                    <a:pt x="15735" y="15824"/>
                  </a:lnTo>
                  <a:lnTo>
                    <a:pt x="15942" y="15272"/>
                  </a:lnTo>
                  <a:lnTo>
                    <a:pt x="16871" y="15272"/>
                  </a:lnTo>
                  <a:lnTo>
                    <a:pt x="17279" y="14338"/>
                  </a:lnTo>
                  <a:lnTo>
                    <a:pt x="17485" y="12478"/>
                  </a:lnTo>
                  <a:lnTo>
                    <a:pt x="18002" y="11169"/>
                  </a:lnTo>
                  <a:lnTo>
                    <a:pt x="18002" y="10244"/>
                  </a:lnTo>
                  <a:lnTo>
                    <a:pt x="18105" y="9683"/>
                  </a:lnTo>
                  <a:lnTo>
                    <a:pt x="18513" y="10796"/>
                  </a:lnTo>
                  <a:lnTo>
                    <a:pt x="19029" y="11169"/>
                  </a:lnTo>
                  <a:lnTo>
                    <a:pt x="19132" y="10609"/>
                  </a:lnTo>
                  <a:lnTo>
                    <a:pt x="19132" y="9870"/>
                  </a:lnTo>
                  <a:lnTo>
                    <a:pt x="18616" y="8562"/>
                  </a:lnTo>
                  <a:lnTo>
                    <a:pt x="18616" y="7823"/>
                  </a:lnTo>
                  <a:lnTo>
                    <a:pt x="19339" y="6889"/>
                  </a:lnTo>
                  <a:lnTo>
                    <a:pt x="19850" y="6702"/>
                  </a:lnTo>
                  <a:lnTo>
                    <a:pt x="20366" y="6141"/>
                  </a:lnTo>
                  <a:lnTo>
                    <a:pt x="20676" y="6515"/>
                  </a:lnTo>
                  <a:lnTo>
                    <a:pt x="21084" y="6515"/>
                  </a:lnTo>
                  <a:lnTo>
                    <a:pt x="21600" y="5215"/>
                  </a:lnTo>
                  <a:lnTo>
                    <a:pt x="21497" y="4655"/>
                  </a:lnTo>
                  <a:lnTo>
                    <a:pt x="21394" y="2421"/>
                  </a:lnTo>
                  <a:lnTo>
                    <a:pt x="21497" y="2047"/>
                  </a:lnTo>
                  <a:lnTo>
                    <a:pt x="21394" y="1486"/>
                  </a:lnTo>
                  <a:lnTo>
                    <a:pt x="21394" y="187"/>
                  </a:lnTo>
                  <a:lnTo>
                    <a:pt x="20981" y="0"/>
                  </a:lnTo>
                  <a:close/>
                </a:path>
              </a:pathLst>
            </a:custGeom>
            <a:solidFill>
              <a:srgbClr val="CBD4D9"/>
            </a:solidFill>
            <a:ln w="12700" cap="flat">
              <a:noFill/>
              <a:miter lim="400000"/>
            </a:ln>
            <a:effectLst/>
          </p:spPr>
          <p:txBody>
            <a:bodyPr wrap="square" lIns="0" tIns="0" rIns="0" bIns="0" numCol="1" anchor="ctr">
              <a:noAutofit/>
            </a:bodyPr>
            <a:lstStyle/>
            <a:p>
              <a:pPr defTabSz="342900">
                <a:lnSpc>
                  <a:spcPct val="100000"/>
                </a:lnSpc>
                <a:spcBef>
                  <a:spcPts val="0"/>
                </a:spcBef>
                <a:defRPr sz="1400">
                  <a:latin typeface="Arial"/>
                  <a:ea typeface="Arial"/>
                  <a:cs typeface="Arial"/>
                  <a:sym typeface="Arial"/>
                </a:defRPr>
              </a:pPr>
              <a:endParaRPr sz="525"/>
            </a:p>
          </p:txBody>
        </p:sp>
        <p:sp>
          <p:nvSpPr>
            <p:cNvPr id="290" name="Google Shape;10443;p32">
              <a:extLst>
                <a:ext uri="{FF2B5EF4-FFF2-40B4-BE49-F238E27FC236}">
                  <a16:creationId xmlns:a16="http://schemas.microsoft.com/office/drawing/2014/main" id="{1DE9C7D6-6075-E463-B1E4-42C1CF75B222}"/>
                </a:ext>
              </a:extLst>
            </p:cNvPr>
            <p:cNvSpPr/>
            <p:nvPr/>
          </p:nvSpPr>
          <p:spPr>
            <a:xfrm>
              <a:off x="5910161" y="653394"/>
              <a:ext cx="240277" cy="154589"/>
            </a:xfrm>
            <a:custGeom>
              <a:avLst/>
              <a:gdLst/>
              <a:ahLst/>
              <a:cxnLst>
                <a:cxn ang="0">
                  <a:pos x="wd2" y="hd2"/>
                </a:cxn>
                <a:cxn ang="5400000">
                  <a:pos x="wd2" y="hd2"/>
                </a:cxn>
                <a:cxn ang="10800000">
                  <a:pos x="wd2" y="hd2"/>
                </a:cxn>
                <a:cxn ang="16200000">
                  <a:pos x="wd2" y="hd2"/>
                </a:cxn>
              </a:cxnLst>
              <a:rect l="0" t="0" r="r" b="b"/>
              <a:pathLst>
                <a:path w="21600" h="21600" extrusionOk="0">
                  <a:moveTo>
                    <a:pt x="8921" y="0"/>
                  </a:moveTo>
                  <a:lnTo>
                    <a:pt x="5868" y="699"/>
                  </a:lnTo>
                  <a:lnTo>
                    <a:pt x="4926" y="699"/>
                  </a:lnTo>
                  <a:lnTo>
                    <a:pt x="3759" y="2082"/>
                  </a:lnTo>
                  <a:lnTo>
                    <a:pt x="2581" y="2781"/>
                  </a:lnTo>
                  <a:lnTo>
                    <a:pt x="2345" y="5229"/>
                  </a:lnTo>
                  <a:lnTo>
                    <a:pt x="707" y="6961"/>
                  </a:lnTo>
                  <a:lnTo>
                    <a:pt x="707" y="8710"/>
                  </a:lnTo>
                  <a:lnTo>
                    <a:pt x="0" y="10459"/>
                  </a:lnTo>
                  <a:lnTo>
                    <a:pt x="236" y="12540"/>
                  </a:lnTo>
                  <a:lnTo>
                    <a:pt x="236" y="14639"/>
                  </a:lnTo>
                  <a:lnTo>
                    <a:pt x="1178" y="14639"/>
                  </a:lnTo>
                  <a:lnTo>
                    <a:pt x="2581" y="16021"/>
                  </a:lnTo>
                  <a:lnTo>
                    <a:pt x="3523" y="18469"/>
                  </a:lnTo>
                  <a:lnTo>
                    <a:pt x="2581" y="19851"/>
                  </a:lnTo>
                  <a:lnTo>
                    <a:pt x="2816" y="20201"/>
                  </a:lnTo>
                  <a:lnTo>
                    <a:pt x="4230" y="20201"/>
                  </a:lnTo>
                  <a:lnTo>
                    <a:pt x="5868" y="20901"/>
                  </a:lnTo>
                  <a:lnTo>
                    <a:pt x="6340" y="20201"/>
                  </a:lnTo>
                  <a:lnTo>
                    <a:pt x="7742" y="21600"/>
                  </a:lnTo>
                  <a:lnTo>
                    <a:pt x="9392" y="21600"/>
                  </a:lnTo>
                  <a:lnTo>
                    <a:pt x="10570" y="20901"/>
                  </a:lnTo>
                  <a:lnTo>
                    <a:pt x="11973" y="20901"/>
                  </a:lnTo>
                  <a:lnTo>
                    <a:pt x="12444" y="19169"/>
                  </a:lnTo>
                  <a:lnTo>
                    <a:pt x="12444" y="18119"/>
                  </a:lnTo>
                  <a:lnTo>
                    <a:pt x="13622" y="17770"/>
                  </a:lnTo>
                  <a:lnTo>
                    <a:pt x="14082" y="16371"/>
                  </a:lnTo>
                  <a:lnTo>
                    <a:pt x="15732" y="13240"/>
                  </a:lnTo>
                  <a:lnTo>
                    <a:pt x="15496" y="12191"/>
                  </a:lnTo>
                  <a:lnTo>
                    <a:pt x="14789" y="12540"/>
                  </a:lnTo>
                  <a:lnTo>
                    <a:pt x="13622" y="12191"/>
                  </a:lnTo>
                  <a:lnTo>
                    <a:pt x="13622" y="11141"/>
                  </a:lnTo>
                  <a:lnTo>
                    <a:pt x="15260" y="9060"/>
                  </a:lnTo>
                  <a:lnTo>
                    <a:pt x="16438" y="9060"/>
                  </a:lnTo>
                  <a:lnTo>
                    <a:pt x="19490" y="7311"/>
                  </a:lnTo>
                  <a:lnTo>
                    <a:pt x="20422" y="7661"/>
                  </a:lnTo>
                  <a:lnTo>
                    <a:pt x="21600" y="4530"/>
                  </a:lnTo>
                  <a:lnTo>
                    <a:pt x="21364" y="3830"/>
                  </a:lnTo>
                  <a:lnTo>
                    <a:pt x="19951" y="3481"/>
                  </a:lnTo>
                  <a:lnTo>
                    <a:pt x="19255" y="2431"/>
                  </a:lnTo>
                  <a:lnTo>
                    <a:pt x="17841" y="2082"/>
                  </a:lnTo>
                  <a:lnTo>
                    <a:pt x="15967" y="2082"/>
                  </a:lnTo>
                  <a:lnTo>
                    <a:pt x="15732" y="1732"/>
                  </a:lnTo>
                  <a:lnTo>
                    <a:pt x="14082" y="699"/>
                  </a:lnTo>
                  <a:lnTo>
                    <a:pt x="13151" y="1049"/>
                  </a:lnTo>
                  <a:lnTo>
                    <a:pt x="11737" y="1049"/>
                  </a:lnTo>
                  <a:lnTo>
                    <a:pt x="10794" y="699"/>
                  </a:lnTo>
                  <a:lnTo>
                    <a:pt x="9627" y="699"/>
                  </a:lnTo>
                  <a:lnTo>
                    <a:pt x="8921" y="0"/>
                  </a:lnTo>
                  <a:close/>
                </a:path>
              </a:pathLst>
            </a:custGeom>
            <a:solidFill>
              <a:srgbClr val="CBD4D9"/>
            </a:solidFill>
            <a:ln w="12700" cap="flat">
              <a:noFill/>
              <a:miter lim="400000"/>
            </a:ln>
            <a:effectLst/>
          </p:spPr>
          <p:txBody>
            <a:bodyPr wrap="square" lIns="0" tIns="0" rIns="0" bIns="0" numCol="1" anchor="ctr">
              <a:noAutofit/>
            </a:bodyPr>
            <a:lstStyle/>
            <a:p>
              <a:pPr defTabSz="342900">
                <a:lnSpc>
                  <a:spcPct val="100000"/>
                </a:lnSpc>
                <a:spcBef>
                  <a:spcPts val="0"/>
                </a:spcBef>
                <a:defRPr sz="1400">
                  <a:latin typeface="Arial"/>
                  <a:ea typeface="Arial"/>
                  <a:cs typeface="Arial"/>
                  <a:sym typeface="Arial"/>
                </a:defRPr>
              </a:pPr>
              <a:endParaRPr sz="525"/>
            </a:p>
          </p:txBody>
        </p:sp>
        <p:sp>
          <p:nvSpPr>
            <p:cNvPr id="291" name="Google Shape;10444;p32">
              <a:extLst>
                <a:ext uri="{FF2B5EF4-FFF2-40B4-BE49-F238E27FC236}">
                  <a16:creationId xmlns:a16="http://schemas.microsoft.com/office/drawing/2014/main" id="{F1873408-1861-2EFB-0637-DF0F8CEA5F4E}"/>
                </a:ext>
              </a:extLst>
            </p:cNvPr>
            <p:cNvSpPr/>
            <p:nvPr/>
          </p:nvSpPr>
          <p:spPr>
            <a:xfrm>
              <a:off x="5379932" y="905240"/>
              <a:ext cx="713089" cy="421454"/>
            </a:xfrm>
            <a:custGeom>
              <a:avLst/>
              <a:gdLst/>
              <a:ahLst/>
              <a:cxnLst>
                <a:cxn ang="0">
                  <a:pos x="wd2" y="hd2"/>
                </a:cxn>
                <a:cxn ang="5400000">
                  <a:pos x="wd2" y="hd2"/>
                </a:cxn>
                <a:cxn ang="10800000">
                  <a:pos x="wd2" y="hd2"/>
                </a:cxn>
                <a:cxn ang="16200000">
                  <a:pos x="wd2" y="hd2"/>
                </a:cxn>
              </a:cxnLst>
              <a:rect l="0" t="0" r="r" b="b"/>
              <a:pathLst>
                <a:path w="21600" h="21600" extrusionOk="0">
                  <a:moveTo>
                    <a:pt x="8231" y="0"/>
                  </a:moveTo>
                  <a:lnTo>
                    <a:pt x="7044" y="513"/>
                  </a:lnTo>
                  <a:lnTo>
                    <a:pt x="6806" y="770"/>
                  </a:lnTo>
                  <a:lnTo>
                    <a:pt x="7044" y="1148"/>
                  </a:lnTo>
                  <a:lnTo>
                    <a:pt x="7044" y="1790"/>
                  </a:lnTo>
                  <a:lnTo>
                    <a:pt x="7516" y="2175"/>
                  </a:lnTo>
                  <a:lnTo>
                    <a:pt x="7755" y="2810"/>
                  </a:lnTo>
                  <a:lnTo>
                    <a:pt x="7437" y="2682"/>
                  </a:lnTo>
                  <a:lnTo>
                    <a:pt x="6964" y="2046"/>
                  </a:lnTo>
                  <a:lnTo>
                    <a:pt x="6647" y="2046"/>
                  </a:lnTo>
                  <a:lnTo>
                    <a:pt x="6409" y="1790"/>
                  </a:lnTo>
                  <a:lnTo>
                    <a:pt x="6015" y="1790"/>
                  </a:lnTo>
                  <a:lnTo>
                    <a:pt x="5539" y="2046"/>
                  </a:lnTo>
                  <a:lnTo>
                    <a:pt x="5221" y="2046"/>
                  </a:lnTo>
                  <a:lnTo>
                    <a:pt x="4987" y="2431"/>
                  </a:lnTo>
                  <a:lnTo>
                    <a:pt x="4749" y="3067"/>
                  </a:lnTo>
                  <a:lnTo>
                    <a:pt x="4272" y="3708"/>
                  </a:lnTo>
                  <a:lnTo>
                    <a:pt x="4590" y="4343"/>
                  </a:lnTo>
                  <a:lnTo>
                    <a:pt x="5460" y="4600"/>
                  </a:lnTo>
                  <a:lnTo>
                    <a:pt x="5857" y="4600"/>
                  </a:lnTo>
                  <a:lnTo>
                    <a:pt x="6250" y="5113"/>
                  </a:lnTo>
                  <a:lnTo>
                    <a:pt x="6567" y="5113"/>
                  </a:lnTo>
                  <a:lnTo>
                    <a:pt x="6647" y="5369"/>
                  </a:lnTo>
                  <a:lnTo>
                    <a:pt x="6409" y="5626"/>
                  </a:lnTo>
                  <a:lnTo>
                    <a:pt x="5936" y="5369"/>
                  </a:lnTo>
                  <a:lnTo>
                    <a:pt x="4987" y="5241"/>
                  </a:lnTo>
                  <a:lnTo>
                    <a:pt x="4193" y="5369"/>
                  </a:lnTo>
                  <a:lnTo>
                    <a:pt x="3879" y="5241"/>
                  </a:lnTo>
                  <a:lnTo>
                    <a:pt x="3482" y="5369"/>
                  </a:lnTo>
                  <a:lnTo>
                    <a:pt x="2295" y="7288"/>
                  </a:lnTo>
                  <a:lnTo>
                    <a:pt x="2374" y="7672"/>
                  </a:lnTo>
                  <a:lnTo>
                    <a:pt x="2851" y="7672"/>
                  </a:lnTo>
                  <a:lnTo>
                    <a:pt x="3562" y="7923"/>
                  </a:lnTo>
                  <a:lnTo>
                    <a:pt x="4038" y="7795"/>
                  </a:lnTo>
                  <a:lnTo>
                    <a:pt x="4590" y="7795"/>
                  </a:lnTo>
                  <a:lnTo>
                    <a:pt x="4749" y="8179"/>
                  </a:lnTo>
                  <a:lnTo>
                    <a:pt x="5066" y="8436"/>
                  </a:lnTo>
                  <a:lnTo>
                    <a:pt x="4590" y="9077"/>
                  </a:lnTo>
                  <a:lnTo>
                    <a:pt x="4038" y="9077"/>
                  </a:lnTo>
                  <a:lnTo>
                    <a:pt x="3641" y="9584"/>
                  </a:lnTo>
                  <a:lnTo>
                    <a:pt x="3165" y="9456"/>
                  </a:lnTo>
                  <a:lnTo>
                    <a:pt x="2692" y="8949"/>
                  </a:lnTo>
                  <a:lnTo>
                    <a:pt x="1902" y="8949"/>
                  </a:lnTo>
                  <a:lnTo>
                    <a:pt x="1584" y="8821"/>
                  </a:lnTo>
                  <a:lnTo>
                    <a:pt x="1187" y="8949"/>
                  </a:lnTo>
                  <a:lnTo>
                    <a:pt x="318" y="9841"/>
                  </a:lnTo>
                  <a:lnTo>
                    <a:pt x="476" y="10226"/>
                  </a:lnTo>
                  <a:lnTo>
                    <a:pt x="476" y="10995"/>
                  </a:lnTo>
                  <a:lnTo>
                    <a:pt x="0" y="10995"/>
                  </a:lnTo>
                  <a:lnTo>
                    <a:pt x="0" y="11374"/>
                  </a:lnTo>
                  <a:lnTo>
                    <a:pt x="715" y="12144"/>
                  </a:lnTo>
                  <a:lnTo>
                    <a:pt x="1187" y="13036"/>
                  </a:lnTo>
                  <a:lnTo>
                    <a:pt x="1425" y="13036"/>
                  </a:lnTo>
                  <a:lnTo>
                    <a:pt x="1505" y="12400"/>
                  </a:lnTo>
                  <a:lnTo>
                    <a:pt x="1822" y="12657"/>
                  </a:lnTo>
                  <a:lnTo>
                    <a:pt x="1584" y="13036"/>
                  </a:lnTo>
                  <a:lnTo>
                    <a:pt x="2057" y="13677"/>
                  </a:lnTo>
                  <a:lnTo>
                    <a:pt x="2057" y="14569"/>
                  </a:lnTo>
                  <a:lnTo>
                    <a:pt x="2454" y="14826"/>
                  </a:lnTo>
                  <a:lnTo>
                    <a:pt x="2771" y="14319"/>
                  </a:lnTo>
                  <a:lnTo>
                    <a:pt x="2771" y="13549"/>
                  </a:lnTo>
                  <a:lnTo>
                    <a:pt x="3010" y="13677"/>
                  </a:lnTo>
                  <a:lnTo>
                    <a:pt x="3403" y="13677"/>
                  </a:lnTo>
                  <a:lnTo>
                    <a:pt x="3165" y="14190"/>
                  </a:lnTo>
                  <a:lnTo>
                    <a:pt x="3165" y="14826"/>
                  </a:lnTo>
                  <a:lnTo>
                    <a:pt x="3641" y="15339"/>
                  </a:lnTo>
                  <a:lnTo>
                    <a:pt x="4038" y="15210"/>
                  </a:lnTo>
                  <a:lnTo>
                    <a:pt x="4193" y="14697"/>
                  </a:lnTo>
                  <a:lnTo>
                    <a:pt x="4828" y="14190"/>
                  </a:lnTo>
                  <a:lnTo>
                    <a:pt x="4987" y="13421"/>
                  </a:lnTo>
                  <a:lnTo>
                    <a:pt x="5066" y="13292"/>
                  </a:lnTo>
                  <a:lnTo>
                    <a:pt x="5380" y="13934"/>
                  </a:lnTo>
                  <a:lnTo>
                    <a:pt x="5539" y="13421"/>
                  </a:lnTo>
                  <a:lnTo>
                    <a:pt x="6015" y="13292"/>
                  </a:lnTo>
                  <a:lnTo>
                    <a:pt x="6329" y="13292"/>
                  </a:lnTo>
                  <a:lnTo>
                    <a:pt x="5857" y="13934"/>
                  </a:lnTo>
                  <a:lnTo>
                    <a:pt x="5380" y="14319"/>
                  </a:lnTo>
                  <a:lnTo>
                    <a:pt x="5380" y="14954"/>
                  </a:lnTo>
                  <a:lnTo>
                    <a:pt x="5936" y="15339"/>
                  </a:lnTo>
                  <a:lnTo>
                    <a:pt x="6329" y="15210"/>
                  </a:lnTo>
                  <a:lnTo>
                    <a:pt x="6567" y="15467"/>
                  </a:lnTo>
                  <a:lnTo>
                    <a:pt x="6964" y="15339"/>
                  </a:lnTo>
                  <a:lnTo>
                    <a:pt x="7358" y="15210"/>
                  </a:lnTo>
                  <a:lnTo>
                    <a:pt x="7596" y="14697"/>
                  </a:lnTo>
                  <a:lnTo>
                    <a:pt x="7913" y="15210"/>
                  </a:lnTo>
                  <a:lnTo>
                    <a:pt x="7913" y="15595"/>
                  </a:lnTo>
                  <a:lnTo>
                    <a:pt x="8545" y="15595"/>
                  </a:lnTo>
                  <a:lnTo>
                    <a:pt x="9101" y="15210"/>
                  </a:lnTo>
                  <a:lnTo>
                    <a:pt x="9101" y="15595"/>
                  </a:lnTo>
                  <a:lnTo>
                    <a:pt x="9732" y="15595"/>
                  </a:lnTo>
                  <a:lnTo>
                    <a:pt x="9970" y="15210"/>
                  </a:lnTo>
                  <a:lnTo>
                    <a:pt x="10208" y="15467"/>
                  </a:lnTo>
                  <a:lnTo>
                    <a:pt x="9891" y="15852"/>
                  </a:lnTo>
                  <a:lnTo>
                    <a:pt x="9811" y="16231"/>
                  </a:lnTo>
                  <a:lnTo>
                    <a:pt x="8783" y="16231"/>
                  </a:lnTo>
                  <a:lnTo>
                    <a:pt x="8386" y="16744"/>
                  </a:lnTo>
                  <a:lnTo>
                    <a:pt x="8152" y="16615"/>
                  </a:lnTo>
                  <a:lnTo>
                    <a:pt x="7596" y="16615"/>
                  </a:lnTo>
                  <a:lnTo>
                    <a:pt x="6964" y="16231"/>
                  </a:lnTo>
                  <a:lnTo>
                    <a:pt x="6250" y="16231"/>
                  </a:lnTo>
                  <a:lnTo>
                    <a:pt x="5618" y="16744"/>
                  </a:lnTo>
                  <a:lnTo>
                    <a:pt x="5221" y="16744"/>
                  </a:lnTo>
                  <a:lnTo>
                    <a:pt x="4749" y="16615"/>
                  </a:lnTo>
                  <a:lnTo>
                    <a:pt x="4431" y="16872"/>
                  </a:lnTo>
                  <a:lnTo>
                    <a:pt x="3800" y="16615"/>
                  </a:lnTo>
                  <a:lnTo>
                    <a:pt x="3165" y="16872"/>
                  </a:lnTo>
                  <a:lnTo>
                    <a:pt x="3085" y="18020"/>
                  </a:lnTo>
                  <a:lnTo>
                    <a:pt x="3165" y="18533"/>
                  </a:lnTo>
                  <a:lnTo>
                    <a:pt x="3010" y="19303"/>
                  </a:lnTo>
                  <a:lnTo>
                    <a:pt x="3482" y="20067"/>
                  </a:lnTo>
                  <a:lnTo>
                    <a:pt x="3641" y="20708"/>
                  </a:lnTo>
                  <a:lnTo>
                    <a:pt x="4272" y="20965"/>
                  </a:lnTo>
                  <a:lnTo>
                    <a:pt x="4987" y="21343"/>
                  </a:lnTo>
                  <a:lnTo>
                    <a:pt x="5539" y="21343"/>
                  </a:lnTo>
                  <a:lnTo>
                    <a:pt x="6174" y="21087"/>
                  </a:lnTo>
                  <a:lnTo>
                    <a:pt x="6726" y="21087"/>
                  </a:lnTo>
                  <a:lnTo>
                    <a:pt x="6806" y="21600"/>
                  </a:lnTo>
                  <a:lnTo>
                    <a:pt x="7358" y="21600"/>
                  </a:lnTo>
                  <a:lnTo>
                    <a:pt x="7834" y="21215"/>
                  </a:lnTo>
                  <a:lnTo>
                    <a:pt x="7913" y="21215"/>
                  </a:lnTo>
                  <a:lnTo>
                    <a:pt x="8386" y="21087"/>
                  </a:lnTo>
                  <a:lnTo>
                    <a:pt x="8545" y="20580"/>
                  </a:lnTo>
                  <a:lnTo>
                    <a:pt x="9021" y="20580"/>
                  </a:lnTo>
                  <a:lnTo>
                    <a:pt x="9180" y="20452"/>
                  </a:lnTo>
                  <a:lnTo>
                    <a:pt x="9335" y="19810"/>
                  </a:lnTo>
                  <a:lnTo>
                    <a:pt x="9573" y="19682"/>
                  </a:lnTo>
                  <a:lnTo>
                    <a:pt x="9891" y="19682"/>
                  </a:lnTo>
                  <a:lnTo>
                    <a:pt x="10129" y="19175"/>
                  </a:lnTo>
                  <a:lnTo>
                    <a:pt x="10363" y="19425"/>
                  </a:lnTo>
                  <a:lnTo>
                    <a:pt x="10998" y="19425"/>
                  </a:lnTo>
                  <a:lnTo>
                    <a:pt x="11078" y="19682"/>
                  </a:lnTo>
                  <a:lnTo>
                    <a:pt x="11550" y="19682"/>
                  </a:lnTo>
                  <a:lnTo>
                    <a:pt x="11789" y="19303"/>
                  </a:lnTo>
                  <a:lnTo>
                    <a:pt x="12499" y="18790"/>
                  </a:lnTo>
                  <a:lnTo>
                    <a:pt x="12738" y="18790"/>
                  </a:lnTo>
                  <a:lnTo>
                    <a:pt x="13055" y="18662"/>
                  </a:lnTo>
                  <a:lnTo>
                    <a:pt x="13055" y="18149"/>
                  </a:lnTo>
                  <a:lnTo>
                    <a:pt x="13373" y="18405"/>
                  </a:lnTo>
                  <a:lnTo>
                    <a:pt x="13448" y="18790"/>
                  </a:lnTo>
                  <a:lnTo>
                    <a:pt x="13293" y="19303"/>
                  </a:lnTo>
                  <a:lnTo>
                    <a:pt x="13293" y="19682"/>
                  </a:lnTo>
                  <a:lnTo>
                    <a:pt x="13845" y="19938"/>
                  </a:lnTo>
                  <a:lnTo>
                    <a:pt x="14163" y="19810"/>
                  </a:lnTo>
                  <a:lnTo>
                    <a:pt x="14242" y="19303"/>
                  </a:lnTo>
                  <a:lnTo>
                    <a:pt x="14715" y="19047"/>
                  </a:lnTo>
                  <a:lnTo>
                    <a:pt x="14874" y="19047"/>
                  </a:lnTo>
                  <a:lnTo>
                    <a:pt x="14953" y="19425"/>
                  </a:lnTo>
                  <a:lnTo>
                    <a:pt x="14636" y="19938"/>
                  </a:lnTo>
                  <a:lnTo>
                    <a:pt x="14715" y="20452"/>
                  </a:lnTo>
                  <a:lnTo>
                    <a:pt x="15271" y="20708"/>
                  </a:lnTo>
                  <a:lnTo>
                    <a:pt x="15902" y="20580"/>
                  </a:lnTo>
                  <a:lnTo>
                    <a:pt x="16613" y="20067"/>
                  </a:lnTo>
                  <a:lnTo>
                    <a:pt x="16931" y="20067"/>
                  </a:lnTo>
                  <a:lnTo>
                    <a:pt x="17328" y="19938"/>
                  </a:lnTo>
                  <a:lnTo>
                    <a:pt x="17641" y="20323"/>
                  </a:lnTo>
                  <a:lnTo>
                    <a:pt x="17800" y="20067"/>
                  </a:lnTo>
                  <a:lnTo>
                    <a:pt x="17800" y="19810"/>
                  </a:lnTo>
                  <a:lnTo>
                    <a:pt x="18038" y="19682"/>
                  </a:lnTo>
                  <a:lnTo>
                    <a:pt x="18277" y="19682"/>
                  </a:lnTo>
                  <a:lnTo>
                    <a:pt x="18435" y="19175"/>
                  </a:lnTo>
                  <a:lnTo>
                    <a:pt x="18435" y="18662"/>
                  </a:lnTo>
                  <a:lnTo>
                    <a:pt x="18829" y="18149"/>
                  </a:lnTo>
                  <a:lnTo>
                    <a:pt x="19226" y="18149"/>
                  </a:lnTo>
                  <a:lnTo>
                    <a:pt x="19623" y="17129"/>
                  </a:lnTo>
                  <a:lnTo>
                    <a:pt x="19623" y="16615"/>
                  </a:lnTo>
                  <a:lnTo>
                    <a:pt x="19698" y="16231"/>
                  </a:lnTo>
                  <a:lnTo>
                    <a:pt x="20016" y="16231"/>
                  </a:lnTo>
                  <a:lnTo>
                    <a:pt x="20413" y="15980"/>
                  </a:lnTo>
                  <a:lnTo>
                    <a:pt x="20885" y="15210"/>
                  </a:lnTo>
                  <a:lnTo>
                    <a:pt x="21362" y="13549"/>
                  </a:lnTo>
                  <a:lnTo>
                    <a:pt x="21600" y="12657"/>
                  </a:lnTo>
                  <a:lnTo>
                    <a:pt x="21362" y="12016"/>
                  </a:lnTo>
                  <a:lnTo>
                    <a:pt x="21044" y="10867"/>
                  </a:lnTo>
                  <a:lnTo>
                    <a:pt x="20572" y="10354"/>
                  </a:lnTo>
                  <a:lnTo>
                    <a:pt x="20254" y="10354"/>
                  </a:lnTo>
                  <a:lnTo>
                    <a:pt x="19623" y="11118"/>
                  </a:lnTo>
                  <a:lnTo>
                    <a:pt x="19623" y="11759"/>
                  </a:lnTo>
                  <a:lnTo>
                    <a:pt x="19305" y="12657"/>
                  </a:lnTo>
                  <a:lnTo>
                    <a:pt x="19384" y="12779"/>
                  </a:lnTo>
                  <a:lnTo>
                    <a:pt x="19305" y="13036"/>
                  </a:lnTo>
                  <a:lnTo>
                    <a:pt x="18987" y="13036"/>
                  </a:lnTo>
                  <a:lnTo>
                    <a:pt x="18594" y="13677"/>
                  </a:lnTo>
                  <a:lnTo>
                    <a:pt x="18515" y="13421"/>
                  </a:lnTo>
                  <a:lnTo>
                    <a:pt x="18829" y="12272"/>
                  </a:lnTo>
                  <a:lnTo>
                    <a:pt x="18908" y="11502"/>
                  </a:lnTo>
                  <a:lnTo>
                    <a:pt x="18277" y="10995"/>
                  </a:lnTo>
                  <a:lnTo>
                    <a:pt x="18038" y="11118"/>
                  </a:lnTo>
                  <a:lnTo>
                    <a:pt x="17721" y="11631"/>
                  </a:lnTo>
                  <a:lnTo>
                    <a:pt x="17010" y="12272"/>
                  </a:lnTo>
                  <a:lnTo>
                    <a:pt x="16851" y="12907"/>
                  </a:lnTo>
                  <a:lnTo>
                    <a:pt x="16613" y="12400"/>
                  </a:lnTo>
                  <a:lnTo>
                    <a:pt x="16692" y="11759"/>
                  </a:lnTo>
                  <a:lnTo>
                    <a:pt x="17328" y="10995"/>
                  </a:lnTo>
                  <a:lnTo>
                    <a:pt x="18038" y="10354"/>
                  </a:lnTo>
                  <a:lnTo>
                    <a:pt x="18277" y="9584"/>
                  </a:lnTo>
                  <a:lnTo>
                    <a:pt x="18197" y="9206"/>
                  </a:lnTo>
                  <a:lnTo>
                    <a:pt x="17641" y="9206"/>
                  </a:lnTo>
                  <a:lnTo>
                    <a:pt x="17248" y="9456"/>
                  </a:lnTo>
                  <a:lnTo>
                    <a:pt x="17010" y="9456"/>
                  </a:lnTo>
                  <a:lnTo>
                    <a:pt x="17010" y="9077"/>
                  </a:lnTo>
                  <a:lnTo>
                    <a:pt x="17328" y="8564"/>
                  </a:lnTo>
                  <a:lnTo>
                    <a:pt x="18038" y="7795"/>
                  </a:lnTo>
                  <a:lnTo>
                    <a:pt x="18197" y="7795"/>
                  </a:lnTo>
                  <a:lnTo>
                    <a:pt x="18435" y="7544"/>
                  </a:lnTo>
                  <a:lnTo>
                    <a:pt x="18435" y="5754"/>
                  </a:lnTo>
                  <a:lnTo>
                    <a:pt x="18277" y="5626"/>
                  </a:lnTo>
                  <a:lnTo>
                    <a:pt x="18277" y="4600"/>
                  </a:lnTo>
                  <a:lnTo>
                    <a:pt x="18435" y="3964"/>
                  </a:lnTo>
                  <a:lnTo>
                    <a:pt x="18435" y="3451"/>
                  </a:lnTo>
                  <a:lnTo>
                    <a:pt x="18670" y="3067"/>
                  </a:lnTo>
                  <a:lnTo>
                    <a:pt x="18987" y="3067"/>
                  </a:lnTo>
                  <a:lnTo>
                    <a:pt x="19226" y="2560"/>
                  </a:lnTo>
                  <a:lnTo>
                    <a:pt x="18987" y="2046"/>
                  </a:lnTo>
                  <a:lnTo>
                    <a:pt x="19067" y="1533"/>
                  </a:lnTo>
                  <a:lnTo>
                    <a:pt x="18515" y="1148"/>
                  </a:lnTo>
                  <a:lnTo>
                    <a:pt x="18197" y="1148"/>
                  </a:lnTo>
                  <a:lnTo>
                    <a:pt x="17248" y="2560"/>
                  </a:lnTo>
                  <a:lnTo>
                    <a:pt x="16692" y="2810"/>
                  </a:lnTo>
                  <a:lnTo>
                    <a:pt x="16537" y="3451"/>
                  </a:lnTo>
                  <a:lnTo>
                    <a:pt x="16613" y="3836"/>
                  </a:lnTo>
                  <a:lnTo>
                    <a:pt x="16220" y="3836"/>
                  </a:lnTo>
                  <a:lnTo>
                    <a:pt x="16061" y="3708"/>
                  </a:lnTo>
                  <a:lnTo>
                    <a:pt x="15664" y="3964"/>
                  </a:lnTo>
                  <a:lnTo>
                    <a:pt x="15271" y="4985"/>
                  </a:lnTo>
                  <a:lnTo>
                    <a:pt x="15430" y="5754"/>
                  </a:lnTo>
                  <a:lnTo>
                    <a:pt x="15430" y="6518"/>
                  </a:lnTo>
                  <a:lnTo>
                    <a:pt x="15664" y="6903"/>
                  </a:lnTo>
                  <a:lnTo>
                    <a:pt x="15902" y="7923"/>
                  </a:lnTo>
                  <a:lnTo>
                    <a:pt x="15664" y="8949"/>
                  </a:lnTo>
                  <a:lnTo>
                    <a:pt x="15271" y="8949"/>
                  </a:lnTo>
                  <a:lnTo>
                    <a:pt x="14636" y="9206"/>
                  </a:lnTo>
                  <a:lnTo>
                    <a:pt x="14322" y="9206"/>
                  </a:lnTo>
                  <a:lnTo>
                    <a:pt x="14163" y="9584"/>
                  </a:lnTo>
                  <a:lnTo>
                    <a:pt x="14322" y="10226"/>
                  </a:lnTo>
                  <a:lnTo>
                    <a:pt x="14322" y="10739"/>
                  </a:lnTo>
                  <a:lnTo>
                    <a:pt x="14715" y="11502"/>
                  </a:lnTo>
                  <a:lnTo>
                    <a:pt x="14953" y="12657"/>
                  </a:lnTo>
                  <a:lnTo>
                    <a:pt x="14242" y="13036"/>
                  </a:lnTo>
                  <a:lnTo>
                    <a:pt x="14322" y="13421"/>
                  </a:lnTo>
                  <a:lnTo>
                    <a:pt x="14477" y="13677"/>
                  </a:lnTo>
                  <a:lnTo>
                    <a:pt x="14163" y="13934"/>
                  </a:lnTo>
                  <a:lnTo>
                    <a:pt x="13845" y="13036"/>
                  </a:lnTo>
                  <a:lnTo>
                    <a:pt x="13055" y="12779"/>
                  </a:lnTo>
                  <a:lnTo>
                    <a:pt x="12896" y="12907"/>
                  </a:lnTo>
                  <a:lnTo>
                    <a:pt x="12344" y="12779"/>
                  </a:lnTo>
                  <a:lnTo>
                    <a:pt x="12265" y="12272"/>
                  </a:lnTo>
                  <a:lnTo>
                    <a:pt x="12106" y="12016"/>
                  </a:lnTo>
                  <a:lnTo>
                    <a:pt x="11789" y="12400"/>
                  </a:lnTo>
                  <a:lnTo>
                    <a:pt x="11316" y="12779"/>
                  </a:lnTo>
                  <a:lnTo>
                    <a:pt x="11078" y="12400"/>
                  </a:lnTo>
                  <a:lnTo>
                    <a:pt x="11078" y="11118"/>
                  </a:lnTo>
                  <a:lnTo>
                    <a:pt x="11471" y="10739"/>
                  </a:lnTo>
                  <a:lnTo>
                    <a:pt x="11789" y="9206"/>
                  </a:lnTo>
                  <a:lnTo>
                    <a:pt x="11471" y="9206"/>
                  </a:lnTo>
                  <a:lnTo>
                    <a:pt x="10998" y="8949"/>
                  </a:lnTo>
                  <a:lnTo>
                    <a:pt x="10602" y="9077"/>
                  </a:lnTo>
                  <a:lnTo>
                    <a:pt x="10522" y="8564"/>
                  </a:lnTo>
                  <a:lnTo>
                    <a:pt x="10919" y="8436"/>
                  </a:lnTo>
                  <a:lnTo>
                    <a:pt x="11316" y="8564"/>
                  </a:lnTo>
                  <a:lnTo>
                    <a:pt x="11471" y="8179"/>
                  </a:lnTo>
                  <a:lnTo>
                    <a:pt x="11392" y="6646"/>
                  </a:lnTo>
                  <a:lnTo>
                    <a:pt x="10998" y="5883"/>
                  </a:lnTo>
                  <a:lnTo>
                    <a:pt x="11157" y="5369"/>
                  </a:lnTo>
                  <a:lnTo>
                    <a:pt x="11392" y="5241"/>
                  </a:lnTo>
                  <a:lnTo>
                    <a:pt x="11471" y="4728"/>
                  </a:lnTo>
                  <a:lnTo>
                    <a:pt x="11157" y="4343"/>
                  </a:lnTo>
                  <a:lnTo>
                    <a:pt x="11157" y="3964"/>
                  </a:lnTo>
                  <a:lnTo>
                    <a:pt x="10998" y="3451"/>
                  </a:lnTo>
                  <a:lnTo>
                    <a:pt x="10681" y="3451"/>
                  </a:lnTo>
                  <a:lnTo>
                    <a:pt x="10522" y="3195"/>
                  </a:lnTo>
                  <a:lnTo>
                    <a:pt x="10208" y="3451"/>
                  </a:lnTo>
                  <a:lnTo>
                    <a:pt x="9414" y="3451"/>
                  </a:lnTo>
                  <a:lnTo>
                    <a:pt x="9180" y="3067"/>
                  </a:lnTo>
                  <a:lnTo>
                    <a:pt x="9573" y="2046"/>
                  </a:lnTo>
                  <a:lnTo>
                    <a:pt x="9891" y="1790"/>
                  </a:lnTo>
                  <a:lnTo>
                    <a:pt x="9732" y="770"/>
                  </a:lnTo>
                  <a:lnTo>
                    <a:pt x="9335" y="128"/>
                  </a:lnTo>
                  <a:lnTo>
                    <a:pt x="8624" y="128"/>
                  </a:lnTo>
                  <a:lnTo>
                    <a:pt x="8231" y="0"/>
                  </a:lnTo>
                  <a:close/>
                </a:path>
              </a:pathLst>
            </a:custGeom>
            <a:solidFill>
              <a:srgbClr val="CBD4D9"/>
            </a:solidFill>
            <a:ln w="12700" cap="flat">
              <a:noFill/>
              <a:miter lim="400000"/>
            </a:ln>
            <a:effectLst/>
          </p:spPr>
          <p:txBody>
            <a:bodyPr wrap="square" lIns="0" tIns="0" rIns="0" bIns="0" numCol="1" anchor="ctr">
              <a:noAutofit/>
            </a:bodyPr>
            <a:lstStyle/>
            <a:p>
              <a:pPr defTabSz="342900">
                <a:lnSpc>
                  <a:spcPct val="100000"/>
                </a:lnSpc>
                <a:spcBef>
                  <a:spcPts val="0"/>
                </a:spcBef>
                <a:defRPr sz="1400">
                  <a:latin typeface="Arial"/>
                  <a:ea typeface="Arial"/>
                  <a:cs typeface="Arial"/>
                  <a:sym typeface="Arial"/>
                </a:defRPr>
              </a:pPr>
              <a:endParaRPr sz="525"/>
            </a:p>
          </p:txBody>
        </p:sp>
        <p:sp>
          <p:nvSpPr>
            <p:cNvPr id="292" name="Google Shape;10445;p32">
              <a:extLst>
                <a:ext uri="{FF2B5EF4-FFF2-40B4-BE49-F238E27FC236}">
                  <a16:creationId xmlns:a16="http://schemas.microsoft.com/office/drawing/2014/main" id="{8477FDAA-C506-7A86-DA3F-D6863EAA5F0F}"/>
                </a:ext>
              </a:extLst>
            </p:cNvPr>
            <p:cNvSpPr/>
            <p:nvPr/>
          </p:nvSpPr>
          <p:spPr>
            <a:xfrm>
              <a:off x="6194873" y="1084858"/>
              <a:ext cx="344750" cy="321693"/>
            </a:xfrm>
            <a:custGeom>
              <a:avLst/>
              <a:gdLst/>
              <a:ahLst/>
              <a:cxnLst>
                <a:cxn ang="0">
                  <a:pos x="wd2" y="hd2"/>
                </a:cxn>
                <a:cxn ang="5400000">
                  <a:pos x="wd2" y="hd2"/>
                </a:cxn>
                <a:cxn ang="10800000">
                  <a:pos x="wd2" y="hd2"/>
                </a:cxn>
                <a:cxn ang="16200000">
                  <a:pos x="wd2" y="hd2"/>
                </a:cxn>
              </a:cxnLst>
              <a:rect l="0" t="0" r="r" b="b"/>
              <a:pathLst>
                <a:path w="21600" h="21600" extrusionOk="0">
                  <a:moveTo>
                    <a:pt x="14726" y="0"/>
                  </a:moveTo>
                  <a:lnTo>
                    <a:pt x="13740" y="664"/>
                  </a:lnTo>
                  <a:lnTo>
                    <a:pt x="12927" y="664"/>
                  </a:lnTo>
                  <a:lnTo>
                    <a:pt x="12599" y="1000"/>
                  </a:lnTo>
                  <a:lnTo>
                    <a:pt x="11778" y="1000"/>
                  </a:lnTo>
                  <a:lnTo>
                    <a:pt x="11121" y="1505"/>
                  </a:lnTo>
                  <a:lnTo>
                    <a:pt x="11121" y="2673"/>
                  </a:lnTo>
                  <a:lnTo>
                    <a:pt x="10964" y="3177"/>
                  </a:lnTo>
                  <a:lnTo>
                    <a:pt x="11121" y="4354"/>
                  </a:lnTo>
                  <a:lnTo>
                    <a:pt x="11942" y="5186"/>
                  </a:lnTo>
                  <a:lnTo>
                    <a:pt x="12106" y="5858"/>
                  </a:lnTo>
                  <a:lnTo>
                    <a:pt x="11285" y="5522"/>
                  </a:lnTo>
                  <a:lnTo>
                    <a:pt x="10636" y="5522"/>
                  </a:lnTo>
                  <a:lnTo>
                    <a:pt x="10472" y="5858"/>
                  </a:lnTo>
                  <a:lnTo>
                    <a:pt x="11942" y="6859"/>
                  </a:lnTo>
                  <a:lnTo>
                    <a:pt x="11942" y="7699"/>
                  </a:lnTo>
                  <a:lnTo>
                    <a:pt x="11121" y="8035"/>
                  </a:lnTo>
                  <a:lnTo>
                    <a:pt x="10964" y="9203"/>
                  </a:lnTo>
                  <a:lnTo>
                    <a:pt x="11285" y="9876"/>
                  </a:lnTo>
                  <a:lnTo>
                    <a:pt x="10472" y="10548"/>
                  </a:lnTo>
                  <a:lnTo>
                    <a:pt x="9650" y="10044"/>
                  </a:lnTo>
                  <a:lnTo>
                    <a:pt x="9650" y="9708"/>
                  </a:lnTo>
                  <a:lnTo>
                    <a:pt x="9815" y="8875"/>
                  </a:lnTo>
                  <a:lnTo>
                    <a:pt x="9650" y="6362"/>
                  </a:lnTo>
                  <a:lnTo>
                    <a:pt x="8993" y="5690"/>
                  </a:lnTo>
                  <a:lnTo>
                    <a:pt x="8837" y="5018"/>
                  </a:lnTo>
                  <a:lnTo>
                    <a:pt x="8993" y="4682"/>
                  </a:lnTo>
                  <a:lnTo>
                    <a:pt x="8993" y="3849"/>
                  </a:lnTo>
                  <a:lnTo>
                    <a:pt x="8673" y="3345"/>
                  </a:lnTo>
                  <a:lnTo>
                    <a:pt x="8509" y="2505"/>
                  </a:lnTo>
                  <a:lnTo>
                    <a:pt x="8016" y="2177"/>
                  </a:lnTo>
                  <a:lnTo>
                    <a:pt x="7031" y="2505"/>
                  </a:lnTo>
                  <a:lnTo>
                    <a:pt x="6866" y="3009"/>
                  </a:lnTo>
                  <a:lnTo>
                    <a:pt x="6053" y="3681"/>
                  </a:lnTo>
                  <a:lnTo>
                    <a:pt x="5725" y="4186"/>
                  </a:lnTo>
                  <a:lnTo>
                    <a:pt x="6217" y="4522"/>
                  </a:lnTo>
                  <a:lnTo>
                    <a:pt x="6546" y="4522"/>
                  </a:lnTo>
                  <a:lnTo>
                    <a:pt x="7031" y="5018"/>
                  </a:lnTo>
                  <a:lnTo>
                    <a:pt x="6217" y="5354"/>
                  </a:lnTo>
                  <a:lnTo>
                    <a:pt x="6053" y="5858"/>
                  </a:lnTo>
                  <a:lnTo>
                    <a:pt x="5232" y="6362"/>
                  </a:lnTo>
                  <a:lnTo>
                    <a:pt x="4903" y="7531"/>
                  </a:lnTo>
                  <a:lnTo>
                    <a:pt x="5725" y="7867"/>
                  </a:lnTo>
                  <a:lnTo>
                    <a:pt x="5725" y="8203"/>
                  </a:lnTo>
                  <a:lnTo>
                    <a:pt x="4739" y="8539"/>
                  </a:lnTo>
                  <a:lnTo>
                    <a:pt x="4583" y="9371"/>
                  </a:lnTo>
                  <a:lnTo>
                    <a:pt x="4903" y="10044"/>
                  </a:lnTo>
                  <a:lnTo>
                    <a:pt x="5232" y="10884"/>
                  </a:lnTo>
                  <a:lnTo>
                    <a:pt x="4739" y="11380"/>
                  </a:lnTo>
                  <a:lnTo>
                    <a:pt x="4419" y="11052"/>
                  </a:lnTo>
                  <a:lnTo>
                    <a:pt x="4419" y="9876"/>
                  </a:lnTo>
                  <a:lnTo>
                    <a:pt x="3926" y="9708"/>
                  </a:lnTo>
                  <a:lnTo>
                    <a:pt x="3926" y="8875"/>
                  </a:lnTo>
                  <a:lnTo>
                    <a:pt x="3597" y="9035"/>
                  </a:lnTo>
                  <a:lnTo>
                    <a:pt x="2291" y="9035"/>
                  </a:lnTo>
                  <a:lnTo>
                    <a:pt x="2127" y="9708"/>
                  </a:lnTo>
                  <a:lnTo>
                    <a:pt x="2612" y="10044"/>
                  </a:lnTo>
                  <a:lnTo>
                    <a:pt x="1963" y="10380"/>
                  </a:lnTo>
                  <a:lnTo>
                    <a:pt x="1306" y="9876"/>
                  </a:lnTo>
                  <a:lnTo>
                    <a:pt x="649" y="10380"/>
                  </a:lnTo>
                  <a:lnTo>
                    <a:pt x="0" y="10044"/>
                  </a:lnTo>
                  <a:lnTo>
                    <a:pt x="0" y="11212"/>
                  </a:lnTo>
                  <a:lnTo>
                    <a:pt x="485" y="11548"/>
                  </a:lnTo>
                  <a:lnTo>
                    <a:pt x="1142" y="11548"/>
                  </a:lnTo>
                  <a:lnTo>
                    <a:pt x="1470" y="11716"/>
                  </a:lnTo>
                  <a:lnTo>
                    <a:pt x="1963" y="11548"/>
                  </a:lnTo>
                  <a:lnTo>
                    <a:pt x="2776" y="11548"/>
                  </a:lnTo>
                  <a:lnTo>
                    <a:pt x="3269" y="11716"/>
                  </a:lnTo>
                  <a:lnTo>
                    <a:pt x="3926" y="11548"/>
                  </a:lnTo>
                  <a:lnTo>
                    <a:pt x="4903" y="12052"/>
                  </a:lnTo>
                  <a:lnTo>
                    <a:pt x="6217" y="11716"/>
                  </a:lnTo>
                  <a:lnTo>
                    <a:pt x="6866" y="12221"/>
                  </a:lnTo>
                  <a:lnTo>
                    <a:pt x="7687" y="12221"/>
                  </a:lnTo>
                  <a:lnTo>
                    <a:pt x="11285" y="12893"/>
                  </a:lnTo>
                  <a:lnTo>
                    <a:pt x="11778" y="13229"/>
                  </a:lnTo>
                  <a:lnTo>
                    <a:pt x="11121" y="13557"/>
                  </a:lnTo>
                  <a:lnTo>
                    <a:pt x="10143" y="13389"/>
                  </a:lnTo>
                  <a:lnTo>
                    <a:pt x="8993" y="13389"/>
                  </a:lnTo>
                  <a:lnTo>
                    <a:pt x="8180" y="13893"/>
                  </a:lnTo>
                  <a:lnTo>
                    <a:pt x="6866" y="14061"/>
                  </a:lnTo>
                  <a:lnTo>
                    <a:pt x="7195" y="14061"/>
                  </a:lnTo>
                  <a:lnTo>
                    <a:pt x="7687" y="14397"/>
                  </a:lnTo>
                  <a:lnTo>
                    <a:pt x="7195" y="14733"/>
                  </a:lnTo>
                  <a:lnTo>
                    <a:pt x="5889" y="14229"/>
                  </a:lnTo>
                  <a:lnTo>
                    <a:pt x="5232" y="14061"/>
                  </a:lnTo>
                  <a:lnTo>
                    <a:pt x="4583" y="14397"/>
                  </a:lnTo>
                  <a:lnTo>
                    <a:pt x="4739" y="14902"/>
                  </a:lnTo>
                  <a:lnTo>
                    <a:pt x="4583" y="15238"/>
                  </a:lnTo>
                  <a:lnTo>
                    <a:pt x="4090" y="14902"/>
                  </a:lnTo>
                  <a:lnTo>
                    <a:pt x="3762" y="14902"/>
                  </a:lnTo>
                  <a:lnTo>
                    <a:pt x="3926" y="15238"/>
                  </a:lnTo>
                  <a:lnTo>
                    <a:pt x="3926" y="15734"/>
                  </a:lnTo>
                  <a:lnTo>
                    <a:pt x="4419" y="16070"/>
                  </a:lnTo>
                  <a:lnTo>
                    <a:pt x="5068" y="16406"/>
                  </a:lnTo>
                  <a:lnTo>
                    <a:pt x="4739" y="16910"/>
                  </a:lnTo>
                  <a:lnTo>
                    <a:pt x="5232" y="17583"/>
                  </a:lnTo>
                  <a:lnTo>
                    <a:pt x="4739" y="17583"/>
                  </a:lnTo>
                  <a:lnTo>
                    <a:pt x="4419" y="16910"/>
                  </a:lnTo>
                  <a:lnTo>
                    <a:pt x="3926" y="16910"/>
                  </a:lnTo>
                  <a:lnTo>
                    <a:pt x="3597" y="17743"/>
                  </a:lnTo>
                  <a:lnTo>
                    <a:pt x="3597" y="18247"/>
                  </a:lnTo>
                  <a:lnTo>
                    <a:pt x="3433" y="18583"/>
                  </a:lnTo>
                  <a:lnTo>
                    <a:pt x="3433" y="19423"/>
                  </a:lnTo>
                  <a:lnTo>
                    <a:pt x="3926" y="19927"/>
                  </a:lnTo>
                  <a:lnTo>
                    <a:pt x="4739" y="19927"/>
                  </a:lnTo>
                  <a:lnTo>
                    <a:pt x="5232" y="20256"/>
                  </a:lnTo>
                  <a:lnTo>
                    <a:pt x="5560" y="20256"/>
                  </a:lnTo>
                  <a:lnTo>
                    <a:pt x="6053" y="19759"/>
                  </a:lnTo>
                  <a:lnTo>
                    <a:pt x="7031" y="19255"/>
                  </a:lnTo>
                  <a:lnTo>
                    <a:pt x="6381" y="20087"/>
                  </a:lnTo>
                  <a:lnTo>
                    <a:pt x="6710" y="20760"/>
                  </a:lnTo>
                  <a:lnTo>
                    <a:pt x="7195" y="20760"/>
                  </a:lnTo>
                  <a:lnTo>
                    <a:pt x="7852" y="20087"/>
                  </a:lnTo>
                  <a:lnTo>
                    <a:pt x="8016" y="20592"/>
                  </a:lnTo>
                  <a:lnTo>
                    <a:pt x="8344" y="21432"/>
                  </a:lnTo>
                  <a:lnTo>
                    <a:pt x="10800" y="21600"/>
                  </a:lnTo>
                  <a:lnTo>
                    <a:pt x="11285" y="20760"/>
                  </a:lnTo>
                  <a:lnTo>
                    <a:pt x="11121" y="20087"/>
                  </a:lnTo>
                  <a:lnTo>
                    <a:pt x="11285" y="19255"/>
                  </a:lnTo>
                  <a:lnTo>
                    <a:pt x="11778" y="18919"/>
                  </a:lnTo>
                  <a:lnTo>
                    <a:pt x="11942" y="19255"/>
                  </a:lnTo>
                  <a:lnTo>
                    <a:pt x="11942" y="20087"/>
                  </a:lnTo>
                  <a:lnTo>
                    <a:pt x="12270" y="20928"/>
                  </a:lnTo>
                  <a:lnTo>
                    <a:pt x="12599" y="20592"/>
                  </a:lnTo>
                  <a:lnTo>
                    <a:pt x="12599" y="19255"/>
                  </a:lnTo>
                  <a:lnTo>
                    <a:pt x="13091" y="18247"/>
                  </a:lnTo>
                  <a:lnTo>
                    <a:pt x="12270" y="18415"/>
                  </a:lnTo>
                  <a:lnTo>
                    <a:pt x="11613" y="18751"/>
                  </a:lnTo>
                  <a:lnTo>
                    <a:pt x="11942" y="17911"/>
                  </a:lnTo>
                  <a:lnTo>
                    <a:pt x="12763" y="17583"/>
                  </a:lnTo>
                  <a:lnTo>
                    <a:pt x="13248" y="17078"/>
                  </a:lnTo>
                  <a:lnTo>
                    <a:pt x="13740" y="16574"/>
                  </a:lnTo>
                  <a:lnTo>
                    <a:pt x="13740" y="15902"/>
                  </a:lnTo>
                  <a:lnTo>
                    <a:pt x="14233" y="15734"/>
                  </a:lnTo>
                  <a:lnTo>
                    <a:pt x="14890" y="15902"/>
                  </a:lnTo>
                  <a:lnTo>
                    <a:pt x="14890" y="17246"/>
                  </a:lnTo>
                  <a:lnTo>
                    <a:pt x="15219" y="16742"/>
                  </a:lnTo>
                  <a:lnTo>
                    <a:pt x="16196" y="15406"/>
                  </a:lnTo>
                  <a:lnTo>
                    <a:pt x="16196" y="14902"/>
                  </a:lnTo>
                  <a:lnTo>
                    <a:pt x="15219" y="14229"/>
                  </a:lnTo>
                  <a:lnTo>
                    <a:pt x="15219" y="13893"/>
                  </a:lnTo>
                  <a:lnTo>
                    <a:pt x="15539" y="13389"/>
                  </a:lnTo>
                  <a:lnTo>
                    <a:pt x="16032" y="13725"/>
                  </a:lnTo>
                  <a:lnTo>
                    <a:pt x="16689" y="13725"/>
                  </a:lnTo>
                  <a:lnTo>
                    <a:pt x="16853" y="12893"/>
                  </a:lnTo>
                  <a:lnTo>
                    <a:pt x="16853" y="12389"/>
                  </a:lnTo>
                  <a:lnTo>
                    <a:pt x="17666" y="11380"/>
                  </a:lnTo>
                  <a:lnTo>
                    <a:pt x="17831" y="10716"/>
                  </a:lnTo>
                  <a:lnTo>
                    <a:pt x="18816" y="9708"/>
                  </a:lnTo>
                  <a:lnTo>
                    <a:pt x="19629" y="9203"/>
                  </a:lnTo>
                  <a:lnTo>
                    <a:pt x="19958" y="8707"/>
                  </a:lnTo>
                  <a:lnTo>
                    <a:pt x="19629" y="7531"/>
                  </a:lnTo>
                  <a:lnTo>
                    <a:pt x="20450" y="6194"/>
                  </a:lnTo>
                  <a:lnTo>
                    <a:pt x="21436" y="5522"/>
                  </a:lnTo>
                  <a:lnTo>
                    <a:pt x="21600" y="4682"/>
                  </a:lnTo>
                  <a:lnTo>
                    <a:pt x="21107" y="3849"/>
                  </a:lnTo>
                  <a:lnTo>
                    <a:pt x="20286" y="3681"/>
                  </a:lnTo>
                  <a:lnTo>
                    <a:pt x="19958" y="2841"/>
                  </a:lnTo>
                  <a:lnTo>
                    <a:pt x="20286" y="2841"/>
                  </a:lnTo>
                  <a:lnTo>
                    <a:pt x="20450" y="2345"/>
                  </a:lnTo>
                  <a:lnTo>
                    <a:pt x="20286" y="2009"/>
                  </a:lnTo>
                  <a:lnTo>
                    <a:pt x="20450" y="1336"/>
                  </a:lnTo>
                  <a:lnTo>
                    <a:pt x="20286" y="664"/>
                  </a:lnTo>
                  <a:lnTo>
                    <a:pt x="19629" y="664"/>
                  </a:lnTo>
                  <a:lnTo>
                    <a:pt x="19958" y="1168"/>
                  </a:lnTo>
                  <a:lnTo>
                    <a:pt x="19958" y="2009"/>
                  </a:lnTo>
                  <a:lnTo>
                    <a:pt x="19309" y="2177"/>
                  </a:lnTo>
                  <a:lnTo>
                    <a:pt x="18652" y="1505"/>
                  </a:lnTo>
                  <a:lnTo>
                    <a:pt x="17995" y="2177"/>
                  </a:lnTo>
                  <a:lnTo>
                    <a:pt x="17995" y="3681"/>
                  </a:lnTo>
                  <a:lnTo>
                    <a:pt x="17666" y="4017"/>
                  </a:lnTo>
                  <a:lnTo>
                    <a:pt x="17181" y="4017"/>
                  </a:lnTo>
                  <a:lnTo>
                    <a:pt x="16853" y="4522"/>
                  </a:lnTo>
                  <a:lnTo>
                    <a:pt x="16360" y="4522"/>
                  </a:lnTo>
                  <a:lnTo>
                    <a:pt x="16360" y="3849"/>
                  </a:lnTo>
                  <a:lnTo>
                    <a:pt x="17017" y="3177"/>
                  </a:lnTo>
                  <a:lnTo>
                    <a:pt x="17346" y="1336"/>
                  </a:lnTo>
                  <a:lnTo>
                    <a:pt x="16853" y="832"/>
                  </a:lnTo>
                  <a:lnTo>
                    <a:pt x="16196" y="1000"/>
                  </a:lnTo>
                  <a:lnTo>
                    <a:pt x="15539" y="664"/>
                  </a:lnTo>
                  <a:lnTo>
                    <a:pt x="15375" y="0"/>
                  </a:lnTo>
                  <a:close/>
                </a:path>
              </a:pathLst>
            </a:custGeom>
            <a:solidFill>
              <a:srgbClr val="CBD4D9"/>
            </a:solidFill>
            <a:ln w="12700" cap="flat">
              <a:noFill/>
              <a:miter lim="400000"/>
            </a:ln>
            <a:effectLst/>
          </p:spPr>
          <p:txBody>
            <a:bodyPr wrap="square" lIns="0" tIns="0" rIns="0" bIns="0" numCol="1" anchor="ctr">
              <a:noAutofit/>
            </a:bodyPr>
            <a:lstStyle/>
            <a:p>
              <a:pPr defTabSz="342900">
                <a:lnSpc>
                  <a:spcPct val="100000"/>
                </a:lnSpc>
                <a:spcBef>
                  <a:spcPts val="0"/>
                </a:spcBef>
                <a:defRPr sz="1400">
                  <a:latin typeface="Arial"/>
                  <a:ea typeface="Arial"/>
                  <a:cs typeface="Arial"/>
                  <a:sym typeface="Arial"/>
                </a:defRPr>
              </a:pPr>
              <a:endParaRPr sz="525"/>
            </a:p>
          </p:txBody>
        </p:sp>
        <p:sp>
          <p:nvSpPr>
            <p:cNvPr id="293" name="Google Shape;10446;p32">
              <a:extLst>
                <a:ext uri="{FF2B5EF4-FFF2-40B4-BE49-F238E27FC236}">
                  <a16:creationId xmlns:a16="http://schemas.microsoft.com/office/drawing/2014/main" id="{201CD2B7-63C7-ADB6-5457-91A0DCD42BE6}"/>
                </a:ext>
              </a:extLst>
            </p:cNvPr>
            <p:cNvSpPr/>
            <p:nvPr/>
          </p:nvSpPr>
          <p:spPr>
            <a:xfrm>
              <a:off x="6435148" y="478782"/>
              <a:ext cx="310799" cy="418951"/>
            </a:xfrm>
            <a:custGeom>
              <a:avLst/>
              <a:gdLst/>
              <a:ahLst/>
              <a:cxnLst>
                <a:cxn ang="0">
                  <a:pos x="wd2" y="hd2"/>
                </a:cxn>
                <a:cxn ang="5400000">
                  <a:pos x="wd2" y="hd2"/>
                </a:cxn>
                <a:cxn ang="10800000">
                  <a:pos x="wd2" y="hd2"/>
                </a:cxn>
                <a:cxn ang="16200000">
                  <a:pos x="wd2" y="hd2"/>
                </a:cxn>
              </a:cxnLst>
              <a:rect l="0" t="0" r="r" b="b"/>
              <a:pathLst>
                <a:path w="21600" h="21600" extrusionOk="0">
                  <a:moveTo>
                    <a:pt x="8892" y="0"/>
                  </a:moveTo>
                  <a:lnTo>
                    <a:pt x="7981" y="387"/>
                  </a:lnTo>
                  <a:lnTo>
                    <a:pt x="7616" y="903"/>
                  </a:lnTo>
                  <a:lnTo>
                    <a:pt x="6532" y="1413"/>
                  </a:lnTo>
                  <a:lnTo>
                    <a:pt x="6350" y="2059"/>
                  </a:lnTo>
                  <a:lnTo>
                    <a:pt x="5257" y="2956"/>
                  </a:lnTo>
                  <a:lnTo>
                    <a:pt x="5257" y="3601"/>
                  </a:lnTo>
                  <a:lnTo>
                    <a:pt x="6168" y="3988"/>
                  </a:lnTo>
                  <a:lnTo>
                    <a:pt x="6532" y="3601"/>
                  </a:lnTo>
                  <a:lnTo>
                    <a:pt x="7616" y="3472"/>
                  </a:lnTo>
                  <a:lnTo>
                    <a:pt x="7981" y="3859"/>
                  </a:lnTo>
                  <a:lnTo>
                    <a:pt x="6714" y="4627"/>
                  </a:lnTo>
                  <a:lnTo>
                    <a:pt x="5621" y="5143"/>
                  </a:lnTo>
                  <a:lnTo>
                    <a:pt x="4719" y="6047"/>
                  </a:lnTo>
                  <a:lnTo>
                    <a:pt x="4719" y="6428"/>
                  </a:lnTo>
                  <a:lnTo>
                    <a:pt x="6168" y="5918"/>
                  </a:lnTo>
                  <a:lnTo>
                    <a:pt x="7434" y="5143"/>
                  </a:lnTo>
                  <a:lnTo>
                    <a:pt x="8163" y="5143"/>
                  </a:lnTo>
                  <a:lnTo>
                    <a:pt x="8892" y="4756"/>
                  </a:lnTo>
                  <a:lnTo>
                    <a:pt x="9256" y="5272"/>
                  </a:lnTo>
                  <a:lnTo>
                    <a:pt x="9074" y="6047"/>
                  </a:lnTo>
                  <a:lnTo>
                    <a:pt x="8345" y="6047"/>
                  </a:lnTo>
                  <a:lnTo>
                    <a:pt x="7261" y="6815"/>
                  </a:lnTo>
                  <a:lnTo>
                    <a:pt x="6714" y="7331"/>
                  </a:lnTo>
                  <a:lnTo>
                    <a:pt x="7261" y="7841"/>
                  </a:lnTo>
                  <a:lnTo>
                    <a:pt x="8527" y="7718"/>
                  </a:lnTo>
                  <a:lnTo>
                    <a:pt x="9438" y="7970"/>
                  </a:lnTo>
                  <a:lnTo>
                    <a:pt x="8345" y="8486"/>
                  </a:lnTo>
                  <a:lnTo>
                    <a:pt x="7079" y="9003"/>
                  </a:lnTo>
                  <a:lnTo>
                    <a:pt x="6168" y="8615"/>
                  </a:lnTo>
                  <a:lnTo>
                    <a:pt x="6168" y="9132"/>
                  </a:lnTo>
                  <a:lnTo>
                    <a:pt x="7261" y="9390"/>
                  </a:lnTo>
                  <a:lnTo>
                    <a:pt x="7261" y="9771"/>
                  </a:lnTo>
                  <a:lnTo>
                    <a:pt x="5621" y="10932"/>
                  </a:lnTo>
                  <a:lnTo>
                    <a:pt x="5257" y="10932"/>
                  </a:lnTo>
                  <a:lnTo>
                    <a:pt x="4719" y="9900"/>
                  </a:lnTo>
                  <a:lnTo>
                    <a:pt x="3808" y="9642"/>
                  </a:lnTo>
                  <a:lnTo>
                    <a:pt x="2897" y="8744"/>
                  </a:lnTo>
                  <a:lnTo>
                    <a:pt x="1084" y="9390"/>
                  </a:lnTo>
                  <a:lnTo>
                    <a:pt x="1084" y="9771"/>
                  </a:lnTo>
                  <a:lnTo>
                    <a:pt x="0" y="11061"/>
                  </a:lnTo>
                  <a:lnTo>
                    <a:pt x="902" y="11829"/>
                  </a:lnTo>
                  <a:lnTo>
                    <a:pt x="902" y="12604"/>
                  </a:lnTo>
                  <a:lnTo>
                    <a:pt x="1631" y="12862"/>
                  </a:lnTo>
                  <a:lnTo>
                    <a:pt x="2542" y="12345"/>
                  </a:lnTo>
                  <a:lnTo>
                    <a:pt x="3080" y="12345"/>
                  </a:lnTo>
                  <a:lnTo>
                    <a:pt x="4719" y="12604"/>
                  </a:lnTo>
                  <a:lnTo>
                    <a:pt x="6350" y="12604"/>
                  </a:lnTo>
                  <a:lnTo>
                    <a:pt x="6532" y="12985"/>
                  </a:lnTo>
                  <a:lnTo>
                    <a:pt x="8163" y="12604"/>
                  </a:lnTo>
                  <a:lnTo>
                    <a:pt x="8163" y="13114"/>
                  </a:lnTo>
                  <a:lnTo>
                    <a:pt x="7261" y="13243"/>
                  </a:lnTo>
                  <a:lnTo>
                    <a:pt x="6714" y="13759"/>
                  </a:lnTo>
                  <a:lnTo>
                    <a:pt x="7079" y="14404"/>
                  </a:lnTo>
                  <a:lnTo>
                    <a:pt x="8345" y="14275"/>
                  </a:lnTo>
                  <a:lnTo>
                    <a:pt x="9438" y="14914"/>
                  </a:lnTo>
                  <a:lnTo>
                    <a:pt x="10158" y="16076"/>
                  </a:lnTo>
                  <a:lnTo>
                    <a:pt x="10887" y="16076"/>
                  </a:lnTo>
                  <a:lnTo>
                    <a:pt x="11251" y="16328"/>
                  </a:lnTo>
                  <a:lnTo>
                    <a:pt x="10887" y="16844"/>
                  </a:lnTo>
                  <a:lnTo>
                    <a:pt x="10887" y="17618"/>
                  </a:lnTo>
                  <a:lnTo>
                    <a:pt x="9256" y="19670"/>
                  </a:lnTo>
                  <a:lnTo>
                    <a:pt x="9794" y="20832"/>
                  </a:lnTo>
                  <a:lnTo>
                    <a:pt x="10158" y="21471"/>
                  </a:lnTo>
                  <a:lnTo>
                    <a:pt x="10887" y="21471"/>
                  </a:lnTo>
                  <a:lnTo>
                    <a:pt x="11798" y="21342"/>
                  </a:lnTo>
                  <a:lnTo>
                    <a:pt x="12162" y="21600"/>
                  </a:lnTo>
                  <a:lnTo>
                    <a:pt x="12882" y="21600"/>
                  </a:lnTo>
                  <a:lnTo>
                    <a:pt x="14339" y="20961"/>
                  </a:lnTo>
                  <a:lnTo>
                    <a:pt x="14339" y="20574"/>
                  </a:lnTo>
                  <a:lnTo>
                    <a:pt x="15241" y="20187"/>
                  </a:lnTo>
                  <a:lnTo>
                    <a:pt x="15788" y="19418"/>
                  </a:lnTo>
                  <a:lnTo>
                    <a:pt x="16152" y="18644"/>
                  </a:lnTo>
                  <a:lnTo>
                    <a:pt x="16334" y="17489"/>
                  </a:lnTo>
                  <a:lnTo>
                    <a:pt x="17237" y="16457"/>
                  </a:lnTo>
                  <a:lnTo>
                    <a:pt x="16517" y="16328"/>
                  </a:lnTo>
                  <a:lnTo>
                    <a:pt x="16517" y="15817"/>
                  </a:lnTo>
                  <a:lnTo>
                    <a:pt x="17237" y="15559"/>
                  </a:lnTo>
                  <a:lnTo>
                    <a:pt x="17965" y="14533"/>
                  </a:lnTo>
                  <a:lnTo>
                    <a:pt x="18512" y="14533"/>
                  </a:lnTo>
                  <a:lnTo>
                    <a:pt x="19240" y="13888"/>
                  </a:lnTo>
                  <a:lnTo>
                    <a:pt x="20325" y="13501"/>
                  </a:lnTo>
                  <a:lnTo>
                    <a:pt x="20689" y="12475"/>
                  </a:lnTo>
                  <a:lnTo>
                    <a:pt x="20689" y="11829"/>
                  </a:lnTo>
                  <a:lnTo>
                    <a:pt x="21600" y="11313"/>
                  </a:lnTo>
                  <a:lnTo>
                    <a:pt x="21600" y="11061"/>
                  </a:lnTo>
                  <a:lnTo>
                    <a:pt x="21053" y="10416"/>
                  </a:lnTo>
                  <a:lnTo>
                    <a:pt x="20871" y="9642"/>
                  </a:lnTo>
                  <a:lnTo>
                    <a:pt x="20325" y="9642"/>
                  </a:lnTo>
                  <a:lnTo>
                    <a:pt x="19414" y="9261"/>
                  </a:lnTo>
                  <a:lnTo>
                    <a:pt x="18330" y="9261"/>
                  </a:lnTo>
                  <a:lnTo>
                    <a:pt x="18147" y="9003"/>
                  </a:lnTo>
                  <a:lnTo>
                    <a:pt x="18512" y="8357"/>
                  </a:lnTo>
                  <a:lnTo>
                    <a:pt x="19960" y="7841"/>
                  </a:lnTo>
                  <a:lnTo>
                    <a:pt x="19960" y="7331"/>
                  </a:lnTo>
                  <a:lnTo>
                    <a:pt x="19414" y="6815"/>
                  </a:lnTo>
                  <a:lnTo>
                    <a:pt x="19414" y="6047"/>
                  </a:lnTo>
                  <a:lnTo>
                    <a:pt x="19778" y="5402"/>
                  </a:lnTo>
                  <a:lnTo>
                    <a:pt x="18876" y="4756"/>
                  </a:lnTo>
                  <a:lnTo>
                    <a:pt x="18147" y="4756"/>
                  </a:lnTo>
                  <a:lnTo>
                    <a:pt x="17054" y="5272"/>
                  </a:lnTo>
                  <a:lnTo>
                    <a:pt x="15424" y="5531"/>
                  </a:lnTo>
                  <a:lnTo>
                    <a:pt x="15241" y="6047"/>
                  </a:lnTo>
                  <a:lnTo>
                    <a:pt x="14521" y="6686"/>
                  </a:lnTo>
                  <a:lnTo>
                    <a:pt x="13793" y="6557"/>
                  </a:lnTo>
                  <a:lnTo>
                    <a:pt x="13611" y="5918"/>
                  </a:lnTo>
                  <a:lnTo>
                    <a:pt x="14695" y="5531"/>
                  </a:lnTo>
                  <a:lnTo>
                    <a:pt x="15241" y="5143"/>
                  </a:lnTo>
                  <a:lnTo>
                    <a:pt x="15241" y="4117"/>
                  </a:lnTo>
                  <a:lnTo>
                    <a:pt x="15606" y="2827"/>
                  </a:lnTo>
                  <a:lnTo>
                    <a:pt x="15241" y="2188"/>
                  </a:lnTo>
                  <a:lnTo>
                    <a:pt x="14695" y="1671"/>
                  </a:lnTo>
                  <a:lnTo>
                    <a:pt x="14339" y="1032"/>
                  </a:lnTo>
                  <a:lnTo>
                    <a:pt x="13064" y="645"/>
                  </a:lnTo>
                  <a:lnTo>
                    <a:pt x="12162" y="903"/>
                  </a:lnTo>
                  <a:lnTo>
                    <a:pt x="11069" y="645"/>
                  </a:lnTo>
                  <a:lnTo>
                    <a:pt x="9794" y="1413"/>
                  </a:lnTo>
                  <a:lnTo>
                    <a:pt x="9074" y="1284"/>
                  </a:lnTo>
                  <a:lnTo>
                    <a:pt x="9074" y="129"/>
                  </a:lnTo>
                  <a:lnTo>
                    <a:pt x="8892" y="0"/>
                  </a:lnTo>
                  <a:close/>
                </a:path>
              </a:pathLst>
            </a:custGeom>
            <a:solidFill>
              <a:srgbClr val="CBD4D9"/>
            </a:solidFill>
            <a:ln w="12700" cap="flat">
              <a:noFill/>
              <a:miter lim="400000"/>
            </a:ln>
            <a:effectLst/>
          </p:spPr>
          <p:txBody>
            <a:bodyPr wrap="square" lIns="0" tIns="0" rIns="0" bIns="0" numCol="1" anchor="ctr">
              <a:noAutofit/>
            </a:bodyPr>
            <a:lstStyle/>
            <a:p>
              <a:pPr defTabSz="342900">
                <a:lnSpc>
                  <a:spcPct val="100000"/>
                </a:lnSpc>
                <a:spcBef>
                  <a:spcPts val="0"/>
                </a:spcBef>
                <a:defRPr sz="1400">
                  <a:latin typeface="Arial"/>
                  <a:ea typeface="Arial"/>
                  <a:cs typeface="Arial"/>
                  <a:sym typeface="Arial"/>
                </a:defRPr>
              </a:pPr>
              <a:endParaRPr sz="525"/>
            </a:p>
          </p:txBody>
        </p:sp>
        <p:sp>
          <p:nvSpPr>
            <p:cNvPr id="294" name="Google Shape;10447;p32">
              <a:extLst>
                <a:ext uri="{FF2B5EF4-FFF2-40B4-BE49-F238E27FC236}">
                  <a16:creationId xmlns:a16="http://schemas.microsoft.com/office/drawing/2014/main" id="{8E18E413-5945-DDEA-F9DB-B9BBB593156E}"/>
                </a:ext>
              </a:extLst>
            </p:cNvPr>
            <p:cNvSpPr/>
            <p:nvPr/>
          </p:nvSpPr>
          <p:spPr>
            <a:xfrm>
              <a:off x="6999203" y="216924"/>
              <a:ext cx="483174" cy="755659"/>
            </a:xfrm>
            <a:custGeom>
              <a:avLst/>
              <a:gdLst/>
              <a:ahLst/>
              <a:cxnLst>
                <a:cxn ang="0">
                  <a:pos x="wd2" y="hd2"/>
                </a:cxn>
                <a:cxn ang="5400000">
                  <a:pos x="wd2" y="hd2"/>
                </a:cxn>
                <a:cxn ang="10800000">
                  <a:pos x="wd2" y="hd2"/>
                </a:cxn>
                <a:cxn ang="16200000">
                  <a:pos x="wd2" y="hd2"/>
                </a:cxn>
              </a:cxnLst>
              <a:rect l="0" t="0" r="r" b="b"/>
              <a:pathLst>
                <a:path w="21600" h="21600" extrusionOk="0">
                  <a:moveTo>
                    <a:pt x="13308" y="0"/>
                  </a:moveTo>
                  <a:lnTo>
                    <a:pt x="13308" y="429"/>
                  </a:lnTo>
                  <a:lnTo>
                    <a:pt x="12845" y="927"/>
                  </a:lnTo>
                  <a:lnTo>
                    <a:pt x="13308" y="1213"/>
                  </a:lnTo>
                  <a:lnTo>
                    <a:pt x="13894" y="1213"/>
                  </a:lnTo>
                  <a:lnTo>
                    <a:pt x="14480" y="1070"/>
                  </a:lnTo>
                  <a:lnTo>
                    <a:pt x="15295" y="1284"/>
                  </a:lnTo>
                  <a:lnTo>
                    <a:pt x="15529" y="1567"/>
                  </a:lnTo>
                  <a:lnTo>
                    <a:pt x="16115" y="1639"/>
                  </a:lnTo>
                  <a:lnTo>
                    <a:pt x="16115" y="1925"/>
                  </a:lnTo>
                  <a:lnTo>
                    <a:pt x="15060" y="2497"/>
                  </a:lnTo>
                  <a:lnTo>
                    <a:pt x="14597" y="2497"/>
                  </a:lnTo>
                  <a:lnTo>
                    <a:pt x="13894" y="2211"/>
                  </a:lnTo>
                  <a:lnTo>
                    <a:pt x="13308" y="2211"/>
                  </a:lnTo>
                  <a:lnTo>
                    <a:pt x="12728" y="2140"/>
                  </a:lnTo>
                  <a:lnTo>
                    <a:pt x="12962" y="2497"/>
                  </a:lnTo>
                  <a:lnTo>
                    <a:pt x="13425" y="2565"/>
                  </a:lnTo>
                  <a:lnTo>
                    <a:pt x="12962" y="2852"/>
                  </a:lnTo>
                  <a:lnTo>
                    <a:pt x="12376" y="2923"/>
                  </a:lnTo>
                  <a:lnTo>
                    <a:pt x="11562" y="2354"/>
                  </a:lnTo>
                  <a:lnTo>
                    <a:pt x="10624" y="2637"/>
                  </a:lnTo>
                  <a:lnTo>
                    <a:pt x="10390" y="3209"/>
                  </a:lnTo>
                  <a:lnTo>
                    <a:pt x="9927" y="3424"/>
                  </a:lnTo>
                  <a:lnTo>
                    <a:pt x="9927" y="3707"/>
                  </a:lnTo>
                  <a:lnTo>
                    <a:pt x="10507" y="3778"/>
                  </a:lnTo>
                  <a:lnTo>
                    <a:pt x="10624" y="4279"/>
                  </a:lnTo>
                  <a:lnTo>
                    <a:pt x="11444" y="4490"/>
                  </a:lnTo>
                  <a:lnTo>
                    <a:pt x="11444" y="4705"/>
                  </a:lnTo>
                  <a:lnTo>
                    <a:pt x="10859" y="4705"/>
                  </a:lnTo>
                  <a:lnTo>
                    <a:pt x="10859" y="4991"/>
                  </a:lnTo>
                  <a:lnTo>
                    <a:pt x="11093" y="5206"/>
                  </a:lnTo>
                  <a:lnTo>
                    <a:pt x="11093" y="5489"/>
                  </a:lnTo>
                  <a:lnTo>
                    <a:pt x="10624" y="5417"/>
                  </a:lnTo>
                  <a:lnTo>
                    <a:pt x="10273" y="5206"/>
                  </a:lnTo>
                  <a:lnTo>
                    <a:pt x="9458" y="5134"/>
                  </a:lnTo>
                  <a:lnTo>
                    <a:pt x="8872" y="4848"/>
                  </a:lnTo>
                  <a:lnTo>
                    <a:pt x="8526" y="4777"/>
                  </a:lnTo>
                  <a:lnTo>
                    <a:pt x="7940" y="5063"/>
                  </a:lnTo>
                  <a:lnTo>
                    <a:pt x="7706" y="5345"/>
                  </a:lnTo>
                  <a:lnTo>
                    <a:pt x="8175" y="5703"/>
                  </a:lnTo>
                  <a:lnTo>
                    <a:pt x="7940" y="6061"/>
                  </a:lnTo>
                  <a:lnTo>
                    <a:pt x="7589" y="5918"/>
                  </a:lnTo>
                  <a:lnTo>
                    <a:pt x="7589" y="5703"/>
                  </a:lnTo>
                  <a:lnTo>
                    <a:pt x="7120" y="5489"/>
                  </a:lnTo>
                  <a:lnTo>
                    <a:pt x="6423" y="5345"/>
                  </a:lnTo>
                  <a:lnTo>
                    <a:pt x="6188" y="5345"/>
                  </a:lnTo>
                  <a:lnTo>
                    <a:pt x="5719" y="5063"/>
                  </a:lnTo>
                  <a:lnTo>
                    <a:pt x="5256" y="4991"/>
                  </a:lnTo>
                  <a:lnTo>
                    <a:pt x="5139" y="5206"/>
                  </a:lnTo>
                  <a:lnTo>
                    <a:pt x="5373" y="5703"/>
                  </a:lnTo>
                  <a:lnTo>
                    <a:pt x="5373" y="6132"/>
                  </a:lnTo>
                  <a:lnTo>
                    <a:pt x="5602" y="6630"/>
                  </a:lnTo>
                  <a:lnTo>
                    <a:pt x="6188" y="6845"/>
                  </a:lnTo>
                  <a:lnTo>
                    <a:pt x="6891" y="6916"/>
                  </a:lnTo>
                  <a:lnTo>
                    <a:pt x="7120" y="7131"/>
                  </a:lnTo>
                  <a:lnTo>
                    <a:pt x="7008" y="7199"/>
                  </a:lnTo>
                  <a:lnTo>
                    <a:pt x="6305" y="7199"/>
                  </a:lnTo>
                  <a:lnTo>
                    <a:pt x="7008" y="7485"/>
                  </a:lnTo>
                  <a:lnTo>
                    <a:pt x="7354" y="7700"/>
                  </a:lnTo>
                  <a:lnTo>
                    <a:pt x="7940" y="7986"/>
                  </a:lnTo>
                  <a:lnTo>
                    <a:pt x="8638" y="7986"/>
                  </a:lnTo>
                  <a:lnTo>
                    <a:pt x="9106" y="7700"/>
                  </a:lnTo>
                  <a:lnTo>
                    <a:pt x="9341" y="7700"/>
                  </a:lnTo>
                  <a:lnTo>
                    <a:pt x="9341" y="7986"/>
                  </a:lnTo>
                  <a:lnTo>
                    <a:pt x="8872" y="8269"/>
                  </a:lnTo>
                  <a:lnTo>
                    <a:pt x="8638" y="8913"/>
                  </a:lnTo>
                  <a:lnTo>
                    <a:pt x="8292" y="8913"/>
                  </a:lnTo>
                  <a:lnTo>
                    <a:pt x="7472" y="8412"/>
                  </a:lnTo>
                  <a:lnTo>
                    <a:pt x="5719" y="8269"/>
                  </a:lnTo>
                  <a:lnTo>
                    <a:pt x="5139" y="7700"/>
                  </a:lnTo>
                  <a:lnTo>
                    <a:pt x="4670" y="7628"/>
                  </a:lnTo>
                  <a:lnTo>
                    <a:pt x="4436" y="7342"/>
                  </a:lnTo>
                  <a:lnTo>
                    <a:pt x="4202" y="7342"/>
                  </a:lnTo>
                  <a:lnTo>
                    <a:pt x="3973" y="7843"/>
                  </a:lnTo>
                  <a:lnTo>
                    <a:pt x="3973" y="7986"/>
                  </a:lnTo>
                  <a:lnTo>
                    <a:pt x="3621" y="8197"/>
                  </a:lnTo>
                  <a:lnTo>
                    <a:pt x="3973" y="8769"/>
                  </a:lnTo>
                  <a:lnTo>
                    <a:pt x="3504" y="8984"/>
                  </a:lnTo>
                  <a:lnTo>
                    <a:pt x="3035" y="8913"/>
                  </a:lnTo>
                  <a:lnTo>
                    <a:pt x="3035" y="9410"/>
                  </a:lnTo>
                  <a:lnTo>
                    <a:pt x="2801" y="9482"/>
                  </a:lnTo>
                  <a:lnTo>
                    <a:pt x="2801" y="10337"/>
                  </a:lnTo>
                  <a:lnTo>
                    <a:pt x="3270" y="10551"/>
                  </a:lnTo>
                  <a:lnTo>
                    <a:pt x="4085" y="10551"/>
                  </a:lnTo>
                  <a:lnTo>
                    <a:pt x="4670" y="10766"/>
                  </a:lnTo>
                  <a:lnTo>
                    <a:pt x="5256" y="10694"/>
                  </a:lnTo>
                  <a:lnTo>
                    <a:pt x="5256" y="10837"/>
                  </a:lnTo>
                  <a:lnTo>
                    <a:pt x="4788" y="11049"/>
                  </a:lnTo>
                  <a:lnTo>
                    <a:pt x="4202" y="10837"/>
                  </a:lnTo>
                  <a:lnTo>
                    <a:pt x="3270" y="10837"/>
                  </a:lnTo>
                  <a:lnTo>
                    <a:pt x="2918" y="10766"/>
                  </a:lnTo>
                  <a:lnTo>
                    <a:pt x="2338" y="10837"/>
                  </a:lnTo>
                  <a:lnTo>
                    <a:pt x="1518" y="11478"/>
                  </a:lnTo>
                  <a:lnTo>
                    <a:pt x="1283" y="11832"/>
                  </a:lnTo>
                  <a:lnTo>
                    <a:pt x="1752" y="12118"/>
                  </a:lnTo>
                  <a:lnTo>
                    <a:pt x="1635" y="12262"/>
                  </a:lnTo>
                  <a:lnTo>
                    <a:pt x="1166" y="12333"/>
                  </a:lnTo>
                  <a:lnTo>
                    <a:pt x="1166" y="12691"/>
                  </a:lnTo>
                  <a:lnTo>
                    <a:pt x="1635" y="12902"/>
                  </a:lnTo>
                  <a:lnTo>
                    <a:pt x="1869" y="12691"/>
                  </a:lnTo>
                  <a:lnTo>
                    <a:pt x="2801" y="12691"/>
                  </a:lnTo>
                  <a:lnTo>
                    <a:pt x="3270" y="12476"/>
                  </a:lnTo>
                  <a:lnTo>
                    <a:pt x="3504" y="12619"/>
                  </a:lnTo>
                  <a:lnTo>
                    <a:pt x="3504" y="12902"/>
                  </a:lnTo>
                  <a:lnTo>
                    <a:pt x="2918" y="12974"/>
                  </a:lnTo>
                  <a:lnTo>
                    <a:pt x="2455" y="13331"/>
                  </a:lnTo>
                  <a:lnTo>
                    <a:pt x="2801" y="13546"/>
                  </a:lnTo>
                  <a:lnTo>
                    <a:pt x="3270" y="13546"/>
                  </a:lnTo>
                  <a:lnTo>
                    <a:pt x="3856" y="13260"/>
                  </a:lnTo>
                  <a:lnTo>
                    <a:pt x="4202" y="13260"/>
                  </a:lnTo>
                  <a:lnTo>
                    <a:pt x="4788" y="12974"/>
                  </a:lnTo>
                  <a:lnTo>
                    <a:pt x="4788" y="13188"/>
                  </a:lnTo>
                  <a:lnTo>
                    <a:pt x="4553" y="13403"/>
                  </a:lnTo>
                  <a:lnTo>
                    <a:pt x="4788" y="13546"/>
                  </a:lnTo>
                  <a:lnTo>
                    <a:pt x="5837" y="13546"/>
                  </a:lnTo>
                  <a:lnTo>
                    <a:pt x="5954" y="13689"/>
                  </a:lnTo>
                  <a:lnTo>
                    <a:pt x="5373" y="13757"/>
                  </a:lnTo>
                  <a:lnTo>
                    <a:pt x="5373" y="14043"/>
                  </a:lnTo>
                  <a:lnTo>
                    <a:pt x="5954" y="14115"/>
                  </a:lnTo>
                  <a:lnTo>
                    <a:pt x="6540" y="14043"/>
                  </a:lnTo>
                  <a:lnTo>
                    <a:pt x="7354" y="14330"/>
                  </a:lnTo>
                  <a:lnTo>
                    <a:pt x="8872" y="14616"/>
                  </a:lnTo>
                  <a:lnTo>
                    <a:pt x="9106" y="14755"/>
                  </a:lnTo>
                  <a:lnTo>
                    <a:pt x="7706" y="14684"/>
                  </a:lnTo>
                  <a:lnTo>
                    <a:pt x="7120" y="14755"/>
                  </a:lnTo>
                  <a:lnTo>
                    <a:pt x="6305" y="14401"/>
                  </a:lnTo>
                  <a:lnTo>
                    <a:pt x="5373" y="14616"/>
                  </a:lnTo>
                  <a:lnTo>
                    <a:pt x="5373" y="14827"/>
                  </a:lnTo>
                  <a:lnTo>
                    <a:pt x="6305" y="15042"/>
                  </a:lnTo>
                  <a:lnTo>
                    <a:pt x="7472" y="15113"/>
                  </a:lnTo>
                  <a:lnTo>
                    <a:pt x="8755" y="15113"/>
                  </a:lnTo>
                  <a:lnTo>
                    <a:pt x="9224" y="15328"/>
                  </a:lnTo>
                  <a:lnTo>
                    <a:pt x="7940" y="15471"/>
                  </a:lnTo>
                  <a:lnTo>
                    <a:pt x="7472" y="15399"/>
                  </a:lnTo>
                  <a:lnTo>
                    <a:pt x="6188" y="15328"/>
                  </a:lnTo>
                  <a:lnTo>
                    <a:pt x="5256" y="15185"/>
                  </a:lnTo>
                  <a:lnTo>
                    <a:pt x="5022" y="14970"/>
                  </a:lnTo>
                  <a:lnTo>
                    <a:pt x="4202" y="14827"/>
                  </a:lnTo>
                  <a:lnTo>
                    <a:pt x="3387" y="14330"/>
                  </a:lnTo>
                  <a:lnTo>
                    <a:pt x="3035" y="14473"/>
                  </a:lnTo>
                  <a:lnTo>
                    <a:pt x="2684" y="14755"/>
                  </a:lnTo>
                  <a:lnTo>
                    <a:pt x="1635" y="14827"/>
                  </a:lnTo>
                  <a:lnTo>
                    <a:pt x="1166" y="15042"/>
                  </a:lnTo>
                  <a:lnTo>
                    <a:pt x="1049" y="15754"/>
                  </a:lnTo>
                  <a:lnTo>
                    <a:pt x="1752" y="16111"/>
                  </a:lnTo>
                  <a:lnTo>
                    <a:pt x="1752" y="16537"/>
                  </a:lnTo>
                  <a:lnTo>
                    <a:pt x="1518" y="16752"/>
                  </a:lnTo>
                  <a:lnTo>
                    <a:pt x="1049" y="16111"/>
                  </a:lnTo>
                  <a:lnTo>
                    <a:pt x="703" y="16111"/>
                  </a:lnTo>
                  <a:lnTo>
                    <a:pt x="352" y="16967"/>
                  </a:lnTo>
                  <a:lnTo>
                    <a:pt x="469" y="17464"/>
                  </a:lnTo>
                  <a:lnTo>
                    <a:pt x="937" y="17536"/>
                  </a:lnTo>
                  <a:lnTo>
                    <a:pt x="1049" y="17464"/>
                  </a:lnTo>
                  <a:lnTo>
                    <a:pt x="1518" y="17464"/>
                  </a:lnTo>
                  <a:lnTo>
                    <a:pt x="1869" y="17893"/>
                  </a:lnTo>
                  <a:lnTo>
                    <a:pt x="2338" y="17965"/>
                  </a:lnTo>
                  <a:lnTo>
                    <a:pt x="1869" y="18036"/>
                  </a:lnTo>
                  <a:lnTo>
                    <a:pt x="1518" y="18179"/>
                  </a:lnTo>
                  <a:lnTo>
                    <a:pt x="1049" y="17822"/>
                  </a:lnTo>
                  <a:lnTo>
                    <a:pt x="117" y="17893"/>
                  </a:lnTo>
                  <a:lnTo>
                    <a:pt x="0" y="18605"/>
                  </a:lnTo>
                  <a:lnTo>
                    <a:pt x="352" y="18748"/>
                  </a:lnTo>
                  <a:lnTo>
                    <a:pt x="703" y="18677"/>
                  </a:lnTo>
                  <a:lnTo>
                    <a:pt x="469" y="18963"/>
                  </a:lnTo>
                  <a:lnTo>
                    <a:pt x="469" y="19818"/>
                  </a:lnTo>
                  <a:lnTo>
                    <a:pt x="937" y="19604"/>
                  </a:lnTo>
                  <a:lnTo>
                    <a:pt x="1283" y="19675"/>
                  </a:lnTo>
                  <a:lnTo>
                    <a:pt x="1283" y="20316"/>
                  </a:lnTo>
                  <a:lnTo>
                    <a:pt x="2221" y="20459"/>
                  </a:lnTo>
                  <a:lnTo>
                    <a:pt x="3504" y="21031"/>
                  </a:lnTo>
                  <a:lnTo>
                    <a:pt x="4085" y="20816"/>
                  </a:lnTo>
                  <a:lnTo>
                    <a:pt x="4436" y="20459"/>
                  </a:lnTo>
                  <a:lnTo>
                    <a:pt x="4202" y="20176"/>
                  </a:lnTo>
                  <a:lnTo>
                    <a:pt x="5139" y="20176"/>
                  </a:lnTo>
                  <a:lnTo>
                    <a:pt x="5256" y="20530"/>
                  </a:lnTo>
                  <a:lnTo>
                    <a:pt x="5139" y="20888"/>
                  </a:lnTo>
                  <a:lnTo>
                    <a:pt x="5256" y="21242"/>
                  </a:lnTo>
                  <a:lnTo>
                    <a:pt x="5602" y="21171"/>
                  </a:lnTo>
                  <a:lnTo>
                    <a:pt x="5954" y="20316"/>
                  </a:lnTo>
                  <a:lnTo>
                    <a:pt x="5954" y="19460"/>
                  </a:lnTo>
                  <a:lnTo>
                    <a:pt x="6305" y="18963"/>
                  </a:lnTo>
                  <a:lnTo>
                    <a:pt x="7008" y="18534"/>
                  </a:lnTo>
                  <a:lnTo>
                    <a:pt x="7354" y="18036"/>
                  </a:lnTo>
                  <a:lnTo>
                    <a:pt x="7354" y="18605"/>
                  </a:lnTo>
                  <a:lnTo>
                    <a:pt x="6540" y="19317"/>
                  </a:lnTo>
                  <a:lnTo>
                    <a:pt x="6423" y="19818"/>
                  </a:lnTo>
                  <a:lnTo>
                    <a:pt x="6540" y="20176"/>
                  </a:lnTo>
                  <a:lnTo>
                    <a:pt x="6305" y="20888"/>
                  </a:lnTo>
                  <a:lnTo>
                    <a:pt x="6540" y="21242"/>
                  </a:lnTo>
                  <a:lnTo>
                    <a:pt x="6423" y="21528"/>
                  </a:lnTo>
                  <a:lnTo>
                    <a:pt x="6774" y="21600"/>
                  </a:lnTo>
                  <a:lnTo>
                    <a:pt x="7008" y="21457"/>
                  </a:lnTo>
                  <a:lnTo>
                    <a:pt x="7472" y="21031"/>
                  </a:lnTo>
                  <a:lnTo>
                    <a:pt x="8526" y="20387"/>
                  </a:lnTo>
                  <a:lnTo>
                    <a:pt x="8872" y="19389"/>
                  </a:lnTo>
                  <a:lnTo>
                    <a:pt x="9341" y="19249"/>
                  </a:lnTo>
                  <a:lnTo>
                    <a:pt x="9341" y="19604"/>
                  </a:lnTo>
                  <a:lnTo>
                    <a:pt x="9106" y="20033"/>
                  </a:lnTo>
                  <a:lnTo>
                    <a:pt x="9106" y="20316"/>
                  </a:lnTo>
                  <a:lnTo>
                    <a:pt x="9692" y="20387"/>
                  </a:lnTo>
                  <a:lnTo>
                    <a:pt x="10859" y="19675"/>
                  </a:lnTo>
                  <a:lnTo>
                    <a:pt x="10859" y="19317"/>
                  </a:lnTo>
                  <a:lnTo>
                    <a:pt x="10273" y="19249"/>
                  </a:lnTo>
                  <a:lnTo>
                    <a:pt x="10273" y="19106"/>
                  </a:lnTo>
                  <a:lnTo>
                    <a:pt x="10859" y="18963"/>
                  </a:lnTo>
                  <a:lnTo>
                    <a:pt x="10859" y="18391"/>
                  </a:lnTo>
                  <a:lnTo>
                    <a:pt x="10624" y="18179"/>
                  </a:lnTo>
                  <a:lnTo>
                    <a:pt x="10624" y="17822"/>
                  </a:lnTo>
                  <a:lnTo>
                    <a:pt x="11562" y="17464"/>
                  </a:lnTo>
                  <a:lnTo>
                    <a:pt x="11790" y="16823"/>
                  </a:lnTo>
                  <a:lnTo>
                    <a:pt x="12376" y="16609"/>
                  </a:lnTo>
                  <a:lnTo>
                    <a:pt x="12728" y="16398"/>
                  </a:lnTo>
                  <a:lnTo>
                    <a:pt x="12728" y="16895"/>
                  </a:lnTo>
                  <a:lnTo>
                    <a:pt x="12259" y="16967"/>
                  </a:lnTo>
                  <a:lnTo>
                    <a:pt x="11790" y="17607"/>
                  </a:lnTo>
                  <a:lnTo>
                    <a:pt x="11444" y="18036"/>
                  </a:lnTo>
                  <a:lnTo>
                    <a:pt x="11210" y="18605"/>
                  </a:lnTo>
                  <a:lnTo>
                    <a:pt x="11562" y="18963"/>
                  </a:lnTo>
                  <a:lnTo>
                    <a:pt x="11673" y="19389"/>
                  </a:lnTo>
                  <a:lnTo>
                    <a:pt x="12025" y="19249"/>
                  </a:lnTo>
                  <a:lnTo>
                    <a:pt x="12611" y="18605"/>
                  </a:lnTo>
                  <a:lnTo>
                    <a:pt x="13777" y="17965"/>
                  </a:lnTo>
                  <a:lnTo>
                    <a:pt x="14128" y="17536"/>
                  </a:lnTo>
                  <a:lnTo>
                    <a:pt x="14128" y="16967"/>
                  </a:lnTo>
                  <a:lnTo>
                    <a:pt x="14597" y="16609"/>
                  </a:lnTo>
                  <a:lnTo>
                    <a:pt x="15060" y="16537"/>
                  </a:lnTo>
                  <a:lnTo>
                    <a:pt x="15060" y="16752"/>
                  </a:lnTo>
                  <a:lnTo>
                    <a:pt x="14943" y="16895"/>
                  </a:lnTo>
                  <a:lnTo>
                    <a:pt x="14943" y="17324"/>
                  </a:lnTo>
                  <a:lnTo>
                    <a:pt x="15295" y="17253"/>
                  </a:lnTo>
                  <a:lnTo>
                    <a:pt x="16115" y="16609"/>
                  </a:lnTo>
                  <a:lnTo>
                    <a:pt x="16578" y="16609"/>
                  </a:lnTo>
                  <a:lnTo>
                    <a:pt x="17515" y="16752"/>
                  </a:lnTo>
                  <a:lnTo>
                    <a:pt x="18565" y="16537"/>
                  </a:lnTo>
                  <a:lnTo>
                    <a:pt x="19150" y="16469"/>
                  </a:lnTo>
                  <a:lnTo>
                    <a:pt x="19496" y="16183"/>
                  </a:lnTo>
                  <a:lnTo>
                    <a:pt x="20199" y="16111"/>
                  </a:lnTo>
                  <a:lnTo>
                    <a:pt x="20434" y="15754"/>
                  </a:lnTo>
                  <a:lnTo>
                    <a:pt x="20434" y="15471"/>
                  </a:lnTo>
                  <a:lnTo>
                    <a:pt x="20551" y="15185"/>
                  </a:lnTo>
                  <a:lnTo>
                    <a:pt x="20199" y="14970"/>
                  </a:lnTo>
                  <a:lnTo>
                    <a:pt x="20434" y="14401"/>
                  </a:lnTo>
                  <a:lnTo>
                    <a:pt x="20434" y="13546"/>
                  </a:lnTo>
                  <a:lnTo>
                    <a:pt x="20199" y="13546"/>
                  </a:lnTo>
                  <a:lnTo>
                    <a:pt x="19731" y="14043"/>
                  </a:lnTo>
                  <a:lnTo>
                    <a:pt x="19033" y="14616"/>
                  </a:lnTo>
                  <a:lnTo>
                    <a:pt x="18682" y="14616"/>
                  </a:lnTo>
                  <a:lnTo>
                    <a:pt x="18682" y="14330"/>
                  </a:lnTo>
                  <a:lnTo>
                    <a:pt x="19150" y="13972"/>
                  </a:lnTo>
                  <a:lnTo>
                    <a:pt x="19731" y="13689"/>
                  </a:lnTo>
                  <a:lnTo>
                    <a:pt x="19848" y="13403"/>
                  </a:lnTo>
                  <a:lnTo>
                    <a:pt x="19150" y="13045"/>
                  </a:lnTo>
                  <a:lnTo>
                    <a:pt x="19033" y="12691"/>
                  </a:lnTo>
                  <a:lnTo>
                    <a:pt x="18682" y="12691"/>
                  </a:lnTo>
                  <a:lnTo>
                    <a:pt x="18447" y="12831"/>
                  </a:lnTo>
                  <a:lnTo>
                    <a:pt x="18213" y="13045"/>
                  </a:lnTo>
                  <a:lnTo>
                    <a:pt x="17861" y="12902"/>
                  </a:lnTo>
                  <a:lnTo>
                    <a:pt x="17281" y="12974"/>
                  </a:lnTo>
                  <a:lnTo>
                    <a:pt x="16812" y="13188"/>
                  </a:lnTo>
                  <a:lnTo>
                    <a:pt x="16232" y="13045"/>
                  </a:lnTo>
                  <a:lnTo>
                    <a:pt x="16461" y="12902"/>
                  </a:lnTo>
                  <a:lnTo>
                    <a:pt x="17979" y="12548"/>
                  </a:lnTo>
                  <a:lnTo>
                    <a:pt x="18565" y="12476"/>
                  </a:lnTo>
                  <a:lnTo>
                    <a:pt x="19731" y="11764"/>
                  </a:lnTo>
                  <a:lnTo>
                    <a:pt x="19965" y="11550"/>
                  </a:lnTo>
                  <a:lnTo>
                    <a:pt x="20785" y="10766"/>
                  </a:lnTo>
                  <a:lnTo>
                    <a:pt x="21014" y="10122"/>
                  </a:lnTo>
                  <a:lnTo>
                    <a:pt x="20785" y="10050"/>
                  </a:lnTo>
                  <a:lnTo>
                    <a:pt x="20317" y="10122"/>
                  </a:lnTo>
                  <a:lnTo>
                    <a:pt x="19965" y="10337"/>
                  </a:lnTo>
                  <a:lnTo>
                    <a:pt x="19731" y="10050"/>
                  </a:lnTo>
                  <a:lnTo>
                    <a:pt x="19965" y="9839"/>
                  </a:lnTo>
                  <a:lnTo>
                    <a:pt x="20317" y="9696"/>
                  </a:lnTo>
                  <a:lnTo>
                    <a:pt x="20785" y="9768"/>
                  </a:lnTo>
                  <a:lnTo>
                    <a:pt x="21014" y="9482"/>
                  </a:lnTo>
                  <a:lnTo>
                    <a:pt x="21014" y="9052"/>
                  </a:lnTo>
                  <a:lnTo>
                    <a:pt x="21600" y="8698"/>
                  </a:lnTo>
                  <a:lnTo>
                    <a:pt x="21600" y="8269"/>
                  </a:lnTo>
                  <a:lnTo>
                    <a:pt x="21483" y="8057"/>
                  </a:lnTo>
                  <a:lnTo>
                    <a:pt x="21483" y="7843"/>
                  </a:lnTo>
                  <a:lnTo>
                    <a:pt x="20897" y="7700"/>
                  </a:lnTo>
                  <a:lnTo>
                    <a:pt x="20317" y="7843"/>
                  </a:lnTo>
                  <a:lnTo>
                    <a:pt x="19496" y="8698"/>
                  </a:lnTo>
                  <a:lnTo>
                    <a:pt x="19496" y="9124"/>
                  </a:lnTo>
                  <a:lnTo>
                    <a:pt x="19848" y="9410"/>
                  </a:lnTo>
                  <a:lnTo>
                    <a:pt x="19379" y="9696"/>
                  </a:lnTo>
                  <a:lnTo>
                    <a:pt x="19150" y="9839"/>
                  </a:lnTo>
                  <a:lnTo>
                    <a:pt x="18799" y="9768"/>
                  </a:lnTo>
                  <a:lnTo>
                    <a:pt x="19033" y="9625"/>
                  </a:lnTo>
                  <a:lnTo>
                    <a:pt x="18682" y="9410"/>
                  </a:lnTo>
                  <a:lnTo>
                    <a:pt x="18682" y="9052"/>
                  </a:lnTo>
                  <a:lnTo>
                    <a:pt x="19268" y="8340"/>
                  </a:lnTo>
                  <a:lnTo>
                    <a:pt x="19150" y="7986"/>
                  </a:lnTo>
                  <a:lnTo>
                    <a:pt x="19268" y="7843"/>
                  </a:lnTo>
                  <a:lnTo>
                    <a:pt x="19379" y="7914"/>
                  </a:lnTo>
                  <a:lnTo>
                    <a:pt x="19848" y="7843"/>
                  </a:lnTo>
                  <a:lnTo>
                    <a:pt x="19731" y="7270"/>
                  </a:lnTo>
                  <a:lnTo>
                    <a:pt x="19268" y="6916"/>
                  </a:lnTo>
                  <a:lnTo>
                    <a:pt x="18682" y="6916"/>
                  </a:lnTo>
                  <a:lnTo>
                    <a:pt x="17979" y="6988"/>
                  </a:lnTo>
                  <a:lnTo>
                    <a:pt x="17633" y="7342"/>
                  </a:lnTo>
                  <a:lnTo>
                    <a:pt x="17515" y="7199"/>
                  </a:lnTo>
                  <a:lnTo>
                    <a:pt x="17398" y="6988"/>
                  </a:lnTo>
                  <a:lnTo>
                    <a:pt x="17515" y="6487"/>
                  </a:lnTo>
                  <a:lnTo>
                    <a:pt x="17047" y="5918"/>
                  </a:lnTo>
                  <a:lnTo>
                    <a:pt x="17281" y="5134"/>
                  </a:lnTo>
                  <a:lnTo>
                    <a:pt x="17281" y="4490"/>
                  </a:lnTo>
                  <a:lnTo>
                    <a:pt x="17515" y="4064"/>
                  </a:lnTo>
                  <a:lnTo>
                    <a:pt x="17633" y="3424"/>
                  </a:lnTo>
                  <a:lnTo>
                    <a:pt x="17515" y="2923"/>
                  </a:lnTo>
                  <a:lnTo>
                    <a:pt x="18096" y="2283"/>
                  </a:lnTo>
                  <a:lnTo>
                    <a:pt x="18096" y="1782"/>
                  </a:lnTo>
                  <a:lnTo>
                    <a:pt x="17515" y="1428"/>
                  </a:lnTo>
                  <a:lnTo>
                    <a:pt x="17398" y="927"/>
                  </a:lnTo>
                  <a:lnTo>
                    <a:pt x="16461" y="501"/>
                  </a:lnTo>
                  <a:lnTo>
                    <a:pt x="16232" y="215"/>
                  </a:lnTo>
                  <a:lnTo>
                    <a:pt x="15295" y="0"/>
                  </a:lnTo>
                  <a:lnTo>
                    <a:pt x="15060" y="72"/>
                  </a:lnTo>
                  <a:lnTo>
                    <a:pt x="15060" y="358"/>
                  </a:lnTo>
                  <a:lnTo>
                    <a:pt x="14943" y="429"/>
                  </a:lnTo>
                  <a:lnTo>
                    <a:pt x="14011" y="0"/>
                  </a:lnTo>
                  <a:close/>
                </a:path>
              </a:pathLst>
            </a:custGeom>
            <a:solidFill>
              <a:srgbClr val="CBD4D9"/>
            </a:solidFill>
            <a:ln w="12700" cap="flat">
              <a:noFill/>
              <a:miter lim="400000"/>
            </a:ln>
            <a:effectLst/>
          </p:spPr>
          <p:txBody>
            <a:bodyPr wrap="square" lIns="0" tIns="0" rIns="0" bIns="0" numCol="1" anchor="ctr">
              <a:noAutofit/>
            </a:bodyPr>
            <a:lstStyle/>
            <a:p>
              <a:pPr defTabSz="342900">
                <a:lnSpc>
                  <a:spcPct val="100000"/>
                </a:lnSpc>
                <a:spcBef>
                  <a:spcPts val="0"/>
                </a:spcBef>
                <a:defRPr sz="1400">
                  <a:latin typeface="Arial"/>
                  <a:ea typeface="Arial"/>
                  <a:cs typeface="Arial"/>
                  <a:sym typeface="Arial"/>
                </a:defRPr>
              </a:pPr>
              <a:endParaRPr sz="525"/>
            </a:p>
          </p:txBody>
        </p:sp>
        <p:sp>
          <p:nvSpPr>
            <p:cNvPr id="295" name="Google Shape;10448;p32">
              <a:extLst>
                <a:ext uri="{FF2B5EF4-FFF2-40B4-BE49-F238E27FC236}">
                  <a16:creationId xmlns:a16="http://schemas.microsoft.com/office/drawing/2014/main" id="{4EE5A8F3-256D-A5D4-D9F7-7CA7E7D6C10F}"/>
                </a:ext>
              </a:extLst>
            </p:cNvPr>
            <p:cNvSpPr/>
            <p:nvPr/>
          </p:nvSpPr>
          <p:spPr>
            <a:xfrm>
              <a:off x="6727598" y="703215"/>
              <a:ext cx="182860" cy="229440"/>
            </a:xfrm>
            <a:custGeom>
              <a:avLst/>
              <a:gdLst/>
              <a:ahLst/>
              <a:cxnLst>
                <a:cxn ang="0">
                  <a:pos x="wd2" y="hd2"/>
                </a:cxn>
                <a:cxn ang="5400000">
                  <a:pos x="wd2" y="hd2"/>
                </a:cxn>
                <a:cxn ang="10800000">
                  <a:pos x="wd2" y="hd2"/>
                </a:cxn>
                <a:cxn ang="16200000">
                  <a:pos x="wd2" y="hd2"/>
                </a:cxn>
              </a:cxnLst>
              <a:rect l="0" t="0" r="r" b="b"/>
              <a:pathLst>
                <a:path w="21600" h="21600" extrusionOk="0">
                  <a:moveTo>
                    <a:pt x="10483" y="0"/>
                  </a:moveTo>
                  <a:lnTo>
                    <a:pt x="8640" y="1178"/>
                  </a:lnTo>
                  <a:lnTo>
                    <a:pt x="7402" y="1885"/>
                  </a:lnTo>
                  <a:lnTo>
                    <a:pt x="7402" y="3995"/>
                  </a:lnTo>
                  <a:lnTo>
                    <a:pt x="6178" y="4702"/>
                  </a:lnTo>
                  <a:lnTo>
                    <a:pt x="5249" y="4230"/>
                  </a:lnTo>
                  <a:lnTo>
                    <a:pt x="4010" y="6104"/>
                  </a:lnTo>
                  <a:lnTo>
                    <a:pt x="4010" y="8225"/>
                  </a:lnTo>
                  <a:lnTo>
                    <a:pt x="2772" y="9392"/>
                  </a:lnTo>
                  <a:lnTo>
                    <a:pt x="4010" y="10806"/>
                  </a:lnTo>
                  <a:lnTo>
                    <a:pt x="2167" y="10806"/>
                  </a:lnTo>
                  <a:lnTo>
                    <a:pt x="2462" y="11277"/>
                  </a:lnTo>
                  <a:lnTo>
                    <a:pt x="4010" y="12208"/>
                  </a:lnTo>
                  <a:lnTo>
                    <a:pt x="5868" y="14093"/>
                  </a:lnTo>
                  <a:lnTo>
                    <a:pt x="5558" y="15260"/>
                  </a:lnTo>
                  <a:lnTo>
                    <a:pt x="5249" y="15260"/>
                  </a:lnTo>
                  <a:lnTo>
                    <a:pt x="3082" y="14093"/>
                  </a:lnTo>
                  <a:lnTo>
                    <a:pt x="1238" y="14093"/>
                  </a:lnTo>
                  <a:lnTo>
                    <a:pt x="929" y="14789"/>
                  </a:lnTo>
                  <a:lnTo>
                    <a:pt x="0" y="15732"/>
                  </a:lnTo>
                  <a:lnTo>
                    <a:pt x="1548" y="16438"/>
                  </a:lnTo>
                  <a:lnTo>
                    <a:pt x="2167" y="17841"/>
                  </a:lnTo>
                  <a:lnTo>
                    <a:pt x="2772" y="18312"/>
                  </a:lnTo>
                  <a:lnTo>
                    <a:pt x="1548" y="19490"/>
                  </a:lnTo>
                  <a:lnTo>
                    <a:pt x="1548" y="21129"/>
                  </a:lnTo>
                  <a:lnTo>
                    <a:pt x="3701" y="20433"/>
                  </a:lnTo>
                  <a:lnTo>
                    <a:pt x="4010" y="19490"/>
                  </a:lnTo>
                  <a:lnTo>
                    <a:pt x="5249" y="19490"/>
                  </a:lnTo>
                  <a:lnTo>
                    <a:pt x="5558" y="21129"/>
                  </a:lnTo>
                  <a:lnTo>
                    <a:pt x="6782" y="21129"/>
                  </a:lnTo>
                  <a:lnTo>
                    <a:pt x="8950" y="20669"/>
                  </a:lnTo>
                  <a:lnTo>
                    <a:pt x="10483" y="21129"/>
                  </a:lnTo>
                  <a:lnTo>
                    <a:pt x="12341" y="19962"/>
                  </a:lnTo>
                  <a:lnTo>
                    <a:pt x="13270" y="20433"/>
                  </a:lnTo>
                  <a:lnTo>
                    <a:pt x="13270" y="21600"/>
                  </a:lnTo>
                  <a:lnTo>
                    <a:pt x="14493" y="21600"/>
                  </a:lnTo>
                  <a:lnTo>
                    <a:pt x="15113" y="21129"/>
                  </a:lnTo>
                  <a:lnTo>
                    <a:pt x="18209" y="19490"/>
                  </a:lnTo>
                  <a:lnTo>
                    <a:pt x="18209" y="18312"/>
                  </a:lnTo>
                  <a:lnTo>
                    <a:pt x="17899" y="16438"/>
                  </a:lnTo>
                  <a:lnTo>
                    <a:pt x="16970" y="16438"/>
                  </a:lnTo>
                  <a:lnTo>
                    <a:pt x="16351" y="15732"/>
                  </a:lnTo>
                  <a:lnTo>
                    <a:pt x="17590" y="15260"/>
                  </a:lnTo>
                  <a:lnTo>
                    <a:pt x="19123" y="15496"/>
                  </a:lnTo>
                  <a:lnTo>
                    <a:pt x="19742" y="14565"/>
                  </a:lnTo>
                  <a:lnTo>
                    <a:pt x="21600" y="13622"/>
                  </a:lnTo>
                  <a:lnTo>
                    <a:pt x="20981" y="11041"/>
                  </a:lnTo>
                  <a:lnTo>
                    <a:pt x="20052" y="10099"/>
                  </a:lnTo>
                  <a:lnTo>
                    <a:pt x="20052" y="9392"/>
                  </a:lnTo>
                  <a:lnTo>
                    <a:pt x="18209" y="9392"/>
                  </a:lnTo>
                  <a:lnTo>
                    <a:pt x="17590" y="7754"/>
                  </a:lnTo>
                  <a:lnTo>
                    <a:pt x="17590" y="7282"/>
                  </a:lnTo>
                  <a:lnTo>
                    <a:pt x="16661" y="6575"/>
                  </a:lnTo>
                  <a:lnTo>
                    <a:pt x="16351" y="5408"/>
                  </a:lnTo>
                  <a:lnTo>
                    <a:pt x="15422" y="5173"/>
                  </a:lnTo>
                  <a:lnTo>
                    <a:pt x="14803" y="4230"/>
                  </a:lnTo>
                  <a:lnTo>
                    <a:pt x="15113" y="3052"/>
                  </a:lnTo>
                  <a:lnTo>
                    <a:pt x="14493" y="1885"/>
                  </a:lnTo>
                  <a:lnTo>
                    <a:pt x="12341" y="0"/>
                  </a:lnTo>
                  <a:close/>
                </a:path>
              </a:pathLst>
            </a:custGeom>
            <a:solidFill>
              <a:srgbClr val="CBD4D9"/>
            </a:solidFill>
            <a:ln w="12700" cap="flat">
              <a:noFill/>
              <a:miter lim="400000"/>
            </a:ln>
            <a:effectLst/>
          </p:spPr>
          <p:txBody>
            <a:bodyPr wrap="square" lIns="0" tIns="0" rIns="0" bIns="0" numCol="1" anchor="ctr">
              <a:noAutofit/>
            </a:bodyPr>
            <a:lstStyle/>
            <a:p>
              <a:pPr defTabSz="342900">
                <a:lnSpc>
                  <a:spcPct val="100000"/>
                </a:lnSpc>
                <a:spcBef>
                  <a:spcPts val="0"/>
                </a:spcBef>
                <a:defRPr sz="1400">
                  <a:latin typeface="Arial"/>
                  <a:ea typeface="Arial"/>
                  <a:cs typeface="Arial"/>
                  <a:sym typeface="Arial"/>
                </a:defRPr>
              </a:pPr>
              <a:endParaRPr sz="525"/>
            </a:p>
          </p:txBody>
        </p:sp>
        <p:sp>
          <p:nvSpPr>
            <p:cNvPr id="296" name="Google Shape;10449;p32">
              <a:extLst>
                <a:ext uri="{FF2B5EF4-FFF2-40B4-BE49-F238E27FC236}">
                  <a16:creationId xmlns:a16="http://schemas.microsoft.com/office/drawing/2014/main" id="{F48BF777-EEAD-0F12-4841-A81F0EF9047A}"/>
                </a:ext>
              </a:extLst>
            </p:cNvPr>
            <p:cNvSpPr/>
            <p:nvPr/>
          </p:nvSpPr>
          <p:spPr>
            <a:xfrm>
              <a:off x="6949650" y="0"/>
              <a:ext cx="1929947" cy="1441473"/>
            </a:xfrm>
            <a:custGeom>
              <a:avLst/>
              <a:gdLst/>
              <a:ahLst/>
              <a:cxnLst>
                <a:cxn ang="0">
                  <a:pos x="wd2" y="hd2"/>
                </a:cxn>
                <a:cxn ang="5400000">
                  <a:pos x="wd2" y="hd2"/>
                </a:cxn>
                <a:cxn ang="10800000">
                  <a:pos x="wd2" y="hd2"/>
                </a:cxn>
                <a:cxn ang="16200000">
                  <a:pos x="wd2" y="hd2"/>
                </a:cxn>
              </a:cxnLst>
              <a:rect l="0" t="0" r="r" b="b"/>
              <a:pathLst>
                <a:path w="21600" h="21600" extrusionOk="0">
                  <a:moveTo>
                    <a:pt x="13444" y="0"/>
                  </a:moveTo>
                  <a:lnTo>
                    <a:pt x="13299" y="186"/>
                  </a:lnTo>
                  <a:lnTo>
                    <a:pt x="13153" y="186"/>
                  </a:lnTo>
                  <a:lnTo>
                    <a:pt x="13064" y="298"/>
                  </a:lnTo>
                  <a:lnTo>
                    <a:pt x="13153" y="448"/>
                  </a:lnTo>
                  <a:lnTo>
                    <a:pt x="13299" y="486"/>
                  </a:lnTo>
                  <a:lnTo>
                    <a:pt x="13387" y="561"/>
                  </a:lnTo>
                  <a:lnTo>
                    <a:pt x="13211" y="561"/>
                  </a:lnTo>
                  <a:lnTo>
                    <a:pt x="13123" y="672"/>
                  </a:lnTo>
                  <a:lnTo>
                    <a:pt x="13211" y="822"/>
                  </a:lnTo>
                  <a:lnTo>
                    <a:pt x="13387" y="1009"/>
                  </a:lnTo>
                  <a:lnTo>
                    <a:pt x="13358" y="1122"/>
                  </a:lnTo>
                  <a:lnTo>
                    <a:pt x="13299" y="1232"/>
                  </a:lnTo>
                  <a:lnTo>
                    <a:pt x="13444" y="1420"/>
                  </a:lnTo>
                  <a:lnTo>
                    <a:pt x="13562" y="1457"/>
                  </a:lnTo>
                  <a:lnTo>
                    <a:pt x="13562" y="1570"/>
                  </a:lnTo>
                  <a:lnTo>
                    <a:pt x="13417" y="1607"/>
                  </a:lnTo>
                  <a:lnTo>
                    <a:pt x="13417" y="1681"/>
                  </a:lnTo>
                  <a:lnTo>
                    <a:pt x="13123" y="1270"/>
                  </a:lnTo>
                  <a:lnTo>
                    <a:pt x="13064" y="1270"/>
                  </a:lnTo>
                  <a:lnTo>
                    <a:pt x="13007" y="1420"/>
                  </a:lnTo>
                  <a:lnTo>
                    <a:pt x="13007" y="1607"/>
                  </a:lnTo>
                  <a:lnTo>
                    <a:pt x="12949" y="1570"/>
                  </a:lnTo>
                  <a:lnTo>
                    <a:pt x="12919" y="1232"/>
                  </a:lnTo>
                  <a:lnTo>
                    <a:pt x="12949" y="1009"/>
                  </a:lnTo>
                  <a:lnTo>
                    <a:pt x="12831" y="747"/>
                  </a:lnTo>
                  <a:lnTo>
                    <a:pt x="12831" y="486"/>
                  </a:lnTo>
                  <a:lnTo>
                    <a:pt x="12743" y="373"/>
                  </a:lnTo>
                  <a:lnTo>
                    <a:pt x="12685" y="448"/>
                  </a:lnTo>
                  <a:lnTo>
                    <a:pt x="12510" y="261"/>
                  </a:lnTo>
                  <a:lnTo>
                    <a:pt x="12393" y="186"/>
                  </a:lnTo>
                  <a:lnTo>
                    <a:pt x="12363" y="448"/>
                  </a:lnTo>
                  <a:lnTo>
                    <a:pt x="12393" y="822"/>
                  </a:lnTo>
                  <a:lnTo>
                    <a:pt x="12363" y="1195"/>
                  </a:lnTo>
                  <a:lnTo>
                    <a:pt x="12422" y="1457"/>
                  </a:lnTo>
                  <a:lnTo>
                    <a:pt x="12481" y="1756"/>
                  </a:lnTo>
                  <a:lnTo>
                    <a:pt x="12481" y="2129"/>
                  </a:lnTo>
                  <a:lnTo>
                    <a:pt x="12393" y="2204"/>
                  </a:lnTo>
                  <a:lnTo>
                    <a:pt x="12334" y="2018"/>
                  </a:lnTo>
                  <a:lnTo>
                    <a:pt x="12275" y="1756"/>
                  </a:lnTo>
                  <a:lnTo>
                    <a:pt x="12218" y="1607"/>
                  </a:lnTo>
                  <a:lnTo>
                    <a:pt x="12218" y="1382"/>
                  </a:lnTo>
                  <a:lnTo>
                    <a:pt x="12189" y="1122"/>
                  </a:lnTo>
                  <a:lnTo>
                    <a:pt x="12130" y="859"/>
                  </a:lnTo>
                  <a:lnTo>
                    <a:pt x="11838" y="636"/>
                  </a:lnTo>
                  <a:lnTo>
                    <a:pt x="11750" y="636"/>
                  </a:lnTo>
                  <a:lnTo>
                    <a:pt x="11691" y="859"/>
                  </a:lnTo>
                  <a:lnTo>
                    <a:pt x="11662" y="934"/>
                  </a:lnTo>
                  <a:lnTo>
                    <a:pt x="11691" y="1232"/>
                  </a:lnTo>
                  <a:lnTo>
                    <a:pt x="11954" y="1457"/>
                  </a:lnTo>
                  <a:lnTo>
                    <a:pt x="11954" y="1607"/>
                  </a:lnTo>
                  <a:lnTo>
                    <a:pt x="11691" y="1570"/>
                  </a:lnTo>
                  <a:lnTo>
                    <a:pt x="11633" y="1495"/>
                  </a:lnTo>
                  <a:lnTo>
                    <a:pt x="11515" y="1495"/>
                  </a:lnTo>
                  <a:lnTo>
                    <a:pt x="11399" y="1643"/>
                  </a:lnTo>
                  <a:lnTo>
                    <a:pt x="11515" y="2018"/>
                  </a:lnTo>
                  <a:lnTo>
                    <a:pt x="11487" y="2129"/>
                  </a:lnTo>
                  <a:lnTo>
                    <a:pt x="11282" y="2204"/>
                  </a:lnTo>
                  <a:lnTo>
                    <a:pt x="11223" y="2391"/>
                  </a:lnTo>
                  <a:lnTo>
                    <a:pt x="11107" y="2504"/>
                  </a:lnTo>
                  <a:lnTo>
                    <a:pt x="11049" y="2354"/>
                  </a:lnTo>
                  <a:lnTo>
                    <a:pt x="11049" y="2166"/>
                  </a:lnTo>
                  <a:lnTo>
                    <a:pt x="10961" y="2166"/>
                  </a:lnTo>
                  <a:lnTo>
                    <a:pt x="10873" y="2429"/>
                  </a:lnTo>
                  <a:lnTo>
                    <a:pt x="10755" y="2504"/>
                  </a:lnTo>
                  <a:lnTo>
                    <a:pt x="10727" y="2018"/>
                  </a:lnTo>
                  <a:lnTo>
                    <a:pt x="10755" y="1756"/>
                  </a:lnTo>
                  <a:lnTo>
                    <a:pt x="10755" y="1643"/>
                  </a:lnTo>
                  <a:lnTo>
                    <a:pt x="10463" y="1495"/>
                  </a:lnTo>
                  <a:lnTo>
                    <a:pt x="10434" y="1382"/>
                  </a:lnTo>
                  <a:lnTo>
                    <a:pt x="10522" y="1232"/>
                  </a:lnTo>
                  <a:lnTo>
                    <a:pt x="10551" y="1084"/>
                  </a:lnTo>
                  <a:lnTo>
                    <a:pt x="10434" y="1009"/>
                  </a:lnTo>
                  <a:lnTo>
                    <a:pt x="10142" y="934"/>
                  </a:lnTo>
                  <a:lnTo>
                    <a:pt x="10083" y="859"/>
                  </a:lnTo>
                  <a:lnTo>
                    <a:pt x="9879" y="934"/>
                  </a:lnTo>
                  <a:lnTo>
                    <a:pt x="9821" y="1122"/>
                  </a:lnTo>
                  <a:lnTo>
                    <a:pt x="9938" y="1270"/>
                  </a:lnTo>
                  <a:lnTo>
                    <a:pt x="9938" y="1643"/>
                  </a:lnTo>
                  <a:lnTo>
                    <a:pt x="9879" y="1756"/>
                  </a:lnTo>
                  <a:lnTo>
                    <a:pt x="9733" y="1681"/>
                  </a:lnTo>
                  <a:lnTo>
                    <a:pt x="9587" y="1756"/>
                  </a:lnTo>
                  <a:lnTo>
                    <a:pt x="9470" y="1607"/>
                  </a:lnTo>
                  <a:lnTo>
                    <a:pt x="9294" y="1607"/>
                  </a:lnTo>
                  <a:lnTo>
                    <a:pt x="9265" y="1831"/>
                  </a:lnTo>
                  <a:lnTo>
                    <a:pt x="9323" y="1943"/>
                  </a:lnTo>
                  <a:lnTo>
                    <a:pt x="9411" y="2129"/>
                  </a:lnTo>
                  <a:lnTo>
                    <a:pt x="9499" y="2241"/>
                  </a:lnTo>
                  <a:lnTo>
                    <a:pt x="9499" y="2504"/>
                  </a:lnTo>
                  <a:lnTo>
                    <a:pt x="9587" y="2615"/>
                  </a:lnTo>
                  <a:lnTo>
                    <a:pt x="9645" y="2615"/>
                  </a:lnTo>
                  <a:lnTo>
                    <a:pt x="9791" y="2915"/>
                  </a:lnTo>
                  <a:lnTo>
                    <a:pt x="9791" y="3176"/>
                  </a:lnTo>
                  <a:lnTo>
                    <a:pt x="9733" y="3288"/>
                  </a:lnTo>
                  <a:lnTo>
                    <a:pt x="9762" y="3065"/>
                  </a:lnTo>
                  <a:lnTo>
                    <a:pt x="9703" y="3065"/>
                  </a:lnTo>
                  <a:lnTo>
                    <a:pt x="9558" y="3288"/>
                  </a:lnTo>
                  <a:lnTo>
                    <a:pt x="9470" y="3138"/>
                  </a:lnTo>
                  <a:lnTo>
                    <a:pt x="9470" y="2952"/>
                  </a:lnTo>
                  <a:lnTo>
                    <a:pt x="9499" y="2915"/>
                  </a:lnTo>
                  <a:lnTo>
                    <a:pt x="9470" y="2765"/>
                  </a:lnTo>
                  <a:lnTo>
                    <a:pt x="9411" y="2877"/>
                  </a:lnTo>
                  <a:lnTo>
                    <a:pt x="9294" y="2877"/>
                  </a:lnTo>
                  <a:lnTo>
                    <a:pt x="9294" y="3138"/>
                  </a:lnTo>
                  <a:lnTo>
                    <a:pt x="9207" y="3288"/>
                  </a:lnTo>
                  <a:lnTo>
                    <a:pt x="9178" y="3138"/>
                  </a:lnTo>
                  <a:lnTo>
                    <a:pt x="9090" y="2990"/>
                  </a:lnTo>
                  <a:lnTo>
                    <a:pt x="9149" y="2802"/>
                  </a:lnTo>
                  <a:lnTo>
                    <a:pt x="9149" y="2541"/>
                  </a:lnTo>
                  <a:lnTo>
                    <a:pt x="9002" y="2316"/>
                  </a:lnTo>
                  <a:lnTo>
                    <a:pt x="8914" y="2316"/>
                  </a:lnTo>
                  <a:lnTo>
                    <a:pt x="8739" y="2615"/>
                  </a:lnTo>
                  <a:lnTo>
                    <a:pt x="8681" y="2690"/>
                  </a:lnTo>
                  <a:lnTo>
                    <a:pt x="8681" y="2915"/>
                  </a:lnTo>
                  <a:lnTo>
                    <a:pt x="8739" y="3065"/>
                  </a:lnTo>
                  <a:lnTo>
                    <a:pt x="8681" y="3138"/>
                  </a:lnTo>
                  <a:lnTo>
                    <a:pt x="8563" y="2990"/>
                  </a:lnTo>
                  <a:lnTo>
                    <a:pt x="8593" y="2877"/>
                  </a:lnTo>
                  <a:lnTo>
                    <a:pt x="8534" y="2727"/>
                  </a:lnTo>
                  <a:lnTo>
                    <a:pt x="8563" y="2541"/>
                  </a:lnTo>
                  <a:lnTo>
                    <a:pt x="8534" y="2316"/>
                  </a:lnTo>
                  <a:lnTo>
                    <a:pt x="8359" y="2204"/>
                  </a:lnTo>
                  <a:lnTo>
                    <a:pt x="8359" y="1756"/>
                  </a:lnTo>
                  <a:lnTo>
                    <a:pt x="8301" y="1756"/>
                  </a:lnTo>
                  <a:lnTo>
                    <a:pt x="8095" y="1981"/>
                  </a:lnTo>
                  <a:lnTo>
                    <a:pt x="7980" y="2018"/>
                  </a:lnTo>
                  <a:lnTo>
                    <a:pt x="7950" y="2241"/>
                  </a:lnTo>
                  <a:lnTo>
                    <a:pt x="7980" y="2391"/>
                  </a:lnTo>
                  <a:lnTo>
                    <a:pt x="7950" y="2504"/>
                  </a:lnTo>
                  <a:lnTo>
                    <a:pt x="7950" y="2615"/>
                  </a:lnTo>
                  <a:lnTo>
                    <a:pt x="7833" y="2727"/>
                  </a:lnTo>
                  <a:lnTo>
                    <a:pt x="7833" y="2579"/>
                  </a:lnTo>
                  <a:lnTo>
                    <a:pt x="7862" y="2504"/>
                  </a:lnTo>
                  <a:lnTo>
                    <a:pt x="7833" y="2391"/>
                  </a:lnTo>
                  <a:lnTo>
                    <a:pt x="7715" y="2541"/>
                  </a:lnTo>
                  <a:lnTo>
                    <a:pt x="7629" y="2802"/>
                  </a:lnTo>
                  <a:lnTo>
                    <a:pt x="7541" y="2877"/>
                  </a:lnTo>
                  <a:lnTo>
                    <a:pt x="7541" y="2391"/>
                  </a:lnTo>
                  <a:lnTo>
                    <a:pt x="7570" y="2241"/>
                  </a:lnTo>
                  <a:lnTo>
                    <a:pt x="7570" y="2129"/>
                  </a:lnTo>
                  <a:lnTo>
                    <a:pt x="7453" y="2056"/>
                  </a:lnTo>
                  <a:lnTo>
                    <a:pt x="7365" y="2166"/>
                  </a:lnTo>
                  <a:lnTo>
                    <a:pt x="7014" y="2166"/>
                  </a:lnTo>
                  <a:lnTo>
                    <a:pt x="6810" y="2354"/>
                  </a:lnTo>
                  <a:lnTo>
                    <a:pt x="6664" y="2316"/>
                  </a:lnTo>
                  <a:lnTo>
                    <a:pt x="6489" y="2429"/>
                  </a:lnTo>
                  <a:lnTo>
                    <a:pt x="6401" y="2615"/>
                  </a:lnTo>
                  <a:lnTo>
                    <a:pt x="6225" y="2615"/>
                  </a:lnTo>
                  <a:lnTo>
                    <a:pt x="6080" y="2727"/>
                  </a:lnTo>
                  <a:lnTo>
                    <a:pt x="6050" y="2952"/>
                  </a:lnTo>
                  <a:lnTo>
                    <a:pt x="5933" y="2877"/>
                  </a:lnTo>
                  <a:lnTo>
                    <a:pt x="5904" y="2915"/>
                  </a:lnTo>
                  <a:lnTo>
                    <a:pt x="5933" y="3101"/>
                  </a:lnTo>
                  <a:lnTo>
                    <a:pt x="5992" y="3138"/>
                  </a:lnTo>
                  <a:lnTo>
                    <a:pt x="5962" y="3326"/>
                  </a:lnTo>
                  <a:lnTo>
                    <a:pt x="5992" y="3513"/>
                  </a:lnTo>
                  <a:lnTo>
                    <a:pt x="6166" y="3476"/>
                  </a:lnTo>
                  <a:lnTo>
                    <a:pt x="6254" y="3326"/>
                  </a:lnTo>
                  <a:lnTo>
                    <a:pt x="6254" y="3176"/>
                  </a:lnTo>
                  <a:lnTo>
                    <a:pt x="6430" y="3138"/>
                  </a:lnTo>
                  <a:lnTo>
                    <a:pt x="6518" y="3065"/>
                  </a:lnTo>
                  <a:lnTo>
                    <a:pt x="6576" y="2990"/>
                  </a:lnTo>
                  <a:lnTo>
                    <a:pt x="6634" y="3251"/>
                  </a:lnTo>
                  <a:lnTo>
                    <a:pt x="6722" y="3138"/>
                  </a:lnTo>
                  <a:lnTo>
                    <a:pt x="6781" y="2952"/>
                  </a:lnTo>
                  <a:lnTo>
                    <a:pt x="6840" y="2915"/>
                  </a:lnTo>
                  <a:lnTo>
                    <a:pt x="6810" y="3176"/>
                  </a:lnTo>
                  <a:lnTo>
                    <a:pt x="6869" y="3288"/>
                  </a:lnTo>
                  <a:lnTo>
                    <a:pt x="7073" y="3288"/>
                  </a:lnTo>
                  <a:lnTo>
                    <a:pt x="6898" y="3363"/>
                  </a:lnTo>
                  <a:lnTo>
                    <a:pt x="6664" y="3438"/>
                  </a:lnTo>
                  <a:lnTo>
                    <a:pt x="6430" y="3661"/>
                  </a:lnTo>
                  <a:lnTo>
                    <a:pt x="6254" y="3736"/>
                  </a:lnTo>
                  <a:lnTo>
                    <a:pt x="6284" y="3924"/>
                  </a:lnTo>
                  <a:lnTo>
                    <a:pt x="6284" y="4072"/>
                  </a:lnTo>
                  <a:lnTo>
                    <a:pt x="6401" y="4072"/>
                  </a:lnTo>
                  <a:lnTo>
                    <a:pt x="6518" y="3924"/>
                  </a:lnTo>
                  <a:lnTo>
                    <a:pt x="6664" y="3924"/>
                  </a:lnTo>
                  <a:lnTo>
                    <a:pt x="6869" y="3849"/>
                  </a:lnTo>
                  <a:lnTo>
                    <a:pt x="7161" y="3811"/>
                  </a:lnTo>
                  <a:lnTo>
                    <a:pt x="7512" y="3699"/>
                  </a:lnTo>
                  <a:lnTo>
                    <a:pt x="7570" y="3811"/>
                  </a:lnTo>
                  <a:lnTo>
                    <a:pt x="7570" y="3924"/>
                  </a:lnTo>
                  <a:lnTo>
                    <a:pt x="7453" y="3999"/>
                  </a:lnTo>
                  <a:lnTo>
                    <a:pt x="7365" y="3886"/>
                  </a:lnTo>
                  <a:lnTo>
                    <a:pt x="7220" y="3886"/>
                  </a:lnTo>
                  <a:lnTo>
                    <a:pt x="7073" y="4036"/>
                  </a:lnTo>
                  <a:lnTo>
                    <a:pt x="6810" y="4036"/>
                  </a:lnTo>
                  <a:lnTo>
                    <a:pt x="6576" y="4260"/>
                  </a:lnTo>
                  <a:lnTo>
                    <a:pt x="6372" y="4260"/>
                  </a:lnTo>
                  <a:lnTo>
                    <a:pt x="6342" y="4372"/>
                  </a:lnTo>
                  <a:lnTo>
                    <a:pt x="6430" y="4560"/>
                  </a:lnTo>
                  <a:lnTo>
                    <a:pt x="6576" y="4560"/>
                  </a:lnTo>
                  <a:lnTo>
                    <a:pt x="6722" y="4670"/>
                  </a:lnTo>
                  <a:lnTo>
                    <a:pt x="6634" y="4745"/>
                  </a:lnTo>
                  <a:lnTo>
                    <a:pt x="6372" y="4745"/>
                  </a:lnTo>
                  <a:lnTo>
                    <a:pt x="6254" y="4595"/>
                  </a:lnTo>
                  <a:lnTo>
                    <a:pt x="6166" y="4595"/>
                  </a:lnTo>
                  <a:lnTo>
                    <a:pt x="6080" y="4670"/>
                  </a:lnTo>
                  <a:lnTo>
                    <a:pt x="6080" y="4933"/>
                  </a:lnTo>
                  <a:lnTo>
                    <a:pt x="5992" y="5045"/>
                  </a:lnTo>
                  <a:lnTo>
                    <a:pt x="6050" y="5194"/>
                  </a:lnTo>
                  <a:lnTo>
                    <a:pt x="6166" y="5306"/>
                  </a:lnTo>
                  <a:lnTo>
                    <a:pt x="6372" y="5194"/>
                  </a:lnTo>
                  <a:lnTo>
                    <a:pt x="6634" y="5381"/>
                  </a:lnTo>
                  <a:lnTo>
                    <a:pt x="6840" y="5344"/>
                  </a:lnTo>
                  <a:lnTo>
                    <a:pt x="6869" y="5419"/>
                  </a:lnTo>
                  <a:lnTo>
                    <a:pt x="7014" y="5419"/>
                  </a:lnTo>
                  <a:lnTo>
                    <a:pt x="7220" y="5604"/>
                  </a:lnTo>
                  <a:lnTo>
                    <a:pt x="7306" y="5604"/>
                  </a:lnTo>
                  <a:lnTo>
                    <a:pt x="7424" y="5567"/>
                  </a:lnTo>
                  <a:lnTo>
                    <a:pt x="7629" y="5604"/>
                  </a:lnTo>
                  <a:lnTo>
                    <a:pt x="7745" y="5604"/>
                  </a:lnTo>
                  <a:lnTo>
                    <a:pt x="7980" y="5419"/>
                  </a:lnTo>
                  <a:lnTo>
                    <a:pt x="8301" y="5419"/>
                  </a:lnTo>
                  <a:lnTo>
                    <a:pt x="8534" y="5381"/>
                  </a:lnTo>
                  <a:lnTo>
                    <a:pt x="8710" y="5231"/>
                  </a:lnTo>
                  <a:lnTo>
                    <a:pt x="8827" y="5231"/>
                  </a:lnTo>
                  <a:lnTo>
                    <a:pt x="8827" y="5344"/>
                  </a:lnTo>
                  <a:lnTo>
                    <a:pt x="8769" y="5494"/>
                  </a:lnTo>
                  <a:lnTo>
                    <a:pt x="8475" y="5531"/>
                  </a:lnTo>
                  <a:lnTo>
                    <a:pt x="8154" y="5604"/>
                  </a:lnTo>
                  <a:lnTo>
                    <a:pt x="8038" y="5717"/>
                  </a:lnTo>
                  <a:lnTo>
                    <a:pt x="7892" y="5755"/>
                  </a:lnTo>
                  <a:lnTo>
                    <a:pt x="7862" y="5792"/>
                  </a:lnTo>
                  <a:lnTo>
                    <a:pt x="7629" y="5755"/>
                  </a:lnTo>
                  <a:lnTo>
                    <a:pt x="7453" y="5867"/>
                  </a:lnTo>
                  <a:lnTo>
                    <a:pt x="7306" y="5867"/>
                  </a:lnTo>
                  <a:lnTo>
                    <a:pt x="7249" y="5755"/>
                  </a:lnTo>
                  <a:lnTo>
                    <a:pt x="7102" y="5755"/>
                  </a:lnTo>
                  <a:lnTo>
                    <a:pt x="6840" y="5567"/>
                  </a:lnTo>
                  <a:lnTo>
                    <a:pt x="6372" y="5567"/>
                  </a:lnTo>
                  <a:lnTo>
                    <a:pt x="6284" y="5494"/>
                  </a:lnTo>
                  <a:lnTo>
                    <a:pt x="6109" y="5531"/>
                  </a:lnTo>
                  <a:lnTo>
                    <a:pt x="5962" y="5494"/>
                  </a:lnTo>
                  <a:lnTo>
                    <a:pt x="5904" y="5567"/>
                  </a:lnTo>
                  <a:lnTo>
                    <a:pt x="5933" y="5867"/>
                  </a:lnTo>
                  <a:lnTo>
                    <a:pt x="5992" y="5942"/>
                  </a:lnTo>
                  <a:lnTo>
                    <a:pt x="5992" y="6278"/>
                  </a:lnTo>
                  <a:lnTo>
                    <a:pt x="6080" y="6503"/>
                  </a:lnTo>
                  <a:lnTo>
                    <a:pt x="6138" y="6614"/>
                  </a:lnTo>
                  <a:lnTo>
                    <a:pt x="6254" y="6651"/>
                  </a:lnTo>
                  <a:lnTo>
                    <a:pt x="6489" y="7024"/>
                  </a:lnTo>
                  <a:lnTo>
                    <a:pt x="6576" y="7099"/>
                  </a:lnTo>
                  <a:lnTo>
                    <a:pt x="6664" y="7062"/>
                  </a:lnTo>
                  <a:lnTo>
                    <a:pt x="6840" y="6726"/>
                  </a:lnTo>
                  <a:lnTo>
                    <a:pt x="7132" y="6539"/>
                  </a:lnTo>
                  <a:lnTo>
                    <a:pt x="7424" y="6315"/>
                  </a:lnTo>
                  <a:lnTo>
                    <a:pt x="7600" y="6128"/>
                  </a:lnTo>
                  <a:lnTo>
                    <a:pt x="7686" y="5980"/>
                  </a:lnTo>
                  <a:lnTo>
                    <a:pt x="7745" y="5980"/>
                  </a:lnTo>
                  <a:lnTo>
                    <a:pt x="8125" y="6090"/>
                  </a:lnTo>
                  <a:lnTo>
                    <a:pt x="8418" y="6053"/>
                  </a:lnTo>
                  <a:lnTo>
                    <a:pt x="8622" y="6053"/>
                  </a:lnTo>
                  <a:lnTo>
                    <a:pt x="8827" y="6240"/>
                  </a:lnTo>
                  <a:lnTo>
                    <a:pt x="9178" y="6278"/>
                  </a:lnTo>
                  <a:lnTo>
                    <a:pt x="9470" y="6278"/>
                  </a:lnTo>
                  <a:lnTo>
                    <a:pt x="9587" y="6353"/>
                  </a:lnTo>
                  <a:lnTo>
                    <a:pt x="9558" y="6428"/>
                  </a:lnTo>
                  <a:lnTo>
                    <a:pt x="9294" y="6465"/>
                  </a:lnTo>
                  <a:lnTo>
                    <a:pt x="9149" y="6428"/>
                  </a:lnTo>
                  <a:lnTo>
                    <a:pt x="8885" y="6353"/>
                  </a:lnTo>
                  <a:lnTo>
                    <a:pt x="8593" y="6165"/>
                  </a:lnTo>
                  <a:lnTo>
                    <a:pt x="8446" y="6165"/>
                  </a:lnTo>
                  <a:lnTo>
                    <a:pt x="8330" y="6240"/>
                  </a:lnTo>
                  <a:lnTo>
                    <a:pt x="8009" y="6165"/>
                  </a:lnTo>
                  <a:lnTo>
                    <a:pt x="7833" y="6128"/>
                  </a:lnTo>
                  <a:lnTo>
                    <a:pt x="7745" y="6278"/>
                  </a:lnTo>
                  <a:lnTo>
                    <a:pt x="7541" y="6428"/>
                  </a:lnTo>
                  <a:lnTo>
                    <a:pt x="7394" y="6651"/>
                  </a:lnTo>
                  <a:lnTo>
                    <a:pt x="7132" y="6839"/>
                  </a:lnTo>
                  <a:lnTo>
                    <a:pt x="7014" y="7099"/>
                  </a:lnTo>
                  <a:lnTo>
                    <a:pt x="6898" y="7249"/>
                  </a:lnTo>
                  <a:lnTo>
                    <a:pt x="6869" y="7362"/>
                  </a:lnTo>
                  <a:lnTo>
                    <a:pt x="7073" y="7548"/>
                  </a:lnTo>
                  <a:lnTo>
                    <a:pt x="7249" y="7548"/>
                  </a:lnTo>
                  <a:lnTo>
                    <a:pt x="7249" y="7660"/>
                  </a:lnTo>
                  <a:lnTo>
                    <a:pt x="7394" y="7848"/>
                  </a:lnTo>
                  <a:lnTo>
                    <a:pt x="7686" y="7848"/>
                  </a:lnTo>
                  <a:lnTo>
                    <a:pt x="8038" y="7996"/>
                  </a:lnTo>
                  <a:lnTo>
                    <a:pt x="8301" y="7996"/>
                  </a:lnTo>
                  <a:lnTo>
                    <a:pt x="8534" y="7735"/>
                  </a:lnTo>
                  <a:lnTo>
                    <a:pt x="8563" y="7399"/>
                  </a:lnTo>
                  <a:lnTo>
                    <a:pt x="8769" y="7287"/>
                  </a:lnTo>
                  <a:lnTo>
                    <a:pt x="8914" y="7362"/>
                  </a:lnTo>
                  <a:lnTo>
                    <a:pt x="8739" y="7437"/>
                  </a:lnTo>
                  <a:lnTo>
                    <a:pt x="8739" y="7623"/>
                  </a:lnTo>
                  <a:lnTo>
                    <a:pt x="8885" y="7660"/>
                  </a:lnTo>
                  <a:lnTo>
                    <a:pt x="9090" y="7585"/>
                  </a:lnTo>
                  <a:lnTo>
                    <a:pt x="9294" y="7623"/>
                  </a:lnTo>
                  <a:lnTo>
                    <a:pt x="9470" y="7474"/>
                  </a:lnTo>
                  <a:lnTo>
                    <a:pt x="9615" y="7548"/>
                  </a:lnTo>
                  <a:lnTo>
                    <a:pt x="9470" y="7735"/>
                  </a:lnTo>
                  <a:lnTo>
                    <a:pt x="9178" y="7773"/>
                  </a:lnTo>
                  <a:lnTo>
                    <a:pt x="9031" y="7810"/>
                  </a:lnTo>
                  <a:lnTo>
                    <a:pt x="8827" y="7810"/>
                  </a:lnTo>
                  <a:lnTo>
                    <a:pt x="8593" y="8108"/>
                  </a:lnTo>
                  <a:lnTo>
                    <a:pt x="8622" y="8221"/>
                  </a:lnTo>
                  <a:lnTo>
                    <a:pt x="8739" y="8296"/>
                  </a:lnTo>
                  <a:lnTo>
                    <a:pt x="9002" y="8221"/>
                  </a:lnTo>
                  <a:lnTo>
                    <a:pt x="9178" y="8519"/>
                  </a:lnTo>
                  <a:lnTo>
                    <a:pt x="9791" y="8519"/>
                  </a:lnTo>
                  <a:lnTo>
                    <a:pt x="9995" y="8482"/>
                  </a:lnTo>
                  <a:lnTo>
                    <a:pt x="10551" y="8183"/>
                  </a:lnTo>
                  <a:lnTo>
                    <a:pt x="10727" y="8146"/>
                  </a:lnTo>
                  <a:lnTo>
                    <a:pt x="11019" y="7848"/>
                  </a:lnTo>
                  <a:lnTo>
                    <a:pt x="10961" y="7773"/>
                  </a:lnTo>
                  <a:lnTo>
                    <a:pt x="10902" y="7773"/>
                  </a:lnTo>
                  <a:lnTo>
                    <a:pt x="11107" y="7437"/>
                  </a:lnTo>
                  <a:lnTo>
                    <a:pt x="11253" y="7437"/>
                  </a:lnTo>
                  <a:lnTo>
                    <a:pt x="11370" y="7212"/>
                  </a:lnTo>
                  <a:lnTo>
                    <a:pt x="11399" y="7249"/>
                  </a:lnTo>
                  <a:lnTo>
                    <a:pt x="11487" y="7437"/>
                  </a:lnTo>
                  <a:lnTo>
                    <a:pt x="11545" y="7437"/>
                  </a:lnTo>
                  <a:lnTo>
                    <a:pt x="11545" y="7249"/>
                  </a:lnTo>
                  <a:lnTo>
                    <a:pt x="11983" y="6839"/>
                  </a:lnTo>
                  <a:lnTo>
                    <a:pt x="12275" y="6801"/>
                  </a:lnTo>
                  <a:lnTo>
                    <a:pt x="12743" y="6539"/>
                  </a:lnTo>
                  <a:lnTo>
                    <a:pt x="12743" y="6689"/>
                  </a:lnTo>
                  <a:lnTo>
                    <a:pt x="12363" y="6914"/>
                  </a:lnTo>
                  <a:lnTo>
                    <a:pt x="12130" y="6914"/>
                  </a:lnTo>
                  <a:lnTo>
                    <a:pt x="11691" y="7249"/>
                  </a:lnTo>
                  <a:lnTo>
                    <a:pt x="11633" y="7548"/>
                  </a:lnTo>
                  <a:lnTo>
                    <a:pt x="11458" y="7735"/>
                  </a:lnTo>
                  <a:lnTo>
                    <a:pt x="11253" y="7735"/>
                  </a:lnTo>
                  <a:lnTo>
                    <a:pt x="11194" y="7996"/>
                  </a:lnTo>
                  <a:lnTo>
                    <a:pt x="11107" y="8108"/>
                  </a:lnTo>
                  <a:lnTo>
                    <a:pt x="11107" y="8183"/>
                  </a:lnTo>
                  <a:lnTo>
                    <a:pt x="11515" y="8146"/>
                  </a:lnTo>
                  <a:lnTo>
                    <a:pt x="11633" y="8221"/>
                  </a:lnTo>
                  <a:lnTo>
                    <a:pt x="11809" y="8221"/>
                  </a:lnTo>
                  <a:lnTo>
                    <a:pt x="11983" y="8371"/>
                  </a:lnTo>
                  <a:lnTo>
                    <a:pt x="11954" y="8482"/>
                  </a:lnTo>
                  <a:lnTo>
                    <a:pt x="12101" y="8557"/>
                  </a:lnTo>
                  <a:lnTo>
                    <a:pt x="12218" y="8557"/>
                  </a:lnTo>
                  <a:lnTo>
                    <a:pt x="12275" y="8669"/>
                  </a:lnTo>
                  <a:lnTo>
                    <a:pt x="12101" y="8707"/>
                  </a:lnTo>
                  <a:lnTo>
                    <a:pt x="11954" y="8782"/>
                  </a:lnTo>
                  <a:lnTo>
                    <a:pt x="11779" y="8594"/>
                  </a:lnTo>
                  <a:lnTo>
                    <a:pt x="11487" y="8482"/>
                  </a:lnTo>
                  <a:lnTo>
                    <a:pt x="11107" y="8519"/>
                  </a:lnTo>
                  <a:lnTo>
                    <a:pt x="10551" y="8594"/>
                  </a:lnTo>
                  <a:lnTo>
                    <a:pt x="10347" y="8707"/>
                  </a:lnTo>
                  <a:lnTo>
                    <a:pt x="10201" y="8707"/>
                  </a:lnTo>
                  <a:lnTo>
                    <a:pt x="10201" y="8782"/>
                  </a:lnTo>
                  <a:lnTo>
                    <a:pt x="10230" y="8894"/>
                  </a:lnTo>
                  <a:lnTo>
                    <a:pt x="10493" y="8968"/>
                  </a:lnTo>
                  <a:lnTo>
                    <a:pt x="10727" y="8968"/>
                  </a:lnTo>
                  <a:lnTo>
                    <a:pt x="10873" y="9080"/>
                  </a:lnTo>
                  <a:lnTo>
                    <a:pt x="10873" y="9230"/>
                  </a:lnTo>
                  <a:lnTo>
                    <a:pt x="10669" y="9268"/>
                  </a:lnTo>
                  <a:lnTo>
                    <a:pt x="10522" y="9118"/>
                  </a:lnTo>
                  <a:lnTo>
                    <a:pt x="10230" y="9080"/>
                  </a:lnTo>
                  <a:lnTo>
                    <a:pt x="10083" y="8932"/>
                  </a:lnTo>
                  <a:lnTo>
                    <a:pt x="9938" y="8894"/>
                  </a:lnTo>
                  <a:lnTo>
                    <a:pt x="9703" y="9043"/>
                  </a:lnTo>
                  <a:lnTo>
                    <a:pt x="9353" y="9080"/>
                  </a:lnTo>
                  <a:lnTo>
                    <a:pt x="9090" y="8932"/>
                  </a:lnTo>
                  <a:lnTo>
                    <a:pt x="8885" y="8932"/>
                  </a:lnTo>
                  <a:lnTo>
                    <a:pt x="8681" y="8857"/>
                  </a:lnTo>
                  <a:lnTo>
                    <a:pt x="8563" y="8744"/>
                  </a:lnTo>
                  <a:lnTo>
                    <a:pt x="8271" y="8782"/>
                  </a:lnTo>
                  <a:lnTo>
                    <a:pt x="8183" y="9043"/>
                  </a:lnTo>
                  <a:lnTo>
                    <a:pt x="8271" y="9230"/>
                  </a:lnTo>
                  <a:lnTo>
                    <a:pt x="8271" y="9977"/>
                  </a:lnTo>
                  <a:lnTo>
                    <a:pt x="8301" y="10052"/>
                  </a:lnTo>
                  <a:lnTo>
                    <a:pt x="8154" y="10277"/>
                  </a:lnTo>
                  <a:lnTo>
                    <a:pt x="8154" y="10427"/>
                  </a:lnTo>
                  <a:lnTo>
                    <a:pt x="8271" y="10537"/>
                  </a:lnTo>
                  <a:lnTo>
                    <a:pt x="8359" y="10725"/>
                  </a:lnTo>
                  <a:lnTo>
                    <a:pt x="8563" y="10725"/>
                  </a:lnTo>
                  <a:lnTo>
                    <a:pt x="8710" y="10838"/>
                  </a:lnTo>
                  <a:lnTo>
                    <a:pt x="8534" y="10800"/>
                  </a:lnTo>
                  <a:lnTo>
                    <a:pt x="8418" y="10913"/>
                  </a:lnTo>
                  <a:lnTo>
                    <a:pt x="8359" y="11023"/>
                  </a:lnTo>
                  <a:lnTo>
                    <a:pt x="8330" y="10838"/>
                  </a:lnTo>
                  <a:lnTo>
                    <a:pt x="8183" y="10650"/>
                  </a:lnTo>
                  <a:lnTo>
                    <a:pt x="8125" y="10650"/>
                  </a:lnTo>
                  <a:lnTo>
                    <a:pt x="8095" y="10762"/>
                  </a:lnTo>
                  <a:lnTo>
                    <a:pt x="7980" y="10575"/>
                  </a:lnTo>
                  <a:lnTo>
                    <a:pt x="7950" y="10239"/>
                  </a:lnTo>
                  <a:lnTo>
                    <a:pt x="7950" y="9866"/>
                  </a:lnTo>
                  <a:lnTo>
                    <a:pt x="7862" y="9343"/>
                  </a:lnTo>
                  <a:lnTo>
                    <a:pt x="7686" y="9080"/>
                  </a:lnTo>
                  <a:lnTo>
                    <a:pt x="7686" y="8894"/>
                  </a:lnTo>
                  <a:lnTo>
                    <a:pt x="7306" y="8557"/>
                  </a:lnTo>
                  <a:lnTo>
                    <a:pt x="7220" y="8557"/>
                  </a:lnTo>
                  <a:lnTo>
                    <a:pt x="6985" y="8371"/>
                  </a:lnTo>
                  <a:lnTo>
                    <a:pt x="6956" y="8183"/>
                  </a:lnTo>
                  <a:lnTo>
                    <a:pt x="6810" y="8108"/>
                  </a:lnTo>
                  <a:lnTo>
                    <a:pt x="6576" y="8183"/>
                  </a:lnTo>
                  <a:lnTo>
                    <a:pt x="6080" y="8894"/>
                  </a:lnTo>
                  <a:lnTo>
                    <a:pt x="5992" y="9118"/>
                  </a:lnTo>
                  <a:lnTo>
                    <a:pt x="5992" y="9305"/>
                  </a:lnTo>
                  <a:lnTo>
                    <a:pt x="6109" y="9418"/>
                  </a:lnTo>
                  <a:lnTo>
                    <a:pt x="6284" y="9491"/>
                  </a:lnTo>
                  <a:lnTo>
                    <a:pt x="6372" y="9716"/>
                  </a:lnTo>
                  <a:lnTo>
                    <a:pt x="6372" y="9866"/>
                  </a:lnTo>
                  <a:lnTo>
                    <a:pt x="6342" y="9903"/>
                  </a:lnTo>
                  <a:lnTo>
                    <a:pt x="6225" y="9678"/>
                  </a:lnTo>
                  <a:lnTo>
                    <a:pt x="6109" y="9641"/>
                  </a:lnTo>
                  <a:lnTo>
                    <a:pt x="5992" y="9528"/>
                  </a:lnTo>
                  <a:lnTo>
                    <a:pt x="5933" y="9603"/>
                  </a:lnTo>
                  <a:lnTo>
                    <a:pt x="5816" y="9641"/>
                  </a:lnTo>
                  <a:lnTo>
                    <a:pt x="5786" y="9791"/>
                  </a:lnTo>
                  <a:lnTo>
                    <a:pt x="5845" y="10014"/>
                  </a:lnTo>
                  <a:lnTo>
                    <a:pt x="5962" y="10089"/>
                  </a:lnTo>
                  <a:lnTo>
                    <a:pt x="6050" y="10389"/>
                  </a:lnTo>
                  <a:lnTo>
                    <a:pt x="6080" y="10948"/>
                  </a:lnTo>
                  <a:lnTo>
                    <a:pt x="5962" y="11211"/>
                  </a:lnTo>
                  <a:lnTo>
                    <a:pt x="5962" y="11509"/>
                  </a:lnTo>
                  <a:lnTo>
                    <a:pt x="5845" y="11847"/>
                  </a:lnTo>
                  <a:lnTo>
                    <a:pt x="5845" y="12070"/>
                  </a:lnTo>
                  <a:lnTo>
                    <a:pt x="5904" y="12107"/>
                  </a:lnTo>
                  <a:lnTo>
                    <a:pt x="5992" y="12070"/>
                  </a:lnTo>
                  <a:lnTo>
                    <a:pt x="5962" y="12332"/>
                  </a:lnTo>
                  <a:lnTo>
                    <a:pt x="5845" y="12593"/>
                  </a:lnTo>
                  <a:lnTo>
                    <a:pt x="5786" y="12443"/>
                  </a:lnTo>
                  <a:lnTo>
                    <a:pt x="5758" y="12257"/>
                  </a:lnTo>
                  <a:lnTo>
                    <a:pt x="5612" y="12107"/>
                  </a:lnTo>
                  <a:lnTo>
                    <a:pt x="5494" y="12257"/>
                  </a:lnTo>
                  <a:lnTo>
                    <a:pt x="5494" y="12593"/>
                  </a:lnTo>
                  <a:lnTo>
                    <a:pt x="5700" y="13041"/>
                  </a:lnTo>
                  <a:lnTo>
                    <a:pt x="5933" y="13004"/>
                  </a:lnTo>
                  <a:lnTo>
                    <a:pt x="6080" y="13079"/>
                  </a:lnTo>
                  <a:lnTo>
                    <a:pt x="6138" y="13229"/>
                  </a:lnTo>
                  <a:lnTo>
                    <a:pt x="6401" y="13229"/>
                  </a:lnTo>
                  <a:lnTo>
                    <a:pt x="6693" y="13377"/>
                  </a:lnTo>
                  <a:lnTo>
                    <a:pt x="6810" y="13229"/>
                  </a:lnTo>
                  <a:lnTo>
                    <a:pt x="6985" y="13079"/>
                  </a:lnTo>
                  <a:lnTo>
                    <a:pt x="6985" y="12966"/>
                  </a:lnTo>
                  <a:lnTo>
                    <a:pt x="7102" y="12891"/>
                  </a:lnTo>
                  <a:lnTo>
                    <a:pt x="7102" y="13041"/>
                  </a:lnTo>
                  <a:lnTo>
                    <a:pt x="7014" y="13229"/>
                  </a:lnTo>
                  <a:lnTo>
                    <a:pt x="7014" y="13452"/>
                  </a:lnTo>
                  <a:lnTo>
                    <a:pt x="6956" y="13565"/>
                  </a:lnTo>
                  <a:lnTo>
                    <a:pt x="6810" y="13452"/>
                  </a:lnTo>
                  <a:lnTo>
                    <a:pt x="6489" y="13452"/>
                  </a:lnTo>
                  <a:lnTo>
                    <a:pt x="6342" y="13527"/>
                  </a:lnTo>
                  <a:lnTo>
                    <a:pt x="6342" y="13715"/>
                  </a:lnTo>
                  <a:lnTo>
                    <a:pt x="6401" y="13752"/>
                  </a:lnTo>
                  <a:lnTo>
                    <a:pt x="6576" y="13752"/>
                  </a:lnTo>
                  <a:lnTo>
                    <a:pt x="6634" y="13901"/>
                  </a:lnTo>
                  <a:lnTo>
                    <a:pt x="6489" y="13901"/>
                  </a:lnTo>
                  <a:lnTo>
                    <a:pt x="6489" y="14201"/>
                  </a:lnTo>
                  <a:lnTo>
                    <a:pt x="6254" y="13790"/>
                  </a:lnTo>
                  <a:lnTo>
                    <a:pt x="6138" y="13790"/>
                  </a:lnTo>
                  <a:lnTo>
                    <a:pt x="6080" y="13602"/>
                  </a:lnTo>
                  <a:lnTo>
                    <a:pt x="5992" y="13452"/>
                  </a:lnTo>
                  <a:lnTo>
                    <a:pt x="5641" y="13154"/>
                  </a:lnTo>
                  <a:lnTo>
                    <a:pt x="5553" y="13154"/>
                  </a:lnTo>
                  <a:lnTo>
                    <a:pt x="5349" y="12856"/>
                  </a:lnTo>
                  <a:lnTo>
                    <a:pt x="5349" y="12818"/>
                  </a:lnTo>
                  <a:lnTo>
                    <a:pt x="5202" y="12818"/>
                  </a:lnTo>
                  <a:lnTo>
                    <a:pt x="5056" y="12966"/>
                  </a:lnTo>
                  <a:lnTo>
                    <a:pt x="4910" y="12966"/>
                  </a:lnTo>
                  <a:lnTo>
                    <a:pt x="4793" y="13041"/>
                  </a:lnTo>
                  <a:lnTo>
                    <a:pt x="4589" y="12966"/>
                  </a:lnTo>
                  <a:lnTo>
                    <a:pt x="4237" y="13041"/>
                  </a:lnTo>
                  <a:lnTo>
                    <a:pt x="4150" y="13004"/>
                  </a:lnTo>
                  <a:lnTo>
                    <a:pt x="3886" y="13341"/>
                  </a:lnTo>
                  <a:lnTo>
                    <a:pt x="3770" y="13602"/>
                  </a:lnTo>
                  <a:lnTo>
                    <a:pt x="3770" y="13827"/>
                  </a:lnTo>
                  <a:lnTo>
                    <a:pt x="3624" y="13901"/>
                  </a:lnTo>
                  <a:lnTo>
                    <a:pt x="3477" y="14013"/>
                  </a:lnTo>
                  <a:lnTo>
                    <a:pt x="3302" y="14126"/>
                  </a:lnTo>
                  <a:lnTo>
                    <a:pt x="3273" y="14276"/>
                  </a:lnTo>
                  <a:lnTo>
                    <a:pt x="3069" y="14461"/>
                  </a:lnTo>
                  <a:lnTo>
                    <a:pt x="3040" y="14686"/>
                  </a:lnTo>
                  <a:lnTo>
                    <a:pt x="3156" y="14686"/>
                  </a:lnTo>
                  <a:lnTo>
                    <a:pt x="3185" y="14835"/>
                  </a:lnTo>
                  <a:lnTo>
                    <a:pt x="3040" y="14835"/>
                  </a:lnTo>
                  <a:lnTo>
                    <a:pt x="2922" y="14910"/>
                  </a:lnTo>
                  <a:lnTo>
                    <a:pt x="3156" y="15135"/>
                  </a:lnTo>
                  <a:lnTo>
                    <a:pt x="3361" y="15210"/>
                  </a:lnTo>
                  <a:lnTo>
                    <a:pt x="3506" y="15060"/>
                  </a:lnTo>
                  <a:lnTo>
                    <a:pt x="3477" y="14910"/>
                  </a:lnTo>
                  <a:lnTo>
                    <a:pt x="3712" y="14947"/>
                  </a:lnTo>
                  <a:lnTo>
                    <a:pt x="3945" y="14724"/>
                  </a:lnTo>
                  <a:lnTo>
                    <a:pt x="3945" y="14910"/>
                  </a:lnTo>
                  <a:lnTo>
                    <a:pt x="3770" y="15022"/>
                  </a:lnTo>
                  <a:lnTo>
                    <a:pt x="3653" y="15247"/>
                  </a:lnTo>
                  <a:lnTo>
                    <a:pt x="3653" y="15395"/>
                  </a:lnTo>
                  <a:lnTo>
                    <a:pt x="3886" y="15395"/>
                  </a:lnTo>
                  <a:lnTo>
                    <a:pt x="4033" y="15433"/>
                  </a:lnTo>
                  <a:lnTo>
                    <a:pt x="4209" y="15135"/>
                  </a:lnTo>
                  <a:lnTo>
                    <a:pt x="4472" y="14910"/>
                  </a:lnTo>
                  <a:lnTo>
                    <a:pt x="4618" y="14499"/>
                  </a:lnTo>
                  <a:lnTo>
                    <a:pt x="4822" y="14163"/>
                  </a:lnTo>
                  <a:lnTo>
                    <a:pt x="4969" y="14126"/>
                  </a:lnTo>
                  <a:lnTo>
                    <a:pt x="4940" y="14276"/>
                  </a:lnTo>
                  <a:lnTo>
                    <a:pt x="4822" y="14349"/>
                  </a:lnTo>
                  <a:lnTo>
                    <a:pt x="4618" y="14724"/>
                  </a:lnTo>
                  <a:lnTo>
                    <a:pt x="4676" y="14910"/>
                  </a:lnTo>
                  <a:lnTo>
                    <a:pt x="4530" y="14910"/>
                  </a:lnTo>
                  <a:lnTo>
                    <a:pt x="4442" y="15097"/>
                  </a:lnTo>
                  <a:lnTo>
                    <a:pt x="4472" y="15247"/>
                  </a:lnTo>
                  <a:lnTo>
                    <a:pt x="4589" y="15247"/>
                  </a:lnTo>
                  <a:lnTo>
                    <a:pt x="4501" y="15322"/>
                  </a:lnTo>
                  <a:lnTo>
                    <a:pt x="4384" y="15322"/>
                  </a:lnTo>
                  <a:lnTo>
                    <a:pt x="4237" y="15508"/>
                  </a:lnTo>
                  <a:lnTo>
                    <a:pt x="4296" y="15620"/>
                  </a:lnTo>
                  <a:lnTo>
                    <a:pt x="4472" y="15620"/>
                  </a:lnTo>
                  <a:lnTo>
                    <a:pt x="4354" y="15695"/>
                  </a:lnTo>
                  <a:lnTo>
                    <a:pt x="4180" y="15620"/>
                  </a:lnTo>
                  <a:lnTo>
                    <a:pt x="4033" y="15620"/>
                  </a:lnTo>
                  <a:lnTo>
                    <a:pt x="3916" y="15695"/>
                  </a:lnTo>
                  <a:lnTo>
                    <a:pt x="3800" y="15770"/>
                  </a:lnTo>
                  <a:lnTo>
                    <a:pt x="3741" y="15844"/>
                  </a:lnTo>
                  <a:lnTo>
                    <a:pt x="3800" y="16031"/>
                  </a:lnTo>
                  <a:lnTo>
                    <a:pt x="3916" y="16031"/>
                  </a:lnTo>
                  <a:lnTo>
                    <a:pt x="4004" y="15956"/>
                  </a:lnTo>
                  <a:lnTo>
                    <a:pt x="4062" y="15994"/>
                  </a:lnTo>
                  <a:lnTo>
                    <a:pt x="4209" y="15994"/>
                  </a:lnTo>
                  <a:lnTo>
                    <a:pt x="4209" y="16144"/>
                  </a:lnTo>
                  <a:lnTo>
                    <a:pt x="4092" y="16144"/>
                  </a:lnTo>
                  <a:lnTo>
                    <a:pt x="3945" y="16069"/>
                  </a:lnTo>
                  <a:lnTo>
                    <a:pt x="3886" y="16144"/>
                  </a:lnTo>
                  <a:lnTo>
                    <a:pt x="3886" y="16219"/>
                  </a:lnTo>
                  <a:lnTo>
                    <a:pt x="4033" y="16256"/>
                  </a:lnTo>
                  <a:lnTo>
                    <a:pt x="4004" y="16329"/>
                  </a:lnTo>
                  <a:lnTo>
                    <a:pt x="3886" y="16404"/>
                  </a:lnTo>
                  <a:lnTo>
                    <a:pt x="3770" y="16404"/>
                  </a:lnTo>
                  <a:lnTo>
                    <a:pt x="3770" y="16517"/>
                  </a:lnTo>
                  <a:lnTo>
                    <a:pt x="3886" y="16780"/>
                  </a:lnTo>
                  <a:lnTo>
                    <a:pt x="4004" y="16780"/>
                  </a:lnTo>
                  <a:lnTo>
                    <a:pt x="4062" y="16630"/>
                  </a:lnTo>
                  <a:lnTo>
                    <a:pt x="4237" y="16442"/>
                  </a:lnTo>
                  <a:lnTo>
                    <a:pt x="4209" y="16630"/>
                  </a:lnTo>
                  <a:lnTo>
                    <a:pt x="4062" y="16780"/>
                  </a:lnTo>
                  <a:lnTo>
                    <a:pt x="3945" y="16928"/>
                  </a:lnTo>
                  <a:lnTo>
                    <a:pt x="3916" y="17078"/>
                  </a:lnTo>
                  <a:lnTo>
                    <a:pt x="4150" y="17190"/>
                  </a:lnTo>
                  <a:lnTo>
                    <a:pt x="4325" y="17190"/>
                  </a:lnTo>
                  <a:lnTo>
                    <a:pt x="4354" y="17153"/>
                  </a:lnTo>
                  <a:lnTo>
                    <a:pt x="4442" y="17153"/>
                  </a:lnTo>
                  <a:lnTo>
                    <a:pt x="4530" y="17265"/>
                  </a:lnTo>
                  <a:lnTo>
                    <a:pt x="4793" y="17115"/>
                  </a:lnTo>
                  <a:lnTo>
                    <a:pt x="5056" y="16815"/>
                  </a:lnTo>
                  <a:lnTo>
                    <a:pt x="5056" y="16780"/>
                  </a:lnTo>
                  <a:lnTo>
                    <a:pt x="5202" y="16630"/>
                  </a:lnTo>
                  <a:lnTo>
                    <a:pt x="5494" y="16256"/>
                  </a:lnTo>
                  <a:lnTo>
                    <a:pt x="5494" y="16144"/>
                  </a:lnTo>
                  <a:lnTo>
                    <a:pt x="5612" y="15994"/>
                  </a:lnTo>
                  <a:lnTo>
                    <a:pt x="5700" y="15994"/>
                  </a:lnTo>
                  <a:lnTo>
                    <a:pt x="5612" y="16144"/>
                  </a:lnTo>
                  <a:lnTo>
                    <a:pt x="5553" y="16329"/>
                  </a:lnTo>
                  <a:lnTo>
                    <a:pt x="5320" y="16705"/>
                  </a:lnTo>
                  <a:lnTo>
                    <a:pt x="5026" y="16928"/>
                  </a:lnTo>
                  <a:lnTo>
                    <a:pt x="4822" y="17190"/>
                  </a:lnTo>
                  <a:lnTo>
                    <a:pt x="4618" y="17339"/>
                  </a:lnTo>
                  <a:lnTo>
                    <a:pt x="4501" y="17489"/>
                  </a:lnTo>
                  <a:lnTo>
                    <a:pt x="4589" y="17639"/>
                  </a:lnTo>
                  <a:lnTo>
                    <a:pt x="4501" y="17676"/>
                  </a:lnTo>
                  <a:lnTo>
                    <a:pt x="4296" y="17451"/>
                  </a:lnTo>
                  <a:lnTo>
                    <a:pt x="3945" y="17451"/>
                  </a:lnTo>
                  <a:lnTo>
                    <a:pt x="3945" y="17564"/>
                  </a:lnTo>
                  <a:lnTo>
                    <a:pt x="3886" y="17526"/>
                  </a:lnTo>
                  <a:lnTo>
                    <a:pt x="3770" y="17301"/>
                  </a:lnTo>
                  <a:lnTo>
                    <a:pt x="3477" y="17115"/>
                  </a:lnTo>
                  <a:lnTo>
                    <a:pt x="3361" y="17153"/>
                  </a:lnTo>
                  <a:lnTo>
                    <a:pt x="3302" y="17078"/>
                  </a:lnTo>
                  <a:lnTo>
                    <a:pt x="3361" y="16815"/>
                  </a:lnTo>
                  <a:lnTo>
                    <a:pt x="3361" y="16219"/>
                  </a:lnTo>
                  <a:lnTo>
                    <a:pt x="3302" y="15844"/>
                  </a:lnTo>
                  <a:lnTo>
                    <a:pt x="3126" y="15583"/>
                  </a:lnTo>
                  <a:lnTo>
                    <a:pt x="3010" y="15583"/>
                  </a:lnTo>
                  <a:lnTo>
                    <a:pt x="2834" y="15470"/>
                  </a:lnTo>
                  <a:lnTo>
                    <a:pt x="2717" y="15508"/>
                  </a:lnTo>
                  <a:lnTo>
                    <a:pt x="2542" y="15508"/>
                  </a:lnTo>
                  <a:lnTo>
                    <a:pt x="2425" y="15583"/>
                  </a:lnTo>
                  <a:lnTo>
                    <a:pt x="2280" y="15620"/>
                  </a:lnTo>
                  <a:lnTo>
                    <a:pt x="2280" y="15770"/>
                  </a:lnTo>
                  <a:lnTo>
                    <a:pt x="2309" y="15956"/>
                  </a:lnTo>
                  <a:lnTo>
                    <a:pt x="2280" y="16031"/>
                  </a:lnTo>
                  <a:lnTo>
                    <a:pt x="2251" y="16367"/>
                  </a:lnTo>
                  <a:lnTo>
                    <a:pt x="2309" y="16517"/>
                  </a:lnTo>
                  <a:lnTo>
                    <a:pt x="2396" y="16517"/>
                  </a:lnTo>
                  <a:lnTo>
                    <a:pt x="2396" y="16630"/>
                  </a:lnTo>
                  <a:lnTo>
                    <a:pt x="2251" y="16780"/>
                  </a:lnTo>
                  <a:lnTo>
                    <a:pt x="2192" y="16890"/>
                  </a:lnTo>
                  <a:lnTo>
                    <a:pt x="2309" y="17078"/>
                  </a:lnTo>
                  <a:lnTo>
                    <a:pt x="2425" y="17078"/>
                  </a:lnTo>
                  <a:lnTo>
                    <a:pt x="2454" y="16965"/>
                  </a:lnTo>
                  <a:lnTo>
                    <a:pt x="2631" y="17078"/>
                  </a:lnTo>
                  <a:lnTo>
                    <a:pt x="2601" y="17115"/>
                  </a:lnTo>
                  <a:lnTo>
                    <a:pt x="2425" y="17115"/>
                  </a:lnTo>
                  <a:lnTo>
                    <a:pt x="2425" y="17153"/>
                  </a:lnTo>
                  <a:lnTo>
                    <a:pt x="2542" y="17265"/>
                  </a:lnTo>
                  <a:lnTo>
                    <a:pt x="2542" y="17339"/>
                  </a:lnTo>
                  <a:lnTo>
                    <a:pt x="2425" y="17451"/>
                  </a:lnTo>
                  <a:lnTo>
                    <a:pt x="2396" y="17489"/>
                  </a:lnTo>
                  <a:lnTo>
                    <a:pt x="2484" y="17526"/>
                  </a:lnTo>
                  <a:lnTo>
                    <a:pt x="2572" y="17639"/>
                  </a:lnTo>
                  <a:lnTo>
                    <a:pt x="2717" y="17639"/>
                  </a:lnTo>
                  <a:lnTo>
                    <a:pt x="2746" y="17676"/>
                  </a:lnTo>
                  <a:lnTo>
                    <a:pt x="2689" y="17751"/>
                  </a:lnTo>
                  <a:lnTo>
                    <a:pt x="2542" y="17751"/>
                  </a:lnTo>
                  <a:lnTo>
                    <a:pt x="2484" y="17824"/>
                  </a:lnTo>
                  <a:lnTo>
                    <a:pt x="2309" y="17639"/>
                  </a:lnTo>
                  <a:lnTo>
                    <a:pt x="2251" y="17676"/>
                  </a:lnTo>
                  <a:lnTo>
                    <a:pt x="2192" y="17751"/>
                  </a:lnTo>
                  <a:lnTo>
                    <a:pt x="2104" y="17751"/>
                  </a:lnTo>
                  <a:lnTo>
                    <a:pt x="2016" y="17564"/>
                  </a:lnTo>
                  <a:lnTo>
                    <a:pt x="1900" y="17526"/>
                  </a:lnTo>
                  <a:lnTo>
                    <a:pt x="1812" y="17639"/>
                  </a:lnTo>
                  <a:lnTo>
                    <a:pt x="1549" y="17639"/>
                  </a:lnTo>
                  <a:lnTo>
                    <a:pt x="1373" y="17489"/>
                  </a:lnTo>
                  <a:lnTo>
                    <a:pt x="1227" y="17489"/>
                  </a:lnTo>
                  <a:lnTo>
                    <a:pt x="1140" y="17564"/>
                  </a:lnTo>
                  <a:lnTo>
                    <a:pt x="1140" y="17714"/>
                  </a:lnTo>
                  <a:lnTo>
                    <a:pt x="1023" y="17751"/>
                  </a:lnTo>
                  <a:lnTo>
                    <a:pt x="876" y="17824"/>
                  </a:lnTo>
                  <a:lnTo>
                    <a:pt x="817" y="17937"/>
                  </a:lnTo>
                  <a:lnTo>
                    <a:pt x="584" y="18012"/>
                  </a:lnTo>
                  <a:lnTo>
                    <a:pt x="525" y="18049"/>
                  </a:lnTo>
                  <a:lnTo>
                    <a:pt x="380" y="18087"/>
                  </a:lnTo>
                  <a:lnTo>
                    <a:pt x="263" y="18237"/>
                  </a:lnTo>
                  <a:lnTo>
                    <a:pt x="233" y="18423"/>
                  </a:lnTo>
                  <a:lnTo>
                    <a:pt x="233" y="18498"/>
                  </a:lnTo>
                  <a:lnTo>
                    <a:pt x="204" y="18648"/>
                  </a:lnTo>
                  <a:lnTo>
                    <a:pt x="0" y="18796"/>
                  </a:lnTo>
                  <a:lnTo>
                    <a:pt x="0" y="18946"/>
                  </a:lnTo>
                  <a:lnTo>
                    <a:pt x="57" y="19021"/>
                  </a:lnTo>
                  <a:lnTo>
                    <a:pt x="57" y="19319"/>
                  </a:lnTo>
                  <a:lnTo>
                    <a:pt x="87" y="19394"/>
                  </a:lnTo>
                  <a:lnTo>
                    <a:pt x="263" y="19394"/>
                  </a:lnTo>
                  <a:lnTo>
                    <a:pt x="351" y="19171"/>
                  </a:lnTo>
                  <a:lnTo>
                    <a:pt x="409" y="19171"/>
                  </a:lnTo>
                  <a:lnTo>
                    <a:pt x="380" y="19209"/>
                  </a:lnTo>
                  <a:lnTo>
                    <a:pt x="292" y="19394"/>
                  </a:lnTo>
                  <a:lnTo>
                    <a:pt x="380" y="19432"/>
                  </a:lnTo>
                  <a:lnTo>
                    <a:pt x="496" y="19319"/>
                  </a:lnTo>
                  <a:lnTo>
                    <a:pt x="496" y="19021"/>
                  </a:lnTo>
                  <a:lnTo>
                    <a:pt x="555" y="18610"/>
                  </a:lnTo>
                  <a:lnTo>
                    <a:pt x="672" y="18573"/>
                  </a:lnTo>
                  <a:lnTo>
                    <a:pt x="789" y="18460"/>
                  </a:lnTo>
                  <a:lnTo>
                    <a:pt x="584" y="18871"/>
                  </a:lnTo>
                  <a:lnTo>
                    <a:pt x="584" y="19059"/>
                  </a:lnTo>
                  <a:lnTo>
                    <a:pt x="555" y="19134"/>
                  </a:lnTo>
                  <a:lnTo>
                    <a:pt x="525" y="19357"/>
                  </a:lnTo>
                  <a:lnTo>
                    <a:pt x="437" y="19544"/>
                  </a:lnTo>
                  <a:lnTo>
                    <a:pt x="525" y="19619"/>
                  </a:lnTo>
                  <a:lnTo>
                    <a:pt x="584" y="19619"/>
                  </a:lnTo>
                  <a:lnTo>
                    <a:pt x="701" y="19768"/>
                  </a:lnTo>
                  <a:lnTo>
                    <a:pt x="847" y="19768"/>
                  </a:lnTo>
                  <a:lnTo>
                    <a:pt x="876" y="19582"/>
                  </a:lnTo>
                  <a:lnTo>
                    <a:pt x="847" y="19544"/>
                  </a:lnTo>
                  <a:lnTo>
                    <a:pt x="935" y="19357"/>
                  </a:lnTo>
                  <a:lnTo>
                    <a:pt x="964" y="19171"/>
                  </a:lnTo>
                  <a:lnTo>
                    <a:pt x="1023" y="19059"/>
                  </a:lnTo>
                  <a:lnTo>
                    <a:pt x="1023" y="19209"/>
                  </a:lnTo>
                  <a:lnTo>
                    <a:pt x="1081" y="19319"/>
                  </a:lnTo>
                  <a:lnTo>
                    <a:pt x="993" y="19544"/>
                  </a:lnTo>
                  <a:lnTo>
                    <a:pt x="993" y="19805"/>
                  </a:lnTo>
                  <a:lnTo>
                    <a:pt x="1111" y="19993"/>
                  </a:lnTo>
                  <a:lnTo>
                    <a:pt x="1169" y="20068"/>
                  </a:lnTo>
                  <a:lnTo>
                    <a:pt x="1285" y="19918"/>
                  </a:lnTo>
                  <a:lnTo>
                    <a:pt x="1256" y="19768"/>
                  </a:lnTo>
                  <a:lnTo>
                    <a:pt x="1256" y="19730"/>
                  </a:lnTo>
                  <a:lnTo>
                    <a:pt x="1285" y="19694"/>
                  </a:lnTo>
                  <a:lnTo>
                    <a:pt x="1403" y="19694"/>
                  </a:lnTo>
                  <a:lnTo>
                    <a:pt x="1461" y="19582"/>
                  </a:lnTo>
                  <a:lnTo>
                    <a:pt x="1432" y="19394"/>
                  </a:lnTo>
                  <a:lnTo>
                    <a:pt x="1373" y="19319"/>
                  </a:lnTo>
                  <a:lnTo>
                    <a:pt x="1373" y="19171"/>
                  </a:lnTo>
                  <a:lnTo>
                    <a:pt x="1432" y="19209"/>
                  </a:lnTo>
                  <a:lnTo>
                    <a:pt x="1549" y="19507"/>
                  </a:lnTo>
                  <a:lnTo>
                    <a:pt x="1549" y="19619"/>
                  </a:lnTo>
                  <a:lnTo>
                    <a:pt x="1461" y="19805"/>
                  </a:lnTo>
                  <a:lnTo>
                    <a:pt x="1403" y="19805"/>
                  </a:lnTo>
                  <a:lnTo>
                    <a:pt x="1315" y="19993"/>
                  </a:lnTo>
                  <a:lnTo>
                    <a:pt x="1373" y="20105"/>
                  </a:lnTo>
                  <a:lnTo>
                    <a:pt x="1432" y="20105"/>
                  </a:lnTo>
                  <a:lnTo>
                    <a:pt x="1520" y="20143"/>
                  </a:lnTo>
                  <a:lnTo>
                    <a:pt x="1549" y="20253"/>
                  </a:lnTo>
                  <a:lnTo>
                    <a:pt x="1607" y="20253"/>
                  </a:lnTo>
                  <a:lnTo>
                    <a:pt x="1871" y="20441"/>
                  </a:lnTo>
                  <a:lnTo>
                    <a:pt x="1957" y="20441"/>
                  </a:lnTo>
                  <a:lnTo>
                    <a:pt x="1957" y="20628"/>
                  </a:lnTo>
                  <a:lnTo>
                    <a:pt x="2251" y="20628"/>
                  </a:lnTo>
                  <a:lnTo>
                    <a:pt x="2337" y="20703"/>
                  </a:lnTo>
                  <a:lnTo>
                    <a:pt x="2425" y="20666"/>
                  </a:lnTo>
                  <a:lnTo>
                    <a:pt x="2484" y="20516"/>
                  </a:lnTo>
                  <a:lnTo>
                    <a:pt x="2396" y="20291"/>
                  </a:lnTo>
                  <a:lnTo>
                    <a:pt x="2309" y="19955"/>
                  </a:lnTo>
                  <a:lnTo>
                    <a:pt x="2396" y="19730"/>
                  </a:lnTo>
                  <a:lnTo>
                    <a:pt x="2454" y="19619"/>
                  </a:lnTo>
                  <a:lnTo>
                    <a:pt x="2484" y="19730"/>
                  </a:lnTo>
                  <a:lnTo>
                    <a:pt x="2542" y="19955"/>
                  </a:lnTo>
                  <a:lnTo>
                    <a:pt x="2542" y="20143"/>
                  </a:lnTo>
                  <a:lnTo>
                    <a:pt x="2572" y="20253"/>
                  </a:lnTo>
                  <a:lnTo>
                    <a:pt x="2689" y="20253"/>
                  </a:lnTo>
                  <a:lnTo>
                    <a:pt x="2717" y="20143"/>
                  </a:lnTo>
                  <a:lnTo>
                    <a:pt x="2834" y="20143"/>
                  </a:lnTo>
                  <a:lnTo>
                    <a:pt x="2864" y="20068"/>
                  </a:lnTo>
                  <a:lnTo>
                    <a:pt x="2893" y="19918"/>
                  </a:lnTo>
                  <a:lnTo>
                    <a:pt x="2981" y="19805"/>
                  </a:lnTo>
                  <a:lnTo>
                    <a:pt x="3010" y="19582"/>
                  </a:lnTo>
                  <a:lnTo>
                    <a:pt x="3040" y="19507"/>
                  </a:lnTo>
                  <a:lnTo>
                    <a:pt x="3069" y="19507"/>
                  </a:lnTo>
                  <a:lnTo>
                    <a:pt x="3156" y="19730"/>
                  </a:lnTo>
                  <a:lnTo>
                    <a:pt x="3126" y="19805"/>
                  </a:lnTo>
                  <a:lnTo>
                    <a:pt x="3040" y="19993"/>
                  </a:lnTo>
                  <a:lnTo>
                    <a:pt x="3010" y="20143"/>
                  </a:lnTo>
                  <a:lnTo>
                    <a:pt x="3069" y="20253"/>
                  </a:lnTo>
                  <a:lnTo>
                    <a:pt x="3069" y="20366"/>
                  </a:lnTo>
                  <a:lnTo>
                    <a:pt x="3214" y="20516"/>
                  </a:lnTo>
                  <a:lnTo>
                    <a:pt x="3332" y="20441"/>
                  </a:lnTo>
                  <a:lnTo>
                    <a:pt x="3477" y="20143"/>
                  </a:lnTo>
                  <a:lnTo>
                    <a:pt x="3420" y="19955"/>
                  </a:lnTo>
                  <a:lnTo>
                    <a:pt x="3449" y="19694"/>
                  </a:lnTo>
                  <a:lnTo>
                    <a:pt x="3594" y="19544"/>
                  </a:lnTo>
                  <a:lnTo>
                    <a:pt x="3741" y="19507"/>
                  </a:lnTo>
                  <a:lnTo>
                    <a:pt x="3594" y="19694"/>
                  </a:lnTo>
                  <a:lnTo>
                    <a:pt x="3565" y="19880"/>
                  </a:lnTo>
                  <a:lnTo>
                    <a:pt x="3624" y="20068"/>
                  </a:lnTo>
                  <a:lnTo>
                    <a:pt x="3506" y="20441"/>
                  </a:lnTo>
                  <a:lnTo>
                    <a:pt x="3506" y="20553"/>
                  </a:lnTo>
                  <a:lnTo>
                    <a:pt x="3624" y="20703"/>
                  </a:lnTo>
                  <a:lnTo>
                    <a:pt x="3770" y="20666"/>
                  </a:lnTo>
                  <a:lnTo>
                    <a:pt x="3886" y="20703"/>
                  </a:lnTo>
                  <a:lnTo>
                    <a:pt x="4004" y="20666"/>
                  </a:lnTo>
                  <a:lnTo>
                    <a:pt x="4004" y="20441"/>
                  </a:lnTo>
                  <a:lnTo>
                    <a:pt x="4092" y="20291"/>
                  </a:lnTo>
                  <a:lnTo>
                    <a:pt x="4062" y="20143"/>
                  </a:lnTo>
                  <a:lnTo>
                    <a:pt x="3945" y="19880"/>
                  </a:lnTo>
                  <a:lnTo>
                    <a:pt x="4062" y="19544"/>
                  </a:lnTo>
                  <a:lnTo>
                    <a:pt x="4062" y="19319"/>
                  </a:lnTo>
                  <a:lnTo>
                    <a:pt x="4150" y="19507"/>
                  </a:lnTo>
                  <a:lnTo>
                    <a:pt x="4092" y="19694"/>
                  </a:lnTo>
                  <a:lnTo>
                    <a:pt x="4062" y="19805"/>
                  </a:lnTo>
                  <a:lnTo>
                    <a:pt x="4180" y="20105"/>
                  </a:lnTo>
                  <a:lnTo>
                    <a:pt x="4296" y="20143"/>
                  </a:lnTo>
                  <a:lnTo>
                    <a:pt x="4354" y="20180"/>
                  </a:lnTo>
                  <a:lnTo>
                    <a:pt x="4237" y="20253"/>
                  </a:lnTo>
                  <a:lnTo>
                    <a:pt x="4180" y="20516"/>
                  </a:lnTo>
                  <a:lnTo>
                    <a:pt x="4209" y="20628"/>
                  </a:lnTo>
                  <a:lnTo>
                    <a:pt x="4442" y="20703"/>
                  </a:lnTo>
                  <a:lnTo>
                    <a:pt x="4530" y="20628"/>
                  </a:lnTo>
                  <a:lnTo>
                    <a:pt x="4676" y="20889"/>
                  </a:lnTo>
                  <a:lnTo>
                    <a:pt x="4676" y="21077"/>
                  </a:lnTo>
                  <a:lnTo>
                    <a:pt x="4589" y="21262"/>
                  </a:lnTo>
                  <a:lnTo>
                    <a:pt x="4442" y="21412"/>
                  </a:lnTo>
                  <a:lnTo>
                    <a:pt x="4501" y="21450"/>
                  </a:lnTo>
                  <a:lnTo>
                    <a:pt x="4589" y="21600"/>
                  </a:lnTo>
                  <a:lnTo>
                    <a:pt x="4705" y="21600"/>
                  </a:lnTo>
                  <a:lnTo>
                    <a:pt x="4881" y="21562"/>
                  </a:lnTo>
                  <a:lnTo>
                    <a:pt x="4940" y="21600"/>
                  </a:lnTo>
                  <a:lnTo>
                    <a:pt x="5202" y="21300"/>
                  </a:lnTo>
                  <a:lnTo>
                    <a:pt x="5349" y="21375"/>
                  </a:lnTo>
                  <a:lnTo>
                    <a:pt x="5406" y="21412"/>
                  </a:lnTo>
                  <a:lnTo>
                    <a:pt x="5641" y="21114"/>
                  </a:lnTo>
                  <a:lnTo>
                    <a:pt x="5758" y="21077"/>
                  </a:lnTo>
                  <a:lnTo>
                    <a:pt x="5904" y="20814"/>
                  </a:lnTo>
                  <a:lnTo>
                    <a:pt x="5992" y="20703"/>
                  </a:lnTo>
                  <a:lnTo>
                    <a:pt x="6050" y="20739"/>
                  </a:lnTo>
                  <a:lnTo>
                    <a:pt x="5992" y="21039"/>
                  </a:lnTo>
                  <a:lnTo>
                    <a:pt x="5962" y="21262"/>
                  </a:lnTo>
                  <a:lnTo>
                    <a:pt x="5992" y="21300"/>
                  </a:lnTo>
                  <a:lnTo>
                    <a:pt x="6138" y="21189"/>
                  </a:lnTo>
                  <a:lnTo>
                    <a:pt x="6254" y="20927"/>
                  </a:lnTo>
                  <a:lnTo>
                    <a:pt x="6401" y="20814"/>
                  </a:lnTo>
                  <a:lnTo>
                    <a:pt x="6546" y="20814"/>
                  </a:lnTo>
                  <a:lnTo>
                    <a:pt x="6722" y="20441"/>
                  </a:lnTo>
                  <a:lnTo>
                    <a:pt x="6810" y="20068"/>
                  </a:lnTo>
                  <a:lnTo>
                    <a:pt x="6781" y="19918"/>
                  </a:lnTo>
                  <a:lnTo>
                    <a:pt x="6810" y="19730"/>
                  </a:lnTo>
                  <a:lnTo>
                    <a:pt x="6693" y="19694"/>
                  </a:lnTo>
                  <a:lnTo>
                    <a:pt x="6634" y="19730"/>
                  </a:lnTo>
                  <a:lnTo>
                    <a:pt x="6518" y="19730"/>
                  </a:lnTo>
                  <a:lnTo>
                    <a:pt x="6342" y="19880"/>
                  </a:lnTo>
                  <a:lnTo>
                    <a:pt x="6254" y="19993"/>
                  </a:lnTo>
                  <a:lnTo>
                    <a:pt x="6109" y="19993"/>
                  </a:lnTo>
                  <a:lnTo>
                    <a:pt x="6225" y="19805"/>
                  </a:lnTo>
                  <a:lnTo>
                    <a:pt x="6254" y="19694"/>
                  </a:lnTo>
                  <a:lnTo>
                    <a:pt x="6109" y="19730"/>
                  </a:lnTo>
                  <a:lnTo>
                    <a:pt x="6080" y="19619"/>
                  </a:lnTo>
                  <a:lnTo>
                    <a:pt x="6109" y="19507"/>
                  </a:lnTo>
                  <a:lnTo>
                    <a:pt x="6225" y="19507"/>
                  </a:lnTo>
                  <a:lnTo>
                    <a:pt x="6284" y="19171"/>
                  </a:lnTo>
                  <a:lnTo>
                    <a:pt x="6372" y="19021"/>
                  </a:lnTo>
                  <a:lnTo>
                    <a:pt x="6342" y="18833"/>
                  </a:lnTo>
                  <a:lnTo>
                    <a:pt x="6138" y="18685"/>
                  </a:lnTo>
                  <a:lnTo>
                    <a:pt x="5845" y="18796"/>
                  </a:lnTo>
                  <a:lnTo>
                    <a:pt x="5670" y="18983"/>
                  </a:lnTo>
                  <a:lnTo>
                    <a:pt x="5758" y="18758"/>
                  </a:lnTo>
                  <a:lnTo>
                    <a:pt x="5641" y="18498"/>
                  </a:lnTo>
                  <a:lnTo>
                    <a:pt x="5436" y="18385"/>
                  </a:lnTo>
                  <a:lnTo>
                    <a:pt x="5349" y="18423"/>
                  </a:lnTo>
                  <a:lnTo>
                    <a:pt x="5261" y="18498"/>
                  </a:lnTo>
                  <a:lnTo>
                    <a:pt x="5202" y="18498"/>
                  </a:lnTo>
                  <a:lnTo>
                    <a:pt x="5026" y="18796"/>
                  </a:lnTo>
                  <a:lnTo>
                    <a:pt x="4881" y="18796"/>
                  </a:lnTo>
                  <a:lnTo>
                    <a:pt x="4969" y="18460"/>
                  </a:lnTo>
                  <a:lnTo>
                    <a:pt x="4822" y="18273"/>
                  </a:lnTo>
                  <a:lnTo>
                    <a:pt x="5320" y="18273"/>
                  </a:lnTo>
                  <a:lnTo>
                    <a:pt x="5349" y="18199"/>
                  </a:lnTo>
                  <a:lnTo>
                    <a:pt x="5202" y="17937"/>
                  </a:lnTo>
                  <a:lnTo>
                    <a:pt x="5261" y="17824"/>
                  </a:lnTo>
                  <a:lnTo>
                    <a:pt x="5349" y="17489"/>
                  </a:lnTo>
                  <a:lnTo>
                    <a:pt x="5349" y="17339"/>
                  </a:lnTo>
                  <a:lnTo>
                    <a:pt x="5494" y="17153"/>
                  </a:lnTo>
                  <a:lnTo>
                    <a:pt x="5494" y="17265"/>
                  </a:lnTo>
                  <a:lnTo>
                    <a:pt x="5524" y="17376"/>
                  </a:lnTo>
                  <a:lnTo>
                    <a:pt x="5494" y="17564"/>
                  </a:lnTo>
                  <a:lnTo>
                    <a:pt x="5406" y="17676"/>
                  </a:lnTo>
                  <a:lnTo>
                    <a:pt x="5494" y="18087"/>
                  </a:lnTo>
                  <a:lnTo>
                    <a:pt x="5816" y="18610"/>
                  </a:lnTo>
                  <a:lnTo>
                    <a:pt x="6050" y="18648"/>
                  </a:lnTo>
                  <a:lnTo>
                    <a:pt x="6080" y="18610"/>
                  </a:lnTo>
                  <a:lnTo>
                    <a:pt x="6254" y="18610"/>
                  </a:lnTo>
                  <a:lnTo>
                    <a:pt x="6664" y="18833"/>
                  </a:lnTo>
                  <a:lnTo>
                    <a:pt x="6722" y="18796"/>
                  </a:lnTo>
                  <a:lnTo>
                    <a:pt x="6840" y="18498"/>
                  </a:lnTo>
                  <a:lnTo>
                    <a:pt x="6956" y="18385"/>
                  </a:lnTo>
                  <a:lnTo>
                    <a:pt x="7014" y="18385"/>
                  </a:lnTo>
                  <a:lnTo>
                    <a:pt x="6956" y="18498"/>
                  </a:lnTo>
                  <a:lnTo>
                    <a:pt x="7073" y="18573"/>
                  </a:lnTo>
                  <a:lnTo>
                    <a:pt x="7220" y="18460"/>
                  </a:lnTo>
                  <a:lnTo>
                    <a:pt x="7249" y="18310"/>
                  </a:lnTo>
                  <a:lnTo>
                    <a:pt x="7278" y="18237"/>
                  </a:lnTo>
                  <a:lnTo>
                    <a:pt x="7365" y="18310"/>
                  </a:lnTo>
                  <a:lnTo>
                    <a:pt x="7541" y="18237"/>
                  </a:lnTo>
                  <a:lnTo>
                    <a:pt x="7541" y="18012"/>
                  </a:lnTo>
                  <a:lnTo>
                    <a:pt x="7745" y="17824"/>
                  </a:lnTo>
                  <a:lnTo>
                    <a:pt x="7745" y="17639"/>
                  </a:lnTo>
                  <a:lnTo>
                    <a:pt x="7715" y="17564"/>
                  </a:lnTo>
                  <a:lnTo>
                    <a:pt x="7570" y="17564"/>
                  </a:lnTo>
                  <a:lnTo>
                    <a:pt x="7715" y="17376"/>
                  </a:lnTo>
                  <a:lnTo>
                    <a:pt x="7745" y="17003"/>
                  </a:lnTo>
                  <a:lnTo>
                    <a:pt x="7980" y="16965"/>
                  </a:lnTo>
                  <a:lnTo>
                    <a:pt x="8301" y="17078"/>
                  </a:lnTo>
                  <a:lnTo>
                    <a:pt x="8418" y="17190"/>
                  </a:lnTo>
                  <a:lnTo>
                    <a:pt x="8622" y="17190"/>
                  </a:lnTo>
                  <a:lnTo>
                    <a:pt x="8769" y="17078"/>
                  </a:lnTo>
                  <a:lnTo>
                    <a:pt x="8914" y="17078"/>
                  </a:lnTo>
                  <a:lnTo>
                    <a:pt x="9031" y="17265"/>
                  </a:lnTo>
                  <a:lnTo>
                    <a:pt x="9178" y="17190"/>
                  </a:lnTo>
                  <a:lnTo>
                    <a:pt x="9323" y="17003"/>
                  </a:lnTo>
                  <a:lnTo>
                    <a:pt x="9441" y="16928"/>
                  </a:lnTo>
                  <a:lnTo>
                    <a:pt x="9441" y="16780"/>
                  </a:lnTo>
                  <a:lnTo>
                    <a:pt x="9265" y="16780"/>
                  </a:lnTo>
                  <a:lnTo>
                    <a:pt x="8769" y="16442"/>
                  </a:lnTo>
                  <a:lnTo>
                    <a:pt x="8739" y="16329"/>
                  </a:lnTo>
                  <a:lnTo>
                    <a:pt x="8855" y="16219"/>
                  </a:lnTo>
                  <a:lnTo>
                    <a:pt x="9002" y="16256"/>
                  </a:lnTo>
                  <a:lnTo>
                    <a:pt x="9061" y="16367"/>
                  </a:lnTo>
                  <a:lnTo>
                    <a:pt x="9207" y="16329"/>
                  </a:lnTo>
                  <a:lnTo>
                    <a:pt x="9470" y="16592"/>
                  </a:lnTo>
                  <a:lnTo>
                    <a:pt x="9587" y="16555"/>
                  </a:lnTo>
                  <a:lnTo>
                    <a:pt x="9762" y="16367"/>
                  </a:lnTo>
                  <a:lnTo>
                    <a:pt x="9879" y="16329"/>
                  </a:lnTo>
                  <a:lnTo>
                    <a:pt x="9938" y="16181"/>
                  </a:lnTo>
                  <a:lnTo>
                    <a:pt x="9909" y="15956"/>
                  </a:lnTo>
                  <a:lnTo>
                    <a:pt x="9733" y="15770"/>
                  </a:lnTo>
                  <a:lnTo>
                    <a:pt x="9615" y="15770"/>
                  </a:lnTo>
                  <a:lnTo>
                    <a:pt x="9587" y="15620"/>
                  </a:lnTo>
                  <a:lnTo>
                    <a:pt x="9411" y="15508"/>
                  </a:lnTo>
                  <a:lnTo>
                    <a:pt x="9411" y="15433"/>
                  </a:lnTo>
                  <a:lnTo>
                    <a:pt x="9587" y="15470"/>
                  </a:lnTo>
                  <a:lnTo>
                    <a:pt x="9703" y="15508"/>
                  </a:lnTo>
                  <a:lnTo>
                    <a:pt x="9733" y="15658"/>
                  </a:lnTo>
                  <a:lnTo>
                    <a:pt x="9821" y="15695"/>
                  </a:lnTo>
                  <a:lnTo>
                    <a:pt x="9995" y="15695"/>
                  </a:lnTo>
                  <a:lnTo>
                    <a:pt x="10054" y="15808"/>
                  </a:lnTo>
                  <a:lnTo>
                    <a:pt x="10318" y="15583"/>
                  </a:lnTo>
                  <a:lnTo>
                    <a:pt x="10375" y="15583"/>
                  </a:lnTo>
                  <a:lnTo>
                    <a:pt x="10434" y="15247"/>
                  </a:lnTo>
                  <a:lnTo>
                    <a:pt x="10610" y="14872"/>
                  </a:lnTo>
                  <a:lnTo>
                    <a:pt x="10610" y="14686"/>
                  </a:lnTo>
                  <a:lnTo>
                    <a:pt x="10493" y="14574"/>
                  </a:lnTo>
                  <a:lnTo>
                    <a:pt x="10318" y="14386"/>
                  </a:lnTo>
                  <a:lnTo>
                    <a:pt x="10054" y="14386"/>
                  </a:lnTo>
                  <a:lnTo>
                    <a:pt x="9909" y="14499"/>
                  </a:lnTo>
                  <a:lnTo>
                    <a:pt x="9909" y="14349"/>
                  </a:lnTo>
                  <a:lnTo>
                    <a:pt x="10083" y="14276"/>
                  </a:lnTo>
                  <a:lnTo>
                    <a:pt x="10289" y="14276"/>
                  </a:lnTo>
                  <a:lnTo>
                    <a:pt x="10318" y="14163"/>
                  </a:lnTo>
                  <a:lnTo>
                    <a:pt x="10054" y="13901"/>
                  </a:lnTo>
                  <a:lnTo>
                    <a:pt x="9938" y="13827"/>
                  </a:lnTo>
                  <a:lnTo>
                    <a:pt x="9791" y="13827"/>
                  </a:lnTo>
                  <a:lnTo>
                    <a:pt x="9733" y="13790"/>
                  </a:lnTo>
                  <a:lnTo>
                    <a:pt x="9703" y="13827"/>
                  </a:lnTo>
                  <a:lnTo>
                    <a:pt x="9558" y="13901"/>
                  </a:lnTo>
                  <a:lnTo>
                    <a:pt x="9499" y="13827"/>
                  </a:lnTo>
                  <a:lnTo>
                    <a:pt x="9470" y="13901"/>
                  </a:lnTo>
                  <a:lnTo>
                    <a:pt x="9323" y="13901"/>
                  </a:lnTo>
                  <a:lnTo>
                    <a:pt x="9323" y="13752"/>
                  </a:lnTo>
                  <a:lnTo>
                    <a:pt x="9353" y="13640"/>
                  </a:lnTo>
                  <a:lnTo>
                    <a:pt x="9061" y="13452"/>
                  </a:lnTo>
                  <a:lnTo>
                    <a:pt x="9031" y="13377"/>
                  </a:lnTo>
                  <a:lnTo>
                    <a:pt x="9178" y="13452"/>
                  </a:lnTo>
                  <a:lnTo>
                    <a:pt x="9441" y="13527"/>
                  </a:lnTo>
                  <a:lnTo>
                    <a:pt x="9558" y="13602"/>
                  </a:lnTo>
                  <a:lnTo>
                    <a:pt x="9499" y="13752"/>
                  </a:lnTo>
                  <a:lnTo>
                    <a:pt x="9762" y="13640"/>
                  </a:lnTo>
                  <a:lnTo>
                    <a:pt x="10054" y="13640"/>
                  </a:lnTo>
                  <a:lnTo>
                    <a:pt x="10230" y="13827"/>
                  </a:lnTo>
                  <a:lnTo>
                    <a:pt x="10289" y="13790"/>
                  </a:lnTo>
                  <a:lnTo>
                    <a:pt x="10318" y="13565"/>
                  </a:lnTo>
                  <a:lnTo>
                    <a:pt x="9938" y="13415"/>
                  </a:lnTo>
                  <a:lnTo>
                    <a:pt x="9645" y="13377"/>
                  </a:lnTo>
                  <a:lnTo>
                    <a:pt x="9441" y="13266"/>
                  </a:lnTo>
                  <a:lnTo>
                    <a:pt x="9470" y="13191"/>
                  </a:lnTo>
                  <a:lnTo>
                    <a:pt x="9615" y="13154"/>
                  </a:lnTo>
                  <a:lnTo>
                    <a:pt x="9762" y="13266"/>
                  </a:lnTo>
                  <a:lnTo>
                    <a:pt x="10083" y="13377"/>
                  </a:lnTo>
                  <a:lnTo>
                    <a:pt x="10347" y="13377"/>
                  </a:lnTo>
                  <a:lnTo>
                    <a:pt x="10434" y="13565"/>
                  </a:lnTo>
                  <a:lnTo>
                    <a:pt x="10434" y="13790"/>
                  </a:lnTo>
                  <a:lnTo>
                    <a:pt x="10463" y="13938"/>
                  </a:lnTo>
                  <a:lnTo>
                    <a:pt x="10669" y="14126"/>
                  </a:lnTo>
                  <a:lnTo>
                    <a:pt x="10902" y="14201"/>
                  </a:lnTo>
                  <a:lnTo>
                    <a:pt x="11019" y="14349"/>
                  </a:lnTo>
                  <a:lnTo>
                    <a:pt x="11049" y="14349"/>
                  </a:lnTo>
                  <a:lnTo>
                    <a:pt x="11165" y="14276"/>
                  </a:lnTo>
                  <a:lnTo>
                    <a:pt x="11107" y="14013"/>
                  </a:lnTo>
                  <a:lnTo>
                    <a:pt x="11165" y="13827"/>
                  </a:lnTo>
                  <a:lnTo>
                    <a:pt x="11107" y="13752"/>
                  </a:lnTo>
                  <a:lnTo>
                    <a:pt x="11253" y="13602"/>
                  </a:lnTo>
                  <a:lnTo>
                    <a:pt x="11165" y="13527"/>
                  </a:lnTo>
                  <a:lnTo>
                    <a:pt x="10727" y="13377"/>
                  </a:lnTo>
                  <a:lnTo>
                    <a:pt x="10551" y="13415"/>
                  </a:lnTo>
                  <a:lnTo>
                    <a:pt x="10493" y="13415"/>
                  </a:lnTo>
                  <a:lnTo>
                    <a:pt x="10347" y="13229"/>
                  </a:lnTo>
                  <a:lnTo>
                    <a:pt x="10171" y="13191"/>
                  </a:lnTo>
                  <a:lnTo>
                    <a:pt x="10054" y="13004"/>
                  </a:lnTo>
                  <a:lnTo>
                    <a:pt x="9938" y="13004"/>
                  </a:lnTo>
                  <a:lnTo>
                    <a:pt x="9879" y="13079"/>
                  </a:lnTo>
                  <a:lnTo>
                    <a:pt x="9762" y="13079"/>
                  </a:lnTo>
                  <a:lnTo>
                    <a:pt x="9791" y="12891"/>
                  </a:lnTo>
                  <a:lnTo>
                    <a:pt x="9587" y="12818"/>
                  </a:lnTo>
                  <a:lnTo>
                    <a:pt x="9558" y="12668"/>
                  </a:lnTo>
                  <a:lnTo>
                    <a:pt x="9703" y="12631"/>
                  </a:lnTo>
                  <a:lnTo>
                    <a:pt x="9762" y="12706"/>
                  </a:lnTo>
                  <a:lnTo>
                    <a:pt x="9909" y="12781"/>
                  </a:lnTo>
                  <a:lnTo>
                    <a:pt x="9995" y="12631"/>
                  </a:lnTo>
                  <a:lnTo>
                    <a:pt x="9938" y="12518"/>
                  </a:lnTo>
                  <a:lnTo>
                    <a:pt x="9995" y="12443"/>
                  </a:lnTo>
                  <a:lnTo>
                    <a:pt x="10083" y="12593"/>
                  </a:lnTo>
                  <a:lnTo>
                    <a:pt x="10083" y="12818"/>
                  </a:lnTo>
                  <a:lnTo>
                    <a:pt x="10230" y="12891"/>
                  </a:lnTo>
                  <a:lnTo>
                    <a:pt x="10669" y="13041"/>
                  </a:lnTo>
                  <a:lnTo>
                    <a:pt x="10755" y="12966"/>
                  </a:lnTo>
                  <a:lnTo>
                    <a:pt x="10551" y="12593"/>
                  </a:lnTo>
                  <a:lnTo>
                    <a:pt x="10347" y="12481"/>
                  </a:lnTo>
                  <a:lnTo>
                    <a:pt x="10201" y="12406"/>
                  </a:lnTo>
                  <a:lnTo>
                    <a:pt x="10201" y="12257"/>
                  </a:lnTo>
                  <a:lnTo>
                    <a:pt x="10230" y="12145"/>
                  </a:lnTo>
                  <a:lnTo>
                    <a:pt x="10347" y="12332"/>
                  </a:lnTo>
                  <a:lnTo>
                    <a:pt x="10551" y="12332"/>
                  </a:lnTo>
                  <a:lnTo>
                    <a:pt x="10669" y="12443"/>
                  </a:lnTo>
                  <a:lnTo>
                    <a:pt x="10727" y="12631"/>
                  </a:lnTo>
                  <a:lnTo>
                    <a:pt x="10785" y="12593"/>
                  </a:lnTo>
                  <a:lnTo>
                    <a:pt x="10902" y="12781"/>
                  </a:lnTo>
                  <a:lnTo>
                    <a:pt x="11049" y="12856"/>
                  </a:lnTo>
                  <a:lnTo>
                    <a:pt x="11107" y="12966"/>
                  </a:lnTo>
                  <a:lnTo>
                    <a:pt x="11194" y="13004"/>
                  </a:lnTo>
                  <a:lnTo>
                    <a:pt x="11282" y="12818"/>
                  </a:lnTo>
                  <a:lnTo>
                    <a:pt x="11458" y="12818"/>
                  </a:lnTo>
                  <a:lnTo>
                    <a:pt x="11603" y="13004"/>
                  </a:lnTo>
                  <a:lnTo>
                    <a:pt x="11662" y="12966"/>
                  </a:lnTo>
                  <a:lnTo>
                    <a:pt x="11662" y="12781"/>
                  </a:lnTo>
                  <a:lnTo>
                    <a:pt x="11750" y="12781"/>
                  </a:lnTo>
                  <a:lnTo>
                    <a:pt x="11895" y="12966"/>
                  </a:lnTo>
                  <a:lnTo>
                    <a:pt x="12071" y="12966"/>
                  </a:lnTo>
                  <a:lnTo>
                    <a:pt x="12130" y="12856"/>
                  </a:lnTo>
                  <a:lnTo>
                    <a:pt x="12130" y="12295"/>
                  </a:lnTo>
                  <a:lnTo>
                    <a:pt x="11779" y="11847"/>
                  </a:lnTo>
                  <a:lnTo>
                    <a:pt x="11662" y="11847"/>
                  </a:lnTo>
                  <a:lnTo>
                    <a:pt x="11603" y="11884"/>
                  </a:lnTo>
                  <a:lnTo>
                    <a:pt x="11487" y="11847"/>
                  </a:lnTo>
                  <a:lnTo>
                    <a:pt x="11515" y="11734"/>
                  </a:lnTo>
                  <a:lnTo>
                    <a:pt x="11779" y="11697"/>
                  </a:lnTo>
                  <a:lnTo>
                    <a:pt x="11895" y="11734"/>
                  </a:lnTo>
                  <a:lnTo>
                    <a:pt x="11954" y="11697"/>
                  </a:lnTo>
                  <a:lnTo>
                    <a:pt x="12071" y="11772"/>
                  </a:lnTo>
                  <a:lnTo>
                    <a:pt x="12071" y="11957"/>
                  </a:lnTo>
                  <a:lnTo>
                    <a:pt x="12130" y="12070"/>
                  </a:lnTo>
                  <a:lnTo>
                    <a:pt x="12363" y="12107"/>
                  </a:lnTo>
                  <a:lnTo>
                    <a:pt x="12363" y="12443"/>
                  </a:lnTo>
                  <a:lnTo>
                    <a:pt x="12422" y="12593"/>
                  </a:lnTo>
                  <a:lnTo>
                    <a:pt x="12569" y="12593"/>
                  </a:lnTo>
                  <a:lnTo>
                    <a:pt x="12655" y="12668"/>
                  </a:lnTo>
                  <a:lnTo>
                    <a:pt x="13064" y="12706"/>
                  </a:lnTo>
                  <a:lnTo>
                    <a:pt x="13270" y="12706"/>
                  </a:lnTo>
                  <a:lnTo>
                    <a:pt x="13532" y="12406"/>
                  </a:lnTo>
                  <a:lnTo>
                    <a:pt x="13562" y="12257"/>
                  </a:lnTo>
                  <a:lnTo>
                    <a:pt x="13417" y="12145"/>
                  </a:lnTo>
                  <a:lnTo>
                    <a:pt x="13358" y="12220"/>
                  </a:lnTo>
                  <a:lnTo>
                    <a:pt x="13270" y="12107"/>
                  </a:lnTo>
                  <a:lnTo>
                    <a:pt x="13358" y="12070"/>
                  </a:lnTo>
                  <a:lnTo>
                    <a:pt x="13562" y="11957"/>
                  </a:lnTo>
                  <a:lnTo>
                    <a:pt x="13738" y="12032"/>
                  </a:lnTo>
                  <a:lnTo>
                    <a:pt x="13942" y="11920"/>
                  </a:lnTo>
                  <a:lnTo>
                    <a:pt x="13971" y="11734"/>
                  </a:lnTo>
                  <a:lnTo>
                    <a:pt x="13854" y="11547"/>
                  </a:lnTo>
                  <a:lnTo>
                    <a:pt x="13444" y="11547"/>
                  </a:lnTo>
                  <a:lnTo>
                    <a:pt x="13123" y="11472"/>
                  </a:lnTo>
                  <a:lnTo>
                    <a:pt x="13153" y="11361"/>
                  </a:lnTo>
                  <a:lnTo>
                    <a:pt x="13299" y="11361"/>
                  </a:lnTo>
                  <a:lnTo>
                    <a:pt x="13358" y="11173"/>
                  </a:lnTo>
                  <a:lnTo>
                    <a:pt x="13417" y="11211"/>
                  </a:lnTo>
                  <a:lnTo>
                    <a:pt x="13444" y="11398"/>
                  </a:lnTo>
                  <a:lnTo>
                    <a:pt x="13562" y="11398"/>
                  </a:lnTo>
                  <a:lnTo>
                    <a:pt x="13650" y="11323"/>
                  </a:lnTo>
                  <a:lnTo>
                    <a:pt x="13942" y="11472"/>
                  </a:lnTo>
                  <a:lnTo>
                    <a:pt x="14030" y="11361"/>
                  </a:lnTo>
                  <a:lnTo>
                    <a:pt x="14176" y="11509"/>
                  </a:lnTo>
                  <a:lnTo>
                    <a:pt x="14263" y="11509"/>
                  </a:lnTo>
                  <a:lnTo>
                    <a:pt x="14410" y="11286"/>
                  </a:lnTo>
                  <a:lnTo>
                    <a:pt x="14380" y="11136"/>
                  </a:lnTo>
                  <a:lnTo>
                    <a:pt x="14176" y="10986"/>
                  </a:lnTo>
                  <a:lnTo>
                    <a:pt x="14263" y="10800"/>
                  </a:lnTo>
                  <a:lnTo>
                    <a:pt x="14322" y="10725"/>
                  </a:lnTo>
                  <a:lnTo>
                    <a:pt x="14292" y="10427"/>
                  </a:lnTo>
                  <a:lnTo>
                    <a:pt x="14410" y="10537"/>
                  </a:lnTo>
                  <a:lnTo>
                    <a:pt x="14410" y="10725"/>
                  </a:lnTo>
                  <a:lnTo>
                    <a:pt x="14322" y="10838"/>
                  </a:lnTo>
                  <a:lnTo>
                    <a:pt x="14380" y="10986"/>
                  </a:lnTo>
                  <a:lnTo>
                    <a:pt x="14468" y="11023"/>
                  </a:lnTo>
                  <a:lnTo>
                    <a:pt x="14584" y="10913"/>
                  </a:lnTo>
                  <a:lnTo>
                    <a:pt x="14994" y="10913"/>
                  </a:lnTo>
                  <a:lnTo>
                    <a:pt x="15052" y="10762"/>
                  </a:lnTo>
                  <a:lnTo>
                    <a:pt x="15258" y="10575"/>
                  </a:lnTo>
                  <a:lnTo>
                    <a:pt x="15199" y="10352"/>
                  </a:lnTo>
                  <a:lnTo>
                    <a:pt x="15287" y="10277"/>
                  </a:lnTo>
                  <a:lnTo>
                    <a:pt x="15432" y="10277"/>
                  </a:lnTo>
                  <a:lnTo>
                    <a:pt x="15550" y="10089"/>
                  </a:lnTo>
                  <a:lnTo>
                    <a:pt x="15667" y="10164"/>
                  </a:lnTo>
                  <a:lnTo>
                    <a:pt x="15783" y="10052"/>
                  </a:lnTo>
                  <a:lnTo>
                    <a:pt x="16134" y="10014"/>
                  </a:lnTo>
                  <a:lnTo>
                    <a:pt x="16222" y="9791"/>
                  </a:lnTo>
                  <a:lnTo>
                    <a:pt x="16514" y="9678"/>
                  </a:lnTo>
                  <a:lnTo>
                    <a:pt x="16660" y="9528"/>
                  </a:lnTo>
                  <a:lnTo>
                    <a:pt x="16864" y="9528"/>
                  </a:lnTo>
                  <a:lnTo>
                    <a:pt x="16952" y="9491"/>
                  </a:lnTo>
                  <a:lnTo>
                    <a:pt x="17128" y="9491"/>
                  </a:lnTo>
                  <a:lnTo>
                    <a:pt x="17362" y="9343"/>
                  </a:lnTo>
                  <a:lnTo>
                    <a:pt x="17538" y="9118"/>
                  </a:lnTo>
                  <a:lnTo>
                    <a:pt x="17683" y="9080"/>
                  </a:lnTo>
                  <a:lnTo>
                    <a:pt x="17800" y="8857"/>
                  </a:lnTo>
                  <a:lnTo>
                    <a:pt x="18092" y="8782"/>
                  </a:lnTo>
                  <a:lnTo>
                    <a:pt x="18210" y="8707"/>
                  </a:lnTo>
                  <a:lnTo>
                    <a:pt x="18472" y="8519"/>
                  </a:lnTo>
                  <a:lnTo>
                    <a:pt x="18590" y="8221"/>
                  </a:lnTo>
                  <a:lnTo>
                    <a:pt x="18678" y="7960"/>
                  </a:lnTo>
                  <a:lnTo>
                    <a:pt x="18414" y="7960"/>
                  </a:lnTo>
                  <a:lnTo>
                    <a:pt x="18239" y="7996"/>
                  </a:lnTo>
                  <a:lnTo>
                    <a:pt x="18122" y="7923"/>
                  </a:lnTo>
                  <a:lnTo>
                    <a:pt x="17947" y="7960"/>
                  </a:lnTo>
                  <a:lnTo>
                    <a:pt x="17683" y="8296"/>
                  </a:lnTo>
                  <a:lnTo>
                    <a:pt x="17303" y="8334"/>
                  </a:lnTo>
                  <a:lnTo>
                    <a:pt x="16660" y="8409"/>
                  </a:lnTo>
                  <a:lnTo>
                    <a:pt x="16484" y="8371"/>
                  </a:lnTo>
                  <a:lnTo>
                    <a:pt x="16047" y="8371"/>
                  </a:lnTo>
                  <a:lnTo>
                    <a:pt x="15783" y="8519"/>
                  </a:lnTo>
                  <a:lnTo>
                    <a:pt x="15783" y="8334"/>
                  </a:lnTo>
                  <a:lnTo>
                    <a:pt x="15608" y="8334"/>
                  </a:lnTo>
                  <a:lnTo>
                    <a:pt x="15667" y="8146"/>
                  </a:lnTo>
                  <a:lnTo>
                    <a:pt x="15871" y="8146"/>
                  </a:lnTo>
                  <a:lnTo>
                    <a:pt x="15988" y="8183"/>
                  </a:lnTo>
                  <a:lnTo>
                    <a:pt x="16134" y="8108"/>
                  </a:lnTo>
                  <a:lnTo>
                    <a:pt x="16163" y="8221"/>
                  </a:lnTo>
                  <a:lnTo>
                    <a:pt x="16368" y="8221"/>
                  </a:lnTo>
                  <a:lnTo>
                    <a:pt x="16631" y="8183"/>
                  </a:lnTo>
                  <a:lnTo>
                    <a:pt x="16807" y="8183"/>
                  </a:lnTo>
                  <a:lnTo>
                    <a:pt x="17246" y="8108"/>
                  </a:lnTo>
                  <a:lnTo>
                    <a:pt x="17947" y="7735"/>
                  </a:lnTo>
                  <a:lnTo>
                    <a:pt x="18063" y="7623"/>
                  </a:lnTo>
                  <a:lnTo>
                    <a:pt x="17947" y="7474"/>
                  </a:lnTo>
                  <a:lnTo>
                    <a:pt x="17654" y="7399"/>
                  </a:lnTo>
                  <a:lnTo>
                    <a:pt x="17128" y="7287"/>
                  </a:lnTo>
                  <a:lnTo>
                    <a:pt x="17040" y="7099"/>
                  </a:lnTo>
                  <a:lnTo>
                    <a:pt x="17246" y="7249"/>
                  </a:lnTo>
                  <a:lnTo>
                    <a:pt x="17391" y="7212"/>
                  </a:lnTo>
                  <a:lnTo>
                    <a:pt x="17391" y="7099"/>
                  </a:lnTo>
                  <a:lnTo>
                    <a:pt x="17216" y="6876"/>
                  </a:lnTo>
                  <a:lnTo>
                    <a:pt x="17187" y="6651"/>
                  </a:lnTo>
                  <a:lnTo>
                    <a:pt x="17332" y="6876"/>
                  </a:lnTo>
                  <a:lnTo>
                    <a:pt x="17596" y="7249"/>
                  </a:lnTo>
                  <a:lnTo>
                    <a:pt x="17654" y="7249"/>
                  </a:lnTo>
                  <a:lnTo>
                    <a:pt x="17771" y="7174"/>
                  </a:lnTo>
                  <a:lnTo>
                    <a:pt x="17830" y="7287"/>
                  </a:lnTo>
                  <a:lnTo>
                    <a:pt x="18122" y="7287"/>
                  </a:lnTo>
                  <a:lnTo>
                    <a:pt x="18239" y="7399"/>
                  </a:lnTo>
                  <a:lnTo>
                    <a:pt x="18356" y="7399"/>
                  </a:lnTo>
                  <a:lnTo>
                    <a:pt x="18560" y="7437"/>
                  </a:lnTo>
                  <a:lnTo>
                    <a:pt x="18678" y="7362"/>
                  </a:lnTo>
                  <a:lnTo>
                    <a:pt x="18590" y="7287"/>
                  </a:lnTo>
                  <a:lnTo>
                    <a:pt x="18386" y="7249"/>
                  </a:lnTo>
                  <a:lnTo>
                    <a:pt x="18386" y="7099"/>
                  </a:lnTo>
                  <a:lnTo>
                    <a:pt x="18648" y="7174"/>
                  </a:lnTo>
                  <a:lnTo>
                    <a:pt x="18823" y="7249"/>
                  </a:lnTo>
                  <a:lnTo>
                    <a:pt x="18999" y="7437"/>
                  </a:lnTo>
                  <a:lnTo>
                    <a:pt x="19087" y="7399"/>
                  </a:lnTo>
                  <a:lnTo>
                    <a:pt x="19146" y="7174"/>
                  </a:lnTo>
                  <a:lnTo>
                    <a:pt x="19291" y="7287"/>
                  </a:lnTo>
                  <a:lnTo>
                    <a:pt x="19525" y="7287"/>
                  </a:lnTo>
                  <a:lnTo>
                    <a:pt x="19729" y="7212"/>
                  </a:lnTo>
                  <a:lnTo>
                    <a:pt x="19876" y="7174"/>
                  </a:lnTo>
                  <a:lnTo>
                    <a:pt x="20051" y="6989"/>
                  </a:lnTo>
                  <a:lnTo>
                    <a:pt x="20548" y="6689"/>
                  </a:lnTo>
                  <a:lnTo>
                    <a:pt x="20665" y="6539"/>
                  </a:lnTo>
                  <a:lnTo>
                    <a:pt x="20665" y="6465"/>
                  </a:lnTo>
                  <a:lnTo>
                    <a:pt x="20781" y="6428"/>
                  </a:lnTo>
                  <a:lnTo>
                    <a:pt x="20957" y="6465"/>
                  </a:lnTo>
                  <a:lnTo>
                    <a:pt x="21016" y="6353"/>
                  </a:lnTo>
                  <a:lnTo>
                    <a:pt x="21337" y="6128"/>
                  </a:lnTo>
                  <a:lnTo>
                    <a:pt x="21512" y="5680"/>
                  </a:lnTo>
                  <a:lnTo>
                    <a:pt x="21600" y="5194"/>
                  </a:lnTo>
                  <a:lnTo>
                    <a:pt x="21571" y="4858"/>
                  </a:lnTo>
                  <a:lnTo>
                    <a:pt x="21483" y="4633"/>
                  </a:lnTo>
                  <a:lnTo>
                    <a:pt x="21279" y="4485"/>
                  </a:lnTo>
                  <a:lnTo>
                    <a:pt x="21161" y="4485"/>
                  </a:lnTo>
                  <a:lnTo>
                    <a:pt x="21132" y="4560"/>
                  </a:lnTo>
                  <a:lnTo>
                    <a:pt x="20987" y="4560"/>
                  </a:lnTo>
                  <a:lnTo>
                    <a:pt x="20899" y="4745"/>
                  </a:lnTo>
                  <a:lnTo>
                    <a:pt x="20781" y="4820"/>
                  </a:lnTo>
                  <a:lnTo>
                    <a:pt x="20723" y="4745"/>
                  </a:lnTo>
                  <a:lnTo>
                    <a:pt x="20899" y="4410"/>
                  </a:lnTo>
                  <a:lnTo>
                    <a:pt x="20957" y="4260"/>
                  </a:lnTo>
                  <a:lnTo>
                    <a:pt x="21103" y="4110"/>
                  </a:lnTo>
                  <a:lnTo>
                    <a:pt x="21132" y="3849"/>
                  </a:lnTo>
                  <a:lnTo>
                    <a:pt x="21045" y="3661"/>
                  </a:lnTo>
                  <a:lnTo>
                    <a:pt x="20987" y="3624"/>
                  </a:lnTo>
                  <a:lnTo>
                    <a:pt x="21103" y="3513"/>
                  </a:lnTo>
                  <a:lnTo>
                    <a:pt x="21191" y="3101"/>
                  </a:lnTo>
                  <a:lnTo>
                    <a:pt x="21045" y="3065"/>
                  </a:lnTo>
                  <a:lnTo>
                    <a:pt x="20869" y="3101"/>
                  </a:lnTo>
                  <a:lnTo>
                    <a:pt x="20840" y="3288"/>
                  </a:lnTo>
                  <a:lnTo>
                    <a:pt x="20752" y="3363"/>
                  </a:lnTo>
                  <a:lnTo>
                    <a:pt x="20665" y="3438"/>
                  </a:lnTo>
                  <a:lnTo>
                    <a:pt x="20577" y="3326"/>
                  </a:lnTo>
                  <a:lnTo>
                    <a:pt x="20665" y="3176"/>
                  </a:lnTo>
                  <a:lnTo>
                    <a:pt x="20665" y="3065"/>
                  </a:lnTo>
                  <a:lnTo>
                    <a:pt x="20723" y="2915"/>
                  </a:lnTo>
                  <a:lnTo>
                    <a:pt x="20693" y="2802"/>
                  </a:lnTo>
                  <a:lnTo>
                    <a:pt x="20519" y="2952"/>
                  </a:lnTo>
                  <a:lnTo>
                    <a:pt x="20431" y="3176"/>
                  </a:lnTo>
                  <a:lnTo>
                    <a:pt x="20372" y="3251"/>
                  </a:lnTo>
                  <a:lnTo>
                    <a:pt x="20285" y="3138"/>
                  </a:lnTo>
                  <a:lnTo>
                    <a:pt x="20372" y="2915"/>
                  </a:lnTo>
                  <a:lnTo>
                    <a:pt x="20313" y="2765"/>
                  </a:lnTo>
                  <a:lnTo>
                    <a:pt x="20139" y="2765"/>
                  </a:lnTo>
                  <a:lnTo>
                    <a:pt x="19933" y="2915"/>
                  </a:lnTo>
                  <a:lnTo>
                    <a:pt x="19847" y="3101"/>
                  </a:lnTo>
                  <a:lnTo>
                    <a:pt x="19671" y="3101"/>
                  </a:lnTo>
                  <a:lnTo>
                    <a:pt x="19583" y="3176"/>
                  </a:lnTo>
                  <a:lnTo>
                    <a:pt x="19525" y="3363"/>
                  </a:lnTo>
                  <a:lnTo>
                    <a:pt x="19408" y="3363"/>
                  </a:lnTo>
                  <a:lnTo>
                    <a:pt x="19261" y="3288"/>
                  </a:lnTo>
                  <a:lnTo>
                    <a:pt x="18970" y="3251"/>
                  </a:lnTo>
                  <a:lnTo>
                    <a:pt x="18590" y="3251"/>
                  </a:lnTo>
                  <a:lnTo>
                    <a:pt x="18852" y="3138"/>
                  </a:lnTo>
                  <a:lnTo>
                    <a:pt x="18940" y="3065"/>
                  </a:lnTo>
                  <a:lnTo>
                    <a:pt x="19058" y="3101"/>
                  </a:lnTo>
                  <a:lnTo>
                    <a:pt x="19203" y="3101"/>
                  </a:lnTo>
                  <a:lnTo>
                    <a:pt x="19408" y="2952"/>
                  </a:lnTo>
                  <a:lnTo>
                    <a:pt x="19583" y="2915"/>
                  </a:lnTo>
                  <a:lnTo>
                    <a:pt x="19729" y="2690"/>
                  </a:lnTo>
                  <a:lnTo>
                    <a:pt x="20021" y="2504"/>
                  </a:lnTo>
                  <a:lnTo>
                    <a:pt x="20109" y="2391"/>
                  </a:lnTo>
                  <a:lnTo>
                    <a:pt x="20051" y="2316"/>
                  </a:lnTo>
                  <a:lnTo>
                    <a:pt x="19933" y="2316"/>
                  </a:lnTo>
                  <a:lnTo>
                    <a:pt x="19641" y="2056"/>
                  </a:lnTo>
                  <a:lnTo>
                    <a:pt x="19583" y="1943"/>
                  </a:lnTo>
                  <a:lnTo>
                    <a:pt x="19525" y="1943"/>
                  </a:lnTo>
                  <a:lnTo>
                    <a:pt x="19379" y="2018"/>
                  </a:lnTo>
                  <a:lnTo>
                    <a:pt x="19291" y="2129"/>
                  </a:lnTo>
                  <a:lnTo>
                    <a:pt x="19203" y="2056"/>
                  </a:lnTo>
                  <a:lnTo>
                    <a:pt x="19146" y="1943"/>
                  </a:lnTo>
                  <a:lnTo>
                    <a:pt x="19261" y="1793"/>
                  </a:lnTo>
                  <a:lnTo>
                    <a:pt x="19232" y="1643"/>
                  </a:lnTo>
                  <a:lnTo>
                    <a:pt x="18999" y="1681"/>
                  </a:lnTo>
                  <a:lnTo>
                    <a:pt x="18911" y="1868"/>
                  </a:lnTo>
                  <a:lnTo>
                    <a:pt x="18793" y="1831"/>
                  </a:lnTo>
                  <a:lnTo>
                    <a:pt x="18793" y="1607"/>
                  </a:lnTo>
                  <a:lnTo>
                    <a:pt x="18590" y="1681"/>
                  </a:lnTo>
                  <a:lnTo>
                    <a:pt x="18531" y="1793"/>
                  </a:lnTo>
                  <a:lnTo>
                    <a:pt x="18472" y="1643"/>
                  </a:lnTo>
                  <a:lnTo>
                    <a:pt x="18560" y="1495"/>
                  </a:lnTo>
                  <a:lnTo>
                    <a:pt x="18502" y="1382"/>
                  </a:lnTo>
                  <a:lnTo>
                    <a:pt x="18590" y="1382"/>
                  </a:lnTo>
                  <a:lnTo>
                    <a:pt x="18678" y="1232"/>
                  </a:lnTo>
                  <a:lnTo>
                    <a:pt x="18560" y="1084"/>
                  </a:lnTo>
                  <a:lnTo>
                    <a:pt x="18268" y="1047"/>
                  </a:lnTo>
                  <a:lnTo>
                    <a:pt x="18034" y="897"/>
                  </a:lnTo>
                  <a:lnTo>
                    <a:pt x="17859" y="934"/>
                  </a:lnTo>
                  <a:lnTo>
                    <a:pt x="17683" y="1122"/>
                  </a:lnTo>
                  <a:lnTo>
                    <a:pt x="17654" y="1307"/>
                  </a:lnTo>
                  <a:lnTo>
                    <a:pt x="17596" y="1382"/>
                  </a:lnTo>
                  <a:lnTo>
                    <a:pt x="17479" y="1195"/>
                  </a:lnTo>
                  <a:lnTo>
                    <a:pt x="17654" y="934"/>
                  </a:lnTo>
                  <a:lnTo>
                    <a:pt x="17683" y="822"/>
                  </a:lnTo>
                  <a:lnTo>
                    <a:pt x="17479" y="822"/>
                  </a:lnTo>
                  <a:lnTo>
                    <a:pt x="17303" y="672"/>
                  </a:lnTo>
                  <a:lnTo>
                    <a:pt x="17128" y="672"/>
                  </a:lnTo>
                  <a:lnTo>
                    <a:pt x="17040" y="859"/>
                  </a:lnTo>
                  <a:lnTo>
                    <a:pt x="16778" y="1084"/>
                  </a:lnTo>
                  <a:lnTo>
                    <a:pt x="16602" y="1307"/>
                  </a:lnTo>
                  <a:lnTo>
                    <a:pt x="16484" y="1382"/>
                  </a:lnTo>
                  <a:lnTo>
                    <a:pt x="16456" y="1270"/>
                  </a:lnTo>
                  <a:lnTo>
                    <a:pt x="16514" y="1047"/>
                  </a:lnTo>
                  <a:lnTo>
                    <a:pt x="16514" y="747"/>
                  </a:lnTo>
                  <a:lnTo>
                    <a:pt x="16456" y="672"/>
                  </a:lnTo>
                  <a:lnTo>
                    <a:pt x="16398" y="486"/>
                  </a:lnTo>
                  <a:lnTo>
                    <a:pt x="16192" y="336"/>
                  </a:lnTo>
                  <a:lnTo>
                    <a:pt x="16018" y="373"/>
                  </a:lnTo>
                  <a:lnTo>
                    <a:pt x="15842" y="336"/>
                  </a:lnTo>
                  <a:lnTo>
                    <a:pt x="15754" y="150"/>
                  </a:lnTo>
                  <a:lnTo>
                    <a:pt x="15579" y="113"/>
                  </a:lnTo>
                  <a:lnTo>
                    <a:pt x="15344" y="186"/>
                  </a:lnTo>
                  <a:lnTo>
                    <a:pt x="15199" y="150"/>
                  </a:lnTo>
                  <a:lnTo>
                    <a:pt x="15111" y="113"/>
                  </a:lnTo>
                  <a:lnTo>
                    <a:pt x="14994" y="0"/>
                  </a:lnTo>
                  <a:lnTo>
                    <a:pt x="14878" y="113"/>
                  </a:lnTo>
                  <a:lnTo>
                    <a:pt x="14848" y="373"/>
                  </a:lnTo>
                  <a:lnTo>
                    <a:pt x="14994" y="822"/>
                  </a:lnTo>
                  <a:lnTo>
                    <a:pt x="14878" y="1195"/>
                  </a:lnTo>
                  <a:lnTo>
                    <a:pt x="14878" y="1457"/>
                  </a:lnTo>
                  <a:lnTo>
                    <a:pt x="14819" y="1570"/>
                  </a:lnTo>
                  <a:lnTo>
                    <a:pt x="14702" y="1495"/>
                  </a:lnTo>
                  <a:lnTo>
                    <a:pt x="14527" y="1570"/>
                  </a:lnTo>
                  <a:lnTo>
                    <a:pt x="14439" y="1457"/>
                  </a:lnTo>
                  <a:lnTo>
                    <a:pt x="14556" y="1307"/>
                  </a:lnTo>
                  <a:lnTo>
                    <a:pt x="14468" y="1009"/>
                  </a:lnTo>
                  <a:lnTo>
                    <a:pt x="14556" y="822"/>
                  </a:lnTo>
                  <a:lnTo>
                    <a:pt x="14584" y="561"/>
                  </a:lnTo>
                  <a:lnTo>
                    <a:pt x="14527" y="486"/>
                  </a:lnTo>
                  <a:lnTo>
                    <a:pt x="14292" y="709"/>
                  </a:lnTo>
                  <a:lnTo>
                    <a:pt x="14292" y="822"/>
                  </a:lnTo>
                  <a:lnTo>
                    <a:pt x="14176" y="859"/>
                  </a:lnTo>
                  <a:lnTo>
                    <a:pt x="14118" y="747"/>
                  </a:lnTo>
                  <a:lnTo>
                    <a:pt x="14176" y="486"/>
                  </a:lnTo>
                  <a:lnTo>
                    <a:pt x="14118" y="373"/>
                  </a:lnTo>
                  <a:lnTo>
                    <a:pt x="14030" y="448"/>
                  </a:lnTo>
                  <a:lnTo>
                    <a:pt x="13942" y="709"/>
                  </a:lnTo>
                  <a:lnTo>
                    <a:pt x="13824" y="709"/>
                  </a:lnTo>
                  <a:lnTo>
                    <a:pt x="13797" y="636"/>
                  </a:lnTo>
                  <a:lnTo>
                    <a:pt x="13854" y="448"/>
                  </a:lnTo>
                  <a:lnTo>
                    <a:pt x="13854" y="186"/>
                  </a:lnTo>
                  <a:lnTo>
                    <a:pt x="13824" y="113"/>
                  </a:lnTo>
                  <a:lnTo>
                    <a:pt x="13444" y="0"/>
                  </a:lnTo>
                  <a:close/>
                </a:path>
              </a:pathLst>
            </a:custGeom>
            <a:solidFill>
              <a:srgbClr val="CBD4D9"/>
            </a:solidFill>
            <a:ln w="12700" cap="flat">
              <a:noFill/>
              <a:miter lim="400000"/>
            </a:ln>
            <a:effectLst/>
          </p:spPr>
          <p:txBody>
            <a:bodyPr wrap="square" lIns="0" tIns="0" rIns="0" bIns="0" numCol="1" anchor="ctr">
              <a:noAutofit/>
            </a:bodyPr>
            <a:lstStyle/>
            <a:p>
              <a:pPr defTabSz="342900">
                <a:lnSpc>
                  <a:spcPct val="100000"/>
                </a:lnSpc>
                <a:spcBef>
                  <a:spcPts val="0"/>
                </a:spcBef>
                <a:defRPr sz="1400">
                  <a:latin typeface="Arial"/>
                  <a:ea typeface="Arial"/>
                  <a:cs typeface="Arial"/>
                  <a:sym typeface="Arial"/>
                </a:defRPr>
              </a:pPr>
              <a:endParaRPr sz="525"/>
            </a:p>
          </p:txBody>
        </p:sp>
        <p:sp>
          <p:nvSpPr>
            <p:cNvPr id="297" name="Google Shape;10450;p32">
              <a:extLst>
                <a:ext uri="{FF2B5EF4-FFF2-40B4-BE49-F238E27FC236}">
                  <a16:creationId xmlns:a16="http://schemas.microsoft.com/office/drawing/2014/main" id="{E6AA7C82-17F2-0B8F-B6A7-2064DBE63D33}"/>
                </a:ext>
              </a:extLst>
            </p:cNvPr>
            <p:cNvSpPr/>
            <p:nvPr/>
          </p:nvSpPr>
          <p:spPr>
            <a:xfrm>
              <a:off x="7529433" y="4725846"/>
              <a:ext cx="456962" cy="471394"/>
            </a:xfrm>
            <a:custGeom>
              <a:avLst/>
              <a:gdLst/>
              <a:ahLst/>
              <a:cxnLst>
                <a:cxn ang="0">
                  <a:pos x="wd2" y="hd2"/>
                </a:cxn>
                <a:cxn ang="5400000">
                  <a:pos x="wd2" y="hd2"/>
                </a:cxn>
                <a:cxn ang="10800000">
                  <a:pos x="wd2" y="hd2"/>
                </a:cxn>
                <a:cxn ang="16200000">
                  <a:pos x="wd2" y="hd2"/>
                </a:cxn>
              </a:cxnLst>
              <a:rect l="0" t="0" r="r" b="b"/>
              <a:pathLst>
                <a:path w="21600" h="21600" extrusionOk="0">
                  <a:moveTo>
                    <a:pt x="17157" y="11769"/>
                  </a:moveTo>
                  <a:lnTo>
                    <a:pt x="16939" y="11824"/>
                  </a:lnTo>
                  <a:lnTo>
                    <a:pt x="16974" y="11829"/>
                  </a:lnTo>
                  <a:lnTo>
                    <a:pt x="17281" y="11769"/>
                  </a:lnTo>
                  <a:close/>
                  <a:moveTo>
                    <a:pt x="13700" y="0"/>
                  </a:moveTo>
                  <a:lnTo>
                    <a:pt x="13328" y="229"/>
                  </a:lnTo>
                  <a:lnTo>
                    <a:pt x="13086" y="459"/>
                  </a:lnTo>
                  <a:lnTo>
                    <a:pt x="12591" y="459"/>
                  </a:lnTo>
                  <a:lnTo>
                    <a:pt x="12219" y="803"/>
                  </a:lnTo>
                  <a:lnTo>
                    <a:pt x="11847" y="1027"/>
                  </a:lnTo>
                  <a:lnTo>
                    <a:pt x="11234" y="1027"/>
                  </a:lnTo>
                  <a:lnTo>
                    <a:pt x="10490" y="1600"/>
                  </a:lnTo>
                  <a:lnTo>
                    <a:pt x="9877" y="2059"/>
                  </a:lnTo>
                  <a:lnTo>
                    <a:pt x="9877" y="2512"/>
                  </a:lnTo>
                  <a:lnTo>
                    <a:pt x="9505" y="2512"/>
                  </a:lnTo>
                  <a:lnTo>
                    <a:pt x="9257" y="2288"/>
                  </a:lnTo>
                  <a:lnTo>
                    <a:pt x="9257" y="2512"/>
                  </a:lnTo>
                  <a:lnTo>
                    <a:pt x="9381" y="2627"/>
                  </a:lnTo>
                  <a:lnTo>
                    <a:pt x="9381" y="2856"/>
                  </a:lnTo>
                  <a:lnTo>
                    <a:pt x="9009" y="3200"/>
                  </a:lnTo>
                  <a:lnTo>
                    <a:pt x="8390" y="3659"/>
                  </a:lnTo>
                  <a:lnTo>
                    <a:pt x="8148" y="3774"/>
                  </a:lnTo>
                  <a:lnTo>
                    <a:pt x="8266" y="3883"/>
                  </a:lnTo>
                  <a:lnTo>
                    <a:pt x="8148" y="4227"/>
                  </a:lnTo>
                  <a:lnTo>
                    <a:pt x="7776" y="4227"/>
                  </a:lnTo>
                  <a:lnTo>
                    <a:pt x="7776" y="4457"/>
                  </a:lnTo>
                  <a:lnTo>
                    <a:pt x="8148" y="4571"/>
                  </a:lnTo>
                  <a:lnTo>
                    <a:pt x="7776" y="4801"/>
                  </a:lnTo>
                  <a:lnTo>
                    <a:pt x="7405" y="4801"/>
                  </a:lnTo>
                  <a:lnTo>
                    <a:pt x="7033" y="5145"/>
                  </a:lnTo>
                  <a:lnTo>
                    <a:pt x="7033" y="5483"/>
                  </a:lnTo>
                  <a:lnTo>
                    <a:pt x="7157" y="5483"/>
                  </a:lnTo>
                  <a:lnTo>
                    <a:pt x="7405" y="5598"/>
                  </a:lnTo>
                  <a:lnTo>
                    <a:pt x="7033" y="5713"/>
                  </a:lnTo>
                  <a:lnTo>
                    <a:pt x="6785" y="5713"/>
                  </a:lnTo>
                  <a:lnTo>
                    <a:pt x="6419" y="6286"/>
                  </a:lnTo>
                  <a:lnTo>
                    <a:pt x="6295" y="6630"/>
                  </a:lnTo>
                  <a:lnTo>
                    <a:pt x="5552" y="7657"/>
                  </a:lnTo>
                  <a:lnTo>
                    <a:pt x="5552" y="7886"/>
                  </a:lnTo>
                  <a:lnTo>
                    <a:pt x="5800" y="8230"/>
                  </a:lnTo>
                  <a:lnTo>
                    <a:pt x="5800" y="8454"/>
                  </a:lnTo>
                  <a:lnTo>
                    <a:pt x="5676" y="8454"/>
                  </a:lnTo>
                  <a:lnTo>
                    <a:pt x="5552" y="8340"/>
                  </a:lnTo>
                  <a:lnTo>
                    <a:pt x="5304" y="8340"/>
                  </a:lnTo>
                  <a:lnTo>
                    <a:pt x="4691" y="8569"/>
                  </a:lnTo>
                  <a:lnTo>
                    <a:pt x="4443" y="9028"/>
                  </a:lnTo>
                  <a:lnTo>
                    <a:pt x="4443" y="9372"/>
                  </a:lnTo>
                  <a:lnTo>
                    <a:pt x="4691" y="9372"/>
                  </a:lnTo>
                  <a:lnTo>
                    <a:pt x="5056" y="9601"/>
                  </a:lnTo>
                  <a:lnTo>
                    <a:pt x="4938" y="9716"/>
                  </a:lnTo>
                  <a:lnTo>
                    <a:pt x="4938" y="10055"/>
                  </a:lnTo>
                  <a:lnTo>
                    <a:pt x="4567" y="10284"/>
                  </a:lnTo>
                  <a:lnTo>
                    <a:pt x="3823" y="10169"/>
                  </a:lnTo>
                  <a:lnTo>
                    <a:pt x="3699" y="10284"/>
                  </a:lnTo>
                  <a:lnTo>
                    <a:pt x="3699" y="10628"/>
                  </a:lnTo>
                  <a:lnTo>
                    <a:pt x="3210" y="11087"/>
                  </a:lnTo>
                  <a:lnTo>
                    <a:pt x="2838" y="11655"/>
                  </a:lnTo>
                  <a:lnTo>
                    <a:pt x="2590" y="11999"/>
                  </a:lnTo>
                  <a:lnTo>
                    <a:pt x="2466" y="11999"/>
                  </a:lnTo>
                  <a:lnTo>
                    <a:pt x="2466" y="11655"/>
                  </a:lnTo>
                  <a:lnTo>
                    <a:pt x="2218" y="11999"/>
                  </a:lnTo>
                  <a:lnTo>
                    <a:pt x="1971" y="11655"/>
                  </a:lnTo>
                  <a:lnTo>
                    <a:pt x="2095" y="11316"/>
                  </a:lnTo>
                  <a:lnTo>
                    <a:pt x="2590" y="11087"/>
                  </a:lnTo>
                  <a:lnTo>
                    <a:pt x="2714" y="10743"/>
                  </a:lnTo>
                  <a:lnTo>
                    <a:pt x="2590" y="10857"/>
                  </a:lnTo>
                  <a:lnTo>
                    <a:pt x="2095" y="11201"/>
                  </a:lnTo>
                  <a:lnTo>
                    <a:pt x="1357" y="11655"/>
                  </a:lnTo>
                  <a:lnTo>
                    <a:pt x="985" y="12343"/>
                  </a:lnTo>
                  <a:lnTo>
                    <a:pt x="1357" y="12343"/>
                  </a:lnTo>
                  <a:lnTo>
                    <a:pt x="1847" y="12228"/>
                  </a:lnTo>
                  <a:lnTo>
                    <a:pt x="2714" y="11999"/>
                  </a:lnTo>
                  <a:lnTo>
                    <a:pt x="3452" y="11999"/>
                  </a:lnTo>
                  <a:lnTo>
                    <a:pt x="3086" y="12458"/>
                  </a:lnTo>
                  <a:lnTo>
                    <a:pt x="2466" y="13140"/>
                  </a:lnTo>
                  <a:lnTo>
                    <a:pt x="1971" y="13714"/>
                  </a:lnTo>
                  <a:lnTo>
                    <a:pt x="1233" y="14172"/>
                  </a:lnTo>
                  <a:lnTo>
                    <a:pt x="614" y="14740"/>
                  </a:lnTo>
                  <a:lnTo>
                    <a:pt x="124" y="14740"/>
                  </a:lnTo>
                  <a:lnTo>
                    <a:pt x="0" y="15085"/>
                  </a:lnTo>
                  <a:lnTo>
                    <a:pt x="124" y="15314"/>
                  </a:lnTo>
                  <a:lnTo>
                    <a:pt x="0" y="15773"/>
                  </a:lnTo>
                  <a:lnTo>
                    <a:pt x="124" y="15997"/>
                  </a:lnTo>
                  <a:lnTo>
                    <a:pt x="366" y="15997"/>
                  </a:lnTo>
                  <a:lnTo>
                    <a:pt x="985" y="16226"/>
                  </a:lnTo>
                  <a:lnTo>
                    <a:pt x="1847" y="15997"/>
                  </a:lnTo>
                  <a:lnTo>
                    <a:pt x="2218" y="15773"/>
                  </a:lnTo>
                  <a:lnTo>
                    <a:pt x="2838" y="15773"/>
                  </a:lnTo>
                  <a:lnTo>
                    <a:pt x="3334" y="15429"/>
                  </a:lnTo>
                  <a:lnTo>
                    <a:pt x="3452" y="15199"/>
                  </a:lnTo>
                  <a:lnTo>
                    <a:pt x="3452" y="15314"/>
                  </a:lnTo>
                  <a:lnTo>
                    <a:pt x="3210" y="15773"/>
                  </a:lnTo>
                  <a:lnTo>
                    <a:pt x="3947" y="15882"/>
                  </a:lnTo>
                  <a:lnTo>
                    <a:pt x="4443" y="15773"/>
                  </a:lnTo>
                  <a:lnTo>
                    <a:pt x="4691" y="15997"/>
                  </a:lnTo>
                  <a:lnTo>
                    <a:pt x="5676" y="15997"/>
                  </a:lnTo>
                  <a:lnTo>
                    <a:pt x="6171" y="15882"/>
                  </a:lnTo>
                  <a:lnTo>
                    <a:pt x="6295" y="16226"/>
                  </a:lnTo>
                  <a:lnTo>
                    <a:pt x="6543" y="16455"/>
                  </a:lnTo>
                  <a:lnTo>
                    <a:pt x="7157" y="16455"/>
                  </a:lnTo>
                  <a:lnTo>
                    <a:pt x="7405" y="16341"/>
                  </a:lnTo>
                  <a:lnTo>
                    <a:pt x="7528" y="16455"/>
                  </a:lnTo>
                  <a:lnTo>
                    <a:pt x="8024" y="16455"/>
                  </a:lnTo>
                  <a:lnTo>
                    <a:pt x="8266" y="16341"/>
                  </a:lnTo>
                  <a:lnTo>
                    <a:pt x="8266" y="16111"/>
                  </a:lnTo>
                  <a:lnTo>
                    <a:pt x="8762" y="16111"/>
                  </a:lnTo>
                  <a:lnTo>
                    <a:pt x="8885" y="16341"/>
                  </a:lnTo>
                  <a:lnTo>
                    <a:pt x="9257" y="16341"/>
                  </a:lnTo>
                  <a:lnTo>
                    <a:pt x="9381" y="15997"/>
                  </a:lnTo>
                  <a:lnTo>
                    <a:pt x="9629" y="15997"/>
                  </a:lnTo>
                  <a:lnTo>
                    <a:pt x="9995" y="16226"/>
                  </a:lnTo>
                  <a:lnTo>
                    <a:pt x="10119" y="15882"/>
                  </a:lnTo>
                  <a:lnTo>
                    <a:pt x="10119" y="15199"/>
                  </a:lnTo>
                  <a:lnTo>
                    <a:pt x="10242" y="15314"/>
                  </a:lnTo>
                  <a:lnTo>
                    <a:pt x="10490" y="15085"/>
                  </a:lnTo>
                  <a:lnTo>
                    <a:pt x="10738" y="15085"/>
                  </a:lnTo>
                  <a:lnTo>
                    <a:pt x="10614" y="15199"/>
                  </a:lnTo>
                  <a:lnTo>
                    <a:pt x="10490" y="15773"/>
                  </a:lnTo>
                  <a:lnTo>
                    <a:pt x="10614" y="15882"/>
                  </a:lnTo>
                  <a:lnTo>
                    <a:pt x="10738" y="15658"/>
                  </a:lnTo>
                  <a:lnTo>
                    <a:pt x="11110" y="15199"/>
                  </a:lnTo>
                  <a:lnTo>
                    <a:pt x="11234" y="15199"/>
                  </a:lnTo>
                  <a:lnTo>
                    <a:pt x="11234" y="15658"/>
                  </a:lnTo>
                  <a:lnTo>
                    <a:pt x="11110" y="15882"/>
                  </a:lnTo>
                  <a:lnTo>
                    <a:pt x="11110" y="16226"/>
                  </a:lnTo>
                  <a:lnTo>
                    <a:pt x="11481" y="15997"/>
                  </a:lnTo>
                  <a:lnTo>
                    <a:pt x="11723" y="15997"/>
                  </a:lnTo>
                  <a:lnTo>
                    <a:pt x="11723" y="16226"/>
                  </a:lnTo>
                  <a:lnTo>
                    <a:pt x="11110" y="16570"/>
                  </a:lnTo>
                  <a:lnTo>
                    <a:pt x="10490" y="16914"/>
                  </a:lnTo>
                  <a:lnTo>
                    <a:pt x="10614" y="17029"/>
                  </a:lnTo>
                  <a:lnTo>
                    <a:pt x="10738" y="16914"/>
                  </a:lnTo>
                  <a:lnTo>
                    <a:pt x="11110" y="16914"/>
                  </a:lnTo>
                  <a:lnTo>
                    <a:pt x="11234" y="17029"/>
                  </a:lnTo>
                  <a:lnTo>
                    <a:pt x="11481" y="17029"/>
                  </a:lnTo>
                  <a:lnTo>
                    <a:pt x="11723" y="17143"/>
                  </a:lnTo>
                  <a:lnTo>
                    <a:pt x="11971" y="17029"/>
                  </a:lnTo>
                  <a:lnTo>
                    <a:pt x="12467" y="16914"/>
                  </a:lnTo>
                  <a:lnTo>
                    <a:pt x="12591" y="16455"/>
                  </a:lnTo>
                  <a:lnTo>
                    <a:pt x="12591" y="16226"/>
                  </a:lnTo>
                  <a:lnTo>
                    <a:pt x="12962" y="16341"/>
                  </a:lnTo>
                  <a:lnTo>
                    <a:pt x="13328" y="16455"/>
                  </a:lnTo>
                  <a:lnTo>
                    <a:pt x="13700" y="16799"/>
                  </a:lnTo>
                  <a:lnTo>
                    <a:pt x="13948" y="16570"/>
                  </a:lnTo>
                  <a:lnTo>
                    <a:pt x="14319" y="16455"/>
                  </a:lnTo>
                  <a:lnTo>
                    <a:pt x="14809" y="16455"/>
                  </a:lnTo>
                  <a:lnTo>
                    <a:pt x="14443" y="16799"/>
                  </a:lnTo>
                  <a:lnTo>
                    <a:pt x="14443" y="16914"/>
                  </a:lnTo>
                  <a:lnTo>
                    <a:pt x="13824" y="17143"/>
                  </a:lnTo>
                  <a:lnTo>
                    <a:pt x="13204" y="17143"/>
                  </a:lnTo>
                  <a:lnTo>
                    <a:pt x="12962" y="17482"/>
                  </a:lnTo>
                  <a:lnTo>
                    <a:pt x="12962" y="17711"/>
                  </a:lnTo>
                  <a:lnTo>
                    <a:pt x="12715" y="17941"/>
                  </a:lnTo>
                  <a:lnTo>
                    <a:pt x="12591" y="18170"/>
                  </a:lnTo>
                  <a:lnTo>
                    <a:pt x="12095" y="18170"/>
                  </a:lnTo>
                  <a:lnTo>
                    <a:pt x="11847" y="18285"/>
                  </a:lnTo>
                  <a:lnTo>
                    <a:pt x="11723" y="18629"/>
                  </a:lnTo>
                  <a:lnTo>
                    <a:pt x="11358" y="18744"/>
                  </a:lnTo>
                  <a:lnTo>
                    <a:pt x="10738" y="18853"/>
                  </a:lnTo>
                  <a:lnTo>
                    <a:pt x="10242" y="19197"/>
                  </a:lnTo>
                  <a:lnTo>
                    <a:pt x="10119" y="19426"/>
                  </a:lnTo>
                  <a:lnTo>
                    <a:pt x="10242" y="19656"/>
                  </a:lnTo>
                  <a:lnTo>
                    <a:pt x="10490" y="19770"/>
                  </a:lnTo>
                  <a:lnTo>
                    <a:pt x="10862" y="19770"/>
                  </a:lnTo>
                  <a:lnTo>
                    <a:pt x="11110" y="19426"/>
                  </a:lnTo>
                  <a:lnTo>
                    <a:pt x="11234" y="19312"/>
                  </a:lnTo>
                  <a:lnTo>
                    <a:pt x="11481" y="19312"/>
                  </a:lnTo>
                  <a:lnTo>
                    <a:pt x="11481" y="19656"/>
                  </a:lnTo>
                  <a:lnTo>
                    <a:pt x="11723" y="19770"/>
                  </a:lnTo>
                  <a:lnTo>
                    <a:pt x="12095" y="19656"/>
                  </a:lnTo>
                  <a:lnTo>
                    <a:pt x="12467" y="19312"/>
                  </a:lnTo>
                  <a:lnTo>
                    <a:pt x="12591" y="19082"/>
                  </a:lnTo>
                  <a:lnTo>
                    <a:pt x="12715" y="19082"/>
                  </a:lnTo>
                  <a:lnTo>
                    <a:pt x="12962" y="18744"/>
                  </a:lnTo>
                  <a:lnTo>
                    <a:pt x="13086" y="18285"/>
                  </a:lnTo>
                  <a:lnTo>
                    <a:pt x="13328" y="18170"/>
                  </a:lnTo>
                  <a:lnTo>
                    <a:pt x="13948" y="17597"/>
                  </a:lnTo>
                  <a:lnTo>
                    <a:pt x="14319" y="17482"/>
                  </a:lnTo>
                  <a:lnTo>
                    <a:pt x="14567" y="17597"/>
                  </a:lnTo>
                  <a:lnTo>
                    <a:pt x="15057" y="17597"/>
                  </a:lnTo>
                  <a:lnTo>
                    <a:pt x="14809" y="17941"/>
                  </a:lnTo>
                  <a:lnTo>
                    <a:pt x="15057" y="17941"/>
                  </a:lnTo>
                  <a:lnTo>
                    <a:pt x="15429" y="17711"/>
                  </a:lnTo>
                  <a:lnTo>
                    <a:pt x="15676" y="17029"/>
                  </a:lnTo>
                  <a:lnTo>
                    <a:pt x="16048" y="16455"/>
                  </a:lnTo>
                  <a:lnTo>
                    <a:pt x="16048" y="15882"/>
                  </a:lnTo>
                  <a:lnTo>
                    <a:pt x="16172" y="15773"/>
                  </a:lnTo>
                  <a:lnTo>
                    <a:pt x="16296" y="15773"/>
                  </a:lnTo>
                  <a:lnTo>
                    <a:pt x="16662" y="15997"/>
                  </a:lnTo>
                  <a:lnTo>
                    <a:pt x="16786" y="15997"/>
                  </a:lnTo>
                  <a:lnTo>
                    <a:pt x="17033" y="16226"/>
                  </a:lnTo>
                  <a:lnTo>
                    <a:pt x="17033" y="16799"/>
                  </a:lnTo>
                  <a:lnTo>
                    <a:pt x="16909" y="17143"/>
                  </a:lnTo>
                  <a:lnTo>
                    <a:pt x="16786" y="17597"/>
                  </a:lnTo>
                  <a:lnTo>
                    <a:pt x="16909" y="17941"/>
                  </a:lnTo>
                  <a:lnTo>
                    <a:pt x="16786" y="18170"/>
                  </a:lnTo>
                  <a:lnTo>
                    <a:pt x="16296" y="18629"/>
                  </a:lnTo>
                  <a:lnTo>
                    <a:pt x="16048" y="19426"/>
                  </a:lnTo>
                  <a:lnTo>
                    <a:pt x="16048" y="19885"/>
                  </a:lnTo>
                  <a:lnTo>
                    <a:pt x="15800" y="20000"/>
                  </a:lnTo>
                  <a:lnTo>
                    <a:pt x="15800" y="20453"/>
                  </a:lnTo>
                  <a:lnTo>
                    <a:pt x="16172" y="20568"/>
                  </a:lnTo>
                  <a:lnTo>
                    <a:pt x="16662" y="20338"/>
                  </a:lnTo>
                  <a:lnTo>
                    <a:pt x="17033" y="19426"/>
                  </a:lnTo>
                  <a:lnTo>
                    <a:pt x="17405" y="19426"/>
                  </a:lnTo>
                  <a:lnTo>
                    <a:pt x="17901" y="18853"/>
                  </a:lnTo>
                  <a:lnTo>
                    <a:pt x="18143" y="18629"/>
                  </a:lnTo>
                  <a:lnTo>
                    <a:pt x="18266" y="18744"/>
                  </a:lnTo>
                  <a:lnTo>
                    <a:pt x="18886" y="18744"/>
                  </a:lnTo>
                  <a:lnTo>
                    <a:pt x="18886" y="19082"/>
                  </a:lnTo>
                  <a:lnTo>
                    <a:pt x="18514" y="19197"/>
                  </a:lnTo>
                  <a:lnTo>
                    <a:pt x="17901" y="19770"/>
                  </a:lnTo>
                  <a:lnTo>
                    <a:pt x="17901" y="20229"/>
                  </a:lnTo>
                  <a:lnTo>
                    <a:pt x="17653" y="20568"/>
                  </a:lnTo>
                  <a:lnTo>
                    <a:pt x="17901" y="20797"/>
                  </a:lnTo>
                  <a:lnTo>
                    <a:pt x="17901" y="21371"/>
                  </a:lnTo>
                  <a:lnTo>
                    <a:pt x="18143" y="21600"/>
                  </a:lnTo>
                  <a:lnTo>
                    <a:pt x="18266" y="21141"/>
                  </a:lnTo>
                  <a:lnTo>
                    <a:pt x="18638" y="20912"/>
                  </a:lnTo>
                  <a:lnTo>
                    <a:pt x="18886" y="20912"/>
                  </a:lnTo>
                  <a:lnTo>
                    <a:pt x="19258" y="21371"/>
                  </a:lnTo>
                  <a:lnTo>
                    <a:pt x="19505" y="21485"/>
                  </a:lnTo>
                  <a:lnTo>
                    <a:pt x="19995" y="21141"/>
                  </a:lnTo>
                  <a:lnTo>
                    <a:pt x="19995" y="20912"/>
                  </a:lnTo>
                  <a:lnTo>
                    <a:pt x="20119" y="20912"/>
                  </a:lnTo>
                  <a:lnTo>
                    <a:pt x="20367" y="20568"/>
                  </a:lnTo>
                  <a:lnTo>
                    <a:pt x="20367" y="20229"/>
                  </a:lnTo>
                  <a:lnTo>
                    <a:pt x="20491" y="20229"/>
                  </a:lnTo>
                  <a:lnTo>
                    <a:pt x="20615" y="19885"/>
                  </a:lnTo>
                  <a:lnTo>
                    <a:pt x="20491" y="19656"/>
                  </a:lnTo>
                  <a:lnTo>
                    <a:pt x="20615" y="19082"/>
                  </a:lnTo>
                  <a:lnTo>
                    <a:pt x="21228" y="18285"/>
                  </a:lnTo>
                  <a:lnTo>
                    <a:pt x="21600" y="17711"/>
                  </a:lnTo>
                  <a:lnTo>
                    <a:pt x="21600" y="16570"/>
                  </a:lnTo>
                  <a:lnTo>
                    <a:pt x="21352" y="16570"/>
                  </a:lnTo>
                  <a:lnTo>
                    <a:pt x="21352" y="16914"/>
                  </a:lnTo>
                  <a:lnTo>
                    <a:pt x="21110" y="17367"/>
                  </a:lnTo>
                  <a:lnTo>
                    <a:pt x="20615" y="17597"/>
                  </a:lnTo>
                  <a:lnTo>
                    <a:pt x="20119" y="18056"/>
                  </a:lnTo>
                  <a:lnTo>
                    <a:pt x="19871" y="18170"/>
                  </a:lnTo>
                  <a:lnTo>
                    <a:pt x="19747" y="17711"/>
                  </a:lnTo>
                  <a:lnTo>
                    <a:pt x="19871" y="17367"/>
                  </a:lnTo>
                  <a:lnTo>
                    <a:pt x="19871" y="16914"/>
                  </a:lnTo>
                  <a:lnTo>
                    <a:pt x="20491" y="16455"/>
                  </a:lnTo>
                  <a:lnTo>
                    <a:pt x="20615" y="16226"/>
                  </a:lnTo>
                  <a:lnTo>
                    <a:pt x="21110" y="15773"/>
                  </a:lnTo>
                  <a:lnTo>
                    <a:pt x="21228" y="15773"/>
                  </a:lnTo>
                  <a:lnTo>
                    <a:pt x="21600" y="15658"/>
                  </a:lnTo>
                  <a:lnTo>
                    <a:pt x="21352" y="15314"/>
                  </a:lnTo>
                  <a:lnTo>
                    <a:pt x="21110" y="15658"/>
                  </a:lnTo>
                  <a:lnTo>
                    <a:pt x="20739" y="15658"/>
                  </a:lnTo>
                  <a:lnTo>
                    <a:pt x="20367" y="15773"/>
                  </a:lnTo>
                  <a:lnTo>
                    <a:pt x="19995" y="15773"/>
                  </a:lnTo>
                  <a:lnTo>
                    <a:pt x="19505" y="15997"/>
                  </a:lnTo>
                  <a:lnTo>
                    <a:pt x="19382" y="16341"/>
                  </a:lnTo>
                  <a:lnTo>
                    <a:pt x="18762" y="16799"/>
                  </a:lnTo>
                  <a:lnTo>
                    <a:pt x="18762" y="17029"/>
                  </a:lnTo>
                  <a:lnTo>
                    <a:pt x="18514" y="17367"/>
                  </a:lnTo>
                  <a:lnTo>
                    <a:pt x="18019" y="16914"/>
                  </a:lnTo>
                  <a:lnTo>
                    <a:pt x="18019" y="16570"/>
                  </a:lnTo>
                  <a:lnTo>
                    <a:pt x="17901" y="16226"/>
                  </a:lnTo>
                  <a:lnTo>
                    <a:pt x="17901" y="15773"/>
                  </a:lnTo>
                  <a:lnTo>
                    <a:pt x="18143" y="15997"/>
                  </a:lnTo>
                  <a:lnTo>
                    <a:pt x="18266" y="15997"/>
                  </a:lnTo>
                  <a:lnTo>
                    <a:pt x="18762" y="15429"/>
                  </a:lnTo>
                  <a:lnTo>
                    <a:pt x="18514" y="15429"/>
                  </a:lnTo>
                  <a:lnTo>
                    <a:pt x="18019" y="15314"/>
                  </a:lnTo>
                  <a:lnTo>
                    <a:pt x="18762" y="15314"/>
                  </a:lnTo>
                  <a:lnTo>
                    <a:pt x="18143" y="15199"/>
                  </a:lnTo>
                  <a:lnTo>
                    <a:pt x="17901" y="14855"/>
                  </a:lnTo>
                  <a:lnTo>
                    <a:pt x="17901" y="14626"/>
                  </a:lnTo>
                  <a:lnTo>
                    <a:pt x="18019" y="14511"/>
                  </a:lnTo>
                  <a:lnTo>
                    <a:pt x="18638" y="14511"/>
                  </a:lnTo>
                  <a:lnTo>
                    <a:pt x="18762" y="14287"/>
                  </a:lnTo>
                  <a:lnTo>
                    <a:pt x="19258" y="13943"/>
                  </a:lnTo>
                  <a:lnTo>
                    <a:pt x="19382" y="13370"/>
                  </a:lnTo>
                  <a:lnTo>
                    <a:pt x="19871" y="13370"/>
                  </a:lnTo>
                  <a:lnTo>
                    <a:pt x="19995" y="13484"/>
                  </a:lnTo>
                  <a:lnTo>
                    <a:pt x="20615" y="13140"/>
                  </a:lnTo>
                  <a:lnTo>
                    <a:pt x="20739" y="12802"/>
                  </a:lnTo>
                  <a:lnTo>
                    <a:pt x="20739" y="12343"/>
                  </a:lnTo>
                  <a:lnTo>
                    <a:pt x="20615" y="11999"/>
                  </a:lnTo>
                  <a:lnTo>
                    <a:pt x="20119" y="12458"/>
                  </a:lnTo>
                  <a:lnTo>
                    <a:pt x="19871" y="12572"/>
                  </a:lnTo>
                  <a:lnTo>
                    <a:pt x="19747" y="12458"/>
                  </a:lnTo>
                  <a:lnTo>
                    <a:pt x="19382" y="12458"/>
                  </a:lnTo>
                  <a:lnTo>
                    <a:pt x="19382" y="13140"/>
                  </a:lnTo>
                  <a:lnTo>
                    <a:pt x="19134" y="13370"/>
                  </a:lnTo>
                  <a:lnTo>
                    <a:pt x="18762" y="13370"/>
                  </a:lnTo>
                  <a:lnTo>
                    <a:pt x="18019" y="13714"/>
                  </a:lnTo>
                  <a:lnTo>
                    <a:pt x="18019" y="14058"/>
                  </a:lnTo>
                  <a:lnTo>
                    <a:pt x="17653" y="14172"/>
                  </a:lnTo>
                  <a:lnTo>
                    <a:pt x="17901" y="13943"/>
                  </a:lnTo>
                  <a:lnTo>
                    <a:pt x="17901" y="13484"/>
                  </a:lnTo>
                  <a:lnTo>
                    <a:pt x="17653" y="13599"/>
                  </a:lnTo>
                  <a:lnTo>
                    <a:pt x="17405" y="13599"/>
                  </a:lnTo>
                  <a:lnTo>
                    <a:pt x="17653" y="13484"/>
                  </a:lnTo>
                  <a:lnTo>
                    <a:pt x="18019" y="13140"/>
                  </a:lnTo>
                  <a:lnTo>
                    <a:pt x="18143" y="13026"/>
                  </a:lnTo>
                  <a:lnTo>
                    <a:pt x="17901" y="12911"/>
                  </a:lnTo>
                  <a:lnTo>
                    <a:pt x="18143" y="12572"/>
                  </a:lnTo>
                  <a:lnTo>
                    <a:pt x="18266" y="12228"/>
                  </a:lnTo>
                  <a:lnTo>
                    <a:pt x="18019" y="11999"/>
                  </a:lnTo>
                  <a:lnTo>
                    <a:pt x="17653" y="12343"/>
                  </a:lnTo>
                  <a:lnTo>
                    <a:pt x="17901" y="11999"/>
                  </a:lnTo>
                  <a:lnTo>
                    <a:pt x="17901" y="11769"/>
                  </a:lnTo>
                  <a:lnTo>
                    <a:pt x="17653" y="11769"/>
                  </a:lnTo>
                  <a:lnTo>
                    <a:pt x="17281" y="11884"/>
                  </a:lnTo>
                  <a:lnTo>
                    <a:pt x="16974" y="11829"/>
                  </a:lnTo>
                  <a:lnTo>
                    <a:pt x="16662" y="11884"/>
                  </a:lnTo>
                  <a:lnTo>
                    <a:pt x="16939" y="11824"/>
                  </a:lnTo>
                  <a:lnTo>
                    <a:pt x="16662" y="11769"/>
                  </a:lnTo>
                  <a:lnTo>
                    <a:pt x="17157" y="11769"/>
                  </a:lnTo>
                  <a:lnTo>
                    <a:pt x="17653" y="11540"/>
                  </a:lnTo>
                  <a:lnTo>
                    <a:pt x="17901" y="11316"/>
                  </a:lnTo>
                  <a:lnTo>
                    <a:pt x="18143" y="11316"/>
                  </a:lnTo>
                  <a:lnTo>
                    <a:pt x="18514" y="11201"/>
                  </a:lnTo>
                  <a:lnTo>
                    <a:pt x="18514" y="10743"/>
                  </a:lnTo>
                  <a:lnTo>
                    <a:pt x="18762" y="10399"/>
                  </a:lnTo>
                  <a:lnTo>
                    <a:pt x="18762" y="10169"/>
                  </a:lnTo>
                  <a:lnTo>
                    <a:pt x="18266" y="9831"/>
                  </a:lnTo>
                  <a:lnTo>
                    <a:pt x="17653" y="9372"/>
                  </a:lnTo>
                  <a:lnTo>
                    <a:pt x="17033" y="9372"/>
                  </a:lnTo>
                  <a:lnTo>
                    <a:pt x="16414" y="9487"/>
                  </a:lnTo>
                  <a:lnTo>
                    <a:pt x="16172" y="9487"/>
                  </a:lnTo>
                  <a:lnTo>
                    <a:pt x="16172" y="9716"/>
                  </a:lnTo>
                  <a:lnTo>
                    <a:pt x="15800" y="10169"/>
                  </a:lnTo>
                  <a:lnTo>
                    <a:pt x="15676" y="10628"/>
                  </a:lnTo>
                  <a:lnTo>
                    <a:pt x="15800" y="10055"/>
                  </a:lnTo>
                  <a:lnTo>
                    <a:pt x="15676" y="9940"/>
                  </a:lnTo>
                  <a:lnTo>
                    <a:pt x="15800" y="9601"/>
                  </a:lnTo>
                  <a:lnTo>
                    <a:pt x="16172" y="9142"/>
                  </a:lnTo>
                  <a:lnTo>
                    <a:pt x="16048" y="9142"/>
                  </a:lnTo>
                  <a:lnTo>
                    <a:pt x="15552" y="9487"/>
                  </a:lnTo>
                  <a:lnTo>
                    <a:pt x="15181" y="9716"/>
                  </a:lnTo>
                  <a:lnTo>
                    <a:pt x="15057" y="10169"/>
                  </a:lnTo>
                  <a:lnTo>
                    <a:pt x="14933" y="10055"/>
                  </a:lnTo>
                  <a:lnTo>
                    <a:pt x="14691" y="10169"/>
                  </a:lnTo>
                  <a:lnTo>
                    <a:pt x="14443" y="10284"/>
                  </a:lnTo>
                  <a:lnTo>
                    <a:pt x="14319" y="10169"/>
                  </a:lnTo>
                  <a:lnTo>
                    <a:pt x="13824" y="10513"/>
                  </a:lnTo>
                  <a:lnTo>
                    <a:pt x="13700" y="11087"/>
                  </a:lnTo>
                  <a:lnTo>
                    <a:pt x="13204" y="11316"/>
                  </a:lnTo>
                  <a:lnTo>
                    <a:pt x="13452" y="11087"/>
                  </a:lnTo>
                  <a:lnTo>
                    <a:pt x="13700" y="10284"/>
                  </a:lnTo>
                  <a:lnTo>
                    <a:pt x="13948" y="9716"/>
                  </a:lnTo>
                  <a:lnTo>
                    <a:pt x="13824" y="9601"/>
                  </a:lnTo>
                  <a:lnTo>
                    <a:pt x="13452" y="9716"/>
                  </a:lnTo>
                  <a:lnTo>
                    <a:pt x="13328" y="10055"/>
                  </a:lnTo>
                  <a:lnTo>
                    <a:pt x="13086" y="10284"/>
                  </a:lnTo>
                  <a:lnTo>
                    <a:pt x="12838" y="10055"/>
                  </a:lnTo>
                  <a:lnTo>
                    <a:pt x="13204" y="9716"/>
                  </a:lnTo>
                  <a:lnTo>
                    <a:pt x="13328" y="9487"/>
                  </a:lnTo>
                  <a:lnTo>
                    <a:pt x="13328" y="9372"/>
                  </a:lnTo>
                  <a:lnTo>
                    <a:pt x="12838" y="9487"/>
                  </a:lnTo>
                  <a:lnTo>
                    <a:pt x="12219" y="9940"/>
                  </a:lnTo>
                  <a:lnTo>
                    <a:pt x="11971" y="9940"/>
                  </a:lnTo>
                  <a:lnTo>
                    <a:pt x="11847" y="9487"/>
                  </a:lnTo>
                  <a:lnTo>
                    <a:pt x="11599" y="9487"/>
                  </a:lnTo>
                  <a:lnTo>
                    <a:pt x="11234" y="9940"/>
                  </a:lnTo>
                  <a:lnTo>
                    <a:pt x="10862" y="9940"/>
                  </a:lnTo>
                  <a:lnTo>
                    <a:pt x="10862" y="9716"/>
                  </a:lnTo>
                  <a:lnTo>
                    <a:pt x="11481" y="9487"/>
                  </a:lnTo>
                  <a:lnTo>
                    <a:pt x="11847" y="8913"/>
                  </a:lnTo>
                  <a:lnTo>
                    <a:pt x="11971" y="8454"/>
                  </a:lnTo>
                  <a:lnTo>
                    <a:pt x="11481" y="8454"/>
                  </a:lnTo>
                  <a:lnTo>
                    <a:pt x="10986" y="8798"/>
                  </a:lnTo>
                  <a:lnTo>
                    <a:pt x="11358" y="8340"/>
                  </a:lnTo>
                  <a:lnTo>
                    <a:pt x="11847" y="7886"/>
                  </a:lnTo>
                  <a:lnTo>
                    <a:pt x="12467" y="7886"/>
                  </a:lnTo>
                  <a:lnTo>
                    <a:pt x="12715" y="7772"/>
                  </a:lnTo>
                  <a:lnTo>
                    <a:pt x="13204" y="7542"/>
                  </a:lnTo>
                  <a:lnTo>
                    <a:pt x="13452" y="7313"/>
                  </a:lnTo>
                  <a:lnTo>
                    <a:pt x="13452" y="6969"/>
                  </a:lnTo>
                  <a:lnTo>
                    <a:pt x="13328" y="7198"/>
                  </a:lnTo>
                  <a:lnTo>
                    <a:pt x="12715" y="7313"/>
                  </a:lnTo>
                  <a:lnTo>
                    <a:pt x="12467" y="7198"/>
                  </a:lnTo>
                  <a:lnTo>
                    <a:pt x="11971" y="6745"/>
                  </a:lnTo>
                  <a:lnTo>
                    <a:pt x="11599" y="6745"/>
                  </a:lnTo>
                  <a:lnTo>
                    <a:pt x="11358" y="6854"/>
                  </a:lnTo>
                  <a:lnTo>
                    <a:pt x="11599" y="6286"/>
                  </a:lnTo>
                  <a:lnTo>
                    <a:pt x="11847" y="6171"/>
                  </a:lnTo>
                  <a:lnTo>
                    <a:pt x="11847" y="6057"/>
                  </a:lnTo>
                  <a:lnTo>
                    <a:pt x="11481" y="6171"/>
                  </a:lnTo>
                  <a:lnTo>
                    <a:pt x="10986" y="6515"/>
                  </a:lnTo>
                  <a:lnTo>
                    <a:pt x="10738" y="6854"/>
                  </a:lnTo>
                  <a:lnTo>
                    <a:pt x="10242" y="7313"/>
                  </a:lnTo>
                  <a:lnTo>
                    <a:pt x="9995" y="7428"/>
                  </a:lnTo>
                  <a:lnTo>
                    <a:pt x="9753" y="7772"/>
                  </a:lnTo>
                  <a:lnTo>
                    <a:pt x="9381" y="8001"/>
                  </a:lnTo>
                  <a:lnTo>
                    <a:pt x="9009" y="8454"/>
                  </a:lnTo>
                  <a:lnTo>
                    <a:pt x="9009" y="7886"/>
                  </a:lnTo>
                  <a:lnTo>
                    <a:pt x="9133" y="7428"/>
                  </a:lnTo>
                  <a:lnTo>
                    <a:pt x="9505" y="7083"/>
                  </a:lnTo>
                  <a:lnTo>
                    <a:pt x="9505" y="6745"/>
                  </a:lnTo>
                  <a:lnTo>
                    <a:pt x="9753" y="6171"/>
                  </a:lnTo>
                  <a:lnTo>
                    <a:pt x="10242" y="5713"/>
                  </a:lnTo>
                  <a:lnTo>
                    <a:pt x="10242" y="5483"/>
                  </a:lnTo>
                  <a:lnTo>
                    <a:pt x="10614" y="5145"/>
                  </a:lnTo>
                  <a:lnTo>
                    <a:pt x="10738" y="5030"/>
                  </a:lnTo>
                  <a:lnTo>
                    <a:pt x="10986" y="4457"/>
                  </a:lnTo>
                  <a:lnTo>
                    <a:pt x="11481" y="4227"/>
                  </a:lnTo>
                  <a:lnTo>
                    <a:pt x="11847" y="3883"/>
                  </a:lnTo>
                  <a:lnTo>
                    <a:pt x="12095" y="3774"/>
                  </a:lnTo>
                  <a:lnTo>
                    <a:pt x="12219" y="3659"/>
                  </a:lnTo>
                  <a:lnTo>
                    <a:pt x="12219" y="3315"/>
                  </a:lnTo>
                  <a:lnTo>
                    <a:pt x="12467" y="3086"/>
                  </a:lnTo>
                  <a:lnTo>
                    <a:pt x="12591" y="2627"/>
                  </a:lnTo>
                  <a:lnTo>
                    <a:pt x="12591" y="2856"/>
                  </a:lnTo>
                  <a:lnTo>
                    <a:pt x="12467" y="3200"/>
                  </a:lnTo>
                  <a:lnTo>
                    <a:pt x="12591" y="3430"/>
                  </a:lnTo>
                  <a:lnTo>
                    <a:pt x="13086" y="2856"/>
                  </a:lnTo>
                  <a:lnTo>
                    <a:pt x="13700" y="2288"/>
                  </a:lnTo>
                  <a:lnTo>
                    <a:pt x="13824" y="2059"/>
                  </a:lnTo>
                  <a:lnTo>
                    <a:pt x="13700" y="1715"/>
                  </a:lnTo>
                  <a:lnTo>
                    <a:pt x="13328" y="1715"/>
                  </a:lnTo>
                  <a:lnTo>
                    <a:pt x="13086" y="2059"/>
                  </a:lnTo>
                  <a:lnTo>
                    <a:pt x="12838" y="1600"/>
                  </a:lnTo>
                  <a:lnTo>
                    <a:pt x="12715" y="1486"/>
                  </a:lnTo>
                  <a:lnTo>
                    <a:pt x="12838" y="1141"/>
                  </a:lnTo>
                  <a:lnTo>
                    <a:pt x="13204" y="1027"/>
                  </a:lnTo>
                  <a:lnTo>
                    <a:pt x="13700" y="1141"/>
                  </a:lnTo>
                  <a:lnTo>
                    <a:pt x="14072" y="1486"/>
                  </a:lnTo>
                  <a:lnTo>
                    <a:pt x="14443" y="1371"/>
                  </a:lnTo>
                  <a:lnTo>
                    <a:pt x="14691" y="1027"/>
                  </a:lnTo>
                  <a:lnTo>
                    <a:pt x="14691" y="229"/>
                  </a:lnTo>
                  <a:lnTo>
                    <a:pt x="14319" y="229"/>
                  </a:lnTo>
                  <a:lnTo>
                    <a:pt x="13948" y="344"/>
                  </a:lnTo>
                  <a:lnTo>
                    <a:pt x="13948" y="573"/>
                  </a:lnTo>
                  <a:lnTo>
                    <a:pt x="13700" y="573"/>
                  </a:lnTo>
                  <a:lnTo>
                    <a:pt x="13700" y="0"/>
                  </a:lnTo>
                  <a:close/>
                </a:path>
              </a:pathLst>
            </a:custGeom>
            <a:solidFill>
              <a:srgbClr val="CBD4D9"/>
            </a:solidFill>
            <a:ln w="12700" cap="flat">
              <a:noFill/>
              <a:miter lim="400000"/>
            </a:ln>
            <a:effectLst/>
          </p:spPr>
          <p:txBody>
            <a:bodyPr wrap="square" lIns="0" tIns="0" rIns="0" bIns="0" numCol="1" anchor="ctr">
              <a:noAutofit/>
            </a:bodyPr>
            <a:lstStyle/>
            <a:p>
              <a:pPr defTabSz="342900">
                <a:lnSpc>
                  <a:spcPct val="100000"/>
                </a:lnSpc>
                <a:spcBef>
                  <a:spcPts val="0"/>
                </a:spcBef>
                <a:defRPr sz="1400">
                  <a:latin typeface="Arial"/>
                  <a:ea typeface="Arial"/>
                  <a:cs typeface="Arial"/>
                  <a:sym typeface="Arial"/>
                </a:defRPr>
              </a:pPr>
              <a:endParaRPr sz="525"/>
            </a:p>
          </p:txBody>
        </p:sp>
        <p:sp>
          <p:nvSpPr>
            <p:cNvPr id="298" name="Google Shape;10451;p32">
              <a:extLst>
                <a:ext uri="{FF2B5EF4-FFF2-40B4-BE49-F238E27FC236}">
                  <a16:creationId xmlns:a16="http://schemas.microsoft.com/office/drawing/2014/main" id="{A15E2760-EB68-F9B9-B91D-03F7A383058D}"/>
                </a:ext>
              </a:extLst>
            </p:cNvPr>
            <p:cNvSpPr/>
            <p:nvPr/>
          </p:nvSpPr>
          <p:spPr>
            <a:xfrm>
              <a:off x="2624686" y="1187003"/>
              <a:ext cx="5246876" cy="4356839"/>
            </a:xfrm>
            <a:custGeom>
              <a:avLst/>
              <a:gdLst/>
              <a:ahLst/>
              <a:cxnLst>
                <a:cxn ang="0">
                  <a:pos x="wd2" y="hd2"/>
                </a:cxn>
                <a:cxn ang="5400000">
                  <a:pos x="wd2" y="hd2"/>
                </a:cxn>
                <a:cxn ang="10800000">
                  <a:pos x="wd2" y="hd2"/>
                </a:cxn>
                <a:cxn ang="16200000">
                  <a:pos x="wd2" y="hd2"/>
                </a:cxn>
              </a:cxnLst>
              <a:rect l="0" t="0" r="r" b="b"/>
              <a:pathLst>
                <a:path w="21600" h="21600" extrusionOk="0">
                  <a:moveTo>
                    <a:pt x="2215" y="15913"/>
                  </a:moveTo>
                  <a:lnTo>
                    <a:pt x="2215" y="15987"/>
                  </a:lnTo>
                  <a:lnTo>
                    <a:pt x="2193" y="16048"/>
                  </a:lnTo>
                  <a:lnTo>
                    <a:pt x="2107" y="16110"/>
                  </a:lnTo>
                  <a:lnTo>
                    <a:pt x="2094" y="16113"/>
                  </a:lnTo>
                  <a:lnTo>
                    <a:pt x="2107" y="16098"/>
                  </a:lnTo>
                  <a:lnTo>
                    <a:pt x="2150" y="16024"/>
                  </a:lnTo>
                  <a:lnTo>
                    <a:pt x="2204" y="15975"/>
                  </a:lnTo>
                  <a:lnTo>
                    <a:pt x="2215" y="15913"/>
                  </a:lnTo>
                  <a:close/>
                  <a:moveTo>
                    <a:pt x="20815" y="16234"/>
                  </a:moveTo>
                  <a:lnTo>
                    <a:pt x="20707" y="16284"/>
                  </a:lnTo>
                  <a:lnTo>
                    <a:pt x="20600" y="16308"/>
                  </a:lnTo>
                  <a:lnTo>
                    <a:pt x="20622" y="16271"/>
                  </a:lnTo>
                  <a:lnTo>
                    <a:pt x="20761" y="16234"/>
                  </a:lnTo>
                  <a:close/>
                  <a:moveTo>
                    <a:pt x="9999" y="0"/>
                  </a:moveTo>
                  <a:lnTo>
                    <a:pt x="9859" y="62"/>
                  </a:lnTo>
                  <a:lnTo>
                    <a:pt x="9665" y="62"/>
                  </a:lnTo>
                  <a:lnTo>
                    <a:pt x="9623" y="37"/>
                  </a:lnTo>
                  <a:lnTo>
                    <a:pt x="9451" y="50"/>
                  </a:lnTo>
                  <a:lnTo>
                    <a:pt x="9407" y="37"/>
                  </a:lnTo>
                  <a:lnTo>
                    <a:pt x="9311" y="62"/>
                  </a:lnTo>
                  <a:lnTo>
                    <a:pt x="9289" y="124"/>
                  </a:lnTo>
                  <a:lnTo>
                    <a:pt x="9311" y="161"/>
                  </a:lnTo>
                  <a:lnTo>
                    <a:pt x="9289" y="223"/>
                  </a:lnTo>
                  <a:lnTo>
                    <a:pt x="9289" y="310"/>
                  </a:lnTo>
                  <a:lnTo>
                    <a:pt x="9268" y="458"/>
                  </a:lnTo>
                  <a:lnTo>
                    <a:pt x="9311" y="519"/>
                  </a:lnTo>
                  <a:lnTo>
                    <a:pt x="9268" y="557"/>
                  </a:lnTo>
                  <a:lnTo>
                    <a:pt x="9203" y="557"/>
                  </a:lnTo>
                  <a:lnTo>
                    <a:pt x="9128" y="655"/>
                  </a:lnTo>
                  <a:lnTo>
                    <a:pt x="9096" y="717"/>
                  </a:lnTo>
                  <a:lnTo>
                    <a:pt x="8977" y="767"/>
                  </a:lnTo>
                  <a:lnTo>
                    <a:pt x="8924" y="853"/>
                  </a:lnTo>
                  <a:lnTo>
                    <a:pt x="8784" y="965"/>
                  </a:lnTo>
                  <a:lnTo>
                    <a:pt x="8730" y="989"/>
                  </a:lnTo>
                  <a:lnTo>
                    <a:pt x="8730" y="1039"/>
                  </a:lnTo>
                  <a:lnTo>
                    <a:pt x="8773" y="1137"/>
                  </a:lnTo>
                  <a:lnTo>
                    <a:pt x="8773" y="1224"/>
                  </a:lnTo>
                  <a:lnTo>
                    <a:pt x="8612" y="1200"/>
                  </a:lnTo>
                  <a:lnTo>
                    <a:pt x="8601" y="1150"/>
                  </a:lnTo>
                  <a:lnTo>
                    <a:pt x="8590" y="1262"/>
                  </a:lnTo>
                  <a:lnTo>
                    <a:pt x="8537" y="1348"/>
                  </a:lnTo>
                  <a:lnTo>
                    <a:pt x="8494" y="1360"/>
                  </a:lnTo>
                  <a:lnTo>
                    <a:pt x="8483" y="1397"/>
                  </a:lnTo>
                  <a:lnTo>
                    <a:pt x="8376" y="1422"/>
                  </a:lnTo>
                  <a:lnTo>
                    <a:pt x="8343" y="1521"/>
                  </a:lnTo>
                  <a:lnTo>
                    <a:pt x="8289" y="1533"/>
                  </a:lnTo>
                  <a:lnTo>
                    <a:pt x="8236" y="1595"/>
                  </a:lnTo>
                  <a:lnTo>
                    <a:pt x="8193" y="1595"/>
                  </a:lnTo>
                  <a:lnTo>
                    <a:pt x="8182" y="1657"/>
                  </a:lnTo>
                  <a:lnTo>
                    <a:pt x="8106" y="1707"/>
                  </a:lnTo>
                  <a:lnTo>
                    <a:pt x="8053" y="1769"/>
                  </a:lnTo>
                  <a:lnTo>
                    <a:pt x="8010" y="1756"/>
                  </a:lnTo>
                  <a:lnTo>
                    <a:pt x="8010" y="1818"/>
                  </a:lnTo>
                  <a:lnTo>
                    <a:pt x="8106" y="1855"/>
                  </a:lnTo>
                  <a:lnTo>
                    <a:pt x="8214" y="1855"/>
                  </a:lnTo>
                  <a:lnTo>
                    <a:pt x="8214" y="1917"/>
                  </a:lnTo>
                  <a:lnTo>
                    <a:pt x="8139" y="1892"/>
                  </a:lnTo>
                  <a:lnTo>
                    <a:pt x="8193" y="2078"/>
                  </a:lnTo>
                  <a:lnTo>
                    <a:pt x="8236" y="2127"/>
                  </a:lnTo>
                  <a:lnTo>
                    <a:pt x="8225" y="2201"/>
                  </a:lnTo>
                  <a:lnTo>
                    <a:pt x="8193" y="2287"/>
                  </a:lnTo>
                  <a:lnTo>
                    <a:pt x="8225" y="2374"/>
                  </a:lnTo>
                  <a:lnTo>
                    <a:pt x="8171" y="2473"/>
                  </a:lnTo>
                  <a:lnTo>
                    <a:pt x="8171" y="2634"/>
                  </a:lnTo>
                  <a:lnTo>
                    <a:pt x="8214" y="2634"/>
                  </a:lnTo>
                  <a:lnTo>
                    <a:pt x="8236" y="2646"/>
                  </a:lnTo>
                  <a:lnTo>
                    <a:pt x="8279" y="2596"/>
                  </a:lnTo>
                  <a:lnTo>
                    <a:pt x="8343" y="2585"/>
                  </a:lnTo>
                  <a:lnTo>
                    <a:pt x="8397" y="2596"/>
                  </a:lnTo>
                  <a:lnTo>
                    <a:pt x="8483" y="2585"/>
                  </a:lnTo>
                  <a:lnTo>
                    <a:pt x="8569" y="2498"/>
                  </a:lnTo>
                  <a:lnTo>
                    <a:pt x="8612" y="2473"/>
                  </a:lnTo>
                  <a:lnTo>
                    <a:pt x="8612" y="2448"/>
                  </a:lnTo>
                  <a:lnTo>
                    <a:pt x="8665" y="2399"/>
                  </a:lnTo>
                  <a:lnTo>
                    <a:pt x="8698" y="2448"/>
                  </a:lnTo>
                  <a:lnTo>
                    <a:pt x="8698" y="2523"/>
                  </a:lnTo>
                  <a:lnTo>
                    <a:pt x="8655" y="2572"/>
                  </a:lnTo>
                  <a:lnTo>
                    <a:pt x="8698" y="2634"/>
                  </a:lnTo>
                  <a:lnTo>
                    <a:pt x="8752" y="2634"/>
                  </a:lnTo>
                  <a:lnTo>
                    <a:pt x="8827" y="2585"/>
                  </a:lnTo>
                  <a:lnTo>
                    <a:pt x="8913" y="2585"/>
                  </a:lnTo>
                  <a:lnTo>
                    <a:pt x="8967" y="2510"/>
                  </a:lnTo>
                  <a:lnTo>
                    <a:pt x="9042" y="2411"/>
                  </a:lnTo>
                  <a:lnTo>
                    <a:pt x="9031" y="2374"/>
                  </a:lnTo>
                  <a:lnTo>
                    <a:pt x="9096" y="2275"/>
                  </a:lnTo>
                  <a:lnTo>
                    <a:pt x="9106" y="2226"/>
                  </a:lnTo>
                  <a:lnTo>
                    <a:pt x="9193" y="2139"/>
                  </a:lnTo>
                  <a:lnTo>
                    <a:pt x="9257" y="2102"/>
                  </a:lnTo>
                  <a:lnTo>
                    <a:pt x="9268" y="2040"/>
                  </a:lnTo>
                  <a:lnTo>
                    <a:pt x="9300" y="1954"/>
                  </a:lnTo>
                  <a:lnTo>
                    <a:pt x="9354" y="2040"/>
                  </a:lnTo>
                  <a:lnTo>
                    <a:pt x="9429" y="2040"/>
                  </a:lnTo>
                  <a:lnTo>
                    <a:pt x="9505" y="1978"/>
                  </a:lnTo>
                  <a:lnTo>
                    <a:pt x="9580" y="1966"/>
                  </a:lnTo>
                  <a:lnTo>
                    <a:pt x="9612" y="1880"/>
                  </a:lnTo>
                  <a:lnTo>
                    <a:pt x="9644" y="1880"/>
                  </a:lnTo>
                  <a:lnTo>
                    <a:pt x="9698" y="1818"/>
                  </a:lnTo>
                  <a:lnTo>
                    <a:pt x="9730" y="1719"/>
                  </a:lnTo>
                  <a:lnTo>
                    <a:pt x="9827" y="1694"/>
                  </a:lnTo>
                  <a:lnTo>
                    <a:pt x="9859" y="1682"/>
                  </a:lnTo>
                  <a:lnTo>
                    <a:pt x="9892" y="1707"/>
                  </a:lnTo>
                  <a:lnTo>
                    <a:pt x="9934" y="1682"/>
                  </a:lnTo>
                  <a:lnTo>
                    <a:pt x="10042" y="1682"/>
                  </a:lnTo>
                  <a:lnTo>
                    <a:pt x="10106" y="1632"/>
                  </a:lnTo>
                  <a:lnTo>
                    <a:pt x="10160" y="1632"/>
                  </a:lnTo>
                  <a:lnTo>
                    <a:pt x="10289" y="1571"/>
                  </a:lnTo>
                  <a:lnTo>
                    <a:pt x="10397" y="1546"/>
                  </a:lnTo>
                  <a:lnTo>
                    <a:pt x="10429" y="1533"/>
                  </a:lnTo>
                  <a:cubicBezTo>
                    <a:pt x="10451" y="1583"/>
                    <a:pt x="10504" y="1620"/>
                    <a:pt x="10547" y="1632"/>
                  </a:cubicBezTo>
                  <a:lnTo>
                    <a:pt x="10483" y="1644"/>
                  </a:lnTo>
                  <a:lnTo>
                    <a:pt x="10214" y="1769"/>
                  </a:lnTo>
                  <a:lnTo>
                    <a:pt x="10149" y="1830"/>
                  </a:lnTo>
                  <a:lnTo>
                    <a:pt x="9988" y="1880"/>
                  </a:lnTo>
                  <a:lnTo>
                    <a:pt x="9773" y="1991"/>
                  </a:lnTo>
                  <a:lnTo>
                    <a:pt x="9687" y="2065"/>
                  </a:lnTo>
                  <a:lnTo>
                    <a:pt x="9687" y="2114"/>
                  </a:lnTo>
                  <a:lnTo>
                    <a:pt x="9741" y="2114"/>
                  </a:lnTo>
                  <a:lnTo>
                    <a:pt x="9773" y="2139"/>
                  </a:lnTo>
                  <a:lnTo>
                    <a:pt x="9719" y="2189"/>
                  </a:lnTo>
                  <a:lnTo>
                    <a:pt x="9676" y="2189"/>
                  </a:lnTo>
                  <a:lnTo>
                    <a:pt x="9580" y="2275"/>
                  </a:lnTo>
                  <a:lnTo>
                    <a:pt x="9505" y="2275"/>
                  </a:lnTo>
                  <a:lnTo>
                    <a:pt x="9461" y="2325"/>
                  </a:lnTo>
                  <a:lnTo>
                    <a:pt x="9451" y="2387"/>
                  </a:lnTo>
                  <a:lnTo>
                    <a:pt x="9365" y="2448"/>
                  </a:lnTo>
                  <a:lnTo>
                    <a:pt x="9332" y="2498"/>
                  </a:lnTo>
                  <a:lnTo>
                    <a:pt x="9332" y="2572"/>
                  </a:lnTo>
                  <a:lnTo>
                    <a:pt x="9365" y="2547"/>
                  </a:lnTo>
                  <a:lnTo>
                    <a:pt x="9407" y="2585"/>
                  </a:lnTo>
                  <a:lnTo>
                    <a:pt x="9386" y="2634"/>
                  </a:lnTo>
                  <a:lnTo>
                    <a:pt x="9397" y="2646"/>
                  </a:lnTo>
                  <a:lnTo>
                    <a:pt x="9440" y="2634"/>
                  </a:lnTo>
                  <a:lnTo>
                    <a:pt x="9494" y="2609"/>
                  </a:lnTo>
                  <a:lnTo>
                    <a:pt x="9547" y="2609"/>
                  </a:lnTo>
                  <a:lnTo>
                    <a:pt x="9580" y="2634"/>
                  </a:lnTo>
                  <a:lnTo>
                    <a:pt x="9569" y="2683"/>
                  </a:lnTo>
                  <a:lnTo>
                    <a:pt x="9505" y="2708"/>
                  </a:lnTo>
                  <a:lnTo>
                    <a:pt x="9440" y="2671"/>
                  </a:lnTo>
                  <a:lnTo>
                    <a:pt x="9397" y="2696"/>
                  </a:lnTo>
                  <a:lnTo>
                    <a:pt x="9407" y="2757"/>
                  </a:lnTo>
                  <a:lnTo>
                    <a:pt x="9515" y="2819"/>
                  </a:lnTo>
                  <a:lnTo>
                    <a:pt x="9558" y="2794"/>
                  </a:lnTo>
                  <a:lnTo>
                    <a:pt x="9569" y="2745"/>
                  </a:lnTo>
                  <a:lnTo>
                    <a:pt x="9601" y="2745"/>
                  </a:lnTo>
                  <a:lnTo>
                    <a:pt x="9623" y="2770"/>
                  </a:lnTo>
                  <a:lnTo>
                    <a:pt x="9601" y="2819"/>
                  </a:lnTo>
                  <a:lnTo>
                    <a:pt x="9655" y="2819"/>
                  </a:lnTo>
                  <a:lnTo>
                    <a:pt x="9741" y="2832"/>
                  </a:lnTo>
                  <a:lnTo>
                    <a:pt x="9838" y="2807"/>
                  </a:lnTo>
                  <a:lnTo>
                    <a:pt x="9892" y="2807"/>
                  </a:lnTo>
                  <a:lnTo>
                    <a:pt x="9977" y="2856"/>
                  </a:lnTo>
                  <a:lnTo>
                    <a:pt x="10042" y="2832"/>
                  </a:lnTo>
                  <a:lnTo>
                    <a:pt x="10096" y="2869"/>
                  </a:lnTo>
                  <a:lnTo>
                    <a:pt x="10117" y="2930"/>
                  </a:lnTo>
                  <a:lnTo>
                    <a:pt x="10160" y="2930"/>
                  </a:lnTo>
                  <a:lnTo>
                    <a:pt x="10149" y="2955"/>
                  </a:lnTo>
                  <a:lnTo>
                    <a:pt x="10106" y="2955"/>
                  </a:lnTo>
                  <a:lnTo>
                    <a:pt x="10031" y="2894"/>
                  </a:lnTo>
                  <a:lnTo>
                    <a:pt x="9924" y="2894"/>
                  </a:lnTo>
                  <a:lnTo>
                    <a:pt x="9892" y="2930"/>
                  </a:lnTo>
                  <a:lnTo>
                    <a:pt x="9956" y="2955"/>
                  </a:lnTo>
                  <a:lnTo>
                    <a:pt x="9977" y="2992"/>
                  </a:lnTo>
                  <a:lnTo>
                    <a:pt x="9881" y="2992"/>
                  </a:lnTo>
                  <a:lnTo>
                    <a:pt x="9838" y="2943"/>
                  </a:lnTo>
                  <a:lnTo>
                    <a:pt x="9709" y="2955"/>
                  </a:lnTo>
                  <a:lnTo>
                    <a:pt x="9665" y="2992"/>
                  </a:lnTo>
                  <a:lnTo>
                    <a:pt x="9623" y="2955"/>
                  </a:lnTo>
                  <a:lnTo>
                    <a:pt x="9580" y="2955"/>
                  </a:lnTo>
                  <a:lnTo>
                    <a:pt x="9547" y="2980"/>
                  </a:lnTo>
                  <a:lnTo>
                    <a:pt x="9505" y="2980"/>
                  </a:lnTo>
                  <a:lnTo>
                    <a:pt x="9365" y="2992"/>
                  </a:lnTo>
                  <a:lnTo>
                    <a:pt x="9343" y="3005"/>
                  </a:lnTo>
                  <a:lnTo>
                    <a:pt x="9235" y="3030"/>
                  </a:lnTo>
                  <a:lnTo>
                    <a:pt x="9225" y="3116"/>
                  </a:lnTo>
                  <a:lnTo>
                    <a:pt x="9235" y="3301"/>
                  </a:lnTo>
                  <a:lnTo>
                    <a:pt x="9246" y="3326"/>
                  </a:lnTo>
                  <a:lnTo>
                    <a:pt x="9246" y="3400"/>
                  </a:lnTo>
                  <a:lnTo>
                    <a:pt x="9225" y="3425"/>
                  </a:lnTo>
                  <a:lnTo>
                    <a:pt x="9225" y="3462"/>
                  </a:lnTo>
                  <a:lnTo>
                    <a:pt x="9246" y="3499"/>
                  </a:lnTo>
                  <a:lnTo>
                    <a:pt x="9300" y="3487"/>
                  </a:lnTo>
                  <a:lnTo>
                    <a:pt x="9322" y="3487"/>
                  </a:lnTo>
                  <a:lnTo>
                    <a:pt x="9365" y="3512"/>
                  </a:lnTo>
                  <a:lnTo>
                    <a:pt x="9418" y="3512"/>
                  </a:lnTo>
                  <a:lnTo>
                    <a:pt x="9440" y="3487"/>
                  </a:lnTo>
                  <a:lnTo>
                    <a:pt x="9451" y="3487"/>
                  </a:lnTo>
                  <a:lnTo>
                    <a:pt x="9494" y="3499"/>
                  </a:lnTo>
                  <a:lnTo>
                    <a:pt x="9515" y="3524"/>
                  </a:lnTo>
                  <a:lnTo>
                    <a:pt x="9536" y="3512"/>
                  </a:lnTo>
                  <a:lnTo>
                    <a:pt x="9569" y="3549"/>
                  </a:lnTo>
                  <a:lnTo>
                    <a:pt x="9569" y="3573"/>
                  </a:lnTo>
                  <a:lnTo>
                    <a:pt x="9612" y="3586"/>
                  </a:lnTo>
                  <a:lnTo>
                    <a:pt x="9655" y="3573"/>
                  </a:lnTo>
                  <a:lnTo>
                    <a:pt x="9687" y="3573"/>
                  </a:lnTo>
                  <a:lnTo>
                    <a:pt x="9719" y="3610"/>
                  </a:lnTo>
                  <a:lnTo>
                    <a:pt x="9784" y="3610"/>
                  </a:lnTo>
                  <a:lnTo>
                    <a:pt x="9827" y="3586"/>
                  </a:lnTo>
                  <a:lnTo>
                    <a:pt x="9881" y="3623"/>
                  </a:lnTo>
                  <a:lnTo>
                    <a:pt x="9934" y="3586"/>
                  </a:lnTo>
                  <a:lnTo>
                    <a:pt x="9977" y="3610"/>
                  </a:lnTo>
                  <a:lnTo>
                    <a:pt x="10042" y="3610"/>
                  </a:lnTo>
                  <a:lnTo>
                    <a:pt x="10096" y="3586"/>
                  </a:lnTo>
                  <a:lnTo>
                    <a:pt x="10149" y="3623"/>
                  </a:lnTo>
                  <a:lnTo>
                    <a:pt x="10160" y="3672"/>
                  </a:lnTo>
                  <a:lnTo>
                    <a:pt x="10203" y="3635"/>
                  </a:lnTo>
                  <a:lnTo>
                    <a:pt x="10214" y="3697"/>
                  </a:lnTo>
                  <a:lnTo>
                    <a:pt x="10268" y="3746"/>
                  </a:lnTo>
                  <a:lnTo>
                    <a:pt x="10268" y="3771"/>
                  </a:lnTo>
                  <a:lnTo>
                    <a:pt x="10278" y="3808"/>
                  </a:lnTo>
                  <a:lnTo>
                    <a:pt x="10332" y="3808"/>
                  </a:lnTo>
                  <a:lnTo>
                    <a:pt x="10375" y="3821"/>
                  </a:lnTo>
                  <a:lnTo>
                    <a:pt x="10386" y="3870"/>
                  </a:lnTo>
                  <a:lnTo>
                    <a:pt x="10418" y="3882"/>
                  </a:lnTo>
                  <a:lnTo>
                    <a:pt x="10461" y="3932"/>
                  </a:lnTo>
                  <a:lnTo>
                    <a:pt x="10440" y="3957"/>
                  </a:lnTo>
                  <a:lnTo>
                    <a:pt x="10440" y="4006"/>
                  </a:lnTo>
                  <a:lnTo>
                    <a:pt x="10494" y="4068"/>
                  </a:lnTo>
                  <a:lnTo>
                    <a:pt x="10580" y="4130"/>
                  </a:lnTo>
                  <a:lnTo>
                    <a:pt x="10580" y="4167"/>
                  </a:lnTo>
                  <a:lnTo>
                    <a:pt x="10569" y="4179"/>
                  </a:lnTo>
                  <a:lnTo>
                    <a:pt x="10580" y="4204"/>
                  </a:lnTo>
                  <a:lnTo>
                    <a:pt x="10547" y="4192"/>
                  </a:lnTo>
                  <a:lnTo>
                    <a:pt x="10440" y="4167"/>
                  </a:lnTo>
                  <a:lnTo>
                    <a:pt x="10364" y="4130"/>
                  </a:lnTo>
                  <a:lnTo>
                    <a:pt x="10322" y="4142"/>
                  </a:lnTo>
                  <a:lnTo>
                    <a:pt x="10278" y="4130"/>
                  </a:lnTo>
                  <a:lnTo>
                    <a:pt x="10268" y="4142"/>
                  </a:lnTo>
                  <a:lnTo>
                    <a:pt x="10224" y="4142"/>
                  </a:lnTo>
                  <a:lnTo>
                    <a:pt x="10193" y="4080"/>
                  </a:lnTo>
                  <a:lnTo>
                    <a:pt x="10149" y="4080"/>
                  </a:lnTo>
                  <a:lnTo>
                    <a:pt x="10117" y="4019"/>
                  </a:lnTo>
                  <a:lnTo>
                    <a:pt x="10096" y="4006"/>
                  </a:lnTo>
                  <a:lnTo>
                    <a:pt x="10031" y="4019"/>
                  </a:lnTo>
                  <a:lnTo>
                    <a:pt x="9988" y="4006"/>
                  </a:lnTo>
                  <a:lnTo>
                    <a:pt x="9956" y="3982"/>
                  </a:lnTo>
                  <a:lnTo>
                    <a:pt x="9892" y="3944"/>
                  </a:lnTo>
                  <a:lnTo>
                    <a:pt x="9881" y="3895"/>
                  </a:lnTo>
                  <a:lnTo>
                    <a:pt x="9848" y="3895"/>
                  </a:lnTo>
                  <a:lnTo>
                    <a:pt x="9827" y="3882"/>
                  </a:lnTo>
                  <a:lnTo>
                    <a:pt x="9763" y="3882"/>
                  </a:lnTo>
                  <a:lnTo>
                    <a:pt x="9730" y="3870"/>
                  </a:lnTo>
                  <a:lnTo>
                    <a:pt x="9601" y="3870"/>
                  </a:lnTo>
                  <a:lnTo>
                    <a:pt x="9515" y="3858"/>
                  </a:lnTo>
                  <a:lnTo>
                    <a:pt x="9461" y="3833"/>
                  </a:lnTo>
                  <a:lnTo>
                    <a:pt x="9235" y="3833"/>
                  </a:lnTo>
                  <a:lnTo>
                    <a:pt x="9193" y="3858"/>
                  </a:lnTo>
                  <a:lnTo>
                    <a:pt x="9128" y="3870"/>
                  </a:lnTo>
                  <a:lnTo>
                    <a:pt x="9096" y="3919"/>
                  </a:lnTo>
                  <a:lnTo>
                    <a:pt x="9096" y="4019"/>
                  </a:lnTo>
                  <a:lnTo>
                    <a:pt x="9042" y="4117"/>
                  </a:lnTo>
                  <a:lnTo>
                    <a:pt x="9064" y="4229"/>
                  </a:lnTo>
                  <a:lnTo>
                    <a:pt x="9042" y="4266"/>
                  </a:lnTo>
                  <a:lnTo>
                    <a:pt x="9064" y="4303"/>
                  </a:lnTo>
                  <a:lnTo>
                    <a:pt x="9096" y="4315"/>
                  </a:lnTo>
                  <a:lnTo>
                    <a:pt x="9085" y="4353"/>
                  </a:lnTo>
                  <a:lnTo>
                    <a:pt x="9064" y="4365"/>
                  </a:lnTo>
                  <a:lnTo>
                    <a:pt x="9096" y="4501"/>
                  </a:lnTo>
                  <a:lnTo>
                    <a:pt x="9139" y="4550"/>
                  </a:lnTo>
                  <a:lnTo>
                    <a:pt x="9150" y="4575"/>
                  </a:lnTo>
                  <a:lnTo>
                    <a:pt x="9235" y="4637"/>
                  </a:lnTo>
                  <a:lnTo>
                    <a:pt x="9257" y="4674"/>
                  </a:lnTo>
                  <a:lnTo>
                    <a:pt x="9311" y="4662"/>
                  </a:lnTo>
                  <a:lnTo>
                    <a:pt x="9343" y="4698"/>
                  </a:lnTo>
                  <a:lnTo>
                    <a:pt x="9386" y="4723"/>
                  </a:lnTo>
                  <a:lnTo>
                    <a:pt x="9451" y="4686"/>
                  </a:lnTo>
                  <a:lnTo>
                    <a:pt x="9494" y="4686"/>
                  </a:lnTo>
                  <a:lnTo>
                    <a:pt x="9526" y="4736"/>
                  </a:lnTo>
                  <a:lnTo>
                    <a:pt x="9601" y="4736"/>
                  </a:lnTo>
                  <a:lnTo>
                    <a:pt x="9634" y="4810"/>
                  </a:lnTo>
                  <a:lnTo>
                    <a:pt x="9676" y="4822"/>
                  </a:lnTo>
                  <a:lnTo>
                    <a:pt x="9687" y="4859"/>
                  </a:lnTo>
                  <a:lnTo>
                    <a:pt x="9623" y="4884"/>
                  </a:lnTo>
                  <a:lnTo>
                    <a:pt x="9623" y="4933"/>
                  </a:lnTo>
                  <a:lnTo>
                    <a:pt x="9601" y="4971"/>
                  </a:lnTo>
                  <a:lnTo>
                    <a:pt x="9601" y="4996"/>
                  </a:lnTo>
                  <a:lnTo>
                    <a:pt x="9569" y="5045"/>
                  </a:lnTo>
                  <a:lnTo>
                    <a:pt x="9505" y="5094"/>
                  </a:lnTo>
                  <a:lnTo>
                    <a:pt x="9505" y="5119"/>
                  </a:lnTo>
                  <a:lnTo>
                    <a:pt x="9472" y="5169"/>
                  </a:lnTo>
                  <a:lnTo>
                    <a:pt x="9515" y="5193"/>
                  </a:lnTo>
                  <a:lnTo>
                    <a:pt x="9515" y="5280"/>
                  </a:lnTo>
                  <a:lnTo>
                    <a:pt x="9547" y="5354"/>
                  </a:lnTo>
                  <a:lnTo>
                    <a:pt x="9547" y="5403"/>
                  </a:lnTo>
                  <a:lnTo>
                    <a:pt x="9472" y="5416"/>
                  </a:lnTo>
                  <a:lnTo>
                    <a:pt x="9505" y="5440"/>
                  </a:lnTo>
                  <a:lnTo>
                    <a:pt x="9601" y="5465"/>
                  </a:lnTo>
                  <a:lnTo>
                    <a:pt x="9634" y="5440"/>
                  </a:lnTo>
                  <a:lnTo>
                    <a:pt x="9665" y="5440"/>
                  </a:lnTo>
                  <a:lnTo>
                    <a:pt x="9676" y="5478"/>
                  </a:lnTo>
                  <a:lnTo>
                    <a:pt x="9709" y="5440"/>
                  </a:lnTo>
                  <a:lnTo>
                    <a:pt x="9730" y="5440"/>
                  </a:lnTo>
                  <a:lnTo>
                    <a:pt x="9763" y="5465"/>
                  </a:lnTo>
                  <a:lnTo>
                    <a:pt x="9838" y="5465"/>
                  </a:lnTo>
                  <a:lnTo>
                    <a:pt x="9934" y="5502"/>
                  </a:lnTo>
                  <a:lnTo>
                    <a:pt x="9977" y="5465"/>
                  </a:lnTo>
                  <a:lnTo>
                    <a:pt x="10053" y="5465"/>
                  </a:lnTo>
                  <a:lnTo>
                    <a:pt x="10064" y="5490"/>
                  </a:lnTo>
                  <a:lnTo>
                    <a:pt x="10085" y="5490"/>
                  </a:lnTo>
                  <a:lnTo>
                    <a:pt x="10106" y="5478"/>
                  </a:lnTo>
                  <a:lnTo>
                    <a:pt x="10149" y="5465"/>
                  </a:lnTo>
                  <a:lnTo>
                    <a:pt x="10171" y="5478"/>
                  </a:lnTo>
                  <a:lnTo>
                    <a:pt x="10193" y="5527"/>
                  </a:lnTo>
                  <a:lnTo>
                    <a:pt x="10214" y="5527"/>
                  </a:lnTo>
                  <a:lnTo>
                    <a:pt x="10246" y="5502"/>
                  </a:lnTo>
                  <a:lnTo>
                    <a:pt x="10268" y="5527"/>
                  </a:lnTo>
                  <a:lnTo>
                    <a:pt x="10278" y="5564"/>
                  </a:lnTo>
                  <a:lnTo>
                    <a:pt x="10311" y="5564"/>
                  </a:lnTo>
                  <a:lnTo>
                    <a:pt x="10332" y="5539"/>
                  </a:lnTo>
                  <a:lnTo>
                    <a:pt x="10407" y="5527"/>
                  </a:lnTo>
                  <a:lnTo>
                    <a:pt x="10429" y="5478"/>
                  </a:lnTo>
                  <a:lnTo>
                    <a:pt x="10483" y="5465"/>
                  </a:lnTo>
                  <a:lnTo>
                    <a:pt x="10526" y="5465"/>
                  </a:lnTo>
                  <a:lnTo>
                    <a:pt x="10580" y="5403"/>
                  </a:lnTo>
                  <a:lnTo>
                    <a:pt x="10644" y="5366"/>
                  </a:lnTo>
                  <a:lnTo>
                    <a:pt x="10698" y="5354"/>
                  </a:lnTo>
                  <a:lnTo>
                    <a:pt x="10709" y="5317"/>
                  </a:lnTo>
                  <a:lnTo>
                    <a:pt x="10752" y="5317"/>
                  </a:lnTo>
                  <a:lnTo>
                    <a:pt x="10805" y="5341"/>
                  </a:lnTo>
                  <a:lnTo>
                    <a:pt x="10848" y="5341"/>
                  </a:lnTo>
                  <a:lnTo>
                    <a:pt x="10891" y="5366"/>
                  </a:lnTo>
                  <a:lnTo>
                    <a:pt x="10999" y="5366"/>
                  </a:lnTo>
                  <a:lnTo>
                    <a:pt x="11117" y="5280"/>
                  </a:lnTo>
                  <a:lnTo>
                    <a:pt x="11128" y="5230"/>
                  </a:lnTo>
                  <a:lnTo>
                    <a:pt x="11160" y="5230"/>
                  </a:lnTo>
                  <a:lnTo>
                    <a:pt x="11171" y="5255"/>
                  </a:lnTo>
                  <a:lnTo>
                    <a:pt x="11182" y="5230"/>
                  </a:lnTo>
                  <a:lnTo>
                    <a:pt x="11224" y="5193"/>
                  </a:lnTo>
                  <a:lnTo>
                    <a:pt x="11224" y="5156"/>
                  </a:lnTo>
                  <a:lnTo>
                    <a:pt x="11235" y="5119"/>
                  </a:lnTo>
                  <a:lnTo>
                    <a:pt x="11268" y="5131"/>
                  </a:lnTo>
                  <a:lnTo>
                    <a:pt x="11300" y="5131"/>
                  </a:lnTo>
                  <a:lnTo>
                    <a:pt x="11332" y="5107"/>
                  </a:lnTo>
                  <a:lnTo>
                    <a:pt x="11332" y="5069"/>
                  </a:lnTo>
                  <a:lnTo>
                    <a:pt x="11353" y="5094"/>
                  </a:lnTo>
                  <a:lnTo>
                    <a:pt x="11386" y="5094"/>
                  </a:lnTo>
                  <a:lnTo>
                    <a:pt x="11397" y="5119"/>
                  </a:lnTo>
                  <a:lnTo>
                    <a:pt x="11397" y="5156"/>
                  </a:lnTo>
                  <a:lnTo>
                    <a:pt x="11429" y="5180"/>
                  </a:lnTo>
                  <a:lnTo>
                    <a:pt x="11386" y="5218"/>
                  </a:lnTo>
                  <a:lnTo>
                    <a:pt x="11386" y="5255"/>
                  </a:lnTo>
                  <a:lnTo>
                    <a:pt x="11353" y="5305"/>
                  </a:lnTo>
                  <a:lnTo>
                    <a:pt x="11332" y="5317"/>
                  </a:lnTo>
                  <a:lnTo>
                    <a:pt x="11332" y="5354"/>
                  </a:lnTo>
                  <a:lnTo>
                    <a:pt x="11375" y="5366"/>
                  </a:lnTo>
                  <a:lnTo>
                    <a:pt x="11407" y="5416"/>
                  </a:lnTo>
                  <a:lnTo>
                    <a:pt x="11429" y="5403"/>
                  </a:lnTo>
                  <a:lnTo>
                    <a:pt x="11461" y="5403"/>
                  </a:lnTo>
                  <a:lnTo>
                    <a:pt x="11515" y="5428"/>
                  </a:lnTo>
                  <a:lnTo>
                    <a:pt x="11515" y="5440"/>
                  </a:lnTo>
                  <a:cubicBezTo>
                    <a:pt x="11493" y="5440"/>
                    <a:pt x="11461" y="5465"/>
                    <a:pt x="11440" y="5478"/>
                  </a:cubicBezTo>
                  <a:lnTo>
                    <a:pt x="11429" y="5478"/>
                  </a:lnTo>
                  <a:cubicBezTo>
                    <a:pt x="11375" y="5490"/>
                    <a:pt x="11332" y="5527"/>
                    <a:pt x="11278" y="5539"/>
                  </a:cubicBezTo>
                  <a:cubicBezTo>
                    <a:pt x="11246" y="5539"/>
                    <a:pt x="11235" y="5552"/>
                    <a:pt x="11224" y="5589"/>
                  </a:cubicBezTo>
                  <a:lnTo>
                    <a:pt x="11074" y="5626"/>
                  </a:lnTo>
                  <a:lnTo>
                    <a:pt x="10859" y="5651"/>
                  </a:lnTo>
                  <a:lnTo>
                    <a:pt x="10794" y="5626"/>
                  </a:lnTo>
                  <a:lnTo>
                    <a:pt x="10741" y="5626"/>
                  </a:lnTo>
                  <a:lnTo>
                    <a:pt x="10655" y="5750"/>
                  </a:lnTo>
                  <a:lnTo>
                    <a:pt x="10601" y="5787"/>
                  </a:lnTo>
                  <a:lnTo>
                    <a:pt x="10580" y="5836"/>
                  </a:lnTo>
                  <a:lnTo>
                    <a:pt x="10623" y="5861"/>
                  </a:lnTo>
                  <a:lnTo>
                    <a:pt x="10655" y="5836"/>
                  </a:lnTo>
                  <a:lnTo>
                    <a:pt x="10687" y="5836"/>
                  </a:lnTo>
                  <a:lnTo>
                    <a:pt x="10676" y="5898"/>
                  </a:lnTo>
                  <a:lnTo>
                    <a:pt x="10634" y="5923"/>
                  </a:lnTo>
                  <a:lnTo>
                    <a:pt x="10644" y="5960"/>
                  </a:lnTo>
                  <a:lnTo>
                    <a:pt x="10730" y="5972"/>
                  </a:lnTo>
                  <a:lnTo>
                    <a:pt x="10741" y="5997"/>
                  </a:lnTo>
                  <a:lnTo>
                    <a:pt x="10805" y="5984"/>
                  </a:lnTo>
                  <a:lnTo>
                    <a:pt x="10805" y="5935"/>
                  </a:lnTo>
                  <a:lnTo>
                    <a:pt x="10762" y="5898"/>
                  </a:lnTo>
                  <a:lnTo>
                    <a:pt x="10762" y="5848"/>
                  </a:lnTo>
                  <a:lnTo>
                    <a:pt x="10805" y="5836"/>
                  </a:lnTo>
                  <a:lnTo>
                    <a:pt x="10816" y="5861"/>
                  </a:lnTo>
                  <a:lnTo>
                    <a:pt x="10859" y="5861"/>
                  </a:lnTo>
                  <a:lnTo>
                    <a:pt x="10913" y="5910"/>
                  </a:lnTo>
                  <a:lnTo>
                    <a:pt x="10956" y="5898"/>
                  </a:lnTo>
                  <a:lnTo>
                    <a:pt x="10966" y="5836"/>
                  </a:lnTo>
                  <a:lnTo>
                    <a:pt x="11010" y="5799"/>
                  </a:lnTo>
                  <a:lnTo>
                    <a:pt x="11010" y="5861"/>
                  </a:lnTo>
                  <a:lnTo>
                    <a:pt x="11063" y="5923"/>
                  </a:lnTo>
                  <a:lnTo>
                    <a:pt x="11074" y="5898"/>
                  </a:lnTo>
                  <a:lnTo>
                    <a:pt x="11074" y="5848"/>
                  </a:lnTo>
                  <a:lnTo>
                    <a:pt x="11128" y="5848"/>
                  </a:lnTo>
                  <a:lnTo>
                    <a:pt x="11139" y="5799"/>
                  </a:lnTo>
                  <a:lnTo>
                    <a:pt x="11182" y="5799"/>
                  </a:lnTo>
                  <a:lnTo>
                    <a:pt x="11246" y="5774"/>
                  </a:lnTo>
                  <a:cubicBezTo>
                    <a:pt x="11270" y="5792"/>
                    <a:pt x="11299" y="5804"/>
                    <a:pt x="11326" y="5804"/>
                  </a:cubicBezTo>
                  <a:cubicBezTo>
                    <a:pt x="11335" y="5804"/>
                    <a:pt x="11345" y="5802"/>
                    <a:pt x="11353" y="5799"/>
                  </a:cubicBezTo>
                  <a:cubicBezTo>
                    <a:pt x="11364" y="5799"/>
                    <a:pt x="11372" y="5796"/>
                    <a:pt x="11378" y="5793"/>
                  </a:cubicBezTo>
                  <a:lnTo>
                    <a:pt x="11353" y="5812"/>
                  </a:lnTo>
                  <a:lnTo>
                    <a:pt x="11386" y="5861"/>
                  </a:lnTo>
                  <a:lnTo>
                    <a:pt x="11322" y="5935"/>
                  </a:lnTo>
                  <a:lnTo>
                    <a:pt x="11278" y="5910"/>
                  </a:lnTo>
                  <a:lnTo>
                    <a:pt x="11246" y="5935"/>
                  </a:lnTo>
                  <a:lnTo>
                    <a:pt x="11193" y="5935"/>
                  </a:lnTo>
                  <a:lnTo>
                    <a:pt x="11171" y="5910"/>
                  </a:lnTo>
                  <a:lnTo>
                    <a:pt x="11128" y="5910"/>
                  </a:lnTo>
                  <a:lnTo>
                    <a:pt x="11074" y="6021"/>
                  </a:lnTo>
                  <a:lnTo>
                    <a:pt x="11085" y="6096"/>
                  </a:lnTo>
                  <a:lnTo>
                    <a:pt x="11085" y="6182"/>
                  </a:lnTo>
                  <a:lnTo>
                    <a:pt x="11074" y="6096"/>
                  </a:lnTo>
                  <a:lnTo>
                    <a:pt x="11053" y="6096"/>
                  </a:lnTo>
                  <a:lnTo>
                    <a:pt x="11031" y="6046"/>
                  </a:lnTo>
                  <a:lnTo>
                    <a:pt x="10999" y="6046"/>
                  </a:lnTo>
                  <a:lnTo>
                    <a:pt x="10966" y="6108"/>
                  </a:lnTo>
                  <a:lnTo>
                    <a:pt x="10891" y="6133"/>
                  </a:lnTo>
                  <a:lnTo>
                    <a:pt x="10859" y="6145"/>
                  </a:lnTo>
                  <a:lnTo>
                    <a:pt x="10859" y="6096"/>
                  </a:lnTo>
                  <a:lnTo>
                    <a:pt x="10838" y="6096"/>
                  </a:lnTo>
                  <a:lnTo>
                    <a:pt x="10794" y="6157"/>
                  </a:lnTo>
                  <a:lnTo>
                    <a:pt x="10752" y="6170"/>
                  </a:lnTo>
                  <a:lnTo>
                    <a:pt x="10730" y="6145"/>
                  </a:lnTo>
                  <a:lnTo>
                    <a:pt x="10687" y="6145"/>
                  </a:lnTo>
                  <a:lnTo>
                    <a:pt x="10655" y="6194"/>
                  </a:lnTo>
                  <a:lnTo>
                    <a:pt x="10655" y="6207"/>
                  </a:lnTo>
                  <a:lnTo>
                    <a:pt x="10580" y="6219"/>
                  </a:lnTo>
                  <a:lnTo>
                    <a:pt x="10536" y="6257"/>
                  </a:lnTo>
                  <a:lnTo>
                    <a:pt x="10536" y="6318"/>
                  </a:lnTo>
                  <a:lnTo>
                    <a:pt x="10547" y="6380"/>
                  </a:lnTo>
                  <a:lnTo>
                    <a:pt x="10494" y="6541"/>
                  </a:lnTo>
                  <a:lnTo>
                    <a:pt x="10472" y="6664"/>
                  </a:lnTo>
                  <a:lnTo>
                    <a:pt x="10472" y="6714"/>
                  </a:lnTo>
                  <a:lnTo>
                    <a:pt x="10526" y="6764"/>
                  </a:lnTo>
                  <a:lnTo>
                    <a:pt x="10515" y="6788"/>
                  </a:lnTo>
                  <a:lnTo>
                    <a:pt x="10461" y="6813"/>
                  </a:lnTo>
                  <a:lnTo>
                    <a:pt x="10461" y="6850"/>
                  </a:lnTo>
                  <a:lnTo>
                    <a:pt x="10494" y="6912"/>
                  </a:lnTo>
                  <a:lnTo>
                    <a:pt x="10494" y="6973"/>
                  </a:lnTo>
                  <a:lnTo>
                    <a:pt x="10472" y="7011"/>
                  </a:lnTo>
                  <a:lnTo>
                    <a:pt x="10461" y="6973"/>
                  </a:lnTo>
                  <a:lnTo>
                    <a:pt x="10418" y="7011"/>
                  </a:lnTo>
                  <a:lnTo>
                    <a:pt x="10386" y="6998"/>
                  </a:lnTo>
                  <a:lnTo>
                    <a:pt x="10407" y="6949"/>
                  </a:lnTo>
                  <a:lnTo>
                    <a:pt x="10429" y="6937"/>
                  </a:lnTo>
                  <a:lnTo>
                    <a:pt x="10429" y="6875"/>
                  </a:lnTo>
                  <a:lnTo>
                    <a:pt x="10386" y="6875"/>
                  </a:lnTo>
                  <a:lnTo>
                    <a:pt x="10322" y="7011"/>
                  </a:lnTo>
                  <a:lnTo>
                    <a:pt x="10311" y="7159"/>
                  </a:lnTo>
                  <a:lnTo>
                    <a:pt x="10332" y="7332"/>
                  </a:lnTo>
                  <a:lnTo>
                    <a:pt x="10332" y="7555"/>
                  </a:lnTo>
                  <a:lnTo>
                    <a:pt x="10322" y="7332"/>
                  </a:lnTo>
                  <a:lnTo>
                    <a:pt x="10300" y="7221"/>
                  </a:lnTo>
                  <a:lnTo>
                    <a:pt x="10268" y="7196"/>
                  </a:lnTo>
                  <a:lnTo>
                    <a:pt x="10300" y="7134"/>
                  </a:lnTo>
                  <a:lnTo>
                    <a:pt x="10300" y="7085"/>
                  </a:lnTo>
                  <a:lnTo>
                    <a:pt x="10224" y="7035"/>
                  </a:lnTo>
                  <a:lnTo>
                    <a:pt x="10257" y="6961"/>
                  </a:lnTo>
                  <a:lnTo>
                    <a:pt x="10257" y="6837"/>
                  </a:lnTo>
                  <a:lnTo>
                    <a:pt x="10214" y="6764"/>
                  </a:lnTo>
                  <a:lnTo>
                    <a:pt x="10214" y="6639"/>
                  </a:lnTo>
                  <a:lnTo>
                    <a:pt x="10257" y="6566"/>
                  </a:lnTo>
                  <a:lnTo>
                    <a:pt x="10300" y="6454"/>
                  </a:lnTo>
                  <a:lnTo>
                    <a:pt x="10300" y="6355"/>
                  </a:lnTo>
                  <a:lnTo>
                    <a:pt x="10278" y="6355"/>
                  </a:lnTo>
                  <a:lnTo>
                    <a:pt x="10257" y="6405"/>
                  </a:lnTo>
                  <a:lnTo>
                    <a:pt x="10246" y="6479"/>
                  </a:lnTo>
                  <a:lnTo>
                    <a:pt x="10203" y="6528"/>
                  </a:lnTo>
                  <a:lnTo>
                    <a:pt x="10193" y="6516"/>
                  </a:lnTo>
                  <a:lnTo>
                    <a:pt x="10171" y="6442"/>
                  </a:lnTo>
                  <a:lnTo>
                    <a:pt x="10214" y="6330"/>
                  </a:lnTo>
                  <a:lnTo>
                    <a:pt x="10224" y="6269"/>
                  </a:lnTo>
                  <a:lnTo>
                    <a:pt x="10193" y="6232"/>
                  </a:lnTo>
                  <a:lnTo>
                    <a:pt x="10149" y="6281"/>
                  </a:lnTo>
                  <a:lnTo>
                    <a:pt x="10139" y="6269"/>
                  </a:lnTo>
                  <a:lnTo>
                    <a:pt x="10117" y="6232"/>
                  </a:lnTo>
                  <a:lnTo>
                    <a:pt x="10139" y="6194"/>
                  </a:lnTo>
                  <a:lnTo>
                    <a:pt x="10139" y="6108"/>
                  </a:lnTo>
                  <a:lnTo>
                    <a:pt x="10106" y="6108"/>
                  </a:lnTo>
                  <a:lnTo>
                    <a:pt x="10106" y="6083"/>
                  </a:lnTo>
                  <a:lnTo>
                    <a:pt x="10117" y="6046"/>
                  </a:lnTo>
                  <a:lnTo>
                    <a:pt x="10117" y="5984"/>
                  </a:lnTo>
                  <a:lnTo>
                    <a:pt x="10064" y="6009"/>
                  </a:lnTo>
                  <a:lnTo>
                    <a:pt x="9902" y="6071"/>
                  </a:lnTo>
                  <a:lnTo>
                    <a:pt x="9816" y="6133"/>
                  </a:lnTo>
                  <a:lnTo>
                    <a:pt x="9784" y="6108"/>
                  </a:lnTo>
                  <a:lnTo>
                    <a:pt x="9784" y="6083"/>
                  </a:lnTo>
                  <a:lnTo>
                    <a:pt x="9763" y="6083"/>
                  </a:lnTo>
                  <a:lnTo>
                    <a:pt x="9719" y="6133"/>
                  </a:lnTo>
                  <a:lnTo>
                    <a:pt x="9676" y="6133"/>
                  </a:lnTo>
                  <a:lnTo>
                    <a:pt x="9655" y="6083"/>
                  </a:lnTo>
                  <a:lnTo>
                    <a:pt x="9569" y="6157"/>
                  </a:lnTo>
                  <a:lnTo>
                    <a:pt x="9569" y="6108"/>
                  </a:lnTo>
                  <a:lnTo>
                    <a:pt x="9515" y="6083"/>
                  </a:lnTo>
                  <a:lnTo>
                    <a:pt x="9494" y="6083"/>
                  </a:lnTo>
                  <a:lnTo>
                    <a:pt x="9494" y="6108"/>
                  </a:lnTo>
                  <a:lnTo>
                    <a:pt x="9407" y="6108"/>
                  </a:lnTo>
                  <a:lnTo>
                    <a:pt x="9289" y="6046"/>
                  </a:lnTo>
                  <a:lnTo>
                    <a:pt x="9193" y="6046"/>
                  </a:lnTo>
                  <a:lnTo>
                    <a:pt x="9096" y="5984"/>
                  </a:lnTo>
                  <a:lnTo>
                    <a:pt x="9021" y="5984"/>
                  </a:lnTo>
                  <a:lnTo>
                    <a:pt x="9021" y="5923"/>
                  </a:lnTo>
                  <a:lnTo>
                    <a:pt x="8956" y="5861"/>
                  </a:lnTo>
                  <a:lnTo>
                    <a:pt x="8913" y="5898"/>
                  </a:lnTo>
                  <a:lnTo>
                    <a:pt x="8859" y="5848"/>
                  </a:lnTo>
                  <a:lnTo>
                    <a:pt x="8848" y="5774"/>
                  </a:lnTo>
                  <a:lnTo>
                    <a:pt x="8795" y="5737"/>
                  </a:lnTo>
                  <a:lnTo>
                    <a:pt x="8763" y="5712"/>
                  </a:lnTo>
                  <a:lnTo>
                    <a:pt x="8816" y="5700"/>
                  </a:lnTo>
                  <a:lnTo>
                    <a:pt x="8881" y="5700"/>
                  </a:lnTo>
                  <a:lnTo>
                    <a:pt x="8881" y="5614"/>
                  </a:lnTo>
                  <a:lnTo>
                    <a:pt x="8935" y="5576"/>
                  </a:lnTo>
                  <a:lnTo>
                    <a:pt x="8924" y="5527"/>
                  </a:lnTo>
                  <a:lnTo>
                    <a:pt x="8977" y="5527"/>
                  </a:lnTo>
                  <a:lnTo>
                    <a:pt x="9064" y="5552"/>
                  </a:lnTo>
                  <a:lnTo>
                    <a:pt x="9085" y="5539"/>
                  </a:lnTo>
                  <a:lnTo>
                    <a:pt x="9085" y="5514"/>
                  </a:lnTo>
                  <a:lnTo>
                    <a:pt x="9150" y="5514"/>
                  </a:lnTo>
                  <a:lnTo>
                    <a:pt x="9289" y="5552"/>
                  </a:lnTo>
                  <a:lnTo>
                    <a:pt x="9343" y="5490"/>
                  </a:lnTo>
                  <a:lnTo>
                    <a:pt x="9343" y="5416"/>
                  </a:lnTo>
                  <a:lnTo>
                    <a:pt x="9365" y="5354"/>
                  </a:lnTo>
                  <a:lnTo>
                    <a:pt x="9343" y="5280"/>
                  </a:lnTo>
                  <a:lnTo>
                    <a:pt x="9343" y="5205"/>
                  </a:lnTo>
                  <a:lnTo>
                    <a:pt x="9311" y="5144"/>
                  </a:lnTo>
                  <a:lnTo>
                    <a:pt x="9289" y="5045"/>
                  </a:lnTo>
                  <a:lnTo>
                    <a:pt x="9246" y="5032"/>
                  </a:lnTo>
                  <a:lnTo>
                    <a:pt x="9235" y="4983"/>
                  </a:lnTo>
                  <a:lnTo>
                    <a:pt x="9150" y="4896"/>
                  </a:lnTo>
                  <a:lnTo>
                    <a:pt x="9128" y="4896"/>
                  </a:lnTo>
                  <a:lnTo>
                    <a:pt x="9117" y="4933"/>
                  </a:lnTo>
                  <a:lnTo>
                    <a:pt x="9085" y="4933"/>
                  </a:lnTo>
                  <a:lnTo>
                    <a:pt x="9075" y="4896"/>
                  </a:lnTo>
                  <a:lnTo>
                    <a:pt x="8988" y="4847"/>
                  </a:lnTo>
                  <a:lnTo>
                    <a:pt x="8988" y="4871"/>
                  </a:lnTo>
                  <a:lnTo>
                    <a:pt x="9042" y="4921"/>
                  </a:lnTo>
                  <a:lnTo>
                    <a:pt x="9031" y="4958"/>
                  </a:lnTo>
                  <a:lnTo>
                    <a:pt x="9064" y="4996"/>
                  </a:lnTo>
                  <a:lnTo>
                    <a:pt x="9031" y="5057"/>
                  </a:lnTo>
                  <a:lnTo>
                    <a:pt x="8988" y="4996"/>
                  </a:lnTo>
                  <a:lnTo>
                    <a:pt x="8988" y="4933"/>
                  </a:lnTo>
                  <a:lnTo>
                    <a:pt x="8935" y="4933"/>
                  </a:lnTo>
                  <a:lnTo>
                    <a:pt x="8848" y="4871"/>
                  </a:lnTo>
                  <a:lnTo>
                    <a:pt x="8827" y="4835"/>
                  </a:lnTo>
                  <a:lnTo>
                    <a:pt x="8806" y="4859"/>
                  </a:lnTo>
                  <a:lnTo>
                    <a:pt x="8763" y="4835"/>
                  </a:lnTo>
                  <a:lnTo>
                    <a:pt x="8741" y="4773"/>
                  </a:lnTo>
                  <a:lnTo>
                    <a:pt x="8687" y="4723"/>
                  </a:lnTo>
                  <a:lnTo>
                    <a:pt x="8601" y="4723"/>
                  </a:lnTo>
                  <a:lnTo>
                    <a:pt x="8505" y="4612"/>
                  </a:lnTo>
                  <a:lnTo>
                    <a:pt x="8429" y="4562"/>
                  </a:lnTo>
                  <a:lnTo>
                    <a:pt x="8418" y="4501"/>
                  </a:lnTo>
                  <a:lnTo>
                    <a:pt x="8171" y="4340"/>
                  </a:lnTo>
                  <a:lnTo>
                    <a:pt x="8106" y="4216"/>
                  </a:lnTo>
                  <a:lnTo>
                    <a:pt x="8106" y="4117"/>
                  </a:lnTo>
                  <a:lnTo>
                    <a:pt x="8053" y="3969"/>
                  </a:lnTo>
                  <a:lnTo>
                    <a:pt x="8053" y="3907"/>
                  </a:lnTo>
                  <a:lnTo>
                    <a:pt x="7999" y="3907"/>
                  </a:lnTo>
                  <a:lnTo>
                    <a:pt x="7935" y="3846"/>
                  </a:lnTo>
                  <a:lnTo>
                    <a:pt x="7881" y="3846"/>
                  </a:lnTo>
                  <a:lnTo>
                    <a:pt x="7838" y="3796"/>
                  </a:lnTo>
                  <a:lnTo>
                    <a:pt x="7784" y="3784"/>
                  </a:lnTo>
                  <a:lnTo>
                    <a:pt x="7741" y="3734"/>
                  </a:lnTo>
                  <a:lnTo>
                    <a:pt x="7677" y="3759"/>
                  </a:lnTo>
                  <a:lnTo>
                    <a:pt x="7601" y="3833"/>
                  </a:lnTo>
                  <a:lnTo>
                    <a:pt x="7547" y="3957"/>
                  </a:lnTo>
                  <a:lnTo>
                    <a:pt x="7494" y="3982"/>
                  </a:lnTo>
                  <a:lnTo>
                    <a:pt x="7440" y="4019"/>
                  </a:lnTo>
                  <a:lnTo>
                    <a:pt x="7387" y="4019"/>
                  </a:lnTo>
                  <a:lnTo>
                    <a:pt x="7354" y="3982"/>
                  </a:lnTo>
                  <a:lnTo>
                    <a:pt x="7268" y="3957"/>
                  </a:lnTo>
                  <a:lnTo>
                    <a:pt x="7225" y="3919"/>
                  </a:lnTo>
                  <a:lnTo>
                    <a:pt x="7268" y="3858"/>
                  </a:lnTo>
                  <a:lnTo>
                    <a:pt x="7300" y="3821"/>
                  </a:lnTo>
                  <a:lnTo>
                    <a:pt x="7333" y="3821"/>
                  </a:lnTo>
                  <a:lnTo>
                    <a:pt x="7387" y="3759"/>
                  </a:lnTo>
                  <a:lnTo>
                    <a:pt x="7429" y="3734"/>
                  </a:lnTo>
                  <a:lnTo>
                    <a:pt x="7440" y="3697"/>
                  </a:lnTo>
                  <a:lnTo>
                    <a:pt x="7429" y="3672"/>
                  </a:lnTo>
                  <a:lnTo>
                    <a:pt x="7387" y="3685"/>
                  </a:lnTo>
                  <a:lnTo>
                    <a:pt x="7365" y="3660"/>
                  </a:lnTo>
                  <a:lnTo>
                    <a:pt x="7376" y="3610"/>
                  </a:lnTo>
                  <a:lnTo>
                    <a:pt x="7429" y="3549"/>
                  </a:lnTo>
                  <a:lnTo>
                    <a:pt x="7418" y="3512"/>
                  </a:lnTo>
                  <a:lnTo>
                    <a:pt x="7472" y="3450"/>
                  </a:lnTo>
                  <a:lnTo>
                    <a:pt x="7472" y="3400"/>
                  </a:lnTo>
                  <a:lnTo>
                    <a:pt x="7462" y="3326"/>
                  </a:lnTo>
                  <a:lnTo>
                    <a:pt x="7387" y="3339"/>
                  </a:lnTo>
                  <a:lnTo>
                    <a:pt x="7387" y="3388"/>
                  </a:lnTo>
                  <a:lnTo>
                    <a:pt x="7279" y="3475"/>
                  </a:lnTo>
                  <a:lnTo>
                    <a:pt x="7225" y="3450"/>
                  </a:lnTo>
                  <a:lnTo>
                    <a:pt x="7279" y="3573"/>
                  </a:lnTo>
                  <a:lnTo>
                    <a:pt x="7247" y="3623"/>
                  </a:lnTo>
                  <a:lnTo>
                    <a:pt x="7225" y="3561"/>
                  </a:lnTo>
                  <a:lnTo>
                    <a:pt x="7150" y="3561"/>
                  </a:lnTo>
                  <a:lnTo>
                    <a:pt x="7096" y="3623"/>
                  </a:lnTo>
                  <a:lnTo>
                    <a:pt x="7139" y="3635"/>
                  </a:lnTo>
                  <a:lnTo>
                    <a:pt x="7117" y="3722"/>
                  </a:lnTo>
                  <a:lnTo>
                    <a:pt x="7064" y="3685"/>
                  </a:lnTo>
                  <a:lnTo>
                    <a:pt x="7010" y="3734"/>
                  </a:lnTo>
                  <a:lnTo>
                    <a:pt x="7031" y="3784"/>
                  </a:lnTo>
                  <a:lnTo>
                    <a:pt x="7085" y="3784"/>
                  </a:lnTo>
                  <a:lnTo>
                    <a:pt x="7107" y="3821"/>
                  </a:lnTo>
                  <a:lnTo>
                    <a:pt x="7010" y="3882"/>
                  </a:lnTo>
                  <a:lnTo>
                    <a:pt x="6978" y="3796"/>
                  </a:lnTo>
                  <a:lnTo>
                    <a:pt x="6902" y="3759"/>
                  </a:lnTo>
                  <a:lnTo>
                    <a:pt x="6881" y="3685"/>
                  </a:lnTo>
                  <a:lnTo>
                    <a:pt x="6881" y="3376"/>
                  </a:lnTo>
                  <a:lnTo>
                    <a:pt x="6935" y="3252"/>
                  </a:lnTo>
                  <a:lnTo>
                    <a:pt x="6924" y="3042"/>
                  </a:lnTo>
                  <a:lnTo>
                    <a:pt x="6956" y="2955"/>
                  </a:lnTo>
                  <a:lnTo>
                    <a:pt x="6946" y="2696"/>
                  </a:lnTo>
                  <a:lnTo>
                    <a:pt x="6946" y="2733"/>
                  </a:lnTo>
                  <a:lnTo>
                    <a:pt x="6870" y="2770"/>
                  </a:lnTo>
                  <a:lnTo>
                    <a:pt x="6817" y="2869"/>
                  </a:lnTo>
                  <a:lnTo>
                    <a:pt x="6859" y="2918"/>
                  </a:lnTo>
                  <a:lnTo>
                    <a:pt x="6827" y="2955"/>
                  </a:lnTo>
                  <a:lnTo>
                    <a:pt x="6859" y="3042"/>
                  </a:lnTo>
                  <a:lnTo>
                    <a:pt x="6838" y="3141"/>
                  </a:lnTo>
                  <a:lnTo>
                    <a:pt x="6806" y="3128"/>
                  </a:lnTo>
                  <a:lnTo>
                    <a:pt x="6763" y="3079"/>
                  </a:lnTo>
                  <a:lnTo>
                    <a:pt x="6741" y="3128"/>
                  </a:lnTo>
                  <a:lnTo>
                    <a:pt x="6741" y="3178"/>
                  </a:lnTo>
                  <a:lnTo>
                    <a:pt x="6709" y="3141"/>
                  </a:lnTo>
                  <a:lnTo>
                    <a:pt x="6655" y="3190"/>
                  </a:lnTo>
                  <a:lnTo>
                    <a:pt x="6655" y="3239"/>
                  </a:lnTo>
                  <a:lnTo>
                    <a:pt x="6623" y="3239"/>
                  </a:lnTo>
                  <a:lnTo>
                    <a:pt x="6494" y="3314"/>
                  </a:lnTo>
                  <a:lnTo>
                    <a:pt x="6418" y="3412"/>
                  </a:lnTo>
                  <a:lnTo>
                    <a:pt x="6387" y="3363"/>
                  </a:lnTo>
                  <a:lnTo>
                    <a:pt x="6387" y="3301"/>
                  </a:lnTo>
                  <a:lnTo>
                    <a:pt x="6462" y="3264"/>
                  </a:lnTo>
                  <a:lnTo>
                    <a:pt x="6472" y="3203"/>
                  </a:lnTo>
                  <a:lnTo>
                    <a:pt x="6418" y="3203"/>
                  </a:lnTo>
                  <a:lnTo>
                    <a:pt x="6365" y="3239"/>
                  </a:lnTo>
                  <a:lnTo>
                    <a:pt x="6258" y="3239"/>
                  </a:lnTo>
                  <a:lnTo>
                    <a:pt x="6193" y="3289"/>
                  </a:lnTo>
                  <a:lnTo>
                    <a:pt x="6053" y="3289"/>
                  </a:lnTo>
                  <a:lnTo>
                    <a:pt x="5870" y="3437"/>
                  </a:lnTo>
                  <a:lnTo>
                    <a:pt x="5784" y="3475"/>
                  </a:lnTo>
                  <a:lnTo>
                    <a:pt x="5709" y="3598"/>
                  </a:lnTo>
                  <a:lnTo>
                    <a:pt x="5699" y="3537"/>
                  </a:lnTo>
                  <a:lnTo>
                    <a:pt x="5763" y="3425"/>
                  </a:lnTo>
                  <a:lnTo>
                    <a:pt x="5741" y="3376"/>
                  </a:lnTo>
                  <a:lnTo>
                    <a:pt x="5645" y="3437"/>
                  </a:lnTo>
                  <a:lnTo>
                    <a:pt x="5634" y="3412"/>
                  </a:lnTo>
                  <a:lnTo>
                    <a:pt x="5591" y="3425"/>
                  </a:lnTo>
                  <a:lnTo>
                    <a:pt x="5548" y="3450"/>
                  </a:lnTo>
                  <a:lnTo>
                    <a:pt x="5516" y="3412"/>
                  </a:lnTo>
                  <a:lnTo>
                    <a:pt x="5462" y="3425"/>
                  </a:lnTo>
                  <a:lnTo>
                    <a:pt x="5440" y="3475"/>
                  </a:lnTo>
                  <a:lnTo>
                    <a:pt x="5300" y="3573"/>
                  </a:lnTo>
                  <a:lnTo>
                    <a:pt x="5247" y="3573"/>
                  </a:lnTo>
                  <a:lnTo>
                    <a:pt x="5150" y="3610"/>
                  </a:lnTo>
                  <a:lnTo>
                    <a:pt x="5086" y="3697"/>
                  </a:lnTo>
                  <a:lnTo>
                    <a:pt x="5107" y="3759"/>
                  </a:lnTo>
                  <a:lnTo>
                    <a:pt x="5053" y="3746"/>
                  </a:lnTo>
                  <a:lnTo>
                    <a:pt x="5032" y="3784"/>
                  </a:lnTo>
                  <a:lnTo>
                    <a:pt x="4978" y="3759"/>
                  </a:lnTo>
                  <a:lnTo>
                    <a:pt x="4962" y="3787"/>
                  </a:lnTo>
                  <a:lnTo>
                    <a:pt x="4924" y="3734"/>
                  </a:lnTo>
                  <a:lnTo>
                    <a:pt x="4946" y="3672"/>
                  </a:lnTo>
                  <a:lnTo>
                    <a:pt x="4989" y="3672"/>
                  </a:lnTo>
                  <a:lnTo>
                    <a:pt x="5032" y="3610"/>
                  </a:lnTo>
                  <a:lnTo>
                    <a:pt x="5086" y="3561"/>
                  </a:lnTo>
                  <a:lnTo>
                    <a:pt x="5107" y="3586"/>
                  </a:lnTo>
                  <a:lnTo>
                    <a:pt x="5150" y="3561"/>
                  </a:lnTo>
                  <a:lnTo>
                    <a:pt x="5161" y="3512"/>
                  </a:lnTo>
                  <a:lnTo>
                    <a:pt x="5225" y="3450"/>
                  </a:lnTo>
                  <a:lnTo>
                    <a:pt x="5247" y="3487"/>
                  </a:lnTo>
                  <a:lnTo>
                    <a:pt x="5376" y="3425"/>
                  </a:lnTo>
                  <a:lnTo>
                    <a:pt x="5419" y="3339"/>
                  </a:lnTo>
                  <a:lnTo>
                    <a:pt x="5483" y="3314"/>
                  </a:lnTo>
                  <a:lnTo>
                    <a:pt x="5591" y="3326"/>
                  </a:lnTo>
                  <a:lnTo>
                    <a:pt x="5601" y="3301"/>
                  </a:lnTo>
                  <a:lnTo>
                    <a:pt x="5699" y="3301"/>
                  </a:lnTo>
                  <a:lnTo>
                    <a:pt x="5795" y="3252"/>
                  </a:lnTo>
                  <a:lnTo>
                    <a:pt x="5817" y="3301"/>
                  </a:lnTo>
                  <a:lnTo>
                    <a:pt x="5849" y="3301"/>
                  </a:lnTo>
                  <a:lnTo>
                    <a:pt x="5881" y="3264"/>
                  </a:lnTo>
                  <a:lnTo>
                    <a:pt x="5924" y="3264"/>
                  </a:lnTo>
                  <a:lnTo>
                    <a:pt x="5999" y="3252"/>
                  </a:lnTo>
                  <a:lnTo>
                    <a:pt x="6032" y="3190"/>
                  </a:lnTo>
                  <a:lnTo>
                    <a:pt x="6289" y="3091"/>
                  </a:lnTo>
                  <a:lnTo>
                    <a:pt x="6300" y="3030"/>
                  </a:lnTo>
                  <a:lnTo>
                    <a:pt x="6333" y="3030"/>
                  </a:lnTo>
                  <a:lnTo>
                    <a:pt x="6354" y="3005"/>
                  </a:lnTo>
                  <a:lnTo>
                    <a:pt x="6333" y="2968"/>
                  </a:lnTo>
                  <a:lnTo>
                    <a:pt x="6333" y="2906"/>
                  </a:lnTo>
                  <a:lnTo>
                    <a:pt x="6289" y="2881"/>
                  </a:lnTo>
                  <a:lnTo>
                    <a:pt x="6279" y="2906"/>
                  </a:lnTo>
                  <a:lnTo>
                    <a:pt x="6279" y="2955"/>
                  </a:lnTo>
                  <a:lnTo>
                    <a:pt x="6225" y="2968"/>
                  </a:lnTo>
                  <a:lnTo>
                    <a:pt x="6204" y="2943"/>
                  </a:lnTo>
                  <a:lnTo>
                    <a:pt x="6182" y="2943"/>
                  </a:lnTo>
                  <a:lnTo>
                    <a:pt x="6171" y="2918"/>
                  </a:lnTo>
                  <a:lnTo>
                    <a:pt x="6107" y="2918"/>
                  </a:lnTo>
                  <a:lnTo>
                    <a:pt x="6010" y="2955"/>
                  </a:lnTo>
                  <a:lnTo>
                    <a:pt x="5978" y="3017"/>
                  </a:lnTo>
                  <a:lnTo>
                    <a:pt x="5946" y="3054"/>
                  </a:lnTo>
                  <a:lnTo>
                    <a:pt x="5913" y="3005"/>
                  </a:lnTo>
                  <a:lnTo>
                    <a:pt x="5892" y="3005"/>
                  </a:lnTo>
                  <a:lnTo>
                    <a:pt x="5838" y="3054"/>
                  </a:lnTo>
                  <a:lnTo>
                    <a:pt x="5699" y="3103"/>
                  </a:lnTo>
                  <a:lnTo>
                    <a:pt x="5526" y="3116"/>
                  </a:lnTo>
                  <a:lnTo>
                    <a:pt x="5494" y="3079"/>
                  </a:lnTo>
                  <a:lnTo>
                    <a:pt x="5462" y="3079"/>
                  </a:lnTo>
                  <a:lnTo>
                    <a:pt x="5472" y="3116"/>
                  </a:lnTo>
                  <a:lnTo>
                    <a:pt x="5440" y="3141"/>
                  </a:lnTo>
                  <a:lnTo>
                    <a:pt x="5387" y="3128"/>
                  </a:lnTo>
                  <a:lnTo>
                    <a:pt x="5354" y="3128"/>
                  </a:lnTo>
                  <a:lnTo>
                    <a:pt x="5322" y="3203"/>
                  </a:lnTo>
                  <a:lnTo>
                    <a:pt x="5247" y="3301"/>
                  </a:lnTo>
                  <a:lnTo>
                    <a:pt x="5215" y="3264"/>
                  </a:lnTo>
                  <a:lnTo>
                    <a:pt x="5161" y="3264"/>
                  </a:lnTo>
                  <a:lnTo>
                    <a:pt x="5150" y="3252"/>
                  </a:lnTo>
                  <a:lnTo>
                    <a:pt x="5086" y="3252"/>
                  </a:lnTo>
                  <a:lnTo>
                    <a:pt x="5042" y="3289"/>
                  </a:lnTo>
                  <a:lnTo>
                    <a:pt x="5000" y="3289"/>
                  </a:lnTo>
                  <a:lnTo>
                    <a:pt x="4978" y="3326"/>
                  </a:lnTo>
                  <a:lnTo>
                    <a:pt x="4924" y="3351"/>
                  </a:lnTo>
                  <a:lnTo>
                    <a:pt x="4870" y="3388"/>
                  </a:lnTo>
                  <a:lnTo>
                    <a:pt x="4784" y="3437"/>
                  </a:lnTo>
                  <a:lnTo>
                    <a:pt x="4688" y="3475"/>
                  </a:lnTo>
                  <a:lnTo>
                    <a:pt x="4666" y="3537"/>
                  </a:lnTo>
                  <a:lnTo>
                    <a:pt x="4666" y="3635"/>
                  </a:lnTo>
                  <a:lnTo>
                    <a:pt x="4677" y="3821"/>
                  </a:lnTo>
                  <a:lnTo>
                    <a:pt x="4666" y="3919"/>
                  </a:lnTo>
                  <a:lnTo>
                    <a:pt x="4634" y="3907"/>
                  </a:lnTo>
                  <a:lnTo>
                    <a:pt x="4601" y="3932"/>
                  </a:lnTo>
                  <a:lnTo>
                    <a:pt x="4473" y="4055"/>
                  </a:lnTo>
                  <a:lnTo>
                    <a:pt x="4516" y="3994"/>
                  </a:lnTo>
                  <a:lnTo>
                    <a:pt x="4570" y="3919"/>
                  </a:lnTo>
                  <a:lnTo>
                    <a:pt x="4580" y="3870"/>
                  </a:lnTo>
                  <a:lnTo>
                    <a:pt x="4559" y="3858"/>
                  </a:lnTo>
                  <a:lnTo>
                    <a:pt x="4559" y="3808"/>
                  </a:lnTo>
                  <a:lnTo>
                    <a:pt x="4494" y="3697"/>
                  </a:lnTo>
                  <a:lnTo>
                    <a:pt x="4451" y="3697"/>
                  </a:lnTo>
                  <a:lnTo>
                    <a:pt x="4419" y="3648"/>
                  </a:lnTo>
                  <a:lnTo>
                    <a:pt x="4387" y="3635"/>
                  </a:lnTo>
                  <a:lnTo>
                    <a:pt x="4387" y="3549"/>
                  </a:lnTo>
                  <a:lnTo>
                    <a:pt x="4311" y="3437"/>
                  </a:lnTo>
                  <a:lnTo>
                    <a:pt x="4301" y="3437"/>
                  </a:lnTo>
                  <a:lnTo>
                    <a:pt x="4258" y="3425"/>
                  </a:lnTo>
                  <a:lnTo>
                    <a:pt x="4247" y="3363"/>
                  </a:lnTo>
                  <a:lnTo>
                    <a:pt x="4204" y="3326"/>
                  </a:lnTo>
                  <a:lnTo>
                    <a:pt x="4182" y="3351"/>
                  </a:lnTo>
                  <a:lnTo>
                    <a:pt x="4129" y="3301"/>
                  </a:lnTo>
                  <a:lnTo>
                    <a:pt x="4032" y="3178"/>
                  </a:lnTo>
                  <a:lnTo>
                    <a:pt x="4011" y="3067"/>
                  </a:lnTo>
                  <a:lnTo>
                    <a:pt x="4011" y="2955"/>
                  </a:lnTo>
                  <a:lnTo>
                    <a:pt x="3989" y="2943"/>
                  </a:lnTo>
                  <a:lnTo>
                    <a:pt x="3967" y="2980"/>
                  </a:lnTo>
                  <a:lnTo>
                    <a:pt x="3935" y="2955"/>
                  </a:lnTo>
                  <a:lnTo>
                    <a:pt x="3913" y="2881"/>
                  </a:lnTo>
                  <a:lnTo>
                    <a:pt x="3935" y="2807"/>
                  </a:lnTo>
                  <a:lnTo>
                    <a:pt x="3924" y="2794"/>
                  </a:lnTo>
                  <a:lnTo>
                    <a:pt x="3935" y="2745"/>
                  </a:lnTo>
                  <a:lnTo>
                    <a:pt x="3871" y="2671"/>
                  </a:lnTo>
                  <a:lnTo>
                    <a:pt x="3871" y="2609"/>
                  </a:lnTo>
                  <a:lnTo>
                    <a:pt x="3817" y="2560"/>
                  </a:lnTo>
                  <a:lnTo>
                    <a:pt x="3795" y="2560"/>
                  </a:lnTo>
                  <a:lnTo>
                    <a:pt x="3763" y="2510"/>
                  </a:lnTo>
                  <a:lnTo>
                    <a:pt x="3709" y="2461"/>
                  </a:lnTo>
                  <a:lnTo>
                    <a:pt x="3655" y="2461"/>
                  </a:lnTo>
                  <a:lnTo>
                    <a:pt x="3494" y="2325"/>
                  </a:lnTo>
                  <a:lnTo>
                    <a:pt x="3451" y="2325"/>
                  </a:lnTo>
                  <a:lnTo>
                    <a:pt x="3441" y="2275"/>
                  </a:lnTo>
                  <a:lnTo>
                    <a:pt x="0" y="9508"/>
                  </a:lnTo>
                  <a:lnTo>
                    <a:pt x="194" y="9508"/>
                  </a:lnTo>
                  <a:lnTo>
                    <a:pt x="258" y="9545"/>
                  </a:lnTo>
                  <a:lnTo>
                    <a:pt x="365" y="9459"/>
                  </a:lnTo>
                  <a:lnTo>
                    <a:pt x="516" y="9483"/>
                  </a:lnTo>
                  <a:lnTo>
                    <a:pt x="441" y="9632"/>
                  </a:lnTo>
                  <a:lnTo>
                    <a:pt x="473" y="9718"/>
                  </a:lnTo>
                  <a:lnTo>
                    <a:pt x="527" y="9879"/>
                  </a:lnTo>
                  <a:lnTo>
                    <a:pt x="602" y="10275"/>
                  </a:lnTo>
                  <a:lnTo>
                    <a:pt x="635" y="10361"/>
                  </a:lnTo>
                  <a:lnTo>
                    <a:pt x="581" y="10460"/>
                  </a:lnTo>
                  <a:lnTo>
                    <a:pt x="581" y="10497"/>
                  </a:lnTo>
                  <a:lnTo>
                    <a:pt x="602" y="10497"/>
                  </a:lnTo>
                  <a:lnTo>
                    <a:pt x="710" y="10485"/>
                  </a:lnTo>
                  <a:lnTo>
                    <a:pt x="806" y="10473"/>
                  </a:lnTo>
                  <a:lnTo>
                    <a:pt x="871" y="10423"/>
                  </a:lnTo>
                  <a:lnTo>
                    <a:pt x="957" y="10287"/>
                  </a:lnTo>
                  <a:lnTo>
                    <a:pt x="1022" y="10213"/>
                  </a:lnTo>
                  <a:lnTo>
                    <a:pt x="1129" y="10164"/>
                  </a:lnTo>
                  <a:lnTo>
                    <a:pt x="1161" y="10151"/>
                  </a:lnTo>
                  <a:lnTo>
                    <a:pt x="1269" y="10114"/>
                  </a:lnTo>
                  <a:lnTo>
                    <a:pt x="1354" y="10114"/>
                  </a:lnTo>
                  <a:lnTo>
                    <a:pt x="1430" y="10176"/>
                  </a:lnTo>
                  <a:lnTo>
                    <a:pt x="1430" y="10237"/>
                  </a:lnTo>
                  <a:lnTo>
                    <a:pt x="1441" y="10287"/>
                  </a:lnTo>
                  <a:lnTo>
                    <a:pt x="1398" y="10373"/>
                  </a:lnTo>
                  <a:lnTo>
                    <a:pt x="1387" y="10423"/>
                  </a:lnTo>
                  <a:lnTo>
                    <a:pt x="1452" y="10621"/>
                  </a:lnTo>
                  <a:lnTo>
                    <a:pt x="1441" y="10682"/>
                  </a:lnTo>
                  <a:lnTo>
                    <a:pt x="1462" y="10806"/>
                  </a:lnTo>
                  <a:lnTo>
                    <a:pt x="1537" y="10905"/>
                  </a:lnTo>
                  <a:lnTo>
                    <a:pt x="1548" y="11029"/>
                  </a:lnTo>
                  <a:lnTo>
                    <a:pt x="1570" y="11078"/>
                  </a:lnTo>
                  <a:lnTo>
                    <a:pt x="1591" y="11140"/>
                  </a:lnTo>
                  <a:lnTo>
                    <a:pt x="1559" y="11202"/>
                  </a:lnTo>
                  <a:lnTo>
                    <a:pt x="1559" y="11264"/>
                  </a:lnTo>
                  <a:lnTo>
                    <a:pt x="1570" y="11313"/>
                  </a:lnTo>
                  <a:lnTo>
                    <a:pt x="1548" y="11523"/>
                  </a:lnTo>
                  <a:lnTo>
                    <a:pt x="1548" y="11771"/>
                  </a:lnTo>
                  <a:lnTo>
                    <a:pt x="1559" y="12018"/>
                  </a:lnTo>
                  <a:lnTo>
                    <a:pt x="1505" y="12043"/>
                  </a:lnTo>
                  <a:lnTo>
                    <a:pt x="1505" y="12092"/>
                  </a:lnTo>
                  <a:lnTo>
                    <a:pt x="1527" y="12092"/>
                  </a:lnTo>
                  <a:lnTo>
                    <a:pt x="1570" y="12130"/>
                  </a:lnTo>
                  <a:lnTo>
                    <a:pt x="1581" y="12154"/>
                  </a:lnTo>
                  <a:lnTo>
                    <a:pt x="1559" y="12166"/>
                  </a:lnTo>
                  <a:lnTo>
                    <a:pt x="1527" y="12203"/>
                  </a:lnTo>
                  <a:lnTo>
                    <a:pt x="1548" y="12253"/>
                  </a:lnTo>
                  <a:lnTo>
                    <a:pt x="1570" y="12278"/>
                  </a:lnTo>
                  <a:lnTo>
                    <a:pt x="1581" y="12327"/>
                  </a:lnTo>
                  <a:lnTo>
                    <a:pt x="1570" y="12352"/>
                  </a:lnTo>
                  <a:lnTo>
                    <a:pt x="1570" y="12389"/>
                  </a:lnTo>
                  <a:lnTo>
                    <a:pt x="1624" y="12389"/>
                  </a:lnTo>
                  <a:lnTo>
                    <a:pt x="1666" y="12401"/>
                  </a:lnTo>
                  <a:lnTo>
                    <a:pt x="1720" y="12500"/>
                  </a:lnTo>
                  <a:lnTo>
                    <a:pt x="1731" y="12537"/>
                  </a:lnTo>
                  <a:lnTo>
                    <a:pt x="1774" y="12574"/>
                  </a:lnTo>
                  <a:lnTo>
                    <a:pt x="1839" y="12624"/>
                  </a:lnTo>
                  <a:lnTo>
                    <a:pt x="1871" y="12686"/>
                  </a:lnTo>
                  <a:lnTo>
                    <a:pt x="1871" y="12748"/>
                  </a:lnTo>
                  <a:lnTo>
                    <a:pt x="1892" y="12760"/>
                  </a:lnTo>
                  <a:lnTo>
                    <a:pt x="1903" y="12784"/>
                  </a:lnTo>
                  <a:lnTo>
                    <a:pt x="1892" y="12821"/>
                  </a:lnTo>
                  <a:lnTo>
                    <a:pt x="1892" y="12846"/>
                  </a:lnTo>
                  <a:lnTo>
                    <a:pt x="1871" y="12871"/>
                  </a:lnTo>
                  <a:lnTo>
                    <a:pt x="1871" y="12933"/>
                  </a:lnTo>
                  <a:lnTo>
                    <a:pt x="1882" y="12945"/>
                  </a:lnTo>
                  <a:lnTo>
                    <a:pt x="1849" y="13019"/>
                  </a:lnTo>
                  <a:lnTo>
                    <a:pt x="1774" y="13193"/>
                  </a:lnTo>
                  <a:lnTo>
                    <a:pt x="1764" y="13304"/>
                  </a:lnTo>
                  <a:lnTo>
                    <a:pt x="1688" y="13391"/>
                  </a:lnTo>
                  <a:lnTo>
                    <a:pt x="1688" y="13440"/>
                  </a:lnTo>
                  <a:lnTo>
                    <a:pt x="1710" y="13440"/>
                  </a:lnTo>
                  <a:lnTo>
                    <a:pt x="1795" y="13316"/>
                  </a:lnTo>
                  <a:lnTo>
                    <a:pt x="1817" y="13242"/>
                  </a:lnTo>
                  <a:lnTo>
                    <a:pt x="1882" y="13180"/>
                  </a:lnTo>
                  <a:lnTo>
                    <a:pt x="1892" y="13205"/>
                  </a:lnTo>
                  <a:lnTo>
                    <a:pt x="1935" y="13217"/>
                  </a:lnTo>
                  <a:lnTo>
                    <a:pt x="1935" y="13255"/>
                  </a:lnTo>
                  <a:lnTo>
                    <a:pt x="1849" y="13304"/>
                  </a:lnTo>
                  <a:lnTo>
                    <a:pt x="1828" y="13366"/>
                  </a:lnTo>
                  <a:lnTo>
                    <a:pt x="1742" y="13464"/>
                  </a:lnTo>
                  <a:lnTo>
                    <a:pt x="1742" y="13489"/>
                  </a:lnTo>
                  <a:lnTo>
                    <a:pt x="1785" y="13489"/>
                  </a:lnTo>
                  <a:lnTo>
                    <a:pt x="1764" y="13514"/>
                  </a:lnTo>
                  <a:lnTo>
                    <a:pt x="1688" y="13502"/>
                  </a:lnTo>
                  <a:lnTo>
                    <a:pt x="1656" y="13514"/>
                  </a:lnTo>
                  <a:lnTo>
                    <a:pt x="1624" y="13613"/>
                  </a:lnTo>
                  <a:lnTo>
                    <a:pt x="1570" y="13675"/>
                  </a:lnTo>
                  <a:lnTo>
                    <a:pt x="1581" y="13749"/>
                  </a:lnTo>
                  <a:lnTo>
                    <a:pt x="1559" y="13737"/>
                  </a:lnTo>
                  <a:lnTo>
                    <a:pt x="1527" y="13700"/>
                  </a:lnTo>
                  <a:lnTo>
                    <a:pt x="1494" y="13737"/>
                  </a:lnTo>
                  <a:lnTo>
                    <a:pt x="1494" y="13823"/>
                  </a:lnTo>
                  <a:lnTo>
                    <a:pt x="1548" y="13823"/>
                  </a:lnTo>
                  <a:lnTo>
                    <a:pt x="1559" y="13873"/>
                  </a:lnTo>
                  <a:lnTo>
                    <a:pt x="1527" y="13984"/>
                  </a:lnTo>
                  <a:lnTo>
                    <a:pt x="1516" y="14145"/>
                  </a:lnTo>
                  <a:lnTo>
                    <a:pt x="1548" y="14256"/>
                  </a:lnTo>
                  <a:lnTo>
                    <a:pt x="1581" y="14355"/>
                  </a:lnTo>
                  <a:lnTo>
                    <a:pt x="1624" y="14367"/>
                  </a:lnTo>
                  <a:lnTo>
                    <a:pt x="1634" y="14318"/>
                  </a:lnTo>
                  <a:lnTo>
                    <a:pt x="1677" y="14268"/>
                  </a:lnTo>
                  <a:lnTo>
                    <a:pt x="1774" y="14243"/>
                  </a:lnTo>
                  <a:lnTo>
                    <a:pt x="1828" y="14194"/>
                  </a:lnTo>
                  <a:lnTo>
                    <a:pt x="1882" y="14120"/>
                  </a:lnTo>
                  <a:lnTo>
                    <a:pt x="1903" y="14120"/>
                  </a:lnTo>
                  <a:lnTo>
                    <a:pt x="1903" y="14194"/>
                  </a:lnTo>
                  <a:lnTo>
                    <a:pt x="1882" y="14256"/>
                  </a:lnTo>
                  <a:lnTo>
                    <a:pt x="1849" y="14268"/>
                  </a:lnTo>
                  <a:lnTo>
                    <a:pt x="1817" y="14330"/>
                  </a:lnTo>
                  <a:lnTo>
                    <a:pt x="1817" y="14367"/>
                  </a:lnTo>
                  <a:lnTo>
                    <a:pt x="1871" y="14416"/>
                  </a:lnTo>
                  <a:lnTo>
                    <a:pt x="1903" y="14454"/>
                  </a:lnTo>
                  <a:lnTo>
                    <a:pt x="1957" y="14454"/>
                  </a:lnTo>
                  <a:lnTo>
                    <a:pt x="2000" y="14478"/>
                  </a:lnTo>
                  <a:lnTo>
                    <a:pt x="2032" y="14503"/>
                  </a:lnTo>
                  <a:lnTo>
                    <a:pt x="1957" y="14478"/>
                  </a:lnTo>
                  <a:lnTo>
                    <a:pt x="1892" y="14478"/>
                  </a:lnTo>
                  <a:lnTo>
                    <a:pt x="1839" y="14441"/>
                  </a:lnTo>
                  <a:lnTo>
                    <a:pt x="1764" y="14441"/>
                  </a:lnTo>
                  <a:lnTo>
                    <a:pt x="1731" y="14491"/>
                  </a:lnTo>
                  <a:lnTo>
                    <a:pt x="1731" y="14540"/>
                  </a:lnTo>
                  <a:lnTo>
                    <a:pt x="1764" y="14577"/>
                  </a:lnTo>
                  <a:lnTo>
                    <a:pt x="1774" y="14725"/>
                  </a:lnTo>
                  <a:lnTo>
                    <a:pt x="1795" y="14763"/>
                  </a:lnTo>
                  <a:lnTo>
                    <a:pt x="1828" y="14763"/>
                  </a:lnTo>
                  <a:lnTo>
                    <a:pt x="1871" y="14738"/>
                  </a:lnTo>
                  <a:lnTo>
                    <a:pt x="1892" y="14763"/>
                  </a:lnTo>
                  <a:lnTo>
                    <a:pt x="1871" y="14800"/>
                  </a:lnTo>
                  <a:lnTo>
                    <a:pt x="1849" y="14825"/>
                  </a:lnTo>
                  <a:lnTo>
                    <a:pt x="1892" y="14862"/>
                  </a:lnTo>
                  <a:lnTo>
                    <a:pt x="1892" y="14886"/>
                  </a:lnTo>
                  <a:lnTo>
                    <a:pt x="1882" y="14923"/>
                  </a:lnTo>
                  <a:lnTo>
                    <a:pt x="1828" y="14911"/>
                  </a:lnTo>
                  <a:lnTo>
                    <a:pt x="1753" y="14936"/>
                  </a:lnTo>
                  <a:lnTo>
                    <a:pt x="1677" y="14998"/>
                  </a:lnTo>
                  <a:lnTo>
                    <a:pt x="1666" y="15023"/>
                  </a:lnTo>
                  <a:lnTo>
                    <a:pt x="1699" y="15059"/>
                  </a:lnTo>
                  <a:lnTo>
                    <a:pt x="1774" y="15023"/>
                  </a:lnTo>
                  <a:lnTo>
                    <a:pt x="1817" y="15047"/>
                  </a:lnTo>
                  <a:lnTo>
                    <a:pt x="1774" y="15059"/>
                  </a:lnTo>
                  <a:lnTo>
                    <a:pt x="1764" y="15096"/>
                  </a:lnTo>
                  <a:lnTo>
                    <a:pt x="1806" y="15146"/>
                  </a:lnTo>
                  <a:lnTo>
                    <a:pt x="1882" y="15121"/>
                  </a:lnTo>
                  <a:lnTo>
                    <a:pt x="1968" y="15047"/>
                  </a:lnTo>
                  <a:lnTo>
                    <a:pt x="2021" y="14948"/>
                  </a:lnTo>
                  <a:lnTo>
                    <a:pt x="2075" y="14948"/>
                  </a:lnTo>
                  <a:lnTo>
                    <a:pt x="2129" y="14899"/>
                  </a:lnTo>
                  <a:lnTo>
                    <a:pt x="2140" y="14837"/>
                  </a:lnTo>
                  <a:lnTo>
                    <a:pt x="2150" y="14825"/>
                  </a:lnTo>
                  <a:lnTo>
                    <a:pt x="2161" y="14874"/>
                  </a:lnTo>
                  <a:lnTo>
                    <a:pt x="2129" y="14973"/>
                  </a:lnTo>
                  <a:lnTo>
                    <a:pt x="2075" y="15010"/>
                  </a:lnTo>
                  <a:lnTo>
                    <a:pt x="2011" y="15047"/>
                  </a:lnTo>
                  <a:lnTo>
                    <a:pt x="2000" y="15096"/>
                  </a:lnTo>
                  <a:lnTo>
                    <a:pt x="2032" y="15134"/>
                  </a:lnTo>
                  <a:lnTo>
                    <a:pt x="2075" y="15121"/>
                  </a:lnTo>
                  <a:lnTo>
                    <a:pt x="2140" y="15121"/>
                  </a:lnTo>
                  <a:lnTo>
                    <a:pt x="2193" y="15134"/>
                  </a:lnTo>
                  <a:lnTo>
                    <a:pt x="2118" y="15134"/>
                  </a:lnTo>
                  <a:lnTo>
                    <a:pt x="2064" y="15171"/>
                  </a:lnTo>
                  <a:lnTo>
                    <a:pt x="2064" y="15257"/>
                  </a:lnTo>
                  <a:lnTo>
                    <a:pt x="2086" y="15344"/>
                  </a:lnTo>
                  <a:lnTo>
                    <a:pt x="2064" y="15356"/>
                  </a:lnTo>
                  <a:lnTo>
                    <a:pt x="2043" y="15307"/>
                  </a:lnTo>
                  <a:lnTo>
                    <a:pt x="2043" y="15220"/>
                  </a:lnTo>
                  <a:lnTo>
                    <a:pt x="2011" y="15171"/>
                  </a:lnTo>
                  <a:lnTo>
                    <a:pt x="1978" y="15196"/>
                  </a:lnTo>
                  <a:lnTo>
                    <a:pt x="1839" y="15307"/>
                  </a:lnTo>
                  <a:lnTo>
                    <a:pt x="1817" y="15356"/>
                  </a:lnTo>
                  <a:lnTo>
                    <a:pt x="1731" y="15406"/>
                  </a:lnTo>
                  <a:lnTo>
                    <a:pt x="1710" y="15443"/>
                  </a:lnTo>
                  <a:lnTo>
                    <a:pt x="1720" y="15492"/>
                  </a:lnTo>
                  <a:lnTo>
                    <a:pt x="1720" y="15541"/>
                  </a:lnTo>
                  <a:lnTo>
                    <a:pt x="1731" y="15554"/>
                  </a:lnTo>
                  <a:lnTo>
                    <a:pt x="1774" y="15530"/>
                  </a:lnTo>
                  <a:lnTo>
                    <a:pt x="1828" y="15492"/>
                  </a:lnTo>
                  <a:lnTo>
                    <a:pt x="1849" y="15430"/>
                  </a:lnTo>
                  <a:lnTo>
                    <a:pt x="1882" y="15443"/>
                  </a:lnTo>
                  <a:lnTo>
                    <a:pt x="1903" y="15480"/>
                  </a:lnTo>
                  <a:lnTo>
                    <a:pt x="2000" y="15492"/>
                  </a:lnTo>
                  <a:lnTo>
                    <a:pt x="1989" y="15505"/>
                  </a:lnTo>
                  <a:lnTo>
                    <a:pt x="1935" y="15492"/>
                  </a:lnTo>
                  <a:lnTo>
                    <a:pt x="1849" y="15492"/>
                  </a:lnTo>
                  <a:lnTo>
                    <a:pt x="1817" y="15530"/>
                  </a:lnTo>
                  <a:lnTo>
                    <a:pt x="1817" y="15554"/>
                  </a:lnTo>
                  <a:lnTo>
                    <a:pt x="1828" y="15591"/>
                  </a:lnTo>
                  <a:lnTo>
                    <a:pt x="1785" y="15603"/>
                  </a:lnTo>
                  <a:lnTo>
                    <a:pt x="1764" y="15591"/>
                  </a:lnTo>
                  <a:lnTo>
                    <a:pt x="1677" y="15616"/>
                  </a:lnTo>
                  <a:lnTo>
                    <a:pt x="1677" y="15653"/>
                  </a:lnTo>
                  <a:lnTo>
                    <a:pt x="1742" y="15653"/>
                  </a:lnTo>
                  <a:lnTo>
                    <a:pt x="1785" y="15678"/>
                  </a:lnTo>
                  <a:lnTo>
                    <a:pt x="1839" y="15678"/>
                  </a:lnTo>
                  <a:lnTo>
                    <a:pt x="1806" y="15715"/>
                  </a:lnTo>
                  <a:lnTo>
                    <a:pt x="1742" y="15715"/>
                  </a:lnTo>
                  <a:lnTo>
                    <a:pt x="1710" y="15678"/>
                  </a:lnTo>
                  <a:lnTo>
                    <a:pt x="1656" y="15690"/>
                  </a:lnTo>
                  <a:lnTo>
                    <a:pt x="1634" y="15752"/>
                  </a:lnTo>
                  <a:lnTo>
                    <a:pt x="1666" y="15789"/>
                  </a:lnTo>
                  <a:lnTo>
                    <a:pt x="1710" y="15789"/>
                  </a:lnTo>
                  <a:lnTo>
                    <a:pt x="1774" y="15777"/>
                  </a:lnTo>
                  <a:lnTo>
                    <a:pt x="1817" y="15801"/>
                  </a:lnTo>
                  <a:lnTo>
                    <a:pt x="1892" y="15801"/>
                  </a:lnTo>
                  <a:lnTo>
                    <a:pt x="1882" y="15839"/>
                  </a:lnTo>
                  <a:lnTo>
                    <a:pt x="1828" y="15851"/>
                  </a:lnTo>
                  <a:lnTo>
                    <a:pt x="1774" y="15839"/>
                  </a:lnTo>
                  <a:lnTo>
                    <a:pt x="1764" y="15851"/>
                  </a:lnTo>
                  <a:lnTo>
                    <a:pt x="1774" y="15863"/>
                  </a:lnTo>
                  <a:lnTo>
                    <a:pt x="1882" y="15863"/>
                  </a:lnTo>
                  <a:lnTo>
                    <a:pt x="1882" y="15900"/>
                  </a:lnTo>
                  <a:lnTo>
                    <a:pt x="1817" y="15913"/>
                  </a:lnTo>
                  <a:lnTo>
                    <a:pt x="1742" y="15900"/>
                  </a:lnTo>
                  <a:lnTo>
                    <a:pt x="1710" y="15863"/>
                  </a:lnTo>
                  <a:lnTo>
                    <a:pt x="1677" y="15900"/>
                  </a:lnTo>
                  <a:lnTo>
                    <a:pt x="1710" y="15962"/>
                  </a:lnTo>
                  <a:lnTo>
                    <a:pt x="1774" y="15999"/>
                  </a:lnTo>
                  <a:lnTo>
                    <a:pt x="1785" y="15962"/>
                  </a:lnTo>
                  <a:lnTo>
                    <a:pt x="1828" y="15962"/>
                  </a:lnTo>
                  <a:lnTo>
                    <a:pt x="1871" y="15987"/>
                  </a:lnTo>
                  <a:lnTo>
                    <a:pt x="1946" y="15975"/>
                  </a:lnTo>
                  <a:lnTo>
                    <a:pt x="1978" y="15999"/>
                  </a:lnTo>
                  <a:lnTo>
                    <a:pt x="1935" y="16024"/>
                  </a:lnTo>
                  <a:lnTo>
                    <a:pt x="1935" y="16048"/>
                  </a:lnTo>
                  <a:lnTo>
                    <a:pt x="1989" y="16048"/>
                  </a:lnTo>
                  <a:lnTo>
                    <a:pt x="2000" y="16098"/>
                  </a:lnTo>
                  <a:lnTo>
                    <a:pt x="2069" y="16118"/>
                  </a:lnTo>
                  <a:lnTo>
                    <a:pt x="2043" y="16123"/>
                  </a:lnTo>
                  <a:lnTo>
                    <a:pt x="1989" y="16123"/>
                  </a:lnTo>
                  <a:lnTo>
                    <a:pt x="1946" y="16173"/>
                  </a:lnTo>
                  <a:lnTo>
                    <a:pt x="1946" y="16209"/>
                  </a:lnTo>
                  <a:lnTo>
                    <a:pt x="1989" y="16234"/>
                  </a:lnTo>
                  <a:lnTo>
                    <a:pt x="2011" y="16209"/>
                  </a:lnTo>
                  <a:lnTo>
                    <a:pt x="2043" y="16184"/>
                  </a:lnTo>
                  <a:lnTo>
                    <a:pt x="2053" y="16222"/>
                  </a:lnTo>
                  <a:lnTo>
                    <a:pt x="2064" y="16222"/>
                  </a:lnTo>
                  <a:lnTo>
                    <a:pt x="2096" y="16173"/>
                  </a:lnTo>
                  <a:lnTo>
                    <a:pt x="2150" y="16135"/>
                  </a:lnTo>
                  <a:lnTo>
                    <a:pt x="2150" y="16173"/>
                  </a:lnTo>
                  <a:lnTo>
                    <a:pt x="2140" y="16197"/>
                  </a:lnTo>
                  <a:lnTo>
                    <a:pt x="2140" y="16234"/>
                  </a:lnTo>
                  <a:lnTo>
                    <a:pt x="2161" y="16246"/>
                  </a:lnTo>
                  <a:lnTo>
                    <a:pt x="2204" y="16284"/>
                  </a:lnTo>
                  <a:lnTo>
                    <a:pt x="2247" y="16284"/>
                  </a:lnTo>
                  <a:lnTo>
                    <a:pt x="2312" y="16173"/>
                  </a:lnTo>
                  <a:lnTo>
                    <a:pt x="2323" y="16048"/>
                  </a:lnTo>
                  <a:lnTo>
                    <a:pt x="2354" y="15987"/>
                  </a:lnTo>
                  <a:lnTo>
                    <a:pt x="2387" y="15975"/>
                  </a:lnTo>
                  <a:lnTo>
                    <a:pt x="2387" y="16012"/>
                  </a:lnTo>
                  <a:lnTo>
                    <a:pt x="2365" y="16048"/>
                  </a:lnTo>
                  <a:lnTo>
                    <a:pt x="2365" y="16135"/>
                  </a:lnTo>
                  <a:lnTo>
                    <a:pt x="2312" y="16234"/>
                  </a:lnTo>
                  <a:lnTo>
                    <a:pt x="2269" y="16284"/>
                  </a:lnTo>
                  <a:lnTo>
                    <a:pt x="2279" y="16308"/>
                  </a:lnTo>
                  <a:lnTo>
                    <a:pt x="2354" y="16308"/>
                  </a:lnTo>
                  <a:lnTo>
                    <a:pt x="2408" y="16296"/>
                  </a:lnTo>
                  <a:lnTo>
                    <a:pt x="2419" y="16308"/>
                  </a:lnTo>
                  <a:lnTo>
                    <a:pt x="2376" y="16357"/>
                  </a:lnTo>
                  <a:lnTo>
                    <a:pt x="2354" y="16432"/>
                  </a:lnTo>
                  <a:lnTo>
                    <a:pt x="2269" y="16494"/>
                  </a:lnTo>
                  <a:lnTo>
                    <a:pt x="2269" y="16531"/>
                  </a:lnTo>
                  <a:lnTo>
                    <a:pt x="2312" y="16617"/>
                  </a:lnTo>
                  <a:lnTo>
                    <a:pt x="2376" y="16655"/>
                  </a:lnTo>
                  <a:lnTo>
                    <a:pt x="2419" y="16617"/>
                  </a:lnTo>
                  <a:lnTo>
                    <a:pt x="2462" y="16617"/>
                  </a:lnTo>
                  <a:lnTo>
                    <a:pt x="2473" y="16679"/>
                  </a:lnTo>
                  <a:lnTo>
                    <a:pt x="2505" y="16741"/>
                  </a:lnTo>
                  <a:lnTo>
                    <a:pt x="2505" y="16791"/>
                  </a:lnTo>
                  <a:lnTo>
                    <a:pt x="2473" y="16791"/>
                  </a:lnTo>
                  <a:lnTo>
                    <a:pt x="2452" y="16729"/>
                  </a:lnTo>
                  <a:lnTo>
                    <a:pt x="2419" y="16729"/>
                  </a:lnTo>
                  <a:lnTo>
                    <a:pt x="2419" y="16791"/>
                  </a:lnTo>
                  <a:lnTo>
                    <a:pt x="2473" y="16877"/>
                  </a:lnTo>
                  <a:lnTo>
                    <a:pt x="2537" y="16840"/>
                  </a:lnTo>
                  <a:lnTo>
                    <a:pt x="2613" y="16803"/>
                  </a:lnTo>
                  <a:lnTo>
                    <a:pt x="2645" y="16753"/>
                  </a:lnTo>
                  <a:lnTo>
                    <a:pt x="2634" y="16852"/>
                  </a:lnTo>
                  <a:lnTo>
                    <a:pt x="2581" y="16989"/>
                  </a:lnTo>
                  <a:lnTo>
                    <a:pt x="2591" y="17100"/>
                  </a:lnTo>
                  <a:lnTo>
                    <a:pt x="2634" y="17112"/>
                  </a:lnTo>
                  <a:lnTo>
                    <a:pt x="10322" y="17990"/>
                  </a:lnTo>
                  <a:lnTo>
                    <a:pt x="10386" y="18027"/>
                  </a:lnTo>
                  <a:lnTo>
                    <a:pt x="10461" y="18027"/>
                  </a:lnTo>
                  <a:lnTo>
                    <a:pt x="10526" y="18089"/>
                  </a:lnTo>
                  <a:lnTo>
                    <a:pt x="10526" y="18125"/>
                  </a:lnTo>
                  <a:lnTo>
                    <a:pt x="10569" y="18163"/>
                  </a:lnTo>
                  <a:lnTo>
                    <a:pt x="10580" y="18188"/>
                  </a:lnTo>
                  <a:lnTo>
                    <a:pt x="10634" y="18212"/>
                  </a:lnTo>
                  <a:lnTo>
                    <a:pt x="10644" y="18225"/>
                  </a:lnTo>
                  <a:lnTo>
                    <a:pt x="10709" y="18250"/>
                  </a:lnTo>
                  <a:lnTo>
                    <a:pt x="10741" y="18286"/>
                  </a:lnTo>
                  <a:lnTo>
                    <a:pt x="10762" y="18286"/>
                  </a:lnTo>
                  <a:lnTo>
                    <a:pt x="10816" y="18274"/>
                  </a:lnTo>
                  <a:lnTo>
                    <a:pt x="10859" y="18286"/>
                  </a:lnTo>
                  <a:lnTo>
                    <a:pt x="10913" y="18286"/>
                  </a:lnTo>
                  <a:lnTo>
                    <a:pt x="10977" y="18348"/>
                  </a:lnTo>
                  <a:lnTo>
                    <a:pt x="11020" y="18348"/>
                  </a:lnTo>
                  <a:lnTo>
                    <a:pt x="11053" y="18435"/>
                  </a:lnTo>
                  <a:lnTo>
                    <a:pt x="11160" y="18459"/>
                  </a:lnTo>
                  <a:lnTo>
                    <a:pt x="11214" y="18472"/>
                  </a:lnTo>
                  <a:lnTo>
                    <a:pt x="11246" y="18521"/>
                  </a:lnTo>
                  <a:lnTo>
                    <a:pt x="11289" y="18559"/>
                  </a:lnTo>
                  <a:lnTo>
                    <a:pt x="11386" y="18559"/>
                  </a:lnTo>
                  <a:lnTo>
                    <a:pt x="11440" y="18521"/>
                  </a:lnTo>
                  <a:lnTo>
                    <a:pt x="11461" y="18559"/>
                  </a:lnTo>
                  <a:lnTo>
                    <a:pt x="11493" y="18620"/>
                  </a:lnTo>
                  <a:lnTo>
                    <a:pt x="11622" y="18632"/>
                  </a:lnTo>
                  <a:lnTo>
                    <a:pt x="11655" y="18657"/>
                  </a:lnTo>
                  <a:lnTo>
                    <a:pt x="11719" y="18682"/>
                  </a:lnTo>
                  <a:lnTo>
                    <a:pt x="11762" y="18707"/>
                  </a:lnTo>
                  <a:lnTo>
                    <a:pt x="12945" y="19337"/>
                  </a:lnTo>
                  <a:lnTo>
                    <a:pt x="13020" y="19449"/>
                  </a:lnTo>
                  <a:lnTo>
                    <a:pt x="13203" y="19622"/>
                  </a:lnTo>
                  <a:lnTo>
                    <a:pt x="13386" y="20673"/>
                  </a:lnTo>
                  <a:lnTo>
                    <a:pt x="13364" y="21118"/>
                  </a:lnTo>
                  <a:lnTo>
                    <a:pt x="13332" y="21192"/>
                  </a:lnTo>
                  <a:lnTo>
                    <a:pt x="13310" y="21279"/>
                  </a:lnTo>
                  <a:lnTo>
                    <a:pt x="13267" y="21353"/>
                  </a:lnTo>
                  <a:lnTo>
                    <a:pt x="13160" y="21414"/>
                  </a:lnTo>
                  <a:lnTo>
                    <a:pt x="13106" y="21489"/>
                  </a:lnTo>
                  <a:lnTo>
                    <a:pt x="13160" y="21600"/>
                  </a:lnTo>
                  <a:lnTo>
                    <a:pt x="14181" y="21291"/>
                  </a:lnTo>
                  <a:lnTo>
                    <a:pt x="14310" y="21241"/>
                  </a:lnTo>
                  <a:lnTo>
                    <a:pt x="14342" y="21068"/>
                  </a:lnTo>
                  <a:lnTo>
                    <a:pt x="14891" y="20883"/>
                  </a:lnTo>
                  <a:lnTo>
                    <a:pt x="15138" y="20673"/>
                  </a:lnTo>
                  <a:lnTo>
                    <a:pt x="15192" y="20623"/>
                  </a:lnTo>
                  <a:lnTo>
                    <a:pt x="15267" y="20611"/>
                  </a:lnTo>
                  <a:lnTo>
                    <a:pt x="15407" y="20475"/>
                  </a:lnTo>
                  <a:lnTo>
                    <a:pt x="15461" y="20413"/>
                  </a:lnTo>
                  <a:lnTo>
                    <a:pt x="15525" y="20376"/>
                  </a:lnTo>
                  <a:lnTo>
                    <a:pt x="15579" y="20314"/>
                  </a:lnTo>
                  <a:lnTo>
                    <a:pt x="15687" y="20302"/>
                  </a:lnTo>
                  <a:lnTo>
                    <a:pt x="16547" y="20314"/>
                  </a:lnTo>
                  <a:lnTo>
                    <a:pt x="16611" y="20240"/>
                  </a:lnTo>
                  <a:lnTo>
                    <a:pt x="16643" y="20240"/>
                  </a:lnTo>
                  <a:lnTo>
                    <a:pt x="16665" y="20203"/>
                  </a:lnTo>
                  <a:lnTo>
                    <a:pt x="16708" y="20203"/>
                  </a:lnTo>
                  <a:lnTo>
                    <a:pt x="16762" y="20227"/>
                  </a:lnTo>
                  <a:lnTo>
                    <a:pt x="16805" y="20191"/>
                  </a:lnTo>
                  <a:lnTo>
                    <a:pt x="16816" y="20141"/>
                  </a:lnTo>
                  <a:lnTo>
                    <a:pt x="16912" y="20018"/>
                  </a:lnTo>
                  <a:lnTo>
                    <a:pt x="16945" y="20005"/>
                  </a:lnTo>
                  <a:lnTo>
                    <a:pt x="17030" y="19894"/>
                  </a:lnTo>
                  <a:lnTo>
                    <a:pt x="17074" y="19745"/>
                  </a:lnTo>
                  <a:lnTo>
                    <a:pt x="17149" y="19696"/>
                  </a:lnTo>
                  <a:lnTo>
                    <a:pt x="17149" y="19634"/>
                  </a:lnTo>
                  <a:lnTo>
                    <a:pt x="17203" y="19560"/>
                  </a:lnTo>
                  <a:lnTo>
                    <a:pt x="17310" y="19424"/>
                  </a:lnTo>
                  <a:lnTo>
                    <a:pt x="17342" y="19362"/>
                  </a:lnTo>
                  <a:lnTo>
                    <a:pt x="17396" y="19300"/>
                  </a:lnTo>
                  <a:lnTo>
                    <a:pt x="17407" y="19300"/>
                  </a:lnTo>
                  <a:lnTo>
                    <a:pt x="17450" y="19325"/>
                  </a:lnTo>
                  <a:lnTo>
                    <a:pt x="17482" y="19375"/>
                  </a:lnTo>
                  <a:lnTo>
                    <a:pt x="17557" y="19362"/>
                  </a:lnTo>
                  <a:lnTo>
                    <a:pt x="17633" y="19387"/>
                  </a:lnTo>
                  <a:lnTo>
                    <a:pt x="17665" y="19362"/>
                  </a:lnTo>
                  <a:lnTo>
                    <a:pt x="17783" y="19486"/>
                  </a:lnTo>
                  <a:lnTo>
                    <a:pt x="17783" y="19584"/>
                  </a:lnTo>
                  <a:lnTo>
                    <a:pt x="17718" y="20018"/>
                  </a:lnTo>
                  <a:lnTo>
                    <a:pt x="17697" y="20067"/>
                  </a:lnTo>
                  <a:lnTo>
                    <a:pt x="17729" y="20067"/>
                  </a:lnTo>
                  <a:lnTo>
                    <a:pt x="17740" y="20116"/>
                  </a:lnTo>
                  <a:lnTo>
                    <a:pt x="17772" y="20141"/>
                  </a:lnTo>
                  <a:lnTo>
                    <a:pt x="17772" y="20265"/>
                  </a:lnTo>
                  <a:lnTo>
                    <a:pt x="17751" y="20302"/>
                  </a:lnTo>
                  <a:lnTo>
                    <a:pt x="17772" y="20314"/>
                  </a:lnTo>
                  <a:lnTo>
                    <a:pt x="17847" y="20327"/>
                  </a:lnTo>
                  <a:lnTo>
                    <a:pt x="17912" y="20314"/>
                  </a:lnTo>
                  <a:lnTo>
                    <a:pt x="17934" y="20364"/>
                  </a:lnTo>
                  <a:lnTo>
                    <a:pt x="17966" y="20376"/>
                  </a:lnTo>
                  <a:lnTo>
                    <a:pt x="17998" y="20327"/>
                  </a:lnTo>
                  <a:lnTo>
                    <a:pt x="18041" y="20364"/>
                  </a:lnTo>
                  <a:lnTo>
                    <a:pt x="18105" y="20351"/>
                  </a:lnTo>
                  <a:lnTo>
                    <a:pt x="18127" y="20289"/>
                  </a:lnTo>
                  <a:lnTo>
                    <a:pt x="18181" y="20227"/>
                  </a:lnTo>
                  <a:lnTo>
                    <a:pt x="18149" y="20289"/>
                  </a:lnTo>
                  <a:lnTo>
                    <a:pt x="18159" y="20289"/>
                  </a:lnTo>
                  <a:lnTo>
                    <a:pt x="18149" y="20314"/>
                  </a:lnTo>
                  <a:lnTo>
                    <a:pt x="18170" y="20327"/>
                  </a:lnTo>
                  <a:lnTo>
                    <a:pt x="18310" y="20289"/>
                  </a:lnTo>
                  <a:lnTo>
                    <a:pt x="18331" y="20240"/>
                  </a:lnTo>
                  <a:lnTo>
                    <a:pt x="18417" y="20240"/>
                  </a:lnTo>
                  <a:lnTo>
                    <a:pt x="18482" y="20166"/>
                  </a:lnTo>
                  <a:lnTo>
                    <a:pt x="18535" y="20141"/>
                  </a:lnTo>
                  <a:lnTo>
                    <a:pt x="18600" y="20042"/>
                  </a:lnTo>
                  <a:lnTo>
                    <a:pt x="18600" y="20079"/>
                  </a:lnTo>
                  <a:lnTo>
                    <a:pt x="18643" y="20055"/>
                  </a:lnTo>
                  <a:lnTo>
                    <a:pt x="18643" y="20079"/>
                  </a:lnTo>
                  <a:lnTo>
                    <a:pt x="18579" y="20166"/>
                  </a:lnTo>
                  <a:lnTo>
                    <a:pt x="18525" y="20178"/>
                  </a:lnTo>
                  <a:lnTo>
                    <a:pt x="18471" y="20265"/>
                  </a:lnTo>
                  <a:lnTo>
                    <a:pt x="18535" y="20289"/>
                  </a:lnTo>
                  <a:lnTo>
                    <a:pt x="18579" y="20227"/>
                  </a:lnTo>
                  <a:lnTo>
                    <a:pt x="18633" y="20227"/>
                  </a:lnTo>
                  <a:lnTo>
                    <a:pt x="18664" y="20252"/>
                  </a:lnTo>
                  <a:lnTo>
                    <a:pt x="18794" y="20265"/>
                  </a:lnTo>
                  <a:lnTo>
                    <a:pt x="18880" y="20265"/>
                  </a:lnTo>
                  <a:lnTo>
                    <a:pt x="18815" y="20302"/>
                  </a:lnTo>
                  <a:lnTo>
                    <a:pt x="18740" y="20314"/>
                  </a:lnTo>
                  <a:lnTo>
                    <a:pt x="18686" y="20327"/>
                  </a:lnTo>
                  <a:lnTo>
                    <a:pt x="18664" y="20376"/>
                  </a:lnTo>
                  <a:lnTo>
                    <a:pt x="18664" y="20413"/>
                  </a:lnTo>
                  <a:lnTo>
                    <a:pt x="18633" y="20376"/>
                  </a:lnTo>
                  <a:lnTo>
                    <a:pt x="18611" y="20314"/>
                  </a:lnTo>
                  <a:lnTo>
                    <a:pt x="18579" y="20302"/>
                  </a:lnTo>
                  <a:lnTo>
                    <a:pt x="18482" y="20327"/>
                  </a:lnTo>
                  <a:lnTo>
                    <a:pt x="18385" y="20413"/>
                  </a:lnTo>
                  <a:lnTo>
                    <a:pt x="18267" y="20438"/>
                  </a:lnTo>
                  <a:lnTo>
                    <a:pt x="18159" y="20512"/>
                  </a:lnTo>
                  <a:lnTo>
                    <a:pt x="18149" y="20574"/>
                  </a:lnTo>
                  <a:lnTo>
                    <a:pt x="18073" y="20636"/>
                  </a:lnTo>
                  <a:lnTo>
                    <a:pt x="18041" y="20747"/>
                  </a:lnTo>
                  <a:lnTo>
                    <a:pt x="18041" y="20821"/>
                  </a:lnTo>
                  <a:lnTo>
                    <a:pt x="18052" y="20883"/>
                  </a:lnTo>
                  <a:lnTo>
                    <a:pt x="18063" y="20945"/>
                  </a:lnTo>
                  <a:lnTo>
                    <a:pt x="18095" y="20932"/>
                  </a:lnTo>
                  <a:lnTo>
                    <a:pt x="18116" y="20945"/>
                  </a:lnTo>
                  <a:lnTo>
                    <a:pt x="18116" y="21032"/>
                  </a:lnTo>
                  <a:lnTo>
                    <a:pt x="18170" y="21068"/>
                  </a:lnTo>
                  <a:lnTo>
                    <a:pt x="18192" y="21043"/>
                  </a:lnTo>
                  <a:lnTo>
                    <a:pt x="18224" y="21068"/>
                  </a:lnTo>
                  <a:lnTo>
                    <a:pt x="18245" y="21043"/>
                  </a:lnTo>
                  <a:lnTo>
                    <a:pt x="18245" y="20982"/>
                  </a:lnTo>
                  <a:lnTo>
                    <a:pt x="18277" y="20970"/>
                  </a:lnTo>
                  <a:lnTo>
                    <a:pt x="18321" y="20970"/>
                  </a:lnTo>
                  <a:lnTo>
                    <a:pt x="18385" y="20907"/>
                  </a:lnTo>
                  <a:lnTo>
                    <a:pt x="18439" y="20883"/>
                  </a:lnTo>
                  <a:lnTo>
                    <a:pt x="18514" y="20759"/>
                  </a:lnTo>
                  <a:lnTo>
                    <a:pt x="18611" y="20685"/>
                  </a:lnTo>
                  <a:lnTo>
                    <a:pt x="18589" y="20660"/>
                  </a:lnTo>
                  <a:lnTo>
                    <a:pt x="18622" y="20574"/>
                  </a:lnTo>
                  <a:lnTo>
                    <a:pt x="18664" y="20574"/>
                  </a:lnTo>
                  <a:lnTo>
                    <a:pt x="18697" y="20537"/>
                  </a:lnTo>
                  <a:lnTo>
                    <a:pt x="18718" y="20537"/>
                  </a:lnTo>
                  <a:lnTo>
                    <a:pt x="18751" y="20611"/>
                  </a:lnTo>
                  <a:lnTo>
                    <a:pt x="18826" y="20623"/>
                  </a:lnTo>
                  <a:lnTo>
                    <a:pt x="18826" y="20598"/>
                  </a:lnTo>
                  <a:lnTo>
                    <a:pt x="18869" y="20598"/>
                  </a:lnTo>
                  <a:lnTo>
                    <a:pt x="18966" y="20537"/>
                  </a:lnTo>
                  <a:lnTo>
                    <a:pt x="19052" y="20500"/>
                  </a:lnTo>
                  <a:lnTo>
                    <a:pt x="19159" y="20475"/>
                  </a:lnTo>
                  <a:lnTo>
                    <a:pt x="19213" y="20475"/>
                  </a:lnTo>
                  <a:lnTo>
                    <a:pt x="19353" y="20376"/>
                  </a:lnTo>
                  <a:lnTo>
                    <a:pt x="19428" y="20351"/>
                  </a:lnTo>
                  <a:lnTo>
                    <a:pt x="19482" y="20351"/>
                  </a:lnTo>
                  <a:lnTo>
                    <a:pt x="19525" y="20364"/>
                  </a:lnTo>
                  <a:lnTo>
                    <a:pt x="19568" y="20327"/>
                  </a:lnTo>
                  <a:lnTo>
                    <a:pt x="19535" y="20302"/>
                  </a:lnTo>
                  <a:lnTo>
                    <a:pt x="19493" y="20302"/>
                  </a:lnTo>
                  <a:lnTo>
                    <a:pt x="19439" y="20265"/>
                  </a:lnTo>
                  <a:lnTo>
                    <a:pt x="19460" y="20265"/>
                  </a:lnTo>
                  <a:lnTo>
                    <a:pt x="19504" y="20252"/>
                  </a:lnTo>
                  <a:lnTo>
                    <a:pt x="19504" y="20227"/>
                  </a:lnTo>
                  <a:lnTo>
                    <a:pt x="19353" y="20191"/>
                  </a:lnTo>
                  <a:lnTo>
                    <a:pt x="19288" y="20178"/>
                  </a:lnTo>
                  <a:lnTo>
                    <a:pt x="19299" y="20141"/>
                  </a:lnTo>
                  <a:lnTo>
                    <a:pt x="19288" y="20079"/>
                  </a:lnTo>
                  <a:lnTo>
                    <a:pt x="19202" y="20141"/>
                  </a:lnTo>
                  <a:lnTo>
                    <a:pt x="19192" y="20178"/>
                  </a:lnTo>
                  <a:lnTo>
                    <a:pt x="19094" y="20153"/>
                  </a:lnTo>
                  <a:lnTo>
                    <a:pt x="19084" y="20129"/>
                  </a:lnTo>
                  <a:lnTo>
                    <a:pt x="19009" y="20104"/>
                  </a:lnTo>
                  <a:lnTo>
                    <a:pt x="18976" y="20116"/>
                  </a:lnTo>
                  <a:lnTo>
                    <a:pt x="18923" y="20079"/>
                  </a:lnTo>
                  <a:lnTo>
                    <a:pt x="18826" y="20079"/>
                  </a:lnTo>
                  <a:lnTo>
                    <a:pt x="18751" y="20018"/>
                  </a:lnTo>
                  <a:lnTo>
                    <a:pt x="18815" y="19993"/>
                  </a:lnTo>
                  <a:lnTo>
                    <a:pt x="18826" y="19943"/>
                  </a:lnTo>
                  <a:lnTo>
                    <a:pt x="18751" y="19943"/>
                  </a:lnTo>
                  <a:lnTo>
                    <a:pt x="18718" y="19918"/>
                  </a:lnTo>
                  <a:lnTo>
                    <a:pt x="18664" y="19918"/>
                  </a:lnTo>
                  <a:lnTo>
                    <a:pt x="18643" y="19820"/>
                  </a:lnTo>
                  <a:lnTo>
                    <a:pt x="18611" y="19795"/>
                  </a:lnTo>
                  <a:lnTo>
                    <a:pt x="18611" y="19696"/>
                  </a:lnTo>
                  <a:lnTo>
                    <a:pt x="18633" y="19634"/>
                  </a:lnTo>
                  <a:lnTo>
                    <a:pt x="18589" y="19584"/>
                  </a:lnTo>
                  <a:lnTo>
                    <a:pt x="18633" y="19523"/>
                  </a:lnTo>
                  <a:lnTo>
                    <a:pt x="18633" y="19498"/>
                  </a:lnTo>
                  <a:lnTo>
                    <a:pt x="18525" y="19498"/>
                  </a:lnTo>
                  <a:lnTo>
                    <a:pt x="18557" y="19449"/>
                  </a:lnTo>
                  <a:lnTo>
                    <a:pt x="18600" y="19449"/>
                  </a:lnTo>
                  <a:lnTo>
                    <a:pt x="18686" y="19275"/>
                  </a:lnTo>
                  <a:lnTo>
                    <a:pt x="18740" y="19239"/>
                  </a:lnTo>
                  <a:lnTo>
                    <a:pt x="18718" y="19189"/>
                  </a:lnTo>
                  <a:lnTo>
                    <a:pt x="18686" y="19189"/>
                  </a:lnTo>
                  <a:lnTo>
                    <a:pt x="18664" y="19152"/>
                  </a:lnTo>
                  <a:lnTo>
                    <a:pt x="18611" y="19152"/>
                  </a:lnTo>
                  <a:lnTo>
                    <a:pt x="18557" y="19202"/>
                  </a:lnTo>
                  <a:lnTo>
                    <a:pt x="18493" y="19239"/>
                  </a:lnTo>
                  <a:lnTo>
                    <a:pt x="18471" y="19189"/>
                  </a:lnTo>
                  <a:lnTo>
                    <a:pt x="18450" y="19127"/>
                  </a:lnTo>
                  <a:lnTo>
                    <a:pt x="18331" y="19090"/>
                  </a:lnTo>
                  <a:lnTo>
                    <a:pt x="18256" y="19078"/>
                  </a:lnTo>
                  <a:lnTo>
                    <a:pt x="18170" y="19090"/>
                  </a:lnTo>
                  <a:lnTo>
                    <a:pt x="18256" y="19053"/>
                  </a:lnTo>
                  <a:lnTo>
                    <a:pt x="18321" y="19066"/>
                  </a:lnTo>
                  <a:lnTo>
                    <a:pt x="18385" y="19053"/>
                  </a:lnTo>
                  <a:lnTo>
                    <a:pt x="18428" y="19016"/>
                  </a:lnTo>
                  <a:lnTo>
                    <a:pt x="18493" y="19053"/>
                  </a:lnTo>
                  <a:lnTo>
                    <a:pt x="18546" y="19090"/>
                  </a:lnTo>
                  <a:lnTo>
                    <a:pt x="18611" y="19090"/>
                  </a:lnTo>
                  <a:lnTo>
                    <a:pt x="18697" y="19028"/>
                  </a:lnTo>
                  <a:lnTo>
                    <a:pt x="18740" y="19028"/>
                  </a:lnTo>
                  <a:lnTo>
                    <a:pt x="18794" y="18966"/>
                  </a:lnTo>
                  <a:lnTo>
                    <a:pt x="18858" y="18954"/>
                  </a:lnTo>
                  <a:lnTo>
                    <a:pt x="18901" y="18830"/>
                  </a:lnTo>
                  <a:lnTo>
                    <a:pt x="18869" y="18806"/>
                  </a:lnTo>
                  <a:lnTo>
                    <a:pt x="18912" y="18781"/>
                  </a:lnTo>
                  <a:lnTo>
                    <a:pt x="18880" y="18744"/>
                  </a:lnTo>
                  <a:lnTo>
                    <a:pt x="18815" y="18707"/>
                  </a:lnTo>
                  <a:lnTo>
                    <a:pt x="18772" y="18707"/>
                  </a:lnTo>
                  <a:lnTo>
                    <a:pt x="18794" y="18695"/>
                  </a:lnTo>
                  <a:lnTo>
                    <a:pt x="18794" y="18682"/>
                  </a:lnTo>
                  <a:lnTo>
                    <a:pt x="18880" y="18695"/>
                  </a:lnTo>
                  <a:lnTo>
                    <a:pt x="18880" y="18657"/>
                  </a:lnTo>
                  <a:lnTo>
                    <a:pt x="18762" y="18583"/>
                  </a:lnTo>
                  <a:lnTo>
                    <a:pt x="18654" y="18534"/>
                  </a:lnTo>
                  <a:lnTo>
                    <a:pt x="18450" y="18534"/>
                  </a:lnTo>
                  <a:lnTo>
                    <a:pt x="18396" y="18571"/>
                  </a:lnTo>
                  <a:lnTo>
                    <a:pt x="18331" y="18571"/>
                  </a:lnTo>
                  <a:lnTo>
                    <a:pt x="18149" y="18645"/>
                  </a:lnTo>
                  <a:lnTo>
                    <a:pt x="17998" y="18682"/>
                  </a:lnTo>
                  <a:lnTo>
                    <a:pt x="17912" y="18719"/>
                  </a:lnTo>
                  <a:lnTo>
                    <a:pt x="17837" y="18744"/>
                  </a:lnTo>
                  <a:lnTo>
                    <a:pt x="17697" y="18830"/>
                  </a:lnTo>
                  <a:lnTo>
                    <a:pt x="17504" y="18991"/>
                  </a:lnTo>
                  <a:lnTo>
                    <a:pt x="17353" y="19139"/>
                  </a:lnTo>
                  <a:lnTo>
                    <a:pt x="17299" y="19177"/>
                  </a:lnTo>
                  <a:lnTo>
                    <a:pt x="17235" y="19251"/>
                  </a:lnTo>
                  <a:lnTo>
                    <a:pt x="17149" y="19362"/>
                  </a:lnTo>
                  <a:lnTo>
                    <a:pt x="17052" y="19436"/>
                  </a:lnTo>
                  <a:lnTo>
                    <a:pt x="16923" y="19511"/>
                  </a:lnTo>
                  <a:lnTo>
                    <a:pt x="16772" y="19584"/>
                  </a:lnTo>
                  <a:lnTo>
                    <a:pt x="16708" y="19584"/>
                  </a:lnTo>
                  <a:lnTo>
                    <a:pt x="16805" y="19560"/>
                  </a:lnTo>
                  <a:lnTo>
                    <a:pt x="16966" y="19486"/>
                  </a:lnTo>
                  <a:lnTo>
                    <a:pt x="16976" y="19436"/>
                  </a:lnTo>
                  <a:lnTo>
                    <a:pt x="17106" y="19337"/>
                  </a:lnTo>
                  <a:lnTo>
                    <a:pt x="17149" y="19263"/>
                  </a:lnTo>
                  <a:lnTo>
                    <a:pt x="17181" y="19177"/>
                  </a:lnTo>
                  <a:lnTo>
                    <a:pt x="17235" y="19152"/>
                  </a:lnTo>
                  <a:lnTo>
                    <a:pt x="17299" y="19078"/>
                  </a:lnTo>
                  <a:lnTo>
                    <a:pt x="17375" y="19028"/>
                  </a:lnTo>
                  <a:lnTo>
                    <a:pt x="17407" y="18905"/>
                  </a:lnTo>
                  <a:lnTo>
                    <a:pt x="17525" y="18843"/>
                  </a:lnTo>
                  <a:lnTo>
                    <a:pt x="17589" y="18719"/>
                  </a:lnTo>
                  <a:lnTo>
                    <a:pt x="17622" y="18707"/>
                  </a:lnTo>
                  <a:lnTo>
                    <a:pt x="17633" y="18670"/>
                  </a:lnTo>
                  <a:lnTo>
                    <a:pt x="17697" y="18632"/>
                  </a:lnTo>
                  <a:lnTo>
                    <a:pt x="17751" y="18608"/>
                  </a:lnTo>
                  <a:lnTo>
                    <a:pt x="17783" y="18546"/>
                  </a:lnTo>
                  <a:lnTo>
                    <a:pt x="17837" y="18521"/>
                  </a:lnTo>
                  <a:lnTo>
                    <a:pt x="17858" y="18546"/>
                  </a:lnTo>
                  <a:lnTo>
                    <a:pt x="17901" y="18534"/>
                  </a:lnTo>
                  <a:lnTo>
                    <a:pt x="17945" y="18459"/>
                  </a:lnTo>
                  <a:lnTo>
                    <a:pt x="18052" y="18459"/>
                  </a:lnTo>
                  <a:lnTo>
                    <a:pt x="18105" y="18423"/>
                  </a:lnTo>
                  <a:lnTo>
                    <a:pt x="18202" y="18423"/>
                  </a:lnTo>
                  <a:lnTo>
                    <a:pt x="18235" y="18361"/>
                  </a:lnTo>
                  <a:lnTo>
                    <a:pt x="18256" y="18286"/>
                  </a:lnTo>
                  <a:lnTo>
                    <a:pt x="18277" y="18262"/>
                  </a:lnTo>
                  <a:lnTo>
                    <a:pt x="18277" y="18212"/>
                  </a:lnTo>
                  <a:lnTo>
                    <a:pt x="18342" y="18175"/>
                  </a:lnTo>
                  <a:lnTo>
                    <a:pt x="18450" y="18076"/>
                  </a:lnTo>
                  <a:lnTo>
                    <a:pt x="18504" y="18052"/>
                  </a:lnTo>
                  <a:lnTo>
                    <a:pt x="18535" y="18027"/>
                  </a:lnTo>
                  <a:lnTo>
                    <a:pt x="18504" y="17990"/>
                  </a:lnTo>
                  <a:lnTo>
                    <a:pt x="18535" y="17953"/>
                  </a:lnTo>
                  <a:lnTo>
                    <a:pt x="18579" y="17916"/>
                  </a:lnTo>
                  <a:lnTo>
                    <a:pt x="18633" y="17977"/>
                  </a:lnTo>
                  <a:lnTo>
                    <a:pt x="18697" y="18014"/>
                  </a:lnTo>
                  <a:lnTo>
                    <a:pt x="18815" y="17990"/>
                  </a:lnTo>
                  <a:lnTo>
                    <a:pt x="18912" y="18039"/>
                  </a:lnTo>
                  <a:lnTo>
                    <a:pt x="18955" y="18039"/>
                  </a:lnTo>
                  <a:lnTo>
                    <a:pt x="18987" y="18052"/>
                  </a:lnTo>
                  <a:lnTo>
                    <a:pt x="19063" y="18014"/>
                  </a:lnTo>
                  <a:lnTo>
                    <a:pt x="19094" y="18052"/>
                  </a:lnTo>
                  <a:lnTo>
                    <a:pt x="19148" y="18052"/>
                  </a:lnTo>
                  <a:lnTo>
                    <a:pt x="19192" y="18027"/>
                  </a:lnTo>
                  <a:lnTo>
                    <a:pt x="19256" y="18076"/>
                  </a:lnTo>
                  <a:lnTo>
                    <a:pt x="19353" y="18089"/>
                  </a:lnTo>
                  <a:lnTo>
                    <a:pt x="19396" y="18064"/>
                  </a:lnTo>
                  <a:lnTo>
                    <a:pt x="19417" y="18064"/>
                  </a:lnTo>
                  <a:lnTo>
                    <a:pt x="19471" y="18101"/>
                  </a:lnTo>
                  <a:lnTo>
                    <a:pt x="19546" y="18125"/>
                  </a:lnTo>
                  <a:lnTo>
                    <a:pt x="19568" y="18101"/>
                  </a:lnTo>
                  <a:lnTo>
                    <a:pt x="19654" y="18150"/>
                  </a:lnTo>
                  <a:lnTo>
                    <a:pt x="19686" y="18150"/>
                  </a:lnTo>
                  <a:lnTo>
                    <a:pt x="19740" y="18125"/>
                  </a:lnTo>
                  <a:lnTo>
                    <a:pt x="19783" y="18138"/>
                  </a:lnTo>
                  <a:lnTo>
                    <a:pt x="19772" y="18163"/>
                  </a:lnTo>
                  <a:lnTo>
                    <a:pt x="19826" y="18188"/>
                  </a:lnTo>
                  <a:lnTo>
                    <a:pt x="19955" y="18138"/>
                  </a:lnTo>
                  <a:lnTo>
                    <a:pt x="19987" y="18138"/>
                  </a:lnTo>
                  <a:lnTo>
                    <a:pt x="20052" y="18101"/>
                  </a:lnTo>
                  <a:lnTo>
                    <a:pt x="20084" y="18125"/>
                  </a:lnTo>
                  <a:lnTo>
                    <a:pt x="20170" y="18125"/>
                  </a:lnTo>
                  <a:lnTo>
                    <a:pt x="20213" y="18150"/>
                  </a:lnTo>
                  <a:lnTo>
                    <a:pt x="20267" y="18125"/>
                  </a:lnTo>
                  <a:lnTo>
                    <a:pt x="20277" y="18076"/>
                  </a:lnTo>
                  <a:lnTo>
                    <a:pt x="20352" y="18076"/>
                  </a:lnTo>
                  <a:lnTo>
                    <a:pt x="20385" y="18039"/>
                  </a:lnTo>
                  <a:lnTo>
                    <a:pt x="20417" y="18064"/>
                  </a:lnTo>
                  <a:lnTo>
                    <a:pt x="20460" y="18002"/>
                  </a:lnTo>
                  <a:lnTo>
                    <a:pt x="20514" y="17965"/>
                  </a:lnTo>
                  <a:lnTo>
                    <a:pt x="20525" y="17941"/>
                  </a:lnTo>
                  <a:lnTo>
                    <a:pt x="20578" y="17953"/>
                  </a:lnTo>
                  <a:lnTo>
                    <a:pt x="20622" y="17854"/>
                  </a:lnTo>
                  <a:lnTo>
                    <a:pt x="20622" y="17792"/>
                  </a:lnTo>
                  <a:lnTo>
                    <a:pt x="20653" y="17792"/>
                  </a:lnTo>
                  <a:lnTo>
                    <a:pt x="20697" y="17755"/>
                  </a:lnTo>
                  <a:lnTo>
                    <a:pt x="20707" y="17705"/>
                  </a:lnTo>
                  <a:lnTo>
                    <a:pt x="20686" y="17693"/>
                  </a:lnTo>
                  <a:lnTo>
                    <a:pt x="20697" y="17656"/>
                  </a:lnTo>
                  <a:lnTo>
                    <a:pt x="20751" y="17656"/>
                  </a:lnTo>
                  <a:lnTo>
                    <a:pt x="20804" y="17643"/>
                  </a:lnTo>
                  <a:lnTo>
                    <a:pt x="20804" y="17594"/>
                  </a:lnTo>
                  <a:lnTo>
                    <a:pt x="20815" y="17582"/>
                  </a:lnTo>
                  <a:lnTo>
                    <a:pt x="20847" y="17631"/>
                  </a:lnTo>
                  <a:lnTo>
                    <a:pt x="20911" y="17643"/>
                  </a:lnTo>
                  <a:lnTo>
                    <a:pt x="20965" y="17594"/>
                  </a:lnTo>
                  <a:lnTo>
                    <a:pt x="20976" y="17631"/>
                  </a:lnTo>
                  <a:lnTo>
                    <a:pt x="21019" y="17631"/>
                  </a:lnTo>
                  <a:lnTo>
                    <a:pt x="21062" y="17594"/>
                  </a:lnTo>
                  <a:lnTo>
                    <a:pt x="21084" y="17631"/>
                  </a:lnTo>
                  <a:lnTo>
                    <a:pt x="21138" y="17607"/>
                  </a:lnTo>
                  <a:lnTo>
                    <a:pt x="21159" y="17582"/>
                  </a:lnTo>
                  <a:lnTo>
                    <a:pt x="21191" y="17582"/>
                  </a:lnTo>
                  <a:lnTo>
                    <a:pt x="21234" y="17520"/>
                  </a:lnTo>
                  <a:lnTo>
                    <a:pt x="21267" y="17520"/>
                  </a:lnTo>
                  <a:lnTo>
                    <a:pt x="21320" y="17458"/>
                  </a:lnTo>
                  <a:lnTo>
                    <a:pt x="21385" y="17458"/>
                  </a:lnTo>
                  <a:lnTo>
                    <a:pt x="21460" y="17396"/>
                  </a:lnTo>
                  <a:lnTo>
                    <a:pt x="21492" y="17347"/>
                  </a:lnTo>
                  <a:lnTo>
                    <a:pt x="21535" y="17347"/>
                  </a:lnTo>
                  <a:lnTo>
                    <a:pt x="21546" y="17285"/>
                  </a:lnTo>
                  <a:lnTo>
                    <a:pt x="21568" y="17223"/>
                  </a:lnTo>
                  <a:lnTo>
                    <a:pt x="21535" y="17211"/>
                  </a:lnTo>
                  <a:lnTo>
                    <a:pt x="21481" y="17223"/>
                  </a:lnTo>
                  <a:lnTo>
                    <a:pt x="21439" y="17198"/>
                  </a:lnTo>
                  <a:lnTo>
                    <a:pt x="21460" y="17198"/>
                  </a:lnTo>
                  <a:lnTo>
                    <a:pt x="21514" y="17211"/>
                  </a:lnTo>
                  <a:lnTo>
                    <a:pt x="21557" y="17198"/>
                  </a:lnTo>
                  <a:lnTo>
                    <a:pt x="21514" y="17137"/>
                  </a:lnTo>
                  <a:lnTo>
                    <a:pt x="21460" y="17137"/>
                  </a:lnTo>
                  <a:lnTo>
                    <a:pt x="21385" y="17087"/>
                  </a:lnTo>
                  <a:lnTo>
                    <a:pt x="21352" y="17025"/>
                  </a:lnTo>
                  <a:lnTo>
                    <a:pt x="21428" y="17075"/>
                  </a:lnTo>
                  <a:lnTo>
                    <a:pt x="21481" y="17038"/>
                  </a:lnTo>
                  <a:lnTo>
                    <a:pt x="21492" y="16976"/>
                  </a:lnTo>
                  <a:lnTo>
                    <a:pt x="21535" y="16964"/>
                  </a:lnTo>
                  <a:lnTo>
                    <a:pt x="21557" y="16902"/>
                  </a:lnTo>
                  <a:lnTo>
                    <a:pt x="21460" y="16864"/>
                  </a:lnTo>
                  <a:lnTo>
                    <a:pt x="21503" y="16828"/>
                  </a:lnTo>
                  <a:lnTo>
                    <a:pt x="21546" y="16840"/>
                  </a:lnTo>
                  <a:lnTo>
                    <a:pt x="21589" y="16791"/>
                  </a:lnTo>
                  <a:lnTo>
                    <a:pt x="21568" y="16741"/>
                  </a:lnTo>
                  <a:lnTo>
                    <a:pt x="21492" y="16704"/>
                  </a:lnTo>
                  <a:lnTo>
                    <a:pt x="21481" y="16642"/>
                  </a:lnTo>
                  <a:lnTo>
                    <a:pt x="21503" y="16617"/>
                  </a:lnTo>
                  <a:lnTo>
                    <a:pt x="21557" y="16655"/>
                  </a:lnTo>
                  <a:lnTo>
                    <a:pt x="21546" y="16605"/>
                  </a:lnTo>
                  <a:lnTo>
                    <a:pt x="21460" y="16555"/>
                  </a:lnTo>
                  <a:lnTo>
                    <a:pt x="21385" y="16555"/>
                  </a:lnTo>
                  <a:lnTo>
                    <a:pt x="21395" y="16518"/>
                  </a:lnTo>
                  <a:lnTo>
                    <a:pt x="21428" y="16494"/>
                  </a:lnTo>
                  <a:lnTo>
                    <a:pt x="21406" y="16469"/>
                  </a:lnTo>
                  <a:lnTo>
                    <a:pt x="21342" y="16469"/>
                  </a:lnTo>
                  <a:lnTo>
                    <a:pt x="21267" y="16518"/>
                  </a:lnTo>
                  <a:lnTo>
                    <a:pt x="21245" y="16580"/>
                  </a:lnTo>
                  <a:lnTo>
                    <a:pt x="21223" y="16605"/>
                  </a:lnTo>
                  <a:lnTo>
                    <a:pt x="21191" y="16543"/>
                  </a:lnTo>
                  <a:lnTo>
                    <a:pt x="21116" y="16543"/>
                  </a:lnTo>
                  <a:lnTo>
                    <a:pt x="21148" y="16494"/>
                  </a:lnTo>
                  <a:lnTo>
                    <a:pt x="21181" y="16494"/>
                  </a:lnTo>
                  <a:lnTo>
                    <a:pt x="21245" y="16432"/>
                  </a:lnTo>
                  <a:lnTo>
                    <a:pt x="21267" y="16370"/>
                  </a:lnTo>
                  <a:lnTo>
                    <a:pt x="21223" y="16271"/>
                  </a:lnTo>
                  <a:lnTo>
                    <a:pt x="21127" y="16234"/>
                  </a:lnTo>
                  <a:lnTo>
                    <a:pt x="21009" y="16246"/>
                  </a:lnTo>
                  <a:lnTo>
                    <a:pt x="20965" y="16271"/>
                  </a:lnTo>
                  <a:lnTo>
                    <a:pt x="20976" y="16284"/>
                  </a:lnTo>
                  <a:lnTo>
                    <a:pt x="21052" y="16284"/>
                  </a:lnTo>
                  <a:lnTo>
                    <a:pt x="21073" y="16296"/>
                  </a:lnTo>
                  <a:lnTo>
                    <a:pt x="21009" y="16296"/>
                  </a:lnTo>
                  <a:lnTo>
                    <a:pt x="20922" y="16284"/>
                  </a:lnTo>
                  <a:lnTo>
                    <a:pt x="20836" y="16333"/>
                  </a:lnTo>
                  <a:lnTo>
                    <a:pt x="20761" y="16345"/>
                  </a:lnTo>
                  <a:lnTo>
                    <a:pt x="20707" y="16420"/>
                  </a:lnTo>
                  <a:lnTo>
                    <a:pt x="20686" y="16482"/>
                  </a:lnTo>
                  <a:lnTo>
                    <a:pt x="20643" y="16482"/>
                  </a:lnTo>
                  <a:lnTo>
                    <a:pt x="20578" y="16543"/>
                  </a:lnTo>
                  <a:lnTo>
                    <a:pt x="20482" y="16543"/>
                  </a:lnTo>
                  <a:lnTo>
                    <a:pt x="20428" y="16667"/>
                  </a:lnTo>
                  <a:lnTo>
                    <a:pt x="20385" y="16667"/>
                  </a:lnTo>
                  <a:lnTo>
                    <a:pt x="20363" y="16704"/>
                  </a:lnTo>
                  <a:lnTo>
                    <a:pt x="20331" y="16704"/>
                  </a:lnTo>
                  <a:lnTo>
                    <a:pt x="20310" y="16655"/>
                  </a:lnTo>
                  <a:lnTo>
                    <a:pt x="20352" y="16605"/>
                  </a:lnTo>
                  <a:lnTo>
                    <a:pt x="20385" y="16617"/>
                  </a:lnTo>
                  <a:lnTo>
                    <a:pt x="20406" y="16580"/>
                  </a:lnTo>
                  <a:lnTo>
                    <a:pt x="20277" y="16469"/>
                  </a:lnTo>
                  <a:lnTo>
                    <a:pt x="20267" y="16432"/>
                  </a:lnTo>
                  <a:lnTo>
                    <a:pt x="20223" y="16420"/>
                  </a:lnTo>
                  <a:lnTo>
                    <a:pt x="20245" y="16395"/>
                  </a:lnTo>
                  <a:lnTo>
                    <a:pt x="20245" y="16333"/>
                  </a:lnTo>
                  <a:lnTo>
                    <a:pt x="20310" y="16457"/>
                  </a:lnTo>
                  <a:lnTo>
                    <a:pt x="20417" y="16531"/>
                  </a:lnTo>
                  <a:lnTo>
                    <a:pt x="20439" y="16494"/>
                  </a:lnTo>
                  <a:lnTo>
                    <a:pt x="20460" y="16432"/>
                  </a:lnTo>
                  <a:lnTo>
                    <a:pt x="20525" y="16432"/>
                  </a:lnTo>
                  <a:lnTo>
                    <a:pt x="20568" y="16395"/>
                  </a:lnTo>
                  <a:lnTo>
                    <a:pt x="20653" y="16333"/>
                  </a:lnTo>
                  <a:lnTo>
                    <a:pt x="20761" y="16296"/>
                  </a:lnTo>
                  <a:lnTo>
                    <a:pt x="20869" y="16284"/>
                  </a:lnTo>
                  <a:lnTo>
                    <a:pt x="20858" y="16246"/>
                  </a:lnTo>
                  <a:lnTo>
                    <a:pt x="20815" y="16234"/>
                  </a:lnTo>
                  <a:lnTo>
                    <a:pt x="20869" y="16234"/>
                  </a:lnTo>
                  <a:lnTo>
                    <a:pt x="20922" y="16173"/>
                  </a:lnTo>
                  <a:lnTo>
                    <a:pt x="21019" y="16123"/>
                  </a:lnTo>
                  <a:lnTo>
                    <a:pt x="21052" y="16160"/>
                  </a:lnTo>
                  <a:lnTo>
                    <a:pt x="21170" y="16123"/>
                  </a:lnTo>
                  <a:lnTo>
                    <a:pt x="21170" y="16098"/>
                  </a:lnTo>
                  <a:lnTo>
                    <a:pt x="21267" y="16086"/>
                  </a:lnTo>
                  <a:lnTo>
                    <a:pt x="21213" y="16024"/>
                  </a:lnTo>
                  <a:lnTo>
                    <a:pt x="21073" y="15975"/>
                  </a:lnTo>
                  <a:lnTo>
                    <a:pt x="21105" y="15937"/>
                  </a:lnTo>
                  <a:lnTo>
                    <a:pt x="21138" y="15937"/>
                  </a:lnTo>
                  <a:lnTo>
                    <a:pt x="21170" y="15875"/>
                  </a:lnTo>
                  <a:lnTo>
                    <a:pt x="21127" y="15863"/>
                  </a:lnTo>
                  <a:lnTo>
                    <a:pt x="21052" y="15900"/>
                  </a:lnTo>
                  <a:lnTo>
                    <a:pt x="21009" y="15962"/>
                  </a:lnTo>
                  <a:lnTo>
                    <a:pt x="20944" y="15913"/>
                  </a:lnTo>
                  <a:lnTo>
                    <a:pt x="20869" y="15925"/>
                  </a:lnTo>
                  <a:lnTo>
                    <a:pt x="20858" y="15875"/>
                  </a:lnTo>
                  <a:lnTo>
                    <a:pt x="20901" y="15863"/>
                  </a:lnTo>
                  <a:lnTo>
                    <a:pt x="20901" y="15752"/>
                  </a:lnTo>
                  <a:lnTo>
                    <a:pt x="20911" y="15727"/>
                  </a:lnTo>
                  <a:lnTo>
                    <a:pt x="20836" y="15789"/>
                  </a:lnTo>
                  <a:lnTo>
                    <a:pt x="20836" y="15752"/>
                  </a:lnTo>
                  <a:lnTo>
                    <a:pt x="20858" y="15727"/>
                  </a:lnTo>
                  <a:lnTo>
                    <a:pt x="20836" y="15715"/>
                  </a:lnTo>
                  <a:lnTo>
                    <a:pt x="20729" y="15814"/>
                  </a:lnTo>
                  <a:lnTo>
                    <a:pt x="20686" y="15863"/>
                  </a:lnTo>
                  <a:lnTo>
                    <a:pt x="20653" y="15863"/>
                  </a:lnTo>
                  <a:lnTo>
                    <a:pt x="20697" y="15814"/>
                  </a:lnTo>
                  <a:lnTo>
                    <a:pt x="20782" y="15739"/>
                  </a:lnTo>
                  <a:lnTo>
                    <a:pt x="20751" y="15715"/>
                  </a:lnTo>
                  <a:lnTo>
                    <a:pt x="20675" y="15752"/>
                  </a:lnTo>
                  <a:lnTo>
                    <a:pt x="20653" y="15739"/>
                  </a:lnTo>
                  <a:lnTo>
                    <a:pt x="20686" y="15715"/>
                  </a:lnTo>
                  <a:lnTo>
                    <a:pt x="20729" y="15678"/>
                  </a:lnTo>
                  <a:lnTo>
                    <a:pt x="20729" y="15653"/>
                  </a:lnTo>
                  <a:lnTo>
                    <a:pt x="20653" y="15666"/>
                  </a:lnTo>
                  <a:lnTo>
                    <a:pt x="20600" y="15727"/>
                  </a:lnTo>
                  <a:lnTo>
                    <a:pt x="20546" y="15801"/>
                  </a:lnTo>
                  <a:lnTo>
                    <a:pt x="20525" y="15789"/>
                  </a:lnTo>
                  <a:lnTo>
                    <a:pt x="20546" y="15727"/>
                  </a:lnTo>
                  <a:lnTo>
                    <a:pt x="20600" y="15678"/>
                  </a:lnTo>
                  <a:lnTo>
                    <a:pt x="20600" y="15653"/>
                  </a:lnTo>
                  <a:lnTo>
                    <a:pt x="20568" y="15653"/>
                  </a:lnTo>
                  <a:lnTo>
                    <a:pt x="20460" y="15777"/>
                  </a:lnTo>
                  <a:lnTo>
                    <a:pt x="20406" y="15789"/>
                  </a:lnTo>
                  <a:lnTo>
                    <a:pt x="20352" y="15739"/>
                  </a:lnTo>
                  <a:lnTo>
                    <a:pt x="20417" y="15752"/>
                  </a:lnTo>
                  <a:lnTo>
                    <a:pt x="20471" y="15715"/>
                  </a:lnTo>
                  <a:lnTo>
                    <a:pt x="20568" y="15566"/>
                  </a:lnTo>
                  <a:lnTo>
                    <a:pt x="20632" y="15530"/>
                  </a:lnTo>
                  <a:lnTo>
                    <a:pt x="20589" y="15480"/>
                  </a:lnTo>
                  <a:lnTo>
                    <a:pt x="20600" y="15418"/>
                  </a:lnTo>
                  <a:lnTo>
                    <a:pt x="20589" y="15406"/>
                  </a:lnTo>
                  <a:lnTo>
                    <a:pt x="20535" y="15492"/>
                  </a:lnTo>
                  <a:lnTo>
                    <a:pt x="20514" y="15492"/>
                  </a:lnTo>
                  <a:lnTo>
                    <a:pt x="20514" y="15468"/>
                  </a:lnTo>
                  <a:lnTo>
                    <a:pt x="20535" y="15418"/>
                  </a:lnTo>
                  <a:lnTo>
                    <a:pt x="20535" y="15319"/>
                  </a:lnTo>
                  <a:lnTo>
                    <a:pt x="20492" y="15307"/>
                  </a:lnTo>
                  <a:lnTo>
                    <a:pt x="20482" y="15294"/>
                  </a:lnTo>
                  <a:lnTo>
                    <a:pt x="20428" y="15344"/>
                  </a:lnTo>
                  <a:lnTo>
                    <a:pt x="20417" y="15307"/>
                  </a:lnTo>
                  <a:lnTo>
                    <a:pt x="20428" y="15257"/>
                  </a:lnTo>
                  <a:lnTo>
                    <a:pt x="20417" y="15245"/>
                  </a:lnTo>
                  <a:lnTo>
                    <a:pt x="20374" y="15245"/>
                  </a:lnTo>
                  <a:lnTo>
                    <a:pt x="20406" y="15220"/>
                  </a:lnTo>
                  <a:lnTo>
                    <a:pt x="20374" y="15183"/>
                  </a:lnTo>
                  <a:lnTo>
                    <a:pt x="20374" y="15134"/>
                  </a:lnTo>
                  <a:lnTo>
                    <a:pt x="20352" y="15134"/>
                  </a:lnTo>
                  <a:lnTo>
                    <a:pt x="20267" y="15159"/>
                  </a:lnTo>
                  <a:lnTo>
                    <a:pt x="20267" y="15183"/>
                  </a:lnTo>
                  <a:lnTo>
                    <a:pt x="20223" y="15196"/>
                  </a:lnTo>
                  <a:lnTo>
                    <a:pt x="20116" y="15171"/>
                  </a:lnTo>
                  <a:lnTo>
                    <a:pt x="20202" y="15171"/>
                  </a:lnTo>
                  <a:lnTo>
                    <a:pt x="20223" y="15121"/>
                  </a:lnTo>
                  <a:lnTo>
                    <a:pt x="20299" y="15109"/>
                  </a:lnTo>
                  <a:lnTo>
                    <a:pt x="20310" y="15072"/>
                  </a:lnTo>
                  <a:lnTo>
                    <a:pt x="20277" y="15035"/>
                  </a:lnTo>
                  <a:lnTo>
                    <a:pt x="20223" y="14973"/>
                  </a:lnTo>
                  <a:lnTo>
                    <a:pt x="20223" y="14911"/>
                  </a:lnTo>
                  <a:lnTo>
                    <a:pt x="20148" y="14862"/>
                  </a:lnTo>
                  <a:lnTo>
                    <a:pt x="20223" y="14862"/>
                  </a:lnTo>
                  <a:lnTo>
                    <a:pt x="20310" y="14911"/>
                  </a:lnTo>
                  <a:lnTo>
                    <a:pt x="20374" y="14911"/>
                  </a:lnTo>
                  <a:lnTo>
                    <a:pt x="20374" y="14862"/>
                  </a:lnTo>
                  <a:lnTo>
                    <a:pt x="20321" y="14825"/>
                  </a:lnTo>
                  <a:lnTo>
                    <a:pt x="20331" y="14800"/>
                  </a:lnTo>
                  <a:lnTo>
                    <a:pt x="20374" y="14812"/>
                  </a:lnTo>
                  <a:lnTo>
                    <a:pt x="20439" y="14750"/>
                  </a:lnTo>
                  <a:lnTo>
                    <a:pt x="20482" y="14725"/>
                  </a:lnTo>
                  <a:lnTo>
                    <a:pt x="20492" y="14664"/>
                  </a:lnTo>
                  <a:lnTo>
                    <a:pt x="20439" y="14602"/>
                  </a:lnTo>
                  <a:lnTo>
                    <a:pt x="20406" y="14614"/>
                  </a:lnTo>
                  <a:lnTo>
                    <a:pt x="20352" y="14602"/>
                  </a:lnTo>
                  <a:lnTo>
                    <a:pt x="20385" y="14565"/>
                  </a:lnTo>
                  <a:lnTo>
                    <a:pt x="20406" y="14516"/>
                  </a:lnTo>
                  <a:lnTo>
                    <a:pt x="20374" y="14491"/>
                  </a:lnTo>
                  <a:lnTo>
                    <a:pt x="20310" y="14491"/>
                  </a:lnTo>
                  <a:lnTo>
                    <a:pt x="20277" y="14478"/>
                  </a:lnTo>
                  <a:lnTo>
                    <a:pt x="20245" y="14491"/>
                  </a:lnTo>
                  <a:lnTo>
                    <a:pt x="20202" y="14441"/>
                  </a:lnTo>
                  <a:lnTo>
                    <a:pt x="20256" y="14441"/>
                  </a:lnTo>
                  <a:lnTo>
                    <a:pt x="20277" y="14416"/>
                  </a:lnTo>
                  <a:lnTo>
                    <a:pt x="20321" y="14429"/>
                  </a:lnTo>
                  <a:lnTo>
                    <a:pt x="20374" y="14367"/>
                  </a:lnTo>
                  <a:lnTo>
                    <a:pt x="20352" y="14256"/>
                  </a:lnTo>
                  <a:lnTo>
                    <a:pt x="20299" y="14194"/>
                  </a:lnTo>
                  <a:lnTo>
                    <a:pt x="20267" y="14243"/>
                  </a:lnTo>
                  <a:lnTo>
                    <a:pt x="20213" y="14231"/>
                  </a:lnTo>
                  <a:lnTo>
                    <a:pt x="20170" y="14268"/>
                  </a:lnTo>
                  <a:lnTo>
                    <a:pt x="20192" y="14207"/>
                  </a:lnTo>
                  <a:lnTo>
                    <a:pt x="20256" y="14169"/>
                  </a:lnTo>
                  <a:lnTo>
                    <a:pt x="20299" y="14169"/>
                  </a:lnTo>
                  <a:lnTo>
                    <a:pt x="20299" y="14107"/>
                  </a:lnTo>
                  <a:lnTo>
                    <a:pt x="20245" y="14082"/>
                  </a:lnTo>
                  <a:lnTo>
                    <a:pt x="20202" y="14107"/>
                  </a:lnTo>
                  <a:lnTo>
                    <a:pt x="20138" y="14107"/>
                  </a:lnTo>
                  <a:lnTo>
                    <a:pt x="20041" y="14145"/>
                  </a:lnTo>
                  <a:lnTo>
                    <a:pt x="20116" y="14021"/>
                  </a:lnTo>
                  <a:lnTo>
                    <a:pt x="20170" y="14021"/>
                  </a:lnTo>
                  <a:lnTo>
                    <a:pt x="20223" y="13996"/>
                  </a:lnTo>
                  <a:lnTo>
                    <a:pt x="20223" y="13959"/>
                  </a:lnTo>
                  <a:lnTo>
                    <a:pt x="20267" y="13922"/>
                  </a:lnTo>
                  <a:lnTo>
                    <a:pt x="20256" y="13898"/>
                  </a:lnTo>
                  <a:lnTo>
                    <a:pt x="20192" y="13934"/>
                  </a:lnTo>
                  <a:lnTo>
                    <a:pt x="20094" y="13934"/>
                  </a:lnTo>
                  <a:lnTo>
                    <a:pt x="20009" y="13984"/>
                  </a:lnTo>
                  <a:lnTo>
                    <a:pt x="20041" y="13934"/>
                  </a:lnTo>
                  <a:lnTo>
                    <a:pt x="20030" y="13885"/>
                  </a:lnTo>
                  <a:lnTo>
                    <a:pt x="20052" y="13835"/>
                  </a:lnTo>
                  <a:lnTo>
                    <a:pt x="20094" y="13873"/>
                  </a:lnTo>
                  <a:lnTo>
                    <a:pt x="20192" y="13873"/>
                  </a:lnTo>
                  <a:lnTo>
                    <a:pt x="20245" y="13798"/>
                  </a:lnTo>
                  <a:lnTo>
                    <a:pt x="20245" y="13712"/>
                  </a:lnTo>
                  <a:lnTo>
                    <a:pt x="20192" y="13749"/>
                  </a:lnTo>
                  <a:lnTo>
                    <a:pt x="20148" y="13737"/>
                  </a:lnTo>
                  <a:lnTo>
                    <a:pt x="20202" y="13675"/>
                  </a:lnTo>
                  <a:lnTo>
                    <a:pt x="20213" y="13613"/>
                  </a:lnTo>
                  <a:lnTo>
                    <a:pt x="20170" y="13588"/>
                  </a:lnTo>
                  <a:lnTo>
                    <a:pt x="20041" y="13638"/>
                  </a:lnTo>
                  <a:lnTo>
                    <a:pt x="19998" y="13613"/>
                  </a:lnTo>
                  <a:lnTo>
                    <a:pt x="20030" y="13564"/>
                  </a:lnTo>
                  <a:lnTo>
                    <a:pt x="20094" y="13576"/>
                  </a:lnTo>
                  <a:lnTo>
                    <a:pt x="20148" y="13564"/>
                  </a:lnTo>
                  <a:lnTo>
                    <a:pt x="20192" y="13489"/>
                  </a:lnTo>
                  <a:lnTo>
                    <a:pt x="20148" y="13452"/>
                  </a:lnTo>
                  <a:lnTo>
                    <a:pt x="20148" y="13403"/>
                  </a:lnTo>
                  <a:lnTo>
                    <a:pt x="20105" y="13452"/>
                  </a:lnTo>
                  <a:lnTo>
                    <a:pt x="20084" y="13452"/>
                  </a:lnTo>
                  <a:lnTo>
                    <a:pt x="20063" y="13403"/>
                  </a:lnTo>
                  <a:lnTo>
                    <a:pt x="20030" y="13366"/>
                  </a:lnTo>
                  <a:lnTo>
                    <a:pt x="20063" y="13341"/>
                  </a:lnTo>
                  <a:lnTo>
                    <a:pt x="20094" y="13378"/>
                  </a:lnTo>
                  <a:lnTo>
                    <a:pt x="20116" y="13341"/>
                  </a:lnTo>
                  <a:lnTo>
                    <a:pt x="20116" y="13267"/>
                  </a:lnTo>
                  <a:lnTo>
                    <a:pt x="20063" y="13205"/>
                  </a:lnTo>
                  <a:lnTo>
                    <a:pt x="20052" y="13143"/>
                  </a:lnTo>
                  <a:lnTo>
                    <a:pt x="20094" y="13118"/>
                  </a:lnTo>
                  <a:lnTo>
                    <a:pt x="20094" y="13057"/>
                  </a:lnTo>
                  <a:lnTo>
                    <a:pt x="20052" y="13057"/>
                  </a:lnTo>
                  <a:lnTo>
                    <a:pt x="20063" y="13019"/>
                  </a:lnTo>
                  <a:lnTo>
                    <a:pt x="20084" y="12957"/>
                  </a:lnTo>
                  <a:lnTo>
                    <a:pt x="20041" y="12957"/>
                  </a:lnTo>
                  <a:lnTo>
                    <a:pt x="19998" y="12945"/>
                  </a:lnTo>
                  <a:lnTo>
                    <a:pt x="19998" y="12933"/>
                  </a:lnTo>
                  <a:lnTo>
                    <a:pt x="20030" y="12933"/>
                  </a:lnTo>
                  <a:lnTo>
                    <a:pt x="20063" y="12884"/>
                  </a:lnTo>
                  <a:lnTo>
                    <a:pt x="20030" y="12846"/>
                  </a:lnTo>
                  <a:lnTo>
                    <a:pt x="20030" y="12809"/>
                  </a:lnTo>
                  <a:lnTo>
                    <a:pt x="20063" y="12772"/>
                  </a:lnTo>
                  <a:lnTo>
                    <a:pt x="20052" y="12748"/>
                  </a:lnTo>
                  <a:lnTo>
                    <a:pt x="19998" y="12772"/>
                  </a:lnTo>
                  <a:lnTo>
                    <a:pt x="20052" y="12723"/>
                  </a:lnTo>
                  <a:lnTo>
                    <a:pt x="20030" y="12698"/>
                  </a:lnTo>
                  <a:lnTo>
                    <a:pt x="19976" y="12710"/>
                  </a:lnTo>
                  <a:lnTo>
                    <a:pt x="19923" y="12784"/>
                  </a:lnTo>
                  <a:lnTo>
                    <a:pt x="19933" y="12834"/>
                  </a:lnTo>
                  <a:lnTo>
                    <a:pt x="19901" y="12896"/>
                  </a:lnTo>
                  <a:lnTo>
                    <a:pt x="19836" y="12970"/>
                  </a:lnTo>
                  <a:lnTo>
                    <a:pt x="19836" y="13019"/>
                  </a:lnTo>
                  <a:lnTo>
                    <a:pt x="19793" y="13057"/>
                  </a:lnTo>
                  <a:lnTo>
                    <a:pt x="19793" y="13118"/>
                  </a:lnTo>
                  <a:lnTo>
                    <a:pt x="19761" y="13069"/>
                  </a:lnTo>
                  <a:lnTo>
                    <a:pt x="19729" y="13081"/>
                  </a:lnTo>
                  <a:lnTo>
                    <a:pt x="19686" y="13193"/>
                  </a:lnTo>
                  <a:lnTo>
                    <a:pt x="19686" y="13242"/>
                  </a:lnTo>
                  <a:lnTo>
                    <a:pt x="19740" y="13242"/>
                  </a:lnTo>
                  <a:lnTo>
                    <a:pt x="19772" y="13279"/>
                  </a:lnTo>
                  <a:lnTo>
                    <a:pt x="19772" y="13328"/>
                  </a:lnTo>
                  <a:lnTo>
                    <a:pt x="19718" y="13267"/>
                  </a:lnTo>
                  <a:lnTo>
                    <a:pt x="19686" y="13267"/>
                  </a:lnTo>
                  <a:lnTo>
                    <a:pt x="19675" y="13316"/>
                  </a:lnTo>
                  <a:lnTo>
                    <a:pt x="19632" y="13378"/>
                  </a:lnTo>
                  <a:lnTo>
                    <a:pt x="19600" y="13403"/>
                  </a:lnTo>
                  <a:lnTo>
                    <a:pt x="19579" y="13502"/>
                  </a:lnTo>
                  <a:lnTo>
                    <a:pt x="19525" y="13514"/>
                  </a:lnTo>
                  <a:lnTo>
                    <a:pt x="19493" y="13576"/>
                  </a:lnTo>
                  <a:lnTo>
                    <a:pt x="19493" y="13613"/>
                  </a:lnTo>
                  <a:lnTo>
                    <a:pt x="19460" y="13613"/>
                  </a:lnTo>
                  <a:lnTo>
                    <a:pt x="19460" y="13712"/>
                  </a:lnTo>
                  <a:lnTo>
                    <a:pt x="19417" y="13823"/>
                  </a:lnTo>
                  <a:lnTo>
                    <a:pt x="19439" y="13749"/>
                  </a:lnTo>
                  <a:lnTo>
                    <a:pt x="19417" y="13650"/>
                  </a:lnTo>
                  <a:lnTo>
                    <a:pt x="19385" y="13613"/>
                  </a:lnTo>
                  <a:lnTo>
                    <a:pt x="19299" y="13675"/>
                  </a:lnTo>
                  <a:lnTo>
                    <a:pt x="19256" y="13737"/>
                  </a:lnTo>
                  <a:lnTo>
                    <a:pt x="19245" y="13798"/>
                  </a:lnTo>
                  <a:lnTo>
                    <a:pt x="19192" y="13811"/>
                  </a:lnTo>
                  <a:lnTo>
                    <a:pt x="19170" y="13835"/>
                  </a:lnTo>
                  <a:lnTo>
                    <a:pt x="19148" y="13811"/>
                  </a:lnTo>
                  <a:lnTo>
                    <a:pt x="19116" y="13811"/>
                  </a:lnTo>
                  <a:lnTo>
                    <a:pt x="19063" y="13860"/>
                  </a:lnTo>
                  <a:lnTo>
                    <a:pt x="19009" y="13860"/>
                  </a:lnTo>
                  <a:lnTo>
                    <a:pt x="18934" y="13922"/>
                  </a:lnTo>
                  <a:lnTo>
                    <a:pt x="18923" y="13996"/>
                  </a:lnTo>
                  <a:lnTo>
                    <a:pt x="18858" y="14082"/>
                  </a:lnTo>
                  <a:lnTo>
                    <a:pt x="18880" y="14021"/>
                  </a:lnTo>
                  <a:lnTo>
                    <a:pt x="18880" y="13959"/>
                  </a:lnTo>
                  <a:lnTo>
                    <a:pt x="18901" y="13934"/>
                  </a:lnTo>
                  <a:lnTo>
                    <a:pt x="18901" y="13798"/>
                  </a:lnTo>
                  <a:lnTo>
                    <a:pt x="18912" y="13737"/>
                  </a:lnTo>
                  <a:lnTo>
                    <a:pt x="18901" y="13737"/>
                  </a:lnTo>
                  <a:lnTo>
                    <a:pt x="18686" y="13860"/>
                  </a:lnTo>
                  <a:lnTo>
                    <a:pt x="18600" y="14046"/>
                  </a:lnTo>
                  <a:lnTo>
                    <a:pt x="18535" y="14071"/>
                  </a:lnTo>
                  <a:lnTo>
                    <a:pt x="18579" y="14009"/>
                  </a:lnTo>
                  <a:lnTo>
                    <a:pt x="18589" y="13934"/>
                  </a:lnTo>
                  <a:lnTo>
                    <a:pt x="18654" y="13823"/>
                  </a:lnTo>
                  <a:lnTo>
                    <a:pt x="18654" y="13749"/>
                  </a:lnTo>
                  <a:lnTo>
                    <a:pt x="18664" y="13675"/>
                  </a:lnTo>
                  <a:lnTo>
                    <a:pt x="18643" y="13613"/>
                  </a:lnTo>
                  <a:lnTo>
                    <a:pt x="18589" y="13551"/>
                  </a:lnTo>
                  <a:lnTo>
                    <a:pt x="18535" y="13551"/>
                  </a:lnTo>
                  <a:lnTo>
                    <a:pt x="18546" y="13625"/>
                  </a:lnTo>
                  <a:lnTo>
                    <a:pt x="18535" y="13625"/>
                  </a:lnTo>
                  <a:lnTo>
                    <a:pt x="18482" y="13576"/>
                  </a:lnTo>
                  <a:lnTo>
                    <a:pt x="18417" y="13452"/>
                  </a:lnTo>
                  <a:lnTo>
                    <a:pt x="18525" y="13514"/>
                  </a:lnTo>
                  <a:lnTo>
                    <a:pt x="18546" y="13502"/>
                  </a:lnTo>
                  <a:lnTo>
                    <a:pt x="18493" y="13477"/>
                  </a:lnTo>
                  <a:lnTo>
                    <a:pt x="18428" y="13353"/>
                  </a:lnTo>
                  <a:lnTo>
                    <a:pt x="18417" y="13341"/>
                  </a:lnTo>
                  <a:lnTo>
                    <a:pt x="18482" y="13255"/>
                  </a:lnTo>
                  <a:lnTo>
                    <a:pt x="18493" y="13205"/>
                  </a:lnTo>
                  <a:lnTo>
                    <a:pt x="18546" y="13106"/>
                  </a:lnTo>
                  <a:lnTo>
                    <a:pt x="18546" y="12982"/>
                  </a:lnTo>
                  <a:lnTo>
                    <a:pt x="18471" y="12908"/>
                  </a:lnTo>
                  <a:lnTo>
                    <a:pt x="18364" y="12884"/>
                  </a:lnTo>
                  <a:lnTo>
                    <a:pt x="18224" y="12797"/>
                  </a:lnTo>
                  <a:lnTo>
                    <a:pt x="18375" y="12859"/>
                  </a:lnTo>
                  <a:lnTo>
                    <a:pt x="18504" y="12884"/>
                  </a:lnTo>
                  <a:lnTo>
                    <a:pt x="18525" y="12772"/>
                  </a:lnTo>
                  <a:lnTo>
                    <a:pt x="18546" y="12723"/>
                  </a:lnTo>
                  <a:lnTo>
                    <a:pt x="18557" y="12821"/>
                  </a:lnTo>
                  <a:lnTo>
                    <a:pt x="18589" y="12760"/>
                  </a:lnTo>
                  <a:lnTo>
                    <a:pt x="18546" y="12624"/>
                  </a:lnTo>
                  <a:lnTo>
                    <a:pt x="18600" y="12525"/>
                  </a:lnTo>
                  <a:lnTo>
                    <a:pt x="18686" y="12512"/>
                  </a:lnTo>
                  <a:lnTo>
                    <a:pt x="18697" y="12401"/>
                  </a:lnTo>
                  <a:lnTo>
                    <a:pt x="18697" y="12278"/>
                  </a:lnTo>
                  <a:lnTo>
                    <a:pt x="18654" y="12278"/>
                  </a:lnTo>
                  <a:lnTo>
                    <a:pt x="18643" y="12389"/>
                  </a:lnTo>
                  <a:lnTo>
                    <a:pt x="18579" y="12451"/>
                  </a:lnTo>
                  <a:lnTo>
                    <a:pt x="18546" y="12401"/>
                  </a:lnTo>
                  <a:lnTo>
                    <a:pt x="18557" y="12278"/>
                  </a:lnTo>
                  <a:lnTo>
                    <a:pt x="18482" y="12241"/>
                  </a:lnTo>
                  <a:lnTo>
                    <a:pt x="18417" y="12278"/>
                  </a:lnTo>
                  <a:lnTo>
                    <a:pt x="18385" y="12241"/>
                  </a:lnTo>
                  <a:lnTo>
                    <a:pt x="18342" y="12265"/>
                  </a:lnTo>
                  <a:lnTo>
                    <a:pt x="18256" y="12166"/>
                  </a:lnTo>
                  <a:lnTo>
                    <a:pt x="18202" y="12203"/>
                  </a:lnTo>
                  <a:lnTo>
                    <a:pt x="18202" y="12141"/>
                  </a:lnTo>
                  <a:lnTo>
                    <a:pt x="18149" y="12203"/>
                  </a:lnTo>
                  <a:lnTo>
                    <a:pt x="18149" y="12141"/>
                  </a:lnTo>
                  <a:lnTo>
                    <a:pt x="18073" y="12055"/>
                  </a:lnTo>
                  <a:lnTo>
                    <a:pt x="18127" y="12055"/>
                  </a:lnTo>
                  <a:lnTo>
                    <a:pt x="18159" y="11993"/>
                  </a:lnTo>
                  <a:lnTo>
                    <a:pt x="18213" y="12043"/>
                  </a:lnTo>
                  <a:lnTo>
                    <a:pt x="18224" y="11993"/>
                  </a:lnTo>
                  <a:lnTo>
                    <a:pt x="18170" y="11919"/>
                  </a:lnTo>
                  <a:lnTo>
                    <a:pt x="18127" y="11969"/>
                  </a:lnTo>
                  <a:lnTo>
                    <a:pt x="18073" y="11919"/>
                  </a:lnTo>
                  <a:lnTo>
                    <a:pt x="18127" y="11907"/>
                  </a:lnTo>
                  <a:lnTo>
                    <a:pt x="18105" y="11832"/>
                  </a:lnTo>
                  <a:lnTo>
                    <a:pt x="18041" y="11771"/>
                  </a:lnTo>
                  <a:lnTo>
                    <a:pt x="17998" y="11796"/>
                  </a:lnTo>
                  <a:lnTo>
                    <a:pt x="17998" y="11746"/>
                  </a:lnTo>
                  <a:lnTo>
                    <a:pt x="18041" y="11684"/>
                  </a:lnTo>
                  <a:lnTo>
                    <a:pt x="18041" y="11585"/>
                  </a:lnTo>
                  <a:lnTo>
                    <a:pt x="17987" y="11585"/>
                  </a:lnTo>
                  <a:lnTo>
                    <a:pt x="17912" y="11523"/>
                  </a:lnTo>
                  <a:lnTo>
                    <a:pt x="17912" y="11462"/>
                  </a:lnTo>
                  <a:lnTo>
                    <a:pt x="17805" y="11363"/>
                  </a:lnTo>
                  <a:lnTo>
                    <a:pt x="17729" y="11412"/>
                  </a:lnTo>
                  <a:lnTo>
                    <a:pt x="17675" y="11412"/>
                  </a:lnTo>
                  <a:lnTo>
                    <a:pt x="17643" y="11462"/>
                  </a:lnTo>
                  <a:lnTo>
                    <a:pt x="17579" y="11425"/>
                  </a:lnTo>
                  <a:lnTo>
                    <a:pt x="17579" y="11511"/>
                  </a:lnTo>
                  <a:lnTo>
                    <a:pt x="17535" y="11449"/>
                  </a:lnTo>
                  <a:lnTo>
                    <a:pt x="17493" y="11449"/>
                  </a:lnTo>
                  <a:lnTo>
                    <a:pt x="17471" y="11400"/>
                  </a:lnTo>
                  <a:lnTo>
                    <a:pt x="17417" y="11400"/>
                  </a:lnTo>
                  <a:lnTo>
                    <a:pt x="17331" y="11462"/>
                  </a:lnTo>
                  <a:lnTo>
                    <a:pt x="17246" y="11462"/>
                  </a:lnTo>
                  <a:lnTo>
                    <a:pt x="17321" y="11425"/>
                  </a:lnTo>
                  <a:lnTo>
                    <a:pt x="17331" y="11363"/>
                  </a:lnTo>
                  <a:lnTo>
                    <a:pt x="17267" y="11363"/>
                  </a:lnTo>
                  <a:lnTo>
                    <a:pt x="17138" y="11289"/>
                  </a:lnTo>
                  <a:lnTo>
                    <a:pt x="17041" y="11227"/>
                  </a:lnTo>
                  <a:lnTo>
                    <a:pt x="16945" y="11227"/>
                  </a:lnTo>
                  <a:lnTo>
                    <a:pt x="16912" y="11202"/>
                  </a:lnTo>
                  <a:lnTo>
                    <a:pt x="16869" y="11214"/>
                  </a:lnTo>
                  <a:lnTo>
                    <a:pt x="16826" y="11214"/>
                  </a:lnTo>
                  <a:lnTo>
                    <a:pt x="16783" y="11264"/>
                  </a:lnTo>
                  <a:lnTo>
                    <a:pt x="16783" y="11301"/>
                  </a:lnTo>
                  <a:lnTo>
                    <a:pt x="16740" y="11301"/>
                  </a:lnTo>
                  <a:lnTo>
                    <a:pt x="16718" y="11289"/>
                  </a:lnTo>
                  <a:lnTo>
                    <a:pt x="16676" y="11325"/>
                  </a:lnTo>
                  <a:lnTo>
                    <a:pt x="16676" y="11412"/>
                  </a:lnTo>
                  <a:lnTo>
                    <a:pt x="16633" y="11511"/>
                  </a:lnTo>
                  <a:lnTo>
                    <a:pt x="16633" y="11635"/>
                  </a:lnTo>
                  <a:lnTo>
                    <a:pt x="16676" y="11696"/>
                  </a:lnTo>
                  <a:lnTo>
                    <a:pt x="16708" y="11696"/>
                  </a:lnTo>
                  <a:lnTo>
                    <a:pt x="16708" y="11721"/>
                  </a:lnTo>
                  <a:lnTo>
                    <a:pt x="16729" y="11734"/>
                  </a:lnTo>
                  <a:lnTo>
                    <a:pt x="16729" y="11820"/>
                  </a:lnTo>
                  <a:lnTo>
                    <a:pt x="16708" y="11845"/>
                  </a:lnTo>
                  <a:lnTo>
                    <a:pt x="16665" y="11845"/>
                  </a:lnTo>
                  <a:lnTo>
                    <a:pt x="16654" y="11919"/>
                  </a:lnTo>
                  <a:lnTo>
                    <a:pt x="16568" y="12043"/>
                  </a:lnTo>
                  <a:lnTo>
                    <a:pt x="16450" y="12154"/>
                  </a:lnTo>
                  <a:lnTo>
                    <a:pt x="16450" y="12203"/>
                  </a:lnTo>
                  <a:lnTo>
                    <a:pt x="16471" y="12216"/>
                  </a:lnTo>
                  <a:lnTo>
                    <a:pt x="16568" y="12203"/>
                  </a:lnTo>
                  <a:lnTo>
                    <a:pt x="16611" y="12203"/>
                  </a:lnTo>
                  <a:lnTo>
                    <a:pt x="16568" y="12228"/>
                  </a:lnTo>
                  <a:lnTo>
                    <a:pt x="16547" y="12327"/>
                  </a:lnTo>
                  <a:lnTo>
                    <a:pt x="16547" y="12352"/>
                  </a:lnTo>
                  <a:lnTo>
                    <a:pt x="16611" y="12377"/>
                  </a:lnTo>
                  <a:lnTo>
                    <a:pt x="16557" y="12389"/>
                  </a:lnTo>
                  <a:lnTo>
                    <a:pt x="16514" y="12439"/>
                  </a:lnTo>
                  <a:lnTo>
                    <a:pt x="16525" y="12475"/>
                  </a:lnTo>
                  <a:lnTo>
                    <a:pt x="16557" y="12512"/>
                  </a:lnTo>
                  <a:lnTo>
                    <a:pt x="16504" y="12587"/>
                  </a:lnTo>
                  <a:lnTo>
                    <a:pt x="16504" y="12624"/>
                  </a:lnTo>
                  <a:lnTo>
                    <a:pt x="16579" y="12624"/>
                  </a:lnTo>
                  <a:lnTo>
                    <a:pt x="16600" y="12661"/>
                  </a:lnTo>
                  <a:lnTo>
                    <a:pt x="16525" y="12784"/>
                  </a:lnTo>
                  <a:lnTo>
                    <a:pt x="16461" y="12821"/>
                  </a:lnTo>
                  <a:lnTo>
                    <a:pt x="16461" y="12896"/>
                  </a:lnTo>
                  <a:lnTo>
                    <a:pt x="16493" y="12933"/>
                  </a:lnTo>
                  <a:lnTo>
                    <a:pt x="16450" y="12908"/>
                  </a:lnTo>
                  <a:lnTo>
                    <a:pt x="16407" y="12834"/>
                  </a:lnTo>
                  <a:lnTo>
                    <a:pt x="16385" y="12834"/>
                  </a:lnTo>
                  <a:lnTo>
                    <a:pt x="16310" y="12933"/>
                  </a:lnTo>
                  <a:lnTo>
                    <a:pt x="16310" y="12957"/>
                  </a:lnTo>
                  <a:lnTo>
                    <a:pt x="16342" y="12970"/>
                  </a:lnTo>
                  <a:lnTo>
                    <a:pt x="16342" y="13019"/>
                  </a:lnTo>
                  <a:lnTo>
                    <a:pt x="16299" y="13069"/>
                  </a:lnTo>
                  <a:lnTo>
                    <a:pt x="16246" y="13069"/>
                  </a:lnTo>
                  <a:lnTo>
                    <a:pt x="16084" y="13255"/>
                  </a:lnTo>
                  <a:lnTo>
                    <a:pt x="16030" y="13279"/>
                  </a:lnTo>
                  <a:lnTo>
                    <a:pt x="15987" y="13428"/>
                  </a:lnTo>
                  <a:lnTo>
                    <a:pt x="16009" y="13464"/>
                  </a:lnTo>
                  <a:lnTo>
                    <a:pt x="16063" y="13489"/>
                  </a:lnTo>
                  <a:lnTo>
                    <a:pt x="16074" y="13564"/>
                  </a:lnTo>
                  <a:lnTo>
                    <a:pt x="16138" y="13613"/>
                  </a:lnTo>
                  <a:lnTo>
                    <a:pt x="16235" y="13761"/>
                  </a:lnTo>
                  <a:lnTo>
                    <a:pt x="16246" y="13947"/>
                  </a:lnTo>
                  <a:lnTo>
                    <a:pt x="16235" y="14145"/>
                  </a:lnTo>
                  <a:lnTo>
                    <a:pt x="16278" y="14256"/>
                  </a:lnTo>
                  <a:lnTo>
                    <a:pt x="16257" y="14330"/>
                  </a:lnTo>
                  <a:lnTo>
                    <a:pt x="16257" y="14454"/>
                  </a:lnTo>
                  <a:lnTo>
                    <a:pt x="16235" y="14491"/>
                  </a:lnTo>
                  <a:lnTo>
                    <a:pt x="16181" y="14664"/>
                  </a:lnTo>
                  <a:lnTo>
                    <a:pt x="16149" y="14750"/>
                  </a:lnTo>
                  <a:lnTo>
                    <a:pt x="16181" y="14750"/>
                  </a:lnTo>
                  <a:lnTo>
                    <a:pt x="16192" y="14689"/>
                  </a:lnTo>
                  <a:lnTo>
                    <a:pt x="16235" y="14664"/>
                  </a:lnTo>
                  <a:lnTo>
                    <a:pt x="16235" y="14750"/>
                  </a:lnTo>
                  <a:lnTo>
                    <a:pt x="16288" y="14825"/>
                  </a:lnTo>
                  <a:lnTo>
                    <a:pt x="16246" y="14886"/>
                  </a:lnTo>
                  <a:lnTo>
                    <a:pt x="16192" y="14886"/>
                  </a:lnTo>
                  <a:lnTo>
                    <a:pt x="16170" y="14862"/>
                  </a:lnTo>
                  <a:lnTo>
                    <a:pt x="16127" y="14862"/>
                  </a:lnTo>
                  <a:lnTo>
                    <a:pt x="16041" y="15010"/>
                  </a:lnTo>
                  <a:lnTo>
                    <a:pt x="15977" y="15047"/>
                  </a:lnTo>
                  <a:lnTo>
                    <a:pt x="15966" y="15109"/>
                  </a:lnTo>
                  <a:lnTo>
                    <a:pt x="15826" y="15171"/>
                  </a:lnTo>
                  <a:lnTo>
                    <a:pt x="15794" y="15220"/>
                  </a:lnTo>
                  <a:lnTo>
                    <a:pt x="15794" y="15245"/>
                  </a:lnTo>
                  <a:lnTo>
                    <a:pt x="15600" y="15319"/>
                  </a:lnTo>
                  <a:lnTo>
                    <a:pt x="15482" y="15381"/>
                  </a:lnTo>
                  <a:lnTo>
                    <a:pt x="15450" y="15418"/>
                  </a:lnTo>
                  <a:lnTo>
                    <a:pt x="15386" y="15418"/>
                  </a:lnTo>
                  <a:lnTo>
                    <a:pt x="15332" y="15468"/>
                  </a:lnTo>
                  <a:lnTo>
                    <a:pt x="15213" y="15480"/>
                  </a:lnTo>
                  <a:lnTo>
                    <a:pt x="15128" y="15530"/>
                  </a:lnTo>
                  <a:lnTo>
                    <a:pt x="15149" y="15554"/>
                  </a:lnTo>
                  <a:lnTo>
                    <a:pt x="15149" y="15616"/>
                  </a:lnTo>
                  <a:lnTo>
                    <a:pt x="15170" y="15666"/>
                  </a:lnTo>
                  <a:lnTo>
                    <a:pt x="15170" y="15727"/>
                  </a:lnTo>
                  <a:lnTo>
                    <a:pt x="15203" y="15777"/>
                  </a:lnTo>
                  <a:lnTo>
                    <a:pt x="15170" y="15789"/>
                  </a:lnTo>
                  <a:lnTo>
                    <a:pt x="15181" y="15839"/>
                  </a:lnTo>
                  <a:lnTo>
                    <a:pt x="15213" y="15851"/>
                  </a:lnTo>
                  <a:lnTo>
                    <a:pt x="15170" y="15875"/>
                  </a:lnTo>
                  <a:lnTo>
                    <a:pt x="15203" y="15937"/>
                  </a:lnTo>
                  <a:lnTo>
                    <a:pt x="15170" y="15962"/>
                  </a:lnTo>
                  <a:lnTo>
                    <a:pt x="15181" y="16024"/>
                  </a:lnTo>
                  <a:lnTo>
                    <a:pt x="15159" y="16048"/>
                  </a:lnTo>
                  <a:lnTo>
                    <a:pt x="15149" y="16160"/>
                  </a:lnTo>
                  <a:lnTo>
                    <a:pt x="15159" y="16222"/>
                  </a:lnTo>
                  <a:lnTo>
                    <a:pt x="15117" y="16395"/>
                  </a:lnTo>
                  <a:lnTo>
                    <a:pt x="15128" y="16432"/>
                  </a:lnTo>
                  <a:lnTo>
                    <a:pt x="15159" y="16457"/>
                  </a:lnTo>
                  <a:lnTo>
                    <a:pt x="15159" y="16494"/>
                  </a:lnTo>
                  <a:lnTo>
                    <a:pt x="15181" y="16531"/>
                  </a:lnTo>
                  <a:lnTo>
                    <a:pt x="15128" y="16605"/>
                  </a:lnTo>
                  <a:lnTo>
                    <a:pt x="15128" y="16679"/>
                  </a:lnTo>
                  <a:lnTo>
                    <a:pt x="15170" y="16704"/>
                  </a:lnTo>
                  <a:lnTo>
                    <a:pt x="15181" y="16803"/>
                  </a:lnTo>
                  <a:lnTo>
                    <a:pt x="15213" y="16840"/>
                  </a:lnTo>
                  <a:lnTo>
                    <a:pt x="15149" y="16914"/>
                  </a:lnTo>
                  <a:lnTo>
                    <a:pt x="15117" y="17013"/>
                  </a:lnTo>
                  <a:lnTo>
                    <a:pt x="15095" y="17025"/>
                  </a:lnTo>
                  <a:lnTo>
                    <a:pt x="15063" y="17013"/>
                  </a:lnTo>
                  <a:lnTo>
                    <a:pt x="15063" y="17075"/>
                  </a:lnTo>
                  <a:lnTo>
                    <a:pt x="15095" y="17112"/>
                  </a:lnTo>
                  <a:lnTo>
                    <a:pt x="15063" y="17161"/>
                  </a:lnTo>
                  <a:lnTo>
                    <a:pt x="15052" y="17273"/>
                  </a:lnTo>
                  <a:lnTo>
                    <a:pt x="15063" y="17347"/>
                  </a:lnTo>
                  <a:lnTo>
                    <a:pt x="15117" y="17421"/>
                  </a:lnTo>
                  <a:lnTo>
                    <a:pt x="15170" y="17458"/>
                  </a:lnTo>
                  <a:lnTo>
                    <a:pt x="15074" y="17446"/>
                  </a:lnTo>
                  <a:lnTo>
                    <a:pt x="15009" y="17384"/>
                  </a:lnTo>
                  <a:lnTo>
                    <a:pt x="15020" y="17285"/>
                  </a:lnTo>
                  <a:lnTo>
                    <a:pt x="14999" y="17161"/>
                  </a:lnTo>
                  <a:lnTo>
                    <a:pt x="14955" y="17149"/>
                  </a:lnTo>
                  <a:lnTo>
                    <a:pt x="14945" y="17112"/>
                  </a:lnTo>
                  <a:lnTo>
                    <a:pt x="14955" y="17050"/>
                  </a:lnTo>
                  <a:lnTo>
                    <a:pt x="14934" y="17050"/>
                  </a:lnTo>
                  <a:lnTo>
                    <a:pt x="14837" y="17198"/>
                  </a:lnTo>
                  <a:lnTo>
                    <a:pt x="14837" y="17260"/>
                  </a:lnTo>
                  <a:lnTo>
                    <a:pt x="14826" y="17322"/>
                  </a:lnTo>
                  <a:lnTo>
                    <a:pt x="14773" y="17322"/>
                  </a:lnTo>
                  <a:lnTo>
                    <a:pt x="14719" y="17260"/>
                  </a:lnTo>
                  <a:lnTo>
                    <a:pt x="14633" y="17223"/>
                  </a:lnTo>
                  <a:lnTo>
                    <a:pt x="14569" y="17285"/>
                  </a:lnTo>
                  <a:lnTo>
                    <a:pt x="14482" y="17334"/>
                  </a:lnTo>
                  <a:lnTo>
                    <a:pt x="14590" y="17223"/>
                  </a:lnTo>
                  <a:lnTo>
                    <a:pt x="14622" y="17137"/>
                  </a:lnTo>
                  <a:lnTo>
                    <a:pt x="14611" y="17087"/>
                  </a:lnTo>
                  <a:lnTo>
                    <a:pt x="14590" y="16976"/>
                  </a:lnTo>
                  <a:lnTo>
                    <a:pt x="14558" y="16914"/>
                  </a:lnTo>
                  <a:lnTo>
                    <a:pt x="14536" y="16864"/>
                  </a:lnTo>
                  <a:lnTo>
                    <a:pt x="14525" y="16864"/>
                  </a:lnTo>
                  <a:lnTo>
                    <a:pt x="14461" y="16828"/>
                  </a:lnTo>
                  <a:lnTo>
                    <a:pt x="14407" y="16791"/>
                  </a:lnTo>
                  <a:lnTo>
                    <a:pt x="14407" y="16741"/>
                  </a:lnTo>
                  <a:lnTo>
                    <a:pt x="14396" y="16716"/>
                  </a:lnTo>
                  <a:lnTo>
                    <a:pt x="14407" y="16655"/>
                  </a:lnTo>
                  <a:lnTo>
                    <a:pt x="14364" y="16593"/>
                  </a:lnTo>
                  <a:lnTo>
                    <a:pt x="14321" y="16555"/>
                  </a:lnTo>
                  <a:lnTo>
                    <a:pt x="14321" y="16482"/>
                  </a:lnTo>
                  <a:lnTo>
                    <a:pt x="14267" y="16432"/>
                  </a:lnTo>
                  <a:lnTo>
                    <a:pt x="14246" y="16370"/>
                  </a:lnTo>
                  <a:lnTo>
                    <a:pt x="14267" y="16234"/>
                  </a:lnTo>
                  <a:lnTo>
                    <a:pt x="14321" y="16173"/>
                  </a:lnTo>
                  <a:lnTo>
                    <a:pt x="14353" y="16086"/>
                  </a:lnTo>
                  <a:lnTo>
                    <a:pt x="14353" y="16024"/>
                  </a:lnTo>
                  <a:lnTo>
                    <a:pt x="14429" y="15875"/>
                  </a:lnTo>
                  <a:lnTo>
                    <a:pt x="14429" y="15727"/>
                  </a:lnTo>
                  <a:lnTo>
                    <a:pt x="14418" y="15715"/>
                  </a:lnTo>
                  <a:lnTo>
                    <a:pt x="14407" y="15628"/>
                  </a:lnTo>
                  <a:lnTo>
                    <a:pt x="14450" y="15541"/>
                  </a:lnTo>
                  <a:lnTo>
                    <a:pt x="14482" y="15480"/>
                  </a:lnTo>
                  <a:lnTo>
                    <a:pt x="14482" y="15418"/>
                  </a:lnTo>
                  <a:lnTo>
                    <a:pt x="14569" y="15245"/>
                  </a:lnTo>
                  <a:lnTo>
                    <a:pt x="14558" y="15134"/>
                  </a:lnTo>
                  <a:lnTo>
                    <a:pt x="14525" y="15134"/>
                  </a:lnTo>
                  <a:lnTo>
                    <a:pt x="14515" y="15159"/>
                  </a:lnTo>
                  <a:lnTo>
                    <a:pt x="14515" y="15121"/>
                  </a:lnTo>
                  <a:lnTo>
                    <a:pt x="14471" y="15121"/>
                  </a:lnTo>
                  <a:lnTo>
                    <a:pt x="14407" y="15159"/>
                  </a:lnTo>
                  <a:lnTo>
                    <a:pt x="14310" y="15134"/>
                  </a:lnTo>
                  <a:lnTo>
                    <a:pt x="14213" y="15109"/>
                  </a:lnTo>
                  <a:lnTo>
                    <a:pt x="14192" y="15109"/>
                  </a:lnTo>
                  <a:lnTo>
                    <a:pt x="14160" y="15072"/>
                  </a:lnTo>
                  <a:lnTo>
                    <a:pt x="14041" y="15072"/>
                  </a:lnTo>
                  <a:lnTo>
                    <a:pt x="13977" y="15096"/>
                  </a:lnTo>
                  <a:lnTo>
                    <a:pt x="13945" y="15072"/>
                  </a:lnTo>
                  <a:lnTo>
                    <a:pt x="13859" y="15072"/>
                  </a:lnTo>
                  <a:lnTo>
                    <a:pt x="13837" y="15059"/>
                  </a:lnTo>
                  <a:lnTo>
                    <a:pt x="13859" y="15035"/>
                  </a:lnTo>
                  <a:lnTo>
                    <a:pt x="13773" y="14948"/>
                  </a:lnTo>
                  <a:lnTo>
                    <a:pt x="13762" y="14911"/>
                  </a:lnTo>
                  <a:lnTo>
                    <a:pt x="13665" y="14800"/>
                  </a:lnTo>
                  <a:lnTo>
                    <a:pt x="13622" y="14787"/>
                  </a:lnTo>
                  <a:lnTo>
                    <a:pt x="13536" y="14701"/>
                  </a:lnTo>
                  <a:lnTo>
                    <a:pt x="13493" y="14689"/>
                  </a:lnTo>
                  <a:lnTo>
                    <a:pt x="13375" y="14602"/>
                  </a:lnTo>
                  <a:lnTo>
                    <a:pt x="13343" y="14565"/>
                  </a:lnTo>
                  <a:lnTo>
                    <a:pt x="13310" y="14627"/>
                  </a:lnTo>
                  <a:lnTo>
                    <a:pt x="13310" y="14602"/>
                  </a:lnTo>
                  <a:lnTo>
                    <a:pt x="13267" y="14491"/>
                  </a:lnTo>
                  <a:lnTo>
                    <a:pt x="13224" y="14441"/>
                  </a:lnTo>
                  <a:lnTo>
                    <a:pt x="13224" y="14380"/>
                  </a:lnTo>
                  <a:lnTo>
                    <a:pt x="13170" y="14355"/>
                  </a:lnTo>
                  <a:lnTo>
                    <a:pt x="13117" y="14243"/>
                  </a:lnTo>
                  <a:lnTo>
                    <a:pt x="13074" y="14231"/>
                  </a:lnTo>
                  <a:lnTo>
                    <a:pt x="12977" y="14120"/>
                  </a:lnTo>
                  <a:lnTo>
                    <a:pt x="12923" y="14107"/>
                  </a:lnTo>
                  <a:lnTo>
                    <a:pt x="12891" y="14071"/>
                  </a:lnTo>
                  <a:lnTo>
                    <a:pt x="12751" y="14021"/>
                  </a:lnTo>
                  <a:lnTo>
                    <a:pt x="12654" y="13934"/>
                  </a:lnTo>
                  <a:lnTo>
                    <a:pt x="12525" y="13823"/>
                  </a:lnTo>
                  <a:lnTo>
                    <a:pt x="12418" y="13835"/>
                  </a:lnTo>
                  <a:lnTo>
                    <a:pt x="12203" y="13922"/>
                  </a:lnTo>
                  <a:lnTo>
                    <a:pt x="11988" y="13996"/>
                  </a:lnTo>
                  <a:lnTo>
                    <a:pt x="11891" y="13996"/>
                  </a:lnTo>
                  <a:lnTo>
                    <a:pt x="11827" y="13959"/>
                  </a:lnTo>
                  <a:lnTo>
                    <a:pt x="11891" y="13984"/>
                  </a:lnTo>
                  <a:lnTo>
                    <a:pt x="11988" y="13947"/>
                  </a:lnTo>
                  <a:lnTo>
                    <a:pt x="12160" y="13749"/>
                  </a:lnTo>
                  <a:lnTo>
                    <a:pt x="12192" y="13687"/>
                  </a:lnTo>
                  <a:lnTo>
                    <a:pt x="12160" y="13551"/>
                  </a:lnTo>
                  <a:lnTo>
                    <a:pt x="12117" y="13489"/>
                  </a:lnTo>
                  <a:lnTo>
                    <a:pt x="12160" y="13341"/>
                  </a:lnTo>
                  <a:lnTo>
                    <a:pt x="12160" y="13205"/>
                  </a:lnTo>
                  <a:lnTo>
                    <a:pt x="12117" y="13118"/>
                  </a:lnTo>
                  <a:lnTo>
                    <a:pt x="12117" y="13032"/>
                  </a:lnTo>
                  <a:lnTo>
                    <a:pt x="12149" y="12957"/>
                  </a:lnTo>
                  <a:lnTo>
                    <a:pt x="12149" y="12896"/>
                  </a:lnTo>
                  <a:lnTo>
                    <a:pt x="12095" y="12871"/>
                  </a:lnTo>
                  <a:lnTo>
                    <a:pt x="11923" y="12871"/>
                  </a:lnTo>
                  <a:lnTo>
                    <a:pt x="11837" y="13032"/>
                  </a:lnTo>
                  <a:lnTo>
                    <a:pt x="11730" y="13180"/>
                  </a:lnTo>
                  <a:lnTo>
                    <a:pt x="11601" y="13193"/>
                  </a:lnTo>
                  <a:lnTo>
                    <a:pt x="11515" y="13267"/>
                  </a:lnTo>
                  <a:lnTo>
                    <a:pt x="11547" y="13205"/>
                  </a:lnTo>
                  <a:lnTo>
                    <a:pt x="11708" y="13155"/>
                  </a:lnTo>
                  <a:lnTo>
                    <a:pt x="11784" y="13069"/>
                  </a:lnTo>
                  <a:lnTo>
                    <a:pt x="11837" y="12908"/>
                  </a:lnTo>
                  <a:lnTo>
                    <a:pt x="11816" y="12896"/>
                  </a:lnTo>
                  <a:lnTo>
                    <a:pt x="11816" y="12809"/>
                  </a:lnTo>
                  <a:lnTo>
                    <a:pt x="11784" y="12760"/>
                  </a:lnTo>
                  <a:lnTo>
                    <a:pt x="11794" y="12698"/>
                  </a:lnTo>
                  <a:lnTo>
                    <a:pt x="11784" y="12648"/>
                  </a:lnTo>
                  <a:lnTo>
                    <a:pt x="11719" y="12636"/>
                  </a:lnTo>
                  <a:lnTo>
                    <a:pt x="11741" y="12599"/>
                  </a:lnTo>
                  <a:lnTo>
                    <a:pt x="11794" y="12587"/>
                  </a:lnTo>
                  <a:lnTo>
                    <a:pt x="11816" y="12525"/>
                  </a:lnTo>
                  <a:lnTo>
                    <a:pt x="11870" y="12414"/>
                  </a:lnTo>
                  <a:lnTo>
                    <a:pt x="11870" y="12327"/>
                  </a:lnTo>
                  <a:lnTo>
                    <a:pt x="11837" y="12290"/>
                  </a:lnTo>
                  <a:lnTo>
                    <a:pt x="11881" y="12154"/>
                  </a:lnTo>
                  <a:lnTo>
                    <a:pt x="11923" y="12130"/>
                  </a:lnTo>
                  <a:lnTo>
                    <a:pt x="11945" y="12030"/>
                  </a:lnTo>
                  <a:lnTo>
                    <a:pt x="11988" y="11969"/>
                  </a:lnTo>
                  <a:lnTo>
                    <a:pt x="12010" y="11845"/>
                  </a:lnTo>
                  <a:lnTo>
                    <a:pt x="12063" y="11783"/>
                  </a:lnTo>
                  <a:lnTo>
                    <a:pt x="12042" y="11709"/>
                  </a:lnTo>
                  <a:lnTo>
                    <a:pt x="12042" y="11659"/>
                  </a:lnTo>
                  <a:lnTo>
                    <a:pt x="12106" y="11709"/>
                  </a:lnTo>
                  <a:lnTo>
                    <a:pt x="12160" y="11647"/>
                  </a:lnTo>
                  <a:lnTo>
                    <a:pt x="12160" y="11585"/>
                  </a:lnTo>
                  <a:lnTo>
                    <a:pt x="12224" y="11573"/>
                  </a:lnTo>
                  <a:lnTo>
                    <a:pt x="12311" y="11462"/>
                  </a:lnTo>
                  <a:lnTo>
                    <a:pt x="12364" y="11425"/>
                  </a:lnTo>
                  <a:lnTo>
                    <a:pt x="12353" y="11363"/>
                  </a:lnTo>
                  <a:lnTo>
                    <a:pt x="12397" y="11325"/>
                  </a:lnTo>
                  <a:lnTo>
                    <a:pt x="12429" y="11325"/>
                  </a:lnTo>
                  <a:lnTo>
                    <a:pt x="12450" y="11276"/>
                  </a:lnTo>
                  <a:lnTo>
                    <a:pt x="12418" y="11227"/>
                  </a:lnTo>
                  <a:lnTo>
                    <a:pt x="12482" y="11177"/>
                  </a:lnTo>
                  <a:lnTo>
                    <a:pt x="12525" y="11091"/>
                  </a:lnTo>
                  <a:lnTo>
                    <a:pt x="12579" y="11091"/>
                  </a:lnTo>
                  <a:lnTo>
                    <a:pt x="12579" y="11053"/>
                  </a:lnTo>
                  <a:lnTo>
                    <a:pt x="12611" y="11029"/>
                  </a:lnTo>
                  <a:lnTo>
                    <a:pt x="12536" y="10967"/>
                  </a:lnTo>
                  <a:lnTo>
                    <a:pt x="12569" y="10955"/>
                  </a:lnTo>
                  <a:lnTo>
                    <a:pt x="12569" y="10905"/>
                  </a:lnTo>
                  <a:lnTo>
                    <a:pt x="12611" y="10918"/>
                  </a:lnTo>
                  <a:lnTo>
                    <a:pt x="12676" y="10980"/>
                  </a:lnTo>
                  <a:lnTo>
                    <a:pt x="12687" y="11016"/>
                  </a:lnTo>
                  <a:lnTo>
                    <a:pt x="12719" y="10992"/>
                  </a:lnTo>
                  <a:lnTo>
                    <a:pt x="12698" y="10955"/>
                  </a:lnTo>
                  <a:lnTo>
                    <a:pt x="12644" y="10918"/>
                  </a:lnTo>
                  <a:lnTo>
                    <a:pt x="12741" y="10868"/>
                  </a:lnTo>
                  <a:lnTo>
                    <a:pt x="12762" y="10831"/>
                  </a:lnTo>
                  <a:lnTo>
                    <a:pt x="12837" y="10831"/>
                  </a:lnTo>
                  <a:lnTo>
                    <a:pt x="12848" y="10843"/>
                  </a:lnTo>
                  <a:lnTo>
                    <a:pt x="12859" y="10794"/>
                  </a:lnTo>
                  <a:lnTo>
                    <a:pt x="12848" y="10769"/>
                  </a:lnTo>
                  <a:lnTo>
                    <a:pt x="12891" y="10769"/>
                  </a:lnTo>
                  <a:lnTo>
                    <a:pt x="12902" y="10843"/>
                  </a:lnTo>
                  <a:lnTo>
                    <a:pt x="12945" y="10782"/>
                  </a:lnTo>
                  <a:lnTo>
                    <a:pt x="12945" y="10769"/>
                  </a:lnTo>
                  <a:lnTo>
                    <a:pt x="12902" y="10732"/>
                  </a:lnTo>
                  <a:lnTo>
                    <a:pt x="12902" y="10671"/>
                  </a:lnTo>
                  <a:lnTo>
                    <a:pt x="12923" y="10707"/>
                  </a:lnTo>
                  <a:lnTo>
                    <a:pt x="13031" y="10732"/>
                  </a:lnTo>
                  <a:lnTo>
                    <a:pt x="13020" y="10682"/>
                  </a:lnTo>
                  <a:lnTo>
                    <a:pt x="12966" y="10658"/>
                  </a:lnTo>
                  <a:lnTo>
                    <a:pt x="12956" y="10609"/>
                  </a:lnTo>
                  <a:lnTo>
                    <a:pt x="12977" y="10596"/>
                  </a:lnTo>
                  <a:lnTo>
                    <a:pt x="12999" y="10547"/>
                  </a:lnTo>
                  <a:lnTo>
                    <a:pt x="13010" y="10646"/>
                  </a:lnTo>
                  <a:lnTo>
                    <a:pt x="13063" y="10621"/>
                  </a:lnTo>
                  <a:lnTo>
                    <a:pt x="13106" y="10646"/>
                  </a:lnTo>
                  <a:lnTo>
                    <a:pt x="13149" y="10609"/>
                  </a:lnTo>
                  <a:lnTo>
                    <a:pt x="13085" y="10485"/>
                  </a:lnTo>
                  <a:lnTo>
                    <a:pt x="13052" y="10349"/>
                  </a:lnTo>
                  <a:lnTo>
                    <a:pt x="12999" y="10275"/>
                  </a:lnTo>
                  <a:lnTo>
                    <a:pt x="12999" y="10213"/>
                  </a:lnTo>
                  <a:lnTo>
                    <a:pt x="12977" y="10164"/>
                  </a:lnTo>
                  <a:lnTo>
                    <a:pt x="12999" y="10126"/>
                  </a:lnTo>
                  <a:lnTo>
                    <a:pt x="13031" y="10176"/>
                  </a:lnTo>
                  <a:lnTo>
                    <a:pt x="13063" y="10287"/>
                  </a:lnTo>
                  <a:lnTo>
                    <a:pt x="13139" y="10398"/>
                  </a:lnTo>
                  <a:lnTo>
                    <a:pt x="13278" y="10423"/>
                  </a:lnTo>
                  <a:lnTo>
                    <a:pt x="13332" y="10473"/>
                  </a:lnTo>
                  <a:lnTo>
                    <a:pt x="13396" y="10473"/>
                  </a:lnTo>
                  <a:lnTo>
                    <a:pt x="13440" y="10435"/>
                  </a:lnTo>
                  <a:lnTo>
                    <a:pt x="13493" y="10435"/>
                  </a:lnTo>
                  <a:lnTo>
                    <a:pt x="13569" y="10349"/>
                  </a:lnTo>
                  <a:lnTo>
                    <a:pt x="13590" y="10188"/>
                  </a:lnTo>
                  <a:lnTo>
                    <a:pt x="13482" y="10040"/>
                  </a:lnTo>
                  <a:lnTo>
                    <a:pt x="13461" y="9941"/>
                  </a:lnTo>
                  <a:lnTo>
                    <a:pt x="13429" y="9891"/>
                  </a:lnTo>
                  <a:lnTo>
                    <a:pt x="13396" y="9891"/>
                  </a:lnTo>
                  <a:lnTo>
                    <a:pt x="13332" y="9978"/>
                  </a:lnTo>
                  <a:lnTo>
                    <a:pt x="13214" y="9990"/>
                  </a:lnTo>
                  <a:lnTo>
                    <a:pt x="13181" y="10003"/>
                  </a:lnTo>
                  <a:lnTo>
                    <a:pt x="13181" y="9990"/>
                  </a:lnTo>
                  <a:lnTo>
                    <a:pt x="13170" y="9941"/>
                  </a:lnTo>
                  <a:lnTo>
                    <a:pt x="13214" y="9966"/>
                  </a:lnTo>
                  <a:lnTo>
                    <a:pt x="13278" y="9941"/>
                  </a:lnTo>
                  <a:lnTo>
                    <a:pt x="13343" y="9879"/>
                  </a:lnTo>
                  <a:lnTo>
                    <a:pt x="13332" y="9855"/>
                  </a:lnTo>
                  <a:lnTo>
                    <a:pt x="13224" y="9780"/>
                  </a:lnTo>
                  <a:lnTo>
                    <a:pt x="13106" y="9632"/>
                  </a:lnTo>
                  <a:lnTo>
                    <a:pt x="13074" y="9632"/>
                  </a:lnTo>
                  <a:lnTo>
                    <a:pt x="13063" y="9669"/>
                  </a:lnTo>
                  <a:lnTo>
                    <a:pt x="13085" y="9718"/>
                  </a:lnTo>
                  <a:lnTo>
                    <a:pt x="13074" y="9743"/>
                  </a:lnTo>
                  <a:lnTo>
                    <a:pt x="13020" y="9694"/>
                  </a:lnTo>
                  <a:lnTo>
                    <a:pt x="12999" y="9607"/>
                  </a:lnTo>
                  <a:lnTo>
                    <a:pt x="13052" y="9619"/>
                  </a:lnTo>
                  <a:lnTo>
                    <a:pt x="13052" y="9508"/>
                  </a:lnTo>
                  <a:lnTo>
                    <a:pt x="13074" y="9570"/>
                  </a:lnTo>
                  <a:lnTo>
                    <a:pt x="13160" y="9657"/>
                  </a:lnTo>
                  <a:lnTo>
                    <a:pt x="13203" y="9669"/>
                  </a:lnTo>
                  <a:lnTo>
                    <a:pt x="13235" y="9780"/>
                  </a:lnTo>
                  <a:lnTo>
                    <a:pt x="13343" y="9855"/>
                  </a:lnTo>
                  <a:lnTo>
                    <a:pt x="13471" y="9904"/>
                  </a:lnTo>
                  <a:lnTo>
                    <a:pt x="13525" y="9990"/>
                  </a:lnTo>
                  <a:lnTo>
                    <a:pt x="13579" y="10028"/>
                  </a:lnTo>
                  <a:lnTo>
                    <a:pt x="13590" y="10064"/>
                  </a:lnTo>
                  <a:lnTo>
                    <a:pt x="13654" y="10102"/>
                  </a:lnTo>
                  <a:lnTo>
                    <a:pt x="13687" y="10126"/>
                  </a:lnTo>
                  <a:lnTo>
                    <a:pt x="13687" y="10052"/>
                  </a:lnTo>
                  <a:lnTo>
                    <a:pt x="13740" y="10028"/>
                  </a:lnTo>
                  <a:lnTo>
                    <a:pt x="13698" y="9990"/>
                  </a:lnTo>
                  <a:lnTo>
                    <a:pt x="13708" y="9928"/>
                  </a:lnTo>
                  <a:lnTo>
                    <a:pt x="13751" y="10003"/>
                  </a:lnTo>
                  <a:lnTo>
                    <a:pt x="13762" y="10052"/>
                  </a:lnTo>
                  <a:lnTo>
                    <a:pt x="13805" y="10064"/>
                  </a:lnTo>
                  <a:lnTo>
                    <a:pt x="13870" y="9966"/>
                  </a:lnTo>
                  <a:lnTo>
                    <a:pt x="13870" y="9842"/>
                  </a:lnTo>
                  <a:lnTo>
                    <a:pt x="13848" y="9793"/>
                  </a:lnTo>
                  <a:lnTo>
                    <a:pt x="13870" y="9694"/>
                  </a:lnTo>
                  <a:lnTo>
                    <a:pt x="13902" y="9805"/>
                  </a:lnTo>
                  <a:lnTo>
                    <a:pt x="13902" y="9867"/>
                  </a:lnTo>
                  <a:lnTo>
                    <a:pt x="13934" y="9730"/>
                  </a:lnTo>
                  <a:lnTo>
                    <a:pt x="13988" y="9694"/>
                  </a:lnTo>
                  <a:lnTo>
                    <a:pt x="14009" y="9730"/>
                  </a:lnTo>
                  <a:lnTo>
                    <a:pt x="14020" y="9743"/>
                  </a:lnTo>
                  <a:lnTo>
                    <a:pt x="13977" y="9805"/>
                  </a:lnTo>
                  <a:lnTo>
                    <a:pt x="14009" y="9817"/>
                  </a:lnTo>
                  <a:lnTo>
                    <a:pt x="14020" y="9867"/>
                  </a:lnTo>
                  <a:lnTo>
                    <a:pt x="14063" y="9817"/>
                  </a:lnTo>
                  <a:lnTo>
                    <a:pt x="14095" y="9842"/>
                  </a:lnTo>
                  <a:lnTo>
                    <a:pt x="14170" y="9928"/>
                  </a:lnTo>
                  <a:lnTo>
                    <a:pt x="14181" y="9904"/>
                  </a:lnTo>
                  <a:lnTo>
                    <a:pt x="14224" y="9904"/>
                  </a:lnTo>
                  <a:lnTo>
                    <a:pt x="14246" y="9928"/>
                  </a:lnTo>
                  <a:lnTo>
                    <a:pt x="14299" y="9916"/>
                  </a:lnTo>
                  <a:lnTo>
                    <a:pt x="14353" y="9805"/>
                  </a:lnTo>
                  <a:lnTo>
                    <a:pt x="14439" y="9755"/>
                  </a:lnTo>
                  <a:lnTo>
                    <a:pt x="14622" y="9545"/>
                  </a:lnTo>
                  <a:lnTo>
                    <a:pt x="14633" y="9496"/>
                  </a:lnTo>
                  <a:lnTo>
                    <a:pt x="14665" y="9483"/>
                  </a:lnTo>
                  <a:lnTo>
                    <a:pt x="14676" y="9508"/>
                  </a:lnTo>
                  <a:lnTo>
                    <a:pt x="14762" y="9384"/>
                  </a:lnTo>
                  <a:lnTo>
                    <a:pt x="14816" y="9360"/>
                  </a:lnTo>
                  <a:lnTo>
                    <a:pt x="14880" y="9298"/>
                  </a:lnTo>
                  <a:lnTo>
                    <a:pt x="14902" y="9261"/>
                  </a:lnTo>
                  <a:lnTo>
                    <a:pt x="14891" y="9187"/>
                  </a:lnTo>
                  <a:lnTo>
                    <a:pt x="14676" y="9125"/>
                  </a:lnTo>
                  <a:lnTo>
                    <a:pt x="14558" y="9100"/>
                  </a:lnTo>
                  <a:lnTo>
                    <a:pt x="14450" y="9051"/>
                  </a:lnTo>
                  <a:lnTo>
                    <a:pt x="14407" y="8939"/>
                  </a:lnTo>
                  <a:lnTo>
                    <a:pt x="14342" y="8803"/>
                  </a:lnTo>
                  <a:lnTo>
                    <a:pt x="14310" y="8803"/>
                  </a:lnTo>
                  <a:lnTo>
                    <a:pt x="14299" y="8692"/>
                  </a:lnTo>
                  <a:lnTo>
                    <a:pt x="14289" y="8680"/>
                  </a:lnTo>
                  <a:lnTo>
                    <a:pt x="14299" y="8643"/>
                  </a:lnTo>
                  <a:lnTo>
                    <a:pt x="14321" y="8643"/>
                  </a:lnTo>
                  <a:lnTo>
                    <a:pt x="14342" y="8605"/>
                  </a:lnTo>
                  <a:lnTo>
                    <a:pt x="14299" y="8569"/>
                  </a:lnTo>
                  <a:lnTo>
                    <a:pt x="14181" y="8569"/>
                  </a:lnTo>
                  <a:lnTo>
                    <a:pt x="14041" y="8519"/>
                  </a:lnTo>
                  <a:lnTo>
                    <a:pt x="13999" y="8519"/>
                  </a:lnTo>
                  <a:lnTo>
                    <a:pt x="13977" y="8556"/>
                  </a:lnTo>
                  <a:lnTo>
                    <a:pt x="13934" y="8507"/>
                  </a:lnTo>
                  <a:lnTo>
                    <a:pt x="13934" y="8457"/>
                  </a:lnTo>
                  <a:lnTo>
                    <a:pt x="13988" y="8482"/>
                  </a:lnTo>
                  <a:lnTo>
                    <a:pt x="14128" y="8494"/>
                  </a:lnTo>
                  <a:lnTo>
                    <a:pt x="14203" y="8556"/>
                  </a:lnTo>
                  <a:lnTo>
                    <a:pt x="14321" y="8556"/>
                  </a:lnTo>
                  <a:lnTo>
                    <a:pt x="14396" y="8618"/>
                  </a:lnTo>
                  <a:lnTo>
                    <a:pt x="14461" y="8754"/>
                  </a:lnTo>
                  <a:lnTo>
                    <a:pt x="14515" y="8766"/>
                  </a:lnTo>
                  <a:lnTo>
                    <a:pt x="14536" y="8803"/>
                  </a:lnTo>
                  <a:lnTo>
                    <a:pt x="14515" y="8816"/>
                  </a:lnTo>
                  <a:lnTo>
                    <a:pt x="14482" y="8816"/>
                  </a:lnTo>
                  <a:lnTo>
                    <a:pt x="14482" y="8853"/>
                  </a:lnTo>
                  <a:lnTo>
                    <a:pt x="14579" y="8890"/>
                  </a:lnTo>
                  <a:lnTo>
                    <a:pt x="14611" y="8976"/>
                  </a:lnTo>
                  <a:lnTo>
                    <a:pt x="14644" y="9039"/>
                  </a:lnTo>
                  <a:lnTo>
                    <a:pt x="14837" y="9075"/>
                  </a:lnTo>
                  <a:lnTo>
                    <a:pt x="14891" y="9051"/>
                  </a:lnTo>
                  <a:lnTo>
                    <a:pt x="14912" y="8976"/>
                  </a:lnTo>
                  <a:lnTo>
                    <a:pt x="14955" y="8939"/>
                  </a:lnTo>
                  <a:lnTo>
                    <a:pt x="14999" y="8952"/>
                  </a:lnTo>
                  <a:lnTo>
                    <a:pt x="15063" y="8865"/>
                  </a:lnTo>
                  <a:lnTo>
                    <a:pt x="15074" y="8853"/>
                  </a:lnTo>
                  <a:lnTo>
                    <a:pt x="15159" y="8939"/>
                  </a:lnTo>
                  <a:lnTo>
                    <a:pt x="15149" y="8952"/>
                  </a:lnTo>
                  <a:lnTo>
                    <a:pt x="15095" y="9051"/>
                  </a:lnTo>
                  <a:lnTo>
                    <a:pt x="15095" y="9100"/>
                  </a:lnTo>
                  <a:lnTo>
                    <a:pt x="15052" y="9162"/>
                  </a:lnTo>
                  <a:lnTo>
                    <a:pt x="15052" y="9199"/>
                  </a:lnTo>
                  <a:lnTo>
                    <a:pt x="14999" y="9310"/>
                  </a:lnTo>
                  <a:lnTo>
                    <a:pt x="15020" y="9360"/>
                  </a:lnTo>
                  <a:lnTo>
                    <a:pt x="14999" y="9372"/>
                  </a:lnTo>
                  <a:lnTo>
                    <a:pt x="14988" y="9434"/>
                  </a:lnTo>
                  <a:lnTo>
                    <a:pt x="14988" y="9496"/>
                  </a:lnTo>
                  <a:lnTo>
                    <a:pt x="14902" y="9570"/>
                  </a:lnTo>
                  <a:lnTo>
                    <a:pt x="14880" y="9632"/>
                  </a:lnTo>
                  <a:lnTo>
                    <a:pt x="14880" y="9730"/>
                  </a:lnTo>
                  <a:lnTo>
                    <a:pt x="14858" y="9755"/>
                  </a:lnTo>
                  <a:lnTo>
                    <a:pt x="14858" y="9855"/>
                  </a:lnTo>
                  <a:lnTo>
                    <a:pt x="14826" y="9904"/>
                  </a:lnTo>
                  <a:lnTo>
                    <a:pt x="14751" y="9904"/>
                  </a:lnTo>
                  <a:lnTo>
                    <a:pt x="14665" y="9941"/>
                  </a:lnTo>
                  <a:lnTo>
                    <a:pt x="14665" y="10003"/>
                  </a:lnTo>
                  <a:lnTo>
                    <a:pt x="14633" y="10114"/>
                  </a:lnTo>
                  <a:lnTo>
                    <a:pt x="14644" y="10188"/>
                  </a:lnTo>
                  <a:lnTo>
                    <a:pt x="14676" y="10188"/>
                  </a:lnTo>
                  <a:lnTo>
                    <a:pt x="14687" y="10126"/>
                  </a:lnTo>
                  <a:lnTo>
                    <a:pt x="14719" y="10114"/>
                  </a:lnTo>
                  <a:lnTo>
                    <a:pt x="14740" y="10126"/>
                  </a:lnTo>
                  <a:lnTo>
                    <a:pt x="14783" y="10164"/>
                  </a:lnTo>
                  <a:lnTo>
                    <a:pt x="14826" y="10164"/>
                  </a:lnTo>
                  <a:lnTo>
                    <a:pt x="14848" y="10151"/>
                  </a:lnTo>
                  <a:lnTo>
                    <a:pt x="14880" y="10151"/>
                  </a:lnTo>
                  <a:lnTo>
                    <a:pt x="14902" y="10176"/>
                  </a:lnTo>
                  <a:lnTo>
                    <a:pt x="14912" y="10225"/>
                  </a:lnTo>
                  <a:lnTo>
                    <a:pt x="14880" y="10287"/>
                  </a:lnTo>
                  <a:lnTo>
                    <a:pt x="14891" y="10349"/>
                  </a:lnTo>
                  <a:lnTo>
                    <a:pt x="14848" y="10398"/>
                  </a:lnTo>
                  <a:lnTo>
                    <a:pt x="14848" y="10485"/>
                  </a:lnTo>
                  <a:lnTo>
                    <a:pt x="14858" y="10522"/>
                  </a:lnTo>
                  <a:lnTo>
                    <a:pt x="14891" y="10497"/>
                  </a:lnTo>
                  <a:lnTo>
                    <a:pt x="14912" y="10522"/>
                  </a:lnTo>
                  <a:lnTo>
                    <a:pt x="14955" y="10522"/>
                  </a:lnTo>
                  <a:lnTo>
                    <a:pt x="14988" y="10485"/>
                  </a:lnTo>
                  <a:lnTo>
                    <a:pt x="15041" y="10485"/>
                  </a:lnTo>
                  <a:lnTo>
                    <a:pt x="15052" y="10460"/>
                  </a:lnTo>
                  <a:lnTo>
                    <a:pt x="15095" y="10423"/>
                  </a:lnTo>
                  <a:lnTo>
                    <a:pt x="15128" y="10423"/>
                  </a:lnTo>
                  <a:lnTo>
                    <a:pt x="15181" y="10373"/>
                  </a:lnTo>
                  <a:lnTo>
                    <a:pt x="15203" y="10300"/>
                  </a:lnTo>
                  <a:lnTo>
                    <a:pt x="15235" y="10250"/>
                  </a:lnTo>
                  <a:lnTo>
                    <a:pt x="15267" y="10213"/>
                  </a:lnTo>
                  <a:lnTo>
                    <a:pt x="15288" y="10213"/>
                  </a:lnTo>
                  <a:lnTo>
                    <a:pt x="15321" y="10237"/>
                  </a:lnTo>
                  <a:lnTo>
                    <a:pt x="15364" y="10213"/>
                  </a:lnTo>
                  <a:lnTo>
                    <a:pt x="15386" y="10188"/>
                  </a:lnTo>
                  <a:lnTo>
                    <a:pt x="15428" y="10188"/>
                  </a:lnTo>
                  <a:lnTo>
                    <a:pt x="15450" y="10102"/>
                  </a:lnTo>
                  <a:lnTo>
                    <a:pt x="15450" y="10028"/>
                  </a:lnTo>
                  <a:lnTo>
                    <a:pt x="15504" y="9978"/>
                  </a:lnTo>
                  <a:lnTo>
                    <a:pt x="15525" y="9928"/>
                  </a:lnTo>
                  <a:lnTo>
                    <a:pt x="15558" y="9928"/>
                  </a:lnTo>
                  <a:lnTo>
                    <a:pt x="15590" y="9966"/>
                  </a:lnTo>
                  <a:lnTo>
                    <a:pt x="15611" y="9928"/>
                  </a:lnTo>
                  <a:lnTo>
                    <a:pt x="15644" y="9916"/>
                  </a:lnTo>
                  <a:lnTo>
                    <a:pt x="15665" y="9928"/>
                  </a:lnTo>
                  <a:lnTo>
                    <a:pt x="15687" y="9990"/>
                  </a:lnTo>
                  <a:lnTo>
                    <a:pt x="15644" y="10028"/>
                  </a:lnTo>
                  <a:lnTo>
                    <a:pt x="15611" y="10052"/>
                  </a:lnTo>
                  <a:lnTo>
                    <a:pt x="15654" y="10089"/>
                  </a:lnTo>
                  <a:lnTo>
                    <a:pt x="15740" y="10089"/>
                  </a:lnTo>
                  <a:lnTo>
                    <a:pt x="15772" y="10102"/>
                  </a:lnTo>
                  <a:lnTo>
                    <a:pt x="15794" y="10151"/>
                  </a:lnTo>
                  <a:lnTo>
                    <a:pt x="15751" y="10213"/>
                  </a:lnTo>
                  <a:lnTo>
                    <a:pt x="15708" y="10225"/>
                  </a:lnTo>
                  <a:lnTo>
                    <a:pt x="15708" y="10300"/>
                  </a:lnTo>
                  <a:lnTo>
                    <a:pt x="15751" y="10312"/>
                  </a:lnTo>
                  <a:lnTo>
                    <a:pt x="15772" y="10300"/>
                  </a:lnTo>
                  <a:lnTo>
                    <a:pt x="15816" y="10300"/>
                  </a:lnTo>
                  <a:lnTo>
                    <a:pt x="15826" y="10312"/>
                  </a:lnTo>
                  <a:lnTo>
                    <a:pt x="15869" y="10300"/>
                  </a:lnTo>
                  <a:lnTo>
                    <a:pt x="15880" y="10349"/>
                  </a:lnTo>
                  <a:lnTo>
                    <a:pt x="15934" y="10349"/>
                  </a:lnTo>
                  <a:lnTo>
                    <a:pt x="15966" y="10373"/>
                  </a:lnTo>
                  <a:lnTo>
                    <a:pt x="15987" y="10373"/>
                  </a:lnTo>
                  <a:lnTo>
                    <a:pt x="16063" y="10423"/>
                  </a:lnTo>
                  <a:lnTo>
                    <a:pt x="16084" y="10411"/>
                  </a:lnTo>
                  <a:lnTo>
                    <a:pt x="16117" y="10337"/>
                  </a:lnTo>
                  <a:lnTo>
                    <a:pt x="16138" y="10312"/>
                  </a:lnTo>
                  <a:lnTo>
                    <a:pt x="16181" y="10250"/>
                  </a:lnTo>
                  <a:lnTo>
                    <a:pt x="16235" y="10250"/>
                  </a:lnTo>
                  <a:lnTo>
                    <a:pt x="16246" y="10225"/>
                  </a:lnTo>
                  <a:lnTo>
                    <a:pt x="16203" y="10213"/>
                  </a:lnTo>
                  <a:lnTo>
                    <a:pt x="16181" y="10164"/>
                  </a:lnTo>
                  <a:lnTo>
                    <a:pt x="16224" y="10151"/>
                  </a:lnTo>
                  <a:lnTo>
                    <a:pt x="16235" y="10102"/>
                  </a:lnTo>
                  <a:lnTo>
                    <a:pt x="16192" y="10077"/>
                  </a:lnTo>
                  <a:lnTo>
                    <a:pt x="16170" y="10040"/>
                  </a:lnTo>
                  <a:lnTo>
                    <a:pt x="16138" y="10052"/>
                  </a:lnTo>
                  <a:lnTo>
                    <a:pt x="16138" y="10102"/>
                  </a:lnTo>
                  <a:lnTo>
                    <a:pt x="16117" y="10114"/>
                  </a:lnTo>
                  <a:lnTo>
                    <a:pt x="16084" y="10102"/>
                  </a:lnTo>
                  <a:lnTo>
                    <a:pt x="16030" y="10064"/>
                  </a:lnTo>
                  <a:lnTo>
                    <a:pt x="16030" y="10028"/>
                  </a:lnTo>
                  <a:lnTo>
                    <a:pt x="16009" y="10040"/>
                  </a:lnTo>
                  <a:lnTo>
                    <a:pt x="15966" y="10089"/>
                  </a:lnTo>
                  <a:lnTo>
                    <a:pt x="15869" y="10089"/>
                  </a:lnTo>
                  <a:lnTo>
                    <a:pt x="15826" y="10052"/>
                  </a:lnTo>
                  <a:lnTo>
                    <a:pt x="15880" y="10028"/>
                  </a:lnTo>
                  <a:lnTo>
                    <a:pt x="15923" y="10028"/>
                  </a:lnTo>
                  <a:lnTo>
                    <a:pt x="15966" y="9990"/>
                  </a:lnTo>
                  <a:lnTo>
                    <a:pt x="15966" y="9941"/>
                  </a:lnTo>
                  <a:lnTo>
                    <a:pt x="15955" y="9928"/>
                  </a:lnTo>
                  <a:lnTo>
                    <a:pt x="15955" y="9855"/>
                  </a:lnTo>
                  <a:lnTo>
                    <a:pt x="15966" y="9805"/>
                  </a:lnTo>
                  <a:lnTo>
                    <a:pt x="15966" y="9780"/>
                  </a:lnTo>
                  <a:lnTo>
                    <a:pt x="15934" y="9743"/>
                  </a:lnTo>
                  <a:lnTo>
                    <a:pt x="15934" y="9694"/>
                  </a:lnTo>
                  <a:lnTo>
                    <a:pt x="15858" y="9607"/>
                  </a:lnTo>
                  <a:lnTo>
                    <a:pt x="15794" y="9570"/>
                  </a:lnTo>
                  <a:lnTo>
                    <a:pt x="15794" y="9545"/>
                  </a:lnTo>
                  <a:lnTo>
                    <a:pt x="15772" y="9471"/>
                  </a:lnTo>
                  <a:lnTo>
                    <a:pt x="15740" y="9471"/>
                  </a:lnTo>
                  <a:lnTo>
                    <a:pt x="15719" y="9421"/>
                  </a:lnTo>
                  <a:lnTo>
                    <a:pt x="15740" y="9348"/>
                  </a:lnTo>
                  <a:lnTo>
                    <a:pt x="15719" y="9298"/>
                  </a:lnTo>
                  <a:lnTo>
                    <a:pt x="15654" y="9298"/>
                  </a:lnTo>
                  <a:lnTo>
                    <a:pt x="15558" y="9248"/>
                  </a:lnTo>
                  <a:lnTo>
                    <a:pt x="15536" y="9187"/>
                  </a:lnTo>
                  <a:lnTo>
                    <a:pt x="15558" y="9162"/>
                  </a:lnTo>
                  <a:lnTo>
                    <a:pt x="15558" y="9125"/>
                  </a:lnTo>
                  <a:lnTo>
                    <a:pt x="15525" y="9075"/>
                  </a:lnTo>
                  <a:lnTo>
                    <a:pt x="15504" y="9039"/>
                  </a:lnTo>
                  <a:lnTo>
                    <a:pt x="15493" y="9039"/>
                  </a:lnTo>
                  <a:lnTo>
                    <a:pt x="15439" y="9112"/>
                  </a:lnTo>
                  <a:lnTo>
                    <a:pt x="15428" y="9174"/>
                  </a:lnTo>
                  <a:lnTo>
                    <a:pt x="15396" y="9199"/>
                  </a:lnTo>
                  <a:lnTo>
                    <a:pt x="15375" y="9174"/>
                  </a:lnTo>
                  <a:lnTo>
                    <a:pt x="15375" y="9100"/>
                  </a:lnTo>
                  <a:lnTo>
                    <a:pt x="15342" y="9039"/>
                  </a:lnTo>
                  <a:lnTo>
                    <a:pt x="15364" y="8989"/>
                  </a:lnTo>
                  <a:lnTo>
                    <a:pt x="15428" y="8989"/>
                  </a:lnTo>
                  <a:lnTo>
                    <a:pt x="15418" y="8939"/>
                  </a:lnTo>
                  <a:lnTo>
                    <a:pt x="15428" y="8878"/>
                  </a:lnTo>
                  <a:lnTo>
                    <a:pt x="15418" y="8816"/>
                  </a:lnTo>
                  <a:lnTo>
                    <a:pt x="15364" y="8828"/>
                  </a:lnTo>
                  <a:lnTo>
                    <a:pt x="15364" y="8791"/>
                  </a:lnTo>
                  <a:lnTo>
                    <a:pt x="15396" y="8729"/>
                  </a:lnTo>
                  <a:lnTo>
                    <a:pt x="15375" y="8705"/>
                  </a:lnTo>
                  <a:lnTo>
                    <a:pt x="15267" y="8754"/>
                  </a:lnTo>
                  <a:cubicBezTo>
                    <a:pt x="15257" y="8729"/>
                    <a:pt x="15224" y="8705"/>
                    <a:pt x="15213" y="8680"/>
                  </a:cubicBezTo>
                  <a:lnTo>
                    <a:pt x="15267" y="8630"/>
                  </a:lnTo>
                  <a:lnTo>
                    <a:pt x="15310" y="8618"/>
                  </a:lnTo>
                  <a:lnTo>
                    <a:pt x="15342" y="8519"/>
                  </a:lnTo>
                  <a:lnTo>
                    <a:pt x="15321" y="8457"/>
                  </a:lnTo>
                  <a:lnTo>
                    <a:pt x="15257" y="8445"/>
                  </a:lnTo>
                  <a:lnTo>
                    <a:pt x="15224" y="8396"/>
                  </a:lnTo>
                  <a:lnTo>
                    <a:pt x="15224" y="8334"/>
                  </a:lnTo>
                  <a:lnTo>
                    <a:pt x="15257" y="8321"/>
                  </a:lnTo>
                  <a:lnTo>
                    <a:pt x="15235" y="8272"/>
                  </a:lnTo>
                  <a:lnTo>
                    <a:pt x="15257" y="8222"/>
                  </a:lnTo>
                  <a:lnTo>
                    <a:pt x="15321" y="8272"/>
                  </a:lnTo>
                  <a:lnTo>
                    <a:pt x="15375" y="8259"/>
                  </a:lnTo>
                  <a:lnTo>
                    <a:pt x="15428" y="8309"/>
                  </a:lnTo>
                  <a:lnTo>
                    <a:pt x="15493" y="8309"/>
                  </a:lnTo>
                  <a:lnTo>
                    <a:pt x="15579" y="8259"/>
                  </a:lnTo>
                  <a:lnTo>
                    <a:pt x="15579" y="8284"/>
                  </a:lnTo>
                  <a:lnTo>
                    <a:pt x="15600" y="8309"/>
                  </a:lnTo>
                  <a:lnTo>
                    <a:pt x="15590" y="8321"/>
                  </a:lnTo>
                  <a:lnTo>
                    <a:pt x="15558" y="8420"/>
                  </a:lnTo>
                  <a:lnTo>
                    <a:pt x="15558" y="8457"/>
                  </a:lnTo>
                  <a:lnTo>
                    <a:pt x="15600" y="8445"/>
                  </a:lnTo>
                  <a:lnTo>
                    <a:pt x="15611" y="8482"/>
                  </a:lnTo>
                  <a:lnTo>
                    <a:pt x="15654" y="8494"/>
                  </a:lnTo>
                  <a:lnTo>
                    <a:pt x="15719" y="8544"/>
                  </a:lnTo>
                  <a:lnTo>
                    <a:pt x="15740" y="8482"/>
                  </a:lnTo>
                  <a:lnTo>
                    <a:pt x="15687" y="8420"/>
                  </a:lnTo>
                  <a:lnTo>
                    <a:pt x="15719" y="8358"/>
                  </a:lnTo>
                  <a:lnTo>
                    <a:pt x="15740" y="8396"/>
                  </a:lnTo>
                  <a:lnTo>
                    <a:pt x="15772" y="8420"/>
                  </a:lnTo>
                  <a:lnTo>
                    <a:pt x="15794" y="8482"/>
                  </a:lnTo>
                  <a:lnTo>
                    <a:pt x="15880" y="8569"/>
                  </a:lnTo>
                  <a:lnTo>
                    <a:pt x="15912" y="8569"/>
                  </a:lnTo>
                  <a:lnTo>
                    <a:pt x="15912" y="8519"/>
                  </a:lnTo>
                  <a:lnTo>
                    <a:pt x="15901" y="8494"/>
                  </a:lnTo>
                  <a:lnTo>
                    <a:pt x="15923" y="8445"/>
                  </a:lnTo>
                  <a:lnTo>
                    <a:pt x="15912" y="8358"/>
                  </a:lnTo>
                  <a:lnTo>
                    <a:pt x="15880" y="8334"/>
                  </a:lnTo>
                  <a:lnTo>
                    <a:pt x="15901" y="8247"/>
                  </a:lnTo>
                  <a:lnTo>
                    <a:pt x="15858" y="8136"/>
                  </a:lnTo>
                  <a:lnTo>
                    <a:pt x="15805" y="8111"/>
                  </a:lnTo>
                  <a:lnTo>
                    <a:pt x="15805" y="8049"/>
                  </a:lnTo>
                  <a:lnTo>
                    <a:pt x="15772" y="8025"/>
                  </a:lnTo>
                  <a:lnTo>
                    <a:pt x="15697" y="8087"/>
                  </a:lnTo>
                  <a:lnTo>
                    <a:pt x="15665" y="8087"/>
                  </a:lnTo>
                  <a:lnTo>
                    <a:pt x="15719" y="8000"/>
                  </a:lnTo>
                  <a:lnTo>
                    <a:pt x="15772" y="8000"/>
                  </a:lnTo>
                  <a:lnTo>
                    <a:pt x="15794" y="8012"/>
                  </a:lnTo>
                  <a:lnTo>
                    <a:pt x="15848" y="7987"/>
                  </a:lnTo>
                  <a:lnTo>
                    <a:pt x="15891" y="8049"/>
                  </a:lnTo>
                  <a:lnTo>
                    <a:pt x="15912" y="8062"/>
                  </a:lnTo>
                  <a:lnTo>
                    <a:pt x="15912" y="8198"/>
                  </a:lnTo>
                  <a:lnTo>
                    <a:pt x="15934" y="8198"/>
                  </a:lnTo>
                  <a:lnTo>
                    <a:pt x="16009" y="8136"/>
                  </a:lnTo>
                  <a:lnTo>
                    <a:pt x="15955" y="8235"/>
                  </a:lnTo>
                  <a:lnTo>
                    <a:pt x="15955" y="8272"/>
                  </a:lnTo>
                  <a:lnTo>
                    <a:pt x="15912" y="8296"/>
                  </a:lnTo>
                  <a:lnTo>
                    <a:pt x="15912" y="8321"/>
                  </a:lnTo>
                  <a:lnTo>
                    <a:pt x="15955" y="8371"/>
                  </a:lnTo>
                  <a:lnTo>
                    <a:pt x="15966" y="8445"/>
                  </a:lnTo>
                  <a:lnTo>
                    <a:pt x="15934" y="8494"/>
                  </a:lnTo>
                  <a:lnTo>
                    <a:pt x="15966" y="8519"/>
                  </a:lnTo>
                  <a:lnTo>
                    <a:pt x="16117" y="8482"/>
                  </a:lnTo>
                  <a:lnTo>
                    <a:pt x="16138" y="8420"/>
                  </a:lnTo>
                  <a:lnTo>
                    <a:pt x="16192" y="8420"/>
                  </a:lnTo>
                  <a:lnTo>
                    <a:pt x="16224" y="8432"/>
                  </a:lnTo>
                  <a:lnTo>
                    <a:pt x="16299" y="8321"/>
                  </a:lnTo>
                  <a:lnTo>
                    <a:pt x="16342" y="8321"/>
                  </a:lnTo>
                  <a:lnTo>
                    <a:pt x="16364" y="8272"/>
                  </a:lnTo>
                  <a:lnTo>
                    <a:pt x="16417" y="8235"/>
                  </a:lnTo>
                  <a:lnTo>
                    <a:pt x="16439" y="8148"/>
                  </a:lnTo>
                  <a:lnTo>
                    <a:pt x="16471" y="8123"/>
                  </a:lnTo>
                  <a:lnTo>
                    <a:pt x="16568" y="8123"/>
                  </a:lnTo>
                  <a:lnTo>
                    <a:pt x="16622" y="8148"/>
                  </a:lnTo>
                  <a:lnTo>
                    <a:pt x="16654" y="8111"/>
                  </a:lnTo>
                  <a:lnTo>
                    <a:pt x="16633" y="8049"/>
                  </a:lnTo>
                  <a:lnTo>
                    <a:pt x="16718" y="7962"/>
                  </a:lnTo>
                  <a:lnTo>
                    <a:pt x="16729" y="7926"/>
                  </a:lnTo>
                  <a:lnTo>
                    <a:pt x="16762" y="7901"/>
                  </a:lnTo>
                  <a:lnTo>
                    <a:pt x="16772" y="7827"/>
                  </a:lnTo>
                  <a:lnTo>
                    <a:pt x="16708" y="7691"/>
                  </a:lnTo>
                  <a:lnTo>
                    <a:pt x="16718" y="7641"/>
                  </a:lnTo>
                  <a:lnTo>
                    <a:pt x="16654" y="7580"/>
                  </a:lnTo>
                  <a:lnTo>
                    <a:pt x="16633" y="7505"/>
                  </a:lnTo>
                  <a:lnTo>
                    <a:pt x="16665" y="7443"/>
                  </a:lnTo>
                  <a:lnTo>
                    <a:pt x="16729" y="7406"/>
                  </a:lnTo>
                  <a:lnTo>
                    <a:pt x="16740" y="7369"/>
                  </a:lnTo>
                  <a:lnTo>
                    <a:pt x="16729" y="7369"/>
                  </a:lnTo>
                  <a:lnTo>
                    <a:pt x="16687" y="7406"/>
                  </a:lnTo>
                  <a:lnTo>
                    <a:pt x="16676" y="7406"/>
                  </a:lnTo>
                  <a:lnTo>
                    <a:pt x="16676" y="7369"/>
                  </a:lnTo>
                  <a:lnTo>
                    <a:pt x="16718" y="7307"/>
                  </a:lnTo>
                  <a:lnTo>
                    <a:pt x="16665" y="7307"/>
                  </a:lnTo>
                  <a:lnTo>
                    <a:pt x="16708" y="7258"/>
                  </a:lnTo>
                  <a:lnTo>
                    <a:pt x="16718" y="7208"/>
                  </a:lnTo>
                  <a:lnTo>
                    <a:pt x="16676" y="7184"/>
                  </a:lnTo>
                  <a:lnTo>
                    <a:pt x="16622" y="7159"/>
                  </a:lnTo>
                  <a:lnTo>
                    <a:pt x="16654" y="7146"/>
                  </a:lnTo>
                  <a:lnTo>
                    <a:pt x="16654" y="7085"/>
                  </a:lnTo>
                  <a:lnTo>
                    <a:pt x="16687" y="7085"/>
                  </a:lnTo>
                  <a:lnTo>
                    <a:pt x="16708" y="7122"/>
                  </a:lnTo>
                  <a:lnTo>
                    <a:pt x="16762" y="7122"/>
                  </a:lnTo>
                  <a:lnTo>
                    <a:pt x="16794" y="7184"/>
                  </a:lnTo>
                  <a:lnTo>
                    <a:pt x="16837" y="7196"/>
                  </a:lnTo>
                  <a:lnTo>
                    <a:pt x="16869" y="7146"/>
                  </a:lnTo>
                  <a:lnTo>
                    <a:pt x="16901" y="7159"/>
                  </a:lnTo>
                  <a:lnTo>
                    <a:pt x="16987" y="7134"/>
                  </a:lnTo>
                  <a:lnTo>
                    <a:pt x="17052" y="7085"/>
                  </a:lnTo>
                  <a:lnTo>
                    <a:pt x="17030" y="7060"/>
                  </a:lnTo>
                  <a:lnTo>
                    <a:pt x="17063" y="6998"/>
                  </a:lnTo>
                  <a:lnTo>
                    <a:pt x="17052" y="6973"/>
                  </a:lnTo>
                  <a:lnTo>
                    <a:pt x="17030" y="6973"/>
                  </a:lnTo>
                  <a:lnTo>
                    <a:pt x="17030" y="6937"/>
                  </a:lnTo>
                  <a:lnTo>
                    <a:pt x="16998" y="6912"/>
                  </a:lnTo>
                  <a:lnTo>
                    <a:pt x="16923" y="6912"/>
                  </a:lnTo>
                  <a:lnTo>
                    <a:pt x="16955" y="6887"/>
                  </a:lnTo>
                  <a:lnTo>
                    <a:pt x="17009" y="6875"/>
                  </a:lnTo>
                  <a:lnTo>
                    <a:pt x="17106" y="6788"/>
                  </a:lnTo>
                  <a:lnTo>
                    <a:pt x="17149" y="6726"/>
                  </a:lnTo>
                  <a:lnTo>
                    <a:pt x="17138" y="6701"/>
                  </a:lnTo>
                  <a:lnTo>
                    <a:pt x="17106" y="6689"/>
                  </a:lnTo>
                  <a:lnTo>
                    <a:pt x="17095" y="6639"/>
                  </a:lnTo>
                  <a:lnTo>
                    <a:pt x="16998" y="6603"/>
                  </a:lnTo>
                  <a:lnTo>
                    <a:pt x="16945" y="6628"/>
                  </a:lnTo>
                  <a:lnTo>
                    <a:pt x="16923" y="6603"/>
                  </a:lnTo>
                  <a:lnTo>
                    <a:pt x="16976" y="6590"/>
                  </a:lnTo>
                  <a:lnTo>
                    <a:pt x="16976" y="6516"/>
                  </a:lnTo>
                  <a:lnTo>
                    <a:pt x="16858" y="6417"/>
                  </a:lnTo>
                  <a:lnTo>
                    <a:pt x="16858" y="6392"/>
                  </a:lnTo>
                  <a:lnTo>
                    <a:pt x="16891" y="6392"/>
                  </a:lnTo>
                  <a:lnTo>
                    <a:pt x="16934" y="6442"/>
                  </a:lnTo>
                  <a:lnTo>
                    <a:pt x="16976" y="6417"/>
                  </a:lnTo>
                  <a:lnTo>
                    <a:pt x="16934" y="6380"/>
                  </a:lnTo>
                  <a:lnTo>
                    <a:pt x="16966" y="6355"/>
                  </a:lnTo>
                  <a:lnTo>
                    <a:pt x="16966" y="6330"/>
                  </a:lnTo>
                  <a:lnTo>
                    <a:pt x="16891" y="6294"/>
                  </a:lnTo>
                  <a:lnTo>
                    <a:pt x="16837" y="6257"/>
                  </a:lnTo>
                  <a:lnTo>
                    <a:pt x="16783" y="6294"/>
                  </a:lnTo>
                  <a:lnTo>
                    <a:pt x="16708" y="6257"/>
                  </a:lnTo>
                  <a:cubicBezTo>
                    <a:pt x="16718" y="6232"/>
                    <a:pt x="16718" y="6219"/>
                    <a:pt x="16718" y="6207"/>
                  </a:cubicBezTo>
                  <a:lnTo>
                    <a:pt x="16751" y="6207"/>
                  </a:lnTo>
                  <a:lnTo>
                    <a:pt x="16762" y="6194"/>
                  </a:lnTo>
                  <a:lnTo>
                    <a:pt x="16751" y="6157"/>
                  </a:lnTo>
                  <a:lnTo>
                    <a:pt x="16718" y="6157"/>
                  </a:lnTo>
                  <a:cubicBezTo>
                    <a:pt x="16718" y="6145"/>
                    <a:pt x="16718" y="6109"/>
                    <a:pt x="16709" y="6096"/>
                  </a:cubicBezTo>
                  <a:cubicBezTo>
                    <a:pt x="16709" y="6091"/>
                    <a:pt x="16712" y="6079"/>
                    <a:pt x="16718" y="6071"/>
                  </a:cubicBezTo>
                  <a:cubicBezTo>
                    <a:pt x="16718" y="6071"/>
                    <a:pt x="16718" y="6046"/>
                    <a:pt x="16729" y="6046"/>
                  </a:cubicBezTo>
                  <a:lnTo>
                    <a:pt x="16772" y="6096"/>
                  </a:lnTo>
                  <a:lnTo>
                    <a:pt x="16826" y="6071"/>
                  </a:lnTo>
                  <a:lnTo>
                    <a:pt x="16923" y="6046"/>
                  </a:lnTo>
                  <a:lnTo>
                    <a:pt x="16945" y="6108"/>
                  </a:lnTo>
                  <a:lnTo>
                    <a:pt x="16998" y="6133"/>
                  </a:lnTo>
                  <a:lnTo>
                    <a:pt x="17030" y="6170"/>
                  </a:lnTo>
                  <a:lnTo>
                    <a:pt x="17052" y="6157"/>
                  </a:lnTo>
                  <a:lnTo>
                    <a:pt x="17138" y="6219"/>
                  </a:lnTo>
                  <a:lnTo>
                    <a:pt x="17159" y="6194"/>
                  </a:lnTo>
                  <a:lnTo>
                    <a:pt x="17192" y="6207"/>
                  </a:lnTo>
                  <a:lnTo>
                    <a:pt x="17213" y="6157"/>
                  </a:lnTo>
                  <a:lnTo>
                    <a:pt x="17203" y="6108"/>
                  </a:lnTo>
                  <a:lnTo>
                    <a:pt x="17159" y="6083"/>
                  </a:lnTo>
                  <a:lnTo>
                    <a:pt x="17116" y="6021"/>
                  </a:lnTo>
                  <a:lnTo>
                    <a:pt x="17095" y="5972"/>
                  </a:lnTo>
                  <a:lnTo>
                    <a:pt x="16987" y="5861"/>
                  </a:lnTo>
                  <a:lnTo>
                    <a:pt x="16976" y="5823"/>
                  </a:lnTo>
                  <a:lnTo>
                    <a:pt x="17009" y="5848"/>
                  </a:lnTo>
                  <a:lnTo>
                    <a:pt x="17030" y="5885"/>
                  </a:lnTo>
                  <a:lnTo>
                    <a:pt x="17063" y="5898"/>
                  </a:lnTo>
                  <a:lnTo>
                    <a:pt x="17116" y="5972"/>
                  </a:lnTo>
                  <a:lnTo>
                    <a:pt x="17159" y="5984"/>
                  </a:lnTo>
                  <a:lnTo>
                    <a:pt x="17170" y="6021"/>
                  </a:lnTo>
                  <a:lnTo>
                    <a:pt x="17213" y="6083"/>
                  </a:lnTo>
                  <a:lnTo>
                    <a:pt x="17267" y="6145"/>
                  </a:lnTo>
                  <a:lnTo>
                    <a:pt x="17278" y="6182"/>
                  </a:lnTo>
                  <a:lnTo>
                    <a:pt x="17310" y="6207"/>
                  </a:lnTo>
                  <a:lnTo>
                    <a:pt x="17364" y="6269"/>
                  </a:lnTo>
                  <a:lnTo>
                    <a:pt x="17385" y="6330"/>
                  </a:lnTo>
                  <a:lnTo>
                    <a:pt x="17439" y="6330"/>
                  </a:lnTo>
                  <a:lnTo>
                    <a:pt x="17460" y="6306"/>
                  </a:lnTo>
                  <a:lnTo>
                    <a:pt x="17428" y="6232"/>
                  </a:lnTo>
                  <a:lnTo>
                    <a:pt x="17385" y="6108"/>
                  </a:lnTo>
                  <a:lnTo>
                    <a:pt x="17471" y="6121"/>
                  </a:lnTo>
                  <a:lnTo>
                    <a:pt x="17568" y="6182"/>
                  </a:lnTo>
                  <a:lnTo>
                    <a:pt x="17654" y="6182"/>
                  </a:lnTo>
                  <a:lnTo>
                    <a:pt x="17654" y="6244"/>
                  </a:lnTo>
                  <a:lnTo>
                    <a:pt x="17643" y="6281"/>
                  </a:lnTo>
                  <a:lnTo>
                    <a:pt x="17697" y="6330"/>
                  </a:lnTo>
                  <a:lnTo>
                    <a:pt x="17751" y="6330"/>
                  </a:lnTo>
                  <a:lnTo>
                    <a:pt x="17762" y="6343"/>
                  </a:lnTo>
                  <a:lnTo>
                    <a:pt x="17901" y="6343"/>
                  </a:lnTo>
                  <a:lnTo>
                    <a:pt x="17945" y="6306"/>
                  </a:lnTo>
                  <a:lnTo>
                    <a:pt x="17976" y="6232"/>
                  </a:lnTo>
                  <a:lnTo>
                    <a:pt x="17976" y="6170"/>
                  </a:lnTo>
                  <a:lnTo>
                    <a:pt x="17998" y="6108"/>
                  </a:lnTo>
                  <a:lnTo>
                    <a:pt x="17966" y="6083"/>
                  </a:lnTo>
                  <a:lnTo>
                    <a:pt x="17923" y="5960"/>
                  </a:lnTo>
                  <a:lnTo>
                    <a:pt x="17901" y="5960"/>
                  </a:lnTo>
                  <a:lnTo>
                    <a:pt x="17858" y="5873"/>
                  </a:lnTo>
                  <a:lnTo>
                    <a:pt x="17869" y="5799"/>
                  </a:lnTo>
                  <a:lnTo>
                    <a:pt x="17901" y="5787"/>
                  </a:lnTo>
                  <a:lnTo>
                    <a:pt x="17901" y="5737"/>
                  </a:lnTo>
                  <a:lnTo>
                    <a:pt x="17912" y="5725"/>
                  </a:lnTo>
                  <a:lnTo>
                    <a:pt x="17945" y="5750"/>
                  </a:lnTo>
                  <a:lnTo>
                    <a:pt x="17955" y="5812"/>
                  </a:lnTo>
                  <a:lnTo>
                    <a:pt x="17976" y="5750"/>
                  </a:lnTo>
                  <a:lnTo>
                    <a:pt x="17976" y="5663"/>
                  </a:lnTo>
                  <a:lnTo>
                    <a:pt x="18009" y="5638"/>
                  </a:lnTo>
                  <a:lnTo>
                    <a:pt x="18030" y="5614"/>
                  </a:lnTo>
                  <a:lnTo>
                    <a:pt x="18030" y="5675"/>
                  </a:lnTo>
                  <a:lnTo>
                    <a:pt x="18052" y="5712"/>
                  </a:lnTo>
                  <a:lnTo>
                    <a:pt x="18030" y="5737"/>
                  </a:lnTo>
                  <a:lnTo>
                    <a:pt x="17976" y="5774"/>
                  </a:lnTo>
                  <a:lnTo>
                    <a:pt x="17966" y="5848"/>
                  </a:lnTo>
                  <a:lnTo>
                    <a:pt x="17998" y="5861"/>
                  </a:lnTo>
                  <a:lnTo>
                    <a:pt x="18020" y="5910"/>
                  </a:lnTo>
                  <a:lnTo>
                    <a:pt x="18020" y="5960"/>
                  </a:lnTo>
                  <a:lnTo>
                    <a:pt x="18084" y="6046"/>
                  </a:lnTo>
                  <a:lnTo>
                    <a:pt x="18116" y="6071"/>
                  </a:lnTo>
                  <a:lnTo>
                    <a:pt x="18116" y="6021"/>
                  </a:lnTo>
                  <a:lnTo>
                    <a:pt x="18138" y="6009"/>
                  </a:lnTo>
                  <a:lnTo>
                    <a:pt x="18170" y="6034"/>
                  </a:lnTo>
                  <a:lnTo>
                    <a:pt x="18224" y="6009"/>
                  </a:lnTo>
                  <a:lnTo>
                    <a:pt x="18235" y="6034"/>
                  </a:lnTo>
                  <a:lnTo>
                    <a:pt x="18224" y="6059"/>
                  </a:lnTo>
                  <a:lnTo>
                    <a:pt x="18224" y="6121"/>
                  </a:lnTo>
                  <a:lnTo>
                    <a:pt x="18192" y="6219"/>
                  </a:lnTo>
                  <a:lnTo>
                    <a:pt x="18192" y="6244"/>
                  </a:lnTo>
                  <a:lnTo>
                    <a:pt x="18138" y="6343"/>
                  </a:lnTo>
                  <a:lnTo>
                    <a:pt x="18105" y="6454"/>
                  </a:lnTo>
                  <a:lnTo>
                    <a:pt x="18105" y="6479"/>
                  </a:lnTo>
                  <a:lnTo>
                    <a:pt x="18116" y="6479"/>
                  </a:lnTo>
                  <a:lnTo>
                    <a:pt x="18138" y="6417"/>
                  </a:lnTo>
                  <a:lnTo>
                    <a:pt x="18192" y="6442"/>
                  </a:lnTo>
                  <a:lnTo>
                    <a:pt x="18192" y="6454"/>
                  </a:lnTo>
                  <a:lnTo>
                    <a:pt x="18235" y="6454"/>
                  </a:lnTo>
                  <a:lnTo>
                    <a:pt x="18267" y="6504"/>
                  </a:lnTo>
                  <a:lnTo>
                    <a:pt x="18342" y="6516"/>
                  </a:lnTo>
                  <a:lnTo>
                    <a:pt x="18288" y="6541"/>
                  </a:lnTo>
                  <a:lnTo>
                    <a:pt x="18277" y="6578"/>
                  </a:lnTo>
                  <a:lnTo>
                    <a:pt x="18245" y="6590"/>
                  </a:lnTo>
                  <a:lnTo>
                    <a:pt x="18224" y="6566"/>
                  </a:lnTo>
                  <a:lnTo>
                    <a:pt x="18181" y="6578"/>
                  </a:lnTo>
                  <a:lnTo>
                    <a:pt x="18192" y="6628"/>
                  </a:lnTo>
                  <a:lnTo>
                    <a:pt x="18224" y="6639"/>
                  </a:lnTo>
                  <a:lnTo>
                    <a:pt x="18235" y="6652"/>
                  </a:lnTo>
                  <a:lnTo>
                    <a:pt x="18288" y="6652"/>
                  </a:lnTo>
                  <a:lnTo>
                    <a:pt x="18288" y="6701"/>
                  </a:lnTo>
                  <a:lnTo>
                    <a:pt x="18299" y="6726"/>
                  </a:lnTo>
                  <a:lnTo>
                    <a:pt x="18299" y="6776"/>
                  </a:lnTo>
                  <a:lnTo>
                    <a:pt x="18331" y="6825"/>
                  </a:lnTo>
                  <a:lnTo>
                    <a:pt x="18385" y="6837"/>
                  </a:lnTo>
                  <a:lnTo>
                    <a:pt x="18428" y="6937"/>
                  </a:lnTo>
                  <a:lnTo>
                    <a:pt x="18406" y="6998"/>
                  </a:lnTo>
                  <a:lnTo>
                    <a:pt x="18375" y="7035"/>
                  </a:lnTo>
                  <a:lnTo>
                    <a:pt x="18331" y="7035"/>
                  </a:lnTo>
                  <a:lnTo>
                    <a:pt x="18299" y="7060"/>
                  </a:lnTo>
                  <a:lnTo>
                    <a:pt x="18277" y="7035"/>
                  </a:lnTo>
                  <a:lnTo>
                    <a:pt x="18235" y="7023"/>
                  </a:lnTo>
                  <a:lnTo>
                    <a:pt x="18213" y="7035"/>
                  </a:lnTo>
                  <a:lnTo>
                    <a:pt x="18170" y="7097"/>
                  </a:lnTo>
                  <a:lnTo>
                    <a:pt x="18192" y="7122"/>
                  </a:lnTo>
                  <a:lnTo>
                    <a:pt x="18192" y="7146"/>
                  </a:lnTo>
                  <a:lnTo>
                    <a:pt x="18170" y="7196"/>
                  </a:lnTo>
                  <a:lnTo>
                    <a:pt x="18181" y="7221"/>
                  </a:lnTo>
                  <a:lnTo>
                    <a:pt x="18213" y="7221"/>
                  </a:lnTo>
                  <a:lnTo>
                    <a:pt x="18224" y="7208"/>
                  </a:lnTo>
                  <a:lnTo>
                    <a:pt x="18267" y="7196"/>
                  </a:lnTo>
                  <a:lnTo>
                    <a:pt x="18321" y="7196"/>
                  </a:lnTo>
                  <a:lnTo>
                    <a:pt x="18353" y="7159"/>
                  </a:lnTo>
                  <a:lnTo>
                    <a:pt x="18396" y="7159"/>
                  </a:lnTo>
                  <a:lnTo>
                    <a:pt x="18428" y="7097"/>
                  </a:lnTo>
                  <a:lnTo>
                    <a:pt x="18450" y="7085"/>
                  </a:lnTo>
                  <a:lnTo>
                    <a:pt x="18460" y="7159"/>
                  </a:lnTo>
                  <a:lnTo>
                    <a:pt x="18493" y="7184"/>
                  </a:lnTo>
                  <a:lnTo>
                    <a:pt x="18535" y="7146"/>
                  </a:lnTo>
                  <a:lnTo>
                    <a:pt x="18568" y="7073"/>
                  </a:lnTo>
                  <a:lnTo>
                    <a:pt x="18622" y="7023"/>
                  </a:lnTo>
                  <a:lnTo>
                    <a:pt x="18654" y="7060"/>
                  </a:lnTo>
                  <a:lnTo>
                    <a:pt x="18654" y="7085"/>
                  </a:lnTo>
                  <a:lnTo>
                    <a:pt x="18611" y="7097"/>
                  </a:lnTo>
                  <a:lnTo>
                    <a:pt x="18589" y="7134"/>
                  </a:lnTo>
                  <a:lnTo>
                    <a:pt x="18611" y="7146"/>
                  </a:lnTo>
                  <a:lnTo>
                    <a:pt x="18611" y="7184"/>
                  </a:lnTo>
                  <a:lnTo>
                    <a:pt x="18546" y="7208"/>
                  </a:lnTo>
                  <a:lnTo>
                    <a:pt x="18535" y="7221"/>
                  </a:lnTo>
                  <a:lnTo>
                    <a:pt x="18611" y="7208"/>
                  </a:lnTo>
                  <a:lnTo>
                    <a:pt x="18622" y="7258"/>
                  </a:lnTo>
                  <a:lnTo>
                    <a:pt x="18568" y="7307"/>
                  </a:lnTo>
                  <a:lnTo>
                    <a:pt x="18589" y="7382"/>
                  </a:lnTo>
                  <a:lnTo>
                    <a:pt x="18611" y="7394"/>
                  </a:lnTo>
                  <a:lnTo>
                    <a:pt x="18643" y="7455"/>
                  </a:lnTo>
                  <a:lnTo>
                    <a:pt x="18708" y="7443"/>
                  </a:lnTo>
                  <a:lnTo>
                    <a:pt x="18718" y="7406"/>
                  </a:lnTo>
                  <a:lnTo>
                    <a:pt x="18708" y="7369"/>
                  </a:lnTo>
                  <a:lnTo>
                    <a:pt x="18708" y="7320"/>
                  </a:lnTo>
                  <a:lnTo>
                    <a:pt x="18729" y="7307"/>
                  </a:lnTo>
                  <a:lnTo>
                    <a:pt x="18804" y="7369"/>
                  </a:lnTo>
                  <a:lnTo>
                    <a:pt x="18804" y="7406"/>
                  </a:lnTo>
                  <a:lnTo>
                    <a:pt x="18772" y="7468"/>
                  </a:lnTo>
                  <a:lnTo>
                    <a:pt x="18815" y="7505"/>
                  </a:lnTo>
                  <a:lnTo>
                    <a:pt x="18826" y="7530"/>
                  </a:lnTo>
                  <a:lnTo>
                    <a:pt x="18751" y="7580"/>
                  </a:lnTo>
                  <a:lnTo>
                    <a:pt x="18729" y="7616"/>
                  </a:lnTo>
                  <a:lnTo>
                    <a:pt x="18772" y="7653"/>
                  </a:lnTo>
                  <a:lnTo>
                    <a:pt x="18890" y="7653"/>
                  </a:lnTo>
                  <a:lnTo>
                    <a:pt x="18923" y="7678"/>
                  </a:lnTo>
                  <a:lnTo>
                    <a:pt x="18923" y="7777"/>
                  </a:lnTo>
                  <a:lnTo>
                    <a:pt x="18944" y="7765"/>
                  </a:lnTo>
                  <a:lnTo>
                    <a:pt x="18944" y="7715"/>
                  </a:lnTo>
                  <a:lnTo>
                    <a:pt x="18976" y="7678"/>
                  </a:lnTo>
                  <a:lnTo>
                    <a:pt x="18998" y="7678"/>
                  </a:lnTo>
                  <a:lnTo>
                    <a:pt x="18998" y="7715"/>
                  </a:lnTo>
                  <a:lnTo>
                    <a:pt x="18976" y="7777"/>
                  </a:lnTo>
                  <a:lnTo>
                    <a:pt x="18976" y="7827"/>
                  </a:lnTo>
                  <a:lnTo>
                    <a:pt x="18934" y="7839"/>
                  </a:lnTo>
                  <a:lnTo>
                    <a:pt x="18912" y="7938"/>
                  </a:lnTo>
                  <a:lnTo>
                    <a:pt x="18912" y="7962"/>
                  </a:lnTo>
                  <a:lnTo>
                    <a:pt x="18944" y="7987"/>
                  </a:lnTo>
                  <a:lnTo>
                    <a:pt x="18944" y="8049"/>
                  </a:lnTo>
                  <a:lnTo>
                    <a:pt x="18923" y="8111"/>
                  </a:lnTo>
                  <a:lnTo>
                    <a:pt x="18923" y="8173"/>
                  </a:lnTo>
                  <a:lnTo>
                    <a:pt x="18934" y="8185"/>
                  </a:lnTo>
                  <a:lnTo>
                    <a:pt x="18934" y="8198"/>
                  </a:lnTo>
                  <a:lnTo>
                    <a:pt x="18923" y="8321"/>
                  </a:lnTo>
                  <a:lnTo>
                    <a:pt x="18890" y="8371"/>
                  </a:lnTo>
                  <a:lnTo>
                    <a:pt x="18923" y="8432"/>
                  </a:lnTo>
                  <a:lnTo>
                    <a:pt x="18912" y="8482"/>
                  </a:lnTo>
                  <a:lnTo>
                    <a:pt x="18826" y="8507"/>
                  </a:lnTo>
                  <a:lnTo>
                    <a:pt x="18751" y="8494"/>
                  </a:lnTo>
                  <a:lnTo>
                    <a:pt x="18718" y="8507"/>
                  </a:lnTo>
                  <a:lnTo>
                    <a:pt x="18708" y="8556"/>
                  </a:lnTo>
                  <a:lnTo>
                    <a:pt x="18600" y="8643"/>
                  </a:lnTo>
                  <a:lnTo>
                    <a:pt x="18600" y="8692"/>
                  </a:lnTo>
                  <a:lnTo>
                    <a:pt x="18675" y="8741"/>
                  </a:lnTo>
                  <a:lnTo>
                    <a:pt x="18654" y="8741"/>
                  </a:lnTo>
                  <a:lnTo>
                    <a:pt x="18611" y="8754"/>
                  </a:lnTo>
                  <a:lnTo>
                    <a:pt x="18654" y="8754"/>
                  </a:lnTo>
                  <a:lnTo>
                    <a:pt x="18589" y="8853"/>
                  </a:lnTo>
                  <a:lnTo>
                    <a:pt x="18546" y="8878"/>
                  </a:lnTo>
                  <a:lnTo>
                    <a:pt x="18439" y="8952"/>
                  </a:lnTo>
                  <a:lnTo>
                    <a:pt x="18364" y="9039"/>
                  </a:lnTo>
                  <a:lnTo>
                    <a:pt x="18331" y="9039"/>
                  </a:lnTo>
                  <a:lnTo>
                    <a:pt x="18310" y="9063"/>
                  </a:lnTo>
                  <a:lnTo>
                    <a:pt x="18288" y="9137"/>
                  </a:lnTo>
                  <a:lnTo>
                    <a:pt x="18331" y="9199"/>
                  </a:lnTo>
                  <a:lnTo>
                    <a:pt x="18342" y="9261"/>
                  </a:lnTo>
                  <a:lnTo>
                    <a:pt x="18396" y="9360"/>
                  </a:lnTo>
                  <a:lnTo>
                    <a:pt x="18417" y="9533"/>
                  </a:lnTo>
                  <a:lnTo>
                    <a:pt x="18385" y="9557"/>
                  </a:lnTo>
                  <a:lnTo>
                    <a:pt x="18364" y="9545"/>
                  </a:lnTo>
                  <a:lnTo>
                    <a:pt x="18331" y="9570"/>
                  </a:lnTo>
                  <a:lnTo>
                    <a:pt x="18321" y="9632"/>
                  </a:lnTo>
                  <a:lnTo>
                    <a:pt x="18310" y="9570"/>
                  </a:lnTo>
                  <a:lnTo>
                    <a:pt x="18310" y="9483"/>
                  </a:lnTo>
                  <a:lnTo>
                    <a:pt x="18277" y="9446"/>
                  </a:lnTo>
                  <a:lnTo>
                    <a:pt x="18224" y="9483"/>
                  </a:lnTo>
                  <a:lnTo>
                    <a:pt x="18202" y="9545"/>
                  </a:lnTo>
                  <a:lnTo>
                    <a:pt x="18149" y="9582"/>
                  </a:lnTo>
                  <a:lnTo>
                    <a:pt x="18105" y="9557"/>
                  </a:lnTo>
                  <a:lnTo>
                    <a:pt x="18116" y="9521"/>
                  </a:lnTo>
                  <a:lnTo>
                    <a:pt x="18116" y="9496"/>
                  </a:lnTo>
                  <a:lnTo>
                    <a:pt x="18009" y="9496"/>
                  </a:lnTo>
                  <a:lnTo>
                    <a:pt x="17987" y="9557"/>
                  </a:lnTo>
                  <a:lnTo>
                    <a:pt x="17945" y="9607"/>
                  </a:lnTo>
                  <a:lnTo>
                    <a:pt x="17880" y="9582"/>
                  </a:lnTo>
                  <a:lnTo>
                    <a:pt x="17837" y="9582"/>
                  </a:lnTo>
                  <a:lnTo>
                    <a:pt x="17805" y="9557"/>
                  </a:lnTo>
                  <a:lnTo>
                    <a:pt x="17772" y="9557"/>
                  </a:lnTo>
                  <a:lnTo>
                    <a:pt x="17729" y="9607"/>
                  </a:lnTo>
                  <a:lnTo>
                    <a:pt x="17654" y="9570"/>
                  </a:lnTo>
                  <a:lnTo>
                    <a:pt x="17633" y="9557"/>
                  </a:lnTo>
                  <a:lnTo>
                    <a:pt x="17589" y="9496"/>
                  </a:lnTo>
                  <a:lnTo>
                    <a:pt x="17525" y="9446"/>
                  </a:lnTo>
                  <a:lnTo>
                    <a:pt x="17460" y="9434"/>
                  </a:lnTo>
                  <a:lnTo>
                    <a:pt x="17385" y="9323"/>
                  </a:lnTo>
                  <a:lnTo>
                    <a:pt x="17375" y="9360"/>
                  </a:lnTo>
                  <a:lnTo>
                    <a:pt x="17375" y="9397"/>
                  </a:lnTo>
                  <a:lnTo>
                    <a:pt x="17364" y="9434"/>
                  </a:lnTo>
                  <a:lnTo>
                    <a:pt x="17342" y="9421"/>
                  </a:lnTo>
                  <a:lnTo>
                    <a:pt x="17321" y="9434"/>
                  </a:lnTo>
                  <a:lnTo>
                    <a:pt x="17321" y="9483"/>
                  </a:lnTo>
                  <a:lnTo>
                    <a:pt x="17353" y="9521"/>
                  </a:lnTo>
                  <a:lnTo>
                    <a:pt x="17342" y="9570"/>
                  </a:lnTo>
                  <a:lnTo>
                    <a:pt x="17310" y="9570"/>
                  </a:lnTo>
                  <a:lnTo>
                    <a:pt x="17256" y="9582"/>
                  </a:lnTo>
                  <a:lnTo>
                    <a:pt x="17213" y="9632"/>
                  </a:lnTo>
                  <a:lnTo>
                    <a:pt x="17149" y="9632"/>
                  </a:lnTo>
                  <a:lnTo>
                    <a:pt x="17106" y="9681"/>
                  </a:lnTo>
                  <a:lnTo>
                    <a:pt x="17106" y="9743"/>
                  </a:lnTo>
                  <a:lnTo>
                    <a:pt x="17063" y="9768"/>
                  </a:lnTo>
                  <a:lnTo>
                    <a:pt x="17041" y="9855"/>
                  </a:lnTo>
                  <a:lnTo>
                    <a:pt x="17084" y="9978"/>
                  </a:lnTo>
                  <a:lnTo>
                    <a:pt x="17138" y="10040"/>
                  </a:lnTo>
                  <a:lnTo>
                    <a:pt x="17159" y="10015"/>
                  </a:lnTo>
                  <a:lnTo>
                    <a:pt x="17213" y="10102"/>
                  </a:lnTo>
                  <a:lnTo>
                    <a:pt x="17203" y="10139"/>
                  </a:lnTo>
                  <a:lnTo>
                    <a:pt x="17299" y="10139"/>
                  </a:lnTo>
                  <a:lnTo>
                    <a:pt x="17353" y="10164"/>
                  </a:lnTo>
                  <a:lnTo>
                    <a:pt x="17375" y="10126"/>
                  </a:lnTo>
                  <a:lnTo>
                    <a:pt x="17428" y="10126"/>
                  </a:lnTo>
                  <a:lnTo>
                    <a:pt x="17460" y="10102"/>
                  </a:lnTo>
                  <a:lnTo>
                    <a:pt x="17525" y="10102"/>
                  </a:lnTo>
                  <a:lnTo>
                    <a:pt x="17568" y="10077"/>
                  </a:lnTo>
                  <a:lnTo>
                    <a:pt x="17611" y="10102"/>
                  </a:lnTo>
                  <a:lnTo>
                    <a:pt x="17633" y="10064"/>
                  </a:lnTo>
                  <a:lnTo>
                    <a:pt x="17633" y="10003"/>
                  </a:lnTo>
                  <a:lnTo>
                    <a:pt x="17643" y="9966"/>
                  </a:lnTo>
                  <a:lnTo>
                    <a:pt x="17675" y="9966"/>
                  </a:lnTo>
                  <a:lnTo>
                    <a:pt x="17729" y="10064"/>
                  </a:lnTo>
                  <a:lnTo>
                    <a:pt x="17772" y="10064"/>
                  </a:lnTo>
                  <a:lnTo>
                    <a:pt x="17805" y="10114"/>
                  </a:lnTo>
                  <a:lnTo>
                    <a:pt x="17880" y="10126"/>
                  </a:lnTo>
                  <a:lnTo>
                    <a:pt x="17891" y="10089"/>
                  </a:lnTo>
                  <a:lnTo>
                    <a:pt x="17934" y="10028"/>
                  </a:lnTo>
                  <a:lnTo>
                    <a:pt x="17955" y="10028"/>
                  </a:lnTo>
                  <a:lnTo>
                    <a:pt x="17998" y="9978"/>
                  </a:lnTo>
                  <a:lnTo>
                    <a:pt x="18052" y="9966"/>
                  </a:lnTo>
                  <a:lnTo>
                    <a:pt x="18041" y="10003"/>
                  </a:lnTo>
                  <a:lnTo>
                    <a:pt x="18041" y="10064"/>
                  </a:lnTo>
                  <a:lnTo>
                    <a:pt x="17998" y="10126"/>
                  </a:lnTo>
                  <a:lnTo>
                    <a:pt x="17998" y="10200"/>
                  </a:lnTo>
                  <a:lnTo>
                    <a:pt x="18052" y="10176"/>
                  </a:lnTo>
                  <a:lnTo>
                    <a:pt x="18073" y="10064"/>
                  </a:lnTo>
                  <a:lnTo>
                    <a:pt x="18095" y="10089"/>
                  </a:lnTo>
                  <a:lnTo>
                    <a:pt x="18116" y="10064"/>
                  </a:lnTo>
                  <a:lnTo>
                    <a:pt x="18159" y="10089"/>
                  </a:lnTo>
                  <a:lnTo>
                    <a:pt x="18116" y="10164"/>
                  </a:lnTo>
                  <a:lnTo>
                    <a:pt x="18127" y="10213"/>
                  </a:lnTo>
                  <a:lnTo>
                    <a:pt x="18127" y="10151"/>
                  </a:lnTo>
                  <a:lnTo>
                    <a:pt x="18224" y="10052"/>
                  </a:lnTo>
                  <a:lnTo>
                    <a:pt x="18235" y="10089"/>
                  </a:lnTo>
                  <a:lnTo>
                    <a:pt x="18170" y="10151"/>
                  </a:lnTo>
                  <a:lnTo>
                    <a:pt x="18170" y="10188"/>
                  </a:lnTo>
                  <a:lnTo>
                    <a:pt x="18213" y="10225"/>
                  </a:lnTo>
                  <a:lnTo>
                    <a:pt x="18235" y="10312"/>
                  </a:lnTo>
                  <a:lnTo>
                    <a:pt x="18235" y="10373"/>
                  </a:lnTo>
                  <a:lnTo>
                    <a:pt x="18245" y="10435"/>
                  </a:lnTo>
                  <a:lnTo>
                    <a:pt x="18299" y="10423"/>
                  </a:lnTo>
                  <a:lnTo>
                    <a:pt x="18299" y="10497"/>
                  </a:lnTo>
                  <a:lnTo>
                    <a:pt x="18331" y="10534"/>
                  </a:lnTo>
                  <a:lnTo>
                    <a:pt x="18375" y="10448"/>
                  </a:lnTo>
                  <a:lnTo>
                    <a:pt x="18353" y="10559"/>
                  </a:lnTo>
                  <a:lnTo>
                    <a:pt x="18321" y="10609"/>
                  </a:lnTo>
                  <a:lnTo>
                    <a:pt x="18375" y="10671"/>
                  </a:lnTo>
                  <a:lnTo>
                    <a:pt x="18375" y="10621"/>
                  </a:lnTo>
                  <a:lnTo>
                    <a:pt x="18396" y="10559"/>
                  </a:lnTo>
                  <a:lnTo>
                    <a:pt x="18428" y="10547"/>
                  </a:lnTo>
                  <a:lnTo>
                    <a:pt x="18406" y="10571"/>
                  </a:lnTo>
                  <a:lnTo>
                    <a:pt x="18428" y="10658"/>
                  </a:lnTo>
                  <a:lnTo>
                    <a:pt x="18460" y="10732"/>
                  </a:lnTo>
                  <a:lnTo>
                    <a:pt x="18546" y="10720"/>
                  </a:lnTo>
                  <a:lnTo>
                    <a:pt x="18514" y="10744"/>
                  </a:lnTo>
                  <a:lnTo>
                    <a:pt x="18406" y="10819"/>
                  </a:lnTo>
                  <a:lnTo>
                    <a:pt x="18331" y="10819"/>
                  </a:lnTo>
                  <a:lnTo>
                    <a:pt x="18321" y="10856"/>
                  </a:lnTo>
                  <a:lnTo>
                    <a:pt x="18375" y="10880"/>
                  </a:lnTo>
                  <a:lnTo>
                    <a:pt x="18375" y="10967"/>
                  </a:lnTo>
                  <a:lnTo>
                    <a:pt x="18406" y="11029"/>
                  </a:lnTo>
                  <a:lnTo>
                    <a:pt x="18450" y="11066"/>
                  </a:lnTo>
                  <a:lnTo>
                    <a:pt x="18493" y="11066"/>
                  </a:lnTo>
                  <a:lnTo>
                    <a:pt x="18493" y="11103"/>
                  </a:lnTo>
                  <a:lnTo>
                    <a:pt x="18546" y="11153"/>
                  </a:lnTo>
                  <a:lnTo>
                    <a:pt x="18579" y="11177"/>
                  </a:lnTo>
                  <a:lnTo>
                    <a:pt x="18611" y="11177"/>
                  </a:lnTo>
                  <a:lnTo>
                    <a:pt x="18708" y="11251"/>
                  </a:lnTo>
                  <a:lnTo>
                    <a:pt x="18762" y="11251"/>
                  </a:lnTo>
                  <a:lnTo>
                    <a:pt x="18762" y="11289"/>
                  </a:lnTo>
                  <a:lnTo>
                    <a:pt x="18794" y="11301"/>
                  </a:lnTo>
                  <a:lnTo>
                    <a:pt x="18804" y="11276"/>
                  </a:lnTo>
                  <a:lnTo>
                    <a:pt x="18815" y="11251"/>
                  </a:lnTo>
                  <a:lnTo>
                    <a:pt x="18869" y="11289"/>
                  </a:lnTo>
                  <a:lnTo>
                    <a:pt x="18847" y="11301"/>
                  </a:lnTo>
                  <a:lnTo>
                    <a:pt x="18815" y="11338"/>
                  </a:lnTo>
                  <a:lnTo>
                    <a:pt x="18847" y="11400"/>
                  </a:lnTo>
                  <a:lnTo>
                    <a:pt x="18880" y="11425"/>
                  </a:lnTo>
                  <a:lnTo>
                    <a:pt x="18912" y="11425"/>
                  </a:lnTo>
                  <a:lnTo>
                    <a:pt x="18912" y="11474"/>
                  </a:lnTo>
                  <a:lnTo>
                    <a:pt x="18976" y="11548"/>
                  </a:lnTo>
                  <a:lnTo>
                    <a:pt x="19019" y="11548"/>
                  </a:lnTo>
                  <a:lnTo>
                    <a:pt x="19041" y="11585"/>
                  </a:lnTo>
                  <a:lnTo>
                    <a:pt x="19063" y="11610"/>
                  </a:lnTo>
                  <a:lnTo>
                    <a:pt x="19148" y="11659"/>
                  </a:lnTo>
                  <a:lnTo>
                    <a:pt x="19181" y="11647"/>
                  </a:lnTo>
                  <a:lnTo>
                    <a:pt x="19202" y="11659"/>
                  </a:lnTo>
                  <a:lnTo>
                    <a:pt x="19245" y="11659"/>
                  </a:lnTo>
                  <a:lnTo>
                    <a:pt x="19288" y="11684"/>
                  </a:lnTo>
                  <a:lnTo>
                    <a:pt x="19299" y="11734"/>
                  </a:lnTo>
                  <a:lnTo>
                    <a:pt x="19385" y="11808"/>
                  </a:lnTo>
                  <a:lnTo>
                    <a:pt x="19417" y="11808"/>
                  </a:lnTo>
                  <a:lnTo>
                    <a:pt x="19460" y="11845"/>
                  </a:lnTo>
                  <a:lnTo>
                    <a:pt x="19557" y="11870"/>
                  </a:lnTo>
                  <a:lnTo>
                    <a:pt x="19611" y="11907"/>
                  </a:lnTo>
                  <a:lnTo>
                    <a:pt x="19664" y="11907"/>
                  </a:lnTo>
                  <a:lnTo>
                    <a:pt x="19675" y="11894"/>
                  </a:lnTo>
                  <a:lnTo>
                    <a:pt x="19675" y="11857"/>
                  </a:lnTo>
                  <a:lnTo>
                    <a:pt x="19632" y="11808"/>
                  </a:lnTo>
                  <a:lnTo>
                    <a:pt x="19611" y="11771"/>
                  </a:lnTo>
                  <a:lnTo>
                    <a:pt x="19632" y="11734"/>
                  </a:lnTo>
                  <a:lnTo>
                    <a:pt x="19675" y="11746"/>
                  </a:lnTo>
                  <a:lnTo>
                    <a:pt x="19686" y="11709"/>
                  </a:lnTo>
                  <a:lnTo>
                    <a:pt x="19675" y="11672"/>
                  </a:lnTo>
                  <a:lnTo>
                    <a:pt x="19654" y="11684"/>
                  </a:lnTo>
                  <a:lnTo>
                    <a:pt x="19632" y="11659"/>
                  </a:lnTo>
                  <a:lnTo>
                    <a:pt x="19654" y="11585"/>
                  </a:lnTo>
                  <a:lnTo>
                    <a:pt x="19632" y="11560"/>
                  </a:lnTo>
                  <a:lnTo>
                    <a:pt x="19579" y="11623"/>
                  </a:lnTo>
                  <a:lnTo>
                    <a:pt x="19579" y="11598"/>
                  </a:lnTo>
                  <a:lnTo>
                    <a:pt x="19568" y="11548"/>
                  </a:lnTo>
                  <a:lnTo>
                    <a:pt x="19535" y="11548"/>
                  </a:lnTo>
                  <a:lnTo>
                    <a:pt x="19589" y="11487"/>
                  </a:lnTo>
                  <a:lnTo>
                    <a:pt x="19579" y="11412"/>
                  </a:lnTo>
                  <a:lnTo>
                    <a:pt x="19557" y="11400"/>
                  </a:lnTo>
                  <a:lnTo>
                    <a:pt x="19504" y="11400"/>
                  </a:lnTo>
                  <a:lnTo>
                    <a:pt x="19514" y="11338"/>
                  </a:lnTo>
                  <a:lnTo>
                    <a:pt x="19493" y="11276"/>
                  </a:lnTo>
                  <a:lnTo>
                    <a:pt x="19471" y="11227"/>
                  </a:lnTo>
                  <a:lnTo>
                    <a:pt x="19417" y="11227"/>
                  </a:lnTo>
                  <a:lnTo>
                    <a:pt x="19450" y="11177"/>
                  </a:lnTo>
                  <a:lnTo>
                    <a:pt x="19406" y="11165"/>
                  </a:lnTo>
                  <a:lnTo>
                    <a:pt x="19385" y="11165"/>
                  </a:lnTo>
                  <a:lnTo>
                    <a:pt x="19396" y="11128"/>
                  </a:lnTo>
                  <a:lnTo>
                    <a:pt x="19353" y="11066"/>
                  </a:lnTo>
                  <a:lnTo>
                    <a:pt x="19353" y="11078"/>
                  </a:lnTo>
                  <a:lnTo>
                    <a:pt x="19331" y="11078"/>
                  </a:lnTo>
                  <a:lnTo>
                    <a:pt x="19331" y="10918"/>
                  </a:lnTo>
                  <a:lnTo>
                    <a:pt x="19245" y="10843"/>
                  </a:lnTo>
                  <a:lnTo>
                    <a:pt x="19234" y="10769"/>
                  </a:lnTo>
                  <a:lnTo>
                    <a:pt x="19234" y="10707"/>
                  </a:lnTo>
                  <a:lnTo>
                    <a:pt x="19277" y="10732"/>
                  </a:lnTo>
                  <a:lnTo>
                    <a:pt x="19299" y="10682"/>
                  </a:lnTo>
                  <a:lnTo>
                    <a:pt x="19353" y="10707"/>
                  </a:lnTo>
                  <a:lnTo>
                    <a:pt x="19353" y="10769"/>
                  </a:lnTo>
                  <a:lnTo>
                    <a:pt x="19396" y="10856"/>
                  </a:lnTo>
                  <a:lnTo>
                    <a:pt x="19460" y="10893"/>
                  </a:lnTo>
                  <a:lnTo>
                    <a:pt x="19493" y="10918"/>
                  </a:lnTo>
                  <a:lnTo>
                    <a:pt x="19493" y="10967"/>
                  </a:lnTo>
                  <a:lnTo>
                    <a:pt x="19514" y="10992"/>
                  </a:lnTo>
                  <a:lnTo>
                    <a:pt x="19514" y="10955"/>
                  </a:lnTo>
                  <a:lnTo>
                    <a:pt x="19493" y="10868"/>
                  </a:lnTo>
                  <a:lnTo>
                    <a:pt x="19493" y="10843"/>
                  </a:lnTo>
                  <a:lnTo>
                    <a:pt x="19514" y="10819"/>
                  </a:lnTo>
                  <a:lnTo>
                    <a:pt x="19535" y="10868"/>
                  </a:lnTo>
                  <a:lnTo>
                    <a:pt x="19535" y="10905"/>
                  </a:lnTo>
                  <a:lnTo>
                    <a:pt x="19568" y="10930"/>
                  </a:lnTo>
                  <a:lnTo>
                    <a:pt x="19589" y="11041"/>
                  </a:lnTo>
                  <a:lnTo>
                    <a:pt x="19632" y="11053"/>
                  </a:lnTo>
                  <a:lnTo>
                    <a:pt x="19632" y="11091"/>
                  </a:lnTo>
                  <a:lnTo>
                    <a:pt x="19675" y="11128"/>
                  </a:lnTo>
                  <a:lnTo>
                    <a:pt x="19718" y="11239"/>
                  </a:lnTo>
                  <a:lnTo>
                    <a:pt x="19740" y="11189"/>
                  </a:lnTo>
                  <a:lnTo>
                    <a:pt x="19729" y="11128"/>
                  </a:lnTo>
                  <a:lnTo>
                    <a:pt x="19729" y="11029"/>
                  </a:lnTo>
                  <a:lnTo>
                    <a:pt x="19740" y="10967"/>
                  </a:lnTo>
                  <a:lnTo>
                    <a:pt x="19740" y="11016"/>
                  </a:lnTo>
                  <a:lnTo>
                    <a:pt x="19772" y="11116"/>
                  </a:lnTo>
                  <a:lnTo>
                    <a:pt x="19772" y="11227"/>
                  </a:lnTo>
                  <a:lnTo>
                    <a:pt x="19793" y="11239"/>
                  </a:lnTo>
                  <a:lnTo>
                    <a:pt x="19836" y="11276"/>
                  </a:lnTo>
                  <a:lnTo>
                    <a:pt x="19847" y="11227"/>
                  </a:lnTo>
                  <a:lnTo>
                    <a:pt x="19826" y="11202"/>
                  </a:lnTo>
                  <a:lnTo>
                    <a:pt x="19826" y="11165"/>
                  </a:lnTo>
                  <a:lnTo>
                    <a:pt x="19869" y="11177"/>
                  </a:lnTo>
                  <a:lnTo>
                    <a:pt x="19880" y="11239"/>
                  </a:lnTo>
                  <a:lnTo>
                    <a:pt x="19880" y="11289"/>
                  </a:lnTo>
                  <a:lnTo>
                    <a:pt x="19890" y="11301"/>
                  </a:lnTo>
                  <a:lnTo>
                    <a:pt x="19890" y="11264"/>
                  </a:lnTo>
                  <a:lnTo>
                    <a:pt x="19923" y="11239"/>
                  </a:lnTo>
                  <a:lnTo>
                    <a:pt x="19923" y="11338"/>
                  </a:lnTo>
                  <a:lnTo>
                    <a:pt x="19944" y="11387"/>
                  </a:lnTo>
                  <a:lnTo>
                    <a:pt x="19987" y="11387"/>
                  </a:lnTo>
                  <a:lnTo>
                    <a:pt x="20009" y="11350"/>
                  </a:lnTo>
                  <a:lnTo>
                    <a:pt x="20009" y="11412"/>
                  </a:lnTo>
                  <a:lnTo>
                    <a:pt x="19998" y="11449"/>
                  </a:lnTo>
                  <a:lnTo>
                    <a:pt x="20030" y="11548"/>
                  </a:lnTo>
                  <a:lnTo>
                    <a:pt x="20052" y="11598"/>
                  </a:lnTo>
                  <a:lnTo>
                    <a:pt x="20105" y="11598"/>
                  </a:lnTo>
                  <a:lnTo>
                    <a:pt x="20105" y="11548"/>
                  </a:lnTo>
                  <a:lnTo>
                    <a:pt x="20094" y="11536"/>
                  </a:lnTo>
                  <a:lnTo>
                    <a:pt x="20094" y="11462"/>
                  </a:lnTo>
                  <a:lnTo>
                    <a:pt x="20063" y="11338"/>
                  </a:lnTo>
                  <a:lnTo>
                    <a:pt x="20105" y="11338"/>
                  </a:lnTo>
                  <a:lnTo>
                    <a:pt x="20127" y="11387"/>
                  </a:lnTo>
                  <a:lnTo>
                    <a:pt x="20181" y="11400"/>
                  </a:lnTo>
                  <a:lnTo>
                    <a:pt x="20202" y="11387"/>
                  </a:lnTo>
                  <a:lnTo>
                    <a:pt x="20170" y="11325"/>
                  </a:lnTo>
                  <a:lnTo>
                    <a:pt x="20192" y="11276"/>
                  </a:lnTo>
                  <a:lnTo>
                    <a:pt x="20192" y="11165"/>
                  </a:lnTo>
                  <a:lnTo>
                    <a:pt x="20148" y="11053"/>
                  </a:lnTo>
                  <a:lnTo>
                    <a:pt x="20159" y="10967"/>
                  </a:lnTo>
                  <a:lnTo>
                    <a:pt x="20159" y="10868"/>
                  </a:lnTo>
                  <a:lnTo>
                    <a:pt x="20170" y="10967"/>
                  </a:lnTo>
                  <a:lnTo>
                    <a:pt x="20159" y="11029"/>
                  </a:lnTo>
                  <a:lnTo>
                    <a:pt x="20170" y="11103"/>
                  </a:lnTo>
                  <a:lnTo>
                    <a:pt x="20256" y="11202"/>
                  </a:lnTo>
                  <a:lnTo>
                    <a:pt x="20267" y="11165"/>
                  </a:lnTo>
                  <a:lnTo>
                    <a:pt x="20256" y="11091"/>
                  </a:lnTo>
                  <a:lnTo>
                    <a:pt x="20277" y="11029"/>
                  </a:lnTo>
                  <a:lnTo>
                    <a:pt x="20277" y="10930"/>
                  </a:lnTo>
                  <a:lnTo>
                    <a:pt x="20321" y="10905"/>
                  </a:lnTo>
                  <a:lnTo>
                    <a:pt x="20310" y="10893"/>
                  </a:lnTo>
                  <a:lnTo>
                    <a:pt x="20245" y="10782"/>
                  </a:lnTo>
                  <a:lnTo>
                    <a:pt x="20223" y="10707"/>
                  </a:lnTo>
                  <a:lnTo>
                    <a:pt x="20202" y="10682"/>
                  </a:lnTo>
                  <a:lnTo>
                    <a:pt x="20213" y="10646"/>
                  </a:lnTo>
                  <a:lnTo>
                    <a:pt x="20170" y="10559"/>
                  </a:lnTo>
                  <a:lnTo>
                    <a:pt x="20138" y="10510"/>
                  </a:lnTo>
                  <a:lnTo>
                    <a:pt x="20202" y="10497"/>
                  </a:lnTo>
                  <a:lnTo>
                    <a:pt x="20213" y="10473"/>
                  </a:lnTo>
                  <a:lnTo>
                    <a:pt x="20256" y="10423"/>
                  </a:lnTo>
                  <a:lnTo>
                    <a:pt x="20223" y="10386"/>
                  </a:lnTo>
                  <a:lnTo>
                    <a:pt x="20192" y="10411"/>
                  </a:lnTo>
                  <a:lnTo>
                    <a:pt x="20116" y="10423"/>
                  </a:lnTo>
                  <a:lnTo>
                    <a:pt x="20094" y="10398"/>
                  </a:lnTo>
                  <a:lnTo>
                    <a:pt x="20105" y="10373"/>
                  </a:lnTo>
                  <a:lnTo>
                    <a:pt x="20116" y="10349"/>
                  </a:lnTo>
                  <a:lnTo>
                    <a:pt x="20159" y="10300"/>
                  </a:lnTo>
                  <a:lnTo>
                    <a:pt x="20170" y="10237"/>
                  </a:lnTo>
                  <a:lnTo>
                    <a:pt x="20148" y="10188"/>
                  </a:lnTo>
                  <a:lnTo>
                    <a:pt x="20116" y="10188"/>
                  </a:lnTo>
                  <a:lnTo>
                    <a:pt x="20116" y="10225"/>
                  </a:lnTo>
                  <a:lnTo>
                    <a:pt x="20094" y="10275"/>
                  </a:lnTo>
                  <a:lnTo>
                    <a:pt x="20094" y="10225"/>
                  </a:lnTo>
                  <a:lnTo>
                    <a:pt x="20084" y="10237"/>
                  </a:lnTo>
                  <a:lnTo>
                    <a:pt x="20009" y="10250"/>
                  </a:lnTo>
                  <a:lnTo>
                    <a:pt x="19998" y="10225"/>
                  </a:lnTo>
                  <a:lnTo>
                    <a:pt x="20041" y="10188"/>
                  </a:lnTo>
                  <a:lnTo>
                    <a:pt x="20052" y="10164"/>
                  </a:lnTo>
                  <a:lnTo>
                    <a:pt x="20030" y="10126"/>
                  </a:lnTo>
                  <a:lnTo>
                    <a:pt x="20009" y="10064"/>
                  </a:lnTo>
                  <a:lnTo>
                    <a:pt x="19976" y="10040"/>
                  </a:lnTo>
                  <a:lnTo>
                    <a:pt x="19944" y="10052"/>
                  </a:lnTo>
                  <a:lnTo>
                    <a:pt x="19944" y="10114"/>
                  </a:lnTo>
                  <a:lnTo>
                    <a:pt x="19933" y="10151"/>
                  </a:lnTo>
                  <a:lnTo>
                    <a:pt x="19923" y="10126"/>
                  </a:lnTo>
                  <a:lnTo>
                    <a:pt x="19923" y="10052"/>
                  </a:lnTo>
                  <a:lnTo>
                    <a:pt x="19901" y="10003"/>
                  </a:lnTo>
                  <a:lnTo>
                    <a:pt x="19880" y="10003"/>
                  </a:lnTo>
                  <a:lnTo>
                    <a:pt x="19890" y="9966"/>
                  </a:lnTo>
                  <a:lnTo>
                    <a:pt x="19869" y="9966"/>
                  </a:lnTo>
                  <a:lnTo>
                    <a:pt x="19869" y="9941"/>
                  </a:lnTo>
                  <a:lnTo>
                    <a:pt x="19880" y="9941"/>
                  </a:lnTo>
                  <a:lnTo>
                    <a:pt x="19869" y="9904"/>
                  </a:lnTo>
                  <a:lnTo>
                    <a:pt x="19836" y="9879"/>
                  </a:lnTo>
                  <a:lnTo>
                    <a:pt x="19847" y="9855"/>
                  </a:lnTo>
                  <a:lnTo>
                    <a:pt x="19901" y="9855"/>
                  </a:lnTo>
                  <a:lnTo>
                    <a:pt x="19933" y="9842"/>
                  </a:lnTo>
                  <a:lnTo>
                    <a:pt x="19901" y="9805"/>
                  </a:lnTo>
                  <a:lnTo>
                    <a:pt x="19847" y="9805"/>
                  </a:lnTo>
                  <a:lnTo>
                    <a:pt x="19826" y="9793"/>
                  </a:lnTo>
                  <a:lnTo>
                    <a:pt x="19847" y="9743"/>
                  </a:lnTo>
                  <a:lnTo>
                    <a:pt x="19901" y="9718"/>
                  </a:lnTo>
                  <a:lnTo>
                    <a:pt x="19901" y="9694"/>
                  </a:lnTo>
                  <a:lnTo>
                    <a:pt x="19880" y="9669"/>
                  </a:lnTo>
                  <a:lnTo>
                    <a:pt x="19793" y="9669"/>
                  </a:lnTo>
                  <a:lnTo>
                    <a:pt x="19783" y="9694"/>
                  </a:lnTo>
                  <a:lnTo>
                    <a:pt x="19761" y="9743"/>
                  </a:lnTo>
                  <a:lnTo>
                    <a:pt x="19654" y="9768"/>
                  </a:lnTo>
                  <a:lnTo>
                    <a:pt x="19708" y="9730"/>
                  </a:lnTo>
                  <a:lnTo>
                    <a:pt x="19783" y="9644"/>
                  </a:lnTo>
                  <a:lnTo>
                    <a:pt x="19815" y="9582"/>
                  </a:lnTo>
                  <a:lnTo>
                    <a:pt x="19815" y="9557"/>
                  </a:lnTo>
                  <a:lnTo>
                    <a:pt x="19761" y="9557"/>
                  </a:lnTo>
                  <a:lnTo>
                    <a:pt x="19729" y="9545"/>
                  </a:lnTo>
                  <a:lnTo>
                    <a:pt x="19761" y="9508"/>
                  </a:lnTo>
                  <a:lnTo>
                    <a:pt x="19740" y="9483"/>
                  </a:lnTo>
                  <a:lnTo>
                    <a:pt x="19718" y="9496"/>
                  </a:lnTo>
                  <a:lnTo>
                    <a:pt x="19718" y="9446"/>
                  </a:lnTo>
                  <a:lnTo>
                    <a:pt x="19740" y="9409"/>
                  </a:lnTo>
                  <a:lnTo>
                    <a:pt x="19740" y="9348"/>
                  </a:lnTo>
                  <a:lnTo>
                    <a:pt x="19675" y="9323"/>
                  </a:lnTo>
                  <a:lnTo>
                    <a:pt x="19632" y="9310"/>
                  </a:lnTo>
                  <a:lnTo>
                    <a:pt x="19568" y="9310"/>
                  </a:lnTo>
                  <a:lnTo>
                    <a:pt x="19546" y="9273"/>
                  </a:lnTo>
                  <a:lnTo>
                    <a:pt x="19611" y="9273"/>
                  </a:lnTo>
                  <a:lnTo>
                    <a:pt x="19664" y="9261"/>
                  </a:lnTo>
                  <a:lnTo>
                    <a:pt x="19686" y="9236"/>
                  </a:lnTo>
                  <a:lnTo>
                    <a:pt x="19718" y="9273"/>
                  </a:lnTo>
                  <a:lnTo>
                    <a:pt x="19729" y="9310"/>
                  </a:lnTo>
                  <a:lnTo>
                    <a:pt x="19783" y="9310"/>
                  </a:lnTo>
                  <a:lnTo>
                    <a:pt x="19836" y="9335"/>
                  </a:lnTo>
                  <a:lnTo>
                    <a:pt x="19847" y="9384"/>
                  </a:lnTo>
                  <a:lnTo>
                    <a:pt x="19836" y="9434"/>
                  </a:lnTo>
                  <a:lnTo>
                    <a:pt x="19847" y="9483"/>
                  </a:lnTo>
                  <a:lnTo>
                    <a:pt x="19901" y="9557"/>
                  </a:lnTo>
                  <a:lnTo>
                    <a:pt x="19923" y="9557"/>
                  </a:lnTo>
                  <a:lnTo>
                    <a:pt x="19933" y="9496"/>
                  </a:lnTo>
                  <a:lnTo>
                    <a:pt x="19955" y="9533"/>
                  </a:lnTo>
                  <a:lnTo>
                    <a:pt x="20030" y="9545"/>
                  </a:lnTo>
                  <a:lnTo>
                    <a:pt x="20052" y="9533"/>
                  </a:lnTo>
                  <a:lnTo>
                    <a:pt x="20052" y="9496"/>
                  </a:lnTo>
                  <a:lnTo>
                    <a:pt x="20030" y="9483"/>
                  </a:lnTo>
                  <a:lnTo>
                    <a:pt x="20030" y="9434"/>
                  </a:lnTo>
                  <a:lnTo>
                    <a:pt x="20009" y="9372"/>
                  </a:lnTo>
                  <a:lnTo>
                    <a:pt x="19976" y="9323"/>
                  </a:lnTo>
                  <a:lnTo>
                    <a:pt x="19933" y="9310"/>
                  </a:lnTo>
                  <a:lnTo>
                    <a:pt x="19944" y="9261"/>
                  </a:lnTo>
                  <a:lnTo>
                    <a:pt x="19944" y="9212"/>
                  </a:lnTo>
                  <a:lnTo>
                    <a:pt x="19923" y="9187"/>
                  </a:lnTo>
                  <a:lnTo>
                    <a:pt x="19933" y="9174"/>
                  </a:lnTo>
                  <a:lnTo>
                    <a:pt x="19955" y="9187"/>
                  </a:lnTo>
                  <a:lnTo>
                    <a:pt x="19976" y="9248"/>
                  </a:lnTo>
                  <a:lnTo>
                    <a:pt x="19998" y="9273"/>
                  </a:lnTo>
                  <a:lnTo>
                    <a:pt x="20041" y="9261"/>
                  </a:lnTo>
                  <a:lnTo>
                    <a:pt x="20030" y="9248"/>
                  </a:lnTo>
                  <a:lnTo>
                    <a:pt x="20041" y="9236"/>
                  </a:lnTo>
                  <a:lnTo>
                    <a:pt x="20084" y="9248"/>
                  </a:lnTo>
                  <a:lnTo>
                    <a:pt x="20063" y="9187"/>
                  </a:lnTo>
                  <a:lnTo>
                    <a:pt x="20041" y="9125"/>
                  </a:lnTo>
                  <a:lnTo>
                    <a:pt x="19987" y="9088"/>
                  </a:lnTo>
                  <a:lnTo>
                    <a:pt x="20041" y="9088"/>
                  </a:lnTo>
                  <a:lnTo>
                    <a:pt x="20063" y="9125"/>
                  </a:lnTo>
                  <a:lnTo>
                    <a:pt x="20094" y="9150"/>
                  </a:lnTo>
                  <a:lnTo>
                    <a:pt x="20138" y="9137"/>
                  </a:lnTo>
                  <a:lnTo>
                    <a:pt x="20116" y="9112"/>
                  </a:lnTo>
                  <a:lnTo>
                    <a:pt x="20116" y="9063"/>
                  </a:lnTo>
                  <a:lnTo>
                    <a:pt x="20138" y="9063"/>
                  </a:lnTo>
                  <a:lnTo>
                    <a:pt x="20159" y="9088"/>
                  </a:lnTo>
                  <a:lnTo>
                    <a:pt x="20192" y="9112"/>
                  </a:lnTo>
                  <a:lnTo>
                    <a:pt x="20192" y="9137"/>
                  </a:lnTo>
                  <a:lnTo>
                    <a:pt x="20159" y="9150"/>
                  </a:lnTo>
                  <a:lnTo>
                    <a:pt x="20159" y="9236"/>
                  </a:lnTo>
                  <a:lnTo>
                    <a:pt x="20192" y="9236"/>
                  </a:lnTo>
                  <a:lnTo>
                    <a:pt x="20213" y="9248"/>
                  </a:lnTo>
                  <a:lnTo>
                    <a:pt x="20213" y="9273"/>
                  </a:lnTo>
                  <a:lnTo>
                    <a:pt x="20192" y="9298"/>
                  </a:lnTo>
                  <a:lnTo>
                    <a:pt x="20170" y="9323"/>
                  </a:lnTo>
                  <a:lnTo>
                    <a:pt x="20202" y="9335"/>
                  </a:lnTo>
                  <a:lnTo>
                    <a:pt x="20223" y="9323"/>
                  </a:lnTo>
                  <a:lnTo>
                    <a:pt x="20245" y="9335"/>
                  </a:lnTo>
                  <a:lnTo>
                    <a:pt x="20223" y="9384"/>
                  </a:lnTo>
                  <a:lnTo>
                    <a:pt x="20245" y="9421"/>
                  </a:lnTo>
                  <a:lnTo>
                    <a:pt x="20267" y="9434"/>
                  </a:lnTo>
                  <a:lnTo>
                    <a:pt x="20310" y="9421"/>
                  </a:lnTo>
                  <a:lnTo>
                    <a:pt x="20417" y="9335"/>
                  </a:lnTo>
                  <a:lnTo>
                    <a:pt x="20460" y="9261"/>
                  </a:lnTo>
                  <a:lnTo>
                    <a:pt x="20460" y="9310"/>
                  </a:lnTo>
                  <a:lnTo>
                    <a:pt x="20428" y="9335"/>
                  </a:lnTo>
                  <a:lnTo>
                    <a:pt x="20417" y="9372"/>
                  </a:lnTo>
                  <a:lnTo>
                    <a:pt x="20363" y="9397"/>
                  </a:lnTo>
                  <a:lnTo>
                    <a:pt x="20277" y="9496"/>
                  </a:lnTo>
                  <a:lnTo>
                    <a:pt x="20277" y="9521"/>
                  </a:lnTo>
                  <a:lnTo>
                    <a:pt x="20321" y="9545"/>
                  </a:lnTo>
                  <a:lnTo>
                    <a:pt x="20374" y="9521"/>
                  </a:lnTo>
                  <a:lnTo>
                    <a:pt x="20460" y="9459"/>
                  </a:lnTo>
                  <a:lnTo>
                    <a:pt x="20492" y="9459"/>
                  </a:lnTo>
                  <a:lnTo>
                    <a:pt x="20568" y="9434"/>
                  </a:lnTo>
                  <a:lnTo>
                    <a:pt x="20589" y="9384"/>
                  </a:lnTo>
                  <a:lnTo>
                    <a:pt x="20622" y="9372"/>
                  </a:lnTo>
                  <a:lnTo>
                    <a:pt x="20675" y="9323"/>
                  </a:lnTo>
                  <a:lnTo>
                    <a:pt x="20697" y="9323"/>
                  </a:lnTo>
                  <a:lnTo>
                    <a:pt x="20697" y="9360"/>
                  </a:lnTo>
                  <a:lnTo>
                    <a:pt x="20675" y="9372"/>
                  </a:lnTo>
                  <a:lnTo>
                    <a:pt x="20632" y="9434"/>
                  </a:lnTo>
                  <a:lnTo>
                    <a:pt x="20600" y="9496"/>
                  </a:lnTo>
                  <a:lnTo>
                    <a:pt x="20568" y="9521"/>
                  </a:lnTo>
                  <a:lnTo>
                    <a:pt x="20525" y="9570"/>
                  </a:lnTo>
                  <a:lnTo>
                    <a:pt x="20471" y="9582"/>
                  </a:lnTo>
                  <a:lnTo>
                    <a:pt x="20439" y="9607"/>
                  </a:lnTo>
                  <a:lnTo>
                    <a:pt x="20406" y="9681"/>
                  </a:lnTo>
                  <a:lnTo>
                    <a:pt x="20406" y="9706"/>
                  </a:lnTo>
                  <a:lnTo>
                    <a:pt x="20417" y="9730"/>
                  </a:lnTo>
                  <a:lnTo>
                    <a:pt x="20439" y="9706"/>
                  </a:lnTo>
                  <a:lnTo>
                    <a:pt x="20482" y="9706"/>
                  </a:lnTo>
                  <a:lnTo>
                    <a:pt x="20525" y="9730"/>
                  </a:lnTo>
                  <a:lnTo>
                    <a:pt x="20482" y="9743"/>
                  </a:lnTo>
                  <a:lnTo>
                    <a:pt x="20439" y="9755"/>
                  </a:lnTo>
                  <a:lnTo>
                    <a:pt x="20417" y="9780"/>
                  </a:lnTo>
                  <a:lnTo>
                    <a:pt x="20417" y="9805"/>
                  </a:lnTo>
                  <a:lnTo>
                    <a:pt x="20439" y="9817"/>
                  </a:lnTo>
                  <a:lnTo>
                    <a:pt x="20482" y="9805"/>
                  </a:lnTo>
                  <a:lnTo>
                    <a:pt x="20514" y="9793"/>
                  </a:lnTo>
                  <a:lnTo>
                    <a:pt x="20471" y="9855"/>
                  </a:lnTo>
                  <a:lnTo>
                    <a:pt x="20428" y="9867"/>
                  </a:lnTo>
                  <a:lnTo>
                    <a:pt x="20417" y="9891"/>
                  </a:lnTo>
                  <a:lnTo>
                    <a:pt x="20428" y="9916"/>
                  </a:lnTo>
                  <a:lnTo>
                    <a:pt x="20471" y="9928"/>
                  </a:lnTo>
                  <a:lnTo>
                    <a:pt x="20514" y="9916"/>
                  </a:lnTo>
                  <a:lnTo>
                    <a:pt x="20546" y="9916"/>
                  </a:lnTo>
                  <a:lnTo>
                    <a:pt x="20568" y="9928"/>
                  </a:lnTo>
                  <a:lnTo>
                    <a:pt x="20535" y="9941"/>
                  </a:lnTo>
                  <a:lnTo>
                    <a:pt x="20535" y="9966"/>
                  </a:lnTo>
                  <a:lnTo>
                    <a:pt x="20482" y="9990"/>
                  </a:lnTo>
                  <a:lnTo>
                    <a:pt x="20471" y="10028"/>
                  </a:lnTo>
                  <a:lnTo>
                    <a:pt x="20482" y="10064"/>
                  </a:lnTo>
                  <a:lnTo>
                    <a:pt x="20514" y="10114"/>
                  </a:lnTo>
                  <a:lnTo>
                    <a:pt x="20514" y="10164"/>
                  </a:lnTo>
                  <a:lnTo>
                    <a:pt x="20525" y="10176"/>
                  </a:lnTo>
                  <a:lnTo>
                    <a:pt x="20546" y="10126"/>
                  </a:lnTo>
                  <a:lnTo>
                    <a:pt x="20578" y="10064"/>
                  </a:lnTo>
                  <a:lnTo>
                    <a:pt x="20600" y="10040"/>
                  </a:lnTo>
                  <a:lnTo>
                    <a:pt x="20622" y="10040"/>
                  </a:lnTo>
                  <a:lnTo>
                    <a:pt x="20600" y="10064"/>
                  </a:lnTo>
                  <a:lnTo>
                    <a:pt x="20600" y="10102"/>
                  </a:lnTo>
                  <a:lnTo>
                    <a:pt x="20578" y="10114"/>
                  </a:lnTo>
                  <a:lnTo>
                    <a:pt x="20578" y="10126"/>
                  </a:lnTo>
                  <a:lnTo>
                    <a:pt x="20600" y="10164"/>
                  </a:lnTo>
                  <a:lnTo>
                    <a:pt x="20589" y="10188"/>
                  </a:lnTo>
                  <a:lnTo>
                    <a:pt x="20622" y="10225"/>
                  </a:lnTo>
                  <a:lnTo>
                    <a:pt x="20632" y="10225"/>
                  </a:lnTo>
                  <a:lnTo>
                    <a:pt x="20643" y="10188"/>
                  </a:lnTo>
                  <a:lnTo>
                    <a:pt x="20686" y="10176"/>
                  </a:lnTo>
                  <a:lnTo>
                    <a:pt x="20697" y="10176"/>
                  </a:lnTo>
                  <a:lnTo>
                    <a:pt x="20697" y="10213"/>
                  </a:lnTo>
                  <a:lnTo>
                    <a:pt x="20675" y="10237"/>
                  </a:lnTo>
                  <a:lnTo>
                    <a:pt x="20675" y="10250"/>
                  </a:lnTo>
                  <a:lnTo>
                    <a:pt x="20697" y="10275"/>
                  </a:lnTo>
                  <a:lnTo>
                    <a:pt x="20697" y="10300"/>
                  </a:lnTo>
                  <a:lnTo>
                    <a:pt x="20707" y="10312"/>
                  </a:lnTo>
                  <a:lnTo>
                    <a:pt x="20707" y="10349"/>
                  </a:lnTo>
                  <a:lnTo>
                    <a:pt x="20740" y="10361"/>
                  </a:lnTo>
                  <a:lnTo>
                    <a:pt x="20751" y="10337"/>
                  </a:lnTo>
                  <a:lnTo>
                    <a:pt x="20804" y="10312"/>
                  </a:lnTo>
                  <a:lnTo>
                    <a:pt x="20815" y="10275"/>
                  </a:lnTo>
                  <a:lnTo>
                    <a:pt x="20815" y="10237"/>
                  </a:lnTo>
                  <a:lnTo>
                    <a:pt x="20782" y="10188"/>
                  </a:lnTo>
                  <a:lnTo>
                    <a:pt x="20793" y="10188"/>
                  </a:lnTo>
                  <a:lnTo>
                    <a:pt x="20815" y="10213"/>
                  </a:lnTo>
                  <a:lnTo>
                    <a:pt x="20836" y="10213"/>
                  </a:lnTo>
                  <a:lnTo>
                    <a:pt x="20836" y="10176"/>
                  </a:lnTo>
                  <a:lnTo>
                    <a:pt x="20815" y="10126"/>
                  </a:lnTo>
                  <a:lnTo>
                    <a:pt x="20815" y="10102"/>
                  </a:lnTo>
                  <a:lnTo>
                    <a:pt x="20847" y="10089"/>
                  </a:lnTo>
                  <a:lnTo>
                    <a:pt x="20847" y="10003"/>
                  </a:lnTo>
                  <a:lnTo>
                    <a:pt x="20815" y="10003"/>
                  </a:lnTo>
                  <a:lnTo>
                    <a:pt x="20793" y="9978"/>
                  </a:lnTo>
                  <a:lnTo>
                    <a:pt x="20793" y="9966"/>
                  </a:lnTo>
                  <a:lnTo>
                    <a:pt x="20804" y="9978"/>
                  </a:lnTo>
                  <a:lnTo>
                    <a:pt x="20847" y="9990"/>
                  </a:lnTo>
                  <a:lnTo>
                    <a:pt x="20869" y="9966"/>
                  </a:lnTo>
                  <a:lnTo>
                    <a:pt x="20858" y="9928"/>
                  </a:lnTo>
                  <a:lnTo>
                    <a:pt x="20836" y="9928"/>
                  </a:lnTo>
                  <a:lnTo>
                    <a:pt x="20815" y="9916"/>
                  </a:lnTo>
                  <a:lnTo>
                    <a:pt x="20858" y="9916"/>
                  </a:lnTo>
                  <a:lnTo>
                    <a:pt x="20890" y="9879"/>
                  </a:lnTo>
                  <a:lnTo>
                    <a:pt x="20890" y="9793"/>
                  </a:lnTo>
                  <a:lnTo>
                    <a:pt x="20901" y="9755"/>
                  </a:lnTo>
                  <a:lnTo>
                    <a:pt x="20911" y="9793"/>
                  </a:lnTo>
                  <a:lnTo>
                    <a:pt x="20911" y="9842"/>
                  </a:lnTo>
                  <a:lnTo>
                    <a:pt x="20922" y="9879"/>
                  </a:lnTo>
                  <a:lnTo>
                    <a:pt x="20911" y="9928"/>
                  </a:lnTo>
                  <a:lnTo>
                    <a:pt x="20944" y="9941"/>
                  </a:lnTo>
                  <a:lnTo>
                    <a:pt x="20976" y="9928"/>
                  </a:lnTo>
                  <a:lnTo>
                    <a:pt x="21019" y="9879"/>
                  </a:lnTo>
                  <a:lnTo>
                    <a:pt x="21019" y="9941"/>
                  </a:lnTo>
                  <a:lnTo>
                    <a:pt x="21030" y="9966"/>
                  </a:lnTo>
                  <a:lnTo>
                    <a:pt x="21062" y="9966"/>
                  </a:lnTo>
                  <a:lnTo>
                    <a:pt x="21073" y="9941"/>
                  </a:lnTo>
                  <a:lnTo>
                    <a:pt x="21073" y="9805"/>
                  </a:lnTo>
                  <a:lnTo>
                    <a:pt x="21052" y="9793"/>
                  </a:lnTo>
                  <a:lnTo>
                    <a:pt x="21030" y="9780"/>
                  </a:lnTo>
                  <a:lnTo>
                    <a:pt x="21073" y="9793"/>
                  </a:lnTo>
                  <a:lnTo>
                    <a:pt x="21116" y="9817"/>
                  </a:lnTo>
                  <a:lnTo>
                    <a:pt x="21127" y="9867"/>
                  </a:lnTo>
                  <a:lnTo>
                    <a:pt x="21159" y="9867"/>
                  </a:lnTo>
                  <a:lnTo>
                    <a:pt x="21170" y="9842"/>
                  </a:lnTo>
                  <a:lnTo>
                    <a:pt x="21170" y="9755"/>
                  </a:lnTo>
                  <a:lnTo>
                    <a:pt x="21138" y="9718"/>
                  </a:lnTo>
                  <a:lnTo>
                    <a:pt x="21084" y="9669"/>
                  </a:lnTo>
                  <a:lnTo>
                    <a:pt x="21073" y="9632"/>
                  </a:lnTo>
                  <a:lnTo>
                    <a:pt x="21084" y="9632"/>
                  </a:lnTo>
                  <a:lnTo>
                    <a:pt x="21116" y="9669"/>
                  </a:lnTo>
                  <a:lnTo>
                    <a:pt x="21170" y="9718"/>
                  </a:lnTo>
                  <a:lnTo>
                    <a:pt x="21181" y="9755"/>
                  </a:lnTo>
                  <a:lnTo>
                    <a:pt x="21267" y="9755"/>
                  </a:lnTo>
                  <a:lnTo>
                    <a:pt x="21277" y="9718"/>
                  </a:lnTo>
                  <a:lnTo>
                    <a:pt x="21267" y="9681"/>
                  </a:lnTo>
                  <a:lnTo>
                    <a:pt x="21234" y="9669"/>
                  </a:lnTo>
                  <a:lnTo>
                    <a:pt x="21213" y="9632"/>
                  </a:lnTo>
                  <a:lnTo>
                    <a:pt x="21159" y="9632"/>
                  </a:lnTo>
                  <a:lnTo>
                    <a:pt x="21127" y="9607"/>
                  </a:lnTo>
                  <a:lnTo>
                    <a:pt x="21138" y="9545"/>
                  </a:lnTo>
                  <a:lnTo>
                    <a:pt x="21191" y="9607"/>
                  </a:lnTo>
                  <a:lnTo>
                    <a:pt x="21234" y="9607"/>
                  </a:lnTo>
                  <a:lnTo>
                    <a:pt x="21245" y="9570"/>
                  </a:lnTo>
                  <a:lnTo>
                    <a:pt x="21234" y="9533"/>
                  </a:lnTo>
                  <a:lnTo>
                    <a:pt x="21213" y="9508"/>
                  </a:lnTo>
                  <a:lnTo>
                    <a:pt x="21213" y="9483"/>
                  </a:lnTo>
                  <a:lnTo>
                    <a:pt x="21234" y="9471"/>
                  </a:lnTo>
                  <a:lnTo>
                    <a:pt x="21245" y="9483"/>
                  </a:lnTo>
                  <a:lnTo>
                    <a:pt x="21288" y="9508"/>
                  </a:lnTo>
                  <a:lnTo>
                    <a:pt x="21288" y="9545"/>
                  </a:lnTo>
                  <a:lnTo>
                    <a:pt x="21277" y="9595"/>
                  </a:lnTo>
                  <a:lnTo>
                    <a:pt x="21331" y="9607"/>
                  </a:lnTo>
                  <a:lnTo>
                    <a:pt x="21385" y="9619"/>
                  </a:lnTo>
                  <a:lnTo>
                    <a:pt x="21428" y="9607"/>
                  </a:lnTo>
                  <a:lnTo>
                    <a:pt x="21460" y="9607"/>
                  </a:lnTo>
                  <a:lnTo>
                    <a:pt x="21492" y="9557"/>
                  </a:lnTo>
                  <a:lnTo>
                    <a:pt x="21492" y="9533"/>
                  </a:lnTo>
                  <a:lnTo>
                    <a:pt x="21395" y="9533"/>
                  </a:lnTo>
                  <a:lnTo>
                    <a:pt x="21385" y="9508"/>
                  </a:lnTo>
                  <a:lnTo>
                    <a:pt x="21406" y="9483"/>
                  </a:lnTo>
                  <a:lnTo>
                    <a:pt x="21449" y="9496"/>
                  </a:lnTo>
                  <a:lnTo>
                    <a:pt x="21481" y="9483"/>
                  </a:lnTo>
                  <a:lnTo>
                    <a:pt x="21460" y="9446"/>
                  </a:lnTo>
                  <a:lnTo>
                    <a:pt x="21439" y="9434"/>
                  </a:lnTo>
                  <a:lnTo>
                    <a:pt x="21449" y="9421"/>
                  </a:lnTo>
                  <a:lnTo>
                    <a:pt x="21439" y="9384"/>
                  </a:lnTo>
                  <a:lnTo>
                    <a:pt x="21406" y="9372"/>
                  </a:lnTo>
                  <a:lnTo>
                    <a:pt x="21374" y="9384"/>
                  </a:lnTo>
                  <a:lnTo>
                    <a:pt x="21395" y="9348"/>
                  </a:lnTo>
                  <a:lnTo>
                    <a:pt x="21428" y="9310"/>
                  </a:lnTo>
                  <a:lnTo>
                    <a:pt x="21492" y="9384"/>
                  </a:lnTo>
                  <a:lnTo>
                    <a:pt x="21492" y="9434"/>
                  </a:lnTo>
                  <a:lnTo>
                    <a:pt x="21557" y="9434"/>
                  </a:lnTo>
                  <a:lnTo>
                    <a:pt x="21589" y="9421"/>
                  </a:lnTo>
                  <a:lnTo>
                    <a:pt x="21600" y="9409"/>
                  </a:lnTo>
                  <a:lnTo>
                    <a:pt x="21589" y="9360"/>
                  </a:lnTo>
                  <a:lnTo>
                    <a:pt x="21546" y="9323"/>
                  </a:lnTo>
                  <a:lnTo>
                    <a:pt x="21546" y="9286"/>
                  </a:lnTo>
                  <a:lnTo>
                    <a:pt x="21535" y="9248"/>
                  </a:lnTo>
                  <a:lnTo>
                    <a:pt x="21481" y="9248"/>
                  </a:lnTo>
                  <a:lnTo>
                    <a:pt x="21503" y="9187"/>
                  </a:lnTo>
                  <a:lnTo>
                    <a:pt x="21481" y="9137"/>
                  </a:lnTo>
                  <a:lnTo>
                    <a:pt x="21428" y="9137"/>
                  </a:lnTo>
                  <a:lnTo>
                    <a:pt x="21449" y="9100"/>
                  </a:lnTo>
                  <a:lnTo>
                    <a:pt x="21439" y="9075"/>
                  </a:lnTo>
                  <a:lnTo>
                    <a:pt x="21374" y="9125"/>
                  </a:lnTo>
                  <a:lnTo>
                    <a:pt x="21342" y="9174"/>
                  </a:lnTo>
                  <a:lnTo>
                    <a:pt x="21352" y="9248"/>
                  </a:lnTo>
                  <a:lnTo>
                    <a:pt x="21342" y="9248"/>
                  </a:lnTo>
                  <a:lnTo>
                    <a:pt x="21320" y="9223"/>
                  </a:lnTo>
                  <a:lnTo>
                    <a:pt x="21320" y="9125"/>
                  </a:lnTo>
                  <a:lnTo>
                    <a:pt x="21299" y="9112"/>
                  </a:lnTo>
                  <a:lnTo>
                    <a:pt x="21277" y="9125"/>
                  </a:lnTo>
                  <a:lnTo>
                    <a:pt x="21277" y="9174"/>
                  </a:lnTo>
                  <a:lnTo>
                    <a:pt x="21234" y="9248"/>
                  </a:lnTo>
                  <a:lnTo>
                    <a:pt x="21213" y="9286"/>
                  </a:lnTo>
                  <a:lnTo>
                    <a:pt x="21223" y="9236"/>
                  </a:lnTo>
                  <a:lnTo>
                    <a:pt x="21223" y="9162"/>
                  </a:lnTo>
                  <a:lnTo>
                    <a:pt x="21267" y="9075"/>
                  </a:lnTo>
                  <a:lnTo>
                    <a:pt x="21267" y="9039"/>
                  </a:lnTo>
                  <a:lnTo>
                    <a:pt x="21213" y="9051"/>
                  </a:lnTo>
                  <a:lnTo>
                    <a:pt x="21159" y="9125"/>
                  </a:lnTo>
                  <a:lnTo>
                    <a:pt x="21159" y="9162"/>
                  </a:lnTo>
                  <a:lnTo>
                    <a:pt x="21116" y="9199"/>
                  </a:lnTo>
                  <a:lnTo>
                    <a:pt x="21073" y="9199"/>
                  </a:lnTo>
                  <a:lnTo>
                    <a:pt x="21073" y="9162"/>
                  </a:lnTo>
                  <a:lnTo>
                    <a:pt x="21105" y="9100"/>
                  </a:lnTo>
                  <a:lnTo>
                    <a:pt x="21170" y="9063"/>
                  </a:lnTo>
                  <a:lnTo>
                    <a:pt x="21191" y="9001"/>
                  </a:lnTo>
                  <a:lnTo>
                    <a:pt x="21223" y="8952"/>
                  </a:lnTo>
                  <a:lnTo>
                    <a:pt x="21245" y="8952"/>
                  </a:lnTo>
                  <a:lnTo>
                    <a:pt x="21288" y="8914"/>
                  </a:lnTo>
                  <a:lnTo>
                    <a:pt x="21299" y="8878"/>
                  </a:lnTo>
                  <a:lnTo>
                    <a:pt x="21267" y="8865"/>
                  </a:lnTo>
                  <a:lnTo>
                    <a:pt x="21213" y="8914"/>
                  </a:lnTo>
                  <a:lnTo>
                    <a:pt x="21170" y="8952"/>
                  </a:lnTo>
                  <a:lnTo>
                    <a:pt x="21127" y="8976"/>
                  </a:lnTo>
                  <a:lnTo>
                    <a:pt x="21073" y="9039"/>
                  </a:lnTo>
                  <a:lnTo>
                    <a:pt x="21138" y="8914"/>
                  </a:lnTo>
                  <a:lnTo>
                    <a:pt x="21127" y="8914"/>
                  </a:lnTo>
                  <a:lnTo>
                    <a:pt x="21073" y="8927"/>
                  </a:lnTo>
                  <a:lnTo>
                    <a:pt x="21052" y="8952"/>
                  </a:lnTo>
                  <a:lnTo>
                    <a:pt x="20965" y="8939"/>
                  </a:lnTo>
                  <a:lnTo>
                    <a:pt x="20911" y="8939"/>
                  </a:lnTo>
                  <a:lnTo>
                    <a:pt x="20890" y="8914"/>
                  </a:lnTo>
                  <a:lnTo>
                    <a:pt x="20944" y="8914"/>
                  </a:lnTo>
                  <a:lnTo>
                    <a:pt x="21052" y="8878"/>
                  </a:lnTo>
                  <a:lnTo>
                    <a:pt x="20998" y="8853"/>
                  </a:lnTo>
                  <a:lnTo>
                    <a:pt x="20955" y="8816"/>
                  </a:lnTo>
                  <a:lnTo>
                    <a:pt x="20998" y="8816"/>
                  </a:lnTo>
                  <a:lnTo>
                    <a:pt x="21030" y="8803"/>
                  </a:lnTo>
                  <a:lnTo>
                    <a:pt x="21009" y="8741"/>
                  </a:lnTo>
                  <a:lnTo>
                    <a:pt x="20965" y="8729"/>
                  </a:lnTo>
                  <a:lnTo>
                    <a:pt x="20965" y="8705"/>
                  </a:lnTo>
                  <a:lnTo>
                    <a:pt x="21009" y="8680"/>
                  </a:lnTo>
                  <a:lnTo>
                    <a:pt x="21009" y="8630"/>
                  </a:lnTo>
                  <a:lnTo>
                    <a:pt x="20998" y="8556"/>
                  </a:lnTo>
                  <a:lnTo>
                    <a:pt x="20976" y="8519"/>
                  </a:lnTo>
                  <a:lnTo>
                    <a:pt x="20911" y="8556"/>
                  </a:lnTo>
                  <a:lnTo>
                    <a:pt x="20890" y="8581"/>
                  </a:lnTo>
                  <a:lnTo>
                    <a:pt x="20858" y="8569"/>
                  </a:lnTo>
                  <a:lnTo>
                    <a:pt x="20847" y="8581"/>
                  </a:lnTo>
                  <a:lnTo>
                    <a:pt x="20836" y="8569"/>
                  </a:lnTo>
                  <a:lnTo>
                    <a:pt x="20858" y="8519"/>
                  </a:lnTo>
                  <a:lnTo>
                    <a:pt x="20869" y="8457"/>
                  </a:lnTo>
                  <a:lnTo>
                    <a:pt x="20944" y="8445"/>
                  </a:lnTo>
                  <a:lnTo>
                    <a:pt x="20965" y="8420"/>
                  </a:lnTo>
                  <a:lnTo>
                    <a:pt x="20965" y="8334"/>
                  </a:lnTo>
                  <a:lnTo>
                    <a:pt x="20955" y="8309"/>
                  </a:lnTo>
                  <a:lnTo>
                    <a:pt x="20911" y="8358"/>
                  </a:lnTo>
                  <a:lnTo>
                    <a:pt x="20847" y="8420"/>
                  </a:lnTo>
                  <a:lnTo>
                    <a:pt x="20782" y="8494"/>
                  </a:lnTo>
                  <a:lnTo>
                    <a:pt x="20782" y="8605"/>
                  </a:lnTo>
                  <a:lnTo>
                    <a:pt x="20697" y="8445"/>
                  </a:lnTo>
                  <a:lnTo>
                    <a:pt x="20697" y="8321"/>
                  </a:lnTo>
                  <a:lnTo>
                    <a:pt x="20729" y="8272"/>
                  </a:lnTo>
                  <a:lnTo>
                    <a:pt x="20772" y="8198"/>
                  </a:lnTo>
                  <a:lnTo>
                    <a:pt x="20793" y="8148"/>
                  </a:lnTo>
                  <a:lnTo>
                    <a:pt x="20772" y="8136"/>
                  </a:lnTo>
                  <a:lnTo>
                    <a:pt x="20740" y="8173"/>
                  </a:lnTo>
                  <a:lnTo>
                    <a:pt x="20707" y="8210"/>
                  </a:lnTo>
                  <a:lnTo>
                    <a:pt x="20707" y="8235"/>
                  </a:lnTo>
                  <a:lnTo>
                    <a:pt x="20653" y="8259"/>
                  </a:lnTo>
                  <a:lnTo>
                    <a:pt x="20632" y="8309"/>
                  </a:lnTo>
                  <a:lnTo>
                    <a:pt x="20632" y="8334"/>
                  </a:lnTo>
                  <a:lnTo>
                    <a:pt x="20589" y="8420"/>
                  </a:lnTo>
                  <a:lnTo>
                    <a:pt x="20568" y="8432"/>
                  </a:lnTo>
                  <a:lnTo>
                    <a:pt x="20568" y="8383"/>
                  </a:lnTo>
                  <a:lnTo>
                    <a:pt x="20589" y="8321"/>
                  </a:lnTo>
                  <a:lnTo>
                    <a:pt x="20643" y="8210"/>
                  </a:lnTo>
                  <a:lnTo>
                    <a:pt x="20664" y="8185"/>
                  </a:lnTo>
                  <a:lnTo>
                    <a:pt x="20653" y="8136"/>
                  </a:lnTo>
                  <a:lnTo>
                    <a:pt x="20611" y="8136"/>
                  </a:lnTo>
                  <a:lnTo>
                    <a:pt x="20578" y="8185"/>
                  </a:lnTo>
                  <a:lnTo>
                    <a:pt x="20578" y="8235"/>
                  </a:lnTo>
                  <a:lnTo>
                    <a:pt x="20557" y="8247"/>
                  </a:lnTo>
                  <a:lnTo>
                    <a:pt x="20557" y="8198"/>
                  </a:lnTo>
                  <a:lnTo>
                    <a:pt x="20589" y="8123"/>
                  </a:lnTo>
                  <a:lnTo>
                    <a:pt x="20600" y="8087"/>
                  </a:lnTo>
                  <a:lnTo>
                    <a:pt x="20578" y="8049"/>
                  </a:lnTo>
                  <a:lnTo>
                    <a:pt x="20525" y="8025"/>
                  </a:lnTo>
                  <a:lnTo>
                    <a:pt x="20535" y="8012"/>
                  </a:lnTo>
                  <a:lnTo>
                    <a:pt x="20503" y="7987"/>
                  </a:lnTo>
                  <a:lnTo>
                    <a:pt x="20439" y="7987"/>
                  </a:lnTo>
                  <a:lnTo>
                    <a:pt x="20396" y="8000"/>
                  </a:lnTo>
                  <a:lnTo>
                    <a:pt x="20417" y="7950"/>
                  </a:lnTo>
                  <a:lnTo>
                    <a:pt x="20460" y="7938"/>
                  </a:lnTo>
                  <a:lnTo>
                    <a:pt x="20406" y="7926"/>
                  </a:lnTo>
                  <a:lnTo>
                    <a:pt x="20331" y="7926"/>
                  </a:lnTo>
                  <a:lnTo>
                    <a:pt x="20299" y="7987"/>
                  </a:lnTo>
                  <a:lnTo>
                    <a:pt x="20299" y="7938"/>
                  </a:lnTo>
                  <a:lnTo>
                    <a:pt x="20385" y="7889"/>
                  </a:lnTo>
                  <a:lnTo>
                    <a:pt x="20460" y="7876"/>
                  </a:lnTo>
                  <a:lnTo>
                    <a:pt x="20482" y="7901"/>
                  </a:lnTo>
                  <a:lnTo>
                    <a:pt x="20535" y="7913"/>
                  </a:lnTo>
                  <a:lnTo>
                    <a:pt x="20568" y="7839"/>
                  </a:lnTo>
                  <a:lnTo>
                    <a:pt x="20525" y="7839"/>
                  </a:lnTo>
                  <a:lnTo>
                    <a:pt x="20471" y="7827"/>
                  </a:lnTo>
                  <a:lnTo>
                    <a:pt x="20417" y="7789"/>
                  </a:lnTo>
                  <a:lnTo>
                    <a:pt x="20374" y="7789"/>
                  </a:lnTo>
                  <a:lnTo>
                    <a:pt x="20374" y="7851"/>
                  </a:lnTo>
                  <a:lnTo>
                    <a:pt x="20352" y="7851"/>
                  </a:lnTo>
                  <a:lnTo>
                    <a:pt x="20352" y="7827"/>
                  </a:lnTo>
                  <a:lnTo>
                    <a:pt x="20363" y="7789"/>
                  </a:lnTo>
                  <a:lnTo>
                    <a:pt x="20363" y="7765"/>
                  </a:lnTo>
                  <a:lnTo>
                    <a:pt x="20310" y="7765"/>
                  </a:lnTo>
                  <a:lnTo>
                    <a:pt x="20310" y="7789"/>
                  </a:lnTo>
                  <a:lnTo>
                    <a:pt x="20277" y="7814"/>
                  </a:lnTo>
                  <a:lnTo>
                    <a:pt x="20267" y="7777"/>
                  </a:lnTo>
                  <a:lnTo>
                    <a:pt x="20267" y="7728"/>
                  </a:lnTo>
                  <a:lnTo>
                    <a:pt x="20245" y="7715"/>
                  </a:lnTo>
                  <a:lnTo>
                    <a:pt x="20223" y="7728"/>
                  </a:lnTo>
                  <a:lnTo>
                    <a:pt x="20202" y="7703"/>
                  </a:lnTo>
                  <a:lnTo>
                    <a:pt x="20159" y="7678"/>
                  </a:lnTo>
                  <a:lnTo>
                    <a:pt x="20116" y="7678"/>
                  </a:lnTo>
                  <a:lnTo>
                    <a:pt x="20159" y="7629"/>
                  </a:lnTo>
                  <a:lnTo>
                    <a:pt x="20192" y="7604"/>
                  </a:lnTo>
                  <a:lnTo>
                    <a:pt x="20267" y="7666"/>
                  </a:lnTo>
                  <a:lnTo>
                    <a:pt x="20299" y="7666"/>
                  </a:lnTo>
                  <a:lnTo>
                    <a:pt x="20277" y="7641"/>
                  </a:lnTo>
                  <a:lnTo>
                    <a:pt x="20127" y="7542"/>
                  </a:lnTo>
                  <a:lnTo>
                    <a:pt x="20063" y="7530"/>
                  </a:lnTo>
                  <a:lnTo>
                    <a:pt x="20052" y="7518"/>
                  </a:lnTo>
                  <a:lnTo>
                    <a:pt x="20094" y="7518"/>
                  </a:lnTo>
                  <a:lnTo>
                    <a:pt x="20202" y="7567"/>
                  </a:lnTo>
                  <a:lnTo>
                    <a:pt x="20267" y="7567"/>
                  </a:lnTo>
                  <a:lnTo>
                    <a:pt x="20374" y="7592"/>
                  </a:lnTo>
                  <a:lnTo>
                    <a:pt x="20396" y="7592"/>
                  </a:lnTo>
                  <a:lnTo>
                    <a:pt x="20385" y="7567"/>
                  </a:lnTo>
                  <a:lnTo>
                    <a:pt x="20385" y="7518"/>
                  </a:lnTo>
                  <a:lnTo>
                    <a:pt x="20363" y="7480"/>
                  </a:lnTo>
                  <a:lnTo>
                    <a:pt x="20321" y="7468"/>
                  </a:lnTo>
                  <a:lnTo>
                    <a:pt x="20277" y="7443"/>
                  </a:lnTo>
                  <a:lnTo>
                    <a:pt x="20288" y="7419"/>
                  </a:lnTo>
                  <a:lnTo>
                    <a:pt x="20321" y="7419"/>
                  </a:lnTo>
                  <a:lnTo>
                    <a:pt x="20331" y="7455"/>
                  </a:lnTo>
                  <a:lnTo>
                    <a:pt x="20363" y="7468"/>
                  </a:lnTo>
                  <a:lnTo>
                    <a:pt x="20385" y="7455"/>
                  </a:lnTo>
                  <a:lnTo>
                    <a:pt x="20439" y="7455"/>
                  </a:lnTo>
                  <a:lnTo>
                    <a:pt x="20449" y="7443"/>
                  </a:lnTo>
                  <a:lnTo>
                    <a:pt x="20449" y="7406"/>
                  </a:lnTo>
                  <a:lnTo>
                    <a:pt x="20417" y="7394"/>
                  </a:lnTo>
                  <a:lnTo>
                    <a:pt x="20417" y="7357"/>
                  </a:lnTo>
                  <a:lnTo>
                    <a:pt x="20385" y="7320"/>
                  </a:lnTo>
                  <a:lnTo>
                    <a:pt x="20342" y="7332"/>
                  </a:lnTo>
                  <a:lnTo>
                    <a:pt x="20310" y="7357"/>
                  </a:lnTo>
                  <a:lnTo>
                    <a:pt x="20234" y="7357"/>
                  </a:lnTo>
                  <a:lnTo>
                    <a:pt x="20223" y="7394"/>
                  </a:lnTo>
                  <a:lnTo>
                    <a:pt x="20202" y="7394"/>
                  </a:lnTo>
                  <a:lnTo>
                    <a:pt x="20181" y="7344"/>
                  </a:lnTo>
                  <a:lnTo>
                    <a:pt x="20234" y="7320"/>
                  </a:lnTo>
                  <a:lnTo>
                    <a:pt x="20310" y="7320"/>
                  </a:lnTo>
                  <a:lnTo>
                    <a:pt x="20331" y="7295"/>
                  </a:lnTo>
                  <a:lnTo>
                    <a:pt x="20396" y="7295"/>
                  </a:lnTo>
                  <a:lnTo>
                    <a:pt x="20417" y="7271"/>
                  </a:lnTo>
                  <a:lnTo>
                    <a:pt x="20374" y="7258"/>
                  </a:lnTo>
                  <a:lnTo>
                    <a:pt x="20321" y="7233"/>
                  </a:lnTo>
                  <a:lnTo>
                    <a:pt x="20310" y="7208"/>
                  </a:lnTo>
                  <a:lnTo>
                    <a:pt x="20342" y="7233"/>
                  </a:lnTo>
                  <a:lnTo>
                    <a:pt x="20439" y="7233"/>
                  </a:lnTo>
                  <a:lnTo>
                    <a:pt x="20471" y="7258"/>
                  </a:lnTo>
                  <a:lnTo>
                    <a:pt x="20535" y="7344"/>
                  </a:lnTo>
                  <a:lnTo>
                    <a:pt x="20578" y="7357"/>
                  </a:lnTo>
                  <a:lnTo>
                    <a:pt x="20600" y="7344"/>
                  </a:lnTo>
                  <a:lnTo>
                    <a:pt x="20611" y="7382"/>
                  </a:lnTo>
                  <a:lnTo>
                    <a:pt x="20643" y="7394"/>
                  </a:lnTo>
                  <a:lnTo>
                    <a:pt x="20664" y="7357"/>
                  </a:lnTo>
                  <a:lnTo>
                    <a:pt x="20697" y="7357"/>
                  </a:lnTo>
                  <a:lnTo>
                    <a:pt x="20718" y="7419"/>
                  </a:lnTo>
                  <a:lnTo>
                    <a:pt x="20761" y="7419"/>
                  </a:lnTo>
                  <a:lnTo>
                    <a:pt x="20793" y="7406"/>
                  </a:lnTo>
                  <a:lnTo>
                    <a:pt x="20793" y="7332"/>
                  </a:lnTo>
                  <a:lnTo>
                    <a:pt x="20761" y="7282"/>
                  </a:lnTo>
                  <a:lnTo>
                    <a:pt x="20751" y="7233"/>
                  </a:lnTo>
                  <a:lnTo>
                    <a:pt x="20697" y="7208"/>
                  </a:lnTo>
                  <a:lnTo>
                    <a:pt x="20653" y="7171"/>
                  </a:lnTo>
                  <a:lnTo>
                    <a:pt x="20632" y="7159"/>
                  </a:lnTo>
                  <a:lnTo>
                    <a:pt x="20600" y="7171"/>
                  </a:lnTo>
                  <a:lnTo>
                    <a:pt x="20578" y="7196"/>
                  </a:lnTo>
                  <a:lnTo>
                    <a:pt x="20535" y="7159"/>
                  </a:lnTo>
                  <a:lnTo>
                    <a:pt x="20449" y="7085"/>
                  </a:lnTo>
                  <a:lnTo>
                    <a:pt x="20396" y="7073"/>
                  </a:lnTo>
                  <a:lnTo>
                    <a:pt x="20288" y="7085"/>
                  </a:lnTo>
                  <a:lnTo>
                    <a:pt x="20256" y="7073"/>
                  </a:lnTo>
                  <a:lnTo>
                    <a:pt x="20342" y="7048"/>
                  </a:lnTo>
                  <a:lnTo>
                    <a:pt x="20385" y="7011"/>
                  </a:lnTo>
                  <a:lnTo>
                    <a:pt x="20428" y="7011"/>
                  </a:lnTo>
                  <a:lnTo>
                    <a:pt x="20439" y="7023"/>
                  </a:lnTo>
                  <a:lnTo>
                    <a:pt x="20482" y="7023"/>
                  </a:lnTo>
                  <a:lnTo>
                    <a:pt x="20525" y="6986"/>
                  </a:lnTo>
                  <a:lnTo>
                    <a:pt x="20557" y="6961"/>
                  </a:lnTo>
                  <a:lnTo>
                    <a:pt x="20643" y="6961"/>
                  </a:lnTo>
                  <a:lnTo>
                    <a:pt x="20686" y="6986"/>
                  </a:lnTo>
                  <a:lnTo>
                    <a:pt x="20751" y="6986"/>
                  </a:lnTo>
                  <a:lnTo>
                    <a:pt x="20772" y="6949"/>
                  </a:lnTo>
                  <a:lnTo>
                    <a:pt x="20793" y="6899"/>
                  </a:lnTo>
                  <a:lnTo>
                    <a:pt x="20761" y="6850"/>
                  </a:lnTo>
                  <a:lnTo>
                    <a:pt x="20751" y="6776"/>
                  </a:lnTo>
                  <a:lnTo>
                    <a:pt x="20697" y="6639"/>
                  </a:lnTo>
                  <a:lnTo>
                    <a:pt x="20686" y="6553"/>
                  </a:lnTo>
                  <a:lnTo>
                    <a:pt x="20653" y="6578"/>
                  </a:lnTo>
                  <a:lnTo>
                    <a:pt x="20643" y="6553"/>
                  </a:lnTo>
                  <a:lnTo>
                    <a:pt x="20600" y="6578"/>
                  </a:lnTo>
                  <a:lnTo>
                    <a:pt x="20600" y="6603"/>
                  </a:lnTo>
                  <a:lnTo>
                    <a:pt x="20578" y="6664"/>
                  </a:lnTo>
                  <a:lnTo>
                    <a:pt x="20589" y="6677"/>
                  </a:lnTo>
                  <a:lnTo>
                    <a:pt x="20589" y="6726"/>
                  </a:lnTo>
                  <a:lnTo>
                    <a:pt x="20557" y="6739"/>
                  </a:lnTo>
                  <a:lnTo>
                    <a:pt x="20503" y="6776"/>
                  </a:lnTo>
                  <a:lnTo>
                    <a:pt x="20471" y="6825"/>
                  </a:lnTo>
                  <a:lnTo>
                    <a:pt x="20417" y="6800"/>
                  </a:lnTo>
                  <a:lnTo>
                    <a:pt x="20374" y="6788"/>
                  </a:lnTo>
                  <a:lnTo>
                    <a:pt x="20321" y="6800"/>
                  </a:lnTo>
                  <a:lnTo>
                    <a:pt x="20277" y="6862"/>
                  </a:lnTo>
                  <a:lnTo>
                    <a:pt x="20223" y="6924"/>
                  </a:lnTo>
                  <a:lnTo>
                    <a:pt x="20202" y="6912"/>
                  </a:lnTo>
                  <a:lnTo>
                    <a:pt x="20159" y="6899"/>
                  </a:lnTo>
                  <a:lnTo>
                    <a:pt x="20105" y="6912"/>
                  </a:lnTo>
                  <a:lnTo>
                    <a:pt x="20084" y="6912"/>
                  </a:lnTo>
                  <a:lnTo>
                    <a:pt x="20138" y="6850"/>
                  </a:lnTo>
                  <a:lnTo>
                    <a:pt x="20159" y="6837"/>
                  </a:lnTo>
                  <a:lnTo>
                    <a:pt x="20202" y="6862"/>
                  </a:lnTo>
                  <a:lnTo>
                    <a:pt x="20256" y="6837"/>
                  </a:lnTo>
                  <a:lnTo>
                    <a:pt x="20277" y="6776"/>
                  </a:lnTo>
                  <a:lnTo>
                    <a:pt x="20321" y="6739"/>
                  </a:lnTo>
                  <a:lnTo>
                    <a:pt x="20342" y="6739"/>
                  </a:lnTo>
                  <a:lnTo>
                    <a:pt x="20396" y="6714"/>
                  </a:lnTo>
                  <a:lnTo>
                    <a:pt x="20439" y="6677"/>
                  </a:lnTo>
                  <a:lnTo>
                    <a:pt x="20439" y="6578"/>
                  </a:lnTo>
                  <a:lnTo>
                    <a:pt x="20396" y="6578"/>
                  </a:lnTo>
                  <a:lnTo>
                    <a:pt x="20363" y="6590"/>
                  </a:lnTo>
                  <a:lnTo>
                    <a:pt x="20321" y="6578"/>
                  </a:lnTo>
                  <a:lnTo>
                    <a:pt x="20256" y="6578"/>
                  </a:lnTo>
                  <a:lnTo>
                    <a:pt x="20170" y="6664"/>
                  </a:lnTo>
                  <a:lnTo>
                    <a:pt x="20116" y="6726"/>
                  </a:lnTo>
                  <a:lnTo>
                    <a:pt x="20019" y="6739"/>
                  </a:lnTo>
                  <a:lnTo>
                    <a:pt x="20052" y="6714"/>
                  </a:lnTo>
                  <a:lnTo>
                    <a:pt x="20116" y="6701"/>
                  </a:lnTo>
                  <a:lnTo>
                    <a:pt x="20127" y="6652"/>
                  </a:lnTo>
                  <a:lnTo>
                    <a:pt x="20105" y="6639"/>
                  </a:lnTo>
                  <a:lnTo>
                    <a:pt x="20052" y="6639"/>
                  </a:lnTo>
                  <a:lnTo>
                    <a:pt x="20138" y="6590"/>
                  </a:lnTo>
                  <a:lnTo>
                    <a:pt x="20192" y="6590"/>
                  </a:lnTo>
                  <a:lnTo>
                    <a:pt x="20267" y="6528"/>
                  </a:lnTo>
                  <a:lnTo>
                    <a:pt x="20331" y="6528"/>
                  </a:lnTo>
                  <a:lnTo>
                    <a:pt x="20374" y="6516"/>
                  </a:lnTo>
                  <a:lnTo>
                    <a:pt x="20471" y="6516"/>
                  </a:lnTo>
                  <a:lnTo>
                    <a:pt x="20514" y="6467"/>
                  </a:lnTo>
                  <a:lnTo>
                    <a:pt x="20535" y="6430"/>
                  </a:lnTo>
                  <a:lnTo>
                    <a:pt x="20546" y="6405"/>
                  </a:lnTo>
                  <a:lnTo>
                    <a:pt x="20589" y="6392"/>
                  </a:lnTo>
                  <a:lnTo>
                    <a:pt x="20589" y="6454"/>
                  </a:lnTo>
                  <a:lnTo>
                    <a:pt x="20622" y="6467"/>
                  </a:lnTo>
                  <a:lnTo>
                    <a:pt x="20675" y="6405"/>
                  </a:lnTo>
                  <a:lnTo>
                    <a:pt x="20686" y="6343"/>
                  </a:lnTo>
                  <a:lnTo>
                    <a:pt x="20675" y="6306"/>
                  </a:lnTo>
                  <a:lnTo>
                    <a:pt x="20632" y="6281"/>
                  </a:lnTo>
                  <a:lnTo>
                    <a:pt x="20600" y="6219"/>
                  </a:lnTo>
                  <a:lnTo>
                    <a:pt x="20535" y="6145"/>
                  </a:lnTo>
                  <a:lnTo>
                    <a:pt x="20514" y="6083"/>
                  </a:lnTo>
                  <a:lnTo>
                    <a:pt x="20471" y="6083"/>
                  </a:lnTo>
                  <a:lnTo>
                    <a:pt x="20428" y="6108"/>
                  </a:lnTo>
                  <a:lnTo>
                    <a:pt x="20406" y="6145"/>
                  </a:lnTo>
                  <a:lnTo>
                    <a:pt x="20363" y="6157"/>
                  </a:lnTo>
                  <a:lnTo>
                    <a:pt x="20310" y="6207"/>
                  </a:lnTo>
                  <a:lnTo>
                    <a:pt x="20256" y="6207"/>
                  </a:lnTo>
                  <a:lnTo>
                    <a:pt x="20213" y="6244"/>
                  </a:lnTo>
                  <a:lnTo>
                    <a:pt x="20202" y="6232"/>
                  </a:lnTo>
                  <a:lnTo>
                    <a:pt x="20213" y="6170"/>
                  </a:lnTo>
                  <a:lnTo>
                    <a:pt x="20256" y="6145"/>
                  </a:lnTo>
                  <a:lnTo>
                    <a:pt x="20310" y="6145"/>
                  </a:lnTo>
                  <a:lnTo>
                    <a:pt x="20374" y="6059"/>
                  </a:lnTo>
                  <a:lnTo>
                    <a:pt x="20406" y="6021"/>
                  </a:lnTo>
                  <a:lnTo>
                    <a:pt x="20406" y="5984"/>
                  </a:lnTo>
                  <a:lnTo>
                    <a:pt x="20363" y="5997"/>
                  </a:lnTo>
                  <a:lnTo>
                    <a:pt x="20277" y="6034"/>
                  </a:lnTo>
                  <a:lnTo>
                    <a:pt x="20202" y="6096"/>
                  </a:lnTo>
                  <a:lnTo>
                    <a:pt x="20170" y="6096"/>
                  </a:lnTo>
                  <a:lnTo>
                    <a:pt x="20148" y="6121"/>
                  </a:lnTo>
                  <a:lnTo>
                    <a:pt x="20127" y="6170"/>
                  </a:lnTo>
                  <a:lnTo>
                    <a:pt x="20094" y="6281"/>
                  </a:lnTo>
                  <a:lnTo>
                    <a:pt x="19998" y="6405"/>
                  </a:lnTo>
                  <a:lnTo>
                    <a:pt x="19901" y="6467"/>
                  </a:lnTo>
                  <a:lnTo>
                    <a:pt x="19901" y="6454"/>
                  </a:lnTo>
                  <a:lnTo>
                    <a:pt x="19944" y="6405"/>
                  </a:lnTo>
                  <a:lnTo>
                    <a:pt x="20009" y="6330"/>
                  </a:lnTo>
                  <a:lnTo>
                    <a:pt x="20052" y="6244"/>
                  </a:lnTo>
                  <a:lnTo>
                    <a:pt x="20073" y="6219"/>
                  </a:lnTo>
                  <a:lnTo>
                    <a:pt x="20073" y="6182"/>
                  </a:lnTo>
                  <a:lnTo>
                    <a:pt x="20052" y="6182"/>
                  </a:lnTo>
                  <a:lnTo>
                    <a:pt x="20041" y="6170"/>
                  </a:lnTo>
                  <a:lnTo>
                    <a:pt x="20009" y="6182"/>
                  </a:lnTo>
                  <a:lnTo>
                    <a:pt x="19965" y="6269"/>
                  </a:lnTo>
                  <a:lnTo>
                    <a:pt x="19901" y="6343"/>
                  </a:lnTo>
                  <a:lnTo>
                    <a:pt x="19880" y="6343"/>
                  </a:lnTo>
                  <a:lnTo>
                    <a:pt x="19890" y="6294"/>
                  </a:lnTo>
                  <a:lnTo>
                    <a:pt x="19901" y="6244"/>
                  </a:lnTo>
                  <a:lnTo>
                    <a:pt x="19955" y="6182"/>
                  </a:lnTo>
                  <a:lnTo>
                    <a:pt x="19976" y="6145"/>
                  </a:lnTo>
                  <a:lnTo>
                    <a:pt x="19998" y="6096"/>
                  </a:lnTo>
                  <a:lnTo>
                    <a:pt x="20041" y="6096"/>
                  </a:lnTo>
                  <a:lnTo>
                    <a:pt x="20063" y="6108"/>
                  </a:lnTo>
                  <a:lnTo>
                    <a:pt x="20116" y="6108"/>
                  </a:lnTo>
                  <a:lnTo>
                    <a:pt x="20138" y="6083"/>
                  </a:lnTo>
                  <a:lnTo>
                    <a:pt x="20170" y="6034"/>
                  </a:lnTo>
                  <a:lnTo>
                    <a:pt x="20223" y="5997"/>
                  </a:lnTo>
                  <a:lnTo>
                    <a:pt x="20277" y="5923"/>
                  </a:lnTo>
                  <a:lnTo>
                    <a:pt x="20310" y="5861"/>
                  </a:lnTo>
                  <a:lnTo>
                    <a:pt x="20288" y="5799"/>
                  </a:lnTo>
                  <a:lnTo>
                    <a:pt x="20310" y="5750"/>
                  </a:lnTo>
                  <a:lnTo>
                    <a:pt x="20288" y="5737"/>
                  </a:lnTo>
                  <a:lnTo>
                    <a:pt x="20213" y="5787"/>
                  </a:lnTo>
                  <a:lnTo>
                    <a:pt x="20181" y="5836"/>
                  </a:lnTo>
                  <a:lnTo>
                    <a:pt x="20181" y="5898"/>
                  </a:lnTo>
                  <a:lnTo>
                    <a:pt x="20170" y="5972"/>
                  </a:lnTo>
                  <a:lnTo>
                    <a:pt x="20148" y="5984"/>
                  </a:lnTo>
                  <a:lnTo>
                    <a:pt x="20159" y="5960"/>
                  </a:lnTo>
                  <a:lnTo>
                    <a:pt x="20159" y="5923"/>
                  </a:lnTo>
                  <a:lnTo>
                    <a:pt x="20116" y="5898"/>
                  </a:lnTo>
                  <a:lnTo>
                    <a:pt x="20063" y="5898"/>
                  </a:lnTo>
                  <a:lnTo>
                    <a:pt x="20009" y="5935"/>
                  </a:lnTo>
                  <a:lnTo>
                    <a:pt x="19965" y="5923"/>
                  </a:lnTo>
                  <a:lnTo>
                    <a:pt x="19901" y="5935"/>
                  </a:lnTo>
                  <a:lnTo>
                    <a:pt x="19847" y="5972"/>
                  </a:lnTo>
                  <a:lnTo>
                    <a:pt x="19783" y="5972"/>
                  </a:lnTo>
                  <a:lnTo>
                    <a:pt x="19826" y="5935"/>
                  </a:lnTo>
                  <a:lnTo>
                    <a:pt x="19880" y="5910"/>
                  </a:lnTo>
                  <a:lnTo>
                    <a:pt x="19923" y="5848"/>
                  </a:lnTo>
                  <a:lnTo>
                    <a:pt x="19901" y="5799"/>
                  </a:lnTo>
                  <a:lnTo>
                    <a:pt x="19880" y="5799"/>
                  </a:lnTo>
                  <a:lnTo>
                    <a:pt x="19804" y="5812"/>
                  </a:lnTo>
                  <a:lnTo>
                    <a:pt x="19836" y="5774"/>
                  </a:lnTo>
                  <a:lnTo>
                    <a:pt x="19880" y="5774"/>
                  </a:lnTo>
                  <a:lnTo>
                    <a:pt x="19923" y="5737"/>
                  </a:lnTo>
                  <a:lnTo>
                    <a:pt x="19944" y="5675"/>
                  </a:lnTo>
                  <a:lnTo>
                    <a:pt x="19987" y="5663"/>
                  </a:lnTo>
                  <a:lnTo>
                    <a:pt x="20009" y="5626"/>
                  </a:lnTo>
                  <a:lnTo>
                    <a:pt x="20041" y="5626"/>
                  </a:lnTo>
                  <a:lnTo>
                    <a:pt x="20094" y="5675"/>
                  </a:lnTo>
                  <a:lnTo>
                    <a:pt x="20127" y="5712"/>
                  </a:lnTo>
                  <a:lnTo>
                    <a:pt x="20170" y="5712"/>
                  </a:lnTo>
                  <a:lnTo>
                    <a:pt x="20223" y="5626"/>
                  </a:lnTo>
                  <a:lnTo>
                    <a:pt x="20267" y="5589"/>
                  </a:lnTo>
                  <a:lnTo>
                    <a:pt x="20267" y="5552"/>
                  </a:lnTo>
                  <a:lnTo>
                    <a:pt x="20213" y="5478"/>
                  </a:lnTo>
                  <a:lnTo>
                    <a:pt x="20202" y="5416"/>
                  </a:lnTo>
                  <a:lnTo>
                    <a:pt x="20181" y="5354"/>
                  </a:lnTo>
                  <a:lnTo>
                    <a:pt x="20127" y="5292"/>
                  </a:lnTo>
                  <a:lnTo>
                    <a:pt x="20094" y="5255"/>
                  </a:lnTo>
                  <a:lnTo>
                    <a:pt x="20052" y="5156"/>
                  </a:lnTo>
                  <a:lnTo>
                    <a:pt x="20019" y="5169"/>
                  </a:lnTo>
                  <a:lnTo>
                    <a:pt x="20019" y="5218"/>
                  </a:lnTo>
                  <a:lnTo>
                    <a:pt x="19998" y="5255"/>
                  </a:lnTo>
                  <a:lnTo>
                    <a:pt x="19965" y="5280"/>
                  </a:lnTo>
                  <a:lnTo>
                    <a:pt x="19955" y="5305"/>
                  </a:lnTo>
                  <a:lnTo>
                    <a:pt x="19955" y="5354"/>
                  </a:lnTo>
                  <a:lnTo>
                    <a:pt x="19912" y="5378"/>
                  </a:lnTo>
                  <a:lnTo>
                    <a:pt x="19890" y="5428"/>
                  </a:lnTo>
                  <a:lnTo>
                    <a:pt x="19890" y="5490"/>
                  </a:lnTo>
                  <a:lnTo>
                    <a:pt x="19826" y="5527"/>
                  </a:lnTo>
                  <a:lnTo>
                    <a:pt x="19783" y="5589"/>
                  </a:lnTo>
                  <a:lnTo>
                    <a:pt x="19772" y="5638"/>
                  </a:lnTo>
                  <a:lnTo>
                    <a:pt x="19740" y="5675"/>
                  </a:lnTo>
                  <a:lnTo>
                    <a:pt x="19718" y="5663"/>
                  </a:lnTo>
                  <a:lnTo>
                    <a:pt x="19729" y="5589"/>
                  </a:lnTo>
                  <a:lnTo>
                    <a:pt x="19783" y="5490"/>
                  </a:lnTo>
                  <a:lnTo>
                    <a:pt x="19826" y="5478"/>
                  </a:lnTo>
                  <a:lnTo>
                    <a:pt x="19826" y="5453"/>
                  </a:lnTo>
                  <a:lnTo>
                    <a:pt x="19804" y="5428"/>
                  </a:lnTo>
                  <a:lnTo>
                    <a:pt x="19783" y="5391"/>
                  </a:lnTo>
                  <a:lnTo>
                    <a:pt x="19622" y="5514"/>
                  </a:lnTo>
                  <a:lnTo>
                    <a:pt x="19557" y="5614"/>
                  </a:lnTo>
                  <a:lnTo>
                    <a:pt x="19525" y="5663"/>
                  </a:lnTo>
                  <a:lnTo>
                    <a:pt x="19471" y="5675"/>
                  </a:lnTo>
                  <a:lnTo>
                    <a:pt x="19471" y="5663"/>
                  </a:lnTo>
                  <a:lnTo>
                    <a:pt x="19504" y="5638"/>
                  </a:lnTo>
                  <a:lnTo>
                    <a:pt x="19546" y="5539"/>
                  </a:lnTo>
                  <a:lnTo>
                    <a:pt x="19557" y="5490"/>
                  </a:lnTo>
                  <a:lnTo>
                    <a:pt x="19622" y="5416"/>
                  </a:lnTo>
                  <a:lnTo>
                    <a:pt x="19654" y="5366"/>
                  </a:lnTo>
                  <a:lnTo>
                    <a:pt x="19632" y="5329"/>
                  </a:lnTo>
                  <a:lnTo>
                    <a:pt x="19632" y="5280"/>
                  </a:lnTo>
                  <a:lnTo>
                    <a:pt x="19568" y="5329"/>
                  </a:lnTo>
                  <a:lnTo>
                    <a:pt x="19493" y="5403"/>
                  </a:lnTo>
                  <a:lnTo>
                    <a:pt x="19471" y="5465"/>
                  </a:lnTo>
                  <a:lnTo>
                    <a:pt x="19428" y="5527"/>
                  </a:lnTo>
                  <a:lnTo>
                    <a:pt x="19417" y="5514"/>
                  </a:lnTo>
                  <a:lnTo>
                    <a:pt x="19428" y="5453"/>
                  </a:lnTo>
                  <a:lnTo>
                    <a:pt x="19460" y="5391"/>
                  </a:lnTo>
                  <a:lnTo>
                    <a:pt x="19428" y="5366"/>
                  </a:lnTo>
                  <a:lnTo>
                    <a:pt x="19428" y="5341"/>
                  </a:lnTo>
                  <a:lnTo>
                    <a:pt x="19471" y="5329"/>
                  </a:lnTo>
                  <a:lnTo>
                    <a:pt x="19568" y="5243"/>
                  </a:lnTo>
                  <a:lnTo>
                    <a:pt x="19664" y="5156"/>
                  </a:lnTo>
                  <a:lnTo>
                    <a:pt x="19664" y="5107"/>
                  </a:lnTo>
                  <a:lnTo>
                    <a:pt x="19622" y="5107"/>
                  </a:lnTo>
                  <a:lnTo>
                    <a:pt x="19557" y="5156"/>
                  </a:lnTo>
                  <a:lnTo>
                    <a:pt x="19535" y="5205"/>
                  </a:lnTo>
                  <a:lnTo>
                    <a:pt x="19482" y="5230"/>
                  </a:lnTo>
                  <a:lnTo>
                    <a:pt x="19482" y="5205"/>
                  </a:lnTo>
                  <a:lnTo>
                    <a:pt x="19471" y="5169"/>
                  </a:lnTo>
                  <a:lnTo>
                    <a:pt x="19374" y="5243"/>
                  </a:lnTo>
                  <a:lnTo>
                    <a:pt x="19342" y="5305"/>
                  </a:lnTo>
                  <a:lnTo>
                    <a:pt x="19299" y="5416"/>
                  </a:lnTo>
                  <a:lnTo>
                    <a:pt x="19234" y="5465"/>
                  </a:lnTo>
                  <a:lnTo>
                    <a:pt x="19192" y="5465"/>
                  </a:lnTo>
                  <a:lnTo>
                    <a:pt x="19234" y="5416"/>
                  </a:lnTo>
                  <a:lnTo>
                    <a:pt x="19299" y="5354"/>
                  </a:lnTo>
                  <a:lnTo>
                    <a:pt x="19321" y="5292"/>
                  </a:lnTo>
                  <a:lnTo>
                    <a:pt x="19310" y="5280"/>
                  </a:lnTo>
                  <a:lnTo>
                    <a:pt x="19267" y="5280"/>
                  </a:lnTo>
                  <a:lnTo>
                    <a:pt x="19321" y="5230"/>
                  </a:lnTo>
                  <a:lnTo>
                    <a:pt x="19396" y="5218"/>
                  </a:lnTo>
                  <a:lnTo>
                    <a:pt x="19417" y="5180"/>
                  </a:lnTo>
                  <a:lnTo>
                    <a:pt x="19406" y="5156"/>
                  </a:lnTo>
                  <a:lnTo>
                    <a:pt x="19363" y="5169"/>
                  </a:lnTo>
                  <a:lnTo>
                    <a:pt x="19299" y="5180"/>
                  </a:lnTo>
                  <a:lnTo>
                    <a:pt x="19256" y="5230"/>
                  </a:lnTo>
                  <a:lnTo>
                    <a:pt x="19213" y="5218"/>
                  </a:lnTo>
                  <a:lnTo>
                    <a:pt x="19321" y="5156"/>
                  </a:lnTo>
                  <a:lnTo>
                    <a:pt x="19310" y="5119"/>
                  </a:lnTo>
                  <a:lnTo>
                    <a:pt x="19256" y="5119"/>
                  </a:lnTo>
                  <a:lnTo>
                    <a:pt x="19288" y="5082"/>
                  </a:lnTo>
                  <a:lnTo>
                    <a:pt x="19342" y="5082"/>
                  </a:lnTo>
                  <a:lnTo>
                    <a:pt x="19363" y="5107"/>
                  </a:lnTo>
                  <a:lnTo>
                    <a:pt x="19428" y="5107"/>
                  </a:lnTo>
                  <a:lnTo>
                    <a:pt x="19460" y="5045"/>
                  </a:lnTo>
                  <a:lnTo>
                    <a:pt x="19525" y="5020"/>
                  </a:lnTo>
                  <a:lnTo>
                    <a:pt x="19525" y="4971"/>
                  </a:lnTo>
                  <a:lnTo>
                    <a:pt x="19557" y="4921"/>
                  </a:lnTo>
                  <a:lnTo>
                    <a:pt x="19557" y="4896"/>
                  </a:lnTo>
                  <a:lnTo>
                    <a:pt x="19514" y="4896"/>
                  </a:lnTo>
                  <a:lnTo>
                    <a:pt x="19482" y="4859"/>
                  </a:lnTo>
                  <a:lnTo>
                    <a:pt x="19428" y="4847"/>
                  </a:lnTo>
                  <a:lnTo>
                    <a:pt x="19363" y="4909"/>
                  </a:lnTo>
                  <a:lnTo>
                    <a:pt x="19288" y="4933"/>
                  </a:lnTo>
                  <a:lnTo>
                    <a:pt x="19245" y="5020"/>
                  </a:lnTo>
                  <a:lnTo>
                    <a:pt x="19138" y="5144"/>
                  </a:lnTo>
                  <a:lnTo>
                    <a:pt x="19105" y="5144"/>
                  </a:lnTo>
                  <a:lnTo>
                    <a:pt x="19127" y="5094"/>
                  </a:lnTo>
                  <a:lnTo>
                    <a:pt x="19148" y="5094"/>
                  </a:lnTo>
                  <a:lnTo>
                    <a:pt x="19202" y="5045"/>
                  </a:lnTo>
                  <a:lnTo>
                    <a:pt x="19267" y="4933"/>
                  </a:lnTo>
                  <a:lnTo>
                    <a:pt x="19342" y="4896"/>
                  </a:lnTo>
                  <a:lnTo>
                    <a:pt x="19374" y="4847"/>
                  </a:lnTo>
                  <a:lnTo>
                    <a:pt x="19363" y="4810"/>
                  </a:lnTo>
                  <a:lnTo>
                    <a:pt x="19267" y="4810"/>
                  </a:lnTo>
                  <a:lnTo>
                    <a:pt x="19181" y="4896"/>
                  </a:lnTo>
                  <a:lnTo>
                    <a:pt x="19267" y="4798"/>
                  </a:lnTo>
                  <a:lnTo>
                    <a:pt x="19353" y="4773"/>
                  </a:lnTo>
                  <a:lnTo>
                    <a:pt x="19406" y="4785"/>
                  </a:lnTo>
                  <a:lnTo>
                    <a:pt x="19450" y="4798"/>
                  </a:lnTo>
                  <a:lnTo>
                    <a:pt x="19504" y="4736"/>
                  </a:lnTo>
                  <a:lnTo>
                    <a:pt x="19504" y="4686"/>
                  </a:lnTo>
                  <a:lnTo>
                    <a:pt x="19482" y="4662"/>
                  </a:lnTo>
                  <a:lnTo>
                    <a:pt x="19482" y="4562"/>
                  </a:lnTo>
                  <a:lnTo>
                    <a:pt x="19417" y="4538"/>
                  </a:lnTo>
                  <a:lnTo>
                    <a:pt x="19396" y="4489"/>
                  </a:lnTo>
                  <a:lnTo>
                    <a:pt x="19342" y="4476"/>
                  </a:lnTo>
                  <a:lnTo>
                    <a:pt x="19321" y="4501"/>
                  </a:lnTo>
                  <a:lnTo>
                    <a:pt x="19299" y="4501"/>
                  </a:lnTo>
                  <a:lnTo>
                    <a:pt x="19299" y="4451"/>
                  </a:lnTo>
                  <a:lnTo>
                    <a:pt x="19256" y="4439"/>
                  </a:lnTo>
                  <a:lnTo>
                    <a:pt x="19213" y="4389"/>
                  </a:lnTo>
                  <a:lnTo>
                    <a:pt x="19213" y="4353"/>
                  </a:lnTo>
                  <a:lnTo>
                    <a:pt x="19138" y="4303"/>
                  </a:lnTo>
                  <a:lnTo>
                    <a:pt x="19105" y="4303"/>
                  </a:lnTo>
                  <a:lnTo>
                    <a:pt x="19084" y="4266"/>
                  </a:lnTo>
                  <a:lnTo>
                    <a:pt x="19019" y="4266"/>
                  </a:lnTo>
                  <a:lnTo>
                    <a:pt x="18923" y="4291"/>
                  </a:lnTo>
                  <a:lnTo>
                    <a:pt x="18869" y="4353"/>
                  </a:lnTo>
                  <a:lnTo>
                    <a:pt x="18804" y="4353"/>
                  </a:lnTo>
                  <a:lnTo>
                    <a:pt x="18751" y="4451"/>
                  </a:lnTo>
                  <a:lnTo>
                    <a:pt x="18762" y="4489"/>
                  </a:lnTo>
                  <a:lnTo>
                    <a:pt x="18804" y="4501"/>
                  </a:lnTo>
                  <a:lnTo>
                    <a:pt x="18912" y="4612"/>
                  </a:lnTo>
                  <a:lnTo>
                    <a:pt x="18923" y="4637"/>
                  </a:lnTo>
                  <a:lnTo>
                    <a:pt x="18966" y="4662"/>
                  </a:lnTo>
                  <a:lnTo>
                    <a:pt x="18987" y="4723"/>
                  </a:lnTo>
                  <a:lnTo>
                    <a:pt x="18966" y="4723"/>
                  </a:lnTo>
                  <a:lnTo>
                    <a:pt x="18923" y="4686"/>
                  </a:lnTo>
                  <a:lnTo>
                    <a:pt x="18858" y="4686"/>
                  </a:lnTo>
                  <a:lnTo>
                    <a:pt x="18858" y="4637"/>
                  </a:lnTo>
                  <a:lnTo>
                    <a:pt x="18762" y="4538"/>
                  </a:lnTo>
                  <a:lnTo>
                    <a:pt x="18718" y="4550"/>
                  </a:lnTo>
                  <a:lnTo>
                    <a:pt x="18697" y="4562"/>
                  </a:lnTo>
                  <a:lnTo>
                    <a:pt x="18708" y="4513"/>
                  </a:lnTo>
                  <a:lnTo>
                    <a:pt x="18718" y="4451"/>
                  </a:lnTo>
                  <a:lnTo>
                    <a:pt x="18654" y="4426"/>
                  </a:lnTo>
                  <a:lnTo>
                    <a:pt x="18622" y="4439"/>
                  </a:lnTo>
                  <a:lnTo>
                    <a:pt x="18622" y="4562"/>
                  </a:lnTo>
                  <a:lnTo>
                    <a:pt x="18654" y="4624"/>
                  </a:lnTo>
                  <a:lnTo>
                    <a:pt x="18664" y="4698"/>
                  </a:lnTo>
                  <a:lnTo>
                    <a:pt x="18654" y="4748"/>
                  </a:lnTo>
                  <a:lnTo>
                    <a:pt x="18654" y="4686"/>
                  </a:lnTo>
                  <a:lnTo>
                    <a:pt x="18611" y="4600"/>
                  </a:lnTo>
                  <a:lnTo>
                    <a:pt x="18568" y="4662"/>
                  </a:lnTo>
                  <a:lnTo>
                    <a:pt x="18546" y="4723"/>
                  </a:lnTo>
                  <a:lnTo>
                    <a:pt x="18568" y="4760"/>
                  </a:lnTo>
                  <a:lnTo>
                    <a:pt x="18535" y="4798"/>
                  </a:lnTo>
                  <a:lnTo>
                    <a:pt x="18482" y="4760"/>
                  </a:lnTo>
                  <a:lnTo>
                    <a:pt x="18428" y="4748"/>
                  </a:lnTo>
                  <a:lnTo>
                    <a:pt x="18450" y="4698"/>
                  </a:lnTo>
                  <a:lnTo>
                    <a:pt x="18504" y="4662"/>
                  </a:lnTo>
                  <a:lnTo>
                    <a:pt x="18568" y="4550"/>
                  </a:lnTo>
                  <a:lnTo>
                    <a:pt x="18589" y="4489"/>
                  </a:lnTo>
                  <a:lnTo>
                    <a:pt x="18546" y="4439"/>
                  </a:lnTo>
                  <a:lnTo>
                    <a:pt x="18535" y="4377"/>
                  </a:lnTo>
                  <a:lnTo>
                    <a:pt x="18460" y="4451"/>
                  </a:lnTo>
                  <a:lnTo>
                    <a:pt x="18439" y="4489"/>
                  </a:lnTo>
                  <a:lnTo>
                    <a:pt x="18428" y="4451"/>
                  </a:lnTo>
                  <a:lnTo>
                    <a:pt x="18439" y="4377"/>
                  </a:lnTo>
                  <a:lnTo>
                    <a:pt x="18385" y="4365"/>
                  </a:lnTo>
                  <a:lnTo>
                    <a:pt x="18353" y="4377"/>
                  </a:lnTo>
                  <a:lnTo>
                    <a:pt x="18342" y="4426"/>
                  </a:lnTo>
                  <a:lnTo>
                    <a:pt x="18353" y="4501"/>
                  </a:lnTo>
                  <a:lnTo>
                    <a:pt x="18353" y="4575"/>
                  </a:lnTo>
                  <a:lnTo>
                    <a:pt x="18331" y="4550"/>
                  </a:lnTo>
                  <a:lnTo>
                    <a:pt x="18331" y="4451"/>
                  </a:lnTo>
                  <a:lnTo>
                    <a:pt x="18321" y="4439"/>
                  </a:lnTo>
                  <a:lnTo>
                    <a:pt x="18288" y="4501"/>
                  </a:lnTo>
                  <a:lnTo>
                    <a:pt x="18235" y="4513"/>
                  </a:lnTo>
                  <a:lnTo>
                    <a:pt x="18235" y="4562"/>
                  </a:lnTo>
                  <a:lnTo>
                    <a:pt x="18192" y="4624"/>
                  </a:lnTo>
                  <a:lnTo>
                    <a:pt x="18159" y="4637"/>
                  </a:lnTo>
                  <a:lnTo>
                    <a:pt x="18127" y="4686"/>
                  </a:lnTo>
                  <a:lnTo>
                    <a:pt x="18073" y="4686"/>
                  </a:lnTo>
                  <a:lnTo>
                    <a:pt x="18116" y="4637"/>
                  </a:lnTo>
                  <a:lnTo>
                    <a:pt x="18116" y="4600"/>
                  </a:lnTo>
                  <a:lnTo>
                    <a:pt x="18084" y="4562"/>
                  </a:lnTo>
                  <a:lnTo>
                    <a:pt x="18063" y="4562"/>
                  </a:lnTo>
                  <a:lnTo>
                    <a:pt x="18063" y="4538"/>
                  </a:lnTo>
                  <a:lnTo>
                    <a:pt x="18105" y="4538"/>
                  </a:lnTo>
                  <a:lnTo>
                    <a:pt x="18127" y="4550"/>
                  </a:lnTo>
                  <a:lnTo>
                    <a:pt x="18138" y="4513"/>
                  </a:lnTo>
                  <a:lnTo>
                    <a:pt x="18138" y="4464"/>
                  </a:lnTo>
                  <a:lnTo>
                    <a:pt x="18192" y="4426"/>
                  </a:lnTo>
                  <a:lnTo>
                    <a:pt x="18277" y="4340"/>
                  </a:lnTo>
                  <a:lnTo>
                    <a:pt x="18288" y="4291"/>
                  </a:lnTo>
                  <a:lnTo>
                    <a:pt x="18331" y="4241"/>
                  </a:lnTo>
                  <a:lnTo>
                    <a:pt x="18277" y="4241"/>
                  </a:lnTo>
                  <a:lnTo>
                    <a:pt x="18192" y="4303"/>
                  </a:lnTo>
                  <a:lnTo>
                    <a:pt x="18127" y="4377"/>
                  </a:lnTo>
                  <a:lnTo>
                    <a:pt x="18084" y="4377"/>
                  </a:lnTo>
                  <a:lnTo>
                    <a:pt x="18127" y="4328"/>
                  </a:lnTo>
                  <a:lnTo>
                    <a:pt x="18170" y="4266"/>
                  </a:lnTo>
                  <a:lnTo>
                    <a:pt x="18213" y="4229"/>
                  </a:lnTo>
                  <a:lnTo>
                    <a:pt x="18267" y="4204"/>
                  </a:lnTo>
                  <a:lnTo>
                    <a:pt x="18299" y="4167"/>
                  </a:lnTo>
                  <a:lnTo>
                    <a:pt x="18342" y="4167"/>
                  </a:lnTo>
                  <a:lnTo>
                    <a:pt x="18385" y="4080"/>
                  </a:lnTo>
                  <a:lnTo>
                    <a:pt x="18385" y="4055"/>
                  </a:lnTo>
                  <a:lnTo>
                    <a:pt x="18342" y="4006"/>
                  </a:lnTo>
                  <a:lnTo>
                    <a:pt x="18342" y="3944"/>
                  </a:lnTo>
                  <a:lnTo>
                    <a:pt x="18353" y="3895"/>
                  </a:lnTo>
                  <a:lnTo>
                    <a:pt x="18439" y="3796"/>
                  </a:lnTo>
                  <a:lnTo>
                    <a:pt x="18450" y="3759"/>
                  </a:lnTo>
                  <a:lnTo>
                    <a:pt x="18428" y="3697"/>
                  </a:lnTo>
                  <a:lnTo>
                    <a:pt x="18417" y="3660"/>
                  </a:lnTo>
                  <a:lnTo>
                    <a:pt x="18396" y="3623"/>
                  </a:lnTo>
                  <a:lnTo>
                    <a:pt x="18439" y="3549"/>
                  </a:lnTo>
                  <a:lnTo>
                    <a:pt x="18482" y="3499"/>
                  </a:lnTo>
                  <a:lnTo>
                    <a:pt x="18493" y="3450"/>
                  </a:lnTo>
                  <a:lnTo>
                    <a:pt x="18504" y="3301"/>
                  </a:lnTo>
                  <a:lnTo>
                    <a:pt x="18525" y="3264"/>
                  </a:lnTo>
                  <a:lnTo>
                    <a:pt x="18504" y="3228"/>
                  </a:lnTo>
                  <a:lnTo>
                    <a:pt x="18417" y="3190"/>
                  </a:lnTo>
                  <a:lnTo>
                    <a:pt x="18321" y="3190"/>
                  </a:lnTo>
                  <a:lnTo>
                    <a:pt x="18235" y="3165"/>
                  </a:lnTo>
                  <a:lnTo>
                    <a:pt x="18170" y="3203"/>
                  </a:lnTo>
                  <a:lnTo>
                    <a:pt x="18105" y="3203"/>
                  </a:lnTo>
                  <a:lnTo>
                    <a:pt x="18020" y="3252"/>
                  </a:lnTo>
                  <a:lnTo>
                    <a:pt x="17880" y="3301"/>
                  </a:lnTo>
                  <a:lnTo>
                    <a:pt x="17858" y="3351"/>
                  </a:lnTo>
                  <a:lnTo>
                    <a:pt x="17912" y="3425"/>
                  </a:lnTo>
                  <a:lnTo>
                    <a:pt x="17912" y="3475"/>
                  </a:lnTo>
                  <a:lnTo>
                    <a:pt x="17891" y="3499"/>
                  </a:lnTo>
                  <a:lnTo>
                    <a:pt x="17858" y="3412"/>
                  </a:lnTo>
                  <a:lnTo>
                    <a:pt x="17837" y="3376"/>
                  </a:lnTo>
                  <a:lnTo>
                    <a:pt x="17805" y="3301"/>
                  </a:lnTo>
                  <a:lnTo>
                    <a:pt x="17740" y="3301"/>
                  </a:lnTo>
                  <a:lnTo>
                    <a:pt x="17697" y="3351"/>
                  </a:lnTo>
                  <a:lnTo>
                    <a:pt x="17697" y="3388"/>
                  </a:lnTo>
                  <a:lnTo>
                    <a:pt x="17675" y="3425"/>
                  </a:lnTo>
                  <a:lnTo>
                    <a:pt x="17665" y="3376"/>
                  </a:lnTo>
                  <a:lnTo>
                    <a:pt x="17675" y="3314"/>
                  </a:lnTo>
                  <a:lnTo>
                    <a:pt x="17643" y="3301"/>
                  </a:lnTo>
                  <a:lnTo>
                    <a:pt x="17568" y="3314"/>
                  </a:lnTo>
                  <a:lnTo>
                    <a:pt x="17535" y="3376"/>
                  </a:lnTo>
                  <a:lnTo>
                    <a:pt x="17535" y="3425"/>
                  </a:lnTo>
                  <a:lnTo>
                    <a:pt x="17611" y="3487"/>
                  </a:lnTo>
                  <a:lnTo>
                    <a:pt x="17665" y="3573"/>
                  </a:lnTo>
                  <a:lnTo>
                    <a:pt x="17729" y="3623"/>
                  </a:lnTo>
                  <a:lnTo>
                    <a:pt x="17697" y="3623"/>
                  </a:lnTo>
                  <a:lnTo>
                    <a:pt x="17622" y="3573"/>
                  </a:lnTo>
                  <a:lnTo>
                    <a:pt x="17525" y="3475"/>
                  </a:lnTo>
                  <a:lnTo>
                    <a:pt x="17504" y="3475"/>
                  </a:lnTo>
                  <a:lnTo>
                    <a:pt x="17482" y="3499"/>
                  </a:lnTo>
                  <a:lnTo>
                    <a:pt x="17396" y="3499"/>
                  </a:lnTo>
                  <a:lnTo>
                    <a:pt x="17375" y="3512"/>
                  </a:lnTo>
                  <a:lnTo>
                    <a:pt x="17407" y="3549"/>
                  </a:lnTo>
                  <a:lnTo>
                    <a:pt x="17471" y="3549"/>
                  </a:lnTo>
                  <a:lnTo>
                    <a:pt x="17482" y="3573"/>
                  </a:lnTo>
                  <a:lnTo>
                    <a:pt x="17504" y="3635"/>
                  </a:lnTo>
                  <a:lnTo>
                    <a:pt x="17579" y="3697"/>
                  </a:lnTo>
                  <a:lnTo>
                    <a:pt x="17589" y="3746"/>
                  </a:lnTo>
                  <a:lnTo>
                    <a:pt x="17633" y="3796"/>
                  </a:lnTo>
                  <a:lnTo>
                    <a:pt x="17579" y="3796"/>
                  </a:lnTo>
                  <a:lnTo>
                    <a:pt x="17535" y="3734"/>
                  </a:lnTo>
                  <a:lnTo>
                    <a:pt x="17460" y="3685"/>
                  </a:lnTo>
                  <a:lnTo>
                    <a:pt x="17460" y="3635"/>
                  </a:lnTo>
                  <a:lnTo>
                    <a:pt x="17407" y="3573"/>
                  </a:lnTo>
                  <a:lnTo>
                    <a:pt x="17342" y="3573"/>
                  </a:lnTo>
                  <a:lnTo>
                    <a:pt x="17299" y="3623"/>
                  </a:lnTo>
                  <a:lnTo>
                    <a:pt x="17299" y="3672"/>
                  </a:lnTo>
                  <a:lnTo>
                    <a:pt x="17256" y="3759"/>
                  </a:lnTo>
                  <a:lnTo>
                    <a:pt x="17235" y="3858"/>
                  </a:lnTo>
                  <a:lnTo>
                    <a:pt x="17267" y="3919"/>
                  </a:lnTo>
                  <a:lnTo>
                    <a:pt x="17203" y="3944"/>
                  </a:lnTo>
                  <a:lnTo>
                    <a:pt x="17203" y="3994"/>
                  </a:lnTo>
                  <a:lnTo>
                    <a:pt x="17235" y="4031"/>
                  </a:lnTo>
                  <a:lnTo>
                    <a:pt x="17246" y="4093"/>
                  </a:lnTo>
                  <a:lnTo>
                    <a:pt x="17288" y="4093"/>
                  </a:lnTo>
                  <a:lnTo>
                    <a:pt x="17375" y="4006"/>
                  </a:lnTo>
                  <a:lnTo>
                    <a:pt x="17417" y="4006"/>
                  </a:lnTo>
                  <a:lnTo>
                    <a:pt x="17428" y="4043"/>
                  </a:lnTo>
                  <a:lnTo>
                    <a:pt x="17375" y="4055"/>
                  </a:lnTo>
                  <a:lnTo>
                    <a:pt x="17353" y="4068"/>
                  </a:lnTo>
                  <a:lnTo>
                    <a:pt x="17353" y="4105"/>
                  </a:lnTo>
                  <a:lnTo>
                    <a:pt x="17310" y="4105"/>
                  </a:lnTo>
                  <a:lnTo>
                    <a:pt x="17267" y="4167"/>
                  </a:lnTo>
                  <a:lnTo>
                    <a:pt x="17267" y="4229"/>
                  </a:lnTo>
                  <a:lnTo>
                    <a:pt x="17235" y="4278"/>
                  </a:lnTo>
                  <a:lnTo>
                    <a:pt x="17203" y="4241"/>
                  </a:lnTo>
                  <a:lnTo>
                    <a:pt x="17213" y="4192"/>
                  </a:lnTo>
                  <a:lnTo>
                    <a:pt x="17181" y="4105"/>
                  </a:lnTo>
                  <a:lnTo>
                    <a:pt x="17138" y="4093"/>
                  </a:lnTo>
                  <a:lnTo>
                    <a:pt x="17106" y="4155"/>
                  </a:lnTo>
                  <a:lnTo>
                    <a:pt x="17127" y="4192"/>
                  </a:lnTo>
                  <a:lnTo>
                    <a:pt x="17095" y="4241"/>
                  </a:lnTo>
                  <a:lnTo>
                    <a:pt x="17041" y="4253"/>
                  </a:lnTo>
                  <a:lnTo>
                    <a:pt x="17020" y="4291"/>
                  </a:lnTo>
                  <a:lnTo>
                    <a:pt x="16998" y="4241"/>
                  </a:lnTo>
                  <a:lnTo>
                    <a:pt x="16976" y="4253"/>
                  </a:lnTo>
                  <a:lnTo>
                    <a:pt x="16987" y="4315"/>
                  </a:lnTo>
                  <a:lnTo>
                    <a:pt x="17020" y="4377"/>
                  </a:lnTo>
                  <a:lnTo>
                    <a:pt x="17020" y="4464"/>
                  </a:lnTo>
                  <a:lnTo>
                    <a:pt x="17030" y="4476"/>
                  </a:lnTo>
                  <a:lnTo>
                    <a:pt x="17030" y="4550"/>
                  </a:lnTo>
                  <a:lnTo>
                    <a:pt x="17074" y="4562"/>
                  </a:lnTo>
                  <a:lnTo>
                    <a:pt x="17106" y="4600"/>
                  </a:lnTo>
                  <a:lnTo>
                    <a:pt x="17095" y="4649"/>
                  </a:lnTo>
                  <a:lnTo>
                    <a:pt x="17106" y="4686"/>
                  </a:lnTo>
                  <a:lnTo>
                    <a:pt x="17106" y="4748"/>
                  </a:lnTo>
                  <a:lnTo>
                    <a:pt x="17052" y="4798"/>
                  </a:lnTo>
                  <a:lnTo>
                    <a:pt x="17030" y="4847"/>
                  </a:lnTo>
                  <a:lnTo>
                    <a:pt x="17020" y="4971"/>
                  </a:lnTo>
                  <a:lnTo>
                    <a:pt x="16987" y="4996"/>
                  </a:lnTo>
                  <a:lnTo>
                    <a:pt x="16923" y="5119"/>
                  </a:lnTo>
                  <a:lnTo>
                    <a:pt x="16923" y="5169"/>
                  </a:lnTo>
                  <a:lnTo>
                    <a:pt x="16858" y="5243"/>
                  </a:lnTo>
                  <a:lnTo>
                    <a:pt x="16869" y="5218"/>
                  </a:lnTo>
                  <a:lnTo>
                    <a:pt x="16869" y="5156"/>
                  </a:lnTo>
                  <a:lnTo>
                    <a:pt x="16891" y="5057"/>
                  </a:lnTo>
                  <a:lnTo>
                    <a:pt x="16934" y="5020"/>
                  </a:lnTo>
                  <a:lnTo>
                    <a:pt x="16923" y="4983"/>
                  </a:lnTo>
                  <a:lnTo>
                    <a:pt x="16912" y="4996"/>
                  </a:lnTo>
                  <a:lnTo>
                    <a:pt x="16869" y="4996"/>
                  </a:lnTo>
                  <a:lnTo>
                    <a:pt x="16826" y="4958"/>
                  </a:lnTo>
                  <a:lnTo>
                    <a:pt x="16805" y="4933"/>
                  </a:lnTo>
                  <a:lnTo>
                    <a:pt x="16826" y="4921"/>
                  </a:lnTo>
                  <a:lnTo>
                    <a:pt x="16869" y="4909"/>
                  </a:lnTo>
                  <a:lnTo>
                    <a:pt x="16912" y="4909"/>
                  </a:lnTo>
                  <a:lnTo>
                    <a:pt x="16912" y="4871"/>
                  </a:lnTo>
                  <a:lnTo>
                    <a:pt x="16934" y="4871"/>
                  </a:lnTo>
                  <a:lnTo>
                    <a:pt x="16945" y="4933"/>
                  </a:lnTo>
                  <a:lnTo>
                    <a:pt x="16976" y="4871"/>
                  </a:lnTo>
                  <a:lnTo>
                    <a:pt x="16976" y="4810"/>
                  </a:lnTo>
                  <a:lnTo>
                    <a:pt x="16923" y="4785"/>
                  </a:lnTo>
                  <a:lnTo>
                    <a:pt x="16912" y="4748"/>
                  </a:lnTo>
                  <a:lnTo>
                    <a:pt x="16858" y="4674"/>
                  </a:lnTo>
                  <a:lnTo>
                    <a:pt x="16858" y="4587"/>
                  </a:lnTo>
                  <a:lnTo>
                    <a:pt x="16826" y="4538"/>
                  </a:lnTo>
                  <a:lnTo>
                    <a:pt x="16816" y="4439"/>
                  </a:lnTo>
                  <a:lnTo>
                    <a:pt x="16805" y="4426"/>
                  </a:lnTo>
                  <a:lnTo>
                    <a:pt x="16805" y="4377"/>
                  </a:lnTo>
                  <a:lnTo>
                    <a:pt x="16826" y="4353"/>
                  </a:lnTo>
                  <a:lnTo>
                    <a:pt x="16869" y="4253"/>
                  </a:lnTo>
                  <a:lnTo>
                    <a:pt x="16869" y="4192"/>
                  </a:lnTo>
                  <a:lnTo>
                    <a:pt x="16923" y="4130"/>
                  </a:lnTo>
                  <a:lnTo>
                    <a:pt x="16966" y="4068"/>
                  </a:lnTo>
                  <a:lnTo>
                    <a:pt x="17020" y="4043"/>
                  </a:lnTo>
                  <a:lnTo>
                    <a:pt x="17020" y="3982"/>
                  </a:lnTo>
                  <a:lnTo>
                    <a:pt x="16987" y="3932"/>
                  </a:lnTo>
                  <a:lnTo>
                    <a:pt x="16966" y="3870"/>
                  </a:lnTo>
                  <a:lnTo>
                    <a:pt x="16976" y="3796"/>
                  </a:lnTo>
                  <a:lnTo>
                    <a:pt x="17030" y="3672"/>
                  </a:lnTo>
                  <a:lnTo>
                    <a:pt x="17074" y="3648"/>
                  </a:lnTo>
                  <a:lnTo>
                    <a:pt x="17159" y="3586"/>
                  </a:lnTo>
                  <a:lnTo>
                    <a:pt x="17267" y="3437"/>
                  </a:lnTo>
                  <a:lnTo>
                    <a:pt x="17375" y="3314"/>
                  </a:lnTo>
                  <a:lnTo>
                    <a:pt x="17450" y="3301"/>
                  </a:lnTo>
                  <a:lnTo>
                    <a:pt x="17504" y="3215"/>
                  </a:lnTo>
                  <a:lnTo>
                    <a:pt x="17525" y="3178"/>
                  </a:lnTo>
                  <a:lnTo>
                    <a:pt x="17579" y="3178"/>
                  </a:lnTo>
                  <a:lnTo>
                    <a:pt x="17675" y="3128"/>
                  </a:lnTo>
                  <a:lnTo>
                    <a:pt x="17751" y="3091"/>
                  </a:lnTo>
                  <a:lnTo>
                    <a:pt x="17772" y="3054"/>
                  </a:lnTo>
                  <a:lnTo>
                    <a:pt x="17751" y="3005"/>
                  </a:lnTo>
                  <a:lnTo>
                    <a:pt x="17633" y="2943"/>
                  </a:lnTo>
                  <a:lnTo>
                    <a:pt x="17568" y="2894"/>
                  </a:lnTo>
                  <a:lnTo>
                    <a:pt x="17471" y="2894"/>
                  </a:lnTo>
                  <a:lnTo>
                    <a:pt x="17450" y="2881"/>
                  </a:lnTo>
                  <a:lnTo>
                    <a:pt x="17407" y="2894"/>
                  </a:lnTo>
                  <a:lnTo>
                    <a:pt x="17321" y="2881"/>
                  </a:lnTo>
                  <a:lnTo>
                    <a:pt x="17288" y="2894"/>
                  </a:lnTo>
                  <a:lnTo>
                    <a:pt x="17181" y="2894"/>
                  </a:lnTo>
                  <a:lnTo>
                    <a:pt x="17020" y="2955"/>
                  </a:lnTo>
                  <a:lnTo>
                    <a:pt x="16923" y="3067"/>
                  </a:lnTo>
                  <a:lnTo>
                    <a:pt x="16816" y="3116"/>
                  </a:lnTo>
                  <a:lnTo>
                    <a:pt x="16805" y="3178"/>
                  </a:lnTo>
                  <a:lnTo>
                    <a:pt x="16816" y="3239"/>
                  </a:lnTo>
                  <a:lnTo>
                    <a:pt x="16772" y="3215"/>
                  </a:lnTo>
                  <a:lnTo>
                    <a:pt x="16729" y="3215"/>
                  </a:lnTo>
                  <a:lnTo>
                    <a:pt x="16697" y="3277"/>
                  </a:lnTo>
                  <a:lnTo>
                    <a:pt x="16622" y="3277"/>
                  </a:lnTo>
                  <a:lnTo>
                    <a:pt x="16568" y="3363"/>
                  </a:lnTo>
                  <a:lnTo>
                    <a:pt x="16568" y="3425"/>
                  </a:lnTo>
                  <a:lnTo>
                    <a:pt x="16536" y="3425"/>
                  </a:lnTo>
                  <a:lnTo>
                    <a:pt x="16461" y="3549"/>
                  </a:lnTo>
                  <a:lnTo>
                    <a:pt x="16493" y="3586"/>
                  </a:lnTo>
                  <a:lnTo>
                    <a:pt x="16461" y="3635"/>
                  </a:lnTo>
                  <a:lnTo>
                    <a:pt x="16439" y="3586"/>
                  </a:lnTo>
                  <a:lnTo>
                    <a:pt x="16407" y="3586"/>
                  </a:lnTo>
                  <a:lnTo>
                    <a:pt x="16385" y="3697"/>
                  </a:lnTo>
                  <a:lnTo>
                    <a:pt x="16321" y="3697"/>
                  </a:lnTo>
                  <a:lnTo>
                    <a:pt x="16278" y="3759"/>
                  </a:lnTo>
                  <a:lnTo>
                    <a:pt x="16246" y="3796"/>
                  </a:lnTo>
                  <a:lnTo>
                    <a:pt x="16213" y="3882"/>
                  </a:lnTo>
                  <a:lnTo>
                    <a:pt x="16159" y="3994"/>
                  </a:lnTo>
                  <a:lnTo>
                    <a:pt x="16159" y="4055"/>
                  </a:lnTo>
                  <a:lnTo>
                    <a:pt x="16181" y="4043"/>
                  </a:lnTo>
                  <a:lnTo>
                    <a:pt x="16192" y="4043"/>
                  </a:lnTo>
                  <a:lnTo>
                    <a:pt x="16181" y="4080"/>
                  </a:lnTo>
                  <a:lnTo>
                    <a:pt x="16138" y="4080"/>
                  </a:lnTo>
                  <a:lnTo>
                    <a:pt x="16063" y="4130"/>
                  </a:lnTo>
                  <a:lnTo>
                    <a:pt x="16052" y="4192"/>
                  </a:lnTo>
                  <a:lnTo>
                    <a:pt x="16009" y="4204"/>
                  </a:lnTo>
                  <a:lnTo>
                    <a:pt x="15998" y="4253"/>
                  </a:lnTo>
                  <a:lnTo>
                    <a:pt x="15998" y="4377"/>
                  </a:lnTo>
                  <a:lnTo>
                    <a:pt x="15966" y="4439"/>
                  </a:lnTo>
                  <a:lnTo>
                    <a:pt x="15923" y="4439"/>
                  </a:lnTo>
                  <a:lnTo>
                    <a:pt x="15912" y="4526"/>
                  </a:lnTo>
                  <a:lnTo>
                    <a:pt x="15912" y="4562"/>
                  </a:lnTo>
                  <a:lnTo>
                    <a:pt x="15858" y="4600"/>
                  </a:lnTo>
                  <a:lnTo>
                    <a:pt x="15837" y="4711"/>
                  </a:lnTo>
                  <a:lnTo>
                    <a:pt x="15858" y="4773"/>
                  </a:lnTo>
                  <a:lnTo>
                    <a:pt x="15966" y="4835"/>
                  </a:lnTo>
                  <a:lnTo>
                    <a:pt x="16020" y="4835"/>
                  </a:lnTo>
                  <a:lnTo>
                    <a:pt x="16084" y="4871"/>
                  </a:lnTo>
                  <a:lnTo>
                    <a:pt x="16127" y="4871"/>
                  </a:lnTo>
                  <a:lnTo>
                    <a:pt x="16192" y="4921"/>
                  </a:lnTo>
                  <a:lnTo>
                    <a:pt x="16278" y="4921"/>
                  </a:lnTo>
                  <a:lnTo>
                    <a:pt x="16288" y="5020"/>
                  </a:lnTo>
                  <a:lnTo>
                    <a:pt x="16375" y="5057"/>
                  </a:lnTo>
                  <a:lnTo>
                    <a:pt x="16385" y="5107"/>
                  </a:lnTo>
                  <a:lnTo>
                    <a:pt x="16428" y="5144"/>
                  </a:lnTo>
                  <a:lnTo>
                    <a:pt x="16342" y="5144"/>
                  </a:lnTo>
                  <a:lnTo>
                    <a:pt x="16321" y="5156"/>
                  </a:lnTo>
                  <a:lnTo>
                    <a:pt x="16224" y="5156"/>
                  </a:lnTo>
                  <a:lnTo>
                    <a:pt x="16117" y="5107"/>
                  </a:lnTo>
                  <a:lnTo>
                    <a:pt x="16106" y="5045"/>
                  </a:lnTo>
                  <a:lnTo>
                    <a:pt x="16052" y="4996"/>
                  </a:lnTo>
                  <a:lnTo>
                    <a:pt x="15955" y="4996"/>
                  </a:lnTo>
                  <a:lnTo>
                    <a:pt x="15923" y="4971"/>
                  </a:lnTo>
                  <a:lnTo>
                    <a:pt x="15869" y="4958"/>
                  </a:lnTo>
                  <a:lnTo>
                    <a:pt x="15858" y="4983"/>
                  </a:lnTo>
                  <a:lnTo>
                    <a:pt x="15891" y="5057"/>
                  </a:lnTo>
                  <a:lnTo>
                    <a:pt x="15891" y="5107"/>
                  </a:lnTo>
                  <a:lnTo>
                    <a:pt x="15848" y="5107"/>
                  </a:lnTo>
                  <a:lnTo>
                    <a:pt x="15837" y="5156"/>
                  </a:lnTo>
                  <a:lnTo>
                    <a:pt x="15858" y="5267"/>
                  </a:lnTo>
                  <a:lnTo>
                    <a:pt x="15869" y="5341"/>
                  </a:lnTo>
                  <a:lnTo>
                    <a:pt x="15858" y="5416"/>
                  </a:lnTo>
                  <a:lnTo>
                    <a:pt x="15869" y="5478"/>
                  </a:lnTo>
                  <a:lnTo>
                    <a:pt x="15945" y="5527"/>
                  </a:lnTo>
                  <a:lnTo>
                    <a:pt x="15998" y="5589"/>
                  </a:lnTo>
                  <a:lnTo>
                    <a:pt x="15998" y="5614"/>
                  </a:lnTo>
                  <a:lnTo>
                    <a:pt x="15966" y="5589"/>
                  </a:lnTo>
                  <a:lnTo>
                    <a:pt x="15955" y="5589"/>
                  </a:lnTo>
                  <a:lnTo>
                    <a:pt x="15966" y="5651"/>
                  </a:lnTo>
                  <a:lnTo>
                    <a:pt x="16009" y="5712"/>
                  </a:lnTo>
                  <a:lnTo>
                    <a:pt x="16030" y="5712"/>
                  </a:lnTo>
                  <a:lnTo>
                    <a:pt x="16030" y="5663"/>
                  </a:lnTo>
                  <a:lnTo>
                    <a:pt x="16074" y="5651"/>
                  </a:lnTo>
                  <a:lnTo>
                    <a:pt x="16127" y="5663"/>
                  </a:lnTo>
                  <a:lnTo>
                    <a:pt x="16170" y="5712"/>
                  </a:lnTo>
                  <a:lnTo>
                    <a:pt x="16213" y="5725"/>
                  </a:lnTo>
                  <a:lnTo>
                    <a:pt x="16224" y="5700"/>
                  </a:lnTo>
                  <a:lnTo>
                    <a:pt x="16213" y="5663"/>
                  </a:lnTo>
                  <a:lnTo>
                    <a:pt x="16224" y="5614"/>
                  </a:lnTo>
                  <a:lnTo>
                    <a:pt x="16246" y="5601"/>
                  </a:lnTo>
                  <a:lnTo>
                    <a:pt x="16278" y="5638"/>
                  </a:lnTo>
                  <a:lnTo>
                    <a:pt x="16267" y="5700"/>
                  </a:lnTo>
                  <a:lnTo>
                    <a:pt x="16278" y="5737"/>
                  </a:lnTo>
                  <a:lnTo>
                    <a:pt x="16299" y="5737"/>
                  </a:lnTo>
                  <a:lnTo>
                    <a:pt x="16332" y="5663"/>
                  </a:lnTo>
                  <a:lnTo>
                    <a:pt x="16396" y="5651"/>
                  </a:lnTo>
                  <a:lnTo>
                    <a:pt x="16439" y="5601"/>
                  </a:lnTo>
                  <a:lnTo>
                    <a:pt x="16450" y="5614"/>
                  </a:lnTo>
                  <a:lnTo>
                    <a:pt x="16428" y="5663"/>
                  </a:lnTo>
                  <a:lnTo>
                    <a:pt x="16332" y="5725"/>
                  </a:lnTo>
                  <a:lnTo>
                    <a:pt x="16321" y="5787"/>
                  </a:lnTo>
                  <a:lnTo>
                    <a:pt x="16375" y="5836"/>
                  </a:lnTo>
                  <a:lnTo>
                    <a:pt x="16385" y="5923"/>
                  </a:lnTo>
                  <a:lnTo>
                    <a:pt x="16450" y="6009"/>
                  </a:lnTo>
                  <a:lnTo>
                    <a:pt x="16536" y="6009"/>
                  </a:lnTo>
                  <a:lnTo>
                    <a:pt x="16557" y="5972"/>
                  </a:lnTo>
                  <a:lnTo>
                    <a:pt x="16504" y="5923"/>
                  </a:lnTo>
                  <a:lnTo>
                    <a:pt x="16536" y="5910"/>
                  </a:lnTo>
                  <a:lnTo>
                    <a:pt x="16589" y="5923"/>
                  </a:lnTo>
                  <a:lnTo>
                    <a:pt x="16622" y="5972"/>
                  </a:lnTo>
                  <a:lnTo>
                    <a:pt x="16654" y="5960"/>
                  </a:lnTo>
                  <a:lnTo>
                    <a:pt x="16697" y="5910"/>
                  </a:lnTo>
                  <a:lnTo>
                    <a:pt x="16751" y="5848"/>
                  </a:lnTo>
                  <a:lnTo>
                    <a:pt x="16783" y="5848"/>
                  </a:lnTo>
                  <a:lnTo>
                    <a:pt x="16783" y="5885"/>
                  </a:lnTo>
                  <a:lnTo>
                    <a:pt x="16751" y="5898"/>
                  </a:lnTo>
                  <a:lnTo>
                    <a:pt x="16665" y="5984"/>
                  </a:lnTo>
                  <a:lnTo>
                    <a:pt x="16665" y="6034"/>
                  </a:lnTo>
                  <a:lnTo>
                    <a:pt x="16676" y="6046"/>
                  </a:lnTo>
                  <a:cubicBezTo>
                    <a:pt x="16654" y="6083"/>
                    <a:pt x="16643" y="6133"/>
                    <a:pt x="16622" y="6170"/>
                  </a:cubicBezTo>
                  <a:lnTo>
                    <a:pt x="16600" y="6170"/>
                  </a:lnTo>
                  <a:lnTo>
                    <a:pt x="16557" y="6207"/>
                  </a:lnTo>
                  <a:lnTo>
                    <a:pt x="16514" y="6207"/>
                  </a:lnTo>
                  <a:lnTo>
                    <a:pt x="16493" y="6157"/>
                  </a:lnTo>
                  <a:lnTo>
                    <a:pt x="16439" y="6145"/>
                  </a:lnTo>
                  <a:lnTo>
                    <a:pt x="16450" y="6170"/>
                  </a:lnTo>
                  <a:lnTo>
                    <a:pt x="16493" y="6207"/>
                  </a:lnTo>
                  <a:lnTo>
                    <a:pt x="16482" y="6269"/>
                  </a:lnTo>
                  <a:lnTo>
                    <a:pt x="16428" y="6269"/>
                  </a:lnTo>
                  <a:lnTo>
                    <a:pt x="16428" y="6281"/>
                  </a:lnTo>
                  <a:lnTo>
                    <a:pt x="16439" y="6318"/>
                  </a:lnTo>
                  <a:lnTo>
                    <a:pt x="16396" y="6355"/>
                  </a:lnTo>
                  <a:lnTo>
                    <a:pt x="16396" y="6405"/>
                  </a:lnTo>
                  <a:lnTo>
                    <a:pt x="16428" y="6454"/>
                  </a:lnTo>
                  <a:lnTo>
                    <a:pt x="16385" y="6454"/>
                  </a:lnTo>
                  <a:lnTo>
                    <a:pt x="16385" y="6516"/>
                  </a:lnTo>
                  <a:lnTo>
                    <a:pt x="16342" y="6566"/>
                  </a:lnTo>
                  <a:lnTo>
                    <a:pt x="16342" y="6664"/>
                  </a:lnTo>
                  <a:lnTo>
                    <a:pt x="16375" y="6664"/>
                  </a:lnTo>
                  <a:lnTo>
                    <a:pt x="16396" y="6726"/>
                  </a:lnTo>
                  <a:lnTo>
                    <a:pt x="16417" y="6726"/>
                  </a:lnTo>
                  <a:lnTo>
                    <a:pt x="16450" y="6788"/>
                  </a:lnTo>
                  <a:lnTo>
                    <a:pt x="16417" y="6800"/>
                  </a:lnTo>
                  <a:lnTo>
                    <a:pt x="16385" y="6800"/>
                  </a:lnTo>
                  <a:lnTo>
                    <a:pt x="16353" y="6837"/>
                  </a:lnTo>
                  <a:lnTo>
                    <a:pt x="16332" y="6800"/>
                  </a:lnTo>
                  <a:lnTo>
                    <a:pt x="16257" y="6825"/>
                  </a:lnTo>
                  <a:lnTo>
                    <a:pt x="16235" y="6875"/>
                  </a:lnTo>
                  <a:lnTo>
                    <a:pt x="16288" y="6937"/>
                  </a:lnTo>
                  <a:lnTo>
                    <a:pt x="16310" y="6937"/>
                  </a:lnTo>
                  <a:lnTo>
                    <a:pt x="16310" y="6973"/>
                  </a:lnTo>
                  <a:lnTo>
                    <a:pt x="16257" y="6998"/>
                  </a:lnTo>
                  <a:lnTo>
                    <a:pt x="16235" y="6961"/>
                  </a:lnTo>
                  <a:lnTo>
                    <a:pt x="16192" y="7011"/>
                  </a:lnTo>
                  <a:lnTo>
                    <a:pt x="16149" y="6937"/>
                  </a:lnTo>
                  <a:lnTo>
                    <a:pt x="16095" y="6973"/>
                  </a:lnTo>
                  <a:lnTo>
                    <a:pt x="16041" y="7097"/>
                  </a:lnTo>
                  <a:lnTo>
                    <a:pt x="15987" y="7246"/>
                  </a:lnTo>
                  <a:lnTo>
                    <a:pt x="15923" y="7382"/>
                  </a:lnTo>
                  <a:lnTo>
                    <a:pt x="15816" y="7468"/>
                  </a:lnTo>
                  <a:lnTo>
                    <a:pt x="15794" y="7530"/>
                  </a:lnTo>
                  <a:lnTo>
                    <a:pt x="15762" y="7530"/>
                  </a:lnTo>
                  <a:lnTo>
                    <a:pt x="15708" y="7629"/>
                  </a:lnTo>
                  <a:lnTo>
                    <a:pt x="15654" y="7653"/>
                  </a:lnTo>
                  <a:lnTo>
                    <a:pt x="15644" y="7765"/>
                  </a:lnTo>
                  <a:lnTo>
                    <a:pt x="15600" y="7814"/>
                  </a:lnTo>
                  <a:lnTo>
                    <a:pt x="15590" y="7889"/>
                  </a:lnTo>
                  <a:lnTo>
                    <a:pt x="15558" y="7889"/>
                  </a:lnTo>
                  <a:lnTo>
                    <a:pt x="15536" y="7814"/>
                  </a:lnTo>
                  <a:lnTo>
                    <a:pt x="15493" y="7814"/>
                  </a:lnTo>
                  <a:lnTo>
                    <a:pt x="15450" y="7864"/>
                  </a:lnTo>
                  <a:lnTo>
                    <a:pt x="15471" y="7889"/>
                  </a:lnTo>
                  <a:lnTo>
                    <a:pt x="15482" y="7962"/>
                  </a:lnTo>
                  <a:lnTo>
                    <a:pt x="15439" y="7962"/>
                  </a:lnTo>
                  <a:lnTo>
                    <a:pt x="15396" y="7926"/>
                  </a:lnTo>
                  <a:lnTo>
                    <a:pt x="15418" y="7864"/>
                  </a:lnTo>
                  <a:lnTo>
                    <a:pt x="15375" y="7765"/>
                  </a:lnTo>
                  <a:lnTo>
                    <a:pt x="15332" y="7530"/>
                  </a:lnTo>
                  <a:lnTo>
                    <a:pt x="15332" y="7431"/>
                  </a:lnTo>
                  <a:lnTo>
                    <a:pt x="15321" y="7382"/>
                  </a:lnTo>
                  <a:lnTo>
                    <a:pt x="15342" y="7307"/>
                  </a:lnTo>
                  <a:lnTo>
                    <a:pt x="15386" y="7246"/>
                  </a:lnTo>
                  <a:lnTo>
                    <a:pt x="15375" y="7159"/>
                  </a:lnTo>
                  <a:lnTo>
                    <a:pt x="15396" y="7097"/>
                  </a:lnTo>
                  <a:lnTo>
                    <a:pt x="15439" y="7073"/>
                  </a:lnTo>
                  <a:lnTo>
                    <a:pt x="15482" y="7097"/>
                  </a:lnTo>
                  <a:lnTo>
                    <a:pt x="15525" y="7085"/>
                  </a:lnTo>
                  <a:lnTo>
                    <a:pt x="15558" y="7023"/>
                  </a:lnTo>
                  <a:lnTo>
                    <a:pt x="15547" y="6887"/>
                  </a:lnTo>
                  <a:lnTo>
                    <a:pt x="15579" y="6825"/>
                  </a:lnTo>
                  <a:lnTo>
                    <a:pt x="15579" y="6590"/>
                  </a:lnTo>
                  <a:lnTo>
                    <a:pt x="15525" y="6516"/>
                  </a:lnTo>
                  <a:lnTo>
                    <a:pt x="15504" y="6417"/>
                  </a:lnTo>
                  <a:lnTo>
                    <a:pt x="15471" y="6318"/>
                  </a:lnTo>
                  <a:lnTo>
                    <a:pt x="15450" y="6257"/>
                  </a:lnTo>
                  <a:lnTo>
                    <a:pt x="15428" y="6219"/>
                  </a:lnTo>
                  <a:lnTo>
                    <a:pt x="15396" y="6219"/>
                  </a:lnTo>
                  <a:lnTo>
                    <a:pt x="15375" y="6281"/>
                  </a:lnTo>
                  <a:lnTo>
                    <a:pt x="15310" y="6405"/>
                  </a:lnTo>
                  <a:lnTo>
                    <a:pt x="15224" y="6479"/>
                  </a:lnTo>
                  <a:lnTo>
                    <a:pt x="15213" y="6541"/>
                  </a:lnTo>
                  <a:lnTo>
                    <a:pt x="15213" y="6664"/>
                  </a:lnTo>
                  <a:lnTo>
                    <a:pt x="15181" y="6701"/>
                  </a:lnTo>
                  <a:lnTo>
                    <a:pt x="15149" y="6664"/>
                  </a:lnTo>
                  <a:lnTo>
                    <a:pt x="15106" y="6714"/>
                  </a:lnTo>
                  <a:lnTo>
                    <a:pt x="15117" y="6726"/>
                  </a:lnTo>
                  <a:lnTo>
                    <a:pt x="15106" y="6764"/>
                  </a:lnTo>
                  <a:lnTo>
                    <a:pt x="15020" y="6813"/>
                  </a:lnTo>
                  <a:lnTo>
                    <a:pt x="14999" y="6850"/>
                  </a:lnTo>
                  <a:lnTo>
                    <a:pt x="14945" y="6912"/>
                  </a:lnTo>
                  <a:lnTo>
                    <a:pt x="14902" y="6912"/>
                  </a:lnTo>
                  <a:lnTo>
                    <a:pt x="14902" y="6875"/>
                  </a:lnTo>
                  <a:lnTo>
                    <a:pt x="14945" y="6850"/>
                  </a:lnTo>
                  <a:lnTo>
                    <a:pt x="14945" y="6776"/>
                  </a:lnTo>
                  <a:lnTo>
                    <a:pt x="14923" y="6751"/>
                  </a:lnTo>
                  <a:lnTo>
                    <a:pt x="14977" y="6664"/>
                  </a:lnTo>
                  <a:lnTo>
                    <a:pt x="14988" y="6603"/>
                  </a:lnTo>
                  <a:lnTo>
                    <a:pt x="14988" y="6541"/>
                  </a:lnTo>
                  <a:lnTo>
                    <a:pt x="15030" y="6516"/>
                  </a:lnTo>
                  <a:lnTo>
                    <a:pt x="15030" y="6454"/>
                  </a:lnTo>
                  <a:lnTo>
                    <a:pt x="15009" y="6442"/>
                  </a:lnTo>
                  <a:lnTo>
                    <a:pt x="15030" y="6355"/>
                  </a:lnTo>
                  <a:lnTo>
                    <a:pt x="14977" y="6269"/>
                  </a:lnTo>
                  <a:lnTo>
                    <a:pt x="14977" y="6219"/>
                  </a:lnTo>
                  <a:lnTo>
                    <a:pt x="14945" y="6157"/>
                  </a:lnTo>
                  <a:lnTo>
                    <a:pt x="14945" y="6133"/>
                  </a:lnTo>
                  <a:lnTo>
                    <a:pt x="14977" y="6145"/>
                  </a:lnTo>
                  <a:lnTo>
                    <a:pt x="14999" y="6145"/>
                  </a:lnTo>
                  <a:lnTo>
                    <a:pt x="15009" y="6219"/>
                  </a:lnTo>
                  <a:lnTo>
                    <a:pt x="15041" y="6207"/>
                  </a:lnTo>
                  <a:lnTo>
                    <a:pt x="15095" y="6133"/>
                  </a:lnTo>
                  <a:lnTo>
                    <a:pt x="15149" y="6133"/>
                  </a:lnTo>
                  <a:lnTo>
                    <a:pt x="15192" y="6083"/>
                  </a:lnTo>
                  <a:lnTo>
                    <a:pt x="15149" y="6046"/>
                  </a:lnTo>
                  <a:lnTo>
                    <a:pt x="15095" y="6096"/>
                  </a:lnTo>
                  <a:lnTo>
                    <a:pt x="15052" y="6046"/>
                  </a:lnTo>
                  <a:lnTo>
                    <a:pt x="14999" y="6034"/>
                  </a:lnTo>
                  <a:lnTo>
                    <a:pt x="14999" y="5972"/>
                  </a:lnTo>
                  <a:lnTo>
                    <a:pt x="15020" y="5947"/>
                  </a:lnTo>
                  <a:lnTo>
                    <a:pt x="15009" y="5910"/>
                  </a:lnTo>
                  <a:lnTo>
                    <a:pt x="14966" y="5923"/>
                  </a:lnTo>
                  <a:lnTo>
                    <a:pt x="14955" y="5972"/>
                  </a:lnTo>
                  <a:lnTo>
                    <a:pt x="14880" y="6009"/>
                  </a:lnTo>
                  <a:lnTo>
                    <a:pt x="14826" y="5947"/>
                  </a:lnTo>
                  <a:lnTo>
                    <a:pt x="14826" y="5873"/>
                  </a:lnTo>
                  <a:lnTo>
                    <a:pt x="14783" y="5861"/>
                  </a:lnTo>
                  <a:lnTo>
                    <a:pt x="14729" y="5873"/>
                  </a:lnTo>
                  <a:lnTo>
                    <a:pt x="14698" y="5848"/>
                  </a:lnTo>
                  <a:lnTo>
                    <a:pt x="14719" y="5787"/>
                  </a:lnTo>
                  <a:lnTo>
                    <a:pt x="14751" y="5774"/>
                  </a:lnTo>
                  <a:lnTo>
                    <a:pt x="14773" y="5737"/>
                  </a:lnTo>
                  <a:lnTo>
                    <a:pt x="14805" y="5737"/>
                  </a:lnTo>
                  <a:lnTo>
                    <a:pt x="14966" y="5614"/>
                  </a:lnTo>
                  <a:lnTo>
                    <a:pt x="14988" y="5589"/>
                  </a:lnTo>
                  <a:lnTo>
                    <a:pt x="14923" y="5514"/>
                  </a:lnTo>
                  <a:lnTo>
                    <a:pt x="14837" y="5527"/>
                  </a:lnTo>
                  <a:lnTo>
                    <a:pt x="14837" y="5514"/>
                  </a:lnTo>
                  <a:lnTo>
                    <a:pt x="14891" y="5478"/>
                  </a:lnTo>
                  <a:lnTo>
                    <a:pt x="14923" y="5403"/>
                  </a:lnTo>
                  <a:lnTo>
                    <a:pt x="14988" y="5366"/>
                  </a:lnTo>
                  <a:lnTo>
                    <a:pt x="14977" y="5453"/>
                  </a:lnTo>
                  <a:lnTo>
                    <a:pt x="14999" y="5514"/>
                  </a:lnTo>
                  <a:lnTo>
                    <a:pt x="15052" y="5490"/>
                  </a:lnTo>
                  <a:lnTo>
                    <a:pt x="15095" y="5514"/>
                  </a:lnTo>
                  <a:lnTo>
                    <a:pt x="15138" y="5465"/>
                  </a:lnTo>
                  <a:lnTo>
                    <a:pt x="15138" y="5403"/>
                  </a:lnTo>
                  <a:lnTo>
                    <a:pt x="15095" y="5341"/>
                  </a:lnTo>
                  <a:lnTo>
                    <a:pt x="15052" y="5329"/>
                  </a:lnTo>
                  <a:lnTo>
                    <a:pt x="15052" y="5280"/>
                  </a:lnTo>
                  <a:lnTo>
                    <a:pt x="15063" y="5218"/>
                  </a:lnTo>
                  <a:lnTo>
                    <a:pt x="15052" y="5156"/>
                  </a:lnTo>
                  <a:lnTo>
                    <a:pt x="15063" y="5119"/>
                  </a:lnTo>
                  <a:lnTo>
                    <a:pt x="15063" y="5082"/>
                  </a:lnTo>
                  <a:lnTo>
                    <a:pt x="15009" y="4996"/>
                  </a:lnTo>
                  <a:lnTo>
                    <a:pt x="15041" y="4933"/>
                  </a:lnTo>
                  <a:lnTo>
                    <a:pt x="15009" y="4871"/>
                  </a:lnTo>
                  <a:lnTo>
                    <a:pt x="15041" y="4859"/>
                  </a:lnTo>
                  <a:lnTo>
                    <a:pt x="15041" y="4773"/>
                  </a:lnTo>
                  <a:lnTo>
                    <a:pt x="15084" y="4686"/>
                  </a:lnTo>
                  <a:lnTo>
                    <a:pt x="15084" y="4637"/>
                  </a:lnTo>
                  <a:lnTo>
                    <a:pt x="15117" y="4575"/>
                  </a:lnTo>
                  <a:lnTo>
                    <a:pt x="15117" y="4550"/>
                  </a:lnTo>
                  <a:lnTo>
                    <a:pt x="15084" y="4526"/>
                  </a:lnTo>
                  <a:lnTo>
                    <a:pt x="15095" y="4402"/>
                  </a:lnTo>
                  <a:lnTo>
                    <a:pt x="15084" y="4328"/>
                  </a:lnTo>
                  <a:lnTo>
                    <a:pt x="15030" y="4291"/>
                  </a:lnTo>
                  <a:lnTo>
                    <a:pt x="15041" y="4241"/>
                  </a:lnTo>
                  <a:lnTo>
                    <a:pt x="15030" y="4179"/>
                  </a:lnTo>
                  <a:lnTo>
                    <a:pt x="15052" y="4167"/>
                  </a:lnTo>
                  <a:lnTo>
                    <a:pt x="15074" y="4105"/>
                  </a:lnTo>
                  <a:lnTo>
                    <a:pt x="15041" y="4068"/>
                  </a:lnTo>
                  <a:lnTo>
                    <a:pt x="15020" y="4055"/>
                  </a:lnTo>
                  <a:cubicBezTo>
                    <a:pt x="15041" y="4043"/>
                    <a:pt x="15052" y="4019"/>
                    <a:pt x="15052" y="3994"/>
                  </a:cubicBezTo>
                  <a:cubicBezTo>
                    <a:pt x="15063" y="3957"/>
                    <a:pt x="15074" y="3932"/>
                    <a:pt x="15074" y="3895"/>
                  </a:cubicBezTo>
                  <a:lnTo>
                    <a:pt x="15095" y="3870"/>
                  </a:lnTo>
                  <a:lnTo>
                    <a:pt x="15095" y="3808"/>
                  </a:lnTo>
                  <a:lnTo>
                    <a:pt x="15128" y="3808"/>
                  </a:lnTo>
                  <a:lnTo>
                    <a:pt x="15170" y="3759"/>
                  </a:lnTo>
                  <a:lnTo>
                    <a:pt x="15203" y="3697"/>
                  </a:lnTo>
                  <a:lnTo>
                    <a:pt x="15235" y="3672"/>
                  </a:lnTo>
                  <a:lnTo>
                    <a:pt x="15288" y="3672"/>
                  </a:lnTo>
                  <a:lnTo>
                    <a:pt x="15321" y="3623"/>
                  </a:lnTo>
                  <a:lnTo>
                    <a:pt x="15364" y="3586"/>
                  </a:lnTo>
                  <a:lnTo>
                    <a:pt x="15386" y="3524"/>
                  </a:lnTo>
                  <a:lnTo>
                    <a:pt x="15386" y="3450"/>
                  </a:lnTo>
                  <a:lnTo>
                    <a:pt x="15364" y="3425"/>
                  </a:lnTo>
                  <a:lnTo>
                    <a:pt x="15396" y="3376"/>
                  </a:lnTo>
                  <a:lnTo>
                    <a:pt x="15418" y="3326"/>
                  </a:lnTo>
                  <a:lnTo>
                    <a:pt x="15310" y="3326"/>
                  </a:lnTo>
                  <a:lnTo>
                    <a:pt x="15278" y="3301"/>
                  </a:lnTo>
                  <a:lnTo>
                    <a:pt x="15288" y="3252"/>
                  </a:lnTo>
                  <a:lnTo>
                    <a:pt x="15332" y="3252"/>
                  </a:lnTo>
                  <a:lnTo>
                    <a:pt x="15375" y="3277"/>
                  </a:lnTo>
                  <a:lnTo>
                    <a:pt x="15428" y="3277"/>
                  </a:lnTo>
                  <a:lnTo>
                    <a:pt x="15482" y="3301"/>
                  </a:lnTo>
                  <a:lnTo>
                    <a:pt x="15525" y="3264"/>
                  </a:lnTo>
                  <a:lnTo>
                    <a:pt x="15568" y="3277"/>
                  </a:lnTo>
                  <a:lnTo>
                    <a:pt x="15579" y="3339"/>
                  </a:lnTo>
                  <a:lnTo>
                    <a:pt x="15654" y="3425"/>
                  </a:lnTo>
                  <a:lnTo>
                    <a:pt x="15697" y="3425"/>
                  </a:lnTo>
                  <a:lnTo>
                    <a:pt x="15708" y="3450"/>
                  </a:lnTo>
                  <a:lnTo>
                    <a:pt x="15751" y="3462"/>
                  </a:lnTo>
                  <a:lnTo>
                    <a:pt x="15816" y="3437"/>
                  </a:lnTo>
                  <a:lnTo>
                    <a:pt x="15923" y="3363"/>
                  </a:lnTo>
                  <a:lnTo>
                    <a:pt x="15998" y="3264"/>
                  </a:lnTo>
                  <a:lnTo>
                    <a:pt x="16084" y="3190"/>
                  </a:lnTo>
                  <a:lnTo>
                    <a:pt x="16117" y="3141"/>
                  </a:lnTo>
                  <a:lnTo>
                    <a:pt x="16084" y="3128"/>
                  </a:lnTo>
                  <a:lnTo>
                    <a:pt x="16106" y="3091"/>
                  </a:lnTo>
                  <a:lnTo>
                    <a:pt x="16170" y="3091"/>
                  </a:lnTo>
                  <a:lnTo>
                    <a:pt x="16235" y="3005"/>
                  </a:lnTo>
                  <a:lnTo>
                    <a:pt x="16353" y="2894"/>
                  </a:lnTo>
                  <a:lnTo>
                    <a:pt x="16353" y="2869"/>
                  </a:lnTo>
                  <a:lnTo>
                    <a:pt x="16407" y="2856"/>
                  </a:lnTo>
                  <a:lnTo>
                    <a:pt x="16450" y="2770"/>
                  </a:lnTo>
                  <a:lnTo>
                    <a:pt x="16536" y="2683"/>
                  </a:lnTo>
                  <a:lnTo>
                    <a:pt x="16557" y="2609"/>
                  </a:lnTo>
                  <a:lnTo>
                    <a:pt x="16589" y="2609"/>
                  </a:lnTo>
                  <a:lnTo>
                    <a:pt x="16611" y="2621"/>
                  </a:lnTo>
                  <a:lnTo>
                    <a:pt x="16600" y="2572"/>
                  </a:lnTo>
                  <a:lnTo>
                    <a:pt x="16557" y="2547"/>
                  </a:lnTo>
                  <a:lnTo>
                    <a:pt x="16557" y="2498"/>
                  </a:lnTo>
                  <a:lnTo>
                    <a:pt x="16482" y="2436"/>
                  </a:lnTo>
                  <a:lnTo>
                    <a:pt x="16342" y="2411"/>
                  </a:lnTo>
                  <a:lnTo>
                    <a:pt x="16267" y="2399"/>
                  </a:lnTo>
                  <a:lnTo>
                    <a:pt x="16224" y="2411"/>
                  </a:lnTo>
                  <a:lnTo>
                    <a:pt x="16192" y="2399"/>
                  </a:lnTo>
                  <a:lnTo>
                    <a:pt x="16192" y="2349"/>
                  </a:lnTo>
                  <a:lnTo>
                    <a:pt x="16170" y="2287"/>
                  </a:lnTo>
                  <a:lnTo>
                    <a:pt x="16138" y="2287"/>
                  </a:lnTo>
                  <a:lnTo>
                    <a:pt x="16127" y="2275"/>
                  </a:lnTo>
                  <a:lnTo>
                    <a:pt x="16074" y="2263"/>
                  </a:lnTo>
                  <a:lnTo>
                    <a:pt x="16030" y="2189"/>
                  </a:lnTo>
                  <a:lnTo>
                    <a:pt x="15955" y="2189"/>
                  </a:lnTo>
                  <a:lnTo>
                    <a:pt x="15912" y="2238"/>
                  </a:lnTo>
                  <a:lnTo>
                    <a:pt x="15901" y="2189"/>
                  </a:lnTo>
                  <a:lnTo>
                    <a:pt x="15848" y="2189"/>
                  </a:lnTo>
                  <a:lnTo>
                    <a:pt x="15816" y="2151"/>
                  </a:lnTo>
                  <a:lnTo>
                    <a:pt x="15762" y="2164"/>
                  </a:lnTo>
                  <a:lnTo>
                    <a:pt x="15676" y="2164"/>
                  </a:lnTo>
                  <a:lnTo>
                    <a:pt x="15536" y="2201"/>
                  </a:lnTo>
                  <a:lnTo>
                    <a:pt x="15482" y="2287"/>
                  </a:lnTo>
                  <a:lnTo>
                    <a:pt x="15525" y="2349"/>
                  </a:lnTo>
                  <a:lnTo>
                    <a:pt x="15482" y="2374"/>
                  </a:lnTo>
                  <a:lnTo>
                    <a:pt x="15471" y="2399"/>
                  </a:lnTo>
                  <a:lnTo>
                    <a:pt x="15515" y="2461"/>
                  </a:lnTo>
                  <a:lnTo>
                    <a:pt x="15525" y="2535"/>
                  </a:lnTo>
                  <a:lnTo>
                    <a:pt x="15461" y="2535"/>
                  </a:lnTo>
                  <a:lnTo>
                    <a:pt x="15439" y="2473"/>
                  </a:lnTo>
                  <a:lnTo>
                    <a:pt x="15407" y="2399"/>
                  </a:lnTo>
                  <a:lnTo>
                    <a:pt x="15364" y="2387"/>
                  </a:lnTo>
                  <a:lnTo>
                    <a:pt x="15321" y="2461"/>
                  </a:lnTo>
                  <a:lnTo>
                    <a:pt x="15332" y="2498"/>
                  </a:lnTo>
                  <a:lnTo>
                    <a:pt x="15332" y="2535"/>
                  </a:lnTo>
                  <a:lnTo>
                    <a:pt x="15278" y="2560"/>
                  </a:lnTo>
                  <a:lnTo>
                    <a:pt x="15267" y="2646"/>
                  </a:lnTo>
                  <a:lnTo>
                    <a:pt x="15192" y="2745"/>
                  </a:lnTo>
                  <a:lnTo>
                    <a:pt x="15170" y="2819"/>
                  </a:lnTo>
                  <a:lnTo>
                    <a:pt x="15159" y="2869"/>
                  </a:lnTo>
                  <a:lnTo>
                    <a:pt x="15192" y="2881"/>
                  </a:lnTo>
                  <a:lnTo>
                    <a:pt x="15138" y="2930"/>
                  </a:lnTo>
                  <a:lnTo>
                    <a:pt x="15138" y="2992"/>
                  </a:lnTo>
                  <a:lnTo>
                    <a:pt x="15095" y="3017"/>
                  </a:lnTo>
                  <a:lnTo>
                    <a:pt x="15041" y="3165"/>
                  </a:lnTo>
                  <a:lnTo>
                    <a:pt x="15041" y="3239"/>
                  </a:lnTo>
                  <a:lnTo>
                    <a:pt x="15009" y="3289"/>
                  </a:lnTo>
                  <a:lnTo>
                    <a:pt x="15052" y="3326"/>
                  </a:lnTo>
                  <a:lnTo>
                    <a:pt x="15052" y="3376"/>
                  </a:lnTo>
                  <a:lnTo>
                    <a:pt x="15030" y="3388"/>
                  </a:lnTo>
                  <a:lnTo>
                    <a:pt x="15030" y="3450"/>
                  </a:lnTo>
                  <a:lnTo>
                    <a:pt x="14999" y="3561"/>
                  </a:lnTo>
                  <a:lnTo>
                    <a:pt x="14934" y="3672"/>
                  </a:lnTo>
                  <a:lnTo>
                    <a:pt x="14945" y="3697"/>
                  </a:lnTo>
                  <a:lnTo>
                    <a:pt x="14999" y="3697"/>
                  </a:lnTo>
                  <a:lnTo>
                    <a:pt x="15009" y="3734"/>
                  </a:lnTo>
                  <a:cubicBezTo>
                    <a:pt x="14999" y="3734"/>
                    <a:pt x="14988" y="3746"/>
                    <a:pt x="14988" y="3746"/>
                  </a:cubicBezTo>
                  <a:lnTo>
                    <a:pt x="14955" y="3734"/>
                  </a:lnTo>
                  <a:lnTo>
                    <a:pt x="14923" y="3759"/>
                  </a:lnTo>
                  <a:lnTo>
                    <a:pt x="14880" y="3846"/>
                  </a:lnTo>
                  <a:lnTo>
                    <a:pt x="14923" y="3846"/>
                  </a:lnTo>
                  <a:cubicBezTo>
                    <a:pt x="14902" y="3858"/>
                    <a:pt x="14891" y="3870"/>
                    <a:pt x="14891" y="3907"/>
                  </a:cubicBezTo>
                  <a:lnTo>
                    <a:pt x="14837" y="3882"/>
                  </a:lnTo>
                  <a:lnTo>
                    <a:pt x="14794" y="3919"/>
                  </a:lnTo>
                  <a:lnTo>
                    <a:pt x="14794" y="3982"/>
                  </a:lnTo>
                  <a:lnTo>
                    <a:pt x="14719" y="4043"/>
                  </a:lnTo>
                  <a:lnTo>
                    <a:pt x="14687" y="4068"/>
                  </a:lnTo>
                  <a:cubicBezTo>
                    <a:pt x="14729" y="3907"/>
                    <a:pt x="14762" y="3697"/>
                    <a:pt x="14773" y="3512"/>
                  </a:cubicBezTo>
                  <a:lnTo>
                    <a:pt x="14869" y="3450"/>
                  </a:lnTo>
                  <a:lnTo>
                    <a:pt x="14869" y="3388"/>
                  </a:lnTo>
                  <a:lnTo>
                    <a:pt x="14902" y="3289"/>
                  </a:lnTo>
                  <a:lnTo>
                    <a:pt x="14902" y="3190"/>
                  </a:lnTo>
                  <a:lnTo>
                    <a:pt x="14934" y="3141"/>
                  </a:lnTo>
                  <a:lnTo>
                    <a:pt x="14891" y="3141"/>
                  </a:lnTo>
                  <a:lnTo>
                    <a:pt x="14869" y="3178"/>
                  </a:lnTo>
                  <a:lnTo>
                    <a:pt x="14794" y="3203"/>
                  </a:lnTo>
                  <a:lnTo>
                    <a:pt x="14762" y="3277"/>
                  </a:lnTo>
                  <a:lnTo>
                    <a:pt x="14740" y="3252"/>
                  </a:lnTo>
                  <a:lnTo>
                    <a:pt x="14740" y="3190"/>
                  </a:lnTo>
                  <a:lnTo>
                    <a:pt x="14783" y="3165"/>
                  </a:lnTo>
                  <a:lnTo>
                    <a:pt x="14783" y="3091"/>
                  </a:lnTo>
                  <a:lnTo>
                    <a:pt x="14773" y="3054"/>
                  </a:lnTo>
                  <a:lnTo>
                    <a:pt x="14729" y="3030"/>
                  </a:lnTo>
                  <a:lnTo>
                    <a:pt x="14773" y="3030"/>
                  </a:lnTo>
                  <a:lnTo>
                    <a:pt x="14794" y="3017"/>
                  </a:lnTo>
                  <a:lnTo>
                    <a:pt x="14783" y="2943"/>
                  </a:lnTo>
                  <a:lnTo>
                    <a:pt x="14687" y="2881"/>
                  </a:lnTo>
                  <a:lnTo>
                    <a:pt x="14665" y="2894"/>
                  </a:lnTo>
                  <a:lnTo>
                    <a:pt x="14569" y="2906"/>
                  </a:lnTo>
                  <a:lnTo>
                    <a:pt x="14558" y="2943"/>
                  </a:lnTo>
                  <a:lnTo>
                    <a:pt x="14515" y="2943"/>
                  </a:lnTo>
                  <a:lnTo>
                    <a:pt x="14515" y="2894"/>
                  </a:lnTo>
                  <a:lnTo>
                    <a:pt x="14558" y="2819"/>
                  </a:lnTo>
                  <a:lnTo>
                    <a:pt x="14600" y="2819"/>
                  </a:lnTo>
                  <a:lnTo>
                    <a:pt x="14665" y="2757"/>
                  </a:lnTo>
                  <a:lnTo>
                    <a:pt x="14773" y="2721"/>
                  </a:lnTo>
                  <a:lnTo>
                    <a:pt x="14794" y="2696"/>
                  </a:lnTo>
                  <a:lnTo>
                    <a:pt x="14869" y="2683"/>
                  </a:lnTo>
                  <a:lnTo>
                    <a:pt x="14902" y="2683"/>
                  </a:lnTo>
                  <a:lnTo>
                    <a:pt x="14934" y="2708"/>
                  </a:lnTo>
                  <a:lnTo>
                    <a:pt x="14955" y="2696"/>
                  </a:lnTo>
                  <a:lnTo>
                    <a:pt x="14977" y="2596"/>
                  </a:lnTo>
                  <a:lnTo>
                    <a:pt x="14999" y="2560"/>
                  </a:lnTo>
                  <a:lnTo>
                    <a:pt x="14934" y="2510"/>
                  </a:lnTo>
                  <a:lnTo>
                    <a:pt x="14923" y="2473"/>
                  </a:lnTo>
                  <a:lnTo>
                    <a:pt x="14955" y="2461"/>
                  </a:lnTo>
                  <a:lnTo>
                    <a:pt x="14988" y="2436"/>
                  </a:lnTo>
                  <a:lnTo>
                    <a:pt x="14999" y="2461"/>
                  </a:lnTo>
                  <a:lnTo>
                    <a:pt x="15041" y="2473"/>
                  </a:lnTo>
                  <a:lnTo>
                    <a:pt x="15117" y="2436"/>
                  </a:lnTo>
                  <a:lnTo>
                    <a:pt x="15149" y="2387"/>
                  </a:lnTo>
                  <a:lnTo>
                    <a:pt x="15138" y="2337"/>
                  </a:lnTo>
                  <a:lnTo>
                    <a:pt x="15149" y="2312"/>
                  </a:lnTo>
                  <a:lnTo>
                    <a:pt x="15138" y="2263"/>
                  </a:lnTo>
                  <a:lnTo>
                    <a:pt x="15095" y="2275"/>
                  </a:lnTo>
                  <a:lnTo>
                    <a:pt x="15052" y="2214"/>
                  </a:lnTo>
                  <a:lnTo>
                    <a:pt x="14923" y="2214"/>
                  </a:lnTo>
                  <a:lnTo>
                    <a:pt x="14880" y="2201"/>
                  </a:lnTo>
                  <a:lnTo>
                    <a:pt x="14848" y="2226"/>
                  </a:lnTo>
                  <a:lnTo>
                    <a:pt x="14783" y="2226"/>
                  </a:lnTo>
                  <a:lnTo>
                    <a:pt x="14729" y="2201"/>
                  </a:lnTo>
                  <a:lnTo>
                    <a:pt x="14687" y="2214"/>
                  </a:lnTo>
                  <a:lnTo>
                    <a:pt x="14654" y="2151"/>
                  </a:lnTo>
                  <a:lnTo>
                    <a:pt x="14611" y="2127"/>
                  </a:lnTo>
                  <a:lnTo>
                    <a:pt x="14611" y="2078"/>
                  </a:lnTo>
                  <a:lnTo>
                    <a:pt x="14633" y="2040"/>
                  </a:lnTo>
                  <a:lnTo>
                    <a:pt x="14622" y="2016"/>
                  </a:lnTo>
                  <a:lnTo>
                    <a:pt x="14547" y="2003"/>
                  </a:lnTo>
                  <a:lnTo>
                    <a:pt x="14504" y="2028"/>
                  </a:lnTo>
                  <a:lnTo>
                    <a:pt x="14471" y="2065"/>
                  </a:lnTo>
                  <a:lnTo>
                    <a:pt x="14504" y="2090"/>
                  </a:lnTo>
                  <a:lnTo>
                    <a:pt x="14558" y="2090"/>
                  </a:lnTo>
                  <a:lnTo>
                    <a:pt x="14525" y="2151"/>
                  </a:lnTo>
                  <a:lnTo>
                    <a:pt x="14461" y="2139"/>
                  </a:lnTo>
                  <a:lnTo>
                    <a:pt x="14418" y="2065"/>
                  </a:lnTo>
                  <a:lnTo>
                    <a:pt x="14396" y="2078"/>
                  </a:lnTo>
                  <a:lnTo>
                    <a:pt x="14364" y="2065"/>
                  </a:lnTo>
                  <a:lnTo>
                    <a:pt x="14310" y="2090"/>
                  </a:lnTo>
                  <a:lnTo>
                    <a:pt x="14299" y="2151"/>
                  </a:lnTo>
                  <a:lnTo>
                    <a:pt x="14278" y="2164"/>
                  </a:lnTo>
                  <a:lnTo>
                    <a:pt x="14289" y="2226"/>
                  </a:lnTo>
                  <a:lnTo>
                    <a:pt x="14289" y="2287"/>
                  </a:lnTo>
                  <a:lnTo>
                    <a:pt x="14332" y="2325"/>
                  </a:lnTo>
                  <a:lnTo>
                    <a:pt x="14332" y="2399"/>
                  </a:lnTo>
                  <a:lnTo>
                    <a:pt x="14299" y="2436"/>
                  </a:lnTo>
                  <a:lnTo>
                    <a:pt x="14289" y="2510"/>
                  </a:lnTo>
                  <a:lnTo>
                    <a:pt x="14278" y="2510"/>
                  </a:lnTo>
                  <a:lnTo>
                    <a:pt x="14257" y="2374"/>
                  </a:lnTo>
                  <a:lnTo>
                    <a:pt x="14235" y="2312"/>
                  </a:lnTo>
                  <a:lnTo>
                    <a:pt x="14192" y="2275"/>
                  </a:lnTo>
                  <a:lnTo>
                    <a:pt x="14181" y="2325"/>
                  </a:lnTo>
                  <a:lnTo>
                    <a:pt x="14138" y="2325"/>
                  </a:lnTo>
                  <a:lnTo>
                    <a:pt x="14095" y="2374"/>
                  </a:lnTo>
                  <a:lnTo>
                    <a:pt x="14095" y="2448"/>
                  </a:lnTo>
                  <a:lnTo>
                    <a:pt x="14138" y="2510"/>
                  </a:lnTo>
                  <a:lnTo>
                    <a:pt x="14138" y="2560"/>
                  </a:lnTo>
                  <a:lnTo>
                    <a:pt x="14192" y="2634"/>
                  </a:lnTo>
                  <a:lnTo>
                    <a:pt x="14257" y="2634"/>
                  </a:lnTo>
                  <a:lnTo>
                    <a:pt x="14289" y="2572"/>
                  </a:lnTo>
                  <a:lnTo>
                    <a:pt x="14299" y="2572"/>
                  </a:lnTo>
                  <a:lnTo>
                    <a:pt x="14310" y="2634"/>
                  </a:lnTo>
                  <a:lnTo>
                    <a:pt x="14353" y="2708"/>
                  </a:lnTo>
                  <a:lnTo>
                    <a:pt x="14353" y="2757"/>
                  </a:lnTo>
                  <a:lnTo>
                    <a:pt x="14310" y="2757"/>
                  </a:lnTo>
                  <a:lnTo>
                    <a:pt x="14289" y="2696"/>
                  </a:lnTo>
                  <a:lnTo>
                    <a:pt x="14246" y="2683"/>
                  </a:lnTo>
                  <a:lnTo>
                    <a:pt x="14192" y="2696"/>
                  </a:lnTo>
                  <a:lnTo>
                    <a:pt x="14170" y="2721"/>
                  </a:lnTo>
                  <a:lnTo>
                    <a:pt x="14192" y="2782"/>
                  </a:lnTo>
                  <a:lnTo>
                    <a:pt x="14181" y="2832"/>
                  </a:lnTo>
                  <a:lnTo>
                    <a:pt x="14138" y="2881"/>
                  </a:lnTo>
                  <a:lnTo>
                    <a:pt x="14149" y="2930"/>
                  </a:lnTo>
                  <a:lnTo>
                    <a:pt x="14117" y="3005"/>
                  </a:lnTo>
                  <a:lnTo>
                    <a:pt x="14084" y="3030"/>
                  </a:lnTo>
                  <a:lnTo>
                    <a:pt x="14095" y="3091"/>
                  </a:lnTo>
                  <a:lnTo>
                    <a:pt x="14074" y="3128"/>
                  </a:lnTo>
                  <a:lnTo>
                    <a:pt x="14020" y="3116"/>
                  </a:lnTo>
                  <a:lnTo>
                    <a:pt x="13977" y="3054"/>
                  </a:lnTo>
                  <a:lnTo>
                    <a:pt x="13977" y="2992"/>
                  </a:lnTo>
                  <a:lnTo>
                    <a:pt x="13912" y="2894"/>
                  </a:lnTo>
                  <a:lnTo>
                    <a:pt x="13912" y="2832"/>
                  </a:lnTo>
                  <a:lnTo>
                    <a:pt x="13902" y="2782"/>
                  </a:lnTo>
                  <a:lnTo>
                    <a:pt x="13848" y="2770"/>
                  </a:lnTo>
                  <a:lnTo>
                    <a:pt x="13848" y="2745"/>
                  </a:lnTo>
                  <a:lnTo>
                    <a:pt x="13870" y="2721"/>
                  </a:lnTo>
                  <a:lnTo>
                    <a:pt x="13891" y="2696"/>
                  </a:lnTo>
                  <a:lnTo>
                    <a:pt x="13870" y="2646"/>
                  </a:lnTo>
                  <a:lnTo>
                    <a:pt x="13816" y="2634"/>
                  </a:lnTo>
                  <a:lnTo>
                    <a:pt x="13740" y="2658"/>
                  </a:lnTo>
                  <a:lnTo>
                    <a:pt x="13719" y="2634"/>
                  </a:lnTo>
                  <a:lnTo>
                    <a:pt x="13698" y="2646"/>
                  </a:lnTo>
                  <a:lnTo>
                    <a:pt x="13665" y="2696"/>
                  </a:lnTo>
                  <a:lnTo>
                    <a:pt x="13611" y="2721"/>
                  </a:lnTo>
                  <a:lnTo>
                    <a:pt x="13547" y="2832"/>
                  </a:lnTo>
                  <a:lnTo>
                    <a:pt x="13579" y="2881"/>
                  </a:lnTo>
                  <a:lnTo>
                    <a:pt x="13579" y="2992"/>
                  </a:lnTo>
                  <a:lnTo>
                    <a:pt x="13558" y="3030"/>
                  </a:lnTo>
                  <a:lnTo>
                    <a:pt x="13590" y="3079"/>
                  </a:lnTo>
                  <a:lnTo>
                    <a:pt x="13579" y="3178"/>
                  </a:lnTo>
                  <a:lnTo>
                    <a:pt x="13525" y="3203"/>
                  </a:lnTo>
                  <a:lnTo>
                    <a:pt x="13525" y="3277"/>
                  </a:lnTo>
                  <a:lnTo>
                    <a:pt x="13547" y="3314"/>
                  </a:lnTo>
                  <a:lnTo>
                    <a:pt x="13590" y="3301"/>
                  </a:lnTo>
                  <a:lnTo>
                    <a:pt x="13611" y="3326"/>
                  </a:lnTo>
                  <a:lnTo>
                    <a:pt x="13654" y="3301"/>
                  </a:lnTo>
                  <a:lnTo>
                    <a:pt x="13687" y="3314"/>
                  </a:lnTo>
                  <a:lnTo>
                    <a:pt x="13687" y="3388"/>
                  </a:lnTo>
                  <a:lnTo>
                    <a:pt x="13698" y="3425"/>
                  </a:lnTo>
                  <a:lnTo>
                    <a:pt x="13719" y="3425"/>
                  </a:lnTo>
                  <a:lnTo>
                    <a:pt x="13762" y="3499"/>
                  </a:lnTo>
                  <a:lnTo>
                    <a:pt x="13762" y="3610"/>
                  </a:lnTo>
                  <a:lnTo>
                    <a:pt x="13816" y="3685"/>
                  </a:lnTo>
                  <a:lnTo>
                    <a:pt x="13816" y="3734"/>
                  </a:lnTo>
                  <a:lnTo>
                    <a:pt x="13837" y="3796"/>
                  </a:lnTo>
                  <a:lnTo>
                    <a:pt x="13880" y="3821"/>
                  </a:lnTo>
                  <a:lnTo>
                    <a:pt x="13870" y="3870"/>
                  </a:lnTo>
                  <a:lnTo>
                    <a:pt x="13880" y="3957"/>
                  </a:lnTo>
                  <a:lnTo>
                    <a:pt x="13837" y="4043"/>
                  </a:lnTo>
                  <a:lnTo>
                    <a:pt x="13880" y="4080"/>
                  </a:lnTo>
                  <a:lnTo>
                    <a:pt x="13891" y="4167"/>
                  </a:lnTo>
                  <a:lnTo>
                    <a:pt x="13880" y="4229"/>
                  </a:lnTo>
                  <a:lnTo>
                    <a:pt x="13891" y="4253"/>
                  </a:lnTo>
                  <a:lnTo>
                    <a:pt x="13934" y="4229"/>
                  </a:lnTo>
                  <a:lnTo>
                    <a:pt x="13966" y="4253"/>
                  </a:lnTo>
                  <a:lnTo>
                    <a:pt x="13966" y="4328"/>
                  </a:lnTo>
                  <a:lnTo>
                    <a:pt x="14009" y="4365"/>
                  </a:lnTo>
                  <a:lnTo>
                    <a:pt x="14084" y="4328"/>
                  </a:lnTo>
                  <a:lnTo>
                    <a:pt x="14106" y="4253"/>
                  </a:lnTo>
                  <a:lnTo>
                    <a:pt x="14181" y="4204"/>
                  </a:lnTo>
                  <a:lnTo>
                    <a:pt x="14192" y="4142"/>
                  </a:lnTo>
                  <a:lnTo>
                    <a:pt x="14160" y="4117"/>
                  </a:lnTo>
                  <a:lnTo>
                    <a:pt x="14128" y="3994"/>
                  </a:lnTo>
                  <a:lnTo>
                    <a:pt x="14138" y="3932"/>
                  </a:lnTo>
                  <a:lnTo>
                    <a:pt x="14235" y="3821"/>
                  </a:lnTo>
                  <a:lnTo>
                    <a:pt x="14235" y="3870"/>
                  </a:lnTo>
                  <a:lnTo>
                    <a:pt x="14181" y="3944"/>
                  </a:lnTo>
                  <a:lnTo>
                    <a:pt x="14203" y="4080"/>
                  </a:lnTo>
                  <a:lnTo>
                    <a:pt x="14246" y="4105"/>
                  </a:lnTo>
                  <a:lnTo>
                    <a:pt x="14299" y="4068"/>
                  </a:lnTo>
                  <a:lnTo>
                    <a:pt x="14364" y="4117"/>
                  </a:lnTo>
                  <a:lnTo>
                    <a:pt x="14450" y="4080"/>
                  </a:lnTo>
                  <a:lnTo>
                    <a:pt x="14450" y="4043"/>
                  </a:lnTo>
                  <a:lnTo>
                    <a:pt x="14515" y="4006"/>
                  </a:lnTo>
                  <a:lnTo>
                    <a:pt x="14569" y="4006"/>
                  </a:lnTo>
                  <a:lnTo>
                    <a:pt x="14611" y="3982"/>
                  </a:lnTo>
                  <a:lnTo>
                    <a:pt x="14633" y="4006"/>
                  </a:lnTo>
                  <a:lnTo>
                    <a:pt x="14644" y="3994"/>
                  </a:lnTo>
                  <a:cubicBezTo>
                    <a:pt x="14633" y="4055"/>
                    <a:pt x="14622" y="4130"/>
                    <a:pt x="14622" y="4192"/>
                  </a:cubicBezTo>
                  <a:lnTo>
                    <a:pt x="14611" y="4204"/>
                  </a:lnTo>
                  <a:lnTo>
                    <a:pt x="14622" y="4229"/>
                  </a:lnTo>
                  <a:lnTo>
                    <a:pt x="14622" y="4266"/>
                  </a:lnTo>
                  <a:cubicBezTo>
                    <a:pt x="14622" y="4304"/>
                    <a:pt x="14646" y="4318"/>
                    <a:pt x="14672" y="4318"/>
                  </a:cubicBezTo>
                  <a:cubicBezTo>
                    <a:pt x="14689" y="4318"/>
                    <a:pt x="14706" y="4312"/>
                    <a:pt x="14719" y="4303"/>
                  </a:cubicBezTo>
                  <a:lnTo>
                    <a:pt x="14751" y="4303"/>
                  </a:lnTo>
                  <a:lnTo>
                    <a:pt x="14751" y="4328"/>
                  </a:lnTo>
                  <a:lnTo>
                    <a:pt x="14687" y="4451"/>
                  </a:lnTo>
                  <a:lnTo>
                    <a:pt x="14676" y="4501"/>
                  </a:lnTo>
                  <a:lnTo>
                    <a:pt x="14622" y="4538"/>
                  </a:lnTo>
                  <a:lnTo>
                    <a:pt x="14633" y="4489"/>
                  </a:lnTo>
                  <a:lnTo>
                    <a:pt x="14611" y="4451"/>
                  </a:lnTo>
                  <a:lnTo>
                    <a:pt x="14633" y="4377"/>
                  </a:lnTo>
                  <a:lnTo>
                    <a:pt x="14590" y="4328"/>
                  </a:lnTo>
                  <a:lnTo>
                    <a:pt x="14525" y="4365"/>
                  </a:lnTo>
                  <a:lnTo>
                    <a:pt x="14482" y="4439"/>
                  </a:lnTo>
                  <a:lnTo>
                    <a:pt x="14450" y="4439"/>
                  </a:lnTo>
                  <a:lnTo>
                    <a:pt x="14407" y="4538"/>
                  </a:lnTo>
                  <a:lnTo>
                    <a:pt x="14364" y="4550"/>
                  </a:lnTo>
                  <a:lnTo>
                    <a:pt x="14321" y="4674"/>
                  </a:lnTo>
                  <a:lnTo>
                    <a:pt x="14246" y="4760"/>
                  </a:lnTo>
                  <a:lnTo>
                    <a:pt x="14235" y="4847"/>
                  </a:lnTo>
                  <a:lnTo>
                    <a:pt x="14257" y="4921"/>
                  </a:lnTo>
                  <a:lnTo>
                    <a:pt x="14257" y="4971"/>
                  </a:lnTo>
                  <a:lnTo>
                    <a:pt x="14289" y="4983"/>
                  </a:lnTo>
                  <a:lnTo>
                    <a:pt x="14321" y="4946"/>
                  </a:lnTo>
                  <a:lnTo>
                    <a:pt x="14353" y="4946"/>
                  </a:lnTo>
                  <a:lnTo>
                    <a:pt x="14353" y="4996"/>
                  </a:lnTo>
                  <a:lnTo>
                    <a:pt x="14299" y="5045"/>
                  </a:lnTo>
                  <a:lnTo>
                    <a:pt x="14299" y="5069"/>
                  </a:lnTo>
                  <a:lnTo>
                    <a:pt x="14246" y="5069"/>
                  </a:lnTo>
                  <a:lnTo>
                    <a:pt x="14192" y="5107"/>
                  </a:lnTo>
                  <a:lnTo>
                    <a:pt x="14095" y="5218"/>
                  </a:lnTo>
                  <a:lnTo>
                    <a:pt x="14052" y="5280"/>
                  </a:lnTo>
                  <a:lnTo>
                    <a:pt x="14041" y="5440"/>
                  </a:lnTo>
                  <a:lnTo>
                    <a:pt x="14074" y="5502"/>
                  </a:lnTo>
                  <a:lnTo>
                    <a:pt x="14074" y="5552"/>
                  </a:lnTo>
                  <a:lnTo>
                    <a:pt x="14041" y="5614"/>
                  </a:lnTo>
                  <a:lnTo>
                    <a:pt x="14052" y="5651"/>
                  </a:lnTo>
                  <a:lnTo>
                    <a:pt x="14074" y="5687"/>
                  </a:lnTo>
                  <a:lnTo>
                    <a:pt x="14106" y="5687"/>
                  </a:lnTo>
                  <a:lnTo>
                    <a:pt x="14138" y="5712"/>
                  </a:lnTo>
                  <a:lnTo>
                    <a:pt x="14149" y="5787"/>
                  </a:lnTo>
                  <a:lnTo>
                    <a:pt x="14203" y="5812"/>
                  </a:lnTo>
                  <a:lnTo>
                    <a:pt x="14235" y="5873"/>
                  </a:lnTo>
                  <a:lnTo>
                    <a:pt x="14257" y="5873"/>
                  </a:lnTo>
                  <a:lnTo>
                    <a:pt x="14299" y="5799"/>
                  </a:lnTo>
                  <a:lnTo>
                    <a:pt x="14289" y="5873"/>
                  </a:lnTo>
                  <a:lnTo>
                    <a:pt x="14310" y="5972"/>
                  </a:lnTo>
                  <a:lnTo>
                    <a:pt x="14396" y="5984"/>
                  </a:lnTo>
                  <a:lnTo>
                    <a:pt x="14429" y="6021"/>
                  </a:lnTo>
                  <a:lnTo>
                    <a:pt x="14482" y="6021"/>
                  </a:lnTo>
                  <a:lnTo>
                    <a:pt x="14558" y="6034"/>
                  </a:lnTo>
                  <a:lnTo>
                    <a:pt x="14558" y="6083"/>
                  </a:lnTo>
                  <a:lnTo>
                    <a:pt x="14504" y="6207"/>
                  </a:lnTo>
                  <a:lnTo>
                    <a:pt x="14450" y="6232"/>
                  </a:lnTo>
                  <a:lnTo>
                    <a:pt x="14429" y="6219"/>
                  </a:lnTo>
                  <a:lnTo>
                    <a:pt x="14450" y="6157"/>
                  </a:lnTo>
                  <a:lnTo>
                    <a:pt x="14504" y="6133"/>
                  </a:lnTo>
                  <a:lnTo>
                    <a:pt x="14429" y="6108"/>
                  </a:lnTo>
                  <a:lnTo>
                    <a:pt x="14364" y="6133"/>
                  </a:lnTo>
                  <a:lnTo>
                    <a:pt x="14310" y="6207"/>
                  </a:lnTo>
                  <a:lnTo>
                    <a:pt x="14342" y="6232"/>
                  </a:lnTo>
                  <a:lnTo>
                    <a:pt x="14342" y="6281"/>
                  </a:lnTo>
                  <a:lnTo>
                    <a:pt x="14257" y="6330"/>
                  </a:lnTo>
                  <a:lnTo>
                    <a:pt x="14213" y="6380"/>
                  </a:lnTo>
                  <a:lnTo>
                    <a:pt x="14181" y="6380"/>
                  </a:lnTo>
                  <a:lnTo>
                    <a:pt x="14138" y="6467"/>
                  </a:lnTo>
                  <a:lnTo>
                    <a:pt x="14149" y="6504"/>
                  </a:lnTo>
                  <a:lnTo>
                    <a:pt x="14192" y="6504"/>
                  </a:lnTo>
                  <a:lnTo>
                    <a:pt x="14213" y="6528"/>
                  </a:lnTo>
                  <a:lnTo>
                    <a:pt x="14267" y="6516"/>
                  </a:lnTo>
                  <a:lnTo>
                    <a:pt x="14299" y="6454"/>
                  </a:lnTo>
                  <a:lnTo>
                    <a:pt x="14289" y="6417"/>
                  </a:lnTo>
                  <a:lnTo>
                    <a:pt x="14321" y="6405"/>
                  </a:lnTo>
                  <a:lnTo>
                    <a:pt x="14364" y="6380"/>
                  </a:lnTo>
                  <a:lnTo>
                    <a:pt x="14396" y="6405"/>
                  </a:lnTo>
                  <a:lnTo>
                    <a:pt x="14375" y="6467"/>
                  </a:lnTo>
                  <a:lnTo>
                    <a:pt x="14342" y="6541"/>
                  </a:lnTo>
                  <a:lnTo>
                    <a:pt x="14321" y="6639"/>
                  </a:lnTo>
                  <a:lnTo>
                    <a:pt x="14321" y="6689"/>
                  </a:lnTo>
                  <a:lnTo>
                    <a:pt x="14289" y="6726"/>
                  </a:lnTo>
                  <a:lnTo>
                    <a:pt x="14203" y="6751"/>
                  </a:lnTo>
                  <a:lnTo>
                    <a:pt x="14149" y="6813"/>
                  </a:lnTo>
                  <a:lnTo>
                    <a:pt x="14106" y="6825"/>
                  </a:lnTo>
                  <a:lnTo>
                    <a:pt x="14106" y="6850"/>
                  </a:lnTo>
                  <a:lnTo>
                    <a:pt x="14084" y="6912"/>
                  </a:lnTo>
                  <a:lnTo>
                    <a:pt x="13945" y="6973"/>
                  </a:lnTo>
                  <a:lnTo>
                    <a:pt x="13912" y="7035"/>
                  </a:lnTo>
                  <a:lnTo>
                    <a:pt x="13859" y="7060"/>
                  </a:lnTo>
                  <a:lnTo>
                    <a:pt x="13837" y="7023"/>
                  </a:lnTo>
                  <a:lnTo>
                    <a:pt x="13816" y="7023"/>
                  </a:lnTo>
                  <a:lnTo>
                    <a:pt x="13805" y="6998"/>
                  </a:lnTo>
                  <a:lnTo>
                    <a:pt x="13773" y="7035"/>
                  </a:lnTo>
                  <a:lnTo>
                    <a:pt x="13730" y="7060"/>
                  </a:lnTo>
                  <a:lnTo>
                    <a:pt x="13751" y="7023"/>
                  </a:lnTo>
                  <a:lnTo>
                    <a:pt x="13730" y="6998"/>
                  </a:lnTo>
                  <a:lnTo>
                    <a:pt x="13676" y="7060"/>
                  </a:lnTo>
                  <a:lnTo>
                    <a:pt x="13654" y="7146"/>
                  </a:lnTo>
                  <a:lnTo>
                    <a:pt x="13600" y="7246"/>
                  </a:lnTo>
                  <a:lnTo>
                    <a:pt x="13590" y="7271"/>
                  </a:lnTo>
                  <a:lnTo>
                    <a:pt x="13611" y="7320"/>
                  </a:lnTo>
                  <a:lnTo>
                    <a:pt x="13611" y="7369"/>
                  </a:lnTo>
                  <a:lnTo>
                    <a:pt x="13569" y="7455"/>
                  </a:lnTo>
                  <a:lnTo>
                    <a:pt x="13569" y="7505"/>
                  </a:lnTo>
                  <a:lnTo>
                    <a:pt x="13600" y="7555"/>
                  </a:lnTo>
                  <a:lnTo>
                    <a:pt x="13558" y="7580"/>
                  </a:lnTo>
                  <a:lnTo>
                    <a:pt x="13536" y="7653"/>
                  </a:lnTo>
                  <a:lnTo>
                    <a:pt x="13547" y="7653"/>
                  </a:lnTo>
                  <a:lnTo>
                    <a:pt x="13590" y="7641"/>
                  </a:lnTo>
                  <a:lnTo>
                    <a:pt x="13611" y="7592"/>
                  </a:lnTo>
                  <a:lnTo>
                    <a:pt x="13665" y="7616"/>
                  </a:lnTo>
                  <a:lnTo>
                    <a:pt x="13719" y="7567"/>
                  </a:lnTo>
                  <a:lnTo>
                    <a:pt x="13676" y="7629"/>
                  </a:lnTo>
                  <a:lnTo>
                    <a:pt x="13622" y="7629"/>
                  </a:lnTo>
                  <a:lnTo>
                    <a:pt x="13569" y="7691"/>
                  </a:lnTo>
                  <a:lnTo>
                    <a:pt x="13493" y="7715"/>
                  </a:lnTo>
                  <a:lnTo>
                    <a:pt x="13493" y="7802"/>
                  </a:lnTo>
                  <a:lnTo>
                    <a:pt x="13450" y="7839"/>
                  </a:lnTo>
                  <a:lnTo>
                    <a:pt x="13396" y="7802"/>
                  </a:lnTo>
                  <a:lnTo>
                    <a:pt x="13332" y="7802"/>
                  </a:lnTo>
                  <a:lnTo>
                    <a:pt x="13289" y="7753"/>
                  </a:lnTo>
                  <a:lnTo>
                    <a:pt x="13246" y="7777"/>
                  </a:lnTo>
                  <a:lnTo>
                    <a:pt x="13267" y="7889"/>
                  </a:lnTo>
                  <a:lnTo>
                    <a:pt x="13170" y="7827"/>
                  </a:lnTo>
                  <a:lnTo>
                    <a:pt x="13203" y="7678"/>
                  </a:lnTo>
                  <a:lnTo>
                    <a:pt x="13170" y="7580"/>
                  </a:lnTo>
                  <a:lnTo>
                    <a:pt x="13128" y="7518"/>
                  </a:lnTo>
                  <a:lnTo>
                    <a:pt x="13149" y="7419"/>
                  </a:lnTo>
                  <a:lnTo>
                    <a:pt x="13170" y="7419"/>
                  </a:lnTo>
                  <a:lnTo>
                    <a:pt x="13192" y="7518"/>
                  </a:lnTo>
                  <a:lnTo>
                    <a:pt x="13267" y="7468"/>
                  </a:lnTo>
                  <a:lnTo>
                    <a:pt x="13289" y="7530"/>
                  </a:lnTo>
                  <a:lnTo>
                    <a:pt x="13353" y="7567"/>
                  </a:lnTo>
                  <a:lnTo>
                    <a:pt x="13396" y="7518"/>
                  </a:lnTo>
                  <a:lnTo>
                    <a:pt x="13396" y="7468"/>
                  </a:lnTo>
                  <a:lnTo>
                    <a:pt x="13429" y="7382"/>
                  </a:lnTo>
                  <a:lnTo>
                    <a:pt x="13375" y="7394"/>
                  </a:lnTo>
                  <a:lnTo>
                    <a:pt x="13332" y="7382"/>
                  </a:lnTo>
                  <a:lnTo>
                    <a:pt x="13375" y="7344"/>
                  </a:lnTo>
                  <a:lnTo>
                    <a:pt x="13407" y="7271"/>
                  </a:lnTo>
                  <a:lnTo>
                    <a:pt x="13375" y="7271"/>
                  </a:lnTo>
                  <a:lnTo>
                    <a:pt x="13332" y="7320"/>
                  </a:lnTo>
                  <a:lnTo>
                    <a:pt x="13246" y="7344"/>
                  </a:lnTo>
                  <a:lnTo>
                    <a:pt x="13246" y="7295"/>
                  </a:lnTo>
                  <a:lnTo>
                    <a:pt x="13321" y="7258"/>
                  </a:lnTo>
                  <a:lnTo>
                    <a:pt x="13321" y="7196"/>
                  </a:lnTo>
                  <a:lnTo>
                    <a:pt x="13278" y="7196"/>
                  </a:lnTo>
                  <a:lnTo>
                    <a:pt x="13224" y="7221"/>
                  </a:lnTo>
                  <a:lnTo>
                    <a:pt x="13224" y="7171"/>
                  </a:lnTo>
                  <a:lnTo>
                    <a:pt x="13246" y="7073"/>
                  </a:lnTo>
                  <a:lnTo>
                    <a:pt x="13289" y="7011"/>
                  </a:lnTo>
                  <a:lnTo>
                    <a:pt x="13300" y="7073"/>
                  </a:lnTo>
                  <a:lnTo>
                    <a:pt x="13332" y="7035"/>
                  </a:lnTo>
                  <a:lnTo>
                    <a:pt x="13332" y="6986"/>
                  </a:lnTo>
                  <a:lnTo>
                    <a:pt x="13407" y="6899"/>
                  </a:lnTo>
                  <a:lnTo>
                    <a:pt x="13407" y="6850"/>
                  </a:lnTo>
                  <a:lnTo>
                    <a:pt x="13504" y="6788"/>
                  </a:lnTo>
                  <a:lnTo>
                    <a:pt x="13504" y="6714"/>
                  </a:lnTo>
                  <a:lnTo>
                    <a:pt x="13547" y="6677"/>
                  </a:lnTo>
                  <a:lnTo>
                    <a:pt x="13590" y="6664"/>
                  </a:lnTo>
                  <a:lnTo>
                    <a:pt x="13590" y="6639"/>
                  </a:lnTo>
                  <a:lnTo>
                    <a:pt x="13536" y="6639"/>
                  </a:lnTo>
                  <a:lnTo>
                    <a:pt x="13461" y="6652"/>
                  </a:lnTo>
                  <a:lnTo>
                    <a:pt x="13440" y="6751"/>
                  </a:lnTo>
                  <a:lnTo>
                    <a:pt x="13375" y="6788"/>
                  </a:lnTo>
                  <a:lnTo>
                    <a:pt x="13332" y="6776"/>
                  </a:lnTo>
                  <a:lnTo>
                    <a:pt x="13343" y="6751"/>
                  </a:lnTo>
                  <a:lnTo>
                    <a:pt x="13418" y="6714"/>
                  </a:lnTo>
                  <a:lnTo>
                    <a:pt x="13429" y="6652"/>
                  </a:lnTo>
                  <a:lnTo>
                    <a:pt x="13386" y="6628"/>
                  </a:lnTo>
                  <a:lnTo>
                    <a:pt x="13343" y="6639"/>
                  </a:lnTo>
                  <a:lnTo>
                    <a:pt x="13300" y="6590"/>
                  </a:lnTo>
                  <a:lnTo>
                    <a:pt x="13321" y="6541"/>
                  </a:lnTo>
                  <a:lnTo>
                    <a:pt x="13332" y="6467"/>
                  </a:lnTo>
                  <a:lnTo>
                    <a:pt x="13289" y="6417"/>
                  </a:lnTo>
                  <a:lnTo>
                    <a:pt x="13267" y="6442"/>
                  </a:lnTo>
                  <a:lnTo>
                    <a:pt x="13246" y="6479"/>
                  </a:lnTo>
                  <a:lnTo>
                    <a:pt x="13246" y="6442"/>
                  </a:lnTo>
                  <a:lnTo>
                    <a:pt x="13267" y="6392"/>
                  </a:lnTo>
                  <a:lnTo>
                    <a:pt x="13235" y="6330"/>
                  </a:lnTo>
                  <a:lnTo>
                    <a:pt x="13181" y="6330"/>
                  </a:lnTo>
                  <a:lnTo>
                    <a:pt x="13170" y="6442"/>
                  </a:lnTo>
                  <a:lnTo>
                    <a:pt x="13117" y="6479"/>
                  </a:lnTo>
                  <a:lnTo>
                    <a:pt x="13106" y="6516"/>
                  </a:lnTo>
                  <a:lnTo>
                    <a:pt x="13074" y="6491"/>
                  </a:lnTo>
                  <a:lnTo>
                    <a:pt x="13074" y="6454"/>
                  </a:lnTo>
                  <a:lnTo>
                    <a:pt x="13052" y="6405"/>
                  </a:lnTo>
                  <a:lnTo>
                    <a:pt x="13010" y="6405"/>
                  </a:lnTo>
                  <a:lnTo>
                    <a:pt x="12999" y="6454"/>
                  </a:lnTo>
                  <a:lnTo>
                    <a:pt x="13010" y="6479"/>
                  </a:lnTo>
                  <a:lnTo>
                    <a:pt x="12999" y="6516"/>
                  </a:lnTo>
                  <a:lnTo>
                    <a:pt x="13020" y="6578"/>
                  </a:lnTo>
                  <a:lnTo>
                    <a:pt x="13020" y="6615"/>
                  </a:lnTo>
                  <a:lnTo>
                    <a:pt x="12999" y="6652"/>
                  </a:lnTo>
                  <a:lnTo>
                    <a:pt x="12966" y="6615"/>
                  </a:lnTo>
                  <a:lnTo>
                    <a:pt x="12966" y="6578"/>
                  </a:lnTo>
                  <a:lnTo>
                    <a:pt x="12945" y="6578"/>
                  </a:lnTo>
                  <a:lnTo>
                    <a:pt x="12934" y="6615"/>
                  </a:lnTo>
                  <a:lnTo>
                    <a:pt x="12956" y="6764"/>
                  </a:lnTo>
                  <a:lnTo>
                    <a:pt x="12966" y="6850"/>
                  </a:lnTo>
                  <a:lnTo>
                    <a:pt x="13052" y="6899"/>
                  </a:lnTo>
                  <a:lnTo>
                    <a:pt x="13074" y="6949"/>
                  </a:lnTo>
                  <a:lnTo>
                    <a:pt x="13074" y="7085"/>
                  </a:lnTo>
                  <a:lnTo>
                    <a:pt x="13063" y="7011"/>
                  </a:lnTo>
                  <a:lnTo>
                    <a:pt x="13020" y="6973"/>
                  </a:lnTo>
                  <a:lnTo>
                    <a:pt x="12945" y="6862"/>
                  </a:lnTo>
                  <a:lnTo>
                    <a:pt x="12934" y="6776"/>
                  </a:lnTo>
                  <a:lnTo>
                    <a:pt x="12902" y="6664"/>
                  </a:lnTo>
                  <a:lnTo>
                    <a:pt x="12859" y="6664"/>
                  </a:lnTo>
                  <a:lnTo>
                    <a:pt x="12837" y="6701"/>
                  </a:lnTo>
                  <a:lnTo>
                    <a:pt x="12848" y="6788"/>
                  </a:lnTo>
                  <a:lnTo>
                    <a:pt x="12891" y="6850"/>
                  </a:lnTo>
                  <a:lnTo>
                    <a:pt x="12902" y="6924"/>
                  </a:lnTo>
                  <a:lnTo>
                    <a:pt x="12881" y="6949"/>
                  </a:lnTo>
                  <a:lnTo>
                    <a:pt x="12837" y="6887"/>
                  </a:lnTo>
                  <a:lnTo>
                    <a:pt x="12730" y="6912"/>
                  </a:lnTo>
                  <a:lnTo>
                    <a:pt x="12698" y="6949"/>
                  </a:lnTo>
                  <a:lnTo>
                    <a:pt x="12665" y="6899"/>
                  </a:lnTo>
                  <a:lnTo>
                    <a:pt x="12622" y="6887"/>
                  </a:lnTo>
                  <a:lnTo>
                    <a:pt x="12525" y="6788"/>
                  </a:lnTo>
                  <a:lnTo>
                    <a:pt x="12407" y="6788"/>
                  </a:lnTo>
                  <a:lnTo>
                    <a:pt x="12397" y="6739"/>
                  </a:lnTo>
                  <a:lnTo>
                    <a:pt x="12375" y="6739"/>
                  </a:lnTo>
                  <a:lnTo>
                    <a:pt x="12300" y="6788"/>
                  </a:lnTo>
                  <a:lnTo>
                    <a:pt x="12268" y="6837"/>
                  </a:lnTo>
                  <a:lnTo>
                    <a:pt x="12182" y="6837"/>
                  </a:lnTo>
                  <a:lnTo>
                    <a:pt x="12106" y="6887"/>
                  </a:lnTo>
                  <a:lnTo>
                    <a:pt x="12042" y="6825"/>
                  </a:lnTo>
                  <a:lnTo>
                    <a:pt x="12031" y="6825"/>
                  </a:lnTo>
                  <a:lnTo>
                    <a:pt x="12020" y="6764"/>
                  </a:lnTo>
                  <a:lnTo>
                    <a:pt x="11988" y="6739"/>
                  </a:lnTo>
                  <a:lnTo>
                    <a:pt x="11923" y="6788"/>
                  </a:lnTo>
                  <a:lnTo>
                    <a:pt x="11923" y="6739"/>
                  </a:lnTo>
                  <a:lnTo>
                    <a:pt x="11837" y="6652"/>
                  </a:lnTo>
                  <a:lnTo>
                    <a:pt x="11827" y="6603"/>
                  </a:lnTo>
                  <a:lnTo>
                    <a:pt x="11805" y="6590"/>
                  </a:lnTo>
                  <a:lnTo>
                    <a:pt x="11805" y="6541"/>
                  </a:lnTo>
                  <a:lnTo>
                    <a:pt x="11816" y="6516"/>
                  </a:lnTo>
                  <a:lnTo>
                    <a:pt x="11784" y="6467"/>
                  </a:lnTo>
                  <a:lnTo>
                    <a:pt x="11762" y="6479"/>
                  </a:lnTo>
                  <a:lnTo>
                    <a:pt x="11752" y="6467"/>
                  </a:lnTo>
                  <a:lnTo>
                    <a:pt x="11752" y="6417"/>
                  </a:lnTo>
                  <a:lnTo>
                    <a:pt x="11719" y="6405"/>
                  </a:lnTo>
                  <a:lnTo>
                    <a:pt x="11665" y="6430"/>
                  </a:lnTo>
                  <a:lnTo>
                    <a:pt x="11601" y="6430"/>
                  </a:lnTo>
                  <a:lnTo>
                    <a:pt x="11558" y="6392"/>
                  </a:lnTo>
                  <a:lnTo>
                    <a:pt x="11536" y="6392"/>
                  </a:lnTo>
                  <a:lnTo>
                    <a:pt x="11515" y="6355"/>
                  </a:lnTo>
                  <a:lnTo>
                    <a:pt x="11461" y="6330"/>
                  </a:lnTo>
                  <a:lnTo>
                    <a:pt x="11407" y="6330"/>
                  </a:lnTo>
                  <a:lnTo>
                    <a:pt x="11440" y="6281"/>
                  </a:lnTo>
                  <a:lnTo>
                    <a:pt x="11440" y="6232"/>
                  </a:lnTo>
                  <a:lnTo>
                    <a:pt x="11482" y="6182"/>
                  </a:lnTo>
                  <a:lnTo>
                    <a:pt x="11482" y="6157"/>
                  </a:lnTo>
                  <a:lnTo>
                    <a:pt x="11440" y="6145"/>
                  </a:lnTo>
                  <a:lnTo>
                    <a:pt x="11397" y="6145"/>
                  </a:lnTo>
                  <a:lnTo>
                    <a:pt x="11386" y="5997"/>
                  </a:lnTo>
                  <a:lnTo>
                    <a:pt x="11353" y="5984"/>
                  </a:lnTo>
                  <a:lnTo>
                    <a:pt x="11353" y="5960"/>
                  </a:lnTo>
                  <a:lnTo>
                    <a:pt x="11397" y="5923"/>
                  </a:lnTo>
                  <a:lnTo>
                    <a:pt x="11407" y="5898"/>
                  </a:lnTo>
                  <a:lnTo>
                    <a:pt x="11386" y="5873"/>
                  </a:lnTo>
                  <a:lnTo>
                    <a:pt x="11397" y="5836"/>
                  </a:lnTo>
                  <a:lnTo>
                    <a:pt x="11397" y="5774"/>
                  </a:lnTo>
                  <a:cubicBezTo>
                    <a:pt x="11451" y="5737"/>
                    <a:pt x="11504" y="5725"/>
                    <a:pt x="11558" y="5675"/>
                  </a:cubicBezTo>
                  <a:lnTo>
                    <a:pt x="11569" y="5687"/>
                  </a:lnTo>
                  <a:lnTo>
                    <a:pt x="11612" y="5675"/>
                  </a:lnTo>
                  <a:lnTo>
                    <a:pt x="11655" y="5614"/>
                  </a:lnTo>
                  <a:lnTo>
                    <a:pt x="11665" y="5614"/>
                  </a:lnTo>
                  <a:lnTo>
                    <a:pt x="11665" y="5675"/>
                  </a:lnTo>
                  <a:lnTo>
                    <a:pt x="11698" y="5737"/>
                  </a:lnTo>
                  <a:lnTo>
                    <a:pt x="11730" y="5750"/>
                  </a:lnTo>
                  <a:lnTo>
                    <a:pt x="11773" y="5725"/>
                  </a:lnTo>
                  <a:lnTo>
                    <a:pt x="11816" y="5737"/>
                  </a:lnTo>
                  <a:lnTo>
                    <a:pt x="11837" y="5787"/>
                  </a:lnTo>
                  <a:lnTo>
                    <a:pt x="11881" y="5787"/>
                  </a:lnTo>
                  <a:lnTo>
                    <a:pt x="11912" y="5812"/>
                  </a:lnTo>
                  <a:lnTo>
                    <a:pt x="11934" y="5812"/>
                  </a:lnTo>
                  <a:lnTo>
                    <a:pt x="11934" y="5750"/>
                  </a:lnTo>
                  <a:lnTo>
                    <a:pt x="11966" y="5750"/>
                  </a:lnTo>
                  <a:lnTo>
                    <a:pt x="11999" y="5737"/>
                  </a:lnTo>
                  <a:lnTo>
                    <a:pt x="12031" y="5750"/>
                  </a:lnTo>
                  <a:lnTo>
                    <a:pt x="12031" y="5799"/>
                  </a:lnTo>
                  <a:lnTo>
                    <a:pt x="12052" y="5812"/>
                  </a:lnTo>
                  <a:lnTo>
                    <a:pt x="12095" y="5799"/>
                  </a:lnTo>
                  <a:lnTo>
                    <a:pt x="12128" y="5750"/>
                  </a:lnTo>
                  <a:lnTo>
                    <a:pt x="12149" y="5774"/>
                  </a:lnTo>
                  <a:lnTo>
                    <a:pt x="12160" y="5812"/>
                  </a:lnTo>
                  <a:lnTo>
                    <a:pt x="12192" y="5812"/>
                  </a:lnTo>
                  <a:lnTo>
                    <a:pt x="12203" y="5787"/>
                  </a:lnTo>
                  <a:lnTo>
                    <a:pt x="12214" y="5787"/>
                  </a:lnTo>
                  <a:lnTo>
                    <a:pt x="12246" y="5737"/>
                  </a:lnTo>
                  <a:lnTo>
                    <a:pt x="12289" y="5737"/>
                  </a:lnTo>
                  <a:lnTo>
                    <a:pt x="12300" y="5774"/>
                  </a:lnTo>
                  <a:lnTo>
                    <a:pt x="12321" y="5787"/>
                  </a:lnTo>
                  <a:lnTo>
                    <a:pt x="12353" y="5774"/>
                  </a:lnTo>
                  <a:lnTo>
                    <a:pt x="12353" y="5737"/>
                  </a:lnTo>
                  <a:lnTo>
                    <a:pt x="12343" y="5712"/>
                  </a:lnTo>
                  <a:lnTo>
                    <a:pt x="12375" y="5663"/>
                  </a:lnTo>
                  <a:lnTo>
                    <a:pt x="12375" y="5626"/>
                  </a:lnTo>
                  <a:lnTo>
                    <a:pt x="12407" y="5589"/>
                  </a:lnTo>
                  <a:lnTo>
                    <a:pt x="12407" y="5539"/>
                  </a:lnTo>
                  <a:lnTo>
                    <a:pt x="12364" y="5539"/>
                  </a:lnTo>
                  <a:lnTo>
                    <a:pt x="12353" y="5490"/>
                  </a:lnTo>
                  <a:lnTo>
                    <a:pt x="12364" y="5428"/>
                  </a:lnTo>
                  <a:lnTo>
                    <a:pt x="12407" y="5416"/>
                  </a:lnTo>
                  <a:lnTo>
                    <a:pt x="12407" y="5354"/>
                  </a:lnTo>
                  <a:lnTo>
                    <a:pt x="12353" y="5317"/>
                  </a:lnTo>
                  <a:lnTo>
                    <a:pt x="12311" y="5341"/>
                  </a:lnTo>
                  <a:lnTo>
                    <a:pt x="12311" y="5378"/>
                  </a:lnTo>
                  <a:lnTo>
                    <a:pt x="12289" y="5416"/>
                  </a:lnTo>
                  <a:lnTo>
                    <a:pt x="12246" y="5378"/>
                  </a:lnTo>
                  <a:lnTo>
                    <a:pt x="12182" y="5378"/>
                  </a:lnTo>
                  <a:lnTo>
                    <a:pt x="12106" y="5465"/>
                  </a:lnTo>
                  <a:lnTo>
                    <a:pt x="12052" y="5502"/>
                  </a:lnTo>
                  <a:lnTo>
                    <a:pt x="12052" y="5478"/>
                  </a:lnTo>
                  <a:lnTo>
                    <a:pt x="12128" y="5428"/>
                  </a:lnTo>
                  <a:lnTo>
                    <a:pt x="12149" y="5378"/>
                  </a:lnTo>
                  <a:lnTo>
                    <a:pt x="12149" y="5305"/>
                  </a:lnTo>
                  <a:lnTo>
                    <a:pt x="12128" y="5354"/>
                  </a:lnTo>
                  <a:lnTo>
                    <a:pt x="12095" y="5341"/>
                  </a:lnTo>
                  <a:lnTo>
                    <a:pt x="12095" y="5280"/>
                  </a:lnTo>
                  <a:lnTo>
                    <a:pt x="12149" y="5230"/>
                  </a:lnTo>
                  <a:lnTo>
                    <a:pt x="12106" y="5156"/>
                  </a:lnTo>
                  <a:lnTo>
                    <a:pt x="12149" y="5107"/>
                  </a:lnTo>
                  <a:lnTo>
                    <a:pt x="12192" y="5107"/>
                  </a:lnTo>
                  <a:lnTo>
                    <a:pt x="12182" y="5131"/>
                  </a:lnTo>
                  <a:lnTo>
                    <a:pt x="12203" y="5230"/>
                  </a:lnTo>
                  <a:lnTo>
                    <a:pt x="12246" y="5280"/>
                  </a:lnTo>
                  <a:lnTo>
                    <a:pt x="12268" y="5255"/>
                  </a:lnTo>
                  <a:lnTo>
                    <a:pt x="12321" y="5255"/>
                  </a:lnTo>
                  <a:lnTo>
                    <a:pt x="12353" y="5180"/>
                  </a:lnTo>
                  <a:lnTo>
                    <a:pt x="12321" y="5156"/>
                  </a:lnTo>
                  <a:lnTo>
                    <a:pt x="12321" y="5119"/>
                  </a:lnTo>
                  <a:lnTo>
                    <a:pt x="12364" y="5119"/>
                  </a:lnTo>
                  <a:lnTo>
                    <a:pt x="12375" y="5156"/>
                  </a:lnTo>
                  <a:lnTo>
                    <a:pt x="12407" y="5131"/>
                  </a:lnTo>
                  <a:lnTo>
                    <a:pt x="12461" y="5094"/>
                  </a:lnTo>
                  <a:lnTo>
                    <a:pt x="12472" y="5008"/>
                  </a:lnTo>
                  <a:lnTo>
                    <a:pt x="12482" y="5069"/>
                  </a:lnTo>
                  <a:lnTo>
                    <a:pt x="12515" y="5069"/>
                  </a:lnTo>
                  <a:lnTo>
                    <a:pt x="12569" y="5032"/>
                  </a:lnTo>
                  <a:lnTo>
                    <a:pt x="12525" y="5131"/>
                  </a:lnTo>
                  <a:lnTo>
                    <a:pt x="12525" y="5230"/>
                  </a:lnTo>
                  <a:lnTo>
                    <a:pt x="12558" y="5218"/>
                  </a:lnTo>
                  <a:lnTo>
                    <a:pt x="12579" y="5230"/>
                  </a:lnTo>
                  <a:lnTo>
                    <a:pt x="12558" y="5280"/>
                  </a:lnTo>
                  <a:lnTo>
                    <a:pt x="12590" y="5280"/>
                  </a:lnTo>
                  <a:lnTo>
                    <a:pt x="12622" y="5193"/>
                  </a:lnTo>
                  <a:lnTo>
                    <a:pt x="12644" y="5169"/>
                  </a:lnTo>
                  <a:lnTo>
                    <a:pt x="12687" y="5069"/>
                  </a:lnTo>
                  <a:lnTo>
                    <a:pt x="12730" y="5057"/>
                  </a:lnTo>
                  <a:lnTo>
                    <a:pt x="12719" y="5131"/>
                  </a:lnTo>
                  <a:lnTo>
                    <a:pt x="12665" y="5193"/>
                  </a:lnTo>
                  <a:lnTo>
                    <a:pt x="12676" y="5305"/>
                  </a:lnTo>
                  <a:lnTo>
                    <a:pt x="12719" y="5305"/>
                  </a:lnTo>
                  <a:lnTo>
                    <a:pt x="12751" y="5341"/>
                  </a:lnTo>
                  <a:lnTo>
                    <a:pt x="12783" y="5292"/>
                  </a:lnTo>
                  <a:lnTo>
                    <a:pt x="12848" y="5230"/>
                  </a:lnTo>
                  <a:lnTo>
                    <a:pt x="12881" y="5131"/>
                  </a:lnTo>
                  <a:lnTo>
                    <a:pt x="12902" y="5057"/>
                  </a:lnTo>
                  <a:lnTo>
                    <a:pt x="12891" y="4983"/>
                  </a:lnTo>
                  <a:lnTo>
                    <a:pt x="12912" y="4946"/>
                  </a:lnTo>
                  <a:lnTo>
                    <a:pt x="12902" y="4921"/>
                  </a:lnTo>
                  <a:lnTo>
                    <a:pt x="12859" y="4921"/>
                  </a:lnTo>
                  <a:lnTo>
                    <a:pt x="12837" y="4909"/>
                  </a:lnTo>
                  <a:lnTo>
                    <a:pt x="12794" y="4933"/>
                  </a:lnTo>
                  <a:lnTo>
                    <a:pt x="12794" y="4859"/>
                  </a:lnTo>
                  <a:lnTo>
                    <a:pt x="12816" y="4847"/>
                  </a:lnTo>
                  <a:lnTo>
                    <a:pt x="12805" y="4810"/>
                  </a:lnTo>
                  <a:lnTo>
                    <a:pt x="12751" y="4810"/>
                  </a:lnTo>
                  <a:lnTo>
                    <a:pt x="12741" y="4785"/>
                  </a:lnTo>
                  <a:lnTo>
                    <a:pt x="12687" y="4736"/>
                  </a:lnTo>
                  <a:lnTo>
                    <a:pt x="12687" y="4686"/>
                  </a:lnTo>
                  <a:lnTo>
                    <a:pt x="12644" y="4575"/>
                  </a:lnTo>
                  <a:lnTo>
                    <a:pt x="12633" y="4501"/>
                  </a:lnTo>
                  <a:lnTo>
                    <a:pt x="12654" y="4426"/>
                  </a:lnTo>
                  <a:lnTo>
                    <a:pt x="12633" y="4328"/>
                  </a:lnTo>
                  <a:lnTo>
                    <a:pt x="12590" y="4414"/>
                  </a:lnTo>
                  <a:lnTo>
                    <a:pt x="12590" y="4476"/>
                  </a:lnTo>
                  <a:lnTo>
                    <a:pt x="12547" y="4389"/>
                  </a:lnTo>
                  <a:lnTo>
                    <a:pt x="12482" y="4353"/>
                  </a:lnTo>
                  <a:lnTo>
                    <a:pt x="12472" y="4204"/>
                  </a:lnTo>
                  <a:lnTo>
                    <a:pt x="12429" y="4179"/>
                  </a:lnTo>
                  <a:lnTo>
                    <a:pt x="12418" y="4068"/>
                  </a:lnTo>
                  <a:lnTo>
                    <a:pt x="12375" y="4006"/>
                  </a:lnTo>
                  <a:lnTo>
                    <a:pt x="12375" y="3944"/>
                  </a:lnTo>
                  <a:lnTo>
                    <a:pt x="12353" y="3895"/>
                  </a:lnTo>
                  <a:lnTo>
                    <a:pt x="12353" y="3858"/>
                  </a:lnTo>
                  <a:lnTo>
                    <a:pt x="12407" y="3858"/>
                  </a:lnTo>
                  <a:lnTo>
                    <a:pt x="12418" y="3771"/>
                  </a:lnTo>
                  <a:lnTo>
                    <a:pt x="12461" y="3771"/>
                  </a:lnTo>
                  <a:lnTo>
                    <a:pt x="12472" y="3796"/>
                  </a:lnTo>
                  <a:lnTo>
                    <a:pt x="12515" y="3759"/>
                  </a:lnTo>
                  <a:lnTo>
                    <a:pt x="12515" y="3697"/>
                  </a:lnTo>
                  <a:lnTo>
                    <a:pt x="12569" y="3561"/>
                  </a:lnTo>
                  <a:lnTo>
                    <a:pt x="12569" y="3499"/>
                  </a:lnTo>
                  <a:lnTo>
                    <a:pt x="12579" y="3475"/>
                  </a:lnTo>
                  <a:lnTo>
                    <a:pt x="12536" y="3363"/>
                  </a:lnTo>
                  <a:lnTo>
                    <a:pt x="12569" y="3289"/>
                  </a:lnTo>
                  <a:lnTo>
                    <a:pt x="12601" y="3289"/>
                  </a:lnTo>
                  <a:lnTo>
                    <a:pt x="12601" y="3190"/>
                  </a:lnTo>
                  <a:lnTo>
                    <a:pt x="12654" y="3103"/>
                  </a:lnTo>
                  <a:lnTo>
                    <a:pt x="12654" y="3042"/>
                  </a:lnTo>
                  <a:lnTo>
                    <a:pt x="12687" y="2992"/>
                  </a:lnTo>
                  <a:lnTo>
                    <a:pt x="12687" y="2869"/>
                  </a:lnTo>
                  <a:lnTo>
                    <a:pt x="12730" y="2856"/>
                  </a:lnTo>
                  <a:lnTo>
                    <a:pt x="12730" y="2794"/>
                  </a:lnTo>
                  <a:lnTo>
                    <a:pt x="12794" y="2708"/>
                  </a:lnTo>
                  <a:lnTo>
                    <a:pt x="12794" y="2646"/>
                  </a:lnTo>
                  <a:cubicBezTo>
                    <a:pt x="12804" y="2669"/>
                    <a:pt x="12829" y="2680"/>
                    <a:pt x="12856" y="2680"/>
                  </a:cubicBezTo>
                  <a:cubicBezTo>
                    <a:pt x="12890" y="2680"/>
                    <a:pt x="12927" y="2662"/>
                    <a:pt x="12945" y="2621"/>
                  </a:cubicBezTo>
                  <a:lnTo>
                    <a:pt x="12977" y="2436"/>
                  </a:lnTo>
                  <a:lnTo>
                    <a:pt x="13031" y="2436"/>
                  </a:lnTo>
                  <a:lnTo>
                    <a:pt x="13106" y="2337"/>
                  </a:lnTo>
                  <a:lnTo>
                    <a:pt x="13181" y="2300"/>
                  </a:lnTo>
                  <a:lnTo>
                    <a:pt x="13267" y="2201"/>
                  </a:lnTo>
                  <a:lnTo>
                    <a:pt x="13289" y="2201"/>
                  </a:lnTo>
                  <a:lnTo>
                    <a:pt x="13353" y="2127"/>
                  </a:lnTo>
                  <a:lnTo>
                    <a:pt x="13353" y="2078"/>
                  </a:lnTo>
                  <a:lnTo>
                    <a:pt x="13386" y="2053"/>
                  </a:lnTo>
                  <a:lnTo>
                    <a:pt x="13386" y="2003"/>
                  </a:lnTo>
                  <a:lnTo>
                    <a:pt x="13343" y="1941"/>
                  </a:lnTo>
                  <a:lnTo>
                    <a:pt x="13353" y="1904"/>
                  </a:lnTo>
                  <a:lnTo>
                    <a:pt x="13353" y="1867"/>
                  </a:lnTo>
                  <a:lnTo>
                    <a:pt x="13300" y="1769"/>
                  </a:lnTo>
                  <a:lnTo>
                    <a:pt x="13267" y="1769"/>
                  </a:lnTo>
                  <a:lnTo>
                    <a:pt x="13224" y="1780"/>
                  </a:lnTo>
                  <a:lnTo>
                    <a:pt x="13170" y="1756"/>
                  </a:lnTo>
                  <a:lnTo>
                    <a:pt x="13128" y="1769"/>
                  </a:lnTo>
                  <a:lnTo>
                    <a:pt x="13074" y="1719"/>
                  </a:lnTo>
                  <a:lnTo>
                    <a:pt x="13031" y="1719"/>
                  </a:lnTo>
                  <a:lnTo>
                    <a:pt x="12999" y="1682"/>
                  </a:lnTo>
                  <a:lnTo>
                    <a:pt x="12912" y="1694"/>
                  </a:lnTo>
                  <a:lnTo>
                    <a:pt x="12859" y="1756"/>
                  </a:lnTo>
                  <a:lnTo>
                    <a:pt x="12816" y="1769"/>
                  </a:lnTo>
                  <a:lnTo>
                    <a:pt x="12730" y="1842"/>
                  </a:lnTo>
                  <a:lnTo>
                    <a:pt x="12730" y="1880"/>
                  </a:lnTo>
                  <a:lnTo>
                    <a:pt x="12783" y="1929"/>
                  </a:lnTo>
                  <a:lnTo>
                    <a:pt x="12816" y="2003"/>
                  </a:lnTo>
                  <a:lnTo>
                    <a:pt x="12816" y="2078"/>
                  </a:lnTo>
                  <a:lnTo>
                    <a:pt x="12837" y="2151"/>
                  </a:lnTo>
                  <a:lnTo>
                    <a:pt x="12816" y="2189"/>
                  </a:lnTo>
                  <a:lnTo>
                    <a:pt x="12816" y="2251"/>
                  </a:lnTo>
                  <a:lnTo>
                    <a:pt x="12859" y="2312"/>
                  </a:lnTo>
                  <a:lnTo>
                    <a:pt x="12859" y="2325"/>
                  </a:lnTo>
                  <a:lnTo>
                    <a:pt x="12848" y="2337"/>
                  </a:lnTo>
                  <a:cubicBezTo>
                    <a:pt x="12837" y="2374"/>
                    <a:pt x="12816" y="2411"/>
                    <a:pt x="12805" y="2448"/>
                  </a:cubicBezTo>
                  <a:lnTo>
                    <a:pt x="12794" y="2411"/>
                  </a:lnTo>
                  <a:lnTo>
                    <a:pt x="12805" y="2374"/>
                  </a:lnTo>
                  <a:lnTo>
                    <a:pt x="12805" y="2325"/>
                  </a:lnTo>
                  <a:lnTo>
                    <a:pt x="12751" y="2287"/>
                  </a:lnTo>
                  <a:lnTo>
                    <a:pt x="12730" y="2201"/>
                  </a:lnTo>
                  <a:lnTo>
                    <a:pt x="12741" y="2164"/>
                  </a:lnTo>
                  <a:lnTo>
                    <a:pt x="12698" y="2065"/>
                  </a:lnTo>
                  <a:lnTo>
                    <a:pt x="12644" y="2053"/>
                  </a:lnTo>
                  <a:lnTo>
                    <a:pt x="12622" y="2016"/>
                  </a:lnTo>
                  <a:lnTo>
                    <a:pt x="12590" y="2016"/>
                  </a:lnTo>
                  <a:lnTo>
                    <a:pt x="12579" y="2114"/>
                  </a:lnTo>
                  <a:lnTo>
                    <a:pt x="12547" y="2114"/>
                  </a:lnTo>
                  <a:lnTo>
                    <a:pt x="12482" y="1991"/>
                  </a:lnTo>
                  <a:lnTo>
                    <a:pt x="12440" y="1991"/>
                  </a:lnTo>
                  <a:lnTo>
                    <a:pt x="12407" y="1941"/>
                  </a:lnTo>
                  <a:lnTo>
                    <a:pt x="12364" y="1966"/>
                  </a:lnTo>
                  <a:lnTo>
                    <a:pt x="12375" y="2065"/>
                  </a:lnTo>
                  <a:lnTo>
                    <a:pt x="12353" y="2078"/>
                  </a:lnTo>
                  <a:lnTo>
                    <a:pt x="12311" y="2065"/>
                  </a:lnTo>
                  <a:lnTo>
                    <a:pt x="12278" y="2139"/>
                  </a:lnTo>
                  <a:lnTo>
                    <a:pt x="12278" y="2189"/>
                  </a:lnTo>
                  <a:lnTo>
                    <a:pt x="12246" y="2214"/>
                  </a:lnTo>
                  <a:lnTo>
                    <a:pt x="12203" y="2387"/>
                  </a:lnTo>
                  <a:lnTo>
                    <a:pt x="12203" y="2448"/>
                  </a:lnTo>
                  <a:lnTo>
                    <a:pt x="12171" y="2498"/>
                  </a:lnTo>
                  <a:lnTo>
                    <a:pt x="12171" y="2572"/>
                  </a:lnTo>
                  <a:lnTo>
                    <a:pt x="12160" y="2585"/>
                  </a:lnTo>
                  <a:lnTo>
                    <a:pt x="12160" y="2646"/>
                  </a:lnTo>
                  <a:lnTo>
                    <a:pt x="12117" y="2683"/>
                  </a:lnTo>
                  <a:lnTo>
                    <a:pt x="12117" y="2819"/>
                  </a:lnTo>
                  <a:lnTo>
                    <a:pt x="12085" y="2844"/>
                  </a:lnTo>
                  <a:lnTo>
                    <a:pt x="12052" y="2832"/>
                  </a:lnTo>
                  <a:lnTo>
                    <a:pt x="12010" y="2943"/>
                  </a:lnTo>
                  <a:lnTo>
                    <a:pt x="12031" y="2992"/>
                  </a:lnTo>
                  <a:lnTo>
                    <a:pt x="12010" y="3054"/>
                  </a:lnTo>
                  <a:lnTo>
                    <a:pt x="12010" y="3116"/>
                  </a:lnTo>
                  <a:lnTo>
                    <a:pt x="11977" y="3178"/>
                  </a:lnTo>
                  <a:lnTo>
                    <a:pt x="11999" y="3228"/>
                  </a:lnTo>
                  <a:lnTo>
                    <a:pt x="11988" y="3264"/>
                  </a:lnTo>
                  <a:lnTo>
                    <a:pt x="11923" y="3264"/>
                  </a:lnTo>
                  <a:lnTo>
                    <a:pt x="11945" y="3301"/>
                  </a:lnTo>
                  <a:lnTo>
                    <a:pt x="11999" y="3326"/>
                  </a:lnTo>
                  <a:lnTo>
                    <a:pt x="11999" y="3388"/>
                  </a:lnTo>
                  <a:lnTo>
                    <a:pt x="11956" y="3376"/>
                  </a:lnTo>
                  <a:lnTo>
                    <a:pt x="11923" y="3388"/>
                  </a:lnTo>
                  <a:lnTo>
                    <a:pt x="11881" y="3425"/>
                  </a:lnTo>
                  <a:lnTo>
                    <a:pt x="11837" y="3400"/>
                  </a:lnTo>
                  <a:lnTo>
                    <a:pt x="11816" y="3437"/>
                  </a:lnTo>
                  <a:lnTo>
                    <a:pt x="11816" y="3499"/>
                  </a:lnTo>
                  <a:lnTo>
                    <a:pt x="11784" y="3524"/>
                  </a:lnTo>
                  <a:lnTo>
                    <a:pt x="11741" y="3499"/>
                  </a:lnTo>
                  <a:lnTo>
                    <a:pt x="11741" y="3437"/>
                  </a:lnTo>
                  <a:lnTo>
                    <a:pt x="11762" y="3388"/>
                  </a:lnTo>
                  <a:lnTo>
                    <a:pt x="11730" y="3339"/>
                  </a:lnTo>
                  <a:lnTo>
                    <a:pt x="11730" y="3239"/>
                  </a:lnTo>
                  <a:lnTo>
                    <a:pt x="11773" y="3128"/>
                  </a:lnTo>
                  <a:lnTo>
                    <a:pt x="11784" y="3054"/>
                  </a:lnTo>
                  <a:lnTo>
                    <a:pt x="11827" y="3005"/>
                  </a:lnTo>
                  <a:lnTo>
                    <a:pt x="11827" y="2943"/>
                  </a:lnTo>
                  <a:lnTo>
                    <a:pt x="11837" y="2881"/>
                  </a:lnTo>
                  <a:lnTo>
                    <a:pt x="11870" y="2745"/>
                  </a:lnTo>
                  <a:lnTo>
                    <a:pt x="11934" y="2696"/>
                  </a:lnTo>
                  <a:lnTo>
                    <a:pt x="11934" y="2621"/>
                  </a:lnTo>
                  <a:lnTo>
                    <a:pt x="11870" y="2621"/>
                  </a:lnTo>
                  <a:lnTo>
                    <a:pt x="11870" y="2572"/>
                  </a:lnTo>
                  <a:lnTo>
                    <a:pt x="11902" y="2523"/>
                  </a:lnTo>
                  <a:lnTo>
                    <a:pt x="11902" y="2387"/>
                  </a:lnTo>
                  <a:lnTo>
                    <a:pt x="11881" y="2349"/>
                  </a:lnTo>
                  <a:lnTo>
                    <a:pt x="11848" y="2275"/>
                  </a:lnTo>
                  <a:lnTo>
                    <a:pt x="11870" y="2251"/>
                  </a:lnTo>
                  <a:lnTo>
                    <a:pt x="11870" y="2164"/>
                  </a:lnTo>
                  <a:lnTo>
                    <a:pt x="11827" y="2164"/>
                  </a:lnTo>
                  <a:lnTo>
                    <a:pt x="11773" y="2090"/>
                  </a:lnTo>
                  <a:lnTo>
                    <a:pt x="11687" y="2127"/>
                  </a:lnTo>
                  <a:lnTo>
                    <a:pt x="11676" y="2201"/>
                  </a:lnTo>
                  <a:lnTo>
                    <a:pt x="11730" y="2251"/>
                  </a:lnTo>
                  <a:lnTo>
                    <a:pt x="11730" y="2312"/>
                  </a:lnTo>
                  <a:lnTo>
                    <a:pt x="11762" y="2349"/>
                  </a:lnTo>
                  <a:lnTo>
                    <a:pt x="11762" y="2399"/>
                  </a:lnTo>
                  <a:lnTo>
                    <a:pt x="11719" y="2399"/>
                  </a:lnTo>
                  <a:lnTo>
                    <a:pt x="11708" y="2337"/>
                  </a:lnTo>
                  <a:lnTo>
                    <a:pt x="11665" y="2337"/>
                  </a:lnTo>
                  <a:lnTo>
                    <a:pt x="11633" y="2411"/>
                  </a:lnTo>
                  <a:lnTo>
                    <a:pt x="11665" y="2436"/>
                  </a:lnTo>
                  <a:lnTo>
                    <a:pt x="11676" y="2498"/>
                  </a:lnTo>
                  <a:lnTo>
                    <a:pt x="11708" y="2572"/>
                  </a:lnTo>
                  <a:lnTo>
                    <a:pt x="11676" y="2596"/>
                  </a:lnTo>
                  <a:lnTo>
                    <a:pt x="11665" y="2572"/>
                  </a:lnTo>
                  <a:lnTo>
                    <a:pt x="11633" y="2535"/>
                  </a:lnTo>
                  <a:lnTo>
                    <a:pt x="11622" y="2621"/>
                  </a:lnTo>
                  <a:lnTo>
                    <a:pt x="11569" y="2572"/>
                  </a:lnTo>
                  <a:lnTo>
                    <a:pt x="11569" y="2510"/>
                  </a:lnTo>
                  <a:lnTo>
                    <a:pt x="11526" y="2510"/>
                  </a:lnTo>
                  <a:lnTo>
                    <a:pt x="11504" y="2572"/>
                  </a:lnTo>
                  <a:lnTo>
                    <a:pt x="11472" y="2560"/>
                  </a:lnTo>
                  <a:lnTo>
                    <a:pt x="11472" y="2473"/>
                  </a:lnTo>
                  <a:lnTo>
                    <a:pt x="11515" y="2436"/>
                  </a:lnTo>
                  <a:lnTo>
                    <a:pt x="11504" y="2411"/>
                  </a:lnTo>
                  <a:lnTo>
                    <a:pt x="11418" y="2448"/>
                  </a:lnTo>
                  <a:lnTo>
                    <a:pt x="11353" y="2523"/>
                  </a:lnTo>
                  <a:lnTo>
                    <a:pt x="11311" y="2448"/>
                  </a:lnTo>
                  <a:lnTo>
                    <a:pt x="11278" y="2448"/>
                  </a:lnTo>
                  <a:lnTo>
                    <a:pt x="11235" y="2498"/>
                  </a:lnTo>
                  <a:lnTo>
                    <a:pt x="11171" y="2498"/>
                  </a:lnTo>
                  <a:lnTo>
                    <a:pt x="11149" y="2461"/>
                  </a:lnTo>
                  <a:lnTo>
                    <a:pt x="11085" y="2473"/>
                  </a:lnTo>
                  <a:lnTo>
                    <a:pt x="11063" y="2448"/>
                  </a:lnTo>
                  <a:lnTo>
                    <a:pt x="11117" y="2399"/>
                  </a:lnTo>
                  <a:lnTo>
                    <a:pt x="11193" y="2387"/>
                  </a:lnTo>
                  <a:lnTo>
                    <a:pt x="11235" y="2399"/>
                  </a:lnTo>
                  <a:lnTo>
                    <a:pt x="11300" y="2387"/>
                  </a:lnTo>
                  <a:lnTo>
                    <a:pt x="11300" y="2337"/>
                  </a:lnTo>
                  <a:lnTo>
                    <a:pt x="11343" y="2325"/>
                  </a:lnTo>
                  <a:lnTo>
                    <a:pt x="11386" y="2337"/>
                  </a:lnTo>
                  <a:lnTo>
                    <a:pt x="11440" y="2275"/>
                  </a:lnTo>
                  <a:lnTo>
                    <a:pt x="11440" y="2214"/>
                  </a:lnTo>
                  <a:lnTo>
                    <a:pt x="11451" y="2164"/>
                  </a:lnTo>
                  <a:lnTo>
                    <a:pt x="11407" y="2127"/>
                  </a:lnTo>
                  <a:lnTo>
                    <a:pt x="11353" y="2016"/>
                  </a:lnTo>
                  <a:lnTo>
                    <a:pt x="11289" y="1978"/>
                  </a:lnTo>
                  <a:lnTo>
                    <a:pt x="11278" y="1941"/>
                  </a:lnTo>
                  <a:lnTo>
                    <a:pt x="11182" y="1842"/>
                  </a:lnTo>
                  <a:lnTo>
                    <a:pt x="11171" y="1818"/>
                  </a:lnTo>
                  <a:lnTo>
                    <a:pt x="11117" y="1818"/>
                  </a:lnTo>
                  <a:lnTo>
                    <a:pt x="11042" y="1855"/>
                  </a:lnTo>
                  <a:lnTo>
                    <a:pt x="11010" y="1855"/>
                  </a:lnTo>
                  <a:lnTo>
                    <a:pt x="10913" y="1966"/>
                  </a:lnTo>
                  <a:lnTo>
                    <a:pt x="10934" y="2003"/>
                  </a:lnTo>
                  <a:lnTo>
                    <a:pt x="10934" y="2040"/>
                  </a:lnTo>
                  <a:lnTo>
                    <a:pt x="10902" y="2065"/>
                  </a:lnTo>
                  <a:lnTo>
                    <a:pt x="10859" y="2078"/>
                  </a:lnTo>
                  <a:lnTo>
                    <a:pt x="10859" y="2040"/>
                  </a:lnTo>
                  <a:lnTo>
                    <a:pt x="10816" y="2065"/>
                  </a:lnTo>
                  <a:lnTo>
                    <a:pt x="10773" y="2028"/>
                  </a:lnTo>
                  <a:lnTo>
                    <a:pt x="10719" y="2028"/>
                  </a:lnTo>
                  <a:lnTo>
                    <a:pt x="10698" y="2065"/>
                  </a:lnTo>
                  <a:lnTo>
                    <a:pt x="10644" y="2065"/>
                  </a:lnTo>
                  <a:lnTo>
                    <a:pt x="10612" y="2028"/>
                  </a:lnTo>
                  <a:lnTo>
                    <a:pt x="10644" y="2003"/>
                  </a:lnTo>
                  <a:lnTo>
                    <a:pt x="10719" y="1978"/>
                  </a:lnTo>
                  <a:lnTo>
                    <a:pt x="10752" y="1917"/>
                  </a:lnTo>
                  <a:lnTo>
                    <a:pt x="10805" y="1904"/>
                  </a:lnTo>
                  <a:lnTo>
                    <a:pt x="10848" y="1917"/>
                  </a:lnTo>
                  <a:lnTo>
                    <a:pt x="10881" y="1855"/>
                  </a:lnTo>
                  <a:lnTo>
                    <a:pt x="10881" y="1780"/>
                  </a:lnTo>
                  <a:lnTo>
                    <a:pt x="10913" y="1756"/>
                  </a:lnTo>
                  <a:lnTo>
                    <a:pt x="10956" y="1756"/>
                  </a:lnTo>
                  <a:lnTo>
                    <a:pt x="10988" y="1657"/>
                  </a:lnTo>
                  <a:lnTo>
                    <a:pt x="10988" y="1546"/>
                  </a:lnTo>
                  <a:lnTo>
                    <a:pt x="11010" y="1509"/>
                  </a:lnTo>
                  <a:lnTo>
                    <a:pt x="10988" y="1447"/>
                  </a:lnTo>
                  <a:lnTo>
                    <a:pt x="10934" y="1447"/>
                  </a:lnTo>
                  <a:lnTo>
                    <a:pt x="10848" y="1471"/>
                  </a:lnTo>
                  <a:lnTo>
                    <a:pt x="10634" y="1546"/>
                  </a:lnTo>
                  <a:lnTo>
                    <a:pt x="10558" y="1571"/>
                  </a:lnTo>
                  <a:cubicBezTo>
                    <a:pt x="10612" y="1546"/>
                    <a:pt x="10687" y="1521"/>
                    <a:pt x="10741" y="1484"/>
                  </a:cubicBezTo>
                  <a:cubicBezTo>
                    <a:pt x="10762" y="1484"/>
                    <a:pt x="10805" y="1471"/>
                    <a:pt x="10827" y="1471"/>
                  </a:cubicBezTo>
                  <a:cubicBezTo>
                    <a:pt x="10902" y="1459"/>
                    <a:pt x="10913" y="1385"/>
                    <a:pt x="10881" y="1323"/>
                  </a:cubicBezTo>
                  <a:lnTo>
                    <a:pt x="10913" y="1286"/>
                  </a:lnTo>
                  <a:lnTo>
                    <a:pt x="10902" y="1224"/>
                  </a:lnTo>
                  <a:lnTo>
                    <a:pt x="10902" y="1162"/>
                  </a:lnTo>
                  <a:lnTo>
                    <a:pt x="10870" y="1113"/>
                  </a:lnTo>
                  <a:lnTo>
                    <a:pt x="10902" y="1088"/>
                  </a:lnTo>
                  <a:lnTo>
                    <a:pt x="10902" y="989"/>
                  </a:lnTo>
                  <a:lnTo>
                    <a:pt x="10859" y="890"/>
                  </a:lnTo>
                  <a:lnTo>
                    <a:pt x="10881" y="828"/>
                  </a:lnTo>
                  <a:lnTo>
                    <a:pt x="10870" y="655"/>
                  </a:lnTo>
                  <a:lnTo>
                    <a:pt x="10762" y="519"/>
                  </a:lnTo>
                  <a:lnTo>
                    <a:pt x="10752" y="458"/>
                  </a:lnTo>
                  <a:lnTo>
                    <a:pt x="10709" y="433"/>
                  </a:lnTo>
                  <a:lnTo>
                    <a:pt x="10634" y="470"/>
                  </a:lnTo>
                  <a:lnTo>
                    <a:pt x="10547" y="458"/>
                  </a:lnTo>
                  <a:lnTo>
                    <a:pt x="10504" y="495"/>
                  </a:lnTo>
                  <a:lnTo>
                    <a:pt x="10504" y="581"/>
                  </a:lnTo>
                  <a:lnTo>
                    <a:pt x="10386" y="655"/>
                  </a:lnTo>
                  <a:lnTo>
                    <a:pt x="10386" y="619"/>
                  </a:lnTo>
                  <a:lnTo>
                    <a:pt x="10472" y="532"/>
                  </a:lnTo>
                  <a:lnTo>
                    <a:pt x="10494" y="446"/>
                  </a:lnTo>
                  <a:lnTo>
                    <a:pt x="10440" y="396"/>
                  </a:lnTo>
                  <a:lnTo>
                    <a:pt x="10386" y="421"/>
                  </a:lnTo>
                  <a:lnTo>
                    <a:pt x="10343" y="433"/>
                  </a:lnTo>
                  <a:lnTo>
                    <a:pt x="10386" y="396"/>
                  </a:lnTo>
                  <a:lnTo>
                    <a:pt x="10375" y="346"/>
                  </a:lnTo>
                  <a:lnTo>
                    <a:pt x="10224" y="248"/>
                  </a:lnTo>
                  <a:lnTo>
                    <a:pt x="10182" y="173"/>
                  </a:lnTo>
                  <a:lnTo>
                    <a:pt x="10149" y="149"/>
                  </a:lnTo>
                  <a:lnTo>
                    <a:pt x="10160" y="62"/>
                  </a:lnTo>
                  <a:lnTo>
                    <a:pt x="9999" y="0"/>
                  </a:lnTo>
                  <a:close/>
                </a:path>
              </a:pathLst>
            </a:custGeom>
            <a:solidFill>
              <a:srgbClr val="CBD4D9"/>
            </a:solidFill>
            <a:ln w="12700" cap="flat">
              <a:noFill/>
              <a:miter lim="400000"/>
            </a:ln>
            <a:effectLst/>
          </p:spPr>
          <p:txBody>
            <a:bodyPr wrap="square" lIns="0" tIns="0" rIns="0" bIns="0" numCol="1" anchor="ctr">
              <a:noAutofit/>
            </a:bodyPr>
            <a:lstStyle/>
            <a:p>
              <a:pPr defTabSz="342900">
                <a:lnSpc>
                  <a:spcPct val="100000"/>
                </a:lnSpc>
                <a:spcBef>
                  <a:spcPts val="0"/>
                </a:spcBef>
                <a:defRPr sz="1400">
                  <a:solidFill>
                    <a:srgbClr val="A6CBC2"/>
                  </a:solidFill>
                  <a:latin typeface="Arial"/>
                  <a:ea typeface="Arial"/>
                  <a:cs typeface="Arial"/>
                  <a:sym typeface="Arial"/>
                </a:defRPr>
              </a:pPr>
              <a:endParaRPr sz="525"/>
            </a:p>
          </p:txBody>
        </p:sp>
        <p:sp>
          <p:nvSpPr>
            <p:cNvPr id="299" name="Google Shape;10452;p32">
              <a:extLst>
                <a:ext uri="{FF2B5EF4-FFF2-40B4-BE49-F238E27FC236}">
                  <a16:creationId xmlns:a16="http://schemas.microsoft.com/office/drawing/2014/main" id="{007F827D-B57D-B528-4D50-85D41423B8B7}"/>
                </a:ext>
              </a:extLst>
            </p:cNvPr>
            <p:cNvSpPr/>
            <p:nvPr/>
          </p:nvSpPr>
          <p:spPr>
            <a:xfrm>
              <a:off x="5891927" y="7436678"/>
              <a:ext cx="161891" cy="62335"/>
            </a:xfrm>
            <a:custGeom>
              <a:avLst/>
              <a:gdLst/>
              <a:ahLst/>
              <a:cxnLst>
                <a:cxn ang="0">
                  <a:pos x="wd2" y="hd2"/>
                </a:cxn>
                <a:cxn ang="5400000">
                  <a:pos x="wd2" y="hd2"/>
                </a:cxn>
                <a:cxn ang="10800000">
                  <a:pos x="wd2" y="hd2"/>
                </a:cxn>
                <a:cxn ang="16200000">
                  <a:pos x="wd2" y="hd2"/>
                </a:cxn>
              </a:cxnLst>
              <a:rect l="0" t="0" r="r" b="b"/>
              <a:pathLst>
                <a:path w="21600" h="21600" extrusionOk="0">
                  <a:moveTo>
                    <a:pt x="8360" y="0"/>
                  </a:moveTo>
                  <a:lnTo>
                    <a:pt x="4863" y="1735"/>
                  </a:lnTo>
                  <a:lnTo>
                    <a:pt x="2781" y="867"/>
                  </a:lnTo>
                  <a:lnTo>
                    <a:pt x="1033" y="1735"/>
                  </a:lnTo>
                  <a:lnTo>
                    <a:pt x="0" y="6071"/>
                  </a:lnTo>
                  <a:lnTo>
                    <a:pt x="1732" y="9499"/>
                  </a:lnTo>
                  <a:lnTo>
                    <a:pt x="3131" y="8632"/>
                  </a:lnTo>
                  <a:lnTo>
                    <a:pt x="4180" y="9499"/>
                  </a:lnTo>
                  <a:lnTo>
                    <a:pt x="5213" y="15570"/>
                  </a:lnTo>
                  <a:lnTo>
                    <a:pt x="6612" y="18131"/>
                  </a:lnTo>
                  <a:lnTo>
                    <a:pt x="8710" y="18131"/>
                  </a:lnTo>
                  <a:lnTo>
                    <a:pt x="10092" y="21600"/>
                  </a:lnTo>
                  <a:lnTo>
                    <a:pt x="12890" y="21600"/>
                  </a:lnTo>
                  <a:lnTo>
                    <a:pt x="12890" y="15570"/>
                  </a:lnTo>
                  <a:lnTo>
                    <a:pt x="14622" y="15570"/>
                  </a:lnTo>
                  <a:lnTo>
                    <a:pt x="14972" y="18131"/>
                  </a:lnTo>
                  <a:lnTo>
                    <a:pt x="16371" y="18131"/>
                  </a:lnTo>
                  <a:lnTo>
                    <a:pt x="16720" y="13836"/>
                  </a:lnTo>
                  <a:lnTo>
                    <a:pt x="18119" y="15570"/>
                  </a:lnTo>
                  <a:lnTo>
                    <a:pt x="21600" y="15570"/>
                  </a:lnTo>
                  <a:lnTo>
                    <a:pt x="21600" y="13836"/>
                  </a:lnTo>
                  <a:lnTo>
                    <a:pt x="19851" y="9499"/>
                  </a:lnTo>
                  <a:lnTo>
                    <a:pt x="17420" y="8632"/>
                  </a:lnTo>
                  <a:lnTo>
                    <a:pt x="15671" y="867"/>
                  </a:lnTo>
                  <a:lnTo>
                    <a:pt x="8360" y="0"/>
                  </a:lnTo>
                  <a:close/>
                </a:path>
              </a:pathLst>
            </a:custGeom>
            <a:solidFill>
              <a:srgbClr val="CCD4D8"/>
            </a:solidFill>
            <a:ln w="12700" cap="flat">
              <a:noFill/>
              <a:miter lim="400000"/>
            </a:ln>
            <a:effectLst/>
          </p:spPr>
          <p:txBody>
            <a:bodyPr wrap="square" lIns="0" tIns="0" rIns="0" bIns="0" numCol="1" anchor="ctr">
              <a:noAutofit/>
            </a:bodyPr>
            <a:lstStyle/>
            <a:p>
              <a:pPr defTabSz="342900">
                <a:lnSpc>
                  <a:spcPct val="100000"/>
                </a:lnSpc>
                <a:spcBef>
                  <a:spcPts val="0"/>
                </a:spcBef>
                <a:defRPr sz="1400">
                  <a:latin typeface="Arial"/>
                  <a:ea typeface="Arial"/>
                  <a:cs typeface="Arial"/>
                  <a:sym typeface="Arial"/>
                </a:defRPr>
              </a:pPr>
              <a:endParaRPr sz="525"/>
            </a:p>
          </p:txBody>
        </p:sp>
        <p:sp>
          <p:nvSpPr>
            <p:cNvPr id="300" name="Google Shape;10453;p32">
              <a:extLst>
                <a:ext uri="{FF2B5EF4-FFF2-40B4-BE49-F238E27FC236}">
                  <a16:creationId xmlns:a16="http://schemas.microsoft.com/office/drawing/2014/main" id="{7D70C1F0-EE1B-0D41-1349-6AFC46EA8FE7}"/>
                </a:ext>
              </a:extLst>
            </p:cNvPr>
            <p:cNvSpPr/>
            <p:nvPr/>
          </p:nvSpPr>
          <p:spPr>
            <a:xfrm>
              <a:off x="6166030" y="7329411"/>
              <a:ext cx="206326" cy="139691"/>
            </a:xfrm>
            <a:custGeom>
              <a:avLst/>
              <a:gdLst/>
              <a:ahLst/>
              <a:cxnLst>
                <a:cxn ang="0">
                  <a:pos x="wd2" y="hd2"/>
                </a:cxn>
                <a:cxn ang="5400000">
                  <a:pos x="wd2" y="hd2"/>
                </a:cxn>
                <a:cxn ang="10800000">
                  <a:pos x="wd2" y="hd2"/>
                </a:cxn>
                <a:cxn ang="16200000">
                  <a:pos x="wd2" y="hd2"/>
                </a:cxn>
              </a:cxnLst>
              <a:rect l="0" t="0" r="r" b="b"/>
              <a:pathLst>
                <a:path w="21600" h="21600" extrusionOk="0">
                  <a:moveTo>
                    <a:pt x="14230" y="0"/>
                  </a:moveTo>
                  <a:lnTo>
                    <a:pt x="13132" y="1161"/>
                  </a:lnTo>
                  <a:lnTo>
                    <a:pt x="11760" y="387"/>
                  </a:lnTo>
                  <a:lnTo>
                    <a:pt x="9029" y="387"/>
                  </a:lnTo>
                  <a:lnTo>
                    <a:pt x="8481" y="1548"/>
                  </a:lnTo>
                  <a:lnTo>
                    <a:pt x="9853" y="3096"/>
                  </a:lnTo>
                  <a:lnTo>
                    <a:pt x="13956" y="5013"/>
                  </a:lnTo>
                  <a:lnTo>
                    <a:pt x="13681" y="5787"/>
                  </a:lnTo>
                  <a:lnTo>
                    <a:pt x="14491" y="7335"/>
                  </a:lnTo>
                  <a:lnTo>
                    <a:pt x="13681" y="10026"/>
                  </a:lnTo>
                  <a:lnTo>
                    <a:pt x="14491" y="11961"/>
                  </a:lnTo>
                  <a:lnTo>
                    <a:pt x="15864" y="12735"/>
                  </a:lnTo>
                  <a:lnTo>
                    <a:pt x="17510" y="14652"/>
                  </a:lnTo>
                  <a:lnTo>
                    <a:pt x="17236" y="15813"/>
                  </a:lnTo>
                  <a:lnTo>
                    <a:pt x="13956" y="15813"/>
                  </a:lnTo>
                  <a:lnTo>
                    <a:pt x="13407" y="16587"/>
                  </a:lnTo>
                  <a:lnTo>
                    <a:pt x="12035" y="15813"/>
                  </a:lnTo>
                  <a:lnTo>
                    <a:pt x="10401" y="15813"/>
                  </a:lnTo>
                  <a:lnTo>
                    <a:pt x="8481" y="15039"/>
                  </a:lnTo>
                  <a:lnTo>
                    <a:pt x="6847" y="15813"/>
                  </a:lnTo>
                  <a:lnTo>
                    <a:pt x="6847" y="15039"/>
                  </a:lnTo>
                  <a:lnTo>
                    <a:pt x="6298" y="14652"/>
                  </a:lnTo>
                  <a:lnTo>
                    <a:pt x="3829" y="15426"/>
                  </a:lnTo>
                  <a:lnTo>
                    <a:pt x="2470" y="13509"/>
                  </a:lnTo>
                  <a:lnTo>
                    <a:pt x="823" y="14652"/>
                  </a:lnTo>
                  <a:lnTo>
                    <a:pt x="0" y="15813"/>
                  </a:lnTo>
                  <a:lnTo>
                    <a:pt x="823" y="17748"/>
                  </a:lnTo>
                  <a:lnTo>
                    <a:pt x="2470" y="18522"/>
                  </a:lnTo>
                  <a:lnTo>
                    <a:pt x="4103" y="21213"/>
                  </a:lnTo>
                  <a:lnTo>
                    <a:pt x="4926" y="21600"/>
                  </a:lnTo>
                  <a:lnTo>
                    <a:pt x="4926" y="19665"/>
                  </a:lnTo>
                  <a:lnTo>
                    <a:pt x="5475" y="18909"/>
                  </a:lnTo>
                  <a:lnTo>
                    <a:pt x="9029" y="18909"/>
                  </a:lnTo>
                  <a:lnTo>
                    <a:pt x="10401" y="19665"/>
                  </a:lnTo>
                  <a:lnTo>
                    <a:pt x="14491" y="19665"/>
                  </a:lnTo>
                  <a:lnTo>
                    <a:pt x="15040" y="19296"/>
                  </a:lnTo>
                  <a:lnTo>
                    <a:pt x="16412" y="20439"/>
                  </a:lnTo>
                  <a:lnTo>
                    <a:pt x="17510" y="20439"/>
                  </a:lnTo>
                  <a:lnTo>
                    <a:pt x="17510" y="19296"/>
                  </a:lnTo>
                  <a:lnTo>
                    <a:pt x="20515" y="16974"/>
                  </a:lnTo>
                  <a:lnTo>
                    <a:pt x="20515" y="13509"/>
                  </a:lnTo>
                  <a:lnTo>
                    <a:pt x="19967" y="11187"/>
                  </a:lnTo>
                  <a:lnTo>
                    <a:pt x="20241" y="10026"/>
                  </a:lnTo>
                  <a:lnTo>
                    <a:pt x="21339" y="9252"/>
                  </a:lnTo>
                  <a:lnTo>
                    <a:pt x="21600" y="6948"/>
                  </a:lnTo>
                  <a:lnTo>
                    <a:pt x="21064" y="5400"/>
                  </a:lnTo>
                  <a:lnTo>
                    <a:pt x="21600" y="3483"/>
                  </a:lnTo>
                  <a:lnTo>
                    <a:pt x="21339" y="2322"/>
                  </a:lnTo>
                  <a:lnTo>
                    <a:pt x="19967" y="1935"/>
                  </a:lnTo>
                  <a:lnTo>
                    <a:pt x="18595" y="2322"/>
                  </a:lnTo>
                  <a:lnTo>
                    <a:pt x="17236" y="387"/>
                  </a:lnTo>
                  <a:lnTo>
                    <a:pt x="14230" y="0"/>
                  </a:lnTo>
                  <a:close/>
                </a:path>
              </a:pathLst>
            </a:custGeom>
            <a:solidFill>
              <a:srgbClr val="CCD4D8"/>
            </a:solidFill>
            <a:ln w="12700" cap="flat">
              <a:noFill/>
              <a:miter lim="400000"/>
            </a:ln>
            <a:effectLst/>
          </p:spPr>
          <p:txBody>
            <a:bodyPr wrap="square" lIns="0" tIns="0" rIns="0" bIns="0" numCol="1" anchor="ctr">
              <a:noAutofit/>
            </a:bodyPr>
            <a:lstStyle/>
            <a:p>
              <a:pPr defTabSz="342900">
                <a:lnSpc>
                  <a:spcPct val="100000"/>
                </a:lnSpc>
                <a:spcBef>
                  <a:spcPts val="0"/>
                </a:spcBef>
                <a:defRPr sz="1400">
                  <a:latin typeface="Arial"/>
                  <a:ea typeface="Arial"/>
                  <a:cs typeface="Arial"/>
                  <a:sym typeface="Arial"/>
                </a:defRPr>
              </a:pPr>
              <a:endParaRPr sz="525"/>
            </a:p>
          </p:txBody>
        </p:sp>
        <p:sp>
          <p:nvSpPr>
            <p:cNvPr id="301" name="Google Shape;10454;p32">
              <a:extLst>
                <a:ext uri="{FF2B5EF4-FFF2-40B4-BE49-F238E27FC236}">
                  <a16:creationId xmlns:a16="http://schemas.microsoft.com/office/drawing/2014/main" id="{C186E6F7-0CCD-2D86-304C-F5DF56EE43D5}"/>
                </a:ext>
              </a:extLst>
            </p:cNvPr>
            <p:cNvSpPr/>
            <p:nvPr/>
          </p:nvSpPr>
          <p:spPr>
            <a:xfrm>
              <a:off x="5434844" y="7082569"/>
              <a:ext cx="767761" cy="261862"/>
            </a:xfrm>
            <a:custGeom>
              <a:avLst/>
              <a:gdLst/>
              <a:ahLst/>
              <a:cxnLst>
                <a:cxn ang="0">
                  <a:pos x="wd2" y="hd2"/>
                </a:cxn>
                <a:cxn ang="5400000">
                  <a:pos x="wd2" y="hd2"/>
                </a:cxn>
                <a:cxn ang="10800000">
                  <a:pos x="wd2" y="hd2"/>
                </a:cxn>
                <a:cxn ang="16200000">
                  <a:pos x="wd2" y="hd2"/>
                </a:cxn>
              </a:cxnLst>
              <a:rect l="0" t="0" r="r" b="b"/>
              <a:pathLst>
                <a:path w="21600" h="21600" extrusionOk="0">
                  <a:moveTo>
                    <a:pt x="5510" y="0"/>
                  </a:moveTo>
                  <a:lnTo>
                    <a:pt x="5071" y="1032"/>
                  </a:lnTo>
                  <a:lnTo>
                    <a:pt x="3968" y="1032"/>
                  </a:lnTo>
                  <a:lnTo>
                    <a:pt x="3160" y="1642"/>
                  </a:lnTo>
                  <a:lnTo>
                    <a:pt x="2865" y="2468"/>
                  </a:lnTo>
                  <a:lnTo>
                    <a:pt x="1984" y="3087"/>
                  </a:lnTo>
                  <a:lnTo>
                    <a:pt x="1689" y="4110"/>
                  </a:lnTo>
                  <a:lnTo>
                    <a:pt x="1320" y="4729"/>
                  </a:lnTo>
                  <a:lnTo>
                    <a:pt x="1250" y="5968"/>
                  </a:lnTo>
                  <a:lnTo>
                    <a:pt x="1468" y="6990"/>
                  </a:lnTo>
                  <a:lnTo>
                    <a:pt x="1394" y="7610"/>
                  </a:lnTo>
                  <a:lnTo>
                    <a:pt x="1029" y="6990"/>
                  </a:lnTo>
                  <a:lnTo>
                    <a:pt x="295" y="8023"/>
                  </a:lnTo>
                  <a:lnTo>
                    <a:pt x="0" y="7816"/>
                  </a:lnTo>
                  <a:lnTo>
                    <a:pt x="0" y="8642"/>
                  </a:lnTo>
                  <a:lnTo>
                    <a:pt x="365" y="9055"/>
                  </a:lnTo>
                  <a:lnTo>
                    <a:pt x="881" y="7816"/>
                  </a:lnTo>
                  <a:lnTo>
                    <a:pt x="955" y="8023"/>
                  </a:lnTo>
                  <a:lnTo>
                    <a:pt x="955" y="9055"/>
                  </a:lnTo>
                  <a:lnTo>
                    <a:pt x="1468" y="8023"/>
                  </a:lnTo>
                  <a:lnTo>
                    <a:pt x="1837" y="8023"/>
                  </a:lnTo>
                  <a:lnTo>
                    <a:pt x="2205" y="6174"/>
                  </a:lnTo>
                  <a:lnTo>
                    <a:pt x="2792" y="6577"/>
                  </a:lnTo>
                  <a:lnTo>
                    <a:pt x="2939" y="5968"/>
                  </a:lnTo>
                  <a:lnTo>
                    <a:pt x="3234" y="6784"/>
                  </a:lnTo>
                  <a:lnTo>
                    <a:pt x="3599" y="6577"/>
                  </a:lnTo>
                  <a:lnTo>
                    <a:pt x="4260" y="4523"/>
                  </a:lnTo>
                  <a:lnTo>
                    <a:pt x="4628" y="4110"/>
                  </a:lnTo>
                  <a:lnTo>
                    <a:pt x="4776" y="3500"/>
                  </a:lnTo>
                  <a:lnTo>
                    <a:pt x="5362" y="3707"/>
                  </a:lnTo>
                  <a:lnTo>
                    <a:pt x="5805" y="3707"/>
                  </a:lnTo>
                  <a:lnTo>
                    <a:pt x="6612" y="3903"/>
                  </a:lnTo>
                  <a:lnTo>
                    <a:pt x="6907" y="4523"/>
                  </a:lnTo>
                  <a:lnTo>
                    <a:pt x="6612" y="4935"/>
                  </a:lnTo>
                  <a:lnTo>
                    <a:pt x="6170" y="4935"/>
                  </a:lnTo>
                  <a:lnTo>
                    <a:pt x="5878" y="5555"/>
                  </a:lnTo>
                  <a:lnTo>
                    <a:pt x="6170" y="6174"/>
                  </a:lnTo>
                  <a:lnTo>
                    <a:pt x="7346" y="6784"/>
                  </a:lnTo>
                  <a:lnTo>
                    <a:pt x="7641" y="6577"/>
                  </a:lnTo>
                  <a:lnTo>
                    <a:pt x="8010" y="6577"/>
                  </a:lnTo>
                  <a:lnTo>
                    <a:pt x="8375" y="7197"/>
                  </a:lnTo>
                  <a:lnTo>
                    <a:pt x="8965" y="7610"/>
                  </a:lnTo>
                  <a:lnTo>
                    <a:pt x="9183" y="7610"/>
                  </a:lnTo>
                  <a:lnTo>
                    <a:pt x="9330" y="6784"/>
                  </a:lnTo>
                  <a:lnTo>
                    <a:pt x="9552" y="7610"/>
                  </a:lnTo>
                  <a:lnTo>
                    <a:pt x="9699" y="8023"/>
                  </a:lnTo>
                  <a:lnTo>
                    <a:pt x="10286" y="9252"/>
                  </a:lnTo>
                  <a:lnTo>
                    <a:pt x="10802" y="9664"/>
                  </a:lnTo>
                  <a:lnTo>
                    <a:pt x="11019" y="9252"/>
                  </a:lnTo>
                  <a:lnTo>
                    <a:pt x="11388" y="10077"/>
                  </a:lnTo>
                  <a:lnTo>
                    <a:pt x="11757" y="9871"/>
                  </a:lnTo>
                  <a:lnTo>
                    <a:pt x="12048" y="10284"/>
                  </a:lnTo>
                  <a:lnTo>
                    <a:pt x="12638" y="9871"/>
                  </a:lnTo>
                  <a:lnTo>
                    <a:pt x="12860" y="10077"/>
                  </a:lnTo>
                  <a:lnTo>
                    <a:pt x="13151" y="13371"/>
                  </a:lnTo>
                  <a:lnTo>
                    <a:pt x="13885" y="15426"/>
                  </a:lnTo>
                  <a:lnTo>
                    <a:pt x="14180" y="15839"/>
                  </a:lnTo>
                  <a:lnTo>
                    <a:pt x="14327" y="15219"/>
                  </a:lnTo>
                  <a:lnTo>
                    <a:pt x="14840" y="16045"/>
                  </a:lnTo>
                  <a:lnTo>
                    <a:pt x="15578" y="16045"/>
                  </a:lnTo>
                  <a:lnTo>
                    <a:pt x="15651" y="16458"/>
                  </a:lnTo>
                  <a:lnTo>
                    <a:pt x="15943" y="17077"/>
                  </a:lnTo>
                  <a:lnTo>
                    <a:pt x="15943" y="18100"/>
                  </a:lnTo>
                  <a:lnTo>
                    <a:pt x="15356" y="18306"/>
                  </a:lnTo>
                  <a:lnTo>
                    <a:pt x="14696" y="20155"/>
                  </a:lnTo>
                  <a:lnTo>
                    <a:pt x="14696" y="21187"/>
                  </a:lnTo>
                  <a:lnTo>
                    <a:pt x="15356" y="21394"/>
                  </a:lnTo>
                  <a:lnTo>
                    <a:pt x="15943" y="20981"/>
                  </a:lnTo>
                  <a:lnTo>
                    <a:pt x="16164" y="21187"/>
                  </a:lnTo>
                  <a:lnTo>
                    <a:pt x="17193" y="20568"/>
                  </a:lnTo>
                  <a:lnTo>
                    <a:pt x="17779" y="20568"/>
                  </a:lnTo>
                  <a:lnTo>
                    <a:pt x="18517" y="21600"/>
                  </a:lnTo>
                  <a:lnTo>
                    <a:pt x="19472" y="20981"/>
                  </a:lnTo>
                  <a:lnTo>
                    <a:pt x="19616" y="20361"/>
                  </a:lnTo>
                  <a:lnTo>
                    <a:pt x="19837" y="20361"/>
                  </a:lnTo>
                  <a:lnTo>
                    <a:pt x="20132" y="19948"/>
                  </a:lnTo>
                  <a:lnTo>
                    <a:pt x="20866" y="20155"/>
                  </a:lnTo>
                  <a:lnTo>
                    <a:pt x="21309" y="19545"/>
                  </a:lnTo>
                  <a:lnTo>
                    <a:pt x="21600" y="18513"/>
                  </a:lnTo>
                  <a:lnTo>
                    <a:pt x="21456" y="18100"/>
                  </a:lnTo>
                  <a:lnTo>
                    <a:pt x="21087" y="17893"/>
                  </a:lnTo>
                  <a:lnTo>
                    <a:pt x="20792" y="16252"/>
                  </a:lnTo>
                  <a:lnTo>
                    <a:pt x="19985" y="15219"/>
                  </a:lnTo>
                  <a:lnTo>
                    <a:pt x="18882" y="15219"/>
                  </a:lnTo>
                  <a:lnTo>
                    <a:pt x="18591" y="15013"/>
                  </a:lnTo>
                  <a:lnTo>
                    <a:pt x="18735" y="14403"/>
                  </a:lnTo>
                  <a:lnTo>
                    <a:pt x="18956" y="12958"/>
                  </a:lnTo>
                  <a:lnTo>
                    <a:pt x="18661" y="12752"/>
                  </a:lnTo>
                  <a:lnTo>
                    <a:pt x="18369" y="13164"/>
                  </a:lnTo>
                  <a:lnTo>
                    <a:pt x="18001" y="13164"/>
                  </a:lnTo>
                  <a:lnTo>
                    <a:pt x="17267" y="11729"/>
                  </a:lnTo>
                  <a:lnTo>
                    <a:pt x="17045" y="12132"/>
                  </a:lnTo>
                  <a:lnTo>
                    <a:pt x="16750" y="11316"/>
                  </a:lnTo>
                  <a:lnTo>
                    <a:pt x="16164" y="10077"/>
                  </a:lnTo>
                  <a:lnTo>
                    <a:pt x="15943" y="11110"/>
                  </a:lnTo>
                  <a:lnTo>
                    <a:pt x="15725" y="10697"/>
                  </a:lnTo>
                  <a:lnTo>
                    <a:pt x="15795" y="9871"/>
                  </a:lnTo>
                  <a:lnTo>
                    <a:pt x="15578" y="9664"/>
                  </a:lnTo>
                  <a:lnTo>
                    <a:pt x="15430" y="10284"/>
                  </a:lnTo>
                  <a:lnTo>
                    <a:pt x="15209" y="9664"/>
                  </a:lnTo>
                  <a:lnTo>
                    <a:pt x="14475" y="9055"/>
                  </a:lnTo>
                  <a:lnTo>
                    <a:pt x="13885" y="7816"/>
                  </a:lnTo>
                  <a:lnTo>
                    <a:pt x="13446" y="6990"/>
                  </a:lnTo>
                  <a:lnTo>
                    <a:pt x="13004" y="5761"/>
                  </a:lnTo>
                  <a:lnTo>
                    <a:pt x="11757" y="5761"/>
                  </a:lnTo>
                  <a:lnTo>
                    <a:pt x="11388" y="5142"/>
                  </a:lnTo>
                  <a:lnTo>
                    <a:pt x="11241" y="3903"/>
                  </a:lnTo>
                  <a:lnTo>
                    <a:pt x="10802" y="2468"/>
                  </a:lnTo>
                  <a:lnTo>
                    <a:pt x="10433" y="2674"/>
                  </a:lnTo>
                  <a:lnTo>
                    <a:pt x="10212" y="2055"/>
                  </a:lnTo>
                  <a:lnTo>
                    <a:pt x="8744" y="1435"/>
                  </a:lnTo>
                  <a:lnTo>
                    <a:pt x="8301" y="2055"/>
                  </a:lnTo>
                  <a:lnTo>
                    <a:pt x="7641" y="1642"/>
                  </a:lnTo>
                  <a:lnTo>
                    <a:pt x="7273" y="413"/>
                  </a:lnTo>
                  <a:lnTo>
                    <a:pt x="6391" y="0"/>
                  </a:lnTo>
                  <a:close/>
                </a:path>
              </a:pathLst>
            </a:custGeom>
            <a:solidFill>
              <a:srgbClr val="CCD4D8"/>
            </a:solidFill>
            <a:ln w="12700" cap="flat">
              <a:noFill/>
              <a:miter lim="400000"/>
            </a:ln>
            <a:effectLst/>
          </p:spPr>
          <p:txBody>
            <a:bodyPr wrap="square" lIns="0" tIns="0" rIns="0" bIns="0" numCol="1" anchor="ctr">
              <a:noAutofit/>
            </a:bodyPr>
            <a:lstStyle/>
            <a:p>
              <a:pPr defTabSz="342900">
                <a:lnSpc>
                  <a:spcPct val="100000"/>
                </a:lnSpc>
                <a:spcBef>
                  <a:spcPts val="0"/>
                </a:spcBef>
                <a:defRPr sz="1400">
                  <a:latin typeface="Arial"/>
                  <a:ea typeface="Arial"/>
                  <a:cs typeface="Arial"/>
                  <a:sym typeface="Arial"/>
                </a:defRPr>
              </a:pPr>
              <a:endParaRPr sz="525"/>
            </a:p>
          </p:txBody>
        </p:sp>
        <p:sp>
          <p:nvSpPr>
            <p:cNvPr id="302" name="Google Shape;10455;p32">
              <a:extLst>
                <a:ext uri="{FF2B5EF4-FFF2-40B4-BE49-F238E27FC236}">
                  <a16:creationId xmlns:a16="http://schemas.microsoft.com/office/drawing/2014/main" id="{DA7699B5-997D-D459-5D5C-E15CF4DFEC4A}"/>
                </a:ext>
              </a:extLst>
            </p:cNvPr>
            <p:cNvSpPr/>
            <p:nvPr/>
          </p:nvSpPr>
          <p:spPr>
            <a:xfrm>
              <a:off x="7508452" y="12743574"/>
              <a:ext cx="195844" cy="107275"/>
            </a:xfrm>
            <a:custGeom>
              <a:avLst/>
              <a:gdLst/>
              <a:ahLst/>
              <a:cxnLst>
                <a:cxn ang="0">
                  <a:pos x="wd2" y="hd2"/>
                </a:cxn>
                <a:cxn ang="5400000">
                  <a:pos x="wd2" y="hd2"/>
                </a:cxn>
                <a:cxn ang="10800000">
                  <a:pos x="wd2" y="hd2"/>
                </a:cxn>
                <a:cxn ang="16200000">
                  <a:pos x="wd2" y="hd2"/>
                </a:cxn>
              </a:cxnLst>
              <a:rect l="0" t="0" r="r" b="b"/>
              <a:pathLst>
                <a:path w="21600" h="21600" extrusionOk="0">
                  <a:moveTo>
                    <a:pt x="14111" y="0"/>
                  </a:moveTo>
                  <a:lnTo>
                    <a:pt x="13546" y="2016"/>
                  </a:lnTo>
                  <a:lnTo>
                    <a:pt x="12679" y="2520"/>
                  </a:lnTo>
                  <a:lnTo>
                    <a:pt x="12968" y="4536"/>
                  </a:lnTo>
                  <a:lnTo>
                    <a:pt x="12679" y="6048"/>
                  </a:lnTo>
                  <a:lnTo>
                    <a:pt x="9513" y="7536"/>
                  </a:lnTo>
                  <a:lnTo>
                    <a:pt x="10091" y="6552"/>
                  </a:lnTo>
                  <a:lnTo>
                    <a:pt x="10655" y="3024"/>
                  </a:lnTo>
                  <a:lnTo>
                    <a:pt x="10091" y="1512"/>
                  </a:lnTo>
                  <a:lnTo>
                    <a:pt x="8935" y="2016"/>
                  </a:lnTo>
                  <a:lnTo>
                    <a:pt x="8356" y="4032"/>
                  </a:lnTo>
                  <a:lnTo>
                    <a:pt x="7489" y="4032"/>
                  </a:lnTo>
                  <a:lnTo>
                    <a:pt x="6346" y="2016"/>
                  </a:lnTo>
                  <a:lnTo>
                    <a:pt x="5190" y="2016"/>
                  </a:lnTo>
                  <a:lnTo>
                    <a:pt x="5190" y="6048"/>
                  </a:lnTo>
                  <a:lnTo>
                    <a:pt x="3745" y="5040"/>
                  </a:lnTo>
                  <a:lnTo>
                    <a:pt x="2313" y="2520"/>
                  </a:lnTo>
                  <a:lnTo>
                    <a:pt x="1446" y="4032"/>
                  </a:lnTo>
                  <a:lnTo>
                    <a:pt x="3166" y="8544"/>
                  </a:lnTo>
                  <a:lnTo>
                    <a:pt x="5190" y="9048"/>
                  </a:lnTo>
                  <a:lnTo>
                    <a:pt x="5190" y="10056"/>
                  </a:lnTo>
                  <a:lnTo>
                    <a:pt x="3166" y="10056"/>
                  </a:lnTo>
                  <a:lnTo>
                    <a:pt x="2313" y="11568"/>
                  </a:lnTo>
                  <a:lnTo>
                    <a:pt x="2602" y="13560"/>
                  </a:lnTo>
                  <a:lnTo>
                    <a:pt x="1156" y="16080"/>
                  </a:lnTo>
                  <a:lnTo>
                    <a:pt x="0" y="16080"/>
                  </a:lnTo>
                  <a:lnTo>
                    <a:pt x="0" y="17088"/>
                  </a:lnTo>
                  <a:lnTo>
                    <a:pt x="1735" y="19104"/>
                  </a:lnTo>
                  <a:lnTo>
                    <a:pt x="2602" y="17088"/>
                  </a:lnTo>
                  <a:lnTo>
                    <a:pt x="4034" y="19104"/>
                  </a:lnTo>
                  <a:lnTo>
                    <a:pt x="5190" y="16584"/>
                  </a:lnTo>
                  <a:lnTo>
                    <a:pt x="3166" y="15072"/>
                  </a:lnTo>
                  <a:lnTo>
                    <a:pt x="4612" y="14064"/>
                  </a:lnTo>
                  <a:lnTo>
                    <a:pt x="7200" y="14568"/>
                  </a:lnTo>
                  <a:lnTo>
                    <a:pt x="8935" y="13560"/>
                  </a:lnTo>
                  <a:lnTo>
                    <a:pt x="8935" y="11064"/>
                  </a:lnTo>
                  <a:cubicBezTo>
                    <a:pt x="8935" y="11064"/>
                    <a:pt x="9182" y="11280"/>
                    <a:pt x="9361" y="11280"/>
                  </a:cubicBezTo>
                  <a:cubicBezTo>
                    <a:pt x="9444" y="11280"/>
                    <a:pt x="9513" y="11232"/>
                    <a:pt x="9513" y="11064"/>
                  </a:cubicBezTo>
                  <a:cubicBezTo>
                    <a:pt x="10945" y="9552"/>
                    <a:pt x="12390" y="9048"/>
                    <a:pt x="13836" y="7536"/>
                  </a:cubicBezTo>
                  <a:lnTo>
                    <a:pt x="14400" y="9552"/>
                  </a:lnTo>
                  <a:lnTo>
                    <a:pt x="14111" y="11064"/>
                  </a:lnTo>
                  <a:lnTo>
                    <a:pt x="12968" y="10056"/>
                  </a:lnTo>
                  <a:lnTo>
                    <a:pt x="11812" y="11064"/>
                  </a:lnTo>
                  <a:lnTo>
                    <a:pt x="9513" y="17088"/>
                  </a:lnTo>
                  <a:lnTo>
                    <a:pt x="10366" y="17592"/>
                  </a:lnTo>
                  <a:lnTo>
                    <a:pt x="11523" y="21096"/>
                  </a:lnTo>
                  <a:lnTo>
                    <a:pt x="12679" y="21600"/>
                  </a:lnTo>
                  <a:lnTo>
                    <a:pt x="12679" y="20088"/>
                  </a:lnTo>
                  <a:lnTo>
                    <a:pt x="11523" y="17592"/>
                  </a:lnTo>
                  <a:lnTo>
                    <a:pt x="11812" y="17088"/>
                  </a:lnTo>
                  <a:lnTo>
                    <a:pt x="13257" y="18600"/>
                  </a:lnTo>
                  <a:lnTo>
                    <a:pt x="14111" y="17592"/>
                  </a:lnTo>
                  <a:lnTo>
                    <a:pt x="13257" y="16584"/>
                  </a:lnTo>
                  <a:lnTo>
                    <a:pt x="13257" y="14568"/>
                  </a:lnTo>
                  <a:lnTo>
                    <a:pt x="14689" y="15072"/>
                  </a:lnTo>
                  <a:lnTo>
                    <a:pt x="16135" y="14568"/>
                  </a:lnTo>
                  <a:lnTo>
                    <a:pt x="16135" y="14064"/>
                  </a:lnTo>
                  <a:lnTo>
                    <a:pt x="14978" y="14064"/>
                  </a:lnTo>
                  <a:lnTo>
                    <a:pt x="14400" y="12576"/>
                  </a:lnTo>
                  <a:lnTo>
                    <a:pt x="14978" y="12072"/>
                  </a:lnTo>
                  <a:lnTo>
                    <a:pt x="16424" y="12576"/>
                  </a:lnTo>
                  <a:lnTo>
                    <a:pt x="18434" y="12072"/>
                  </a:lnTo>
                  <a:lnTo>
                    <a:pt x="19879" y="10056"/>
                  </a:lnTo>
                  <a:lnTo>
                    <a:pt x="21325" y="9552"/>
                  </a:lnTo>
                  <a:lnTo>
                    <a:pt x="20746" y="7536"/>
                  </a:lnTo>
                  <a:lnTo>
                    <a:pt x="20168" y="7032"/>
                  </a:lnTo>
                  <a:lnTo>
                    <a:pt x="19879" y="6552"/>
                  </a:lnTo>
                  <a:lnTo>
                    <a:pt x="20457" y="5040"/>
                  </a:lnTo>
                  <a:lnTo>
                    <a:pt x="21600" y="4536"/>
                  </a:lnTo>
                  <a:lnTo>
                    <a:pt x="21036" y="3024"/>
                  </a:lnTo>
                  <a:lnTo>
                    <a:pt x="19012" y="2520"/>
                  </a:lnTo>
                  <a:lnTo>
                    <a:pt x="18145" y="3024"/>
                  </a:lnTo>
                  <a:lnTo>
                    <a:pt x="18434" y="4536"/>
                  </a:lnTo>
                  <a:lnTo>
                    <a:pt x="17291" y="5040"/>
                  </a:lnTo>
                  <a:lnTo>
                    <a:pt x="16135" y="2520"/>
                  </a:lnTo>
                  <a:lnTo>
                    <a:pt x="16135" y="1008"/>
                  </a:lnTo>
                  <a:lnTo>
                    <a:pt x="14111" y="0"/>
                  </a:lnTo>
                  <a:close/>
                </a:path>
              </a:pathLst>
            </a:custGeom>
            <a:solidFill>
              <a:srgbClr val="CCD4DA"/>
            </a:solidFill>
            <a:ln w="12700" cap="flat">
              <a:noFill/>
              <a:miter lim="400000"/>
            </a:ln>
            <a:effectLst/>
          </p:spPr>
          <p:txBody>
            <a:bodyPr wrap="square" lIns="0" tIns="0" rIns="0" bIns="0" numCol="1" anchor="ctr">
              <a:noAutofit/>
            </a:bodyPr>
            <a:lstStyle/>
            <a:p>
              <a:pPr defTabSz="342900">
                <a:lnSpc>
                  <a:spcPct val="100000"/>
                </a:lnSpc>
                <a:spcBef>
                  <a:spcPts val="0"/>
                </a:spcBef>
                <a:defRPr sz="1400">
                  <a:latin typeface="Arial"/>
                  <a:ea typeface="Arial"/>
                  <a:cs typeface="Arial"/>
                  <a:sym typeface="Arial"/>
                </a:defRPr>
              </a:pPr>
              <a:endParaRPr sz="525"/>
            </a:p>
          </p:txBody>
        </p:sp>
        <p:sp>
          <p:nvSpPr>
            <p:cNvPr id="303" name="Google Shape;10456;p32">
              <a:extLst>
                <a:ext uri="{FF2B5EF4-FFF2-40B4-BE49-F238E27FC236}">
                  <a16:creationId xmlns:a16="http://schemas.microsoft.com/office/drawing/2014/main" id="{94AA7A9F-2B5B-1DB0-2A10-72DC7F62C3AD}"/>
                </a:ext>
              </a:extLst>
            </p:cNvPr>
            <p:cNvSpPr/>
            <p:nvPr/>
          </p:nvSpPr>
          <p:spPr>
            <a:xfrm>
              <a:off x="5539321" y="8067668"/>
              <a:ext cx="399548" cy="174493"/>
            </a:xfrm>
            <a:custGeom>
              <a:avLst/>
              <a:gdLst/>
              <a:ahLst/>
              <a:cxnLst>
                <a:cxn ang="0">
                  <a:pos x="wd2" y="hd2"/>
                </a:cxn>
                <a:cxn ang="5400000">
                  <a:pos x="wd2" y="hd2"/>
                </a:cxn>
                <a:cxn ang="10800000">
                  <a:pos x="wd2" y="hd2"/>
                </a:cxn>
                <a:cxn ang="16200000">
                  <a:pos x="wd2" y="hd2"/>
                </a:cxn>
              </a:cxnLst>
              <a:rect l="0" t="0" r="r" b="b"/>
              <a:pathLst>
                <a:path w="21600" h="21600" extrusionOk="0">
                  <a:moveTo>
                    <a:pt x="13975" y="0"/>
                  </a:moveTo>
                  <a:lnTo>
                    <a:pt x="13691" y="620"/>
                  </a:lnTo>
                  <a:lnTo>
                    <a:pt x="12565" y="2154"/>
                  </a:lnTo>
                  <a:lnTo>
                    <a:pt x="11296" y="2774"/>
                  </a:lnTo>
                  <a:lnTo>
                    <a:pt x="8894" y="5548"/>
                  </a:lnTo>
                  <a:lnTo>
                    <a:pt x="8185" y="6787"/>
                  </a:lnTo>
                  <a:lnTo>
                    <a:pt x="7625" y="7097"/>
                  </a:lnTo>
                  <a:lnTo>
                    <a:pt x="6208" y="7097"/>
                  </a:lnTo>
                  <a:lnTo>
                    <a:pt x="4939" y="4633"/>
                  </a:lnTo>
                  <a:lnTo>
                    <a:pt x="4096" y="4013"/>
                  </a:lnTo>
                  <a:lnTo>
                    <a:pt x="3813" y="4323"/>
                  </a:lnTo>
                  <a:lnTo>
                    <a:pt x="4238" y="5238"/>
                  </a:lnTo>
                  <a:lnTo>
                    <a:pt x="4238" y="5857"/>
                  </a:lnTo>
                  <a:lnTo>
                    <a:pt x="3813" y="6167"/>
                  </a:lnTo>
                  <a:lnTo>
                    <a:pt x="3104" y="5548"/>
                  </a:lnTo>
                  <a:lnTo>
                    <a:pt x="2821" y="4633"/>
                  </a:lnTo>
                  <a:lnTo>
                    <a:pt x="3104" y="4323"/>
                  </a:lnTo>
                  <a:lnTo>
                    <a:pt x="3246" y="4323"/>
                  </a:lnTo>
                  <a:lnTo>
                    <a:pt x="3104" y="3703"/>
                  </a:lnTo>
                  <a:lnTo>
                    <a:pt x="2679" y="3703"/>
                  </a:lnTo>
                  <a:lnTo>
                    <a:pt x="2119" y="3084"/>
                  </a:lnTo>
                  <a:lnTo>
                    <a:pt x="1835" y="2464"/>
                  </a:lnTo>
                  <a:lnTo>
                    <a:pt x="1694" y="1225"/>
                  </a:lnTo>
                  <a:lnTo>
                    <a:pt x="985" y="1225"/>
                  </a:lnTo>
                  <a:lnTo>
                    <a:pt x="567" y="2154"/>
                  </a:lnTo>
                  <a:lnTo>
                    <a:pt x="567" y="3703"/>
                  </a:lnTo>
                  <a:lnTo>
                    <a:pt x="283" y="4633"/>
                  </a:lnTo>
                  <a:lnTo>
                    <a:pt x="0" y="5857"/>
                  </a:lnTo>
                  <a:lnTo>
                    <a:pt x="567" y="6167"/>
                  </a:lnTo>
                  <a:lnTo>
                    <a:pt x="985" y="7716"/>
                  </a:lnTo>
                  <a:lnTo>
                    <a:pt x="425" y="8646"/>
                  </a:lnTo>
                  <a:lnTo>
                    <a:pt x="283" y="10180"/>
                  </a:lnTo>
                  <a:lnTo>
                    <a:pt x="283" y="10800"/>
                  </a:lnTo>
                  <a:lnTo>
                    <a:pt x="425" y="11730"/>
                  </a:lnTo>
                  <a:lnTo>
                    <a:pt x="1127" y="11730"/>
                  </a:lnTo>
                  <a:lnTo>
                    <a:pt x="1694" y="12039"/>
                  </a:lnTo>
                  <a:lnTo>
                    <a:pt x="2402" y="11730"/>
                  </a:lnTo>
                  <a:lnTo>
                    <a:pt x="2679" y="10800"/>
                  </a:lnTo>
                  <a:lnTo>
                    <a:pt x="3104" y="11730"/>
                  </a:lnTo>
                  <a:lnTo>
                    <a:pt x="3104" y="12349"/>
                  </a:lnTo>
                  <a:lnTo>
                    <a:pt x="3529" y="12969"/>
                  </a:lnTo>
                  <a:lnTo>
                    <a:pt x="4939" y="13264"/>
                  </a:lnTo>
                  <a:lnTo>
                    <a:pt x="5223" y="15123"/>
                  </a:lnTo>
                  <a:lnTo>
                    <a:pt x="5506" y="17587"/>
                  </a:lnTo>
                  <a:lnTo>
                    <a:pt x="6208" y="18207"/>
                  </a:lnTo>
                  <a:lnTo>
                    <a:pt x="6917" y="18207"/>
                  </a:lnTo>
                  <a:lnTo>
                    <a:pt x="7058" y="16982"/>
                  </a:lnTo>
                  <a:lnTo>
                    <a:pt x="6775" y="16672"/>
                  </a:lnTo>
                  <a:lnTo>
                    <a:pt x="7058" y="15433"/>
                  </a:lnTo>
                  <a:lnTo>
                    <a:pt x="7625" y="16052"/>
                  </a:lnTo>
                  <a:lnTo>
                    <a:pt x="7767" y="16672"/>
                  </a:lnTo>
                  <a:lnTo>
                    <a:pt x="7625" y="17587"/>
                  </a:lnTo>
                  <a:lnTo>
                    <a:pt x="7767" y="19446"/>
                  </a:lnTo>
                  <a:lnTo>
                    <a:pt x="7767" y="20685"/>
                  </a:lnTo>
                  <a:lnTo>
                    <a:pt x="8043" y="21290"/>
                  </a:lnTo>
                  <a:lnTo>
                    <a:pt x="9035" y="21600"/>
                  </a:lnTo>
                  <a:lnTo>
                    <a:pt x="9602" y="20066"/>
                  </a:lnTo>
                  <a:lnTo>
                    <a:pt x="10162" y="19136"/>
                  </a:lnTo>
                  <a:lnTo>
                    <a:pt x="10871" y="19446"/>
                  </a:lnTo>
                  <a:lnTo>
                    <a:pt x="11154" y="19136"/>
                  </a:lnTo>
                  <a:lnTo>
                    <a:pt x="11154" y="16982"/>
                  </a:lnTo>
                  <a:lnTo>
                    <a:pt x="10587" y="16052"/>
                  </a:lnTo>
                  <a:lnTo>
                    <a:pt x="9879" y="15123"/>
                  </a:lnTo>
                  <a:lnTo>
                    <a:pt x="9744" y="13574"/>
                  </a:lnTo>
                  <a:lnTo>
                    <a:pt x="9744" y="12969"/>
                  </a:lnTo>
                  <a:lnTo>
                    <a:pt x="10446" y="12039"/>
                  </a:lnTo>
                  <a:lnTo>
                    <a:pt x="11714" y="11420"/>
                  </a:lnTo>
                  <a:lnTo>
                    <a:pt x="12706" y="9251"/>
                  </a:lnTo>
                  <a:lnTo>
                    <a:pt x="12706" y="8646"/>
                  </a:lnTo>
                  <a:lnTo>
                    <a:pt x="12565" y="8336"/>
                  </a:lnTo>
                  <a:lnTo>
                    <a:pt x="12565" y="6167"/>
                  </a:lnTo>
                  <a:lnTo>
                    <a:pt x="13833" y="5238"/>
                  </a:lnTo>
                  <a:lnTo>
                    <a:pt x="14683" y="4633"/>
                  </a:lnTo>
                  <a:lnTo>
                    <a:pt x="15250" y="5548"/>
                  </a:lnTo>
                  <a:lnTo>
                    <a:pt x="15952" y="7097"/>
                  </a:lnTo>
                  <a:lnTo>
                    <a:pt x="16519" y="7097"/>
                  </a:lnTo>
                  <a:lnTo>
                    <a:pt x="17221" y="8956"/>
                  </a:lnTo>
                  <a:lnTo>
                    <a:pt x="17362" y="10490"/>
                  </a:lnTo>
                  <a:lnTo>
                    <a:pt x="17646" y="11420"/>
                  </a:lnTo>
                  <a:lnTo>
                    <a:pt x="18071" y="10800"/>
                  </a:lnTo>
                  <a:lnTo>
                    <a:pt x="18638" y="9870"/>
                  </a:lnTo>
                  <a:lnTo>
                    <a:pt x="18921" y="9870"/>
                  </a:lnTo>
                  <a:lnTo>
                    <a:pt x="19063" y="10800"/>
                  </a:lnTo>
                  <a:lnTo>
                    <a:pt x="18779" y="11730"/>
                  </a:lnTo>
                  <a:lnTo>
                    <a:pt x="18354" y="11730"/>
                  </a:lnTo>
                  <a:lnTo>
                    <a:pt x="17646" y="13884"/>
                  </a:lnTo>
                  <a:lnTo>
                    <a:pt x="17504" y="14503"/>
                  </a:lnTo>
                  <a:lnTo>
                    <a:pt x="17646" y="16672"/>
                  </a:lnTo>
                  <a:lnTo>
                    <a:pt x="18638" y="19446"/>
                  </a:lnTo>
                  <a:lnTo>
                    <a:pt x="19481" y="20995"/>
                  </a:lnTo>
                  <a:lnTo>
                    <a:pt x="20048" y="18207"/>
                  </a:lnTo>
                  <a:lnTo>
                    <a:pt x="20331" y="18207"/>
                  </a:lnTo>
                  <a:lnTo>
                    <a:pt x="20898" y="17587"/>
                  </a:lnTo>
                  <a:lnTo>
                    <a:pt x="21033" y="15433"/>
                  </a:lnTo>
                  <a:lnTo>
                    <a:pt x="21600" y="13264"/>
                  </a:lnTo>
                  <a:lnTo>
                    <a:pt x="21175" y="10800"/>
                  </a:lnTo>
                  <a:lnTo>
                    <a:pt x="21175" y="10180"/>
                  </a:lnTo>
                  <a:lnTo>
                    <a:pt x="21458" y="8646"/>
                  </a:lnTo>
                  <a:lnTo>
                    <a:pt x="21033" y="7716"/>
                  </a:lnTo>
                  <a:lnTo>
                    <a:pt x="20473" y="7097"/>
                  </a:lnTo>
                  <a:lnTo>
                    <a:pt x="20331" y="6167"/>
                  </a:lnTo>
                  <a:lnTo>
                    <a:pt x="19623" y="4323"/>
                  </a:lnTo>
                  <a:lnTo>
                    <a:pt x="18071" y="2464"/>
                  </a:lnTo>
                  <a:lnTo>
                    <a:pt x="16944" y="2154"/>
                  </a:lnTo>
                  <a:lnTo>
                    <a:pt x="15385" y="2154"/>
                  </a:lnTo>
                  <a:lnTo>
                    <a:pt x="14825" y="1534"/>
                  </a:lnTo>
                  <a:lnTo>
                    <a:pt x="14542" y="915"/>
                  </a:lnTo>
                  <a:lnTo>
                    <a:pt x="13975" y="0"/>
                  </a:lnTo>
                  <a:close/>
                </a:path>
              </a:pathLst>
            </a:custGeom>
            <a:solidFill>
              <a:srgbClr val="CCD4DA"/>
            </a:solidFill>
            <a:ln w="12700" cap="flat">
              <a:noFill/>
              <a:miter lim="400000"/>
            </a:ln>
            <a:effectLst/>
          </p:spPr>
          <p:txBody>
            <a:bodyPr wrap="square" lIns="0" tIns="0" rIns="0" bIns="0" numCol="1" anchor="ctr">
              <a:noAutofit/>
            </a:bodyPr>
            <a:lstStyle/>
            <a:p>
              <a:pPr defTabSz="342900">
                <a:lnSpc>
                  <a:spcPct val="100000"/>
                </a:lnSpc>
                <a:spcBef>
                  <a:spcPts val="0"/>
                </a:spcBef>
                <a:defRPr sz="1400">
                  <a:latin typeface="Arial"/>
                  <a:ea typeface="Arial"/>
                  <a:cs typeface="Arial"/>
                  <a:sym typeface="Arial"/>
                </a:defRPr>
              </a:pPr>
              <a:endParaRPr sz="525"/>
            </a:p>
          </p:txBody>
        </p:sp>
        <p:sp>
          <p:nvSpPr>
            <p:cNvPr id="304" name="Google Shape;10457;p32">
              <a:extLst>
                <a:ext uri="{FF2B5EF4-FFF2-40B4-BE49-F238E27FC236}">
                  <a16:creationId xmlns:a16="http://schemas.microsoft.com/office/drawing/2014/main" id="{0802A2E5-DDC9-0E4B-FFB7-E99A557C5006}"/>
                </a:ext>
              </a:extLst>
            </p:cNvPr>
            <p:cNvSpPr/>
            <p:nvPr/>
          </p:nvSpPr>
          <p:spPr>
            <a:xfrm>
              <a:off x="5327746" y="7960398"/>
              <a:ext cx="242898" cy="216922"/>
            </a:xfrm>
            <a:custGeom>
              <a:avLst/>
              <a:gdLst/>
              <a:ahLst/>
              <a:cxnLst>
                <a:cxn ang="0">
                  <a:pos x="wd2" y="hd2"/>
                </a:cxn>
                <a:cxn ang="5400000">
                  <a:pos x="wd2" y="hd2"/>
                </a:cxn>
                <a:cxn ang="10800000">
                  <a:pos x="wd2" y="hd2"/>
                </a:cxn>
                <a:cxn ang="16200000">
                  <a:pos x="wd2" y="hd2"/>
                </a:cxn>
              </a:cxnLst>
              <a:rect l="0" t="0" r="r" b="b"/>
              <a:pathLst>
                <a:path w="21600" h="21600" extrusionOk="0">
                  <a:moveTo>
                    <a:pt x="3252" y="0"/>
                  </a:moveTo>
                  <a:lnTo>
                    <a:pt x="1165" y="249"/>
                  </a:lnTo>
                  <a:lnTo>
                    <a:pt x="1165" y="498"/>
                  </a:lnTo>
                  <a:lnTo>
                    <a:pt x="699" y="748"/>
                  </a:lnTo>
                  <a:lnTo>
                    <a:pt x="932" y="748"/>
                  </a:lnTo>
                  <a:lnTo>
                    <a:pt x="699" y="2480"/>
                  </a:lnTo>
                  <a:lnTo>
                    <a:pt x="0" y="2730"/>
                  </a:lnTo>
                  <a:lnTo>
                    <a:pt x="1399" y="3228"/>
                  </a:lnTo>
                  <a:lnTo>
                    <a:pt x="1854" y="4474"/>
                  </a:lnTo>
                  <a:lnTo>
                    <a:pt x="699" y="5459"/>
                  </a:lnTo>
                  <a:lnTo>
                    <a:pt x="0" y="6955"/>
                  </a:lnTo>
                  <a:lnTo>
                    <a:pt x="233" y="8189"/>
                  </a:lnTo>
                  <a:lnTo>
                    <a:pt x="2087" y="9934"/>
                  </a:lnTo>
                  <a:lnTo>
                    <a:pt x="3718" y="9934"/>
                  </a:lnTo>
                  <a:lnTo>
                    <a:pt x="4640" y="10432"/>
                  </a:lnTo>
                  <a:lnTo>
                    <a:pt x="5339" y="11666"/>
                  </a:lnTo>
                  <a:lnTo>
                    <a:pt x="5805" y="11666"/>
                  </a:lnTo>
                  <a:lnTo>
                    <a:pt x="6738" y="10432"/>
                  </a:lnTo>
                  <a:lnTo>
                    <a:pt x="6504" y="9186"/>
                  </a:lnTo>
                  <a:lnTo>
                    <a:pt x="4640" y="7952"/>
                  </a:lnTo>
                  <a:lnTo>
                    <a:pt x="4185" y="6955"/>
                  </a:lnTo>
                  <a:lnTo>
                    <a:pt x="4640" y="6705"/>
                  </a:lnTo>
                  <a:lnTo>
                    <a:pt x="5805" y="7702"/>
                  </a:lnTo>
                  <a:lnTo>
                    <a:pt x="6971" y="8189"/>
                  </a:lnTo>
                  <a:lnTo>
                    <a:pt x="7204" y="9186"/>
                  </a:lnTo>
                  <a:lnTo>
                    <a:pt x="8358" y="10183"/>
                  </a:lnTo>
                  <a:lnTo>
                    <a:pt x="8824" y="11666"/>
                  </a:lnTo>
                  <a:lnTo>
                    <a:pt x="10223" y="12663"/>
                  </a:lnTo>
                  <a:lnTo>
                    <a:pt x="11377" y="13660"/>
                  </a:lnTo>
                  <a:lnTo>
                    <a:pt x="12310" y="14159"/>
                  </a:lnTo>
                  <a:lnTo>
                    <a:pt x="13697" y="15642"/>
                  </a:lnTo>
                  <a:lnTo>
                    <a:pt x="13930" y="16639"/>
                  </a:lnTo>
                  <a:lnTo>
                    <a:pt x="13009" y="17636"/>
                  </a:lnTo>
                  <a:lnTo>
                    <a:pt x="13009" y="18621"/>
                  </a:lnTo>
                  <a:lnTo>
                    <a:pt x="13697" y="19369"/>
                  </a:lnTo>
                  <a:lnTo>
                    <a:pt x="16028" y="20615"/>
                  </a:lnTo>
                  <a:lnTo>
                    <a:pt x="16494" y="20366"/>
                  </a:lnTo>
                  <a:lnTo>
                    <a:pt x="16949" y="19369"/>
                  </a:lnTo>
                  <a:lnTo>
                    <a:pt x="16261" y="18621"/>
                  </a:lnTo>
                  <a:lnTo>
                    <a:pt x="15096" y="17885"/>
                  </a:lnTo>
                  <a:lnTo>
                    <a:pt x="15096" y="17636"/>
                  </a:lnTo>
                  <a:lnTo>
                    <a:pt x="15329" y="17387"/>
                  </a:lnTo>
                  <a:lnTo>
                    <a:pt x="16261" y="17885"/>
                  </a:lnTo>
                  <a:lnTo>
                    <a:pt x="17182" y="19369"/>
                  </a:lnTo>
                  <a:lnTo>
                    <a:pt x="17182" y="20615"/>
                  </a:lnTo>
                  <a:lnTo>
                    <a:pt x="17649" y="20615"/>
                  </a:lnTo>
                  <a:lnTo>
                    <a:pt x="18115" y="21113"/>
                  </a:lnTo>
                  <a:lnTo>
                    <a:pt x="18581" y="21600"/>
                  </a:lnTo>
                  <a:lnTo>
                    <a:pt x="19280" y="21600"/>
                  </a:lnTo>
                  <a:lnTo>
                    <a:pt x="19513" y="21113"/>
                  </a:lnTo>
                  <a:lnTo>
                    <a:pt x="19513" y="20116"/>
                  </a:lnTo>
                  <a:lnTo>
                    <a:pt x="19280" y="19369"/>
                  </a:lnTo>
                  <a:lnTo>
                    <a:pt x="19280" y="18870"/>
                  </a:lnTo>
                  <a:lnTo>
                    <a:pt x="19513" y="17636"/>
                  </a:lnTo>
                  <a:lnTo>
                    <a:pt x="20435" y="16888"/>
                  </a:lnTo>
                  <a:lnTo>
                    <a:pt x="19746" y="15642"/>
                  </a:lnTo>
                  <a:lnTo>
                    <a:pt x="18814" y="15393"/>
                  </a:lnTo>
                  <a:lnTo>
                    <a:pt x="19280" y="14408"/>
                  </a:lnTo>
                  <a:lnTo>
                    <a:pt x="19746" y="13660"/>
                  </a:lnTo>
                  <a:lnTo>
                    <a:pt x="19746" y="12414"/>
                  </a:lnTo>
                  <a:lnTo>
                    <a:pt x="20435" y="11666"/>
                  </a:lnTo>
                  <a:lnTo>
                    <a:pt x="21600" y="11666"/>
                  </a:lnTo>
                  <a:lnTo>
                    <a:pt x="21600" y="11417"/>
                  </a:lnTo>
                  <a:lnTo>
                    <a:pt x="20668" y="10681"/>
                  </a:lnTo>
                  <a:lnTo>
                    <a:pt x="19513" y="10432"/>
                  </a:lnTo>
                  <a:lnTo>
                    <a:pt x="18814" y="9435"/>
                  </a:lnTo>
                  <a:lnTo>
                    <a:pt x="18348" y="8687"/>
                  </a:lnTo>
                  <a:lnTo>
                    <a:pt x="17182" y="6955"/>
                  </a:lnTo>
                  <a:lnTo>
                    <a:pt x="16261" y="5709"/>
                  </a:lnTo>
                  <a:lnTo>
                    <a:pt x="16261" y="4225"/>
                  </a:lnTo>
                  <a:lnTo>
                    <a:pt x="15795" y="2979"/>
                  </a:lnTo>
                  <a:lnTo>
                    <a:pt x="15096" y="3228"/>
                  </a:lnTo>
                  <a:lnTo>
                    <a:pt x="14862" y="3976"/>
                  </a:lnTo>
                  <a:lnTo>
                    <a:pt x="13697" y="3976"/>
                  </a:lnTo>
                  <a:lnTo>
                    <a:pt x="13930" y="3228"/>
                  </a:lnTo>
                  <a:lnTo>
                    <a:pt x="13009" y="3228"/>
                  </a:lnTo>
                  <a:lnTo>
                    <a:pt x="12543" y="3727"/>
                  </a:lnTo>
                  <a:lnTo>
                    <a:pt x="11377" y="2480"/>
                  </a:lnTo>
                  <a:lnTo>
                    <a:pt x="11377" y="1733"/>
                  </a:lnTo>
                  <a:lnTo>
                    <a:pt x="10456" y="1495"/>
                  </a:lnTo>
                  <a:lnTo>
                    <a:pt x="9524" y="498"/>
                  </a:lnTo>
                  <a:lnTo>
                    <a:pt x="7892" y="498"/>
                  </a:lnTo>
                  <a:lnTo>
                    <a:pt x="6738" y="748"/>
                  </a:lnTo>
                  <a:lnTo>
                    <a:pt x="3252" y="0"/>
                  </a:lnTo>
                  <a:close/>
                </a:path>
              </a:pathLst>
            </a:custGeom>
            <a:solidFill>
              <a:srgbClr val="CCD4DA"/>
            </a:solidFill>
            <a:ln w="12700" cap="flat">
              <a:noFill/>
              <a:miter lim="400000"/>
            </a:ln>
            <a:effectLst/>
          </p:spPr>
          <p:txBody>
            <a:bodyPr wrap="square" lIns="0" tIns="0" rIns="0" bIns="0" numCol="1" anchor="ctr">
              <a:noAutofit/>
            </a:bodyPr>
            <a:lstStyle/>
            <a:p>
              <a:pPr defTabSz="342900">
                <a:lnSpc>
                  <a:spcPct val="100000"/>
                </a:lnSpc>
                <a:spcBef>
                  <a:spcPts val="0"/>
                </a:spcBef>
                <a:defRPr sz="1400">
                  <a:latin typeface="Arial"/>
                  <a:ea typeface="Arial"/>
                  <a:cs typeface="Arial"/>
                  <a:sym typeface="Arial"/>
                </a:defRPr>
              </a:pPr>
              <a:endParaRPr sz="525"/>
            </a:p>
          </p:txBody>
        </p:sp>
        <p:sp>
          <p:nvSpPr>
            <p:cNvPr id="305" name="Google Shape;10458;p32">
              <a:extLst>
                <a:ext uri="{FF2B5EF4-FFF2-40B4-BE49-F238E27FC236}">
                  <a16:creationId xmlns:a16="http://schemas.microsoft.com/office/drawing/2014/main" id="{825E599E-41B9-7EEC-9137-DC19BE4DCB94}"/>
                </a:ext>
              </a:extLst>
            </p:cNvPr>
            <p:cNvSpPr/>
            <p:nvPr/>
          </p:nvSpPr>
          <p:spPr>
            <a:xfrm>
              <a:off x="5199808" y="7676129"/>
              <a:ext cx="336884" cy="319190"/>
            </a:xfrm>
            <a:custGeom>
              <a:avLst/>
              <a:gdLst/>
              <a:ahLst/>
              <a:cxnLst>
                <a:cxn ang="0">
                  <a:pos x="wd2" y="hd2"/>
                </a:cxn>
                <a:cxn ang="5400000">
                  <a:pos x="wd2" y="hd2"/>
                </a:cxn>
                <a:cxn ang="10800000">
                  <a:pos x="wd2" y="hd2"/>
                </a:cxn>
                <a:cxn ang="16200000">
                  <a:pos x="wd2" y="hd2"/>
                </a:cxn>
              </a:cxnLst>
              <a:rect l="0" t="0" r="r" b="b"/>
              <a:pathLst>
                <a:path w="21600" h="21600" extrusionOk="0">
                  <a:moveTo>
                    <a:pt x="19759" y="0"/>
                  </a:moveTo>
                  <a:lnTo>
                    <a:pt x="19255" y="169"/>
                  </a:lnTo>
                  <a:lnTo>
                    <a:pt x="19087" y="839"/>
                  </a:lnTo>
                  <a:lnTo>
                    <a:pt x="18415" y="1008"/>
                  </a:lnTo>
                  <a:lnTo>
                    <a:pt x="17583" y="1686"/>
                  </a:lnTo>
                  <a:lnTo>
                    <a:pt x="16742" y="1686"/>
                  </a:lnTo>
                  <a:lnTo>
                    <a:pt x="16574" y="2363"/>
                  </a:lnTo>
                  <a:lnTo>
                    <a:pt x="15902" y="2024"/>
                  </a:lnTo>
                  <a:lnTo>
                    <a:pt x="15070" y="2363"/>
                  </a:lnTo>
                  <a:lnTo>
                    <a:pt x="14902" y="1855"/>
                  </a:lnTo>
                  <a:lnTo>
                    <a:pt x="14229" y="1516"/>
                  </a:lnTo>
                  <a:lnTo>
                    <a:pt x="13893" y="1516"/>
                  </a:lnTo>
                  <a:lnTo>
                    <a:pt x="13565" y="2363"/>
                  </a:lnTo>
                  <a:lnTo>
                    <a:pt x="12725" y="2363"/>
                  </a:lnTo>
                  <a:lnTo>
                    <a:pt x="12221" y="3371"/>
                  </a:lnTo>
                  <a:lnTo>
                    <a:pt x="12221" y="3710"/>
                  </a:lnTo>
                  <a:lnTo>
                    <a:pt x="11716" y="4049"/>
                  </a:lnTo>
                  <a:lnTo>
                    <a:pt x="10884" y="4727"/>
                  </a:lnTo>
                  <a:lnTo>
                    <a:pt x="9876" y="5227"/>
                  </a:lnTo>
                  <a:lnTo>
                    <a:pt x="9708" y="5565"/>
                  </a:lnTo>
                  <a:lnTo>
                    <a:pt x="9043" y="5396"/>
                  </a:lnTo>
                  <a:lnTo>
                    <a:pt x="8539" y="5565"/>
                  </a:lnTo>
                  <a:lnTo>
                    <a:pt x="8035" y="5227"/>
                  </a:lnTo>
                  <a:lnTo>
                    <a:pt x="6867" y="5057"/>
                  </a:lnTo>
                  <a:lnTo>
                    <a:pt x="5522" y="5904"/>
                  </a:lnTo>
                  <a:lnTo>
                    <a:pt x="4017" y="6073"/>
                  </a:lnTo>
                  <a:lnTo>
                    <a:pt x="4017" y="7590"/>
                  </a:lnTo>
                  <a:lnTo>
                    <a:pt x="3849" y="8776"/>
                  </a:lnTo>
                  <a:lnTo>
                    <a:pt x="3345" y="9445"/>
                  </a:lnTo>
                  <a:lnTo>
                    <a:pt x="2345" y="9445"/>
                  </a:lnTo>
                  <a:lnTo>
                    <a:pt x="1505" y="9614"/>
                  </a:lnTo>
                  <a:lnTo>
                    <a:pt x="1505" y="10122"/>
                  </a:lnTo>
                  <a:lnTo>
                    <a:pt x="1000" y="10122"/>
                  </a:lnTo>
                  <a:lnTo>
                    <a:pt x="168" y="9784"/>
                  </a:lnTo>
                  <a:lnTo>
                    <a:pt x="0" y="10122"/>
                  </a:lnTo>
                  <a:lnTo>
                    <a:pt x="1673" y="12147"/>
                  </a:lnTo>
                  <a:lnTo>
                    <a:pt x="2513" y="12824"/>
                  </a:lnTo>
                  <a:lnTo>
                    <a:pt x="2513" y="13502"/>
                  </a:lnTo>
                  <a:lnTo>
                    <a:pt x="3849" y="14680"/>
                  </a:lnTo>
                  <a:lnTo>
                    <a:pt x="5018" y="16365"/>
                  </a:lnTo>
                  <a:lnTo>
                    <a:pt x="7195" y="18729"/>
                  </a:lnTo>
                  <a:lnTo>
                    <a:pt x="7699" y="18729"/>
                  </a:lnTo>
                  <a:lnTo>
                    <a:pt x="8203" y="18898"/>
                  </a:lnTo>
                  <a:lnTo>
                    <a:pt x="8539" y="18729"/>
                  </a:lnTo>
                  <a:lnTo>
                    <a:pt x="8539" y="19406"/>
                  </a:lnTo>
                  <a:lnTo>
                    <a:pt x="9043" y="19406"/>
                  </a:lnTo>
                  <a:lnTo>
                    <a:pt x="10548" y="19237"/>
                  </a:lnTo>
                  <a:lnTo>
                    <a:pt x="13061" y="19745"/>
                  </a:lnTo>
                  <a:lnTo>
                    <a:pt x="13893" y="19576"/>
                  </a:lnTo>
                  <a:lnTo>
                    <a:pt x="15070" y="19576"/>
                  </a:lnTo>
                  <a:lnTo>
                    <a:pt x="15574" y="20253"/>
                  </a:lnTo>
                  <a:lnTo>
                    <a:pt x="16070" y="20414"/>
                  </a:lnTo>
                  <a:lnTo>
                    <a:pt x="16070" y="20922"/>
                  </a:lnTo>
                  <a:lnTo>
                    <a:pt x="17246" y="21600"/>
                  </a:lnTo>
                  <a:lnTo>
                    <a:pt x="17583" y="21431"/>
                  </a:lnTo>
                  <a:lnTo>
                    <a:pt x="18079" y="21431"/>
                  </a:lnTo>
                  <a:lnTo>
                    <a:pt x="18415" y="21261"/>
                  </a:lnTo>
                  <a:lnTo>
                    <a:pt x="18247" y="20584"/>
                  </a:lnTo>
                  <a:lnTo>
                    <a:pt x="17751" y="19914"/>
                  </a:lnTo>
                  <a:lnTo>
                    <a:pt x="17583" y="18898"/>
                  </a:lnTo>
                  <a:lnTo>
                    <a:pt x="18247" y="17890"/>
                  </a:lnTo>
                  <a:lnTo>
                    <a:pt x="18415" y="17212"/>
                  </a:lnTo>
                  <a:lnTo>
                    <a:pt x="18415" y="16196"/>
                  </a:lnTo>
                  <a:lnTo>
                    <a:pt x="18247" y="16873"/>
                  </a:lnTo>
                  <a:lnTo>
                    <a:pt x="18079" y="17212"/>
                  </a:lnTo>
                  <a:lnTo>
                    <a:pt x="17583" y="17382"/>
                  </a:lnTo>
                  <a:lnTo>
                    <a:pt x="17583" y="16873"/>
                  </a:lnTo>
                  <a:lnTo>
                    <a:pt x="17751" y="16196"/>
                  </a:lnTo>
                  <a:lnTo>
                    <a:pt x="18247" y="15188"/>
                  </a:lnTo>
                  <a:lnTo>
                    <a:pt x="18079" y="14510"/>
                  </a:lnTo>
                  <a:lnTo>
                    <a:pt x="18079" y="13833"/>
                  </a:lnTo>
                  <a:lnTo>
                    <a:pt x="18751" y="12316"/>
                  </a:lnTo>
                  <a:lnTo>
                    <a:pt x="19087" y="12316"/>
                  </a:lnTo>
                  <a:lnTo>
                    <a:pt x="18919" y="12824"/>
                  </a:lnTo>
                  <a:lnTo>
                    <a:pt x="18919" y="14510"/>
                  </a:lnTo>
                  <a:lnTo>
                    <a:pt x="19087" y="14510"/>
                  </a:lnTo>
                  <a:lnTo>
                    <a:pt x="19423" y="13833"/>
                  </a:lnTo>
                  <a:lnTo>
                    <a:pt x="19759" y="11978"/>
                  </a:lnTo>
                  <a:lnTo>
                    <a:pt x="19759" y="9784"/>
                  </a:lnTo>
                  <a:lnTo>
                    <a:pt x="19927" y="9445"/>
                  </a:lnTo>
                  <a:lnTo>
                    <a:pt x="19423" y="8776"/>
                  </a:lnTo>
                  <a:lnTo>
                    <a:pt x="19255" y="8606"/>
                  </a:lnTo>
                  <a:lnTo>
                    <a:pt x="19255" y="8098"/>
                  </a:lnTo>
                  <a:lnTo>
                    <a:pt x="19759" y="7759"/>
                  </a:lnTo>
                  <a:lnTo>
                    <a:pt x="19927" y="7759"/>
                  </a:lnTo>
                  <a:lnTo>
                    <a:pt x="20095" y="7929"/>
                  </a:lnTo>
                  <a:lnTo>
                    <a:pt x="20264" y="6751"/>
                  </a:lnTo>
                  <a:lnTo>
                    <a:pt x="21096" y="5565"/>
                  </a:lnTo>
                  <a:lnTo>
                    <a:pt x="21600" y="5057"/>
                  </a:lnTo>
                  <a:lnTo>
                    <a:pt x="21600" y="4557"/>
                  </a:lnTo>
                  <a:lnTo>
                    <a:pt x="21096" y="4218"/>
                  </a:lnTo>
                  <a:lnTo>
                    <a:pt x="21096" y="3710"/>
                  </a:lnTo>
                  <a:lnTo>
                    <a:pt x="21432" y="3033"/>
                  </a:lnTo>
                  <a:lnTo>
                    <a:pt x="21096" y="2194"/>
                  </a:lnTo>
                  <a:lnTo>
                    <a:pt x="21096" y="1008"/>
                  </a:lnTo>
                  <a:lnTo>
                    <a:pt x="21432" y="500"/>
                  </a:lnTo>
                  <a:lnTo>
                    <a:pt x="21600" y="339"/>
                  </a:lnTo>
                  <a:lnTo>
                    <a:pt x="20264" y="339"/>
                  </a:lnTo>
                  <a:lnTo>
                    <a:pt x="20095" y="0"/>
                  </a:lnTo>
                  <a:close/>
                </a:path>
              </a:pathLst>
            </a:custGeom>
            <a:solidFill>
              <a:srgbClr val="CCD4DA"/>
            </a:solidFill>
            <a:ln w="12700" cap="flat">
              <a:noFill/>
              <a:miter lim="400000"/>
            </a:ln>
            <a:effectLst/>
          </p:spPr>
          <p:txBody>
            <a:bodyPr wrap="square" lIns="0" tIns="0" rIns="0" bIns="0" numCol="1" anchor="ctr">
              <a:noAutofit/>
            </a:bodyPr>
            <a:lstStyle/>
            <a:p>
              <a:pPr defTabSz="342900">
                <a:lnSpc>
                  <a:spcPct val="100000"/>
                </a:lnSpc>
                <a:spcBef>
                  <a:spcPts val="0"/>
                </a:spcBef>
                <a:defRPr sz="1400">
                  <a:latin typeface="Arial"/>
                  <a:ea typeface="Arial"/>
                  <a:cs typeface="Arial"/>
                  <a:sym typeface="Arial"/>
                </a:defRPr>
              </a:pPr>
              <a:endParaRPr sz="525"/>
            </a:p>
          </p:txBody>
        </p:sp>
        <p:sp>
          <p:nvSpPr>
            <p:cNvPr id="306" name="Google Shape;10459;p32">
              <a:extLst>
                <a:ext uri="{FF2B5EF4-FFF2-40B4-BE49-F238E27FC236}">
                  <a16:creationId xmlns:a16="http://schemas.microsoft.com/office/drawing/2014/main" id="{2EA8BD2D-2925-6C4E-F81B-ABA40C017807}"/>
                </a:ext>
              </a:extLst>
            </p:cNvPr>
            <p:cNvSpPr/>
            <p:nvPr/>
          </p:nvSpPr>
          <p:spPr>
            <a:xfrm>
              <a:off x="5090100" y="7611297"/>
              <a:ext cx="457085" cy="219426"/>
            </a:xfrm>
            <a:custGeom>
              <a:avLst/>
              <a:gdLst/>
              <a:ahLst/>
              <a:cxnLst>
                <a:cxn ang="0">
                  <a:pos x="wd2" y="hd2"/>
                </a:cxn>
                <a:cxn ang="5400000">
                  <a:pos x="wd2" y="hd2"/>
                </a:cxn>
                <a:cxn ang="10800000">
                  <a:pos x="wd2" y="hd2"/>
                </a:cxn>
                <a:cxn ang="16200000">
                  <a:pos x="wd2" y="hd2"/>
                </a:cxn>
              </a:cxnLst>
              <a:rect l="0" t="0" r="r" b="b"/>
              <a:pathLst>
                <a:path w="21600" h="21600" extrusionOk="0">
                  <a:moveTo>
                    <a:pt x="11354" y="0"/>
                  </a:moveTo>
                  <a:lnTo>
                    <a:pt x="11231" y="493"/>
                  </a:lnTo>
                  <a:lnTo>
                    <a:pt x="11602" y="1220"/>
                  </a:lnTo>
                  <a:lnTo>
                    <a:pt x="10983" y="1467"/>
                  </a:lnTo>
                  <a:lnTo>
                    <a:pt x="10611" y="1959"/>
                  </a:lnTo>
                  <a:lnTo>
                    <a:pt x="9998" y="1713"/>
                  </a:lnTo>
                  <a:lnTo>
                    <a:pt x="8883" y="1959"/>
                  </a:lnTo>
                  <a:lnTo>
                    <a:pt x="5556" y="1959"/>
                  </a:lnTo>
                  <a:lnTo>
                    <a:pt x="4565" y="2945"/>
                  </a:lnTo>
                  <a:lnTo>
                    <a:pt x="4194" y="2452"/>
                  </a:lnTo>
                  <a:lnTo>
                    <a:pt x="4194" y="2945"/>
                  </a:lnTo>
                  <a:lnTo>
                    <a:pt x="3704" y="3684"/>
                  </a:lnTo>
                  <a:lnTo>
                    <a:pt x="3333" y="4904"/>
                  </a:lnTo>
                  <a:lnTo>
                    <a:pt x="2466" y="5643"/>
                  </a:lnTo>
                  <a:lnTo>
                    <a:pt x="1976" y="5643"/>
                  </a:lnTo>
                  <a:lnTo>
                    <a:pt x="1109" y="7603"/>
                  </a:lnTo>
                  <a:lnTo>
                    <a:pt x="619" y="8835"/>
                  </a:lnTo>
                  <a:lnTo>
                    <a:pt x="737" y="9820"/>
                  </a:lnTo>
                  <a:lnTo>
                    <a:pt x="248" y="11533"/>
                  </a:lnTo>
                  <a:lnTo>
                    <a:pt x="0" y="12272"/>
                  </a:lnTo>
                  <a:lnTo>
                    <a:pt x="248" y="11780"/>
                  </a:lnTo>
                  <a:lnTo>
                    <a:pt x="737" y="12272"/>
                  </a:lnTo>
                  <a:lnTo>
                    <a:pt x="861" y="12519"/>
                  </a:lnTo>
                  <a:lnTo>
                    <a:pt x="1233" y="12765"/>
                  </a:lnTo>
                  <a:lnTo>
                    <a:pt x="1481" y="13493"/>
                  </a:lnTo>
                  <a:lnTo>
                    <a:pt x="2348" y="13012"/>
                  </a:lnTo>
                  <a:lnTo>
                    <a:pt x="2961" y="13493"/>
                  </a:lnTo>
                  <a:lnTo>
                    <a:pt x="3333" y="14725"/>
                  </a:lnTo>
                  <a:lnTo>
                    <a:pt x="3580" y="15217"/>
                  </a:lnTo>
                  <a:lnTo>
                    <a:pt x="3828" y="15957"/>
                  </a:lnTo>
                  <a:lnTo>
                    <a:pt x="3952" y="15217"/>
                  </a:lnTo>
                  <a:lnTo>
                    <a:pt x="4194" y="14725"/>
                  </a:lnTo>
                  <a:lnTo>
                    <a:pt x="4813" y="14232"/>
                  </a:lnTo>
                  <a:lnTo>
                    <a:pt x="5061" y="14725"/>
                  </a:lnTo>
                  <a:lnTo>
                    <a:pt x="5556" y="14971"/>
                  </a:lnTo>
                  <a:lnTo>
                    <a:pt x="5556" y="16203"/>
                  </a:lnTo>
                  <a:lnTo>
                    <a:pt x="5432" y="17423"/>
                  </a:lnTo>
                  <a:lnTo>
                    <a:pt x="5432" y="17670"/>
                  </a:lnTo>
                  <a:lnTo>
                    <a:pt x="5185" y="18901"/>
                  </a:lnTo>
                  <a:lnTo>
                    <a:pt x="5432" y="19641"/>
                  </a:lnTo>
                  <a:lnTo>
                    <a:pt x="5674" y="19887"/>
                  </a:lnTo>
                  <a:lnTo>
                    <a:pt x="5798" y="20122"/>
                  </a:lnTo>
                  <a:lnTo>
                    <a:pt x="6170" y="20122"/>
                  </a:lnTo>
                  <a:lnTo>
                    <a:pt x="6294" y="19887"/>
                  </a:lnTo>
                  <a:lnTo>
                    <a:pt x="6665" y="20122"/>
                  </a:lnTo>
                  <a:lnTo>
                    <a:pt x="6665" y="21107"/>
                  </a:lnTo>
                  <a:lnTo>
                    <a:pt x="6789" y="21600"/>
                  </a:lnTo>
                  <a:lnTo>
                    <a:pt x="7403" y="21354"/>
                  </a:lnTo>
                  <a:lnTo>
                    <a:pt x="8146" y="21354"/>
                  </a:lnTo>
                  <a:lnTo>
                    <a:pt x="8517" y="20368"/>
                  </a:lnTo>
                  <a:lnTo>
                    <a:pt x="8517" y="16449"/>
                  </a:lnTo>
                  <a:lnTo>
                    <a:pt x="9502" y="16203"/>
                  </a:lnTo>
                  <a:lnTo>
                    <a:pt x="10611" y="14971"/>
                  </a:lnTo>
                  <a:lnTo>
                    <a:pt x="11354" y="15217"/>
                  </a:lnTo>
                  <a:lnTo>
                    <a:pt x="11850" y="15957"/>
                  </a:lnTo>
                  <a:lnTo>
                    <a:pt x="12216" y="15957"/>
                  </a:lnTo>
                  <a:lnTo>
                    <a:pt x="12587" y="16203"/>
                  </a:lnTo>
                  <a:lnTo>
                    <a:pt x="12835" y="15217"/>
                  </a:lnTo>
                  <a:lnTo>
                    <a:pt x="13578" y="14971"/>
                  </a:lnTo>
                  <a:lnTo>
                    <a:pt x="14192" y="13493"/>
                  </a:lnTo>
                  <a:lnTo>
                    <a:pt x="14439" y="13012"/>
                  </a:lnTo>
                  <a:lnTo>
                    <a:pt x="14687" y="12519"/>
                  </a:lnTo>
                  <a:lnTo>
                    <a:pt x="15059" y="10548"/>
                  </a:lnTo>
                  <a:lnTo>
                    <a:pt x="15672" y="10548"/>
                  </a:lnTo>
                  <a:lnTo>
                    <a:pt x="15920" y="9328"/>
                  </a:lnTo>
                  <a:lnTo>
                    <a:pt x="16168" y="9328"/>
                  </a:lnTo>
                  <a:lnTo>
                    <a:pt x="16663" y="10301"/>
                  </a:lnTo>
                  <a:lnTo>
                    <a:pt x="16787" y="10548"/>
                  </a:lnTo>
                  <a:lnTo>
                    <a:pt x="17400" y="10548"/>
                  </a:lnTo>
                  <a:lnTo>
                    <a:pt x="17896" y="11041"/>
                  </a:lnTo>
                  <a:lnTo>
                    <a:pt x="18020" y="10067"/>
                  </a:lnTo>
                  <a:lnTo>
                    <a:pt x="18509" y="10067"/>
                  </a:lnTo>
                  <a:lnTo>
                    <a:pt x="19129" y="9081"/>
                  </a:lnTo>
                  <a:lnTo>
                    <a:pt x="19624" y="8835"/>
                  </a:lnTo>
                  <a:lnTo>
                    <a:pt x="19748" y="7849"/>
                  </a:lnTo>
                  <a:lnTo>
                    <a:pt x="19996" y="7603"/>
                  </a:lnTo>
                  <a:lnTo>
                    <a:pt x="20361" y="7603"/>
                  </a:lnTo>
                  <a:lnTo>
                    <a:pt x="20485" y="7849"/>
                  </a:lnTo>
                  <a:lnTo>
                    <a:pt x="21476" y="7849"/>
                  </a:lnTo>
                  <a:lnTo>
                    <a:pt x="21600" y="7356"/>
                  </a:lnTo>
                  <a:lnTo>
                    <a:pt x="21476" y="6629"/>
                  </a:lnTo>
                  <a:lnTo>
                    <a:pt x="20609" y="5397"/>
                  </a:lnTo>
                  <a:lnTo>
                    <a:pt x="19872" y="4904"/>
                  </a:lnTo>
                  <a:lnTo>
                    <a:pt x="20237" y="6136"/>
                  </a:lnTo>
                  <a:lnTo>
                    <a:pt x="19376" y="6136"/>
                  </a:lnTo>
                  <a:lnTo>
                    <a:pt x="18509" y="5643"/>
                  </a:lnTo>
                  <a:lnTo>
                    <a:pt x="18144" y="5397"/>
                  </a:lnTo>
                  <a:lnTo>
                    <a:pt x="17524" y="5151"/>
                  </a:lnTo>
                  <a:lnTo>
                    <a:pt x="16905" y="5151"/>
                  </a:lnTo>
                  <a:lnTo>
                    <a:pt x="17153" y="4412"/>
                  </a:lnTo>
                  <a:lnTo>
                    <a:pt x="17524" y="4412"/>
                  </a:lnTo>
                  <a:lnTo>
                    <a:pt x="17524" y="3684"/>
                  </a:lnTo>
                  <a:lnTo>
                    <a:pt x="17896" y="3684"/>
                  </a:lnTo>
                  <a:lnTo>
                    <a:pt x="18391" y="3919"/>
                  </a:lnTo>
                  <a:lnTo>
                    <a:pt x="19252" y="4412"/>
                  </a:lnTo>
                  <a:lnTo>
                    <a:pt x="19376" y="4165"/>
                  </a:lnTo>
                  <a:lnTo>
                    <a:pt x="18757" y="3191"/>
                  </a:lnTo>
                  <a:lnTo>
                    <a:pt x="17896" y="2452"/>
                  </a:lnTo>
                  <a:lnTo>
                    <a:pt x="17400" y="1959"/>
                  </a:lnTo>
                  <a:lnTo>
                    <a:pt x="16787" y="2452"/>
                  </a:lnTo>
                  <a:lnTo>
                    <a:pt x="16539" y="1959"/>
                  </a:lnTo>
                  <a:lnTo>
                    <a:pt x="16291" y="2945"/>
                  </a:lnTo>
                  <a:lnTo>
                    <a:pt x="15920" y="2452"/>
                  </a:lnTo>
                  <a:lnTo>
                    <a:pt x="14315" y="1959"/>
                  </a:lnTo>
                  <a:lnTo>
                    <a:pt x="12959" y="1713"/>
                  </a:lnTo>
                  <a:lnTo>
                    <a:pt x="12216" y="493"/>
                  </a:lnTo>
                  <a:lnTo>
                    <a:pt x="11354" y="0"/>
                  </a:lnTo>
                  <a:close/>
                </a:path>
              </a:pathLst>
            </a:custGeom>
            <a:solidFill>
              <a:srgbClr val="CCD4DA"/>
            </a:solidFill>
            <a:ln w="12700" cap="flat">
              <a:noFill/>
              <a:miter lim="400000"/>
            </a:ln>
            <a:effectLst/>
          </p:spPr>
          <p:txBody>
            <a:bodyPr wrap="square" lIns="0" tIns="0" rIns="0" bIns="0" numCol="1" anchor="ctr">
              <a:noAutofit/>
            </a:bodyPr>
            <a:lstStyle/>
            <a:p>
              <a:pPr defTabSz="342900">
                <a:lnSpc>
                  <a:spcPct val="100000"/>
                </a:lnSpc>
                <a:spcBef>
                  <a:spcPts val="0"/>
                </a:spcBef>
                <a:defRPr sz="1400">
                  <a:latin typeface="Arial"/>
                  <a:ea typeface="Arial"/>
                  <a:cs typeface="Arial"/>
                  <a:sym typeface="Arial"/>
                </a:defRPr>
              </a:pPr>
              <a:endParaRPr sz="525"/>
            </a:p>
          </p:txBody>
        </p:sp>
        <p:sp>
          <p:nvSpPr>
            <p:cNvPr id="307" name="Google Shape;10460;p32">
              <a:extLst>
                <a:ext uri="{FF2B5EF4-FFF2-40B4-BE49-F238E27FC236}">
                  <a16:creationId xmlns:a16="http://schemas.microsoft.com/office/drawing/2014/main" id="{79A90073-2B92-1ACC-D646-0701CE639F31}"/>
                </a:ext>
              </a:extLst>
            </p:cNvPr>
            <p:cNvSpPr/>
            <p:nvPr/>
          </p:nvSpPr>
          <p:spPr>
            <a:xfrm>
              <a:off x="5027437" y="7730959"/>
              <a:ext cx="180236" cy="99765"/>
            </a:xfrm>
            <a:custGeom>
              <a:avLst/>
              <a:gdLst/>
              <a:ahLst/>
              <a:cxnLst>
                <a:cxn ang="0">
                  <a:pos x="wd2" y="hd2"/>
                </a:cxn>
                <a:cxn ang="5400000">
                  <a:pos x="wd2" y="hd2"/>
                </a:cxn>
                <a:cxn ang="10800000">
                  <a:pos x="wd2" y="hd2"/>
                </a:cxn>
                <a:cxn ang="16200000">
                  <a:pos x="wd2" y="hd2"/>
                </a:cxn>
              </a:cxnLst>
              <a:rect l="0" t="0" r="r" b="b"/>
              <a:pathLst>
                <a:path w="21600" h="21600" extrusionOk="0">
                  <a:moveTo>
                    <a:pt x="8137" y="0"/>
                  </a:moveTo>
                  <a:lnTo>
                    <a:pt x="7509" y="1084"/>
                  </a:lnTo>
                  <a:lnTo>
                    <a:pt x="5939" y="2710"/>
                  </a:lnTo>
                  <a:lnTo>
                    <a:pt x="5939" y="4310"/>
                  </a:lnTo>
                  <a:lnTo>
                    <a:pt x="4383" y="4852"/>
                  </a:lnTo>
                  <a:lnTo>
                    <a:pt x="2498" y="6477"/>
                  </a:lnTo>
                  <a:lnTo>
                    <a:pt x="942" y="9187"/>
                  </a:lnTo>
                  <a:lnTo>
                    <a:pt x="942" y="10271"/>
                  </a:lnTo>
                  <a:lnTo>
                    <a:pt x="0" y="12413"/>
                  </a:lnTo>
                  <a:lnTo>
                    <a:pt x="2498" y="12413"/>
                  </a:lnTo>
                  <a:lnTo>
                    <a:pt x="4069" y="15123"/>
                  </a:lnTo>
                  <a:lnTo>
                    <a:pt x="5939" y="15665"/>
                  </a:lnTo>
                  <a:lnTo>
                    <a:pt x="6567" y="15665"/>
                  </a:lnTo>
                  <a:lnTo>
                    <a:pt x="9693" y="17832"/>
                  </a:lnTo>
                  <a:lnTo>
                    <a:pt x="12520" y="20516"/>
                  </a:lnTo>
                  <a:lnTo>
                    <a:pt x="12834" y="18890"/>
                  </a:lnTo>
                  <a:lnTo>
                    <a:pt x="11892" y="17832"/>
                  </a:lnTo>
                  <a:lnTo>
                    <a:pt x="12206" y="17290"/>
                  </a:lnTo>
                  <a:lnTo>
                    <a:pt x="13762" y="17290"/>
                  </a:lnTo>
                  <a:lnTo>
                    <a:pt x="15018" y="20516"/>
                  </a:lnTo>
                  <a:lnTo>
                    <a:pt x="15961" y="21600"/>
                  </a:lnTo>
                  <a:lnTo>
                    <a:pt x="20029" y="21600"/>
                  </a:lnTo>
                  <a:lnTo>
                    <a:pt x="21286" y="18890"/>
                  </a:lnTo>
                  <a:lnTo>
                    <a:pt x="20658" y="17832"/>
                  </a:lnTo>
                  <a:lnTo>
                    <a:pt x="21286" y="17290"/>
                  </a:lnTo>
                  <a:lnTo>
                    <a:pt x="20658" y="15665"/>
                  </a:lnTo>
                  <a:lnTo>
                    <a:pt x="21286" y="12955"/>
                  </a:lnTo>
                  <a:lnTo>
                    <a:pt x="21286" y="12413"/>
                  </a:lnTo>
                  <a:lnTo>
                    <a:pt x="21600" y="9729"/>
                  </a:lnTo>
                  <a:lnTo>
                    <a:pt x="21600" y="7019"/>
                  </a:lnTo>
                  <a:lnTo>
                    <a:pt x="20343" y="6477"/>
                  </a:lnTo>
                  <a:lnTo>
                    <a:pt x="19715" y="5394"/>
                  </a:lnTo>
                  <a:lnTo>
                    <a:pt x="18145" y="6477"/>
                  </a:lnTo>
                  <a:lnTo>
                    <a:pt x="17531" y="7561"/>
                  </a:lnTo>
                  <a:lnTo>
                    <a:pt x="17217" y="9187"/>
                  </a:lnTo>
                  <a:lnTo>
                    <a:pt x="16589" y="7561"/>
                  </a:lnTo>
                  <a:lnTo>
                    <a:pt x="15961" y="6477"/>
                  </a:lnTo>
                  <a:lnTo>
                    <a:pt x="15018" y="3768"/>
                  </a:lnTo>
                  <a:lnTo>
                    <a:pt x="13463" y="2710"/>
                  </a:lnTo>
                  <a:lnTo>
                    <a:pt x="11264" y="3768"/>
                  </a:lnTo>
                  <a:lnTo>
                    <a:pt x="10635" y="2168"/>
                  </a:lnTo>
                  <a:lnTo>
                    <a:pt x="9693" y="1626"/>
                  </a:lnTo>
                  <a:lnTo>
                    <a:pt x="9379" y="1084"/>
                  </a:lnTo>
                  <a:lnTo>
                    <a:pt x="8137" y="0"/>
                  </a:lnTo>
                  <a:close/>
                </a:path>
              </a:pathLst>
            </a:custGeom>
            <a:solidFill>
              <a:srgbClr val="CCD4DA"/>
            </a:solidFill>
            <a:ln w="12700" cap="flat">
              <a:noFill/>
              <a:miter lim="400000"/>
            </a:ln>
            <a:effectLst/>
          </p:spPr>
          <p:txBody>
            <a:bodyPr wrap="square" lIns="0" tIns="0" rIns="0" bIns="0" numCol="1" anchor="ctr">
              <a:noAutofit/>
            </a:bodyPr>
            <a:lstStyle/>
            <a:p>
              <a:pPr defTabSz="342900">
                <a:lnSpc>
                  <a:spcPct val="100000"/>
                </a:lnSpc>
                <a:spcBef>
                  <a:spcPts val="0"/>
                </a:spcBef>
                <a:defRPr sz="1400">
                  <a:latin typeface="Arial"/>
                  <a:ea typeface="Arial"/>
                  <a:cs typeface="Arial"/>
                  <a:sym typeface="Arial"/>
                </a:defRPr>
              </a:pPr>
              <a:endParaRPr sz="525"/>
            </a:p>
          </p:txBody>
        </p:sp>
        <p:sp>
          <p:nvSpPr>
            <p:cNvPr id="308" name="Google Shape;10461;p32">
              <a:extLst>
                <a:ext uri="{FF2B5EF4-FFF2-40B4-BE49-F238E27FC236}">
                  <a16:creationId xmlns:a16="http://schemas.microsoft.com/office/drawing/2014/main" id="{64AEDEE5-EB1B-E99E-0989-BCCE03606F07}"/>
                </a:ext>
              </a:extLst>
            </p:cNvPr>
            <p:cNvSpPr/>
            <p:nvPr/>
          </p:nvSpPr>
          <p:spPr>
            <a:xfrm>
              <a:off x="5108319" y="7449196"/>
              <a:ext cx="83630" cy="174493"/>
            </a:xfrm>
            <a:custGeom>
              <a:avLst/>
              <a:gdLst/>
              <a:ahLst/>
              <a:cxnLst>
                <a:cxn ang="0">
                  <a:pos x="wd2" y="hd2"/>
                </a:cxn>
                <a:cxn ang="5400000">
                  <a:pos x="wd2" y="hd2"/>
                </a:cxn>
                <a:cxn ang="10800000">
                  <a:pos x="wd2" y="hd2"/>
                </a:cxn>
                <a:cxn ang="16200000">
                  <a:pos x="wd2" y="hd2"/>
                </a:cxn>
              </a:cxnLst>
              <a:rect l="0" t="0" r="r" b="b"/>
              <a:pathLst>
                <a:path w="21600" h="21600" extrusionOk="0">
                  <a:moveTo>
                    <a:pt x="12831" y="0"/>
                  </a:moveTo>
                  <a:lnTo>
                    <a:pt x="12154" y="620"/>
                  </a:lnTo>
                  <a:lnTo>
                    <a:pt x="11477" y="2154"/>
                  </a:lnTo>
                  <a:lnTo>
                    <a:pt x="8769" y="3393"/>
                  </a:lnTo>
                  <a:lnTo>
                    <a:pt x="8769" y="3703"/>
                  </a:lnTo>
                  <a:lnTo>
                    <a:pt x="6770" y="4013"/>
                  </a:lnTo>
                  <a:lnTo>
                    <a:pt x="6093" y="4633"/>
                  </a:lnTo>
                  <a:lnTo>
                    <a:pt x="5416" y="4013"/>
                  </a:lnTo>
                  <a:lnTo>
                    <a:pt x="5416" y="3393"/>
                  </a:lnTo>
                  <a:lnTo>
                    <a:pt x="2708" y="3393"/>
                  </a:lnTo>
                  <a:lnTo>
                    <a:pt x="1354" y="4013"/>
                  </a:lnTo>
                  <a:lnTo>
                    <a:pt x="0" y="5238"/>
                  </a:lnTo>
                  <a:lnTo>
                    <a:pt x="0" y="20980"/>
                  </a:lnTo>
                  <a:lnTo>
                    <a:pt x="2708" y="20980"/>
                  </a:lnTo>
                  <a:lnTo>
                    <a:pt x="3385" y="21600"/>
                  </a:lnTo>
                  <a:lnTo>
                    <a:pt x="5416" y="21600"/>
                  </a:lnTo>
                  <a:lnTo>
                    <a:pt x="6770" y="20066"/>
                  </a:lnTo>
                  <a:lnTo>
                    <a:pt x="10123" y="18516"/>
                  </a:lnTo>
                  <a:lnTo>
                    <a:pt x="12831" y="19136"/>
                  </a:lnTo>
                  <a:lnTo>
                    <a:pt x="18215" y="15743"/>
                  </a:lnTo>
                  <a:lnTo>
                    <a:pt x="19569" y="13264"/>
                  </a:lnTo>
                  <a:lnTo>
                    <a:pt x="19569" y="10800"/>
                  </a:lnTo>
                  <a:lnTo>
                    <a:pt x="18215" y="9870"/>
                  </a:lnTo>
                  <a:lnTo>
                    <a:pt x="18892" y="7097"/>
                  </a:lnTo>
                  <a:lnTo>
                    <a:pt x="20246" y="5548"/>
                  </a:lnTo>
                  <a:lnTo>
                    <a:pt x="21600" y="1534"/>
                  </a:lnTo>
                  <a:lnTo>
                    <a:pt x="21600" y="0"/>
                  </a:lnTo>
                  <a:lnTo>
                    <a:pt x="18892" y="0"/>
                  </a:lnTo>
                  <a:lnTo>
                    <a:pt x="16893" y="620"/>
                  </a:lnTo>
                  <a:lnTo>
                    <a:pt x="16216" y="0"/>
                  </a:lnTo>
                  <a:close/>
                </a:path>
              </a:pathLst>
            </a:custGeom>
            <a:solidFill>
              <a:srgbClr val="CCD4D8"/>
            </a:solidFill>
            <a:ln w="12700" cap="flat">
              <a:noFill/>
              <a:miter lim="400000"/>
            </a:ln>
            <a:effectLst/>
          </p:spPr>
          <p:txBody>
            <a:bodyPr wrap="square" lIns="0" tIns="0" rIns="0" bIns="0" numCol="1" anchor="ctr">
              <a:noAutofit/>
            </a:bodyPr>
            <a:lstStyle/>
            <a:p>
              <a:pPr defTabSz="342900">
                <a:lnSpc>
                  <a:spcPct val="100000"/>
                </a:lnSpc>
                <a:spcBef>
                  <a:spcPts val="0"/>
                </a:spcBef>
                <a:defRPr sz="1400">
                  <a:latin typeface="Arial"/>
                  <a:ea typeface="Arial"/>
                  <a:cs typeface="Arial"/>
                  <a:sym typeface="Arial"/>
                </a:defRPr>
              </a:pPr>
              <a:endParaRPr sz="525"/>
            </a:p>
          </p:txBody>
        </p:sp>
        <p:sp>
          <p:nvSpPr>
            <p:cNvPr id="309" name="Google Shape;10462;p32">
              <a:extLst>
                <a:ext uri="{FF2B5EF4-FFF2-40B4-BE49-F238E27FC236}">
                  <a16:creationId xmlns:a16="http://schemas.microsoft.com/office/drawing/2014/main" id="{E3985074-6E57-B77A-D636-0680B5907DEF}"/>
                </a:ext>
              </a:extLst>
            </p:cNvPr>
            <p:cNvSpPr/>
            <p:nvPr/>
          </p:nvSpPr>
          <p:spPr>
            <a:xfrm>
              <a:off x="4881146" y="7489007"/>
              <a:ext cx="297690" cy="299288"/>
            </a:xfrm>
            <a:custGeom>
              <a:avLst/>
              <a:gdLst/>
              <a:ahLst/>
              <a:cxnLst>
                <a:cxn ang="0">
                  <a:pos x="wd2" y="hd2"/>
                </a:cxn>
                <a:cxn ang="5400000">
                  <a:pos x="wd2" y="hd2"/>
                </a:cxn>
                <a:cxn ang="10800000">
                  <a:pos x="wd2" y="hd2"/>
                </a:cxn>
                <a:cxn ang="16200000">
                  <a:pos x="wd2" y="hd2"/>
                </a:cxn>
              </a:cxnLst>
              <a:rect l="0" t="0" r="r" b="b"/>
              <a:pathLst>
                <a:path w="21600" h="21600" extrusionOk="0">
                  <a:moveTo>
                    <a:pt x="7580" y="0"/>
                  </a:moveTo>
                  <a:lnTo>
                    <a:pt x="7390" y="2701"/>
                  </a:lnTo>
                  <a:lnTo>
                    <a:pt x="5117" y="2882"/>
                  </a:lnTo>
                  <a:lnTo>
                    <a:pt x="5878" y="3604"/>
                  </a:lnTo>
                  <a:lnTo>
                    <a:pt x="6068" y="3966"/>
                  </a:lnTo>
                  <a:lnTo>
                    <a:pt x="7771" y="5583"/>
                  </a:lnTo>
                  <a:lnTo>
                    <a:pt x="8531" y="5583"/>
                  </a:lnTo>
                  <a:lnTo>
                    <a:pt x="8722" y="6125"/>
                  </a:lnTo>
                  <a:lnTo>
                    <a:pt x="8903" y="7019"/>
                  </a:lnTo>
                  <a:lnTo>
                    <a:pt x="9283" y="7200"/>
                  </a:lnTo>
                  <a:lnTo>
                    <a:pt x="10234" y="7381"/>
                  </a:lnTo>
                  <a:lnTo>
                    <a:pt x="10805" y="7561"/>
                  </a:lnTo>
                  <a:lnTo>
                    <a:pt x="10805" y="8284"/>
                  </a:lnTo>
                  <a:lnTo>
                    <a:pt x="10234" y="8826"/>
                  </a:lnTo>
                  <a:lnTo>
                    <a:pt x="3605" y="8826"/>
                  </a:lnTo>
                  <a:lnTo>
                    <a:pt x="380" y="13505"/>
                  </a:lnTo>
                  <a:lnTo>
                    <a:pt x="380" y="14400"/>
                  </a:lnTo>
                  <a:lnTo>
                    <a:pt x="761" y="14581"/>
                  </a:lnTo>
                  <a:lnTo>
                    <a:pt x="380" y="15123"/>
                  </a:lnTo>
                  <a:lnTo>
                    <a:pt x="951" y="15665"/>
                  </a:lnTo>
                  <a:lnTo>
                    <a:pt x="951" y="16026"/>
                  </a:lnTo>
                  <a:lnTo>
                    <a:pt x="380" y="16378"/>
                  </a:lnTo>
                  <a:lnTo>
                    <a:pt x="190" y="16920"/>
                  </a:lnTo>
                  <a:lnTo>
                    <a:pt x="0" y="17101"/>
                  </a:lnTo>
                  <a:lnTo>
                    <a:pt x="951" y="18004"/>
                  </a:lnTo>
                  <a:lnTo>
                    <a:pt x="1331" y="19080"/>
                  </a:lnTo>
                  <a:lnTo>
                    <a:pt x="2273" y="19080"/>
                  </a:lnTo>
                  <a:lnTo>
                    <a:pt x="3034" y="19983"/>
                  </a:lnTo>
                  <a:lnTo>
                    <a:pt x="5688" y="20886"/>
                  </a:lnTo>
                  <a:lnTo>
                    <a:pt x="8531" y="20886"/>
                  </a:lnTo>
                  <a:lnTo>
                    <a:pt x="10614" y="21600"/>
                  </a:lnTo>
                  <a:lnTo>
                    <a:pt x="11185" y="20886"/>
                  </a:lnTo>
                  <a:lnTo>
                    <a:pt x="11185" y="20525"/>
                  </a:lnTo>
                  <a:lnTo>
                    <a:pt x="12127" y="19622"/>
                  </a:lnTo>
                  <a:lnTo>
                    <a:pt x="13268" y="19080"/>
                  </a:lnTo>
                  <a:lnTo>
                    <a:pt x="14210" y="18899"/>
                  </a:lnTo>
                  <a:lnTo>
                    <a:pt x="14210" y="18366"/>
                  </a:lnTo>
                  <a:lnTo>
                    <a:pt x="15541" y="17282"/>
                  </a:lnTo>
                  <a:lnTo>
                    <a:pt x="16293" y="16026"/>
                  </a:lnTo>
                  <a:lnTo>
                    <a:pt x="16112" y="15303"/>
                  </a:lnTo>
                  <a:lnTo>
                    <a:pt x="16863" y="14400"/>
                  </a:lnTo>
                  <a:lnTo>
                    <a:pt x="18195" y="12963"/>
                  </a:lnTo>
                  <a:lnTo>
                    <a:pt x="18946" y="12963"/>
                  </a:lnTo>
                  <a:lnTo>
                    <a:pt x="20278" y="12422"/>
                  </a:lnTo>
                  <a:lnTo>
                    <a:pt x="20848" y="11527"/>
                  </a:lnTo>
                  <a:lnTo>
                    <a:pt x="21600" y="10985"/>
                  </a:lnTo>
                  <a:lnTo>
                    <a:pt x="21600" y="10624"/>
                  </a:lnTo>
                  <a:lnTo>
                    <a:pt x="21229" y="10082"/>
                  </a:lnTo>
                  <a:lnTo>
                    <a:pt x="20278" y="10082"/>
                  </a:lnTo>
                  <a:lnTo>
                    <a:pt x="20088" y="10804"/>
                  </a:lnTo>
                  <a:lnTo>
                    <a:pt x="19137" y="10082"/>
                  </a:lnTo>
                  <a:lnTo>
                    <a:pt x="18385" y="10082"/>
                  </a:lnTo>
                  <a:lnTo>
                    <a:pt x="18005" y="9720"/>
                  </a:lnTo>
                  <a:lnTo>
                    <a:pt x="17434" y="9720"/>
                  </a:lnTo>
                  <a:lnTo>
                    <a:pt x="17244" y="9359"/>
                  </a:lnTo>
                  <a:lnTo>
                    <a:pt x="16483" y="9359"/>
                  </a:lnTo>
                  <a:lnTo>
                    <a:pt x="16483" y="181"/>
                  </a:lnTo>
                  <a:lnTo>
                    <a:pt x="7580" y="0"/>
                  </a:lnTo>
                  <a:close/>
                </a:path>
              </a:pathLst>
            </a:custGeom>
            <a:solidFill>
              <a:srgbClr val="CCD4D8"/>
            </a:solidFill>
            <a:ln w="12700" cap="flat">
              <a:noFill/>
              <a:miter lim="400000"/>
            </a:ln>
            <a:effectLst/>
          </p:spPr>
          <p:txBody>
            <a:bodyPr wrap="square" lIns="0" tIns="0" rIns="0" bIns="0" numCol="1" anchor="ctr">
              <a:noAutofit/>
            </a:bodyPr>
            <a:lstStyle/>
            <a:p>
              <a:pPr defTabSz="342900">
                <a:lnSpc>
                  <a:spcPct val="100000"/>
                </a:lnSpc>
                <a:spcBef>
                  <a:spcPts val="0"/>
                </a:spcBef>
                <a:defRPr sz="1400">
                  <a:latin typeface="Arial"/>
                  <a:ea typeface="Arial"/>
                  <a:cs typeface="Arial"/>
                  <a:sym typeface="Arial"/>
                </a:defRPr>
              </a:pPr>
              <a:endParaRPr sz="525"/>
            </a:p>
          </p:txBody>
        </p:sp>
        <p:sp>
          <p:nvSpPr>
            <p:cNvPr id="310" name="Google Shape;10463;p32">
              <a:extLst>
                <a:ext uri="{FF2B5EF4-FFF2-40B4-BE49-F238E27FC236}">
                  <a16:creationId xmlns:a16="http://schemas.microsoft.com/office/drawing/2014/main" id="{C7CA81F1-E264-A2C1-DB16-1546E6BDB96C}"/>
                </a:ext>
              </a:extLst>
            </p:cNvPr>
            <p:cNvSpPr/>
            <p:nvPr/>
          </p:nvSpPr>
          <p:spPr>
            <a:xfrm>
              <a:off x="3259380" y="6269578"/>
              <a:ext cx="2057886" cy="1456369"/>
            </a:xfrm>
            <a:custGeom>
              <a:avLst/>
              <a:gdLst/>
              <a:ahLst/>
              <a:cxnLst>
                <a:cxn ang="0">
                  <a:pos x="wd2" y="hd2"/>
                </a:cxn>
                <a:cxn ang="5400000">
                  <a:pos x="wd2" y="hd2"/>
                </a:cxn>
                <a:cxn ang="10800000">
                  <a:pos x="wd2" y="hd2"/>
                </a:cxn>
                <a:cxn ang="16200000">
                  <a:pos x="wd2" y="hd2"/>
                </a:cxn>
              </a:cxnLst>
              <a:rect l="0" t="0" r="r" b="b"/>
              <a:pathLst>
                <a:path w="21600" h="21600" extrusionOk="0">
                  <a:moveTo>
                    <a:pt x="1808" y="0"/>
                  </a:moveTo>
                  <a:lnTo>
                    <a:pt x="0" y="37"/>
                  </a:lnTo>
                  <a:lnTo>
                    <a:pt x="26" y="295"/>
                  </a:lnTo>
                  <a:lnTo>
                    <a:pt x="136" y="850"/>
                  </a:lnTo>
                  <a:lnTo>
                    <a:pt x="219" y="1036"/>
                  </a:lnTo>
                  <a:lnTo>
                    <a:pt x="301" y="1220"/>
                  </a:lnTo>
                  <a:lnTo>
                    <a:pt x="219" y="1257"/>
                  </a:lnTo>
                  <a:lnTo>
                    <a:pt x="219" y="1405"/>
                  </a:lnTo>
                  <a:lnTo>
                    <a:pt x="246" y="1591"/>
                  </a:lnTo>
                  <a:lnTo>
                    <a:pt x="465" y="1960"/>
                  </a:lnTo>
                  <a:lnTo>
                    <a:pt x="465" y="2035"/>
                  </a:lnTo>
                  <a:lnTo>
                    <a:pt x="410" y="2072"/>
                  </a:lnTo>
                  <a:lnTo>
                    <a:pt x="438" y="2219"/>
                  </a:lnTo>
                  <a:lnTo>
                    <a:pt x="603" y="2404"/>
                  </a:lnTo>
                  <a:lnTo>
                    <a:pt x="630" y="2625"/>
                  </a:lnTo>
                  <a:lnTo>
                    <a:pt x="575" y="2736"/>
                  </a:lnTo>
                  <a:lnTo>
                    <a:pt x="575" y="2922"/>
                  </a:lnTo>
                  <a:lnTo>
                    <a:pt x="685" y="2996"/>
                  </a:lnTo>
                  <a:lnTo>
                    <a:pt x="713" y="3143"/>
                  </a:lnTo>
                  <a:lnTo>
                    <a:pt x="713" y="3477"/>
                  </a:lnTo>
                  <a:lnTo>
                    <a:pt x="766" y="3735"/>
                  </a:lnTo>
                  <a:lnTo>
                    <a:pt x="904" y="3921"/>
                  </a:lnTo>
                  <a:lnTo>
                    <a:pt x="987" y="3921"/>
                  </a:lnTo>
                  <a:lnTo>
                    <a:pt x="1233" y="4216"/>
                  </a:lnTo>
                  <a:lnTo>
                    <a:pt x="1315" y="4439"/>
                  </a:lnTo>
                  <a:lnTo>
                    <a:pt x="1370" y="4586"/>
                  </a:lnTo>
                  <a:lnTo>
                    <a:pt x="1534" y="4808"/>
                  </a:lnTo>
                  <a:lnTo>
                    <a:pt x="1589" y="5141"/>
                  </a:lnTo>
                  <a:lnTo>
                    <a:pt x="1672" y="5178"/>
                  </a:lnTo>
                  <a:lnTo>
                    <a:pt x="1782" y="5400"/>
                  </a:lnTo>
                  <a:lnTo>
                    <a:pt x="1699" y="5547"/>
                  </a:lnTo>
                  <a:lnTo>
                    <a:pt x="1672" y="5659"/>
                  </a:lnTo>
                  <a:lnTo>
                    <a:pt x="1727" y="5770"/>
                  </a:lnTo>
                  <a:lnTo>
                    <a:pt x="1699" y="5918"/>
                  </a:lnTo>
                  <a:lnTo>
                    <a:pt x="1589" y="5881"/>
                  </a:lnTo>
                  <a:lnTo>
                    <a:pt x="1534" y="6028"/>
                  </a:lnTo>
                  <a:lnTo>
                    <a:pt x="1562" y="6065"/>
                  </a:lnTo>
                  <a:lnTo>
                    <a:pt x="1672" y="6065"/>
                  </a:lnTo>
                  <a:lnTo>
                    <a:pt x="1672" y="6214"/>
                  </a:lnTo>
                  <a:lnTo>
                    <a:pt x="1589" y="6288"/>
                  </a:lnTo>
                  <a:lnTo>
                    <a:pt x="1507" y="6214"/>
                  </a:lnTo>
                  <a:lnTo>
                    <a:pt x="1315" y="6214"/>
                  </a:lnTo>
                  <a:lnTo>
                    <a:pt x="1178" y="6102"/>
                  </a:lnTo>
                  <a:lnTo>
                    <a:pt x="1014" y="6139"/>
                  </a:lnTo>
                  <a:lnTo>
                    <a:pt x="931" y="6214"/>
                  </a:lnTo>
                  <a:lnTo>
                    <a:pt x="1123" y="6472"/>
                  </a:lnTo>
                  <a:lnTo>
                    <a:pt x="1260" y="6583"/>
                  </a:lnTo>
                  <a:lnTo>
                    <a:pt x="1260" y="6769"/>
                  </a:lnTo>
                  <a:lnTo>
                    <a:pt x="1315" y="6953"/>
                  </a:lnTo>
                  <a:lnTo>
                    <a:pt x="1452" y="6990"/>
                  </a:lnTo>
                  <a:lnTo>
                    <a:pt x="1617" y="7138"/>
                  </a:lnTo>
                  <a:lnTo>
                    <a:pt x="1617" y="7212"/>
                  </a:lnTo>
                  <a:lnTo>
                    <a:pt x="1727" y="7212"/>
                  </a:lnTo>
                  <a:lnTo>
                    <a:pt x="1835" y="7249"/>
                  </a:lnTo>
                  <a:lnTo>
                    <a:pt x="1808" y="7324"/>
                  </a:lnTo>
                  <a:lnTo>
                    <a:pt x="1863" y="7433"/>
                  </a:lnTo>
                  <a:lnTo>
                    <a:pt x="1973" y="7398"/>
                  </a:lnTo>
                  <a:lnTo>
                    <a:pt x="2083" y="7398"/>
                  </a:lnTo>
                  <a:lnTo>
                    <a:pt x="2192" y="7212"/>
                  </a:lnTo>
                  <a:lnTo>
                    <a:pt x="2247" y="7212"/>
                  </a:lnTo>
                  <a:lnTo>
                    <a:pt x="2219" y="7398"/>
                  </a:lnTo>
                  <a:lnTo>
                    <a:pt x="2247" y="7730"/>
                  </a:lnTo>
                  <a:lnTo>
                    <a:pt x="2494" y="8063"/>
                  </a:lnTo>
                  <a:lnTo>
                    <a:pt x="2631" y="8100"/>
                  </a:lnTo>
                  <a:lnTo>
                    <a:pt x="2686" y="8100"/>
                  </a:lnTo>
                  <a:lnTo>
                    <a:pt x="2768" y="8248"/>
                  </a:lnTo>
                  <a:lnTo>
                    <a:pt x="2877" y="8655"/>
                  </a:lnTo>
                  <a:lnTo>
                    <a:pt x="2877" y="9061"/>
                  </a:lnTo>
                  <a:lnTo>
                    <a:pt x="2823" y="9394"/>
                  </a:lnTo>
                  <a:lnTo>
                    <a:pt x="2686" y="9654"/>
                  </a:lnTo>
                  <a:lnTo>
                    <a:pt x="2741" y="9802"/>
                  </a:lnTo>
                  <a:lnTo>
                    <a:pt x="2877" y="9986"/>
                  </a:lnTo>
                  <a:lnTo>
                    <a:pt x="2932" y="9949"/>
                  </a:lnTo>
                  <a:lnTo>
                    <a:pt x="2960" y="10097"/>
                  </a:lnTo>
                  <a:lnTo>
                    <a:pt x="3152" y="10134"/>
                  </a:lnTo>
                  <a:lnTo>
                    <a:pt x="3207" y="10355"/>
                  </a:lnTo>
                  <a:lnTo>
                    <a:pt x="3509" y="10836"/>
                  </a:lnTo>
                  <a:lnTo>
                    <a:pt x="3617" y="10873"/>
                  </a:lnTo>
                  <a:lnTo>
                    <a:pt x="3672" y="11022"/>
                  </a:lnTo>
                  <a:lnTo>
                    <a:pt x="3782" y="11207"/>
                  </a:lnTo>
                  <a:lnTo>
                    <a:pt x="3974" y="11245"/>
                  </a:lnTo>
                  <a:lnTo>
                    <a:pt x="4029" y="11391"/>
                  </a:lnTo>
                  <a:lnTo>
                    <a:pt x="4029" y="11614"/>
                  </a:lnTo>
                  <a:lnTo>
                    <a:pt x="4139" y="11763"/>
                  </a:lnTo>
                  <a:lnTo>
                    <a:pt x="4139" y="11872"/>
                  </a:lnTo>
                  <a:lnTo>
                    <a:pt x="4194" y="12058"/>
                  </a:lnTo>
                  <a:lnTo>
                    <a:pt x="4304" y="12132"/>
                  </a:lnTo>
                  <a:lnTo>
                    <a:pt x="4550" y="11984"/>
                  </a:lnTo>
                  <a:lnTo>
                    <a:pt x="4686" y="11688"/>
                  </a:lnTo>
                  <a:lnTo>
                    <a:pt x="4686" y="11466"/>
                  </a:lnTo>
                  <a:lnTo>
                    <a:pt x="4578" y="11391"/>
                  </a:lnTo>
                  <a:lnTo>
                    <a:pt x="4550" y="11207"/>
                  </a:lnTo>
                  <a:lnTo>
                    <a:pt x="4468" y="11096"/>
                  </a:lnTo>
                  <a:lnTo>
                    <a:pt x="4440" y="10910"/>
                  </a:lnTo>
                  <a:lnTo>
                    <a:pt x="4304" y="10836"/>
                  </a:lnTo>
                  <a:lnTo>
                    <a:pt x="4276" y="10690"/>
                  </a:lnTo>
                  <a:lnTo>
                    <a:pt x="4194" y="10541"/>
                  </a:lnTo>
                  <a:lnTo>
                    <a:pt x="4111" y="10504"/>
                  </a:lnTo>
                  <a:lnTo>
                    <a:pt x="4056" y="10541"/>
                  </a:lnTo>
                  <a:lnTo>
                    <a:pt x="4056" y="10690"/>
                  </a:lnTo>
                  <a:lnTo>
                    <a:pt x="4001" y="10727"/>
                  </a:lnTo>
                  <a:lnTo>
                    <a:pt x="4001" y="10578"/>
                  </a:lnTo>
                  <a:lnTo>
                    <a:pt x="3892" y="10504"/>
                  </a:lnTo>
                  <a:lnTo>
                    <a:pt x="3755" y="10283"/>
                  </a:lnTo>
                  <a:lnTo>
                    <a:pt x="3727" y="10134"/>
                  </a:lnTo>
                  <a:lnTo>
                    <a:pt x="3782" y="9949"/>
                  </a:lnTo>
                  <a:lnTo>
                    <a:pt x="3782" y="9728"/>
                  </a:lnTo>
                  <a:lnTo>
                    <a:pt x="3672" y="9542"/>
                  </a:lnTo>
                  <a:lnTo>
                    <a:pt x="3727" y="9357"/>
                  </a:lnTo>
                  <a:lnTo>
                    <a:pt x="3727" y="9247"/>
                  </a:lnTo>
                  <a:lnTo>
                    <a:pt x="3645" y="9099"/>
                  </a:lnTo>
                  <a:lnTo>
                    <a:pt x="3645" y="8987"/>
                  </a:lnTo>
                  <a:lnTo>
                    <a:pt x="3564" y="8840"/>
                  </a:lnTo>
                  <a:lnTo>
                    <a:pt x="3564" y="8655"/>
                  </a:lnTo>
                  <a:lnTo>
                    <a:pt x="3509" y="8543"/>
                  </a:lnTo>
                  <a:lnTo>
                    <a:pt x="3509" y="8285"/>
                  </a:lnTo>
                  <a:lnTo>
                    <a:pt x="3564" y="8137"/>
                  </a:lnTo>
                  <a:lnTo>
                    <a:pt x="3481" y="7767"/>
                  </a:lnTo>
                  <a:lnTo>
                    <a:pt x="3426" y="7582"/>
                  </a:lnTo>
                  <a:lnTo>
                    <a:pt x="3343" y="7433"/>
                  </a:lnTo>
                  <a:lnTo>
                    <a:pt x="3316" y="7398"/>
                  </a:lnTo>
                  <a:lnTo>
                    <a:pt x="3316" y="7582"/>
                  </a:lnTo>
                  <a:lnTo>
                    <a:pt x="3233" y="7693"/>
                  </a:lnTo>
                  <a:lnTo>
                    <a:pt x="3097" y="7398"/>
                  </a:lnTo>
                  <a:lnTo>
                    <a:pt x="3097" y="7249"/>
                  </a:lnTo>
                  <a:lnTo>
                    <a:pt x="3152" y="7138"/>
                  </a:lnTo>
                  <a:lnTo>
                    <a:pt x="3097" y="7027"/>
                  </a:lnTo>
                  <a:lnTo>
                    <a:pt x="3042" y="6990"/>
                  </a:lnTo>
                  <a:lnTo>
                    <a:pt x="2987" y="6620"/>
                  </a:lnTo>
                  <a:lnTo>
                    <a:pt x="2877" y="6325"/>
                  </a:lnTo>
                  <a:lnTo>
                    <a:pt x="2796" y="6288"/>
                  </a:lnTo>
                  <a:lnTo>
                    <a:pt x="2658" y="6102"/>
                  </a:lnTo>
                  <a:lnTo>
                    <a:pt x="2658" y="5881"/>
                  </a:lnTo>
                  <a:lnTo>
                    <a:pt x="2686" y="5659"/>
                  </a:lnTo>
                  <a:lnTo>
                    <a:pt x="2548" y="5400"/>
                  </a:lnTo>
                  <a:lnTo>
                    <a:pt x="2467" y="5363"/>
                  </a:lnTo>
                  <a:lnTo>
                    <a:pt x="2384" y="5289"/>
                  </a:lnTo>
                  <a:lnTo>
                    <a:pt x="2384" y="5029"/>
                  </a:lnTo>
                  <a:lnTo>
                    <a:pt x="2274" y="4920"/>
                  </a:lnTo>
                  <a:lnTo>
                    <a:pt x="2138" y="4845"/>
                  </a:lnTo>
                  <a:lnTo>
                    <a:pt x="2111" y="4660"/>
                  </a:lnTo>
                  <a:lnTo>
                    <a:pt x="2138" y="4548"/>
                  </a:lnTo>
                  <a:lnTo>
                    <a:pt x="2111" y="4253"/>
                  </a:lnTo>
                  <a:lnTo>
                    <a:pt x="1918" y="4068"/>
                  </a:lnTo>
                  <a:lnTo>
                    <a:pt x="1835" y="3921"/>
                  </a:lnTo>
                  <a:lnTo>
                    <a:pt x="1727" y="3884"/>
                  </a:lnTo>
                  <a:lnTo>
                    <a:pt x="1727" y="3698"/>
                  </a:lnTo>
                  <a:lnTo>
                    <a:pt x="1617" y="3440"/>
                  </a:lnTo>
                  <a:lnTo>
                    <a:pt x="1562" y="3292"/>
                  </a:lnTo>
                  <a:lnTo>
                    <a:pt x="1617" y="3143"/>
                  </a:lnTo>
                  <a:lnTo>
                    <a:pt x="1589" y="2404"/>
                  </a:lnTo>
                  <a:lnTo>
                    <a:pt x="1562" y="1998"/>
                  </a:lnTo>
                  <a:lnTo>
                    <a:pt x="1617" y="1775"/>
                  </a:lnTo>
                  <a:lnTo>
                    <a:pt x="1699" y="1405"/>
                  </a:lnTo>
                  <a:lnTo>
                    <a:pt x="1672" y="1220"/>
                  </a:lnTo>
                  <a:lnTo>
                    <a:pt x="1617" y="962"/>
                  </a:lnTo>
                  <a:lnTo>
                    <a:pt x="1727" y="1220"/>
                  </a:lnTo>
                  <a:lnTo>
                    <a:pt x="1946" y="1331"/>
                  </a:lnTo>
                  <a:lnTo>
                    <a:pt x="2056" y="1626"/>
                  </a:lnTo>
                  <a:lnTo>
                    <a:pt x="2138" y="1701"/>
                  </a:lnTo>
                  <a:lnTo>
                    <a:pt x="2274" y="1701"/>
                  </a:lnTo>
                  <a:lnTo>
                    <a:pt x="2357" y="1626"/>
                  </a:lnTo>
                  <a:lnTo>
                    <a:pt x="2467" y="1812"/>
                  </a:lnTo>
                  <a:lnTo>
                    <a:pt x="2521" y="1886"/>
                  </a:lnTo>
                  <a:lnTo>
                    <a:pt x="2658" y="1886"/>
                  </a:lnTo>
                  <a:lnTo>
                    <a:pt x="2823" y="2035"/>
                  </a:lnTo>
                  <a:lnTo>
                    <a:pt x="2823" y="2144"/>
                  </a:lnTo>
                  <a:lnTo>
                    <a:pt x="2741" y="2330"/>
                  </a:lnTo>
                  <a:lnTo>
                    <a:pt x="2741" y="2441"/>
                  </a:lnTo>
                  <a:lnTo>
                    <a:pt x="2796" y="2736"/>
                  </a:lnTo>
                  <a:lnTo>
                    <a:pt x="2823" y="3069"/>
                  </a:lnTo>
                  <a:lnTo>
                    <a:pt x="2905" y="3254"/>
                  </a:lnTo>
                  <a:lnTo>
                    <a:pt x="2932" y="3477"/>
                  </a:lnTo>
                  <a:lnTo>
                    <a:pt x="2905" y="3624"/>
                  </a:lnTo>
                  <a:lnTo>
                    <a:pt x="2932" y="3809"/>
                  </a:lnTo>
                  <a:lnTo>
                    <a:pt x="3152" y="4105"/>
                  </a:lnTo>
                  <a:lnTo>
                    <a:pt x="3097" y="4216"/>
                  </a:lnTo>
                  <a:lnTo>
                    <a:pt x="3070" y="4365"/>
                  </a:lnTo>
                  <a:lnTo>
                    <a:pt x="3152" y="4476"/>
                  </a:lnTo>
                  <a:lnTo>
                    <a:pt x="3180" y="4476"/>
                  </a:lnTo>
                  <a:lnTo>
                    <a:pt x="3233" y="4586"/>
                  </a:lnTo>
                  <a:lnTo>
                    <a:pt x="3316" y="4920"/>
                  </a:lnTo>
                  <a:lnTo>
                    <a:pt x="3426" y="4957"/>
                  </a:lnTo>
                  <a:lnTo>
                    <a:pt x="3481" y="5141"/>
                  </a:lnTo>
                  <a:lnTo>
                    <a:pt x="3481" y="5363"/>
                  </a:lnTo>
                  <a:lnTo>
                    <a:pt x="3564" y="5473"/>
                  </a:lnTo>
                  <a:lnTo>
                    <a:pt x="3645" y="5510"/>
                  </a:lnTo>
                  <a:lnTo>
                    <a:pt x="3727" y="5733"/>
                  </a:lnTo>
                  <a:lnTo>
                    <a:pt x="3755" y="5918"/>
                  </a:lnTo>
                  <a:lnTo>
                    <a:pt x="3865" y="6028"/>
                  </a:lnTo>
                  <a:lnTo>
                    <a:pt x="3892" y="6102"/>
                  </a:lnTo>
                  <a:lnTo>
                    <a:pt x="4001" y="6102"/>
                  </a:lnTo>
                  <a:lnTo>
                    <a:pt x="4056" y="6214"/>
                  </a:lnTo>
                  <a:lnTo>
                    <a:pt x="4166" y="6102"/>
                  </a:lnTo>
                  <a:lnTo>
                    <a:pt x="4249" y="6214"/>
                  </a:lnTo>
                  <a:lnTo>
                    <a:pt x="4249" y="6436"/>
                  </a:lnTo>
                  <a:lnTo>
                    <a:pt x="4166" y="6583"/>
                  </a:lnTo>
                  <a:lnTo>
                    <a:pt x="4194" y="6843"/>
                  </a:lnTo>
                  <a:lnTo>
                    <a:pt x="4440" y="7175"/>
                  </a:lnTo>
                  <a:lnTo>
                    <a:pt x="4550" y="7138"/>
                  </a:lnTo>
                  <a:lnTo>
                    <a:pt x="4660" y="7175"/>
                  </a:lnTo>
                  <a:lnTo>
                    <a:pt x="4605" y="7361"/>
                  </a:lnTo>
                  <a:lnTo>
                    <a:pt x="4686" y="7545"/>
                  </a:lnTo>
                  <a:lnTo>
                    <a:pt x="4824" y="7582"/>
                  </a:lnTo>
                  <a:lnTo>
                    <a:pt x="4934" y="7582"/>
                  </a:lnTo>
                  <a:lnTo>
                    <a:pt x="5043" y="7767"/>
                  </a:lnTo>
                  <a:lnTo>
                    <a:pt x="5098" y="7951"/>
                  </a:lnTo>
                  <a:lnTo>
                    <a:pt x="5208" y="7988"/>
                  </a:lnTo>
                  <a:lnTo>
                    <a:pt x="5235" y="7951"/>
                  </a:lnTo>
                  <a:lnTo>
                    <a:pt x="5263" y="7988"/>
                  </a:lnTo>
                  <a:lnTo>
                    <a:pt x="5290" y="8137"/>
                  </a:lnTo>
                  <a:lnTo>
                    <a:pt x="5235" y="8248"/>
                  </a:lnTo>
                  <a:lnTo>
                    <a:pt x="5153" y="8137"/>
                  </a:lnTo>
                  <a:lnTo>
                    <a:pt x="5043" y="8174"/>
                  </a:lnTo>
                  <a:lnTo>
                    <a:pt x="4934" y="8360"/>
                  </a:lnTo>
                  <a:lnTo>
                    <a:pt x="4851" y="8655"/>
                  </a:lnTo>
                  <a:lnTo>
                    <a:pt x="4879" y="8840"/>
                  </a:lnTo>
                  <a:lnTo>
                    <a:pt x="4989" y="8987"/>
                  </a:lnTo>
                  <a:lnTo>
                    <a:pt x="5125" y="8987"/>
                  </a:lnTo>
                  <a:lnTo>
                    <a:pt x="5235" y="9099"/>
                  </a:lnTo>
                  <a:lnTo>
                    <a:pt x="5509" y="9394"/>
                  </a:lnTo>
                  <a:lnTo>
                    <a:pt x="5702" y="9468"/>
                  </a:lnTo>
                  <a:lnTo>
                    <a:pt x="5783" y="9468"/>
                  </a:lnTo>
                  <a:lnTo>
                    <a:pt x="5810" y="9579"/>
                  </a:lnTo>
                  <a:lnTo>
                    <a:pt x="5893" y="9765"/>
                  </a:lnTo>
                  <a:lnTo>
                    <a:pt x="5948" y="9912"/>
                  </a:lnTo>
                  <a:lnTo>
                    <a:pt x="5893" y="10097"/>
                  </a:lnTo>
                  <a:lnTo>
                    <a:pt x="5783" y="10134"/>
                  </a:lnTo>
                  <a:lnTo>
                    <a:pt x="5810" y="10209"/>
                  </a:lnTo>
                  <a:lnTo>
                    <a:pt x="5920" y="10318"/>
                  </a:lnTo>
                  <a:lnTo>
                    <a:pt x="6167" y="10393"/>
                  </a:lnTo>
                  <a:lnTo>
                    <a:pt x="6167" y="10541"/>
                  </a:lnTo>
                  <a:lnTo>
                    <a:pt x="6222" y="10578"/>
                  </a:lnTo>
                  <a:lnTo>
                    <a:pt x="6414" y="10836"/>
                  </a:lnTo>
                  <a:lnTo>
                    <a:pt x="6661" y="11245"/>
                  </a:lnTo>
                  <a:lnTo>
                    <a:pt x="6852" y="11651"/>
                  </a:lnTo>
                  <a:lnTo>
                    <a:pt x="7072" y="12021"/>
                  </a:lnTo>
                  <a:lnTo>
                    <a:pt x="7072" y="12206"/>
                  </a:lnTo>
                  <a:lnTo>
                    <a:pt x="7346" y="12687"/>
                  </a:lnTo>
                  <a:lnTo>
                    <a:pt x="7401" y="12871"/>
                  </a:lnTo>
                  <a:lnTo>
                    <a:pt x="7318" y="13094"/>
                  </a:lnTo>
                  <a:lnTo>
                    <a:pt x="7401" y="13240"/>
                  </a:lnTo>
                  <a:lnTo>
                    <a:pt x="7456" y="13500"/>
                  </a:lnTo>
                  <a:lnTo>
                    <a:pt x="7620" y="14055"/>
                  </a:lnTo>
                  <a:lnTo>
                    <a:pt x="7620" y="14276"/>
                  </a:lnTo>
                  <a:lnTo>
                    <a:pt x="7565" y="14462"/>
                  </a:lnTo>
                  <a:lnTo>
                    <a:pt x="7401" y="14647"/>
                  </a:lnTo>
                  <a:lnTo>
                    <a:pt x="7346" y="14794"/>
                  </a:lnTo>
                  <a:lnTo>
                    <a:pt x="7428" y="14794"/>
                  </a:lnTo>
                  <a:lnTo>
                    <a:pt x="7537" y="14943"/>
                  </a:lnTo>
                  <a:lnTo>
                    <a:pt x="7456" y="15017"/>
                  </a:lnTo>
                  <a:lnTo>
                    <a:pt x="7291" y="15017"/>
                  </a:lnTo>
                  <a:lnTo>
                    <a:pt x="7181" y="15091"/>
                  </a:lnTo>
                  <a:lnTo>
                    <a:pt x="7181" y="15164"/>
                  </a:lnTo>
                  <a:lnTo>
                    <a:pt x="7291" y="15535"/>
                  </a:lnTo>
                  <a:lnTo>
                    <a:pt x="7401" y="15682"/>
                  </a:lnTo>
                  <a:lnTo>
                    <a:pt x="7401" y="15830"/>
                  </a:lnTo>
                  <a:lnTo>
                    <a:pt x="7537" y="16090"/>
                  </a:lnTo>
                  <a:lnTo>
                    <a:pt x="7592" y="16311"/>
                  </a:lnTo>
                  <a:lnTo>
                    <a:pt x="7675" y="16422"/>
                  </a:lnTo>
                  <a:lnTo>
                    <a:pt x="7757" y="16422"/>
                  </a:lnTo>
                  <a:lnTo>
                    <a:pt x="7785" y="16497"/>
                  </a:lnTo>
                  <a:lnTo>
                    <a:pt x="8031" y="16606"/>
                  </a:lnTo>
                  <a:lnTo>
                    <a:pt x="8224" y="16571"/>
                  </a:lnTo>
                  <a:lnTo>
                    <a:pt x="8305" y="16571"/>
                  </a:lnTo>
                  <a:lnTo>
                    <a:pt x="8251" y="16680"/>
                  </a:lnTo>
                  <a:lnTo>
                    <a:pt x="8251" y="16792"/>
                  </a:lnTo>
                  <a:lnTo>
                    <a:pt x="8415" y="16866"/>
                  </a:lnTo>
                  <a:lnTo>
                    <a:pt x="8634" y="17124"/>
                  </a:lnTo>
                  <a:lnTo>
                    <a:pt x="8771" y="17384"/>
                  </a:lnTo>
                  <a:lnTo>
                    <a:pt x="8854" y="17605"/>
                  </a:lnTo>
                  <a:lnTo>
                    <a:pt x="8990" y="17716"/>
                  </a:lnTo>
                  <a:lnTo>
                    <a:pt x="9073" y="17679"/>
                  </a:lnTo>
                  <a:lnTo>
                    <a:pt x="9210" y="17753"/>
                  </a:lnTo>
                  <a:lnTo>
                    <a:pt x="9320" y="17753"/>
                  </a:lnTo>
                  <a:lnTo>
                    <a:pt x="9622" y="17939"/>
                  </a:lnTo>
                  <a:lnTo>
                    <a:pt x="9730" y="17939"/>
                  </a:lnTo>
                  <a:lnTo>
                    <a:pt x="9758" y="17865"/>
                  </a:lnTo>
                  <a:lnTo>
                    <a:pt x="9840" y="17865"/>
                  </a:lnTo>
                  <a:lnTo>
                    <a:pt x="10279" y="18457"/>
                  </a:lnTo>
                  <a:lnTo>
                    <a:pt x="10362" y="18457"/>
                  </a:lnTo>
                  <a:lnTo>
                    <a:pt x="10608" y="18789"/>
                  </a:lnTo>
                  <a:lnTo>
                    <a:pt x="10909" y="18975"/>
                  </a:lnTo>
                  <a:lnTo>
                    <a:pt x="11293" y="19012"/>
                  </a:lnTo>
                  <a:lnTo>
                    <a:pt x="11458" y="19159"/>
                  </a:lnTo>
                  <a:lnTo>
                    <a:pt x="11567" y="19381"/>
                  </a:lnTo>
                  <a:lnTo>
                    <a:pt x="11787" y="19381"/>
                  </a:lnTo>
                  <a:lnTo>
                    <a:pt x="11978" y="19528"/>
                  </a:lnTo>
                  <a:lnTo>
                    <a:pt x="12089" y="19419"/>
                  </a:lnTo>
                  <a:lnTo>
                    <a:pt x="12116" y="19456"/>
                  </a:lnTo>
                  <a:lnTo>
                    <a:pt x="12225" y="19714"/>
                  </a:lnTo>
                  <a:lnTo>
                    <a:pt x="12417" y="19825"/>
                  </a:lnTo>
                  <a:lnTo>
                    <a:pt x="12609" y="19825"/>
                  </a:lnTo>
                  <a:lnTo>
                    <a:pt x="12746" y="19937"/>
                  </a:lnTo>
                  <a:lnTo>
                    <a:pt x="13048" y="20083"/>
                  </a:lnTo>
                  <a:lnTo>
                    <a:pt x="13294" y="20083"/>
                  </a:lnTo>
                  <a:lnTo>
                    <a:pt x="13486" y="20269"/>
                  </a:lnTo>
                  <a:lnTo>
                    <a:pt x="13870" y="20455"/>
                  </a:lnTo>
                  <a:lnTo>
                    <a:pt x="14007" y="20380"/>
                  </a:lnTo>
                  <a:lnTo>
                    <a:pt x="14418" y="20158"/>
                  </a:lnTo>
                  <a:lnTo>
                    <a:pt x="14555" y="20158"/>
                  </a:lnTo>
                  <a:lnTo>
                    <a:pt x="14802" y="19974"/>
                  </a:lnTo>
                  <a:lnTo>
                    <a:pt x="14939" y="19937"/>
                  </a:lnTo>
                  <a:lnTo>
                    <a:pt x="15213" y="19937"/>
                  </a:lnTo>
                  <a:lnTo>
                    <a:pt x="15213" y="19899"/>
                  </a:lnTo>
                  <a:lnTo>
                    <a:pt x="15022" y="19825"/>
                  </a:lnTo>
                  <a:lnTo>
                    <a:pt x="14939" y="19825"/>
                  </a:lnTo>
                  <a:lnTo>
                    <a:pt x="14939" y="19751"/>
                  </a:lnTo>
                  <a:lnTo>
                    <a:pt x="15103" y="19602"/>
                  </a:lnTo>
                  <a:lnTo>
                    <a:pt x="15131" y="19640"/>
                  </a:lnTo>
                  <a:lnTo>
                    <a:pt x="15131" y="19788"/>
                  </a:lnTo>
                  <a:lnTo>
                    <a:pt x="15241" y="19714"/>
                  </a:lnTo>
                  <a:lnTo>
                    <a:pt x="15351" y="19714"/>
                  </a:lnTo>
                  <a:lnTo>
                    <a:pt x="15351" y="19788"/>
                  </a:lnTo>
                  <a:lnTo>
                    <a:pt x="15268" y="19788"/>
                  </a:lnTo>
                  <a:lnTo>
                    <a:pt x="15241" y="19825"/>
                  </a:lnTo>
                  <a:lnTo>
                    <a:pt x="15268" y="19899"/>
                  </a:lnTo>
                  <a:lnTo>
                    <a:pt x="15406" y="19899"/>
                  </a:lnTo>
                  <a:lnTo>
                    <a:pt x="15542" y="19937"/>
                  </a:lnTo>
                  <a:lnTo>
                    <a:pt x="15762" y="20158"/>
                  </a:lnTo>
                  <a:lnTo>
                    <a:pt x="15843" y="20269"/>
                  </a:lnTo>
                  <a:lnTo>
                    <a:pt x="15843" y="20195"/>
                  </a:lnTo>
                  <a:lnTo>
                    <a:pt x="15680" y="19974"/>
                  </a:lnTo>
                  <a:lnTo>
                    <a:pt x="15432" y="19825"/>
                  </a:lnTo>
                  <a:lnTo>
                    <a:pt x="15432" y="19751"/>
                  </a:lnTo>
                  <a:lnTo>
                    <a:pt x="15487" y="19751"/>
                  </a:lnTo>
                  <a:lnTo>
                    <a:pt x="15514" y="19788"/>
                  </a:lnTo>
                  <a:lnTo>
                    <a:pt x="15652" y="19825"/>
                  </a:lnTo>
                  <a:lnTo>
                    <a:pt x="15790" y="19974"/>
                  </a:lnTo>
                  <a:lnTo>
                    <a:pt x="15926" y="20195"/>
                  </a:lnTo>
                  <a:lnTo>
                    <a:pt x="15926" y="20306"/>
                  </a:lnTo>
                  <a:lnTo>
                    <a:pt x="15981" y="20380"/>
                  </a:lnTo>
                  <a:lnTo>
                    <a:pt x="16502" y="21008"/>
                  </a:lnTo>
                  <a:lnTo>
                    <a:pt x="16666" y="21045"/>
                  </a:lnTo>
                  <a:lnTo>
                    <a:pt x="16721" y="21193"/>
                  </a:lnTo>
                  <a:lnTo>
                    <a:pt x="16912" y="21416"/>
                  </a:lnTo>
                  <a:lnTo>
                    <a:pt x="17022" y="21600"/>
                  </a:lnTo>
                  <a:lnTo>
                    <a:pt x="17050" y="21563"/>
                  </a:lnTo>
                  <a:lnTo>
                    <a:pt x="17077" y="21452"/>
                  </a:lnTo>
                  <a:lnTo>
                    <a:pt x="17160" y="21379"/>
                  </a:lnTo>
                  <a:lnTo>
                    <a:pt x="17160" y="21305"/>
                  </a:lnTo>
                  <a:lnTo>
                    <a:pt x="17077" y="21193"/>
                  </a:lnTo>
                  <a:lnTo>
                    <a:pt x="17132" y="21082"/>
                  </a:lnTo>
                  <a:lnTo>
                    <a:pt x="17077" y="21045"/>
                  </a:lnTo>
                  <a:lnTo>
                    <a:pt x="17077" y="20861"/>
                  </a:lnTo>
                  <a:lnTo>
                    <a:pt x="17544" y="19899"/>
                  </a:lnTo>
                  <a:lnTo>
                    <a:pt x="18503" y="19899"/>
                  </a:lnTo>
                  <a:lnTo>
                    <a:pt x="18585" y="19788"/>
                  </a:lnTo>
                  <a:lnTo>
                    <a:pt x="18585" y="19640"/>
                  </a:lnTo>
                  <a:lnTo>
                    <a:pt x="18503" y="19602"/>
                  </a:lnTo>
                  <a:lnTo>
                    <a:pt x="18365" y="19565"/>
                  </a:lnTo>
                  <a:lnTo>
                    <a:pt x="18310" y="19528"/>
                  </a:lnTo>
                  <a:lnTo>
                    <a:pt x="18284" y="19344"/>
                  </a:lnTo>
                  <a:lnTo>
                    <a:pt x="18257" y="19233"/>
                  </a:lnTo>
                  <a:lnTo>
                    <a:pt x="18147" y="19233"/>
                  </a:lnTo>
                  <a:lnTo>
                    <a:pt x="17900" y="18901"/>
                  </a:lnTo>
                  <a:lnTo>
                    <a:pt x="17873" y="18826"/>
                  </a:lnTo>
                  <a:lnTo>
                    <a:pt x="17763" y="18678"/>
                  </a:lnTo>
                  <a:lnTo>
                    <a:pt x="18091" y="18641"/>
                  </a:lnTo>
                  <a:lnTo>
                    <a:pt x="18119" y="18086"/>
                  </a:lnTo>
                  <a:lnTo>
                    <a:pt x="19407" y="18123"/>
                  </a:lnTo>
                  <a:lnTo>
                    <a:pt x="19462" y="17976"/>
                  </a:lnTo>
                  <a:lnTo>
                    <a:pt x="19517" y="17902"/>
                  </a:lnTo>
                  <a:lnTo>
                    <a:pt x="19627" y="17902"/>
                  </a:lnTo>
                  <a:lnTo>
                    <a:pt x="19627" y="17976"/>
                  </a:lnTo>
                  <a:lnTo>
                    <a:pt x="19654" y="18050"/>
                  </a:lnTo>
                  <a:lnTo>
                    <a:pt x="19682" y="17976"/>
                  </a:lnTo>
                  <a:lnTo>
                    <a:pt x="19763" y="17939"/>
                  </a:lnTo>
                  <a:lnTo>
                    <a:pt x="19763" y="17902"/>
                  </a:lnTo>
                  <a:lnTo>
                    <a:pt x="19873" y="17753"/>
                  </a:lnTo>
                  <a:lnTo>
                    <a:pt x="19901" y="17570"/>
                  </a:lnTo>
                  <a:lnTo>
                    <a:pt x="19928" y="17495"/>
                  </a:lnTo>
                  <a:lnTo>
                    <a:pt x="20066" y="17495"/>
                  </a:lnTo>
                  <a:lnTo>
                    <a:pt x="20202" y="17310"/>
                  </a:lnTo>
                  <a:lnTo>
                    <a:pt x="20340" y="17052"/>
                  </a:lnTo>
                  <a:lnTo>
                    <a:pt x="20450" y="17014"/>
                  </a:lnTo>
                  <a:lnTo>
                    <a:pt x="20422" y="17198"/>
                  </a:lnTo>
                  <a:lnTo>
                    <a:pt x="20340" y="17310"/>
                  </a:lnTo>
                  <a:lnTo>
                    <a:pt x="20367" y="17384"/>
                  </a:lnTo>
                  <a:lnTo>
                    <a:pt x="20503" y="17532"/>
                  </a:lnTo>
                  <a:lnTo>
                    <a:pt x="20586" y="17716"/>
                  </a:lnTo>
                  <a:lnTo>
                    <a:pt x="20613" y="17679"/>
                  </a:lnTo>
                  <a:lnTo>
                    <a:pt x="20751" y="17347"/>
                  </a:lnTo>
                  <a:lnTo>
                    <a:pt x="20887" y="16680"/>
                  </a:lnTo>
                  <a:lnTo>
                    <a:pt x="20970" y="16497"/>
                  </a:lnTo>
                  <a:lnTo>
                    <a:pt x="20887" y="16571"/>
                  </a:lnTo>
                  <a:lnTo>
                    <a:pt x="20832" y="16643"/>
                  </a:lnTo>
                  <a:lnTo>
                    <a:pt x="20751" y="16606"/>
                  </a:lnTo>
                  <a:lnTo>
                    <a:pt x="20751" y="16497"/>
                  </a:lnTo>
                  <a:lnTo>
                    <a:pt x="20915" y="16274"/>
                  </a:lnTo>
                  <a:lnTo>
                    <a:pt x="20970" y="16125"/>
                  </a:lnTo>
                  <a:lnTo>
                    <a:pt x="20832" y="16125"/>
                  </a:lnTo>
                  <a:lnTo>
                    <a:pt x="20724" y="16016"/>
                  </a:lnTo>
                  <a:lnTo>
                    <a:pt x="20751" y="15941"/>
                  </a:lnTo>
                  <a:lnTo>
                    <a:pt x="20915" y="15830"/>
                  </a:lnTo>
                  <a:lnTo>
                    <a:pt x="20915" y="15535"/>
                  </a:lnTo>
                  <a:lnTo>
                    <a:pt x="20997" y="15386"/>
                  </a:lnTo>
                  <a:lnTo>
                    <a:pt x="21326" y="14980"/>
                  </a:lnTo>
                  <a:lnTo>
                    <a:pt x="21519" y="14610"/>
                  </a:lnTo>
                  <a:lnTo>
                    <a:pt x="21600" y="14351"/>
                  </a:lnTo>
                  <a:lnTo>
                    <a:pt x="21600" y="14167"/>
                  </a:lnTo>
                  <a:lnTo>
                    <a:pt x="21381" y="13721"/>
                  </a:lnTo>
                  <a:lnTo>
                    <a:pt x="21244" y="13795"/>
                  </a:lnTo>
                  <a:lnTo>
                    <a:pt x="21271" y="13870"/>
                  </a:lnTo>
                  <a:lnTo>
                    <a:pt x="21189" y="13907"/>
                  </a:lnTo>
                  <a:lnTo>
                    <a:pt x="20860" y="13833"/>
                  </a:lnTo>
                  <a:lnTo>
                    <a:pt x="20558" y="13833"/>
                  </a:lnTo>
                  <a:lnTo>
                    <a:pt x="20558" y="13907"/>
                  </a:lnTo>
                  <a:lnTo>
                    <a:pt x="20367" y="14055"/>
                  </a:lnTo>
                  <a:lnTo>
                    <a:pt x="20312" y="13981"/>
                  </a:lnTo>
                  <a:lnTo>
                    <a:pt x="20147" y="14018"/>
                  </a:lnTo>
                  <a:lnTo>
                    <a:pt x="20011" y="14202"/>
                  </a:lnTo>
                  <a:lnTo>
                    <a:pt x="19379" y="14202"/>
                  </a:lnTo>
                  <a:lnTo>
                    <a:pt x="18859" y="14351"/>
                  </a:lnTo>
                  <a:lnTo>
                    <a:pt x="18859" y="14462"/>
                  </a:lnTo>
                  <a:lnTo>
                    <a:pt x="18997" y="14536"/>
                  </a:lnTo>
                  <a:lnTo>
                    <a:pt x="18722" y="14943"/>
                  </a:lnTo>
                  <a:lnTo>
                    <a:pt x="18694" y="15572"/>
                  </a:lnTo>
                  <a:lnTo>
                    <a:pt x="18722" y="15644"/>
                  </a:lnTo>
                  <a:lnTo>
                    <a:pt x="18448" y="16053"/>
                  </a:lnTo>
                  <a:lnTo>
                    <a:pt x="18448" y="16385"/>
                  </a:lnTo>
                  <a:lnTo>
                    <a:pt x="18284" y="16606"/>
                  </a:lnTo>
                  <a:lnTo>
                    <a:pt x="18174" y="16643"/>
                  </a:lnTo>
                  <a:lnTo>
                    <a:pt x="17845" y="16866"/>
                  </a:lnTo>
                  <a:lnTo>
                    <a:pt x="17873" y="16940"/>
                  </a:lnTo>
                  <a:lnTo>
                    <a:pt x="18009" y="16792"/>
                  </a:lnTo>
                  <a:lnTo>
                    <a:pt x="17981" y="16977"/>
                  </a:lnTo>
                  <a:lnTo>
                    <a:pt x="17981" y="17310"/>
                  </a:lnTo>
                  <a:lnTo>
                    <a:pt x="17845" y="17532"/>
                  </a:lnTo>
                  <a:lnTo>
                    <a:pt x="17735" y="17532"/>
                  </a:lnTo>
                  <a:lnTo>
                    <a:pt x="17708" y="17605"/>
                  </a:lnTo>
                  <a:lnTo>
                    <a:pt x="17625" y="17532"/>
                  </a:lnTo>
                  <a:lnTo>
                    <a:pt x="17461" y="17384"/>
                  </a:lnTo>
                  <a:lnTo>
                    <a:pt x="17489" y="17310"/>
                  </a:lnTo>
                  <a:lnTo>
                    <a:pt x="17625" y="17198"/>
                  </a:lnTo>
                  <a:lnTo>
                    <a:pt x="17434" y="17124"/>
                  </a:lnTo>
                  <a:lnTo>
                    <a:pt x="17351" y="17198"/>
                  </a:lnTo>
                  <a:lnTo>
                    <a:pt x="17188" y="17161"/>
                  </a:lnTo>
                  <a:lnTo>
                    <a:pt x="16995" y="17161"/>
                  </a:lnTo>
                  <a:lnTo>
                    <a:pt x="16859" y="17310"/>
                  </a:lnTo>
                  <a:lnTo>
                    <a:pt x="16666" y="17347"/>
                  </a:lnTo>
                  <a:lnTo>
                    <a:pt x="16392" y="17347"/>
                  </a:lnTo>
                  <a:lnTo>
                    <a:pt x="16365" y="17421"/>
                  </a:lnTo>
                  <a:lnTo>
                    <a:pt x="16063" y="17679"/>
                  </a:lnTo>
                  <a:lnTo>
                    <a:pt x="15953" y="17679"/>
                  </a:lnTo>
                  <a:lnTo>
                    <a:pt x="15926" y="17570"/>
                  </a:lnTo>
                  <a:lnTo>
                    <a:pt x="15652" y="17679"/>
                  </a:lnTo>
                  <a:lnTo>
                    <a:pt x="15487" y="17753"/>
                  </a:lnTo>
                  <a:lnTo>
                    <a:pt x="15406" y="17532"/>
                  </a:lnTo>
                  <a:lnTo>
                    <a:pt x="15241" y="17198"/>
                  </a:lnTo>
                  <a:lnTo>
                    <a:pt x="15022" y="17052"/>
                  </a:lnTo>
                  <a:lnTo>
                    <a:pt x="14967" y="16977"/>
                  </a:lnTo>
                  <a:lnTo>
                    <a:pt x="14747" y="16977"/>
                  </a:lnTo>
                  <a:lnTo>
                    <a:pt x="14693" y="17014"/>
                  </a:lnTo>
                  <a:lnTo>
                    <a:pt x="14583" y="16829"/>
                  </a:lnTo>
                  <a:lnTo>
                    <a:pt x="14282" y="16385"/>
                  </a:lnTo>
                  <a:lnTo>
                    <a:pt x="14254" y="16200"/>
                  </a:lnTo>
                  <a:lnTo>
                    <a:pt x="14254" y="16053"/>
                  </a:lnTo>
                  <a:lnTo>
                    <a:pt x="14117" y="15756"/>
                  </a:lnTo>
                  <a:lnTo>
                    <a:pt x="14034" y="15535"/>
                  </a:lnTo>
                  <a:lnTo>
                    <a:pt x="13624" y="14943"/>
                  </a:lnTo>
                  <a:lnTo>
                    <a:pt x="13596" y="14720"/>
                  </a:lnTo>
                  <a:lnTo>
                    <a:pt x="13514" y="14573"/>
                  </a:lnTo>
                  <a:lnTo>
                    <a:pt x="13569" y="14425"/>
                  </a:lnTo>
                  <a:lnTo>
                    <a:pt x="13514" y="14276"/>
                  </a:lnTo>
                  <a:lnTo>
                    <a:pt x="13431" y="13870"/>
                  </a:lnTo>
                  <a:lnTo>
                    <a:pt x="13321" y="13721"/>
                  </a:lnTo>
                  <a:lnTo>
                    <a:pt x="13349" y="13500"/>
                  </a:lnTo>
                  <a:lnTo>
                    <a:pt x="13514" y="13795"/>
                  </a:lnTo>
                  <a:lnTo>
                    <a:pt x="13514" y="14167"/>
                  </a:lnTo>
                  <a:lnTo>
                    <a:pt x="13596" y="14092"/>
                  </a:lnTo>
                  <a:lnTo>
                    <a:pt x="13596" y="13795"/>
                  </a:lnTo>
                  <a:lnTo>
                    <a:pt x="13376" y="13352"/>
                  </a:lnTo>
                  <a:lnTo>
                    <a:pt x="13431" y="13131"/>
                  </a:lnTo>
                  <a:lnTo>
                    <a:pt x="13349" y="12760"/>
                  </a:lnTo>
                  <a:lnTo>
                    <a:pt x="13321" y="12576"/>
                  </a:lnTo>
                  <a:lnTo>
                    <a:pt x="13431" y="12390"/>
                  </a:lnTo>
                  <a:lnTo>
                    <a:pt x="13486" y="11872"/>
                  </a:lnTo>
                  <a:lnTo>
                    <a:pt x="13431" y="11614"/>
                  </a:lnTo>
                  <a:lnTo>
                    <a:pt x="13514" y="11096"/>
                  </a:lnTo>
                  <a:lnTo>
                    <a:pt x="13514" y="10910"/>
                  </a:lnTo>
                  <a:lnTo>
                    <a:pt x="13569" y="10764"/>
                  </a:lnTo>
                  <a:lnTo>
                    <a:pt x="13514" y="10690"/>
                  </a:lnTo>
                  <a:lnTo>
                    <a:pt x="13514" y="10467"/>
                  </a:lnTo>
                  <a:lnTo>
                    <a:pt x="13596" y="10355"/>
                  </a:lnTo>
                  <a:lnTo>
                    <a:pt x="13624" y="10097"/>
                  </a:lnTo>
                  <a:lnTo>
                    <a:pt x="13650" y="9986"/>
                  </a:lnTo>
                  <a:lnTo>
                    <a:pt x="13569" y="9912"/>
                  </a:lnTo>
                  <a:lnTo>
                    <a:pt x="13650" y="9728"/>
                  </a:lnTo>
                  <a:lnTo>
                    <a:pt x="13650" y="9431"/>
                  </a:lnTo>
                  <a:lnTo>
                    <a:pt x="13788" y="9431"/>
                  </a:lnTo>
                  <a:lnTo>
                    <a:pt x="13760" y="9616"/>
                  </a:lnTo>
                  <a:lnTo>
                    <a:pt x="13760" y="9765"/>
                  </a:lnTo>
                  <a:lnTo>
                    <a:pt x="13843" y="9728"/>
                  </a:lnTo>
                  <a:lnTo>
                    <a:pt x="13870" y="9542"/>
                  </a:lnTo>
                  <a:lnTo>
                    <a:pt x="13980" y="9357"/>
                  </a:lnTo>
                  <a:lnTo>
                    <a:pt x="14007" y="9099"/>
                  </a:lnTo>
                  <a:lnTo>
                    <a:pt x="14062" y="9024"/>
                  </a:lnTo>
                  <a:lnTo>
                    <a:pt x="14117" y="8729"/>
                  </a:lnTo>
                  <a:lnTo>
                    <a:pt x="14117" y="8655"/>
                  </a:lnTo>
                  <a:lnTo>
                    <a:pt x="14007" y="8729"/>
                  </a:lnTo>
                  <a:lnTo>
                    <a:pt x="13980" y="9061"/>
                  </a:lnTo>
                  <a:lnTo>
                    <a:pt x="13843" y="9173"/>
                  </a:lnTo>
                  <a:lnTo>
                    <a:pt x="13870" y="9024"/>
                  </a:lnTo>
                  <a:lnTo>
                    <a:pt x="13788" y="8987"/>
                  </a:lnTo>
                  <a:lnTo>
                    <a:pt x="13760" y="8840"/>
                  </a:lnTo>
                  <a:lnTo>
                    <a:pt x="13624" y="8840"/>
                  </a:lnTo>
                  <a:lnTo>
                    <a:pt x="13486" y="8692"/>
                  </a:lnTo>
                  <a:lnTo>
                    <a:pt x="13240" y="8618"/>
                  </a:lnTo>
                  <a:lnTo>
                    <a:pt x="13103" y="8432"/>
                  </a:lnTo>
                  <a:lnTo>
                    <a:pt x="13020" y="8360"/>
                  </a:lnTo>
                  <a:lnTo>
                    <a:pt x="12911" y="8360"/>
                  </a:lnTo>
                  <a:lnTo>
                    <a:pt x="12829" y="8323"/>
                  </a:lnTo>
                  <a:lnTo>
                    <a:pt x="12801" y="8323"/>
                  </a:lnTo>
                  <a:lnTo>
                    <a:pt x="12746" y="8248"/>
                  </a:lnTo>
                  <a:lnTo>
                    <a:pt x="12774" y="7951"/>
                  </a:lnTo>
                  <a:lnTo>
                    <a:pt x="12609" y="7361"/>
                  </a:lnTo>
                  <a:lnTo>
                    <a:pt x="12609" y="7027"/>
                  </a:lnTo>
                  <a:lnTo>
                    <a:pt x="12636" y="6843"/>
                  </a:lnTo>
                  <a:lnTo>
                    <a:pt x="12500" y="6694"/>
                  </a:lnTo>
                  <a:lnTo>
                    <a:pt x="12417" y="6509"/>
                  </a:lnTo>
                  <a:lnTo>
                    <a:pt x="12390" y="6325"/>
                  </a:lnTo>
                  <a:lnTo>
                    <a:pt x="12280" y="6251"/>
                  </a:lnTo>
                  <a:lnTo>
                    <a:pt x="12252" y="6102"/>
                  </a:lnTo>
                  <a:lnTo>
                    <a:pt x="12199" y="6065"/>
                  </a:lnTo>
                  <a:lnTo>
                    <a:pt x="12089" y="5696"/>
                  </a:lnTo>
                  <a:lnTo>
                    <a:pt x="12061" y="5547"/>
                  </a:lnTo>
                  <a:lnTo>
                    <a:pt x="11951" y="5510"/>
                  </a:lnTo>
                  <a:lnTo>
                    <a:pt x="11951" y="5103"/>
                  </a:lnTo>
                  <a:lnTo>
                    <a:pt x="11868" y="4992"/>
                  </a:lnTo>
                  <a:lnTo>
                    <a:pt x="11842" y="4808"/>
                  </a:lnTo>
                  <a:lnTo>
                    <a:pt x="11705" y="4548"/>
                  </a:lnTo>
                  <a:lnTo>
                    <a:pt x="11567" y="4402"/>
                  </a:lnTo>
                  <a:lnTo>
                    <a:pt x="11512" y="4216"/>
                  </a:lnTo>
                  <a:lnTo>
                    <a:pt x="11403" y="4179"/>
                  </a:lnTo>
                  <a:lnTo>
                    <a:pt x="11293" y="4179"/>
                  </a:lnTo>
                  <a:lnTo>
                    <a:pt x="11266" y="4105"/>
                  </a:lnTo>
                  <a:lnTo>
                    <a:pt x="11238" y="4068"/>
                  </a:lnTo>
                  <a:lnTo>
                    <a:pt x="11102" y="4105"/>
                  </a:lnTo>
                  <a:lnTo>
                    <a:pt x="10964" y="4068"/>
                  </a:lnTo>
                  <a:lnTo>
                    <a:pt x="10827" y="4068"/>
                  </a:lnTo>
                  <a:lnTo>
                    <a:pt x="10772" y="4216"/>
                  </a:lnTo>
                  <a:lnTo>
                    <a:pt x="10718" y="4216"/>
                  </a:lnTo>
                  <a:lnTo>
                    <a:pt x="10691" y="4179"/>
                  </a:lnTo>
                  <a:lnTo>
                    <a:pt x="10636" y="4179"/>
                  </a:lnTo>
                  <a:lnTo>
                    <a:pt x="10526" y="4216"/>
                  </a:lnTo>
                  <a:lnTo>
                    <a:pt x="10471" y="4290"/>
                  </a:lnTo>
                  <a:lnTo>
                    <a:pt x="10362" y="4586"/>
                  </a:lnTo>
                  <a:lnTo>
                    <a:pt x="10307" y="4734"/>
                  </a:lnTo>
                  <a:lnTo>
                    <a:pt x="10307" y="4845"/>
                  </a:lnTo>
                  <a:lnTo>
                    <a:pt x="10224" y="4845"/>
                  </a:lnTo>
                  <a:lnTo>
                    <a:pt x="10087" y="4992"/>
                  </a:lnTo>
                  <a:lnTo>
                    <a:pt x="10087" y="5029"/>
                  </a:lnTo>
                  <a:lnTo>
                    <a:pt x="10033" y="5103"/>
                  </a:lnTo>
                  <a:lnTo>
                    <a:pt x="9950" y="5103"/>
                  </a:lnTo>
                  <a:lnTo>
                    <a:pt x="9923" y="4992"/>
                  </a:lnTo>
                  <a:lnTo>
                    <a:pt x="9758" y="4920"/>
                  </a:lnTo>
                  <a:lnTo>
                    <a:pt x="9649" y="4845"/>
                  </a:lnTo>
                  <a:lnTo>
                    <a:pt x="9622" y="4771"/>
                  </a:lnTo>
                  <a:lnTo>
                    <a:pt x="9456" y="4660"/>
                  </a:lnTo>
                  <a:lnTo>
                    <a:pt x="9374" y="4660"/>
                  </a:lnTo>
                  <a:lnTo>
                    <a:pt x="9320" y="4586"/>
                  </a:lnTo>
                  <a:lnTo>
                    <a:pt x="9320" y="4548"/>
                  </a:lnTo>
                  <a:lnTo>
                    <a:pt x="9265" y="4439"/>
                  </a:lnTo>
                  <a:lnTo>
                    <a:pt x="9210" y="4402"/>
                  </a:lnTo>
                  <a:lnTo>
                    <a:pt x="9155" y="4402"/>
                  </a:lnTo>
                  <a:lnTo>
                    <a:pt x="9100" y="4365"/>
                  </a:lnTo>
                  <a:lnTo>
                    <a:pt x="9073" y="4365"/>
                  </a:lnTo>
                  <a:lnTo>
                    <a:pt x="9073" y="4290"/>
                  </a:lnTo>
                  <a:lnTo>
                    <a:pt x="9045" y="4105"/>
                  </a:lnTo>
                  <a:lnTo>
                    <a:pt x="8936" y="3995"/>
                  </a:lnTo>
                  <a:lnTo>
                    <a:pt x="8799" y="3735"/>
                  </a:lnTo>
                  <a:lnTo>
                    <a:pt x="8799" y="3698"/>
                  </a:lnTo>
                  <a:lnTo>
                    <a:pt x="8909" y="3661"/>
                  </a:lnTo>
                  <a:lnTo>
                    <a:pt x="8936" y="3624"/>
                  </a:lnTo>
                  <a:lnTo>
                    <a:pt x="8936" y="3477"/>
                  </a:lnTo>
                  <a:lnTo>
                    <a:pt x="8716" y="3180"/>
                  </a:lnTo>
                  <a:lnTo>
                    <a:pt x="8689" y="2959"/>
                  </a:lnTo>
                  <a:lnTo>
                    <a:pt x="8634" y="2811"/>
                  </a:lnTo>
                  <a:lnTo>
                    <a:pt x="8525" y="2736"/>
                  </a:lnTo>
                  <a:lnTo>
                    <a:pt x="8415" y="2699"/>
                  </a:lnTo>
                  <a:lnTo>
                    <a:pt x="8470" y="2588"/>
                  </a:lnTo>
                  <a:lnTo>
                    <a:pt x="8470" y="2515"/>
                  </a:lnTo>
                  <a:lnTo>
                    <a:pt x="8387" y="2367"/>
                  </a:lnTo>
                  <a:lnTo>
                    <a:pt x="8251" y="2330"/>
                  </a:lnTo>
                  <a:lnTo>
                    <a:pt x="8277" y="2219"/>
                  </a:lnTo>
                  <a:lnTo>
                    <a:pt x="8224" y="2072"/>
                  </a:lnTo>
                  <a:lnTo>
                    <a:pt x="8141" y="2072"/>
                  </a:lnTo>
                  <a:lnTo>
                    <a:pt x="8114" y="1998"/>
                  </a:lnTo>
                  <a:lnTo>
                    <a:pt x="8031" y="1886"/>
                  </a:lnTo>
                  <a:lnTo>
                    <a:pt x="7949" y="1663"/>
                  </a:lnTo>
                  <a:lnTo>
                    <a:pt x="7785" y="1517"/>
                  </a:lnTo>
                  <a:lnTo>
                    <a:pt x="6578" y="1480"/>
                  </a:lnTo>
                  <a:lnTo>
                    <a:pt x="6523" y="1849"/>
                  </a:lnTo>
                  <a:lnTo>
                    <a:pt x="4357" y="1775"/>
                  </a:lnTo>
                  <a:lnTo>
                    <a:pt x="1835" y="184"/>
                  </a:lnTo>
                  <a:lnTo>
                    <a:pt x="1835" y="111"/>
                  </a:lnTo>
                  <a:lnTo>
                    <a:pt x="1808" y="0"/>
                  </a:lnTo>
                  <a:close/>
                </a:path>
              </a:pathLst>
            </a:custGeom>
            <a:solidFill>
              <a:srgbClr val="CCD4D8"/>
            </a:solidFill>
            <a:ln w="12700" cap="flat">
              <a:noFill/>
              <a:miter lim="400000"/>
            </a:ln>
            <a:effectLst/>
          </p:spPr>
          <p:txBody>
            <a:bodyPr wrap="square" lIns="0" tIns="0" rIns="0" bIns="0" numCol="1" anchor="ctr">
              <a:noAutofit/>
            </a:bodyPr>
            <a:lstStyle/>
            <a:p>
              <a:pPr defTabSz="342900">
                <a:lnSpc>
                  <a:spcPct val="100000"/>
                </a:lnSpc>
                <a:spcBef>
                  <a:spcPts val="0"/>
                </a:spcBef>
                <a:defRPr sz="1400">
                  <a:latin typeface="Arial"/>
                  <a:ea typeface="Arial"/>
                  <a:cs typeface="Arial"/>
                  <a:sym typeface="Arial"/>
                </a:defRPr>
              </a:pPr>
              <a:endParaRPr sz="525"/>
            </a:p>
          </p:txBody>
        </p:sp>
        <p:sp>
          <p:nvSpPr>
            <p:cNvPr id="311" name="Google Shape;10464;p32">
              <a:extLst>
                <a:ext uri="{FF2B5EF4-FFF2-40B4-BE49-F238E27FC236}">
                  <a16:creationId xmlns:a16="http://schemas.microsoft.com/office/drawing/2014/main" id="{8AC5148D-A59A-4C18-A6D3-C6397D408459}"/>
                </a:ext>
              </a:extLst>
            </p:cNvPr>
            <p:cNvSpPr/>
            <p:nvPr/>
          </p:nvSpPr>
          <p:spPr>
            <a:xfrm>
              <a:off x="7586838" y="8349432"/>
              <a:ext cx="203705" cy="279378"/>
            </a:xfrm>
            <a:custGeom>
              <a:avLst/>
              <a:gdLst/>
              <a:ahLst/>
              <a:cxnLst>
                <a:cxn ang="0">
                  <a:pos x="wd2" y="hd2"/>
                </a:cxn>
                <a:cxn ang="5400000">
                  <a:pos x="wd2" y="hd2"/>
                </a:cxn>
                <a:cxn ang="10800000">
                  <a:pos x="wd2" y="hd2"/>
                </a:cxn>
                <a:cxn ang="16200000">
                  <a:pos x="wd2" y="hd2"/>
                </a:cxn>
              </a:cxnLst>
              <a:rect l="0" t="0" r="r" b="b"/>
              <a:pathLst>
                <a:path w="21600" h="21600" extrusionOk="0">
                  <a:moveTo>
                    <a:pt x="4434" y="0"/>
                  </a:moveTo>
                  <a:lnTo>
                    <a:pt x="3044" y="774"/>
                  </a:lnTo>
                  <a:lnTo>
                    <a:pt x="1654" y="1355"/>
                  </a:lnTo>
                  <a:lnTo>
                    <a:pt x="1112" y="1926"/>
                  </a:lnTo>
                  <a:lnTo>
                    <a:pt x="0" y="2894"/>
                  </a:lnTo>
                  <a:lnTo>
                    <a:pt x="0" y="4239"/>
                  </a:lnTo>
                  <a:lnTo>
                    <a:pt x="834" y="5594"/>
                  </a:lnTo>
                  <a:lnTo>
                    <a:pt x="278" y="6745"/>
                  </a:lnTo>
                  <a:lnTo>
                    <a:pt x="278" y="7519"/>
                  </a:lnTo>
                  <a:lnTo>
                    <a:pt x="1654" y="8100"/>
                  </a:lnTo>
                  <a:lnTo>
                    <a:pt x="2488" y="8874"/>
                  </a:lnTo>
                  <a:lnTo>
                    <a:pt x="3044" y="9832"/>
                  </a:lnTo>
                  <a:lnTo>
                    <a:pt x="3878" y="11574"/>
                  </a:lnTo>
                  <a:lnTo>
                    <a:pt x="3600" y="12532"/>
                  </a:lnTo>
                  <a:lnTo>
                    <a:pt x="2488" y="13306"/>
                  </a:lnTo>
                  <a:lnTo>
                    <a:pt x="2488" y="14652"/>
                  </a:lnTo>
                  <a:lnTo>
                    <a:pt x="3044" y="15232"/>
                  </a:lnTo>
                  <a:lnTo>
                    <a:pt x="2488" y="16394"/>
                  </a:lnTo>
                  <a:lnTo>
                    <a:pt x="834" y="17352"/>
                  </a:lnTo>
                  <a:lnTo>
                    <a:pt x="0" y="17352"/>
                  </a:lnTo>
                  <a:lnTo>
                    <a:pt x="278" y="17739"/>
                  </a:lnTo>
                  <a:lnTo>
                    <a:pt x="1112" y="18513"/>
                  </a:lnTo>
                  <a:lnTo>
                    <a:pt x="1390" y="18706"/>
                  </a:lnTo>
                  <a:lnTo>
                    <a:pt x="1390" y="19471"/>
                  </a:lnTo>
                  <a:lnTo>
                    <a:pt x="2488" y="20245"/>
                  </a:lnTo>
                  <a:lnTo>
                    <a:pt x="3878" y="20439"/>
                  </a:lnTo>
                  <a:lnTo>
                    <a:pt x="4434" y="19665"/>
                  </a:lnTo>
                  <a:lnTo>
                    <a:pt x="5532" y="19471"/>
                  </a:lnTo>
                  <a:lnTo>
                    <a:pt x="6644" y="19471"/>
                  </a:lnTo>
                  <a:lnTo>
                    <a:pt x="6644" y="20052"/>
                  </a:lnTo>
                  <a:lnTo>
                    <a:pt x="7200" y="20245"/>
                  </a:lnTo>
                  <a:lnTo>
                    <a:pt x="7200" y="21406"/>
                  </a:lnTo>
                  <a:lnTo>
                    <a:pt x="8034" y="21600"/>
                  </a:lnTo>
                  <a:lnTo>
                    <a:pt x="9410" y="21019"/>
                  </a:lnTo>
                  <a:lnTo>
                    <a:pt x="9688" y="20245"/>
                  </a:lnTo>
                  <a:lnTo>
                    <a:pt x="10800" y="19665"/>
                  </a:lnTo>
                  <a:lnTo>
                    <a:pt x="11634" y="19471"/>
                  </a:lnTo>
                  <a:lnTo>
                    <a:pt x="12732" y="18319"/>
                  </a:lnTo>
                  <a:lnTo>
                    <a:pt x="14122" y="16771"/>
                  </a:lnTo>
                  <a:lnTo>
                    <a:pt x="15512" y="14652"/>
                  </a:lnTo>
                  <a:lnTo>
                    <a:pt x="15512" y="13694"/>
                  </a:lnTo>
                  <a:lnTo>
                    <a:pt x="17722" y="11952"/>
                  </a:lnTo>
                  <a:lnTo>
                    <a:pt x="19390" y="10413"/>
                  </a:lnTo>
                  <a:lnTo>
                    <a:pt x="20210" y="9639"/>
                  </a:lnTo>
                  <a:lnTo>
                    <a:pt x="21600" y="8487"/>
                  </a:lnTo>
                  <a:lnTo>
                    <a:pt x="21044" y="7132"/>
                  </a:lnTo>
                  <a:lnTo>
                    <a:pt x="19668" y="5981"/>
                  </a:lnTo>
                  <a:lnTo>
                    <a:pt x="19390" y="6552"/>
                  </a:lnTo>
                  <a:lnTo>
                    <a:pt x="18278" y="5981"/>
                  </a:lnTo>
                  <a:lnTo>
                    <a:pt x="18000" y="5013"/>
                  </a:lnTo>
                  <a:lnTo>
                    <a:pt x="15512" y="3087"/>
                  </a:lnTo>
                  <a:lnTo>
                    <a:pt x="14956" y="3087"/>
                  </a:lnTo>
                  <a:lnTo>
                    <a:pt x="12732" y="1926"/>
                  </a:lnTo>
                  <a:lnTo>
                    <a:pt x="8590" y="968"/>
                  </a:lnTo>
                  <a:lnTo>
                    <a:pt x="6922" y="194"/>
                  </a:lnTo>
                  <a:lnTo>
                    <a:pt x="4434" y="0"/>
                  </a:lnTo>
                  <a:close/>
                </a:path>
              </a:pathLst>
            </a:custGeom>
            <a:solidFill>
              <a:srgbClr val="CCD4DA"/>
            </a:solidFill>
            <a:ln w="12700" cap="flat">
              <a:noFill/>
              <a:miter lim="400000"/>
            </a:ln>
            <a:effectLst/>
          </p:spPr>
          <p:txBody>
            <a:bodyPr wrap="square" lIns="0" tIns="0" rIns="0" bIns="0" numCol="1" anchor="ctr">
              <a:noAutofit/>
            </a:bodyPr>
            <a:lstStyle/>
            <a:p>
              <a:pPr defTabSz="342900">
                <a:lnSpc>
                  <a:spcPct val="100000"/>
                </a:lnSpc>
                <a:spcBef>
                  <a:spcPts val="0"/>
                </a:spcBef>
                <a:defRPr sz="1400">
                  <a:latin typeface="Arial"/>
                  <a:ea typeface="Arial"/>
                  <a:cs typeface="Arial"/>
                  <a:sym typeface="Arial"/>
                </a:defRPr>
              </a:pPr>
              <a:endParaRPr sz="525"/>
            </a:p>
          </p:txBody>
        </p:sp>
        <p:sp>
          <p:nvSpPr>
            <p:cNvPr id="312" name="Google Shape;10465;p32">
              <a:extLst>
                <a:ext uri="{FF2B5EF4-FFF2-40B4-BE49-F238E27FC236}">
                  <a16:creationId xmlns:a16="http://schemas.microsoft.com/office/drawing/2014/main" id="{7355A354-A428-5220-64F0-43730D12B41F}"/>
                </a:ext>
              </a:extLst>
            </p:cNvPr>
            <p:cNvSpPr/>
            <p:nvPr/>
          </p:nvSpPr>
          <p:spPr>
            <a:xfrm>
              <a:off x="7333460" y="8322019"/>
              <a:ext cx="289953" cy="301792"/>
            </a:xfrm>
            <a:custGeom>
              <a:avLst/>
              <a:gdLst/>
              <a:ahLst/>
              <a:cxnLst>
                <a:cxn ang="0">
                  <a:pos x="wd2" y="hd2"/>
                </a:cxn>
                <a:cxn ang="5400000">
                  <a:pos x="wd2" y="hd2"/>
                </a:cxn>
                <a:cxn ang="10800000">
                  <a:pos x="wd2" y="hd2"/>
                </a:cxn>
                <a:cxn ang="16200000">
                  <a:pos x="wd2" y="hd2"/>
                </a:cxn>
              </a:cxnLst>
              <a:rect l="0" t="0" r="r" b="b"/>
              <a:pathLst>
                <a:path w="21600" h="21600" extrusionOk="0">
                  <a:moveTo>
                    <a:pt x="15175" y="0"/>
                  </a:moveTo>
                  <a:lnTo>
                    <a:pt x="14208" y="358"/>
                  </a:lnTo>
                  <a:lnTo>
                    <a:pt x="12450" y="179"/>
                  </a:lnTo>
                  <a:lnTo>
                    <a:pt x="10702" y="537"/>
                  </a:lnTo>
                  <a:lnTo>
                    <a:pt x="8954" y="179"/>
                  </a:lnTo>
                  <a:lnTo>
                    <a:pt x="6425" y="179"/>
                  </a:lnTo>
                  <a:lnTo>
                    <a:pt x="5058" y="537"/>
                  </a:lnTo>
                  <a:lnTo>
                    <a:pt x="5058" y="1783"/>
                  </a:lnTo>
                  <a:lnTo>
                    <a:pt x="4482" y="2858"/>
                  </a:lnTo>
                  <a:lnTo>
                    <a:pt x="4863" y="3566"/>
                  </a:lnTo>
                  <a:lnTo>
                    <a:pt x="4091" y="4462"/>
                  </a:lnTo>
                  <a:lnTo>
                    <a:pt x="3115" y="4820"/>
                  </a:lnTo>
                  <a:lnTo>
                    <a:pt x="1562" y="4820"/>
                  </a:lnTo>
                  <a:lnTo>
                    <a:pt x="976" y="5886"/>
                  </a:lnTo>
                  <a:lnTo>
                    <a:pt x="976" y="7140"/>
                  </a:lnTo>
                  <a:lnTo>
                    <a:pt x="0" y="9102"/>
                  </a:lnTo>
                  <a:lnTo>
                    <a:pt x="195" y="9819"/>
                  </a:lnTo>
                  <a:lnTo>
                    <a:pt x="1172" y="10177"/>
                  </a:lnTo>
                  <a:lnTo>
                    <a:pt x="1562" y="10885"/>
                  </a:lnTo>
                  <a:lnTo>
                    <a:pt x="1953" y="11244"/>
                  </a:lnTo>
                  <a:lnTo>
                    <a:pt x="2529" y="12139"/>
                  </a:lnTo>
                  <a:lnTo>
                    <a:pt x="2529" y="12847"/>
                  </a:lnTo>
                  <a:lnTo>
                    <a:pt x="3115" y="13385"/>
                  </a:lnTo>
                  <a:lnTo>
                    <a:pt x="3896" y="13385"/>
                  </a:lnTo>
                  <a:lnTo>
                    <a:pt x="4287" y="13564"/>
                  </a:lnTo>
                  <a:lnTo>
                    <a:pt x="4482" y="14460"/>
                  </a:lnTo>
                  <a:lnTo>
                    <a:pt x="4863" y="15705"/>
                  </a:lnTo>
                  <a:lnTo>
                    <a:pt x="4863" y="16959"/>
                  </a:lnTo>
                  <a:lnTo>
                    <a:pt x="5449" y="17138"/>
                  </a:lnTo>
                  <a:lnTo>
                    <a:pt x="6230" y="18205"/>
                  </a:lnTo>
                  <a:lnTo>
                    <a:pt x="6425" y="18921"/>
                  </a:lnTo>
                  <a:lnTo>
                    <a:pt x="7392" y="19280"/>
                  </a:lnTo>
                  <a:lnTo>
                    <a:pt x="7392" y="19809"/>
                  </a:lnTo>
                  <a:lnTo>
                    <a:pt x="7978" y="20525"/>
                  </a:lnTo>
                  <a:lnTo>
                    <a:pt x="8759" y="20883"/>
                  </a:lnTo>
                  <a:lnTo>
                    <a:pt x="9150" y="20883"/>
                  </a:lnTo>
                  <a:lnTo>
                    <a:pt x="9345" y="21063"/>
                  </a:lnTo>
                  <a:lnTo>
                    <a:pt x="10898" y="21600"/>
                  </a:lnTo>
                  <a:lnTo>
                    <a:pt x="11679" y="21600"/>
                  </a:lnTo>
                  <a:lnTo>
                    <a:pt x="11874" y="21063"/>
                  </a:lnTo>
                  <a:lnTo>
                    <a:pt x="11288" y="19988"/>
                  </a:lnTo>
                  <a:lnTo>
                    <a:pt x="11093" y="19638"/>
                  </a:lnTo>
                  <a:lnTo>
                    <a:pt x="10117" y="18742"/>
                  </a:lnTo>
                  <a:lnTo>
                    <a:pt x="10312" y="17846"/>
                  </a:lnTo>
                  <a:lnTo>
                    <a:pt x="11288" y="17138"/>
                  </a:lnTo>
                  <a:lnTo>
                    <a:pt x="12450" y="17318"/>
                  </a:lnTo>
                  <a:lnTo>
                    <a:pt x="14794" y="17318"/>
                  </a:lnTo>
                  <a:lnTo>
                    <a:pt x="15761" y="16959"/>
                  </a:lnTo>
                  <a:lnTo>
                    <a:pt x="17128" y="16959"/>
                  </a:lnTo>
                  <a:lnTo>
                    <a:pt x="18095" y="17846"/>
                  </a:lnTo>
                  <a:lnTo>
                    <a:pt x="18876" y="18026"/>
                  </a:lnTo>
                  <a:lnTo>
                    <a:pt x="19461" y="18026"/>
                  </a:lnTo>
                  <a:lnTo>
                    <a:pt x="20624" y="17138"/>
                  </a:lnTo>
                  <a:lnTo>
                    <a:pt x="21014" y="16064"/>
                  </a:lnTo>
                  <a:lnTo>
                    <a:pt x="20624" y="15526"/>
                  </a:lnTo>
                  <a:lnTo>
                    <a:pt x="20624" y="14281"/>
                  </a:lnTo>
                  <a:lnTo>
                    <a:pt x="21405" y="13564"/>
                  </a:lnTo>
                  <a:lnTo>
                    <a:pt x="21600" y="12677"/>
                  </a:lnTo>
                  <a:lnTo>
                    <a:pt x="21014" y="11064"/>
                  </a:lnTo>
                  <a:lnTo>
                    <a:pt x="20624" y="10177"/>
                  </a:lnTo>
                  <a:lnTo>
                    <a:pt x="20038" y="9461"/>
                  </a:lnTo>
                  <a:lnTo>
                    <a:pt x="19071" y="8923"/>
                  </a:lnTo>
                  <a:lnTo>
                    <a:pt x="19071" y="8207"/>
                  </a:lnTo>
                  <a:lnTo>
                    <a:pt x="19461" y="7140"/>
                  </a:lnTo>
                  <a:lnTo>
                    <a:pt x="18876" y="5886"/>
                  </a:lnTo>
                  <a:lnTo>
                    <a:pt x="18876" y="4641"/>
                  </a:lnTo>
                  <a:lnTo>
                    <a:pt x="19657" y="3745"/>
                  </a:lnTo>
                  <a:lnTo>
                    <a:pt x="20038" y="3216"/>
                  </a:lnTo>
                  <a:lnTo>
                    <a:pt x="21014" y="1962"/>
                  </a:lnTo>
                  <a:lnTo>
                    <a:pt x="21014" y="1245"/>
                  </a:lnTo>
                  <a:lnTo>
                    <a:pt x="19852" y="896"/>
                  </a:lnTo>
                  <a:lnTo>
                    <a:pt x="18095" y="537"/>
                  </a:lnTo>
                  <a:lnTo>
                    <a:pt x="15956" y="0"/>
                  </a:lnTo>
                  <a:close/>
                </a:path>
              </a:pathLst>
            </a:custGeom>
            <a:solidFill>
              <a:srgbClr val="CCD4DA"/>
            </a:solidFill>
            <a:ln w="12700" cap="flat">
              <a:noFill/>
              <a:miter lim="400000"/>
            </a:ln>
            <a:effectLst/>
          </p:spPr>
          <p:txBody>
            <a:bodyPr wrap="square" lIns="0" tIns="0" rIns="0" bIns="0" numCol="1" anchor="ctr">
              <a:noAutofit/>
            </a:bodyPr>
            <a:lstStyle/>
            <a:p>
              <a:pPr defTabSz="342900">
                <a:lnSpc>
                  <a:spcPct val="100000"/>
                </a:lnSpc>
                <a:spcBef>
                  <a:spcPts val="0"/>
                </a:spcBef>
                <a:defRPr sz="1400">
                  <a:latin typeface="Arial"/>
                  <a:ea typeface="Arial"/>
                  <a:cs typeface="Arial"/>
                  <a:sym typeface="Arial"/>
                </a:defRPr>
              </a:pPr>
              <a:endParaRPr sz="525"/>
            </a:p>
          </p:txBody>
        </p:sp>
        <p:sp>
          <p:nvSpPr>
            <p:cNvPr id="313" name="Google Shape;10466;p32">
              <a:extLst>
                <a:ext uri="{FF2B5EF4-FFF2-40B4-BE49-F238E27FC236}">
                  <a16:creationId xmlns:a16="http://schemas.microsoft.com/office/drawing/2014/main" id="{B1DD3F16-979D-A396-5285-A2D20E724EE9}"/>
                </a:ext>
              </a:extLst>
            </p:cNvPr>
            <p:cNvSpPr/>
            <p:nvPr/>
          </p:nvSpPr>
          <p:spPr>
            <a:xfrm>
              <a:off x="7088067" y="8149905"/>
              <a:ext cx="362974" cy="521212"/>
            </a:xfrm>
            <a:custGeom>
              <a:avLst/>
              <a:gdLst/>
              <a:ahLst/>
              <a:cxnLst>
                <a:cxn ang="0">
                  <a:pos x="wd2" y="hd2"/>
                </a:cxn>
                <a:cxn ang="5400000">
                  <a:pos x="wd2" y="hd2"/>
                </a:cxn>
                <a:cxn ang="10800000">
                  <a:pos x="wd2" y="hd2"/>
                </a:cxn>
                <a:cxn ang="16200000">
                  <a:pos x="wd2" y="hd2"/>
                </a:cxn>
              </a:cxnLst>
              <a:rect l="0" t="0" r="r" b="b"/>
              <a:pathLst>
                <a:path w="21600" h="21600" extrusionOk="0">
                  <a:moveTo>
                    <a:pt x="6522" y="0"/>
                  </a:moveTo>
                  <a:lnTo>
                    <a:pt x="6366" y="415"/>
                  </a:lnTo>
                  <a:lnTo>
                    <a:pt x="5281" y="1240"/>
                  </a:lnTo>
                  <a:lnTo>
                    <a:pt x="4189" y="1758"/>
                  </a:lnTo>
                  <a:lnTo>
                    <a:pt x="3729" y="1655"/>
                  </a:lnTo>
                  <a:lnTo>
                    <a:pt x="2481" y="2687"/>
                  </a:lnTo>
                  <a:lnTo>
                    <a:pt x="2637" y="3102"/>
                  </a:lnTo>
                  <a:lnTo>
                    <a:pt x="3105" y="3621"/>
                  </a:lnTo>
                  <a:lnTo>
                    <a:pt x="4189" y="3719"/>
                  </a:lnTo>
                  <a:lnTo>
                    <a:pt x="4813" y="4134"/>
                  </a:lnTo>
                  <a:lnTo>
                    <a:pt x="4813" y="4757"/>
                  </a:lnTo>
                  <a:lnTo>
                    <a:pt x="3417" y="5167"/>
                  </a:lnTo>
                  <a:lnTo>
                    <a:pt x="2949" y="5063"/>
                  </a:lnTo>
                  <a:lnTo>
                    <a:pt x="2169" y="5167"/>
                  </a:lnTo>
                  <a:lnTo>
                    <a:pt x="1552" y="5063"/>
                  </a:lnTo>
                  <a:lnTo>
                    <a:pt x="928" y="5374"/>
                  </a:lnTo>
                  <a:lnTo>
                    <a:pt x="772" y="6308"/>
                  </a:lnTo>
                  <a:lnTo>
                    <a:pt x="0" y="6821"/>
                  </a:lnTo>
                  <a:lnTo>
                    <a:pt x="305" y="7444"/>
                  </a:lnTo>
                  <a:lnTo>
                    <a:pt x="1396" y="8476"/>
                  </a:lnTo>
                  <a:lnTo>
                    <a:pt x="3105" y="9405"/>
                  </a:lnTo>
                  <a:lnTo>
                    <a:pt x="3105" y="9508"/>
                  </a:lnTo>
                  <a:lnTo>
                    <a:pt x="3417" y="9508"/>
                  </a:lnTo>
                  <a:lnTo>
                    <a:pt x="3885" y="9820"/>
                  </a:lnTo>
                  <a:lnTo>
                    <a:pt x="4189" y="9508"/>
                  </a:lnTo>
                  <a:lnTo>
                    <a:pt x="5281" y="9716"/>
                  </a:lnTo>
                  <a:lnTo>
                    <a:pt x="6061" y="10234"/>
                  </a:lnTo>
                  <a:lnTo>
                    <a:pt x="6061" y="10956"/>
                  </a:lnTo>
                  <a:lnTo>
                    <a:pt x="5437" y="11578"/>
                  </a:lnTo>
                  <a:lnTo>
                    <a:pt x="4969" y="11884"/>
                  </a:lnTo>
                  <a:lnTo>
                    <a:pt x="5749" y="12092"/>
                  </a:lnTo>
                  <a:lnTo>
                    <a:pt x="6522" y="12092"/>
                  </a:lnTo>
                  <a:lnTo>
                    <a:pt x="6990" y="12507"/>
                  </a:lnTo>
                  <a:lnTo>
                    <a:pt x="7302" y="12921"/>
                  </a:lnTo>
                  <a:lnTo>
                    <a:pt x="8081" y="12921"/>
                  </a:lnTo>
                  <a:lnTo>
                    <a:pt x="8081" y="13124"/>
                  </a:lnTo>
                  <a:lnTo>
                    <a:pt x="7302" y="13850"/>
                  </a:lnTo>
                  <a:lnTo>
                    <a:pt x="7146" y="14571"/>
                  </a:lnTo>
                  <a:lnTo>
                    <a:pt x="6210" y="15609"/>
                  </a:lnTo>
                  <a:lnTo>
                    <a:pt x="6366" y="16122"/>
                  </a:lnTo>
                  <a:lnTo>
                    <a:pt x="6061" y="16641"/>
                  </a:lnTo>
                  <a:lnTo>
                    <a:pt x="6061" y="17159"/>
                  </a:lnTo>
                  <a:lnTo>
                    <a:pt x="6210" y="17466"/>
                  </a:lnTo>
                  <a:lnTo>
                    <a:pt x="6061" y="17777"/>
                  </a:lnTo>
                  <a:lnTo>
                    <a:pt x="6061" y="18296"/>
                  </a:lnTo>
                  <a:lnTo>
                    <a:pt x="6834" y="18809"/>
                  </a:lnTo>
                  <a:lnTo>
                    <a:pt x="7769" y="19535"/>
                  </a:lnTo>
                  <a:lnTo>
                    <a:pt x="7769" y="19847"/>
                  </a:lnTo>
                  <a:lnTo>
                    <a:pt x="8386" y="20360"/>
                  </a:lnTo>
                  <a:lnTo>
                    <a:pt x="10102" y="21393"/>
                  </a:lnTo>
                  <a:lnTo>
                    <a:pt x="10718" y="21600"/>
                  </a:lnTo>
                  <a:lnTo>
                    <a:pt x="11186" y="21190"/>
                  </a:lnTo>
                  <a:lnTo>
                    <a:pt x="11810" y="21086"/>
                  </a:lnTo>
                  <a:lnTo>
                    <a:pt x="11966" y="21190"/>
                  </a:lnTo>
                  <a:lnTo>
                    <a:pt x="13051" y="21190"/>
                  </a:lnTo>
                  <a:lnTo>
                    <a:pt x="13519" y="20671"/>
                  </a:lnTo>
                  <a:lnTo>
                    <a:pt x="13831" y="20360"/>
                  </a:lnTo>
                  <a:lnTo>
                    <a:pt x="14603" y="20256"/>
                  </a:lnTo>
                  <a:lnTo>
                    <a:pt x="16319" y="20256"/>
                  </a:lnTo>
                  <a:lnTo>
                    <a:pt x="16779" y="19328"/>
                  </a:lnTo>
                  <a:lnTo>
                    <a:pt x="17715" y="19120"/>
                  </a:lnTo>
                  <a:lnTo>
                    <a:pt x="18956" y="19120"/>
                  </a:lnTo>
                  <a:lnTo>
                    <a:pt x="19424" y="19328"/>
                  </a:lnTo>
                  <a:lnTo>
                    <a:pt x="20204" y="19224"/>
                  </a:lnTo>
                  <a:lnTo>
                    <a:pt x="21600" y="19224"/>
                  </a:lnTo>
                  <a:lnTo>
                    <a:pt x="20976" y="19017"/>
                  </a:lnTo>
                  <a:lnTo>
                    <a:pt x="20508" y="18602"/>
                  </a:lnTo>
                  <a:lnTo>
                    <a:pt x="20508" y="18296"/>
                  </a:lnTo>
                  <a:lnTo>
                    <a:pt x="19736" y="18088"/>
                  </a:lnTo>
                  <a:lnTo>
                    <a:pt x="19580" y="17673"/>
                  </a:lnTo>
                  <a:lnTo>
                    <a:pt x="18956" y="17056"/>
                  </a:lnTo>
                  <a:lnTo>
                    <a:pt x="18488" y="16952"/>
                  </a:lnTo>
                  <a:lnTo>
                    <a:pt x="18488" y="16226"/>
                  </a:lnTo>
                  <a:lnTo>
                    <a:pt x="18183" y="15505"/>
                  </a:lnTo>
                  <a:lnTo>
                    <a:pt x="18027" y="14986"/>
                  </a:lnTo>
                  <a:lnTo>
                    <a:pt x="17715" y="14882"/>
                  </a:lnTo>
                  <a:lnTo>
                    <a:pt x="17091" y="14882"/>
                  </a:lnTo>
                  <a:lnTo>
                    <a:pt x="16623" y="14571"/>
                  </a:lnTo>
                  <a:lnTo>
                    <a:pt x="16623" y="14161"/>
                  </a:lnTo>
                  <a:lnTo>
                    <a:pt x="16163" y="13643"/>
                  </a:lnTo>
                  <a:lnTo>
                    <a:pt x="15851" y="13435"/>
                  </a:lnTo>
                  <a:lnTo>
                    <a:pt x="15539" y="13025"/>
                  </a:lnTo>
                  <a:lnTo>
                    <a:pt x="14759" y="12818"/>
                  </a:lnTo>
                  <a:lnTo>
                    <a:pt x="14603" y="12403"/>
                  </a:lnTo>
                  <a:lnTo>
                    <a:pt x="15383" y="11267"/>
                  </a:lnTo>
                  <a:lnTo>
                    <a:pt x="15383" y="10541"/>
                  </a:lnTo>
                  <a:lnTo>
                    <a:pt x="15851" y="9923"/>
                  </a:lnTo>
                  <a:lnTo>
                    <a:pt x="17091" y="9923"/>
                  </a:lnTo>
                  <a:lnTo>
                    <a:pt x="17871" y="9716"/>
                  </a:lnTo>
                  <a:lnTo>
                    <a:pt x="18488" y="9197"/>
                  </a:lnTo>
                  <a:lnTo>
                    <a:pt x="18183" y="8787"/>
                  </a:lnTo>
                  <a:lnTo>
                    <a:pt x="18644" y="8165"/>
                  </a:lnTo>
                  <a:lnTo>
                    <a:pt x="18183" y="7651"/>
                  </a:lnTo>
                  <a:lnTo>
                    <a:pt x="18183" y="6821"/>
                  </a:lnTo>
                  <a:lnTo>
                    <a:pt x="18027" y="6406"/>
                  </a:lnTo>
                  <a:lnTo>
                    <a:pt x="16467" y="6204"/>
                  </a:lnTo>
                  <a:lnTo>
                    <a:pt x="14915" y="5167"/>
                  </a:lnTo>
                  <a:lnTo>
                    <a:pt x="14143" y="4757"/>
                  </a:lnTo>
                  <a:lnTo>
                    <a:pt x="13831" y="4860"/>
                  </a:lnTo>
                  <a:lnTo>
                    <a:pt x="12739" y="5167"/>
                  </a:lnTo>
                  <a:lnTo>
                    <a:pt x="12271" y="5582"/>
                  </a:lnTo>
                  <a:lnTo>
                    <a:pt x="11966" y="6100"/>
                  </a:lnTo>
                  <a:lnTo>
                    <a:pt x="11810" y="5374"/>
                  </a:lnTo>
                  <a:lnTo>
                    <a:pt x="11966" y="4549"/>
                  </a:lnTo>
                  <a:lnTo>
                    <a:pt x="12427" y="4031"/>
                  </a:lnTo>
                  <a:lnTo>
                    <a:pt x="11966" y="3102"/>
                  </a:lnTo>
                  <a:lnTo>
                    <a:pt x="11186" y="2791"/>
                  </a:lnTo>
                  <a:lnTo>
                    <a:pt x="9634" y="2070"/>
                  </a:lnTo>
                  <a:lnTo>
                    <a:pt x="8542" y="1240"/>
                  </a:lnTo>
                  <a:lnTo>
                    <a:pt x="8386" y="726"/>
                  </a:lnTo>
                  <a:lnTo>
                    <a:pt x="7613" y="207"/>
                  </a:lnTo>
                  <a:lnTo>
                    <a:pt x="6834" y="104"/>
                  </a:lnTo>
                  <a:lnTo>
                    <a:pt x="6522" y="0"/>
                  </a:lnTo>
                  <a:close/>
                </a:path>
              </a:pathLst>
            </a:custGeom>
            <a:solidFill>
              <a:srgbClr val="CCD4DA"/>
            </a:solidFill>
            <a:ln w="12700" cap="flat">
              <a:noFill/>
              <a:miter lim="400000"/>
            </a:ln>
            <a:effectLst/>
          </p:spPr>
          <p:txBody>
            <a:bodyPr wrap="square" lIns="0" tIns="0" rIns="0" bIns="0" numCol="1" anchor="ctr">
              <a:noAutofit/>
            </a:bodyPr>
            <a:lstStyle/>
            <a:p>
              <a:pPr defTabSz="342900">
                <a:lnSpc>
                  <a:spcPct val="100000"/>
                </a:lnSpc>
                <a:spcBef>
                  <a:spcPts val="0"/>
                </a:spcBef>
                <a:defRPr sz="1400">
                  <a:latin typeface="Arial"/>
                  <a:ea typeface="Arial"/>
                  <a:cs typeface="Arial"/>
                  <a:sym typeface="Arial"/>
                </a:defRPr>
              </a:pPr>
              <a:endParaRPr sz="525"/>
            </a:p>
          </p:txBody>
        </p:sp>
        <p:sp>
          <p:nvSpPr>
            <p:cNvPr id="314" name="Google Shape;10467;p32">
              <a:extLst>
                <a:ext uri="{FF2B5EF4-FFF2-40B4-BE49-F238E27FC236}">
                  <a16:creationId xmlns:a16="http://schemas.microsoft.com/office/drawing/2014/main" id="{560E0383-E943-5D9E-E527-54077F348D42}"/>
                </a:ext>
              </a:extLst>
            </p:cNvPr>
            <p:cNvSpPr/>
            <p:nvPr/>
          </p:nvSpPr>
          <p:spPr>
            <a:xfrm>
              <a:off x="6239176" y="7885546"/>
              <a:ext cx="958487" cy="822996"/>
            </a:xfrm>
            <a:custGeom>
              <a:avLst/>
              <a:gdLst/>
              <a:ahLst/>
              <a:cxnLst>
                <a:cxn ang="0">
                  <a:pos x="wd2" y="hd2"/>
                </a:cxn>
                <a:cxn ang="5400000">
                  <a:pos x="wd2" y="hd2"/>
                </a:cxn>
                <a:cxn ang="10800000">
                  <a:pos x="wd2" y="hd2"/>
                </a:cxn>
                <a:cxn ang="16200000">
                  <a:pos x="wd2" y="hd2"/>
                </a:cxn>
              </a:cxnLst>
              <a:rect l="0" t="0" r="r" b="b"/>
              <a:pathLst>
                <a:path w="21600" h="21600" extrusionOk="0">
                  <a:moveTo>
                    <a:pt x="5592" y="0"/>
                  </a:moveTo>
                  <a:lnTo>
                    <a:pt x="5122" y="197"/>
                  </a:lnTo>
                  <a:lnTo>
                    <a:pt x="4709" y="785"/>
                  </a:lnTo>
                  <a:lnTo>
                    <a:pt x="4768" y="1179"/>
                  </a:lnTo>
                  <a:lnTo>
                    <a:pt x="4945" y="1376"/>
                  </a:lnTo>
                  <a:lnTo>
                    <a:pt x="5240" y="1114"/>
                  </a:lnTo>
                  <a:lnTo>
                    <a:pt x="5533" y="1179"/>
                  </a:lnTo>
                  <a:lnTo>
                    <a:pt x="5828" y="1442"/>
                  </a:lnTo>
                  <a:lnTo>
                    <a:pt x="5710" y="1702"/>
                  </a:lnTo>
                  <a:lnTo>
                    <a:pt x="5415" y="1767"/>
                  </a:lnTo>
                  <a:lnTo>
                    <a:pt x="5122" y="1636"/>
                  </a:lnTo>
                  <a:lnTo>
                    <a:pt x="5004" y="1508"/>
                  </a:lnTo>
                  <a:lnTo>
                    <a:pt x="4945" y="1636"/>
                  </a:lnTo>
                  <a:lnTo>
                    <a:pt x="4945" y="1767"/>
                  </a:lnTo>
                  <a:lnTo>
                    <a:pt x="4532" y="2030"/>
                  </a:lnTo>
                  <a:lnTo>
                    <a:pt x="3825" y="2096"/>
                  </a:lnTo>
                  <a:lnTo>
                    <a:pt x="3060" y="2421"/>
                  </a:lnTo>
                  <a:lnTo>
                    <a:pt x="2886" y="2750"/>
                  </a:lnTo>
                  <a:lnTo>
                    <a:pt x="2886" y="3078"/>
                  </a:lnTo>
                  <a:lnTo>
                    <a:pt x="3060" y="3403"/>
                  </a:lnTo>
                  <a:lnTo>
                    <a:pt x="3060" y="4123"/>
                  </a:lnTo>
                  <a:lnTo>
                    <a:pt x="3179" y="4648"/>
                  </a:lnTo>
                  <a:lnTo>
                    <a:pt x="3238" y="5039"/>
                  </a:lnTo>
                  <a:lnTo>
                    <a:pt x="3001" y="5631"/>
                  </a:lnTo>
                  <a:lnTo>
                    <a:pt x="2473" y="6022"/>
                  </a:lnTo>
                  <a:lnTo>
                    <a:pt x="2180" y="5956"/>
                  </a:lnTo>
                  <a:lnTo>
                    <a:pt x="2180" y="5434"/>
                  </a:lnTo>
                  <a:lnTo>
                    <a:pt x="1826" y="5039"/>
                  </a:lnTo>
                  <a:lnTo>
                    <a:pt x="1766" y="4648"/>
                  </a:lnTo>
                  <a:lnTo>
                    <a:pt x="2062" y="4386"/>
                  </a:lnTo>
                  <a:lnTo>
                    <a:pt x="2121" y="4123"/>
                  </a:lnTo>
                  <a:lnTo>
                    <a:pt x="2709" y="3469"/>
                  </a:lnTo>
                  <a:lnTo>
                    <a:pt x="2709" y="2947"/>
                  </a:lnTo>
                  <a:lnTo>
                    <a:pt x="2473" y="2487"/>
                  </a:lnTo>
                  <a:lnTo>
                    <a:pt x="2591" y="2359"/>
                  </a:lnTo>
                  <a:lnTo>
                    <a:pt x="2473" y="2096"/>
                  </a:lnTo>
                  <a:lnTo>
                    <a:pt x="2295" y="1964"/>
                  </a:lnTo>
                  <a:lnTo>
                    <a:pt x="2121" y="1636"/>
                  </a:lnTo>
                  <a:lnTo>
                    <a:pt x="2180" y="1376"/>
                  </a:lnTo>
                  <a:lnTo>
                    <a:pt x="2591" y="1179"/>
                  </a:lnTo>
                  <a:lnTo>
                    <a:pt x="3001" y="1114"/>
                  </a:lnTo>
                  <a:lnTo>
                    <a:pt x="3297" y="657"/>
                  </a:lnTo>
                  <a:lnTo>
                    <a:pt x="3179" y="657"/>
                  </a:lnTo>
                  <a:lnTo>
                    <a:pt x="3060" y="719"/>
                  </a:lnTo>
                  <a:lnTo>
                    <a:pt x="2180" y="1114"/>
                  </a:lnTo>
                  <a:lnTo>
                    <a:pt x="1766" y="1964"/>
                  </a:lnTo>
                  <a:lnTo>
                    <a:pt x="1589" y="2096"/>
                  </a:lnTo>
                  <a:lnTo>
                    <a:pt x="1297" y="2162"/>
                  </a:lnTo>
                  <a:lnTo>
                    <a:pt x="1001" y="2618"/>
                  </a:lnTo>
                  <a:lnTo>
                    <a:pt x="824" y="2815"/>
                  </a:lnTo>
                  <a:lnTo>
                    <a:pt x="295" y="3666"/>
                  </a:lnTo>
                  <a:lnTo>
                    <a:pt x="236" y="4060"/>
                  </a:lnTo>
                  <a:lnTo>
                    <a:pt x="295" y="4386"/>
                  </a:lnTo>
                  <a:lnTo>
                    <a:pt x="236" y="4974"/>
                  </a:lnTo>
                  <a:lnTo>
                    <a:pt x="0" y="5565"/>
                  </a:lnTo>
                  <a:lnTo>
                    <a:pt x="0" y="5696"/>
                  </a:lnTo>
                  <a:lnTo>
                    <a:pt x="413" y="5696"/>
                  </a:lnTo>
                  <a:lnTo>
                    <a:pt x="1120" y="7004"/>
                  </a:lnTo>
                  <a:lnTo>
                    <a:pt x="1415" y="7529"/>
                  </a:lnTo>
                  <a:lnTo>
                    <a:pt x="1471" y="7855"/>
                  </a:lnTo>
                  <a:lnTo>
                    <a:pt x="1297" y="8249"/>
                  </a:lnTo>
                  <a:lnTo>
                    <a:pt x="1297" y="8509"/>
                  </a:lnTo>
                  <a:lnTo>
                    <a:pt x="1238" y="8640"/>
                  </a:lnTo>
                  <a:lnTo>
                    <a:pt x="1238" y="8968"/>
                  </a:lnTo>
                  <a:lnTo>
                    <a:pt x="1589" y="9294"/>
                  </a:lnTo>
                  <a:lnTo>
                    <a:pt x="2062" y="9491"/>
                  </a:lnTo>
                  <a:lnTo>
                    <a:pt x="2354" y="9557"/>
                  </a:lnTo>
                  <a:lnTo>
                    <a:pt x="2709" y="9688"/>
                  </a:lnTo>
                  <a:lnTo>
                    <a:pt x="2945" y="9557"/>
                  </a:lnTo>
                  <a:lnTo>
                    <a:pt x="3356" y="9557"/>
                  </a:lnTo>
                  <a:lnTo>
                    <a:pt x="3766" y="9688"/>
                  </a:lnTo>
                  <a:lnTo>
                    <a:pt x="3885" y="9622"/>
                  </a:lnTo>
                  <a:lnTo>
                    <a:pt x="4357" y="9557"/>
                  </a:lnTo>
                  <a:lnTo>
                    <a:pt x="4827" y="9622"/>
                  </a:lnTo>
                  <a:lnTo>
                    <a:pt x="5122" y="9819"/>
                  </a:lnTo>
                  <a:lnTo>
                    <a:pt x="6416" y="11127"/>
                  </a:lnTo>
                  <a:lnTo>
                    <a:pt x="6827" y="10996"/>
                  </a:lnTo>
                  <a:lnTo>
                    <a:pt x="6886" y="11127"/>
                  </a:lnTo>
                  <a:lnTo>
                    <a:pt x="7063" y="10996"/>
                  </a:lnTo>
                  <a:lnTo>
                    <a:pt x="7418" y="11193"/>
                  </a:lnTo>
                  <a:lnTo>
                    <a:pt x="7592" y="11258"/>
                  </a:lnTo>
                  <a:lnTo>
                    <a:pt x="7946" y="11127"/>
                  </a:lnTo>
                  <a:lnTo>
                    <a:pt x="8242" y="11127"/>
                  </a:lnTo>
                  <a:lnTo>
                    <a:pt x="8652" y="11193"/>
                  </a:lnTo>
                  <a:lnTo>
                    <a:pt x="8771" y="10996"/>
                  </a:lnTo>
                  <a:lnTo>
                    <a:pt x="9066" y="10996"/>
                  </a:lnTo>
                  <a:lnTo>
                    <a:pt x="9240" y="11193"/>
                  </a:lnTo>
                  <a:lnTo>
                    <a:pt x="9417" y="11912"/>
                  </a:lnTo>
                  <a:lnTo>
                    <a:pt x="9240" y="12175"/>
                  </a:lnTo>
                  <a:lnTo>
                    <a:pt x="9240" y="12503"/>
                  </a:lnTo>
                  <a:lnTo>
                    <a:pt x="9181" y="12763"/>
                  </a:lnTo>
                  <a:lnTo>
                    <a:pt x="8771" y="12829"/>
                  </a:lnTo>
                  <a:lnTo>
                    <a:pt x="8593" y="13091"/>
                  </a:lnTo>
                  <a:lnTo>
                    <a:pt x="8652" y="13745"/>
                  </a:lnTo>
                  <a:lnTo>
                    <a:pt x="8771" y="13942"/>
                  </a:lnTo>
                  <a:lnTo>
                    <a:pt x="8593" y="14465"/>
                  </a:lnTo>
                  <a:lnTo>
                    <a:pt x="8593" y="15056"/>
                  </a:lnTo>
                  <a:lnTo>
                    <a:pt x="8830" y="15250"/>
                  </a:lnTo>
                  <a:lnTo>
                    <a:pt x="8830" y="15513"/>
                  </a:lnTo>
                  <a:lnTo>
                    <a:pt x="9125" y="16429"/>
                  </a:lnTo>
                  <a:lnTo>
                    <a:pt x="8593" y="17477"/>
                  </a:lnTo>
                  <a:lnTo>
                    <a:pt x="8652" y="17806"/>
                  </a:lnTo>
                  <a:lnTo>
                    <a:pt x="8830" y="17806"/>
                  </a:lnTo>
                  <a:lnTo>
                    <a:pt x="9066" y="17740"/>
                  </a:lnTo>
                  <a:lnTo>
                    <a:pt x="9066" y="17806"/>
                  </a:lnTo>
                  <a:lnTo>
                    <a:pt x="9125" y="18065"/>
                  </a:lnTo>
                  <a:lnTo>
                    <a:pt x="9358" y="18197"/>
                  </a:lnTo>
                  <a:lnTo>
                    <a:pt x="9477" y="18525"/>
                  </a:lnTo>
                  <a:lnTo>
                    <a:pt x="9417" y="18719"/>
                  </a:lnTo>
                  <a:lnTo>
                    <a:pt x="9536" y="19179"/>
                  </a:lnTo>
                  <a:lnTo>
                    <a:pt x="9946" y="20095"/>
                  </a:lnTo>
                  <a:lnTo>
                    <a:pt x="9946" y="20421"/>
                  </a:lnTo>
                  <a:lnTo>
                    <a:pt x="10537" y="20946"/>
                  </a:lnTo>
                  <a:lnTo>
                    <a:pt x="11184" y="21469"/>
                  </a:lnTo>
                  <a:lnTo>
                    <a:pt x="11536" y="21600"/>
                  </a:lnTo>
                  <a:lnTo>
                    <a:pt x="12185" y="21469"/>
                  </a:lnTo>
                  <a:lnTo>
                    <a:pt x="12596" y="21012"/>
                  </a:lnTo>
                  <a:lnTo>
                    <a:pt x="13184" y="20618"/>
                  </a:lnTo>
                  <a:lnTo>
                    <a:pt x="13361" y="20292"/>
                  </a:lnTo>
                  <a:lnTo>
                    <a:pt x="14244" y="19767"/>
                  </a:lnTo>
                  <a:lnTo>
                    <a:pt x="14422" y="19310"/>
                  </a:lnTo>
                  <a:lnTo>
                    <a:pt x="14537" y="19113"/>
                  </a:lnTo>
                  <a:lnTo>
                    <a:pt x="14655" y="18982"/>
                  </a:lnTo>
                  <a:lnTo>
                    <a:pt x="15420" y="18785"/>
                  </a:lnTo>
                  <a:lnTo>
                    <a:pt x="15834" y="18656"/>
                  </a:lnTo>
                  <a:lnTo>
                    <a:pt x="15715" y="18197"/>
                  </a:lnTo>
                  <a:lnTo>
                    <a:pt x="15302" y="18131"/>
                  </a:lnTo>
                  <a:lnTo>
                    <a:pt x="14773" y="18197"/>
                  </a:lnTo>
                  <a:lnTo>
                    <a:pt x="13949" y="17868"/>
                  </a:lnTo>
                  <a:lnTo>
                    <a:pt x="14126" y="17346"/>
                  </a:lnTo>
                  <a:lnTo>
                    <a:pt x="14067" y="17149"/>
                  </a:lnTo>
                  <a:lnTo>
                    <a:pt x="13890" y="17017"/>
                  </a:lnTo>
                  <a:lnTo>
                    <a:pt x="14422" y="16166"/>
                  </a:lnTo>
                  <a:lnTo>
                    <a:pt x="14244" y="15841"/>
                  </a:lnTo>
                  <a:lnTo>
                    <a:pt x="13890" y="15447"/>
                  </a:lnTo>
                  <a:lnTo>
                    <a:pt x="13597" y="15381"/>
                  </a:lnTo>
                  <a:lnTo>
                    <a:pt x="13361" y="14859"/>
                  </a:lnTo>
                  <a:lnTo>
                    <a:pt x="13831" y="15056"/>
                  </a:lnTo>
                  <a:lnTo>
                    <a:pt x="14362" y="15122"/>
                  </a:lnTo>
                  <a:lnTo>
                    <a:pt x="14832" y="15447"/>
                  </a:lnTo>
                  <a:lnTo>
                    <a:pt x="15361" y="15447"/>
                  </a:lnTo>
                  <a:lnTo>
                    <a:pt x="16126" y="15250"/>
                  </a:lnTo>
                  <a:lnTo>
                    <a:pt x="16303" y="15447"/>
                  </a:lnTo>
                  <a:lnTo>
                    <a:pt x="16835" y="15250"/>
                  </a:lnTo>
                  <a:lnTo>
                    <a:pt x="17364" y="14727"/>
                  </a:lnTo>
                  <a:lnTo>
                    <a:pt x="17775" y="14727"/>
                  </a:lnTo>
                  <a:lnTo>
                    <a:pt x="18070" y="14793"/>
                  </a:lnTo>
                  <a:lnTo>
                    <a:pt x="18776" y="14465"/>
                  </a:lnTo>
                  <a:lnTo>
                    <a:pt x="19364" y="14465"/>
                  </a:lnTo>
                  <a:lnTo>
                    <a:pt x="20129" y="13745"/>
                  </a:lnTo>
                  <a:lnTo>
                    <a:pt x="20306" y="13288"/>
                  </a:lnTo>
                  <a:lnTo>
                    <a:pt x="20306" y="12894"/>
                  </a:lnTo>
                  <a:lnTo>
                    <a:pt x="19659" y="12306"/>
                  </a:lnTo>
                  <a:lnTo>
                    <a:pt x="19246" y="11652"/>
                  </a:lnTo>
                  <a:lnTo>
                    <a:pt x="19130" y="11258"/>
                  </a:lnTo>
                  <a:lnTo>
                    <a:pt x="19423" y="10933"/>
                  </a:lnTo>
                  <a:lnTo>
                    <a:pt x="19482" y="10342"/>
                  </a:lnTo>
                  <a:lnTo>
                    <a:pt x="19718" y="10145"/>
                  </a:lnTo>
                  <a:lnTo>
                    <a:pt x="19952" y="10210"/>
                  </a:lnTo>
                  <a:lnTo>
                    <a:pt x="20247" y="10145"/>
                  </a:lnTo>
                  <a:lnTo>
                    <a:pt x="20424" y="10210"/>
                  </a:lnTo>
                  <a:lnTo>
                    <a:pt x="20953" y="9951"/>
                  </a:lnTo>
                  <a:lnTo>
                    <a:pt x="20953" y="9557"/>
                  </a:lnTo>
                  <a:lnTo>
                    <a:pt x="20717" y="9294"/>
                  </a:lnTo>
                  <a:lnTo>
                    <a:pt x="20306" y="9231"/>
                  </a:lnTo>
                  <a:lnTo>
                    <a:pt x="20129" y="8903"/>
                  </a:lnTo>
                  <a:lnTo>
                    <a:pt x="20070" y="8640"/>
                  </a:lnTo>
                  <a:lnTo>
                    <a:pt x="20542" y="7986"/>
                  </a:lnTo>
                  <a:lnTo>
                    <a:pt x="20717" y="8052"/>
                  </a:lnTo>
                  <a:lnTo>
                    <a:pt x="21130" y="7723"/>
                  </a:lnTo>
                  <a:lnTo>
                    <a:pt x="21541" y="7201"/>
                  </a:lnTo>
                  <a:lnTo>
                    <a:pt x="21600" y="6938"/>
                  </a:lnTo>
                  <a:lnTo>
                    <a:pt x="21541" y="6938"/>
                  </a:lnTo>
                  <a:lnTo>
                    <a:pt x="20894" y="6613"/>
                  </a:lnTo>
                  <a:lnTo>
                    <a:pt x="20661" y="6613"/>
                  </a:lnTo>
                  <a:lnTo>
                    <a:pt x="20424" y="6679"/>
                  </a:lnTo>
                  <a:lnTo>
                    <a:pt x="20129" y="6613"/>
                  </a:lnTo>
                  <a:lnTo>
                    <a:pt x="19952" y="6613"/>
                  </a:lnTo>
                  <a:lnTo>
                    <a:pt x="19718" y="6741"/>
                  </a:lnTo>
                  <a:lnTo>
                    <a:pt x="19187" y="6873"/>
                  </a:lnTo>
                  <a:lnTo>
                    <a:pt x="18776" y="6741"/>
                  </a:lnTo>
                  <a:lnTo>
                    <a:pt x="18599" y="6741"/>
                  </a:lnTo>
                  <a:lnTo>
                    <a:pt x="18894" y="6679"/>
                  </a:lnTo>
                  <a:lnTo>
                    <a:pt x="19130" y="6679"/>
                  </a:lnTo>
                  <a:lnTo>
                    <a:pt x="19364" y="6547"/>
                  </a:lnTo>
                  <a:lnTo>
                    <a:pt x="19482" y="6284"/>
                  </a:lnTo>
                  <a:lnTo>
                    <a:pt x="19836" y="5956"/>
                  </a:lnTo>
                  <a:lnTo>
                    <a:pt x="19952" y="5762"/>
                  </a:lnTo>
                  <a:lnTo>
                    <a:pt x="19718" y="5631"/>
                  </a:lnTo>
                  <a:lnTo>
                    <a:pt x="19718" y="5565"/>
                  </a:lnTo>
                  <a:lnTo>
                    <a:pt x="19659" y="5237"/>
                  </a:lnTo>
                  <a:lnTo>
                    <a:pt x="19187" y="4974"/>
                  </a:lnTo>
                  <a:lnTo>
                    <a:pt x="18599" y="4780"/>
                  </a:lnTo>
                  <a:lnTo>
                    <a:pt x="18481" y="4648"/>
                  </a:lnTo>
                  <a:lnTo>
                    <a:pt x="18247" y="4451"/>
                  </a:lnTo>
                  <a:lnTo>
                    <a:pt x="17952" y="4451"/>
                  </a:lnTo>
                  <a:lnTo>
                    <a:pt x="17893" y="4320"/>
                  </a:lnTo>
                  <a:lnTo>
                    <a:pt x="17482" y="4123"/>
                  </a:lnTo>
                  <a:lnTo>
                    <a:pt x="17364" y="4123"/>
                  </a:lnTo>
                  <a:lnTo>
                    <a:pt x="17364" y="4451"/>
                  </a:lnTo>
                  <a:lnTo>
                    <a:pt x="17128" y="4123"/>
                  </a:lnTo>
                  <a:lnTo>
                    <a:pt x="17009" y="3798"/>
                  </a:lnTo>
                  <a:lnTo>
                    <a:pt x="16717" y="3666"/>
                  </a:lnTo>
                  <a:lnTo>
                    <a:pt x="16599" y="3403"/>
                  </a:lnTo>
                  <a:lnTo>
                    <a:pt x="16776" y="3272"/>
                  </a:lnTo>
                  <a:lnTo>
                    <a:pt x="17482" y="3338"/>
                  </a:lnTo>
                  <a:lnTo>
                    <a:pt x="17775" y="3078"/>
                  </a:lnTo>
                  <a:lnTo>
                    <a:pt x="18247" y="3078"/>
                  </a:lnTo>
                  <a:lnTo>
                    <a:pt x="18247" y="2750"/>
                  </a:lnTo>
                  <a:lnTo>
                    <a:pt x="17893" y="2815"/>
                  </a:lnTo>
                  <a:lnTo>
                    <a:pt x="17128" y="2684"/>
                  </a:lnTo>
                  <a:lnTo>
                    <a:pt x="16599" y="2750"/>
                  </a:lnTo>
                  <a:lnTo>
                    <a:pt x="16244" y="2750"/>
                  </a:lnTo>
                  <a:lnTo>
                    <a:pt x="15538" y="3012"/>
                  </a:lnTo>
                  <a:lnTo>
                    <a:pt x="15302" y="2947"/>
                  </a:lnTo>
                  <a:lnTo>
                    <a:pt x="15009" y="2947"/>
                  </a:lnTo>
                  <a:lnTo>
                    <a:pt x="14422" y="3403"/>
                  </a:lnTo>
                  <a:lnTo>
                    <a:pt x="14126" y="3469"/>
                  </a:lnTo>
                  <a:lnTo>
                    <a:pt x="13772" y="3666"/>
                  </a:lnTo>
                  <a:lnTo>
                    <a:pt x="13597" y="3929"/>
                  </a:lnTo>
                  <a:lnTo>
                    <a:pt x="13066" y="3995"/>
                  </a:lnTo>
                  <a:lnTo>
                    <a:pt x="12950" y="4060"/>
                  </a:lnTo>
                  <a:lnTo>
                    <a:pt x="12714" y="3995"/>
                  </a:lnTo>
                  <a:lnTo>
                    <a:pt x="12008" y="3403"/>
                  </a:lnTo>
                  <a:lnTo>
                    <a:pt x="11831" y="3078"/>
                  </a:lnTo>
                  <a:lnTo>
                    <a:pt x="10889" y="3078"/>
                  </a:lnTo>
                  <a:lnTo>
                    <a:pt x="9358" y="3403"/>
                  </a:lnTo>
                  <a:lnTo>
                    <a:pt x="8593" y="3403"/>
                  </a:lnTo>
                  <a:lnTo>
                    <a:pt x="8301" y="3272"/>
                  </a:lnTo>
                  <a:lnTo>
                    <a:pt x="8183" y="3012"/>
                  </a:lnTo>
                  <a:lnTo>
                    <a:pt x="8183" y="2684"/>
                  </a:lnTo>
                  <a:lnTo>
                    <a:pt x="8360" y="2684"/>
                  </a:lnTo>
                  <a:lnTo>
                    <a:pt x="8301" y="2293"/>
                  </a:lnTo>
                  <a:lnTo>
                    <a:pt x="8005" y="1767"/>
                  </a:lnTo>
                  <a:lnTo>
                    <a:pt x="7710" y="1702"/>
                  </a:lnTo>
                  <a:lnTo>
                    <a:pt x="6886" y="1767"/>
                  </a:lnTo>
                  <a:lnTo>
                    <a:pt x="6534" y="1508"/>
                  </a:lnTo>
                  <a:lnTo>
                    <a:pt x="6298" y="1508"/>
                  </a:lnTo>
                  <a:lnTo>
                    <a:pt x="6121" y="1636"/>
                  </a:lnTo>
                  <a:lnTo>
                    <a:pt x="5828" y="1114"/>
                  </a:lnTo>
                  <a:lnTo>
                    <a:pt x="5828" y="657"/>
                  </a:lnTo>
                  <a:lnTo>
                    <a:pt x="5710" y="66"/>
                  </a:lnTo>
                  <a:lnTo>
                    <a:pt x="5592" y="0"/>
                  </a:lnTo>
                  <a:close/>
                </a:path>
              </a:pathLst>
            </a:custGeom>
            <a:solidFill>
              <a:srgbClr val="CCD4DA"/>
            </a:solidFill>
            <a:ln w="12700" cap="flat">
              <a:noFill/>
              <a:miter lim="400000"/>
            </a:ln>
            <a:effectLst/>
          </p:spPr>
          <p:txBody>
            <a:bodyPr wrap="square" lIns="0" tIns="0" rIns="0" bIns="0" numCol="1" anchor="ctr">
              <a:noAutofit/>
            </a:bodyPr>
            <a:lstStyle/>
            <a:p>
              <a:pPr defTabSz="342900">
                <a:lnSpc>
                  <a:spcPct val="100000"/>
                </a:lnSpc>
                <a:spcBef>
                  <a:spcPts val="0"/>
                </a:spcBef>
                <a:defRPr sz="1400">
                  <a:latin typeface="Arial"/>
                  <a:ea typeface="Arial"/>
                  <a:cs typeface="Arial"/>
                  <a:sym typeface="Arial"/>
                </a:defRPr>
              </a:pPr>
              <a:endParaRPr sz="525"/>
            </a:p>
          </p:txBody>
        </p:sp>
        <p:sp>
          <p:nvSpPr>
            <p:cNvPr id="315" name="Google Shape;10468;p32">
              <a:extLst>
                <a:ext uri="{FF2B5EF4-FFF2-40B4-BE49-F238E27FC236}">
                  <a16:creationId xmlns:a16="http://schemas.microsoft.com/office/drawing/2014/main" id="{07F3EFE8-8F89-E797-D4F7-77B98C18595E}"/>
                </a:ext>
              </a:extLst>
            </p:cNvPr>
            <p:cNvSpPr/>
            <p:nvPr/>
          </p:nvSpPr>
          <p:spPr>
            <a:xfrm>
              <a:off x="5813550" y="7868142"/>
              <a:ext cx="866987" cy="1179615"/>
            </a:xfrm>
            <a:custGeom>
              <a:avLst/>
              <a:gdLst/>
              <a:ahLst/>
              <a:cxnLst>
                <a:cxn ang="0">
                  <a:pos x="wd2" y="hd2"/>
                </a:cxn>
                <a:cxn ang="5400000">
                  <a:pos x="wd2" y="hd2"/>
                </a:cxn>
                <a:cxn ang="10800000">
                  <a:pos x="wd2" y="hd2"/>
                </a:cxn>
                <a:cxn ang="16200000">
                  <a:pos x="wd2" y="hd2"/>
                </a:cxn>
              </a:cxnLst>
              <a:rect l="0" t="0" r="r" b="b"/>
              <a:pathLst>
                <a:path w="21600" h="21600" extrusionOk="0">
                  <a:moveTo>
                    <a:pt x="13533" y="0"/>
                  </a:moveTo>
                  <a:lnTo>
                    <a:pt x="13468" y="137"/>
                  </a:lnTo>
                  <a:lnTo>
                    <a:pt x="13338" y="227"/>
                  </a:lnTo>
                  <a:lnTo>
                    <a:pt x="13142" y="319"/>
                  </a:lnTo>
                  <a:lnTo>
                    <a:pt x="12949" y="364"/>
                  </a:lnTo>
                  <a:lnTo>
                    <a:pt x="12622" y="364"/>
                  </a:lnTo>
                  <a:lnTo>
                    <a:pt x="12361" y="410"/>
                  </a:lnTo>
                  <a:lnTo>
                    <a:pt x="12296" y="548"/>
                  </a:lnTo>
                  <a:lnTo>
                    <a:pt x="12361" y="639"/>
                  </a:lnTo>
                  <a:lnTo>
                    <a:pt x="12296" y="777"/>
                  </a:lnTo>
                  <a:lnTo>
                    <a:pt x="11842" y="912"/>
                  </a:lnTo>
                  <a:lnTo>
                    <a:pt x="11257" y="1233"/>
                  </a:lnTo>
                  <a:lnTo>
                    <a:pt x="10865" y="1460"/>
                  </a:lnTo>
                  <a:lnTo>
                    <a:pt x="10346" y="1506"/>
                  </a:lnTo>
                  <a:lnTo>
                    <a:pt x="9239" y="1506"/>
                  </a:lnTo>
                  <a:lnTo>
                    <a:pt x="8912" y="1598"/>
                  </a:lnTo>
                  <a:lnTo>
                    <a:pt x="8912" y="1781"/>
                  </a:lnTo>
                  <a:lnTo>
                    <a:pt x="8978" y="1964"/>
                  </a:lnTo>
                  <a:lnTo>
                    <a:pt x="8978" y="2191"/>
                  </a:lnTo>
                  <a:lnTo>
                    <a:pt x="8720" y="2375"/>
                  </a:lnTo>
                  <a:lnTo>
                    <a:pt x="8458" y="2283"/>
                  </a:lnTo>
                  <a:lnTo>
                    <a:pt x="8589" y="2054"/>
                  </a:lnTo>
                  <a:lnTo>
                    <a:pt x="8589" y="2008"/>
                  </a:lnTo>
                  <a:lnTo>
                    <a:pt x="8782" y="1964"/>
                  </a:lnTo>
                  <a:lnTo>
                    <a:pt x="8393" y="1918"/>
                  </a:lnTo>
                  <a:lnTo>
                    <a:pt x="8001" y="1781"/>
                  </a:lnTo>
                  <a:lnTo>
                    <a:pt x="7743" y="1781"/>
                  </a:lnTo>
                  <a:lnTo>
                    <a:pt x="7155" y="2054"/>
                  </a:lnTo>
                  <a:lnTo>
                    <a:pt x="7028" y="2237"/>
                  </a:lnTo>
                  <a:lnTo>
                    <a:pt x="6636" y="2512"/>
                  </a:lnTo>
                  <a:lnTo>
                    <a:pt x="6117" y="3195"/>
                  </a:lnTo>
                  <a:lnTo>
                    <a:pt x="6051" y="3378"/>
                  </a:lnTo>
                  <a:lnTo>
                    <a:pt x="6182" y="3333"/>
                  </a:lnTo>
                  <a:lnTo>
                    <a:pt x="6375" y="3424"/>
                  </a:lnTo>
                  <a:lnTo>
                    <a:pt x="6375" y="3608"/>
                  </a:lnTo>
                  <a:lnTo>
                    <a:pt x="6310" y="3835"/>
                  </a:lnTo>
                  <a:lnTo>
                    <a:pt x="6051" y="3972"/>
                  </a:lnTo>
                  <a:lnTo>
                    <a:pt x="5725" y="3972"/>
                  </a:lnTo>
                  <a:lnTo>
                    <a:pt x="5398" y="4064"/>
                  </a:lnTo>
                  <a:lnTo>
                    <a:pt x="5010" y="4339"/>
                  </a:lnTo>
                  <a:lnTo>
                    <a:pt x="4749" y="4474"/>
                  </a:lnTo>
                  <a:lnTo>
                    <a:pt x="4425" y="4795"/>
                  </a:lnTo>
                  <a:lnTo>
                    <a:pt x="4164" y="4795"/>
                  </a:lnTo>
                  <a:lnTo>
                    <a:pt x="3903" y="4887"/>
                  </a:lnTo>
                  <a:lnTo>
                    <a:pt x="4033" y="5114"/>
                  </a:lnTo>
                  <a:lnTo>
                    <a:pt x="4360" y="5343"/>
                  </a:lnTo>
                  <a:lnTo>
                    <a:pt x="4360" y="5616"/>
                  </a:lnTo>
                  <a:lnTo>
                    <a:pt x="4164" y="5891"/>
                  </a:lnTo>
                  <a:lnTo>
                    <a:pt x="3903" y="5891"/>
                  </a:lnTo>
                  <a:lnTo>
                    <a:pt x="3579" y="5707"/>
                  </a:lnTo>
                  <a:lnTo>
                    <a:pt x="3707" y="5616"/>
                  </a:lnTo>
                  <a:lnTo>
                    <a:pt x="3772" y="5480"/>
                  </a:lnTo>
                  <a:lnTo>
                    <a:pt x="3514" y="5389"/>
                  </a:lnTo>
                  <a:lnTo>
                    <a:pt x="3383" y="5159"/>
                  </a:lnTo>
                  <a:lnTo>
                    <a:pt x="3057" y="4932"/>
                  </a:lnTo>
                  <a:lnTo>
                    <a:pt x="2926" y="5159"/>
                  </a:lnTo>
                  <a:lnTo>
                    <a:pt x="2926" y="5251"/>
                  </a:lnTo>
                  <a:lnTo>
                    <a:pt x="3122" y="5616"/>
                  </a:lnTo>
                  <a:lnTo>
                    <a:pt x="2861" y="5936"/>
                  </a:lnTo>
                  <a:lnTo>
                    <a:pt x="2799" y="6255"/>
                  </a:lnTo>
                  <a:lnTo>
                    <a:pt x="2538" y="6347"/>
                  </a:lnTo>
                  <a:lnTo>
                    <a:pt x="2407" y="6347"/>
                  </a:lnTo>
                  <a:lnTo>
                    <a:pt x="2146" y="6759"/>
                  </a:lnTo>
                  <a:lnTo>
                    <a:pt x="2211" y="6803"/>
                  </a:lnTo>
                  <a:lnTo>
                    <a:pt x="2276" y="7078"/>
                  </a:lnTo>
                  <a:lnTo>
                    <a:pt x="2276" y="7396"/>
                  </a:lnTo>
                  <a:lnTo>
                    <a:pt x="2733" y="7671"/>
                  </a:lnTo>
                  <a:lnTo>
                    <a:pt x="2799" y="7671"/>
                  </a:lnTo>
                  <a:lnTo>
                    <a:pt x="2926" y="7626"/>
                  </a:lnTo>
                  <a:lnTo>
                    <a:pt x="3122" y="7717"/>
                  </a:lnTo>
                  <a:lnTo>
                    <a:pt x="3122" y="7990"/>
                  </a:lnTo>
                  <a:lnTo>
                    <a:pt x="2861" y="8173"/>
                  </a:lnTo>
                  <a:lnTo>
                    <a:pt x="2861" y="8311"/>
                  </a:lnTo>
                  <a:lnTo>
                    <a:pt x="3122" y="8448"/>
                  </a:lnTo>
                  <a:lnTo>
                    <a:pt x="3122" y="8813"/>
                  </a:lnTo>
                  <a:lnTo>
                    <a:pt x="2861" y="8905"/>
                  </a:lnTo>
                  <a:lnTo>
                    <a:pt x="2733" y="9088"/>
                  </a:lnTo>
                  <a:lnTo>
                    <a:pt x="2861" y="9134"/>
                  </a:lnTo>
                  <a:lnTo>
                    <a:pt x="3057" y="9361"/>
                  </a:lnTo>
                  <a:lnTo>
                    <a:pt x="2926" y="9771"/>
                  </a:lnTo>
                  <a:lnTo>
                    <a:pt x="3057" y="10410"/>
                  </a:lnTo>
                  <a:lnTo>
                    <a:pt x="2799" y="10594"/>
                  </a:lnTo>
                  <a:lnTo>
                    <a:pt x="2733" y="10731"/>
                  </a:lnTo>
                  <a:lnTo>
                    <a:pt x="2926" y="10958"/>
                  </a:lnTo>
                  <a:lnTo>
                    <a:pt x="3253" y="10869"/>
                  </a:lnTo>
                  <a:lnTo>
                    <a:pt x="3187" y="11050"/>
                  </a:lnTo>
                  <a:lnTo>
                    <a:pt x="3383" y="11187"/>
                  </a:lnTo>
                  <a:lnTo>
                    <a:pt x="3579" y="11187"/>
                  </a:lnTo>
                  <a:lnTo>
                    <a:pt x="3579" y="11325"/>
                  </a:lnTo>
                  <a:lnTo>
                    <a:pt x="3449" y="11508"/>
                  </a:lnTo>
                  <a:lnTo>
                    <a:pt x="3253" y="11735"/>
                  </a:lnTo>
                  <a:lnTo>
                    <a:pt x="2538" y="12237"/>
                  </a:lnTo>
                  <a:lnTo>
                    <a:pt x="2407" y="12466"/>
                  </a:lnTo>
                  <a:lnTo>
                    <a:pt x="1888" y="12785"/>
                  </a:lnTo>
                  <a:lnTo>
                    <a:pt x="1235" y="12922"/>
                  </a:lnTo>
                  <a:lnTo>
                    <a:pt x="650" y="13197"/>
                  </a:lnTo>
                  <a:lnTo>
                    <a:pt x="196" y="13699"/>
                  </a:lnTo>
                  <a:lnTo>
                    <a:pt x="131" y="14110"/>
                  </a:lnTo>
                  <a:lnTo>
                    <a:pt x="0" y="14339"/>
                  </a:lnTo>
                  <a:lnTo>
                    <a:pt x="585" y="14522"/>
                  </a:lnTo>
                  <a:lnTo>
                    <a:pt x="1169" y="14795"/>
                  </a:lnTo>
                  <a:lnTo>
                    <a:pt x="1953" y="15160"/>
                  </a:lnTo>
                  <a:lnTo>
                    <a:pt x="2276" y="15160"/>
                  </a:lnTo>
                  <a:lnTo>
                    <a:pt x="2733" y="15480"/>
                  </a:lnTo>
                  <a:lnTo>
                    <a:pt x="2603" y="15664"/>
                  </a:lnTo>
                  <a:lnTo>
                    <a:pt x="2733" y="15845"/>
                  </a:lnTo>
                  <a:lnTo>
                    <a:pt x="3253" y="15891"/>
                  </a:lnTo>
                  <a:lnTo>
                    <a:pt x="3903" y="16074"/>
                  </a:lnTo>
                  <a:lnTo>
                    <a:pt x="4099" y="16166"/>
                  </a:lnTo>
                  <a:lnTo>
                    <a:pt x="4683" y="16303"/>
                  </a:lnTo>
                  <a:lnTo>
                    <a:pt x="4879" y="16120"/>
                  </a:lnTo>
                  <a:lnTo>
                    <a:pt x="4879" y="15891"/>
                  </a:lnTo>
                  <a:lnTo>
                    <a:pt x="5140" y="15709"/>
                  </a:lnTo>
                  <a:lnTo>
                    <a:pt x="5336" y="15709"/>
                  </a:lnTo>
                  <a:lnTo>
                    <a:pt x="5790" y="15891"/>
                  </a:lnTo>
                  <a:lnTo>
                    <a:pt x="6117" y="15936"/>
                  </a:lnTo>
                  <a:lnTo>
                    <a:pt x="6182" y="16120"/>
                  </a:lnTo>
                  <a:lnTo>
                    <a:pt x="6440" y="16211"/>
                  </a:lnTo>
                  <a:lnTo>
                    <a:pt x="6636" y="16211"/>
                  </a:lnTo>
                  <a:lnTo>
                    <a:pt x="6767" y="16393"/>
                  </a:lnTo>
                  <a:lnTo>
                    <a:pt x="7417" y="16530"/>
                  </a:lnTo>
                  <a:lnTo>
                    <a:pt x="7808" y="16576"/>
                  </a:lnTo>
                  <a:lnTo>
                    <a:pt x="7936" y="16668"/>
                  </a:lnTo>
                  <a:lnTo>
                    <a:pt x="8393" y="17032"/>
                  </a:lnTo>
                  <a:lnTo>
                    <a:pt x="8393" y="17261"/>
                  </a:lnTo>
                  <a:lnTo>
                    <a:pt x="8720" y="17672"/>
                  </a:lnTo>
                  <a:lnTo>
                    <a:pt x="8978" y="17672"/>
                  </a:lnTo>
                  <a:lnTo>
                    <a:pt x="9758" y="17901"/>
                  </a:lnTo>
                  <a:lnTo>
                    <a:pt x="10085" y="18219"/>
                  </a:lnTo>
                  <a:lnTo>
                    <a:pt x="10085" y="18586"/>
                  </a:lnTo>
                  <a:lnTo>
                    <a:pt x="10281" y="18586"/>
                  </a:lnTo>
                  <a:lnTo>
                    <a:pt x="10604" y="18678"/>
                  </a:lnTo>
                  <a:lnTo>
                    <a:pt x="10669" y="18950"/>
                  </a:lnTo>
                  <a:lnTo>
                    <a:pt x="10604" y="19134"/>
                  </a:lnTo>
                  <a:lnTo>
                    <a:pt x="10669" y="19317"/>
                  </a:lnTo>
                  <a:lnTo>
                    <a:pt x="10996" y="19361"/>
                  </a:lnTo>
                  <a:lnTo>
                    <a:pt x="11385" y="19317"/>
                  </a:lnTo>
                  <a:lnTo>
                    <a:pt x="11711" y="19361"/>
                  </a:lnTo>
                  <a:lnTo>
                    <a:pt x="12168" y="19361"/>
                  </a:lnTo>
                  <a:lnTo>
                    <a:pt x="12296" y="19271"/>
                  </a:lnTo>
                  <a:lnTo>
                    <a:pt x="12884" y="19088"/>
                  </a:lnTo>
                  <a:lnTo>
                    <a:pt x="13338" y="19134"/>
                  </a:lnTo>
                  <a:lnTo>
                    <a:pt x="13860" y="19317"/>
                  </a:lnTo>
                  <a:lnTo>
                    <a:pt x="14445" y="19088"/>
                  </a:lnTo>
                  <a:lnTo>
                    <a:pt x="14768" y="19088"/>
                  </a:lnTo>
                  <a:lnTo>
                    <a:pt x="14899" y="19271"/>
                  </a:lnTo>
                  <a:lnTo>
                    <a:pt x="15160" y="19271"/>
                  </a:lnTo>
                  <a:lnTo>
                    <a:pt x="15486" y="19361"/>
                  </a:lnTo>
                  <a:lnTo>
                    <a:pt x="15744" y="19544"/>
                  </a:lnTo>
                  <a:lnTo>
                    <a:pt x="16071" y="19498"/>
                  </a:lnTo>
                  <a:lnTo>
                    <a:pt x="16071" y="19636"/>
                  </a:lnTo>
                  <a:lnTo>
                    <a:pt x="14899" y="21006"/>
                  </a:lnTo>
                  <a:lnTo>
                    <a:pt x="14964" y="21188"/>
                  </a:lnTo>
                  <a:lnTo>
                    <a:pt x="15421" y="21142"/>
                  </a:lnTo>
                  <a:lnTo>
                    <a:pt x="15810" y="21142"/>
                  </a:lnTo>
                  <a:lnTo>
                    <a:pt x="16136" y="21325"/>
                  </a:lnTo>
                  <a:lnTo>
                    <a:pt x="16202" y="21600"/>
                  </a:lnTo>
                  <a:lnTo>
                    <a:pt x="16460" y="20915"/>
                  </a:lnTo>
                  <a:lnTo>
                    <a:pt x="17501" y="18265"/>
                  </a:lnTo>
                  <a:lnTo>
                    <a:pt x="17501" y="17672"/>
                  </a:lnTo>
                  <a:lnTo>
                    <a:pt x="17113" y="17124"/>
                  </a:lnTo>
                  <a:lnTo>
                    <a:pt x="16460" y="16759"/>
                  </a:lnTo>
                  <a:lnTo>
                    <a:pt x="16136" y="16438"/>
                  </a:lnTo>
                  <a:lnTo>
                    <a:pt x="16071" y="15753"/>
                  </a:lnTo>
                  <a:lnTo>
                    <a:pt x="17243" y="15480"/>
                  </a:lnTo>
                  <a:lnTo>
                    <a:pt x="17697" y="15709"/>
                  </a:lnTo>
                  <a:lnTo>
                    <a:pt x="17763" y="15480"/>
                  </a:lnTo>
                  <a:lnTo>
                    <a:pt x="17567" y="15297"/>
                  </a:lnTo>
                  <a:lnTo>
                    <a:pt x="17763" y="15205"/>
                  </a:lnTo>
                  <a:lnTo>
                    <a:pt x="17501" y="14841"/>
                  </a:lnTo>
                  <a:lnTo>
                    <a:pt x="16851" y="14703"/>
                  </a:lnTo>
                  <a:lnTo>
                    <a:pt x="16590" y="14385"/>
                  </a:lnTo>
                  <a:lnTo>
                    <a:pt x="16786" y="14018"/>
                  </a:lnTo>
                  <a:lnTo>
                    <a:pt x="18804" y="14018"/>
                  </a:lnTo>
                  <a:lnTo>
                    <a:pt x="19062" y="13837"/>
                  </a:lnTo>
                  <a:lnTo>
                    <a:pt x="19389" y="13837"/>
                  </a:lnTo>
                  <a:lnTo>
                    <a:pt x="19520" y="13929"/>
                  </a:lnTo>
                  <a:lnTo>
                    <a:pt x="19781" y="13929"/>
                  </a:lnTo>
                  <a:lnTo>
                    <a:pt x="20104" y="13654"/>
                  </a:lnTo>
                  <a:lnTo>
                    <a:pt x="20627" y="13562"/>
                  </a:lnTo>
                  <a:lnTo>
                    <a:pt x="20754" y="13791"/>
                  </a:lnTo>
                  <a:lnTo>
                    <a:pt x="21015" y="14018"/>
                  </a:lnTo>
                  <a:lnTo>
                    <a:pt x="21081" y="14293"/>
                  </a:lnTo>
                  <a:lnTo>
                    <a:pt x="21081" y="14612"/>
                  </a:lnTo>
                  <a:lnTo>
                    <a:pt x="21600" y="14566"/>
                  </a:lnTo>
                  <a:lnTo>
                    <a:pt x="21600" y="14339"/>
                  </a:lnTo>
                  <a:lnTo>
                    <a:pt x="21146" y="13699"/>
                  </a:lnTo>
                  <a:lnTo>
                    <a:pt x="21015" y="13379"/>
                  </a:lnTo>
                  <a:lnTo>
                    <a:pt x="21081" y="13243"/>
                  </a:lnTo>
                  <a:lnTo>
                    <a:pt x="20950" y="13014"/>
                  </a:lnTo>
                  <a:lnTo>
                    <a:pt x="20692" y="12922"/>
                  </a:lnTo>
                  <a:lnTo>
                    <a:pt x="20627" y="12741"/>
                  </a:lnTo>
                  <a:lnTo>
                    <a:pt x="20627" y="12695"/>
                  </a:lnTo>
                  <a:lnTo>
                    <a:pt x="20365" y="12741"/>
                  </a:lnTo>
                  <a:lnTo>
                    <a:pt x="20170" y="12741"/>
                  </a:lnTo>
                  <a:lnTo>
                    <a:pt x="20104" y="12512"/>
                  </a:lnTo>
                  <a:lnTo>
                    <a:pt x="20692" y="11781"/>
                  </a:lnTo>
                  <a:lnTo>
                    <a:pt x="20365" y="11142"/>
                  </a:lnTo>
                  <a:lnTo>
                    <a:pt x="20365" y="10958"/>
                  </a:lnTo>
                  <a:lnTo>
                    <a:pt x="20104" y="10823"/>
                  </a:lnTo>
                  <a:lnTo>
                    <a:pt x="20104" y="10410"/>
                  </a:lnTo>
                  <a:lnTo>
                    <a:pt x="20300" y="10046"/>
                  </a:lnTo>
                  <a:lnTo>
                    <a:pt x="20170" y="9908"/>
                  </a:lnTo>
                  <a:lnTo>
                    <a:pt x="20104" y="9452"/>
                  </a:lnTo>
                  <a:lnTo>
                    <a:pt x="20300" y="9269"/>
                  </a:lnTo>
                  <a:lnTo>
                    <a:pt x="20754" y="9223"/>
                  </a:lnTo>
                  <a:lnTo>
                    <a:pt x="20819" y="9042"/>
                  </a:lnTo>
                  <a:lnTo>
                    <a:pt x="20819" y="8813"/>
                  </a:lnTo>
                  <a:lnTo>
                    <a:pt x="21015" y="8630"/>
                  </a:lnTo>
                  <a:lnTo>
                    <a:pt x="20819" y="8128"/>
                  </a:lnTo>
                  <a:lnTo>
                    <a:pt x="20627" y="7990"/>
                  </a:lnTo>
                  <a:lnTo>
                    <a:pt x="20300" y="7990"/>
                  </a:lnTo>
                  <a:lnTo>
                    <a:pt x="20170" y="8128"/>
                  </a:lnTo>
                  <a:lnTo>
                    <a:pt x="19716" y="8082"/>
                  </a:lnTo>
                  <a:lnTo>
                    <a:pt x="19389" y="8082"/>
                  </a:lnTo>
                  <a:lnTo>
                    <a:pt x="18997" y="8173"/>
                  </a:lnTo>
                  <a:lnTo>
                    <a:pt x="18804" y="8128"/>
                  </a:lnTo>
                  <a:lnTo>
                    <a:pt x="18413" y="7990"/>
                  </a:lnTo>
                  <a:lnTo>
                    <a:pt x="18217" y="8082"/>
                  </a:lnTo>
                  <a:lnTo>
                    <a:pt x="18151" y="7990"/>
                  </a:lnTo>
                  <a:lnTo>
                    <a:pt x="17697" y="8082"/>
                  </a:lnTo>
                  <a:lnTo>
                    <a:pt x="16267" y="7169"/>
                  </a:lnTo>
                  <a:lnTo>
                    <a:pt x="15940" y="7032"/>
                  </a:lnTo>
                  <a:lnTo>
                    <a:pt x="15421" y="6986"/>
                  </a:lnTo>
                  <a:lnTo>
                    <a:pt x="14899" y="7032"/>
                  </a:lnTo>
                  <a:lnTo>
                    <a:pt x="14768" y="7078"/>
                  </a:lnTo>
                  <a:lnTo>
                    <a:pt x="14314" y="6986"/>
                  </a:lnTo>
                  <a:lnTo>
                    <a:pt x="13860" y="6986"/>
                  </a:lnTo>
                  <a:lnTo>
                    <a:pt x="13599" y="7078"/>
                  </a:lnTo>
                  <a:lnTo>
                    <a:pt x="13207" y="6986"/>
                  </a:lnTo>
                  <a:lnTo>
                    <a:pt x="12884" y="6940"/>
                  </a:lnTo>
                  <a:lnTo>
                    <a:pt x="12361" y="6803"/>
                  </a:lnTo>
                  <a:lnTo>
                    <a:pt x="11972" y="6576"/>
                  </a:lnTo>
                  <a:lnTo>
                    <a:pt x="11972" y="6347"/>
                  </a:lnTo>
                  <a:lnTo>
                    <a:pt x="12038" y="6255"/>
                  </a:lnTo>
                  <a:lnTo>
                    <a:pt x="12038" y="6074"/>
                  </a:lnTo>
                  <a:lnTo>
                    <a:pt x="12230" y="5799"/>
                  </a:lnTo>
                  <a:lnTo>
                    <a:pt x="12168" y="5572"/>
                  </a:lnTo>
                  <a:lnTo>
                    <a:pt x="11842" y="5205"/>
                  </a:lnTo>
                  <a:lnTo>
                    <a:pt x="11061" y="4293"/>
                  </a:lnTo>
                  <a:lnTo>
                    <a:pt x="10604" y="4293"/>
                  </a:lnTo>
                  <a:lnTo>
                    <a:pt x="10604" y="4201"/>
                  </a:lnTo>
                  <a:lnTo>
                    <a:pt x="10865" y="3789"/>
                  </a:lnTo>
                  <a:lnTo>
                    <a:pt x="10931" y="3378"/>
                  </a:lnTo>
                  <a:lnTo>
                    <a:pt x="10865" y="3152"/>
                  </a:lnTo>
                  <a:lnTo>
                    <a:pt x="10931" y="2877"/>
                  </a:lnTo>
                  <a:lnTo>
                    <a:pt x="11515" y="2283"/>
                  </a:lnTo>
                  <a:lnTo>
                    <a:pt x="11711" y="2145"/>
                  </a:lnTo>
                  <a:lnTo>
                    <a:pt x="12038" y="1827"/>
                  </a:lnTo>
                  <a:lnTo>
                    <a:pt x="12361" y="1781"/>
                  </a:lnTo>
                  <a:lnTo>
                    <a:pt x="12557" y="1689"/>
                  </a:lnTo>
                  <a:lnTo>
                    <a:pt x="13014" y="1096"/>
                  </a:lnTo>
                  <a:lnTo>
                    <a:pt x="13987" y="821"/>
                  </a:lnTo>
                  <a:lnTo>
                    <a:pt x="14118" y="777"/>
                  </a:lnTo>
                  <a:lnTo>
                    <a:pt x="14314" y="777"/>
                  </a:lnTo>
                  <a:lnTo>
                    <a:pt x="14510" y="639"/>
                  </a:lnTo>
                  <a:lnTo>
                    <a:pt x="14575" y="456"/>
                  </a:lnTo>
                  <a:lnTo>
                    <a:pt x="14445" y="319"/>
                  </a:lnTo>
                  <a:lnTo>
                    <a:pt x="13795" y="92"/>
                  </a:lnTo>
                  <a:lnTo>
                    <a:pt x="13533" y="0"/>
                  </a:lnTo>
                  <a:close/>
                </a:path>
              </a:pathLst>
            </a:custGeom>
            <a:solidFill>
              <a:srgbClr val="CCD4DA"/>
            </a:solidFill>
            <a:ln w="12700" cap="flat">
              <a:noFill/>
              <a:miter lim="400000"/>
            </a:ln>
            <a:effectLst/>
          </p:spPr>
          <p:txBody>
            <a:bodyPr wrap="square" lIns="0" tIns="0" rIns="0" bIns="0" numCol="1" anchor="ctr">
              <a:noAutofit/>
            </a:bodyPr>
            <a:lstStyle/>
            <a:p>
              <a:pPr defTabSz="342900">
                <a:lnSpc>
                  <a:spcPct val="100000"/>
                </a:lnSpc>
                <a:spcBef>
                  <a:spcPts val="0"/>
                </a:spcBef>
                <a:defRPr sz="1400">
                  <a:latin typeface="Arial"/>
                  <a:ea typeface="Arial"/>
                  <a:cs typeface="Arial"/>
                  <a:sym typeface="Arial"/>
                </a:defRPr>
              </a:pPr>
              <a:endParaRPr sz="525"/>
            </a:p>
          </p:txBody>
        </p:sp>
        <p:sp>
          <p:nvSpPr>
            <p:cNvPr id="316" name="Google Shape;10469;p32">
              <a:extLst>
                <a:ext uri="{FF2B5EF4-FFF2-40B4-BE49-F238E27FC236}">
                  <a16:creationId xmlns:a16="http://schemas.microsoft.com/office/drawing/2014/main" id="{5D7EA411-200A-04DD-3422-465EAAD7341B}"/>
                </a:ext>
              </a:extLst>
            </p:cNvPr>
            <p:cNvSpPr/>
            <p:nvPr/>
          </p:nvSpPr>
          <p:spPr>
            <a:xfrm>
              <a:off x="5664639" y="8651221"/>
              <a:ext cx="428383" cy="448871"/>
            </a:xfrm>
            <a:custGeom>
              <a:avLst/>
              <a:gdLst/>
              <a:ahLst/>
              <a:cxnLst>
                <a:cxn ang="0">
                  <a:pos x="wd2" y="hd2"/>
                </a:cxn>
                <a:cxn ang="5400000">
                  <a:pos x="wd2" y="hd2"/>
                </a:cxn>
                <a:cxn ang="10800000">
                  <a:pos x="wd2" y="hd2"/>
                </a:cxn>
                <a:cxn ang="16200000">
                  <a:pos x="wd2" y="hd2"/>
                </a:cxn>
              </a:cxnLst>
              <a:rect l="0" t="0" r="r" b="b"/>
              <a:pathLst>
                <a:path w="21600" h="21600" extrusionOk="0">
                  <a:moveTo>
                    <a:pt x="7508" y="0"/>
                  </a:moveTo>
                  <a:lnTo>
                    <a:pt x="7376" y="958"/>
                  </a:lnTo>
                  <a:lnTo>
                    <a:pt x="6451" y="958"/>
                  </a:lnTo>
                  <a:lnTo>
                    <a:pt x="4607" y="1921"/>
                  </a:lnTo>
                  <a:lnTo>
                    <a:pt x="3820" y="2157"/>
                  </a:lnTo>
                  <a:lnTo>
                    <a:pt x="2769" y="2518"/>
                  </a:lnTo>
                  <a:lnTo>
                    <a:pt x="3292" y="3361"/>
                  </a:lnTo>
                  <a:lnTo>
                    <a:pt x="3292" y="3717"/>
                  </a:lnTo>
                  <a:lnTo>
                    <a:pt x="3556" y="4198"/>
                  </a:lnTo>
                  <a:lnTo>
                    <a:pt x="3424" y="5162"/>
                  </a:lnTo>
                  <a:lnTo>
                    <a:pt x="2108" y="6481"/>
                  </a:lnTo>
                  <a:lnTo>
                    <a:pt x="1976" y="7078"/>
                  </a:lnTo>
                  <a:lnTo>
                    <a:pt x="2241" y="7319"/>
                  </a:lnTo>
                  <a:lnTo>
                    <a:pt x="1580" y="8282"/>
                  </a:lnTo>
                  <a:lnTo>
                    <a:pt x="793" y="8397"/>
                  </a:lnTo>
                  <a:lnTo>
                    <a:pt x="132" y="9119"/>
                  </a:lnTo>
                  <a:lnTo>
                    <a:pt x="529" y="9722"/>
                  </a:lnTo>
                  <a:lnTo>
                    <a:pt x="793" y="10318"/>
                  </a:lnTo>
                  <a:lnTo>
                    <a:pt x="661" y="10920"/>
                  </a:lnTo>
                  <a:lnTo>
                    <a:pt x="793" y="11878"/>
                  </a:lnTo>
                  <a:lnTo>
                    <a:pt x="529" y="12601"/>
                  </a:lnTo>
                  <a:lnTo>
                    <a:pt x="0" y="12962"/>
                  </a:lnTo>
                  <a:lnTo>
                    <a:pt x="529" y="13318"/>
                  </a:lnTo>
                  <a:lnTo>
                    <a:pt x="1315" y="13679"/>
                  </a:lnTo>
                  <a:lnTo>
                    <a:pt x="1976" y="14281"/>
                  </a:lnTo>
                  <a:lnTo>
                    <a:pt x="2637" y="14758"/>
                  </a:lnTo>
                  <a:lnTo>
                    <a:pt x="2769" y="14522"/>
                  </a:lnTo>
                  <a:lnTo>
                    <a:pt x="3159" y="13679"/>
                  </a:lnTo>
                  <a:lnTo>
                    <a:pt x="3424" y="13318"/>
                  </a:lnTo>
                  <a:lnTo>
                    <a:pt x="3952" y="12721"/>
                  </a:lnTo>
                  <a:lnTo>
                    <a:pt x="3952" y="13318"/>
                  </a:lnTo>
                  <a:lnTo>
                    <a:pt x="4085" y="13920"/>
                  </a:lnTo>
                  <a:lnTo>
                    <a:pt x="4085" y="13083"/>
                  </a:lnTo>
                  <a:lnTo>
                    <a:pt x="4481" y="13083"/>
                  </a:lnTo>
                  <a:lnTo>
                    <a:pt x="4607" y="13920"/>
                  </a:lnTo>
                  <a:lnTo>
                    <a:pt x="4481" y="14878"/>
                  </a:lnTo>
                  <a:lnTo>
                    <a:pt x="4481" y="15480"/>
                  </a:lnTo>
                  <a:lnTo>
                    <a:pt x="4085" y="16203"/>
                  </a:lnTo>
                  <a:lnTo>
                    <a:pt x="3159" y="16920"/>
                  </a:lnTo>
                  <a:lnTo>
                    <a:pt x="3424" y="17161"/>
                  </a:lnTo>
                  <a:lnTo>
                    <a:pt x="3820" y="17998"/>
                  </a:lnTo>
                  <a:lnTo>
                    <a:pt x="3159" y="18359"/>
                  </a:lnTo>
                  <a:lnTo>
                    <a:pt x="2505" y="19082"/>
                  </a:lnTo>
                  <a:lnTo>
                    <a:pt x="2637" y="19679"/>
                  </a:lnTo>
                  <a:lnTo>
                    <a:pt x="3292" y="19679"/>
                  </a:lnTo>
                  <a:lnTo>
                    <a:pt x="4085" y="19323"/>
                  </a:lnTo>
                  <a:lnTo>
                    <a:pt x="4481" y="19799"/>
                  </a:lnTo>
                  <a:lnTo>
                    <a:pt x="5532" y="20160"/>
                  </a:lnTo>
                  <a:lnTo>
                    <a:pt x="6193" y="20281"/>
                  </a:lnTo>
                  <a:lnTo>
                    <a:pt x="7244" y="21600"/>
                  </a:lnTo>
                  <a:lnTo>
                    <a:pt x="7773" y="21600"/>
                  </a:lnTo>
                  <a:lnTo>
                    <a:pt x="8427" y="20998"/>
                  </a:lnTo>
                  <a:lnTo>
                    <a:pt x="11197" y="15601"/>
                  </a:lnTo>
                  <a:lnTo>
                    <a:pt x="11851" y="15119"/>
                  </a:lnTo>
                  <a:lnTo>
                    <a:pt x="15407" y="14161"/>
                  </a:lnTo>
                  <a:lnTo>
                    <a:pt x="17119" y="13083"/>
                  </a:lnTo>
                  <a:lnTo>
                    <a:pt x="19624" y="10920"/>
                  </a:lnTo>
                  <a:lnTo>
                    <a:pt x="20543" y="8879"/>
                  </a:lnTo>
                  <a:lnTo>
                    <a:pt x="21203" y="8879"/>
                  </a:lnTo>
                  <a:lnTo>
                    <a:pt x="21336" y="8517"/>
                  </a:lnTo>
                  <a:lnTo>
                    <a:pt x="21600" y="7800"/>
                  </a:lnTo>
                  <a:lnTo>
                    <a:pt x="21336" y="7078"/>
                  </a:lnTo>
                  <a:lnTo>
                    <a:pt x="20675" y="5879"/>
                  </a:lnTo>
                  <a:lnTo>
                    <a:pt x="20675" y="5518"/>
                  </a:lnTo>
                  <a:lnTo>
                    <a:pt x="20543" y="4921"/>
                  </a:lnTo>
                  <a:lnTo>
                    <a:pt x="20020" y="4680"/>
                  </a:lnTo>
                  <a:lnTo>
                    <a:pt x="19888" y="4198"/>
                  </a:lnTo>
                  <a:lnTo>
                    <a:pt x="19227" y="4078"/>
                  </a:lnTo>
                  <a:lnTo>
                    <a:pt x="18308" y="3602"/>
                  </a:lnTo>
                  <a:lnTo>
                    <a:pt x="17912" y="3602"/>
                  </a:lnTo>
                  <a:lnTo>
                    <a:pt x="17383" y="4078"/>
                  </a:lnTo>
                  <a:lnTo>
                    <a:pt x="17383" y="4680"/>
                  </a:lnTo>
                  <a:lnTo>
                    <a:pt x="16987" y="5162"/>
                  </a:lnTo>
                  <a:lnTo>
                    <a:pt x="15803" y="4801"/>
                  </a:lnTo>
                  <a:lnTo>
                    <a:pt x="15407" y="4560"/>
                  </a:lnTo>
                  <a:lnTo>
                    <a:pt x="14092" y="4078"/>
                  </a:lnTo>
                  <a:lnTo>
                    <a:pt x="13041" y="3958"/>
                  </a:lnTo>
                  <a:lnTo>
                    <a:pt x="12776" y="3481"/>
                  </a:lnTo>
                  <a:lnTo>
                    <a:pt x="13041" y="3000"/>
                  </a:lnTo>
                  <a:lnTo>
                    <a:pt x="12115" y="2157"/>
                  </a:lnTo>
                  <a:lnTo>
                    <a:pt x="11461" y="2157"/>
                  </a:lnTo>
                  <a:lnTo>
                    <a:pt x="9875" y="1199"/>
                  </a:lnTo>
                  <a:lnTo>
                    <a:pt x="8692" y="482"/>
                  </a:lnTo>
                  <a:lnTo>
                    <a:pt x="7508" y="0"/>
                  </a:lnTo>
                  <a:close/>
                </a:path>
              </a:pathLst>
            </a:custGeom>
            <a:solidFill>
              <a:srgbClr val="CCD4DA"/>
            </a:solidFill>
            <a:ln w="12700" cap="flat">
              <a:noFill/>
              <a:miter lim="400000"/>
            </a:ln>
            <a:effectLst/>
          </p:spPr>
          <p:txBody>
            <a:bodyPr wrap="square" lIns="0" tIns="0" rIns="0" bIns="0" numCol="1" anchor="ctr">
              <a:noAutofit/>
            </a:bodyPr>
            <a:lstStyle/>
            <a:p>
              <a:pPr defTabSz="342900">
                <a:lnSpc>
                  <a:spcPct val="100000"/>
                </a:lnSpc>
                <a:spcBef>
                  <a:spcPts val="0"/>
                </a:spcBef>
                <a:defRPr sz="1400">
                  <a:latin typeface="Arial"/>
                  <a:ea typeface="Arial"/>
                  <a:cs typeface="Arial"/>
                  <a:sym typeface="Arial"/>
                </a:defRPr>
              </a:pPr>
              <a:endParaRPr sz="525"/>
            </a:p>
          </p:txBody>
        </p:sp>
        <p:sp>
          <p:nvSpPr>
            <p:cNvPr id="317" name="Google Shape;10470;p32">
              <a:extLst>
                <a:ext uri="{FF2B5EF4-FFF2-40B4-BE49-F238E27FC236}">
                  <a16:creationId xmlns:a16="http://schemas.microsoft.com/office/drawing/2014/main" id="{AFFE806C-6EA0-3127-42AD-EC27B658FD43}"/>
                </a:ext>
              </a:extLst>
            </p:cNvPr>
            <p:cNvSpPr/>
            <p:nvPr/>
          </p:nvSpPr>
          <p:spPr>
            <a:xfrm>
              <a:off x="5641168" y="8753478"/>
              <a:ext cx="929775" cy="1309290"/>
            </a:xfrm>
            <a:custGeom>
              <a:avLst/>
              <a:gdLst/>
              <a:ahLst/>
              <a:cxnLst>
                <a:cxn ang="0">
                  <a:pos x="wd2" y="hd2"/>
                </a:cxn>
                <a:cxn ang="5400000">
                  <a:pos x="wd2" y="hd2"/>
                </a:cxn>
                <a:cxn ang="10800000">
                  <a:pos x="wd2" y="hd2"/>
                </a:cxn>
                <a:cxn ang="16200000">
                  <a:pos x="wd2" y="hd2"/>
                </a:cxn>
              </a:cxnLst>
              <a:rect l="0" t="0" r="r" b="b"/>
              <a:pathLst>
                <a:path w="21600" h="21600" extrusionOk="0">
                  <a:moveTo>
                    <a:pt x="10010" y="0"/>
                  </a:moveTo>
                  <a:lnTo>
                    <a:pt x="10071" y="204"/>
                  </a:lnTo>
                  <a:lnTo>
                    <a:pt x="10071" y="328"/>
                  </a:lnTo>
                  <a:lnTo>
                    <a:pt x="10375" y="739"/>
                  </a:lnTo>
                  <a:lnTo>
                    <a:pt x="10497" y="987"/>
                  </a:lnTo>
                  <a:lnTo>
                    <a:pt x="10375" y="1233"/>
                  </a:lnTo>
                  <a:lnTo>
                    <a:pt x="10314" y="1357"/>
                  </a:lnTo>
                  <a:lnTo>
                    <a:pt x="10010" y="1357"/>
                  </a:lnTo>
                  <a:lnTo>
                    <a:pt x="9586" y="2057"/>
                  </a:lnTo>
                  <a:lnTo>
                    <a:pt x="8432" y="2798"/>
                  </a:lnTo>
                  <a:lnTo>
                    <a:pt x="7644" y="3168"/>
                  </a:lnTo>
                  <a:lnTo>
                    <a:pt x="6005" y="3496"/>
                  </a:lnTo>
                  <a:lnTo>
                    <a:pt x="5704" y="3661"/>
                  </a:lnTo>
                  <a:lnTo>
                    <a:pt x="4428" y="5512"/>
                  </a:lnTo>
                  <a:lnTo>
                    <a:pt x="4126" y="5718"/>
                  </a:lnTo>
                  <a:lnTo>
                    <a:pt x="3883" y="5718"/>
                  </a:lnTo>
                  <a:lnTo>
                    <a:pt x="3398" y="5266"/>
                  </a:lnTo>
                  <a:lnTo>
                    <a:pt x="3094" y="5225"/>
                  </a:lnTo>
                  <a:lnTo>
                    <a:pt x="2610" y="5101"/>
                  </a:lnTo>
                  <a:lnTo>
                    <a:pt x="2427" y="4937"/>
                  </a:lnTo>
                  <a:lnTo>
                    <a:pt x="2062" y="5059"/>
                  </a:lnTo>
                  <a:lnTo>
                    <a:pt x="1760" y="5059"/>
                  </a:lnTo>
                  <a:lnTo>
                    <a:pt x="1699" y="4855"/>
                  </a:lnTo>
                  <a:lnTo>
                    <a:pt x="2001" y="4607"/>
                  </a:lnTo>
                  <a:lnTo>
                    <a:pt x="2305" y="4483"/>
                  </a:lnTo>
                  <a:lnTo>
                    <a:pt x="2123" y="4196"/>
                  </a:lnTo>
                  <a:lnTo>
                    <a:pt x="2001" y="4114"/>
                  </a:lnTo>
                  <a:lnTo>
                    <a:pt x="1151" y="4403"/>
                  </a:lnTo>
                  <a:lnTo>
                    <a:pt x="850" y="4607"/>
                  </a:lnTo>
                  <a:lnTo>
                    <a:pt x="302" y="4937"/>
                  </a:lnTo>
                  <a:lnTo>
                    <a:pt x="183" y="5266"/>
                  </a:lnTo>
                  <a:lnTo>
                    <a:pt x="0" y="5472"/>
                  </a:lnTo>
                  <a:lnTo>
                    <a:pt x="61" y="5553"/>
                  </a:lnTo>
                  <a:lnTo>
                    <a:pt x="302" y="5718"/>
                  </a:lnTo>
                  <a:lnTo>
                    <a:pt x="362" y="5883"/>
                  </a:lnTo>
                  <a:lnTo>
                    <a:pt x="183" y="5966"/>
                  </a:lnTo>
                  <a:lnTo>
                    <a:pt x="183" y="6088"/>
                  </a:lnTo>
                  <a:lnTo>
                    <a:pt x="545" y="6294"/>
                  </a:lnTo>
                  <a:lnTo>
                    <a:pt x="789" y="6581"/>
                  </a:lnTo>
                  <a:lnTo>
                    <a:pt x="667" y="6870"/>
                  </a:lnTo>
                  <a:lnTo>
                    <a:pt x="484" y="6870"/>
                  </a:lnTo>
                  <a:lnTo>
                    <a:pt x="244" y="6912"/>
                  </a:lnTo>
                  <a:lnTo>
                    <a:pt x="61" y="7118"/>
                  </a:lnTo>
                  <a:lnTo>
                    <a:pt x="362" y="7281"/>
                  </a:lnTo>
                  <a:lnTo>
                    <a:pt x="667" y="7364"/>
                  </a:lnTo>
                  <a:lnTo>
                    <a:pt x="1212" y="7612"/>
                  </a:lnTo>
                  <a:lnTo>
                    <a:pt x="1699" y="7692"/>
                  </a:lnTo>
                  <a:lnTo>
                    <a:pt x="2366" y="7981"/>
                  </a:lnTo>
                  <a:lnTo>
                    <a:pt x="2668" y="8023"/>
                  </a:lnTo>
                  <a:lnTo>
                    <a:pt x="2790" y="8227"/>
                  </a:lnTo>
                  <a:lnTo>
                    <a:pt x="3094" y="8599"/>
                  </a:lnTo>
                  <a:lnTo>
                    <a:pt x="3216" y="8927"/>
                  </a:lnTo>
                  <a:lnTo>
                    <a:pt x="3398" y="9175"/>
                  </a:lnTo>
                  <a:lnTo>
                    <a:pt x="4126" y="9379"/>
                  </a:lnTo>
                  <a:lnTo>
                    <a:pt x="4306" y="9751"/>
                  </a:lnTo>
                  <a:lnTo>
                    <a:pt x="4489" y="10038"/>
                  </a:lnTo>
                  <a:lnTo>
                    <a:pt x="4611" y="10245"/>
                  </a:lnTo>
                  <a:lnTo>
                    <a:pt x="4732" y="10614"/>
                  </a:lnTo>
                  <a:lnTo>
                    <a:pt x="4915" y="10862"/>
                  </a:lnTo>
                  <a:lnTo>
                    <a:pt x="5217" y="10984"/>
                  </a:lnTo>
                  <a:lnTo>
                    <a:pt x="5521" y="11397"/>
                  </a:lnTo>
                  <a:lnTo>
                    <a:pt x="5521" y="11643"/>
                  </a:lnTo>
                  <a:lnTo>
                    <a:pt x="5460" y="11725"/>
                  </a:lnTo>
                  <a:lnTo>
                    <a:pt x="5765" y="12095"/>
                  </a:lnTo>
                  <a:lnTo>
                    <a:pt x="6310" y="12547"/>
                  </a:lnTo>
                  <a:lnTo>
                    <a:pt x="6432" y="12754"/>
                  </a:lnTo>
                  <a:lnTo>
                    <a:pt x="6371" y="12960"/>
                  </a:lnTo>
                  <a:lnTo>
                    <a:pt x="6432" y="13123"/>
                  </a:lnTo>
                  <a:lnTo>
                    <a:pt x="6672" y="13164"/>
                  </a:lnTo>
                  <a:lnTo>
                    <a:pt x="7220" y="13536"/>
                  </a:lnTo>
                  <a:lnTo>
                    <a:pt x="7342" y="13741"/>
                  </a:lnTo>
                  <a:lnTo>
                    <a:pt x="7461" y="14071"/>
                  </a:lnTo>
                  <a:lnTo>
                    <a:pt x="7583" y="14193"/>
                  </a:lnTo>
                  <a:lnTo>
                    <a:pt x="8070" y="14317"/>
                  </a:lnTo>
                  <a:lnTo>
                    <a:pt x="8131" y="14565"/>
                  </a:lnTo>
                  <a:lnTo>
                    <a:pt x="8554" y="15099"/>
                  </a:lnTo>
                  <a:lnTo>
                    <a:pt x="8737" y="15345"/>
                  </a:lnTo>
                  <a:lnTo>
                    <a:pt x="9282" y="15839"/>
                  </a:lnTo>
                  <a:lnTo>
                    <a:pt x="9282" y="16128"/>
                  </a:lnTo>
                  <a:lnTo>
                    <a:pt x="9099" y="16128"/>
                  </a:lnTo>
                  <a:lnTo>
                    <a:pt x="8980" y="16045"/>
                  </a:lnTo>
                  <a:lnTo>
                    <a:pt x="8980" y="16169"/>
                  </a:lnTo>
                  <a:lnTo>
                    <a:pt x="9038" y="16374"/>
                  </a:lnTo>
                  <a:lnTo>
                    <a:pt x="9038" y="16539"/>
                  </a:lnTo>
                  <a:lnTo>
                    <a:pt x="9160" y="16539"/>
                  </a:lnTo>
                  <a:lnTo>
                    <a:pt x="9404" y="16621"/>
                  </a:lnTo>
                  <a:lnTo>
                    <a:pt x="9465" y="16786"/>
                  </a:lnTo>
                  <a:lnTo>
                    <a:pt x="9404" y="16867"/>
                  </a:lnTo>
                  <a:lnTo>
                    <a:pt x="9949" y="17156"/>
                  </a:lnTo>
                  <a:lnTo>
                    <a:pt x="10497" y="17280"/>
                  </a:lnTo>
                  <a:lnTo>
                    <a:pt x="10558" y="17443"/>
                  </a:lnTo>
                  <a:lnTo>
                    <a:pt x="10799" y="17650"/>
                  </a:lnTo>
                  <a:lnTo>
                    <a:pt x="11103" y="17691"/>
                  </a:lnTo>
                  <a:lnTo>
                    <a:pt x="11225" y="17815"/>
                  </a:lnTo>
                  <a:lnTo>
                    <a:pt x="11286" y="18019"/>
                  </a:lnTo>
                  <a:lnTo>
                    <a:pt x="11526" y="18102"/>
                  </a:lnTo>
                  <a:lnTo>
                    <a:pt x="12074" y="18061"/>
                  </a:lnTo>
                  <a:lnTo>
                    <a:pt x="12193" y="17978"/>
                  </a:lnTo>
                  <a:lnTo>
                    <a:pt x="12135" y="18102"/>
                  </a:lnTo>
                  <a:lnTo>
                    <a:pt x="12376" y="18391"/>
                  </a:lnTo>
                  <a:lnTo>
                    <a:pt x="12924" y="18513"/>
                  </a:lnTo>
                  <a:lnTo>
                    <a:pt x="13226" y="18678"/>
                  </a:lnTo>
                  <a:lnTo>
                    <a:pt x="13226" y="18885"/>
                  </a:lnTo>
                  <a:lnTo>
                    <a:pt x="13530" y="19006"/>
                  </a:lnTo>
                  <a:lnTo>
                    <a:pt x="13893" y="19089"/>
                  </a:lnTo>
                  <a:lnTo>
                    <a:pt x="14014" y="19048"/>
                  </a:lnTo>
                  <a:lnTo>
                    <a:pt x="14319" y="19089"/>
                  </a:lnTo>
                  <a:lnTo>
                    <a:pt x="14925" y="19337"/>
                  </a:lnTo>
                  <a:lnTo>
                    <a:pt x="15409" y="19502"/>
                  </a:lnTo>
                  <a:lnTo>
                    <a:pt x="15714" y="19502"/>
                  </a:lnTo>
                  <a:lnTo>
                    <a:pt x="15835" y="19541"/>
                  </a:lnTo>
                  <a:lnTo>
                    <a:pt x="15957" y="19706"/>
                  </a:lnTo>
                  <a:lnTo>
                    <a:pt x="16381" y="19913"/>
                  </a:lnTo>
                  <a:lnTo>
                    <a:pt x="16685" y="20037"/>
                  </a:lnTo>
                  <a:lnTo>
                    <a:pt x="16987" y="20283"/>
                  </a:lnTo>
                  <a:lnTo>
                    <a:pt x="17230" y="20324"/>
                  </a:lnTo>
                  <a:lnTo>
                    <a:pt x="17352" y="20489"/>
                  </a:lnTo>
                  <a:lnTo>
                    <a:pt x="17291" y="20572"/>
                  </a:lnTo>
                  <a:lnTo>
                    <a:pt x="17291" y="20735"/>
                  </a:lnTo>
                  <a:lnTo>
                    <a:pt x="17656" y="20776"/>
                  </a:lnTo>
                  <a:lnTo>
                    <a:pt x="18080" y="20900"/>
                  </a:lnTo>
                  <a:lnTo>
                    <a:pt x="18564" y="21187"/>
                  </a:lnTo>
                  <a:lnTo>
                    <a:pt x="18990" y="21517"/>
                  </a:lnTo>
                  <a:lnTo>
                    <a:pt x="19295" y="21559"/>
                  </a:lnTo>
                  <a:lnTo>
                    <a:pt x="19353" y="21600"/>
                  </a:lnTo>
                  <a:lnTo>
                    <a:pt x="19718" y="21476"/>
                  </a:lnTo>
                  <a:lnTo>
                    <a:pt x="20083" y="21311"/>
                  </a:lnTo>
                  <a:lnTo>
                    <a:pt x="20324" y="21311"/>
                  </a:lnTo>
                  <a:lnTo>
                    <a:pt x="20629" y="21187"/>
                  </a:lnTo>
                  <a:lnTo>
                    <a:pt x="20811" y="20983"/>
                  </a:lnTo>
                  <a:lnTo>
                    <a:pt x="20507" y="20776"/>
                  </a:lnTo>
                  <a:lnTo>
                    <a:pt x="20568" y="20572"/>
                  </a:lnTo>
                  <a:lnTo>
                    <a:pt x="20689" y="20448"/>
                  </a:lnTo>
                  <a:lnTo>
                    <a:pt x="20991" y="20489"/>
                  </a:lnTo>
                  <a:lnTo>
                    <a:pt x="20930" y="20324"/>
                  </a:lnTo>
                  <a:lnTo>
                    <a:pt x="20689" y="20283"/>
                  </a:lnTo>
                  <a:lnTo>
                    <a:pt x="20568" y="20159"/>
                  </a:lnTo>
                  <a:lnTo>
                    <a:pt x="20872" y="19830"/>
                  </a:lnTo>
                  <a:lnTo>
                    <a:pt x="21235" y="19665"/>
                  </a:lnTo>
                  <a:lnTo>
                    <a:pt x="21539" y="19337"/>
                  </a:lnTo>
                  <a:lnTo>
                    <a:pt x="21600" y="19089"/>
                  </a:lnTo>
                  <a:lnTo>
                    <a:pt x="21113" y="18308"/>
                  </a:lnTo>
                  <a:lnTo>
                    <a:pt x="21235" y="18102"/>
                  </a:lnTo>
                  <a:lnTo>
                    <a:pt x="21235" y="17856"/>
                  </a:lnTo>
                  <a:lnTo>
                    <a:pt x="21174" y="17691"/>
                  </a:lnTo>
                  <a:lnTo>
                    <a:pt x="21113" y="17443"/>
                  </a:lnTo>
                  <a:lnTo>
                    <a:pt x="21235" y="17280"/>
                  </a:lnTo>
                  <a:lnTo>
                    <a:pt x="21417" y="16950"/>
                  </a:lnTo>
                  <a:lnTo>
                    <a:pt x="21296" y="16210"/>
                  </a:lnTo>
                  <a:lnTo>
                    <a:pt x="21174" y="15921"/>
                  </a:lnTo>
                  <a:lnTo>
                    <a:pt x="21417" y="15552"/>
                  </a:lnTo>
                  <a:lnTo>
                    <a:pt x="21417" y="14728"/>
                  </a:lnTo>
                  <a:lnTo>
                    <a:pt x="21600" y="14399"/>
                  </a:lnTo>
                  <a:lnTo>
                    <a:pt x="21600" y="14275"/>
                  </a:lnTo>
                  <a:lnTo>
                    <a:pt x="20083" y="12754"/>
                  </a:lnTo>
                  <a:lnTo>
                    <a:pt x="20023" y="12754"/>
                  </a:lnTo>
                  <a:lnTo>
                    <a:pt x="19901" y="12712"/>
                  </a:lnTo>
                  <a:lnTo>
                    <a:pt x="19353" y="12712"/>
                  </a:lnTo>
                  <a:lnTo>
                    <a:pt x="19051" y="12836"/>
                  </a:lnTo>
                  <a:lnTo>
                    <a:pt x="18686" y="12836"/>
                  </a:lnTo>
                  <a:lnTo>
                    <a:pt x="18506" y="12712"/>
                  </a:lnTo>
                  <a:lnTo>
                    <a:pt x="18445" y="12466"/>
                  </a:lnTo>
                  <a:lnTo>
                    <a:pt x="18384" y="11808"/>
                  </a:lnTo>
                  <a:lnTo>
                    <a:pt x="18384" y="11397"/>
                  </a:lnTo>
                  <a:lnTo>
                    <a:pt x="18506" y="11273"/>
                  </a:lnTo>
                  <a:lnTo>
                    <a:pt x="18564" y="11025"/>
                  </a:lnTo>
                  <a:lnTo>
                    <a:pt x="18445" y="10901"/>
                  </a:lnTo>
                  <a:lnTo>
                    <a:pt x="17836" y="11108"/>
                  </a:lnTo>
                  <a:lnTo>
                    <a:pt x="17169" y="11601"/>
                  </a:lnTo>
                  <a:lnTo>
                    <a:pt x="16259" y="11519"/>
                  </a:lnTo>
                  <a:lnTo>
                    <a:pt x="15531" y="11519"/>
                  </a:lnTo>
                  <a:lnTo>
                    <a:pt x="15409" y="11232"/>
                  </a:lnTo>
                  <a:lnTo>
                    <a:pt x="15108" y="10862"/>
                  </a:lnTo>
                  <a:lnTo>
                    <a:pt x="14562" y="10779"/>
                  </a:lnTo>
                  <a:lnTo>
                    <a:pt x="13591" y="10862"/>
                  </a:lnTo>
                  <a:lnTo>
                    <a:pt x="13953" y="10490"/>
                  </a:lnTo>
                  <a:lnTo>
                    <a:pt x="13104" y="9586"/>
                  </a:lnTo>
                  <a:lnTo>
                    <a:pt x="12680" y="9257"/>
                  </a:lnTo>
                  <a:lnTo>
                    <a:pt x="12741" y="9134"/>
                  </a:lnTo>
                  <a:lnTo>
                    <a:pt x="12680" y="8927"/>
                  </a:lnTo>
                  <a:lnTo>
                    <a:pt x="12802" y="8723"/>
                  </a:lnTo>
                  <a:lnTo>
                    <a:pt x="12802" y="8434"/>
                  </a:lnTo>
                  <a:lnTo>
                    <a:pt x="12741" y="8310"/>
                  </a:lnTo>
                  <a:lnTo>
                    <a:pt x="12924" y="8188"/>
                  </a:lnTo>
                  <a:lnTo>
                    <a:pt x="12924" y="7940"/>
                  </a:lnTo>
                  <a:lnTo>
                    <a:pt x="13408" y="7734"/>
                  </a:lnTo>
                  <a:lnTo>
                    <a:pt x="13652" y="7775"/>
                  </a:lnTo>
                  <a:lnTo>
                    <a:pt x="13893" y="7570"/>
                  </a:lnTo>
                  <a:lnTo>
                    <a:pt x="13713" y="7364"/>
                  </a:lnTo>
                  <a:lnTo>
                    <a:pt x="13591" y="6994"/>
                  </a:lnTo>
                  <a:lnTo>
                    <a:pt x="14014" y="6705"/>
                  </a:lnTo>
                  <a:lnTo>
                    <a:pt x="13953" y="6501"/>
                  </a:lnTo>
                  <a:lnTo>
                    <a:pt x="14197" y="6335"/>
                  </a:lnTo>
                  <a:lnTo>
                    <a:pt x="14136" y="6046"/>
                  </a:lnTo>
                  <a:lnTo>
                    <a:pt x="14441" y="5925"/>
                  </a:lnTo>
                  <a:lnTo>
                    <a:pt x="14803" y="5759"/>
                  </a:lnTo>
                  <a:lnTo>
                    <a:pt x="15168" y="5553"/>
                  </a:lnTo>
                  <a:lnTo>
                    <a:pt x="15351" y="5512"/>
                  </a:lnTo>
                  <a:lnTo>
                    <a:pt x="15531" y="5348"/>
                  </a:lnTo>
                  <a:lnTo>
                    <a:pt x="16381" y="5266"/>
                  </a:lnTo>
                  <a:lnTo>
                    <a:pt x="17595" y="5018"/>
                  </a:lnTo>
                  <a:lnTo>
                    <a:pt x="17656" y="4814"/>
                  </a:lnTo>
                  <a:lnTo>
                    <a:pt x="17836" y="4855"/>
                  </a:lnTo>
                  <a:lnTo>
                    <a:pt x="18262" y="4855"/>
                  </a:lnTo>
                  <a:lnTo>
                    <a:pt x="18686" y="5018"/>
                  </a:lnTo>
                  <a:lnTo>
                    <a:pt x="18686" y="5059"/>
                  </a:lnTo>
                  <a:lnTo>
                    <a:pt x="18990" y="5101"/>
                  </a:lnTo>
                  <a:lnTo>
                    <a:pt x="19112" y="4937"/>
                  </a:lnTo>
                  <a:lnTo>
                    <a:pt x="19112" y="4855"/>
                  </a:lnTo>
                  <a:lnTo>
                    <a:pt x="19051" y="4607"/>
                  </a:lnTo>
                  <a:lnTo>
                    <a:pt x="18747" y="4442"/>
                  </a:lnTo>
                  <a:lnTo>
                    <a:pt x="18384" y="4442"/>
                  </a:lnTo>
                  <a:lnTo>
                    <a:pt x="17958" y="4483"/>
                  </a:lnTo>
                  <a:lnTo>
                    <a:pt x="17897" y="4320"/>
                  </a:lnTo>
                  <a:lnTo>
                    <a:pt x="18990" y="3085"/>
                  </a:lnTo>
                  <a:lnTo>
                    <a:pt x="18990" y="2961"/>
                  </a:lnTo>
                  <a:lnTo>
                    <a:pt x="18686" y="3003"/>
                  </a:lnTo>
                  <a:lnTo>
                    <a:pt x="18445" y="2837"/>
                  </a:lnTo>
                  <a:lnTo>
                    <a:pt x="18141" y="2757"/>
                  </a:lnTo>
                  <a:lnTo>
                    <a:pt x="17897" y="2757"/>
                  </a:lnTo>
                  <a:lnTo>
                    <a:pt x="17775" y="2592"/>
                  </a:lnTo>
                  <a:lnTo>
                    <a:pt x="17474" y="2592"/>
                  </a:lnTo>
                  <a:lnTo>
                    <a:pt x="16929" y="2798"/>
                  </a:lnTo>
                  <a:lnTo>
                    <a:pt x="16441" y="2633"/>
                  </a:lnTo>
                  <a:lnTo>
                    <a:pt x="16018" y="2592"/>
                  </a:lnTo>
                  <a:lnTo>
                    <a:pt x="15470" y="2757"/>
                  </a:lnTo>
                  <a:lnTo>
                    <a:pt x="15351" y="2837"/>
                  </a:lnTo>
                  <a:lnTo>
                    <a:pt x="14925" y="2837"/>
                  </a:lnTo>
                  <a:lnTo>
                    <a:pt x="14620" y="2798"/>
                  </a:lnTo>
                  <a:lnTo>
                    <a:pt x="14258" y="2837"/>
                  </a:lnTo>
                  <a:lnTo>
                    <a:pt x="13953" y="2798"/>
                  </a:lnTo>
                  <a:lnTo>
                    <a:pt x="13893" y="2633"/>
                  </a:lnTo>
                  <a:lnTo>
                    <a:pt x="13953" y="2468"/>
                  </a:lnTo>
                  <a:lnTo>
                    <a:pt x="13893" y="2222"/>
                  </a:lnTo>
                  <a:lnTo>
                    <a:pt x="13591" y="2139"/>
                  </a:lnTo>
                  <a:lnTo>
                    <a:pt x="13408" y="2139"/>
                  </a:lnTo>
                  <a:lnTo>
                    <a:pt x="13408" y="1809"/>
                  </a:lnTo>
                  <a:lnTo>
                    <a:pt x="13104" y="1522"/>
                  </a:lnTo>
                  <a:lnTo>
                    <a:pt x="12376" y="1315"/>
                  </a:lnTo>
                  <a:lnTo>
                    <a:pt x="12135" y="1315"/>
                  </a:lnTo>
                  <a:lnTo>
                    <a:pt x="11831" y="946"/>
                  </a:lnTo>
                  <a:lnTo>
                    <a:pt x="11831" y="739"/>
                  </a:lnTo>
                  <a:lnTo>
                    <a:pt x="11405" y="411"/>
                  </a:lnTo>
                  <a:lnTo>
                    <a:pt x="11286" y="328"/>
                  </a:lnTo>
                  <a:lnTo>
                    <a:pt x="10920" y="287"/>
                  </a:lnTo>
                  <a:lnTo>
                    <a:pt x="10314" y="163"/>
                  </a:lnTo>
                  <a:lnTo>
                    <a:pt x="10193" y="0"/>
                  </a:lnTo>
                  <a:close/>
                </a:path>
              </a:pathLst>
            </a:custGeom>
            <a:solidFill>
              <a:srgbClr val="CCD4DA"/>
            </a:solidFill>
            <a:ln w="12700" cap="flat">
              <a:noFill/>
              <a:miter lim="400000"/>
            </a:ln>
            <a:effectLst/>
          </p:spPr>
          <p:txBody>
            <a:bodyPr wrap="square" lIns="0" tIns="0" rIns="0" bIns="0" numCol="1" anchor="ctr">
              <a:noAutofit/>
            </a:bodyPr>
            <a:lstStyle/>
            <a:p>
              <a:pPr defTabSz="342900">
                <a:lnSpc>
                  <a:spcPct val="100000"/>
                </a:lnSpc>
                <a:spcBef>
                  <a:spcPts val="0"/>
                </a:spcBef>
                <a:defRPr sz="1400">
                  <a:latin typeface="Arial"/>
                  <a:ea typeface="Arial"/>
                  <a:cs typeface="Arial"/>
                  <a:sym typeface="Arial"/>
                </a:defRPr>
              </a:pPr>
              <a:endParaRPr sz="525"/>
            </a:p>
          </p:txBody>
        </p:sp>
        <p:sp>
          <p:nvSpPr>
            <p:cNvPr id="318" name="Google Shape;10471;p32">
              <a:extLst>
                <a:ext uri="{FF2B5EF4-FFF2-40B4-BE49-F238E27FC236}">
                  <a16:creationId xmlns:a16="http://schemas.microsoft.com/office/drawing/2014/main" id="{B271C284-AF16-EE1C-17C2-84FAA8A431C1}"/>
                </a:ext>
              </a:extLst>
            </p:cNvPr>
            <p:cNvSpPr/>
            <p:nvPr/>
          </p:nvSpPr>
          <p:spPr>
            <a:xfrm>
              <a:off x="6505668" y="9434290"/>
              <a:ext cx="898318" cy="957680"/>
            </a:xfrm>
            <a:custGeom>
              <a:avLst/>
              <a:gdLst/>
              <a:ahLst/>
              <a:cxnLst>
                <a:cxn ang="0">
                  <a:pos x="wd2" y="hd2"/>
                </a:cxn>
                <a:cxn ang="5400000">
                  <a:pos x="wd2" y="hd2"/>
                </a:cxn>
                <a:cxn ang="10800000">
                  <a:pos x="wd2" y="hd2"/>
                </a:cxn>
                <a:cxn ang="16200000">
                  <a:pos x="wd2" y="hd2"/>
                </a:cxn>
              </a:cxnLst>
              <a:rect l="0" t="0" r="r" b="b"/>
              <a:pathLst>
                <a:path w="21600" h="21600" extrusionOk="0">
                  <a:moveTo>
                    <a:pt x="5900" y="0"/>
                  </a:moveTo>
                  <a:lnTo>
                    <a:pt x="5336" y="226"/>
                  </a:lnTo>
                  <a:lnTo>
                    <a:pt x="4835" y="336"/>
                  </a:lnTo>
                  <a:lnTo>
                    <a:pt x="3956" y="788"/>
                  </a:lnTo>
                  <a:lnTo>
                    <a:pt x="3704" y="1462"/>
                  </a:lnTo>
                  <a:lnTo>
                    <a:pt x="3139" y="1632"/>
                  </a:lnTo>
                  <a:lnTo>
                    <a:pt x="2761" y="1632"/>
                  </a:lnTo>
                  <a:lnTo>
                    <a:pt x="2386" y="1911"/>
                  </a:lnTo>
                  <a:lnTo>
                    <a:pt x="2134" y="1911"/>
                  </a:lnTo>
                  <a:lnTo>
                    <a:pt x="1570" y="2081"/>
                  </a:lnTo>
                  <a:lnTo>
                    <a:pt x="0" y="2081"/>
                  </a:lnTo>
                  <a:lnTo>
                    <a:pt x="1570" y="4161"/>
                  </a:lnTo>
                  <a:lnTo>
                    <a:pt x="1570" y="4331"/>
                  </a:lnTo>
                  <a:lnTo>
                    <a:pt x="1381" y="4780"/>
                  </a:lnTo>
                  <a:lnTo>
                    <a:pt x="1381" y="5906"/>
                  </a:lnTo>
                  <a:lnTo>
                    <a:pt x="1128" y="6411"/>
                  </a:lnTo>
                  <a:lnTo>
                    <a:pt x="1255" y="6807"/>
                  </a:lnTo>
                  <a:lnTo>
                    <a:pt x="1381" y="7817"/>
                  </a:lnTo>
                  <a:lnTo>
                    <a:pt x="1191" y="8269"/>
                  </a:lnTo>
                  <a:lnTo>
                    <a:pt x="1065" y="8492"/>
                  </a:lnTo>
                  <a:lnTo>
                    <a:pt x="1128" y="8831"/>
                  </a:lnTo>
                  <a:lnTo>
                    <a:pt x="1191" y="9057"/>
                  </a:lnTo>
                  <a:lnTo>
                    <a:pt x="1191" y="9393"/>
                  </a:lnTo>
                  <a:lnTo>
                    <a:pt x="1065" y="9675"/>
                  </a:lnTo>
                  <a:lnTo>
                    <a:pt x="1570" y="10742"/>
                  </a:lnTo>
                  <a:lnTo>
                    <a:pt x="1507" y="11081"/>
                  </a:lnTo>
                  <a:lnTo>
                    <a:pt x="1191" y="11530"/>
                  </a:lnTo>
                  <a:lnTo>
                    <a:pt x="816" y="11756"/>
                  </a:lnTo>
                  <a:lnTo>
                    <a:pt x="501" y="12205"/>
                  </a:lnTo>
                  <a:lnTo>
                    <a:pt x="627" y="12374"/>
                  </a:lnTo>
                  <a:lnTo>
                    <a:pt x="876" y="12430"/>
                  </a:lnTo>
                  <a:lnTo>
                    <a:pt x="939" y="12656"/>
                  </a:lnTo>
                  <a:lnTo>
                    <a:pt x="1065" y="12656"/>
                  </a:lnTo>
                  <a:lnTo>
                    <a:pt x="1065" y="12992"/>
                  </a:lnTo>
                  <a:lnTo>
                    <a:pt x="1444" y="13275"/>
                  </a:lnTo>
                  <a:lnTo>
                    <a:pt x="1570" y="13444"/>
                  </a:lnTo>
                  <a:lnTo>
                    <a:pt x="1693" y="13780"/>
                  </a:lnTo>
                  <a:lnTo>
                    <a:pt x="1570" y="14062"/>
                  </a:lnTo>
                  <a:lnTo>
                    <a:pt x="1570" y="14175"/>
                  </a:lnTo>
                  <a:lnTo>
                    <a:pt x="1756" y="14737"/>
                  </a:lnTo>
                  <a:lnTo>
                    <a:pt x="2008" y="15129"/>
                  </a:lnTo>
                  <a:lnTo>
                    <a:pt x="2761" y="15694"/>
                  </a:lnTo>
                  <a:lnTo>
                    <a:pt x="2824" y="15861"/>
                  </a:lnTo>
                  <a:lnTo>
                    <a:pt x="2635" y="16369"/>
                  </a:lnTo>
                  <a:lnTo>
                    <a:pt x="2761" y="16648"/>
                  </a:lnTo>
                  <a:lnTo>
                    <a:pt x="2323" y="17492"/>
                  </a:lnTo>
                  <a:lnTo>
                    <a:pt x="2635" y="17775"/>
                  </a:lnTo>
                  <a:lnTo>
                    <a:pt x="3388" y="18506"/>
                  </a:lnTo>
                  <a:lnTo>
                    <a:pt x="4709" y="21600"/>
                  </a:lnTo>
                  <a:lnTo>
                    <a:pt x="5210" y="21600"/>
                  </a:lnTo>
                  <a:lnTo>
                    <a:pt x="5273" y="21374"/>
                  </a:lnTo>
                  <a:lnTo>
                    <a:pt x="5588" y="21318"/>
                  </a:lnTo>
                  <a:lnTo>
                    <a:pt x="5588" y="21374"/>
                  </a:lnTo>
                  <a:lnTo>
                    <a:pt x="5837" y="21092"/>
                  </a:lnTo>
                  <a:lnTo>
                    <a:pt x="6153" y="20530"/>
                  </a:lnTo>
                  <a:lnTo>
                    <a:pt x="6780" y="19912"/>
                  </a:lnTo>
                  <a:lnTo>
                    <a:pt x="7221" y="19742"/>
                  </a:lnTo>
                  <a:lnTo>
                    <a:pt x="7659" y="20081"/>
                  </a:lnTo>
                  <a:lnTo>
                    <a:pt x="8163" y="20025"/>
                  </a:lnTo>
                  <a:lnTo>
                    <a:pt x="8413" y="19968"/>
                  </a:lnTo>
                  <a:lnTo>
                    <a:pt x="8791" y="20081"/>
                  </a:lnTo>
                  <a:lnTo>
                    <a:pt x="9418" y="19968"/>
                  </a:lnTo>
                  <a:lnTo>
                    <a:pt x="9733" y="20025"/>
                  </a:lnTo>
                  <a:lnTo>
                    <a:pt x="9859" y="20361"/>
                  </a:lnTo>
                  <a:lnTo>
                    <a:pt x="10045" y="21092"/>
                  </a:lnTo>
                  <a:lnTo>
                    <a:pt x="10234" y="21205"/>
                  </a:lnTo>
                  <a:lnTo>
                    <a:pt x="10360" y="21092"/>
                  </a:lnTo>
                  <a:lnTo>
                    <a:pt x="10360" y="20812"/>
                  </a:lnTo>
                  <a:lnTo>
                    <a:pt x="10549" y="20474"/>
                  </a:lnTo>
                  <a:lnTo>
                    <a:pt x="10549" y="20191"/>
                  </a:lnTo>
                  <a:lnTo>
                    <a:pt x="10862" y="19799"/>
                  </a:lnTo>
                  <a:lnTo>
                    <a:pt x="12683" y="19799"/>
                  </a:lnTo>
                  <a:lnTo>
                    <a:pt x="13061" y="20081"/>
                  </a:lnTo>
                  <a:lnTo>
                    <a:pt x="13124" y="19630"/>
                  </a:lnTo>
                  <a:lnTo>
                    <a:pt x="13626" y="18785"/>
                  </a:lnTo>
                  <a:lnTo>
                    <a:pt x="13689" y="18336"/>
                  </a:lnTo>
                  <a:lnTo>
                    <a:pt x="13626" y="17941"/>
                  </a:lnTo>
                  <a:lnTo>
                    <a:pt x="13437" y="17718"/>
                  </a:lnTo>
                  <a:lnTo>
                    <a:pt x="14004" y="16931"/>
                  </a:lnTo>
                  <a:lnTo>
                    <a:pt x="14253" y="16369"/>
                  </a:lnTo>
                  <a:lnTo>
                    <a:pt x="14253" y="16086"/>
                  </a:lnTo>
                  <a:lnTo>
                    <a:pt x="14631" y="15861"/>
                  </a:lnTo>
                  <a:lnTo>
                    <a:pt x="16954" y="15299"/>
                  </a:lnTo>
                  <a:lnTo>
                    <a:pt x="18962" y="15299"/>
                  </a:lnTo>
                  <a:lnTo>
                    <a:pt x="20093" y="16086"/>
                  </a:lnTo>
                  <a:lnTo>
                    <a:pt x="20345" y="16086"/>
                  </a:lnTo>
                  <a:lnTo>
                    <a:pt x="20598" y="16312"/>
                  </a:lnTo>
                  <a:lnTo>
                    <a:pt x="20784" y="16030"/>
                  </a:lnTo>
                  <a:lnTo>
                    <a:pt x="20721" y="15804"/>
                  </a:lnTo>
                  <a:lnTo>
                    <a:pt x="21600" y="14285"/>
                  </a:lnTo>
                  <a:lnTo>
                    <a:pt x="21537" y="13554"/>
                  </a:lnTo>
                  <a:lnTo>
                    <a:pt x="20658" y="12092"/>
                  </a:lnTo>
                  <a:lnTo>
                    <a:pt x="19718" y="11925"/>
                  </a:lnTo>
                  <a:lnTo>
                    <a:pt x="19778" y="11307"/>
                  </a:lnTo>
                  <a:lnTo>
                    <a:pt x="19655" y="10350"/>
                  </a:lnTo>
                  <a:lnTo>
                    <a:pt x="16576" y="10237"/>
                  </a:lnTo>
                  <a:lnTo>
                    <a:pt x="16639" y="9562"/>
                  </a:lnTo>
                  <a:lnTo>
                    <a:pt x="15949" y="8549"/>
                  </a:lnTo>
                  <a:lnTo>
                    <a:pt x="16201" y="8213"/>
                  </a:lnTo>
                  <a:lnTo>
                    <a:pt x="16012" y="7648"/>
                  </a:lnTo>
                  <a:lnTo>
                    <a:pt x="16138" y="6863"/>
                  </a:lnTo>
                  <a:lnTo>
                    <a:pt x="15949" y="6694"/>
                  </a:lnTo>
                  <a:lnTo>
                    <a:pt x="15321" y="6242"/>
                  </a:lnTo>
                  <a:lnTo>
                    <a:pt x="14316" y="6411"/>
                  </a:lnTo>
                  <a:lnTo>
                    <a:pt x="13815" y="6186"/>
                  </a:lnTo>
                  <a:lnTo>
                    <a:pt x="13500" y="6019"/>
                  </a:lnTo>
                  <a:lnTo>
                    <a:pt x="13374" y="5624"/>
                  </a:lnTo>
                  <a:lnTo>
                    <a:pt x="12872" y="5454"/>
                  </a:lnTo>
                  <a:lnTo>
                    <a:pt x="12182" y="5288"/>
                  </a:lnTo>
                  <a:lnTo>
                    <a:pt x="11867" y="5288"/>
                  </a:lnTo>
                  <a:lnTo>
                    <a:pt x="11240" y="4613"/>
                  </a:lnTo>
                  <a:lnTo>
                    <a:pt x="10862" y="4780"/>
                  </a:lnTo>
                  <a:lnTo>
                    <a:pt x="10234" y="4218"/>
                  </a:lnTo>
                  <a:lnTo>
                    <a:pt x="9544" y="4331"/>
                  </a:lnTo>
                  <a:lnTo>
                    <a:pt x="9355" y="4557"/>
                  </a:lnTo>
                  <a:lnTo>
                    <a:pt x="8980" y="4218"/>
                  </a:lnTo>
                  <a:lnTo>
                    <a:pt x="8413" y="3938"/>
                  </a:lnTo>
                  <a:lnTo>
                    <a:pt x="8037" y="3712"/>
                  </a:lnTo>
                  <a:lnTo>
                    <a:pt x="7848" y="3317"/>
                  </a:lnTo>
                  <a:lnTo>
                    <a:pt x="7470" y="3094"/>
                  </a:lnTo>
                  <a:lnTo>
                    <a:pt x="7221" y="2530"/>
                  </a:lnTo>
                  <a:lnTo>
                    <a:pt x="7347" y="2250"/>
                  </a:lnTo>
                  <a:lnTo>
                    <a:pt x="7158" y="1462"/>
                  </a:lnTo>
                  <a:lnTo>
                    <a:pt x="7410" y="1067"/>
                  </a:lnTo>
                  <a:lnTo>
                    <a:pt x="7221" y="505"/>
                  </a:lnTo>
                  <a:lnTo>
                    <a:pt x="7221" y="113"/>
                  </a:lnTo>
                  <a:lnTo>
                    <a:pt x="7095" y="0"/>
                  </a:lnTo>
                  <a:lnTo>
                    <a:pt x="6717" y="226"/>
                  </a:lnTo>
                  <a:lnTo>
                    <a:pt x="6279" y="0"/>
                  </a:lnTo>
                  <a:close/>
                </a:path>
              </a:pathLst>
            </a:custGeom>
            <a:solidFill>
              <a:srgbClr val="CCD4DA"/>
            </a:solidFill>
            <a:ln w="12700" cap="flat">
              <a:noFill/>
              <a:miter lim="400000"/>
            </a:ln>
            <a:effectLst/>
          </p:spPr>
          <p:txBody>
            <a:bodyPr wrap="square" lIns="0" tIns="0" rIns="0" bIns="0" numCol="1" anchor="ctr">
              <a:noAutofit/>
            </a:bodyPr>
            <a:lstStyle/>
            <a:p>
              <a:pPr defTabSz="342900">
                <a:lnSpc>
                  <a:spcPct val="100000"/>
                </a:lnSpc>
                <a:spcBef>
                  <a:spcPts val="0"/>
                </a:spcBef>
                <a:defRPr sz="1400">
                  <a:solidFill>
                    <a:srgbClr val="FF6B65"/>
                  </a:solidFill>
                  <a:latin typeface="Arial"/>
                  <a:ea typeface="Arial"/>
                  <a:cs typeface="Arial"/>
                  <a:sym typeface="Arial"/>
                </a:defRPr>
              </a:pPr>
              <a:endParaRPr sz="525"/>
            </a:p>
          </p:txBody>
        </p:sp>
        <p:sp>
          <p:nvSpPr>
            <p:cNvPr id="319" name="Google Shape;10472;p32">
              <a:extLst>
                <a:ext uri="{FF2B5EF4-FFF2-40B4-BE49-F238E27FC236}">
                  <a16:creationId xmlns:a16="http://schemas.microsoft.com/office/drawing/2014/main" id="{6854CE78-433A-AE1E-6176-83DEB8E403D1}"/>
                </a:ext>
              </a:extLst>
            </p:cNvPr>
            <p:cNvSpPr/>
            <p:nvPr/>
          </p:nvSpPr>
          <p:spPr>
            <a:xfrm>
              <a:off x="7048874" y="10112592"/>
              <a:ext cx="616353" cy="620974"/>
            </a:xfrm>
            <a:custGeom>
              <a:avLst/>
              <a:gdLst/>
              <a:ahLst/>
              <a:cxnLst>
                <a:cxn ang="0">
                  <a:pos x="wd2" y="hd2"/>
                </a:cxn>
                <a:cxn ang="5400000">
                  <a:pos x="wd2" y="hd2"/>
                </a:cxn>
                <a:cxn ang="10800000">
                  <a:pos x="wd2" y="hd2"/>
                </a:cxn>
                <a:cxn ang="16200000">
                  <a:pos x="wd2" y="hd2"/>
                </a:cxn>
              </a:cxnLst>
              <a:rect l="0" t="0" r="r" b="b"/>
              <a:pathLst>
                <a:path w="21600" h="21600" extrusionOk="0">
                  <a:moveTo>
                    <a:pt x="5673" y="0"/>
                  </a:moveTo>
                  <a:lnTo>
                    <a:pt x="2288" y="866"/>
                  </a:lnTo>
                  <a:lnTo>
                    <a:pt x="1737" y="1215"/>
                  </a:lnTo>
                  <a:lnTo>
                    <a:pt x="1737" y="1650"/>
                  </a:lnTo>
                  <a:lnTo>
                    <a:pt x="1374" y="2517"/>
                  </a:lnTo>
                  <a:lnTo>
                    <a:pt x="547" y="3731"/>
                  </a:lnTo>
                  <a:lnTo>
                    <a:pt x="822" y="4075"/>
                  </a:lnTo>
                  <a:lnTo>
                    <a:pt x="914" y="4685"/>
                  </a:lnTo>
                  <a:lnTo>
                    <a:pt x="822" y="5377"/>
                  </a:lnTo>
                  <a:lnTo>
                    <a:pt x="92" y="6679"/>
                  </a:lnTo>
                  <a:lnTo>
                    <a:pt x="0" y="7376"/>
                  </a:lnTo>
                  <a:lnTo>
                    <a:pt x="0" y="7545"/>
                  </a:lnTo>
                  <a:lnTo>
                    <a:pt x="547" y="8068"/>
                  </a:lnTo>
                  <a:lnTo>
                    <a:pt x="1006" y="8155"/>
                  </a:lnTo>
                  <a:lnTo>
                    <a:pt x="1737" y="9283"/>
                  </a:lnTo>
                  <a:lnTo>
                    <a:pt x="3294" y="10759"/>
                  </a:lnTo>
                  <a:lnTo>
                    <a:pt x="3841" y="10759"/>
                  </a:lnTo>
                  <a:lnTo>
                    <a:pt x="4484" y="11277"/>
                  </a:lnTo>
                  <a:lnTo>
                    <a:pt x="4943" y="11973"/>
                  </a:lnTo>
                  <a:lnTo>
                    <a:pt x="6404" y="12317"/>
                  </a:lnTo>
                  <a:lnTo>
                    <a:pt x="7410" y="12840"/>
                  </a:lnTo>
                  <a:lnTo>
                    <a:pt x="7869" y="12840"/>
                  </a:lnTo>
                  <a:lnTo>
                    <a:pt x="8875" y="13793"/>
                  </a:lnTo>
                  <a:lnTo>
                    <a:pt x="10065" y="14312"/>
                  </a:lnTo>
                  <a:lnTo>
                    <a:pt x="11530" y="14573"/>
                  </a:lnTo>
                  <a:lnTo>
                    <a:pt x="12261" y="15095"/>
                  </a:lnTo>
                  <a:lnTo>
                    <a:pt x="12904" y="15787"/>
                  </a:lnTo>
                  <a:lnTo>
                    <a:pt x="13271" y="16310"/>
                  </a:lnTo>
                  <a:lnTo>
                    <a:pt x="12996" y="16828"/>
                  </a:lnTo>
                  <a:lnTo>
                    <a:pt x="12720" y="17350"/>
                  </a:lnTo>
                  <a:lnTo>
                    <a:pt x="12261" y="17699"/>
                  </a:lnTo>
                  <a:lnTo>
                    <a:pt x="11990" y="18130"/>
                  </a:lnTo>
                  <a:lnTo>
                    <a:pt x="12082" y="18565"/>
                  </a:lnTo>
                  <a:lnTo>
                    <a:pt x="11806" y="19519"/>
                  </a:lnTo>
                  <a:lnTo>
                    <a:pt x="10984" y="20298"/>
                  </a:lnTo>
                  <a:lnTo>
                    <a:pt x="10892" y="20821"/>
                  </a:lnTo>
                  <a:lnTo>
                    <a:pt x="11255" y="20821"/>
                  </a:lnTo>
                  <a:lnTo>
                    <a:pt x="12996" y="20559"/>
                  </a:lnTo>
                  <a:lnTo>
                    <a:pt x="14553" y="20995"/>
                  </a:lnTo>
                  <a:lnTo>
                    <a:pt x="15651" y="21600"/>
                  </a:lnTo>
                  <a:lnTo>
                    <a:pt x="16198" y="21426"/>
                  </a:lnTo>
                  <a:lnTo>
                    <a:pt x="16565" y="21426"/>
                  </a:lnTo>
                  <a:lnTo>
                    <a:pt x="16841" y="21600"/>
                  </a:lnTo>
                  <a:lnTo>
                    <a:pt x="17296" y="20995"/>
                  </a:lnTo>
                  <a:lnTo>
                    <a:pt x="17479" y="20821"/>
                  </a:lnTo>
                  <a:lnTo>
                    <a:pt x="18031" y="21082"/>
                  </a:lnTo>
                  <a:lnTo>
                    <a:pt x="18486" y="20559"/>
                  </a:lnTo>
                  <a:lnTo>
                    <a:pt x="18761" y="19867"/>
                  </a:lnTo>
                  <a:lnTo>
                    <a:pt x="19859" y="19083"/>
                  </a:lnTo>
                  <a:lnTo>
                    <a:pt x="20043" y="18565"/>
                  </a:lnTo>
                  <a:lnTo>
                    <a:pt x="20318" y="18043"/>
                  </a:lnTo>
                  <a:lnTo>
                    <a:pt x="20773" y="17612"/>
                  </a:lnTo>
                  <a:lnTo>
                    <a:pt x="20957" y="16741"/>
                  </a:lnTo>
                  <a:lnTo>
                    <a:pt x="20773" y="16484"/>
                  </a:lnTo>
                  <a:lnTo>
                    <a:pt x="20773" y="15875"/>
                  </a:lnTo>
                  <a:lnTo>
                    <a:pt x="21049" y="15787"/>
                  </a:lnTo>
                  <a:lnTo>
                    <a:pt x="21049" y="14921"/>
                  </a:lnTo>
                  <a:lnTo>
                    <a:pt x="21141" y="14921"/>
                  </a:lnTo>
                  <a:lnTo>
                    <a:pt x="21233" y="14573"/>
                  </a:lnTo>
                  <a:lnTo>
                    <a:pt x="21233" y="12317"/>
                  </a:lnTo>
                  <a:lnTo>
                    <a:pt x="21600" y="11973"/>
                  </a:lnTo>
                  <a:lnTo>
                    <a:pt x="21141" y="11886"/>
                  </a:lnTo>
                  <a:lnTo>
                    <a:pt x="20773" y="11538"/>
                  </a:lnTo>
                  <a:lnTo>
                    <a:pt x="20226" y="11277"/>
                  </a:lnTo>
                  <a:lnTo>
                    <a:pt x="19220" y="11886"/>
                  </a:lnTo>
                  <a:lnTo>
                    <a:pt x="18761" y="11712"/>
                  </a:lnTo>
                  <a:lnTo>
                    <a:pt x="18394" y="10846"/>
                  </a:lnTo>
                  <a:lnTo>
                    <a:pt x="17755" y="8242"/>
                  </a:lnTo>
                  <a:lnTo>
                    <a:pt x="17571" y="7720"/>
                  </a:lnTo>
                  <a:lnTo>
                    <a:pt x="17020" y="7545"/>
                  </a:lnTo>
                  <a:lnTo>
                    <a:pt x="16473" y="7114"/>
                  </a:lnTo>
                  <a:lnTo>
                    <a:pt x="15284" y="7633"/>
                  </a:lnTo>
                  <a:lnTo>
                    <a:pt x="14553" y="7288"/>
                  </a:lnTo>
                  <a:lnTo>
                    <a:pt x="13363" y="7376"/>
                  </a:lnTo>
                  <a:lnTo>
                    <a:pt x="12996" y="7201"/>
                  </a:lnTo>
                  <a:lnTo>
                    <a:pt x="12082" y="7288"/>
                  </a:lnTo>
                  <a:lnTo>
                    <a:pt x="11898" y="6766"/>
                  </a:lnTo>
                  <a:lnTo>
                    <a:pt x="12082" y="6335"/>
                  </a:lnTo>
                  <a:lnTo>
                    <a:pt x="11898" y="5638"/>
                  </a:lnTo>
                  <a:lnTo>
                    <a:pt x="12082" y="4250"/>
                  </a:lnTo>
                  <a:lnTo>
                    <a:pt x="11622" y="3470"/>
                  </a:lnTo>
                  <a:lnTo>
                    <a:pt x="11622" y="2778"/>
                  </a:lnTo>
                  <a:lnTo>
                    <a:pt x="10984" y="2342"/>
                  </a:lnTo>
                  <a:lnTo>
                    <a:pt x="11163" y="1737"/>
                  </a:lnTo>
                  <a:lnTo>
                    <a:pt x="10616" y="1215"/>
                  </a:lnTo>
                  <a:lnTo>
                    <a:pt x="10249" y="1215"/>
                  </a:lnTo>
                  <a:lnTo>
                    <a:pt x="8600" y="0"/>
                  </a:lnTo>
                  <a:close/>
                </a:path>
              </a:pathLst>
            </a:custGeom>
            <a:solidFill>
              <a:srgbClr val="CCD4DA"/>
            </a:solidFill>
            <a:ln w="12700" cap="flat">
              <a:noFill/>
              <a:miter lim="400000"/>
            </a:ln>
            <a:effectLst/>
          </p:spPr>
          <p:txBody>
            <a:bodyPr wrap="square" lIns="0" tIns="0" rIns="0" bIns="0" numCol="1" anchor="ctr">
              <a:noAutofit/>
            </a:bodyPr>
            <a:lstStyle/>
            <a:p>
              <a:pPr defTabSz="342900">
                <a:lnSpc>
                  <a:spcPct val="100000"/>
                </a:lnSpc>
                <a:spcBef>
                  <a:spcPts val="0"/>
                </a:spcBef>
                <a:defRPr sz="1400">
                  <a:solidFill>
                    <a:srgbClr val="A6CBC2"/>
                  </a:solidFill>
                  <a:latin typeface="Arial"/>
                  <a:ea typeface="Arial"/>
                  <a:cs typeface="Arial"/>
                  <a:sym typeface="Arial"/>
                </a:defRPr>
              </a:pPr>
              <a:endParaRPr sz="525"/>
            </a:p>
          </p:txBody>
        </p:sp>
        <p:sp>
          <p:nvSpPr>
            <p:cNvPr id="320" name="Google Shape;10473;p32">
              <a:extLst>
                <a:ext uri="{FF2B5EF4-FFF2-40B4-BE49-F238E27FC236}">
                  <a16:creationId xmlns:a16="http://schemas.microsoft.com/office/drawing/2014/main" id="{BE63F10D-C08B-5A1E-32F0-40D0F6156A45}"/>
                </a:ext>
              </a:extLst>
            </p:cNvPr>
            <p:cNvSpPr/>
            <p:nvPr/>
          </p:nvSpPr>
          <p:spPr>
            <a:xfrm>
              <a:off x="7424949" y="10918078"/>
              <a:ext cx="365594" cy="396546"/>
            </a:xfrm>
            <a:custGeom>
              <a:avLst/>
              <a:gdLst/>
              <a:ahLst/>
              <a:cxnLst>
                <a:cxn ang="0">
                  <a:pos x="wd2" y="hd2"/>
                </a:cxn>
                <a:cxn ang="5400000">
                  <a:pos x="wd2" y="hd2"/>
                </a:cxn>
                <a:cxn ang="10800000">
                  <a:pos x="wd2" y="hd2"/>
                </a:cxn>
                <a:cxn ang="16200000">
                  <a:pos x="wd2" y="hd2"/>
                </a:cxn>
              </a:cxnLst>
              <a:rect l="0" t="0" r="r" b="b"/>
              <a:pathLst>
                <a:path w="21600" h="21600" extrusionOk="0">
                  <a:moveTo>
                    <a:pt x="5553" y="0"/>
                  </a:moveTo>
                  <a:lnTo>
                    <a:pt x="3237" y="409"/>
                  </a:lnTo>
                  <a:lnTo>
                    <a:pt x="2773" y="273"/>
                  </a:lnTo>
                  <a:lnTo>
                    <a:pt x="2316" y="273"/>
                  </a:lnTo>
                  <a:lnTo>
                    <a:pt x="2006" y="409"/>
                  </a:lnTo>
                  <a:lnTo>
                    <a:pt x="1696" y="1363"/>
                  </a:lnTo>
                  <a:lnTo>
                    <a:pt x="922" y="2175"/>
                  </a:lnTo>
                  <a:lnTo>
                    <a:pt x="1232" y="3402"/>
                  </a:lnTo>
                  <a:lnTo>
                    <a:pt x="922" y="3805"/>
                  </a:lnTo>
                  <a:lnTo>
                    <a:pt x="1077" y="4623"/>
                  </a:lnTo>
                  <a:lnTo>
                    <a:pt x="1077" y="6252"/>
                  </a:lnTo>
                  <a:lnTo>
                    <a:pt x="612" y="6797"/>
                  </a:lnTo>
                  <a:lnTo>
                    <a:pt x="612" y="7473"/>
                  </a:lnTo>
                  <a:lnTo>
                    <a:pt x="310" y="8291"/>
                  </a:lnTo>
                  <a:lnTo>
                    <a:pt x="612" y="9511"/>
                  </a:lnTo>
                  <a:lnTo>
                    <a:pt x="310" y="9784"/>
                  </a:lnTo>
                  <a:lnTo>
                    <a:pt x="457" y="11550"/>
                  </a:lnTo>
                  <a:lnTo>
                    <a:pt x="922" y="12770"/>
                  </a:lnTo>
                  <a:lnTo>
                    <a:pt x="612" y="13179"/>
                  </a:lnTo>
                  <a:lnTo>
                    <a:pt x="155" y="13725"/>
                  </a:lnTo>
                  <a:lnTo>
                    <a:pt x="0" y="13997"/>
                  </a:lnTo>
                  <a:lnTo>
                    <a:pt x="0" y="15763"/>
                  </a:lnTo>
                  <a:lnTo>
                    <a:pt x="457" y="17120"/>
                  </a:lnTo>
                  <a:lnTo>
                    <a:pt x="1696" y="18614"/>
                  </a:lnTo>
                  <a:lnTo>
                    <a:pt x="2316" y="18614"/>
                  </a:lnTo>
                  <a:lnTo>
                    <a:pt x="3392" y="19698"/>
                  </a:lnTo>
                  <a:lnTo>
                    <a:pt x="4012" y="19834"/>
                  </a:lnTo>
                  <a:lnTo>
                    <a:pt x="5863" y="19698"/>
                  </a:lnTo>
                  <a:lnTo>
                    <a:pt x="7094" y="19834"/>
                  </a:lnTo>
                  <a:lnTo>
                    <a:pt x="8023" y="20379"/>
                  </a:lnTo>
                  <a:lnTo>
                    <a:pt x="8636" y="20516"/>
                  </a:lnTo>
                  <a:lnTo>
                    <a:pt x="9410" y="20516"/>
                  </a:lnTo>
                  <a:lnTo>
                    <a:pt x="9565" y="20652"/>
                  </a:lnTo>
                  <a:lnTo>
                    <a:pt x="9410" y="21061"/>
                  </a:lnTo>
                  <a:lnTo>
                    <a:pt x="9410" y="21327"/>
                  </a:lnTo>
                  <a:lnTo>
                    <a:pt x="10184" y="21327"/>
                  </a:lnTo>
                  <a:lnTo>
                    <a:pt x="11106" y="20788"/>
                  </a:lnTo>
                  <a:lnTo>
                    <a:pt x="12190" y="20652"/>
                  </a:lnTo>
                  <a:lnTo>
                    <a:pt x="13267" y="21061"/>
                  </a:lnTo>
                  <a:lnTo>
                    <a:pt x="13577" y="21191"/>
                  </a:lnTo>
                  <a:lnTo>
                    <a:pt x="14196" y="21191"/>
                  </a:lnTo>
                  <a:lnTo>
                    <a:pt x="14808" y="21327"/>
                  </a:lnTo>
                  <a:lnTo>
                    <a:pt x="15428" y="21600"/>
                  </a:lnTo>
                  <a:lnTo>
                    <a:pt x="15737" y="21191"/>
                  </a:lnTo>
                  <a:lnTo>
                    <a:pt x="15892" y="20652"/>
                  </a:lnTo>
                  <a:lnTo>
                    <a:pt x="16047" y="20652"/>
                  </a:lnTo>
                  <a:lnTo>
                    <a:pt x="16504" y="20788"/>
                  </a:lnTo>
                  <a:lnTo>
                    <a:pt x="18053" y="20379"/>
                  </a:lnTo>
                  <a:lnTo>
                    <a:pt x="18975" y="19295"/>
                  </a:lnTo>
                  <a:lnTo>
                    <a:pt x="19439" y="19023"/>
                  </a:lnTo>
                  <a:lnTo>
                    <a:pt x="19284" y="18886"/>
                  </a:lnTo>
                  <a:lnTo>
                    <a:pt x="19594" y="18205"/>
                  </a:lnTo>
                  <a:lnTo>
                    <a:pt x="20523" y="17659"/>
                  </a:lnTo>
                  <a:lnTo>
                    <a:pt x="20523" y="16439"/>
                  </a:lnTo>
                  <a:lnTo>
                    <a:pt x="21135" y="15763"/>
                  </a:lnTo>
                  <a:lnTo>
                    <a:pt x="21600" y="15627"/>
                  </a:lnTo>
                  <a:lnTo>
                    <a:pt x="21290" y="15491"/>
                  </a:lnTo>
                  <a:lnTo>
                    <a:pt x="20826" y="14809"/>
                  </a:lnTo>
                  <a:lnTo>
                    <a:pt x="20523" y="14536"/>
                  </a:lnTo>
                  <a:lnTo>
                    <a:pt x="20523" y="14400"/>
                  </a:lnTo>
                  <a:lnTo>
                    <a:pt x="20214" y="13179"/>
                  </a:lnTo>
                  <a:lnTo>
                    <a:pt x="20981" y="12232"/>
                  </a:lnTo>
                  <a:lnTo>
                    <a:pt x="21135" y="11141"/>
                  </a:lnTo>
                  <a:lnTo>
                    <a:pt x="20214" y="10466"/>
                  </a:lnTo>
                  <a:lnTo>
                    <a:pt x="18975" y="9102"/>
                  </a:lnTo>
                  <a:lnTo>
                    <a:pt x="18053" y="8154"/>
                  </a:lnTo>
                  <a:lnTo>
                    <a:pt x="16504" y="7473"/>
                  </a:lnTo>
                  <a:lnTo>
                    <a:pt x="15582" y="7609"/>
                  </a:lnTo>
                  <a:lnTo>
                    <a:pt x="15582" y="6661"/>
                  </a:lnTo>
                  <a:lnTo>
                    <a:pt x="14653" y="5707"/>
                  </a:lnTo>
                  <a:lnTo>
                    <a:pt x="13577" y="5570"/>
                  </a:lnTo>
                  <a:lnTo>
                    <a:pt x="12492" y="5032"/>
                  </a:lnTo>
                  <a:lnTo>
                    <a:pt x="11571" y="3668"/>
                  </a:lnTo>
                  <a:lnTo>
                    <a:pt x="10951" y="3668"/>
                  </a:lnTo>
                  <a:lnTo>
                    <a:pt x="10184" y="4350"/>
                  </a:lnTo>
                  <a:lnTo>
                    <a:pt x="9720" y="4350"/>
                  </a:lnTo>
                  <a:lnTo>
                    <a:pt x="8636" y="2993"/>
                  </a:lnTo>
                  <a:lnTo>
                    <a:pt x="8178" y="2039"/>
                  </a:lnTo>
                  <a:lnTo>
                    <a:pt x="7249" y="1630"/>
                  </a:lnTo>
                  <a:lnTo>
                    <a:pt x="6327" y="409"/>
                  </a:lnTo>
                  <a:lnTo>
                    <a:pt x="5553" y="0"/>
                  </a:lnTo>
                  <a:close/>
                </a:path>
              </a:pathLst>
            </a:custGeom>
            <a:solidFill>
              <a:srgbClr val="CCD4DA"/>
            </a:solidFill>
            <a:ln w="12700" cap="flat">
              <a:noFill/>
              <a:miter lim="400000"/>
            </a:ln>
            <a:effectLst/>
          </p:spPr>
          <p:txBody>
            <a:bodyPr wrap="square" lIns="0" tIns="0" rIns="0" bIns="0" numCol="1" anchor="ctr">
              <a:noAutofit/>
            </a:bodyPr>
            <a:lstStyle/>
            <a:p>
              <a:pPr defTabSz="342900">
                <a:lnSpc>
                  <a:spcPct val="100000"/>
                </a:lnSpc>
                <a:spcBef>
                  <a:spcPts val="0"/>
                </a:spcBef>
                <a:defRPr sz="1400">
                  <a:latin typeface="Arial"/>
                  <a:ea typeface="Arial"/>
                  <a:cs typeface="Arial"/>
                  <a:sym typeface="Arial"/>
                </a:defRPr>
              </a:pPr>
              <a:endParaRPr sz="525"/>
            </a:p>
          </p:txBody>
        </p:sp>
        <p:sp>
          <p:nvSpPr>
            <p:cNvPr id="321" name="Google Shape;10475;p32">
              <a:extLst>
                <a:ext uri="{FF2B5EF4-FFF2-40B4-BE49-F238E27FC236}">
                  <a16:creationId xmlns:a16="http://schemas.microsoft.com/office/drawing/2014/main" id="{71352C97-9F2C-46BC-FD56-3399A99C530A}"/>
                </a:ext>
              </a:extLst>
            </p:cNvPr>
            <p:cNvSpPr/>
            <p:nvPr/>
          </p:nvSpPr>
          <p:spPr>
            <a:xfrm>
              <a:off x="6563080" y="10307109"/>
              <a:ext cx="1151698" cy="2568648"/>
            </a:xfrm>
            <a:custGeom>
              <a:avLst/>
              <a:gdLst/>
              <a:ahLst/>
              <a:cxnLst>
                <a:cxn ang="0">
                  <a:pos x="wd2" y="hd2"/>
                </a:cxn>
                <a:cxn ang="5400000">
                  <a:pos x="wd2" y="hd2"/>
                </a:cxn>
                <a:cxn ang="10800000">
                  <a:pos x="wd2" y="hd2"/>
                </a:cxn>
                <a:cxn ang="16200000">
                  <a:pos x="wd2" y="hd2"/>
                </a:cxn>
              </a:cxnLst>
              <a:rect l="0" t="0" r="r" b="b"/>
              <a:pathLst>
                <a:path w="21600" h="21600" extrusionOk="0">
                  <a:moveTo>
                    <a:pt x="4556" y="0"/>
                  </a:moveTo>
                  <a:lnTo>
                    <a:pt x="4211" y="42"/>
                  </a:lnTo>
                  <a:lnTo>
                    <a:pt x="3673" y="294"/>
                  </a:lnTo>
                  <a:lnTo>
                    <a:pt x="3430" y="503"/>
                  </a:lnTo>
                  <a:lnTo>
                    <a:pt x="3233" y="608"/>
                  </a:lnTo>
                  <a:lnTo>
                    <a:pt x="3430" y="755"/>
                  </a:lnTo>
                  <a:lnTo>
                    <a:pt x="3036" y="1405"/>
                  </a:lnTo>
                  <a:lnTo>
                    <a:pt x="1470" y="1783"/>
                  </a:lnTo>
                  <a:lnTo>
                    <a:pt x="1323" y="1929"/>
                  </a:lnTo>
                  <a:lnTo>
                    <a:pt x="1615" y="2035"/>
                  </a:lnTo>
                  <a:lnTo>
                    <a:pt x="1714" y="2139"/>
                  </a:lnTo>
                  <a:lnTo>
                    <a:pt x="1519" y="2286"/>
                  </a:lnTo>
                  <a:lnTo>
                    <a:pt x="1566" y="2454"/>
                  </a:lnTo>
                  <a:lnTo>
                    <a:pt x="1861" y="2622"/>
                  </a:lnTo>
                  <a:lnTo>
                    <a:pt x="1861" y="2768"/>
                  </a:lnTo>
                  <a:lnTo>
                    <a:pt x="1615" y="2852"/>
                  </a:lnTo>
                  <a:lnTo>
                    <a:pt x="1566" y="2957"/>
                  </a:lnTo>
                  <a:lnTo>
                    <a:pt x="1763" y="3020"/>
                  </a:lnTo>
                  <a:lnTo>
                    <a:pt x="1861" y="3083"/>
                  </a:lnTo>
                  <a:lnTo>
                    <a:pt x="1861" y="3250"/>
                  </a:lnTo>
                  <a:lnTo>
                    <a:pt x="2009" y="3292"/>
                  </a:lnTo>
                  <a:lnTo>
                    <a:pt x="1812" y="3398"/>
                  </a:lnTo>
                  <a:lnTo>
                    <a:pt x="1566" y="3461"/>
                  </a:lnTo>
                  <a:lnTo>
                    <a:pt x="1224" y="3607"/>
                  </a:lnTo>
                  <a:lnTo>
                    <a:pt x="833" y="4006"/>
                  </a:lnTo>
                  <a:lnTo>
                    <a:pt x="588" y="4173"/>
                  </a:lnTo>
                  <a:lnTo>
                    <a:pt x="489" y="4592"/>
                  </a:lnTo>
                  <a:lnTo>
                    <a:pt x="293" y="4656"/>
                  </a:lnTo>
                  <a:lnTo>
                    <a:pt x="342" y="5033"/>
                  </a:lnTo>
                  <a:lnTo>
                    <a:pt x="588" y="5222"/>
                  </a:lnTo>
                  <a:lnTo>
                    <a:pt x="588" y="5473"/>
                  </a:lnTo>
                  <a:lnTo>
                    <a:pt x="391" y="5579"/>
                  </a:lnTo>
                  <a:lnTo>
                    <a:pt x="391" y="5872"/>
                  </a:lnTo>
                  <a:lnTo>
                    <a:pt x="49" y="5956"/>
                  </a:lnTo>
                  <a:lnTo>
                    <a:pt x="0" y="6166"/>
                  </a:lnTo>
                  <a:lnTo>
                    <a:pt x="98" y="6439"/>
                  </a:lnTo>
                  <a:lnTo>
                    <a:pt x="342" y="6585"/>
                  </a:lnTo>
                  <a:lnTo>
                    <a:pt x="391" y="6690"/>
                  </a:lnTo>
                  <a:lnTo>
                    <a:pt x="735" y="6900"/>
                  </a:lnTo>
                  <a:lnTo>
                    <a:pt x="883" y="7067"/>
                  </a:lnTo>
                  <a:lnTo>
                    <a:pt x="1077" y="7424"/>
                  </a:lnTo>
                  <a:lnTo>
                    <a:pt x="1273" y="7487"/>
                  </a:lnTo>
                  <a:lnTo>
                    <a:pt x="1372" y="7948"/>
                  </a:lnTo>
                  <a:lnTo>
                    <a:pt x="1323" y="8200"/>
                  </a:lnTo>
                  <a:lnTo>
                    <a:pt x="1077" y="8221"/>
                  </a:lnTo>
                  <a:lnTo>
                    <a:pt x="833" y="8472"/>
                  </a:lnTo>
                  <a:lnTo>
                    <a:pt x="883" y="8703"/>
                  </a:lnTo>
                  <a:lnTo>
                    <a:pt x="588" y="8892"/>
                  </a:lnTo>
                  <a:lnTo>
                    <a:pt x="784" y="8955"/>
                  </a:lnTo>
                  <a:lnTo>
                    <a:pt x="1028" y="9144"/>
                  </a:lnTo>
                  <a:lnTo>
                    <a:pt x="1077" y="9353"/>
                  </a:lnTo>
                  <a:lnTo>
                    <a:pt x="784" y="9480"/>
                  </a:lnTo>
                  <a:lnTo>
                    <a:pt x="489" y="9731"/>
                  </a:lnTo>
                  <a:lnTo>
                    <a:pt x="489" y="10276"/>
                  </a:lnTo>
                  <a:lnTo>
                    <a:pt x="342" y="10507"/>
                  </a:lnTo>
                  <a:lnTo>
                    <a:pt x="1126" y="11198"/>
                  </a:lnTo>
                  <a:lnTo>
                    <a:pt x="979" y="11304"/>
                  </a:lnTo>
                  <a:lnTo>
                    <a:pt x="588" y="11367"/>
                  </a:lnTo>
                  <a:lnTo>
                    <a:pt x="538" y="11681"/>
                  </a:lnTo>
                  <a:lnTo>
                    <a:pt x="49" y="11975"/>
                  </a:lnTo>
                  <a:lnTo>
                    <a:pt x="98" y="12185"/>
                  </a:lnTo>
                  <a:lnTo>
                    <a:pt x="342" y="12373"/>
                  </a:lnTo>
                  <a:lnTo>
                    <a:pt x="293" y="12793"/>
                  </a:lnTo>
                  <a:lnTo>
                    <a:pt x="342" y="13149"/>
                  </a:lnTo>
                  <a:lnTo>
                    <a:pt x="489" y="13421"/>
                  </a:lnTo>
                  <a:lnTo>
                    <a:pt x="735" y="13464"/>
                  </a:lnTo>
                  <a:lnTo>
                    <a:pt x="833" y="13569"/>
                  </a:lnTo>
                  <a:lnTo>
                    <a:pt x="784" y="13736"/>
                  </a:lnTo>
                  <a:lnTo>
                    <a:pt x="489" y="13820"/>
                  </a:lnTo>
                  <a:lnTo>
                    <a:pt x="538" y="14135"/>
                  </a:lnTo>
                  <a:cubicBezTo>
                    <a:pt x="588" y="14197"/>
                    <a:pt x="588" y="14302"/>
                    <a:pt x="637" y="14387"/>
                  </a:cubicBezTo>
                  <a:lnTo>
                    <a:pt x="637" y="14408"/>
                  </a:lnTo>
                  <a:lnTo>
                    <a:pt x="1077" y="14470"/>
                  </a:lnTo>
                  <a:lnTo>
                    <a:pt x="1077" y="14806"/>
                  </a:lnTo>
                  <a:lnTo>
                    <a:pt x="1323" y="15036"/>
                  </a:lnTo>
                  <a:lnTo>
                    <a:pt x="1421" y="15309"/>
                  </a:lnTo>
                  <a:lnTo>
                    <a:pt x="1664" y="15330"/>
                  </a:lnTo>
                  <a:lnTo>
                    <a:pt x="1861" y="15288"/>
                  </a:lnTo>
                  <a:lnTo>
                    <a:pt x="2058" y="15309"/>
                  </a:lnTo>
                  <a:lnTo>
                    <a:pt x="2058" y="15435"/>
                  </a:lnTo>
                  <a:lnTo>
                    <a:pt x="1763" y="15602"/>
                  </a:lnTo>
                  <a:lnTo>
                    <a:pt x="1126" y="15602"/>
                  </a:lnTo>
                  <a:lnTo>
                    <a:pt x="1028" y="15708"/>
                  </a:lnTo>
                  <a:lnTo>
                    <a:pt x="1224" y="15771"/>
                  </a:lnTo>
                  <a:lnTo>
                    <a:pt x="1273" y="15750"/>
                  </a:lnTo>
                  <a:lnTo>
                    <a:pt x="1566" y="15750"/>
                  </a:lnTo>
                  <a:lnTo>
                    <a:pt x="2009" y="15875"/>
                  </a:lnTo>
                  <a:lnTo>
                    <a:pt x="2301" y="16085"/>
                  </a:lnTo>
                  <a:lnTo>
                    <a:pt x="2301" y="16232"/>
                  </a:lnTo>
                  <a:lnTo>
                    <a:pt x="1959" y="16358"/>
                  </a:lnTo>
                  <a:lnTo>
                    <a:pt x="1959" y="16462"/>
                  </a:lnTo>
                  <a:lnTo>
                    <a:pt x="2107" y="16610"/>
                  </a:lnTo>
                  <a:lnTo>
                    <a:pt x="2252" y="16923"/>
                  </a:lnTo>
                  <a:lnTo>
                    <a:pt x="2449" y="17176"/>
                  </a:lnTo>
                  <a:lnTo>
                    <a:pt x="2203" y="17280"/>
                  </a:lnTo>
                  <a:lnTo>
                    <a:pt x="2107" y="17406"/>
                  </a:lnTo>
                  <a:lnTo>
                    <a:pt x="2350" y="17658"/>
                  </a:lnTo>
                  <a:lnTo>
                    <a:pt x="2107" y="17804"/>
                  </a:lnTo>
                  <a:lnTo>
                    <a:pt x="2009" y="18056"/>
                  </a:lnTo>
                  <a:lnTo>
                    <a:pt x="2203" y="18287"/>
                  </a:lnTo>
                  <a:lnTo>
                    <a:pt x="2301" y="18601"/>
                  </a:lnTo>
                  <a:lnTo>
                    <a:pt x="2203" y="18895"/>
                  </a:lnTo>
                  <a:lnTo>
                    <a:pt x="1714" y="19105"/>
                  </a:lnTo>
                  <a:lnTo>
                    <a:pt x="1372" y="19294"/>
                  </a:lnTo>
                  <a:lnTo>
                    <a:pt x="1224" y="19797"/>
                  </a:lnTo>
                  <a:cubicBezTo>
                    <a:pt x="1273" y="19860"/>
                    <a:pt x="1273" y="19943"/>
                    <a:pt x="1323" y="20027"/>
                  </a:cubicBezTo>
                  <a:lnTo>
                    <a:pt x="1861" y="20468"/>
                  </a:lnTo>
                  <a:lnTo>
                    <a:pt x="2203" y="20468"/>
                  </a:lnTo>
                  <a:lnTo>
                    <a:pt x="2449" y="20363"/>
                  </a:lnTo>
                  <a:lnTo>
                    <a:pt x="2840" y="20279"/>
                  </a:lnTo>
                  <a:lnTo>
                    <a:pt x="3184" y="20279"/>
                  </a:lnTo>
                  <a:lnTo>
                    <a:pt x="3184" y="20447"/>
                  </a:lnTo>
                  <a:lnTo>
                    <a:pt x="3233" y="20782"/>
                  </a:lnTo>
                  <a:lnTo>
                    <a:pt x="3525" y="20887"/>
                  </a:lnTo>
                  <a:lnTo>
                    <a:pt x="3673" y="21097"/>
                  </a:lnTo>
                  <a:lnTo>
                    <a:pt x="3820" y="21327"/>
                  </a:lnTo>
                  <a:lnTo>
                    <a:pt x="4506" y="21369"/>
                  </a:lnTo>
                  <a:lnTo>
                    <a:pt x="4750" y="21412"/>
                  </a:lnTo>
                  <a:lnTo>
                    <a:pt x="5731" y="21327"/>
                  </a:lnTo>
                  <a:lnTo>
                    <a:pt x="7444" y="21327"/>
                  </a:lnTo>
                  <a:lnTo>
                    <a:pt x="7592" y="21391"/>
                  </a:lnTo>
                  <a:lnTo>
                    <a:pt x="7887" y="21412"/>
                  </a:lnTo>
                  <a:lnTo>
                    <a:pt x="8228" y="21538"/>
                  </a:lnTo>
                  <a:lnTo>
                    <a:pt x="8573" y="21600"/>
                  </a:lnTo>
                  <a:lnTo>
                    <a:pt x="8669" y="21600"/>
                  </a:lnTo>
                  <a:lnTo>
                    <a:pt x="8669" y="21496"/>
                  </a:lnTo>
                  <a:lnTo>
                    <a:pt x="8425" y="21412"/>
                  </a:lnTo>
                  <a:lnTo>
                    <a:pt x="7983" y="21286"/>
                  </a:lnTo>
                  <a:lnTo>
                    <a:pt x="7936" y="21181"/>
                  </a:lnTo>
                  <a:lnTo>
                    <a:pt x="7690" y="21076"/>
                  </a:lnTo>
                  <a:lnTo>
                    <a:pt x="7493" y="21097"/>
                  </a:lnTo>
                  <a:lnTo>
                    <a:pt x="7395" y="21055"/>
                  </a:lnTo>
                  <a:lnTo>
                    <a:pt x="7592" y="20993"/>
                  </a:lnTo>
                  <a:lnTo>
                    <a:pt x="7641" y="20908"/>
                  </a:lnTo>
                  <a:lnTo>
                    <a:pt x="7592" y="20887"/>
                  </a:lnTo>
                  <a:lnTo>
                    <a:pt x="7592" y="20803"/>
                  </a:lnTo>
                  <a:lnTo>
                    <a:pt x="7346" y="20552"/>
                  </a:lnTo>
                  <a:lnTo>
                    <a:pt x="7102" y="20363"/>
                  </a:lnTo>
                  <a:lnTo>
                    <a:pt x="7004" y="20175"/>
                  </a:lnTo>
                  <a:lnTo>
                    <a:pt x="7201" y="20006"/>
                  </a:lnTo>
                  <a:lnTo>
                    <a:pt x="7493" y="19902"/>
                  </a:lnTo>
                  <a:lnTo>
                    <a:pt x="7641" y="19797"/>
                  </a:lnTo>
                  <a:lnTo>
                    <a:pt x="7493" y="19734"/>
                  </a:lnTo>
                  <a:lnTo>
                    <a:pt x="7493" y="19630"/>
                  </a:lnTo>
                  <a:lnTo>
                    <a:pt x="7395" y="19545"/>
                  </a:lnTo>
                  <a:lnTo>
                    <a:pt x="7592" y="19608"/>
                  </a:lnTo>
                  <a:lnTo>
                    <a:pt x="7739" y="19692"/>
                  </a:lnTo>
                  <a:lnTo>
                    <a:pt x="7936" y="19713"/>
                  </a:lnTo>
                  <a:lnTo>
                    <a:pt x="8228" y="19608"/>
                  </a:lnTo>
                  <a:lnTo>
                    <a:pt x="8327" y="19524"/>
                  </a:lnTo>
                  <a:lnTo>
                    <a:pt x="8573" y="19398"/>
                  </a:lnTo>
                  <a:lnTo>
                    <a:pt x="8619" y="19294"/>
                  </a:lnTo>
                  <a:lnTo>
                    <a:pt x="8573" y="19105"/>
                  </a:lnTo>
                  <a:lnTo>
                    <a:pt x="8376" y="19084"/>
                  </a:lnTo>
                  <a:lnTo>
                    <a:pt x="8228" y="19125"/>
                  </a:lnTo>
                  <a:lnTo>
                    <a:pt x="8327" y="19063"/>
                  </a:lnTo>
                  <a:lnTo>
                    <a:pt x="8573" y="18958"/>
                  </a:lnTo>
                  <a:lnTo>
                    <a:pt x="8669" y="18812"/>
                  </a:lnTo>
                  <a:lnTo>
                    <a:pt x="8718" y="18685"/>
                  </a:lnTo>
                  <a:lnTo>
                    <a:pt x="9062" y="18560"/>
                  </a:lnTo>
                  <a:lnTo>
                    <a:pt x="9305" y="18560"/>
                  </a:lnTo>
                  <a:lnTo>
                    <a:pt x="9404" y="18434"/>
                  </a:lnTo>
                  <a:lnTo>
                    <a:pt x="9600" y="18329"/>
                  </a:lnTo>
                  <a:lnTo>
                    <a:pt x="9699" y="18287"/>
                  </a:lnTo>
                  <a:lnTo>
                    <a:pt x="9797" y="18182"/>
                  </a:lnTo>
                  <a:lnTo>
                    <a:pt x="9942" y="18140"/>
                  </a:lnTo>
                  <a:lnTo>
                    <a:pt x="10139" y="18035"/>
                  </a:lnTo>
                  <a:lnTo>
                    <a:pt x="10090" y="17973"/>
                  </a:lnTo>
                  <a:lnTo>
                    <a:pt x="10090" y="17910"/>
                  </a:lnTo>
                  <a:lnTo>
                    <a:pt x="10286" y="17846"/>
                  </a:lnTo>
                  <a:lnTo>
                    <a:pt x="10040" y="17742"/>
                  </a:lnTo>
                  <a:lnTo>
                    <a:pt x="9846" y="17742"/>
                  </a:lnTo>
                  <a:lnTo>
                    <a:pt x="10090" y="17637"/>
                  </a:lnTo>
                  <a:lnTo>
                    <a:pt x="10090" y="17532"/>
                  </a:lnTo>
                  <a:lnTo>
                    <a:pt x="9893" y="17406"/>
                  </a:lnTo>
                  <a:lnTo>
                    <a:pt x="9893" y="17463"/>
                  </a:lnTo>
                  <a:lnTo>
                    <a:pt x="9797" y="17449"/>
                  </a:lnTo>
                  <a:lnTo>
                    <a:pt x="9649" y="17469"/>
                  </a:lnTo>
                  <a:lnTo>
                    <a:pt x="9404" y="17469"/>
                  </a:lnTo>
                  <a:lnTo>
                    <a:pt x="8964" y="17511"/>
                  </a:lnTo>
                  <a:lnTo>
                    <a:pt x="8425" y="17301"/>
                  </a:lnTo>
                  <a:lnTo>
                    <a:pt x="8081" y="17176"/>
                  </a:lnTo>
                  <a:lnTo>
                    <a:pt x="7887" y="17134"/>
                  </a:lnTo>
                  <a:lnTo>
                    <a:pt x="7641" y="17029"/>
                  </a:lnTo>
                  <a:lnTo>
                    <a:pt x="7346" y="16819"/>
                  </a:lnTo>
                  <a:lnTo>
                    <a:pt x="7346" y="16693"/>
                  </a:lnTo>
                  <a:lnTo>
                    <a:pt x="7152" y="16589"/>
                  </a:lnTo>
                  <a:lnTo>
                    <a:pt x="7152" y="16504"/>
                  </a:lnTo>
                  <a:lnTo>
                    <a:pt x="7444" y="16399"/>
                  </a:lnTo>
                  <a:lnTo>
                    <a:pt x="7592" y="16295"/>
                  </a:lnTo>
                  <a:lnTo>
                    <a:pt x="7690" y="16169"/>
                  </a:lnTo>
                  <a:lnTo>
                    <a:pt x="7887" y="16148"/>
                  </a:lnTo>
                  <a:lnTo>
                    <a:pt x="8130" y="16043"/>
                  </a:lnTo>
                  <a:lnTo>
                    <a:pt x="8425" y="16022"/>
                  </a:lnTo>
                  <a:lnTo>
                    <a:pt x="8669" y="15917"/>
                  </a:lnTo>
                  <a:lnTo>
                    <a:pt x="9062" y="15875"/>
                  </a:lnTo>
                  <a:lnTo>
                    <a:pt x="9305" y="15917"/>
                  </a:lnTo>
                  <a:lnTo>
                    <a:pt x="9699" y="15875"/>
                  </a:lnTo>
                  <a:lnTo>
                    <a:pt x="9699" y="15833"/>
                  </a:lnTo>
                  <a:lnTo>
                    <a:pt x="9600" y="15771"/>
                  </a:lnTo>
                  <a:lnTo>
                    <a:pt x="9354" y="15729"/>
                  </a:lnTo>
                  <a:lnTo>
                    <a:pt x="9453" y="15602"/>
                  </a:lnTo>
                  <a:lnTo>
                    <a:pt x="9846" y="15498"/>
                  </a:lnTo>
                  <a:lnTo>
                    <a:pt x="9797" y="15456"/>
                  </a:lnTo>
                  <a:lnTo>
                    <a:pt x="9893" y="15393"/>
                  </a:lnTo>
                  <a:lnTo>
                    <a:pt x="9893" y="15330"/>
                  </a:lnTo>
                  <a:lnTo>
                    <a:pt x="9600" y="15162"/>
                  </a:lnTo>
                  <a:lnTo>
                    <a:pt x="9649" y="15099"/>
                  </a:lnTo>
                  <a:lnTo>
                    <a:pt x="9649" y="15015"/>
                  </a:lnTo>
                  <a:lnTo>
                    <a:pt x="9404" y="14974"/>
                  </a:lnTo>
                  <a:lnTo>
                    <a:pt x="9354" y="14806"/>
                  </a:lnTo>
                  <a:lnTo>
                    <a:pt x="9551" y="14701"/>
                  </a:lnTo>
                  <a:lnTo>
                    <a:pt x="9649" y="14596"/>
                  </a:lnTo>
                  <a:lnTo>
                    <a:pt x="9551" y="14554"/>
                  </a:lnTo>
                  <a:lnTo>
                    <a:pt x="9699" y="14470"/>
                  </a:lnTo>
                  <a:lnTo>
                    <a:pt x="10139" y="14387"/>
                  </a:lnTo>
                  <a:lnTo>
                    <a:pt x="10434" y="14281"/>
                  </a:lnTo>
                  <a:lnTo>
                    <a:pt x="10434" y="14239"/>
                  </a:lnTo>
                  <a:lnTo>
                    <a:pt x="10090" y="14176"/>
                  </a:lnTo>
                  <a:lnTo>
                    <a:pt x="9846" y="14176"/>
                  </a:lnTo>
                  <a:lnTo>
                    <a:pt x="9699" y="14093"/>
                  </a:lnTo>
                  <a:lnTo>
                    <a:pt x="9797" y="14051"/>
                  </a:lnTo>
                  <a:lnTo>
                    <a:pt x="10040" y="13967"/>
                  </a:lnTo>
                  <a:lnTo>
                    <a:pt x="10384" y="13925"/>
                  </a:lnTo>
                  <a:lnTo>
                    <a:pt x="10677" y="13988"/>
                  </a:lnTo>
                  <a:lnTo>
                    <a:pt x="10677" y="14072"/>
                  </a:lnTo>
                  <a:lnTo>
                    <a:pt x="10628" y="14114"/>
                  </a:lnTo>
                  <a:lnTo>
                    <a:pt x="10775" y="14218"/>
                  </a:lnTo>
                  <a:lnTo>
                    <a:pt x="10923" y="14260"/>
                  </a:lnTo>
                  <a:lnTo>
                    <a:pt x="11510" y="14114"/>
                  </a:lnTo>
                  <a:lnTo>
                    <a:pt x="11560" y="14030"/>
                  </a:lnTo>
                  <a:lnTo>
                    <a:pt x="11412" y="13883"/>
                  </a:lnTo>
                  <a:lnTo>
                    <a:pt x="11265" y="13778"/>
                  </a:lnTo>
                  <a:lnTo>
                    <a:pt x="11363" y="13757"/>
                  </a:lnTo>
                  <a:lnTo>
                    <a:pt x="11412" y="13652"/>
                  </a:lnTo>
                  <a:lnTo>
                    <a:pt x="11265" y="13527"/>
                  </a:lnTo>
                  <a:lnTo>
                    <a:pt x="11070" y="13527"/>
                  </a:lnTo>
                  <a:lnTo>
                    <a:pt x="10825" y="13590"/>
                  </a:lnTo>
                  <a:lnTo>
                    <a:pt x="10628" y="13590"/>
                  </a:lnTo>
                  <a:lnTo>
                    <a:pt x="10530" y="13652"/>
                  </a:lnTo>
                  <a:lnTo>
                    <a:pt x="10579" y="13673"/>
                  </a:lnTo>
                  <a:lnTo>
                    <a:pt x="10825" y="13715"/>
                  </a:lnTo>
                  <a:lnTo>
                    <a:pt x="10825" y="13757"/>
                  </a:lnTo>
                  <a:lnTo>
                    <a:pt x="10384" y="13820"/>
                  </a:lnTo>
                  <a:lnTo>
                    <a:pt x="10188" y="13778"/>
                  </a:lnTo>
                  <a:lnTo>
                    <a:pt x="10335" y="13736"/>
                  </a:lnTo>
                  <a:lnTo>
                    <a:pt x="10530" y="13715"/>
                  </a:lnTo>
                  <a:lnTo>
                    <a:pt x="10384" y="13673"/>
                  </a:lnTo>
                  <a:lnTo>
                    <a:pt x="9942" y="13673"/>
                  </a:lnTo>
                  <a:lnTo>
                    <a:pt x="9649" y="13611"/>
                  </a:lnTo>
                  <a:lnTo>
                    <a:pt x="9600" y="13506"/>
                  </a:lnTo>
                  <a:lnTo>
                    <a:pt x="9600" y="13233"/>
                  </a:lnTo>
                  <a:lnTo>
                    <a:pt x="9453" y="13024"/>
                  </a:lnTo>
                  <a:lnTo>
                    <a:pt x="9160" y="12918"/>
                  </a:lnTo>
                  <a:lnTo>
                    <a:pt x="9160" y="12709"/>
                  </a:lnTo>
                  <a:lnTo>
                    <a:pt x="9404" y="12604"/>
                  </a:lnTo>
                  <a:lnTo>
                    <a:pt x="9600" y="12604"/>
                  </a:lnTo>
                  <a:lnTo>
                    <a:pt x="9551" y="12688"/>
                  </a:lnTo>
                  <a:lnTo>
                    <a:pt x="9600" y="12709"/>
                  </a:lnTo>
                  <a:lnTo>
                    <a:pt x="9893" y="12709"/>
                  </a:lnTo>
                  <a:lnTo>
                    <a:pt x="10384" y="12793"/>
                  </a:lnTo>
                  <a:lnTo>
                    <a:pt x="10874" y="12939"/>
                  </a:lnTo>
                  <a:lnTo>
                    <a:pt x="11314" y="13002"/>
                  </a:lnTo>
                  <a:lnTo>
                    <a:pt x="12049" y="13002"/>
                  </a:lnTo>
                  <a:lnTo>
                    <a:pt x="12489" y="12876"/>
                  </a:lnTo>
                  <a:lnTo>
                    <a:pt x="12393" y="12834"/>
                  </a:lnTo>
                  <a:lnTo>
                    <a:pt x="12735" y="12730"/>
                  </a:lnTo>
                  <a:lnTo>
                    <a:pt x="12784" y="12625"/>
                  </a:lnTo>
                  <a:lnTo>
                    <a:pt x="12735" y="12561"/>
                  </a:lnTo>
                  <a:lnTo>
                    <a:pt x="12784" y="12499"/>
                  </a:lnTo>
                  <a:lnTo>
                    <a:pt x="12833" y="12394"/>
                  </a:lnTo>
                  <a:lnTo>
                    <a:pt x="12587" y="12373"/>
                  </a:lnTo>
                  <a:lnTo>
                    <a:pt x="12393" y="12248"/>
                  </a:lnTo>
                  <a:lnTo>
                    <a:pt x="12393" y="12143"/>
                  </a:lnTo>
                  <a:lnTo>
                    <a:pt x="12538" y="12058"/>
                  </a:lnTo>
                  <a:lnTo>
                    <a:pt x="12489" y="11995"/>
                  </a:lnTo>
                  <a:lnTo>
                    <a:pt x="12735" y="11891"/>
                  </a:lnTo>
                  <a:lnTo>
                    <a:pt x="12735" y="11870"/>
                  </a:lnTo>
                  <a:lnTo>
                    <a:pt x="12833" y="11870"/>
                  </a:lnTo>
                  <a:lnTo>
                    <a:pt x="12882" y="11786"/>
                  </a:lnTo>
                  <a:lnTo>
                    <a:pt x="12833" y="11681"/>
                  </a:lnTo>
                  <a:lnTo>
                    <a:pt x="12587" y="11681"/>
                  </a:lnTo>
                  <a:lnTo>
                    <a:pt x="12587" y="11639"/>
                  </a:lnTo>
                  <a:lnTo>
                    <a:pt x="12489" y="11555"/>
                  </a:lnTo>
                  <a:lnTo>
                    <a:pt x="12489" y="11346"/>
                  </a:lnTo>
                  <a:lnTo>
                    <a:pt x="12393" y="11262"/>
                  </a:lnTo>
                  <a:lnTo>
                    <a:pt x="12393" y="11156"/>
                  </a:lnTo>
                  <a:lnTo>
                    <a:pt x="12489" y="11136"/>
                  </a:lnTo>
                  <a:lnTo>
                    <a:pt x="12587" y="11219"/>
                  </a:lnTo>
                  <a:lnTo>
                    <a:pt x="12784" y="11219"/>
                  </a:lnTo>
                  <a:lnTo>
                    <a:pt x="13126" y="11262"/>
                  </a:lnTo>
                  <a:lnTo>
                    <a:pt x="13470" y="11346"/>
                  </a:lnTo>
                  <a:lnTo>
                    <a:pt x="13713" y="11346"/>
                  </a:lnTo>
                  <a:lnTo>
                    <a:pt x="14107" y="11325"/>
                  </a:lnTo>
                  <a:lnTo>
                    <a:pt x="14547" y="11346"/>
                  </a:lnTo>
                  <a:lnTo>
                    <a:pt x="15085" y="11346"/>
                  </a:lnTo>
                  <a:lnTo>
                    <a:pt x="16017" y="11240"/>
                  </a:lnTo>
                  <a:lnTo>
                    <a:pt x="16801" y="11094"/>
                  </a:lnTo>
                  <a:lnTo>
                    <a:pt x="16899" y="11010"/>
                  </a:lnTo>
                  <a:lnTo>
                    <a:pt x="16995" y="11052"/>
                  </a:lnTo>
                  <a:lnTo>
                    <a:pt x="17536" y="10989"/>
                  </a:lnTo>
                  <a:lnTo>
                    <a:pt x="18269" y="10801"/>
                  </a:lnTo>
                  <a:lnTo>
                    <a:pt x="18416" y="10695"/>
                  </a:lnTo>
                  <a:lnTo>
                    <a:pt x="18318" y="10570"/>
                  </a:lnTo>
                  <a:lnTo>
                    <a:pt x="18465" y="10381"/>
                  </a:lnTo>
                  <a:lnTo>
                    <a:pt x="18564" y="10360"/>
                  </a:lnTo>
                  <a:lnTo>
                    <a:pt x="18662" y="10402"/>
                  </a:lnTo>
                  <a:lnTo>
                    <a:pt x="18760" y="10360"/>
                  </a:lnTo>
                  <a:lnTo>
                    <a:pt x="18906" y="10171"/>
                  </a:lnTo>
                  <a:lnTo>
                    <a:pt x="19151" y="9983"/>
                  </a:lnTo>
                  <a:lnTo>
                    <a:pt x="19201" y="9877"/>
                  </a:lnTo>
                  <a:lnTo>
                    <a:pt x="19201" y="9647"/>
                  </a:lnTo>
                  <a:lnTo>
                    <a:pt x="19151" y="9542"/>
                  </a:lnTo>
                  <a:lnTo>
                    <a:pt x="19053" y="9542"/>
                  </a:lnTo>
                  <a:lnTo>
                    <a:pt x="18906" y="9626"/>
                  </a:lnTo>
                  <a:lnTo>
                    <a:pt x="18564" y="9626"/>
                  </a:lnTo>
                  <a:lnTo>
                    <a:pt x="18220" y="9521"/>
                  </a:lnTo>
                  <a:lnTo>
                    <a:pt x="18025" y="9353"/>
                  </a:lnTo>
                  <a:lnTo>
                    <a:pt x="18025" y="9269"/>
                  </a:lnTo>
                  <a:lnTo>
                    <a:pt x="18318" y="8996"/>
                  </a:lnTo>
                  <a:lnTo>
                    <a:pt x="18318" y="8892"/>
                  </a:lnTo>
                  <a:lnTo>
                    <a:pt x="18173" y="8808"/>
                  </a:lnTo>
                  <a:lnTo>
                    <a:pt x="17487" y="8577"/>
                  </a:lnTo>
                  <a:lnTo>
                    <a:pt x="16946" y="8472"/>
                  </a:lnTo>
                  <a:lnTo>
                    <a:pt x="16359" y="8284"/>
                  </a:lnTo>
                  <a:lnTo>
                    <a:pt x="16263" y="8179"/>
                  </a:lnTo>
                  <a:lnTo>
                    <a:pt x="16309" y="8158"/>
                  </a:lnTo>
                  <a:lnTo>
                    <a:pt x="16309" y="8053"/>
                  </a:lnTo>
                  <a:lnTo>
                    <a:pt x="16115" y="7969"/>
                  </a:lnTo>
                  <a:lnTo>
                    <a:pt x="16213" y="7906"/>
                  </a:lnTo>
                  <a:lnTo>
                    <a:pt x="16066" y="7696"/>
                  </a:lnTo>
                  <a:lnTo>
                    <a:pt x="16115" y="7466"/>
                  </a:lnTo>
                  <a:lnTo>
                    <a:pt x="16213" y="7256"/>
                  </a:lnTo>
                  <a:lnTo>
                    <a:pt x="16408" y="7172"/>
                  </a:lnTo>
                  <a:lnTo>
                    <a:pt x="16457" y="7109"/>
                  </a:lnTo>
                  <a:lnTo>
                    <a:pt x="16309" y="6921"/>
                  </a:lnTo>
                  <a:lnTo>
                    <a:pt x="16263" y="6648"/>
                  </a:lnTo>
                  <a:lnTo>
                    <a:pt x="16408" y="6606"/>
                  </a:lnTo>
                  <a:lnTo>
                    <a:pt x="16263" y="6418"/>
                  </a:lnTo>
                  <a:lnTo>
                    <a:pt x="16457" y="6291"/>
                  </a:lnTo>
                  <a:lnTo>
                    <a:pt x="16457" y="6187"/>
                  </a:lnTo>
                  <a:lnTo>
                    <a:pt x="16555" y="6103"/>
                  </a:lnTo>
                  <a:lnTo>
                    <a:pt x="16654" y="5851"/>
                  </a:lnTo>
                  <a:lnTo>
                    <a:pt x="16555" y="5746"/>
                  </a:lnTo>
                  <a:lnTo>
                    <a:pt x="16703" y="5663"/>
                  </a:lnTo>
                  <a:lnTo>
                    <a:pt x="16654" y="5473"/>
                  </a:lnTo>
                  <a:lnTo>
                    <a:pt x="16899" y="5348"/>
                  </a:lnTo>
                  <a:lnTo>
                    <a:pt x="16995" y="5222"/>
                  </a:lnTo>
                  <a:lnTo>
                    <a:pt x="16995" y="5180"/>
                  </a:lnTo>
                  <a:lnTo>
                    <a:pt x="17044" y="5138"/>
                  </a:lnTo>
                  <a:lnTo>
                    <a:pt x="17290" y="5054"/>
                  </a:lnTo>
                  <a:lnTo>
                    <a:pt x="17290" y="5012"/>
                  </a:lnTo>
                  <a:lnTo>
                    <a:pt x="17536" y="4844"/>
                  </a:lnTo>
                  <a:lnTo>
                    <a:pt x="17730" y="4761"/>
                  </a:lnTo>
                  <a:lnTo>
                    <a:pt x="17976" y="4551"/>
                  </a:lnTo>
                  <a:lnTo>
                    <a:pt x="18075" y="4488"/>
                  </a:lnTo>
                  <a:lnTo>
                    <a:pt x="18269" y="4446"/>
                  </a:lnTo>
                  <a:lnTo>
                    <a:pt x="18269" y="4320"/>
                  </a:lnTo>
                  <a:lnTo>
                    <a:pt x="18318" y="4237"/>
                  </a:lnTo>
                  <a:lnTo>
                    <a:pt x="18760" y="4006"/>
                  </a:lnTo>
                  <a:lnTo>
                    <a:pt x="18955" y="4006"/>
                  </a:lnTo>
                  <a:lnTo>
                    <a:pt x="19151" y="3985"/>
                  </a:lnTo>
                  <a:lnTo>
                    <a:pt x="19151" y="3859"/>
                  </a:lnTo>
                  <a:lnTo>
                    <a:pt x="19348" y="3817"/>
                  </a:lnTo>
                  <a:lnTo>
                    <a:pt x="19837" y="3649"/>
                  </a:lnTo>
                  <a:lnTo>
                    <a:pt x="19985" y="3607"/>
                  </a:lnTo>
                  <a:lnTo>
                    <a:pt x="20130" y="3544"/>
                  </a:lnTo>
                  <a:lnTo>
                    <a:pt x="20671" y="3377"/>
                  </a:lnTo>
                  <a:lnTo>
                    <a:pt x="20720" y="3398"/>
                  </a:lnTo>
                  <a:lnTo>
                    <a:pt x="20914" y="3335"/>
                  </a:lnTo>
                  <a:lnTo>
                    <a:pt x="20963" y="3271"/>
                  </a:lnTo>
                  <a:lnTo>
                    <a:pt x="21307" y="3188"/>
                  </a:lnTo>
                  <a:lnTo>
                    <a:pt x="21551" y="3188"/>
                  </a:lnTo>
                  <a:lnTo>
                    <a:pt x="21600" y="3125"/>
                  </a:lnTo>
                  <a:lnTo>
                    <a:pt x="21551" y="2916"/>
                  </a:lnTo>
                  <a:lnTo>
                    <a:pt x="21453" y="2663"/>
                  </a:lnTo>
                  <a:lnTo>
                    <a:pt x="21453" y="2496"/>
                  </a:lnTo>
                  <a:lnTo>
                    <a:pt x="21209" y="2244"/>
                  </a:lnTo>
                  <a:lnTo>
                    <a:pt x="21209" y="2139"/>
                  </a:lnTo>
                  <a:lnTo>
                    <a:pt x="20621" y="2118"/>
                  </a:lnTo>
                  <a:lnTo>
                    <a:pt x="20376" y="2202"/>
                  </a:lnTo>
                  <a:lnTo>
                    <a:pt x="20327" y="2223"/>
                  </a:lnTo>
                  <a:lnTo>
                    <a:pt x="20327" y="2390"/>
                  </a:lnTo>
                  <a:lnTo>
                    <a:pt x="20376" y="2433"/>
                  </a:lnTo>
                  <a:lnTo>
                    <a:pt x="20376" y="2643"/>
                  </a:lnTo>
                  <a:lnTo>
                    <a:pt x="20130" y="2726"/>
                  </a:lnTo>
                  <a:lnTo>
                    <a:pt x="19936" y="2852"/>
                  </a:lnTo>
                  <a:lnTo>
                    <a:pt x="19886" y="2978"/>
                  </a:lnTo>
                  <a:lnTo>
                    <a:pt x="19250" y="3167"/>
                  </a:lnTo>
                  <a:lnTo>
                    <a:pt x="19151" y="3335"/>
                  </a:lnTo>
                  <a:lnTo>
                    <a:pt x="18906" y="3461"/>
                  </a:lnTo>
                  <a:lnTo>
                    <a:pt x="18613" y="3440"/>
                  </a:lnTo>
                  <a:lnTo>
                    <a:pt x="18465" y="3461"/>
                  </a:lnTo>
                  <a:lnTo>
                    <a:pt x="18220" y="3607"/>
                  </a:lnTo>
                  <a:lnTo>
                    <a:pt x="18124" y="3565"/>
                  </a:lnTo>
                  <a:lnTo>
                    <a:pt x="17927" y="3565"/>
                  </a:lnTo>
                  <a:lnTo>
                    <a:pt x="17632" y="3607"/>
                  </a:lnTo>
                  <a:lnTo>
                    <a:pt x="17044" y="3461"/>
                  </a:lnTo>
                  <a:lnTo>
                    <a:pt x="16263" y="3356"/>
                  </a:lnTo>
                  <a:lnTo>
                    <a:pt x="15282" y="3398"/>
                  </a:lnTo>
                  <a:lnTo>
                    <a:pt x="15036" y="3398"/>
                  </a:lnTo>
                  <a:lnTo>
                    <a:pt x="15085" y="3271"/>
                  </a:lnTo>
                  <a:lnTo>
                    <a:pt x="15528" y="3083"/>
                  </a:lnTo>
                  <a:lnTo>
                    <a:pt x="15722" y="2852"/>
                  </a:lnTo>
                  <a:lnTo>
                    <a:pt x="15673" y="2726"/>
                  </a:lnTo>
                  <a:lnTo>
                    <a:pt x="15771" y="2622"/>
                  </a:lnTo>
                  <a:lnTo>
                    <a:pt x="16017" y="2538"/>
                  </a:lnTo>
                  <a:lnTo>
                    <a:pt x="16213" y="2411"/>
                  </a:lnTo>
                  <a:lnTo>
                    <a:pt x="16263" y="2286"/>
                  </a:lnTo>
                  <a:lnTo>
                    <a:pt x="16066" y="2139"/>
                  </a:lnTo>
                  <a:lnTo>
                    <a:pt x="15673" y="2014"/>
                  </a:lnTo>
                  <a:lnTo>
                    <a:pt x="15331" y="1866"/>
                  </a:lnTo>
                  <a:lnTo>
                    <a:pt x="14547" y="1804"/>
                  </a:lnTo>
                  <a:lnTo>
                    <a:pt x="13959" y="1678"/>
                  </a:lnTo>
                  <a:lnTo>
                    <a:pt x="13322" y="1468"/>
                  </a:lnTo>
                  <a:lnTo>
                    <a:pt x="13077" y="1447"/>
                  </a:lnTo>
                  <a:lnTo>
                    <a:pt x="12538" y="1342"/>
                  </a:lnTo>
                  <a:lnTo>
                    <a:pt x="11756" y="1259"/>
                  </a:lnTo>
                  <a:lnTo>
                    <a:pt x="11560" y="1090"/>
                  </a:lnTo>
                  <a:lnTo>
                    <a:pt x="11265" y="965"/>
                  </a:lnTo>
                  <a:lnTo>
                    <a:pt x="10923" y="944"/>
                  </a:lnTo>
                  <a:lnTo>
                    <a:pt x="10090" y="566"/>
                  </a:lnTo>
                  <a:lnTo>
                    <a:pt x="9797" y="315"/>
                  </a:lnTo>
                  <a:lnTo>
                    <a:pt x="9551" y="294"/>
                  </a:lnTo>
                  <a:lnTo>
                    <a:pt x="8914" y="21"/>
                  </a:lnTo>
                  <a:lnTo>
                    <a:pt x="7444" y="21"/>
                  </a:lnTo>
                  <a:lnTo>
                    <a:pt x="7201" y="147"/>
                  </a:lnTo>
                  <a:lnTo>
                    <a:pt x="7201" y="252"/>
                  </a:lnTo>
                  <a:lnTo>
                    <a:pt x="7004" y="357"/>
                  </a:lnTo>
                  <a:lnTo>
                    <a:pt x="7004" y="461"/>
                  </a:lnTo>
                  <a:lnTo>
                    <a:pt x="6906" y="545"/>
                  </a:lnTo>
                  <a:lnTo>
                    <a:pt x="6758" y="461"/>
                  </a:lnTo>
                  <a:lnTo>
                    <a:pt x="6613" y="231"/>
                  </a:lnTo>
                  <a:lnTo>
                    <a:pt x="6515" y="84"/>
                  </a:lnTo>
                  <a:lnTo>
                    <a:pt x="6269" y="42"/>
                  </a:lnTo>
                  <a:lnTo>
                    <a:pt x="5780" y="105"/>
                  </a:lnTo>
                  <a:lnTo>
                    <a:pt x="5485" y="84"/>
                  </a:lnTo>
                  <a:lnTo>
                    <a:pt x="5241" y="105"/>
                  </a:lnTo>
                  <a:lnTo>
                    <a:pt x="4897" y="126"/>
                  </a:lnTo>
                  <a:lnTo>
                    <a:pt x="4556" y="0"/>
                  </a:lnTo>
                  <a:close/>
                </a:path>
              </a:pathLst>
            </a:custGeom>
            <a:solidFill>
              <a:srgbClr val="CCD4DA"/>
            </a:solidFill>
            <a:ln w="12700" cap="flat">
              <a:noFill/>
              <a:miter lim="400000"/>
            </a:ln>
            <a:effectLst/>
          </p:spPr>
          <p:txBody>
            <a:bodyPr wrap="square" lIns="0" tIns="0" rIns="0" bIns="0" numCol="1" anchor="ctr">
              <a:noAutofit/>
            </a:bodyPr>
            <a:lstStyle/>
            <a:p>
              <a:pPr defTabSz="342900">
                <a:lnSpc>
                  <a:spcPct val="100000"/>
                </a:lnSpc>
                <a:spcBef>
                  <a:spcPts val="0"/>
                </a:spcBef>
                <a:defRPr sz="1400">
                  <a:latin typeface="Arial"/>
                  <a:ea typeface="Arial"/>
                  <a:cs typeface="Arial"/>
                  <a:sym typeface="Arial"/>
                </a:defRPr>
              </a:pPr>
              <a:endParaRPr sz="525"/>
            </a:p>
          </p:txBody>
        </p:sp>
        <p:sp>
          <p:nvSpPr>
            <p:cNvPr id="322" name="Google Shape;10476;p32">
              <a:extLst>
                <a:ext uri="{FF2B5EF4-FFF2-40B4-BE49-F238E27FC236}">
                  <a16:creationId xmlns:a16="http://schemas.microsoft.com/office/drawing/2014/main" id="{F079ACCC-4578-923C-671E-127C501630E8}"/>
                </a:ext>
              </a:extLst>
            </p:cNvPr>
            <p:cNvSpPr/>
            <p:nvPr/>
          </p:nvSpPr>
          <p:spPr>
            <a:xfrm>
              <a:off x="7027902" y="12988032"/>
              <a:ext cx="258625" cy="172111"/>
            </a:xfrm>
            <a:custGeom>
              <a:avLst/>
              <a:gdLst/>
              <a:ahLst/>
              <a:cxnLst>
                <a:cxn ang="0">
                  <a:pos x="wd2" y="hd2"/>
                </a:cxn>
                <a:cxn ang="5400000">
                  <a:pos x="wd2" y="hd2"/>
                </a:cxn>
                <a:cxn ang="10800000">
                  <a:pos x="wd2" y="hd2"/>
                </a:cxn>
                <a:cxn ang="16200000">
                  <a:pos x="wd2" y="hd2"/>
                </a:cxn>
              </a:cxnLst>
              <a:rect l="0" t="0" r="r" b="b"/>
              <a:pathLst>
                <a:path w="21600" h="21600" extrusionOk="0">
                  <a:moveTo>
                    <a:pt x="0" y="0"/>
                  </a:moveTo>
                  <a:lnTo>
                    <a:pt x="2836" y="15961"/>
                  </a:lnTo>
                  <a:lnTo>
                    <a:pt x="3273" y="15961"/>
                  </a:lnTo>
                  <a:lnTo>
                    <a:pt x="5233" y="15647"/>
                  </a:lnTo>
                  <a:lnTo>
                    <a:pt x="6985" y="15647"/>
                  </a:lnTo>
                  <a:lnTo>
                    <a:pt x="8507" y="15018"/>
                  </a:lnTo>
                  <a:lnTo>
                    <a:pt x="8507" y="15647"/>
                  </a:lnTo>
                  <a:lnTo>
                    <a:pt x="7422" y="15961"/>
                  </a:lnTo>
                  <a:lnTo>
                    <a:pt x="5890" y="16903"/>
                  </a:lnTo>
                  <a:lnTo>
                    <a:pt x="3054" y="16903"/>
                  </a:lnTo>
                  <a:lnTo>
                    <a:pt x="3711" y="20343"/>
                  </a:lnTo>
                  <a:lnTo>
                    <a:pt x="4149" y="20343"/>
                  </a:lnTo>
                  <a:lnTo>
                    <a:pt x="6328" y="19087"/>
                  </a:lnTo>
                  <a:lnTo>
                    <a:pt x="8725" y="19401"/>
                  </a:lnTo>
                  <a:lnTo>
                    <a:pt x="10477" y="19087"/>
                  </a:lnTo>
                  <a:lnTo>
                    <a:pt x="12875" y="19401"/>
                  </a:lnTo>
                  <a:lnTo>
                    <a:pt x="14178" y="20658"/>
                  </a:lnTo>
                  <a:lnTo>
                    <a:pt x="15710" y="21600"/>
                  </a:lnTo>
                  <a:lnTo>
                    <a:pt x="17013" y="20972"/>
                  </a:lnTo>
                  <a:lnTo>
                    <a:pt x="18108" y="19401"/>
                  </a:lnTo>
                  <a:lnTo>
                    <a:pt x="18327" y="17845"/>
                  </a:lnTo>
                  <a:lnTo>
                    <a:pt x="19630" y="17217"/>
                  </a:lnTo>
                  <a:lnTo>
                    <a:pt x="20286" y="17845"/>
                  </a:lnTo>
                  <a:lnTo>
                    <a:pt x="21600" y="16903"/>
                  </a:lnTo>
                  <a:lnTo>
                    <a:pt x="21600" y="15018"/>
                  </a:lnTo>
                  <a:lnTo>
                    <a:pt x="20505" y="14704"/>
                  </a:lnTo>
                  <a:lnTo>
                    <a:pt x="18327" y="15647"/>
                  </a:lnTo>
                  <a:lnTo>
                    <a:pt x="17013" y="15018"/>
                  </a:lnTo>
                  <a:lnTo>
                    <a:pt x="15710" y="13148"/>
                  </a:lnTo>
                  <a:lnTo>
                    <a:pt x="13740" y="12520"/>
                  </a:lnTo>
                  <a:lnTo>
                    <a:pt x="13093" y="11578"/>
                  </a:lnTo>
                  <a:lnTo>
                    <a:pt x="8507" y="9394"/>
                  </a:lnTo>
                  <a:lnTo>
                    <a:pt x="7203" y="9080"/>
                  </a:lnTo>
                  <a:lnTo>
                    <a:pt x="7203" y="6881"/>
                  </a:lnTo>
                  <a:lnTo>
                    <a:pt x="5890" y="5011"/>
                  </a:lnTo>
                  <a:lnTo>
                    <a:pt x="4149" y="4697"/>
                  </a:lnTo>
                  <a:lnTo>
                    <a:pt x="3273" y="1885"/>
                  </a:lnTo>
                  <a:lnTo>
                    <a:pt x="2836" y="314"/>
                  </a:lnTo>
                  <a:lnTo>
                    <a:pt x="1095" y="628"/>
                  </a:lnTo>
                  <a:lnTo>
                    <a:pt x="0" y="0"/>
                  </a:lnTo>
                  <a:close/>
                </a:path>
              </a:pathLst>
            </a:custGeom>
            <a:solidFill>
              <a:srgbClr val="CCD4DA"/>
            </a:solidFill>
            <a:ln w="12700" cap="flat">
              <a:noFill/>
              <a:miter lim="400000"/>
            </a:ln>
            <a:effectLst/>
          </p:spPr>
          <p:txBody>
            <a:bodyPr wrap="square" lIns="0" tIns="0" rIns="0" bIns="0" numCol="1" anchor="ctr">
              <a:noAutofit/>
            </a:bodyPr>
            <a:lstStyle/>
            <a:p>
              <a:pPr defTabSz="342900">
                <a:lnSpc>
                  <a:spcPct val="100000"/>
                </a:lnSpc>
                <a:spcBef>
                  <a:spcPts val="0"/>
                </a:spcBef>
                <a:defRPr sz="1400">
                  <a:latin typeface="Arial"/>
                  <a:ea typeface="Arial"/>
                  <a:cs typeface="Arial"/>
                  <a:sym typeface="Arial"/>
                </a:defRPr>
              </a:pPr>
              <a:endParaRPr sz="525"/>
            </a:p>
          </p:txBody>
        </p:sp>
        <p:sp>
          <p:nvSpPr>
            <p:cNvPr id="323" name="Google Shape;10477;p32">
              <a:extLst>
                <a:ext uri="{FF2B5EF4-FFF2-40B4-BE49-F238E27FC236}">
                  <a16:creationId xmlns:a16="http://schemas.microsoft.com/office/drawing/2014/main" id="{B7852B4E-8598-7DF6-691F-56D643E75004}"/>
                </a:ext>
              </a:extLst>
            </p:cNvPr>
            <p:cNvSpPr/>
            <p:nvPr/>
          </p:nvSpPr>
          <p:spPr>
            <a:xfrm>
              <a:off x="20005284" y="6850626"/>
              <a:ext cx="130559" cy="291779"/>
            </a:xfrm>
            <a:custGeom>
              <a:avLst/>
              <a:gdLst/>
              <a:ahLst/>
              <a:cxnLst>
                <a:cxn ang="0">
                  <a:pos x="wd2" y="hd2"/>
                </a:cxn>
                <a:cxn ang="5400000">
                  <a:pos x="wd2" y="hd2"/>
                </a:cxn>
                <a:cxn ang="10800000">
                  <a:pos x="wd2" y="hd2"/>
                </a:cxn>
                <a:cxn ang="16200000">
                  <a:pos x="wd2" y="hd2"/>
                </a:cxn>
              </a:cxnLst>
              <a:rect l="0" t="0" r="r" b="b"/>
              <a:pathLst>
                <a:path w="21600" h="21600" extrusionOk="0">
                  <a:moveTo>
                    <a:pt x="14249" y="0"/>
                  </a:moveTo>
                  <a:lnTo>
                    <a:pt x="12948" y="371"/>
                  </a:lnTo>
                  <a:lnTo>
                    <a:pt x="12948" y="1112"/>
                  </a:lnTo>
                  <a:lnTo>
                    <a:pt x="10800" y="1288"/>
                  </a:lnTo>
                  <a:lnTo>
                    <a:pt x="8198" y="2771"/>
                  </a:lnTo>
                  <a:lnTo>
                    <a:pt x="6050" y="4244"/>
                  </a:lnTo>
                  <a:lnTo>
                    <a:pt x="6484" y="4800"/>
                  </a:lnTo>
                  <a:lnTo>
                    <a:pt x="6050" y="5541"/>
                  </a:lnTo>
                  <a:lnTo>
                    <a:pt x="4750" y="5912"/>
                  </a:lnTo>
                  <a:lnTo>
                    <a:pt x="2148" y="7756"/>
                  </a:lnTo>
                  <a:lnTo>
                    <a:pt x="1280" y="9785"/>
                  </a:lnTo>
                  <a:lnTo>
                    <a:pt x="0" y="10156"/>
                  </a:lnTo>
                  <a:lnTo>
                    <a:pt x="1280" y="10526"/>
                  </a:lnTo>
                  <a:lnTo>
                    <a:pt x="1280" y="12556"/>
                  </a:lnTo>
                  <a:lnTo>
                    <a:pt x="1714" y="14771"/>
                  </a:lnTo>
                  <a:lnTo>
                    <a:pt x="2581" y="14956"/>
                  </a:lnTo>
                  <a:lnTo>
                    <a:pt x="3449" y="15697"/>
                  </a:lnTo>
                  <a:lnTo>
                    <a:pt x="2581" y="15697"/>
                  </a:lnTo>
                  <a:lnTo>
                    <a:pt x="2148" y="16244"/>
                  </a:lnTo>
                  <a:lnTo>
                    <a:pt x="3882" y="17171"/>
                  </a:lnTo>
                  <a:lnTo>
                    <a:pt x="4750" y="17171"/>
                  </a:lnTo>
                  <a:lnTo>
                    <a:pt x="5617" y="17912"/>
                  </a:lnTo>
                  <a:lnTo>
                    <a:pt x="8632" y="18459"/>
                  </a:lnTo>
                  <a:lnTo>
                    <a:pt x="10366" y="19571"/>
                  </a:lnTo>
                  <a:lnTo>
                    <a:pt x="10366" y="21600"/>
                  </a:lnTo>
                  <a:lnTo>
                    <a:pt x="12101" y="21229"/>
                  </a:lnTo>
                  <a:lnTo>
                    <a:pt x="14249" y="21600"/>
                  </a:lnTo>
                  <a:lnTo>
                    <a:pt x="13381" y="20497"/>
                  </a:lnTo>
                  <a:lnTo>
                    <a:pt x="14249" y="19385"/>
                  </a:lnTo>
                  <a:lnTo>
                    <a:pt x="12948" y="17726"/>
                  </a:lnTo>
                  <a:lnTo>
                    <a:pt x="14682" y="16615"/>
                  </a:lnTo>
                  <a:lnTo>
                    <a:pt x="17718" y="14771"/>
                  </a:lnTo>
                  <a:lnTo>
                    <a:pt x="17718" y="13474"/>
                  </a:lnTo>
                  <a:lnTo>
                    <a:pt x="18151" y="13112"/>
                  </a:lnTo>
                  <a:lnTo>
                    <a:pt x="17284" y="12926"/>
                  </a:lnTo>
                  <a:lnTo>
                    <a:pt x="18151" y="11074"/>
                  </a:lnTo>
                  <a:lnTo>
                    <a:pt x="18151" y="9600"/>
                  </a:lnTo>
                  <a:lnTo>
                    <a:pt x="17718" y="8312"/>
                  </a:lnTo>
                  <a:lnTo>
                    <a:pt x="19432" y="7015"/>
                  </a:lnTo>
                  <a:lnTo>
                    <a:pt x="19865" y="4615"/>
                  </a:lnTo>
                  <a:lnTo>
                    <a:pt x="20733" y="3141"/>
                  </a:lnTo>
                  <a:lnTo>
                    <a:pt x="21600" y="2956"/>
                  </a:lnTo>
                  <a:lnTo>
                    <a:pt x="21166" y="2215"/>
                  </a:lnTo>
                  <a:lnTo>
                    <a:pt x="18998" y="1474"/>
                  </a:lnTo>
                  <a:lnTo>
                    <a:pt x="18151" y="1474"/>
                  </a:lnTo>
                  <a:lnTo>
                    <a:pt x="16850" y="371"/>
                  </a:lnTo>
                  <a:lnTo>
                    <a:pt x="14249" y="0"/>
                  </a:lnTo>
                  <a:close/>
                </a:path>
              </a:pathLst>
            </a:custGeom>
            <a:solidFill>
              <a:srgbClr val="CCD4D9"/>
            </a:solidFill>
            <a:ln w="12700" cap="flat">
              <a:noFill/>
              <a:miter lim="400000"/>
            </a:ln>
            <a:effectLst/>
          </p:spPr>
          <p:txBody>
            <a:bodyPr wrap="square" lIns="0" tIns="0" rIns="0" bIns="0" numCol="1" anchor="ctr">
              <a:noAutofit/>
            </a:bodyPr>
            <a:lstStyle/>
            <a:p>
              <a:pPr defTabSz="342900">
                <a:lnSpc>
                  <a:spcPct val="100000"/>
                </a:lnSpc>
                <a:spcBef>
                  <a:spcPts val="0"/>
                </a:spcBef>
                <a:defRPr sz="1400">
                  <a:latin typeface="Arial"/>
                  <a:ea typeface="Arial"/>
                  <a:cs typeface="Arial"/>
                  <a:sym typeface="Arial"/>
                </a:defRPr>
              </a:pPr>
              <a:endParaRPr sz="525"/>
            </a:p>
          </p:txBody>
        </p:sp>
        <p:sp>
          <p:nvSpPr>
            <p:cNvPr id="324" name="Google Shape;10479;p32">
              <a:extLst>
                <a:ext uri="{FF2B5EF4-FFF2-40B4-BE49-F238E27FC236}">
                  <a16:creationId xmlns:a16="http://schemas.microsoft.com/office/drawing/2014/main" id="{18A713C8-46EE-C71C-20C7-06397FC8DC42}"/>
                </a:ext>
              </a:extLst>
            </p:cNvPr>
            <p:cNvSpPr/>
            <p:nvPr/>
          </p:nvSpPr>
          <p:spPr>
            <a:xfrm>
              <a:off x="12222477" y="1022526"/>
              <a:ext cx="446603" cy="289273"/>
            </a:xfrm>
            <a:custGeom>
              <a:avLst/>
              <a:gdLst/>
              <a:ahLst/>
              <a:cxnLst>
                <a:cxn ang="0">
                  <a:pos x="wd2" y="hd2"/>
                </a:cxn>
                <a:cxn ang="5400000">
                  <a:pos x="wd2" y="hd2"/>
                </a:cxn>
                <a:cxn ang="10800000">
                  <a:pos x="wd2" y="hd2"/>
                </a:cxn>
                <a:cxn ang="16200000">
                  <a:pos x="wd2" y="hd2"/>
                </a:cxn>
              </a:cxnLst>
              <a:rect l="0" t="0" r="r" b="b"/>
              <a:pathLst>
                <a:path w="21600" h="21600" extrusionOk="0">
                  <a:moveTo>
                    <a:pt x="10233" y="0"/>
                  </a:moveTo>
                  <a:lnTo>
                    <a:pt x="10106" y="739"/>
                  </a:lnTo>
                  <a:lnTo>
                    <a:pt x="10613" y="2234"/>
                  </a:lnTo>
                  <a:lnTo>
                    <a:pt x="10106" y="1860"/>
                  </a:lnTo>
                  <a:lnTo>
                    <a:pt x="9725" y="1486"/>
                  </a:lnTo>
                  <a:lnTo>
                    <a:pt x="9478" y="1673"/>
                  </a:lnTo>
                  <a:lnTo>
                    <a:pt x="9478" y="2599"/>
                  </a:lnTo>
                  <a:lnTo>
                    <a:pt x="9979" y="3346"/>
                  </a:lnTo>
                  <a:lnTo>
                    <a:pt x="9979" y="4281"/>
                  </a:lnTo>
                  <a:lnTo>
                    <a:pt x="9725" y="5206"/>
                  </a:lnTo>
                  <a:lnTo>
                    <a:pt x="9725" y="6328"/>
                  </a:lnTo>
                  <a:lnTo>
                    <a:pt x="10106" y="7814"/>
                  </a:lnTo>
                  <a:lnTo>
                    <a:pt x="9979" y="8749"/>
                  </a:lnTo>
                  <a:lnTo>
                    <a:pt x="9605" y="8749"/>
                  </a:lnTo>
                  <a:lnTo>
                    <a:pt x="9478" y="7814"/>
                  </a:lnTo>
                  <a:lnTo>
                    <a:pt x="8844" y="7075"/>
                  </a:lnTo>
                  <a:lnTo>
                    <a:pt x="8210" y="6515"/>
                  </a:lnTo>
                  <a:lnTo>
                    <a:pt x="8083" y="5954"/>
                  </a:lnTo>
                  <a:lnTo>
                    <a:pt x="8337" y="5206"/>
                  </a:lnTo>
                  <a:lnTo>
                    <a:pt x="8337" y="4655"/>
                  </a:lnTo>
                  <a:lnTo>
                    <a:pt x="7836" y="4468"/>
                  </a:lnTo>
                  <a:lnTo>
                    <a:pt x="7202" y="5020"/>
                  </a:lnTo>
                  <a:lnTo>
                    <a:pt x="6948" y="5020"/>
                  </a:lnTo>
                  <a:lnTo>
                    <a:pt x="6822" y="5393"/>
                  </a:lnTo>
                  <a:lnTo>
                    <a:pt x="6194" y="5954"/>
                  </a:lnTo>
                  <a:lnTo>
                    <a:pt x="5687" y="5580"/>
                  </a:lnTo>
                  <a:lnTo>
                    <a:pt x="5687" y="4655"/>
                  </a:lnTo>
                  <a:lnTo>
                    <a:pt x="5306" y="4655"/>
                  </a:lnTo>
                  <a:lnTo>
                    <a:pt x="4926" y="4094"/>
                  </a:lnTo>
                  <a:lnTo>
                    <a:pt x="4679" y="3159"/>
                  </a:lnTo>
                  <a:lnTo>
                    <a:pt x="4298" y="2786"/>
                  </a:lnTo>
                  <a:lnTo>
                    <a:pt x="3918" y="3159"/>
                  </a:lnTo>
                  <a:lnTo>
                    <a:pt x="3411" y="2421"/>
                  </a:lnTo>
                  <a:lnTo>
                    <a:pt x="3664" y="1673"/>
                  </a:lnTo>
                  <a:lnTo>
                    <a:pt x="3411" y="739"/>
                  </a:lnTo>
                  <a:lnTo>
                    <a:pt x="3157" y="552"/>
                  </a:lnTo>
                  <a:lnTo>
                    <a:pt x="2783" y="1299"/>
                  </a:lnTo>
                  <a:lnTo>
                    <a:pt x="2656" y="2599"/>
                  </a:lnTo>
                  <a:lnTo>
                    <a:pt x="2783" y="3720"/>
                  </a:lnTo>
                  <a:lnTo>
                    <a:pt x="3284" y="5020"/>
                  </a:lnTo>
                  <a:lnTo>
                    <a:pt x="3411" y="6328"/>
                  </a:lnTo>
                  <a:lnTo>
                    <a:pt x="3157" y="6515"/>
                  </a:lnTo>
                  <a:lnTo>
                    <a:pt x="2656" y="5767"/>
                  </a:lnTo>
                  <a:lnTo>
                    <a:pt x="2529" y="4842"/>
                  </a:lnTo>
                  <a:lnTo>
                    <a:pt x="2403" y="4655"/>
                  </a:lnTo>
                  <a:lnTo>
                    <a:pt x="2403" y="5580"/>
                  </a:lnTo>
                  <a:lnTo>
                    <a:pt x="2529" y="6702"/>
                  </a:lnTo>
                  <a:lnTo>
                    <a:pt x="2783" y="7440"/>
                  </a:lnTo>
                  <a:lnTo>
                    <a:pt x="2783" y="8188"/>
                  </a:lnTo>
                  <a:lnTo>
                    <a:pt x="2656" y="8935"/>
                  </a:lnTo>
                  <a:lnTo>
                    <a:pt x="2529" y="8749"/>
                  </a:lnTo>
                  <a:lnTo>
                    <a:pt x="2149" y="7440"/>
                  </a:lnTo>
                  <a:lnTo>
                    <a:pt x="1896" y="7075"/>
                  </a:lnTo>
                  <a:lnTo>
                    <a:pt x="634" y="7262"/>
                  </a:lnTo>
                  <a:lnTo>
                    <a:pt x="127" y="6889"/>
                  </a:lnTo>
                  <a:lnTo>
                    <a:pt x="0" y="6889"/>
                  </a:lnTo>
                  <a:lnTo>
                    <a:pt x="380" y="7814"/>
                  </a:lnTo>
                  <a:lnTo>
                    <a:pt x="761" y="7814"/>
                  </a:lnTo>
                  <a:lnTo>
                    <a:pt x="1141" y="8188"/>
                  </a:lnTo>
                  <a:lnTo>
                    <a:pt x="1014" y="8749"/>
                  </a:lnTo>
                  <a:lnTo>
                    <a:pt x="1141" y="9122"/>
                  </a:lnTo>
                  <a:lnTo>
                    <a:pt x="1769" y="9122"/>
                  </a:lnTo>
                  <a:lnTo>
                    <a:pt x="1896" y="9496"/>
                  </a:lnTo>
                  <a:lnTo>
                    <a:pt x="1014" y="10422"/>
                  </a:lnTo>
                  <a:lnTo>
                    <a:pt x="1014" y="10982"/>
                  </a:lnTo>
                  <a:lnTo>
                    <a:pt x="1769" y="12656"/>
                  </a:lnTo>
                  <a:lnTo>
                    <a:pt x="2276" y="12843"/>
                  </a:lnTo>
                  <a:lnTo>
                    <a:pt x="2783" y="13216"/>
                  </a:lnTo>
                  <a:lnTo>
                    <a:pt x="3664" y="13216"/>
                  </a:lnTo>
                  <a:lnTo>
                    <a:pt x="4171" y="13029"/>
                  </a:lnTo>
                  <a:lnTo>
                    <a:pt x="4552" y="13590"/>
                  </a:lnTo>
                  <a:lnTo>
                    <a:pt x="4926" y="13590"/>
                  </a:lnTo>
                  <a:lnTo>
                    <a:pt x="5687" y="12843"/>
                  </a:lnTo>
                  <a:lnTo>
                    <a:pt x="6194" y="12656"/>
                  </a:lnTo>
                  <a:lnTo>
                    <a:pt x="7456" y="12282"/>
                  </a:lnTo>
                  <a:lnTo>
                    <a:pt x="8337" y="12282"/>
                  </a:lnTo>
                  <a:lnTo>
                    <a:pt x="8844" y="11917"/>
                  </a:lnTo>
                  <a:lnTo>
                    <a:pt x="9224" y="11917"/>
                  </a:lnTo>
                  <a:lnTo>
                    <a:pt x="9478" y="12104"/>
                  </a:lnTo>
                  <a:lnTo>
                    <a:pt x="9478" y="12656"/>
                  </a:lnTo>
                  <a:lnTo>
                    <a:pt x="9098" y="13777"/>
                  </a:lnTo>
                  <a:lnTo>
                    <a:pt x="8844" y="13964"/>
                  </a:lnTo>
                  <a:lnTo>
                    <a:pt x="8083" y="13777"/>
                  </a:lnTo>
                  <a:lnTo>
                    <a:pt x="7329" y="13777"/>
                  </a:lnTo>
                  <a:lnTo>
                    <a:pt x="6695" y="13590"/>
                  </a:lnTo>
                  <a:lnTo>
                    <a:pt x="6441" y="13964"/>
                  </a:lnTo>
                  <a:lnTo>
                    <a:pt x="6822" y="14151"/>
                  </a:lnTo>
                  <a:lnTo>
                    <a:pt x="7836" y="14703"/>
                  </a:lnTo>
                  <a:lnTo>
                    <a:pt x="8210" y="15076"/>
                  </a:lnTo>
                  <a:lnTo>
                    <a:pt x="8210" y="15637"/>
                  </a:lnTo>
                  <a:lnTo>
                    <a:pt x="7836" y="15637"/>
                  </a:lnTo>
                  <a:lnTo>
                    <a:pt x="7075" y="15076"/>
                  </a:lnTo>
                  <a:lnTo>
                    <a:pt x="6948" y="15637"/>
                  </a:lnTo>
                  <a:lnTo>
                    <a:pt x="6568" y="15637"/>
                  </a:lnTo>
                  <a:lnTo>
                    <a:pt x="5940" y="14889"/>
                  </a:lnTo>
                  <a:lnTo>
                    <a:pt x="5433" y="14703"/>
                  </a:lnTo>
                  <a:lnTo>
                    <a:pt x="4552" y="15076"/>
                  </a:lnTo>
                  <a:lnTo>
                    <a:pt x="4552" y="15637"/>
                  </a:lnTo>
                  <a:lnTo>
                    <a:pt x="5053" y="15824"/>
                  </a:lnTo>
                  <a:lnTo>
                    <a:pt x="6321" y="17497"/>
                  </a:lnTo>
                  <a:lnTo>
                    <a:pt x="6822" y="17684"/>
                  </a:lnTo>
                  <a:lnTo>
                    <a:pt x="7456" y="17310"/>
                  </a:lnTo>
                  <a:lnTo>
                    <a:pt x="7709" y="17497"/>
                  </a:lnTo>
                  <a:lnTo>
                    <a:pt x="8083" y="18432"/>
                  </a:lnTo>
                  <a:lnTo>
                    <a:pt x="8083" y="19179"/>
                  </a:lnTo>
                  <a:lnTo>
                    <a:pt x="8590" y="19366"/>
                  </a:lnTo>
                  <a:lnTo>
                    <a:pt x="9098" y="19179"/>
                  </a:lnTo>
                  <a:lnTo>
                    <a:pt x="10106" y="19179"/>
                  </a:lnTo>
                  <a:lnTo>
                    <a:pt x="11120" y="18619"/>
                  </a:lnTo>
                  <a:lnTo>
                    <a:pt x="11748" y="18619"/>
                  </a:lnTo>
                  <a:lnTo>
                    <a:pt x="12635" y="18432"/>
                  </a:lnTo>
                  <a:lnTo>
                    <a:pt x="12635" y="18805"/>
                  </a:lnTo>
                  <a:lnTo>
                    <a:pt x="12508" y="19731"/>
                  </a:lnTo>
                  <a:lnTo>
                    <a:pt x="12635" y="20666"/>
                  </a:lnTo>
                  <a:lnTo>
                    <a:pt x="13390" y="21413"/>
                  </a:lnTo>
                  <a:lnTo>
                    <a:pt x="14277" y="21600"/>
                  </a:lnTo>
                  <a:lnTo>
                    <a:pt x="15285" y="21226"/>
                  </a:lnTo>
                  <a:lnTo>
                    <a:pt x="15539" y="20666"/>
                  </a:lnTo>
                  <a:lnTo>
                    <a:pt x="15285" y="20292"/>
                  </a:lnTo>
                  <a:lnTo>
                    <a:pt x="15285" y="19731"/>
                  </a:lnTo>
                  <a:lnTo>
                    <a:pt x="15666" y="19179"/>
                  </a:lnTo>
                  <a:lnTo>
                    <a:pt x="16294" y="18245"/>
                  </a:lnTo>
                  <a:lnTo>
                    <a:pt x="16801" y="17871"/>
                  </a:lnTo>
                  <a:lnTo>
                    <a:pt x="17181" y="18432"/>
                  </a:lnTo>
                  <a:lnTo>
                    <a:pt x="17688" y="18805"/>
                  </a:lnTo>
                  <a:lnTo>
                    <a:pt x="18316" y="18805"/>
                  </a:lnTo>
                  <a:lnTo>
                    <a:pt x="19077" y="18245"/>
                  </a:lnTo>
                  <a:lnTo>
                    <a:pt x="19330" y="17684"/>
                  </a:lnTo>
                  <a:lnTo>
                    <a:pt x="19077" y="16385"/>
                  </a:lnTo>
                  <a:lnTo>
                    <a:pt x="18950" y="15637"/>
                  </a:lnTo>
                  <a:lnTo>
                    <a:pt x="19203" y="14889"/>
                  </a:lnTo>
                  <a:lnTo>
                    <a:pt x="19704" y="14151"/>
                  </a:lnTo>
                  <a:lnTo>
                    <a:pt x="20212" y="12656"/>
                  </a:lnTo>
                  <a:lnTo>
                    <a:pt x="20719" y="11730"/>
                  </a:lnTo>
                  <a:lnTo>
                    <a:pt x="21473" y="10422"/>
                  </a:lnTo>
                  <a:lnTo>
                    <a:pt x="21600" y="9496"/>
                  </a:lnTo>
                  <a:lnTo>
                    <a:pt x="21600" y="8935"/>
                  </a:lnTo>
                  <a:lnTo>
                    <a:pt x="21473" y="8001"/>
                  </a:lnTo>
                  <a:lnTo>
                    <a:pt x="21346" y="7262"/>
                  </a:lnTo>
                  <a:lnTo>
                    <a:pt x="21473" y="6702"/>
                  </a:lnTo>
                  <a:lnTo>
                    <a:pt x="21473" y="6328"/>
                  </a:lnTo>
                  <a:lnTo>
                    <a:pt x="21226" y="6141"/>
                  </a:lnTo>
                  <a:lnTo>
                    <a:pt x="20212" y="6141"/>
                  </a:lnTo>
                  <a:lnTo>
                    <a:pt x="19704" y="5393"/>
                  </a:lnTo>
                  <a:lnTo>
                    <a:pt x="19457" y="5393"/>
                  </a:lnTo>
                  <a:lnTo>
                    <a:pt x="18316" y="5580"/>
                  </a:lnTo>
                  <a:lnTo>
                    <a:pt x="17688" y="5393"/>
                  </a:lnTo>
                  <a:lnTo>
                    <a:pt x="17181" y="4842"/>
                  </a:lnTo>
                  <a:lnTo>
                    <a:pt x="16547" y="4842"/>
                  </a:lnTo>
                  <a:lnTo>
                    <a:pt x="16173" y="4468"/>
                  </a:lnTo>
                  <a:lnTo>
                    <a:pt x="16173" y="3907"/>
                  </a:lnTo>
                  <a:lnTo>
                    <a:pt x="15919" y="3720"/>
                  </a:lnTo>
                  <a:lnTo>
                    <a:pt x="15285" y="4281"/>
                  </a:lnTo>
                  <a:lnTo>
                    <a:pt x="15285" y="2599"/>
                  </a:lnTo>
                  <a:lnTo>
                    <a:pt x="15032" y="2973"/>
                  </a:lnTo>
                  <a:lnTo>
                    <a:pt x="14905" y="3907"/>
                  </a:lnTo>
                  <a:lnTo>
                    <a:pt x="14531" y="4281"/>
                  </a:lnTo>
                  <a:lnTo>
                    <a:pt x="14404" y="2973"/>
                  </a:lnTo>
                  <a:lnTo>
                    <a:pt x="14150" y="2973"/>
                  </a:lnTo>
                  <a:lnTo>
                    <a:pt x="13897" y="3533"/>
                  </a:lnTo>
                  <a:lnTo>
                    <a:pt x="14024" y="3907"/>
                  </a:lnTo>
                  <a:lnTo>
                    <a:pt x="13897" y="4468"/>
                  </a:lnTo>
                  <a:lnTo>
                    <a:pt x="12635" y="4468"/>
                  </a:lnTo>
                  <a:lnTo>
                    <a:pt x="12635" y="5393"/>
                  </a:lnTo>
                  <a:lnTo>
                    <a:pt x="12508" y="6141"/>
                  </a:lnTo>
                  <a:lnTo>
                    <a:pt x="12001" y="5954"/>
                  </a:lnTo>
                  <a:lnTo>
                    <a:pt x="11875" y="5206"/>
                  </a:lnTo>
                  <a:lnTo>
                    <a:pt x="11621" y="5206"/>
                  </a:lnTo>
                  <a:lnTo>
                    <a:pt x="11621" y="5954"/>
                  </a:lnTo>
                  <a:lnTo>
                    <a:pt x="11494" y="6515"/>
                  </a:lnTo>
                  <a:lnTo>
                    <a:pt x="11367" y="6141"/>
                  </a:lnTo>
                  <a:lnTo>
                    <a:pt x="11367" y="5393"/>
                  </a:lnTo>
                  <a:lnTo>
                    <a:pt x="11494" y="4281"/>
                  </a:lnTo>
                  <a:lnTo>
                    <a:pt x="11494" y="2234"/>
                  </a:lnTo>
                  <a:lnTo>
                    <a:pt x="11367" y="1486"/>
                  </a:lnTo>
                  <a:lnTo>
                    <a:pt x="10740" y="739"/>
                  </a:lnTo>
                  <a:lnTo>
                    <a:pt x="10359" y="0"/>
                  </a:lnTo>
                  <a:close/>
                </a:path>
              </a:pathLst>
            </a:custGeom>
            <a:solidFill>
              <a:srgbClr val="CAD4D7"/>
            </a:solidFill>
            <a:ln w="12700" cap="flat">
              <a:noFill/>
              <a:miter lim="400000"/>
            </a:ln>
            <a:effectLst/>
          </p:spPr>
          <p:txBody>
            <a:bodyPr wrap="square" lIns="0" tIns="0" rIns="0" bIns="0" numCol="1" anchor="ctr">
              <a:noAutofit/>
            </a:bodyPr>
            <a:lstStyle/>
            <a:p>
              <a:pPr defTabSz="342900">
                <a:lnSpc>
                  <a:spcPct val="100000"/>
                </a:lnSpc>
                <a:spcBef>
                  <a:spcPts val="0"/>
                </a:spcBef>
                <a:defRPr sz="1400">
                  <a:latin typeface="Arial"/>
                  <a:ea typeface="Arial"/>
                  <a:cs typeface="Arial"/>
                  <a:sym typeface="Arial"/>
                </a:defRPr>
              </a:pPr>
              <a:endParaRPr sz="525"/>
            </a:p>
          </p:txBody>
        </p:sp>
        <p:sp>
          <p:nvSpPr>
            <p:cNvPr id="325" name="Google Shape;10480;p32">
              <a:extLst>
                <a:ext uri="{FF2B5EF4-FFF2-40B4-BE49-F238E27FC236}">
                  <a16:creationId xmlns:a16="http://schemas.microsoft.com/office/drawing/2014/main" id="{21BB0C80-FB06-3147-10D7-ADA3F16A96FD}"/>
                </a:ext>
              </a:extLst>
            </p:cNvPr>
            <p:cNvSpPr/>
            <p:nvPr/>
          </p:nvSpPr>
          <p:spPr>
            <a:xfrm>
              <a:off x="12374007" y="1404050"/>
              <a:ext cx="107096" cy="87247"/>
            </a:xfrm>
            <a:custGeom>
              <a:avLst/>
              <a:gdLst/>
              <a:ahLst/>
              <a:cxnLst>
                <a:cxn ang="0">
                  <a:pos x="wd2" y="hd2"/>
                </a:cxn>
                <a:cxn ang="5400000">
                  <a:pos x="wd2" y="hd2"/>
                </a:cxn>
                <a:cxn ang="10800000">
                  <a:pos x="wd2" y="hd2"/>
                </a:cxn>
                <a:cxn ang="16200000">
                  <a:pos x="wd2" y="hd2"/>
                </a:cxn>
              </a:cxnLst>
              <a:rect l="0" t="0" r="r" b="b"/>
              <a:pathLst>
                <a:path w="21600" h="21600" extrusionOk="0">
                  <a:moveTo>
                    <a:pt x="16338" y="0"/>
                  </a:moveTo>
                  <a:lnTo>
                    <a:pt x="14752" y="1239"/>
                  </a:lnTo>
                  <a:lnTo>
                    <a:pt x="10523" y="3689"/>
                  </a:lnTo>
                  <a:lnTo>
                    <a:pt x="10523" y="1239"/>
                  </a:lnTo>
                  <a:lnTo>
                    <a:pt x="8962" y="1239"/>
                  </a:lnTo>
                  <a:lnTo>
                    <a:pt x="6848" y="3069"/>
                  </a:lnTo>
                  <a:lnTo>
                    <a:pt x="6319" y="4308"/>
                  </a:lnTo>
                  <a:lnTo>
                    <a:pt x="5790" y="6167"/>
                  </a:lnTo>
                  <a:lnTo>
                    <a:pt x="3147" y="5548"/>
                  </a:lnTo>
                  <a:lnTo>
                    <a:pt x="1586" y="7407"/>
                  </a:lnTo>
                  <a:lnTo>
                    <a:pt x="0" y="9266"/>
                  </a:lnTo>
                  <a:lnTo>
                    <a:pt x="1586" y="10505"/>
                  </a:lnTo>
                  <a:lnTo>
                    <a:pt x="5262" y="10505"/>
                  </a:lnTo>
                  <a:lnTo>
                    <a:pt x="6319" y="13574"/>
                  </a:lnTo>
                  <a:lnTo>
                    <a:pt x="6848" y="15433"/>
                  </a:lnTo>
                  <a:lnTo>
                    <a:pt x="6848" y="17911"/>
                  </a:lnTo>
                  <a:lnTo>
                    <a:pt x="8434" y="18531"/>
                  </a:lnTo>
                  <a:lnTo>
                    <a:pt x="6848" y="20980"/>
                  </a:lnTo>
                  <a:lnTo>
                    <a:pt x="8962" y="20980"/>
                  </a:lnTo>
                  <a:lnTo>
                    <a:pt x="10523" y="21600"/>
                  </a:lnTo>
                  <a:lnTo>
                    <a:pt x="11052" y="19741"/>
                  </a:lnTo>
                  <a:lnTo>
                    <a:pt x="14752" y="17911"/>
                  </a:lnTo>
                  <a:lnTo>
                    <a:pt x="16842" y="17911"/>
                  </a:lnTo>
                  <a:lnTo>
                    <a:pt x="18957" y="15433"/>
                  </a:lnTo>
                  <a:lnTo>
                    <a:pt x="18428" y="13574"/>
                  </a:lnTo>
                  <a:lnTo>
                    <a:pt x="18957" y="9266"/>
                  </a:lnTo>
                  <a:lnTo>
                    <a:pt x="20014" y="8646"/>
                  </a:lnTo>
                  <a:lnTo>
                    <a:pt x="21600" y="5548"/>
                  </a:lnTo>
                  <a:lnTo>
                    <a:pt x="20014" y="3069"/>
                  </a:lnTo>
                  <a:lnTo>
                    <a:pt x="18428" y="2479"/>
                  </a:lnTo>
                  <a:lnTo>
                    <a:pt x="16842" y="620"/>
                  </a:lnTo>
                  <a:lnTo>
                    <a:pt x="16338" y="0"/>
                  </a:lnTo>
                  <a:close/>
                </a:path>
              </a:pathLst>
            </a:custGeom>
            <a:solidFill>
              <a:srgbClr val="CAD4D7"/>
            </a:solidFill>
            <a:ln w="12700" cap="flat">
              <a:noFill/>
              <a:miter lim="400000"/>
            </a:ln>
            <a:effectLst/>
          </p:spPr>
          <p:txBody>
            <a:bodyPr wrap="square" lIns="0" tIns="0" rIns="0" bIns="0" numCol="1" anchor="ctr">
              <a:noAutofit/>
            </a:bodyPr>
            <a:lstStyle/>
            <a:p>
              <a:pPr defTabSz="342900">
                <a:lnSpc>
                  <a:spcPct val="100000"/>
                </a:lnSpc>
                <a:spcBef>
                  <a:spcPts val="0"/>
                </a:spcBef>
                <a:defRPr sz="1400">
                  <a:latin typeface="Arial"/>
                  <a:ea typeface="Arial"/>
                  <a:cs typeface="Arial"/>
                  <a:sym typeface="Arial"/>
                </a:defRPr>
              </a:pPr>
              <a:endParaRPr sz="525"/>
            </a:p>
          </p:txBody>
        </p:sp>
        <p:sp>
          <p:nvSpPr>
            <p:cNvPr id="326" name="Google Shape;10481;p32">
              <a:extLst>
                <a:ext uri="{FF2B5EF4-FFF2-40B4-BE49-F238E27FC236}">
                  <a16:creationId xmlns:a16="http://schemas.microsoft.com/office/drawing/2014/main" id="{B007E9E7-99F6-8950-A33C-DC69954C59B6}"/>
                </a:ext>
              </a:extLst>
            </p:cNvPr>
            <p:cNvSpPr/>
            <p:nvPr/>
          </p:nvSpPr>
          <p:spPr>
            <a:xfrm>
              <a:off x="12413200" y="1458877"/>
              <a:ext cx="195842" cy="207032"/>
            </a:xfrm>
            <a:custGeom>
              <a:avLst/>
              <a:gdLst/>
              <a:ahLst/>
              <a:cxnLst>
                <a:cxn ang="0">
                  <a:pos x="wd2" y="hd2"/>
                </a:cxn>
                <a:cxn ang="5400000">
                  <a:pos x="wd2" y="hd2"/>
                </a:cxn>
                <a:cxn ang="10800000">
                  <a:pos x="wd2" y="hd2"/>
                </a:cxn>
                <a:cxn ang="16200000">
                  <a:pos x="wd2" y="hd2"/>
                </a:cxn>
              </a:cxnLst>
              <a:rect l="0" t="0" r="r" b="b"/>
              <a:pathLst>
                <a:path w="21600" h="21600" extrusionOk="0">
                  <a:moveTo>
                    <a:pt x="10945" y="0"/>
                  </a:moveTo>
                  <a:lnTo>
                    <a:pt x="8921" y="1306"/>
                  </a:lnTo>
                  <a:lnTo>
                    <a:pt x="6622" y="3121"/>
                  </a:lnTo>
                  <a:lnTo>
                    <a:pt x="5176" y="3121"/>
                  </a:lnTo>
                  <a:lnTo>
                    <a:pt x="2010" y="3644"/>
                  </a:lnTo>
                  <a:lnTo>
                    <a:pt x="578" y="4949"/>
                  </a:lnTo>
                  <a:lnTo>
                    <a:pt x="0" y="6242"/>
                  </a:lnTo>
                  <a:lnTo>
                    <a:pt x="1432" y="7026"/>
                  </a:lnTo>
                  <a:lnTo>
                    <a:pt x="2299" y="8332"/>
                  </a:lnTo>
                  <a:lnTo>
                    <a:pt x="3745" y="8332"/>
                  </a:lnTo>
                  <a:lnTo>
                    <a:pt x="4323" y="8854"/>
                  </a:lnTo>
                  <a:lnTo>
                    <a:pt x="3745" y="9886"/>
                  </a:lnTo>
                  <a:lnTo>
                    <a:pt x="3745" y="11192"/>
                  </a:lnTo>
                  <a:lnTo>
                    <a:pt x="2299" y="13007"/>
                  </a:lnTo>
                  <a:lnTo>
                    <a:pt x="2010" y="15358"/>
                  </a:lnTo>
                  <a:lnTo>
                    <a:pt x="867" y="16128"/>
                  </a:lnTo>
                  <a:lnTo>
                    <a:pt x="1432" y="17434"/>
                  </a:lnTo>
                  <a:lnTo>
                    <a:pt x="578" y="17956"/>
                  </a:lnTo>
                  <a:lnTo>
                    <a:pt x="867" y="19250"/>
                  </a:lnTo>
                  <a:lnTo>
                    <a:pt x="1721" y="19250"/>
                  </a:lnTo>
                  <a:lnTo>
                    <a:pt x="2877" y="18740"/>
                  </a:lnTo>
                  <a:lnTo>
                    <a:pt x="4323" y="18218"/>
                  </a:lnTo>
                  <a:lnTo>
                    <a:pt x="6044" y="17434"/>
                  </a:lnTo>
                  <a:lnTo>
                    <a:pt x="7200" y="17434"/>
                  </a:lnTo>
                  <a:lnTo>
                    <a:pt x="8067" y="16390"/>
                  </a:lnTo>
                  <a:lnTo>
                    <a:pt x="8921" y="14835"/>
                  </a:lnTo>
                  <a:lnTo>
                    <a:pt x="9499" y="14313"/>
                  </a:lnTo>
                  <a:lnTo>
                    <a:pt x="10945" y="14313"/>
                  </a:lnTo>
                  <a:lnTo>
                    <a:pt x="11523" y="14052"/>
                  </a:lnTo>
                  <a:lnTo>
                    <a:pt x="11523" y="15358"/>
                  </a:lnTo>
                  <a:lnTo>
                    <a:pt x="10945" y="17695"/>
                  </a:lnTo>
                  <a:lnTo>
                    <a:pt x="10945" y="19250"/>
                  </a:lnTo>
                  <a:lnTo>
                    <a:pt x="10366" y="20294"/>
                  </a:lnTo>
                  <a:lnTo>
                    <a:pt x="10655" y="21600"/>
                  </a:lnTo>
                  <a:lnTo>
                    <a:pt x="11812" y="21600"/>
                  </a:lnTo>
                  <a:lnTo>
                    <a:pt x="12954" y="20555"/>
                  </a:lnTo>
                  <a:lnTo>
                    <a:pt x="12954" y="19511"/>
                  </a:lnTo>
                  <a:lnTo>
                    <a:pt x="13533" y="18218"/>
                  </a:lnTo>
                  <a:lnTo>
                    <a:pt x="14978" y="17695"/>
                  </a:lnTo>
                  <a:lnTo>
                    <a:pt x="16410" y="17434"/>
                  </a:lnTo>
                  <a:lnTo>
                    <a:pt x="17566" y="14313"/>
                  </a:lnTo>
                  <a:lnTo>
                    <a:pt x="17566" y="13007"/>
                  </a:lnTo>
                  <a:lnTo>
                    <a:pt x="19012" y="11192"/>
                  </a:lnTo>
                  <a:lnTo>
                    <a:pt x="20733" y="10408"/>
                  </a:lnTo>
                  <a:lnTo>
                    <a:pt x="21600" y="9886"/>
                  </a:lnTo>
                  <a:lnTo>
                    <a:pt x="20154" y="9103"/>
                  </a:lnTo>
                  <a:lnTo>
                    <a:pt x="19301" y="8593"/>
                  </a:lnTo>
                  <a:lnTo>
                    <a:pt x="17855" y="7809"/>
                  </a:lnTo>
                  <a:lnTo>
                    <a:pt x="16121" y="8854"/>
                  </a:lnTo>
                  <a:lnTo>
                    <a:pt x="14978" y="9625"/>
                  </a:lnTo>
                  <a:lnTo>
                    <a:pt x="13244" y="8593"/>
                  </a:lnTo>
                  <a:lnTo>
                    <a:pt x="11523" y="7026"/>
                  </a:lnTo>
                  <a:lnTo>
                    <a:pt x="10945" y="4949"/>
                  </a:lnTo>
                  <a:lnTo>
                    <a:pt x="11523" y="4427"/>
                  </a:lnTo>
                  <a:lnTo>
                    <a:pt x="12954" y="3905"/>
                  </a:lnTo>
                  <a:lnTo>
                    <a:pt x="12954" y="3382"/>
                  </a:lnTo>
                  <a:lnTo>
                    <a:pt x="11812" y="1828"/>
                  </a:lnTo>
                  <a:lnTo>
                    <a:pt x="10945" y="0"/>
                  </a:lnTo>
                  <a:close/>
                </a:path>
              </a:pathLst>
            </a:custGeom>
            <a:solidFill>
              <a:srgbClr val="CAD4D7"/>
            </a:solidFill>
            <a:ln w="12700" cap="flat">
              <a:noFill/>
              <a:miter lim="400000"/>
            </a:ln>
            <a:effectLst/>
          </p:spPr>
          <p:txBody>
            <a:bodyPr wrap="square" lIns="0" tIns="0" rIns="0" bIns="0" numCol="1" anchor="ctr">
              <a:noAutofit/>
            </a:bodyPr>
            <a:lstStyle/>
            <a:p>
              <a:pPr defTabSz="342900">
                <a:lnSpc>
                  <a:spcPct val="100000"/>
                </a:lnSpc>
                <a:spcBef>
                  <a:spcPts val="0"/>
                </a:spcBef>
                <a:defRPr sz="1400">
                  <a:latin typeface="Arial"/>
                  <a:ea typeface="Arial"/>
                  <a:cs typeface="Arial"/>
                  <a:sym typeface="Arial"/>
                </a:defRPr>
              </a:pPr>
              <a:endParaRPr sz="525"/>
            </a:p>
          </p:txBody>
        </p:sp>
        <p:sp>
          <p:nvSpPr>
            <p:cNvPr id="327" name="Google Shape;10482;p32">
              <a:extLst>
                <a:ext uri="{FF2B5EF4-FFF2-40B4-BE49-F238E27FC236}">
                  <a16:creationId xmlns:a16="http://schemas.microsoft.com/office/drawing/2014/main" id="{6A659D9C-4321-7976-9084-00709FBB7F54}"/>
                </a:ext>
              </a:extLst>
            </p:cNvPr>
            <p:cNvSpPr/>
            <p:nvPr/>
          </p:nvSpPr>
          <p:spPr>
            <a:xfrm>
              <a:off x="11903939" y="1142192"/>
              <a:ext cx="511883" cy="673300"/>
            </a:xfrm>
            <a:custGeom>
              <a:avLst/>
              <a:gdLst/>
              <a:ahLst/>
              <a:cxnLst>
                <a:cxn ang="0">
                  <a:pos x="wd2" y="hd2"/>
                </a:cxn>
                <a:cxn ang="5400000">
                  <a:pos x="wd2" y="hd2"/>
                </a:cxn>
                <a:cxn ang="10800000">
                  <a:pos x="wd2" y="hd2"/>
                </a:cxn>
                <a:cxn ang="16200000">
                  <a:pos x="wd2" y="hd2"/>
                </a:cxn>
              </a:cxnLst>
              <a:rect l="0" t="0" r="r" b="b"/>
              <a:pathLst>
                <a:path w="21600" h="21600" extrusionOk="0">
                  <a:moveTo>
                    <a:pt x="10466" y="0"/>
                  </a:moveTo>
                  <a:lnTo>
                    <a:pt x="10139" y="80"/>
                  </a:lnTo>
                  <a:lnTo>
                    <a:pt x="9697" y="478"/>
                  </a:lnTo>
                  <a:lnTo>
                    <a:pt x="9918" y="1201"/>
                  </a:lnTo>
                  <a:lnTo>
                    <a:pt x="9586" y="1598"/>
                  </a:lnTo>
                  <a:lnTo>
                    <a:pt x="9586" y="2000"/>
                  </a:lnTo>
                  <a:lnTo>
                    <a:pt x="9475" y="2401"/>
                  </a:lnTo>
                  <a:lnTo>
                    <a:pt x="9697" y="2478"/>
                  </a:lnTo>
                  <a:lnTo>
                    <a:pt x="9918" y="2799"/>
                  </a:lnTo>
                  <a:lnTo>
                    <a:pt x="9918" y="4718"/>
                  </a:lnTo>
                  <a:lnTo>
                    <a:pt x="10139" y="5200"/>
                  </a:lnTo>
                  <a:lnTo>
                    <a:pt x="10687" y="5758"/>
                  </a:lnTo>
                  <a:lnTo>
                    <a:pt x="10687" y="6321"/>
                  </a:lnTo>
                  <a:lnTo>
                    <a:pt x="11240" y="6799"/>
                  </a:lnTo>
                  <a:lnTo>
                    <a:pt x="11240" y="7120"/>
                  </a:lnTo>
                  <a:lnTo>
                    <a:pt x="10797" y="7120"/>
                  </a:lnTo>
                  <a:lnTo>
                    <a:pt x="10576" y="6879"/>
                  </a:lnTo>
                  <a:lnTo>
                    <a:pt x="10139" y="6160"/>
                  </a:lnTo>
                  <a:lnTo>
                    <a:pt x="9697" y="5758"/>
                  </a:lnTo>
                  <a:lnTo>
                    <a:pt x="9475" y="5758"/>
                  </a:lnTo>
                  <a:lnTo>
                    <a:pt x="9033" y="5999"/>
                  </a:lnTo>
                  <a:lnTo>
                    <a:pt x="8817" y="5919"/>
                  </a:lnTo>
                  <a:lnTo>
                    <a:pt x="8817" y="5678"/>
                  </a:lnTo>
                  <a:lnTo>
                    <a:pt x="9144" y="5361"/>
                  </a:lnTo>
                  <a:lnTo>
                    <a:pt x="9365" y="5200"/>
                  </a:lnTo>
                  <a:lnTo>
                    <a:pt x="9365" y="4799"/>
                  </a:lnTo>
                  <a:lnTo>
                    <a:pt x="8922" y="3919"/>
                  </a:lnTo>
                  <a:lnTo>
                    <a:pt x="8922" y="3120"/>
                  </a:lnTo>
                  <a:lnTo>
                    <a:pt x="8817" y="2799"/>
                  </a:lnTo>
                  <a:lnTo>
                    <a:pt x="8043" y="2478"/>
                  </a:lnTo>
                  <a:lnTo>
                    <a:pt x="7711" y="2000"/>
                  </a:lnTo>
                  <a:lnTo>
                    <a:pt x="7274" y="1919"/>
                  </a:lnTo>
                  <a:lnTo>
                    <a:pt x="6942" y="2080"/>
                  </a:lnTo>
                  <a:lnTo>
                    <a:pt x="6942" y="2558"/>
                  </a:lnTo>
                  <a:lnTo>
                    <a:pt x="6278" y="3200"/>
                  </a:lnTo>
                  <a:lnTo>
                    <a:pt x="6168" y="3678"/>
                  </a:lnTo>
                  <a:lnTo>
                    <a:pt x="6278" y="4160"/>
                  </a:lnTo>
                  <a:lnTo>
                    <a:pt x="6610" y="4718"/>
                  </a:lnTo>
                  <a:lnTo>
                    <a:pt x="6721" y="5361"/>
                  </a:lnTo>
                  <a:lnTo>
                    <a:pt x="6389" y="5281"/>
                  </a:lnTo>
                  <a:lnTo>
                    <a:pt x="6168" y="4959"/>
                  </a:lnTo>
                  <a:lnTo>
                    <a:pt x="6057" y="4481"/>
                  </a:lnTo>
                  <a:lnTo>
                    <a:pt x="6168" y="4160"/>
                  </a:lnTo>
                  <a:lnTo>
                    <a:pt x="5841" y="4080"/>
                  </a:lnTo>
                  <a:lnTo>
                    <a:pt x="5620" y="3759"/>
                  </a:lnTo>
                  <a:lnTo>
                    <a:pt x="5509" y="3759"/>
                  </a:lnTo>
                  <a:lnTo>
                    <a:pt x="5177" y="4000"/>
                  </a:lnTo>
                  <a:lnTo>
                    <a:pt x="4956" y="3919"/>
                  </a:lnTo>
                  <a:lnTo>
                    <a:pt x="4956" y="3598"/>
                  </a:lnTo>
                  <a:lnTo>
                    <a:pt x="5509" y="3281"/>
                  </a:lnTo>
                  <a:lnTo>
                    <a:pt x="5509" y="3200"/>
                  </a:lnTo>
                  <a:lnTo>
                    <a:pt x="5177" y="3120"/>
                  </a:lnTo>
                  <a:lnTo>
                    <a:pt x="4519" y="3281"/>
                  </a:lnTo>
                  <a:lnTo>
                    <a:pt x="4077" y="3518"/>
                  </a:lnTo>
                  <a:lnTo>
                    <a:pt x="3634" y="3281"/>
                  </a:lnTo>
                  <a:lnTo>
                    <a:pt x="4077" y="2960"/>
                  </a:lnTo>
                  <a:lnTo>
                    <a:pt x="4187" y="2799"/>
                  </a:lnTo>
                  <a:lnTo>
                    <a:pt x="4735" y="2401"/>
                  </a:lnTo>
                  <a:lnTo>
                    <a:pt x="5177" y="2401"/>
                  </a:lnTo>
                  <a:lnTo>
                    <a:pt x="5288" y="2478"/>
                  </a:lnTo>
                  <a:lnTo>
                    <a:pt x="5731" y="2558"/>
                  </a:lnTo>
                  <a:lnTo>
                    <a:pt x="6057" y="2321"/>
                  </a:lnTo>
                  <a:lnTo>
                    <a:pt x="6168" y="2000"/>
                  </a:lnTo>
                  <a:lnTo>
                    <a:pt x="5731" y="1518"/>
                  </a:lnTo>
                  <a:lnTo>
                    <a:pt x="5509" y="1281"/>
                  </a:lnTo>
                  <a:lnTo>
                    <a:pt x="4735" y="1361"/>
                  </a:lnTo>
                  <a:lnTo>
                    <a:pt x="3524" y="2080"/>
                  </a:lnTo>
                  <a:lnTo>
                    <a:pt x="3086" y="2160"/>
                  </a:lnTo>
                  <a:lnTo>
                    <a:pt x="2865" y="2080"/>
                  </a:lnTo>
                  <a:lnTo>
                    <a:pt x="2865" y="1759"/>
                  </a:lnTo>
                  <a:lnTo>
                    <a:pt x="2423" y="1598"/>
                  </a:lnTo>
                  <a:lnTo>
                    <a:pt x="2202" y="1679"/>
                  </a:lnTo>
                  <a:lnTo>
                    <a:pt x="2202" y="2160"/>
                  </a:lnTo>
                  <a:lnTo>
                    <a:pt x="2865" y="2719"/>
                  </a:lnTo>
                  <a:lnTo>
                    <a:pt x="2755" y="2879"/>
                  </a:lnTo>
                  <a:lnTo>
                    <a:pt x="2202" y="2879"/>
                  </a:lnTo>
                  <a:lnTo>
                    <a:pt x="1980" y="2478"/>
                  </a:lnTo>
                  <a:lnTo>
                    <a:pt x="1654" y="1919"/>
                  </a:lnTo>
                  <a:lnTo>
                    <a:pt x="1211" y="1919"/>
                  </a:lnTo>
                  <a:lnTo>
                    <a:pt x="658" y="2321"/>
                  </a:lnTo>
                  <a:lnTo>
                    <a:pt x="769" y="2799"/>
                  </a:lnTo>
                  <a:lnTo>
                    <a:pt x="880" y="2960"/>
                  </a:lnTo>
                  <a:lnTo>
                    <a:pt x="880" y="3361"/>
                  </a:lnTo>
                  <a:lnTo>
                    <a:pt x="769" y="3361"/>
                  </a:lnTo>
                  <a:lnTo>
                    <a:pt x="221" y="3678"/>
                  </a:lnTo>
                  <a:lnTo>
                    <a:pt x="0" y="3759"/>
                  </a:lnTo>
                  <a:lnTo>
                    <a:pt x="0" y="4160"/>
                  </a:lnTo>
                  <a:lnTo>
                    <a:pt x="111" y="4718"/>
                  </a:lnTo>
                  <a:lnTo>
                    <a:pt x="221" y="5200"/>
                  </a:lnTo>
                  <a:lnTo>
                    <a:pt x="769" y="5919"/>
                  </a:lnTo>
                  <a:lnTo>
                    <a:pt x="769" y="6160"/>
                  </a:lnTo>
                  <a:lnTo>
                    <a:pt x="1211" y="6080"/>
                  </a:lnTo>
                  <a:lnTo>
                    <a:pt x="1433" y="5758"/>
                  </a:lnTo>
                  <a:lnTo>
                    <a:pt x="1433" y="4959"/>
                  </a:lnTo>
                  <a:lnTo>
                    <a:pt x="1759" y="4879"/>
                  </a:lnTo>
                  <a:lnTo>
                    <a:pt x="2202" y="5200"/>
                  </a:lnTo>
                  <a:lnTo>
                    <a:pt x="2423" y="4959"/>
                  </a:lnTo>
                  <a:lnTo>
                    <a:pt x="2533" y="5120"/>
                  </a:lnTo>
                  <a:lnTo>
                    <a:pt x="2312" y="5521"/>
                  </a:lnTo>
                  <a:lnTo>
                    <a:pt x="2202" y="6080"/>
                  </a:lnTo>
                  <a:lnTo>
                    <a:pt x="1980" y="6160"/>
                  </a:lnTo>
                  <a:lnTo>
                    <a:pt x="1980" y="6401"/>
                  </a:lnTo>
                  <a:lnTo>
                    <a:pt x="2533" y="6799"/>
                  </a:lnTo>
                  <a:lnTo>
                    <a:pt x="2533" y="6879"/>
                  </a:lnTo>
                  <a:lnTo>
                    <a:pt x="2865" y="6959"/>
                  </a:lnTo>
                  <a:lnTo>
                    <a:pt x="3302" y="6959"/>
                  </a:lnTo>
                  <a:lnTo>
                    <a:pt x="3413" y="7120"/>
                  </a:lnTo>
                  <a:lnTo>
                    <a:pt x="3413" y="7361"/>
                  </a:lnTo>
                  <a:lnTo>
                    <a:pt x="2865" y="7682"/>
                  </a:lnTo>
                  <a:lnTo>
                    <a:pt x="2533" y="7682"/>
                  </a:lnTo>
                  <a:lnTo>
                    <a:pt x="2533" y="7521"/>
                  </a:lnTo>
                  <a:lnTo>
                    <a:pt x="2423" y="7280"/>
                  </a:lnTo>
                  <a:lnTo>
                    <a:pt x="1654" y="6879"/>
                  </a:lnTo>
                  <a:lnTo>
                    <a:pt x="1433" y="6959"/>
                  </a:lnTo>
                  <a:lnTo>
                    <a:pt x="1433" y="7200"/>
                  </a:lnTo>
                  <a:lnTo>
                    <a:pt x="1759" y="7601"/>
                  </a:lnTo>
                  <a:lnTo>
                    <a:pt x="2202" y="7758"/>
                  </a:lnTo>
                  <a:lnTo>
                    <a:pt x="2533" y="7999"/>
                  </a:lnTo>
                  <a:lnTo>
                    <a:pt x="2533" y="8079"/>
                  </a:lnTo>
                  <a:lnTo>
                    <a:pt x="2312" y="8320"/>
                  </a:lnTo>
                  <a:lnTo>
                    <a:pt x="2533" y="8561"/>
                  </a:lnTo>
                  <a:lnTo>
                    <a:pt x="3086" y="8798"/>
                  </a:lnTo>
                  <a:lnTo>
                    <a:pt x="3524" y="8959"/>
                  </a:lnTo>
                  <a:lnTo>
                    <a:pt x="3634" y="9280"/>
                  </a:lnTo>
                  <a:lnTo>
                    <a:pt x="4077" y="9360"/>
                  </a:lnTo>
                  <a:lnTo>
                    <a:pt x="4735" y="9360"/>
                  </a:lnTo>
                  <a:lnTo>
                    <a:pt x="4956" y="9521"/>
                  </a:lnTo>
                  <a:lnTo>
                    <a:pt x="4624" y="9682"/>
                  </a:lnTo>
                  <a:lnTo>
                    <a:pt x="3966" y="9682"/>
                  </a:lnTo>
                  <a:lnTo>
                    <a:pt x="3966" y="10079"/>
                  </a:lnTo>
                  <a:lnTo>
                    <a:pt x="4187" y="10481"/>
                  </a:lnTo>
                  <a:lnTo>
                    <a:pt x="4519" y="10481"/>
                  </a:lnTo>
                  <a:lnTo>
                    <a:pt x="4956" y="10561"/>
                  </a:lnTo>
                  <a:lnTo>
                    <a:pt x="5620" y="11119"/>
                  </a:lnTo>
                  <a:lnTo>
                    <a:pt x="5841" y="11360"/>
                  </a:lnTo>
                  <a:lnTo>
                    <a:pt x="5620" y="11601"/>
                  </a:lnTo>
                  <a:lnTo>
                    <a:pt x="5620" y="11762"/>
                  </a:lnTo>
                  <a:lnTo>
                    <a:pt x="7274" y="11762"/>
                  </a:lnTo>
                  <a:lnTo>
                    <a:pt x="7711" y="11521"/>
                  </a:lnTo>
                  <a:lnTo>
                    <a:pt x="7711" y="11200"/>
                  </a:lnTo>
                  <a:lnTo>
                    <a:pt x="7932" y="10722"/>
                  </a:lnTo>
                  <a:lnTo>
                    <a:pt x="8375" y="10561"/>
                  </a:lnTo>
                  <a:lnTo>
                    <a:pt x="8817" y="10722"/>
                  </a:lnTo>
                  <a:lnTo>
                    <a:pt x="8817" y="10400"/>
                  </a:lnTo>
                  <a:lnTo>
                    <a:pt x="8485" y="9999"/>
                  </a:lnTo>
                  <a:lnTo>
                    <a:pt x="8264" y="9601"/>
                  </a:lnTo>
                  <a:lnTo>
                    <a:pt x="8264" y="9119"/>
                  </a:lnTo>
                  <a:lnTo>
                    <a:pt x="8043" y="8798"/>
                  </a:lnTo>
                  <a:lnTo>
                    <a:pt x="8043" y="8481"/>
                  </a:lnTo>
                  <a:lnTo>
                    <a:pt x="8375" y="8401"/>
                  </a:lnTo>
                  <a:lnTo>
                    <a:pt x="8596" y="8481"/>
                  </a:lnTo>
                  <a:lnTo>
                    <a:pt x="8922" y="8879"/>
                  </a:lnTo>
                  <a:lnTo>
                    <a:pt x="8817" y="8959"/>
                  </a:lnTo>
                  <a:lnTo>
                    <a:pt x="8922" y="9280"/>
                  </a:lnTo>
                  <a:lnTo>
                    <a:pt x="9365" y="8959"/>
                  </a:lnTo>
                  <a:lnTo>
                    <a:pt x="9365" y="8722"/>
                  </a:lnTo>
                  <a:lnTo>
                    <a:pt x="9144" y="7999"/>
                  </a:lnTo>
                  <a:lnTo>
                    <a:pt x="9475" y="7682"/>
                  </a:lnTo>
                  <a:lnTo>
                    <a:pt x="9586" y="7682"/>
                  </a:lnTo>
                  <a:lnTo>
                    <a:pt x="9918" y="7999"/>
                  </a:lnTo>
                  <a:lnTo>
                    <a:pt x="9918" y="8481"/>
                  </a:lnTo>
                  <a:lnTo>
                    <a:pt x="10139" y="8722"/>
                  </a:lnTo>
                  <a:lnTo>
                    <a:pt x="10139" y="8959"/>
                  </a:lnTo>
                  <a:lnTo>
                    <a:pt x="9697" y="9280"/>
                  </a:lnTo>
                  <a:lnTo>
                    <a:pt x="9697" y="9521"/>
                  </a:lnTo>
                  <a:lnTo>
                    <a:pt x="9918" y="10079"/>
                  </a:lnTo>
                  <a:lnTo>
                    <a:pt x="10139" y="10160"/>
                  </a:lnTo>
                  <a:lnTo>
                    <a:pt x="10576" y="10079"/>
                  </a:lnTo>
                  <a:lnTo>
                    <a:pt x="11350" y="9521"/>
                  </a:lnTo>
                  <a:lnTo>
                    <a:pt x="11682" y="8959"/>
                  </a:lnTo>
                  <a:lnTo>
                    <a:pt x="11682" y="8561"/>
                  </a:lnTo>
                  <a:lnTo>
                    <a:pt x="11788" y="8320"/>
                  </a:lnTo>
                  <a:lnTo>
                    <a:pt x="12119" y="8401"/>
                  </a:lnTo>
                  <a:lnTo>
                    <a:pt x="12341" y="8722"/>
                  </a:lnTo>
                  <a:lnTo>
                    <a:pt x="12230" y="9200"/>
                  </a:lnTo>
                  <a:lnTo>
                    <a:pt x="11898" y="9601"/>
                  </a:lnTo>
                  <a:lnTo>
                    <a:pt x="11898" y="9919"/>
                  </a:lnTo>
                  <a:lnTo>
                    <a:pt x="12341" y="10079"/>
                  </a:lnTo>
                  <a:lnTo>
                    <a:pt x="12894" y="9999"/>
                  </a:lnTo>
                  <a:lnTo>
                    <a:pt x="13331" y="9682"/>
                  </a:lnTo>
                  <a:lnTo>
                    <a:pt x="13552" y="9682"/>
                  </a:lnTo>
                  <a:lnTo>
                    <a:pt x="13552" y="9919"/>
                  </a:lnTo>
                  <a:lnTo>
                    <a:pt x="13331" y="10079"/>
                  </a:lnTo>
                  <a:lnTo>
                    <a:pt x="12783" y="10160"/>
                  </a:lnTo>
                  <a:lnTo>
                    <a:pt x="12341" y="10561"/>
                  </a:lnTo>
                  <a:lnTo>
                    <a:pt x="11350" y="10561"/>
                  </a:lnTo>
                  <a:lnTo>
                    <a:pt x="10576" y="10802"/>
                  </a:lnTo>
                  <a:lnTo>
                    <a:pt x="10466" y="10959"/>
                  </a:lnTo>
                  <a:lnTo>
                    <a:pt x="10576" y="11280"/>
                  </a:lnTo>
                  <a:lnTo>
                    <a:pt x="9918" y="11521"/>
                  </a:lnTo>
                  <a:lnTo>
                    <a:pt x="9475" y="11918"/>
                  </a:lnTo>
                  <a:lnTo>
                    <a:pt x="9033" y="12159"/>
                  </a:lnTo>
                  <a:lnTo>
                    <a:pt x="8817" y="12159"/>
                  </a:lnTo>
                  <a:lnTo>
                    <a:pt x="8264" y="12400"/>
                  </a:lnTo>
                  <a:lnTo>
                    <a:pt x="8264" y="12721"/>
                  </a:lnTo>
                  <a:lnTo>
                    <a:pt x="7932" y="12802"/>
                  </a:lnTo>
                  <a:lnTo>
                    <a:pt x="7822" y="12481"/>
                  </a:lnTo>
                  <a:lnTo>
                    <a:pt x="7711" y="12320"/>
                  </a:lnTo>
                  <a:lnTo>
                    <a:pt x="7274" y="12481"/>
                  </a:lnTo>
                  <a:lnTo>
                    <a:pt x="6831" y="12561"/>
                  </a:lnTo>
                  <a:lnTo>
                    <a:pt x="6831" y="12802"/>
                  </a:lnTo>
                  <a:lnTo>
                    <a:pt x="6721" y="12958"/>
                  </a:lnTo>
                  <a:lnTo>
                    <a:pt x="6942" y="13681"/>
                  </a:lnTo>
                  <a:lnTo>
                    <a:pt x="6942" y="14159"/>
                  </a:lnTo>
                  <a:lnTo>
                    <a:pt x="7163" y="14320"/>
                  </a:lnTo>
                  <a:lnTo>
                    <a:pt x="7711" y="14320"/>
                  </a:lnTo>
                  <a:lnTo>
                    <a:pt x="8043" y="14159"/>
                  </a:lnTo>
                  <a:lnTo>
                    <a:pt x="8596" y="14079"/>
                  </a:lnTo>
                  <a:lnTo>
                    <a:pt x="8922" y="13999"/>
                  </a:lnTo>
                  <a:lnTo>
                    <a:pt x="9365" y="13999"/>
                  </a:lnTo>
                  <a:lnTo>
                    <a:pt x="9697" y="13922"/>
                  </a:lnTo>
                  <a:lnTo>
                    <a:pt x="10139" y="13521"/>
                  </a:lnTo>
                  <a:lnTo>
                    <a:pt x="10466" y="13521"/>
                  </a:lnTo>
                  <a:lnTo>
                    <a:pt x="10576" y="13360"/>
                  </a:lnTo>
                  <a:lnTo>
                    <a:pt x="11129" y="13360"/>
                  </a:lnTo>
                  <a:lnTo>
                    <a:pt x="11240" y="13521"/>
                  </a:lnTo>
                  <a:lnTo>
                    <a:pt x="12783" y="13521"/>
                  </a:lnTo>
                  <a:lnTo>
                    <a:pt x="13004" y="13280"/>
                  </a:lnTo>
                  <a:lnTo>
                    <a:pt x="13441" y="13119"/>
                  </a:lnTo>
                  <a:lnTo>
                    <a:pt x="13773" y="13119"/>
                  </a:lnTo>
                  <a:lnTo>
                    <a:pt x="13773" y="13360"/>
                  </a:lnTo>
                  <a:lnTo>
                    <a:pt x="13441" y="13521"/>
                  </a:lnTo>
                  <a:lnTo>
                    <a:pt x="13331" y="13761"/>
                  </a:lnTo>
                  <a:lnTo>
                    <a:pt x="12894" y="13761"/>
                  </a:lnTo>
                  <a:lnTo>
                    <a:pt x="12672" y="13922"/>
                  </a:lnTo>
                  <a:lnTo>
                    <a:pt x="11788" y="13922"/>
                  </a:lnTo>
                  <a:lnTo>
                    <a:pt x="11240" y="14079"/>
                  </a:lnTo>
                  <a:lnTo>
                    <a:pt x="10250" y="14400"/>
                  </a:lnTo>
                  <a:lnTo>
                    <a:pt x="9918" y="14400"/>
                  </a:lnTo>
                  <a:lnTo>
                    <a:pt x="9475" y="14480"/>
                  </a:lnTo>
                  <a:lnTo>
                    <a:pt x="9475" y="14561"/>
                  </a:lnTo>
                  <a:lnTo>
                    <a:pt x="10028" y="14801"/>
                  </a:lnTo>
                  <a:lnTo>
                    <a:pt x="10797" y="14882"/>
                  </a:lnTo>
                  <a:lnTo>
                    <a:pt x="11240" y="14882"/>
                  </a:lnTo>
                  <a:lnTo>
                    <a:pt x="11788" y="15199"/>
                  </a:lnTo>
                  <a:lnTo>
                    <a:pt x="11788" y="15360"/>
                  </a:lnTo>
                  <a:lnTo>
                    <a:pt x="10687" y="15360"/>
                  </a:lnTo>
                  <a:lnTo>
                    <a:pt x="10250" y="15520"/>
                  </a:lnTo>
                  <a:lnTo>
                    <a:pt x="10028" y="15360"/>
                  </a:lnTo>
                  <a:lnTo>
                    <a:pt x="9475" y="15279"/>
                  </a:lnTo>
                  <a:lnTo>
                    <a:pt x="9365" y="15520"/>
                  </a:lnTo>
                  <a:lnTo>
                    <a:pt x="9144" y="15520"/>
                  </a:lnTo>
                  <a:lnTo>
                    <a:pt x="8922" y="15279"/>
                  </a:lnTo>
                  <a:lnTo>
                    <a:pt x="8596" y="14962"/>
                  </a:lnTo>
                  <a:lnTo>
                    <a:pt x="8264" y="14882"/>
                  </a:lnTo>
                  <a:lnTo>
                    <a:pt x="7490" y="15279"/>
                  </a:lnTo>
                  <a:lnTo>
                    <a:pt x="7490" y="15360"/>
                  </a:lnTo>
                  <a:lnTo>
                    <a:pt x="7822" y="15681"/>
                  </a:lnTo>
                  <a:lnTo>
                    <a:pt x="7932" y="15922"/>
                  </a:lnTo>
                  <a:lnTo>
                    <a:pt x="7822" y="16159"/>
                  </a:lnTo>
                  <a:lnTo>
                    <a:pt x="7932" y="16159"/>
                  </a:lnTo>
                  <a:lnTo>
                    <a:pt x="7822" y="16400"/>
                  </a:lnTo>
                  <a:lnTo>
                    <a:pt x="7932" y="16560"/>
                  </a:lnTo>
                  <a:lnTo>
                    <a:pt x="8375" y="16801"/>
                  </a:lnTo>
                  <a:lnTo>
                    <a:pt x="8375" y="16962"/>
                  </a:lnTo>
                  <a:lnTo>
                    <a:pt x="8485" y="17199"/>
                  </a:lnTo>
                  <a:lnTo>
                    <a:pt x="8596" y="17119"/>
                  </a:lnTo>
                  <a:lnTo>
                    <a:pt x="9033" y="17360"/>
                  </a:lnTo>
                  <a:lnTo>
                    <a:pt x="9033" y="17600"/>
                  </a:lnTo>
                  <a:lnTo>
                    <a:pt x="9365" y="17922"/>
                  </a:lnTo>
                  <a:lnTo>
                    <a:pt x="9475" y="17761"/>
                  </a:lnTo>
                  <a:lnTo>
                    <a:pt x="9918" y="17922"/>
                  </a:lnTo>
                  <a:lnTo>
                    <a:pt x="10139" y="18163"/>
                  </a:lnTo>
                  <a:lnTo>
                    <a:pt x="10466" y="18319"/>
                  </a:lnTo>
                  <a:lnTo>
                    <a:pt x="10466" y="18560"/>
                  </a:lnTo>
                  <a:lnTo>
                    <a:pt x="11129" y="18962"/>
                  </a:lnTo>
                  <a:lnTo>
                    <a:pt x="11788" y="18801"/>
                  </a:lnTo>
                  <a:lnTo>
                    <a:pt x="11898" y="18480"/>
                  </a:lnTo>
                  <a:lnTo>
                    <a:pt x="12230" y="18480"/>
                  </a:lnTo>
                  <a:lnTo>
                    <a:pt x="12341" y="18721"/>
                  </a:lnTo>
                  <a:lnTo>
                    <a:pt x="12783" y="18560"/>
                  </a:lnTo>
                  <a:lnTo>
                    <a:pt x="12894" y="18721"/>
                  </a:lnTo>
                  <a:lnTo>
                    <a:pt x="12894" y="18962"/>
                  </a:lnTo>
                  <a:lnTo>
                    <a:pt x="12672" y="19203"/>
                  </a:lnTo>
                  <a:lnTo>
                    <a:pt x="12341" y="19203"/>
                  </a:lnTo>
                  <a:lnTo>
                    <a:pt x="11788" y="19520"/>
                  </a:lnTo>
                  <a:lnTo>
                    <a:pt x="11788" y="19681"/>
                  </a:lnTo>
                  <a:lnTo>
                    <a:pt x="12783" y="20399"/>
                  </a:lnTo>
                  <a:lnTo>
                    <a:pt x="13004" y="20480"/>
                  </a:lnTo>
                  <a:lnTo>
                    <a:pt x="13331" y="20721"/>
                  </a:lnTo>
                  <a:lnTo>
                    <a:pt x="13225" y="21283"/>
                  </a:lnTo>
                  <a:lnTo>
                    <a:pt x="13331" y="21600"/>
                  </a:lnTo>
                  <a:lnTo>
                    <a:pt x="13552" y="21600"/>
                  </a:lnTo>
                  <a:lnTo>
                    <a:pt x="13773" y="21359"/>
                  </a:lnTo>
                  <a:lnTo>
                    <a:pt x="13994" y="21283"/>
                  </a:lnTo>
                  <a:lnTo>
                    <a:pt x="14326" y="21600"/>
                  </a:lnTo>
                  <a:lnTo>
                    <a:pt x="14658" y="21520"/>
                  </a:lnTo>
                  <a:lnTo>
                    <a:pt x="15095" y="21122"/>
                  </a:lnTo>
                  <a:lnTo>
                    <a:pt x="15206" y="20721"/>
                  </a:lnTo>
                  <a:lnTo>
                    <a:pt x="15427" y="20480"/>
                  </a:lnTo>
                  <a:lnTo>
                    <a:pt x="15427" y="20319"/>
                  </a:lnTo>
                  <a:lnTo>
                    <a:pt x="15095" y="19681"/>
                  </a:lnTo>
                  <a:lnTo>
                    <a:pt x="14985" y="19203"/>
                  </a:lnTo>
                  <a:lnTo>
                    <a:pt x="15206" y="18881"/>
                  </a:lnTo>
                  <a:lnTo>
                    <a:pt x="15538" y="18560"/>
                  </a:lnTo>
                  <a:lnTo>
                    <a:pt x="15538" y="17199"/>
                  </a:lnTo>
                  <a:lnTo>
                    <a:pt x="15648" y="16801"/>
                  </a:lnTo>
                  <a:lnTo>
                    <a:pt x="15648" y="16480"/>
                  </a:lnTo>
                  <a:lnTo>
                    <a:pt x="16091" y="16159"/>
                  </a:lnTo>
                  <a:lnTo>
                    <a:pt x="16091" y="16079"/>
                  </a:lnTo>
                  <a:lnTo>
                    <a:pt x="15648" y="15922"/>
                  </a:lnTo>
                  <a:lnTo>
                    <a:pt x="16091" y="15520"/>
                  </a:lnTo>
                  <a:lnTo>
                    <a:pt x="16749" y="15601"/>
                  </a:lnTo>
                  <a:lnTo>
                    <a:pt x="16860" y="15601"/>
                  </a:lnTo>
                  <a:lnTo>
                    <a:pt x="17081" y="15199"/>
                  </a:lnTo>
                  <a:lnTo>
                    <a:pt x="17081" y="14561"/>
                  </a:lnTo>
                  <a:lnTo>
                    <a:pt x="17192" y="14079"/>
                  </a:lnTo>
                  <a:lnTo>
                    <a:pt x="17192" y="13601"/>
                  </a:lnTo>
                  <a:lnTo>
                    <a:pt x="16749" y="13119"/>
                  </a:lnTo>
                  <a:lnTo>
                    <a:pt x="16749" y="12561"/>
                  </a:lnTo>
                  <a:lnTo>
                    <a:pt x="17081" y="12481"/>
                  </a:lnTo>
                  <a:lnTo>
                    <a:pt x="17629" y="12721"/>
                  </a:lnTo>
                  <a:lnTo>
                    <a:pt x="17850" y="12320"/>
                  </a:lnTo>
                  <a:lnTo>
                    <a:pt x="17739" y="12159"/>
                  </a:lnTo>
                  <a:lnTo>
                    <a:pt x="17739" y="11681"/>
                  </a:lnTo>
                  <a:lnTo>
                    <a:pt x="17850" y="11280"/>
                  </a:lnTo>
                  <a:lnTo>
                    <a:pt x="17739" y="10481"/>
                  </a:lnTo>
                  <a:lnTo>
                    <a:pt x="17629" y="9999"/>
                  </a:lnTo>
                  <a:lnTo>
                    <a:pt x="17739" y="9762"/>
                  </a:lnTo>
                  <a:lnTo>
                    <a:pt x="18403" y="9360"/>
                  </a:lnTo>
                  <a:lnTo>
                    <a:pt x="18403" y="9119"/>
                  </a:lnTo>
                  <a:lnTo>
                    <a:pt x="18292" y="8879"/>
                  </a:lnTo>
                  <a:lnTo>
                    <a:pt x="18292" y="8722"/>
                  </a:lnTo>
                  <a:lnTo>
                    <a:pt x="18845" y="8722"/>
                  </a:lnTo>
                  <a:lnTo>
                    <a:pt x="19614" y="8160"/>
                  </a:lnTo>
                  <a:lnTo>
                    <a:pt x="20167" y="8160"/>
                  </a:lnTo>
                  <a:lnTo>
                    <a:pt x="20715" y="8079"/>
                  </a:lnTo>
                  <a:lnTo>
                    <a:pt x="21047" y="8481"/>
                  </a:lnTo>
                  <a:lnTo>
                    <a:pt x="21268" y="8401"/>
                  </a:lnTo>
                  <a:lnTo>
                    <a:pt x="21600" y="7919"/>
                  </a:lnTo>
                  <a:lnTo>
                    <a:pt x="21600" y="7361"/>
                  </a:lnTo>
                  <a:lnTo>
                    <a:pt x="21158" y="7280"/>
                  </a:lnTo>
                  <a:lnTo>
                    <a:pt x="19836" y="6959"/>
                  </a:lnTo>
                  <a:lnTo>
                    <a:pt x="19283" y="6799"/>
                  </a:lnTo>
                  <a:lnTo>
                    <a:pt x="18403" y="6160"/>
                  </a:lnTo>
                  <a:lnTo>
                    <a:pt x="17960" y="5999"/>
                  </a:lnTo>
                  <a:lnTo>
                    <a:pt x="17302" y="5281"/>
                  </a:lnTo>
                  <a:lnTo>
                    <a:pt x="17081" y="5200"/>
                  </a:lnTo>
                  <a:lnTo>
                    <a:pt x="16307" y="5200"/>
                  </a:lnTo>
                  <a:lnTo>
                    <a:pt x="16091" y="4879"/>
                  </a:lnTo>
                  <a:lnTo>
                    <a:pt x="16091" y="4558"/>
                  </a:lnTo>
                  <a:lnTo>
                    <a:pt x="15648" y="3598"/>
                  </a:lnTo>
                  <a:lnTo>
                    <a:pt x="15206" y="2799"/>
                  </a:lnTo>
                  <a:lnTo>
                    <a:pt x="14437" y="2321"/>
                  </a:lnTo>
                  <a:lnTo>
                    <a:pt x="13994" y="2558"/>
                  </a:lnTo>
                  <a:lnTo>
                    <a:pt x="13884" y="2960"/>
                  </a:lnTo>
                  <a:lnTo>
                    <a:pt x="13994" y="3759"/>
                  </a:lnTo>
                  <a:lnTo>
                    <a:pt x="13994" y="4321"/>
                  </a:lnTo>
                  <a:lnTo>
                    <a:pt x="13552" y="4558"/>
                  </a:lnTo>
                  <a:lnTo>
                    <a:pt x="13441" y="4481"/>
                  </a:lnTo>
                  <a:lnTo>
                    <a:pt x="13441" y="2799"/>
                  </a:lnTo>
                  <a:lnTo>
                    <a:pt x="13773" y="2558"/>
                  </a:lnTo>
                  <a:lnTo>
                    <a:pt x="13773" y="2080"/>
                  </a:lnTo>
                  <a:lnTo>
                    <a:pt x="13441" y="1598"/>
                  </a:lnTo>
                  <a:lnTo>
                    <a:pt x="12894" y="879"/>
                  </a:lnTo>
                  <a:lnTo>
                    <a:pt x="12341" y="719"/>
                  </a:lnTo>
                  <a:lnTo>
                    <a:pt x="11898" y="879"/>
                  </a:lnTo>
                  <a:lnTo>
                    <a:pt x="11682" y="1201"/>
                  </a:lnTo>
                  <a:lnTo>
                    <a:pt x="11350" y="1120"/>
                  </a:lnTo>
                  <a:lnTo>
                    <a:pt x="11240" y="558"/>
                  </a:lnTo>
                  <a:lnTo>
                    <a:pt x="10687" y="0"/>
                  </a:lnTo>
                  <a:close/>
                </a:path>
              </a:pathLst>
            </a:custGeom>
            <a:solidFill>
              <a:srgbClr val="CAD4D7"/>
            </a:solidFill>
            <a:ln w="12700" cap="flat">
              <a:noFill/>
              <a:miter lim="400000"/>
            </a:ln>
            <a:effectLst/>
          </p:spPr>
          <p:txBody>
            <a:bodyPr wrap="square" lIns="0" tIns="0" rIns="0" bIns="0" numCol="1" anchor="ctr">
              <a:noAutofit/>
            </a:bodyPr>
            <a:lstStyle/>
            <a:p>
              <a:pPr defTabSz="342900">
                <a:lnSpc>
                  <a:spcPct val="100000"/>
                </a:lnSpc>
                <a:spcBef>
                  <a:spcPts val="0"/>
                </a:spcBef>
                <a:defRPr sz="1400">
                  <a:latin typeface="Arial"/>
                  <a:ea typeface="Arial"/>
                  <a:cs typeface="Arial"/>
                  <a:sym typeface="Arial"/>
                </a:defRPr>
              </a:pPr>
              <a:endParaRPr sz="525"/>
            </a:p>
          </p:txBody>
        </p:sp>
        <p:sp>
          <p:nvSpPr>
            <p:cNvPr id="328" name="Google Shape;10483;p32">
              <a:extLst>
                <a:ext uri="{FF2B5EF4-FFF2-40B4-BE49-F238E27FC236}">
                  <a16:creationId xmlns:a16="http://schemas.microsoft.com/office/drawing/2014/main" id="{7E3805FB-8CE4-4EE7-391D-E3000C482733}"/>
                </a:ext>
              </a:extLst>
            </p:cNvPr>
            <p:cNvSpPr/>
            <p:nvPr/>
          </p:nvSpPr>
          <p:spPr>
            <a:xfrm>
              <a:off x="20540639" y="4892949"/>
              <a:ext cx="874858" cy="1463883"/>
            </a:xfrm>
            <a:custGeom>
              <a:avLst/>
              <a:gdLst/>
              <a:ahLst/>
              <a:cxnLst>
                <a:cxn ang="0">
                  <a:pos x="wd2" y="hd2"/>
                </a:cxn>
                <a:cxn ang="5400000">
                  <a:pos x="wd2" y="hd2"/>
                </a:cxn>
                <a:cxn ang="10800000">
                  <a:pos x="wd2" y="hd2"/>
                </a:cxn>
                <a:cxn ang="16200000">
                  <a:pos x="wd2" y="hd2"/>
                </a:cxn>
              </a:cxnLst>
              <a:rect l="0" t="0" r="r" b="b"/>
              <a:pathLst>
                <a:path w="21600" h="21600" extrusionOk="0">
                  <a:moveTo>
                    <a:pt x="12703" y="0"/>
                  </a:moveTo>
                  <a:lnTo>
                    <a:pt x="12703" y="74"/>
                  </a:lnTo>
                  <a:lnTo>
                    <a:pt x="12574" y="220"/>
                  </a:lnTo>
                  <a:lnTo>
                    <a:pt x="12379" y="220"/>
                  </a:lnTo>
                  <a:lnTo>
                    <a:pt x="12315" y="257"/>
                  </a:lnTo>
                  <a:lnTo>
                    <a:pt x="12509" y="404"/>
                  </a:lnTo>
                  <a:lnTo>
                    <a:pt x="12574" y="626"/>
                  </a:lnTo>
                  <a:lnTo>
                    <a:pt x="13218" y="1178"/>
                  </a:lnTo>
                  <a:lnTo>
                    <a:pt x="13347" y="1398"/>
                  </a:lnTo>
                  <a:lnTo>
                    <a:pt x="13347" y="1766"/>
                  </a:lnTo>
                  <a:lnTo>
                    <a:pt x="13282" y="1913"/>
                  </a:lnTo>
                  <a:lnTo>
                    <a:pt x="13477" y="2244"/>
                  </a:lnTo>
                  <a:lnTo>
                    <a:pt x="13606" y="2429"/>
                  </a:lnTo>
                  <a:lnTo>
                    <a:pt x="13606" y="2503"/>
                  </a:lnTo>
                  <a:lnTo>
                    <a:pt x="13477" y="2503"/>
                  </a:lnTo>
                  <a:lnTo>
                    <a:pt x="13218" y="2685"/>
                  </a:lnTo>
                  <a:lnTo>
                    <a:pt x="13282" y="2870"/>
                  </a:lnTo>
                  <a:lnTo>
                    <a:pt x="13477" y="3055"/>
                  </a:lnTo>
                  <a:lnTo>
                    <a:pt x="13541" y="3164"/>
                  </a:lnTo>
                  <a:lnTo>
                    <a:pt x="13735" y="3201"/>
                  </a:lnTo>
                  <a:lnTo>
                    <a:pt x="13800" y="3349"/>
                  </a:lnTo>
                  <a:lnTo>
                    <a:pt x="13735" y="3385"/>
                  </a:lnTo>
                  <a:lnTo>
                    <a:pt x="13735" y="3533"/>
                  </a:lnTo>
                  <a:lnTo>
                    <a:pt x="13541" y="3605"/>
                  </a:lnTo>
                  <a:lnTo>
                    <a:pt x="12962" y="3570"/>
                  </a:lnTo>
                  <a:lnTo>
                    <a:pt x="12379" y="3385"/>
                  </a:lnTo>
                  <a:lnTo>
                    <a:pt x="12188" y="3422"/>
                  </a:lnTo>
                  <a:lnTo>
                    <a:pt x="11994" y="3570"/>
                  </a:lnTo>
                  <a:lnTo>
                    <a:pt x="12059" y="3679"/>
                  </a:lnTo>
                  <a:lnTo>
                    <a:pt x="12253" y="3679"/>
                  </a:lnTo>
                  <a:lnTo>
                    <a:pt x="12574" y="3790"/>
                  </a:lnTo>
                  <a:lnTo>
                    <a:pt x="12574" y="3901"/>
                  </a:lnTo>
                  <a:lnTo>
                    <a:pt x="12379" y="3975"/>
                  </a:lnTo>
                  <a:lnTo>
                    <a:pt x="12253" y="4157"/>
                  </a:lnTo>
                  <a:lnTo>
                    <a:pt x="11994" y="4231"/>
                  </a:lnTo>
                  <a:lnTo>
                    <a:pt x="11929" y="4305"/>
                  </a:lnTo>
                  <a:lnTo>
                    <a:pt x="11671" y="4342"/>
                  </a:lnTo>
                  <a:lnTo>
                    <a:pt x="11541" y="4527"/>
                  </a:lnTo>
                  <a:lnTo>
                    <a:pt x="11606" y="4710"/>
                  </a:lnTo>
                  <a:lnTo>
                    <a:pt x="11606" y="5005"/>
                  </a:lnTo>
                  <a:lnTo>
                    <a:pt x="11671" y="5151"/>
                  </a:lnTo>
                  <a:lnTo>
                    <a:pt x="11929" y="5151"/>
                  </a:lnTo>
                  <a:lnTo>
                    <a:pt x="12253" y="5262"/>
                  </a:lnTo>
                  <a:lnTo>
                    <a:pt x="12509" y="5410"/>
                  </a:lnTo>
                  <a:lnTo>
                    <a:pt x="12703" y="5777"/>
                  </a:lnTo>
                  <a:lnTo>
                    <a:pt x="12832" y="6145"/>
                  </a:lnTo>
                  <a:lnTo>
                    <a:pt x="12703" y="6182"/>
                  </a:lnTo>
                  <a:lnTo>
                    <a:pt x="12897" y="6366"/>
                  </a:lnTo>
                  <a:lnTo>
                    <a:pt x="13218" y="6477"/>
                  </a:lnTo>
                  <a:lnTo>
                    <a:pt x="13606" y="6182"/>
                  </a:lnTo>
                  <a:lnTo>
                    <a:pt x="13800" y="5999"/>
                  </a:lnTo>
                  <a:lnTo>
                    <a:pt x="13800" y="5888"/>
                  </a:lnTo>
                  <a:lnTo>
                    <a:pt x="13930" y="5777"/>
                  </a:lnTo>
                  <a:lnTo>
                    <a:pt x="13991" y="5777"/>
                  </a:lnTo>
                  <a:cubicBezTo>
                    <a:pt x="14250" y="5925"/>
                    <a:pt x="14509" y="6071"/>
                    <a:pt x="14574" y="6256"/>
                  </a:cubicBezTo>
                  <a:lnTo>
                    <a:pt x="14574" y="6293"/>
                  </a:lnTo>
                  <a:lnTo>
                    <a:pt x="14444" y="6512"/>
                  </a:lnTo>
                  <a:lnTo>
                    <a:pt x="14444" y="6697"/>
                  </a:lnTo>
                  <a:lnTo>
                    <a:pt x="14574" y="6808"/>
                  </a:lnTo>
                  <a:lnTo>
                    <a:pt x="14768" y="6734"/>
                  </a:lnTo>
                  <a:lnTo>
                    <a:pt x="15153" y="6549"/>
                  </a:lnTo>
                  <a:lnTo>
                    <a:pt x="15347" y="6808"/>
                  </a:lnTo>
                  <a:lnTo>
                    <a:pt x="15153" y="6991"/>
                  </a:lnTo>
                  <a:lnTo>
                    <a:pt x="14894" y="7065"/>
                  </a:lnTo>
                  <a:lnTo>
                    <a:pt x="14703" y="6991"/>
                  </a:lnTo>
                  <a:lnTo>
                    <a:pt x="14768" y="7212"/>
                  </a:lnTo>
                  <a:lnTo>
                    <a:pt x="14574" y="7286"/>
                  </a:lnTo>
                  <a:lnTo>
                    <a:pt x="14379" y="7249"/>
                  </a:lnTo>
                  <a:lnTo>
                    <a:pt x="14250" y="7065"/>
                  </a:lnTo>
                  <a:lnTo>
                    <a:pt x="14185" y="6882"/>
                  </a:lnTo>
                  <a:lnTo>
                    <a:pt x="14121" y="6808"/>
                  </a:lnTo>
                  <a:lnTo>
                    <a:pt x="13865" y="6845"/>
                  </a:lnTo>
                  <a:lnTo>
                    <a:pt x="13735" y="6808"/>
                  </a:lnTo>
                  <a:lnTo>
                    <a:pt x="13606" y="6991"/>
                  </a:lnTo>
                  <a:lnTo>
                    <a:pt x="13800" y="7249"/>
                  </a:lnTo>
                  <a:lnTo>
                    <a:pt x="13800" y="7434"/>
                  </a:lnTo>
                  <a:lnTo>
                    <a:pt x="13541" y="7469"/>
                  </a:lnTo>
                  <a:lnTo>
                    <a:pt x="13282" y="7654"/>
                  </a:lnTo>
                  <a:lnTo>
                    <a:pt x="13282" y="7765"/>
                  </a:lnTo>
                  <a:lnTo>
                    <a:pt x="13735" y="8021"/>
                  </a:lnTo>
                  <a:lnTo>
                    <a:pt x="13865" y="8169"/>
                  </a:lnTo>
                  <a:lnTo>
                    <a:pt x="13735" y="8463"/>
                  </a:lnTo>
                  <a:lnTo>
                    <a:pt x="13477" y="8537"/>
                  </a:lnTo>
                  <a:lnTo>
                    <a:pt x="13218" y="8500"/>
                  </a:lnTo>
                  <a:lnTo>
                    <a:pt x="13153" y="8574"/>
                  </a:lnTo>
                  <a:lnTo>
                    <a:pt x="13412" y="8758"/>
                  </a:lnTo>
                  <a:lnTo>
                    <a:pt x="13606" y="8721"/>
                  </a:lnTo>
                  <a:lnTo>
                    <a:pt x="13865" y="8574"/>
                  </a:lnTo>
                  <a:lnTo>
                    <a:pt x="14185" y="9052"/>
                  </a:lnTo>
                  <a:lnTo>
                    <a:pt x="14379" y="9567"/>
                  </a:lnTo>
                  <a:lnTo>
                    <a:pt x="14250" y="9826"/>
                  </a:lnTo>
                  <a:lnTo>
                    <a:pt x="14250" y="10304"/>
                  </a:lnTo>
                  <a:lnTo>
                    <a:pt x="13930" y="10965"/>
                  </a:lnTo>
                  <a:lnTo>
                    <a:pt x="14056" y="11261"/>
                  </a:lnTo>
                  <a:lnTo>
                    <a:pt x="13865" y="11591"/>
                  </a:lnTo>
                  <a:lnTo>
                    <a:pt x="13477" y="11702"/>
                  </a:lnTo>
                  <a:lnTo>
                    <a:pt x="13282" y="12033"/>
                  </a:lnTo>
                  <a:lnTo>
                    <a:pt x="13282" y="12363"/>
                  </a:lnTo>
                  <a:lnTo>
                    <a:pt x="13091" y="12548"/>
                  </a:lnTo>
                  <a:lnTo>
                    <a:pt x="12962" y="12733"/>
                  </a:lnTo>
                  <a:lnTo>
                    <a:pt x="12574" y="12953"/>
                  </a:lnTo>
                  <a:lnTo>
                    <a:pt x="11800" y="13246"/>
                  </a:lnTo>
                  <a:lnTo>
                    <a:pt x="11476" y="13283"/>
                  </a:lnTo>
                  <a:lnTo>
                    <a:pt x="11285" y="13468"/>
                  </a:lnTo>
                  <a:lnTo>
                    <a:pt x="10897" y="13320"/>
                  </a:lnTo>
                  <a:lnTo>
                    <a:pt x="10512" y="13063"/>
                  </a:lnTo>
                  <a:lnTo>
                    <a:pt x="10512" y="12916"/>
                  </a:lnTo>
                  <a:lnTo>
                    <a:pt x="10638" y="12879"/>
                  </a:lnTo>
                  <a:lnTo>
                    <a:pt x="10832" y="12696"/>
                  </a:lnTo>
                  <a:lnTo>
                    <a:pt x="10832" y="12585"/>
                  </a:lnTo>
                  <a:lnTo>
                    <a:pt x="11027" y="12437"/>
                  </a:lnTo>
                  <a:lnTo>
                    <a:pt x="11027" y="12400"/>
                  </a:lnTo>
                  <a:lnTo>
                    <a:pt x="10638" y="12437"/>
                  </a:lnTo>
                  <a:lnTo>
                    <a:pt x="10318" y="12622"/>
                  </a:lnTo>
                  <a:lnTo>
                    <a:pt x="9929" y="12733"/>
                  </a:lnTo>
                  <a:lnTo>
                    <a:pt x="9865" y="12916"/>
                  </a:lnTo>
                  <a:lnTo>
                    <a:pt x="10059" y="13137"/>
                  </a:lnTo>
                  <a:lnTo>
                    <a:pt x="10188" y="13579"/>
                  </a:lnTo>
                  <a:lnTo>
                    <a:pt x="10059" y="13835"/>
                  </a:lnTo>
                  <a:lnTo>
                    <a:pt x="9674" y="14057"/>
                  </a:lnTo>
                  <a:lnTo>
                    <a:pt x="9674" y="14203"/>
                  </a:lnTo>
                  <a:lnTo>
                    <a:pt x="9479" y="14277"/>
                  </a:lnTo>
                  <a:lnTo>
                    <a:pt x="9415" y="14646"/>
                  </a:lnTo>
                  <a:lnTo>
                    <a:pt x="9609" y="14755"/>
                  </a:lnTo>
                  <a:lnTo>
                    <a:pt x="9609" y="14903"/>
                  </a:lnTo>
                  <a:lnTo>
                    <a:pt x="9479" y="14940"/>
                  </a:lnTo>
                  <a:lnTo>
                    <a:pt x="9609" y="14977"/>
                  </a:lnTo>
                  <a:lnTo>
                    <a:pt x="9479" y="15125"/>
                  </a:lnTo>
                  <a:lnTo>
                    <a:pt x="9350" y="15125"/>
                  </a:lnTo>
                  <a:lnTo>
                    <a:pt x="9415" y="15197"/>
                  </a:lnTo>
                  <a:lnTo>
                    <a:pt x="9221" y="15271"/>
                  </a:lnTo>
                  <a:lnTo>
                    <a:pt x="9026" y="15160"/>
                  </a:lnTo>
                  <a:lnTo>
                    <a:pt x="8771" y="15271"/>
                  </a:lnTo>
                  <a:lnTo>
                    <a:pt x="8641" y="15197"/>
                  </a:lnTo>
                  <a:lnTo>
                    <a:pt x="8512" y="14977"/>
                  </a:lnTo>
                  <a:lnTo>
                    <a:pt x="8447" y="14940"/>
                  </a:lnTo>
                  <a:lnTo>
                    <a:pt x="8188" y="15014"/>
                  </a:lnTo>
                  <a:lnTo>
                    <a:pt x="7997" y="15014"/>
                  </a:lnTo>
                  <a:lnTo>
                    <a:pt x="7868" y="14977"/>
                  </a:lnTo>
                  <a:lnTo>
                    <a:pt x="7094" y="15125"/>
                  </a:lnTo>
                  <a:lnTo>
                    <a:pt x="6706" y="15197"/>
                  </a:lnTo>
                  <a:lnTo>
                    <a:pt x="6256" y="15307"/>
                  </a:lnTo>
                  <a:lnTo>
                    <a:pt x="5803" y="15307"/>
                  </a:lnTo>
                  <a:lnTo>
                    <a:pt x="5418" y="15381"/>
                  </a:lnTo>
                  <a:lnTo>
                    <a:pt x="5224" y="15344"/>
                  </a:lnTo>
                  <a:lnTo>
                    <a:pt x="4835" y="15381"/>
                  </a:lnTo>
                  <a:lnTo>
                    <a:pt x="4191" y="15675"/>
                  </a:lnTo>
                  <a:lnTo>
                    <a:pt x="3997" y="15897"/>
                  </a:lnTo>
                  <a:lnTo>
                    <a:pt x="3806" y="15970"/>
                  </a:lnTo>
                  <a:lnTo>
                    <a:pt x="3677" y="16116"/>
                  </a:lnTo>
                  <a:lnTo>
                    <a:pt x="3224" y="16449"/>
                  </a:lnTo>
                  <a:lnTo>
                    <a:pt x="2903" y="16486"/>
                  </a:lnTo>
                  <a:lnTo>
                    <a:pt x="2644" y="16669"/>
                  </a:lnTo>
                  <a:lnTo>
                    <a:pt x="2579" y="16816"/>
                  </a:lnTo>
                  <a:lnTo>
                    <a:pt x="2321" y="16964"/>
                  </a:lnTo>
                  <a:lnTo>
                    <a:pt x="1871" y="17001"/>
                  </a:lnTo>
                  <a:lnTo>
                    <a:pt x="1676" y="17147"/>
                  </a:lnTo>
                  <a:lnTo>
                    <a:pt x="1741" y="17479"/>
                  </a:lnTo>
                  <a:lnTo>
                    <a:pt x="1935" y="17516"/>
                  </a:lnTo>
                  <a:lnTo>
                    <a:pt x="2000" y="17588"/>
                  </a:lnTo>
                  <a:lnTo>
                    <a:pt x="1935" y="17699"/>
                  </a:lnTo>
                  <a:lnTo>
                    <a:pt x="1871" y="17662"/>
                  </a:lnTo>
                  <a:lnTo>
                    <a:pt x="1482" y="17847"/>
                  </a:lnTo>
                  <a:lnTo>
                    <a:pt x="1353" y="17958"/>
                  </a:lnTo>
                  <a:lnTo>
                    <a:pt x="838" y="18251"/>
                  </a:lnTo>
                  <a:lnTo>
                    <a:pt x="644" y="18399"/>
                  </a:lnTo>
                  <a:lnTo>
                    <a:pt x="324" y="18399"/>
                  </a:lnTo>
                  <a:lnTo>
                    <a:pt x="0" y="18473"/>
                  </a:lnTo>
                  <a:lnTo>
                    <a:pt x="324" y="18473"/>
                  </a:lnTo>
                  <a:lnTo>
                    <a:pt x="515" y="18656"/>
                  </a:lnTo>
                  <a:lnTo>
                    <a:pt x="644" y="18878"/>
                  </a:lnTo>
                  <a:lnTo>
                    <a:pt x="515" y="18951"/>
                  </a:lnTo>
                  <a:lnTo>
                    <a:pt x="388" y="18804"/>
                  </a:lnTo>
                  <a:lnTo>
                    <a:pt x="259" y="18656"/>
                  </a:lnTo>
                  <a:lnTo>
                    <a:pt x="194" y="18841"/>
                  </a:lnTo>
                  <a:lnTo>
                    <a:pt x="259" y="19024"/>
                  </a:lnTo>
                  <a:lnTo>
                    <a:pt x="515" y="19060"/>
                  </a:lnTo>
                  <a:lnTo>
                    <a:pt x="515" y="19208"/>
                  </a:lnTo>
                  <a:lnTo>
                    <a:pt x="388" y="19356"/>
                  </a:lnTo>
                  <a:lnTo>
                    <a:pt x="579" y="19282"/>
                  </a:lnTo>
                  <a:lnTo>
                    <a:pt x="709" y="19171"/>
                  </a:lnTo>
                  <a:lnTo>
                    <a:pt x="968" y="19097"/>
                  </a:lnTo>
                  <a:lnTo>
                    <a:pt x="1162" y="19171"/>
                  </a:lnTo>
                  <a:lnTo>
                    <a:pt x="968" y="19245"/>
                  </a:lnTo>
                  <a:lnTo>
                    <a:pt x="1162" y="19282"/>
                  </a:lnTo>
                  <a:lnTo>
                    <a:pt x="1353" y="19245"/>
                  </a:lnTo>
                  <a:lnTo>
                    <a:pt x="1353" y="19060"/>
                  </a:lnTo>
                  <a:lnTo>
                    <a:pt x="1227" y="18988"/>
                  </a:lnTo>
                  <a:lnTo>
                    <a:pt x="903" y="19024"/>
                  </a:lnTo>
                  <a:lnTo>
                    <a:pt x="903" y="18951"/>
                  </a:lnTo>
                  <a:lnTo>
                    <a:pt x="968" y="18841"/>
                  </a:lnTo>
                  <a:lnTo>
                    <a:pt x="903" y="18693"/>
                  </a:lnTo>
                  <a:lnTo>
                    <a:pt x="1032" y="18619"/>
                  </a:lnTo>
                  <a:lnTo>
                    <a:pt x="1353" y="18656"/>
                  </a:lnTo>
                  <a:lnTo>
                    <a:pt x="1676" y="18988"/>
                  </a:lnTo>
                  <a:lnTo>
                    <a:pt x="1806" y="19208"/>
                  </a:lnTo>
                  <a:lnTo>
                    <a:pt x="1935" y="19319"/>
                  </a:lnTo>
                  <a:lnTo>
                    <a:pt x="1935" y="19613"/>
                  </a:lnTo>
                  <a:lnTo>
                    <a:pt x="1676" y="19945"/>
                  </a:lnTo>
                  <a:lnTo>
                    <a:pt x="1353" y="19945"/>
                  </a:lnTo>
                  <a:lnTo>
                    <a:pt x="1482" y="20017"/>
                  </a:lnTo>
                  <a:lnTo>
                    <a:pt x="1676" y="20313"/>
                  </a:lnTo>
                  <a:lnTo>
                    <a:pt x="1806" y="20680"/>
                  </a:lnTo>
                  <a:lnTo>
                    <a:pt x="2129" y="20865"/>
                  </a:lnTo>
                  <a:lnTo>
                    <a:pt x="2129" y="21048"/>
                  </a:lnTo>
                  <a:lnTo>
                    <a:pt x="1935" y="21122"/>
                  </a:lnTo>
                  <a:lnTo>
                    <a:pt x="2191" y="21269"/>
                  </a:lnTo>
                  <a:lnTo>
                    <a:pt x="2450" y="21269"/>
                  </a:lnTo>
                  <a:lnTo>
                    <a:pt x="2644" y="21380"/>
                  </a:lnTo>
                  <a:lnTo>
                    <a:pt x="2774" y="21269"/>
                  </a:lnTo>
                  <a:lnTo>
                    <a:pt x="2774" y="21196"/>
                  </a:lnTo>
                  <a:lnTo>
                    <a:pt x="2515" y="20937"/>
                  </a:lnTo>
                  <a:lnTo>
                    <a:pt x="2515" y="20643"/>
                  </a:lnTo>
                  <a:lnTo>
                    <a:pt x="2644" y="20532"/>
                  </a:lnTo>
                  <a:lnTo>
                    <a:pt x="2838" y="20643"/>
                  </a:lnTo>
                  <a:lnTo>
                    <a:pt x="2774" y="20717"/>
                  </a:lnTo>
                  <a:lnTo>
                    <a:pt x="2774" y="20828"/>
                  </a:lnTo>
                  <a:lnTo>
                    <a:pt x="2968" y="21011"/>
                  </a:lnTo>
                  <a:lnTo>
                    <a:pt x="3094" y="21269"/>
                  </a:lnTo>
                  <a:lnTo>
                    <a:pt x="2968" y="21452"/>
                  </a:lnTo>
                  <a:lnTo>
                    <a:pt x="3094" y="21600"/>
                  </a:lnTo>
                  <a:lnTo>
                    <a:pt x="3418" y="21489"/>
                  </a:lnTo>
                  <a:lnTo>
                    <a:pt x="3741" y="21232"/>
                  </a:lnTo>
                  <a:lnTo>
                    <a:pt x="3418" y="21048"/>
                  </a:lnTo>
                  <a:lnTo>
                    <a:pt x="3418" y="20937"/>
                  </a:lnTo>
                  <a:lnTo>
                    <a:pt x="3547" y="20902"/>
                  </a:lnTo>
                  <a:lnTo>
                    <a:pt x="3806" y="20937"/>
                  </a:lnTo>
                  <a:lnTo>
                    <a:pt x="3932" y="21011"/>
                  </a:lnTo>
                  <a:lnTo>
                    <a:pt x="4062" y="20828"/>
                  </a:lnTo>
                  <a:lnTo>
                    <a:pt x="4062" y="20496"/>
                  </a:lnTo>
                  <a:lnTo>
                    <a:pt x="3932" y="20350"/>
                  </a:lnTo>
                  <a:lnTo>
                    <a:pt x="3932" y="19430"/>
                  </a:lnTo>
                  <a:lnTo>
                    <a:pt x="4126" y="19245"/>
                  </a:lnTo>
                  <a:lnTo>
                    <a:pt x="4450" y="19060"/>
                  </a:lnTo>
                  <a:lnTo>
                    <a:pt x="4385" y="18951"/>
                  </a:lnTo>
                  <a:lnTo>
                    <a:pt x="4191" y="18878"/>
                  </a:lnTo>
                  <a:lnTo>
                    <a:pt x="4191" y="18693"/>
                  </a:lnTo>
                  <a:lnTo>
                    <a:pt x="4062" y="18693"/>
                  </a:lnTo>
                  <a:lnTo>
                    <a:pt x="4126" y="18582"/>
                  </a:lnTo>
                  <a:lnTo>
                    <a:pt x="3547" y="18582"/>
                  </a:lnTo>
                  <a:lnTo>
                    <a:pt x="3482" y="18473"/>
                  </a:lnTo>
                  <a:lnTo>
                    <a:pt x="3806" y="18399"/>
                  </a:lnTo>
                  <a:lnTo>
                    <a:pt x="3868" y="18251"/>
                  </a:lnTo>
                  <a:lnTo>
                    <a:pt x="3806" y="17958"/>
                  </a:lnTo>
                  <a:lnTo>
                    <a:pt x="3547" y="17884"/>
                  </a:lnTo>
                  <a:lnTo>
                    <a:pt x="3288" y="17921"/>
                  </a:lnTo>
                  <a:lnTo>
                    <a:pt x="3288" y="17958"/>
                  </a:lnTo>
                  <a:lnTo>
                    <a:pt x="3094" y="18067"/>
                  </a:lnTo>
                  <a:lnTo>
                    <a:pt x="2838" y="18067"/>
                  </a:lnTo>
                  <a:lnTo>
                    <a:pt x="2450" y="17847"/>
                  </a:lnTo>
                  <a:lnTo>
                    <a:pt x="2515" y="17699"/>
                  </a:lnTo>
                  <a:lnTo>
                    <a:pt x="3094" y="17553"/>
                  </a:lnTo>
                  <a:lnTo>
                    <a:pt x="3547" y="17516"/>
                  </a:lnTo>
                  <a:lnTo>
                    <a:pt x="4126" y="17588"/>
                  </a:lnTo>
                  <a:lnTo>
                    <a:pt x="4385" y="17699"/>
                  </a:lnTo>
                  <a:lnTo>
                    <a:pt x="4450" y="17588"/>
                  </a:lnTo>
                  <a:lnTo>
                    <a:pt x="4450" y="17295"/>
                  </a:lnTo>
                  <a:lnTo>
                    <a:pt x="4385" y="17147"/>
                  </a:lnTo>
                  <a:lnTo>
                    <a:pt x="4450" y="17038"/>
                  </a:lnTo>
                  <a:lnTo>
                    <a:pt x="4706" y="17038"/>
                  </a:lnTo>
                  <a:lnTo>
                    <a:pt x="4835" y="17184"/>
                  </a:lnTo>
                  <a:lnTo>
                    <a:pt x="5094" y="17184"/>
                  </a:lnTo>
                  <a:lnTo>
                    <a:pt x="5418" y="17110"/>
                  </a:lnTo>
                  <a:lnTo>
                    <a:pt x="5997" y="17038"/>
                  </a:lnTo>
                  <a:lnTo>
                    <a:pt x="6512" y="16964"/>
                  </a:lnTo>
                  <a:lnTo>
                    <a:pt x="6835" y="16964"/>
                  </a:lnTo>
                  <a:lnTo>
                    <a:pt x="7029" y="17001"/>
                  </a:lnTo>
                  <a:lnTo>
                    <a:pt x="7159" y="16964"/>
                  </a:lnTo>
                  <a:cubicBezTo>
                    <a:pt x="7159" y="17001"/>
                    <a:pt x="7285" y="17110"/>
                    <a:pt x="7285" y="17147"/>
                  </a:cubicBezTo>
                  <a:lnTo>
                    <a:pt x="6835" y="17332"/>
                  </a:lnTo>
                  <a:lnTo>
                    <a:pt x="6835" y="17479"/>
                  </a:lnTo>
                  <a:lnTo>
                    <a:pt x="6641" y="17369"/>
                  </a:lnTo>
                  <a:lnTo>
                    <a:pt x="6321" y="17406"/>
                  </a:lnTo>
                  <a:lnTo>
                    <a:pt x="6062" y="17516"/>
                  </a:lnTo>
                  <a:lnTo>
                    <a:pt x="5868" y="17479"/>
                  </a:lnTo>
                  <a:lnTo>
                    <a:pt x="5674" y="17184"/>
                  </a:lnTo>
                  <a:lnTo>
                    <a:pt x="5482" y="17184"/>
                  </a:lnTo>
                  <a:lnTo>
                    <a:pt x="5029" y="17516"/>
                  </a:lnTo>
                  <a:lnTo>
                    <a:pt x="5029" y="17699"/>
                  </a:lnTo>
                  <a:lnTo>
                    <a:pt x="4706" y="17810"/>
                  </a:lnTo>
                  <a:lnTo>
                    <a:pt x="4579" y="17995"/>
                  </a:lnTo>
                  <a:lnTo>
                    <a:pt x="5094" y="18104"/>
                  </a:lnTo>
                  <a:lnTo>
                    <a:pt x="5159" y="18288"/>
                  </a:lnTo>
                  <a:lnTo>
                    <a:pt x="5094" y="18325"/>
                  </a:lnTo>
                  <a:lnTo>
                    <a:pt x="5094" y="18436"/>
                  </a:lnTo>
                  <a:lnTo>
                    <a:pt x="5353" y="18656"/>
                  </a:lnTo>
                  <a:lnTo>
                    <a:pt x="5738" y="18693"/>
                  </a:lnTo>
                  <a:lnTo>
                    <a:pt x="5738" y="18841"/>
                  </a:lnTo>
                  <a:lnTo>
                    <a:pt x="5868" y="18878"/>
                  </a:lnTo>
                  <a:lnTo>
                    <a:pt x="5997" y="18804"/>
                  </a:lnTo>
                  <a:lnTo>
                    <a:pt x="6191" y="18841"/>
                  </a:lnTo>
                  <a:lnTo>
                    <a:pt x="6385" y="18804"/>
                  </a:lnTo>
                  <a:lnTo>
                    <a:pt x="6385" y="18656"/>
                  </a:lnTo>
                  <a:lnTo>
                    <a:pt x="6062" y="18473"/>
                  </a:lnTo>
                  <a:lnTo>
                    <a:pt x="6191" y="18288"/>
                  </a:lnTo>
                  <a:lnTo>
                    <a:pt x="6385" y="18032"/>
                  </a:lnTo>
                  <a:lnTo>
                    <a:pt x="6771" y="17884"/>
                  </a:lnTo>
                  <a:lnTo>
                    <a:pt x="6835" y="17773"/>
                  </a:lnTo>
                  <a:lnTo>
                    <a:pt x="7285" y="17847"/>
                  </a:lnTo>
                  <a:lnTo>
                    <a:pt x="7738" y="18032"/>
                  </a:lnTo>
                  <a:lnTo>
                    <a:pt x="7932" y="18141"/>
                  </a:lnTo>
                  <a:lnTo>
                    <a:pt x="8123" y="18104"/>
                  </a:lnTo>
                  <a:lnTo>
                    <a:pt x="8318" y="17736"/>
                  </a:lnTo>
                  <a:lnTo>
                    <a:pt x="8706" y="17516"/>
                  </a:lnTo>
                  <a:lnTo>
                    <a:pt x="8706" y="17369"/>
                  </a:lnTo>
                  <a:lnTo>
                    <a:pt x="8447" y="17147"/>
                  </a:lnTo>
                  <a:lnTo>
                    <a:pt x="8062" y="16964"/>
                  </a:lnTo>
                  <a:lnTo>
                    <a:pt x="7803" y="16964"/>
                  </a:lnTo>
                  <a:lnTo>
                    <a:pt x="7609" y="16853"/>
                  </a:lnTo>
                  <a:lnTo>
                    <a:pt x="7094" y="16853"/>
                  </a:lnTo>
                  <a:cubicBezTo>
                    <a:pt x="7094" y="16816"/>
                    <a:pt x="7094" y="16743"/>
                    <a:pt x="7029" y="16669"/>
                  </a:cubicBezTo>
                  <a:lnTo>
                    <a:pt x="7029" y="16632"/>
                  </a:lnTo>
                  <a:lnTo>
                    <a:pt x="7415" y="16486"/>
                  </a:lnTo>
                  <a:lnTo>
                    <a:pt x="7479" y="16412"/>
                  </a:lnTo>
                  <a:lnTo>
                    <a:pt x="7932" y="16227"/>
                  </a:lnTo>
                  <a:lnTo>
                    <a:pt x="8318" y="16116"/>
                  </a:lnTo>
                  <a:lnTo>
                    <a:pt x="8900" y="16190"/>
                  </a:lnTo>
                  <a:lnTo>
                    <a:pt x="9221" y="16116"/>
                  </a:lnTo>
                  <a:lnTo>
                    <a:pt x="9350" y="16227"/>
                  </a:lnTo>
                  <a:lnTo>
                    <a:pt x="9350" y="16412"/>
                  </a:lnTo>
                  <a:lnTo>
                    <a:pt x="9091" y="16632"/>
                  </a:lnTo>
                  <a:lnTo>
                    <a:pt x="9026" y="16816"/>
                  </a:lnTo>
                  <a:lnTo>
                    <a:pt x="9221" y="16853"/>
                  </a:lnTo>
                  <a:lnTo>
                    <a:pt x="9221" y="17221"/>
                  </a:lnTo>
                  <a:lnTo>
                    <a:pt x="9091" y="17332"/>
                  </a:lnTo>
                  <a:lnTo>
                    <a:pt x="9221" y="17516"/>
                  </a:lnTo>
                  <a:lnTo>
                    <a:pt x="9544" y="17588"/>
                  </a:lnTo>
                  <a:lnTo>
                    <a:pt x="9994" y="17884"/>
                  </a:lnTo>
                  <a:lnTo>
                    <a:pt x="10318" y="17921"/>
                  </a:lnTo>
                  <a:lnTo>
                    <a:pt x="10577" y="17884"/>
                  </a:lnTo>
                  <a:lnTo>
                    <a:pt x="10897" y="17588"/>
                  </a:lnTo>
                  <a:lnTo>
                    <a:pt x="10897" y="17406"/>
                  </a:lnTo>
                  <a:lnTo>
                    <a:pt x="11027" y="17332"/>
                  </a:lnTo>
                  <a:lnTo>
                    <a:pt x="11156" y="17221"/>
                  </a:lnTo>
                  <a:lnTo>
                    <a:pt x="11027" y="17075"/>
                  </a:lnTo>
                  <a:lnTo>
                    <a:pt x="11285" y="16853"/>
                  </a:lnTo>
                  <a:lnTo>
                    <a:pt x="11606" y="16816"/>
                  </a:lnTo>
                  <a:lnTo>
                    <a:pt x="11865" y="16816"/>
                  </a:lnTo>
                  <a:lnTo>
                    <a:pt x="11929" y="16706"/>
                  </a:lnTo>
                  <a:lnTo>
                    <a:pt x="11865" y="16632"/>
                  </a:lnTo>
                  <a:lnTo>
                    <a:pt x="11800" y="16412"/>
                  </a:lnTo>
                  <a:lnTo>
                    <a:pt x="11156" y="16264"/>
                  </a:lnTo>
                  <a:lnTo>
                    <a:pt x="11027" y="16153"/>
                  </a:lnTo>
                  <a:lnTo>
                    <a:pt x="11221" y="15897"/>
                  </a:lnTo>
                  <a:lnTo>
                    <a:pt x="11476" y="15786"/>
                  </a:lnTo>
                  <a:lnTo>
                    <a:pt x="11606" y="15749"/>
                  </a:lnTo>
                  <a:lnTo>
                    <a:pt x="11541" y="15860"/>
                  </a:lnTo>
                  <a:lnTo>
                    <a:pt x="11541" y="16081"/>
                  </a:lnTo>
                  <a:lnTo>
                    <a:pt x="11671" y="16116"/>
                  </a:lnTo>
                  <a:lnTo>
                    <a:pt x="11865" y="16081"/>
                  </a:lnTo>
                  <a:lnTo>
                    <a:pt x="11929" y="16044"/>
                  </a:lnTo>
                  <a:lnTo>
                    <a:pt x="12188" y="16081"/>
                  </a:lnTo>
                  <a:lnTo>
                    <a:pt x="12315" y="16153"/>
                  </a:lnTo>
                  <a:lnTo>
                    <a:pt x="12509" y="16116"/>
                  </a:lnTo>
                  <a:lnTo>
                    <a:pt x="12638" y="16116"/>
                  </a:lnTo>
                  <a:lnTo>
                    <a:pt x="12574" y="16227"/>
                  </a:lnTo>
                  <a:lnTo>
                    <a:pt x="12253" y="16264"/>
                  </a:lnTo>
                  <a:lnTo>
                    <a:pt x="12253" y="16301"/>
                  </a:lnTo>
                  <a:lnTo>
                    <a:pt x="12315" y="16338"/>
                  </a:lnTo>
                  <a:lnTo>
                    <a:pt x="12574" y="16301"/>
                  </a:lnTo>
                  <a:lnTo>
                    <a:pt x="12962" y="16153"/>
                  </a:lnTo>
                  <a:lnTo>
                    <a:pt x="13865" y="16227"/>
                  </a:lnTo>
                  <a:lnTo>
                    <a:pt x="14379" y="16153"/>
                  </a:lnTo>
                  <a:lnTo>
                    <a:pt x="14185" y="16116"/>
                  </a:lnTo>
                  <a:lnTo>
                    <a:pt x="14121" y="15934"/>
                  </a:lnTo>
                  <a:lnTo>
                    <a:pt x="14185" y="15712"/>
                  </a:lnTo>
                  <a:lnTo>
                    <a:pt x="14574" y="15603"/>
                  </a:lnTo>
                  <a:lnTo>
                    <a:pt x="14894" y="15675"/>
                  </a:lnTo>
                  <a:lnTo>
                    <a:pt x="15024" y="15860"/>
                  </a:lnTo>
                  <a:lnTo>
                    <a:pt x="14894" y="16044"/>
                  </a:lnTo>
                  <a:lnTo>
                    <a:pt x="15088" y="16153"/>
                  </a:lnTo>
                  <a:lnTo>
                    <a:pt x="15347" y="16153"/>
                  </a:lnTo>
                  <a:lnTo>
                    <a:pt x="15541" y="15934"/>
                  </a:lnTo>
                  <a:lnTo>
                    <a:pt x="15347" y="15566"/>
                  </a:lnTo>
                  <a:lnTo>
                    <a:pt x="15412" y="15344"/>
                  </a:lnTo>
                  <a:lnTo>
                    <a:pt x="15797" y="15160"/>
                  </a:lnTo>
                  <a:lnTo>
                    <a:pt x="16056" y="15160"/>
                  </a:lnTo>
                  <a:lnTo>
                    <a:pt x="16121" y="15051"/>
                  </a:lnTo>
                  <a:lnTo>
                    <a:pt x="15991" y="14940"/>
                  </a:lnTo>
                  <a:lnTo>
                    <a:pt x="16056" y="14681"/>
                  </a:lnTo>
                  <a:lnTo>
                    <a:pt x="16315" y="14609"/>
                  </a:lnTo>
                  <a:lnTo>
                    <a:pt x="16635" y="14646"/>
                  </a:lnTo>
                  <a:lnTo>
                    <a:pt x="16700" y="14755"/>
                  </a:lnTo>
                  <a:lnTo>
                    <a:pt x="16509" y="14866"/>
                  </a:lnTo>
                  <a:lnTo>
                    <a:pt x="16444" y="15160"/>
                  </a:lnTo>
                  <a:lnTo>
                    <a:pt x="16509" y="15749"/>
                  </a:lnTo>
                  <a:lnTo>
                    <a:pt x="16700" y="15823"/>
                  </a:lnTo>
                  <a:lnTo>
                    <a:pt x="16959" y="15712"/>
                  </a:lnTo>
                  <a:lnTo>
                    <a:pt x="17088" y="15529"/>
                  </a:lnTo>
                  <a:lnTo>
                    <a:pt x="17409" y="15529"/>
                  </a:lnTo>
                  <a:lnTo>
                    <a:pt x="17732" y="15344"/>
                  </a:lnTo>
                  <a:lnTo>
                    <a:pt x="17927" y="15088"/>
                  </a:lnTo>
                  <a:lnTo>
                    <a:pt x="17797" y="14903"/>
                  </a:lnTo>
                  <a:lnTo>
                    <a:pt x="18247" y="14718"/>
                  </a:lnTo>
                  <a:lnTo>
                    <a:pt x="18121" y="14572"/>
                  </a:lnTo>
                  <a:lnTo>
                    <a:pt x="17991" y="14462"/>
                  </a:lnTo>
                  <a:lnTo>
                    <a:pt x="17603" y="14168"/>
                  </a:lnTo>
                  <a:lnTo>
                    <a:pt x="17409" y="13909"/>
                  </a:lnTo>
                  <a:lnTo>
                    <a:pt x="17347" y="13431"/>
                  </a:lnTo>
                  <a:lnTo>
                    <a:pt x="17474" y="12879"/>
                  </a:lnTo>
                  <a:lnTo>
                    <a:pt x="17474" y="12511"/>
                  </a:lnTo>
                  <a:lnTo>
                    <a:pt x="17153" y="11811"/>
                  </a:lnTo>
                  <a:lnTo>
                    <a:pt x="16765" y="11481"/>
                  </a:lnTo>
                  <a:lnTo>
                    <a:pt x="16765" y="11224"/>
                  </a:lnTo>
                  <a:lnTo>
                    <a:pt x="16829" y="10891"/>
                  </a:lnTo>
                  <a:lnTo>
                    <a:pt x="17409" y="10745"/>
                  </a:lnTo>
                  <a:lnTo>
                    <a:pt x="17668" y="10745"/>
                  </a:lnTo>
                  <a:lnTo>
                    <a:pt x="17797" y="10891"/>
                  </a:lnTo>
                  <a:lnTo>
                    <a:pt x="17927" y="10782"/>
                  </a:lnTo>
                  <a:lnTo>
                    <a:pt x="17797" y="10561"/>
                  </a:lnTo>
                  <a:lnTo>
                    <a:pt x="17732" y="10413"/>
                  </a:lnTo>
                  <a:lnTo>
                    <a:pt x="17668" y="10339"/>
                  </a:lnTo>
                  <a:lnTo>
                    <a:pt x="17603" y="10156"/>
                  </a:lnTo>
                  <a:lnTo>
                    <a:pt x="17603" y="9935"/>
                  </a:lnTo>
                  <a:lnTo>
                    <a:pt x="17732" y="9789"/>
                  </a:lnTo>
                  <a:lnTo>
                    <a:pt x="17732" y="9604"/>
                  </a:lnTo>
                  <a:lnTo>
                    <a:pt x="17668" y="9493"/>
                  </a:lnTo>
                  <a:lnTo>
                    <a:pt x="17668" y="9273"/>
                  </a:lnTo>
                  <a:lnTo>
                    <a:pt x="17732" y="9126"/>
                  </a:lnTo>
                  <a:lnTo>
                    <a:pt x="17603" y="9015"/>
                  </a:lnTo>
                  <a:lnTo>
                    <a:pt x="17474" y="8574"/>
                  </a:lnTo>
                  <a:lnTo>
                    <a:pt x="17153" y="8280"/>
                  </a:lnTo>
                  <a:lnTo>
                    <a:pt x="17088" y="8280"/>
                  </a:lnTo>
                  <a:lnTo>
                    <a:pt x="16959" y="8206"/>
                  </a:lnTo>
                  <a:lnTo>
                    <a:pt x="16959" y="7801"/>
                  </a:lnTo>
                  <a:lnTo>
                    <a:pt x="15862" y="7175"/>
                  </a:lnTo>
                  <a:lnTo>
                    <a:pt x="15732" y="6991"/>
                  </a:lnTo>
                  <a:lnTo>
                    <a:pt x="15541" y="6660"/>
                  </a:lnTo>
                  <a:lnTo>
                    <a:pt x="15541" y="6256"/>
                  </a:lnTo>
                  <a:lnTo>
                    <a:pt x="15347" y="6329"/>
                  </a:lnTo>
                  <a:lnTo>
                    <a:pt x="15153" y="6329"/>
                  </a:lnTo>
                  <a:lnTo>
                    <a:pt x="15088" y="6293"/>
                  </a:lnTo>
                  <a:lnTo>
                    <a:pt x="15088" y="6256"/>
                  </a:lnTo>
                  <a:cubicBezTo>
                    <a:pt x="14959" y="6108"/>
                    <a:pt x="14829" y="5999"/>
                    <a:pt x="14638" y="5888"/>
                  </a:cubicBezTo>
                  <a:lnTo>
                    <a:pt x="14768" y="5740"/>
                  </a:lnTo>
                  <a:lnTo>
                    <a:pt x="14959" y="5556"/>
                  </a:lnTo>
                  <a:lnTo>
                    <a:pt x="14829" y="5410"/>
                  </a:lnTo>
                  <a:lnTo>
                    <a:pt x="14444" y="5410"/>
                  </a:lnTo>
                  <a:lnTo>
                    <a:pt x="13991" y="5373"/>
                  </a:lnTo>
                  <a:lnTo>
                    <a:pt x="13541" y="5077"/>
                  </a:lnTo>
                  <a:lnTo>
                    <a:pt x="13153" y="5151"/>
                  </a:lnTo>
                  <a:lnTo>
                    <a:pt x="12703" y="5005"/>
                  </a:lnTo>
                  <a:lnTo>
                    <a:pt x="12638" y="4857"/>
                  </a:lnTo>
                  <a:lnTo>
                    <a:pt x="12638" y="4673"/>
                  </a:lnTo>
                  <a:lnTo>
                    <a:pt x="12897" y="4527"/>
                  </a:lnTo>
                  <a:lnTo>
                    <a:pt x="13153" y="4527"/>
                  </a:lnTo>
                  <a:lnTo>
                    <a:pt x="13606" y="4710"/>
                  </a:lnTo>
                  <a:lnTo>
                    <a:pt x="13800" y="4784"/>
                  </a:lnTo>
                  <a:lnTo>
                    <a:pt x="14185" y="4453"/>
                  </a:lnTo>
                  <a:lnTo>
                    <a:pt x="14574" y="4268"/>
                  </a:lnTo>
                  <a:lnTo>
                    <a:pt x="14894" y="4268"/>
                  </a:lnTo>
                  <a:lnTo>
                    <a:pt x="15282" y="4416"/>
                  </a:lnTo>
                  <a:lnTo>
                    <a:pt x="15606" y="4342"/>
                  </a:lnTo>
                  <a:lnTo>
                    <a:pt x="15926" y="4527"/>
                  </a:lnTo>
                  <a:lnTo>
                    <a:pt x="16444" y="4784"/>
                  </a:lnTo>
                  <a:lnTo>
                    <a:pt x="17024" y="4894"/>
                  </a:lnTo>
                  <a:lnTo>
                    <a:pt x="17538" y="5005"/>
                  </a:lnTo>
                  <a:lnTo>
                    <a:pt x="17732" y="5151"/>
                  </a:lnTo>
                  <a:lnTo>
                    <a:pt x="18056" y="5225"/>
                  </a:lnTo>
                  <a:lnTo>
                    <a:pt x="18056" y="5077"/>
                  </a:lnTo>
                  <a:lnTo>
                    <a:pt x="18121" y="4894"/>
                  </a:lnTo>
                  <a:lnTo>
                    <a:pt x="18056" y="4673"/>
                  </a:lnTo>
                  <a:lnTo>
                    <a:pt x="18121" y="4342"/>
                  </a:lnTo>
                  <a:lnTo>
                    <a:pt x="18312" y="3938"/>
                  </a:lnTo>
                  <a:lnTo>
                    <a:pt x="18765" y="3570"/>
                  </a:lnTo>
                  <a:lnTo>
                    <a:pt x="19085" y="3533"/>
                  </a:lnTo>
                  <a:lnTo>
                    <a:pt x="19409" y="3570"/>
                  </a:lnTo>
                  <a:lnTo>
                    <a:pt x="19924" y="3570"/>
                  </a:lnTo>
                  <a:lnTo>
                    <a:pt x="19924" y="3496"/>
                  </a:lnTo>
                  <a:lnTo>
                    <a:pt x="20118" y="3385"/>
                  </a:lnTo>
                  <a:lnTo>
                    <a:pt x="20312" y="3422"/>
                  </a:lnTo>
                  <a:lnTo>
                    <a:pt x="20571" y="3422"/>
                  </a:lnTo>
                  <a:lnTo>
                    <a:pt x="20700" y="3349"/>
                  </a:lnTo>
                  <a:lnTo>
                    <a:pt x="20762" y="3201"/>
                  </a:lnTo>
                  <a:lnTo>
                    <a:pt x="21085" y="3127"/>
                  </a:lnTo>
                  <a:lnTo>
                    <a:pt x="21344" y="3018"/>
                  </a:lnTo>
                  <a:lnTo>
                    <a:pt x="21344" y="2833"/>
                  </a:lnTo>
                  <a:lnTo>
                    <a:pt x="21538" y="2796"/>
                  </a:lnTo>
                  <a:lnTo>
                    <a:pt x="21600" y="2649"/>
                  </a:lnTo>
                  <a:lnTo>
                    <a:pt x="21344" y="2649"/>
                  </a:lnTo>
                  <a:lnTo>
                    <a:pt x="20956" y="2944"/>
                  </a:lnTo>
                  <a:lnTo>
                    <a:pt x="20700" y="2944"/>
                  </a:lnTo>
                  <a:lnTo>
                    <a:pt x="20700" y="2685"/>
                  </a:lnTo>
                  <a:lnTo>
                    <a:pt x="20377" y="2466"/>
                  </a:lnTo>
                  <a:lnTo>
                    <a:pt x="19988" y="2318"/>
                  </a:lnTo>
                  <a:lnTo>
                    <a:pt x="19862" y="2244"/>
                  </a:lnTo>
                  <a:lnTo>
                    <a:pt x="19862" y="1950"/>
                  </a:lnTo>
                  <a:lnTo>
                    <a:pt x="19988" y="1657"/>
                  </a:lnTo>
                  <a:lnTo>
                    <a:pt x="19988" y="1472"/>
                  </a:lnTo>
                  <a:lnTo>
                    <a:pt x="19924" y="1361"/>
                  </a:lnTo>
                  <a:lnTo>
                    <a:pt x="19862" y="1398"/>
                  </a:lnTo>
                  <a:lnTo>
                    <a:pt x="19732" y="1583"/>
                  </a:lnTo>
                  <a:lnTo>
                    <a:pt x="19409" y="1840"/>
                  </a:lnTo>
                  <a:lnTo>
                    <a:pt x="18894" y="2061"/>
                  </a:lnTo>
                  <a:lnTo>
                    <a:pt x="18376" y="2098"/>
                  </a:lnTo>
                  <a:lnTo>
                    <a:pt x="18185" y="2061"/>
                  </a:lnTo>
                  <a:lnTo>
                    <a:pt x="17991" y="2098"/>
                  </a:lnTo>
                  <a:lnTo>
                    <a:pt x="17668" y="1913"/>
                  </a:lnTo>
                  <a:lnTo>
                    <a:pt x="17282" y="1877"/>
                  </a:lnTo>
                  <a:lnTo>
                    <a:pt x="16700" y="1729"/>
                  </a:lnTo>
                  <a:lnTo>
                    <a:pt x="16380" y="1546"/>
                  </a:lnTo>
                  <a:lnTo>
                    <a:pt x="16056" y="1509"/>
                  </a:lnTo>
                  <a:lnTo>
                    <a:pt x="15862" y="1361"/>
                  </a:lnTo>
                  <a:lnTo>
                    <a:pt x="15412" y="1178"/>
                  </a:lnTo>
                  <a:lnTo>
                    <a:pt x="14574" y="735"/>
                  </a:lnTo>
                  <a:lnTo>
                    <a:pt x="14315" y="441"/>
                  </a:lnTo>
                  <a:lnTo>
                    <a:pt x="13865" y="404"/>
                  </a:lnTo>
                  <a:lnTo>
                    <a:pt x="13282" y="111"/>
                  </a:lnTo>
                  <a:lnTo>
                    <a:pt x="13153" y="0"/>
                  </a:lnTo>
                  <a:close/>
                </a:path>
              </a:pathLst>
            </a:custGeom>
            <a:solidFill>
              <a:srgbClr val="CBD4D8"/>
            </a:solidFill>
            <a:ln w="12700" cap="flat">
              <a:noFill/>
              <a:miter lim="400000"/>
            </a:ln>
            <a:effectLst/>
          </p:spPr>
          <p:txBody>
            <a:bodyPr wrap="square" lIns="0" tIns="0" rIns="0" bIns="0" numCol="1" anchor="ctr">
              <a:noAutofit/>
            </a:bodyPr>
            <a:lstStyle/>
            <a:p>
              <a:pPr defTabSz="342900">
                <a:lnSpc>
                  <a:spcPct val="100000"/>
                </a:lnSpc>
                <a:spcBef>
                  <a:spcPts val="0"/>
                </a:spcBef>
                <a:defRPr sz="1400">
                  <a:latin typeface="Arial"/>
                  <a:ea typeface="Arial"/>
                  <a:cs typeface="Arial"/>
                  <a:sym typeface="Arial"/>
                </a:defRPr>
              </a:pPr>
              <a:endParaRPr sz="525"/>
            </a:p>
          </p:txBody>
        </p:sp>
        <p:sp>
          <p:nvSpPr>
            <p:cNvPr id="329" name="Google Shape;10484;p32">
              <a:extLst>
                <a:ext uri="{FF2B5EF4-FFF2-40B4-BE49-F238E27FC236}">
                  <a16:creationId xmlns:a16="http://schemas.microsoft.com/office/drawing/2014/main" id="{5EA4F691-C395-F59A-5FD9-7358A08683B3}"/>
                </a:ext>
              </a:extLst>
            </p:cNvPr>
            <p:cNvSpPr/>
            <p:nvPr/>
          </p:nvSpPr>
          <p:spPr>
            <a:xfrm>
              <a:off x="20185403" y="5658620"/>
              <a:ext cx="300436" cy="398932"/>
            </a:xfrm>
            <a:custGeom>
              <a:avLst/>
              <a:gdLst/>
              <a:ahLst/>
              <a:cxnLst>
                <a:cxn ang="0">
                  <a:pos x="wd2" y="hd2"/>
                </a:cxn>
                <a:cxn ang="5400000">
                  <a:pos x="wd2" y="hd2"/>
                </a:cxn>
                <a:cxn ang="10800000">
                  <a:pos x="wd2" y="hd2"/>
                </a:cxn>
                <a:cxn ang="16200000">
                  <a:pos x="wd2" y="hd2"/>
                </a:cxn>
              </a:cxnLst>
              <a:rect l="0" t="0" r="r" b="b"/>
              <a:pathLst>
                <a:path w="21600" h="21600" extrusionOk="0">
                  <a:moveTo>
                    <a:pt x="11271" y="0"/>
                  </a:moveTo>
                  <a:lnTo>
                    <a:pt x="9019" y="807"/>
                  </a:lnTo>
                  <a:lnTo>
                    <a:pt x="5636" y="1213"/>
                  </a:lnTo>
                  <a:lnTo>
                    <a:pt x="3760" y="2427"/>
                  </a:lnTo>
                  <a:lnTo>
                    <a:pt x="1885" y="2698"/>
                  </a:lnTo>
                  <a:lnTo>
                    <a:pt x="188" y="3775"/>
                  </a:lnTo>
                  <a:lnTo>
                    <a:pt x="0" y="4588"/>
                  </a:lnTo>
                  <a:lnTo>
                    <a:pt x="0" y="4724"/>
                  </a:lnTo>
                  <a:lnTo>
                    <a:pt x="942" y="4182"/>
                  </a:lnTo>
                  <a:lnTo>
                    <a:pt x="2629" y="4453"/>
                  </a:lnTo>
                  <a:lnTo>
                    <a:pt x="1885" y="4588"/>
                  </a:lnTo>
                  <a:lnTo>
                    <a:pt x="3760" y="5937"/>
                  </a:lnTo>
                  <a:lnTo>
                    <a:pt x="5070" y="7286"/>
                  </a:lnTo>
                  <a:lnTo>
                    <a:pt x="5824" y="7286"/>
                  </a:lnTo>
                  <a:lnTo>
                    <a:pt x="5447" y="7828"/>
                  </a:lnTo>
                  <a:lnTo>
                    <a:pt x="6389" y="8506"/>
                  </a:lnTo>
                  <a:lnTo>
                    <a:pt x="6578" y="9177"/>
                  </a:lnTo>
                  <a:lnTo>
                    <a:pt x="4882" y="8777"/>
                  </a:lnTo>
                  <a:lnTo>
                    <a:pt x="4702" y="8235"/>
                  </a:lnTo>
                  <a:lnTo>
                    <a:pt x="4137" y="8906"/>
                  </a:lnTo>
                  <a:lnTo>
                    <a:pt x="3572" y="8777"/>
                  </a:lnTo>
                  <a:lnTo>
                    <a:pt x="2261" y="9990"/>
                  </a:lnTo>
                  <a:lnTo>
                    <a:pt x="4702" y="10661"/>
                  </a:lnTo>
                  <a:lnTo>
                    <a:pt x="5447" y="10532"/>
                  </a:lnTo>
                  <a:lnTo>
                    <a:pt x="5824" y="11339"/>
                  </a:lnTo>
                  <a:lnTo>
                    <a:pt x="5824" y="12823"/>
                  </a:lnTo>
                  <a:lnTo>
                    <a:pt x="6389" y="13230"/>
                  </a:lnTo>
                  <a:lnTo>
                    <a:pt x="6766" y="12959"/>
                  </a:lnTo>
                  <a:lnTo>
                    <a:pt x="7700" y="14172"/>
                  </a:lnTo>
                  <a:lnTo>
                    <a:pt x="6012" y="14985"/>
                  </a:lnTo>
                  <a:lnTo>
                    <a:pt x="6012" y="15392"/>
                  </a:lnTo>
                  <a:lnTo>
                    <a:pt x="6766" y="15927"/>
                  </a:lnTo>
                  <a:lnTo>
                    <a:pt x="6766" y="16605"/>
                  </a:lnTo>
                  <a:lnTo>
                    <a:pt x="6012" y="16740"/>
                  </a:lnTo>
                  <a:lnTo>
                    <a:pt x="6012" y="17418"/>
                  </a:lnTo>
                  <a:lnTo>
                    <a:pt x="6578" y="18089"/>
                  </a:lnTo>
                  <a:lnTo>
                    <a:pt x="6012" y="18089"/>
                  </a:lnTo>
                  <a:lnTo>
                    <a:pt x="7323" y="19980"/>
                  </a:lnTo>
                  <a:lnTo>
                    <a:pt x="7888" y="19980"/>
                  </a:lnTo>
                  <a:lnTo>
                    <a:pt x="8265" y="20793"/>
                  </a:lnTo>
                  <a:lnTo>
                    <a:pt x="8642" y="20929"/>
                  </a:lnTo>
                  <a:lnTo>
                    <a:pt x="8642" y="21600"/>
                  </a:lnTo>
                  <a:lnTo>
                    <a:pt x="9396" y="21329"/>
                  </a:lnTo>
                  <a:lnTo>
                    <a:pt x="9396" y="20251"/>
                  </a:lnTo>
                  <a:lnTo>
                    <a:pt x="9764" y="20793"/>
                  </a:lnTo>
                  <a:lnTo>
                    <a:pt x="10517" y="20116"/>
                  </a:lnTo>
                  <a:lnTo>
                    <a:pt x="12958" y="18631"/>
                  </a:lnTo>
                  <a:lnTo>
                    <a:pt x="13900" y="18360"/>
                  </a:lnTo>
                  <a:lnTo>
                    <a:pt x="14089" y="18767"/>
                  </a:lnTo>
                  <a:lnTo>
                    <a:pt x="14834" y="18225"/>
                  </a:lnTo>
                  <a:lnTo>
                    <a:pt x="15211" y="18225"/>
                  </a:lnTo>
                  <a:lnTo>
                    <a:pt x="15776" y="18902"/>
                  </a:lnTo>
                  <a:lnTo>
                    <a:pt x="16718" y="18767"/>
                  </a:lnTo>
                  <a:lnTo>
                    <a:pt x="17095" y="19038"/>
                  </a:lnTo>
                  <a:lnTo>
                    <a:pt x="17652" y="18767"/>
                  </a:lnTo>
                  <a:lnTo>
                    <a:pt x="17275" y="18225"/>
                  </a:lnTo>
                  <a:lnTo>
                    <a:pt x="18594" y="17683"/>
                  </a:lnTo>
                  <a:lnTo>
                    <a:pt x="19715" y="17683"/>
                  </a:lnTo>
                  <a:lnTo>
                    <a:pt x="21035" y="16334"/>
                  </a:lnTo>
                  <a:lnTo>
                    <a:pt x="20846" y="16063"/>
                  </a:lnTo>
                  <a:lnTo>
                    <a:pt x="21600" y="15663"/>
                  </a:lnTo>
                  <a:lnTo>
                    <a:pt x="21035" y="12823"/>
                  </a:lnTo>
                  <a:lnTo>
                    <a:pt x="20846" y="12823"/>
                  </a:lnTo>
                  <a:lnTo>
                    <a:pt x="20469" y="12959"/>
                  </a:lnTo>
                  <a:lnTo>
                    <a:pt x="20469" y="12152"/>
                  </a:lnTo>
                  <a:lnTo>
                    <a:pt x="19715" y="9584"/>
                  </a:lnTo>
                  <a:lnTo>
                    <a:pt x="18971" y="8906"/>
                  </a:lnTo>
                  <a:lnTo>
                    <a:pt x="18971" y="7286"/>
                  </a:lnTo>
                  <a:lnTo>
                    <a:pt x="15964" y="4588"/>
                  </a:lnTo>
                  <a:lnTo>
                    <a:pt x="13147" y="2562"/>
                  </a:lnTo>
                  <a:lnTo>
                    <a:pt x="11271" y="0"/>
                  </a:lnTo>
                  <a:close/>
                </a:path>
              </a:pathLst>
            </a:custGeom>
            <a:solidFill>
              <a:srgbClr val="CCD4D9"/>
            </a:solidFill>
            <a:ln w="12700" cap="flat">
              <a:noFill/>
              <a:miter lim="400000"/>
            </a:ln>
            <a:effectLst/>
          </p:spPr>
          <p:txBody>
            <a:bodyPr wrap="square" lIns="0" tIns="0" rIns="0" bIns="0" numCol="1" anchor="ctr">
              <a:noAutofit/>
            </a:bodyPr>
            <a:lstStyle/>
            <a:p>
              <a:pPr defTabSz="342900">
                <a:lnSpc>
                  <a:spcPct val="100000"/>
                </a:lnSpc>
                <a:spcBef>
                  <a:spcPts val="0"/>
                </a:spcBef>
                <a:defRPr sz="1400">
                  <a:latin typeface="Arial"/>
                  <a:ea typeface="Arial"/>
                  <a:cs typeface="Arial"/>
                  <a:sym typeface="Arial"/>
                </a:defRPr>
              </a:pPr>
              <a:endParaRPr sz="525"/>
            </a:p>
          </p:txBody>
        </p:sp>
        <p:sp>
          <p:nvSpPr>
            <p:cNvPr id="330" name="Google Shape;10485;p32">
              <a:extLst>
                <a:ext uri="{FF2B5EF4-FFF2-40B4-BE49-F238E27FC236}">
                  <a16:creationId xmlns:a16="http://schemas.microsoft.com/office/drawing/2014/main" id="{7AC1CAEA-9A7A-62F4-712E-94E598D3ABEA}"/>
                </a:ext>
              </a:extLst>
            </p:cNvPr>
            <p:cNvSpPr/>
            <p:nvPr/>
          </p:nvSpPr>
          <p:spPr>
            <a:xfrm>
              <a:off x="20039235" y="5199744"/>
              <a:ext cx="342125" cy="561022"/>
            </a:xfrm>
            <a:custGeom>
              <a:avLst/>
              <a:gdLst/>
              <a:ahLst/>
              <a:cxnLst>
                <a:cxn ang="0">
                  <a:pos x="wd2" y="hd2"/>
                </a:cxn>
                <a:cxn ang="5400000">
                  <a:pos x="wd2" y="hd2"/>
                </a:cxn>
                <a:cxn ang="10800000">
                  <a:pos x="wd2" y="hd2"/>
                </a:cxn>
                <a:cxn ang="16200000">
                  <a:pos x="wd2" y="hd2"/>
                </a:cxn>
              </a:cxnLst>
              <a:rect l="0" t="0" r="r" b="b"/>
              <a:pathLst>
                <a:path w="21600" h="21600" extrusionOk="0">
                  <a:moveTo>
                    <a:pt x="17802" y="0"/>
                  </a:moveTo>
                  <a:lnTo>
                    <a:pt x="17148" y="188"/>
                  </a:lnTo>
                  <a:lnTo>
                    <a:pt x="17148" y="1248"/>
                  </a:lnTo>
                  <a:lnTo>
                    <a:pt x="17644" y="1725"/>
                  </a:lnTo>
                  <a:lnTo>
                    <a:pt x="17148" y="2207"/>
                  </a:lnTo>
                  <a:lnTo>
                    <a:pt x="16486" y="2207"/>
                  </a:lnTo>
                  <a:lnTo>
                    <a:pt x="15658" y="2781"/>
                  </a:lnTo>
                  <a:lnTo>
                    <a:pt x="15658" y="3359"/>
                  </a:lnTo>
                  <a:lnTo>
                    <a:pt x="13680" y="4222"/>
                  </a:lnTo>
                  <a:lnTo>
                    <a:pt x="12695" y="4222"/>
                  </a:lnTo>
                  <a:lnTo>
                    <a:pt x="12033" y="4607"/>
                  </a:lnTo>
                  <a:lnTo>
                    <a:pt x="12861" y="4993"/>
                  </a:lnTo>
                  <a:lnTo>
                    <a:pt x="14011" y="5566"/>
                  </a:lnTo>
                  <a:lnTo>
                    <a:pt x="14011" y="5952"/>
                  </a:lnTo>
                  <a:lnTo>
                    <a:pt x="13515" y="6622"/>
                  </a:lnTo>
                  <a:lnTo>
                    <a:pt x="12364" y="6525"/>
                  </a:lnTo>
                  <a:lnTo>
                    <a:pt x="10386" y="6622"/>
                  </a:lnTo>
                  <a:lnTo>
                    <a:pt x="9393" y="6429"/>
                  </a:lnTo>
                  <a:lnTo>
                    <a:pt x="8574" y="6622"/>
                  </a:lnTo>
                  <a:lnTo>
                    <a:pt x="7912" y="6241"/>
                  </a:lnTo>
                  <a:lnTo>
                    <a:pt x="7415" y="6048"/>
                  </a:lnTo>
                  <a:lnTo>
                    <a:pt x="6596" y="5277"/>
                  </a:lnTo>
                  <a:lnTo>
                    <a:pt x="5437" y="5952"/>
                  </a:lnTo>
                  <a:lnTo>
                    <a:pt x="5437" y="7007"/>
                  </a:lnTo>
                  <a:lnTo>
                    <a:pt x="5106" y="7489"/>
                  </a:lnTo>
                  <a:lnTo>
                    <a:pt x="4452" y="8834"/>
                  </a:lnTo>
                  <a:lnTo>
                    <a:pt x="3625" y="9022"/>
                  </a:lnTo>
                  <a:lnTo>
                    <a:pt x="2798" y="9889"/>
                  </a:lnTo>
                  <a:lnTo>
                    <a:pt x="1647" y="10366"/>
                  </a:lnTo>
                  <a:lnTo>
                    <a:pt x="1647" y="10848"/>
                  </a:lnTo>
                  <a:lnTo>
                    <a:pt x="1151" y="11518"/>
                  </a:lnTo>
                  <a:lnTo>
                    <a:pt x="0" y="12000"/>
                  </a:lnTo>
                  <a:lnTo>
                    <a:pt x="0" y="13634"/>
                  </a:lnTo>
                  <a:lnTo>
                    <a:pt x="165" y="13826"/>
                  </a:lnTo>
                  <a:lnTo>
                    <a:pt x="331" y="13730"/>
                  </a:lnTo>
                  <a:lnTo>
                    <a:pt x="654" y="14689"/>
                  </a:lnTo>
                  <a:lnTo>
                    <a:pt x="1316" y="14400"/>
                  </a:lnTo>
                  <a:lnTo>
                    <a:pt x="1316" y="13918"/>
                  </a:lnTo>
                  <a:lnTo>
                    <a:pt x="2474" y="14304"/>
                  </a:lnTo>
                  <a:lnTo>
                    <a:pt x="2798" y="14689"/>
                  </a:lnTo>
                  <a:lnTo>
                    <a:pt x="4287" y="14593"/>
                  </a:lnTo>
                  <a:lnTo>
                    <a:pt x="4618" y="14207"/>
                  </a:lnTo>
                  <a:lnTo>
                    <a:pt x="5272" y="14207"/>
                  </a:lnTo>
                  <a:lnTo>
                    <a:pt x="5106" y="14593"/>
                  </a:lnTo>
                  <a:lnTo>
                    <a:pt x="4452" y="14785"/>
                  </a:lnTo>
                  <a:lnTo>
                    <a:pt x="5106" y="15359"/>
                  </a:lnTo>
                  <a:lnTo>
                    <a:pt x="4121" y="16323"/>
                  </a:lnTo>
                  <a:lnTo>
                    <a:pt x="4121" y="17667"/>
                  </a:lnTo>
                  <a:lnTo>
                    <a:pt x="4287" y="17952"/>
                  </a:lnTo>
                  <a:lnTo>
                    <a:pt x="6099" y="17952"/>
                  </a:lnTo>
                  <a:lnTo>
                    <a:pt x="6927" y="17667"/>
                  </a:lnTo>
                  <a:lnTo>
                    <a:pt x="5934" y="18145"/>
                  </a:lnTo>
                  <a:lnTo>
                    <a:pt x="4783" y="18145"/>
                  </a:lnTo>
                  <a:lnTo>
                    <a:pt x="4287" y="19007"/>
                  </a:lnTo>
                  <a:lnTo>
                    <a:pt x="4121" y="20067"/>
                  </a:lnTo>
                  <a:lnTo>
                    <a:pt x="3790" y="20545"/>
                  </a:lnTo>
                  <a:lnTo>
                    <a:pt x="4287" y="20545"/>
                  </a:lnTo>
                  <a:lnTo>
                    <a:pt x="5106" y="20352"/>
                  </a:lnTo>
                  <a:lnTo>
                    <a:pt x="6099" y="20545"/>
                  </a:lnTo>
                  <a:lnTo>
                    <a:pt x="5272" y="21315"/>
                  </a:lnTo>
                  <a:lnTo>
                    <a:pt x="5437" y="21600"/>
                  </a:lnTo>
                  <a:lnTo>
                    <a:pt x="6596" y="21123"/>
                  </a:lnTo>
                  <a:lnTo>
                    <a:pt x="7084" y="21412"/>
                  </a:lnTo>
                  <a:lnTo>
                    <a:pt x="7912" y="20834"/>
                  </a:lnTo>
                  <a:lnTo>
                    <a:pt x="7581" y="20545"/>
                  </a:lnTo>
                  <a:lnTo>
                    <a:pt x="8243" y="20352"/>
                  </a:lnTo>
                  <a:lnTo>
                    <a:pt x="9228" y="20930"/>
                  </a:lnTo>
                  <a:lnTo>
                    <a:pt x="9393" y="20352"/>
                  </a:lnTo>
                  <a:lnTo>
                    <a:pt x="10883" y="19585"/>
                  </a:lnTo>
                  <a:lnTo>
                    <a:pt x="12530" y="19393"/>
                  </a:lnTo>
                  <a:lnTo>
                    <a:pt x="14177" y="18530"/>
                  </a:lnTo>
                  <a:lnTo>
                    <a:pt x="17148" y="18241"/>
                  </a:lnTo>
                  <a:lnTo>
                    <a:pt x="19126" y="17667"/>
                  </a:lnTo>
                  <a:lnTo>
                    <a:pt x="18464" y="17089"/>
                  </a:lnTo>
                  <a:lnTo>
                    <a:pt x="15170" y="16034"/>
                  </a:lnTo>
                  <a:lnTo>
                    <a:pt x="14839" y="15552"/>
                  </a:lnTo>
                  <a:lnTo>
                    <a:pt x="13026" y="15359"/>
                  </a:lnTo>
                  <a:lnTo>
                    <a:pt x="12695" y="14689"/>
                  </a:lnTo>
                  <a:lnTo>
                    <a:pt x="13026" y="14304"/>
                  </a:lnTo>
                  <a:lnTo>
                    <a:pt x="12861" y="13730"/>
                  </a:lnTo>
                  <a:lnTo>
                    <a:pt x="12861" y="13152"/>
                  </a:lnTo>
                  <a:lnTo>
                    <a:pt x="14177" y="12670"/>
                  </a:lnTo>
                  <a:lnTo>
                    <a:pt x="14342" y="12000"/>
                  </a:lnTo>
                  <a:lnTo>
                    <a:pt x="15335" y="11807"/>
                  </a:lnTo>
                  <a:lnTo>
                    <a:pt x="16155" y="11807"/>
                  </a:lnTo>
                  <a:lnTo>
                    <a:pt x="16486" y="11422"/>
                  </a:lnTo>
                  <a:lnTo>
                    <a:pt x="16982" y="11234"/>
                  </a:lnTo>
                  <a:lnTo>
                    <a:pt x="16817" y="10752"/>
                  </a:lnTo>
                  <a:lnTo>
                    <a:pt x="19126" y="9407"/>
                  </a:lnTo>
                  <a:lnTo>
                    <a:pt x="18960" y="9118"/>
                  </a:lnTo>
                  <a:lnTo>
                    <a:pt x="20111" y="8545"/>
                  </a:lnTo>
                  <a:lnTo>
                    <a:pt x="20276" y="7966"/>
                  </a:lnTo>
                  <a:lnTo>
                    <a:pt x="19788" y="7585"/>
                  </a:lnTo>
                  <a:lnTo>
                    <a:pt x="19788" y="6241"/>
                  </a:lnTo>
                  <a:lnTo>
                    <a:pt x="18629" y="5759"/>
                  </a:lnTo>
                  <a:lnTo>
                    <a:pt x="18629" y="5089"/>
                  </a:lnTo>
                  <a:lnTo>
                    <a:pt x="19291" y="3745"/>
                  </a:lnTo>
                  <a:lnTo>
                    <a:pt x="19291" y="3166"/>
                  </a:lnTo>
                  <a:lnTo>
                    <a:pt x="19945" y="3166"/>
                  </a:lnTo>
                  <a:lnTo>
                    <a:pt x="21435" y="2207"/>
                  </a:lnTo>
                  <a:lnTo>
                    <a:pt x="21600" y="2207"/>
                  </a:lnTo>
                  <a:lnTo>
                    <a:pt x="20773" y="1629"/>
                  </a:lnTo>
                  <a:lnTo>
                    <a:pt x="20607" y="1340"/>
                  </a:lnTo>
                  <a:lnTo>
                    <a:pt x="19126" y="1248"/>
                  </a:lnTo>
                  <a:lnTo>
                    <a:pt x="18629" y="863"/>
                  </a:lnTo>
                  <a:lnTo>
                    <a:pt x="18629" y="381"/>
                  </a:lnTo>
                  <a:lnTo>
                    <a:pt x="17802" y="0"/>
                  </a:lnTo>
                  <a:close/>
                </a:path>
              </a:pathLst>
            </a:custGeom>
            <a:solidFill>
              <a:srgbClr val="CBD4D8"/>
            </a:solidFill>
            <a:ln w="12700" cap="flat">
              <a:noFill/>
              <a:miter lim="400000"/>
            </a:ln>
            <a:effectLst/>
          </p:spPr>
          <p:txBody>
            <a:bodyPr wrap="square" lIns="0" tIns="0" rIns="0" bIns="0" numCol="1" anchor="ctr">
              <a:noAutofit/>
            </a:bodyPr>
            <a:lstStyle/>
            <a:p>
              <a:pPr defTabSz="342900">
                <a:lnSpc>
                  <a:spcPct val="100000"/>
                </a:lnSpc>
                <a:spcBef>
                  <a:spcPts val="0"/>
                </a:spcBef>
                <a:defRPr sz="1400">
                  <a:latin typeface="Arial"/>
                  <a:ea typeface="Arial"/>
                  <a:cs typeface="Arial"/>
                  <a:sym typeface="Arial"/>
                </a:defRPr>
              </a:pPr>
              <a:endParaRPr sz="525"/>
            </a:p>
          </p:txBody>
        </p:sp>
        <p:sp>
          <p:nvSpPr>
            <p:cNvPr id="331" name="Google Shape;10486;p32">
              <a:extLst>
                <a:ext uri="{FF2B5EF4-FFF2-40B4-BE49-F238E27FC236}">
                  <a16:creationId xmlns:a16="http://schemas.microsoft.com/office/drawing/2014/main" id="{C586CA4E-A854-1785-8680-46333DC42575}"/>
                </a:ext>
              </a:extLst>
            </p:cNvPr>
            <p:cNvSpPr/>
            <p:nvPr/>
          </p:nvSpPr>
          <p:spPr>
            <a:xfrm>
              <a:off x="17265650" y="4471498"/>
              <a:ext cx="2219900" cy="999997"/>
            </a:xfrm>
            <a:custGeom>
              <a:avLst/>
              <a:gdLst/>
              <a:ahLst/>
              <a:cxnLst>
                <a:cxn ang="0">
                  <a:pos x="wd2" y="hd2"/>
                </a:cxn>
                <a:cxn ang="5400000">
                  <a:pos x="wd2" y="hd2"/>
                </a:cxn>
                <a:cxn ang="10800000">
                  <a:pos x="wd2" y="hd2"/>
                </a:cxn>
                <a:cxn ang="16200000">
                  <a:pos x="wd2" y="hd2"/>
                </a:cxn>
              </a:cxnLst>
              <a:rect l="0" t="0" r="r" b="b"/>
              <a:pathLst>
                <a:path w="21600" h="21600" extrusionOk="0">
                  <a:moveTo>
                    <a:pt x="6353" y="0"/>
                  </a:moveTo>
                  <a:lnTo>
                    <a:pt x="6277" y="216"/>
                  </a:lnTo>
                  <a:lnTo>
                    <a:pt x="6277" y="376"/>
                  </a:lnTo>
                  <a:lnTo>
                    <a:pt x="6302" y="646"/>
                  </a:lnTo>
                  <a:lnTo>
                    <a:pt x="6277" y="862"/>
                  </a:lnTo>
                  <a:lnTo>
                    <a:pt x="6175" y="862"/>
                  </a:lnTo>
                  <a:lnTo>
                    <a:pt x="6074" y="917"/>
                  </a:lnTo>
                  <a:lnTo>
                    <a:pt x="5972" y="1184"/>
                  </a:lnTo>
                  <a:lnTo>
                    <a:pt x="5972" y="1401"/>
                  </a:lnTo>
                  <a:lnTo>
                    <a:pt x="5844" y="1722"/>
                  </a:lnTo>
                  <a:lnTo>
                    <a:pt x="5844" y="2477"/>
                  </a:lnTo>
                  <a:lnTo>
                    <a:pt x="5895" y="2801"/>
                  </a:lnTo>
                  <a:lnTo>
                    <a:pt x="6099" y="2963"/>
                  </a:lnTo>
                  <a:lnTo>
                    <a:pt x="6175" y="3123"/>
                  </a:lnTo>
                  <a:lnTo>
                    <a:pt x="6302" y="3231"/>
                  </a:lnTo>
                  <a:lnTo>
                    <a:pt x="6328" y="3447"/>
                  </a:lnTo>
                  <a:lnTo>
                    <a:pt x="6302" y="3877"/>
                  </a:lnTo>
                  <a:lnTo>
                    <a:pt x="6302" y="4364"/>
                  </a:lnTo>
                  <a:lnTo>
                    <a:pt x="6430" y="4577"/>
                  </a:lnTo>
                  <a:lnTo>
                    <a:pt x="6530" y="4794"/>
                  </a:lnTo>
                  <a:lnTo>
                    <a:pt x="6353" y="5172"/>
                  </a:lnTo>
                  <a:lnTo>
                    <a:pt x="6124" y="5224"/>
                  </a:lnTo>
                  <a:lnTo>
                    <a:pt x="6023" y="5172"/>
                  </a:lnTo>
                  <a:lnTo>
                    <a:pt x="5972" y="5332"/>
                  </a:lnTo>
                  <a:lnTo>
                    <a:pt x="5844" y="5332"/>
                  </a:lnTo>
                  <a:lnTo>
                    <a:pt x="5718" y="5172"/>
                  </a:lnTo>
                  <a:lnTo>
                    <a:pt x="5439" y="5172"/>
                  </a:lnTo>
                  <a:lnTo>
                    <a:pt x="5311" y="5224"/>
                  </a:lnTo>
                  <a:lnTo>
                    <a:pt x="5209" y="5118"/>
                  </a:lnTo>
                  <a:lnTo>
                    <a:pt x="5083" y="5064"/>
                  </a:lnTo>
                  <a:lnTo>
                    <a:pt x="4955" y="5064"/>
                  </a:lnTo>
                  <a:lnTo>
                    <a:pt x="4802" y="5332"/>
                  </a:lnTo>
                  <a:lnTo>
                    <a:pt x="4676" y="5386"/>
                  </a:lnTo>
                  <a:lnTo>
                    <a:pt x="4574" y="5494"/>
                  </a:lnTo>
                  <a:lnTo>
                    <a:pt x="4320" y="5224"/>
                  </a:lnTo>
                  <a:lnTo>
                    <a:pt x="4192" y="5064"/>
                  </a:lnTo>
                  <a:lnTo>
                    <a:pt x="3862" y="4632"/>
                  </a:lnTo>
                  <a:lnTo>
                    <a:pt x="3811" y="4418"/>
                  </a:lnTo>
                  <a:lnTo>
                    <a:pt x="3786" y="4148"/>
                  </a:lnTo>
                  <a:lnTo>
                    <a:pt x="3736" y="3985"/>
                  </a:lnTo>
                  <a:lnTo>
                    <a:pt x="3506" y="3985"/>
                  </a:lnTo>
                  <a:lnTo>
                    <a:pt x="3405" y="4093"/>
                  </a:lnTo>
                  <a:lnTo>
                    <a:pt x="3278" y="4093"/>
                  </a:lnTo>
                  <a:lnTo>
                    <a:pt x="3227" y="4148"/>
                  </a:lnTo>
                  <a:lnTo>
                    <a:pt x="3050" y="4148"/>
                  </a:lnTo>
                  <a:lnTo>
                    <a:pt x="2948" y="3823"/>
                  </a:lnTo>
                  <a:lnTo>
                    <a:pt x="2871" y="3555"/>
                  </a:lnTo>
                  <a:lnTo>
                    <a:pt x="2846" y="3555"/>
                  </a:lnTo>
                  <a:lnTo>
                    <a:pt x="2745" y="3718"/>
                  </a:lnTo>
                  <a:lnTo>
                    <a:pt x="2464" y="3718"/>
                  </a:lnTo>
                  <a:lnTo>
                    <a:pt x="2312" y="3772"/>
                  </a:lnTo>
                  <a:lnTo>
                    <a:pt x="2084" y="3823"/>
                  </a:lnTo>
                  <a:lnTo>
                    <a:pt x="1982" y="3985"/>
                  </a:lnTo>
                  <a:lnTo>
                    <a:pt x="1880" y="4310"/>
                  </a:lnTo>
                  <a:lnTo>
                    <a:pt x="1779" y="4418"/>
                  </a:lnTo>
                  <a:lnTo>
                    <a:pt x="1575" y="4310"/>
                  </a:lnTo>
                  <a:lnTo>
                    <a:pt x="1524" y="4418"/>
                  </a:lnTo>
                  <a:lnTo>
                    <a:pt x="1524" y="4632"/>
                  </a:lnTo>
                  <a:lnTo>
                    <a:pt x="1601" y="4794"/>
                  </a:lnTo>
                  <a:lnTo>
                    <a:pt x="1524" y="4848"/>
                  </a:lnTo>
                  <a:lnTo>
                    <a:pt x="1448" y="5172"/>
                  </a:lnTo>
                  <a:lnTo>
                    <a:pt x="1347" y="5224"/>
                  </a:lnTo>
                  <a:lnTo>
                    <a:pt x="1219" y="5440"/>
                  </a:lnTo>
                  <a:lnTo>
                    <a:pt x="1219" y="5656"/>
                  </a:lnTo>
                  <a:lnTo>
                    <a:pt x="1017" y="5872"/>
                  </a:lnTo>
                  <a:lnTo>
                    <a:pt x="991" y="6140"/>
                  </a:lnTo>
                  <a:lnTo>
                    <a:pt x="966" y="6465"/>
                  </a:lnTo>
                  <a:lnTo>
                    <a:pt x="737" y="6573"/>
                  </a:lnTo>
                  <a:lnTo>
                    <a:pt x="610" y="6840"/>
                  </a:lnTo>
                  <a:lnTo>
                    <a:pt x="584" y="7057"/>
                  </a:lnTo>
                  <a:lnTo>
                    <a:pt x="254" y="7003"/>
                  </a:lnTo>
                  <a:lnTo>
                    <a:pt x="126" y="7111"/>
                  </a:lnTo>
                  <a:lnTo>
                    <a:pt x="0" y="7649"/>
                  </a:lnTo>
                  <a:lnTo>
                    <a:pt x="0" y="7757"/>
                  </a:lnTo>
                  <a:lnTo>
                    <a:pt x="51" y="7865"/>
                  </a:lnTo>
                  <a:lnTo>
                    <a:pt x="51" y="8187"/>
                  </a:lnTo>
                  <a:lnTo>
                    <a:pt x="77" y="8295"/>
                  </a:lnTo>
                  <a:lnTo>
                    <a:pt x="126" y="8457"/>
                  </a:lnTo>
                  <a:lnTo>
                    <a:pt x="177" y="8457"/>
                  </a:lnTo>
                  <a:lnTo>
                    <a:pt x="177" y="8349"/>
                  </a:lnTo>
                  <a:lnTo>
                    <a:pt x="203" y="8349"/>
                  </a:lnTo>
                  <a:lnTo>
                    <a:pt x="228" y="8457"/>
                  </a:lnTo>
                  <a:lnTo>
                    <a:pt x="228" y="8673"/>
                  </a:lnTo>
                  <a:lnTo>
                    <a:pt x="254" y="8887"/>
                  </a:lnTo>
                  <a:lnTo>
                    <a:pt x="356" y="8995"/>
                  </a:lnTo>
                  <a:lnTo>
                    <a:pt x="407" y="9103"/>
                  </a:lnTo>
                  <a:lnTo>
                    <a:pt x="559" y="9374"/>
                  </a:lnTo>
                  <a:lnTo>
                    <a:pt x="686" y="9533"/>
                  </a:lnTo>
                  <a:lnTo>
                    <a:pt x="763" y="9750"/>
                  </a:lnTo>
                  <a:lnTo>
                    <a:pt x="763" y="9912"/>
                  </a:lnTo>
                  <a:lnTo>
                    <a:pt x="813" y="10074"/>
                  </a:lnTo>
                  <a:lnTo>
                    <a:pt x="966" y="10288"/>
                  </a:lnTo>
                  <a:lnTo>
                    <a:pt x="1017" y="10288"/>
                  </a:lnTo>
                  <a:lnTo>
                    <a:pt x="1042" y="10074"/>
                  </a:lnTo>
                  <a:lnTo>
                    <a:pt x="1093" y="9966"/>
                  </a:lnTo>
                  <a:lnTo>
                    <a:pt x="1245" y="9804"/>
                  </a:lnTo>
                  <a:lnTo>
                    <a:pt x="1372" y="9804"/>
                  </a:lnTo>
                  <a:lnTo>
                    <a:pt x="1398" y="9966"/>
                  </a:lnTo>
                  <a:lnTo>
                    <a:pt x="1499" y="10234"/>
                  </a:lnTo>
                  <a:lnTo>
                    <a:pt x="1601" y="10288"/>
                  </a:lnTo>
                  <a:lnTo>
                    <a:pt x="1652" y="10234"/>
                  </a:lnTo>
                  <a:lnTo>
                    <a:pt x="1728" y="10074"/>
                  </a:lnTo>
                  <a:lnTo>
                    <a:pt x="1855" y="10074"/>
                  </a:lnTo>
                  <a:lnTo>
                    <a:pt x="1957" y="10180"/>
                  </a:lnTo>
                  <a:lnTo>
                    <a:pt x="2008" y="10342"/>
                  </a:lnTo>
                  <a:lnTo>
                    <a:pt x="2110" y="10450"/>
                  </a:lnTo>
                  <a:lnTo>
                    <a:pt x="2236" y="10612"/>
                  </a:lnTo>
                  <a:lnTo>
                    <a:pt x="2287" y="10828"/>
                  </a:lnTo>
                  <a:lnTo>
                    <a:pt x="2312" y="11096"/>
                  </a:lnTo>
                  <a:lnTo>
                    <a:pt x="2363" y="11366"/>
                  </a:lnTo>
                  <a:lnTo>
                    <a:pt x="2414" y="11580"/>
                  </a:lnTo>
                  <a:lnTo>
                    <a:pt x="2490" y="11850"/>
                  </a:lnTo>
                  <a:lnTo>
                    <a:pt x="2592" y="11959"/>
                  </a:lnTo>
                  <a:lnTo>
                    <a:pt x="2668" y="12121"/>
                  </a:lnTo>
                  <a:lnTo>
                    <a:pt x="2770" y="12443"/>
                  </a:lnTo>
                  <a:lnTo>
                    <a:pt x="2846" y="12605"/>
                  </a:lnTo>
                  <a:lnTo>
                    <a:pt x="2846" y="12929"/>
                  </a:lnTo>
                  <a:lnTo>
                    <a:pt x="2795" y="13143"/>
                  </a:lnTo>
                  <a:lnTo>
                    <a:pt x="2846" y="13467"/>
                  </a:lnTo>
                  <a:lnTo>
                    <a:pt x="2922" y="13681"/>
                  </a:lnTo>
                  <a:lnTo>
                    <a:pt x="2871" y="13951"/>
                  </a:lnTo>
                  <a:lnTo>
                    <a:pt x="2770" y="14113"/>
                  </a:lnTo>
                  <a:lnTo>
                    <a:pt x="2745" y="14276"/>
                  </a:lnTo>
                  <a:lnTo>
                    <a:pt x="2745" y="14489"/>
                  </a:lnTo>
                  <a:lnTo>
                    <a:pt x="2770" y="14760"/>
                  </a:lnTo>
                  <a:lnTo>
                    <a:pt x="2922" y="15190"/>
                  </a:lnTo>
                  <a:lnTo>
                    <a:pt x="3050" y="15406"/>
                  </a:lnTo>
                  <a:lnTo>
                    <a:pt x="3761" y="15730"/>
                  </a:lnTo>
                  <a:lnTo>
                    <a:pt x="4066" y="15676"/>
                  </a:lnTo>
                  <a:lnTo>
                    <a:pt x="4269" y="15676"/>
                  </a:lnTo>
                  <a:lnTo>
                    <a:pt x="4320" y="15568"/>
                  </a:lnTo>
                  <a:lnTo>
                    <a:pt x="4371" y="15568"/>
                  </a:lnTo>
                  <a:lnTo>
                    <a:pt x="4828" y="15730"/>
                  </a:lnTo>
                  <a:lnTo>
                    <a:pt x="5057" y="16106"/>
                  </a:lnTo>
                  <a:lnTo>
                    <a:pt x="5133" y="16214"/>
                  </a:lnTo>
                  <a:lnTo>
                    <a:pt x="5260" y="16268"/>
                  </a:lnTo>
                  <a:lnTo>
                    <a:pt x="5388" y="16268"/>
                  </a:lnTo>
                  <a:lnTo>
                    <a:pt x="5641" y="16698"/>
                  </a:lnTo>
                  <a:lnTo>
                    <a:pt x="5819" y="16914"/>
                  </a:lnTo>
                  <a:lnTo>
                    <a:pt x="6099" y="16914"/>
                  </a:lnTo>
                  <a:lnTo>
                    <a:pt x="6124" y="17182"/>
                  </a:lnTo>
                  <a:lnTo>
                    <a:pt x="6175" y="17344"/>
                  </a:lnTo>
                  <a:lnTo>
                    <a:pt x="6226" y="17344"/>
                  </a:lnTo>
                  <a:lnTo>
                    <a:pt x="6328" y="17452"/>
                  </a:lnTo>
                  <a:lnTo>
                    <a:pt x="6454" y="17723"/>
                  </a:lnTo>
                  <a:lnTo>
                    <a:pt x="6454" y="17885"/>
                  </a:lnTo>
                  <a:lnTo>
                    <a:pt x="6530" y="18315"/>
                  </a:lnTo>
                  <a:lnTo>
                    <a:pt x="6658" y="18637"/>
                  </a:lnTo>
                  <a:lnTo>
                    <a:pt x="6810" y="19069"/>
                  </a:lnTo>
                  <a:lnTo>
                    <a:pt x="6861" y="19391"/>
                  </a:lnTo>
                  <a:lnTo>
                    <a:pt x="7039" y="20037"/>
                  </a:lnTo>
                  <a:lnTo>
                    <a:pt x="7166" y="20145"/>
                  </a:lnTo>
                  <a:lnTo>
                    <a:pt x="7293" y="20037"/>
                  </a:lnTo>
                  <a:lnTo>
                    <a:pt x="7572" y="19986"/>
                  </a:lnTo>
                  <a:lnTo>
                    <a:pt x="7877" y="20037"/>
                  </a:lnTo>
                  <a:lnTo>
                    <a:pt x="8310" y="19986"/>
                  </a:lnTo>
                  <a:lnTo>
                    <a:pt x="8894" y="20145"/>
                  </a:lnTo>
                  <a:lnTo>
                    <a:pt x="9224" y="20037"/>
                  </a:lnTo>
                  <a:lnTo>
                    <a:pt x="9453" y="19878"/>
                  </a:lnTo>
                  <a:lnTo>
                    <a:pt x="9504" y="19715"/>
                  </a:lnTo>
                  <a:lnTo>
                    <a:pt x="9580" y="19607"/>
                  </a:lnTo>
                  <a:lnTo>
                    <a:pt x="9657" y="19661"/>
                  </a:lnTo>
                  <a:lnTo>
                    <a:pt x="10113" y="19661"/>
                  </a:lnTo>
                  <a:lnTo>
                    <a:pt x="10622" y="19715"/>
                  </a:lnTo>
                  <a:lnTo>
                    <a:pt x="10774" y="19770"/>
                  </a:lnTo>
                  <a:lnTo>
                    <a:pt x="11029" y="20254"/>
                  </a:lnTo>
                  <a:lnTo>
                    <a:pt x="11486" y="20686"/>
                  </a:lnTo>
                  <a:lnTo>
                    <a:pt x="11918" y="21008"/>
                  </a:lnTo>
                  <a:lnTo>
                    <a:pt x="12121" y="21062"/>
                  </a:lnTo>
                  <a:lnTo>
                    <a:pt x="12376" y="21332"/>
                  </a:lnTo>
                  <a:lnTo>
                    <a:pt x="12579" y="21278"/>
                  </a:lnTo>
                  <a:lnTo>
                    <a:pt x="12909" y="21062"/>
                  </a:lnTo>
                  <a:lnTo>
                    <a:pt x="12934" y="21332"/>
                  </a:lnTo>
                  <a:lnTo>
                    <a:pt x="12934" y="21492"/>
                  </a:lnTo>
                  <a:lnTo>
                    <a:pt x="13112" y="21600"/>
                  </a:lnTo>
                  <a:lnTo>
                    <a:pt x="13290" y="21600"/>
                  </a:lnTo>
                  <a:lnTo>
                    <a:pt x="13418" y="21332"/>
                  </a:lnTo>
                  <a:lnTo>
                    <a:pt x="13723" y="20846"/>
                  </a:lnTo>
                  <a:lnTo>
                    <a:pt x="13926" y="20416"/>
                  </a:lnTo>
                  <a:lnTo>
                    <a:pt x="14307" y="20145"/>
                  </a:lnTo>
                  <a:lnTo>
                    <a:pt x="14815" y="19715"/>
                  </a:lnTo>
                  <a:lnTo>
                    <a:pt x="15019" y="19607"/>
                  </a:lnTo>
                  <a:lnTo>
                    <a:pt x="15247" y="19445"/>
                  </a:lnTo>
                  <a:lnTo>
                    <a:pt x="15552" y="19391"/>
                  </a:lnTo>
                  <a:lnTo>
                    <a:pt x="15730" y="19391"/>
                  </a:lnTo>
                  <a:lnTo>
                    <a:pt x="15933" y="19069"/>
                  </a:lnTo>
                  <a:lnTo>
                    <a:pt x="16110" y="18799"/>
                  </a:lnTo>
                  <a:lnTo>
                    <a:pt x="16263" y="18799"/>
                  </a:lnTo>
                  <a:lnTo>
                    <a:pt x="16492" y="18637"/>
                  </a:lnTo>
                  <a:lnTo>
                    <a:pt x="16619" y="18637"/>
                  </a:lnTo>
                  <a:lnTo>
                    <a:pt x="16721" y="18099"/>
                  </a:lnTo>
                  <a:lnTo>
                    <a:pt x="16873" y="17507"/>
                  </a:lnTo>
                  <a:lnTo>
                    <a:pt x="17203" y="16752"/>
                  </a:lnTo>
                  <a:lnTo>
                    <a:pt x="17280" y="16482"/>
                  </a:lnTo>
                  <a:lnTo>
                    <a:pt x="17357" y="16214"/>
                  </a:lnTo>
                  <a:lnTo>
                    <a:pt x="17357" y="15998"/>
                  </a:lnTo>
                  <a:lnTo>
                    <a:pt x="17077" y="15676"/>
                  </a:lnTo>
                  <a:lnTo>
                    <a:pt x="16747" y="15190"/>
                  </a:lnTo>
                  <a:lnTo>
                    <a:pt x="16771" y="15030"/>
                  </a:lnTo>
                  <a:lnTo>
                    <a:pt x="16747" y="14651"/>
                  </a:lnTo>
                  <a:lnTo>
                    <a:pt x="16747" y="14059"/>
                  </a:lnTo>
                  <a:lnTo>
                    <a:pt x="16873" y="13735"/>
                  </a:lnTo>
                  <a:lnTo>
                    <a:pt x="17026" y="13467"/>
                  </a:lnTo>
                  <a:lnTo>
                    <a:pt x="17280" y="13305"/>
                  </a:lnTo>
                  <a:lnTo>
                    <a:pt x="17483" y="13413"/>
                  </a:lnTo>
                  <a:lnTo>
                    <a:pt x="17636" y="13575"/>
                  </a:lnTo>
                  <a:lnTo>
                    <a:pt x="17864" y="13789"/>
                  </a:lnTo>
                  <a:lnTo>
                    <a:pt x="18017" y="13843"/>
                  </a:lnTo>
                  <a:lnTo>
                    <a:pt x="18169" y="14005"/>
                  </a:lnTo>
                  <a:lnTo>
                    <a:pt x="18246" y="14005"/>
                  </a:lnTo>
                  <a:lnTo>
                    <a:pt x="18271" y="13735"/>
                  </a:lnTo>
                  <a:lnTo>
                    <a:pt x="18373" y="13521"/>
                  </a:lnTo>
                  <a:lnTo>
                    <a:pt x="18525" y="13251"/>
                  </a:lnTo>
                  <a:lnTo>
                    <a:pt x="18652" y="13035"/>
                  </a:lnTo>
                  <a:lnTo>
                    <a:pt x="18779" y="12497"/>
                  </a:lnTo>
                  <a:lnTo>
                    <a:pt x="18881" y="12388"/>
                  </a:lnTo>
                  <a:lnTo>
                    <a:pt x="19034" y="12443"/>
                  </a:lnTo>
                  <a:lnTo>
                    <a:pt x="19237" y="12443"/>
                  </a:lnTo>
                  <a:lnTo>
                    <a:pt x="19516" y="11959"/>
                  </a:lnTo>
                  <a:lnTo>
                    <a:pt x="19669" y="11904"/>
                  </a:lnTo>
                  <a:lnTo>
                    <a:pt x="19745" y="11688"/>
                  </a:lnTo>
                  <a:lnTo>
                    <a:pt x="19745" y="11420"/>
                  </a:lnTo>
                  <a:lnTo>
                    <a:pt x="19770" y="10988"/>
                  </a:lnTo>
                  <a:lnTo>
                    <a:pt x="19897" y="10558"/>
                  </a:lnTo>
                  <a:lnTo>
                    <a:pt x="19948" y="10342"/>
                  </a:lnTo>
                  <a:lnTo>
                    <a:pt x="20025" y="10450"/>
                  </a:lnTo>
                  <a:lnTo>
                    <a:pt x="20100" y="10342"/>
                  </a:lnTo>
                  <a:lnTo>
                    <a:pt x="20177" y="10234"/>
                  </a:lnTo>
                  <a:lnTo>
                    <a:pt x="20177" y="9966"/>
                  </a:lnTo>
                  <a:lnTo>
                    <a:pt x="20253" y="9912"/>
                  </a:lnTo>
                  <a:lnTo>
                    <a:pt x="20381" y="10074"/>
                  </a:lnTo>
                  <a:lnTo>
                    <a:pt x="20456" y="9966"/>
                  </a:lnTo>
                  <a:lnTo>
                    <a:pt x="20660" y="9641"/>
                  </a:lnTo>
                  <a:lnTo>
                    <a:pt x="20786" y="9266"/>
                  </a:lnTo>
                  <a:lnTo>
                    <a:pt x="20914" y="9212"/>
                  </a:lnTo>
                  <a:lnTo>
                    <a:pt x="21091" y="9425"/>
                  </a:lnTo>
                  <a:lnTo>
                    <a:pt x="21193" y="9266"/>
                  </a:lnTo>
                  <a:lnTo>
                    <a:pt x="21321" y="9212"/>
                  </a:lnTo>
                  <a:lnTo>
                    <a:pt x="21372" y="9374"/>
                  </a:lnTo>
                  <a:lnTo>
                    <a:pt x="21523" y="9425"/>
                  </a:lnTo>
                  <a:lnTo>
                    <a:pt x="21549" y="9212"/>
                  </a:lnTo>
                  <a:lnTo>
                    <a:pt x="21549" y="8995"/>
                  </a:lnTo>
                  <a:lnTo>
                    <a:pt x="21600" y="8887"/>
                  </a:lnTo>
                  <a:lnTo>
                    <a:pt x="21600" y="8619"/>
                  </a:lnTo>
                  <a:lnTo>
                    <a:pt x="21574" y="8403"/>
                  </a:lnTo>
                  <a:lnTo>
                    <a:pt x="21549" y="8133"/>
                  </a:lnTo>
                  <a:lnTo>
                    <a:pt x="21295" y="7757"/>
                  </a:lnTo>
                  <a:lnTo>
                    <a:pt x="21091" y="7219"/>
                  </a:lnTo>
                  <a:lnTo>
                    <a:pt x="20837" y="6732"/>
                  </a:lnTo>
                  <a:lnTo>
                    <a:pt x="20660" y="6248"/>
                  </a:lnTo>
                  <a:lnTo>
                    <a:pt x="20330" y="6032"/>
                  </a:lnTo>
                  <a:lnTo>
                    <a:pt x="20279" y="6194"/>
                  </a:lnTo>
                  <a:lnTo>
                    <a:pt x="20076" y="6302"/>
                  </a:lnTo>
                  <a:lnTo>
                    <a:pt x="20076" y="6949"/>
                  </a:lnTo>
                  <a:lnTo>
                    <a:pt x="19923" y="7487"/>
                  </a:lnTo>
                  <a:lnTo>
                    <a:pt x="19795" y="7219"/>
                  </a:lnTo>
                  <a:lnTo>
                    <a:pt x="19465" y="7057"/>
                  </a:lnTo>
                  <a:lnTo>
                    <a:pt x="19186" y="7057"/>
                  </a:lnTo>
                  <a:lnTo>
                    <a:pt x="18983" y="7487"/>
                  </a:lnTo>
                  <a:lnTo>
                    <a:pt x="18652" y="7111"/>
                  </a:lnTo>
                  <a:lnTo>
                    <a:pt x="18525" y="6678"/>
                  </a:lnTo>
                  <a:lnTo>
                    <a:pt x="18627" y="5978"/>
                  </a:lnTo>
                  <a:lnTo>
                    <a:pt x="18601" y="5710"/>
                  </a:lnTo>
                  <a:lnTo>
                    <a:pt x="18652" y="5224"/>
                  </a:lnTo>
                  <a:lnTo>
                    <a:pt x="18627" y="4794"/>
                  </a:lnTo>
                  <a:lnTo>
                    <a:pt x="18779" y="2477"/>
                  </a:lnTo>
                  <a:lnTo>
                    <a:pt x="18779" y="2423"/>
                  </a:lnTo>
                  <a:lnTo>
                    <a:pt x="18729" y="2263"/>
                  </a:lnTo>
                  <a:lnTo>
                    <a:pt x="18474" y="2155"/>
                  </a:lnTo>
                  <a:lnTo>
                    <a:pt x="18195" y="2209"/>
                  </a:lnTo>
                  <a:lnTo>
                    <a:pt x="18195" y="2371"/>
                  </a:lnTo>
                  <a:lnTo>
                    <a:pt x="18043" y="2531"/>
                  </a:lnTo>
                  <a:lnTo>
                    <a:pt x="17915" y="2531"/>
                  </a:lnTo>
                  <a:lnTo>
                    <a:pt x="17864" y="2423"/>
                  </a:lnTo>
                  <a:lnTo>
                    <a:pt x="17738" y="2639"/>
                  </a:lnTo>
                  <a:lnTo>
                    <a:pt x="17610" y="2477"/>
                  </a:lnTo>
                  <a:lnTo>
                    <a:pt x="17534" y="2263"/>
                  </a:lnTo>
                  <a:lnTo>
                    <a:pt x="17382" y="1993"/>
                  </a:lnTo>
                  <a:lnTo>
                    <a:pt x="17254" y="1993"/>
                  </a:lnTo>
                  <a:lnTo>
                    <a:pt x="17026" y="2155"/>
                  </a:lnTo>
                  <a:lnTo>
                    <a:pt x="17001" y="1993"/>
                  </a:lnTo>
                  <a:lnTo>
                    <a:pt x="16873" y="1993"/>
                  </a:lnTo>
                  <a:lnTo>
                    <a:pt x="16747" y="2209"/>
                  </a:lnTo>
                  <a:lnTo>
                    <a:pt x="16721" y="2531"/>
                  </a:lnTo>
                  <a:lnTo>
                    <a:pt x="16619" y="2747"/>
                  </a:lnTo>
                  <a:lnTo>
                    <a:pt x="16466" y="2909"/>
                  </a:lnTo>
                  <a:lnTo>
                    <a:pt x="16365" y="3231"/>
                  </a:lnTo>
                  <a:lnTo>
                    <a:pt x="16365" y="3339"/>
                  </a:lnTo>
                  <a:lnTo>
                    <a:pt x="16340" y="3609"/>
                  </a:lnTo>
                  <a:lnTo>
                    <a:pt x="16212" y="3877"/>
                  </a:lnTo>
                  <a:lnTo>
                    <a:pt x="15755" y="3877"/>
                  </a:lnTo>
                  <a:lnTo>
                    <a:pt x="15628" y="4148"/>
                  </a:lnTo>
                  <a:lnTo>
                    <a:pt x="15475" y="4148"/>
                  </a:lnTo>
                  <a:lnTo>
                    <a:pt x="15221" y="4523"/>
                  </a:lnTo>
                  <a:lnTo>
                    <a:pt x="15094" y="4902"/>
                  </a:lnTo>
                  <a:lnTo>
                    <a:pt x="15019" y="4902"/>
                  </a:lnTo>
                  <a:lnTo>
                    <a:pt x="14917" y="4794"/>
                  </a:lnTo>
                  <a:lnTo>
                    <a:pt x="14739" y="4794"/>
                  </a:lnTo>
                  <a:lnTo>
                    <a:pt x="14688" y="4848"/>
                  </a:lnTo>
                  <a:lnTo>
                    <a:pt x="14484" y="4902"/>
                  </a:lnTo>
                  <a:lnTo>
                    <a:pt x="14079" y="4902"/>
                  </a:lnTo>
                  <a:lnTo>
                    <a:pt x="13798" y="4794"/>
                  </a:lnTo>
                  <a:lnTo>
                    <a:pt x="13468" y="4848"/>
                  </a:lnTo>
                  <a:lnTo>
                    <a:pt x="13392" y="4848"/>
                  </a:lnTo>
                  <a:lnTo>
                    <a:pt x="13265" y="4523"/>
                  </a:lnTo>
                  <a:lnTo>
                    <a:pt x="13163" y="4523"/>
                  </a:lnTo>
                  <a:lnTo>
                    <a:pt x="13062" y="4364"/>
                  </a:lnTo>
                  <a:lnTo>
                    <a:pt x="12934" y="4148"/>
                  </a:lnTo>
                  <a:lnTo>
                    <a:pt x="12883" y="3718"/>
                  </a:lnTo>
                  <a:lnTo>
                    <a:pt x="12781" y="3555"/>
                  </a:lnTo>
                  <a:lnTo>
                    <a:pt x="12655" y="3609"/>
                  </a:lnTo>
                  <a:lnTo>
                    <a:pt x="12426" y="3609"/>
                  </a:lnTo>
                  <a:lnTo>
                    <a:pt x="12197" y="3447"/>
                  </a:lnTo>
                  <a:lnTo>
                    <a:pt x="12045" y="3017"/>
                  </a:lnTo>
                  <a:lnTo>
                    <a:pt x="11562" y="3017"/>
                  </a:lnTo>
                  <a:lnTo>
                    <a:pt x="11410" y="2801"/>
                  </a:lnTo>
                  <a:lnTo>
                    <a:pt x="11257" y="2909"/>
                  </a:lnTo>
                  <a:lnTo>
                    <a:pt x="11054" y="2963"/>
                  </a:lnTo>
                  <a:lnTo>
                    <a:pt x="10901" y="3071"/>
                  </a:lnTo>
                  <a:lnTo>
                    <a:pt x="10648" y="3123"/>
                  </a:lnTo>
                  <a:lnTo>
                    <a:pt x="10419" y="3285"/>
                  </a:lnTo>
                  <a:lnTo>
                    <a:pt x="10343" y="3555"/>
                  </a:lnTo>
                  <a:lnTo>
                    <a:pt x="10241" y="3609"/>
                  </a:lnTo>
                  <a:lnTo>
                    <a:pt x="10139" y="3555"/>
                  </a:lnTo>
                  <a:lnTo>
                    <a:pt x="10038" y="3555"/>
                  </a:lnTo>
                  <a:lnTo>
                    <a:pt x="9936" y="3718"/>
                  </a:lnTo>
                  <a:lnTo>
                    <a:pt x="9733" y="3718"/>
                  </a:lnTo>
                  <a:lnTo>
                    <a:pt x="9657" y="3772"/>
                  </a:lnTo>
                  <a:lnTo>
                    <a:pt x="9580" y="3772"/>
                  </a:lnTo>
                  <a:lnTo>
                    <a:pt x="9377" y="3501"/>
                  </a:lnTo>
                  <a:lnTo>
                    <a:pt x="9148" y="3447"/>
                  </a:lnTo>
                  <a:lnTo>
                    <a:pt x="9122" y="3231"/>
                  </a:lnTo>
                  <a:lnTo>
                    <a:pt x="8970" y="2963"/>
                  </a:lnTo>
                  <a:lnTo>
                    <a:pt x="8894" y="2963"/>
                  </a:lnTo>
                  <a:lnTo>
                    <a:pt x="8817" y="2801"/>
                  </a:lnTo>
                  <a:lnTo>
                    <a:pt x="8817" y="2531"/>
                  </a:lnTo>
                  <a:lnTo>
                    <a:pt x="8742" y="2209"/>
                  </a:lnTo>
                  <a:lnTo>
                    <a:pt x="8666" y="2101"/>
                  </a:lnTo>
                  <a:lnTo>
                    <a:pt x="8666" y="1776"/>
                  </a:lnTo>
                  <a:lnTo>
                    <a:pt x="8614" y="1617"/>
                  </a:lnTo>
                  <a:lnTo>
                    <a:pt x="8614" y="1455"/>
                  </a:lnTo>
                  <a:lnTo>
                    <a:pt x="8563" y="1184"/>
                  </a:lnTo>
                  <a:lnTo>
                    <a:pt x="8436" y="1130"/>
                  </a:lnTo>
                  <a:lnTo>
                    <a:pt x="8131" y="1130"/>
                  </a:lnTo>
                  <a:lnTo>
                    <a:pt x="8005" y="1076"/>
                  </a:lnTo>
                  <a:lnTo>
                    <a:pt x="7928" y="1022"/>
                  </a:lnTo>
                  <a:lnTo>
                    <a:pt x="7751" y="917"/>
                  </a:lnTo>
                  <a:lnTo>
                    <a:pt x="7700" y="808"/>
                  </a:lnTo>
                  <a:lnTo>
                    <a:pt x="7598" y="646"/>
                  </a:lnTo>
                  <a:lnTo>
                    <a:pt x="7166" y="646"/>
                  </a:lnTo>
                  <a:lnTo>
                    <a:pt x="6988" y="538"/>
                  </a:lnTo>
                  <a:lnTo>
                    <a:pt x="6963" y="430"/>
                  </a:lnTo>
                  <a:lnTo>
                    <a:pt x="6760" y="268"/>
                  </a:lnTo>
                  <a:lnTo>
                    <a:pt x="6607" y="108"/>
                  </a:lnTo>
                  <a:lnTo>
                    <a:pt x="6530" y="0"/>
                  </a:lnTo>
                  <a:close/>
                </a:path>
              </a:pathLst>
            </a:custGeom>
            <a:solidFill>
              <a:srgbClr val="CCD4DA"/>
            </a:solidFill>
            <a:ln w="12700" cap="flat">
              <a:noFill/>
              <a:miter lim="400000"/>
            </a:ln>
            <a:effectLst/>
          </p:spPr>
          <p:txBody>
            <a:bodyPr wrap="square" lIns="0" tIns="0" rIns="0" bIns="0" numCol="1" anchor="ctr">
              <a:noAutofit/>
            </a:bodyPr>
            <a:lstStyle/>
            <a:p>
              <a:pPr defTabSz="342900">
                <a:lnSpc>
                  <a:spcPct val="100000"/>
                </a:lnSpc>
                <a:spcBef>
                  <a:spcPts val="0"/>
                </a:spcBef>
                <a:defRPr sz="1400">
                  <a:latin typeface="Arial"/>
                  <a:ea typeface="Arial"/>
                  <a:cs typeface="Arial"/>
                  <a:sym typeface="Arial"/>
                </a:defRPr>
              </a:pPr>
              <a:endParaRPr sz="525"/>
            </a:p>
          </p:txBody>
        </p:sp>
        <p:sp>
          <p:nvSpPr>
            <p:cNvPr id="332" name="Google Shape;10487;p32">
              <a:extLst>
                <a:ext uri="{FF2B5EF4-FFF2-40B4-BE49-F238E27FC236}">
                  <a16:creationId xmlns:a16="http://schemas.microsoft.com/office/drawing/2014/main" id="{30F74918-DB1C-3412-F20E-C247A312F52C}"/>
                </a:ext>
              </a:extLst>
            </p:cNvPr>
            <p:cNvSpPr/>
            <p:nvPr/>
          </p:nvSpPr>
          <p:spPr>
            <a:xfrm>
              <a:off x="21632302" y="8950501"/>
              <a:ext cx="705222" cy="576041"/>
            </a:xfrm>
            <a:custGeom>
              <a:avLst/>
              <a:gdLst/>
              <a:ahLst/>
              <a:cxnLst>
                <a:cxn ang="0">
                  <a:pos x="wd2" y="hd2"/>
                </a:cxn>
                <a:cxn ang="5400000">
                  <a:pos x="wd2" y="hd2"/>
                </a:cxn>
                <a:cxn ang="10800000">
                  <a:pos x="wd2" y="hd2"/>
                </a:cxn>
                <a:cxn ang="16200000">
                  <a:pos x="wd2" y="hd2"/>
                </a:cxn>
              </a:cxnLst>
              <a:rect l="0" t="0" r="r" b="b"/>
              <a:pathLst>
                <a:path w="21600" h="21600" extrusionOk="0">
                  <a:moveTo>
                    <a:pt x="482" y="0"/>
                  </a:moveTo>
                  <a:lnTo>
                    <a:pt x="161" y="9631"/>
                  </a:lnTo>
                  <a:lnTo>
                    <a:pt x="80" y="10378"/>
                  </a:lnTo>
                  <a:lnTo>
                    <a:pt x="80" y="11035"/>
                  </a:lnTo>
                  <a:lnTo>
                    <a:pt x="0" y="17301"/>
                  </a:lnTo>
                  <a:lnTo>
                    <a:pt x="642" y="17301"/>
                  </a:lnTo>
                  <a:lnTo>
                    <a:pt x="960" y="17390"/>
                  </a:lnTo>
                  <a:lnTo>
                    <a:pt x="1361" y="17301"/>
                  </a:lnTo>
                  <a:lnTo>
                    <a:pt x="2798" y="17301"/>
                  </a:lnTo>
                  <a:lnTo>
                    <a:pt x="2879" y="17578"/>
                  </a:lnTo>
                  <a:lnTo>
                    <a:pt x="3200" y="17859"/>
                  </a:lnTo>
                  <a:lnTo>
                    <a:pt x="3601" y="18047"/>
                  </a:lnTo>
                  <a:lnTo>
                    <a:pt x="3999" y="17672"/>
                  </a:lnTo>
                  <a:lnTo>
                    <a:pt x="4802" y="17390"/>
                  </a:lnTo>
                  <a:lnTo>
                    <a:pt x="4878" y="17207"/>
                  </a:lnTo>
                  <a:lnTo>
                    <a:pt x="5039" y="17390"/>
                  </a:lnTo>
                  <a:lnTo>
                    <a:pt x="5280" y="17113"/>
                  </a:lnTo>
                  <a:lnTo>
                    <a:pt x="5199" y="16362"/>
                  </a:lnTo>
                  <a:lnTo>
                    <a:pt x="4641" y="15897"/>
                  </a:lnTo>
                  <a:lnTo>
                    <a:pt x="3999" y="15522"/>
                  </a:lnTo>
                  <a:lnTo>
                    <a:pt x="3441" y="15428"/>
                  </a:lnTo>
                  <a:lnTo>
                    <a:pt x="3280" y="15240"/>
                  </a:lnTo>
                  <a:lnTo>
                    <a:pt x="2879" y="15053"/>
                  </a:lnTo>
                  <a:lnTo>
                    <a:pt x="2798" y="15053"/>
                  </a:lnTo>
                  <a:lnTo>
                    <a:pt x="2561" y="14869"/>
                  </a:lnTo>
                  <a:lnTo>
                    <a:pt x="2481" y="14306"/>
                  </a:lnTo>
                  <a:lnTo>
                    <a:pt x="2080" y="13654"/>
                  </a:lnTo>
                  <a:lnTo>
                    <a:pt x="1682" y="13466"/>
                  </a:lnTo>
                  <a:lnTo>
                    <a:pt x="1602" y="13091"/>
                  </a:lnTo>
                  <a:lnTo>
                    <a:pt x="1281" y="12715"/>
                  </a:lnTo>
                  <a:lnTo>
                    <a:pt x="1602" y="12997"/>
                  </a:lnTo>
                  <a:lnTo>
                    <a:pt x="1682" y="13466"/>
                  </a:lnTo>
                  <a:lnTo>
                    <a:pt x="1999" y="13466"/>
                  </a:lnTo>
                  <a:lnTo>
                    <a:pt x="2481" y="13837"/>
                  </a:lnTo>
                  <a:lnTo>
                    <a:pt x="2561" y="14306"/>
                  </a:lnTo>
                  <a:lnTo>
                    <a:pt x="2561" y="14869"/>
                  </a:lnTo>
                  <a:lnTo>
                    <a:pt x="2798" y="14869"/>
                  </a:lnTo>
                  <a:lnTo>
                    <a:pt x="3360" y="14959"/>
                  </a:lnTo>
                  <a:lnTo>
                    <a:pt x="3682" y="15334"/>
                  </a:lnTo>
                  <a:lnTo>
                    <a:pt x="4400" y="15334"/>
                  </a:lnTo>
                  <a:lnTo>
                    <a:pt x="4958" y="15053"/>
                  </a:lnTo>
                  <a:lnTo>
                    <a:pt x="5440" y="15240"/>
                  </a:lnTo>
                  <a:lnTo>
                    <a:pt x="5761" y="14959"/>
                  </a:lnTo>
                  <a:lnTo>
                    <a:pt x="5681" y="14869"/>
                  </a:lnTo>
                  <a:lnTo>
                    <a:pt x="5360" y="14494"/>
                  </a:lnTo>
                  <a:lnTo>
                    <a:pt x="5199" y="14118"/>
                  </a:lnTo>
                  <a:lnTo>
                    <a:pt x="4878" y="14306"/>
                  </a:lnTo>
                  <a:lnTo>
                    <a:pt x="4802" y="13931"/>
                  </a:lnTo>
                  <a:lnTo>
                    <a:pt x="4958" y="14118"/>
                  </a:lnTo>
                  <a:lnTo>
                    <a:pt x="5440" y="14025"/>
                  </a:lnTo>
                  <a:lnTo>
                    <a:pt x="5761" y="14494"/>
                  </a:lnTo>
                  <a:lnTo>
                    <a:pt x="6159" y="14494"/>
                  </a:lnTo>
                  <a:lnTo>
                    <a:pt x="5998" y="14306"/>
                  </a:lnTo>
                  <a:lnTo>
                    <a:pt x="5998" y="13931"/>
                  </a:lnTo>
                  <a:lnTo>
                    <a:pt x="6159" y="13654"/>
                  </a:lnTo>
                  <a:lnTo>
                    <a:pt x="6159" y="13091"/>
                  </a:lnTo>
                  <a:lnTo>
                    <a:pt x="5842" y="12621"/>
                  </a:lnTo>
                  <a:lnTo>
                    <a:pt x="5842" y="12527"/>
                  </a:lnTo>
                  <a:lnTo>
                    <a:pt x="6239" y="12715"/>
                  </a:lnTo>
                  <a:lnTo>
                    <a:pt x="6400" y="12997"/>
                  </a:lnTo>
                  <a:lnTo>
                    <a:pt x="6801" y="13466"/>
                  </a:lnTo>
                  <a:lnTo>
                    <a:pt x="7199" y="13560"/>
                  </a:lnTo>
                  <a:lnTo>
                    <a:pt x="7199" y="13372"/>
                  </a:lnTo>
                  <a:lnTo>
                    <a:pt x="7038" y="12997"/>
                  </a:lnTo>
                  <a:lnTo>
                    <a:pt x="7199" y="13091"/>
                  </a:lnTo>
                  <a:lnTo>
                    <a:pt x="7279" y="13560"/>
                  </a:lnTo>
                  <a:lnTo>
                    <a:pt x="7440" y="13560"/>
                  </a:lnTo>
                  <a:lnTo>
                    <a:pt x="7440" y="13184"/>
                  </a:lnTo>
                  <a:lnTo>
                    <a:pt x="7359" y="12903"/>
                  </a:lnTo>
                  <a:lnTo>
                    <a:pt x="7440" y="12438"/>
                  </a:lnTo>
                  <a:lnTo>
                    <a:pt x="7680" y="12621"/>
                  </a:lnTo>
                  <a:lnTo>
                    <a:pt x="8239" y="12903"/>
                  </a:lnTo>
                  <a:lnTo>
                    <a:pt x="8399" y="13184"/>
                  </a:lnTo>
                  <a:lnTo>
                    <a:pt x="8640" y="13372"/>
                  </a:lnTo>
                  <a:lnTo>
                    <a:pt x="8881" y="13184"/>
                  </a:lnTo>
                  <a:lnTo>
                    <a:pt x="9041" y="13372"/>
                  </a:lnTo>
                  <a:lnTo>
                    <a:pt x="9278" y="13091"/>
                  </a:lnTo>
                  <a:lnTo>
                    <a:pt x="9278" y="13837"/>
                  </a:lnTo>
                  <a:lnTo>
                    <a:pt x="9439" y="13837"/>
                  </a:lnTo>
                  <a:lnTo>
                    <a:pt x="9760" y="14118"/>
                  </a:lnTo>
                  <a:lnTo>
                    <a:pt x="10961" y="14494"/>
                  </a:lnTo>
                  <a:lnTo>
                    <a:pt x="11278" y="14775"/>
                  </a:lnTo>
                  <a:lnTo>
                    <a:pt x="11679" y="15240"/>
                  </a:lnTo>
                  <a:lnTo>
                    <a:pt x="11760" y="15897"/>
                  </a:lnTo>
                  <a:lnTo>
                    <a:pt x="12398" y="16737"/>
                  </a:lnTo>
                  <a:lnTo>
                    <a:pt x="12478" y="17113"/>
                  </a:lnTo>
                  <a:lnTo>
                    <a:pt x="12880" y="17301"/>
                  </a:lnTo>
                  <a:lnTo>
                    <a:pt x="13201" y="17672"/>
                  </a:lnTo>
                  <a:lnTo>
                    <a:pt x="13277" y="18047"/>
                  </a:lnTo>
                  <a:lnTo>
                    <a:pt x="14241" y="19169"/>
                  </a:lnTo>
                  <a:lnTo>
                    <a:pt x="14241" y="19544"/>
                  </a:lnTo>
                  <a:lnTo>
                    <a:pt x="14638" y="19915"/>
                  </a:lnTo>
                  <a:lnTo>
                    <a:pt x="15281" y="20103"/>
                  </a:lnTo>
                  <a:lnTo>
                    <a:pt x="15598" y="20009"/>
                  </a:lnTo>
                  <a:lnTo>
                    <a:pt x="15758" y="20009"/>
                  </a:lnTo>
                  <a:lnTo>
                    <a:pt x="16080" y="20197"/>
                  </a:lnTo>
                  <a:lnTo>
                    <a:pt x="16798" y="20103"/>
                  </a:lnTo>
                  <a:lnTo>
                    <a:pt x="17280" y="20384"/>
                  </a:lnTo>
                  <a:lnTo>
                    <a:pt x="17678" y="20197"/>
                  </a:lnTo>
                  <a:lnTo>
                    <a:pt x="18240" y="20384"/>
                  </a:lnTo>
                  <a:lnTo>
                    <a:pt x="18637" y="20572"/>
                  </a:lnTo>
                  <a:lnTo>
                    <a:pt x="19199" y="20478"/>
                  </a:lnTo>
                  <a:lnTo>
                    <a:pt x="19360" y="20854"/>
                  </a:lnTo>
                  <a:lnTo>
                    <a:pt x="19757" y="20854"/>
                  </a:lnTo>
                  <a:lnTo>
                    <a:pt x="19838" y="20947"/>
                  </a:lnTo>
                  <a:lnTo>
                    <a:pt x="19597" y="21131"/>
                  </a:lnTo>
                  <a:lnTo>
                    <a:pt x="20078" y="21318"/>
                  </a:lnTo>
                  <a:lnTo>
                    <a:pt x="20560" y="21600"/>
                  </a:lnTo>
                  <a:lnTo>
                    <a:pt x="21038" y="21506"/>
                  </a:lnTo>
                  <a:lnTo>
                    <a:pt x="21199" y="21131"/>
                  </a:lnTo>
                  <a:lnTo>
                    <a:pt x="20637" y="20854"/>
                  </a:lnTo>
                  <a:lnTo>
                    <a:pt x="20480" y="20854"/>
                  </a:lnTo>
                  <a:lnTo>
                    <a:pt x="20480" y="20572"/>
                  </a:lnTo>
                  <a:lnTo>
                    <a:pt x="20877" y="20478"/>
                  </a:lnTo>
                  <a:lnTo>
                    <a:pt x="21199" y="20572"/>
                  </a:lnTo>
                  <a:lnTo>
                    <a:pt x="21600" y="20384"/>
                  </a:lnTo>
                  <a:lnTo>
                    <a:pt x="20797" y="20103"/>
                  </a:lnTo>
                  <a:lnTo>
                    <a:pt x="19757" y="20009"/>
                  </a:lnTo>
                  <a:lnTo>
                    <a:pt x="19279" y="19638"/>
                  </a:lnTo>
                  <a:lnTo>
                    <a:pt x="19039" y="19263"/>
                  </a:lnTo>
                  <a:lnTo>
                    <a:pt x="19597" y="19075"/>
                  </a:lnTo>
                  <a:lnTo>
                    <a:pt x="19838" y="19075"/>
                  </a:lnTo>
                  <a:lnTo>
                    <a:pt x="20078" y="18981"/>
                  </a:lnTo>
                  <a:lnTo>
                    <a:pt x="19757" y="18699"/>
                  </a:lnTo>
                  <a:lnTo>
                    <a:pt x="18958" y="18699"/>
                  </a:lnTo>
                  <a:lnTo>
                    <a:pt x="18240" y="18606"/>
                  </a:lnTo>
                  <a:lnTo>
                    <a:pt x="17999" y="18235"/>
                  </a:lnTo>
                  <a:lnTo>
                    <a:pt x="17999" y="17859"/>
                  </a:lnTo>
                  <a:lnTo>
                    <a:pt x="18240" y="17578"/>
                  </a:lnTo>
                  <a:lnTo>
                    <a:pt x="18400" y="17207"/>
                  </a:lnTo>
                  <a:lnTo>
                    <a:pt x="18159" y="16925"/>
                  </a:lnTo>
                  <a:lnTo>
                    <a:pt x="17838" y="16925"/>
                  </a:lnTo>
                  <a:lnTo>
                    <a:pt x="17678" y="17113"/>
                  </a:lnTo>
                  <a:lnTo>
                    <a:pt x="17360" y="16925"/>
                  </a:lnTo>
                  <a:lnTo>
                    <a:pt x="17039" y="17113"/>
                  </a:lnTo>
                  <a:lnTo>
                    <a:pt x="16638" y="16456"/>
                  </a:lnTo>
                  <a:lnTo>
                    <a:pt x="16638" y="15803"/>
                  </a:lnTo>
                  <a:lnTo>
                    <a:pt x="16240" y="15709"/>
                  </a:lnTo>
                  <a:lnTo>
                    <a:pt x="15839" y="14494"/>
                  </a:lnTo>
                  <a:lnTo>
                    <a:pt x="15678" y="14400"/>
                  </a:lnTo>
                  <a:lnTo>
                    <a:pt x="15598" y="14025"/>
                  </a:lnTo>
                  <a:lnTo>
                    <a:pt x="15040" y="14025"/>
                  </a:lnTo>
                  <a:lnTo>
                    <a:pt x="14799" y="13837"/>
                  </a:lnTo>
                  <a:lnTo>
                    <a:pt x="14558" y="13184"/>
                  </a:lnTo>
                  <a:lnTo>
                    <a:pt x="14080" y="12621"/>
                  </a:lnTo>
                  <a:lnTo>
                    <a:pt x="14000" y="12063"/>
                  </a:lnTo>
                  <a:lnTo>
                    <a:pt x="13679" y="11687"/>
                  </a:lnTo>
                  <a:lnTo>
                    <a:pt x="13358" y="11222"/>
                  </a:lnTo>
                  <a:lnTo>
                    <a:pt x="13438" y="11035"/>
                  </a:lnTo>
                  <a:lnTo>
                    <a:pt x="14397" y="11128"/>
                  </a:lnTo>
                  <a:lnTo>
                    <a:pt x="15200" y="10659"/>
                  </a:lnTo>
                  <a:lnTo>
                    <a:pt x="15357" y="10190"/>
                  </a:lnTo>
                  <a:lnTo>
                    <a:pt x="15281" y="9631"/>
                  </a:lnTo>
                  <a:lnTo>
                    <a:pt x="14638" y="8880"/>
                  </a:lnTo>
                  <a:lnTo>
                    <a:pt x="14160" y="8791"/>
                  </a:lnTo>
                  <a:lnTo>
                    <a:pt x="14000" y="8880"/>
                  </a:lnTo>
                  <a:lnTo>
                    <a:pt x="13598" y="8697"/>
                  </a:lnTo>
                  <a:lnTo>
                    <a:pt x="12799" y="8228"/>
                  </a:lnTo>
                  <a:lnTo>
                    <a:pt x="12398" y="7759"/>
                  </a:lnTo>
                  <a:lnTo>
                    <a:pt x="11840" y="7853"/>
                  </a:lnTo>
                  <a:lnTo>
                    <a:pt x="10880" y="7388"/>
                  </a:lnTo>
                  <a:lnTo>
                    <a:pt x="10800" y="7012"/>
                  </a:lnTo>
                  <a:lnTo>
                    <a:pt x="10961" y="6449"/>
                  </a:lnTo>
                  <a:lnTo>
                    <a:pt x="11041" y="5984"/>
                  </a:lnTo>
                  <a:lnTo>
                    <a:pt x="10800" y="5515"/>
                  </a:lnTo>
                  <a:lnTo>
                    <a:pt x="10001" y="4581"/>
                  </a:lnTo>
                  <a:lnTo>
                    <a:pt x="9760" y="4581"/>
                  </a:lnTo>
                  <a:lnTo>
                    <a:pt x="9600" y="4675"/>
                  </a:lnTo>
                  <a:lnTo>
                    <a:pt x="9359" y="4299"/>
                  </a:lnTo>
                  <a:lnTo>
                    <a:pt x="8961" y="4018"/>
                  </a:lnTo>
                  <a:lnTo>
                    <a:pt x="8881" y="3647"/>
                  </a:lnTo>
                  <a:lnTo>
                    <a:pt x="8399" y="3553"/>
                  </a:lnTo>
                  <a:lnTo>
                    <a:pt x="8158" y="3178"/>
                  </a:lnTo>
                  <a:lnTo>
                    <a:pt x="7998" y="3178"/>
                  </a:lnTo>
                  <a:lnTo>
                    <a:pt x="7600" y="2896"/>
                  </a:lnTo>
                  <a:lnTo>
                    <a:pt x="7038" y="2896"/>
                  </a:lnTo>
                  <a:lnTo>
                    <a:pt x="6560" y="2431"/>
                  </a:lnTo>
                  <a:lnTo>
                    <a:pt x="6079" y="2337"/>
                  </a:lnTo>
                  <a:lnTo>
                    <a:pt x="5280" y="1774"/>
                  </a:lnTo>
                  <a:lnTo>
                    <a:pt x="4079" y="1680"/>
                  </a:lnTo>
                  <a:lnTo>
                    <a:pt x="3682" y="1403"/>
                  </a:lnTo>
                  <a:lnTo>
                    <a:pt x="3360" y="1028"/>
                  </a:lnTo>
                  <a:lnTo>
                    <a:pt x="3200" y="1028"/>
                  </a:lnTo>
                  <a:lnTo>
                    <a:pt x="3039" y="1216"/>
                  </a:lnTo>
                  <a:lnTo>
                    <a:pt x="2160" y="840"/>
                  </a:lnTo>
                  <a:lnTo>
                    <a:pt x="1999" y="559"/>
                  </a:lnTo>
                  <a:lnTo>
                    <a:pt x="1602" y="371"/>
                  </a:lnTo>
                  <a:lnTo>
                    <a:pt x="879" y="0"/>
                  </a:lnTo>
                  <a:close/>
                </a:path>
              </a:pathLst>
            </a:custGeom>
            <a:solidFill>
              <a:srgbClr val="CCD4D8"/>
            </a:solidFill>
            <a:ln w="12700" cap="flat">
              <a:noFill/>
              <a:miter lim="400000"/>
            </a:ln>
            <a:effectLst/>
          </p:spPr>
          <p:txBody>
            <a:bodyPr wrap="square" lIns="0" tIns="0" rIns="0" bIns="0" numCol="1" anchor="ctr">
              <a:noAutofit/>
            </a:bodyPr>
            <a:lstStyle/>
            <a:p>
              <a:pPr defTabSz="342900">
                <a:lnSpc>
                  <a:spcPct val="100000"/>
                </a:lnSpc>
                <a:spcBef>
                  <a:spcPts val="0"/>
                </a:spcBef>
                <a:defRPr sz="1400">
                  <a:latin typeface="Arial"/>
                  <a:ea typeface="Arial"/>
                  <a:cs typeface="Arial"/>
                  <a:sym typeface="Arial"/>
                </a:defRPr>
              </a:pPr>
              <a:endParaRPr sz="525"/>
            </a:p>
          </p:txBody>
        </p:sp>
        <p:sp>
          <p:nvSpPr>
            <p:cNvPr id="333" name="Google Shape;10488;p32">
              <a:extLst>
                <a:ext uri="{FF2B5EF4-FFF2-40B4-BE49-F238E27FC236}">
                  <a16:creationId xmlns:a16="http://schemas.microsoft.com/office/drawing/2014/main" id="{8747E70C-DCE4-77A8-4C06-879CF2C3723D}"/>
                </a:ext>
              </a:extLst>
            </p:cNvPr>
            <p:cNvSpPr/>
            <p:nvPr/>
          </p:nvSpPr>
          <p:spPr>
            <a:xfrm>
              <a:off x="20052225" y="7394254"/>
              <a:ext cx="574664" cy="957680"/>
            </a:xfrm>
            <a:custGeom>
              <a:avLst/>
              <a:gdLst/>
              <a:ahLst/>
              <a:cxnLst>
                <a:cxn ang="0">
                  <a:pos x="wd2" y="hd2"/>
                </a:cxn>
                <a:cxn ang="5400000">
                  <a:pos x="wd2" y="hd2"/>
                </a:cxn>
                <a:cxn ang="10800000">
                  <a:pos x="wd2" y="hd2"/>
                </a:cxn>
                <a:cxn ang="16200000">
                  <a:pos x="wd2" y="hd2"/>
                </a:cxn>
              </a:cxnLst>
              <a:rect l="0" t="0" r="r" b="b"/>
              <a:pathLst>
                <a:path w="21600" h="21600" extrusionOk="0">
                  <a:moveTo>
                    <a:pt x="2749" y="0"/>
                  </a:moveTo>
                  <a:lnTo>
                    <a:pt x="2064" y="169"/>
                  </a:lnTo>
                  <a:lnTo>
                    <a:pt x="1966" y="508"/>
                  </a:lnTo>
                  <a:lnTo>
                    <a:pt x="1473" y="1126"/>
                  </a:lnTo>
                  <a:lnTo>
                    <a:pt x="1572" y="1519"/>
                  </a:lnTo>
                  <a:lnTo>
                    <a:pt x="1572" y="2137"/>
                  </a:lnTo>
                  <a:lnTo>
                    <a:pt x="1178" y="2925"/>
                  </a:lnTo>
                  <a:lnTo>
                    <a:pt x="985" y="3264"/>
                  </a:lnTo>
                  <a:lnTo>
                    <a:pt x="1276" y="3769"/>
                  </a:lnTo>
                  <a:lnTo>
                    <a:pt x="1276" y="3938"/>
                  </a:lnTo>
                  <a:lnTo>
                    <a:pt x="985" y="4108"/>
                  </a:lnTo>
                  <a:lnTo>
                    <a:pt x="493" y="4051"/>
                  </a:lnTo>
                  <a:lnTo>
                    <a:pt x="99" y="3769"/>
                  </a:lnTo>
                  <a:lnTo>
                    <a:pt x="0" y="4108"/>
                  </a:lnTo>
                  <a:lnTo>
                    <a:pt x="99" y="4444"/>
                  </a:lnTo>
                  <a:lnTo>
                    <a:pt x="493" y="4444"/>
                  </a:lnTo>
                  <a:lnTo>
                    <a:pt x="591" y="4613"/>
                  </a:lnTo>
                  <a:lnTo>
                    <a:pt x="296" y="4782"/>
                  </a:lnTo>
                  <a:lnTo>
                    <a:pt x="591" y="5231"/>
                  </a:lnTo>
                  <a:lnTo>
                    <a:pt x="985" y="5626"/>
                  </a:lnTo>
                  <a:lnTo>
                    <a:pt x="985" y="6188"/>
                  </a:lnTo>
                  <a:lnTo>
                    <a:pt x="1178" y="6301"/>
                  </a:lnTo>
                  <a:lnTo>
                    <a:pt x="1473" y="6188"/>
                  </a:lnTo>
                  <a:lnTo>
                    <a:pt x="1670" y="6301"/>
                  </a:lnTo>
                  <a:lnTo>
                    <a:pt x="1670" y="6581"/>
                  </a:lnTo>
                  <a:lnTo>
                    <a:pt x="2163" y="6976"/>
                  </a:lnTo>
                  <a:lnTo>
                    <a:pt x="2552" y="6976"/>
                  </a:lnTo>
                  <a:lnTo>
                    <a:pt x="2946" y="6750"/>
                  </a:lnTo>
                  <a:lnTo>
                    <a:pt x="2651" y="6581"/>
                  </a:lnTo>
                  <a:lnTo>
                    <a:pt x="2651" y="6358"/>
                  </a:lnTo>
                  <a:lnTo>
                    <a:pt x="3242" y="6358"/>
                  </a:lnTo>
                  <a:lnTo>
                    <a:pt x="3730" y="6581"/>
                  </a:lnTo>
                  <a:lnTo>
                    <a:pt x="3143" y="6976"/>
                  </a:lnTo>
                  <a:lnTo>
                    <a:pt x="2946" y="7202"/>
                  </a:lnTo>
                  <a:lnTo>
                    <a:pt x="2946" y="7764"/>
                  </a:lnTo>
                  <a:lnTo>
                    <a:pt x="3242" y="8100"/>
                  </a:lnTo>
                  <a:lnTo>
                    <a:pt x="3439" y="7820"/>
                  </a:lnTo>
                  <a:lnTo>
                    <a:pt x="3730" y="7764"/>
                  </a:lnTo>
                  <a:lnTo>
                    <a:pt x="4025" y="8043"/>
                  </a:lnTo>
                  <a:lnTo>
                    <a:pt x="3730" y="8325"/>
                  </a:lnTo>
                  <a:lnTo>
                    <a:pt x="4124" y="8269"/>
                  </a:lnTo>
                  <a:lnTo>
                    <a:pt x="4518" y="8100"/>
                  </a:lnTo>
                  <a:cubicBezTo>
                    <a:pt x="4518" y="8325"/>
                    <a:pt x="4518" y="8551"/>
                    <a:pt x="4617" y="8721"/>
                  </a:cubicBezTo>
                  <a:lnTo>
                    <a:pt x="4222" y="8551"/>
                  </a:lnTo>
                  <a:lnTo>
                    <a:pt x="3636" y="8608"/>
                  </a:lnTo>
                  <a:lnTo>
                    <a:pt x="3045" y="8438"/>
                  </a:lnTo>
                  <a:lnTo>
                    <a:pt x="2552" y="8608"/>
                  </a:lnTo>
                  <a:lnTo>
                    <a:pt x="2651" y="8721"/>
                  </a:lnTo>
                  <a:lnTo>
                    <a:pt x="3045" y="8721"/>
                  </a:lnTo>
                  <a:lnTo>
                    <a:pt x="3143" y="9113"/>
                  </a:lnTo>
                  <a:lnTo>
                    <a:pt x="3537" y="9170"/>
                  </a:lnTo>
                  <a:lnTo>
                    <a:pt x="3828" y="9452"/>
                  </a:lnTo>
                  <a:lnTo>
                    <a:pt x="3828" y="9957"/>
                  </a:lnTo>
                  <a:lnTo>
                    <a:pt x="4222" y="10070"/>
                  </a:lnTo>
                  <a:lnTo>
                    <a:pt x="4222" y="10350"/>
                  </a:lnTo>
                  <a:lnTo>
                    <a:pt x="4715" y="10688"/>
                  </a:lnTo>
                  <a:lnTo>
                    <a:pt x="5203" y="10801"/>
                  </a:lnTo>
                  <a:lnTo>
                    <a:pt x="5696" y="10576"/>
                  </a:lnTo>
                  <a:lnTo>
                    <a:pt x="5696" y="10350"/>
                  </a:lnTo>
                  <a:lnTo>
                    <a:pt x="5991" y="10293"/>
                  </a:lnTo>
                  <a:lnTo>
                    <a:pt x="5991" y="10014"/>
                  </a:lnTo>
                  <a:lnTo>
                    <a:pt x="5696" y="9788"/>
                  </a:lnTo>
                  <a:lnTo>
                    <a:pt x="5991" y="9562"/>
                  </a:lnTo>
                  <a:lnTo>
                    <a:pt x="5991" y="9282"/>
                  </a:lnTo>
                  <a:lnTo>
                    <a:pt x="5499" y="9170"/>
                  </a:lnTo>
                  <a:lnTo>
                    <a:pt x="5203" y="9000"/>
                  </a:lnTo>
                  <a:cubicBezTo>
                    <a:pt x="5301" y="8887"/>
                    <a:pt x="5301" y="8664"/>
                    <a:pt x="5301" y="8551"/>
                  </a:cubicBezTo>
                  <a:lnTo>
                    <a:pt x="5794" y="8325"/>
                  </a:lnTo>
                  <a:lnTo>
                    <a:pt x="5696" y="8100"/>
                  </a:lnTo>
                  <a:lnTo>
                    <a:pt x="5991" y="7877"/>
                  </a:lnTo>
                  <a:lnTo>
                    <a:pt x="6578" y="7877"/>
                  </a:lnTo>
                  <a:lnTo>
                    <a:pt x="7657" y="8156"/>
                  </a:lnTo>
                  <a:lnTo>
                    <a:pt x="7952" y="8382"/>
                  </a:lnTo>
                  <a:lnTo>
                    <a:pt x="8543" y="8608"/>
                  </a:lnTo>
                  <a:lnTo>
                    <a:pt x="8933" y="8944"/>
                  </a:lnTo>
                  <a:lnTo>
                    <a:pt x="8740" y="8887"/>
                  </a:lnTo>
                  <a:cubicBezTo>
                    <a:pt x="8445" y="8774"/>
                    <a:pt x="8051" y="8774"/>
                    <a:pt x="7657" y="8774"/>
                  </a:cubicBezTo>
                  <a:lnTo>
                    <a:pt x="7755" y="8721"/>
                  </a:lnTo>
                  <a:lnTo>
                    <a:pt x="7558" y="8438"/>
                  </a:lnTo>
                  <a:lnTo>
                    <a:pt x="7070" y="8325"/>
                  </a:lnTo>
                  <a:lnTo>
                    <a:pt x="6775" y="8551"/>
                  </a:lnTo>
                  <a:lnTo>
                    <a:pt x="6972" y="8721"/>
                  </a:lnTo>
                  <a:lnTo>
                    <a:pt x="7169" y="8831"/>
                  </a:lnTo>
                  <a:cubicBezTo>
                    <a:pt x="7070" y="8831"/>
                    <a:pt x="6972" y="8887"/>
                    <a:pt x="6775" y="8887"/>
                  </a:cubicBezTo>
                  <a:lnTo>
                    <a:pt x="6775" y="8944"/>
                  </a:lnTo>
                  <a:lnTo>
                    <a:pt x="7464" y="8944"/>
                  </a:lnTo>
                  <a:lnTo>
                    <a:pt x="7558" y="9000"/>
                  </a:lnTo>
                  <a:lnTo>
                    <a:pt x="7558" y="8944"/>
                  </a:lnTo>
                  <a:cubicBezTo>
                    <a:pt x="7952" y="8944"/>
                    <a:pt x="8248" y="9000"/>
                    <a:pt x="8642" y="9113"/>
                  </a:cubicBezTo>
                  <a:cubicBezTo>
                    <a:pt x="8679" y="9121"/>
                    <a:pt x="8717" y="9124"/>
                    <a:pt x="8754" y="9124"/>
                  </a:cubicBezTo>
                  <a:cubicBezTo>
                    <a:pt x="8984" y="9124"/>
                    <a:pt x="9130" y="8984"/>
                    <a:pt x="9130" y="8887"/>
                  </a:cubicBezTo>
                  <a:lnTo>
                    <a:pt x="9228" y="8944"/>
                  </a:lnTo>
                  <a:lnTo>
                    <a:pt x="9524" y="8944"/>
                  </a:lnTo>
                  <a:lnTo>
                    <a:pt x="9425" y="8438"/>
                  </a:lnTo>
                  <a:lnTo>
                    <a:pt x="8740" y="7877"/>
                  </a:lnTo>
                  <a:lnTo>
                    <a:pt x="8933" y="7764"/>
                  </a:lnTo>
                  <a:lnTo>
                    <a:pt x="9130" y="7764"/>
                  </a:lnTo>
                  <a:lnTo>
                    <a:pt x="9524" y="7987"/>
                  </a:lnTo>
                  <a:lnTo>
                    <a:pt x="9918" y="8043"/>
                  </a:lnTo>
                  <a:lnTo>
                    <a:pt x="10209" y="8382"/>
                  </a:lnTo>
                  <a:lnTo>
                    <a:pt x="10997" y="8551"/>
                  </a:lnTo>
                  <a:lnTo>
                    <a:pt x="11194" y="8831"/>
                  </a:lnTo>
                  <a:lnTo>
                    <a:pt x="11194" y="9170"/>
                  </a:lnTo>
                  <a:lnTo>
                    <a:pt x="11583" y="9226"/>
                  </a:lnTo>
                  <a:lnTo>
                    <a:pt x="12175" y="9675"/>
                  </a:lnTo>
                  <a:lnTo>
                    <a:pt x="12663" y="9562"/>
                  </a:lnTo>
                  <a:lnTo>
                    <a:pt x="12663" y="9452"/>
                  </a:lnTo>
                  <a:lnTo>
                    <a:pt x="13155" y="9506"/>
                  </a:lnTo>
                  <a:lnTo>
                    <a:pt x="13155" y="9675"/>
                  </a:lnTo>
                  <a:lnTo>
                    <a:pt x="12860" y="9788"/>
                  </a:lnTo>
                  <a:cubicBezTo>
                    <a:pt x="12860" y="9788"/>
                    <a:pt x="12663" y="9788"/>
                    <a:pt x="12663" y="9844"/>
                  </a:cubicBezTo>
                  <a:cubicBezTo>
                    <a:pt x="13057" y="10519"/>
                    <a:pt x="14037" y="10914"/>
                    <a:pt x="15121" y="11081"/>
                  </a:cubicBezTo>
                  <a:lnTo>
                    <a:pt x="15412" y="11081"/>
                  </a:lnTo>
                  <a:lnTo>
                    <a:pt x="16003" y="11476"/>
                  </a:lnTo>
                  <a:lnTo>
                    <a:pt x="16101" y="11533"/>
                  </a:lnTo>
                  <a:lnTo>
                    <a:pt x="16101" y="11645"/>
                  </a:lnTo>
                  <a:cubicBezTo>
                    <a:pt x="16101" y="11699"/>
                    <a:pt x="16003" y="11812"/>
                    <a:pt x="16003" y="11925"/>
                  </a:cubicBezTo>
                  <a:cubicBezTo>
                    <a:pt x="16003" y="11925"/>
                    <a:pt x="16003" y="11812"/>
                    <a:pt x="16200" y="11812"/>
                  </a:cubicBezTo>
                  <a:lnTo>
                    <a:pt x="16397" y="11925"/>
                  </a:lnTo>
                  <a:lnTo>
                    <a:pt x="16885" y="12038"/>
                  </a:lnTo>
                  <a:lnTo>
                    <a:pt x="16983" y="12264"/>
                  </a:lnTo>
                  <a:lnTo>
                    <a:pt x="17866" y="12264"/>
                  </a:lnTo>
                  <a:lnTo>
                    <a:pt x="17964" y="12320"/>
                  </a:lnTo>
                  <a:lnTo>
                    <a:pt x="18161" y="12264"/>
                  </a:lnTo>
                  <a:lnTo>
                    <a:pt x="18358" y="12320"/>
                  </a:lnTo>
                  <a:lnTo>
                    <a:pt x="18161" y="12094"/>
                  </a:lnTo>
                  <a:lnTo>
                    <a:pt x="17964" y="11812"/>
                  </a:lnTo>
                  <a:lnTo>
                    <a:pt x="17772" y="11699"/>
                  </a:lnTo>
                  <a:lnTo>
                    <a:pt x="17772" y="11250"/>
                  </a:lnTo>
                  <a:lnTo>
                    <a:pt x="17673" y="10688"/>
                  </a:lnTo>
                  <a:lnTo>
                    <a:pt x="17673" y="10576"/>
                  </a:lnTo>
                  <a:lnTo>
                    <a:pt x="17378" y="10519"/>
                  </a:lnTo>
                  <a:lnTo>
                    <a:pt x="16885" y="10127"/>
                  </a:lnTo>
                  <a:lnTo>
                    <a:pt x="16688" y="9844"/>
                  </a:lnTo>
                  <a:lnTo>
                    <a:pt x="16299" y="9844"/>
                  </a:lnTo>
                  <a:lnTo>
                    <a:pt x="16200" y="9957"/>
                  </a:lnTo>
                  <a:lnTo>
                    <a:pt x="15904" y="9844"/>
                  </a:lnTo>
                  <a:lnTo>
                    <a:pt x="15707" y="9844"/>
                  </a:lnTo>
                  <a:lnTo>
                    <a:pt x="15412" y="10014"/>
                  </a:lnTo>
                  <a:lnTo>
                    <a:pt x="14530" y="10014"/>
                  </a:lnTo>
                  <a:lnTo>
                    <a:pt x="14333" y="9957"/>
                  </a:lnTo>
                  <a:lnTo>
                    <a:pt x="14333" y="10237"/>
                  </a:lnTo>
                  <a:cubicBezTo>
                    <a:pt x="14037" y="10127"/>
                    <a:pt x="13943" y="10070"/>
                    <a:pt x="13746" y="10014"/>
                  </a:cubicBezTo>
                  <a:lnTo>
                    <a:pt x="13845" y="9731"/>
                  </a:lnTo>
                  <a:lnTo>
                    <a:pt x="13845" y="9506"/>
                  </a:lnTo>
                  <a:lnTo>
                    <a:pt x="14037" y="9395"/>
                  </a:lnTo>
                  <a:lnTo>
                    <a:pt x="13845" y="9226"/>
                  </a:lnTo>
                  <a:lnTo>
                    <a:pt x="13352" y="9226"/>
                  </a:lnTo>
                  <a:lnTo>
                    <a:pt x="12958" y="9113"/>
                  </a:lnTo>
                  <a:lnTo>
                    <a:pt x="12470" y="9113"/>
                  </a:lnTo>
                  <a:lnTo>
                    <a:pt x="12470" y="8887"/>
                  </a:lnTo>
                  <a:lnTo>
                    <a:pt x="12076" y="8325"/>
                  </a:lnTo>
                  <a:lnTo>
                    <a:pt x="11978" y="8043"/>
                  </a:lnTo>
                  <a:lnTo>
                    <a:pt x="12273" y="7987"/>
                  </a:lnTo>
                  <a:lnTo>
                    <a:pt x="12470" y="8043"/>
                  </a:lnTo>
                  <a:lnTo>
                    <a:pt x="12860" y="8043"/>
                  </a:lnTo>
                  <a:lnTo>
                    <a:pt x="12761" y="7987"/>
                  </a:lnTo>
                  <a:lnTo>
                    <a:pt x="12273" y="7764"/>
                  </a:lnTo>
                  <a:lnTo>
                    <a:pt x="11583" y="7764"/>
                  </a:lnTo>
                  <a:lnTo>
                    <a:pt x="11386" y="7481"/>
                  </a:lnTo>
                  <a:lnTo>
                    <a:pt x="11096" y="7594"/>
                  </a:lnTo>
                  <a:lnTo>
                    <a:pt x="11096" y="7877"/>
                  </a:lnTo>
                  <a:lnTo>
                    <a:pt x="10800" y="8043"/>
                  </a:lnTo>
                  <a:lnTo>
                    <a:pt x="10504" y="7877"/>
                  </a:lnTo>
                  <a:lnTo>
                    <a:pt x="10603" y="7538"/>
                  </a:lnTo>
                  <a:lnTo>
                    <a:pt x="10307" y="7202"/>
                  </a:lnTo>
                  <a:lnTo>
                    <a:pt x="9425" y="6920"/>
                  </a:lnTo>
                  <a:lnTo>
                    <a:pt x="8933" y="6920"/>
                  </a:lnTo>
                  <a:lnTo>
                    <a:pt x="8149" y="7256"/>
                  </a:lnTo>
                  <a:lnTo>
                    <a:pt x="8051" y="7481"/>
                  </a:lnTo>
                  <a:lnTo>
                    <a:pt x="7657" y="7538"/>
                  </a:lnTo>
                  <a:lnTo>
                    <a:pt x="7070" y="7425"/>
                  </a:lnTo>
                  <a:lnTo>
                    <a:pt x="6873" y="7145"/>
                  </a:lnTo>
                  <a:lnTo>
                    <a:pt x="6479" y="6920"/>
                  </a:lnTo>
                  <a:lnTo>
                    <a:pt x="6479" y="6581"/>
                  </a:lnTo>
                  <a:lnTo>
                    <a:pt x="6676" y="6358"/>
                  </a:lnTo>
                  <a:lnTo>
                    <a:pt x="6381" y="6132"/>
                  </a:lnTo>
                  <a:lnTo>
                    <a:pt x="5104" y="6019"/>
                  </a:lnTo>
                  <a:lnTo>
                    <a:pt x="4814" y="5850"/>
                  </a:lnTo>
                  <a:lnTo>
                    <a:pt x="5006" y="5514"/>
                  </a:lnTo>
                  <a:lnTo>
                    <a:pt x="5203" y="5288"/>
                  </a:lnTo>
                  <a:lnTo>
                    <a:pt x="5203" y="4952"/>
                  </a:lnTo>
                  <a:lnTo>
                    <a:pt x="5499" y="4669"/>
                  </a:lnTo>
                  <a:lnTo>
                    <a:pt x="6381" y="4164"/>
                  </a:lnTo>
                  <a:lnTo>
                    <a:pt x="6676" y="4051"/>
                  </a:lnTo>
                  <a:lnTo>
                    <a:pt x="6578" y="4221"/>
                  </a:lnTo>
                  <a:lnTo>
                    <a:pt x="6578" y="4387"/>
                  </a:lnTo>
                  <a:lnTo>
                    <a:pt x="7070" y="3938"/>
                  </a:lnTo>
                  <a:lnTo>
                    <a:pt x="6972" y="3600"/>
                  </a:lnTo>
                  <a:lnTo>
                    <a:pt x="7267" y="3207"/>
                  </a:lnTo>
                  <a:lnTo>
                    <a:pt x="7558" y="2476"/>
                  </a:lnTo>
                  <a:lnTo>
                    <a:pt x="7267" y="2250"/>
                  </a:lnTo>
                  <a:lnTo>
                    <a:pt x="7169" y="1858"/>
                  </a:lnTo>
                  <a:lnTo>
                    <a:pt x="6873" y="1745"/>
                  </a:lnTo>
                  <a:lnTo>
                    <a:pt x="6381" y="1296"/>
                  </a:lnTo>
                  <a:lnTo>
                    <a:pt x="6479" y="675"/>
                  </a:lnTo>
                  <a:lnTo>
                    <a:pt x="6479" y="282"/>
                  </a:lnTo>
                  <a:lnTo>
                    <a:pt x="6090" y="0"/>
                  </a:lnTo>
                  <a:lnTo>
                    <a:pt x="5893" y="113"/>
                  </a:lnTo>
                  <a:lnTo>
                    <a:pt x="5893" y="226"/>
                  </a:lnTo>
                  <a:lnTo>
                    <a:pt x="5499" y="452"/>
                  </a:lnTo>
                  <a:lnTo>
                    <a:pt x="4715" y="452"/>
                  </a:lnTo>
                  <a:lnTo>
                    <a:pt x="4617" y="565"/>
                  </a:lnTo>
                  <a:lnTo>
                    <a:pt x="4222" y="452"/>
                  </a:lnTo>
                  <a:lnTo>
                    <a:pt x="3730" y="169"/>
                  </a:lnTo>
                  <a:lnTo>
                    <a:pt x="2749" y="0"/>
                  </a:lnTo>
                  <a:close/>
                  <a:moveTo>
                    <a:pt x="8642" y="10914"/>
                  </a:moveTo>
                  <a:lnTo>
                    <a:pt x="8051" y="10968"/>
                  </a:lnTo>
                  <a:lnTo>
                    <a:pt x="7952" y="11194"/>
                  </a:lnTo>
                  <a:lnTo>
                    <a:pt x="8543" y="11363"/>
                  </a:lnTo>
                  <a:lnTo>
                    <a:pt x="8834" y="11420"/>
                  </a:lnTo>
                  <a:lnTo>
                    <a:pt x="8834" y="11699"/>
                  </a:lnTo>
                  <a:lnTo>
                    <a:pt x="8642" y="11981"/>
                  </a:lnTo>
                  <a:lnTo>
                    <a:pt x="8642" y="12543"/>
                  </a:lnTo>
                  <a:lnTo>
                    <a:pt x="8445" y="12882"/>
                  </a:lnTo>
                  <a:lnTo>
                    <a:pt x="8642" y="13387"/>
                  </a:lnTo>
                  <a:lnTo>
                    <a:pt x="8933" y="13331"/>
                  </a:lnTo>
                  <a:lnTo>
                    <a:pt x="9031" y="13162"/>
                  </a:lnTo>
                  <a:lnTo>
                    <a:pt x="9622" y="12938"/>
                  </a:lnTo>
                  <a:cubicBezTo>
                    <a:pt x="9819" y="12938"/>
                    <a:pt x="9918" y="13051"/>
                    <a:pt x="10017" y="13051"/>
                  </a:cubicBezTo>
                  <a:lnTo>
                    <a:pt x="9918" y="13331"/>
                  </a:lnTo>
                  <a:lnTo>
                    <a:pt x="10307" y="13444"/>
                  </a:lnTo>
                  <a:lnTo>
                    <a:pt x="10603" y="13218"/>
                  </a:lnTo>
                  <a:cubicBezTo>
                    <a:pt x="10899" y="13331"/>
                    <a:pt x="10997" y="13444"/>
                    <a:pt x="11293" y="13500"/>
                  </a:cubicBezTo>
                  <a:lnTo>
                    <a:pt x="11293" y="13726"/>
                  </a:lnTo>
                  <a:lnTo>
                    <a:pt x="10997" y="14062"/>
                  </a:lnTo>
                  <a:lnTo>
                    <a:pt x="10110" y="14232"/>
                  </a:lnTo>
                  <a:lnTo>
                    <a:pt x="9918" y="14457"/>
                  </a:lnTo>
                  <a:lnTo>
                    <a:pt x="10017" y="14906"/>
                  </a:lnTo>
                  <a:lnTo>
                    <a:pt x="10406" y="14906"/>
                  </a:lnTo>
                  <a:lnTo>
                    <a:pt x="10997" y="15132"/>
                  </a:lnTo>
                  <a:lnTo>
                    <a:pt x="11485" y="15132"/>
                  </a:lnTo>
                  <a:lnTo>
                    <a:pt x="11485" y="15468"/>
                  </a:lnTo>
                  <a:lnTo>
                    <a:pt x="11879" y="15637"/>
                  </a:lnTo>
                  <a:lnTo>
                    <a:pt x="12372" y="15468"/>
                  </a:lnTo>
                  <a:lnTo>
                    <a:pt x="12372" y="15189"/>
                  </a:lnTo>
                  <a:lnTo>
                    <a:pt x="12076" y="15019"/>
                  </a:lnTo>
                  <a:cubicBezTo>
                    <a:pt x="12273" y="14906"/>
                    <a:pt x="12372" y="14906"/>
                    <a:pt x="12470" y="14850"/>
                  </a:cubicBezTo>
                  <a:lnTo>
                    <a:pt x="12470" y="14793"/>
                  </a:lnTo>
                  <a:lnTo>
                    <a:pt x="12569" y="15019"/>
                  </a:lnTo>
                  <a:lnTo>
                    <a:pt x="12958" y="14737"/>
                  </a:lnTo>
                  <a:lnTo>
                    <a:pt x="13155" y="14062"/>
                  </a:lnTo>
                  <a:lnTo>
                    <a:pt x="13943" y="13613"/>
                  </a:lnTo>
                  <a:lnTo>
                    <a:pt x="14037" y="13331"/>
                  </a:lnTo>
                  <a:lnTo>
                    <a:pt x="13943" y="13051"/>
                  </a:lnTo>
                  <a:lnTo>
                    <a:pt x="14234" y="12826"/>
                  </a:lnTo>
                  <a:lnTo>
                    <a:pt x="14234" y="12769"/>
                  </a:lnTo>
                  <a:cubicBezTo>
                    <a:pt x="14483" y="12796"/>
                    <a:pt x="14675" y="12812"/>
                    <a:pt x="14872" y="12812"/>
                  </a:cubicBezTo>
                  <a:cubicBezTo>
                    <a:pt x="15069" y="12812"/>
                    <a:pt x="15266" y="12796"/>
                    <a:pt x="15510" y="12769"/>
                  </a:cubicBezTo>
                  <a:cubicBezTo>
                    <a:pt x="15707" y="12769"/>
                    <a:pt x="15806" y="12656"/>
                    <a:pt x="15806" y="12600"/>
                  </a:cubicBezTo>
                  <a:lnTo>
                    <a:pt x="16003" y="12769"/>
                  </a:lnTo>
                  <a:lnTo>
                    <a:pt x="16003" y="13218"/>
                  </a:lnTo>
                  <a:cubicBezTo>
                    <a:pt x="15904" y="13331"/>
                    <a:pt x="15904" y="13387"/>
                    <a:pt x="16003" y="13387"/>
                  </a:cubicBezTo>
                  <a:cubicBezTo>
                    <a:pt x="16200" y="13444"/>
                    <a:pt x="16200" y="13500"/>
                    <a:pt x="16299" y="13670"/>
                  </a:cubicBezTo>
                  <a:lnTo>
                    <a:pt x="16299" y="13949"/>
                  </a:lnTo>
                  <a:lnTo>
                    <a:pt x="16688" y="14062"/>
                  </a:lnTo>
                  <a:cubicBezTo>
                    <a:pt x="16885" y="14344"/>
                    <a:pt x="17279" y="14737"/>
                    <a:pt x="17378" y="15076"/>
                  </a:cubicBezTo>
                  <a:cubicBezTo>
                    <a:pt x="17434" y="15140"/>
                    <a:pt x="17593" y="15170"/>
                    <a:pt x="17734" y="15170"/>
                  </a:cubicBezTo>
                  <a:cubicBezTo>
                    <a:pt x="17833" y="15170"/>
                    <a:pt x="17926" y="15154"/>
                    <a:pt x="17964" y="15132"/>
                  </a:cubicBezTo>
                  <a:lnTo>
                    <a:pt x="18161" y="15468"/>
                  </a:lnTo>
                  <a:lnTo>
                    <a:pt x="18161" y="15694"/>
                  </a:lnTo>
                  <a:lnTo>
                    <a:pt x="17772" y="15412"/>
                  </a:lnTo>
                  <a:lnTo>
                    <a:pt x="17476" y="15412"/>
                  </a:lnTo>
                  <a:lnTo>
                    <a:pt x="17476" y="15863"/>
                  </a:lnTo>
                  <a:lnTo>
                    <a:pt x="17378" y="15976"/>
                  </a:lnTo>
                  <a:lnTo>
                    <a:pt x="16983" y="15863"/>
                  </a:lnTo>
                  <a:lnTo>
                    <a:pt x="16397" y="15694"/>
                  </a:lnTo>
                  <a:lnTo>
                    <a:pt x="16200" y="16312"/>
                  </a:lnTo>
                  <a:lnTo>
                    <a:pt x="16397" y="16425"/>
                  </a:lnTo>
                  <a:lnTo>
                    <a:pt x="16397" y="16594"/>
                  </a:lnTo>
                  <a:lnTo>
                    <a:pt x="16003" y="16707"/>
                  </a:lnTo>
                  <a:lnTo>
                    <a:pt x="15806" y="16312"/>
                  </a:lnTo>
                  <a:lnTo>
                    <a:pt x="15219" y="16482"/>
                  </a:lnTo>
                  <a:lnTo>
                    <a:pt x="14924" y="17043"/>
                  </a:lnTo>
                  <a:lnTo>
                    <a:pt x="14333" y="17269"/>
                  </a:lnTo>
                  <a:lnTo>
                    <a:pt x="13845" y="17326"/>
                  </a:lnTo>
                  <a:lnTo>
                    <a:pt x="13352" y="17605"/>
                  </a:lnTo>
                  <a:lnTo>
                    <a:pt x="13943" y="17100"/>
                  </a:lnTo>
                  <a:lnTo>
                    <a:pt x="13943" y="16594"/>
                  </a:lnTo>
                  <a:lnTo>
                    <a:pt x="13254" y="16256"/>
                  </a:lnTo>
                  <a:lnTo>
                    <a:pt x="12860" y="16256"/>
                  </a:lnTo>
                  <a:lnTo>
                    <a:pt x="12470" y="16538"/>
                  </a:lnTo>
                  <a:lnTo>
                    <a:pt x="11879" y="16707"/>
                  </a:lnTo>
                  <a:lnTo>
                    <a:pt x="11583" y="16987"/>
                  </a:lnTo>
                  <a:lnTo>
                    <a:pt x="11879" y="17269"/>
                  </a:lnTo>
                  <a:lnTo>
                    <a:pt x="11096" y="17326"/>
                  </a:lnTo>
                  <a:lnTo>
                    <a:pt x="10603" y="17269"/>
                  </a:lnTo>
                  <a:lnTo>
                    <a:pt x="10307" y="17439"/>
                  </a:lnTo>
                  <a:lnTo>
                    <a:pt x="9819" y="17552"/>
                  </a:lnTo>
                  <a:lnTo>
                    <a:pt x="9327" y="17888"/>
                  </a:lnTo>
                  <a:lnTo>
                    <a:pt x="9425" y="18113"/>
                  </a:lnTo>
                  <a:lnTo>
                    <a:pt x="9327" y="18506"/>
                  </a:lnTo>
                  <a:lnTo>
                    <a:pt x="8933" y="18957"/>
                  </a:lnTo>
                  <a:lnTo>
                    <a:pt x="9524" y="19293"/>
                  </a:lnTo>
                  <a:lnTo>
                    <a:pt x="9819" y="19068"/>
                  </a:lnTo>
                  <a:lnTo>
                    <a:pt x="10110" y="18449"/>
                  </a:lnTo>
                  <a:lnTo>
                    <a:pt x="10504" y="18283"/>
                  </a:lnTo>
                  <a:lnTo>
                    <a:pt x="10800" y="17944"/>
                  </a:lnTo>
                  <a:lnTo>
                    <a:pt x="10997" y="17888"/>
                  </a:lnTo>
                  <a:lnTo>
                    <a:pt x="11386" y="18113"/>
                  </a:lnTo>
                  <a:lnTo>
                    <a:pt x="11293" y="18449"/>
                  </a:lnTo>
                  <a:lnTo>
                    <a:pt x="11386" y="18506"/>
                  </a:lnTo>
                  <a:lnTo>
                    <a:pt x="11583" y="18449"/>
                  </a:lnTo>
                  <a:lnTo>
                    <a:pt x="11879" y="18506"/>
                  </a:lnTo>
                  <a:lnTo>
                    <a:pt x="11879" y="18226"/>
                  </a:lnTo>
                  <a:lnTo>
                    <a:pt x="12076" y="18170"/>
                  </a:lnTo>
                  <a:lnTo>
                    <a:pt x="12372" y="18226"/>
                  </a:lnTo>
                  <a:lnTo>
                    <a:pt x="12273" y="18449"/>
                  </a:lnTo>
                  <a:lnTo>
                    <a:pt x="12470" y="18449"/>
                  </a:lnTo>
                  <a:lnTo>
                    <a:pt x="12958" y="18675"/>
                  </a:lnTo>
                  <a:lnTo>
                    <a:pt x="13254" y="18675"/>
                  </a:lnTo>
                  <a:lnTo>
                    <a:pt x="12958" y="18449"/>
                  </a:lnTo>
                  <a:lnTo>
                    <a:pt x="13057" y="18283"/>
                  </a:lnTo>
                  <a:lnTo>
                    <a:pt x="12958" y="18170"/>
                  </a:lnTo>
                  <a:lnTo>
                    <a:pt x="13254" y="18000"/>
                  </a:lnTo>
                  <a:lnTo>
                    <a:pt x="13451" y="18000"/>
                  </a:lnTo>
                  <a:lnTo>
                    <a:pt x="13943" y="18283"/>
                  </a:lnTo>
                  <a:lnTo>
                    <a:pt x="14431" y="18393"/>
                  </a:lnTo>
                  <a:lnTo>
                    <a:pt x="14924" y="18562"/>
                  </a:lnTo>
                  <a:lnTo>
                    <a:pt x="15022" y="18845"/>
                  </a:lnTo>
                  <a:lnTo>
                    <a:pt x="15510" y="19068"/>
                  </a:lnTo>
                  <a:lnTo>
                    <a:pt x="15022" y="19014"/>
                  </a:lnTo>
                  <a:lnTo>
                    <a:pt x="14825" y="19068"/>
                  </a:lnTo>
                  <a:lnTo>
                    <a:pt x="14825" y="19237"/>
                  </a:lnTo>
                  <a:lnTo>
                    <a:pt x="14530" y="19406"/>
                  </a:lnTo>
                  <a:lnTo>
                    <a:pt x="14825" y="19576"/>
                  </a:lnTo>
                  <a:lnTo>
                    <a:pt x="14825" y="19799"/>
                  </a:lnTo>
                  <a:lnTo>
                    <a:pt x="14727" y="19968"/>
                  </a:lnTo>
                  <a:lnTo>
                    <a:pt x="15022" y="20251"/>
                  </a:lnTo>
                  <a:lnTo>
                    <a:pt x="15219" y="20530"/>
                  </a:lnTo>
                  <a:lnTo>
                    <a:pt x="15707" y="20925"/>
                  </a:lnTo>
                  <a:lnTo>
                    <a:pt x="16299" y="20925"/>
                  </a:lnTo>
                  <a:lnTo>
                    <a:pt x="16786" y="21095"/>
                  </a:lnTo>
                  <a:lnTo>
                    <a:pt x="17378" y="21261"/>
                  </a:lnTo>
                  <a:lnTo>
                    <a:pt x="17866" y="21095"/>
                  </a:lnTo>
                  <a:lnTo>
                    <a:pt x="17964" y="20982"/>
                  </a:lnTo>
                  <a:lnTo>
                    <a:pt x="18260" y="20812"/>
                  </a:lnTo>
                  <a:lnTo>
                    <a:pt x="18358" y="20982"/>
                  </a:lnTo>
                  <a:lnTo>
                    <a:pt x="18161" y="21208"/>
                  </a:lnTo>
                  <a:lnTo>
                    <a:pt x="18260" y="21487"/>
                  </a:lnTo>
                  <a:lnTo>
                    <a:pt x="18358" y="21600"/>
                  </a:lnTo>
                  <a:lnTo>
                    <a:pt x="18752" y="21487"/>
                  </a:lnTo>
                  <a:lnTo>
                    <a:pt x="19437" y="20925"/>
                  </a:lnTo>
                  <a:lnTo>
                    <a:pt x="19437" y="20530"/>
                  </a:lnTo>
                  <a:lnTo>
                    <a:pt x="19240" y="20363"/>
                  </a:lnTo>
                  <a:lnTo>
                    <a:pt x="18949" y="19912"/>
                  </a:lnTo>
                  <a:lnTo>
                    <a:pt x="18457" y="19689"/>
                  </a:lnTo>
                  <a:lnTo>
                    <a:pt x="18654" y="19406"/>
                  </a:lnTo>
                  <a:lnTo>
                    <a:pt x="19240" y="18788"/>
                  </a:lnTo>
                  <a:lnTo>
                    <a:pt x="19634" y="18675"/>
                  </a:lnTo>
                  <a:lnTo>
                    <a:pt x="19930" y="18957"/>
                  </a:lnTo>
                  <a:lnTo>
                    <a:pt x="20127" y="19237"/>
                  </a:lnTo>
                  <a:lnTo>
                    <a:pt x="20324" y="19406"/>
                  </a:lnTo>
                  <a:lnTo>
                    <a:pt x="20324" y="19689"/>
                  </a:lnTo>
                  <a:lnTo>
                    <a:pt x="20615" y="20194"/>
                  </a:lnTo>
                  <a:lnTo>
                    <a:pt x="20713" y="20420"/>
                  </a:lnTo>
                  <a:lnTo>
                    <a:pt x="20713" y="19855"/>
                  </a:lnTo>
                  <a:lnTo>
                    <a:pt x="20418" y="19406"/>
                  </a:lnTo>
                  <a:lnTo>
                    <a:pt x="20615" y="19237"/>
                  </a:lnTo>
                  <a:lnTo>
                    <a:pt x="20812" y="19237"/>
                  </a:lnTo>
                  <a:lnTo>
                    <a:pt x="21107" y="19406"/>
                  </a:lnTo>
                  <a:lnTo>
                    <a:pt x="21107" y="19237"/>
                  </a:lnTo>
                  <a:lnTo>
                    <a:pt x="21304" y="19237"/>
                  </a:lnTo>
                  <a:lnTo>
                    <a:pt x="21600" y="18788"/>
                  </a:lnTo>
                  <a:lnTo>
                    <a:pt x="21403" y="18283"/>
                  </a:lnTo>
                  <a:lnTo>
                    <a:pt x="20812" y="17718"/>
                  </a:lnTo>
                  <a:lnTo>
                    <a:pt x="20812" y="17382"/>
                  </a:lnTo>
                  <a:lnTo>
                    <a:pt x="20713" y="17043"/>
                  </a:lnTo>
                  <a:lnTo>
                    <a:pt x="20418" y="17269"/>
                  </a:lnTo>
                  <a:lnTo>
                    <a:pt x="20418" y="16707"/>
                  </a:lnTo>
                  <a:lnTo>
                    <a:pt x="20225" y="16707"/>
                  </a:lnTo>
                  <a:lnTo>
                    <a:pt x="19831" y="16482"/>
                  </a:lnTo>
                  <a:lnTo>
                    <a:pt x="19930" y="16312"/>
                  </a:lnTo>
                  <a:lnTo>
                    <a:pt x="20324" y="16312"/>
                  </a:lnTo>
                  <a:lnTo>
                    <a:pt x="20324" y="15920"/>
                  </a:lnTo>
                  <a:lnTo>
                    <a:pt x="19930" y="15581"/>
                  </a:lnTo>
                  <a:lnTo>
                    <a:pt x="19930" y="15355"/>
                  </a:lnTo>
                  <a:lnTo>
                    <a:pt x="19634" y="15581"/>
                  </a:lnTo>
                  <a:lnTo>
                    <a:pt x="19142" y="15301"/>
                  </a:lnTo>
                  <a:lnTo>
                    <a:pt x="18358" y="14906"/>
                  </a:lnTo>
                  <a:lnTo>
                    <a:pt x="18260" y="14624"/>
                  </a:lnTo>
                  <a:lnTo>
                    <a:pt x="18161" y="14624"/>
                  </a:lnTo>
                  <a:lnTo>
                    <a:pt x="17673" y="14570"/>
                  </a:lnTo>
                  <a:lnTo>
                    <a:pt x="17673" y="14793"/>
                  </a:lnTo>
                  <a:cubicBezTo>
                    <a:pt x="17476" y="14737"/>
                    <a:pt x="17476" y="14570"/>
                    <a:pt x="17378" y="14514"/>
                  </a:cubicBezTo>
                  <a:lnTo>
                    <a:pt x="17378" y="14288"/>
                  </a:lnTo>
                  <a:lnTo>
                    <a:pt x="17181" y="14006"/>
                  </a:lnTo>
                  <a:lnTo>
                    <a:pt x="17181" y="14175"/>
                  </a:lnTo>
                  <a:cubicBezTo>
                    <a:pt x="16983" y="14062"/>
                    <a:pt x="16983" y="14006"/>
                    <a:pt x="16885" y="13949"/>
                  </a:cubicBezTo>
                  <a:lnTo>
                    <a:pt x="17279" y="13893"/>
                  </a:lnTo>
                  <a:lnTo>
                    <a:pt x="17279" y="13670"/>
                  </a:lnTo>
                  <a:lnTo>
                    <a:pt x="16786" y="13162"/>
                  </a:lnTo>
                  <a:lnTo>
                    <a:pt x="16397" y="13051"/>
                  </a:lnTo>
                  <a:lnTo>
                    <a:pt x="16299" y="12543"/>
                  </a:lnTo>
                  <a:lnTo>
                    <a:pt x="16003" y="12264"/>
                  </a:lnTo>
                  <a:cubicBezTo>
                    <a:pt x="16003" y="12207"/>
                    <a:pt x="16003" y="12207"/>
                    <a:pt x="16200" y="12094"/>
                  </a:cubicBezTo>
                  <a:cubicBezTo>
                    <a:pt x="16299" y="12038"/>
                    <a:pt x="16200" y="11981"/>
                    <a:pt x="16003" y="11925"/>
                  </a:cubicBezTo>
                  <a:lnTo>
                    <a:pt x="15904" y="11981"/>
                  </a:lnTo>
                  <a:lnTo>
                    <a:pt x="16003" y="11981"/>
                  </a:lnTo>
                  <a:lnTo>
                    <a:pt x="16003" y="12038"/>
                  </a:lnTo>
                  <a:cubicBezTo>
                    <a:pt x="16003" y="12038"/>
                    <a:pt x="15904" y="12038"/>
                    <a:pt x="15904" y="12094"/>
                  </a:cubicBezTo>
                  <a:lnTo>
                    <a:pt x="15904" y="12207"/>
                  </a:lnTo>
                  <a:lnTo>
                    <a:pt x="15510" y="12264"/>
                  </a:lnTo>
                  <a:lnTo>
                    <a:pt x="15022" y="12094"/>
                  </a:lnTo>
                  <a:lnTo>
                    <a:pt x="14727" y="12094"/>
                  </a:lnTo>
                  <a:lnTo>
                    <a:pt x="14924" y="12377"/>
                  </a:lnTo>
                  <a:lnTo>
                    <a:pt x="14924" y="12543"/>
                  </a:lnTo>
                  <a:cubicBezTo>
                    <a:pt x="14530" y="12600"/>
                    <a:pt x="14333" y="12656"/>
                    <a:pt x="13943" y="12769"/>
                  </a:cubicBezTo>
                  <a:lnTo>
                    <a:pt x="13943" y="12320"/>
                  </a:lnTo>
                  <a:lnTo>
                    <a:pt x="13746" y="12377"/>
                  </a:lnTo>
                  <a:lnTo>
                    <a:pt x="13549" y="12769"/>
                  </a:lnTo>
                  <a:lnTo>
                    <a:pt x="13549" y="12882"/>
                  </a:lnTo>
                  <a:lnTo>
                    <a:pt x="13057" y="13387"/>
                  </a:lnTo>
                  <a:lnTo>
                    <a:pt x="13057" y="13726"/>
                  </a:lnTo>
                  <a:lnTo>
                    <a:pt x="12860" y="14175"/>
                  </a:lnTo>
                  <a:lnTo>
                    <a:pt x="12470" y="14457"/>
                  </a:lnTo>
                  <a:lnTo>
                    <a:pt x="12470" y="14737"/>
                  </a:lnTo>
                  <a:cubicBezTo>
                    <a:pt x="12414" y="14675"/>
                    <a:pt x="12301" y="14632"/>
                    <a:pt x="12193" y="14632"/>
                  </a:cubicBezTo>
                  <a:cubicBezTo>
                    <a:pt x="12104" y="14632"/>
                    <a:pt x="12020" y="14662"/>
                    <a:pt x="11978" y="14737"/>
                  </a:cubicBezTo>
                  <a:lnTo>
                    <a:pt x="11978" y="14288"/>
                  </a:lnTo>
                  <a:lnTo>
                    <a:pt x="12372" y="13387"/>
                  </a:lnTo>
                  <a:lnTo>
                    <a:pt x="12860" y="13108"/>
                  </a:lnTo>
                  <a:lnTo>
                    <a:pt x="12860" y="12826"/>
                  </a:lnTo>
                  <a:lnTo>
                    <a:pt x="12470" y="12600"/>
                  </a:lnTo>
                  <a:lnTo>
                    <a:pt x="12273" y="12656"/>
                  </a:lnTo>
                  <a:lnTo>
                    <a:pt x="11879" y="12600"/>
                  </a:lnTo>
                  <a:lnTo>
                    <a:pt x="11485" y="12769"/>
                  </a:lnTo>
                  <a:lnTo>
                    <a:pt x="11485" y="13051"/>
                  </a:lnTo>
                  <a:cubicBezTo>
                    <a:pt x="11386" y="12882"/>
                    <a:pt x="11096" y="12656"/>
                    <a:pt x="10899" y="12543"/>
                  </a:cubicBezTo>
                  <a:lnTo>
                    <a:pt x="11386" y="12320"/>
                  </a:lnTo>
                  <a:lnTo>
                    <a:pt x="11583" y="11981"/>
                  </a:lnTo>
                  <a:lnTo>
                    <a:pt x="11879" y="11812"/>
                  </a:lnTo>
                  <a:lnTo>
                    <a:pt x="11978" y="11533"/>
                  </a:lnTo>
                  <a:lnTo>
                    <a:pt x="11781" y="11363"/>
                  </a:lnTo>
                  <a:lnTo>
                    <a:pt x="11386" y="11476"/>
                  </a:lnTo>
                  <a:lnTo>
                    <a:pt x="10997" y="11756"/>
                  </a:lnTo>
                  <a:lnTo>
                    <a:pt x="10603" y="11476"/>
                  </a:lnTo>
                  <a:lnTo>
                    <a:pt x="10307" y="11420"/>
                  </a:lnTo>
                  <a:lnTo>
                    <a:pt x="9425" y="11420"/>
                  </a:lnTo>
                  <a:lnTo>
                    <a:pt x="9524" y="11250"/>
                  </a:lnTo>
                  <a:lnTo>
                    <a:pt x="9130" y="11194"/>
                  </a:lnTo>
                  <a:lnTo>
                    <a:pt x="8642" y="10914"/>
                  </a:lnTo>
                  <a:close/>
                </a:path>
              </a:pathLst>
            </a:custGeom>
            <a:solidFill>
              <a:srgbClr val="CCD4D8"/>
            </a:solidFill>
            <a:ln w="12700" cap="flat">
              <a:noFill/>
              <a:miter lim="400000"/>
            </a:ln>
            <a:effectLst/>
          </p:spPr>
          <p:txBody>
            <a:bodyPr wrap="square" lIns="0" tIns="0" rIns="0" bIns="0" numCol="1" anchor="ctr">
              <a:noAutofit/>
            </a:bodyPr>
            <a:lstStyle/>
            <a:p>
              <a:pPr defTabSz="342900">
                <a:lnSpc>
                  <a:spcPct val="100000"/>
                </a:lnSpc>
                <a:spcBef>
                  <a:spcPts val="0"/>
                </a:spcBef>
                <a:defRPr sz="1400">
                  <a:latin typeface="Arial"/>
                  <a:ea typeface="Arial"/>
                  <a:cs typeface="Arial"/>
                  <a:sym typeface="Arial"/>
                </a:defRPr>
              </a:pPr>
              <a:endParaRPr sz="525"/>
            </a:p>
          </p:txBody>
        </p:sp>
        <p:sp>
          <p:nvSpPr>
            <p:cNvPr id="334" name="Google Shape;10489;p32">
              <a:extLst>
                <a:ext uri="{FF2B5EF4-FFF2-40B4-BE49-F238E27FC236}">
                  <a16:creationId xmlns:a16="http://schemas.microsoft.com/office/drawing/2014/main" id="{243484E4-5A48-DAF3-4B09-C1B8749623DB}"/>
                </a:ext>
              </a:extLst>
            </p:cNvPr>
            <p:cNvSpPr/>
            <p:nvPr/>
          </p:nvSpPr>
          <p:spPr>
            <a:xfrm>
              <a:off x="20347416" y="9369447"/>
              <a:ext cx="279472" cy="139691"/>
            </a:xfrm>
            <a:custGeom>
              <a:avLst/>
              <a:gdLst/>
              <a:ahLst/>
              <a:cxnLst>
                <a:cxn ang="0">
                  <a:pos x="wd2" y="hd2"/>
                </a:cxn>
                <a:cxn ang="5400000">
                  <a:pos x="wd2" y="hd2"/>
                </a:cxn>
                <a:cxn ang="10800000">
                  <a:pos x="wd2" y="hd2"/>
                </a:cxn>
                <a:cxn ang="16200000">
                  <a:pos x="wd2" y="hd2"/>
                </a:cxn>
              </a:cxnLst>
              <a:rect l="0" t="0" r="r" b="b"/>
              <a:pathLst>
                <a:path w="21600" h="21600" extrusionOk="0">
                  <a:moveTo>
                    <a:pt x="20992" y="0"/>
                  </a:moveTo>
                  <a:lnTo>
                    <a:pt x="18976" y="774"/>
                  </a:lnTo>
                  <a:lnTo>
                    <a:pt x="17558" y="774"/>
                  </a:lnTo>
                  <a:lnTo>
                    <a:pt x="16149" y="1161"/>
                  </a:lnTo>
                  <a:lnTo>
                    <a:pt x="15136" y="1161"/>
                  </a:lnTo>
                  <a:lnTo>
                    <a:pt x="13728" y="1917"/>
                  </a:lnTo>
                  <a:lnTo>
                    <a:pt x="11499" y="1917"/>
                  </a:lnTo>
                  <a:lnTo>
                    <a:pt x="9686" y="4626"/>
                  </a:lnTo>
                  <a:lnTo>
                    <a:pt x="8480" y="5787"/>
                  </a:lnTo>
                  <a:lnTo>
                    <a:pt x="7872" y="6174"/>
                  </a:lnTo>
                  <a:lnTo>
                    <a:pt x="6859" y="6561"/>
                  </a:lnTo>
                  <a:lnTo>
                    <a:pt x="6049" y="6930"/>
                  </a:lnTo>
                  <a:lnTo>
                    <a:pt x="4640" y="7704"/>
                  </a:lnTo>
                  <a:lnTo>
                    <a:pt x="3830" y="8865"/>
                  </a:lnTo>
                  <a:lnTo>
                    <a:pt x="3627" y="9639"/>
                  </a:lnTo>
                  <a:lnTo>
                    <a:pt x="2421" y="10800"/>
                  </a:lnTo>
                  <a:lnTo>
                    <a:pt x="2016" y="13491"/>
                  </a:lnTo>
                  <a:lnTo>
                    <a:pt x="1003" y="16200"/>
                  </a:lnTo>
                  <a:lnTo>
                    <a:pt x="801" y="17343"/>
                  </a:lnTo>
                  <a:lnTo>
                    <a:pt x="1408" y="18117"/>
                  </a:lnTo>
                  <a:lnTo>
                    <a:pt x="1408" y="19278"/>
                  </a:lnTo>
                  <a:lnTo>
                    <a:pt x="801" y="19278"/>
                  </a:lnTo>
                  <a:lnTo>
                    <a:pt x="405" y="18504"/>
                  </a:lnTo>
                  <a:lnTo>
                    <a:pt x="0" y="20439"/>
                  </a:lnTo>
                  <a:lnTo>
                    <a:pt x="598" y="21600"/>
                  </a:lnTo>
                  <a:lnTo>
                    <a:pt x="2421" y="21213"/>
                  </a:lnTo>
                  <a:lnTo>
                    <a:pt x="4033" y="19278"/>
                  </a:lnTo>
                  <a:lnTo>
                    <a:pt x="4843" y="18504"/>
                  </a:lnTo>
                  <a:lnTo>
                    <a:pt x="5856" y="18504"/>
                  </a:lnTo>
                  <a:lnTo>
                    <a:pt x="6859" y="17343"/>
                  </a:lnTo>
                  <a:lnTo>
                    <a:pt x="7669" y="15426"/>
                  </a:lnTo>
                  <a:lnTo>
                    <a:pt x="9686" y="12330"/>
                  </a:lnTo>
                  <a:lnTo>
                    <a:pt x="10091" y="10800"/>
                  </a:lnTo>
                  <a:lnTo>
                    <a:pt x="10699" y="10413"/>
                  </a:lnTo>
                  <a:lnTo>
                    <a:pt x="10901" y="10413"/>
                  </a:lnTo>
                  <a:lnTo>
                    <a:pt x="11905" y="8478"/>
                  </a:lnTo>
                  <a:lnTo>
                    <a:pt x="12918" y="8091"/>
                  </a:lnTo>
                  <a:lnTo>
                    <a:pt x="13921" y="8091"/>
                  </a:lnTo>
                  <a:lnTo>
                    <a:pt x="16149" y="7704"/>
                  </a:lnTo>
                  <a:lnTo>
                    <a:pt x="17760" y="5787"/>
                  </a:lnTo>
                  <a:lnTo>
                    <a:pt x="19574" y="4626"/>
                  </a:lnTo>
                  <a:lnTo>
                    <a:pt x="19777" y="3078"/>
                  </a:lnTo>
                  <a:lnTo>
                    <a:pt x="20587" y="3078"/>
                  </a:lnTo>
                  <a:lnTo>
                    <a:pt x="21600" y="1917"/>
                  </a:lnTo>
                  <a:lnTo>
                    <a:pt x="21600" y="774"/>
                  </a:lnTo>
                  <a:lnTo>
                    <a:pt x="20992" y="0"/>
                  </a:lnTo>
                  <a:close/>
                </a:path>
              </a:pathLst>
            </a:custGeom>
            <a:solidFill>
              <a:srgbClr val="CCD4D8"/>
            </a:solidFill>
            <a:ln w="12700" cap="flat">
              <a:noFill/>
              <a:miter lim="400000"/>
            </a:ln>
            <a:effectLst/>
          </p:spPr>
          <p:txBody>
            <a:bodyPr wrap="square" lIns="0" tIns="0" rIns="0" bIns="0" numCol="1" anchor="ctr">
              <a:noAutofit/>
            </a:bodyPr>
            <a:lstStyle/>
            <a:p>
              <a:pPr defTabSz="342900">
                <a:lnSpc>
                  <a:spcPct val="100000"/>
                </a:lnSpc>
                <a:spcBef>
                  <a:spcPts val="0"/>
                </a:spcBef>
                <a:defRPr sz="1400">
                  <a:latin typeface="Arial"/>
                  <a:ea typeface="Arial"/>
                  <a:cs typeface="Arial"/>
                  <a:sym typeface="Arial"/>
                </a:defRPr>
              </a:pPr>
              <a:endParaRPr sz="525"/>
            </a:p>
          </p:txBody>
        </p:sp>
        <p:grpSp>
          <p:nvGrpSpPr>
            <p:cNvPr id="335" name="Google Shape;10490;p32">
              <a:extLst>
                <a:ext uri="{FF2B5EF4-FFF2-40B4-BE49-F238E27FC236}">
                  <a16:creationId xmlns:a16="http://schemas.microsoft.com/office/drawing/2014/main" id="{40BF8983-CDAC-7B51-3CEF-70ED46C8363D}"/>
                </a:ext>
              </a:extLst>
            </p:cNvPr>
            <p:cNvGrpSpPr/>
            <p:nvPr/>
          </p:nvGrpSpPr>
          <p:grpSpPr>
            <a:xfrm>
              <a:off x="18328601" y="8349432"/>
              <a:ext cx="3319425" cy="1062447"/>
              <a:chOff x="124" y="0"/>
              <a:chExt cx="3319424" cy="1062446"/>
            </a:xfrm>
          </p:grpSpPr>
          <p:sp>
            <p:nvSpPr>
              <p:cNvPr id="473" name="Google Shape;10491;p32">
                <a:extLst>
                  <a:ext uri="{FF2B5EF4-FFF2-40B4-BE49-F238E27FC236}">
                    <a16:creationId xmlns:a16="http://schemas.microsoft.com/office/drawing/2014/main" id="{7E3D7AA9-C877-B105-DBB7-CB4FCE8E0CC7}"/>
                  </a:ext>
                </a:extLst>
              </p:cNvPr>
              <p:cNvSpPr/>
              <p:nvPr/>
            </p:nvSpPr>
            <p:spPr>
              <a:xfrm>
                <a:off x="1697656" y="299282"/>
                <a:ext cx="483174" cy="513703"/>
              </a:xfrm>
              <a:custGeom>
                <a:avLst/>
                <a:gdLst/>
                <a:ahLst/>
                <a:cxnLst>
                  <a:cxn ang="0">
                    <a:pos x="wd2" y="hd2"/>
                  </a:cxn>
                  <a:cxn ang="5400000">
                    <a:pos x="wd2" y="hd2"/>
                  </a:cxn>
                  <a:cxn ang="10800000">
                    <a:pos x="wd2" y="hd2"/>
                  </a:cxn>
                  <a:cxn ang="16200000">
                    <a:pos x="wd2" y="hd2"/>
                  </a:cxn>
                </a:cxnLst>
                <a:rect l="0" t="0" r="r" b="b"/>
                <a:pathLst>
                  <a:path w="21600" h="21600" extrusionOk="0">
                    <a:moveTo>
                      <a:pt x="20199" y="0"/>
                    </a:moveTo>
                    <a:lnTo>
                      <a:pt x="19614" y="210"/>
                    </a:lnTo>
                    <a:lnTo>
                      <a:pt x="19496" y="732"/>
                    </a:lnTo>
                    <a:lnTo>
                      <a:pt x="18916" y="1153"/>
                    </a:lnTo>
                    <a:lnTo>
                      <a:pt x="18916" y="1468"/>
                    </a:lnTo>
                    <a:lnTo>
                      <a:pt x="18330" y="1784"/>
                    </a:lnTo>
                    <a:lnTo>
                      <a:pt x="17750" y="1990"/>
                    </a:lnTo>
                    <a:lnTo>
                      <a:pt x="17515" y="2305"/>
                    </a:lnTo>
                    <a:lnTo>
                      <a:pt x="16695" y="2516"/>
                    </a:lnTo>
                    <a:lnTo>
                      <a:pt x="15177" y="2200"/>
                    </a:lnTo>
                    <a:lnTo>
                      <a:pt x="13777" y="2095"/>
                    </a:lnTo>
                    <a:lnTo>
                      <a:pt x="13660" y="2516"/>
                    </a:lnTo>
                    <a:lnTo>
                      <a:pt x="13425" y="2516"/>
                    </a:lnTo>
                    <a:lnTo>
                      <a:pt x="12611" y="1990"/>
                    </a:lnTo>
                    <a:lnTo>
                      <a:pt x="11673" y="1990"/>
                    </a:lnTo>
                    <a:lnTo>
                      <a:pt x="11093" y="1784"/>
                    </a:lnTo>
                    <a:lnTo>
                      <a:pt x="10156" y="1679"/>
                    </a:lnTo>
                    <a:lnTo>
                      <a:pt x="9692" y="1990"/>
                    </a:lnTo>
                    <a:lnTo>
                      <a:pt x="9341" y="1679"/>
                    </a:lnTo>
                    <a:lnTo>
                      <a:pt x="8755" y="1153"/>
                    </a:lnTo>
                    <a:lnTo>
                      <a:pt x="7706" y="1047"/>
                    </a:lnTo>
                    <a:lnTo>
                      <a:pt x="7120" y="1047"/>
                    </a:lnTo>
                    <a:lnTo>
                      <a:pt x="7120" y="1679"/>
                    </a:lnTo>
                    <a:lnTo>
                      <a:pt x="6657" y="1990"/>
                    </a:lnTo>
                    <a:lnTo>
                      <a:pt x="6423" y="2516"/>
                    </a:lnTo>
                    <a:lnTo>
                      <a:pt x="5954" y="2832"/>
                    </a:lnTo>
                    <a:lnTo>
                      <a:pt x="5022" y="2621"/>
                    </a:lnTo>
                    <a:lnTo>
                      <a:pt x="4319" y="2726"/>
                    </a:lnTo>
                    <a:lnTo>
                      <a:pt x="3973" y="3042"/>
                    </a:lnTo>
                    <a:lnTo>
                      <a:pt x="4202" y="3253"/>
                    </a:lnTo>
                    <a:lnTo>
                      <a:pt x="3270" y="3879"/>
                    </a:lnTo>
                    <a:lnTo>
                      <a:pt x="3270" y="4716"/>
                    </a:lnTo>
                    <a:lnTo>
                      <a:pt x="3504" y="5242"/>
                    </a:lnTo>
                    <a:lnTo>
                      <a:pt x="3504" y="6184"/>
                    </a:lnTo>
                    <a:lnTo>
                      <a:pt x="3270" y="6500"/>
                    </a:lnTo>
                    <a:lnTo>
                      <a:pt x="3621" y="7237"/>
                    </a:lnTo>
                    <a:lnTo>
                      <a:pt x="3739" y="7758"/>
                    </a:lnTo>
                    <a:lnTo>
                      <a:pt x="3504" y="7442"/>
                    </a:lnTo>
                    <a:lnTo>
                      <a:pt x="3153" y="7026"/>
                    </a:lnTo>
                    <a:lnTo>
                      <a:pt x="2918" y="7237"/>
                    </a:lnTo>
                    <a:lnTo>
                      <a:pt x="2455" y="7547"/>
                    </a:lnTo>
                    <a:lnTo>
                      <a:pt x="1869" y="7863"/>
                    </a:lnTo>
                    <a:lnTo>
                      <a:pt x="1752" y="8389"/>
                    </a:lnTo>
                    <a:lnTo>
                      <a:pt x="1869" y="9016"/>
                    </a:lnTo>
                    <a:lnTo>
                      <a:pt x="1752" y="9542"/>
                    </a:lnTo>
                    <a:lnTo>
                      <a:pt x="1869" y="10695"/>
                    </a:lnTo>
                    <a:lnTo>
                      <a:pt x="1752" y="11010"/>
                    </a:lnTo>
                    <a:lnTo>
                      <a:pt x="1518" y="11537"/>
                    </a:lnTo>
                    <a:lnTo>
                      <a:pt x="1049" y="11637"/>
                    </a:lnTo>
                    <a:lnTo>
                      <a:pt x="1049" y="12268"/>
                    </a:lnTo>
                    <a:lnTo>
                      <a:pt x="352" y="12795"/>
                    </a:lnTo>
                    <a:lnTo>
                      <a:pt x="234" y="13632"/>
                    </a:lnTo>
                    <a:lnTo>
                      <a:pt x="234" y="13842"/>
                    </a:lnTo>
                    <a:lnTo>
                      <a:pt x="0" y="14158"/>
                    </a:lnTo>
                    <a:lnTo>
                      <a:pt x="352" y="15205"/>
                    </a:lnTo>
                    <a:lnTo>
                      <a:pt x="703" y="15726"/>
                    </a:lnTo>
                    <a:lnTo>
                      <a:pt x="937" y="15626"/>
                    </a:lnTo>
                    <a:lnTo>
                      <a:pt x="1401" y="15626"/>
                    </a:lnTo>
                    <a:lnTo>
                      <a:pt x="1869" y="15310"/>
                    </a:lnTo>
                    <a:lnTo>
                      <a:pt x="2104" y="15416"/>
                    </a:lnTo>
                    <a:lnTo>
                      <a:pt x="2338" y="16147"/>
                    </a:lnTo>
                    <a:lnTo>
                      <a:pt x="2918" y="17511"/>
                    </a:lnTo>
                    <a:lnTo>
                      <a:pt x="2684" y="17826"/>
                    </a:lnTo>
                    <a:lnTo>
                      <a:pt x="2455" y="18558"/>
                    </a:lnTo>
                    <a:lnTo>
                      <a:pt x="1986" y="19295"/>
                    </a:lnTo>
                    <a:lnTo>
                      <a:pt x="1986" y="21390"/>
                    </a:lnTo>
                    <a:lnTo>
                      <a:pt x="2455" y="21390"/>
                    </a:lnTo>
                    <a:lnTo>
                      <a:pt x="2918" y="21600"/>
                    </a:lnTo>
                    <a:lnTo>
                      <a:pt x="3504" y="21600"/>
                    </a:lnTo>
                    <a:lnTo>
                      <a:pt x="3739" y="21390"/>
                    </a:lnTo>
                    <a:lnTo>
                      <a:pt x="4319" y="21495"/>
                    </a:lnTo>
                    <a:lnTo>
                      <a:pt x="4905" y="21390"/>
                    </a:lnTo>
                    <a:lnTo>
                      <a:pt x="5373" y="21600"/>
                    </a:lnTo>
                    <a:lnTo>
                      <a:pt x="5491" y="21179"/>
                    </a:lnTo>
                    <a:lnTo>
                      <a:pt x="5373" y="20553"/>
                    </a:lnTo>
                    <a:lnTo>
                      <a:pt x="4905" y="20342"/>
                    </a:lnTo>
                    <a:lnTo>
                      <a:pt x="4788" y="19610"/>
                    </a:lnTo>
                    <a:lnTo>
                      <a:pt x="5256" y="19084"/>
                    </a:lnTo>
                    <a:lnTo>
                      <a:pt x="5373" y="18037"/>
                    </a:lnTo>
                    <a:lnTo>
                      <a:pt x="5256" y="17195"/>
                    </a:lnTo>
                    <a:lnTo>
                      <a:pt x="4905" y="16989"/>
                    </a:lnTo>
                    <a:lnTo>
                      <a:pt x="5602" y="16147"/>
                    </a:lnTo>
                    <a:lnTo>
                      <a:pt x="5837" y="15310"/>
                    </a:lnTo>
                    <a:lnTo>
                      <a:pt x="5602" y="14574"/>
                    </a:lnTo>
                    <a:lnTo>
                      <a:pt x="5256" y="14158"/>
                    </a:lnTo>
                    <a:lnTo>
                      <a:pt x="5256" y="13842"/>
                    </a:lnTo>
                    <a:lnTo>
                      <a:pt x="5954" y="13526"/>
                    </a:lnTo>
                    <a:lnTo>
                      <a:pt x="6071" y="13105"/>
                    </a:lnTo>
                    <a:lnTo>
                      <a:pt x="6774" y="13000"/>
                    </a:lnTo>
                    <a:lnTo>
                      <a:pt x="7354" y="13211"/>
                    </a:lnTo>
                    <a:lnTo>
                      <a:pt x="7354" y="13526"/>
                    </a:lnTo>
                    <a:lnTo>
                      <a:pt x="7706" y="13842"/>
                    </a:lnTo>
                    <a:lnTo>
                      <a:pt x="7706" y="14574"/>
                    </a:lnTo>
                    <a:lnTo>
                      <a:pt x="7120" y="15100"/>
                    </a:lnTo>
                    <a:lnTo>
                      <a:pt x="7120" y="15626"/>
                    </a:lnTo>
                    <a:lnTo>
                      <a:pt x="7354" y="16147"/>
                    </a:lnTo>
                    <a:lnTo>
                      <a:pt x="7823" y="16253"/>
                    </a:lnTo>
                    <a:lnTo>
                      <a:pt x="8292" y="16674"/>
                    </a:lnTo>
                    <a:lnTo>
                      <a:pt x="8989" y="16989"/>
                    </a:lnTo>
                    <a:lnTo>
                      <a:pt x="9106" y="17511"/>
                    </a:lnTo>
                    <a:lnTo>
                      <a:pt x="8872" y="17511"/>
                    </a:lnTo>
                    <a:lnTo>
                      <a:pt x="8755" y="18558"/>
                    </a:lnTo>
                    <a:lnTo>
                      <a:pt x="8872" y="19295"/>
                    </a:lnTo>
                    <a:lnTo>
                      <a:pt x="9341" y="19400"/>
                    </a:lnTo>
                    <a:lnTo>
                      <a:pt x="9692" y="19295"/>
                    </a:lnTo>
                    <a:lnTo>
                      <a:pt x="10507" y="19505"/>
                    </a:lnTo>
                    <a:lnTo>
                      <a:pt x="10859" y="19400"/>
                    </a:lnTo>
                    <a:lnTo>
                      <a:pt x="10859" y="19295"/>
                    </a:lnTo>
                    <a:lnTo>
                      <a:pt x="10741" y="18768"/>
                    </a:lnTo>
                    <a:lnTo>
                      <a:pt x="11327" y="18352"/>
                    </a:lnTo>
                    <a:lnTo>
                      <a:pt x="11790" y="18247"/>
                    </a:lnTo>
                    <a:lnTo>
                      <a:pt x="12611" y="17826"/>
                    </a:lnTo>
                    <a:lnTo>
                      <a:pt x="13543" y="17932"/>
                    </a:lnTo>
                    <a:lnTo>
                      <a:pt x="14011" y="17511"/>
                    </a:lnTo>
                    <a:lnTo>
                      <a:pt x="14128" y="17721"/>
                    </a:lnTo>
                    <a:lnTo>
                      <a:pt x="14597" y="17721"/>
                    </a:lnTo>
                    <a:lnTo>
                      <a:pt x="14826" y="17300"/>
                    </a:lnTo>
                    <a:lnTo>
                      <a:pt x="14826" y="16989"/>
                    </a:lnTo>
                    <a:lnTo>
                      <a:pt x="14011" y="16884"/>
                    </a:lnTo>
                    <a:lnTo>
                      <a:pt x="13660" y="16989"/>
                    </a:lnTo>
                    <a:lnTo>
                      <a:pt x="12728" y="16989"/>
                    </a:lnTo>
                    <a:lnTo>
                      <a:pt x="12728" y="16674"/>
                    </a:lnTo>
                    <a:lnTo>
                      <a:pt x="12494" y="16674"/>
                    </a:lnTo>
                    <a:lnTo>
                      <a:pt x="12494" y="16253"/>
                    </a:lnTo>
                    <a:lnTo>
                      <a:pt x="12259" y="16253"/>
                    </a:lnTo>
                    <a:lnTo>
                      <a:pt x="11908" y="16358"/>
                    </a:lnTo>
                    <a:lnTo>
                      <a:pt x="11908" y="16147"/>
                    </a:lnTo>
                    <a:lnTo>
                      <a:pt x="11327" y="15937"/>
                    </a:lnTo>
                    <a:lnTo>
                      <a:pt x="11210" y="15626"/>
                    </a:lnTo>
                    <a:lnTo>
                      <a:pt x="11444" y="15205"/>
                    </a:lnTo>
                    <a:lnTo>
                      <a:pt x="11673" y="14889"/>
                    </a:lnTo>
                    <a:lnTo>
                      <a:pt x="11908" y="15100"/>
                    </a:lnTo>
                    <a:lnTo>
                      <a:pt x="11790" y="14679"/>
                    </a:lnTo>
                    <a:lnTo>
                      <a:pt x="12025" y="14679"/>
                    </a:lnTo>
                    <a:lnTo>
                      <a:pt x="12259" y="14363"/>
                    </a:lnTo>
                    <a:lnTo>
                      <a:pt x="11908" y="14158"/>
                    </a:lnTo>
                    <a:lnTo>
                      <a:pt x="11444" y="14053"/>
                    </a:lnTo>
                    <a:lnTo>
                      <a:pt x="11673" y="13737"/>
                    </a:lnTo>
                    <a:lnTo>
                      <a:pt x="11444" y="13316"/>
                    </a:lnTo>
                    <a:lnTo>
                      <a:pt x="11093" y="13105"/>
                    </a:lnTo>
                    <a:lnTo>
                      <a:pt x="10624" y="13105"/>
                    </a:lnTo>
                    <a:lnTo>
                      <a:pt x="10507" y="12479"/>
                    </a:lnTo>
                    <a:lnTo>
                      <a:pt x="9575" y="11637"/>
                    </a:lnTo>
                    <a:lnTo>
                      <a:pt x="8989" y="11221"/>
                    </a:lnTo>
                    <a:lnTo>
                      <a:pt x="8755" y="10695"/>
                    </a:lnTo>
                    <a:lnTo>
                      <a:pt x="8755" y="10484"/>
                    </a:lnTo>
                    <a:lnTo>
                      <a:pt x="8989" y="10484"/>
                    </a:lnTo>
                    <a:lnTo>
                      <a:pt x="9106" y="10905"/>
                    </a:lnTo>
                    <a:lnTo>
                      <a:pt x="9692" y="10905"/>
                    </a:lnTo>
                    <a:lnTo>
                      <a:pt x="10273" y="10484"/>
                    </a:lnTo>
                    <a:lnTo>
                      <a:pt x="10507" y="10068"/>
                    </a:lnTo>
                    <a:lnTo>
                      <a:pt x="11673" y="9647"/>
                    </a:lnTo>
                    <a:lnTo>
                      <a:pt x="12611" y="9016"/>
                    </a:lnTo>
                    <a:lnTo>
                      <a:pt x="13079" y="8389"/>
                    </a:lnTo>
                    <a:lnTo>
                      <a:pt x="13660" y="8074"/>
                    </a:lnTo>
                    <a:lnTo>
                      <a:pt x="13660" y="7758"/>
                    </a:lnTo>
                    <a:lnTo>
                      <a:pt x="14363" y="7547"/>
                    </a:lnTo>
                    <a:lnTo>
                      <a:pt x="14943" y="7863"/>
                    </a:lnTo>
                    <a:lnTo>
                      <a:pt x="15412" y="7968"/>
                    </a:lnTo>
                    <a:lnTo>
                      <a:pt x="15998" y="7237"/>
                    </a:lnTo>
                    <a:lnTo>
                      <a:pt x="15998" y="6816"/>
                    </a:lnTo>
                    <a:lnTo>
                      <a:pt x="15295" y="6500"/>
                    </a:lnTo>
                    <a:lnTo>
                      <a:pt x="13777" y="6711"/>
                    </a:lnTo>
                    <a:lnTo>
                      <a:pt x="13191" y="7026"/>
                    </a:lnTo>
                    <a:lnTo>
                      <a:pt x="12259" y="7026"/>
                    </a:lnTo>
                    <a:lnTo>
                      <a:pt x="11790" y="7237"/>
                    </a:lnTo>
                    <a:lnTo>
                      <a:pt x="11210" y="7758"/>
                    </a:lnTo>
                    <a:lnTo>
                      <a:pt x="10156" y="7758"/>
                    </a:lnTo>
                    <a:lnTo>
                      <a:pt x="9575" y="7442"/>
                    </a:lnTo>
                    <a:lnTo>
                      <a:pt x="8989" y="7342"/>
                    </a:lnTo>
                    <a:lnTo>
                      <a:pt x="8409" y="7968"/>
                    </a:lnTo>
                    <a:lnTo>
                      <a:pt x="7940" y="9016"/>
                    </a:lnTo>
                    <a:lnTo>
                      <a:pt x="7237" y="9332"/>
                    </a:lnTo>
                    <a:lnTo>
                      <a:pt x="6657" y="9121"/>
                    </a:lnTo>
                    <a:lnTo>
                      <a:pt x="6540" y="8911"/>
                    </a:lnTo>
                    <a:lnTo>
                      <a:pt x="5602" y="8074"/>
                    </a:lnTo>
                    <a:lnTo>
                      <a:pt x="4788" y="7442"/>
                    </a:lnTo>
                    <a:lnTo>
                      <a:pt x="4319" y="6395"/>
                    </a:lnTo>
                    <a:lnTo>
                      <a:pt x="4436" y="5242"/>
                    </a:lnTo>
                    <a:lnTo>
                      <a:pt x="4905" y="4195"/>
                    </a:lnTo>
                    <a:lnTo>
                      <a:pt x="5491" y="3668"/>
                    </a:lnTo>
                    <a:lnTo>
                      <a:pt x="6188" y="3353"/>
                    </a:lnTo>
                    <a:lnTo>
                      <a:pt x="7120" y="3774"/>
                    </a:lnTo>
                    <a:lnTo>
                      <a:pt x="8175" y="3879"/>
                    </a:lnTo>
                    <a:lnTo>
                      <a:pt x="9341" y="3353"/>
                    </a:lnTo>
                    <a:lnTo>
                      <a:pt x="10156" y="3353"/>
                    </a:lnTo>
                    <a:lnTo>
                      <a:pt x="10507" y="3774"/>
                    </a:lnTo>
                    <a:lnTo>
                      <a:pt x="11093" y="3774"/>
                    </a:lnTo>
                    <a:lnTo>
                      <a:pt x="11444" y="3563"/>
                    </a:lnTo>
                    <a:lnTo>
                      <a:pt x="12728" y="3668"/>
                    </a:lnTo>
                    <a:lnTo>
                      <a:pt x="13543" y="3668"/>
                    </a:lnTo>
                    <a:lnTo>
                      <a:pt x="13660" y="3563"/>
                    </a:lnTo>
                    <a:lnTo>
                      <a:pt x="14363" y="3563"/>
                    </a:lnTo>
                    <a:lnTo>
                      <a:pt x="14943" y="3774"/>
                    </a:lnTo>
                    <a:lnTo>
                      <a:pt x="15177" y="4089"/>
                    </a:lnTo>
                    <a:lnTo>
                      <a:pt x="15763" y="4300"/>
                    </a:lnTo>
                    <a:lnTo>
                      <a:pt x="18213" y="3774"/>
                    </a:lnTo>
                    <a:lnTo>
                      <a:pt x="19268" y="3147"/>
                    </a:lnTo>
                    <a:lnTo>
                      <a:pt x="19496" y="2621"/>
                    </a:lnTo>
                    <a:lnTo>
                      <a:pt x="19965" y="2621"/>
                    </a:lnTo>
                    <a:lnTo>
                      <a:pt x="20199" y="2200"/>
                    </a:lnTo>
                    <a:lnTo>
                      <a:pt x="20668" y="1990"/>
                    </a:lnTo>
                    <a:lnTo>
                      <a:pt x="21014" y="1468"/>
                    </a:lnTo>
                    <a:lnTo>
                      <a:pt x="21248" y="1047"/>
                    </a:lnTo>
                    <a:lnTo>
                      <a:pt x="21600" y="732"/>
                    </a:lnTo>
                    <a:lnTo>
                      <a:pt x="21248" y="526"/>
                    </a:lnTo>
                    <a:lnTo>
                      <a:pt x="21131" y="210"/>
                    </a:lnTo>
                    <a:lnTo>
                      <a:pt x="20199" y="0"/>
                    </a:lnTo>
                    <a:close/>
                  </a:path>
                </a:pathLst>
              </a:custGeom>
              <a:solidFill>
                <a:srgbClr val="CCD4D8"/>
              </a:solidFill>
              <a:ln w="12700" cap="flat">
                <a:noFill/>
                <a:miter lim="400000"/>
              </a:ln>
              <a:effectLst/>
            </p:spPr>
            <p:txBody>
              <a:bodyPr wrap="square" lIns="0" tIns="0" rIns="0" bIns="0" numCol="1" anchor="ctr">
                <a:noAutofit/>
              </a:bodyPr>
              <a:lstStyle/>
              <a:p>
                <a:pPr defTabSz="342900">
                  <a:lnSpc>
                    <a:spcPct val="100000"/>
                  </a:lnSpc>
                  <a:spcBef>
                    <a:spcPts val="0"/>
                  </a:spcBef>
                  <a:defRPr sz="1400">
                    <a:latin typeface="Arial"/>
                    <a:ea typeface="Arial"/>
                    <a:cs typeface="Arial"/>
                    <a:sym typeface="Arial"/>
                  </a:defRPr>
                </a:pPr>
                <a:endParaRPr sz="525"/>
              </a:p>
            </p:txBody>
          </p:sp>
          <p:sp>
            <p:nvSpPr>
              <p:cNvPr id="474" name="Google Shape;10492;p32">
                <a:extLst>
                  <a:ext uri="{FF2B5EF4-FFF2-40B4-BE49-F238E27FC236}">
                    <a16:creationId xmlns:a16="http://schemas.microsoft.com/office/drawing/2014/main" id="{FCFC6C54-7D69-8627-82B6-6266FCB79E93}"/>
                  </a:ext>
                </a:extLst>
              </p:cNvPr>
              <p:cNvSpPr/>
              <p:nvPr/>
            </p:nvSpPr>
            <p:spPr>
              <a:xfrm>
                <a:off x="2593479" y="436468"/>
                <a:ext cx="726071" cy="625979"/>
              </a:xfrm>
              <a:custGeom>
                <a:avLst/>
                <a:gdLst/>
                <a:ahLst/>
                <a:cxnLst>
                  <a:cxn ang="0">
                    <a:pos x="wd2" y="hd2"/>
                  </a:cxn>
                  <a:cxn ang="5400000">
                    <a:pos x="wd2" y="hd2"/>
                  </a:cxn>
                  <a:cxn ang="10800000">
                    <a:pos x="wd2" y="hd2"/>
                  </a:cxn>
                  <a:cxn ang="16200000">
                    <a:pos x="wd2" y="hd2"/>
                  </a:cxn>
                </a:cxnLst>
                <a:rect l="0" t="0" r="r" b="b"/>
                <a:pathLst>
                  <a:path w="21600" h="21600" extrusionOk="0">
                    <a:moveTo>
                      <a:pt x="3420" y="0"/>
                    </a:moveTo>
                    <a:lnTo>
                      <a:pt x="2874" y="86"/>
                    </a:lnTo>
                    <a:lnTo>
                      <a:pt x="2640" y="341"/>
                    </a:lnTo>
                    <a:lnTo>
                      <a:pt x="2098" y="773"/>
                    </a:lnTo>
                    <a:lnTo>
                      <a:pt x="1786" y="860"/>
                    </a:lnTo>
                    <a:lnTo>
                      <a:pt x="1474" y="1205"/>
                    </a:lnTo>
                    <a:lnTo>
                      <a:pt x="932" y="1205"/>
                    </a:lnTo>
                    <a:lnTo>
                      <a:pt x="542" y="1460"/>
                    </a:lnTo>
                    <a:lnTo>
                      <a:pt x="698" y="1805"/>
                    </a:lnTo>
                    <a:lnTo>
                      <a:pt x="620" y="2151"/>
                    </a:lnTo>
                    <a:lnTo>
                      <a:pt x="156" y="2496"/>
                    </a:lnTo>
                    <a:lnTo>
                      <a:pt x="0" y="2751"/>
                    </a:lnTo>
                    <a:lnTo>
                      <a:pt x="542" y="2924"/>
                    </a:lnTo>
                    <a:lnTo>
                      <a:pt x="932" y="2665"/>
                    </a:lnTo>
                    <a:lnTo>
                      <a:pt x="1010" y="2496"/>
                    </a:lnTo>
                    <a:lnTo>
                      <a:pt x="1166" y="2751"/>
                    </a:lnTo>
                    <a:lnTo>
                      <a:pt x="1864" y="3097"/>
                    </a:lnTo>
                    <a:lnTo>
                      <a:pt x="2098" y="3529"/>
                    </a:lnTo>
                    <a:lnTo>
                      <a:pt x="1942" y="3784"/>
                    </a:lnTo>
                    <a:lnTo>
                      <a:pt x="2098" y="4302"/>
                    </a:lnTo>
                    <a:lnTo>
                      <a:pt x="2562" y="4647"/>
                    </a:lnTo>
                    <a:lnTo>
                      <a:pt x="2952" y="4734"/>
                    </a:lnTo>
                    <a:lnTo>
                      <a:pt x="3342" y="4647"/>
                    </a:lnTo>
                    <a:lnTo>
                      <a:pt x="3650" y="4816"/>
                    </a:lnTo>
                    <a:lnTo>
                      <a:pt x="3806" y="4647"/>
                    </a:lnTo>
                    <a:lnTo>
                      <a:pt x="4118" y="4734"/>
                    </a:lnTo>
                    <a:lnTo>
                      <a:pt x="4816" y="4647"/>
                    </a:lnTo>
                    <a:lnTo>
                      <a:pt x="4972" y="4734"/>
                    </a:lnTo>
                    <a:lnTo>
                      <a:pt x="5284" y="4647"/>
                    </a:lnTo>
                    <a:lnTo>
                      <a:pt x="5050" y="4388"/>
                    </a:lnTo>
                    <a:lnTo>
                      <a:pt x="6138" y="4475"/>
                    </a:lnTo>
                    <a:lnTo>
                      <a:pt x="6372" y="4816"/>
                    </a:lnTo>
                    <a:lnTo>
                      <a:pt x="6216" y="5334"/>
                    </a:lnTo>
                    <a:lnTo>
                      <a:pt x="6060" y="5248"/>
                    </a:lnTo>
                    <a:lnTo>
                      <a:pt x="5748" y="5593"/>
                    </a:lnTo>
                    <a:lnTo>
                      <a:pt x="5592" y="6021"/>
                    </a:lnTo>
                    <a:lnTo>
                      <a:pt x="5362" y="5593"/>
                    </a:lnTo>
                    <a:lnTo>
                      <a:pt x="4660" y="5248"/>
                    </a:lnTo>
                    <a:lnTo>
                      <a:pt x="4430" y="5334"/>
                    </a:lnTo>
                    <a:lnTo>
                      <a:pt x="4196" y="6021"/>
                    </a:lnTo>
                    <a:lnTo>
                      <a:pt x="3806" y="6194"/>
                    </a:lnTo>
                    <a:lnTo>
                      <a:pt x="3420" y="6021"/>
                    </a:lnTo>
                    <a:lnTo>
                      <a:pt x="3030" y="6021"/>
                    </a:lnTo>
                    <a:lnTo>
                      <a:pt x="2874" y="5766"/>
                    </a:lnTo>
                    <a:lnTo>
                      <a:pt x="2332" y="5935"/>
                    </a:lnTo>
                    <a:lnTo>
                      <a:pt x="2098" y="6194"/>
                    </a:lnTo>
                    <a:lnTo>
                      <a:pt x="2254" y="6453"/>
                    </a:lnTo>
                    <a:lnTo>
                      <a:pt x="2718" y="6539"/>
                    </a:lnTo>
                    <a:lnTo>
                      <a:pt x="3108" y="6798"/>
                    </a:lnTo>
                    <a:lnTo>
                      <a:pt x="3342" y="7312"/>
                    </a:lnTo>
                    <a:lnTo>
                      <a:pt x="3494" y="7485"/>
                    </a:lnTo>
                    <a:lnTo>
                      <a:pt x="3728" y="7399"/>
                    </a:lnTo>
                    <a:lnTo>
                      <a:pt x="3806" y="7744"/>
                    </a:lnTo>
                    <a:lnTo>
                      <a:pt x="3806" y="8090"/>
                    </a:lnTo>
                    <a:lnTo>
                      <a:pt x="3650" y="8172"/>
                    </a:lnTo>
                    <a:lnTo>
                      <a:pt x="3494" y="8517"/>
                    </a:lnTo>
                    <a:lnTo>
                      <a:pt x="3884" y="9208"/>
                    </a:lnTo>
                    <a:lnTo>
                      <a:pt x="4274" y="9377"/>
                    </a:lnTo>
                    <a:lnTo>
                      <a:pt x="4660" y="9208"/>
                    </a:lnTo>
                    <a:lnTo>
                      <a:pt x="5206" y="8690"/>
                    </a:lnTo>
                    <a:lnTo>
                      <a:pt x="5050" y="8258"/>
                    </a:lnTo>
                    <a:lnTo>
                      <a:pt x="5440" y="7658"/>
                    </a:lnTo>
                    <a:lnTo>
                      <a:pt x="5592" y="7485"/>
                    </a:lnTo>
                    <a:lnTo>
                      <a:pt x="5670" y="7226"/>
                    </a:lnTo>
                    <a:lnTo>
                      <a:pt x="5826" y="6626"/>
                    </a:lnTo>
                    <a:lnTo>
                      <a:pt x="6060" y="6194"/>
                    </a:lnTo>
                    <a:lnTo>
                      <a:pt x="6060" y="6798"/>
                    </a:lnTo>
                    <a:lnTo>
                      <a:pt x="5748" y="7053"/>
                    </a:lnTo>
                    <a:lnTo>
                      <a:pt x="5982" y="7658"/>
                    </a:lnTo>
                    <a:lnTo>
                      <a:pt x="6138" y="8172"/>
                    </a:lnTo>
                    <a:lnTo>
                      <a:pt x="6372" y="8517"/>
                    </a:lnTo>
                    <a:lnTo>
                      <a:pt x="6450" y="8258"/>
                    </a:lnTo>
                    <a:lnTo>
                      <a:pt x="6602" y="8258"/>
                    </a:lnTo>
                    <a:lnTo>
                      <a:pt x="6836" y="8345"/>
                    </a:lnTo>
                    <a:lnTo>
                      <a:pt x="6836" y="8777"/>
                    </a:lnTo>
                    <a:lnTo>
                      <a:pt x="6992" y="8604"/>
                    </a:lnTo>
                    <a:lnTo>
                      <a:pt x="7226" y="8604"/>
                    </a:lnTo>
                    <a:lnTo>
                      <a:pt x="7304" y="8777"/>
                    </a:lnTo>
                    <a:lnTo>
                      <a:pt x="7612" y="8949"/>
                    </a:lnTo>
                    <a:lnTo>
                      <a:pt x="8002" y="8777"/>
                    </a:lnTo>
                    <a:lnTo>
                      <a:pt x="8314" y="8777"/>
                    </a:lnTo>
                    <a:lnTo>
                      <a:pt x="8314" y="8949"/>
                    </a:lnTo>
                    <a:lnTo>
                      <a:pt x="7768" y="8949"/>
                    </a:lnTo>
                    <a:lnTo>
                      <a:pt x="7768" y="9377"/>
                    </a:lnTo>
                    <a:lnTo>
                      <a:pt x="8314" y="9463"/>
                    </a:lnTo>
                    <a:lnTo>
                      <a:pt x="8314" y="9550"/>
                    </a:lnTo>
                    <a:lnTo>
                      <a:pt x="8392" y="9809"/>
                    </a:lnTo>
                    <a:lnTo>
                      <a:pt x="8934" y="10068"/>
                    </a:lnTo>
                    <a:lnTo>
                      <a:pt x="9558" y="10068"/>
                    </a:lnTo>
                    <a:lnTo>
                      <a:pt x="10876" y="10496"/>
                    </a:lnTo>
                    <a:lnTo>
                      <a:pt x="12198" y="10927"/>
                    </a:lnTo>
                    <a:lnTo>
                      <a:pt x="12588" y="10927"/>
                    </a:lnTo>
                    <a:lnTo>
                      <a:pt x="13130" y="11187"/>
                    </a:lnTo>
                    <a:lnTo>
                      <a:pt x="13208" y="11614"/>
                    </a:lnTo>
                    <a:lnTo>
                      <a:pt x="13828" y="11787"/>
                    </a:lnTo>
                    <a:lnTo>
                      <a:pt x="14218" y="11787"/>
                    </a:lnTo>
                    <a:lnTo>
                      <a:pt x="14530" y="11614"/>
                    </a:lnTo>
                    <a:lnTo>
                      <a:pt x="14218" y="12133"/>
                    </a:lnTo>
                    <a:lnTo>
                      <a:pt x="14296" y="12219"/>
                    </a:lnTo>
                    <a:lnTo>
                      <a:pt x="14608" y="12133"/>
                    </a:lnTo>
                    <a:lnTo>
                      <a:pt x="14682" y="12392"/>
                    </a:lnTo>
                    <a:lnTo>
                      <a:pt x="15150" y="12219"/>
                    </a:lnTo>
                    <a:lnTo>
                      <a:pt x="14916" y="12478"/>
                    </a:lnTo>
                    <a:lnTo>
                      <a:pt x="15072" y="12647"/>
                    </a:lnTo>
                    <a:lnTo>
                      <a:pt x="14994" y="12906"/>
                    </a:lnTo>
                    <a:lnTo>
                      <a:pt x="15150" y="13078"/>
                    </a:lnTo>
                    <a:lnTo>
                      <a:pt x="15540" y="12992"/>
                    </a:lnTo>
                    <a:lnTo>
                      <a:pt x="15150" y="13424"/>
                    </a:lnTo>
                    <a:lnTo>
                      <a:pt x="15150" y="13683"/>
                    </a:lnTo>
                    <a:lnTo>
                      <a:pt x="15692" y="14197"/>
                    </a:lnTo>
                    <a:lnTo>
                      <a:pt x="15540" y="14629"/>
                    </a:lnTo>
                    <a:lnTo>
                      <a:pt x="15692" y="14970"/>
                    </a:lnTo>
                    <a:lnTo>
                      <a:pt x="16082" y="15229"/>
                    </a:lnTo>
                    <a:lnTo>
                      <a:pt x="16628" y="15661"/>
                    </a:lnTo>
                    <a:lnTo>
                      <a:pt x="16702" y="15920"/>
                    </a:lnTo>
                    <a:lnTo>
                      <a:pt x="16238" y="15920"/>
                    </a:lnTo>
                    <a:lnTo>
                      <a:pt x="16160" y="16262"/>
                    </a:lnTo>
                    <a:lnTo>
                      <a:pt x="16472" y="16521"/>
                    </a:lnTo>
                    <a:lnTo>
                      <a:pt x="16858" y="16780"/>
                    </a:lnTo>
                    <a:lnTo>
                      <a:pt x="17326" y="16694"/>
                    </a:lnTo>
                    <a:lnTo>
                      <a:pt x="17638" y="16780"/>
                    </a:lnTo>
                    <a:lnTo>
                      <a:pt x="17404" y="16780"/>
                    </a:lnTo>
                    <a:lnTo>
                      <a:pt x="16936" y="16953"/>
                    </a:lnTo>
                    <a:lnTo>
                      <a:pt x="16702" y="16866"/>
                    </a:lnTo>
                    <a:lnTo>
                      <a:pt x="16550" y="16953"/>
                    </a:lnTo>
                    <a:lnTo>
                      <a:pt x="16702" y="17294"/>
                    </a:lnTo>
                    <a:lnTo>
                      <a:pt x="17014" y="17380"/>
                    </a:lnTo>
                    <a:lnTo>
                      <a:pt x="16936" y="18071"/>
                    </a:lnTo>
                    <a:lnTo>
                      <a:pt x="16858" y="18158"/>
                    </a:lnTo>
                    <a:lnTo>
                      <a:pt x="16858" y="18499"/>
                    </a:lnTo>
                    <a:lnTo>
                      <a:pt x="16702" y="18844"/>
                    </a:lnTo>
                    <a:lnTo>
                      <a:pt x="16550" y="18931"/>
                    </a:lnTo>
                    <a:lnTo>
                      <a:pt x="16858" y="19363"/>
                    </a:lnTo>
                    <a:lnTo>
                      <a:pt x="17326" y="19017"/>
                    </a:lnTo>
                    <a:lnTo>
                      <a:pt x="17482" y="19276"/>
                    </a:lnTo>
                    <a:lnTo>
                      <a:pt x="17790" y="19276"/>
                    </a:lnTo>
                    <a:lnTo>
                      <a:pt x="18180" y="19017"/>
                    </a:lnTo>
                    <a:lnTo>
                      <a:pt x="18800" y="19017"/>
                    </a:lnTo>
                    <a:lnTo>
                      <a:pt x="19034" y="18844"/>
                    </a:lnTo>
                    <a:lnTo>
                      <a:pt x="19190" y="18413"/>
                    </a:lnTo>
                    <a:lnTo>
                      <a:pt x="19190" y="18844"/>
                    </a:lnTo>
                    <a:lnTo>
                      <a:pt x="18956" y="19276"/>
                    </a:lnTo>
                    <a:lnTo>
                      <a:pt x="19034" y="19531"/>
                    </a:lnTo>
                    <a:lnTo>
                      <a:pt x="19268" y="19704"/>
                    </a:lnTo>
                    <a:lnTo>
                      <a:pt x="19736" y="20136"/>
                    </a:lnTo>
                    <a:lnTo>
                      <a:pt x="19658" y="20309"/>
                    </a:lnTo>
                    <a:lnTo>
                      <a:pt x="19810" y="20650"/>
                    </a:lnTo>
                    <a:lnTo>
                      <a:pt x="20434" y="21427"/>
                    </a:lnTo>
                    <a:lnTo>
                      <a:pt x="20898" y="21514"/>
                    </a:lnTo>
                    <a:lnTo>
                      <a:pt x="21132" y="21600"/>
                    </a:lnTo>
                    <a:lnTo>
                      <a:pt x="21210" y="15834"/>
                    </a:lnTo>
                    <a:lnTo>
                      <a:pt x="21210" y="15229"/>
                    </a:lnTo>
                    <a:lnTo>
                      <a:pt x="21288" y="14543"/>
                    </a:lnTo>
                    <a:lnTo>
                      <a:pt x="21600" y="5680"/>
                    </a:lnTo>
                    <a:lnTo>
                      <a:pt x="21210" y="5766"/>
                    </a:lnTo>
                    <a:lnTo>
                      <a:pt x="20898" y="5680"/>
                    </a:lnTo>
                    <a:lnTo>
                      <a:pt x="20898" y="5334"/>
                    </a:lnTo>
                    <a:lnTo>
                      <a:pt x="20976" y="5161"/>
                    </a:lnTo>
                    <a:lnTo>
                      <a:pt x="20590" y="4902"/>
                    </a:lnTo>
                    <a:lnTo>
                      <a:pt x="20200" y="4902"/>
                    </a:lnTo>
                    <a:lnTo>
                      <a:pt x="19736" y="4816"/>
                    </a:lnTo>
                    <a:lnTo>
                      <a:pt x="19424" y="4734"/>
                    </a:lnTo>
                    <a:lnTo>
                      <a:pt x="19190" y="4816"/>
                    </a:lnTo>
                    <a:lnTo>
                      <a:pt x="17868" y="4216"/>
                    </a:lnTo>
                    <a:lnTo>
                      <a:pt x="17326" y="4043"/>
                    </a:lnTo>
                    <a:lnTo>
                      <a:pt x="16936" y="3956"/>
                    </a:lnTo>
                    <a:lnTo>
                      <a:pt x="16550" y="3615"/>
                    </a:lnTo>
                    <a:lnTo>
                      <a:pt x="15770" y="3442"/>
                    </a:lnTo>
                    <a:lnTo>
                      <a:pt x="15072" y="3097"/>
                    </a:lnTo>
                    <a:lnTo>
                      <a:pt x="14760" y="2751"/>
                    </a:lnTo>
                    <a:lnTo>
                      <a:pt x="14218" y="2665"/>
                    </a:lnTo>
                    <a:lnTo>
                      <a:pt x="13130" y="3442"/>
                    </a:lnTo>
                    <a:lnTo>
                      <a:pt x="13130" y="3615"/>
                    </a:lnTo>
                    <a:lnTo>
                      <a:pt x="13364" y="4043"/>
                    </a:lnTo>
                    <a:lnTo>
                      <a:pt x="13208" y="4388"/>
                    </a:lnTo>
                    <a:lnTo>
                      <a:pt x="12588" y="4475"/>
                    </a:lnTo>
                    <a:lnTo>
                      <a:pt x="12198" y="4647"/>
                    </a:lnTo>
                    <a:lnTo>
                      <a:pt x="11964" y="4647"/>
                    </a:lnTo>
                    <a:lnTo>
                      <a:pt x="11808" y="4475"/>
                    </a:lnTo>
                    <a:lnTo>
                      <a:pt x="11578" y="4816"/>
                    </a:lnTo>
                    <a:lnTo>
                      <a:pt x="11578" y="5248"/>
                    </a:lnTo>
                    <a:lnTo>
                      <a:pt x="11110" y="5507"/>
                    </a:lnTo>
                    <a:lnTo>
                      <a:pt x="10720" y="5593"/>
                    </a:lnTo>
                    <a:lnTo>
                      <a:pt x="10412" y="6021"/>
                    </a:lnTo>
                    <a:lnTo>
                      <a:pt x="10412" y="6626"/>
                    </a:lnTo>
                    <a:lnTo>
                      <a:pt x="10256" y="6798"/>
                    </a:lnTo>
                    <a:lnTo>
                      <a:pt x="10022" y="6971"/>
                    </a:lnTo>
                    <a:lnTo>
                      <a:pt x="9866" y="7399"/>
                    </a:lnTo>
                    <a:lnTo>
                      <a:pt x="9480" y="7485"/>
                    </a:lnTo>
                    <a:lnTo>
                      <a:pt x="9090" y="7485"/>
                    </a:lnTo>
                    <a:lnTo>
                      <a:pt x="8856" y="7312"/>
                    </a:lnTo>
                    <a:lnTo>
                      <a:pt x="8392" y="6885"/>
                    </a:lnTo>
                    <a:lnTo>
                      <a:pt x="8314" y="6453"/>
                    </a:lnTo>
                    <a:lnTo>
                      <a:pt x="8080" y="6539"/>
                    </a:lnTo>
                    <a:lnTo>
                      <a:pt x="8002" y="6021"/>
                    </a:lnTo>
                    <a:lnTo>
                      <a:pt x="8002" y="5593"/>
                    </a:lnTo>
                    <a:lnTo>
                      <a:pt x="7690" y="5334"/>
                    </a:lnTo>
                    <a:lnTo>
                      <a:pt x="7538" y="5680"/>
                    </a:lnTo>
                    <a:lnTo>
                      <a:pt x="7612" y="6194"/>
                    </a:lnTo>
                    <a:lnTo>
                      <a:pt x="7382" y="6194"/>
                    </a:lnTo>
                    <a:lnTo>
                      <a:pt x="7148" y="5935"/>
                    </a:lnTo>
                    <a:lnTo>
                      <a:pt x="6914" y="5334"/>
                    </a:lnTo>
                    <a:lnTo>
                      <a:pt x="6836" y="4302"/>
                    </a:lnTo>
                    <a:lnTo>
                      <a:pt x="6758" y="3615"/>
                    </a:lnTo>
                    <a:lnTo>
                      <a:pt x="6914" y="3183"/>
                    </a:lnTo>
                    <a:lnTo>
                      <a:pt x="7226" y="2751"/>
                    </a:lnTo>
                    <a:lnTo>
                      <a:pt x="6992" y="2324"/>
                    </a:lnTo>
                    <a:lnTo>
                      <a:pt x="6758" y="2065"/>
                    </a:lnTo>
                    <a:lnTo>
                      <a:pt x="6758" y="1374"/>
                    </a:lnTo>
                    <a:lnTo>
                      <a:pt x="6836" y="1205"/>
                    </a:lnTo>
                    <a:lnTo>
                      <a:pt x="6602" y="946"/>
                    </a:lnTo>
                    <a:lnTo>
                      <a:pt x="5982" y="860"/>
                    </a:lnTo>
                    <a:lnTo>
                      <a:pt x="5284" y="946"/>
                    </a:lnTo>
                    <a:lnTo>
                      <a:pt x="4582" y="428"/>
                    </a:lnTo>
                    <a:lnTo>
                      <a:pt x="3420" y="0"/>
                    </a:lnTo>
                    <a:close/>
                  </a:path>
                </a:pathLst>
              </a:custGeom>
              <a:solidFill>
                <a:srgbClr val="CCD4D8"/>
              </a:solidFill>
              <a:ln w="12700" cap="flat">
                <a:noFill/>
                <a:miter lim="400000"/>
              </a:ln>
              <a:effectLst/>
            </p:spPr>
            <p:txBody>
              <a:bodyPr wrap="square" lIns="0" tIns="0" rIns="0" bIns="0" numCol="1" anchor="ctr">
                <a:noAutofit/>
              </a:bodyPr>
              <a:lstStyle/>
              <a:p>
                <a:pPr defTabSz="342900">
                  <a:lnSpc>
                    <a:spcPct val="100000"/>
                  </a:lnSpc>
                  <a:spcBef>
                    <a:spcPts val="0"/>
                  </a:spcBef>
                  <a:defRPr sz="1400">
                    <a:latin typeface="Arial"/>
                    <a:ea typeface="Arial"/>
                    <a:cs typeface="Arial"/>
                    <a:sym typeface="Arial"/>
                  </a:defRPr>
                </a:pPr>
                <a:endParaRPr sz="525"/>
              </a:p>
            </p:txBody>
          </p:sp>
          <p:sp>
            <p:nvSpPr>
              <p:cNvPr id="475" name="Google Shape;10493;p32">
                <a:extLst>
                  <a:ext uri="{FF2B5EF4-FFF2-40B4-BE49-F238E27FC236}">
                    <a16:creationId xmlns:a16="http://schemas.microsoft.com/office/drawing/2014/main" id="{4C686A7C-534E-767E-08C7-D278BD2D4AFE}"/>
                  </a:ext>
                </a:extLst>
              </p:cNvPr>
              <p:cNvSpPr/>
              <p:nvPr/>
            </p:nvSpPr>
            <p:spPr>
              <a:xfrm>
                <a:off x="997799" y="92251"/>
                <a:ext cx="715586" cy="618470"/>
              </a:xfrm>
              <a:custGeom>
                <a:avLst/>
                <a:gdLst/>
                <a:ahLst/>
                <a:cxnLst>
                  <a:cxn ang="0">
                    <a:pos x="wd2" y="hd2"/>
                  </a:cxn>
                  <a:cxn ang="5400000">
                    <a:pos x="wd2" y="hd2"/>
                  </a:cxn>
                  <a:cxn ang="10800000">
                    <a:pos x="wd2" y="hd2"/>
                  </a:cxn>
                  <a:cxn ang="16200000">
                    <a:pos x="wd2" y="hd2"/>
                  </a:cxn>
                </a:cxnLst>
                <a:rect l="0" t="0" r="r" b="b"/>
                <a:pathLst>
                  <a:path w="21600" h="21600" extrusionOk="0">
                    <a:moveTo>
                      <a:pt x="15293" y="0"/>
                    </a:moveTo>
                    <a:lnTo>
                      <a:pt x="14897" y="612"/>
                    </a:lnTo>
                    <a:lnTo>
                      <a:pt x="14897" y="870"/>
                    </a:lnTo>
                    <a:lnTo>
                      <a:pt x="14660" y="1307"/>
                    </a:lnTo>
                    <a:lnTo>
                      <a:pt x="14660" y="1657"/>
                    </a:lnTo>
                    <a:lnTo>
                      <a:pt x="14189" y="3484"/>
                    </a:lnTo>
                    <a:lnTo>
                      <a:pt x="13481" y="4616"/>
                    </a:lnTo>
                    <a:lnTo>
                      <a:pt x="13243" y="5661"/>
                    </a:lnTo>
                    <a:lnTo>
                      <a:pt x="12298" y="7143"/>
                    </a:lnTo>
                    <a:lnTo>
                      <a:pt x="12456" y="7405"/>
                    </a:lnTo>
                    <a:lnTo>
                      <a:pt x="11352" y="7668"/>
                    </a:lnTo>
                    <a:lnTo>
                      <a:pt x="10482" y="8188"/>
                    </a:lnTo>
                    <a:lnTo>
                      <a:pt x="9932" y="8188"/>
                    </a:lnTo>
                    <a:lnTo>
                      <a:pt x="9773" y="7838"/>
                    </a:lnTo>
                    <a:lnTo>
                      <a:pt x="9302" y="7668"/>
                    </a:lnTo>
                    <a:lnTo>
                      <a:pt x="8198" y="7668"/>
                    </a:lnTo>
                    <a:lnTo>
                      <a:pt x="7882" y="8013"/>
                    </a:lnTo>
                    <a:lnTo>
                      <a:pt x="6620" y="8538"/>
                    </a:lnTo>
                    <a:lnTo>
                      <a:pt x="5437" y="8450"/>
                    </a:lnTo>
                    <a:lnTo>
                      <a:pt x="5124" y="8625"/>
                    </a:lnTo>
                    <a:lnTo>
                      <a:pt x="4649" y="8538"/>
                    </a:lnTo>
                    <a:lnTo>
                      <a:pt x="4570" y="8883"/>
                    </a:lnTo>
                    <a:lnTo>
                      <a:pt x="3941" y="9058"/>
                    </a:lnTo>
                    <a:lnTo>
                      <a:pt x="3545" y="8971"/>
                    </a:lnTo>
                    <a:lnTo>
                      <a:pt x="3466" y="8538"/>
                    </a:lnTo>
                    <a:lnTo>
                      <a:pt x="2995" y="8101"/>
                    </a:lnTo>
                    <a:lnTo>
                      <a:pt x="2837" y="7838"/>
                    </a:lnTo>
                    <a:lnTo>
                      <a:pt x="2129" y="7318"/>
                    </a:lnTo>
                    <a:lnTo>
                      <a:pt x="1654" y="6448"/>
                    </a:lnTo>
                    <a:lnTo>
                      <a:pt x="1417" y="6535"/>
                    </a:lnTo>
                    <a:lnTo>
                      <a:pt x="1179" y="6881"/>
                    </a:lnTo>
                    <a:lnTo>
                      <a:pt x="629" y="7668"/>
                    </a:lnTo>
                    <a:lnTo>
                      <a:pt x="313" y="8275"/>
                    </a:lnTo>
                    <a:lnTo>
                      <a:pt x="313" y="8625"/>
                    </a:lnTo>
                    <a:lnTo>
                      <a:pt x="392" y="8971"/>
                    </a:lnTo>
                    <a:lnTo>
                      <a:pt x="313" y="9320"/>
                    </a:lnTo>
                    <a:lnTo>
                      <a:pt x="0" y="9495"/>
                    </a:lnTo>
                    <a:lnTo>
                      <a:pt x="79" y="10365"/>
                    </a:lnTo>
                    <a:lnTo>
                      <a:pt x="787" y="11235"/>
                    </a:lnTo>
                    <a:lnTo>
                      <a:pt x="867" y="11672"/>
                    </a:lnTo>
                    <a:lnTo>
                      <a:pt x="708" y="11497"/>
                    </a:lnTo>
                    <a:lnTo>
                      <a:pt x="629" y="11672"/>
                    </a:lnTo>
                    <a:lnTo>
                      <a:pt x="787" y="12197"/>
                    </a:lnTo>
                    <a:lnTo>
                      <a:pt x="1258" y="12367"/>
                    </a:lnTo>
                    <a:lnTo>
                      <a:pt x="1575" y="12367"/>
                    </a:lnTo>
                    <a:lnTo>
                      <a:pt x="2283" y="12109"/>
                    </a:lnTo>
                    <a:lnTo>
                      <a:pt x="2758" y="11759"/>
                    </a:lnTo>
                    <a:lnTo>
                      <a:pt x="3154" y="11934"/>
                    </a:lnTo>
                    <a:lnTo>
                      <a:pt x="2758" y="11934"/>
                    </a:lnTo>
                    <a:lnTo>
                      <a:pt x="2283" y="12367"/>
                    </a:lnTo>
                    <a:lnTo>
                      <a:pt x="1496" y="12542"/>
                    </a:lnTo>
                    <a:lnTo>
                      <a:pt x="1179" y="12892"/>
                    </a:lnTo>
                    <a:lnTo>
                      <a:pt x="787" y="12892"/>
                    </a:lnTo>
                    <a:lnTo>
                      <a:pt x="787" y="13067"/>
                    </a:lnTo>
                    <a:lnTo>
                      <a:pt x="1258" y="13241"/>
                    </a:lnTo>
                    <a:lnTo>
                      <a:pt x="1891" y="13499"/>
                    </a:lnTo>
                    <a:lnTo>
                      <a:pt x="2441" y="14199"/>
                    </a:lnTo>
                    <a:lnTo>
                      <a:pt x="2679" y="14632"/>
                    </a:lnTo>
                    <a:lnTo>
                      <a:pt x="2758" y="15069"/>
                    </a:lnTo>
                    <a:lnTo>
                      <a:pt x="2441" y="15593"/>
                    </a:lnTo>
                    <a:lnTo>
                      <a:pt x="2129" y="15939"/>
                    </a:lnTo>
                    <a:lnTo>
                      <a:pt x="2283" y="16114"/>
                    </a:lnTo>
                    <a:lnTo>
                      <a:pt x="2679" y="16463"/>
                    </a:lnTo>
                    <a:lnTo>
                      <a:pt x="2758" y="17596"/>
                    </a:lnTo>
                    <a:lnTo>
                      <a:pt x="2758" y="18116"/>
                    </a:lnTo>
                    <a:lnTo>
                      <a:pt x="3074" y="18728"/>
                    </a:lnTo>
                    <a:lnTo>
                      <a:pt x="3229" y="18728"/>
                    </a:lnTo>
                    <a:lnTo>
                      <a:pt x="3624" y="18466"/>
                    </a:lnTo>
                    <a:lnTo>
                      <a:pt x="3783" y="18728"/>
                    </a:lnTo>
                    <a:lnTo>
                      <a:pt x="4254" y="18728"/>
                    </a:lnTo>
                    <a:lnTo>
                      <a:pt x="4570" y="18903"/>
                    </a:lnTo>
                    <a:lnTo>
                      <a:pt x="5124" y="18903"/>
                    </a:lnTo>
                    <a:lnTo>
                      <a:pt x="5437" y="18553"/>
                    </a:lnTo>
                    <a:lnTo>
                      <a:pt x="5753" y="18728"/>
                    </a:lnTo>
                    <a:lnTo>
                      <a:pt x="5991" y="18553"/>
                    </a:lnTo>
                    <a:lnTo>
                      <a:pt x="6228" y="18116"/>
                    </a:lnTo>
                    <a:lnTo>
                      <a:pt x="6228" y="17858"/>
                    </a:lnTo>
                    <a:lnTo>
                      <a:pt x="6303" y="18203"/>
                    </a:lnTo>
                    <a:lnTo>
                      <a:pt x="6228" y="18640"/>
                    </a:lnTo>
                    <a:lnTo>
                      <a:pt x="6382" y="19161"/>
                    </a:lnTo>
                    <a:lnTo>
                      <a:pt x="6541" y="19947"/>
                    </a:lnTo>
                    <a:lnTo>
                      <a:pt x="6382" y="20380"/>
                    </a:lnTo>
                    <a:lnTo>
                      <a:pt x="6699" y="20380"/>
                    </a:lnTo>
                    <a:lnTo>
                      <a:pt x="7174" y="19773"/>
                    </a:lnTo>
                    <a:lnTo>
                      <a:pt x="7486" y="19598"/>
                    </a:lnTo>
                    <a:lnTo>
                      <a:pt x="7724" y="19860"/>
                    </a:lnTo>
                    <a:lnTo>
                      <a:pt x="7961" y="19773"/>
                    </a:lnTo>
                    <a:lnTo>
                      <a:pt x="8040" y="19510"/>
                    </a:lnTo>
                    <a:lnTo>
                      <a:pt x="8669" y="19510"/>
                    </a:lnTo>
                    <a:lnTo>
                      <a:pt x="8986" y="19077"/>
                    </a:lnTo>
                    <a:lnTo>
                      <a:pt x="9144" y="19077"/>
                    </a:lnTo>
                    <a:lnTo>
                      <a:pt x="9536" y="19336"/>
                    </a:lnTo>
                    <a:lnTo>
                      <a:pt x="9852" y="19077"/>
                    </a:lnTo>
                    <a:lnTo>
                      <a:pt x="10011" y="19336"/>
                    </a:lnTo>
                    <a:lnTo>
                      <a:pt x="10011" y="19773"/>
                    </a:lnTo>
                    <a:lnTo>
                      <a:pt x="10248" y="19947"/>
                    </a:lnTo>
                    <a:lnTo>
                      <a:pt x="10640" y="20035"/>
                    </a:lnTo>
                    <a:lnTo>
                      <a:pt x="10561" y="19773"/>
                    </a:lnTo>
                    <a:lnTo>
                      <a:pt x="10640" y="19423"/>
                    </a:lnTo>
                    <a:lnTo>
                      <a:pt x="10877" y="19773"/>
                    </a:lnTo>
                    <a:lnTo>
                      <a:pt x="11273" y="19860"/>
                    </a:lnTo>
                    <a:lnTo>
                      <a:pt x="11431" y="19773"/>
                    </a:lnTo>
                    <a:lnTo>
                      <a:pt x="11665" y="20035"/>
                    </a:lnTo>
                    <a:lnTo>
                      <a:pt x="11823" y="19947"/>
                    </a:lnTo>
                    <a:lnTo>
                      <a:pt x="11902" y="20210"/>
                    </a:lnTo>
                    <a:lnTo>
                      <a:pt x="12139" y="20468"/>
                    </a:lnTo>
                    <a:lnTo>
                      <a:pt x="11981" y="20905"/>
                    </a:lnTo>
                    <a:lnTo>
                      <a:pt x="12219" y="21600"/>
                    </a:lnTo>
                    <a:lnTo>
                      <a:pt x="12610" y="21513"/>
                    </a:lnTo>
                    <a:lnTo>
                      <a:pt x="13481" y="21080"/>
                    </a:lnTo>
                    <a:lnTo>
                      <a:pt x="14110" y="20905"/>
                    </a:lnTo>
                    <a:lnTo>
                      <a:pt x="14897" y="20380"/>
                    </a:lnTo>
                    <a:lnTo>
                      <a:pt x="15293" y="19423"/>
                    </a:lnTo>
                    <a:lnTo>
                      <a:pt x="15293" y="19077"/>
                    </a:lnTo>
                    <a:lnTo>
                      <a:pt x="15451" y="18553"/>
                    </a:lnTo>
                    <a:lnTo>
                      <a:pt x="15606" y="18640"/>
                    </a:lnTo>
                    <a:lnTo>
                      <a:pt x="15764" y="18640"/>
                    </a:lnTo>
                    <a:lnTo>
                      <a:pt x="16080" y="17858"/>
                    </a:lnTo>
                    <a:lnTo>
                      <a:pt x="15922" y="17770"/>
                    </a:lnTo>
                    <a:lnTo>
                      <a:pt x="15764" y="17596"/>
                    </a:lnTo>
                    <a:lnTo>
                      <a:pt x="15764" y="17333"/>
                    </a:lnTo>
                    <a:lnTo>
                      <a:pt x="15843" y="17421"/>
                    </a:lnTo>
                    <a:lnTo>
                      <a:pt x="16159" y="17596"/>
                    </a:lnTo>
                    <a:lnTo>
                      <a:pt x="16397" y="17246"/>
                    </a:lnTo>
                    <a:lnTo>
                      <a:pt x="16239" y="16896"/>
                    </a:lnTo>
                    <a:lnTo>
                      <a:pt x="16080" y="16896"/>
                    </a:lnTo>
                    <a:lnTo>
                      <a:pt x="15843" y="16813"/>
                    </a:lnTo>
                    <a:lnTo>
                      <a:pt x="16159" y="16551"/>
                    </a:lnTo>
                    <a:lnTo>
                      <a:pt x="16159" y="16114"/>
                    </a:lnTo>
                    <a:lnTo>
                      <a:pt x="15606" y="16114"/>
                    </a:lnTo>
                    <a:lnTo>
                      <a:pt x="15764" y="15851"/>
                    </a:lnTo>
                    <a:lnTo>
                      <a:pt x="15685" y="15593"/>
                    </a:lnTo>
                    <a:lnTo>
                      <a:pt x="15922" y="15681"/>
                    </a:lnTo>
                    <a:lnTo>
                      <a:pt x="16397" y="15506"/>
                    </a:lnTo>
                    <a:lnTo>
                      <a:pt x="16476" y="15069"/>
                    </a:lnTo>
                    <a:lnTo>
                      <a:pt x="16789" y="14632"/>
                    </a:lnTo>
                    <a:lnTo>
                      <a:pt x="16868" y="14111"/>
                    </a:lnTo>
                    <a:lnTo>
                      <a:pt x="16789" y="13762"/>
                    </a:lnTo>
                    <a:lnTo>
                      <a:pt x="16947" y="13937"/>
                    </a:lnTo>
                    <a:lnTo>
                      <a:pt x="17184" y="14374"/>
                    </a:lnTo>
                    <a:lnTo>
                      <a:pt x="17422" y="13937"/>
                    </a:lnTo>
                    <a:lnTo>
                      <a:pt x="17734" y="13499"/>
                    </a:lnTo>
                    <a:lnTo>
                      <a:pt x="17580" y="12892"/>
                    </a:lnTo>
                    <a:lnTo>
                      <a:pt x="18130" y="12367"/>
                    </a:lnTo>
                    <a:lnTo>
                      <a:pt x="18209" y="11585"/>
                    </a:lnTo>
                    <a:lnTo>
                      <a:pt x="18446" y="11235"/>
                    </a:lnTo>
                    <a:lnTo>
                      <a:pt x="18526" y="10278"/>
                    </a:lnTo>
                    <a:lnTo>
                      <a:pt x="18759" y="10015"/>
                    </a:lnTo>
                    <a:lnTo>
                      <a:pt x="18759" y="9757"/>
                    </a:lnTo>
                    <a:lnTo>
                      <a:pt x="19234" y="9145"/>
                    </a:lnTo>
                    <a:lnTo>
                      <a:pt x="19392" y="9495"/>
                    </a:lnTo>
                    <a:lnTo>
                      <a:pt x="19550" y="9320"/>
                    </a:lnTo>
                    <a:lnTo>
                      <a:pt x="19392" y="8625"/>
                    </a:lnTo>
                    <a:lnTo>
                      <a:pt x="20100" y="9408"/>
                    </a:lnTo>
                    <a:lnTo>
                      <a:pt x="20575" y="9408"/>
                    </a:lnTo>
                    <a:lnTo>
                      <a:pt x="20888" y="9145"/>
                    </a:lnTo>
                    <a:lnTo>
                      <a:pt x="21204" y="9320"/>
                    </a:lnTo>
                    <a:lnTo>
                      <a:pt x="21521" y="9145"/>
                    </a:lnTo>
                    <a:lnTo>
                      <a:pt x="21600" y="8712"/>
                    </a:lnTo>
                    <a:lnTo>
                      <a:pt x="21204" y="8625"/>
                    </a:lnTo>
                    <a:lnTo>
                      <a:pt x="21125" y="8450"/>
                    </a:lnTo>
                    <a:lnTo>
                      <a:pt x="20730" y="7838"/>
                    </a:lnTo>
                    <a:lnTo>
                      <a:pt x="20417" y="7838"/>
                    </a:lnTo>
                    <a:lnTo>
                      <a:pt x="19550" y="6968"/>
                    </a:lnTo>
                    <a:lnTo>
                      <a:pt x="19234" y="6793"/>
                    </a:lnTo>
                    <a:lnTo>
                      <a:pt x="19155" y="6361"/>
                    </a:lnTo>
                    <a:lnTo>
                      <a:pt x="18917" y="6098"/>
                    </a:lnTo>
                    <a:lnTo>
                      <a:pt x="18997" y="5923"/>
                    </a:lnTo>
                    <a:lnTo>
                      <a:pt x="19550" y="5661"/>
                    </a:lnTo>
                    <a:lnTo>
                      <a:pt x="19705" y="5228"/>
                    </a:lnTo>
                    <a:lnTo>
                      <a:pt x="19392" y="4966"/>
                    </a:lnTo>
                    <a:lnTo>
                      <a:pt x="18759" y="4183"/>
                    </a:lnTo>
                    <a:lnTo>
                      <a:pt x="18526" y="3659"/>
                    </a:lnTo>
                    <a:lnTo>
                      <a:pt x="18209" y="3309"/>
                    </a:lnTo>
                    <a:lnTo>
                      <a:pt x="18367" y="2964"/>
                    </a:lnTo>
                    <a:lnTo>
                      <a:pt x="18526" y="2876"/>
                    </a:lnTo>
                    <a:lnTo>
                      <a:pt x="18526" y="2614"/>
                    </a:lnTo>
                    <a:lnTo>
                      <a:pt x="18367" y="2527"/>
                    </a:lnTo>
                    <a:lnTo>
                      <a:pt x="17893" y="2006"/>
                    </a:lnTo>
                    <a:lnTo>
                      <a:pt x="18130" y="1919"/>
                    </a:lnTo>
                    <a:lnTo>
                      <a:pt x="18605" y="2006"/>
                    </a:lnTo>
                    <a:lnTo>
                      <a:pt x="19155" y="1919"/>
                    </a:lnTo>
                    <a:lnTo>
                      <a:pt x="18759" y="1307"/>
                    </a:lnTo>
                    <a:lnTo>
                      <a:pt x="18209" y="1132"/>
                    </a:lnTo>
                    <a:lnTo>
                      <a:pt x="18446" y="870"/>
                    </a:lnTo>
                    <a:lnTo>
                      <a:pt x="18367" y="699"/>
                    </a:lnTo>
                    <a:lnTo>
                      <a:pt x="18605" y="612"/>
                    </a:lnTo>
                    <a:lnTo>
                      <a:pt x="18605" y="437"/>
                    </a:lnTo>
                    <a:lnTo>
                      <a:pt x="18130" y="350"/>
                    </a:lnTo>
                    <a:lnTo>
                      <a:pt x="17580" y="350"/>
                    </a:lnTo>
                    <a:lnTo>
                      <a:pt x="17343" y="175"/>
                    </a:lnTo>
                    <a:lnTo>
                      <a:pt x="15685" y="175"/>
                    </a:lnTo>
                    <a:lnTo>
                      <a:pt x="15293" y="0"/>
                    </a:lnTo>
                    <a:close/>
                  </a:path>
                </a:pathLst>
              </a:custGeom>
              <a:solidFill>
                <a:srgbClr val="CCD4D8"/>
              </a:solidFill>
              <a:ln w="12700" cap="flat">
                <a:noFill/>
                <a:miter lim="400000"/>
              </a:ln>
              <a:effectLst/>
            </p:spPr>
            <p:txBody>
              <a:bodyPr wrap="square" lIns="0" tIns="0" rIns="0" bIns="0" numCol="1" anchor="ctr">
                <a:noAutofit/>
              </a:bodyPr>
              <a:lstStyle/>
              <a:p>
                <a:pPr defTabSz="342900">
                  <a:lnSpc>
                    <a:spcPct val="100000"/>
                  </a:lnSpc>
                  <a:spcBef>
                    <a:spcPts val="0"/>
                  </a:spcBef>
                  <a:defRPr sz="1400">
                    <a:latin typeface="Arial"/>
                    <a:ea typeface="Arial"/>
                    <a:cs typeface="Arial"/>
                    <a:sym typeface="Arial"/>
                  </a:defRPr>
                </a:pPr>
                <a:endParaRPr sz="525"/>
              </a:p>
            </p:txBody>
          </p:sp>
          <p:sp>
            <p:nvSpPr>
              <p:cNvPr id="476" name="Google Shape;10494;p32">
                <a:extLst>
                  <a:ext uri="{FF2B5EF4-FFF2-40B4-BE49-F238E27FC236}">
                    <a16:creationId xmlns:a16="http://schemas.microsoft.com/office/drawing/2014/main" id="{5DFCDB53-F383-2559-7D22-BFCDD171779C}"/>
                  </a:ext>
                </a:extLst>
              </p:cNvPr>
              <p:cNvSpPr/>
              <p:nvPr/>
            </p:nvSpPr>
            <p:spPr>
              <a:xfrm>
                <a:off x="124" y="0"/>
                <a:ext cx="2151998" cy="1057441"/>
              </a:xfrm>
              <a:custGeom>
                <a:avLst/>
                <a:gdLst/>
                <a:ahLst/>
                <a:cxnLst>
                  <a:cxn ang="0">
                    <a:pos x="wd2" y="hd2"/>
                  </a:cxn>
                  <a:cxn ang="5400000">
                    <a:pos x="wd2" y="hd2"/>
                  </a:cxn>
                  <a:cxn ang="10800000">
                    <a:pos x="wd2" y="hd2"/>
                  </a:cxn>
                  <a:cxn ang="16200000">
                    <a:pos x="wd2" y="hd2"/>
                  </a:cxn>
                </a:cxnLst>
                <a:rect l="0" t="0" r="r" b="b"/>
                <a:pathLst>
                  <a:path w="21600" h="21600" extrusionOk="0">
                    <a:moveTo>
                      <a:pt x="21286" y="19969"/>
                    </a:moveTo>
                    <a:lnTo>
                      <a:pt x="21154" y="20122"/>
                    </a:lnTo>
                    <a:lnTo>
                      <a:pt x="21207" y="20173"/>
                    </a:lnTo>
                    <a:lnTo>
                      <a:pt x="21180" y="20224"/>
                    </a:lnTo>
                    <a:cubicBezTo>
                      <a:pt x="21154" y="20224"/>
                      <a:pt x="21075" y="20327"/>
                      <a:pt x="21049" y="20327"/>
                    </a:cubicBezTo>
                    <a:lnTo>
                      <a:pt x="21049" y="20224"/>
                    </a:lnTo>
                    <a:lnTo>
                      <a:pt x="21024" y="20327"/>
                    </a:lnTo>
                    <a:cubicBezTo>
                      <a:pt x="20892" y="20378"/>
                      <a:pt x="20761" y="20378"/>
                      <a:pt x="20657" y="20427"/>
                    </a:cubicBezTo>
                    <a:lnTo>
                      <a:pt x="20787" y="20173"/>
                    </a:lnTo>
                    <a:lnTo>
                      <a:pt x="20734" y="20122"/>
                    </a:lnTo>
                    <a:lnTo>
                      <a:pt x="20630" y="20224"/>
                    </a:lnTo>
                    <a:lnTo>
                      <a:pt x="20525" y="20224"/>
                    </a:lnTo>
                    <a:lnTo>
                      <a:pt x="20472" y="20327"/>
                    </a:lnTo>
                    <a:lnTo>
                      <a:pt x="20499" y="20427"/>
                    </a:lnTo>
                    <a:lnTo>
                      <a:pt x="20420" y="20580"/>
                    </a:lnTo>
                    <a:lnTo>
                      <a:pt x="20290" y="20580"/>
                    </a:lnTo>
                    <a:lnTo>
                      <a:pt x="20367" y="20682"/>
                    </a:lnTo>
                    <a:lnTo>
                      <a:pt x="20525" y="20631"/>
                    </a:lnTo>
                    <a:lnTo>
                      <a:pt x="20604" y="20478"/>
                    </a:lnTo>
                    <a:cubicBezTo>
                      <a:pt x="20657" y="20478"/>
                      <a:pt x="20734" y="20478"/>
                      <a:pt x="20813" y="20427"/>
                    </a:cubicBezTo>
                    <a:lnTo>
                      <a:pt x="20787" y="20478"/>
                    </a:lnTo>
                    <a:lnTo>
                      <a:pt x="20892" y="20478"/>
                    </a:lnTo>
                    <a:lnTo>
                      <a:pt x="20945" y="20631"/>
                    </a:lnTo>
                    <a:lnTo>
                      <a:pt x="21049" y="20378"/>
                    </a:lnTo>
                    <a:cubicBezTo>
                      <a:pt x="21075" y="20378"/>
                      <a:pt x="21154" y="20327"/>
                      <a:pt x="21180" y="20327"/>
                    </a:cubicBezTo>
                    <a:lnTo>
                      <a:pt x="21180" y="20378"/>
                    </a:lnTo>
                    <a:lnTo>
                      <a:pt x="21312" y="20427"/>
                    </a:lnTo>
                    <a:lnTo>
                      <a:pt x="21547" y="20224"/>
                    </a:lnTo>
                    <a:lnTo>
                      <a:pt x="21600" y="20071"/>
                    </a:lnTo>
                    <a:lnTo>
                      <a:pt x="21547" y="19969"/>
                    </a:lnTo>
                    <a:lnTo>
                      <a:pt x="21338" y="20071"/>
                    </a:lnTo>
                    <a:lnTo>
                      <a:pt x="21286" y="19969"/>
                    </a:lnTo>
                    <a:close/>
                    <a:moveTo>
                      <a:pt x="20132" y="20478"/>
                    </a:moveTo>
                    <a:lnTo>
                      <a:pt x="20053" y="20556"/>
                    </a:lnTo>
                    <a:cubicBezTo>
                      <a:pt x="20077" y="20633"/>
                      <a:pt x="20090" y="20697"/>
                      <a:pt x="20089" y="20755"/>
                    </a:cubicBezTo>
                    <a:lnTo>
                      <a:pt x="20105" y="20631"/>
                    </a:lnTo>
                    <a:lnTo>
                      <a:pt x="20211" y="20580"/>
                    </a:lnTo>
                    <a:lnTo>
                      <a:pt x="20290" y="20580"/>
                    </a:lnTo>
                    <a:lnTo>
                      <a:pt x="20341" y="20478"/>
                    </a:lnTo>
                    <a:close/>
                    <a:moveTo>
                      <a:pt x="20089" y="20755"/>
                    </a:moveTo>
                    <a:lnTo>
                      <a:pt x="20079" y="20836"/>
                    </a:lnTo>
                    <a:cubicBezTo>
                      <a:pt x="20087" y="20809"/>
                      <a:pt x="20089" y="20782"/>
                      <a:pt x="20089" y="20755"/>
                    </a:cubicBezTo>
                    <a:close/>
                    <a:moveTo>
                      <a:pt x="130" y="0"/>
                    </a:moveTo>
                    <a:lnTo>
                      <a:pt x="26" y="102"/>
                    </a:lnTo>
                    <a:lnTo>
                      <a:pt x="0" y="256"/>
                    </a:lnTo>
                    <a:lnTo>
                      <a:pt x="26" y="611"/>
                    </a:lnTo>
                    <a:lnTo>
                      <a:pt x="209" y="1376"/>
                    </a:lnTo>
                    <a:lnTo>
                      <a:pt x="314" y="1529"/>
                    </a:lnTo>
                    <a:lnTo>
                      <a:pt x="655" y="2140"/>
                    </a:lnTo>
                    <a:lnTo>
                      <a:pt x="734" y="2140"/>
                    </a:lnTo>
                    <a:lnTo>
                      <a:pt x="943" y="2598"/>
                    </a:lnTo>
                    <a:lnTo>
                      <a:pt x="1049" y="2649"/>
                    </a:lnTo>
                    <a:lnTo>
                      <a:pt x="1126" y="2598"/>
                    </a:lnTo>
                    <a:lnTo>
                      <a:pt x="1363" y="2956"/>
                    </a:lnTo>
                    <a:lnTo>
                      <a:pt x="1625" y="3720"/>
                    </a:lnTo>
                    <a:lnTo>
                      <a:pt x="1887" y="4178"/>
                    </a:lnTo>
                    <a:lnTo>
                      <a:pt x="1966" y="4178"/>
                    </a:lnTo>
                    <a:lnTo>
                      <a:pt x="1966" y="4584"/>
                    </a:lnTo>
                    <a:lnTo>
                      <a:pt x="2018" y="4687"/>
                    </a:lnTo>
                    <a:lnTo>
                      <a:pt x="2045" y="5093"/>
                    </a:lnTo>
                    <a:lnTo>
                      <a:pt x="2149" y="5247"/>
                    </a:lnTo>
                    <a:lnTo>
                      <a:pt x="2306" y="5247"/>
                    </a:lnTo>
                    <a:lnTo>
                      <a:pt x="2516" y="5707"/>
                    </a:lnTo>
                    <a:lnTo>
                      <a:pt x="2621" y="5858"/>
                    </a:lnTo>
                    <a:lnTo>
                      <a:pt x="2700" y="5858"/>
                    </a:lnTo>
                    <a:lnTo>
                      <a:pt x="2752" y="5960"/>
                    </a:lnTo>
                    <a:lnTo>
                      <a:pt x="2674" y="6164"/>
                    </a:lnTo>
                    <a:lnTo>
                      <a:pt x="2779" y="6369"/>
                    </a:lnTo>
                    <a:lnTo>
                      <a:pt x="2831" y="6724"/>
                    </a:lnTo>
                    <a:lnTo>
                      <a:pt x="2831" y="6776"/>
                    </a:lnTo>
                    <a:lnTo>
                      <a:pt x="2962" y="7540"/>
                    </a:lnTo>
                    <a:lnTo>
                      <a:pt x="3041" y="7947"/>
                    </a:lnTo>
                    <a:lnTo>
                      <a:pt x="3224" y="8049"/>
                    </a:lnTo>
                    <a:lnTo>
                      <a:pt x="3460" y="8305"/>
                    </a:lnTo>
                    <a:lnTo>
                      <a:pt x="3460" y="8558"/>
                    </a:lnTo>
                    <a:lnTo>
                      <a:pt x="3617" y="9220"/>
                    </a:lnTo>
                    <a:lnTo>
                      <a:pt x="3801" y="9476"/>
                    </a:lnTo>
                    <a:lnTo>
                      <a:pt x="3827" y="10189"/>
                    </a:lnTo>
                    <a:lnTo>
                      <a:pt x="4089" y="11104"/>
                    </a:lnTo>
                    <a:lnTo>
                      <a:pt x="4089" y="11513"/>
                    </a:lnTo>
                    <a:lnTo>
                      <a:pt x="4142" y="11869"/>
                    </a:lnTo>
                    <a:lnTo>
                      <a:pt x="4404" y="12278"/>
                    </a:lnTo>
                    <a:lnTo>
                      <a:pt x="4666" y="12889"/>
                    </a:lnTo>
                    <a:lnTo>
                      <a:pt x="4744" y="13244"/>
                    </a:lnTo>
                    <a:lnTo>
                      <a:pt x="4927" y="13295"/>
                    </a:lnTo>
                    <a:lnTo>
                      <a:pt x="5006" y="13500"/>
                    </a:lnTo>
                    <a:lnTo>
                      <a:pt x="5164" y="13653"/>
                    </a:lnTo>
                    <a:lnTo>
                      <a:pt x="5190" y="14060"/>
                    </a:lnTo>
                    <a:lnTo>
                      <a:pt x="5373" y="14264"/>
                    </a:lnTo>
                    <a:lnTo>
                      <a:pt x="5558" y="14620"/>
                    </a:lnTo>
                    <a:lnTo>
                      <a:pt x="5898" y="15029"/>
                    </a:lnTo>
                    <a:lnTo>
                      <a:pt x="5950" y="15333"/>
                    </a:lnTo>
                    <a:lnTo>
                      <a:pt x="6160" y="15487"/>
                    </a:lnTo>
                    <a:lnTo>
                      <a:pt x="6580" y="16149"/>
                    </a:lnTo>
                    <a:lnTo>
                      <a:pt x="6606" y="16504"/>
                    </a:lnTo>
                    <a:lnTo>
                      <a:pt x="6710" y="16555"/>
                    </a:lnTo>
                    <a:lnTo>
                      <a:pt x="6815" y="16862"/>
                    </a:lnTo>
                    <a:lnTo>
                      <a:pt x="6868" y="16760"/>
                    </a:lnTo>
                    <a:lnTo>
                      <a:pt x="6868" y="16504"/>
                    </a:lnTo>
                    <a:lnTo>
                      <a:pt x="6842" y="16353"/>
                    </a:lnTo>
                    <a:lnTo>
                      <a:pt x="6842" y="16251"/>
                    </a:lnTo>
                    <a:lnTo>
                      <a:pt x="6972" y="16302"/>
                    </a:lnTo>
                    <a:lnTo>
                      <a:pt x="7261" y="16811"/>
                    </a:lnTo>
                    <a:lnTo>
                      <a:pt x="7339" y="16760"/>
                    </a:lnTo>
                    <a:lnTo>
                      <a:pt x="7339" y="16353"/>
                    </a:lnTo>
                    <a:lnTo>
                      <a:pt x="7392" y="16149"/>
                    </a:lnTo>
                    <a:lnTo>
                      <a:pt x="7497" y="16251"/>
                    </a:lnTo>
                    <a:cubicBezTo>
                      <a:pt x="7497" y="16302"/>
                      <a:pt x="7523" y="16302"/>
                      <a:pt x="7523" y="16353"/>
                    </a:cubicBezTo>
                    <a:lnTo>
                      <a:pt x="7628" y="16658"/>
                    </a:lnTo>
                    <a:lnTo>
                      <a:pt x="7654" y="16658"/>
                    </a:lnTo>
                    <a:cubicBezTo>
                      <a:pt x="7732" y="16811"/>
                      <a:pt x="7785" y="17016"/>
                      <a:pt x="7864" y="17115"/>
                    </a:cubicBezTo>
                    <a:lnTo>
                      <a:pt x="7811" y="17167"/>
                    </a:lnTo>
                    <a:lnTo>
                      <a:pt x="7811" y="17524"/>
                    </a:lnTo>
                    <a:lnTo>
                      <a:pt x="7759" y="17829"/>
                    </a:lnTo>
                    <a:lnTo>
                      <a:pt x="7602" y="17880"/>
                    </a:lnTo>
                    <a:lnTo>
                      <a:pt x="7602" y="18136"/>
                    </a:lnTo>
                    <a:lnTo>
                      <a:pt x="7497" y="18187"/>
                    </a:lnTo>
                    <a:lnTo>
                      <a:pt x="7418" y="18084"/>
                    </a:lnTo>
                    <a:lnTo>
                      <a:pt x="7365" y="18084"/>
                    </a:lnTo>
                    <a:lnTo>
                      <a:pt x="7365" y="18289"/>
                    </a:lnTo>
                    <a:lnTo>
                      <a:pt x="7471" y="18391"/>
                    </a:lnTo>
                    <a:lnTo>
                      <a:pt x="7759" y="18391"/>
                    </a:lnTo>
                    <a:lnTo>
                      <a:pt x="7917" y="18289"/>
                    </a:lnTo>
                    <a:lnTo>
                      <a:pt x="7994" y="18542"/>
                    </a:lnTo>
                    <a:lnTo>
                      <a:pt x="8073" y="18644"/>
                    </a:lnTo>
                    <a:lnTo>
                      <a:pt x="8178" y="18593"/>
                    </a:lnTo>
                    <a:lnTo>
                      <a:pt x="8284" y="18593"/>
                    </a:lnTo>
                    <a:lnTo>
                      <a:pt x="8205" y="18695"/>
                    </a:lnTo>
                    <a:lnTo>
                      <a:pt x="8100" y="19053"/>
                    </a:lnTo>
                    <a:lnTo>
                      <a:pt x="8178" y="19153"/>
                    </a:lnTo>
                    <a:lnTo>
                      <a:pt x="8388" y="19204"/>
                    </a:lnTo>
                    <a:lnTo>
                      <a:pt x="8546" y="19358"/>
                    </a:lnTo>
                    <a:lnTo>
                      <a:pt x="8676" y="19204"/>
                    </a:lnTo>
                    <a:lnTo>
                      <a:pt x="8755" y="19358"/>
                    </a:lnTo>
                    <a:lnTo>
                      <a:pt x="8992" y="19358"/>
                    </a:lnTo>
                    <a:lnTo>
                      <a:pt x="9227" y="19664"/>
                    </a:lnTo>
                    <a:lnTo>
                      <a:pt x="9568" y="19867"/>
                    </a:lnTo>
                    <a:lnTo>
                      <a:pt x="9699" y="19562"/>
                    </a:lnTo>
                    <a:lnTo>
                      <a:pt x="9777" y="19562"/>
                    </a:lnTo>
                    <a:lnTo>
                      <a:pt x="9882" y="19815"/>
                    </a:lnTo>
                    <a:lnTo>
                      <a:pt x="10014" y="19867"/>
                    </a:lnTo>
                    <a:lnTo>
                      <a:pt x="10118" y="19664"/>
                    </a:lnTo>
                    <a:lnTo>
                      <a:pt x="10197" y="19664"/>
                    </a:lnTo>
                    <a:lnTo>
                      <a:pt x="10381" y="19918"/>
                    </a:lnTo>
                    <a:lnTo>
                      <a:pt x="10590" y="19918"/>
                    </a:lnTo>
                    <a:lnTo>
                      <a:pt x="10957" y="20378"/>
                    </a:lnTo>
                    <a:lnTo>
                      <a:pt x="11351" y="20631"/>
                    </a:lnTo>
                    <a:lnTo>
                      <a:pt x="11507" y="20427"/>
                    </a:lnTo>
                    <a:lnTo>
                      <a:pt x="11769" y="20427"/>
                    </a:lnTo>
                    <a:lnTo>
                      <a:pt x="11927" y="20682"/>
                    </a:lnTo>
                    <a:lnTo>
                      <a:pt x="12085" y="20427"/>
                    </a:lnTo>
                    <a:lnTo>
                      <a:pt x="12268" y="20478"/>
                    </a:lnTo>
                    <a:lnTo>
                      <a:pt x="12477" y="20682"/>
                    </a:lnTo>
                    <a:lnTo>
                      <a:pt x="12714" y="20682"/>
                    </a:lnTo>
                    <a:lnTo>
                      <a:pt x="12897" y="20478"/>
                    </a:lnTo>
                    <a:lnTo>
                      <a:pt x="13002" y="20478"/>
                    </a:lnTo>
                    <a:lnTo>
                      <a:pt x="13132" y="20733"/>
                    </a:lnTo>
                    <a:lnTo>
                      <a:pt x="13290" y="20836"/>
                    </a:lnTo>
                    <a:lnTo>
                      <a:pt x="13499" y="21140"/>
                    </a:lnTo>
                    <a:lnTo>
                      <a:pt x="13657" y="21089"/>
                    </a:lnTo>
                    <a:lnTo>
                      <a:pt x="13762" y="21242"/>
                    </a:lnTo>
                    <a:lnTo>
                      <a:pt x="13840" y="21191"/>
                    </a:lnTo>
                    <a:lnTo>
                      <a:pt x="13815" y="20733"/>
                    </a:lnTo>
                    <a:lnTo>
                      <a:pt x="13736" y="20631"/>
                    </a:lnTo>
                    <a:lnTo>
                      <a:pt x="13789" y="20580"/>
                    </a:lnTo>
                    <a:cubicBezTo>
                      <a:pt x="13945" y="20580"/>
                      <a:pt x="14077" y="20631"/>
                      <a:pt x="14207" y="20682"/>
                    </a:cubicBezTo>
                    <a:lnTo>
                      <a:pt x="14365" y="20887"/>
                    </a:lnTo>
                    <a:lnTo>
                      <a:pt x="14391" y="21089"/>
                    </a:lnTo>
                    <a:lnTo>
                      <a:pt x="14470" y="20887"/>
                    </a:lnTo>
                    <a:lnTo>
                      <a:pt x="14574" y="20733"/>
                    </a:lnTo>
                    <a:cubicBezTo>
                      <a:pt x="14653" y="20887"/>
                      <a:pt x="14758" y="20938"/>
                      <a:pt x="14862" y="20989"/>
                    </a:cubicBezTo>
                    <a:lnTo>
                      <a:pt x="14837" y="21089"/>
                    </a:lnTo>
                    <a:lnTo>
                      <a:pt x="14862" y="21191"/>
                    </a:lnTo>
                    <a:lnTo>
                      <a:pt x="15099" y="21344"/>
                    </a:lnTo>
                    <a:lnTo>
                      <a:pt x="15229" y="21191"/>
                    </a:lnTo>
                    <a:lnTo>
                      <a:pt x="15308" y="21242"/>
                    </a:lnTo>
                    <a:lnTo>
                      <a:pt x="15308" y="21191"/>
                    </a:lnTo>
                    <a:cubicBezTo>
                      <a:pt x="15361" y="21242"/>
                      <a:pt x="15414" y="21242"/>
                      <a:pt x="15440" y="21344"/>
                    </a:cubicBezTo>
                    <a:lnTo>
                      <a:pt x="15519" y="21447"/>
                    </a:lnTo>
                    <a:lnTo>
                      <a:pt x="15649" y="21600"/>
                    </a:lnTo>
                    <a:lnTo>
                      <a:pt x="15781" y="21498"/>
                    </a:lnTo>
                    <a:lnTo>
                      <a:pt x="15885" y="21498"/>
                    </a:lnTo>
                    <a:lnTo>
                      <a:pt x="15937" y="21600"/>
                    </a:lnTo>
                    <a:lnTo>
                      <a:pt x="16095" y="21447"/>
                    </a:lnTo>
                    <a:lnTo>
                      <a:pt x="16174" y="21242"/>
                    </a:lnTo>
                    <a:lnTo>
                      <a:pt x="16304" y="21344"/>
                    </a:lnTo>
                    <a:lnTo>
                      <a:pt x="16462" y="21191"/>
                    </a:lnTo>
                    <a:lnTo>
                      <a:pt x="16592" y="21242"/>
                    </a:lnTo>
                    <a:lnTo>
                      <a:pt x="16750" y="20989"/>
                    </a:lnTo>
                    <a:lnTo>
                      <a:pt x="16803" y="21191"/>
                    </a:lnTo>
                    <a:lnTo>
                      <a:pt x="16933" y="21140"/>
                    </a:lnTo>
                    <a:lnTo>
                      <a:pt x="17117" y="21191"/>
                    </a:lnTo>
                    <a:lnTo>
                      <a:pt x="17012" y="21089"/>
                    </a:lnTo>
                    <a:lnTo>
                      <a:pt x="17406" y="21089"/>
                    </a:lnTo>
                    <a:lnTo>
                      <a:pt x="17458" y="21140"/>
                    </a:lnTo>
                    <a:lnTo>
                      <a:pt x="17458" y="21089"/>
                    </a:lnTo>
                    <a:lnTo>
                      <a:pt x="17746" y="21089"/>
                    </a:lnTo>
                    <a:lnTo>
                      <a:pt x="17852" y="21140"/>
                    </a:lnTo>
                    <a:lnTo>
                      <a:pt x="17930" y="21140"/>
                    </a:lnTo>
                    <a:lnTo>
                      <a:pt x="18034" y="21191"/>
                    </a:lnTo>
                    <a:lnTo>
                      <a:pt x="18140" y="21140"/>
                    </a:lnTo>
                    <a:lnTo>
                      <a:pt x="18245" y="21140"/>
                    </a:lnTo>
                    <a:lnTo>
                      <a:pt x="18323" y="21242"/>
                    </a:lnTo>
                    <a:lnTo>
                      <a:pt x="18454" y="21140"/>
                    </a:lnTo>
                    <a:lnTo>
                      <a:pt x="18533" y="21191"/>
                    </a:lnTo>
                    <a:lnTo>
                      <a:pt x="18637" y="21191"/>
                    </a:lnTo>
                    <a:lnTo>
                      <a:pt x="18663" y="21140"/>
                    </a:lnTo>
                    <a:lnTo>
                      <a:pt x="18821" y="20989"/>
                    </a:lnTo>
                    <a:lnTo>
                      <a:pt x="19057" y="21089"/>
                    </a:lnTo>
                    <a:lnTo>
                      <a:pt x="19241" y="20887"/>
                    </a:lnTo>
                    <a:lnTo>
                      <a:pt x="19476" y="20887"/>
                    </a:lnTo>
                    <a:lnTo>
                      <a:pt x="19582" y="20938"/>
                    </a:lnTo>
                    <a:lnTo>
                      <a:pt x="19608" y="20887"/>
                    </a:lnTo>
                    <a:cubicBezTo>
                      <a:pt x="19647" y="20911"/>
                      <a:pt x="19686" y="20923"/>
                      <a:pt x="19728" y="20923"/>
                    </a:cubicBezTo>
                    <a:cubicBezTo>
                      <a:pt x="19771" y="20923"/>
                      <a:pt x="19817" y="20911"/>
                      <a:pt x="19870" y="20887"/>
                    </a:cubicBezTo>
                    <a:cubicBezTo>
                      <a:pt x="19896" y="20887"/>
                      <a:pt x="19949" y="20836"/>
                      <a:pt x="19975" y="20733"/>
                    </a:cubicBezTo>
                    <a:lnTo>
                      <a:pt x="20026" y="20580"/>
                    </a:lnTo>
                    <a:lnTo>
                      <a:pt x="20053" y="20556"/>
                    </a:lnTo>
                    <a:cubicBezTo>
                      <a:pt x="20045" y="20531"/>
                      <a:pt x="20036" y="20507"/>
                      <a:pt x="20026" y="20478"/>
                    </a:cubicBezTo>
                    <a:lnTo>
                      <a:pt x="20105" y="20427"/>
                    </a:lnTo>
                    <a:lnTo>
                      <a:pt x="20158" y="20173"/>
                    </a:lnTo>
                    <a:lnTo>
                      <a:pt x="20158" y="19918"/>
                    </a:lnTo>
                    <a:lnTo>
                      <a:pt x="20000" y="19815"/>
                    </a:lnTo>
                    <a:lnTo>
                      <a:pt x="19870" y="19969"/>
                    </a:lnTo>
                    <a:lnTo>
                      <a:pt x="19949" y="20071"/>
                    </a:lnTo>
                    <a:lnTo>
                      <a:pt x="19844" y="20327"/>
                    </a:lnTo>
                    <a:lnTo>
                      <a:pt x="19712" y="20378"/>
                    </a:lnTo>
                    <a:lnTo>
                      <a:pt x="19686" y="20427"/>
                    </a:lnTo>
                    <a:lnTo>
                      <a:pt x="19634" y="20427"/>
                    </a:lnTo>
                    <a:cubicBezTo>
                      <a:pt x="19608" y="20427"/>
                      <a:pt x="19582" y="20478"/>
                      <a:pt x="19555" y="20580"/>
                    </a:cubicBezTo>
                    <a:lnTo>
                      <a:pt x="19450" y="20580"/>
                    </a:lnTo>
                    <a:lnTo>
                      <a:pt x="19345" y="20427"/>
                    </a:lnTo>
                    <a:lnTo>
                      <a:pt x="19162" y="20427"/>
                    </a:lnTo>
                    <a:lnTo>
                      <a:pt x="18978" y="20580"/>
                    </a:lnTo>
                    <a:lnTo>
                      <a:pt x="18795" y="20327"/>
                    </a:lnTo>
                    <a:lnTo>
                      <a:pt x="18586" y="20224"/>
                    </a:lnTo>
                    <a:lnTo>
                      <a:pt x="18507" y="20327"/>
                    </a:lnTo>
                    <a:lnTo>
                      <a:pt x="18323" y="20122"/>
                    </a:lnTo>
                    <a:lnTo>
                      <a:pt x="17982" y="20224"/>
                    </a:lnTo>
                    <a:lnTo>
                      <a:pt x="17746" y="20478"/>
                    </a:lnTo>
                    <a:lnTo>
                      <a:pt x="17746" y="20580"/>
                    </a:lnTo>
                    <a:lnTo>
                      <a:pt x="17537" y="20580"/>
                    </a:lnTo>
                    <a:lnTo>
                      <a:pt x="17406" y="20478"/>
                    </a:lnTo>
                    <a:lnTo>
                      <a:pt x="17406" y="20631"/>
                    </a:lnTo>
                    <a:cubicBezTo>
                      <a:pt x="17353" y="20631"/>
                      <a:pt x="17249" y="20631"/>
                      <a:pt x="17196" y="20682"/>
                    </a:cubicBezTo>
                    <a:lnTo>
                      <a:pt x="17144" y="20580"/>
                    </a:lnTo>
                    <a:lnTo>
                      <a:pt x="17144" y="20378"/>
                    </a:lnTo>
                    <a:lnTo>
                      <a:pt x="16986" y="20327"/>
                    </a:lnTo>
                    <a:lnTo>
                      <a:pt x="17012" y="20580"/>
                    </a:lnTo>
                    <a:lnTo>
                      <a:pt x="16960" y="20631"/>
                    </a:lnTo>
                    <a:lnTo>
                      <a:pt x="16960" y="20378"/>
                    </a:lnTo>
                    <a:lnTo>
                      <a:pt x="16829" y="20173"/>
                    </a:lnTo>
                    <a:lnTo>
                      <a:pt x="16698" y="20327"/>
                    </a:lnTo>
                    <a:lnTo>
                      <a:pt x="16566" y="20122"/>
                    </a:lnTo>
                    <a:lnTo>
                      <a:pt x="16436" y="19969"/>
                    </a:lnTo>
                    <a:lnTo>
                      <a:pt x="16278" y="20173"/>
                    </a:lnTo>
                    <a:lnTo>
                      <a:pt x="16278" y="20327"/>
                    </a:lnTo>
                    <a:lnTo>
                      <a:pt x="16566" y="20478"/>
                    </a:lnTo>
                    <a:lnTo>
                      <a:pt x="16671" y="20682"/>
                    </a:lnTo>
                    <a:lnTo>
                      <a:pt x="16488" y="20682"/>
                    </a:lnTo>
                    <a:lnTo>
                      <a:pt x="16488" y="20733"/>
                    </a:lnTo>
                    <a:lnTo>
                      <a:pt x="16410" y="20887"/>
                    </a:lnTo>
                    <a:lnTo>
                      <a:pt x="16357" y="20887"/>
                    </a:lnTo>
                    <a:cubicBezTo>
                      <a:pt x="16403" y="20840"/>
                      <a:pt x="16408" y="20675"/>
                      <a:pt x="16354" y="20675"/>
                    </a:cubicBezTo>
                    <a:cubicBezTo>
                      <a:pt x="16347" y="20675"/>
                      <a:pt x="16339" y="20677"/>
                      <a:pt x="16331" y="20682"/>
                    </a:cubicBezTo>
                    <a:lnTo>
                      <a:pt x="16225" y="20682"/>
                    </a:lnTo>
                    <a:lnTo>
                      <a:pt x="16200" y="20427"/>
                    </a:lnTo>
                    <a:lnTo>
                      <a:pt x="16095" y="20378"/>
                    </a:lnTo>
                    <a:lnTo>
                      <a:pt x="15964" y="20427"/>
                    </a:lnTo>
                    <a:lnTo>
                      <a:pt x="15833" y="20378"/>
                    </a:lnTo>
                    <a:lnTo>
                      <a:pt x="15649" y="20478"/>
                    </a:lnTo>
                    <a:lnTo>
                      <a:pt x="15544" y="20733"/>
                    </a:lnTo>
                    <a:lnTo>
                      <a:pt x="15519" y="20938"/>
                    </a:lnTo>
                    <a:lnTo>
                      <a:pt x="15387" y="20938"/>
                    </a:lnTo>
                    <a:lnTo>
                      <a:pt x="15387" y="20836"/>
                    </a:lnTo>
                    <a:lnTo>
                      <a:pt x="15414" y="20836"/>
                    </a:lnTo>
                    <a:cubicBezTo>
                      <a:pt x="15440" y="20836"/>
                      <a:pt x="15414" y="20733"/>
                      <a:pt x="15414" y="20733"/>
                    </a:cubicBezTo>
                    <a:lnTo>
                      <a:pt x="15440" y="20682"/>
                    </a:lnTo>
                    <a:lnTo>
                      <a:pt x="15492" y="20378"/>
                    </a:lnTo>
                    <a:lnTo>
                      <a:pt x="15256" y="20224"/>
                    </a:lnTo>
                    <a:lnTo>
                      <a:pt x="15099" y="20427"/>
                    </a:lnTo>
                    <a:lnTo>
                      <a:pt x="15046" y="20733"/>
                    </a:lnTo>
                    <a:cubicBezTo>
                      <a:pt x="14889" y="20682"/>
                      <a:pt x="14758" y="20631"/>
                      <a:pt x="14627" y="20580"/>
                    </a:cubicBezTo>
                    <a:lnTo>
                      <a:pt x="14758" y="20478"/>
                    </a:lnTo>
                    <a:lnTo>
                      <a:pt x="14785" y="20327"/>
                    </a:lnTo>
                    <a:lnTo>
                      <a:pt x="14627" y="19918"/>
                    </a:lnTo>
                    <a:lnTo>
                      <a:pt x="14444" y="19867"/>
                    </a:lnTo>
                    <a:lnTo>
                      <a:pt x="14233" y="19969"/>
                    </a:lnTo>
                    <a:lnTo>
                      <a:pt x="14077" y="19918"/>
                    </a:lnTo>
                    <a:lnTo>
                      <a:pt x="13919" y="19969"/>
                    </a:lnTo>
                    <a:lnTo>
                      <a:pt x="13919" y="20071"/>
                    </a:lnTo>
                    <a:cubicBezTo>
                      <a:pt x="13866" y="20071"/>
                      <a:pt x="13866" y="20071"/>
                      <a:pt x="13840" y="19969"/>
                    </a:cubicBezTo>
                    <a:lnTo>
                      <a:pt x="13866" y="19613"/>
                    </a:lnTo>
                    <a:lnTo>
                      <a:pt x="13815" y="19409"/>
                    </a:lnTo>
                    <a:lnTo>
                      <a:pt x="13683" y="19358"/>
                    </a:lnTo>
                    <a:lnTo>
                      <a:pt x="13657" y="19307"/>
                    </a:lnTo>
                    <a:lnTo>
                      <a:pt x="13526" y="19307"/>
                    </a:lnTo>
                    <a:lnTo>
                      <a:pt x="13422" y="19409"/>
                    </a:lnTo>
                    <a:lnTo>
                      <a:pt x="13290" y="19409"/>
                    </a:lnTo>
                    <a:lnTo>
                      <a:pt x="13185" y="19307"/>
                    </a:lnTo>
                    <a:lnTo>
                      <a:pt x="13028" y="19409"/>
                    </a:lnTo>
                    <a:lnTo>
                      <a:pt x="12870" y="19307"/>
                    </a:lnTo>
                    <a:lnTo>
                      <a:pt x="12766" y="19102"/>
                    </a:lnTo>
                    <a:lnTo>
                      <a:pt x="12766" y="18900"/>
                    </a:lnTo>
                    <a:lnTo>
                      <a:pt x="12635" y="18491"/>
                    </a:lnTo>
                    <a:lnTo>
                      <a:pt x="12635" y="18136"/>
                    </a:lnTo>
                    <a:lnTo>
                      <a:pt x="12451" y="18136"/>
                    </a:lnTo>
                    <a:lnTo>
                      <a:pt x="12347" y="18187"/>
                    </a:lnTo>
                    <a:lnTo>
                      <a:pt x="12241" y="17982"/>
                    </a:lnTo>
                    <a:lnTo>
                      <a:pt x="12110" y="17982"/>
                    </a:lnTo>
                    <a:lnTo>
                      <a:pt x="11953" y="17729"/>
                    </a:lnTo>
                    <a:lnTo>
                      <a:pt x="11848" y="17627"/>
                    </a:lnTo>
                    <a:lnTo>
                      <a:pt x="11718" y="17678"/>
                    </a:lnTo>
                    <a:lnTo>
                      <a:pt x="11612" y="17678"/>
                    </a:lnTo>
                    <a:lnTo>
                      <a:pt x="11455" y="17320"/>
                    </a:lnTo>
                    <a:lnTo>
                      <a:pt x="11324" y="17320"/>
                    </a:lnTo>
                    <a:lnTo>
                      <a:pt x="11298" y="17880"/>
                    </a:lnTo>
                    <a:lnTo>
                      <a:pt x="11193" y="18136"/>
                    </a:lnTo>
                    <a:lnTo>
                      <a:pt x="10878" y="18238"/>
                    </a:lnTo>
                    <a:lnTo>
                      <a:pt x="10485" y="18136"/>
                    </a:lnTo>
                    <a:lnTo>
                      <a:pt x="10040" y="18136"/>
                    </a:lnTo>
                    <a:lnTo>
                      <a:pt x="9777" y="17931"/>
                    </a:lnTo>
                    <a:lnTo>
                      <a:pt x="9724" y="17829"/>
                    </a:lnTo>
                    <a:lnTo>
                      <a:pt x="9751" y="17576"/>
                    </a:lnTo>
                    <a:lnTo>
                      <a:pt x="9647" y="17218"/>
                    </a:lnTo>
                    <a:lnTo>
                      <a:pt x="9332" y="17167"/>
                    </a:lnTo>
                    <a:lnTo>
                      <a:pt x="9069" y="17067"/>
                    </a:lnTo>
                    <a:lnTo>
                      <a:pt x="8939" y="16862"/>
                    </a:lnTo>
                    <a:lnTo>
                      <a:pt x="8702" y="16862"/>
                    </a:lnTo>
                    <a:lnTo>
                      <a:pt x="8651" y="16964"/>
                    </a:lnTo>
                    <a:lnTo>
                      <a:pt x="8572" y="17115"/>
                    </a:lnTo>
                    <a:lnTo>
                      <a:pt x="8467" y="16913"/>
                    </a:lnTo>
                    <a:lnTo>
                      <a:pt x="8257" y="16862"/>
                    </a:lnTo>
                    <a:lnTo>
                      <a:pt x="8126" y="16862"/>
                    </a:lnTo>
                    <a:cubicBezTo>
                      <a:pt x="8021" y="16658"/>
                      <a:pt x="7917" y="16453"/>
                      <a:pt x="7864" y="16200"/>
                    </a:cubicBezTo>
                    <a:lnTo>
                      <a:pt x="7864" y="15791"/>
                    </a:lnTo>
                    <a:lnTo>
                      <a:pt x="7917" y="15029"/>
                    </a:lnTo>
                    <a:lnTo>
                      <a:pt x="7864" y="14518"/>
                    </a:lnTo>
                    <a:lnTo>
                      <a:pt x="7994" y="13907"/>
                    </a:lnTo>
                    <a:lnTo>
                      <a:pt x="7917" y="13753"/>
                    </a:lnTo>
                    <a:lnTo>
                      <a:pt x="7917" y="13295"/>
                    </a:lnTo>
                    <a:lnTo>
                      <a:pt x="8047" y="13142"/>
                    </a:lnTo>
                    <a:lnTo>
                      <a:pt x="8126" y="12991"/>
                    </a:lnTo>
                    <a:lnTo>
                      <a:pt x="8073" y="12736"/>
                    </a:lnTo>
                    <a:lnTo>
                      <a:pt x="7994" y="12582"/>
                    </a:lnTo>
                    <a:lnTo>
                      <a:pt x="7864" y="12380"/>
                    </a:lnTo>
                    <a:lnTo>
                      <a:pt x="7785" y="12073"/>
                    </a:lnTo>
                    <a:lnTo>
                      <a:pt x="7680" y="12022"/>
                    </a:lnTo>
                    <a:lnTo>
                      <a:pt x="7654" y="11818"/>
                    </a:lnTo>
                    <a:lnTo>
                      <a:pt x="7523" y="11718"/>
                    </a:lnTo>
                    <a:lnTo>
                      <a:pt x="7288" y="11767"/>
                    </a:lnTo>
                    <a:lnTo>
                      <a:pt x="7156" y="11718"/>
                    </a:lnTo>
                    <a:lnTo>
                      <a:pt x="7130" y="11258"/>
                    </a:lnTo>
                    <a:lnTo>
                      <a:pt x="7025" y="11005"/>
                    </a:lnTo>
                    <a:lnTo>
                      <a:pt x="6947" y="11104"/>
                    </a:lnTo>
                    <a:lnTo>
                      <a:pt x="6998" y="10851"/>
                    </a:lnTo>
                    <a:lnTo>
                      <a:pt x="6868" y="10749"/>
                    </a:lnTo>
                    <a:lnTo>
                      <a:pt x="6842" y="10036"/>
                    </a:lnTo>
                    <a:lnTo>
                      <a:pt x="6684" y="10189"/>
                    </a:lnTo>
                    <a:lnTo>
                      <a:pt x="6606" y="10036"/>
                    </a:lnTo>
                    <a:lnTo>
                      <a:pt x="6317" y="10036"/>
                    </a:lnTo>
                    <a:lnTo>
                      <a:pt x="6081" y="9729"/>
                    </a:lnTo>
                    <a:lnTo>
                      <a:pt x="6081" y="9476"/>
                    </a:lnTo>
                    <a:lnTo>
                      <a:pt x="6213" y="9373"/>
                    </a:lnTo>
                    <a:lnTo>
                      <a:pt x="6369" y="9169"/>
                    </a:lnTo>
                    <a:lnTo>
                      <a:pt x="6265" y="9018"/>
                    </a:lnTo>
                    <a:lnTo>
                      <a:pt x="6108" y="9118"/>
                    </a:lnTo>
                    <a:lnTo>
                      <a:pt x="6029" y="9018"/>
                    </a:lnTo>
                    <a:lnTo>
                      <a:pt x="5846" y="9169"/>
                    </a:lnTo>
                    <a:lnTo>
                      <a:pt x="5950" y="8967"/>
                    </a:lnTo>
                    <a:lnTo>
                      <a:pt x="6108" y="8711"/>
                    </a:lnTo>
                    <a:lnTo>
                      <a:pt x="6343" y="8660"/>
                    </a:lnTo>
                    <a:lnTo>
                      <a:pt x="6317" y="8356"/>
                    </a:lnTo>
                    <a:lnTo>
                      <a:pt x="6081" y="7844"/>
                    </a:lnTo>
                    <a:lnTo>
                      <a:pt x="5950" y="7844"/>
                    </a:lnTo>
                    <a:lnTo>
                      <a:pt x="5793" y="7998"/>
                    </a:lnTo>
                    <a:lnTo>
                      <a:pt x="5609" y="8202"/>
                    </a:lnTo>
                    <a:lnTo>
                      <a:pt x="5426" y="8202"/>
                    </a:lnTo>
                    <a:lnTo>
                      <a:pt x="5531" y="8151"/>
                    </a:lnTo>
                    <a:lnTo>
                      <a:pt x="5583" y="7998"/>
                    </a:lnTo>
                    <a:lnTo>
                      <a:pt x="5662" y="7947"/>
                    </a:lnTo>
                    <a:lnTo>
                      <a:pt x="5714" y="7742"/>
                    </a:lnTo>
                    <a:lnTo>
                      <a:pt x="5688" y="7540"/>
                    </a:lnTo>
                    <a:lnTo>
                      <a:pt x="5531" y="7438"/>
                    </a:lnTo>
                    <a:lnTo>
                      <a:pt x="5268" y="7438"/>
                    </a:lnTo>
                    <a:lnTo>
                      <a:pt x="5112" y="7131"/>
                    </a:lnTo>
                    <a:lnTo>
                      <a:pt x="5112" y="6929"/>
                    </a:lnTo>
                    <a:lnTo>
                      <a:pt x="5059" y="6520"/>
                    </a:lnTo>
                    <a:lnTo>
                      <a:pt x="4771" y="5960"/>
                    </a:lnTo>
                    <a:lnTo>
                      <a:pt x="4666" y="5909"/>
                    </a:lnTo>
                    <a:lnTo>
                      <a:pt x="4587" y="5960"/>
                    </a:lnTo>
                    <a:lnTo>
                      <a:pt x="4456" y="5755"/>
                    </a:lnTo>
                    <a:lnTo>
                      <a:pt x="4404" y="5247"/>
                    </a:lnTo>
                    <a:lnTo>
                      <a:pt x="4220" y="4891"/>
                    </a:lnTo>
                    <a:lnTo>
                      <a:pt x="3958" y="4584"/>
                    </a:lnTo>
                    <a:lnTo>
                      <a:pt x="3801" y="4584"/>
                    </a:lnTo>
                    <a:lnTo>
                      <a:pt x="3748" y="4687"/>
                    </a:lnTo>
                    <a:lnTo>
                      <a:pt x="3670" y="4584"/>
                    </a:lnTo>
                    <a:lnTo>
                      <a:pt x="3617" y="4178"/>
                    </a:lnTo>
                    <a:lnTo>
                      <a:pt x="3538" y="4382"/>
                    </a:lnTo>
                    <a:lnTo>
                      <a:pt x="3460" y="4178"/>
                    </a:lnTo>
                    <a:lnTo>
                      <a:pt x="3460" y="3720"/>
                    </a:lnTo>
                    <a:lnTo>
                      <a:pt x="3329" y="3413"/>
                    </a:lnTo>
                    <a:lnTo>
                      <a:pt x="3172" y="3362"/>
                    </a:lnTo>
                    <a:lnTo>
                      <a:pt x="3093" y="3158"/>
                    </a:lnTo>
                    <a:lnTo>
                      <a:pt x="2674" y="2649"/>
                    </a:lnTo>
                    <a:lnTo>
                      <a:pt x="2542" y="2649"/>
                    </a:lnTo>
                    <a:lnTo>
                      <a:pt x="2385" y="2293"/>
                    </a:lnTo>
                    <a:lnTo>
                      <a:pt x="2228" y="2191"/>
                    </a:lnTo>
                    <a:lnTo>
                      <a:pt x="2175" y="2038"/>
                    </a:lnTo>
                    <a:lnTo>
                      <a:pt x="2149" y="1580"/>
                    </a:lnTo>
                    <a:lnTo>
                      <a:pt x="2018" y="1427"/>
                    </a:lnTo>
                    <a:lnTo>
                      <a:pt x="1913" y="1120"/>
                    </a:lnTo>
                    <a:lnTo>
                      <a:pt x="1860" y="1069"/>
                    </a:lnTo>
                    <a:lnTo>
                      <a:pt x="1756" y="662"/>
                    </a:lnTo>
                    <a:lnTo>
                      <a:pt x="1599" y="560"/>
                    </a:lnTo>
                    <a:lnTo>
                      <a:pt x="1442" y="560"/>
                    </a:lnTo>
                    <a:lnTo>
                      <a:pt x="1337" y="611"/>
                    </a:lnTo>
                    <a:lnTo>
                      <a:pt x="1258" y="509"/>
                    </a:lnTo>
                    <a:lnTo>
                      <a:pt x="1075" y="509"/>
                    </a:lnTo>
                    <a:lnTo>
                      <a:pt x="838" y="611"/>
                    </a:lnTo>
                    <a:lnTo>
                      <a:pt x="734" y="509"/>
                    </a:lnTo>
                    <a:lnTo>
                      <a:pt x="420" y="51"/>
                    </a:lnTo>
                    <a:lnTo>
                      <a:pt x="130" y="0"/>
                    </a:lnTo>
                    <a:close/>
                  </a:path>
                </a:pathLst>
              </a:custGeom>
              <a:solidFill>
                <a:srgbClr val="CCD4D8"/>
              </a:solidFill>
              <a:ln w="12700" cap="flat">
                <a:noFill/>
                <a:miter lim="400000"/>
              </a:ln>
              <a:effectLst/>
            </p:spPr>
            <p:txBody>
              <a:bodyPr wrap="square" lIns="0" tIns="0" rIns="0" bIns="0" numCol="1" anchor="ctr">
                <a:noAutofit/>
              </a:bodyPr>
              <a:lstStyle/>
              <a:p>
                <a:pPr defTabSz="342900">
                  <a:lnSpc>
                    <a:spcPct val="100000"/>
                  </a:lnSpc>
                  <a:spcBef>
                    <a:spcPts val="0"/>
                  </a:spcBef>
                  <a:defRPr sz="1400">
                    <a:latin typeface="Arial"/>
                    <a:ea typeface="Arial"/>
                    <a:cs typeface="Arial"/>
                    <a:sym typeface="Arial"/>
                  </a:defRPr>
                </a:pPr>
                <a:endParaRPr sz="525"/>
              </a:p>
            </p:txBody>
          </p:sp>
        </p:grpSp>
        <p:sp>
          <p:nvSpPr>
            <p:cNvPr id="336" name="Google Shape;10495;p32">
              <a:extLst>
                <a:ext uri="{FF2B5EF4-FFF2-40B4-BE49-F238E27FC236}">
                  <a16:creationId xmlns:a16="http://schemas.microsoft.com/office/drawing/2014/main" id="{0D34D634-7F53-31C6-4541-FD1E5E99670D}"/>
                </a:ext>
              </a:extLst>
            </p:cNvPr>
            <p:cNvSpPr/>
            <p:nvPr/>
          </p:nvSpPr>
          <p:spPr>
            <a:xfrm>
              <a:off x="18683713" y="8274581"/>
              <a:ext cx="313424" cy="391537"/>
            </a:xfrm>
            <a:custGeom>
              <a:avLst/>
              <a:gdLst/>
              <a:ahLst/>
              <a:cxnLst>
                <a:cxn ang="0">
                  <a:pos x="wd2" y="hd2"/>
                </a:cxn>
                <a:cxn ang="5400000">
                  <a:pos x="wd2" y="hd2"/>
                </a:cxn>
                <a:cxn ang="10800000">
                  <a:pos x="wd2" y="hd2"/>
                </a:cxn>
                <a:cxn ang="16200000">
                  <a:pos x="wd2" y="hd2"/>
                </a:cxn>
              </a:cxnLst>
              <a:rect l="0" t="0" r="r" b="b"/>
              <a:pathLst>
                <a:path w="21600" h="21600" extrusionOk="0">
                  <a:moveTo>
                    <a:pt x="1084" y="0"/>
                  </a:moveTo>
                  <a:lnTo>
                    <a:pt x="361" y="552"/>
                  </a:lnTo>
                  <a:lnTo>
                    <a:pt x="0" y="1381"/>
                  </a:lnTo>
                  <a:lnTo>
                    <a:pt x="1084" y="2755"/>
                  </a:lnTo>
                  <a:lnTo>
                    <a:pt x="1626" y="5780"/>
                  </a:lnTo>
                  <a:lnTo>
                    <a:pt x="2159" y="6884"/>
                  </a:lnTo>
                  <a:lnTo>
                    <a:pt x="2701" y="7706"/>
                  </a:lnTo>
                  <a:lnTo>
                    <a:pt x="2701" y="8942"/>
                  </a:lnTo>
                  <a:lnTo>
                    <a:pt x="2159" y="9219"/>
                  </a:lnTo>
                  <a:lnTo>
                    <a:pt x="2520" y="9909"/>
                  </a:lnTo>
                  <a:lnTo>
                    <a:pt x="3062" y="10593"/>
                  </a:lnTo>
                  <a:lnTo>
                    <a:pt x="2882" y="11007"/>
                  </a:lnTo>
                  <a:lnTo>
                    <a:pt x="3604" y="11559"/>
                  </a:lnTo>
                  <a:lnTo>
                    <a:pt x="4860" y="12250"/>
                  </a:lnTo>
                  <a:lnTo>
                    <a:pt x="5583" y="13210"/>
                  </a:lnTo>
                  <a:lnTo>
                    <a:pt x="6486" y="13624"/>
                  </a:lnTo>
                  <a:lnTo>
                    <a:pt x="7200" y="14308"/>
                  </a:lnTo>
                  <a:lnTo>
                    <a:pt x="6486" y="14998"/>
                  </a:lnTo>
                  <a:lnTo>
                    <a:pt x="6305" y="15413"/>
                  </a:lnTo>
                  <a:lnTo>
                    <a:pt x="7019" y="15827"/>
                  </a:lnTo>
                  <a:lnTo>
                    <a:pt x="8645" y="16373"/>
                  </a:lnTo>
                  <a:lnTo>
                    <a:pt x="10262" y="17201"/>
                  </a:lnTo>
                  <a:lnTo>
                    <a:pt x="10082" y="17885"/>
                  </a:lnTo>
                  <a:lnTo>
                    <a:pt x="11518" y="18852"/>
                  </a:lnTo>
                  <a:lnTo>
                    <a:pt x="12783" y="18852"/>
                  </a:lnTo>
                  <a:lnTo>
                    <a:pt x="13144" y="19128"/>
                  </a:lnTo>
                  <a:lnTo>
                    <a:pt x="13858" y="19812"/>
                  </a:lnTo>
                  <a:lnTo>
                    <a:pt x="15484" y="20502"/>
                  </a:lnTo>
                  <a:lnTo>
                    <a:pt x="17101" y="20640"/>
                  </a:lnTo>
                  <a:lnTo>
                    <a:pt x="17643" y="21192"/>
                  </a:lnTo>
                  <a:lnTo>
                    <a:pt x="18899" y="21462"/>
                  </a:lnTo>
                  <a:lnTo>
                    <a:pt x="19080" y="21330"/>
                  </a:lnTo>
                  <a:lnTo>
                    <a:pt x="19622" y="21600"/>
                  </a:lnTo>
                  <a:lnTo>
                    <a:pt x="20525" y="21192"/>
                  </a:lnTo>
                  <a:lnTo>
                    <a:pt x="20525" y="20916"/>
                  </a:lnTo>
                  <a:lnTo>
                    <a:pt x="20163" y="20916"/>
                  </a:lnTo>
                  <a:lnTo>
                    <a:pt x="20525" y="20502"/>
                  </a:lnTo>
                  <a:lnTo>
                    <a:pt x="19983" y="20226"/>
                  </a:lnTo>
                  <a:lnTo>
                    <a:pt x="20705" y="20502"/>
                  </a:lnTo>
                  <a:lnTo>
                    <a:pt x="20705" y="21192"/>
                  </a:lnTo>
                  <a:lnTo>
                    <a:pt x="21600" y="21330"/>
                  </a:lnTo>
                  <a:lnTo>
                    <a:pt x="21600" y="20502"/>
                  </a:lnTo>
                  <a:lnTo>
                    <a:pt x="20525" y="18713"/>
                  </a:lnTo>
                  <a:lnTo>
                    <a:pt x="20163" y="18713"/>
                  </a:lnTo>
                  <a:lnTo>
                    <a:pt x="20163" y="18437"/>
                  </a:lnTo>
                  <a:lnTo>
                    <a:pt x="19983" y="18161"/>
                  </a:lnTo>
                  <a:lnTo>
                    <a:pt x="19622" y="18023"/>
                  </a:lnTo>
                  <a:lnTo>
                    <a:pt x="19260" y="16787"/>
                  </a:lnTo>
                  <a:lnTo>
                    <a:pt x="19622" y="16511"/>
                  </a:lnTo>
                  <a:lnTo>
                    <a:pt x="19260" y="16096"/>
                  </a:lnTo>
                  <a:lnTo>
                    <a:pt x="18718" y="16096"/>
                  </a:lnTo>
                  <a:lnTo>
                    <a:pt x="17282" y="15413"/>
                  </a:lnTo>
                  <a:lnTo>
                    <a:pt x="16920" y="14446"/>
                  </a:lnTo>
                  <a:lnTo>
                    <a:pt x="16920" y="12519"/>
                  </a:lnTo>
                  <a:lnTo>
                    <a:pt x="16378" y="11974"/>
                  </a:lnTo>
                  <a:lnTo>
                    <a:pt x="16378" y="11283"/>
                  </a:lnTo>
                  <a:lnTo>
                    <a:pt x="16559" y="11007"/>
                  </a:lnTo>
                  <a:lnTo>
                    <a:pt x="16378" y="9081"/>
                  </a:lnTo>
                  <a:lnTo>
                    <a:pt x="16920" y="8804"/>
                  </a:lnTo>
                  <a:lnTo>
                    <a:pt x="16378" y="7154"/>
                  </a:lnTo>
                  <a:lnTo>
                    <a:pt x="15303" y="5780"/>
                  </a:lnTo>
                  <a:lnTo>
                    <a:pt x="11699" y="3031"/>
                  </a:lnTo>
                  <a:lnTo>
                    <a:pt x="10985" y="2065"/>
                  </a:lnTo>
                  <a:lnTo>
                    <a:pt x="10624" y="2203"/>
                  </a:lnTo>
                  <a:lnTo>
                    <a:pt x="10082" y="2617"/>
                  </a:lnTo>
                  <a:lnTo>
                    <a:pt x="9359" y="2617"/>
                  </a:lnTo>
                  <a:lnTo>
                    <a:pt x="9178" y="2755"/>
                  </a:lnTo>
                  <a:lnTo>
                    <a:pt x="9178" y="3439"/>
                  </a:lnTo>
                  <a:lnTo>
                    <a:pt x="8465" y="3715"/>
                  </a:lnTo>
                  <a:lnTo>
                    <a:pt x="7923" y="3439"/>
                  </a:lnTo>
                  <a:lnTo>
                    <a:pt x="7019" y="3439"/>
                  </a:lnTo>
                  <a:lnTo>
                    <a:pt x="5763" y="4129"/>
                  </a:lnTo>
                  <a:lnTo>
                    <a:pt x="4499" y="3991"/>
                  </a:lnTo>
                  <a:lnTo>
                    <a:pt x="4499" y="3439"/>
                  </a:lnTo>
                  <a:lnTo>
                    <a:pt x="5222" y="2893"/>
                  </a:lnTo>
                  <a:lnTo>
                    <a:pt x="5222" y="1650"/>
                  </a:lnTo>
                  <a:lnTo>
                    <a:pt x="4680" y="1243"/>
                  </a:lnTo>
                  <a:lnTo>
                    <a:pt x="3604" y="1243"/>
                  </a:lnTo>
                  <a:lnTo>
                    <a:pt x="3424" y="828"/>
                  </a:lnTo>
                  <a:lnTo>
                    <a:pt x="1987" y="552"/>
                  </a:lnTo>
                  <a:lnTo>
                    <a:pt x="1084" y="0"/>
                  </a:lnTo>
                  <a:close/>
                </a:path>
              </a:pathLst>
            </a:custGeom>
            <a:solidFill>
              <a:srgbClr val="CCD4D8"/>
            </a:solidFill>
            <a:ln w="12700" cap="flat">
              <a:noFill/>
              <a:miter lim="400000"/>
            </a:ln>
            <a:effectLst/>
          </p:spPr>
          <p:txBody>
            <a:bodyPr wrap="square" lIns="0" tIns="0" rIns="0" bIns="0" numCol="1" anchor="ctr">
              <a:noAutofit/>
            </a:bodyPr>
            <a:lstStyle/>
            <a:p>
              <a:pPr defTabSz="342900">
                <a:lnSpc>
                  <a:spcPct val="100000"/>
                </a:lnSpc>
                <a:spcBef>
                  <a:spcPts val="0"/>
                </a:spcBef>
                <a:defRPr sz="1400">
                  <a:latin typeface="Arial"/>
                  <a:ea typeface="Arial"/>
                  <a:cs typeface="Arial"/>
                  <a:sym typeface="Arial"/>
                </a:defRPr>
              </a:pPr>
              <a:endParaRPr sz="525" dirty="0"/>
            </a:p>
          </p:txBody>
        </p:sp>
        <p:sp>
          <p:nvSpPr>
            <p:cNvPr id="337" name="Google Shape;10496;p32">
              <a:extLst>
                <a:ext uri="{FF2B5EF4-FFF2-40B4-BE49-F238E27FC236}">
                  <a16:creationId xmlns:a16="http://schemas.microsoft.com/office/drawing/2014/main" id="{BAE628DA-D82D-776F-19F6-A7820A7B02A4}"/>
                </a:ext>
              </a:extLst>
            </p:cNvPr>
            <p:cNvSpPr/>
            <p:nvPr/>
          </p:nvSpPr>
          <p:spPr>
            <a:xfrm>
              <a:off x="19381071" y="8259682"/>
              <a:ext cx="684258" cy="441357"/>
            </a:xfrm>
            <a:custGeom>
              <a:avLst/>
              <a:gdLst/>
              <a:ahLst/>
              <a:cxnLst>
                <a:cxn ang="0">
                  <a:pos x="wd2" y="hd2"/>
                </a:cxn>
                <a:cxn ang="5400000">
                  <a:pos x="wd2" y="hd2"/>
                </a:cxn>
                <a:cxn ang="10800000">
                  <a:pos x="wd2" y="hd2"/>
                </a:cxn>
                <a:cxn ang="16200000">
                  <a:pos x="wd2" y="hd2"/>
                </a:cxn>
              </a:cxnLst>
              <a:rect l="0" t="0" r="r" b="b"/>
              <a:pathLst>
                <a:path w="21600" h="21600" extrusionOk="0">
                  <a:moveTo>
                    <a:pt x="16490" y="0"/>
                  </a:moveTo>
                  <a:lnTo>
                    <a:pt x="16324" y="122"/>
                  </a:lnTo>
                  <a:lnTo>
                    <a:pt x="16407" y="729"/>
                  </a:lnTo>
                  <a:lnTo>
                    <a:pt x="15910" y="1464"/>
                  </a:lnTo>
                  <a:lnTo>
                    <a:pt x="15662" y="1342"/>
                  </a:lnTo>
                  <a:lnTo>
                    <a:pt x="15910" y="729"/>
                  </a:lnTo>
                  <a:lnTo>
                    <a:pt x="15828" y="245"/>
                  </a:lnTo>
                  <a:lnTo>
                    <a:pt x="15501" y="245"/>
                  </a:lnTo>
                  <a:lnTo>
                    <a:pt x="15170" y="1587"/>
                  </a:lnTo>
                  <a:lnTo>
                    <a:pt x="14839" y="1832"/>
                  </a:lnTo>
                  <a:lnTo>
                    <a:pt x="14346" y="3418"/>
                  </a:lnTo>
                  <a:lnTo>
                    <a:pt x="14346" y="4392"/>
                  </a:lnTo>
                  <a:lnTo>
                    <a:pt x="13519" y="5611"/>
                  </a:lnTo>
                  <a:lnTo>
                    <a:pt x="13109" y="5611"/>
                  </a:lnTo>
                  <a:lnTo>
                    <a:pt x="12368" y="5856"/>
                  </a:lnTo>
                  <a:lnTo>
                    <a:pt x="12203" y="6346"/>
                  </a:lnTo>
                  <a:lnTo>
                    <a:pt x="12530" y="6346"/>
                  </a:lnTo>
                  <a:lnTo>
                    <a:pt x="12285" y="6714"/>
                  </a:lnTo>
                  <a:lnTo>
                    <a:pt x="12530" y="6836"/>
                  </a:lnTo>
                  <a:lnTo>
                    <a:pt x="13026" y="6714"/>
                  </a:lnTo>
                  <a:lnTo>
                    <a:pt x="12778" y="7076"/>
                  </a:lnTo>
                  <a:lnTo>
                    <a:pt x="12530" y="7443"/>
                  </a:lnTo>
                  <a:lnTo>
                    <a:pt x="12368" y="7566"/>
                  </a:lnTo>
                  <a:lnTo>
                    <a:pt x="12368" y="7688"/>
                  </a:lnTo>
                  <a:lnTo>
                    <a:pt x="12695" y="8907"/>
                  </a:lnTo>
                  <a:lnTo>
                    <a:pt x="12530" y="9520"/>
                  </a:lnTo>
                  <a:lnTo>
                    <a:pt x="12203" y="9275"/>
                  </a:lnTo>
                  <a:lnTo>
                    <a:pt x="12203" y="8540"/>
                  </a:lnTo>
                  <a:lnTo>
                    <a:pt x="12120" y="7933"/>
                  </a:lnTo>
                  <a:lnTo>
                    <a:pt x="11954" y="7933"/>
                  </a:lnTo>
                  <a:lnTo>
                    <a:pt x="11954" y="7688"/>
                  </a:lnTo>
                  <a:lnTo>
                    <a:pt x="11789" y="7688"/>
                  </a:lnTo>
                  <a:lnTo>
                    <a:pt x="11541" y="8301"/>
                  </a:lnTo>
                  <a:lnTo>
                    <a:pt x="11706" y="9765"/>
                  </a:lnTo>
                  <a:lnTo>
                    <a:pt x="11458" y="10010"/>
                  </a:lnTo>
                  <a:lnTo>
                    <a:pt x="11048" y="9397"/>
                  </a:lnTo>
                  <a:lnTo>
                    <a:pt x="10635" y="8540"/>
                  </a:lnTo>
                  <a:lnTo>
                    <a:pt x="10469" y="8540"/>
                  </a:lnTo>
                  <a:lnTo>
                    <a:pt x="10059" y="8178"/>
                  </a:lnTo>
                  <a:lnTo>
                    <a:pt x="9728" y="8785"/>
                  </a:lnTo>
                  <a:lnTo>
                    <a:pt x="9728" y="9520"/>
                  </a:lnTo>
                  <a:lnTo>
                    <a:pt x="9232" y="10371"/>
                  </a:lnTo>
                  <a:lnTo>
                    <a:pt x="8905" y="10984"/>
                  </a:lnTo>
                  <a:lnTo>
                    <a:pt x="8243" y="11835"/>
                  </a:lnTo>
                  <a:lnTo>
                    <a:pt x="8160" y="12448"/>
                  </a:lnTo>
                  <a:lnTo>
                    <a:pt x="7585" y="13544"/>
                  </a:lnTo>
                  <a:lnTo>
                    <a:pt x="7006" y="14279"/>
                  </a:lnTo>
                  <a:lnTo>
                    <a:pt x="5193" y="14892"/>
                  </a:lnTo>
                  <a:lnTo>
                    <a:pt x="4945" y="15009"/>
                  </a:lnTo>
                  <a:lnTo>
                    <a:pt x="5110" y="15989"/>
                  </a:lnTo>
                  <a:lnTo>
                    <a:pt x="5276" y="16234"/>
                  </a:lnTo>
                  <a:lnTo>
                    <a:pt x="4945" y="16111"/>
                  </a:lnTo>
                  <a:lnTo>
                    <a:pt x="4618" y="16479"/>
                  </a:lnTo>
                  <a:lnTo>
                    <a:pt x="4121" y="16595"/>
                  </a:lnTo>
                  <a:lnTo>
                    <a:pt x="3873" y="16840"/>
                  </a:lnTo>
                  <a:lnTo>
                    <a:pt x="3712" y="17698"/>
                  </a:lnTo>
                  <a:lnTo>
                    <a:pt x="3712" y="18549"/>
                  </a:lnTo>
                  <a:lnTo>
                    <a:pt x="3298" y="19529"/>
                  </a:lnTo>
                  <a:lnTo>
                    <a:pt x="3298" y="19652"/>
                  </a:lnTo>
                  <a:lnTo>
                    <a:pt x="2474" y="19529"/>
                  </a:lnTo>
                  <a:lnTo>
                    <a:pt x="1568" y="19039"/>
                  </a:lnTo>
                  <a:lnTo>
                    <a:pt x="823" y="19039"/>
                  </a:lnTo>
                  <a:lnTo>
                    <a:pt x="658" y="18549"/>
                  </a:lnTo>
                  <a:lnTo>
                    <a:pt x="248" y="17820"/>
                  </a:lnTo>
                  <a:lnTo>
                    <a:pt x="0" y="17943"/>
                  </a:lnTo>
                  <a:lnTo>
                    <a:pt x="496" y="19162"/>
                  </a:lnTo>
                  <a:lnTo>
                    <a:pt x="1237" y="19891"/>
                  </a:lnTo>
                  <a:lnTo>
                    <a:pt x="1403" y="20258"/>
                  </a:lnTo>
                  <a:lnTo>
                    <a:pt x="1895" y="20871"/>
                  </a:lnTo>
                  <a:lnTo>
                    <a:pt x="1978" y="21478"/>
                  </a:lnTo>
                  <a:lnTo>
                    <a:pt x="2392" y="21600"/>
                  </a:lnTo>
                  <a:lnTo>
                    <a:pt x="3050" y="21355"/>
                  </a:lnTo>
                  <a:lnTo>
                    <a:pt x="3132" y="20871"/>
                  </a:lnTo>
                  <a:lnTo>
                    <a:pt x="3629" y="20993"/>
                  </a:lnTo>
                  <a:lnTo>
                    <a:pt x="3956" y="20748"/>
                  </a:lnTo>
                  <a:lnTo>
                    <a:pt x="5193" y="20871"/>
                  </a:lnTo>
                  <a:lnTo>
                    <a:pt x="6513" y="20136"/>
                  </a:lnTo>
                  <a:lnTo>
                    <a:pt x="6844" y="19652"/>
                  </a:lnTo>
                  <a:lnTo>
                    <a:pt x="7999" y="19652"/>
                  </a:lnTo>
                  <a:lnTo>
                    <a:pt x="8491" y="19891"/>
                  </a:lnTo>
                  <a:lnTo>
                    <a:pt x="8657" y="20381"/>
                  </a:lnTo>
                  <a:lnTo>
                    <a:pt x="9232" y="20381"/>
                  </a:lnTo>
                  <a:lnTo>
                    <a:pt x="10142" y="19652"/>
                  </a:lnTo>
                  <a:lnTo>
                    <a:pt x="11296" y="19284"/>
                  </a:lnTo>
                  <a:lnTo>
                    <a:pt x="11131" y="18917"/>
                  </a:lnTo>
                  <a:lnTo>
                    <a:pt x="12120" y="16840"/>
                  </a:lnTo>
                  <a:lnTo>
                    <a:pt x="12368" y="15376"/>
                  </a:lnTo>
                  <a:lnTo>
                    <a:pt x="13109" y="13789"/>
                  </a:lnTo>
                  <a:lnTo>
                    <a:pt x="13601" y="11229"/>
                  </a:lnTo>
                  <a:lnTo>
                    <a:pt x="13601" y="10739"/>
                  </a:lnTo>
                  <a:lnTo>
                    <a:pt x="13850" y="10126"/>
                  </a:lnTo>
                  <a:lnTo>
                    <a:pt x="13850" y="9765"/>
                  </a:lnTo>
                  <a:lnTo>
                    <a:pt x="14263" y="8907"/>
                  </a:lnTo>
                  <a:lnTo>
                    <a:pt x="14673" y="9152"/>
                  </a:lnTo>
                  <a:lnTo>
                    <a:pt x="16407" y="9152"/>
                  </a:lnTo>
                  <a:lnTo>
                    <a:pt x="16655" y="9397"/>
                  </a:lnTo>
                  <a:lnTo>
                    <a:pt x="17230" y="9397"/>
                  </a:lnTo>
                  <a:lnTo>
                    <a:pt x="17727" y="9520"/>
                  </a:lnTo>
                  <a:lnTo>
                    <a:pt x="17727" y="9275"/>
                  </a:lnTo>
                  <a:lnTo>
                    <a:pt x="18385" y="9765"/>
                  </a:lnTo>
                  <a:lnTo>
                    <a:pt x="18716" y="9887"/>
                  </a:lnTo>
                  <a:lnTo>
                    <a:pt x="19208" y="9520"/>
                  </a:lnTo>
                  <a:lnTo>
                    <a:pt x="19788" y="9397"/>
                  </a:lnTo>
                  <a:lnTo>
                    <a:pt x="19788" y="8907"/>
                  </a:lnTo>
                  <a:lnTo>
                    <a:pt x="19208" y="8178"/>
                  </a:lnTo>
                  <a:lnTo>
                    <a:pt x="19208" y="7443"/>
                  </a:lnTo>
                  <a:lnTo>
                    <a:pt x="19374" y="7076"/>
                  </a:lnTo>
                  <a:lnTo>
                    <a:pt x="20363" y="7321"/>
                  </a:lnTo>
                  <a:lnTo>
                    <a:pt x="21104" y="6953"/>
                  </a:lnTo>
                  <a:lnTo>
                    <a:pt x="21600" y="6346"/>
                  </a:lnTo>
                  <a:lnTo>
                    <a:pt x="21435" y="5856"/>
                  </a:lnTo>
                  <a:lnTo>
                    <a:pt x="21104" y="5856"/>
                  </a:lnTo>
                  <a:lnTo>
                    <a:pt x="20611" y="5734"/>
                  </a:lnTo>
                  <a:lnTo>
                    <a:pt x="20197" y="5127"/>
                  </a:lnTo>
                  <a:lnTo>
                    <a:pt x="19788" y="5250"/>
                  </a:lnTo>
                  <a:lnTo>
                    <a:pt x="19291" y="4515"/>
                  </a:lnTo>
                  <a:lnTo>
                    <a:pt x="18960" y="4515"/>
                  </a:lnTo>
                  <a:lnTo>
                    <a:pt x="18550" y="5005"/>
                  </a:lnTo>
                  <a:lnTo>
                    <a:pt x="18385" y="4637"/>
                  </a:lnTo>
                  <a:lnTo>
                    <a:pt x="18877" y="4025"/>
                  </a:lnTo>
                  <a:lnTo>
                    <a:pt x="18550" y="3663"/>
                  </a:lnTo>
                  <a:lnTo>
                    <a:pt x="18468" y="3780"/>
                  </a:lnTo>
                  <a:lnTo>
                    <a:pt x="18137" y="4392"/>
                  </a:lnTo>
                  <a:lnTo>
                    <a:pt x="17971" y="3902"/>
                  </a:lnTo>
                  <a:lnTo>
                    <a:pt x="17727" y="3902"/>
                  </a:lnTo>
                  <a:lnTo>
                    <a:pt x="17727" y="2806"/>
                  </a:lnTo>
                  <a:lnTo>
                    <a:pt x="18137" y="2683"/>
                  </a:lnTo>
                  <a:lnTo>
                    <a:pt x="18137" y="2193"/>
                  </a:lnTo>
                  <a:lnTo>
                    <a:pt x="17561" y="1587"/>
                  </a:lnTo>
                  <a:lnTo>
                    <a:pt x="17479" y="1954"/>
                  </a:lnTo>
                  <a:lnTo>
                    <a:pt x="16899" y="1342"/>
                  </a:lnTo>
                  <a:lnTo>
                    <a:pt x="16899" y="367"/>
                  </a:lnTo>
                  <a:lnTo>
                    <a:pt x="16490" y="0"/>
                  </a:lnTo>
                  <a:close/>
                </a:path>
              </a:pathLst>
            </a:custGeom>
            <a:solidFill>
              <a:srgbClr val="CCD4D8"/>
            </a:solidFill>
            <a:ln w="12700" cap="flat">
              <a:noFill/>
              <a:miter lim="400000"/>
            </a:ln>
            <a:effectLst/>
          </p:spPr>
          <p:txBody>
            <a:bodyPr wrap="square" lIns="0" tIns="0" rIns="0" bIns="0" numCol="1" anchor="ctr">
              <a:noAutofit/>
            </a:bodyPr>
            <a:lstStyle/>
            <a:p>
              <a:pPr defTabSz="342900">
                <a:lnSpc>
                  <a:spcPct val="100000"/>
                </a:lnSpc>
                <a:spcBef>
                  <a:spcPts val="0"/>
                </a:spcBef>
                <a:defRPr sz="1400">
                  <a:latin typeface="Arial"/>
                  <a:ea typeface="Arial"/>
                  <a:cs typeface="Arial"/>
                  <a:sym typeface="Arial"/>
                </a:defRPr>
              </a:pPr>
              <a:endParaRPr sz="525"/>
            </a:p>
          </p:txBody>
        </p:sp>
        <p:sp>
          <p:nvSpPr>
            <p:cNvPr id="338" name="Google Shape;10497;p32">
              <a:extLst>
                <a:ext uri="{FF2B5EF4-FFF2-40B4-BE49-F238E27FC236}">
                  <a16:creationId xmlns:a16="http://schemas.microsoft.com/office/drawing/2014/main" id="{99CC04DF-ADEE-3604-728F-5E3B012EAAC0}"/>
                </a:ext>
              </a:extLst>
            </p:cNvPr>
            <p:cNvSpPr/>
            <p:nvPr/>
          </p:nvSpPr>
          <p:spPr>
            <a:xfrm>
              <a:off x="18741249" y="7042645"/>
              <a:ext cx="595390" cy="1099753"/>
            </a:xfrm>
            <a:custGeom>
              <a:avLst/>
              <a:gdLst/>
              <a:ahLst/>
              <a:cxnLst>
                <a:cxn ang="0">
                  <a:pos x="wd2" y="hd2"/>
                </a:cxn>
                <a:cxn ang="5400000">
                  <a:pos x="wd2" y="hd2"/>
                </a:cxn>
                <a:cxn ang="10800000">
                  <a:pos x="wd2" y="hd2"/>
                </a:cxn>
                <a:cxn ang="16200000">
                  <a:pos x="wd2" y="hd2"/>
                </a:cxn>
              </a:cxnLst>
              <a:rect l="0" t="0" r="r" b="b"/>
              <a:pathLst>
                <a:path w="21600" h="21600" extrusionOk="0">
                  <a:moveTo>
                    <a:pt x="8242" y="0"/>
                  </a:moveTo>
                  <a:lnTo>
                    <a:pt x="7861" y="197"/>
                  </a:lnTo>
                  <a:lnTo>
                    <a:pt x="7200" y="197"/>
                  </a:lnTo>
                  <a:lnTo>
                    <a:pt x="6629" y="295"/>
                  </a:lnTo>
                  <a:lnTo>
                    <a:pt x="6820" y="735"/>
                  </a:lnTo>
                  <a:lnTo>
                    <a:pt x="5873" y="932"/>
                  </a:lnTo>
                  <a:lnTo>
                    <a:pt x="5398" y="735"/>
                  </a:lnTo>
                  <a:lnTo>
                    <a:pt x="4642" y="883"/>
                  </a:lnTo>
                  <a:lnTo>
                    <a:pt x="4642" y="1030"/>
                  </a:lnTo>
                  <a:lnTo>
                    <a:pt x="4071" y="1175"/>
                  </a:lnTo>
                  <a:lnTo>
                    <a:pt x="3976" y="981"/>
                  </a:lnTo>
                  <a:lnTo>
                    <a:pt x="3600" y="981"/>
                  </a:lnTo>
                  <a:lnTo>
                    <a:pt x="3315" y="1175"/>
                  </a:lnTo>
                  <a:lnTo>
                    <a:pt x="2744" y="932"/>
                  </a:lnTo>
                  <a:lnTo>
                    <a:pt x="2368" y="1030"/>
                  </a:lnTo>
                  <a:lnTo>
                    <a:pt x="2273" y="1273"/>
                  </a:lnTo>
                  <a:lnTo>
                    <a:pt x="1893" y="1273"/>
                  </a:lnTo>
                  <a:lnTo>
                    <a:pt x="1703" y="1224"/>
                  </a:lnTo>
                  <a:lnTo>
                    <a:pt x="1798" y="1030"/>
                  </a:lnTo>
                  <a:lnTo>
                    <a:pt x="1422" y="981"/>
                  </a:lnTo>
                  <a:lnTo>
                    <a:pt x="851" y="1126"/>
                  </a:lnTo>
                  <a:lnTo>
                    <a:pt x="661" y="1224"/>
                  </a:lnTo>
                  <a:lnTo>
                    <a:pt x="471" y="1372"/>
                  </a:lnTo>
                  <a:lnTo>
                    <a:pt x="281" y="1421"/>
                  </a:lnTo>
                  <a:lnTo>
                    <a:pt x="0" y="1470"/>
                  </a:lnTo>
                  <a:lnTo>
                    <a:pt x="281" y="1667"/>
                  </a:lnTo>
                  <a:lnTo>
                    <a:pt x="1137" y="1861"/>
                  </a:lnTo>
                  <a:lnTo>
                    <a:pt x="1608" y="2205"/>
                  </a:lnTo>
                  <a:lnTo>
                    <a:pt x="2083" y="2399"/>
                  </a:lnTo>
                  <a:lnTo>
                    <a:pt x="2178" y="2694"/>
                  </a:lnTo>
                  <a:lnTo>
                    <a:pt x="1893" y="2891"/>
                  </a:lnTo>
                  <a:lnTo>
                    <a:pt x="2839" y="3331"/>
                  </a:lnTo>
                  <a:lnTo>
                    <a:pt x="3315" y="3820"/>
                  </a:lnTo>
                  <a:lnTo>
                    <a:pt x="4451" y="3820"/>
                  </a:lnTo>
                  <a:lnTo>
                    <a:pt x="5117" y="3919"/>
                  </a:lnTo>
                  <a:lnTo>
                    <a:pt x="5683" y="3722"/>
                  </a:lnTo>
                  <a:lnTo>
                    <a:pt x="6439" y="3722"/>
                  </a:lnTo>
                  <a:lnTo>
                    <a:pt x="6820" y="3968"/>
                  </a:lnTo>
                  <a:lnTo>
                    <a:pt x="7485" y="4066"/>
                  </a:lnTo>
                  <a:lnTo>
                    <a:pt x="7580" y="4310"/>
                  </a:lnTo>
                  <a:lnTo>
                    <a:pt x="7485" y="4556"/>
                  </a:lnTo>
                  <a:lnTo>
                    <a:pt x="8337" y="4654"/>
                  </a:lnTo>
                  <a:lnTo>
                    <a:pt x="8337" y="4850"/>
                  </a:lnTo>
                  <a:lnTo>
                    <a:pt x="7956" y="4897"/>
                  </a:lnTo>
                  <a:lnTo>
                    <a:pt x="7580" y="5389"/>
                  </a:lnTo>
                  <a:lnTo>
                    <a:pt x="7390" y="5583"/>
                  </a:lnTo>
                  <a:lnTo>
                    <a:pt x="6820" y="5583"/>
                  </a:lnTo>
                  <a:lnTo>
                    <a:pt x="6063" y="5780"/>
                  </a:lnTo>
                  <a:lnTo>
                    <a:pt x="5683" y="5780"/>
                  </a:lnTo>
                  <a:lnTo>
                    <a:pt x="5683" y="5927"/>
                  </a:lnTo>
                  <a:lnTo>
                    <a:pt x="6349" y="6318"/>
                  </a:lnTo>
                  <a:lnTo>
                    <a:pt x="5968" y="6515"/>
                  </a:lnTo>
                  <a:lnTo>
                    <a:pt x="6063" y="6662"/>
                  </a:lnTo>
                  <a:lnTo>
                    <a:pt x="6439" y="6662"/>
                  </a:lnTo>
                  <a:lnTo>
                    <a:pt x="6820" y="7053"/>
                  </a:lnTo>
                  <a:lnTo>
                    <a:pt x="7580" y="7053"/>
                  </a:lnTo>
                  <a:lnTo>
                    <a:pt x="8432" y="7299"/>
                  </a:lnTo>
                  <a:lnTo>
                    <a:pt x="8907" y="7299"/>
                  </a:lnTo>
                  <a:lnTo>
                    <a:pt x="9568" y="7788"/>
                  </a:lnTo>
                  <a:lnTo>
                    <a:pt x="10325" y="7985"/>
                  </a:lnTo>
                  <a:lnTo>
                    <a:pt x="10895" y="8327"/>
                  </a:lnTo>
                  <a:lnTo>
                    <a:pt x="10800" y="8523"/>
                  </a:lnTo>
                  <a:lnTo>
                    <a:pt x="11651" y="9013"/>
                  </a:lnTo>
                  <a:lnTo>
                    <a:pt x="11842" y="9308"/>
                  </a:lnTo>
                  <a:lnTo>
                    <a:pt x="12222" y="9453"/>
                  </a:lnTo>
                  <a:lnTo>
                    <a:pt x="12788" y="9453"/>
                  </a:lnTo>
                  <a:lnTo>
                    <a:pt x="13168" y="9699"/>
                  </a:lnTo>
                  <a:lnTo>
                    <a:pt x="13168" y="9846"/>
                  </a:lnTo>
                  <a:lnTo>
                    <a:pt x="13549" y="10040"/>
                  </a:lnTo>
                  <a:lnTo>
                    <a:pt x="13739" y="10040"/>
                  </a:lnTo>
                  <a:lnTo>
                    <a:pt x="14115" y="10090"/>
                  </a:lnTo>
                  <a:lnTo>
                    <a:pt x="14020" y="10335"/>
                  </a:lnTo>
                  <a:lnTo>
                    <a:pt x="14210" y="10483"/>
                  </a:lnTo>
                  <a:lnTo>
                    <a:pt x="14875" y="10483"/>
                  </a:lnTo>
                  <a:lnTo>
                    <a:pt x="15156" y="10726"/>
                  </a:lnTo>
                  <a:lnTo>
                    <a:pt x="15442" y="10775"/>
                  </a:lnTo>
                  <a:lnTo>
                    <a:pt x="15917" y="10677"/>
                  </a:lnTo>
                  <a:lnTo>
                    <a:pt x="16107" y="10825"/>
                  </a:lnTo>
                  <a:lnTo>
                    <a:pt x="15822" y="11021"/>
                  </a:lnTo>
                  <a:lnTo>
                    <a:pt x="15632" y="11412"/>
                  </a:lnTo>
                  <a:lnTo>
                    <a:pt x="15917" y="11560"/>
                  </a:lnTo>
                  <a:lnTo>
                    <a:pt x="16297" y="11560"/>
                  </a:lnTo>
                  <a:lnTo>
                    <a:pt x="16297" y="11951"/>
                  </a:lnTo>
                  <a:lnTo>
                    <a:pt x="15537" y="12246"/>
                  </a:lnTo>
                  <a:lnTo>
                    <a:pt x="15632" y="12541"/>
                  </a:lnTo>
                  <a:lnTo>
                    <a:pt x="15822" y="12735"/>
                  </a:lnTo>
                  <a:lnTo>
                    <a:pt x="15917" y="13177"/>
                  </a:lnTo>
                  <a:lnTo>
                    <a:pt x="15442" y="13273"/>
                  </a:lnTo>
                  <a:lnTo>
                    <a:pt x="15346" y="13273"/>
                  </a:lnTo>
                  <a:lnTo>
                    <a:pt x="15632" y="13716"/>
                  </a:lnTo>
                  <a:lnTo>
                    <a:pt x="16107" y="13861"/>
                  </a:lnTo>
                  <a:lnTo>
                    <a:pt x="16578" y="14402"/>
                  </a:lnTo>
                  <a:lnTo>
                    <a:pt x="16483" y="14842"/>
                  </a:lnTo>
                  <a:lnTo>
                    <a:pt x="16578" y="15087"/>
                  </a:lnTo>
                  <a:lnTo>
                    <a:pt x="16483" y="15429"/>
                  </a:lnTo>
                  <a:lnTo>
                    <a:pt x="16578" y="15724"/>
                  </a:lnTo>
                  <a:lnTo>
                    <a:pt x="16107" y="16164"/>
                  </a:lnTo>
                  <a:lnTo>
                    <a:pt x="15822" y="16213"/>
                  </a:lnTo>
                  <a:lnTo>
                    <a:pt x="15632" y="16410"/>
                  </a:lnTo>
                  <a:lnTo>
                    <a:pt x="14971" y="16555"/>
                  </a:lnTo>
                  <a:lnTo>
                    <a:pt x="14210" y="16801"/>
                  </a:lnTo>
                  <a:lnTo>
                    <a:pt x="13925" y="17047"/>
                  </a:lnTo>
                  <a:lnTo>
                    <a:pt x="12978" y="17047"/>
                  </a:lnTo>
                  <a:lnTo>
                    <a:pt x="12507" y="17192"/>
                  </a:lnTo>
                  <a:lnTo>
                    <a:pt x="12602" y="17684"/>
                  </a:lnTo>
                  <a:lnTo>
                    <a:pt x="13168" y="17780"/>
                  </a:lnTo>
                  <a:lnTo>
                    <a:pt x="13644" y="18025"/>
                  </a:lnTo>
                  <a:lnTo>
                    <a:pt x="13549" y="18173"/>
                  </a:lnTo>
                  <a:lnTo>
                    <a:pt x="13739" y="18515"/>
                  </a:lnTo>
                  <a:lnTo>
                    <a:pt x="12978" y="18515"/>
                  </a:lnTo>
                  <a:lnTo>
                    <a:pt x="12788" y="18320"/>
                  </a:lnTo>
                  <a:lnTo>
                    <a:pt x="12317" y="18173"/>
                  </a:lnTo>
                  <a:lnTo>
                    <a:pt x="11085" y="18320"/>
                  </a:lnTo>
                  <a:lnTo>
                    <a:pt x="10800" y="18271"/>
                  </a:lnTo>
                  <a:lnTo>
                    <a:pt x="10229" y="18271"/>
                  </a:lnTo>
                  <a:lnTo>
                    <a:pt x="9949" y="18613"/>
                  </a:lnTo>
                  <a:lnTo>
                    <a:pt x="9378" y="18662"/>
                  </a:lnTo>
                  <a:lnTo>
                    <a:pt x="8907" y="19004"/>
                  </a:lnTo>
                  <a:lnTo>
                    <a:pt x="8998" y="19053"/>
                  </a:lnTo>
                  <a:lnTo>
                    <a:pt x="8998" y="19348"/>
                  </a:lnTo>
                  <a:lnTo>
                    <a:pt x="9473" y="19397"/>
                  </a:lnTo>
                  <a:lnTo>
                    <a:pt x="9758" y="19348"/>
                  </a:lnTo>
                  <a:lnTo>
                    <a:pt x="9949" y="19397"/>
                  </a:lnTo>
                  <a:lnTo>
                    <a:pt x="10325" y="19348"/>
                  </a:lnTo>
                  <a:lnTo>
                    <a:pt x="10895" y="19397"/>
                  </a:lnTo>
                  <a:lnTo>
                    <a:pt x="11275" y="19348"/>
                  </a:lnTo>
                  <a:lnTo>
                    <a:pt x="11085" y="19495"/>
                  </a:lnTo>
                  <a:lnTo>
                    <a:pt x="10325" y="19788"/>
                  </a:lnTo>
                  <a:lnTo>
                    <a:pt x="9949" y="20083"/>
                  </a:lnTo>
                  <a:lnTo>
                    <a:pt x="9949" y="20523"/>
                  </a:lnTo>
                  <a:lnTo>
                    <a:pt x="9854" y="20720"/>
                  </a:lnTo>
                  <a:lnTo>
                    <a:pt x="10139" y="20720"/>
                  </a:lnTo>
                  <a:lnTo>
                    <a:pt x="9949" y="20769"/>
                  </a:lnTo>
                  <a:lnTo>
                    <a:pt x="9949" y="21111"/>
                  </a:lnTo>
                  <a:lnTo>
                    <a:pt x="10325" y="21258"/>
                  </a:lnTo>
                  <a:lnTo>
                    <a:pt x="10610" y="21209"/>
                  </a:lnTo>
                  <a:lnTo>
                    <a:pt x="10325" y="21357"/>
                  </a:lnTo>
                  <a:lnTo>
                    <a:pt x="9854" y="21455"/>
                  </a:lnTo>
                  <a:lnTo>
                    <a:pt x="9378" y="21600"/>
                  </a:lnTo>
                  <a:lnTo>
                    <a:pt x="10139" y="21600"/>
                  </a:lnTo>
                  <a:lnTo>
                    <a:pt x="11180" y="21357"/>
                  </a:lnTo>
                  <a:lnTo>
                    <a:pt x="11180" y="21307"/>
                  </a:lnTo>
                  <a:lnTo>
                    <a:pt x="11275" y="21307"/>
                  </a:lnTo>
                  <a:lnTo>
                    <a:pt x="11651" y="21111"/>
                  </a:lnTo>
                  <a:lnTo>
                    <a:pt x="11746" y="20867"/>
                  </a:lnTo>
                  <a:lnTo>
                    <a:pt x="11842" y="20720"/>
                  </a:lnTo>
                  <a:lnTo>
                    <a:pt x="12222" y="20769"/>
                  </a:lnTo>
                  <a:lnTo>
                    <a:pt x="12317" y="20720"/>
                  </a:lnTo>
                  <a:lnTo>
                    <a:pt x="12978" y="20474"/>
                  </a:lnTo>
                  <a:lnTo>
                    <a:pt x="13168" y="20474"/>
                  </a:lnTo>
                  <a:lnTo>
                    <a:pt x="13263" y="20327"/>
                  </a:lnTo>
                  <a:lnTo>
                    <a:pt x="13549" y="20277"/>
                  </a:lnTo>
                  <a:lnTo>
                    <a:pt x="13454" y="20132"/>
                  </a:lnTo>
                  <a:lnTo>
                    <a:pt x="13454" y="20083"/>
                  </a:lnTo>
                  <a:lnTo>
                    <a:pt x="13263" y="19886"/>
                  </a:lnTo>
                  <a:lnTo>
                    <a:pt x="13549" y="19886"/>
                  </a:lnTo>
                  <a:lnTo>
                    <a:pt x="13739" y="20034"/>
                  </a:lnTo>
                  <a:lnTo>
                    <a:pt x="14020" y="20083"/>
                  </a:lnTo>
                  <a:lnTo>
                    <a:pt x="14210" y="19985"/>
                  </a:lnTo>
                  <a:lnTo>
                    <a:pt x="14210" y="19788"/>
                  </a:lnTo>
                  <a:lnTo>
                    <a:pt x="13739" y="19545"/>
                  </a:lnTo>
                  <a:lnTo>
                    <a:pt x="14305" y="19788"/>
                  </a:lnTo>
                  <a:lnTo>
                    <a:pt x="14685" y="19641"/>
                  </a:lnTo>
                  <a:lnTo>
                    <a:pt x="14590" y="19397"/>
                  </a:lnTo>
                  <a:lnTo>
                    <a:pt x="14685" y="19299"/>
                  </a:lnTo>
                  <a:lnTo>
                    <a:pt x="14020" y="19151"/>
                  </a:lnTo>
                  <a:lnTo>
                    <a:pt x="14305" y="19151"/>
                  </a:lnTo>
                  <a:lnTo>
                    <a:pt x="14590" y="19102"/>
                  </a:lnTo>
                  <a:lnTo>
                    <a:pt x="14590" y="19053"/>
                  </a:lnTo>
                  <a:lnTo>
                    <a:pt x="14210" y="18908"/>
                  </a:lnTo>
                  <a:lnTo>
                    <a:pt x="14685" y="19004"/>
                  </a:lnTo>
                  <a:lnTo>
                    <a:pt x="14875" y="18908"/>
                  </a:lnTo>
                  <a:lnTo>
                    <a:pt x="14971" y="18760"/>
                  </a:lnTo>
                  <a:lnTo>
                    <a:pt x="14971" y="18908"/>
                  </a:lnTo>
                  <a:lnTo>
                    <a:pt x="14875" y="19102"/>
                  </a:lnTo>
                  <a:lnTo>
                    <a:pt x="14971" y="19102"/>
                  </a:lnTo>
                  <a:lnTo>
                    <a:pt x="15442" y="19053"/>
                  </a:lnTo>
                  <a:lnTo>
                    <a:pt x="15822" y="19151"/>
                  </a:lnTo>
                  <a:lnTo>
                    <a:pt x="16388" y="19102"/>
                  </a:lnTo>
                  <a:lnTo>
                    <a:pt x="17529" y="18760"/>
                  </a:lnTo>
                  <a:lnTo>
                    <a:pt x="17905" y="18613"/>
                  </a:lnTo>
                  <a:lnTo>
                    <a:pt x="18380" y="18613"/>
                  </a:lnTo>
                  <a:lnTo>
                    <a:pt x="18380" y="18367"/>
                  </a:lnTo>
                  <a:lnTo>
                    <a:pt x="18851" y="18173"/>
                  </a:lnTo>
                  <a:lnTo>
                    <a:pt x="19327" y="18075"/>
                  </a:lnTo>
                  <a:lnTo>
                    <a:pt x="19897" y="17780"/>
                  </a:lnTo>
                  <a:lnTo>
                    <a:pt x="20178" y="17684"/>
                  </a:lnTo>
                  <a:lnTo>
                    <a:pt x="20273" y="17389"/>
                  </a:lnTo>
                  <a:lnTo>
                    <a:pt x="20558" y="17339"/>
                  </a:lnTo>
                  <a:lnTo>
                    <a:pt x="20844" y="17143"/>
                  </a:lnTo>
                  <a:lnTo>
                    <a:pt x="20749" y="17047"/>
                  </a:lnTo>
                  <a:lnTo>
                    <a:pt x="20844" y="16801"/>
                  </a:lnTo>
                  <a:lnTo>
                    <a:pt x="20558" y="16555"/>
                  </a:lnTo>
                  <a:lnTo>
                    <a:pt x="21034" y="16361"/>
                  </a:lnTo>
                  <a:lnTo>
                    <a:pt x="21034" y="16164"/>
                  </a:lnTo>
                  <a:lnTo>
                    <a:pt x="21224" y="16115"/>
                  </a:lnTo>
                  <a:lnTo>
                    <a:pt x="21224" y="15968"/>
                  </a:lnTo>
                  <a:lnTo>
                    <a:pt x="21034" y="15820"/>
                  </a:lnTo>
                  <a:lnTo>
                    <a:pt x="21034" y="15626"/>
                  </a:lnTo>
                  <a:lnTo>
                    <a:pt x="21224" y="15577"/>
                  </a:lnTo>
                  <a:lnTo>
                    <a:pt x="21319" y="15675"/>
                  </a:lnTo>
                  <a:lnTo>
                    <a:pt x="21319" y="15724"/>
                  </a:lnTo>
                  <a:lnTo>
                    <a:pt x="21410" y="15724"/>
                  </a:lnTo>
                  <a:lnTo>
                    <a:pt x="21600" y="15577"/>
                  </a:lnTo>
                  <a:lnTo>
                    <a:pt x="21224" y="15233"/>
                  </a:lnTo>
                  <a:lnTo>
                    <a:pt x="21129" y="15087"/>
                  </a:lnTo>
                  <a:lnTo>
                    <a:pt x="20844" y="14989"/>
                  </a:lnTo>
                  <a:lnTo>
                    <a:pt x="20844" y="14891"/>
                  </a:lnTo>
                  <a:lnTo>
                    <a:pt x="20749" y="14500"/>
                  </a:lnTo>
                  <a:lnTo>
                    <a:pt x="20844" y="14451"/>
                  </a:lnTo>
                  <a:lnTo>
                    <a:pt x="20654" y="14205"/>
                  </a:lnTo>
                  <a:lnTo>
                    <a:pt x="20749" y="14107"/>
                  </a:lnTo>
                  <a:lnTo>
                    <a:pt x="20749" y="13861"/>
                  </a:lnTo>
                  <a:lnTo>
                    <a:pt x="20558" y="13716"/>
                  </a:lnTo>
                  <a:lnTo>
                    <a:pt x="20368" y="13273"/>
                  </a:lnTo>
                  <a:lnTo>
                    <a:pt x="20178" y="13224"/>
                  </a:lnTo>
                  <a:lnTo>
                    <a:pt x="20088" y="12735"/>
                  </a:lnTo>
                  <a:lnTo>
                    <a:pt x="19612" y="12442"/>
                  </a:lnTo>
                  <a:lnTo>
                    <a:pt x="19707" y="12295"/>
                  </a:lnTo>
                  <a:lnTo>
                    <a:pt x="19612" y="12196"/>
                  </a:lnTo>
                  <a:lnTo>
                    <a:pt x="19612" y="12049"/>
                  </a:lnTo>
                  <a:lnTo>
                    <a:pt x="18946" y="11756"/>
                  </a:lnTo>
                  <a:lnTo>
                    <a:pt x="18946" y="11560"/>
                  </a:lnTo>
                  <a:lnTo>
                    <a:pt x="18851" y="11560"/>
                  </a:lnTo>
                  <a:lnTo>
                    <a:pt x="18761" y="11314"/>
                  </a:lnTo>
                  <a:lnTo>
                    <a:pt x="18380" y="11021"/>
                  </a:lnTo>
                  <a:lnTo>
                    <a:pt x="17244" y="10532"/>
                  </a:lnTo>
                  <a:lnTo>
                    <a:pt x="16958" y="10286"/>
                  </a:lnTo>
                  <a:lnTo>
                    <a:pt x="15632" y="9797"/>
                  </a:lnTo>
                  <a:lnTo>
                    <a:pt x="14210" y="9453"/>
                  </a:lnTo>
                  <a:lnTo>
                    <a:pt x="14210" y="9308"/>
                  </a:lnTo>
                  <a:lnTo>
                    <a:pt x="13644" y="9209"/>
                  </a:lnTo>
                  <a:lnTo>
                    <a:pt x="12602" y="8767"/>
                  </a:lnTo>
                  <a:lnTo>
                    <a:pt x="12507" y="8573"/>
                  </a:lnTo>
                  <a:lnTo>
                    <a:pt x="12317" y="8278"/>
                  </a:lnTo>
                  <a:lnTo>
                    <a:pt x="12317" y="8034"/>
                  </a:lnTo>
                  <a:lnTo>
                    <a:pt x="12127" y="7739"/>
                  </a:lnTo>
                  <a:lnTo>
                    <a:pt x="11746" y="7739"/>
                  </a:lnTo>
                  <a:lnTo>
                    <a:pt x="11180" y="7348"/>
                  </a:lnTo>
                  <a:lnTo>
                    <a:pt x="10325" y="7152"/>
                  </a:lnTo>
                  <a:lnTo>
                    <a:pt x="9854" y="7102"/>
                  </a:lnTo>
                  <a:lnTo>
                    <a:pt x="10325" y="7004"/>
                  </a:lnTo>
                  <a:lnTo>
                    <a:pt x="10325" y="6857"/>
                  </a:lnTo>
                  <a:lnTo>
                    <a:pt x="9854" y="6613"/>
                  </a:lnTo>
                  <a:lnTo>
                    <a:pt x="10139" y="6367"/>
                  </a:lnTo>
                  <a:lnTo>
                    <a:pt x="10325" y="5927"/>
                  </a:lnTo>
                  <a:lnTo>
                    <a:pt x="10229" y="5829"/>
                  </a:lnTo>
                  <a:lnTo>
                    <a:pt x="9949" y="5829"/>
                  </a:lnTo>
                  <a:lnTo>
                    <a:pt x="9949" y="5583"/>
                  </a:lnTo>
                  <a:lnTo>
                    <a:pt x="10229" y="5438"/>
                  </a:lnTo>
                  <a:lnTo>
                    <a:pt x="10325" y="5192"/>
                  </a:lnTo>
                  <a:lnTo>
                    <a:pt x="10610" y="5143"/>
                  </a:lnTo>
                  <a:lnTo>
                    <a:pt x="10705" y="5045"/>
                  </a:lnTo>
                  <a:lnTo>
                    <a:pt x="10800" y="5094"/>
                  </a:lnTo>
                  <a:lnTo>
                    <a:pt x="11085" y="5094"/>
                  </a:lnTo>
                  <a:lnTo>
                    <a:pt x="11556" y="4801"/>
                  </a:lnTo>
                  <a:lnTo>
                    <a:pt x="11651" y="4801"/>
                  </a:lnTo>
                  <a:lnTo>
                    <a:pt x="11842" y="4654"/>
                  </a:lnTo>
                  <a:lnTo>
                    <a:pt x="11651" y="4457"/>
                  </a:lnTo>
                  <a:lnTo>
                    <a:pt x="11746" y="4408"/>
                  </a:lnTo>
                  <a:lnTo>
                    <a:pt x="11746" y="4066"/>
                  </a:lnTo>
                  <a:lnTo>
                    <a:pt x="11651" y="3919"/>
                  </a:lnTo>
                  <a:lnTo>
                    <a:pt x="11842" y="3820"/>
                  </a:lnTo>
                  <a:lnTo>
                    <a:pt x="11842" y="3624"/>
                  </a:lnTo>
                  <a:lnTo>
                    <a:pt x="12127" y="3624"/>
                  </a:lnTo>
                  <a:lnTo>
                    <a:pt x="12222" y="3722"/>
                  </a:lnTo>
                  <a:lnTo>
                    <a:pt x="12317" y="3722"/>
                  </a:lnTo>
                  <a:lnTo>
                    <a:pt x="12693" y="3624"/>
                  </a:lnTo>
                  <a:lnTo>
                    <a:pt x="13073" y="3577"/>
                  </a:lnTo>
                  <a:lnTo>
                    <a:pt x="13263" y="3624"/>
                  </a:lnTo>
                  <a:lnTo>
                    <a:pt x="13454" y="3577"/>
                  </a:lnTo>
                  <a:lnTo>
                    <a:pt x="13644" y="3430"/>
                  </a:lnTo>
                  <a:lnTo>
                    <a:pt x="13549" y="3233"/>
                  </a:lnTo>
                  <a:lnTo>
                    <a:pt x="13644" y="3135"/>
                  </a:lnTo>
                  <a:lnTo>
                    <a:pt x="14115" y="3085"/>
                  </a:lnTo>
                  <a:lnTo>
                    <a:pt x="14590" y="3135"/>
                  </a:lnTo>
                  <a:lnTo>
                    <a:pt x="15066" y="2940"/>
                  </a:lnTo>
                  <a:lnTo>
                    <a:pt x="15346" y="2940"/>
                  </a:lnTo>
                  <a:lnTo>
                    <a:pt x="15537" y="2891"/>
                  </a:lnTo>
                  <a:lnTo>
                    <a:pt x="15822" y="2744"/>
                  </a:lnTo>
                  <a:lnTo>
                    <a:pt x="15632" y="2645"/>
                  </a:lnTo>
                  <a:lnTo>
                    <a:pt x="15156" y="2498"/>
                  </a:lnTo>
                  <a:lnTo>
                    <a:pt x="14875" y="2596"/>
                  </a:lnTo>
                  <a:lnTo>
                    <a:pt x="14590" y="2449"/>
                  </a:lnTo>
                  <a:lnTo>
                    <a:pt x="14115" y="2596"/>
                  </a:lnTo>
                  <a:lnTo>
                    <a:pt x="13644" y="2399"/>
                  </a:lnTo>
                  <a:lnTo>
                    <a:pt x="13073" y="2350"/>
                  </a:lnTo>
                  <a:lnTo>
                    <a:pt x="12978" y="2107"/>
                  </a:lnTo>
                  <a:lnTo>
                    <a:pt x="11842" y="1910"/>
                  </a:lnTo>
                  <a:lnTo>
                    <a:pt x="11746" y="1667"/>
                  </a:lnTo>
                  <a:lnTo>
                    <a:pt x="11371" y="1618"/>
                  </a:lnTo>
                  <a:lnTo>
                    <a:pt x="11651" y="1126"/>
                  </a:lnTo>
                  <a:lnTo>
                    <a:pt x="12127" y="1030"/>
                  </a:lnTo>
                  <a:lnTo>
                    <a:pt x="12127" y="784"/>
                  </a:lnTo>
                  <a:lnTo>
                    <a:pt x="11746" y="637"/>
                  </a:lnTo>
                  <a:lnTo>
                    <a:pt x="11085" y="735"/>
                  </a:lnTo>
                  <a:lnTo>
                    <a:pt x="10800" y="637"/>
                  </a:lnTo>
                  <a:lnTo>
                    <a:pt x="9568" y="637"/>
                  </a:lnTo>
                  <a:lnTo>
                    <a:pt x="9378" y="440"/>
                  </a:lnTo>
                  <a:lnTo>
                    <a:pt x="8812" y="393"/>
                  </a:lnTo>
                  <a:lnTo>
                    <a:pt x="8812" y="197"/>
                  </a:lnTo>
                  <a:lnTo>
                    <a:pt x="8242" y="0"/>
                  </a:lnTo>
                  <a:close/>
                </a:path>
              </a:pathLst>
            </a:custGeom>
            <a:solidFill>
              <a:srgbClr val="CCD4D8"/>
            </a:solidFill>
            <a:ln w="12700" cap="flat">
              <a:noFill/>
              <a:miter lim="400000"/>
            </a:ln>
            <a:effectLst/>
          </p:spPr>
          <p:txBody>
            <a:bodyPr wrap="square" lIns="0" tIns="0" rIns="0" bIns="0" numCol="1" anchor="ctr">
              <a:noAutofit/>
            </a:bodyPr>
            <a:lstStyle/>
            <a:p>
              <a:pPr defTabSz="342900">
                <a:lnSpc>
                  <a:spcPct val="100000"/>
                </a:lnSpc>
                <a:spcBef>
                  <a:spcPts val="0"/>
                </a:spcBef>
                <a:defRPr sz="1400">
                  <a:latin typeface="Arial"/>
                  <a:ea typeface="Arial"/>
                  <a:cs typeface="Arial"/>
                  <a:sym typeface="Arial"/>
                </a:defRPr>
              </a:pPr>
              <a:endParaRPr sz="525"/>
            </a:p>
          </p:txBody>
        </p:sp>
        <p:sp>
          <p:nvSpPr>
            <p:cNvPr id="339" name="Google Shape;10498;p32">
              <a:extLst>
                <a:ext uri="{FF2B5EF4-FFF2-40B4-BE49-F238E27FC236}">
                  <a16:creationId xmlns:a16="http://schemas.microsoft.com/office/drawing/2014/main" id="{4CBA9BC9-C364-0CFF-47EB-DC9A6D1F8D69}"/>
                </a:ext>
              </a:extLst>
            </p:cNvPr>
            <p:cNvSpPr/>
            <p:nvPr/>
          </p:nvSpPr>
          <p:spPr>
            <a:xfrm>
              <a:off x="18819511" y="7698544"/>
              <a:ext cx="378698" cy="311675"/>
            </a:xfrm>
            <a:custGeom>
              <a:avLst/>
              <a:gdLst/>
              <a:ahLst/>
              <a:cxnLst>
                <a:cxn ang="0">
                  <a:pos x="wd2" y="hd2"/>
                </a:cxn>
                <a:cxn ang="5400000">
                  <a:pos x="wd2" y="hd2"/>
                </a:cxn>
                <a:cxn ang="10800000">
                  <a:pos x="wd2" y="hd2"/>
                </a:cxn>
                <a:cxn ang="16200000">
                  <a:pos x="wd2" y="hd2"/>
                </a:cxn>
              </a:cxnLst>
              <a:rect l="0" t="0" r="r" b="b"/>
              <a:pathLst>
                <a:path w="21600" h="21600" extrusionOk="0">
                  <a:moveTo>
                    <a:pt x="17136" y="0"/>
                  </a:moveTo>
                  <a:lnTo>
                    <a:pt x="15940" y="347"/>
                  </a:lnTo>
                  <a:lnTo>
                    <a:pt x="15200" y="1041"/>
                  </a:lnTo>
                  <a:lnTo>
                    <a:pt x="16090" y="2073"/>
                  </a:lnTo>
                  <a:lnTo>
                    <a:pt x="15940" y="2941"/>
                  </a:lnTo>
                  <a:lnTo>
                    <a:pt x="16090" y="3800"/>
                  </a:lnTo>
                  <a:lnTo>
                    <a:pt x="16090" y="4493"/>
                  </a:lnTo>
                  <a:lnTo>
                    <a:pt x="14751" y="3973"/>
                  </a:lnTo>
                  <a:lnTo>
                    <a:pt x="14004" y="2594"/>
                  </a:lnTo>
                  <a:lnTo>
                    <a:pt x="12964" y="2594"/>
                  </a:lnTo>
                  <a:lnTo>
                    <a:pt x="12516" y="1900"/>
                  </a:lnTo>
                  <a:lnTo>
                    <a:pt x="11619" y="1041"/>
                  </a:lnTo>
                  <a:lnTo>
                    <a:pt x="11028" y="1379"/>
                  </a:lnTo>
                  <a:lnTo>
                    <a:pt x="10280" y="867"/>
                  </a:lnTo>
                  <a:lnTo>
                    <a:pt x="9241" y="1041"/>
                  </a:lnTo>
                  <a:lnTo>
                    <a:pt x="8194" y="520"/>
                  </a:lnTo>
                  <a:lnTo>
                    <a:pt x="7304" y="520"/>
                  </a:lnTo>
                  <a:lnTo>
                    <a:pt x="6258" y="1206"/>
                  </a:lnTo>
                  <a:lnTo>
                    <a:pt x="5809" y="867"/>
                  </a:lnTo>
                  <a:lnTo>
                    <a:pt x="4770" y="867"/>
                  </a:lnTo>
                  <a:lnTo>
                    <a:pt x="2833" y="1379"/>
                  </a:lnTo>
                  <a:lnTo>
                    <a:pt x="1936" y="1379"/>
                  </a:lnTo>
                  <a:lnTo>
                    <a:pt x="1196" y="2767"/>
                  </a:lnTo>
                  <a:lnTo>
                    <a:pt x="748" y="4320"/>
                  </a:lnTo>
                  <a:lnTo>
                    <a:pt x="299" y="5361"/>
                  </a:lnTo>
                  <a:lnTo>
                    <a:pt x="0" y="7087"/>
                  </a:lnTo>
                  <a:lnTo>
                    <a:pt x="449" y="8987"/>
                  </a:lnTo>
                  <a:lnTo>
                    <a:pt x="1196" y="9507"/>
                  </a:lnTo>
                  <a:lnTo>
                    <a:pt x="1495" y="10366"/>
                  </a:lnTo>
                  <a:lnTo>
                    <a:pt x="1346" y="12274"/>
                  </a:lnTo>
                  <a:lnTo>
                    <a:pt x="1346" y="12960"/>
                  </a:lnTo>
                  <a:lnTo>
                    <a:pt x="1936" y="13480"/>
                  </a:lnTo>
                  <a:lnTo>
                    <a:pt x="1936" y="14695"/>
                  </a:lnTo>
                  <a:lnTo>
                    <a:pt x="2534" y="15033"/>
                  </a:lnTo>
                  <a:lnTo>
                    <a:pt x="2534" y="15901"/>
                  </a:lnTo>
                  <a:lnTo>
                    <a:pt x="2983" y="16941"/>
                  </a:lnTo>
                  <a:lnTo>
                    <a:pt x="3432" y="16768"/>
                  </a:lnTo>
                  <a:lnTo>
                    <a:pt x="3723" y="17453"/>
                  </a:lnTo>
                  <a:lnTo>
                    <a:pt x="3581" y="18321"/>
                  </a:lnTo>
                  <a:lnTo>
                    <a:pt x="4022" y="18668"/>
                  </a:lnTo>
                  <a:lnTo>
                    <a:pt x="4022" y="19527"/>
                  </a:lnTo>
                  <a:lnTo>
                    <a:pt x="5218" y="19527"/>
                  </a:lnTo>
                  <a:lnTo>
                    <a:pt x="5218" y="18668"/>
                  </a:lnTo>
                  <a:lnTo>
                    <a:pt x="5660" y="18321"/>
                  </a:lnTo>
                  <a:lnTo>
                    <a:pt x="5959" y="17800"/>
                  </a:lnTo>
                  <a:lnTo>
                    <a:pt x="5959" y="18494"/>
                  </a:lnTo>
                  <a:lnTo>
                    <a:pt x="6407" y="19188"/>
                  </a:lnTo>
                  <a:lnTo>
                    <a:pt x="6258" y="19874"/>
                  </a:lnTo>
                  <a:lnTo>
                    <a:pt x="5809" y="20394"/>
                  </a:lnTo>
                  <a:lnTo>
                    <a:pt x="5959" y="21088"/>
                  </a:lnTo>
                  <a:lnTo>
                    <a:pt x="6258" y="21261"/>
                  </a:lnTo>
                  <a:lnTo>
                    <a:pt x="6557" y="21261"/>
                  </a:lnTo>
                  <a:lnTo>
                    <a:pt x="7304" y="20741"/>
                  </a:lnTo>
                  <a:lnTo>
                    <a:pt x="7304" y="20394"/>
                  </a:lnTo>
                  <a:lnTo>
                    <a:pt x="7746" y="20914"/>
                  </a:lnTo>
                  <a:lnTo>
                    <a:pt x="8643" y="21088"/>
                  </a:lnTo>
                  <a:lnTo>
                    <a:pt x="8792" y="20914"/>
                  </a:lnTo>
                  <a:lnTo>
                    <a:pt x="9540" y="21600"/>
                  </a:lnTo>
                  <a:lnTo>
                    <a:pt x="10280" y="20394"/>
                  </a:lnTo>
                  <a:lnTo>
                    <a:pt x="11177" y="20221"/>
                  </a:lnTo>
                  <a:lnTo>
                    <a:pt x="11619" y="19015"/>
                  </a:lnTo>
                  <a:lnTo>
                    <a:pt x="12516" y="19015"/>
                  </a:lnTo>
                  <a:lnTo>
                    <a:pt x="12964" y="19188"/>
                  </a:lnTo>
                  <a:lnTo>
                    <a:pt x="14901" y="18668"/>
                  </a:lnTo>
                  <a:lnTo>
                    <a:pt x="15641" y="19188"/>
                  </a:lnTo>
                  <a:lnTo>
                    <a:pt x="15940" y="19874"/>
                  </a:lnTo>
                  <a:lnTo>
                    <a:pt x="17136" y="19874"/>
                  </a:lnTo>
                  <a:lnTo>
                    <a:pt x="16837" y="18668"/>
                  </a:lnTo>
                  <a:lnTo>
                    <a:pt x="16987" y="18147"/>
                  </a:lnTo>
                  <a:lnTo>
                    <a:pt x="16239" y="17280"/>
                  </a:lnTo>
                  <a:lnTo>
                    <a:pt x="15349" y="16941"/>
                  </a:lnTo>
                  <a:lnTo>
                    <a:pt x="15200" y="15207"/>
                  </a:lnTo>
                  <a:lnTo>
                    <a:pt x="15940" y="14695"/>
                  </a:lnTo>
                  <a:lnTo>
                    <a:pt x="17428" y="14695"/>
                  </a:lnTo>
                  <a:lnTo>
                    <a:pt x="17877" y="13827"/>
                  </a:lnTo>
                  <a:lnTo>
                    <a:pt x="19073" y="12960"/>
                  </a:lnTo>
                  <a:lnTo>
                    <a:pt x="20112" y="12448"/>
                  </a:lnTo>
                  <a:lnTo>
                    <a:pt x="20411" y="11754"/>
                  </a:lnTo>
                  <a:lnTo>
                    <a:pt x="20860" y="11581"/>
                  </a:lnTo>
                  <a:lnTo>
                    <a:pt x="21600" y="10028"/>
                  </a:lnTo>
                  <a:lnTo>
                    <a:pt x="21450" y="8987"/>
                  </a:lnTo>
                  <a:lnTo>
                    <a:pt x="21600" y="7781"/>
                  </a:lnTo>
                  <a:lnTo>
                    <a:pt x="21450" y="6914"/>
                  </a:lnTo>
                  <a:lnTo>
                    <a:pt x="21600" y="5361"/>
                  </a:lnTo>
                  <a:lnTo>
                    <a:pt x="20860" y="3453"/>
                  </a:lnTo>
                  <a:lnTo>
                    <a:pt x="20112" y="2941"/>
                  </a:lnTo>
                  <a:lnTo>
                    <a:pt x="19664" y="1379"/>
                  </a:lnTo>
                  <a:lnTo>
                    <a:pt x="19073" y="1379"/>
                  </a:lnTo>
                  <a:lnTo>
                    <a:pt x="18325" y="1041"/>
                  </a:lnTo>
                  <a:lnTo>
                    <a:pt x="17578" y="867"/>
                  </a:lnTo>
                  <a:lnTo>
                    <a:pt x="17136" y="0"/>
                  </a:lnTo>
                  <a:close/>
                </a:path>
              </a:pathLst>
            </a:custGeom>
            <a:solidFill>
              <a:srgbClr val="CCD4D9"/>
            </a:solidFill>
            <a:ln w="12700" cap="flat">
              <a:noFill/>
              <a:miter lim="400000"/>
            </a:ln>
            <a:effectLst/>
          </p:spPr>
          <p:txBody>
            <a:bodyPr wrap="square" lIns="0" tIns="0" rIns="0" bIns="0" numCol="1" anchor="ctr">
              <a:noAutofit/>
            </a:bodyPr>
            <a:lstStyle/>
            <a:p>
              <a:pPr defTabSz="342900">
                <a:lnSpc>
                  <a:spcPct val="100000"/>
                </a:lnSpc>
                <a:spcBef>
                  <a:spcPts val="0"/>
                </a:spcBef>
                <a:defRPr sz="1400">
                  <a:latin typeface="Arial"/>
                  <a:ea typeface="Arial"/>
                  <a:cs typeface="Arial"/>
                  <a:sym typeface="Arial"/>
                </a:defRPr>
              </a:pPr>
              <a:endParaRPr sz="525"/>
            </a:p>
          </p:txBody>
        </p:sp>
        <p:sp>
          <p:nvSpPr>
            <p:cNvPr id="340" name="Google Shape;10499;p32">
              <a:extLst>
                <a:ext uri="{FF2B5EF4-FFF2-40B4-BE49-F238E27FC236}">
                  <a16:creationId xmlns:a16="http://schemas.microsoft.com/office/drawing/2014/main" id="{6C80451D-286D-ADDB-7DDC-3D870320BA08}"/>
                </a:ext>
              </a:extLst>
            </p:cNvPr>
            <p:cNvSpPr/>
            <p:nvPr/>
          </p:nvSpPr>
          <p:spPr>
            <a:xfrm>
              <a:off x="18605451" y="7117489"/>
              <a:ext cx="585022" cy="645883"/>
            </a:xfrm>
            <a:custGeom>
              <a:avLst/>
              <a:gdLst/>
              <a:ahLst/>
              <a:cxnLst>
                <a:cxn ang="0">
                  <a:pos x="wd2" y="hd2"/>
                </a:cxn>
                <a:cxn ang="5400000">
                  <a:pos x="wd2" y="hd2"/>
                </a:cxn>
                <a:cxn ang="10800000">
                  <a:pos x="wd2" y="hd2"/>
                </a:cxn>
                <a:cxn ang="16200000">
                  <a:pos x="wd2" y="hd2"/>
                </a:cxn>
              </a:cxnLst>
              <a:rect l="0" t="0" r="r" b="b"/>
              <a:pathLst>
                <a:path w="21600" h="21600" extrusionOk="0">
                  <a:moveTo>
                    <a:pt x="4046" y="0"/>
                  </a:moveTo>
                  <a:lnTo>
                    <a:pt x="4046" y="335"/>
                  </a:lnTo>
                  <a:lnTo>
                    <a:pt x="3761" y="498"/>
                  </a:lnTo>
                  <a:lnTo>
                    <a:pt x="3761" y="1335"/>
                  </a:lnTo>
                  <a:lnTo>
                    <a:pt x="3954" y="1750"/>
                  </a:lnTo>
                  <a:lnTo>
                    <a:pt x="3954" y="2336"/>
                  </a:lnTo>
                  <a:lnTo>
                    <a:pt x="4046" y="2918"/>
                  </a:lnTo>
                  <a:lnTo>
                    <a:pt x="3567" y="2834"/>
                  </a:lnTo>
                  <a:lnTo>
                    <a:pt x="2986" y="3001"/>
                  </a:lnTo>
                  <a:lnTo>
                    <a:pt x="2701" y="2583"/>
                  </a:lnTo>
                  <a:lnTo>
                    <a:pt x="2410" y="2419"/>
                  </a:lnTo>
                  <a:lnTo>
                    <a:pt x="1926" y="2834"/>
                  </a:lnTo>
                  <a:lnTo>
                    <a:pt x="1157" y="2918"/>
                  </a:lnTo>
                  <a:lnTo>
                    <a:pt x="1060" y="3336"/>
                  </a:lnTo>
                  <a:lnTo>
                    <a:pt x="866" y="3751"/>
                  </a:lnTo>
                  <a:lnTo>
                    <a:pt x="1060" y="4086"/>
                  </a:lnTo>
                  <a:lnTo>
                    <a:pt x="479" y="4420"/>
                  </a:lnTo>
                  <a:lnTo>
                    <a:pt x="194" y="4420"/>
                  </a:lnTo>
                  <a:lnTo>
                    <a:pt x="0" y="5002"/>
                  </a:lnTo>
                  <a:lnTo>
                    <a:pt x="194" y="5505"/>
                  </a:lnTo>
                  <a:lnTo>
                    <a:pt x="963" y="5421"/>
                  </a:lnTo>
                  <a:lnTo>
                    <a:pt x="1447" y="5919"/>
                  </a:lnTo>
                  <a:lnTo>
                    <a:pt x="1539" y="6673"/>
                  </a:lnTo>
                  <a:lnTo>
                    <a:pt x="1157" y="7003"/>
                  </a:lnTo>
                  <a:lnTo>
                    <a:pt x="1539" y="7506"/>
                  </a:lnTo>
                  <a:lnTo>
                    <a:pt x="2023" y="7757"/>
                  </a:lnTo>
                  <a:lnTo>
                    <a:pt x="2410" y="7422"/>
                  </a:lnTo>
                  <a:lnTo>
                    <a:pt x="3373" y="7422"/>
                  </a:lnTo>
                  <a:lnTo>
                    <a:pt x="3470" y="7840"/>
                  </a:lnTo>
                  <a:lnTo>
                    <a:pt x="3083" y="8339"/>
                  </a:lnTo>
                  <a:lnTo>
                    <a:pt x="3470" y="8757"/>
                  </a:lnTo>
                  <a:lnTo>
                    <a:pt x="3373" y="9088"/>
                  </a:lnTo>
                  <a:lnTo>
                    <a:pt x="3083" y="9507"/>
                  </a:lnTo>
                  <a:lnTo>
                    <a:pt x="3373" y="10009"/>
                  </a:lnTo>
                  <a:lnTo>
                    <a:pt x="3373" y="12010"/>
                  </a:lnTo>
                  <a:lnTo>
                    <a:pt x="4046" y="11675"/>
                  </a:lnTo>
                  <a:lnTo>
                    <a:pt x="4820" y="11591"/>
                  </a:lnTo>
                  <a:lnTo>
                    <a:pt x="4820" y="11093"/>
                  </a:lnTo>
                  <a:lnTo>
                    <a:pt x="5687" y="10758"/>
                  </a:lnTo>
                  <a:lnTo>
                    <a:pt x="6650" y="11177"/>
                  </a:lnTo>
                  <a:lnTo>
                    <a:pt x="7134" y="11177"/>
                  </a:lnTo>
                  <a:lnTo>
                    <a:pt x="7521" y="11675"/>
                  </a:lnTo>
                  <a:lnTo>
                    <a:pt x="8678" y="11591"/>
                  </a:lnTo>
                  <a:lnTo>
                    <a:pt x="9254" y="10507"/>
                  </a:lnTo>
                  <a:lnTo>
                    <a:pt x="10125" y="10340"/>
                  </a:lnTo>
                  <a:lnTo>
                    <a:pt x="11282" y="10674"/>
                  </a:lnTo>
                  <a:lnTo>
                    <a:pt x="11664" y="11260"/>
                  </a:lnTo>
                  <a:lnTo>
                    <a:pt x="12918" y="12010"/>
                  </a:lnTo>
                  <a:lnTo>
                    <a:pt x="13498" y="12424"/>
                  </a:lnTo>
                  <a:lnTo>
                    <a:pt x="13692" y="12927"/>
                  </a:lnTo>
                  <a:lnTo>
                    <a:pt x="13692" y="13261"/>
                  </a:lnTo>
                  <a:lnTo>
                    <a:pt x="13498" y="13592"/>
                  </a:lnTo>
                  <a:lnTo>
                    <a:pt x="13692" y="14094"/>
                  </a:lnTo>
                  <a:lnTo>
                    <a:pt x="13692" y="14844"/>
                  </a:lnTo>
                  <a:lnTo>
                    <a:pt x="13595" y="15095"/>
                  </a:lnTo>
                  <a:lnTo>
                    <a:pt x="14079" y="15430"/>
                  </a:lnTo>
                  <a:lnTo>
                    <a:pt x="14558" y="15928"/>
                  </a:lnTo>
                  <a:lnTo>
                    <a:pt x="15139" y="15928"/>
                  </a:lnTo>
                  <a:lnTo>
                    <a:pt x="15521" y="16179"/>
                  </a:lnTo>
                  <a:lnTo>
                    <a:pt x="15425" y="16346"/>
                  </a:lnTo>
                  <a:lnTo>
                    <a:pt x="16102" y="16761"/>
                  </a:lnTo>
                  <a:lnTo>
                    <a:pt x="16102" y="17096"/>
                  </a:lnTo>
                  <a:lnTo>
                    <a:pt x="16005" y="17598"/>
                  </a:lnTo>
                  <a:lnTo>
                    <a:pt x="16005" y="17929"/>
                  </a:lnTo>
                  <a:lnTo>
                    <a:pt x="15909" y="18347"/>
                  </a:lnTo>
                  <a:lnTo>
                    <a:pt x="16005" y="18682"/>
                  </a:lnTo>
                  <a:lnTo>
                    <a:pt x="16005" y="19515"/>
                  </a:lnTo>
                  <a:lnTo>
                    <a:pt x="15618" y="19850"/>
                  </a:lnTo>
                  <a:lnTo>
                    <a:pt x="15425" y="19934"/>
                  </a:lnTo>
                  <a:lnTo>
                    <a:pt x="16005" y="20348"/>
                  </a:lnTo>
                  <a:lnTo>
                    <a:pt x="16296" y="20683"/>
                  </a:lnTo>
                  <a:lnTo>
                    <a:pt x="16968" y="20683"/>
                  </a:lnTo>
                  <a:lnTo>
                    <a:pt x="17452" y="21349"/>
                  </a:lnTo>
                  <a:lnTo>
                    <a:pt x="18319" y="21600"/>
                  </a:lnTo>
                  <a:lnTo>
                    <a:pt x="18319" y="21265"/>
                  </a:lnTo>
                  <a:lnTo>
                    <a:pt x="18222" y="20851"/>
                  </a:lnTo>
                  <a:lnTo>
                    <a:pt x="18319" y="20432"/>
                  </a:lnTo>
                  <a:lnTo>
                    <a:pt x="17743" y="19934"/>
                  </a:lnTo>
                  <a:lnTo>
                    <a:pt x="18222" y="19599"/>
                  </a:lnTo>
                  <a:lnTo>
                    <a:pt x="18996" y="19432"/>
                  </a:lnTo>
                  <a:lnTo>
                    <a:pt x="19282" y="19850"/>
                  </a:lnTo>
                  <a:lnTo>
                    <a:pt x="19766" y="19934"/>
                  </a:lnTo>
                  <a:lnTo>
                    <a:pt x="20250" y="20097"/>
                  </a:lnTo>
                  <a:lnTo>
                    <a:pt x="20729" y="20097"/>
                  </a:lnTo>
                  <a:lnTo>
                    <a:pt x="21213" y="19934"/>
                  </a:lnTo>
                  <a:lnTo>
                    <a:pt x="21116" y="19181"/>
                  </a:lnTo>
                  <a:lnTo>
                    <a:pt x="20923" y="18850"/>
                  </a:lnTo>
                  <a:lnTo>
                    <a:pt x="20826" y="18347"/>
                  </a:lnTo>
                  <a:lnTo>
                    <a:pt x="21600" y="17845"/>
                  </a:lnTo>
                  <a:lnTo>
                    <a:pt x="21600" y="17180"/>
                  </a:lnTo>
                  <a:lnTo>
                    <a:pt x="21213" y="17180"/>
                  </a:lnTo>
                  <a:lnTo>
                    <a:pt x="20923" y="16928"/>
                  </a:lnTo>
                  <a:lnTo>
                    <a:pt x="21116" y="16263"/>
                  </a:lnTo>
                  <a:lnTo>
                    <a:pt x="21406" y="15928"/>
                  </a:lnTo>
                  <a:lnTo>
                    <a:pt x="21213" y="15677"/>
                  </a:lnTo>
                  <a:lnTo>
                    <a:pt x="20729" y="15844"/>
                  </a:lnTo>
                  <a:lnTo>
                    <a:pt x="20439" y="15761"/>
                  </a:lnTo>
                  <a:lnTo>
                    <a:pt x="20153" y="15346"/>
                  </a:lnTo>
                  <a:lnTo>
                    <a:pt x="19475" y="15346"/>
                  </a:lnTo>
                  <a:lnTo>
                    <a:pt x="19282" y="15095"/>
                  </a:lnTo>
                  <a:lnTo>
                    <a:pt x="19379" y="14676"/>
                  </a:lnTo>
                  <a:lnTo>
                    <a:pt x="18996" y="14593"/>
                  </a:lnTo>
                  <a:lnTo>
                    <a:pt x="18803" y="14593"/>
                  </a:lnTo>
                  <a:lnTo>
                    <a:pt x="18416" y="14262"/>
                  </a:lnTo>
                  <a:lnTo>
                    <a:pt x="18416" y="14011"/>
                  </a:lnTo>
                  <a:lnTo>
                    <a:pt x="18028" y="13592"/>
                  </a:lnTo>
                  <a:lnTo>
                    <a:pt x="17452" y="13592"/>
                  </a:lnTo>
                  <a:lnTo>
                    <a:pt x="17065" y="13345"/>
                  </a:lnTo>
                  <a:lnTo>
                    <a:pt x="16872" y="12843"/>
                  </a:lnTo>
                  <a:lnTo>
                    <a:pt x="16005" y="12010"/>
                  </a:lnTo>
                  <a:lnTo>
                    <a:pt x="16102" y="11675"/>
                  </a:lnTo>
                  <a:lnTo>
                    <a:pt x="15521" y="11093"/>
                  </a:lnTo>
                  <a:lnTo>
                    <a:pt x="14752" y="10758"/>
                  </a:lnTo>
                  <a:lnTo>
                    <a:pt x="14079" y="9925"/>
                  </a:lnTo>
                  <a:lnTo>
                    <a:pt x="13595" y="9925"/>
                  </a:lnTo>
                  <a:lnTo>
                    <a:pt x="12729" y="9507"/>
                  </a:lnTo>
                  <a:lnTo>
                    <a:pt x="11954" y="9507"/>
                  </a:lnTo>
                  <a:lnTo>
                    <a:pt x="11567" y="8841"/>
                  </a:lnTo>
                  <a:lnTo>
                    <a:pt x="11185" y="8841"/>
                  </a:lnTo>
                  <a:lnTo>
                    <a:pt x="11088" y="8590"/>
                  </a:lnTo>
                  <a:lnTo>
                    <a:pt x="11475" y="8255"/>
                  </a:lnTo>
                  <a:lnTo>
                    <a:pt x="10798" y="7589"/>
                  </a:lnTo>
                  <a:lnTo>
                    <a:pt x="10798" y="7338"/>
                  </a:lnTo>
                  <a:lnTo>
                    <a:pt x="11185" y="7338"/>
                  </a:lnTo>
                  <a:lnTo>
                    <a:pt x="11954" y="7003"/>
                  </a:lnTo>
                  <a:lnTo>
                    <a:pt x="12535" y="7003"/>
                  </a:lnTo>
                  <a:lnTo>
                    <a:pt x="12729" y="6673"/>
                  </a:lnTo>
                  <a:lnTo>
                    <a:pt x="13111" y="5835"/>
                  </a:lnTo>
                  <a:lnTo>
                    <a:pt x="13498" y="5756"/>
                  </a:lnTo>
                  <a:lnTo>
                    <a:pt x="13498" y="5421"/>
                  </a:lnTo>
                  <a:lnTo>
                    <a:pt x="12632" y="5254"/>
                  </a:lnTo>
                  <a:lnTo>
                    <a:pt x="12729" y="4835"/>
                  </a:lnTo>
                  <a:lnTo>
                    <a:pt x="12632" y="4420"/>
                  </a:lnTo>
                  <a:lnTo>
                    <a:pt x="11954" y="4253"/>
                  </a:lnTo>
                  <a:lnTo>
                    <a:pt x="11567" y="3835"/>
                  </a:lnTo>
                  <a:lnTo>
                    <a:pt x="10798" y="3835"/>
                  </a:lnTo>
                  <a:lnTo>
                    <a:pt x="10222" y="4169"/>
                  </a:lnTo>
                  <a:lnTo>
                    <a:pt x="9544" y="4002"/>
                  </a:lnTo>
                  <a:lnTo>
                    <a:pt x="8387" y="4002"/>
                  </a:lnTo>
                  <a:lnTo>
                    <a:pt x="7904" y="3169"/>
                  </a:lnTo>
                  <a:lnTo>
                    <a:pt x="6940" y="2419"/>
                  </a:lnTo>
                  <a:lnTo>
                    <a:pt x="7231" y="2085"/>
                  </a:lnTo>
                  <a:lnTo>
                    <a:pt x="7134" y="1582"/>
                  </a:lnTo>
                  <a:lnTo>
                    <a:pt x="6650" y="1252"/>
                  </a:lnTo>
                  <a:lnTo>
                    <a:pt x="6171" y="666"/>
                  </a:lnTo>
                  <a:lnTo>
                    <a:pt x="5300" y="335"/>
                  </a:lnTo>
                  <a:lnTo>
                    <a:pt x="5014" y="0"/>
                  </a:lnTo>
                  <a:close/>
                </a:path>
              </a:pathLst>
            </a:custGeom>
            <a:solidFill>
              <a:srgbClr val="CCD4D9"/>
            </a:solidFill>
            <a:ln w="12700" cap="flat">
              <a:noFill/>
              <a:miter lim="400000"/>
            </a:ln>
            <a:effectLst/>
          </p:spPr>
          <p:txBody>
            <a:bodyPr wrap="square" lIns="0" tIns="0" rIns="0" bIns="0" numCol="1" anchor="ctr">
              <a:noAutofit/>
            </a:bodyPr>
            <a:lstStyle/>
            <a:p>
              <a:pPr defTabSz="342900">
                <a:lnSpc>
                  <a:spcPct val="100000"/>
                </a:lnSpc>
                <a:spcBef>
                  <a:spcPts val="0"/>
                </a:spcBef>
                <a:defRPr sz="1400">
                  <a:latin typeface="Arial"/>
                  <a:ea typeface="Arial"/>
                  <a:cs typeface="Arial"/>
                  <a:sym typeface="Arial"/>
                </a:defRPr>
              </a:pPr>
              <a:endParaRPr sz="525"/>
            </a:p>
          </p:txBody>
        </p:sp>
        <p:sp>
          <p:nvSpPr>
            <p:cNvPr id="341" name="Google Shape;10500;p32">
              <a:extLst>
                <a:ext uri="{FF2B5EF4-FFF2-40B4-BE49-F238E27FC236}">
                  <a16:creationId xmlns:a16="http://schemas.microsoft.com/office/drawing/2014/main" id="{E1379F99-092B-A28E-9D85-E3548E54E2A1}"/>
                </a:ext>
              </a:extLst>
            </p:cNvPr>
            <p:cNvSpPr/>
            <p:nvPr/>
          </p:nvSpPr>
          <p:spPr>
            <a:xfrm>
              <a:off x="18433079" y="7267074"/>
              <a:ext cx="608492" cy="1082356"/>
            </a:xfrm>
            <a:custGeom>
              <a:avLst/>
              <a:gdLst/>
              <a:ahLst/>
              <a:cxnLst>
                <a:cxn ang="0">
                  <a:pos x="wd2" y="hd2"/>
                </a:cxn>
                <a:cxn ang="5400000">
                  <a:pos x="wd2" y="hd2"/>
                </a:cxn>
                <a:cxn ang="10800000">
                  <a:pos x="wd2" y="hd2"/>
                </a:cxn>
                <a:cxn ang="16200000">
                  <a:pos x="wd2" y="hd2"/>
                </a:cxn>
              </a:cxnLst>
              <a:rect l="0" t="0" r="r" b="b"/>
              <a:pathLst>
                <a:path w="21600" h="21600" extrusionOk="0">
                  <a:moveTo>
                    <a:pt x="6026" y="0"/>
                  </a:moveTo>
                  <a:lnTo>
                    <a:pt x="5281" y="50"/>
                  </a:lnTo>
                  <a:lnTo>
                    <a:pt x="4728" y="150"/>
                  </a:lnTo>
                  <a:lnTo>
                    <a:pt x="4728" y="300"/>
                  </a:lnTo>
                  <a:lnTo>
                    <a:pt x="4914" y="497"/>
                  </a:lnTo>
                  <a:lnTo>
                    <a:pt x="4821" y="697"/>
                  </a:lnTo>
                  <a:lnTo>
                    <a:pt x="4076" y="647"/>
                  </a:lnTo>
                  <a:lnTo>
                    <a:pt x="3802" y="747"/>
                  </a:lnTo>
                  <a:lnTo>
                    <a:pt x="3802" y="1144"/>
                  </a:lnTo>
                  <a:lnTo>
                    <a:pt x="3709" y="1244"/>
                  </a:lnTo>
                  <a:lnTo>
                    <a:pt x="3057" y="1244"/>
                  </a:lnTo>
                  <a:lnTo>
                    <a:pt x="2503" y="1494"/>
                  </a:lnTo>
                  <a:lnTo>
                    <a:pt x="1480" y="1294"/>
                  </a:lnTo>
                  <a:lnTo>
                    <a:pt x="1112" y="1644"/>
                  </a:lnTo>
                  <a:lnTo>
                    <a:pt x="1205" y="2041"/>
                  </a:lnTo>
                  <a:lnTo>
                    <a:pt x="926" y="2241"/>
                  </a:lnTo>
                  <a:lnTo>
                    <a:pt x="926" y="2688"/>
                  </a:lnTo>
                  <a:lnTo>
                    <a:pt x="1019" y="2888"/>
                  </a:lnTo>
                  <a:lnTo>
                    <a:pt x="554" y="3037"/>
                  </a:lnTo>
                  <a:lnTo>
                    <a:pt x="0" y="3235"/>
                  </a:lnTo>
                  <a:lnTo>
                    <a:pt x="0" y="3435"/>
                  </a:lnTo>
                  <a:lnTo>
                    <a:pt x="275" y="3485"/>
                  </a:lnTo>
                  <a:lnTo>
                    <a:pt x="740" y="3932"/>
                  </a:lnTo>
                  <a:lnTo>
                    <a:pt x="1391" y="4281"/>
                  </a:lnTo>
                  <a:lnTo>
                    <a:pt x="1945" y="4529"/>
                  </a:lnTo>
                  <a:lnTo>
                    <a:pt x="2596" y="5226"/>
                  </a:lnTo>
                  <a:lnTo>
                    <a:pt x="2964" y="5376"/>
                  </a:lnTo>
                  <a:lnTo>
                    <a:pt x="3336" y="5675"/>
                  </a:lnTo>
                  <a:lnTo>
                    <a:pt x="3336" y="5973"/>
                  </a:lnTo>
                  <a:lnTo>
                    <a:pt x="3890" y="6122"/>
                  </a:lnTo>
                  <a:lnTo>
                    <a:pt x="3890" y="6420"/>
                  </a:lnTo>
                  <a:lnTo>
                    <a:pt x="3429" y="6520"/>
                  </a:lnTo>
                  <a:lnTo>
                    <a:pt x="3336" y="6720"/>
                  </a:lnTo>
                  <a:lnTo>
                    <a:pt x="3522" y="7416"/>
                  </a:lnTo>
                  <a:lnTo>
                    <a:pt x="3429" y="7664"/>
                  </a:lnTo>
                  <a:lnTo>
                    <a:pt x="2964" y="7764"/>
                  </a:lnTo>
                  <a:lnTo>
                    <a:pt x="3336" y="8263"/>
                  </a:lnTo>
                  <a:lnTo>
                    <a:pt x="3336" y="8511"/>
                  </a:lnTo>
                  <a:lnTo>
                    <a:pt x="3983" y="8958"/>
                  </a:lnTo>
                  <a:lnTo>
                    <a:pt x="4821" y="9257"/>
                  </a:lnTo>
                  <a:lnTo>
                    <a:pt x="5561" y="9655"/>
                  </a:lnTo>
                  <a:lnTo>
                    <a:pt x="5747" y="10254"/>
                  </a:lnTo>
                  <a:lnTo>
                    <a:pt x="5654" y="10452"/>
                  </a:lnTo>
                  <a:lnTo>
                    <a:pt x="5747" y="10751"/>
                  </a:lnTo>
                  <a:lnTo>
                    <a:pt x="5654" y="10999"/>
                  </a:lnTo>
                  <a:lnTo>
                    <a:pt x="6026" y="11198"/>
                  </a:lnTo>
                  <a:lnTo>
                    <a:pt x="6119" y="11646"/>
                  </a:lnTo>
                  <a:lnTo>
                    <a:pt x="6305" y="11895"/>
                  </a:lnTo>
                  <a:lnTo>
                    <a:pt x="6212" y="12243"/>
                  </a:lnTo>
                  <a:lnTo>
                    <a:pt x="6580" y="12592"/>
                  </a:lnTo>
                  <a:lnTo>
                    <a:pt x="6580" y="12989"/>
                  </a:lnTo>
                  <a:lnTo>
                    <a:pt x="6212" y="13139"/>
                  </a:lnTo>
                  <a:lnTo>
                    <a:pt x="5654" y="13986"/>
                  </a:lnTo>
                  <a:lnTo>
                    <a:pt x="5100" y="14184"/>
                  </a:lnTo>
                  <a:lnTo>
                    <a:pt x="5100" y="14583"/>
                  </a:lnTo>
                  <a:lnTo>
                    <a:pt x="4821" y="14733"/>
                  </a:lnTo>
                  <a:lnTo>
                    <a:pt x="4728" y="14980"/>
                  </a:lnTo>
                  <a:lnTo>
                    <a:pt x="4635" y="15430"/>
                  </a:lnTo>
                  <a:lnTo>
                    <a:pt x="4821" y="15430"/>
                  </a:lnTo>
                  <a:lnTo>
                    <a:pt x="4448" y="15677"/>
                  </a:lnTo>
                  <a:lnTo>
                    <a:pt x="4635" y="15827"/>
                  </a:lnTo>
                  <a:lnTo>
                    <a:pt x="4262" y="16124"/>
                  </a:lnTo>
                  <a:lnTo>
                    <a:pt x="4635" y="16124"/>
                  </a:lnTo>
                  <a:lnTo>
                    <a:pt x="4355" y="16324"/>
                  </a:lnTo>
                  <a:lnTo>
                    <a:pt x="4076" y="16324"/>
                  </a:lnTo>
                  <a:lnTo>
                    <a:pt x="4076" y="16821"/>
                  </a:lnTo>
                  <a:lnTo>
                    <a:pt x="3802" y="16921"/>
                  </a:lnTo>
                  <a:lnTo>
                    <a:pt x="3890" y="17321"/>
                  </a:lnTo>
                  <a:lnTo>
                    <a:pt x="3802" y="17421"/>
                  </a:lnTo>
                  <a:lnTo>
                    <a:pt x="3890" y="17918"/>
                  </a:lnTo>
                  <a:lnTo>
                    <a:pt x="4076" y="18115"/>
                  </a:lnTo>
                  <a:lnTo>
                    <a:pt x="4448" y="18115"/>
                  </a:lnTo>
                  <a:lnTo>
                    <a:pt x="4355" y="17868"/>
                  </a:lnTo>
                  <a:lnTo>
                    <a:pt x="4914" y="17718"/>
                  </a:lnTo>
                  <a:lnTo>
                    <a:pt x="4821" y="17868"/>
                  </a:lnTo>
                  <a:lnTo>
                    <a:pt x="5188" y="17968"/>
                  </a:lnTo>
                  <a:lnTo>
                    <a:pt x="5188" y="18165"/>
                  </a:lnTo>
                  <a:lnTo>
                    <a:pt x="5654" y="18215"/>
                  </a:lnTo>
                  <a:lnTo>
                    <a:pt x="5840" y="18715"/>
                  </a:lnTo>
                  <a:lnTo>
                    <a:pt x="6305" y="18715"/>
                  </a:lnTo>
                  <a:lnTo>
                    <a:pt x="6952" y="19112"/>
                  </a:lnTo>
                  <a:lnTo>
                    <a:pt x="6952" y="19312"/>
                  </a:lnTo>
                  <a:lnTo>
                    <a:pt x="7417" y="19362"/>
                  </a:lnTo>
                  <a:lnTo>
                    <a:pt x="7510" y="19609"/>
                  </a:lnTo>
                  <a:lnTo>
                    <a:pt x="7878" y="19609"/>
                  </a:lnTo>
                  <a:lnTo>
                    <a:pt x="7878" y="19709"/>
                  </a:lnTo>
                  <a:lnTo>
                    <a:pt x="7599" y="19909"/>
                  </a:lnTo>
                  <a:lnTo>
                    <a:pt x="7599" y="19959"/>
                  </a:lnTo>
                  <a:lnTo>
                    <a:pt x="8715" y="20406"/>
                  </a:lnTo>
                  <a:lnTo>
                    <a:pt x="8897" y="20606"/>
                  </a:lnTo>
                  <a:lnTo>
                    <a:pt x="9083" y="20306"/>
                  </a:lnTo>
                  <a:lnTo>
                    <a:pt x="9455" y="20106"/>
                  </a:lnTo>
                  <a:lnTo>
                    <a:pt x="9920" y="20306"/>
                  </a:lnTo>
                  <a:lnTo>
                    <a:pt x="10660" y="20406"/>
                  </a:lnTo>
                  <a:lnTo>
                    <a:pt x="10753" y="20556"/>
                  </a:lnTo>
                  <a:lnTo>
                    <a:pt x="11307" y="20556"/>
                  </a:lnTo>
                  <a:lnTo>
                    <a:pt x="11586" y="20703"/>
                  </a:lnTo>
                  <a:lnTo>
                    <a:pt x="11586" y="21153"/>
                  </a:lnTo>
                  <a:lnTo>
                    <a:pt x="11214" y="21350"/>
                  </a:lnTo>
                  <a:lnTo>
                    <a:pt x="11214" y="21550"/>
                  </a:lnTo>
                  <a:lnTo>
                    <a:pt x="11866" y="21600"/>
                  </a:lnTo>
                  <a:lnTo>
                    <a:pt x="12512" y="21350"/>
                  </a:lnTo>
                  <a:lnTo>
                    <a:pt x="12978" y="21350"/>
                  </a:lnTo>
                  <a:lnTo>
                    <a:pt x="13257" y="21450"/>
                  </a:lnTo>
                  <a:lnTo>
                    <a:pt x="13625" y="21350"/>
                  </a:lnTo>
                  <a:lnTo>
                    <a:pt x="13625" y="21103"/>
                  </a:lnTo>
                  <a:lnTo>
                    <a:pt x="13718" y="21053"/>
                  </a:lnTo>
                  <a:lnTo>
                    <a:pt x="13625" y="20903"/>
                  </a:lnTo>
                  <a:lnTo>
                    <a:pt x="13164" y="20703"/>
                  </a:lnTo>
                  <a:lnTo>
                    <a:pt x="12978" y="20556"/>
                  </a:lnTo>
                  <a:lnTo>
                    <a:pt x="12606" y="20156"/>
                  </a:lnTo>
                  <a:lnTo>
                    <a:pt x="12145" y="20056"/>
                  </a:lnTo>
                  <a:lnTo>
                    <a:pt x="11680" y="20056"/>
                  </a:lnTo>
                  <a:lnTo>
                    <a:pt x="11400" y="20106"/>
                  </a:lnTo>
                  <a:lnTo>
                    <a:pt x="11033" y="19959"/>
                  </a:lnTo>
                  <a:lnTo>
                    <a:pt x="10009" y="19409"/>
                  </a:lnTo>
                  <a:lnTo>
                    <a:pt x="10009" y="19162"/>
                  </a:lnTo>
                  <a:lnTo>
                    <a:pt x="9827" y="19112"/>
                  </a:lnTo>
                  <a:lnTo>
                    <a:pt x="9734" y="19362"/>
                  </a:lnTo>
                  <a:lnTo>
                    <a:pt x="8990" y="19162"/>
                  </a:lnTo>
                  <a:lnTo>
                    <a:pt x="9083" y="18962"/>
                  </a:lnTo>
                  <a:lnTo>
                    <a:pt x="9455" y="18862"/>
                  </a:lnTo>
                  <a:lnTo>
                    <a:pt x="9548" y="18912"/>
                  </a:lnTo>
                  <a:lnTo>
                    <a:pt x="9734" y="18862"/>
                  </a:lnTo>
                  <a:lnTo>
                    <a:pt x="9827" y="18715"/>
                  </a:lnTo>
                  <a:lnTo>
                    <a:pt x="9548" y="18165"/>
                  </a:lnTo>
                  <a:lnTo>
                    <a:pt x="9362" y="18115"/>
                  </a:lnTo>
                  <a:lnTo>
                    <a:pt x="9362" y="17918"/>
                  </a:lnTo>
                  <a:lnTo>
                    <a:pt x="8990" y="17668"/>
                  </a:lnTo>
                  <a:lnTo>
                    <a:pt x="8897" y="17468"/>
                  </a:lnTo>
                  <a:lnTo>
                    <a:pt x="8897" y="17718"/>
                  </a:lnTo>
                  <a:lnTo>
                    <a:pt x="8622" y="17718"/>
                  </a:lnTo>
                  <a:lnTo>
                    <a:pt x="8343" y="17421"/>
                  </a:lnTo>
                  <a:lnTo>
                    <a:pt x="8064" y="17371"/>
                  </a:lnTo>
                  <a:lnTo>
                    <a:pt x="8157" y="17071"/>
                  </a:lnTo>
                  <a:lnTo>
                    <a:pt x="7971" y="16921"/>
                  </a:lnTo>
                  <a:lnTo>
                    <a:pt x="7878" y="16624"/>
                  </a:lnTo>
                  <a:lnTo>
                    <a:pt x="7599" y="16474"/>
                  </a:lnTo>
                  <a:lnTo>
                    <a:pt x="7231" y="16474"/>
                  </a:lnTo>
                  <a:lnTo>
                    <a:pt x="7138" y="16424"/>
                  </a:lnTo>
                  <a:lnTo>
                    <a:pt x="6952" y="16574"/>
                  </a:lnTo>
                  <a:lnTo>
                    <a:pt x="6766" y="16674"/>
                  </a:lnTo>
                  <a:lnTo>
                    <a:pt x="6580" y="16724"/>
                  </a:lnTo>
                  <a:lnTo>
                    <a:pt x="6305" y="16624"/>
                  </a:lnTo>
                  <a:lnTo>
                    <a:pt x="6580" y="16374"/>
                  </a:lnTo>
                  <a:lnTo>
                    <a:pt x="6119" y="15977"/>
                  </a:lnTo>
                  <a:lnTo>
                    <a:pt x="6119" y="15827"/>
                  </a:lnTo>
                  <a:lnTo>
                    <a:pt x="6026" y="15478"/>
                  </a:lnTo>
                  <a:lnTo>
                    <a:pt x="6026" y="15380"/>
                  </a:lnTo>
                  <a:lnTo>
                    <a:pt x="6212" y="15180"/>
                  </a:lnTo>
                  <a:lnTo>
                    <a:pt x="6119" y="15130"/>
                  </a:lnTo>
                  <a:lnTo>
                    <a:pt x="5840" y="15130"/>
                  </a:lnTo>
                  <a:lnTo>
                    <a:pt x="6119" y="14880"/>
                  </a:lnTo>
                  <a:lnTo>
                    <a:pt x="6119" y="14583"/>
                  </a:lnTo>
                  <a:lnTo>
                    <a:pt x="6673" y="14136"/>
                  </a:lnTo>
                  <a:lnTo>
                    <a:pt x="6766" y="13089"/>
                  </a:lnTo>
                  <a:lnTo>
                    <a:pt x="7138" y="12842"/>
                  </a:lnTo>
                  <a:lnTo>
                    <a:pt x="7231" y="12492"/>
                  </a:lnTo>
                  <a:lnTo>
                    <a:pt x="7599" y="12243"/>
                  </a:lnTo>
                  <a:lnTo>
                    <a:pt x="7692" y="11895"/>
                  </a:lnTo>
                  <a:lnTo>
                    <a:pt x="7510" y="11845"/>
                  </a:lnTo>
                  <a:lnTo>
                    <a:pt x="7599" y="11646"/>
                  </a:lnTo>
                  <a:lnTo>
                    <a:pt x="7599" y="11348"/>
                  </a:lnTo>
                  <a:lnTo>
                    <a:pt x="7878" y="11099"/>
                  </a:lnTo>
                  <a:lnTo>
                    <a:pt x="7878" y="10851"/>
                  </a:lnTo>
                  <a:lnTo>
                    <a:pt x="7417" y="10751"/>
                  </a:lnTo>
                  <a:lnTo>
                    <a:pt x="7510" y="10601"/>
                  </a:lnTo>
                  <a:lnTo>
                    <a:pt x="7510" y="10501"/>
                  </a:lnTo>
                  <a:lnTo>
                    <a:pt x="7971" y="10501"/>
                  </a:lnTo>
                  <a:lnTo>
                    <a:pt x="8064" y="10452"/>
                  </a:lnTo>
                  <a:lnTo>
                    <a:pt x="8343" y="10501"/>
                  </a:lnTo>
                  <a:lnTo>
                    <a:pt x="8529" y="10501"/>
                  </a:lnTo>
                  <a:lnTo>
                    <a:pt x="8990" y="10402"/>
                  </a:lnTo>
                  <a:lnTo>
                    <a:pt x="9083" y="10452"/>
                  </a:lnTo>
                  <a:lnTo>
                    <a:pt x="9455" y="10452"/>
                  </a:lnTo>
                  <a:lnTo>
                    <a:pt x="9827" y="10501"/>
                  </a:lnTo>
                  <a:lnTo>
                    <a:pt x="10009" y="10701"/>
                  </a:lnTo>
                  <a:lnTo>
                    <a:pt x="9827" y="10751"/>
                  </a:lnTo>
                  <a:lnTo>
                    <a:pt x="9827" y="11148"/>
                  </a:lnTo>
                  <a:lnTo>
                    <a:pt x="10009" y="11398"/>
                  </a:lnTo>
                  <a:lnTo>
                    <a:pt x="9920" y="11448"/>
                  </a:lnTo>
                  <a:lnTo>
                    <a:pt x="9734" y="11696"/>
                  </a:lnTo>
                  <a:lnTo>
                    <a:pt x="10195" y="11646"/>
                  </a:lnTo>
                  <a:lnTo>
                    <a:pt x="10474" y="11696"/>
                  </a:lnTo>
                  <a:lnTo>
                    <a:pt x="10940" y="11646"/>
                  </a:lnTo>
                  <a:lnTo>
                    <a:pt x="11586" y="11696"/>
                  </a:lnTo>
                  <a:lnTo>
                    <a:pt x="11773" y="11845"/>
                  </a:lnTo>
                  <a:lnTo>
                    <a:pt x="11773" y="11696"/>
                  </a:lnTo>
                  <a:lnTo>
                    <a:pt x="12052" y="11596"/>
                  </a:lnTo>
                  <a:lnTo>
                    <a:pt x="12331" y="11646"/>
                  </a:lnTo>
                  <a:lnTo>
                    <a:pt x="13071" y="11995"/>
                  </a:lnTo>
                  <a:lnTo>
                    <a:pt x="13350" y="12095"/>
                  </a:lnTo>
                  <a:lnTo>
                    <a:pt x="13350" y="12195"/>
                  </a:lnTo>
                  <a:lnTo>
                    <a:pt x="13625" y="12195"/>
                  </a:lnTo>
                  <a:lnTo>
                    <a:pt x="14090" y="12442"/>
                  </a:lnTo>
                  <a:lnTo>
                    <a:pt x="14183" y="12492"/>
                  </a:lnTo>
                  <a:lnTo>
                    <a:pt x="14369" y="12492"/>
                  </a:lnTo>
                  <a:lnTo>
                    <a:pt x="14369" y="12343"/>
                  </a:lnTo>
                  <a:lnTo>
                    <a:pt x="14555" y="12343"/>
                  </a:lnTo>
                  <a:lnTo>
                    <a:pt x="14555" y="12145"/>
                  </a:lnTo>
                  <a:lnTo>
                    <a:pt x="14648" y="11596"/>
                  </a:lnTo>
                  <a:lnTo>
                    <a:pt x="14462" y="11348"/>
                  </a:lnTo>
                  <a:lnTo>
                    <a:pt x="13997" y="11198"/>
                  </a:lnTo>
                  <a:lnTo>
                    <a:pt x="13718" y="10651"/>
                  </a:lnTo>
                  <a:lnTo>
                    <a:pt x="13904" y="10154"/>
                  </a:lnTo>
                  <a:lnTo>
                    <a:pt x="14183" y="9855"/>
                  </a:lnTo>
                  <a:lnTo>
                    <a:pt x="14462" y="9407"/>
                  </a:lnTo>
                  <a:lnTo>
                    <a:pt x="14923" y="9008"/>
                  </a:lnTo>
                  <a:lnTo>
                    <a:pt x="15481" y="9008"/>
                  </a:lnTo>
                  <a:lnTo>
                    <a:pt x="16686" y="8860"/>
                  </a:lnTo>
                  <a:lnTo>
                    <a:pt x="17333" y="8860"/>
                  </a:lnTo>
                  <a:lnTo>
                    <a:pt x="17612" y="8958"/>
                  </a:lnTo>
                  <a:lnTo>
                    <a:pt x="18264" y="8760"/>
                  </a:lnTo>
                  <a:lnTo>
                    <a:pt x="18817" y="8760"/>
                  </a:lnTo>
                  <a:lnTo>
                    <a:pt x="19469" y="8910"/>
                  </a:lnTo>
                  <a:lnTo>
                    <a:pt x="20116" y="8860"/>
                  </a:lnTo>
                  <a:lnTo>
                    <a:pt x="20581" y="9008"/>
                  </a:lnTo>
                  <a:lnTo>
                    <a:pt x="21135" y="8860"/>
                  </a:lnTo>
                  <a:lnTo>
                    <a:pt x="21507" y="8660"/>
                  </a:lnTo>
                  <a:lnTo>
                    <a:pt x="21507" y="8163"/>
                  </a:lnTo>
                  <a:lnTo>
                    <a:pt x="21414" y="7964"/>
                  </a:lnTo>
                  <a:lnTo>
                    <a:pt x="21507" y="7714"/>
                  </a:lnTo>
                  <a:lnTo>
                    <a:pt x="21507" y="7516"/>
                  </a:lnTo>
                  <a:lnTo>
                    <a:pt x="21600" y="7217"/>
                  </a:lnTo>
                  <a:lnTo>
                    <a:pt x="21600" y="7017"/>
                  </a:lnTo>
                  <a:lnTo>
                    <a:pt x="20949" y="6769"/>
                  </a:lnTo>
                  <a:lnTo>
                    <a:pt x="21042" y="6670"/>
                  </a:lnTo>
                  <a:lnTo>
                    <a:pt x="20674" y="6520"/>
                  </a:lnTo>
                  <a:lnTo>
                    <a:pt x="20116" y="6520"/>
                  </a:lnTo>
                  <a:lnTo>
                    <a:pt x="19655" y="6222"/>
                  </a:lnTo>
                  <a:lnTo>
                    <a:pt x="19190" y="6023"/>
                  </a:lnTo>
                  <a:lnTo>
                    <a:pt x="19283" y="5873"/>
                  </a:lnTo>
                  <a:lnTo>
                    <a:pt x="19283" y="5426"/>
                  </a:lnTo>
                  <a:lnTo>
                    <a:pt x="19097" y="5126"/>
                  </a:lnTo>
                  <a:lnTo>
                    <a:pt x="19283" y="4928"/>
                  </a:lnTo>
                  <a:lnTo>
                    <a:pt x="19283" y="4729"/>
                  </a:lnTo>
                  <a:lnTo>
                    <a:pt x="19097" y="4429"/>
                  </a:lnTo>
                  <a:lnTo>
                    <a:pt x="18538" y="4182"/>
                  </a:lnTo>
                  <a:lnTo>
                    <a:pt x="17333" y="3734"/>
                  </a:lnTo>
                  <a:lnTo>
                    <a:pt x="16965" y="3385"/>
                  </a:lnTo>
                  <a:lnTo>
                    <a:pt x="15853" y="3185"/>
                  </a:lnTo>
                  <a:lnTo>
                    <a:pt x="15016" y="3285"/>
                  </a:lnTo>
                  <a:lnTo>
                    <a:pt x="14462" y="3932"/>
                  </a:lnTo>
                  <a:lnTo>
                    <a:pt x="13350" y="3982"/>
                  </a:lnTo>
                  <a:lnTo>
                    <a:pt x="12978" y="3684"/>
                  </a:lnTo>
                  <a:lnTo>
                    <a:pt x="12512" y="3684"/>
                  </a:lnTo>
                  <a:lnTo>
                    <a:pt x="11586" y="3435"/>
                  </a:lnTo>
                  <a:lnTo>
                    <a:pt x="10753" y="3634"/>
                  </a:lnTo>
                  <a:lnTo>
                    <a:pt x="10753" y="3932"/>
                  </a:lnTo>
                  <a:lnTo>
                    <a:pt x="10009" y="3982"/>
                  </a:lnTo>
                  <a:lnTo>
                    <a:pt x="9362" y="4182"/>
                  </a:lnTo>
                  <a:lnTo>
                    <a:pt x="9362" y="2988"/>
                  </a:lnTo>
                  <a:lnTo>
                    <a:pt x="9083" y="2688"/>
                  </a:lnTo>
                  <a:lnTo>
                    <a:pt x="9362" y="2438"/>
                  </a:lnTo>
                  <a:lnTo>
                    <a:pt x="9455" y="2241"/>
                  </a:lnTo>
                  <a:lnTo>
                    <a:pt x="9083" y="1991"/>
                  </a:lnTo>
                  <a:lnTo>
                    <a:pt x="9455" y="1694"/>
                  </a:lnTo>
                  <a:lnTo>
                    <a:pt x="9362" y="1444"/>
                  </a:lnTo>
                  <a:lnTo>
                    <a:pt x="8436" y="1444"/>
                  </a:lnTo>
                  <a:lnTo>
                    <a:pt x="8064" y="1644"/>
                  </a:lnTo>
                  <a:lnTo>
                    <a:pt x="7599" y="1494"/>
                  </a:lnTo>
                  <a:lnTo>
                    <a:pt x="7231" y="1194"/>
                  </a:lnTo>
                  <a:lnTo>
                    <a:pt x="7599" y="997"/>
                  </a:lnTo>
                  <a:lnTo>
                    <a:pt x="7510" y="547"/>
                  </a:lnTo>
                  <a:lnTo>
                    <a:pt x="7045" y="250"/>
                  </a:lnTo>
                  <a:lnTo>
                    <a:pt x="6305" y="300"/>
                  </a:lnTo>
                  <a:lnTo>
                    <a:pt x="6119" y="0"/>
                  </a:lnTo>
                  <a:close/>
                </a:path>
              </a:pathLst>
            </a:custGeom>
            <a:solidFill>
              <a:srgbClr val="CCD4D8"/>
            </a:solidFill>
            <a:ln w="12700" cap="flat">
              <a:noFill/>
              <a:miter lim="400000"/>
            </a:ln>
            <a:effectLst/>
          </p:spPr>
          <p:txBody>
            <a:bodyPr wrap="square" lIns="0" tIns="0" rIns="0" bIns="0" numCol="1" anchor="ctr">
              <a:noAutofit/>
            </a:bodyPr>
            <a:lstStyle/>
            <a:p>
              <a:pPr defTabSz="342900">
                <a:lnSpc>
                  <a:spcPct val="100000"/>
                </a:lnSpc>
                <a:spcBef>
                  <a:spcPts val="0"/>
                </a:spcBef>
                <a:defRPr sz="1400">
                  <a:latin typeface="Arial"/>
                  <a:ea typeface="Arial"/>
                  <a:cs typeface="Arial"/>
                  <a:sym typeface="Arial"/>
                </a:defRPr>
              </a:pPr>
              <a:endParaRPr sz="525"/>
            </a:p>
          </p:txBody>
        </p:sp>
        <p:sp>
          <p:nvSpPr>
            <p:cNvPr id="342" name="Google Shape;10501;p32">
              <a:extLst>
                <a:ext uri="{FF2B5EF4-FFF2-40B4-BE49-F238E27FC236}">
                  <a16:creationId xmlns:a16="http://schemas.microsoft.com/office/drawing/2014/main" id="{99EB1A4C-D151-C720-2545-29863F58CDB2}"/>
                </a:ext>
              </a:extLst>
            </p:cNvPr>
            <p:cNvSpPr/>
            <p:nvPr/>
          </p:nvSpPr>
          <p:spPr>
            <a:xfrm>
              <a:off x="18036029" y="6676017"/>
              <a:ext cx="639948" cy="1374132"/>
            </a:xfrm>
            <a:custGeom>
              <a:avLst/>
              <a:gdLst/>
              <a:ahLst/>
              <a:cxnLst>
                <a:cxn ang="0">
                  <a:pos x="wd2" y="hd2"/>
                </a:cxn>
                <a:cxn ang="5400000">
                  <a:pos x="wd2" y="hd2"/>
                </a:cxn>
                <a:cxn ang="10800000">
                  <a:pos x="wd2" y="hd2"/>
                </a:cxn>
                <a:cxn ang="16200000">
                  <a:pos x="wd2" y="hd2"/>
                </a:cxn>
              </a:cxnLst>
              <a:rect l="0" t="0" r="r" b="b"/>
              <a:pathLst>
                <a:path w="21600" h="21600" extrusionOk="0">
                  <a:moveTo>
                    <a:pt x="10141" y="0"/>
                  </a:moveTo>
                  <a:lnTo>
                    <a:pt x="9698" y="79"/>
                  </a:lnTo>
                  <a:lnTo>
                    <a:pt x="9875" y="118"/>
                  </a:lnTo>
                  <a:lnTo>
                    <a:pt x="9964" y="275"/>
                  </a:lnTo>
                  <a:lnTo>
                    <a:pt x="9521" y="470"/>
                  </a:lnTo>
                  <a:lnTo>
                    <a:pt x="9521" y="785"/>
                  </a:lnTo>
                  <a:lnTo>
                    <a:pt x="9610" y="980"/>
                  </a:lnTo>
                  <a:lnTo>
                    <a:pt x="9079" y="864"/>
                  </a:lnTo>
                  <a:lnTo>
                    <a:pt x="8729" y="706"/>
                  </a:lnTo>
                  <a:lnTo>
                    <a:pt x="8110" y="903"/>
                  </a:lnTo>
                  <a:lnTo>
                    <a:pt x="7229" y="1019"/>
                  </a:lnTo>
                  <a:lnTo>
                    <a:pt x="6964" y="1295"/>
                  </a:lnTo>
                  <a:lnTo>
                    <a:pt x="6437" y="1607"/>
                  </a:lnTo>
                  <a:lnTo>
                    <a:pt x="5907" y="1686"/>
                  </a:lnTo>
                  <a:lnTo>
                    <a:pt x="5115" y="2235"/>
                  </a:lnTo>
                  <a:lnTo>
                    <a:pt x="5026" y="2548"/>
                  </a:lnTo>
                  <a:lnTo>
                    <a:pt x="5203" y="2627"/>
                  </a:lnTo>
                  <a:lnTo>
                    <a:pt x="4849" y="3058"/>
                  </a:lnTo>
                  <a:lnTo>
                    <a:pt x="4234" y="3567"/>
                  </a:lnTo>
                  <a:lnTo>
                    <a:pt x="4234" y="3764"/>
                  </a:lnTo>
                  <a:lnTo>
                    <a:pt x="4761" y="3843"/>
                  </a:lnTo>
                  <a:lnTo>
                    <a:pt x="4234" y="4431"/>
                  </a:lnTo>
                  <a:lnTo>
                    <a:pt x="3969" y="4901"/>
                  </a:lnTo>
                  <a:lnTo>
                    <a:pt x="3703" y="5293"/>
                  </a:lnTo>
                  <a:lnTo>
                    <a:pt x="3000" y="5293"/>
                  </a:lnTo>
                  <a:lnTo>
                    <a:pt x="2557" y="5214"/>
                  </a:lnTo>
                  <a:lnTo>
                    <a:pt x="2115" y="5214"/>
                  </a:lnTo>
                  <a:lnTo>
                    <a:pt x="2380" y="5763"/>
                  </a:lnTo>
                  <a:lnTo>
                    <a:pt x="2380" y="6391"/>
                  </a:lnTo>
                  <a:lnTo>
                    <a:pt x="1765" y="6391"/>
                  </a:lnTo>
                  <a:lnTo>
                    <a:pt x="1854" y="6704"/>
                  </a:lnTo>
                  <a:lnTo>
                    <a:pt x="1765" y="6940"/>
                  </a:lnTo>
                  <a:lnTo>
                    <a:pt x="1854" y="7134"/>
                  </a:lnTo>
                  <a:lnTo>
                    <a:pt x="1677" y="7528"/>
                  </a:lnTo>
                  <a:lnTo>
                    <a:pt x="1323" y="7567"/>
                  </a:lnTo>
                  <a:lnTo>
                    <a:pt x="1146" y="7528"/>
                  </a:lnTo>
                  <a:lnTo>
                    <a:pt x="1057" y="7723"/>
                  </a:lnTo>
                  <a:lnTo>
                    <a:pt x="1057" y="8116"/>
                  </a:lnTo>
                  <a:lnTo>
                    <a:pt x="796" y="8350"/>
                  </a:lnTo>
                  <a:lnTo>
                    <a:pt x="619" y="8311"/>
                  </a:lnTo>
                  <a:lnTo>
                    <a:pt x="177" y="8547"/>
                  </a:lnTo>
                  <a:lnTo>
                    <a:pt x="0" y="8742"/>
                  </a:lnTo>
                  <a:lnTo>
                    <a:pt x="0" y="8860"/>
                  </a:lnTo>
                  <a:lnTo>
                    <a:pt x="354" y="9057"/>
                  </a:lnTo>
                  <a:lnTo>
                    <a:pt x="442" y="9330"/>
                  </a:lnTo>
                  <a:lnTo>
                    <a:pt x="1588" y="9800"/>
                  </a:lnTo>
                  <a:lnTo>
                    <a:pt x="1323" y="9606"/>
                  </a:lnTo>
                  <a:lnTo>
                    <a:pt x="1323" y="9488"/>
                  </a:lnTo>
                  <a:lnTo>
                    <a:pt x="1677" y="9645"/>
                  </a:lnTo>
                  <a:lnTo>
                    <a:pt x="2203" y="9645"/>
                  </a:lnTo>
                  <a:lnTo>
                    <a:pt x="1765" y="9800"/>
                  </a:lnTo>
                  <a:lnTo>
                    <a:pt x="1854" y="9879"/>
                  </a:lnTo>
                  <a:lnTo>
                    <a:pt x="2380" y="9879"/>
                  </a:lnTo>
                  <a:lnTo>
                    <a:pt x="2380" y="9722"/>
                  </a:lnTo>
                  <a:lnTo>
                    <a:pt x="2469" y="9879"/>
                  </a:lnTo>
                  <a:lnTo>
                    <a:pt x="2911" y="9879"/>
                  </a:lnTo>
                  <a:lnTo>
                    <a:pt x="3088" y="10037"/>
                  </a:lnTo>
                  <a:lnTo>
                    <a:pt x="3880" y="10115"/>
                  </a:lnTo>
                  <a:lnTo>
                    <a:pt x="4323" y="10428"/>
                  </a:lnTo>
                  <a:lnTo>
                    <a:pt x="4323" y="10625"/>
                  </a:lnTo>
                  <a:lnTo>
                    <a:pt x="3969" y="10664"/>
                  </a:lnTo>
                  <a:lnTo>
                    <a:pt x="3792" y="10507"/>
                  </a:lnTo>
                  <a:lnTo>
                    <a:pt x="3438" y="10625"/>
                  </a:lnTo>
                  <a:lnTo>
                    <a:pt x="3792" y="10780"/>
                  </a:lnTo>
                  <a:lnTo>
                    <a:pt x="3880" y="10820"/>
                  </a:lnTo>
                  <a:lnTo>
                    <a:pt x="3792" y="10859"/>
                  </a:lnTo>
                  <a:lnTo>
                    <a:pt x="3349" y="10820"/>
                  </a:lnTo>
                  <a:lnTo>
                    <a:pt x="3261" y="10625"/>
                  </a:lnTo>
                  <a:lnTo>
                    <a:pt x="2823" y="10625"/>
                  </a:lnTo>
                  <a:lnTo>
                    <a:pt x="2823" y="10702"/>
                  </a:lnTo>
                  <a:lnTo>
                    <a:pt x="3349" y="10898"/>
                  </a:lnTo>
                  <a:lnTo>
                    <a:pt x="3349" y="11016"/>
                  </a:lnTo>
                  <a:lnTo>
                    <a:pt x="3792" y="11251"/>
                  </a:lnTo>
                  <a:lnTo>
                    <a:pt x="4672" y="11369"/>
                  </a:lnTo>
                  <a:lnTo>
                    <a:pt x="4584" y="11016"/>
                  </a:lnTo>
                  <a:lnTo>
                    <a:pt x="4323" y="10820"/>
                  </a:lnTo>
                  <a:lnTo>
                    <a:pt x="4849" y="10977"/>
                  </a:lnTo>
                  <a:lnTo>
                    <a:pt x="4849" y="11174"/>
                  </a:lnTo>
                  <a:lnTo>
                    <a:pt x="5115" y="11369"/>
                  </a:lnTo>
                  <a:lnTo>
                    <a:pt x="5468" y="11487"/>
                  </a:lnTo>
                  <a:lnTo>
                    <a:pt x="5557" y="11800"/>
                  </a:lnTo>
                  <a:lnTo>
                    <a:pt x="5907" y="11957"/>
                  </a:lnTo>
                  <a:lnTo>
                    <a:pt x="5730" y="11996"/>
                  </a:lnTo>
                  <a:lnTo>
                    <a:pt x="5907" y="12075"/>
                  </a:lnTo>
                  <a:lnTo>
                    <a:pt x="6172" y="12154"/>
                  </a:lnTo>
                  <a:lnTo>
                    <a:pt x="6172" y="12585"/>
                  </a:lnTo>
                  <a:lnTo>
                    <a:pt x="6614" y="13015"/>
                  </a:lnTo>
                  <a:lnTo>
                    <a:pt x="6876" y="13133"/>
                  </a:lnTo>
                  <a:lnTo>
                    <a:pt x="6261" y="13328"/>
                  </a:lnTo>
                  <a:lnTo>
                    <a:pt x="5907" y="14348"/>
                  </a:lnTo>
                  <a:lnTo>
                    <a:pt x="6084" y="14584"/>
                  </a:lnTo>
                  <a:lnTo>
                    <a:pt x="5995" y="14702"/>
                  </a:lnTo>
                  <a:lnTo>
                    <a:pt x="6084" y="14780"/>
                  </a:lnTo>
                  <a:lnTo>
                    <a:pt x="6437" y="14505"/>
                  </a:lnTo>
                  <a:lnTo>
                    <a:pt x="6964" y="14308"/>
                  </a:lnTo>
                  <a:lnTo>
                    <a:pt x="7229" y="13995"/>
                  </a:lnTo>
                  <a:lnTo>
                    <a:pt x="7229" y="14348"/>
                  </a:lnTo>
                  <a:lnTo>
                    <a:pt x="6526" y="14623"/>
                  </a:lnTo>
                  <a:lnTo>
                    <a:pt x="6526" y="14936"/>
                  </a:lnTo>
                  <a:lnTo>
                    <a:pt x="6876" y="14896"/>
                  </a:lnTo>
                  <a:lnTo>
                    <a:pt x="6876" y="14741"/>
                  </a:lnTo>
                  <a:lnTo>
                    <a:pt x="7495" y="14584"/>
                  </a:lnTo>
                  <a:lnTo>
                    <a:pt x="7849" y="14741"/>
                  </a:lnTo>
                  <a:lnTo>
                    <a:pt x="8110" y="14741"/>
                  </a:lnTo>
                  <a:lnTo>
                    <a:pt x="8110" y="14623"/>
                  </a:lnTo>
                  <a:lnTo>
                    <a:pt x="8198" y="14702"/>
                  </a:lnTo>
                  <a:lnTo>
                    <a:pt x="8375" y="14702"/>
                  </a:lnTo>
                  <a:lnTo>
                    <a:pt x="8464" y="14623"/>
                  </a:lnTo>
                  <a:lnTo>
                    <a:pt x="8995" y="14623"/>
                  </a:lnTo>
                  <a:lnTo>
                    <a:pt x="9964" y="14348"/>
                  </a:lnTo>
                  <a:lnTo>
                    <a:pt x="10052" y="14192"/>
                  </a:lnTo>
                  <a:lnTo>
                    <a:pt x="10313" y="14231"/>
                  </a:lnTo>
                  <a:lnTo>
                    <a:pt x="10579" y="14231"/>
                  </a:lnTo>
                  <a:lnTo>
                    <a:pt x="11198" y="14113"/>
                  </a:lnTo>
                  <a:lnTo>
                    <a:pt x="10844" y="14035"/>
                  </a:lnTo>
                  <a:lnTo>
                    <a:pt x="10844" y="13995"/>
                  </a:lnTo>
                  <a:lnTo>
                    <a:pt x="10579" y="13799"/>
                  </a:lnTo>
                  <a:lnTo>
                    <a:pt x="10844" y="13799"/>
                  </a:lnTo>
                  <a:lnTo>
                    <a:pt x="11021" y="13956"/>
                  </a:lnTo>
                  <a:lnTo>
                    <a:pt x="11459" y="13995"/>
                  </a:lnTo>
                  <a:lnTo>
                    <a:pt x="12167" y="13761"/>
                  </a:lnTo>
                  <a:lnTo>
                    <a:pt x="12079" y="13643"/>
                  </a:lnTo>
                  <a:lnTo>
                    <a:pt x="12256" y="13564"/>
                  </a:lnTo>
                  <a:lnTo>
                    <a:pt x="12256" y="13328"/>
                  </a:lnTo>
                  <a:lnTo>
                    <a:pt x="12079" y="13212"/>
                  </a:lnTo>
                  <a:lnTo>
                    <a:pt x="12079" y="13133"/>
                  </a:lnTo>
                  <a:lnTo>
                    <a:pt x="12167" y="13015"/>
                  </a:lnTo>
                  <a:lnTo>
                    <a:pt x="11813" y="12858"/>
                  </a:lnTo>
                  <a:lnTo>
                    <a:pt x="12256" y="13015"/>
                  </a:lnTo>
                  <a:lnTo>
                    <a:pt x="12256" y="13133"/>
                  </a:lnTo>
                  <a:lnTo>
                    <a:pt x="12605" y="13133"/>
                  </a:lnTo>
                  <a:lnTo>
                    <a:pt x="12605" y="13252"/>
                  </a:lnTo>
                  <a:lnTo>
                    <a:pt x="13136" y="13643"/>
                  </a:lnTo>
                  <a:lnTo>
                    <a:pt x="13402" y="13799"/>
                  </a:lnTo>
                  <a:lnTo>
                    <a:pt x="13490" y="14035"/>
                  </a:lnTo>
                  <a:lnTo>
                    <a:pt x="13928" y="14035"/>
                  </a:lnTo>
                  <a:lnTo>
                    <a:pt x="14282" y="13995"/>
                  </a:lnTo>
                  <a:lnTo>
                    <a:pt x="14371" y="13838"/>
                  </a:lnTo>
                  <a:lnTo>
                    <a:pt x="14371" y="13995"/>
                  </a:lnTo>
                  <a:lnTo>
                    <a:pt x="14282" y="14113"/>
                  </a:lnTo>
                  <a:lnTo>
                    <a:pt x="14459" y="14348"/>
                  </a:lnTo>
                  <a:lnTo>
                    <a:pt x="14459" y="14426"/>
                  </a:lnTo>
                  <a:lnTo>
                    <a:pt x="14371" y="14505"/>
                  </a:lnTo>
                  <a:lnTo>
                    <a:pt x="14459" y="14702"/>
                  </a:lnTo>
                  <a:lnTo>
                    <a:pt x="14724" y="14780"/>
                  </a:lnTo>
                  <a:lnTo>
                    <a:pt x="14897" y="15563"/>
                  </a:lnTo>
                  <a:lnTo>
                    <a:pt x="15074" y="15603"/>
                  </a:lnTo>
                  <a:lnTo>
                    <a:pt x="15074" y="15955"/>
                  </a:lnTo>
                  <a:lnTo>
                    <a:pt x="15693" y="16112"/>
                  </a:lnTo>
                  <a:lnTo>
                    <a:pt x="15605" y="16191"/>
                  </a:lnTo>
                  <a:lnTo>
                    <a:pt x="15605" y="16465"/>
                  </a:lnTo>
                  <a:lnTo>
                    <a:pt x="15870" y="16583"/>
                  </a:lnTo>
                  <a:lnTo>
                    <a:pt x="15870" y="17092"/>
                  </a:lnTo>
                  <a:lnTo>
                    <a:pt x="16132" y="17289"/>
                  </a:lnTo>
                  <a:lnTo>
                    <a:pt x="16132" y="17484"/>
                  </a:lnTo>
                  <a:lnTo>
                    <a:pt x="16220" y="17444"/>
                  </a:lnTo>
                  <a:lnTo>
                    <a:pt x="16308" y="17092"/>
                  </a:lnTo>
                  <a:lnTo>
                    <a:pt x="16662" y="17328"/>
                  </a:lnTo>
                  <a:lnTo>
                    <a:pt x="16751" y="17563"/>
                  </a:lnTo>
                  <a:lnTo>
                    <a:pt x="17101" y="17720"/>
                  </a:lnTo>
                  <a:lnTo>
                    <a:pt x="17189" y="18348"/>
                  </a:lnTo>
                  <a:lnTo>
                    <a:pt x="17543" y="18464"/>
                  </a:lnTo>
                  <a:lnTo>
                    <a:pt x="17631" y="18660"/>
                  </a:lnTo>
                  <a:lnTo>
                    <a:pt x="17454" y="18739"/>
                  </a:lnTo>
                  <a:lnTo>
                    <a:pt x="17543" y="19052"/>
                  </a:lnTo>
                  <a:lnTo>
                    <a:pt x="17808" y="19209"/>
                  </a:lnTo>
                  <a:lnTo>
                    <a:pt x="18074" y="19327"/>
                  </a:lnTo>
                  <a:lnTo>
                    <a:pt x="17808" y="19483"/>
                  </a:lnTo>
                  <a:lnTo>
                    <a:pt x="17985" y="19798"/>
                  </a:lnTo>
                  <a:lnTo>
                    <a:pt x="17897" y="19876"/>
                  </a:lnTo>
                  <a:lnTo>
                    <a:pt x="17808" y="19916"/>
                  </a:lnTo>
                  <a:lnTo>
                    <a:pt x="17631" y="20229"/>
                  </a:lnTo>
                  <a:lnTo>
                    <a:pt x="17808" y="20268"/>
                  </a:lnTo>
                  <a:lnTo>
                    <a:pt x="17808" y="20463"/>
                  </a:lnTo>
                  <a:lnTo>
                    <a:pt x="17454" y="20659"/>
                  </a:lnTo>
                  <a:lnTo>
                    <a:pt x="17277" y="20699"/>
                  </a:lnTo>
                  <a:lnTo>
                    <a:pt x="17101" y="20699"/>
                  </a:lnTo>
                  <a:lnTo>
                    <a:pt x="17101" y="20817"/>
                  </a:lnTo>
                  <a:lnTo>
                    <a:pt x="17277" y="20972"/>
                  </a:lnTo>
                  <a:lnTo>
                    <a:pt x="17277" y="21248"/>
                  </a:lnTo>
                  <a:lnTo>
                    <a:pt x="17543" y="21600"/>
                  </a:lnTo>
                  <a:lnTo>
                    <a:pt x="17631" y="21248"/>
                  </a:lnTo>
                  <a:lnTo>
                    <a:pt x="17897" y="21051"/>
                  </a:lnTo>
                  <a:lnTo>
                    <a:pt x="17897" y="21090"/>
                  </a:lnTo>
                  <a:lnTo>
                    <a:pt x="17985" y="20896"/>
                  </a:lnTo>
                  <a:lnTo>
                    <a:pt x="18251" y="20778"/>
                  </a:lnTo>
                  <a:lnTo>
                    <a:pt x="18251" y="20463"/>
                  </a:lnTo>
                  <a:lnTo>
                    <a:pt x="18777" y="20307"/>
                  </a:lnTo>
                  <a:lnTo>
                    <a:pt x="19308" y="19640"/>
                  </a:lnTo>
                  <a:lnTo>
                    <a:pt x="19658" y="19522"/>
                  </a:lnTo>
                  <a:lnTo>
                    <a:pt x="19658" y="19209"/>
                  </a:lnTo>
                  <a:lnTo>
                    <a:pt x="19308" y="18934"/>
                  </a:lnTo>
                  <a:lnTo>
                    <a:pt x="19397" y="18660"/>
                  </a:lnTo>
                  <a:lnTo>
                    <a:pt x="19220" y="18464"/>
                  </a:lnTo>
                  <a:lnTo>
                    <a:pt x="19131" y="18111"/>
                  </a:lnTo>
                  <a:lnTo>
                    <a:pt x="18777" y="17954"/>
                  </a:lnTo>
                  <a:lnTo>
                    <a:pt x="18866" y="17759"/>
                  </a:lnTo>
                  <a:lnTo>
                    <a:pt x="18777" y="17523"/>
                  </a:lnTo>
                  <a:lnTo>
                    <a:pt x="18866" y="17368"/>
                  </a:lnTo>
                  <a:lnTo>
                    <a:pt x="18689" y="16896"/>
                  </a:lnTo>
                  <a:lnTo>
                    <a:pt x="17985" y="16583"/>
                  </a:lnTo>
                  <a:lnTo>
                    <a:pt x="17189" y="16347"/>
                  </a:lnTo>
                  <a:lnTo>
                    <a:pt x="16574" y="15994"/>
                  </a:lnTo>
                  <a:lnTo>
                    <a:pt x="16574" y="15800"/>
                  </a:lnTo>
                  <a:lnTo>
                    <a:pt x="16220" y="15406"/>
                  </a:lnTo>
                  <a:lnTo>
                    <a:pt x="16662" y="15327"/>
                  </a:lnTo>
                  <a:lnTo>
                    <a:pt x="16751" y="15133"/>
                  </a:lnTo>
                  <a:lnTo>
                    <a:pt x="16574" y="14584"/>
                  </a:lnTo>
                  <a:lnTo>
                    <a:pt x="16662" y="14426"/>
                  </a:lnTo>
                  <a:lnTo>
                    <a:pt x="17101" y="14348"/>
                  </a:lnTo>
                  <a:lnTo>
                    <a:pt x="17101" y="14113"/>
                  </a:lnTo>
                  <a:lnTo>
                    <a:pt x="16574" y="13995"/>
                  </a:lnTo>
                  <a:lnTo>
                    <a:pt x="16574" y="13761"/>
                  </a:lnTo>
                  <a:lnTo>
                    <a:pt x="16220" y="13525"/>
                  </a:lnTo>
                  <a:lnTo>
                    <a:pt x="15870" y="13407"/>
                  </a:lnTo>
                  <a:lnTo>
                    <a:pt x="15251" y="12858"/>
                  </a:lnTo>
                  <a:lnTo>
                    <a:pt x="14724" y="12663"/>
                  </a:lnTo>
                  <a:lnTo>
                    <a:pt x="14105" y="12388"/>
                  </a:lnTo>
                  <a:lnTo>
                    <a:pt x="13663" y="12036"/>
                  </a:lnTo>
                  <a:lnTo>
                    <a:pt x="13402" y="11996"/>
                  </a:lnTo>
                  <a:lnTo>
                    <a:pt x="13402" y="11839"/>
                  </a:lnTo>
                  <a:lnTo>
                    <a:pt x="13928" y="11683"/>
                  </a:lnTo>
                  <a:lnTo>
                    <a:pt x="14371" y="11565"/>
                  </a:lnTo>
                  <a:lnTo>
                    <a:pt x="14282" y="11408"/>
                  </a:lnTo>
                  <a:lnTo>
                    <a:pt x="14282" y="11056"/>
                  </a:lnTo>
                  <a:lnTo>
                    <a:pt x="14547" y="10898"/>
                  </a:lnTo>
                  <a:lnTo>
                    <a:pt x="14459" y="10585"/>
                  </a:lnTo>
                  <a:lnTo>
                    <a:pt x="14809" y="10310"/>
                  </a:lnTo>
                  <a:lnTo>
                    <a:pt x="15782" y="10467"/>
                  </a:lnTo>
                  <a:lnTo>
                    <a:pt x="16308" y="10271"/>
                  </a:lnTo>
                  <a:lnTo>
                    <a:pt x="16928" y="10271"/>
                  </a:lnTo>
                  <a:lnTo>
                    <a:pt x="17016" y="10192"/>
                  </a:lnTo>
                  <a:lnTo>
                    <a:pt x="17016" y="9879"/>
                  </a:lnTo>
                  <a:lnTo>
                    <a:pt x="17277" y="9800"/>
                  </a:lnTo>
                  <a:lnTo>
                    <a:pt x="17985" y="9840"/>
                  </a:lnTo>
                  <a:lnTo>
                    <a:pt x="18074" y="9682"/>
                  </a:lnTo>
                  <a:lnTo>
                    <a:pt x="17897" y="9527"/>
                  </a:lnTo>
                  <a:lnTo>
                    <a:pt x="17897" y="9409"/>
                  </a:lnTo>
                  <a:lnTo>
                    <a:pt x="18423" y="9330"/>
                  </a:lnTo>
                  <a:lnTo>
                    <a:pt x="19131" y="9291"/>
                  </a:lnTo>
                  <a:lnTo>
                    <a:pt x="19220" y="9291"/>
                  </a:lnTo>
                  <a:lnTo>
                    <a:pt x="19397" y="9017"/>
                  </a:lnTo>
                  <a:lnTo>
                    <a:pt x="19658" y="9017"/>
                  </a:lnTo>
                  <a:lnTo>
                    <a:pt x="20189" y="8860"/>
                  </a:lnTo>
                  <a:lnTo>
                    <a:pt x="20012" y="8703"/>
                  </a:lnTo>
                  <a:lnTo>
                    <a:pt x="20189" y="8508"/>
                  </a:lnTo>
                  <a:lnTo>
                    <a:pt x="20277" y="8311"/>
                  </a:lnTo>
                  <a:lnTo>
                    <a:pt x="20981" y="8272"/>
                  </a:lnTo>
                  <a:lnTo>
                    <a:pt x="21423" y="8077"/>
                  </a:lnTo>
                  <a:lnTo>
                    <a:pt x="21600" y="8037"/>
                  </a:lnTo>
                  <a:lnTo>
                    <a:pt x="21600" y="7762"/>
                  </a:lnTo>
                  <a:lnTo>
                    <a:pt x="21158" y="7723"/>
                  </a:lnTo>
                  <a:lnTo>
                    <a:pt x="20100" y="7919"/>
                  </a:lnTo>
                  <a:lnTo>
                    <a:pt x="19481" y="7919"/>
                  </a:lnTo>
                  <a:lnTo>
                    <a:pt x="19220" y="8077"/>
                  </a:lnTo>
                  <a:lnTo>
                    <a:pt x="18689" y="7959"/>
                  </a:lnTo>
                  <a:lnTo>
                    <a:pt x="18512" y="7723"/>
                  </a:lnTo>
                  <a:lnTo>
                    <a:pt x="18689" y="7489"/>
                  </a:lnTo>
                  <a:lnTo>
                    <a:pt x="18335" y="7292"/>
                  </a:lnTo>
                  <a:lnTo>
                    <a:pt x="17985" y="7449"/>
                  </a:lnTo>
                  <a:lnTo>
                    <a:pt x="17808" y="7331"/>
                  </a:lnTo>
                  <a:lnTo>
                    <a:pt x="17016" y="7331"/>
                  </a:lnTo>
                  <a:lnTo>
                    <a:pt x="16662" y="7370"/>
                  </a:lnTo>
                  <a:lnTo>
                    <a:pt x="16574" y="7252"/>
                  </a:lnTo>
                  <a:lnTo>
                    <a:pt x="17016" y="7058"/>
                  </a:lnTo>
                  <a:lnTo>
                    <a:pt x="17631" y="6704"/>
                  </a:lnTo>
                  <a:lnTo>
                    <a:pt x="17543" y="6548"/>
                  </a:lnTo>
                  <a:lnTo>
                    <a:pt x="17808" y="6351"/>
                  </a:lnTo>
                  <a:lnTo>
                    <a:pt x="17808" y="6194"/>
                  </a:lnTo>
                  <a:lnTo>
                    <a:pt x="17277" y="6078"/>
                  </a:lnTo>
                  <a:lnTo>
                    <a:pt x="16662" y="6078"/>
                  </a:lnTo>
                  <a:lnTo>
                    <a:pt x="16574" y="6155"/>
                  </a:lnTo>
                  <a:lnTo>
                    <a:pt x="16308" y="5999"/>
                  </a:lnTo>
                  <a:lnTo>
                    <a:pt x="16485" y="5920"/>
                  </a:lnTo>
                  <a:lnTo>
                    <a:pt x="15870" y="5881"/>
                  </a:lnTo>
                  <a:lnTo>
                    <a:pt x="15605" y="5724"/>
                  </a:lnTo>
                  <a:lnTo>
                    <a:pt x="15693" y="5529"/>
                  </a:lnTo>
                  <a:lnTo>
                    <a:pt x="15605" y="5332"/>
                  </a:lnTo>
                  <a:lnTo>
                    <a:pt x="14986" y="5371"/>
                  </a:lnTo>
                  <a:lnTo>
                    <a:pt x="14724" y="5293"/>
                  </a:lnTo>
                  <a:lnTo>
                    <a:pt x="14809" y="5135"/>
                  </a:lnTo>
                  <a:lnTo>
                    <a:pt x="14724" y="4980"/>
                  </a:lnTo>
                  <a:lnTo>
                    <a:pt x="13578" y="5096"/>
                  </a:lnTo>
                  <a:lnTo>
                    <a:pt x="13048" y="5293"/>
                  </a:lnTo>
                  <a:lnTo>
                    <a:pt x="12782" y="5019"/>
                  </a:lnTo>
                  <a:lnTo>
                    <a:pt x="12871" y="4744"/>
                  </a:lnTo>
                  <a:lnTo>
                    <a:pt x="12344" y="4510"/>
                  </a:lnTo>
                  <a:lnTo>
                    <a:pt x="11902" y="4392"/>
                  </a:lnTo>
                  <a:lnTo>
                    <a:pt x="11902" y="4195"/>
                  </a:lnTo>
                  <a:lnTo>
                    <a:pt x="12167" y="4037"/>
                  </a:lnTo>
                  <a:lnTo>
                    <a:pt x="11902" y="3921"/>
                  </a:lnTo>
                  <a:lnTo>
                    <a:pt x="12167" y="3764"/>
                  </a:lnTo>
                  <a:lnTo>
                    <a:pt x="12517" y="3567"/>
                  </a:lnTo>
                  <a:lnTo>
                    <a:pt x="12782" y="3607"/>
                  </a:lnTo>
                  <a:lnTo>
                    <a:pt x="13048" y="3528"/>
                  </a:lnTo>
                  <a:lnTo>
                    <a:pt x="12782" y="3333"/>
                  </a:lnTo>
                  <a:lnTo>
                    <a:pt x="12871" y="3176"/>
                  </a:lnTo>
                  <a:lnTo>
                    <a:pt x="13136" y="3136"/>
                  </a:lnTo>
                  <a:lnTo>
                    <a:pt x="13225" y="2941"/>
                  </a:lnTo>
                  <a:lnTo>
                    <a:pt x="13663" y="2823"/>
                  </a:lnTo>
                  <a:lnTo>
                    <a:pt x="13840" y="2666"/>
                  </a:lnTo>
                  <a:lnTo>
                    <a:pt x="13840" y="2471"/>
                  </a:lnTo>
                  <a:lnTo>
                    <a:pt x="13928" y="1999"/>
                  </a:lnTo>
                  <a:lnTo>
                    <a:pt x="13840" y="1686"/>
                  </a:lnTo>
                  <a:lnTo>
                    <a:pt x="13490" y="1295"/>
                  </a:lnTo>
                  <a:lnTo>
                    <a:pt x="13490" y="1019"/>
                  </a:lnTo>
                  <a:lnTo>
                    <a:pt x="13048" y="785"/>
                  </a:lnTo>
                  <a:lnTo>
                    <a:pt x="12605" y="785"/>
                  </a:lnTo>
                  <a:lnTo>
                    <a:pt x="12517" y="470"/>
                  </a:lnTo>
                  <a:lnTo>
                    <a:pt x="11902" y="275"/>
                  </a:lnTo>
                  <a:lnTo>
                    <a:pt x="11725" y="0"/>
                  </a:lnTo>
                  <a:lnTo>
                    <a:pt x="11021" y="0"/>
                  </a:lnTo>
                  <a:lnTo>
                    <a:pt x="10667" y="79"/>
                  </a:lnTo>
                  <a:lnTo>
                    <a:pt x="10141" y="0"/>
                  </a:lnTo>
                  <a:close/>
                </a:path>
              </a:pathLst>
            </a:custGeom>
            <a:solidFill>
              <a:srgbClr val="CCD4D9"/>
            </a:solidFill>
            <a:ln w="12700" cap="flat">
              <a:noFill/>
              <a:miter lim="400000"/>
            </a:ln>
            <a:effectLst/>
          </p:spPr>
          <p:txBody>
            <a:bodyPr wrap="square" lIns="0" tIns="0" rIns="0" bIns="0" numCol="1" anchor="ctr">
              <a:noAutofit/>
            </a:bodyPr>
            <a:lstStyle/>
            <a:p>
              <a:pPr defTabSz="342900">
                <a:lnSpc>
                  <a:spcPct val="100000"/>
                </a:lnSpc>
                <a:spcBef>
                  <a:spcPts val="0"/>
                </a:spcBef>
                <a:defRPr sz="1400">
                  <a:latin typeface="Arial"/>
                  <a:ea typeface="Arial"/>
                  <a:cs typeface="Arial"/>
                  <a:sym typeface="Arial"/>
                </a:defRPr>
              </a:pPr>
              <a:endParaRPr sz="525"/>
            </a:p>
          </p:txBody>
        </p:sp>
        <p:sp>
          <p:nvSpPr>
            <p:cNvPr id="343" name="Google Shape;10502;p32">
              <a:extLst>
                <a:ext uri="{FF2B5EF4-FFF2-40B4-BE49-F238E27FC236}">
                  <a16:creationId xmlns:a16="http://schemas.microsoft.com/office/drawing/2014/main" id="{82AEDC98-9126-508D-F50A-2B84C27EAD97}"/>
                </a:ext>
              </a:extLst>
            </p:cNvPr>
            <p:cNvSpPr/>
            <p:nvPr/>
          </p:nvSpPr>
          <p:spPr>
            <a:xfrm>
              <a:off x="17696516" y="6800812"/>
              <a:ext cx="370836" cy="456379"/>
            </a:xfrm>
            <a:custGeom>
              <a:avLst/>
              <a:gdLst/>
              <a:ahLst/>
              <a:cxnLst>
                <a:cxn ang="0">
                  <a:pos x="wd2" y="hd2"/>
                </a:cxn>
                <a:cxn ang="5400000">
                  <a:pos x="wd2" y="hd2"/>
                </a:cxn>
                <a:cxn ang="10800000">
                  <a:pos x="wd2" y="hd2"/>
                </a:cxn>
                <a:cxn ang="16200000">
                  <a:pos x="wd2" y="hd2"/>
                </a:cxn>
              </a:cxnLst>
              <a:rect l="0" t="0" r="r" b="b"/>
              <a:pathLst>
                <a:path w="21600" h="21600" extrusionOk="0">
                  <a:moveTo>
                    <a:pt x="1519" y="0"/>
                  </a:moveTo>
                  <a:lnTo>
                    <a:pt x="1374" y="350"/>
                  </a:lnTo>
                  <a:lnTo>
                    <a:pt x="1069" y="350"/>
                  </a:lnTo>
                  <a:lnTo>
                    <a:pt x="1069" y="824"/>
                  </a:lnTo>
                  <a:lnTo>
                    <a:pt x="1374" y="1179"/>
                  </a:lnTo>
                  <a:lnTo>
                    <a:pt x="1069" y="2003"/>
                  </a:lnTo>
                  <a:lnTo>
                    <a:pt x="153" y="2713"/>
                  </a:lnTo>
                  <a:lnTo>
                    <a:pt x="0" y="3537"/>
                  </a:lnTo>
                  <a:lnTo>
                    <a:pt x="2130" y="4129"/>
                  </a:lnTo>
                  <a:lnTo>
                    <a:pt x="2894" y="3774"/>
                  </a:lnTo>
                  <a:lnTo>
                    <a:pt x="3802" y="3892"/>
                  </a:lnTo>
                  <a:lnTo>
                    <a:pt x="3650" y="4248"/>
                  </a:lnTo>
                  <a:lnTo>
                    <a:pt x="3955" y="5071"/>
                  </a:lnTo>
                  <a:lnTo>
                    <a:pt x="3497" y="5427"/>
                  </a:lnTo>
                  <a:lnTo>
                    <a:pt x="2894" y="5308"/>
                  </a:lnTo>
                  <a:lnTo>
                    <a:pt x="2283" y="5545"/>
                  </a:lnTo>
                  <a:lnTo>
                    <a:pt x="1978" y="6487"/>
                  </a:lnTo>
                  <a:lnTo>
                    <a:pt x="1221" y="6606"/>
                  </a:lnTo>
                  <a:lnTo>
                    <a:pt x="1221" y="7903"/>
                  </a:lnTo>
                  <a:lnTo>
                    <a:pt x="2130" y="8851"/>
                  </a:lnTo>
                  <a:lnTo>
                    <a:pt x="3046" y="9088"/>
                  </a:lnTo>
                  <a:lnTo>
                    <a:pt x="4260" y="10148"/>
                  </a:lnTo>
                  <a:lnTo>
                    <a:pt x="4260" y="11209"/>
                  </a:lnTo>
                  <a:lnTo>
                    <a:pt x="4566" y="11920"/>
                  </a:lnTo>
                  <a:lnTo>
                    <a:pt x="4413" y="12506"/>
                  </a:lnTo>
                  <a:lnTo>
                    <a:pt x="4566" y="13573"/>
                  </a:lnTo>
                  <a:lnTo>
                    <a:pt x="5933" y="14870"/>
                  </a:lnTo>
                  <a:lnTo>
                    <a:pt x="5933" y="15694"/>
                  </a:lnTo>
                  <a:lnTo>
                    <a:pt x="6085" y="16286"/>
                  </a:lnTo>
                  <a:lnTo>
                    <a:pt x="6391" y="17347"/>
                  </a:lnTo>
                  <a:lnTo>
                    <a:pt x="6696" y="17228"/>
                  </a:lnTo>
                  <a:lnTo>
                    <a:pt x="7154" y="17820"/>
                  </a:lnTo>
                  <a:lnTo>
                    <a:pt x="7307" y="18057"/>
                  </a:lnTo>
                  <a:lnTo>
                    <a:pt x="7605" y="18057"/>
                  </a:lnTo>
                  <a:lnTo>
                    <a:pt x="7757" y="17702"/>
                  </a:lnTo>
                  <a:lnTo>
                    <a:pt x="8215" y="17465"/>
                  </a:lnTo>
                  <a:lnTo>
                    <a:pt x="8826" y="17820"/>
                  </a:lnTo>
                  <a:lnTo>
                    <a:pt x="8826" y="17939"/>
                  </a:lnTo>
                  <a:lnTo>
                    <a:pt x="9131" y="17820"/>
                  </a:lnTo>
                  <a:lnTo>
                    <a:pt x="9437" y="17228"/>
                  </a:lnTo>
                  <a:lnTo>
                    <a:pt x="8826" y="16523"/>
                  </a:lnTo>
                  <a:lnTo>
                    <a:pt x="9131" y="16286"/>
                  </a:lnTo>
                  <a:lnTo>
                    <a:pt x="9131" y="15694"/>
                  </a:lnTo>
                  <a:lnTo>
                    <a:pt x="9582" y="15344"/>
                  </a:lnTo>
                  <a:lnTo>
                    <a:pt x="9582" y="15462"/>
                  </a:lnTo>
                  <a:lnTo>
                    <a:pt x="9131" y="16641"/>
                  </a:lnTo>
                  <a:lnTo>
                    <a:pt x="9735" y="17228"/>
                  </a:lnTo>
                  <a:lnTo>
                    <a:pt x="10346" y="16523"/>
                  </a:lnTo>
                  <a:lnTo>
                    <a:pt x="10956" y="16286"/>
                  </a:lnTo>
                  <a:lnTo>
                    <a:pt x="10651" y="16641"/>
                  </a:lnTo>
                  <a:lnTo>
                    <a:pt x="10346" y="16760"/>
                  </a:lnTo>
                  <a:lnTo>
                    <a:pt x="9888" y="17347"/>
                  </a:lnTo>
                  <a:lnTo>
                    <a:pt x="10651" y="17702"/>
                  </a:lnTo>
                  <a:lnTo>
                    <a:pt x="11262" y="16641"/>
                  </a:lnTo>
                  <a:lnTo>
                    <a:pt x="12018" y="16523"/>
                  </a:lnTo>
                  <a:lnTo>
                    <a:pt x="12170" y="15575"/>
                  </a:lnTo>
                  <a:lnTo>
                    <a:pt x="11560" y="14870"/>
                  </a:lnTo>
                  <a:lnTo>
                    <a:pt x="11109" y="14752"/>
                  </a:lnTo>
                  <a:lnTo>
                    <a:pt x="11865" y="14396"/>
                  </a:lnTo>
                  <a:lnTo>
                    <a:pt x="12018" y="14159"/>
                  </a:lnTo>
                  <a:lnTo>
                    <a:pt x="11414" y="13336"/>
                  </a:lnTo>
                  <a:lnTo>
                    <a:pt x="11262" y="12157"/>
                  </a:lnTo>
                  <a:lnTo>
                    <a:pt x="11560" y="13217"/>
                  </a:lnTo>
                  <a:lnTo>
                    <a:pt x="12476" y="13810"/>
                  </a:lnTo>
                  <a:lnTo>
                    <a:pt x="12934" y="13691"/>
                  </a:lnTo>
                  <a:lnTo>
                    <a:pt x="12934" y="13928"/>
                  </a:lnTo>
                  <a:lnTo>
                    <a:pt x="14453" y="14515"/>
                  </a:lnTo>
                  <a:lnTo>
                    <a:pt x="15217" y="14159"/>
                  </a:lnTo>
                  <a:lnTo>
                    <a:pt x="15667" y="14278"/>
                  </a:lnTo>
                  <a:lnTo>
                    <a:pt x="15667" y="13928"/>
                  </a:lnTo>
                  <a:lnTo>
                    <a:pt x="15973" y="13928"/>
                  </a:lnTo>
                  <a:lnTo>
                    <a:pt x="17194" y="16286"/>
                  </a:lnTo>
                  <a:lnTo>
                    <a:pt x="17798" y="16641"/>
                  </a:lnTo>
                  <a:lnTo>
                    <a:pt x="17798" y="17110"/>
                  </a:lnTo>
                  <a:lnTo>
                    <a:pt x="17492" y="17820"/>
                  </a:lnTo>
                  <a:lnTo>
                    <a:pt x="17950" y="17939"/>
                  </a:lnTo>
                  <a:lnTo>
                    <a:pt x="17492" y="18881"/>
                  </a:lnTo>
                  <a:lnTo>
                    <a:pt x="17798" y="18999"/>
                  </a:lnTo>
                  <a:lnTo>
                    <a:pt x="18256" y="18644"/>
                  </a:lnTo>
                  <a:lnTo>
                    <a:pt x="18561" y="18413"/>
                  </a:lnTo>
                  <a:lnTo>
                    <a:pt x="18256" y="18999"/>
                  </a:lnTo>
                  <a:lnTo>
                    <a:pt x="18103" y="19236"/>
                  </a:lnTo>
                  <a:lnTo>
                    <a:pt x="18561" y="19710"/>
                  </a:lnTo>
                  <a:lnTo>
                    <a:pt x="19172" y="20415"/>
                  </a:lnTo>
                  <a:lnTo>
                    <a:pt x="19775" y="21600"/>
                  </a:lnTo>
                  <a:lnTo>
                    <a:pt x="20081" y="21600"/>
                  </a:lnTo>
                  <a:lnTo>
                    <a:pt x="19775" y="20771"/>
                  </a:lnTo>
                  <a:lnTo>
                    <a:pt x="19775" y="20415"/>
                  </a:lnTo>
                  <a:lnTo>
                    <a:pt x="20081" y="19829"/>
                  </a:lnTo>
                  <a:lnTo>
                    <a:pt x="20844" y="19118"/>
                  </a:lnTo>
                  <a:lnTo>
                    <a:pt x="21149" y="19236"/>
                  </a:lnTo>
                  <a:lnTo>
                    <a:pt x="21600" y="18531"/>
                  </a:lnTo>
                  <a:lnTo>
                    <a:pt x="21600" y="17820"/>
                  </a:lnTo>
                  <a:lnTo>
                    <a:pt x="21302" y="17702"/>
                  </a:lnTo>
                  <a:lnTo>
                    <a:pt x="21149" y="17347"/>
                  </a:lnTo>
                  <a:lnTo>
                    <a:pt x="21149" y="17110"/>
                  </a:lnTo>
                  <a:lnTo>
                    <a:pt x="20997" y="16760"/>
                  </a:lnTo>
                  <a:lnTo>
                    <a:pt x="20844" y="16286"/>
                  </a:lnTo>
                  <a:lnTo>
                    <a:pt x="20386" y="15462"/>
                  </a:lnTo>
                  <a:lnTo>
                    <a:pt x="20233" y="14159"/>
                  </a:lnTo>
                  <a:lnTo>
                    <a:pt x="19775" y="13691"/>
                  </a:lnTo>
                  <a:lnTo>
                    <a:pt x="19775" y="12980"/>
                  </a:lnTo>
                  <a:lnTo>
                    <a:pt x="19622" y="12038"/>
                  </a:lnTo>
                  <a:lnTo>
                    <a:pt x="19172" y="11564"/>
                  </a:lnTo>
                  <a:lnTo>
                    <a:pt x="18866" y="11327"/>
                  </a:lnTo>
                  <a:lnTo>
                    <a:pt x="18256" y="11327"/>
                  </a:lnTo>
                  <a:lnTo>
                    <a:pt x="17798" y="10972"/>
                  </a:lnTo>
                  <a:lnTo>
                    <a:pt x="17347" y="11327"/>
                  </a:lnTo>
                  <a:lnTo>
                    <a:pt x="17492" y="11564"/>
                  </a:lnTo>
                  <a:lnTo>
                    <a:pt x="17347" y="11920"/>
                  </a:lnTo>
                  <a:lnTo>
                    <a:pt x="17347" y="12157"/>
                  </a:lnTo>
                  <a:lnTo>
                    <a:pt x="17042" y="12625"/>
                  </a:lnTo>
                  <a:lnTo>
                    <a:pt x="17194" y="12980"/>
                  </a:lnTo>
                  <a:lnTo>
                    <a:pt x="17194" y="13336"/>
                  </a:lnTo>
                  <a:lnTo>
                    <a:pt x="16584" y="13336"/>
                  </a:lnTo>
                  <a:lnTo>
                    <a:pt x="15973" y="12743"/>
                  </a:lnTo>
                  <a:lnTo>
                    <a:pt x="15217" y="12157"/>
                  </a:lnTo>
                  <a:lnTo>
                    <a:pt x="15217" y="11920"/>
                  </a:lnTo>
                  <a:lnTo>
                    <a:pt x="14759" y="11564"/>
                  </a:lnTo>
                  <a:lnTo>
                    <a:pt x="14301" y="10741"/>
                  </a:lnTo>
                  <a:lnTo>
                    <a:pt x="14301" y="10267"/>
                  </a:lnTo>
                  <a:lnTo>
                    <a:pt x="14759" y="10148"/>
                  </a:lnTo>
                  <a:lnTo>
                    <a:pt x="14911" y="9675"/>
                  </a:lnTo>
                  <a:lnTo>
                    <a:pt x="15667" y="9206"/>
                  </a:lnTo>
                  <a:lnTo>
                    <a:pt x="15820" y="9556"/>
                  </a:lnTo>
                  <a:lnTo>
                    <a:pt x="16431" y="9556"/>
                  </a:lnTo>
                  <a:lnTo>
                    <a:pt x="16736" y="9206"/>
                  </a:lnTo>
                  <a:lnTo>
                    <a:pt x="16736" y="8851"/>
                  </a:lnTo>
                  <a:lnTo>
                    <a:pt x="17194" y="8614"/>
                  </a:lnTo>
                  <a:lnTo>
                    <a:pt x="17798" y="7435"/>
                  </a:lnTo>
                  <a:lnTo>
                    <a:pt x="17950" y="6724"/>
                  </a:lnTo>
                  <a:lnTo>
                    <a:pt x="18256" y="6019"/>
                  </a:lnTo>
                  <a:lnTo>
                    <a:pt x="17950" y="5901"/>
                  </a:lnTo>
                  <a:lnTo>
                    <a:pt x="17194" y="5308"/>
                  </a:lnTo>
                  <a:lnTo>
                    <a:pt x="16736" y="5427"/>
                  </a:lnTo>
                  <a:lnTo>
                    <a:pt x="16431" y="5308"/>
                  </a:lnTo>
                  <a:lnTo>
                    <a:pt x="15820" y="5308"/>
                  </a:lnTo>
                  <a:lnTo>
                    <a:pt x="14301" y="5427"/>
                  </a:lnTo>
                  <a:lnTo>
                    <a:pt x="12934" y="5308"/>
                  </a:lnTo>
                  <a:lnTo>
                    <a:pt x="10346" y="5308"/>
                  </a:lnTo>
                  <a:lnTo>
                    <a:pt x="9437" y="4953"/>
                  </a:lnTo>
                  <a:lnTo>
                    <a:pt x="8673" y="5071"/>
                  </a:lnTo>
                  <a:lnTo>
                    <a:pt x="7757" y="4834"/>
                  </a:lnTo>
                  <a:lnTo>
                    <a:pt x="7757" y="4366"/>
                  </a:lnTo>
                  <a:lnTo>
                    <a:pt x="7459" y="3655"/>
                  </a:lnTo>
                  <a:lnTo>
                    <a:pt x="7459" y="3182"/>
                  </a:lnTo>
                  <a:lnTo>
                    <a:pt x="7307" y="2476"/>
                  </a:lnTo>
                  <a:lnTo>
                    <a:pt x="6696" y="1766"/>
                  </a:lnTo>
                  <a:lnTo>
                    <a:pt x="6391" y="1766"/>
                  </a:lnTo>
                  <a:lnTo>
                    <a:pt x="6085" y="2003"/>
                  </a:lnTo>
                  <a:lnTo>
                    <a:pt x="5329" y="1766"/>
                  </a:lnTo>
                  <a:lnTo>
                    <a:pt x="5024" y="1416"/>
                  </a:lnTo>
                  <a:lnTo>
                    <a:pt x="4413" y="942"/>
                  </a:lnTo>
                  <a:lnTo>
                    <a:pt x="3955" y="942"/>
                  </a:lnTo>
                  <a:lnTo>
                    <a:pt x="3802" y="1416"/>
                  </a:lnTo>
                  <a:lnTo>
                    <a:pt x="4413" y="1766"/>
                  </a:lnTo>
                  <a:lnTo>
                    <a:pt x="3955" y="1884"/>
                  </a:lnTo>
                  <a:lnTo>
                    <a:pt x="3046" y="1766"/>
                  </a:lnTo>
                  <a:lnTo>
                    <a:pt x="2588" y="1179"/>
                  </a:lnTo>
                  <a:lnTo>
                    <a:pt x="2588" y="824"/>
                  </a:lnTo>
                  <a:lnTo>
                    <a:pt x="1978" y="231"/>
                  </a:lnTo>
                  <a:lnTo>
                    <a:pt x="1519" y="0"/>
                  </a:lnTo>
                  <a:close/>
                </a:path>
              </a:pathLst>
            </a:custGeom>
            <a:solidFill>
              <a:srgbClr val="CCD4DA"/>
            </a:solidFill>
            <a:ln w="12700" cap="flat">
              <a:noFill/>
              <a:miter lim="400000"/>
            </a:ln>
            <a:effectLst/>
          </p:spPr>
          <p:txBody>
            <a:bodyPr wrap="square" lIns="0" tIns="0" rIns="0" bIns="0" numCol="1" anchor="ctr">
              <a:noAutofit/>
            </a:bodyPr>
            <a:lstStyle/>
            <a:p>
              <a:pPr defTabSz="342900">
                <a:lnSpc>
                  <a:spcPct val="100000"/>
                </a:lnSpc>
                <a:spcBef>
                  <a:spcPts val="0"/>
                </a:spcBef>
                <a:defRPr sz="1400">
                  <a:latin typeface="Arial"/>
                  <a:ea typeface="Arial"/>
                  <a:cs typeface="Arial"/>
                  <a:sym typeface="Arial"/>
                </a:defRPr>
              </a:pPr>
              <a:endParaRPr sz="525"/>
            </a:p>
          </p:txBody>
        </p:sp>
        <p:sp>
          <p:nvSpPr>
            <p:cNvPr id="344" name="Google Shape;10503;p32">
              <a:extLst>
                <a:ext uri="{FF2B5EF4-FFF2-40B4-BE49-F238E27FC236}">
                  <a16:creationId xmlns:a16="http://schemas.microsoft.com/office/drawing/2014/main" id="{5F67E2EB-2E61-0446-D788-B0170150849F}"/>
                </a:ext>
              </a:extLst>
            </p:cNvPr>
            <p:cNvSpPr/>
            <p:nvPr/>
          </p:nvSpPr>
          <p:spPr>
            <a:xfrm>
              <a:off x="11932651" y="4212138"/>
              <a:ext cx="276851" cy="324200"/>
            </a:xfrm>
            <a:custGeom>
              <a:avLst/>
              <a:gdLst/>
              <a:ahLst/>
              <a:cxnLst>
                <a:cxn ang="0">
                  <a:pos x="wd2" y="hd2"/>
                </a:cxn>
                <a:cxn ang="5400000">
                  <a:pos x="wd2" y="hd2"/>
                </a:cxn>
                <a:cxn ang="10800000">
                  <a:pos x="wd2" y="hd2"/>
                </a:cxn>
                <a:cxn ang="16200000">
                  <a:pos x="wd2" y="hd2"/>
                </a:cxn>
              </a:cxnLst>
              <a:rect l="0" t="0" r="r" b="b"/>
              <a:pathLst>
                <a:path w="21600" h="21600" extrusionOk="0">
                  <a:moveTo>
                    <a:pt x="12631" y="0"/>
                  </a:moveTo>
                  <a:lnTo>
                    <a:pt x="11209" y="1326"/>
                  </a:lnTo>
                  <a:lnTo>
                    <a:pt x="9573" y="1826"/>
                  </a:lnTo>
                  <a:lnTo>
                    <a:pt x="8560" y="1826"/>
                  </a:lnTo>
                  <a:lnTo>
                    <a:pt x="7947" y="2660"/>
                  </a:lnTo>
                  <a:lnTo>
                    <a:pt x="7333" y="3820"/>
                  </a:lnTo>
                  <a:lnTo>
                    <a:pt x="6311" y="4320"/>
                  </a:lnTo>
                  <a:lnTo>
                    <a:pt x="5093" y="4320"/>
                  </a:lnTo>
                  <a:lnTo>
                    <a:pt x="3467" y="5146"/>
                  </a:lnTo>
                  <a:lnTo>
                    <a:pt x="3058" y="4987"/>
                  </a:lnTo>
                  <a:lnTo>
                    <a:pt x="2240" y="4987"/>
                  </a:lnTo>
                  <a:lnTo>
                    <a:pt x="2035" y="5980"/>
                  </a:lnTo>
                  <a:lnTo>
                    <a:pt x="1217" y="6647"/>
                  </a:lnTo>
                  <a:lnTo>
                    <a:pt x="1831" y="7147"/>
                  </a:lnTo>
                  <a:lnTo>
                    <a:pt x="2240" y="6814"/>
                  </a:lnTo>
                  <a:lnTo>
                    <a:pt x="3467" y="7973"/>
                  </a:lnTo>
                  <a:lnTo>
                    <a:pt x="3262" y="6647"/>
                  </a:lnTo>
                  <a:lnTo>
                    <a:pt x="3467" y="5980"/>
                  </a:lnTo>
                  <a:lnTo>
                    <a:pt x="5298" y="4987"/>
                  </a:lnTo>
                  <a:lnTo>
                    <a:pt x="5502" y="5146"/>
                  </a:lnTo>
                  <a:lnTo>
                    <a:pt x="6515" y="4987"/>
                  </a:lnTo>
                  <a:lnTo>
                    <a:pt x="7947" y="5146"/>
                  </a:lnTo>
                  <a:lnTo>
                    <a:pt x="8356" y="4987"/>
                  </a:lnTo>
                  <a:cubicBezTo>
                    <a:pt x="8356" y="5146"/>
                    <a:pt x="8151" y="5146"/>
                    <a:pt x="8151" y="5479"/>
                  </a:cubicBezTo>
                  <a:lnTo>
                    <a:pt x="7333" y="5646"/>
                  </a:lnTo>
                  <a:lnTo>
                    <a:pt x="6515" y="5646"/>
                  </a:lnTo>
                  <a:lnTo>
                    <a:pt x="6116" y="5813"/>
                  </a:lnTo>
                  <a:lnTo>
                    <a:pt x="7129" y="6814"/>
                  </a:lnTo>
                  <a:lnTo>
                    <a:pt x="6720" y="7306"/>
                  </a:lnTo>
                  <a:lnTo>
                    <a:pt x="7538" y="8140"/>
                  </a:lnTo>
                  <a:lnTo>
                    <a:pt x="7538" y="8306"/>
                  </a:lnTo>
                  <a:lnTo>
                    <a:pt x="6720" y="8140"/>
                  </a:lnTo>
                  <a:lnTo>
                    <a:pt x="5707" y="8306"/>
                  </a:lnTo>
                  <a:lnTo>
                    <a:pt x="5502" y="7973"/>
                  </a:lnTo>
                  <a:lnTo>
                    <a:pt x="6116" y="7473"/>
                  </a:lnTo>
                  <a:lnTo>
                    <a:pt x="5502" y="6647"/>
                  </a:lnTo>
                  <a:lnTo>
                    <a:pt x="5298" y="6647"/>
                  </a:lnTo>
                  <a:lnTo>
                    <a:pt x="4480" y="7639"/>
                  </a:lnTo>
                  <a:lnTo>
                    <a:pt x="5093" y="8306"/>
                  </a:lnTo>
                  <a:lnTo>
                    <a:pt x="4071" y="8974"/>
                  </a:lnTo>
                  <a:lnTo>
                    <a:pt x="3262" y="8306"/>
                  </a:lnTo>
                  <a:lnTo>
                    <a:pt x="2240" y="8306"/>
                  </a:lnTo>
                  <a:lnTo>
                    <a:pt x="1422" y="8140"/>
                  </a:lnTo>
                  <a:lnTo>
                    <a:pt x="614" y="8807"/>
                  </a:lnTo>
                  <a:lnTo>
                    <a:pt x="2035" y="9307"/>
                  </a:lnTo>
                  <a:lnTo>
                    <a:pt x="2035" y="10133"/>
                  </a:lnTo>
                  <a:lnTo>
                    <a:pt x="1217" y="9799"/>
                  </a:lnTo>
                  <a:lnTo>
                    <a:pt x="614" y="9966"/>
                  </a:lnTo>
                  <a:lnTo>
                    <a:pt x="1013" y="11300"/>
                  </a:lnTo>
                  <a:lnTo>
                    <a:pt x="1626" y="11626"/>
                  </a:lnTo>
                  <a:lnTo>
                    <a:pt x="1626" y="12626"/>
                  </a:lnTo>
                  <a:lnTo>
                    <a:pt x="2240" y="13294"/>
                  </a:lnTo>
                  <a:lnTo>
                    <a:pt x="614" y="13953"/>
                  </a:lnTo>
                  <a:lnTo>
                    <a:pt x="0" y="15120"/>
                  </a:lnTo>
                  <a:lnTo>
                    <a:pt x="614" y="15620"/>
                  </a:lnTo>
                  <a:lnTo>
                    <a:pt x="1626" y="15120"/>
                  </a:lnTo>
                  <a:lnTo>
                    <a:pt x="3058" y="16279"/>
                  </a:lnTo>
                  <a:lnTo>
                    <a:pt x="3262" y="17614"/>
                  </a:lnTo>
                  <a:lnTo>
                    <a:pt x="2649" y="17947"/>
                  </a:lnTo>
                  <a:lnTo>
                    <a:pt x="3058" y="18439"/>
                  </a:lnTo>
                  <a:lnTo>
                    <a:pt x="4480" y="18439"/>
                  </a:lnTo>
                  <a:lnTo>
                    <a:pt x="5911" y="20107"/>
                  </a:lnTo>
                  <a:lnTo>
                    <a:pt x="6311" y="20433"/>
                  </a:lnTo>
                  <a:lnTo>
                    <a:pt x="7333" y="20107"/>
                  </a:lnTo>
                  <a:lnTo>
                    <a:pt x="7538" y="19607"/>
                  </a:lnTo>
                  <a:lnTo>
                    <a:pt x="6720" y="18940"/>
                  </a:lnTo>
                  <a:lnTo>
                    <a:pt x="6311" y="18940"/>
                  </a:lnTo>
                  <a:lnTo>
                    <a:pt x="6311" y="18273"/>
                  </a:lnTo>
                  <a:lnTo>
                    <a:pt x="7129" y="17947"/>
                  </a:lnTo>
                  <a:lnTo>
                    <a:pt x="7129" y="17280"/>
                  </a:lnTo>
                  <a:lnTo>
                    <a:pt x="6515" y="16946"/>
                  </a:lnTo>
                  <a:lnTo>
                    <a:pt x="6515" y="16446"/>
                  </a:lnTo>
                  <a:lnTo>
                    <a:pt x="7333" y="15946"/>
                  </a:lnTo>
                  <a:cubicBezTo>
                    <a:pt x="7538" y="16279"/>
                    <a:pt x="7947" y="16613"/>
                    <a:pt x="8151" y="16946"/>
                  </a:cubicBezTo>
                  <a:lnTo>
                    <a:pt x="8151" y="17280"/>
                  </a:lnTo>
                  <a:lnTo>
                    <a:pt x="8560" y="18273"/>
                  </a:lnTo>
                  <a:lnTo>
                    <a:pt x="9573" y="19106"/>
                  </a:lnTo>
                  <a:lnTo>
                    <a:pt x="10595" y="19106"/>
                  </a:lnTo>
                  <a:lnTo>
                    <a:pt x="11209" y="19440"/>
                  </a:lnTo>
                  <a:lnTo>
                    <a:pt x="12222" y="19273"/>
                  </a:lnTo>
                  <a:cubicBezTo>
                    <a:pt x="12426" y="19273"/>
                    <a:pt x="12631" y="19273"/>
                    <a:pt x="12631" y="19106"/>
                  </a:cubicBezTo>
                  <a:cubicBezTo>
                    <a:pt x="12835" y="19106"/>
                    <a:pt x="12835" y="19273"/>
                    <a:pt x="13244" y="19273"/>
                  </a:cubicBezTo>
                  <a:lnTo>
                    <a:pt x="13244" y="19440"/>
                  </a:lnTo>
                  <a:lnTo>
                    <a:pt x="12631" y="20107"/>
                  </a:lnTo>
                  <a:lnTo>
                    <a:pt x="12835" y="20599"/>
                  </a:lnTo>
                  <a:lnTo>
                    <a:pt x="13449" y="19940"/>
                  </a:lnTo>
                  <a:lnTo>
                    <a:pt x="13653" y="19440"/>
                  </a:lnTo>
                  <a:cubicBezTo>
                    <a:pt x="14062" y="19774"/>
                    <a:pt x="14462" y="19940"/>
                    <a:pt x="14666" y="20266"/>
                  </a:cubicBezTo>
                  <a:lnTo>
                    <a:pt x="14666" y="20599"/>
                  </a:lnTo>
                  <a:lnTo>
                    <a:pt x="14257" y="20766"/>
                  </a:lnTo>
                  <a:lnTo>
                    <a:pt x="14666" y="21100"/>
                  </a:lnTo>
                  <a:lnTo>
                    <a:pt x="16302" y="21600"/>
                  </a:lnTo>
                  <a:lnTo>
                    <a:pt x="17724" y="21433"/>
                  </a:lnTo>
                  <a:lnTo>
                    <a:pt x="18338" y="20766"/>
                  </a:lnTo>
                  <a:lnTo>
                    <a:pt x="18542" y="21433"/>
                  </a:lnTo>
                  <a:lnTo>
                    <a:pt x="18747" y="21600"/>
                  </a:lnTo>
                  <a:lnTo>
                    <a:pt x="18747" y="20766"/>
                  </a:lnTo>
                  <a:lnTo>
                    <a:pt x="19156" y="20433"/>
                  </a:lnTo>
                  <a:cubicBezTo>
                    <a:pt x="19555" y="20107"/>
                    <a:pt x="19759" y="19940"/>
                    <a:pt x="19759" y="19607"/>
                  </a:cubicBezTo>
                  <a:lnTo>
                    <a:pt x="20373" y="18940"/>
                  </a:lnTo>
                  <a:lnTo>
                    <a:pt x="21191" y="18606"/>
                  </a:lnTo>
                  <a:lnTo>
                    <a:pt x="20782" y="18273"/>
                  </a:lnTo>
                  <a:lnTo>
                    <a:pt x="20168" y="18439"/>
                  </a:lnTo>
                  <a:lnTo>
                    <a:pt x="19555" y="19106"/>
                  </a:lnTo>
                  <a:lnTo>
                    <a:pt x="19555" y="18940"/>
                  </a:lnTo>
                  <a:cubicBezTo>
                    <a:pt x="19360" y="18606"/>
                    <a:pt x="19360" y="18606"/>
                    <a:pt x="19360" y="18439"/>
                  </a:cubicBezTo>
                  <a:lnTo>
                    <a:pt x="19555" y="18273"/>
                  </a:lnTo>
                  <a:lnTo>
                    <a:pt x="19555" y="17614"/>
                  </a:lnTo>
                  <a:lnTo>
                    <a:pt x="20782" y="17280"/>
                  </a:lnTo>
                  <a:lnTo>
                    <a:pt x="21395" y="16780"/>
                  </a:lnTo>
                  <a:lnTo>
                    <a:pt x="21191" y="16279"/>
                  </a:lnTo>
                  <a:lnTo>
                    <a:pt x="20168" y="15620"/>
                  </a:lnTo>
                  <a:lnTo>
                    <a:pt x="20168" y="15120"/>
                  </a:lnTo>
                  <a:lnTo>
                    <a:pt x="21395" y="14786"/>
                  </a:lnTo>
                  <a:lnTo>
                    <a:pt x="21600" y="13786"/>
                  </a:lnTo>
                  <a:lnTo>
                    <a:pt x="21600" y="12626"/>
                  </a:lnTo>
                  <a:lnTo>
                    <a:pt x="21395" y="11793"/>
                  </a:lnTo>
                  <a:lnTo>
                    <a:pt x="20168" y="11793"/>
                  </a:lnTo>
                  <a:lnTo>
                    <a:pt x="18542" y="12126"/>
                  </a:lnTo>
                  <a:lnTo>
                    <a:pt x="18133" y="12960"/>
                  </a:lnTo>
                  <a:lnTo>
                    <a:pt x="18542" y="13294"/>
                  </a:lnTo>
                  <a:lnTo>
                    <a:pt x="19360" y="13786"/>
                  </a:lnTo>
                  <a:lnTo>
                    <a:pt x="19360" y="14119"/>
                  </a:lnTo>
                  <a:lnTo>
                    <a:pt x="18747" y="13953"/>
                  </a:lnTo>
                  <a:lnTo>
                    <a:pt x="18542" y="14119"/>
                  </a:lnTo>
                  <a:lnTo>
                    <a:pt x="17520" y="13460"/>
                  </a:lnTo>
                  <a:lnTo>
                    <a:pt x="17520" y="13127"/>
                  </a:lnTo>
                  <a:lnTo>
                    <a:pt x="17111" y="12460"/>
                  </a:lnTo>
                  <a:lnTo>
                    <a:pt x="16507" y="12626"/>
                  </a:lnTo>
                  <a:lnTo>
                    <a:pt x="16098" y="13294"/>
                  </a:lnTo>
                  <a:lnTo>
                    <a:pt x="15280" y="13460"/>
                  </a:lnTo>
                  <a:lnTo>
                    <a:pt x="15484" y="14119"/>
                  </a:lnTo>
                  <a:lnTo>
                    <a:pt x="16098" y="14786"/>
                  </a:lnTo>
                  <a:lnTo>
                    <a:pt x="16098" y="15787"/>
                  </a:lnTo>
                  <a:lnTo>
                    <a:pt x="16711" y="16446"/>
                  </a:lnTo>
                  <a:lnTo>
                    <a:pt x="17520" y="16446"/>
                  </a:lnTo>
                  <a:lnTo>
                    <a:pt x="18747" y="16613"/>
                  </a:lnTo>
                  <a:lnTo>
                    <a:pt x="19156" y="17113"/>
                  </a:lnTo>
                  <a:lnTo>
                    <a:pt x="18542" y="17447"/>
                  </a:lnTo>
                  <a:lnTo>
                    <a:pt x="19156" y="17947"/>
                  </a:lnTo>
                  <a:cubicBezTo>
                    <a:pt x="18747" y="18106"/>
                    <a:pt x="18747" y="18439"/>
                    <a:pt x="18747" y="18773"/>
                  </a:cubicBezTo>
                  <a:lnTo>
                    <a:pt x="18542" y="18940"/>
                  </a:lnTo>
                  <a:lnTo>
                    <a:pt x="18133" y="18940"/>
                  </a:lnTo>
                  <a:lnTo>
                    <a:pt x="17315" y="19106"/>
                  </a:lnTo>
                  <a:lnTo>
                    <a:pt x="16302" y="17947"/>
                  </a:lnTo>
                  <a:lnTo>
                    <a:pt x="15689" y="18106"/>
                  </a:lnTo>
                  <a:cubicBezTo>
                    <a:pt x="15484" y="17947"/>
                    <a:pt x="15280" y="17947"/>
                    <a:pt x="15075" y="17614"/>
                  </a:cubicBezTo>
                  <a:lnTo>
                    <a:pt x="15075" y="17447"/>
                  </a:lnTo>
                  <a:lnTo>
                    <a:pt x="14257" y="16780"/>
                  </a:lnTo>
                  <a:lnTo>
                    <a:pt x="14257" y="17280"/>
                  </a:lnTo>
                  <a:cubicBezTo>
                    <a:pt x="14257" y="17280"/>
                    <a:pt x="14062" y="17280"/>
                    <a:pt x="14062" y="17113"/>
                  </a:cubicBezTo>
                  <a:cubicBezTo>
                    <a:pt x="13653" y="17113"/>
                    <a:pt x="13653" y="17113"/>
                    <a:pt x="13449" y="17280"/>
                  </a:cubicBezTo>
                  <a:lnTo>
                    <a:pt x="13653" y="16613"/>
                  </a:lnTo>
                  <a:lnTo>
                    <a:pt x="13449" y="15946"/>
                  </a:lnTo>
                  <a:lnTo>
                    <a:pt x="12631" y="14786"/>
                  </a:lnTo>
                  <a:lnTo>
                    <a:pt x="12017" y="14786"/>
                  </a:lnTo>
                  <a:lnTo>
                    <a:pt x="10595" y="14119"/>
                  </a:lnTo>
                  <a:lnTo>
                    <a:pt x="9982" y="12793"/>
                  </a:lnTo>
                  <a:lnTo>
                    <a:pt x="10186" y="13127"/>
                  </a:lnTo>
                  <a:lnTo>
                    <a:pt x="11414" y="12626"/>
                  </a:lnTo>
                  <a:lnTo>
                    <a:pt x="11414" y="11467"/>
                  </a:lnTo>
                  <a:lnTo>
                    <a:pt x="11005" y="10633"/>
                  </a:lnTo>
                  <a:lnTo>
                    <a:pt x="11608" y="9966"/>
                  </a:lnTo>
                  <a:lnTo>
                    <a:pt x="12631" y="9799"/>
                  </a:lnTo>
                  <a:lnTo>
                    <a:pt x="13449" y="10300"/>
                  </a:lnTo>
                  <a:lnTo>
                    <a:pt x="14062" y="10133"/>
                  </a:lnTo>
                  <a:lnTo>
                    <a:pt x="14462" y="10300"/>
                  </a:lnTo>
                  <a:lnTo>
                    <a:pt x="14666" y="9966"/>
                  </a:lnTo>
                  <a:lnTo>
                    <a:pt x="15075" y="9140"/>
                  </a:lnTo>
                  <a:lnTo>
                    <a:pt x="14062" y="8306"/>
                  </a:lnTo>
                  <a:lnTo>
                    <a:pt x="13449" y="8807"/>
                  </a:lnTo>
                  <a:lnTo>
                    <a:pt x="12222" y="8807"/>
                  </a:lnTo>
                  <a:lnTo>
                    <a:pt x="11608" y="8140"/>
                  </a:lnTo>
                  <a:lnTo>
                    <a:pt x="11209" y="7306"/>
                  </a:lnTo>
                  <a:lnTo>
                    <a:pt x="10595" y="7306"/>
                  </a:lnTo>
                  <a:lnTo>
                    <a:pt x="11209" y="6814"/>
                  </a:lnTo>
                  <a:lnTo>
                    <a:pt x="11209" y="5980"/>
                  </a:lnTo>
                  <a:lnTo>
                    <a:pt x="11005" y="5980"/>
                  </a:lnTo>
                  <a:cubicBezTo>
                    <a:pt x="11005" y="5813"/>
                    <a:pt x="11209" y="5646"/>
                    <a:pt x="11209" y="5479"/>
                  </a:cubicBezTo>
                  <a:lnTo>
                    <a:pt x="11414" y="5479"/>
                  </a:lnTo>
                  <a:lnTo>
                    <a:pt x="12426" y="3986"/>
                  </a:lnTo>
                  <a:lnTo>
                    <a:pt x="12222" y="2986"/>
                  </a:lnTo>
                  <a:lnTo>
                    <a:pt x="12426" y="2494"/>
                  </a:lnTo>
                  <a:lnTo>
                    <a:pt x="12222" y="1660"/>
                  </a:lnTo>
                  <a:lnTo>
                    <a:pt x="13040" y="500"/>
                  </a:lnTo>
                  <a:lnTo>
                    <a:pt x="12631" y="0"/>
                  </a:lnTo>
                  <a:close/>
                </a:path>
              </a:pathLst>
            </a:custGeom>
            <a:solidFill>
              <a:srgbClr val="CCD4D9"/>
            </a:solidFill>
            <a:ln w="12700" cap="flat">
              <a:noFill/>
              <a:miter lim="400000"/>
            </a:ln>
            <a:effectLst/>
          </p:spPr>
          <p:txBody>
            <a:bodyPr wrap="square" lIns="0" tIns="0" rIns="0" bIns="0" numCol="1" anchor="ctr">
              <a:noAutofit/>
            </a:bodyPr>
            <a:lstStyle/>
            <a:p>
              <a:pPr defTabSz="342900">
                <a:lnSpc>
                  <a:spcPct val="100000"/>
                </a:lnSpc>
                <a:spcBef>
                  <a:spcPts val="0"/>
                </a:spcBef>
                <a:defRPr sz="1400">
                  <a:latin typeface="Arial"/>
                  <a:ea typeface="Arial"/>
                  <a:cs typeface="Arial"/>
                  <a:sym typeface="Arial"/>
                </a:defRPr>
              </a:pPr>
              <a:endParaRPr sz="525"/>
            </a:p>
          </p:txBody>
        </p:sp>
        <p:sp>
          <p:nvSpPr>
            <p:cNvPr id="345" name="Google Shape;10504;p32">
              <a:extLst>
                <a:ext uri="{FF2B5EF4-FFF2-40B4-BE49-F238E27FC236}">
                  <a16:creationId xmlns:a16="http://schemas.microsoft.com/office/drawing/2014/main" id="{71BDFF50-878B-B9FA-1784-79555FC339ED}"/>
                </a:ext>
              </a:extLst>
            </p:cNvPr>
            <p:cNvSpPr/>
            <p:nvPr/>
          </p:nvSpPr>
          <p:spPr>
            <a:xfrm>
              <a:off x="11713214" y="2611070"/>
              <a:ext cx="1449521" cy="1608580"/>
            </a:xfrm>
            <a:custGeom>
              <a:avLst/>
              <a:gdLst/>
              <a:ahLst/>
              <a:cxnLst>
                <a:cxn ang="0">
                  <a:pos x="wd2" y="hd2"/>
                </a:cxn>
                <a:cxn ang="5400000">
                  <a:pos x="wd2" y="hd2"/>
                </a:cxn>
                <a:cxn ang="10800000">
                  <a:pos x="wd2" y="hd2"/>
                </a:cxn>
                <a:cxn ang="16200000">
                  <a:pos x="wd2" y="hd2"/>
                </a:cxn>
              </a:cxnLst>
              <a:rect l="0" t="0" r="r" b="b"/>
              <a:pathLst>
                <a:path w="21600" h="21600" extrusionOk="0">
                  <a:moveTo>
                    <a:pt x="18213" y="0"/>
                  </a:moveTo>
                  <a:lnTo>
                    <a:pt x="18059" y="101"/>
                  </a:lnTo>
                  <a:lnTo>
                    <a:pt x="18059" y="200"/>
                  </a:lnTo>
                  <a:lnTo>
                    <a:pt x="18213" y="368"/>
                  </a:lnTo>
                  <a:lnTo>
                    <a:pt x="18098" y="435"/>
                  </a:lnTo>
                  <a:lnTo>
                    <a:pt x="18020" y="435"/>
                  </a:lnTo>
                  <a:lnTo>
                    <a:pt x="17863" y="267"/>
                  </a:lnTo>
                  <a:lnTo>
                    <a:pt x="17746" y="368"/>
                  </a:lnTo>
                  <a:lnTo>
                    <a:pt x="17707" y="536"/>
                  </a:lnTo>
                  <a:lnTo>
                    <a:pt x="17746" y="570"/>
                  </a:lnTo>
                  <a:lnTo>
                    <a:pt x="17902" y="570"/>
                  </a:lnTo>
                  <a:lnTo>
                    <a:pt x="18020" y="669"/>
                  </a:lnTo>
                  <a:lnTo>
                    <a:pt x="17941" y="703"/>
                  </a:lnTo>
                  <a:lnTo>
                    <a:pt x="17863" y="770"/>
                  </a:lnTo>
                  <a:lnTo>
                    <a:pt x="17863" y="904"/>
                  </a:lnTo>
                  <a:lnTo>
                    <a:pt x="17707" y="938"/>
                  </a:lnTo>
                  <a:lnTo>
                    <a:pt x="17707" y="1071"/>
                  </a:lnTo>
                  <a:lnTo>
                    <a:pt x="17746" y="1104"/>
                  </a:lnTo>
                  <a:lnTo>
                    <a:pt x="17631" y="1205"/>
                  </a:lnTo>
                  <a:lnTo>
                    <a:pt x="17707" y="1373"/>
                  </a:lnTo>
                  <a:lnTo>
                    <a:pt x="17631" y="1440"/>
                  </a:lnTo>
                  <a:lnTo>
                    <a:pt x="17514" y="1373"/>
                  </a:lnTo>
                  <a:lnTo>
                    <a:pt x="17357" y="1440"/>
                  </a:lnTo>
                  <a:lnTo>
                    <a:pt x="17357" y="1506"/>
                  </a:lnTo>
                  <a:lnTo>
                    <a:pt x="17240" y="1573"/>
                  </a:lnTo>
                  <a:lnTo>
                    <a:pt x="17164" y="1407"/>
                  </a:lnTo>
                  <a:lnTo>
                    <a:pt x="17357" y="1071"/>
                  </a:lnTo>
                  <a:lnTo>
                    <a:pt x="17240" y="1037"/>
                  </a:lnTo>
                  <a:lnTo>
                    <a:pt x="17240" y="938"/>
                  </a:lnTo>
                  <a:lnTo>
                    <a:pt x="17318" y="871"/>
                  </a:lnTo>
                  <a:lnTo>
                    <a:pt x="17318" y="570"/>
                  </a:lnTo>
                  <a:lnTo>
                    <a:pt x="17279" y="503"/>
                  </a:lnTo>
                  <a:lnTo>
                    <a:pt x="17164" y="503"/>
                  </a:lnTo>
                  <a:lnTo>
                    <a:pt x="16930" y="871"/>
                  </a:lnTo>
                  <a:lnTo>
                    <a:pt x="16891" y="1071"/>
                  </a:lnTo>
                  <a:lnTo>
                    <a:pt x="16658" y="1407"/>
                  </a:lnTo>
                  <a:lnTo>
                    <a:pt x="16541" y="1607"/>
                  </a:lnTo>
                  <a:lnTo>
                    <a:pt x="16658" y="1708"/>
                  </a:lnTo>
                  <a:lnTo>
                    <a:pt x="16580" y="1908"/>
                  </a:lnTo>
                  <a:lnTo>
                    <a:pt x="16306" y="2177"/>
                  </a:lnTo>
                  <a:lnTo>
                    <a:pt x="16189" y="2210"/>
                  </a:lnTo>
                  <a:lnTo>
                    <a:pt x="16189" y="2076"/>
                  </a:lnTo>
                  <a:lnTo>
                    <a:pt x="16113" y="1941"/>
                  </a:lnTo>
                  <a:lnTo>
                    <a:pt x="16306" y="1708"/>
                  </a:lnTo>
                  <a:lnTo>
                    <a:pt x="16267" y="1540"/>
                  </a:lnTo>
                  <a:lnTo>
                    <a:pt x="16346" y="1407"/>
                  </a:lnTo>
                  <a:lnTo>
                    <a:pt x="16267" y="1239"/>
                  </a:lnTo>
                  <a:lnTo>
                    <a:pt x="16541" y="938"/>
                  </a:lnTo>
                  <a:lnTo>
                    <a:pt x="16580" y="770"/>
                  </a:lnTo>
                  <a:lnTo>
                    <a:pt x="16658" y="736"/>
                  </a:lnTo>
                  <a:lnTo>
                    <a:pt x="16658" y="669"/>
                  </a:lnTo>
                  <a:lnTo>
                    <a:pt x="16463" y="669"/>
                  </a:lnTo>
                  <a:lnTo>
                    <a:pt x="16306" y="503"/>
                  </a:lnTo>
                  <a:lnTo>
                    <a:pt x="16189" y="536"/>
                  </a:lnTo>
                  <a:lnTo>
                    <a:pt x="16267" y="703"/>
                  </a:lnTo>
                  <a:lnTo>
                    <a:pt x="16113" y="770"/>
                  </a:lnTo>
                  <a:lnTo>
                    <a:pt x="16113" y="669"/>
                  </a:lnTo>
                  <a:lnTo>
                    <a:pt x="15957" y="536"/>
                  </a:lnTo>
                  <a:lnTo>
                    <a:pt x="15801" y="503"/>
                  </a:lnTo>
                  <a:lnTo>
                    <a:pt x="15683" y="536"/>
                  </a:lnTo>
                  <a:lnTo>
                    <a:pt x="15722" y="770"/>
                  </a:lnTo>
                  <a:lnTo>
                    <a:pt x="15607" y="871"/>
                  </a:lnTo>
                  <a:lnTo>
                    <a:pt x="15529" y="770"/>
                  </a:lnTo>
                  <a:lnTo>
                    <a:pt x="15412" y="736"/>
                  </a:lnTo>
                  <a:lnTo>
                    <a:pt x="15334" y="770"/>
                  </a:lnTo>
                  <a:lnTo>
                    <a:pt x="15373" y="871"/>
                  </a:lnTo>
                  <a:lnTo>
                    <a:pt x="15607" y="971"/>
                  </a:lnTo>
                  <a:lnTo>
                    <a:pt x="15683" y="1172"/>
                  </a:lnTo>
                  <a:lnTo>
                    <a:pt x="15607" y="1239"/>
                  </a:lnTo>
                  <a:lnTo>
                    <a:pt x="15529" y="1104"/>
                  </a:lnTo>
                  <a:lnTo>
                    <a:pt x="15373" y="1239"/>
                  </a:lnTo>
                  <a:lnTo>
                    <a:pt x="15373" y="1340"/>
                  </a:lnTo>
                  <a:lnTo>
                    <a:pt x="15412" y="1407"/>
                  </a:lnTo>
                  <a:lnTo>
                    <a:pt x="15373" y="1440"/>
                  </a:lnTo>
                  <a:lnTo>
                    <a:pt x="15177" y="1373"/>
                  </a:lnTo>
                  <a:lnTo>
                    <a:pt x="15101" y="1373"/>
                  </a:lnTo>
                  <a:lnTo>
                    <a:pt x="14945" y="1540"/>
                  </a:lnTo>
                  <a:lnTo>
                    <a:pt x="14789" y="1607"/>
                  </a:lnTo>
                  <a:lnTo>
                    <a:pt x="14789" y="1674"/>
                  </a:lnTo>
                  <a:lnTo>
                    <a:pt x="14906" y="1708"/>
                  </a:lnTo>
                  <a:lnTo>
                    <a:pt x="14711" y="1809"/>
                  </a:lnTo>
                  <a:lnTo>
                    <a:pt x="14634" y="1941"/>
                  </a:lnTo>
                  <a:lnTo>
                    <a:pt x="14828" y="2109"/>
                  </a:lnTo>
                  <a:lnTo>
                    <a:pt x="14711" y="2210"/>
                  </a:lnTo>
                  <a:lnTo>
                    <a:pt x="14945" y="2345"/>
                  </a:lnTo>
                  <a:lnTo>
                    <a:pt x="14828" y="2410"/>
                  </a:lnTo>
                  <a:lnTo>
                    <a:pt x="14595" y="2410"/>
                  </a:lnTo>
                  <a:lnTo>
                    <a:pt x="14517" y="2177"/>
                  </a:lnTo>
                  <a:lnTo>
                    <a:pt x="14400" y="2109"/>
                  </a:lnTo>
                  <a:lnTo>
                    <a:pt x="14517" y="2042"/>
                  </a:lnTo>
                  <a:lnTo>
                    <a:pt x="14361" y="1941"/>
                  </a:lnTo>
                  <a:lnTo>
                    <a:pt x="13933" y="1941"/>
                  </a:lnTo>
                  <a:lnTo>
                    <a:pt x="13583" y="1741"/>
                  </a:lnTo>
                  <a:lnTo>
                    <a:pt x="13466" y="1741"/>
                  </a:lnTo>
                  <a:lnTo>
                    <a:pt x="13388" y="1809"/>
                  </a:lnTo>
                  <a:lnTo>
                    <a:pt x="13349" y="1708"/>
                  </a:lnTo>
                  <a:lnTo>
                    <a:pt x="13154" y="1876"/>
                  </a:lnTo>
                  <a:lnTo>
                    <a:pt x="12960" y="1876"/>
                  </a:lnTo>
                  <a:lnTo>
                    <a:pt x="12960" y="1941"/>
                  </a:lnTo>
                  <a:lnTo>
                    <a:pt x="13193" y="2210"/>
                  </a:lnTo>
                  <a:lnTo>
                    <a:pt x="13349" y="2210"/>
                  </a:lnTo>
                  <a:lnTo>
                    <a:pt x="13427" y="2277"/>
                  </a:lnTo>
                  <a:lnTo>
                    <a:pt x="13660" y="2277"/>
                  </a:lnTo>
                  <a:lnTo>
                    <a:pt x="13583" y="2444"/>
                  </a:lnTo>
                  <a:lnTo>
                    <a:pt x="13583" y="2612"/>
                  </a:lnTo>
                  <a:lnTo>
                    <a:pt x="13777" y="2846"/>
                  </a:lnTo>
                  <a:lnTo>
                    <a:pt x="13738" y="2946"/>
                  </a:lnTo>
                  <a:lnTo>
                    <a:pt x="13583" y="2879"/>
                  </a:lnTo>
                  <a:lnTo>
                    <a:pt x="13427" y="2646"/>
                  </a:lnTo>
                  <a:lnTo>
                    <a:pt x="13232" y="2578"/>
                  </a:lnTo>
                  <a:lnTo>
                    <a:pt x="13154" y="2444"/>
                  </a:lnTo>
                  <a:lnTo>
                    <a:pt x="13078" y="2612"/>
                  </a:lnTo>
                  <a:lnTo>
                    <a:pt x="12960" y="2746"/>
                  </a:lnTo>
                  <a:lnTo>
                    <a:pt x="12882" y="2545"/>
                  </a:lnTo>
                  <a:lnTo>
                    <a:pt x="12765" y="2612"/>
                  </a:lnTo>
                  <a:lnTo>
                    <a:pt x="12765" y="2746"/>
                  </a:lnTo>
                  <a:lnTo>
                    <a:pt x="12572" y="2879"/>
                  </a:lnTo>
                  <a:lnTo>
                    <a:pt x="12572" y="3014"/>
                  </a:lnTo>
                  <a:lnTo>
                    <a:pt x="12804" y="3115"/>
                  </a:lnTo>
                  <a:lnTo>
                    <a:pt x="12882" y="3281"/>
                  </a:lnTo>
                  <a:lnTo>
                    <a:pt x="12687" y="3247"/>
                  </a:lnTo>
                  <a:lnTo>
                    <a:pt x="12609" y="3182"/>
                  </a:lnTo>
                  <a:lnTo>
                    <a:pt x="12454" y="3382"/>
                  </a:lnTo>
                  <a:lnTo>
                    <a:pt x="12415" y="3483"/>
                  </a:lnTo>
                  <a:lnTo>
                    <a:pt x="12181" y="3683"/>
                  </a:lnTo>
                  <a:lnTo>
                    <a:pt x="12181" y="3550"/>
                  </a:lnTo>
                  <a:lnTo>
                    <a:pt x="12376" y="3449"/>
                  </a:lnTo>
                  <a:lnTo>
                    <a:pt x="12259" y="3348"/>
                  </a:lnTo>
                  <a:lnTo>
                    <a:pt x="12454" y="3081"/>
                  </a:lnTo>
                  <a:lnTo>
                    <a:pt x="12298" y="2578"/>
                  </a:lnTo>
                  <a:lnTo>
                    <a:pt x="12181" y="2646"/>
                  </a:lnTo>
                  <a:lnTo>
                    <a:pt x="11909" y="2946"/>
                  </a:lnTo>
                  <a:lnTo>
                    <a:pt x="11909" y="3215"/>
                  </a:lnTo>
                  <a:lnTo>
                    <a:pt x="11988" y="3281"/>
                  </a:lnTo>
                  <a:lnTo>
                    <a:pt x="11792" y="3449"/>
                  </a:lnTo>
                  <a:lnTo>
                    <a:pt x="11792" y="3281"/>
                  </a:lnTo>
                  <a:lnTo>
                    <a:pt x="11870" y="3115"/>
                  </a:lnTo>
                  <a:lnTo>
                    <a:pt x="11792" y="2879"/>
                  </a:lnTo>
                  <a:lnTo>
                    <a:pt x="11675" y="2846"/>
                  </a:lnTo>
                  <a:lnTo>
                    <a:pt x="11482" y="2946"/>
                  </a:lnTo>
                  <a:lnTo>
                    <a:pt x="11325" y="3182"/>
                  </a:lnTo>
                  <a:lnTo>
                    <a:pt x="11443" y="3382"/>
                  </a:lnTo>
                  <a:lnTo>
                    <a:pt x="11443" y="3483"/>
                  </a:lnTo>
                  <a:lnTo>
                    <a:pt x="11714" y="3716"/>
                  </a:lnTo>
                  <a:lnTo>
                    <a:pt x="11792" y="3851"/>
                  </a:lnTo>
                  <a:lnTo>
                    <a:pt x="11675" y="4019"/>
                  </a:lnTo>
                  <a:lnTo>
                    <a:pt x="11597" y="3750"/>
                  </a:lnTo>
                  <a:lnTo>
                    <a:pt x="11404" y="3683"/>
                  </a:lnTo>
                  <a:lnTo>
                    <a:pt x="11247" y="3382"/>
                  </a:lnTo>
                  <a:lnTo>
                    <a:pt x="11130" y="3348"/>
                  </a:lnTo>
                  <a:lnTo>
                    <a:pt x="10898" y="3415"/>
                  </a:lnTo>
                  <a:lnTo>
                    <a:pt x="10859" y="3550"/>
                  </a:lnTo>
                  <a:lnTo>
                    <a:pt x="11130" y="3716"/>
                  </a:lnTo>
                  <a:lnTo>
                    <a:pt x="11247" y="3716"/>
                  </a:lnTo>
                  <a:lnTo>
                    <a:pt x="11325" y="3784"/>
                  </a:lnTo>
                  <a:lnTo>
                    <a:pt x="11130" y="3750"/>
                  </a:lnTo>
                  <a:lnTo>
                    <a:pt x="10937" y="3851"/>
                  </a:lnTo>
                  <a:lnTo>
                    <a:pt x="11091" y="4019"/>
                  </a:lnTo>
                  <a:lnTo>
                    <a:pt x="10859" y="3884"/>
                  </a:lnTo>
                  <a:lnTo>
                    <a:pt x="10859" y="3683"/>
                  </a:lnTo>
                  <a:lnTo>
                    <a:pt x="10741" y="3617"/>
                  </a:lnTo>
                  <a:lnTo>
                    <a:pt x="10702" y="3449"/>
                  </a:lnTo>
                  <a:lnTo>
                    <a:pt x="10624" y="3550"/>
                  </a:lnTo>
                  <a:lnTo>
                    <a:pt x="10548" y="3784"/>
                  </a:lnTo>
                  <a:lnTo>
                    <a:pt x="10663" y="3884"/>
                  </a:lnTo>
                  <a:lnTo>
                    <a:pt x="10624" y="4086"/>
                  </a:lnTo>
                  <a:lnTo>
                    <a:pt x="10470" y="4019"/>
                  </a:lnTo>
                  <a:lnTo>
                    <a:pt x="10314" y="4052"/>
                  </a:lnTo>
                  <a:lnTo>
                    <a:pt x="10079" y="4252"/>
                  </a:lnTo>
                  <a:lnTo>
                    <a:pt x="10118" y="4286"/>
                  </a:lnTo>
                  <a:lnTo>
                    <a:pt x="10275" y="4252"/>
                  </a:lnTo>
                  <a:lnTo>
                    <a:pt x="10431" y="4421"/>
                  </a:lnTo>
                  <a:lnTo>
                    <a:pt x="10235" y="4421"/>
                  </a:lnTo>
                  <a:lnTo>
                    <a:pt x="10118" y="4521"/>
                  </a:lnTo>
                  <a:lnTo>
                    <a:pt x="10235" y="4553"/>
                  </a:lnTo>
                  <a:lnTo>
                    <a:pt x="10157" y="4621"/>
                  </a:lnTo>
                  <a:lnTo>
                    <a:pt x="9964" y="4688"/>
                  </a:lnTo>
                  <a:lnTo>
                    <a:pt x="9964" y="4755"/>
                  </a:lnTo>
                  <a:lnTo>
                    <a:pt x="10042" y="4789"/>
                  </a:lnTo>
                  <a:lnTo>
                    <a:pt x="9925" y="4789"/>
                  </a:lnTo>
                  <a:lnTo>
                    <a:pt x="9847" y="4721"/>
                  </a:lnTo>
                  <a:lnTo>
                    <a:pt x="9691" y="4755"/>
                  </a:lnTo>
                  <a:lnTo>
                    <a:pt x="9536" y="4923"/>
                  </a:lnTo>
                  <a:lnTo>
                    <a:pt x="9573" y="5022"/>
                  </a:lnTo>
                  <a:lnTo>
                    <a:pt x="9536" y="5056"/>
                  </a:lnTo>
                  <a:lnTo>
                    <a:pt x="9341" y="5056"/>
                  </a:lnTo>
                  <a:lnTo>
                    <a:pt x="9185" y="5224"/>
                  </a:lnTo>
                  <a:lnTo>
                    <a:pt x="9380" y="5291"/>
                  </a:lnTo>
                  <a:lnTo>
                    <a:pt x="9886" y="5157"/>
                  </a:lnTo>
                  <a:lnTo>
                    <a:pt x="9964" y="5224"/>
                  </a:lnTo>
                  <a:lnTo>
                    <a:pt x="10157" y="5123"/>
                  </a:lnTo>
                  <a:lnTo>
                    <a:pt x="10275" y="5123"/>
                  </a:lnTo>
                  <a:lnTo>
                    <a:pt x="10275" y="5258"/>
                  </a:lnTo>
                  <a:lnTo>
                    <a:pt x="10157" y="5392"/>
                  </a:lnTo>
                  <a:lnTo>
                    <a:pt x="10118" y="5626"/>
                  </a:lnTo>
                  <a:lnTo>
                    <a:pt x="10079" y="5693"/>
                  </a:lnTo>
                  <a:lnTo>
                    <a:pt x="9964" y="5592"/>
                  </a:lnTo>
                  <a:lnTo>
                    <a:pt x="9925" y="5458"/>
                  </a:lnTo>
                  <a:lnTo>
                    <a:pt x="9769" y="5525"/>
                  </a:lnTo>
                  <a:lnTo>
                    <a:pt x="9691" y="5424"/>
                  </a:lnTo>
                  <a:lnTo>
                    <a:pt x="9497" y="5424"/>
                  </a:lnTo>
                  <a:lnTo>
                    <a:pt x="9536" y="5525"/>
                  </a:lnTo>
                  <a:lnTo>
                    <a:pt x="9497" y="5592"/>
                  </a:lnTo>
                  <a:lnTo>
                    <a:pt x="9341" y="5525"/>
                  </a:lnTo>
                  <a:lnTo>
                    <a:pt x="9185" y="5558"/>
                  </a:lnTo>
                  <a:lnTo>
                    <a:pt x="9380" y="5626"/>
                  </a:lnTo>
                  <a:lnTo>
                    <a:pt x="9458" y="5760"/>
                  </a:lnTo>
                  <a:lnTo>
                    <a:pt x="9341" y="5794"/>
                  </a:lnTo>
                  <a:lnTo>
                    <a:pt x="9302" y="5893"/>
                  </a:lnTo>
                  <a:lnTo>
                    <a:pt x="9302" y="5994"/>
                  </a:lnTo>
                  <a:lnTo>
                    <a:pt x="9263" y="6095"/>
                  </a:lnTo>
                  <a:lnTo>
                    <a:pt x="9185" y="5960"/>
                  </a:lnTo>
                  <a:lnTo>
                    <a:pt x="9185" y="5794"/>
                  </a:lnTo>
                  <a:lnTo>
                    <a:pt x="9067" y="5693"/>
                  </a:lnTo>
                  <a:lnTo>
                    <a:pt x="8913" y="5794"/>
                  </a:lnTo>
                  <a:lnTo>
                    <a:pt x="8757" y="5859"/>
                  </a:lnTo>
                  <a:lnTo>
                    <a:pt x="8679" y="5726"/>
                  </a:lnTo>
                  <a:lnTo>
                    <a:pt x="8718" y="5626"/>
                  </a:lnTo>
                  <a:lnTo>
                    <a:pt x="8601" y="5626"/>
                  </a:lnTo>
                  <a:lnTo>
                    <a:pt x="8407" y="5794"/>
                  </a:lnTo>
                  <a:lnTo>
                    <a:pt x="8562" y="5927"/>
                  </a:lnTo>
                  <a:lnTo>
                    <a:pt x="8796" y="5927"/>
                  </a:lnTo>
                  <a:lnTo>
                    <a:pt x="8991" y="5994"/>
                  </a:lnTo>
                  <a:lnTo>
                    <a:pt x="8913" y="6128"/>
                  </a:lnTo>
                  <a:lnTo>
                    <a:pt x="8524" y="6229"/>
                  </a:lnTo>
                  <a:lnTo>
                    <a:pt x="8407" y="6128"/>
                  </a:lnTo>
                  <a:lnTo>
                    <a:pt x="8290" y="6128"/>
                  </a:lnTo>
                  <a:lnTo>
                    <a:pt x="8173" y="6295"/>
                  </a:lnTo>
                  <a:lnTo>
                    <a:pt x="8329" y="6429"/>
                  </a:lnTo>
                  <a:lnTo>
                    <a:pt x="8173" y="6564"/>
                  </a:lnTo>
                  <a:lnTo>
                    <a:pt x="8329" y="6564"/>
                  </a:lnTo>
                  <a:lnTo>
                    <a:pt x="8524" y="6362"/>
                  </a:lnTo>
                  <a:lnTo>
                    <a:pt x="8718" y="6362"/>
                  </a:lnTo>
                  <a:lnTo>
                    <a:pt x="8796" y="6463"/>
                  </a:lnTo>
                  <a:lnTo>
                    <a:pt x="8524" y="6530"/>
                  </a:lnTo>
                  <a:lnTo>
                    <a:pt x="8485" y="6698"/>
                  </a:lnTo>
                  <a:lnTo>
                    <a:pt x="8562" y="6797"/>
                  </a:lnTo>
                  <a:lnTo>
                    <a:pt x="8796" y="6932"/>
                  </a:lnTo>
                  <a:lnTo>
                    <a:pt x="8796" y="7066"/>
                  </a:lnTo>
                  <a:lnTo>
                    <a:pt x="8679" y="6965"/>
                  </a:lnTo>
                  <a:lnTo>
                    <a:pt x="8524" y="6965"/>
                  </a:lnTo>
                  <a:lnTo>
                    <a:pt x="8368" y="6797"/>
                  </a:lnTo>
                  <a:lnTo>
                    <a:pt x="8290" y="6797"/>
                  </a:lnTo>
                  <a:lnTo>
                    <a:pt x="8134" y="6932"/>
                  </a:lnTo>
                  <a:lnTo>
                    <a:pt x="8290" y="7032"/>
                  </a:lnTo>
                  <a:lnTo>
                    <a:pt x="8095" y="7066"/>
                  </a:lnTo>
                  <a:lnTo>
                    <a:pt x="7901" y="7199"/>
                  </a:lnTo>
                  <a:lnTo>
                    <a:pt x="7901" y="7266"/>
                  </a:lnTo>
                  <a:lnTo>
                    <a:pt x="8095" y="7367"/>
                  </a:lnTo>
                  <a:lnTo>
                    <a:pt x="8290" y="7266"/>
                  </a:lnTo>
                  <a:lnTo>
                    <a:pt x="8368" y="7367"/>
                  </a:lnTo>
                  <a:lnTo>
                    <a:pt x="8562" y="7300"/>
                  </a:lnTo>
                  <a:lnTo>
                    <a:pt x="8601" y="7434"/>
                  </a:lnTo>
                  <a:lnTo>
                    <a:pt x="8757" y="7535"/>
                  </a:lnTo>
                  <a:lnTo>
                    <a:pt x="8757" y="7602"/>
                  </a:lnTo>
                  <a:lnTo>
                    <a:pt x="8485" y="7468"/>
                  </a:lnTo>
                  <a:lnTo>
                    <a:pt x="8212" y="7468"/>
                  </a:lnTo>
                  <a:lnTo>
                    <a:pt x="8134" y="7535"/>
                  </a:lnTo>
                  <a:lnTo>
                    <a:pt x="7823" y="7569"/>
                  </a:lnTo>
                  <a:lnTo>
                    <a:pt x="7823" y="7668"/>
                  </a:lnTo>
                  <a:lnTo>
                    <a:pt x="7706" y="7769"/>
                  </a:lnTo>
                  <a:lnTo>
                    <a:pt x="7589" y="7735"/>
                  </a:lnTo>
                  <a:lnTo>
                    <a:pt x="7356" y="7870"/>
                  </a:lnTo>
                  <a:lnTo>
                    <a:pt x="7200" y="7870"/>
                  </a:lnTo>
                  <a:lnTo>
                    <a:pt x="7161" y="7937"/>
                  </a:lnTo>
                  <a:lnTo>
                    <a:pt x="7356" y="7970"/>
                  </a:lnTo>
                  <a:lnTo>
                    <a:pt x="7434" y="8103"/>
                  </a:lnTo>
                  <a:lnTo>
                    <a:pt x="7317" y="8204"/>
                  </a:lnTo>
                  <a:lnTo>
                    <a:pt x="7200" y="8137"/>
                  </a:lnTo>
                  <a:lnTo>
                    <a:pt x="7161" y="8204"/>
                  </a:lnTo>
                  <a:lnTo>
                    <a:pt x="7317" y="8271"/>
                  </a:lnTo>
                  <a:lnTo>
                    <a:pt x="7239" y="8372"/>
                  </a:lnTo>
                  <a:lnTo>
                    <a:pt x="7044" y="8305"/>
                  </a:lnTo>
                  <a:lnTo>
                    <a:pt x="7005" y="8271"/>
                  </a:lnTo>
                  <a:lnTo>
                    <a:pt x="6968" y="8305"/>
                  </a:lnTo>
                  <a:lnTo>
                    <a:pt x="7122" y="8439"/>
                  </a:lnTo>
                  <a:lnTo>
                    <a:pt x="7005" y="8473"/>
                  </a:lnTo>
                  <a:lnTo>
                    <a:pt x="7044" y="8606"/>
                  </a:lnTo>
                  <a:lnTo>
                    <a:pt x="7161" y="8606"/>
                  </a:lnTo>
                  <a:lnTo>
                    <a:pt x="7044" y="8639"/>
                  </a:lnTo>
                  <a:lnTo>
                    <a:pt x="6928" y="8707"/>
                  </a:lnTo>
                  <a:lnTo>
                    <a:pt x="6811" y="8606"/>
                  </a:lnTo>
                  <a:lnTo>
                    <a:pt x="6811" y="8740"/>
                  </a:lnTo>
                  <a:lnTo>
                    <a:pt x="6772" y="8807"/>
                  </a:lnTo>
                  <a:lnTo>
                    <a:pt x="6850" y="8875"/>
                  </a:lnTo>
                  <a:lnTo>
                    <a:pt x="7161" y="8940"/>
                  </a:lnTo>
                  <a:lnTo>
                    <a:pt x="7200" y="9075"/>
                  </a:lnTo>
                  <a:lnTo>
                    <a:pt x="7317" y="9075"/>
                  </a:lnTo>
                  <a:lnTo>
                    <a:pt x="7512" y="9041"/>
                  </a:lnTo>
                  <a:lnTo>
                    <a:pt x="7356" y="9108"/>
                  </a:lnTo>
                  <a:lnTo>
                    <a:pt x="7356" y="9209"/>
                  </a:lnTo>
                  <a:lnTo>
                    <a:pt x="7161" y="9209"/>
                  </a:lnTo>
                  <a:lnTo>
                    <a:pt x="7122" y="9142"/>
                  </a:lnTo>
                  <a:lnTo>
                    <a:pt x="6811" y="9142"/>
                  </a:lnTo>
                  <a:lnTo>
                    <a:pt x="6616" y="9310"/>
                  </a:lnTo>
                  <a:lnTo>
                    <a:pt x="6655" y="9344"/>
                  </a:lnTo>
                  <a:lnTo>
                    <a:pt x="6850" y="9344"/>
                  </a:lnTo>
                  <a:lnTo>
                    <a:pt x="6928" y="9476"/>
                  </a:lnTo>
                  <a:lnTo>
                    <a:pt x="7005" y="9577"/>
                  </a:lnTo>
                  <a:lnTo>
                    <a:pt x="7005" y="9712"/>
                  </a:lnTo>
                  <a:lnTo>
                    <a:pt x="6850" y="9611"/>
                  </a:lnTo>
                  <a:lnTo>
                    <a:pt x="6772" y="9611"/>
                  </a:lnTo>
                  <a:lnTo>
                    <a:pt x="6655" y="9712"/>
                  </a:lnTo>
                  <a:lnTo>
                    <a:pt x="6655" y="9811"/>
                  </a:lnTo>
                  <a:lnTo>
                    <a:pt x="6616" y="9878"/>
                  </a:lnTo>
                  <a:lnTo>
                    <a:pt x="6733" y="9945"/>
                  </a:lnTo>
                  <a:lnTo>
                    <a:pt x="6772" y="10080"/>
                  </a:lnTo>
                  <a:lnTo>
                    <a:pt x="6655" y="10080"/>
                  </a:lnTo>
                  <a:lnTo>
                    <a:pt x="6538" y="9979"/>
                  </a:lnTo>
                  <a:lnTo>
                    <a:pt x="6462" y="10046"/>
                  </a:lnTo>
                  <a:lnTo>
                    <a:pt x="6462" y="10147"/>
                  </a:lnTo>
                  <a:lnTo>
                    <a:pt x="6655" y="10181"/>
                  </a:lnTo>
                  <a:lnTo>
                    <a:pt x="6655" y="10414"/>
                  </a:lnTo>
                  <a:lnTo>
                    <a:pt x="6423" y="10246"/>
                  </a:lnTo>
                  <a:lnTo>
                    <a:pt x="6344" y="10313"/>
                  </a:lnTo>
                  <a:lnTo>
                    <a:pt x="6344" y="10448"/>
                  </a:lnTo>
                  <a:lnTo>
                    <a:pt x="6383" y="10448"/>
                  </a:lnTo>
                  <a:lnTo>
                    <a:pt x="6383" y="10616"/>
                  </a:lnTo>
                  <a:lnTo>
                    <a:pt x="6462" y="10782"/>
                  </a:lnTo>
                  <a:lnTo>
                    <a:pt x="6577" y="10782"/>
                  </a:lnTo>
                  <a:lnTo>
                    <a:pt x="6655" y="10616"/>
                  </a:lnTo>
                  <a:lnTo>
                    <a:pt x="6772" y="10616"/>
                  </a:lnTo>
                  <a:lnTo>
                    <a:pt x="6655" y="10816"/>
                  </a:lnTo>
                  <a:lnTo>
                    <a:pt x="6577" y="10883"/>
                  </a:lnTo>
                  <a:lnTo>
                    <a:pt x="6383" y="11018"/>
                  </a:lnTo>
                  <a:lnTo>
                    <a:pt x="6227" y="11018"/>
                  </a:lnTo>
                  <a:lnTo>
                    <a:pt x="6071" y="11085"/>
                  </a:lnTo>
                  <a:lnTo>
                    <a:pt x="6071" y="11151"/>
                  </a:lnTo>
                  <a:lnTo>
                    <a:pt x="5956" y="11251"/>
                  </a:lnTo>
                  <a:lnTo>
                    <a:pt x="5799" y="11319"/>
                  </a:lnTo>
                  <a:lnTo>
                    <a:pt x="5956" y="11419"/>
                  </a:lnTo>
                  <a:lnTo>
                    <a:pt x="5878" y="11453"/>
                  </a:lnTo>
                  <a:lnTo>
                    <a:pt x="5604" y="11487"/>
                  </a:lnTo>
                  <a:lnTo>
                    <a:pt x="5487" y="11619"/>
                  </a:lnTo>
                  <a:lnTo>
                    <a:pt x="5487" y="11720"/>
                  </a:lnTo>
                  <a:lnTo>
                    <a:pt x="5682" y="11754"/>
                  </a:lnTo>
                  <a:lnTo>
                    <a:pt x="5565" y="11821"/>
                  </a:lnTo>
                  <a:lnTo>
                    <a:pt x="5450" y="11989"/>
                  </a:lnTo>
                  <a:lnTo>
                    <a:pt x="5294" y="11989"/>
                  </a:lnTo>
                  <a:lnTo>
                    <a:pt x="5254" y="11855"/>
                  </a:lnTo>
                  <a:lnTo>
                    <a:pt x="5176" y="11787"/>
                  </a:lnTo>
                  <a:lnTo>
                    <a:pt x="5098" y="11855"/>
                  </a:lnTo>
                  <a:lnTo>
                    <a:pt x="4981" y="11855"/>
                  </a:lnTo>
                  <a:lnTo>
                    <a:pt x="5020" y="11989"/>
                  </a:lnTo>
                  <a:lnTo>
                    <a:pt x="4905" y="12088"/>
                  </a:lnTo>
                  <a:lnTo>
                    <a:pt x="4905" y="12156"/>
                  </a:lnTo>
                  <a:lnTo>
                    <a:pt x="4981" y="12256"/>
                  </a:lnTo>
                  <a:lnTo>
                    <a:pt x="4709" y="12256"/>
                  </a:lnTo>
                  <a:lnTo>
                    <a:pt x="4631" y="12290"/>
                  </a:lnTo>
                  <a:lnTo>
                    <a:pt x="4631" y="12490"/>
                  </a:lnTo>
                  <a:lnTo>
                    <a:pt x="4438" y="12591"/>
                  </a:lnTo>
                  <a:lnTo>
                    <a:pt x="4475" y="12658"/>
                  </a:lnTo>
                  <a:lnTo>
                    <a:pt x="4438" y="12826"/>
                  </a:lnTo>
                  <a:lnTo>
                    <a:pt x="4282" y="12959"/>
                  </a:lnTo>
                  <a:lnTo>
                    <a:pt x="4086" y="13093"/>
                  </a:lnTo>
                  <a:lnTo>
                    <a:pt x="4125" y="13161"/>
                  </a:lnTo>
                  <a:lnTo>
                    <a:pt x="4399" y="13060"/>
                  </a:lnTo>
                  <a:lnTo>
                    <a:pt x="4475" y="13060"/>
                  </a:lnTo>
                  <a:lnTo>
                    <a:pt x="4475" y="13161"/>
                  </a:lnTo>
                  <a:lnTo>
                    <a:pt x="4321" y="13228"/>
                  </a:lnTo>
                  <a:lnTo>
                    <a:pt x="4321" y="13394"/>
                  </a:lnTo>
                  <a:lnTo>
                    <a:pt x="4438" y="13529"/>
                  </a:lnTo>
                  <a:lnTo>
                    <a:pt x="4670" y="13428"/>
                  </a:lnTo>
                  <a:lnTo>
                    <a:pt x="4905" y="13394"/>
                  </a:lnTo>
                  <a:lnTo>
                    <a:pt x="5215" y="13127"/>
                  </a:lnTo>
                  <a:lnTo>
                    <a:pt x="5215" y="12993"/>
                  </a:lnTo>
                  <a:lnTo>
                    <a:pt x="5059" y="13060"/>
                  </a:lnTo>
                  <a:lnTo>
                    <a:pt x="5215" y="12892"/>
                  </a:lnTo>
                  <a:lnTo>
                    <a:pt x="5254" y="12658"/>
                  </a:lnTo>
                  <a:lnTo>
                    <a:pt x="5294" y="12658"/>
                  </a:lnTo>
                  <a:lnTo>
                    <a:pt x="5411" y="12591"/>
                  </a:lnTo>
                  <a:lnTo>
                    <a:pt x="5604" y="12625"/>
                  </a:lnTo>
                  <a:lnTo>
                    <a:pt x="5682" y="12625"/>
                  </a:lnTo>
                  <a:lnTo>
                    <a:pt x="5411" y="12793"/>
                  </a:lnTo>
                  <a:lnTo>
                    <a:pt x="5411" y="12892"/>
                  </a:lnTo>
                  <a:lnTo>
                    <a:pt x="5682" y="12959"/>
                  </a:lnTo>
                  <a:lnTo>
                    <a:pt x="5604" y="13093"/>
                  </a:lnTo>
                  <a:lnTo>
                    <a:pt x="5450" y="13093"/>
                  </a:lnTo>
                  <a:lnTo>
                    <a:pt x="5176" y="13394"/>
                  </a:lnTo>
                  <a:lnTo>
                    <a:pt x="5372" y="13462"/>
                  </a:lnTo>
                  <a:lnTo>
                    <a:pt x="5215" y="13596"/>
                  </a:lnTo>
                  <a:lnTo>
                    <a:pt x="5254" y="13762"/>
                  </a:lnTo>
                  <a:lnTo>
                    <a:pt x="5059" y="13730"/>
                  </a:lnTo>
                  <a:lnTo>
                    <a:pt x="4905" y="13596"/>
                  </a:lnTo>
                  <a:lnTo>
                    <a:pt x="4670" y="13596"/>
                  </a:lnTo>
                  <a:lnTo>
                    <a:pt x="4514" y="13663"/>
                  </a:lnTo>
                  <a:lnTo>
                    <a:pt x="4514" y="13830"/>
                  </a:lnTo>
                  <a:lnTo>
                    <a:pt x="4399" y="13931"/>
                  </a:lnTo>
                  <a:lnTo>
                    <a:pt x="4204" y="13998"/>
                  </a:lnTo>
                  <a:lnTo>
                    <a:pt x="4321" y="13897"/>
                  </a:lnTo>
                  <a:lnTo>
                    <a:pt x="4438" y="13830"/>
                  </a:lnTo>
                  <a:lnTo>
                    <a:pt x="4282" y="13663"/>
                  </a:lnTo>
                  <a:lnTo>
                    <a:pt x="4282" y="13495"/>
                  </a:lnTo>
                  <a:lnTo>
                    <a:pt x="4125" y="13327"/>
                  </a:lnTo>
                  <a:lnTo>
                    <a:pt x="4008" y="13327"/>
                  </a:lnTo>
                  <a:lnTo>
                    <a:pt x="3893" y="13462"/>
                  </a:lnTo>
                  <a:lnTo>
                    <a:pt x="3698" y="13462"/>
                  </a:lnTo>
                  <a:lnTo>
                    <a:pt x="3698" y="13529"/>
                  </a:lnTo>
                  <a:lnTo>
                    <a:pt x="4008" y="13529"/>
                  </a:lnTo>
                  <a:lnTo>
                    <a:pt x="3698" y="13762"/>
                  </a:lnTo>
                  <a:lnTo>
                    <a:pt x="3502" y="13730"/>
                  </a:lnTo>
                  <a:lnTo>
                    <a:pt x="3348" y="13730"/>
                  </a:lnTo>
                  <a:lnTo>
                    <a:pt x="3153" y="13897"/>
                  </a:lnTo>
                  <a:lnTo>
                    <a:pt x="3270" y="13931"/>
                  </a:lnTo>
                  <a:lnTo>
                    <a:pt x="3426" y="13897"/>
                  </a:lnTo>
                  <a:lnTo>
                    <a:pt x="3463" y="13931"/>
                  </a:lnTo>
                  <a:lnTo>
                    <a:pt x="3231" y="14065"/>
                  </a:lnTo>
                  <a:lnTo>
                    <a:pt x="3114" y="14132"/>
                  </a:lnTo>
                  <a:lnTo>
                    <a:pt x="3035" y="14065"/>
                  </a:lnTo>
                  <a:lnTo>
                    <a:pt x="2881" y="14065"/>
                  </a:lnTo>
                  <a:lnTo>
                    <a:pt x="2881" y="14132"/>
                  </a:lnTo>
                  <a:lnTo>
                    <a:pt x="3114" y="14265"/>
                  </a:lnTo>
                  <a:lnTo>
                    <a:pt x="3348" y="14265"/>
                  </a:lnTo>
                  <a:lnTo>
                    <a:pt x="3309" y="14366"/>
                  </a:lnTo>
                  <a:lnTo>
                    <a:pt x="3463" y="14433"/>
                  </a:lnTo>
                  <a:lnTo>
                    <a:pt x="3426" y="14568"/>
                  </a:lnTo>
                  <a:lnTo>
                    <a:pt x="3153" y="14467"/>
                  </a:lnTo>
                  <a:lnTo>
                    <a:pt x="3153" y="14332"/>
                  </a:lnTo>
                  <a:lnTo>
                    <a:pt x="2957" y="14332"/>
                  </a:lnTo>
                  <a:lnTo>
                    <a:pt x="2764" y="14231"/>
                  </a:lnTo>
                  <a:lnTo>
                    <a:pt x="2725" y="14099"/>
                  </a:lnTo>
                  <a:lnTo>
                    <a:pt x="2686" y="14099"/>
                  </a:lnTo>
                  <a:lnTo>
                    <a:pt x="2647" y="14265"/>
                  </a:lnTo>
                  <a:lnTo>
                    <a:pt x="2842" y="14467"/>
                  </a:lnTo>
                  <a:lnTo>
                    <a:pt x="3035" y="14601"/>
                  </a:lnTo>
                  <a:lnTo>
                    <a:pt x="3153" y="14601"/>
                  </a:lnTo>
                  <a:lnTo>
                    <a:pt x="3270" y="14667"/>
                  </a:lnTo>
                  <a:lnTo>
                    <a:pt x="3075" y="14667"/>
                  </a:lnTo>
                  <a:lnTo>
                    <a:pt x="2764" y="14601"/>
                  </a:lnTo>
                  <a:lnTo>
                    <a:pt x="2530" y="14332"/>
                  </a:lnTo>
                  <a:lnTo>
                    <a:pt x="2375" y="14366"/>
                  </a:lnTo>
                  <a:lnTo>
                    <a:pt x="2258" y="14299"/>
                  </a:lnTo>
                  <a:lnTo>
                    <a:pt x="1985" y="14299"/>
                  </a:lnTo>
                  <a:lnTo>
                    <a:pt x="1908" y="14231"/>
                  </a:lnTo>
                  <a:lnTo>
                    <a:pt x="1791" y="14299"/>
                  </a:lnTo>
                  <a:lnTo>
                    <a:pt x="1869" y="14433"/>
                  </a:lnTo>
                  <a:lnTo>
                    <a:pt x="1752" y="14500"/>
                  </a:lnTo>
                  <a:lnTo>
                    <a:pt x="1908" y="14667"/>
                  </a:lnTo>
                  <a:lnTo>
                    <a:pt x="2258" y="14601"/>
                  </a:lnTo>
                  <a:lnTo>
                    <a:pt x="2297" y="14633"/>
                  </a:lnTo>
                  <a:lnTo>
                    <a:pt x="2141" y="14734"/>
                  </a:lnTo>
                  <a:lnTo>
                    <a:pt x="2258" y="14768"/>
                  </a:lnTo>
                  <a:lnTo>
                    <a:pt x="2491" y="14667"/>
                  </a:lnTo>
                  <a:lnTo>
                    <a:pt x="2647" y="14667"/>
                  </a:lnTo>
                  <a:lnTo>
                    <a:pt x="2569" y="14768"/>
                  </a:lnTo>
                  <a:lnTo>
                    <a:pt x="2258" y="14902"/>
                  </a:lnTo>
                  <a:lnTo>
                    <a:pt x="2141" y="15003"/>
                  </a:lnTo>
                  <a:lnTo>
                    <a:pt x="1908" y="14969"/>
                  </a:lnTo>
                  <a:lnTo>
                    <a:pt x="1752" y="14768"/>
                  </a:lnTo>
                  <a:lnTo>
                    <a:pt x="1674" y="14768"/>
                  </a:lnTo>
                  <a:lnTo>
                    <a:pt x="1557" y="14835"/>
                  </a:lnTo>
                  <a:lnTo>
                    <a:pt x="1401" y="14734"/>
                  </a:lnTo>
                  <a:lnTo>
                    <a:pt x="1285" y="14801"/>
                  </a:lnTo>
                  <a:lnTo>
                    <a:pt x="1168" y="14768"/>
                  </a:lnTo>
                  <a:lnTo>
                    <a:pt x="1012" y="14835"/>
                  </a:lnTo>
                  <a:lnTo>
                    <a:pt x="1090" y="14936"/>
                  </a:lnTo>
                  <a:lnTo>
                    <a:pt x="1401" y="14969"/>
                  </a:lnTo>
                  <a:lnTo>
                    <a:pt x="1596" y="15068"/>
                  </a:lnTo>
                  <a:lnTo>
                    <a:pt x="1869" y="15169"/>
                  </a:lnTo>
                  <a:lnTo>
                    <a:pt x="1791" y="15337"/>
                  </a:lnTo>
                  <a:lnTo>
                    <a:pt x="1908" y="15472"/>
                  </a:lnTo>
                  <a:lnTo>
                    <a:pt x="1713" y="15504"/>
                  </a:lnTo>
                  <a:lnTo>
                    <a:pt x="1674" y="15472"/>
                  </a:lnTo>
                  <a:lnTo>
                    <a:pt x="1674" y="15203"/>
                  </a:lnTo>
                  <a:lnTo>
                    <a:pt x="1479" y="15169"/>
                  </a:lnTo>
                  <a:lnTo>
                    <a:pt x="1285" y="15169"/>
                  </a:lnTo>
                  <a:lnTo>
                    <a:pt x="1363" y="15304"/>
                  </a:lnTo>
                  <a:lnTo>
                    <a:pt x="1324" y="15405"/>
                  </a:lnTo>
                  <a:lnTo>
                    <a:pt x="1090" y="15270"/>
                  </a:lnTo>
                  <a:lnTo>
                    <a:pt x="895" y="15472"/>
                  </a:lnTo>
                  <a:lnTo>
                    <a:pt x="1090" y="15571"/>
                  </a:lnTo>
                  <a:lnTo>
                    <a:pt x="934" y="15605"/>
                  </a:lnTo>
                  <a:lnTo>
                    <a:pt x="818" y="15638"/>
                  </a:lnTo>
                  <a:lnTo>
                    <a:pt x="740" y="15472"/>
                  </a:lnTo>
                  <a:lnTo>
                    <a:pt x="428" y="15438"/>
                  </a:lnTo>
                  <a:lnTo>
                    <a:pt x="545" y="15638"/>
                  </a:lnTo>
                  <a:lnTo>
                    <a:pt x="389" y="15672"/>
                  </a:lnTo>
                  <a:lnTo>
                    <a:pt x="352" y="15504"/>
                  </a:lnTo>
                  <a:lnTo>
                    <a:pt x="195" y="15405"/>
                  </a:lnTo>
                  <a:lnTo>
                    <a:pt x="117" y="15438"/>
                  </a:lnTo>
                  <a:lnTo>
                    <a:pt x="117" y="15504"/>
                  </a:lnTo>
                  <a:lnTo>
                    <a:pt x="312" y="15672"/>
                  </a:lnTo>
                  <a:lnTo>
                    <a:pt x="195" y="15773"/>
                  </a:lnTo>
                  <a:lnTo>
                    <a:pt x="312" y="15840"/>
                  </a:lnTo>
                  <a:lnTo>
                    <a:pt x="545" y="15806"/>
                  </a:lnTo>
                  <a:lnTo>
                    <a:pt x="895" y="15840"/>
                  </a:lnTo>
                  <a:lnTo>
                    <a:pt x="1090" y="15973"/>
                  </a:lnTo>
                  <a:lnTo>
                    <a:pt x="1363" y="15973"/>
                  </a:lnTo>
                  <a:lnTo>
                    <a:pt x="1479" y="15907"/>
                  </a:lnTo>
                  <a:lnTo>
                    <a:pt x="1596" y="15907"/>
                  </a:lnTo>
                  <a:lnTo>
                    <a:pt x="1401" y="16040"/>
                  </a:lnTo>
                  <a:lnTo>
                    <a:pt x="1129" y="16040"/>
                  </a:lnTo>
                  <a:lnTo>
                    <a:pt x="1012" y="16107"/>
                  </a:lnTo>
                  <a:lnTo>
                    <a:pt x="701" y="15939"/>
                  </a:lnTo>
                  <a:lnTo>
                    <a:pt x="506" y="15973"/>
                  </a:lnTo>
                  <a:lnTo>
                    <a:pt x="389" y="15973"/>
                  </a:lnTo>
                  <a:lnTo>
                    <a:pt x="234" y="16040"/>
                  </a:lnTo>
                  <a:lnTo>
                    <a:pt x="0" y="16107"/>
                  </a:lnTo>
                  <a:lnTo>
                    <a:pt x="0" y="16174"/>
                  </a:lnTo>
                  <a:lnTo>
                    <a:pt x="352" y="16309"/>
                  </a:lnTo>
                  <a:lnTo>
                    <a:pt x="195" y="16442"/>
                  </a:lnTo>
                  <a:lnTo>
                    <a:pt x="389" y="16475"/>
                  </a:lnTo>
                  <a:lnTo>
                    <a:pt x="506" y="16408"/>
                  </a:lnTo>
                  <a:lnTo>
                    <a:pt x="779" y="16408"/>
                  </a:lnTo>
                  <a:lnTo>
                    <a:pt x="584" y="16509"/>
                  </a:lnTo>
                  <a:lnTo>
                    <a:pt x="234" y="16509"/>
                  </a:lnTo>
                  <a:lnTo>
                    <a:pt x="195" y="16576"/>
                  </a:lnTo>
                  <a:lnTo>
                    <a:pt x="117" y="16576"/>
                  </a:lnTo>
                  <a:lnTo>
                    <a:pt x="117" y="16610"/>
                  </a:lnTo>
                  <a:lnTo>
                    <a:pt x="234" y="16643"/>
                  </a:lnTo>
                  <a:lnTo>
                    <a:pt x="352" y="16643"/>
                  </a:lnTo>
                  <a:lnTo>
                    <a:pt x="195" y="16744"/>
                  </a:lnTo>
                  <a:lnTo>
                    <a:pt x="117" y="16778"/>
                  </a:lnTo>
                  <a:lnTo>
                    <a:pt x="117" y="16843"/>
                  </a:lnTo>
                  <a:lnTo>
                    <a:pt x="195" y="16877"/>
                  </a:lnTo>
                  <a:lnTo>
                    <a:pt x="312" y="17011"/>
                  </a:lnTo>
                  <a:lnTo>
                    <a:pt x="545" y="17011"/>
                  </a:lnTo>
                  <a:lnTo>
                    <a:pt x="623" y="16944"/>
                  </a:lnTo>
                  <a:lnTo>
                    <a:pt x="973" y="16877"/>
                  </a:lnTo>
                  <a:lnTo>
                    <a:pt x="1207" y="16944"/>
                  </a:lnTo>
                  <a:lnTo>
                    <a:pt x="1285" y="16978"/>
                  </a:lnTo>
                  <a:lnTo>
                    <a:pt x="1401" y="16877"/>
                  </a:lnTo>
                  <a:lnTo>
                    <a:pt x="1401" y="16778"/>
                  </a:lnTo>
                  <a:lnTo>
                    <a:pt x="1557" y="16744"/>
                  </a:lnTo>
                  <a:lnTo>
                    <a:pt x="1596" y="16843"/>
                  </a:lnTo>
                  <a:lnTo>
                    <a:pt x="1791" y="16843"/>
                  </a:lnTo>
                  <a:lnTo>
                    <a:pt x="1985" y="16677"/>
                  </a:lnTo>
                  <a:lnTo>
                    <a:pt x="2102" y="16744"/>
                  </a:lnTo>
                  <a:lnTo>
                    <a:pt x="2102" y="16811"/>
                  </a:lnTo>
                  <a:lnTo>
                    <a:pt x="1946" y="16843"/>
                  </a:lnTo>
                  <a:lnTo>
                    <a:pt x="2141" y="16944"/>
                  </a:lnTo>
                  <a:lnTo>
                    <a:pt x="2258" y="16843"/>
                  </a:lnTo>
                  <a:lnTo>
                    <a:pt x="2258" y="16744"/>
                  </a:lnTo>
                  <a:lnTo>
                    <a:pt x="2375" y="16576"/>
                  </a:lnTo>
                  <a:lnTo>
                    <a:pt x="2336" y="16677"/>
                  </a:lnTo>
                  <a:lnTo>
                    <a:pt x="2491" y="16843"/>
                  </a:lnTo>
                  <a:lnTo>
                    <a:pt x="2375" y="16978"/>
                  </a:lnTo>
                  <a:lnTo>
                    <a:pt x="2102" y="17079"/>
                  </a:lnTo>
                  <a:lnTo>
                    <a:pt x="1946" y="17146"/>
                  </a:lnTo>
                  <a:lnTo>
                    <a:pt x="2063" y="17179"/>
                  </a:lnTo>
                  <a:lnTo>
                    <a:pt x="1946" y="17346"/>
                  </a:lnTo>
                  <a:lnTo>
                    <a:pt x="1713" y="17346"/>
                  </a:lnTo>
                  <a:lnTo>
                    <a:pt x="1713" y="17279"/>
                  </a:lnTo>
                  <a:lnTo>
                    <a:pt x="1791" y="17179"/>
                  </a:lnTo>
                  <a:lnTo>
                    <a:pt x="1752" y="17011"/>
                  </a:lnTo>
                  <a:lnTo>
                    <a:pt x="1557" y="16978"/>
                  </a:lnTo>
                  <a:lnTo>
                    <a:pt x="1363" y="17179"/>
                  </a:lnTo>
                  <a:lnTo>
                    <a:pt x="1324" y="17279"/>
                  </a:lnTo>
                  <a:lnTo>
                    <a:pt x="1168" y="17112"/>
                  </a:lnTo>
                  <a:lnTo>
                    <a:pt x="973" y="17079"/>
                  </a:lnTo>
                  <a:lnTo>
                    <a:pt x="779" y="17112"/>
                  </a:lnTo>
                  <a:lnTo>
                    <a:pt x="623" y="17079"/>
                  </a:lnTo>
                  <a:lnTo>
                    <a:pt x="389" y="17179"/>
                  </a:lnTo>
                  <a:lnTo>
                    <a:pt x="234" y="17179"/>
                  </a:lnTo>
                  <a:lnTo>
                    <a:pt x="117" y="17112"/>
                  </a:lnTo>
                  <a:lnTo>
                    <a:pt x="39" y="17112"/>
                  </a:lnTo>
                  <a:lnTo>
                    <a:pt x="117" y="17279"/>
                  </a:lnTo>
                  <a:lnTo>
                    <a:pt x="39" y="17346"/>
                  </a:lnTo>
                  <a:lnTo>
                    <a:pt x="156" y="17447"/>
                  </a:lnTo>
                  <a:lnTo>
                    <a:pt x="312" y="17413"/>
                  </a:lnTo>
                  <a:lnTo>
                    <a:pt x="389" y="17312"/>
                  </a:lnTo>
                  <a:lnTo>
                    <a:pt x="545" y="17312"/>
                  </a:lnTo>
                  <a:lnTo>
                    <a:pt x="389" y="17447"/>
                  </a:lnTo>
                  <a:lnTo>
                    <a:pt x="389" y="17615"/>
                  </a:lnTo>
                  <a:lnTo>
                    <a:pt x="312" y="17682"/>
                  </a:lnTo>
                  <a:lnTo>
                    <a:pt x="156" y="17615"/>
                  </a:lnTo>
                  <a:lnTo>
                    <a:pt x="234" y="17815"/>
                  </a:lnTo>
                  <a:lnTo>
                    <a:pt x="352" y="17916"/>
                  </a:lnTo>
                  <a:lnTo>
                    <a:pt x="623" y="17615"/>
                  </a:lnTo>
                  <a:lnTo>
                    <a:pt x="895" y="17682"/>
                  </a:lnTo>
                  <a:lnTo>
                    <a:pt x="779" y="17781"/>
                  </a:lnTo>
                  <a:lnTo>
                    <a:pt x="779" y="17916"/>
                  </a:lnTo>
                  <a:lnTo>
                    <a:pt x="545" y="18017"/>
                  </a:lnTo>
                  <a:lnTo>
                    <a:pt x="584" y="18084"/>
                  </a:lnTo>
                  <a:lnTo>
                    <a:pt x="740" y="18117"/>
                  </a:lnTo>
                  <a:lnTo>
                    <a:pt x="701" y="18250"/>
                  </a:lnTo>
                  <a:lnTo>
                    <a:pt x="779" y="18351"/>
                  </a:lnTo>
                  <a:lnTo>
                    <a:pt x="701" y="18519"/>
                  </a:lnTo>
                  <a:lnTo>
                    <a:pt x="779" y="18519"/>
                  </a:lnTo>
                  <a:lnTo>
                    <a:pt x="934" y="18317"/>
                  </a:lnTo>
                  <a:lnTo>
                    <a:pt x="1090" y="18284"/>
                  </a:lnTo>
                  <a:lnTo>
                    <a:pt x="1129" y="18084"/>
                  </a:lnTo>
                  <a:lnTo>
                    <a:pt x="1518" y="17949"/>
                  </a:lnTo>
                  <a:lnTo>
                    <a:pt x="1713" y="17949"/>
                  </a:lnTo>
                  <a:lnTo>
                    <a:pt x="1869" y="17916"/>
                  </a:lnTo>
                  <a:lnTo>
                    <a:pt x="1752" y="17983"/>
                  </a:lnTo>
                  <a:lnTo>
                    <a:pt x="1557" y="18117"/>
                  </a:lnTo>
                  <a:lnTo>
                    <a:pt x="1557" y="18317"/>
                  </a:lnTo>
                  <a:lnTo>
                    <a:pt x="1596" y="18452"/>
                  </a:lnTo>
                  <a:lnTo>
                    <a:pt x="1479" y="18351"/>
                  </a:lnTo>
                  <a:lnTo>
                    <a:pt x="1401" y="18149"/>
                  </a:lnTo>
                  <a:lnTo>
                    <a:pt x="1324" y="18149"/>
                  </a:lnTo>
                  <a:lnTo>
                    <a:pt x="1168" y="18351"/>
                  </a:lnTo>
                  <a:lnTo>
                    <a:pt x="1090" y="18418"/>
                  </a:lnTo>
                  <a:lnTo>
                    <a:pt x="1285" y="18452"/>
                  </a:lnTo>
                  <a:lnTo>
                    <a:pt x="1090" y="18652"/>
                  </a:lnTo>
                  <a:lnTo>
                    <a:pt x="934" y="18652"/>
                  </a:lnTo>
                  <a:lnTo>
                    <a:pt x="895" y="18786"/>
                  </a:lnTo>
                  <a:lnTo>
                    <a:pt x="973" y="18820"/>
                  </a:lnTo>
                  <a:lnTo>
                    <a:pt x="1285" y="18820"/>
                  </a:lnTo>
                  <a:lnTo>
                    <a:pt x="1363" y="18921"/>
                  </a:lnTo>
                  <a:lnTo>
                    <a:pt x="1129" y="18954"/>
                  </a:lnTo>
                  <a:lnTo>
                    <a:pt x="1090" y="19020"/>
                  </a:lnTo>
                  <a:lnTo>
                    <a:pt x="1012" y="19154"/>
                  </a:lnTo>
                  <a:lnTo>
                    <a:pt x="818" y="19020"/>
                  </a:lnTo>
                  <a:lnTo>
                    <a:pt x="740" y="19087"/>
                  </a:lnTo>
                  <a:lnTo>
                    <a:pt x="701" y="19255"/>
                  </a:lnTo>
                  <a:lnTo>
                    <a:pt x="623" y="19020"/>
                  </a:lnTo>
                  <a:lnTo>
                    <a:pt x="506" y="19121"/>
                  </a:lnTo>
                  <a:lnTo>
                    <a:pt x="312" y="19323"/>
                  </a:lnTo>
                  <a:lnTo>
                    <a:pt x="389" y="19489"/>
                  </a:lnTo>
                  <a:lnTo>
                    <a:pt x="623" y="19791"/>
                  </a:lnTo>
                  <a:lnTo>
                    <a:pt x="740" y="19623"/>
                  </a:lnTo>
                  <a:lnTo>
                    <a:pt x="779" y="19657"/>
                  </a:lnTo>
                  <a:lnTo>
                    <a:pt x="934" y="19623"/>
                  </a:lnTo>
                  <a:lnTo>
                    <a:pt x="895" y="19523"/>
                  </a:lnTo>
                  <a:lnTo>
                    <a:pt x="973" y="19356"/>
                  </a:lnTo>
                  <a:lnTo>
                    <a:pt x="1207" y="19489"/>
                  </a:lnTo>
                  <a:lnTo>
                    <a:pt x="1129" y="19590"/>
                  </a:lnTo>
                  <a:lnTo>
                    <a:pt x="1207" y="19691"/>
                  </a:lnTo>
                  <a:lnTo>
                    <a:pt x="1168" y="19825"/>
                  </a:lnTo>
                  <a:lnTo>
                    <a:pt x="1090" y="19924"/>
                  </a:lnTo>
                  <a:lnTo>
                    <a:pt x="1168" y="20160"/>
                  </a:lnTo>
                  <a:lnTo>
                    <a:pt x="1285" y="20092"/>
                  </a:lnTo>
                  <a:lnTo>
                    <a:pt x="1518" y="20025"/>
                  </a:lnTo>
                  <a:lnTo>
                    <a:pt x="1674" y="20160"/>
                  </a:lnTo>
                  <a:lnTo>
                    <a:pt x="1401" y="20160"/>
                  </a:lnTo>
                  <a:lnTo>
                    <a:pt x="1324" y="20227"/>
                  </a:lnTo>
                  <a:lnTo>
                    <a:pt x="1401" y="20360"/>
                  </a:lnTo>
                  <a:lnTo>
                    <a:pt x="1401" y="20460"/>
                  </a:lnTo>
                  <a:lnTo>
                    <a:pt x="1012" y="20193"/>
                  </a:lnTo>
                  <a:lnTo>
                    <a:pt x="895" y="20227"/>
                  </a:lnTo>
                  <a:lnTo>
                    <a:pt x="779" y="20160"/>
                  </a:lnTo>
                  <a:lnTo>
                    <a:pt x="584" y="20160"/>
                  </a:lnTo>
                  <a:lnTo>
                    <a:pt x="584" y="20326"/>
                  </a:lnTo>
                  <a:lnTo>
                    <a:pt x="506" y="20427"/>
                  </a:lnTo>
                  <a:lnTo>
                    <a:pt x="779" y="20795"/>
                  </a:lnTo>
                  <a:lnTo>
                    <a:pt x="973" y="20829"/>
                  </a:lnTo>
                  <a:lnTo>
                    <a:pt x="1285" y="21030"/>
                  </a:lnTo>
                  <a:lnTo>
                    <a:pt x="1674" y="21197"/>
                  </a:lnTo>
                  <a:lnTo>
                    <a:pt x="1713" y="21298"/>
                  </a:lnTo>
                  <a:lnTo>
                    <a:pt x="1596" y="21331"/>
                  </a:lnTo>
                  <a:lnTo>
                    <a:pt x="1791" y="21466"/>
                  </a:lnTo>
                  <a:lnTo>
                    <a:pt x="1908" y="21432"/>
                  </a:lnTo>
                  <a:lnTo>
                    <a:pt x="1869" y="21264"/>
                  </a:lnTo>
                  <a:lnTo>
                    <a:pt x="1985" y="21264"/>
                  </a:lnTo>
                  <a:lnTo>
                    <a:pt x="2141" y="21331"/>
                  </a:lnTo>
                  <a:lnTo>
                    <a:pt x="2102" y="21365"/>
                  </a:lnTo>
                  <a:lnTo>
                    <a:pt x="2297" y="21600"/>
                  </a:lnTo>
                  <a:lnTo>
                    <a:pt x="2375" y="21499"/>
                  </a:lnTo>
                  <a:lnTo>
                    <a:pt x="2491" y="21533"/>
                  </a:lnTo>
                  <a:lnTo>
                    <a:pt x="2686" y="21466"/>
                  </a:lnTo>
                  <a:lnTo>
                    <a:pt x="2920" y="21298"/>
                  </a:lnTo>
                  <a:lnTo>
                    <a:pt x="3035" y="21264"/>
                  </a:lnTo>
                  <a:lnTo>
                    <a:pt x="3075" y="21165"/>
                  </a:lnTo>
                  <a:lnTo>
                    <a:pt x="3114" y="21197"/>
                  </a:lnTo>
                  <a:lnTo>
                    <a:pt x="3153" y="21331"/>
                  </a:lnTo>
                  <a:lnTo>
                    <a:pt x="3309" y="21331"/>
                  </a:lnTo>
                  <a:lnTo>
                    <a:pt x="3698" y="20997"/>
                  </a:lnTo>
                  <a:lnTo>
                    <a:pt x="3659" y="20929"/>
                  </a:lnTo>
                  <a:lnTo>
                    <a:pt x="3502" y="20696"/>
                  </a:lnTo>
                  <a:lnTo>
                    <a:pt x="3815" y="20862"/>
                  </a:lnTo>
                  <a:lnTo>
                    <a:pt x="4008" y="20662"/>
                  </a:lnTo>
                  <a:lnTo>
                    <a:pt x="3932" y="20629"/>
                  </a:lnTo>
                  <a:lnTo>
                    <a:pt x="4086" y="20528"/>
                  </a:lnTo>
                  <a:lnTo>
                    <a:pt x="4047" y="20427"/>
                  </a:lnTo>
                  <a:lnTo>
                    <a:pt x="4243" y="20326"/>
                  </a:lnTo>
                  <a:lnTo>
                    <a:pt x="4438" y="20294"/>
                  </a:lnTo>
                  <a:lnTo>
                    <a:pt x="4438" y="20160"/>
                  </a:lnTo>
                  <a:lnTo>
                    <a:pt x="4282" y="19992"/>
                  </a:lnTo>
                  <a:lnTo>
                    <a:pt x="4321" y="19859"/>
                  </a:lnTo>
                  <a:lnTo>
                    <a:pt x="4204" y="19691"/>
                  </a:lnTo>
                  <a:lnTo>
                    <a:pt x="4008" y="19590"/>
                  </a:lnTo>
                  <a:lnTo>
                    <a:pt x="4047" y="19455"/>
                  </a:lnTo>
                  <a:lnTo>
                    <a:pt x="4125" y="19489"/>
                  </a:lnTo>
                  <a:lnTo>
                    <a:pt x="4321" y="19691"/>
                  </a:lnTo>
                  <a:lnTo>
                    <a:pt x="4438" y="19958"/>
                  </a:lnTo>
                  <a:lnTo>
                    <a:pt x="4475" y="19992"/>
                  </a:lnTo>
                  <a:lnTo>
                    <a:pt x="4631" y="20025"/>
                  </a:lnTo>
                  <a:lnTo>
                    <a:pt x="4592" y="20126"/>
                  </a:lnTo>
                  <a:lnTo>
                    <a:pt x="4670" y="20227"/>
                  </a:lnTo>
                  <a:lnTo>
                    <a:pt x="4866" y="20160"/>
                  </a:lnTo>
                  <a:lnTo>
                    <a:pt x="4827" y="20025"/>
                  </a:lnTo>
                  <a:lnTo>
                    <a:pt x="4709" y="19992"/>
                  </a:lnTo>
                  <a:lnTo>
                    <a:pt x="4827" y="19859"/>
                  </a:lnTo>
                  <a:lnTo>
                    <a:pt x="4981" y="19992"/>
                  </a:lnTo>
                  <a:lnTo>
                    <a:pt x="5020" y="20092"/>
                  </a:lnTo>
                  <a:lnTo>
                    <a:pt x="5254" y="19859"/>
                  </a:lnTo>
                  <a:lnTo>
                    <a:pt x="5294" y="19657"/>
                  </a:lnTo>
                  <a:lnTo>
                    <a:pt x="5254" y="19489"/>
                  </a:lnTo>
                  <a:lnTo>
                    <a:pt x="5098" y="19455"/>
                  </a:lnTo>
                  <a:lnTo>
                    <a:pt x="5059" y="19323"/>
                  </a:lnTo>
                  <a:lnTo>
                    <a:pt x="5176" y="19289"/>
                  </a:lnTo>
                  <a:lnTo>
                    <a:pt x="5176" y="19188"/>
                  </a:lnTo>
                  <a:lnTo>
                    <a:pt x="5254" y="19188"/>
                  </a:lnTo>
                  <a:lnTo>
                    <a:pt x="5372" y="19121"/>
                  </a:lnTo>
                  <a:lnTo>
                    <a:pt x="5254" y="18988"/>
                  </a:lnTo>
                  <a:lnTo>
                    <a:pt x="5254" y="18820"/>
                  </a:lnTo>
                  <a:lnTo>
                    <a:pt x="5411" y="18753"/>
                  </a:lnTo>
                  <a:lnTo>
                    <a:pt x="5565" y="18854"/>
                  </a:lnTo>
                  <a:lnTo>
                    <a:pt x="5450" y="19020"/>
                  </a:lnTo>
                  <a:lnTo>
                    <a:pt x="5487" y="19255"/>
                  </a:lnTo>
                  <a:lnTo>
                    <a:pt x="5450" y="19356"/>
                  </a:lnTo>
                  <a:lnTo>
                    <a:pt x="5565" y="19523"/>
                  </a:lnTo>
                  <a:lnTo>
                    <a:pt x="5604" y="19657"/>
                  </a:lnTo>
                  <a:lnTo>
                    <a:pt x="5799" y="19859"/>
                  </a:lnTo>
                  <a:lnTo>
                    <a:pt x="6071" y="19859"/>
                  </a:lnTo>
                  <a:lnTo>
                    <a:pt x="6188" y="19924"/>
                  </a:lnTo>
                  <a:lnTo>
                    <a:pt x="6071" y="19992"/>
                  </a:lnTo>
                  <a:lnTo>
                    <a:pt x="6227" y="20092"/>
                  </a:lnTo>
                  <a:lnTo>
                    <a:pt x="6383" y="20227"/>
                  </a:lnTo>
                  <a:lnTo>
                    <a:pt x="6462" y="20092"/>
                  </a:lnTo>
                  <a:lnTo>
                    <a:pt x="6423" y="19489"/>
                  </a:lnTo>
                  <a:lnTo>
                    <a:pt x="6266" y="19255"/>
                  </a:lnTo>
                  <a:lnTo>
                    <a:pt x="6383" y="19121"/>
                  </a:lnTo>
                  <a:lnTo>
                    <a:pt x="6538" y="19020"/>
                  </a:lnTo>
                  <a:lnTo>
                    <a:pt x="6383" y="18854"/>
                  </a:lnTo>
                  <a:lnTo>
                    <a:pt x="6462" y="18753"/>
                  </a:lnTo>
                  <a:lnTo>
                    <a:pt x="6811" y="18686"/>
                  </a:lnTo>
                  <a:lnTo>
                    <a:pt x="6850" y="18553"/>
                  </a:lnTo>
                  <a:lnTo>
                    <a:pt x="6850" y="18351"/>
                  </a:lnTo>
                  <a:lnTo>
                    <a:pt x="7005" y="18117"/>
                  </a:lnTo>
                  <a:lnTo>
                    <a:pt x="6850" y="17916"/>
                  </a:lnTo>
                  <a:lnTo>
                    <a:pt x="6811" y="17480"/>
                  </a:lnTo>
                  <a:lnTo>
                    <a:pt x="6577" y="17146"/>
                  </a:lnTo>
                  <a:lnTo>
                    <a:pt x="6616" y="16978"/>
                  </a:lnTo>
                  <a:lnTo>
                    <a:pt x="7122" y="16843"/>
                  </a:lnTo>
                  <a:lnTo>
                    <a:pt x="7122" y="16576"/>
                  </a:lnTo>
                  <a:lnTo>
                    <a:pt x="7200" y="16342"/>
                  </a:lnTo>
                  <a:lnTo>
                    <a:pt x="6811" y="16006"/>
                  </a:lnTo>
                  <a:lnTo>
                    <a:pt x="6538" y="15840"/>
                  </a:lnTo>
                  <a:lnTo>
                    <a:pt x="6538" y="15504"/>
                  </a:lnTo>
                  <a:lnTo>
                    <a:pt x="6577" y="15169"/>
                  </a:lnTo>
                  <a:lnTo>
                    <a:pt x="6538" y="14801"/>
                  </a:lnTo>
                  <a:lnTo>
                    <a:pt x="6423" y="14568"/>
                  </a:lnTo>
                  <a:lnTo>
                    <a:pt x="6538" y="14265"/>
                  </a:lnTo>
                  <a:lnTo>
                    <a:pt x="6423" y="13796"/>
                  </a:lnTo>
                  <a:lnTo>
                    <a:pt x="6344" y="13295"/>
                  </a:lnTo>
                  <a:lnTo>
                    <a:pt x="6423" y="12925"/>
                  </a:lnTo>
                  <a:lnTo>
                    <a:pt x="6655" y="12557"/>
                  </a:lnTo>
                  <a:lnTo>
                    <a:pt x="6850" y="12424"/>
                  </a:lnTo>
                  <a:lnTo>
                    <a:pt x="7161" y="12456"/>
                  </a:lnTo>
                  <a:lnTo>
                    <a:pt x="7550" y="12490"/>
                  </a:lnTo>
                  <a:lnTo>
                    <a:pt x="7745" y="12290"/>
                  </a:lnTo>
                  <a:lnTo>
                    <a:pt x="7706" y="11922"/>
                  </a:lnTo>
                  <a:lnTo>
                    <a:pt x="7589" y="11787"/>
                  </a:lnTo>
                  <a:lnTo>
                    <a:pt x="7589" y="11586"/>
                  </a:lnTo>
                  <a:lnTo>
                    <a:pt x="7979" y="10782"/>
                  </a:lnTo>
                  <a:lnTo>
                    <a:pt x="7979" y="10381"/>
                  </a:lnTo>
                  <a:lnTo>
                    <a:pt x="8095" y="9945"/>
                  </a:lnTo>
                  <a:lnTo>
                    <a:pt x="8173" y="9712"/>
                  </a:lnTo>
                  <a:lnTo>
                    <a:pt x="8173" y="9443"/>
                  </a:lnTo>
                  <a:lnTo>
                    <a:pt x="8018" y="9310"/>
                  </a:lnTo>
                  <a:lnTo>
                    <a:pt x="8018" y="9108"/>
                  </a:lnTo>
                  <a:lnTo>
                    <a:pt x="8368" y="8940"/>
                  </a:lnTo>
                  <a:lnTo>
                    <a:pt x="8757" y="8908"/>
                  </a:lnTo>
                  <a:lnTo>
                    <a:pt x="8913" y="8774"/>
                  </a:lnTo>
                  <a:lnTo>
                    <a:pt x="8952" y="8572"/>
                  </a:lnTo>
                  <a:lnTo>
                    <a:pt x="9263" y="8103"/>
                  </a:lnTo>
                  <a:lnTo>
                    <a:pt x="9536" y="7769"/>
                  </a:lnTo>
                  <a:lnTo>
                    <a:pt x="9651" y="7569"/>
                  </a:lnTo>
                  <a:lnTo>
                    <a:pt x="9497" y="7266"/>
                  </a:lnTo>
                  <a:lnTo>
                    <a:pt x="9380" y="7133"/>
                  </a:lnTo>
                  <a:lnTo>
                    <a:pt x="9380" y="6730"/>
                  </a:lnTo>
                  <a:lnTo>
                    <a:pt x="9536" y="6698"/>
                  </a:lnTo>
                  <a:lnTo>
                    <a:pt x="9651" y="6530"/>
                  </a:lnTo>
                  <a:lnTo>
                    <a:pt x="9730" y="6295"/>
                  </a:lnTo>
                  <a:lnTo>
                    <a:pt x="9886" y="6229"/>
                  </a:lnTo>
                  <a:lnTo>
                    <a:pt x="10042" y="5927"/>
                  </a:lnTo>
                  <a:lnTo>
                    <a:pt x="10275" y="5760"/>
                  </a:lnTo>
                  <a:lnTo>
                    <a:pt x="10470" y="5893"/>
                  </a:lnTo>
                  <a:lnTo>
                    <a:pt x="10624" y="5960"/>
                  </a:lnTo>
                  <a:lnTo>
                    <a:pt x="10702" y="5960"/>
                  </a:lnTo>
                  <a:lnTo>
                    <a:pt x="10898" y="5794"/>
                  </a:lnTo>
                  <a:lnTo>
                    <a:pt x="10741" y="5626"/>
                  </a:lnTo>
                  <a:lnTo>
                    <a:pt x="10898" y="5558"/>
                  </a:lnTo>
                  <a:lnTo>
                    <a:pt x="10898" y="5424"/>
                  </a:lnTo>
                  <a:lnTo>
                    <a:pt x="10937" y="5358"/>
                  </a:lnTo>
                  <a:lnTo>
                    <a:pt x="10741" y="5090"/>
                  </a:lnTo>
                  <a:lnTo>
                    <a:pt x="10859" y="5056"/>
                  </a:lnTo>
                  <a:lnTo>
                    <a:pt x="11208" y="5056"/>
                  </a:lnTo>
                  <a:lnTo>
                    <a:pt x="11443" y="4923"/>
                  </a:lnTo>
                  <a:lnTo>
                    <a:pt x="11792" y="5022"/>
                  </a:lnTo>
                  <a:lnTo>
                    <a:pt x="11988" y="5123"/>
                  </a:lnTo>
                  <a:lnTo>
                    <a:pt x="12220" y="5157"/>
                  </a:lnTo>
                  <a:lnTo>
                    <a:pt x="12376" y="5258"/>
                  </a:lnTo>
                  <a:lnTo>
                    <a:pt x="12454" y="5224"/>
                  </a:lnTo>
                  <a:lnTo>
                    <a:pt x="12572" y="5291"/>
                  </a:lnTo>
                  <a:lnTo>
                    <a:pt x="12572" y="5056"/>
                  </a:lnTo>
                  <a:lnTo>
                    <a:pt x="12454" y="4923"/>
                  </a:lnTo>
                  <a:lnTo>
                    <a:pt x="12494" y="4621"/>
                  </a:lnTo>
                  <a:lnTo>
                    <a:pt x="12648" y="4553"/>
                  </a:lnTo>
                  <a:lnTo>
                    <a:pt x="12609" y="4320"/>
                  </a:lnTo>
                  <a:lnTo>
                    <a:pt x="12454" y="4252"/>
                  </a:lnTo>
                  <a:lnTo>
                    <a:pt x="12415" y="4086"/>
                  </a:lnTo>
                  <a:lnTo>
                    <a:pt x="12648" y="4185"/>
                  </a:lnTo>
                  <a:lnTo>
                    <a:pt x="12882" y="4118"/>
                  </a:lnTo>
                  <a:lnTo>
                    <a:pt x="12999" y="4086"/>
                  </a:lnTo>
                  <a:lnTo>
                    <a:pt x="13038" y="4052"/>
                  </a:lnTo>
                  <a:lnTo>
                    <a:pt x="13154" y="4052"/>
                  </a:lnTo>
                  <a:lnTo>
                    <a:pt x="13193" y="4019"/>
                  </a:lnTo>
                  <a:lnTo>
                    <a:pt x="13154" y="3884"/>
                  </a:lnTo>
                  <a:lnTo>
                    <a:pt x="13193" y="3716"/>
                  </a:lnTo>
                  <a:lnTo>
                    <a:pt x="13349" y="3617"/>
                  </a:lnTo>
                  <a:lnTo>
                    <a:pt x="13544" y="3617"/>
                  </a:lnTo>
                  <a:lnTo>
                    <a:pt x="13660" y="3851"/>
                  </a:lnTo>
                  <a:lnTo>
                    <a:pt x="14166" y="4185"/>
                  </a:lnTo>
                  <a:lnTo>
                    <a:pt x="14205" y="4387"/>
                  </a:lnTo>
                  <a:lnTo>
                    <a:pt x="14400" y="4553"/>
                  </a:lnTo>
                  <a:lnTo>
                    <a:pt x="14711" y="4688"/>
                  </a:lnTo>
                  <a:lnTo>
                    <a:pt x="15177" y="4688"/>
                  </a:lnTo>
                  <a:lnTo>
                    <a:pt x="15490" y="4454"/>
                  </a:lnTo>
                  <a:lnTo>
                    <a:pt x="15607" y="4320"/>
                  </a:lnTo>
                  <a:lnTo>
                    <a:pt x="15801" y="4320"/>
                  </a:lnTo>
                  <a:lnTo>
                    <a:pt x="16189" y="4553"/>
                  </a:lnTo>
                  <a:lnTo>
                    <a:pt x="16463" y="4587"/>
                  </a:lnTo>
                  <a:lnTo>
                    <a:pt x="16541" y="4387"/>
                  </a:lnTo>
                  <a:lnTo>
                    <a:pt x="16695" y="4286"/>
                  </a:lnTo>
                  <a:lnTo>
                    <a:pt x="16851" y="4185"/>
                  </a:lnTo>
                  <a:lnTo>
                    <a:pt x="17047" y="4185"/>
                  </a:lnTo>
                  <a:lnTo>
                    <a:pt x="17240" y="4086"/>
                  </a:lnTo>
                  <a:lnTo>
                    <a:pt x="17318" y="3952"/>
                  </a:lnTo>
                  <a:lnTo>
                    <a:pt x="17240" y="3784"/>
                  </a:lnTo>
                  <a:lnTo>
                    <a:pt x="17125" y="3550"/>
                  </a:lnTo>
                  <a:lnTo>
                    <a:pt x="17164" y="3047"/>
                  </a:lnTo>
                  <a:lnTo>
                    <a:pt x="17279" y="2913"/>
                  </a:lnTo>
                  <a:lnTo>
                    <a:pt x="17164" y="2746"/>
                  </a:lnTo>
                  <a:lnTo>
                    <a:pt x="17279" y="2713"/>
                  </a:lnTo>
                  <a:lnTo>
                    <a:pt x="17475" y="2511"/>
                  </a:lnTo>
                  <a:lnTo>
                    <a:pt x="17435" y="2410"/>
                  </a:lnTo>
                  <a:lnTo>
                    <a:pt x="17670" y="2277"/>
                  </a:lnTo>
                  <a:lnTo>
                    <a:pt x="17941" y="2377"/>
                  </a:lnTo>
                  <a:lnTo>
                    <a:pt x="18098" y="2345"/>
                  </a:lnTo>
                  <a:lnTo>
                    <a:pt x="18098" y="2244"/>
                  </a:lnTo>
                  <a:lnTo>
                    <a:pt x="18252" y="2076"/>
                  </a:lnTo>
                  <a:lnTo>
                    <a:pt x="18721" y="2076"/>
                  </a:lnTo>
                  <a:lnTo>
                    <a:pt x="18914" y="2210"/>
                  </a:lnTo>
                  <a:lnTo>
                    <a:pt x="19188" y="2444"/>
                  </a:lnTo>
                  <a:lnTo>
                    <a:pt x="19303" y="2612"/>
                  </a:lnTo>
                  <a:lnTo>
                    <a:pt x="19576" y="2646"/>
                  </a:lnTo>
                  <a:lnTo>
                    <a:pt x="19887" y="2713"/>
                  </a:lnTo>
                  <a:lnTo>
                    <a:pt x="20004" y="2879"/>
                  </a:lnTo>
                  <a:lnTo>
                    <a:pt x="20199" y="3047"/>
                  </a:lnTo>
                  <a:lnTo>
                    <a:pt x="20160" y="3247"/>
                  </a:lnTo>
                  <a:lnTo>
                    <a:pt x="19965" y="3483"/>
                  </a:lnTo>
                  <a:lnTo>
                    <a:pt x="20004" y="3884"/>
                  </a:lnTo>
                  <a:lnTo>
                    <a:pt x="20160" y="3884"/>
                  </a:lnTo>
                  <a:lnTo>
                    <a:pt x="20160" y="3550"/>
                  </a:lnTo>
                  <a:lnTo>
                    <a:pt x="20432" y="3281"/>
                  </a:lnTo>
                  <a:lnTo>
                    <a:pt x="20666" y="3247"/>
                  </a:lnTo>
                  <a:lnTo>
                    <a:pt x="20821" y="3081"/>
                  </a:lnTo>
                  <a:lnTo>
                    <a:pt x="20821" y="2846"/>
                  </a:lnTo>
                  <a:lnTo>
                    <a:pt x="21016" y="2780"/>
                  </a:lnTo>
                  <a:lnTo>
                    <a:pt x="21211" y="2879"/>
                  </a:lnTo>
                  <a:lnTo>
                    <a:pt x="21366" y="2746"/>
                  </a:lnTo>
                  <a:lnTo>
                    <a:pt x="21366" y="2545"/>
                  </a:lnTo>
                  <a:lnTo>
                    <a:pt x="21250" y="2545"/>
                  </a:lnTo>
                  <a:lnTo>
                    <a:pt x="21133" y="2410"/>
                  </a:lnTo>
                  <a:lnTo>
                    <a:pt x="21016" y="2410"/>
                  </a:lnTo>
                  <a:lnTo>
                    <a:pt x="20977" y="2444"/>
                  </a:lnTo>
                  <a:lnTo>
                    <a:pt x="20977" y="2578"/>
                  </a:lnTo>
                  <a:lnTo>
                    <a:pt x="20860" y="2511"/>
                  </a:lnTo>
                  <a:lnTo>
                    <a:pt x="20821" y="2410"/>
                  </a:lnTo>
                  <a:lnTo>
                    <a:pt x="20744" y="2410"/>
                  </a:lnTo>
                  <a:lnTo>
                    <a:pt x="20744" y="2511"/>
                  </a:lnTo>
                  <a:lnTo>
                    <a:pt x="20666" y="2713"/>
                  </a:lnTo>
                  <a:lnTo>
                    <a:pt x="20627" y="2646"/>
                  </a:lnTo>
                  <a:lnTo>
                    <a:pt x="20549" y="2545"/>
                  </a:lnTo>
                  <a:lnTo>
                    <a:pt x="20393" y="2612"/>
                  </a:lnTo>
                  <a:lnTo>
                    <a:pt x="20354" y="2713"/>
                  </a:lnTo>
                  <a:lnTo>
                    <a:pt x="20276" y="2578"/>
                  </a:lnTo>
                  <a:lnTo>
                    <a:pt x="20238" y="2377"/>
                  </a:lnTo>
                  <a:lnTo>
                    <a:pt x="20160" y="2377"/>
                  </a:lnTo>
                  <a:lnTo>
                    <a:pt x="20043" y="2177"/>
                  </a:lnTo>
                  <a:lnTo>
                    <a:pt x="19965" y="2109"/>
                  </a:lnTo>
                  <a:lnTo>
                    <a:pt x="19809" y="2109"/>
                  </a:lnTo>
                  <a:lnTo>
                    <a:pt x="19654" y="2076"/>
                  </a:lnTo>
                  <a:lnTo>
                    <a:pt x="19381" y="2042"/>
                  </a:lnTo>
                  <a:lnTo>
                    <a:pt x="19264" y="1908"/>
                  </a:lnTo>
                  <a:lnTo>
                    <a:pt x="19303" y="1876"/>
                  </a:lnTo>
                  <a:lnTo>
                    <a:pt x="19615" y="1941"/>
                  </a:lnTo>
                  <a:lnTo>
                    <a:pt x="19887" y="1908"/>
                  </a:lnTo>
                  <a:lnTo>
                    <a:pt x="20082" y="1941"/>
                  </a:lnTo>
                  <a:lnTo>
                    <a:pt x="20549" y="2009"/>
                  </a:lnTo>
                  <a:lnTo>
                    <a:pt x="20821" y="1908"/>
                  </a:lnTo>
                  <a:lnTo>
                    <a:pt x="21016" y="1573"/>
                  </a:lnTo>
                  <a:lnTo>
                    <a:pt x="21405" y="1506"/>
                  </a:lnTo>
                  <a:lnTo>
                    <a:pt x="21600" y="1373"/>
                  </a:lnTo>
                  <a:lnTo>
                    <a:pt x="21600" y="1340"/>
                  </a:lnTo>
                  <a:lnTo>
                    <a:pt x="21444" y="1272"/>
                  </a:lnTo>
                  <a:lnTo>
                    <a:pt x="21405" y="1205"/>
                  </a:lnTo>
                  <a:lnTo>
                    <a:pt x="21250" y="1172"/>
                  </a:lnTo>
                  <a:lnTo>
                    <a:pt x="21055" y="1205"/>
                  </a:lnTo>
                  <a:lnTo>
                    <a:pt x="20821" y="971"/>
                  </a:lnTo>
                  <a:lnTo>
                    <a:pt x="20666" y="971"/>
                  </a:lnTo>
                  <a:lnTo>
                    <a:pt x="20471" y="1172"/>
                  </a:lnTo>
                  <a:lnTo>
                    <a:pt x="20393" y="1172"/>
                  </a:lnTo>
                  <a:lnTo>
                    <a:pt x="20354" y="1104"/>
                  </a:lnTo>
                  <a:lnTo>
                    <a:pt x="20549" y="1037"/>
                  </a:lnTo>
                  <a:lnTo>
                    <a:pt x="20549" y="904"/>
                  </a:lnTo>
                  <a:lnTo>
                    <a:pt x="20354" y="837"/>
                  </a:lnTo>
                  <a:lnTo>
                    <a:pt x="20276" y="770"/>
                  </a:lnTo>
                  <a:lnTo>
                    <a:pt x="20160" y="770"/>
                  </a:lnTo>
                  <a:lnTo>
                    <a:pt x="20043" y="971"/>
                  </a:lnTo>
                  <a:lnTo>
                    <a:pt x="19965" y="971"/>
                  </a:lnTo>
                  <a:lnTo>
                    <a:pt x="19965" y="837"/>
                  </a:lnTo>
                  <a:lnTo>
                    <a:pt x="19848" y="871"/>
                  </a:lnTo>
                  <a:lnTo>
                    <a:pt x="19809" y="938"/>
                  </a:lnTo>
                  <a:lnTo>
                    <a:pt x="19694" y="938"/>
                  </a:lnTo>
                  <a:lnTo>
                    <a:pt x="19654" y="871"/>
                  </a:lnTo>
                  <a:lnTo>
                    <a:pt x="19809" y="770"/>
                  </a:lnTo>
                  <a:lnTo>
                    <a:pt x="19809" y="669"/>
                  </a:lnTo>
                  <a:lnTo>
                    <a:pt x="19615" y="570"/>
                  </a:lnTo>
                  <a:lnTo>
                    <a:pt x="19381" y="570"/>
                  </a:lnTo>
                  <a:lnTo>
                    <a:pt x="19264" y="602"/>
                  </a:lnTo>
                  <a:lnTo>
                    <a:pt x="19227" y="871"/>
                  </a:lnTo>
                  <a:lnTo>
                    <a:pt x="19070" y="938"/>
                  </a:lnTo>
                  <a:lnTo>
                    <a:pt x="19070" y="1037"/>
                  </a:lnTo>
                  <a:lnTo>
                    <a:pt x="19188" y="1272"/>
                  </a:lnTo>
                  <a:lnTo>
                    <a:pt x="19188" y="1407"/>
                  </a:lnTo>
                  <a:lnTo>
                    <a:pt x="19070" y="1506"/>
                  </a:lnTo>
                  <a:lnTo>
                    <a:pt x="18992" y="1340"/>
                  </a:lnTo>
                  <a:lnTo>
                    <a:pt x="18836" y="1340"/>
                  </a:lnTo>
                  <a:lnTo>
                    <a:pt x="18836" y="1373"/>
                  </a:lnTo>
                  <a:lnTo>
                    <a:pt x="18643" y="1340"/>
                  </a:lnTo>
                  <a:lnTo>
                    <a:pt x="18408" y="1440"/>
                  </a:lnTo>
                  <a:lnTo>
                    <a:pt x="18604" y="1205"/>
                  </a:lnTo>
                  <a:lnTo>
                    <a:pt x="18721" y="1172"/>
                  </a:lnTo>
                  <a:lnTo>
                    <a:pt x="18836" y="971"/>
                  </a:lnTo>
                  <a:lnTo>
                    <a:pt x="18836" y="904"/>
                  </a:lnTo>
                  <a:lnTo>
                    <a:pt x="18721" y="904"/>
                  </a:lnTo>
                  <a:lnTo>
                    <a:pt x="18525" y="1037"/>
                  </a:lnTo>
                  <a:lnTo>
                    <a:pt x="18408" y="1037"/>
                  </a:lnTo>
                  <a:lnTo>
                    <a:pt x="18447" y="938"/>
                  </a:lnTo>
                  <a:lnTo>
                    <a:pt x="18604" y="837"/>
                  </a:lnTo>
                  <a:lnTo>
                    <a:pt x="18604" y="770"/>
                  </a:lnTo>
                  <a:lnTo>
                    <a:pt x="18408" y="736"/>
                  </a:lnTo>
                  <a:lnTo>
                    <a:pt x="18330" y="669"/>
                  </a:lnTo>
                  <a:lnTo>
                    <a:pt x="18525" y="602"/>
                  </a:lnTo>
                  <a:lnTo>
                    <a:pt x="18604" y="669"/>
                  </a:lnTo>
                  <a:lnTo>
                    <a:pt x="18836" y="669"/>
                  </a:lnTo>
                  <a:lnTo>
                    <a:pt x="18914" y="368"/>
                  </a:lnTo>
                  <a:lnTo>
                    <a:pt x="18914" y="267"/>
                  </a:lnTo>
                  <a:lnTo>
                    <a:pt x="18682" y="334"/>
                  </a:lnTo>
                  <a:lnTo>
                    <a:pt x="18604" y="234"/>
                  </a:lnTo>
                  <a:lnTo>
                    <a:pt x="18643" y="101"/>
                  </a:lnTo>
                  <a:lnTo>
                    <a:pt x="18604" y="0"/>
                  </a:lnTo>
                  <a:lnTo>
                    <a:pt x="18447" y="101"/>
                  </a:lnTo>
                  <a:lnTo>
                    <a:pt x="18330" y="101"/>
                  </a:lnTo>
                  <a:lnTo>
                    <a:pt x="18213" y="0"/>
                  </a:lnTo>
                  <a:close/>
                </a:path>
              </a:pathLst>
            </a:custGeom>
            <a:solidFill>
              <a:srgbClr val="CBD4D7"/>
            </a:solidFill>
            <a:ln w="12700" cap="flat">
              <a:noFill/>
              <a:miter lim="400000"/>
            </a:ln>
            <a:effectLst/>
          </p:spPr>
          <p:txBody>
            <a:bodyPr wrap="square" lIns="0" tIns="0" rIns="0" bIns="0" numCol="1" anchor="ctr">
              <a:noAutofit/>
            </a:bodyPr>
            <a:lstStyle/>
            <a:p>
              <a:pPr defTabSz="342900">
                <a:lnSpc>
                  <a:spcPct val="100000"/>
                </a:lnSpc>
                <a:spcBef>
                  <a:spcPts val="0"/>
                </a:spcBef>
                <a:defRPr sz="1400">
                  <a:latin typeface="Arial"/>
                  <a:ea typeface="Arial"/>
                  <a:cs typeface="Arial"/>
                  <a:sym typeface="Arial"/>
                </a:defRPr>
              </a:pPr>
              <a:endParaRPr sz="525"/>
            </a:p>
          </p:txBody>
        </p:sp>
        <p:sp>
          <p:nvSpPr>
            <p:cNvPr id="346" name="Google Shape;10505;p32">
              <a:extLst>
                <a:ext uri="{FF2B5EF4-FFF2-40B4-BE49-F238E27FC236}">
                  <a16:creationId xmlns:a16="http://schemas.microsoft.com/office/drawing/2014/main" id="{4C9C1924-46A6-A007-8772-76F662A66AB4}"/>
                </a:ext>
              </a:extLst>
            </p:cNvPr>
            <p:cNvSpPr/>
            <p:nvPr/>
          </p:nvSpPr>
          <p:spPr>
            <a:xfrm>
              <a:off x="12112884" y="2915360"/>
              <a:ext cx="718211" cy="1548628"/>
            </a:xfrm>
            <a:custGeom>
              <a:avLst/>
              <a:gdLst/>
              <a:ahLst/>
              <a:cxnLst>
                <a:cxn ang="0">
                  <a:pos x="wd2" y="hd2"/>
                </a:cxn>
                <a:cxn ang="5400000">
                  <a:pos x="wd2" y="hd2"/>
                </a:cxn>
                <a:cxn ang="10800000">
                  <a:pos x="wd2" y="hd2"/>
                </a:cxn>
                <a:cxn ang="16200000">
                  <a:pos x="wd2" y="hd2"/>
                </a:cxn>
              </a:cxnLst>
              <a:rect l="0" t="0" r="r" b="b"/>
              <a:pathLst>
                <a:path w="21600" h="21600" extrusionOk="0">
                  <a:moveTo>
                    <a:pt x="14216" y="0"/>
                  </a:moveTo>
                  <a:lnTo>
                    <a:pt x="13980" y="33"/>
                  </a:lnTo>
                  <a:lnTo>
                    <a:pt x="13507" y="103"/>
                  </a:lnTo>
                  <a:lnTo>
                    <a:pt x="13037" y="0"/>
                  </a:lnTo>
                  <a:lnTo>
                    <a:pt x="13116" y="173"/>
                  </a:lnTo>
                  <a:lnTo>
                    <a:pt x="13428" y="243"/>
                  </a:lnTo>
                  <a:lnTo>
                    <a:pt x="13507" y="485"/>
                  </a:lnTo>
                  <a:lnTo>
                    <a:pt x="13195" y="555"/>
                  </a:lnTo>
                  <a:lnTo>
                    <a:pt x="13116" y="869"/>
                  </a:lnTo>
                  <a:lnTo>
                    <a:pt x="13353" y="1007"/>
                  </a:lnTo>
                  <a:lnTo>
                    <a:pt x="13353" y="1252"/>
                  </a:lnTo>
                  <a:lnTo>
                    <a:pt x="13116" y="1182"/>
                  </a:lnTo>
                  <a:lnTo>
                    <a:pt x="12958" y="1217"/>
                  </a:lnTo>
                  <a:lnTo>
                    <a:pt x="12643" y="1112"/>
                  </a:lnTo>
                  <a:lnTo>
                    <a:pt x="12174" y="1077"/>
                  </a:lnTo>
                  <a:lnTo>
                    <a:pt x="11780" y="973"/>
                  </a:lnTo>
                  <a:lnTo>
                    <a:pt x="11074" y="869"/>
                  </a:lnTo>
                  <a:lnTo>
                    <a:pt x="10601" y="1007"/>
                  </a:lnTo>
                  <a:lnTo>
                    <a:pt x="9895" y="1007"/>
                  </a:lnTo>
                  <a:lnTo>
                    <a:pt x="9659" y="1042"/>
                  </a:lnTo>
                  <a:lnTo>
                    <a:pt x="10053" y="1322"/>
                  </a:lnTo>
                  <a:lnTo>
                    <a:pt x="9974" y="1390"/>
                  </a:lnTo>
                  <a:lnTo>
                    <a:pt x="9974" y="1529"/>
                  </a:lnTo>
                  <a:lnTo>
                    <a:pt x="9659" y="1599"/>
                  </a:lnTo>
                  <a:lnTo>
                    <a:pt x="9974" y="1774"/>
                  </a:lnTo>
                  <a:lnTo>
                    <a:pt x="9580" y="1947"/>
                  </a:lnTo>
                  <a:lnTo>
                    <a:pt x="9422" y="1947"/>
                  </a:lnTo>
                  <a:lnTo>
                    <a:pt x="9111" y="1877"/>
                  </a:lnTo>
                  <a:lnTo>
                    <a:pt x="8717" y="1739"/>
                  </a:lnTo>
                  <a:lnTo>
                    <a:pt x="8247" y="1912"/>
                  </a:lnTo>
                  <a:lnTo>
                    <a:pt x="7932" y="2226"/>
                  </a:lnTo>
                  <a:lnTo>
                    <a:pt x="7617" y="2294"/>
                  </a:lnTo>
                  <a:lnTo>
                    <a:pt x="7459" y="2539"/>
                  </a:lnTo>
                  <a:lnTo>
                    <a:pt x="7226" y="2713"/>
                  </a:lnTo>
                  <a:lnTo>
                    <a:pt x="6911" y="2746"/>
                  </a:lnTo>
                  <a:lnTo>
                    <a:pt x="6911" y="3165"/>
                  </a:lnTo>
                  <a:lnTo>
                    <a:pt x="7147" y="3303"/>
                  </a:lnTo>
                  <a:lnTo>
                    <a:pt x="7459" y="3617"/>
                  </a:lnTo>
                  <a:lnTo>
                    <a:pt x="7226" y="3825"/>
                  </a:lnTo>
                  <a:lnTo>
                    <a:pt x="6674" y="4173"/>
                  </a:lnTo>
                  <a:lnTo>
                    <a:pt x="6048" y="4660"/>
                  </a:lnTo>
                  <a:lnTo>
                    <a:pt x="5969" y="4869"/>
                  </a:lnTo>
                  <a:lnTo>
                    <a:pt x="5653" y="5009"/>
                  </a:lnTo>
                  <a:lnTo>
                    <a:pt x="4869" y="5042"/>
                  </a:lnTo>
                  <a:lnTo>
                    <a:pt x="4163" y="5217"/>
                  </a:lnTo>
                  <a:lnTo>
                    <a:pt x="4163" y="5426"/>
                  </a:lnTo>
                  <a:lnTo>
                    <a:pt x="4475" y="5564"/>
                  </a:lnTo>
                  <a:lnTo>
                    <a:pt x="4475" y="5843"/>
                  </a:lnTo>
                  <a:lnTo>
                    <a:pt x="4317" y="6086"/>
                  </a:lnTo>
                  <a:lnTo>
                    <a:pt x="4084" y="6538"/>
                  </a:lnTo>
                  <a:lnTo>
                    <a:pt x="4084" y="6956"/>
                  </a:lnTo>
                  <a:lnTo>
                    <a:pt x="3296" y="7790"/>
                  </a:lnTo>
                  <a:lnTo>
                    <a:pt x="3296" y="8000"/>
                  </a:lnTo>
                  <a:lnTo>
                    <a:pt x="3532" y="8139"/>
                  </a:lnTo>
                  <a:lnTo>
                    <a:pt x="3611" y="8522"/>
                  </a:lnTo>
                  <a:lnTo>
                    <a:pt x="3217" y="8729"/>
                  </a:lnTo>
                  <a:lnTo>
                    <a:pt x="2433" y="8695"/>
                  </a:lnTo>
                  <a:lnTo>
                    <a:pt x="1806" y="8661"/>
                  </a:lnTo>
                  <a:lnTo>
                    <a:pt x="1411" y="8799"/>
                  </a:lnTo>
                  <a:lnTo>
                    <a:pt x="942" y="9182"/>
                  </a:lnTo>
                  <a:lnTo>
                    <a:pt x="785" y="9566"/>
                  </a:lnTo>
                  <a:lnTo>
                    <a:pt x="942" y="10086"/>
                  </a:lnTo>
                  <a:lnTo>
                    <a:pt x="1175" y="10573"/>
                  </a:lnTo>
                  <a:lnTo>
                    <a:pt x="942" y="10887"/>
                  </a:lnTo>
                  <a:lnTo>
                    <a:pt x="1175" y="11130"/>
                  </a:lnTo>
                  <a:lnTo>
                    <a:pt x="1254" y="11512"/>
                  </a:lnTo>
                  <a:lnTo>
                    <a:pt x="1175" y="11860"/>
                  </a:lnTo>
                  <a:lnTo>
                    <a:pt x="1175" y="12209"/>
                  </a:lnTo>
                  <a:lnTo>
                    <a:pt x="1727" y="12382"/>
                  </a:lnTo>
                  <a:lnTo>
                    <a:pt x="2511" y="12731"/>
                  </a:lnTo>
                  <a:lnTo>
                    <a:pt x="2354" y="12974"/>
                  </a:lnTo>
                  <a:lnTo>
                    <a:pt x="2354" y="13251"/>
                  </a:lnTo>
                  <a:lnTo>
                    <a:pt x="1333" y="13391"/>
                  </a:lnTo>
                  <a:lnTo>
                    <a:pt x="1254" y="13565"/>
                  </a:lnTo>
                  <a:lnTo>
                    <a:pt x="1727" y="13913"/>
                  </a:lnTo>
                  <a:lnTo>
                    <a:pt x="1806" y="14365"/>
                  </a:lnTo>
                  <a:lnTo>
                    <a:pt x="2117" y="14575"/>
                  </a:lnTo>
                  <a:lnTo>
                    <a:pt x="1806" y="14817"/>
                  </a:lnTo>
                  <a:lnTo>
                    <a:pt x="1806" y="15027"/>
                  </a:lnTo>
                  <a:lnTo>
                    <a:pt x="1727" y="15165"/>
                  </a:lnTo>
                  <a:lnTo>
                    <a:pt x="1021" y="15235"/>
                  </a:lnTo>
                  <a:lnTo>
                    <a:pt x="863" y="15339"/>
                  </a:lnTo>
                  <a:lnTo>
                    <a:pt x="1175" y="15512"/>
                  </a:lnTo>
                  <a:lnTo>
                    <a:pt x="863" y="15617"/>
                  </a:lnTo>
                  <a:lnTo>
                    <a:pt x="627" y="15757"/>
                  </a:lnTo>
                  <a:lnTo>
                    <a:pt x="942" y="15999"/>
                  </a:lnTo>
                  <a:lnTo>
                    <a:pt x="1021" y="16626"/>
                  </a:lnTo>
                  <a:lnTo>
                    <a:pt x="863" y="16766"/>
                  </a:lnTo>
                  <a:lnTo>
                    <a:pt x="548" y="16626"/>
                  </a:lnTo>
                  <a:lnTo>
                    <a:pt x="233" y="16521"/>
                  </a:lnTo>
                  <a:lnTo>
                    <a:pt x="233" y="16556"/>
                  </a:lnTo>
                  <a:lnTo>
                    <a:pt x="0" y="16661"/>
                  </a:lnTo>
                  <a:lnTo>
                    <a:pt x="75" y="17043"/>
                  </a:lnTo>
                  <a:lnTo>
                    <a:pt x="154" y="17183"/>
                  </a:lnTo>
                  <a:lnTo>
                    <a:pt x="233" y="17495"/>
                  </a:lnTo>
                  <a:lnTo>
                    <a:pt x="548" y="17530"/>
                  </a:lnTo>
                  <a:lnTo>
                    <a:pt x="627" y="17600"/>
                  </a:lnTo>
                  <a:lnTo>
                    <a:pt x="548" y="17843"/>
                  </a:lnTo>
                  <a:lnTo>
                    <a:pt x="1021" y="17740"/>
                  </a:lnTo>
                  <a:lnTo>
                    <a:pt x="785" y="17565"/>
                  </a:lnTo>
                  <a:lnTo>
                    <a:pt x="863" y="17426"/>
                  </a:lnTo>
                  <a:lnTo>
                    <a:pt x="1021" y="17426"/>
                  </a:lnTo>
                  <a:lnTo>
                    <a:pt x="942" y="17530"/>
                  </a:lnTo>
                  <a:lnTo>
                    <a:pt x="1254" y="17600"/>
                  </a:lnTo>
                  <a:lnTo>
                    <a:pt x="1411" y="17740"/>
                  </a:lnTo>
                  <a:lnTo>
                    <a:pt x="942" y="17878"/>
                  </a:lnTo>
                  <a:lnTo>
                    <a:pt x="863" y="18052"/>
                  </a:lnTo>
                  <a:lnTo>
                    <a:pt x="1021" y="18192"/>
                  </a:lnTo>
                  <a:lnTo>
                    <a:pt x="942" y="18400"/>
                  </a:lnTo>
                  <a:lnTo>
                    <a:pt x="785" y="18470"/>
                  </a:lnTo>
                  <a:lnTo>
                    <a:pt x="1021" y="18644"/>
                  </a:lnTo>
                  <a:lnTo>
                    <a:pt x="1333" y="18712"/>
                  </a:lnTo>
                  <a:lnTo>
                    <a:pt x="1648" y="18922"/>
                  </a:lnTo>
                  <a:lnTo>
                    <a:pt x="1806" y="18992"/>
                  </a:lnTo>
                  <a:lnTo>
                    <a:pt x="2196" y="19339"/>
                  </a:lnTo>
                  <a:lnTo>
                    <a:pt x="2196" y="19617"/>
                  </a:lnTo>
                  <a:lnTo>
                    <a:pt x="2748" y="19687"/>
                  </a:lnTo>
                  <a:lnTo>
                    <a:pt x="2827" y="19861"/>
                  </a:lnTo>
                  <a:lnTo>
                    <a:pt x="3217" y="20104"/>
                  </a:lnTo>
                  <a:lnTo>
                    <a:pt x="3690" y="19966"/>
                  </a:lnTo>
                  <a:lnTo>
                    <a:pt x="3769" y="20174"/>
                  </a:lnTo>
                  <a:lnTo>
                    <a:pt x="3532" y="20453"/>
                  </a:lnTo>
                  <a:lnTo>
                    <a:pt x="2906" y="20488"/>
                  </a:lnTo>
                  <a:lnTo>
                    <a:pt x="2827" y="20556"/>
                  </a:lnTo>
                  <a:lnTo>
                    <a:pt x="3142" y="20661"/>
                  </a:lnTo>
                  <a:lnTo>
                    <a:pt x="3217" y="20835"/>
                  </a:lnTo>
                  <a:lnTo>
                    <a:pt x="3690" y="20870"/>
                  </a:lnTo>
                  <a:lnTo>
                    <a:pt x="3927" y="21357"/>
                  </a:lnTo>
                  <a:lnTo>
                    <a:pt x="3611" y="21530"/>
                  </a:lnTo>
                  <a:lnTo>
                    <a:pt x="3769" y="21600"/>
                  </a:lnTo>
                  <a:lnTo>
                    <a:pt x="4317" y="21600"/>
                  </a:lnTo>
                  <a:lnTo>
                    <a:pt x="5338" y="21495"/>
                  </a:lnTo>
                  <a:lnTo>
                    <a:pt x="5890" y="21565"/>
                  </a:lnTo>
                  <a:lnTo>
                    <a:pt x="6359" y="21392"/>
                  </a:lnTo>
                  <a:lnTo>
                    <a:pt x="6280" y="21218"/>
                  </a:lnTo>
                  <a:lnTo>
                    <a:pt x="6048" y="21113"/>
                  </a:lnTo>
                  <a:lnTo>
                    <a:pt x="6359" y="20835"/>
                  </a:lnTo>
                  <a:lnTo>
                    <a:pt x="7069" y="20800"/>
                  </a:lnTo>
                  <a:lnTo>
                    <a:pt x="7147" y="20488"/>
                  </a:lnTo>
                  <a:lnTo>
                    <a:pt x="7226" y="20626"/>
                  </a:lnTo>
                  <a:lnTo>
                    <a:pt x="8011" y="20696"/>
                  </a:lnTo>
                  <a:lnTo>
                    <a:pt x="8480" y="20556"/>
                  </a:lnTo>
                  <a:lnTo>
                    <a:pt x="8874" y="20661"/>
                  </a:lnTo>
                  <a:lnTo>
                    <a:pt x="9190" y="20800"/>
                  </a:lnTo>
                  <a:lnTo>
                    <a:pt x="9580" y="20521"/>
                  </a:lnTo>
                  <a:lnTo>
                    <a:pt x="9816" y="20139"/>
                  </a:lnTo>
                  <a:lnTo>
                    <a:pt x="10053" y="20001"/>
                  </a:lnTo>
                  <a:lnTo>
                    <a:pt x="10211" y="19514"/>
                  </a:lnTo>
                  <a:lnTo>
                    <a:pt x="10365" y="19339"/>
                  </a:lnTo>
                  <a:lnTo>
                    <a:pt x="9974" y="19234"/>
                  </a:lnTo>
                  <a:lnTo>
                    <a:pt x="10053" y="19061"/>
                  </a:lnTo>
                  <a:lnTo>
                    <a:pt x="10443" y="18817"/>
                  </a:lnTo>
                  <a:lnTo>
                    <a:pt x="10053" y="18644"/>
                  </a:lnTo>
                  <a:lnTo>
                    <a:pt x="10443" y="18470"/>
                  </a:lnTo>
                  <a:lnTo>
                    <a:pt x="9974" y="18365"/>
                  </a:lnTo>
                  <a:lnTo>
                    <a:pt x="10211" y="18227"/>
                  </a:lnTo>
                  <a:lnTo>
                    <a:pt x="9974" y="18017"/>
                  </a:lnTo>
                  <a:lnTo>
                    <a:pt x="10365" y="18087"/>
                  </a:lnTo>
                  <a:lnTo>
                    <a:pt x="10995" y="18052"/>
                  </a:lnTo>
                  <a:lnTo>
                    <a:pt x="10443" y="17878"/>
                  </a:lnTo>
                  <a:lnTo>
                    <a:pt x="10680" y="17635"/>
                  </a:lnTo>
                  <a:lnTo>
                    <a:pt x="10680" y="17530"/>
                  </a:lnTo>
                  <a:lnTo>
                    <a:pt x="9974" y="17426"/>
                  </a:lnTo>
                  <a:lnTo>
                    <a:pt x="10838" y="17426"/>
                  </a:lnTo>
                  <a:lnTo>
                    <a:pt x="10365" y="17218"/>
                  </a:lnTo>
                  <a:lnTo>
                    <a:pt x="10053" y="17218"/>
                  </a:lnTo>
                  <a:lnTo>
                    <a:pt x="10289" y="17078"/>
                  </a:lnTo>
                  <a:lnTo>
                    <a:pt x="10443" y="17078"/>
                  </a:lnTo>
                  <a:lnTo>
                    <a:pt x="10601" y="17148"/>
                  </a:lnTo>
                  <a:lnTo>
                    <a:pt x="10838" y="17008"/>
                  </a:lnTo>
                  <a:lnTo>
                    <a:pt x="10759" y="16869"/>
                  </a:lnTo>
                  <a:lnTo>
                    <a:pt x="11153" y="17008"/>
                  </a:lnTo>
                  <a:lnTo>
                    <a:pt x="11232" y="16835"/>
                  </a:lnTo>
                  <a:lnTo>
                    <a:pt x="11543" y="16661"/>
                  </a:lnTo>
                  <a:lnTo>
                    <a:pt x="11859" y="16661"/>
                  </a:lnTo>
                  <a:lnTo>
                    <a:pt x="11780" y="16521"/>
                  </a:lnTo>
                  <a:lnTo>
                    <a:pt x="11937" y="16451"/>
                  </a:lnTo>
                  <a:lnTo>
                    <a:pt x="12016" y="16521"/>
                  </a:lnTo>
                  <a:lnTo>
                    <a:pt x="11937" y="16696"/>
                  </a:lnTo>
                  <a:lnTo>
                    <a:pt x="12253" y="16696"/>
                  </a:lnTo>
                  <a:lnTo>
                    <a:pt x="12643" y="16451"/>
                  </a:lnTo>
                  <a:lnTo>
                    <a:pt x="12958" y="16451"/>
                  </a:lnTo>
                  <a:lnTo>
                    <a:pt x="13195" y="16348"/>
                  </a:lnTo>
                  <a:lnTo>
                    <a:pt x="13116" y="16174"/>
                  </a:lnTo>
                  <a:lnTo>
                    <a:pt x="12801" y="16034"/>
                  </a:lnTo>
                  <a:lnTo>
                    <a:pt x="12332" y="15999"/>
                  </a:lnTo>
                  <a:lnTo>
                    <a:pt x="11937" y="16104"/>
                  </a:lnTo>
                  <a:lnTo>
                    <a:pt x="11780" y="16034"/>
                  </a:lnTo>
                  <a:lnTo>
                    <a:pt x="11464" y="16139"/>
                  </a:lnTo>
                  <a:lnTo>
                    <a:pt x="11153" y="15964"/>
                  </a:lnTo>
                  <a:lnTo>
                    <a:pt x="10680" y="15896"/>
                  </a:lnTo>
                  <a:lnTo>
                    <a:pt x="10365" y="15826"/>
                  </a:lnTo>
                  <a:lnTo>
                    <a:pt x="9816" y="15861"/>
                  </a:lnTo>
                  <a:lnTo>
                    <a:pt x="9816" y="15964"/>
                  </a:lnTo>
                  <a:lnTo>
                    <a:pt x="9580" y="15861"/>
                  </a:lnTo>
                  <a:lnTo>
                    <a:pt x="9032" y="15861"/>
                  </a:lnTo>
                  <a:lnTo>
                    <a:pt x="8874" y="15791"/>
                  </a:lnTo>
                  <a:lnTo>
                    <a:pt x="9268" y="15757"/>
                  </a:lnTo>
                  <a:lnTo>
                    <a:pt x="9580" y="15826"/>
                  </a:lnTo>
                  <a:lnTo>
                    <a:pt x="9895" y="15617"/>
                  </a:lnTo>
                  <a:lnTo>
                    <a:pt x="10053" y="15687"/>
                  </a:lnTo>
                  <a:lnTo>
                    <a:pt x="10443" y="15652"/>
                  </a:lnTo>
                  <a:lnTo>
                    <a:pt x="10601" y="15512"/>
                  </a:lnTo>
                  <a:lnTo>
                    <a:pt x="10995" y="15582"/>
                  </a:lnTo>
                  <a:lnTo>
                    <a:pt x="11153" y="15652"/>
                  </a:lnTo>
                  <a:lnTo>
                    <a:pt x="11386" y="15652"/>
                  </a:lnTo>
                  <a:lnTo>
                    <a:pt x="11464" y="15512"/>
                  </a:lnTo>
                  <a:lnTo>
                    <a:pt x="11622" y="15652"/>
                  </a:lnTo>
                  <a:lnTo>
                    <a:pt x="12174" y="15687"/>
                  </a:lnTo>
                  <a:lnTo>
                    <a:pt x="12016" y="15826"/>
                  </a:lnTo>
                  <a:lnTo>
                    <a:pt x="12407" y="15896"/>
                  </a:lnTo>
                  <a:lnTo>
                    <a:pt x="13037" y="15861"/>
                  </a:lnTo>
                  <a:lnTo>
                    <a:pt x="13116" y="15652"/>
                  </a:lnTo>
                  <a:lnTo>
                    <a:pt x="13743" y="15409"/>
                  </a:lnTo>
                  <a:lnTo>
                    <a:pt x="13980" y="15130"/>
                  </a:lnTo>
                  <a:lnTo>
                    <a:pt x="13507" y="14922"/>
                  </a:lnTo>
                  <a:lnTo>
                    <a:pt x="13507" y="14782"/>
                  </a:lnTo>
                  <a:lnTo>
                    <a:pt x="12958" y="14608"/>
                  </a:lnTo>
                  <a:lnTo>
                    <a:pt x="13037" y="14540"/>
                  </a:lnTo>
                  <a:lnTo>
                    <a:pt x="12253" y="14260"/>
                  </a:lnTo>
                  <a:lnTo>
                    <a:pt x="12174" y="14087"/>
                  </a:lnTo>
                  <a:lnTo>
                    <a:pt x="11859" y="13948"/>
                  </a:lnTo>
                  <a:lnTo>
                    <a:pt x="11464" y="14156"/>
                  </a:lnTo>
                  <a:lnTo>
                    <a:pt x="11232" y="14018"/>
                  </a:lnTo>
                  <a:lnTo>
                    <a:pt x="11074" y="14053"/>
                  </a:lnTo>
                  <a:lnTo>
                    <a:pt x="11074" y="13878"/>
                  </a:lnTo>
                  <a:lnTo>
                    <a:pt x="10759" y="13878"/>
                  </a:lnTo>
                  <a:lnTo>
                    <a:pt x="10601" y="13703"/>
                  </a:lnTo>
                  <a:lnTo>
                    <a:pt x="10289" y="13600"/>
                  </a:lnTo>
                  <a:lnTo>
                    <a:pt x="10601" y="13426"/>
                  </a:lnTo>
                  <a:lnTo>
                    <a:pt x="10365" y="13218"/>
                  </a:lnTo>
                  <a:lnTo>
                    <a:pt x="10601" y="13183"/>
                  </a:lnTo>
                  <a:lnTo>
                    <a:pt x="10601" y="13043"/>
                  </a:lnTo>
                  <a:lnTo>
                    <a:pt x="10289" y="13009"/>
                  </a:lnTo>
                  <a:lnTo>
                    <a:pt x="10601" y="12834"/>
                  </a:lnTo>
                  <a:lnTo>
                    <a:pt x="10443" y="12521"/>
                  </a:lnTo>
                  <a:lnTo>
                    <a:pt x="10601" y="12487"/>
                  </a:lnTo>
                  <a:lnTo>
                    <a:pt x="10759" y="12556"/>
                  </a:lnTo>
                  <a:lnTo>
                    <a:pt x="10838" y="12382"/>
                  </a:lnTo>
                  <a:lnTo>
                    <a:pt x="10601" y="12209"/>
                  </a:lnTo>
                  <a:lnTo>
                    <a:pt x="10680" y="11965"/>
                  </a:lnTo>
                  <a:lnTo>
                    <a:pt x="10601" y="11757"/>
                  </a:lnTo>
                  <a:lnTo>
                    <a:pt x="10680" y="11652"/>
                  </a:lnTo>
                  <a:lnTo>
                    <a:pt x="10601" y="11443"/>
                  </a:lnTo>
                  <a:lnTo>
                    <a:pt x="10053" y="11130"/>
                  </a:lnTo>
                  <a:lnTo>
                    <a:pt x="10443" y="11235"/>
                  </a:lnTo>
                  <a:lnTo>
                    <a:pt x="11074" y="11165"/>
                  </a:lnTo>
                  <a:lnTo>
                    <a:pt x="11464" y="10922"/>
                  </a:lnTo>
                  <a:lnTo>
                    <a:pt x="11232" y="10748"/>
                  </a:lnTo>
                  <a:lnTo>
                    <a:pt x="11386" y="10643"/>
                  </a:lnTo>
                  <a:lnTo>
                    <a:pt x="11780" y="10678"/>
                  </a:lnTo>
                  <a:lnTo>
                    <a:pt x="12332" y="10470"/>
                  </a:lnTo>
                  <a:lnTo>
                    <a:pt x="12332" y="10365"/>
                  </a:lnTo>
                  <a:lnTo>
                    <a:pt x="12016" y="10365"/>
                  </a:lnTo>
                  <a:lnTo>
                    <a:pt x="12253" y="10191"/>
                  </a:lnTo>
                  <a:lnTo>
                    <a:pt x="12564" y="10051"/>
                  </a:lnTo>
                  <a:lnTo>
                    <a:pt x="12722" y="10121"/>
                  </a:lnTo>
                  <a:lnTo>
                    <a:pt x="12958" y="10121"/>
                  </a:lnTo>
                  <a:lnTo>
                    <a:pt x="13037" y="9913"/>
                  </a:lnTo>
                  <a:lnTo>
                    <a:pt x="13195" y="9913"/>
                  </a:lnTo>
                  <a:lnTo>
                    <a:pt x="13353" y="10051"/>
                  </a:lnTo>
                  <a:lnTo>
                    <a:pt x="13585" y="9913"/>
                  </a:lnTo>
                  <a:lnTo>
                    <a:pt x="13585" y="9704"/>
                  </a:lnTo>
                  <a:lnTo>
                    <a:pt x="13822" y="9531"/>
                  </a:lnTo>
                  <a:lnTo>
                    <a:pt x="14216" y="9531"/>
                  </a:lnTo>
                  <a:lnTo>
                    <a:pt x="14216" y="9669"/>
                  </a:lnTo>
                  <a:lnTo>
                    <a:pt x="14528" y="9669"/>
                  </a:lnTo>
                  <a:lnTo>
                    <a:pt x="14685" y="9496"/>
                  </a:lnTo>
                  <a:lnTo>
                    <a:pt x="15158" y="9356"/>
                  </a:lnTo>
                  <a:lnTo>
                    <a:pt x="15079" y="9182"/>
                  </a:lnTo>
                  <a:lnTo>
                    <a:pt x="15079" y="9009"/>
                  </a:lnTo>
                  <a:lnTo>
                    <a:pt x="15395" y="9147"/>
                  </a:lnTo>
                  <a:lnTo>
                    <a:pt x="15785" y="8939"/>
                  </a:lnTo>
                  <a:lnTo>
                    <a:pt x="16101" y="8939"/>
                  </a:lnTo>
                  <a:lnTo>
                    <a:pt x="16495" y="8626"/>
                  </a:lnTo>
                  <a:lnTo>
                    <a:pt x="16495" y="8312"/>
                  </a:lnTo>
                  <a:lnTo>
                    <a:pt x="16727" y="8139"/>
                  </a:lnTo>
                  <a:lnTo>
                    <a:pt x="17043" y="8139"/>
                  </a:lnTo>
                  <a:lnTo>
                    <a:pt x="17437" y="7930"/>
                  </a:lnTo>
                  <a:lnTo>
                    <a:pt x="17122" y="7930"/>
                  </a:lnTo>
                  <a:lnTo>
                    <a:pt x="16885" y="7755"/>
                  </a:lnTo>
                  <a:lnTo>
                    <a:pt x="17122" y="7687"/>
                  </a:lnTo>
                  <a:lnTo>
                    <a:pt x="17043" y="7582"/>
                  </a:lnTo>
                  <a:lnTo>
                    <a:pt x="16649" y="7582"/>
                  </a:lnTo>
                  <a:lnTo>
                    <a:pt x="16258" y="7408"/>
                  </a:lnTo>
                  <a:lnTo>
                    <a:pt x="16727" y="7338"/>
                  </a:lnTo>
                  <a:lnTo>
                    <a:pt x="16649" y="7200"/>
                  </a:lnTo>
                  <a:lnTo>
                    <a:pt x="16964" y="6921"/>
                  </a:lnTo>
                  <a:lnTo>
                    <a:pt x="17043" y="6783"/>
                  </a:lnTo>
                  <a:lnTo>
                    <a:pt x="16885" y="6643"/>
                  </a:lnTo>
                  <a:lnTo>
                    <a:pt x="16570" y="6643"/>
                  </a:lnTo>
                  <a:lnTo>
                    <a:pt x="16495" y="6538"/>
                  </a:lnTo>
                  <a:lnTo>
                    <a:pt x="16570" y="6469"/>
                  </a:lnTo>
                  <a:lnTo>
                    <a:pt x="16885" y="6538"/>
                  </a:lnTo>
                  <a:lnTo>
                    <a:pt x="16964" y="6573"/>
                  </a:lnTo>
                  <a:lnTo>
                    <a:pt x="17043" y="6573"/>
                  </a:lnTo>
                  <a:lnTo>
                    <a:pt x="17043" y="6434"/>
                  </a:lnTo>
                  <a:lnTo>
                    <a:pt x="16649" y="6399"/>
                  </a:lnTo>
                  <a:lnTo>
                    <a:pt x="17043" y="6296"/>
                  </a:lnTo>
                  <a:lnTo>
                    <a:pt x="17358" y="6296"/>
                  </a:lnTo>
                  <a:lnTo>
                    <a:pt x="17748" y="6191"/>
                  </a:lnTo>
                  <a:lnTo>
                    <a:pt x="17437" y="6086"/>
                  </a:lnTo>
                  <a:lnTo>
                    <a:pt x="17122" y="5843"/>
                  </a:lnTo>
                  <a:lnTo>
                    <a:pt x="17437" y="5878"/>
                  </a:lnTo>
                  <a:lnTo>
                    <a:pt x="17670" y="6016"/>
                  </a:lnTo>
                  <a:lnTo>
                    <a:pt x="18064" y="5947"/>
                  </a:lnTo>
                  <a:lnTo>
                    <a:pt x="18143" y="5774"/>
                  </a:lnTo>
                  <a:lnTo>
                    <a:pt x="18221" y="5599"/>
                  </a:lnTo>
                  <a:lnTo>
                    <a:pt x="18458" y="5529"/>
                  </a:lnTo>
                  <a:lnTo>
                    <a:pt x="18691" y="5739"/>
                  </a:lnTo>
                  <a:lnTo>
                    <a:pt x="19006" y="5564"/>
                  </a:lnTo>
                  <a:lnTo>
                    <a:pt x="19243" y="5739"/>
                  </a:lnTo>
                  <a:lnTo>
                    <a:pt x="19479" y="5774"/>
                  </a:lnTo>
                  <a:lnTo>
                    <a:pt x="19712" y="5599"/>
                  </a:lnTo>
                  <a:lnTo>
                    <a:pt x="20106" y="5704"/>
                  </a:lnTo>
                  <a:lnTo>
                    <a:pt x="20579" y="5564"/>
                  </a:lnTo>
                  <a:lnTo>
                    <a:pt x="20812" y="5704"/>
                  </a:lnTo>
                  <a:lnTo>
                    <a:pt x="21285" y="5704"/>
                  </a:lnTo>
                  <a:lnTo>
                    <a:pt x="21442" y="5599"/>
                  </a:lnTo>
                  <a:lnTo>
                    <a:pt x="21600" y="5669"/>
                  </a:lnTo>
                  <a:lnTo>
                    <a:pt x="21600" y="5426"/>
                  </a:lnTo>
                  <a:lnTo>
                    <a:pt x="21285" y="5321"/>
                  </a:lnTo>
                  <a:lnTo>
                    <a:pt x="20969" y="4974"/>
                  </a:lnTo>
                  <a:lnTo>
                    <a:pt x="20500" y="4904"/>
                  </a:lnTo>
                  <a:lnTo>
                    <a:pt x="20264" y="4590"/>
                  </a:lnTo>
                  <a:lnTo>
                    <a:pt x="20500" y="4487"/>
                  </a:lnTo>
                  <a:lnTo>
                    <a:pt x="20500" y="4138"/>
                  </a:lnTo>
                  <a:lnTo>
                    <a:pt x="20421" y="3965"/>
                  </a:lnTo>
                  <a:lnTo>
                    <a:pt x="20500" y="3825"/>
                  </a:lnTo>
                  <a:lnTo>
                    <a:pt x="20264" y="3478"/>
                  </a:lnTo>
                  <a:lnTo>
                    <a:pt x="20106" y="3303"/>
                  </a:lnTo>
                  <a:lnTo>
                    <a:pt x="20027" y="3061"/>
                  </a:lnTo>
                  <a:lnTo>
                    <a:pt x="20185" y="2921"/>
                  </a:lnTo>
                  <a:lnTo>
                    <a:pt x="20106" y="2713"/>
                  </a:lnTo>
                  <a:lnTo>
                    <a:pt x="19479" y="2643"/>
                  </a:lnTo>
                  <a:lnTo>
                    <a:pt x="19479" y="2469"/>
                  </a:lnTo>
                  <a:lnTo>
                    <a:pt x="19712" y="2261"/>
                  </a:lnTo>
                  <a:lnTo>
                    <a:pt x="19479" y="1947"/>
                  </a:lnTo>
                  <a:lnTo>
                    <a:pt x="19712" y="1774"/>
                  </a:lnTo>
                  <a:lnTo>
                    <a:pt x="19479" y="1669"/>
                  </a:lnTo>
                  <a:lnTo>
                    <a:pt x="19243" y="1669"/>
                  </a:lnTo>
                  <a:lnTo>
                    <a:pt x="18848" y="1425"/>
                  </a:lnTo>
                  <a:lnTo>
                    <a:pt x="18537" y="1425"/>
                  </a:lnTo>
                  <a:lnTo>
                    <a:pt x="18300" y="1252"/>
                  </a:lnTo>
                  <a:lnTo>
                    <a:pt x="17906" y="1042"/>
                  </a:lnTo>
                  <a:lnTo>
                    <a:pt x="17670" y="1007"/>
                  </a:lnTo>
                  <a:lnTo>
                    <a:pt x="17279" y="904"/>
                  </a:lnTo>
                  <a:lnTo>
                    <a:pt x="16495" y="869"/>
                  </a:lnTo>
                  <a:lnTo>
                    <a:pt x="15864" y="695"/>
                  </a:lnTo>
                  <a:lnTo>
                    <a:pt x="15079" y="313"/>
                  </a:lnTo>
                  <a:lnTo>
                    <a:pt x="14606" y="173"/>
                  </a:lnTo>
                  <a:lnTo>
                    <a:pt x="14216" y="0"/>
                  </a:lnTo>
                  <a:close/>
                </a:path>
              </a:pathLst>
            </a:custGeom>
            <a:solidFill>
              <a:srgbClr val="CBD4D7"/>
            </a:solidFill>
            <a:ln w="12700" cap="flat">
              <a:noFill/>
              <a:miter lim="400000"/>
            </a:ln>
            <a:effectLst/>
          </p:spPr>
          <p:txBody>
            <a:bodyPr wrap="square" lIns="0" tIns="0" rIns="0" bIns="0" numCol="1" anchor="ctr">
              <a:noAutofit/>
            </a:bodyPr>
            <a:lstStyle/>
            <a:p>
              <a:pPr defTabSz="342900">
                <a:lnSpc>
                  <a:spcPct val="100000"/>
                </a:lnSpc>
                <a:spcBef>
                  <a:spcPts val="0"/>
                </a:spcBef>
                <a:defRPr sz="1400">
                  <a:latin typeface="Arial"/>
                  <a:ea typeface="Arial"/>
                  <a:cs typeface="Arial"/>
                  <a:sym typeface="Arial"/>
                </a:defRPr>
              </a:pPr>
              <a:endParaRPr sz="525"/>
            </a:p>
          </p:txBody>
        </p:sp>
        <p:sp>
          <p:nvSpPr>
            <p:cNvPr id="347" name="Google Shape;10506;p32">
              <a:extLst>
                <a:ext uri="{FF2B5EF4-FFF2-40B4-BE49-F238E27FC236}">
                  <a16:creationId xmlns:a16="http://schemas.microsoft.com/office/drawing/2014/main" id="{1B306847-3D50-646E-683B-14D9BEB08B02}"/>
                </a:ext>
              </a:extLst>
            </p:cNvPr>
            <p:cNvSpPr/>
            <p:nvPr/>
          </p:nvSpPr>
          <p:spPr>
            <a:xfrm>
              <a:off x="12875403" y="4007608"/>
              <a:ext cx="287332" cy="249349"/>
            </a:xfrm>
            <a:custGeom>
              <a:avLst/>
              <a:gdLst/>
              <a:ahLst/>
              <a:cxnLst>
                <a:cxn ang="0">
                  <a:pos x="wd2" y="hd2"/>
                </a:cxn>
                <a:cxn ang="5400000">
                  <a:pos x="wd2" y="hd2"/>
                </a:cxn>
                <a:cxn ang="10800000">
                  <a:pos x="wd2" y="hd2"/>
                </a:cxn>
                <a:cxn ang="16200000">
                  <a:pos x="wd2" y="hd2"/>
                </a:cxn>
              </a:cxnLst>
              <a:rect l="0" t="0" r="r" b="b"/>
              <a:pathLst>
                <a:path w="21600" h="21600" extrusionOk="0">
                  <a:moveTo>
                    <a:pt x="9627" y="0"/>
                  </a:moveTo>
                  <a:lnTo>
                    <a:pt x="9627" y="650"/>
                  </a:lnTo>
                  <a:lnTo>
                    <a:pt x="8839" y="650"/>
                  </a:lnTo>
                  <a:lnTo>
                    <a:pt x="8839" y="1084"/>
                  </a:lnTo>
                  <a:lnTo>
                    <a:pt x="9430" y="1724"/>
                  </a:lnTo>
                  <a:lnTo>
                    <a:pt x="8445" y="2375"/>
                  </a:lnTo>
                  <a:lnTo>
                    <a:pt x="7854" y="2158"/>
                  </a:lnTo>
                  <a:lnTo>
                    <a:pt x="5893" y="2158"/>
                  </a:lnTo>
                  <a:lnTo>
                    <a:pt x="5696" y="1518"/>
                  </a:lnTo>
                  <a:lnTo>
                    <a:pt x="5499" y="2592"/>
                  </a:lnTo>
                  <a:lnTo>
                    <a:pt x="4513" y="2375"/>
                  </a:lnTo>
                  <a:lnTo>
                    <a:pt x="3143" y="2808"/>
                  </a:lnTo>
                  <a:lnTo>
                    <a:pt x="3143" y="3676"/>
                  </a:lnTo>
                  <a:lnTo>
                    <a:pt x="2552" y="3676"/>
                  </a:lnTo>
                  <a:lnTo>
                    <a:pt x="788" y="4533"/>
                  </a:lnTo>
                  <a:lnTo>
                    <a:pt x="0" y="5617"/>
                  </a:lnTo>
                  <a:lnTo>
                    <a:pt x="197" y="9293"/>
                  </a:lnTo>
                  <a:lnTo>
                    <a:pt x="788" y="9293"/>
                  </a:lnTo>
                  <a:lnTo>
                    <a:pt x="1182" y="9076"/>
                  </a:lnTo>
                  <a:lnTo>
                    <a:pt x="2158" y="9293"/>
                  </a:lnTo>
                  <a:lnTo>
                    <a:pt x="1773" y="10150"/>
                  </a:lnTo>
                  <a:lnTo>
                    <a:pt x="985" y="10150"/>
                  </a:lnTo>
                  <a:lnTo>
                    <a:pt x="985" y="11884"/>
                  </a:lnTo>
                  <a:lnTo>
                    <a:pt x="1961" y="13175"/>
                  </a:lnTo>
                  <a:lnTo>
                    <a:pt x="3537" y="14693"/>
                  </a:lnTo>
                  <a:lnTo>
                    <a:pt x="3932" y="14693"/>
                  </a:lnTo>
                  <a:lnTo>
                    <a:pt x="3932" y="13608"/>
                  </a:lnTo>
                  <a:lnTo>
                    <a:pt x="5104" y="12535"/>
                  </a:lnTo>
                  <a:lnTo>
                    <a:pt x="5499" y="13608"/>
                  </a:lnTo>
                  <a:lnTo>
                    <a:pt x="4907" y="16634"/>
                  </a:lnTo>
                  <a:lnTo>
                    <a:pt x="4907" y="17501"/>
                  </a:lnTo>
                  <a:lnTo>
                    <a:pt x="5499" y="17284"/>
                  </a:lnTo>
                  <a:lnTo>
                    <a:pt x="7075" y="16200"/>
                  </a:lnTo>
                  <a:lnTo>
                    <a:pt x="8445" y="15560"/>
                  </a:lnTo>
                  <a:lnTo>
                    <a:pt x="9815" y="16850"/>
                  </a:lnTo>
                  <a:lnTo>
                    <a:pt x="10603" y="16634"/>
                  </a:lnTo>
                  <a:lnTo>
                    <a:pt x="10800" y="15560"/>
                  </a:lnTo>
                  <a:lnTo>
                    <a:pt x="11588" y="16417"/>
                  </a:lnTo>
                  <a:lnTo>
                    <a:pt x="11982" y="17284"/>
                  </a:lnTo>
                  <a:lnTo>
                    <a:pt x="12564" y="17284"/>
                  </a:lnTo>
                  <a:lnTo>
                    <a:pt x="14337" y="18368"/>
                  </a:lnTo>
                  <a:lnTo>
                    <a:pt x="14732" y="19876"/>
                  </a:lnTo>
                  <a:lnTo>
                    <a:pt x="15904" y="20309"/>
                  </a:lnTo>
                  <a:lnTo>
                    <a:pt x="16693" y="21600"/>
                  </a:lnTo>
                  <a:lnTo>
                    <a:pt x="18654" y="20743"/>
                  </a:lnTo>
                  <a:lnTo>
                    <a:pt x="20221" y="20960"/>
                  </a:lnTo>
                  <a:lnTo>
                    <a:pt x="21206" y="19659"/>
                  </a:lnTo>
                  <a:lnTo>
                    <a:pt x="20812" y="18585"/>
                  </a:lnTo>
                  <a:lnTo>
                    <a:pt x="21600" y="17718"/>
                  </a:lnTo>
                  <a:lnTo>
                    <a:pt x="21600" y="16634"/>
                  </a:lnTo>
                  <a:lnTo>
                    <a:pt x="19245" y="11450"/>
                  </a:lnTo>
                  <a:lnTo>
                    <a:pt x="19639" y="7135"/>
                  </a:lnTo>
                  <a:lnTo>
                    <a:pt x="20221" y="6701"/>
                  </a:lnTo>
                  <a:lnTo>
                    <a:pt x="20615" y="4966"/>
                  </a:lnTo>
                  <a:lnTo>
                    <a:pt x="21403" y="3676"/>
                  </a:lnTo>
                  <a:lnTo>
                    <a:pt x="21600" y="3459"/>
                  </a:lnTo>
                  <a:lnTo>
                    <a:pt x="21600" y="3242"/>
                  </a:lnTo>
                  <a:lnTo>
                    <a:pt x="21206" y="2375"/>
                  </a:lnTo>
                  <a:lnTo>
                    <a:pt x="20812" y="2808"/>
                  </a:lnTo>
                  <a:lnTo>
                    <a:pt x="16496" y="2592"/>
                  </a:lnTo>
                  <a:lnTo>
                    <a:pt x="14732" y="1301"/>
                  </a:lnTo>
                  <a:lnTo>
                    <a:pt x="12564" y="1301"/>
                  </a:lnTo>
                  <a:lnTo>
                    <a:pt x="11588" y="650"/>
                  </a:lnTo>
                  <a:lnTo>
                    <a:pt x="10603" y="1084"/>
                  </a:lnTo>
                  <a:lnTo>
                    <a:pt x="9627" y="0"/>
                  </a:lnTo>
                  <a:close/>
                </a:path>
              </a:pathLst>
            </a:custGeom>
            <a:solidFill>
              <a:srgbClr val="CBD4D7"/>
            </a:solidFill>
            <a:ln w="12700" cap="flat">
              <a:noFill/>
              <a:miter lim="400000"/>
            </a:ln>
            <a:effectLst/>
          </p:spPr>
          <p:txBody>
            <a:bodyPr wrap="square" lIns="0" tIns="0" rIns="0" bIns="0" numCol="1" anchor="ctr">
              <a:noAutofit/>
            </a:bodyPr>
            <a:lstStyle/>
            <a:p>
              <a:pPr defTabSz="342900">
                <a:lnSpc>
                  <a:spcPct val="100000"/>
                </a:lnSpc>
                <a:spcBef>
                  <a:spcPts val="0"/>
                </a:spcBef>
                <a:defRPr sz="1400">
                  <a:latin typeface="Arial"/>
                  <a:ea typeface="Arial"/>
                  <a:cs typeface="Arial"/>
                  <a:sym typeface="Arial"/>
                </a:defRPr>
              </a:pPr>
              <a:endParaRPr sz="525"/>
            </a:p>
          </p:txBody>
        </p:sp>
        <p:sp>
          <p:nvSpPr>
            <p:cNvPr id="348" name="Google Shape;10507;p32">
              <a:extLst>
                <a:ext uri="{FF2B5EF4-FFF2-40B4-BE49-F238E27FC236}">
                  <a16:creationId xmlns:a16="http://schemas.microsoft.com/office/drawing/2014/main" id="{5C66B64B-33EB-58D2-5C26-9AF8DF4E60AC}"/>
                </a:ext>
              </a:extLst>
            </p:cNvPr>
            <p:cNvSpPr/>
            <p:nvPr/>
          </p:nvSpPr>
          <p:spPr>
            <a:xfrm>
              <a:off x="12742224" y="4187226"/>
              <a:ext cx="457084" cy="236831"/>
            </a:xfrm>
            <a:custGeom>
              <a:avLst/>
              <a:gdLst/>
              <a:ahLst/>
              <a:cxnLst>
                <a:cxn ang="0">
                  <a:pos x="wd2" y="hd2"/>
                </a:cxn>
                <a:cxn ang="5400000">
                  <a:pos x="wd2" y="hd2"/>
                </a:cxn>
                <a:cxn ang="10800000">
                  <a:pos x="wd2" y="hd2"/>
                </a:cxn>
                <a:cxn ang="16200000">
                  <a:pos x="wd2" y="hd2"/>
                </a:cxn>
              </a:cxnLst>
              <a:rect l="0" t="0" r="r" b="b"/>
              <a:pathLst>
                <a:path w="21600" h="21600" extrusionOk="0">
                  <a:moveTo>
                    <a:pt x="11602" y="0"/>
                  </a:moveTo>
                  <a:lnTo>
                    <a:pt x="10741" y="674"/>
                  </a:lnTo>
                  <a:lnTo>
                    <a:pt x="9750" y="1815"/>
                  </a:lnTo>
                  <a:lnTo>
                    <a:pt x="9378" y="2044"/>
                  </a:lnTo>
                  <a:lnTo>
                    <a:pt x="9378" y="3403"/>
                  </a:lnTo>
                  <a:lnTo>
                    <a:pt x="9750" y="6359"/>
                  </a:lnTo>
                  <a:lnTo>
                    <a:pt x="9378" y="8186"/>
                  </a:lnTo>
                  <a:lnTo>
                    <a:pt x="8270" y="10458"/>
                  </a:lnTo>
                  <a:lnTo>
                    <a:pt x="7408" y="10458"/>
                  </a:lnTo>
                  <a:lnTo>
                    <a:pt x="6665" y="9099"/>
                  </a:lnTo>
                  <a:lnTo>
                    <a:pt x="6665" y="7957"/>
                  </a:lnTo>
                  <a:lnTo>
                    <a:pt x="4937" y="4772"/>
                  </a:lnTo>
                  <a:lnTo>
                    <a:pt x="4937" y="3185"/>
                  </a:lnTo>
                  <a:lnTo>
                    <a:pt x="4565" y="3185"/>
                  </a:lnTo>
                  <a:lnTo>
                    <a:pt x="3952" y="4316"/>
                  </a:lnTo>
                  <a:lnTo>
                    <a:pt x="3085" y="4544"/>
                  </a:lnTo>
                  <a:lnTo>
                    <a:pt x="2713" y="5001"/>
                  </a:lnTo>
                  <a:lnTo>
                    <a:pt x="1976" y="5001"/>
                  </a:lnTo>
                  <a:lnTo>
                    <a:pt x="1481" y="6588"/>
                  </a:lnTo>
                  <a:lnTo>
                    <a:pt x="1728" y="7957"/>
                  </a:lnTo>
                  <a:lnTo>
                    <a:pt x="1357" y="7729"/>
                  </a:lnTo>
                  <a:lnTo>
                    <a:pt x="1357" y="10001"/>
                  </a:lnTo>
                  <a:lnTo>
                    <a:pt x="495" y="12056"/>
                  </a:lnTo>
                  <a:lnTo>
                    <a:pt x="495" y="14328"/>
                  </a:lnTo>
                  <a:lnTo>
                    <a:pt x="0" y="15012"/>
                  </a:lnTo>
                  <a:lnTo>
                    <a:pt x="248" y="18187"/>
                  </a:lnTo>
                  <a:lnTo>
                    <a:pt x="743" y="18871"/>
                  </a:lnTo>
                  <a:lnTo>
                    <a:pt x="743" y="19100"/>
                  </a:lnTo>
                  <a:lnTo>
                    <a:pt x="1357" y="18871"/>
                  </a:lnTo>
                  <a:lnTo>
                    <a:pt x="1481" y="17284"/>
                  </a:lnTo>
                  <a:lnTo>
                    <a:pt x="2595" y="15915"/>
                  </a:lnTo>
                  <a:lnTo>
                    <a:pt x="3952" y="15012"/>
                  </a:lnTo>
                  <a:lnTo>
                    <a:pt x="5185" y="15458"/>
                  </a:lnTo>
                  <a:lnTo>
                    <a:pt x="6046" y="15458"/>
                  </a:lnTo>
                  <a:lnTo>
                    <a:pt x="6417" y="15915"/>
                  </a:lnTo>
                  <a:lnTo>
                    <a:pt x="7285" y="15012"/>
                  </a:lnTo>
                  <a:lnTo>
                    <a:pt x="7898" y="14784"/>
                  </a:lnTo>
                  <a:lnTo>
                    <a:pt x="8022" y="15686"/>
                  </a:lnTo>
                  <a:lnTo>
                    <a:pt x="8641" y="15686"/>
                  </a:lnTo>
                  <a:lnTo>
                    <a:pt x="9131" y="16828"/>
                  </a:lnTo>
                  <a:lnTo>
                    <a:pt x="10122" y="16828"/>
                  </a:lnTo>
                  <a:lnTo>
                    <a:pt x="10493" y="17056"/>
                  </a:lnTo>
                  <a:lnTo>
                    <a:pt x="11602" y="15686"/>
                  </a:lnTo>
                  <a:lnTo>
                    <a:pt x="12835" y="16828"/>
                  </a:lnTo>
                  <a:lnTo>
                    <a:pt x="13826" y="17056"/>
                  </a:lnTo>
                  <a:lnTo>
                    <a:pt x="14811" y="19100"/>
                  </a:lnTo>
                  <a:lnTo>
                    <a:pt x="15554" y="19100"/>
                  </a:lnTo>
                  <a:lnTo>
                    <a:pt x="16291" y="21143"/>
                  </a:lnTo>
                  <a:lnTo>
                    <a:pt x="17276" y="21372"/>
                  </a:lnTo>
                  <a:lnTo>
                    <a:pt x="17524" y="21600"/>
                  </a:lnTo>
                  <a:lnTo>
                    <a:pt x="18639" y="20698"/>
                  </a:lnTo>
                  <a:lnTo>
                    <a:pt x="19996" y="20469"/>
                  </a:lnTo>
                  <a:lnTo>
                    <a:pt x="20243" y="18871"/>
                  </a:lnTo>
                  <a:lnTo>
                    <a:pt x="20857" y="18187"/>
                  </a:lnTo>
                  <a:lnTo>
                    <a:pt x="21105" y="17056"/>
                  </a:lnTo>
                  <a:lnTo>
                    <a:pt x="21600" y="16828"/>
                  </a:lnTo>
                  <a:lnTo>
                    <a:pt x="21600" y="15012"/>
                  </a:lnTo>
                  <a:lnTo>
                    <a:pt x="21105" y="13871"/>
                  </a:lnTo>
                  <a:lnTo>
                    <a:pt x="20609" y="12056"/>
                  </a:lnTo>
                  <a:lnTo>
                    <a:pt x="20485" y="11371"/>
                  </a:lnTo>
                  <a:lnTo>
                    <a:pt x="19996" y="10001"/>
                  </a:lnTo>
                  <a:lnTo>
                    <a:pt x="20243" y="9099"/>
                  </a:lnTo>
                  <a:lnTo>
                    <a:pt x="19872" y="7957"/>
                  </a:lnTo>
                  <a:lnTo>
                    <a:pt x="19624" y="7729"/>
                  </a:lnTo>
                  <a:lnTo>
                    <a:pt x="19748" y="7044"/>
                  </a:lnTo>
                  <a:lnTo>
                    <a:pt x="19748" y="5914"/>
                  </a:lnTo>
                  <a:lnTo>
                    <a:pt x="18020" y="5457"/>
                  </a:lnTo>
                  <a:lnTo>
                    <a:pt x="16787" y="6359"/>
                  </a:lnTo>
                  <a:lnTo>
                    <a:pt x="16291" y="5001"/>
                  </a:lnTo>
                  <a:lnTo>
                    <a:pt x="15554" y="4544"/>
                  </a:lnTo>
                  <a:lnTo>
                    <a:pt x="15306" y="2957"/>
                  </a:lnTo>
                  <a:lnTo>
                    <a:pt x="14192" y="1815"/>
                  </a:lnTo>
                  <a:lnTo>
                    <a:pt x="13826" y="1815"/>
                  </a:lnTo>
                  <a:lnTo>
                    <a:pt x="13578" y="902"/>
                  </a:lnTo>
                  <a:lnTo>
                    <a:pt x="13083" y="0"/>
                  </a:lnTo>
                  <a:lnTo>
                    <a:pt x="12959" y="1131"/>
                  </a:lnTo>
                  <a:lnTo>
                    <a:pt x="12463" y="1359"/>
                  </a:lnTo>
                  <a:lnTo>
                    <a:pt x="11602" y="0"/>
                  </a:lnTo>
                  <a:close/>
                </a:path>
              </a:pathLst>
            </a:custGeom>
            <a:solidFill>
              <a:srgbClr val="CBD4D7"/>
            </a:solidFill>
            <a:ln w="12700" cap="flat">
              <a:noFill/>
              <a:miter lim="400000"/>
            </a:ln>
            <a:effectLst/>
          </p:spPr>
          <p:txBody>
            <a:bodyPr wrap="square" lIns="0" tIns="0" rIns="0" bIns="0" numCol="1" anchor="ctr">
              <a:noAutofit/>
            </a:bodyPr>
            <a:lstStyle/>
            <a:p>
              <a:pPr defTabSz="342900">
                <a:lnSpc>
                  <a:spcPct val="100000"/>
                </a:lnSpc>
                <a:spcBef>
                  <a:spcPts val="0"/>
                </a:spcBef>
                <a:defRPr sz="1400">
                  <a:latin typeface="Arial"/>
                  <a:ea typeface="Arial"/>
                  <a:cs typeface="Arial"/>
                  <a:sym typeface="Arial"/>
                </a:defRPr>
              </a:pPr>
              <a:endParaRPr sz="525"/>
            </a:p>
          </p:txBody>
        </p:sp>
        <p:sp>
          <p:nvSpPr>
            <p:cNvPr id="349" name="Google Shape;10508;p32">
              <a:extLst>
                <a:ext uri="{FF2B5EF4-FFF2-40B4-BE49-F238E27FC236}">
                  <a16:creationId xmlns:a16="http://schemas.microsoft.com/office/drawing/2014/main" id="{37E20238-8FEE-B85F-18B7-79435931CE02}"/>
                </a:ext>
              </a:extLst>
            </p:cNvPr>
            <p:cNvSpPr/>
            <p:nvPr/>
          </p:nvSpPr>
          <p:spPr>
            <a:xfrm>
              <a:off x="12757946" y="4349327"/>
              <a:ext cx="355114" cy="249349"/>
            </a:xfrm>
            <a:custGeom>
              <a:avLst/>
              <a:gdLst/>
              <a:ahLst/>
              <a:cxnLst>
                <a:cxn ang="0">
                  <a:pos x="wd2" y="hd2"/>
                </a:cxn>
                <a:cxn ang="5400000">
                  <a:pos x="wd2" y="hd2"/>
                </a:cxn>
                <a:cxn ang="10800000">
                  <a:pos x="wd2" y="hd2"/>
                </a:cxn>
                <a:cxn ang="16200000">
                  <a:pos x="wd2" y="hd2"/>
                </a:cxn>
              </a:cxnLst>
              <a:rect l="0" t="0" r="r" b="b"/>
              <a:pathLst>
                <a:path w="21600" h="21600" extrusionOk="0">
                  <a:moveTo>
                    <a:pt x="9209" y="0"/>
                  </a:moveTo>
                  <a:lnTo>
                    <a:pt x="8420" y="217"/>
                  </a:lnTo>
                  <a:lnTo>
                    <a:pt x="7304" y="1074"/>
                  </a:lnTo>
                  <a:lnTo>
                    <a:pt x="6825" y="640"/>
                  </a:lnTo>
                  <a:lnTo>
                    <a:pt x="5717" y="640"/>
                  </a:lnTo>
                  <a:lnTo>
                    <a:pt x="4130" y="217"/>
                  </a:lnTo>
                  <a:lnTo>
                    <a:pt x="2384" y="1074"/>
                  </a:lnTo>
                  <a:lnTo>
                    <a:pt x="949" y="2375"/>
                  </a:lnTo>
                  <a:lnTo>
                    <a:pt x="790" y="3882"/>
                  </a:lnTo>
                  <a:lnTo>
                    <a:pt x="0" y="4099"/>
                  </a:lnTo>
                  <a:lnTo>
                    <a:pt x="0" y="6040"/>
                  </a:lnTo>
                  <a:lnTo>
                    <a:pt x="471" y="7341"/>
                  </a:lnTo>
                  <a:lnTo>
                    <a:pt x="0" y="8208"/>
                  </a:lnTo>
                  <a:lnTo>
                    <a:pt x="159" y="8425"/>
                  </a:lnTo>
                  <a:lnTo>
                    <a:pt x="1746" y="7775"/>
                  </a:lnTo>
                  <a:lnTo>
                    <a:pt x="3014" y="10366"/>
                  </a:lnTo>
                  <a:lnTo>
                    <a:pt x="3971" y="10800"/>
                  </a:lnTo>
                  <a:lnTo>
                    <a:pt x="5558" y="10366"/>
                  </a:lnTo>
                  <a:lnTo>
                    <a:pt x="6195" y="10800"/>
                  </a:lnTo>
                  <a:lnTo>
                    <a:pt x="6355" y="11874"/>
                  </a:lnTo>
                  <a:lnTo>
                    <a:pt x="6985" y="12091"/>
                  </a:lnTo>
                  <a:lnTo>
                    <a:pt x="7304" y="12741"/>
                  </a:lnTo>
                  <a:lnTo>
                    <a:pt x="6985" y="13825"/>
                  </a:lnTo>
                  <a:lnTo>
                    <a:pt x="6985" y="15983"/>
                  </a:lnTo>
                  <a:lnTo>
                    <a:pt x="7942" y="15766"/>
                  </a:lnTo>
                  <a:lnTo>
                    <a:pt x="8891" y="16850"/>
                  </a:lnTo>
                  <a:lnTo>
                    <a:pt x="9528" y="16850"/>
                  </a:lnTo>
                  <a:lnTo>
                    <a:pt x="10007" y="19225"/>
                  </a:lnTo>
                  <a:lnTo>
                    <a:pt x="10007" y="20516"/>
                  </a:lnTo>
                  <a:lnTo>
                    <a:pt x="10325" y="21600"/>
                  </a:lnTo>
                  <a:lnTo>
                    <a:pt x="11275" y="20733"/>
                  </a:lnTo>
                  <a:lnTo>
                    <a:pt x="12869" y="20093"/>
                  </a:lnTo>
                  <a:lnTo>
                    <a:pt x="14137" y="20733"/>
                  </a:lnTo>
                  <a:lnTo>
                    <a:pt x="15245" y="20093"/>
                  </a:lnTo>
                  <a:lnTo>
                    <a:pt x="16042" y="20093"/>
                  </a:lnTo>
                  <a:lnTo>
                    <a:pt x="15564" y="18358"/>
                  </a:lnTo>
                  <a:lnTo>
                    <a:pt x="16840" y="18141"/>
                  </a:lnTo>
                  <a:lnTo>
                    <a:pt x="17310" y="16850"/>
                  </a:lnTo>
                  <a:lnTo>
                    <a:pt x="18108" y="16200"/>
                  </a:lnTo>
                  <a:lnTo>
                    <a:pt x="18267" y="17067"/>
                  </a:lnTo>
                  <a:lnTo>
                    <a:pt x="19216" y="17067"/>
                  </a:lnTo>
                  <a:lnTo>
                    <a:pt x="19216" y="15766"/>
                  </a:lnTo>
                  <a:lnTo>
                    <a:pt x="18108" y="14899"/>
                  </a:lnTo>
                  <a:lnTo>
                    <a:pt x="18426" y="13175"/>
                  </a:lnTo>
                  <a:lnTo>
                    <a:pt x="19064" y="12958"/>
                  </a:lnTo>
                  <a:lnTo>
                    <a:pt x="19854" y="11017"/>
                  </a:lnTo>
                  <a:lnTo>
                    <a:pt x="21441" y="9933"/>
                  </a:lnTo>
                  <a:lnTo>
                    <a:pt x="21441" y="8849"/>
                  </a:lnTo>
                  <a:lnTo>
                    <a:pt x="20651" y="8425"/>
                  </a:lnTo>
                  <a:lnTo>
                    <a:pt x="21600" y="6474"/>
                  </a:lnTo>
                  <a:lnTo>
                    <a:pt x="21281" y="6257"/>
                  </a:lnTo>
                  <a:lnTo>
                    <a:pt x="20013" y="6040"/>
                  </a:lnTo>
                  <a:lnTo>
                    <a:pt x="19064" y="4099"/>
                  </a:lnTo>
                  <a:lnTo>
                    <a:pt x="18108" y="4099"/>
                  </a:lnTo>
                  <a:lnTo>
                    <a:pt x="16840" y="2158"/>
                  </a:lnTo>
                  <a:lnTo>
                    <a:pt x="15564" y="1941"/>
                  </a:lnTo>
                  <a:lnTo>
                    <a:pt x="13977" y="857"/>
                  </a:lnTo>
                  <a:lnTo>
                    <a:pt x="12550" y="2158"/>
                  </a:lnTo>
                  <a:lnTo>
                    <a:pt x="12072" y="1941"/>
                  </a:lnTo>
                  <a:lnTo>
                    <a:pt x="10796" y="1941"/>
                  </a:lnTo>
                  <a:lnTo>
                    <a:pt x="10166" y="857"/>
                  </a:lnTo>
                  <a:lnTo>
                    <a:pt x="9369" y="857"/>
                  </a:lnTo>
                  <a:lnTo>
                    <a:pt x="9209" y="0"/>
                  </a:lnTo>
                  <a:close/>
                </a:path>
              </a:pathLst>
            </a:custGeom>
            <a:solidFill>
              <a:srgbClr val="CBD4D7"/>
            </a:solidFill>
            <a:ln w="12700" cap="flat">
              <a:noFill/>
              <a:miter lim="400000"/>
            </a:ln>
            <a:effectLst/>
          </p:spPr>
          <p:txBody>
            <a:bodyPr wrap="square" lIns="0" tIns="0" rIns="0" bIns="0" numCol="1" anchor="ctr">
              <a:noAutofit/>
            </a:bodyPr>
            <a:lstStyle/>
            <a:p>
              <a:pPr defTabSz="342900">
                <a:lnSpc>
                  <a:spcPct val="100000"/>
                </a:lnSpc>
                <a:spcBef>
                  <a:spcPts val="0"/>
                </a:spcBef>
                <a:defRPr sz="1400">
                  <a:latin typeface="Arial"/>
                  <a:ea typeface="Arial"/>
                  <a:cs typeface="Arial"/>
                  <a:sym typeface="Arial"/>
                </a:defRPr>
              </a:pPr>
              <a:endParaRPr sz="525"/>
            </a:p>
          </p:txBody>
        </p:sp>
        <p:sp>
          <p:nvSpPr>
            <p:cNvPr id="350" name="Google Shape;10509;p32">
              <a:extLst>
                <a:ext uri="{FF2B5EF4-FFF2-40B4-BE49-F238E27FC236}">
                  <a16:creationId xmlns:a16="http://schemas.microsoft.com/office/drawing/2014/main" id="{D7F2FB5D-FCE9-1C47-DF6B-032DBA5B9F8D}"/>
                </a:ext>
              </a:extLst>
            </p:cNvPr>
            <p:cNvSpPr/>
            <p:nvPr/>
          </p:nvSpPr>
          <p:spPr>
            <a:xfrm>
              <a:off x="12927699" y="4366731"/>
              <a:ext cx="603251" cy="446360"/>
            </a:xfrm>
            <a:custGeom>
              <a:avLst/>
              <a:gdLst/>
              <a:ahLst/>
              <a:cxnLst>
                <a:cxn ang="0">
                  <a:pos x="wd2" y="hd2"/>
                </a:cxn>
                <a:cxn ang="5400000">
                  <a:pos x="wd2" y="hd2"/>
                </a:cxn>
                <a:cxn ang="10800000">
                  <a:pos x="wd2" y="hd2"/>
                </a:cxn>
                <a:cxn ang="16200000">
                  <a:pos x="wd2" y="hd2"/>
                </a:cxn>
              </a:cxnLst>
              <a:rect l="0" t="0" r="r" b="b"/>
              <a:pathLst>
                <a:path w="21600" h="21600" extrusionOk="0">
                  <a:moveTo>
                    <a:pt x="11035" y="0"/>
                  </a:moveTo>
                  <a:lnTo>
                    <a:pt x="10378" y="484"/>
                  </a:lnTo>
                  <a:lnTo>
                    <a:pt x="9913" y="242"/>
                  </a:lnTo>
                  <a:lnTo>
                    <a:pt x="9350" y="363"/>
                  </a:lnTo>
                  <a:lnTo>
                    <a:pt x="9162" y="963"/>
                  </a:lnTo>
                  <a:lnTo>
                    <a:pt x="8697" y="1327"/>
                  </a:lnTo>
                  <a:lnTo>
                    <a:pt x="8509" y="2174"/>
                  </a:lnTo>
                  <a:lnTo>
                    <a:pt x="7482" y="2296"/>
                  </a:lnTo>
                  <a:lnTo>
                    <a:pt x="6637" y="2774"/>
                  </a:lnTo>
                  <a:lnTo>
                    <a:pt x="6078" y="3864"/>
                  </a:lnTo>
                  <a:lnTo>
                    <a:pt x="6543" y="4101"/>
                  </a:lnTo>
                  <a:lnTo>
                    <a:pt x="6543" y="4706"/>
                  </a:lnTo>
                  <a:lnTo>
                    <a:pt x="5609" y="5312"/>
                  </a:lnTo>
                  <a:lnTo>
                    <a:pt x="5144" y="6396"/>
                  </a:lnTo>
                  <a:lnTo>
                    <a:pt x="4769" y="6517"/>
                  </a:lnTo>
                  <a:lnTo>
                    <a:pt x="4581" y="7481"/>
                  </a:lnTo>
                  <a:lnTo>
                    <a:pt x="5234" y="7965"/>
                  </a:lnTo>
                  <a:lnTo>
                    <a:pt x="5234" y="8692"/>
                  </a:lnTo>
                  <a:lnTo>
                    <a:pt x="4675" y="8692"/>
                  </a:lnTo>
                  <a:lnTo>
                    <a:pt x="4581" y="8207"/>
                  </a:lnTo>
                  <a:lnTo>
                    <a:pt x="4112" y="8571"/>
                  </a:lnTo>
                  <a:lnTo>
                    <a:pt x="3835" y="9292"/>
                  </a:lnTo>
                  <a:lnTo>
                    <a:pt x="3084" y="9413"/>
                  </a:lnTo>
                  <a:lnTo>
                    <a:pt x="3365" y="10382"/>
                  </a:lnTo>
                  <a:lnTo>
                    <a:pt x="2896" y="10382"/>
                  </a:lnTo>
                  <a:lnTo>
                    <a:pt x="2244" y="10739"/>
                  </a:lnTo>
                  <a:lnTo>
                    <a:pt x="1497" y="10382"/>
                  </a:lnTo>
                  <a:lnTo>
                    <a:pt x="559" y="10739"/>
                  </a:lnTo>
                  <a:lnTo>
                    <a:pt x="0" y="11224"/>
                  </a:lnTo>
                  <a:lnTo>
                    <a:pt x="94" y="11587"/>
                  </a:lnTo>
                  <a:lnTo>
                    <a:pt x="559" y="13035"/>
                  </a:lnTo>
                  <a:lnTo>
                    <a:pt x="934" y="13756"/>
                  </a:lnTo>
                  <a:lnTo>
                    <a:pt x="1028" y="14604"/>
                  </a:lnTo>
                  <a:lnTo>
                    <a:pt x="1309" y="14846"/>
                  </a:lnTo>
                  <a:lnTo>
                    <a:pt x="1309" y="17015"/>
                  </a:lnTo>
                  <a:lnTo>
                    <a:pt x="840" y="17257"/>
                  </a:lnTo>
                  <a:lnTo>
                    <a:pt x="465" y="17984"/>
                  </a:lnTo>
                  <a:lnTo>
                    <a:pt x="559" y="19068"/>
                  </a:lnTo>
                  <a:lnTo>
                    <a:pt x="1216" y="20152"/>
                  </a:lnTo>
                  <a:lnTo>
                    <a:pt x="1216" y="20395"/>
                  </a:lnTo>
                  <a:lnTo>
                    <a:pt x="1497" y="20395"/>
                  </a:lnTo>
                  <a:lnTo>
                    <a:pt x="2337" y="20879"/>
                  </a:lnTo>
                  <a:lnTo>
                    <a:pt x="2802" y="20637"/>
                  </a:lnTo>
                  <a:lnTo>
                    <a:pt x="4675" y="20273"/>
                  </a:lnTo>
                  <a:lnTo>
                    <a:pt x="5515" y="20273"/>
                  </a:lnTo>
                  <a:lnTo>
                    <a:pt x="5984" y="19674"/>
                  </a:lnTo>
                  <a:lnTo>
                    <a:pt x="6360" y="19674"/>
                  </a:lnTo>
                  <a:lnTo>
                    <a:pt x="6918" y="20152"/>
                  </a:lnTo>
                  <a:lnTo>
                    <a:pt x="8416" y="20395"/>
                  </a:lnTo>
                  <a:lnTo>
                    <a:pt x="8974" y="20879"/>
                  </a:lnTo>
                  <a:lnTo>
                    <a:pt x="9162" y="21242"/>
                  </a:lnTo>
                  <a:lnTo>
                    <a:pt x="10096" y="20758"/>
                  </a:lnTo>
                  <a:lnTo>
                    <a:pt x="10565" y="21242"/>
                  </a:lnTo>
                  <a:lnTo>
                    <a:pt x="10847" y="21242"/>
                  </a:lnTo>
                  <a:lnTo>
                    <a:pt x="11035" y="20879"/>
                  </a:lnTo>
                  <a:lnTo>
                    <a:pt x="11781" y="21000"/>
                  </a:lnTo>
                  <a:lnTo>
                    <a:pt x="12156" y="21364"/>
                  </a:lnTo>
                  <a:lnTo>
                    <a:pt x="12997" y="20758"/>
                  </a:lnTo>
                  <a:lnTo>
                    <a:pt x="13654" y="20758"/>
                  </a:lnTo>
                  <a:lnTo>
                    <a:pt x="13837" y="21479"/>
                  </a:lnTo>
                  <a:lnTo>
                    <a:pt x="14306" y="21600"/>
                  </a:lnTo>
                  <a:lnTo>
                    <a:pt x="14775" y="20879"/>
                  </a:lnTo>
                  <a:lnTo>
                    <a:pt x="15240" y="20758"/>
                  </a:lnTo>
                  <a:lnTo>
                    <a:pt x="15709" y="21242"/>
                  </a:lnTo>
                  <a:lnTo>
                    <a:pt x="16362" y="20879"/>
                  </a:lnTo>
                  <a:lnTo>
                    <a:pt x="16831" y="21364"/>
                  </a:lnTo>
                  <a:lnTo>
                    <a:pt x="17394" y="21364"/>
                  </a:lnTo>
                  <a:lnTo>
                    <a:pt x="17394" y="20152"/>
                  </a:lnTo>
                  <a:lnTo>
                    <a:pt x="17859" y="18947"/>
                  </a:lnTo>
                  <a:lnTo>
                    <a:pt x="18610" y="18826"/>
                  </a:lnTo>
                  <a:lnTo>
                    <a:pt x="19638" y="18462"/>
                  </a:lnTo>
                  <a:lnTo>
                    <a:pt x="19732" y="18462"/>
                  </a:lnTo>
                  <a:lnTo>
                    <a:pt x="19732" y="17620"/>
                  </a:lnTo>
                  <a:lnTo>
                    <a:pt x="19169" y="16772"/>
                  </a:lnTo>
                  <a:lnTo>
                    <a:pt x="19263" y="15930"/>
                  </a:lnTo>
                  <a:lnTo>
                    <a:pt x="18699" y="14846"/>
                  </a:lnTo>
                  <a:lnTo>
                    <a:pt x="18699" y="13998"/>
                  </a:lnTo>
                  <a:lnTo>
                    <a:pt x="18981" y="13519"/>
                  </a:lnTo>
                  <a:lnTo>
                    <a:pt x="19544" y="14119"/>
                  </a:lnTo>
                  <a:lnTo>
                    <a:pt x="20854" y="13998"/>
                  </a:lnTo>
                  <a:lnTo>
                    <a:pt x="21318" y="12793"/>
                  </a:lnTo>
                  <a:lnTo>
                    <a:pt x="21600" y="12429"/>
                  </a:lnTo>
                  <a:lnTo>
                    <a:pt x="20947" y="11830"/>
                  </a:lnTo>
                  <a:lnTo>
                    <a:pt x="20947" y="11224"/>
                  </a:lnTo>
                  <a:lnTo>
                    <a:pt x="19915" y="10140"/>
                  </a:lnTo>
                  <a:lnTo>
                    <a:pt x="19075" y="9897"/>
                  </a:lnTo>
                  <a:lnTo>
                    <a:pt x="18793" y="8807"/>
                  </a:lnTo>
                  <a:lnTo>
                    <a:pt x="18328" y="8207"/>
                  </a:lnTo>
                  <a:lnTo>
                    <a:pt x="17672" y="7002"/>
                  </a:lnTo>
                  <a:lnTo>
                    <a:pt x="17301" y="6033"/>
                  </a:lnTo>
                  <a:lnTo>
                    <a:pt x="16737" y="5312"/>
                  </a:lnTo>
                  <a:lnTo>
                    <a:pt x="16737" y="4343"/>
                  </a:lnTo>
                  <a:lnTo>
                    <a:pt x="16362" y="3743"/>
                  </a:lnTo>
                  <a:lnTo>
                    <a:pt x="16456" y="2774"/>
                  </a:lnTo>
                  <a:lnTo>
                    <a:pt x="16362" y="2053"/>
                  </a:lnTo>
                  <a:lnTo>
                    <a:pt x="15240" y="1569"/>
                  </a:lnTo>
                  <a:lnTo>
                    <a:pt x="14869" y="1569"/>
                  </a:lnTo>
                  <a:lnTo>
                    <a:pt x="14588" y="963"/>
                  </a:lnTo>
                  <a:lnTo>
                    <a:pt x="13837" y="1327"/>
                  </a:lnTo>
                  <a:lnTo>
                    <a:pt x="13091" y="2053"/>
                  </a:lnTo>
                  <a:lnTo>
                    <a:pt x="12621" y="848"/>
                  </a:lnTo>
                  <a:lnTo>
                    <a:pt x="12156" y="848"/>
                  </a:lnTo>
                  <a:lnTo>
                    <a:pt x="11499" y="1084"/>
                  </a:lnTo>
                  <a:lnTo>
                    <a:pt x="11035" y="0"/>
                  </a:lnTo>
                  <a:close/>
                </a:path>
              </a:pathLst>
            </a:custGeom>
            <a:solidFill>
              <a:srgbClr val="CBD4D7"/>
            </a:solidFill>
            <a:ln w="12700" cap="flat">
              <a:noFill/>
              <a:miter lim="400000"/>
            </a:ln>
            <a:effectLst/>
          </p:spPr>
          <p:txBody>
            <a:bodyPr wrap="square" lIns="0" tIns="0" rIns="0" bIns="0" numCol="1" anchor="ctr">
              <a:noAutofit/>
            </a:bodyPr>
            <a:lstStyle/>
            <a:p>
              <a:pPr defTabSz="342900">
                <a:lnSpc>
                  <a:spcPct val="100000"/>
                </a:lnSpc>
                <a:spcBef>
                  <a:spcPts val="0"/>
                </a:spcBef>
                <a:defRPr sz="1400">
                  <a:latin typeface="Arial"/>
                  <a:ea typeface="Arial"/>
                  <a:cs typeface="Arial"/>
                  <a:sym typeface="Arial"/>
                </a:defRPr>
              </a:pPr>
              <a:endParaRPr sz="525"/>
            </a:p>
          </p:txBody>
        </p:sp>
        <p:sp>
          <p:nvSpPr>
            <p:cNvPr id="351" name="Google Shape;10510;p32">
              <a:extLst>
                <a:ext uri="{FF2B5EF4-FFF2-40B4-BE49-F238E27FC236}">
                  <a16:creationId xmlns:a16="http://schemas.microsoft.com/office/drawing/2014/main" id="{4356CE5A-66EE-F2E9-944D-2A8302184083}"/>
                </a:ext>
              </a:extLst>
            </p:cNvPr>
            <p:cNvSpPr/>
            <p:nvPr/>
          </p:nvSpPr>
          <p:spPr>
            <a:xfrm>
              <a:off x="12512429" y="5092465"/>
              <a:ext cx="415270" cy="256853"/>
            </a:xfrm>
            <a:custGeom>
              <a:avLst/>
              <a:gdLst/>
              <a:ahLst/>
              <a:cxnLst>
                <a:cxn ang="0">
                  <a:pos x="wd2" y="hd2"/>
                </a:cxn>
                <a:cxn ang="5400000">
                  <a:pos x="wd2" y="hd2"/>
                </a:cxn>
                <a:cxn ang="10800000">
                  <a:pos x="wd2" y="hd2"/>
                </a:cxn>
                <a:cxn ang="16200000">
                  <a:pos x="wd2" y="hd2"/>
                </a:cxn>
              </a:cxnLst>
              <a:rect l="0" t="0" r="r" b="b"/>
              <a:pathLst>
                <a:path w="21600" h="21600" extrusionOk="0">
                  <a:moveTo>
                    <a:pt x="19425" y="0"/>
                  </a:moveTo>
                  <a:lnTo>
                    <a:pt x="18607" y="631"/>
                  </a:lnTo>
                  <a:lnTo>
                    <a:pt x="17386" y="421"/>
                  </a:lnTo>
                  <a:lnTo>
                    <a:pt x="15893" y="421"/>
                  </a:lnTo>
                  <a:lnTo>
                    <a:pt x="14939" y="210"/>
                  </a:lnTo>
                  <a:lnTo>
                    <a:pt x="13855" y="421"/>
                  </a:lnTo>
                  <a:lnTo>
                    <a:pt x="13173" y="2095"/>
                  </a:lnTo>
                  <a:lnTo>
                    <a:pt x="12498" y="2726"/>
                  </a:lnTo>
                  <a:lnTo>
                    <a:pt x="12498" y="3769"/>
                  </a:lnTo>
                  <a:lnTo>
                    <a:pt x="11407" y="2095"/>
                  </a:lnTo>
                  <a:lnTo>
                    <a:pt x="10050" y="3568"/>
                  </a:lnTo>
                  <a:lnTo>
                    <a:pt x="9102" y="4190"/>
                  </a:lnTo>
                  <a:lnTo>
                    <a:pt x="9102" y="5453"/>
                  </a:lnTo>
                  <a:lnTo>
                    <a:pt x="7064" y="5663"/>
                  </a:lnTo>
                  <a:lnTo>
                    <a:pt x="5707" y="6295"/>
                  </a:lnTo>
                  <a:lnTo>
                    <a:pt x="4480" y="5874"/>
                  </a:lnTo>
                  <a:lnTo>
                    <a:pt x="1902" y="3568"/>
                  </a:lnTo>
                  <a:lnTo>
                    <a:pt x="1902" y="4400"/>
                  </a:lnTo>
                  <a:lnTo>
                    <a:pt x="2039" y="5663"/>
                  </a:lnTo>
                  <a:lnTo>
                    <a:pt x="1902" y="6706"/>
                  </a:lnTo>
                  <a:lnTo>
                    <a:pt x="409" y="6706"/>
                  </a:lnTo>
                  <a:lnTo>
                    <a:pt x="273" y="7337"/>
                  </a:lnTo>
                  <a:lnTo>
                    <a:pt x="948" y="8389"/>
                  </a:lnTo>
                  <a:lnTo>
                    <a:pt x="545" y="9853"/>
                  </a:lnTo>
                  <a:lnTo>
                    <a:pt x="409" y="10905"/>
                  </a:lnTo>
                  <a:lnTo>
                    <a:pt x="948" y="11948"/>
                  </a:lnTo>
                  <a:lnTo>
                    <a:pt x="273" y="13000"/>
                  </a:lnTo>
                  <a:lnTo>
                    <a:pt x="0" y="13000"/>
                  </a:lnTo>
                  <a:lnTo>
                    <a:pt x="1084" y="14884"/>
                  </a:lnTo>
                  <a:lnTo>
                    <a:pt x="1221" y="16779"/>
                  </a:lnTo>
                  <a:lnTo>
                    <a:pt x="1766" y="16989"/>
                  </a:lnTo>
                  <a:lnTo>
                    <a:pt x="3395" y="19084"/>
                  </a:lnTo>
                  <a:lnTo>
                    <a:pt x="4077" y="19505"/>
                  </a:lnTo>
                  <a:lnTo>
                    <a:pt x="4752" y="20337"/>
                  </a:lnTo>
                  <a:lnTo>
                    <a:pt x="6655" y="20969"/>
                  </a:lnTo>
                  <a:lnTo>
                    <a:pt x="8012" y="21600"/>
                  </a:lnTo>
                  <a:lnTo>
                    <a:pt x="8693" y="20337"/>
                  </a:lnTo>
                  <a:lnTo>
                    <a:pt x="9102" y="20548"/>
                  </a:lnTo>
                  <a:lnTo>
                    <a:pt x="9511" y="19926"/>
                  </a:lnTo>
                  <a:lnTo>
                    <a:pt x="10459" y="19295"/>
                  </a:lnTo>
                  <a:lnTo>
                    <a:pt x="11141" y="19295"/>
                  </a:lnTo>
                  <a:lnTo>
                    <a:pt x="11277" y="18874"/>
                  </a:lnTo>
                  <a:lnTo>
                    <a:pt x="12089" y="17821"/>
                  </a:lnTo>
                  <a:lnTo>
                    <a:pt x="12770" y="18032"/>
                  </a:lnTo>
                  <a:lnTo>
                    <a:pt x="13446" y="18242"/>
                  </a:lnTo>
                  <a:lnTo>
                    <a:pt x="13991" y="18453"/>
                  </a:lnTo>
                  <a:lnTo>
                    <a:pt x="14809" y="17200"/>
                  </a:lnTo>
                  <a:lnTo>
                    <a:pt x="15484" y="16989"/>
                  </a:lnTo>
                  <a:lnTo>
                    <a:pt x="15893" y="15937"/>
                  </a:lnTo>
                  <a:lnTo>
                    <a:pt x="16841" y="16147"/>
                  </a:lnTo>
                  <a:lnTo>
                    <a:pt x="17523" y="15095"/>
                  </a:lnTo>
                  <a:lnTo>
                    <a:pt x="17386" y="14053"/>
                  </a:lnTo>
                  <a:lnTo>
                    <a:pt x="18743" y="10905"/>
                  </a:lnTo>
                  <a:lnTo>
                    <a:pt x="19561" y="7547"/>
                  </a:lnTo>
                  <a:lnTo>
                    <a:pt x="20237" y="5242"/>
                  </a:lnTo>
                  <a:lnTo>
                    <a:pt x="21327" y="4821"/>
                  </a:lnTo>
                  <a:lnTo>
                    <a:pt x="21600" y="3568"/>
                  </a:lnTo>
                  <a:lnTo>
                    <a:pt x="21464" y="3358"/>
                  </a:lnTo>
                  <a:lnTo>
                    <a:pt x="21327" y="2305"/>
                  </a:lnTo>
                  <a:lnTo>
                    <a:pt x="20237" y="1253"/>
                  </a:lnTo>
                  <a:lnTo>
                    <a:pt x="19425" y="0"/>
                  </a:lnTo>
                  <a:close/>
                </a:path>
              </a:pathLst>
            </a:custGeom>
            <a:solidFill>
              <a:srgbClr val="CCD4DB"/>
            </a:solidFill>
            <a:ln w="12700" cap="flat">
              <a:noFill/>
              <a:miter lim="400000"/>
            </a:ln>
            <a:effectLst/>
          </p:spPr>
          <p:txBody>
            <a:bodyPr wrap="square" lIns="0" tIns="0" rIns="0" bIns="0" numCol="1" anchor="ctr">
              <a:noAutofit/>
            </a:bodyPr>
            <a:lstStyle/>
            <a:p>
              <a:pPr defTabSz="342900">
                <a:lnSpc>
                  <a:spcPct val="100000"/>
                </a:lnSpc>
                <a:spcBef>
                  <a:spcPts val="0"/>
                </a:spcBef>
                <a:defRPr sz="1400">
                  <a:latin typeface="Arial"/>
                  <a:ea typeface="Arial"/>
                  <a:cs typeface="Arial"/>
                  <a:sym typeface="Arial"/>
                </a:defRPr>
              </a:pPr>
              <a:endParaRPr sz="525"/>
            </a:p>
          </p:txBody>
        </p:sp>
        <p:sp>
          <p:nvSpPr>
            <p:cNvPr id="352" name="Google Shape;10511;p32">
              <a:extLst>
                <a:ext uri="{FF2B5EF4-FFF2-40B4-BE49-F238E27FC236}">
                  <a16:creationId xmlns:a16="http://schemas.microsoft.com/office/drawing/2014/main" id="{C675F3A0-7204-5F31-3A4D-ABB588B0ED1D}"/>
                </a:ext>
              </a:extLst>
            </p:cNvPr>
            <p:cNvSpPr/>
            <p:nvPr/>
          </p:nvSpPr>
          <p:spPr>
            <a:xfrm>
              <a:off x="12546381" y="5017621"/>
              <a:ext cx="357734" cy="149704"/>
            </a:xfrm>
            <a:custGeom>
              <a:avLst/>
              <a:gdLst/>
              <a:ahLst/>
              <a:cxnLst>
                <a:cxn ang="0">
                  <a:pos x="wd2" y="hd2"/>
                </a:cxn>
                <a:cxn ang="5400000">
                  <a:pos x="wd2" y="hd2"/>
                </a:cxn>
                <a:cxn ang="10800000">
                  <a:pos x="wd2" y="hd2"/>
                </a:cxn>
                <a:cxn ang="16200000">
                  <a:pos x="wd2" y="hd2"/>
                </a:cxn>
              </a:cxnLst>
              <a:rect l="0" t="0" r="r" b="b"/>
              <a:pathLst>
                <a:path w="21600" h="21600" extrusionOk="0">
                  <a:moveTo>
                    <a:pt x="16875" y="0"/>
                  </a:moveTo>
                  <a:lnTo>
                    <a:pt x="16400" y="361"/>
                  </a:lnTo>
                  <a:lnTo>
                    <a:pt x="15767" y="1806"/>
                  </a:lnTo>
                  <a:lnTo>
                    <a:pt x="15141" y="722"/>
                  </a:lnTo>
                  <a:lnTo>
                    <a:pt x="14191" y="722"/>
                  </a:lnTo>
                  <a:lnTo>
                    <a:pt x="13400" y="361"/>
                  </a:lnTo>
                  <a:lnTo>
                    <a:pt x="12775" y="722"/>
                  </a:lnTo>
                  <a:lnTo>
                    <a:pt x="12142" y="2528"/>
                  </a:lnTo>
                  <a:lnTo>
                    <a:pt x="11350" y="2889"/>
                  </a:lnTo>
                  <a:lnTo>
                    <a:pt x="11192" y="2528"/>
                  </a:lnTo>
                  <a:lnTo>
                    <a:pt x="9300" y="2167"/>
                  </a:lnTo>
                  <a:lnTo>
                    <a:pt x="8200" y="3955"/>
                  </a:lnTo>
                  <a:lnTo>
                    <a:pt x="7092" y="4317"/>
                  </a:lnTo>
                  <a:lnTo>
                    <a:pt x="5833" y="7206"/>
                  </a:lnTo>
                  <a:lnTo>
                    <a:pt x="4258" y="7567"/>
                  </a:lnTo>
                  <a:lnTo>
                    <a:pt x="2525" y="8994"/>
                  </a:lnTo>
                  <a:lnTo>
                    <a:pt x="2208" y="7911"/>
                  </a:lnTo>
                  <a:lnTo>
                    <a:pt x="1100" y="8272"/>
                  </a:lnTo>
                  <a:lnTo>
                    <a:pt x="158" y="9717"/>
                  </a:lnTo>
                  <a:lnTo>
                    <a:pt x="0" y="9717"/>
                  </a:lnTo>
                  <a:lnTo>
                    <a:pt x="0" y="12950"/>
                  </a:lnTo>
                  <a:lnTo>
                    <a:pt x="158" y="16922"/>
                  </a:lnTo>
                  <a:lnTo>
                    <a:pt x="3150" y="20878"/>
                  </a:lnTo>
                  <a:lnTo>
                    <a:pt x="4575" y="21600"/>
                  </a:lnTo>
                  <a:lnTo>
                    <a:pt x="6150" y="20517"/>
                  </a:lnTo>
                  <a:lnTo>
                    <a:pt x="8516" y="20155"/>
                  </a:lnTo>
                  <a:lnTo>
                    <a:pt x="8516" y="17989"/>
                  </a:lnTo>
                  <a:lnTo>
                    <a:pt x="9617" y="16922"/>
                  </a:lnTo>
                  <a:lnTo>
                    <a:pt x="11192" y="14394"/>
                  </a:lnTo>
                  <a:lnTo>
                    <a:pt x="12458" y="17266"/>
                  </a:lnTo>
                  <a:lnTo>
                    <a:pt x="12458" y="15478"/>
                  </a:lnTo>
                  <a:lnTo>
                    <a:pt x="13242" y="14394"/>
                  </a:lnTo>
                  <a:lnTo>
                    <a:pt x="14033" y="11522"/>
                  </a:lnTo>
                  <a:lnTo>
                    <a:pt x="15292" y="11161"/>
                  </a:lnTo>
                  <a:lnTo>
                    <a:pt x="16400" y="11522"/>
                  </a:lnTo>
                  <a:lnTo>
                    <a:pt x="18133" y="11522"/>
                  </a:lnTo>
                  <a:lnTo>
                    <a:pt x="19550" y="11883"/>
                  </a:lnTo>
                  <a:lnTo>
                    <a:pt x="20658" y="10800"/>
                  </a:lnTo>
                  <a:lnTo>
                    <a:pt x="20816" y="7206"/>
                  </a:lnTo>
                  <a:lnTo>
                    <a:pt x="21600" y="2528"/>
                  </a:lnTo>
                  <a:lnTo>
                    <a:pt x="19867" y="361"/>
                  </a:lnTo>
                  <a:lnTo>
                    <a:pt x="18133" y="361"/>
                  </a:lnTo>
                  <a:lnTo>
                    <a:pt x="17658" y="722"/>
                  </a:lnTo>
                  <a:lnTo>
                    <a:pt x="16875" y="0"/>
                  </a:lnTo>
                  <a:close/>
                </a:path>
              </a:pathLst>
            </a:custGeom>
            <a:solidFill>
              <a:srgbClr val="CCD4D9"/>
            </a:solidFill>
            <a:ln w="12700" cap="flat">
              <a:noFill/>
              <a:miter lim="400000"/>
            </a:ln>
            <a:effectLst/>
          </p:spPr>
          <p:txBody>
            <a:bodyPr wrap="square" lIns="0" tIns="0" rIns="0" bIns="0" numCol="1" anchor="ctr">
              <a:noAutofit/>
            </a:bodyPr>
            <a:lstStyle/>
            <a:p>
              <a:pPr defTabSz="342900">
                <a:lnSpc>
                  <a:spcPct val="100000"/>
                </a:lnSpc>
                <a:spcBef>
                  <a:spcPts val="0"/>
                </a:spcBef>
                <a:defRPr sz="1400">
                  <a:latin typeface="Arial"/>
                  <a:ea typeface="Arial"/>
                  <a:cs typeface="Arial"/>
                  <a:sym typeface="Arial"/>
                </a:defRPr>
              </a:pPr>
              <a:endParaRPr sz="525"/>
            </a:p>
          </p:txBody>
        </p:sp>
        <p:sp>
          <p:nvSpPr>
            <p:cNvPr id="353" name="Google Shape;10512;p32">
              <a:extLst>
                <a:ext uri="{FF2B5EF4-FFF2-40B4-BE49-F238E27FC236}">
                  <a16:creationId xmlns:a16="http://schemas.microsoft.com/office/drawing/2014/main" id="{10838135-A6A5-4C1E-CEAA-5AACF4C12BEA}"/>
                </a:ext>
              </a:extLst>
            </p:cNvPr>
            <p:cNvSpPr/>
            <p:nvPr/>
          </p:nvSpPr>
          <p:spPr>
            <a:xfrm>
              <a:off x="12734363" y="5603667"/>
              <a:ext cx="135800" cy="249468"/>
            </a:xfrm>
            <a:custGeom>
              <a:avLst/>
              <a:gdLst/>
              <a:ahLst/>
              <a:cxnLst>
                <a:cxn ang="0">
                  <a:pos x="wd2" y="hd2"/>
                </a:cxn>
                <a:cxn ang="5400000">
                  <a:pos x="wd2" y="hd2"/>
                </a:cxn>
                <a:cxn ang="10800000">
                  <a:pos x="wd2" y="hd2"/>
                </a:cxn>
                <a:cxn ang="16200000">
                  <a:pos x="wd2" y="hd2"/>
                </a:cxn>
              </a:cxnLst>
              <a:rect l="0" t="0" r="r" b="b"/>
              <a:pathLst>
                <a:path w="21600" h="21600" extrusionOk="0">
                  <a:moveTo>
                    <a:pt x="8318" y="0"/>
                  </a:moveTo>
                  <a:lnTo>
                    <a:pt x="6234" y="1300"/>
                  </a:lnTo>
                  <a:lnTo>
                    <a:pt x="5400" y="217"/>
                  </a:lnTo>
                  <a:lnTo>
                    <a:pt x="4169" y="217"/>
                  </a:lnTo>
                  <a:lnTo>
                    <a:pt x="1668" y="1517"/>
                  </a:lnTo>
                  <a:lnTo>
                    <a:pt x="0" y="3241"/>
                  </a:lnTo>
                  <a:lnTo>
                    <a:pt x="0" y="5614"/>
                  </a:lnTo>
                  <a:lnTo>
                    <a:pt x="3752" y="6481"/>
                  </a:lnTo>
                  <a:lnTo>
                    <a:pt x="3335" y="7131"/>
                  </a:lnTo>
                  <a:lnTo>
                    <a:pt x="2085" y="7565"/>
                  </a:lnTo>
                  <a:lnTo>
                    <a:pt x="1251" y="10155"/>
                  </a:lnTo>
                  <a:lnTo>
                    <a:pt x="2085" y="12095"/>
                  </a:lnTo>
                  <a:lnTo>
                    <a:pt x="1251" y="13179"/>
                  </a:lnTo>
                  <a:lnTo>
                    <a:pt x="1251" y="14686"/>
                  </a:lnTo>
                  <a:lnTo>
                    <a:pt x="2918" y="15769"/>
                  </a:lnTo>
                  <a:lnTo>
                    <a:pt x="1668" y="17276"/>
                  </a:lnTo>
                  <a:lnTo>
                    <a:pt x="2918" y="17709"/>
                  </a:lnTo>
                  <a:lnTo>
                    <a:pt x="7485" y="17926"/>
                  </a:lnTo>
                  <a:lnTo>
                    <a:pt x="9569" y="20733"/>
                  </a:lnTo>
                  <a:lnTo>
                    <a:pt x="11217" y="21600"/>
                  </a:lnTo>
                  <a:lnTo>
                    <a:pt x="12468" y="20950"/>
                  </a:lnTo>
                  <a:lnTo>
                    <a:pt x="14135" y="19433"/>
                  </a:lnTo>
                  <a:lnTo>
                    <a:pt x="14552" y="17926"/>
                  </a:lnTo>
                  <a:lnTo>
                    <a:pt x="18701" y="17276"/>
                  </a:lnTo>
                  <a:lnTo>
                    <a:pt x="20786" y="15552"/>
                  </a:lnTo>
                  <a:lnTo>
                    <a:pt x="21600" y="14035"/>
                  </a:lnTo>
                  <a:lnTo>
                    <a:pt x="18701" y="12962"/>
                  </a:lnTo>
                  <a:lnTo>
                    <a:pt x="17868" y="11445"/>
                  </a:lnTo>
                  <a:lnTo>
                    <a:pt x="15783" y="9938"/>
                  </a:lnTo>
                  <a:lnTo>
                    <a:pt x="15386" y="7771"/>
                  </a:lnTo>
                  <a:lnTo>
                    <a:pt x="15783" y="5614"/>
                  </a:lnTo>
                  <a:lnTo>
                    <a:pt x="15386" y="4964"/>
                  </a:lnTo>
                  <a:lnTo>
                    <a:pt x="15386" y="3457"/>
                  </a:lnTo>
                  <a:lnTo>
                    <a:pt x="14135" y="2374"/>
                  </a:lnTo>
                  <a:lnTo>
                    <a:pt x="12051" y="1517"/>
                  </a:lnTo>
                  <a:lnTo>
                    <a:pt x="11217" y="1517"/>
                  </a:lnTo>
                  <a:lnTo>
                    <a:pt x="9569" y="217"/>
                  </a:lnTo>
                  <a:lnTo>
                    <a:pt x="8318" y="0"/>
                  </a:lnTo>
                  <a:close/>
                </a:path>
              </a:pathLst>
            </a:custGeom>
            <a:solidFill>
              <a:srgbClr val="CCD4D9"/>
            </a:solidFill>
            <a:ln w="12700" cap="flat">
              <a:noFill/>
              <a:miter lim="400000"/>
            </a:ln>
            <a:effectLst/>
          </p:spPr>
          <p:txBody>
            <a:bodyPr wrap="square" lIns="0" tIns="0" rIns="0" bIns="0" numCol="1" anchor="ctr">
              <a:noAutofit/>
            </a:bodyPr>
            <a:lstStyle/>
            <a:p>
              <a:pPr defTabSz="342900">
                <a:lnSpc>
                  <a:spcPct val="100000"/>
                </a:lnSpc>
                <a:spcBef>
                  <a:spcPts val="0"/>
                </a:spcBef>
                <a:defRPr sz="1400">
                  <a:latin typeface="Arial"/>
                  <a:ea typeface="Arial"/>
                  <a:cs typeface="Arial"/>
                  <a:sym typeface="Arial"/>
                </a:defRPr>
              </a:pPr>
              <a:endParaRPr sz="525"/>
            </a:p>
          </p:txBody>
        </p:sp>
        <p:sp>
          <p:nvSpPr>
            <p:cNvPr id="354" name="Google Shape;10513;p32">
              <a:extLst>
                <a:ext uri="{FF2B5EF4-FFF2-40B4-BE49-F238E27FC236}">
                  <a16:creationId xmlns:a16="http://schemas.microsoft.com/office/drawing/2014/main" id="{A3736C30-FD59-F914-39C6-167C9A06C425}"/>
                </a:ext>
              </a:extLst>
            </p:cNvPr>
            <p:cNvSpPr/>
            <p:nvPr/>
          </p:nvSpPr>
          <p:spPr>
            <a:xfrm>
              <a:off x="12669078" y="5511418"/>
              <a:ext cx="130560" cy="157089"/>
            </a:xfrm>
            <a:custGeom>
              <a:avLst/>
              <a:gdLst/>
              <a:ahLst/>
              <a:cxnLst>
                <a:cxn ang="0">
                  <a:pos x="wd2" y="hd2"/>
                </a:cxn>
                <a:cxn ang="5400000">
                  <a:pos x="wd2" y="hd2"/>
                </a:cxn>
                <a:cxn ang="10800000">
                  <a:pos x="wd2" y="hd2"/>
                </a:cxn>
                <a:cxn ang="16200000">
                  <a:pos x="wd2" y="hd2"/>
                </a:cxn>
              </a:cxnLst>
              <a:rect l="0" t="0" r="r" b="b"/>
              <a:pathLst>
                <a:path w="21600" h="21600" extrusionOk="0">
                  <a:moveTo>
                    <a:pt x="6050" y="0"/>
                  </a:moveTo>
                  <a:lnTo>
                    <a:pt x="4337" y="1032"/>
                  </a:lnTo>
                  <a:lnTo>
                    <a:pt x="4337" y="2737"/>
                  </a:lnTo>
                  <a:lnTo>
                    <a:pt x="6484" y="3425"/>
                  </a:lnTo>
                  <a:lnTo>
                    <a:pt x="7351" y="4802"/>
                  </a:lnTo>
                  <a:lnTo>
                    <a:pt x="5617" y="5834"/>
                  </a:lnTo>
                  <a:lnTo>
                    <a:pt x="3903" y="5834"/>
                  </a:lnTo>
                  <a:lnTo>
                    <a:pt x="3036" y="7883"/>
                  </a:lnTo>
                  <a:lnTo>
                    <a:pt x="3036" y="10292"/>
                  </a:lnTo>
                  <a:lnTo>
                    <a:pt x="1735" y="11996"/>
                  </a:lnTo>
                  <a:lnTo>
                    <a:pt x="0" y="13029"/>
                  </a:lnTo>
                  <a:lnTo>
                    <a:pt x="1301" y="13717"/>
                  </a:lnTo>
                  <a:lnTo>
                    <a:pt x="3469" y="14405"/>
                  </a:lnTo>
                  <a:lnTo>
                    <a:pt x="7785" y="18863"/>
                  </a:lnTo>
                  <a:lnTo>
                    <a:pt x="8219" y="20240"/>
                  </a:lnTo>
                  <a:lnTo>
                    <a:pt x="10800" y="21600"/>
                  </a:lnTo>
                  <a:lnTo>
                    <a:pt x="10800" y="17831"/>
                  </a:lnTo>
                  <a:lnTo>
                    <a:pt x="12535" y="15094"/>
                  </a:lnTo>
                  <a:lnTo>
                    <a:pt x="15137" y="13029"/>
                  </a:lnTo>
                  <a:lnTo>
                    <a:pt x="16417" y="13029"/>
                  </a:lnTo>
                  <a:lnTo>
                    <a:pt x="17284" y="14750"/>
                  </a:lnTo>
                  <a:lnTo>
                    <a:pt x="19452" y="12685"/>
                  </a:lnTo>
                  <a:lnTo>
                    <a:pt x="20320" y="11652"/>
                  </a:lnTo>
                  <a:lnTo>
                    <a:pt x="21600" y="10292"/>
                  </a:lnTo>
                  <a:lnTo>
                    <a:pt x="21600" y="8227"/>
                  </a:lnTo>
                  <a:lnTo>
                    <a:pt x="18585" y="7883"/>
                  </a:lnTo>
                  <a:lnTo>
                    <a:pt x="16850" y="6523"/>
                  </a:lnTo>
                  <a:lnTo>
                    <a:pt x="14269" y="6523"/>
                  </a:lnTo>
                  <a:lnTo>
                    <a:pt x="12968" y="5146"/>
                  </a:lnTo>
                  <a:lnTo>
                    <a:pt x="12968" y="4114"/>
                  </a:lnTo>
                  <a:lnTo>
                    <a:pt x="10366" y="1721"/>
                  </a:lnTo>
                  <a:lnTo>
                    <a:pt x="10366" y="2393"/>
                  </a:lnTo>
                  <a:lnTo>
                    <a:pt x="8219" y="1377"/>
                  </a:lnTo>
                  <a:lnTo>
                    <a:pt x="6050" y="0"/>
                  </a:lnTo>
                  <a:close/>
                </a:path>
              </a:pathLst>
            </a:custGeom>
            <a:solidFill>
              <a:srgbClr val="CCD4D9"/>
            </a:solidFill>
            <a:ln w="12700" cap="flat">
              <a:noFill/>
              <a:miter lim="400000"/>
            </a:ln>
            <a:effectLst/>
          </p:spPr>
          <p:txBody>
            <a:bodyPr wrap="square" lIns="0" tIns="0" rIns="0" bIns="0" numCol="1" anchor="ctr">
              <a:noAutofit/>
            </a:bodyPr>
            <a:lstStyle/>
            <a:p>
              <a:pPr defTabSz="342900">
                <a:lnSpc>
                  <a:spcPct val="100000"/>
                </a:lnSpc>
                <a:spcBef>
                  <a:spcPts val="0"/>
                </a:spcBef>
                <a:defRPr sz="1400">
                  <a:latin typeface="Arial"/>
                  <a:ea typeface="Arial"/>
                  <a:cs typeface="Arial"/>
                  <a:sym typeface="Arial"/>
                </a:defRPr>
              </a:pPr>
              <a:endParaRPr sz="525"/>
            </a:p>
          </p:txBody>
        </p:sp>
        <p:sp>
          <p:nvSpPr>
            <p:cNvPr id="355" name="Google Shape;10514;p32">
              <a:extLst>
                <a:ext uri="{FF2B5EF4-FFF2-40B4-BE49-F238E27FC236}">
                  <a16:creationId xmlns:a16="http://schemas.microsoft.com/office/drawing/2014/main" id="{829966EF-28D6-5C30-6EBC-20BC680BE863}"/>
                </a:ext>
              </a:extLst>
            </p:cNvPr>
            <p:cNvSpPr/>
            <p:nvPr/>
          </p:nvSpPr>
          <p:spPr>
            <a:xfrm>
              <a:off x="12473237" y="5379239"/>
              <a:ext cx="271610" cy="226941"/>
            </a:xfrm>
            <a:custGeom>
              <a:avLst/>
              <a:gdLst/>
              <a:ahLst/>
              <a:cxnLst>
                <a:cxn ang="0">
                  <a:pos x="wd2" y="hd2"/>
                </a:cxn>
                <a:cxn ang="5400000">
                  <a:pos x="wd2" y="hd2"/>
                </a:cxn>
                <a:cxn ang="10800000">
                  <a:pos x="wd2" y="hd2"/>
                </a:cxn>
                <a:cxn ang="16200000">
                  <a:pos x="wd2" y="hd2"/>
                </a:cxn>
              </a:cxnLst>
              <a:rect l="0" t="0" r="r" b="b"/>
              <a:pathLst>
                <a:path w="21600" h="21600" extrusionOk="0">
                  <a:moveTo>
                    <a:pt x="1042" y="0"/>
                  </a:moveTo>
                  <a:lnTo>
                    <a:pt x="625" y="476"/>
                  </a:lnTo>
                  <a:lnTo>
                    <a:pt x="625" y="1895"/>
                  </a:lnTo>
                  <a:lnTo>
                    <a:pt x="0" y="2609"/>
                  </a:lnTo>
                  <a:lnTo>
                    <a:pt x="417" y="3562"/>
                  </a:lnTo>
                  <a:lnTo>
                    <a:pt x="834" y="3562"/>
                  </a:lnTo>
                  <a:lnTo>
                    <a:pt x="2075" y="4980"/>
                  </a:lnTo>
                  <a:lnTo>
                    <a:pt x="2492" y="6171"/>
                  </a:lnTo>
                  <a:lnTo>
                    <a:pt x="3117" y="7363"/>
                  </a:lnTo>
                  <a:lnTo>
                    <a:pt x="2700" y="7601"/>
                  </a:lnTo>
                  <a:lnTo>
                    <a:pt x="2908" y="8542"/>
                  </a:lnTo>
                  <a:lnTo>
                    <a:pt x="7683" y="13058"/>
                  </a:lnTo>
                  <a:lnTo>
                    <a:pt x="11425" y="18276"/>
                  </a:lnTo>
                  <a:lnTo>
                    <a:pt x="11008" y="19229"/>
                  </a:lnTo>
                  <a:lnTo>
                    <a:pt x="11842" y="19467"/>
                  </a:lnTo>
                  <a:lnTo>
                    <a:pt x="13917" y="19705"/>
                  </a:lnTo>
                  <a:lnTo>
                    <a:pt x="14542" y="19467"/>
                  </a:lnTo>
                  <a:lnTo>
                    <a:pt x="15575" y="21600"/>
                  </a:lnTo>
                  <a:lnTo>
                    <a:pt x="16408" y="20885"/>
                  </a:lnTo>
                  <a:lnTo>
                    <a:pt x="17034" y="19705"/>
                  </a:lnTo>
                  <a:lnTo>
                    <a:pt x="17034" y="18038"/>
                  </a:lnTo>
                  <a:lnTo>
                    <a:pt x="17451" y="16620"/>
                  </a:lnTo>
                  <a:lnTo>
                    <a:pt x="18275" y="16620"/>
                  </a:lnTo>
                  <a:lnTo>
                    <a:pt x="19108" y="15905"/>
                  </a:lnTo>
                  <a:lnTo>
                    <a:pt x="18692" y="14952"/>
                  </a:lnTo>
                  <a:lnTo>
                    <a:pt x="17659" y="14476"/>
                  </a:lnTo>
                  <a:lnTo>
                    <a:pt x="17659" y="13296"/>
                  </a:lnTo>
                  <a:lnTo>
                    <a:pt x="18483" y="12581"/>
                  </a:lnTo>
                  <a:lnTo>
                    <a:pt x="19525" y="13534"/>
                  </a:lnTo>
                  <a:lnTo>
                    <a:pt x="20558" y="14237"/>
                  </a:lnTo>
                  <a:lnTo>
                    <a:pt x="21183" y="13534"/>
                  </a:lnTo>
                  <a:lnTo>
                    <a:pt x="19734" y="11866"/>
                  </a:lnTo>
                  <a:lnTo>
                    <a:pt x="19734" y="10210"/>
                  </a:lnTo>
                  <a:lnTo>
                    <a:pt x="20359" y="9972"/>
                  </a:lnTo>
                  <a:lnTo>
                    <a:pt x="21392" y="10687"/>
                  </a:lnTo>
                  <a:lnTo>
                    <a:pt x="21600" y="9734"/>
                  </a:lnTo>
                  <a:lnTo>
                    <a:pt x="21183" y="9019"/>
                  </a:lnTo>
                  <a:lnTo>
                    <a:pt x="20151" y="8781"/>
                  </a:lnTo>
                  <a:lnTo>
                    <a:pt x="18483" y="7363"/>
                  </a:lnTo>
                  <a:lnTo>
                    <a:pt x="18483" y="6410"/>
                  </a:lnTo>
                  <a:lnTo>
                    <a:pt x="19525" y="4753"/>
                  </a:lnTo>
                  <a:lnTo>
                    <a:pt x="19734" y="2847"/>
                  </a:lnTo>
                  <a:lnTo>
                    <a:pt x="19108" y="2847"/>
                  </a:lnTo>
                  <a:lnTo>
                    <a:pt x="18483" y="3086"/>
                  </a:lnTo>
                  <a:lnTo>
                    <a:pt x="18066" y="2609"/>
                  </a:lnTo>
                  <a:lnTo>
                    <a:pt x="16408" y="2609"/>
                  </a:lnTo>
                  <a:lnTo>
                    <a:pt x="15366" y="1429"/>
                  </a:lnTo>
                  <a:lnTo>
                    <a:pt x="14542" y="1668"/>
                  </a:lnTo>
                  <a:lnTo>
                    <a:pt x="13292" y="1191"/>
                  </a:lnTo>
                  <a:lnTo>
                    <a:pt x="12051" y="1429"/>
                  </a:lnTo>
                  <a:lnTo>
                    <a:pt x="11842" y="715"/>
                  </a:lnTo>
                  <a:lnTo>
                    <a:pt x="10800" y="1429"/>
                  </a:lnTo>
                  <a:lnTo>
                    <a:pt x="9351" y="715"/>
                  </a:lnTo>
                  <a:lnTo>
                    <a:pt x="8934" y="1429"/>
                  </a:lnTo>
                  <a:lnTo>
                    <a:pt x="8308" y="238"/>
                  </a:lnTo>
                  <a:lnTo>
                    <a:pt x="7266" y="0"/>
                  </a:lnTo>
                  <a:lnTo>
                    <a:pt x="6849" y="476"/>
                  </a:lnTo>
                  <a:lnTo>
                    <a:pt x="6025" y="0"/>
                  </a:lnTo>
                  <a:lnTo>
                    <a:pt x="5608" y="715"/>
                  </a:lnTo>
                  <a:lnTo>
                    <a:pt x="4775" y="476"/>
                  </a:lnTo>
                  <a:lnTo>
                    <a:pt x="3742" y="715"/>
                  </a:lnTo>
                  <a:lnTo>
                    <a:pt x="3742" y="1668"/>
                  </a:lnTo>
                  <a:lnTo>
                    <a:pt x="2908" y="1895"/>
                  </a:lnTo>
                  <a:lnTo>
                    <a:pt x="2492" y="1191"/>
                  </a:lnTo>
                  <a:lnTo>
                    <a:pt x="1042" y="0"/>
                  </a:lnTo>
                  <a:close/>
                </a:path>
              </a:pathLst>
            </a:custGeom>
            <a:solidFill>
              <a:srgbClr val="CCD4DB"/>
            </a:solidFill>
            <a:ln w="12700" cap="flat">
              <a:noFill/>
              <a:miter lim="400000"/>
            </a:ln>
            <a:effectLst/>
          </p:spPr>
          <p:txBody>
            <a:bodyPr wrap="square" lIns="0" tIns="0" rIns="0" bIns="0" numCol="1" anchor="ctr">
              <a:noAutofit/>
            </a:bodyPr>
            <a:lstStyle/>
            <a:p>
              <a:pPr defTabSz="342900">
                <a:lnSpc>
                  <a:spcPct val="100000"/>
                </a:lnSpc>
                <a:spcBef>
                  <a:spcPts val="0"/>
                </a:spcBef>
                <a:defRPr sz="1400">
                  <a:latin typeface="Arial"/>
                  <a:ea typeface="Arial"/>
                  <a:cs typeface="Arial"/>
                  <a:sym typeface="Arial"/>
                </a:defRPr>
              </a:pPr>
              <a:endParaRPr sz="525"/>
            </a:p>
          </p:txBody>
        </p:sp>
        <p:sp>
          <p:nvSpPr>
            <p:cNvPr id="356" name="Google Shape;10515;p32">
              <a:extLst>
                <a:ext uri="{FF2B5EF4-FFF2-40B4-BE49-F238E27FC236}">
                  <a16:creationId xmlns:a16="http://schemas.microsoft.com/office/drawing/2014/main" id="{0DDDBE43-D725-7C33-D7F2-875187623479}"/>
                </a:ext>
              </a:extLst>
            </p:cNvPr>
            <p:cNvSpPr/>
            <p:nvPr/>
          </p:nvSpPr>
          <p:spPr>
            <a:xfrm>
              <a:off x="12324324" y="5247059"/>
              <a:ext cx="211567" cy="127178"/>
            </a:xfrm>
            <a:custGeom>
              <a:avLst/>
              <a:gdLst/>
              <a:ahLst/>
              <a:cxnLst>
                <a:cxn ang="0">
                  <a:pos x="wd2" y="hd2"/>
                </a:cxn>
                <a:cxn ang="5400000">
                  <a:pos x="wd2" y="hd2"/>
                </a:cxn>
                <a:cxn ang="10800000">
                  <a:pos x="wd2" y="hd2"/>
                </a:cxn>
                <a:cxn ang="16200000">
                  <a:pos x="wd2" y="hd2"/>
                </a:cxn>
              </a:cxnLst>
              <a:rect l="0" t="0" r="r" b="b"/>
              <a:pathLst>
                <a:path w="21600" h="21600" extrusionOk="0">
                  <a:moveTo>
                    <a:pt x="19204" y="0"/>
                  </a:moveTo>
                  <a:lnTo>
                    <a:pt x="17599" y="1275"/>
                  </a:lnTo>
                  <a:lnTo>
                    <a:pt x="14400" y="4231"/>
                  </a:lnTo>
                  <a:lnTo>
                    <a:pt x="13597" y="3806"/>
                  </a:lnTo>
                  <a:lnTo>
                    <a:pt x="12539" y="4231"/>
                  </a:lnTo>
                  <a:lnTo>
                    <a:pt x="10934" y="5506"/>
                  </a:lnTo>
                  <a:lnTo>
                    <a:pt x="9341" y="5506"/>
                  </a:lnTo>
                  <a:lnTo>
                    <a:pt x="7735" y="6357"/>
                  </a:lnTo>
                  <a:lnTo>
                    <a:pt x="6665" y="4656"/>
                  </a:lnTo>
                  <a:lnTo>
                    <a:pt x="3199" y="4656"/>
                  </a:lnTo>
                  <a:lnTo>
                    <a:pt x="1873" y="4231"/>
                  </a:lnTo>
                  <a:lnTo>
                    <a:pt x="268" y="8482"/>
                  </a:lnTo>
                  <a:lnTo>
                    <a:pt x="1070" y="10162"/>
                  </a:lnTo>
                  <a:lnTo>
                    <a:pt x="0" y="12713"/>
                  </a:lnTo>
                  <a:lnTo>
                    <a:pt x="268" y="16519"/>
                  </a:lnTo>
                  <a:lnTo>
                    <a:pt x="535" y="16519"/>
                  </a:lnTo>
                  <a:lnTo>
                    <a:pt x="1873" y="17369"/>
                  </a:lnTo>
                  <a:lnTo>
                    <a:pt x="1873" y="19070"/>
                  </a:lnTo>
                  <a:lnTo>
                    <a:pt x="535" y="19495"/>
                  </a:lnTo>
                  <a:lnTo>
                    <a:pt x="535" y="21600"/>
                  </a:lnTo>
                  <a:lnTo>
                    <a:pt x="3199" y="21600"/>
                  </a:lnTo>
                  <a:lnTo>
                    <a:pt x="5072" y="19495"/>
                  </a:lnTo>
                  <a:lnTo>
                    <a:pt x="6665" y="18644"/>
                  </a:lnTo>
                  <a:lnTo>
                    <a:pt x="9341" y="20750"/>
                  </a:lnTo>
                  <a:lnTo>
                    <a:pt x="10934" y="20750"/>
                  </a:lnTo>
                  <a:lnTo>
                    <a:pt x="11201" y="16519"/>
                  </a:lnTo>
                  <a:lnTo>
                    <a:pt x="13597" y="14818"/>
                  </a:lnTo>
                  <a:lnTo>
                    <a:pt x="13865" y="11863"/>
                  </a:lnTo>
                  <a:lnTo>
                    <a:pt x="18401" y="8057"/>
                  </a:lnTo>
                  <a:lnTo>
                    <a:pt x="21600" y="8057"/>
                  </a:lnTo>
                  <a:lnTo>
                    <a:pt x="21332" y="3806"/>
                  </a:lnTo>
                  <a:lnTo>
                    <a:pt x="19204" y="0"/>
                  </a:lnTo>
                  <a:close/>
                </a:path>
              </a:pathLst>
            </a:custGeom>
            <a:solidFill>
              <a:srgbClr val="CCD4D9"/>
            </a:solidFill>
            <a:ln w="12700" cap="flat">
              <a:noFill/>
              <a:miter lim="400000"/>
            </a:ln>
            <a:effectLst/>
          </p:spPr>
          <p:txBody>
            <a:bodyPr wrap="square" lIns="0" tIns="0" rIns="0" bIns="0" numCol="1" anchor="ctr">
              <a:noAutofit/>
            </a:bodyPr>
            <a:lstStyle/>
            <a:p>
              <a:pPr defTabSz="342900">
                <a:lnSpc>
                  <a:spcPct val="100000"/>
                </a:lnSpc>
                <a:spcBef>
                  <a:spcPts val="0"/>
                </a:spcBef>
                <a:defRPr sz="1400">
                  <a:latin typeface="Arial"/>
                  <a:ea typeface="Arial"/>
                  <a:cs typeface="Arial"/>
                  <a:sym typeface="Arial"/>
                </a:defRPr>
              </a:pPr>
              <a:endParaRPr sz="525"/>
            </a:p>
          </p:txBody>
        </p:sp>
        <p:sp>
          <p:nvSpPr>
            <p:cNvPr id="357" name="Google Shape;10516;p32">
              <a:extLst>
                <a:ext uri="{FF2B5EF4-FFF2-40B4-BE49-F238E27FC236}">
                  <a16:creationId xmlns:a16="http://schemas.microsoft.com/office/drawing/2014/main" id="{AAE15CBB-AB06-2937-EFBB-83632B944582}"/>
                </a:ext>
              </a:extLst>
            </p:cNvPr>
            <p:cNvSpPr/>
            <p:nvPr/>
          </p:nvSpPr>
          <p:spPr>
            <a:xfrm>
              <a:off x="12052727" y="5055040"/>
              <a:ext cx="498897" cy="229435"/>
            </a:xfrm>
            <a:custGeom>
              <a:avLst/>
              <a:gdLst/>
              <a:ahLst/>
              <a:cxnLst>
                <a:cxn ang="0">
                  <a:pos x="wd2" y="hd2"/>
                </a:cxn>
                <a:cxn ang="5400000">
                  <a:pos x="wd2" y="hd2"/>
                </a:cxn>
                <a:cxn ang="10800000">
                  <a:pos x="wd2" y="hd2"/>
                </a:cxn>
                <a:cxn ang="16200000">
                  <a:pos x="wd2" y="hd2"/>
                </a:cxn>
              </a:cxnLst>
              <a:rect l="0" t="0" r="r" b="b"/>
              <a:pathLst>
                <a:path w="21600" h="21600" extrusionOk="0">
                  <a:moveTo>
                    <a:pt x="15380" y="0"/>
                  </a:moveTo>
                  <a:lnTo>
                    <a:pt x="15153" y="1178"/>
                  </a:lnTo>
                  <a:lnTo>
                    <a:pt x="14813" y="1638"/>
                  </a:lnTo>
                  <a:lnTo>
                    <a:pt x="14699" y="2816"/>
                  </a:lnTo>
                  <a:lnTo>
                    <a:pt x="13910" y="2816"/>
                  </a:lnTo>
                  <a:lnTo>
                    <a:pt x="13570" y="3523"/>
                  </a:lnTo>
                  <a:lnTo>
                    <a:pt x="11986" y="1638"/>
                  </a:lnTo>
                  <a:lnTo>
                    <a:pt x="11646" y="1638"/>
                  </a:lnTo>
                  <a:lnTo>
                    <a:pt x="11424" y="2816"/>
                  </a:lnTo>
                  <a:lnTo>
                    <a:pt x="11424" y="3995"/>
                  </a:lnTo>
                  <a:lnTo>
                    <a:pt x="11084" y="3995"/>
                  </a:lnTo>
                  <a:lnTo>
                    <a:pt x="10630" y="5162"/>
                  </a:lnTo>
                  <a:lnTo>
                    <a:pt x="9954" y="6104"/>
                  </a:lnTo>
                  <a:lnTo>
                    <a:pt x="9046" y="8214"/>
                  </a:lnTo>
                  <a:lnTo>
                    <a:pt x="9046" y="8921"/>
                  </a:lnTo>
                  <a:lnTo>
                    <a:pt x="9954" y="9863"/>
                  </a:lnTo>
                  <a:lnTo>
                    <a:pt x="10068" y="11030"/>
                  </a:lnTo>
                  <a:lnTo>
                    <a:pt x="9614" y="11737"/>
                  </a:lnTo>
                  <a:lnTo>
                    <a:pt x="8933" y="10794"/>
                  </a:lnTo>
                  <a:lnTo>
                    <a:pt x="8257" y="11030"/>
                  </a:lnTo>
                  <a:lnTo>
                    <a:pt x="7463" y="10794"/>
                  </a:lnTo>
                  <a:lnTo>
                    <a:pt x="7128" y="10794"/>
                  </a:lnTo>
                  <a:lnTo>
                    <a:pt x="6107" y="12208"/>
                  </a:lnTo>
                  <a:lnTo>
                    <a:pt x="5545" y="12444"/>
                  </a:lnTo>
                  <a:lnTo>
                    <a:pt x="5091" y="12208"/>
                  </a:lnTo>
                  <a:lnTo>
                    <a:pt x="4523" y="12444"/>
                  </a:lnTo>
                  <a:lnTo>
                    <a:pt x="4075" y="11737"/>
                  </a:lnTo>
                  <a:lnTo>
                    <a:pt x="2378" y="11737"/>
                  </a:lnTo>
                  <a:lnTo>
                    <a:pt x="2378" y="12444"/>
                  </a:lnTo>
                  <a:lnTo>
                    <a:pt x="2264" y="13151"/>
                  </a:lnTo>
                  <a:lnTo>
                    <a:pt x="1470" y="12915"/>
                  </a:lnTo>
                  <a:lnTo>
                    <a:pt x="1021" y="11737"/>
                  </a:lnTo>
                  <a:lnTo>
                    <a:pt x="454" y="12208"/>
                  </a:lnTo>
                  <a:lnTo>
                    <a:pt x="113" y="12444"/>
                  </a:lnTo>
                  <a:lnTo>
                    <a:pt x="0" y="12444"/>
                  </a:lnTo>
                  <a:lnTo>
                    <a:pt x="340" y="13151"/>
                  </a:lnTo>
                  <a:lnTo>
                    <a:pt x="340" y="14082"/>
                  </a:lnTo>
                  <a:lnTo>
                    <a:pt x="567" y="14553"/>
                  </a:lnTo>
                  <a:lnTo>
                    <a:pt x="567" y="15732"/>
                  </a:lnTo>
                  <a:lnTo>
                    <a:pt x="1135" y="15732"/>
                  </a:lnTo>
                  <a:lnTo>
                    <a:pt x="1583" y="15496"/>
                  </a:lnTo>
                  <a:lnTo>
                    <a:pt x="2151" y="16898"/>
                  </a:lnTo>
                  <a:lnTo>
                    <a:pt x="2713" y="15732"/>
                  </a:lnTo>
                  <a:lnTo>
                    <a:pt x="3167" y="15732"/>
                  </a:lnTo>
                  <a:lnTo>
                    <a:pt x="3394" y="16898"/>
                  </a:lnTo>
                  <a:lnTo>
                    <a:pt x="4523" y="17841"/>
                  </a:lnTo>
                  <a:lnTo>
                    <a:pt x="6107" y="15732"/>
                  </a:lnTo>
                  <a:lnTo>
                    <a:pt x="6787" y="15967"/>
                  </a:lnTo>
                  <a:lnTo>
                    <a:pt x="7803" y="15967"/>
                  </a:lnTo>
                  <a:lnTo>
                    <a:pt x="7803" y="17134"/>
                  </a:lnTo>
                  <a:lnTo>
                    <a:pt x="9387" y="19255"/>
                  </a:lnTo>
                  <a:lnTo>
                    <a:pt x="11197" y="19951"/>
                  </a:lnTo>
                  <a:lnTo>
                    <a:pt x="12213" y="19490"/>
                  </a:lnTo>
                  <a:lnTo>
                    <a:pt x="12554" y="20422"/>
                  </a:lnTo>
                  <a:lnTo>
                    <a:pt x="13116" y="20657"/>
                  </a:lnTo>
                  <a:lnTo>
                    <a:pt x="14586" y="20657"/>
                  </a:lnTo>
                  <a:lnTo>
                    <a:pt x="15039" y="21600"/>
                  </a:lnTo>
                  <a:lnTo>
                    <a:pt x="15720" y="21129"/>
                  </a:lnTo>
                  <a:lnTo>
                    <a:pt x="16396" y="21129"/>
                  </a:lnTo>
                  <a:lnTo>
                    <a:pt x="17077" y="20422"/>
                  </a:lnTo>
                  <a:lnTo>
                    <a:pt x="17525" y="20186"/>
                  </a:lnTo>
                  <a:lnTo>
                    <a:pt x="17866" y="20422"/>
                  </a:lnTo>
                  <a:lnTo>
                    <a:pt x="19222" y="18784"/>
                  </a:lnTo>
                  <a:lnTo>
                    <a:pt x="19903" y="18077"/>
                  </a:lnTo>
                  <a:lnTo>
                    <a:pt x="20130" y="18077"/>
                  </a:lnTo>
                  <a:lnTo>
                    <a:pt x="20692" y="16898"/>
                  </a:lnTo>
                  <a:lnTo>
                    <a:pt x="20244" y="15732"/>
                  </a:lnTo>
                  <a:lnTo>
                    <a:pt x="20357" y="14553"/>
                  </a:lnTo>
                  <a:lnTo>
                    <a:pt x="20692" y="12915"/>
                  </a:lnTo>
                  <a:lnTo>
                    <a:pt x="20130" y="11737"/>
                  </a:lnTo>
                  <a:lnTo>
                    <a:pt x="20244" y="11030"/>
                  </a:lnTo>
                  <a:lnTo>
                    <a:pt x="21487" y="11030"/>
                  </a:lnTo>
                  <a:lnTo>
                    <a:pt x="21600" y="9863"/>
                  </a:lnTo>
                  <a:lnTo>
                    <a:pt x="21487" y="8449"/>
                  </a:lnTo>
                  <a:lnTo>
                    <a:pt x="21487" y="7518"/>
                  </a:lnTo>
                  <a:lnTo>
                    <a:pt x="21373" y="4926"/>
                  </a:lnTo>
                  <a:lnTo>
                    <a:pt x="21373" y="2816"/>
                  </a:lnTo>
                  <a:lnTo>
                    <a:pt x="20130" y="2345"/>
                  </a:lnTo>
                  <a:lnTo>
                    <a:pt x="19676" y="1414"/>
                  </a:lnTo>
                  <a:lnTo>
                    <a:pt x="18774" y="1638"/>
                  </a:lnTo>
                  <a:lnTo>
                    <a:pt x="17979" y="1638"/>
                  </a:lnTo>
                  <a:lnTo>
                    <a:pt x="17077" y="471"/>
                  </a:lnTo>
                  <a:lnTo>
                    <a:pt x="15947" y="471"/>
                  </a:lnTo>
                  <a:lnTo>
                    <a:pt x="15380" y="0"/>
                  </a:lnTo>
                  <a:close/>
                </a:path>
              </a:pathLst>
            </a:custGeom>
            <a:solidFill>
              <a:srgbClr val="CCD4DB"/>
            </a:solidFill>
            <a:ln w="12700" cap="flat">
              <a:noFill/>
              <a:miter lim="400000"/>
            </a:ln>
            <a:effectLst/>
          </p:spPr>
          <p:txBody>
            <a:bodyPr wrap="square" lIns="0" tIns="0" rIns="0" bIns="0" numCol="1" anchor="ctr">
              <a:noAutofit/>
            </a:bodyPr>
            <a:lstStyle/>
            <a:p>
              <a:pPr defTabSz="342900">
                <a:lnSpc>
                  <a:spcPct val="100000"/>
                </a:lnSpc>
                <a:spcBef>
                  <a:spcPts val="0"/>
                </a:spcBef>
                <a:defRPr sz="1400">
                  <a:latin typeface="Arial"/>
                  <a:ea typeface="Arial"/>
                  <a:cs typeface="Arial"/>
                  <a:sym typeface="Arial"/>
                </a:defRPr>
              </a:pPr>
              <a:endParaRPr sz="525"/>
            </a:p>
          </p:txBody>
        </p:sp>
        <p:sp>
          <p:nvSpPr>
            <p:cNvPr id="358" name="Google Shape;10517;p32">
              <a:extLst>
                <a:ext uri="{FF2B5EF4-FFF2-40B4-BE49-F238E27FC236}">
                  <a16:creationId xmlns:a16="http://schemas.microsoft.com/office/drawing/2014/main" id="{79EAA393-CEF2-CA2C-56A4-2AF818B79386}"/>
                </a:ext>
              </a:extLst>
            </p:cNvPr>
            <p:cNvSpPr/>
            <p:nvPr/>
          </p:nvSpPr>
          <p:spPr>
            <a:xfrm>
              <a:off x="12334817" y="4506419"/>
              <a:ext cx="660787" cy="531231"/>
            </a:xfrm>
            <a:custGeom>
              <a:avLst/>
              <a:gdLst/>
              <a:ahLst/>
              <a:cxnLst>
                <a:cxn ang="0">
                  <a:pos x="wd2" y="hd2"/>
                </a:cxn>
                <a:cxn ang="5400000">
                  <a:pos x="wd2" y="hd2"/>
                </a:cxn>
                <a:cxn ang="10800000">
                  <a:pos x="wd2" y="hd2"/>
                </a:cxn>
                <a:cxn ang="16200000">
                  <a:pos x="wd2" y="hd2"/>
                </a:cxn>
              </a:cxnLst>
              <a:rect l="0" t="0" r="r" b="b"/>
              <a:pathLst>
                <a:path w="21600" h="21600" extrusionOk="0">
                  <a:moveTo>
                    <a:pt x="7683" y="0"/>
                  </a:moveTo>
                  <a:lnTo>
                    <a:pt x="6659" y="504"/>
                  </a:lnTo>
                  <a:lnTo>
                    <a:pt x="6063" y="504"/>
                  </a:lnTo>
                  <a:lnTo>
                    <a:pt x="5378" y="708"/>
                  </a:lnTo>
                  <a:lnTo>
                    <a:pt x="4953" y="1522"/>
                  </a:lnTo>
                  <a:lnTo>
                    <a:pt x="4268" y="1522"/>
                  </a:lnTo>
                  <a:lnTo>
                    <a:pt x="3843" y="1924"/>
                  </a:lnTo>
                  <a:lnTo>
                    <a:pt x="3843" y="2535"/>
                  </a:lnTo>
                  <a:lnTo>
                    <a:pt x="3072" y="2535"/>
                  </a:lnTo>
                  <a:lnTo>
                    <a:pt x="1963" y="3242"/>
                  </a:lnTo>
                  <a:lnTo>
                    <a:pt x="1281" y="3242"/>
                  </a:lnTo>
                  <a:lnTo>
                    <a:pt x="1024" y="3853"/>
                  </a:lnTo>
                  <a:lnTo>
                    <a:pt x="853" y="4662"/>
                  </a:lnTo>
                  <a:lnTo>
                    <a:pt x="600" y="4764"/>
                  </a:lnTo>
                  <a:lnTo>
                    <a:pt x="681" y="5069"/>
                  </a:lnTo>
                  <a:lnTo>
                    <a:pt x="514" y="5069"/>
                  </a:lnTo>
                  <a:lnTo>
                    <a:pt x="681" y="6286"/>
                  </a:lnTo>
                  <a:lnTo>
                    <a:pt x="600" y="7197"/>
                  </a:lnTo>
                  <a:lnTo>
                    <a:pt x="0" y="7604"/>
                  </a:lnTo>
                  <a:lnTo>
                    <a:pt x="0" y="7909"/>
                  </a:lnTo>
                  <a:lnTo>
                    <a:pt x="681" y="8922"/>
                  </a:lnTo>
                  <a:lnTo>
                    <a:pt x="600" y="9431"/>
                  </a:lnTo>
                  <a:lnTo>
                    <a:pt x="938" y="9935"/>
                  </a:lnTo>
                  <a:lnTo>
                    <a:pt x="938" y="10342"/>
                  </a:lnTo>
                  <a:lnTo>
                    <a:pt x="1110" y="10953"/>
                  </a:lnTo>
                  <a:lnTo>
                    <a:pt x="938" y="11457"/>
                  </a:lnTo>
                  <a:lnTo>
                    <a:pt x="1367" y="12673"/>
                  </a:lnTo>
                  <a:lnTo>
                    <a:pt x="1710" y="12877"/>
                  </a:lnTo>
                  <a:lnTo>
                    <a:pt x="1963" y="13284"/>
                  </a:lnTo>
                  <a:lnTo>
                    <a:pt x="1963" y="14805"/>
                  </a:lnTo>
                  <a:lnTo>
                    <a:pt x="1877" y="15004"/>
                  </a:lnTo>
                  <a:lnTo>
                    <a:pt x="2134" y="15411"/>
                  </a:lnTo>
                  <a:lnTo>
                    <a:pt x="2305" y="15208"/>
                  </a:lnTo>
                  <a:lnTo>
                    <a:pt x="2648" y="15309"/>
                  </a:lnTo>
                  <a:lnTo>
                    <a:pt x="2987" y="15004"/>
                  </a:lnTo>
                  <a:lnTo>
                    <a:pt x="3929" y="15309"/>
                  </a:lnTo>
                  <a:lnTo>
                    <a:pt x="3843" y="15513"/>
                  </a:lnTo>
                  <a:lnTo>
                    <a:pt x="4268" y="16022"/>
                  </a:lnTo>
                  <a:lnTo>
                    <a:pt x="4696" y="16022"/>
                  </a:lnTo>
                  <a:lnTo>
                    <a:pt x="4953" y="16424"/>
                  </a:lnTo>
                  <a:lnTo>
                    <a:pt x="4782" y="16933"/>
                  </a:lnTo>
                  <a:lnTo>
                    <a:pt x="4868" y="17340"/>
                  </a:lnTo>
                  <a:lnTo>
                    <a:pt x="5121" y="17442"/>
                  </a:lnTo>
                  <a:lnTo>
                    <a:pt x="5121" y="17946"/>
                  </a:lnTo>
                  <a:lnTo>
                    <a:pt x="5378" y="18048"/>
                  </a:lnTo>
                  <a:lnTo>
                    <a:pt x="5635" y="17844"/>
                  </a:lnTo>
                  <a:lnTo>
                    <a:pt x="5977" y="17844"/>
                  </a:lnTo>
                  <a:lnTo>
                    <a:pt x="5378" y="17035"/>
                  </a:lnTo>
                  <a:lnTo>
                    <a:pt x="5635" y="16831"/>
                  </a:lnTo>
                  <a:lnTo>
                    <a:pt x="6659" y="17544"/>
                  </a:lnTo>
                  <a:lnTo>
                    <a:pt x="7426" y="17442"/>
                  </a:lnTo>
                  <a:lnTo>
                    <a:pt x="7258" y="17946"/>
                  </a:lnTo>
                  <a:lnTo>
                    <a:pt x="7768" y="18455"/>
                  </a:lnTo>
                  <a:lnTo>
                    <a:pt x="8707" y="18251"/>
                  </a:lnTo>
                  <a:lnTo>
                    <a:pt x="9392" y="18455"/>
                  </a:lnTo>
                  <a:lnTo>
                    <a:pt x="10755" y="19773"/>
                  </a:lnTo>
                  <a:lnTo>
                    <a:pt x="11269" y="20582"/>
                  </a:lnTo>
                  <a:lnTo>
                    <a:pt x="11612" y="20582"/>
                  </a:lnTo>
                  <a:lnTo>
                    <a:pt x="11783" y="20379"/>
                  </a:lnTo>
                  <a:lnTo>
                    <a:pt x="12465" y="20379"/>
                  </a:lnTo>
                  <a:lnTo>
                    <a:pt x="12807" y="20786"/>
                  </a:lnTo>
                  <a:lnTo>
                    <a:pt x="12975" y="21498"/>
                  </a:lnTo>
                  <a:lnTo>
                    <a:pt x="13060" y="21600"/>
                  </a:lnTo>
                  <a:lnTo>
                    <a:pt x="13489" y="21498"/>
                  </a:lnTo>
                  <a:lnTo>
                    <a:pt x="13832" y="20989"/>
                  </a:lnTo>
                  <a:lnTo>
                    <a:pt x="14170" y="20888"/>
                  </a:lnTo>
                  <a:lnTo>
                    <a:pt x="14599" y="20989"/>
                  </a:lnTo>
                  <a:lnTo>
                    <a:pt x="15113" y="20989"/>
                  </a:lnTo>
                  <a:lnTo>
                    <a:pt x="15451" y="21295"/>
                  </a:lnTo>
                  <a:lnTo>
                    <a:pt x="15794" y="20888"/>
                  </a:lnTo>
                  <a:lnTo>
                    <a:pt x="16051" y="20786"/>
                  </a:lnTo>
                  <a:lnTo>
                    <a:pt x="16475" y="20989"/>
                  </a:lnTo>
                  <a:lnTo>
                    <a:pt x="16732" y="20888"/>
                  </a:lnTo>
                  <a:lnTo>
                    <a:pt x="17671" y="20888"/>
                  </a:lnTo>
                  <a:lnTo>
                    <a:pt x="18609" y="21498"/>
                  </a:lnTo>
                  <a:lnTo>
                    <a:pt x="19209" y="21600"/>
                  </a:lnTo>
                  <a:lnTo>
                    <a:pt x="19209" y="20786"/>
                  </a:lnTo>
                  <a:lnTo>
                    <a:pt x="19038" y="19976"/>
                  </a:lnTo>
                  <a:lnTo>
                    <a:pt x="20576" y="18048"/>
                  </a:lnTo>
                  <a:lnTo>
                    <a:pt x="20662" y="17238"/>
                  </a:lnTo>
                  <a:lnTo>
                    <a:pt x="21086" y="16831"/>
                  </a:lnTo>
                  <a:lnTo>
                    <a:pt x="21429" y="16831"/>
                  </a:lnTo>
                  <a:lnTo>
                    <a:pt x="21600" y="15920"/>
                  </a:lnTo>
                  <a:lnTo>
                    <a:pt x="21429" y="15513"/>
                  </a:lnTo>
                  <a:lnTo>
                    <a:pt x="21343" y="15208"/>
                  </a:lnTo>
                  <a:lnTo>
                    <a:pt x="21514" y="14805"/>
                  </a:lnTo>
                  <a:lnTo>
                    <a:pt x="21000" y="14398"/>
                  </a:lnTo>
                  <a:lnTo>
                    <a:pt x="20662" y="13686"/>
                  </a:lnTo>
                  <a:lnTo>
                    <a:pt x="20490" y="13284"/>
                  </a:lnTo>
                  <a:lnTo>
                    <a:pt x="20319" y="11966"/>
                  </a:lnTo>
                  <a:lnTo>
                    <a:pt x="20490" y="11457"/>
                  </a:lnTo>
                  <a:lnTo>
                    <a:pt x="20490" y="11253"/>
                  </a:lnTo>
                  <a:lnTo>
                    <a:pt x="19890" y="10342"/>
                  </a:lnTo>
                  <a:lnTo>
                    <a:pt x="19805" y="9431"/>
                  </a:lnTo>
                  <a:lnTo>
                    <a:pt x="20147" y="8820"/>
                  </a:lnTo>
                  <a:lnTo>
                    <a:pt x="20576" y="8617"/>
                  </a:lnTo>
                  <a:lnTo>
                    <a:pt x="20576" y="6795"/>
                  </a:lnTo>
                  <a:lnTo>
                    <a:pt x="20319" y="6591"/>
                  </a:lnTo>
                  <a:lnTo>
                    <a:pt x="20233" y="5879"/>
                  </a:lnTo>
                  <a:lnTo>
                    <a:pt x="19890" y="5273"/>
                  </a:lnTo>
                  <a:lnTo>
                    <a:pt x="19466" y="4056"/>
                  </a:lnTo>
                  <a:lnTo>
                    <a:pt x="19380" y="3751"/>
                  </a:lnTo>
                  <a:lnTo>
                    <a:pt x="19209" y="3242"/>
                  </a:lnTo>
                  <a:lnTo>
                    <a:pt x="19209" y="2636"/>
                  </a:lnTo>
                  <a:lnTo>
                    <a:pt x="18952" y="1522"/>
                  </a:lnTo>
                  <a:lnTo>
                    <a:pt x="18609" y="1522"/>
                  </a:lnTo>
                  <a:lnTo>
                    <a:pt x="18099" y="1013"/>
                  </a:lnTo>
                  <a:lnTo>
                    <a:pt x="17585" y="1115"/>
                  </a:lnTo>
                  <a:lnTo>
                    <a:pt x="15027" y="1318"/>
                  </a:lnTo>
                  <a:lnTo>
                    <a:pt x="12036" y="1115"/>
                  </a:lnTo>
                  <a:lnTo>
                    <a:pt x="11698" y="1216"/>
                  </a:lnTo>
                  <a:lnTo>
                    <a:pt x="10926" y="2128"/>
                  </a:lnTo>
                  <a:lnTo>
                    <a:pt x="10245" y="2331"/>
                  </a:lnTo>
                  <a:lnTo>
                    <a:pt x="10074" y="2128"/>
                  </a:lnTo>
                  <a:lnTo>
                    <a:pt x="10755" y="1720"/>
                  </a:lnTo>
                  <a:lnTo>
                    <a:pt x="11355" y="1013"/>
                  </a:lnTo>
                  <a:lnTo>
                    <a:pt x="11184" y="1013"/>
                  </a:lnTo>
                  <a:lnTo>
                    <a:pt x="10674" y="1522"/>
                  </a:lnTo>
                  <a:lnTo>
                    <a:pt x="9817" y="1924"/>
                  </a:lnTo>
                  <a:lnTo>
                    <a:pt x="8707" y="1720"/>
                  </a:lnTo>
                  <a:lnTo>
                    <a:pt x="8536" y="1013"/>
                  </a:lnTo>
                  <a:lnTo>
                    <a:pt x="8707" y="606"/>
                  </a:lnTo>
                  <a:lnTo>
                    <a:pt x="9221" y="606"/>
                  </a:lnTo>
                  <a:lnTo>
                    <a:pt x="9478" y="809"/>
                  </a:lnTo>
                  <a:lnTo>
                    <a:pt x="9478" y="606"/>
                  </a:lnTo>
                  <a:lnTo>
                    <a:pt x="8793" y="204"/>
                  </a:lnTo>
                  <a:lnTo>
                    <a:pt x="7683" y="0"/>
                  </a:lnTo>
                  <a:close/>
                </a:path>
              </a:pathLst>
            </a:custGeom>
            <a:solidFill>
              <a:srgbClr val="CCD4DB"/>
            </a:solidFill>
            <a:ln w="12700" cap="flat">
              <a:noFill/>
              <a:miter lim="400000"/>
            </a:ln>
            <a:effectLst/>
          </p:spPr>
          <p:txBody>
            <a:bodyPr wrap="square" lIns="0" tIns="0" rIns="0" bIns="0" numCol="1" anchor="ctr">
              <a:noAutofit/>
            </a:bodyPr>
            <a:lstStyle/>
            <a:p>
              <a:pPr defTabSz="342900">
                <a:lnSpc>
                  <a:spcPct val="100000"/>
                </a:lnSpc>
                <a:spcBef>
                  <a:spcPts val="0"/>
                </a:spcBef>
                <a:defRPr sz="1400">
                  <a:latin typeface="Arial"/>
                  <a:ea typeface="Arial"/>
                  <a:cs typeface="Arial"/>
                  <a:sym typeface="Arial"/>
                </a:defRPr>
              </a:pPr>
              <a:endParaRPr sz="525"/>
            </a:p>
          </p:txBody>
        </p:sp>
        <p:sp>
          <p:nvSpPr>
            <p:cNvPr id="359" name="Google Shape;10518;p32">
              <a:extLst>
                <a:ext uri="{FF2B5EF4-FFF2-40B4-BE49-F238E27FC236}">
                  <a16:creationId xmlns:a16="http://schemas.microsoft.com/office/drawing/2014/main" id="{8EBE29C1-982E-536D-133A-0792F9BE4533}"/>
                </a:ext>
              </a:extLst>
            </p:cNvPr>
            <p:cNvSpPr/>
            <p:nvPr/>
          </p:nvSpPr>
          <p:spPr>
            <a:xfrm>
              <a:off x="12204258" y="4873047"/>
              <a:ext cx="527485" cy="219426"/>
            </a:xfrm>
            <a:custGeom>
              <a:avLst/>
              <a:gdLst/>
              <a:ahLst/>
              <a:cxnLst>
                <a:cxn ang="0">
                  <a:pos x="wd2" y="hd2"/>
                </a:cxn>
                <a:cxn ang="5400000">
                  <a:pos x="wd2" y="hd2"/>
                </a:cxn>
                <a:cxn ang="10800000">
                  <a:pos x="wd2" y="hd2"/>
                </a:cxn>
                <a:cxn ang="16200000">
                  <a:pos x="wd2" y="hd2"/>
                </a:cxn>
              </a:cxnLst>
              <a:rect l="0" t="0" r="r" b="b"/>
              <a:pathLst>
                <a:path w="21600" h="21600" extrusionOk="0">
                  <a:moveTo>
                    <a:pt x="7166" y="0"/>
                  </a:moveTo>
                  <a:lnTo>
                    <a:pt x="6737" y="727"/>
                  </a:lnTo>
                  <a:lnTo>
                    <a:pt x="5883" y="235"/>
                  </a:lnTo>
                  <a:lnTo>
                    <a:pt x="5883" y="1467"/>
                  </a:lnTo>
                  <a:lnTo>
                    <a:pt x="5454" y="2206"/>
                  </a:lnTo>
                  <a:lnTo>
                    <a:pt x="5024" y="1959"/>
                  </a:lnTo>
                  <a:lnTo>
                    <a:pt x="3956" y="1959"/>
                  </a:lnTo>
                  <a:lnTo>
                    <a:pt x="3741" y="3191"/>
                  </a:lnTo>
                  <a:lnTo>
                    <a:pt x="2995" y="3191"/>
                  </a:lnTo>
                  <a:lnTo>
                    <a:pt x="2458" y="4658"/>
                  </a:lnTo>
                  <a:lnTo>
                    <a:pt x="1927" y="4658"/>
                  </a:lnTo>
                  <a:lnTo>
                    <a:pt x="854" y="6864"/>
                  </a:lnTo>
                  <a:lnTo>
                    <a:pt x="537" y="6383"/>
                  </a:lnTo>
                  <a:lnTo>
                    <a:pt x="107" y="5890"/>
                  </a:lnTo>
                  <a:lnTo>
                    <a:pt x="0" y="6136"/>
                  </a:lnTo>
                  <a:lnTo>
                    <a:pt x="0" y="7356"/>
                  </a:lnTo>
                  <a:lnTo>
                    <a:pt x="746" y="8342"/>
                  </a:lnTo>
                  <a:lnTo>
                    <a:pt x="1283" y="10548"/>
                  </a:lnTo>
                  <a:lnTo>
                    <a:pt x="1283" y="12272"/>
                  </a:lnTo>
                  <a:lnTo>
                    <a:pt x="1390" y="13246"/>
                  </a:lnTo>
                  <a:lnTo>
                    <a:pt x="1927" y="13739"/>
                  </a:lnTo>
                  <a:lnTo>
                    <a:pt x="2995" y="15464"/>
                  </a:lnTo>
                  <a:lnTo>
                    <a:pt x="3527" y="16203"/>
                  </a:lnTo>
                  <a:lnTo>
                    <a:pt x="4810" y="19629"/>
                  </a:lnTo>
                  <a:lnTo>
                    <a:pt x="5132" y="19629"/>
                  </a:lnTo>
                  <a:lnTo>
                    <a:pt x="6629" y="21600"/>
                  </a:lnTo>
                  <a:lnTo>
                    <a:pt x="6951" y="20861"/>
                  </a:lnTo>
                  <a:lnTo>
                    <a:pt x="7697" y="20861"/>
                  </a:lnTo>
                  <a:lnTo>
                    <a:pt x="7805" y="19629"/>
                  </a:lnTo>
                  <a:lnTo>
                    <a:pt x="8127" y="19148"/>
                  </a:lnTo>
                  <a:lnTo>
                    <a:pt x="8342" y="17916"/>
                  </a:lnTo>
                  <a:lnTo>
                    <a:pt x="8878" y="18409"/>
                  </a:lnTo>
                  <a:lnTo>
                    <a:pt x="9946" y="18409"/>
                  </a:lnTo>
                  <a:lnTo>
                    <a:pt x="10800" y="19629"/>
                  </a:lnTo>
                  <a:lnTo>
                    <a:pt x="11551" y="19629"/>
                  </a:lnTo>
                  <a:lnTo>
                    <a:pt x="12405" y="19394"/>
                  </a:lnTo>
                  <a:lnTo>
                    <a:pt x="12834" y="20368"/>
                  </a:lnTo>
                  <a:lnTo>
                    <a:pt x="14010" y="20861"/>
                  </a:lnTo>
                  <a:lnTo>
                    <a:pt x="14117" y="20861"/>
                  </a:lnTo>
                  <a:lnTo>
                    <a:pt x="14756" y="19875"/>
                  </a:lnTo>
                  <a:lnTo>
                    <a:pt x="15507" y="19629"/>
                  </a:lnTo>
                  <a:lnTo>
                    <a:pt x="15722" y="20368"/>
                  </a:lnTo>
                  <a:lnTo>
                    <a:pt x="16898" y="19394"/>
                  </a:lnTo>
                  <a:lnTo>
                    <a:pt x="17966" y="19148"/>
                  </a:lnTo>
                  <a:lnTo>
                    <a:pt x="18819" y="17177"/>
                  </a:lnTo>
                  <a:lnTo>
                    <a:pt x="19571" y="16930"/>
                  </a:lnTo>
                  <a:lnTo>
                    <a:pt x="20317" y="15710"/>
                  </a:lnTo>
                  <a:lnTo>
                    <a:pt x="21600" y="15957"/>
                  </a:lnTo>
                  <a:lnTo>
                    <a:pt x="21390" y="14232"/>
                  </a:lnTo>
                  <a:lnTo>
                    <a:pt x="20961" y="13246"/>
                  </a:lnTo>
                  <a:lnTo>
                    <a:pt x="20108" y="13246"/>
                  </a:lnTo>
                  <a:lnTo>
                    <a:pt x="19893" y="13739"/>
                  </a:lnTo>
                  <a:lnTo>
                    <a:pt x="19464" y="13739"/>
                  </a:lnTo>
                  <a:lnTo>
                    <a:pt x="18819" y="11780"/>
                  </a:lnTo>
                  <a:lnTo>
                    <a:pt x="17112" y="8588"/>
                  </a:lnTo>
                  <a:lnTo>
                    <a:pt x="16254" y="8096"/>
                  </a:lnTo>
                  <a:lnTo>
                    <a:pt x="15078" y="8588"/>
                  </a:lnTo>
                  <a:lnTo>
                    <a:pt x="14439" y="7356"/>
                  </a:lnTo>
                  <a:lnTo>
                    <a:pt x="14649" y="6136"/>
                  </a:lnTo>
                  <a:lnTo>
                    <a:pt x="13688" y="6383"/>
                  </a:lnTo>
                  <a:lnTo>
                    <a:pt x="12405" y="4658"/>
                  </a:lnTo>
                  <a:lnTo>
                    <a:pt x="12083" y="5151"/>
                  </a:lnTo>
                  <a:lnTo>
                    <a:pt x="12834" y="7110"/>
                  </a:lnTo>
                  <a:lnTo>
                    <a:pt x="12405" y="7110"/>
                  </a:lnTo>
                  <a:lnTo>
                    <a:pt x="12083" y="7603"/>
                  </a:lnTo>
                  <a:lnTo>
                    <a:pt x="11761" y="7356"/>
                  </a:lnTo>
                  <a:lnTo>
                    <a:pt x="11761" y="6136"/>
                  </a:lnTo>
                  <a:lnTo>
                    <a:pt x="11444" y="5890"/>
                  </a:lnTo>
                  <a:lnTo>
                    <a:pt x="11337" y="4904"/>
                  </a:lnTo>
                  <a:lnTo>
                    <a:pt x="11551" y="3672"/>
                  </a:lnTo>
                  <a:lnTo>
                    <a:pt x="11229" y="2699"/>
                  </a:lnTo>
                  <a:lnTo>
                    <a:pt x="10693" y="2699"/>
                  </a:lnTo>
                  <a:lnTo>
                    <a:pt x="10161" y="1467"/>
                  </a:lnTo>
                  <a:lnTo>
                    <a:pt x="10268" y="974"/>
                  </a:lnTo>
                  <a:lnTo>
                    <a:pt x="9088" y="235"/>
                  </a:lnTo>
                  <a:lnTo>
                    <a:pt x="8664" y="974"/>
                  </a:lnTo>
                  <a:lnTo>
                    <a:pt x="8234" y="727"/>
                  </a:lnTo>
                  <a:lnTo>
                    <a:pt x="8019" y="1220"/>
                  </a:lnTo>
                  <a:lnTo>
                    <a:pt x="7697" y="235"/>
                  </a:lnTo>
                  <a:lnTo>
                    <a:pt x="7590" y="727"/>
                  </a:lnTo>
                  <a:lnTo>
                    <a:pt x="7166" y="0"/>
                  </a:lnTo>
                  <a:close/>
                </a:path>
              </a:pathLst>
            </a:custGeom>
            <a:solidFill>
              <a:srgbClr val="CCD4D9"/>
            </a:solidFill>
            <a:ln w="12700" cap="flat">
              <a:noFill/>
              <a:miter lim="400000"/>
            </a:ln>
            <a:effectLst/>
          </p:spPr>
          <p:txBody>
            <a:bodyPr wrap="square" lIns="0" tIns="0" rIns="0" bIns="0" numCol="1" anchor="ctr">
              <a:noAutofit/>
            </a:bodyPr>
            <a:lstStyle/>
            <a:p>
              <a:pPr defTabSz="342900">
                <a:lnSpc>
                  <a:spcPct val="100000"/>
                </a:lnSpc>
                <a:spcBef>
                  <a:spcPts val="0"/>
                </a:spcBef>
                <a:defRPr sz="1400">
                  <a:latin typeface="Arial"/>
                  <a:ea typeface="Arial"/>
                  <a:cs typeface="Arial"/>
                  <a:sym typeface="Arial"/>
                </a:defRPr>
              </a:pPr>
              <a:endParaRPr sz="525"/>
            </a:p>
          </p:txBody>
        </p:sp>
        <p:sp>
          <p:nvSpPr>
            <p:cNvPr id="360" name="Google Shape;10519;p32">
              <a:extLst>
                <a:ext uri="{FF2B5EF4-FFF2-40B4-BE49-F238E27FC236}">
                  <a16:creationId xmlns:a16="http://schemas.microsoft.com/office/drawing/2014/main" id="{9D475D25-C9D0-7BA9-AA14-896B37F9F41C}"/>
                </a:ext>
              </a:extLst>
            </p:cNvPr>
            <p:cNvSpPr/>
            <p:nvPr/>
          </p:nvSpPr>
          <p:spPr>
            <a:xfrm>
              <a:off x="11794220" y="4508924"/>
              <a:ext cx="600631" cy="685817"/>
            </a:xfrm>
            <a:custGeom>
              <a:avLst/>
              <a:gdLst/>
              <a:ahLst/>
              <a:cxnLst>
                <a:cxn ang="0">
                  <a:pos x="wd2" y="hd2"/>
                </a:cxn>
                <a:cxn ang="5400000">
                  <a:pos x="wd2" y="hd2"/>
                </a:cxn>
                <a:cxn ang="10800000">
                  <a:pos x="wd2" y="hd2"/>
                </a:cxn>
                <a:cxn ang="16200000">
                  <a:pos x="wd2" y="hd2"/>
                </a:cxn>
              </a:cxnLst>
              <a:rect l="0" t="0" r="r" b="b"/>
              <a:pathLst>
                <a:path w="21600" h="21600" extrusionOk="0">
                  <a:moveTo>
                    <a:pt x="6010" y="0"/>
                  </a:moveTo>
                  <a:lnTo>
                    <a:pt x="6010" y="469"/>
                  </a:lnTo>
                  <a:lnTo>
                    <a:pt x="6388" y="706"/>
                  </a:lnTo>
                  <a:lnTo>
                    <a:pt x="6576" y="706"/>
                  </a:lnTo>
                  <a:lnTo>
                    <a:pt x="6576" y="942"/>
                  </a:lnTo>
                  <a:lnTo>
                    <a:pt x="7231" y="1411"/>
                  </a:lnTo>
                  <a:lnTo>
                    <a:pt x="6760" y="1569"/>
                  </a:lnTo>
                  <a:lnTo>
                    <a:pt x="6293" y="1569"/>
                  </a:lnTo>
                  <a:lnTo>
                    <a:pt x="6293" y="1963"/>
                  </a:lnTo>
                  <a:lnTo>
                    <a:pt x="6760" y="1727"/>
                  </a:lnTo>
                  <a:lnTo>
                    <a:pt x="6760" y="2354"/>
                  </a:lnTo>
                  <a:lnTo>
                    <a:pt x="7231" y="2511"/>
                  </a:lnTo>
                  <a:lnTo>
                    <a:pt x="6854" y="2827"/>
                  </a:lnTo>
                  <a:lnTo>
                    <a:pt x="6854" y="3142"/>
                  </a:lnTo>
                  <a:lnTo>
                    <a:pt x="7231" y="3300"/>
                  </a:lnTo>
                  <a:lnTo>
                    <a:pt x="7797" y="3300"/>
                  </a:lnTo>
                  <a:lnTo>
                    <a:pt x="8641" y="4005"/>
                  </a:lnTo>
                  <a:lnTo>
                    <a:pt x="9673" y="4396"/>
                  </a:lnTo>
                  <a:lnTo>
                    <a:pt x="8641" y="4242"/>
                  </a:lnTo>
                  <a:lnTo>
                    <a:pt x="7797" y="3532"/>
                  </a:lnTo>
                  <a:lnTo>
                    <a:pt x="7231" y="3611"/>
                  </a:lnTo>
                  <a:lnTo>
                    <a:pt x="6760" y="3532"/>
                  </a:lnTo>
                  <a:lnTo>
                    <a:pt x="6388" y="3532"/>
                  </a:lnTo>
                  <a:lnTo>
                    <a:pt x="6010" y="4005"/>
                  </a:lnTo>
                  <a:lnTo>
                    <a:pt x="6105" y="4321"/>
                  </a:lnTo>
                  <a:lnTo>
                    <a:pt x="6105" y="5026"/>
                  </a:lnTo>
                  <a:lnTo>
                    <a:pt x="6388" y="5417"/>
                  </a:lnTo>
                  <a:lnTo>
                    <a:pt x="5822" y="4790"/>
                  </a:lnTo>
                  <a:lnTo>
                    <a:pt x="5916" y="4321"/>
                  </a:lnTo>
                  <a:lnTo>
                    <a:pt x="5539" y="4005"/>
                  </a:lnTo>
                  <a:lnTo>
                    <a:pt x="5355" y="4084"/>
                  </a:lnTo>
                  <a:lnTo>
                    <a:pt x="5355" y="4396"/>
                  </a:lnTo>
                  <a:lnTo>
                    <a:pt x="5539" y="4790"/>
                  </a:lnTo>
                  <a:lnTo>
                    <a:pt x="5167" y="5105"/>
                  </a:lnTo>
                  <a:lnTo>
                    <a:pt x="4884" y="4632"/>
                  </a:lnTo>
                  <a:lnTo>
                    <a:pt x="4884" y="4084"/>
                  </a:lnTo>
                  <a:lnTo>
                    <a:pt x="4224" y="3848"/>
                  </a:lnTo>
                  <a:lnTo>
                    <a:pt x="3946" y="3927"/>
                  </a:lnTo>
                  <a:lnTo>
                    <a:pt x="2725" y="4242"/>
                  </a:lnTo>
                  <a:lnTo>
                    <a:pt x="2630" y="4632"/>
                  </a:lnTo>
                  <a:lnTo>
                    <a:pt x="2819" y="5026"/>
                  </a:lnTo>
                  <a:lnTo>
                    <a:pt x="3474" y="5105"/>
                  </a:lnTo>
                  <a:lnTo>
                    <a:pt x="3569" y="5496"/>
                  </a:lnTo>
                  <a:lnTo>
                    <a:pt x="3569" y="5575"/>
                  </a:lnTo>
                  <a:lnTo>
                    <a:pt x="3286" y="5653"/>
                  </a:lnTo>
                  <a:lnTo>
                    <a:pt x="3286" y="5969"/>
                  </a:lnTo>
                  <a:lnTo>
                    <a:pt x="3097" y="6363"/>
                  </a:lnTo>
                  <a:lnTo>
                    <a:pt x="3097" y="6753"/>
                  </a:lnTo>
                  <a:lnTo>
                    <a:pt x="2725" y="6990"/>
                  </a:lnTo>
                  <a:lnTo>
                    <a:pt x="2253" y="6753"/>
                  </a:lnTo>
                  <a:lnTo>
                    <a:pt x="2065" y="7226"/>
                  </a:lnTo>
                  <a:lnTo>
                    <a:pt x="2159" y="7459"/>
                  </a:lnTo>
                  <a:lnTo>
                    <a:pt x="2725" y="7459"/>
                  </a:lnTo>
                  <a:lnTo>
                    <a:pt x="3003" y="7617"/>
                  </a:lnTo>
                  <a:lnTo>
                    <a:pt x="2819" y="7932"/>
                  </a:lnTo>
                  <a:lnTo>
                    <a:pt x="2725" y="8405"/>
                  </a:lnTo>
                  <a:lnTo>
                    <a:pt x="2348" y="8638"/>
                  </a:lnTo>
                  <a:lnTo>
                    <a:pt x="2725" y="9032"/>
                  </a:lnTo>
                  <a:lnTo>
                    <a:pt x="2348" y="9190"/>
                  </a:lnTo>
                  <a:lnTo>
                    <a:pt x="1692" y="9032"/>
                  </a:lnTo>
                  <a:lnTo>
                    <a:pt x="938" y="9190"/>
                  </a:lnTo>
                  <a:lnTo>
                    <a:pt x="750" y="9580"/>
                  </a:lnTo>
                  <a:lnTo>
                    <a:pt x="377" y="9974"/>
                  </a:lnTo>
                  <a:lnTo>
                    <a:pt x="467" y="10601"/>
                  </a:lnTo>
                  <a:lnTo>
                    <a:pt x="377" y="11389"/>
                  </a:lnTo>
                  <a:lnTo>
                    <a:pt x="189" y="11780"/>
                  </a:lnTo>
                  <a:lnTo>
                    <a:pt x="189" y="11859"/>
                  </a:lnTo>
                  <a:lnTo>
                    <a:pt x="0" y="12174"/>
                  </a:lnTo>
                  <a:lnTo>
                    <a:pt x="377" y="12880"/>
                  </a:lnTo>
                  <a:lnTo>
                    <a:pt x="377" y="13037"/>
                  </a:lnTo>
                  <a:lnTo>
                    <a:pt x="750" y="13431"/>
                  </a:lnTo>
                  <a:lnTo>
                    <a:pt x="377" y="14058"/>
                  </a:lnTo>
                  <a:lnTo>
                    <a:pt x="655" y="14058"/>
                  </a:lnTo>
                  <a:lnTo>
                    <a:pt x="1221" y="14685"/>
                  </a:lnTo>
                  <a:lnTo>
                    <a:pt x="1315" y="15237"/>
                  </a:lnTo>
                  <a:lnTo>
                    <a:pt x="1598" y="15395"/>
                  </a:lnTo>
                  <a:lnTo>
                    <a:pt x="1598" y="16101"/>
                  </a:lnTo>
                  <a:lnTo>
                    <a:pt x="2065" y="16416"/>
                  </a:lnTo>
                  <a:lnTo>
                    <a:pt x="2065" y="16652"/>
                  </a:lnTo>
                  <a:lnTo>
                    <a:pt x="2536" y="16964"/>
                  </a:lnTo>
                  <a:lnTo>
                    <a:pt x="2819" y="16806"/>
                  </a:lnTo>
                  <a:lnTo>
                    <a:pt x="3286" y="16806"/>
                  </a:lnTo>
                  <a:lnTo>
                    <a:pt x="3663" y="16964"/>
                  </a:lnTo>
                  <a:lnTo>
                    <a:pt x="4134" y="16806"/>
                  </a:lnTo>
                  <a:lnTo>
                    <a:pt x="4695" y="17043"/>
                  </a:lnTo>
                  <a:lnTo>
                    <a:pt x="5167" y="17043"/>
                  </a:lnTo>
                  <a:lnTo>
                    <a:pt x="5822" y="17358"/>
                  </a:lnTo>
                  <a:lnTo>
                    <a:pt x="5167" y="17827"/>
                  </a:lnTo>
                  <a:lnTo>
                    <a:pt x="4884" y="18458"/>
                  </a:lnTo>
                  <a:lnTo>
                    <a:pt x="4884" y="18848"/>
                  </a:lnTo>
                  <a:lnTo>
                    <a:pt x="4507" y="19164"/>
                  </a:lnTo>
                  <a:lnTo>
                    <a:pt x="4224" y="19791"/>
                  </a:lnTo>
                  <a:lnTo>
                    <a:pt x="4224" y="20421"/>
                  </a:lnTo>
                  <a:lnTo>
                    <a:pt x="4695" y="20737"/>
                  </a:lnTo>
                  <a:lnTo>
                    <a:pt x="4978" y="21127"/>
                  </a:lnTo>
                  <a:lnTo>
                    <a:pt x="5445" y="21206"/>
                  </a:lnTo>
                  <a:lnTo>
                    <a:pt x="5916" y="20969"/>
                  </a:lnTo>
                  <a:lnTo>
                    <a:pt x="6482" y="21206"/>
                  </a:lnTo>
                  <a:lnTo>
                    <a:pt x="6760" y="20891"/>
                  </a:lnTo>
                  <a:lnTo>
                    <a:pt x="6576" y="20737"/>
                  </a:lnTo>
                  <a:lnTo>
                    <a:pt x="7231" y="20500"/>
                  </a:lnTo>
                  <a:lnTo>
                    <a:pt x="7326" y="20891"/>
                  </a:lnTo>
                  <a:lnTo>
                    <a:pt x="7703" y="20969"/>
                  </a:lnTo>
                  <a:lnTo>
                    <a:pt x="7887" y="20812"/>
                  </a:lnTo>
                  <a:lnTo>
                    <a:pt x="8264" y="20812"/>
                  </a:lnTo>
                  <a:lnTo>
                    <a:pt x="8924" y="21285"/>
                  </a:lnTo>
                  <a:lnTo>
                    <a:pt x="9296" y="21364"/>
                  </a:lnTo>
                  <a:lnTo>
                    <a:pt x="9391" y="21364"/>
                  </a:lnTo>
                  <a:lnTo>
                    <a:pt x="9673" y="21285"/>
                  </a:lnTo>
                  <a:lnTo>
                    <a:pt x="10145" y="21127"/>
                  </a:lnTo>
                  <a:lnTo>
                    <a:pt x="10517" y="21521"/>
                  </a:lnTo>
                  <a:lnTo>
                    <a:pt x="11177" y="21600"/>
                  </a:lnTo>
                  <a:lnTo>
                    <a:pt x="11271" y="21364"/>
                  </a:lnTo>
                  <a:lnTo>
                    <a:pt x="11271" y="21127"/>
                  </a:lnTo>
                  <a:lnTo>
                    <a:pt x="12681" y="21127"/>
                  </a:lnTo>
                  <a:lnTo>
                    <a:pt x="13053" y="21364"/>
                  </a:lnTo>
                  <a:lnTo>
                    <a:pt x="13525" y="21285"/>
                  </a:lnTo>
                  <a:lnTo>
                    <a:pt x="13902" y="21364"/>
                  </a:lnTo>
                  <a:lnTo>
                    <a:pt x="14369" y="21285"/>
                  </a:lnTo>
                  <a:lnTo>
                    <a:pt x="15217" y="20812"/>
                  </a:lnTo>
                  <a:lnTo>
                    <a:pt x="15495" y="20812"/>
                  </a:lnTo>
                  <a:lnTo>
                    <a:pt x="16155" y="20891"/>
                  </a:lnTo>
                  <a:lnTo>
                    <a:pt x="16716" y="20812"/>
                  </a:lnTo>
                  <a:lnTo>
                    <a:pt x="17282" y="21127"/>
                  </a:lnTo>
                  <a:lnTo>
                    <a:pt x="17659" y="20891"/>
                  </a:lnTo>
                  <a:lnTo>
                    <a:pt x="17565" y="20500"/>
                  </a:lnTo>
                  <a:lnTo>
                    <a:pt x="16810" y="20185"/>
                  </a:lnTo>
                  <a:lnTo>
                    <a:pt x="16810" y="19948"/>
                  </a:lnTo>
                  <a:lnTo>
                    <a:pt x="17565" y="19243"/>
                  </a:lnTo>
                  <a:lnTo>
                    <a:pt x="18126" y="18927"/>
                  </a:lnTo>
                  <a:lnTo>
                    <a:pt x="18503" y="18537"/>
                  </a:lnTo>
                  <a:lnTo>
                    <a:pt x="18786" y="18537"/>
                  </a:lnTo>
                  <a:lnTo>
                    <a:pt x="18786" y="18143"/>
                  </a:lnTo>
                  <a:lnTo>
                    <a:pt x="18970" y="17748"/>
                  </a:lnTo>
                  <a:lnTo>
                    <a:pt x="17843" y="16652"/>
                  </a:lnTo>
                  <a:lnTo>
                    <a:pt x="17376" y="16416"/>
                  </a:lnTo>
                  <a:lnTo>
                    <a:pt x="16438" y="15864"/>
                  </a:lnTo>
                  <a:lnTo>
                    <a:pt x="15967" y="15706"/>
                  </a:lnTo>
                  <a:lnTo>
                    <a:pt x="15872" y="15395"/>
                  </a:lnTo>
                  <a:lnTo>
                    <a:pt x="15872" y="14843"/>
                  </a:lnTo>
                  <a:lnTo>
                    <a:pt x="15401" y="14137"/>
                  </a:lnTo>
                  <a:lnTo>
                    <a:pt x="14746" y="13822"/>
                  </a:lnTo>
                  <a:lnTo>
                    <a:pt x="14746" y="13431"/>
                  </a:lnTo>
                  <a:lnTo>
                    <a:pt x="14840" y="13353"/>
                  </a:lnTo>
                  <a:lnTo>
                    <a:pt x="15217" y="13510"/>
                  </a:lnTo>
                  <a:lnTo>
                    <a:pt x="15495" y="13664"/>
                  </a:lnTo>
                  <a:lnTo>
                    <a:pt x="16438" y="12958"/>
                  </a:lnTo>
                  <a:lnTo>
                    <a:pt x="16905" y="12958"/>
                  </a:lnTo>
                  <a:lnTo>
                    <a:pt x="17376" y="12489"/>
                  </a:lnTo>
                  <a:lnTo>
                    <a:pt x="18031" y="12489"/>
                  </a:lnTo>
                  <a:lnTo>
                    <a:pt x="18220" y="12095"/>
                  </a:lnTo>
                  <a:lnTo>
                    <a:pt x="19158" y="12095"/>
                  </a:lnTo>
                  <a:lnTo>
                    <a:pt x="19535" y="12174"/>
                  </a:lnTo>
                  <a:lnTo>
                    <a:pt x="19912" y="11937"/>
                  </a:lnTo>
                  <a:lnTo>
                    <a:pt x="19912" y="11543"/>
                  </a:lnTo>
                  <a:lnTo>
                    <a:pt x="20662" y="11701"/>
                  </a:lnTo>
                  <a:lnTo>
                    <a:pt x="21039" y="11468"/>
                  </a:lnTo>
                  <a:lnTo>
                    <a:pt x="21411" y="11701"/>
                  </a:lnTo>
                  <a:lnTo>
                    <a:pt x="21506" y="11543"/>
                  </a:lnTo>
                  <a:lnTo>
                    <a:pt x="21600" y="11389"/>
                  </a:lnTo>
                  <a:lnTo>
                    <a:pt x="21600" y="10211"/>
                  </a:lnTo>
                  <a:lnTo>
                    <a:pt x="21322" y="9895"/>
                  </a:lnTo>
                  <a:lnTo>
                    <a:pt x="20945" y="9738"/>
                  </a:lnTo>
                  <a:lnTo>
                    <a:pt x="20473" y="8795"/>
                  </a:lnTo>
                  <a:lnTo>
                    <a:pt x="20662" y="8405"/>
                  </a:lnTo>
                  <a:lnTo>
                    <a:pt x="20473" y="7932"/>
                  </a:lnTo>
                  <a:lnTo>
                    <a:pt x="20473" y="7617"/>
                  </a:lnTo>
                  <a:lnTo>
                    <a:pt x="20101" y="7226"/>
                  </a:lnTo>
                  <a:lnTo>
                    <a:pt x="20191" y="6832"/>
                  </a:lnTo>
                  <a:lnTo>
                    <a:pt x="19441" y="6048"/>
                  </a:lnTo>
                  <a:lnTo>
                    <a:pt x="19441" y="5811"/>
                  </a:lnTo>
                  <a:lnTo>
                    <a:pt x="20101" y="5496"/>
                  </a:lnTo>
                  <a:lnTo>
                    <a:pt x="20191" y="4790"/>
                  </a:lnTo>
                  <a:lnTo>
                    <a:pt x="20006" y="3848"/>
                  </a:lnTo>
                  <a:lnTo>
                    <a:pt x="19535" y="3848"/>
                  </a:lnTo>
                  <a:lnTo>
                    <a:pt x="19158" y="3611"/>
                  </a:lnTo>
                  <a:lnTo>
                    <a:pt x="18691" y="3611"/>
                  </a:lnTo>
                  <a:lnTo>
                    <a:pt x="18220" y="3300"/>
                  </a:lnTo>
                  <a:lnTo>
                    <a:pt x="18314" y="2906"/>
                  </a:lnTo>
                  <a:lnTo>
                    <a:pt x="18126" y="2511"/>
                  </a:lnTo>
                  <a:lnTo>
                    <a:pt x="17565" y="2669"/>
                  </a:lnTo>
                  <a:lnTo>
                    <a:pt x="16905" y="2042"/>
                  </a:lnTo>
                  <a:lnTo>
                    <a:pt x="16438" y="2042"/>
                  </a:lnTo>
                  <a:lnTo>
                    <a:pt x="16249" y="1727"/>
                  </a:lnTo>
                  <a:lnTo>
                    <a:pt x="15967" y="1884"/>
                  </a:lnTo>
                  <a:lnTo>
                    <a:pt x="15401" y="1963"/>
                  </a:lnTo>
                  <a:lnTo>
                    <a:pt x="14934" y="2279"/>
                  </a:lnTo>
                  <a:lnTo>
                    <a:pt x="14746" y="2042"/>
                  </a:lnTo>
                  <a:lnTo>
                    <a:pt x="15028" y="1884"/>
                  </a:lnTo>
                  <a:lnTo>
                    <a:pt x="15028" y="1963"/>
                  </a:lnTo>
                  <a:lnTo>
                    <a:pt x="15307" y="1727"/>
                  </a:lnTo>
                  <a:lnTo>
                    <a:pt x="15778" y="1569"/>
                  </a:lnTo>
                  <a:lnTo>
                    <a:pt x="15217" y="1569"/>
                  </a:lnTo>
                  <a:lnTo>
                    <a:pt x="14934" y="1648"/>
                  </a:lnTo>
                  <a:lnTo>
                    <a:pt x="14840" y="1884"/>
                  </a:lnTo>
                  <a:lnTo>
                    <a:pt x="14369" y="2042"/>
                  </a:lnTo>
                  <a:lnTo>
                    <a:pt x="14369" y="2279"/>
                  </a:lnTo>
                  <a:lnTo>
                    <a:pt x="13430" y="2354"/>
                  </a:lnTo>
                  <a:lnTo>
                    <a:pt x="13053" y="2748"/>
                  </a:lnTo>
                  <a:lnTo>
                    <a:pt x="12959" y="3142"/>
                  </a:lnTo>
                  <a:lnTo>
                    <a:pt x="12398" y="3142"/>
                  </a:lnTo>
                  <a:lnTo>
                    <a:pt x="12209" y="2906"/>
                  </a:lnTo>
                  <a:lnTo>
                    <a:pt x="11738" y="2827"/>
                  </a:lnTo>
                  <a:lnTo>
                    <a:pt x="11550" y="2906"/>
                  </a:lnTo>
                  <a:lnTo>
                    <a:pt x="10800" y="2748"/>
                  </a:lnTo>
                  <a:lnTo>
                    <a:pt x="11271" y="2511"/>
                  </a:lnTo>
                  <a:lnTo>
                    <a:pt x="11644" y="2511"/>
                  </a:lnTo>
                  <a:lnTo>
                    <a:pt x="12021" y="2279"/>
                  </a:lnTo>
                  <a:lnTo>
                    <a:pt x="12021" y="1884"/>
                  </a:lnTo>
                  <a:lnTo>
                    <a:pt x="11738" y="1727"/>
                  </a:lnTo>
                  <a:lnTo>
                    <a:pt x="11271" y="2042"/>
                  </a:lnTo>
                  <a:lnTo>
                    <a:pt x="11177" y="2121"/>
                  </a:lnTo>
                  <a:lnTo>
                    <a:pt x="10611" y="1727"/>
                  </a:lnTo>
                  <a:lnTo>
                    <a:pt x="10329" y="1569"/>
                  </a:lnTo>
                  <a:lnTo>
                    <a:pt x="10145" y="1648"/>
                  </a:lnTo>
                  <a:lnTo>
                    <a:pt x="10050" y="1963"/>
                  </a:lnTo>
                  <a:lnTo>
                    <a:pt x="9579" y="2121"/>
                  </a:lnTo>
                  <a:lnTo>
                    <a:pt x="9391" y="1727"/>
                  </a:lnTo>
                  <a:lnTo>
                    <a:pt x="9108" y="1648"/>
                  </a:lnTo>
                  <a:lnTo>
                    <a:pt x="8829" y="1411"/>
                  </a:lnTo>
                  <a:lnTo>
                    <a:pt x="9202" y="1254"/>
                  </a:lnTo>
                  <a:lnTo>
                    <a:pt x="9391" y="785"/>
                  </a:lnTo>
                  <a:lnTo>
                    <a:pt x="8924" y="706"/>
                  </a:lnTo>
                  <a:lnTo>
                    <a:pt x="8358" y="312"/>
                  </a:lnTo>
                  <a:lnTo>
                    <a:pt x="7887" y="312"/>
                  </a:lnTo>
                  <a:lnTo>
                    <a:pt x="7703" y="158"/>
                  </a:lnTo>
                  <a:lnTo>
                    <a:pt x="6760" y="0"/>
                  </a:lnTo>
                  <a:close/>
                </a:path>
              </a:pathLst>
            </a:custGeom>
            <a:solidFill>
              <a:srgbClr val="CCD4DB"/>
            </a:solidFill>
            <a:ln w="12700" cap="flat">
              <a:noFill/>
              <a:miter lim="400000"/>
            </a:ln>
            <a:effectLst/>
          </p:spPr>
          <p:txBody>
            <a:bodyPr wrap="square" lIns="0" tIns="0" rIns="0" bIns="0" numCol="1" anchor="ctr">
              <a:noAutofit/>
            </a:bodyPr>
            <a:lstStyle/>
            <a:p>
              <a:pPr defTabSz="342900">
                <a:lnSpc>
                  <a:spcPct val="100000"/>
                </a:lnSpc>
                <a:spcBef>
                  <a:spcPts val="0"/>
                </a:spcBef>
                <a:defRPr sz="1400">
                  <a:latin typeface="Arial"/>
                  <a:ea typeface="Arial"/>
                  <a:cs typeface="Arial"/>
                  <a:sym typeface="Arial"/>
                </a:defRPr>
              </a:pPr>
              <a:endParaRPr sz="525"/>
            </a:p>
          </p:txBody>
        </p:sp>
        <p:sp>
          <p:nvSpPr>
            <p:cNvPr id="361" name="Google Shape;10520;p32">
              <a:extLst>
                <a:ext uri="{FF2B5EF4-FFF2-40B4-BE49-F238E27FC236}">
                  <a16:creationId xmlns:a16="http://schemas.microsoft.com/office/drawing/2014/main" id="{60D77929-269B-8DE0-9D73-A5B80C09E83F}"/>
                </a:ext>
              </a:extLst>
            </p:cNvPr>
            <p:cNvSpPr/>
            <p:nvPr/>
          </p:nvSpPr>
          <p:spPr>
            <a:xfrm>
              <a:off x="11634952" y="4658508"/>
              <a:ext cx="258497" cy="224436"/>
            </a:xfrm>
            <a:custGeom>
              <a:avLst/>
              <a:gdLst/>
              <a:ahLst/>
              <a:cxnLst>
                <a:cxn ang="0">
                  <a:pos x="wd2" y="hd2"/>
                </a:cxn>
                <a:cxn ang="5400000">
                  <a:pos x="wd2" y="hd2"/>
                </a:cxn>
                <a:cxn ang="10800000">
                  <a:pos x="wd2" y="hd2"/>
                </a:cxn>
                <a:cxn ang="16200000">
                  <a:pos x="wd2" y="hd2"/>
                </a:cxn>
              </a:cxnLst>
              <a:rect l="0" t="0" r="r" b="b"/>
              <a:pathLst>
                <a:path w="21600" h="21600" extrusionOk="0">
                  <a:moveTo>
                    <a:pt x="17668" y="0"/>
                  </a:moveTo>
                  <a:lnTo>
                    <a:pt x="16145" y="241"/>
                  </a:lnTo>
                  <a:lnTo>
                    <a:pt x="15050" y="1445"/>
                  </a:lnTo>
                  <a:lnTo>
                    <a:pt x="13965" y="964"/>
                  </a:lnTo>
                  <a:lnTo>
                    <a:pt x="13308" y="1445"/>
                  </a:lnTo>
                  <a:lnTo>
                    <a:pt x="11775" y="1445"/>
                  </a:lnTo>
                  <a:lnTo>
                    <a:pt x="10471" y="2879"/>
                  </a:lnTo>
                  <a:lnTo>
                    <a:pt x="8292" y="4565"/>
                  </a:lnTo>
                  <a:lnTo>
                    <a:pt x="7854" y="3843"/>
                  </a:lnTo>
                  <a:lnTo>
                    <a:pt x="6539" y="4565"/>
                  </a:lnTo>
                  <a:lnTo>
                    <a:pt x="6539" y="6240"/>
                  </a:lnTo>
                  <a:lnTo>
                    <a:pt x="5455" y="7204"/>
                  </a:lnTo>
                  <a:lnTo>
                    <a:pt x="5674" y="8638"/>
                  </a:lnTo>
                  <a:lnTo>
                    <a:pt x="5455" y="10083"/>
                  </a:lnTo>
                  <a:lnTo>
                    <a:pt x="5017" y="11288"/>
                  </a:lnTo>
                  <a:lnTo>
                    <a:pt x="4579" y="11999"/>
                  </a:lnTo>
                  <a:lnTo>
                    <a:pt x="3484" y="12962"/>
                  </a:lnTo>
                  <a:lnTo>
                    <a:pt x="3484" y="13685"/>
                  </a:lnTo>
                  <a:lnTo>
                    <a:pt x="5017" y="15360"/>
                  </a:lnTo>
                  <a:lnTo>
                    <a:pt x="6320" y="15601"/>
                  </a:lnTo>
                  <a:lnTo>
                    <a:pt x="5017" y="15601"/>
                  </a:lnTo>
                  <a:lnTo>
                    <a:pt x="4360" y="16082"/>
                  </a:lnTo>
                  <a:lnTo>
                    <a:pt x="3922" y="16564"/>
                  </a:lnTo>
                  <a:lnTo>
                    <a:pt x="4360" y="17287"/>
                  </a:lnTo>
                  <a:lnTo>
                    <a:pt x="5236" y="17287"/>
                  </a:lnTo>
                  <a:lnTo>
                    <a:pt x="5236" y="17998"/>
                  </a:lnTo>
                  <a:lnTo>
                    <a:pt x="4141" y="17998"/>
                  </a:lnTo>
                  <a:lnTo>
                    <a:pt x="3045" y="17046"/>
                  </a:lnTo>
                  <a:lnTo>
                    <a:pt x="1961" y="16564"/>
                  </a:lnTo>
                  <a:lnTo>
                    <a:pt x="1085" y="16805"/>
                  </a:lnTo>
                  <a:lnTo>
                    <a:pt x="1304" y="17287"/>
                  </a:lnTo>
                  <a:lnTo>
                    <a:pt x="2180" y="17757"/>
                  </a:lnTo>
                  <a:lnTo>
                    <a:pt x="3265" y="18480"/>
                  </a:lnTo>
                  <a:lnTo>
                    <a:pt x="3484" y="18239"/>
                  </a:lnTo>
                  <a:lnTo>
                    <a:pt x="4579" y="19203"/>
                  </a:lnTo>
                  <a:lnTo>
                    <a:pt x="3484" y="18480"/>
                  </a:lnTo>
                  <a:lnTo>
                    <a:pt x="2837" y="18962"/>
                  </a:lnTo>
                  <a:lnTo>
                    <a:pt x="1085" y="18239"/>
                  </a:lnTo>
                  <a:lnTo>
                    <a:pt x="0" y="18239"/>
                  </a:lnTo>
                  <a:lnTo>
                    <a:pt x="866" y="18480"/>
                  </a:lnTo>
                  <a:lnTo>
                    <a:pt x="1304" y="19443"/>
                  </a:lnTo>
                  <a:lnTo>
                    <a:pt x="2180" y="19443"/>
                  </a:lnTo>
                  <a:lnTo>
                    <a:pt x="3045" y="20166"/>
                  </a:lnTo>
                  <a:lnTo>
                    <a:pt x="3484" y="19443"/>
                  </a:lnTo>
                  <a:lnTo>
                    <a:pt x="4579" y="19203"/>
                  </a:lnTo>
                  <a:lnTo>
                    <a:pt x="5017" y="18962"/>
                  </a:lnTo>
                  <a:lnTo>
                    <a:pt x="5674" y="18962"/>
                  </a:lnTo>
                  <a:lnTo>
                    <a:pt x="6101" y="17757"/>
                  </a:lnTo>
                  <a:lnTo>
                    <a:pt x="8292" y="17757"/>
                  </a:lnTo>
                  <a:lnTo>
                    <a:pt x="8719" y="18480"/>
                  </a:lnTo>
                  <a:lnTo>
                    <a:pt x="9814" y="18480"/>
                  </a:lnTo>
                  <a:lnTo>
                    <a:pt x="10471" y="19443"/>
                  </a:lnTo>
                  <a:lnTo>
                    <a:pt x="11994" y="19443"/>
                  </a:lnTo>
                  <a:lnTo>
                    <a:pt x="12651" y="20407"/>
                  </a:lnTo>
                  <a:lnTo>
                    <a:pt x="12651" y="21359"/>
                  </a:lnTo>
                  <a:lnTo>
                    <a:pt x="13746" y="21600"/>
                  </a:lnTo>
                  <a:lnTo>
                    <a:pt x="14184" y="20407"/>
                  </a:lnTo>
                  <a:lnTo>
                    <a:pt x="14393" y="17998"/>
                  </a:lnTo>
                  <a:lnTo>
                    <a:pt x="14184" y="16082"/>
                  </a:lnTo>
                  <a:lnTo>
                    <a:pt x="15050" y="14878"/>
                  </a:lnTo>
                  <a:lnTo>
                    <a:pt x="15488" y="13685"/>
                  </a:lnTo>
                  <a:lnTo>
                    <a:pt x="17240" y="13203"/>
                  </a:lnTo>
                  <a:lnTo>
                    <a:pt x="18763" y="13685"/>
                  </a:lnTo>
                  <a:lnTo>
                    <a:pt x="19639" y="13203"/>
                  </a:lnTo>
                  <a:lnTo>
                    <a:pt x="18763" y="11999"/>
                  </a:lnTo>
                  <a:lnTo>
                    <a:pt x="19639" y="11288"/>
                  </a:lnTo>
                  <a:lnTo>
                    <a:pt x="19858" y="9842"/>
                  </a:lnTo>
                  <a:lnTo>
                    <a:pt x="20286" y="8879"/>
                  </a:lnTo>
                  <a:lnTo>
                    <a:pt x="19639" y="8397"/>
                  </a:lnTo>
                  <a:lnTo>
                    <a:pt x="18325" y="8397"/>
                  </a:lnTo>
                  <a:lnTo>
                    <a:pt x="18106" y="7686"/>
                  </a:lnTo>
                  <a:lnTo>
                    <a:pt x="18544" y="6240"/>
                  </a:lnTo>
                  <a:lnTo>
                    <a:pt x="19639" y="6963"/>
                  </a:lnTo>
                  <a:lnTo>
                    <a:pt x="20505" y="6240"/>
                  </a:lnTo>
                  <a:lnTo>
                    <a:pt x="20505" y="5047"/>
                  </a:lnTo>
                  <a:lnTo>
                    <a:pt x="20943" y="3843"/>
                  </a:lnTo>
                  <a:lnTo>
                    <a:pt x="20943" y="2879"/>
                  </a:lnTo>
                  <a:lnTo>
                    <a:pt x="21600" y="2638"/>
                  </a:lnTo>
                  <a:lnTo>
                    <a:pt x="21600" y="2397"/>
                  </a:lnTo>
                  <a:lnTo>
                    <a:pt x="20505" y="1686"/>
                  </a:lnTo>
                  <a:lnTo>
                    <a:pt x="19420" y="964"/>
                  </a:lnTo>
                  <a:lnTo>
                    <a:pt x="17668" y="0"/>
                  </a:lnTo>
                  <a:close/>
                </a:path>
              </a:pathLst>
            </a:custGeom>
            <a:solidFill>
              <a:srgbClr val="CCD4D9"/>
            </a:solidFill>
            <a:ln w="12700" cap="flat">
              <a:noFill/>
              <a:miter lim="400000"/>
            </a:ln>
            <a:effectLst/>
          </p:spPr>
          <p:txBody>
            <a:bodyPr wrap="square" lIns="0" tIns="0" rIns="0" bIns="0" numCol="1" anchor="ctr">
              <a:noAutofit/>
            </a:bodyPr>
            <a:lstStyle/>
            <a:p>
              <a:pPr defTabSz="342900">
                <a:lnSpc>
                  <a:spcPct val="100000"/>
                </a:lnSpc>
                <a:spcBef>
                  <a:spcPts val="0"/>
                </a:spcBef>
                <a:defRPr sz="1400">
                  <a:latin typeface="Arial"/>
                  <a:ea typeface="Arial"/>
                  <a:cs typeface="Arial"/>
                  <a:sym typeface="Arial"/>
                </a:defRPr>
              </a:pPr>
              <a:endParaRPr sz="525"/>
            </a:p>
          </p:txBody>
        </p:sp>
        <p:sp>
          <p:nvSpPr>
            <p:cNvPr id="362" name="Google Shape;10521;p32">
              <a:extLst>
                <a:ext uri="{FF2B5EF4-FFF2-40B4-BE49-F238E27FC236}">
                  <a16:creationId xmlns:a16="http://schemas.microsoft.com/office/drawing/2014/main" id="{19F1B7E1-8992-802B-D436-D574976624BB}"/>
                </a:ext>
              </a:extLst>
            </p:cNvPr>
            <p:cNvSpPr/>
            <p:nvPr/>
          </p:nvSpPr>
          <p:spPr>
            <a:xfrm>
              <a:off x="11611367" y="4843005"/>
              <a:ext cx="203706" cy="167108"/>
            </a:xfrm>
            <a:custGeom>
              <a:avLst/>
              <a:gdLst/>
              <a:ahLst/>
              <a:cxnLst>
                <a:cxn ang="0">
                  <a:pos x="wd2" y="hd2"/>
                </a:cxn>
                <a:cxn ang="5400000">
                  <a:pos x="wd2" y="hd2"/>
                </a:cxn>
                <a:cxn ang="10800000">
                  <a:pos x="wd2" y="hd2"/>
                </a:cxn>
                <a:cxn ang="16200000">
                  <a:pos x="wd2" y="hd2"/>
                </a:cxn>
              </a:cxnLst>
              <a:rect l="0" t="0" r="r" b="b"/>
              <a:pathLst>
                <a:path w="21600" h="21600" extrusionOk="0">
                  <a:moveTo>
                    <a:pt x="10244" y="0"/>
                  </a:moveTo>
                  <a:lnTo>
                    <a:pt x="9701" y="1618"/>
                  </a:lnTo>
                  <a:lnTo>
                    <a:pt x="8868" y="1618"/>
                  </a:lnTo>
                  <a:lnTo>
                    <a:pt x="8312" y="1941"/>
                  </a:lnTo>
                  <a:lnTo>
                    <a:pt x="6922" y="2265"/>
                  </a:lnTo>
                  <a:lnTo>
                    <a:pt x="6366" y="3235"/>
                  </a:lnTo>
                  <a:lnTo>
                    <a:pt x="5268" y="2265"/>
                  </a:lnTo>
                  <a:lnTo>
                    <a:pt x="4156" y="2265"/>
                  </a:lnTo>
                  <a:lnTo>
                    <a:pt x="3600" y="971"/>
                  </a:lnTo>
                  <a:lnTo>
                    <a:pt x="2501" y="647"/>
                  </a:lnTo>
                  <a:lnTo>
                    <a:pt x="1112" y="1941"/>
                  </a:lnTo>
                  <a:lnTo>
                    <a:pt x="0" y="4191"/>
                  </a:lnTo>
                  <a:lnTo>
                    <a:pt x="834" y="5161"/>
                  </a:lnTo>
                  <a:lnTo>
                    <a:pt x="1112" y="8073"/>
                  </a:lnTo>
                  <a:lnTo>
                    <a:pt x="2766" y="8705"/>
                  </a:lnTo>
                  <a:lnTo>
                    <a:pt x="3322" y="10322"/>
                  </a:lnTo>
                  <a:lnTo>
                    <a:pt x="5268" y="12264"/>
                  </a:lnTo>
                  <a:lnTo>
                    <a:pt x="6366" y="12264"/>
                  </a:lnTo>
                  <a:lnTo>
                    <a:pt x="7478" y="13219"/>
                  </a:lnTo>
                  <a:lnTo>
                    <a:pt x="8312" y="13542"/>
                  </a:lnTo>
                  <a:lnTo>
                    <a:pt x="8312" y="16131"/>
                  </a:lnTo>
                  <a:lnTo>
                    <a:pt x="10244" y="17086"/>
                  </a:lnTo>
                  <a:lnTo>
                    <a:pt x="10800" y="16454"/>
                  </a:lnTo>
                  <a:lnTo>
                    <a:pt x="11912" y="16454"/>
                  </a:lnTo>
                  <a:lnTo>
                    <a:pt x="12468" y="17086"/>
                  </a:lnTo>
                  <a:lnTo>
                    <a:pt x="13566" y="17733"/>
                  </a:lnTo>
                  <a:lnTo>
                    <a:pt x="15234" y="19998"/>
                  </a:lnTo>
                  <a:lnTo>
                    <a:pt x="16624" y="20321"/>
                  </a:lnTo>
                  <a:lnTo>
                    <a:pt x="18000" y="21600"/>
                  </a:lnTo>
                  <a:lnTo>
                    <a:pt x="18834" y="20968"/>
                  </a:lnTo>
                  <a:lnTo>
                    <a:pt x="19946" y="20968"/>
                  </a:lnTo>
                  <a:lnTo>
                    <a:pt x="19946" y="19998"/>
                  </a:lnTo>
                  <a:lnTo>
                    <a:pt x="19112" y="19351"/>
                  </a:lnTo>
                  <a:lnTo>
                    <a:pt x="19112" y="18056"/>
                  </a:lnTo>
                  <a:lnTo>
                    <a:pt x="18834" y="17086"/>
                  </a:lnTo>
                  <a:lnTo>
                    <a:pt x="19390" y="16131"/>
                  </a:lnTo>
                  <a:lnTo>
                    <a:pt x="20224" y="14513"/>
                  </a:lnTo>
                  <a:lnTo>
                    <a:pt x="20501" y="14513"/>
                  </a:lnTo>
                  <a:lnTo>
                    <a:pt x="21600" y="11940"/>
                  </a:lnTo>
                  <a:lnTo>
                    <a:pt x="20501" y="10322"/>
                  </a:lnTo>
                  <a:lnTo>
                    <a:pt x="20501" y="9675"/>
                  </a:lnTo>
                  <a:lnTo>
                    <a:pt x="19390" y="6779"/>
                  </a:lnTo>
                  <a:lnTo>
                    <a:pt x="19946" y="5485"/>
                  </a:lnTo>
                  <a:lnTo>
                    <a:pt x="19946" y="5161"/>
                  </a:lnTo>
                  <a:lnTo>
                    <a:pt x="18556" y="4838"/>
                  </a:lnTo>
                  <a:lnTo>
                    <a:pt x="18556" y="3559"/>
                  </a:lnTo>
                  <a:lnTo>
                    <a:pt x="17722" y="2265"/>
                  </a:lnTo>
                  <a:lnTo>
                    <a:pt x="15790" y="2265"/>
                  </a:lnTo>
                  <a:lnTo>
                    <a:pt x="14956" y="971"/>
                  </a:lnTo>
                  <a:lnTo>
                    <a:pt x="13566" y="971"/>
                  </a:lnTo>
                  <a:lnTo>
                    <a:pt x="13024" y="0"/>
                  </a:lnTo>
                  <a:close/>
                </a:path>
              </a:pathLst>
            </a:custGeom>
            <a:solidFill>
              <a:srgbClr val="CCD4D9"/>
            </a:solidFill>
            <a:ln w="12700" cap="flat">
              <a:noFill/>
              <a:miter lim="400000"/>
            </a:ln>
            <a:effectLst/>
          </p:spPr>
          <p:txBody>
            <a:bodyPr wrap="square" lIns="0" tIns="0" rIns="0" bIns="0" numCol="1" anchor="ctr">
              <a:noAutofit/>
            </a:bodyPr>
            <a:lstStyle/>
            <a:p>
              <a:pPr defTabSz="342900">
                <a:lnSpc>
                  <a:spcPct val="100000"/>
                </a:lnSpc>
                <a:spcBef>
                  <a:spcPts val="0"/>
                </a:spcBef>
                <a:defRPr sz="1400">
                  <a:latin typeface="Arial"/>
                  <a:ea typeface="Arial"/>
                  <a:cs typeface="Arial"/>
                  <a:sym typeface="Arial"/>
                </a:defRPr>
              </a:pPr>
              <a:endParaRPr sz="525"/>
            </a:p>
          </p:txBody>
        </p:sp>
        <p:sp>
          <p:nvSpPr>
            <p:cNvPr id="363" name="Google Shape;10522;p32">
              <a:extLst>
                <a:ext uri="{FF2B5EF4-FFF2-40B4-BE49-F238E27FC236}">
                  <a16:creationId xmlns:a16="http://schemas.microsoft.com/office/drawing/2014/main" id="{3C9E14DB-53A7-FD88-7BAC-BC1461EC1F46}"/>
                </a:ext>
              </a:extLst>
            </p:cNvPr>
            <p:cNvSpPr/>
            <p:nvPr/>
          </p:nvSpPr>
          <p:spPr>
            <a:xfrm>
              <a:off x="11783881" y="4955283"/>
              <a:ext cx="59876" cy="67338"/>
            </a:xfrm>
            <a:custGeom>
              <a:avLst/>
              <a:gdLst/>
              <a:ahLst/>
              <a:cxnLst>
                <a:cxn ang="0">
                  <a:pos x="wd2" y="hd2"/>
                </a:cxn>
                <a:cxn ang="5400000">
                  <a:pos x="wd2" y="hd2"/>
                </a:cxn>
                <a:cxn ang="10800000">
                  <a:pos x="wd2" y="hd2"/>
                </a:cxn>
                <a:cxn ang="16200000">
                  <a:pos x="wd2" y="hd2"/>
                </a:cxn>
              </a:cxnLst>
              <a:rect l="0" t="0" r="r" b="b"/>
              <a:pathLst>
                <a:path w="21600" h="21600" extrusionOk="0">
                  <a:moveTo>
                    <a:pt x="5698" y="0"/>
                  </a:moveTo>
                  <a:lnTo>
                    <a:pt x="2279" y="4014"/>
                  </a:lnTo>
                  <a:lnTo>
                    <a:pt x="0" y="6384"/>
                  </a:lnTo>
                  <a:lnTo>
                    <a:pt x="1140" y="8793"/>
                  </a:lnTo>
                  <a:lnTo>
                    <a:pt x="1140" y="12004"/>
                  </a:lnTo>
                  <a:lnTo>
                    <a:pt x="4559" y="13610"/>
                  </a:lnTo>
                  <a:lnTo>
                    <a:pt x="4559" y="16018"/>
                  </a:lnTo>
                  <a:lnTo>
                    <a:pt x="5698" y="16018"/>
                  </a:lnTo>
                  <a:lnTo>
                    <a:pt x="7924" y="19994"/>
                  </a:lnTo>
                  <a:lnTo>
                    <a:pt x="17041" y="21600"/>
                  </a:lnTo>
                  <a:lnTo>
                    <a:pt x="21600" y="20797"/>
                  </a:lnTo>
                  <a:lnTo>
                    <a:pt x="21600" y="13610"/>
                  </a:lnTo>
                  <a:lnTo>
                    <a:pt x="18181" y="12004"/>
                  </a:lnTo>
                  <a:lnTo>
                    <a:pt x="17041" y="6384"/>
                  </a:lnTo>
                  <a:lnTo>
                    <a:pt x="10203" y="0"/>
                  </a:lnTo>
                  <a:close/>
                </a:path>
              </a:pathLst>
            </a:custGeom>
            <a:solidFill>
              <a:srgbClr val="CCD4D9"/>
            </a:solidFill>
            <a:ln w="12700" cap="flat">
              <a:noFill/>
              <a:miter lim="400000"/>
            </a:ln>
            <a:effectLst/>
          </p:spPr>
          <p:txBody>
            <a:bodyPr wrap="square" lIns="0" tIns="0" rIns="0" bIns="0" numCol="1" anchor="ctr">
              <a:noAutofit/>
            </a:bodyPr>
            <a:lstStyle/>
            <a:p>
              <a:pPr defTabSz="342900">
                <a:lnSpc>
                  <a:spcPct val="100000"/>
                </a:lnSpc>
                <a:spcBef>
                  <a:spcPts val="0"/>
                </a:spcBef>
                <a:defRPr sz="1400">
                  <a:latin typeface="Arial"/>
                  <a:ea typeface="Arial"/>
                  <a:cs typeface="Arial"/>
                  <a:sym typeface="Arial"/>
                </a:defRPr>
              </a:pPr>
              <a:endParaRPr sz="525"/>
            </a:p>
          </p:txBody>
        </p:sp>
        <p:sp>
          <p:nvSpPr>
            <p:cNvPr id="364" name="Google Shape;10523;p32">
              <a:extLst>
                <a:ext uri="{FF2B5EF4-FFF2-40B4-BE49-F238E27FC236}">
                  <a16:creationId xmlns:a16="http://schemas.microsoft.com/office/drawing/2014/main" id="{5D4A113E-5549-BA70-A4C7-81F80A797A08}"/>
                </a:ext>
              </a:extLst>
            </p:cNvPr>
            <p:cNvSpPr/>
            <p:nvPr/>
          </p:nvSpPr>
          <p:spPr>
            <a:xfrm>
              <a:off x="10759981" y="4463990"/>
              <a:ext cx="289953" cy="366629"/>
            </a:xfrm>
            <a:custGeom>
              <a:avLst/>
              <a:gdLst/>
              <a:ahLst/>
              <a:cxnLst>
                <a:cxn ang="0">
                  <a:pos x="wd2" y="hd2"/>
                </a:cxn>
                <a:cxn ang="5400000">
                  <a:pos x="wd2" y="hd2"/>
                </a:cxn>
                <a:cxn ang="10800000">
                  <a:pos x="wd2" y="hd2"/>
                </a:cxn>
                <a:cxn ang="16200000">
                  <a:pos x="wd2" y="hd2"/>
                </a:cxn>
              </a:cxnLst>
              <a:rect l="0" t="0" r="r" b="b"/>
              <a:pathLst>
                <a:path w="21600" h="21600" extrusionOk="0">
                  <a:moveTo>
                    <a:pt x="16151" y="0"/>
                  </a:moveTo>
                  <a:lnTo>
                    <a:pt x="16542" y="590"/>
                  </a:lnTo>
                  <a:lnTo>
                    <a:pt x="15370" y="590"/>
                  </a:lnTo>
                  <a:lnTo>
                    <a:pt x="15565" y="1468"/>
                  </a:lnTo>
                  <a:lnTo>
                    <a:pt x="14784" y="2205"/>
                  </a:lnTo>
                  <a:lnTo>
                    <a:pt x="14784" y="1615"/>
                  </a:lnTo>
                  <a:lnTo>
                    <a:pt x="15370" y="1320"/>
                  </a:lnTo>
                  <a:lnTo>
                    <a:pt x="14784" y="590"/>
                  </a:lnTo>
                  <a:lnTo>
                    <a:pt x="14208" y="737"/>
                  </a:lnTo>
                  <a:lnTo>
                    <a:pt x="14589" y="1173"/>
                  </a:lnTo>
                  <a:lnTo>
                    <a:pt x="13622" y="1320"/>
                  </a:lnTo>
                  <a:lnTo>
                    <a:pt x="13232" y="1032"/>
                  </a:lnTo>
                  <a:lnTo>
                    <a:pt x="11679" y="1173"/>
                  </a:lnTo>
                  <a:lnTo>
                    <a:pt x="11679" y="1615"/>
                  </a:lnTo>
                  <a:lnTo>
                    <a:pt x="11288" y="1615"/>
                  </a:lnTo>
                  <a:lnTo>
                    <a:pt x="10898" y="2500"/>
                  </a:lnTo>
                  <a:lnTo>
                    <a:pt x="11679" y="2647"/>
                  </a:lnTo>
                  <a:lnTo>
                    <a:pt x="11483" y="2942"/>
                  </a:lnTo>
                  <a:lnTo>
                    <a:pt x="10702" y="2942"/>
                  </a:lnTo>
                  <a:lnTo>
                    <a:pt x="10702" y="3378"/>
                  </a:lnTo>
                  <a:lnTo>
                    <a:pt x="9726" y="3525"/>
                  </a:lnTo>
                  <a:lnTo>
                    <a:pt x="9921" y="4115"/>
                  </a:lnTo>
                  <a:lnTo>
                    <a:pt x="11288" y="4115"/>
                  </a:lnTo>
                  <a:lnTo>
                    <a:pt x="10898" y="4262"/>
                  </a:lnTo>
                  <a:lnTo>
                    <a:pt x="11865" y="4115"/>
                  </a:lnTo>
                  <a:lnTo>
                    <a:pt x="12646" y="4115"/>
                  </a:lnTo>
                  <a:lnTo>
                    <a:pt x="11483" y="4993"/>
                  </a:lnTo>
                  <a:lnTo>
                    <a:pt x="9726" y="5583"/>
                  </a:lnTo>
                  <a:lnTo>
                    <a:pt x="10507" y="5878"/>
                  </a:lnTo>
                  <a:lnTo>
                    <a:pt x="8759" y="6172"/>
                  </a:lnTo>
                  <a:lnTo>
                    <a:pt x="7978" y="5878"/>
                  </a:lnTo>
                  <a:lnTo>
                    <a:pt x="7392" y="6467"/>
                  </a:lnTo>
                  <a:lnTo>
                    <a:pt x="7002" y="5730"/>
                  </a:lnTo>
                  <a:lnTo>
                    <a:pt x="4668" y="5288"/>
                  </a:lnTo>
                  <a:lnTo>
                    <a:pt x="4668" y="5730"/>
                  </a:lnTo>
                  <a:lnTo>
                    <a:pt x="3115" y="5288"/>
                  </a:lnTo>
                  <a:lnTo>
                    <a:pt x="2920" y="6615"/>
                  </a:lnTo>
                  <a:lnTo>
                    <a:pt x="3701" y="6172"/>
                  </a:lnTo>
                  <a:lnTo>
                    <a:pt x="3896" y="6615"/>
                  </a:lnTo>
                  <a:lnTo>
                    <a:pt x="4091" y="6910"/>
                  </a:lnTo>
                  <a:lnTo>
                    <a:pt x="4472" y="7640"/>
                  </a:lnTo>
                  <a:lnTo>
                    <a:pt x="3896" y="7640"/>
                  </a:lnTo>
                  <a:lnTo>
                    <a:pt x="3701" y="7198"/>
                  </a:lnTo>
                  <a:lnTo>
                    <a:pt x="2529" y="7198"/>
                  </a:lnTo>
                  <a:lnTo>
                    <a:pt x="3896" y="7935"/>
                  </a:lnTo>
                  <a:lnTo>
                    <a:pt x="5058" y="7788"/>
                  </a:lnTo>
                  <a:lnTo>
                    <a:pt x="5449" y="8525"/>
                  </a:lnTo>
                  <a:lnTo>
                    <a:pt x="4091" y="8672"/>
                  </a:lnTo>
                  <a:lnTo>
                    <a:pt x="3896" y="8960"/>
                  </a:lnTo>
                  <a:lnTo>
                    <a:pt x="4091" y="9403"/>
                  </a:lnTo>
                  <a:lnTo>
                    <a:pt x="2724" y="9550"/>
                  </a:lnTo>
                  <a:lnTo>
                    <a:pt x="3115" y="10140"/>
                  </a:lnTo>
                  <a:lnTo>
                    <a:pt x="2529" y="10287"/>
                  </a:lnTo>
                  <a:lnTo>
                    <a:pt x="3505" y="10730"/>
                  </a:lnTo>
                  <a:lnTo>
                    <a:pt x="3896" y="10582"/>
                  </a:lnTo>
                  <a:lnTo>
                    <a:pt x="3701" y="10870"/>
                  </a:lnTo>
                  <a:lnTo>
                    <a:pt x="4863" y="10730"/>
                  </a:lnTo>
                  <a:lnTo>
                    <a:pt x="5058" y="11755"/>
                  </a:lnTo>
                  <a:lnTo>
                    <a:pt x="7978" y="11755"/>
                  </a:lnTo>
                  <a:lnTo>
                    <a:pt x="7002" y="12345"/>
                  </a:lnTo>
                  <a:lnTo>
                    <a:pt x="6425" y="12197"/>
                  </a:lnTo>
                  <a:lnTo>
                    <a:pt x="5449" y="13518"/>
                  </a:lnTo>
                  <a:lnTo>
                    <a:pt x="5839" y="13518"/>
                  </a:lnTo>
                  <a:lnTo>
                    <a:pt x="4863" y="14402"/>
                  </a:lnTo>
                  <a:lnTo>
                    <a:pt x="3115" y="15280"/>
                  </a:lnTo>
                  <a:lnTo>
                    <a:pt x="3896" y="15280"/>
                  </a:lnTo>
                  <a:lnTo>
                    <a:pt x="4863" y="14985"/>
                  </a:lnTo>
                  <a:lnTo>
                    <a:pt x="5449" y="15133"/>
                  </a:lnTo>
                  <a:lnTo>
                    <a:pt x="6806" y="15133"/>
                  </a:lnTo>
                  <a:lnTo>
                    <a:pt x="7587" y="14550"/>
                  </a:lnTo>
                  <a:lnTo>
                    <a:pt x="7587" y="14690"/>
                  </a:lnTo>
                  <a:lnTo>
                    <a:pt x="8759" y="14985"/>
                  </a:lnTo>
                  <a:lnTo>
                    <a:pt x="6425" y="15280"/>
                  </a:lnTo>
                  <a:lnTo>
                    <a:pt x="4668" y="15428"/>
                  </a:lnTo>
                  <a:lnTo>
                    <a:pt x="4091" y="16017"/>
                  </a:lnTo>
                  <a:lnTo>
                    <a:pt x="2920" y="16165"/>
                  </a:lnTo>
                  <a:lnTo>
                    <a:pt x="3505" y="16600"/>
                  </a:lnTo>
                  <a:lnTo>
                    <a:pt x="3115" y="16895"/>
                  </a:lnTo>
                  <a:lnTo>
                    <a:pt x="3701" y="17190"/>
                  </a:lnTo>
                  <a:lnTo>
                    <a:pt x="2724" y="17338"/>
                  </a:lnTo>
                  <a:lnTo>
                    <a:pt x="1943" y="16748"/>
                  </a:lnTo>
                  <a:lnTo>
                    <a:pt x="1748" y="17190"/>
                  </a:lnTo>
                  <a:lnTo>
                    <a:pt x="1562" y="16895"/>
                  </a:lnTo>
                  <a:lnTo>
                    <a:pt x="0" y="17485"/>
                  </a:lnTo>
                  <a:lnTo>
                    <a:pt x="195" y="17633"/>
                  </a:lnTo>
                  <a:lnTo>
                    <a:pt x="3701" y="17633"/>
                  </a:lnTo>
                  <a:lnTo>
                    <a:pt x="2529" y="18222"/>
                  </a:lnTo>
                  <a:lnTo>
                    <a:pt x="976" y="18658"/>
                  </a:lnTo>
                  <a:lnTo>
                    <a:pt x="586" y="19395"/>
                  </a:lnTo>
                  <a:lnTo>
                    <a:pt x="1562" y="19395"/>
                  </a:lnTo>
                  <a:lnTo>
                    <a:pt x="1748" y="19837"/>
                  </a:lnTo>
                  <a:lnTo>
                    <a:pt x="4091" y="19395"/>
                  </a:lnTo>
                  <a:lnTo>
                    <a:pt x="2139" y="20280"/>
                  </a:lnTo>
                  <a:lnTo>
                    <a:pt x="1562" y="20568"/>
                  </a:lnTo>
                  <a:lnTo>
                    <a:pt x="2920" y="20568"/>
                  </a:lnTo>
                  <a:lnTo>
                    <a:pt x="4668" y="19837"/>
                  </a:lnTo>
                  <a:lnTo>
                    <a:pt x="4472" y="20420"/>
                  </a:lnTo>
                  <a:lnTo>
                    <a:pt x="2920" y="21010"/>
                  </a:lnTo>
                  <a:lnTo>
                    <a:pt x="3896" y="21010"/>
                  </a:lnTo>
                  <a:lnTo>
                    <a:pt x="3701" y="21305"/>
                  </a:lnTo>
                  <a:lnTo>
                    <a:pt x="4863" y="21158"/>
                  </a:lnTo>
                  <a:lnTo>
                    <a:pt x="5644" y="21600"/>
                  </a:lnTo>
                  <a:lnTo>
                    <a:pt x="7392" y="21305"/>
                  </a:lnTo>
                  <a:lnTo>
                    <a:pt x="8954" y="21010"/>
                  </a:lnTo>
                  <a:lnTo>
                    <a:pt x="10507" y="20280"/>
                  </a:lnTo>
                  <a:lnTo>
                    <a:pt x="9921" y="19543"/>
                  </a:lnTo>
                  <a:lnTo>
                    <a:pt x="10898" y="19543"/>
                  </a:lnTo>
                  <a:lnTo>
                    <a:pt x="10702" y="20132"/>
                  </a:lnTo>
                  <a:lnTo>
                    <a:pt x="11679" y="20132"/>
                  </a:lnTo>
                  <a:lnTo>
                    <a:pt x="12646" y="19100"/>
                  </a:lnTo>
                  <a:lnTo>
                    <a:pt x="13427" y="19395"/>
                  </a:lnTo>
                  <a:lnTo>
                    <a:pt x="13622" y="18658"/>
                  </a:lnTo>
                  <a:lnTo>
                    <a:pt x="16737" y="18222"/>
                  </a:lnTo>
                  <a:lnTo>
                    <a:pt x="17118" y="17633"/>
                  </a:lnTo>
                  <a:lnTo>
                    <a:pt x="17313" y="18370"/>
                  </a:lnTo>
                  <a:lnTo>
                    <a:pt x="18095" y="17927"/>
                  </a:lnTo>
                  <a:lnTo>
                    <a:pt x="18680" y="18075"/>
                  </a:lnTo>
                  <a:lnTo>
                    <a:pt x="20233" y="18075"/>
                  </a:lnTo>
                  <a:lnTo>
                    <a:pt x="19266" y="16895"/>
                  </a:lnTo>
                  <a:lnTo>
                    <a:pt x="20038" y="16748"/>
                  </a:lnTo>
                  <a:lnTo>
                    <a:pt x="20624" y="16017"/>
                  </a:lnTo>
                  <a:lnTo>
                    <a:pt x="20624" y="15280"/>
                  </a:lnTo>
                  <a:lnTo>
                    <a:pt x="21405" y="14550"/>
                  </a:lnTo>
                  <a:lnTo>
                    <a:pt x="21600" y="13812"/>
                  </a:lnTo>
                  <a:lnTo>
                    <a:pt x="21405" y="12050"/>
                  </a:lnTo>
                  <a:lnTo>
                    <a:pt x="20624" y="11755"/>
                  </a:lnTo>
                  <a:lnTo>
                    <a:pt x="21405" y="11460"/>
                  </a:lnTo>
                  <a:lnTo>
                    <a:pt x="21405" y="10582"/>
                  </a:lnTo>
                  <a:lnTo>
                    <a:pt x="20624" y="9845"/>
                  </a:lnTo>
                  <a:lnTo>
                    <a:pt x="21014" y="8820"/>
                  </a:lnTo>
                  <a:lnTo>
                    <a:pt x="20233" y="8525"/>
                  </a:lnTo>
                  <a:lnTo>
                    <a:pt x="20428" y="7935"/>
                  </a:lnTo>
                  <a:lnTo>
                    <a:pt x="21209" y="8082"/>
                  </a:lnTo>
                  <a:lnTo>
                    <a:pt x="20038" y="7640"/>
                  </a:lnTo>
                  <a:lnTo>
                    <a:pt x="19266" y="7345"/>
                  </a:lnTo>
                  <a:lnTo>
                    <a:pt x="18290" y="5878"/>
                  </a:lnTo>
                  <a:lnTo>
                    <a:pt x="16737" y="5140"/>
                  </a:lnTo>
                  <a:lnTo>
                    <a:pt x="16151" y="5583"/>
                  </a:lnTo>
                  <a:lnTo>
                    <a:pt x="15761" y="6615"/>
                  </a:lnTo>
                  <a:lnTo>
                    <a:pt x="15175" y="6910"/>
                  </a:lnTo>
                  <a:lnTo>
                    <a:pt x="12646" y="5140"/>
                  </a:lnTo>
                  <a:lnTo>
                    <a:pt x="13817" y="3525"/>
                  </a:lnTo>
                  <a:lnTo>
                    <a:pt x="15175" y="3378"/>
                  </a:lnTo>
                  <a:lnTo>
                    <a:pt x="15370" y="2647"/>
                  </a:lnTo>
                  <a:lnTo>
                    <a:pt x="16151" y="2500"/>
                  </a:lnTo>
                  <a:lnTo>
                    <a:pt x="16542" y="1910"/>
                  </a:lnTo>
                  <a:lnTo>
                    <a:pt x="16151" y="2057"/>
                  </a:lnTo>
                  <a:lnTo>
                    <a:pt x="17118" y="1320"/>
                  </a:lnTo>
                  <a:lnTo>
                    <a:pt x="18095" y="1032"/>
                  </a:lnTo>
                  <a:lnTo>
                    <a:pt x="17118" y="590"/>
                  </a:lnTo>
                  <a:lnTo>
                    <a:pt x="16151" y="0"/>
                  </a:lnTo>
                  <a:close/>
                </a:path>
              </a:pathLst>
            </a:custGeom>
            <a:solidFill>
              <a:srgbClr val="CAD4D8"/>
            </a:solidFill>
            <a:ln w="12700" cap="flat">
              <a:noFill/>
              <a:miter lim="400000"/>
            </a:ln>
            <a:effectLst/>
          </p:spPr>
          <p:txBody>
            <a:bodyPr wrap="square" lIns="0" tIns="0" rIns="0" bIns="0" numCol="1" anchor="ctr">
              <a:noAutofit/>
            </a:bodyPr>
            <a:lstStyle/>
            <a:p>
              <a:pPr defTabSz="342900">
                <a:lnSpc>
                  <a:spcPct val="100000"/>
                </a:lnSpc>
                <a:spcBef>
                  <a:spcPts val="0"/>
                </a:spcBef>
                <a:defRPr sz="1400">
                  <a:latin typeface="Arial"/>
                  <a:ea typeface="Arial"/>
                  <a:cs typeface="Arial"/>
                  <a:sym typeface="Arial"/>
                </a:defRPr>
              </a:pPr>
              <a:endParaRPr sz="525"/>
            </a:p>
          </p:txBody>
        </p:sp>
        <p:sp>
          <p:nvSpPr>
            <p:cNvPr id="365" name="Google Shape;10525;p32">
              <a:extLst>
                <a:ext uri="{FF2B5EF4-FFF2-40B4-BE49-F238E27FC236}">
                  <a16:creationId xmlns:a16="http://schemas.microsoft.com/office/drawing/2014/main" id="{F7AAF688-FECE-3F8B-89E0-5C4B29803D0F}"/>
                </a:ext>
              </a:extLst>
            </p:cNvPr>
            <p:cNvSpPr/>
            <p:nvPr/>
          </p:nvSpPr>
          <p:spPr>
            <a:xfrm>
              <a:off x="11047310" y="4152305"/>
              <a:ext cx="506636" cy="835401"/>
            </a:xfrm>
            <a:custGeom>
              <a:avLst/>
              <a:gdLst/>
              <a:ahLst/>
              <a:cxnLst>
                <a:cxn ang="0">
                  <a:pos x="wd2" y="hd2"/>
                </a:cxn>
                <a:cxn ang="5400000">
                  <a:pos x="wd2" y="hd2"/>
                </a:cxn>
                <a:cxn ang="10800000">
                  <a:pos x="wd2" y="hd2"/>
                </a:cxn>
                <a:cxn ang="16200000">
                  <a:pos x="wd2" y="hd2"/>
                </a:cxn>
              </a:cxnLst>
              <a:rect l="0" t="0" r="r" b="b"/>
              <a:pathLst>
                <a:path w="21600" h="21600" extrusionOk="0">
                  <a:moveTo>
                    <a:pt x="7125" y="0"/>
                  </a:moveTo>
                  <a:lnTo>
                    <a:pt x="6790" y="191"/>
                  </a:lnTo>
                  <a:lnTo>
                    <a:pt x="6567" y="126"/>
                  </a:lnTo>
                  <a:lnTo>
                    <a:pt x="5902" y="256"/>
                  </a:lnTo>
                  <a:lnTo>
                    <a:pt x="5455" y="256"/>
                  </a:lnTo>
                  <a:lnTo>
                    <a:pt x="4896" y="321"/>
                  </a:lnTo>
                  <a:lnTo>
                    <a:pt x="4566" y="321"/>
                  </a:lnTo>
                  <a:lnTo>
                    <a:pt x="4454" y="515"/>
                  </a:lnTo>
                  <a:lnTo>
                    <a:pt x="4454" y="321"/>
                  </a:lnTo>
                  <a:lnTo>
                    <a:pt x="4231" y="256"/>
                  </a:lnTo>
                  <a:lnTo>
                    <a:pt x="3784" y="515"/>
                  </a:lnTo>
                  <a:lnTo>
                    <a:pt x="3895" y="321"/>
                  </a:lnTo>
                  <a:lnTo>
                    <a:pt x="3230" y="126"/>
                  </a:lnTo>
                  <a:lnTo>
                    <a:pt x="3118" y="321"/>
                  </a:lnTo>
                  <a:lnTo>
                    <a:pt x="2783" y="515"/>
                  </a:lnTo>
                  <a:lnTo>
                    <a:pt x="2895" y="709"/>
                  </a:lnTo>
                  <a:lnTo>
                    <a:pt x="2783" y="709"/>
                  </a:lnTo>
                  <a:lnTo>
                    <a:pt x="2783" y="965"/>
                  </a:lnTo>
                  <a:lnTo>
                    <a:pt x="2224" y="1094"/>
                  </a:lnTo>
                  <a:lnTo>
                    <a:pt x="2560" y="1288"/>
                  </a:lnTo>
                  <a:lnTo>
                    <a:pt x="2336" y="1547"/>
                  </a:lnTo>
                  <a:lnTo>
                    <a:pt x="2113" y="1547"/>
                  </a:lnTo>
                  <a:lnTo>
                    <a:pt x="2671" y="1868"/>
                  </a:lnTo>
                  <a:lnTo>
                    <a:pt x="2895" y="2062"/>
                  </a:lnTo>
                  <a:lnTo>
                    <a:pt x="2224" y="1868"/>
                  </a:lnTo>
                  <a:lnTo>
                    <a:pt x="2113" y="2062"/>
                  </a:lnTo>
                  <a:lnTo>
                    <a:pt x="1671" y="1806"/>
                  </a:lnTo>
                  <a:lnTo>
                    <a:pt x="1559" y="1932"/>
                  </a:lnTo>
                  <a:lnTo>
                    <a:pt x="1671" y="2126"/>
                  </a:lnTo>
                  <a:lnTo>
                    <a:pt x="1559" y="2256"/>
                  </a:lnTo>
                  <a:lnTo>
                    <a:pt x="1447" y="1932"/>
                  </a:lnTo>
                  <a:lnTo>
                    <a:pt x="1112" y="2256"/>
                  </a:lnTo>
                  <a:lnTo>
                    <a:pt x="1447" y="2450"/>
                  </a:lnTo>
                  <a:lnTo>
                    <a:pt x="1112" y="2515"/>
                  </a:lnTo>
                  <a:lnTo>
                    <a:pt x="1559" y="2770"/>
                  </a:lnTo>
                  <a:lnTo>
                    <a:pt x="1783" y="2770"/>
                  </a:lnTo>
                  <a:lnTo>
                    <a:pt x="1559" y="2900"/>
                  </a:lnTo>
                  <a:lnTo>
                    <a:pt x="1112" y="2770"/>
                  </a:lnTo>
                  <a:lnTo>
                    <a:pt x="1112" y="3224"/>
                  </a:lnTo>
                  <a:lnTo>
                    <a:pt x="2001" y="3159"/>
                  </a:lnTo>
                  <a:lnTo>
                    <a:pt x="1447" y="3353"/>
                  </a:lnTo>
                  <a:lnTo>
                    <a:pt x="1447" y="3418"/>
                  </a:lnTo>
                  <a:lnTo>
                    <a:pt x="1559" y="3482"/>
                  </a:lnTo>
                  <a:lnTo>
                    <a:pt x="2001" y="3418"/>
                  </a:lnTo>
                  <a:lnTo>
                    <a:pt x="1783" y="3482"/>
                  </a:lnTo>
                  <a:lnTo>
                    <a:pt x="2113" y="3544"/>
                  </a:lnTo>
                  <a:lnTo>
                    <a:pt x="1671" y="3482"/>
                  </a:lnTo>
                  <a:lnTo>
                    <a:pt x="1559" y="3544"/>
                  </a:lnTo>
                  <a:lnTo>
                    <a:pt x="1559" y="3738"/>
                  </a:lnTo>
                  <a:lnTo>
                    <a:pt x="1671" y="3803"/>
                  </a:lnTo>
                  <a:lnTo>
                    <a:pt x="1447" y="3868"/>
                  </a:lnTo>
                  <a:lnTo>
                    <a:pt x="1224" y="4062"/>
                  </a:lnTo>
                  <a:lnTo>
                    <a:pt x="1559" y="4062"/>
                  </a:lnTo>
                  <a:lnTo>
                    <a:pt x="1559" y="4191"/>
                  </a:lnTo>
                  <a:lnTo>
                    <a:pt x="1112" y="4126"/>
                  </a:lnTo>
                  <a:lnTo>
                    <a:pt x="1000" y="4321"/>
                  </a:lnTo>
                  <a:lnTo>
                    <a:pt x="1112" y="4447"/>
                  </a:lnTo>
                  <a:lnTo>
                    <a:pt x="1000" y="4512"/>
                  </a:lnTo>
                  <a:lnTo>
                    <a:pt x="889" y="4706"/>
                  </a:lnTo>
                  <a:lnTo>
                    <a:pt x="330" y="4706"/>
                  </a:lnTo>
                  <a:lnTo>
                    <a:pt x="0" y="4771"/>
                  </a:lnTo>
                  <a:lnTo>
                    <a:pt x="330" y="4835"/>
                  </a:lnTo>
                  <a:lnTo>
                    <a:pt x="665" y="4835"/>
                  </a:lnTo>
                  <a:lnTo>
                    <a:pt x="1000" y="4965"/>
                  </a:lnTo>
                  <a:lnTo>
                    <a:pt x="889" y="5029"/>
                  </a:lnTo>
                  <a:lnTo>
                    <a:pt x="553" y="5029"/>
                  </a:lnTo>
                  <a:lnTo>
                    <a:pt x="1000" y="5285"/>
                  </a:lnTo>
                  <a:lnTo>
                    <a:pt x="1112" y="5285"/>
                  </a:lnTo>
                  <a:lnTo>
                    <a:pt x="1447" y="5350"/>
                  </a:lnTo>
                  <a:lnTo>
                    <a:pt x="2671" y="4641"/>
                  </a:lnTo>
                  <a:lnTo>
                    <a:pt x="2560" y="4835"/>
                  </a:lnTo>
                  <a:lnTo>
                    <a:pt x="2671" y="4965"/>
                  </a:lnTo>
                  <a:lnTo>
                    <a:pt x="2224" y="5029"/>
                  </a:lnTo>
                  <a:lnTo>
                    <a:pt x="2001" y="5415"/>
                  </a:lnTo>
                  <a:lnTo>
                    <a:pt x="2001" y="5479"/>
                  </a:lnTo>
                  <a:lnTo>
                    <a:pt x="1671" y="5997"/>
                  </a:lnTo>
                  <a:lnTo>
                    <a:pt x="1783" y="5997"/>
                  </a:lnTo>
                  <a:lnTo>
                    <a:pt x="1559" y="6576"/>
                  </a:lnTo>
                  <a:lnTo>
                    <a:pt x="1559" y="6897"/>
                  </a:lnTo>
                  <a:lnTo>
                    <a:pt x="1224" y="7026"/>
                  </a:lnTo>
                  <a:lnTo>
                    <a:pt x="1559" y="7156"/>
                  </a:lnTo>
                  <a:lnTo>
                    <a:pt x="1671" y="7091"/>
                  </a:lnTo>
                  <a:lnTo>
                    <a:pt x="1224" y="7544"/>
                  </a:lnTo>
                  <a:lnTo>
                    <a:pt x="1224" y="7994"/>
                  </a:lnTo>
                  <a:lnTo>
                    <a:pt x="1000" y="8188"/>
                  </a:lnTo>
                  <a:lnTo>
                    <a:pt x="1000" y="8318"/>
                  </a:lnTo>
                  <a:lnTo>
                    <a:pt x="1671" y="8318"/>
                  </a:lnTo>
                  <a:lnTo>
                    <a:pt x="1559" y="7994"/>
                  </a:lnTo>
                  <a:lnTo>
                    <a:pt x="1783" y="7674"/>
                  </a:lnTo>
                  <a:lnTo>
                    <a:pt x="1783" y="7415"/>
                  </a:lnTo>
                  <a:lnTo>
                    <a:pt x="2113" y="7156"/>
                  </a:lnTo>
                  <a:lnTo>
                    <a:pt x="1783" y="6576"/>
                  </a:lnTo>
                  <a:lnTo>
                    <a:pt x="2113" y="6576"/>
                  </a:lnTo>
                  <a:lnTo>
                    <a:pt x="2895" y="5997"/>
                  </a:lnTo>
                  <a:lnTo>
                    <a:pt x="2336" y="6576"/>
                  </a:lnTo>
                  <a:lnTo>
                    <a:pt x="2224" y="6897"/>
                  </a:lnTo>
                  <a:lnTo>
                    <a:pt x="2560" y="6962"/>
                  </a:lnTo>
                  <a:lnTo>
                    <a:pt x="2560" y="6771"/>
                  </a:lnTo>
                  <a:lnTo>
                    <a:pt x="2895" y="6576"/>
                  </a:lnTo>
                  <a:lnTo>
                    <a:pt x="3118" y="6962"/>
                  </a:lnTo>
                  <a:lnTo>
                    <a:pt x="3337" y="6576"/>
                  </a:lnTo>
                  <a:lnTo>
                    <a:pt x="3337" y="6253"/>
                  </a:lnTo>
                  <a:lnTo>
                    <a:pt x="3672" y="6123"/>
                  </a:lnTo>
                  <a:lnTo>
                    <a:pt x="3448" y="6576"/>
                  </a:lnTo>
                  <a:lnTo>
                    <a:pt x="4007" y="6771"/>
                  </a:lnTo>
                  <a:lnTo>
                    <a:pt x="3448" y="6706"/>
                  </a:lnTo>
                  <a:lnTo>
                    <a:pt x="3337" y="7156"/>
                  </a:lnTo>
                  <a:lnTo>
                    <a:pt x="3448" y="7544"/>
                  </a:lnTo>
                  <a:lnTo>
                    <a:pt x="3784" y="7609"/>
                  </a:lnTo>
                  <a:lnTo>
                    <a:pt x="4007" y="7929"/>
                  </a:lnTo>
                  <a:lnTo>
                    <a:pt x="3448" y="8188"/>
                  </a:lnTo>
                  <a:lnTo>
                    <a:pt x="3118" y="8962"/>
                  </a:lnTo>
                  <a:lnTo>
                    <a:pt x="3118" y="9285"/>
                  </a:lnTo>
                  <a:lnTo>
                    <a:pt x="2671" y="9156"/>
                  </a:lnTo>
                  <a:lnTo>
                    <a:pt x="2671" y="9541"/>
                  </a:lnTo>
                  <a:lnTo>
                    <a:pt x="3337" y="9994"/>
                  </a:lnTo>
                  <a:lnTo>
                    <a:pt x="3118" y="9541"/>
                  </a:lnTo>
                  <a:lnTo>
                    <a:pt x="3448" y="9476"/>
                  </a:lnTo>
                  <a:lnTo>
                    <a:pt x="4566" y="9929"/>
                  </a:lnTo>
                  <a:lnTo>
                    <a:pt x="4566" y="9541"/>
                  </a:lnTo>
                  <a:lnTo>
                    <a:pt x="4231" y="9350"/>
                  </a:lnTo>
                  <a:lnTo>
                    <a:pt x="4454" y="9285"/>
                  </a:lnTo>
                  <a:lnTo>
                    <a:pt x="5343" y="9606"/>
                  </a:lnTo>
                  <a:lnTo>
                    <a:pt x="6013" y="9606"/>
                  </a:lnTo>
                  <a:lnTo>
                    <a:pt x="6013" y="9476"/>
                  </a:lnTo>
                  <a:lnTo>
                    <a:pt x="6567" y="9476"/>
                  </a:lnTo>
                  <a:lnTo>
                    <a:pt x="6678" y="9156"/>
                  </a:lnTo>
                  <a:lnTo>
                    <a:pt x="8238" y="9221"/>
                  </a:lnTo>
                  <a:lnTo>
                    <a:pt x="7237" y="9285"/>
                  </a:lnTo>
                  <a:lnTo>
                    <a:pt x="6567" y="10315"/>
                  </a:lnTo>
                  <a:lnTo>
                    <a:pt x="7349" y="11153"/>
                  </a:lnTo>
                  <a:lnTo>
                    <a:pt x="7679" y="10962"/>
                  </a:lnTo>
                  <a:lnTo>
                    <a:pt x="7679" y="11412"/>
                  </a:lnTo>
                  <a:lnTo>
                    <a:pt x="8238" y="11091"/>
                  </a:lnTo>
                  <a:lnTo>
                    <a:pt x="8796" y="11091"/>
                  </a:lnTo>
                  <a:lnTo>
                    <a:pt x="8685" y="11541"/>
                  </a:lnTo>
                  <a:lnTo>
                    <a:pt x="8796" y="11606"/>
                  </a:lnTo>
                  <a:lnTo>
                    <a:pt x="8238" y="11865"/>
                  </a:lnTo>
                  <a:lnTo>
                    <a:pt x="8349" y="12379"/>
                  </a:lnTo>
                  <a:lnTo>
                    <a:pt x="8126" y="12703"/>
                  </a:lnTo>
                  <a:lnTo>
                    <a:pt x="8349" y="13023"/>
                  </a:lnTo>
                  <a:lnTo>
                    <a:pt x="8796" y="13218"/>
                  </a:lnTo>
                  <a:lnTo>
                    <a:pt x="9238" y="13218"/>
                  </a:lnTo>
                  <a:lnTo>
                    <a:pt x="8908" y="13347"/>
                  </a:lnTo>
                  <a:lnTo>
                    <a:pt x="8461" y="13347"/>
                  </a:lnTo>
                  <a:lnTo>
                    <a:pt x="8238" y="13088"/>
                  </a:lnTo>
                  <a:lnTo>
                    <a:pt x="7791" y="13153"/>
                  </a:lnTo>
                  <a:lnTo>
                    <a:pt x="8126" y="13412"/>
                  </a:lnTo>
                  <a:lnTo>
                    <a:pt x="8461" y="13541"/>
                  </a:lnTo>
                  <a:lnTo>
                    <a:pt x="7902" y="13477"/>
                  </a:lnTo>
                  <a:lnTo>
                    <a:pt x="7573" y="13218"/>
                  </a:lnTo>
                  <a:lnTo>
                    <a:pt x="6567" y="13412"/>
                  </a:lnTo>
                  <a:lnTo>
                    <a:pt x="6125" y="13412"/>
                  </a:lnTo>
                  <a:lnTo>
                    <a:pt x="5119" y="13668"/>
                  </a:lnTo>
                  <a:lnTo>
                    <a:pt x="4566" y="14121"/>
                  </a:lnTo>
                  <a:lnTo>
                    <a:pt x="3895" y="14379"/>
                  </a:lnTo>
                  <a:lnTo>
                    <a:pt x="3672" y="14635"/>
                  </a:lnTo>
                  <a:lnTo>
                    <a:pt x="4342" y="14635"/>
                  </a:lnTo>
                  <a:lnTo>
                    <a:pt x="4342" y="14444"/>
                  </a:lnTo>
                  <a:lnTo>
                    <a:pt x="5455" y="14315"/>
                  </a:lnTo>
                  <a:lnTo>
                    <a:pt x="5343" y="14635"/>
                  </a:lnTo>
                  <a:lnTo>
                    <a:pt x="5678" y="14829"/>
                  </a:lnTo>
                  <a:lnTo>
                    <a:pt x="5343" y="15024"/>
                  </a:lnTo>
                  <a:lnTo>
                    <a:pt x="5455" y="15282"/>
                  </a:lnTo>
                  <a:lnTo>
                    <a:pt x="5678" y="15282"/>
                  </a:lnTo>
                  <a:lnTo>
                    <a:pt x="5008" y="15991"/>
                  </a:lnTo>
                  <a:lnTo>
                    <a:pt x="4566" y="16121"/>
                  </a:lnTo>
                  <a:lnTo>
                    <a:pt x="4007" y="16312"/>
                  </a:lnTo>
                  <a:lnTo>
                    <a:pt x="3895" y="16312"/>
                  </a:lnTo>
                  <a:lnTo>
                    <a:pt x="3230" y="16571"/>
                  </a:lnTo>
                  <a:lnTo>
                    <a:pt x="2783" y="16571"/>
                  </a:lnTo>
                  <a:lnTo>
                    <a:pt x="2113" y="16894"/>
                  </a:lnTo>
                  <a:lnTo>
                    <a:pt x="2671" y="16894"/>
                  </a:lnTo>
                  <a:lnTo>
                    <a:pt x="2671" y="17085"/>
                  </a:lnTo>
                  <a:lnTo>
                    <a:pt x="2224" y="17279"/>
                  </a:lnTo>
                  <a:lnTo>
                    <a:pt x="2895" y="17344"/>
                  </a:lnTo>
                  <a:lnTo>
                    <a:pt x="2783" y="17409"/>
                  </a:lnTo>
                  <a:lnTo>
                    <a:pt x="3118" y="17538"/>
                  </a:lnTo>
                  <a:lnTo>
                    <a:pt x="3448" y="17409"/>
                  </a:lnTo>
                  <a:lnTo>
                    <a:pt x="4007" y="17279"/>
                  </a:lnTo>
                  <a:lnTo>
                    <a:pt x="4784" y="17085"/>
                  </a:lnTo>
                  <a:lnTo>
                    <a:pt x="4896" y="17344"/>
                  </a:lnTo>
                  <a:lnTo>
                    <a:pt x="5455" y="17409"/>
                  </a:lnTo>
                  <a:lnTo>
                    <a:pt x="5008" y="17538"/>
                  </a:lnTo>
                  <a:lnTo>
                    <a:pt x="4896" y="17668"/>
                  </a:lnTo>
                  <a:lnTo>
                    <a:pt x="5678" y="17668"/>
                  </a:lnTo>
                  <a:lnTo>
                    <a:pt x="5678" y="17603"/>
                  </a:lnTo>
                  <a:lnTo>
                    <a:pt x="6125" y="17538"/>
                  </a:lnTo>
                  <a:lnTo>
                    <a:pt x="7014" y="18053"/>
                  </a:lnTo>
                  <a:lnTo>
                    <a:pt x="7902" y="18053"/>
                  </a:lnTo>
                  <a:lnTo>
                    <a:pt x="8238" y="17859"/>
                  </a:lnTo>
                  <a:lnTo>
                    <a:pt x="8685" y="17732"/>
                  </a:lnTo>
                  <a:lnTo>
                    <a:pt x="9350" y="17603"/>
                  </a:lnTo>
                  <a:lnTo>
                    <a:pt x="9573" y="17409"/>
                  </a:lnTo>
                  <a:lnTo>
                    <a:pt x="10132" y="17279"/>
                  </a:lnTo>
                  <a:lnTo>
                    <a:pt x="9350" y="17732"/>
                  </a:lnTo>
                  <a:lnTo>
                    <a:pt x="8685" y="18182"/>
                  </a:lnTo>
                  <a:lnTo>
                    <a:pt x="8685" y="18635"/>
                  </a:lnTo>
                  <a:lnTo>
                    <a:pt x="8126" y="18635"/>
                  </a:lnTo>
                  <a:lnTo>
                    <a:pt x="7679" y="18697"/>
                  </a:lnTo>
                  <a:lnTo>
                    <a:pt x="7237" y="18571"/>
                  </a:lnTo>
                  <a:lnTo>
                    <a:pt x="6013" y="18506"/>
                  </a:lnTo>
                  <a:lnTo>
                    <a:pt x="5119" y="18635"/>
                  </a:lnTo>
                  <a:lnTo>
                    <a:pt x="5119" y="18891"/>
                  </a:lnTo>
                  <a:lnTo>
                    <a:pt x="4784" y="19150"/>
                  </a:lnTo>
                  <a:lnTo>
                    <a:pt x="4231" y="19150"/>
                  </a:lnTo>
                  <a:lnTo>
                    <a:pt x="4231" y="19665"/>
                  </a:lnTo>
                  <a:lnTo>
                    <a:pt x="3672" y="19988"/>
                  </a:lnTo>
                  <a:lnTo>
                    <a:pt x="3448" y="20182"/>
                  </a:lnTo>
                  <a:lnTo>
                    <a:pt x="2895" y="20182"/>
                  </a:lnTo>
                  <a:lnTo>
                    <a:pt x="2783" y="20568"/>
                  </a:lnTo>
                  <a:lnTo>
                    <a:pt x="2560" y="20568"/>
                  </a:lnTo>
                  <a:lnTo>
                    <a:pt x="2336" y="20762"/>
                  </a:lnTo>
                  <a:lnTo>
                    <a:pt x="1671" y="21085"/>
                  </a:lnTo>
                  <a:lnTo>
                    <a:pt x="1224" y="20956"/>
                  </a:lnTo>
                  <a:lnTo>
                    <a:pt x="889" y="21150"/>
                  </a:lnTo>
                  <a:lnTo>
                    <a:pt x="889" y="21471"/>
                  </a:lnTo>
                  <a:lnTo>
                    <a:pt x="1447" y="21471"/>
                  </a:lnTo>
                  <a:lnTo>
                    <a:pt x="1447" y="21215"/>
                  </a:lnTo>
                  <a:lnTo>
                    <a:pt x="2001" y="21276"/>
                  </a:lnTo>
                  <a:lnTo>
                    <a:pt x="2224" y="21600"/>
                  </a:lnTo>
                  <a:lnTo>
                    <a:pt x="2671" y="21471"/>
                  </a:lnTo>
                  <a:lnTo>
                    <a:pt x="2560" y="21276"/>
                  </a:lnTo>
                  <a:lnTo>
                    <a:pt x="2783" y="21085"/>
                  </a:lnTo>
                  <a:lnTo>
                    <a:pt x="2895" y="21150"/>
                  </a:lnTo>
                  <a:lnTo>
                    <a:pt x="3337" y="20956"/>
                  </a:lnTo>
                  <a:lnTo>
                    <a:pt x="3448" y="20956"/>
                  </a:lnTo>
                  <a:lnTo>
                    <a:pt x="3784" y="20632"/>
                  </a:lnTo>
                  <a:lnTo>
                    <a:pt x="4342" y="20826"/>
                  </a:lnTo>
                  <a:lnTo>
                    <a:pt x="4784" y="20632"/>
                  </a:lnTo>
                  <a:lnTo>
                    <a:pt x="5119" y="20762"/>
                  </a:lnTo>
                  <a:lnTo>
                    <a:pt x="5343" y="20632"/>
                  </a:lnTo>
                  <a:lnTo>
                    <a:pt x="5566" y="20826"/>
                  </a:lnTo>
                  <a:lnTo>
                    <a:pt x="5902" y="20826"/>
                  </a:lnTo>
                  <a:lnTo>
                    <a:pt x="6231" y="20956"/>
                  </a:lnTo>
                  <a:lnTo>
                    <a:pt x="6790" y="20956"/>
                  </a:lnTo>
                  <a:lnTo>
                    <a:pt x="6678" y="20826"/>
                  </a:lnTo>
                  <a:lnTo>
                    <a:pt x="7125" y="20762"/>
                  </a:lnTo>
                  <a:lnTo>
                    <a:pt x="7237" y="20503"/>
                  </a:lnTo>
                  <a:lnTo>
                    <a:pt x="7125" y="20247"/>
                  </a:lnTo>
                  <a:lnTo>
                    <a:pt x="7349" y="19988"/>
                  </a:lnTo>
                  <a:lnTo>
                    <a:pt x="7679" y="19988"/>
                  </a:lnTo>
                  <a:lnTo>
                    <a:pt x="7791" y="19859"/>
                  </a:lnTo>
                  <a:lnTo>
                    <a:pt x="8908" y="19794"/>
                  </a:lnTo>
                  <a:lnTo>
                    <a:pt x="9462" y="19794"/>
                  </a:lnTo>
                  <a:lnTo>
                    <a:pt x="10132" y="19988"/>
                  </a:lnTo>
                  <a:lnTo>
                    <a:pt x="11133" y="19988"/>
                  </a:lnTo>
                  <a:lnTo>
                    <a:pt x="11580" y="20118"/>
                  </a:lnTo>
                  <a:lnTo>
                    <a:pt x="11691" y="19859"/>
                  </a:lnTo>
                  <a:lnTo>
                    <a:pt x="12357" y="19600"/>
                  </a:lnTo>
                  <a:lnTo>
                    <a:pt x="12804" y="19665"/>
                  </a:lnTo>
                  <a:lnTo>
                    <a:pt x="13362" y="19474"/>
                  </a:lnTo>
                  <a:lnTo>
                    <a:pt x="13916" y="19535"/>
                  </a:lnTo>
                  <a:lnTo>
                    <a:pt x="14027" y="19474"/>
                  </a:lnTo>
                  <a:lnTo>
                    <a:pt x="14475" y="19344"/>
                  </a:lnTo>
                  <a:lnTo>
                    <a:pt x="14475" y="19474"/>
                  </a:lnTo>
                  <a:lnTo>
                    <a:pt x="14916" y="19600"/>
                  </a:lnTo>
                  <a:lnTo>
                    <a:pt x="15363" y="19474"/>
                  </a:lnTo>
                  <a:lnTo>
                    <a:pt x="16257" y="19474"/>
                  </a:lnTo>
                  <a:lnTo>
                    <a:pt x="17034" y="19344"/>
                  </a:lnTo>
                  <a:lnTo>
                    <a:pt x="17593" y="19474"/>
                  </a:lnTo>
                  <a:lnTo>
                    <a:pt x="17816" y="19535"/>
                  </a:lnTo>
                  <a:lnTo>
                    <a:pt x="18370" y="19279"/>
                  </a:lnTo>
                  <a:lnTo>
                    <a:pt x="18817" y="19215"/>
                  </a:lnTo>
                  <a:lnTo>
                    <a:pt x="19264" y="18956"/>
                  </a:lnTo>
                  <a:lnTo>
                    <a:pt x="19594" y="18956"/>
                  </a:lnTo>
                  <a:lnTo>
                    <a:pt x="19929" y="19021"/>
                  </a:lnTo>
                  <a:lnTo>
                    <a:pt x="19817" y="18826"/>
                  </a:lnTo>
                  <a:lnTo>
                    <a:pt x="20488" y="18571"/>
                  </a:lnTo>
                  <a:lnTo>
                    <a:pt x="21041" y="18506"/>
                  </a:lnTo>
                  <a:lnTo>
                    <a:pt x="21041" y="18247"/>
                  </a:lnTo>
                  <a:lnTo>
                    <a:pt x="20929" y="18053"/>
                  </a:lnTo>
                  <a:lnTo>
                    <a:pt x="21041" y="17859"/>
                  </a:lnTo>
                  <a:lnTo>
                    <a:pt x="20153" y="17859"/>
                  </a:lnTo>
                  <a:lnTo>
                    <a:pt x="19594" y="17988"/>
                  </a:lnTo>
                  <a:lnTo>
                    <a:pt x="19370" y="17988"/>
                  </a:lnTo>
                  <a:lnTo>
                    <a:pt x="18817" y="17923"/>
                  </a:lnTo>
                  <a:lnTo>
                    <a:pt x="18482" y="17859"/>
                  </a:lnTo>
                  <a:lnTo>
                    <a:pt x="18817" y="17732"/>
                  </a:lnTo>
                  <a:lnTo>
                    <a:pt x="18929" y="17732"/>
                  </a:lnTo>
                  <a:lnTo>
                    <a:pt x="18929" y="17668"/>
                  </a:lnTo>
                  <a:lnTo>
                    <a:pt x="18482" y="17603"/>
                  </a:lnTo>
                  <a:lnTo>
                    <a:pt x="18146" y="17668"/>
                  </a:lnTo>
                  <a:lnTo>
                    <a:pt x="18705" y="17409"/>
                  </a:lnTo>
                  <a:lnTo>
                    <a:pt x="19040" y="17538"/>
                  </a:lnTo>
                  <a:lnTo>
                    <a:pt x="19482" y="17344"/>
                  </a:lnTo>
                  <a:lnTo>
                    <a:pt x="19370" y="17085"/>
                  </a:lnTo>
                  <a:lnTo>
                    <a:pt x="18929" y="17085"/>
                  </a:lnTo>
                  <a:lnTo>
                    <a:pt x="19264" y="16959"/>
                  </a:lnTo>
                  <a:lnTo>
                    <a:pt x="19482" y="16765"/>
                  </a:lnTo>
                  <a:lnTo>
                    <a:pt x="19817" y="16959"/>
                  </a:lnTo>
                  <a:lnTo>
                    <a:pt x="20153" y="16765"/>
                  </a:lnTo>
                  <a:lnTo>
                    <a:pt x="20488" y="16635"/>
                  </a:lnTo>
                  <a:lnTo>
                    <a:pt x="20153" y="16571"/>
                  </a:lnTo>
                  <a:lnTo>
                    <a:pt x="20376" y="16441"/>
                  </a:lnTo>
                  <a:lnTo>
                    <a:pt x="19817" y="16441"/>
                  </a:lnTo>
                  <a:lnTo>
                    <a:pt x="20041" y="16247"/>
                  </a:lnTo>
                  <a:lnTo>
                    <a:pt x="20376" y="16312"/>
                  </a:lnTo>
                  <a:lnTo>
                    <a:pt x="20488" y="16376"/>
                  </a:lnTo>
                  <a:lnTo>
                    <a:pt x="20711" y="16121"/>
                  </a:lnTo>
                  <a:lnTo>
                    <a:pt x="21153" y="16056"/>
                  </a:lnTo>
                  <a:lnTo>
                    <a:pt x="21153" y="15603"/>
                  </a:lnTo>
                  <a:lnTo>
                    <a:pt x="21600" y="15088"/>
                  </a:lnTo>
                  <a:lnTo>
                    <a:pt x="21265" y="14829"/>
                  </a:lnTo>
                  <a:lnTo>
                    <a:pt x="21153" y="14444"/>
                  </a:lnTo>
                  <a:lnTo>
                    <a:pt x="20041" y="13991"/>
                  </a:lnTo>
                  <a:lnTo>
                    <a:pt x="17816" y="13991"/>
                  </a:lnTo>
                  <a:lnTo>
                    <a:pt x="17705" y="14379"/>
                  </a:lnTo>
                  <a:lnTo>
                    <a:pt x="17593" y="14506"/>
                  </a:lnTo>
                  <a:lnTo>
                    <a:pt x="17034" y="14315"/>
                  </a:lnTo>
                  <a:lnTo>
                    <a:pt x="16475" y="14185"/>
                  </a:lnTo>
                  <a:lnTo>
                    <a:pt x="17369" y="13668"/>
                  </a:lnTo>
                  <a:lnTo>
                    <a:pt x="17369" y="13347"/>
                  </a:lnTo>
                  <a:lnTo>
                    <a:pt x="16699" y="12703"/>
                  </a:lnTo>
                  <a:lnTo>
                    <a:pt x="16475" y="12703"/>
                  </a:lnTo>
                  <a:lnTo>
                    <a:pt x="15698" y="12444"/>
                  </a:lnTo>
                  <a:lnTo>
                    <a:pt x="15475" y="12185"/>
                  </a:lnTo>
                  <a:lnTo>
                    <a:pt x="15140" y="12250"/>
                  </a:lnTo>
                  <a:lnTo>
                    <a:pt x="15028" y="12250"/>
                  </a:lnTo>
                  <a:lnTo>
                    <a:pt x="14586" y="12185"/>
                  </a:lnTo>
                  <a:lnTo>
                    <a:pt x="15028" y="12185"/>
                  </a:lnTo>
                  <a:lnTo>
                    <a:pt x="15587" y="12121"/>
                  </a:lnTo>
                  <a:lnTo>
                    <a:pt x="15922" y="12185"/>
                  </a:lnTo>
                  <a:lnTo>
                    <a:pt x="16034" y="12379"/>
                  </a:lnTo>
                  <a:lnTo>
                    <a:pt x="16699" y="12379"/>
                  </a:lnTo>
                  <a:lnTo>
                    <a:pt x="15922" y="11800"/>
                  </a:lnTo>
                  <a:lnTo>
                    <a:pt x="15475" y="11476"/>
                  </a:lnTo>
                  <a:lnTo>
                    <a:pt x="15698" y="11218"/>
                  </a:lnTo>
                  <a:lnTo>
                    <a:pt x="15922" y="11218"/>
                  </a:lnTo>
                  <a:lnTo>
                    <a:pt x="15475" y="11091"/>
                  </a:lnTo>
                  <a:lnTo>
                    <a:pt x="15363" y="10897"/>
                  </a:lnTo>
                  <a:lnTo>
                    <a:pt x="15140" y="10897"/>
                  </a:lnTo>
                  <a:lnTo>
                    <a:pt x="14810" y="10315"/>
                  </a:lnTo>
                  <a:lnTo>
                    <a:pt x="13916" y="10188"/>
                  </a:lnTo>
                  <a:lnTo>
                    <a:pt x="12915" y="9994"/>
                  </a:lnTo>
                  <a:lnTo>
                    <a:pt x="12915" y="9800"/>
                  </a:lnTo>
                  <a:lnTo>
                    <a:pt x="12692" y="9671"/>
                  </a:lnTo>
                  <a:lnTo>
                    <a:pt x="12357" y="9026"/>
                  </a:lnTo>
                  <a:lnTo>
                    <a:pt x="12021" y="8703"/>
                  </a:lnTo>
                  <a:lnTo>
                    <a:pt x="11691" y="7929"/>
                  </a:lnTo>
                  <a:lnTo>
                    <a:pt x="11468" y="7609"/>
                  </a:lnTo>
                  <a:lnTo>
                    <a:pt x="11133" y="7609"/>
                  </a:lnTo>
                  <a:lnTo>
                    <a:pt x="10356" y="6897"/>
                  </a:lnTo>
                  <a:lnTo>
                    <a:pt x="9797" y="6771"/>
                  </a:lnTo>
                  <a:lnTo>
                    <a:pt x="9350" y="6641"/>
                  </a:lnTo>
                  <a:lnTo>
                    <a:pt x="8796" y="6447"/>
                  </a:lnTo>
                  <a:lnTo>
                    <a:pt x="8461" y="6641"/>
                  </a:lnTo>
                  <a:lnTo>
                    <a:pt x="7902" y="6771"/>
                  </a:lnTo>
                  <a:lnTo>
                    <a:pt x="7237" y="6706"/>
                  </a:lnTo>
                  <a:lnTo>
                    <a:pt x="6790" y="6706"/>
                  </a:lnTo>
                  <a:lnTo>
                    <a:pt x="6231" y="6641"/>
                  </a:lnTo>
                  <a:lnTo>
                    <a:pt x="6125" y="6382"/>
                  </a:lnTo>
                  <a:lnTo>
                    <a:pt x="6455" y="6447"/>
                  </a:lnTo>
                  <a:lnTo>
                    <a:pt x="7125" y="6576"/>
                  </a:lnTo>
                  <a:lnTo>
                    <a:pt x="7791" y="6447"/>
                  </a:lnTo>
                  <a:lnTo>
                    <a:pt x="7902" y="6123"/>
                  </a:lnTo>
                  <a:lnTo>
                    <a:pt x="8461" y="6123"/>
                  </a:lnTo>
                  <a:lnTo>
                    <a:pt x="9020" y="5932"/>
                  </a:lnTo>
                  <a:lnTo>
                    <a:pt x="8461" y="5803"/>
                  </a:lnTo>
                  <a:lnTo>
                    <a:pt x="8461" y="5544"/>
                  </a:lnTo>
                  <a:lnTo>
                    <a:pt x="8238" y="5479"/>
                  </a:lnTo>
                  <a:lnTo>
                    <a:pt x="7573" y="5738"/>
                  </a:lnTo>
                  <a:lnTo>
                    <a:pt x="7349" y="5674"/>
                  </a:lnTo>
                  <a:lnTo>
                    <a:pt x="7902" y="5415"/>
                  </a:lnTo>
                  <a:lnTo>
                    <a:pt x="8685" y="5415"/>
                  </a:lnTo>
                  <a:lnTo>
                    <a:pt x="9020" y="5285"/>
                  </a:lnTo>
                  <a:lnTo>
                    <a:pt x="9020" y="5029"/>
                  </a:lnTo>
                  <a:lnTo>
                    <a:pt x="9350" y="4965"/>
                  </a:lnTo>
                  <a:lnTo>
                    <a:pt x="9797" y="4447"/>
                  </a:lnTo>
                  <a:lnTo>
                    <a:pt x="10020" y="4321"/>
                  </a:lnTo>
                  <a:lnTo>
                    <a:pt x="10020" y="4126"/>
                  </a:lnTo>
                  <a:lnTo>
                    <a:pt x="10356" y="3803"/>
                  </a:lnTo>
                  <a:lnTo>
                    <a:pt x="10132" y="3738"/>
                  </a:lnTo>
                  <a:lnTo>
                    <a:pt x="10467" y="3224"/>
                  </a:lnTo>
                  <a:lnTo>
                    <a:pt x="11021" y="3029"/>
                  </a:lnTo>
                  <a:lnTo>
                    <a:pt x="11021" y="2770"/>
                  </a:lnTo>
                  <a:lnTo>
                    <a:pt x="10132" y="2321"/>
                  </a:lnTo>
                  <a:lnTo>
                    <a:pt x="10020" y="2450"/>
                  </a:lnTo>
                  <a:lnTo>
                    <a:pt x="8908" y="2450"/>
                  </a:lnTo>
                  <a:lnTo>
                    <a:pt x="8126" y="2321"/>
                  </a:lnTo>
                  <a:lnTo>
                    <a:pt x="7902" y="2515"/>
                  </a:lnTo>
                  <a:lnTo>
                    <a:pt x="7573" y="2515"/>
                  </a:lnTo>
                  <a:lnTo>
                    <a:pt x="7125" y="2321"/>
                  </a:lnTo>
                  <a:lnTo>
                    <a:pt x="6678" y="2450"/>
                  </a:lnTo>
                  <a:lnTo>
                    <a:pt x="6678" y="2515"/>
                  </a:lnTo>
                  <a:lnTo>
                    <a:pt x="6231" y="2579"/>
                  </a:lnTo>
                  <a:lnTo>
                    <a:pt x="5678" y="2770"/>
                  </a:lnTo>
                  <a:lnTo>
                    <a:pt x="5566" y="2770"/>
                  </a:lnTo>
                  <a:lnTo>
                    <a:pt x="5119" y="2900"/>
                  </a:lnTo>
                  <a:lnTo>
                    <a:pt x="5008" y="2835"/>
                  </a:lnTo>
                  <a:lnTo>
                    <a:pt x="5566" y="2515"/>
                  </a:lnTo>
                  <a:lnTo>
                    <a:pt x="6013" y="2126"/>
                  </a:lnTo>
                  <a:lnTo>
                    <a:pt x="5678" y="2191"/>
                  </a:lnTo>
                  <a:lnTo>
                    <a:pt x="5119" y="2126"/>
                  </a:lnTo>
                  <a:lnTo>
                    <a:pt x="5455" y="2062"/>
                  </a:lnTo>
                  <a:lnTo>
                    <a:pt x="5566" y="1806"/>
                  </a:lnTo>
                  <a:lnTo>
                    <a:pt x="6790" y="1288"/>
                  </a:lnTo>
                  <a:lnTo>
                    <a:pt x="7125" y="903"/>
                  </a:lnTo>
                  <a:lnTo>
                    <a:pt x="7573" y="838"/>
                  </a:lnTo>
                  <a:lnTo>
                    <a:pt x="7679" y="515"/>
                  </a:lnTo>
                  <a:lnTo>
                    <a:pt x="7573" y="450"/>
                  </a:lnTo>
                  <a:lnTo>
                    <a:pt x="7791" y="191"/>
                  </a:lnTo>
                  <a:lnTo>
                    <a:pt x="7679" y="0"/>
                  </a:lnTo>
                  <a:close/>
                </a:path>
              </a:pathLst>
            </a:custGeom>
            <a:solidFill>
              <a:srgbClr val="CAD4D8"/>
            </a:solidFill>
            <a:ln w="12700" cap="flat">
              <a:noFill/>
              <a:miter lim="400000"/>
            </a:ln>
            <a:effectLst/>
          </p:spPr>
          <p:txBody>
            <a:bodyPr wrap="square" lIns="0" tIns="0" rIns="0" bIns="0" numCol="1" anchor="ctr">
              <a:noAutofit/>
            </a:bodyPr>
            <a:lstStyle/>
            <a:p>
              <a:pPr defTabSz="342900">
                <a:lnSpc>
                  <a:spcPct val="100000"/>
                </a:lnSpc>
                <a:spcBef>
                  <a:spcPts val="0"/>
                </a:spcBef>
                <a:defRPr sz="1400">
                  <a:latin typeface="Arial"/>
                  <a:ea typeface="Arial"/>
                  <a:cs typeface="Arial"/>
                  <a:sym typeface="Arial"/>
                </a:defRPr>
              </a:pPr>
              <a:endParaRPr sz="525"/>
            </a:p>
          </p:txBody>
        </p:sp>
        <p:sp>
          <p:nvSpPr>
            <p:cNvPr id="366" name="Google Shape;10526;p32">
              <a:extLst>
                <a:ext uri="{FF2B5EF4-FFF2-40B4-BE49-F238E27FC236}">
                  <a16:creationId xmlns:a16="http://schemas.microsoft.com/office/drawing/2014/main" id="{E3A0BB9C-C57C-B9C8-F3D8-2A3D95B011AA}"/>
                </a:ext>
              </a:extLst>
            </p:cNvPr>
            <p:cNvSpPr/>
            <p:nvPr/>
          </p:nvSpPr>
          <p:spPr>
            <a:xfrm>
              <a:off x="10929732" y="4481507"/>
              <a:ext cx="159394" cy="119667"/>
            </a:xfrm>
            <a:custGeom>
              <a:avLst/>
              <a:gdLst/>
              <a:ahLst/>
              <a:cxnLst>
                <a:cxn ang="0">
                  <a:pos x="wd2" y="hd2"/>
                </a:cxn>
                <a:cxn ang="5400000">
                  <a:pos x="wd2" y="hd2"/>
                </a:cxn>
                <a:cxn ang="10800000">
                  <a:pos x="wd2" y="hd2"/>
                </a:cxn>
                <a:cxn ang="16200000">
                  <a:pos x="wd2" y="hd2"/>
                </a:cxn>
              </a:cxnLst>
              <a:rect l="0" t="0" r="r" b="b"/>
              <a:pathLst>
                <a:path w="21600" h="21600" extrusionOk="0">
                  <a:moveTo>
                    <a:pt x="12382" y="0"/>
                  </a:moveTo>
                  <a:lnTo>
                    <a:pt x="10622" y="1334"/>
                  </a:lnTo>
                  <a:lnTo>
                    <a:pt x="9202" y="1334"/>
                  </a:lnTo>
                  <a:lnTo>
                    <a:pt x="8846" y="2689"/>
                  </a:lnTo>
                  <a:lnTo>
                    <a:pt x="7087" y="2689"/>
                  </a:lnTo>
                  <a:lnTo>
                    <a:pt x="6377" y="4496"/>
                  </a:lnTo>
                  <a:lnTo>
                    <a:pt x="4956" y="4948"/>
                  </a:lnTo>
                  <a:lnTo>
                    <a:pt x="4601" y="7186"/>
                  </a:lnTo>
                  <a:lnTo>
                    <a:pt x="2131" y="7637"/>
                  </a:lnTo>
                  <a:lnTo>
                    <a:pt x="0" y="12586"/>
                  </a:lnTo>
                  <a:lnTo>
                    <a:pt x="4601" y="18007"/>
                  </a:lnTo>
                  <a:lnTo>
                    <a:pt x="5666" y="17104"/>
                  </a:lnTo>
                  <a:lnTo>
                    <a:pt x="6377" y="13941"/>
                  </a:lnTo>
                  <a:lnTo>
                    <a:pt x="7442" y="12586"/>
                  </a:lnTo>
                  <a:lnTo>
                    <a:pt x="10267" y="14845"/>
                  </a:lnTo>
                  <a:lnTo>
                    <a:pt x="12043" y="19341"/>
                  </a:lnTo>
                  <a:lnTo>
                    <a:pt x="13447" y="20245"/>
                  </a:lnTo>
                  <a:lnTo>
                    <a:pt x="15578" y="21600"/>
                  </a:lnTo>
                  <a:lnTo>
                    <a:pt x="15934" y="21600"/>
                  </a:lnTo>
                  <a:lnTo>
                    <a:pt x="15934" y="20245"/>
                  </a:lnTo>
                  <a:lnTo>
                    <a:pt x="16982" y="20245"/>
                  </a:lnTo>
                  <a:lnTo>
                    <a:pt x="18048" y="18437"/>
                  </a:lnTo>
                  <a:lnTo>
                    <a:pt x="18048" y="16652"/>
                  </a:lnTo>
                  <a:lnTo>
                    <a:pt x="20534" y="17104"/>
                  </a:lnTo>
                  <a:lnTo>
                    <a:pt x="20890" y="14845"/>
                  </a:lnTo>
                  <a:lnTo>
                    <a:pt x="19469" y="14845"/>
                  </a:lnTo>
                  <a:lnTo>
                    <a:pt x="19824" y="12586"/>
                  </a:lnTo>
                  <a:lnTo>
                    <a:pt x="19469" y="11704"/>
                  </a:lnTo>
                  <a:lnTo>
                    <a:pt x="20534" y="11252"/>
                  </a:lnTo>
                  <a:lnTo>
                    <a:pt x="21600" y="15748"/>
                  </a:lnTo>
                  <a:lnTo>
                    <a:pt x="20890" y="9896"/>
                  </a:lnTo>
                  <a:lnTo>
                    <a:pt x="18758" y="9896"/>
                  </a:lnTo>
                  <a:lnTo>
                    <a:pt x="19824" y="8993"/>
                  </a:lnTo>
                  <a:lnTo>
                    <a:pt x="16982" y="3141"/>
                  </a:lnTo>
                  <a:lnTo>
                    <a:pt x="16982" y="882"/>
                  </a:lnTo>
                  <a:lnTo>
                    <a:pt x="15578" y="430"/>
                  </a:lnTo>
                  <a:lnTo>
                    <a:pt x="12382" y="0"/>
                  </a:lnTo>
                  <a:close/>
                </a:path>
              </a:pathLst>
            </a:custGeom>
            <a:solidFill>
              <a:srgbClr val="CAD4D8"/>
            </a:solidFill>
            <a:ln w="12700" cap="flat">
              <a:noFill/>
              <a:miter lim="400000"/>
            </a:ln>
            <a:effectLst/>
          </p:spPr>
          <p:txBody>
            <a:bodyPr wrap="square" lIns="0" tIns="0" rIns="0" bIns="0" numCol="1" anchor="ctr">
              <a:noAutofit/>
            </a:bodyPr>
            <a:lstStyle/>
            <a:p>
              <a:pPr defTabSz="342900">
                <a:lnSpc>
                  <a:spcPct val="100000"/>
                </a:lnSpc>
                <a:spcBef>
                  <a:spcPts val="0"/>
                </a:spcBef>
                <a:defRPr sz="1400">
                  <a:latin typeface="Arial"/>
                  <a:ea typeface="Arial"/>
                  <a:cs typeface="Arial"/>
                  <a:sym typeface="Arial"/>
                </a:defRPr>
              </a:pPr>
              <a:endParaRPr sz="525"/>
            </a:p>
          </p:txBody>
        </p:sp>
        <p:sp>
          <p:nvSpPr>
            <p:cNvPr id="367" name="Google Shape;10527;p32">
              <a:extLst>
                <a:ext uri="{FF2B5EF4-FFF2-40B4-BE49-F238E27FC236}">
                  <a16:creationId xmlns:a16="http://schemas.microsoft.com/office/drawing/2014/main" id="{501171D3-1515-D123-FF8A-5E166A97C151}"/>
                </a:ext>
              </a:extLst>
            </p:cNvPr>
            <p:cNvSpPr/>
            <p:nvPr/>
          </p:nvSpPr>
          <p:spPr>
            <a:xfrm>
              <a:off x="14497293" y="9576478"/>
              <a:ext cx="548449" cy="979968"/>
            </a:xfrm>
            <a:custGeom>
              <a:avLst/>
              <a:gdLst/>
              <a:ahLst/>
              <a:cxnLst>
                <a:cxn ang="0">
                  <a:pos x="wd2" y="hd2"/>
                </a:cxn>
                <a:cxn ang="5400000">
                  <a:pos x="wd2" y="hd2"/>
                </a:cxn>
                <a:cxn ang="10800000">
                  <a:pos x="wd2" y="hd2"/>
                </a:cxn>
                <a:cxn ang="16200000">
                  <a:pos x="wd2" y="hd2"/>
                </a:cxn>
              </a:cxnLst>
              <a:rect l="0" t="0" r="r" b="b"/>
              <a:pathLst>
                <a:path w="21600" h="21600" extrusionOk="0">
                  <a:moveTo>
                    <a:pt x="19236" y="0"/>
                  </a:moveTo>
                  <a:lnTo>
                    <a:pt x="18410" y="439"/>
                  </a:lnTo>
                  <a:lnTo>
                    <a:pt x="18719" y="659"/>
                  </a:lnTo>
                  <a:lnTo>
                    <a:pt x="18203" y="767"/>
                  </a:lnTo>
                  <a:lnTo>
                    <a:pt x="17692" y="659"/>
                  </a:lnTo>
                  <a:lnTo>
                    <a:pt x="17382" y="659"/>
                  </a:lnTo>
                  <a:lnTo>
                    <a:pt x="17795" y="988"/>
                  </a:lnTo>
                  <a:lnTo>
                    <a:pt x="17795" y="1098"/>
                  </a:lnTo>
                  <a:lnTo>
                    <a:pt x="18203" y="1319"/>
                  </a:lnTo>
                  <a:lnTo>
                    <a:pt x="18203" y="1374"/>
                  </a:lnTo>
                  <a:lnTo>
                    <a:pt x="17692" y="1758"/>
                  </a:lnTo>
                  <a:lnTo>
                    <a:pt x="17692" y="2144"/>
                  </a:lnTo>
                  <a:lnTo>
                    <a:pt x="17279" y="2417"/>
                  </a:lnTo>
                  <a:lnTo>
                    <a:pt x="16866" y="2362"/>
                  </a:lnTo>
                  <a:lnTo>
                    <a:pt x="16355" y="2693"/>
                  </a:lnTo>
                  <a:lnTo>
                    <a:pt x="16355" y="2911"/>
                  </a:lnTo>
                  <a:lnTo>
                    <a:pt x="15942" y="3021"/>
                  </a:lnTo>
                  <a:lnTo>
                    <a:pt x="15632" y="2966"/>
                  </a:lnTo>
                  <a:lnTo>
                    <a:pt x="15632" y="2638"/>
                  </a:lnTo>
                  <a:lnTo>
                    <a:pt x="15323" y="2582"/>
                  </a:lnTo>
                  <a:lnTo>
                    <a:pt x="14915" y="2748"/>
                  </a:lnTo>
                  <a:lnTo>
                    <a:pt x="14915" y="3132"/>
                  </a:lnTo>
                  <a:lnTo>
                    <a:pt x="15426" y="3407"/>
                  </a:lnTo>
                  <a:lnTo>
                    <a:pt x="15632" y="3518"/>
                  </a:lnTo>
                  <a:lnTo>
                    <a:pt x="15426" y="3681"/>
                  </a:lnTo>
                  <a:lnTo>
                    <a:pt x="15121" y="3573"/>
                  </a:lnTo>
                  <a:lnTo>
                    <a:pt x="14398" y="3681"/>
                  </a:lnTo>
                  <a:lnTo>
                    <a:pt x="14708" y="3956"/>
                  </a:lnTo>
                  <a:lnTo>
                    <a:pt x="15224" y="4067"/>
                  </a:lnTo>
                  <a:lnTo>
                    <a:pt x="15224" y="4232"/>
                  </a:lnTo>
                  <a:lnTo>
                    <a:pt x="15121" y="4395"/>
                  </a:lnTo>
                  <a:lnTo>
                    <a:pt x="14708" y="4232"/>
                  </a:lnTo>
                  <a:lnTo>
                    <a:pt x="14295" y="4287"/>
                  </a:lnTo>
                  <a:lnTo>
                    <a:pt x="14192" y="4505"/>
                  </a:lnTo>
                  <a:lnTo>
                    <a:pt x="13371" y="4836"/>
                  </a:lnTo>
                  <a:lnTo>
                    <a:pt x="13371" y="4505"/>
                  </a:lnTo>
                  <a:lnTo>
                    <a:pt x="13577" y="4395"/>
                  </a:lnTo>
                  <a:lnTo>
                    <a:pt x="13371" y="4232"/>
                  </a:lnTo>
                  <a:lnTo>
                    <a:pt x="12855" y="4505"/>
                  </a:lnTo>
                  <a:lnTo>
                    <a:pt x="13164" y="4616"/>
                  </a:lnTo>
                  <a:lnTo>
                    <a:pt x="13061" y="4781"/>
                  </a:lnTo>
                  <a:lnTo>
                    <a:pt x="12344" y="4947"/>
                  </a:lnTo>
                  <a:lnTo>
                    <a:pt x="12648" y="5220"/>
                  </a:lnTo>
                  <a:lnTo>
                    <a:pt x="13061" y="5330"/>
                  </a:lnTo>
                  <a:lnTo>
                    <a:pt x="13061" y="5441"/>
                  </a:lnTo>
                  <a:lnTo>
                    <a:pt x="12648" y="5496"/>
                  </a:lnTo>
                  <a:lnTo>
                    <a:pt x="12137" y="5661"/>
                  </a:lnTo>
                  <a:lnTo>
                    <a:pt x="12137" y="5441"/>
                  </a:lnTo>
                  <a:lnTo>
                    <a:pt x="11827" y="5441"/>
                  </a:lnTo>
                  <a:lnTo>
                    <a:pt x="12137" y="5165"/>
                  </a:lnTo>
                  <a:lnTo>
                    <a:pt x="11827" y="5110"/>
                  </a:lnTo>
                  <a:lnTo>
                    <a:pt x="10800" y="5606"/>
                  </a:lnTo>
                  <a:lnTo>
                    <a:pt x="10697" y="5990"/>
                  </a:lnTo>
                  <a:lnTo>
                    <a:pt x="10800" y="6210"/>
                  </a:lnTo>
                  <a:lnTo>
                    <a:pt x="10594" y="6321"/>
                  </a:lnTo>
                  <a:lnTo>
                    <a:pt x="10284" y="6266"/>
                  </a:lnTo>
                  <a:lnTo>
                    <a:pt x="10077" y="6210"/>
                  </a:lnTo>
                  <a:lnTo>
                    <a:pt x="10077" y="5769"/>
                  </a:lnTo>
                  <a:lnTo>
                    <a:pt x="9773" y="5769"/>
                  </a:lnTo>
                  <a:lnTo>
                    <a:pt x="9153" y="6155"/>
                  </a:lnTo>
                  <a:lnTo>
                    <a:pt x="8436" y="5879"/>
                  </a:lnTo>
                  <a:lnTo>
                    <a:pt x="8229" y="5990"/>
                  </a:lnTo>
                  <a:lnTo>
                    <a:pt x="8023" y="5990"/>
                  </a:lnTo>
                  <a:lnTo>
                    <a:pt x="8126" y="6431"/>
                  </a:lnTo>
                  <a:lnTo>
                    <a:pt x="7919" y="6431"/>
                  </a:lnTo>
                  <a:lnTo>
                    <a:pt x="7610" y="6484"/>
                  </a:lnTo>
                  <a:lnTo>
                    <a:pt x="7610" y="6210"/>
                  </a:lnTo>
                  <a:lnTo>
                    <a:pt x="7403" y="6155"/>
                  </a:lnTo>
                  <a:lnTo>
                    <a:pt x="7098" y="6431"/>
                  </a:lnTo>
                  <a:lnTo>
                    <a:pt x="6892" y="6155"/>
                  </a:lnTo>
                  <a:lnTo>
                    <a:pt x="5658" y="6704"/>
                  </a:lnTo>
                  <a:lnTo>
                    <a:pt x="5452" y="6704"/>
                  </a:lnTo>
                  <a:lnTo>
                    <a:pt x="5142" y="6594"/>
                  </a:lnTo>
                  <a:lnTo>
                    <a:pt x="4523" y="6594"/>
                  </a:lnTo>
                  <a:lnTo>
                    <a:pt x="4321" y="6815"/>
                  </a:lnTo>
                  <a:lnTo>
                    <a:pt x="4424" y="7309"/>
                  </a:lnTo>
                  <a:lnTo>
                    <a:pt x="3598" y="7968"/>
                  </a:lnTo>
                  <a:lnTo>
                    <a:pt x="3598" y="8133"/>
                  </a:lnTo>
                  <a:lnTo>
                    <a:pt x="2881" y="8520"/>
                  </a:lnTo>
                  <a:lnTo>
                    <a:pt x="2881" y="8738"/>
                  </a:lnTo>
                  <a:lnTo>
                    <a:pt x="3289" y="8958"/>
                  </a:lnTo>
                  <a:lnTo>
                    <a:pt x="2881" y="9234"/>
                  </a:lnTo>
                  <a:lnTo>
                    <a:pt x="3087" y="9728"/>
                  </a:lnTo>
                  <a:lnTo>
                    <a:pt x="3087" y="10059"/>
                  </a:lnTo>
                  <a:lnTo>
                    <a:pt x="3908" y="10881"/>
                  </a:lnTo>
                  <a:lnTo>
                    <a:pt x="3908" y="11102"/>
                  </a:lnTo>
                  <a:lnTo>
                    <a:pt x="4321" y="11378"/>
                  </a:lnTo>
                  <a:lnTo>
                    <a:pt x="4321" y="11488"/>
                  </a:lnTo>
                  <a:lnTo>
                    <a:pt x="3908" y="11706"/>
                  </a:lnTo>
                  <a:lnTo>
                    <a:pt x="4011" y="11927"/>
                  </a:lnTo>
                  <a:lnTo>
                    <a:pt x="3805" y="12586"/>
                  </a:lnTo>
                  <a:lnTo>
                    <a:pt x="3289" y="12807"/>
                  </a:lnTo>
                  <a:lnTo>
                    <a:pt x="3087" y="13191"/>
                  </a:lnTo>
                  <a:lnTo>
                    <a:pt x="2777" y="13301"/>
                  </a:lnTo>
                  <a:lnTo>
                    <a:pt x="2571" y="13467"/>
                  </a:lnTo>
                  <a:lnTo>
                    <a:pt x="2055" y="13740"/>
                  </a:lnTo>
                  <a:lnTo>
                    <a:pt x="2055" y="14291"/>
                  </a:lnTo>
                  <a:lnTo>
                    <a:pt x="1750" y="14509"/>
                  </a:lnTo>
                  <a:lnTo>
                    <a:pt x="821" y="14565"/>
                  </a:lnTo>
                  <a:lnTo>
                    <a:pt x="718" y="14730"/>
                  </a:lnTo>
                  <a:lnTo>
                    <a:pt x="718" y="15224"/>
                  </a:lnTo>
                  <a:lnTo>
                    <a:pt x="206" y="15610"/>
                  </a:lnTo>
                  <a:lnTo>
                    <a:pt x="206" y="15939"/>
                  </a:lnTo>
                  <a:lnTo>
                    <a:pt x="0" y="16214"/>
                  </a:lnTo>
                  <a:lnTo>
                    <a:pt x="206" y="16380"/>
                  </a:lnTo>
                  <a:lnTo>
                    <a:pt x="206" y="16874"/>
                  </a:lnTo>
                  <a:lnTo>
                    <a:pt x="924" y="17313"/>
                  </a:lnTo>
                  <a:lnTo>
                    <a:pt x="821" y="17699"/>
                  </a:lnTo>
                  <a:lnTo>
                    <a:pt x="924" y="17975"/>
                  </a:lnTo>
                  <a:lnTo>
                    <a:pt x="1337" y="18027"/>
                  </a:lnTo>
                  <a:lnTo>
                    <a:pt x="1440" y="18027"/>
                  </a:lnTo>
                  <a:lnTo>
                    <a:pt x="1337" y="18082"/>
                  </a:lnTo>
                  <a:lnTo>
                    <a:pt x="718" y="18137"/>
                  </a:lnTo>
                  <a:lnTo>
                    <a:pt x="718" y="18524"/>
                  </a:lnTo>
                  <a:lnTo>
                    <a:pt x="821" y="18962"/>
                  </a:lnTo>
                  <a:lnTo>
                    <a:pt x="718" y="19622"/>
                  </a:lnTo>
                  <a:lnTo>
                    <a:pt x="924" y="19732"/>
                  </a:lnTo>
                  <a:lnTo>
                    <a:pt x="924" y="19953"/>
                  </a:lnTo>
                  <a:lnTo>
                    <a:pt x="1337" y="20063"/>
                  </a:lnTo>
                  <a:lnTo>
                    <a:pt x="1750" y="20336"/>
                  </a:lnTo>
                  <a:lnTo>
                    <a:pt x="1952" y="20447"/>
                  </a:lnTo>
                  <a:lnTo>
                    <a:pt x="2261" y="20612"/>
                  </a:lnTo>
                  <a:lnTo>
                    <a:pt x="2571" y="20885"/>
                  </a:lnTo>
                  <a:lnTo>
                    <a:pt x="2984" y="20833"/>
                  </a:lnTo>
                  <a:lnTo>
                    <a:pt x="3087" y="20885"/>
                  </a:lnTo>
                  <a:lnTo>
                    <a:pt x="3598" y="20996"/>
                  </a:lnTo>
                  <a:lnTo>
                    <a:pt x="4011" y="21327"/>
                  </a:lnTo>
                  <a:lnTo>
                    <a:pt x="4424" y="21382"/>
                  </a:lnTo>
                  <a:lnTo>
                    <a:pt x="4424" y="21437"/>
                  </a:lnTo>
                  <a:lnTo>
                    <a:pt x="4523" y="21600"/>
                  </a:lnTo>
                  <a:lnTo>
                    <a:pt x="4935" y="21437"/>
                  </a:lnTo>
                  <a:lnTo>
                    <a:pt x="5555" y="21437"/>
                  </a:lnTo>
                  <a:lnTo>
                    <a:pt x="6169" y="21272"/>
                  </a:lnTo>
                  <a:lnTo>
                    <a:pt x="6685" y="20885"/>
                  </a:lnTo>
                  <a:lnTo>
                    <a:pt x="8534" y="20833"/>
                  </a:lnTo>
                  <a:lnTo>
                    <a:pt x="9050" y="20885"/>
                  </a:lnTo>
                  <a:lnTo>
                    <a:pt x="9974" y="20723"/>
                  </a:lnTo>
                  <a:lnTo>
                    <a:pt x="10284" y="20447"/>
                  </a:lnTo>
                  <a:lnTo>
                    <a:pt x="10697" y="20336"/>
                  </a:lnTo>
                  <a:lnTo>
                    <a:pt x="11006" y="19953"/>
                  </a:lnTo>
                  <a:lnTo>
                    <a:pt x="11518" y="19511"/>
                  </a:lnTo>
                  <a:lnTo>
                    <a:pt x="11518" y="19238"/>
                  </a:lnTo>
                  <a:lnTo>
                    <a:pt x="12034" y="19073"/>
                  </a:lnTo>
                  <a:lnTo>
                    <a:pt x="12034" y="18634"/>
                  </a:lnTo>
                  <a:lnTo>
                    <a:pt x="11827" y="18579"/>
                  </a:lnTo>
                  <a:lnTo>
                    <a:pt x="12240" y="18358"/>
                  </a:lnTo>
                  <a:lnTo>
                    <a:pt x="12550" y="17864"/>
                  </a:lnTo>
                  <a:lnTo>
                    <a:pt x="12344" y="17809"/>
                  </a:lnTo>
                  <a:lnTo>
                    <a:pt x="12648" y="17809"/>
                  </a:lnTo>
                  <a:lnTo>
                    <a:pt x="13164" y="17313"/>
                  </a:lnTo>
                  <a:lnTo>
                    <a:pt x="13577" y="16380"/>
                  </a:lnTo>
                  <a:lnTo>
                    <a:pt x="13784" y="15831"/>
                  </a:lnTo>
                  <a:lnTo>
                    <a:pt x="14295" y="15555"/>
                  </a:lnTo>
                  <a:lnTo>
                    <a:pt x="14605" y="14951"/>
                  </a:lnTo>
                  <a:lnTo>
                    <a:pt x="15323" y="14236"/>
                  </a:lnTo>
                  <a:lnTo>
                    <a:pt x="16148" y="13025"/>
                  </a:lnTo>
                  <a:lnTo>
                    <a:pt x="16660" y="12586"/>
                  </a:lnTo>
                  <a:lnTo>
                    <a:pt x="16660" y="12037"/>
                  </a:lnTo>
                  <a:lnTo>
                    <a:pt x="17176" y="11488"/>
                  </a:lnTo>
                  <a:lnTo>
                    <a:pt x="17279" y="11212"/>
                  </a:lnTo>
                  <a:lnTo>
                    <a:pt x="17898" y="10663"/>
                  </a:lnTo>
                  <a:lnTo>
                    <a:pt x="18203" y="9838"/>
                  </a:lnTo>
                  <a:lnTo>
                    <a:pt x="18410" y="9234"/>
                  </a:lnTo>
                  <a:lnTo>
                    <a:pt x="18719" y="9069"/>
                  </a:lnTo>
                  <a:lnTo>
                    <a:pt x="18823" y="8630"/>
                  </a:lnTo>
                  <a:lnTo>
                    <a:pt x="18719" y="8409"/>
                  </a:lnTo>
                  <a:lnTo>
                    <a:pt x="18823" y="8078"/>
                  </a:lnTo>
                  <a:lnTo>
                    <a:pt x="19334" y="7584"/>
                  </a:lnTo>
                  <a:lnTo>
                    <a:pt x="19334" y="7364"/>
                  </a:lnTo>
                  <a:lnTo>
                    <a:pt x="19747" y="7091"/>
                  </a:lnTo>
                  <a:lnTo>
                    <a:pt x="19540" y="6760"/>
                  </a:lnTo>
                  <a:lnTo>
                    <a:pt x="19334" y="6594"/>
                  </a:lnTo>
                  <a:lnTo>
                    <a:pt x="19540" y="6431"/>
                  </a:lnTo>
                  <a:lnTo>
                    <a:pt x="19540" y="5990"/>
                  </a:lnTo>
                  <a:lnTo>
                    <a:pt x="19334" y="5935"/>
                  </a:lnTo>
                  <a:lnTo>
                    <a:pt x="19334" y="5606"/>
                  </a:lnTo>
                  <a:lnTo>
                    <a:pt x="19747" y="5441"/>
                  </a:lnTo>
                  <a:lnTo>
                    <a:pt x="19953" y="5606"/>
                  </a:lnTo>
                  <a:lnTo>
                    <a:pt x="20056" y="5935"/>
                  </a:lnTo>
                  <a:lnTo>
                    <a:pt x="20573" y="6266"/>
                  </a:lnTo>
                  <a:lnTo>
                    <a:pt x="20981" y="6266"/>
                  </a:lnTo>
                  <a:lnTo>
                    <a:pt x="21084" y="6045"/>
                  </a:lnTo>
                  <a:lnTo>
                    <a:pt x="21290" y="5879"/>
                  </a:lnTo>
                  <a:lnTo>
                    <a:pt x="21394" y="5717"/>
                  </a:lnTo>
                  <a:lnTo>
                    <a:pt x="21394" y="5441"/>
                  </a:lnTo>
                  <a:lnTo>
                    <a:pt x="21600" y="5386"/>
                  </a:lnTo>
                  <a:lnTo>
                    <a:pt x="21497" y="5055"/>
                  </a:lnTo>
                  <a:lnTo>
                    <a:pt x="20981" y="4671"/>
                  </a:lnTo>
                  <a:lnTo>
                    <a:pt x="20877" y="4395"/>
                  </a:lnTo>
                  <a:lnTo>
                    <a:pt x="20981" y="4287"/>
                  </a:lnTo>
                  <a:lnTo>
                    <a:pt x="20981" y="3956"/>
                  </a:lnTo>
                  <a:lnTo>
                    <a:pt x="20877" y="3518"/>
                  </a:lnTo>
                  <a:lnTo>
                    <a:pt x="20981" y="3297"/>
                  </a:lnTo>
                  <a:lnTo>
                    <a:pt x="20981" y="2582"/>
                  </a:lnTo>
                  <a:lnTo>
                    <a:pt x="20573" y="2307"/>
                  </a:lnTo>
                  <a:lnTo>
                    <a:pt x="20573" y="1592"/>
                  </a:lnTo>
                  <a:lnTo>
                    <a:pt x="20366" y="1374"/>
                  </a:lnTo>
                  <a:lnTo>
                    <a:pt x="20056" y="1374"/>
                  </a:lnTo>
                  <a:lnTo>
                    <a:pt x="19540" y="1043"/>
                  </a:lnTo>
                  <a:lnTo>
                    <a:pt x="19540" y="767"/>
                  </a:lnTo>
                  <a:lnTo>
                    <a:pt x="19029" y="659"/>
                  </a:lnTo>
                  <a:lnTo>
                    <a:pt x="19334" y="384"/>
                  </a:lnTo>
                  <a:lnTo>
                    <a:pt x="19236" y="0"/>
                  </a:lnTo>
                  <a:close/>
                </a:path>
              </a:pathLst>
            </a:custGeom>
            <a:solidFill>
              <a:srgbClr val="CCD4D9"/>
            </a:solidFill>
            <a:ln w="12700" cap="flat">
              <a:noFill/>
              <a:miter lim="400000"/>
            </a:ln>
            <a:effectLst/>
          </p:spPr>
          <p:txBody>
            <a:bodyPr wrap="square" lIns="0" tIns="0" rIns="0" bIns="0" numCol="1" anchor="ctr">
              <a:noAutofit/>
            </a:bodyPr>
            <a:lstStyle/>
            <a:p>
              <a:pPr defTabSz="342900">
                <a:lnSpc>
                  <a:spcPct val="100000"/>
                </a:lnSpc>
                <a:spcBef>
                  <a:spcPts val="0"/>
                </a:spcBef>
                <a:defRPr sz="1400">
                  <a:latin typeface="Arial"/>
                  <a:ea typeface="Arial"/>
                  <a:cs typeface="Arial"/>
                  <a:sym typeface="Arial"/>
                </a:defRPr>
              </a:pPr>
              <a:endParaRPr sz="525"/>
            </a:p>
          </p:txBody>
        </p:sp>
        <p:grpSp>
          <p:nvGrpSpPr>
            <p:cNvPr id="368" name="Google Shape;10528;p32">
              <a:extLst>
                <a:ext uri="{FF2B5EF4-FFF2-40B4-BE49-F238E27FC236}">
                  <a16:creationId xmlns:a16="http://schemas.microsoft.com/office/drawing/2014/main" id="{AB2FBD4B-3E84-DE70-3214-3EB2708F4332}"/>
                </a:ext>
              </a:extLst>
            </p:cNvPr>
            <p:cNvGrpSpPr/>
            <p:nvPr/>
          </p:nvGrpSpPr>
          <p:grpSpPr>
            <a:xfrm>
              <a:off x="19480297" y="9544062"/>
              <a:ext cx="2878065" cy="2937774"/>
              <a:chOff x="0" y="119"/>
              <a:chExt cx="2878064" cy="2937773"/>
            </a:xfrm>
          </p:grpSpPr>
          <p:sp>
            <p:nvSpPr>
              <p:cNvPr id="471" name="Google Shape;10529;p32">
                <a:extLst>
                  <a:ext uri="{FF2B5EF4-FFF2-40B4-BE49-F238E27FC236}">
                    <a16:creationId xmlns:a16="http://schemas.microsoft.com/office/drawing/2014/main" id="{633801ED-178E-AA1A-BC32-2A8FEBC9BBBF}"/>
                  </a:ext>
                </a:extLst>
              </p:cNvPr>
              <p:cNvSpPr/>
              <p:nvPr/>
            </p:nvSpPr>
            <p:spPr>
              <a:xfrm>
                <a:off x="0" y="119"/>
                <a:ext cx="2878065" cy="2456370"/>
              </a:xfrm>
              <a:custGeom>
                <a:avLst/>
                <a:gdLst/>
                <a:ahLst/>
                <a:cxnLst>
                  <a:cxn ang="0">
                    <a:pos x="wd2" y="hd2"/>
                  </a:cxn>
                  <a:cxn ang="5400000">
                    <a:pos x="wd2" y="hd2"/>
                  </a:cxn>
                  <a:cxn ang="10800000">
                    <a:pos x="wd2" y="hd2"/>
                  </a:cxn>
                  <a:cxn ang="16200000">
                    <a:pos x="wd2" y="hd2"/>
                  </a:cxn>
                </a:cxnLst>
                <a:rect l="0" t="0" r="r" b="b"/>
                <a:pathLst>
                  <a:path w="21600" h="21600" extrusionOk="0">
                    <a:moveTo>
                      <a:pt x="16876" y="0"/>
                    </a:moveTo>
                    <a:lnTo>
                      <a:pt x="16759" y="43"/>
                    </a:lnTo>
                    <a:lnTo>
                      <a:pt x="16680" y="153"/>
                    </a:lnTo>
                    <a:lnTo>
                      <a:pt x="16680" y="350"/>
                    </a:lnTo>
                    <a:lnTo>
                      <a:pt x="16641" y="548"/>
                    </a:lnTo>
                    <a:lnTo>
                      <a:pt x="16641" y="591"/>
                    </a:lnTo>
                    <a:lnTo>
                      <a:pt x="16601" y="701"/>
                    </a:lnTo>
                    <a:lnTo>
                      <a:pt x="16543" y="701"/>
                    </a:lnTo>
                    <a:lnTo>
                      <a:pt x="16484" y="898"/>
                    </a:lnTo>
                    <a:lnTo>
                      <a:pt x="16386" y="1052"/>
                    </a:lnTo>
                    <a:lnTo>
                      <a:pt x="16465" y="1140"/>
                    </a:lnTo>
                    <a:lnTo>
                      <a:pt x="16563" y="1227"/>
                    </a:lnTo>
                    <a:lnTo>
                      <a:pt x="16504" y="1271"/>
                    </a:lnTo>
                    <a:lnTo>
                      <a:pt x="16445" y="1249"/>
                    </a:lnTo>
                    <a:lnTo>
                      <a:pt x="16386" y="1381"/>
                    </a:lnTo>
                    <a:lnTo>
                      <a:pt x="16347" y="1490"/>
                    </a:lnTo>
                    <a:lnTo>
                      <a:pt x="16406" y="1644"/>
                    </a:lnTo>
                    <a:lnTo>
                      <a:pt x="16406" y="1753"/>
                    </a:lnTo>
                    <a:lnTo>
                      <a:pt x="16347" y="1710"/>
                    </a:lnTo>
                    <a:lnTo>
                      <a:pt x="16269" y="1753"/>
                    </a:lnTo>
                    <a:lnTo>
                      <a:pt x="16210" y="2039"/>
                    </a:lnTo>
                    <a:lnTo>
                      <a:pt x="16269" y="2259"/>
                    </a:lnTo>
                    <a:lnTo>
                      <a:pt x="16249" y="2478"/>
                    </a:lnTo>
                    <a:lnTo>
                      <a:pt x="16289" y="2631"/>
                    </a:lnTo>
                    <a:lnTo>
                      <a:pt x="16289" y="2807"/>
                    </a:lnTo>
                    <a:lnTo>
                      <a:pt x="16170" y="2916"/>
                    </a:lnTo>
                    <a:lnTo>
                      <a:pt x="16170" y="3004"/>
                    </a:lnTo>
                    <a:lnTo>
                      <a:pt x="16072" y="3245"/>
                    </a:lnTo>
                    <a:lnTo>
                      <a:pt x="16053" y="3574"/>
                    </a:lnTo>
                    <a:lnTo>
                      <a:pt x="15955" y="3728"/>
                    </a:lnTo>
                    <a:lnTo>
                      <a:pt x="15994" y="3837"/>
                    </a:lnTo>
                    <a:lnTo>
                      <a:pt x="15916" y="4013"/>
                    </a:lnTo>
                    <a:lnTo>
                      <a:pt x="15817" y="4122"/>
                    </a:lnTo>
                    <a:lnTo>
                      <a:pt x="15817" y="4341"/>
                    </a:lnTo>
                    <a:lnTo>
                      <a:pt x="15661" y="4495"/>
                    </a:lnTo>
                    <a:lnTo>
                      <a:pt x="15308" y="4648"/>
                    </a:lnTo>
                    <a:lnTo>
                      <a:pt x="15171" y="4539"/>
                    </a:lnTo>
                    <a:lnTo>
                      <a:pt x="15015" y="4517"/>
                    </a:lnTo>
                    <a:lnTo>
                      <a:pt x="14936" y="4429"/>
                    </a:lnTo>
                    <a:lnTo>
                      <a:pt x="14818" y="4298"/>
                    </a:lnTo>
                    <a:lnTo>
                      <a:pt x="14818" y="4232"/>
                    </a:lnTo>
                    <a:lnTo>
                      <a:pt x="14778" y="4188"/>
                    </a:lnTo>
                    <a:lnTo>
                      <a:pt x="14740" y="4056"/>
                    </a:lnTo>
                    <a:lnTo>
                      <a:pt x="14622" y="4013"/>
                    </a:lnTo>
                    <a:lnTo>
                      <a:pt x="14505" y="3969"/>
                    </a:lnTo>
                    <a:lnTo>
                      <a:pt x="14348" y="3969"/>
                    </a:lnTo>
                    <a:lnTo>
                      <a:pt x="14191" y="3859"/>
                    </a:lnTo>
                    <a:lnTo>
                      <a:pt x="14152" y="3749"/>
                    </a:lnTo>
                    <a:lnTo>
                      <a:pt x="14034" y="3574"/>
                    </a:lnTo>
                    <a:lnTo>
                      <a:pt x="13897" y="3552"/>
                    </a:lnTo>
                    <a:lnTo>
                      <a:pt x="13759" y="3464"/>
                    </a:lnTo>
                    <a:lnTo>
                      <a:pt x="13759" y="3399"/>
                    </a:lnTo>
                    <a:lnTo>
                      <a:pt x="13701" y="3399"/>
                    </a:lnTo>
                    <a:lnTo>
                      <a:pt x="13642" y="3333"/>
                    </a:lnTo>
                    <a:lnTo>
                      <a:pt x="13524" y="3333"/>
                    </a:lnTo>
                    <a:lnTo>
                      <a:pt x="13427" y="3311"/>
                    </a:lnTo>
                    <a:lnTo>
                      <a:pt x="13446" y="3245"/>
                    </a:lnTo>
                    <a:lnTo>
                      <a:pt x="13309" y="3136"/>
                    </a:lnTo>
                    <a:lnTo>
                      <a:pt x="13269" y="3004"/>
                    </a:lnTo>
                    <a:lnTo>
                      <a:pt x="13152" y="2851"/>
                    </a:lnTo>
                    <a:lnTo>
                      <a:pt x="13054" y="2851"/>
                    </a:lnTo>
                    <a:lnTo>
                      <a:pt x="12937" y="2675"/>
                    </a:lnTo>
                    <a:lnTo>
                      <a:pt x="12937" y="2544"/>
                    </a:lnTo>
                    <a:lnTo>
                      <a:pt x="13034" y="2346"/>
                    </a:lnTo>
                    <a:lnTo>
                      <a:pt x="13054" y="2215"/>
                    </a:lnTo>
                    <a:lnTo>
                      <a:pt x="13172" y="2127"/>
                    </a:lnTo>
                    <a:lnTo>
                      <a:pt x="13211" y="1974"/>
                    </a:lnTo>
                    <a:lnTo>
                      <a:pt x="13250" y="1863"/>
                    </a:lnTo>
                    <a:lnTo>
                      <a:pt x="13152" y="1908"/>
                    </a:lnTo>
                    <a:lnTo>
                      <a:pt x="13074" y="1753"/>
                    </a:lnTo>
                    <a:lnTo>
                      <a:pt x="13172" y="1666"/>
                    </a:lnTo>
                    <a:lnTo>
                      <a:pt x="13152" y="1556"/>
                    </a:lnTo>
                    <a:lnTo>
                      <a:pt x="13231" y="1556"/>
                    </a:lnTo>
                    <a:lnTo>
                      <a:pt x="13269" y="1534"/>
                    </a:lnTo>
                    <a:lnTo>
                      <a:pt x="13328" y="1556"/>
                    </a:lnTo>
                    <a:lnTo>
                      <a:pt x="13427" y="1578"/>
                    </a:lnTo>
                    <a:lnTo>
                      <a:pt x="13544" y="1534"/>
                    </a:lnTo>
                    <a:lnTo>
                      <a:pt x="13603" y="1381"/>
                    </a:lnTo>
                    <a:lnTo>
                      <a:pt x="13504" y="1315"/>
                    </a:lnTo>
                    <a:lnTo>
                      <a:pt x="13563" y="1227"/>
                    </a:lnTo>
                    <a:lnTo>
                      <a:pt x="13642" y="1249"/>
                    </a:lnTo>
                    <a:lnTo>
                      <a:pt x="13701" y="1052"/>
                    </a:lnTo>
                    <a:lnTo>
                      <a:pt x="13759" y="1008"/>
                    </a:lnTo>
                    <a:lnTo>
                      <a:pt x="13838" y="898"/>
                    </a:lnTo>
                    <a:lnTo>
                      <a:pt x="13838" y="833"/>
                    </a:lnTo>
                    <a:lnTo>
                      <a:pt x="13741" y="789"/>
                    </a:lnTo>
                    <a:lnTo>
                      <a:pt x="13662" y="876"/>
                    </a:lnTo>
                    <a:lnTo>
                      <a:pt x="13603" y="833"/>
                    </a:lnTo>
                    <a:lnTo>
                      <a:pt x="13603" y="613"/>
                    </a:lnTo>
                    <a:lnTo>
                      <a:pt x="13504" y="679"/>
                    </a:lnTo>
                    <a:lnTo>
                      <a:pt x="13368" y="833"/>
                    </a:lnTo>
                    <a:lnTo>
                      <a:pt x="13427" y="876"/>
                    </a:lnTo>
                    <a:lnTo>
                      <a:pt x="13427" y="942"/>
                    </a:lnTo>
                    <a:lnTo>
                      <a:pt x="13348" y="1008"/>
                    </a:lnTo>
                    <a:lnTo>
                      <a:pt x="13250" y="942"/>
                    </a:lnTo>
                    <a:lnTo>
                      <a:pt x="13231" y="876"/>
                    </a:lnTo>
                    <a:lnTo>
                      <a:pt x="13211" y="811"/>
                    </a:lnTo>
                    <a:lnTo>
                      <a:pt x="13152" y="898"/>
                    </a:lnTo>
                    <a:lnTo>
                      <a:pt x="13074" y="920"/>
                    </a:lnTo>
                    <a:lnTo>
                      <a:pt x="13074" y="833"/>
                    </a:lnTo>
                    <a:lnTo>
                      <a:pt x="13152" y="767"/>
                    </a:lnTo>
                    <a:lnTo>
                      <a:pt x="13172" y="701"/>
                    </a:lnTo>
                    <a:lnTo>
                      <a:pt x="13113" y="723"/>
                    </a:lnTo>
                    <a:lnTo>
                      <a:pt x="13034" y="811"/>
                    </a:lnTo>
                    <a:lnTo>
                      <a:pt x="12917" y="876"/>
                    </a:lnTo>
                    <a:lnTo>
                      <a:pt x="12917" y="898"/>
                    </a:lnTo>
                    <a:lnTo>
                      <a:pt x="12838" y="920"/>
                    </a:lnTo>
                    <a:lnTo>
                      <a:pt x="12819" y="876"/>
                    </a:lnTo>
                    <a:lnTo>
                      <a:pt x="12682" y="876"/>
                    </a:lnTo>
                    <a:lnTo>
                      <a:pt x="12682" y="811"/>
                    </a:lnTo>
                    <a:lnTo>
                      <a:pt x="12623" y="679"/>
                    </a:lnTo>
                    <a:lnTo>
                      <a:pt x="12564" y="679"/>
                    </a:lnTo>
                    <a:lnTo>
                      <a:pt x="12447" y="723"/>
                    </a:lnTo>
                    <a:lnTo>
                      <a:pt x="12348" y="701"/>
                    </a:lnTo>
                    <a:lnTo>
                      <a:pt x="12289" y="723"/>
                    </a:lnTo>
                    <a:lnTo>
                      <a:pt x="12250" y="657"/>
                    </a:lnTo>
                    <a:lnTo>
                      <a:pt x="12192" y="657"/>
                    </a:lnTo>
                    <a:lnTo>
                      <a:pt x="12153" y="504"/>
                    </a:lnTo>
                    <a:lnTo>
                      <a:pt x="12035" y="570"/>
                    </a:lnTo>
                    <a:lnTo>
                      <a:pt x="11898" y="548"/>
                    </a:lnTo>
                    <a:lnTo>
                      <a:pt x="11780" y="482"/>
                    </a:lnTo>
                    <a:lnTo>
                      <a:pt x="11780" y="394"/>
                    </a:lnTo>
                    <a:lnTo>
                      <a:pt x="11701" y="285"/>
                    </a:lnTo>
                    <a:lnTo>
                      <a:pt x="11663" y="285"/>
                    </a:lnTo>
                    <a:lnTo>
                      <a:pt x="11663" y="350"/>
                    </a:lnTo>
                    <a:lnTo>
                      <a:pt x="11505" y="394"/>
                    </a:lnTo>
                    <a:lnTo>
                      <a:pt x="11466" y="285"/>
                    </a:lnTo>
                    <a:lnTo>
                      <a:pt x="11369" y="263"/>
                    </a:lnTo>
                    <a:lnTo>
                      <a:pt x="11211" y="175"/>
                    </a:lnTo>
                    <a:lnTo>
                      <a:pt x="11211" y="219"/>
                    </a:lnTo>
                    <a:lnTo>
                      <a:pt x="11153" y="153"/>
                    </a:lnTo>
                    <a:lnTo>
                      <a:pt x="11055" y="241"/>
                    </a:lnTo>
                    <a:lnTo>
                      <a:pt x="11153" y="328"/>
                    </a:lnTo>
                    <a:lnTo>
                      <a:pt x="11114" y="350"/>
                    </a:lnTo>
                    <a:lnTo>
                      <a:pt x="11211" y="372"/>
                    </a:lnTo>
                    <a:lnTo>
                      <a:pt x="11310" y="350"/>
                    </a:lnTo>
                    <a:lnTo>
                      <a:pt x="11466" y="482"/>
                    </a:lnTo>
                    <a:lnTo>
                      <a:pt x="11466" y="570"/>
                    </a:lnTo>
                    <a:lnTo>
                      <a:pt x="11486" y="767"/>
                    </a:lnTo>
                    <a:lnTo>
                      <a:pt x="11369" y="767"/>
                    </a:lnTo>
                    <a:lnTo>
                      <a:pt x="11349" y="898"/>
                    </a:lnTo>
                    <a:lnTo>
                      <a:pt x="11290" y="811"/>
                    </a:lnTo>
                    <a:lnTo>
                      <a:pt x="11211" y="789"/>
                    </a:lnTo>
                    <a:lnTo>
                      <a:pt x="11114" y="876"/>
                    </a:lnTo>
                    <a:lnTo>
                      <a:pt x="10820" y="876"/>
                    </a:lnTo>
                    <a:lnTo>
                      <a:pt x="10702" y="767"/>
                    </a:lnTo>
                    <a:lnTo>
                      <a:pt x="10682" y="811"/>
                    </a:lnTo>
                    <a:lnTo>
                      <a:pt x="10565" y="876"/>
                    </a:lnTo>
                    <a:lnTo>
                      <a:pt x="10585" y="986"/>
                    </a:lnTo>
                    <a:lnTo>
                      <a:pt x="10486" y="942"/>
                    </a:lnTo>
                    <a:lnTo>
                      <a:pt x="10506" y="1118"/>
                    </a:lnTo>
                    <a:lnTo>
                      <a:pt x="10467" y="1052"/>
                    </a:lnTo>
                    <a:lnTo>
                      <a:pt x="10330" y="1008"/>
                    </a:lnTo>
                    <a:lnTo>
                      <a:pt x="10290" y="1096"/>
                    </a:lnTo>
                    <a:lnTo>
                      <a:pt x="10330" y="1161"/>
                    </a:lnTo>
                    <a:lnTo>
                      <a:pt x="10330" y="1227"/>
                    </a:lnTo>
                    <a:lnTo>
                      <a:pt x="10192" y="1161"/>
                    </a:lnTo>
                    <a:lnTo>
                      <a:pt x="10134" y="1249"/>
                    </a:lnTo>
                    <a:lnTo>
                      <a:pt x="10192" y="1315"/>
                    </a:lnTo>
                    <a:lnTo>
                      <a:pt x="10114" y="1359"/>
                    </a:lnTo>
                    <a:lnTo>
                      <a:pt x="10036" y="1425"/>
                    </a:lnTo>
                    <a:lnTo>
                      <a:pt x="10036" y="1468"/>
                    </a:lnTo>
                    <a:lnTo>
                      <a:pt x="10114" y="1578"/>
                    </a:lnTo>
                    <a:lnTo>
                      <a:pt x="10134" y="1644"/>
                    </a:lnTo>
                    <a:lnTo>
                      <a:pt x="10036" y="1578"/>
                    </a:lnTo>
                    <a:lnTo>
                      <a:pt x="9977" y="1666"/>
                    </a:lnTo>
                    <a:lnTo>
                      <a:pt x="9879" y="1666"/>
                    </a:lnTo>
                    <a:lnTo>
                      <a:pt x="9800" y="1819"/>
                    </a:lnTo>
                    <a:lnTo>
                      <a:pt x="9702" y="2017"/>
                    </a:lnTo>
                    <a:lnTo>
                      <a:pt x="9624" y="2039"/>
                    </a:lnTo>
                    <a:lnTo>
                      <a:pt x="9605" y="2215"/>
                    </a:lnTo>
                    <a:lnTo>
                      <a:pt x="9506" y="2259"/>
                    </a:lnTo>
                    <a:lnTo>
                      <a:pt x="9585" y="2346"/>
                    </a:lnTo>
                    <a:lnTo>
                      <a:pt x="9781" y="2368"/>
                    </a:lnTo>
                    <a:lnTo>
                      <a:pt x="9702" y="2412"/>
                    </a:lnTo>
                    <a:lnTo>
                      <a:pt x="9643" y="2478"/>
                    </a:lnTo>
                    <a:lnTo>
                      <a:pt x="9879" y="2566"/>
                    </a:lnTo>
                    <a:lnTo>
                      <a:pt x="9800" y="2631"/>
                    </a:lnTo>
                    <a:lnTo>
                      <a:pt x="9643" y="2587"/>
                    </a:lnTo>
                    <a:lnTo>
                      <a:pt x="9605" y="2522"/>
                    </a:lnTo>
                    <a:lnTo>
                      <a:pt x="9624" y="2587"/>
                    </a:lnTo>
                    <a:lnTo>
                      <a:pt x="9702" y="2675"/>
                    </a:lnTo>
                    <a:lnTo>
                      <a:pt x="9702" y="2807"/>
                    </a:lnTo>
                    <a:lnTo>
                      <a:pt x="9800" y="2960"/>
                    </a:lnTo>
                    <a:lnTo>
                      <a:pt x="9643" y="2807"/>
                    </a:lnTo>
                    <a:lnTo>
                      <a:pt x="9585" y="2653"/>
                    </a:lnTo>
                    <a:lnTo>
                      <a:pt x="9487" y="2631"/>
                    </a:lnTo>
                    <a:lnTo>
                      <a:pt x="9447" y="2697"/>
                    </a:lnTo>
                    <a:lnTo>
                      <a:pt x="9428" y="2785"/>
                    </a:lnTo>
                    <a:lnTo>
                      <a:pt x="9408" y="2697"/>
                    </a:lnTo>
                    <a:lnTo>
                      <a:pt x="9193" y="2544"/>
                    </a:lnTo>
                    <a:lnTo>
                      <a:pt x="9016" y="2566"/>
                    </a:lnTo>
                    <a:lnTo>
                      <a:pt x="9056" y="2631"/>
                    </a:lnTo>
                    <a:lnTo>
                      <a:pt x="9016" y="2697"/>
                    </a:lnTo>
                    <a:lnTo>
                      <a:pt x="8957" y="2653"/>
                    </a:lnTo>
                    <a:lnTo>
                      <a:pt x="8918" y="2653"/>
                    </a:lnTo>
                    <a:lnTo>
                      <a:pt x="8860" y="2697"/>
                    </a:lnTo>
                    <a:lnTo>
                      <a:pt x="8938" y="2851"/>
                    </a:lnTo>
                    <a:lnTo>
                      <a:pt x="8918" y="2894"/>
                    </a:lnTo>
                    <a:lnTo>
                      <a:pt x="8898" y="2851"/>
                    </a:lnTo>
                    <a:lnTo>
                      <a:pt x="8840" y="2872"/>
                    </a:lnTo>
                    <a:lnTo>
                      <a:pt x="8840" y="2916"/>
                    </a:lnTo>
                    <a:lnTo>
                      <a:pt x="8742" y="2982"/>
                    </a:lnTo>
                    <a:lnTo>
                      <a:pt x="8605" y="3026"/>
                    </a:lnTo>
                    <a:lnTo>
                      <a:pt x="8722" y="2960"/>
                    </a:lnTo>
                    <a:lnTo>
                      <a:pt x="8801" y="2851"/>
                    </a:lnTo>
                    <a:lnTo>
                      <a:pt x="8801" y="2653"/>
                    </a:lnTo>
                    <a:lnTo>
                      <a:pt x="8860" y="2544"/>
                    </a:lnTo>
                    <a:lnTo>
                      <a:pt x="8821" y="2456"/>
                    </a:lnTo>
                    <a:lnTo>
                      <a:pt x="8722" y="2434"/>
                    </a:lnTo>
                    <a:lnTo>
                      <a:pt x="8566" y="2127"/>
                    </a:lnTo>
                    <a:lnTo>
                      <a:pt x="8507" y="1996"/>
                    </a:lnTo>
                    <a:lnTo>
                      <a:pt x="8331" y="1930"/>
                    </a:lnTo>
                    <a:lnTo>
                      <a:pt x="8232" y="1886"/>
                    </a:lnTo>
                    <a:lnTo>
                      <a:pt x="8173" y="1908"/>
                    </a:lnTo>
                    <a:lnTo>
                      <a:pt x="8232" y="1974"/>
                    </a:lnTo>
                    <a:lnTo>
                      <a:pt x="8154" y="1996"/>
                    </a:lnTo>
                    <a:lnTo>
                      <a:pt x="8076" y="2127"/>
                    </a:lnTo>
                    <a:lnTo>
                      <a:pt x="8017" y="2105"/>
                    </a:lnTo>
                    <a:lnTo>
                      <a:pt x="8037" y="2039"/>
                    </a:lnTo>
                    <a:lnTo>
                      <a:pt x="7938" y="2083"/>
                    </a:lnTo>
                    <a:lnTo>
                      <a:pt x="7919" y="2149"/>
                    </a:lnTo>
                    <a:lnTo>
                      <a:pt x="7841" y="1974"/>
                    </a:lnTo>
                    <a:lnTo>
                      <a:pt x="7782" y="1974"/>
                    </a:lnTo>
                    <a:lnTo>
                      <a:pt x="7762" y="2039"/>
                    </a:lnTo>
                    <a:lnTo>
                      <a:pt x="7841" y="2105"/>
                    </a:lnTo>
                    <a:lnTo>
                      <a:pt x="7742" y="2193"/>
                    </a:lnTo>
                    <a:lnTo>
                      <a:pt x="7683" y="2324"/>
                    </a:lnTo>
                    <a:lnTo>
                      <a:pt x="7742" y="2368"/>
                    </a:lnTo>
                    <a:lnTo>
                      <a:pt x="7624" y="2456"/>
                    </a:lnTo>
                    <a:lnTo>
                      <a:pt x="7566" y="2368"/>
                    </a:lnTo>
                    <a:lnTo>
                      <a:pt x="7527" y="2368"/>
                    </a:lnTo>
                    <a:lnTo>
                      <a:pt x="7488" y="2302"/>
                    </a:lnTo>
                    <a:lnTo>
                      <a:pt x="7566" y="2215"/>
                    </a:lnTo>
                    <a:lnTo>
                      <a:pt x="7488" y="2215"/>
                    </a:lnTo>
                    <a:lnTo>
                      <a:pt x="7448" y="2346"/>
                    </a:lnTo>
                    <a:lnTo>
                      <a:pt x="7350" y="2368"/>
                    </a:lnTo>
                    <a:lnTo>
                      <a:pt x="7292" y="2434"/>
                    </a:lnTo>
                    <a:lnTo>
                      <a:pt x="7272" y="2566"/>
                    </a:lnTo>
                    <a:lnTo>
                      <a:pt x="7448" y="2631"/>
                    </a:lnTo>
                    <a:lnTo>
                      <a:pt x="7292" y="2763"/>
                    </a:lnTo>
                    <a:lnTo>
                      <a:pt x="7193" y="2697"/>
                    </a:lnTo>
                    <a:lnTo>
                      <a:pt x="7057" y="2785"/>
                    </a:lnTo>
                    <a:lnTo>
                      <a:pt x="7076" y="2872"/>
                    </a:lnTo>
                    <a:lnTo>
                      <a:pt x="7252" y="2894"/>
                    </a:lnTo>
                    <a:lnTo>
                      <a:pt x="7174" y="2982"/>
                    </a:lnTo>
                    <a:lnTo>
                      <a:pt x="7095" y="3004"/>
                    </a:lnTo>
                    <a:lnTo>
                      <a:pt x="6998" y="2872"/>
                    </a:lnTo>
                    <a:lnTo>
                      <a:pt x="6899" y="2982"/>
                    </a:lnTo>
                    <a:lnTo>
                      <a:pt x="6802" y="3004"/>
                    </a:lnTo>
                    <a:lnTo>
                      <a:pt x="6840" y="3092"/>
                    </a:lnTo>
                    <a:lnTo>
                      <a:pt x="6860" y="3179"/>
                    </a:lnTo>
                    <a:lnTo>
                      <a:pt x="6860" y="3245"/>
                    </a:lnTo>
                    <a:lnTo>
                      <a:pt x="6939" y="3223"/>
                    </a:lnTo>
                    <a:lnTo>
                      <a:pt x="6860" y="3333"/>
                    </a:lnTo>
                    <a:lnTo>
                      <a:pt x="6899" y="3443"/>
                    </a:lnTo>
                    <a:lnTo>
                      <a:pt x="6802" y="3464"/>
                    </a:lnTo>
                    <a:lnTo>
                      <a:pt x="6763" y="3552"/>
                    </a:lnTo>
                    <a:lnTo>
                      <a:pt x="6939" y="3618"/>
                    </a:lnTo>
                    <a:lnTo>
                      <a:pt x="6840" y="3662"/>
                    </a:lnTo>
                    <a:lnTo>
                      <a:pt x="6802" y="3728"/>
                    </a:lnTo>
                    <a:lnTo>
                      <a:pt x="6684" y="3684"/>
                    </a:lnTo>
                    <a:lnTo>
                      <a:pt x="6644" y="3618"/>
                    </a:lnTo>
                    <a:lnTo>
                      <a:pt x="6566" y="3552"/>
                    </a:lnTo>
                    <a:lnTo>
                      <a:pt x="6468" y="3640"/>
                    </a:lnTo>
                    <a:lnTo>
                      <a:pt x="6449" y="3530"/>
                    </a:lnTo>
                    <a:lnTo>
                      <a:pt x="6350" y="3464"/>
                    </a:lnTo>
                    <a:lnTo>
                      <a:pt x="6273" y="3530"/>
                    </a:lnTo>
                    <a:lnTo>
                      <a:pt x="6390" y="3640"/>
                    </a:lnTo>
                    <a:lnTo>
                      <a:pt x="6350" y="3662"/>
                    </a:lnTo>
                    <a:lnTo>
                      <a:pt x="6292" y="3771"/>
                    </a:lnTo>
                    <a:lnTo>
                      <a:pt x="6390" y="3881"/>
                    </a:lnTo>
                    <a:lnTo>
                      <a:pt x="6508" y="3881"/>
                    </a:lnTo>
                    <a:lnTo>
                      <a:pt x="6468" y="3991"/>
                    </a:lnTo>
                    <a:lnTo>
                      <a:pt x="6468" y="4100"/>
                    </a:lnTo>
                    <a:lnTo>
                      <a:pt x="6409" y="4056"/>
                    </a:lnTo>
                    <a:lnTo>
                      <a:pt x="6350" y="4056"/>
                    </a:lnTo>
                    <a:lnTo>
                      <a:pt x="6370" y="4188"/>
                    </a:lnTo>
                    <a:lnTo>
                      <a:pt x="6311" y="4319"/>
                    </a:lnTo>
                    <a:lnTo>
                      <a:pt x="6311" y="4451"/>
                    </a:lnTo>
                    <a:lnTo>
                      <a:pt x="6155" y="4056"/>
                    </a:lnTo>
                    <a:lnTo>
                      <a:pt x="6018" y="3793"/>
                    </a:lnTo>
                    <a:lnTo>
                      <a:pt x="5978" y="3728"/>
                    </a:lnTo>
                    <a:lnTo>
                      <a:pt x="5998" y="3552"/>
                    </a:lnTo>
                    <a:lnTo>
                      <a:pt x="5959" y="3640"/>
                    </a:lnTo>
                    <a:lnTo>
                      <a:pt x="5821" y="3728"/>
                    </a:lnTo>
                    <a:lnTo>
                      <a:pt x="5801" y="3881"/>
                    </a:lnTo>
                    <a:lnTo>
                      <a:pt x="5724" y="3903"/>
                    </a:lnTo>
                    <a:lnTo>
                      <a:pt x="5704" y="3991"/>
                    </a:lnTo>
                    <a:lnTo>
                      <a:pt x="5606" y="3969"/>
                    </a:lnTo>
                    <a:lnTo>
                      <a:pt x="5528" y="4078"/>
                    </a:lnTo>
                    <a:lnTo>
                      <a:pt x="5469" y="4166"/>
                    </a:lnTo>
                    <a:lnTo>
                      <a:pt x="5489" y="4298"/>
                    </a:lnTo>
                    <a:lnTo>
                      <a:pt x="5489" y="4626"/>
                    </a:lnTo>
                    <a:lnTo>
                      <a:pt x="5528" y="4648"/>
                    </a:lnTo>
                    <a:lnTo>
                      <a:pt x="5528" y="4758"/>
                    </a:lnTo>
                    <a:lnTo>
                      <a:pt x="5430" y="4824"/>
                    </a:lnTo>
                    <a:lnTo>
                      <a:pt x="5370" y="4933"/>
                    </a:lnTo>
                    <a:lnTo>
                      <a:pt x="5214" y="4977"/>
                    </a:lnTo>
                    <a:lnTo>
                      <a:pt x="5234" y="5065"/>
                    </a:lnTo>
                    <a:lnTo>
                      <a:pt x="5116" y="5153"/>
                    </a:lnTo>
                    <a:lnTo>
                      <a:pt x="5116" y="5306"/>
                    </a:lnTo>
                    <a:lnTo>
                      <a:pt x="5037" y="5372"/>
                    </a:lnTo>
                    <a:lnTo>
                      <a:pt x="4881" y="5636"/>
                    </a:lnTo>
                    <a:lnTo>
                      <a:pt x="4547" y="5855"/>
                    </a:lnTo>
                    <a:lnTo>
                      <a:pt x="4273" y="5877"/>
                    </a:lnTo>
                    <a:lnTo>
                      <a:pt x="4156" y="5921"/>
                    </a:lnTo>
                    <a:lnTo>
                      <a:pt x="3998" y="5943"/>
                    </a:lnTo>
                    <a:lnTo>
                      <a:pt x="3861" y="5965"/>
                    </a:lnTo>
                    <a:lnTo>
                      <a:pt x="3743" y="5943"/>
                    </a:lnTo>
                    <a:lnTo>
                      <a:pt x="3567" y="6030"/>
                    </a:lnTo>
                    <a:lnTo>
                      <a:pt x="3548" y="6140"/>
                    </a:lnTo>
                    <a:lnTo>
                      <a:pt x="3450" y="6184"/>
                    </a:lnTo>
                    <a:lnTo>
                      <a:pt x="3077" y="6162"/>
                    </a:lnTo>
                    <a:lnTo>
                      <a:pt x="3018" y="6206"/>
                    </a:lnTo>
                    <a:lnTo>
                      <a:pt x="2960" y="6316"/>
                    </a:lnTo>
                    <a:lnTo>
                      <a:pt x="2744" y="6425"/>
                    </a:lnTo>
                    <a:lnTo>
                      <a:pt x="2587" y="6425"/>
                    </a:lnTo>
                    <a:lnTo>
                      <a:pt x="2489" y="6381"/>
                    </a:lnTo>
                    <a:lnTo>
                      <a:pt x="2392" y="6403"/>
                    </a:lnTo>
                    <a:lnTo>
                      <a:pt x="2372" y="6316"/>
                    </a:lnTo>
                    <a:lnTo>
                      <a:pt x="2274" y="6381"/>
                    </a:lnTo>
                    <a:lnTo>
                      <a:pt x="2196" y="6513"/>
                    </a:lnTo>
                    <a:lnTo>
                      <a:pt x="1979" y="6579"/>
                    </a:lnTo>
                    <a:lnTo>
                      <a:pt x="1960" y="6622"/>
                    </a:lnTo>
                    <a:lnTo>
                      <a:pt x="1882" y="6622"/>
                    </a:lnTo>
                    <a:lnTo>
                      <a:pt x="1705" y="6798"/>
                    </a:lnTo>
                    <a:lnTo>
                      <a:pt x="1470" y="6929"/>
                    </a:lnTo>
                    <a:lnTo>
                      <a:pt x="1176" y="7039"/>
                    </a:lnTo>
                    <a:lnTo>
                      <a:pt x="1019" y="7236"/>
                    </a:lnTo>
                    <a:lnTo>
                      <a:pt x="1019" y="7456"/>
                    </a:lnTo>
                    <a:lnTo>
                      <a:pt x="902" y="7565"/>
                    </a:lnTo>
                    <a:lnTo>
                      <a:pt x="823" y="7499"/>
                    </a:lnTo>
                    <a:lnTo>
                      <a:pt x="843" y="7412"/>
                    </a:lnTo>
                    <a:lnTo>
                      <a:pt x="843" y="7346"/>
                    </a:lnTo>
                    <a:lnTo>
                      <a:pt x="902" y="7171"/>
                    </a:lnTo>
                    <a:lnTo>
                      <a:pt x="902" y="7061"/>
                    </a:lnTo>
                    <a:lnTo>
                      <a:pt x="725" y="7192"/>
                    </a:lnTo>
                    <a:lnTo>
                      <a:pt x="686" y="7390"/>
                    </a:lnTo>
                    <a:lnTo>
                      <a:pt x="569" y="7631"/>
                    </a:lnTo>
                    <a:lnTo>
                      <a:pt x="666" y="7828"/>
                    </a:lnTo>
                    <a:lnTo>
                      <a:pt x="588" y="8004"/>
                    </a:lnTo>
                    <a:lnTo>
                      <a:pt x="608" y="8267"/>
                    </a:lnTo>
                    <a:lnTo>
                      <a:pt x="393" y="8552"/>
                    </a:lnTo>
                    <a:lnTo>
                      <a:pt x="314" y="8946"/>
                    </a:lnTo>
                    <a:lnTo>
                      <a:pt x="353" y="9145"/>
                    </a:lnTo>
                    <a:lnTo>
                      <a:pt x="333" y="9452"/>
                    </a:lnTo>
                    <a:lnTo>
                      <a:pt x="529" y="9802"/>
                    </a:lnTo>
                    <a:lnTo>
                      <a:pt x="529" y="9934"/>
                    </a:lnTo>
                    <a:lnTo>
                      <a:pt x="608" y="10044"/>
                    </a:lnTo>
                    <a:lnTo>
                      <a:pt x="529" y="10219"/>
                    </a:lnTo>
                    <a:lnTo>
                      <a:pt x="588" y="10372"/>
                    </a:lnTo>
                    <a:lnTo>
                      <a:pt x="470" y="10438"/>
                    </a:lnTo>
                    <a:lnTo>
                      <a:pt x="411" y="10329"/>
                    </a:lnTo>
                    <a:lnTo>
                      <a:pt x="411" y="10131"/>
                    </a:lnTo>
                    <a:lnTo>
                      <a:pt x="333" y="10241"/>
                    </a:lnTo>
                    <a:lnTo>
                      <a:pt x="314" y="10197"/>
                    </a:lnTo>
                    <a:lnTo>
                      <a:pt x="314" y="10000"/>
                    </a:lnTo>
                    <a:lnTo>
                      <a:pt x="215" y="9759"/>
                    </a:lnTo>
                    <a:lnTo>
                      <a:pt x="138" y="9868"/>
                    </a:lnTo>
                    <a:lnTo>
                      <a:pt x="176" y="10131"/>
                    </a:lnTo>
                    <a:lnTo>
                      <a:pt x="314" y="10307"/>
                    </a:lnTo>
                    <a:lnTo>
                      <a:pt x="411" y="10504"/>
                    </a:lnTo>
                    <a:lnTo>
                      <a:pt x="274" y="10548"/>
                    </a:lnTo>
                    <a:lnTo>
                      <a:pt x="138" y="10372"/>
                    </a:lnTo>
                    <a:lnTo>
                      <a:pt x="118" y="10153"/>
                    </a:lnTo>
                    <a:lnTo>
                      <a:pt x="79" y="10241"/>
                    </a:lnTo>
                    <a:lnTo>
                      <a:pt x="0" y="10307"/>
                    </a:lnTo>
                    <a:lnTo>
                      <a:pt x="98" y="10482"/>
                    </a:lnTo>
                    <a:lnTo>
                      <a:pt x="294" y="10745"/>
                    </a:lnTo>
                    <a:lnTo>
                      <a:pt x="393" y="11096"/>
                    </a:lnTo>
                    <a:lnTo>
                      <a:pt x="353" y="11688"/>
                    </a:lnTo>
                    <a:lnTo>
                      <a:pt x="431" y="11797"/>
                    </a:lnTo>
                    <a:lnTo>
                      <a:pt x="510" y="12148"/>
                    </a:lnTo>
                    <a:lnTo>
                      <a:pt x="666" y="12610"/>
                    </a:lnTo>
                    <a:lnTo>
                      <a:pt x="608" y="12763"/>
                    </a:lnTo>
                    <a:lnTo>
                      <a:pt x="628" y="13443"/>
                    </a:lnTo>
                    <a:lnTo>
                      <a:pt x="608" y="13530"/>
                    </a:lnTo>
                    <a:lnTo>
                      <a:pt x="666" y="13728"/>
                    </a:lnTo>
                    <a:lnTo>
                      <a:pt x="666" y="13947"/>
                    </a:lnTo>
                    <a:lnTo>
                      <a:pt x="784" y="14210"/>
                    </a:lnTo>
                    <a:lnTo>
                      <a:pt x="784" y="14385"/>
                    </a:lnTo>
                    <a:lnTo>
                      <a:pt x="686" y="14473"/>
                    </a:lnTo>
                    <a:lnTo>
                      <a:pt x="725" y="14517"/>
                    </a:lnTo>
                    <a:lnTo>
                      <a:pt x="686" y="14692"/>
                    </a:lnTo>
                    <a:lnTo>
                      <a:pt x="666" y="14955"/>
                    </a:lnTo>
                    <a:lnTo>
                      <a:pt x="588" y="15043"/>
                    </a:lnTo>
                    <a:lnTo>
                      <a:pt x="608" y="15131"/>
                    </a:lnTo>
                    <a:lnTo>
                      <a:pt x="588" y="15284"/>
                    </a:lnTo>
                    <a:lnTo>
                      <a:pt x="490" y="15372"/>
                    </a:lnTo>
                    <a:lnTo>
                      <a:pt x="510" y="15503"/>
                    </a:lnTo>
                    <a:lnTo>
                      <a:pt x="314" y="15679"/>
                    </a:lnTo>
                    <a:lnTo>
                      <a:pt x="235" y="15591"/>
                    </a:lnTo>
                    <a:lnTo>
                      <a:pt x="118" y="15810"/>
                    </a:lnTo>
                    <a:lnTo>
                      <a:pt x="118" y="16183"/>
                    </a:lnTo>
                    <a:lnTo>
                      <a:pt x="196" y="16272"/>
                    </a:lnTo>
                    <a:lnTo>
                      <a:pt x="274" y="16272"/>
                    </a:lnTo>
                    <a:lnTo>
                      <a:pt x="510" y="16513"/>
                    </a:lnTo>
                    <a:lnTo>
                      <a:pt x="510" y="16623"/>
                    </a:lnTo>
                    <a:lnTo>
                      <a:pt x="529" y="16688"/>
                    </a:lnTo>
                    <a:lnTo>
                      <a:pt x="666" y="16710"/>
                    </a:lnTo>
                    <a:lnTo>
                      <a:pt x="705" y="16776"/>
                    </a:lnTo>
                    <a:lnTo>
                      <a:pt x="882" y="16798"/>
                    </a:lnTo>
                    <a:lnTo>
                      <a:pt x="921" y="16798"/>
                    </a:lnTo>
                    <a:lnTo>
                      <a:pt x="960" y="16842"/>
                    </a:lnTo>
                    <a:lnTo>
                      <a:pt x="1078" y="16842"/>
                    </a:lnTo>
                    <a:lnTo>
                      <a:pt x="1215" y="16820"/>
                    </a:lnTo>
                    <a:lnTo>
                      <a:pt x="1254" y="16908"/>
                    </a:lnTo>
                    <a:lnTo>
                      <a:pt x="1313" y="16842"/>
                    </a:lnTo>
                    <a:lnTo>
                      <a:pt x="1333" y="16886"/>
                    </a:lnTo>
                    <a:lnTo>
                      <a:pt x="1509" y="16842"/>
                    </a:lnTo>
                    <a:lnTo>
                      <a:pt x="1647" y="16842"/>
                    </a:lnTo>
                    <a:lnTo>
                      <a:pt x="1667" y="16776"/>
                    </a:lnTo>
                    <a:lnTo>
                      <a:pt x="1744" y="16732"/>
                    </a:lnTo>
                    <a:lnTo>
                      <a:pt x="1823" y="16601"/>
                    </a:lnTo>
                    <a:lnTo>
                      <a:pt x="1979" y="16623"/>
                    </a:lnTo>
                    <a:lnTo>
                      <a:pt x="1979" y="16513"/>
                    </a:lnTo>
                    <a:lnTo>
                      <a:pt x="2078" y="16447"/>
                    </a:lnTo>
                    <a:lnTo>
                      <a:pt x="2176" y="16447"/>
                    </a:lnTo>
                    <a:lnTo>
                      <a:pt x="2254" y="16535"/>
                    </a:lnTo>
                    <a:lnTo>
                      <a:pt x="2352" y="16403"/>
                    </a:lnTo>
                    <a:lnTo>
                      <a:pt x="2372" y="16447"/>
                    </a:lnTo>
                    <a:lnTo>
                      <a:pt x="2451" y="16403"/>
                    </a:lnTo>
                    <a:lnTo>
                      <a:pt x="2469" y="16272"/>
                    </a:lnTo>
                    <a:lnTo>
                      <a:pt x="2763" y="16052"/>
                    </a:lnTo>
                    <a:lnTo>
                      <a:pt x="2881" y="16074"/>
                    </a:lnTo>
                    <a:lnTo>
                      <a:pt x="2960" y="16117"/>
                    </a:lnTo>
                    <a:lnTo>
                      <a:pt x="3058" y="16052"/>
                    </a:lnTo>
                    <a:lnTo>
                      <a:pt x="3332" y="15964"/>
                    </a:lnTo>
                    <a:lnTo>
                      <a:pt x="3371" y="16052"/>
                    </a:lnTo>
                    <a:lnTo>
                      <a:pt x="3548" y="15986"/>
                    </a:lnTo>
                    <a:lnTo>
                      <a:pt x="3607" y="16030"/>
                    </a:lnTo>
                    <a:lnTo>
                      <a:pt x="3705" y="16052"/>
                    </a:lnTo>
                    <a:lnTo>
                      <a:pt x="3783" y="15986"/>
                    </a:lnTo>
                    <a:lnTo>
                      <a:pt x="3842" y="16139"/>
                    </a:lnTo>
                    <a:lnTo>
                      <a:pt x="3920" y="16139"/>
                    </a:lnTo>
                    <a:lnTo>
                      <a:pt x="3998" y="16074"/>
                    </a:lnTo>
                    <a:lnTo>
                      <a:pt x="4037" y="16139"/>
                    </a:lnTo>
                    <a:lnTo>
                      <a:pt x="4136" y="16074"/>
                    </a:lnTo>
                    <a:lnTo>
                      <a:pt x="4332" y="16074"/>
                    </a:lnTo>
                    <a:lnTo>
                      <a:pt x="4332" y="16183"/>
                    </a:lnTo>
                    <a:lnTo>
                      <a:pt x="4351" y="16183"/>
                    </a:lnTo>
                    <a:lnTo>
                      <a:pt x="4489" y="16074"/>
                    </a:lnTo>
                    <a:lnTo>
                      <a:pt x="4606" y="16117"/>
                    </a:lnTo>
                    <a:lnTo>
                      <a:pt x="4744" y="15986"/>
                    </a:lnTo>
                    <a:lnTo>
                      <a:pt x="4802" y="15854"/>
                    </a:lnTo>
                    <a:lnTo>
                      <a:pt x="4841" y="15832"/>
                    </a:lnTo>
                    <a:lnTo>
                      <a:pt x="4979" y="15701"/>
                    </a:lnTo>
                    <a:lnTo>
                      <a:pt x="5037" y="15482"/>
                    </a:lnTo>
                    <a:lnTo>
                      <a:pt x="5175" y="15372"/>
                    </a:lnTo>
                    <a:lnTo>
                      <a:pt x="5311" y="15350"/>
                    </a:lnTo>
                    <a:lnTo>
                      <a:pt x="5390" y="15372"/>
                    </a:lnTo>
                    <a:lnTo>
                      <a:pt x="5606" y="15284"/>
                    </a:lnTo>
                    <a:lnTo>
                      <a:pt x="5880" y="15087"/>
                    </a:lnTo>
                    <a:lnTo>
                      <a:pt x="6076" y="14890"/>
                    </a:lnTo>
                    <a:lnTo>
                      <a:pt x="6155" y="14868"/>
                    </a:lnTo>
                    <a:lnTo>
                      <a:pt x="6311" y="14868"/>
                    </a:lnTo>
                    <a:lnTo>
                      <a:pt x="6468" y="14933"/>
                    </a:lnTo>
                    <a:lnTo>
                      <a:pt x="6605" y="14955"/>
                    </a:lnTo>
                    <a:lnTo>
                      <a:pt x="6743" y="14890"/>
                    </a:lnTo>
                    <a:lnTo>
                      <a:pt x="6939" y="14933"/>
                    </a:lnTo>
                    <a:lnTo>
                      <a:pt x="7252" y="14824"/>
                    </a:lnTo>
                    <a:lnTo>
                      <a:pt x="7429" y="14758"/>
                    </a:lnTo>
                    <a:lnTo>
                      <a:pt x="7547" y="14648"/>
                    </a:lnTo>
                    <a:lnTo>
                      <a:pt x="7624" y="14648"/>
                    </a:lnTo>
                    <a:lnTo>
                      <a:pt x="7782" y="14517"/>
                    </a:lnTo>
                    <a:lnTo>
                      <a:pt x="8017" y="14517"/>
                    </a:lnTo>
                    <a:lnTo>
                      <a:pt x="8605" y="14473"/>
                    </a:lnTo>
                    <a:lnTo>
                      <a:pt x="8801" y="14517"/>
                    </a:lnTo>
                    <a:lnTo>
                      <a:pt x="8918" y="14517"/>
                    </a:lnTo>
                    <a:lnTo>
                      <a:pt x="9095" y="14473"/>
                    </a:lnTo>
                    <a:lnTo>
                      <a:pt x="9212" y="14495"/>
                    </a:lnTo>
                    <a:lnTo>
                      <a:pt x="9388" y="14648"/>
                    </a:lnTo>
                    <a:lnTo>
                      <a:pt x="9506" y="14890"/>
                    </a:lnTo>
                    <a:lnTo>
                      <a:pt x="9605" y="14933"/>
                    </a:lnTo>
                    <a:lnTo>
                      <a:pt x="9682" y="14868"/>
                    </a:lnTo>
                    <a:lnTo>
                      <a:pt x="9722" y="14846"/>
                    </a:lnTo>
                    <a:lnTo>
                      <a:pt x="9781" y="14890"/>
                    </a:lnTo>
                    <a:lnTo>
                      <a:pt x="9840" y="14868"/>
                    </a:lnTo>
                    <a:lnTo>
                      <a:pt x="9977" y="14890"/>
                    </a:lnTo>
                    <a:lnTo>
                      <a:pt x="10075" y="15043"/>
                    </a:lnTo>
                    <a:lnTo>
                      <a:pt x="10192" y="15065"/>
                    </a:lnTo>
                    <a:lnTo>
                      <a:pt x="10271" y="15043"/>
                    </a:lnTo>
                    <a:lnTo>
                      <a:pt x="10486" y="15240"/>
                    </a:lnTo>
                    <a:lnTo>
                      <a:pt x="10486" y="15350"/>
                    </a:lnTo>
                    <a:lnTo>
                      <a:pt x="10565" y="15350"/>
                    </a:lnTo>
                    <a:lnTo>
                      <a:pt x="10624" y="15438"/>
                    </a:lnTo>
                    <a:lnTo>
                      <a:pt x="10604" y="15525"/>
                    </a:lnTo>
                    <a:lnTo>
                      <a:pt x="10506" y="15525"/>
                    </a:lnTo>
                    <a:lnTo>
                      <a:pt x="10486" y="15613"/>
                    </a:lnTo>
                    <a:lnTo>
                      <a:pt x="10585" y="15832"/>
                    </a:lnTo>
                    <a:lnTo>
                      <a:pt x="10682" y="15854"/>
                    </a:lnTo>
                    <a:lnTo>
                      <a:pt x="10780" y="15986"/>
                    </a:lnTo>
                    <a:lnTo>
                      <a:pt x="10820" y="16161"/>
                    </a:lnTo>
                    <a:lnTo>
                      <a:pt x="10800" y="16272"/>
                    </a:lnTo>
                    <a:lnTo>
                      <a:pt x="10918" y="16579"/>
                    </a:lnTo>
                    <a:lnTo>
                      <a:pt x="10879" y="16710"/>
                    </a:lnTo>
                    <a:lnTo>
                      <a:pt x="10918" y="16776"/>
                    </a:lnTo>
                    <a:lnTo>
                      <a:pt x="10898" y="16930"/>
                    </a:lnTo>
                    <a:lnTo>
                      <a:pt x="10879" y="17017"/>
                    </a:lnTo>
                    <a:lnTo>
                      <a:pt x="10800" y="16995"/>
                    </a:lnTo>
                    <a:lnTo>
                      <a:pt x="10780" y="17017"/>
                    </a:lnTo>
                    <a:lnTo>
                      <a:pt x="10859" y="17149"/>
                    </a:lnTo>
                    <a:lnTo>
                      <a:pt x="10918" y="17171"/>
                    </a:lnTo>
                    <a:lnTo>
                      <a:pt x="10976" y="17324"/>
                    </a:lnTo>
                    <a:lnTo>
                      <a:pt x="11074" y="17280"/>
                    </a:lnTo>
                    <a:lnTo>
                      <a:pt x="11173" y="17368"/>
                    </a:lnTo>
                    <a:lnTo>
                      <a:pt x="11173" y="17258"/>
                    </a:lnTo>
                    <a:lnTo>
                      <a:pt x="11114" y="17149"/>
                    </a:lnTo>
                    <a:lnTo>
                      <a:pt x="11173" y="17083"/>
                    </a:lnTo>
                    <a:lnTo>
                      <a:pt x="11211" y="16951"/>
                    </a:lnTo>
                    <a:lnTo>
                      <a:pt x="11310" y="16951"/>
                    </a:lnTo>
                    <a:lnTo>
                      <a:pt x="11369" y="16842"/>
                    </a:lnTo>
                    <a:lnTo>
                      <a:pt x="11466" y="16798"/>
                    </a:lnTo>
                    <a:lnTo>
                      <a:pt x="11486" y="16688"/>
                    </a:lnTo>
                    <a:lnTo>
                      <a:pt x="11584" y="16535"/>
                    </a:lnTo>
                    <a:lnTo>
                      <a:pt x="11800" y="16447"/>
                    </a:lnTo>
                    <a:lnTo>
                      <a:pt x="11839" y="16360"/>
                    </a:lnTo>
                    <a:lnTo>
                      <a:pt x="11878" y="16360"/>
                    </a:lnTo>
                    <a:lnTo>
                      <a:pt x="12054" y="16250"/>
                    </a:lnTo>
                    <a:lnTo>
                      <a:pt x="12094" y="16074"/>
                    </a:lnTo>
                    <a:lnTo>
                      <a:pt x="12250" y="15832"/>
                    </a:lnTo>
                    <a:lnTo>
                      <a:pt x="12388" y="15810"/>
                    </a:lnTo>
                    <a:lnTo>
                      <a:pt x="12466" y="15701"/>
                    </a:lnTo>
                    <a:lnTo>
                      <a:pt x="12427" y="15569"/>
                    </a:lnTo>
                    <a:lnTo>
                      <a:pt x="12447" y="15416"/>
                    </a:lnTo>
                    <a:lnTo>
                      <a:pt x="12525" y="15591"/>
                    </a:lnTo>
                    <a:lnTo>
                      <a:pt x="12525" y="15920"/>
                    </a:lnTo>
                    <a:lnTo>
                      <a:pt x="12447" y="15986"/>
                    </a:lnTo>
                    <a:lnTo>
                      <a:pt x="12427" y="16294"/>
                    </a:lnTo>
                    <a:lnTo>
                      <a:pt x="12192" y="16469"/>
                    </a:lnTo>
                    <a:lnTo>
                      <a:pt x="12153" y="16601"/>
                    </a:lnTo>
                    <a:lnTo>
                      <a:pt x="12094" y="16688"/>
                    </a:lnTo>
                    <a:lnTo>
                      <a:pt x="12094" y="16842"/>
                    </a:lnTo>
                    <a:lnTo>
                      <a:pt x="11976" y="17039"/>
                    </a:lnTo>
                    <a:lnTo>
                      <a:pt x="11995" y="17083"/>
                    </a:lnTo>
                    <a:lnTo>
                      <a:pt x="11937" y="17390"/>
                    </a:lnTo>
                    <a:lnTo>
                      <a:pt x="11663" y="17368"/>
                    </a:lnTo>
                    <a:lnTo>
                      <a:pt x="11604" y="17543"/>
                    </a:lnTo>
                    <a:lnTo>
                      <a:pt x="11545" y="17631"/>
                    </a:lnTo>
                    <a:lnTo>
                      <a:pt x="11545" y="17697"/>
                    </a:lnTo>
                    <a:lnTo>
                      <a:pt x="11701" y="17631"/>
                    </a:lnTo>
                    <a:lnTo>
                      <a:pt x="11859" y="17565"/>
                    </a:lnTo>
                    <a:lnTo>
                      <a:pt x="12054" y="17631"/>
                    </a:lnTo>
                    <a:lnTo>
                      <a:pt x="12230" y="17324"/>
                    </a:lnTo>
                    <a:lnTo>
                      <a:pt x="12270" y="16995"/>
                    </a:lnTo>
                    <a:lnTo>
                      <a:pt x="12427" y="16820"/>
                    </a:lnTo>
                    <a:lnTo>
                      <a:pt x="12466" y="16886"/>
                    </a:lnTo>
                    <a:lnTo>
                      <a:pt x="12466" y="17171"/>
                    </a:lnTo>
                    <a:lnTo>
                      <a:pt x="12525" y="17346"/>
                    </a:lnTo>
                    <a:lnTo>
                      <a:pt x="12466" y="17346"/>
                    </a:lnTo>
                    <a:lnTo>
                      <a:pt x="12485" y="17631"/>
                    </a:lnTo>
                    <a:lnTo>
                      <a:pt x="12368" y="17894"/>
                    </a:lnTo>
                    <a:lnTo>
                      <a:pt x="12172" y="17982"/>
                    </a:lnTo>
                    <a:lnTo>
                      <a:pt x="12192" y="18048"/>
                    </a:lnTo>
                    <a:lnTo>
                      <a:pt x="12329" y="18026"/>
                    </a:lnTo>
                    <a:lnTo>
                      <a:pt x="12466" y="18048"/>
                    </a:lnTo>
                    <a:lnTo>
                      <a:pt x="12544" y="17982"/>
                    </a:lnTo>
                    <a:lnTo>
                      <a:pt x="12643" y="17938"/>
                    </a:lnTo>
                    <a:lnTo>
                      <a:pt x="12740" y="17828"/>
                    </a:lnTo>
                    <a:lnTo>
                      <a:pt x="12838" y="17872"/>
                    </a:lnTo>
                    <a:lnTo>
                      <a:pt x="12917" y="17872"/>
                    </a:lnTo>
                    <a:lnTo>
                      <a:pt x="12838" y="17982"/>
                    </a:lnTo>
                    <a:lnTo>
                      <a:pt x="12779" y="18048"/>
                    </a:lnTo>
                    <a:lnTo>
                      <a:pt x="12682" y="18048"/>
                    </a:lnTo>
                    <a:lnTo>
                      <a:pt x="12662" y="18113"/>
                    </a:lnTo>
                    <a:lnTo>
                      <a:pt x="12760" y="18267"/>
                    </a:lnTo>
                    <a:lnTo>
                      <a:pt x="12819" y="18420"/>
                    </a:lnTo>
                    <a:lnTo>
                      <a:pt x="12878" y="18596"/>
                    </a:lnTo>
                    <a:lnTo>
                      <a:pt x="12878" y="18815"/>
                    </a:lnTo>
                    <a:lnTo>
                      <a:pt x="12858" y="19100"/>
                    </a:lnTo>
                    <a:lnTo>
                      <a:pt x="12740" y="19253"/>
                    </a:lnTo>
                    <a:lnTo>
                      <a:pt x="12760" y="19341"/>
                    </a:lnTo>
                    <a:lnTo>
                      <a:pt x="12740" y="19560"/>
                    </a:lnTo>
                    <a:lnTo>
                      <a:pt x="12838" y="19648"/>
                    </a:lnTo>
                    <a:lnTo>
                      <a:pt x="12917" y="19803"/>
                    </a:lnTo>
                    <a:lnTo>
                      <a:pt x="12937" y="20000"/>
                    </a:lnTo>
                    <a:lnTo>
                      <a:pt x="13133" y="20285"/>
                    </a:lnTo>
                    <a:lnTo>
                      <a:pt x="13269" y="20329"/>
                    </a:lnTo>
                    <a:lnTo>
                      <a:pt x="13368" y="20416"/>
                    </a:lnTo>
                    <a:lnTo>
                      <a:pt x="13427" y="20548"/>
                    </a:lnTo>
                    <a:lnTo>
                      <a:pt x="13524" y="20570"/>
                    </a:lnTo>
                    <a:lnTo>
                      <a:pt x="13544" y="20526"/>
                    </a:lnTo>
                    <a:lnTo>
                      <a:pt x="13622" y="20504"/>
                    </a:lnTo>
                    <a:lnTo>
                      <a:pt x="13759" y="20526"/>
                    </a:lnTo>
                    <a:lnTo>
                      <a:pt x="13897" y="20679"/>
                    </a:lnTo>
                    <a:lnTo>
                      <a:pt x="14014" y="20723"/>
                    </a:lnTo>
                    <a:lnTo>
                      <a:pt x="14132" y="20855"/>
                    </a:lnTo>
                    <a:lnTo>
                      <a:pt x="14152" y="20964"/>
                    </a:lnTo>
                    <a:lnTo>
                      <a:pt x="14250" y="21008"/>
                    </a:lnTo>
                    <a:lnTo>
                      <a:pt x="14387" y="21162"/>
                    </a:lnTo>
                    <a:lnTo>
                      <a:pt x="14446" y="21162"/>
                    </a:lnTo>
                    <a:lnTo>
                      <a:pt x="14485" y="21074"/>
                    </a:lnTo>
                    <a:lnTo>
                      <a:pt x="14701" y="20964"/>
                    </a:lnTo>
                    <a:lnTo>
                      <a:pt x="14778" y="20855"/>
                    </a:lnTo>
                    <a:lnTo>
                      <a:pt x="14896" y="20855"/>
                    </a:lnTo>
                    <a:lnTo>
                      <a:pt x="15033" y="20723"/>
                    </a:lnTo>
                    <a:lnTo>
                      <a:pt x="15132" y="20723"/>
                    </a:lnTo>
                    <a:lnTo>
                      <a:pt x="15171" y="20658"/>
                    </a:lnTo>
                    <a:lnTo>
                      <a:pt x="15132" y="20614"/>
                    </a:lnTo>
                    <a:lnTo>
                      <a:pt x="15033" y="20570"/>
                    </a:lnTo>
                    <a:lnTo>
                      <a:pt x="15073" y="20504"/>
                    </a:lnTo>
                    <a:lnTo>
                      <a:pt x="15288" y="20329"/>
                    </a:lnTo>
                    <a:lnTo>
                      <a:pt x="15465" y="20460"/>
                    </a:lnTo>
                    <a:lnTo>
                      <a:pt x="15465" y="20614"/>
                    </a:lnTo>
                    <a:lnTo>
                      <a:pt x="15230" y="20745"/>
                    </a:lnTo>
                    <a:lnTo>
                      <a:pt x="15288" y="20855"/>
                    </a:lnTo>
                    <a:lnTo>
                      <a:pt x="15367" y="20877"/>
                    </a:lnTo>
                    <a:lnTo>
                      <a:pt x="15426" y="20767"/>
                    </a:lnTo>
                    <a:lnTo>
                      <a:pt x="15524" y="20679"/>
                    </a:lnTo>
                    <a:lnTo>
                      <a:pt x="15622" y="20767"/>
                    </a:lnTo>
                    <a:lnTo>
                      <a:pt x="15622" y="20877"/>
                    </a:lnTo>
                    <a:lnTo>
                      <a:pt x="15563" y="20877"/>
                    </a:lnTo>
                    <a:lnTo>
                      <a:pt x="15465" y="20964"/>
                    </a:lnTo>
                    <a:lnTo>
                      <a:pt x="15602" y="21162"/>
                    </a:lnTo>
                    <a:lnTo>
                      <a:pt x="15622" y="21381"/>
                    </a:lnTo>
                    <a:lnTo>
                      <a:pt x="15700" y="21315"/>
                    </a:lnTo>
                    <a:lnTo>
                      <a:pt x="15779" y="21337"/>
                    </a:lnTo>
                    <a:lnTo>
                      <a:pt x="15779" y="21447"/>
                    </a:lnTo>
                    <a:lnTo>
                      <a:pt x="15857" y="21600"/>
                    </a:lnTo>
                    <a:lnTo>
                      <a:pt x="15916" y="21425"/>
                    </a:lnTo>
                    <a:lnTo>
                      <a:pt x="15916" y="21271"/>
                    </a:lnTo>
                    <a:lnTo>
                      <a:pt x="15817" y="21337"/>
                    </a:lnTo>
                    <a:lnTo>
                      <a:pt x="15817" y="21293"/>
                    </a:lnTo>
                    <a:lnTo>
                      <a:pt x="15876" y="21206"/>
                    </a:lnTo>
                    <a:lnTo>
                      <a:pt x="16151" y="21206"/>
                    </a:lnTo>
                    <a:lnTo>
                      <a:pt x="16170" y="21271"/>
                    </a:lnTo>
                    <a:lnTo>
                      <a:pt x="16210" y="21206"/>
                    </a:lnTo>
                    <a:lnTo>
                      <a:pt x="16347" y="20986"/>
                    </a:lnTo>
                    <a:lnTo>
                      <a:pt x="16641" y="20789"/>
                    </a:lnTo>
                    <a:lnTo>
                      <a:pt x="16778" y="20658"/>
                    </a:lnTo>
                    <a:lnTo>
                      <a:pt x="16700" y="20658"/>
                    </a:lnTo>
                    <a:lnTo>
                      <a:pt x="16641" y="20679"/>
                    </a:lnTo>
                    <a:lnTo>
                      <a:pt x="16660" y="20658"/>
                    </a:lnTo>
                    <a:lnTo>
                      <a:pt x="16563" y="20614"/>
                    </a:lnTo>
                    <a:lnTo>
                      <a:pt x="16798" y="20614"/>
                    </a:lnTo>
                    <a:lnTo>
                      <a:pt x="17033" y="20548"/>
                    </a:lnTo>
                    <a:lnTo>
                      <a:pt x="17444" y="20438"/>
                    </a:lnTo>
                    <a:lnTo>
                      <a:pt x="17758" y="20526"/>
                    </a:lnTo>
                    <a:lnTo>
                      <a:pt x="17915" y="20438"/>
                    </a:lnTo>
                    <a:lnTo>
                      <a:pt x="17915" y="20329"/>
                    </a:lnTo>
                    <a:lnTo>
                      <a:pt x="18013" y="20329"/>
                    </a:lnTo>
                    <a:lnTo>
                      <a:pt x="18111" y="20241"/>
                    </a:lnTo>
                    <a:lnTo>
                      <a:pt x="18209" y="20022"/>
                    </a:lnTo>
                    <a:lnTo>
                      <a:pt x="18150" y="19803"/>
                    </a:lnTo>
                    <a:lnTo>
                      <a:pt x="18150" y="19670"/>
                    </a:lnTo>
                    <a:lnTo>
                      <a:pt x="18347" y="19451"/>
                    </a:lnTo>
                    <a:lnTo>
                      <a:pt x="18347" y="19100"/>
                    </a:lnTo>
                    <a:lnTo>
                      <a:pt x="18424" y="18968"/>
                    </a:lnTo>
                    <a:lnTo>
                      <a:pt x="18464" y="18727"/>
                    </a:lnTo>
                    <a:lnTo>
                      <a:pt x="18562" y="18683"/>
                    </a:lnTo>
                    <a:lnTo>
                      <a:pt x="18562" y="18552"/>
                    </a:lnTo>
                    <a:lnTo>
                      <a:pt x="18895" y="18113"/>
                    </a:lnTo>
                    <a:lnTo>
                      <a:pt x="18993" y="18091"/>
                    </a:lnTo>
                    <a:lnTo>
                      <a:pt x="19032" y="17828"/>
                    </a:lnTo>
                    <a:lnTo>
                      <a:pt x="19149" y="17631"/>
                    </a:lnTo>
                    <a:lnTo>
                      <a:pt x="19248" y="17390"/>
                    </a:lnTo>
                    <a:lnTo>
                      <a:pt x="19385" y="17236"/>
                    </a:lnTo>
                    <a:lnTo>
                      <a:pt x="19346" y="17127"/>
                    </a:lnTo>
                    <a:lnTo>
                      <a:pt x="19444" y="17039"/>
                    </a:lnTo>
                    <a:lnTo>
                      <a:pt x="19542" y="16820"/>
                    </a:lnTo>
                    <a:lnTo>
                      <a:pt x="19483" y="16732"/>
                    </a:lnTo>
                    <a:lnTo>
                      <a:pt x="19640" y="16666"/>
                    </a:lnTo>
                    <a:lnTo>
                      <a:pt x="19738" y="16469"/>
                    </a:lnTo>
                    <a:lnTo>
                      <a:pt x="19816" y="16381"/>
                    </a:lnTo>
                    <a:lnTo>
                      <a:pt x="19914" y="16183"/>
                    </a:lnTo>
                    <a:lnTo>
                      <a:pt x="20071" y="16139"/>
                    </a:lnTo>
                    <a:lnTo>
                      <a:pt x="20169" y="16074"/>
                    </a:lnTo>
                    <a:lnTo>
                      <a:pt x="19993" y="16074"/>
                    </a:lnTo>
                    <a:lnTo>
                      <a:pt x="20032" y="16030"/>
                    </a:lnTo>
                    <a:lnTo>
                      <a:pt x="20228" y="15986"/>
                    </a:lnTo>
                    <a:lnTo>
                      <a:pt x="20405" y="15898"/>
                    </a:lnTo>
                    <a:lnTo>
                      <a:pt x="20423" y="15723"/>
                    </a:lnTo>
                    <a:lnTo>
                      <a:pt x="20405" y="15679"/>
                    </a:lnTo>
                    <a:lnTo>
                      <a:pt x="20423" y="15525"/>
                    </a:lnTo>
                    <a:lnTo>
                      <a:pt x="20620" y="15394"/>
                    </a:lnTo>
                    <a:lnTo>
                      <a:pt x="20620" y="15262"/>
                    </a:lnTo>
                    <a:lnTo>
                      <a:pt x="20757" y="15197"/>
                    </a:lnTo>
                    <a:lnTo>
                      <a:pt x="20875" y="14977"/>
                    </a:lnTo>
                    <a:lnTo>
                      <a:pt x="20855" y="14868"/>
                    </a:lnTo>
                    <a:lnTo>
                      <a:pt x="20895" y="14692"/>
                    </a:lnTo>
                    <a:lnTo>
                      <a:pt x="20875" y="14627"/>
                    </a:lnTo>
                    <a:lnTo>
                      <a:pt x="20875" y="14517"/>
                    </a:lnTo>
                    <a:lnTo>
                      <a:pt x="21012" y="14144"/>
                    </a:lnTo>
                    <a:lnTo>
                      <a:pt x="21071" y="13925"/>
                    </a:lnTo>
                    <a:lnTo>
                      <a:pt x="21267" y="13530"/>
                    </a:lnTo>
                    <a:lnTo>
                      <a:pt x="21267" y="13399"/>
                    </a:lnTo>
                    <a:lnTo>
                      <a:pt x="21365" y="13092"/>
                    </a:lnTo>
                    <a:lnTo>
                      <a:pt x="21502" y="12960"/>
                    </a:lnTo>
                    <a:lnTo>
                      <a:pt x="21561" y="12785"/>
                    </a:lnTo>
                    <a:lnTo>
                      <a:pt x="21502" y="12632"/>
                    </a:lnTo>
                    <a:lnTo>
                      <a:pt x="21600" y="12499"/>
                    </a:lnTo>
                    <a:lnTo>
                      <a:pt x="21541" y="12214"/>
                    </a:lnTo>
                    <a:lnTo>
                      <a:pt x="21541" y="12082"/>
                    </a:lnTo>
                    <a:lnTo>
                      <a:pt x="21462" y="11863"/>
                    </a:lnTo>
                    <a:lnTo>
                      <a:pt x="21444" y="11775"/>
                    </a:lnTo>
                    <a:lnTo>
                      <a:pt x="21404" y="11644"/>
                    </a:lnTo>
                    <a:lnTo>
                      <a:pt x="21462" y="11600"/>
                    </a:lnTo>
                    <a:lnTo>
                      <a:pt x="21462" y="11447"/>
                    </a:lnTo>
                    <a:lnTo>
                      <a:pt x="21561" y="11293"/>
                    </a:lnTo>
                    <a:lnTo>
                      <a:pt x="21561" y="11227"/>
                    </a:lnTo>
                    <a:lnTo>
                      <a:pt x="21541" y="10877"/>
                    </a:lnTo>
                    <a:lnTo>
                      <a:pt x="21600" y="10745"/>
                    </a:lnTo>
                    <a:lnTo>
                      <a:pt x="21561" y="10679"/>
                    </a:lnTo>
                    <a:lnTo>
                      <a:pt x="21541" y="10548"/>
                    </a:lnTo>
                    <a:lnTo>
                      <a:pt x="21541" y="10329"/>
                    </a:lnTo>
                    <a:lnTo>
                      <a:pt x="21482" y="10307"/>
                    </a:lnTo>
                    <a:lnTo>
                      <a:pt x="21541" y="10153"/>
                    </a:lnTo>
                    <a:lnTo>
                      <a:pt x="21444" y="10131"/>
                    </a:lnTo>
                    <a:lnTo>
                      <a:pt x="21385" y="10000"/>
                    </a:lnTo>
                    <a:lnTo>
                      <a:pt x="21385" y="9868"/>
                    </a:lnTo>
                    <a:lnTo>
                      <a:pt x="21267" y="9759"/>
                    </a:lnTo>
                    <a:lnTo>
                      <a:pt x="21189" y="9583"/>
                    </a:lnTo>
                    <a:lnTo>
                      <a:pt x="21169" y="9386"/>
                    </a:lnTo>
                    <a:lnTo>
                      <a:pt x="21090" y="9254"/>
                    </a:lnTo>
                    <a:lnTo>
                      <a:pt x="21012" y="9254"/>
                    </a:lnTo>
                    <a:lnTo>
                      <a:pt x="20953" y="9276"/>
                    </a:lnTo>
                    <a:lnTo>
                      <a:pt x="20875" y="9232"/>
                    </a:lnTo>
                    <a:lnTo>
                      <a:pt x="20855" y="9057"/>
                    </a:lnTo>
                    <a:lnTo>
                      <a:pt x="20796" y="9034"/>
                    </a:lnTo>
                    <a:lnTo>
                      <a:pt x="20777" y="8946"/>
                    </a:lnTo>
                    <a:lnTo>
                      <a:pt x="20659" y="8815"/>
                    </a:lnTo>
                    <a:lnTo>
                      <a:pt x="20581" y="8771"/>
                    </a:lnTo>
                    <a:lnTo>
                      <a:pt x="20620" y="8661"/>
                    </a:lnTo>
                    <a:lnTo>
                      <a:pt x="20561" y="8508"/>
                    </a:lnTo>
                    <a:lnTo>
                      <a:pt x="20659" y="8376"/>
                    </a:lnTo>
                    <a:lnTo>
                      <a:pt x="20678" y="8179"/>
                    </a:lnTo>
                    <a:lnTo>
                      <a:pt x="20620" y="8113"/>
                    </a:lnTo>
                    <a:lnTo>
                      <a:pt x="20659" y="8004"/>
                    </a:lnTo>
                    <a:lnTo>
                      <a:pt x="20581" y="7938"/>
                    </a:lnTo>
                    <a:lnTo>
                      <a:pt x="20561" y="8004"/>
                    </a:lnTo>
                    <a:lnTo>
                      <a:pt x="20600" y="8047"/>
                    </a:lnTo>
                    <a:lnTo>
                      <a:pt x="20561" y="8135"/>
                    </a:lnTo>
                    <a:lnTo>
                      <a:pt x="20306" y="7894"/>
                    </a:lnTo>
                    <a:lnTo>
                      <a:pt x="20267" y="7719"/>
                    </a:lnTo>
                    <a:lnTo>
                      <a:pt x="20208" y="7741"/>
                    </a:lnTo>
                    <a:lnTo>
                      <a:pt x="20208" y="7828"/>
                    </a:lnTo>
                    <a:lnTo>
                      <a:pt x="20188" y="7938"/>
                    </a:lnTo>
                    <a:lnTo>
                      <a:pt x="20228" y="8135"/>
                    </a:lnTo>
                    <a:lnTo>
                      <a:pt x="20111" y="7960"/>
                    </a:lnTo>
                    <a:lnTo>
                      <a:pt x="20071" y="8026"/>
                    </a:lnTo>
                    <a:lnTo>
                      <a:pt x="20071" y="7916"/>
                    </a:lnTo>
                    <a:lnTo>
                      <a:pt x="20012" y="7828"/>
                    </a:lnTo>
                    <a:lnTo>
                      <a:pt x="19993" y="7477"/>
                    </a:lnTo>
                    <a:lnTo>
                      <a:pt x="20032" y="7456"/>
                    </a:lnTo>
                    <a:lnTo>
                      <a:pt x="20032" y="7368"/>
                    </a:lnTo>
                    <a:lnTo>
                      <a:pt x="19933" y="7280"/>
                    </a:lnTo>
                    <a:lnTo>
                      <a:pt x="19973" y="7192"/>
                    </a:lnTo>
                    <a:lnTo>
                      <a:pt x="19895" y="7127"/>
                    </a:lnTo>
                    <a:lnTo>
                      <a:pt x="19914" y="7017"/>
                    </a:lnTo>
                    <a:lnTo>
                      <a:pt x="19738" y="6842"/>
                    </a:lnTo>
                    <a:lnTo>
                      <a:pt x="19698" y="6732"/>
                    </a:lnTo>
                    <a:lnTo>
                      <a:pt x="19698" y="6601"/>
                    </a:lnTo>
                    <a:lnTo>
                      <a:pt x="19797" y="6622"/>
                    </a:lnTo>
                    <a:lnTo>
                      <a:pt x="19797" y="6491"/>
                    </a:lnTo>
                    <a:lnTo>
                      <a:pt x="19698" y="6316"/>
                    </a:lnTo>
                    <a:lnTo>
                      <a:pt x="19640" y="6359"/>
                    </a:lnTo>
                    <a:lnTo>
                      <a:pt x="19542" y="6359"/>
                    </a:lnTo>
                    <a:lnTo>
                      <a:pt x="19444" y="6162"/>
                    </a:lnTo>
                    <a:lnTo>
                      <a:pt x="19385" y="6162"/>
                    </a:lnTo>
                    <a:lnTo>
                      <a:pt x="19287" y="6074"/>
                    </a:lnTo>
                    <a:lnTo>
                      <a:pt x="19208" y="6140"/>
                    </a:lnTo>
                    <a:lnTo>
                      <a:pt x="19189" y="6074"/>
                    </a:lnTo>
                    <a:lnTo>
                      <a:pt x="19052" y="6030"/>
                    </a:lnTo>
                    <a:lnTo>
                      <a:pt x="18993" y="6096"/>
                    </a:lnTo>
                    <a:lnTo>
                      <a:pt x="19032" y="5987"/>
                    </a:lnTo>
                    <a:lnTo>
                      <a:pt x="19149" y="5965"/>
                    </a:lnTo>
                    <a:lnTo>
                      <a:pt x="19149" y="5877"/>
                    </a:lnTo>
                    <a:lnTo>
                      <a:pt x="19131" y="5811"/>
                    </a:lnTo>
                    <a:lnTo>
                      <a:pt x="19013" y="5833"/>
                    </a:lnTo>
                    <a:lnTo>
                      <a:pt x="18914" y="5811"/>
                    </a:lnTo>
                    <a:lnTo>
                      <a:pt x="18895" y="5745"/>
                    </a:lnTo>
                    <a:lnTo>
                      <a:pt x="18817" y="5745"/>
                    </a:lnTo>
                    <a:lnTo>
                      <a:pt x="18601" y="5592"/>
                    </a:lnTo>
                    <a:lnTo>
                      <a:pt x="18503" y="5372"/>
                    </a:lnTo>
                    <a:lnTo>
                      <a:pt x="18464" y="5153"/>
                    </a:lnTo>
                    <a:lnTo>
                      <a:pt x="18424" y="4999"/>
                    </a:lnTo>
                    <a:lnTo>
                      <a:pt x="18424" y="4889"/>
                    </a:lnTo>
                    <a:lnTo>
                      <a:pt x="18464" y="4868"/>
                    </a:lnTo>
                    <a:lnTo>
                      <a:pt x="18523" y="4626"/>
                    </a:lnTo>
                    <a:lnTo>
                      <a:pt x="18444" y="4319"/>
                    </a:lnTo>
                    <a:lnTo>
                      <a:pt x="18405" y="4166"/>
                    </a:lnTo>
                    <a:lnTo>
                      <a:pt x="18444" y="4122"/>
                    </a:lnTo>
                    <a:lnTo>
                      <a:pt x="18366" y="4078"/>
                    </a:lnTo>
                    <a:lnTo>
                      <a:pt x="18307" y="4078"/>
                    </a:lnTo>
                    <a:lnTo>
                      <a:pt x="18209" y="3837"/>
                    </a:lnTo>
                    <a:lnTo>
                      <a:pt x="18209" y="3530"/>
                    </a:lnTo>
                    <a:lnTo>
                      <a:pt x="18229" y="3508"/>
                    </a:lnTo>
                    <a:lnTo>
                      <a:pt x="18229" y="3421"/>
                    </a:lnTo>
                    <a:lnTo>
                      <a:pt x="18170" y="3355"/>
                    </a:lnTo>
                    <a:lnTo>
                      <a:pt x="18150" y="2982"/>
                    </a:lnTo>
                    <a:lnTo>
                      <a:pt x="18209" y="2894"/>
                    </a:lnTo>
                    <a:lnTo>
                      <a:pt x="18150" y="2763"/>
                    </a:lnTo>
                    <a:lnTo>
                      <a:pt x="18209" y="2741"/>
                    </a:lnTo>
                    <a:lnTo>
                      <a:pt x="18209" y="2653"/>
                    </a:lnTo>
                    <a:lnTo>
                      <a:pt x="18033" y="2434"/>
                    </a:lnTo>
                    <a:lnTo>
                      <a:pt x="17915" y="2368"/>
                    </a:lnTo>
                    <a:lnTo>
                      <a:pt x="17934" y="2324"/>
                    </a:lnTo>
                    <a:lnTo>
                      <a:pt x="17817" y="2193"/>
                    </a:lnTo>
                    <a:lnTo>
                      <a:pt x="17719" y="2259"/>
                    </a:lnTo>
                    <a:lnTo>
                      <a:pt x="17660" y="2215"/>
                    </a:lnTo>
                    <a:lnTo>
                      <a:pt x="17582" y="2346"/>
                    </a:lnTo>
                    <a:lnTo>
                      <a:pt x="17523" y="2346"/>
                    </a:lnTo>
                    <a:lnTo>
                      <a:pt x="17385" y="2149"/>
                    </a:lnTo>
                    <a:lnTo>
                      <a:pt x="17425" y="2083"/>
                    </a:lnTo>
                    <a:lnTo>
                      <a:pt x="17346" y="1886"/>
                    </a:lnTo>
                    <a:lnTo>
                      <a:pt x="17366" y="1666"/>
                    </a:lnTo>
                    <a:lnTo>
                      <a:pt x="17346" y="1381"/>
                    </a:lnTo>
                    <a:lnTo>
                      <a:pt x="17327" y="1425"/>
                    </a:lnTo>
                    <a:lnTo>
                      <a:pt x="17268" y="1315"/>
                    </a:lnTo>
                    <a:lnTo>
                      <a:pt x="17327" y="1205"/>
                    </a:lnTo>
                    <a:lnTo>
                      <a:pt x="17249" y="1096"/>
                    </a:lnTo>
                    <a:lnTo>
                      <a:pt x="17229" y="986"/>
                    </a:lnTo>
                    <a:lnTo>
                      <a:pt x="17170" y="942"/>
                    </a:lnTo>
                    <a:lnTo>
                      <a:pt x="17170" y="789"/>
                    </a:lnTo>
                    <a:lnTo>
                      <a:pt x="17249" y="701"/>
                    </a:lnTo>
                    <a:lnTo>
                      <a:pt x="17170" y="679"/>
                    </a:lnTo>
                    <a:lnTo>
                      <a:pt x="17073" y="701"/>
                    </a:lnTo>
                    <a:lnTo>
                      <a:pt x="16994" y="613"/>
                    </a:lnTo>
                    <a:lnTo>
                      <a:pt x="17053" y="328"/>
                    </a:lnTo>
                    <a:lnTo>
                      <a:pt x="17033" y="263"/>
                    </a:lnTo>
                    <a:lnTo>
                      <a:pt x="16974" y="109"/>
                    </a:lnTo>
                    <a:lnTo>
                      <a:pt x="16876" y="65"/>
                    </a:lnTo>
                    <a:lnTo>
                      <a:pt x="16876" y="0"/>
                    </a:lnTo>
                    <a:close/>
                  </a:path>
                </a:pathLst>
              </a:custGeom>
              <a:solidFill>
                <a:srgbClr val="CCD4D9"/>
              </a:solidFill>
              <a:ln w="12700" cap="flat">
                <a:noFill/>
                <a:miter lim="400000"/>
              </a:ln>
              <a:effectLst/>
            </p:spPr>
            <p:txBody>
              <a:bodyPr wrap="square" lIns="0" tIns="0" rIns="0" bIns="0" numCol="1" anchor="ctr">
                <a:noAutofit/>
              </a:bodyPr>
              <a:lstStyle/>
              <a:p>
                <a:pPr defTabSz="342900">
                  <a:lnSpc>
                    <a:spcPct val="100000"/>
                  </a:lnSpc>
                  <a:spcBef>
                    <a:spcPts val="0"/>
                  </a:spcBef>
                  <a:defRPr sz="1400">
                    <a:solidFill>
                      <a:srgbClr val="A6CBC2"/>
                    </a:solidFill>
                    <a:latin typeface="Arial"/>
                    <a:ea typeface="Arial"/>
                    <a:cs typeface="Arial"/>
                    <a:sym typeface="Arial"/>
                  </a:defRPr>
                </a:pPr>
                <a:endParaRPr sz="525"/>
              </a:p>
            </p:txBody>
          </p:sp>
          <p:sp>
            <p:nvSpPr>
              <p:cNvPr id="472" name="Google Shape;10530;p32">
                <a:extLst>
                  <a:ext uri="{FF2B5EF4-FFF2-40B4-BE49-F238E27FC236}">
                    <a16:creationId xmlns:a16="http://schemas.microsoft.com/office/drawing/2014/main" id="{3C82A477-8869-4EAF-14D3-91047C412F12}"/>
                  </a:ext>
                </a:extLst>
              </p:cNvPr>
              <p:cNvSpPr/>
              <p:nvPr/>
            </p:nvSpPr>
            <p:spPr>
              <a:xfrm>
                <a:off x="1922204" y="2598680"/>
                <a:ext cx="274227" cy="339213"/>
              </a:xfrm>
              <a:custGeom>
                <a:avLst/>
                <a:gdLst/>
                <a:ahLst/>
                <a:cxnLst>
                  <a:cxn ang="0">
                    <a:pos x="wd2" y="hd2"/>
                  </a:cxn>
                  <a:cxn ang="5400000">
                    <a:pos x="wd2" y="hd2"/>
                  </a:cxn>
                  <a:cxn ang="10800000">
                    <a:pos x="wd2" y="hd2"/>
                  </a:cxn>
                  <a:cxn ang="16200000">
                    <a:pos x="wd2" y="hd2"/>
                  </a:cxn>
                </a:cxnLst>
                <a:rect l="0" t="0" r="r" b="b"/>
                <a:pathLst>
                  <a:path w="21600" h="21600" extrusionOk="0">
                    <a:moveTo>
                      <a:pt x="1642" y="0"/>
                    </a:moveTo>
                    <a:lnTo>
                      <a:pt x="1229" y="478"/>
                    </a:lnTo>
                    <a:lnTo>
                      <a:pt x="1229" y="1427"/>
                    </a:lnTo>
                    <a:lnTo>
                      <a:pt x="1022" y="1586"/>
                    </a:lnTo>
                    <a:lnTo>
                      <a:pt x="1022" y="2543"/>
                    </a:lnTo>
                    <a:lnTo>
                      <a:pt x="1229" y="4448"/>
                    </a:lnTo>
                    <a:lnTo>
                      <a:pt x="1022" y="5556"/>
                    </a:lnTo>
                    <a:lnTo>
                      <a:pt x="1229" y="7620"/>
                    </a:lnTo>
                    <a:lnTo>
                      <a:pt x="1642" y="9206"/>
                    </a:lnTo>
                    <a:lnTo>
                      <a:pt x="1229" y="10322"/>
                    </a:lnTo>
                    <a:lnTo>
                      <a:pt x="1848" y="10481"/>
                    </a:lnTo>
                    <a:lnTo>
                      <a:pt x="1848" y="11119"/>
                    </a:lnTo>
                    <a:lnTo>
                      <a:pt x="2881" y="11908"/>
                    </a:lnTo>
                    <a:lnTo>
                      <a:pt x="1642" y="11908"/>
                    </a:lnTo>
                    <a:lnTo>
                      <a:pt x="619" y="11119"/>
                    </a:lnTo>
                    <a:lnTo>
                      <a:pt x="0" y="11908"/>
                    </a:lnTo>
                    <a:lnTo>
                      <a:pt x="0" y="13494"/>
                    </a:lnTo>
                    <a:lnTo>
                      <a:pt x="826" y="13972"/>
                    </a:lnTo>
                    <a:lnTo>
                      <a:pt x="619" y="14291"/>
                    </a:lnTo>
                    <a:lnTo>
                      <a:pt x="619" y="16674"/>
                    </a:lnTo>
                    <a:lnTo>
                      <a:pt x="1022" y="17152"/>
                    </a:lnTo>
                    <a:lnTo>
                      <a:pt x="826" y="17471"/>
                    </a:lnTo>
                    <a:lnTo>
                      <a:pt x="1022" y="18739"/>
                    </a:lnTo>
                    <a:lnTo>
                      <a:pt x="2055" y="18898"/>
                    </a:lnTo>
                    <a:lnTo>
                      <a:pt x="1642" y="19536"/>
                    </a:lnTo>
                    <a:lnTo>
                      <a:pt x="1642" y="20484"/>
                    </a:lnTo>
                    <a:lnTo>
                      <a:pt x="2055" y="20644"/>
                    </a:lnTo>
                    <a:lnTo>
                      <a:pt x="3087" y="20484"/>
                    </a:lnTo>
                    <a:lnTo>
                      <a:pt x="3903" y="21122"/>
                    </a:lnTo>
                    <a:lnTo>
                      <a:pt x="4935" y="20006"/>
                    </a:lnTo>
                    <a:lnTo>
                      <a:pt x="4935" y="20803"/>
                    </a:lnTo>
                    <a:lnTo>
                      <a:pt x="5348" y="21600"/>
                    </a:lnTo>
                    <a:lnTo>
                      <a:pt x="6371" y="21600"/>
                    </a:lnTo>
                    <a:lnTo>
                      <a:pt x="7403" y="20484"/>
                    </a:lnTo>
                    <a:lnTo>
                      <a:pt x="7816" y="19687"/>
                    </a:lnTo>
                    <a:lnTo>
                      <a:pt x="8229" y="18261"/>
                    </a:lnTo>
                    <a:lnTo>
                      <a:pt x="9045" y="18898"/>
                    </a:lnTo>
                    <a:lnTo>
                      <a:pt x="9252" y="18420"/>
                    </a:lnTo>
                    <a:lnTo>
                      <a:pt x="10284" y="17942"/>
                    </a:lnTo>
                    <a:lnTo>
                      <a:pt x="10903" y="16834"/>
                    </a:lnTo>
                    <a:lnTo>
                      <a:pt x="10903" y="17942"/>
                    </a:lnTo>
                    <a:lnTo>
                      <a:pt x="11523" y="18101"/>
                    </a:lnTo>
                    <a:lnTo>
                      <a:pt x="12132" y="17312"/>
                    </a:lnTo>
                    <a:lnTo>
                      <a:pt x="13164" y="17152"/>
                    </a:lnTo>
                    <a:lnTo>
                      <a:pt x="13577" y="17471"/>
                    </a:lnTo>
                    <a:lnTo>
                      <a:pt x="13371" y="18261"/>
                    </a:lnTo>
                    <a:lnTo>
                      <a:pt x="12339" y="17942"/>
                    </a:lnTo>
                    <a:lnTo>
                      <a:pt x="12339" y="19057"/>
                    </a:lnTo>
                    <a:lnTo>
                      <a:pt x="13371" y="18739"/>
                    </a:lnTo>
                    <a:lnTo>
                      <a:pt x="13990" y="18898"/>
                    </a:lnTo>
                    <a:lnTo>
                      <a:pt x="15219" y="17471"/>
                    </a:lnTo>
                    <a:lnTo>
                      <a:pt x="15219" y="16834"/>
                    </a:lnTo>
                    <a:lnTo>
                      <a:pt x="14403" y="16515"/>
                    </a:lnTo>
                    <a:lnTo>
                      <a:pt x="15219" y="15718"/>
                    </a:lnTo>
                    <a:lnTo>
                      <a:pt x="15219" y="14769"/>
                    </a:lnTo>
                    <a:lnTo>
                      <a:pt x="16045" y="14769"/>
                    </a:lnTo>
                    <a:lnTo>
                      <a:pt x="16458" y="14291"/>
                    </a:lnTo>
                    <a:lnTo>
                      <a:pt x="16458" y="12386"/>
                    </a:lnTo>
                    <a:lnTo>
                      <a:pt x="17274" y="11908"/>
                    </a:lnTo>
                    <a:lnTo>
                      <a:pt x="17687" y="11119"/>
                    </a:lnTo>
                    <a:lnTo>
                      <a:pt x="18100" y="12386"/>
                    </a:lnTo>
                    <a:lnTo>
                      <a:pt x="18306" y="12864"/>
                    </a:lnTo>
                    <a:lnTo>
                      <a:pt x="18719" y="11908"/>
                    </a:lnTo>
                    <a:lnTo>
                      <a:pt x="18719" y="11119"/>
                    </a:lnTo>
                    <a:lnTo>
                      <a:pt x="19132" y="10800"/>
                    </a:lnTo>
                    <a:lnTo>
                      <a:pt x="18719" y="9525"/>
                    </a:lnTo>
                    <a:lnTo>
                      <a:pt x="19545" y="8576"/>
                    </a:lnTo>
                    <a:lnTo>
                      <a:pt x="19545" y="6990"/>
                    </a:lnTo>
                    <a:lnTo>
                      <a:pt x="20568" y="6034"/>
                    </a:lnTo>
                    <a:lnTo>
                      <a:pt x="21187" y="3810"/>
                    </a:lnTo>
                    <a:lnTo>
                      <a:pt x="21600" y="3013"/>
                    </a:lnTo>
                    <a:lnTo>
                      <a:pt x="20361" y="2224"/>
                    </a:lnTo>
                    <a:lnTo>
                      <a:pt x="19132" y="2224"/>
                    </a:lnTo>
                    <a:lnTo>
                      <a:pt x="19132" y="2383"/>
                    </a:lnTo>
                    <a:lnTo>
                      <a:pt x="18513" y="3172"/>
                    </a:lnTo>
                    <a:lnTo>
                      <a:pt x="18306" y="3013"/>
                    </a:lnTo>
                    <a:lnTo>
                      <a:pt x="17687" y="3013"/>
                    </a:lnTo>
                    <a:lnTo>
                      <a:pt x="17077" y="3332"/>
                    </a:lnTo>
                    <a:lnTo>
                      <a:pt x="16458" y="3810"/>
                    </a:lnTo>
                    <a:lnTo>
                      <a:pt x="13164" y="3651"/>
                    </a:lnTo>
                    <a:lnTo>
                      <a:pt x="12339" y="3969"/>
                    </a:lnTo>
                    <a:lnTo>
                      <a:pt x="12339" y="4766"/>
                    </a:lnTo>
                    <a:lnTo>
                      <a:pt x="11523" y="4129"/>
                    </a:lnTo>
                    <a:lnTo>
                      <a:pt x="10490" y="4129"/>
                    </a:lnTo>
                    <a:lnTo>
                      <a:pt x="9871" y="4607"/>
                    </a:lnTo>
                    <a:lnTo>
                      <a:pt x="8848" y="3969"/>
                    </a:lnTo>
                    <a:lnTo>
                      <a:pt x="7197" y="3013"/>
                    </a:lnTo>
                    <a:lnTo>
                      <a:pt x="5142" y="2224"/>
                    </a:lnTo>
                    <a:lnTo>
                      <a:pt x="5142" y="797"/>
                    </a:lnTo>
                    <a:lnTo>
                      <a:pt x="4729" y="1267"/>
                    </a:lnTo>
                    <a:lnTo>
                      <a:pt x="4316" y="1586"/>
                    </a:lnTo>
                    <a:lnTo>
                      <a:pt x="3697" y="949"/>
                    </a:lnTo>
                    <a:lnTo>
                      <a:pt x="2674" y="638"/>
                    </a:lnTo>
                    <a:lnTo>
                      <a:pt x="1642" y="0"/>
                    </a:lnTo>
                    <a:close/>
                  </a:path>
                </a:pathLst>
              </a:custGeom>
              <a:solidFill>
                <a:srgbClr val="CCD4D8"/>
              </a:solidFill>
              <a:ln w="12700" cap="flat">
                <a:noFill/>
                <a:miter lim="400000"/>
              </a:ln>
              <a:effectLst/>
            </p:spPr>
            <p:txBody>
              <a:bodyPr wrap="square" lIns="0" tIns="0" rIns="0" bIns="0" numCol="1" anchor="ctr">
                <a:noAutofit/>
              </a:bodyPr>
              <a:lstStyle/>
              <a:p>
                <a:pPr defTabSz="342900">
                  <a:lnSpc>
                    <a:spcPct val="100000"/>
                  </a:lnSpc>
                  <a:spcBef>
                    <a:spcPts val="0"/>
                  </a:spcBef>
                  <a:defRPr sz="1400">
                    <a:latin typeface="Arial"/>
                    <a:ea typeface="Arial"/>
                    <a:cs typeface="Arial"/>
                    <a:sym typeface="Arial"/>
                  </a:defRPr>
                </a:pPr>
                <a:endParaRPr sz="525"/>
              </a:p>
            </p:txBody>
          </p:sp>
        </p:grpSp>
        <p:grpSp>
          <p:nvGrpSpPr>
            <p:cNvPr id="369" name="Google Shape;10531;p32">
              <a:extLst>
                <a:ext uri="{FF2B5EF4-FFF2-40B4-BE49-F238E27FC236}">
                  <a16:creationId xmlns:a16="http://schemas.microsoft.com/office/drawing/2014/main" id="{79A2F053-9BA2-284B-961D-6BE877E70F52}"/>
                </a:ext>
              </a:extLst>
            </p:cNvPr>
            <p:cNvGrpSpPr/>
            <p:nvPr/>
          </p:nvGrpSpPr>
          <p:grpSpPr>
            <a:xfrm>
              <a:off x="22742308" y="11641314"/>
              <a:ext cx="1154318" cy="1369122"/>
              <a:chOff x="124" y="0"/>
              <a:chExt cx="1154316" cy="1369121"/>
            </a:xfrm>
          </p:grpSpPr>
          <p:sp>
            <p:nvSpPr>
              <p:cNvPr id="469" name="Google Shape;10532;p32">
                <a:extLst>
                  <a:ext uri="{FF2B5EF4-FFF2-40B4-BE49-F238E27FC236}">
                    <a16:creationId xmlns:a16="http://schemas.microsoft.com/office/drawing/2014/main" id="{A8939127-B8EA-A522-2ABB-3712ACA49170}"/>
                  </a:ext>
                </a:extLst>
              </p:cNvPr>
              <p:cNvSpPr/>
              <p:nvPr/>
            </p:nvSpPr>
            <p:spPr>
              <a:xfrm>
                <a:off x="124" y="688315"/>
                <a:ext cx="725943" cy="680807"/>
              </a:xfrm>
              <a:custGeom>
                <a:avLst/>
                <a:gdLst/>
                <a:ahLst/>
                <a:cxnLst>
                  <a:cxn ang="0">
                    <a:pos x="wd2" y="hd2"/>
                  </a:cxn>
                  <a:cxn ang="5400000">
                    <a:pos x="wd2" y="hd2"/>
                  </a:cxn>
                  <a:cxn ang="10800000">
                    <a:pos x="wd2" y="hd2"/>
                  </a:cxn>
                  <a:cxn ang="16200000">
                    <a:pos x="wd2" y="hd2"/>
                  </a:cxn>
                </a:cxnLst>
                <a:rect l="0" t="0" r="r" b="b"/>
                <a:pathLst>
                  <a:path w="21600" h="21600" extrusionOk="0">
                    <a:moveTo>
                      <a:pt x="18803" y="0"/>
                    </a:moveTo>
                    <a:lnTo>
                      <a:pt x="18261" y="397"/>
                    </a:lnTo>
                    <a:lnTo>
                      <a:pt x="17949" y="476"/>
                    </a:lnTo>
                    <a:lnTo>
                      <a:pt x="17559" y="790"/>
                    </a:lnTo>
                    <a:lnTo>
                      <a:pt x="17559" y="1426"/>
                    </a:lnTo>
                    <a:lnTo>
                      <a:pt x="17173" y="2375"/>
                    </a:lnTo>
                    <a:lnTo>
                      <a:pt x="16783" y="2847"/>
                    </a:lnTo>
                    <a:lnTo>
                      <a:pt x="16549" y="2927"/>
                    </a:lnTo>
                    <a:lnTo>
                      <a:pt x="16085" y="3562"/>
                    </a:lnTo>
                    <a:lnTo>
                      <a:pt x="15929" y="3876"/>
                    </a:lnTo>
                    <a:lnTo>
                      <a:pt x="15539" y="4035"/>
                    </a:lnTo>
                    <a:lnTo>
                      <a:pt x="15153" y="3955"/>
                    </a:lnTo>
                    <a:lnTo>
                      <a:pt x="14763" y="4273"/>
                    </a:lnTo>
                    <a:lnTo>
                      <a:pt x="14607" y="4670"/>
                    </a:lnTo>
                    <a:lnTo>
                      <a:pt x="14607" y="5063"/>
                    </a:lnTo>
                    <a:lnTo>
                      <a:pt x="14451" y="5143"/>
                    </a:lnTo>
                    <a:lnTo>
                      <a:pt x="14065" y="5540"/>
                    </a:lnTo>
                    <a:lnTo>
                      <a:pt x="14065" y="6013"/>
                    </a:lnTo>
                    <a:lnTo>
                      <a:pt x="13831" y="6330"/>
                    </a:lnTo>
                    <a:lnTo>
                      <a:pt x="13753" y="6648"/>
                    </a:lnTo>
                    <a:lnTo>
                      <a:pt x="12976" y="7597"/>
                    </a:lnTo>
                    <a:lnTo>
                      <a:pt x="12200" y="8229"/>
                    </a:lnTo>
                    <a:lnTo>
                      <a:pt x="11732" y="8308"/>
                    </a:lnTo>
                    <a:lnTo>
                      <a:pt x="11112" y="8626"/>
                    </a:lnTo>
                    <a:lnTo>
                      <a:pt x="11112" y="8864"/>
                    </a:lnTo>
                    <a:lnTo>
                      <a:pt x="10722" y="8864"/>
                    </a:lnTo>
                    <a:lnTo>
                      <a:pt x="9946" y="9337"/>
                    </a:lnTo>
                    <a:lnTo>
                      <a:pt x="9326" y="9892"/>
                    </a:lnTo>
                    <a:lnTo>
                      <a:pt x="8936" y="9972"/>
                    </a:lnTo>
                    <a:lnTo>
                      <a:pt x="8159" y="10524"/>
                    </a:lnTo>
                    <a:lnTo>
                      <a:pt x="8003" y="10762"/>
                    </a:lnTo>
                    <a:lnTo>
                      <a:pt x="8237" y="11076"/>
                    </a:lnTo>
                    <a:lnTo>
                      <a:pt x="8237" y="11553"/>
                    </a:lnTo>
                    <a:lnTo>
                      <a:pt x="7769" y="11076"/>
                    </a:lnTo>
                    <a:lnTo>
                      <a:pt x="7380" y="11155"/>
                    </a:lnTo>
                    <a:lnTo>
                      <a:pt x="6993" y="11314"/>
                    </a:lnTo>
                    <a:lnTo>
                      <a:pt x="6759" y="11155"/>
                    </a:lnTo>
                    <a:lnTo>
                      <a:pt x="6447" y="11155"/>
                    </a:lnTo>
                    <a:lnTo>
                      <a:pt x="5827" y="11791"/>
                    </a:lnTo>
                    <a:lnTo>
                      <a:pt x="5593" y="12105"/>
                    </a:lnTo>
                    <a:lnTo>
                      <a:pt x="5051" y="12581"/>
                    </a:lnTo>
                    <a:lnTo>
                      <a:pt x="4739" y="12661"/>
                    </a:lnTo>
                    <a:lnTo>
                      <a:pt x="4349" y="13058"/>
                    </a:lnTo>
                    <a:lnTo>
                      <a:pt x="4271" y="13689"/>
                    </a:lnTo>
                    <a:lnTo>
                      <a:pt x="4119" y="13371"/>
                    </a:lnTo>
                    <a:lnTo>
                      <a:pt x="3963" y="13133"/>
                    </a:lnTo>
                    <a:lnTo>
                      <a:pt x="3729" y="13451"/>
                    </a:lnTo>
                    <a:lnTo>
                      <a:pt x="3495" y="13689"/>
                    </a:lnTo>
                    <a:lnTo>
                      <a:pt x="3495" y="14166"/>
                    </a:lnTo>
                    <a:lnTo>
                      <a:pt x="3261" y="14321"/>
                    </a:lnTo>
                    <a:lnTo>
                      <a:pt x="3109" y="14241"/>
                    </a:lnTo>
                    <a:lnTo>
                      <a:pt x="2485" y="14956"/>
                    </a:lnTo>
                    <a:lnTo>
                      <a:pt x="2329" y="14956"/>
                    </a:lnTo>
                    <a:lnTo>
                      <a:pt x="2098" y="15270"/>
                    </a:lnTo>
                    <a:lnTo>
                      <a:pt x="2098" y="15905"/>
                    </a:lnTo>
                    <a:lnTo>
                      <a:pt x="1942" y="16143"/>
                    </a:lnTo>
                    <a:lnTo>
                      <a:pt x="1708" y="15746"/>
                    </a:lnTo>
                    <a:lnTo>
                      <a:pt x="1552" y="15746"/>
                    </a:lnTo>
                    <a:lnTo>
                      <a:pt x="1240" y="16064"/>
                    </a:lnTo>
                    <a:lnTo>
                      <a:pt x="932" y="16695"/>
                    </a:lnTo>
                    <a:lnTo>
                      <a:pt x="932" y="16934"/>
                    </a:lnTo>
                    <a:lnTo>
                      <a:pt x="1240" y="17327"/>
                    </a:lnTo>
                    <a:lnTo>
                      <a:pt x="1396" y="17486"/>
                    </a:lnTo>
                    <a:lnTo>
                      <a:pt x="1240" y="17645"/>
                    </a:lnTo>
                    <a:lnTo>
                      <a:pt x="932" y="17645"/>
                    </a:lnTo>
                    <a:lnTo>
                      <a:pt x="464" y="17724"/>
                    </a:lnTo>
                    <a:lnTo>
                      <a:pt x="0" y="18200"/>
                    </a:lnTo>
                    <a:lnTo>
                      <a:pt x="156" y="18280"/>
                    </a:lnTo>
                    <a:lnTo>
                      <a:pt x="464" y="18280"/>
                    </a:lnTo>
                    <a:lnTo>
                      <a:pt x="156" y="18514"/>
                    </a:lnTo>
                    <a:lnTo>
                      <a:pt x="156" y="18911"/>
                    </a:lnTo>
                    <a:lnTo>
                      <a:pt x="464" y="19229"/>
                    </a:lnTo>
                    <a:lnTo>
                      <a:pt x="620" y="19308"/>
                    </a:lnTo>
                    <a:lnTo>
                      <a:pt x="1166" y="19308"/>
                    </a:lnTo>
                    <a:lnTo>
                      <a:pt x="1240" y="19463"/>
                    </a:lnTo>
                    <a:lnTo>
                      <a:pt x="1318" y="19463"/>
                    </a:lnTo>
                    <a:lnTo>
                      <a:pt x="1396" y="19229"/>
                    </a:lnTo>
                    <a:lnTo>
                      <a:pt x="1630" y="19229"/>
                    </a:lnTo>
                    <a:lnTo>
                      <a:pt x="1942" y="19384"/>
                    </a:lnTo>
                    <a:lnTo>
                      <a:pt x="2098" y="19702"/>
                    </a:lnTo>
                    <a:lnTo>
                      <a:pt x="2020" y="19861"/>
                    </a:lnTo>
                    <a:lnTo>
                      <a:pt x="2176" y="20099"/>
                    </a:lnTo>
                    <a:lnTo>
                      <a:pt x="2485" y="20099"/>
                    </a:lnTo>
                    <a:lnTo>
                      <a:pt x="2719" y="20178"/>
                    </a:lnTo>
                    <a:lnTo>
                      <a:pt x="2797" y="20651"/>
                    </a:lnTo>
                    <a:lnTo>
                      <a:pt x="3187" y="20968"/>
                    </a:lnTo>
                    <a:lnTo>
                      <a:pt x="3495" y="21207"/>
                    </a:lnTo>
                    <a:lnTo>
                      <a:pt x="3109" y="21441"/>
                    </a:lnTo>
                    <a:lnTo>
                      <a:pt x="3261" y="21441"/>
                    </a:lnTo>
                    <a:lnTo>
                      <a:pt x="3729" y="21286"/>
                    </a:lnTo>
                    <a:lnTo>
                      <a:pt x="3729" y="21441"/>
                    </a:lnTo>
                    <a:lnTo>
                      <a:pt x="4119" y="21600"/>
                    </a:lnTo>
                    <a:lnTo>
                      <a:pt x="4661" y="21441"/>
                    </a:lnTo>
                    <a:lnTo>
                      <a:pt x="5437" y="21207"/>
                    </a:lnTo>
                    <a:lnTo>
                      <a:pt x="5983" y="20651"/>
                    </a:lnTo>
                    <a:lnTo>
                      <a:pt x="6447" y="20492"/>
                    </a:lnTo>
                    <a:lnTo>
                      <a:pt x="6447" y="20258"/>
                    </a:lnTo>
                    <a:lnTo>
                      <a:pt x="6369" y="19861"/>
                    </a:lnTo>
                    <a:lnTo>
                      <a:pt x="6681" y="20099"/>
                    </a:lnTo>
                    <a:lnTo>
                      <a:pt x="6603" y="20413"/>
                    </a:lnTo>
                    <a:lnTo>
                      <a:pt x="7071" y="20178"/>
                    </a:lnTo>
                    <a:lnTo>
                      <a:pt x="7149" y="19702"/>
                    </a:lnTo>
                    <a:lnTo>
                      <a:pt x="7457" y="19308"/>
                    </a:lnTo>
                    <a:lnTo>
                      <a:pt x="8159" y="18991"/>
                    </a:lnTo>
                    <a:lnTo>
                      <a:pt x="8624" y="18991"/>
                    </a:lnTo>
                    <a:lnTo>
                      <a:pt x="8780" y="18911"/>
                    </a:lnTo>
                    <a:lnTo>
                      <a:pt x="8780" y="18753"/>
                    </a:lnTo>
                    <a:lnTo>
                      <a:pt x="8390" y="18753"/>
                    </a:lnTo>
                    <a:lnTo>
                      <a:pt x="8624" y="18673"/>
                    </a:lnTo>
                    <a:lnTo>
                      <a:pt x="8702" y="18594"/>
                    </a:lnTo>
                    <a:lnTo>
                      <a:pt x="8624" y="18514"/>
                    </a:lnTo>
                    <a:lnTo>
                      <a:pt x="9092" y="17883"/>
                    </a:lnTo>
                    <a:lnTo>
                      <a:pt x="9400" y="17327"/>
                    </a:lnTo>
                    <a:lnTo>
                      <a:pt x="9556" y="16695"/>
                    </a:lnTo>
                    <a:lnTo>
                      <a:pt x="9868" y="16298"/>
                    </a:lnTo>
                    <a:lnTo>
                      <a:pt x="10878" y="15667"/>
                    </a:lnTo>
                    <a:lnTo>
                      <a:pt x="11034" y="15270"/>
                    </a:lnTo>
                    <a:lnTo>
                      <a:pt x="11112" y="14797"/>
                    </a:lnTo>
                    <a:lnTo>
                      <a:pt x="11498" y="14166"/>
                    </a:lnTo>
                    <a:lnTo>
                      <a:pt x="11732" y="13768"/>
                    </a:lnTo>
                    <a:lnTo>
                      <a:pt x="11810" y="13371"/>
                    </a:lnTo>
                    <a:lnTo>
                      <a:pt x="12122" y="12978"/>
                    </a:lnTo>
                    <a:lnTo>
                      <a:pt x="12508" y="12740"/>
                    </a:lnTo>
                    <a:lnTo>
                      <a:pt x="12586" y="12343"/>
                    </a:lnTo>
                    <a:lnTo>
                      <a:pt x="12898" y="12661"/>
                    </a:lnTo>
                    <a:lnTo>
                      <a:pt x="13054" y="12661"/>
                    </a:lnTo>
                    <a:lnTo>
                      <a:pt x="13210" y="12263"/>
                    </a:lnTo>
                    <a:lnTo>
                      <a:pt x="13597" y="12263"/>
                    </a:lnTo>
                    <a:lnTo>
                      <a:pt x="13831" y="12184"/>
                    </a:lnTo>
                    <a:lnTo>
                      <a:pt x="14065" y="11870"/>
                    </a:lnTo>
                    <a:lnTo>
                      <a:pt x="14065" y="11473"/>
                    </a:lnTo>
                    <a:lnTo>
                      <a:pt x="13753" y="11155"/>
                    </a:lnTo>
                    <a:lnTo>
                      <a:pt x="14143" y="11394"/>
                    </a:lnTo>
                    <a:lnTo>
                      <a:pt x="14220" y="11870"/>
                    </a:lnTo>
                    <a:lnTo>
                      <a:pt x="14451" y="11870"/>
                    </a:lnTo>
                    <a:lnTo>
                      <a:pt x="14763" y="11791"/>
                    </a:lnTo>
                    <a:lnTo>
                      <a:pt x="14763" y="11553"/>
                    </a:lnTo>
                    <a:lnTo>
                      <a:pt x="14997" y="11394"/>
                    </a:lnTo>
                    <a:lnTo>
                      <a:pt x="15309" y="11473"/>
                    </a:lnTo>
                    <a:lnTo>
                      <a:pt x="15309" y="11711"/>
                    </a:lnTo>
                    <a:lnTo>
                      <a:pt x="14919" y="11870"/>
                    </a:lnTo>
                    <a:lnTo>
                      <a:pt x="15309" y="11870"/>
                    </a:lnTo>
                    <a:lnTo>
                      <a:pt x="15695" y="11950"/>
                    </a:lnTo>
                    <a:lnTo>
                      <a:pt x="15773" y="11791"/>
                    </a:lnTo>
                    <a:lnTo>
                      <a:pt x="15773" y="11473"/>
                    </a:lnTo>
                    <a:lnTo>
                      <a:pt x="15929" y="11314"/>
                    </a:lnTo>
                    <a:lnTo>
                      <a:pt x="16007" y="11394"/>
                    </a:lnTo>
                    <a:lnTo>
                      <a:pt x="16007" y="11870"/>
                    </a:lnTo>
                    <a:lnTo>
                      <a:pt x="16085" y="11950"/>
                    </a:lnTo>
                    <a:lnTo>
                      <a:pt x="16319" y="11791"/>
                    </a:lnTo>
                    <a:lnTo>
                      <a:pt x="16397" y="11155"/>
                    </a:lnTo>
                    <a:lnTo>
                      <a:pt x="16163" y="10842"/>
                    </a:lnTo>
                    <a:lnTo>
                      <a:pt x="15929" y="10842"/>
                    </a:lnTo>
                    <a:lnTo>
                      <a:pt x="16007" y="10683"/>
                    </a:lnTo>
                    <a:lnTo>
                      <a:pt x="16007" y="10206"/>
                    </a:lnTo>
                    <a:lnTo>
                      <a:pt x="16085" y="9495"/>
                    </a:lnTo>
                    <a:lnTo>
                      <a:pt x="16397" y="9416"/>
                    </a:lnTo>
                    <a:lnTo>
                      <a:pt x="16939" y="9178"/>
                    </a:lnTo>
                    <a:lnTo>
                      <a:pt x="17637" y="8784"/>
                    </a:lnTo>
                    <a:lnTo>
                      <a:pt x="17715" y="8546"/>
                    </a:lnTo>
                    <a:lnTo>
                      <a:pt x="18261" y="7915"/>
                    </a:lnTo>
                    <a:lnTo>
                      <a:pt x="18261" y="7518"/>
                    </a:lnTo>
                    <a:lnTo>
                      <a:pt x="18725" y="7041"/>
                    </a:lnTo>
                    <a:lnTo>
                      <a:pt x="19037" y="7121"/>
                    </a:lnTo>
                    <a:lnTo>
                      <a:pt x="19037" y="6886"/>
                    </a:lnTo>
                    <a:lnTo>
                      <a:pt x="19814" y="6171"/>
                    </a:lnTo>
                    <a:lnTo>
                      <a:pt x="19814" y="5858"/>
                    </a:lnTo>
                    <a:lnTo>
                      <a:pt x="20980" y="4829"/>
                    </a:lnTo>
                    <a:lnTo>
                      <a:pt x="21370" y="4670"/>
                    </a:lnTo>
                    <a:lnTo>
                      <a:pt x="21136" y="4591"/>
                    </a:lnTo>
                    <a:lnTo>
                      <a:pt x="21058" y="4194"/>
                    </a:lnTo>
                    <a:lnTo>
                      <a:pt x="20824" y="3800"/>
                    </a:lnTo>
                    <a:lnTo>
                      <a:pt x="20980" y="3403"/>
                    </a:lnTo>
                    <a:lnTo>
                      <a:pt x="21058" y="2927"/>
                    </a:lnTo>
                    <a:lnTo>
                      <a:pt x="21136" y="3086"/>
                    </a:lnTo>
                    <a:lnTo>
                      <a:pt x="21526" y="2454"/>
                    </a:lnTo>
                    <a:lnTo>
                      <a:pt x="21214" y="2613"/>
                    </a:lnTo>
                    <a:lnTo>
                      <a:pt x="20980" y="2613"/>
                    </a:lnTo>
                    <a:lnTo>
                      <a:pt x="21370" y="2375"/>
                    </a:lnTo>
                    <a:lnTo>
                      <a:pt x="21600" y="1898"/>
                    </a:lnTo>
                    <a:lnTo>
                      <a:pt x="21526" y="1898"/>
                    </a:lnTo>
                    <a:lnTo>
                      <a:pt x="21526" y="1584"/>
                    </a:lnTo>
                    <a:lnTo>
                      <a:pt x="21214" y="1584"/>
                    </a:lnTo>
                    <a:lnTo>
                      <a:pt x="20980" y="2057"/>
                    </a:lnTo>
                    <a:lnTo>
                      <a:pt x="21058" y="2216"/>
                    </a:lnTo>
                    <a:lnTo>
                      <a:pt x="21214" y="2295"/>
                    </a:lnTo>
                    <a:lnTo>
                      <a:pt x="20824" y="2454"/>
                    </a:lnTo>
                    <a:lnTo>
                      <a:pt x="20668" y="2295"/>
                    </a:lnTo>
                    <a:lnTo>
                      <a:pt x="20668" y="2057"/>
                    </a:lnTo>
                    <a:lnTo>
                      <a:pt x="20438" y="2057"/>
                    </a:lnTo>
                    <a:lnTo>
                      <a:pt x="20204" y="1978"/>
                    </a:lnTo>
                    <a:lnTo>
                      <a:pt x="19970" y="2216"/>
                    </a:lnTo>
                    <a:lnTo>
                      <a:pt x="19658" y="2613"/>
                    </a:lnTo>
                    <a:lnTo>
                      <a:pt x="19427" y="2375"/>
                    </a:lnTo>
                    <a:lnTo>
                      <a:pt x="19193" y="1819"/>
                    </a:lnTo>
                    <a:lnTo>
                      <a:pt x="19427" y="1664"/>
                    </a:lnTo>
                    <a:lnTo>
                      <a:pt x="19580" y="1426"/>
                    </a:lnTo>
                    <a:lnTo>
                      <a:pt x="19580" y="1187"/>
                    </a:lnTo>
                    <a:lnTo>
                      <a:pt x="19502" y="1108"/>
                    </a:lnTo>
                    <a:lnTo>
                      <a:pt x="19580" y="949"/>
                    </a:lnTo>
                    <a:lnTo>
                      <a:pt x="19427" y="790"/>
                    </a:lnTo>
                    <a:lnTo>
                      <a:pt x="19193" y="949"/>
                    </a:lnTo>
                    <a:lnTo>
                      <a:pt x="19037" y="870"/>
                    </a:lnTo>
                    <a:lnTo>
                      <a:pt x="18803" y="711"/>
                    </a:lnTo>
                    <a:lnTo>
                      <a:pt x="18881" y="397"/>
                    </a:lnTo>
                    <a:lnTo>
                      <a:pt x="19193" y="0"/>
                    </a:lnTo>
                    <a:close/>
                  </a:path>
                </a:pathLst>
              </a:custGeom>
              <a:solidFill>
                <a:srgbClr val="CBD4D9"/>
              </a:solidFill>
              <a:ln w="12700" cap="flat">
                <a:noFill/>
                <a:miter lim="400000"/>
              </a:ln>
              <a:effectLst/>
            </p:spPr>
            <p:txBody>
              <a:bodyPr wrap="square" lIns="0" tIns="0" rIns="0" bIns="0" numCol="1" anchor="ctr">
                <a:noAutofit/>
              </a:bodyPr>
              <a:lstStyle/>
              <a:p>
                <a:pPr defTabSz="342900">
                  <a:lnSpc>
                    <a:spcPct val="100000"/>
                  </a:lnSpc>
                  <a:spcBef>
                    <a:spcPts val="0"/>
                  </a:spcBef>
                  <a:defRPr sz="1400">
                    <a:latin typeface="Arial"/>
                    <a:ea typeface="Arial"/>
                    <a:cs typeface="Arial"/>
                    <a:sym typeface="Arial"/>
                  </a:defRPr>
                </a:pPr>
                <a:endParaRPr sz="525"/>
              </a:p>
            </p:txBody>
          </p:sp>
          <p:sp>
            <p:nvSpPr>
              <p:cNvPr id="470" name="Google Shape;10533;p32">
                <a:extLst>
                  <a:ext uri="{FF2B5EF4-FFF2-40B4-BE49-F238E27FC236}">
                    <a16:creationId xmlns:a16="http://schemas.microsoft.com/office/drawing/2014/main" id="{FC970ADB-8257-34B5-FA96-ABE673792ACD}"/>
                  </a:ext>
                </a:extLst>
              </p:cNvPr>
              <p:cNvSpPr/>
              <p:nvPr/>
            </p:nvSpPr>
            <p:spPr>
              <a:xfrm>
                <a:off x="744414" y="0"/>
                <a:ext cx="410028" cy="815490"/>
              </a:xfrm>
              <a:custGeom>
                <a:avLst/>
                <a:gdLst/>
                <a:ahLst/>
                <a:cxnLst>
                  <a:cxn ang="0">
                    <a:pos x="wd2" y="hd2"/>
                  </a:cxn>
                  <a:cxn ang="5400000">
                    <a:pos x="wd2" y="hd2"/>
                  </a:cxn>
                  <a:cxn ang="10800000">
                    <a:pos x="wd2" y="hd2"/>
                  </a:cxn>
                  <a:cxn ang="16200000">
                    <a:pos x="wd2" y="hd2"/>
                  </a:cxn>
                </a:cxnLst>
                <a:rect l="0" t="0" r="r" b="b"/>
                <a:pathLst>
                  <a:path w="21600" h="21600" extrusionOk="0">
                    <a:moveTo>
                      <a:pt x="5780" y="0"/>
                    </a:moveTo>
                    <a:lnTo>
                      <a:pt x="5227" y="66"/>
                    </a:lnTo>
                    <a:lnTo>
                      <a:pt x="4267" y="66"/>
                    </a:lnTo>
                    <a:lnTo>
                      <a:pt x="4267" y="133"/>
                    </a:lnTo>
                    <a:lnTo>
                      <a:pt x="4813" y="398"/>
                    </a:lnTo>
                    <a:lnTo>
                      <a:pt x="5642" y="1389"/>
                    </a:lnTo>
                    <a:lnTo>
                      <a:pt x="5642" y="2314"/>
                    </a:lnTo>
                    <a:lnTo>
                      <a:pt x="5227" y="2443"/>
                    </a:lnTo>
                    <a:lnTo>
                      <a:pt x="4951" y="2443"/>
                    </a:lnTo>
                    <a:lnTo>
                      <a:pt x="4951" y="2510"/>
                    </a:lnTo>
                    <a:lnTo>
                      <a:pt x="5227" y="3302"/>
                    </a:lnTo>
                    <a:lnTo>
                      <a:pt x="5504" y="3368"/>
                    </a:lnTo>
                    <a:lnTo>
                      <a:pt x="6187" y="3239"/>
                    </a:lnTo>
                    <a:lnTo>
                      <a:pt x="6878" y="3239"/>
                    </a:lnTo>
                    <a:lnTo>
                      <a:pt x="6325" y="3302"/>
                    </a:lnTo>
                    <a:lnTo>
                      <a:pt x="5780" y="3634"/>
                    </a:lnTo>
                    <a:lnTo>
                      <a:pt x="5918" y="4031"/>
                    </a:lnTo>
                    <a:lnTo>
                      <a:pt x="6464" y="4559"/>
                    </a:lnTo>
                    <a:lnTo>
                      <a:pt x="6602" y="5417"/>
                    </a:lnTo>
                    <a:lnTo>
                      <a:pt x="6602" y="6409"/>
                    </a:lnTo>
                    <a:lnTo>
                      <a:pt x="7016" y="6342"/>
                    </a:lnTo>
                    <a:lnTo>
                      <a:pt x="7154" y="6011"/>
                    </a:lnTo>
                    <a:lnTo>
                      <a:pt x="7016" y="5749"/>
                    </a:lnTo>
                    <a:lnTo>
                      <a:pt x="7154" y="5683"/>
                    </a:lnTo>
                    <a:lnTo>
                      <a:pt x="7568" y="5815"/>
                    </a:lnTo>
                    <a:lnTo>
                      <a:pt x="7568" y="6210"/>
                    </a:lnTo>
                    <a:lnTo>
                      <a:pt x="7844" y="6210"/>
                    </a:lnTo>
                    <a:lnTo>
                      <a:pt x="7976" y="6011"/>
                    </a:lnTo>
                    <a:lnTo>
                      <a:pt x="7844" y="5815"/>
                    </a:lnTo>
                    <a:lnTo>
                      <a:pt x="7976" y="5815"/>
                    </a:lnTo>
                    <a:lnTo>
                      <a:pt x="8252" y="6077"/>
                    </a:lnTo>
                    <a:lnTo>
                      <a:pt x="7706" y="6409"/>
                    </a:lnTo>
                    <a:lnTo>
                      <a:pt x="7568" y="6737"/>
                    </a:lnTo>
                    <a:lnTo>
                      <a:pt x="7568" y="6936"/>
                    </a:lnTo>
                    <a:lnTo>
                      <a:pt x="7292" y="7002"/>
                    </a:lnTo>
                    <a:lnTo>
                      <a:pt x="7016" y="6737"/>
                    </a:lnTo>
                    <a:lnTo>
                      <a:pt x="6602" y="6737"/>
                    </a:lnTo>
                    <a:lnTo>
                      <a:pt x="6878" y="7334"/>
                    </a:lnTo>
                    <a:lnTo>
                      <a:pt x="7292" y="7993"/>
                    </a:lnTo>
                    <a:lnTo>
                      <a:pt x="7706" y="8060"/>
                    </a:lnTo>
                    <a:lnTo>
                      <a:pt x="7844" y="7993"/>
                    </a:lnTo>
                    <a:lnTo>
                      <a:pt x="8252" y="8259"/>
                    </a:lnTo>
                    <a:lnTo>
                      <a:pt x="8252" y="8391"/>
                    </a:lnTo>
                    <a:lnTo>
                      <a:pt x="8528" y="8521"/>
                    </a:lnTo>
                    <a:lnTo>
                      <a:pt x="7844" y="8720"/>
                    </a:lnTo>
                    <a:lnTo>
                      <a:pt x="7844" y="8918"/>
                    </a:lnTo>
                    <a:lnTo>
                      <a:pt x="7976" y="9051"/>
                    </a:lnTo>
                    <a:lnTo>
                      <a:pt x="7844" y="9313"/>
                    </a:lnTo>
                    <a:lnTo>
                      <a:pt x="7292" y="9910"/>
                    </a:lnTo>
                    <a:lnTo>
                      <a:pt x="7568" y="10238"/>
                    </a:lnTo>
                    <a:lnTo>
                      <a:pt x="7154" y="10304"/>
                    </a:lnTo>
                    <a:lnTo>
                      <a:pt x="7706" y="10570"/>
                    </a:lnTo>
                    <a:lnTo>
                      <a:pt x="7568" y="10636"/>
                    </a:lnTo>
                    <a:lnTo>
                      <a:pt x="7016" y="10636"/>
                    </a:lnTo>
                    <a:lnTo>
                      <a:pt x="6602" y="10967"/>
                    </a:lnTo>
                    <a:lnTo>
                      <a:pt x="6602" y="11163"/>
                    </a:lnTo>
                    <a:lnTo>
                      <a:pt x="7016" y="11362"/>
                    </a:lnTo>
                    <a:lnTo>
                      <a:pt x="6602" y="11495"/>
                    </a:lnTo>
                    <a:lnTo>
                      <a:pt x="6187" y="11495"/>
                    </a:lnTo>
                    <a:lnTo>
                      <a:pt x="5780" y="11892"/>
                    </a:lnTo>
                    <a:lnTo>
                      <a:pt x="5227" y="13146"/>
                    </a:lnTo>
                    <a:lnTo>
                      <a:pt x="5227" y="13477"/>
                    </a:lnTo>
                    <a:lnTo>
                      <a:pt x="4813" y="13673"/>
                    </a:lnTo>
                    <a:lnTo>
                      <a:pt x="4129" y="13673"/>
                    </a:lnTo>
                    <a:lnTo>
                      <a:pt x="3577" y="13543"/>
                    </a:lnTo>
                    <a:lnTo>
                      <a:pt x="2748" y="13610"/>
                    </a:lnTo>
                    <a:lnTo>
                      <a:pt x="1374" y="13938"/>
                    </a:lnTo>
                    <a:lnTo>
                      <a:pt x="690" y="14270"/>
                    </a:lnTo>
                    <a:lnTo>
                      <a:pt x="414" y="14664"/>
                    </a:lnTo>
                    <a:lnTo>
                      <a:pt x="690" y="15261"/>
                    </a:lnTo>
                    <a:lnTo>
                      <a:pt x="1374" y="15523"/>
                    </a:lnTo>
                    <a:lnTo>
                      <a:pt x="2341" y="15854"/>
                    </a:lnTo>
                    <a:lnTo>
                      <a:pt x="2887" y="16315"/>
                    </a:lnTo>
                    <a:lnTo>
                      <a:pt x="3853" y="16514"/>
                    </a:lnTo>
                    <a:lnTo>
                      <a:pt x="4267" y="16647"/>
                    </a:lnTo>
                    <a:lnTo>
                      <a:pt x="4399" y="17505"/>
                    </a:lnTo>
                    <a:lnTo>
                      <a:pt x="4537" y="17572"/>
                    </a:lnTo>
                    <a:lnTo>
                      <a:pt x="4399" y="17638"/>
                    </a:lnTo>
                    <a:lnTo>
                      <a:pt x="4399" y="18099"/>
                    </a:lnTo>
                    <a:lnTo>
                      <a:pt x="4129" y="18430"/>
                    </a:lnTo>
                    <a:lnTo>
                      <a:pt x="2479" y="19289"/>
                    </a:lnTo>
                    <a:lnTo>
                      <a:pt x="1512" y="19816"/>
                    </a:lnTo>
                    <a:lnTo>
                      <a:pt x="276" y="20280"/>
                    </a:lnTo>
                    <a:lnTo>
                      <a:pt x="0" y="20546"/>
                    </a:lnTo>
                    <a:lnTo>
                      <a:pt x="138" y="20675"/>
                    </a:lnTo>
                    <a:lnTo>
                      <a:pt x="822" y="20808"/>
                    </a:lnTo>
                    <a:lnTo>
                      <a:pt x="960" y="20609"/>
                    </a:lnTo>
                    <a:lnTo>
                      <a:pt x="1374" y="20609"/>
                    </a:lnTo>
                    <a:lnTo>
                      <a:pt x="1374" y="21073"/>
                    </a:lnTo>
                    <a:lnTo>
                      <a:pt x="1512" y="21139"/>
                    </a:lnTo>
                    <a:lnTo>
                      <a:pt x="1788" y="21073"/>
                    </a:lnTo>
                    <a:lnTo>
                      <a:pt x="2065" y="21205"/>
                    </a:lnTo>
                    <a:lnTo>
                      <a:pt x="2065" y="21467"/>
                    </a:lnTo>
                    <a:lnTo>
                      <a:pt x="2203" y="21600"/>
                    </a:lnTo>
                    <a:lnTo>
                      <a:pt x="2748" y="21534"/>
                    </a:lnTo>
                    <a:lnTo>
                      <a:pt x="4129" y="21073"/>
                    </a:lnTo>
                    <a:lnTo>
                      <a:pt x="5227" y="20609"/>
                    </a:lnTo>
                    <a:lnTo>
                      <a:pt x="6464" y="20081"/>
                    </a:lnTo>
                    <a:lnTo>
                      <a:pt x="7568" y="19488"/>
                    </a:lnTo>
                    <a:lnTo>
                      <a:pt x="8666" y="18629"/>
                    </a:lnTo>
                    <a:lnTo>
                      <a:pt x="9357" y="18497"/>
                    </a:lnTo>
                    <a:lnTo>
                      <a:pt x="9902" y="18497"/>
                    </a:lnTo>
                    <a:lnTo>
                      <a:pt x="10317" y="18232"/>
                    </a:lnTo>
                    <a:lnTo>
                      <a:pt x="10317" y="17966"/>
                    </a:lnTo>
                    <a:lnTo>
                      <a:pt x="10593" y="17837"/>
                    </a:lnTo>
                    <a:lnTo>
                      <a:pt x="11283" y="17638"/>
                    </a:lnTo>
                    <a:lnTo>
                      <a:pt x="11829" y="16912"/>
                    </a:lnTo>
                    <a:lnTo>
                      <a:pt x="12519" y="16448"/>
                    </a:lnTo>
                    <a:lnTo>
                      <a:pt x="12519" y="16249"/>
                    </a:lnTo>
                    <a:lnTo>
                      <a:pt x="13072" y="16119"/>
                    </a:lnTo>
                    <a:lnTo>
                      <a:pt x="12381" y="15722"/>
                    </a:lnTo>
                    <a:lnTo>
                      <a:pt x="11283" y="15722"/>
                    </a:lnTo>
                    <a:lnTo>
                      <a:pt x="11829" y="15589"/>
                    </a:lnTo>
                    <a:lnTo>
                      <a:pt x="12381" y="15523"/>
                    </a:lnTo>
                    <a:lnTo>
                      <a:pt x="13894" y="14598"/>
                    </a:lnTo>
                    <a:lnTo>
                      <a:pt x="14722" y="14532"/>
                    </a:lnTo>
                    <a:lnTo>
                      <a:pt x="15958" y="14598"/>
                    </a:lnTo>
                    <a:lnTo>
                      <a:pt x="16511" y="14598"/>
                    </a:lnTo>
                    <a:lnTo>
                      <a:pt x="16511" y="15128"/>
                    </a:lnTo>
                    <a:lnTo>
                      <a:pt x="17195" y="14863"/>
                    </a:lnTo>
                    <a:lnTo>
                      <a:pt x="17609" y="14664"/>
                    </a:lnTo>
                    <a:lnTo>
                      <a:pt x="16649" y="14532"/>
                    </a:lnTo>
                    <a:lnTo>
                      <a:pt x="16787" y="14203"/>
                    </a:lnTo>
                    <a:lnTo>
                      <a:pt x="17333" y="13610"/>
                    </a:lnTo>
                    <a:lnTo>
                      <a:pt x="17609" y="13345"/>
                    </a:lnTo>
                    <a:lnTo>
                      <a:pt x="18299" y="13345"/>
                    </a:lnTo>
                    <a:lnTo>
                      <a:pt x="18575" y="13543"/>
                    </a:lnTo>
                    <a:lnTo>
                      <a:pt x="18845" y="13345"/>
                    </a:lnTo>
                    <a:lnTo>
                      <a:pt x="19259" y="13013"/>
                    </a:lnTo>
                    <a:lnTo>
                      <a:pt x="20226" y="12287"/>
                    </a:lnTo>
                    <a:lnTo>
                      <a:pt x="20226" y="11826"/>
                    </a:lnTo>
                    <a:lnTo>
                      <a:pt x="20364" y="11362"/>
                    </a:lnTo>
                    <a:lnTo>
                      <a:pt x="21048" y="11034"/>
                    </a:lnTo>
                    <a:lnTo>
                      <a:pt x="21600" y="10901"/>
                    </a:lnTo>
                    <a:lnTo>
                      <a:pt x="21600" y="10768"/>
                    </a:lnTo>
                    <a:lnTo>
                      <a:pt x="20772" y="10636"/>
                    </a:lnTo>
                    <a:lnTo>
                      <a:pt x="20364" y="10371"/>
                    </a:lnTo>
                    <a:lnTo>
                      <a:pt x="20633" y="10371"/>
                    </a:lnTo>
                    <a:lnTo>
                      <a:pt x="20772" y="10238"/>
                    </a:lnTo>
                    <a:lnTo>
                      <a:pt x="19950" y="10172"/>
                    </a:lnTo>
                    <a:lnTo>
                      <a:pt x="18983" y="10503"/>
                    </a:lnTo>
                    <a:lnTo>
                      <a:pt x="17609" y="11163"/>
                    </a:lnTo>
                    <a:lnTo>
                      <a:pt x="16787" y="11163"/>
                    </a:lnTo>
                    <a:lnTo>
                      <a:pt x="16235" y="11296"/>
                    </a:lnTo>
                    <a:lnTo>
                      <a:pt x="15544" y="11163"/>
                    </a:lnTo>
                    <a:lnTo>
                      <a:pt x="14032" y="10371"/>
                    </a:lnTo>
                    <a:lnTo>
                      <a:pt x="13479" y="10371"/>
                    </a:lnTo>
                    <a:lnTo>
                      <a:pt x="13072" y="10042"/>
                    </a:lnTo>
                    <a:lnTo>
                      <a:pt x="12796" y="9843"/>
                    </a:lnTo>
                    <a:lnTo>
                      <a:pt x="13210" y="9578"/>
                    </a:lnTo>
                    <a:lnTo>
                      <a:pt x="13341" y="9117"/>
                    </a:lnTo>
                    <a:lnTo>
                      <a:pt x="12658" y="8587"/>
                    </a:lnTo>
                    <a:lnTo>
                      <a:pt x="12658" y="8325"/>
                    </a:lnTo>
                    <a:lnTo>
                      <a:pt x="12519" y="8192"/>
                    </a:lnTo>
                    <a:lnTo>
                      <a:pt x="12519" y="7728"/>
                    </a:lnTo>
                    <a:lnTo>
                      <a:pt x="12796" y="7466"/>
                    </a:lnTo>
                    <a:lnTo>
                      <a:pt x="12381" y="7466"/>
                    </a:lnTo>
                    <a:lnTo>
                      <a:pt x="12381" y="7068"/>
                    </a:lnTo>
                    <a:lnTo>
                      <a:pt x="12105" y="6870"/>
                    </a:lnTo>
                    <a:lnTo>
                      <a:pt x="11829" y="6936"/>
                    </a:lnTo>
                    <a:lnTo>
                      <a:pt x="11283" y="6737"/>
                    </a:lnTo>
                    <a:lnTo>
                      <a:pt x="11007" y="6936"/>
                    </a:lnTo>
                    <a:lnTo>
                      <a:pt x="11691" y="7201"/>
                    </a:lnTo>
                    <a:lnTo>
                      <a:pt x="11421" y="7466"/>
                    </a:lnTo>
                    <a:lnTo>
                      <a:pt x="11691" y="7662"/>
                    </a:lnTo>
                    <a:lnTo>
                      <a:pt x="11145" y="7927"/>
                    </a:lnTo>
                    <a:lnTo>
                      <a:pt x="11145" y="8192"/>
                    </a:lnTo>
                    <a:lnTo>
                      <a:pt x="11691" y="8521"/>
                    </a:lnTo>
                    <a:lnTo>
                      <a:pt x="11691" y="8653"/>
                    </a:lnTo>
                    <a:lnTo>
                      <a:pt x="11007" y="8720"/>
                    </a:lnTo>
                    <a:lnTo>
                      <a:pt x="10593" y="8587"/>
                    </a:lnTo>
                    <a:lnTo>
                      <a:pt x="10455" y="8259"/>
                    </a:lnTo>
                    <a:lnTo>
                      <a:pt x="9764" y="8192"/>
                    </a:lnTo>
                    <a:lnTo>
                      <a:pt x="9764" y="7993"/>
                    </a:lnTo>
                    <a:lnTo>
                      <a:pt x="9081" y="7927"/>
                    </a:lnTo>
                    <a:lnTo>
                      <a:pt x="8666" y="7927"/>
                    </a:lnTo>
                    <a:lnTo>
                      <a:pt x="8528" y="7728"/>
                    </a:lnTo>
                    <a:lnTo>
                      <a:pt x="9219" y="7596"/>
                    </a:lnTo>
                    <a:lnTo>
                      <a:pt x="9357" y="7334"/>
                    </a:lnTo>
                    <a:lnTo>
                      <a:pt x="8666" y="7068"/>
                    </a:lnTo>
                    <a:lnTo>
                      <a:pt x="9219" y="6674"/>
                    </a:lnTo>
                    <a:lnTo>
                      <a:pt x="9764" y="6608"/>
                    </a:lnTo>
                    <a:lnTo>
                      <a:pt x="9902" y="6276"/>
                    </a:lnTo>
                    <a:lnTo>
                      <a:pt x="9764" y="6011"/>
                    </a:lnTo>
                    <a:lnTo>
                      <a:pt x="9902" y="5749"/>
                    </a:lnTo>
                    <a:lnTo>
                      <a:pt x="9633" y="5550"/>
                    </a:lnTo>
                    <a:lnTo>
                      <a:pt x="9764" y="5086"/>
                    </a:lnTo>
                    <a:lnTo>
                      <a:pt x="8942" y="4758"/>
                    </a:lnTo>
                    <a:lnTo>
                      <a:pt x="8942" y="4625"/>
                    </a:lnTo>
                    <a:lnTo>
                      <a:pt x="9357" y="4758"/>
                    </a:lnTo>
                    <a:lnTo>
                      <a:pt x="10041" y="4691"/>
                    </a:lnTo>
                    <a:lnTo>
                      <a:pt x="10317" y="4293"/>
                    </a:lnTo>
                    <a:lnTo>
                      <a:pt x="10455" y="4161"/>
                    </a:lnTo>
                    <a:lnTo>
                      <a:pt x="10455" y="3634"/>
                    </a:lnTo>
                    <a:lnTo>
                      <a:pt x="10317" y="3239"/>
                    </a:lnTo>
                    <a:lnTo>
                      <a:pt x="10317" y="2908"/>
                    </a:lnTo>
                    <a:lnTo>
                      <a:pt x="9902" y="2974"/>
                    </a:lnTo>
                    <a:lnTo>
                      <a:pt x="9081" y="3106"/>
                    </a:lnTo>
                    <a:lnTo>
                      <a:pt x="8390" y="2775"/>
                    </a:lnTo>
                    <a:lnTo>
                      <a:pt x="8942" y="2642"/>
                    </a:lnTo>
                    <a:lnTo>
                      <a:pt x="8390" y="2443"/>
                    </a:lnTo>
                    <a:lnTo>
                      <a:pt x="7976" y="2380"/>
                    </a:lnTo>
                    <a:lnTo>
                      <a:pt x="8390" y="2248"/>
                    </a:lnTo>
                    <a:lnTo>
                      <a:pt x="8942" y="2049"/>
                    </a:lnTo>
                    <a:lnTo>
                      <a:pt x="8942" y="1916"/>
                    </a:lnTo>
                    <a:lnTo>
                      <a:pt x="8252" y="1784"/>
                    </a:lnTo>
                    <a:lnTo>
                      <a:pt x="7706" y="1585"/>
                    </a:lnTo>
                    <a:lnTo>
                      <a:pt x="7154" y="1717"/>
                    </a:lnTo>
                    <a:lnTo>
                      <a:pt x="7154" y="1389"/>
                    </a:lnTo>
                    <a:lnTo>
                      <a:pt x="7292" y="1389"/>
                    </a:lnTo>
                    <a:lnTo>
                      <a:pt x="7706" y="1124"/>
                    </a:lnTo>
                    <a:lnTo>
                      <a:pt x="7292" y="1124"/>
                    </a:lnTo>
                    <a:lnTo>
                      <a:pt x="6878" y="1256"/>
                    </a:lnTo>
                    <a:lnTo>
                      <a:pt x="6878" y="1455"/>
                    </a:lnTo>
                    <a:lnTo>
                      <a:pt x="6602" y="1717"/>
                    </a:lnTo>
                    <a:lnTo>
                      <a:pt x="6187" y="1651"/>
                    </a:lnTo>
                    <a:lnTo>
                      <a:pt x="6325" y="1323"/>
                    </a:lnTo>
                    <a:lnTo>
                      <a:pt x="5918" y="1058"/>
                    </a:lnTo>
                    <a:lnTo>
                      <a:pt x="5780" y="660"/>
                    </a:lnTo>
                    <a:lnTo>
                      <a:pt x="5780" y="133"/>
                    </a:lnTo>
                    <a:lnTo>
                      <a:pt x="6187" y="133"/>
                    </a:lnTo>
                    <a:lnTo>
                      <a:pt x="5780" y="0"/>
                    </a:lnTo>
                    <a:close/>
                  </a:path>
                </a:pathLst>
              </a:custGeom>
              <a:solidFill>
                <a:srgbClr val="CBD4D9"/>
              </a:solidFill>
              <a:ln w="12700" cap="flat">
                <a:noFill/>
                <a:miter lim="400000"/>
              </a:ln>
              <a:effectLst/>
            </p:spPr>
            <p:txBody>
              <a:bodyPr wrap="square" lIns="0" tIns="0" rIns="0" bIns="0" numCol="1" anchor="ctr">
                <a:noAutofit/>
              </a:bodyPr>
              <a:lstStyle/>
              <a:p>
                <a:pPr defTabSz="342900">
                  <a:lnSpc>
                    <a:spcPct val="100000"/>
                  </a:lnSpc>
                  <a:spcBef>
                    <a:spcPts val="0"/>
                  </a:spcBef>
                  <a:defRPr sz="1400">
                    <a:latin typeface="Arial"/>
                    <a:ea typeface="Arial"/>
                    <a:cs typeface="Arial"/>
                    <a:sym typeface="Arial"/>
                  </a:defRPr>
                </a:pPr>
                <a:endParaRPr sz="525"/>
              </a:p>
            </p:txBody>
          </p:sp>
        </p:grpSp>
        <p:sp>
          <p:nvSpPr>
            <p:cNvPr id="370" name="Google Shape;10534;p32">
              <a:extLst>
                <a:ext uri="{FF2B5EF4-FFF2-40B4-BE49-F238E27FC236}">
                  <a16:creationId xmlns:a16="http://schemas.microsoft.com/office/drawing/2014/main" id="{33A4C178-709C-7382-BF90-8BC0505E6A12}"/>
                </a:ext>
              </a:extLst>
            </p:cNvPr>
            <p:cNvSpPr/>
            <p:nvPr/>
          </p:nvSpPr>
          <p:spPr>
            <a:xfrm>
              <a:off x="9997338" y="3234553"/>
              <a:ext cx="634707" cy="369010"/>
            </a:xfrm>
            <a:custGeom>
              <a:avLst/>
              <a:gdLst/>
              <a:ahLst/>
              <a:cxnLst>
                <a:cxn ang="0">
                  <a:pos x="wd2" y="hd2"/>
                </a:cxn>
                <a:cxn ang="5400000">
                  <a:pos x="wd2" y="hd2"/>
                </a:cxn>
                <a:cxn ang="10800000">
                  <a:pos x="wd2" y="hd2"/>
                </a:cxn>
                <a:cxn ang="16200000">
                  <a:pos x="wd2" y="hd2"/>
                </a:cxn>
              </a:cxnLst>
              <a:rect l="0" t="0" r="r" b="b"/>
              <a:pathLst>
                <a:path w="21600" h="21600" extrusionOk="0">
                  <a:moveTo>
                    <a:pt x="3823" y="0"/>
                  </a:moveTo>
                  <a:lnTo>
                    <a:pt x="3114" y="147"/>
                  </a:lnTo>
                  <a:lnTo>
                    <a:pt x="3114" y="440"/>
                  </a:lnTo>
                  <a:lnTo>
                    <a:pt x="3292" y="872"/>
                  </a:lnTo>
                  <a:lnTo>
                    <a:pt x="3555" y="872"/>
                  </a:lnTo>
                  <a:lnTo>
                    <a:pt x="3645" y="440"/>
                  </a:lnTo>
                  <a:lnTo>
                    <a:pt x="4001" y="440"/>
                  </a:lnTo>
                  <a:lnTo>
                    <a:pt x="4180" y="872"/>
                  </a:lnTo>
                  <a:lnTo>
                    <a:pt x="4622" y="1019"/>
                  </a:lnTo>
                  <a:lnTo>
                    <a:pt x="4447" y="1458"/>
                  </a:lnTo>
                  <a:lnTo>
                    <a:pt x="4001" y="1165"/>
                  </a:lnTo>
                  <a:lnTo>
                    <a:pt x="3555" y="1165"/>
                  </a:lnTo>
                  <a:lnTo>
                    <a:pt x="3645" y="1605"/>
                  </a:lnTo>
                  <a:lnTo>
                    <a:pt x="4269" y="2191"/>
                  </a:lnTo>
                  <a:lnTo>
                    <a:pt x="4711" y="3063"/>
                  </a:lnTo>
                  <a:lnTo>
                    <a:pt x="4622" y="3649"/>
                  </a:lnTo>
                  <a:lnTo>
                    <a:pt x="4447" y="3795"/>
                  </a:lnTo>
                  <a:lnTo>
                    <a:pt x="4447" y="3209"/>
                  </a:lnTo>
                  <a:lnTo>
                    <a:pt x="3823" y="2623"/>
                  </a:lnTo>
                  <a:lnTo>
                    <a:pt x="3555" y="3209"/>
                  </a:lnTo>
                  <a:lnTo>
                    <a:pt x="3292" y="3063"/>
                  </a:lnTo>
                  <a:lnTo>
                    <a:pt x="3381" y="2477"/>
                  </a:lnTo>
                  <a:lnTo>
                    <a:pt x="2935" y="1751"/>
                  </a:lnTo>
                  <a:lnTo>
                    <a:pt x="2489" y="1458"/>
                  </a:lnTo>
                  <a:lnTo>
                    <a:pt x="2226" y="1751"/>
                  </a:lnTo>
                  <a:lnTo>
                    <a:pt x="2489" y="2477"/>
                  </a:lnTo>
                  <a:lnTo>
                    <a:pt x="2400" y="2916"/>
                  </a:lnTo>
                  <a:lnTo>
                    <a:pt x="2226" y="2191"/>
                  </a:lnTo>
                  <a:lnTo>
                    <a:pt x="1780" y="1898"/>
                  </a:lnTo>
                  <a:lnTo>
                    <a:pt x="1601" y="2477"/>
                  </a:lnTo>
                  <a:lnTo>
                    <a:pt x="1958" y="3063"/>
                  </a:lnTo>
                  <a:lnTo>
                    <a:pt x="2226" y="3356"/>
                  </a:lnTo>
                  <a:lnTo>
                    <a:pt x="2400" y="3795"/>
                  </a:lnTo>
                  <a:lnTo>
                    <a:pt x="1958" y="3356"/>
                  </a:lnTo>
                  <a:lnTo>
                    <a:pt x="1512" y="3795"/>
                  </a:lnTo>
                  <a:lnTo>
                    <a:pt x="1780" y="4235"/>
                  </a:lnTo>
                  <a:lnTo>
                    <a:pt x="2400" y="4667"/>
                  </a:lnTo>
                  <a:lnTo>
                    <a:pt x="2047" y="4667"/>
                  </a:lnTo>
                  <a:lnTo>
                    <a:pt x="1958" y="5107"/>
                  </a:lnTo>
                  <a:lnTo>
                    <a:pt x="2047" y="5400"/>
                  </a:lnTo>
                  <a:lnTo>
                    <a:pt x="1958" y="5400"/>
                  </a:lnTo>
                  <a:lnTo>
                    <a:pt x="1155" y="4521"/>
                  </a:lnTo>
                  <a:lnTo>
                    <a:pt x="981" y="4235"/>
                  </a:lnTo>
                  <a:lnTo>
                    <a:pt x="714" y="4667"/>
                  </a:lnTo>
                  <a:lnTo>
                    <a:pt x="1070" y="5547"/>
                  </a:lnTo>
                  <a:lnTo>
                    <a:pt x="1334" y="6133"/>
                  </a:lnTo>
                  <a:lnTo>
                    <a:pt x="1070" y="6272"/>
                  </a:lnTo>
                  <a:lnTo>
                    <a:pt x="624" y="5400"/>
                  </a:lnTo>
                  <a:lnTo>
                    <a:pt x="268" y="5253"/>
                  </a:lnTo>
                  <a:lnTo>
                    <a:pt x="0" y="5986"/>
                  </a:lnTo>
                  <a:lnTo>
                    <a:pt x="535" y="6272"/>
                  </a:lnTo>
                  <a:lnTo>
                    <a:pt x="981" y="7005"/>
                  </a:lnTo>
                  <a:lnTo>
                    <a:pt x="1512" y="7298"/>
                  </a:lnTo>
                  <a:lnTo>
                    <a:pt x="1869" y="6565"/>
                  </a:lnTo>
                  <a:lnTo>
                    <a:pt x="2400" y="6272"/>
                  </a:lnTo>
                  <a:lnTo>
                    <a:pt x="2668" y="5547"/>
                  </a:lnTo>
                  <a:lnTo>
                    <a:pt x="2757" y="5986"/>
                  </a:lnTo>
                  <a:lnTo>
                    <a:pt x="2757" y="6272"/>
                  </a:lnTo>
                  <a:lnTo>
                    <a:pt x="2935" y="6272"/>
                  </a:lnTo>
                  <a:lnTo>
                    <a:pt x="3292" y="6133"/>
                  </a:lnTo>
                  <a:lnTo>
                    <a:pt x="3381" y="6858"/>
                  </a:lnTo>
                  <a:lnTo>
                    <a:pt x="3645" y="6858"/>
                  </a:lnTo>
                  <a:lnTo>
                    <a:pt x="4001" y="6272"/>
                  </a:lnTo>
                  <a:lnTo>
                    <a:pt x="4091" y="5986"/>
                  </a:lnTo>
                  <a:lnTo>
                    <a:pt x="4180" y="6712"/>
                  </a:lnTo>
                  <a:lnTo>
                    <a:pt x="4269" y="6712"/>
                  </a:lnTo>
                  <a:lnTo>
                    <a:pt x="4889" y="5986"/>
                  </a:lnTo>
                  <a:lnTo>
                    <a:pt x="4711" y="6272"/>
                  </a:lnTo>
                  <a:lnTo>
                    <a:pt x="4622" y="7005"/>
                  </a:lnTo>
                  <a:lnTo>
                    <a:pt x="4889" y="7298"/>
                  </a:lnTo>
                  <a:lnTo>
                    <a:pt x="5157" y="6858"/>
                  </a:lnTo>
                  <a:lnTo>
                    <a:pt x="5777" y="7444"/>
                  </a:lnTo>
                  <a:lnTo>
                    <a:pt x="5424" y="7591"/>
                  </a:lnTo>
                  <a:lnTo>
                    <a:pt x="5068" y="7591"/>
                  </a:lnTo>
                  <a:lnTo>
                    <a:pt x="4711" y="7884"/>
                  </a:lnTo>
                  <a:lnTo>
                    <a:pt x="4447" y="7884"/>
                  </a:lnTo>
                  <a:lnTo>
                    <a:pt x="3734" y="8463"/>
                  </a:lnTo>
                  <a:lnTo>
                    <a:pt x="3734" y="8756"/>
                  </a:lnTo>
                  <a:lnTo>
                    <a:pt x="4537" y="9049"/>
                  </a:lnTo>
                  <a:lnTo>
                    <a:pt x="4978" y="9049"/>
                  </a:lnTo>
                  <a:lnTo>
                    <a:pt x="5157" y="8463"/>
                  </a:lnTo>
                  <a:lnTo>
                    <a:pt x="5424" y="8316"/>
                  </a:lnTo>
                  <a:lnTo>
                    <a:pt x="5424" y="9049"/>
                  </a:lnTo>
                  <a:lnTo>
                    <a:pt x="5068" y="9635"/>
                  </a:lnTo>
                  <a:lnTo>
                    <a:pt x="4269" y="9781"/>
                  </a:lnTo>
                  <a:lnTo>
                    <a:pt x="4001" y="9635"/>
                  </a:lnTo>
                  <a:lnTo>
                    <a:pt x="3645" y="10360"/>
                  </a:lnTo>
                  <a:lnTo>
                    <a:pt x="3381" y="9781"/>
                  </a:lnTo>
                  <a:lnTo>
                    <a:pt x="3292" y="9635"/>
                  </a:lnTo>
                  <a:lnTo>
                    <a:pt x="3292" y="9195"/>
                  </a:lnTo>
                  <a:lnTo>
                    <a:pt x="2935" y="9195"/>
                  </a:lnTo>
                  <a:lnTo>
                    <a:pt x="2935" y="9635"/>
                  </a:lnTo>
                  <a:lnTo>
                    <a:pt x="2668" y="10214"/>
                  </a:lnTo>
                  <a:lnTo>
                    <a:pt x="2311" y="9781"/>
                  </a:lnTo>
                  <a:lnTo>
                    <a:pt x="1958" y="9928"/>
                  </a:lnTo>
                  <a:lnTo>
                    <a:pt x="1512" y="10360"/>
                  </a:lnTo>
                  <a:lnTo>
                    <a:pt x="1070" y="9928"/>
                  </a:lnTo>
                  <a:lnTo>
                    <a:pt x="714" y="10214"/>
                  </a:lnTo>
                  <a:lnTo>
                    <a:pt x="535" y="10214"/>
                  </a:lnTo>
                  <a:lnTo>
                    <a:pt x="714" y="11093"/>
                  </a:lnTo>
                  <a:lnTo>
                    <a:pt x="981" y="11533"/>
                  </a:lnTo>
                  <a:lnTo>
                    <a:pt x="1601" y="11826"/>
                  </a:lnTo>
                  <a:lnTo>
                    <a:pt x="1601" y="11386"/>
                  </a:lnTo>
                  <a:lnTo>
                    <a:pt x="2400" y="11826"/>
                  </a:lnTo>
                  <a:lnTo>
                    <a:pt x="3823" y="11826"/>
                  </a:lnTo>
                  <a:lnTo>
                    <a:pt x="3823" y="12112"/>
                  </a:lnTo>
                  <a:lnTo>
                    <a:pt x="3555" y="12551"/>
                  </a:lnTo>
                  <a:lnTo>
                    <a:pt x="3555" y="12844"/>
                  </a:lnTo>
                  <a:lnTo>
                    <a:pt x="4001" y="13430"/>
                  </a:lnTo>
                  <a:lnTo>
                    <a:pt x="4091" y="14009"/>
                  </a:lnTo>
                  <a:lnTo>
                    <a:pt x="4269" y="14009"/>
                  </a:lnTo>
                  <a:lnTo>
                    <a:pt x="4978" y="13284"/>
                  </a:lnTo>
                  <a:lnTo>
                    <a:pt x="4889" y="13863"/>
                  </a:lnTo>
                  <a:lnTo>
                    <a:pt x="4447" y="14156"/>
                  </a:lnTo>
                  <a:lnTo>
                    <a:pt x="4180" y="14888"/>
                  </a:lnTo>
                  <a:lnTo>
                    <a:pt x="4537" y="15181"/>
                  </a:lnTo>
                  <a:lnTo>
                    <a:pt x="5157" y="14302"/>
                  </a:lnTo>
                  <a:lnTo>
                    <a:pt x="5777" y="14742"/>
                  </a:lnTo>
                  <a:lnTo>
                    <a:pt x="5866" y="15035"/>
                  </a:lnTo>
                  <a:lnTo>
                    <a:pt x="5514" y="14742"/>
                  </a:lnTo>
                  <a:lnTo>
                    <a:pt x="5068" y="15035"/>
                  </a:lnTo>
                  <a:lnTo>
                    <a:pt x="4711" y="15621"/>
                  </a:lnTo>
                  <a:lnTo>
                    <a:pt x="4180" y="15621"/>
                  </a:lnTo>
                  <a:lnTo>
                    <a:pt x="4180" y="16200"/>
                  </a:lnTo>
                  <a:lnTo>
                    <a:pt x="4001" y="16493"/>
                  </a:lnTo>
                  <a:lnTo>
                    <a:pt x="3734" y="16493"/>
                  </a:lnTo>
                  <a:lnTo>
                    <a:pt x="3381" y="16786"/>
                  </a:lnTo>
                  <a:lnTo>
                    <a:pt x="3292" y="16347"/>
                  </a:lnTo>
                  <a:lnTo>
                    <a:pt x="2846" y="15767"/>
                  </a:lnTo>
                  <a:lnTo>
                    <a:pt x="2846" y="16200"/>
                  </a:lnTo>
                  <a:lnTo>
                    <a:pt x="2668" y="16200"/>
                  </a:lnTo>
                  <a:lnTo>
                    <a:pt x="2757" y="17079"/>
                  </a:lnTo>
                  <a:lnTo>
                    <a:pt x="2935" y="17226"/>
                  </a:lnTo>
                  <a:lnTo>
                    <a:pt x="2846" y="17519"/>
                  </a:lnTo>
                  <a:lnTo>
                    <a:pt x="2757" y="18830"/>
                  </a:lnTo>
                  <a:lnTo>
                    <a:pt x="3292" y="18684"/>
                  </a:lnTo>
                  <a:lnTo>
                    <a:pt x="3555" y="18537"/>
                  </a:lnTo>
                  <a:lnTo>
                    <a:pt x="3823" y="18830"/>
                  </a:lnTo>
                  <a:lnTo>
                    <a:pt x="4622" y="19123"/>
                  </a:lnTo>
                  <a:lnTo>
                    <a:pt x="5157" y="18391"/>
                  </a:lnTo>
                  <a:lnTo>
                    <a:pt x="5777" y="18684"/>
                  </a:lnTo>
                  <a:lnTo>
                    <a:pt x="6045" y="18391"/>
                  </a:lnTo>
                  <a:lnTo>
                    <a:pt x="6223" y="18684"/>
                  </a:lnTo>
                  <a:lnTo>
                    <a:pt x="6491" y="18830"/>
                  </a:lnTo>
                  <a:lnTo>
                    <a:pt x="6932" y="18684"/>
                  </a:lnTo>
                  <a:lnTo>
                    <a:pt x="6932" y="19416"/>
                  </a:lnTo>
                  <a:lnTo>
                    <a:pt x="7557" y="20435"/>
                  </a:lnTo>
                  <a:lnTo>
                    <a:pt x="7824" y="20728"/>
                  </a:lnTo>
                  <a:lnTo>
                    <a:pt x="8266" y="20142"/>
                  </a:lnTo>
                  <a:lnTo>
                    <a:pt x="8712" y="20142"/>
                  </a:lnTo>
                  <a:lnTo>
                    <a:pt x="9511" y="21460"/>
                  </a:lnTo>
                  <a:lnTo>
                    <a:pt x="10488" y="21460"/>
                  </a:lnTo>
                  <a:lnTo>
                    <a:pt x="10934" y="21600"/>
                  </a:lnTo>
                  <a:lnTo>
                    <a:pt x="11643" y="21314"/>
                  </a:lnTo>
                  <a:lnTo>
                    <a:pt x="11558" y="20581"/>
                  </a:lnTo>
                  <a:lnTo>
                    <a:pt x="11643" y="19995"/>
                  </a:lnTo>
                  <a:lnTo>
                    <a:pt x="11732" y="20581"/>
                  </a:lnTo>
                  <a:lnTo>
                    <a:pt x="12268" y="20728"/>
                  </a:lnTo>
                  <a:lnTo>
                    <a:pt x="12888" y="19995"/>
                  </a:lnTo>
                  <a:lnTo>
                    <a:pt x="12888" y="18830"/>
                  </a:lnTo>
                  <a:lnTo>
                    <a:pt x="13512" y="18830"/>
                  </a:lnTo>
                  <a:lnTo>
                    <a:pt x="13334" y="19270"/>
                  </a:lnTo>
                  <a:lnTo>
                    <a:pt x="13512" y="19849"/>
                  </a:lnTo>
                  <a:lnTo>
                    <a:pt x="13601" y="19270"/>
                  </a:lnTo>
                  <a:lnTo>
                    <a:pt x="14043" y="19270"/>
                  </a:lnTo>
                  <a:lnTo>
                    <a:pt x="14489" y="18391"/>
                  </a:lnTo>
                  <a:lnTo>
                    <a:pt x="14757" y="18537"/>
                  </a:lnTo>
                  <a:lnTo>
                    <a:pt x="14846" y="18391"/>
                  </a:lnTo>
                  <a:lnTo>
                    <a:pt x="15288" y="18537"/>
                  </a:lnTo>
                  <a:lnTo>
                    <a:pt x="15288" y="18684"/>
                  </a:lnTo>
                  <a:lnTo>
                    <a:pt x="15555" y="18537"/>
                  </a:lnTo>
                  <a:lnTo>
                    <a:pt x="16532" y="17079"/>
                  </a:lnTo>
                  <a:lnTo>
                    <a:pt x="16889" y="16200"/>
                  </a:lnTo>
                  <a:lnTo>
                    <a:pt x="18045" y="15767"/>
                  </a:lnTo>
                  <a:lnTo>
                    <a:pt x="18401" y="15181"/>
                  </a:lnTo>
                  <a:lnTo>
                    <a:pt x="18223" y="14888"/>
                  </a:lnTo>
                  <a:lnTo>
                    <a:pt x="18312" y="14302"/>
                  </a:lnTo>
                  <a:lnTo>
                    <a:pt x="18491" y="14302"/>
                  </a:lnTo>
                  <a:lnTo>
                    <a:pt x="18665" y="15035"/>
                  </a:lnTo>
                  <a:lnTo>
                    <a:pt x="19289" y="15181"/>
                  </a:lnTo>
                  <a:lnTo>
                    <a:pt x="19646" y="14742"/>
                  </a:lnTo>
                  <a:lnTo>
                    <a:pt x="19646" y="14156"/>
                  </a:lnTo>
                  <a:lnTo>
                    <a:pt x="19557" y="14009"/>
                  </a:lnTo>
                  <a:lnTo>
                    <a:pt x="19557" y="13430"/>
                  </a:lnTo>
                  <a:lnTo>
                    <a:pt x="19820" y="13284"/>
                  </a:lnTo>
                  <a:lnTo>
                    <a:pt x="19646" y="12405"/>
                  </a:lnTo>
                  <a:lnTo>
                    <a:pt x="19820" y="11965"/>
                  </a:lnTo>
                  <a:lnTo>
                    <a:pt x="20266" y="12405"/>
                  </a:lnTo>
                  <a:lnTo>
                    <a:pt x="20266" y="13137"/>
                  </a:lnTo>
                  <a:lnTo>
                    <a:pt x="20712" y="12844"/>
                  </a:lnTo>
                  <a:lnTo>
                    <a:pt x="20976" y="11965"/>
                  </a:lnTo>
                  <a:lnTo>
                    <a:pt x="20886" y="11240"/>
                  </a:lnTo>
                  <a:lnTo>
                    <a:pt x="20445" y="10507"/>
                  </a:lnTo>
                  <a:lnTo>
                    <a:pt x="20445" y="9781"/>
                  </a:lnTo>
                  <a:lnTo>
                    <a:pt x="20623" y="9488"/>
                  </a:lnTo>
                  <a:lnTo>
                    <a:pt x="20623" y="8756"/>
                  </a:lnTo>
                  <a:lnTo>
                    <a:pt x="21065" y="8316"/>
                  </a:lnTo>
                  <a:lnTo>
                    <a:pt x="21422" y="8316"/>
                  </a:lnTo>
                  <a:lnTo>
                    <a:pt x="21600" y="7737"/>
                  </a:lnTo>
                  <a:lnTo>
                    <a:pt x="21332" y="7005"/>
                  </a:lnTo>
                  <a:lnTo>
                    <a:pt x="20266" y="6858"/>
                  </a:lnTo>
                  <a:lnTo>
                    <a:pt x="19999" y="7444"/>
                  </a:lnTo>
                  <a:lnTo>
                    <a:pt x="20177" y="6712"/>
                  </a:lnTo>
                  <a:lnTo>
                    <a:pt x="20177" y="5986"/>
                  </a:lnTo>
                  <a:lnTo>
                    <a:pt x="19646" y="5986"/>
                  </a:lnTo>
                  <a:lnTo>
                    <a:pt x="19557" y="6133"/>
                  </a:lnTo>
                  <a:lnTo>
                    <a:pt x="19289" y="5400"/>
                  </a:lnTo>
                  <a:lnTo>
                    <a:pt x="19646" y="4667"/>
                  </a:lnTo>
                  <a:lnTo>
                    <a:pt x="19999" y="4521"/>
                  </a:lnTo>
                  <a:lnTo>
                    <a:pt x="19999" y="3356"/>
                  </a:lnTo>
                  <a:lnTo>
                    <a:pt x="19731" y="3209"/>
                  </a:lnTo>
                  <a:lnTo>
                    <a:pt x="19378" y="3795"/>
                  </a:lnTo>
                  <a:lnTo>
                    <a:pt x="18932" y="3356"/>
                  </a:lnTo>
                  <a:lnTo>
                    <a:pt x="18754" y="2623"/>
                  </a:lnTo>
                  <a:lnTo>
                    <a:pt x="19200" y="2337"/>
                  </a:lnTo>
                  <a:lnTo>
                    <a:pt x="19289" y="1751"/>
                  </a:lnTo>
                  <a:lnTo>
                    <a:pt x="19557" y="1458"/>
                  </a:lnTo>
                  <a:lnTo>
                    <a:pt x="19999" y="1165"/>
                  </a:lnTo>
                  <a:lnTo>
                    <a:pt x="19378" y="872"/>
                  </a:lnTo>
                  <a:lnTo>
                    <a:pt x="19111" y="1019"/>
                  </a:lnTo>
                  <a:lnTo>
                    <a:pt x="18312" y="2337"/>
                  </a:lnTo>
                  <a:lnTo>
                    <a:pt x="18223" y="2916"/>
                  </a:lnTo>
                  <a:lnTo>
                    <a:pt x="17866" y="3063"/>
                  </a:lnTo>
                  <a:lnTo>
                    <a:pt x="17509" y="2191"/>
                  </a:lnTo>
                  <a:lnTo>
                    <a:pt x="17777" y="1751"/>
                  </a:lnTo>
                  <a:lnTo>
                    <a:pt x="17509" y="1458"/>
                  </a:lnTo>
                  <a:lnTo>
                    <a:pt x="17420" y="579"/>
                  </a:lnTo>
                  <a:lnTo>
                    <a:pt x="16978" y="440"/>
                  </a:lnTo>
                  <a:lnTo>
                    <a:pt x="16622" y="872"/>
                  </a:lnTo>
                  <a:lnTo>
                    <a:pt x="16265" y="579"/>
                  </a:lnTo>
                  <a:lnTo>
                    <a:pt x="16091" y="1165"/>
                  </a:lnTo>
                  <a:lnTo>
                    <a:pt x="16265" y="2191"/>
                  </a:lnTo>
                  <a:lnTo>
                    <a:pt x="16091" y="2623"/>
                  </a:lnTo>
                  <a:lnTo>
                    <a:pt x="15645" y="2623"/>
                  </a:lnTo>
                  <a:lnTo>
                    <a:pt x="15199" y="3063"/>
                  </a:lnTo>
                  <a:lnTo>
                    <a:pt x="15109" y="2337"/>
                  </a:lnTo>
                  <a:lnTo>
                    <a:pt x="14846" y="2191"/>
                  </a:lnTo>
                  <a:lnTo>
                    <a:pt x="14668" y="2623"/>
                  </a:lnTo>
                  <a:lnTo>
                    <a:pt x="14311" y="3795"/>
                  </a:lnTo>
                  <a:lnTo>
                    <a:pt x="13869" y="3795"/>
                  </a:lnTo>
                  <a:lnTo>
                    <a:pt x="13423" y="2477"/>
                  </a:lnTo>
                  <a:lnTo>
                    <a:pt x="13066" y="2477"/>
                  </a:lnTo>
                  <a:lnTo>
                    <a:pt x="12888" y="2337"/>
                  </a:lnTo>
                  <a:lnTo>
                    <a:pt x="12535" y="2477"/>
                  </a:lnTo>
                  <a:lnTo>
                    <a:pt x="12268" y="3795"/>
                  </a:lnTo>
                  <a:lnTo>
                    <a:pt x="12714" y="5253"/>
                  </a:lnTo>
                  <a:lnTo>
                    <a:pt x="12268" y="7298"/>
                  </a:lnTo>
                  <a:lnTo>
                    <a:pt x="12446" y="5400"/>
                  </a:lnTo>
                  <a:lnTo>
                    <a:pt x="12000" y="4235"/>
                  </a:lnTo>
                  <a:lnTo>
                    <a:pt x="12000" y="3649"/>
                  </a:lnTo>
                  <a:lnTo>
                    <a:pt x="11732" y="3356"/>
                  </a:lnTo>
                  <a:lnTo>
                    <a:pt x="11822" y="2477"/>
                  </a:lnTo>
                  <a:lnTo>
                    <a:pt x="11291" y="1898"/>
                  </a:lnTo>
                  <a:lnTo>
                    <a:pt x="10399" y="3063"/>
                  </a:lnTo>
                  <a:lnTo>
                    <a:pt x="10314" y="3942"/>
                  </a:lnTo>
                  <a:lnTo>
                    <a:pt x="10399" y="4521"/>
                  </a:lnTo>
                  <a:lnTo>
                    <a:pt x="9957" y="5547"/>
                  </a:lnTo>
                  <a:lnTo>
                    <a:pt x="9600" y="5547"/>
                  </a:lnTo>
                  <a:lnTo>
                    <a:pt x="9600" y="4521"/>
                  </a:lnTo>
                  <a:lnTo>
                    <a:pt x="9158" y="4088"/>
                  </a:lnTo>
                  <a:lnTo>
                    <a:pt x="9158" y="2477"/>
                  </a:lnTo>
                  <a:lnTo>
                    <a:pt x="8891" y="2191"/>
                  </a:lnTo>
                  <a:lnTo>
                    <a:pt x="8177" y="3063"/>
                  </a:lnTo>
                  <a:lnTo>
                    <a:pt x="8266" y="4814"/>
                  </a:lnTo>
                  <a:lnTo>
                    <a:pt x="8534" y="5400"/>
                  </a:lnTo>
                  <a:lnTo>
                    <a:pt x="8534" y="6712"/>
                  </a:lnTo>
                  <a:lnTo>
                    <a:pt x="8177" y="7298"/>
                  </a:lnTo>
                  <a:lnTo>
                    <a:pt x="7824" y="7298"/>
                  </a:lnTo>
                  <a:lnTo>
                    <a:pt x="7735" y="6272"/>
                  </a:lnTo>
                  <a:lnTo>
                    <a:pt x="7289" y="6712"/>
                  </a:lnTo>
                  <a:lnTo>
                    <a:pt x="7111" y="7737"/>
                  </a:lnTo>
                  <a:lnTo>
                    <a:pt x="6847" y="7884"/>
                  </a:lnTo>
                  <a:lnTo>
                    <a:pt x="6758" y="9195"/>
                  </a:lnTo>
                  <a:lnTo>
                    <a:pt x="6401" y="7884"/>
                  </a:lnTo>
                  <a:lnTo>
                    <a:pt x="6045" y="7884"/>
                  </a:lnTo>
                  <a:lnTo>
                    <a:pt x="6223" y="7444"/>
                  </a:lnTo>
                  <a:lnTo>
                    <a:pt x="6491" y="6712"/>
                  </a:lnTo>
                  <a:lnTo>
                    <a:pt x="6491" y="5986"/>
                  </a:lnTo>
                  <a:lnTo>
                    <a:pt x="5955" y="5986"/>
                  </a:lnTo>
                  <a:lnTo>
                    <a:pt x="6223" y="5400"/>
                  </a:lnTo>
                  <a:lnTo>
                    <a:pt x="5955" y="4521"/>
                  </a:lnTo>
                  <a:lnTo>
                    <a:pt x="6312" y="4814"/>
                  </a:lnTo>
                  <a:lnTo>
                    <a:pt x="6669" y="4235"/>
                  </a:lnTo>
                  <a:lnTo>
                    <a:pt x="6491" y="3795"/>
                  </a:lnTo>
                  <a:lnTo>
                    <a:pt x="6045" y="3356"/>
                  </a:lnTo>
                  <a:lnTo>
                    <a:pt x="6491" y="3063"/>
                  </a:lnTo>
                  <a:lnTo>
                    <a:pt x="6223" y="2337"/>
                  </a:lnTo>
                  <a:lnTo>
                    <a:pt x="5866" y="2623"/>
                  </a:lnTo>
                  <a:lnTo>
                    <a:pt x="5603" y="2191"/>
                  </a:lnTo>
                  <a:lnTo>
                    <a:pt x="5068" y="1605"/>
                  </a:lnTo>
                  <a:lnTo>
                    <a:pt x="5068" y="872"/>
                  </a:lnTo>
                  <a:lnTo>
                    <a:pt x="4711" y="147"/>
                  </a:lnTo>
                  <a:lnTo>
                    <a:pt x="4269" y="293"/>
                  </a:lnTo>
                  <a:lnTo>
                    <a:pt x="3823" y="0"/>
                  </a:lnTo>
                  <a:close/>
                </a:path>
              </a:pathLst>
            </a:custGeom>
            <a:solidFill>
              <a:srgbClr val="CBD4D9"/>
            </a:solidFill>
            <a:ln w="12700" cap="flat">
              <a:noFill/>
              <a:miter lim="400000"/>
            </a:ln>
            <a:effectLst/>
          </p:spPr>
          <p:txBody>
            <a:bodyPr wrap="square" lIns="0" tIns="0" rIns="0" bIns="0" numCol="1" anchor="ctr">
              <a:noAutofit/>
            </a:bodyPr>
            <a:lstStyle/>
            <a:p>
              <a:pPr defTabSz="342900">
                <a:lnSpc>
                  <a:spcPct val="100000"/>
                </a:lnSpc>
                <a:spcBef>
                  <a:spcPts val="0"/>
                </a:spcBef>
                <a:defRPr sz="1400">
                  <a:latin typeface="Arial"/>
                  <a:ea typeface="Arial"/>
                  <a:cs typeface="Arial"/>
                  <a:sym typeface="Arial"/>
                </a:defRPr>
              </a:pPr>
              <a:endParaRPr sz="525"/>
            </a:p>
          </p:txBody>
        </p:sp>
        <p:sp>
          <p:nvSpPr>
            <p:cNvPr id="371" name="Google Shape;10535;p32">
              <a:extLst>
                <a:ext uri="{FF2B5EF4-FFF2-40B4-BE49-F238E27FC236}">
                  <a16:creationId xmlns:a16="http://schemas.microsoft.com/office/drawing/2014/main" id="{7BB0823F-4309-0628-C787-177E47E7010A}"/>
                </a:ext>
              </a:extLst>
            </p:cNvPr>
            <p:cNvSpPr/>
            <p:nvPr/>
          </p:nvSpPr>
          <p:spPr>
            <a:xfrm>
              <a:off x="16074750" y="4122394"/>
              <a:ext cx="4421445" cy="3152191"/>
            </a:xfrm>
            <a:custGeom>
              <a:avLst/>
              <a:gdLst/>
              <a:ahLst/>
              <a:cxnLst>
                <a:cxn ang="0">
                  <a:pos x="wd2" y="hd2"/>
                </a:cxn>
                <a:cxn ang="5400000">
                  <a:pos x="wd2" y="hd2"/>
                </a:cxn>
                <a:cxn ang="10800000">
                  <a:pos x="wd2" y="hd2"/>
                </a:cxn>
                <a:cxn ang="16200000">
                  <a:pos x="wd2" y="hd2"/>
                </a:cxn>
              </a:cxnLst>
              <a:rect l="0" t="0" r="r" b="b"/>
              <a:pathLst>
                <a:path w="21600" h="21600" extrusionOk="0">
                  <a:moveTo>
                    <a:pt x="16701" y="0"/>
                  </a:moveTo>
                  <a:lnTo>
                    <a:pt x="16688" y="16"/>
                  </a:lnTo>
                  <a:lnTo>
                    <a:pt x="16573" y="33"/>
                  </a:lnTo>
                  <a:lnTo>
                    <a:pt x="16548" y="102"/>
                  </a:lnTo>
                  <a:lnTo>
                    <a:pt x="16522" y="102"/>
                  </a:lnTo>
                  <a:lnTo>
                    <a:pt x="16497" y="154"/>
                  </a:lnTo>
                  <a:lnTo>
                    <a:pt x="16382" y="154"/>
                  </a:lnTo>
                  <a:lnTo>
                    <a:pt x="16305" y="119"/>
                  </a:lnTo>
                  <a:lnTo>
                    <a:pt x="16267" y="188"/>
                  </a:lnTo>
                  <a:lnTo>
                    <a:pt x="16204" y="188"/>
                  </a:lnTo>
                  <a:lnTo>
                    <a:pt x="16178" y="273"/>
                  </a:lnTo>
                  <a:lnTo>
                    <a:pt x="16127" y="290"/>
                  </a:lnTo>
                  <a:lnTo>
                    <a:pt x="16063" y="290"/>
                  </a:lnTo>
                  <a:lnTo>
                    <a:pt x="16012" y="324"/>
                  </a:lnTo>
                  <a:lnTo>
                    <a:pt x="15961" y="341"/>
                  </a:lnTo>
                  <a:lnTo>
                    <a:pt x="15885" y="341"/>
                  </a:lnTo>
                  <a:lnTo>
                    <a:pt x="15833" y="376"/>
                  </a:lnTo>
                  <a:lnTo>
                    <a:pt x="15833" y="444"/>
                  </a:lnTo>
                  <a:lnTo>
                    <a:pt x="15795" y="529"/>
                  </a:lnTo>
                  <a:lnTo>
                    <a:pt x="15769" y="615"/>
                  </a:lnTo>
                  <a:lnTo>
                    <a:pt x="15744" y="666"/>
                  </a:lnTo>
                  <a:lnTo>
                    <a:pt x="15744" y="700"/>
                  </a:lnTo>
                  <a:lnTo>
                    <a:pt x="15732" y="751"/>
                  </a:lnTo>
                  <a:lnTo>
                    <a:pt x="15732" y="871"/>
                  </a:lnTo>
                  <a:lnTo>
                    <a:pt x="15744" y="889"/>
                  </a:lnTo>
                  <a:lnTo>
                    <a:pt x="15769" y="922"/>
                  </a:lnTo>
                  <a:lnTo>
                    <a:pt x="15859" y="854"/>
                  </a:lnTo>
                  <a:lnTo>
                    <a:pt x="15897" y="803"/>
                  </a:lnTo>
                  <a:lnTo>
                    <a:pt x="15948" y="820"/>
                  </a:lnTo>
                  <a:lnTo>
                    <a:pt x="15999" y="939"/>
                  </a:lnTo>
                  <a:lnTo>
                    <a:pt x="16025" y="1025"/>
                  </a:lnTo>
                  <a:lnTo>
                    <a:pt x="16075" y="1094"/>
                  </a:lnTo>
                  <a:lnTo>
                    <a:pt x="16075" y="1144"/>
                  </a:lnTo>
                  <a:lnTo>
                    <a:pt x="16088" y="1213"/>
                  </a:lnTo>
                  <a:lnTo>
                    <a:pt x="16088" y="1316"/>
                  </a:lnTo>
                  <a:lnTo>
                    <a:pt x="16050" y="1366"/>
                  </a:lnTo>
                  <a:lnTo>
                    <a:pt x="15999" y="1452"/>
                  </a:lnTo>
                  <a:lnTo>
                    <a:pt x="15986" y="1572"/>
                  </a:lnTo>
                  <a:lnTo>
                    <a:pt x="15935" y="1623"/>
                  </a:lnTo>
                  <a:lnTo>
                    <a:pt x="15897" y="1709"/>
                  </a:lnTo>
                  <a:lnTo>
                    <a:pt x="15885" y="1794"/>
                  </a:lnTo>
                  <a:lnTo>
                    <a:pt x="15935" y="1862"/>
                  </a:lnTo>
                  <a:lnTo>
                    <a:pt x="15910" y="1914"/>
                  </a:lnTo>
                  <a:lnTo>
                    <a:pt x="15935" y="2033"/>
                  </a:lnTo>
                  <a:lnTo>
                    <a:pt x="15961" y="2067"/>
                  </a:lnTo>
                  <a:lnTo>
                    <a:pt x="15961" y="2170"/>
                  </a:lnTo>
                  <a:lnTo>
                    <a:pt x="15910" y="2204"/>
                  </a:lnTo>
                  <a:lnTo>
                    <a:pt x="15897" y="2239"/>
                  </a:lnTo>
                  <a:lnTo>
                    <a:pt x="15935" y="2324"/>
                  </a:lnTo>
                  <a:lnTo>
                    <a:pt x="15935" y="2477"/>
                  </a:lnTo>
                  <a:lnTo>
                    <a:pt x="15910" y="2511"/>
                  </a:lnTo>
                  <a:lnTo>
                    <a:pt x="15910" y="2649"/>
                  </a:lnTo>
                  <a:lnTo>
                    <a:pt x="15948" y="2649"/>
                  </a:lnTo>
                  <a:lnTo>
                    <a:pt x="15986" y="2666"/>
                  </a:lnTo>
                  <a:lnTo>
                    <a:pt x="16012" y="2649"/>
                  </a:lnTo>
                  <a:lnTo>
                    <a:pt x="16025" y="2666"/>
                  </a:lnTo>
                  <a:lnTo>
                    <a:pt x="16050" y="2768"/>
                  </a:lnTo>
                  <a:lnTo>
                    <a:pt x="16025" y="2854"/>
                  </a:lnTo>
                  <a:lnTo>
                    <a:pt x="15986" y="2921"/>
                  </a:lnTo>
                  <a:lnTo>
                    <a:pt x="15859" y="2956"/>
                  </a:lnTo>
                  <a:lnTo>
                    <a:pt x="15769" y="3024"/>
                  </a:lnTo>
                  <a:lnTo>
                    <a:pt x="15591" y="3246"/>
                  </a:lnTo>
                  <a:lnTo>
                    <a:pt x="15565" y="3264"/>
                  </a:lnTo>
                  <a:lnTo>
                    <a:pt x="15514" y="3195"/>
                  </a:lnTo>
                  <a:lnTo>
                    <a:pt x="15412" y="3178"/>
                  </a:lnTo>
                  <a:lnTo>
                    <a:pt x="15349" y="3195"/>
                  </a:lnTo>
                  <a:lnTo>
                    <a:pt x="15323" y="3161"/>
                  </a:lnTo>
                  <a:lnTo>
                    <a:pt x="15246" y="3161"/>
                  </a:lnTo>
                  <a:lnTo>
                    <a:pt x="15246" y="3178"/>
                  </a:lnTo>
                  <a:lnTo>
                    <a:pt x="15170" y="3913"/>
                  </a:lnTo>
                  <a:lnTo>
                    <a:pt x="15183" y="4049"/>
                  </a:lnTo>
                  <a:lnTo>
                    <a:pt x="15157" y="4204"/>
                  </a:lnTo>
                  <a:lnTo>
                    <a:pt x="15170" y="4289"/>
                  </a:lnTo>
                  <a:lnTo>
                    <a:pt x="15119" y="4511"/>
                  </a:lnTo>
                  <a:lnTo>
                    <a:pt x="15183" y="4648"/>
                  </a:lnTo>
                  <a:lnTo>
                    <a:pt x="15349" y="4767"/>
                  </a:lnTo>
                  <a:lnTo>
                    <a:pt x="15450" y="4631"/>
                  </a:lnTo>
                  <a:lnTo>
                    <a:pt x="15591" y="4631"/>
                  </a:lnTo>
                  <a:lnTo>
                    <a:pt x="15757" y="4682"/>
                  </a:lnTo>
                  <a:lnTo>
                    <a:pt x="15821" y="4767"/>
                  </a:lnTo>
                  <a:lnTo>
                    <a:pt x="15897" y="4597"/>
                  </a:lnTo>
                  <a:lnTo>
                    <a:pt x="15897" y="4392"/>
                  </a:lnTo>
                  <a:lnTo>
                    <a:pt x="15999" y="4357"/>
                  </a:lnTo>
                  <a:lnTo>
                    <a:pt x="16025" y="4306"/>
                  </a:lnTo>
                  <a:lnTo>
                    <a:pt x="16191" y="4374"/>
                  </a:lnTo>
                  <a:lnTo>
                    <a:pt x="16280" y="4528"/>
                  </a:lnTo>
                  <a:lnTo>
                    <a:pt x="16407" y="4682"/>
                  </a:lnTo>
                  <a:lnTo>
                    <a:pt x="16510" y="4853"/>
                  </a:lnTo>
                  <a:lnTo>
                    <a:pt x="16637" y="4972"/>
                  </a:lnTo>
                  <a:lnTo>
                    <a:pt x="16650" y="5058"/>
                  </a:lnTo>
                  <a:lnTo>
                    <a:pt x="16663" y="5127"/>
                  </a:lnTo>
                  <a:lnTo>
                    <a:pt x="16663" y="5212"/>
                  </a:lnTo>
                  <a:lnTo>
                    <a:pt x="16637" y="5246"/>
                  </a:lnTo>
                  <a:lnTo>
                    <a:pt x="16637" y="5314"/>
                  </a:lnTo>
                  <a:lnTo>
                    <a:pt x="16624" y="5382"/>
                  </a:lnTo>
                  <a:lnTo>
                    <a:pt x="16548" y="5366"/>
                  </a:lnTo>
                  <a:lnTo>
                    <a:pt x="16522" y="5314"/>
                  </a:lnTo>
                  <a:lnTo>
                    <a:pt x="16458" y="5332"/>
                  </a:lnTo>
                  <a:lnTo>
                    <a:pt x="16407" y="5382"/>
                  </a:lnTo>
                  <a:lnTo>
                    <a:pt x="16318" y="5314"/>
                  </a:lnTo>
                  <a:lnTo>
                    <a:pt x="16254" y="5332"/>
                  </a:lnTo>
                  <a:lnTo>
                    <a:pt x="16191" y="5451"/>
                  </a:lnTo>
                  <a:lnTo>
                    <a:pt x="16088" y="5554"/>
                  </a:lnTo>
                  <a:lnTo>
                    <a:pt x="16050" y="5588"/>
                  </a:lnTo>
                  <a:lnTo>
                    <a:pt x="15986" y="5537"/>
                  </a:lnTo>
                  <a:lnTo>
                    <a:pt x="15948" y="5554"/>
                  </a:lnTo>
                  <a:lnTo>
                    <a:pt x="15948" y="5639"/>
                  </a:lnTo>
                  <a:lnTo>
                    <a:pt x="15910" y="5673"/>
                  </a:lnTo>
                  <a:lnTo>
                    <a:pt x="15872" y="5707"/>
                  </a:lnTo>
                  <a:lnTo>
                    <a:pt x="15833" y="5673"/>
                  </a:lnTo>
                  <a:lnTo>
                    <a:pt x="15808" y="5742"/>
                  </a:lnTo>
                  <a:lnTo>
                    <a:pt x="15744" y="5878"/>
                  </a:lnTo>
                  <a:lnTo>
                    <a:pt x="15732" y="6015"/>
                  </a:lnTo>
                  <a:lnTo>
                    <a:pt x="15732" y="6100"/>
                  </a:lnTo>
                  <a:lnTo>
                    <a:pt x="15693" y="6169"/>
                  </a:lnTo>
                  <a:lnTo>
                    <a:pt x="15616" y="6186"/>
                  </a:lnTo>
                  <a:lnTo>
                    <a:pt x="15476" y="6339"/>
                  </a:lnTo>
                  <a:lnTo>
                    <a:pt x="15374" y="6339"/>
                  </a:lnTo>
                  <a:lnTo>
                    <a:pt x="15297" y="6322"/>
                  </a:lnTo>
                  <a:lnTo>
                    <a:pt x="15246" y="6357"/>
                  </a:lnTo>
                  <a:lnTo>
                    <a:pt x="15183" y="6527"/>
                  </a:lnTo>
                  <a:lnTo>
                    <a:pt x="15119" y="6596"/>
                  </a:lnTo>
                  <a:lnTo>
                    <a:pt x="15042" y="6682"/>
                  </a:lnTo>
                  <a:lnTo>
                    <a:pt x="14991" y="6749"/>
                  </a:lnTo>
                  <a:lnTo>
                    <a:pt x="14978" y="6835"/>
                  </a:lnTo>
                  <a:lnTo>
                    <a:pt x="14940" y="6835"/>
                  </a:lnTo>
                  <a:lnTo>
                    <a:pt x="14864" y="6784"/>
                  </a:lnTo>
                  <a:lnTo>
                    <a:pt x="14787" y="6767"/>
                  </a:lnTo>
                  <a:lnTo>
                    <a:pt x="14672" y="6699"/>
                  </a:lnTo>
                  <a:lnTo>
                    <a:pt x="14596" y="6647"/>
                  </a:lnTo>
                  <a:lnTo>
                    <a:pt x="14494" y="6613"/>
                  </a:lnTo>
                  <a:lnTo>
                    <a:pt x="14366" y="6664"/>
                  </a:lnTo>
                  <a:lnTo>
                    <a:pt x="14289" y="6749"/>
                  </a:lnTo>
                  <a:lnTo>
                    <a:pt x="14226" y="6852"/>
                  </a:lnTo>
                  <a:lnTo>
                    <a:pt x="14226" y="7040"/>
                  </a:lnTo>
                  <a:lnTo>
                    <a:pt x="14238" y="7160"/>
                  </a:lnTo>
                  <a:lnTo>
                    <a:pt x="14226" y="7211"/>
                  </a:lnTo>
                  <a:lnTo>
                    <a:pt x="14392" y="7365"/>
                  </a:lnTo>
                  <a:lnTo>
                    <a:pt x="14532" y="7467"/>
                  </a:lnTo>
                  <a:lnTo>
                    <a:pt x="14532" y="7536"/>
                  </a:lnTo>
                  <a:lnTo>
                    <a:pt x="14494" y="7621"/>
                  </a:lnTo>
                  <a:lnTo>
                    <a:pt x="14455" y="7707"/>
                  </a:lnTo>
                  <a:lnTo>
                    <a:pt x="14289" y="7946"/>
                  </a:lnTo>
                  <a:lnTo>
                    <a:pt x="14213" y="8134"/>
                  </a:lnTo>
                  <a:lnTo>
                    <a:pt x="14162" y="8304"/>
                  </a:lnTo>
                  <a:lnTo>
                    <a:pt x="14098" y="8304"/>
                  </a:lnTo>
                  <a:lnTo>
                    <a:pt x="13983" y="8356"/>
                  </a:lnTo>
                  <a:lnTo>
                    <a:pt x="13906" y="8356"/>
                  </a:lnTo>
                  <a:lnTo>
                    <a:pt x="13817" y="8442"/>
                  </a:lnTo>
                  <a:lnTo>
                    <a:pt x="13716" y="8544"/>
                  </a:lnTo>
                  <a:lnTo>
                    <a:pt x="13626" y="8544"/>
                  </a:lnTo>
                  <a:lnTo>
                    <a:pt x="13473" y="8561"/>
                  </a:lnTo>
                  <a:lnTo>
                    <a:pt x="13358" y="8612"/>
                  </a:lnTo>
                  <a:lnTo>
                    <a:pt x="13256" y="8647"/>
                  </a:lnTo>
                  <a:lnTo>
                    <a:pt x="13001" y="8783"/>
                  </a:lnTo>
                  <a:lnTo>
                    <a:pt x="12810" y="8869"/>
                  </a:lnTo>
                  <a:lnTo>
                    <a:pt x="12708" y="9005"/>
                  </a:lnTo>
                  <a:lnTo>
                    <a:pt x="12555" y="9160"/>
                  </a:lnTo>
                  <a:lnTo>
                    <a:pt x="12491" y="9245"/>
                  </a:lnTo>
                  <a:lnTo>
                    <a:pt x="12401" y="9245"/>
                  </a:lnTo>
                  <a:lnTo>
                    <a:pt x="12312" y="9210"/>
                  </a:lnTo>
                  <a:lnTo>
                    <a:pt x="12312" y="9160"/>
                  </a:lnTo>
                  <a:lnTo>
                    <a:pt x="12299" y="9074"/>
                  </a:lnTo>
                  <a:lnTo>
                    <a:pt x="12133" y="9142"/>
                  </a:lnTo>
                  <a:lnTo>
                    <a:pt x="12031" y="9160"/>
                  </a:lnTo>
                  <a:lnTo>
                    <a:pt x="11903" y="9074"/>
                  </a:lnTo>
                  <a:lnTo>
                    <a:pt x="11802" y="9057"/>
                  </a:lnTo>
                  <a:lnTo>
                    <a:pt x="11584" y="8955"/>
                  </a:lnTo>
                  <a:lnTo>
                    <a:pt x="11355" y="8817"/>
                  </a:lnTo>
                  <a:lnTo>
                    <a:pt x="11227" y="8664"/>
                  </a:lnTo>
                  <a:lnTo>
                    <a:pt x="11151" y="8647"/>
                  </a:lnTo>
                  <a:lnTo>
                    <a:pt x="10895" y="8630"/>
                  </a:lnTo>
                  <a:lnTo>
                    <a:pt x="10666" y="8630"/>
                  </a:lnTo>
                  <a:lnTo>
                    <a:pt x="10628" y="8612"/>
                  </a:lnTo>
                  <a:lnTo>
                    <a:pt x="10589" y="8647"/>
                  </a:lnTo>
                  <a:lnTo>
                    <a:pt x="10564" y="8698"/>
                  </a:lnTo>
                  <a:lnTo>
                    <a:pt x="10449" y="8749"/>
                  </a:lnTo>
                  <a:lnTo>
                    <a:pt x="10283" y="8783"/>
                  </a:lnTo>
                  <a:lnTo>
                    <a:pt x="9990" y="8732"/>
                  </a:lnTo>
                  <a:lnTo>
                    <a:pt x="9773" y="8749"/>
                  </a:lnTo>
                  <a:lnTo>
                    <a:pt x="9620" y="8732"/>
                  </a:lnTo>
                  <a:lnTo>
                    <a:pt x="9480" y="8749"/>
                  </a:lnTo>
                  <a:lnTo>
                    <a:pt x="9416" y="8783"/>
                  </a:lnTo>
                  <a:lnTo>
                    <a:pt x="9352" y="8749"/>
                  </a:lnTo>
                  <a:lnTo>
                    <a:pt x="9262" y="8544"/>
                  </a:lnTo>
                  <a:lnTo>
                    <a:pt x="9237" y="8442"/>
                  </a:lnTo>
                  <a:lnTo>
                    <a:pt x="9161" y="8304"/>
                  </a:lnTo>
                  <a:lnTo>
                    <a:pt x="9097" y="8202"/>
                  </a:lnTo>
                  <a:lnTo>
                    <a:pt x="9058" y="8066"/>
                  </a:lnTo>
                  <a:lnTo>
                    <a:pt x="9058" y="8015"/>
                  </a:lnTo>
                  <a:lnTo>
                    <a:pt x="8995" y="7929"/>
                  </a:lnTo>
                  <a:lnTo>
                    <a:pt x="8944" y="7894"/>
                  </a:lnTo>
                  <a:lnTo>
                    <a:pt x="8918" y="7894"/>
                  </a:lnTo>
                  <a:lnTo>
                    <a:pt x="8892" y="7843"/>
                  </a:lnTo>
                  <a:lnTo>
                    <a:pt x="8880" y="7758"/>
                  </a:lnTo>
                  <a:lnTo>
                    <a:pt x="8739" y="7758"/>
                  </a:lnTo>
                  <a:lnTo>
                    <a:pt x="8650" y="7689"/>
                  </a:lnTo>
                  <a:lnTo>
                    <a:pt x="8523" y="7553"/>
                  </a:lnTo>
                  <a:lnTo>
                    <a:pt x="8459" y="7553"/>
                  </a:lnTo>
                  <a:lnTo>
                    <a:pt x="8395" y="7536"/>
                  </a:lnTo>
                  <a:lnTo>
                    <a:pt x="8357" y="7502"/>
                  </a:lnTo>
                  <a:lnTo>
                    <a:pt x="8242" y="7382"/>
                  </a:lnTo>
                  <a:lnTo>
                    <a:pt x="8012" y="7331"/>
                  </a:lnTo>
                  <a:lnTo>
                    <a:pt x="7987" y="7331"/>
                  </a:lnTo>
                  <a:lnTo>
                    <a:pt x="7961" y="7365"/>
                  </a:lnTo>
                  <a:lnTo>
                    <a:pt x="7859" y="7365"/>
                  </a:lnTo>
                  <a:lnTo>
                    <a:pt x="7706" y="7382"/>
                  </a:lnTo>
                  <a:lnTo>
                    <a:pt x="7349" y="7279"/>
                  </a:lnTo>
                  <a:lnTo>
                    <a:pt x="7285" y="7211"/>
                  </a:lnTo>
                  <a:lnTo>
                    <a:pt x="7209" y="7074"/>
                  </a:lnTo>
                  <a:lnTo>
                    <a:pt x="7196" y="6989"/>
                  </a:lnTo>
                  <a:lnTo>
                    <a:pt x="7196" y="6921"/>
                  </a:lnTo>
                  <a:lnTo>
                    <a:pt x="7209" y="6869"/>
                  </a:lnTo>
                  <a:lnTo>
                    <a:pt x="7259" y="6818"/>
                  </a:lnTo>
                  <a:lnTo>
                    <a:pt x="7285" y="6732"/>
                  </a:lnTo>
                  <a:lnTo>
                    <a:pt x="7247" y="6664"/>
                  </a:lnTo>
                  <a:lnTo>
                    <a:pt x="7221" y="6562"/>
                  </a:lnTo>
                  <a:lnTo>
                    <a:pt x="7247" y="6494"/>
                  </a:lnTo>
                  <a:lnTo>
                    <a:pt x="7247" y="6391"/>
                  </a:lnTo>
                  <a:lnTo>
                    <a:pt x="7209" y="6339"/>
                  </a:lnTo>
                  <a:lnTo>
                    <a:pt x="7158" y="6237"/>
                  </a:lnTo>
                  <a:lnTo>
                    <a:pt x="7119" y="6186"/>
                  </a:lnTo>
                  <a:lnTo>
                    <a:pt x="7068" y="6152"/>
                  </a:lnTo>
                  <a:lnTo>
                    <a:pt x="7030" y="6066"/>
                  </a:lnTo>
                  <a:lnTo>
                    <a:pt x="7004" y="5998"/>
                  </a:lnTo>
                  <a:lnTo>
                    <a:pt x="6979" y="5912"/>
                  </a:lnTo>
                  <a:lnTo>
                    <a:pt x="6966" y="5827"/>
                  </a:lnTo>
                  <a:lnTo>
                    <a:pt x="6940" y="5759"/>
                  </a:lnTo>
                  <a:lnTo>
                    <a:pt x="6877" y="5707"/>
                  </a:lnTo>
                  <a:lnTo>
                    <a:pt x="6826" y="5673"/>
                  </a:lnTo>
                  <a:lnTo>
                    <a:pt x="6800" y="5622"/>
                  </a:lnTo>
                  <a:lnTo>
                    <a:pt x="6749" y="5588"/>
                  </a:lnTo>
                  <a:lnTo>
                    <a:pt x="6686" y="5588"/>
                  </a:lnTo>
                  <a:lnTo>
                    <a:pt x="6647" y="5639"/>
                  </a:lnTo>
                  <a:lnTo>
                    <a:pt x="6622" y="5656"/>
                  </a:lnTo>
                  <a:lnTo>
                    <a:pt x="6570" y="5639"/>
                  </a:lnTo>
                  <a:lnTo>
                    <a:pt x="6520" y="5554"/>
                  </a:lnTo>
                  <a:lnTo>
                    <a:pt x="6507" y="5502"/>
                  </a:lnTo>
                  <a:lnTo>
                    <a:pt x="6443" y="5502"/>
                  </a:lnTo>
                  <a:lnTo>
                    <a:pt x="6367" y="5554"/>
                  </a:lnTo>
                  <a:lnTo>
                    <a:pt x="6341" y="5588"/>
                  </a:lnTo>
                  <a:lnTo>
                    <a:pt x="6328" y="5656"/>
                  </a:lnTo>
                  <a:lnTo>
                    <a:pt x="6303" y="5656"/>
                  </a:lnTo>
                  <a:lnTo>
                    <a:pt x="6226" y="5588"/>
                  </a:lnTo>
                  <a:lnTo>
                    <a:pt x="6201" y="5537"/>
                  </a:lnTo>
                  <a:lnTo>
                    <a:pt x="6201" y="5485"/>
                  </a:lnTo>
                  <a:lnTo>
                    <a:pt x="6162" y="5417"/>
                  </a:lnTo>
                  <a:lnTo>
                    <a:pt x="6098" y="5366"/>
                  </a:lnTo>
                  <a:lnTo>
                    <a:pt x="6022" y="5280"/>
                  </a:lnTo>
                  <a:lnTo>
                    <a:pt x="5997" y="5246"/>
                  </a:lnTo>
                  <a:lnTo>
                    <a:pt x="5945" y="5212"/>
                  </a:lnTo>
                  <a:lnTo>
                    <a:pt x="5932" y="5144"/>
                  </a:lnTo>
                  <a:lnTo>
                    <a:pt x="5932" y="5075"/>
                  </a:lnTo>
                  <a:lnTo>
                    <a:pt x="5920" y="5041"/>
                  </a:lnTo>
                  <a:lnTo>
                    <a:pt x="5907" y="5041"/>
                  </a:lnTo>
                  <a:lnTo>
                    <a:pt x="5907" y="5075"/>
                  </a:lnTo>
                  <a:lnTo>
                    <a:pt x="5881" y="5075"/>
                  </a:lnTo>
                  <a:lnTo>
                    <a:pt x="5856" y="5024"/>
                  </a:lnTo>
                  <a:lnTo>
                    <a:pt x="5843" y="4989"/>
                  </a:lnTo>
                  <a:lnTo>
                    <a:pt x="5843" y="4887"/>
                  </a:lnTo>
                  <a:lnTo>
                    <a:pt x="5818" y="4853"/>
                  </a:lnTo>
                  <a:lnTo>
                    <a:pt x="5805" y="4853"/>
                  </a:lnTo>
                  <a:lnTo>
                    <a:pt x="5728" y="4802"/>
                  </a:lnTo>
                  <a:lnTo>
                    <a:pt x="5678" y="4802"/>
                  </a:lnTo>
                  <a:lnTo>
                    <a:pt x="5690" y="4819"/>
                  </a:lnTo>
                  <a:lnTo>
                    <a:pt x="5626" y="4904"/>
                  </a:lnTo>
                  <a:lnTo>
                    <a:pt x="5562" y="4955"/>
                  </a:lnTo>
                  <a:lnTo>
                    <a:pt x="5486" y="5075"/>
                  </a:lnTo>
                  <a:lnTo>
                    <a:pt x="5473" y="5160"/>
                  </a:lnTo>
                  <a:lnTo>
                    <a:pt x="5499" y="5212"/>
                  </a:lnTo>
                  <a:lnTo>
                    <a:pt x="5461" y="5314"/>
                  </a:lnTo>
                  <a:lnTo>
                    <a:pt x="5346" y="5366"/>
                  </a:lnTo>
                  <a:lnTo>
                    <a:pt x="5295" y="5417"/>
                  </a:lnTo>
                  <a:lnTo>
                    <a:pt x="5282" y="5537"/>
                  </a:lnTo>
                  <a:lnTo>
                    <a:pt x="5282" y="5724"/>
                  </a:lnTo>
                  <a:lnTo>
                    <a:pt x="5346" y="5912"/>
                  </a:lnTo>
                  <a:lnTo>
                    <a:pt x="5409" y="6050"/>
                  </a:lnTo>
                  <a:lnTo>
                    <a:pt x="5409" y="6100"/>
                  </a:lnTo>
                  <a:lnTo>
                    <a:pt x="5307" y="6237"/>
                  </a:lnTo>
                  <a:lnTo>
                    <a:pt x="5231" y="6272"/>
                  </a:lnTo>
                  <a:lnTo>
                    <a:pt x="5180" y="6357"/>
                  </a:lnTo>
                  <a:lnTo>
                    <a:pt x="5142" y="6391"/>
                  </a:lnTo>
                  <a:lnTo>
                    <a:pt x="5090" y="6391"/>
                  </a:lnTo>
                  <a:lnTo>
                    <a:pt x="5065" y="6322"/>
                  </a:lnTo>
                  <a:lnTo>
                    <a:pt x="5027" y="6322"/>
                  </a:lnTo>
                  <a:lnTo>
                    <a:pt x="4886" y="6357"/>
                  </a:lnTo>
                  <a:lnTo>
                    <a:pt x="4784" y="6339"/>
                  </a:lnTo>
                  <a:lnTo>
                    <a:pt x="4657" y="6272"/>
                  </a:lnTo>
                  <a:lnTo>
                    <a:pt x="4529" y="6272"/>
                  </a:lnTo>
                  <a:lnTo>
                    <a:pt x="4504" y="6494"/>
                  </a:lnTo>
                  <a:lnTo>
                    <a:pt x="4465" y="6613"/>
                  </a:lnTo>
                  <a:lnTo>
                    <a:pt x="4465" y="6732"/>
                  </a:lnTo>
                  <a:lnTo>
                    <a:pt x="4427" y="7006"/>
                  </a:lnTo>
                  <a:lnTo>
                    <a:pt x="4427" y="7211"/>
                  </a:lnTo>
                  <a:lnTo>
                    <a:pt x="4414" y="7279"/>
                  </a:lnTo>
                  <a:lnTo>
                    <a:pt x="4453" y="7331"/>
                  </a:lnTo>
                  <a:lnTo>
                    <a:pt x="4529" y="7365"/>
                  </a:lnTo>
                  <a:lnTo>
                    <a:pt x="4504" y="7467"/>
                  </a:lnTo>
                  <a:lnTo>
                    <a:pt x="4504" y="7536"/>
                  </a:lnTo>
                  <a:lnTo>
                    <a:pt x="4453" y="7536"/>
                  </a:lnTo>
                  <a:lnTo>
                    <a:pt x="4401" y="7587"/>
                  </a:lnTo>
                  <a:lnTo>
                    <a:pt x="4351" y="7587"/>
                  </a:lnTo>
                  <a:lnTo>
                    <a:pt x="4312" y="7536"/>
                  </a:lnTo>
                  <a:lnTo>
                    <a:pt x="4261" y="7553"/>
                  </a:lnTo>
                  <a:lnTo>
                    <a:pt x="4185" y="7587"/>
                  </a:lnTo>
                  <a:lnTo>
                    <a:pt x="4019" y="7621"/>
                  </a:lnTo>
                  <a:lnTo>
                    <a:pt x="3929" y="7689"/>
                  </a:lnTo>
                  <a:lnTo>
                    <a:pt x="3866" y="7689"/>
                  </a:lnTo>
                  <a:lnTo>
                    <a:pt x="3828" y="7638"/>
                  </a:lnTo>
                  <a:lnTo>
                    <a:pt x="3764" y="7689"/>
                  </a:lnTo>
                  <a:lnTo>
                    <a:pt x="3700" y="7775"/>
                  </a:lnTo>
                  <a:lnTo>
                    <a:pt x="3700" y="7843"/>
                  </a:lnTo>
                  <a:lnTo>
                    <a:pt x="3764" y="7894"/>
                  </a:lnTo>
                  <a:lnTo>
                    <a:pt x="3866" y="7877"/>
                  </a:lnTo>
                  <a:lnTo>
                    <a:pt x="3942" y="7894"/>
                  </a:lnTo>
                  <a:lnTo>
                    <a:pt x="3942" y="7946"/>
                  </a:lnTo>
                  <a:lnTo>
                    <a:pt x="3891" y="8015"/>
                  </a:lnTo>
                  <a:lnTo>
                    <a:pt x="3929" y="8151"/>
                  </a:lnTo>
                  <a:lnTo>
                    <a:pt x="3929" y="8220"/>
                  </a:lnTo>
                  <a:lnTo>
                    <a:pt x="3955" y="8288"/>
                  </a:lnTo>
                  <a:lnTo>
                    <a:pt x="3968" y="8373"/>
                  </a:lnTo>
                  <a:lnTo>
                    <a:pt x="4032" y="8527"/>
                  </a:lnTo>
                  <a:lnTo>
                    <a:pt x="4057" y="8612"/>
                  </a:lnTo>
                  <a:lnTo>
                    <a:pt x="4134" y="8664"/>
                  </a:lnTo>
                  <a:lnTo>
                    <a:pt x="4159" y="8869"/>
                  </a:lnTo>
                  <a:lnTo>
                    <a:pt x="4108" y="8920"/>
                  </a:lnTo>
                  <a:lnTo>
                    <a:pt x="4082" y="9005"/>
                  </a:lnTo>
                  <a:lnTo>
                    <a:pt x="4146" y="9091"/>
                  </a:lnTo>
                  <a:lnTo>
                    <a:pt x="4108" y="9125"/>
                  </a:lnTo>
                  <a:lnTo>
                    <a:pt x="4108" y="9160"/>
                  </a:lnTo>
                  <a:lnTo>
                    <a:pt x="4032" y="9227"/>
                  </a:lnTo>
                  <a:lnTo>
                    <a:pt x="4057" y="9347"/>
                  </a:lnTo>
                  <a:lnTo>
                    <a:pt x="3968" y="9399"/>
                  </a:lnTo>
                  <a:lnTo>
                    <a:pt x="3828" y="9347"/>
                  </a:lnTo>
                  <a:lnTo>
                    <a:pt x="3674" y="9125"/>
                  </a:lnTo>
                  <a:lnTo>
                    <a:pt x="3610" y="9142"/>
                  </a:lnTo>
                  <a:lnTo>
                    <a:pt x="3457" y="9057"/>
                  </a:lnTo>
                  <a:lnTo>
                    <a:pt x="3253" y="9057"/>
                  </a:lnTo>
                  <a:lnTo>
                    <a:pt x="3139" y="9091"/>
                  </a:lnTo>
                  <a:lnTo>
                    <a:pt x="2973" y="9040"/>
                  </a:lnTo>
                  <a:lnTo>
                    <a:pt x="2794" y="9091"/>
                  </a:lnTo>
                  <a:lnTo>
                    <a:pt x="2717" y="9091"/>
                  </a:lnTo>
                  <a:lnTo>
                    <a:pt x="2628" y="9074"/>
                  </a:lnTo>
                  <a:lnTo>
                    <a:pt x="2564" y="9142"/>
                  </a:lnTo>
                  <a:lnTo>
                    <a:pt x="2501" y="9177"/>
                  </a:lnTo>
                  <a:lnTo>
                    <a:pt x="2296" y="9142"/>
                  </a:lnTo>
                  <a:lnTo>
                    <a:pt x="2169" y="9091"/>
                  </a:lnTo>
                  <a:lnTo>
                    <a:pt x="2092" y="9040"/>
                  </a:lnTo>
                  <a:lnTo>
                    <a:pt x="1977" y="9040"/>
                  </a:lnTo>
                  <a:lnTo>
                    <a:pt x="1952" y="9074"/>
                  </a:lnTo>
                  <a:lnTo>
                    <a:pt x="1850" y="9057"/>
                  </a:lnTo>
                  <a:lnTo>
                    <a:pt x="1786" y="9040"/>
                  </a:lnTo>
                  <a:lnTo>
                    <a:pt x="1760" y="9074"/>
                  </a:lnTo>
                  <a:lnTo>
                    <a:pt x="1760" y="9177"/>
                  </a:lnTo>
                  <a:lnTo>
                    <a:pt x="1773" y="9296"/>
                  </a:lnTo>
                  <a:lnTo>
                    <a:pt x="1786" y="9399"/>
                  </a:lnTo>
                  <a:lnTo>
                    <a:pt x="1671" y="9432"/>
                  </a:lnTo>
                  <a:lnTo>
                    <a:pt x="1454" y="9432"/>
                  </a:lnTo>
                  <a:lnTo>
                    <a:pt x="1199" y="9399"/>
                  </a:lnTo>
                  <a:lnTo>
                    <a:pt x="1135" y="9347"/>
                  </a:lnTo>
                  <a:lnTo>
                    <a:pt x="1021" y="9330"/>
                  </a:lnTo>
                  <a:lnTo>
                    <a:pt x="957" y="9432"/>
                  </a:lnTo>
                  <a:lnTo>
                    <a:pt x="970" y="9484"/>
                  </a:lnTo>
                  <a:lnTo>
                    <a:pt x="893" y="9552"/>
                  </a:lnTo>
                  <a:lnTo>
                    <a:pt x="893" y="9587"/>
                  </a:lnTo>
                  <a:lnTo>
                    <a:pt x="918" y="9587"/>
                  </a:lnTo>
                  <a:lnTo>
                    <a:pt x="918" y="9689"/>
                  </a:lnTo>
                  <a:lnTo>
                    <a:pt x="816" y="9928"/>
                  </a:lnTo>
                  <a:lnTo>
                    <a:pt x="765" y="10031"/>
                  </a:lnTo>
                  <a:lnTo>
                    <a:pt x="829" y="10099"/>
                  </a:lnTo>
                  <a:lnTo>
                    <a:pt x="995" y="10167"/>
                  </a:lnTo>
                  <a:lnTo>
                    <a:pt x="1059" y="10253"/>
                  </a:lnTo>
                  <a:lnTo>
                    <a:pt x="1123" y="10270"/>
                  </a:lnTo>
                  <a:lnTo>
                    <a:pt x="1187" y="10185"/>
                  </a:lnTo>
                  <a:lnTo>
                    <a:pt x="1187" y="10065"/>
                  </a:lnTo>
                  <a:lnTo>
                    <a:pt x="1224" y="10065"/>
                  </a:lnTo>
                  <a:lnTo>
                    <a:pt x="1403" y="10253"/>
                  </a:lnTo>
                  <a:lnTo>
                    <a:pt x="1416" y="10338"/>
                  </a:lnTo>
                  <a:lnTo>
                    <a:pt x="1327" y="10493"/>
                  </a:lnTo>
                  <a:lnTo>
                    <a:pt x="1199" y="10493"/>
                  </a:lnTo>
                  <a:lnTo>
                    <a:pt x="1021" y="10527"/>
                  </a:lnTo>
                  <a:lnTo>
                    <a:pt x="1008" y="10441"/>
                  </a:lnTo>
                  <a:lnTo>
                    <a:pt x="918" y="10338"/>
                  </a:lnTo>
                  <a:lnTo>
                    <a:pt x="816" y="10510"/>
                  </a:lnTo>
                  <a:lnTo>
                    <a:pt x="752" y="10493"/>
                  </a:lnTo>
                  <a:lnTo>
                    <a:pt x="651" y="10595"/>
                  </a:lnTo>
                  <a:lnTo>
                    <a:pt x="561" y="10629"/>
                  </a:lnTo>
                  <a:lnTo>
                    <a:pt x="561" y="10749"/>
                  </a:lnTo>
                  <a:lnTo>
                    <a:pt x="676" y="10800"/>
                  </a:lnTo>
                  <a:lnTo>
                    <a:pt x="651" y="10920"/>
                  </a:lnTo>
                  <a:lnTo>
                    <a:pt x="548" y="10971"/>
                  </a:lnTo>
                  <a:lnTo>
                    <a:pt x="382" y="11022"/>
                  </a:lnTo>
                  <a:lnTo>
                    <a:pt x="421" y="11056"/>
                  </a:lnTo>
                  <a:lnTo>
                    <a:pt x="446" y="11125"/>
                  </a:lnTo>
                  <a:lnTo>
                    <a:pt x="306" y="11193"/>
                  </a:lnTo>
                  <a:lnTo>
                    <a:pt x="306" y="11295"/>
                  </a:lnTo>
                  <a:lnTo>
                    <a:pt x="242" y="11312"/>
                  </a:lnTo>
                  <a:lnTo>
                    <a:pt x="76" y="11295"/>
                  </a:lnTo>
                  <a:lnTo>
                    <a:pt x="0" y="11381"/>
                  </a:lnTo>
                  <a:lnTo>
                    <a:pt x="0" y="11517"/>
                  </a:lnTo>
                  <a:lnTo>
                    <a:pt x="102" y="11705"/>
                  </a:lnTo>
                  <a:lnTo>
                    <a:pt x="166" y="11654"/>
                  </a:lnTo>
                  <a:lnTo>
                    <a:pt x="255" y="11638"/>
                  </a:lnTo>
                  <a:lnTo>
                    <a:pt x="268" y="11740"/>
                  </a:lnTo>
                  <a:lnTo>
                    <a:pt x="242" y="11860"/>
                  </a:lnTo>
                  <a:lnTo>
                    <a:pt x="280" y="11979"/>
                  </a:lnTo>
                  <a:lnTo>
                    <a:pt x="357" y="12030"/>
                  </a:lnTo>
                  <a:lnTo>
                    <a:pt x="370" y="12150"/>
                  </a:lnTo>
                  <a:lnTo>
                    <a:pt x="332" y="12201"/>
                  </a:lnTo>
                  <a:lnTo>
                    <a:pt x="255" y="12423"/>
                  </a:lnTo>
                  <a:lnTo>
                    <a:pt x="229" y="12731"/>
                  </a:lnTo>
                  <a:lnTo>
                    <a:pt x="204" y="12680"/>
                  </a:lnTo>
                  <a:lnTo>
                    <a:pt x="268" y="12816"/>
                  </a:lnTo>
                  <a:lnTo>
                    <a:pt x="332" y="12833"/>
                  </a:lnTo>
                  <a:lnTo>
                    <a:pt x="446" y="12816"/>
                  </a:lnTo>
                  <a:lnTo>
                    <a:pt x="523" y="12748"/>
                  </a:lnTo>
                  <a:lnTo>
                    <a:pt x="561" y="12680"/>
                  </a:lnTo>
                  <a:lnTo>
                    <a:pt x="599" y="12663"/>
                  </a:lnTo>
                  <a:lnTo>
                    <a:pt x="638" y="12628"/>
                  </a:lnTo>
                  <a:lnTo>
                    <a:pt x="676" y="12645"/>
                  </a:lnTo>
                  <a:lnTo>
                    <a:pt x="714" y="12714"/>
                  </a:lnTo>
                  <a:lnTo>
                    <a:pt x="829" y="12731"/>
                  </a:lnTo>
                  <a:lnTo>
                    <a:pt x="829" y="12663"/>
                  </a:lnTo>
                  <a:lnTo>
                    <a:pt x="804" y="12628"/>
                  </a:lnTo>
                  <a:lnTo>
                    <a:pt x="804" y="12542"/>
                  </a:lnTo>
                  <a:lnTo>
                    <a:pt x="880" y="12509"/>
                  </a:lnTo>
                  <a:lnTo>
                    <a:pt x="906" y="12475"/>
                  </a:lnTo>
                  <a:lnTo>
                    <a:pt x="944" y="12475"/>
                  </a:lnTo>
                  <a:lnTo>
                    <a:pt x="957" y="12509"/>
                  </a:lnTo>
                  <a:lnTo>
                    <a:pt x="1033" y="12509"/>
                  </a:lnTo>
                  <a:lnTo>
                    <a:pt x="1084" y="12406"/>
                  </a:lnTo>
                  <a:lnTo>
                    <a:pt x="1071" y="12287"/>
                  </a:lnTo>
                  <a:lnTo>
                    <a:pt x="1084" y="12218"/>
                  </a:lnTo>
                  <a:lnTo>
                    <a:pt x="1135" y="12167"/>
                  </a:lnTo>
                  <a:lnTo>
                    <a:pt x="1148" y="12030"/>
                  </a:lnTo>
                  <a:lnTo>
                    <a:pt x="1187" y="11945"/>
                  </a:lnTo>
                  <a:lnTo>
                    <a:pt x="1263" y="11945"/>
                  </a:lnTo>
                  <a:lnTo>
                    <a:pt x="1327" y="11996"/>
                  </a:lnTo>
                  <a:lnTo>
                    <a:pt x="1390" y="12048"/>
                  </a:lnTo>
                  <a:lnTo>
                    <a:pt x="1390" y="12115"/>
                  </a:lnTo>
                  <a:lnTo>
                    <a:pt x="1377" y="12235"/>
                  </a:lnTo>
                  <a:lnTo>
                    <a:pt x="1390" y="12320"/>
                  </a:lnTo>
                  <a:lnTo>
                    <a:pt x="1454" y="12320"/>
                  </a:lnTo>
                  <a:lnTo>
                    <a:pt x="1480" y="12406"/>
                  </a:lnTo>
                  <a:lnTo>
                    <a:pt x="1467" y="12509"/>
                  </a:lnTo>
                  <a:lnTo>
                    <a:pt x="1480" y="12628"/>
                  </a:lnTo>
                  <a:lnTo>
                    <a:pt x="1480" y="12799"/>
                  </a:lnTo>
                  <a:lnTo>
                    <a:pt x="1543" y="12902"/>
                  </a:lnTo>
                  <a:lnTo>
                    <a:pt x="1543" y="12970"/>
                  </a:lnTo>
                  <a:lnTo>
                    <a:pt x="1607" y="12988"/>
                  </a:lnTo>
                  <a:lnTo>
                    <a:pt x="1697" y="12988"/>
                  </a:lnTo>
                  <a:lnTo>
                    <a:pt x="1760" y="12919"/>
                  </a:lnTo>
                  <a:lnTo>
                    <a:pt x="1773" y="12885"/>
                  </a:lnTo>
                  <a:lnTo>
                    <a:pt x="1875" y="12816"/>
                  </a:lnTo>
                  <a:lnTo>
                    <a:pt x="1952" y="12748"/>
                  </a:lnTo>
                  <a:lnTo>
                    <a:pt x="1965" y="12645"/>
                  </a:lnTo>
                  <a:lnTo>
                    <a:pt x="2016" y="12594"/>
                  </a:lnTo>
                  <a:lnTo>
                    <a:pt x="2169" y="12475"/>
                  </a:lnTo>
                  <a:lnTo>
                    <a:pt x="2271" y="12423"/>
                  </a:lnTo>
                  <a:lnTo>
                    <a:pt x="2284" y="12542"/>
                  </a:lnTo>
                  <a:lnTo>
                    <a:pt x="2424" y="12509"/>
                  </a:lnTo>
                  <a:lnTo>
                    <a:pt x="2462" y="12423"/>
                  </a:lnTo>
                  <a:lnTo>
                    <a:pt x="2615" y="12423"/>
                  </a:lnTo>
                  <a:lnTo>
                    <a:pt x="2628" y="12509"/>
                  </a:lnTo>
                  <a:lnTo>
                    <a:pt x="2513" y="12645"/>
                  </a:lnTo>
                  <a:lnTo>
                    <a:pt x="2590" y="12663"/>
                  </a:lnTo>
                  <a:lnTo>
                    <a:pt x="2615" y="12628"/>
                  </a:lnTo>
                  <a:lnTo>
                    <a:pt x="2667" y="12628"/>
                  </a:lnTo>
                  <a:lnTo>
                    <a:pt x="2730" y="12680"/>
                  </a:lnTo>
                  <a:lnTo>
                    <a:pt x="2756" y="12663"/>
                  </a:lnTo>
                  <a:lnTo>
                    <a:pt x="2820" y="12663"/>
                  </a:lnTo>
                  <a:lnTo>
                    <a:pt x="2858" y="12628"/>
                  </a:lnTo>
                  <a:lnTo>
                    <a:pt x="2883" y="12577"/>
                  </a:lnTo>
                  <a:lnTo>
                    <a:pt x="2934" y="12577"/>
                  </a:lnTo>
                  <a:lnTo>
                    <a:pt x="2985" y="12645"/>
                  </a:lnTo>
                  <a:lnTo>
                    <a:pt x="3037" y="12799"/>
                  </a:lnTo>
                  <a:lnTo>
                    <a:pt x="3190" y="13107"/>
                  </a:lnTo>
                  <a:lnTo>
                    <a:pt x="3266" y="13175"/>
                  </a:lnTo>
                  <a:lnTo>
                    <a:pt x="3292" y="13312"/>
                  </a:lnTo>
                  <a:lnTo>
                    <a:pt x="3330" y="13363"/>
                  </a:lnTo>
                  <a:lnTo>
                    <a:pt x="3381" y="13432"/>
                  </a:lnTo>
                  <a:lnTo>
                    <a:pt x="3521" y="13448"/>
                  </a:lnTo>
                  <a:lnTo>
                    <a:pt x="3649" y="13448"/>
                  </a:lnTo>
                  <a:lnTo>
                    <a:pt x="3712" y="13483"/>
                  </a:lnTo>
                  <a:lnTo>
                    <a:pt x="3738" y="13585"/>
                  </a:lnTo>
                  <a:lnTo>
                    <a:pt x="3878" y="13654"/>
                  </a:lnTo>
                  <a:lnTo>
                    <a:pt x="3993" y="13739"/>
                  </a:lnTo>
                  <a:lnTo>
                    <a:pt x="4057" y="13961"/>
                  </a:lnTo>
                  <a:lnTo>
                    <a:pt x="4146" y="14098"/>
                  </a:lnTo>
                  <a:lnTo>
                    <a:pt x="4261" y="14183"/>
                  </a:lnTo>
                  <a:lnTo>
                    <a:pt x="4312" y="14303"/>
                  </a:lnTo>
                  <a:lnTo>
                    <a:pt x="4312" y="14526"/>
                  </a:lnTo>
                  <a:lnTo>
                    <a:pt x="4376" y="14731"/>
                  </a:lnTo>
                  <a:lnTo>
                    <a:pt x="4465" y="14765"/>
                  </a:lnTo>
                  <a:lnTo>
                    <a:pt x="4504" y="14970"/>
                  </a:lnTo>
                  <a:lnTo>
                    <a:pt x="4529" y="15140"/>
                  </a:lnTo>
                  <a:lnTo>
                    <a:pt x="4478" y="15243"/>
                  </a:lnTo>
                  <a:lnTo>
                    <a:pt x="4465" y="15192"/>
                  </a:lnTo>
                  <a:lnTo>
                    <a:pt x="4401" y="15140"/>
                  </a:lnTo>
                  <a:lnTo>
                    <a:pt x="4312" y="15294"/>
                  </a:lnTo>
                  <a:lnTo>
                    <a:pt x="4325" y="15363"/>
                  </a:lnTo>
                  <a:lnTo>
                    <a:pt x="4338" y="15414"/>
                  </a:lnTo>
                  <a:lnTo>
                    <a:pt x="4427" y="15482"/>
                  </a:lnTo>
                  <a:lnTo>
                    <a:pt x="4414" y="15671"/>
                  </a:lnTo>
                  <a:lnTo>
                    <a:pt x="4453" y="15755"/>
                  </a:lnTo>
                  <a:lnTo>
                    <a:pt x="4427" y="15824"/>
                  </a:lnTo>
                  <a:lnTo>
                    <a:pt x="4465" y="15841"/>
                  </a:lnTo>
                  <a:lnTo>
                    <a:pt x="4517" y="15926"/>
                  </a:lnTo>
                  <a:lnTo>
                    <a:pt x="4517" y="16012"/>
                  </a:lnTo>
                  <a:lnTo>
                    <a:pt x="4542" y="16012"/>
                  </a:lnTo>
                  <a:lnTo>
                    <a:pt x="4567" y="16131"/>
                  </a:lnTo>
                  <a:lnTo>
                    <a:pt x="4644" y="16165"/>
                  </a:lnTo>
                  <a:lnTo>
                    <a:pt x="4695" y="16081"/>
                  </a:lnTo>
                  <a:lnTo>
                    <a:pt x="4771" y="16081"/>
                  </a:lnTo>
                  <a:lnTo>
                    <a:pt x="4797" y="16148"/>
                  </a:lnTo>
                  <a:lnTo>
                    <a:pt x="4886" y="16165"/>
                  </a:lnTo>
                  <a:lnTo>
                    <a:pt x="4950" y="16251"/>
                  </a:lnTo>
                  <a:lnTo>
                    <a:pt x="4989" y="16268"/>
                  </a:lnTo>
                  <a:lnTo>
                    <a:pt x="5040" y="16405"/>
                  </a:lnTo>
                  <a:lnTo>
                    <a:pt x="5103" y="16405"/>
                  </a:lnTo>
                  <a:lnTo>
                    <a:pt x="5116" y="16491"/>
                  </a:lnTo>
                  <a:lnTo>
                    <a:pt x="5142" y="16473"/>
                  </a:lnTo>
                  <a:lnTo>
                    <a:pt x="5154" y="16439"/>
                  </a:lnTo>
                  <a:lnTo>
                    <a:pt x="5243" y="16508"/>
                  </a:lnTo>
                  <a:lnTo>
                    <a:pt x="5282" y="16575"/>
                  </a:lnTo>
                  <a:lnTo>
                    <a:pt x="5346" y="16575"/>
                  </a:lnTo>
                  <a:lnTo>
                    <a:pt x="5384" y="16593"/>
                  </a:lnTo>
                  <a:lnTo>
                    <a:pt x="5422" y="16508"/>
                  </a:lnTo>
                  <a:lnTo>
                    <a:pt x="5525" y="16491"/>
                  </a:lnTo>
                  <a:lnTo>
                    <a:pt x="5652" y="16559"/>
                  </a:lnTo>
                  <a:lnTo>
                    <a:pt x="5678" y="16610"/>
                  </a:lnTo>
                  <a:lnTo>
                    <a:pt x="5754" y="16610"/>
                  </a:lnTo>
                  <a:lnTo>
                    <a:pt x="5818" y="16661"/>
                  </a:lnTo>
                  <a:lnTo>
                    <a:pt x="5920" y="16815"/>
                  </a:lnTo>
                  <a:lnTo>
                    <a:pt x="5997" y="16815"/>
                  </a:lnTo>
                  <a:lnTo>
                    <a:pt x="6073" y="16866"/>
                  </a:lnTo>
                  <a:lnTo>
                    <a:pt x="6111" y="16918"/>
                  </a:lnTo>
                  <a:lnTo>
                    <a:pt x="6175" y="17020"/>
                  </a:lnTo>
                  <a:lnTo>
                    <a:pt x="6201" y="17123"/>
                  </a:lnTo>
                  <a:lnTo>
                    <a:pt x="6239" y="17106"/>
                  </a:lnTo>
                  <a:lnTo>
                    <a:pt x="6239" y="16952"/>
                  </a:lnTo>
                  <a:lnTo>
                    <a:pt x="6290" y="16918"/>
                  </a:lnTo>
                  <a:lnTo>
                    <a:pt x="6303" y="16952"/>
                  </a:lnTo>
                  <a:lnTo>
                    <a:pt x="6379" y="16952"/>
                  </a:lnTo>
                  <a:lnTo>
                    <a:pt x="6456" y="17020"/>
                  </a:lnTo>
                  <a:lnTo>
                    <a:pt x="6456" y="17157"/>
                  </a:lnTo>
                  <a:lnTo>
                    <a:pt x="6558" y="17259"/>
                  </a:lnTo>
                  <a:lnTo>
                    <a:pt x="6660" y="17208"/>
                  </a:lnTo>
                  <a:lnTo>
                    <a:pt x="6749" y="17208"/>
                  </a:lnTo>
                  <a:lnTo>
                    <a:pt x="6736" y="17413"/>
                  </a:lnTo>
                  <a:lnTo>
                    <a:pt x="6762" y="17533"/>
                  </a:lnTo>
                  <a:lnTo>
                    <a:pt x="6826" y="17516"/>
                  </a:lnTo>
                  <a:lnTo>
                    <a:pt x="6928" y="17584"/>
                  </a:lnTo>
                  <a:lnTo>
                    <a:pt x="6966" y="17516"/>
                  </a:lnTo>
                  <a:lnTo>
                    <a:pt x="7055" y="17498"/>
                  </a:lnTo>
                  <a:lnTo>
                    <a:pt x="7119" y="17413"/>
                  </a:lnTo>
                  <a:lnTo>
                    <a:pt x="7247" y="17413"/>
                  </a:lnTo>
                  <a:lnTo>
                    <a:pt x="7323" y="17464"/>
                  </a:lnTo>
                  <a:lnTo>
                    <a:pt x="7349" y="17584"/>
                  </a:lnTo>
                  <a:lnTo>
                    <a:pt x="7451" y="17636"/>
                  </a:lnTo>
                  <a:lnTo>
                    <a:pt x="7528" y="17772"/>
                  </a:lnTo>
                  <a:lnTo>
                    <a:pt x="7578" y="17789"/>
                  </a:lnTo>
                  <a:lnTo>
                    <a:pt x="7668" y="17755"/>
                  </a:lnTo>
                  <a:lnTo>
                    <a:pt x="7706" y="17772"/>
                  </a:lnTo>
                  <a:lnTo>
                    <a:pt x="7795" y="17721"/>
                  </a:lnTo>
                  <a:lnTo>
                    <a:pt x="7884" y="17721"/>
                  </a:lnTo>
                  <a:lnTo>
                    <a:pt x="7936" y="17636"/>
                  </a:lnTo>
                  <a:lnTo>
                    <a:pt x="8025" y="17636"/>
                  </a:lnTo>
                  <a:lnTo>
                    <a:pt x="8050" y="17721"/>
                  </a:lnTo>
                  <a:lnTo>
                    <a:pt x="8076" y="17858"/>
                  </a:lnTo>
                  <a:lnTo>
                    <a:pt x="8140" y="17926"/>
                  </a:lnTo>
                  <a:lnTo>
                    <a:pt x="8216" y="17875"/>
                  </a:lnTo>
                  <a:lnTo>
                    <a:pt x="8293" y="17670"/>
                  </a:lnTo>
                  <a:lnTo>
                    <a:pt x="8459" y="17533"/>
                  </a:lnTo>
                  <a:lnTo>
                    <a:pt x="8561" y="17516"/>
                  </a:lnTo>
                  <a:lnTo>
                    <a:pt x="8612" y="17601"/>
                  </a:lnTo>
                  <a:lnTo>
                    <a:pt x="8778" y="17618"/>
                  </a:lnTo>
                  <a:lnTo>
                    <a:pt x="8842" y="17670"/>
                  </a:lnTo>
                  <a:lnTo>
                    <a:pt x="8931" y="17601"/>
                  </a:lnTo>
                  <a:lnTo>
                    <a:pt x="9033" y="17618"/>
                  </a:lnTo>
                  <a:lnTo>
                    <a:pt x="9071" y="17703"/>
                  </a:lnTo>
                  <a:lnTo>
                    <a:pt x="9135" y="17703"/>
                  </a:lnTo>
                  <a:lnTo>
                    <a:pt x="9262" y="17670"/>
                  </a:lnTo>
                  <a:lnTo>
                    <a:pt x="9326" y="17670"/>
                  </a:lnTo>
                  <a:lnTo>
                    <a:pt x="9365" y="17533"/>
                  </a:lnTo>
                  <a:lnTo>
                    <a:pt x="9416" y="17498"/>
                  </a:lnTo>
                  <a:lnTo>
                    <a:pt x="9480" y="17516"/>
                  </a:lnTo>
                  <a:lnTo>
                    <a:pt x="9480" y="17448"/>
                  </a:lnTo>
                  <a:lnTo>
                    <a:pt x="9531" y="17431"/>
                  </a:lnTo>
                  <a:lnTo>
                    <a:pt x="9569" y="17328"/>
                  </a:lnTo>
                  <a:lnTo>
                    <a:pt x="9633" y="17242"/>
                  </a:lnTo>
                  <a:lnTo>
                    <a:pt x="9697" y="17208"/>
                  </a:lnTo>
                  <a:lnTo>
                    <a:pt x="9837" y="17174"/>
                  </a:lnTo>
                  <a:lnTo>
                    <a:pt x="9900" y="17037"/>
                  </a:lnTo>
                  <a:lnTo>
                    <a:pt x="9900" y="16935"/>
                  </a:lnTo>
                  <a:lnTo>
                    <a:pt x="9952" y="16935"/>
                  </a:lnTo>
                  <a:lnTo>
                    <a:pt x="10028" y="16849"/>
                  </a:lnTo>
                  <a:lnTo>
                    <a:pt x="10092" y="16986"/>
                  </a:lnTo>
                  <a:lnTo>
                    <a:pt x="10194" y="16935"/>
                  </a:lnTo>
                  <a:lnTo>
                    <a:pt x="10322" y="17003"/>
                  </a:lnTo>
                  <a:lnTo>
                    <a:pt x="10373" y="16952"/>
                  </a:lnTo>
                  <a:lnTo>
                    <a:pt x="10347" y="16866"/>
                  </a:lnTo>
                  <a:lnTo>
                    <a:pt x="10513" y="16747"/>
                  </a:lnTo>
                  <a:lnTo>
                    <a:pt x="10564" y="16764"/>
                  </a:lnTo>
                  <a:lnTo>
                    <a:pt x="10589" y="16832"/>
                  </a:lnTo>
                  <a:lnTo>
                    <a:pt x="10641" y="16832"/>
                  </a:lnTo>
                  <a:lnTo>
                    <a:pt x="10653" y="16866"/>
                  </a:lnTo>
                  <a:lnTo>
                    <a:pt x="10602" y="17003"/>
                  </a:lnTo>
                  <a:lnTo>
                    <a:pt x="10641" y="17071"/>
                  </a:lnTo>
                  <a:lnTo>
                    <a:pt x="10692" y="17071"/>
                  </a:lnTo>
                  <a:lnTo>
                    <a:pt x="10730" y="17037"/>
                  </a:lnTo>
                  <a:lnTo>
                    <a:pt x="10755" y="17106"/>
                  </a:lnTo>
                  <a:lnTo>
                    <a:pt x="10794" y="17191"/>
                  </a:lnTo>
                  <a:lnTo>
                    <a:pt x="10794" y="17259"/>
                  </a:lnTo>
                  <a:lnTo>
                    <a:pt x="10730" y="17345"/>
                  </a:lnTo>
                  <a:lnTo>
                    <a:pt x="10755" y="17431"/>
                  </a:lnTo>
                  <a:lnTo>
                    <a:pt x="10832" y="17448"/>
                  </a:lnTo>
                  <a:lnTo>
                    <a:pt x="10883" y="17413"/>
                  </a:lnTo>
                  <a:lnTo>
                    <a:pt x="10947" y="17448"/>
                  </a:lnTo>
                  <a:lnTo>
                    <a:pt x="10985" y="17533"/>
                  </a:lnTo>
                  <a:lnTo>
                    <a:pt x="11049" y="17498"/>
                  </a:lnTo>
                  <a:lnTo>
                    <a:pt x="11125" y="17533"/>
                  </a:lnTo>
                  <a:lnTo>
                    <a:pt x="11177" y="17498"/>
                  </a:lnTo>
                  <a:lnTo>
                    <a:pt x="11278" y="17498"/>
                  </a:lnTo>
                  <a:lnTo>
                    <a:pt x="11304" y="17618"/>
                  </a:lnTo>
                  <a:lnTo>
                    <a:pt x="11393" y="17703"/>
                  </a:lnTo>
                  <a:lnTo>
                    <a:pt x="11406" y="17841"/>
                  </a:lnTo>
                  <a:lnTo>
                    <a:pt x="11470" y="17841"/>
                  </a:lnTo>
                  <a:lnTo>
                    <a:pt x="11534" y="17943"/>
                  </a:lnTo>
                  <a:lnTo>
                    <a:pt x="11534" y="18063"/>
                  </a:lnTo>
                  <a:lnTo>
                    <a:pt x="11584" y="18233"/>
                  </a:lnTo>
                  <a:lnTo>
                    <a:pt x="11597" y="18370"/>
                  </a:lnTo>
                  <a:lnTo>
                    <a:pt x="11584" y="18576"/>
                  </a:lnTo>
                  <a:lnTo>
                    <a:pt x="11584" y="18661"/>
                  </a:lnTo>
                  <a:lnTo>
                    <a:pt x="11559" y="18729"/>
                  </a:lnTo>
                  <a:lnTo>
                    <a:pt x="11495" y="18781"/>
                  </a:lnTo>
                  <a:lnTo>
                    <a:pt x="11483" y="18866"/>
                  </a:lnTo>
                  <a:lnTo>
                    <a:pt x="11444" y="18883"/>
                  </a:lnTo>
                  <a:lnTo>
                    <a:pt x="11431" y="18951"/>
                  </a:lnTo>
                  <a:lnTo>
                    <a:pt x="11470" y="19036"/>
                  </a:lnTo>
                  <a:lnTo>
                    <a:pt x="11431" y="19071"/>
                  </a:lnTo>
                  <a:lnTo>
                    <a:pt x="11393" y="19053"/>
                  </a:lnTo>
                  <a:lnTo>
                    <a:pt x="11342" y="19139"/>
                  </a:lnTo>
                  <a:lnTo>
                    <a:pt x="11304" y="19208"/>
                  </a:lnTo>
                  <a:lnTo>
                    <a:pt x="11342" y="19258"/>
                  </a:lnTo>
                  <a:lnTo>
                    <a:pt x="11304" y="19327"/>
                  </a:lnTo>
                  <a:lnTo>
                    <a:pt x="11304" y="19413"/>
                  </a:lnTo>
                  <a:lnTo>
                    <a:pt x="11368" y="19464"/>
                  </a:lnTo>
                  <a:lnTo>
                    <a:pt x="11444" y="19566"/>
                  </a:lnTo>
                  <a:lnTo>
                    <a:pt x="11431" y="19686"/>
                  </a:lnTo>
                  <a:lnTo>
                    <a:pt x="11470" y="19806"/>
                  </a:lnTo>
                  <a:lnTo>
                    <a:pt x="11547" y="19720"/>
                  </a:lnTo>
                  <a:lnTo>
                    <a:pt x="11713" y="19669"/>
                  </a:lnTo>
                  <a:lnTo>
                    <a:pt x="11725" y="19737"/>
                  </a:lnTo>
                  <a:lnTo>
                    <a:pt x="11713" y="19806"/>
                  </a:lnTo>
                  <a:lnTo>
                    <a:pt x="11750" y="19840"/>
                  </a:lnTo>
                  <a:lnTo>
                    <a:pt x="11840" y="19823"/>
                  </a:lnTo>
                  <a:lnTo>
                    <a:pt x="11853" y="19909"/>
                  </a:lnTo>
                  <a:lnTo>
                    <a:pt x="11840" y="19993"/>
                  </a:lnTo>
                  <a:lnTo>
                    <a:pt x="11878" y="20062"/>
                  </a:lnTo>
                  <a:lnTo>
                    <a:pt x="11967" y="20079"/>
                  </a:lnTo>
                  <a:lnTo>
                    <a:pt x="11942" y="20114"/>
                  </a:lnTo>
                  <a:lnTo>
                    <a:pt x="11980" y="20181"/>
                  </a:lnTo>
                  <a:lnTo>
                    <a:pt x="11993" y="20148"/>
                  </a:lnTo>
                  <a:lnTo>
                    <a:pt x="12082" y="20148"/>
                  </a:lnTo>
                  <a:lnTo>
                    <a:pt x="12159" y="20198"/>
                  </a:lnTo>
                  <a:lnTo>
                    <a:pt x="12159" y="20267"/>
                  </a:lnTo>
                  <a:lnTo>
                    <a:pt x="12120" y="20353"/>
                  </a:lnTo>
                  <a:lnTo>
                    <a:pt x="12133" y="20421"/>
                  </a:lnTo>
                  <a:lnTo>
                    <a:pt x="12044" y="20575"/>
                  </a:lnTo>
                  <a:lnTo>
                    <a:pt x="11980" y="20660"/>
                  </a:lnTo>
                  <a:lnTo>
                    <a:pt x="11993" y="20711"/>
                  </a:lnTo>
                  <a:lnTo>
                    <a:pt x="12044" y="20694"/>
                  </a:lnTo>
                  <a:lnTo>
                    <a:pt x="12159" y="20694"/>
                  </a:lnTo>
                  <a:lnTo>
                    <a:pt x="12184" y="20746"/>
                  </a:lnTo>
                  <a:lnTo>
                    <a:pt x="12235" y="20677"/>
                  </a:lnTo>
                  <a:lnTo>
                    <a:pt x="12286" y="20763"/>
                  </a:lnTo>
                  <a:lnTo>
                    <a:pt x="12261" y="20865"/>
                  </a:lnTo>
                  <a:lnTo>
                    <a:pt x="12286" y="20968"/>
                  </a:lnTo>
                  <a:lnTo>
                    <a:pt x="12363" y="21019"/>
                  </a:lnTo>
                  <a:lnTo>
                    <a:pt x="12401" y="20951"/>
                  </a:lnTo>
                  <a:lnTo>
                    <a:pt x="12491" y="20951"/>
                  </a:lnTo>
                  <a:lnTo>
                    <a:pt x="12644" y="20865"/>
                  </a:lnTo>
                  <a:lnTo>
                    <a:pt x="12708" y="20882"/>
                  </a:lnTo>
                  <a:lnTo>
                    <a:pt x="12708" y="21002"/>
                  </a:lnTo>
                  <a:lnTo>
                    <a:pt x="12682" y="21019"/>
                  </a:lnTo>
                  <a:lnTo>
                    <a:pt x="12720" y="21053"/>
                  </a:lnTo>
                  <a:lnTo>
                    <a:pt x="12758" y="21139"/>
                  </a:lnTo>
                  <a:lnTo>
                    <a:pt x="12835" y="21104"/>
                  </a:lnTo>
                  <a:lnTo>
                    <a:pt x="12899" y="21121"/>
                  </a:lnTo>
                  <a:lnTo>
                    <a:pt x="12886" y="21002"/>
                  </a:lnTo>
                  <a:lnTo>
                    <a:pt x="12886" y="20882"/>
                  </a:lnTo>
                  <a:lnTo>
                    <a:pt x="12861" y="20797"/>
                  </a:lnTo>
                  <a:lnTo>
                    <a:pt x="12861" y="20626"/>
                  </a:lnTo>
                  <a:lnTo>
                    <a:pt x="12899" y="20592"/>
                  </a:lnTo>
                  <a:lnTo>
                    <a:pt x="12899" y="20524"/>
                  </a:lnTo>
                  <a:lnTo>
                    <a:pt x="13027" y="20524"/>
                  </a:lnTo>
                  <a:lnTo>
                    <a:pt x="13064" y="20506"/>
                  </a:lnTo>
                  <a:lnTo>
                    <a:pt x="13090" y="20489"/>
                  </a:lnTo>
                  <a:lnTo>
                    <a:pt x="13116" y="20438"/>
                  </a:lnTo>
                  <a:lnTo>
                    <a:pt x="13141" y="20403"/>
                  </a:lnTo>
                  <a:lnTo>
                    <a:pt x="13218" y="20353"/>
                  </a:lnTo>
                  <a:lnTo>
                    <a:pt x="13269" y="20370"/>
                  </a:lnTo>
                  <a:lnTo>
                    <a:pt x="13256" y="20438"/>
                  </a:lnTo>
                  <a:lnTo>
                    <a:pt x="13281" y="20455"/>
                  </a:lnTo>
                  <a:lnTo>
                    <a:pt x="13333" y="20455"/>
                  </a:lnTo>
                  <a:lnTo>
                    <a:pt x="13345" y="20370"/>
                  </a:lnTo>
                  <a:lnTo>
                    <a:pt x="13396" y="20336"/>
                  </a:lnTo>
                  <a:lnTo>
                    <a:pt x="13473" y="20421"/>
                  </a:lnTo>
                  <a:lnTo>
                    <a:pt x="13511" y="20353"/>
                  </a:lnTo>
                  <a:lnTo>
                    <a:pt x="13562" y="20353"/>
                  </a:lnTo>
                  <a:lnTo>
                    <a:pt x="13575" y="20421"/>
                  </a:lnTo>
                  <a:lnTo>
                    <a:pt x="13652" y="20370"/>
                  </a:lnTo>
                  <a:lnTo>
                    <a:pt x="13652" y="20319"/>
                  </a:lnTo>
                  <a:lnTo>
                    <a:pt x="13753" y="20267"/>
                  </a:lnTo>
                  <a:lnTo>
                    <a:pt x="13817" y="20336"/>
                  </a:lnTo>
                  <a:lnTo>
                    <a:pt x="13945" y="20267"/>
                  </a:lnTo>
                  <a:lnTo>
                    <a:pt x="13919" y="20114"/>
                  </a:lnTo>
                  <a:lnTo>
                    <a:pt x="13996" y="20079"/>
                  </a:lnTo>
                  <a:lnTo>
                    <a:pt x="14085" y="20079"/>
                  </a:lnTo>
                  <a:lnTo>
                    <a:pt x="14136" y="20011"/>
                  </a:lnTo>
                  <a:lnTo>
                    <a:pt x="14213" y="20079"/>
                  </a:lnTo>
                  <a:lnTo>
                    <a:pt x="14213" y="20148"/>
                  </a:lnTo>
                  <a:lnTo>
                    <a:pt x="14289" y="20164"/>
                  </a:lnTo>
                  <a:lnTo>
                    <a:pt x="14315" y="20233"/>
                  </a:lnTo>
                  <a:lnTo>
                    <a:pt x="14481" y="20233"/>
                  </a:lnTo>
                  <a:lnTo>
                    <a:pt x="14519" y="20267"/>
                  </a:lnTo>
                  <a:lnTo>
                    <a:pt x="14608" y="20233"/>
                  </a:lnTo>
                  <a:lnTo>
                    <a:pt x="14660" y="20284"/>
                  </a:lnTo>
                  <a:lnTo>
                    <a:pt x="14660" y="20370"/>
                  </a:lnTo>
                  <a:lnTo>
                    <a:pt x="14596" y="20403"/>
                  </a:lnTo>
                  <a:lnTo>
                    <a:pt x="14558" y="20575"/>
                  </a:lnTo>
                  <a:lnTo>
                    <a:pt x="14608" y="20592"/>
                  </a:lnTo>
                  <a:lnTo>
                    <a:pt x="14621" y="20677"/>
                  </a:lnTo>
                  <a:lnTo>
                    <a:pt x="14774" y="20746"/>
                  </a:lnTo>
                  <a:lnTo>
                    <a:pt x="14787" y="20831"/>
                  </a:lnTo>
                  <a:lnTo>
                    <a:pt x="14864" y="20848"/>
                  </a:lnTo>
                  <a:lnTo>
                    <a:pt x="14927" y="20916"/>
                  </a:lnTo>
                  <a:lnTo>
                    <a:pt x="14991" y="20865"/>
                  </a:lnTo>
                  <a:lnTo>
                    <a:pt x="15030" y="20916"/>
                  </a:lnTo>
                  <a:lnTo>
                    <a:pt x="15067" y="20882"/>
                  </a:lnTo>
                  <a:lnTo>
                    <a:pt x="15132" y="20934"/>
                  </a:lnTo>
                  <a:lnTo>
                    <a:pt x="15157" y="20934"/>
                  </a:lnTo>
                  <a:lnTo>
                    <a:pt x="15183" y="20916"/>
                  </a:lnTo>
                  <a:lnTo>
                    <a:pt x="15221" y="20951"/>
                  </a:lnTo>
                  <a:lnTo>
                    <a:pt x="15272" y="20916"/>
                  </a:lnTo>
                  <a:lnTo>
                    <a:pt x="15272" y="20865"/>
                  </a:lnTo>
                  <a:lnTo>
                    <a:pt x="15297" y="20763"/>
                  </a:lnTo>
                  <a:lnTo>
                    <a:pt x="15323" y="20848"/>
                  </a:lnTo>
                  <a:lnTo>
                    <a:pt x="15387" y="20951"/>
                  </a:lnTo>
                  <a:lnTo>
                    <a:pt x="15425" y="20934"/>
                  </a:lnTo>
                  <a:lnTo>
                    <a:pt x="15514" y="21019"/>
                  </a:lnTo>
                  <a:lnTo>
                    <a:pt x="15591" y="21019"/>
                  </a:lnTo>
                  <a:lnTo>
                    <a:pt x="15629" y="20934"/>
                  </a:lnTo>
                  <a:lnTo>
                    <a:pt x="15680" y="21002"/>
                  </a:lnTo>
                  <a:lnTo>
                    <a:pt x="15744" y="20968"/>
                  </a:lnTo>
                  <a:lnTo>
                    <a:pt x="15769" y="21002"/>
                  </a:lnTo>
                  <a:lnTo>
                    <a:pt x="15769" y="21019"/>
                  </a:lnTo>
                  <a:lnTo>
                    <a:pt x="15732" y="21036"/>
                  </a:lnTo>
                  <a:lnTo>
                    <a:pt x="15706" y="21121"/>
                  </a:lnTo>
                  <a:lnTo>
                    <a:pt x="15668" y="21207"/>
                  </a:lnTo>
                  <a:lnTo>
                    <a:pt x="15668" y="21259"/>
                  </a:lnTo>
                  <a:lnTo>
                    <a:pt x="15744" y="21395"/>
                  </a:lnTo>
                  <a:lnTo>
                    <a:pt x="15795" y="21446"/>
                  </a:lnTo>
                  <a:lnTo>
                    <a:pt x="15795" y="21481"/>
                  </a:lnTo>
                  <a:lnTo>
                    <a:pt x="15808" y="21600"/>
                  </a:lnTo>
                  <a:lnTo>
                    <a:pt x="15821" y="21566"/>
                  </a:lnTo>
                  <a:lnTo>
                    <a:pt x="15859" y="21514"/>
                  </a:lnTo>
                  <a:lnTo>
                    <a:pt x="15910" y="21531"/>
                  </a:lnTo>
                  <a:lnTo>
                    <a:pt x="15935" y="21549"/>
                  </a:lnTo>
                  <a:lnTo>
                    <a:pt x="15961" y="21549"/>
                  </a:lnTo>
                  <a:lnTo>
                    <a:pt x="16025" y="21464"/>
                  </a:lnTo>
                  <a:lnTo>
                    <a:pt x="16012" y="21429"/>
                  </a:lnTo>
                  <a:lnTo>
                    <a:pt x="15986" y="21395"/>
                  </a:lnTo>
                  <a:lnTo>
                    <a:pt x="15986" y="21378"/>
                  </a:lnTo>
                  <a:lnTo>
                    <a:pt x="15948" y="21292"/>
                  </a:lnTo>
                  <a:lnTo>
                    <a:pt x="15897" y="21292"/>
                  </a:lnTo>
                  <a:lnTo>
                    <a:pt x="15872" y="21207"/>
                  </a:lnTo>
                  <a:lnTo>
                    <a:pt x="15885" y="21173"/>
                  </a:lnTo>
                  <a:lnTo>
                    <a:pt x="15948" y="21104"/>
                  </a:lnTo>
                  <a:lnTo>
                    <a:pt x="15948" y="21002"/>
                  </a:lnTo>
                  <a:lnTo>
                    <a:pt x="15961" y="21002"/>
                  </a:lnTo>
                  <a:lnTo>
                    <a:pt x="15986" y="20951"/>
                  </a:lnTo>
                  <a:lnTo>
                    <a:pt x="15999" y="21002"/>
                  </a:lnTo>
                  <a:lnTo>
                    <a:pt x="16012" y="21019"/>
                  </a:lnTo>
                  <a:lnTo>
                    <a:pt x="16025" y="21019"/>
                  </a:lnTo>
                  <a:lnTo>
                    <a:pt x="16012" y="21036"/>
                  </a:lnTo>
                  <a:lnTo>
                    <a:pt x="16012" y="21053"/>
                  </a:lnTo>
                  <a:lnTo>
                    <a:pt x="16050" y="21053"/>
                  </a:lnTo>
                  <a:lnTo>
                    <a:pt x="16025" y="21087"/>
                  </a:lnTo>
                  <a:lnTo>
                    <a:pt x="16063" y="21104"/>
                  </a:lnTo>
                  <a:lnTo>
                    <a:pt x="16088" y="21036"/>
                  </a:lnTo>
                  <a:lnTo>
                    <a:pt x="16152" y="21019"/>
                  </a:lnTo>
                  <a:lnTo>
                    <a:pt x="16191" y="20951"/>
                  </a:lnTo>
                  <a:lnTo>
                    <a:pt x="16229" y="21002"/>
                  </a:lnTo>
                  <a:lnTo>
                    <a:pt x="16305" y="20951"/>
                  </a:lnTo>
                  <a:lnTo>
                    <a:pt x="16382" y="20916"/>
                  </a:lnTo>
                  <a:lnTo>
                    <a:pt x="16344" y="20848"/>
                  </a:lnTo>
                  <a:lnTo>
                    <a:pt x="16407" y="20848"/>
                  </a:lnTo>
                  <a:lnTo>
                    <a:pt x="16471" y="20797"/>
                  </a:lnTo>
                  <a:lnTo>
                    <a:pt x="16548" y="20848"/>
                  </a:lnTo>
                  <a:lnTo>
                    <a:pt x="16586" y="20831"/>
                  </a:lnTo>
                  <a:lnTo>
                    <a:pt x="16663" y="20780"/>
                  </a:lnTo>
                  <a:lnTo>
                    <a:pt x="16727" y="20694"/>
                  </a:lnTo>
                  <a:lnTo>
                    <a:pt x="16777" y="20608"/>
                  </a:lnTo>
                  <a:lnTo>
                    <a:pt x="16790" y="20575"/>
                  </a:lnTo>
                  <a:lnTo>
                    <a:pt x="16816" y="20592"/>
                  </a:lnTo>
                  <a:lnTo>
                    <a:pt x="16841" y="20626"/>
                  </a:lnTo>
                  <a:lnTo>
                    <a:pt x="16867" y="20592"/>
                  </a:lnTo>
                  <a:lnTo>
                    <a:pt x="16905" y="20524"/>
                  </a:lnTo>
                  <a:lnTo>
                    <a:pt x="16956" y="20489"/>
                  </a:lnTo>
                  <a:lnTo>
                    <a:pt x="16943" y="20370"/>
                  </a:lnTo>
                  <a:lnTo>
                    <a:pt x="16918" y="20284"/>
                  </a:lnTo>
                  <a:lnTo>
                    <a:pt x="16943" y="20233"/>
                  </a:lnTo>
                  <a:lnTo>
                    <a:pt x="16918" y="20164"/>
                  </a:lnTo>
                  <a:lnTo>
                    <a:pt x="17033" y="20267"/>
                  </a:lnTo>
                  <a:lnTo>
                    <a:pt x="17046" y="20336"/>
                  </a:lnTo>
                  <a:lnTo>
                    <a:pt x="17109" y="20421"/>
                  </a:lnTo>
                  <a:lnTo>
                    <a:pt x="17160" y="20403"/>
                  </a:lnTo>
                  <a:lnTo>
                    <a:pt x="17135" y="20455"/>
                  </a:lnTo>
                  <a:lnTo>
                    <a:pt x="17083" y="20506"/>
                  </a:lnTo>
                  <a:lnTo>
                    <a:pt x="17096" y="20541"/>
                  </a:lnTo>
                  <a:lnTo>
                    <a:pt x="17224" y="20455"/>
                  </a:lnTo>
                  <a:lnTo>
                    <a:pt x="17224" y="20353"/>
                  </a:lnTo>
                  <a:lnTo>
                    <a:pt x="17288" y="20336"/>
                  </a:lnTo>
                  <a:lnTo>
                    <a:pt x="17326" y="20284"/>
                  </a:lnTo>
                  <a:lnTo>
                    <a:pt x="17390" y="20336"/>
                  </a:lnTo>
                  <a:lnTo>
                    <a:pt x="17428" y="20319"/>
                  </a:lnTo>
                  <a:lnTo>
                    <a:pt x="17454" y="20250"/>
                  </a:lnTo>
                  <a:lnTo>
                    <a:pt x="17492" y="20250"/>
                  </a:lnTo>
                  <a:lnTo>
                    <a:pt x="17505" y="20181"/>
                  </a:lnTo>
                  <a:lnTo>
                    <a:pt x="17543" y="20250"/>
                  </a:lnTo>
                  <a:lnTo>
                    <a:pt x="17594" y="20336"/>
                  </a:lnTo>
                  <a:lnTo>
                    <a:pt x="17619" y="20284"/>
                  </a:lnTo>
                  <a:lnTo>
                    <a:pt x="17645" y="20198"/>
                  </a:lnTo>
                  <a:lnTo>
                    <a:pt x="17671" y="20198"/>
                  </a:lnTo>
                  <a:lnTo>
                    <a:pt x="17683" y="20233"/>
                  </a:lnTo>
                  <a:lnTo>
                    <a:pt x="17735" y="20233"/>
                  </a:lnTo>
                  <a:lnTo>
                    <a:pt x="17747" y="20181"/>
                  </a:lnTo>
                  <a:lnTo>
                    <a:pt x="17824" y="20181"/>
                  </a:lnTo>
                  <a:lnTo>
                    <a:pt x="17862" y="20114"/>
                  </a:lnTo>
                  <a:lnTo>
                    <a:pt x="17901" y="20079"/>
                  </a:lnTo>
                  <a:lnTo>
                    <a:pt x="17913" y="20148"/>
                  </a:lnTo>
                  <a:lnTo>
                    <a:pt x="17926" y="20096"/>
                  </a:lnTo>
                  <a:lnTo>
                    <a:pt x="17977" y="20096"/>
                  </a:lnTo>
                  <a:lnTo>
                    <a:pt x="18028" y="20079"/>
                  </a:lnTo>
                  <a:lnTo>
                    <a:pt x="18002" y="20011"/>
                  </a:lnTo>
                  <a:lnTo>
                    <a:pt x="18041" y="19942"/>
                  </a:lnTo>
                  <a:lnTo>
                    <a:pt x="18054" y="19840"/>
                  </a:lnTo>
                  <a:lnTo>
                    <a:pt x="18028" y="19754"/>
                  </a:lnTo>
                  <a:lnTo>
                    <a:pt x="18054" y="19771"/>
                  </a:lnTo>
                  <a:lnTo>
                    <a:pt x="18091" y="19720"/>
                  </a:lnTo>
                  <a:lnTo>
                    <a:pt x="18168" y="19686"/>
                  </a:lnTo>
                  <a:lnTo>
                    <a:pt x="18181" y="19737"/>
                  </a:lnTo>
                  <a:lnTo>
                    <a:pt x="18244" y="19737"/>
                  </a:lnTo>
                  <a:lnTo>
                    <a:pt x="18257" y="19635"/>
                  </a:lnTo>
                  <a:lnTo>
                    <a:pt x="18296" y="19635"/>
                  </a:lnTo>
                  <a:lnTo>
                    <a:pt x="18308" y="19566"/>
                  </a:lnTo>
                  <a:lnTo>
                    <a:pt x="18347" y="19566"/>
                  </a:lnTo>
                  <a:lnTo>
                    <a:pt x="18347" y="19583"/>
                  </a:lnTo>
                  <a:lnTo>
                    <a:pt x="18360" y="19583"/>
                  </a:lnTo>
                  <a:lnTo>
                    <a:pt x="18410" y="19498"/>
                  </a:lnTo>
                  <a:lnTo>
                    <a:pt x="18449" y="19566"/>
                  </a:lnTo>
                  <a:lnTo>
                    <a:pt x="18449" y="19464"/>
                  </a:lnTo>
                  <a:lnTo>
                    <a:pt x="18500" y="19464"/>
                  </a:lnTo>
                  <a:lnTo>
                    <a:pt x="18513" y="19378"/>
                  </a:lnTo>
                  <a:lnTo>
                    <a:pt x="18461" y="19344"/>
                  </a:lnTo>
                  <a:lnTo>
                    <a:pt x="18410" y="19396"/>
                  </a:lnTo>
                  <a:lnTo>
                    <a:pt x="18321" y="19293"/>
                  </a:lnTo>
                  <a:lnTo>
                    <a:pt x="18436" y="19293"/>
                  </a:lnTo>
                  <a:lnTo>
                    <a:pt x="18500" y="19174"/>
                  </a:lnTo>
                  <a:lnTo>
                    <a:pt x="18513" y="19225"/>
                  </a:lnTo>
                  <a:lnTo>
                    <a:pt x="18564" y="19174"/>
                  </a:lnTo>
                  <a:lnTo>
                    <a:pt x="18666" y="19258"/>
                  </a:lnTo>
                  <a:lnTo>
                    <a:pt x="18679" y="19156"/>
                  </a:lnTo>
                  <a:lnTo>
                    <a:pt x="18627" y="19139"/>
                  </a:lnTo>
                  <a:lnTo>
                    <a:pt x="18602" y="19088"/>
                  </a:lnTo>
                  <a:lnTo>
                    <a:pt x="18615" y="19036"/>
                  </a:lnTo>
                  <a:lnTo>
                    <a:pt x="18679" y="19088"/>
                  </a:lnTo>
                  <a:lnTo>
                    <a:pt x="18730" y="19036"/>
                  </a:lnTo>
                  <a:lnTo>
                    <a:pt x="18704" y="19003"/>
                  </a:lnTo>
                  <a:lnTo>
                    <a:pt x="18666" y="19003"/>
                  </a:lnTo>
                  <a:lnTo>
                    <a:pt x="18666" y="18917"/>
                  </a:lnTo>
                  <a:lnTo>
                    <a:pt x="18615" y="18883"/>
                  </a:lnTo>
                  <a:lnTo>
                    <a:pt x="18666" y="18866"/>
                  </a:lnTo>
                  <a:lnTo>
                    <a:pt x="18691" y="18900"/>
                  </a:lnTo>
                  <a:lnTo>
                    <a:pt x="18730" y="18900"/>
                  </a:lnTo>
                  <a:lnTo>
                    <a:pt x="18755" y="18951"/>
                  </a:lnTo>
                  <a:lnTo>
                    <a:pt x="18755" y="18883"/>
                  </a:lnTo>
                  <a:lnTo>
                    <a:pt x="18691" y="18814"/>
                  </a:lnTo>
                  <a:lnTo>
                    <a:pt x="18691" y="18729"/>
                  </a:lnTo>
                  <a:lnTo>
                    <a:pt x="18742" y="18729"/>
                  </a:lnTo>
                  <a:lnTo>
                    <a:pt x="18755" y="18695"/>
                  </a:lnTo>
                  <a:lnTo>
                    <a:pt x="18819" y="18746"/>
                  </a:lnTo>
                  <a:lnTo>
                    <a:pt x="18819" y="18814"/>
                  </a:lnTo>
                  <a:lnTo>
                    <a:pt x="18857" y="18814"/>
                  </a:lnTo>
                  <a:lnTo>
                    <a:pt x="18883" y="18883"/>
                  </a:lnTo>
                  <a:lnTo>
                    <a:pt x="18896" y="18781"/>
                  </a:lnTo>
                  <a:lnTo>
                    <a:pt x="18870" y="18712"/>
                  </a:lnTo>
                  <a:lnTo>
                    <a:pt x="18832" y="18712"/>
                  </a:lnTo>
                  <a:lnTo>
                    <a:pt x="18819" y="18643"/>
                  </a:lnTo>
                  <a:lnTo>
                    <a:pt x="18870" y="18643"/>
                  </a:lnTo>
                  <a:lnTo>
                    <a:pt x="18870" y="18576"/>
                  </a:lnTo>
                  <a:lnTo>
                    <a:pt x="18819" y="18559"/>
                  </a:lnTo>
                  <a:lnTo>
                    <a:pt x="18896" y="18456"/>
                  </a:lnTo>
                  <a:lnTo>
                    <a:pt x="18857" y="18404"/>
                  </a:lnTo>
                  <a:lnTo>
                    <a:pt x="18806" y="18404"/>
                  </a:lnTo>
                  <a:lnTo>
                    <a:pt x="18768" y="18456"/>
                  </a:lnTo>
                  <a:lnTo>
                    <a:pt x="18780" y="18370"/>
                  </a:lnTo>
                  <a:lnTo>
                    <a:pt x="18870" y="18302"/>
                  </a:lnTo>
                  <a:lnTo>
                    <a:pt x="18985" y="18233"/>
                  </a:lnTo>
                  <a:lnTo>
                    <a:pt x="18946" y="18182"/>
                  </a:lnTo>
                  <a:lnTo>
                    <a:pt x="18896" y="18233"/>
                  </a:lnTo>
                  <a:lnTo>
                    <a:pt x="18819" y="18131"/>
                  </a:lnTo>
                  <a:lnTo>
                    <a:pt x="18883" y="18131"/>
                  </a:lnTo>
                  <a:lnTo>
                    <a:pt x="18832" y="18046"/>
                  </a:lnTo>
                  <a:lnTo>
                    <a:pt x="18780" y="18046"/>
                  </a:lnTo>
                  <a:lnTo>
                    <a:pt x="18819" y="18011"/>
                  </a:lnTo>
                  <a:lnTo>
                    <a:pt x="18780" y="17960"/>
                  </a:lnTo>
                  <a:lnTo>
                    <a:pt x="18832" y="17960"/>
                  </a:lnTo>
                  <a:lnTo>
                    <a:pt x="18857" y="17892"/>
                  </a:lnTo>
                  <a:lnTo>
                    <a:pt x="18921" y="17892"/>
                  </a:lnTo>
                  <a:lnTo>
                    <a:pt x="18896" y="17977"/>
                  </a:lnTo>
                  <a:lnTo>
                    <a:pt x="18946" y="17977"/>
                  </a:lnTo>
                  <a:lnTo>
                    <a:pt x="19049" y="17858"/>
                  </a:lnTo>
                  <a:lnTo>
                    <a:pt x="19049" y="17789"/>
                  </a:lnTo>
                  <a:lnTo>
                    <a:pt x="19125" y="17806"/>
                  </a:lnTo>
                  <a:lnTo>
                    <a:pt x="19074" y="17721"/>
                  </a:lnTo>
                  <a:lnTo>
                    <a:pt x="19023" y="17721"/>
                  </a:lnTo>
                  <a:lnTo>
                    <a:pt x="19049" y="17636"/>
                  </a:lnTo>
                  <a:lnTo>
                    <a:pt x="19087" y="17703"/>
                  </a:lnTo>
                  <a:lnTo>
                    <a:pt x="19138" y="17670"/>
                  </a:lnTo>
                  <a:lnTo>
                    <a:pt x="19138" y="17584"/>
                  </a:lnTo>
                  <a:lnTo>
                    <a:pt x="19176" y="17550"/>
                  </a:lnTo>
                  <a:lnTo>
                    <a:pt x="19138" y="17498"/>
                  </a:lnTo>
                  <a:lnTo>
                    <a:pt x="19138" y="17431"/>
                  </a:lnTo>
                  <a:lnTo>
                    <a:pt x="19189" y="17413"/>
                  </a:lnTo>
                  <a:lnTo>
                    <a:pt x="19151" y="17345"/>
                  </a:lnTo>
                  <a:lnTo>
                    <a:pt x="19151" y="17293"/>
                  </a:lnTo>
                  <a:lnTo>
                    <a:pt x="19087" y="17242"/>
                  </a:lnTo>
                  <a:lnTo>
                    <a:pt x="19189" y="17276"/>
                  </a:lnTo>
                  <a:lnTo>
                    <a:pt x="19215" y="17242"/>
                  </a:lnTo>
                  <a:lnTo>
                    <a:pt x="19278" y="17071"/>
                  </a:lnTo>
                  <a:lnTo>
                    <a:pt x="19329" y="17071"/>
                  </a:lnTo>
                  <a:lnTo>
                    <a:pt x="19342" y="17123"/>
                  </a:lnTo>
                  <a:lnTo>
                    <a:pt x="19368" y="17174"/>
                  </a:lnTo>
                  <a:lnTo>
                    <a:pt x="19380" y="17088"/>
                  </a:lnTo>
                  <a:lnTo>
                    <a:pt x="19418" y="17037"/>
                  </a:lnTo>
                  <a:lnTo>
                    <a:pt x="19393" y="16935"/>
                  </a:lnTo>
                  <a:lnTo>
                    <a:pt x="19316" y="16935"/>
                  </a:lnTo>
                  <a:lnTo>
                    <a:pt x="19278" y="16901"/>
                  </a:lnTo>
                  <a:lnTo>
                    <a:pt x="19316" y="16866"/>
                  </a:lnTo>
                  <a:lnTo>
                    <a:pt x="19368" y="16866"/>
                  </a:lnTo>
                  <a:lnTo>
                    <a:pt x="19406" y="16832"/>
                  </a:lnTo>
                  <a:lnTo>
                    <a:pt x="19380" y="16781"/>
                  </a:lnTo>
                  <a:lnTo>
                    <a:pt x="19329" y="16747"/>
                  </a:lnTo>
                  <a:lnTo>
                    <a:pt x="19380" y="16696"/>
                  </a:lnTo>
                  <a:lnTo>
                    <a:pt x="19406" y="16696"/>
                  </a:lnTo>
                  <a:lnTo>
                    <a:pt x="19406" y="16661"/>
                  </a:lnTo>
                  <a:lnTo>
                    <a:pt x="19380" y="16610"/>
                  </a:lnTo>
                  <a:lnTo>
                    <a:pt x="19252" y="16610"/>
                  </a:lnTo>
                  <a:lnTo>
                    <a:pt x="19265" y="16575"/>
                  </a:lnTo>
                  <a:lnTo>
                    <a:pt x="19342" y="16491"/>
                  </a:lnTo>
                  <a:lnTo>
                    <a:pt x="19406" y="16508"/>
                  </a:lnTo>
                  <a:lnTo>
                    <a:pt x="19418" y="16491"/>
                  </a:lnTo>
                  <a:lnTo>
                    <a:pt x="19444" y="16439"/>
                  </a:lnTo>
                  <a:lnTo>
                    <a:pt x="19469" y="16491"/>
                  </a:lnTo>
                  <a:lnTo>
                    <a:pt x="19495" y="16508"/>
                  </a:lnTo>
                  <a:lnTo>
                    <a:pt x="19521" y="16473"/>
                  </a:lnTo>
                  <a:lnTo>
                    <a:pt x="19508" y="16405"/>
                  </a:lnTo>
                  <a:lnTo>
                    <a:pt x="19495" y="16268"/>
                  </a:lnTo>
                  <a:lnTo>
                    <a:pt x="19457" y="16234"/>
                  </a:lnTo>
                  <a:lnTo>
                    <a:pt x="19406" y="16303"/>
                  </a:lnTo>
                  <a:lnTo>
                    <a:pt x="19418" y="16320"/>
                  </a:lnTo>
                  <a:lnTo>
                    <a:pt x="19418" y="16353"/>
                  </a:lnTo>
                  <a:lnTo>
                    <a:pt x="19368" y="16337"/>
                  </a:lnTo>
                  <a:lnTo>
                    <a:pt x="19265" y="16439"/>
                  </a:lnTo>
                  <a:lnTo>
                    <a:pt x="19215" y="16422"/>
                  </a:lnTo>
                  <a:lnTo>
                    <a:pt x="19215" y="16337"/>
                  </a:lnTo>
                  <a:lnTo>
                    <a:pt x="19316" y="16320"/>
                  </a:lnTo>
                  <a:lnTo>
                    <a:pt x="19469" y="16131"/>
                  </a:lnTo>
                  <a:lnTo>
                    <a:pt x="19457" y="16098"/>
                  </a:lnTo>
                  <a:lnTo>
                    <a:pt x="19393" y="16098"/>
                  </a:lnTo>
                  <a:lnTo>
                    <a:pt x="19368" y="16046"/>
                  </a:lnTo>
                  <a:lnTo>
                    <a:pt x="19342" y="16081"/>
                  </a:lnTo>
                  <a:lnTo>
                    <a:pt x="19240" y="15893"/>
                  </a:lnTo>
                  <a:lnTo>
                    <a:pt x="19138" y="15876"/>
                  </a:lnTo>
                  <a:lnTo>
                    <a:pt x="19049" y="15995"/>
                  </a:lnTo>
                  <a:lnTo>
                    <a:pt x="18985" y="15978"/>
                  </a:lnTo>
                  <a:lnTo>
                    <a:pt x="18921" y="15841"/>
                  </a:lnTo>
                  <a:lnTo>
                    <a:pt x="18832" y="15876"/>
                  </a:lnTo>
                  <a:lnTo>
                    <a:pt x="18768" y="15926"/>
                  </a:lnTo>
                  <a:lnTo>
                    <a:pt x="18742" y="16012"/>
                  </a:lnTo>
                  <a:lnTo>
                    <a:pt x="18755" y="15909"/>
                  </a:lnTo>
                  <a:lnTo>
                    <a:pt x="18832" y="15824"/>
                  </a:lnTo>
                  <a:lnTo>
                    <a:pt x="18883" y="15824"/>
                  </a:lnTo>
                  <a:lnTo>
                    <a:pt x="18933" y="15790"/>
                  </a:lnTo>
                  <a:lnTo>
                    <a:pt x="19010" y="15824"/>
                  </a:lnTo>
                  <a:lnTo>
                    <a:pt x="19074" y="15807"/>
                  </a:lnTo>
                  <a:lnTo>
                    <a:pt x="19074" y="15721"/>
                  </a:lnTo>
                  <a:lnTo>
                    <a:pt x="19099" y="15671"/>
                  </a:lnTo>
                  <a:lnTo>
                    <a:pt x="19151" y="15671"/>
                  </a:lnTo>
                  <a:lnTo>
                    <a:pt x="19240" y="15550"/>
                  </a:lnTo>
                  <a:lnTo>
                    <a:pt x="19329" y="15533"/>
                  </a:lnTo>
                  <a:lnTo>
                    <a:pt x="19329" y="15465"/>
                  </a:lnTo>
                  <a:lnTo>
                    <a:pt x="19252" y="15294"/>
                  </a:lnTo>
                  <a:lnTo>
                    <a:pt x="19074" y="15140"/>
                  </a:lnTo>
                  <a:lnTo>
                    <a:pt x="18946" y="15038"/>
                  </a:lnTo>
                  <a:lnTo>
                    <a:pt x="18806" y="14867"/>
                  </a:lnTo>
                  <a:lnTo>
                    <a:pt x="18742" y="14867"/>
                  </a:lnTo>
                  <a:lnTo>
                    <a:pt x="18627" y="14970"/>
                  </a:lnTo>
                  <a:lnTo>
                    <a:pt x="18564" y="14953"/>
                  </a:lnTo>
                  <a:lnTo>
                    <a:pt x="18487" y="14850"/>
                  </a:lnTo>
                  <a:lnTo>
                    <a:pt x="18487" y="14781"/>
                  </a:lnTo>
                  <a:lnTo>
                    <a:pt x="18436" y="14765"/>
                  </a:lnTo>
                  <a:lnTo>
                    <a:pt x="18360" y="14798"/>
                  </a:lnTo>
                  <a:lnTo>
                    <a:pt x="18283" y="14798"/>
                  </a:lnTo>
                  <a:lnTo>
                    <a:pt x="18194" y="14815"/>
                  </a:lnTo>
                  <a:lnTo>
                    <a:pt x="18104" y="14987"/>
                  </a:lnTo>
                  <a:lnTo>
                    <a:pt x="18181" y="14781"/>
                  </a:lnTo>
                  <a:lnTo>
                    <a:pt x="18244" y="14731"/>
                  </a:lnTo>
                  <a:lnTo>
                    <a:pt x="18283" y="14765"/>
                  </a:lnTo>
                  <a:lnTo>
                    <a:pt x="18321" y="14765"/>
                  </a:lnTo>
                  <a:lnTo>
                    <a:pt x="18347" y="14713"/>
                  </a:lnTo>
                  <a:lnTo>
                    <a:pt x="18410" y="14765"/>
                  </a:lnTo>
                  <a:lnTo>
                    <a:pt x="18500" y="14696"/>
                  </a:lnTo>
                  <a:lnTo>
                    <a:pt x="18538" y="14850"/>
                  </a:lnTo>
                  <a:lnTo>
                    <a:pt x="18576" y="14884"/>
                  </a:lnTo>
                  <a:lnTo>
                    <a:pt x="18640" y="14884"/>
                  </a:lnTo>
                  <a:lnTo>
                    <a:pt x="18691" y="14798"/>
                  </a:lnTo>
                  <a:lnTo>
                    <a:pt x="18806" y="14815"/>
                  </a:lnTo>
                  <a:lnTo>
                    <a:pt x="18883" y="14901"/>
                  </a:lnTo>
                  <a:lnTo>
                    <a:pt x="18933" y="14901"/>
                  </a:lnTo>
                  <a:lnTo>
                    <a:pt x="19010" y="14987"/>
                  </a:lnTo>
                  <a:lnTo>
                    <a:pt x="19099" y="14936"/>
                  </a:lnTo>
                  <a:lnTo>
                    <a:pt x="19252" y="14987"/>
                  </a:lnTo>
                  <a:lnTo>
                    <a:pt x="19304" y="14970"/>
                  </a:lnTo>
                  <a:lnTo>
                    <a:pt x="19240" y="14815"/>
                  </a:lnTo>
                  <a:lnTo>
                    <a:pt x="19202" y="14798"/>
                  </a:lnTo>
                  <a:lnTo>
                    <a:pt x="19099" y="14679"/>
                  </a:lnTo>
                  <a:lnTo>
                    <a:pt x="19099" y="14628"/>
                  </a:lnTo>
                  <a:lnTo>
                    <a:pt x="19074" y="14593"/>
                  </a:lnTo>
                  <a:lnTo>
                    <a:pt x="19010" y="14610"/>
                  </a:lnTo>
                  <a:lnTo>
                    <a:pt x="18933" y="14559"/>
                  </a:lnTo>
                  <a:lnTo>
                    <a:pt x="18832" y="14371"/>
                  </a:lnTo>
                  <a:lnTo>
                    <a:pt x="18832" y="14252"/>
                  </a:lnTo>
                  <a:lnTo>
                    <a:pt x="18704" y="14115"/>
                  </a:lnTo>
                  <a:lnTo>
                    <a:pt x="18704" y="13961"/>
                  </a:lnTo>
                  <a:lnTo>
                    <a:pt x="18627" y="13944"/>
                  </a:lnTo>
                  <a:lnTo>
                    <a:pt x="18666" y="13842"/>
                  </a:lnTo>
                  <a:lnTo>
                    <a:pt x="18640" y="13825"/>
                  </a:lnTo>
                  <a:lnTo>
                    <a:pt x="18538" y="13534"/>
                  </a:lnTo>
                  <a:lnTo>
                    <a:pt x="18347" y="13398"/>
                  </a:lnTo>
                  <a:lnTo>
                    <a:pt x="18296" y="13432"/>
                  </a:lnTo>
                  <a:lnTo>
                    <a:pt x="18296" y="13363"/>
                  </a:lnTo>
                  <a:lnTo>
                    <a:pt x="18117" y="13260"/>
                  </a:lnTo>
                  <a:lnTo>
                    <a:pt x="18091" y="13260"/>
                  </a:lnTo>
                  <a:lnTo>
                    <a:pt x="18091" y="13021"/>
                  </a:lnTo>
                  <a:lnTo>
                    <a:pt x="18117" y="12850"/>
                  </a:lnTo>
                  <a:lnTo>
                    <a:pt x="18091" y="12748"/>
                  </a:lnTo>
                  <a:lnTo>
                    <a:pt x="18104" y="12628"/>
                  </a:lnTo>
                  <a:lnTo>
                    <a:pt x="18117" y="12645"/>
                  </a:lnTo>
                  <a:lnTo>
                    <a:pt x="18181" y="12628"/>
                  </a:lnTo>
                  <a:lnTo>
                    <a:pt x="18244" y="12492"/>
                  </a:lnTo>
                  <a:lnTo>
                    <a:pt x="18283" y="12509"/>
                  </a:lnTo>
                  <a:lnTo>
                    <a:pt x="18347" y="12406"/>
                  </a:lnTo>
                  <a:lnTo>
                    <a:pt x="18283" y="12372"/>
                  </a:lnTo>
                  <a:lnTo>
                    <a:pt x="18244" y="12304"/>
                  </a:lnTo>
                  <a:lnTo>
                    <a:pt x="18296" y="12218"/>
                  </a:lnTo>
                  <a:lnTo>
                    <a:pt x="18410" y="12235"/>
                  </a:lnTo>
                  <a:lnTo>
                    <a:pt x="18410" y="12132"/>
                  </a:lnTo>
                  <a:lnTo>
                    <a:pt x="18487" y="12115"/>
                  </a:lnTo>
                  <a:lnTo>
                    <a:pt x="18487" y="12030"/>
                  </a:lnTo>
                  <a:lnTo>
                    <a:pt x="18410" y="11962"/>
                  </a:lnTo>
                  <a:lnTo>
                    <a:pt x="18487" y="11962"/>
                  </a:lnTo>
                  <a:lnTo>
                    <a:pt x="18551" y="11996"/>
                  </a:lnTo>
                  <a:lnTo>
                    <a:pt x="18564" y="11962"/>
                  </a:lnTo>
                  <a:lnTo>
                    <a:pt x="18627" y="11962"/>
                  </a:lnTo>
                  <a:lnTo>
                    <a:pt x="18691" y="11893"/>
                  </a:lnTo>
                  <a:lnTo>
                    <a:pt x="18730" y="11893"/>
                  </a:lnTo>
                  <a:lnTo>
                    <a:pt x="18806" y="11740"/>
                  </a:lnTo>
                  <a:lnTo>
                    <a:pt x="18832" y="11808"/>
                  </a:lnTo>
                  <a:lnTo>
                    <a:pt x="18870" y="11774"/>
                  </a:lnTo>
                  <a:lnTo>
                    <a:pt x="18870" y="11808"/>
                  </a:lnTo>
                  <a:lnTo>
                    <a:pt x="18959" y="11893"/>
                  </a:lnTo>
                  <a:lnTo>
                    <a:pt x="19049" y="11791"/>
                  </a:lnTo>
                  <a:lnTo>
                    <a:pt x="19049" y="11740"/>
                  </a:lnTo>
                  <a:lnTo>
                    <a:pt x="18997" y="11722"/>
                  </a:lnTo>
                  <a:lnTo>
                    <a:pt x="18985" y="11638"/>
                  </a:lnTo>
                  <a:lnTo>
                    <a:pt x="19023" y="11603"/>
                  </a:lnTo>
                  <a:lnTo>
                    <a:pt x="19062" y="11603"/>
                  </a:lnTo>
                  <a:lnTo>
                    <a:pt x="19010" y="11483"/>
                  </a:lnTo>
                  <a:lnTo>
                    <a:pt x="19010" y="11432"/>
                  </a:lnTo>
                  <a:lnTo>
                    <a:pt x="19087" y="11398"/>
                  </a:lnTo>
                  <a:lnTo>
                    <a:pt x="19049" y="11381"/>
                  </a:lnTo>
                  <a:lnTo>
                    <a:pt x="18959" y="11398"/>
                  </a:lnTo>
                  <a:lnTo>
                    <a:pt x="18870" y="11398"/>
                  </a:lnTo>
                  <a:lnTo>
                    <a:pt x="18870" y="11364"/>
                  </a:lnTo>
                  <a:lnTo>
                    <a:pt x="18780" y="11364"/>
                  </a:lnTo>
                  <a:lnTo>
                    <a:pt x="18755" y="11398"/>
                  </a:lnTo>
                  <a:lnTo>
                    <a:pt x="18538" y="11432"/>
                  </a:lnTo>
                  <a:lnTo>
                    <a:pt x="18487" y="11364"/>
                  </a:lnTo>
                  <a:lnTo>
                    <a:pt x="18449" y="11347"/>
                  </a:lnTo>
                  <a:lnTo>
                    <a:pt x="18410" y="11261"/>
                  </a:lnTo>
                  <a:lnTo>
                    <a:pt x="18372" y="11227"/>
                  </a:lnTo>
                  <a:lnTo>
                    <a:pt x="18347" y="11193"/>
                  </a:lnTo>
                  <a:lnTo>
                    <a:pt x="18181" y="11295"/>
                  </a:lnTo>
                  <a:lnTo>
                    <a:pt x="18104" y="11295"/>
                  </a:lnTo>
                  <a:lnTo>
                    <a:pt x="18130" y="11347"/>
                  </a:lnTo>
                  <a:lnTo>
                    <a:pt x="18130" y="11432"/>
                  </a:lnTo>
                  <a:lnTo>
                    <a:pt x="18091" y="11466"/>
                  </a:lnTo>
                  <a:lnTo>
                    <a:pt x="17990" y="11517"/>
                  </a:lnTo>
                  <a:lnTo>
                    <a:pt x="18002" y="11535"/>
                  </a:lnTo>
                  <a:lnTo>
                    <a:pt x="18041" y="11603"/>
                  </a:lnTo>
                  <a:lnTo>
                    <a:pt x="18002" y="11688"/>
                  </a:lnTo>
                  <a:lnTo>
                    <a:pt x="17977" y="11722"/>
                  </a:lnTo>
                  <a:lnTo>
                    <a:pt x="17901" y="11688"/>
                  </a:lnTo>
                  <a:lnTo>
                    <a:pt x="17824" y="11740"/>
                  </a:lnTo>
                  <a:lnTo>
                    <a:pt x="17735" y="11722"/>
                  </a:lnTo>
                  <a:lnTo>
                    <a:pt x="17645" y="11483"/>
                  </a:lnTo>
                  <a:lnTo>
                    <a:pt x="17645" y="11364"/>
                  </a:lnTo>
                  <a:lnTo>
                    <a:pt x="17619" y="11278"/>
                  </a:lnTo>
                  <a:lnTo>
                    <a:pt x="17530" y="11278"/>
                  </a:lnTo>
                  <a:lnTo>
                    <a:pt x="17492" y="11295"/>
                  </a:lnTo>
                  <a:lnTo>
                    <a:pt x="17492" y="11261"/>
                  </a:lnTo>
                  <a:lnTo>
                    <a:pt x="17454" y="11261"/>
                  </a:lnTo>
                  <a:lnTo>
                    <a:pt x="17415" y="11312"/>
                  </a:lnTo>
                  <a:lnTo>
                    <a:pt x="17402" y="11261"/>
                  </a:lnTo>
                  <a:lnTo>
                    <a:pt x="17402" y="11295"/>
                  </a:lnTo>
                  <a:lnTo>
                    <a:pt x="17339" y="11193"/>
                  </a:lnTo>
                  <a:lnTo>
                    <a:pt x="17339" y="11125"/>
                  </a:lnTo>
                  <a:lnTo>
                    <a:pt x="17211" y="11022"/>
                  </a:lnTo>
                  <a:lnTo>
                    <a:pt x="17147" y="10954"/>
                  </a:lnTo>
                  <a:lnTo>
                    <a:pt x="17135" y="10851"/>
                  </a:lnTo>
                  <a:lnTo>
                    <a:pt x="17096" y="10749"/>
                  </a:lnTo>
                  <a:lnTo>
                    <a:pt x="17135" y="10698"/>
                  </a:lnTo>
                  <a:lnTo>
                    <a:pt x="17135" y="10612"/>
                  </a:lnTo>
                  <a:lnTo>
                    <a:pt x="17147" y="10510"/>
                  </a:lnTo>
                  <a:lnTo>
                    <a:pt x="17173" y="10458"/>
                  </a:lnTo>
                  <a:lnTo>
                    <a:pt x="17186" y="10424"/>
                  </a:lnTo>
                  <a:lnTo>
                    <a:pt x="17326" y="10493"/>
                  </a:lnTo>
                  <a:lnTo>
                    <a:pt x="17530" y="10493"/>
                  </a:lnTo>
                  <a:lnTo>
                    <a:pt x="17556" y="10372"/>
                  </a:lnTo>
                  <a:lnTo>
                    <a:pt x="17543" y="10338"/>
                  </a:lnTo>
                  <a:lnTo>
                    <a:pt x="17594" y="10338"/>
                  </a:lnTo>
                  <a:lnTo>
                    <a:pt x="17581" y="10202"/>
                  </a:lnTo>
                  <a:lnTo>
                    <a:pt x="17556" y="10185"/>
                  </a:lnTo>
                  <a:lnTo>
                    <a:pt x="17594" y="10150"/>
                  </a:lnTo>
                  <a:lnTo>
                    <a:pt x="17619" y="9911"/>
                  </a:lnTo>
                  <a:lnTo>
                    <a:pt x="17747" y="9809"/>
                  </a:lnTo>
                  <a:lnTo>
                    <a:pt x="17811" y="9809"/>
                  </a:lnTo>
                  <a:lnTo>
                    <a:pt x="17875" y="9672"/>
                  </a:lnTo>
                  <a:lnTo>
                    <a:pt x="17913" y="9672"/>
                  </a:lnTo>
                  <a:lnTo>
                    <a:pt x="17926" y="9484"/>
                  </a:lnTo>
                  <a:lnTo>
                    <a:pt x="17990" y="9382"/>
                  </a:lnTo>
                  <a:lnTo>
                    <a:pt x="18002" y="9262"/>
                  </a:lnTo>
                  <a:lnTo>
                    <a:pt x="18041" y="9245"/>
                  </a:lnTo>
                  <a:lnTo>
                    <a:pt x="18091" y="9142"/>
                  </a:lnTo>
                  <a:lnTo>
                    <a:pt x="18168" y="9142"/>
                  </a:lnTo>
                  <a:lnTo>
                    <a:pt x="18194" y="9160"/>
                  </a:lnTo>
                  <a:lnTo>
                    <a:pt x="18257" y="9160"/>
                  </a:lnTo>
                  <a:lnTo>
                    <a:pt x="18283" y="9074"/>
                  </a:lnTo>
                  <a:lnTo>
                    <a:pt x="18385" y="9245"/>
                  </a:lnTo>
                  <a:lnTo>
                    <a:pt x="18551" y="9382"/>
                  </a:lnTo>
                  <a:lnTo>
                    <a:pt x="18551" y="9467"/>
                  </a:lnTo>
                  <a:lnTo>
                    <a:pt x="18513" y="9484"/>
                  </a:lnTo>
                  <a:lnTo>
                    <a:pt x="18500" y="9552"/>
                  </a:lnTo>
                  <a:lnTo>
                    <a:pt x="18423" y="9672"/>
                  </a:lnTo>
                  <a:lnTo>
                    <a:pt x="18410" y="9809"/>
                  </a:lnTo>
                  <a:lnTo>
                    <a:pt x="18347" y="9809"/>
                  </a:lnTo>
                  <a:lnTo>
                    <a:pt x="18360" y="9826"/>
                  </a:lnTo>
                  <a:lnTo>
                    <a:pt x="18347" y="9945"/>
                  </a:lnTo>
                  <a:lnTo>
                    <a:pt x="18423" y="10065"/>
                  </a:lnTo>
                  <a:lnTo>
                    <a:pt x="18410" y="10116"/>
                  </a:lnTo>
                  <a:lnTo>
                    <a:pt x="18372" y="10150"/>
                  </a:lnTo>
                  <a:lnTo>
                    <a:pt x="18372" y="10185"/>
                  </a:lnTo>
                  <a:lnTo>
                    <a:pt x="18410" y="10253"/>
                  </a:lnTo>
                  <a:lnTo>
                    <a:pt x="18487" y="10202"/>
                  </a:lnTo>
                  <a:lnTo>
                    <a:pt x="18564" y="10116"/>
                  </a:lnTo>
                  <a:lnTo>
                    <a:pt x="18538" y="10202"/>
                  </a:lnTo>
                  <a:lnTo>
                    <a:pt x="18461" y="10270"/>
                  </a:lnTo>
                  <a:lnTo>
                    <a:pt x="18487" y="10321"/>
                  </a:lnTo>
                  <a:lnTo>
                    <a:pt x="18513" y="10338"/>
                  </a:lnTo>
                  <a:lnTo>
                    <a:pt x="18513" y="10372"/>
                  </a:lnTo>
                  <a:lnTo>
                    <a:pt x="18487" y="10407"/>
                  </a:lnTo>
                  <a:lnTo>
                    <a:pt x="18410" y="10407"/>
                  </a:lnTo>
                  <a:lnTo>
                    <a:pt x="18372" y="10458"/>
                  </a:lnTo>
                  <a:lnTo>
                    <a:pt x="18308" y="10458"/>
                  </a:lnTo>
                  <a:lnTo>
                    <a:pt x="18283" y="10527"/>
                  </a:lnTo>
                  <a:lnTo>
                    <a:pt x="18347" y="10595"/>
                  </a:lnTo>
                  <a:lnTo>
                    <a:pt x="18347" y="10663"/>
                  </a:lnTo>
                  <a:lnTo>
                    <a:pt x="18385" y="10663"/>
                  </a:lnTo>
                  <a:lnTo>
                    <a:pt x="18436" y="10577"/>
                  </a:lnTo>
                  <a:lnTo>
                    <a:pt x="18461" y="10577"/>
                  </a:lnTo>
                  <a:lnTo>
                    <a:pt x="18538" y="10458"/>
                  </a:lnTo>
                  <a:lnTo>
                    <a:pt x="18627" y="10407"/>
                  </a:lnTo>
                  <a:lnTo>
                    <a:pt x="18640" y="10372"/>
                  </a:lnTo>
                  <a:lnTo>
                    <a:pt x="18615" y="10270"/>
                  </a:lnTo>
                  <a:lnTo>
                    <a:pt x="18691" y="10185"/>
                  </a:lnTo>
                  <a:lnTo>
                    <a:pt x="18857" y="10031"/>
                  </a:lnTo>
                  <a:lnTo>
                    <a:pt x="18896" y="10031"/>
                  </a:lnTo>
                  <a:lnTo>
                    <a:pt x="18921" y="9945"/>
                  </a:lnTo>
                  <a:lnTo>
                    <a:pt x="18997" y="9945"/>
                  </a:lnTo>
                  <a:lnTo>
                    <a:pt x="19087" y="9843"/>
                  </a:lnTo>
                  <a:lnTo>
                    <a:pt x="19125" y="9894"/>
                  </a:lnTo>
                  <a:lnTo>
                    <a:pt x="19151" y="9894"/>
                  </a:lnTo>
                  <a:lnTo>
                    <a:pt x="19240" y="9860"/>
                  </a:lnTo>
                  <a:lnTo>
                    <a:pt x="19342" y="9723"/>
                  </a:lnTo>
                  <a:lnTo>
                    <a:pt x="19368" y="9809"/>
                  </a:lnTo>
                  <a:lnTo>
                    <a:pt x="19368" y="9518"/>
                  </a:lnTo>
                  <a:lnTo>
                    <a:pt x="19457" y="9432"/>
                  </a:lnTo>
                  <a:lnTo>
                    <a:pt x="19495" y="9313"/>
                  </a:lnTo>
                  <a:lnTo>
                    <a:pt x="19495" y="9227"/>
                  </a:lnTo>
                  <a:lnTo>
                    <a:pt x="19584" y="9142"/>
                  </a:lnTo>
                  <a:lnTo>
                    <a:pt x="19648" y="8988"/>
                  </a:lnTo>
                  <a:lnTo>
                    <a:pt x="19712" y="8955"/>
                  </a:lnTo>
                  <a:lnTo>
                    <a:pt x="19763" y="8715"/>
                  </a:lnTo>
                  <a:lnTo>
                    <a:pt x="19788" y="8630"/>
                  </a:lnTo>
                  <a:lnTo>
                    <a:pt x="19788" y="8442"/>
                  </a:lnTo>
                  <a:lnTo>
                    <a:pt x="19878" y="8322"/>
                  </a:lnTo>
                  <a:lnTo>
                    <a:pt x="19941" y="8459"/>
                  </a:lnTo>
                  <a:lnTo>
                    <a:pt x="19980" y="8493"/>
                  </a:lnTo>
                  <a:lnTo>
                    <a:pt x="20031" y="8561"/>
                  </a:lnTo>
                  <a:lnTo>
                    <a:pt x="20094" y="8527"/>
                  </a:lnTo>
                  <a:lnTo>
                    <a:pt x="20171" y="8561"/>
                  </a:lnTo>
                  <a:lnTo>
                    <a:pt x="20324" y="8544"/>
                  </a:lnTo>
                  <a:lnTo>
                    <a:pt x="20413" y="8561"/>
                  </a:lnTo>
                  <a:lnTo>
                    <a:pt x="20452" y="8442"/>
                  </a:lnTo>
                  <a:lnTo>
                    <a:pt x="20452" y="8373"/>
                  </a:lnTo>
                  <a:lnTo>
                    <a:pt x="20363" y="8271"/>
                  </a:lnTo>
                  <a:lnTo>
                    <a:pt x="20299" y="8202"/>
                  </a:lnTo>
                  <a:lnTo>
                    <a:pt x="20350" y="8134"/>
                  </a:lnTo>
                  <a:lnTo>
                    <a:pt x="20426" y="8134"/>
                  </a:lnTo>
                  <a:lnTo>
                    <a:pt x="20579" y="7980"/>
                  </a:lnTo>
                  <a:lnTo>
                    <a:pt x="20579" y="7877"/>
                  </a:lnTo>
                  <a:lnTo>
                    <a:pt x="20643" y="7775"/>
                  </a:lnTo>
                  <a:lnTo>
                    <a:pt x="20694" y="7775"/>
                  </a:lnTo>
                  <a:lnTo>
                    <a:pt x="20733" y="7689"/>
                  </a:lnTo>
                  <a:lnTo>
                    <a:pt x="20694" y="7605"/>
                  </a:lnTo>
                  <a:lnTo>
                    <a:pt x="20694" y="7416"/>
                  </a:lnTo>
                  <a:lnTo>
                    <a:pt x="20745" y="7382"/>
                  </a:lnTo>
                  <a:lnTo>
                    <a:pt x="20809" y="7450"/>
                  </a:lnTo>
                  <a:lnTo>
                    <a:pt x="20809" y="7536"/>
                  </a:lnTo>
                  <a:lnTo>
                    <a:pt x="20848" y="7605"/>
                  </a:lnTo>
                  <a:lnTo>
                    <a:pt x="20962" y="7621"/>
                  </a:lnTo>
                  <a:lnTo>
                    <a:pt x="20975" y="7672"/>
                  </a:lnTo>
                  <a:lnTo>
                    <a:pt x="20975" y="7587"/>
                  </a:lnTo>
                  <a:lnTo>
                    <a:pt x="20962" y="7553"/>
                  </a:lnTo>
                  <a:lnTo>
                    <a:pt x="20937" y="7467"/>
                  </a:lnTo>
                  <a:lnTo>
                    <a:pt x="20937" y="7450"/>
                  </a:lnTo>
                  <a:lnTo>
                    <a:pt x="20988" y="7416"/>
                  </a:lnTo>
                  <a:lnTo>
                    <a:pt x="21065" y="7433"/>
                  </a:lnTo>
                  <a:lnTo>
                    <a:pt x="21102" y="7416"/>
                  </a:lnTo>
                  <a:lnTo>
                    <a:pt x="21102" y="7331"/>
                  </a:lnTo>
                  <a:lnTo>
                    <a:pt x="21090" y="7279"/>
                  </a:lnTo>
                  <a:lnTo>
                    <a:pt x="21090" y="7211"/>
                  </a:lnTo>
                  <a:lnTo>
                    <a:pt x="21102" y="7177"/>
                  </a:lnTo>
                  <a:lnTo>
                    <a:pt x="21102" y="7006"/>
                  </a:lnTo>
                  <a:lnTo>
                    <a:pt x="21052" y="6954"/>
                  </a:lnTo>
                  <a:lnTo>
                    <a:pt x="21052" y="6732"/>
                  </a:lnTo>
                  <a:lnTo>
                    <a:pt x="21039" y="6613"/>
                  </a:lnTo>
                  <a:lnTo>
                    <a:pt x="21039" y="6527"/>
                  </a:lnTo>
                  <a:lnTo>
                    <a:pt x="21001" y="6442"/>
                  </a:lnTo>
                  <a:lnTo>
                    <a:pt x="20975" y="6391"/>
                  </a:lnTo>
                  <a:lnTo>
                    <a:pt x="20962" y="6322"/>
                  </a:lnTo>
                  <a:lnTo>
                    <a:pt x="20873" y="6152"/>
                  </a:lnTo>
                  <a:lnTo>
                    <a:pt x="20848" y="6066"/>
                  </a:lnTo>
                  <a:lnTo>
                    <a:pt x="20860" y="6015"/>
                  </a:lnTo>
                  <a:lnTo>
                    <a:pt x="20911" y="5998"/>
                  </a:lnTo>
                  <a:lnTo>
                    <a:pt x="20962" y="5981"/>
                  </a:lnTo>
                  <a:lnTo>
                    <a:pt x="20988" y="5929"/>
                  </a:lnTo>
                  <a:lnTo>
                    <a:pt x="21001" y="5878"/>
                  </a:lnTo>
                  <a:lnTo>
                    <a:pt x="21065" y="5724"/>
                  </a:lnTo>
                  <a:lnTo>
                    <a:pt x="21090" y="5724"/>
                  </a:lnTo>
                  <a:lnTo>
                    <a:pt x="21154" y="5742"/>
                  </a:lnTo>
                  <a:lnTo>
                    <a:pt x="21192" y="5759"/>
                  </a:lnTo>
                  <a:lnTo>
                    <a:pt x="21421" y="5810"/>
                  </a:lnTo>
                  <a:lnTo>
                    <a:pt x="21447" y="5827"/>
                  </a:lnTo>
                  <a:lnTo>
                    <a:pt x="21485" y="5827"/>
                  </a:lnTo>
                  <a:lnTo>
                    <a:pt x="21511" y="5793"/>
                  </a:lnTo>
                  <a:lnTo>
                    <a:pt x="21485" y="5656"/>
                  </a:lnTo>
                  <a:lnTo>
                    <a:pt x="21485" y="5622"/>
                  </a:lnTo>
                  <a:lnTo>
                    <a:pt x="21498" y="5571"/>
                  </a:lnTo>
                  <a:lnTo>
                    <a:pt x="21485" y="5537"/>
                  </a:lnTo>
                  <a:lnTo>
                    <a:pt x="21473" y="5468"/>
                  </a:lnTo>
                  <a:lnTo>
                    <a:pt x="21498" y="5382"/>
                  </a:lnTo>
                  <a:lnTo>
                    <a:pt x="21537" y="5366"/>
                  </a:lnTo>
                  <a:lnTo>
                    <a:pt x="21511" y="5280"/>
                  </a:lnTo>
                  <a:lnTo>
                    <a:pt x="21498" y="5229"/>
                  </a:lnTo>
                  <a:lnTo>
                    <a:pt x="21498" y="5212"/>
                  </a:lnTo>
                  <a:lnTo>
                    <a:pt x="21549" y="5160"/>
                  </a:lnTo>
                  <a:lnTo>
                    <a:pt x="21537" y="5127"/>
                  </a:lnTo>
                  <a:lnTo>
                    <a:pt x="21537" y="5075"/>
                  </a:lnTo>
                  <a:lnTo>
                    <a:pt x="21511" y="5024"/>
                  </a:lnTo>
                  <a:lnTo>
                    <a:pt x="21537" y="4955"/>
                  </a:lnTo>
                  <a:lnTo>
                    <a:pt x="21562" y="4938"/>
                  </a:lnTo>
                  <a:lnTo>
                    <a:pt x="21562" y="4887"/>
                  </a:lnTo>
                  <a:lnTo>
                    <a:pt x="21549" y="4853"/>
                  </a:lnTo>
                  <a:lnTo>
                    <a:pt x="21511" y="4733"/>
                  </a:lnTo>
                  <a:lnTo>
                    <a:pt x="21511" y="4631"/>
                  </a:lnTo>
                  <a:lnTo>
                    <a:pt x="21537" y="4614"/>
                  </a:lnTo>
                  <a:lnTo>
                    <a:pt x="21549" y="4597"/>
                  </a:lnTo>
                  <a:lnTo>
                    <a:pt x="21549" y="4562"/>
                  </a:lnTo>
                  <a:lnTo>
                    <a:pt x="21537" y="4528"/>
                  </a:lnTo>
                  <a:lnTo>
                    <a:pt x="21537" y="4477"/>
                  </a:lnTo>
                  <a:lnTo>
                    <a:pt x="21498" y="4443"/>
                  </a:lnTo>
                  <a:lnTo>
                    <a:pt x="21485" y="4392"/>
                  </a:lnTo>
                  <a:lnTo>
                    <a:pt x="21498" y="4340"/>
                  </a:lnTo>
                  <a:lnTo>
                    <a:pt x="21498" y="4271"/>
                  </a:lnTo>
                  <a:lnTo>
                    <a:pt x="21485" y="4221"/>
                  </a:lnTo>
                  <a:lnTo>
                    <a:pt x="21447" y="4187"/>
                  </a:lnTo>
                  <a:lnTo>
                    <a:pt x="21447" y="4135"/>
                  </a:lnTo>
                  <a:lnTo>
                    <a:pt x="21498" y="4049"/>
                  </a:lnTo>
                  <a:lnTo>
                    <a:pt x="21562" y="4033"/>
                  </a:lnTo>
                  <a:lnTo>
                    <a:pt x="21575" y="4016"/>
                  </a:lnTo>
                  <a:lnTo>
                    <a:pt x="21575" y="3930"/>
                  </a:lnTo>
                  <a:lnTo>
                    <a:pt x="21600" y="3827"/>
                  </a:lnTo>
                  <a:lnTo>
                    <a:pt x="21549" y="3794"/>
                  </a:lnTo>
                  <a:lnTo>
                    <a:pt x="21511" y="3742"/>
                  </a:lnTo>
                  <a:lnTo>
                    <a:pt x="21498" y="3674"/>
                  </a:lnTo>
                  <a:lnTo>
                    <a:pt x="21447" y="3589"/>
                  </a:lnTo>
                  <a:lnTo>
                    <a:pt x="21434" y="3537"/>
                  </a:lnTo>
                  <a:lnTo>
                    <a:pt x="21473" y="3503"/>
                  </a:lnTo>
                  <a:lnTo>
                    <a:pt x="21434" y="3417"/>
                  </a:lnTo>
                  <a:lnTo>
                    <a:pt x="21421" y="3367"/>
                  </a:lnTo>
                  <a:lnTo>
                    <a:pt x="21358" y="3349"/>
                  </a:lnTo>
                  <a:lnTo>
                    <a:pt x="21320" y="3332"/>
                  </a:lnTo>
                  <a:lnTo>
                    <a:pt x="21255" y="3281"/>
                  </a:lnTo>
                  <a:lnTo>
                    <a:pt x="21218" y="3332"/>
                  </a:lnTo>
                  <a:lnTo>
                    <a:pt x="21166" y="3349"/>
                  </a:lnTo>
                  <a:lnTo>
                    <a:pt x="21115" y="3383"/>
                  </a:lnTo>
                  <a:lnTo>
                    <a:pt x="21115" y="3451"/>
                  </a:lnTo>
                  <a:lnTo>
                    <a:pt x="21090" y="3486"/>
                  </a:lnTo>
                  <a:lnTo>
                    <a:pt x="21039" y="3486"/>
                  </a:lnTo>
                  <a:lnTo>
                    <a:pt x="21026" y="3589"/>
                  </a:lnTo>
                  <a:lnTo>
                    <a:pt x="20911" y="3589"/>
                  </a:lnTo>
                  <a:lnTo>
                    <a:pt x="20873" y="3656"/>
                  </a:lnTo>
                  <a:lnTo>
                    <a:pt x="20873" y="3742"/>
                  </a:lnTo>
                  <a:lnTo>
                    <a:pt x="20848" y="3759"/>
                  </a:lnTo>
                  <a:lnTo>
                    <a:pt x="20835" y="3861"/>
                  </a:lnTo>
                  <a:lnTo>
                    <a:pt x="20835" y="3913"/>
                  </a:lnTo>
                  <a:lnTo>
                    <a:pt x="20796" y="3930"/>
                  </a:lnTo>
                  <a:lnTo>
                    <a:pt x="20745" y="3999"/>
                  </a:lnTo>
                  <a:lnTo>
                    <a:pt x="20656" y="4016"/>
                  </a:lnTo>
                  <a:lnTo>
                    <a:pt x="20554" y="4016"/>
                  </a:lnTo>
                  <a:lnTo>
                    <a:pt x="20529" y="4033"/>
                  </a:lnTo>
                  <a:lnTo>
                    <a:pt x="20490" y="4084"/>
                  </a:lnTo>
                  <a:lnTo>
                    <a:pt x="20477" y="4016"/>
                  </a:lnTo>
                  <a:lnTo>
                    <a:pt x="20452" y="3947"/>
                  </a:lnTo>
                  <a:lnTo>
                    <a:pt x="20401" y="3947"/>
                  </a:lnTo>
                  <a:lnTo>
                    <a:pt x="20350" y="3999"/>
                  </a:lnTo>
                  <a:lnTo>
                    <a:pt x="20286" y="4016"/>
                  </a:lnTo>
                  <a:lnTo>
                    <a:pt x="20273" y="3947"/>
                  </a:lnTo>
                  <a:lnTo>
                    <a:pt x="20223" y="3861"/>
                  </a:lnTo>
                  <a:lnTo>
                    <a:pt x="20197" y="3844"/>
                  </a:lnTo>
                  <a:lnTo>
                    <a:pt x="20107" y="3742"/>
                  </a:lnTo>
                  <a:lnTo>
                    <a:pt x="20107" y="3656"/>
                  </a:lnTo>
                  <a:lnTo>
                    <a:pt x="20133" y="3622"/>
                  </a:lnTo>
                  <a:lnTo>
                    <a:pt x="20146" y="3537"/>
                  </a:lnTo>
                  <a:lnTo>
                    <a:pt x="20133" y="3451"/>
                  </a:lnTo>
                  <a:lnTo>
                    <a:pt x="20107" y="3367"/>
                  </a:lnTo>
                  <a:lnTo>
                    <a:pt x="20044" y="3383"/>
                  </a:lnTo>
                  <a:lnTo>
                    <a:pt x="20044" y="3264"/>
                  </a:lnTo>
                  <a:lnTo>
                    <a:pt x="20082" y="3195"/>
                  </a:lnTo>
                  <a:lnTo>
                    <a:pt x="20082" y="3161"/>
                  </a:lnTo>
                  <a:lnTo>
                    <a:pt x="20044" y="3144"/>
                  </a:lnTo>
                  <a:lnTo>
                    <a:pt x="20031" y="3144"/>
                  </a:lnTo>
                  <a:lnTo>
                    <a:pt x="19980" y="3178"/>
                  </a:lnTo>
                  <a:lnTo>
                    <a:pt x="19954" y="3178"/>
                  </a:lnTo>
                  <a:lnTo>
                    <a:pt x="19904" y="3195"/>
                  </a:lnTo>
                  <a:lnTo>
                    <a:pt x="19852" y="3178"/>
                  </a:lnTo>
                  <a:lnTo>
                    <a:pt x="19827" y="3161"/>
                  </a:lnTo>
                  <a:lnTo>
                    <a:pt x="19788" y="3144"/>
                  </a:lnTo>
                  <a:lnTo>
                    <a:pt x="19776" y="3110"/>
                  </a:lnTo>
                  <a:lnTo>
                    <a:pt x="19699" y="3076"/>
                  </a:lnTo>
                  <a:lnTo>
                    <a:pt x="19699" y="3024"/>
                  </a:lnTo>
                  <a:lnTo>
                    <a:pt x="19661" y="2990"/>
                  </a:lnTo>
                  <a:lnTo>
                    <a:pt x="19635" y="2990"/>
                  </a:lnTo>
                  <a:lnTo>
                    <a:pt x="19597" y="2939"/>
                  </a:lnTo>
                  <a:lnTo>
                    <a:pt x="19597" y="2905"/>
                  </a:lnTo>
                  <a:lnTo>
                    <a:pt x="19559" y="2905"/>
                  </a:lnTo>
                  <a:lnTo>
                    <a:pt x="19521" y="2836"/>
                  </a:lnTo>
                  <a:lnTo>
                    <a:pt x="19508" y="2802"/>
                  </a:lnTo>
                  <a:lnTo>
                    <a:pt x="19469" y="2751"/>
                  </a:lnTo>
                  <a:lnTo>
                    <a:pt x="19444" y="2751"/>
                  </a:lnTo>
                  <a:lnTo>
                    <a:pt x="19418" y="2819"/>
                  </a:lnTo>
                  <a:lnTo>
                    <a:pt x="19393" y="2802"/>
                  </a:lnTo>
                  <a:lnTo>
                    <a:pt x="19368" y="2819"/>
                  </a:lnTo>
                  <a:lnTo>
                    <a:pt x="19342" y="2854"/>
                  </a:lnTo>
                  <a:lnTo>
                    <a:pt x="19304" y="2819"/>
                  </a:lnTo>
                  <a:lnTo>
                    <a:pt x="19278" y="2768"/>
                  </a:lnTo>
                  <a:lnTo>
                    <a:pt x="19252" y="2751"/>
                  </a:lnTo>
                  <a:lnTo>
                    <a:pt x="19176" y="2751"/>
                  </a:lnTo>
                  <a:lnTo>
                    <a:pt x="19138" y="2734"/>
                  </a:lnTo>
                  <a:lnTo>
                    <a:pt x="19176" y="2683"/>
                  </a:lnTo>
                  <a:lnTo>
                    <a:pt x="19176" y="2649"/>
                  </a:lnTo>
                  <a:lnTo>
                    <a:pt x="19125" y="2649"/>
                  </a:lnTo>
                  <a:lnTo>
                    <a:pt x="19087" y="2683"/>
                  </a:lnTo>
                  <a:lnTo>
                    <a:pt x="19010" y="2683"/>
                  </a:lnTo>
                  <a:lnTo>
                    <a:pt x="18985" y="2716"/>
                  </a:lnTo>
                  <a:lnTo>
                    <a:pt x="18946" y="2666"/>
                  </a:lnTo>
                  <a:lnTo>
                    <a:pt x="18921" y="2683"/>
                  </a:lnTo>
                  <a:lnTo>
                    <a:pt x="18870" y="2683"/>
                  </a:lnTo>
                  <a:lnTo>
                    <a:pt x="18832" y="2631"/>
                  </a:lnTo>
                  <a:lnTo>
                    <a:pt x="18780" y="2597"/>
                  </a:lnTo>
                  <a:lnTo>
                    <a:pt x="18704" y="2494"/>
                  </a:lnTo>
                  <a:lnTo>
                    <a:pt x="18679" y="2392"/>
                  </a:lnTo>
                  <a:lnTo>
                    <a:pt x="18679" y="2324"/>
                  </a:lnTo>
                  <a:lnTo>
                    <a:pt x="18666" y="2239"/>
                  </a:lnTo>
                  <a:lnTo>
                    <a:pt x="18627" y="2239"/>
                  </a:lnTo>
                  <a:lnTo>
                    <a:pt x="18576" y="2222"/>
                  </a:lnTo>
                  <a:lnTo>
                    <a:pt x="18576" y="2101"/>
                  </a:lnTo>
                  <a:lnTo>
                    <a:pt x="18551" y="2084"/>
                  </a:lnTo>
                  <a:lnTo>
                    <a:pt x="18538" y="1982"/>
                  </a:lnTo>
                  <a:lnTo>
                    <a:pt x="18513" y="1896"/>
                  </a:lnTo>
                  <a:lnTo>
                    <a:pt x="18385" y="1794"/>
                  </a:lnTo>
                  <a:lnTo>
                    <a:pt x="18321" y="1657"/>
                  </a:lnTo>
                  <a:lnTo>
                    <a:pt x="18308" y="1623"/>
                  </a:lnTo>
                  <a:lnTo>
                    <a:pt x="18283" y="1538"/>
                  </a:lnTo>
                  <a:lnTo>
                    <a:pt x="18244" y="1555"/>
                  </a:lnTo>
                  <a:lnTo>
                    <a:pt x="18232" y="1555"/>
                  </a:lnTo>
                  <a:lnTo>
                    <a:pt x="18232" y="1486"/>
                  </a:lnTo>
                  <a:lnTo>
                    <a:pt x="18244" y="1452"/>
                  </a:lnTo>
                  <a:lnTo>
                    <a:pt x="18194" y="1401"/>
                  </a:lnTo>
                  <a:lnTo>
                    <a:pt x="18168" y="1316"/>
                  </a:lnTo>
                  <a:lnTo>
                    <a:pt x="18130" y="1299"/>
                  </a:lnTo>
                  <a:lnTo>
                    <a:pt x="18117" y="1230"/>
                  </a:lnTo>
                  <a:lnTo>
                    <a:pt x="18091" y="1179"/>
                  </a:lnTo>
                  <a:lnTo>
                    <a:pt x="18054" y="1094"/>
                  </a:lnTo>
                  <a:lnTo>
                    <a:pt x="17977" y="1025"/>
                  </a:lnTo>
                  <a:lnTo>
                    <a:pt x="17964" y="974"/>
                  </a:lnTo>
                  <a:lnTo>
                    <a:pt x="17990" y="922"/>
                  </a:lnTo>
                  <a:lnTo>
                    <a:pt x="17977" y="854"/>
                  </a:lnTo>
                  <a:lnTo>
                    <a:pt x="17875" y="854"/>
                  </a:lnTo>
                  <a:lnTo>
                    <a:pt x="17862" y="803"/>
                  </a:lnTo>
                  <a:lnTo>
                    <a:pt x="17862" y="769"/>
                  </a:lnTo>
                  <a:lnTo>
                    <a:pt x="17849" y="717"/>
                  </a:lnTo>
                  <a:lnTo>
                    <a:pt x="17849" y="666"/>
                  </a:lnTo>
                  <a:lnTo>
                    <a:pt x="17824" y="598"/>
                  </a:lnTo>
                  <a:lnTo>
                    <a:pt x="17785" y="581"/>
                  </a:lnTo>
                  <a:lnTo>
                    <a:pt x="17785" y="529"/>
                  </a:lnTo>
                  <a:lnTo>
                    <a:pt x="17772" y="495"/>
                  </a:lnTo>
                  <a:lnTo>
                    <a:pt x="17735" y="512"/>
                  </a:lnTo>
                  <a:lnTo>
                    <a:pt x="17671" y="495"/>
                  </a:lnTo>
                  <a:lnTo>
                    <a:pt x="17658" y="444"/>
                  </a:lnTo>
                  <a:lnTo>
                    <a:pt x="17671" y="393"/>
                  </a:lnTo>
                  <a:lnTo>
                    <a:pt x="17658" y="359"/>
                  </a:lnTo>
                  <a:lnTo>
                    <a:pt x="17607" y="341"/>
                  </a:lnTo>
                  <a:lnTo>
                    <a:pt x="17581" y="376"/>
                  </a:lnTo>
                  <a:lnTo>
                    <a:pt x="17556" y="341"/>
                  </a:lnTo>
                  <a:lnTo>
                    <a:pt x="17530" y="341"/>
                  </a:lnTo>
                  <a:lnTo>
                    <a:pt x="17505" y="290"/>
                  </a:lnTo>
                  <a:lnTo>
                    <a:pt x="17530" y="238"/>
                  </a:lnTo>
                  <a:lnTo>
                    <a:pt x="17492" y="188"/>
                  </a:lnTo>
                  <a:lnTo>
                    <a:pt x="17454" y="171"/>
                  </a:lnTo>
                  <a:lnTo>
                    <a:pt x="17415" y="188"/>
                  </a:lnTo>
                  <a:lnTo>
                    <a:pt x="17390" y="119"/>
                  </a:lnTo>
                  <a:lnTo>
                    <a:pt x="17352" y="154"/>
                  </a:lnTo>
                  <a:lnTo>
                    <a:pt x="17300" y="154"/>
                  </a:lnTo>
                  <a:lnTo>
                    <a:pt x="17275" y="119"/>
                  </a:lnTo>
                  <a:lnTo>
                    <a:pt x="17236" y="154"/>
                  </a:lnTo>
                  <a:lnTo>
                    <a:pt x="17236" y="205"/>
                  </a:lnTo>
                  <a:lnTo>
                    <a:pt x="17224" y="238"/>
                  </a:lnTo>
                  <a:lnTo>
                    <a:pt x="17160" y="188"/>
                  </a:lnTo>
                  <a:lnTo>
                    <a:pt x="17135" y="154"/>
                  </a:lnTo>
                  <a:lnTo>
                    <a:pt x="17083" y="171"/>
                  </a:lnTo>
                  <a:lnTo>
                    <a:pt x="17007" y="171"/>
                  </a:lnTo>
                  <a:lnTo>
                    <a:pt x="17007" y="154"/>
                  </a:lnTo>
                  <a:lnTo>
                    <a:pt x="16956" y="85"/>
                  </a:lnTo>
                  <a:lnTo>
                    <a:pt x="16841" y="68"/>
                  </a:lnTo>
                  <a:lnTo>
                    <a:pt x="16790" y="16"/>
                  </a:lnTo>
                  <a:lnTo>
                    <a:pt x="16727" y="16"/>
                  </a:lnTo>
                  <a:lnTo>
                    <a:pt x="16701" y="0"/>
                  </a:lnTo>
                  <a:close/>
                </a:path>
              </a:pathLst>
            </a:custGeom>
            <a:solidFill>
              <a:srgbClr val="CBD4D8"/>
            </a:solidFill>
            <a:ln w="12700" cap="flat">
              <a:noFill/>
              <a:miter lim="400000"/>
            </a:ln>
            <a:effectLst/>
          </p:spPr>
          <p:txBody>
            <a:bodyPr wrap="square" lIns="0" tIns="0" rIns="0" bIns="0" numCol="1" anchor="ctr">
              <a:noAutofit/>
            </a:bodyPr>
            <a:lstStyle/>
            <a:p>
              <a:pPr defTabSz="342900">
                <a:lnSpc>
                  <a:spcPct val="100000"/>
                </a:lnSpc>
                <a:spcBef>
                  <a:spcPts val="0"/>
                </a:spcBef>
                <a:defRPr sz="1400">
                  <a:latin typeface="Arial"/>
                  <a:ea typeface="Arial"/>
                  <a:cs typeface="Arial"/>
                  <a:sym typeface="Arial"/>
                </a:defRPr>
              </a:pPr>
              <a:endParaRPr sz="525"/>
            </a:p>
          </p:txBody>
        </p:sp>
        <p:sp>
          <p:nvSpPr>
            <p:cNvPr id="372" name="Google Shape;10538;p32">
              <a:extLst>
                <a:ext uri="{FF2B5EF4-FFF2-40B4-BE49-F238E27FC236}">
                  <a16:creationId xmlns:a16="http://schemas.microsoft.com/office/drawing/2014/main" id="{9830A54B-012B-AD81-BE6A-076672013E74}"/>
                </a:ext>
              </a:extLst>
            </p:cNvPr>
            <p:cNvSpPr/>
            <p:nvPr/>
          </p:nvSpPr>
          <p:spPr>
            <a:xfrm>
              <a:off x="16016041" y="5934104"/>
              <a:ext cx="59875" cy="59875"/>
            </a:xfrm>
            <a:custGeom>
              <a:avLst/>
              <a:gdLst/>
              <a:ahLst/>
              <a:cxnLst>
                <a:cxn ang="0">
                  <a:pos x="wd2" y="hd2"/>
                </a:cxn>
                <a:cxn ang="5400000">
                  <a:pos x="wd2" y="hd2"/>
                </a:cxn>
                <a:cxn ang="10800000">
                  <a:pos x="wd2" y="hd2"/>
                </a:cxn>
                <a:cxn ang="16200000">
                  <a:pos x="wd2" y="hd2"/>
                </a:cxn>
              </a:cxnLst>
              <a:rect l="0" t="0" r="r" b="b"/>
              <a:pathLst>
                <a:path w="21600" h="21600" extrusionOk="0">
                  <a:moveTo>
                    <a:pt x="21600" y="0"/>
                  </a:moveTo>
                  <a:lnTo>
                    <a:pt x="0" y="21600"/>
                  </a:lnTo>
                  <a:lnTo>
                    <a:pt x="2170" y="21600"/>
                  </a:lnTo>
                  <a:lnTo>
                    <a:pt x="21600" y="0"/>
                  </a:lnTo>
                  <a:close/>
                </a:path>
              </a:pathLst>
            </a:custGeom>
            <a:solidFill>
              <a:srgbClr val="AFBDC6"/>
            </a:solidFill>
            <a:ln w="12700" cap="flat">
              <a:noFill/>
              <a:miter lim="400000"/>
            </a:ln>
            <a:effectLst/>
          </p:spPr>
          <p:txBody>
            <a:bodyPr wrap="square" lIns="0" tIns="0" rIns="0" bIns="0" numCol="1" anchor="ctr">
              <a:noAutofit/>
            </a:bodyPr>
            <a:lstStyle/>
            <a:p>
              <a:pPr defTabSz="342900">
                <a:lnSpc>
                  <a:spcPct val="100000"/>
                </a:lnSpc>
                <a:spcBef>
                  <a:spcPts val="0"/>
                </a:spcBef>
                <a:defRPr sz="1400">
                  <a:latin typeface="Arial"/>
                  <a:ea typeface="Arial"/>
                  <a:cs typeface="Arial"/>
                  <a:sym typeface="Arial"/>
                </a:defRPr>
              </a:pPr>
              <a:endParaRPr sz="525"/>
            </a:p>
          </p:txBody>
        </p:sp>
        <p:sp>
          <p:nvSpPr>
            <p:cNvPr id="373" name="Google Shape;10539;p32">
              <a:extLst>
                <a:ext uri="{FF2B5EF4-FFF2-40B4-BE49-F238E27FC236}">
                  <a16:creationId xmlns:a16="http://schemas.microsoft.com/office/drawing/2014/main" id="{F5C1DB88-A86A-1D97-B584-795BCC778097}"/>
                </a:ext>
              </a:extLst>
            </p:cNvPr>
            <p:cNvSpPr/>
            <p:nvPr/>
          </p:nvSpPr>
          <p:spPr>
            <a:xfrm>
              <a:off x="14505154" y="4289375"/>
              <a:ext cx="2734406" cy="1371628"/>
            </a:xfrm>
            <a:custGeom>
              <a:avLst/>
              <a:gdLst/>
              <a:ahLst/>
              <a:cxnLst>
                <a:cxn ang="0">
                  <a:pos x="wd2" y="hd2"/>
                </a:cxn>
                <a:cxn ang="5400000">
                  <a:pos x="wd2" y="hd2"/>
                </a:cxn>
                <a:cxn ang="10800000">
                  <a:pos x="wd2" y="hd2"/>
                </a:cxn>
                <a:cxn ang="16200000">
                  <a:pos x="wd2" y="hd2"/>
                </a:cxn>
              </a:cxnLst>
              <a:rect l="0" t="0" r="r" b="b"/>
              <a:pathLst>
                <a:path w="21600" h="21600" extrusionOk="0">
                  <a:moveTo>
                    <a:pt x="10707" y="0"/>
                  </a:moveTo>
                  <a:lnTo>
                    <a:pt x="10603" y="158"/>
                  </a:lnTo>
                  <a:lnTo>
                    <a:pt x="10562" y="355"/>
                  </a:lnTo>
                  <a:lnTo>
                    <a:pt x="10418" y="355"/>
                  </a:lnTo>
                  <a:lnTo>
                    <a:pt x="10335" y="473"/>
                  </a:lnTo>
                  <a:lnTo>
                    <a:pt x="10397" y="589"/>
                  </a:lnTo>
                  <a:lnTo>
                    <a:pt x="10397" y="747"/>
                  </a:lnTo>
                  <a:lnTo>
                    <a:pt x="10253" y="786"/>
                  </a:lnTo>
                  <a:lnTo>
                    <a:pt x="10191" y="786"/>
                  </a:lnTo>
                  <a:lnTo>
                    <a:pt x="10108" y="984"/>
                  </a:lnTo>
                  <a:lnTo>
                    <a:pt x="9985" y="984"/>
                  </a:lnTo>
                  <a:lnTo>
                    <a:pt x="9902" y="1100"/>
                  </a:lnTo>
                  <a:lnTo>
                    <a:pt x="9840" y="1100"/>
                  </a:lnTo>
                  <a:lnTo>
                    <a:pt x="9613" y="1376"/>
                  </a:lnTo>
                  <a:lnTo>
                    <a:pt x="9489" y="1494"/>
                  </a:lnTo>
                  <a:lnTo>
                    <a:pt x="9387" y="1571"/>
                  </a:lnTo>
                  <a:lnTo>
                    <a:pt x="9304" y="1571"/>
                  </a:lnTo>
                  <a:lnTo>
                    <a:pt x="9221" y="1455"/>
                  </a:lnTo>
                  <a:lnTo>
                    <a:pt x="9181" y="1571"/>
                  </a:lnTo>
                  <a:lnTo>
                    <a:pt x="9160" y="1729"/>
                  </a:lnTo>
                  <a:lnTo>
                    <a:pt x="9015" y="1729"/>
                  </a:lnTo>
                  <a:lnTo>
                    <a:pt x="8973" y="1847"/>
                  </a:lnTo>
                  <a:lnTo>
                    <a:pt x="8973" y="2042"/>
                  </a:lnTo>
                  <a:lnTo>
                    <a:pt x="8912" y="2121"/>
                  </a:lnTo>
                  <a:lnTo>
                    <a:pt x="8850" y="2082"/>
                  </a:lnTo>
                  <a:lnTo>
                    <a:pt x="8767" y="2082"/>
                  </a:lnTo>
                  <a:lnTo>
                    <a:pt x="8665" y="2160"/>
                  </a:lnTo>
                  <a:lnTo>
                    <a:pt x="8541" y="2200"/>
                  </a:lnTo>
                  <a:lnTo>
                    <a:pt x="8376" y="2357"/>
                  </a:lnTo>
                  <a:lnTo>
                    <a:pt x="8355" y="2476"/>
                  </a:lnTo>
                  <a:lnTo>
                    <a:pt x="8190" y="2515"/>
                  </a:lnTo>
                  <a:lnTo>
                    <a:pt x="8066" y="2631"/>
                  </a:lnTo>
                  <a:lnTo>
                    <a:pt x="7921" y="2671"/>
                  </a:lnTo>
                  <a:lnTo>
                    <a:pt x="7736" y="2750"/>
                  </a:lnTo>
                  <a:lnTo>
                    <a:pt x="7715" y="2907"/>
                  </a:lnTo>
                  <a:lnTo>
                    <a:pt x="7653" y="3063"/>
                  </a:lnTo>
                  <a:lnTo>
                    <a:pt x="7612" y="2868"/>
                  </a:lnTo>
                  <a:lnTo>
                    <a:pt x="7509" y="2868"/>
                  </a:lnTo>
                  <a:lnTo>
                    <a:pt x="7406" y="2947"/>
                  </a:lnTo>
                  <a:lnTo>
                    <a:pt x="7406" y="3103"/>
                  </a:lnTo>
                  <a:lnTo>
                    <a:pt x="7344" y="3181"/>
                  </a:lnTo>
                  <a:lnTo>
                    <a:pt x="7241" y="3103"/>
                  </a:lnTo>
                  <a:lnTo>
                    <a:pt x="7117" y="3103"/>
                  </a:lnTo>
                  <a:lnTo>
                    <a:pt x="7096" y="3026"/>
                  </a:lnTo>
                  <a:lnTo>
                    <a:pt x="7014" y="3026"/>
                  </a:lnTo>
                  <a:lnTo>
                    <a:pt x="6931" y="3103"/>
                  </a:lnTo>
                  <a:lnTo>
                    <a:pt x="6828" y="3142"/>
                  </a:lnTo>
                  <a:lnTo>
                    <a:pt x="6787" y="3181"/>
                  </a:lnTo>
                  <a:lnTo>
                    <a:pt x="6828" y="3457"/>
                  </a:lnTo>
                  <a:lnTo>
                    <a:pt x="6787" y="3613"/>
                  </a:lnTo>
                  <a:lnTo>
                    <a:pt x="6890" y="3653"/>
                  </a:lnTo>
                  <a:lnTo>
                    <a:pt x="7035" y="3613"/>
                  </a:lnTo>
                  <a:lnTo>
                    <a:pt x="7096" y="3850"/>
                  </a:lnTo>
                  <a:lnTo>
                    <a:pt x="6931" y="3850"/>
                  </a:lnTo>
                  <a:lnTo>
                    <a:pt x="6890" y="3928"/>
                  </a:lnTo>
                  <a:lnTo>
                    <a:pt x="6890" y="4047"/>
                  </a:lnTo>
                  <a:lnTo>
                    <a:pt x="7035" y="4084"/>
                  </a:lnTo>
                  <a:lnTo>
                    <a:pt x="7138" y="4124"/>
                  </a:lnTo>
                  <a:lnTo>
                    <a:pt x="7220" y="4047"/>
                  </a:lnTo>
                  <a:lnTo>
                    <a:pt x="7303" y="4047"/>
                  </a:lnTo>
                  <a:lnTo>
                    <a:pt x="7406" y="4242"/>
                  </a:lnTo>
                  <a:lnTo>
                    <a:pt x="7509" y="4281"/>
                  </a:lnTo>
                  <a:lnTo>
                    <a:pt x="7509" y="4478"/>
                  </a:lnTo>
                  <a:lnTo>
                    <a:pt x="7447" y="4597"/>
                  </a:lnTo>
                  <a:lnTo>
                    <a:pt x="7344" y="4518"/>
                  </a:lnTo>
                  <a:lnTo>
                    <a:pt x="7117" y="4597"/>
                  </a:lnTo>
                  <a:lnTo>
                    <a:pt x="6994" y="4792"/>
                  </a:lnTo>
                  <a:lnTo>
                    <a:pt x="6849" y="5145"/>
                  </a:lnTo>
                  <a:lnTo>
                    <a:pt x="6849" y="5381"/>
                  </a:lnTo>
                  <a:lnTo>
                    <a:pt x="6931" y="5421"/>
                  </a:lnTo>
                  <a:lnTo>
                    <a:pt x="6952" y="5655"/>
                  </a:lnTo>
                  <a:lnTo>
                    <a:pt x="6890" y="5852"/>
                  </a:lnTo>
                  <a:lnTo>
                    <a:pt x="6849" y="6089"/>
                  </a:lnTo>
                  <a:lnTo>
                    <a:pt x="6746" y="6089"/>
                  </a:lnTo>
                  <a:lnTo>
                    <a:pt x="6746" y="6205"/>
                  </a:lnTo>
                  <a:lnTo>
                    <a:pt x="6787" y="6363"/>
                  </a:lnTo>
                  <a:lnTo>
                    <a:pt x="6787" y="6481"/>
                  </a:lnTo>
                  <a:lnTo>
                    <a:pt x="6931" y="6481"/>
                  </a:lnTo>
                  <a:lnTo>
                    <a:pt x="7014" y="6639"/>
                  </a:lnTo>
                  <a:lnTo>
                    <a:pt x="7138" y="6676"/>
                  </a:lnTo>
                  <a:lnTo>
                    <a:pt x="7138" y="6795"/>
                  </a:lnTo>
                  <a:lnTo>
                    <a:pt x="7262" y="6952"/>
                  </a:lnTo>
                  <a:lnTo>
                    <a:pt x="7426" y="6992"/>
                  </a:lnTo>
                  <a:lnTo>
                    <a:pt x="7468" y="7031"/>
                  </a:lnTo>
                  <a:lnTo>
                    <a:pt x="7509" y="7934"/>
                  </a:lnTo>
                  <a:lnTo>
                    <a:pt x="7447" y="8052"/>
                  </a:lnTo>
                  <a:lnTo>
                    <a:pt x="7262" y="8208"/>
                  </a:lnTo>
                  <a:lnTo>
                    <a:pt x="7117" y="8170"/>
                  </a:lnTo>
                  <a:lnTo>
                    <a:pt x="6931" y="7973"/>
                  </a:lnTo>
                  <a:lnTo>
                    <a:pt x="6849" y="8052"/>
                  </a:lnTo>
                  <a:lnTo>
                    <a:pt x="6849" y="8247"/>
                  </a:lnTo>
                  <a:lnTo>
                    <a:pt x="6807" y="8523"/>
                  </a:lnTo>
                  <a:lnTo>
                    <a:pt x="6684" y="8563"/>
                  </a:lnTo>
                  <a:lnTo>
                    <a:pt x="6478" y="8366"/>
                  </a:lnTo>
                  <a:lnTo>
                    <a:pt x="6312" y="8366"/>
                  </a:lnTo>
                  <a:lnTo>
                    <a:pt x="6230" y="8247"/>
                  </a:lnTo>
                  <a:lnTo>
                    <a:pt x="6189" y="8326"/>
                  </a:lnTo>
                  <a:lnTo>
                    <a:pt x="6086" y="8247"/>
                  </a:lnTo>
                  <a:lnTo>
                    <a:pt x="5962" y="8013"/>
                  </a:lnTo>
                  <a:lnTo>
                    <a:pt x="6065" y="7934"/>
                  </a:lnTo>
                  <a:lnTo>
                    <a:pt x="6086" y="7776"/>
                  </a:lnTo>
                  <a:lnTo>
                    <a:pt x="6003" y="7737"/>
                  </a:lnTo>
                  <a:lnTo>
                    <a:pt x="5879" y="7581"/>
                  </a:lnTo>
                  <a:lnTo>
                    <a:pt x="5797" y="7737"/>
                  </a:lnTo>
                  <a:lnTo>
                    <a:pt x="5673" y="7660"/>
                  </a:lnTo>
                  <a:lnTo>
                    <a:pt x="5591" y="7737"/>
                  </a:lnTo>
                  <a:lnTo>
                    <a:pt x="5611" y="8013"/>
                  </a:lnTo>
                  <a:lnTo>
                    <a:pt x="5466" y="8052"/>
                  </a:lnTo>
                  <a:lnTo>
                    <a:pt x="5405" y="7934"/>
                  </a:lnTo>
                  <a:lnTo>
                    <a:pt x="5260" y="7620"/>
                  </a:lnTo>
                  <a:lnTo>
                    <a:pt x="5137" y="7660"/>
                  </a:lnTo>
                  <a:lnTo>
                    <a:pt x="5075" y="7855"/>
                  </a:lnTo>
                  <a:lnTo>
                    <a:pt x="4992" y="7660"/>
                  </a:lnTo>
                  <a:lnTo>
                    <a:pt x="4930" y="7737"/>
                  </a:lnTo>
                  <a:lnTo>
                    <a:pt x="4930" y="7973"/>
                  </a:lnTo>
                  <a:lnTo>
                    <a:pt x="4786" y="7973"/>
                  </a:lnTo>
                  <a:lnTo>
                    <a:pt x="4765" y="8366"/>
                  </a:lnTo>
                  <a:lnTo>
                    <a:pt x="4641" y="8563"/>
                  </a:lnTo>
                  <a:lnTo>
                    <a:pt x="4559" y="8523"/>
                  </a:lnTo>
                  <a:lnTo>
                    <a:pt x="4476" y="8326"/>
                  </a:lnTo>
                  <a:lnTo>
                    <a:pt x="4270" y="8247"/>
                  </a:lnTo>
                  <a:lnTo>
                    <a:pt x="4208" y="8013"/>
                  </a:lnTo>
                  <a:lnTo>
                    <a:pt x="4064" y="8170"/>
                  </a:lnTo>
                  <a:lnTo>
                    <a:pt x="4105" y="8405"/>
                  </a:lnTo>
                  <a:lnTo>
                    <a:pt x="4023" y="8642"/>
                  </a:lnTo>
                  <a:lnTo>
                    <a:pt x="3940" y="8602"/>
                  </a:lnTo>
                  <a:lnTo>
                    <a:pt x="3940" y="8366"/>
                  </a:lnTo>
                  <a:lnTo>
                    <a:pt x="3899" y="8208"/>
                  </a:lnTo>
                  <a:lnTo>
                    <a:pt x="3816" y="8208"/>
                  </a:lnTo>
                  <a:lnTo>
                    <a:pt x="3651" y="7973"/>
                  </a:lnTo>
                  <a:lnTo>
                    <a:pt x="3548" y="7737"/>
                  </a:lnTo>
                  <a:lnTo>
                    <a:pt x="3424" y="7737"/>
                  </a:lnTo>
                  <a:lnTo>
                    <a:pt x="3321" y="7463"/>
                  </a:lnTo>
                  <a:lnTo>
                    <a:pt x="3239" y="7423"/>
                  </a:lnTo>
                  <a:lnTo>
                    <a:pt x="3198" y="7266"/>
                  </a:lnTo>
                  <a:lnTo>
                    <a:pt x="3115" y="7266"/>
                  </a:lnTo>
                  <a:lnTo>
                    <a:pt x="2909" y="7423"/>
                  </a:lnTo>
                  <a:lnTo>
                    <a:pt x="2784" y="7226"/>
                  </a:lnTo>
                  <a:lnTo>
                    <a:pt x="2703" y="6952"/>
                  </a:lnTo>
                  <a:lnTo>
                    <a:pt x="2599" y="6952"/>
                  </a:lnTo>
                  <a:lnTo>
                    <a:pt x="2496" y="7149"/>
                  </a:lnTo>
                  <a:lnTo>
                    <a:pt x="2372" y="7149"/>
                  </a:lnTo>
                  <a:lnTo>
                    <a:pt x="2372" y="7266"/>
                  </a:lnTo>
                  <a:lnTo>
                    <a:pt x="2289" y="7423"/>
                  </a:lnTo>
                  <a:lnTo>
                    <a:pt x="2289" y="7226"/>
                  </a:lnTo>
                  <a:lnTo>
                    <a:pt x="2207" y="7345"/>
                  </a:lnTo>
                  <a:lnTo>
                    <a:pt x="2186" y="7463"/>
                  </a:lnTo>
                  <a:lnTo>
                    <a:pt x="2083" y="7620"/>
                  </a:lnTo>
                  <a:lnTo>
                    <a:pt x="2001" y="7463"/>
                  </a:lnTo>
                  <a:lnTo>
                    <a:pt x="2083" y="7345"/>
                  </a:lnTo>
                  <a:lnTo>
                    <a:pt x="2104" y="7187"/>
                  </a:lnTo>
                  <a:lnTo>
                    <a:pt x="1980" y="7070"/>
                  </a:lnTo>
                  <a:lnTo>
                    <a:pt x="1794" y="6873"/>
                  </a:lnTo>
                  <a:lnTo>
                    <a:pt x="1774" y="7031"/>
                  </a:lnTo>
                  <a:lnTo>
                    <a:pt x="1794" y="7226"/>
                  </a:lnTo>
                  <a:lnTo>
                    <a:pt x="1794" y="7423"/>
                  </a:lnTo>
                  <a:lnTo>
                    <a:pt x="1670" y="7345"/>
                  </a:lnTo>
                  <a:lnTo>
                    <a:pt x="1588" y="7463"/>
                  </a:lnTo>
                  <a:lnTo>
                    <a:pt x="1547" y="7776"/>
                  </a:lnTo>
                  <a:lnTo>
                    <a:pt x="1464" y="7776"/>
                  </a:lnTo>
                  <a:lnTo>
                    <a:pt x="1279" y="7973"/>
                  </a:lnTo>
                  <a:lnTo>
                    <a:pt x="1258" y="8208"/>
                  </a:lnTo>
                  <a:lnTo>
                    <a:pt x="1341" y="8405"/>
                  </a:lnTo>
                  <a:lnTo>
                    <a:pt x="1341" y="8642"/>
                  </a:lnTo>
                  <a:lnTo>
                    <a:pt x="1155" y="8642"/>
                  </a:lnTo>
                  <a:lnTo>
                    <a:pt x="969" y="8718"/>
                  </a:lnTo>
                  <a:lnTo>
                    <a:pt x="1113" y="9584"/>
                  </a:lnTo>
                  <a:lnTo>
                    <a:pt x="1031" y="9702"/>
                  </a:lnTo>
                  <a:lnTo>
                    <a:pt x="1052" y="10015"/>
                  </a:lnTo>
                  <a:lnTo>
                    <a:pt x="866" y="10015"/>
                  </a:lnTo>
                  <a:lnTo>
                    <a:pt x="722" y="9818"/>
                  </a:lnTo>
                  <a:lnTo>
                    <a:pt x="660" y="9623"/>
                  </a:lnTo>
                  <a:lnTo>
                    <a:pt x="350" y="9152"/>
                  </a:lnTo>
                  <a:lnTo>
                    <a:pt x="289" y="9347"/>
                  </a:lnTo>
                  <a:lnTo>
                    <a:pt x="289" y="9584"/>
                  </a:lnTo>
                  <a:lnTo>
                    <a:pt x="123" y="9976"/>
                  </a:lnTo>
                  <a:lnTo>
                    <a:pt x="21" y="10094"/>
                  </a:lnTo>
                  <a:lnTo>
                    <a:pt x="40" y="10565"/>
                  </a:lnTo>
                  <a:lnTo>
                    <a:pt x="123" y="10762"/>
                  </a:lnTo>
                  <a:lnTo>
                    <a:pt x="103" y="11389"/>
                  </a:lnTo>
                  <a:lnTo>
                    <a:pt x="0" y="11784"/>
                  </a:lnTo>
                  <a:lnTo>
                    <a:pt x="227" y="11979"/>
                  </a:lnTo>
                  <a:lnTo>
                    <a:pt x="329" y="12294"/>
                  </a:lnTo>
                  <a:lnTo>
                    <a:pt x="309" y="12450"/>
                  </a:lnTo>
                  <a:lnTo>
                    <a:pt x="495" y="12726"/>
                  </a:lnTo>
                  <a:lnTo>
                    <a:pt x="536" y="12568"/>
                  </a:lnTo>
                  <a:lnTo>
                    <a:pt x="907" y="12765"/>
                  </a:lnTo>
                  <a:lnTo>
                    <a:pt x="1155" y="13236"/>
                  </a:lnTo>
                  <a:lnTo>
                    <a:pt x="1381" y="13942"/>
                  </a:lnTo>
                  <a:lnTo>
                    <a:pt x="1155" y="13942"/>
                  </a:lnTo>
                  <a:lnTo>
                    <a:pt x="1155" y="14139"/>
                  </a:lnTo>
                  <a:lnTo>
                    <a:pt x="1362" y="14413"/>
                  </a:lnTo>
                  <a:lnTo>
                    <a:pt x="1526" y="14297"/>
                  </a:lnTo>
                  <a:lnTo>
                    <a:pt x="1650" y="14492"/>
                  </a:lnTo>
                  <a:lnTo>
                    <a:pt x="1691" y="14492"/>
                  </a:lnTo>
                  <a:lnTo>
                    <a:pt x="1732" y="14610"/>
                  </a:lnTo>
                  <a:lnTo>
                    <a:pt x="1794" y="14610"/>
                  </a:lnTo>
                  <a:lnTo>
                    <a:pt x="1836" y="14492"/>
                  </a:lnTo>
                  <a:lnTo>
                    <a:pt x="1877" y="14492"/>
                  </a:lnTo>
                  <a:lnTo>
                    <a:pt x="1938" y="14610"/>
                  </a:lnTo>
                  <a:lnTo>
                    <a:pt x="1980" y="14492"/>
                  </a:lnTo>
                  <a:lnTo>
                    <a:pt x="1980" y="14336"/>
                  </a:lnTo>
                  <a:lnTo>
                    <a:pt x="2042" y="14413"/>
                  </a:lnTo>
                  <a:lnTo>
                    <a:pt x="2146" y="14257"/>
                  </a:lnTo>
                  <a:lnTo>
                    <a:pt x="2186" y="14100"/>
                  </a:lnTo>
                  <a:lnTo>
                    <a:pt x="2248" y="14100"/>
                  </a:lnTo>
                  <a:lnTo>
                    <a:pt x="2310" y="13942"/>
                  </a:lnTo>
                  <a:lnTo>
                    <a:pt x="2372" y="13942"/>
                  </a:lnTo>
                  <a:lnTo>
                    <a:pt x="2393" y="14021"/>
                  </a:lnTo>
                  <a:lnTo>
                    <a:pt x="2455" y="13942"/>
                  </a:lnTo>
                  <a:lnTo>
                    <a:pt x="2475" y="13826"/>
                  </a:lnTo>
                  <a:lnTo>
                    <a:pt x="2558" y="13668"/>
                  </a:lnTo>
                  <a:lnTo>
                    <a:pt x="2682" y="13668"/>
                  </a:lnTo>
                  <a:lnTo>
                    <a:pt x="2723" y="13707"/>
                  </a:lnTo>
                  <a:lnTo>
                    <a:pt x="2805" y="13707"/>
                  </a:lnTo>
                  <a:lnTo>
                    <a:pt x="2867" y="13668"/>
                  </a:lnTo>
                  <a:lnTo>
                    <a:pt x="2888" y="13707"/>
                  </a:lnTo>
                  <a:lnTo>
                    <a:pt x="2888" y="13863"/>
                  </a:lnTo>
                  <a:lnTo>
                    <a:pt x="2929" y="14021"/>
                  </a:lnTo>
                  <a:lnTo>
                    <a:pt x="2971" y="13903"/>
                  </a:lnTo>
                  <a:lnTo>
                    <a:pt x="3032" y="13903"/>
                  </a:lnTo>
                  <a:lnTo>
                    <a:pt x="3032" y="14021"/>
                  </a:lnTo>
                  <a:lnTo>
                    <a:pt x="3115" y="14060"/>
                  </a:lnTo>
                  <a:lnTo>
                    <a:pt x="3177" y="14021"/>
                  </a:lnTo>
                  <a:lnTo>
                    <a:pt x="3198" y="13903"/>
                  </a:lnTo>
                  <a:lnTo>
                    <a:pt x="3239" y="13863"/>
                  </a:lnTo>
                  <a:lnTo>
                    <a:pt x="3239" y="13747"/>
                  </a:lnTo>
                  <a:lnTo>
                    <a:pt x="3321" y="13707"/>
                  </a:lnTo>
                  <a:lnTo>
                    <a:pt x="3404" y="13747"/>
                  </a:lnTo>
                  <a:lnTo>
                    <a:pt x="3610" y="13747"/>
                  </a:lnTo>
                  <a:lnTo>
                    <a:pt x="3610" y="13863"/>
                  </a:lnTo>
                  <a:lnTo>
                    <a:pt x="3651" y="14021"/>
                  </a:lnTo>
                  <a:lnTo>
                    <a:pt x="3734" y="14060"/>
                  </a:lnTo>
                  <a:lnTo>
                    <a:pt x="3734" y="14100"/>
                  </a:lnTo>
                  <a:lnTo>
                    <a:pt x="3693" y="14257"/>
                  </a:lnTo>
                  <a:lnTo>
                    <a:pt x="3713" y="14336"/>
                  </a:lnTo>
                  <a:lnTo>
                    <a:pt x="3816" y="14531"/>
                  </a:lnTo>
                  <a:lnTo>
                    <a:pt x="3796" y="14689"/>
                  </a:lnTo>
                  <a:lnTo>
                    <a:pt x="3734" y="14924"/>
                  </a:lnTo>
                  <a:lnTo>
                    <a:pt x="3755" y="15042"/>
                  </a:lnTo>
                  <a:lnTo>
                    <a:pt x="3796" y="15121"/>
                  </a:lnTo>
                  <a:lnTo>
                    <a:pt x="3816" y="15200"/>
                  </a:lnTo>
                  <a:lnTo>
                    <a:pt x="3796" y="15278"/>
                  </a:lnTo>
                  <a:lnTo>
                    <a:pt x="3713" y="15318"/>
                  </a:lnTo>
                  <a:lnTo>
                    <a:pt x="3693" y="15592"/>
                  </a:lnTo>
                  <a:lnTo>
                    <a:pt x="3755" y="15868"/>
                  </a:lnTo>
                  <a:lnTo>
                    <a:pt x="3857" y="15907"/>
                  </a:lnTo>
                  <a:lnTo>
                    <a:pt x="3940" y="15984"/>
                  </a:lnTo>
                  <a:lnTo>
                    <a:pt x="3940" y="16063"/>
                  </a:lnTo>
                  <a:lnTo>
                    <a:pt x="3816" y="16181"/>
                  </a:lnTo>
                  <a:lnTo>
                    <a:pt x="3734" y="16181"/>
                  </a:lnTo>
                  <a:lnTo>
                    <a:pt x="3630" y="15984"/>
                  </a:lnTo>
                  <a:lnTo>
                    <a:pt x="3548" y="15984"/>
                  </a:lnTo>
                  <a:lnTo>
                    <a:pt x="3507" y="16063"/>
                  </a:lnTo>
                  <a:lnTo>
                    <a:pt x="3445" y="15984"/>
                  </a:lnTo>
                  <a:lnTo>
                    <a:pt x="3383" y="15984"/>
                  </a:lnTo>
                  <a:lnTo>
                    <a:pt x="3239" y="16063"/>
                  </a:lnTo>
                  <a:lnTo>
                    <a:pt x="3177" y="15984"/>
                  </a:lnTo>
                  <a:lnTo>
                    <a:pt x="3073" y="16024"/>
                  </a:lnTo>
                  <a:lnTo>
                    <a:pt x="2929" y="16102"/>
                  </a:lnTo>
                  <a:lnTo>
                    <a:pt x="2888" y="16260"/>
                  </a:lnTo>
                  <a:lnTo>
                    <a:pt x="2888" y="16495"/>
                  </a:lnTo>
                  <a:lnTo>
                    <a:pt x="2826" y="16574"/>
                  </a:lnTo>
                  <a:lnTo>
                    <a:pt x="2826" y="16692"/>
                  </a:lnTo>
                  <a:lnTo>
                    <a:pt x="2971" y="16966"/>
                  </a:lnTo>
                  <a:lnTo>
                    <a:pt x="2971" y="17084"/>
                  </a:lnTo>
                  <a:lnTo>
                    <a:pt x="2991" y="17163"/>
                  </a:lnTo>
                  <a:lnTo>
                    <a:pt x="3094" y="17084"/>
                  </a:lnTo>
                  <a:lnTo>
                    <a:pt x="3115" y="17242"/>
                  </a:lnTo>
                  <a:lnTo>
                    <a:pt x="3094" y="17281"/>
                  </a:lnTo>
                  <a:lnTo>
                    <a:pt x="3011" y="17202"/>
                  </a:lnTo>
                  <a:lnTo>
                    <a:pt x="2971" y="17242"/>
                  </a:lnTo>
                  <a:lnTo>
                    <a:pt x="2888" y="17360"/>
                  </a:lnTo>
                  <a:lnTo>
                    <a:pt x="2826" y="17281"/>
                  </a:lnTo>
                  <a:lnTo>
                    <a:pt x="2784" y="17281"/>
                  </a:lnTo>
                  <a:lnTo>
                    <a:pt x="2723" y="17242"/>
                  </a:lnTo>
                  <a:lnTo>
                    <a:pt x="2578" y="17281"/>
                  </a:lnTo>
                  <a:lnTo>
                    <a:pt x="2496" y="17242"/>
                  </a:lnTo>
                  <a:lnTo>
                    <a:pt x="2455" y="17360"/>
                  </a:lnTo>
                  <a:lnTo>
                    <a:pt x="2455" y="17439"/>
                  </a:lnTo>
                  <a:lnTo>
                    <a:pt x="2516" y="17634"/>
                  </a:lnTo>
                  <a:lnTo>
                    <a:pt x="2599" y="17634"/>
                  </a:lnTo>
                  <a:lnTo>
                    <a:pt x="2703" y="17673"/>
                  </a:lnTo>
                  <a:lnTo>
                    <a:pt x="2764" y="17870"/>
                  </a:lnTo>
                  <a:lnTo>
                    <a:pt x="2805" y="17949"/>
                  </a:lnTo>
                  <a:lnTo>
                    <a:pt x="2867" y="18184"/>
                  </a:lnTo>
                  <a:lnTo>
                    <a:pt x="2909" y="18223"/>
                  </a:lnTo>
                  <a:lnTo>
                    <a:pt x="2929" y="18342"/>
                  </a:lnTo>
                  <a:lnTo>
                    <a:pt x="3094" y="18655"/>
                  </a:lnTo>
                  <a:lnTo>
                    <a:pt x="3094" y="19166"/>
                  </a:lnTo>
                  <a:lnTo>
                    <a:pt x="3135" y="19166"/>
                  </a:lnTo>
                  <a:lnTo>
                    <a:pt x="3239" y="19126"/>
                  </a:lnTo>
                  <a:lnTo>
                    <a:pt x="3279" y="19126"/>
                  </a:lnTo>
                  <a:lnTo>
                    <a:pt x="3321" y="19166"/>
                  </a:lnTo>
                  <a:lnTo>
                    <a:pt x="3383" y="19323"/>
                  </a:lnTo>
                  <a:lnTo>
                    <a:pt x="3424" y="19402"/>
                  </a:lnTo>
                  <a:lnTo>
                    <a:pt x="3486" y="19597"/>
                  </a:lnTo>
                  <a:lnTo>
                    <a:pt x="3528" y="19597"/>
                  </a:lnTo>
                  <a:lnTo>
                    <a:pt x="3610" y="19558"/>
                  </a:lnTo>
                  <a:lnTo>
                    <a:pt x="3713" y="19597"/>
                  </a:lnTo>
                  <a:lnTo>
                    <a:pt x="3816" y="19637"/>
                  </a:lnTo>
                  <a:lnTo>
                    <a:pt x="3919" y="19637"/>
                  </a:lnTo>
                  <a:lnTo>
                    <a:pt x="3961" y="19716"/>
                  </a:lnTo>
                  <a:lnTo>
                    <a:pt x="3940" y="19794"/>
                  </a:lnTo>
                  <a:lnTo>
                    <a:pt x="3940" y="20187"/>
                  </a:lnTo>
                  <a:lnTo>
                    <a:pt x="3857" y="20502"/>
                  </a:lnTo>
                  <a:lnTo>
                    <a:pt x="3899" y="20737"/>
                  </a:lnTo>
                  <a:lnTo>
                    <a:pt x="3919" y="21013"/>
                  </a:lnTo>
                  <a:lnTo>
                    <a:pt x="4250" y="20423"/>
                  </a:lnTo>
                  <a:lnTo>
                    <a:pt x="4538" y="20226"/>
                  </a:lnTo>
                  <a:lnTo>
                    <a:pt x="4889" y="20344"/>
                  </a:lnTo>
                  <a:lnTo>
                    <a:pt x="5302" y="20776"/>
                  </a:lnTo>
                  <a:lnTo>
                    <a:pt x="5673" y="21600"/>
                  </a:lnTo>
                  <a:lnTo>
                    <a:pt x="5900" y="21523"/>
                  </a:lnTo>
                  <a:lnTo>
                    <a:pt x="5982" y="21484"/>
                  </a:lnTo>
                  <a:lnTo>
                    <a:pt x="5549" y="16378"/>
                  </a:lnTo>
                  <a:lnTo>
                    <a:pt x="7035" y="15828"/>
                  </a:lnTo>
                  <a:lnTo>
                    <a:pt x="7942" y="17005"/>
                  </a:lnTo>
                  <a:lnTo>
                    <a:pt x="8272" y="17242"/>
                  </a:lnTo>
                  <a:lnTo>
                    <a:pt x="8767" y="17792"/>
                  </a:lnTo>
                  <a:lnTo>
                    <a:pt x="9613" y="17634"/>
                  </a:lnTo>
                  <a:lnTo>
                    <a:pt x="10542" y="17634"/>
                  </a:lnTo>
                  <a:lnTo>
                    <a:pt x="10830" y="18026"/>
                  </a:lnTo>
                  <a:lnTo>
                    <a:pt x="10975" y="18734"/>
                  </a:lnTo>
                  <a:lnTo>
                    <a:pt x="11160" y="18576"/>
                  </a:lnTo>
                  <a:lnTo>
                    <a:pt x="11181" y="20108"/>
                  </a:lnTo>
                  <a:lnTo>
                    <a:pt x="11594" y="20187"/>
                  </a:lnTo>
                  <a:lnTo>
                    <a:pt x="11821" y="21484"/>
                  </a:lnTo>
                  <a:lnTo>
                    <a:pt x="11944" y="21484"/>
                  </a:lnTo>
                  <a:lnTo>
                    <a:pt x="12192" y="21208"/>
                  </a:lnTo>
                  <a:lnTo>
                    <a:pt x="12378" y="21168"/>
                  </a:lnTo>
                  <a:lnTo>
                    <a:pt x="12563" y="21208"/>
                  </a:lnTo>
                  <a:lnTo>
                    <a:pt x="12811" y="21484"/>
                  </a:lnTo>
                  <a:lnTo>
                    <a:pt x="12894" y="21523"/>
                  </a:lnTo>
                  <a:lnTo>
                    <a:pt x="13100" y="21129"/>
                  </a:lnTo>
                  <a:lnTo>
                    <a:pt x="13224" y="20737"/>
                  </a:lnTo>
                  <a:lnTo>
                    <a:pt x="13285" y="20579"/>
                  </a:lnTo>
                  <a:lnTo>
                    <a:pt x="13347" y="20305"/>
                  </a:lnTo>
                  <a:lnTo>
                    <a:pt x="13595" y="19755"/>
                  </a:lnTo>
                  <a:lnTo>
                    <a:pt x="13698" y="19716"/>
                  </a:lnTo>
                  <a:lnTo>
                    <a:pt x="13801" y="19402"/>
                  </a:lnTo>
                  <a:lnTo>
                    <a:pt x="13842" y="19402"/>
                  </a:lnTo>
                  <a:lnTo>
                    <a:pt x="13842" y="19323"/>
                  </a:lnTo>
                  <a:lnTo>
                    <a:pt x="13966" y="19166"/>
                  </a:lnTo>
                  <a:lnTo>
                    <a:pt x="13946" y="19047"/>
                  </a:lnTo>
                  <a:lnTo>
                    <a:pt x="14049" y="18813"/>
                  </a:lnTo>
                  <a:lnTo>
                    <a:pt x="14235" y="18852"/>
                  </a:lnTo>
                  <a:lnTo>
                    <a:pt x="14338" y="18970"/>
                  </a:lnTo>
                  <a:lnTo>
                    <a:pt x="14750" y="19047"/>
                  </a:lnTo>
                  <a:lnTo>
                    <a:pt x="15101" y="19047"/>
                  </a:lnTo>
                  <a:lnTo>
                    <a:pt x="15287" y="18970"/>
                  </a:lnTo>
                  <a:lnTo>
                    <a:pt x="15266" y="18734"/>
                  </a:lnTo>
                  <a:lnTo>
                    <a:pt x="15245" y="18460"/>
                  </a:lnTo>
                  <a:lnTo>
                    <a:pt x="15245" y="18223"/>
                  </a:lnTo>
                  <a:lnTo>
                    <a:pt x="15287" y="18145"/>
                  </a:lnTo>
                  <a:lnTo>
                    <a:pt x="15390" y="18184"/>
                  </a:lnTo>
                  <a:lnTo>
                    <a:pt x="15555" y="18223"/>
                  </a:lnTo>
                  <a:lnTo>
                    <a:pt x="15596" y="18145"/>
                  </a:lnTo>
                  <a:lnTo>
                    <a:pt x="15782" y="18145"/>
                  </a:lnTo>
                  <a:lnTo>
                    <a:pt x="15906" y="18263"/>
                  </a:lnTo>
                  <a:lnTo>
                    <a:pt x="16112" y="18381"/>
                  </a:lnTo>
                  <a:lnTo>
                    <a:pt x="16442" y="18460"/>
                  </a:lnTo>
                  <a:lnTo>
                    <a:pt x="16545" y="18381"/>
                  </a:lnTo>
                  <a:lnTo>
                    <a:pt x="16648" y="18223"/>
                  </a:lnTo>
                  <a:lnTo>
                    <a:pt x="16792" y="18263"/>
                  </a:lnTo>
                  <a:lnTo>
                    <a:pt x="16917" y="18263"/>
                  </a:lnTo>
                  <a:lnTo>
                    <a:pt x="17205" y="18145"/>
                  </a:lnTo>
                  <a:lnTo>
                    <a:pt x="17474" y="18263"/>
                  </a:lnTo>
                  <a:lnTo>
                    <a:pt x="17659" y="18184"/>
                  </a:lnTo>
                  <a:lnTo>
                    <a:pt x="17989" y="18184"/>
                  </a:lnTo>
                  <a:lnTo>
                    <a:pt x="18237" y="18381"/>
                  </a:lnTo>
                  <a:lnTo>
                    <a:pt x="18340" y="18342"/>
                  </a:lnTo>
                  <a:lnTo>
                    <a:pt x="18588" y="18852"/>
                  </a:lnTo>
                  <a:lnTo>
                    <a:pt x="18815" y="18970"/>
                  </a:lnTo>
                  <a:lnTo>
                    <a:pt x="18959" y="18852"/>
                  </a:lnTo>
                  <a:lnTo>
                    <a:pt x="18918" y="18576"/>
                  </a:lnTo>
                  <a:lnTo>
                    <a:pt x="19041" y="18420"/>
                  </a:lnTo>
                  <a:lnTo>
                    <a:pt x="19041" y="18342"/>
                  </a:lnTo>
                  <a:lnTo>
                    <a:pt x="19103" y="18263"/>
                  </a:lnTo>
                  <a:lnTo>
                    <a:pt x="19000" y="18066"/>
                  </a:lnTo>
                  <a:lnTo>
                    <a:pt x="19041" y="17870"/>
                  </a:lnTo>
                  <a:lnTo>
                    <a:pt x="19124" y="17752"/>
                  </a:lnTo>
                  <a:lnTo>
                    <a:pt x="19083" y="17281"/>
                  </a:lnTo>
                  <a:lnTo>
                    <a:pt x="18959" y="17163"/>
                  </a:lnTo>
                  <a:lnTo>
                    <a:pt x="18918" y="16966"/>
                  </a:lnTo>
                  <a:lnTo>
                    <a:pt x="18815" y="16613"/>
                  </a:lnTo>
                  <a:lnTo>
                    <a:pt x="18794" y="16418"/>
                  </a:lnTo>
                  <a:lnTo>
                    <a:pt x="18752" y="16260"/>
                  </a:lnTo>
                  <a:lnTo>
                    <a:pt x="18752" y="16102"/>
                  </a:lnTo>
                  <a:lnTo>
                    <a:pt x="18690" y="15789"/>
                  </a:lnTo>
                  <a:lnTo>
                    <a:pt x="18773" y="15631"/>
                  </a:lnTo>
                  <a:lnTo>
                    <a:pt x="18773" y="15513"/>
                  </a:lnTo>
                  <a:lnTo>
                    <a:pt x="18650" y="15474"/>
                  </a:lnTo>
                  <a:lnTo>
                    <a:pt x="18484" y="15513"/>
                  </a:lnTo>
                  <a:lnTo>
                    <a:pt x="18382" y="15395"/>
                  </a:lnTo>
                  <a:lnTo>
                    <a:pt x="18382" y="15239"/>
                  </a:lnTo>
                  <a:lnTo>
                    <a:pt x="18484" y="15042"/>
                  </a:lnTo>
                  <a:lnTo>
                    <a:pt x="18588" y="14924"/>
                  </a:lnTo>
                  <a:lnTo>
                    <a:pt x="18650" y="15042"/>
                  </a:lnTo>
                  <a:lnTo>
                    <a:pt x="18752" y="15042"/>
                  </a:lnTo>
                  <a:lnTo>
                    <a:pt x="18897" y="14884"/>
                  </a:lnTo>
                  <a:lnTo>
                    <a:pt x="19166" y="14807"/>
                  </a:lnTo>
                  <a:lnTo>
                    <a:pt x="19289" y="14728"/>
                  </a:lnTo>
                  <a:lnTo>
                    <a:pt x="19372" y="14689"/>
                  </a:lnTo>
                  <a:lnTo>
                    <a:pt x="19434" y="14807"/>
                  </a:lnTo>
                  <a:lnTo>
                    <a:pt x="19516" y="14807"/>
                  </a:lnTo>
                  <a:lnTo>
                    <a:pt x="19598" y="14689"/>
                  </a:lnTo>
                  <a:lnTo>
                    <a:pt x="19681" y="14689"/>
                  </a:lnTo>
                  <a:lnTo>
                    <a:pt x="19681" y="14531"/>
                  </a:lnTo>
                  <a:lnTo>
                    <a:pt x="19723" y="14297"/>
                  </a:lnTo>
                  <a:lnTo>
                    <a:pt x="19598" y="14218"/>
                  </a:lnTo>
                  <a:lnTo>
                    <a:pt x="19536" y="14100"/>
                  </a:lnTo>
                  <a:lnTo>
                    <a:pt x="19557" y="13942"/>
                  </a:lnTo>
                  <a:lnTo>
                    <a:pt x="19557" y="13471"/>
                  </a:lnTo>
                  <a:lnTo>
                    <a:pt x="19619" y="12842"/>
                  </a:lnTo>
                  <a:lnTo>
                    <a:pt x="19619" y="12568"/>
                  </a:lnTo>
                  <a:lnTo>
                    <a:pt x="19681" y="12294"/>
                  </a:lnTo>
                  <a:lnTo>
                    <a:pt x="19723" y="11784"/>
                  </a:lnTo>
                  <a:lnTo>
                    <a:pt x="19929" y="11784"/>
                  </a:lnTo>
                  <a:lnTo>
                    <a:pt x="20135" y="11939"/>
                  </a:lnTo>
                  <a:lnTo>
                    <a:pt x="20299" y="11979"/>
                  </a:lnTo>
                  <a:lnTo>
                    <a:pt x="20527" y="11900"/>
                  </a:lnTo>
                  <a:lnTo>
                    <a:pt x="20588" y="11900"/>
                  </a:lnTo>
                  <a:lnTo>
                    <a:pt x="20630" y="12058"/>
                  </a:lnTo>
                  <a:lnTo>
                    <a:pt x="20713" y="12058"/>
                  </a:lnTo>
                  <a:lnTo>
                    <a:pt x="20775" y="11979"/>
                  </a:lnTo>
                  <a:lnTo>
                    <a:pt x="20857" y="11784"/>
                  </a:lnTo>
                  <a:lnTo>
                    <a:pt x="20981" y="11705"/>
                  </a:lnTo>
                  <a:lnTo>
                    <a:pt x="21145" y="11389"/>
                  </a:lnTo>
                  <a:lnTo>
                    <a:pt x="21145" y="11273"/>
                  </a:lnTo>
                  <a:lnTo>
                    <a:pt x="21043" y="10958"/>
                  </a:lnTo>
                  <a:lnTo>
                    <a:pt x="20939" y="10526"/>
                  </a:lnTo>
                  <a:lnTo>
                    <a:pt x="20939" y="10094"/>
                  </a:lnTo>
                  <a:lnTo>
                    <a:pt x="20960" y="9818"/>
                  </a:lnTo>
                  <a:lnTo>
                    <a:pt x="21043" y="9702"/>
                  </a:lnTo>
                  <a:lnTo>
                    <a:pt x="21228" y="9584"/>
                  </a:lnTo>
                  <a:lnTo>
                    <a:pt x="21290" y="9347"/>
                  </a:lnTo>
                  <a:lnTo>
                    <a:pt x="21249" y="9229"/>
                  </a:lnTo>
                  <a:lnTo>
                    <a:pt x="21270" y="9034"/>
                  </a:lnTo>
                  <a:lnTo>
                    <a:pt x="21393" y="8758"/>
                  </a:lnTo>
                  <a:lnTo>
                    <a:pt x="21496" y="8642"/>
                  </a:lnTo>
                  <a:lnTo>
                    <a:pt x="21600" y="8444"/>
                  </a:lnTo>
                  <a:lnTo>
                    <a:pt x="21559" y="8366"/>
                  </a:lnTo>
                  <a:lnTo>
                    <a:pt x="21393" y="8247"/>
                  </a:lnTo>
                  <a:lnTo>
                    <a:pt x="21270" y="8013"/>
                  </a:lnTo>
                  <a:lnTo>
                    <a:pt x="21187" y="8013"/>
                  </a:lnTo>
                  <a:lnTo>
                    <a:pt x="21145" y="7816"/>
                  </a:lnTo>
                  <a:lnTo>
                    <a:pt x="21187" y="7581"/>
                  </a:lnTo>
                  <a:lnTo>
                    <a:pt x="21145" y="7463"/>
                  </a:lnTo>
                  <a:lnTo>
                    <a:pt x="21043" y="7620"/>
                  </a:lnTo>
                  <a:lnTo>
                    <a:pt x="20960" y="7816"/>
                  </a:lnTo>
                  <a:lnTo>
                    <a:pt x="20857" y="7855"/>
                  </a:lnTo>
                  <a:lnTo>
                    <a:pt x="20568" y="7934"/>
                  </a:lnTo>
                  <a:lnTo>
                    <a:pt x="20507" y="8013"/>
                  </a:lnTo>
                  <a:lnTo>
                    <a:pt x="20465" y="8131"/>
                  </a:lnTo>
                  <a:lnTo>
                    <a:pt x="20362" y="8013"/>
                  </a:lnTo>
                  <a:lnTo>
                    <a:pt x="20259" y="7934"/>
                  </a:lnTo>
                  <a:lnTo>
                    <a:pt x="20218" y="7934"/>
                  </a:lnTo>
                  <a:lnTo>
                    <a:pt x="20197" y="7855"/>
                  </a:lnTo>
                  <a:lnTo>
                    <a:pt x="20135" y="7776"/>
                  </a:lnTo>
                  <a:lnTo>
                    <a:pt x="20114" y="7620"/>
                  </a:lnTo>
                  <a:lnTo>
                    <a:pt x="20073" y="7463"/>
                  </a:lnTo>
                  <a:lnTo>
                    <a:pt x="20114" y="7384"/>
                  </a:lnTo>
                  <a:lnTo>
                    <a:pt x="20114" y="7226"/>
                  </a:lnTo>
                  <a:lnTo>
                    <a:pt x="20031" y="7149"/>
                  </a:lnTo>
                  <a:lnTo>
                    <a:pt x="19991" y="7149"/>
                  </a:lnTo>
                  <a:lnTo>
                    <a:pt x="19846" y="6992"/>
                  </a:lnTo>
                  <a:lnTo>
                    <a:pt x="19723" y="6952"/>
                  </a:lnTo>
                  <a:lnTo>
                    <a:pt x="19681" y="6952"/>
                  </a:lnTo>
                  <a:lnTo>
                    <a:pt x="19619" y="6676"/>
                  </a:lnTo>
                  <a:lnTo>
                    <a:pt x="19516" y="6363"/>
                  </a:lnTo>
                  <a:lnTo>
                    <a:pt x="19372" y="6089"/>
                  </a:lnTo>
                  <a:lnTo>
                    <a:pt x="19186" y="6049"/>
                  </a:lnTo>
                  <a:lnTo>
                    <a:pt x="18979" y="6049"/>
                  </a:lnTo>
                  <a:lnTo>
                    <a:pt x="18794" y="6089"/>
                  </a:lnTo>
                  <a:lnTo>
                    <a:pt x="18773" y="6205"/>
                  </a:lnTo>
                  <a:lnTo>
                    <a:pt x="18815" y="6284"/>
                  </a:lnTo>
                  <a:lnTo>
                    <a:pt x="18794" y="6402"/>
                  </a:lnTo>
                  <a:lnTo>
                    <a:pt x="18670" y="6481"/>
                  </a:lnTo>
                  <a:lnTo>
                    <a:pt x="18588" y="6442"/>
                  </a:lnTo>
                  <a:lnTo>
                    <a:pt x="18464" y="6560"/>
                  </a:lnTo>
                  <a:lnTo>
                    <a:pt x="18299" y="6402"/>
                  </a:lnTo>
                  <a:lnTo>
                    <a:pt x="18237" y="6442"/>
                  </a:lnTo>
                  <a:lnTo>
                    <a:pt x="18154" y="6560"/>
                  </a:lnTo>
                  <a:lnTo>
                    <a:pt x="18051" y="6560"/>
                  </a:lnTo>
                  <a:lnTo>
                    <a:pt x="17948" y="6402"/>
                  </a:lnTo>
                  <a:lnTo>
                    <a:pt x="17825" y="6284"/>
                  </a:lnTo>
                  <a:lnTo>
                    <a:pt x="17825" y="6166"/>
                  </a:lnTo>
                  <a:lnTo>
                    <a:pt x="17845" y="6010"/>
                  </a:lnTo>
                  <a:lnTo>
                    <a:pt x="17659" y="5852"/>
                  </a:lnTo>
                  <a:lnTo>
                    <a:pt x="17577" y="5971"/>
                  </a:lnTo>
                  <a:lnTo>
                    <a:pt x="17577" y="6205"/>
                  </a:lnTo>
                  <a:lnTo>
                    <a:pt x="17618" y="6245"/>
                  </a:lnTo>
                  <a:lnTo>
                    <a:pt x="17577" y="6363"/>
                  </a:lnTo>
                  <a:lnTo>
                    <a:pt x="17494" y="6481"/>
                  </a:lnTo>
                  <a:lnTo>
                    <a:pt x="17349" y="6481"/>
                  </a:lnTo>
                  <a:lnTo>
                    <a:pt x="15947" y="3181"/>
                  </a:lnTo>
                  <a:lnTo>
                    <a:pt x="14956" y="1729"/>
                  </a:lnTo>
                  <a:lnTo>
                    <a:pt x="14894" y="1571"/>
                  </a:lnTo>
                  <a:lnTo>
                    <a:pt x="14977" y="1532"/>
                  </a:lnTo>
                  <a:lnTo>
                    <a:pt x="15081" y="1336"/>
                  </a:lnTo>
                  <a:lnTo>
                    <a:pt x="15081" y="1139"/>
                  </a:lnTo>
                  <a:lnTo>
                    <a:pt x="15039" y="1060"/>
                  </a:lnTo>
                  <a:lnTo>
                    <a:pt x="14875" y="1139"/>
                  </a:lnTo>
                  <a:lnTo>
                    <a:pt x="14750" y="1179"/>
                  </a:lnTo>
                  <a:lnTo>
                    <a:pt x="14668" y="1376"/>
                  </a:lnTo>
                  <a:lnTo>
                    <a:pt x="14565" y="1455"/>
                  </a:lnTo>
                  <a:lnTo>
                    <a:pt x="14441" y="1689"/>
                  </a:lnTo>
                  <a:lnTo>
                    <a:pt x="14441" y="1847"/>
                  </a:lnTo>
                  <a:lnTo>
                    <a:pt x="14358" y="1965"/>
                  </a:lnTo>
                  <a:lnTo>
                    <a:pt x="14318" y="2160"/>
                  </a:lnTo>
                  <a:lnTo>
                    <a:pt x="14214" y="2318"/>
                  </a:lnTo>
                  <a:lnTo>
                    <a:pt x="14029" y="2318"/>
                  </a:lnTo>
                  <a:lnTo>
                    <a:pt x="13925" y="2436"/>
                  </a:lnTo>
                  <a:lnTo>
                    <a:pt x="13946" y="2671"/>
                  </a:lnTo>
                  <a:lnTo>
                    <a:pt x="13863" y="2750"/>
                  </a:lnTo>
                  <a:lnTo>
                    <a:pt x="13822" y="2671"/>
                  </a:lnTo>
                  <a:lnTo>
                    <a:pt x="13595" y="2553"/>
                  </a:lnTo>
                  <a:lnTo>
                    <a:pt x="13451" y="2671"/>
                  </a:lnTo>
                  <a:lnTo>
                    <a:pt x="13409" y="2829"/>
                  </a:lnTo>
                  <a:lnTo>
                    <a:pt x="13327" y="2829"/>
                  </a:lnTo>
                  <a:lnTo>
                    <a:pt x="13245" y="2631"/>
                  </a:lnTo>
                  <a:lnTo>
                    <a:pt x="13245" y="2318"/>
                  </a:lnTo>
                  <a:lnTo>
                    <a:pt x="13327" y="2200"/>
                  </a:lnTo>
                  <a:lnTo>
                    <a:pt x="13347" y="2042"/>
                  </a:lnTo>
                  <a:lnTo>
                    <a:pt x="13306" y="1926"/>
                  </a:lnTo>
                  <a:lnTo>
                    <a:pt x="13224" y="2082"/>
                  </a:lnTo>
                  <a:lnTo>
                    <a:pt x="13141" y="2082"/>
                  </a:lnTo>
                  <a:lnTo>
                    <a:pt x="12935" y="1886"/>
                  </a:lnTo>
                  <a:lnTo>
                    <a:pt x="12811" y="1926"/>
                  </a:lnTo>
                  <a:lnTo>
                    <a:pt x="12832" y="2082"/>
                  </a:lnTo>
                  <a:lnTo>
                    <a:pt x="12894" y="2121"/>
                  </a:lnTo>
                  <a:lnTo>
                    <a:pt x="12811" y="2279"/>
                  </a:lnTo>
                  <a:lnTo>
                    <a:pt x="12770" y="2279"/>
                  </a:lnTo>
                  <a:lnTo>
                    <a:pt x="12688" y="2042"/>
                  </a:lnTo>
                  <a:lnTo>
                    <a:pt x="12667" y="1689"/>
                  </a:lnTo>
                  <a:lnTo>
                    <a:pt x="12460" y="1376"/>
                  </a:lnTo>
                  <a:lnTo>
                    <a:pt x="12419" y="1455"/>
                  </a:lnTo>
                  <a:lnTo>
                    <a:pt x="12460" y="1689"/>
                  </a:lnTo>
                  <a:lnTo>
                    <a:pt x="12460" y="1847"/>
                  </a:lnTo>
                  <a:lnTo>
                    <a:pt x="12378" y="1847"/>
                  </a:lnTo>
                  <a:lnTo>
                    <a:pt x="12337" y="1650"/>
                  </a:lnTo>
                  <a:lnTo>
                    <a:pt x="12275" y="1689"/>
                  </a:lnTo>
                  <a:lnTo>
                    <a:pt x="12254" y="1886"/>
                  </a:lnTo>
                  <a:lnTo>
                    <a:pt x="12192" y="1926"/>
                  </a:lnTo>
                  <a:lnTo>
                    <a:pt x="12089" y="1768"/>
                  </a:lnTo>
                  <a:lnTo>
                    <a:pt x="11965" y="1926"/>
                  </a:lnTo>
                  <a:lnTo>
                    <a:pt x="11904" y="1847"/>
                  </a:lnTo>
                  <a:lnTo>
                    <a:pt x="11862" y="1650"/>
                  </a:lnTo>
                  <a:lnTo>
                    <a:pt x="11944" y="1571"/>
                  </a:lnTo>
                  <a:lnTo>
                    <a:pt x="11965" y="1494"/>
                  </a:lnTo>
                  <a:lnTo>
                    <a:pt x="11944" y="1297"/>
                  </a:lnTo>
                  <a:lnTo>
                    <a:pt x="11965" y="1100"/>
                  </a:lnTo>
                  <a:lnTo>
                    <a:pt x="11944" y="984"/>
                  </a:lnTo>
                  <a:lnTo>
                    <a:pt x="11862" y="905"/>
                  </a:lnTo>
                  <a:lnTo>
                    <a:pt x="11780" y="747"/>
                  </a:lnTo>
                  <a:lnTo>
                    <a:pt x="11759" y="511"/>
                  </a:lnTo>
                  <a:lnTo>
                    <a:pt x="11697" y="473"/>
                  </a:lnTo>
                  <a:lnTo>
                    <a:pt x="11655" y="158"/>
                  </a:lnTo>
                  <a:lnTo>
                    <a:pt x="11553" y="158"/>
                  </a:lnTo>
                  <a:lnTo>
                    <a:pt x="11429" y="236"/>
                  </a:lnTo>
                  <a:lnTo>
                    <a:pt x="11285" y="236"/>
                  </a:lnTo>
                  <a:lnTo>
                    <a:pt x="11140" y="79"/>
                  </a:lnTo>
                  <a:lnTo>
                    <a:pt x="10975" y="118"/>
                  </a:lnTo>
                  <a:lnTo>
                    <a:pt x="10851" y="0"/>
                  </a:lnTo>
                  <a:lnTo>
                    <a:pt x="10748" y="79"/>
                  </a:lnTo>
                  <a:lnTo>
                    <a:pt x="10707" y="0"/>
                  </a:lnTo>
                  <a:close/>
                </a:path>
              </a:pathLst>
            </a:custGeom>
            <a:solidFill>
              <a:srgbClr val="CCD4DA"/>
            </a:solidFill>
            <a:ln w="12700" cap="flat">
              <a:noFill/>
              <a:miter lim="400000"/>
            </a:ln>
            <a:effectLst/>
          </p:spPr>
          <p:txBody>
            <a:bodyPr wrap="square" lIns="0" tIns="0" rIns="0" bIns="0" numCol="1" anchor="ctr">
              <a:noAutofit/>
            </a:bodyPr>
            <a:lstStyle/>
            <a:p>
              <a:pPr defTabSz="342900">
                <a:lnSpc>
                  <a:spcPct val="100000"/>
                </a:lnSpc>
                <a:spcBef>
                  <a:spcPts val="0"/>
                </a:spcBef>
                <a:defRPr sz="1400">
                  <a:latin typeface="Arial"/>
                  <a:ea typeface="Arial"/>
                  <a:cs typeface="Arial"/>
                  <a:sym typeface="Arial"/>
                </a:defRPr>
              </a:pPr>
              <a:endParaRPr sz="525"/>
            </a:p>
          </p:txBody>
        </p:sp>
        <p:sp>
          <p:nvSpPr>
            <p:cNvPr id="374" name="Google Shape;10540;p32">
              <a:extLst>
                <a:ext uri="{FF2B5EF4-FFF2-40B4-BE49-F238E27FC236}">
                  <a16:creationId xmlns:a16="http://schemas.microsoft.com/office/drawing/2014/main" id="{D6CCC8A7-05A1-1E50-B3B6-A8E735D704B3}"/>
                </a:ext>
              </a:extLst>
            </p:cNvPr>
            <p:cNvSpPr/>
            <p:nvPr/>
          </p:nvSpPr>
          <p:spPr>
            <a:xfrm>
              <a:off x="15207640" y="5294497"/>
              <a:ext cx="1156949" cy="688322"/>
            </a:xfrm>
            <a:custGeom>
              <a:avLst/>
              <a:gdLst/>
              <a:ahLst/>
              <a:cxnLst>
                <a:cxn ang="0">
                  <a:pos x="wd2" y="hd2"/>
                </a:cxn>
                <a:cxn ang="5400000">
                  <a:pos x="wd2" y="hd2"/>
                </a:cxn>
                <a:cxn ang="10800000">
                  <a:pos x="wd2" y="hd2"/>
                </a:cxn>
                <a:cxn ang="16200000">
                  <a:pos x="wd2" y="hd2"/>
                </a:cxn>
              </a:cxnLst>
              <a:rect l="0" t="0" r="r" b="b"/>
              <a:pathLst>
                <a:path w="21600" h="21600" extrusionOk="0">
                  <a:moveTo>
                    <a:pt x="3512" y="0"/>
                  </a:moveTo>
                  <a:lnTo>
                    <a:pt x="0" y="1096"/>
                  </a:lnTo>
                  <a:lnTo>
                    <a:pt x="1023" y="11269"/>
                  </a:lnTo>
                  <a:lnTo>
                    <a:pt x="1706" y="11269"/>
                  </a:lnTo>
                  <a:lnTo>
                    <a:pt x="2244" y="11348"/>
                  </a:lnTo>
                  <a:lnTo>
                    <a:pt x="2340" y="10877"/>
                  </a:lnTo>
                  <a:lnTo>
                    <a:pt x="2097" y="10484"/>
                  </a:lnTo>
                  <a:lnTo>
                    <a:pt x="2048" y="9702"/>
                  </a:lnTo>
                  <a:lnTo>
                    <a:pt x="2291" y="8763"/>
                  </a:lnTo>
                  <a:lnTo>
                    <a:pt x="2731" y="8685"/>
                  </a:lnTo>
                  <a:lnTo>
                    <a:pt x="2974" y="8217"/>
                  </a:lnTo>
                  <a:lnTo>
                    <a:pt x="3267" y="7903"/>
                  </a:lnTo>
                  <a:lnTo>
                    <a:pt x="3558" y="8217"/>
                  </a:lnTo>
                  <a:lnTo>
                    <a:pt x="3754" y="7982"/>
                  </a:lnTo>
                  <a:lnTo>
                    <a:pt x="3512" y="7510"/>
                  </a:lnTo>
                  <a:lnTo>
                    <a:pt x="4146" y="7589"/>
                  </a:lnTo>
                  <a:lnTo>
                    <a:pt x="5022" y="8296"/>
                  </a:lnTo>
                  <a:lnTo>
                    <a:pt x="5852" y="9078"/>
                  </a:lnTo>
                  <a:lnTo>
                    <a:pt x="5900" y="9545"/>
                  </a:lnTo>
                  <a:lnTo>
                    <a:pt x="6923" y="10484"/>
                  </a:lnTo>
                  <a:lnTo>
                    <a:pt x="7704" y="11034"/>
                  </a:lnTo>
                  <a:lnTo>
                    <a:pt x="7900" y="10877"/>
                  </a:lnTo>
                  <a:lnTo>
                    <a:pt x="8191" y="10955"/>
                  </a:lnTo>
                  <a:lnTo>
                    <a:pt x="8776" y="11501"/>
                  </a:lnTo>
                  <a:lnTo>
                    <a:pt x="9021" y="12833"/>
                  </a:lnTo>
                  <a:lnTo>
                    <a:pt x="9265" y="13226"/>
                  </a:lnTo>
                  <a:lnTo>
                    <a:pt x="9361" y="13693"/>
                  </a:lnTo>
                  <a:lnTo>
                    <a:pt x="9655" y="14632"/>
                  </a:lnTo>
                  <a:lnTo>
                    <a:pt x="10142" y="14946"/>
                  </a:lnTo>
                  <a:lnTo>
                    <a:pt x="11020" y="15806"/>
                  </a:lnTo>
                  <a:lnTo>
                    <a:pt x="11945" y="16902"/>
                  </a:lnTo>
                  <a:lnTo>
                    <a:pt x="12922" y="17605"/>
                  </a:lnTo>
                  <a:lnTo>
                    <a:pt x="13798" y="18701"/>
                  </a:lnTo>
                  <a:lnTo>
                    <a:pt x="14530" y="18780"/>
                  </a:lnTo>
                  <a:lnTo>
                    <a:pt x="14725" y="19094"/>
                  </a:lnTo>
                  <a:lnTo>
                    <a:pt x="14921" y="19094"/>
                  </a:lnTo>
                  <a:lnTo>
                    <a:pt x="15408" y="19565"/>
                  </a:lnTo>
                  <a:lnTo>
                    <a:pt x="15408" y="20111"/>
                  </a:lnTo>
                  <a:lnTo>
                    <a:pt x="15457" y="21129"/>
                  </a:lnTo>
                  <a:lnTo>
                    <a:pt x="15895" y="20893"/>
                  </a:lnTo>
                  <a:lnTo>
                    <a:pt x="16140" y="21207"/>
                  </a:lnTo>
                  <a:lnTo>
                    <a:pt x="16333" y="21600"/>
                  </a:lnTo>
                  <a:lnTo>
                    <a:pt x="16480" y="21600"/>
                  </a:lnTo>
                  <a:lnTo>
                    <a:pt x="16725" y="21207"/>
                  </a:lnTo>
                  <a:lnTo>
                    <a:pt x="16967" y="21286"/>
                  </a:lnTo>
                  <a:lnTo>
                    <a:pt x="17065" y="21521"/>
                  </a:lnTo>
                  <a:lnTo>
                    <a:pt x="17163" y="20111"/>
                  </a:lnTo>
                  <a:lnTo>
                    <a:pt x="17457" y="19094"/>
                  </a:lnTo>
                  <a:lnTo>
                    <a:pt x="17601" y="18858"/>
                  </a:lnTo>
                  <a:lnTo>
                    <a:pt x="17555" y="18312"/>
                  </a:lnTo>
                  <a:lnTo>
                    <a:pt x="17261" y="18077"/>
                  </a:lnTo>
                  <a:lnTo>
                    <a:pt x="17114" y="17531"/>
                  </a:lnTo>
                  <a:lnTo>
                    <a:pt x="17212" y="16981"/>
                  </a:lnTo>
                  <a:lnTo>
                    <a:pt x="17163" y="16513"/>
                  </a:lnTo>
                  <a:lnTo>
                    <a:pt x="16823" y="16588"/>
                  </a:lnTo>
                  <a:lnTo>
                    <a:pt x="16578" y="16824"/>
                  </a:lnTo>
                  <a:lnTo>
                    <a:pt x="16189" y="15963"/>
                  </a:lnTo>
                  <a:lnTo>
                    <a:pt x="16189" y="15339"/>
                  </a:lnTo>
                  <a:lnTo>
                    <a:pt x="16480" y="14946"/>
                  </a:lnTo>
                  <a:lnTo>
                    <a:pt x="17114" y="15025"/>
                  </a:lnTo>
                  <a:lnTo>
                    <a:pt x="17359" y="14946"/>
                  </a:lnTo>
                  <a:lnTo>
                    <a:pt x="17359" y="14479"/>
                  </a:lnTo>
                  <a:lnTo>
                    <a:pt x="17895" y="14164"/>
                  </a:lnTo>
                  <a:lnTo>
                    <a:pt x="17797" y="13850"/>
                  </a:lnTo>
                  <a:lnTo>
                    <a:pt x="17650" y="13693"/>
                  </a:lnTo>
                  <a:lnTo>
                    <a:pt x="18284" y="13461"/>
                  </a:lnTo>
                  <a:lnTo>
                    <a:pt x="18675" y="13226"/>
                  </a:lnTo>
                  <a:lnTo>
                    <a:pt x="18773" y="12676"/>
                  </a:lnTo>
                  <a:lnTo>
                    <a:pt x="18333" y="12444"/>
                  </a:lnTo>
                  <a:lnTo>
                    <a:pt x="18333" y="11894"/>
                  </a:lnTo>
                  <a:lnTo>
                    <a:pt x="18675" y="11737"/>
                  </a:lnTo>
                  <a:lnTo>
                    <a:pt x="19065" y="11269"/>
                  </a:lnTo>
                  <a:lnTo>
                    <a:pt x="19309" y="11348"/>
                  </a:lnTo>
                  <a:lnTo>
                    <a:pt x="19698" y="10562"/>
                  </a:lnTo>
                  <a:lnTo>
                    <a:pt x="20041" y="11034"/>
                  </a:lnTo>
                  <a:lnTo>
                    <a:pt x="20090" y="11426"/>
                  </a:lnTo>
                  <a:lnTo>
                    <a:pt x="20773" y="11269"/>
                  </a:lnTo>
                  <a:lnTo>
                    <a:pt x="21260" y="11269"/>
                  </a:lnTo>
                  <a:lnTo>
                    <a:pt x="21600" y="10562"/>
                  </a:lnTo>
                  <a:lnTo>
                    <a:pt x="21551" y="10174"/>
                  </a:lnTo>
                  <a:lnTo>
                    <a:pt x="20868" y="9313"/>
                  </a:lnTo>
                  <a:lnTo>
                    <a:pt x="20724" y="9313"/>
                  </a:lnTo>
                  <a:lnTo>
                    <a:pt x="20724" y="9859"/>
                  </a:lnTo>
                  <a:lnTo>
                    <a:pt x="20479" y="10252"/>
                  </a:lnTo>
                  <a:lnTo>
                    <a:pt x="20234" y="10174"/>
                  </a:lnTo>
                  <a:lnTo>
                    <a:pt x="19992" y="9781"/>
                  </a:lnTo>
                  <a:lnTo>
                    <a:pt x="19358" y="9467"/>
                  </a:lnTo>
                  <a:lnTo>
                    <a:pt x="19114" y="9156"/>
                  </a:lnTo>
                  <a:lnTo>
                    <a:pt x="19309" y="8685"/>
                  </a:lnTo>
                  <a:lnTo>
                    <a:pt x="19698" y="7589"/>
                  </a:lnTo>
                  <a:lnTo>
                    <a:pt x="19698" y="7121"/>
                  </a:lnTo>
                  <a:lnTo>
                    <a:pt x="19503" y="7121"/>
                  </a:lnTo>
                  <a:lnTo>
                    <a:pt x="19260" y="7746"/>
                  </a:lnTo>
                  <a:lnTo>
                    <a:pt x="19016" y="7825"/>
                  </a:lnTo>
                  <a:lnTo>
                    <a:pt x="18431" y="8921"/>
                  </a:lnTo>
                  <a:lnTo>
                    <a:pt x="18284" y="9467"/>
                  </a:lnTo>
                  <a:lnTo>
                    <a:pt x="18139" y="9781"/>
                  </a:lnTo>
                  <a:lnTo>
                    <a:pt x="17846" y="10562"/>
                  </a:lnTo>
                  <a:lnTo>
                    <a:pt x="17359" y="11348"/>
                  </a:lnTo>
                  <a:lnTo>
                    <a:pt x="17163" y="11269"/>
                  </a:lnTo>
                  <a:lnTo>
                    <a:pt x="16578" y="10720"/>
                  </a:lnTo>
                  <a:lnTo>
                    <a:pt x="16140" y="10641"/>
                  </a:lnTo>
                  <a:lnTo>
                    <a:pt x="15700" y="10720"/>
                  </a:lnTo>
                  <a:lnTo>
                    <a:pt x="15115" y="11269"/>
                  </a:lnTo>
                  <a:lnTo>
                    <a:pt x="14823" y="11269"/>
                  </a:lnTo>
                  <a:lnTo>
                    <a:pt x="14287" y="8685"/>
                  </a:lnTo>
                  <a:lnTo>
                    <a:pt x="13311" y="8528"/>
                  </a:lnTo>
                  <a:lnTo>
                    <a:pt x="13262" y="5476"/>
                  </a:lnTo>
                  <a:lnTo>
                    <a:pt x="12824" y="5790"/>
                  </a:lnTo>
                  <a:lnTo>
                    <a:pt x="12481" y="4380"/>
                  </a:lnTo>
                  <a:lnTo>
                    <a:pt x="11801" y="3598"/>
                  </a:lnTo>
                  <a:lnTo>
                    <a:pt x="9606" y="3598"/>
                  </a:lnTo>
                  <a:lnTo>
                    <a:pt x="7606" y="3912"/>
                  </a:lnTo>
                  <a:lnTo>
                    <a:pt x="6436" y="2816"/>
                  </a:lnTo>
                  <a:lnTo>
                    <a:pt x="5656" y="2345"/>
                  </a:lnTo>
                  <a:lnTo>
                    <a:pt x="3512" y="0"/>
                  </a:lnTo>
                  <a:close/>
                </a:path>
              </a:pathLst>
            </a:custGeom>
            <a:solidFill>
              <a:srgbClr val="CCD4DA"/>
            </a:solidFill>
            <a:ln w="12700" cap="flat">
              <a:noFill/>
              <a:miter lim="400000"/>
            </a:ln>
            <a:effectLst/>
          </p:spPr>
          <p:txBody>
            <a:bodyPr wrap="square" lIns="0" tIns="0" rIns="0" bIns="0" numCol="1" anchor="ctr">
              <a:noAutofit/>
            </a:bodyPr>
            <a:lstStyle/>
            <a:p>
              <a:pPr defTabSz="342900">
                <a:lnSpc>
                  <a:spcPct val="100000"/>
                </a:lnSpc>
                <a:spcBef>
                  <a:spcPts val="0"/>
                </a:spcBef>
                <a:defRPr sz="1400">
                  <a:latin typeface="Arial"/>
                  <a:ea typeface="Arial"/>
                  <a:cs typeface="Arial"/>
                  <a:sym typeface="Arial"/>
                </a:defRPr>
              </a:pPr>
              <a:endParaRPr sz="525"/>
            </a:p>
          </p:txBody>
        </p:sp>
        <p:sp>
          <p:nvSpPr>
            <p:cNvPr id="375" name="Google Shape;10541;p32">
              <a:extLst>
                <a:ext uri="{FF2B5EF4-FFF2-40B4-BE49-F238E27FC236}">
                  <a16:creationId xmlns:a16="http://schemas.microsoft.com/office/drawing/2014/main" id="{AFA00508-F8DE-6A73-EFE3-7B1E93D7230C}"/>
                </a:ext>
              </a:extLst>
            </p:cNvPr>
            <p:cNvSpPr/>
            <p:nvPr/>
          </p:nvSpPr>
          <p:spPr>
            <a:xfrm>
              <a:off x="15001318" y="5533825"/>
              <a:ext cx="1034252" cy="620975"/>
            </a:xfrm>
            <a:custGeom>
              <a:avLst/>
              <a:gdLst/>
              <a:ahLst/>
              <a:cxnLst>
                <a:cxn ang="0">
                  <a:pos x="wd2" y="hd2"/>
                </a:cxn>
                <a:cxn ang="5400000">
                  <a:pos x="wd2" y="hd2"/>
                </a:cxn>
                <a:cxn ang="10800000">
                  <a:pos x="wd2" y="hd2"/>
                </a:cxn>
                <a:cxn ang="16200000">
                  <a:pos x="wd2" y="hd2"/>
                </a:cxn>
              </a:cxnLst>
              <a:rect l="0" t="0" r="r" b="b"/>
              <a:pathLst>
                <a:path w="21600" h="21600" extrusionOk="0">
                  <a:moveTo>
                    <a:pt x="8238" y="0"/>
                  </a:moveTo>
                  <a:lnTo>
                    <a:pt x="8509" y="522"/>
                  </a:lnTo>
                  <a:lnTo>
                    <a:pt x="8290" y="784"/>
                  </a:lnTo>
                  <a:lnTo>
                    <a:pt x="7964" y="435"/>
                  </a:lnTo>
                  <a:lnTo>
                    <a:pt x="7635" y="784"/>
                  </a:lnTo>
                  <a:lnTo>
                    <a:pt x="7364" y="1302"/>
                  </a:lnTo>
                  <a:lnTo>
                    <a:pt x="6872" y="1389"/>
                  </a:lnTo>
                  <a:lnTo>
                    <a:pt x="6600" y="2429"/>
                  </a:lnTo>
                  <a:lnTo>
                    <a:pt x="6655" y="3296"/>
                  </a:lnTo>
                  <a:lnTo>
                    <a:pt x="6926" y="3731"/>
                  </a:lnTo>
                  <a:lnTo>
                    <a:pt x="6819" y="4254"/>
                  </a:lnTo>
                  <a:lnTo>
                    <a:pt x="6217" y="4167"/>
                  </a:lnTo>
                  <a:lnTo>
                    <a:pt x="5453" y="4167"/>
                  </a:lnTo>
                  <a:lnTo>
                    <a:pt x="5237" y="4254"/>
                  </a:lnTo>
                  <a:lnTo>
                    <a:pt x="4638" y="4424"/>
                  </a:lnTo>
                  <a:lnTo>
                    <a:pt x="3655" y="2604"/>
                  </a:lnTo>
                  <a:lnTo>
                    <a:pt x="2562" y="1650"/>
                  </a:lnTo>
                  <a:lnTo>
                    <a:pt x="1637" y="1389"/>
                  </a:lnTo>
                  <a:lnTo>
                    <a:pt x="873" y="1824"/>
                  </a:lnTo>
                  <a:lnTo>
                    <a:pt x="0" y="3126"/>
                  </a:lnTo>
                  <a:lnTo>
                    <a:pt x="0" y="3383"/>
                  </a:lnTo>
                  <a:lnTo>
                    <a:pt x="219" y="3731"/>
                  </a:lnTo>
                  <a:lnTo>
                    <a:pt x="328" y="3992"/>
                  </a:lnTo>
                  <a:lnTo>
                    <a:pt x="545" y="4341"/>
                  </a:lnTo>
                  <a:lnTo>
                    <a:pt x="654" y="4772"/>
                  </a:lnTo>
                  <a:lnTo>
                    <a:pt x="928" y="5638"/>
                  </a:lnTo>
                  <a:lnTo>
                    <a:pt x="873" y="6335"/>
                  </a:lnTo>
                  <a:lnTo>
                    <a:pt x="764" y="6853"/>
                  </a:lnTo>
                  <a:lnTo>
                    <a:pt x="819" y="8068"/>
                  </a:lnTo>
                  <a:lnTo>
                    <a:pt x="928" y="8329"/>
                  </a:lnTo>
                  <a:lnTo>
                    <a:pt x="1038" y="8677"/>
                  </a:lnTo>
                  <a:lnTo>
                    <a:pt x="1582" y="9544"/>
                  </a:lnTo>
                  <a:lnTo>
                    <a:pt x="1473" y="9196"/>
                  </a:lnTo>
                  <a:lnTo>
                    <a:pt x="1363" y="8934"/>
                  </a:lnTo>
                  <a:lnTo>
                    <a:pt x="1418" y="8764"/>
                  </a:lnTo>
                  <a:lnTo>
                    <a:pt x="1908" y="8934"/>
                  </a:lnTo>
                  <a:lnTo>
                    <a:pt x="2127" y="8677"/>
                  </a:lnTo>
                  <a:lnTo>
                    <a:pt x="2237" y="8764"/>
                  </a:lnTo>
                  <a:lnTo>
                    <a:pt x="2182" y="9370"/>
                  </a:lnTo>
                  <a:lnTo>
                    <a:pt x="2237" y="9805"/>
                  </a:lnTo>
                  <a:lnTo>
                    <a:pt x="2456" y="9631"/>
                  </a:lnTo>
                  <a:lnTo>
                    <a:pt x="2562" y="10062"/>
                  </a:lnTo>
                  <a:lnTo>
                    <a:pt x="2510" y="10323"/>
                  </a:lnTo>
                  <a:lnTo>
                    <a:pt x="2237" y="10236"/>
                  </a:lnTo>
                  <a:lnTo>
                    <a:pt x="2127" y="10236"/>
                  </a:lnTo>
                  <a:lnTo>
                    <a:pt x="1963" y="10062"/>
                  </a:lnTo>
                  <a:lnTo>
                    <a:pt x="1692" y="10410"/>
                  </a:lnTo>
                  <a:lnTo>
                    <a:pt x="1692" y="10846"/>
                  </a:lnTo>
                  <a:lnTo>
                    <a:pt x="1908" y="11190"/>
                  </a:lnTo>
                  <a:lnTo>
                    <a:pt x="1853" y="10671"/>
                  </a:lnTo>
                  <a:lnTo>
                    <a:pt x="2018" y="10671"/>
                  </a:lnTo>
                  <a:lnTo>
                    <a:pt x="2182" y="10759"/>
                  </a:lnTo>
                  <a:lnTo>
                    <a:pt x="2401" y="10846"/>
                  </a:lnTo>
                  <a:lnTo>
                    <a:pt x="2510" y="11277"/>
                  </a:lnTo>
                  <a:lnTo>
                    <a:pt x="2946" y="11625"/>
                  </a:lnTo>
                  <a:lnTo>
                    <a:pt x="3055" y="12060"/>
                  </a:lnTo>
                  <a:lnTo>
                    <a:pt x="3000" y="12840"/>
                  </a:lnTo>
                  <a:lnTo>
                    <a:pt x="3055" y="13101"/>
                  </a:lnTo>
                  <a:lnTo>
                    <a:pt x="3055" y="14316"/>
                  </a:lnTo>
                  <a:lnTo>
                    <a:pt x="3219" y="15182"/>
                  </a:lnTo>
                  <a:lnTo>
                    <a:pt x="3491" y="16397"/>
                  </a:lnTo>
                  <a:lnTo>
                    <a:pt x="3764" y="16049"/>
                  </a:lnTo>
                  <a:lnTo>
                    <a:pt x="4473" y="16049"/>
                  </a:lnTo>
                  <a:lnTo>
                    <a:pt x="4638" y="15443"/>
                  </a:lnTo>
                  <a:lnTo>
                    <a:pt x="4854" y="15008"/>
                  </a:lnTo>
                  <a:lnTo>
                    <a:pt x="5128" y="15008"/>
                  </a:lnTo>
                  <a:lnTo>
                    <a:pt x="5727" y="14142"/>
                  </a:lnTo>
                  <a:lnTo>
                    <a:pt x="6327" y="13880"/>
                  </a:lnTo>
                  <a:lnTo>
                    <a:pt x="6872" y="14142"/>
                  </a:lnTo>
                  <a:lnTo>
                    <a:pt x="7036" y="13532"/>
                  </a:lnTo>
                  <a:lnTo>
                    <a:pt x="7309" y="13445"/>
                  </a:lnTo>
                  <a:lnTo>
                    <a:pt x="7635" y="13706"/>
                  </a:lnTo>
                  <a:lnTo>
                    <a:pt x="7964" y="13532"/>
                  </a:lnTo>
                  <a:lnTo>
                    <a:pt x="8509" y="14316"/>
                  </a:lnTo>
                  <a:lnTo>
                    <a:pt x="8947" y="14573"/>
                  </a:lnTo>
                  <a:lnTo>
                    <a:pt x="9817" y="15443"/>
                  </a:lnTo>
                  <a:lnTo>
                    <a:pt x="10091" y="15443"/>
                  </a:lnTo>
                  <a:lnTo>
                    <a:pt x="10310" y="15095"/>
                  </a:lnTo>
                  <a:lnTo>
                    <a:pt x="10909" y="15530"/>
                  </a:lnTo>
                  <a:lnTo>
                    <a:pt x="11235" y="15618"/>
                  </a:lnTo>
                  <a:lnTo>
                    <a:pt x="11290" y="16310"/>
                  </a:lnTo>
                  <a:lnTo>
                    <a:pt x="11454" y="16484"/>
                  </a:lnTo>
                  <a:lnTo>
                    <a:pt x="11783" y="16397"/>
                  </a:lnTo>
                  <a:lnTo>
                    <a:pt x="12328" y="16571"/>
                  </a:lnTo>
                  <a:lnTo>
                    <a:pt x="12927" y="17873"/>
                  </a:lnTo>
                  <a:lnTo>
                    <a:pt x="13636" y="18043"/>
                  </a:lnTo>
                  <a:lnTo>
                    <a:pt x="13965" y="18217"/>
                  </a:lnTo>
                  <a:lnTo>
                    <a:pt x="14236" y="18913"/>
                  </a:lnTo>
                  <a:lnTo>
                    <a:pt x="14126" y="19345"/>
                  </a:lnTo>
                  <a:lnTo>
                    <a:pt x="14236" y="19867"/>
                  </a:lnTo>
                  <a:lnTo>
                    <a:pt x="14236" y="20215"/>
                  </a:lnTo>
                  <a:lnTo>
                    <a:pt x="14400" y="20646"/>
                  </a:lnTo>
                  <a:lnTo>
                    <a:pt x="14509" y="20472"/>
                  </a:lnTo>
                  <a:lnTo>
                    <a:pt x="14835" y="20646"/>
                  </a:lnTo>
                  <a:lnTo>
                    <a:pt x="15054" y="20908"/>
                  </a:lnTo>
                  <a:lnTo>
                    <a:pt x="15328" y="20908"/>
                  </a:lnTo>
                  <a:lnTo>
                    <a:pt x="15544" y="20646"/>
                  </a:lnTo>
                  <a:lnTo>
                    <a:pt x="15763" y="20646"/>
                  </a:lnTo>
                  <a:lnTo>
                    <a:pt x="16092" y="21082"/>
                  </a:lnTo>
                  <a:lnTo>
                    <a:pt x="16199" y="21343"/>
                  </a:lnTo>
                  <a:lnTo>
                    <a:pt x="16363" y="21600"/>
                  </a:lnTo>
                  <a:lnTo>
                    <a:pt x="16472" y="21343"/>
                  </a:lnTo>
                  <a:lnTo>
                    <a:pt x="16908" y="21256"/>
                  </a:lnTo>
                  <a:lnTo>
                    <a:pt x="17127" y="20821"/>
                  </a:lnTo>
                  <a:lnTo>
                    <a:pt x="17181" y="20472"/>
                  </a:lnTo>
                  <a:lnTo>
                    <a:pt x="17400" y="20298"/>
                  </a:lnTo>
                  <a:lnTo>
                    <a:pt x="17291" y="19954"/>
                  </a:lnTo>
                  <a:lnTo>
                    <a:pt x="17781" y="19519"/>
                  </a:lnTo>
                  <a:lnTo>
                    <a:pt x="18326" y="19345"/>
                  </a:lnTo>
                  <a:lnTo>
                    <a:pt x="18381" y="19088"/>
                  </a:lnTo>
                  <a:lnTo>
                    <a:pt x="18600" y="18739"/>
                  </a:lnTo>
                  <a:lnTo>
                    <a:pt x="18873" y="18652"/>
                  </a:lnTo>
                  <a:lnTo>
                    <a:pt x="18928" y="18130"/>
                  </a:lnTo>
                  <a:lnTo>
                    <a:pt x="18928" y="17438"/>
                  </a:lnTo>
                  <a:lnTo>
                    <a:pt x="19309" y="16915"/>
                  </a:lnTo>
                  <a:lnTo>
                    <a:pt x="19309" y="16397"/>
                  </a:lnTo>
                  <a:lnTo>
                    <a:pt x="19144" y="16136"/>
                  </a:lnTo>
                  <a:lnTo>
                    <a:pt x="19199" y="15962"/>
                  </a:lnTo>
                  <a:lnTo>
                    <a:pt x="19363" y="15875"/>
                  </a:lnTo>
                  <a:lnTo>
                    <a:pt x="19473" y="15618"/>
                  </a:lnTo>
                  <a:lnTo>
                    <a:pt x="19908" y="15443"/>
                  </a:lnTo>
                  <a:lnTo>
                    <a:pt x="20018" y="15443"/>
                  </a:lnTo>
                  <a:lnTo>
                    <a:pt x="20453" y="15008"/>
                  </a:lnTo>
                  <a:lnTo>
                    <a:pt x="20836" y="14747"/>
                  </a:lnTo>
                  <a:lnTo>
                    <a:pt x="21110" y="15095"/>
                  </a:lnTo>
                  <a:lnTo>
                    <a:pt x="21491" y="15008"/>
                  </a:lnTo>
                  <a:lnTo>
                    <a:pt x="21545" y="15095"/>
                  </a:lnTo>
                  <a:lnTo>
                    <a:pt x="21600" y="15095"/>
                  </a:lnTo>
                  <a:lnTo>
                    <a:pt x="21545" y="13967"/>
                  </a:lnTo>
                  <a:lnTo>
                    <a:pt x="21545" y="13362"/>
                  </a:lnTo>
                  <a:lnTo>
                    <a:pt x="21000" y="12840"/>
                  </a:lnTo>
                  <a:lnTo>
                    <a:pt x="20781" y="12840"/>
                  </a:lnTo>
                  <a:lnTo>
                    <a:pt x="20562" y="12492"/>
                  </a:lnTo>
                  <a:lnTo>
                    <a:pt x="19744" y="12404"/>
                  </a:lnTo>
                  <a:lnTo>
                    <a:pt x="18764" y="11190"/>
                  </a:lnTo>
                  <a:lnTo>
                    <a:pt x="17672" y="10410"/>
                  </a:lnTo>
                  <a:lnTo>
                    <a:pt x="16637" y="9196"/>
                  </a:lnTo>
                  <a:lnTo>
                    <a:pt x="15654" y="8242"/>
                  </a:lnTo>
                  <a:lnTo>
                    <a:pt x="15109" y="7894"/>
                  </a:lnTo>
                  <a:lnTo>
                    <a:pt x="14781" y="6853"/>
                  </a:lnTo>
                  <a:lnTo>
                    <a:pt x="14674" y="6335"/>
                  </a:lnTo>
                  <a:lnTo>
                    <a:pt x="14400" y="5900"/>
                  </a:lnTo>
                  <a:lnTo>
                    <a:pt x="14126" y="4424"/>
                  </a:lnTo>
                  <a:lnTo>
                    <a:pt x="13472" y="3818"/>
                  </a:lnTo>
                  <a:lnTo>
                    <a:pt x="13146" y="3731"/>
                  </a:lnTo>
                  <a:lnTo>
                    <a:pt x="12927" y="3905"/>
                  </a:lnTo>
                  <a:lnTo>
                    <a:pt x="12054" y="3296"/>
                  </a:lnTo>
                  <a:lnTo>
                    <a:pt x="10909" y="2255"/>
                  </a:lnTo>
                  <a:lnTo>
                    <a:pt x="10855" y="1737"/>
                  </a:lnTo>
                  <a:lnTo>
                    <a:pt x="9927" y="871"/>
                  </a:lnTo>
                  <a:lnTo>
                    <a:pt x="8947" y="87"/>
                  </a:lnTo>
                  <a:lnTo>
                    <a:pt x="8238" y="0"/>
                  </a:lnTo>
                  <a:close/>
                </a:path>
              </a:pathLst>
            </a:custGeom>
            <a:solidFill>
              <a:srgbClr val="CCD4DA"/>
            </a:solidFill>
            <a:ln w="12700" cap="flat">
              <a:noFill/>
              <a:miter lim="400000"/>
            </a:ln>
            <a:effectLst/>
          </p:spPr>
          <p:txBody>
            <a:bodyPr wrap="square" lIns="0" tIns="0" rIns="0" bIns="0" numCol="1" anchor="ctr">
              <a:noAutofit/>
            </a:bodyPr>
            <a:lstStyle/>
            <a:p>
              <a:pPr defTabSz="342900">
                <a:lnSpc>
                  <a:spcPct val="100000"/>
                </a:lnSpc>
                <a:spcBef>
                  <a:spcPts val="0"/>
                </a:spcBef>
                <a:defRPr sz="1400">
                  <a:latin typeface="Arial"/>
                  <a:ea typeface="Arial"/>
                  <a:cs typeface="Arial"/>
                  <a:sym typeface="Arial"/>
                </a:defRPr>
              </a:pPr>
              <a:endParaRPr sz="525"/>
            </a:p>
          </p:txBody>
        </p:sp>
        <p:sp>
          <p:nvSpPr>
            <p:cNvPr id="376" name="Google Shape;10543;p32">
              <a:extLst>
                <a:ext uri="{FF2B5EF4-FFF2-40B4-BE49-F238E27FC236}">
                  <a16:creationId xmlns:a16="http://schemas.microsoft.com/office/drawing/2014/main" id="{A3F834F5-2814-50A9-7E58-4023DDF166EF}"/>
                </a:ext>
              </a:extLst>
            </p:cNvPr>
            <p:cNvSpPr/>
            <p:nvPr/>
          </p:nvSpPr>
          <p:spPr>
            <a:xfrm>
              <a:off x="17175607" y="8151197"/>
              <a:ext cx="59876" cy="59876"/>
            </a:xfrm>
            <a:custGeom>
              <a:avLst/>
              <a:gdLst/>
              <a:ahLst/>
              <a:cxnLst>
                <a:cxn ang="0">
                  <a:pos x="wd2" y="hd2"/>
                </a:cxn>
                <a:cxn ang="5400000">
                  <a:pos x="wd2" y="hd2"/>
                </a:cxn>
                <a:cxn ang="10800000">
                  <a:pos x="wd2" y="hd2"/>
                </a:cxn>
                <a:cxn ang="16200000">
                  <a:pos x="wd2" y="hd2"/>
                </a:cxn>
              </a:cxnLst>
              <a:rect l="0" t="0" r="r" b="b"/>
              <a:pathLst>
                <a:path w="21600" h="21600" extrusionOk="0">
                  <a:moveTo>
                    <a:pt x="21600" y="0"/>
                  </a:moveTo>
                  <a:lnTo>
                    <a:pt x="0" y="1668"/>
                  </a:lnTo>
                  <a:lnTo>
                    <a:pt x="10930" y="9926"/>
                  </a:lnTo>
                  <a:lnTo>
                    <a:pt x="0" y="21600"/>
                  </a:lnTo>
                  <a:lnTo>
                    <a:pt x="16395" y="9926"/>
                  </a:lnTo>
                  <a:lnTo>
                    <a:pt x="10930" y="1668"/>
                  </a:lnTo>
                  <a:lnTo>
                    <a:pt x="21600" y="1668"/>
                  </a:lnTo>
                  <a:lnTo>
                    <a:pt x="21600" y="0"/>
                  </a:lnTo>
                  <a:close/>
                </a:path>
              </a:pathLst>
            </a:custGeom>
            <a:solidFill>
              <a:srgbClr val="CCD4D8"/>
            </a:solidFill>
            <a:ln w="12700" cap="flat">
              <a:noFill/>
              <a:miter lim="400000"/>
            </a:ln>
            <a:effectLst/>
          </p:spPr>
          <p:txBody>
            <a:bodyPr wrap="square" lIns="0" tIns="0" rIns="0" bIns="0" numCol="1" anchor="ctr">
              <a:noAutofit/>
            </a:bodyPr>
            <a:lstStyle/>
            <a:p>
              <a:pPr defTabSz="342900">
                <a:lnSpc>
                  <a:spcPct val="100000"/>
                </a:lnSpc>
                <a:spcBef>
                  <a:spcPts val="0"/>
                </a:spcBef>
                <a:defRPr sz="1400">
                  <a:latin typeface="Arial"/>
                  <a:ea typeface="Arial"/>
                  <a:cs typeface="Arial"/>
                  <a:sym typeface="Arial"/>
                </a:defRPr>
              </a:pPr>
              <a:endParaRPr sz="525"/>
            </a:p>
          </p:txBody>
        </p:sp>
        <p:sp>
          <p:nvSpPr>
            <p:cNvPr id="377" name="Google Shape;10544;p32">
              <a:extLst>
                <a:ext uri="{FF2B5EF4-FFF2-40B4-BE49-F238E27FC236}">
                  <a16:creationId xmlns:a16="http://schemas.microsoft.com/office/drawing/2014/main" id="{B07E0862-4588-3A5E-1A65-1717255CA1F1}"/>
                </a:ext>
              </a:extLst>
            </p:cNvPr>
            <p:cNvSpPr/>
            <p:nvPr/>
          </p:nvSpPr>
          <p:spPr>
            <a:xfrm>
              <a:off x="17200364" y="8085068"/>
              <a:ext cx="156651" cy="254352"/>
            </a:xfrm>
            <a:custGeom>
              <a:avLst/>
              <a:gdLst/>
              <a:ahLst/>
              <a:cxnLst>
                <a:cxn ang="0">
                  <a:pos x="wd2" y="hd2"/>
                </a:cxn>
                <a:cxn ang="5400000">
                  <a:pos x="wd2" y="hd2"/>
                </a:cxn>
                <a:cxn ang="10800000">
                  <a:pos x="wd2" y="hd2"/>
                </a:cxn>
                <a:cxn ang="16200000">
                  <a:pos x="wd2" y="hd2"/>
                </a:cxn>
              </a:cxnLst>
              <a:rect l="0" t="0" r="r" b="b"/>
              <a:pathLst>
                <a:path w="21600" h="21600" extrusionOk="0">
                  <a:moveTo>
                    <a:pt x="4681" y="0"/>
                  </a:moveTo>
                  <a:lnTo>
                    <a:pt x="4681" y="213"/>
                  </a:lnTo>
                  <a:lnTo>
                    <a:pt x="5043" y="425"/>
                  </a:lnTo>
                  <a:lnTo>
                    <a:pt x="4681" y="638"/>
                  </a:lnTo>
                  <a:lnTo>
                    <a:pt x="4320" y="1063"/>
                  </a:lnTo>
                  <a:lnTo>
                    <a:pt x="4320" y="2115"/>
                  </a:lnTo>
                  <a:lnTo>
                    <a:pt x="3236" y="3178"/>
                  </a:lnTo>
                  <a:lnTo>
                    <a:pt x="2513" y="2753"/>
                  </a:lnTo>
                  <a:lnTo>
                    <a:pt x="1429" y="2328"/>
                  </a:lnTo>
                  <a:lnTo>
                    <a:pt x="0" y="2328"/>
                  </a:lnTo>
                  <a:lnTo>
                    <a:pt x="0" y="2541"/>
                  </a:lnTo>
                  <a:lnTo>
                    <a:pt x="1429" y="2753"/>
                  </a:lnTo>
                  <a:lnTo>
                    <a:pt x="1790" y="3391"/>
                  </a:lnTo>
                  <a:lnTo>
                    <a:pt x="1429" y="3603"/>
                  </a:lnTo>
                  <a:lnTo>
                    <a:pt x="2513" y="4666"/>
                  </a:lnTo>
                  <a:lnTo>
                    <a:pt x="2513" y="6357"/>
                  </a:lnTo>
                  <a:lnTo>
                    <a:pt x="1429" y="6994"/>
                  </a:lnTo>
                  <a:lnTo>
                    <a:pt x="1084" y="9535"/>
                  </a:lnTo>
                  <a:lnTo>
                    <a:pt x="1429" y="10172"/>
                  </a:lnTo>
                  <a:lnTo>
                    <a:pt x="723" y="10587"/>
                  </a:lnTo>
                  <a:lnTo>
                    <a:pt x="1429" y="12926"/>
                  </a:lnTo>
                  <a:lnTo>
                    <a:pt x="1429" y="13766"/>
                  </a:lnTo>
                  <a:lnTo>
                    <a:pt x="2874" y="16306"/>
                  </a:lnTo>
                  <a:lnTo>
                    <a:pt x="4320" y="19485"/>
                  </a:lnTo>
                  <a:lnTo>
                    <a:pt x="5404" y="20760"/>
                  </a:lnTo>
                  <a:lnTo>
                    <a:pt x="7917" y="21600"/>
                  </a:lnTo>
                  <a:lnTo>
                    <a:pt x="10086" y="21387"/>
                  </a:lnTo>
                  <a:lnTo>
                    <a:pt x="13321" y="21185"/>
                  </a:lnTo>
                  <a:lnTo>
                    <a:pt x="16196" y="20547"/>
                  </a:lnTo>
                  <a:lnTo>
                    <a:pt x="19449" y="18432"/>
                  </a:lnTo>
                  <a:lnTo>
                    <a:pt x="20877" y="16944"/>
                  </a:lnTo>
                  <a:lnTo>
                    <a:pt x="21600" y="15881"/>
                  </a:lnTo>
                  <a:lnTo>
                    <a:pt x="21239" y="15041"/>
                  </a:lnTo>
                  <a:lnTo>
                    <a:pt x="21600" y="14403"/>
                  </a:lnTo>
                  <a:lnTo>
                    <a:pt x="21600" y="12926"/>
                  </a:lnTo>
                  <a:lnTo>
                    <a:pt x="21239" y="12288"/>
                  </a:lnTo>
                  <a:lnTo>
                    <a:pt x="21600" y="11225"/>
                  </a:lnTo>
                  <a:lnTo>
                    <a:pt x="19810" y="10587"/>
                  </a:lnTo>
                  <a:lnTo>
                    <a:pt x="18726" y="8047"/>
                  </a:lnTo>
                  <a:lnTo>
                    <a:pt x="17280" y="6357"/>
                  </a:lnTo>
                  <a:lnTo>
                    <a:pt x="15473" y="6357"/>
                  </a:lnTo>
                  <a:lnTo>
                    <a:pt x="15473" y="5931"/>
                  </a:lnTo>
                  <a:lnTo>
                    <a:pt x="13683" y="5931"/>
                  </a:lnTo>
                  <a:lnTo>
                    <a:pt x="15834" y="5506"/>
                  </a:lnTo>
                  <a:lnTo>
                    <a:pt x="15473" y="4869"/>
                  </a:lnTo>
                  <a:lnTo>
                    <a:pt x="14406" y="4666"/>
                  </a:lnTo>
                  <a:lnTo>
                    <a:pt x="13321" y="3391"/>
                  </a:lnTo>
                  <a:lnTo>
                    <a:pt x="12237" y="3391"/>
                  </a:lnTo>
                  <a:lnTo>
                    <a:pt x="11876" y="2328"/>
                  </a:lnTo>
                  <a:lnTo>
                    <a:pt x="11514" y="1700"/>
                  </a:lnTo>
                  <a:lnTo>
                    <a:pt x="11514" y="1275"/>
                  </a:lnTo>
                  <a:lnTo>
                    <a:pt x="8279" y="425"/>
                  </a:lnTo>
                  <a:lnTo>
                    <a:pt x="7917" y="1063"/>
                  </a:lnTo>
                  <a:lnTo>
                    <a:pt x="6471" y="638"/>
                  </a:lnTo>
                  <a:lnTo>
                    <a:pt x="6833" y="213"/>
                  </a:lnTo>
                  <a:lnTo>
                    <a:pt x="4681" y="0"/>
                  </a:lnTo>
                  <a:close/>
                </a:path>
              </a:pathLst>
            </a:custGeom>
            <a:solidFill>
              <a:srgbClr val="CCD4D8"/>
            </a:solidFill>
            <a:ln w="12700" cap="flat">
              <a:noFill/>
              <a:miter lim="400000"/>
            </a:ln>
            <a:effectLst/>
          </p:spPr>
          <p:txBody>
            <a:bodyPr wrap="square" lIns="0" tIns="0" rIns="0" bIns="0" numCol="1" anchor="ctr">
              <a:noAutofit/>
            </a:bodyPr>
            <a:lstStyle/>
            <a:p>
              <a:pPr defTabSz="342900">
                <a:lnSpc>
                  <a:spcPct val="100000"/>
                </a:lnSpc>
                <a:spcBef>
                  <a:spcPts val="0"/>
                </a:spcBef>
                <a:defRPr sz="1400">
                  <a:latin typeface="Arial"/>
                  <a:ea typeface="Arial"/>
                  <a:cs typeface="Arial"/>
                  <a:sym typeface="Arial"/>
                </a:defRPr>
              </a:pPr>
              <a:endParaRPr sz="525"/>
            </a:p>
          </p:txBody>
        </p:sp>
        <p:sp>
          <p:nvSpPr>
            <p:cNvPr id="378" name="Google Shape;10545;p32">
              <a:extLst>
                <a:ext uri="{FF2B5EF4-FFF2-40B4-BE49-F238E27FC236}">
                  <a16:creationId xmlns:a16="http://schemas.microsoft.com/office/drawing/2014/main" id="{EE3DC02D-7BBC-E357-5A39-7E5332363F76}"/>
                </a:ext>
              </a:extLst>
            </p:cNvPr>
            <p:cNvSpPr/>
            <p:nvPr/>
          </p:nvSpPr>
          <p:spPr>
            <a:xfrm>
              <a:off x="17193893" y="8036417"/>
              <a:ext cx="59876" cy="59876"/>
            </a:xfrm>
            <a:custGeom>
              <a:avLst/>
              <a:gdLst/>
              <a:ahLst/>
              <a:cxnLst>
                <a:cxn ang="0">
                  <a:pos x="wd2" y="hd2"/>
                </a:cxn>
                <a:cxn ang="5400000">
                  <a:pos x="wd2" y="hd2"/>
                </a:cxn>
                <a:cxn ang="10800000">
                  <a:pos x="wd2" y="hd2"/>
                </a:cxn>
                <a:cxn ang="16200000">
                  <a:pos x="wd2" y="hd2"/>
                </a:cxn>
              </a:cxnLst>
              <a:rect l="0" t="0" r="r" b="b"/>
              <a:pathLst>
                <a:path w="21600" h="21600" extrusionOk="0">
                  <a:moveTo>
                    <a:pt x="19440" y="0"/>
                  </a:moveTo>
                  <a:lnTo>
                    <a:pt x="0" y="4826"/>
                  </a:lnTo>
                  <a:lnTo>
                    <a:pt x="0" y="12064"/>
                  </a:lnTo>
                  <a:lnTo>
                    <a:pt x="12960" y="21600"/>
                  </a:lnTo>
                  <a:lnTo>
                    <a:pt x="12960" y="16889"/>
                  </a:lnTo>
                  <a:lnTo>
                    <a:pt x="17280" y="16889"/>
                  </a:lnTo>
                  <a:lnTo>
                    <a:pt x="21600" y="4826"/>
                  </a:lnTo>
                  <a:lnTo>
                    <a:pt x="19440" y="0"/>
                  </a:lnTo>
                  <a:close/>
                </a:path>
              </a:pathLst>
            </a:custGeom>
            <a:solidFill>
              <a:srgbClr val="CCD4D8"/>
            </a:solidFill>
            <a:ln w="12700" cap="flat">
              <a:noFill/>
              <a:miter lim="400000"/>
            </a:ln>
            <a:effectLst/>
          </p:spPr>
          <p:txBody>
            <a:bodyPr wrap="square" lIns="0" tIns="0" rIns="0" bIns="0" numCol="1" anchor="ctr">
              <a:noAutofit/>
            </a:bodyPr>
            <a:lstStyle/>
            <a:p>
              <a:pPr defTabSz="342900">
                <a:lnSpc>
                  <a:spcPct val="100000"/>
                </a:lnSpc>
                <a:spcBef>
                  <a:spcPts val="0"/>
                </a:spcBef>
                <a:defRPr sz="1400">
                  <a:latin typeface="Arial"/>
                  <a:ea typeface="Arial"/>
                  <a:cs typeface="Arial"/>
                  <a:sym typeface="Arial"/>
                </a:defRPr>
              </a:pPr>
              <a:endParaRPr sz="525"/>
            </a:p>
          </p:txBody>
        </p:sp>
        <p:sp>
          <p:nvSpPr>
            <p:cNvPr id="379" name="Google Shape;10546;p32">
              <a:extLst>
                <a:ext uri="{FF2B5EF4-FFF2-40B4-BE49-F238E27FC236}">
                  <a16:creationId xmlns:a16="http://schemas.microsoft.com/office/drawing/2014/main" id="{D8FF2A42-EEF2-68BA-50D1-990FA37FC648}"/>
                </a:ext>
              </a:extLst>
            </p:cNvPr>
            <p:cNvSpPr/>
            <p:nvPr/>
          </p:nvSpPr>
          <p:spPr>
            <a:xfrm>
              <a:off x="17226596" y="8047681"/>
              <a:ext cx="59876" cy="59876"/>
            </a:xfrm>
            <a:custGeom>
              <a:avLst/>
              <a:gdLst/>
              <a:ahLst/>
              <a:cxnLst>
                <a:cxn ang="0">
                  <a:pos x="wd2" y="hd2"/>
                </a:cxn>
                <a:cxn ang="5400000">
                  <a:pos x="wd2" y="hd2"/>
                </a:cxn>
                <a:cxn ang="10800000">
                  <a:pos x="wd2" y="hd2"/>
                </a:cxn>
                <a:cxn ang="16200000">
                  <a:pos x="wd2" y="hd2"/>
                </a:cxn>
              </a:cxnLst>
              <a:rect l="0" t="0" r="r" b="b"/>
              <a:pathLst>
                <a:path w="21600" h="21600" extrusionOk="0">
                  <a:moveTo>
                    <a:pt x="2889" y="0"/>
                  </a:moveTo>
                  <a:lnTo>
                    <a:pt x="2889" y="3614"/>
                  </a:lnTo>
                  <a:lnTo>
                    <a:pt x="5710" y="7229"/>
                  </a:lnTo>
                  <a:lnTo>
                    <a:pt x="0" y="7229"/>
                  </a:lnTo>
                  <a:lnTo>
                    <a:pt x="0" y="8950"/>
                  </a:lnTo>
                  <a:lnTo>
                    <a:pt x="8599" y="12564"/>
                  </a:lnTo>
                  <a:lnTo>
                    <a:pt x="12932" y="17986"/>
                  </a:lnTo>
                  <a:lnTo>
                    <a:pt x="18711" y="17986"/>
                  </a:lnTo>
                  <a:lnTo>
                    <a:pt x="21600" y="21600"/>
                  </a:lnTo>
                  <a:lnTo>
                    <a:pt x="20155" y="17986"/>
                  </a:lnTo>
                  <a:lnTo>
                    <a:pt x="11488" y="8950"/>
                  </a:lnTo>
                  <a:lnTo>
                    <a:pt x="11488" y="1807"/>
                  </a:lnTo>
                  <a:lnTo>
                    <a:pt x="2889" y="0"/>
                  </a:lnTo>
                  <a:close/>
                </a:path>
              </a:pathLst>
            </a:custGeom>
            <a:solidFill>
              <a:srgbClr val="CCD4D8"/>
            </a:solidFill>
            <a:ln w="12700" cap="flat">
              <a:noFill/>
              <a:miter lim="400000"/>
            </a:ln>
            <a:effectLst/>
          </p:spPr>
          <p:txBody>
            <a:bodyPr wrap="square" lIns="0" tIns="0" rIns="0" bIns="0" numCol="1" anchor="ctr">
              <a:noAutofit/>
            </a:bodyPr>
            <a:lstStyle/>
            <a:p>
              <a:pPr defTabSz="342900">
                <a:lnSpc>
                  <a:spcPct val="100000"/>
                </a:lnSpc>
                <a:spcBef>
                  <a:spcPts val="0"/>
                </a:spcBef>
                <a:defRPr sz="1400">
                  <a:latin typeface="Arial"/>
                  <a:ea typeface="Arial"/>
                  <a:cs typeface="Arial"/>
                  <a:sym typeface="Arial"/>
                </a:defRPr>
              </a:pPr>
              <a:endParaRPr sz="525"/>
            </a:p>
          </p:txBody>
        </p:sp>
        <p:sp>
          <p:nvSpPr>
            <p:cNvPr id="380" name="Google Shape;10547;p32">
              <a:extLst>
                <a:ext uri="{FF2B5EF4-FFF2-40B4-BE49-F238E27FC236}">
                  <a16:creationId xmlns:a16="http://schemas.microsoft.com/office/drawing/2014/main" id="{50BB1F9F-9895-6E69-506A-DFA3C8B810C9}"/>
                </a:ext>
              </a:extLst>
            </p:cNvPr>
            <p:cNvSpPr/>
            <p:nvPr/>
          </p:nvSpPr>
          <p:spPr>
            <a:xfrm>
              <a:off x="16307164" y="6296995"/>
              <a:ext cx="2024059" cy="1887839"/>
            </a:xfrm>
            <a:custGeom>
              <a:avLst/>
              <a:gdLst/>
              <a:ahLst/>
              <a:cxnLst>
                <a:cxn ang="0">
                  <a:pos x="wd2" y="hd2"/>
                </a:cxn>
                <a:cxn ang="5400000">
                  <a:pos x="wd2" y="hd2"/>
                </a:cxn>
                <a:cxn ang="10800000">
                  <a:pos x="wd2" y="hd2"/>
                </a:cxn>
                <a:cxn ang="16200000">
                  <a:pos x="wd2" y="hd2"/>
                </a:cxn>
              </a:cxnLst>
              <a:rect l="0" t="0" r="r" b="b"/>
              <a:pathLst>
                <a:path w="21600" h="21600" extrusionOk="0">
                  <a:moveTo>
                    <a:pt x="9198" y="20659"/>
                  </a:moveTo>
                  <a:lnTo>
                    <a:pt x="9226" y="20744"/>
                  </a:lnTo>
                  <a:lnTo>
                    <a:pt x="9226" y="20688"/>
                  </a:lnTo>
                  <a:lnTo>
                    <a:pt x="9198" y="20659"/>
                  </a:lnTo>
                  <a:close/>
                  <a:moveTo>
                    <a:pt x="5323" y="0"/>
                  </a:moveTo>
                  <a:lnTo>
                    <a:pt x="5212" y="199"/>
                  </a:lnTo>
                  <a:lnTo>
                    <a:pt x="5044" y="199"/>
                  </a:lnTo>
                  <a:lnTo>
                    <a:pt x="4794" y="400"/>
                  </a:lnTo>
                  <a:lnTo>
                    <a:pt x="4598" y="799"/>
                  </a:lnTo>
                  <a:lnTo>
                    <a:pt x="4516" y="856"/>
                  </a:lnTo>
                  <a:lnTo>
                    <a:pt x="4376" y="998"/>
                  </a:lnTo>
                  <a:lnTo>
                    <a:pt x="4292" y="998"/>
                  </a:lnTo>
                  <a:lnTo>
                    <a:pt x="4153" y="1113"/>
                  </a:lnTo>
                  <a:lnTo>
                    <a:pt x="4013" y="1141"/>
                  </a:lnTo>
                  <a:lnTo>
                    <a:pt x="3763" y="1398"/>
                  </a:lnTo>
                  <a:lnTo>
                    <a:pt x="3790" y="1484"/>
                  </a:lnTo>
                  <a:lnTo>
                    <a:pt x="3901" y="1769"/>
                  </a:lnTo>
                  <a:lnTo>
                    <a:pt x="3818" y="2140"/>
                  </a:lnTo>
                  <a:lnTo>
                    <a:pt x="3818" y="2340"/>
                  </a:lnTo>
                  <a:lnTo>
                    <a:pt x="3679" y="2425"/>
                  </a:lnTo>
                  <a:lnTo>
                    <a:pt x="3483" y="2682"/>
                  </a:lnTo>
                  <a:lnTo>
                    <a:pt x="3595" y="2768"/>
                  </a:lnTo>
                  <a:lnTo>
                    <a:pt x="3595" y="2910"/>
                  </a:lnTo>
                  <a:lnTo>
                    <a:pt x="3511" y="3082"/>
                  </a:lnTo>
                  <a:lnTo>
                    <a:pt x="3233" y="3224"/>
                  </a:lnTo>
                  <a:lnTo>
                    <a:pt x="3093" y="3482"/>
                  </a:lnTo>
                  <a:lnTo>
                    <a:pt x="3065" y="3709"/>
                  </a:lnTo>
                  <a:lnTo>
                    <a:pt x="2954" y="3908"/>
                  </a:lnTo>
                  <a:lnTo>
                    <a:pt x="2620" y="4138"/>
                  </a:lnTo>
                  <a:lnTo>
                    <a:pt x="2480" y="4623"/>
                  </a:lnTo>
                  <a:lnTo>
                    <a:pt x="2230" y="4908"/>
                  </a:lnTo>
                  <a:lnTo>
                    <a:pt x="1812" y="4908"/>
                  </a:lnTo>
                  <a:lnTo>
                    <a:pt x="1533" y="5079"/>
                  </a:lnTo>
                  <a:lnTo>
                    <a:pt x="1421" y="5050"/>
                  </a:lnTo>
                  <a:lnTo>
                    <a:pt x="1393" y="4908"/>
                  </a:lnTo>
                  <a:lnTo>
                    <a:pt x="1227" y="4822"/>
                  </a:lnTo>
                  <a:lnTo>
                    <a:pt x="1115" y="4908"/>
                  </a:lnTo>
                  <a:lnTo>
                    <a:pt x="975" y="4965"/>
                  </a:lnTo>
                  <a:lnTo>
                    <a:pt x="919" y="5107"/>
                  </a:lnTo>
                  <a:lnTo>
                    <a:pt x="725" y="5394"/>
                  </a:lnTo>
                  <a:lnTo>
                    <a:pt x="613" y="5421"/>
                  </a:lnTo>
                  <a:lnTo>
                    <a:pt x="474" y="5764"/>
                  </a:lnTo>
                  <a:lnTo>
                    <a:pt x="474" y="5964"/>
                  </a:lnTo>
                  <a:lnTo>
                    <a:pt x="613" y="5935"/>
                  </a:lnTo>
                  <a:lnTo>
                    <a:pt x="809" y="5992"/>
                  </a:lnTo>
                  <a:lnTo>
                    <a:pt x="891" y="5964"/>
                  </a:lnTo>
                  <a:lnTo>
                    <a:pt x="1031" y="5964"/>
                  </a:lnTo>
                  <a:lnTo>
                    <a:pt x="1143" y="6220"/>
                  </a:lnTo>
                  <a:lnTo>
                    <a:pt x="1115" y="6392"/>
                  </a:lnTo>
                  <a:lnTo>
                    <a:pt x="1143" y="6677"/>
                  </a:lnTo>
                  <a:lnTo>
                    <a:pt x="1421" y="6849"/>
                  </a:lnTo>
                  <a:lnTo>
                    <a:pt x="1561" y="6849"/>
                  </a:lnTo>
                  <a:lnTo>
                    <a:pt x="1672" y="6933"/>
                  </a:lnTo>
                  <a:lnTo>
                    <a:pt x="1616" y="7048"/>
                  </a:lnTo>
                  <a:lnTo>
                    <a:pt x="1784" y="7248"/>
                  </a:lnTo>
                  <a:lnTo>
                    <a:pt x="1951" y="7761"/>
                  </a:lnTo>
                  <a:lnTo>
                    <a:pt x="1923" y="7847"/>
                  </a:lnTo>
                  <a:lnTo>
                    <a:pt x="1978" y="7933"/>
                  </a:lnTo>
                  <a:lnTo>
                    <a:pt x="1840" y="7990"/>
                  </a:lnTo>
                  <a:lnTo>
                    <a:pt x="1672" y="8103"/>
                  </a:lnTo>
                  <a:lnTo>
                    <a:pt x="1589" y="7990"/>
                  </a:lnTo>
                  <a:lnTo>
                    <a:pt x="1672" y="7904"/>
                  </a:lnTo>
                  <a:lnTo>
                    <a:pt x="1505" y="7933"/>
                  </a:lnTo>
                  <a:lnTo>
                    <a:pt x="1421" y="7990"/>
                  </a:lnTo>
                  <a:lnTo>
                    <a:pt x="1115" y="8132"/>
                  </a:lnTo>
                  <a:lnTo>
                    <a:pt x="585" y="8103"/>
                  </a:lnTo>
                  <a:lnTo>
                    <a:pt x="446" y="8189"/>
                  </a:lnTo>
                  <a:lnTo>
                    <a:pt x="334" y="8132"/>
                  </a:lnTo>
                  <a:lnTo>
                    <a:pt x="278" y="8332"/>
                  </a:lnTo>
                  <a:lnTo>
                    <a:pt x="167" y="8361"/>
                  </a:lnTo>
                  <a:lnTo>
                    <a:pt x="28" y="8474"/>
                  </a:lnTo>
                  <a:lnTo>
                    <a:pt x="0" y="8675"/>
                  </a:lnTo>
                  <a:lnTo>
                    <a:pt x="222" y="8531"/>
                  </a:lnTo>
                  <a:lnTo>
                    <a:pt x="446" y="8503"/>
                  </a:lnTo>
                  <a:lnTo>
                    <a:pt x="278" y="8617"/>
                  </a:lnTo>
                  <a:lnTo>
                    <a:pt x="140" y="8788"/>
                  </a:lnTo>
                  <a:lnTo>
                    <a:pt x="112" y="8960"/>
                  </a:lnTo>
                  <a:lnTo>
                    <a:pt x="194" y="8988"/>
                  </a:lnTo>
                  <a:lnTo>
                    <a:pt x="446" y="9245"/>
                  </a:lnTo>
                  <a:lnTo>
                    <a:pt x="919" y="9417"/>
                  </a:lnTo>
                  <a:lnTo>
                    <a:pt x="1087" y="9388"/>
                  </a:lnTo>
                  <a:lnTo>
                    <a:pt x="1281" y="9388"/>
                  </a:lnTo>
                  <a:lnTo>
                    <a:pt x="1589" y="9245"/>
                  </a:lnTo>
                  <a:lnTo>
                    <a:pt x="1589" y="9131"/>
                  </a:lnTo>
                  <a:lnTo>
                    <a:pt x="1616" y="9131"/>
                  </a:lnTo>
                  <a:lnTo>
                    <a:pt x="1784" y="9187"/>
                  </a:lnTo>
                  <a:lnTo>
                    <a:pt x="1728" y="9331"/>
                  </a:lnTo>
                  <a:lnTo>
                    <a:pt x="1672" y="9331"/>
                  </a:lnTo>
                  <a:lnTo>
                    <a:pt x="1533" y="9530"/>
                  </a:lnTo>
                  <a:lnTo>
                    <a:pt x="1421" y="9530"/>
                  </a:lnTo>
                  <a:lnTo>
                    <a:pt x="1115" y="9787"/>
                  </a:lnTo>
                  <a:lnTo>
                    <a:pt x="1115" y="9845"/>
                  </a:lnTo>
                  <a:lnTo>
                    <a:pt x="1003" y="9816"/>
                  </a:lnTo>
                  <a:lnTo>
                    <a:pt x="975" y="9816"/>
                  </a:lnTo>
                  <a:lnTo>
                    <a:pt x="864" y="9901"/>
                  </a:lnTo>
                  <a:lnTo>
                    <a:pt x="753" y="9845"/>
                  </a:lnTo>
                  <a:lnTo>
                    <a:pt x="753" y="9702"/>
                  </a:lnTo>
                  <a:lnTo>
                    <a:pt x="669" y="9702"/>
                  </a:lnTo>
                  <a:lnTo>
                    <a:pt x="613" y="9673"/>
                  </a:lnTo>
                  <a:lnTo>
                    <a:pt x="557" y="9673"/>
                  </a:lnTo>
                  <a:lnTo>
                    <a:pt x="529" y="9787"/>
                  </a:lnTo>
                  <a:lnTo>
                    <a:pt x="557" y="9901"/>
                  </a:lnTo>
                  <a:lnTo>
                    <a:pt x="864" y="10216"/>
                  </a:lnTo>
                  <a:lnTo>
                    <a:pt x="975" y="10272"/>
                  </a:lnTo>
                  <a:lnTo>
                    <a:pt x="1031" y="10272"/>
                  </a:lnTo>
                  <a:lnTo>
                    <a:pt x="1087" y="10329"/>
                  </a:lnTo>
                  <a:lnTo>
                    <a:pt x="1309" y="10671"/>
                  </a:lnTo>
                  <a:lnTo>
                    <a:pt x="1867" y="11128"/>
                  </a:lnTo>
                  <a:lnTo>
                    <a:pt x="2146" y="11214"/>
                  </a:lnTo>
                  <a:lnTo>
                    <a:pt x="2368" y="11128"/>
                  </a:lnTo>
                  <a:lnTo>
                    <a:pt x="2759" y="10900"/>
                  </a:lnTo>
                  <a:lnTo>
                    <a:pt x="3010" y="10757"/>
                  </a:lnTo>
                  <a:lnTo>
                    <a:pt x="3010" y="10671"/>
                  </a:lnTo>
                  <a:lnTo>
                    <a:pt x="3121" y="10529"/>
                  </a:lnTo>
                  <a:lnTo>
                    <a:pt x="3177" y="10244"/>
                  </a:lnTo>
                  <a:lnTo>
                    <a:pt x="3065" y="10101"/>
                  </a:lnTo>
                  <a:lnTo>
                    <a:pt x="3177" y="9816"/>
                  </a:lnTo>
                  <a:lnTo>
                    <a:pt x="3177" y="9673"/>
                  </a:lnTo>
                  <a:lnTo>
                    <a:pt x="3205" y="9558"/>
                  </a:lnTo>
                  <a:lnTo>
                    <a:pt x="3233" y="9673"/>
                  </a:lnTo>
                  <a:lnTo>
                    <a:pt x="3455" y="9673"/>
                  </a:lnTo>
                  <a:lnTo>
                    <a:pt x="3511" y="9702"/>
                  </a:lnTo>
                  <a:lnTo>
                    <a:pt x="3651" y="9644"/>
                  </a:lnTo>
                  <a:lnTo>
                    <a:pt x="3623" y="9702"/>
                  </a:lnTo>
                  <a:lnTo>
                    <a:pt x="3483" y="9845"/>
                  </a:lnTo>
                  <a:lnTo>
                    <a:pt x="3373" y="9816"/>
                  </a:lnTo>
                  <a:lnTo>
                    <a:pt x="3345" y="9845"/>
                  </a:lnTo>
                  <a:lnTo>
                    <a:pt x="3317" y="10044"/>
                  </a:lnTo>
                  <a:lnTo>
                    <a:pt x="3373" y="10130"/>
                  </a:lnTo>
                  <a:lnTo>
                    <a:pt x="3373" y="10272"/>
                  </a:lnTo>
                  <a:lnTo>
                    <a:pt x="3455" y="10329"/>
                  </a:lnTo>
                  <a:lnTo>
                    <a:pt x="3651" y="10272"/>
                  </a:lnTo>
                  <a:lnTo>
                    <a:pt x="3763" y="10329"/>
                  </a:lnTo>
                  <a:lnTo>
                    <a:pt x="3651" y="10329"/>
                  </a:lnTo>
                  <a:lnTo>
                    <a:pt x="3595" y="10386"/>
                  </a:lnTo>
                  <a:lnTo>
                    <a:pt x="3401" y="10501"/>
                  </a:lnTo>
                  <a:lnTo>
                    <a:pt x="3483" y="10843"/>
                  </a:lnTo>
                  <a:lnTo>
                    <a:pt x="3595" y="10929"/>
                  </a:lnTo>
                  <a:lnTo>
                    <a:pt x="3651" y="11185"/>
                  </a:lnTo>
                  <a:lnTo>
                    <a:pt x="3651" y="11384"/>
                  </a:lnTo>
                  <a:lnTo>
                    <a:pt x="3595" y="11556"/>
                  </a:lnTo>
                  <a:lnTo>
                    <a:pt x="3595" y="11699"/>
                  </a:lnTo>
                  <a:lnTo>
                    <a:pt x="3707" y="11784"/>
                  </a:lnTo>
                  <a:lnTo>
                    <a:pt x="3595" y="11841"/>
                  </a:lnTo>
                  <a:lnTo>
                    <a:pt x="3623" y="12099"/>
                  </a:lnTo>
                  <a:lnTo>
                    <a:pt x="3818" y="12526"/>
                  </a:lnTo>
                  <a:lnTo>
                    <a:pt x="3874" y="12669"/>
                  </a:lnTo>
                  <a:lnTo>
                    <a:pt x="3929" y="12784"/>
                  </a:lnTo>
                  <a:lnTo>
                    <a:pt x="3818" y="12812"/>
                  </a:lnTo>
                  <a:lnTo>
                    <a:pt x="3818" y="12983"/>
                  </a:lnTo>
                  <a:lnTo>
                    <a:pt x="4041" y="13268"/>
                  </a:lnTo>
                  <a:lnTo>
                    <a:pt x="3874" y="13268"/>
                  </a:lnTo>
                  <a:lnTo>
                    <a:pt x="4041" y="13525"/>
                  </a:lnTo>
                  <a:lnTo>
                    <a:pt x="4041" y="13753"/>
                  </a:lnTo>
                  <a:lnTo>
                    <a:pt x="4348" y="14380"/>
                  </a:lnTo>
                  <a:lnTo>
                    <a:pt x="4348" y="14809"/>
                  </a:lnTo>
                  <a:lnTo>
                    <a:pt x="4488" y="15180"/>
                  </a:lnTo>
                  <a:lnTo>
                    <a:pt x="4598" y="15237"/>
                  </a:lnTo>
                  <a:lnTo>
                    <a:pt x="4654" y="15466"/>
                  </a:lnTo>
                  <a:lnTo>
                    <a:pt x="4766" y="15522"/>
                  </a:lnTo>
                  <a:lnTo>
                    <a:pt x="4766" y="15636"/>
                  </a:lnTo>
                  <a:lnTo>
                    <a:pt x="4932" y="15950"/>
                  </a:lnTo>
                  <a:lnTo>
                    <a:pt x="5016" y="15979"/>
                  </a:lnTo>
                  <a:lnTo>
                    <a:pt x="5016" y="16065"/>
                  </a:lnTo>
                  <a:lnTo>
                    <a:pt x="5184" y="16321"/>
                  </a:lnTo>
                  <a:lnTo>
                    <a:pt x="5267" y="16321"/>
                  </a:lnTo>
                  <a:lnTo>
                    <a:pt x="5267" y="16606"/>
                  </a:lnTo>
                  <a:lnTo>
                    <a:pt x="5323" y="16692"/>
                  </a:lnTo>
                  <a:lnTo>
                    <a:pt x="5435" y="16892"/>
                  </a:lnTo>
                  <a:lnTo>
                    <a:pt x="5463" y="17120"/>
                  </a:lnTo>
                  <a:lnTo>
                    <a:pt x="5602" y="17491"/>
                  </a:lnTo>
                  <a:lnTo>
                    <a:pt x="5685" y="17634"/>
                  </a:lnTo>
                  <a:lnTo>
                    <a:pt x="5713" y="17948"/>
                  </a:lnTo>
                  <a:lnTo>
                    <a:pt x="5769" y="18034"/>
                  </a:lnTo>
                  <a:lnTo>
                    <a:pt x="5881" y="18233"/>
                  </a:lnTo>
                  <a:lnTo>
                    <a:pt x="6103" y="18462"/>
                  </a:lnTo>
                  <a:lnTo>
                    <a:pt x="6131" y="18462"/>
                  </a:lnTo>
                  <a:lnTo>
                    <a:pt x="6271" y="18661"/>
                  </a:lnTo>
                  <a:lnTo>
                    <a:pt x="6494" y="18946"/>
                  </a:lnTo>
                  <a:lnTo>
                    <a:pt x="6578" y="19204"/>
                  </a:lnTo>
                  <a:lnTo>
                    <a:pt x="6661" y="19403"/>
                  </a:lnTo>
                  <a:lnTo>
                    <a:pt x="6716" y="19460"/>
                  </a:lnTo>
                  <a:lnTo>
                    <a:pt x="6716" y="19602"/>
                  </a:lnTo>
                  <a:lnTo>
                    <a:pt x="6884" y="19917"/>
                  </a:lnTo>
                  <a:lnTo>
                    <a:pt x="6968" y="20202"/>
                  </a:lnTo>
                  <a:lnTo>
                    <a:pt x="6968" y="20516"/>
                  </a:lnTo>
                  <a:lnTo>
                    <a:pt x="7246" y="21115"/>
                  </a:lnTo>
                  <a:lnTo>
                    <a:pt x="7497" y="21372"/>
                  </a:lnTo>
                  <a:lnTo>
                    <a:pt x="7692" y="21543"/>
                  </a:lnTo>
                  <a:lnTo>
                    <a:pt x="7971" y="21600"/>
                  </a:lnTo>
                  <a:lnTo>
                    <a:pt x="8249" y="21372"/>
                  </a:lnTo>
                  <a:lnTo>
                    <a:pt x="8333" y="21200"/>
                  </a:lnTo>
                  <a:lnTo>
                    <a:pt x="8277" y="21115"/>
                  </a:lnTo>
                  <a:lnTo>
                    <a:pt x="8333" y="21087"/>
                  </a:lnTo>
                  <a:lnTo>
                    <a:pt x="8361" y="21030"/>
                  </a:lnTo>
                  <a:lnTo>
                    <a:pt x="8417" y="20887"/>
                  </a:lnTo>
                  <a:lnTo>
                    <a:pt x="8695" y="20744"/>
                  </a:lnTo>
                  <a:lnTo>
                    <a:pt x="8751" y="20744"/>
                  </a:lnTo>
                  <a:lnTo>
                    <a:pt x="9086" y="20630"/>
                  </a:lnTo>
                  <a:lnTo>
                    <a:pt x="9198" y="20659"/>
                  </a:lnTo>
                  <a:lnTo>
                    <a:pt x="8946" y="20516"/>
                  </a:lnTo>
                  <a:lnTo>
                    <a:pt x="8918" y="20401"/>
                  </a:lnTo>
                  <a:lnTo>
                    <a:pt x="8974" y="20344"/>
                  </a:lnTo>
                  <a:lnTo>
                    <a:pt x="9198" y="20059"/>
                  </a:lnTo>
                  <a:lnTo>
                    <a:pt x="9170" y="19973"/>
                  </a:lnTo>
                  <a:lnTo>
                    <a:pt x="9226" y="19831"/>
                  </a:lnTo>
                  <a:lnTo>
                    <a:pt x="9448" y="19803"/>
                  </a:lnTo>
                  <a:lnTo>
                    <a:pt x="9504" y="19831"/>
                  </a:lnTo>
                  <a:lnTo>
                    <a:pt x="9670" y="19803"/>
                  </a:lnTo>
                  <a:lnTo>
                    <a:pt x="9670" y="19602"/>
                  </a:lnTo>
                  <a:lnTo>
                    <a:pt x="9616" y="18946"/>
                  </a:lnTo>
                  <a:lnTo>
                    <a:pt x="9532" y="18833"/>
                  </a:lnTo>
                  <a:lnTo>
                    <a:pt x="9532" y="18518"/>
                  </a:lnTo>
                  <a:lnTo>
                    <a:pt x="9726" y="18176"/>
                  </a:lnTo>
                  <a:lnTo>
                    <a:pt x="9894" y="17663"/>
                  </a:lnTo>
                  <a:lnTo>
                    <a:pt x="9894" y="17263"/>
                  </a:lnTo>
                  <a:lnTo>
                    <a:pt x="9670" y="17206"/>
                  </a:lnTo>
                  <a:lnTo>
                    <a:pt x="9670" y="16606"/>
                  </a:lnTo>
                  <a:lnTo>
                    <a:pt x="9642" y="16378"/>
                  </a:lnTo>
                  <a:lnTo>
                    <a:pt x="9782" y="16235"/>
                  </a:lnTo>
                  <a:lnTo>
                    <a:pt x="9642" y="15837"/>
                  </a:lnTo>
                  <a:lnTo>
                    <a:pt x="9642" y="15551"/>
                  </a:lnTo>
                  <a:lnTo>
                    <a:pt x="9726" y="15409"/>
                  </a:lnTo>
                  <a:lnTo>
                    <a:pt x="9978" y="15180"/>
                  </a:lnTo>
                  <a:lnTo>
                    <a:pt x="10033" y="15180"/>
                  </a:lnTo>
                  <a:lnTo>
                    <a:pt x="10145" y="15266"/>
                  </a:lnTo>
                  <a:lnTo>
                    <a:pt x="10229" y="15323"/>
                  </a:lnTo>
                  <a:lnTo>
                    <a:pt x="10451" y="15038"/>
                  </a:lnTo>
                  <a:lnTo>
                    <a:pt x="10451" y="14837"/>
                  </a:lnTo>
                  <a:lnTo>
                    <a:pt x="10591" y="14751"/>
                  </a:lnTo>
                  <a:lnTo>
                    <a:pt x="10925" y="14780"/>
                  </a:lnTo>
                  <a:lnTo>
                    <a:pt x="11120" y="14667"/>
                  </a:lnTo>
                  <a:lnTo>
                    <a:pt x="11260" y="14466"/>
                  </a:lnTo>
                  <a:lnTo>
                    <a:pt x="11204" y="14267"/>
                  </a:lnTo>
                  <a:lnTo>
                    <a:pt x="11260" y="14124"/>
                  </a:lnTo>
                  <a:lnTo>
                    <a:pt x="11454" y="13925"/>
                  </a:lnTo>
                  <a:lnTo>
                    <a:pt x="11734" y="13839"/>
                  </a:lnTo>
                  <a:lnTo>
                    <a:pt x="11900" y="13667"/>
                  </a:lnTo>
                  <a:lnTo>
                    <a:pt x="12012" y="13468"/>
                  </a:lnTo>
                  <a:lnTo>
                    <a:pt x="12709" y="12925"/>
                  </a:lnTo>
                  <a:lnTo>
                    <a:pt x="12821" y="12526"/>
                  </a:lnTo>
                  <a:lnTo>
                    <a:pt x="13349" y="12070"/>
                  </a:lnTo>
                  <a:lnTo>
                    <a:pt x="13267" y="12042"/>
                  </a:lnTo>
                  <a:lnTo>
                    <a:pt x="13239" y="12070"/>
                  </a:lnTo>
                  <a:lnTo>
                    <a:pt x="13127" y="12126"/>
                  </a:lnTo>
                  <a:lnTo>
                    <a:pt x="13155" y="11927"/>
                  </a:lnTo>
                  <a:lnTo>
                    <a:pt x="13239" y="11927"/>
                  </a:lnTo>
                  <a:lnTo>
                    <a:pt x="13377" y="11813"/>
                  </a:lnTo>
                  <a:lnTo>
                    <a:pt x="13405" y="11813"/>
                  </a:lnTo>
                  <a:lnTo>
                    <a:pt x="13433" y="11841"/>
                  </a:lnTo>
                  <a:lnTo>
                    <a:pt x="13433" y="11927"/>
                  </a:lnTo>
                  <a:lnTo>
                    <a:pt x="13517" y="11984"/>
                  </a:lnTo>
                  <a:lnTo>
                    <a:pt x="13936" y="11755"/>
                  </a:lnTo>
                  <a:lnTo>
                    <a:pt x="13936" y="11671"/>
                  </a:lnTo>
                  <a:lnTo>
                    <a:pt x="14214" y="11470"/>
                  </a:lnTo>
                  <a:lnTo>
                    <a:pt x="14158" y="11357"/>
                  </a:lnTo>
                  <a:lnTo>
                    <a:pt x="14270" y="11357"/>
                  </a:lnTo>
                  <a:lnTo>
                    <a:pt x="14326" y="11214"/>
                  </a:lnTo>
                  <a:lnTo>
                    <a:pt x="14492" y="11071"/>
                  </a:lnTo>
                  <a:lnTo>
                    <a:pt x="14408" y="11042"/>
                  </a:lnTo>
                  <a:lnTo>
                    <a:pt x="14464" y="10986"/>
                  </a:lnTo>
                  <a:lnTo>
                    <a:pt x="14354" y="10814"/>
                  </a:lnTo>
                  <a:lnTo>
                    <a:pt x="14354" y="10700"/>
                  </a:lnTo>
                  <a:lnTo>
                    <a:pt x="14408" y="10558"/>
                  </a:lnTo>
                  <a:lnTo>
                    <a:pt x="14520" y="10386"/>
                  </a:lnTo>
                  <a:lnTo>
                    <a:pt x="15022" y="10216"/>
                  </a:lnTo>
                  <a:lnTo>
                    <a:pt x="15105" y="10072"/>
                  </a:lnTo>
                  <a:lnTo>
                    <a:pt x="15105" y="9958"/>
                  </a:lnTo>
                  <a:lnTo>
                    <a:pt x="15189" y="9845"/>
                  </a:lnTo>
                  <a:lnTo>
                    <a:pt x="15217" y="9787"/>
                  </a:lnTo>
                  <a:lnTo>
                    <a:pt x="15161" y="9702"/>
                  </a:lnTo>
                  <a:lnTo>
                    <a:pt x="15078" y="9702"/>
                  </a:lnTo>
                  <a:lnTo>
                    <a:pt x="15050" y="9644"/>
                  </a:lnTo>
                  <a:lnTo>
                    <a:pt x="15189" y="9644"/>
                  </a:lnTo>
                  <a:lnTo>
                    <a:pt x="15301" y="9759"/>
                  </a:lnTo>
                  <a:lnTo>
                    <a:pt x="15301" y="9901"/>
                  </a:lnTo>
                  <a:lnTo>
                    <a:pt x="15329" y="10072"/>
                  </a:lnTo>
                  <a:lnTo>
                    <a:pt x="15441" y="10101"/>
                  </a:lnTo>
                  <a:lnTo>
                    <a:pt x="15551" y="10101"/>
                  </a:lnTo>
                  <a:lnTo>
                    <a:pt x="15607" y="10044"/>
                  </a:lnTo>
                  <a:lnTo>
                    <a:pt x="15635" y="10072"/>
                  </a:lnTo>
                  <a:lnTo>
                    <a:pt x="15635" y="9987"/>
                  </a:lnTo>
                  <a:lnTo>
                    <a:pt x="15663" y="9929"/>
                  </a:lnTo>
                  <a:lnTo>
                    <a:pt x="15719" y="9987"/>
                  </a:lnTo>
                  <a:lnTo>
                    <a:pt x="15747" y="10216"/>
                  </a:lnTo>
                  <a:lnTo>
                    <a:pt x="15858" y="10244"/>
                  </a:lnTo>
                  <a:lnTo>
                    <a:pt x="15858" y="10130"/>
                  </a:lnTo>
                  <a:lnTo>
                    <a:pt x="15942" y="10272"/>
                  </a:lnTo>
                  <a:lnTo>
                    <a:pt x="16026" y="10130"/>
                  </a:lnTo>
                  <a:lnTo>
                    <a:pt x="15942" y="9958"/>
                  </a:lnTo>
                  <a:lnTo>
                    <a:pt x="15998" y="9958"/>
                  </a:lnTo>
                  <a:lnTo>
                    <a:pt x="15942" y="9702"/>
                  </a:lnTo>
                  <a:lnTo>
                    <a:pt x="15914" y="9558"/>
                  </a:lnTo>
                  <a:lnTo>
                    <a:pt x="15914" y="9359"/>
                  </a:lnTo>
                  <a:lnTo>
                    <a:pt x="15663" y="9046"/>
                  </a:lnTo>
                  <a:lnTo>
                    <a:pt x="15635" y="8788"/>
                  </a:lnTo>
                  <a:lnTo>
                    <a:pt x="15663" y="8646"/>
                  </a:lnTo>
                  <a:lnTo>
                    <a:pt x="15607" y="8474"/>
                  </a:lnTo>
                  <a:lnTo>
                    <a:pt x="15607" y="8218"/>
                  </a:lnTo>
                  <a:lnTo>
                    <a:pt x="15385" y="7961"/>
                  </a:lnTo>
                  <a:lnTo>
                    <a:pt x="15217" y="7904"/>
                  </a:lnTo>
                  <a:lnTo>
                    <a:pt x="15050" y="7675"/>
                  </a:lnTo>
                  <a:lnTo>
                    <a:pt x="15050" y="7361"/>
                  </a:lnTo>
                  <a:lnTo>
                    <a:pt x="15189" y="7333"/>
                  </a:lnTo>
                  <a:lnTo>
                    <a:pt x="15245" y="7105"/>
                  </a:lnTo>
                  <a:lnTo>
                    <a:pt x="15357" y="7048"/>
                  </a:lnTo>
                  <a:lnTo>
                    <a:pt x="15467" y="7076"/>
                  </a:lnTo>
                  <a:lnTo>
                    <a:pt x="15551" y="6990"/>
                  </a:lnTo>
                  <a:lnTo>
                    <a:pt x="15495" y="6791"/>
                  </a:lnTo>
                  <a:lnTo>
                    <a:pt x="15523" y="6705"/>
                  </a:lnTo>
                  <a:lnTo>
                    <a:pt x="15357" y="6677"/>
                  </a:lnTo>
                  <a:lnTo>
                    <a:pt x="15217" y="6763"/>
                  </a:lnTo>
                  <a:lnTo>
                    <a:pt x="14827" y="6620"/>
                  </a:lnTo>
                  <a:lnTo>
                    <a:pt x="14855" y="6420"/>
                  </a:lnTo>
                  <a:lnTo>
                    <a:pt x="15022" y="6249"/>
                  </a:lnTo>
                  <a:lnTo>
                    <a:pt x="15078" y="6049"/>
                  </a:lnTo>
                  <a:lnTo>
                    <a:pt x="15022" y="5964"/>
                  </a:lnTo>
                  <a:lnTo>
                    <a:pt x="15022" y="5849"/>
                  </a:lnTo>
                  <a:lnTo>
                    <a:pt x="15078" y="5849"/>
                  </a:lnTo>
                  <a:lnTo>
                    <a:pt x="15105" y="5764"/>
                  </a:lnTo>
                  <a:lnTo>
                    <a:pt x="15189" y="5820"/>
                  </a:lnTo>
                  <a:lnTo>
                    <a:pt x="15301" y="5964"/>
                  </a:lnTo>
                  <a:lnTo>
                    <a:pt x="15301" y="6049"/>
                  </a:lnTo>
                  <a:lnTo>
                    <a:pt x="15385" y="6191"/>
                  </a:lnTo>
                  <a:lnTo>
                    <a:pt x="15551" y="6220"/>
                  </a:lnTo>
                  <a:lnTo>
                    <a:pt x="15635" y="6191"/>
                  </a:lnTo>
                  <a:lnTo>
                    <a:pt x="15523" y="6107"/>
                  </a:lnTo>
                  <a:lnTo>
                    <a:pt x="15551" y="5992"/>
                  </a:lnTo>
                  <a:lnTo>
                    <a:pt x="15635" y="5992"/>
                  </a:lnTo>
                  <a:lnTo>
                    <a:pt x="15747" y="6107"/>
                  </a:lnTo>
                  <a:lnTo>
                    <a:pt x="15803" y="6191"/>
                  </a:lnTo>
                  <a:lnTo>
                    <a:pt x="15942" y="6249"/>
                  </a:lnTo>
                  <a:lnTo>
                    <a:pt x="15998" y="6191"/>
                  </a:lnTo>
                  <a:lnTo>
                    <a:pt x="16053" y="6191"/>
                  </a:lnTo>
                  <a:lnTo>
                    <a:pt x="16165" y="6363"/>
                  </a:lnTo>
                  <a:lnTo>
                    <a:pt x="16193" y="6534"/>
                  </a:lnTo>
                  <a:lnTo>
                    <a:pt x="16193" y="6648"/>
                  </a:lnTo>
                  <a:lnTo>
                    <a:pt x="16248" y="6820"/>
                  </a:lnTo>
                  <a:lnTo>
                    <a:pt x="16248" y="6933"/>
                  </a:lnTo>
                  <a:lnTo>
                    <a:pt x="16416" y="6990"/>
                  </a:lnTo>
                  <a:lnTo>
                    <a:pt x="16556" y="6962"/>
                  </a:lnTo>
                  <a:lnTo>
                    <a:pt x="16722" y="7048"/>
                  </a:lnTo>
                  <a:lnTo>
                    <a:pt x="17196" y="7048"/>
                  </a:lnTo>
                  <a:lnTo>
                    <a:pt x="17447" y="7076"/>
                  </a:lnTo>
                  <a:lnTo>
                    <a:pt x="17725" y="7048"/>
                  </a:lnTo>
                  <a:lnTo>
                    <a:pt x="17837" y="7048"/>
                  </a:lnTo>
                  <a:lnTo>
                    <a:pt x="17893" y="7076"/>
                  </a:lnTo>
                  <a:lnTo>
                    <a:pt x="17977" y="7048"/>
                  </a:lnTo>
                  <a:lnTo>
                    <a:pt x="18115" y="7191"/>
                  </a:lnTo>
                  <a:lnTo>
                    <a:pt x="18171" y="7220"/>
                  </a:lnTo>
                  <a:lnTo>
                    <a:pt x="18115" y="7390"/>
                  </a:lnTo>
                  <a:lnTo>
                    <a:pt x="18087" y="7562"/>
                  </a:lnTo>
                  <a:lnTo>
                    <a:pt x="17977" y="7847"/>
                  </a:lnTo>
                  <a:lnTo>
                    <a:pt x="17893" y="7904"/>
                  </a:lnTo>
                  <a:lnTo>
                    <a:pt x="17893" y="7990"/>
                  </a:lnTo>
                  <a:lnTo>
                    <a:pt x="17837" y="8075"/>
                  </a:lnTo>
                  <a:lnTo>
                    <a:pt x="17725" y="8075"/>
                  </a:lnTo>
                  <a:lnTo>
                    <a:pt x="17697" y="7990"/>
                  </a:lnTo>
                  <a:lnTo>
                    <a:pt x="17559" y="8103"/>
                  </a:lnTo>
                  <a:lnTo>
                    <a:pt x="17531" y="8218"/>
                  </a:lnTo>
                  <a:lnTo>
                    <a:pt x="17447" y="8246"/>
                  </a:lnTo>
                  <a:lnTo>
                    <a:pt x="17447" y="8361"/>
                  </a:lnTo>
                  <a:lnTo>
                    <a:pt x="17531" y="8560"/>
                  </a:lnTo>
                  <a:lnTo>
                    <a:pt x="17615" y="8646"/>
                  </a:lnTo>
                  <a:lnTo>
                    <a:pt x="17615" y="8703"/>
                  </a:lnTo>
                  <a:lnTo>
                    <a:pt x="17753" y="8845"/>
                  </a:lnTo>
                  <a:lnTo>
                    <a:pt x="17865" y="8988"/>
                  </a:lnTo>
                  <a:lnTo>
                    <a:pt x="17977" y="8988"/>
                  </a:lnTo>
                  <a:lnTo>
                    <a:pt x="17977" y="8902"/>
                  </a:lnTo>
                  <a:lnTo>
                    <a:pt x="17949" y="8816"/>
                  </a:lnTo>
                  <a:lnTo>
                    <a:pt x="18005" y="8703"/>
                  </a:lnTo>
                  <a:lnTo>
                    <a:pt x="18005" y="8646"/>
                  </a:lnTo>
                  <a:lnTo>
                    <a:pt x="18032" y="8560"/>
                  </a:lnTo>
                  <a:lnTo>
                    <a:pt x="18005" y="8503"/>
                  </a:lnTo>
                  <a:lnTo>
                    <a:pt x="18087" y="8417"/>
                  </a:lnTo>
                  <a:lnTo>
                    <a:pt x="18171" y="8503"/>
                  </a:lnTo>
                  <a:lnTo>
                    <a:pt x="18283" y="8503"/>
                  </a:lnTo>
                  <a:lnTo>
                    <a:pt x="18339" y="8560"/>
                  </a:lnTo>
                  <a:lnTo>
                    <a:pt x="18422" y="8675"/>
                  </a:lnTo>
                  <a:lnTo>
                    <a:pt x="18450" y="8902"/>
                  </a:lnTo>
                  <a:lnTo>
                    <a:pt x="18450" y="9074"/>
                  </a:lnTo>
                  <a:lnTo>
                    <a:pt x="18534" y="9187"/>
                  </a:lnTo>
                  <a:lnTo>
                    <a:pt x="18562" y="9502"/>
                  </a:lnTo>
                  <a:lnTo>
                    <a:pt x="18646" y="9702"/>
                  </a:lnTo>
                  <a:lnTo>
                    <a:pt x="18674" y="9816"/>
                  </a:lnTo>
                  <a:lnTo>
                    <a:pt x="18702" y="9901"/>
                  </a:lnTo>
                  <a:lnTo>
                    <a:pt x="18702" y="9958"/>
                  </a:lnTo>
                  <a:lnTo>
                    <a:pt x="18730" y="10044"/>
                  </a:lnTo>
                  <a:lnTo>
                    <a:pt x="18784" y="10072"/>
                  </a:lnTo>
                  <a:lnTo>
                    <a:pt x="18784" y="9958"/>
                  </a:lnTo>
                  <a:lnTo>
                    <a:pt x="18812" y="9816"/>
                  </a:lnTo>
                  <a:lnTo>
                    <a:pt x="18868" y="9845"/>
                  </a:lnTo>
                  <a:lnTo>
                    <a:pt x="18980" y="9816"/>
                  </a:lnTo>
                  <a:lnTo>
                    <a:pt x="19036" y="9530"/>
                  </a:lnTo>
                  <a:lnTo>
                    <a:pt x="19008" y="9388"/>
                  </a:lnTo>
                  <a:lnTo>
                    <a:pt x="19036" y="9216"/>
                  </a:lnTo>
                  <a:lnTo>
                    <a:pt x="19008" y="8988"/>
                  </a:lnTo>
                  <a:lnTo>
                    <a:pt x="19202" y="8988"/>
                  </a:lnTo>
                  <a:lnTo>
                    <a:pt x="19202" y="8531"/>
                  </a:lnTo>
                  <a:lnTo>
                    <a:pt x="19118" y="8132"/>
                  </a:lnTo>
                  <a:lnTo>
                    <a:pt x="19258" y="8132"/>
                  </a:lnTo>
                  <a:lnTo>
                    <a:pt x="19398" y="8189"/>
                  </a:lnTo>
                  <a:lnTo>
                    <a:pt x="19621" y="8189"/>
                  </a:lnTo>
                  <a:lnTo>
                    <a:pt x="19705" y="7904"/>
                  </a:lnTo>
                  <a:lnTo>
                    <a:pt x="19788" y="7562"/>
                  </a:lnTo>
                  <a:lnTo>
                    <a:pt x="19955" y="7134"/>
                  </a:lnTo>
                  <a:lnTo>
                    <a:pt x="19788" y="7076"/>
                  </a:lnTo>
                  <a:lnTo>
                    <a:pt x="19788" y="6933"/>
                  </a:lnTo>
                  <a:lnTo>
                    <a:pt x="19983" y="6562"/>
                  </a:lnTo>
                  <a:lnTo>
                    <a:pt x="20095" y="6249"/>
                  </a:lnTo>
                  <a:lnTo>
                    <a:pt x="20039" y="6191"/>
                  </a:lnTo>
                  <a:lnTo>
                    <a:pt x="20067" y="5964"/>
                  </a:lnTo>
                  <a:lnTo>
                    <a:pt x="20317" y="5564"/>
                  </a:lnTo>
                  <a:lnTo>
                    <a:pt x="20485" y="5507"/>
                  </a:lnTo>
                  <a:lnTo>
                    <a:pt x="20652" y="5279"/>
                  </a:lnTo>
                  <a:lnTo>
                    <a:pt x="20736" y="5079"/>
                  </a:lnTo>
                  <a:lnTo>
                    <a:pt x="21014" y="4994"/>
                  </a:lnTo>
                  <a:lnTo>
                    <a:pt x="21210" y="4851"/>
                  </a:lnTo>
                  <a:lnTo>
                    <a:pt x="21320" y="4965"/>
                  </a:lnTo>
                  <a:lnTo>
                    <a:pt x="21488" y="5050"/>
                  </a:lnTo>
                  <a:lnTo>
                    <a:pt x="21460" y="4908"/>
                  </a:lnTo>
                  <a:lnTo>
                    <a:pt x="21460" y="4679"/>
                  </a:lnTo>
                  <a:lnTo>
                    <a:pt x="21600" y="4537"/>
                  </a:lnTo>
                  <a:lnTo>
                    <a:pt x="21572" y="4423"/>
                  </a:lnTo>
                  <a:lnTo>
                    <a:pt x="21516" y="4394"/>
                  </a:lnTo>
                  <a:lnTo>
                    <a:pt x="21432" y="4252"/>
                  </a:lnTo>
                  <a:lnTo>
                    <a:pt x="21294" y="4195"/>
                  </a:lnTo>
                  <a:lnTo>
                    <a:pt x="21182" y="4252"/>
                  </a:lnTo>
                  <a:lnTo>
                    <a:pt x="21014" y="4223"/>
                  </a:lnTo>
                  <a:lnTo>
                    <a:pt x="20958" y="4080"/>
                  </a:lnTo>
                  <a:lnTo>
                    <a:pt x="21098" y="3937"/>
                  </a:lnTo>
                  <a:lnTo>
                    <a:pt x="21098" y="3824"/>
                  </a:lnTo>
                  <a:lnTo>
                    <a:pt x="21014" y="3681"/>
                  </a:lnTo>
                  <a:lnTo>
                    <a:pt x="20958" y="3566"/>
                  </a:lnTo>
                  <a:lnTo>
                    <a:pt x="20875" y="3623"/>
                  </a:lnTo>
                  <a:lnTo>
                    <a:pt x="20763" y="3623"/>
                  </a:lnTo>
                  <a:lnTo>
                    <a:pt x="20680" y="3510"/>
                  </a:lnTo>
                  <a:lnTo>
                    <a:pt x="20791" y="3281"/>
                  </a:lnTo>
                  <a:lnTo>
                    <a:pt x="20763" y="3224"/>
                  </a:lnTo>
                  <a:lnTo>
                    <a:pt x="20652" y="3224"/>
                  </a:lnTo>
                  <a:lnTo>
                    <a:pt x="20596" y="3111"/>
                  </a:lnTo>
                  <a:lnTo>
                    <a:pt x="20485" y="3082"/>
                  </a:lnTo>
                  <a:lnTo>
                    <a:pt x="20123" y="3281"/>
                  </a:lnTo>
                  <a:lnTo>
                    <a:pt x="20179" y="3424"/>
                  </a:lnTo>
                  <a:lnTo>
                    <a:pt x="20067" y="3510"/>
                  </a:lnTo>
                  <a:lnTo>
                    <a:pt x="19788" y="3396"/>
                  </a:lnTo>
                  <a:lnTo>
                    <a:pt x="19565" y="3482"/>
                  </a:lnTo>
                  <a:lnTo>
                    <a:pt x="19426" y="3252"/>
                  </a:lnTo>
                  <a:lnTo>
                    <a:pt x="19258" y="3396"/>
                  </a:lnTo>
                  <a:lnTo>
                    <a:pt x="19146" y="3396"/>
                  </a:lnTo>
                  <a:lnTo>
                    <a:pt x="19146" y="3566"/>
                  </a:lnTo>
                  <a:lnTo>
                    <a:pt x="19008" y="3795"/>
                  </a:lnTo>
                  <a:lnTo>
                    <a:pt x="18702" y="3853"/>
                  </a:lnTo>
                  <a:lnTo>
                    <a:pt x="18562" y="3908"/>
                  </a:lnTo>
                  <a:lnTo>
                    <a:pt x="18422" y="4052"/>
                  </a:lnTo>
                  <a:lnTo>
                    <a:pt x="18339" y="4223"/>
                  </a:lnTo>
                  <a:lnTo>
                    <a:pt x="18227" y="4252"/>
                  </a:lnTo>
                  <a:lnTo>
                    <a:pt x="18227" y="4365"/>
                  </a:lnTo>
                  <a:lnTo>
                    <a:pt x="18087" y="4337"/>
                  </a:lnTo>
                  <a:lnTo>
                    <a:pt x="17977" y="4394"/>
                  </a:lnTo>
                  <a:lnTo>
                    <a:pt x="17893" y="4623"/>
                  </a:lnTo>
                  <a:lnTo>
                    <a:pt x="17753" y="4623"/>
                  </a:lnTo>
                  <a:lnTo>
                    <a:pt x="17475" y="4679"/>
                  </a:lnTo>
                  <a:lnTo>
                    <a:pt x="17391" y="4679"/>
                  </a:lnTo>
                  <a:lnTo>
                    <a:pt x="17335" y="4908"/>
                  </a:lnTo>
                  <a:lnTo>
                    <a:pt x="17335" y="5050"/>
                  </a:lnTo>
                  <a:lnTo>
                    <a:pt x="17587" y="5136"/>
                  </a:lnTo>
                  <a:lnTo>
                    <a:pt x="17587" y="5507"/>
                  </a:lnTo>
                  <a:lnTo>
                    <a:pt x="17280" y="5621"/>
                  </a:lnTo>
                  <a:lnTo>
                    <a:pt x="17056" y="5564"/>
                  </a:lnTo>
                  <a:lnTo>
                    <a:pt x="16778" y="5650"/>
                  </a:lnTo>
                  <a:lnTo>
                    <a:pt x="16638" y="5564"/>
                  </a:lnTo>
                  <a:lnTo>
                    <a:pt x="16472" y="5621"/>
                  </a:lnTo>
                  <a:lnTo>
                    <a:pt x="16332" y="5792"/>
                  </a:lnTo>
                  <a:lnTo>
                    <a:pt x="16137" y="5792"/>
                  </a:lnTo>
                  <a:lnTo>
                    <a:pt x="15747" y="5564"/>
                  </a:lnTo>
                  <a:lnTo>
                    <a:pt x="15635" y="5650"/>
                  </a:lnTo>
                  <a:lnTo>
                    <a:pt x="15357" y="5621"/>
                  </a:lnTo>
                  <a:lnTo>
                    <a:pt x="15217" y="5365"/>
                  </a:lnTo>
                  <a:lnTo>
                    <a:pt x="15301" y="5222"/>
                  </a:lnTo>
                  <a:lnTo>
                    <a:pt x="15301" y="5050"/>
                  </a:lnTo>
                  <a:lnTo>
                    <a:pt x="15161" y="4937"/>
                  </a:lnTo>
                  <a:lnTo>
                    <a:pt x="15105" y="4708"/>
                  </a:lnTo>
                  <a:lnTo>
                    <a:pt x="15050" y="4566"/>
                  </a:lnTo>
                  <a:lnTo>
                    <a:pt x="14855" y="4566"/>
                  </a:lnTo>
                  <a:lnTo>
                    <a:pt x="14743" y="4708"/>
                  </a:lnTo>
                  <a:lnTo>
                    <a:pt x="14688" y="4708"/>
                  </a:lnTo>
                  <a:lnTo>
                    <a:pt x="14771" y="4908"/>
                  </a:lnTo>
                  <a:lnTo>
                    <a:pt x="14688" y="5250"/>
                  </a:lnTo>
                  <a:lnTo>
                    <a:pt x="14827" y="5564"/>
                  </a:lnTo>
                  <a:lnTo>
                    <a:pt x="14771" y="5935"/>
                  </a:lnTo>
                  <a:lnTo>
                    <a:pt x="14326" y="6049"/>
                  </a:lnTo>
                  <a:lnTo>
                    <a:pt x="13992" y="5849"/>
                  </a:lnTo>
                  <a:lnTo>
                    <a:pt x="13852" y="5964"/>
                  </a:lnTo>
                  <a:lnTo>
                    <a:pt x="13211" y="5707"/>
                  </a:lnTo>
                  <a:lnTo>
                    <a:pt x="12931" y="5707"/>
                  </a:lnTo>
                  <a:lnTo>
                    <a:pt x="12765" y="5792"/>
                  </a:lnTo>
                  <a:lnTo>
                    <a:pt x="12374" y="5679"/>
                  </a:lnTo>
                  <a:lnTo>
                    <a:pt x="12152" y="5507"/>
                  </a:lnTo>
                  <a:lnTo>
                    <a:pt x="12124" y="5279"/>
                  </a:lnTo>
                  <a:lnTo>
                    <a:pt x="11734" y="5222"/>
                  </a:lnTo>
                  <a:lnTo>
                    <a:pt x="11343" y="5336"/>
                  </a:lnTo>
                  <a:lnTo>
                    <a:pt x="11204" y="5222"/>
                  </a:lnTo>
                  <a:lnTo>
                    <a:pt x="10841" y="5222"/>
                  </a:lnTo>
                  <a:lnTo>
                    <a:pt x="10591" y="5079"/>
                  </a:lnTo>
                  <a:lnTo>
                    <a:pt x="10367" y="5079"/>
                  </a:lnTo>
                  <a:lnTo>
                    <a:pt x="10229" y="4965"/>
                  </a:lnTo>
                  <a:lnTo>
                    <a:pt x="9922" y="4908"/>
                  </a:lnTo>
                  <a:lnTo>
                    <a:pt x="9670" y="4623"/>
                  </a:lnTo>
                  <a:lnTo>
                    <a:pt x="9336" y="4365"/>
                  </a:lnTo>
                  <a:lnTo>
                    <a:pt x="9058" y="4279"/>
                  </a:lnTo>
                  <a:lnTo>
                    <a:pt x="8946" y="4195"/>
                  </a:lnTo>
                  <a:lnTo>
                    <a:pt x="8807" y="4195"/>
                  </a:lnTo>
                  <a:lnTo>
                    <a:pt x="8667" y="4080"/>
                  </a:lnTo>
                  <a:lnTo>
                    <a:pt x="8501" y="4052"/>
                  </a:lnTo>
                  <a:lnTo>
                    <a:pt x="8473" y="3853"/>
                  </a:lnTo>
                  <a:lnTo>
                    <a:pt x="8639" y="3566"/>
                  </a:lnTo>
                  <a:lnTo>
                    <a:pt x="8639" y="3338"/>
                  </a:lnTo>
                  <a:lnTo>
                    <a:pt x="8751" y="2910"/>
                  </a:lnTo>
                  <a:lnTo>
                    <a:pt x="8751" y="2625"/>
                  </a:lnTo>
                  <a:lnTo>
                    <a:pt x="8695" y="2654"/>
                  </a:lnTo>
                  <a:lnTo>
                    <a:pt x="8667" y="2511"/>
                  </a:lnTo>
                  <a:lnTo>
                    <a:pt x="8529" y="2511"/>
                  </a:lnTo>
                  <a:lnTo>
                    <a:pt x="8417" y="2283"/>
                  </a:lnTo>
                  <a:lnTo>
                    <a:pt x="8333" y="2254"/>
                  </a:lnTo>
                  <a:lnTo>
                    <a:pt x="8193" y="2111"/>
                  </a:lnTo>
                  <a:lnTo>
                    <a:pt x="7999" y="2082"/>
                  </a:lnTo>
                  <a:lnTo>
                    <a:pt x="7943" y="1969"/>
                  </a:lnTo>
                  <a:lnTo>
                    <a:pt x="7776" y="1969"/>
                  </a:lnTo>
                  <a:lnTo>
                    <a:pt x="7664" y="2111"/>
                  </a:lnTo>
                  <a:lnTo>
                    <a:pt x="7497" y="2054"/>
                  </a:lnTo>
                  <a:lnTo>
                    <a:pt x="7441" y="1855"/>
                  </a:lnTo>
                  <a:lnTo>
                    <a:pt x="7386" y="1855"/>
                  </a:lnTo>
                  <a:lnTo>
                    <a:pt x="7386" y="1711"/>
                  </a:lnTo>
                  <a:lnTo>
                    <a:pt x="7274" y="1570"/>
                  </a:lnTo>
                  <a:lnTo>
                    <a:pt x="7190" y="1541"/>
                  </a:lnTo>
                  <a:lnTo>
                    <a:pt x="7246" y="1426"/>
                  </a:lnTo>
                  <a:lnTo>
                    <a:pt x="7162" y="1285"/>
                  </a:lnTo>
                  <a:lnTo>
                    <a:pt x="7190" y="970"/>
                  </a:lnTo>
                  <a:lnTo>
                    <a:pt x="6996" y="856"/>
                  </a:lnTo>
                  <a:lnTo>
                    <a:pt x="6968" y="771"/>
                  </a:lnTo>
                  <a:lnTo>
                    <a:pt x="6940" y="656"/>
                  </a:lnTo>
                  <a:lnTo>
                    <a:pt x="6605" y="485"/>
                  </a:lnTo>
                  <a:lnTo>
                    <a:pt x="6410" y="485"/>
                  </a:lnTo>
                  <a:lnTo>
                    <a:pt x="6327" y="256"/>
                  </a:lnTo>
                  <a:lnTo>
                    <a:pt x="6131" y="143"/>
                  </a:lnTo>
                  <a:lnTo>
                    <a:pt x="5909" y="285"/>
                  </a:lnTo>
                  <a:lnTo>
                    <a:pt x="5491" y="0"/>
                  </a:lnTo>
                  <a:close/>
                </a:path>
              </a:pathLst>
            </a:custGeom>
            <a:solidFill>
              <a:srgbClr val="CCD4DA"/>
            </a:solidFill>
            <a:ln w="12700" cap="flat">
              <a:noFill/>
              <a:miter lim="400000"/>
            </a:ln>
            <a:effectLst/>
          </p:spPr>
          <p:txBody>
            <a:bodyPr wrap="square" lIns="0" tIns="0" rIns="0" bIns="0" numCol="1" anchor="ctr">
              <a:noAutofit/>
            </a:bodyPr>
            <a:lstStyle/>
            <a:p>
              <a:pPr defTabSz="342900">
                <a:lnSpc>
                  <a:spcPct val="100000"/>
                </a:lnSpc>
                <a:spcBef>
                  <a:spcPts val="0"/>
                </a:spcBef>
                <a:defRPr sz="1400">
                  <a:latin typeface="Arial"/>
                  <a:ea typeface="Arial"/>
                  <a:cs typeface="Arial"/>
                  <a:sym typeface="Arial"/>
                </a:defRPr>
              </a:pPr>
              <a:endParaRPr sz="525"/>
            </a:p>
          </p:txBody>
        </p:sp>
        <p:sp>
          <p:nvSpPr>
            <p:cNvPr id="381" name="Google Shape;10548;p32">
              <a:extLst>
                <a:ext uri="{FF2B5EF4-FFF2-40B4-BE49-F238E27FC236}">
                  <a16:creationId xmlns:a16="http://schemas.microsoft.com/office/drawing/2014/main" id="{0E5F767E-B34B-4CA9-3539-41FC19378820}"/>
                </a:ext>
              </a:extLst>
            </p:cNvPr>
            <p:cNvSpPr/>
            <p:nvPr/>
          </p:nvSpPr>
          <p:spPr>
            <a:xfrm>
              <a:off x="17101139" y="6521430"/>
              <a:ext cx="595389" cy="304291"/>
            </a:xfrm>
            <a:custGeom>
              <a:avLst/>
              <a:gdLst/>
              <a:ahLst/>
              <a:cxnLst>
                <a:cxn ang="0">
                  <a:pos x="wd2" y="hd2"/>
                </a:cxn>
                <a:cxn ang="5400000">
                  <a:pos x="wd2" y="hd2"/>
                </a:cxn>
                <a:cxn ang="10800000">
                  <a:pos x="wd2" y="hd2"/>
                </a:cxn>
                <a:cxn ang="16200000">
                  <a:pos x="wd2" y="hd2"/>
                </a:cxn>
              </a:cxnLst>
              <a:rect l="0" t="0" r="r" b="b"/>
              <a:pathLst>
                <a:path w="21600" h="21600" extrusionOk="0">
                  <a:moveTo>
                    <a:pt x="1042" y="0"/>
                  </a:moveTo>
                  <a:lnTo>
                    <a:pt x="946" y="355"/>
                  </a:lnTo>
                  <a:lnTo>
                    <a:pt x="946" y="2124"/>
                  </a:lnTo>
                  <a:lnTo>
                    <a:pt x="566" y="4780"/>
                  </a:lnTo>
                  <a:lnTo>
                    <a:pt x="566" y="6193"/>
                  </a:lnTo>
                  <a:lnTo>
                    <a:pt x="0" y="7970"/>
                  </a:lnTo>
                  <a:lnTo>
                    <a:pt x="95" y="9205"/>
                  </a:lnTo>
                  <a:lnTo>
                    <a:pt x="661" y="9383"/>
                  </a:lnTo>
                  <a:lnTo>
                    <a:pt x="1137" y="10094"/>
                  </a:lnTo>
                  <a:lnTo>
                    <a:pt x="1608" y="10094"/>
                  </a:lnTo>
                  <a:lnTo>
                    <a:pt x="1988" y="10618"/>
                  </a:lnTo>
                  <a:lnTo>
                    <a:pt x="2934" y="11151"/>
                  </a:lnTo>
                  <a:lnTo>
                    <a:pt x="4071" y="12750"/>
                  </a:lnTo>
                  <a:lnTo>
                    <a:pt x="4927" y="14518"/>
                  </a:lnTo>
                  <a:lnTo>
                    <a:pt x="5968" y="14874"/>
                  </a:lnTo>
                  <a:lnTo>
                    <a:pt x="6439" y="15576"/>
                  </a:lnTo>
                  <a:lnTo>
                    <a:pt x="7200" y="15576"/>
                  </a:lnTo>
                  <a:lnTo>
                    <a:pt x="8051" y="16464"/>
                  </a:lnTo>
                  <a:lnTo>
                    <a:pt x="9283" y="16464"/>
                  </a:lnTo>
                  <a:lnTo>
                    <a:pt x="9758" y="17175"/>
                  </a:lnTo>
                  <a:lnTo>
                    <a:pt x="11085" y="16464"/>
                  </a:lnTo>
                  <a:lnTo>
                    <a:pt x="12412" y="16820"/>
                  </a:lnTo>
                  <a:lnTo>
                    <a:pt x="12507" y="18233"/>
                  </a:lnTo>
                  <a:lnTo>
                    <a:pt x="13263" y="19299"/>
                  </a:lnTo>
                  <a:lnTo>
                    <a:pt x="14590" y="20001"/>
                  </a:lnTo>
                  <a:lnTo>
                    <a:pt x="15156" y="19476"/>
                  </a:lnTo>
                  <a:lnTo>
                    <a:pt x="16107" y="19476"/>
                  </a:lnTo>
                  <a:lnTo>
                    <a:pt x="18285" y="21067"/>
                  </a:lnTo>
                  <a:lnTo>
                    <a:pt x="18761" y="20356"/>
                  </a:lnTo>
                  <a:lnTo>
                    <a:pt x="19897" y="21600"/>
                  </a:lnTo>
                  <a:lnTo>
                    <a:pt x="21410" y="20889"/>
                  </a:lnTo>
                  <a:lnTo>
                    <a:pt x="21600" y="18588"/>
                  </a:lnTo>
                  <a:lnTo>
                    <a:pt x="21129" y="16642"/>
                  </a:lnTo>
                  <a:lnTo>
                    <a:pt x="21410" y="14518"/>
                  </a:lnTo>
                  <a:lnTo>
                    <a:pt x="21129" y="13275"/>
                  </a:lnTo>
                  <a:lnTo>
                    <a:pt x="20654" y="13275"/>
                  </a:lnTo>
                  <a:lnTo>
                    <a:pt x="19992" y="13808"/>
                  </a:lnTo>
                  <a:lnTo>
                    <a:pt x="19707" y="13630"/>
                  </a:lnTo>
                  <a:lnTo>
                    <a:pt x="19042" y="13985"/>
                  </a:lnTo>
                  <a:lnTo>
                    <a:pt x="18666" y="13808"/>
                  </a:lnTo>
                  <a:lnTo>
                    <a:pt x="18095" y="12395"/>
                  </a:lnTo>
                  <a:lnTo>
                    <a:pt x="17339" y="11862"/>
                  </a:lnTo>
                  <a:lnTo>
                    <a:pt x="17149" y="10618"/>
                  </a:lnTo>
                  <a:lnTo>
                    <a:pt x="16578" y="10094"/>
                  </a:lnTo>
                  <a:lnTo>
                    <a:pt x="15632" y="10094"/>
                  </a:lnTo>
                  <a:lnTo>
                    <a:pt x="15156" y="10973"/>
                  </a:lnTo>
                  <a:lnTo>
                    <a:pt x="14495" y="11151"/>
                  </a:lnTo>
                  <a:lnTo>
                    <a:pt x="14210" y="11862"/>
                  </a:lnTo>
                  <a:lnTo>
                    <a:pt x="13454" y="11151"/>
                  </a:lnTo>
                  <a:lnTo>
                    <a:pt x="12978" y="11329"/>
                  </a:lnTo>
                  <a:lnTo>
                    <a:pt x="12788" y="10094"/>
                  </a:lnTo>
                  <a:lnTo>
                    <a:pt x="12883" y="7970"/>
                  </a:lnTo>
                  <a:lnTo>
                    <a:pt x="12222" y="7970"/>
                  </a:lnTo>
                  <a:lnTo>
                    <a:pt x="11461" y="8494"/>
                  </a:lnTo>
                  <a:lnTo>
                    <a:pt x="10705" y="7437"/>
                  </a:lnTo>
                  <a:lnTo>
                    <a:pt x="10705" y="6016"/>
                  </a:lnTo>
                  <a:lnTo>
                    <a:pt x="10134" y="5313"/>
                  </a:lnTo>
                  <a:lnTo>
                    <a:pt x="9568" y="5313"/>
                  </a:lnTo>
                  <a:lnTo>
                    <a:pt x="9473" y="4958"/>
                  </a:lnTo>
                  <a:lnTo>
                    <a:pt x="9093" y="5313"/>
                  </a:lnTo>
                  <a:lnTo>
                    <a:pt x="9093" y="6904"/>
                  </a:lnTo>
                  <a:lnTo>
                    <a:pt x="8812" y="7082"/>
                  </a:lnTo>
                  <a:lnTo>
                    <a:pt x="8622" y="6016"/>
                  </a:lnTo>
                  <a:lnTo>
                    <a:pt x="8146" y="4958"/>
                  </a:lnTo>
                  <a:lnTo>
                    <a:pt x="7861" y="4425"/>
                  </a:lnTo>
                  <a:lnTo>
                    <a:pt x="7295" y="3892"/>
                  </a:lnTo>
                  <a:lnTo>
                    <a:pt x="6725" y="3892"/>
                  </a:lnTo>
                  <a:lnTo>
                    <a:pt x="5968" y="2301"/>
                  </a:lnTo>
                  <a:lnTo>
                    <a:pt x="5493" y="1768"/>
                  </a:lnTo>
                  <a:lnTo>
                    <a:pt x="4927" y="1768"/>
                  </a:lnTo>
                  <a:lnTo>
                    <a:pt x="4737" y="1244"/>
                  </a:lnTo>
                  <a:lnTo>
                    <a:pt x="3790" y="533"/>
                  </a:lnTo>
                  <a:lnTo>
                    <a:pt x="3029" y="711"/>
                  </a:lnTo>
                  <a:lnTo>
                    <a:pt x="2744" y="1591"/>
                  </a:lnTo>
                  <a:lnTo>
                    <a:pt x="2463" y="1413"/>
                  </a:lnTo>
                  <a:lnTo>
                    <a:pt x="1988" y="1413"/>
                  </a:lnTo>
                  <a:lnTo>
                    <a:pt x="1703" y="711"/>
                  </a:lnTo>
                  <a:lnTo>
                    <a:pt x="1042" y="0"/>
                  </a:lnTo>
                  <a:close/>
                </a:path>
              </a:pathLst>
            </a:custGeom>
            <a:solidFill>
              <a:srgbClr val="CCD4DA"/>
            </a:solidFill>
            <a:ln w="12700" cap="flat">
              <a:noFill/>
              <a:miter lim="400000"/>
            </a:ln>
            <a:effectLst/>
          </p:spPr>
          <p:txBody>
            <a:bodyPr wrap="square" lIns="0" tIns="0" rIns="0" bIns="0" numCol="1" anchor="ctr">
              <a:noAutofit/>
            </a:bodyPr>
            <a:lstStyle/>
            <a:p>
              <a:pPr defTabSz="342900">
                <a:lnSpc>
                  <a:spcPct val="100000"/>
                </a:lnSpc>
                <a:spcBef>
                  <a:spcPts val="0"/>
                </a:spcBef>
                <a:defRPr sz="1400">
                  <a:latin typeface="Arial"/>
                  <a:ea typeface="Arial"/>
                  <a:cs typeface="Arial"/>
                  <a:sym typeface="Arial"/>
                </a:defRPr>
              </a:pPr>
              <a:endParaRPr sz="525"/>
            </a:p>
          </p:txBody>
        </p:sp>
        <p:sp>
          <p:nvSpPr>
            <p:cNvPr id="382" name="Google Shape;10549;p32">
              <a:extLst>
                <a:ext uri="{FF2B5EF4-FFF2-40B4-BE49-F238E27FC236}">
                  <a16:creationId xmlns:a16="http://schemas.microsoft.com/office/drawing/2014/main" id="{B52C1238-69D5-246B-D52A-CA4DC4E2075D}"/>
                </a:ext>
              </a:extLst>
            </p:cNvPr>
            <p:cNvSpPr/>
            <p:nvPr/>
          </p:nvSpPr>
          <p:spPr>
            <a:xfrm>
              <a:off x="15730007" y="6010229"/>
              <a:ext cx="1000300" cy="1052445"/>
            </a:xfrm>
            <a:custGeom>
              <a:avLst/>
              <a:gdLst/>
              <a:ahLst/>
              <a:cxnLst>
                <a:cxn ang="0">
                  <a:pos x="wd2" y="hd2"/>
                </a:cxn>
                <a:cxn ang="5400000">
                  <a:pos x="wd2" y="hd2"/>
                </a:cxn>
                <a:cxn ang="10800000">
                  <a:pos x="wd2" y="hd2"/>
                </a:cxn>
                <a:cxn ang="16200000">
                  <a:pos x="wd2" y="hd2"/>
                </a:cxn>
              </a:cxnLst>
              <a:rect l="0" t="0" r="r" b="b"/>
              <a:pathLst>
                <a:path w="21600" h="21600" extrusionOk="0">
                  <a:moveTo>
                    <a:pt x="15902" y="0"/>
                  </a:moveTo>
                  <a:lnTo>
                    <a:pt x="15395" y="254"/>
                  </a:lnTo>
                  <a:lnTo>
                    <a:pt x="15056" y="614"/>
                  </a:lnTo>
                  <a:lnTo>
                    <a:pt x="14662" y="614"/>
                  </a:lnTo>
                  <a:lnTo>
                    <a:pt x="14323" y="920"/>
                  </a:lnTo>
                  <a:lnTo>
                    <a:pt x="14099" y="1177"/>
                  </a:lnTo>
                  <a:lnTo>
                    <a:pt x="14719" y="2047"/>
                  </a:lnTo>
                  <a:lnTo>
                    <a:pt x="14776" y="2713"/>
                  </a:lnTo>
                  <a:lnTo>
                    <a:pt x="14099" y="3530"/>
                  </a:lnTo>
                  <a:lnTo>
                    <a:pt x="14436" y="3838"/>
                  </a:lnTo>
                  <a:lnTo>
                    <a:pt x="14436" y="4247"/>
                  </a:lnTo>
                  <a:lnTo>
                    <a:pt x="13986" y="4812"/>
                  </a:lnTo>
                  <a:lnTo>
                    <a:pt x="13423" y="4812"/>
                  </a:lnTo>
                  <a:lnTo>
                    <a:pt x="12857" y="4606"/>
                  </a:lnTo>
                  <a:lnTo>
                    <a:pt x="12520" y="4812"/>
                  </a:lnTo>
                  <a:lnTo>
                    <a:pt x="12689" y="5220"/>
                  </a:lnTo>
                  <a:lnTo>
                    <a:pt x="13026" y="5374"/>
                  </a:lnTo>
                  <a:lnTo>
                    <a:pt x="13140" y="5783"/>
                  </a:lnTo>
                  <a:lnTo>
                    <a:pt x="13083" y="5988"/>
                  </a:lnTo>
                  <a:lnTo>
                    <a:pt x="12746" y="6142"/>
                  </a:lnTo>
                  <a:lnTo>
                    <a:pt x="12406" y="6243"/>
                  </a:lnTo>
                  <a:lnTo>
                    <a:pt x="12293" y="6397"/>
                  </a:lnTo>
                  <a:lnTo>
                    <a:pt x="12237" y="6908"/>
                  </a:lnTo>
                  <a:lnTo>
                    <a:pt x="12123" y="7268"/>
                  </a:lnTo>
                  <a:lnTo>
                    <a:pt x="12123" y="7422"/>
                  </a:lnTo>
                  <a:lnTo>
                    <a:pt x="12010" y="7573"/>
                  </a:lnTo>
                  <a:lnTo>
                    <a:pt x="12123" y="8139"/>
                  </a:lnTo>
                  <a:lnTo>
                    <a:pt x="11843" y="8650"/>
                  </a:lnTo>
                  <a:lnTo>
                    <a:pt x="11447" y="8290"/>
                  </a:lnTo>
                  <a:lnTo>
                    <a:pt x="11334" y="8290"/>
                  </a:lnTo>
                  <a:lnTo>
                    <a:pt x="11277" y="8444"/>
                  </a:lnTo>
                  <a:lnTo>
                    <a:pt x="10884" y="8444"/>
                  </a:lnTo>
                  <a:lnTo>
                    <a:pt x="10770" y="8342"/>
                  </a:lnTo>
                  <a:lnTo>
                    <a:pt x="10320" y="8393"/>
                  </a:lnTo>
                  <a:lnTo>
                    <a:pt x="10264" y="8547"/>
                  </a:lnTo>
                  <a:lnTo>
                    <a:pt x="9700" y="8956"/>
                  </a:lnTo>
                  <a:lnTo>
                    <a:pt x="9924" y="9058"/>
                  </a:lnTo>
                  <a:lnTo>
                    <a:pt x="9757" y="9212"/>
                  </a:lnTo>
                  <a:lnTo>
                    <a:pt x="9191" y="9469"/>
                  </a:lnTo>
                  <a:lnTo>
                    <a:pt x="9024" y="9367"/>
                  </a:lnTo>
                  <a:lnTo>
                    <a:pt x="8628" y="9418"/>
                  </a:lnTo>
                  <a:lnTo>
                    <a:pt x="8514" y="9621"/>
                  </a:lnTo>
                  <a:lnTo>
                    <a:pt x="8458" y="9878"/>
                  </a:lnTo>
                  <a:lnTo>
                    <a:pt x="8177" y="9929"/>
                  </a:lnTo>
                  <a:lnTo>
                    <a:pt x="7951" y="10186"/>
                  </a:lnTo>
                  <a:lnTo>
                    <a:pt x="7951" y="10595"/>
                  </a:lnTo>
                  <a:lnTo>
                    <a:pt x="8064" y="11003"/>
                  </a:lnTo>
                  <a:lnTo>
                    <a:pt x="8064" y="11363"/>
                  </a:lnTo>
                  <a:lnTo>
                    <a:pt x="8177" y="11617"/>
                  </a:lnTo>
                  <a:lnTo>
                    <a:pt x="8177" y="11874"/>
                  </a:lnTo>
                  <a:lnTo>
                    <a:pt x="7501" y="12131"/>
                  </a:lnTo>
                  <a:lnTo>
                    <a:pt x="6935" y="12131"/>
                  </a:lnTo>
                  <a:lnTo>
                    <a:pt x="6485" y="12182"/>
                  </a:lnTo>
                  <a:lnTo>
                    <a:pt x="5639" y="12182"/>
                  </a:lnTo>
                  <a:lnTo>
                    <a:pt x="5132" y="12282"/>
                  </a:lnTo>
                  <a:lnTo>
                    <a:pt x="4905" y="12488"/>
                  </a:lnTo>
                  <a:lnTo>
                    <a:pt x="4399" y="12437"/>
                  </a:lnTo>
                  <a:lnTo>
                    <a:pt x="3946" y="12539"/>
                  </a:lnTo>
                  <a:lnTo>
                    <a:pt x="2086" y="12642"/>
                  </a:lnTo>
                  <a:lnTo>
                    <a:pt x="0" y="12028"/>
                  </a:lnTo>
                  <a:lnTo>
                    <a:pt x="733" y="13051"/>
                  </a:lnTo>
                  <a:lnTo>
                    <a:pt x="957" y="13410"/>
                  </a:lnTo>
                  <a:lnTo>
                    <a:pt x="1410" y="13767"/>
                  </a:lnTo>
                  <a:lnTo>
                    <a:pt x="1747" y="13973"/>
                  </a:lnTo>
                  <a:lnTo>
                    <a:pt x="1860" y="14075"/>
                  </a:lnTo>
                  <a:lnTo>
                    <a:pt x="2369" y="14178"/>
                  </a:lnTo>
                  <a:lnTo>
                    <a:pt x="2649" y="14230"/>
                  </a:lnTo>
                  <a:lnTo>
                    <a:pt x="2706" y="14433"/>
                  </a:lnTo>
                  <a:lnTo>
                    <a:pt x="3156" y="14433"/>
                  </a:lnTo>
                  <a:lnTo>
                    <a:pt x="3156" y="14944"/>
                  </a:lnTo>
                  <a:lnTo>
                    <a:pt x="3269" y="15252"/>
                  </a:lnTo>
                  <a:lnTo>
                    <a:pt x="3269" y="15609"/>
                  </a:lnTo>
                  <a:lnTo>
                    <a:pt x="3383" y="15866"/>
                  </a:lnTo>
                  <a:lnTo>
                    <a:pt x="3779" y="15815"/>
                  </a:lnTo>
                  <a:lnTo>
                    <a:pt x="4116" y="16072"/>
                  </a:lnTo>
                  <a:lnTo>
                    <a:pt x="4229" y="16634"/>
                  </a:lnTo>
                  <a:lnTo>
                    <a:pt x="4002" y="16840"/>
                  </a:lnTo>
                  <a:lnTo>
                    <a:pt x="3552" y="16737"/>
                  </a:lnTo>
                  <a:lnTo>
                    <a:pt x="2876" y="16891"/>
                  </a:lnTo>
                  <a:lnTo>
                    <a:pt x="2649" y="17043"/>
                  </a:lnTo>
                  <a:lnTo>
                    <a:pt x="2256" y="17248"/>
                  </a:lnTo>
                  <a:lnTo>
                    <a:pt x="2030" y="17505"/>
                  </a:lnTo>
                  <a:lnTo>
                    <a:pt x="2143" y="17759"/>
                  </a:lnTo>
                  <a:lnTo>
                    <a:pt x="1860" y="18068"/>
                  </a:lnTo>
                  <a:lnTo>
                    <a:pt x="2030" y="18373"/>
                  </a:lnTo>
                  <a:lnTo>
                    <a:pt x="1973" y="18887"/>
                  </a:lnTo>
                  <a:lnTo>
                    <a:pt x="1973" y="19090"/>
                  </a:lnTo>
                  <a:lnTo>
                    <a:pt x="2143" y="19090"/>
                  </a:lnTo>
                  <a:lnTo>
                    <a:pt x="2143" y="19296"/>
                  </a:lnTo>
                  <a:lnTo>
                    <a:pt x="2313" y="19347"/>
                  </a:lnTo>
                  <a:lnTo>
                    <a:pt x="2706" y="19090"/>
                  </a:lnTo>
                  <a:lnTo>
                    <a:pt x="3046" y="19090"/>
                  </a:lnTo>
                  <a:lnTo>
                    <a:pt x="3156" y="19193"/>
                  </a:lnTo>
                  <a:lnTo>
                    <a:pt x="3213" y="19142"/>
                  </a:lnTo>
                  <a:lnTo>
                    <a:pt x="3496" y="19039"/>
                  </a:lnTo>
                  <a:lnTo>
                    <a:pt x="3779" y="19039"/>
                  </a:lnTo>
                  <a:lnTo>
                    <a:pt x="3946" y="19090"/>
                  </a:lnTo>
                  <a:lnTo>
                    <a:pt x="4229" y="19039"/>
                  </a:lnTo>
                  <a:lnTo>
                    <a:pt x="4569" y="19039"/>
                  </a:lnTo>
                  <a:lnTo>
                    <a:pt x="4625" y="18887"/>
                  </a:lnTo>
                  <a:lnTo>
                    <a:pt x="4792" y="18682"/>
                  </a:lnTo>
                  <a:lnTo>
                    <a:pt x="5075" y="18887"/>
                  </a:lnTo>
                  <a:lnTo>
                    <a:pt x="5245" y="18887"/>
                  </a:lnTo>
                  <a:lnTo>
                    <a:pt x="5358" y="18836"/>
                  </a:lnTo>
                  <a:lnTo>
                    <a:pt x="5469" y="18836"/>
                  </a:lnTo>
                  <a:lnTo>
                    <a:pt x="5525" y="19039"/>
                  </a:lnTo>
                  <a:lnTo>
                    <a:pt x="5808" y="19039"/>
                  </a:lnTo>
                  <a:lnTo>
                    <a:pt x="6035" y="19142"/>
                  </a:lnTo>
                  <a:lnTo>
                    <a:pt x="6258" y="19142"/>
                  </a:lnTo>
                  <a:lnTo>
                    <a:pt x="6598" y="18836"/>
                  </a:lnTo>
                  <a:lnTo>
                    <a:pt x="7048" y="18836"/>
                  </a:lnTo>
                  <a:lnTo>
                    <a:pt x="7275" y="18887"/>
                  </a:lnTo>
                  <a:lnTo>
                    <a:pt x="7501" y="18784"/>
                  </a:lnTo>
                  <a:lnTo>
                    <a:pt x="7725" y="18784"/>
                  </a:lnTo>
                  <a:lnTo>
                    <a:pt x="7781" y="18630"/>
                  </a:lnTo>
                  <a:lnTo>
                    <a:pt x="7951" y="18682"/>
                  </a:lnTo>
                  <a:lnTo>
                    <a:pt x="8345" y="18784"/>
                  </a:lnTo>
                  <a:lnTo>
                    <a:pt x="8684" y="18630"/>
                  </a:lnTo>
                  <a:lnTo>
                    <a:pt x="9191" y="18630"/>
                  </a:lnTo>
                  <a:lnTo>
                    <a:pt x="9587" y="18887"/>
                  </a:lnTo>
                  <a:lnTo>
                    <a:pt x="9644" y="19193"/>
                  </a:lnTo>
                  <a:lnTo>
                    <a:pt x="9644" y="19450"/>
                  </a:lnTo>
                  <a:lnTo>
                    <a:pt x="9587" y="19450"/>
                  </a:lnTo>
                  <a:lnTo>
                    <a:pt x="9587" y="19601"/>
                  </a:lnTo>
                  <a:lnTo>
                    <a:pt x="9867" y="19601"/>
                  </a:lnTo>
                  <a:lnTo>
                    <a:pt x="10264" y="19398"/>
                  </a:lnTo>
                  <a:lnTo>
                    <a:pt x="10264" y="19704"/>
                  </a:lnTo>
                  <a:lnTo>
                    <a:pt x="10601" y="20064"/>
                  </a:lnTo>
                  <a:lnTo>
                    <a:pt x="10770" y="20575"/>
                  </a:lnTo>
                  <a:lnTo>
                    <a:pt x="10770" y="20832"/>
                  </a:lnTo>
                  <a:lnTo>
                    <a:pt x="10601" y="20883"/>
                  </a:lnTo>
                  <a:lnTo>
                    <a:pt x="10884" y="20883"/>
                  </a:lnTo>
                  <a:lnTo>
                    <a:pt x="10997" y="21189"/>
                  </a:lnTo>
                  <a:lnTo>
                    <a:pt x="11730" y="21189"/>
                  </a:lnTo>
                  <a:lnTo>
                    <a:pt x="12237" y="21395"/>
                  </a:lnTo>
                  <a:lnTo>
                    <a:pt x="12237" y="21600"/>
                  </a:lnTo>
                  <a:lnTo>
                    <a:pt x="12463" y="21446"/>
                  </a:lnTo>
                  <a:lnTo>
                    <a:pt x="12520" y="21086"/>
                  </a:lnTo>
                  <a:lnTo>
                    <a:pt x="12800" y="20883"/>
                  </a:lnTo>
                  <a:lnTo>
                    <a:pt x="13026" y="20832"/>
                  </a:lnTo>
                  <a:lnTo>
                    <a:pt x="13140" y="20472"/>
                  </a:lnTo>
                  <a:lnTo>
                    <a:pt x="13366" y="20575"/>
                  </a:lnTo>
                  <a:lnTo>
                    <a:pt x="13646" y="20421"/>
                  </a:lnTo>
                  <a:lnTo>
                    <a:pt x="14719" y="20472"/>
                  </a:lnTo>
                  <a:lnTo>
                    <a:pt x="15339" y="20218"/>
                  </a:lnTo>
                  <a:lnTo>
                    <a:pt x="15509" y="20115"/>
                  </a:lnTo>
                  <a:lnTo>
                    <a:pt x="15846" y="20064"/>
                  </a:lnTo>
                  <a:lnTo>
                    <a:pt x="15678" y="20218"/>
                  </a:lnTo>
                  <a:lnTo>
                    <a:pt x="15846" y="20421"/>
                  </a:lnTo>
                  <a:lnTo>
                    <a:pt x="16185" y="20218"/>
                  </a:lnTo>
                  <a:lnTo>
                    <a:pt x="16465" y="20115"/>
                  </a:lnTo>
                  <a:lnTo>
                    <a:pt x="16355" y="19961"/>
                  </a:lnTo>
                  <a:lnTo>
                    <a:pt x="16412" y="19807"/>
                  </a:lnTo>
                  <a:lnTo>
                    <a:pt x="16072" y="18887"/>
                  </a:lnTo>
                  <a:lnTo>
                    <a:pt x="15732" y="18528"/>
                  </a:lnTo>
                  <a:lnTo>
                    <a:pt x="15846" y="18322"/>
                  </a:lnTo>
                  <a:lnTo>
                    <a:pt x="15622" y="18170"/>
                  </a:lnTo>
                  <a:lnTo>
                    <a:pt x="15339" y="18170"/>
                  </a:lnTo>
                  <a:lnTo>
                    <a:pt x="14776" y="17862"/>
                  </a:lnTo>
                  <a:lnTo>
                    <a:pt x="14719" y="17351"/>
                  </a:lnTo>
                  <a:lnTo>
                    <a:pt x="14776" y="17043"/>
                  </a:lnTo>
                  <a:lnTo>
                    <a:pt x="14549" y="16583"/>
                  </a:lnTo>
                  <a:lnTo>
                    <a:pt x="14266" y="16583"/>
                  </a:lnTo>
                  <a:lnTo>
                    <a:pt x="14099" y="16634"/>
                  </a:lnTo>
                  <a:lnTo>
                    <a:pt x="13703" y="16531"/>
                  </a:lnTo>
                  <a:lnTo>
                    <a:pt x="13423" y="16583"/>
                  </a:lnTo>
                  <a:lnTo>
                    <a:pt x="13423" y="16226"/>
                  </a:lnTo>
                  <a:lnTo>
                    <a:pt x="13703" y="15609"/>
                  </a:lnTo>
                  <a:lnTo>
                    <a:pt x="13929" y="15560"/>
                  </a:lnTo>
                  <a:lnTo>
                    <a:pt x="14323" y="15047"/>
                  </a:lnTo>
                  <a:lnTo>
                    <a:pt x="14436" y="14792"/>
                  </a:lnTo>
                  <a:lnTo>
                    <a:pt x="14719" y="14689"/>
                  </a:lnTo>
                  <a:lnTo>
                    <a:pt x="14945" y="14535"/>
                  </a:lnTo>
                  <a:lnTo>
                    <a:pt x="15282" y="14689"/>
                  </a:lnTo>
                  <a:lnTo>
                    <a:pt x="15339" y="14944"/>
                  </a:lnTo>
                  <a:lnTo>
                    <a:pt x="15565" y="14995"/>
                  </a:lnTo>
                  <a:lnTo>
                    <a:pt x="16129" y="14689"/>
                  </a:lnTo>
                  <a:lnTo>
                    <a:pt x="16975" y="14689"/>
                  </a:lnTo>
                  <a:lnTo>
                    <a:pt x="17482" y="14178"/>
                  </a:lnTo>
                  <a:lnTo>
                    <a:pt x="17765" y="13307"/>
                  </a:lnTo>
                  <a:lnTo>
                    <a:pt x="18441" y="12896"/>
                  </a:lnTo>
                  <a:lnTo>
                    <a:pt x="18665" y="12539"/>
                  </a:lnTo>
                  <a:lnTo>
                    <a:pt x="18721" y="12131"/>
                  </a:lnTo>
                  <a:lnTo>
                    <a:pt x="19004" y="11668"/>
                  </a:lnTo>
                  <a:lnTo>
                    <a:pt x="19568" y="11414"/>
                  </a:lnTo>
                  <a:lnTo>
                    <a:pt x="19738" y="11106"/>
                  </a:lnTo>
                  <a:lnTo>
                    <a:pt x="19738" y="10851"/>
                  </a:lnTo>
                  <a:lnTo>
                    <a:pt x="19511" y="10697"/>
                  </a:lnTo>
                  <a:lnTo>
                    <a:pt x="19907" y="10235"/>
                  </a:lnTo>
                  <a:lnTo>
                    <a:pt x="20188" y="10083"/>
                  </a:lnTo>
                  <a:lnTo>
                    <a:pt x="20188" y="9724"/>
                  </a:lnTo>
                  <a:lnTo>
                    <a:pt x="20357" y="9058"/>
                  </a:lnTo>
                  <a:lnTo>
                    <a:pt x="20131" y="8547"/>
                  </a:lnTo>
                  <a:lnTo>
                    <a:pt x="20077" y="8393"/>
                  </a:lnTo>
                  <a:lnTo>
                    <a:pt x="20584" y="7933"/>
                  </a:lnTo>
                  <a:lnTo>
                    <a:pt x="20867" y="7882"/>
                  </a:lnTo>
                  <a:lnTo>
                    <a:pt x="21147" y="7676"/>
                  </a:lnTo>
                  <a:lnTo>
                    <a:pt x="21317" y="7676"/>
                  </a:lnTo>
                  <a:lnTo>
                    <a:pt x="21600" y="7422"/>
                  </a:lnTo>
                  <a:lnTo>
                    <a:pt x="21600" y="7114"/>
                  </a:lnTo>
                  <a:lnTo>
                    <a:pt x="21204" y="7011"/>
                  </a:lnTo>
                  <a:lnTo>
                    <a:pt x="20867" y="7114"/>
                  </a:lnTo>
                  <a:lnTo>
                    <a:pt x="20357" y="7062"/>
                  </a:lnTo>
                  <a:lnTo>
                    <a:pt x="20188" y="6654"/>
                  </a:lnTo>
                  <a:lnTo>
                    <a:pt x="19061" y="6345"/>
                  </a:lnTo>
                  <a:lnTo>
                    <a:pt x="18498" y="5886"/>
                  </a:lnTo>
                  <a:lnTo>
                    <a:pt x="18441" y="5477"/>
                  </a:lnTo>
                  <a:lnTo>
                    <a:pt x="18158" y="4555"/>
                  </a:lnTo>
                  <a:lnTo>
                    <a:pt x="17878" y="4095"/>
                  </a:lnTo>
                  <a:lnTo>
                    <a:pt x="17878" y="3684"/>
                  </a:lnTo>
                  <a:lnTo>
                    <a:pt x="18158" y="3581"/>
                  </a:lnTo>
                  <a:lnTo>
                    <a:pt x="18158" y="3275"/>
                  </a:lnTo>
                  <a:lnTo>
                    <a:pt x="18554" y="3019"/>
                  </a:lnTo>
                  <a:lnTo>
                    <a:pt x="18554" y="2713"/>
                  </a:lnTo>
                  <a:lnTo>
                    <a:pt x="18158" y="2559"/>
                  </a:lnTo>
                  <a:lnTo>
                    <a:pt x="18102" y="2251"/>
                  </a:lnTo>
                  <a:lnTo>
                    <a:pt x="17651" y="2047"/>
                  </a:lnTo>
                  <a:lnTo>
                    <a:pt x="17255" y="1739"/>
                  </a:lnTo>
                  <a:lnTo>
                    <a:pt x="16918" y="1382"/>
                  </a:lnTo>
                  <a:lnTo>
                    <a:pt x="16635" y="1485"/>
                  </a:lnTo>
                  <a:lnTo>
                    <a:pt x="16412" y="1534"/>
                  </a:lnTo>
                  <a:lnTo>
                    <a:pt x="16185" y="1382"/>
                  </a:lnTo>
                  <a:lnTo>
                    <a:pt x="16129" y="768"/>
                  </a:lnTo>
                  <a:lnTo>
                    <a:pt x="16805" y="357"/>
                  </a:lnTo>
                  <a:lnTo>
                    <a:pt x="16748" y="154"/>
                  </a:lnTo>
                  <a:lnTo>
                    <a:pt x="16242" y="203"/>
                  </a:lnTo>
                  <a:lnTo>
                    <a:pt x="15902" y="0"/>
                  </a:lnTo>
                  <a:close/>
                </a:path>
              </a:pathLst>
            </a:custGeom>
            <a:solidFill>
              <a:srgbClr val="CBD4D8"/>
            </a:solidFill>
            <a:ln w="12700" cap="flat">
              <a:noFill/>
              <a:miter lim="400000"/>
            </a:ln>
            <a:effectLst/>
          </p:spPr>
          <p:txBody>
            <a:bodyPr wrap="square" lIns="0" tIns="0" rIns="0" bIns="0" numCol="1" anchor="ctr">
              <a:noAutofit/>
            </a:bodyPr>
            <a:lstStyle/>
            <a:p>
              <a:pPr defTabSz="342900">
                <a:lnSpc>
                  <a:spcPct val="100000"/>
                </a:lnSpc>
                <a:spcBef>
                  <a:spcPts val="0"/>
                </a:spcBef>
                <a:defRPr sz="1400">
                  <a:latin typeface="Arial"/>
                  <a:ea typeface="Arial"/>
                  <a:cs typeface="Arial"/>
                  <a:sym typeface="Arial"/>
                </a:defRPr>
              </a:pPr>
              <a:endParaRPr sz="525"/>
            </a:p>
          </p:txBody>
        </p:sp>
        <p:sp>
          <p:nvSpPr>
            <p:cNvPr id="383" name="Google Shape;10550;p32">
              <a:extLst>
                <a:ext uri="{FF2B5EF4-FFF2-40B4-BE49-F238E27FC236}">
                  <a16:creationId xmlns:a16="http://schemas.microsoft.com/office/drawing/2014/main" id="{4161E400-40FE-6F40-574F-55CA4070DC8A}"/>
                </a:ext>
              </a:extLst>
            </p:cNvPr>
            <p:cNvSpPr/>
            <p:nvPr/>
          </p:nvSpPr>
          <p:spPr>
            <a:xfrm>
              <a:off x="15656859" y="5865532"/>
              <a:ext cx="955866" cy="760662"/>
            </a:xfrm>
            <a:custGeom>
              <a:avLst/>
              <a:gdLst/>
              <a:ahLst/>
              <a:cxnLst>
                <a:cxn ang="0">
                  <a:pos x="wd2" y="hd2"/>
                </a:cxn>
                <a:cxn ang="5400000">
                  <a:pos x="wd2" y="hd2"/>
                </a:cxn>
                <a:cxn ang="10800000">
                  <a:pos x="wd2" y="hd2"/>
                </a:cxn>
                <a:cxn ang="16200000">
                  <a:pos x="wd2" y="hd2"/>
                </a:cxn>
              </a:cxnLst>
              <a:rect l="0" t="0" r="r" b="b"/>
              <a:pathLst>
                <a:path w="21600" h="21600" extrusionOk="0">
                  <a:moveTo>
                    <a:pt x="14932" y="0"/>
                  </a:moveTo>
                  <a:lnTo>
                    <a:pt x="14754" y="355"/>
                  </a:lnTo>
                  <a:lnTo>
                    <a:pt x="14695" y="921"/>
                  </a:lnTo>
                  <a:lnTo>
                    <a:pt x="14458" y="1134"/>
                  </a:lnTo>
                  <a:lnTo>
                    <a:pt x="14399" y="1418"/>
                  </a:lnTo>
                  <a:lnTo>
                    <a:pt x="14458" y="1912"/>
                  </a:lnTo>
                  <a:lnTo>
                    <a:pt x="14221" y="2339"/>
                  </a:lnTo>
                  <a:lnTo>
                    <a:pt x="13869" y="2339"/>
                  </a:lnTo>
                  <a:lnTo>
                    <a:pt x="13810" y="2197"/>
                  </a:lnTo>
                  <a:lnTo>
                    <a:pt x="13632" y="2197"/>
                  </a:lnTo>
                  <a:lnTo>
                    <a:pt x="13513" y="2339"/>
                  </a:lnTo>
                  <a:lnTo>
                    <a:pt x="13161" y="2477"/>
                  </a:lnTo>
                  <a:lnTo>
                    <a:pt x="13161" y="2833"/>
                  </a:lnTo>
                  <a:lnTo>
                    <a:pt x="13279" y="2975"/>
                  </a:lnTo>
                  <a:lnTo>
                    <a:pt x="13279" y="3259"/>
                  </a:lnTo>
                  <a:lnTo>
                    <a:pt x="12746" y="3188"/>
                  </a:lnTo>
                  <a:lnTo>
                    <a:pt x="12571" y="2904"/>
                  </a:lnTo>
                  <a:lnTo>
                    <a:pt x="12394" y="2833"/>
                  </a:lnTo>
                  <a:lnTo>
                    <a:pt x="12216" y="2975"/>
                  </a:lnTo>
                  <a:lnTo>
                    <a:pt x="12038" y="3046"/>
                  </a:lnTo>
                  <a:lnTo>
                    <a:pt x="11863" y="3330"/>
                  </a:lnTo>
                  <a:lnTo>
                    <a:pt x="11508" y="3611"/>
                  </a:lnTo>
                  <a:lnTo>
                    <a:pt x="10978" y="3682"/>
                  </a:lnTo>
                  <a:lnTo>
                    <a:pt x="10682" y="3611"/>
                  </a:lnTo>
                  <a:lnTo>
                    <a:pt x="10385" y="3046"/>
                  </a:lnTo>
                  <a:lnTo>
                    <a:pt x="10092" y="2975"/>
                  </a:lnTo>
                  <a:lnTo>
                    <a:pt x="9796" y="3330"/>
                  </a:lnTo>
                  <a:lnTo>
                    <a:pt x="9618" y="3330"/>
                  </a:lnTo>
                  <a:lnTo>
                    <a:pt x="9384" y="2975"/>
                  </a:lnTo>
                  <a:lnTo>
                    <a:pt x="9088" y="2691"/>
                  </a:lnTo>
                  <a:lnTo>
                    <a:pt x="8498" y="2904"/>
                  </a:lnTo>
                  <a:lnTo>
                    <a:pt x="8439" y="2833"/>
                  </a:lnTo>
                  <a:lnTo>
                    <a:pt x="8027" y="2904"/>
                  </a:lnTo>
                  <a:lnTo>
                    <a:pt x="7731" y="2620"/>
                  </a:lnTo>
                  <a:lnTo>
                    <a:pt x="7317" y="2833"/>
                  </a:lnTo>
                  <a:lnTo>
                    <a:pt x="6846" y="3188"/>
                  </a:lnTo>
                  <a:lnTo>
                    <a:pt x="6727" y="3188"/>
                  </a:lnTo>
                  <a:lnTo>
                    <a:pt x="6256" y="3330"/>
                  </a:lnTo>
                  <a:lnTo>
                    <a:pt x="6138" y="3540"/>
                  </a:lnTo>
                  <a:lnTo>
                    <a:pt x="5960" y="3611"/>
                  </a:lnTo>
                  <a:lnTo>
                    <a:pt x="5901" y="3753"/>
                  </a:lnTo>
                  <a:lnTo>
                    <a:pt x="6078" y="3967"/>
                  </a:lnTo>
                  <a:lnTo>
                    <a:pt x="6078" y="4390"/>
                  </a:lnTo>
                  <a:lnTo>
                    <a:pt x="5667" y="4816"/>
                  </a:lnTo>
                  <a:lnTo>
                    <a:pt x="5667" y="5381"/>
                  </a:lnTo>
                  <a:lnTo>
                    <a:pt x="5607" y="5808"/>
                  </a:lnTo>
                  <a:lnTo>
                    <a:pt x="5311" y="5879"/>
                  </a:lnTo>
                  <a:lnTo>
                    <a:pt x="5074" y="6163"/>
                  </a:lnTo>
                  <a:lnTo>
                    <a:pt x="5015" y="6373"/>
                  </a:lnTo>
                  <a:lnTo>
                    <a:pt x="4425" y="6515"/>
                  </a:lnTo>
                  <a:lnTo>
                    <a:pt x="3895" y="6871"/>
                  </a:lnTo>
                  <a:lnTo>
                    <a:pt x="4014" y="7151"/>
                  </a:lnTo>
                  <a:lnTo>
                    <a:pt x="3777" y="7294"/>
                  </a:lnTo>
                  <a:lnTo>
                    <a:pt x="3718" y="7578"/>
                  </a:lnTo>
                  <a:lnTo>
                    <a:pt x="3481" y="7933"/>
                  </a:lnTo>
                  <a:lnTo>
                    <a:pt x="3010" y="8004"/>
                  </a:lnTo>
                  <a:lnTo>
                    <a:pt x="2891" y="8214"/>
                  </a:lnTo>
                  <a:lnTo>
                    <a:pt x="2713" y="8004"/>
                  </a:lnTo>
                  <a:lnTo>
                    <a:pt x="2598" y="7791"/>
                  </a:lnTo>
                  <a:lnTo>
                    <a:pt x="2242" y="7436"/>
                  </a:lnTo>
                  <a:lnTo>
                    <a:pt x="2005" y="7436"/>
                  </a:lnTo>
                  <a:lnTo>
                    <a:pt x="1771" y="7649"/>
                  </a:lnTo>
                  <a:lnTo>
                    <a:pt x="1475" y="7649"/>
                  </a:lnTo>
                  <a:lnTo>
                    <a:pt x="1238" y="7436"/>
                  </a:lnTo>
                  <a:lnTo>
                    <a:pt x="886" y="7294"/>
                  </a:lnTo>
                  <a:lnTo>
                    <a:pt x="767" y="7436"/>
                  </a:lnTo>
                  <a:lnTo>
                    <a:pt x="767" y="8285"/>
                  </a:lnTo>
                  <a:lnTo>
                    <a:pt x="590" y="8570"/>
                  </a:lnTo>
                  <a:lnTo>
                    <a:pt x="826" y="8925"/>
                  </a:lnTo>
                  <a:lnTo>
                    <a:pt x="767" y="8993"/>
                  </a:lnTo>
                  <a:lnTo>
                    <a:pt x="767" y="9277"/>
                  </a:lnTo>
                  <a:lnTo>
                    <a:pt x="353" y="9632"/>
                  </a:lnTo>
                  <a:lnTo>
                    <a:pt x="0" y="9703"/>
                  </a:lnTo>
                  <a:lnTo>
                    <a:pt x="178" y="9984"/>
                  </a:lnTo>
                  <a:lnTo>
                    <a:pt x="471" y="10269"/>
                  </a:lnTo>
                  <a:lnTo>
                    <a:pt x="59" y="10766"/>
                  </a:lnTo>
                  <a:lnTo>
                    <a:pt x="237" y="10766"/>
                  </a:lnTo>
                  <a:lnTo>
                    <a:pt x="296" y="11474"/>
                  </a:lnTo>
                  <a:lnTo>
                    <a:pt x="296" y="11897"/>
                  </a:lnTo>
                  <a:lnTo>
                    <a:pt x="826" y="12039"/>
                  </a:lnTo>
                  <a:lnTo>
                    <a:pt x="945" y="12039"/>
                  </a:lnTo>
                  <a:lnTo>
                    <a:pt x="530" y="12817"/>
                  </a:lnTo>
                  <a:lnTo>
                    <a:pt x="353" y="13315"/>
                  </a:lnTo>
                  <a:lnTo>
                    <a:pt x="826" y="14306"/>
                  </a:lnTo>
                  <a:lnTo>
                    <a:pt x="1063" y="15227"/>
                  </a:lnTo>
                  <a:lnTo>
                    <a:pt x="945" y="15440"/>
                  </a:lnTo>
                  <a:lnTo>
                    <a:pt x="1120" y="15792"/>
                  </a:lnTo>
                  <a:lnTo>
                    <a:pt x="1179" y="16500"/>
                  </a:lnTo>
                  <a:lnTo>
                    <a:pt x="2598" y="16642"/>
                  </a:lnTo>
                  <a:lnTo>
                    <a:pt x="2832" y="17210"/>
                  </a:lnTo>
                  <a:lnTo>
                    <a:pt x="2832" y="17775"/>
                  </a:lnTo>
                  <a:lnTo>
                    <a:pt x="2950" y="18554"/>
                  </a:lnTo>
                  <a:lnTo>
                    <a:pt x="2832" y="18838"/>
                  </a:lnTo>
                  <a:lnTo>
                    <a:pt x="1653" y="20750"/>
                  </a:lnTo>
                  <a:lnTo>
                    <a:pt x="3836" y="21600"/>
                  </a:lnTo>
                  <a:lnTo>
                    <a:pt x="5782" y="21458"/>
                  </a:lnTo>
                  <a:lnTo>
                    <a:pt x="6256" y="21316"/>
                  </a:lnTo>
                  <a:lnTo>
                    <a:pt x="6786" y="21387"/>
                  </a:lnTo>
                  <a:lnTo>
                    <a:pt x="7023" y="21102"/>
                  </a:lnTo>
                  <a:lnTo>
                    <a:pt x="7554" y="20964"/>
                  </a:lnTo>
                  <a:lnTo>
                    <a:pt x="8439" y="20964"/>
                  </a:lnTo>
                  <a:lnTo>
                    <a:pt x="8910" y="20893"/>
                  </a:lnTo>
                  <a:lnTo>
                    <a:pt x="9503" y="20893"/>
                  </a:lnTo>
                  <a:lnTo>
                    <a:pt x="10210" y="20537"/>
                  </a:lnTo>
                  <a:lnTo>
                    <a:pt x="10210" y="20182"/>
                  </a:lnTo>
                  <a:lnTo>
                    <a:pt x="10092" y="19830"/>
                  </a:lnTo>
                  <a:lnTo>
                    <a:pt x="10092" y="19332"/>
                  </a:lnTo>
                  <a:lnTo>
                    <a:pt x="9974" y="18767"/>
                  </a:lnTo>
                  <a:lnTo>
                    <a:pt x="9974" y="18202"/>
                  </a:lnTo>
                  <a:lnTo>
                    <a:pt x="10210" y="17847"/>
                  </a:lnTo>
                  <a:lnTo>
                    <a:pt x="10504" y="17775"/>
                  </a:lnTo>
                  <a:lnTo>
                    <a:pt x="10563" y="17420"/>
                  </a:lnTo>
                  <a:lnTo>
                    <a:pt x="10682" y="17139"/>
                  </a:lnTo>
                  <a:lnTo>
                    <a:pt x="11096" y="17068"/>
                  </a:lnTo>
                  <a:lnTo>
                    <a:pt x="11271" y="17210"/>
                  </a:lnTo>
                  <a:lnTo>
                    <a:pt x="11863" y="16855"/>
                  </a:lnTo>
                  <a:lnTo>
                    <a:pt x="12038" y="16642"/>
                  </a:lnTo>
                  <a:lnTo>
                    <a:pt x="11804" y="16500"/>
                  </a:lnTo>
                  <a:lnTo>
                    <a:pt x="12394" y="15934"/>
                  </a:lnTo>
                  <a:lnTo>
                    <a:pt x="12453" y="15721"/>
                  </a:lnTo>
                  <a:lnTo>
                    <a:pt x="12924" y="15650"/>
                  </a:lnTo>
                  <a:lnTo>
                    <a:pt x="13042" y="15792"/>
                  </a:lnTo>
                  <a:lnTo>
                    <a:pt x="13454" y="15792"/>
                  </a:lnTo>
                  <a:lnTo>
                    <a:pt x="13513" y="15579"/>
                  </a:lnTo>
                  <a:lnTo>
                    <a:pt x="13632" y="15579"/>
                  </a:lnTo>
                  <a:lnTo>
                    <a:pt x="14046" y="16076"/>
                  </a:lnTo>
                  <a:lnTo>
                    <a:pt x="14340" y="15369"/>
                  </a:lnTo>
                  <a:lnTo>
                    <a:pt x="14221" y="14587"/>
                  </a:lnTo>
                  <a:lnTo>
                    <a:pt x="14340" y="14377"/>
                  </a:lnTo>
                  <a:lnTo>
                    <a:pt x="14340" y="14164"/>
                  </a:lnTo>
                  <a:lnTo>
                    <a:pt x="14458" y="13667"/>
                  </a:lnTo>
                  <a:lnTo>
                    <a:pt x="14518" y="12959"/>
                  </a:lnTo>
                  <a:lnTo>
                    <a:pt x="14636" y="12746"/>
                  </a:lnTo>
                  <a:lnTo>
                    <a:pt x="14991" y="12607"/>
                  </a:lnTo>
                  <a:lnTo>
                    <a:pt x="15344" y="12394"/>
                  </a:lnTo>
                  <a:lnTo>
                    <a:pt x="15403" y="12110"/>
                  </a:lnTo>
                  <a:lnTo>
                    <a:pt x="15285" y="11545"/>
                  </a:lnTo>
                  <a:lnTo>
                    <a:pt x="14932" y="11331"/>
                  </a:lnTo>
                  <a:lnTo>
                    <a:pt x="14754" y="10766"/>
                  </a:lnTo>
                  <a:lnTo>
                    <a:pt x="15107" y="10482"/>
                  </a:lnTo>
                  <a:lnTo>
                    <a:pt x="15699" y="10766"/>
                  </a:lnTo>
                  <a:lnTo>
                    <a:pt x="16289" y="10766"/>
                  </a:lnTo>
                  <a:lnTo>
                    <a:pt x="16760" y="9984"/>
                  </a:lnTo>
                  <a:lnTo>
                    <a:pt x="16760" y="9419"/>
                  </a:lnTo>
                  <a:lnTo>
                    <a:pt x="16407" y="8993"/>
                  </a:lnTo>
                  <a:lnTo>
                    <a:pt x="17115" y="7862"/>
                  </a:lnTo>
                  <a:lnTo>
                    <a:pt x="17056" y="6942"/>
                  </a:lnTo>
                  <a:lnTo>
                    <a:pt x="16407" y="5737"/>
                  </a:lnTo>
                  <a:lnTo>
                    <a:pt x="16641" y="5381"/>
                  </a:lnTo>
                  <a:lnTo>
                    <a:pt x="16997" y="4958"/>
                  </a:lnTo>
                  <a:lnTo>
                    <a:pt x="17409" y="4958"/>
                  </a:lnTo>
                  <a:lnTo>
                    <a:pt x="17764" y="4461"/>
                  </a:lnTo>
                  <a:lnTo>
                    <a:pt x="18294" y="4109"/>
                  </a:lnTo>
                  <a:lnTo>
                    <a:pt x="18650" y="4390"/>
                  </a:lnTo>
                  <a:lnTo>
                    <a:pt x="19180" y="4322"/>
                  </a:lnTo>
                  <a:lnTo>
                    <a:pt x="20303" y="3967"/>
                  </a:lnTo>
                  <a:lnTo>
                    <a:pt x="21010" y="3611"/>
                  </a:lnTo>
                  <a:lnTo>
                    <a:pt x="21422" y="2975"/>
                  </a:lnTo>
                  <a:lnTo>
                    <a:pt x="21070" y="2904"/>
                  </a:lnTo>
                  <a:lnTo>
                    <a:pt x="21600" y="2339"/>
                  </a:lnTo>
                  <a:lnTo>
                    <a:pt x="21541" y="1983"/>
                  </a:lnTo>
                  <a:lnTo>
                    <a:pt x="20833" y="1983"/>
                  </a:lnTo>
                  <a:lnTo>
                    <a:pt x="20655" y="2339"/>
                  </a:lnTo>
                  <a:lnTo>
                    <a:pt x="20006" y="2477"/>
                  </a:lnTo>
                  <a:lnTo>
                    <a:pt x="19947" y="1983"/>
                  </a:lnTo>
                  <a:lnTo>
                    <a:pt x="19476" y="2197"/>
                  </a:lnTo>
                  <a:lnTo>
                    <a:pt x="18768" y="2691"/>
                  </a:lnTo>
                  <a:lnTo>
                    <a:pt x="18531" y="2904"/>
                  </a:lnTo>
                  <a:lnTo>
                    <a:pt x="18472" y="3330"/>
                  </a:lnTo>
                  <a:lnTo>
                    <a:pt x="18117" y="3611"/>
                  </a:lnTo>
                  <a:lnTo>
                    <a:pt x="17646" y="3896"/>
                  </a:lnTo>
                  <a:lnTo>
                    <a:pt x="17586" y="4038"/>
                  </a:lnTo>
                  <a:lnTo>
                    <a:pt x="17293" y="4322"/>
                  </a:lnTo>
                  <a:lnTo>
                    <a:pt x="16878" y="4322"/>
                  </a:lnTo>
                  <a:lnTo>
                    <a:pt x="16582" y="4251"/>
                  </a:lnTo>
                  <a:lnTo>
                    <a:pt x="16582" y="3967"/>
                  </a:lnTo>
                  <a:lnTo>
                    <a:pt x="16289" y="3540"/>
                  </a:lnTo>
                  <a:lnTo>
                    <a:pt x="16289" y="2833"/>
                  </a:lnTo>
                  <a:lnTo>
                    <a:pt x="16230" y="2339"/>
                  </a:lnTo>
                  <a:lnTo>
                    <a:pt x="16289" y="1912"/>
                  </a:lnTo>
                  <a:lnTo>
                    <a:pt x="16170" y="1557"/>
                  </a:lnTo>
                  <a:lnTo>
                    <a:pt x="15874" y="1557"/>
                  </a:lnTo>
                  <a:lnTo>
                    <a:pt x="15815" y="1205"/>
                  </a:lnTo>
                  <a:lnTo>
                    <a:pt x="15874" y="707"/>
                  </a:lnTo>
                  <a:lnTo>
                    <a:pt x="15874" y="426"/>
                  </a:lnTo>
                  <a:lnTo>
                    <a:pt x="15581" y="213"/>
                  </a:lnTo>
                  <a:lnTo>
                    <a:pt x="15285" y="0"/>
                  </a:lnTo>
                  <a:close/>
                </a:path>
              </a:pathLst>
            </a:custGeom>
            <a:solidFill>
              <a:srgbClr val="CCD4DA"/>
            </a:solidFill>
            <a:ln w="12700" cap="flat">
              <a:noFill/>
              <a:miter lim="400000"/>
            </a:ln>
            <a:effectLst/>
          </p:spPr>
          <p:txBody>
            <a:bodyPr wrap="square" lIns="0" tIns="0" rIns="0" bIns="0" numCol="1" anchor="ctr">
              <a:noAutofit/>
            </a:bodyPr>
            <a:lstStyle/>
            <a:p>
              <a:pPr defTabSz="342900">
                <a:lnSpc>
                  <a:spcPct val="100000"/>
                </a:lnSpc>
                <a:spcBef>
                  <a:spcPts val="0"/>
                </a:spcBef>
                <a:defRPr sz="1400">
                  <a:latin typeface="Arial"/>
                  <a:ea typeface="Arial"/>
                  <a:cs typeface="Arial"/>
                  <a:sym typeface="Arial"/>
                </a:defRPr>
              </a:pPr>
              <a:endParaRPr sz="525"/>
            </a:p>
          </p:txBody>
        </p:sp>
        <p:sp>
          <p:nvSpPr>
            <p:cNvPr id="384" name="Google Shape;10551;p32">
              <a:extLst>
                <a:ext uri="{FF2B5EF4-FFF2-40B4-BE49-F238E27FC236}">
                  <a16:creationId xmlns:a16="http://schemas.microsoft.com/office/drawing/2014/main" id="{796D555C-B964-AF0D-41E1-AD9093D33FFF}"/>
                </a:ext>
              </a:extLst>
            </p:cNvPr>
            <p:cNvSpPr/>
            <p:nvPr/>
          </p:nvSpPr>
          <p:spPr>
            <a:xfrm>
              <a:off x="12885884" y="4723340"/>
              <a:ext cx="1185651" cy="705839"/>
            </a:xfrm>
            <a:custGeom>
              <a:avLst/>
              <a:gdLst/>
              <a:ahLst/>
              <a:cxnLst>
                <a:cxn ang="0">
                  <a:pos x="wd2" y="hd2"/>
                </a:cxn>
                <a:cxn ang="5400000">
                  <a:pos x="wd2" y="hd2"/>
                </a:cxn>
                <a:cxn ang="10800000">
                  <a:pos x="wd2" y="hd2"/>
                </a:cxn>
                <a:cxn ang="16200000">
                  <a:pos x="wd2" y="hd2"/>
                </a:cxn>
              </a:cxnLst>
              <a:rect l="0" t="0" r="r" b="b"/>
              <a:pathLst>
                <a:path w="21600" h="21600" extrusionOk="0">
                  <a:moveTo>
                    <a:pt x="11513" y="0"/>
                  </a:moveTo>
                  <a:lnTo>
                    <a:pt x="11276" y="306"/>
                  </a:lnTo>
                  <a:lnTo>
                    <a:pt x="11372" y="762"/>
                  </a:lnTo>
                  <a:lnTo>
                    <a:pt x="11038" y="839"/>
                  </a:lnTo>
                  <a:lnTo>
                    <a:pt x="10801" y="762"/>
                  </a:lnTo>
                  <a:lnTo>
                    <a:pt x="10753" y="762"/>
                  </a:lnTo>
                  <a:lnTo>
                    <a:pt x="10230" y="992"/>
                  </a:lnTo>
                  <a:lnTo>
                    <a:pt x="9848" y="1069"/>
                  </a:lnTo>
                  <a:lnTo>
                    <a:pt x="9612" y="1831"/>
                  </a:lnTo>
                  <a:lnTo>
                    <a:pt x="9612" y="2597"/>
                  </a:lnTo>
                  <a:lnTo>
                    <a:pt x="9325" y="2597"/>
                  </a:lnTo>
                  <a:lnTo>
                    <a:pt x="9087" y="2291"/>
                  </a:lnTo>
                  <a:lnTo>
                    <a:pt x="8755" y="2520"/>
                  </a:lnTo>
                  <a:lnTo>
                    <a:pt x="8516" y="2214"/>
                  </a:lnTo>
                  <a:lnTo>
                    <a:pt x="8279" y="2291"/>
                  </a:lnTo>
                  <a:lnTo>
                    <a:pt x="8041" y="2747"/>
                  </a:lnTo>
                  <a:lnTo>
                    <a:pt x="7802" y="2670"/>
                  </a:lnTo>
                  <a:lnTo>
                    <a:pt x="7709" y="2214"/>
                  </a:lnTo>
                  <a:lnTo>
                    <a:pt x="7374" y="2214"/>
                  </a:lnTo>
                  <a:lnTo>
                    <a:pt x="6947" y="2597"/>
                  </a:lnTo>
                  <a:lnTo>
                    <a:pt x="6756" y="2367"/>
                  </a:lnTo>
                  <a:lnTo>
                    <a:pt x="6376" y="2291"/>
                  </a:lnTo>
                  <a:lnTo>
                    <a:pt x="6281" y="2520"/>
                  </a:lnTo>
                  <a:lnTo>
                    <a:pt x="6137" y="2520"/>
                  </a:lnTo>
                  <a:lnTo>
                    <a:pt x="5899" y="2214"/>
                  </a:lnTo>
                  <a:lnTo>
                    <a:pt x="5423" y="2520"/>
                  </a:lnTo>
                  <a:lnTo>
                    <a:pt x="5328" y="2291"/>
                  </a:lnTo>
                  <a:lnTo>
                    <a:pt x="5044" y="1984"/>
                  </a:lnTo>
                  <a:lnTo>
                    <a:pt x="4282" y="1831"/>
                  </a:lnTo>
                  <a:lnTo>
                    <a:pt x="3998" y="1528"/>
                  </a:lnTo>
                  <a:lnTo>
                    <a:pt x="3807" y="1528"/>
                  </a:lnTo>
                  <a:lnTo>
                    <a:pt x="3568" y="1908"/>
                  </a:lnTo>
                  <a:lnTo>
                    <a:pt x="3140" y="1908"/>
                  </a:lnTo>
                  <a:lnTo>
                    <a:pt x="2188" y="2137"/>
                  </a:lnTo>
                  <a:lnTo>
                    <a:pt x="1951" y="2291"/>
                  </a:lnTo>
                  <a:lnTo>
                    <a:pt x="1524" y="1984"/>
                  </a:lnTo>
                  <a:lnTo>
                    <a:pt x="1380" y="1984"/>
                  </a:lnTo>
                  <a:lnTo>
                    <a:pt x="1285" y="2367"/>
                  </a:lnTo>
                  <a:lnTo>
                    <a:pt x="1380" y="3359"/>
                  </a:lnTo>
                  <a:lnTo>
                    <a:pt x="1476" y="3662"/>
                  </a:lnTo>
                  <a:lnTo>
                    <a:pt x="1665" y="4198"/>
                  </a:lnTo>
                  <a:lnTo>
                    <a:pt x="1951" y="4505"/>
                  </a:lnTo>
                  <a:lnTo>
                    <a:pt x="1856" y="4807"/>
                  </a:lnTo>
                  <a:lnTo>
                    <a:pt x="1903" y="5037"/>
                  </a:lnTo>
                  <a:lnTo>
                    <a:pt x="1999" y="5343"/>
                  </a:lnTo>
                  <a:lnTo>
                    <a:pt x="1903" y="6029"/>
                  </a:lnTo>
                  <a:lnTo>
                    <a:pt x="1712" y="6029"/>
                  </a:lnTo>
                  <a:lnTo>
                    <a:pt x="1476" y="6336"/>
                  </a:lnTo>
                  <a:lnTo>
                    <a:pt x="1428" y="6945"/>
                  </a:lnTo>
                  <a:lnTo>
                    <a:pt x="571" y="8396"/>
                  </a:lnTo>
                  <a:lnTo>
                    <a:pt x="666" y="9005"/>
                  </a:lnTo>
                  <a:lnTo>
                    <a:pt x="666" y="9618"/>
                  </a:lnTo>
                  <a:lnTo>
                    <a:pt x="332" y="9542"/>
                  </a:lnTo>
                  <a:lnTo>
                    <a:pt x="96" y="10534"/>
                  </a:lnTo>
                  <a:lnTo>
                    <a:pt x="48" y="11296"/>
                  </a:lnTo>
                  <a:lnTo>
                    <a:pt x="0" y="11296"/>
                  </a:lnTo>
                  <a:lnTo>
                    <a:pt x="284" y="11752"/>
                  </a:lnTo>
                  <a:lnTo>
                    <a:pt x="666" y="12135"/>
                  </a:lnTo>
                  <a:lnTo>
                    <a:pt x="714" y="12518"/>
                  </a:lnTo>
                  <a:lnTo>
                    <a:pt x="998" y="12518"/>
                  </a:lnTo>
                  <a:lnTo>
                    <a:pt x="1189" y="12212"/>
                  </a:lnTo>
                  <a:lnTo>
                    <a:pt x="1428" y="12212"/>
                  </a:lnTo>
                  <a:lnTo>
                    <a:pt x="1903" y="12595"/>
                  </a:lnTo>
                  <a:lnTo>
                    <a:pt x="2235" y="12667"/>
                  </a:lnTo>
                  <a:lnTo>
                    <a:pt x="2617" y="12897"/>
                  </a:lnTo>
                  <a:lnTo>
                    <a:pt x="2713" y="13280"/>
                  </a:lnTo>
                  <a:lnTo>
                    <a:pt x="3045" y="13433"/>
                  </a:lnTo>
                  <a:lnTo>
                    <a:pt x="3379" y="13280"/>
                  </a:lnTo>
                  <a:lnTo>
                    <a:pt x="3663" y="13280"/>
                  </a:lnTo>
                  <a:lnTo>
                    <a:pt x="3902" y="12821"/>
                  </a:lnTo>
                  <a:lnTo>
                    <a:pt x="4805" y="12595"/>
                  </a:lnTo>
                  <a:lnTo>
                    <a:pt x="5091" y="12288"/>
                  </a:lnTo>
                  <a:lnTo>
                    <a:pt x="5423" y="12212"/>
                  </a:lnTo>
                  <a:lnTo>
                    <a:pt x="5328" y="11675"/>
                  </a:lnTo>
                  <a:lnTo>
                    <a:pt x="5423" y="11449"/>
                  </a:lnTo>
                  <a:lnTo>
                    <a:pt x="5328" y="10913"/>
                  </a:lnTo>
                  <a:lnTo>
                    <a:pt x="5519" y="10990"/>
                  </a:lnTo>
                  <a:lnTo>
                    <a:pt x="5567" y="10913"/>
                  </a:lnTo>
                  <a:lnTo>
                    <a:pt x="5805" y="11066"/>
                  </a:lnTo>
                  <a:lnTo>
                    <a:pt x="5946" y="10913"/>
                  </a:lnTo>
                  <a:lnTo>
                    <a:pt x="6233" y="10913"/>
                  </a:lnTo>
                  <a:lnTo>
                    <a:pt x="6281" y="10683"/>
                  </a:lnTo>
                  <a:lnTo>
                    <a:pt x="6517" y="11143"/>
                  </a:lnTo>
                  <a:lnTo>
                    <a:pt x="6851" y="11143"/>
                  </a:lnTo>
                  <a:lnTo>
                    <a:pt x="7231" y="11829"/>
                  </a:lnTo>
                  <a:lnTo>
                    <a:pt x="7661" y="11829"/>
                  </a:lnTo>
                  <a:lnTo>
                    <a:pt x="7709" y="11675"/>
                  </a:lnTo>
                  <a:lnTo>
                    <a:pt x="7850" y="11675"/>
                  </a:lnTo>
                  <a:lnTo>
                    <a:pt x="8279" y="12288"/>
                  </a:lnTo>
                  <a:lnTo>
                    <a:pt x="8611" y="12595"/>
                  </a:lnTo>
                  <a:lnTo>
                    <a:pt x="8659" y="13280"/>
                  </a:lnTo>
                  <a:lnTo>
                    <a:pt x="8659" y="13813"/>
                  </a:lnTo>
                  <a:lnTo>
                    <a:pt x="8993" y="14043"/>
                  </a:lnTo>
                  <a:lnTo>
                    <a:pt x="8993" y="14196"/>
                  </a:lnTo>
                  <a:lnTo>
                    <a:pt x="9325" y="14728"/>
                  </a:lnTo>
                  <a:lnTo>
                    <a:pt x="9705" y="15111"/>
                  </a:lnTo>
                  <a:lnTo>
                    <a:pt x="9753" y="15494"/>
                  </a:lnTo>
                  <a:lnTo>
                    <a:pt x="9705" y="15874"/>
                  </a:lnTo>
                  <a:lnTo>
                    <a:pt x="9848" y="16257"/>
                  </a:lnTo>
                  <a:lnTo>
                    <a:pt x="9801" y="16410"/>
                  </a:lnTo>
                  <a:lnTo>
                    <a:pt x="9373" y="16410"/>
                  </a:lnTo>
                  <a:lnTo>
                    <a:pt x="9230" y="16103"/>
                  </a:lnTo>
                  <a:lnTo>
                    <a:pt x="8850" y="16333"/>
                  </a:lnTo>
                  <a:lnTo>
                    <a:pt x="8611" y="16333"/>
                  </a:lnTo>
                  <a:lnTo>
                    <a:pt x="8564" y="17095"/>
                  </a:lnTo>
                  <a:lnTo>
                    <a:pt x="8564" y="17632"/>
                  </a:lnTo>
                  <a:lnTo>
                    <a:pt x="8420" y="17555"/>
                  </a:lnTo>
                  <a:lnTo>
                    <a:pt x="8184" y="18317"/>
                  </a:lnTo>
                  <a:lnTo>
                    <a:pt x="8184" y="18697"/>
                  </a:lnTo>
                  <a:lnTo>
                    <a:pt x="7945" y="18624"/>
                  </a:lnTo>
                  <a:lnTo>
                    <a:pt x="7802" y="18773"/>
                  </a:lnTo>
                  <a:lnTo>
                    <a:pt x="8041" y="19386"/>
                  </a:lnTo>
                  <a:lnTo>
                    <a:pt x="8375" y="19539"/>
                  </a:lnTo>
                  <a:lnTo>
                    <a:pt x="8850" y="19539"/>
                  </a:lnTo>
                  <a:lnTo>
                    <a:pt x="9039" y="19309"/>
                  </a:lnTo>
                  <a:lnTo>
                    <a:pt x="9469" y="19309"/>
                  </a:lnTo>
                  <a:lnTo>
                    <a:pt x="9705" y="19539"/>
                  </a:lnTo>
                  <a:lnTo>
                    <a:pt x="9753" y="19156"/>
                  </a:lnTo>
                  <a:lnTo>
                    <a:pt x="9612" y="18926"/>
                  </a:lnTo>
                  <a:lnTo>
                    <a:pt x="9612" y="18317"/>
                  </a:lnTo>
                  <a:lnTo>
                    <a:pt x="9753" y="18624"/>
                  </a:lnTo>
                  <a:lnTo>
                    <a:pt x="9944" y="18624"/>
                  </a:lnTo>
                  <a:lnTo>
                    <a:pt x="10419" y="17632"/>
                  </a:lnTo>
                  <a:lnTo>
                    <a:pt x="10324" y="17402"/>
                  </a:lnTo>
                  <a:lnTo>
                    <a:pt x="10467" y="17402"/>
                  </a:lnTo>
                  <a:lnTo>
                    <a:pt x="10753" y="16789"/>
                  </a:lnTo>
                  <a:lnTo>
                    <a:pt x="10753" y="16333"/>
                  </a:lnTo>
                  <a:lnTo>
                    <a:pt x="10942" y="16027"/>
                  </a:lnTo>
                  <a:lnTo>
                    <a:pt x="11229" y="16027"/>
                  </a:lnTo>
                  <a:lnTo>
                    <a:pt x="11513" y="15571"/>
                  </a:lnTo>
                  <a:lnTo>
                    <a:pt x="11656" y="15720"/>
                  </a:lnTo>
                  <a:lnTo>
                    <a:pt x="11656" y="15874"/>
                  </a:lnTo>
                  <a:lnTo>
                    <a:pt x="11895" y="15874"/>
                  </a:lnTo>
                  <a:lnTo>
                    <a:pt x="11990" y="15644"/>
                  </a:lnTo>
                  <a:lnTo>
                    <a:pt x="12131" y="15341"/>
                  </a:lnTo>
                  <a:lnTo>
                    <a:pt x="12179" y="15571"/>
                  </a:lnTo>
                  <a:lnTo>
                    <a:pt x="12370" y="15720"/>
                  </a:lnTo>
                  <a:lnTo>
                    <a:pt x="12561" y="15874"/>
                  </a:lnTo>
                  <a:lnTo>
                    <a:pt x="12941" y="15720"/>
                  </a:lnTo>
                  <a:lnTo>
                    <a:pt x="12657" y="15950"/>
                  </a:lnTo>
                  <a:lnTo>
                    <a:pt x="12466" y="16103"/>
                  </a:lnTo>
                  <a:lnTo>
                    <a:pt x="12227" y="16027"/>
                  </a:lnTo>
                  <a:lnTo>
                    <a:pt x="11847" y="16103"/>
                  </a:lnTo>
                  <a:lnTo>
                    <a:pt x="11513" y="16103"/>
                  </a:lnTo>
                  <a:lnTo>
                    <a:pt x="11656" y="16333"/>
                  </a:lnTo>
                  <a:lnTo>
                    <a:pt x="12131" y="16333"/>
                  </a:lnTo>
                  <a:lnTo>
                    <a:pt x="12466" y="16636"/>
                  </a:lnTo>
                  <a:lnTo>
                    <a:pt x="12322" y="16866"/>
                  </a:lnTo>
                  <a:lnTo>
                    <a:pt x="12466" y="17172"/>
                  </a:lnTo>
                  <a:lnTo>
                    <a:pt x="12657" y="17172"/>
                  </a:lnTo>
                  <a:lnTo>
                    <a:pt x="12893" y="17402"/>
                  </a:lnTo>
                  <a:lnTo>
                    <a:pt x="13180" y="17172"/>
                  </a:lnTo>
                  <a:lnTo>
                    <a:pt x="13512" y="17095"/>
                  </a:lnTo>
                  <a:lnTo>
                    <a:pt x="13798" y="17249"/>
                  </a:lnTo>
                  <a:lnTo>
                    <a:pt x="14035" y="17478"/>
                  </a:lnTo>
                  <a:lnTo>
                    <a:pt x="14082" y="17172"/>
                  </a:lnTo>
                  <a:lnTo>
                    <a:pt x="14226" y="17249"/>
                  </a:lnTo>
                  <a:lnTo>
                    <a:pt x="14273" y="17781"/>
                  </a:lnTo>
                  <a:lnTo>
                    <a:pt x="14464" y="18011"/>
                  </a:lnTo>
                  <a:lnTo>
                    <a:pt x="14321" y="18164"/>
                  </a:lnTo>
                  <a:lnTo>
                    <a:pt x="13894" y="18317"/>
                  </a:lnTo>
                  <a:lnTo>
                    <a:pt x="13512" y="18697"/>
                  </a:lnTo>
                  <a:lnTo>
                    <a:pt x="13180" y="19386"/>
                  </a:lnTo>
                  <a:lnTo>
                    <a:pt x="13416" y="19539"/>
                  </a:lnTo>
                  <a:lnTo>
                    <a:pt x="13607" y="19309"/>
                  </a:lnTo>
                  <a:lnTo>
                    <a:pt x="13894" y="19539"/>
                  </a:lnTo>
                  <a:lnTo>
                    <a:pt x="14035" y="19463"/>
                  </a:lnTo>
                  <a:lnTo>
                    <a:pt x="14464" y="20072"/>
                  </a:lnTo>
                  <a:lnTo>
                    <a:pt x="14512" y="20302"/>
                  </a:lnTo>
                  <a:lnTo>
                    <a:pt x="14321" y="21064"/>
                  </a:lnTo>
                  <a:lnTo>
                    <a:pt x="14273" y="21294"/>
                  </a:lnTo>
                  <a:lnTo>
                    <a:pt x="14512" y="21600"/>
                  </a:lnTo>
                  <a:lnTo>
                    <a:pt x="14987" y="21600"/>
                  </a:lnTo>
                  <a:lnTo>
                    <a:pt x="15415" y="21217"/>
                  </a:lnTo>
                  <a:lnTo>
                    <a:pt x="15986" y="20531"/>
                  </a:lnTo>
                  <a:lnTo>
                    <a:pt x="16415" y="20531"/>
                  </a:lnTo>
                  <a:lnTo>
                    <a:pt x="16652" y="20072"/>
                  </a:lnTo>
                  <a:lnTo>
                    <a:pt x="16938" y="19765"/>
                  </a:lnTo>
                  <a:lnTo>
                    <a:pt x="17461" y="19842"/>
                  </a:lnTo>
                  <a:lnTo>
                    <a:pt x="17937" y="19842"/>
                  </a:lnTo>
                  <a:lnTo>
                    <a:pt x="18080" y="19463"/>
                  </a:lnTo>
                  <a:lnTo>
                    <a:pt x="17937" y="19080"/>
                  </a:lnTo>
                  <a:lnTo>
                    <a:pt x="18080" y="19003"/>
                  </a:lnTo>
                  <a:lnTo>
                    <a:pt x="18175" y="18697"/>
                  </a:lnTo>
                  <a:lnTo>
                    <a:pt x="17841" y="18624"/>
                  </a:lnTo>
                  <a:lnTo>
                    <a:pt x="17414" y="18697"/>
                  </a:lnTo>
                  <a:lnTo>
                    <a:pt x="17366" y="19156"/>
                  </a:lnTo>
                  <a:lnTo>
                    <a:pt x="17082" y="18926"/>
                  </a:lnTo>
                  <a:lnTo>
                    <a:pt x="16938" y="18926"/>
                  </a:lnTo>
                  <a:lnTo>
                    <a:pt x="16700" y="19309"/>
                  </a:lnTo>
                  <a:lnTo>
                    <a:pt x="16604" y="19156"/>
                  </a:lnTo>
                  <a:lnTo>
                    <a:pt x="15938" y="18011"/>
                  </a:lnTo>
                  <a:lnTo>
                    <a:pt x="15797" y="17555"/>
                  </a:lnTo>
                  <a:lnTo>
                    <a:pt x="15654" y="17095"/>
                  </a:lnTo>
                  <a:lnTo>
                    <a:pt x="15510" y="17172"/>
                  </a:lnTo>
                  <a:lnTo>
                    <a:pt x="15654" y="17781"/>
                  </a:lnTo>
                  <a:lnTo>
                    <a:pt x="16129" y="18624"/>
                  </a:lnTo>
                  <a:lnTo>
                    <a:pt x="16509" y="19309"/>
                  </a:lnTo>
                  <a:lnTo>
                    <a:pt x="16415" y="19386"/>
                  </a:lnTo>
                  <a:lnTo>
                    <a:pt x="16129" y="19309"/>
                  </a:lnTo>
                  <a:lnTo>
                    <a:pt x="15986" y="19003"/>
                  </a:lnTo>
                  <a:lnTo>
                    <a:pt x="15938" y="18547"/>
                  </a:lnTo>
                  <a:lnTo>
                    <a:pt x="15749" y="18394"/>
                  </a:lnTo>
                  <a:lnTo>
                    <a:pt x="15654" y="18624"/>
                  </a:lnTo>
                  <a:lnTo>
                    <a:pt x="15654" y="18317"/>
                  </a:lnTo>
                  <a:lnTo>
                    <a:pt x="15510" y="18317"/>
                  </a:lnTo>
                  <a:lnTo>
                    <a:pt x="15415" y="18394"/>
                  </a:lnTo>
                  <a:lnTo>
                    <a:pt x="15415" y="18241"/>
                  </a:lnTo>
                  <a:lnTo>
                    <a:pt x="15510" y="17934"/>
                  </a:lnTo>
                  <a:lnTo>
                    <a:pt x="15463" y="17781"/>
                  </a:lnTo>
                  <a:lnTo>
                    <a:pt x="15272" y="17858"/>
                  </a:lnTo>
                  <a:lnTo>
                    <a:pt x="15178" y="17632"/>
                  </a:lnTo>
                  <a:lnTo>
                    <a:pt x="14987" y="17402"/>
                  </a:lnTo>
                  <a:lnTo>
                    <a:pt x="14560" y="17478"/>
                  </a:lnTo>
                  <a:lnTo>
                    <a:pt x="14369" y="17249"/>
                  </a:lnTo>
                  <a:lnTo>
                    <a:pt x="14464" y="17095"/>
                  </a:lnTo>
                  <a:lnTo>
                    <a:pt x="14749" y="17172"/>
                  </a:lnTo>
                  <a:lnTo>
                    <a:pt x="14844" y="16866"/>
                  </a:lnTo>
                  <a:lnTo>
                    <a:pt x="15083" y="17172"/>
                  </a:lnTo>
                  <a:lnTo>
                    <a:pt x="15319" y="17172"/>
                  </a:lnTo>
                  <a:lnTo>
                    <a:pt x="15415" y="16866"/>
                  </a:lnTo>
                  <a:lnTo>
                    <a:pt x="15654" y="16789"/>
                  </a:lnTo>
                  <a:lnTo>
                    <a:pt x="16033" y="16103"/>
                  </a:lnTo>
                  <a:lnTo>
                    <a:pt x="16033" y="15950"/>
                  </a:lnTo>
                  <a:lnTo>
                    <a:pt x="16224" y="16027"/>
                  </a:lnTo>
                  <a:lnTo>
                    <a:pt x="16224" y="16257"/>
                  </a:lnTo>
                  <a:lnTo>
                    <a:pt x="15986" y="16712"/>
                  </a:lnTo>
                  <a:lnTo>
                    <a:pt x="15890" y="16789"/>
                  </a:lnTo>
                  <a:lnTo>
                    <a:pt x="15938" y="17019"/>
                  </a:lnTo>
                  <a:lnTo>
                    <a:pt x="16129" y="16866"/>
                  </a:lnTo>
                  <a:lnTo>
                    <a:pt x="16415" y="16257"/>
                  </a:lnTo>
                  <a:lnTo>
                    <a:pt x="16463" y="15950"/>
                  </a:lnTo>
                  <a:lnTo>
                    <a:pt x="16272" y="15644"/>
                  </a:lnTo>
                  <a:lnTo>
                    <a:pt x="16224" y="15494"/>
                  </a:lnTo>
                  <a:lnTo>
                    <a:pt x="16368" y="15341"/>
                  </a:lnTo>
                  <a:lnTo>
                    <a:pt x="16509" y="15874"/>
                  </a:lnTo>
                  <a:lnTo>
                    <a:pt x="16700" y="15950"/>
                  </a:lnTo>
                  <a:lnTo>
                    <a:pt x="16938" y="15644"/>
                  </a:lnTo>
                  <a:lnTo>
                    <a:pt x="17318" y="15720"/>
                  </a:lnTo>
                  <a:lnTo>
                    <a:pt x="17557" y="15494"/>
                  </a:lnTo>
                  <a:lnTo>
                    <a:pt x="17889" y="15494"/>
                  </a:lnTo>
                  <a:lnTo>
                    <a:pt x="18128" y="14958"/>
                  </a:lnTo>
                  <a:lnTo>
                    <a:pt x="18319" y="14728"/>
                  </a:lnTo>
                  <a:lnTo>
                    <a:pt x="18603" y="14728"/>
                  </a:lnTo>
                  <a:lnTo>
                    <a:pt x="18651" y="14349"/>
                  </a:lnTo>
                  <a:lnTo>
                    <a:pt x="18842" y="14119"/>
                  </a:lnTo>
                  <a:lnTo>
                    <a:pt x="19221" y="14119"/>
                  </a:lnTo>
                  <a:lnTo>
                    <a:pt x="19508" y="13966"/>
                  </a:lnTo>
                  <a:lnTo>
                    <a:pt x="19697" y="13966"/>
                  </a:lnTo>
                  <a:lnTo>
                    <a:pt x="19697" y="14196"/>
                  </a:lnTo>
                  <a:lnTo>
                    <a:pt x="19935" y="14043"/>
                  </a:lnTo>
                  <a:lnTo>
                    <a:pt x="19983" y="13050"/>
                  </a:lnTo>
                  <a:lnTo>
                    <a:pt x="20174" y="12974"/>
                  </a:lnTo>
                  <a:lnTo>
                    <a:pt x="20458" y="12212"/>
                  </a:lnTo>
                  <a:lnTo>
                    <a:pt x="21125" y="12135"/>
                  </a:lnTo>
                  <a:lnTo>
                    <a:pt x="21364" y="11829"/>
                  </a:lnTo>
                  <a:lnTo>
                    <a:pt x="21268" y="11373"/>
                  </a:lnTo>
                  <a:lnTo>
                    <a:pt x="21459" y="10610"/>
                  </a:lnTo>
                  <a:lnTo>
                    <a:pt x="21411" y="9921"/>
                  </a:lnTo>
                  <a:lnTo>
                    <a:pt x="20981" y="9542"/>
                  </a:lnTo>
                  <a:lnTo>
                    <a:pt x="21125" y="8626"/>
                  </a:lnTo>
                  <a:lnTo>
                    <a:pt x="21364" y="8473"/>
                  </a:lnTo>
                  <a:lnTo>
                    <a:pt x="21600" y="8013"/>
                  </a:lnTo>
                  <a:lnTo>
                    <a:pt x="21600" y="7557"/>
                  </a:lnTo>
                  <a:lnTo>
                    <a:pt x="21411" y="7328"/>
                  </a:lnTo>
                  <a:lnTo>
                    <a:pt x="21268" y="6868"/>
                  </a:lnTo>
                  <a:lnTo>
                    <a:pt x="21125" y="7174"/>
                  </a:lnTo>
                  <a:lnTo>
                    <a:pt x="20697" y="7098"/>
                  </a:lnTo>
                  <a:lnTo>
                    <a:pt x="20315" y="6715"/>
                  </a:lnTo>
                  <a:lnTo>
                    <a:pt x="20031" y="6791"/>
                  </a:lnTo>
                  <a:lnTo>
                    <a:pt x="19792" y="6565"/>
                  </a:lnTo>
                  <a:lnTo>
                    <a:pt x="19460" y="6489"/>
                  </a:lnTo>
                  <a:lnTo>
                    <a:pt x="18983" y="6412"/>
                  </a:lnTo>
                  <a:lnTo>
                    <a:pt x="18794" y="6715"/>
                  </a:lnTo>
                  <a:lnTo>
                    <a:pt x="18651" y="6182"/>
                  </a:lnTo>
                  <a:lnTo>
                    <a:pt x="18319" y="5799"/>
                  </a:lnTo>
                  <a:lnTo>
                    <a:pt x="18032" y="4807"/>
                  </a:lnTo>
                  <a:lnTo>
                    <a:pt x="17793" y="4884"/>
                  </a:lnTo>
                  <a:lnTo>
                    <a:pt x="17366" y="5343"/>
                  </a:lnTo>
                  <a:lnTo>
                    <a:pt x="17082" y="5267"/>
                  </a:lnTo>
                  <a:lnTo>
                    <a:pt x="16747" y="5420"/>
                  </a:lnTo>
                  <a:lnTo>
                    <a:pt x="16415" y="5190"/>
                  </a:lnTo>
                  <a:lnTo>
                    <a:pt x="16177" y="5573"/>
                  </a:lnTo>
                  <a:lnTo>
                    <a:pt x="15558" y="4581"/>
                  </a:lnTo>
                  <a:lnTo>
                    <a:pt x="15415" y="3892"/>
                  </a:lnTo>
                  <a:lnTo>
                    <a:pt x="15415" y="3359"/>
                  </a:lnTo>
                  <a:lnTo>
                    <a:pt x="15178" y="3359"/>
                  </a:lnTo>
                  <a:lnTo>
                    <a:pt x="15178" y="2900"/>
                  </a:lnTo>
                  <a:lnTo>
                    <a:pt x="14844" y="2520"/>
                  </a:lnTo>
                  <a:lnTo>
                    <a:pt x="14130" y="2670"/>
                  </a:lnTo>
                  <a:lnTo>
                    <a:pt x="13798" y="1908"/>
                  </a:lnTo>
                  <a:lnTo>
                    <a:pt x="13894" y="1452"/>
                  </a:lnTo>
                  <a:lnTo>
                    <a:pt x="13655" y="1069"/>
                  </a:lnTo>
                  <a:lnTo>
                    <a:pt x="13416" y="77"/>
                  </a:lnTo>
                  <a:lnTo>
                    <a:pt x="13132" y="77"/>
                  </a:lnTo>
                  <a:lnTo>
                    <a:pt x="12845" y="383"/>
                  </a:lnTo>
                  <a:lnTo>
                    <a:pt x="12179" y="383"/>
                  </a:lnTo>
                  <a:lnTo>
                    <a:pt x="11513" y="0"/>
                  </a:lnTo>
                  <a:close/>
                </a:path>
              </a:pathLst>
            </a:custGeom>
            <a:solidFill>
              <a:srgbClr val="CBD4D7"/>
            </a:solidFill>
            <a:ln w="12700" cap="flat">
              <a:noFill/>
              <a:miter lim="400000"/>
            </a:ln>
            <a:effectLst/>
          </p:spPr>
          <p:txBody>
            <a:bodyPr wrap="square" lIns="0" tIns="0" rIns="0" bIns="0" numCol="1" anchor="ctr">
              <a:noAutofit/>
            </a:bodyPr>
            <a:lstStyle/>
            <a:p>
              <a:pPr defTabSz="342900">
                <a:lnSpc>
                  <a:spcPct val="100000"/>
                </a:lnSpc>
                <a:spcBef>
                  <a:spcPts val="0"/>
                </a:spcBef>
                <a:defRPr sz="1400">
                  <a:latin typeface="Arial"/>
                  <a:ea typeface="Arial"/>
                  <a:cs typeface="Arial"/>
                  <a:sym typeface="Arial"/>
                </a:defRPr>
              </a:pPr>
              <a:endParaRPr sz="525"/>
            </a:p>
          </p:txBody>
        </p:sp>
        <p:sp>
          <p:nvSpPr>
            <p:cNvPr id="385" name="Google Shape;10552;p32">
              <a:extLst>
                <a:ext uri="{FF2B5EF4-FFF2-40B4-BE49-F238E27FC236}">
                  <a16:creationId xmlns:a16="http://schemas.microsoft.com/office/drawing/2014/main" id="{FA4FF8B4-C58A-63EA-5A64-CFF7F2D757CF}"/>
                </a:ext>
              </a:extLst>
            </p:cNvPr>
            <p:cNvSpPr/>
            <p:nvPr/>
          </p:nvSpPr>
          <p:spPr>
            <a:xfrm>
              <a:off x="13178342" y="5072444"/>
              <a:ext cx="248140" cy="264366"/>
            </a:xfrm>
            <a:custGeom>
              <a:avLst/>
              <a:gdLst/>
              <a:ahLst/>
              <a:cxnLst>
                <a:cxn ang="0">
                  <a:pos x="wd2" y="hd2"/>
                </a:cxn>
                <a:cxn ang="5400000">
                  <a:pos x="wd2" y="hd2"/>
                </a:cxn>
                <a:cxn ang="10800000">
                  <a:pos x="wd2" y="hd2"/>
                </a:cxn>
                <a:cxn ang="16200000">
                  <a:pos x="wd2" y="hd2"/>
                </a:cxn>
              </a:cxnLst>
              <a:rect l="0" t="0" r="r" b="b"/>
              <a:pathLst>
                <a:path w="21600" h="21600" extrusionOk="0">
                  <a:moveTo>
                    <a:pt x="4553" y="0"/>
                  </a:moveTo>
                  <a:lnTo>
                    <a:pt x="4324" y="614"/>
                  </a:lnTo>
                  <a:lnTo>
                    <a:pt x="2955" y="614"/>
                  </a:lnTo>
                  <a:lnTo>
                    <a:pt x="2282" y="1023"/>
                  </a:lnTo>
                  <a:lnTo>
                    <a:pt x="1141" y="614"/>
                  </a:lnTo>
                  <a:lnTo>
                    <a:pt x="913" y="818"/>
                  </a:lnTo>
                  <a:lnTo>
                    <a:pt x="0" y="614"/>
                  </a:lnTo>
                  <a:lnTo>
                    <a:pt x="456" y="2045"/>
                  </a:lnTo>
                  <a:lnTo>
                    <a:pt x="0" y="2649"/>
                  </a:lnTo>
                  <a:lnTo>
                    <a:pt x="456" y="4080"/>
                  </a:lnTo>
                  <a:lnTo>
                    <a:pt x="2727" y="3671"/>
                  </a:lnTo>
                  <a:lnTo>
                    <a:pt x="3412" y="6116"/>
                  </a:lnTo>
                  <a:lnTo>
                    <a:pt x="6139" y="8151"/>
                  </a:lnTo>
                  <a:lnTo>
                    <a:pt x="6367" y="9174"/>
                  </a:lnTo>
                  <a:lnTo>
                    <a:pt x="9779" y="11823"/>
                  </a:lnTo>
                  <a:lnTo>
                    <a:pt x="10007" y="13244"/>
                  </a:lnTo>
                  <a:lnTo>
                    <a:pt x="11148" y="14880"/>
                  </a:lnTo>
                  <a:lnTo>
                    <a:pt x="10920" y="20178"/>
                  </a:lnTo>
                  <a:lnTo>
                    <a:pt x="11821" y="21600"/>
                  </a:lnTo>
                  <a:lnTo>
                    <a:pt x="12506" y="21201"/>
                  </a:lnTo>
                  <a:lnTo>
                    <a:pt x="13647" y="21395"/>
                  </a:lnTo>
                  <a:lnTo>
                    <a:pt x="13647" y="20383"/>
                  </a:lnTo>
                  <a:lnTo>
                    <a:pt x="14777" y="18347"/>
                  </a:lnTo>
                  <a:lnTo>
                    <a:pt x="15461" y="18552"/>
                  </a:lnTo>
                  <a:lnTo>
                    <a:pt x="15461" y="17120"/>
                  </a:lnTo>
                  <a:lnTo>
                    <a:pt x="15689" y="15085"/>
                  </a:lnTo>
                  <a:lnTo>
                    <a:pt x="16830" y="15085"/>
                  </a:lnTo>
                  <a:lnTo>
                    <a:pt x="18645" y="14471"/>
                  </a:lnTo>
                  <a:lnTo>
                    <a:pt x="19329" y="15289"/>
                  </a:lnTo>
                  <a:lnTo>
                    <a:pt x="21372" y="15289"/>
                  </a:lnTo>
                  <a:lnTo>
                    <a:pt x="21600" y="14880"/>
                  </a:lnTo>
                  <a:lnTo>
                    <a:pt x="20915" y="13858"/>
                  </a:lnTo>
                  <a:lnTo>
                    <a:pt x="21144" y="12845"/>
                  </a:lnTo>
                  <a:lnTo>
                    <a:pt x="20915" y="11823"/>
                  </a:lnTo>
                  <a:lnTo>
                    <a:pt x="19101" y="10800"/>
                  </a:lnTo>
                  <a:lnTo>
                    <a:pt x="17515" y="9378"/>
                  </a:lnTo>
                  <a:lnTo>
                    <a:pt x="17515" y="8969"/>
                  </a:lnTo>
                  <a:lnTo>
                    <a:pt x="15918" y="8356"/>
                  </a:lnTo>
                  <a:lnTo>
                    <a:pt x="15918" y="6934"/>
                  </a:lnTo>
                  <a:lnTo>
                    <a:pt x="15689" y="5103"/>
                  </a:lnTo>
                  <a:lnTo>
                    <a:pt x="14103" y="4285"/>
                  </a:lnTo>
                  <a:lnTo>
                    <a:pt x="12049" y="2649"/>
                  </a:lnTo>
                  <a:lnTo>
                    <a:pt x="11376" y="2649"/>
                  </a:lnTo>
                  <a:lnTo>
                    <a:pt x="11148" y="3058"/>
                  </a:lnTo>
                  <a:lnTo>
                    <a:pt x="9094" y="3058"/>
                  </a:lnTo>
                  <a:lnTo>
                    <a:pt x="7280" y="1227"/>
                  </a:lnTo>
                  <a:lnTo>
                    <a:pt x="5682" y="1227"/>
                  </a:lnTo>
                  <a:lnTo>
                    <a:pt x="4553" y="0"/>
                  </a:lnTo>
                  <a:close/>
                </a:path>
              </a:pathLst>
            </a:custGeom>
            <a:solidFill>
              <a:srgbClr val="CCD4D9"/>
            </a:solidFill>
            <a:ln w="12700" cap="flat">
              <a:noFill/>
              <a:miter lim="400000"/>
            </a:ln>
            <a:effectLst/>
          </p:spPr>
          <p:txBody>
            <a:bodyPr wrap="square" lIns="0" tIns="0" rIns="0" bIns="0" numCol="1" anchor="ctr">
              <a:noAutofit/>
            </a:bodyPr>
            <a:lstStyle/>
            <a:p>
              <a:pPr defTabSz="342900">
                <a:lnSpc>
                  <a:spcPct val="100000"/>
                </a:lnSpc>
                <a:spcBef>
                  <a:spcPts val="0"/>
                </a:spcBef>
                <a:defRPr sz="1400">
                  <a:latin typeface="Arial"/>
                  <a:ea typeface="Arial"/>
                  <a:cs typeface="Arial"/>
                  <a:sym typeface="Arial"/>
                </a:defRPr>
              </a:pPr>
              <a:endParaRPr sz="525"/>
            </a:p>
          </p:txBody>
        </p:sp>
        <p:sp>
          <p:nvSpPr>
            <p:cNvPr id="386" name="Google Shape;10553;p32">
              <a:extLst>
                <a:ext uri="{FF2B5EF4-FFF2-40B4-BE49-F238E27FC236}">
                  <a16:creationId xmlns:a16="http://schemas.microsoft.com/office/drawing/2014/main" id="{CD77A5B8-6685-8381-EF7B-DD217B52B9B9}"/>
                </a:ext>
              </a:extLst>
            </p:cNvPr>
            <p:cNvSpPr/>
            <p:nvPr/>
          </p:nvSpPr>
          <p:spPr>
            <a:xfrm>
              <a:off x="12781418" y="5117384"/>
              <a:ext cx="637202" cy="389032"/>
            </a:xfrm>
            <a:custGeom>
              <a:avLst/>
              <a:gdLst/>
              <a:ahLst/>
              <a:cxnLst>
                <a:cxn ang="0">
                  <a:pos x="wd2" y="hd2"/>
                </a:cxn>
                <a:cxn ang="5400000">
                  <a:pos x="wd2" y="hd2"/>
                </a:cxn>
                <a:cxn ang="10800000">
                  <a:pos x="wd2" y="hd2"/>
                </a:cxn>
                <a:cxn ang="16200000">
                  <a:pos x="wd2" y="hd2"/>
                </a:cxn>
              </a:cxnLst>
              <a:rect l="0" t="0" r="r" b="b"/>
              <a:pathLst>
                <a:path w="21600" h="21600" extrusionOk="0">
                  <a:moveTo>
                    <a:pt x="14517" y="0"/>
                  </a:moveTo>
                  <a:lnTo>
                    <a:pt x="13015" y="417"/>
                  </a:lnTo>
                  <a:lnTo>
                    <a:pt x="12482" y="973"/>
                  </a:lnTo>
                  <a:lnTo>
                    <a:pt x="10802" y="1383"/>
                  </a:lnTo>
                  <a:lnTo>
                    <a:pt x="10358" y="2217"/>
                  </a:lnTo>
                  <a:lnTo>
                    <a:pt x="9829" y="2217"/>
                  </a:lnTo>
                  <a:lnTo>
                    <a:pt x="9207" y="2495"/>
                  </a:lnTo>
                  <a:lnTo>
                    <a:pt x="8589" y="2217"/>
                  </a:lnTo>
                  <a:lnTo>
                    <a:pt x="8412" y="1522"/>
                  </a:lnTo>
                  <a:lnTo>
                    <a:pt x="7701" y="1105"/>
                  </a:lnTo>
                  <a:lnTo>
                    <a:pt x="7083" y="973"/>
                  </a:lnTo>
                  <a:lnTo>
                    <a:pt x="6199" y="278"/>
                  </a:lnTo>
                  <a:lnTo>
                    <a:pt x="5754" y="278"/>
                  </a:lnTo>
                  <a:lnTo>
                    <a:pt x="5399" y="834"/>
                  </a:lnTo>
                  <a:lnTo>
                    <a:pt x="4870" y="834"/>
                  </a:lnTo>
                  <a:lnTo>
                    <a:pt x="4959" y="973"/>
                  </a:lnTo>
                  <a:lnTo>
                    <a:pt x="4781" y="1800"/>
                  </a:lnTo>
                  <a:lnTo>
                    <a:pt x="4070" y="2078"/>
                  </a:lnTo>
                  <a:lnTo>
                    <a:pt x="3630" y="3600"/>
                  </a:lnTo>
                  <a:lnTo>
                    <a:pt x="3097" y="5817"/>
                  </a:lnTo>
                  <a:lnTo>
                    <a:pt x="2213" y="7895"/>
                  </a:lnTo>
                  <a:lnTo>
                    <a:pt x="2302" y="8583"/>
                  </a:lnTo>
                  <a:lnTo>
                    <a:pt x="1857" y="9278"/>
                  </a:lnTo>
                  <a:lnTo>
                    <a:pt x="1240" y="9139"/>
                  </a:lnTo>
                  <a:lnTo>
                    <a:pt x="973" y="9834"/>
                  </a:lnTo>
                  <a:lnTo>
                    <a:pt x="533" y="9973"/>
                  </a:lnTo>
                  <a:lnTo>
                    <a:pt x="0" y="10800"/>
                  </a:lnTo>
                  <a:lnTo>
                    <a:pt x="533" y="11078"/>
                  </a:lnTo>
                  <a:lnTo>
                    <a:pt x="618" y="11495"/>
                  </a:lnTo>
                  <a:lnTo>
                    <a:pt x="1417" y="12878"/>
                  </a:lnTo>
                  <a:lnTo>
                    <a:pt x="1506" y="13573"/>
                  </a:lnTo>
                  <a:lnTo>
                    <a:pt x="2213" y="14122"/>
                  </a:lnTo>
                  <a:lnTo>
                    <a:pt x="2835" y="14956"/>
                  </a:lnTo>
                  <a:lnTo>
                    <a:pt x="2568" y="15922"/>
                  </a:lnTo>
                  <a:lnTo>
                    <a:pt x="2657" y="16200"/>
                  </a:lnTo>
                  <a:lnTo>
                    <a:pt x="3541" y="16756"/>
                  </a:lnTo>
                  <a:lnTo>
                    <a:pt x="3719" y="17312"/>
                  </a:lnTo>
                  <a:lnTo>
                    <a:pt x="4159" y="17034"/>
                  </a:lnTo>
                  <a:lnTo>
                    <a:pt x="4603" y="17583"/>
                  </a:lnTo>
                  <a:lnTo>
                    <a:pt x="4959" y="16756"/>
                  </a:lnTo>
                  <a:lnTo>
                    <a:pt x="5843" y="16895"/>
                  </a:lnTo>
                  <a:lnTo>
                    <a:pt x="5399" y="17722"/>
                  </a:lnTo>
                  <a:lnTo>
                    <a:pt x="5488" y="18278"/>
                  </a:lnTo>
                  <a:lnTo>
                    <a:pt x="5666" y="19112"/>
                  </a:lnTo>
                  <a:lnTo>
                    <a:pt x="6287" y="19112"/>
                  </a:lnTo>
                  <a:lnTo>
                    <a:pt x="6639" y="19661"/>
                  </a:lnTo>
                  <a:lnTo>
                    <a:pt x="6639" y="20217"/>
                  </a:lnTo>
                  <a:lnTo>
                    <a:pt x="6376" y="20495"/>
                  </a:lnTo>
                  <a:lnTo>
                    <a:pt x="6728" y="21183"/>
                  </a:lnTo>
                  <a:lnTo>
                    <a:pt x="7261" y="20773"/>
                  </a:lnTo>
                  <a:lnTo>
                    <a:pt x="7967" y="20773"/>
                  </a:lnTo>
                  <a:lnTo>
                    <a:pt x="8145" y="21183"/>
                  </a:lnTo>
                  <a:lnTo>
                    <a:pt x="8412" y="21044"/>
                  </a:lnTo>
                  <a:lnTo>
                    <a:pt x="9296" y="21600"/>
                  </a:lnTo>
                  <a:lnTo>
                    <a:pt x="9914" y="21044"/>
                  </a:lnTo>
                  <a:lnTo>
                    <a:pt x="10536" y="21183"/>
                  </a:lnTo>
                  <a:lnTo>
                    <a:pt x="10802" y="20912"/>
                  </a:lnTo>
                  <a:lnTo>
                    <a:pt x="11420" y="21183"/>
                  </a:lnTo>
                  <a:lnTo>
                    <a:pt x="11864" y="21183"/>
                  </a:lnTo>
                  <a:lnTo>
                    <a:pt x="12748" y="21461"/>
                  </a:lnTo>
                  <a:lnTo>
                    <a:pt x="13015" y="21044"/>
                  </a:lnTo>
                  <a:lnTo>
                    <a:pt x="13633" y="20773"/>
                  </a:lnTo>
                  <a:lnTo>
                    <a:pt x="13810" y="20217"/>
                  </a:lnTo>
                  <a:lnTo>
                    <a:pt x="15228" y="19112"/>
                  </a:lnTo>
                  <a:lnTo>
                    <a:pt x="15934" y="18973"/>
                  </a:lnTo>
                  <a:lnTo>
                    <a:pt x="16734" y="19112"/>
                  </a:lnTo>
                  <a:lnTo>
                    <a:pt x="17441" y="19661"/>
                  </a:lnTo>
                  <a:lnTo>
                    <a:pt x="17707" y="20078"/>
                  </a:lnTo>
                  <a:lnTo>
                    <a:pt x="18147" y="19800"/>
                  </a:lnTo>
                  <a:lnTo>
                    <a:pt x="18769" y="20217"/>
                  </a:lnTo>
                  <a:lnTo>
                    <a:pt x="18947" y="20773"/>
                  </a:lnTo>
                  <a:lnTo>
                    <a:pt x="19476" y="20773"/>
                  </a:lnTo>
                  <a:lnTo>
                    <a:pt x="19387" y="19800"/>
                  </a:lnTo>
                  <a:lnTo>
                    <a:pt x="19565" y="19112"/>
                  </a:lnTo>
                  <a:lnTo>
                    <a:pt x="19565" y="18000"/>
                  </a:lnTo>
                  <a:lnTo>
                    <a:pt x="19476" y="17444"/>
                  </a:lnTo>
                  <a:lnTo>
                    <a:pt x="19654" y="16895"/>
                  </a:lnTo>
                  <a:lnTo>
                    <a:pt x="19920" y="16061"/>
                  </a:lnTo>
                  <a:lnTo>
                    <a:pt x="20716" y="16061"/>
                  </a:lnTo>
                  <a:lnTo>
                    <a:pt x="21249" y="15922"/>
                  </a:lnTo>
                  <a:lnTo>
                    <a:pt x="21600" y="14817"/>
                  </a:lnTo>
                  <a:lnTo>
                    <a:pt x="21600" y="14261"/>
                  </a:lnTo>
                  <a:lnTo>
                    <a:pt x="21338" y="13983"/>
                  </a:lnTo>
                  <a:lnTo>
                    <a:pt x="21600" y="13573"/>
                  </a:lnTo>
                  <a:lnTo>
                    <a:pt x="21160" y="13156"/>
                  </a:lnTo>
                  <a:lnTo>
                    <a:pt x="20360" y="13156"/>
                  </a:lnTo>
                  <a:lnTo>
                    <a:pt x="20009" y="13573"/>
                  </a:lnTo>
                  <a:lnTo>
                    <a:pt x="19125" y="13573"/>
                  </a:lnTo>
                  <a:lnTo>
                    <a:pt x="18503" y="13295"/>
                  </a:lnTo>
                  <a:lnTo>
                    <a:pt x="18059" y="12183"/>
                  </a:lnTo>
                  <a:lnTo>
                    <a:pt x="17707" y="11217"/>
                  </a:lnTo>
                  <a:lnTo>
                    <a:pt x="17796" y="7617"/>
                  </a:lnTo>
                  <a:lnTo>
                    <a:pt x="17352" y="6505"/>
                  </a:lnTo>
                  <a:lnTo>
                    <a:pt x="17263" y="5539"/>
                  </a:lnTo>
                  <a:lnTo>
                    <a:pt x="15934" y="3739"/>
                  </a:lnTo>
                  <a:lnTo>
                    <a:pt x="15846" y="3044"/>
                  </a:lnTo>
                  <a:lnTo>
                    <a:pt x="14784" y="1661"/>
                  </a:lnTo>
                  <a:lnTo>
                    <a:pt x="14517" y="0"/>
                  </a:lnTo>
                  <a:close/>
                </a:path>
              </a:pathLst>
            </a:custGeom>
            <a:solidFill>
              <a:srgbClr val="CCD4DB"/>
            </a:solidFill>
            <a:ln w="12700" cap="flat">
              <a:noFill/>
              <a:miter lim="400000"/>
            </a:ln>
            <a:effectLst/>
          </p:spPr>
          <p:txBody>
            <a:bodyPr wrap="square" lIns="0" tIns="0" rIns="0" bIns="0" numCol="1" anchor="ctr">
              <a:noAutofit/>
            </a:bodyPr>
            <a:lstStyle/>
            <a:p>
              <a:pPr defTabSz="342900">
                <a:lnSpc>
                  <a:spcPct val="100000"/>
                </a:lnSpc>
                <a:spcBef>
                  <a:spcPts val="0"/>
                </a:spcBef>
                <a:defRPr sz="1400">
                  <a:latin typeface="Arial"/>
                  <a:ea typeface="Arial"/>
                  <a:cs typeface="Arial"/>
                  <a:sym typeface="Arial"/>
                </a:defRPr>
              </a:pPr>
              <a:endParaRPr sz="525"/>
            </a:p>
          </p:txBody>
        </p:sp>
        <p:sp>
          <p:nvSpPr>
            <p:cNvPr id="387" name="Google Shape;10554;p32">
              <a:extLst>
                <a:ext uri="{FF2B5EF4-FFF2-40B4-BE49-F238E27FC236}">
                  <a16:creationId xmlns:a16="http://schemas.microsoft.com/office/drawing/2014/main" id="{7BDC589C-4088-497C-1E6C-E9C9CC19C1CB}"/>
                </a:ext>
              </a:extLst>
            </p:cNvPr>
            <p:cNvSpPr/>
            <p:nvPr/>
          </p:nvSpPr>
          <p:spPr>
            <a:xfrm>
              <a:off x="12940687" y="5459093"/>
              <a:ext cx="417891" cy="251843"/>
            </a:xfrm>
            <a:custGeom>
              <a:avLst/>
              <a:gdLst/>
              <a:ahLst/>
              <a:cxnLst>
                <a:cxn ang="0">
                  <a:pos x="wd2" y="hd2"/>
                </a:cxn>
                <a:cxn ang="5400000">
                  <a:pos x="wd2" y="hd2"/>
                </a:cxn>
                <a:cxn ang="10800000">
                  <a:pos x="wd2" y="hd2"/>
                </a:cxn>
                <a:cxn ang="16200000">
                  <a:pos x="wd2" y="hd2"/>
                </a:cxn>
              </a:cxnLst>
              <a:rect l="0" t="0" r="r" b="b"/>
              <a:pathLst>
                <a:path w="21600" h="21600" extrusionOk="0">
                  <a:moveTo>
                    <a:pt x="16065" y="0"/>
                  </a:moveTo>
                  <a:lnTo>
                    <a:pt x="14987" y="215"/>
                  </a:lnTo>
                  <a:lnTo>
                    <a:pt x="12826" y="1922"/>
                  </a:lnTo>
                  <a:lnTo>
                    <a:pt x="12555" y="2781"/>
                  </a:lnTo>
                  <a:lnTo>
                    <a:pt x="11613" y="3200"/>
                  </a:lnTo>
                  <a:lnTo>
                    <a:pt x="11206" y="3844"/>
                  </a:lnTo>
                  <a:lnTo>
                    <a:pt x="9858" y="3414"/>
                  </a:lnTo>
                  <a:lnTo>
                    <a:pt x="9181" y="3414"/>
                  </a:lnTo>
                  <a:lnTo>
                    <a:pt x="8239" y="2995"/>
                  </a:lnTo>
                  <a:lnTo>
                    <a:pt x="7832" y="3414"/>
                  </a:lnTo>
                  <a:lnTo>
                    <a:pt x="6884" y="3200"/>
                  </a:lnTo>
                  <a:lnTo>
                    <a:pt x="5942" y="4058"/>
                  </a:lnTo>
                  <a:lnTo>
                    <a:pt x="4594" y="3200"/>
                  </a:lnTo>
                  <a:lnTo>
                    <a:pt x="4187" y="3414"/>
                  </a:lnTo>
                  <a:lnTo>
                    <a:pt x="3916" y="2781"/>
                  </a:lnTo>
                  <a:lnTo>
                    <a:pt x="2839" y="2781"/>
                  </a:lnTo>
                  <a:lnTo>
                    <a:pt x="2026" y="3414"/>
                  </a:lnTo>
                  <a:lnTo>
                    <a:pt x="1490" y="2351"/>
                  </a:lnTo>
                  <a:lnTo>
                    <a:pt x="1890" y="1922"/>
                  </a:lnTo>
                  <a:lnTo>
                    <a:pt x="1890" y="1063"/>
                  </a:lnTo>
                  <a:lnTo>
                    <a:pt x="1355" y="215"/>
                  </a:lnTo>
                  <a:lnTo>
                    <a:pt x="406" y="215"/>
                  </a:lnTo>
                  <a:lnTo>
                    <a:pt x="542" y="1278"/>
                  </a:lnTo>
                  <a:lnTo>
                    <a:pt x="0" y="2136"/>
                  </a:lnTo>
                  <a:lnTo>
                    <a:pt x="406" y="4488"/>
                  </a:lnTo>
                  <a:lnTo>
                    <a:pt x="1490" y="6409"/>
                  </a:lnTo>
                  <a:lnTo>
                    <a:pt x="2026" y="7697"/>
                  </a:lnTo>
                  <a:lnTo>
                    <a:pt x="1755" y="9190"/>
                  </a:lnTo>
                  <a:lnTo>
                    <a:pt x="406" y="10907"/>
                  </a:lnTo>
                  <a:lnTo>
                    <a:pt x="542" y="11970"/>
                  </a:lnTo>
                  <a:lnTo>
                    <a:pt x="1084" y="13044"/>
                  </a:lnTo>
                  <a:lnTo>
                    <a:pt x="677" y="14117"/>
                  </a:lnTo>
                  <a:lnTo>
                    <a:pt x="2161" y="16039"/>
                  </a:lnTo>
                  <a:lnTo>
                    <a:pt x="3245" y="18819"/>
                  </a:lnTo>
                  <a:lnTo>
                    <a:pt x="3374" y="20312"/>
                  </a:lnTo>
                  <a:lnTo>
                    <a:pt x="3374" y="21385"/>
                  </a:lnTo>
                  <a:lnTo>
                    <a:pt x="3916" y="21600"/>
                  </a:lnTo>
                  <a:lnTo>
                    <a:pt x="5129" y="21600"/>
                  </a:lnTo>
                  <a:lnTo>
                    <a:pt x="6077" y="21385"/>
                  </a:lnTo>
                  <a:lnTo>
                    <a:pt x="6619" y="20312"/>
                  </a:lnTo>
                  <a:lnTo>
                    <a:pt x="7561" y="20527"/>
                  </a:lnTo>
                  <a:lnTo>
                    <a:pt x="8510" y="20527"/>
                  </a:lnTo>
                  <a:lnTo>
                    <a:pt x="8639" y="21600"/>
                  </a:lnTo>
                  <a:lnTo>
                    <a:pt x="9316" y="21600"/>
                  </a:lnTo>
                  <a:lnTo>
                    <a:pt x="9858" y="20956"/>
                  </a:lnTo>
                  <a:lnTo>
                    <a:pt x="10665" y="20956"/>
                  </a:lnTo>
                  <a:lnTo>
                    <a:pt x="11206" y="21600"/>
                  </a:lnTo>
                  <a:lnTo>
                    <a:pt x="12019" y="21171"/>
                  </a:lnTo>
                  <a:lnTo>
                    <a:pt x="13503" y="21171"/>
                  </a:lnTo>
                  <a:lnTo>
                    <a:pt x="14039" y="20527"/>
                  </a:lnTo>
                  <a:lnTo>
                    <a:pt x="13639" y="19464"/>
                  </a:lnTo>
                  <a:lnTo>
                    <a:pt x="13639" y="18175"/>
                  </a:lnTo>
                  <a:lnTo>
                    <a:pt x="14716" y="17112"/>
                  </a:lnTo>
                  <a:lnTo>
                    <a:pt x="14987" y="17112"/>
                  </a:lnTo>
                  <a:lnTo>
                    <a:pt x="15658" y="16039"/>
                  </a:lnTo>
                  <a:lnTo>
                    <a:pt x="16200" y="16039"/>
                  </a:lnTo>
                  <a:lnTo>
                    <a:pt x="16742" y="15180"/>
                  </a:lnTo>
                  <a:lnTo>
                    <a:pt x="17684" y="15180"/>
                  </a:lnTo>
                  <a:lnTo>
                    <a:pt x="18768" y="16683"/>
                  </a:lnTo>
                  <a:lnTo>
                    <a:pt x="19439" y="15824"/>
                  </a:lnTo>
                  <a:lnTo>
                    <a:pt x="20116" y="16039"/>
                  </a:lnTo>
                  <a:lnTo>
                    <a:pt x="19574" y="14751"/>
                  </a:lnTo>
                  <a:lnTo>
                    <a:pt x="18903" y="12829"/>
                  </a:lnTo>
                  <a:lnTo>
                    <a:pt x="18226" y="12829"/>
                  </a:lnTo>
                  <a:lnTo>
                    <a:pt x="18090" y="11970"/>
                  </a:lnTo>
                  <a:lnTo>
                    <a:pt x="19039" y="10907"/>
                  </a:lnTo>
                  <a:lnTo>
                    <a:pt x="19439" y="9619"/>
                  </a:lnTo>
                  <a:lnTo>
                    <a:pt x="19303" y="7268"/>
                  </a:lnTo>
                  <a:lnTo>
                    <a:pt x="20252" y="5561"/>
                  </a:lnTo>
                  <a:lnTo>
                    <a:pt x="20929" y="5980"/>
                  </a:lnTo>
                  <a:lnTo>
                    <a:pt x="21465" y="5132"/>
                  </a:lnTo>
                  <a:lnTo>
                    <a:pt x="21600" y="2995"/>
                  </a:lnTo>
                  <a:lnTo>
                    <a:pt x="21465" y="2781"/>
                  </a:lnTo>
                  <a:lnTo>
                    <a:pt x="20658" y="2781"/>
                  </a:lnTo>
                  <a:lnTo>
                    <a:pt x="20387" y="1922"/>
                  </a:lnTo>
                  <a:lnTo>
                    <a:pt x="19439" y="1278"/>
                  </a:lnTo>
                  <a:lnTo>
                    <a:pt x="18768" y="1707"/>
                  </a:lnTo>
                  <a:lnTo>
                    <a:pt x="18361" y="1063"/>
                  </a:lnTo>
                  <a:lnTo>
                    <a:pt x="17284" y="215"/>
                  </a:lnTo>
                  <a:lnTo>
                    <a:pt x="16065" y="0"/>
                  </a:lnTo>
                  <a:close/>
                </a:path>
              </a:pathLst>
            </a:custGeom>
            <a:solidFill>
              <a:srgbClr val="CCD4DB"/>
            </a:solidFill>
            <a:ln w="12700" cap="flat">
              <a:noFill/>
              <a:miter lim="400000"/>
            </a:ln>
            <a:effectLst/>
          </p:spPr>
          <p:txBody>
            <a:bodyPr wrap="square" lIns="0" tIns="0" rIns="0" bIns="0" numCol="1" anchor="ctr">
              <a:noAutofit/>
            </a:bodyPr>
            <a:lstStyle/>
            <a:p>
              <a:pPr defTabSz="342900">
                <a:lnSpc>
                  <a:spcPct val="100000"/>
                </a:lnSpc>
                <a:spcBef>
                  <a:spcPts val="0"/>
                </a:spcBef>
                <a:defRPr sz="1400">
                  <a:latin typeface="Arial"/>
                  <a:ea typeface="Arial"/>
                  <a:cs typeface="Arial"/>
                  <a:sym typeface="Arial"/>
                </a:defRPr>
              </a:pPr>
              <a:endParaRPr sz="525"/>
            </a:p>
          </p:txBody>
        </p:sp>
        <p:sp>
          <p:nvSpPr>
            <p:cNvPr id="388" name="Google Shape;10556;p32">
              <a:extLst>
                <a:ext uri="{FF2B5EF4-FFF2-40B4-BE49-F238E27FC236}">
                  <a16:creationId xmlns:a16="http://schemas.microsoft.com/office/drawing/2014/main" id="{773F515B-5B53-BAD0-628D-7CA3BA103FDF}"/>
                </a:ext>
              </a:extLst>
            </p:cNvPr>
            <p:cNvSpPr/>
            <p:nvPr/>
          </p:nvSpPr>
          <p:spPr>
            <a:xfrm>
              <a:off x="12363670" y="5401683"/>
              <a:ext cx="59876" cy="59876"/>
            </a:xfrm>
            <a:custGeom>
              <a:avLst/>
              <a:gdLst/>
              <a:ahLst/>
              <a:cxnLst>
                <a:cxn ang="0">
                  <a:pos x="wd2" y="hd2"/>
                </a:cxn>
                <a:cxn ang="5400000">
                  <a:pos x="wd2" y="hd2"/>
                </a:cxn>
                <a:cxn ang="10800000">
                  <a:pos x="wd2" y="hd2"/>
                </a:cxn>
                <a:cxn ang="16200000">
                  <a:pos x="wd2" y="hd2"/>
                </a:cxn>
              </a:cxnLst>
              <a:rect l="0" t="0" r="r" b="b"/>
              <a:pathLst>
                <a:path w="21600" h="21600" extrusionOk="0">
                  <a:moveTo>
                    <a:pt x="0" y="0"/>
                  </a:moveTo>
                  <a:lnTo>
                    <a:pt x="9536" y="10757"/>
                  </a:lnTo>
                  <a:lnTo>
                    <a:pt x="7123" y="12564"/>
                  </a:lnTo>
                  <a:lnTo>
                    <a:pt x="19187" y="21600"/>
                  </a:lnTo>
                  <a:lnTo>
                    <a:pt x="21600" y="21600"/>
                  </a:lnTo>
                  <a:lnTo>
                    <a:pt x="19187" y="9036"/>
                  </a:lnTo>
                  <a:lnTo>
                    <a:pt x="0" y="0"/>
                  </a:lnTo>
                  <a:close/>
                </a:path>
              </a:pathLst>
            </a:custGeom>
            <a:solidFill>
              <a:srgbClr val="CCD4D9"/>
            </a:solidFill>
            <a:ln w="12700" cap="flat">
              <a:noFill/>
              <a:miter lim="400000"/>
            </a:ln>
            <a:effectLst/>
          </p:spPr>
          <p:txBody>
            <a:bodyPr wrap="square" lIns="0" tIns="0" rIns="0" bIns="0" numCol="1" anchor="ctr">
              <a:noAutofit/>
            </a:bodyPr>
            <a:lstStyle/>
            <a:p>
              <a:pPr defTabSz="342900">
                <a:lnSpc>
                  <a:spcPct val="100000"/>
                </a:lnSpc>
                <a:spcBef>
                  <a:spcPts val="0"/>
                </a:spcBef>
                <a:defRPr sz="1400">
                  <a:latin typeface="Arial"/>
                  <a:ea typeface="Arial"/>
                  <a:cs typeface="Arial"/>
                  <a:sym typeface="Arial"/>
                </a:defRPr>
              </a:pPr>
              <a:endParaRPr sz="525"/>
            </a:p>
          </p:txBody>
        </p:sp>
        <p:sp>
          <p:nvSpPr>
            <p:cNvPr id="389" name="Google Shape;10557;p32">
              <a:extLst>
                <a:ext uri="{FF2B5EF4-FFF2-40B4-BE49-F238E27FC236}">
                  <a16:creationId xmlns:a16="http://schemas.microsoft.com/office/drawing/2014/main" id="{14427C4E-CD36-0B54-D5F7-006B2469BF27}"/>
                </a:ext>
              </a:extLst>
            </p:cNvPr>
            <p:cNvSpPr/>
            <p:nvPr/>
          </p:nvSpPr>
          <p:spPr>
            <a:xfrm>
              <a:off x="12384578" y="5431599"/>
              <a:ext cx="59876" cy="59876"/>
            </a:xfrm>
            <a:custGeom>
              <a:avLst/>
              <a:gdLst/>
              <a:ahLst/>
              <a:cxnLst>
                <a:cxn ang="0">
                  <a:pos x="wd2" y="hd2"/>
                </a:cxn>
                <a:cxn ang="5400000">
                  <a:pos x="wd2" y="hd2"/>
                </a:cxn>
                <a:cxn ang="10800000">
                  <a:pos x="wd2" y="hd2"/>
                </a:cxn>
                <a:cxn ang="16200000">
                  <a:pos x="wd2" y="hd2"/>
                </a:cxn>
              </a:cxnLst>
              <a:rect l="0" t="0" r="r" b="b"/>
              <a:pathLst>
                <a:path w="21600" h="21600" extrusionOk="0">
                  <a:moveTo>
                    <a:pt x="0" y="0"/>
                  </a:moveTo>
                  <a:lnTo>
                    <a:pt x="21600" y="21600"/>
                  </a:lnTo>
                  <a:lnTo>
                    <a:pt x="17280" y="7258"/>
                  </a:lnTo>
                  <a:lnTo>
                    <a:pt x="0" y="0"/>
                  </a:lnTo>
                  <a:close/>
                </a:path>
              </a:pathLst>
            </a:custGeom>
            <a:solidFill>
              <a:srgbClr val="CCD4D9"/>
            </a:solidFill>
            <a:ln w="12700" cap="flat">
              <a:noFill/>
              <a:miter lim="400000"/>
            </a:ln>
            <a:effectLst/>
          </p:spPr>
          <p:txBody>
            <a:bodyPr wrap="square" lIns="0" tIns="0" rIns="0" bIns="0" numCol="1" anchor="ctr">
              <a:noAutofit/>
            </a:bodyPr>
            <a:lstStyle/>
            <a:p>
              <a:pPr defTabSz="342900">
                <a:lnSpc>
                  <a:spcPct val="100000"/>
                </a:lnSpc>
                <a:spcBef>
                  <a:spcPts val="0"/>
                </a:spcBef>
                <a:defRPr sz="1400">
                  <a:latin typeface="Arial"/>
                  <a:ea typeface="Arial"/>
                  <a:cs typeface="Arial"/>
                  <a:sym typeface="Arial"/>
                </a:defRPr>
              </a:pPr>
              <a:endParaRPr sz="525"/>
            </a:p>
          </p:txBody>
        </p:sp>
        <p:sp>
          <p:nvSpPr>
            <p:cNvPr id="390" name="Google Shape;10558;p32">
              <a:extLst>
                <a:ext uri="{FF2B5EF4-FFF2-40B4-BE49-F238E27FC236}">
                  <a16:creationId xmlns:a16="http://schemas.microsoft.com/office/drawing/2014/main" id="{A02EB68A-2965-F8E5-63F0-95B690EB0628}"/>
                </a:ext>
              </a:extLst>
            </p:cNvPr>
            <p:cNvSpPr/>
            <p:nvPr/>
          </p:nvSpPr>
          <p:spPr>
            <a:xfrm>
              <a:off x="12329576" y="5291993"/>
              <a:ext cx="391810" cy="289268"/>
            </a:xfrm>
            <a:custGeom>
              <a:avLst/>
              <a:gdLst/>
              <a:ahLst/>
              <a:cxnLst>
                <a:cxn ang="0">
                  <a:pos x="wd2" y="hd2"/>
                </a:cxn>
                <a:cxn ang="5400000">
                  <a:pos x="wd2" y="hd2"/>
                </a:cxn>
                <a:cxn ang="10800000">
                  <a:pos x="wd2" y="hd2"/>
                </a:cxn>
                <a:cxn ang="16200000">
                  <a:pos x="wd2" y="hd2"/>
                </a:cxn>
              </a:cxnLst>
              <a:rect l="0" t="0" r="r" b="b"/>
              <a:pathLst>
                <a:path w="21600" h="21600" extrusionOk="0">
                  <a:moveTo>
                    <a:pt x="11375" y="0"/>
                  </a:moveTo>
                  <a:lnTo>
                    <a:pt x="11375" y="187"/>
                  </a:lnTo>
                  <a:lnTo>
                    <a:pt x="9647" y="187"/>
                  </a:lnTo>
                  <a:lnTo>
                    <a:pt x="7198" y="1860"/>
                  </a:lnTo>
                  <a:lnTo>
                    <a:pt x="7053" y="3159"/>
                  </a:lnTo>
                  <a:lnTo>
                    <a:pt x="5760" y="3907"/>
                  </a:lnTo>
                  <a:lnTo>
                    <a:pt x="5615" y="5767"/>
                  </a:lnTo>
                  <a:lnTo>
                    <a:pt x="4755" y="5767"/>
                  </a:lnTo>
                  <a:lnTo>
                    <a:pt x="3310" y="4842"/>
                  </a:lnTo>
                  <a:lnTo>
                    <a:pt x="2450" y="5215"/>
                  </a:lnTo>
                  <a:lnTo>
                    <a:pt x="1438" y="6141"/>
                  </a:lnTo>
                  <a:lnTo>
                    <a:pt x="0" y="6141"/>
                  </a:lnTo>
                  <a:lnTo>
                    <a:pt x="0" y="6515"/>
                  </a:lnTo>
                  <a:lnTo>
                    <a:pt x="289" y="8375"/>
                  </a:lnTo>
                  <a:lnTo>
                    <a:pt x="1156" y="9496"/>
                  </a:lnTo>
                  <a:lnTo>
                    <a:pt x="1156" y="9870"/>
                  </a:lnTo>
                  <a:lnTo>
                    <a:pt x="1438" y="10244"/>
                  </a:lnTo>
                  <a:lnTo>
                    <a:pt x="2450" y="8375"/>
                  </a:lnTo>
                  <a:lnTo>
                    <a:pt x="2594" y="7075"/>
                  </a:lnTo>
                  <a:lnTo>
                    <a:pt x="3172" y="6141"/>
                  </a:lnTo>
                  <a:lnTo>
                    <a:pt x="4177" y="6141"/>
                  </a:lnTo>
                  <a:lnTo>
                    <a:pt x="4321" y="7075"/>
                  </a:lnTo>
                  <a:lnTo>
                    <a:pt x="5044" y="8001"/>
                  </a:lnTo>
                  <a:lnTo>
                    <a:pt x="5326" y="9496"/>
                  </a:lnTo>
                  <a:lnTo>
                    <a:pt x="6049" y="11169"/>
                  </a:lnTo>
                  <a:lnTo>
                    <a:pt x="7053" y="12478"/>
                  </a:lnTo>
                  <a:lnTo>
                    <a:pt x="7487" y="12478"/>
                  </a:lnTo>
                  <a:lnTo>
                    <a:pt x="8209" y="13403"/>
                  </a:lnTo>
                  <a:lnTo>
                    <a:pt x="7487" y="13216"/>
                  </a:lnTo>
                  <a:lnTo>
                    <a:pt x="6916" y="13403"/>
                  </a:lnTo>
                  <a:lnTo>
                    <a:pt x="6482" y="14151"/>
                  </a:lnTo>
                  <a:lnTo>
                    <a:pt x="6916" y="15085"/>
                  </a:lnTo>
                  <a:lnTo>
                    <a:pt x="7776" y="15085"/>
                  </a:lnTo>
                  <a:lnTo>
                    <a:pt x="8643" y="16198"/>
                  </a:lnTo>
                  <a:lnTo>
                    <a:pt x="9358" y="16385"/>
                  </a:lnTo>
                  <a:lnTo>
                    <a:pt x="9792" y="17319"/>
                  </a:lnTo>
                  <a:lnTo>
                    <a:pt x="10081" y="18058"/>
                  </a:lnTo>
                  <a:lnTo>
                    <a:pt x="11086" y="17871"/>
                  </a:lnTo>
                  <a:lnTo>
                    <a:pt x="12813" y="18058"/>
                  </a:lnTo>
                  <a:lnTo>
                    <a:pt x="13680" y="18619"/>
                  </a:lnTo>
                  <a:lnTo>
                    <a:pt x="15696" y="21039"/>
                  </a:lnTo>
                  <a:lnTo>
                    <a:pt x="15118" y="21413"/>
                  </a:lnTo>
                  <a:lnTo>
                    <a:pt x="14258" y="20666"/>
                  </a:lnTo>
                  <a:lnTo>
                    <a:pt x="14829" y="21413"/>
                  </a:lnTo>
                  <a:lnTo>
                    <a:pt x="15551" y="21600"/>
                  </a:lnTo>
                  <a:lnTo>
                    <a:pt x="15840" y="20852"/>
                  </a:lnTo>
                  <a:lnTo>
                    <a:pt x="13246" y="16758"/>
                  </a:lnTo>
                  <a:lnTo>
                    <a:pt x="9936" y="13216"/>
                  </a:lnTo>
                  <a:lnTo>
                    <a:pt x="9792" y="12478"/>
                  </a:lnTo>
                  <a:lnTo>
                    <a:pt x="10081" y="12291"/>
                  </a:lnTo>
                  <a:lnTo>
                    <a:pt x="9647" y="11356"/>
                  </a:lnTo>
                  <a:lnTo>
                    <a:pt x="9358" y="10422"/>
                  </a:lnTo>
                  <a:lnTo>
                    <a:pt x="8498" y="9309"/>
                  </a:lnTo>
                  <a:lnTo>
                    <a:pt x="8209" y="9309"/>
                  </a:lnTo>
                  <a:lnTo>
                    <a:pt x="7920" y="8562"/>
                  </a:lnTo>
                  <a:lnTo>
                    <a:pt x="8354" y="8001"/>
                  </a:lnTo>
                  <a:lnTo>
                    <a:pt x="8354" y="6889"/>
                  </a:lnTo>
                  <a:lnTo>
                    <a:pt x="8643" y="6515"/>
                  </a:lnTo>
                  <a:lnTo>
                    <a:pt x="9647" y="7449"/>
                  </a:lnTo>
                  <a:lnTo>
                    <a:pt x="9936" y="8001"/>
                  </a:lnTo>
                  <a:lnTo>
                    <a:pt x="10514" y="7823"/>
                  </a:lnTo>
                  <a:lnTo>
                    <a:pt x="10514" y="7075"/>
                  </a:lnTo>
                  <a:lnTo>
                    <a:pt x="11230" y="6889"/>
                  </a:lnTo>
                  <a:lnTo>
                    <a:pt x="11808" y="7075"/>
                  </a:lnTo>
                  <a:lnTo>
                    <a:pt x="12097" y="6515"/>
                  </a:lnTo>
                  <a:lnTo>
                    <a:pt x="12668" y="6889"/>
                  </a:lnTo>
                  <a:lnTo>
                    <a:pt x="12957" y="6515"/>
                  </a:lnTo>
                  <a:lnTo>
                    <a:pt x="13680" y="6702"/>
                  </a:lnTo>
                  <a:lnTo>
                    <a:pt x="14113" y="7636"/>
                  </a:lnTo>
                  <a:lnTo>
                    <a:pt x="14402" y="7075"/>
                  </a:lnTo>
                  <a:lnTo>
                    <a:pt x="15407" y="7636"/>
                  </a:lnTo>
                  <a:lnTo>
                    <a:pt x="16129" y="7075"/>
                  </a:lnTo>
                  <a:lnTo>
                    <a:pt x="16274" y="7636"/>
                  </a:lnTo>
                  <a:lnTo>
                    <a:pt x="17134" y="7449"/>
                  </a:lnTo>
                  <a:lnTo>
                    <a:pt x="18001" y="7823"/>
                  </a:lnTo>
                  <a:lnTo>
                    <a:pt x="18572" y="7636"/>
                  </a:lnTo>
                  <a:lnTo>
                    <a:pt x="19295" y="8562"/>
                  </a:lnTo>
                  <a:lnTo>
                    <a:pt x="20444" y="8562"/>
                  </a:lnTo>
                  <a:lnTo>
                    <a:pt x="20588" y="8749"/>
                  </a:lnTo>
                  <a:lnTo>
                    <a:pt x="20444" y="7823"/>
                  </a:lnTo>
                  <a:lnTo>
                    <a:pt x="21311" y="7636"/>
                  </a:lnTo>
                  <a:lnTo>
                    <a:pt x="21600" y="7636"/>
                  </a:lnTo>
                  <a:lnTo>
                    <a:pt x="21600" y="7075"/>
                  </a:lnTo>
                  <a:lnTo>
                    <a:pt x="20877" y="6889"/>
                  </a:lnTo>
                  <a:lnTo>
                    <a:pt x="20444" y="6515"/>
                  </a:lnTo>
                  <a:lnTo>
                    <a:pt x="20162" y="5028"/>
                  </a:lnTo>
                  <a:lnTo>
                    <a:pt x="19873" y="3720"/>
                  </a:lnTo>
                  <a:lnTo>
                    <a:pt x="19295" y="3159"/>
                  </a:lnTo>
                  <a:lnTo>
                    <a:pt x="18572" y="4281"/>
                  </a:lnTo>
                  <a:lnTo>
                    <a:pt x="17134" y="3720"/>
                  </a:lnTo>
                  <a:lnTo>
                    <a:pt x="15118" y="3159"/>
                  </a:lnTo>
                  <a:lnTo>
                    <a:pt x="14402" y="2421"/>
                  </a:lnTo>
                  <a:lnTo>
                    <a:pt x="13680" y="2047"/>
                  </a:lnTo>
                  <a:lnTo>
                    <a:pt x="11953" y="187"/>
                  </a:lnTo>
                  <a:lnTo>
                    <a:pt x="11375" y="0"/>
                  </a:lnTo>
                  <a:close/>
                </a:path>
              </a:pathLst>
            </a:custGeom>
            <a:solidFill>
              <a:srgbClr val="CCD4D9"/>
            </a:solidFill>
            <a:ln w="12700" cap="flat">
              <a:noFill/>
              <a:miter lim="400000"/>
            </a:ln>
            <a:effectLst/>
          </p:spPr>
          <p:txBody>
            <a:bodyPr wrap="square" lIns="0" tIns="0" rIns="0" bIns="0" numCol="1" anchor="ctr">
              <a:noAutofit/>
            </a:bodyPr>
            <a:lstStyle/>
            <a:p>
              <a:pPr defTabSz="342900">
                <a:lnSpc>
                  <a:spcPct val="100000"/>
                </a:lnSpc>
                <a:spcBef>
                  <a:spcPts val="0"/>
                </a:spcBef>
                <a:defRPr sz="1400">
                  <a:latin typeface="Arial"/>
                  <a:ea typeface="Arial"/>
                  <a:cs typeface="Arial"/>
                  <a:sym typeface="Arial"/>
                </a:defRPr>
              </a:pPr>
              <a:endParaRPr sz="525"/>
            </a:p>
          </p:txBody>
        </p:sp>
        <p:sp>
          <p:nvSpPr>
            <p:cNvPr id="391" name="Google Shape;10559;p32">
              <a:extLst>
                <a:ext uri="{FF2B5EF4-FFF2-40B4-BE49-F238E27FC236}">
                  <a16:creationId xmlns:a16="http://schemas.microsoft.com/office/drawing/2014/main" id="{956D86ED-44FE-9C4B-EF15-5499AEE97B88}"/>
                </a:ext>
              </a:extLst>
            </p:cNvPr>
            <p:cNvSpPr/>
            <p:nvPr/>
          </p:nvSpPr>
          <p:spPr>
            <a:xfrm>
              <a:off x="12405423" y="5456509"/>
              <a:ext cx="59876" cy="59876"/>
            </a:xfrm>
            <a:custGeom>
              <a:avLst/>
              <a:gdLst/>
              <a:ahLst/>
              <a:cxnLst>
                <a:cxn ang="0">
                  <a:pos x="wd2" y="hd2"/>
                </a:cxn>
                <a:cxn ang="5400000">
                  <a:pos x="wd2" y="hd2"/>
                </a:cxn>
                <a:cxn ang="10800000">
                  <a:pos x="wd2" y="hd2"/>
                </a:cxn>
                <a:cxn ang="16200000">
                  <a:pos x="wd2" y="hd2"/>
                </a:cxn>
              </a:cxnLst>
              <a:rect l="0" t="0" r="r" b="b"/>
              <a:pathLst>
                <a:path w="21600" h="21600" extrusionOk="0">
                  <a:moveTo>
                    <a:pt x="0" y="0"/>
                  </a:moveTo>
                  <a:lnTo>
                    <a:pt x="21600" y="21600"/>
                  </a:lnTo>
                  <a:lnTo>
                    <a:pt x="18514" y="10852"/>
                  </a:lnTo>
                  <a:lnTo>
                    <a:pt x="0" y="0"/>
                  </a:lnTo>
                  <a:close/>
                </a:path>
              </a:pathLst>
            </a:custGeom>
            <a:solidFill>
              <a:srgbClr val="CCD4D9"/>
            </a:solidFill>
            <a:ln w="12700" cap="flat">
              <a:noFill/>
              <a:miter lim="400000"/>
            </a:ln>
            <a:effectLst/>
          </p:spPr>
          <p:txBody>
            <a:bodyPr wrap="square" lIns="0" tIns="0" rIns="0" bIns="0" numCol="1" anchor="ctr">
              <a:noAutofit/>
            </a:bodyPr>
            <a:lstStyle/>
            <a:p>
              <a:pPr defTabSz="342900">
                <a:lnSpc>
                  <a:spcPct val="100000"/>
                </a:lnSpc>
                <a:spcBef>
                  <a:spcPts val="0"/>
                </a:spcBef>
                <a:defRPr sz="1400">
                  <a:latin typeface="Arial"/>
                  <a:ea typeface="Arial"/>
                  <a:cs typeface="Arial"/>
                  <a:sym typeface="Arial"/>
                </a:defRPr>
              </a:pPr>
              <a:endParaRPr sz="525"/>
            </a:p>
          </p:txBody>
        </p:sp>
        <p:sp>
          <p:nvSpPr>
            <p:cNvPr id="392" name="Google Shape;10560;p32">
              <a:extLst>
                <a:ext uri="{FF2B5EF4-FFF2-40B4-BE49-F238E27FC236}">
                  <a16:creationId xmlns:a16="http://schemas.microsoft.com/office/drawing/2014/main" id="{93F66957-453A-0AE5-3CA7-B1FEB9CC5844}"/>
                </a:ext>
              </a:extLst>
            </p:cNvPr>
            <p:cNvSpPr/>
            <p:nvPr/>
          </p:nvSpPr>
          <p:spPr>
            <a:xfrm>
              <a:off x="11995303" y="5566252"/>
              <a:ext cx="73148" cy="139691"/>
            </a:xfrm>
            <a:custGeom>
              <a:avLst/>
              <a:gdLst/>
              <a:ahLst/>
              <a:cxnLst>
                <a:cxn ang="0">
                  <a:pos x="wd2" y="hd2"/>
                </a:cxn>
                <a:cxn ang="5400000">
                  <a:pos x="wd2" y="hd2"/>
                </a:cxn>
                <a:cxn ang="10800000">
                  <a:pos x="wd2" y="hd2"/>
                </a:cxn>
                <a:cxn ang="16200000">
                  <a:pos x="wd2" y="hd2"/>
                </a:cxn>
              </a:cxnLst>
              <a:rect l="0" t="0" r="r" b="b"/>
              <a:pathLst>
                <a:path w="21600" h="21600" extrusionOk="0">
                  <a:moveTo>
                    <a:pt x="16956" y="0"/>
                  </a:moveTo>
                  <a:lnTo>
                    <a:pt x="16182" y="1935"/>
                  </a:lnTo>
                  <a:lnTo>
                    <a:pt x="17730" y="2709"/>
                  </a:lnTo>
                  <a:lnTo>
                    <a:pt x="16956" y="4626"/>
                  </a:lnTo>
                  <a:lnTo>
                    <a:pt x="15408" y="4626"/>
                  </a:lnTo>
                  <a:lnTo>
                    <a:pt x="13122" y="3870"/>
                  </a:lnTo>
                  <a:lnTo>
                    <a:pt x="10026" y="4626"/>
                  </a:lnTo>
                  <a:lnTo>
                    <a:pt x="3870" y="6174"/>
                  </a:lnTo>
                  <a:lnTo>
                    <a:pt x="774" y="8496"/>
                  </a:lnTo>
                  <a:lnTo>
                    <a:pt x="3870" y="9639"/>
                  </a:lnTo>
                  <a:lnTo>
                    <a:pt x="2322" y="10413"/>
                  </a:lnTo>
                  <a:lnTo>
                    <a:pt x="0" y="10413"/>
                  </a:lnTo>
                  <a:lnTo>
                    <a:pt x="774" y="11961"/>
                  </a:lnTo>
                  <a:lnTo>
                    <a:pt x="3870" y="12735"/>
                  </a:lnTo>
                  <a:lnTo>
                    <a:pt x="3870" y="13896"/>
                  </a:lnTo>
                  <a:lnTo>
                    <a:pt x="2322" y="14283"/>
                  </a:lnTo>
                  <a:lnTo>
                    <a:pt x="3870" y="15426"/>
                  </a:lnTo>
                  <a:lnTo>
                    <a:pt x="6156" y="16200"/>
                  </a:lnTo>
                  <a:lnTo>
                    <a:pt x="6156" y="17748"/>
                  </a:lnTo>
                  <a:lnTo>
                    <a:pt x="7704" y="17748"/>
                  </a:lnTo>
                  <a:lnTo>
                    <a:pt x="9252" y="18522"/>
                  </a:lnTo>
                  <a:lnTo>
                    <a:pt x="7704" y="18135"/>
                  </a:lnTo>
                  <a:lnTo>
                    <a:pt x="5382" y="19665"/>
                  </a:lnTo>
                  <a:lnTo>
                    <a:pt x="7704" y="20439"/>
                  </a:lnTo>
                  <a:lnTo>
                    <a:pt x="13122" y="21600"/>
                  </a:lnTo>
                  <a:lnTo>
                    <a:pt x="16956" y="20439"/>
                  </a:lnTo>
                  <a:lnTo>
                    <a:pt x="20052" y="17361"/>
                  </a:lnTo>
                  <a:lnTo>
                    <a:pt x="20052" y="14652"/>
                  </a:lnTo>
                  <a:lnTo>
                    <a:pt x="21600" y="10026"/>
                  </a:lnTo>
                  <a:lnTo>
                    <a:pt x="20052" y="5787"/>
                  </a:lnTo>
                  <a:lnTo>
                    <a:pt x="20052" y="2709"/>
                  </a:lnTo>
                  <a:lnTo>
                    <a:pt x="19278" y="0"/>
                  </a:lnTo>
                  <a:close/>
                </a:path>
              </a:pathLst>
            </a:custGeom>
            <a:solidFill>
              <a:srgbClr val="CCD4D9"/>
            </a:solidFill>
            <a:ln w="12700" cap="flat">
              <a:noFill/>
              <a:miter lim="400000"/>
            </a:ln>
            <a:effectLst/>
          </p:spPr>
          <p:txBody>
            <a:bodyPr wrap="square" lIns="0" tIns="0" rIns="0" bIns="0" numCol="1" anchor="ctr">
              <a:noAutofit/>
            </a:bodyPr>
            <a:lstStyle/>
            <a:p>
              <a:pPr defTabSz="342900">
                <a:lnSpc>
                  <a:spcPct val="100000"/>
                </a:lnSpc>
                <a:spcBef>
                  <a:spcPts val="0"/>
                </a:spcBef>
                <a:defRPr sz="1400">
                  <a:latin typeface="Arial"/>
                  <a:ea typeface="Arial"/>
                  <a:cs typeface="Arial"/>
                  <a:sym typeface="Arial"/>
                </a:defRPr>
              </a:pPr>
              <a:endParaRPr sz="525"/>
            </a:p>
          </p:txBody>
        </p:sp>
        <p:sp>
          <p:nvSpPr>
            <p:cNvPr id="393" name="Google Shape;10561;p32">
              <a:extLst>
                <a:ext uri="{FF2B5EF4-FFF2-40B4-BE49-F238E27FC236}">
                  <a16:creationId xmlns:a16="http://schemas.microsoft.com/office/drawing/2014/main" id="{D62B30B9-BE03-8591-2602-41ADA4A1E999}"/>
                </a:ext>
              </a:extLst>
            </p:cNvPr>
            <p:cNvSpPr/>
            <p:nvPr/>
          </p:nvSpPr>
          <p:spPr>
            <a:xfrm>
              <a:off x="10835747" y="5503914"/>
              <a:ext cx="801713" cy="640996"/>
            </a:xfrm>
            <a:custGeom>
              <a:avLst/>
              <a:gdLst/>
              <a:ahLst/>
              <a:cxnLst>
                <a:cxn ang="0">
                  <a:pos x="wd2" y="hd2"/>
                </a:cxn>
                <a:cxn ang="5400000">
                  <a:pos x="wd2" y="hd2"/>
                </a:cxn>
                <a:cxn ang="10800000">
                  <a:pos x="wd2" y="hd2"/>
                </a:cxn>
                <a:cxn ang="16200000">
                  <a:pos x="wd2" y="hd2"/>
                </a:cxn>
              </a:cxnLst>
              <a:rect l="0" t="0" r="r" b="b"/>
              <a:pathLst>
                <a:path w="21600" h="21600" extrusionOk="0">
                  <a:moveTo>
                    <a:pt x="2744" y="0"/>
                  </a:moveTo>
                  <a:lnTo>
                    <a:pt x="2462" y="169"/>
                  </a:lnTo>
                  <a:lnTo>
                    <a:pt x="2391" y="84"/>
                  </a:lnTo>
                  <a:lnTo>
                    <a:pt x="1688" y="506"/>
                  </a:lnTo>
                  <a:lnTo>
                    <a:pt x="1759" y="839"/>
                  </a:lnTo>
                  <a:lnTo>
                    <a:pt x="2041" y="1008"/>
                  </a:lnTo>
                  <a:lnTo>
                    <a:pt x="1759" y="1345"/>
                  </a:lnTo>
                  <a:lnTo>
                    <a:pt x="1127" y="1430"/>
                  </a:lnTo>
                  <a:lnTo>
                    <a:pt x="844" y="1345"/>
                  </a:lnTo>
                  <a:lnTo>
                    <a:pt x="141" y="1683"/>
                  </a:lnTo>
                  <a:lnTo>
                    <a:pt x="0" y="2185"/>
                  </a:lnTo>
                  <a:lnTo>
                    <a:pt x="141" y="2691"/>
                  </a:lnTo>
                  <a:lnTo>
                    <a:pt x="420" y="2607"/>
                  </a:lnTo>
                  <a:lnTo>
                    <a:pt x="420" y="2775"/>
                  </a:lnTo>
                  <a:lnTo>
                    <a:pt x="632" y="2944"/>
                  </a:lnTo>
                  <a:lnTo>
                    <a:pt x="491" y="3530"/>
                  </a:lnTo>
                  <a:lnTo>
                    <a:pt x="703" y="3615"/>
                  </a:lnTo>
                  <a:lnTo>
                    <a:pt x="985" y="3362"/>
                  </a:lnTo>
                  <a:lnTo>
                    <a:pt x="844" y="3868"/>
                  </a:lnTo>
                  <a:lnTo>
                    <a:pt x="1056" y="4036"/>
                  </a:lnTo>
                  <a:lnTo>
                    <a:pt x="844" y="4370"/>
                  </a:lnTo>
                  <a:lnTo>
                    <a:pt x="1197" y="4454"/>
                  </a:lnTo>
                  <a:lnTo>
                    <a:pt x="773" y="5045"/>
                  </a:lnTo>
                  <a:lnTo>
                    <a:pt x="773" y="5129"/>
                  </a:lnTo>
                  <a:lnTo>
                    <a:pt x="1618" y="4876"/>
                  </a:lnTo>
                  <a:lnTo>
                    <a:pt x="1971" y="5045"/>
                  </a:lnTo>
                  <a:lnTo>
                    <a:pt x="1900" y="5547"/>
                  </a:lnTo>
                  <a:lnTo>
                    <a:pt x="2112" y="5884"/>
                  </a:lnTo>
                  <a:lnTo>
                    <a:pt x="2674" y="5462"/>
                  </a:lnTo>
                  <a:lnTo>
                    <a:pt x="3729" y="5715"/>
                  </a:lnTo>
                  <a:lnTo>
                    <a:pt x="4079" y="5294"/>
                  </a:lnTo>
                  <a:lnTo>
                    <a:pt x="4994" y="5462"/>
                  </a:lnTo>
                  <a:lnTo>
                    <a:pt x="5065" y="5968"/>
                  </a:lnTo>
                  <a:lnTo>
                    <a:pt x="5418" y="6555"/>
                  </a:lnTo>
                  <a:lnTo>
                    <a:pt x="5347" y="6976"/>
                  </a:lnTo>
                  <a:lnTo>
                    <a:pt x="4856" y="6976"/>
                  </a:lnTo>
                  <a:lnTo>
                    <a:pt x="4150" y="7816"/>
                  </a:lnTo>
                  <a:lnTo>
                    <a:pt x="4220" y="8491"/>
                  </a:lnTo>
                  <a:lnTo>
                    <a:pt x="4150" y="9916"/>
                  </a:lnTo>
                  <a:lnTo>
                    <a:pt x="3659" y="10507"/>
                  </a:lnTo>
                  <a:lnTo>
                    <a:pt x="4012" y="10925"/>
                  </a:lnTo>
                  <a:lnTo>
                    <a:pt x="3518" y="11768"/>
                  </a:lnTo>
                  <a:lnTo>
                    <a:pt x="3165" y="11599"/>
                  </a:lnTo>
                  <a:lnTo>
                    <a:pt x="2744" y="11768"/>
                  </a:lnTo>
                  <a:lnTo>
                    <a:pt x="3235" y="12860"/>
                  </a:lnTo>
                  <a:lnTo>
                    <a:pt x="3659" y="13194"/>
                  </a:lnTo>
                  <a:lnTo>
                    <a:pt x="3659" y="14118"/>
                  </a:lnTo>
                  <a:lnTo>
                    <a:pt x="3097" y="14877"/>
                  </a:lnTo>
                  <a:lnTo>
                    <a:pt x="3306" y="15547"/>
                  </a:lnTo>
                  <a:lnTo>
                    <a:pt x="3800" y="15547"/>
                  </a:lnTo>
                  <a:lnTo>
                    <a:pt x="3659" y="15969"/>
                  </a:lnTo>
                  <a:lnTo>
                    <a:pt x="3235" y="16387"/>
                  </a:lnTo>
                  <a:lnTo>
                    <a:pt x="2815" y="17395"/>
                  </a:lnTo>
                  <a:lnTo>
                    <a:pt x="3097" y="17901"/>
                  </a:lnTo>
                  <a:lnTo>
                    <a:pt x="3097" y="18487"/>
                  </a:lnTo>
                  <a:lnTo>
                    <a:pt x="3447" y="18572"/>
                  </a:lnTo>
                  <a:lnTo>
                    <a:pt x="3941" y="18656"/>
                  </a:lnTo>
                  <a:lnTo>
                    <a:pt x="4715" y="19580"/>
                  </a:lnTo>
                  <a:lnTo>
                    <a:pt x="4644" y="19748"/>
                  </a:lnTo>
                  <a:lnTo>
                    <a:pt x="4994" y="20757"/>
                  </a:lnTo>
                  <a:lnTo>
                    <a:pt x="5630" y="21516"/>
                  </a:lnTo>
                  <a:lnTo>
                    <a:pt x="6191" y="21600"/>
                  </a:lnTo>
                  <a:lnTo>
                    <a:pt x="6756" y="21178"/>
                  </a:lnTo>
                  <a:lnTo>
                    <a:pt x="6756" y="20757"/>
                  </a:lnTo>
                  <a:lnTo>
                    <a:pt x="7035" y="20423"/>
                  </a:lnTo>
                  <a:lnTo>
                    <a:pt x="7741" y="20339"/>
                  </a:lnTo>
                  <a:lnTo>
                    <a:pt x="8303" y="19580"/>
                  </a:lnTo>
                  <a:lnTo>
                    <a:pt x="9006" y="19499"/>
                  </a:lnTo>
                  <a:lnTo>
                    <a:pt x="9359" y="19331"/>
                  </a:lnTo>
                  <a:lnTo>
                    <a:pt x="10203" y="19580"/>
                  </a:lnTo>
                  <a:lnTo>
                    <a:pt x="10694" y="19748"/>
                  </a:lnTo>
                  <a:lnTo>
                    <a:pt x="10765" y="19499"/>
                  </a:lnTo>
                  <a:lnTo>
                    <a:pt x="11118" y="19499"/>
                  </a:lnTo>
                  <a:lnTo>
                    <a:pt x="11468" y="19833"/>
                  </a:lnTo>
                  <a:lnTo>
                    <a:pt x="11750" y="19499"/>
                  </a:lnTo>
                  <a:lnTo>
                    <a:pt x="11962" y="19078"/>
                  </a:lnTo>
                  <a:lnTo>
                    <a:pt x="12315" y="19499"/>
                  </a:lnTo>
                  <a:lnTo>
                    <a:pt x="12735" y="19748"/>
                  </a:lnTo>
                  <a:lnTo>
                    <a:pt x="13159" y="18909"/>
                  </a:lnTo>
                  <a:lnTo>
                    <a:pt x="13159" y="18487"/>
                  </a:lnTo>
                  <a:lnTo>
                    <a:pt x="14282" y="17817"/>
                  </a:lnTo>
                  <a:lnTo>
                    <a:pt x="14989" y="17817"/>
                  </a:lnTo>
                  <a:lnTo>
                    <a:pt x="15197" y="17479"/>
                  </a:lnTo>
                  <a:lnTo>
                    <a:pt x="14989" y="17315"/>
                  </a:lnTo>
                  <a:lnTo>
                    <a:pt x="15126" y="16640"/>
                  </a:lnTo>
                  <a:lnTo>
                    <a:pt x="15691" y="15632"/>
                  </a:lnTo>
                  <a:lnTo>
                    <a:pt x="15691" y="15126"/>
                  </a:lnTo>
                  <a:lnTo>
                    <a:pt x="16324" y="14877"/>
                  </a:lnTo>
                  <a:lnTo>
                    <a:pt x="16747" y="14371"/>
                  </a:lnTo>
                  <a:lnTo>
                    <a:pt x="16324" y="13615"/>
                  </a:lnTo>
                  <a:lnTo>
                    <a:pt x="16041" y="13447"/>
                  </a:lnTo>
                  <a:lnTo>
                    <a:pt x="15974" y="13025"/>
                  </a:lnTo>
                  <a:lnTo>
                    <a:pt x="15621" y="12354"/>
                  </a:lnTo>
                  <a:lnTo>
                    <a:pt x="15903" y="12017"/>
                  </a:lnTo>
                  <a:lnTo>
                    <a:pt x="16677" y="10591"/>
                  </a:lnTo>
                  <a:lnTo>
                    <a:pt x="17026" y="10338"/>
                  </a:lnTo>
                  <a:lnTo>
                    <a:pt x="17591" y="9246"/>
                  </a:lnTo>
                  <a:lnTo>
                    <a:pt x="17733" y="9330"/>
                  </a:lnTo>
                  <a:lnTo>
                    <a:pt x="17662" y="9414"/>
                  </a:lnTo>
                  <a:lnTo>
                    <a:pt x="17662" y="9499"/>
                  </a:lnTo>
                  <a:lnTo>
                    <a:pt x="17941" y="9330"/>
                  </a:lnTo>
                  <a:lnTo>
                    <a:pt x="18012" y="8824"/>
                  </a:lnTo>
                  <a:lnTo>
                    <a:pt x="17803" y="8571"/>
                  </a:lnTo>
                  <a:lnTo>
                    <a:pt x="18294" y="8238"/>
                  </a:lnTo>
                  <a:lnTo>
                    <a:pt x="18718" y="7816"/>
                  </a:lnTo>
                  <a:lnTo>
                    <a:pt x="19421" y="7816"/>
                  </a:lnTo>
                  <a:lnTo>
                    <a:pt x="20053" y="7563"/>
                  </a:lnTo>
                  <a:lnTo>
                    <a:pt x="20406" y="6976"/>
                  </a:lnTo>
                  <a:lnTo>
                    <a:pt x="21109" y="6470"/>
                  </a:lnTo>
                  <a:lnTo>
                    <a:pt x="21250" y="6053"/>
                  </a:lnTo>
                  <a:lnTo>
                    <a:pt x="21321" y="5547"/>
                  </a:lnTo>
                  <a:lnTo>
                    <a:pt x="21250" y="4792"/>
                  </a:lnTo>
                  <a:lnTo>
                    <a:pt x="21600" y="4623"/>
                  </a:lnTo>
                  <a:lnTo>
                    <a:pt x="21600" y="4370"/>
                  </a:lnTo>
                  <a:lnTo>
                    <a:pt x="21321" y="4285"/>
                  </a:lnTo>
                  <a:lnTo>
                    <a:pt x="20897" y="3530"/>
                  </a:lnTo>
                  <a:lnTo>
                    <a:pt x="20053" y="3615"/>
                  </a:lnTo>
                  <a:lnTo>
                    <a:pt x="19491" y="3362"/>
                  </a:lnTo>
                  <a:lnTo>
                    <a:pt x="18926" y="3362"/>
                  </a:lnTo>
                  <a:lnTo>
                    <a:pt x="18577" y="3109"/>
                  </a:lnTo>
                  <a:lnTo>
                    <a:pt x="17662" y="3109"/>
                  </a:lnTo>
                  <a:lnTo>
                    <a:pt x="17309" y="3530"/>
                  </a:lnTo>
                  <a:lnTo>
                    <a:pt x="17026" y="3362"/>
                  </a:lnTo>
                  <a:lnTo>
                    <a:pt x="16535" y="3362"/>
                  </a:lnTo>
                  <a:lnTo>
                    <a:pt x="16112" y="2775"/>
                  </a:lnTo>
                  <a:lnTo>
                    <a:pt x="15762" y="3024"/>
                  </a:lnTo>
                  <a:lnTo>
                    <a:pt x="15409" y="2607"/>
                  </a:lnTo>
                  <a:lnTo>
                    <a:pt x="14565" y="2269"/>
                  </a:lnTo>
                  <a:lnTo>
                    <a:pt x="14074" y="2354"/>
                  </a:lnTo>
                  <a:lnTo>
                    <a:pt x="14144" y="2101"/>
                  </a:lnTo>
                  <a:lnTo>
                    <a:pt x="14074" y="1514"/>
                  </a:lnTo>
                  <a:lnTo>
                    <a:pt x="13791" y="1514"/>
                  </a:lnTo>
                  <a:lnTo>
                    <a:pt x="13791" y="1430"/>
                  </a:lnTo>
                  <a:lnTo>
                    <a:pt x="13438" y="1261"/>
                  </a:lnTo>
                  <a:lnTo>
                    <a:pt x="13297" y="1345"/>
                  </a:lnTo>
                  <a:lnTo>
                    <a:pt x="13018" y="1345"/>
                  </a:lnTo>
                  <a:lnTo>
                    <a:pt x="12806" y="1683"/>
                  </a:lnTo>
                  <a:lnTo>
                    <a:pt x="11750" y="924"/>
                  </a:lnTo>
                  <a:lnTo>
                    <a:pt x="11400" y="924"/>
                  </a:lnTo>
                  <a:lnTo>
                    <a:pt x="11047" y="1345"/>
                  </a:lnTo>
                  <a:lnTo>
                    <a:pt x="10344" y="1092"/>
                  </a:lnTo>
                  <a:lnTo>
                    <a:pt x="10203" y="675"/>
                  </a:lnTo>
                  <a:lnTo>
                    <a:pt x="9500" y="590"/>
                  </a:lnTo>
                  <a:lnTo>
                    <a:pt x="8515" y="1092"/>
                  </a:lnTo>
                  <a:lnTo>
                    <a:pt x="7879" y="924"/>
                  </a:lnTo>
                  <a:lnTo>
                    <a:pt x="6474" y="675"/>
                  </a:lnTo>
                  <a:lnTo>
                    <a:pt x="5979" y="422"/>
                  </a:lnTo>
                  <a:lnTo>
                    <a:pt x="5909" y="169"/>
                  </a:lnTo>
                  <a:lnTo>
                    <a:pt x="5276" y="422"/>
                  </a:lnTo>
                  <a:lnTo>
                    <a:pt x="4715" y="590"/>
                  </a:lnTo>
                  <a:lnTo>
                    <a:pt x="4291" y="422"/>
                  </a:lnTo>
                  <a:lnTo>
                    <a:pt x="3941" y="422"/>
                  </a:lnTo>
                  <a:lnTo>
                    <a:pt x="3588" y="675"/>
                  </a:lnTo>
                  <a:lnTo>
                    <a:pt x="3165" y="84"/>
                  </a:lnTo>
                  <a:lnTo>
                    <a:pt x="2744" y="0"/>
                  </a:lnTo>
                  <a:close/>
                </a:path>
              </a:pathLst>
            </a:custGeom>
            <a:solidFill>
              <a:srgbClr val="100690"/>
            </a:solidFill>
            <a:ln w="12700" cap="flat">
              <a:noFill/>
              <a:miter lim="400000"/>
            </a:ln>
            <a:effectLst/>
          </p:spPr>
          <p:txBody>
            <a:bodyPr wrap="square" lIns="0" tIns="0" rIns="0" bIns="0" numCol="1" anchor="ctr">
              <a:noAutofit/>
            </a:bodyPr>
            <a:lstStyle/>
            <a:p>
              <a:pPr defTabSz="342900">
                <a:lnSpc>
                  <a:spcPct val="100000"/>
                </a:lnSpc>
                <a:spcBef>
                  <a:spcPts val="0"/>
                </a:spcBef>
                <a:defRPr sz="1400">
                  <a:latin typeface="Arial"/>
                  <a:ea typeface="Arial"/>
                  <a:cs typeface="Arial"/>
                  <a:sym typeface="Arial"/>
                </a:defRPr>
              </a:pPr>
              <a:endParaRPr sz="525"/>
            </a:p>
          </p:txBody>
        </p:sp>
        <p:sp>
          <p:nvSpPr>
            <p:cNvPr id="394" name="Google Shape;10562;p32">
              <a:extLst>
                <a:ext uri="{FF2B5EF4-FFF2-40B4-BE49-F238E27FC236}">
                  <a16:creationId xmlns:a16="http://schemas.microsoft.com/office/drawing/2014/main" id="{A1835D98-A001-E729-C549-E15C01BE35B2}"/>
                </a:ext>
              </a:extLst>
            </p:cNvPr>
            <p:cNvSpPr/>
            <p:nvPr/>
          </p:nvSpPr>
          <p:spPr>
            <a:xfrm>
              <a:off x="14484191" y="5808197"/>
              <a:ext cx="125444" cy="94758"/>
            </a:xfrm>
            <a:custGeom>
              <a:avLst/>
              <a:gdLst/>
              <a:ahLst/>
              <a:cxnLst>
                <a:cxn ang="0">
                  <a:pos x="wd2" y="hd2"/>
                </a:cxn>
                <a:cxn ang="5400000">
                  <a:pos x="wd2" y="hd2"/>
                </a:cxn>
                <a:cxn ang="10800000">
                  <a:pos x="wd2" y="hd2"/>
                </a:cxn>
                <a:cxn ang="16200000">
                  <a:pos x="wd2" y="hd2"/>
                </a:cxn>
              </a:cxnLst>
              <a:rect l="0" t="0" r="r" b="b"/>
              <a:pathLst>
                <a:path w="21600" h="21600" extrusionOk="0">
                  <a:moveTo>
                    <a:pt x="4062" y="0"/>
                  </a:moveTo>
                  <a:lnTo>
                    <a:pt x="1805" y="1712"/>
                  </a:lnTo>
                  <a:lnTo>
                    <a:pt x="0" y="1712"/>
                  </a:lnTo>
                  <a:lnTo>
                    <a:pt x="0" y="2853"/>
                  </a:lnTo>
                  <a:lnTo>
                    <a:pt x="903" y="2853"/>
                  </a:lnTo>
                  <a:lnTo>
                    <a:pt x="2257" y="5108"/>
                  </a:lnTo>
                  <a:lnTo>
                    <a:pt x="4062" y="5108"/>
                  </a:lnTo>
                  <a:lnTo>
                    <a:pt x="5395" y="7961"/>
                  </a:lnTo>
                  <a:lnTo>
                    <a:pt x="4492" y="10243"/>
                  </a:lnTo>
                  <a:lnTo>
                    <a:pt x="10338" y="13639"/>
                  </a:lnTo>
                  <a:lnTo>
                    <a:pt x="10789" y="17063"/>
                  </a:lnTo>
                  <a:lnTo>
                    <a:pt x="14400" y="19318"/>
                  </a:lnTo>
                  <a:lnTo>
                    <a:pt x="17087" y="19318"/>
                  </a:lnTo>
                  <a:lnTo>
                    <a:pt x="21149" y="21600"/>
                  </a:lnTo>
                  <a:lnTo>
                    <a:pt x="21600" y="19318"/>
                  </a:lnTo>
                  <a:lnTo>
                    <a:pt x="15754" y="8531"/>
                  </a:lnTo>
                  <a:lnTo>
                    <a:pt x="12595" y="7390"/>
                  </a:lnTo>
                  <a:lnTo>
                    <a:pt x="10789" y="2282"/>
                  </a:lnTo>
                  <a:lnTo>
                    <a:pt x="8554" y="2282"/>
                  </a:lnTo>
                  <a:lnTo>
                    <a:pt x="7651" y="3396"/>
                  </a:lnTo>
                  <a:lnTo>
                    <a:pt x="4062" y="0"/>
                  </a:lnTo>
                  <a:close/>
                </a:path>
              </a:pathLst>
            </a:custGeom>
            <a:solidFill>
              <a:srgbClr val="CAD4D8"/>
            </a:solidFill>
            <a:ln w="12700" cap="flat">
              <a:noFill/>
              <a:miter lim="400000"/>
            </a:ln>
            <a:effectLst/>
          </p:spPr>
          <p:txBody>
            <a:bodyPr wrap="square" lIns="0" tIns="0" rIns="0" bIns="0" numCol="1" anchor="ctr">
              <a:noAutofit/>
            </a:bodyPr>
            <a:lstStyle/>
            <a:p>
              <a:pPr defTabSz="342900">
                <a:lnSpc>
                  <a:spcPct val="100000"/>
                </a:lnSpc>
                <a:spcBef>
                  <a:spcPts val="0"/>
                </a:spcBef>
                <a:defRPr sz="1400">
                  <a:latin typeface="Arial"/>
                  <a:ea typeface="Arial"/>
                  <a:cs typeface="Arial"/>
                  <a:sym typeface="Arial"/>
                </a:defRPr>
              </a:pPr>
              <a:endParaRPr sz="525"/>
            </a:p>
          </p:txBody>
        </p:sp>
        <p:sp>
          <p:nvSpPr>
            <p:cNvPr id="395" name="Google Shape;10563;p32">
              <a:extLst>
                <a:ext uri="{FF2B5EF4-FFF2-40B4-BE49-F238E27FC236}">
                  <a16:creationId xmlns:a16="http://schemas.microsoft.com/office/drawing/2014/main" id="{BE40B78E-821C-8C71-55ED-DBE392ED4FE1}"/>
                </a:ext>
              </a:extLst>
            </p:cNvPr>
            <p:cNvSpPr/>
            <p:nvPr/>
          </p:nvSpPr>
          <p:spPr>
            <a:xfrm>
              <a:off x="14452860" y="5820710"/>
              <a:ext cx="1472981" cy="1132181"/>
            </a:xfrm>
            <a:custGeom>
              <a:avLst/>
              <a:gdLst/>
              <a:ahLst/>
              <a:cxnLst>
                <a:cxn ang="0">
                  <a:pos x="wd2" y="hd2"/>
                </a:cxn>
                <a:cxn ang="5400000">
                  <a:pos x="wd2" y="hd2"/>
                </a:cxn>
                <a:cxn ang="10800000">
                  <a:pos x="wd2" y="hd2"/>
                </a:cxn>
                <a:cxn ang="16200000">
                  <a:pos x="wd2" y="hd2"/>
                </a:cxn>
              </a:cxnLst>
              <a:rect l="0" t="0" r="r" b="b"/>
              <a:pathLst>
                <a:path w="21600" h="21600" extrusionOk="0">
                  <a:moveTo>
                    <a:pt x="919" y="4234"/>
                  </a:moveTo>
                  <a:lnTo>
                    <a:pt x="919" y="4282"/>
                  </a:lnTo>
                  <a:lnTo>
                    <a:pt x="926" y="4236"/>
                  </a:lnTo>
                  <a:lnTo>
                    <a:pt x="919" y="4234"/>
                  </a:lnTo>
                  <a:close/>
                  <a:moveTo>
                    <a:pt x="459" y="0"/>
                  </a:moveTo>
                  <a:lnTo>
                    <a:pt x="383" y="141"/>
                  </a:lnTo>
                  <a:lnTo>
                    <a:pt x="269" y="475"/>
                  </a:lnTo>
                  <a:lnTo>
                    <a:pt x="0" y="475"/>
                  </a:lnTo>
                  <a:lnTo>
                    <a:pt x="0" y="619"/>
                  </a:lnTo>
                  <a:lnTo>
                    <a:pt x="77" y="903"/>
                  </a:lnTo>
                  <a:lnTo>
                    <a:pt x="192" y="1378"/>
                  </a:lnTo>
                  <a:lnTo>
                    <a:pt x="192" y="1949"/>
                  </a:lnTo>
                  <a:lnTo>
                    <a:pt x="421" y="2044"/>
                  </a:lnTo>
                  <a:lnTo>
                    <a:pt x="459" y="2140"/>
                  </a:lnTo>
                  <a:lnTo>
                    <a:pt x="344" y="2567"/>
                  </a:lnTo>
                  <a:lnTo>
                    <a:pt x="383" y="2902"/>
                  </a:lnTo>
                  <a:lnTo>
                    <a:pt x="344" y="3093"/>
                  </a:lnTo>
                  <a:lnTo>
                    <a:pt x="613" y="3234"/>
                  </a:lnTo>
                  <a:lnTo>
                    <a:pt x="842" y="3759"/>
                  </a:lnTo>
                  <a:lnTo>
                    <a:pt x="957" y="4043"/>
                  </a:lnTo>
                  <a:lnTo>
                    <a:pt x="926" y="4236"/>
                  </a:lnTo>
                  <a:lnTo>
                    <a:pt x="1111" y="4282"/>
                  </a:lnTo>
                  <a:lnTo>
                    <a:pt x="1226" y="4566"/>
                  </a:lnTo>
                  <a:lnTo>
                    <a:pt x="1188" y="4805"/>
                  </a:lnTo>
                  <a:lnTo>
                    <a:pt x="1303" y="5137"/>
                  </a:lnTo>
                  <a:lnTo>
                    <a:pt x="1494" y="5137"/>
                  </a:lnTo>
                  <a:lnTo>
                    <a:pt x="1570" y="5376"/>
                  </a:lnTo>
                  <a:lnTo>
                    <a:pt x="1686" y="5660"/>
                  </a:lnTo>
                  <a:lnTo>
                    <a:pt x="1876" y="5755"/>
                  </a:lnTo>
                  <a:lnTo>
                    <a:pt x="1991" y="5851"/>
                  </a:lnTo>
                  <a:lnTo>
                    <a:pt x="2374" y="6090"/>
                  </a:lnTo>
                  <a:lnTo>
                    <a:pt x="2528" y="6137"/>
                  </a:lnTo>
                  <a:lnTo>
                    <a:pt x="2758" y="6090"/>
                  </a:lnTo>
                  <a:lnTo>
                    <a:pt x="2910" y="6185"/>
                  </a:lnTo>
                  <a:lnTo>
                    <a:pt x="3026" y="6233"/>
                  </a:lnTo>
                  <a:lnTo>
                    <a:pt x="2910" y="6326"/>
                  </a:lnTo>
                  <a:lnTo>
                    <a:pt x="2720" y="6422"/>
                  </a:lnTo>
                  <a:lnTo>
                    <a:pt x="2566" y="6422"/>
                  </a:lnTo>
                  <a:lnTo>
                    <a:pt x="2643" y="6804"/>
                  </a:lnTo>
                  <a:lnTo>
                    <a:pt x="2720" y="6851"/>
                  </a:lnTo>
                  <a:lnTo>
                    <a:pt x="2720" y="7327"/>
                  </a:lnTo>
                  <a:lnTo>
                    <a:pt x="2566" y="7374"/>
                  </a:lnTo>
                  <a:lnTo>
                    <a:pt x="2451" y="7374"/>
                  </a:lnTo>
                  <a:lnTo>
                    <a:pt x="2374" y="7802"/>
                  </a:lnTo>
                  <a:lnTo>
                    <a:pt x="2299" y="7897"/>
                  </a:lnTo>
                  <a:lnTo>
                    <a:pt x="2299" y="8373"/>
                  </a:lnTo>
                  <a:lnTo>
                    <a:pt x="2260" y="8564"/>
                  </a:lnTo>
                  <a:lnTo>
                    <a:pt x="2299" y="8707"/>
                  </a:lnTo>
                  <a:lnTo>
                    <a:pt x="2184" y="8800"/>
                  </a:lnTo>
                  <a:lnTo>
                    <a:pt x="2184" y="8991"/>
                  </a:lnTo>
                  <a:lnTo>
                    <a:pt x="2336" y="9039"/>
                  </a:lnTo>
                  <a:lnTo>
                    <a:pt x="2489" y="9230"/>
                  </a:lnTo>
                  <a:lnTo>
                    <a:pt x="2681" y="9278"/>
                  </a:lnTo>
                  <a:lnTo>
                    <a:pt x="2720" y="9466"/>
                  </a:lnTo>
                  <a:lnTo>
                    <a:pt x="2949" y="9705"/>
                  </a:lnTo>
                  <a:lnTo>
                    <a:pt x="2872" y="9989"/>
                  </a:lnTo>
                  <a:lnTo>
                    <a:pt x="2910" y="10037"/>
                  </a:lnTo>
                  <a:lnTo>
                    <a:pt x="2910" y="10228"/>
                  </a:lnTo>
                  <a:lnTo>
                    <a:pt x="3102" y="10419"/>
                  </a:lnTo>
                  <a:lnTo>
                    <a:pt x="3218" y="10371"/>
                  </a:lnTo>
                  <a:lnTo>
                    <a:pt x="3408" y="10276"/>
                  </a:lnTo>
                  <a:lnTo>
                    <a:pt x="4213" y="10942"/>
                  </a:lnTo>
                  <a:lnTo>
                    <a:pt x="4290" y="10894"/>
                  </a:lnTo>
                  <a:lnTo>
                    <a:pt x="4442" y="10990"/>
                  </a:lnTo>
                  <a:lnTo>
                    <a:pt x="4634" y="11465"/>
                  </a:lnTo>
                  <a:lnTo>
                    <a:pt x="4825" y="11608"/>
                  </a:lnTo>
                  <a:lnTo>
                    <a:pt x="5055" y="12179"/>
                  </a:lnTo>
                  <a:lnTo>
                    <a:pt x="4825" y="12418"/>
                  </a:lnTo>
                  <a:lnTo>
                    <a:pt x="4825" y="12845"/>
                  </a:lnTo>
                  <a:lnTo>
                    <a:pt x="4863" y="13225"/>
                  </a:lnTo>
                  <a:lnTo>
                    <a:pt x="5209" y="13225"/>
                  </a:lnTo>
                  <a:lnTo>
                    <a:pt x="5324" y="13987"/>
                  </a:lnTo>
                  <a:lnTo>
                    <a:pt x="5515" y="14178"/>
                  </a:lnTo>
                  <a:lnTo>
                    <a:pt x="5707" y="14273"/>
                  </a:lnTo>
                  <a:lnTo>
                    <a:pt x="5784" y="14321"/>
                  </a:lnTo>
                  <a:lnTo>
                    <a:pt x="5897" y="14273"/>
                  </a:lnTo>
                  <a:lnTo>
                    <a:pt x="5897" y="14414"/>
                  </a:lnTo>
                  <a:lnTo>
                    <a:pt x="6013" y="14653"/>
                  </a:lnTo>
                  <a:lnTo>
                    <a:pt x="6166" y="14653"/>
                  </a:lnTo>
                  <a:lnTo>
                    <a:pt x="6282" y="14510"/>
                  </a:lnTo>
                  <a:lnTo>
                    <a:pt x="6320" y="14226"/>
                  </a:lnTo>
                  <a:lnTo>
                    <a:pt x="6128" y="14082"/>
                  </a:lnTo>
                  <a:lnTo>
                    <a:pt x="6395" y="14082"/>
                  </a:lnTo>
                  <a:lnTo>
                    <a:pt x="6472" y="14035"/>
                  </a:lnTo>
                  <a:lnTo>
                    <a:pt x="6395" y="14178"/>
                  </a:lnTo>
                  <a:lnTo>
                    <a:pt x="6395" y="14321"/>
                  </a:lnTo>
                  <a:lnTo>
                    <a:pt x="6664" y="14462"/>
                  </a:lnTo>
                  <a:lnTo>
                    <a:pt x="6741" y="14414"/>
                  </a:lnTo>
                  <a:lnTo>
                    <a:pt x="6855" y="14653"/>
                  </a:lnTo>
                  <a:lnTo>
                    <a:pt x="6932" y="14653"/>
                  </a:lnTo>
                  <a:lnTo>
                    <a:pt x="7277" y="14321"/>
                  </a:lnTo>
                  <a:lnTo>
                    <a:pt x="7622" y="14749"/>
                  </a:lnTo>
                  <a:lnTo>
                    <a:pt x="7622" y="14985"/>
                  </a:lnTo>
                  <a:lnTo>
                    <a:pt x="8004" y="15604"/>
                  </a:lnTo>
                  <a:lnTo>
                    <a:pt x="8043" y="15986"/>
                  </a:lnTo>
                  <a:lnTo>
                    <a:pt x="8119" y="16081"/>
                  </a:lnTo>
                  <a:lnTo>
                    <a:pt x="8312" y="16081"/>
                  </a:lnTo>
                  <a:lnTo>
                    <a:pt x="8425" y="16318"/>
                  </a:lnTo>
                  <a:lnTo>
                    <a:pt x="8312" y="16318"/>
                  </a:lnTo>
                  <a:lnTo>
                    <a:pt x="8273" y="16222"/>
                  </a:lnTo>
                  <a:lnTo>
                    <a:pt x="8235" y="16318"/>
                  </a:lnTo>
                  <a:lnTo>
                    <a:pt x="8425" y="16461"/>
                  </a:lnTo>
                  <a:lnTo>
                    <a:pt x="8502" y="16413"/>
                  </a:lnTo>
                  <a:lnTo>
                    <a:pt x="8579" y="16652"/>
                  </a:lnTo>
                  <a:lnTo>
                    <a:pt x="8846" y="17555"/>
                  </a:lnTo>
                  <a:lnTo>
                    <a:pt x="9077" y="17650"/>
                  </a:lnTo>
                  <a:lnTo>
                    <a:pt x="9459" y="17650"/>
                  </a:lnTo>
                  <a:lnTo>
                    <a:pt x="9728" y="17746"/>
                  </a:lnTo>
                  <a:lnTo>
                    <a:pt x="9842" y="17889"/>
                  </a:lnTo>
                  <a:lnTo>
                    <a:pt x="10188" y="17889"/>
                  </a:lnTo>
                  <a:lnTo>
                    <a:pt x="10226" y="18032"/>
                  </a:lnTo>
                  <a:lnTo>
                    <a:pt x="10417" y="18032"/>
                  </a:lnTo>
                  <a:lnTo>
                    <a:pt x="10493" y="18125"/>
                  </a:lnTo>
                  <a:lnTo>
                    <a:pt x="10340" y="18269"/>
                  </a:lnTo>
                  <a:lnTo>
                    <a:pt x="10609" y="18698"/>
                  </a:lnTo>
                  <a:lnTo>
                    <a:pt x="10914" y="18744"/>
                  </a:lnTo>
                  <a:lnTo>
                    <a:pt x="11068" y="18935"/>
                  </a:lnTo>
                  <a:lnTo>
                    <a:pt x="11260" y="18935"/>
                  </a:lnTo>
                  <a:lnTo>
                    <a:pt x="11566" y="19317"/>
                  </a:lnTo>
                  <a:lnTo>
                    <a:pt x="11720" y="19269"/>
                  </a:lnTo>
                  <a:lnTo>
                    <a:pt x="11949" y="19221"/>
                  </a:lnTo>
                  <a:lnTo>
                    <a:pt x="12294" y="19317"/>
                  </a:lnTo>
                  <a:lnTo>
                    <a:pt x="12715" y="19697"/>
                  </a:lnTo>
                  <a:lnTo>
                    <a:pt x="13060" y="19269"/>
                  </a:lnTo>
                  <a:lnTo>
                    <a:pt x="13557" y="18983"/>
                  </a:lnTo>
                  <a:lnTo>
                    <a:pt x="13557" y="18935"/>
                  </a:lnTo>
                  <a:lnTo>
                    <a:pt x="13788" y="18935"/>
                  </a:lnTo>
                  <a:lnTo>
                    <a:pt x="14055" y="18698"/>
                  </a:lnTo>
                  <a:lnTo>
                    <a:pt x="14247" y="18555"/>
                  </a:lnTo>
                  <a:lnTo>
                    <a:pt x="14630" y="18603"/>
                  </a:lnTo>
                  <a:lnTo>
                    <a:pt x="14630" y="18744"/>
                  </a:lnTo>
                  <a:lnTo>
                    <a:pt x="14745" y="18744"/>
                  </a:lnTo>
                  <a:lnTo>
                    <a:pt x="14745" y="18839"/>
                  </a:lnTo>
                  <a:lnTo>
                    <a:pt x="14936" y="19221"/>
                  </a:lnTo>
                  <a:lnTo>
                    <a:pt x="15089" y="19697"/>
                  </a:lnTo>
                  <a:lnTo>
                    <a:pt x="15282" y="20172"/>
                  </a:lnTo>
                  <a:lnTo>
                    <a:pt x="15282" y="20506"/>
                  </a:lnTo>
                  <a:lnTo>
                    <a:pt x="15472" y="20743"/>
                  </a:lnTo>
                  <a:lnTo>
                    <a:pt x="16239" y="20743"/>
                  </a:lnTo>
                  <a:lnTo>
                    <a:pt x="16429" y="20934"/>
                  </a:lnTo>
                  <a:lnTo>
                    <a:pt x="16660" y="20647"/>
                  </a:lnTo>
                  <a:lnTo>
                    <a:pt x="16737" y="20695"/>
                  </a:lnTo>
                  <a:lnTo>
                    <a:pt x="17042" y="20981"/>
                  </a:lnTo>
                  <a:lnTo>
                    <a:pt x="17617" y="20934"/>
                  </a:lnTo>
                  <a:lnTo>
                    <a:pt x="17961" y="21125"/>
                  </a:lnTo>
                  <a:lnTo>
                    <a:pt x="18421" y="21173"/>
                  </a:lnTo>
                  <a:lnTo>
                    <a:pt x="18613" y="21218"/>
                  </a:lnTo>
                  <a:lnTo>
                    <a:pt x="18728" y="21173"/>
                  </a:lnTo>
                  <a:lnTo>
                    <a:pt x="18843" y="21361"/>
                  </a:lnTo>
                  <a:lnTo>
                    <a:pt x="18880" y="21361"/>
                  </a:lnTo>
                  <a:lnTo>
                    <a:pt x="18957" y="21125"/>
                  </a:lnTo>
                  <a:lnTo>
                    <a:pt x="19111" y="21125"/>
                  </a:lnTo>
                  <a:lnTo>
                    <a:pt x="19188" y="21313"/>
                  </a:lnTo>
                  <a:lnTo>
                    <a:pt x="19416" y="21409"/>
                  </a:lnTo>
                  <a:lnTo>
                    <a:pt x="19801" y="21600"/>
                  </a:lnTo>
                  <a:lnTo>
                    <a:pt x="19953" y="21457"/>
                  </a:lnTo>
                  <a:lnTo>
                    <a:pt x="19991" y="21361"/>
                  </a:lnTo>
                  <a:lnTo>
                    <a:pt x="20068" y="21361"/>
                  </a:lnTo>
                  <a:lnTo>
                    <a:pt x="20068" y="21173"/>
                  </a:lnTo>
                  <a:lnTo>
                    <a:pt x="20106" y="20695"/>
                  </a:lnTo>
                  <a:lnTo>
                    <a:pt x="19991" y="20411"/>
                  </a:lnTo>
                  <a:lnTo>
                    <a:pt x="20183" y="20124"/>
                  </a:lnTo>
                  <a:lnTo>
                    <a:pt x="20106" y="19888"/>
                  </a:lnTo>
                  <a:lnTo>
                    <a:pt x="20260" y="19649"/>
                  </a:lnTo>
                  <a:lnTo>
                    <a:pt x="20527" y="19458"/>
                  </a:lnTo>
                  <a:lnTo>
                    <a:pt x="20681" y="19317"/>
                  </a:lnTo>
                  <a:lnTo>
                    <a:pt x="21141" y="19174"/>
                  </a:lnTo>
                  <a:lnTo>
                    <a:pt x="21446" y="19269"/>
                  </a:lnTo>
                  <a:lnTo>
                    <a:pt x="21600" y="19078"/>
                  </a:lnTo>
                  <a:lnTo>
                    <a:pt x="21523" y="18555"/>
                  </a:lnTo>
                  <a:lnTo>
                    <a:pt x="21294" y="18316"/>
                  </a:lnTo>
                  <a:lnTo>
                    <a:pt x="21025" y="18364"/>
                  </a:lnTo>
                  <a:lnTo>
                    <a:pt x="20948" y="18125"/>
                  </a:lnTo>
                  <a:lnTo>
                    <a:pt x="20948" y="17793"/>
                  </a:lnTo>
                  <a:lnTo>
                    <a:pt x="20872" y="17507"/>
                  </a:lnTo>
                  <a:lnTo>
                    <a:pt x="20872" y="17032"/>
                  </a:lnTo>
                  <a:lnTo>
                    <a:pt x="20566" y="17032"/>
                  </a:lnTo>
                  <a:lnTo>
                    <a:pt x="20527" y="16843"/>
                  </a:lnTo>
                  <a:lnTo>
                    <a:pt x="20337" y="16795"/>
                  </a:lnTo>
                  <a:lnTo>
                    <a:pt x="19991" y="16700"/>
                  </a:lnTo>
                  <a:lnTo>
                    <a:pt x="19914" y="16604"/>
                  </a:lnTo>
                  <a:lnTo>
                    <a:pt x="19685" y="16413"/>
                  </a:lnTo>
                  <a:lnTo>
                    <a:pt x="19378" y="16081"/>
                  </a:lnTo>
                  <a:lnTo>
                    <a:pt x="19226" y="15747"/>
                  </a:lnTo>
                  <a:lnTo>
                    <a:pt x="18728" y="14796"/>
                  </a:lnTo>
                  <a:lnTo>
                    <a:pt x="19493" y="13512"/>
                  </a:lnTo>
                  <a:lnTo>
                    <a:pt x="19570" y="13321"/>
                  </a:lnTo>
                  <a:lnTo>
                    <a:pt x="19493" y="12798"/>
                  </a:lnTo>
                  <a:lnTo>
                    <a:pt x="19493" y="12418"/>
                  </a:lnTo>
                  <a:lnTo>
                    <a:pt x="19341" y="12036"/>
                  </a:lnTo>
                  <a:lnTo>
                    <a:pt x="18421" y="11940"/>
                  </a:lnTo>
                  <a:lnTo>
                    <a:pt x="18382" y="11465"/>
                  </a:lnTo>
                  <a:lnTo>
                    <a:pt x="18269" y="11229"/>
                  </a:lnTo>
                  <a:lnTo>
                    <a:pt x="18346" y="11085"/>
                  </a:lnTo>
                  <a:lnTo>
                    <a:pt x="18192" y="10467"/>
                  </a:lnTo>
                  <a:lnTo>
                    <a:pt x="17884" y="9801"/>
                  </a:lnTo>
                  <a:lnTo>
                    <a:pt x="18000" y="9466"/>
                  </a:lnTo>
                  <a:lnTo>
                    <a:pt x="18269" y="8943"/>
                  </a:lnTo>
                  <a:lnTo>
                    <a:pt x="18192" y="8943"/>
                  </a:lnTo>
                  <a:lnTo>
                    <a:pt x="17848" y="8848"/>
                  </a:lnTo>
                  <a:lnTo>
                    <a:pt x="17848" y="8564"/>
                  </a:lnTo>
                  <a:lnTo>
                    <a:pt x="17809" y="8088"/>
                  </a:lnTo>
                  <a:lnTo>
                    <a:pt x="17694" y="8088"/>
                  </a:lnTo>
                  <a:lnTo>
                    <a:pt x="17961" y="7754"/>
                  </a:lnTo>
                  <a:lnTo>
                    <a:pt x="17771" y="7563"/>
                  </a:lnTo>
                  <a:lnTo>
                    <a:pt x="17656" y="7374"/>
                  </a:lnTo>
                  <a:lnTo>
                    <a:pt x="17884" y="7327"/>
                  </a:lnTo>
                  <a:lnTo>
                    <a:pt x="18153" y="7088"/>
                  </a:lnTo>
                  <a:lnTo>
                    <a:pt x="18153" y="6897"/>
                  </a:lnTo>
                  <a:lnTo>
                    <a:pt x="18192" y="6851"/>
                  </a:lnTo>
                  <a:lnTo>
                    <a:pt x="18038" y="6613"/>
                  </a:lnTo>
                  <a:lnTo>
                    <a:pt x="18153" y="6422"/>
                  </a:lnTo>
                  <a:lnTo>
                    <a:pt x="18153" y="5851"/>
                  </a:lnTo>
                  <a:lnTo>
                    <a:pt x="18038" y="5614"/>
                  </a:lnTo>
                  <a:lnTo>
                    <a:pt x="18038" y="5423"/>
                  </a:lnTo>
                  <a:lnTo>
                    <a:pt x="17961" y="5137"/>
                  </a:lnTo>
                  <a:lnTo>
                    <a:pt x="18038" y="4900"/>
                  </a:lnTo>
                  <a:lnTo>
                    <a:pt x="17848" y="4518"/>
                  </a:lnTo>
                  <a:lnTo>
                    <a:pt x="17617" y="4423"/>
                  </a:lnTo>
                  <a:lnTo>
                    <a:pt x="17119" y="4330"/>
                  </a:lnTo>
                  <a:lnTo>
                    <a:pt x="16698" y="3616"/>
                  </a:lnTo>
                  <a:lnTo>
                    <a:pt x="16316" y="3520"/>
                  </a:lnTo>
                  <a:lnTo>
                    <a:pt x="16085" y="3568"/>
                  </a:lnTo>
                  <a:lnTo>
                    <a:pt x="15970" y="3472"/>
                  </a:lnTo>
                  <a:lnTo>
                    <a:pt x="15931" y="3093"/>
                  </a:lnTo>
                  <a:lnTo>
                    <a:pt x="15703" y="3045"/>
                  </a:lnTo>
                  <a:lnTo>
                    <a:pt x="15282" y="2806"/>
                  </a:lnTo>
                  <a:lnTo>
                    <a:pt x="15128" y="2997"/>
                  </a:lnTo>
                  <a:lnTo>
                    <a:pt x="14936" y="2997"/>
                  </a:lnTo>
                  <a:lnTo>
                    <a:pt x="14324" y="2520"/>
                  </a:lnTo>
                  <a:lnTo>
                    <a:pt x="14017" y="2379"/>
                  </a:lnTo>
                  <a:lnTo>
                    <a:pt x="13634" y="1949"/>
                  </a:lnTo>
                  <a:lnTo>
                    <a:pt x="13404" y="2044"/>
                  </a:lnTo>
                  <a:lnTo>
                    <a:pt x="13175" y="1901"/>
                  </a:lnTo>
                  <a:lnTo>
                    <a:pt x="12983" y="1949"/>
                  </a:lnTo>
                  <a:lnTo>
                    <a:pt x="12867" y="2283"/>
                  </a:lnTo>
                  <a:lnTo>
                    <a:pt x="12485" y="2140"/>
                  </a:lnTo>
                  <a:lnTo>
                    <a:pt x="12064" y="2283"/>
                  </a:lnTo>
                  <a:lnTo>
                    <a:pt x="11643" y="2758"/>
                  </a:lnTo>
                  <a:lnTo>
                    <a:pt x="11451" y="2758"/>
                  </a:lnTo>
                  <a:lnTo>
                    <a:pt x="11299" y="2997"/>
                  </a:lnTo>
                  <a:lnTo>
                    <a:pt x="11183" y="3329"/>
                  </a:lnTo>
                  <a:lnTo>
                    <a:pt x="10686" y="3329"/>
                  </a:lnTo>
                  <a:lnTo>
                    <a:pt x="10493" y="3520"/>
                  </a:lnTo>
                  <a:lnTo>
                    <a:pt x="10570" y="3852"/>
                  </a:lnTo>
                  <a:lnTo>
                    <a:pt x="10724" y="4186"/>
                  </a:lnTo>
                  <a:lnTo>
                    <a:pt x="10686" y="4471"/>
                  </a:lnTo>
                  <a:lnTo>
                    <a:pt x="10417" y="4471"/>
                  </a:lnTo>
                  <a:lnTo>
                    <a:pt x="9805" y="4330"/>
                  </a:lnTo>
                  <a:lnTo>
                    <a:pt x="9269" y="4471"/>
                  </a:lnTo>
                  <a:lnTo>
                    <a:pt x="8617" y="4709"/>
                  </a:lnTo>
                  <a:lnTo>
                    <a:pt x="8273" y="4709"/>
                  </a:lnTo>
                  <a:lnTo>
                    <a:pt x="7660" y="4471"/>
                  </a:lnTo>
                  <a:lnTo>
                    <a:pt x="7429" y="4471"/>
                  </a:lnTo>
                  <a:lnTo>
                    <a:pt x="6893" y="4186"/>
                  </a:lnTo>
                  <a:lnTo>
                    <a:pt x="6703" y="3948"/>
                  </a:lnTo>
                  <a:lnTo>
                    <a:pt x="6664" y="3616"/>
                  </a:lnTo>
                  <a:lnTo>
                    <a:pt x="6511" y="3616"/>
                  </a:lnTo>
                  <a:lnTo>
                    <a:pt x="6282" y="3472"/>
                  </a:lnTo>
                  <a:lnTo>
                    <a:pt x="5974" y="3568"/>
                  </a:lnTo>
                  <a:lnTo>
                    <a:pt x="5822" y="3472"/>
                  </a:lnTo>
                  <a:lnTo>
                    <a:pt x="5592" y="3472"/>
                  </a:lnTo>
                  <a:lnTo>
                    <a:pt x="5361" y="3234"/>
                  </a:lnTo>
                  <a:lnTo>
                    <a:pt x="5209" y="3138"/>
                  </a:lnTo>
                  <a:lnTo>
                    <a:pt x="5132" y="3045"/>
                  </a:lnTo>
                  <a:lnTo>
                    <a:pt x="5171" y="2758"/>
                  </a:lnTo>
                  <a:lnTo>
                    <a:pt x="5171" y="2426"/>
                  </a:lnTo>
                  <a:lnTo>
                    <a:pt x="5017" y="2140"/>
                  </a:lnTo>
                  <a:lnTo>
                    <a:pt x="5017" y="2092"/>
                  </a:lnTo>
                  <a:lnTo>
                    <a:pt x="4940" y="2140"/>
                  </a:lnTo>
                  <a:lnTo>
                    <a:pt x="4750" y="2092"/>
                  </a:lnTo>
                  <a:lnTo>
                    <a:pt x="4673" y="1949"/>
                  </a:lnTo>
                  <a:lnTo>
                    <a:pt x="4481" y="1856"/>
                  </a:lnTo>
                  <a:lnTo>
                    <a:pt x="4175" y="1378"/>
                  </a:lnTo>
                  <a:lnTo>
                    <a:pt x="4481" y="1094"/>
                  </a:lnTo>
                  <a:lnTo>
                    <a:pt x="4252" y="903"/>
                  </a:lnTo>
                  <a:lnTo>
                    <a:pt x="4213" y="759"/>
                  </a:lnTo>
                  <a:lnTo>
                    <a:pt x="4290" y="664"/>
                  </a:lnTo>
                  <a:lnTo>
                    <a:pt x="4175" y="475"/>
                  </a:lnTo>
                  <a:lnTo>
                    <a:pt x="4060" y="236"/>
                  </a:lnTo>
                  <a:lnTo>
                    <a:pt x="3983" y="236"/>
                  </a:lnTo>
                  <a:lnTo>
                    <a:pt x="3983" y="189"/>
                  </a:lnTo>
                  <a:lnTo>
                    <a:pt x="3868" y="189"/>
                  </a:lnTo>
                  <a:lnTo>
                    <a:pt x="3639" y="380"/>
                  </a:lnTo>
                  <a:lnTo>
                    <a:pt x="3485" y="380"/>
                  </a:lnTo>
                  <a:lnTo>
                    <a:pt x="3408" y="619"/>
                  </a:lnTo>
                  <a:lnTo>
                    <a:pt x="3256" y="664"/>
                  </a:lnTo>
                  <a:lnTo>
                    <a:pt x="3064" y="950"/>
                  </a:lnTo>
                  <a:lnTo>
                    <a:pt x="2949" y="998"/>
                  </a:lnTo>
                  <a:lnTo>
                    <a:pt x="2872" y="1142"/>
                  </a:lnTo>
                  <a:lnTo>
                    <a:pt x="2872" y="1237"/>
                  </a:lnTo>
                  <a:lnTo>
                    <a:pt x="2681" y="1378"/>
                  </a:lnTo>
                  <a:lnTo>
                    <a:pt x="2528" y="1330"/>
                  </a:lnTo>
                  <a:lnTo>
                    <a:pt x="2299" y="1378"/>
                  </a:lnTo>
                  <a:lnTo>
                    <a:pt x="2260" y="1569"/>
                  </a:lnTo>
                  <a:lnTo>
                    <a:pt x="1915" y="1378"/>
                  </a:lnTo>
                  <a:lnTo>
                    <a:pt x="1686" y="1378"/>
                  </a:lnTo>
                  <a:lnTo>
                    <a:pt x="1378" y="1189"/>
                  </a:lnTo>
                  <a:lnTo>
                    <a:pt x="1340" y="903"/>
                  </a:lnTo>
                  <a:lnTo>
                    <a:pt x="842" y="619"/>
                  </a:lnTo>
                  <a:lnTo>
                    <a:pt x="919" y="427"/>
                  </a:lnTo>
                  <a:lnTo>
                    <a:pt x="805" y="189"/>
                  </a:lnTo>
                  <a:lnTo>
                    <a:pt x="652" y="189"/>
                  </a:lnTo>
                  <a:lnTo>
                    <a:pt x="536" y="0"/>
                  </a:lnTo>
                  <a:close/>
                </a:path>
              </a:pathLst>
            </a:custGeom>
            <a:solidFill>
              <a:srgbClr val="CAD4D8"/>
            </a:solidFill>
            <a:ln w="12700" cap="flat">
              <a:noFill/>
              <a:miter lim="400000"/>
            </a:ln>
            <a:effectLst/>
          </p:spPr>
          <p:txBody>
            <a:bodyPr wrap="square" lIns="0" tIns="0" rIns="0" bIns="0" numCol="1" anchor="ctr">
              <a:noAutofit/>
            </a:bodyPr>
            <a:lstStyle/>
            <a:p>
              <a:pPr defTabSz="342900">
                <a:lnSpc>
                  <a:spcPct val="100000"/>
                </a:lnSpc>
                <a:spcBef>
                  <a:spcPts val="0"/>
                </a:spcBef>
                <a:defRPr sz="1400">
                  <a:latin typeface="Arial"/>
                  <a:ea typeface="Arial"/>
                  <a:cs typeface="Arial"/>
                  <a:sym typeface="Arial"/>
                </a:defRPr>
              </a:pPr>
              <a:endParaRPr sz="525"/>
            </a:p>
          </p:txBody>
        </p:sp>
        <p:sp>
          <p:nvSpPr>
            <p:cNvPr id="396" name="Google Shape;10564;p32">
              <a:extLst>
                <a:ext uri="{FF2B5EF4-FFF2-40B4-BE49-F238E27FC236}">
                  <a16:creationId xmlns:a16="http://schemas.microsoft.com/office/drawing/2014/main" id="{58CB9C3E-12AC-7F83-AD15-597FB638357F}"/>
                </a:ext>
              </a:extLst>
            </p:cNvPr>
            <p:cNvSpPr/>
            <p:nvPr/>
          </p:nvSpPr>
          <p:spPr>
            <a:xfrm>
              <a:off x="14379714" y="5683532"/>
              <a:ext cx="258621" cy="209413"/>
            </a:xfrm>
            <a:custGeom>
              <a:avLst/>
              <a:gdLst/>
              <a:ahLst/>
              <a:cxnLst>
                <a:cxn ang="0">
                  <a:pos x="wd2" y="hd2"/>
                </a:cxn>
                <a:cxn ang="5400000">
                  <a:pos x="wd2" y="hd2"/>
                </a:cxn>
                <a:cxn ang="10800000">
                  <a:pos x="wd2" y="hd2"/>
                </a:cxn>
                <a:cxn ang="16200000">
                  <a:pos x="wd2" y="hd2"/>
                </a:cxn>
              </a:cxnLst>
              <a:rect l="0" t="0" r="r" b="b"/>
              <a:pathLst>
                <a:path w="21600" h="21600" extrusionOk="0">
                  <a:moveTo>
                    <a:pt x="4368" y="0"/>
                  </a:moveTo>
                  <a:lnTo>
                    <a:pt x="1751" y="775"/>
                  </a:lnTo>
                  <a:lnTo>
                    <a:pt x="0" y="1279"/>
                  </a:lnTo>
                  <a:lnTo>
                    <a:pt x="876" y="2569"/>
                  </a:lnTo>
                  <a:lnTo>
                    <a:pt x="876" y="3602"/>
                  </a:lnTo>
                  <a:lnTo>
                    <a:pt x="1970" y="3860"/>
                  </a:lnTo>
                  <a:lnTo>
                    <a:pt x="2836" y="5139"/>
                  </a:lnTo>
                  <a:lnTo>
                    <a:pt x="2179" y="7462"/>
                  </a:lnTo>
                  <a:lnTo>
                    <a:pt x="2617" y="10290"/>
                  </a:lnTo>
                  <a:lnTo>
                    <a:pt x="4149" y="11568"/>
                  </a:lnTo>
                  <a:lnTo>
                    <a:pt x="7203" y="11568"/>
                  </a:lnTo>
                  <a:lnTo>
                    <a:pt x="8288" y="12601"/>
                  </a:lnTo>
                  <a:lnTo>
                    <a:pt x="8725" y="13634"/>
                  </a:lnTo>
                  <a:lnTo>
                    <a:pt x="9601" y="13634"/>
                  </a:lnTo>
                  <a:lnTo>
                    <a:pt x="10696" y="12859"/>
                  </a:lnTo>
                  <a:lnTo>
                    <a:pt x="12437" y="14396"/>
                  </a:lnTo>
                  <a:lnTo>
                    <a:pt x="12875" y="13892"/>
                  </a:lnTo>
                  <a:lnTo>
                    <a:pt x="13959" y="13892"/>
                  </a:lnTo>
                  <a:lnTo>
                    <a:pt x="14834" y="16203"/>
                  </a:lnTo>
                  <a:lnTo>
                    <a:pt x="16367" y="16719"/>
                  </a:lnTo>
                  <a:lnTo>
                    <a:pt x="19202" y="21600"/>
                  </a:lnTo>
                  <a:lnTo>
                    <a:pt x="20505" y="21342"/>
                  </a:lnTo>
                  <a:lnTo>
                    <a:pt x="20505" y="19547"/>
                  </a:lnTo>
                  <a:lnTo>
                    <a:pt x="20724" y="19031"/>
                  </a:lnTo>
                  <a:lnTo>
                    <a:pt x="20068" y="16978"/>
                  </a:lnTo>
                  <a:lnTo>
                    <a:pt x="21600" y="16719"/>
                  </a:lnTo>
                  <a:lnTo>
                    <a:pt x="20286" y="15170"/>
                  </a:lnTo>
                  <a:lnTo>
                    <a:pt x="18327" y="15170"/>
                  </a:lnTo>
                  <a:lnTo>
                    <a:pt x="15710" y="13634"/>
                  </a:lnTo>
                  <a:lnTo>
                    <a:pt x="14834" y="11310"/>
                  </a:lnTo>
                  <a:lnTo>
                    <a:pt x="15710" y="10290"/>
                  </a:lnTo>
                  <a:lnTo>
                    <a:pt x="15710" y="8741"/>
                  </a:lnTo>
                  <a:lnTo>
                    <a:pt x="13093" y="6430"/>
                  </a:lnTo>
                  <a:lnTo>
                    <a:pt x="13093" y="5139"/>
                  </a:lnTo>
                  <a:lnTo>
                    <a:pt x="13531" y="3602"/>
                  </a:lnTo>
                  <a:lnTo>
                    <a:pt x="12437" y="2053"/>
                  </a:lnTo>
                  <a:lnTo>
                    <a:pt x="10258" y="1537"/>
                  </a:lnTo>
                  <a:lnTo>
                    <a:pt x="8725" y="0"/>
                  </a:lnTo>
                  <a:close/>
                </a:path>
              </a:pathLst>
            </a:custGeom>
            <a:solidFill>
              <a:srgbClr val="CAD4D8"/>
            </a:solidFill>
            <a:ln w="12700" cap="flat">
              <a:noFill/>
              <a:miter lim="400000"/>
            </a:ln>
            <a:effectLst/>
          </p:spPr>
          <p:txBody>
            <a:bodyPr wrap="square" lIns="0" tIns="0" rIns="0" bIns="0" numCol="1" anchor="ctr">
              <a:noAutofit/>
            </a:bodyPr>
            <a:lstStyle/>
            <a:p>
              <a:pPr defTabSz="342900">
                <a:lnSpc>
                  <a:spcPct val="100000"/>
                </a:lnSpc>
                <a:spcBef>
                  <a:spcPts val="0"/>
                </a:spcBef>
                <a:defRPr sz="1400">
                  <a:latin typeface="Arial"/>
                  <a:ea typeface="Arial"/>
                  <a:cs typeface="Arial"/>
                  <a:sym typeface="Arial"/>
                </a:defRPr>
              </a:pPr>
              <a:endParaRPr sz="525"/>
            </a:p>
          </p:txBody>
        </p:sp>
        <p:sp>
          <p:nvSpPr>
            <p:cNvPr id="397" name="Google Shape;10565;p32">
              <a:extLst>
                <a:ext uri="{FF2B5EF4-FFF2-40B4-BE49-F238E27FC236}">
                  <a16:creationId xmlns:a16="http://schemas.microsoft.com/office/drawing/2014/main" id="{06913618-799B-922D-36D3-84D1639E8A05}"/>
                </a:ext>
              </a:extLst>
            </p:cNvPr>
            <p:cNvSpPr/>
            <p:nvPr/>
          </p:nvSpPr>
          <p:spPr>
            <a:xfrm>
              <a:off x="13217537" y="5633589"/>
              <a:ext cx="1300609" cy="511322"/>
            </a:xfrm>
            <a:custGeom>
              <a:avLst/>
              <a:gdLst/>
              <a:ahLst/>
              <a:cxnLst>
                <a:cxn ang="0">
                  <a:pos x="wd2" y="hd2"/>
                </a:cxn>
                <a:cxn ang="5400000">
                  <a:pos x="wd2" y="hd2"/>
                </a:cxn>
                <a:cxn ang="10800000">
                  <a:pos x="wd2" y="hd2"/>
                </a:cxn>
                <a:cxn ang="16200000">
                  <a:pos x="wd2" y="hd2"/>
                </a:cxn>
              </a:cxnLst>
              <a:rect l="0" t="0" r="r" b="b"/>
              <a:pathLst>
                <a:path w="21600" h="21600" extrusionOk="0">
                  <a:moveTo>
                    <a:pt x="9759" y="0"/>
                  </a:moveTo>
                  <a:lnTo>
                    <a:pt x="9457" y="317"/>
                  </a:lnTo>
                  <a:lnTo>
                    <a:pt x="9065" y="317"/>
                  </a:lnTo>
                  <a:lnTo>
                    <a:pt x="8893" y="106"/>
                  </a:lnTo>
                  <a:lnTo>
                    <a:pt x="8675" y="317"/>
                  </a:lnTo>
                  <a:lnTo>
                    <a:pt x="8111" y="317"/>
                  </a:lnTo>
                  <a:lnTo>
                    <a:pt x="7807" y="423"/>
                  </a:lnTo>
                  <a:lnTo>
                    <a:pt x="7243" y="952"/>
                  </a:lnTo>
                  <a:lnTo>
                    <a:pt x="7027" y="1057"/>
                  </a:lnTo>
                  <a:lnTo>
                    <a:pt x="6594" y="1158"/>
                  </a:lnTo>
                  <a:lnTo>
                    <a:pt x="6420" y="1687"/>
                  </a:lnTo>
                  <a:lnTo>
                    <a:pt x="6202" y="1898"/>
                  </a:lnTo>
                  <a:lnTo>
                    <a:pt x="6030" y="2215"/>
                  </a:lnTo>
                  <a:lnTo>
                    <a:pt x="5943" y="2528"/>
                  </a:lnTo>
                  <a:lnTo>
                    <a:pt x="5813" y="3162"/>
                  </a:lnTo>
                  <a:lnTo>
                    <a:pt x="5725" y="3268"/>
                  </a:lnTo>
                  <a:lnTo>
                    <a:pt x="5725" y="3691"/>
                  </a:lnTo>
                  <a:lnTo>
                    <a:pt x="5292" y="3691"/>
                  </a:lnTo>
                  <a:lnTo>
                    <a:pt x="4641" y="3162"/>
                  </a:lnTo>
                  <a:lnTo>
                    <a:pt x="4467" y="3162"/>
                  </a:lnTo>
                  <a:lnTo>
                    <a:pt x="4295" y="3479"/>
                  </a:lnTo>
                  <a:lnTo>
                    <a:pt x="4034" y="3268"/>
                  </a:lnTo>
                  <a:lnTo>
                    <a:pt x="3688" y="3479"/>
                  </a:lnTo>
                  <a:lnTo>
                    <a:pt x="3470" y="3268"/>
                  </a:lnTo>
                  <a:lnTo>
                    <a:pt x="3211" y="3585"/>
                  </a:lnTo>
                  <a:lnTo>
                    <a:pt x="3167" y="4003"/>
                  </a:lnTo>
                  <a:lnTo>
                    <a:pt x="3383" y="4743"/>
                  </a:lnTo>
                  <a:lnTo>
                    <a:pt x="3688" y="4849"/>
                  </a:lnTo>
                  <a:lnTo>
                    <a:pt x="3990" y="4849"/>
                  </a:lnTo>
                  <a:lnTo>
                    <a:pt x="3903" y="5267"/>
                  </a:lnTo>
                  <a:lnTo>
                    <a:pt x="3427" y="5267"/>
                  </a:lnTo>
                  <a:lnTo>
                    <a:pt x="2993" y="5584"/>
                  </a:lnTo>
                  <a:lnTo>
                    <a:pt x="2906" y="6112"/>
                  </a:lnTo>
                  <a:lnTo>
                    <a:pt x="2950" y="6324"/>
                  </a:lnTo>
                  <a:lnTo>
                    <a:pt x="3167" y="6218"/>
                  </a:lnTo>
                  <a:lnTo>
                    <a:pt x="3255" y="6430"/>
                  </a:lnTo>
                  <a:lnTo>
                    <a:pt x="3124" y="6636"/>
                  </a:lnTo>
                  <a:lnTo>
                    <a:pt x="2517" y="6742"/>
                  </a:lnTo>
                  <a:lnTo>
                    <a:pt x="2299" y="6324"/>
                  </a:lnTo>
                  <a:lnTo>
                    <a:pt x="2040" y="6742"/>
                  </a:lnTo>
                  <a:lnTo>
                    <a:pt x="1866" y="6218"/>
                  </a:lnTo>
                  <a:lnTo>
                    <a:pt x="1735" y="6218"/>
                  </a:lnTo>
                  <a:lnTo>
                    <a:pt x="1519" y="6742"/>
                  </a:lnTo>
                  <a:lnTo>
                    <a:pt x="1302" y="6742"/>
                  </a:lnTo>
                  <a:lnTo>
                    <a:pt x="1041" y="6218"/>
                  </a:lnTo>
                  <a:lnTo>
                    <a:pt x="781" y="6218"/>
                  </a:lnTo>
                  <a:lnTo>
                    <a:pt x="218" y="7270"/>
                  </a:lnTo>
                  <a:lnTo>
                    <a:pt x="131" y="7799"/>
                  </a:lnTo>
                  <a:lnTo>
                    <a:pt x="0" y="8323"/>
                  </a:lnTo>
                  <a:lnTo>
                    <a:pt x="131" y="8534"/>
                  </a:lnTo>
                  <a:lnTo>
                    <a:pt x="131" y="9274"/>
                  </a:lnTo>
                  <a:lnTo>
                    <a:pt x="0" y="9481"/>
                  </a:lnTo>
                  <a:lnTo>
                    <a:pt x="131" y="9798"/>
                  </a:lnTo>
                  <a:lnTo>
                    <a:pt x="433" y="9481"/>
                  </a:lnTo>
                  <a:lnTo>
                    <a:pt x="520" y="9587"/>
                  </a:lnTo>
                  <a:lnTo>
                    <a:pt x="781" y="9481"/>
                  </a:lnTo>
                  <a:lnTo>
                    <a:pt x="1041" y="9481"/>
                  </a:lnTo>
                  <a:lnTo>
                    <a:pt x="781" y="10115"/>
                  </a:lnTo>
                  <a:lnTo>
                    <a:pt x="825" y="10538"/>
                  </a:lnTo>
                  <a:lnTo>
                    <a:pt x="956" y="11062"/>
                  </a:lnTo>
                  <a:lnTo>
                    <a:pt x="956" y="11485"/>
                  </a:lnTo>
                  <a:lnTo>
                    <a:pt x="869" y="11590"/>
                  </a:lnTo>
                  <a:lnTo>
                    <a:pt x="997" y="11696"/>
                  </a:lnTo>
                  <a:lnTo>
                    <a:pt x="1215" y="11485"/>
                  </a:lnTo>
                  <a:lnTo>
                    <a:pt x="1215" y="11696"/>
                  </a:lnTo>
                  <a:lnTo>
                    <a:pt x="1041" y="12114"/>
                  </a:lnTo>
                  <a:lnTo>
                    <a:pt x="781" y="12537"/>
                  </a:lnTo>
                  <a:lnTo>
                    <a:pt x="869" y="12749"/>
                  </a:lnTo>
                  <a:lnTo>
                    <a:pt x="1041" y="12749"/>
                  </a:lnTo>
                  <a:lnTo>
                    <a:pt x="869" y="13066"/>
                  </a:lnTo>
                  <a:lnTo>
                    <a:pt x="781" y="13589"/>
                  </a:lnTo>
                  <a:lnTo>
                    <a:pt x="607" y="13589"/>
                  </a:lnTo>
                  <a:lnTo>
                    <a:pt x="520" y="12749"/>
                  </a:lnTo>
                  <a:lnTo>
                    <a:pt x="392" y="12643"/>
                  </a:lnTo>
                  <a:lnTo>
                    <a:pt x="392" y="13171"/>
                  </a:lnTo>
                  <a:lnTo>
                    <a:pt x="433" y="13695"/>
                  </a:lnTo>
                  <a:lnTo>
                    <a:pt x="348" y="14012"/>
                  </a:lnTo>
                  <a:lnTo>
                    <a:pt x="392" y="14330"/>
                  </a:lnTo>
                  <a:lnTo>
                    <a:pt x="607" y="14752"/>
                  </a:lnTo>
                  <a:lnTo>
                    <a:pt x="607" y="14541"/>
                  </a:lnTo>
                  <a:lnTo>
                    <a:pt x="869" y="14853"/>
                  </a:lnTo>
                  <a:lnTo>
                    <a:pt x="1041" y="14853"/>
                  </a:lnTo>
                  <a:lnTo>
                    <a:pt x="1302" y="15276"/>
                  </a:lnTo>
                  <a:lnTo>
                    <a:pt x="1389" y="15910"/>
                  </a:lnTo>
                  <a:lnTo>
                    <a:pt x="1215" y="16328"/>
                  </a:lnTo>
                  <a:lnTo>
                    <a:pt x="1389" y="16751"/>
                  </a:lnTo>
                  <a:lnTo>
                    <a:pt x="1389" y="17174"/>
                  </a:lnTo>
                  <a:lnTo>
                    <a:pt x="1519" y="17174"/>
                  </a:lnTo>
                  <a:lnTo>
                    <a:pt x="1822" y="17804"/>
                  </a:lnTo>
                  <a:lnTo>
                    <a:pt x="1692" y="18332"/>
                  </a:lnTo>
                  <a:lnTo>
                    <a:pt x="1519" y="18227"/>
                  </a:lnTo>
                  <a:lnTo>
                    <a:pt x="1476" y="18438"/>
                  </a:lnTo>
                  <a:lnTo>
                    <a:pt x="1648" y="18544"/>
                  </a:lnTo>
                  <a:lnTo>
                    <a:pt x="1953" y="18438"/>
                  </a:lnTo>
                  <a:lnTo>
                    <a:pt x="2517" y="18438"/>
                  </a:lnTo>
                  <a:lnTo>
                    <a:pt x="2473" y="18755"/>
                  </a:lnTo>
                  <a:lnTo>
                    <a:pt x="2342" y="18967"/>
                  </a:lnTo>
                  <a:lnTo>
                    <a:pt x="2083" y="19279"/>
                  </a:lnTo>
                  <a:lnTo>
                    <a:pt x="1692" y="19279"/>
                  </a:lnTo>
                  <a:lnTo>
                    <a:pt x="1604" y="19490"/>
                  </a:lnTo>
                  <a:lnTo>
                    <a:pt x="1735" y="19596"/>
                  </a:lnTo>
                  <a:lnTo>
                    <a:pt x="1953" y="19490"/>
                  </a:lnTo>
                  <a:lnTo>
                    <a:pt x="2255" y="19490"/>
                  </a:lnTo>
                  <a:lnTo>
                    <a:pt x="2342" y="19279"/>
                  </a:lnTo>
                  <a:lnTo>
                    <a:pt x="2342" y="19808"/>
                  </a:lnTo>
                  <a:lnTo>
                    <a:pt x="2386" y="19913"/>
                  </a:lnTo>
                  <a:lnTo>
                    <a:pt x="2560" y="19490"/>
                  </a:lnTo>
                  <a:lnTo>
                    <a:pt x="2732" y="18967"/>
                  </a:lnTo>
                  <a:lnTo>
                    <a:pt x="2906" y="18967"/>
                  </a:lnTo>
                  <a:lnTo>
                    <a:pt x="2993" y="19279"/>
                  </a:lnTo>
                  <a:lnTo>
                    <a:pt x="3167" y="19279"/>
                  </a:lnTo>
                  <a:lnTo>
                    <a:pt x="3383" y="19596"/>
                  </a:lnTo>
                  <a:lnTo>
                    <a:pt x="3470" y="19279"/>
                  </a:lnTo>
                  <a:lnTo>
                    <a:pt x="3644" y="19385"/>
                  </a:lnTo>
                  <a:lnTo>
                    <a:pt x="3644" y="19596"/>
                  </a:lnTo>
                  <a:lnTo>
                    <a:pt x="3557" y="19808"/>
                  </a:lnTo>
                  <a:lnTo>
                    <a:pt x="3644" y="20125"/>
                  </a:lnTo>
                  <a:lnTo>
                    <a:pt x="3688" y="20543"/>
                  </a:lnTo>
                  <a:lnTo>
                    <a:pt x="3903" y="21071"/>
                  </a:lnTo>
                  <a:lnTo>
                    <a:pt x="4034" y="20966"/>
                  </a:lnTo>
                  <a:lnTo>
                    <a:pt x="4295" y="21177"/>
                  </a:lnTo>
                  <a:lnTo>
                    <a:pt x="4554" y="21071"/>
                  </a:lnTo>
                  <a:lnTo>
                    <a:pt x="4728" y="20860"/>
                  </a:lnTo>
                  <a:lnTo>
                    <a:pt x="4946" y="20860"/>
                  </a:lnTo>
                  <a:lnTo>
                    <a:pt x="5118" y="20543"/>
                  </a:lnTo>
                  <a:lnTo>
                    <a:pt x="5336" y="20860"/>
                  </a:lnTo>
                  <a:lnTo>
                    <a:pt x="5423" y="20543"/>
                  </a:lnTo>
                  <a:lnTo>
                    <a:pt x="5423" y="19913"/>
                  </a:lnTo>
                  <a:lnTo>
                    <a:pt x="5510" y="19490"/>
                  </a:lnTo>
                  <a:lnTo>
                    <a:pt x="5423" y="18967"/>
                  </a:lnTo>
                  <a:lnTo>
                    <a:pt x="5943" y="18861"/>
                  </a:lnTo>
                  <a:lnTo>
                    <a:pt x="6376" y="18861"/>
                  </a:lnTo>
                  <a:lnTo>
                    <a:pt x="6940" y="19596"/>
                  </a:lnTo>
                  <a:lnTo>
                    <a:pt x="7158" y="19596"/>
                  </a:lnTo>
                  <a:lnTo>
                    <a:pt x="7548" y="20860"/>
                  </a:lnTo>
                  <a:lnTo>
                    <a:pt x="7894" y="21389"/>
                  </a:lnTo>
                  <a:lnTo>
                    <a:pt x="8978" y="21071"/>
                  </a:lnTo>
                  <a:lnTo>
                    <a:pt x="9283" y="20648"/>
                  </a:lnTo>
                  <a:lnTo>
                    <a:pt x="9413" y="20648"/>
                  </a:lnTo>
                  <a:lnTo>
                    <a:pt x="9457" y="20860"/>
                  </a:lnTo>
                  <a:lnTo>
                    <a:pt x="9542" y="20543"/>
                  </a:lnTo>
                  <a:lnTo>
                    <a:pt x="9629" y="20019"/>
                  </a:lnTo>
                  <a:lnTo>
                    <a:pt x="10149" y="18755"/>
                  </a:lnTo>
                  <a:lnTo>
                    <a:pt x="10280" y="18544"/>
                  </a:lnTo>
                  <a:lnTo>
                    <a:pt x="10756" y="18967"/>
                  </a:lnTo>
                  <a:lnTo>
                    <a:pt x="11061" y="19385"/>
                  </a:lnTo>
                  <a:lnTo>
                    <a:pt x="11451" y="19067"/>
                  </a:lnTo>
                  <a:lnTo>
                    <a:pt x="11451" y="18861"/>
                  </a:lnTo>
                  <a:lnTo>
                    <a:pt x="11712" y="18438"/>
                  </a:lnTo>
                  <a:lnTo>
                    <a:pt x="11928" y="18544"/>
                  </a:lnTo>
                  <a:lnTo>
                    <a:pt x="11928" y="18967"/>
                  </a:lnTo>
                  <a:lnTo>
                    <a:pt x="11797" y="19808"/>
                  </a:lnTo>
                  <a:lnTo>
                    <a:pt x="11494" y="20125"/>
                  </a:lnTo>
                  <a:lnTo>
                    <a:pt x="11581" y="20437"/>
                  </a:lnTo>
                  <a:lnTo>
                    <a:pt x="11797" y="21071"/>
                  </a:lnTo>
                  <a:lnTo>
                    <a:pt x="11712" y="21494"/>
                  </a:lnTo>
                  <a:lnTo>
                    <a:pt x="11928" y="21600"/>
                  </a:lnTo>
                  <a:lnTo>
                    <a:pt x="12232" y="21494"/>
                  </a:lnTo>
                  <a:lnTo>
                    <a:pt x="12448" y="21177"/>
                  </a:lnTo>
                  <a:lnTo>
                    <a:pt x="12361" y="20543"/>
                  </a:lnTo>
                  <a:lnTo>
                    <a:pt x="12535" y="20437"/>
                  </a:lnTo>
                  <a:lnTo>
                    <a:pt x="12535" y="19279"/>
                  </a:lnTo>
                  <a:lnTo>
                    <a:pt x="12666" y="18861"/>
                  </a:lnTo>
                  <a:lnTo>
                    <a:pt x="12968" y="19067"/>
                  </a:lnTo>
                  <a:lnTo>
                    <a:pt x="13186" y="19279"/>
                  </a:lnTo>
                  <a:lnTo>
                    <a:pt x="13793" y="18544"/>
                  </a:lnTo>
                  <a:lnTo>
                    <a:pt x="13880" y="18544"/>
                  </a:lnTo>
                  <a:lnTo>
                    <a:pt x="14055" y="18332"/>
                  </a:lnTo>
                  <a:lnTo>
                    <a:pt x="14703" y="18227"/>
                  </a:lnTo>
                  <a:lnTo>
                    <a:pt x="14921" y="18332"/>
                  </a:lnTo>
                  <a:lnTo>
                    <a:pt x="15052" y="18544"/>
                  </a:lnTo>
                  <a:lnTo>
                    <a:pt x="15398" y="18861"/>
                  </a:lnTo>
                  <a:lnTo>
                    <a:pt x="15962" y="18861"/>
                  </a:lnTo>
                  <a:lnTo>
                    <a:pt x="16005" y="18544"/>
                  </a:lnTo>
                  <a:lnTo>
                    <a:pt x="16351" y="18332"/>
                  </a:lnTo>
                  <a:lnTo>
                    <a:pt x="16482" y="17909"/>
                  </a:lnTo>
                  <a:lnTo>
                    <a:pt x="16915" y="17491"/>
                  </a:lnTo>
                  <a:lnTo>
                    <a:pt x="17220" y="17491"/>
                  </a:lnTo>
                  <a:lnTo>
                    <a:pt x="17479" y="17386"/>
                  </a:lnTo>
                  <a:lnTo>
                    <a:pt x="18086" y="17491"/>
                  </a:lnTo>
                  <a:lnTo>
                    <a:pt x="18565" y="17174"/>
                  </a:lnTo>
                  <a:lnTo>
                    <a:pt x="18868" y="17174"/>
                  </a:lnTo>
                  <a:lnTo>
                    <a:pt x="18998" y="17280"/>
                  </a:lnTo>
                  <a:lnTo>
                    <a:pt x="19301" y="16646"/>
                  </a:lnTo>
                  <a:lnTo>
                    <a:pt x="19606" y="16646"/>
                  </a:lnTo>
                  <a:lnTo>
                    <a:pt x="19693" y="16434"/>
                  </a:lnTo>
                  <a:lnTo>
                    <a:pt x="20170" y="16434"/>
                  </a:lnTo>
                  <a:lnTo>
                    <a:pt x="20603" y="16751"/>
                  </a:lnTo>
                  <a:lnTo>
                    <a:pt x="20906" y="16434"/>
                  </a:lnTo>
                  <a:lnTo>
                    <a:pt x="21036" y="16751"/>
                  </a:lnTo>
                  <a:lnTo>
                    <a:pt x="21036" y="17280"/>
                  </a:lnTo>
                  <a:lnTo>
                    <a:pt x="21254" y="17491"/>
                  </a:lnTo>
                  <a:lnTo>
                    <a:pt x="21556" y="17386"/>
                  </a:lnTo>
                  <a:lnTo>
                    <a:pt x="21600" y="16857"/>
                  </a:lnTo>
                  <a:lnTo>
                    <a:pt x="21469" y="16228"/>
                  </a:lnTo>
                  <a:lnTo>
                    <a:pt x="21210" y="15065"/>
                  </a:lnTo>
                  <a:lnTo>
                    <a:pt x="20906" y="14752"/>
                  </a:lnTo>
                  <a:lnTo>
                    <a:pt x="20949" y="14330"/>
                  </a:lnTo>
                  <a:lnTo>
                    <a:pt x="20906" y="13589"/>
                  </a:lnTo>
                  <a:lnTo>
                    <a:pt x="21036" y="12643"/>
                  </a:lnTo>
                  <a:lnTo>
                    <a:pt x="20993" y="12431"/>
                  </a:lnTo>
                  <a:lnTo>
                    <a:pt x="20734" y="12220"/>
                  </a:lnTo>
                  <a:lnTo>
                    <a:pt x="20734" y="10956"/>
                  </a:lnTo>
                  <a:lnTo>
                    <a:pt x="20603" y="9904"/>
                  </a:lnTo>
                  <a:lnTo>
                    <a:pt x="20516" y="9274"/>
                  </a:lnTo>
                  <a:lnTo>
                    <a:pt x="20516" y="8957"/>
                  </a:lnTo>
                  <a:lnTo>
                    <a:pt x="20821" y="8957"/>
                  </a:lnTo>
                  <a:lnTo>
                    <a:pt x="20949" y="8217"/>
                  </a:lnTo>
                  <a:lnTo>
                    <a:pt x="21036" y="7905"/>
                  </a:lnTo>
                  <a:lnTo>
                    <a:pt x="21036" y="7693"/>
                  </a:lnTo>
                  <a:lnTo>
                    <a:pt x="20949" y="7270"/>
                  </a:lnTo>
                  <a:lnTo>
                    <a:pt x="20734" y="6848"/>
                  </a:lnTo>
                  <a:lnTo>
                    <a:pt x="20126" y="6848"/>
                  </a:lnTo>
                  <a:lnTo>
                    <a:pt x="19821" y="6324"/>
                  </a:lnTo>
                  <a:lnTo>
                    <a:pt x="19734" y="5166"/>
                  </a:lnTo>
                  <a:lnTo>
                    <a:pt x="19865" y="4214"/>
                  </a:lnTo>
                  <a:lnTo>
                    <a:pt x="19693" y="3691"/>
                  </a:lnTo>
                  <a:lnTo>
                    <a:pt x="19475" y="3585"/>
                  </a:lnTo>
                  <a:lnTo>
                    <a:pt x="19475" y="3162"/>
                  </a:lnTo>
                  <a:lnTo>
                    <a:pt x="19258" y="2633"/>
                  </a:lnTo>
                  <a:lnTo>
                    <a:pt x="19042" y="2528"/>
                  </a:lnTo>
                  <a:lnTo>
                    <a:pt x="18565" y="1475"/>
                  </a:lnTo>
                  <a:lnTo>
                    <a:pt x="18348" y="1370"/>
                  </a:lnTo>
                  <a:lnTo>
                    <a:pt x="18173" y="1687"/>
                  </a:lnTo>
                  <a:lnTo>
                    <a:pt x="18086" y="1687"/>
                  </a:lnTo>
                  <a:lnTo>
                    <a:pt x="17740" y="1475"/>
                  </a:lnTo>
                  <a:lnTo>
                    <a:pt x="17653" y="1898"/>
                  </a:lnTo>
                  <a:lnTo>
                    <a:pt x="17479" y="1687"/>
                  </a:lnTo>
                  <a:lnTo>
                    <a:pt x="17438" y="1158"/>
                  </a:lnTo>
                  <a:lnTo>
                    <a:pt x="17307" y="1158"/>
                  </a:lnTo>
                  <a:lnTo>
                    <a:pt x="17263" y="1370"/>
                  </a:lnTo>
                  <a:lnTo>
                    <a:pt x="17089" y="2110"/>
                  </a:lnTo>
                  <a:lnTo>
                    <a:pt x="16787" y="2528"/>
                  </a:lnTo>
                  <a:lnTo>
                    <a:pt x="16395" y="3056"/>
                  </a:lnTo>
                  <a:lnTo>
                    <a:pt x="16351" y="3479"/>
                  </a:lnTo>
                  <a:lnTo>
                    <a:pt x="15962" y="3585"/>
                  </a:lnTo>
                  <a:lnTo>
                    <a:pt x="15787" y="3796"/>
                  </a:lnTo>
                  <a:lnTo>
                    <a:pt x="15311" y="3585"/>
                  </a:lnTo>
                  <a:lnTo>
                    <a:pt x="15182" y="3268"/>
                  </a:lnTo>
                  <a:lnTo>
                    <a:pt x="14965" y="3268"/>
                  </a:lnTo>
                  <a:lnTo>
                    <a:pt x="14921" y="3162"/>
                  </a:lnTo>
                  <a:lnTo>
                    <a:pt x="14703" y="3479"/>
                  </a:lnTo>
                  <a:lnTo>
                    <a:pt x="14270" y="3479"/>
                  </a:lnTo>
                  <a:lnTo>
                    <a:pt x="13750" y="4003"/>
                  </a:lnTo>
                  <a:lnTo>
                    <a:pt x="13360" y="3796"/>
                  </a:lnTo>
                  <a:lnTo>
                    <a:pt x="13099" y="3268"/>
                  </a:lnTo>
                  <a:lnTo>
                    <a:pt x="12925" y="3585"/>
                  </a:lnTo>
                  <a:lnTo>
                    <a:pt x="12492" y="3056"/>
                  </a:lnTo>
                  <a:lnTo>
                    <a:pt x="12232" y="2950"/>
                  </a:lnTo>
                  <a:lnTo>
                    <a:pt x="11841" y="2215"/>
                  </a:lnTo>
                  <a:lnTo>
                    <a:pt x="11669" y="2215"/>
                  </a:lnTo>
                  <a:lnTo>
                    <a:pt x="11581" y="2633"/>
                  </a:lnTo>
                  <a:lnTo>
                    <a:pt x="11407" y="2528"/>
                  </a:lnTo>
                  <a:lnTo>
                    <a:pt x="11192" y="1898"/>
                  </a:lnTo>
                  <a:lnTo>
                    <a:pt x="11148" y="1057"/>
                  </a:lnTo>
                  <a:lnTo>
                    <a:pt x="10931" y="634"/>
                  </a:lnTo>
                  <a:lnTo>
                    <a:pt x="10800" y="846"/>
                  </a:lnTo>
                  <a:lnTo>
                    <a:pt x="10541" y="1475"/>
                  </a:lnTo>
                  <a:lnTo>
                    <a:pt x="10410" y="1370"/>
                  </a:lnTo>
                  <a:lnTo>
                    <a:pt x="10323" y="1581"/>
                  </a:lnTo>
                  <a:lnTo>
                    <a:pt x="9890" y="529"/>
                  </a:lnTo>
                  <a:lnTo>
                    <a:pt x="9846" y="0"/>
                  </a:lnTo>
                  <a:close/>
                </a:path>
              </a:pathLst>
            </a:custGeom>
            <a:solidFill>
              <a:srgbClr val="CAD4D8"/>
            </a:solidFill>
            <a:ln w="12700" cap="flat">
              <a:noFill/>
              <a:miter lim="400000"/>
            </a:ln>
            <a:effectLst/>
          </p:spPr>
          <p:txBody>
            <a:bodyPr wrap="square" lIns="0" tIns="0" rIns="0" bIns="0" numCol="1" anchor="ctr">
              <a:noAutofit/>
            </a:bodyPr>
            <a:lstStyle/>
            <a:p>
              <a:pPr defTabSz="342900">
                <a:lnSpc>
                  <a:spcPct val="100000"/>
                </a:lnSpc>
                <a:spcBef>
                  <a:spcPts val="0"/>
                </a:spcBef>
                <a:defRPr sz="1400">
                  <a:latin typeface="Arial"/>
                  <a:ea typeface="Arial"/>
                  <a:cs typeface="Arial"/>
                  <a:sym typeface="Arial"/>
                </a:defRPr>
              </a:pPr>
              <a:endParaRPr sz="525"/>
            </a:p>
          </p:txBody>
        </p:sp>
        <p:sp>
          <p:nvSpPr>
            <p:cNvPr id="398" name="Google Shape;10566;p32">
              <a:extLst>
                <a:ext uri="{FF2B5EF4-FFF2-40B4-BE49-F238E27FC236}">
                  <a16:creationId xmlns:a16="http://schemas.microsoft.com/office/drawing/2014/main" id="{AF076A37-7CA1-836F-87C9-27B3486A78CC}"/>
                </a:ext>
              </a:extLst>
            </p:cNvPr>
            <p:cNvSpPr/>
            <p:nvPr/>
          </p:nvSpPr>
          <p:spPr>
            <a:xfrm>
              <a:off x="13201927" y="5636093"/>
              <a:ext cx="198464" cy="167108"/>
            </a:xfrm>
            <a:custGeom>
              <a:avLst/>
              <a:gdLst/>
              <a:ahLst/>
              <a:cxnLst>
                <a:cxn ang="0">
                  <a:pos x="wd2" y="hd2"/>
                </a:cxn>
                <a:cxn ang="5400000">
                  <a:pos x="wd2" y="hd2"/>
                </a:cxn>
                <a:cxn ang="10800000">
                  <a:pos x="wd2" y="hd2"/>
                </a:cxn>
                <a:cxn ang="16200000">
                  <a:pos x="wd2" y="hd2"/>
                </a:cxn>
              </a:cxnLst>
              <a:rect l="0" t="0" r="r" b="b"/>
              <a:pathLst>
                <a:path w="21600" h="21600" extrusionOk="0">
                  <a:moveTo>
                    <a:pt x="6820" y="0"/>
                  </a:moveTo>
                  <a:lnTo>
                    <a:pt x="5678" y="1294"/>
                  </a:lnTo>
                  <a:lnTo>
                    <a:pt x="4537" y="1294"/>
                  </a:lnTo>
                  <a:lnTo>
                    <a:pt x="3125" y="2912"/>
                  </a:lnTo>
                  <a:lnTo>
                    <a:pt x="2839" y="5485"/>
                  </a:lnTo>
                  <a:lnTo>
                    <a:pt x="4537" y="6132"/>
                  </a:lnTo>
                  <a:lnTo>
                    <a:pt x="4537" y="8058"/>
                  </a:lnTo>
                  <a:lnTo>
                    <a:pt x="2554" y="9675"/>
                  </a:lnTo>
                  <a:lnTo>
                    <a:pt x="2839" y="11293"/>
                  </a:lnTo>
                  <a:lnTo>
                    <a:pt x="1698" y="13542"/>
                  </a:lnTo>
                  <a:lnTo>
                    <a:pt x="0" y="14189"/>
                  </a:lnTo>
                  <a:lnTo>
                    <a:pt x="285" y="14189"/>
                  </a:lnTo>
                  <a:lnTo>
                    <a:pt x="1128" y="15792"/>
                  </a:lnTo>
                  <a:lnTo>
                    <a:pt x="2269" y="16762"/>
                  </a:lnTo>
                  <a:lnTo>
                    <a:pt x="3125" y="16115"/>
                  </a:lnTo>
                  <a:lnTo>
                    <a:pt x="3980" y="16762"/>
                  </a:lnTo>
                  <a:lnTo>
                    <a:pt x="5393" y="16115"/>
                  </a:lnTo>
                  <a:lnTo>
                    <a:pt x="3980" y="17409"/>
                  </a:lnTo>
                  <a:lnTo>
                    <a:pt x="3125" y="17409"/>
                  </a:lnTo>
                  <a:lnTo>
                    <a:pt x="2269" y="20306"/>
                  </a:lnTo>
                  <a:lnTo>
                    <a:pt x="2554" y="21600"/>
                  </a:lnTo>
                  <a:lnTo>
                    <a:pt x="5678" y="18380"/>
                  </a:lnTo>
                  <a:lnTo>
                    <a:pt x="9659" y="15792"/>
                  </a:lnTo>
                  <a:lnTo>
                    <a:pt x="10800" y="13542"/>
                  </a:lnTo>
                  <a:lnTo>
                    <a:pt x="12213" y="12572"/>
                  </a:lnTo>
                  <a:lnTo>
                    <a:pt x="15066" y="12895"/>
                  </a:lnTo>
                  <a:lnTo>
                    <a:pt x="15636" y="12248"/>
                  </a:lnTo>
                  <a:lnTo>
                    <a:pt x="17334" y="12248"/>
                  </a:lnTo>
                  <a:lnTo>
                    <a:pt x="18475" y="12572"/>
                  </a:lnTo>
                  <a:lnTo>
                    <a:pt x="20174" y="12895"/>
                  </a:lnTo>
                  <a:lnTo>
                    <a:pt x="21600" y="11293"/>
                  </a:lnTo>
                  <a:lnTo>
                    <a:pt x="21600" y="10322"/>
                  </a:lnTo>
                  <a:lnTo>
                    <a:pt x="20174" y="9352"/>
                  </a:lnTo>
                  <a:lnTo>
                    <a:pt x="18475" y="7411"/>
                  </a:lnTo>
                  <a:lnTo>
                    <a:pt x="16764" y="7102"/>
                  </a:lnTo>
                  <a:lnTo>
                    <a:pt x="14210" y="4514"/>
                  </a:lnTo>
                  <a:lnTo>
                    <a:pt x="13925" y="1294"/>
                  </a:lnTo>
                  <a:lnTo>
                    <a:pt x="12498" y="971"/>
                  </a:lnTo>
                  <a:lnTo>
                    <a:pt x="11085" y="2265"/>
                  </a:lnTo>
                  <a:lnTo>
                    <a:pt x="8803" y="0"/>
                  </a:lnTo>
                  <a:close/>
                </a:path>
              </a:pathLst>
            </a:custGeom>
            <a:solidFill>
              <a:srgbClr val="CCD4D9"/>
            </a:solidFill>
            <a:ln w="12700" cap="flat">
              <a:noFill/>
              <a:miter lim="400000"/>
            </a:ln>
            <a:effectLst/>
          </p:spPr>
          <p:txBody>
            <a:bodyPr wrap="square" lIns="0" tIns="0" rIns="0" bIns="0" numCol="1" anchor="ctr">
              <a:noAutofit/>
            </a:bodyPr>
            <a:lstStyle/>
            <a:p>
              <a:pPr defTabSz="342900">
                <a:lnSpc>
                  <a:spcPct val="100000"/>
                </a:lnSpc>
                <a:spcBef>
                  <a:spcPts val="0"/>
                </a:spcBef>
                <a:defRPr sz="1400">
                  <a:latin typeface="Arial"/>
                  <a:ea typeface="Arial"/>
                  <a:cs typeface="Arial"/>
                  <a:sym typeface="Arial"/>
                </a:defRPr>
              </a:pPr>
              <a:endParaRPr sz="525"/>
            </a:p>
          </p:txBody>
        </p:sp>
        <p:sp>
          <p:nvSpPr>
            <p:cNvPr id="399" name="Google Shape;10567;p32">
              <a:extLst>
                <a:ext uri="{FF2B5EF4-FFF2-40B4-BE49-F238E27FC236}">
                  <a16:creationId xmlns:a16="http://schemas.microsoft.com/office/drawing/2014/main" id="{5EFC720F-F54B-7A66-2DB5-9F820BE01EBB}"/>
                </a:ext>
              </a:extLst>
            </p:cNvPr>
            <p:cNvSpPr/>
            <p:nvPr/>
          </p:nvSpPr>
          <p:spPr>
            <a:xfrm>
              <a:off x="14149930" y="6022623"/>
              <a:ext cx="697361" cy="640997"/>
            </a:xfrm>
            <a:custGeom>
              <a:avLst/>
              <a:gdLst/>
              <a:ahLst/>
              <a:cxnLst>
                <a:cxn ang="0">
                  <a:pos x="wd2" y="hd2"/>
                </a:cxn>
                <a:cxn ang="5400000">
                  <a:pos x="wd2" y="hd2"/>
                </a:cxn>
                <a:cxn ang="10800000">
                  <a:pos x="wd2" y="hd2"/>
                </a:cxn>
                <a:cxn ang="16200000">
                  <a:pos x="wd2" y="hd2"/>
                </a:cxn>
              </a:cxnLst>
              <a:rect l="0" t="0" r="r" b="b"/>
              <a:pathLst>
                <a:path w="21600" h="21600" extrusionOk="0">
                  <a:moveTo>
                    <a:pt x="7848" y="0"/>
                  </a:moveTo>
                  <a:lnTo>
                    <a:pt x="7686" y="169"/>
                  </a:lnTo>
                  <a:lnTo>
                    <a:pt x="7118" y="169"/>
                  </a:lnTo>
                  <a:lnTo>
                    <a:pt x="6553" y="675"/>
                  </a:lnTo>
                  <a:lnTo>
                    <a:pt x="6634" y="759"/>
                  </a:lnTo>
                  <a:lnTo>
                    <a:pt x="6310" y="1261"/>
                  </a:lnTo>
                  <a:lnTo>
                    <a:pt x="6147" y="1261"/>
                  </a:lnTo>
                  <a:lnTo>
                    <a:pt x="5664" y="1683"/>
                  </a:lnTo>
                  <a:lnTo>
                    <a:pt x="4693" y="1936"/>
                  </a:lnTo>
                  <a:lnTo>
                    <a:pt x="4288" y="2691"/>
                  </a:lnTo>
                  <a:lnTo>
                    <a:pt x="4288" y="3362"/>
                  </a:lnTo>
                  <a:lnTo>
                    <a:pt x="4693" y="4205"/>
                  </a:lnTo>
                  <a:lnTo>
                    <a:pt x="4693" y="4960"/>
                  </a:lnTo>
                  <a:lnTo>
                    <a:pt x="4288" y="5800"/>
                  </a:lnTo>
                  <a:lnTo>
                    <a:pt x="4531" y="6221"/>
                  </a:lnTo>
                  <a:lnTo>
                    <a:pt x="4450" y="6892"/>
                  </a:lnTo>
                  <a:lnTo>
                    <a:pt x="4125" y="7398"/>
                  </a:lnTo>
                  <a:lnTo>
                    <a:pt x="3882" y="7731"/>
                  </a:lnTo>
                  <a:lnTo>
                    <a:pt x="0" y="10675"/>
                  </a:lnTo>
                  <a:lnTo>
                    <a:pt x="1052" y="13700"/>
                  </a:lnTo>
                  <a:lnTo>
                    <a:pt x="2992" y="13869"/>
                  </a:lnTo>
                  <a:lnTo>
                    <a:pt x="13427" y="21431"/>
                  </a:lnTo>
                  <a:lnTo>
                    <a:pt x="17633" y="21600"/>
                  </a:lnTo>
                  <a:lnTo>
                    <a:pt x="18202" y="20508"/>
                  </a:lnTo>
                  <a:lnTo>
                    <a:pt x="18685" y="19499"/>
                  </a:lnTo>
                  <a:lnTo>
                    <a:pt x="19655" y="18909"/>
                  </a:lnTo>
                  <a:lnTo>
                    <a:pt x="20386" y="19246"/>
                  </a:lnTo>
                  <a:lnTo>
                    <a:pt x="20869" y="19078"/>
                  </a:lnTo>
                  <a:lnTo>
                    <a:pt x="21113" y="19162"/>
                  </a:lnTo>
                  <a:lnTo>
                    <a:pt x="21438" y="18656"/>
                  </a:lnTo>
                  <a:lnTo>
                    <a:pt x="21600" y="18491"/>
                  </a:lnTo>
                  <a:lnTo>
                    <a:pt x="21438" y="18407"/>
                  </a:lnTo>
                  <a:lnTo>
                    <a:pt x="21032" y="18238"/>
                  </a:lnTo>
                  <a:lnTo>
                    <a:pt x="20630" y="17901"/>
                  </a:lnTo>
                  <a:lnTo>
                    <a:pt x="20386" y="16555"/>
                  </a:lnTo>
                  <a:lnTo>
                    <a:pt x="19655" y="16555"/>
                  </a:lnTo>
                  <a:lnTo>
                    <a:pt x="19574" y="15885"/>
                  </a:lnTo>
                  <a:lnTo>
                    <a:pt x="19574" y="15130"/>
                  </a:lnTo>
                  <a:lnTo>
                    <a:pt x="20061" y="14708"/>
                  </a:lnTo>
                  <a:lnTo>
                    <a:pt x="19574" y="13700"/>
                  </a:lnTo>
                  <a:lnTo>
                    <a:pt x="19172" y="13447"/>
                  </a:lnTo>
                  <a:lnTo>
                    <a:pt x="18766" y="12607"/>
                  </a:lnTo>
                  <a:lnTo>
                    <a:pt x="18445" y="12439"/>
                  </a:lnTo>
                  <a:lnTo>
                    <a:pt x="18283" y="12523"/>
                  </a:lnTo>
                  <a:lnTo>
                    <a:pt x="16582" y="11346"/>
                  </a:lnTo>
                  <a:lnTo>
                    <a:pt x="16180" y="11515"/>
                  </a:lnTo>
                  <a:lnTo>
                    <a:pt x="15936" y="11599"/>
                  </a:lnTo>
                  <a:lnTo>
                    <a:pt x="15530" y="11262"/>
                  </a:lnTo>
                  <a:lnTo>
                    <a:pt x="15530" y="10925"/>
                  </a:lnTo>
                  <a:lnTo>
                    <a:pt x="15449" y="10840"/>
                  </a:lnTo>
                  <a:lnTo>
                    <a:pt x="15611" y="10338"/>
                  </a:lnTo>
                  <a:lnTo>
                    <a:pt x="15128" y="9916"/>
                  </a:lnTo>
                  <a:lnTo>
                    <a:pt x="15047" y="9583"/>
                  </a:lnTo>
                  <a:lnTo>
                    <a:pt x="14641" y="9499"/>
                  </a:lnTo>
                  <a:lnTo>
                    <a:pt x="14316" y="9161"/>
                  </a:lnTo>
                  <a:lnTo>
                    <a:pt x="13995" y="9077"/>
                  </a:lnTo>
                  <a:lnTo>
                    <a:pt x="13995" y="8740"/>
                  </a:lnTo>
                  <a:lnTo>
                    <a:pt x="14239" y="8575"/>
                  </a:lnTo>
                  <a:lnTo>
                    <a:pt x="14158" y="8322"/>
                  </a:lnTo>
                  <a:lnTo>
                    <a:pt x="14239" y="7985"/>
                  </a:lnTo>
                  <a:lnTo>
                    <a:pt x="14239" y="7145"/>
                  </a:lnTo>
                  <a:lnTo>
                    <a:pt x="14397" y="6976"/>
                  </a:lnTo>
                  <a:lnTo>
                    <a:pt x="14560" y="6221"/>
                  </a:lnTo>
                  <a:lnTo>
                    <a:pt x="14803" y="6221"/>
                  </a:lnTo>
                  <a:lnTo>
                    <a:pt x="15128" y="6137"/>
                  </a:lnTo>
                  <a:lnTo>
                    <a:pt x="15128" y="5298"/>
                  </a:lnTo>
                  <a:lnTo>
                    <a:pt x="14966" y="5213"/>
                  </a:lnTo>
                  <a:lnTo>
                    <a:pt x="14803" y="4538"/>
                  </a:lnTo>
                  <a:lnTo>
                    <a:pt x="15128" y="4538"/>
                  </a:lnTo>
                  <a:lnTo>
                    <a:pt x="15530" y="4370"/>
                  </a:lnTo>
                  <a:lnTo>
                    <a:pt x="15774" y="4205"/>
                  </a:lnTo>
                  <a:lnTo>
                    <a:pt x="15530" y="4121"/>
                  </a:lnTo>
                  <a:lnTo>
                    <a:pt x="15209" y="3952"/>
                  </a:lnTo>
                  <a:lnTo>
                    <a:pt x="14722" y="4036"/>
                  </a:lnTo>
                  <a:lnTo>
                    <a:pt x="14397" y="3952"/>
                  </a:lnTo>
                  <a:lnTo>
                    <a:pt x="13589" y="3530"/>
                  </a:lnTo>
                  <a:lnTo>
                    <a:pt x="13346" y="3362"/>
                  </a:lnTo>
                  <a:lnTo>
                    <a:pt x="12944" y="3193"/>
                  </a:lnTo>
                  <a:lnTo>
                    <a:pt x="12700" y="2691"/>
                  </a:lnTo>
                  <a:lnTo>
                    <a:pt x="12538" y="2269"/>
                  </a:lnTo>
                  <a:lnTo>
                    <a:pt x="12136" y="2269"/>
                  </a:lnTo>
                  <a:lnTo>
                    <a:pt x="11892" y="1683"/>
                  </a:lnTo>
                  <a:lnTo>
                    <a:pt x="11973" y="1261"/>
                  </a:lnTo>
                  <a:lnTo>
                    <a:pt x="11730" y="759"/>
                  </a:lnTo>
                  <a:lnTo>
                    <a:pt x="11324" y="675"/>
                  </a:lnTo>
                  <a:lnTo>
                    <a:pt x="10759" y="843"/>
                  </a:lnTo>
                  <a:lnTo>
                    <a:pt x="10353" y="675"/>
                  </a:lnTo>
                  <a:lnTo>
                    <a:pt x="10353" y="253"/>
                  </a:lnTo>
                  <a:lnTo>
                    <a:pt x="10110" y="0"/>
                  </a:lnTo>
                  <a:lnTo>
                    <a:pt x="9545" y="253"/>
                  </a:lnTo>
                  <a:lnTo>
                    <a:pt x="8737" y="0"/>
                  </a:lnTo>
                  <a:close/>
                </a:path>
              </a:pathLst>
            </a:custGeom>
            <a:solidFill>
              <a:srgbClr val="CBD4D8"/>
            </a:solidFill>
            <a:ln w="12700" cap="flat">
              <a:noFill/>
              <a:miter lim="400000"/>
            </a:ln>
            <a:effectLst/>
          </p:spPr>
          <p:txBody>
            <a:bodyPr wrap="square" lIns="0" tIns="0" rIns="0" bIns="0" numCol="1" anchor="ctr">
              <a:noAutofit/>
            </a:bodyPr>
            <a:lstStyle/>
            <a:p>
              <a:pPr defTabSz="342900">
                <a:lnSpc>
                  <a:spcPct val="100000"/>
                </a:lnSpc>
                <a:spcBef>
                  <a:spcPts val="0"/>
                </a:spcBef>
                <a:defRPr sz="1400">
                  <a:latin typeface="Arial"/>
                  <a:ea typeface="Arial"/>
                  <a:cs typeface="Arial"/>
                  <a:sym typeface="Arial"/>
                </a:defRPr>
              </a:pPr>
              <a:endParaRPr sz="525"/>
            </a:p>
          </p:txBody>
        </p:sp>
        <p:sp>
          <p:nvSpPr>
            <p:cNvPr id="400" name="Google Shape;10568;p32">
              <a:extLst>
                <a:ext uri="{FF2B5EF4-FFF2-40B4-BE49-F238E27FC236}">
                  <a16:creationId xmlns:a16="http://schemas.microsoft.com/office/drawing/2014/main" id="{F2BC9566-72B1-85DB-DADC-D708BD1302C6}"/>
                </a:ext>
              </a:extLst>
            </p:cNvPr>
            <p:cNvSpPr/>
            <p:nvPr/>
          </p:nvSpPr>
          <p:spPr>
            <a:xfrm>
              <a:off x="14719227" y="6583768"/>
              <a:ext cx="125443" cy="122168"/>
            </a:xfrm>
            <a:custGeom>
              <a:avLst/>
              <a:gdLst/>
              <a:ahLst/>
              <a:cxnLst>
                <a:cxn ang="0">
                  <a:pos x="wd2" y="hd2"/>
                </a:cxn>
                <a:cxn ang="5400000">
                  <a:pos x="wd2" y="hd2"/>
                </a:cxn>
                <a:cxn ang="10800000">
                  <a:pos x="wd2" y="hd2"/>
                </a:cxn>
                <a:cxn ang="16200000">
                  <a:pos x="wd2" y="hd2"/>
                </a:cxn>
              </a:cxnLst>
              <a:rect l="0" t="0" r="r" b="b"/>
              <a:pathLst>
                <a:path w="21600" h="21600" extrusionOk="0">
                  <a:moveTo>
                    <a:pt x="11241" y="0"/>
                  </a:moveTo>
                  <a:lnTo>
                    <a:pt x="5846" y="3098"/>
                  </a:lnTo>
                  <a:lnTo>
                    <a:pt x="3159" y="8387"/>
                  </a:lnTo>
                  <a:lnTo>
                    <a:pt x="0" y="14119"/>
                  </a:lnTo>
                  <a:lnTo>
                    <a:pt x="1805" y="14119"/>
                  </a:lnTo>
                  <a:lnTo>
                    <a:pt x="13046" y="17196"/>
                  </a:lnTo>
                  <a:lnTo>
                    <a:pt x="13497" y="21600"/>
                  </a:lnTo>
                  <a:lnTo>
                    <a:pt x="21600" y="18523"/>
                  </a:lnTo>
                  <a:lnTo>
                    <a:pt x="20246" y="16753"/>
                  </a:lnTo>
                  <a:lnTo>
                    <a:pt x="20246" y="16311"/>
                  </a:lnTo>
                  <a:lnTo>
                    <a:pt x="21149" y="16311"/>
                  </a:lnTo>
                  <a:lnTo>
                    <a:pt x="19795" y="14562"/>
                  </a:lnTo>
                  <a:lnTo>
                    <a:pt x="19795" y="12791"/>
                  </a:lnTo>
                  <a:lnTo>
                    <a:pt x="18892" y="10579"/>
                  </a:lnTo>
                  <a:lnTo>
                    <a:pt x="17989" y="11906"/>
                  </a:lnTo>
                  <a:lnTo>
                    <a:pt x="13046" y="8830"/>
                  </a:lnTo>
                  <a:lnTo>
                    <a:pt x="20246" y="7502"/>
                  </a:lnTo>
                  <a:lnTo>
                    <a:pt x="19343" y="1770"/>
                  </a:lnTo>
                  <a:lnTo>
                    <a:pt x="19343" y="1328"/>
                  </a:lnTo>
                  <a:lnTo>
                    <a:pt x="17989" y="885"/>
                  </a:lnTo>
                  <a:lnTo>
                    <a:pt x="15303" y="1770"/>
                  </a:lnTo>
                  <a:lnTo>
                    <a:pt x="11241" y="0"/>
                  </a:lnTo>
                  <a:close/>
                </a:path>
              </a:pathLst>
            </a:custGeom>
            <a:solidFill>
              <a:srgbClr val="CCD4DB"/>
            </a:solidFill>
            <a:ln w="12700" cap="flat">
              <a:noFill/>
              <a:miter lim="400000"/>
            </a:ln>
            <a:effectLst/>
          </p:spPr>
          <p:txBody>
            <a:bodyPr wrap="square" lIns="0" tIns="0" rIns="0" bIns="0" numCol="1" anchor="ctr">
              <a:noAutofit/>
            </a:bodyPr>
            <a:lstStyle/>
            <a:p>
              <a:pPr defTabSz="342900">
                <a:lnSpc>
                  <a:spcPct val="100000"/>
                </a:lnSpc>
                <a:spcBef>
                  <a:spcPts val="0"/>
                </a:spcBef>
                <a:defRPr sz="1400">
                  <a:latin typeface="Arial"/>
                  <a:ea typeface="Arial"/>
                  <a:cs typeface="Arial"/>
                  <a:sym typeface="Arial"/>
                </a:defRPr>
              </a:pPr>
              <a:endParaRPr sz="525"/>
            </a:p>
          </p:txBody>
        </p:sp>
        <p:sp>
          <p:nvSpPr>
            <p:cNvPr id="401" name="Google Shape;10569;p32">
              <a:extLst>
                <a:ext uri="{FF2B5EF4-FFF2-40B4-BE49-F238E27FC236}">
                  <a16:creationId xmlns:a16="http://schemas.microsoft.com/office/drawing/2014/main" id="{028A1B50-5C9B-A2B8-A42B-766BF9CBDA26}"/>
                </a:ext>
              </a:extLst>
            </p:cNvPr>
            <p:cNvSpPr/>
            <p:nvPr/>
          </p:nvSpPr>
          <p:spPr>
            <a:xfrm>
              <a:off x="13674618" y="6169815"/>
              <a:ext cx="161892" cy="87243"/>
            </a:xfrm>
            <a:custGeom>
              <a:avLst/>
              <a:gdLst/>
              <a:ahLst/>
              <a:cxnLst>
                <a:cxn ang="0">
                  <a:pos x="wd2" y="hd2"/>
                </a:cxn>
                <a:cxn ang="5400000">
                  <a:pos x="wd2" y="hd2"/>
                </a:cxn>
                <a:cxn ang="10800000">
                  <a:pos x="wd2" y="hd2"/>
                </a:cxn>
                <a:cxn ang="16200000">
                  <a:pos x="wd2" y="hd2"/>
                </a:cxn>
              </a:cxnLst>
              <a:rect l="0" t="0" r="r" b="b"/>
              <a:pathLst>
                <a:path w="21600" h="21600" extrusionOk="0">
                  <a:moveTo>
                    <a:pt x="19868" y="0"/>
                  </a:moveTo>
                  <a:lnTo>
                    <a:pt x="16720" y="3069"/>
                  </a:lnTo>
                  <a:lnTo>
                    <a:pt x="12890" y="6167"/>
                  </a:lnTo>
                  <a:lnTo>
                    <a:pt x="10109" y="6167"/>
                  </a:lnTo>
                  <a:lnTo>
                    <a:pt x="8010" y="4928"/>
                  </a:lnTo>
                  <a:lnTo>
                    <a:pt x="6278" y="4928"/>
                  </a:lnTo>
                  <a:lnTo>
                    <a:pt x="6278" y="6787"/>
                  </a:lnTo>
                  <a:lnTo>
                    <a:pt x="5929" y="9266"/>
                  </a:lnTo>
                  <a:lnTo>
                    <a:pt x="4530" y="9885"/>
                  </a:lnTo>
                  <a:lnTo>
                    <a:pt x="2431" y="8646"/>
                  </a:lnTo>
                  <a:lnTo>
                    <a:pt x="1399" y="11095"/>
                  </a:lnTo>
                  <a:lnTo>
                    <a:pt x="0" y="11715"/>
                  </a:lnTo>
                  <a:lnTo>
                    <a:pt x="0" y="15433"/>
                  </a:lnTo>
                  <a:lnTo>
                    <a:pt x="1399" y="18531"/>
                  </a:lnTo>
                  <a:lnTo>
                    <a:pt x="3481" y="20980"/>
                  </a:lnTo>
                  <a:lnTo>
                    <a:pt x="6278" y="20361"/>
                  </a:lnTo>
                  <a:lnTo>
                    <a:pt x="7661" y="21600"/>
                  </a:lnTo>
                  <a:lnTo>
                    <a:pt x="8360" y="20361"/>
                  </a:lnTo>
                  <a:lnTo>
                    <a:pt x="10459" y="19121"/>
                  </a:lnTo>
                  <a:lnTo>
                    <a:pt x="12890" y="16052"/>
                  </a:lnTo>
                  <a:lnTo>
                    <a:pt x="13939" y="14813"/>
                  </a:lnTo>
                  <a:lnTo>
                    <a:pt x="16720" y="15433"/>
                  </a:lnTo>
                  <a:lnTo>
                    <a:pt x="16720" y="12334"/>
                  </a:lnTo>
                  <a:lnTo>
                    <a:pt x="16371" y="9266"/>
                  </a:lnTo>
                  <a:lnTo>
                    <a:pt x="18469" y="4928"/>
                  </a:lnTo>
                  <a:lnTo>
                    <a:pt x="20551" y="2479"/>
                  </a:lnTo>
                  <a:lnTo>
                    <a:pt x="21600" y="620"/>
                  </a:lnTo>
                  <a:lnTo>
                    <a:pt x="20901" y="0"/>
                  </a:lnTo>
                  <a:close/>
                </a:path>
              </a:pathLst>
            </a:custGeom>
            <a:solidFill>
              <a:srgbClr val="CCD4DB"/>
            </a:solidFill>
            <a:ln w="12700" cap="flat">
              <a:noFill/>
              <a:miter lim="400000"/>
            </a:ln>
            <a:effectLst/>
          </p:spPr>
          <p:txBody>
            <a:bodyPr wrap="square" lIns="0" tIns="0" rIns="0" bIns="0" numCol="1" anchor="ctr">
              <a:noAutofit/>
            </a:bodyPr>
            <a:lstStyle/>
            <a:p>
              <a:pPr defTabSz="342900">
                <a:lnSpc>
                  <a:spcPct val="100000"/>
                </a:lnSpc>
                <a:spcBef>
                  <a:spcPts val="0"/>
                </a:spcBef>
                <a:defRPr sz="1400">
                  <a:latin typeface="Arial"/>
                  <a:ea typeface="Arial"/>
                  <a:cs typeface="Arial"/>
                  <a:sym typeface="Arial"/>
                </a:defRPr>
              </a:pPr>
              <a:endParaRPr sz="525"/>
            </a:p>
          </p:txBody>
        </p:sp>
        <p:sp>
          <p:nvSpPr>
            <p:cNvPr id="402" name="Google Shape;10570;p32">
              <a:extLst>
                <a:ext uri="{FF2B5EF4-FFF2-40B4-BE49-F238E27FC236}">
                  <a16:creationId xmlns:a16="http://schemas.microsoft.com/office/drawing/2014/main" id="{65BD5373-31BD-20F1-A2E9-C0117CE02600}"/>
                </a:ext>
              </a:extLst>
            </p:cNvPr>
            <p:cNvSpPr/>
            <p:nvPr/>
          </p:nvSpPr>
          <p:spPr>
            <a:xfrm>
              <a:off x="13914894" y="6040140"/>
              <a:ext cx="449223" cy="381524"/>
            </a:xfrm>
            <a:custGeom>
              <a:avLst/>
              <a:gdLst/>
              <a:ahLst/>
              <a:cxnLst>
                <a:cxn ang="0">
                  <a:pos x="wd2" y="hd2"/>
                </a:cxn>
                <a:cxn ang="5400000">
                  <a:pos x="wd2" y="hd2"/>
                </a:cxn>
                <a:cxn ang="10800000">
                  <a:pos x="wd2" y="hd2"/>
                </a:cxn>
                <a:cxn ang="16200000">
                  <a:pos x="wd2" y="hd2"/>
                </a:cxn>
              </a:cxnLst>
              <a:rect l="0" t="0" r="r" b="b"/>
              <a:pathLst>
                <a:path w="21600" h="21600" extrusionOk="0">
                  <a:moveTo>
                    <a:pt x="20220" y="0"/>
                  </a:moveTo>
                  <a:lnTo>
                    <a:pt x="18833" y="425"/>
                  </a:lnTo>
                  <a:lnTo>
                    <a:pt x="17075" y="283"/>
                  </a:lnTo>
                  <a:lnTo>
                    <a:pt x="16325" y="425"/>
                  </a:lnTo>
                  <a:lnTo>
                    <a:pt x="15442" y="425"/>
                  </a:lnTo>
                  <a:lnTo>
                    <a:pt x="14188" y="985"/>
                  </a:lnTo>
                  <a:lnTo>
                    <a:pt x="13810" y="1552"/>
                  </a:lnTo>
                  <a:lnTo>
                    <a:pt x="12808" y="1835"/>
                  </a:lnTo>
                  <a:lnTo>
                    <a:pt x="12682" y="2261"/>
                  </a:lnTo>
                  <a:lnTo>
                    <a:pt x="11049" y="2261"/>
                  </a:lnTo>
                  <a:lnTo>
                    <a:pt x="10047" y="1835"/>
                  </a:lnTo>
                  <a:lnTo>
                    <a:pt x="9669" y="1552"/>
                  </a:lnTo>
                  <a:lnTo>
                    <a:pt x="9039" y="1410"/>
                  </a:lnTo>
                  <a:lnTo>
                    <a:pt x="7160" y="1552"/>
                  </a:lnTo>
                  <a:lnTo>
                    <a:pt x="6656" y="1835"/>
                  </a:lnTo>
                  <a:lnTo>
                    <a:pt x="6404" y="1835"/>
                  </a:lnTo>
                  <a:lnTo>
                    <a:pt x="4645" y="2821"/>
                  </a:lnTo>
                  <a:lnTo>
                    <a:pt x="4015" y="2537"/>
                  </a:lnTo>
                  <a:lnTo>
                    <a:pt x="3139" y="2261"/>
                  </a:lnTo>
                  <a:lnTo>
                    <a:pt x="2761" y="2821"/>
                  </a:lnTo>
                  <a:lnTo>
                    <a:pt x="2761" y="4373"/>
                  </a:lnTo>
                  <a:lnTo>
                    <a:pt x="2257" y="4514"/>
                  </a:lnTo>
                  <a:lnTo>
                    <a:pt x="2509" y="5365"/>
                  </a:lnTo>
                  <a:lnTo>
                    <a:pt x="1885" y="5790"/>
                  </a:lnTo>
                  <a:lnTo>
                    <a:pt x="1002" y="5931"/>
                  </a:lnTo>
                  <a:lnTo>
                    <a:pt x="378" y="5790"/>
                  </a:lnTo>
                  <a:lnTo>
                    <a:pt x="0" y="6073"/>
                  </a:lnTo>
                  <a:lnTo>
                    <a:pt x="126" y="7200"/>
                  </a:lnTo>
                  <a:lnTo>
                    <a:pt x="624" y="8610"/>
                  </a:lnTo>
                  <a:lnTo>
                    <a:pt x="876" y="9461"/>
                  </a:lnTo>
                  <a:lnTo>
                    <a:pt x="750" y="10304"/>
                  </a:lnTo>
                  <a:lnTo>
                    <a:pt x="624" y="11998"/>
                  </a:lnTo>
                  <a:lnTo>
                    <a:pt x="2011" y="11998"/>
                  </a:lnTo>
                  <a:lnTo>
                    <a:pt x="2257" y="12848"/>
                  </a:lnTo>
                  <a:lnTo>
                    <a:pt x="2887" y="13131"/>
                  </a:lnTo>
                  <a:lnTo>
                    <a:pt x="2887" y="14258"/>
                  </a:lnTo>
                  <a:lnTo>
                    <a:pt x="3265" y="14825"/>
                  </a:lnTo>
                  <a:lnTo>
                    <a:pt x="2761" y="14967"/>
                  </a:lnTo>
                  <a:lnTo>
                    <a:pt x="2509" y="14967"/>
                  </a:lnTo>
                  <a:lnTo>
                    <a:pt x="1885" y="15527"/>
                  </a:lnTo>
                  <a:lnTo>
                    <a:pt x="1506" y="16519"/>
                  </a:lnTo>
                  <a:lnTo>
                    <a:pt x="1002" y="17362"/>
                  </a:lnTo>
                  <a:lnTo>
                    <a:pt x="876" y="17362"/>
                  </a:lnTo>
                  <a:lnTo>
                    <a:pt x="1002" y="17646"/>
                  </a:lnTo>
                  <a:lnTo>
                    <a:pt x="1506" y="18071"/>
                  </a:lnTo>
                  <a:lnTo>
                    <a:pt x="1632" y="19481"/>
                  </a:lnTo>
                  <a:lnTo>
                    <a:pt x="1506" y="20190"/>
                  </a:lnTo>
                  <a:lnTo>
                    <a:pt x="1885" y="20190"/>
                  </a:lnTo>
                  <a:lnTo>
                    <a:pt x="2887" y="20757"/>
                  </a:lnTo>
                  <a:lnTo>
                    <a:pt x="3769" y="21458"/>
                  </a:lnTo>
                  <a:lnTo>
                    <a:pt x="3889" y="21458"/>
                  </a:lnTo>
                  <a:lnTo>
                    <a:pt x="4393" y="21600"/>
                  </a:lnTo>
                  <a:lnTo>
                    <a:pt x="11301" y="16944"/>
                  </a:lnTo>
                  <a:lnTo>
                    <a:pt x="17327" y="11998"/>
                  </a:lnTo>
                  <a:lnTo>
                    <a:pt x="17705" y="11438"/>
                  </a:lnTo>
                  <a:lnTo>
                    <a:pt x="18209" y="10587"/>
                  </a:lnTo>
                  <a:lnTo>
                    <a:pt x="18335" y="9461"/>
                  </a:lnTo>
                  <a:lnTo>
                    <a:pt x="17957" y="8752"/>
                  </a:lnTo>
                  <a:lnTo>
                    <a:pt x="18587" y="7342"/>
                  </a:lnTo>
                  <a:lnTo>
                    <a:pt x="18587" y="6073"/>
                  </a:lnTo>
                  <a:lnTo>
                    <a:pt x="17957" y="4656"/>
                  </a:lnTo>
                  <a:lnTo>
                    <a:pt x="17957" y="3529"/>
                  </a:lnTo>
                  <a:lnTo>
                    <a:pt x="18587" y="2261"/>
                  </a:lnTo>
                  <a:lnTo>
                    <a:pt x="20094" y="1835"/>
                  </a:lnTo>
                  <a:lnTo>
                    <a:pt x="20844" y="1127"/>
                  </a:lnTo>
                  <a:lnTo>
                    <a:pt x="21096" y="1127"/>
                  </a:lnTo>
                  <a:lnTo>
                    <a:pt x="21600" y="283"/>
                  </a:lnTo>
                  <a:lnTo>
                    <a:pt x="21474" y="142"/>
                  </a:lnTo>
                  <a:lnTo>
                    <a:pt x="21096" y="0"/>
                  </a:lnTo>
                  <a:close/>
                </a:path>
              </a:pathLst>
            </a:custGeom>
            <a:solidFill>
              <a:srgbClr val="CBD4D7"/>
            </a:solidFill>
            <a:ln w="12700" cap="flat">
              <a:noFill/>
              <a:miter lim="400000"/>
            </a:ln>
            <a:effectLst/>
          </p:spPr>
          <p:txBody>
            <a:bodyPr wrap="square" lIns="0" tIns="0" rIns="0" bIns="0" numCol="1" anchor="ctr">
              <a:noAutofit/>
            </a:bodyPr>
            <a:lstStyle/>
            <a:p>
              <a:pPr defTabSz="342900">
                <a:lnSpc>
                  <a:spcPct val="100000"/>
                </a:lnSpc>
                <a:spcBef>
                  <a:spcPts val="0"/>
                </a:spcBef>
                <a:defRPr sz="1400">
                  <a:latin typeface="Arial"/>
                  <a:ea typeface="Arial"/>
                  <a:cs typeface="Arial"/>
                  <a:sym typeface="Arial"/>
                </a:defRPr>
              </a:pPr>
              <a:endParaRPr sz="525"/>
            </a:p>
          </p:txBody>
        </p:sp>
        <p:sp>
          <p:nvSpPr>
            <p:cNvPr id="403" name="Google Shape;10571;p32">
              <a:extLst>
                <a:ext uri="{FF2B5EF4-FFF2-40B4-BE49-F238E27FC236}">
                  <a16:creationId xmlns:a16="http://schemas.microsoft.com/office/drawing/2014/main" id="{BD3D4BF9-E1A5-0A23-10C2-DB3E31F9A3F6}"/>
                </a:ext>
              </a:extLst>
            </p:cNvPr>
            <p:cNvSpPr/>
            <p:nvPr/>
          </p:nvSpPr>
          <p:spPr>
            <a:xfrm>
              <a:off x="13823531" y="6346815"/>
              <a:ext cx="109596" cy="304287"/>
            </a:xfrm>
            <a:custGeom>
              <a:avLst/>
              <a:gdLst/>
              <a:ahLst/>
              <a:cxnLst>
                <a:cxn ang="0">
                  <a:pos x="wd2" y="hd2"/>
                </a:cxn>
                <a:cxn ang="5400000">
                  <a:pos x="wd2" y="hd2"/>
                </a:cxn>
                <a:cxn ang="10800000">
                  <a:pos x="wd2" y="hd2"/>
                </a:cxn>
                <a:cxn ang="16200000">
                  <a:pos x="wd2" y="hd2"/>
                </a:cxn>
              </a:cxnLst>
              <a:rect l="0" t="0" r="r" b="b"/>
              <a:pathLst>
                <a:path w="21600" h="21600" extrusionOk="0">
                  <a:moveTo>
                    <a:pt x="20567" y="0"/>
                  </a:moveTo>
                  <a:lnTo>
                    <a:pt x="18525" y="888"/>
                  </a:lnTo>
                  <a:lnTo>
                    <a:pt x="13875" y="1244"/>
                  </a:lnTo>
                  <a:lnTo>
                    <a:pt x="12867" y="888"/>
                  </a:lnTo>
                  <a:lnTo>
                    <a:pt x="9250" y="2132"/>
                  </a:lnTo>
                  <a:lnTo>
                    <a:pt x="8217" y="5669"/>
                  </a:lnTo>
                  <a:lnTo>
                    <a:pt x="4108" y="8503"/>
                  </a:lnTo>
                  <a:lnTo>
                    <a:pt x="0" y="10449"/>
                  </a:lnTo>
                  <a:lnTo>
                    <a:pt x="1525" y="10627"/>
                  </a:lnTo>
                  <a:lnTo>
                    <a:pt x="4108" y="12217"/>
                  </a:lnTo>
                  <a:lnTo>
                    <a:pt x="5658" y="13985"/>
                  </a:lnTo>
                  <a:lnTo>
                    <a:pt x="9250" y="15940"/>
                  </a:lnTo>
                  <a:lnTo>
                    <a:pt x="12867" y="18588"/>
                  </a:lnTo>
                  <a:lnTo>
                    <a:pt x="11317" y="19832"/>
                  </a:lnTo>
                  <a:lnTo>
                    <a:pt x="13383" y="21600"/>
                  </a:lnTo>
                  <a:lnTo>
                    <a:pt x="15425" y="20712"/>
                  </a:lnTo>
                  <a:lnTo>
                    <a:pt x="15425" y="19832"/>
                  </a:lnTo>
                  <a:lnTo>
                    <a:pt x="16458" y="19299"/>
                  </a:lnTo>
                  <a:lnTo>
                    <a:pt x="16458" y="18241"/>
                  </a:lnTo>
                  <a:lnTo>
                    <a:pt x="18008" y="16820"/>
                  </a:lnTo>
                  <a:lnTo>
                    <a:pt x="16975" y="15584"/>
                  </a:lnTo>
                  <a:lnTo>
                    <a:pt x="18525" y="15407"/>
                  </a:lnTo>
                  <a:lnTo>
                    <a:pt x="18525" y="14163"/>
                  </a:lnTo>
                  <a:lnTo>
                    <a:pt x="19041" y="13106"/>
                  </a:lnTo>
                  <a:lnTo>
                    <a:pt x="19041" y="10271"/>
                  </a:lnTo>
                  <a:lnTo>
                    <a:pt x="18525" y="10449"/>
                  </a:lnTo>
                  <a:lnTo>
                    <a:pt x="16458" y="10449"/>
                  </a:lnTo>
                  <a:lnTo>
                    <a:pt x="13875" y="10982"/>
                  </a:lnTo>
                  <a:lnTo>
                    <a:pt x="12867" y="10449"/>
                  </a:lnTo>
                  <a:lnTo>
                    <a:pt x="13383" y="8858"/>
                  </a:lnTo>
                  <a:lnTo>
                    <a:pt x="13383" y="6735"/>
                  </a:lnTo>
                  <a:lnTo>
                    <a:pt x="12867" y="6024"/>
                  </a:lnTo>
                  <a:lnTo>
                    <a:pt x="13383" y="4780"/>
                  </a:lnTo>
                  <a:lnTo>
                    <a:pt x="16458" y="4780"/>
                  </a:lnTo>
                  <a:lnTo>
                    <a:pt x="16975" y="5669"/>
                  </a:lnTo>
                  <a:lnTo>
                    <a:pt x="18525" y="5669"/>
                  </a:lnTo>
                  <a:lnTo>
                    <a:pt x="20567" y="5136"/>
                  </a:lnTo>
                  <a:lnTo>
                    <a:pt x="20567" y="4433"/>
                  </a:lnTo>
                  <a:lnTo>
                    <a:pt x="19558" y="4078"/>
                  </a:lnTo>
                  <a:lnTo>
                    <a:pt x="19041" y="3190"/>
                  </a:lnTo>
                  <a:lnTo>
                    <a:pt x="20567" y="1777"/>
                  </a:lnTo>
                  <a:lnTo>
                    <a:pt x="21083" y="533"/>
                  </a:lnTo>
                  <a:lnTo>
                    <a:pt x="21600" y="0"/>
                  </a:lnTo>
                  <a:close/>
                </a:path>
              </a:pathLst>
            </a:custGeom>
            <a:solidFill>
              <a:srgbClr val="CBD4D7"/>
            </a:solidFill>
            <a:ln w="12700" cap="flat">
              <a:noFill/>
              <a:miter lim="400000"/>
            </a:ln>
            <a:effectLst/>
          </p:spPr>
          <p:txBody>
            <a:bodyPr wrap="square" lIns="0" tIns="0" rIns="0" bIns="0" numCol="1" anchor="ctr">
              <a:noAutofit/>
            </a:bodyPr>
            <a:lstStyle/>
            <a:p>
              <a:pPr defTabSz="342900">
                <a:lnSpc>
                  <a:spcPct val="100000"/>
                </a:lnSpc>
                <a:spcBef>
                  <a:spcPts val="0"/>
                </a:spcBef>
                <a:defRPr sz="1400">
                  <a:latin typeface="Arial"/>
                  <a:ea typeface="Arial"/>
                  <a:cs typeface="Arial"/>
                  <a:sym typeface="Arial"/>
                </a:defRPr>
              </a:pPr>
              <a:endParaRPr sz="525"/>
            </a:p>
          </p:txBody>
        </p:sp>
        <p:sp>
          <p:nvSpPr>
            <p:cNvPr id="404" name="Google Shape;10572;p32">
              <a:extLst>
                <a:ext uri="{FF2B5EF4-FFF2-40B4-BE49-F238E27FC236}">
                  <a16:creationId xmlns:a16="http://schemas.microsoft.com/office/drawing/2014/main" id="{DFDF4784-64D1-D398-5A7C-3E7FCDCB8335}"/>
                </a:ext>
              </a:extLst>
            </p:cNvPr>
            <p:cNvSpPr/>
            <p:nvPr/>
          </p:nvSpPr>
          <p:spPr>
            <a:xfrm>
              <a:off x="13904554" y="6346815"/>
              <a:ext cx="59876" cy="62454"/>
            </a:xfrm>
            <a:custGeom>
              <a:avLst/>
              <a:gdLst/>
              <a:ahLst/>
              <a:cxnLst>
                <a:cxn ang="0">
                  <a:pos x="wd2" y="hd2"/>
                </a:cxn>
                <a:cxn ang="5400000">
                  <a:pos x="wd2" y="hd2"/>
                </a:cxn>
                <a:cxn ang="10800000">
                  <a:pos x="wd2" y="hd2"/>
                </a:cxn>
                <a:cxn ang="16200000">
                  <a:pos x="wd2" y="hd2"/>
                </a:cxn>
              </a:cxnLst>
              <a:rect l="0" t="0" r="r" b="b"/>
              <a:pathLst>
                <a:path w="21600" h="21600" extrusionOk="0">
                  <a:moveTo>
                    <a:pt x="9767" y="0"/>
                  </a:moveTo>
                  <a:lnTo>
                    <a:pt x="7795" y="2597"/>
                  </a:lnTo>
                  <a:lnTo>
                    <a:pt x="5823" y="8656"/>
                  </a:lnTo>
                  <a:lnTo>
                    <a:pt x="0" y="15540"/>
                  </a:lnTo>
                  <a:lnTo>
                    <a:pt x="1972" y="19869"/>
                  </a:lnTo>
                  <a:lnTo>
                    <a:pt x="5823" y="21600"/>
                  </a:lnTo>
                  <a:lnTo>
                    <a:pt x="7795" y="21600"/>
                  </a:lnTo>
                  <a:lnTo>
                    <a:pt x="11739" y="19869"/>
                  </a:lnTo>
                  <a:lnTo>
                    <a:pt x="19628" y="17272"/>
                  </a:lnTo>
                  <a:lnTo>
                    <a:pt x="21600" y="12944"/>
                  </a:lnTo>
                  <a:lnTo>
                    <a:pt x="19628" y="4328"/>
                  </a:lnTo>
                  <a:lnTo>
                    <a:pt x="11739" y="1731"/>
                  </a:lnTo>
                  <a:lnTo>
                    <a:pt x="9767" y="0"/>
                  </a:lnTo>
                  <a:close/>
                </a:path>
              </a:pathLst>
            </a:custGeom>
            <a:solidFill>
              <a:srgbClr val="CBD4D7"/>
            </a:solidFill>
            <a:ln w="12700" cap="flat">
              <a:noFill/>
              <a:miter lim="400000"/>
            </a:ln>
            <a:effectLst/>
          </p:spPr>
          <p:txBody>
            <a:bodyPr wrap="square" lIns="0" tIns="0" rIns="0" bIns="0" numCol="1" anchor="ctr">
              <a:noAutofit/>
            </a:bodyPr>
            <a:lstStyle/>
            <a:p>
              <a:pPr defTabSz="342900">
                <a:lnSpc>
                  <a:spcPct val="100000"/>
                </a:lnSpc>
                <a:spcBef>
                  <a:spcPts val="0"/>
                </a:spcBef>
                <a:defRPr sz="1400">
                  <a:latin typeface="Arial"/>
                  <a:ea typeface="Arial"/>
                  <a:cs typeface="Arial"/>
                  <a:sym typeface="Arial"/>
                </a:defRPr>
              </a:pPr>
              <a:endParaRPr sz="525"/>
            </a:p>
          </p:txBody>
        </p:sp>
        <p:sp>
          <p:nvSpPr>
            <p:cNvPr id="405" name="Google Shape;10573;p32">
              <a:extLst>
                <a:ext uri="{FF2B5EF4-FFF2-40B4-BE49-F238E27FC236}">
                  <a16:creationId xmlns:a16="http://schemas.microsoft.com/office/drawing/2014/main" id="{0569877D-2E21-DA3D-45F3-EAD4099BDFBF}"/>
                </a:ext>
              </a:extLst>
            </p:cNvPr>
            <p:cNvSpPr/>
            <p:nvPr/>
          </p:nvSpPr>
          <p:spPr>
            <a:xfrm>
              <a:off x="13878400" y="6414153"/>
              <a:ext cx="59876" cy="87366"/>
            </a:xfrm>
            <a:custGeom>
              <a:avLst/>
              <a:gdLst/>
              <a:ahLst/>
              <a:cxnLst>
                <a:cxn ang="0">
                  <a:pos x="wd2" y="hd2"/>
                </a:cxn>
                <a:cxn ang="5400000">
                  <a:pos x="wd2" y="hd2"/>
                </a:cxn>
                <a:cxn ang="10800000">
                  <a:pos x="wd2" y="hd2"/>
                </a:cxn>
                <a:cxn ang="16200000">
                  <a:pos x="wd2" y="hd2"/>
                </a:cxn>
              </a:cxnLst>
              <a:rect l="0" t="0" r="r" b="b"/>
              <a:pathLst>
                <a:path w="21600" h="21600" extrusionOk="0">
                  <a:moveTo>
                    <a:pt x="1449" y="0"/>
                  </a:moveTo>
                  <a:lnTo>
                    <a:pt x="0" y="4332"/>
                  </a:lnTo>
                  <a:lnTo>
                    <a:pt x="1449" y="6807"/>
                  </a:lnTo>
                  <a:lnTo>
                    <a:pt x="1449" y="14204"/>
                  </a:lnTo>
                  <a:lnTo>
                    <a:pt x="0" y="19744"/>
                  </a:lnTo>
                  <a:lnTo>
                    <a:pt x="2829" y="21600"/>
                  </a:lnTo>
                  <a:lnTo>
                    <a:pt x="10075" y="19744"/>
                  </a:lnTo>
                  <a:lnTo>
                    <a:pt x="15872" y="19744"/>
                  </a:lnTo>
                  <a:lnTo>
                    <a:pt x="17321" y="19125"/>
                  </a:lnTo>
                  <a:lnTo>
                    <a:pt x="18771" y="12966"/>
                  </a:lnTo>
                  <a:lnTo>
                    <a:pt x="18771" y="10491"/>
                  </a:lnTo>
                  <a:lnTo>
                    <a:pt x="21600" y="6188"/>
                  </a:lnTo>
                  <a:lnTo>
                    <a:pt x="21600" y="1238"/>
                  </a:lnTo>
                  <a:lnTo>
                    <a:pt x="15872" y="3094"/>
                  </a:lnTo>
                  <a:lnTo>
                    <a:pt x="11525" y="3094"/>
                  </a:lnTo>
                  <a:lnTo>
                    <a:pt x="10075" y="0"/>
                  </a:lnTo>
                  <a:close/>
                </a:path>
              </a:pathLst>
            </a:custGeom>
            <a:solidFill>
              <a:srgbClr val="CBD4D7"/>
            </a:solidFill>
            <a:ln w="12700" cap="flat">
              <a:noFill/>
              <a:miter lim="400000"/>
            </a:ln>
            <a:effectLst/>
          </p:spPr>
          <p:txBody>
            <a:bodyPr wrap="square" lIns="0" tIns="0" rIns="0" bIns="0" numCol="1" anchor="ctr">
              <a:noAutofit/>
            </a:bodyPr>
            <a:lstStyle/>
            <a:p>
              <a:pPr defTabSz="342900">
                <a:lnSpc>
                  <a:spcPct val="100000"/>
                </a:lnSpc>
                <a:spcBef>
                  <a:spcPts val="0"/>
                </a:spcBef>
                <a:defRPr sz="1400">
                  <a:latin typeface="Arial"/>
                  <a:ea typeface="Arial"/>
                  <a:cs typeface="Arial"/>
                  <a:sym typeface="Arial"/>
                </a:defRPr>
              </a:pPr>
              <a:endParaRPr sz="525"/>
            </a:p>
          </p:txBody>
        </p:sp>
        <p:sp>
          <p:nvSpPr>
            <p:cNvPr id="406" name="Google Shape;10574;p32">
              <a:extLst>
                <a:ext uri="{FF2B5EF4-FFF2-40B4-BE49-F238E27FC236}">
                  <a16:creationId xmlns:a16="http://schemas.microsoft.com/office/drawing/2014/main" id="{B0298963-4F4F-0A52-AE62-EAC59CE54DFD}"/>
                </a:ext>
              </a:extLst>
            </p:cNvPr>
            <p:cNvSpPr/>
            <p:nvPr/>
          </p:nvSpPr>
          <p:spPr>
            <a:xfrm>
              <a:off x="13888803" y="6252062"/>
              <a:ext cx="93987" cy="112278"/>
            </a:xfrm>
            <a:custGeom>
              <a:avLst/>
              <a:gdLst/>
              <a:ahLst/>
              <a:cxnLst>
                <a:cxn ang="0">
                  <a:pos x="wd2" y="hd2"/>
                </a:cxn>
                <a:cxn ang="5400000">
                  <a:pos x="wd2" y="hd2"/>
                </a:cxn>
                <a:cxn ang="10800000">
                  <a:pos x="wd2" y="hd2"/>
                </a:cxn>
                <a:cxn ang="16200000">
                  <a:pos x="wd2" y="hd2"/>
                </a:cxn>
              </a:cxnLst>
              <a:rect l="0" t="0" r="r" b="b"/>
              <a:pathLst>
                <a:path w="21600" h="21600" extrusionOk="0">
                  <a:moveTo>
                    <a:pt x="8978" y="0"/>
                  </a:moveTo>
                  <a:lnTo>
                    <a:pt x="8978" y="482"/>
                  </a:lnTo>
                  <a:lnTo>
                    <a:pt x="6598" y="482"/>
                  </a:lnTo>
                  <a:lnTo>
                    <a:pt x="5995" y="10089"/>
                  </a:lnTo>
                  <a:lnTo>
                    <a:pt x="2983" y="13437"/>
                  </a:lnTo>
                  <a:lnTo>
                    <a:pt x="0" y="16808"/>
                  </a:lnTo>
                  <a:lnTo>
                    <a:pt x="0" y="20637"/>
                  </a:lnTo>
                  <a:lnTo>
                    <a:pt x="1176" y="21600"/>
                  </a:lnTo>
                  <a:lnTo>
                    <a:pt x="6598" y="20637"/>
                  </a:lnTo>
                  <a:lnTo>
                    <a:pt x="8978" y="18229"/>
                  </a:lnTo>
                  <a:lnTo>
                    <a:pt x="10786" y="18229"/>
                  </a:lnTo>
                  <a:lnTo>
                    <a:pt x="13195" y="15363"/>
                  </a:lnTo>
                  <a:lnTo>
                    <a:pt x="15002" y="11992"/>
                  </a:lnTo>
                  <a:lnTo>
                    <a:pt x="17986" y="10089"/>
                  </a:lnTo>
                  <a:lnTo>
                    <a:pt x="19190" y="10089"/>
                  </a:lnTo>
                  <a:lnTo>
                    <a:pt x="21600" y="9608"/>
                  </a:lnTo>
                  <a:lnTo>
                    <a:pt x="19793" y="7682"/>
                  </a:lnTo>
                  <a:lnTo>
                    <a:pt x="19793" y="3852"/>
                  </a:lnTo>
                  <a:lnTo>
                    <a:pt x="16781" y="2889"/>
                  </a:lnTo>
                  <a:lnTo>
                    <a:pt x="15605" y="0"/>
                  </a:lnTo>
                  <a:close/>
                </a:path>
              </a:pathLst>
            </a:custGeom>
            <a:solidFill>
              <a:srgbClr val="CBD4D7"/>
            </a:solidFill>
            <a:ln w="12700" cap="flat">
              <a:noFill/>
              <a:miter lim="400000"/>
            </a:ln>
            <a:effectLst/>
          </p:spPr>
          <p:txBody>
            <a:bodyPr wrap="square" lIns="0" tIns="0" rIns="0" bIns="0" numCol="1" anchor="ctr">
              <a:noAutofit/>
            </a:bodyPr>
            <a:lstStyle/>
            <a:p>
              <a:pPr defTabSz="342900">
                <a:lnSpc>
                  <a:spcPct val="100000"/>
                </a:lnSpc>
                <a:spcBef>
                  <a:spcPts val="0"/>
                </a:spcBef>
                <a:defRPr sz="1400">
                  <a:latin typeface="Arial"/>
                  <a:ea typeface="Arial"/>
                  <a:cs typeface="Arial"/>
                  <a:sym typeface="Arial"/>
                </a:defRPr>
              </a:pPr>
              <a:endParaRPr sz="525"/>
            </a:p>
          </p:txBody>
        </p:sp>
        <p:sp>
          <p:nvSpPr>
            <p:cNvPr id="407" name="Google Shape;10575;p32">
              <a:extLst>
                <a:ext uri="{FF2B5EF4-FFF2-40B4-BE49-F238E27FC236}">
                  <a16:creationId xmlns:a16="http://schemas.microsoft.com/office/drawing/2014/main" id="{59840ED1-4484-1FB1-3FFA-37752F2BD385}"/>
                </a:ext>
              </a:extLst>
            </p:cNvPr>
            <p:cNvSpPr/>
            <p:nvPr/>
          </p:nvSpPr>
          <p:spPr>
            <a:xfrm>
              <a:off x="13893920" y="6339430"/>
              <a:ext cx="289954" cy="341594"/>
            </a:xfrm>
            <a:custGeom>
              <a:avLst/>
              <a:gdLst/>
              <a:ahLst/>
              <a:cxnLst>
                <a:cxn ang="0">
                  <a:pos x="wd2" y="hd2"/>
                </a:cxn>
                <a:cxn ang="5400000">
                  <a:pos x="wd2" y="hd2"/>
                </a:cxn>
                <a:cxn ang="10800000">
                  <a:pos x="wd2" y="hd2"/>
                </a:cxn>
                <a:cxn ang="16200000">
                  <a:pos x="wd2" y="hd2"/>
                </a:cxn>
              </a:cxnLst>
              <a:rect l="0" t="0" r="r" b="b"/>
              <a:pathLst>
                <a:path w="21600" h="21600" extrusionOk="0">
                  <a:moveTo>
                    <a:pt x="19071" y="0"/>
                  </a:moveTo>
                  <a:lnTo>
                    <a:pt x="8368" y="5200"/>
                  </a:lnTo>
                  <a:lnTo>
                    <a:pt x="7587" y="5042"/>
                  </a:lnTo>
                  <a:lnTo>
                    <a:pt x="7401" y="5042"/>
                  </a:lnTo>
                  <a:lnTo>
                    <a:pt x="6035" y="4258"/>
                  </a:lnTo>
                  <a:lnTo>
                    <a:pt x="4482" y="3625"/>
                  </a:lnTo>
                  <a:lnTo>
                    <a:pt x="3896" y="3625"/>
                  </a:lnTo>
                  <a:lnTo>
                    <a:pt x="3115" y="4100"/>
                  </a:lnTo>
                  <a:lnTo>
                    <a:pt x="2724" y="4416"/>
                  </a:lnTo>
                  <a:lnTo>
                    <a:pt x="2529" y="4416"/>
                  </a:lnTo>
                  <a:lnTo>
                    <a:pt x="2529" y="6308"/>
                  </a:lnTo>
                  <a:lnTo>
                    <a:pt x="2148" y="7409"/>
                  </a:lnTo>
                  <a:lnTo>
                    <a:pt x="2148" y="8042"/>
                  </a:lnTo>
                  <a:lnTo>
                    <a:pt x="1953" y="11508"/>
                  </a:lnTo>
                  <a:lnTo>
                    <a:pt x="1953" y="12142"/>
                  </a:lnTo>
                  <a:lnTo>
                    <a:pt x="1757" y="13084"/>
                  </a:lnTo>
                  <a:lnTo>
                    <a:pt x="1757" y="14191"/>
                  </a:lnTo>
                  <a:lnTo>
                    <a:pt x="1172" y="14350"/>
                  </a:lnTo>
                  <a:lnTo>
                    <a:pt x="1562" y="15450"/>
                  </a:lnTo>
                  <a:lnTo>
                    <a:pt x="976" y="16716"/>
                  </a:lnTo>
                  <a:lnTo>
                    <a:pt x="976" y="17658"/>
                  </a:lnTo>
                  <a:lnTo>
                    <a:pt x="586" y="18133"/>
                  </a:lnTo>
                  <a:lnTo>
                    <a:pt x="586" y="19233"/>
                  </a:lnTo>
                  <a:lnTo>
                    <a:pt x="0" y="20183"/>
                  </a:lnTo>
                  <a:lnTo>
                    <a:pt x="0" y="20500"/>
                  </a:lnTo>
                  <a:lnTo>
                    <a:pt x="1757" y="20500"/>
                  </a:lnTo>
                  <a:lnTo>
                    <a:pt x="7011" y="21600"/>
                  </a:lnTo>
                  <a:lnTo>
                    <a:pt x="10898" y="18450"/>
                  </a:lnTo>
                  <a:lnTo>
                    <a:pt x="15184" y="18133"/>
                  </a:lnTo>
                  <a:lnTo>
                    <a:pt x="15370" y="16716"/>
                  </a:lnTo>
                  <a:lnTo>
                    <a:pt x="17518" y="14508"/>
                  </a:lnTo>
                  <a:lnTo>
                    <a:pt x="11483" y="9142"/>
                  </a:lnTo>
                  <a:lnTo>
                    <a:pt x="19461" y="7250"/>
                  </a:lnTo>
                  <a:lnTo>
                    <a:pt x="21405" y="5675"/>
                  </a:lnTo>
                  <a:lnTo>
                    <a:pt x="21600" y="5675"/>
                  </a:lnTo>
                  <a:lnTo>
                    <a:pt x="19071" y="0"/>
                  </a:lnTo>
                  <a:close/>
                </a:path>
              </a:pathLst>
            </a:custGeom>
            <a:solidFill>
              <a:srgbClr val="CBD4D7"/>
            </a:solidFill>
            <a:ln w="12700" cap="flat">
              <a:noFill/>
              <a:miter lim="400000"/>
            </a:ln>
            <a:effectLst/>
          </p:spPr>
          <p:txBody>
            <a:bodyPr wrap="square" lIns="0" tIns="0" rIns="0" bIns="0" numCol="1" anchor="ctr">
              <a:noAutofit/>
            </a:bodyPr>
            <a:lstStyle/>
            <a:p>
              <a:pPr defTabSz="342900">
                <a:lnSpc>
                  <a:spcPct val="100000"/>
                </a:lnSpc>
                <a:spcBef>
                  <a:spcPts val="0"/>
                </a:spcBef>
                <a:defRPr sz="1400">
                  <a:latin typeface="Arial"/>
                  <a:ea typeface="Arial"/>
                  <a:cs typeface="Arial"/>
                  <a:sym typeface="Arial"/>
                </a:defRPr>
              </a:pPr>
              <a:endParaRPr sz="525"/>
            </a:p>
          </p:txBody>
        </p:sp>
        <p:sp>
          <p:nvSpPr>
            <p:cNvPr id="408" name="Google Shape;10576;p32">
              <a:extLst>
                <a:ext uri="{FF2B5EF4-FFF2-40B4-BE49-F238E27FC236}">
                  <a16:creationId xmlns:a16="http://schemas.microsoft.com/office/drawing/2014/main" id="{E85572B7-C816-9474-8EDA-07052610E904}"/>
                </a:ext>
              </a:extLst>
            </p:cNvPr>
            <p:cNvSpPr/>
            <p:nvPr/>
          </p:nvSpPr>
          <p:spPr>
            <a:xfrm>
              <a:off x="13888803" y="6429175"/>
              <a:ext cx="1493830" cy="1202018"/>
            </a:xfrm>
            <a:custGeom>
              <a:avLst/>
              <a:gdLst/>
              <a:ahLst/>
              <a:cxnLst>
                <a:cxn ang="0">
                  <a:pos x="wd2" y="hd2"/>
                </a:cxn>
                <a:cxn ang="5400000">
                  <a:pos x="wd2" y="hd2"/>
                </a:cxn>
                <a:cxn ang="10800000">
                  <a:pos x="wd2" y="hd2"/>
                </a:cxn>
                <a:cxn ang="16200000">
                  <a:pos x="wd2" y="hd2"/>
                </a:cxn>
              </a:cxnLst>
              <a:rect l="0" t="0" r="r" b="b"/>
              <a:pathLst>
                <a:path w="21600" h="21600" extrusionOk="0">
                  <a:moveTo>
                    <a:pt x="4229" y="0"/>
                  </a:moveTo>
                  <a:lnTo>
                    <a:pt x="3851" y="448"/>
                  </a:lnTo>
                  <a:lnTo>
                    <a:pt x="2303" y="985"/>
                  </a:lnTo>
                  <a:lnTo>
                    <a:pt x="3474" y="2510"/>
                  </a:lnTo>
                  <a:lnTo>
                    <a:pt x="3057" y="3138"/>
                  </a:lnTo>
                  <a:lnTo>
                    <a:pt x="3021" y="3540"/>
                  </a:lnTo>
                  <a:lnTo>
                    <a:pt x="2189" y="3630"/>
                  </a:lnTo>
                  <a:lnTo>
                    <a:pt x="1435" y="4526"/>
                  </a:lnTo>
                  <a:lnTo>
                    <a:pt x="415" y="4213"/>
                  </a:lnTo>
                  <a:lnTo>
                    <a:pt x="74" y="4213"/>
                  </a:lnTo>
                  <a:lnTo>
                    <a:pt x="74" y="5153"/>
                  </a:lnTo>
                  <a:lnTo>
                    <a:pt x="0" y="5556"/>
                  </a:lnTo>
                  <a:lnTo>
                    <a:pt x="0" y="5646"/>
                  </a:lnTo>
                  <a:lnTo>
                    <a:pt x="112" y="5601"/>
                  </a:lnTo>
                  <a:lnTo>
                    <a:pt x="188" y="5646"/>
                  </a:lnTo>
                  <a:lnTo>
                    <a:pt x="301" y="5556"/>
                  </a:lnTo>
                  <a:lnTo>
                    <a:pt x="565" y="5691"/>
                  </a:lnTo>
                  <a:lnTo>
                    <a:pt x="491" y="5781"/>
                  </a:lnTo>
                  <a:lnTo>
                    <a:pt x="944" y="6363"/>
                  </a:lnTo>
                  <a:lnTo>
                    <a:pt x="982" y="6678"/>
                  </a:lnTo>
                  <a:lnTo>
                    <a:pt x="1132" y="6721"/>
                  </a:lnTo>
                  <a:lnTo>
                    <a:pt x="1132" y="6946"/>
                  </a:lnTo>
                  <a:lnTo>
                    <a:pt x="1359" y="7171"/>
                  </a:lnTo>
                  <a:lnTo>
                    <a:pt x="1511" y="7216"/>
                  </a:lnTo>
                  <a:lnTo>
                    <a:pt x="1774" y="7843"/>
                  </a:lnTo>
                  <a:lnTo>
                    <a:pt x="1774" y="8021"/>
                  </a:lnTo>
                  <a:lnTo>
                    <a:pt x="1888" y="8246"/>
                  </a:lnTo>
                  <a:lnTo>
                    <a:pt x="2002" y="8246"/>
                  </a:lnTo>
                  <a:lnTo>
                    <a:pt x="2076" y="8559"/>
                  </a:lnTo>
                  <a:lnTo>
                    <a:pt x="2151" y="8739"/>
                  </a:lnTo>
                  <a:lnTo>
                    <a:pt x="2379" y="8828"/>
                  </a:lnTo>
                  <a:lnTo>
                    <a:pt x="2566" y="9456"/>
                  </a:lnTo>
                  <a:lnTo>
                    <a:pt x="2756" y="9591"/>
                  </a:lnTo>
                  <a:lnTo>
                    <a:pt x="2832" y="9904"/>
                  </a:lnTo>
                  <a:lnTo>
                    <a:pt x="2756" y="10084"/>
                  </a:lnTo>
                  <a:lnTo>
                    <a:pt x="2756" y="10261"/>
                  </a:lnTo>
                  <a:lnTo>
                    <a:pt x="2945" y="10486"/>
                  </a:lnTo>
                  <a:lnTo>
                    <a:pt x="2945" y="10621"/>
                  </a:lnTo>
                  <a:lnTo>
                    <a:pt x="3095" y="10756"/>
                  </a:lnTo>
                  <a:lnTo>
                    <a:pt x="3285" y="10576"/>
                  </a:lnTo>
                  <a:lnTo>
                    <a:pt x="3474" y="10799"/>
                  </a:lnTo>
                  <a:lnTo>
                    <a:pt x="3814" y="10979"/>
                  </a:lnTo>
                  <a:lnTo>
                    <a:pt x="4077" y="11294"/>
                  </a:lnTo>
                  <a:lnTo>
                    <a:pt x="4191" y="11516"/>
                  </a:lnTo>
                  <a:lnTo>
                    <a:pt x="4229" y="11606"/>
                  </a:lnTo>
                  <a:lnTo>
                    <a:pt x="4267" y="11876"/>
                  </a:lnTo>
                  <a:lnTo>
                    <a:pt x="4380" y="11966"/>
                  </a:lnTo>
                  <a:lnTo>
                    <a:pt x="4456" y="12414"/>
                  </a:lnTo>
                  <a:lnTo>
                    <a:pt x="4644" y="12592"/>
                  </a:lnTo>
                  <a:lnTo>
                    <a:pt x="4757" y="13041"/>
                  </a:lnTo>
                  <a:lnTo>
                    <a:pt x="4795" y="13219"/>
                  </a:lnTo>
                  <a:lnTo>
                    <a:pt x="4720" y="13624"/>
                  </a:lnTo>
                  <a:lnTo>
                    <a:pt x="4644" y="13669"/>
                  </a:lnTo>
                  <a:lnTo>
                    <a:pt x="4720" y="13892"/>
                  </a:lnTo>
                  <a:lnTo>
                    <a:pt x="4795" y="14339"/>
                  </a:lnTo>
                  <a:lnTo>
                    <a:pt x="4833" y="14789"/>
                  </a:lnTo>
                  <a:lnTo>
                    <a:pt x="5021" y="15012"/>
                  </a:lnTo>
                  <a:lnTo>
                    <a:pt x="5097" y="15192"/>
                  </a:lnTo>
                  <a:lnTo>
                    <a:pt x="5588" y="15864"/>
                  </a:lnTo>
                  <a:lnTo>
                    <a:pt x="5967" y="15954"/>
                  </a:lnTo>
                  <a:lnTo>
                    <a:pt x="6117" y="16177"/>
                  </a:lnTo>
                  <a:lnTo>
                    <a:pt x="6268" y="16177"/>
                  </a:lnTo>
                  <a:lnTo>
                    <a:pt x="6532" y="16447"/>
                  </a:lnTo>
                  <a:lnTo>
                    <a:pt x="6532" y="16670"/>
                  </a:lnTo>
                  <a:lnTo>
                    <a:pt x="6835" y="16760"/>
                  </a:lnTo>
                  <a:lnTo>
                    <a:pt x="6797" y="16894"/>
                  </a:lnTo>
                  <a:lnTo>
                    <a:pt x="6911" y="16984"/>
                  </a:lnTo>
                  <a:lnTo>
                    <a:pt x="7174" y="18015"/>
                  </a:lnTo>
                  <a:lnTo>
                    <a:pt x="7402" y="18195"/>
                  </a:lnTo>
                  <a:lnTo>
                    <a:pt x="7402" y="18552"/>
                  </a:lnTo>
                  <a:lnTo>
                    <a:pt x="8194" y="19450"/>
                  </a:lnTo>
                  <a:lnTo>
                    <a:pt x="8308" y="19450"/>
                  </a:lnTo>
                  <a:lnTo>
                    <a:pt x="8383" y="19987"/>
                  </a:lnTo>
                  <a:lnTo>
                    <a:pt x="8723" y="20122"/>
                  </a:lnTo>
                  <a:lnTo>
                    <a:pt x="8912" y="20705"/>
                  </a:lnTo>
                  <a:lnTo>
                    <a:pt x="9100" y="20793"/>
                  </a:lnTo>
                  <a:lnTo>
                    <a:pt x="9251" y="20838"/>
                  </a:lnTo>
                  <a:lnTo>
                    <a:pt x="9327" y="20615"/>
                  </a:lnTo>
                  <a:lnTo>
                    <a:pt x="9629" y="20390"/>
                  </a:lnTo>
                  <a:lnTo>
                    <a:pt x="9441" y="19942"/>
                  </a:lnTo>
                  <a:lnTo>
                    <a:pt x="9553" y="19360"/>
                  </a:lnTo>
                  <a:lnTo>
                    <a:pt x="9856" y="19225"/>
                  </a:lnTo>
                  <a:lnTo>
                    <a:pt x="10195" y="19540"/>
                  </a:lnTo>
                  <a:lnTo>
                    <a:pt x="10800" y="19540"/>
                  </a:lnTo>
                  <a:lnTo>
                    <a:pt x="11706" y="19987"/>
                  </a:lnTo>
                  <a:lnTo>
                    <a:pt x="12650" y="20480"/>
                  </a:lnTo>
                  <a:lnTo>
                    <a:pt x="12688" y="21600"/>
                  </a:lnTo>
                  <a:lnTo>
                    <a:pt x="14576" y="18597"/>
                  </a:lnTo>
                  <a:lnTo>
                    <a:pt x="18503" y="17209"/>
                  </a:lnTo>
                  <a:lnTo>
                    <a:pt x="21448" y="16177"/>
                  </a:lnTo>
                  <a:lnTo>
                    <a:pt x="21600" y="13489"/>
                  </a:lnTo>
                  <a:lnTo>
                    <a:pt x="21373" y="12504"/>
                  </a:lnTo>
                  <a:lnTo>
                    <a:pt x="21033" y="12816"/>
                  </a:lnTo>
                  <a:lnTo>
                    <a:pt x="17974" y="12324"/>
                  </a:lnTo>
                  <a:lnTo>
                    <a:pt x="17749" y="11294"/>
                  </a:lnTo>
                  <a:lnTo>
                    <a:pt x="17483" y="10979"/>
                  </a:lnTo>
                  <a:lnTo>
                    <a:pt x="17483" y="10531"/>
                  </a:lnTo>
                  <a:lnTo>
                    <a:pt x="17445" y="10576"/>
                  </a:lnTo>
                  <a:lnTo>
                    <a:pt x="17370" y="10396"/>
                  </a:lnTo>
                  <a:lnTo>
                    <a:pt x="17370" y="10261"/>
                  </a:lnTo>
                  <a:lnTo>
                    <a:pt x="17445" y="10129"/>
                  </a:lnTo>
                  <a:lnTo>
                    <a:pt x="17258" y="10129"/>
                  </a:lnTo>
                  <a:lnTo>
                    <a:pt x="17258" y="10084"/>
                  </a:lnTo>
                  <a:lnTo>
                    <a:pt x="17068" y="10084"/>
                  </a:lnTo>
                  <a:lnTo>
                    <a:pt x="16729" y="9859"/>
                  </a:lnTo>
                  <a:lnTo>
                    <a:pt x="16691" y="9724"/>
                  </a:lnTo>
                  <a:lnTo>
                    <a:pt x="16653" y="9814"/>
                  </a:lnTo>
                  <a:lnTo>
                    <a:pt x="16464" y="9501"/>
                  </a:lnTo>
                  <a:lnTo>
                    <a:pt x="16426" y="9186"/>
                  </a:lnTo>
                  <a:lnTo>
                    <a:pt x="15897" y="8381"/>
                  </a:lnTo>
                  <a:lnTo>
                    <a:pt x="15747" y="8111"/>
                  </a:lnTo>
                  <a:lnTo>
                    <a:pt x="15897" y="8111"/>
                  </a:lnTo>
                  <a:lnTo>
                    <a:pt x="15897" y="8021"/>
                  </a:lnTo>
                  <a:lnTo>
                    <a:pt x="15709" y="7393"/>
                  </a:lnTo>
                  <a:lnTo>
                    <a:pt x="15709" y="7261"/>
                  </a:lnTo>
                  <a:lnTo>
                    <a:pt x="15557" y="6991"/>
                  </a:lnTo>
                  <a:lnTo>
                    <a:pt x="15482" y="6991"/>
                  </a:lnTo>
                  <a:lnTo>
                    <a:pt x="15142" y="6453"/>
                  </a:lnTo>
                  <a:lnTo>
                    <a:pt x="14991" y="6453"/>
                  </a:lnTo>
                  <a:lnTo>
                    <a:pt x="14841" y="6228"/>
                  </a:lnTo>
                  <a:lnTo>
                    <a:pt x="14841" y="6138"/>
                  </a:lnTo>
                  <a:lnTo>
                    <a:pt x="14953" y="6138"/>
                  </a:lnTo>
                  <a:lnTo>
                    <a:pt x="14991" y="6228"/>
                  </a:lnTo>
                  <a:lnTo>
                    <a:pt x="14953" y="6051"/>
                  </a:lnTo>
                  <a:lnTo>
                    <a:pt x="14765" y="6006"/>
                  </a:lnTo>
                  <a:lnTo>
                    <a:pt x="14388" y="5916"/>
                  </a:lnTo>
                  <a:lnTo>
                    <a:pt x="14198" y="5243"/>
                  </a:lnTo>
                  <a:lnTo>
                    <a:pt x="14085" y="4973"/>
                  </a:lnTo>
                  <a:lnTo>
                    <a:pt x="13971" y="4930"/>
                  </a:lnTo>
                  <a:lnTo>
                    <a:pt x="13971" y="4706"/>
                  </a:lnTo>
                  <a:lnTo>
                    <a:pt x="13897" y="4751"/>
                  </a:lnTo>
                  <a:lnTo>
                    <a:pt x="13821" y="4661"/>
                  </a:lnTo>
                  <a:lnTo>
                    <a:pt x="13141" y="4973"/>
                  </a:lnTo>
                  <a:lnTo>
                    <a:pt x="13103" y="4526"/>
                  </a:lnTo>
                  <a:lnTo>
                    <a:pt x="12159" y="4213"/>
                  </a:lnTo>
                  <a:lnTo>
                    <a:pt x="12007" y="4213"/>
                  </a:lnTo>
                  <a:lnTo>
                    <a:pt x="10044" y="4123"/>
                  </a:lnTo>
                  <a:lnTo>
                    <a:pt x="5173" y="90"/>
                  </a:lnTo>
                  <a:lnTo>
                    <a:pt x="4229" y="0"/>
                  </a:lnTo>
                  <a:close/>
                </a:path>
              </a:pathLst>
            </a:custGeom>
            <a:solidFill>
              <a:srgbClr val="CBD4D8"/>
            </a:solidFill>
            <a:ln w="12700" cap="flat">
              <a:noFill/>
              <a:miter lim="400000"/>
            </a:ln>
            <a:effectLst/>
          </p:spPr>
          <p:txBody>
            <a:bodyPr wrap="square" lIns="0" tIns="0" rIns="0" bIns="0" numCol="1" anchor="ctr">
              <a:noAutofit/>
            </a:bodyPr>
            <a:lstStyle/>
            <a:p>
              <a:pPr defTabSz="342900">
                <a:lnSpc>
                  <a:spcPct val="100000"/>
                </a:lnSpc>
                <a:spcBef>
                  <a:spcPts val="0"/>
                </a:spcBef>
                <a:defRPr sz="1400">
                  <a:solidFill>
                    <a:srgbClr val="FF6B65"/>
                  </a:solidFill>
                  <a:latin typeface="Arial"/>
                  <a:ea typeface="Arial"/>
                  <a:cs typeface="Arial"/>
                  <a:sym typeface="Arial"/>
                </a:defRPr>
              </a:pPr>
              <a:endParaRPr sz="525"/>
            </a:p>
          </p:txBody>
        </p:sp>
        <p:sp>
          <p:nvSpPr>
            <p:cNvPr id="409" name="Google Shape;10577;p32">
              <a:extLst>
                <a:ext uri="{FF2B5EF4-FFF2-40B4-BE49-F238E27FC236}">
                  <a16:creationId xmlns:a16="http://schemas.microsoft.com/office/drawing/2014/main" id="{67F294A6-A667-7254-CDC7-DBAA1BAD078E}"/>
                </a:ext>
              </a:extLst>
            </p:cNvPr>
            <p:cNvSpPr/>
            <p:nvPr/>
          </p:nvSpPr>
          <p:spPr>
            <a:xfrm>
              <a:off x="15037968" y="6875534"/>
              <a:ext cx="59876" cy="114783"/>
            </a:xfrm>
            <a:custGeom>
              <a:avLst/>
              <a:gdLst/>
              <a:ahLst/>
              <a:cxnLst>
                <a:cxn ang="0">
                  <a:pos x="wd2" y="hd2"/>
                </a:cxn>
                <a:cxn ang="5400000">
                  <a:pos x="wd2" y="hd2"/>
                </a:cxn>
                <a:cxn ang="10800000">
                  <a:pos x="wd2" y="hd2"/>
                </a:cxn>
                <a:cxn ang="16200000">
                  <a:pos x="wd2" y="hd2"/>
                </a:cxn>
              </a:cxnLst>
              <a:rect l="0" t="0" r="r" b="b"/>
              <a:pathLst>
                <a:path w="21600" h="21600" extrusionOk="0">
                  <a:moveTo>
                    <a:pt x="7184" y="0"/>
                  </a:moveTo>
                  <a:lnTo>
                    <a:pt x="7184" y="942"/>
                  </a:lnTo>
                  <a:lnTo>
                    <a:pt x="5166" y="942"/>
                  </a:lnTo>
                  <a:lnTo>
                    <a:pt x="5166" y="2355"/>
                  </a:lnTo>
                  <a:lnTo>
                    <a:pt x="2067" y="2826"/>
                  </a:lnTo>
                  <a:lnTo>
                    <a:pt x="4133" y="4688"/>
                  </a:lnTo>
                  <a:lnTo>
                    <a:pt x="2067" y="4688"/>
                  </a:lnTo>
                  <a:lnTo>
                    <a:pt x="4133" y="8456"/>
                  </a:lnTo>
                  <a:lnTo>
                    <a:pt x="2067" y="7985"/>
                  </a:lnTo>
                  <a:lnTo>
                    <a:pt x="0" y="7985"/>
                  </a:lnTo>
                  <a:lnTo>
                    <a:pt x="0" y="12202"/>
                  </a:lnTo>
                  <a:lnTo>
                    <a:pt x="1033" y="14086"/>
                  </a:lnTo>
                  <a:lnTo>
                    <a:pt x="2067" y="15028"/>
                  </a:lnTo>
                  <a:lnTo>
                    <a:pt x="2067" y="17832"/>
                  </a:lnTo>
                  <a:lnTo>
                    <a:pt x="1033" y="17832"/>
                  </a:lnTo>
                  <a:lnTo>
                    <a:pt x="2067" y="19245"/>
                  </a:lnTo>
                  <a:lnTo>
                    <a:pt x="11317" y="21600"/>
                  </a:lnTo>
                  <a:lnTo>
                    <a:pt x="16483" y="21600"/>
                  </a:lnTo>
                  <a:lnTo>
                    <a:pt x="19533" y="21129"/>
                  </a:lnTo>
                  <a:lnTo>
                    <a:pt x="21600" y="15028"/>
                  </a:lnTo>
                  <a:lnTo>
                    <a:pt x="19533" y="12202"/>
                  </a:lnTo>
                  <a:lnTo>
                    <a:pt x="16483" y="12202"/>
                  </a:lnTo>
                  <a:lnTo>
                    <a:pt x="15450" y="7985"/>
                  </a:lnTo>
                  <a:lnTo>
                    <a:pt x="16483" y="7985"/>
                  </a:lnTo>
                  <a:lnTo>
                    <a:pt x="19533" y="3768"/>
                  </a:lnTo>
                  <a:lnTo>
                    <a:pt x="17516" y="2826"/>
                  </a:lnTo>
                  <a:lnTo>
                    <a:pt x="15450" y="2826"/>
                  </a:lnTo>
                  <a:lnTo>
                    <a:pt x="15450" y="1413"/>
                  </a:lnTo>
                  <a:lnTo>
                    <a:pt x="10283" y="0"/>
                  </a:lnTo>
                  <a:close/>
                </a:path>
              </a:pathLst>
            </a:custGeom>
            <a:solidFill>
              <a:srgbClr val="CCD4DB"/>
            </a:solidFill>
            <a:ln w="12700" cap="flat">
              <a:noFill/>
              <a:miter lim="400000"/>
            </a:ln>
            <a:effectLst/>
          </p:spPr>
          <p:txBody>
            <a:bodyPr wrap="square" lIns="0" tIns="0" rIns="0" bIns="0" numCol="1" anchor="ctr">
              <a:noAutofit/>
            </a:bodyPr>
            <a:lstStyle/>
            <a:p>
              <a:pPr defTabSz="342900">
                <a:lnSpc>
                  <a:spcPct val="100000"/>
                </a:lnSpc>
                <a:spcBef>
                  <a:spcPts val="0"/>
                </a:spcBef>
                <a:defRPr sz="1400">
                  <a:latin typeface="Arial"/>
                  <a:ea typeface="Arial"/>
                  <a:cs typeface="Arial"/>
                  <a:sym typeface="Arial"/>
                </a:defRPr>
              </a:pPr>
              <a:endParaRPr sz="525"/>
            </a:p>
          </p:txBody>
        </p:sp>
        <p:sp>
          <p:nvSpPr>
            <p:cNvPr id="410" name="Google Shape;10578;p32">
              <a:extLst>
                <a:ext uri="{FF2B5EF4-FFF2-40B4-BE49-F238E27FC236}">
                  <a16:creationId xmlns:a16="http://schemas.microsoft.com/office/drawing/2014/main" id="{94010289-F248-DA7C-E93B-51BDBA9D3A3C}"/>
                </a:ext>
              </a:extLst>
            </p:cNvPr>
            <p:cNvSpPr/>
            <p:nvPr/>
          </p:nvSpPr>
          <p:spPr>
            <a:xfrm>
              <a:off x="15097923" y="6883048"/>
              <a:ext cx="344745" cy="259357"/>
            </a:xfrm>
            <a:custGeom>
              <a:avLst/>
              <a:gdLst/>
              <a:ahLst/>
              <a:cxnLst>
                <a:cxn ang="0">
                  <a:pos x="wd2" y="hd2"/>
                </a:cxn>
                <a:cxn ang="5400000">
                  <a:pos x="wd2" y="hd2"/>
                </a:cxn>
                <a:cxn ang="10800000">
                  <a:pos x="wd2" y="hd2"/>
                </a:cxn>
                <a:cxn ang="16200000">
                  <a:pos x="wd2" y="hd2"/>
                </a:cxn>
              </a:cxnLst>
              <a:rect l="0" t="0" r="r" b="b"/>
              <a:pathLst>
                <a:path w="21600" h="21600" extrusionOk="0">
                  <a:moveTo>
                    <a:pt x="19473" y="0"/>
                  </a:moveTo>
                  <a:lnTo>
                    <a:pt x="19473" y="834"/>
                  </a:lnTo>
                  <a:lnTo>
                    <a:pt x="19309" y="1449"/>
                  </a:lnTo>
                  <a:lnTo>
                    <a:pt x="16368" y="3534"/>
                  </a:lnTo>
                  <a:lnTo>
                    <a:pt x="16368" y="4983"/>
                  </a:lnTo>
                  <a:lnTo>
                    <a:pt x="13913" y="7892"/>
                  </a:lnTo>
                  <a:lnTo>
                    <a:pt x="13584" y="8725"/>
                  </a:lnTo>
                  <a:lnTo>
                    <a:pt x="13913" y="8934"/>
                  </a:lnTo>
                  <a:lnTo>
                    <a:pt x="14241" y="9758"/>
                  </a:lnTo>
                  <a:lnTo>
                    <a:pt x="12927" y="11217"/>
                  </a:lnTo>
                  <a:lnTo>
                    <a:pt x="12599" y="10383"/>
                  </a:lnTo>
                  <a:lnTo>
                    <a:pt x="12114" y="10800"/>
                  </a:lnTo>
                  <a:lnTo>
                    <a:pt x="11457" y="10800"/>
                  </a:lnTo>
                  <a:lnTo>
                    <a:pt x="11785" y="11842"/>
                  </a:lnTo>
                  <a:lnTo>
                    <a:pt x="11293" y="11842"/>
                  </a:lnTo>
                  <a:lnTo>
                    <a:pt x="11128" y="12249"/>
                  </a:lnTo>
                  <a:lnTo>
                    <a:pt x="9822" y="12458"/>
                  </a:lnTo>
                  <a:lnTo>
                    <a:pt x="8837" y="12875"/>
                  </a:lnTo>
                  <a:lnTo>
                    <a:pt x="8509" y="12051"/>
                  </a:lnTo>
                  <a:lnTo>
                    <a:pt x="6546" y="12051"/>
                  </a:lnTo>
                  <a:lnTo>
                    <a:pt x="4911" y="11425"/>
                  </a:lnTo>
                  <a:lnTo>
                    <a:pt x="3113" y="13292"/>
                  </a:lnTo>
                  <a:lnTo>
                    <a:pt x="2456" y="13083"/>
                  </a:lnTo>
                  <a:lnTo>
                    <a:pt x="1963" y="13083"/>
                  </a:lnTo>
                  <a:lnTo>
                    <a:pt x="1150" y="13500"/>
                  </a:lnTo>
                  <a:lnTo>
                    <a:pt x="821" y="11008"/>
                  </a:lnTo>
                  <a:lnTo>
                    <a:pt x="493" y="11425"/>
                  </a:lnTo>
                  <a:lnTo>
                    <a:pt x="0" y="11217"/>
                  </a:lnTo>
                  <a:lnTo>
                    <a:pt x="0" y="13083"/>
                  </a:lnTo>
                  <a:lnTo>
                    <a:pt x="1150" y="14542"/>
                  </a:lnTo>
                  <a:lnTo>
                    <a:pt x="2127" y="19317"/>
                  </a:lnTo>
                  <a:lnTo>
                    <a:pt x="15383" y="21600"/>
                  </a:lnTo>
                  <a:lnTo>
                    <a:pt x="16853" y="20151"/>
                  </a:lnTo>
                  <a:lnTo>
                    <a:pt x="20787" y="4983"/>
                  </a:lnTo>
                  <a:lnTo>
                    <a:pt x="21600" y="4775"/>
                  </a:lnTo>
                  <a:lnTo>
                    <a:pt x="21600" y="3117"/>
                  </a:lnTo>
                  <a:lnTo>
                    <a:pt x="21272" y="2492"/>
                  </a:lnTo>
                  <a:lnTo>
                    <a:pt x="20943" y="2700"/>
                  </a:lnTo>
                  <a:lnTo>
                    <a:pt x="20787" y="2492"/>
                  </a:lnTo>
                  <a:lnTo>
                    <a:pt x="20294" y="2075"/>
                  </a:lnTo>
                  <a:lnTo>
                    <a:pt x="20130" y="417"/>
                  </a:lnTo>
                  <a:lnTo>
                    <a:pt x="19473" y="0"/>
                  </a:lnTo>
                  <a:close/>
                </a:path>
              </a:pathLst>
            </a:custGeom>
            <a:solidFill>
              <a:srgbClr val="CCD4DA"/>
            </a:solidFill>
            <a:ln w="12700" cap="flat">
              <a:noFill/>
              <a:miter lim="400000"/>
            </a:ln>
            <a:effectLst/>
          </p:spPr>
          <p:txBody>
            <a:bodyPr wrap="square" lIns="0" tIns="0" rIns="0" bIns="0" numCol="1" anchor="ctr">
              <a:noAutofit/>
            </a:bodyPr>
            <a:lstStyle/>
            <a:p>
              <a:pPr defTabSz="342900">
                <a:lnSpc>
                  <a:spcPct val="100000"/>
                </a:lnSpc>
                <a:spcBef>
                  <a:spcPts val="0"/>
                </a:spcBef>
                <a:defRPr sz="1400">
                  <a:latin typeface="Arial"/>
                  <a:ea typeface="Arial"/>
                  <a:cs typeface="Arial"/>
                  <a:sym typeface="Arial"/>
                </a:defRPr>
              </a:pPr>
              <a:endParaRPr sz="525"/>
            </a:p>
          </p:txBody>
        </p:sp>
        <p:sp>
          <p:nvSpPr>
            <p:cNvPr id="411" name="Google Shape;10579;p32">
              <a:extLst>
                <a:ext uri="{FF2B5EF4-FFF2-40B4-BE49-F238E27FC236}">
                  <a16:creationId xmlns:a16="http://schemas.microsoft.com/office/drawing/2014/main" id="{17B86259-5592-CC46-4CB9-7681620B0C8B}"/>
                </a:ext>
              </a:extLst>
            </p:cNvPr>
            <p:cNvSpPr/>
            <p:nvPr/>
          </p:nvSpPr>
          <p:spPr>
            <a:xfrm>
              <a:off x="15163206" y="6940377"/>
              <a:ext cx="540712" cy="635997"/>
            </a:xfrm>
            <a:custGeom>
              <a:avLst/>
              <a:gdLst/>
              <a:ahLst/>
              <a:cxnLst>
                <a:cxn ang="0">
                  <a:pos x="wd2" y="hd2"/>
                </a:cxn>
                <a:cxn ang="5400000">
                  <a:pos x="wd2" y="hd2"/>
                </a:cxn>
                <a:cxn ang="10800000">
                  <a:pos x="wd2" y="hd2"/>
                </a:cxn>
                <a:cxn ang="16200000">
                  <a:pos x="wd2" y="hd2"/>
                </a:cxn>
              </a:cxnLst>
              <a:rect l="0" t="0" r="r" b="b"/>
              <a:pathLst>
                <a:path w="21600" h="21600" extrusionOk="0">
                  <a:moveTo>
                    <a:pt x="11164" y="0"/>
                  </a:moveTo>
                  <a:lnTo>
                    <a:pt x="10645" y="85"/>
                  </a:lnTo>
                  <a:lnTo>
                    <a:pt x="8137" y="6270"/>
                  </a:lnTo>
                  <a:lnTo>
                    <a:pt x="8766" y="8132"/>
                  </a:lnTo>
                  <a:lnTo>
                    <a:pt x="8347" y="13213"/>
                  </a:lnTo>
                  <a:lnTo>
                    <a:pt x="209" y="15164"/>
                  </a:lnTo>
                  <a:lnTo>
                    <a:pt x="0" y="16265"/>
                  </a:lnTo>
                  <a:lnTo>
                    <a:pt x="2608" y="19058"/>
                  </a:lnTo>
                  <a:lnTo>
                    <a:pt x="2299" y="19989"/>
                  </a:lnTo>
                  <a:lnTo>
                    <a:pt x="3964" y="21600"/>
                  </a:lnTo>
                  <a:lnTo>
                    <a:pt x="4383" y="21515"/>
                  </a:lnTo>
                  <a:lnTo>
                    <a:pt x="4488" y="21600"/>
                  </a:lnTo>
                  <a:lnTo>
                    <a:pt x="5011" y="21600"/>
                  </a:lnTo>
                  <a:lnTo>
                    <a:pt x="5425" y="21175"/>
                  </a:lnTo>
                  <a:lnTo>
                    <a:pt x="6053" y="21175"/>
                  </a:lnTo>
                  <a:lnTo>
                    <a:pt x="7095" y="20754"/>
                  </a:lnTo>
                  <a:lnTo>
                    <a:pt x="7619" y="20754"/>
                  </a:lnTo>
                  <a:lnTo>
                    <a:pt x="8137" y="20669"/>
                  </a:lnTo>
                  <a:lnTo>
                    <a:pt x="8556" y="20835"/>
                  </a:lnTo>
                  <a:lnTo>
                    <a:pt x="8870" y="20835"/>
                  </a:lnTo>
                  <a:lnTo>
                    <a:pt x="9598" y="19989"/>
                  </a:lnTo>
                  <a:lnTo>
                    <a:pt x="9598" y="19904"/>
                  </a:lnTo>
                  <a:lnTo>
                    <a:pt x="9703" y="19904"/>
                  </a:lnTo>
                  <a:lnTo>
                    <a:pt x="9703" y="19568"/>
                  </a:lnTo>
                  <a:lnTo>
                    <a:pt x="9389" y="19483"/>
                  </a:lnTo>
                  <a:lnTo>
                    <a:pt x="9598" y="19228"/>
                  </a:lnTo>
                  <a:lnTo>
                    <a:pt x="9389" y="18973"/>
                  </a:lnTo>
                  <a:lnTo>
                    <a:pt x="9808" y="18633"/>
                  </a:lnTo>
                  <a:lnTo>
                    <a:pt x="10122" y="18382"/>
                  </a:lnTo>
                  <a:lnTo>
                    <a:pt x="11164" y="18382"/>
                  </a:lnTo>
                  <a:lnTo>
                    <a:pt x="11792" y="18297"/>
                  </a:lnTo>
                  <a:lnTo>
                    <a:pt x="12206" y="18552"/>
                  </a:lnTo>
                  <a:lnTo>
                    <a:pt x="12730" y="17957"/>
                  </a:lnTo>
                  <a:lnTo>
                    <a:pt x="12939" y="17872"/>
                  </a:lnTo>
                  <a:lnTo>
                    <a:pt x="12939" y="17111"/>
                  </a:lnTo>
                  <a:lnTo>
                    <a:pt x="13981" y="16095"/>
                  </a:lnTo>
                  <a:lnTo>
                    <a:pt x="14609" y="16010"/>
                  </a:lnTo>
                  <a:lnTo>
                    <a:pt x="15023" y="16095"/>
                  </a:lnTo>
                  <a:lnTo>
                    <a:pt x="15337" y="15840"/>
                  </a:lnTo>
                  <a:lnTo>
                    <a:pt x="16694" y="15840"/>
                  </a:lnTo>
                  <a:lnTo>
                    <a:pt x="16903" y="15585"/>
                  </a:lnTo>
                  <a:lnTo>
                    <a:pt x="16589" y="15415"/>
                  </a:lnTo>
                  <a:lnTo>
                    <a:pt x="16380" y="14569"/>
                  </a:lnTo>
                  <a:lnTo>
                    <a:pt x="16484" y="14569"/>
                  </a:lnTo>
                  <a:lnTo>
                    <a:pt x="16175" y="14144"/>
                  </a:lnTo>
                  <a:lnTo>
                    <a:pt x="16070" y="14063"/>
                  </a:lnTo>
                  <a:lnTo>
                    <a:pt x="16175" y="13723"/>
                  </a:lnTo>
                  <a:lnTo>
                    <a:pt x="16175" y="13298"/>
                  </a:lnTo>
                  <a:lnTo>
                    <a:pt x="16694" y="12622"/>
                  </a:lnTo>
                  <a:lnTo>
                    <a:pt x="17112" y="12452"/>
                  </a:lnTo>
                  <a:lnTo>
                    <a:pt x="16903" y="12197"/>
                  </a:lnTo>
                  <a:lnTo>
                    <a:pt x="17008" y="12197"/>
                  </a:lnTo>
                  <a:lnTo>
                    <a:pt x="17427" y="11606"/>
                  </a:lnTo>
                  <a:lnTo>
                    <a:pt x="17631" y="11521"/>
                  </a:lnTo>
                  <a:lnTo>
                    <a:pt x="17945" y="11521"/>
                  </a:lnTo>
                  <a:lnTo>
                    <a:pt x="17736" y="11776"/>
                  </a:lnTo>
                  <a:lnTo>
                    <a:pt x="17631" y="12027"/>
                  </a:lnTo>
                  <a:lnTo>
                    <a:pt x="18050" y="12197"/>
                  </a:lnTo>
                  <a:lnTo>
                    <a:pt x="18259" y="12197"/>
                  </a:lnTo>
                  <a:lnTo>
                    <a:pt x="18678" y="11351"/>
                  </a:lnTo>
                  <a:lnTo>
                    <a:pt x="18987" y="11096"/>
                  </a:lnTo>
                  <a:lnTo>
                    <a:pt x="19301" y="10590"/>
                  </a:lnTo>
                  <a:lnTo>
                    <a:pt x="20034" y="10079"/>
                  </a:lnTo>
                  <a:lnTo>
                    <a:pt x="21076" y="8638"/>
                  </a:lnTo>
                  <a:lnTo>
                    <a:pt x="21181" y="8387"/>
                  </a:lnTo>
                  <a:lnTo>
                    <a:pt x="21181" y="8047"/>
                  </a:lnTo>
                  <a:lnTo>
                    <a:pt x="21391" y="7537"/>
                  </a:lnTo>
                  <a:lnTo>
                    <a:pt x="21600" y="7116"/>
                  </a:lnTo>
                  <a:lnTo>
                    <a:pt x="21286" y="6861"/>
                  </a:lnTo>
                  <a:lnTo>
                    <a:pt x="20762" y="6776"/>
                  </a:lnTo>
                  <a:lnTo>
                    <a:pt x="19720" y="6100"/>
                  </a:lnTo>
                  <a:lnTo>
                    <a:pt x="19511" y="5675"/>
                  </a:lnTo>
                  <a:lnTo>
                    <a:pt x="18987" y="5254"/>
                  </a:lnTo>
                  <a:lnTo>
                    <a:pt x="18783" y="4659"/>
                  </a:lnTo>
                  <a:lnTo>
                    <a:pt x="17945" y="3813"/>
                  </a:lnTo>
                  <a:lnTo>
                    <a:pt x="17531" y="3813"/>
                  </a:lnTo>
                  <a:lnTo>
                    <a:pt x="16903" y="3898"/>
                  </a:lnTo>
                  <a:lnTo>
                    <a:pt x="15547" y="3728"/>
                  </a:lnTo>
                  <a:lnTo>
                    <a:pt x="15023" y="3813"/>
                  </a:lnTo>
                  <a:lnTo>
                    <a:pt x="14609" y="3898"/>
                  </a:lnTo>
                  <a:lnTo>
                    <a:pt x="13981" y="3728"/>
                  </a:lnTo>
                  <a:lnTo>
                    <a:pt x="12311" y="2627"/>
                  </a:lnTo>
                  <a:lnTo>
                    <a:pt x="12311" y="2287"/>
                  </a:lnTo>
                  <a:lnTo>
                    <a:pt x="11269" y="1356"/>
                  </a:lnTo>
                  <a:lnTo>
                    <a:pt x="11164" y="0"/>
                  </a:lnTo>
                  <a:close/>
                </a:path>
              </a:pathLst>
            </a:custGeom>
            <a:solidFill>
              <a:srgbClr val="CCD4DA"/>
            </a:solidFill>
            <a:ln w="12700" cap="flat">
              <a:noFill/>
              <a:miter lim="400000"/>
            </a:ln>
            <a:effectLst/>
          </p:spPr>
          <p:txBody>
            <a:bodyPr wrap="square" lIns="0" tIns="0" rIns="0" bIns="0" numCol="1" anchor="ctr">
              <a:noAutofit/>
            </a:bodyPr>
            <a:lstStyle/>
            <a:p>
              <a:pPr defTabSz="342900">
                <a:lnSpc>
                  <a:spcPct val="100000"/>
                </a:lnSpc>
                <a:spcBef>
                  <a:spcPts val="0"/>
                </a:spcBef>
                <a:defRPr sz="1400">
                  <a:latin typeface="Arial"/>
                  <a:ea typeface="Arial"/>
                  <a:cs typeface="Arial"/>
                  <a:sym typeface="Arial"/>
                </a:defRPr>
              </a:pPr>
              <a:endParaRPr sz="525"/>
            </a:p>
          </p:txBody>
        </p:sp>
        <p:sp>
          <p:nvSpPr>
            <p:cNvPr id="412" name="Google Shape;10580;p32">
              <a:extLst>
                <a:ext uri="{FF2B5EF4-FFF2-40B4-BE49-F238E27FC236}">
                  <a16:creationId xmlns:a16="http://schemas.microsoft.com/office/drawing/2014/main" id="{164103CE-51A3-21AB-5B47-D2AFD22A950A}"/>
                </a:ext>
              </a:extLst>
            </p:cNvPr>
            <p:cNvSpPr/>
            <p:nvPr/>
          </p:nvSpPr>
          <p:spPr>
            <a:xfrm>
              <a:off x="15393142" y="6850626"/>
              <a:ext cx="59876" cy="62341"/>
            </a:xfrm>
            <a:custGeom>
              <a:avLst/>
              <a:gdLst/>
              <a:ahLst/>
              <a:cxnLst>
                <a:cxn ang="0">
                  <a:pos x="wd2" y="hd2"/>
                </a:cxn>
                <a:cxn ang="5400000">
                  <a:pos x="wd2" y="hd2"/>
                </a:cxn>
                <a:cxn ang="10800000">
                  <a:pos x="wd2" y="hd2"/>
                </a:cxn>
                <a:cxn ang="16200000">
                  <a:pos x="wd2" y="hd2"/>
                </a:cxn>
              </a:cxnLst>
              <a:rect l="0" t="0" r="r" b="b"/>
              <a:pathLst>
                <a:path w="21600" h="21600" extrusionOk="0">
                  <a:moveTo>
                    <a:pt x="19628" y="0"/>
                  </a:moveTo>
                  <a:lnTo>
                    <a:pt x="15777" y="867"/>
                  </a:lnTo>
                  <a:lnTo>
                    <a:pt x="9861" y="867"/>
                  </a:lnTo>
                  <a:lnTo>
                    <a:pt x="7889" y="6897"/>
                  </a:lnTo>
                  <a:lnTo>
                    <a:pt x="5917" y="8632"/>
                  </a:lnTo>
                  <a:lnTo>
                    <a:pt x="1972" y="6897"/>
                  </a:lnTo>
                  <a:lnTo>
                    <a:pt x="0" y="9499"/>
                  </a:lnTo>
                  <a:lnTo>
                    <a:pt x="0" y="11234"/>
                  </a:lnTo>
                  <a:lnTo>
                    <a:pt x="7889" y="12968"/>
                  </a:lnTo>
                  <a:lnTo>
                    <a:pt x="9861" y="19865"/>
                  </a:lnTo>
                  <a:lnTo>
                    <a:pt x="15777" y="21600"/>
                  </a:lnTo>
                  <a:lnTo>
                    <a:pt x="15777" y="18131"/>
                  </a:lnTo>
                  <a:lnTo>
                    <a:pt x="19628" y="13836"/>
                  </a:lnTo>
                  <a:lnTo>
                    <a:pt x="19628" y="6897"/>
                  </a:lnTo>
                  <a:lnTo>
                    <a:pt x="17656" y="6897"/>
                  </a:lnTo>
                  <a:lnTo>
                    <a:pt x="19628" y="4337"/>
                  </a:lnTo>
                  <a:lnTo>
                    <a:pt x="17656" y="2602"/>
                  </a:lnTo>
                  <a:lnTo>
                    <a:pt x="19628" y="1735"/>
                  </a:lnTo>
                  <a:lnTo>
                    <a:pt x="21600" y="1735"/>
                  </a:lnTo>
                  <a:lnTo>
                    <a:pt x="19628" y="0"/>
                  </a:lnTo>
                  <a:close/>
                </a:path>
              </a:pathLst>
            </a:custGeom>
            <a:solidFill>
              <a:srgbClr val="CCD4DB"/>
            </a:solidFill>
            <a:ln w="12700" cap="flat">
              <a:noFill/>
              <a:miter lim="400000"/>
            </a:ln>
            <a:effectLst/>
          </p:spPr>
          <p:txBody>
            <a:bodyPr wrap="square" lIns="0" tIns="0" rIns="0" bIns="0" numCol="1" anchor="ctr">
              <a:noAutofit/>
            </a:bodyPr>
            <a:lstStyle/>
            <a:p>
              <a:pPr defTabSz="342900">
                <a:lnSpc>
                  <a:spcPct val="100000"/>
                </a:lnSpc>
                <a:spcBef>
                  <a:spcPts val="0"/>
                </a:spcBef>
                <a:defRPr sz="1400">
                  <a:latin typeface="Arial"/>
                  <a:ea typeface="Arial"/>
                  <a:cs typeface="Arial"/>
                  <a:sym typeface="Arial"/>
                </a:defRPr>
              </a:pPr>
              <a:endParaRPr sz="525"/>
            </a:p>
          </p:txBody>
        </p:sp>
        <p:sp>
          <p:nvSpPr>
            <p:cNvPr id="413" name="Google Shape;10581;p32">
              <a:extLst>
                <a:ext uri="{FF2B5EF4-FFF2-40B4-BE49-F238E27FC236}">
                  <a16:creationId xmlns:a16="http://schemas.microsoft.com/office/drawing/2014/main" id="{5B25B2C3-1C6F-C64A-7389-01950B4FA428}"/>
                </a:ext>
              </a:extLst>
            </p:cNvPr>
            <p:cNvSpPr/>
            <p:nvPr/>
          </p:nvSpPr>
          <p:spPr>
            <a:xfrm>
              <a:off x="14494673" y="7386858"/>
              <a:ext cx="767761" cy="476282"/>
            </a:xfrm>
            <a:custGeom>
              <a:avLst/>
              <a:gdLst/>
              <a:ahLst/>
              <a:cxnLst>
                <a:cxn ang="0">
                  <a:pos x="wd2" y="hd2"/>
                </a:cxn>
                <a:cxn ang="5400000">
                  <a:pos x="wd2" y="hd2"/>
                </a:cxn>
                <a:cxn ang="10800000">
                  <a:pos x="wd2" y="hd2"/>
                </a:cxn>
                <a:cxn ang="16200000">
                  <a:pos x="wd2" y="hd2"/>
                </a:cxn>
              </a:cxnLst>
              <a:rect l="0" t="0" r="r" b="b"/>
              <a:pathLst>
                <a:path w="21600" h="21600" extrusionOk="0">
                  <a:moveTo>
                    <a:pt x="18956" y="0"/>
                  </a:moveTo>
                  <a:lnTo>
                    <a:pt x="11314" y="3503"/>
                  </a:lnTo>
                  <a:lnTo>
                    <a:pt x="7641" y="11081"/>
                  </a:lnTo>
                  <a:lnTo>
                    <a:pt x="7568" y="8254"/>
                  </a:lnTo>
                  <a:lnTo>
                    <a:pt x="5731" y="7011"/>
                  </a:lnTo>
                  <a:lnTo>
                    <a:pt x="3968" y="5881"/>
                  </a:lnTo>
                  <a:lnTo>
                    <a:pt x="2792" y="5881"/>
                  </a:lnTo>
                  <a:lnTo>
                    <a:pt x="2132" y="5086"/>
                  </a:lnTo>
                  <a:lnTo>
                    <a:pt x="1542" y="5427"/>
                  </a:lnTo>
                  <a:lnTo>
                    <a:pt x="1324" y="6897"/>
                  </a:lnTo>
                  <a:lnTo>
                    <a:pt x="1689" y="8027"/>
                  </a:lnTo>
                  <a:lnTo>
                    <a:pt x="1103" y="8595"/>
                  </a:lnTo>
                  <a:lnTo>
                    <a:pt x="955" y="9157"/>
                  </a:lnTo>
                  <a:lnTo>
                    <a:pt x="660" y="9043"/>
                  </a:lnTo>
                  <a:lnTo>
                    <a:pt x="295" y="8822"/>
                  </a:lnTo>
                  <a:lnTo>
                    <a:pt x="369" y="9384"/>
                  </a:lnTo>
                  <a:lnTo>
                    <a:pt x="586" y="10968"/>
                  </a:lnTo>
                  <a:lnTo>
                    <a:pt x="586" y="11984"/>
                  </a:lnTo>
                  <a:lnTo>
                    <a:pt x="295" y="11984"/>
                  </a:lnTo>
                  <a:lnTo>
                    <a:pt x="295" y="12211"/>
                  </a:lnTo>
                  <a:lnTo>
                    <a:pt x="0" y="12097"/>
                  </a:lnTo>
                  <a:lnTo>
                    <a:pt x="74" y="12665"/>
                  </a:lnTo>
                  <a:lnTo>
                    <a:pt x="369" y="12665"/>
                  </a:lnTo>
                  <a:lnTo>
                    <a:pt x="369" y="13119"/>
                  </a:lnTo>
                  <a:lnTo>
                    <a:pt x="808" y="14135"/>
                  </a:lnTo>
                  <a:lnTo>
                    <a:pt x="1103" y="16962"/>
                  </a:lnTo>
                  <a:lnTo>
                    <a:pt x="1689" y="17643"/>
                  </a:lnTo>
                  <a:lnTo>
                    <a:pt x="1689" y="18659"/>
                  </a:lnTo>
                  <a:lnTo>
                    <a:pt x="1468" y="18773"/>
                  </a:lnTo>
                  <a:lnTo>
                    <a:pt x="1689" y="19562"/>
                  </a:lnTo>
                  <a:lnTo>
                    <a:pt x="2132" y="20357"/>
                  </a:lnTo>
                  <a:lnTo>
                    <a:pt x="2132" y="21146"/>
                  </a:lnTo>
                  <a:lnTo>
                    <a:pt x="2279" y="21600"/>
                  </a:lnTo>
                  <a:lnTo>
                    <a:pt x="2792" y="21600"/>
                  </a:lnTo>
                  <a:lnTo>
                    <a:pt x="2865" y="21259"/>
                  </a:lnTo>
                  <a:lnTo>
                    <a:pt x="3378" y="21600"/>
                  </a:lnTo>
                  <a:lnTo>
                    <a:pt x="3747" y="21486"/>
                  </a:lnTo>
                  <a:lnTo>
                    <a:pt x="4116" y="20919"/>
                  </a:lnTo>
                  <a:lnTo>
                    <a:pt x="4628" y="20919"/>
                  </a:lnTo>
                  <a:lnTo>
                    <a:pt x="4776" y="21259"/>
                  </a:lnTo>
                  <a:lnTo>
                    <a:pt x="5145" y="21032"/>
                  </a:lnTo>
                  <a:lnTo>
                    <a:pt x="5510" y="20130"/>
                  </a:lnTo>
                  <a:lnTo>
                    <a:pt x="5731" y="20130"/>
                  </a:lnTo>
                  <a:lnTo>
                    <a:pt x="5952" y="19341"/>
                  </a:lnTo>
                  <a:lnTo>
                    <a:pt x="6465" y="18886"/>
                  </a:lnTo>
                  <a:lnTo>
                    <a:pt x="6686" y="18773"/>
                  </a:lnTo>
                  <a:lnTo>
                    <a:pt x="7055" y="18773"/>
                  </a:lnTo>
                  <a:lnTo>
                    <a:pt x="7199" y="18886"/>
                  </a:lnTo>
                  <a:lnTo>
                    <a:pt x="7715" y="18886"/>
                  </a:lnTo>
                  <a:lnTo>
                    <a:pt x="7789" y="19227"/>
                  </a:lnTo>
                  <a:lnTo>
                    <a:pt x="8301" y="19341"/>
                  </a:lnTo>
                  <a:lnTo>
                    <a:pt x="9183" y="18773"/>
                  </a:lnTo>
                  <a:lnTo>
                    <a:pt x="9920" y="18659"/>
                  </a:lnTo>
                  <a:lnTo>
                    <a:pt x="10212" y="18205"/>
                  </a:lnTo>
                  <a:lnTo>
                    <a:pt x="10286" y="17870"/>
                  </a:lnTo>
                  <a:lnTo>
                    <a:pt x="10949" y="17076"/>
                  </a:lnTo>
                  <a:lnTo>
                    <a:pt x="11314" y="17076"/>
                  </a:lnTo>
                  <a:lnTo>
                    <a:pt x="11609" y="17303"/>
                  </a:lnTo>
                  <a:lnTo>
                    <a:pt x="11831" y="17189"/>
                  </a:lnTo>
                  <a:lnTo>
                    <a:pt x="12048" y="16962"/>
                  </a:lnTo>
                  <a:lnTo>
                    <a:pt x="12122" y="17189"/>
                  </a:lnTo>
                  <a:lnTo>
                    <a:pt x="12417" y="17189"/>
                  </a:lnTo>
                  <a:lnTo>
                    <a:pt x="13077" y="16395"/>
                  </a:lnTo>
                  <a:lnTo>
                    <a:pt x="13446" y="15378"/>
                  </a:lnTo>
                  <a:lnTo>
                    <a:pt x="13815" y="15038"/>
                  </a:lnTo>
                  <a:lnTo>
                    <a:pt x="14032" y="15038"/>
                  </a:lnTo>
                  <a:lnTo>
                    <a:pt x="16238" y="14135"/>
                  </a:lnTo>
                  <a:lnTo>
                    <a:pt x="16459" y="13681"/>
                  </a:lnTo>
                  <a:lnTo>
                    <a:pt x="17706" y="13346"/>
                  </a:lnTo>
                  <a:lnTo>
                    <a:pt x="18443" y="12778"/>
                  </a:lnTo>
                  <a:lnTo>
                    <a:pt x="18956" y="12211"/>
                  </a:lnTo>
                  <a:lnTo>
                    <a:pt x="19763" y="11984"/>
                  </a:lnTo>
                  <a:lnTo>
                    <a:pt x="19690" y="11535"/>
                  </a:lnTo>
                  <a:lnTo>
                    <a:pt x="19763" y="11422"/>
                  </a:lnTo>
                  <a:lnTo>
                    <a:pt x="19546" y="11081"/>
                  </a:lnTo>
                  <a:lnTo>
                    <a:pt x="19690" y="10292"/>
                  </a:lnTo>
                  <a:lnTo>
                    <a:pt x="20280" y="9043"/>
                  </a:lnTo>
                  <a:lnTo>
                    <a:pt x="21161" y="8708"/>
                  </a:lnTo>
                  <a:lnTo>
                    <a:pt x="21600" y="8595"/>
                  </a:lnTo>
                  <a:lnTo>
                    <a:pt x="20427" y="6443"/>
                  </a:lnTo>
                  <a:lnTo>
                    <a:pt x="20645" y="5200"/>
                  </a:lnTo>
                  <a:lnTo>
                    <a:pt x="18808" y="1470"/>
                  </a:lnTo>
                  <a:lnTo>
                    <a:pt x="18956" y="0"/>
                  </a:lnTo>
                  <a:close/>
                </a:path>
              </a:pathLst>
            </a:custGeom>
            <a:solidFill>
              <a:srgbClr val="CCD4DA"/>
            </a:solidFill>
            <a:ln w="12700" cap="flat">
              <a:noFill/>
              <a:miter lim="400000"/>
            </a:ln>
            <a:effectLst/>
          </p:spPr>
          <p:txBody>
            <a:bodyPr wrap="square" lIns="0" tIns="0" rIns="0" bIns="0" numCol="1" anchor="ctr">
              <a:noAutofit/>
            </a:bodyPr>
            <a:lstStyle/>
            <a:p>
              <a:pPr defTabSz="342900">
                <a:lnSpc>
                  <a:spcPct val="100000"/>
                </a:lnSpc>
                <a:spcBef>
                  <a:spcPts val="0"/>
                </a:spcBef>
                <a:defRPr sz="1400">
                  <a:latin typeface="Arial"/>
                  <a:ea typeface="Arial"/>
                  <a:cs typeface="Arial"/>
                  <a:sym typeface="Arial"/>
                </a:defRPr>
              </a:pPr>
              <a:endParaRPr sz="525"/>
            </a:p>
          </p:txBody>
        </p:sp>
        <p:sp>
          <p:nvSpPr>
            <p:cNvPr id="414" name="Google Shape;10582;p32">
              <a:extLst>
                <a:ext uri="{FF2B5EF4-FFF2-40B4-BE49-F238E27FC236}">
                  <a16:creationId xmlns:a16="http://schemas.microsoft.com/office/drawing/2014/main" id="{E8405A2A-C995-57CB-B73D-BEBAFCE773D8}"/>
                </a:ext>
              </a:extLst>
            </p:cNvPr>
            <p:cNvSpPr/>
            <p:nvPr/>
          </p:nvSpPr>
          <p:spPr>
            <a:xfrm>
              <a:off x="13173216" y="6478996"/>
              <a:ext cx="900939" cy="723243"/>
            </a:xfrm>
            <a:custGeom>
              <a:avLst/>
              <a:gdLst/>
              <a:ahLst/>
              <a:cxnLst>
                <a:cxn ang="0">
                  <a:pos x="wd2" y="hd2"/>
                </a:cxn>
                <a:cxn ang="5400000">
                  <a:pos x="wd2" y="hd2"/>
                </a:cxn>
                <a:cxn ang="10800000">
                  <a:pos x="wd2" y="hd2"/>
                </a:cxn>
                <a:cxn ang="16200000">
                  <a:pos x="wd2" y="hd2"/>
                </a:cxn>
              </a:cxnLst>
              <a:rect l="0" t="0" r="r" b="b"/>
              <a:pathLst>
                <a:path w="21600" h="21600" extrusionOk="0">
                  <a:moveTo>
                    <a:pt x="1502" y="0"/>
                  </a:moveTo>
                  <a:lnTo>
                    <a:pt x="625" y="75"/>
                  </a:lnTo>
                  <a:lnTo>
                    <a:pt x="437" y="75"/>
                  </a:lnTo>
                  <a:lnTo>
                    <a:pt x="374" y="449"/>
                  </a:lnTo>
                  <a:lnTo>
                    <a:pt x="248" y="1267"/>
                  </a:lnTo>
                  <a:lnTo>
                    <a:pt x="374" y="1862"/>
                  </a:lnTo>
                  <a:lnTo>
                    <a:pt x="374" y="2310"/>
                  </a:lnTo>
                  <a:lnTo>
                    <a:pt x="123" y="3054"/>
                  </a:lnTo>
                  <a:lnTo>
                    <a:pt x="0" y="3727"/>
                  </a:lnTo>
                  <a:lnTo>
                    <a:pt x="123" y="4247"/>
                  </a:lnTo>
                  <a:lnTo>
                    <a:pt x="374" y="5290"/>
                  </a:lnTo>
                  <a:lnTo>
                    <a:pt x="937" y="21600"/>
                  </a:lnTo>
                  <a:lnTo>
                    <a:pt x="21600" y="21376"/>
                  </a:lnTo>
                  <a:lnTo>
                    <a:pt x="21600" y="21305"/>
                  </a:lnTo>
                  <a:lnTo>
                    <a:pt x="21289" y="21230"/>
                  </a:lnTo>
                  <a:lnTo>
                    <a:pt x="20912" y="20632"/>
                  </a:lnTo>
                  <a:lnTo>
                    <a:pt x="20786" y="20482"/>
                  </a:lnTo>
                  <a:lnTo>
                    <a:pt x="20412" y="20262"/>
                  </a:lnTo>
                  <a:lnTo>
                    <a:pt x="20161" y="19813"/>
                  </a:lnTo>
                  <a:lnTo>
                    <a:pt x="19972" y="19888"/>
                  </a:lnTo>
                  <a:lnTo>
                    <a:pt x="19661" y="19888"/>
                  </a:lnTo>
                  <a:lnTo>
                    <a:pt x="19158" y="19439"/>
                  </a:lnTo>
                  <a:lnTo>
                    <a:pt x="18847" y="18400"/>
                  </a:lnTo>
                  <a:lnTo>
                    <a:pt x="18907" y="18176"/>
                  </a:lnTo>
                  <a:lnTo>
                    <a:pt x="18907" y="17578"/>
                  </a:lnTo>
                  <a:lnTo>
                    <a:pt x="18784" y="17282"/>
                  </a:lnTo>
                  <a:lnTo>
                    <a:pt x="18847" y="17133"/>
                  </a:lnTo>
                  <a:lnTo>
                    <a:pt x="18907" y="17282"/>
                  </a:lnTo>
                  <a:lnTo>
                    <a:pt x="19472" y="17282"/>
                  </a:lnTo>
                  <a:lnTo>
                    <a:pt x="19221" y="17058"/>
                  </a:lnTo>
                  <a:lnTo>
                    <a:pt x="19095" y="17058"/>
                  </a:lnTo>
                  <a:lnTo>
                    <a:pt x="18847" y="16460"/>
                  </a:lnTo>
                  <a:lnTo>
                    <a:pt x="18721" y="16389"/>
                  </a:lnTo>
                  <a:lnTo>
                    <a:pt x="18721" y="16535"/>
                  </a:lnTo>
                  <a:lnTo>
                    <a:pt x="18470" y="16314"/>
                  </a:lnTo>
                  <a:lnTo>
                    <a:pt x="18281" y="15716"/>
                  </a:lnTo>
                  <a:lnTo>
                    <a:pt x="17656" y="14523"/>
                  </a:lnTo>
                  <a:lnTo>
                    <a:pt x="17342" y="14303"/>
                  </a:lnTo>
                  <a:lnTo>
                    <a:pt x="17279" y="13779"/>
                  </a:lnTo>
                  <a:lnTo>
                    <a:pt x="16216" y="11843"/>
                  </a:lnTo>
                  <a:lnTo>
                    <a:pt x="16216" y="11473"/>
                  </a:lnTo>
                  <a:lnTo>
                    <a:pt x="16028" y="11099"/>
                  </a:lnTo>
                  <a:lnTo>
                    <a:pt x="15965" y="10206"/>
                  </a:lnTo>
                  <a:lnTo>
                    <a:pt x="15777" y="10056"/>
                  </a:lnTo>
                  <a:lnTo>
                    <a:pt x="15777" y="9757"/>
                  </a:lnTo>
                  <a:lnTo>
                    <a:pt x="15151" y="9013"/>
                  </a:lnTo>
                  <a:lnTo>
                    <a:pt x="15151" y="8714"/>
                  </a:lnTo>
                  <a:lnTo>
                    <a:pt x="15277" y="8344"/>
                  </a:lnTo>
                  <a:lnTo>
                    <a:pt x="15088" y="8120"/>
                  </a:lnTo>
                  <a:lnTo>
                    <a:pt x="14086" y="7077"/>
                  </a:lnTo>
                  <a:lnTo>
                    <a:pt x="14023" y="6706"/>
                  </a:lnTo>
                  <a:lnTo>
                    <a:pt x="13398" y="5884"/>
                  </a:lnTo>
                  <a:lnTo>
                    <a:pt x="13398" y="5364"/>
                  </a:lnTo>
                  <a:lnTo>
                    <a:pt x="12961" y="4841"/>
                  </a:lnTo>
                  <a:lnTo>
                    <a:pt x="13086" y="4546"/>
                  </a:lnTo>
                  <a:lnTo>
                    <a:pt x="13086" y="4247"/>
                  </a:lnTo>
                  <a:lnTo>
                    <a:pt x="13149" y="4097"/>
                  </a:lnTo>
                  <a:lnTo>
                    <a:pt x="13149" y="4247"/>
                  </a:lnTo>
                  <a:lnTo>
                    <a:pt x="13398" y="4247"/>
                  </a:lnTo>
                  <a:lnTo>
                    <a:pt x="13460" y="4766"/>
                  </a:lnTo>
                  <a:lnTo>
                    <a:pt x="13712" y="5215"/>
                  </a:lnTo>
                  <a:lnTo>
                    <a:pt x="14337" y="5959"/>
                  </a:lnTo>
                  <a:lnTo>
                    <a:pt x="14337" y="6333"/>
                  </a:lnTo>
                  <a:lnTo>
                    <a:pt x="14463" y="6706"/>
                  </a:lnTo>
                  <a:lnTo>
                    <a:pt x="14963" y="7002"/>
                  </a:lnTo>
                  <a:lnTo>
                    <a:pt x="15025" y="7376"/>
                  </a:lnTo>
                  <a:lnTo>
                    <a:pt x="15902" y="8344"/>
                  </a:lnTo>
                  <a:lnTo>
                    <a:pt x="16342" y="8643"/>
                  </a:lnTo>
                  <a:lnTo>
                    <a:pt x="16342" y="8864"/>
                  </a:lnTo>
                  <a:lnTo>
                    <a:pt x="16405" y="8568"/>
                  </a:lnTo>
                  <a:lnTo>
                    <a:pt x="16653" y="8269"/>
                  </a:lnTo>
                  <a:lnTo>
                    <a:pt x="16842" y="7525"/>
                  </a:lnTo>
                  <a:lnTo>
                    <a:pt x="16653" y="7376"/>
                  </a:lnTo>
                  <a:lnTo>
                    <a:pt x="16905" y="6778"/>
                  </a:lnTo>
                  <a:lnTo>
                    <a:pt x="16905" y="6333"/>
                  </a:lnTo>
                  <a:lnTo>
                    <a:pt x="17156" y="5215"/>
                  </a:lnTo>
                  <a:lnTo>
                    <a:pt x="17219" y="5140"/>
                  </a:lnTo>
                  <a:lnTo>
                    <a:pt x="16968" y="4396"/>
                  </a:lnTo>
                  <a:lnTo>
                    <a:pt x="17156" y="3873"/>
                  </a:lnTo>
                  <a:lnTo>
                    <a:pt x="16716" y="2759"/>
                  </a:lnTo>
                  <a:lnTo>
                    <a:pt x="16279" y="1936"/>
                  </a:lnTo>
                  <a:lnTo>
                    <a:pt x="16091" y="1192"/>
                  </a:lnTo>
                  <a:lnTo>
                    <a:pt x="15777" y="523"/>
                  </a:lnTo>
                  <a:lnTo>
                    <a:pt x="15591" y="449"/>
                  </a:lnTo>
                  <a:lnTo>
                    <a:pt x="15340" y="822"/>
                  </a:lnTo>
                  <a:lnTo>
                    <a:pt x="14837" y="1043"/>
                  </a:lnTo>
                  <a:lnTo>
                    <a:pt x="13775" y="822"/>
                  </a:lnTo>
                  <a:lnTo>
                    <a:pt x="12898" y="1118"/>
                  </a:lnTo>
                  <a:lnTo>
                    <a:pt x="12272" y="523"/>
                  </a:lnTo>
                  <a:lnTo>
                    <a:pt x="12209" y="893"/>
                  </a:lnTo>
                  <a:lnTo>
                    <a:pt x="12458" y="1417"/>
                  </a:lnTo>
                  <a:lnTo>
                    <a:pt x="12458" y="1641"/>
                  </a:lnTo>
                  <a:lnTo>
                    <a:pt x="12209" y="1192"/>
                  </a:lnTo>
                  <a:lnTo>
                    <a:pt x="11895" y="1043"/>
                  </a:lnTo>
                  <a:lnTo>
                    <a:pt x="11832" y="673"/>
                  </a:lnTo>
                  <a:lnTo>
                    <a:pt x="11958" y="523"/>
                  </a:lnTo>
                  <a:lnTo>
                    <a:pt x="11832" y="374"/>
                  </a:lnTo>
                  <a:lnTo>
                    <a:pt x="11518" y="374"/>
                  </a:lnTo>
                  <a:lnTo>
                    <a:pt x="11207" y="299"/>
                  </a:lnTo>
                  <a:lnTo>
                    <a:pt x="10582" y="75"/>
                  </a:lnTo>
                  <a:lnTo>
                    <a:pt x="10456" y="150"/>
                  </a:lnTo>
                  <a:lnTo>
                    <a:pt x="10704" y="299"/>
                  </a:lnTo>
                  <a:lnTo>
                    <a:pt x="10767" y="374"/>
                  </a:lnTo>
                  <a:lnTo>
                    <a:pt x="10456" y="449"/>
                  </a:lnTo>
                  <a:lnTo>
                    <a:pt x="10142" y="374"/>
                  </a:lnTo>
                  <a:lnTo>
                    <a:pt x="9768" y="523"/>
                  </a:lnTo>
                  <a:lnTo>
                    <a:pt x="9642" y="449"/>
                  </a:lnTo>
                  <a:lnTo>
                    <a:pt x="9642" y="374"/>
                  </a:lnTo>
                  <a:lnTo>
                    <a:pt x="10016" y="299"/>
                  </a:lnTo>
                  <a:lnTo>
                    <a:pt x="10267" y="150"/>
                  </a:lnTo>
                  <a:lnTo>
                    <a:pt x="9953" y="150"/>
                  </a:lnTo>
                  <a:lnTo>
                    <a:pt x="9391" y="299"/>
                  </a:lnTo>
                  <a:lnTo>
                    <a:pt x="9202" y="449"/>
                  </a:lnTo>
                  <a:lnTo>
                    <a:pt x="8765" y="748"/>
                  </a:lnTo>
                  <a:lnTo>
                    <a:pt x="8514" y="822"/>
                  </a:lnTo>
                  <a:lnTo>
                    <a:pt x="8077" y="1043"/>
                  </a:lnTo>
                  <a:lnTo>
                    <a:pt x="7763" y="1491"/>
                  </a:lnTo>
                  <a:lnTo>
                    <a:pt x="7637" y="1641"/>
                  </a:lnTo>
                  <a:lnTo>
                    <a:pt x="7137" y="1641"/>
                  </a:lnTo>
                  <a:lnTo>
                    <a:pt x="6512" y="1192"/>
                  </a:lnTo>
                  <a:lnTo>
                    <a:pt x="6009" y="1118"/>
                  </a:lnTo>
                  <a:lnTo>
                    <a:pt x="5446" y="1192"/>
                  </a:lnTo>
                  <a:lnTo>
                    <a:pt x="5006" y="822"/>
                  </a:lnTo>
                  <a:lnTo>
                    <a:pt x="4758" y="822"/>
                  </a:lnTo>
                  <a:lnTo>
                    <a:pt x="4507" y="893"/>
                  </a:lnTo>
                  <a:lnTo>
                    <a:pt x="4070" y="523"/>
                  </a:lnTo>
                  <a:lnTo>
                    <a:pt x="3504" y="374"/>
                  </a:lnTo>
                  <a:lnTo>
                    <a:pt x="2191" y="299"/>
                  </a:lnTo>
                  <a:lnTo>
                    <a:pt x="1502" y="0"/>
                  </a:lnTo>
                  <a:close/>
                </a:path>
              </a:pathLst>
            </a:custGeom>
            <a:solidFill>
              <a:srgbClr val="CBD4D7"/>
            </a:solidFill>
            <a:ln w="12700" cap="flat">
              <a:noFill/>
              <a:miter lim="400000"/>
            </a:ln>
            <a:effectLst/>
          </p:spPr>
          <p:txBody>
            <a:bodyPr wrap="square" lIns="0" tIns="0" rIns="0" bIns="0" numCol="1" anchor="ctr">
              <a:noAutofit/>
            </a:bodyPr>
            <a:lstStyle/>
            <a:p>
              <a:pPr defTabSz="342900">
                <a:lnSpc>
                  <a:spcPct val="100000"/>
                </a:lnSpc>
                <a:spcBef>
                  <a:spcPts val="0"/>
                </a:spcBef>
                <a:defRPr sz="1400">
                  <a:latin typeface="Arial"/>
                  <a:ea typeface="Arial"/>
                  <a:cs typeface="Arial"/>
                  <a:sym typeface="Arial"/>
                </a:defRPr>
              </a:pPr>
              <a:endParaRPr sz="525"/>
            </a:p>
          </p:txBody>
        </p:sp>
        <p:sp>
          <p:nvSpPr>
            <p:cNvPr id="415" name="Google Shape;10583;p32">
              <a:extLst>
                <a:ext uri="{FF2B5EF4-FFF2-40B4-BE49-F238E27FC236}">
                  <a16:creationId xmlns:a16="http://schemas.microsoft.com/office/drawing/2014/main" id="{36D1851F-5B24-9350-6634-CC2DAD520075}"/>
                </a:ext>
              </a:extLst>
            </p:cNvPr>
            <p:cNvSpPr/>
            <p:nvPr/>
          </p:nvSpPr>
          <p:spPr>
            <a:xfrm>
              <a:off x="13013822" y="7194727"/>
              <a:ext cx="1190891" cy="1304410"/>
            </a:xfrm>
            <a:custGeom>
              <a:avLst/>
              <a:gdLst/>
              <a:ahLst/>
              <a:cxnLst>
                <a:cxn ang="0">
                  <a:pos x="wd2" y="hd2"/>
                </a:cxn>
                <a:cxn ang="5400000">
                  <a:pos x="wd2" y="hd2"/>
                </a:cxn>
                <a:cxn ang="10800000">
                  <a:pos x="wd2" y="hd2"/>
                </a:cxn>
                <a:cxn ang="16200000">
                  <a:pos x="wd2" y="hd2"/>
                </a:cxn>
              </a:cxnLst>
              <a:rect l="0" t="0" r="r" b="b"/>
              <a:pathLst>
                <a:path w="21600" h="21600" extrusionOk="0">
                  <a:moveTo>
                    <a:pt x="19232" y="0"/>
                  </a:moveTo>
                  <a:lnTo>
                    <a:pt x="3600" y="124"/>
                  </a:lnTo>
                  <a:lnTo>
                    <a:pt x="3695" y="2355"/>
                  </a:lnTo>
                  <a:lnTo>
                    <a:pt x="2463" y="2437"/>
                  </a:lnTo>
                  <a:lnTo>
                    <a:pt x="2463" y="2850"/>
                  </a:lnTo>
                  <a:lnTo>
                    <a:pt x="2606" y="7352"/>
                  </a:lnTo>
                  <a:lnTo>
                    <a:pt x="2368" y="7393"/>
                  </a:lnTo>
                  <a:lnTo>
                    <a:pt x="2133" y="7557"/>
                  </a:lnTo>
                  <a:lnTo>
                    <a:pt x="1895" y="7435"/>
                  </a:lnTo>
                  <a:lnTo>
                    <a:pt x="1564" y="7435"/>
                  </a:lnTo>
                  <a:lnTo>
                    <a:pt x="1327" y="7599"/>
                  </a:lnTo>
                  <a:lnTo>
                    <a:pt x="1327" y="7847"/>
                  </a:lnTo>
                  <a:lnTo>
                    <a:pt x="1469" y="8013"/>
                  </a:lnTo>
                  <a:lnTo>
                    <a:pt x="1327" y="8260"/>
                  </a:lnTo>
                  <a:lnTo>
                    <a:pt x="853" y="8797"/>
                  </a:lnTo>
                  <a:lnTo>
                    <a:pt x="758" y="8797"/>
                  </a:lnTo>
                  <a:lnTo>
                    <a:pt x="521" y="8963"/>
                  </a:lnTo>
                  <a:lnTo>
                    <a:pt x="568" y="9168"/>
                  </a:lnTo>
                  <a:lnTo>
                    <a:pt x="711" y="9251"/>
                  </a:lnTo>
                  <a:lnTo>
                    <a:pt x="568" y="9499"/>
                  </a:lnTo>
                  <a:lnTo>
                    <a:pt x="285" y="9665"/>
                  </a:lnTo>
                  <a:lnTo>
                    <a:pt x="238" y="9829"/>
                  </a:lnTo>
                  <a:lnTo>
                    <a:pt x="473" y="9912"/>
                  </a:lnTo>
                  <a:lnTo>
                    <a:pt x="521" y="10119"/>
                  </a:lnTo>
                  <a:lnTo>
                    <a:pt x="380" y="10324"/>
                  </a:lnTo>
                  <a:lnTo>
                    <a:pt x="0" y="10697"/>
                  </a:lnTo>
                  <a:lnTo>
                    <a:pt x="0" y="10944"/>
                  </a:lnTo>
                  <a:lnTo>
                    <a:pt x="143" y="11110"/>
                  </a:lnTo>
                  <a:lnTo>
                    <a:pt x="473" y="10903"/>
                  </a:lnTo>
                  <a:lnTo>
                    <a:pt x="568" y="10944"/>
                  </a:lnTo>
                  <a:lnTo>
                    <a:pt x="568" y="11110"/>
                  </a:lnTo>
                  <a:lnTo>
                    <a:pt x="473" y="11234"/>
                  </a:lnTo>
                  <a:lnTo>
                    <a:pt x="616" y="11317"/>
                  </a:lnTo>
                  <a:lnTo>
                    <a:pt x="521" y="11481"/>
                  </a:lnTo>
                  <a:lnTo>
                    <a:pt x="616" y="11688"/>
                  </a:lnTo>
                  <a:lnTo>
                    <a:pt x="616" y="11935"/>
                  </a:lnTo>
                  <a:lnTo>
                    <a:pt x="711" y="12142"/>
                  </a:lnTo>
                  <a:lnTo>
                    <a:pt x="1232" y="12308"/>
                  </a:lnTo>
                  <a:lnTo>
                    <a:pt x="1327" y="12472"/>
                  </a:lnTo>
                  <a:lnTo>
                    <a:pt x="1232" y="12596"/>
                  </a:lnTo>
                  <a:lnTo>
                    <a:pt x="1232" y="12762"/>
                  </a:lnTo>
                  <a:lnTo>
                    <a:pt x="1184" y="12803"/>
                  </a:lnTo>
                  <a:lnTo>
                    <a:pt x="1327" y="12967"/>
                  </a:lnTo>
                  <a:lnTo>
                    <a:pt x="1327" y="13133"/>
                  </a:lnTo>
                  <a:lnTo>
                    <a:pt x="1232" y="13174"/>
                  </a:lnTo>
                  <a:lnTo>
                    <a:pt x="1517" y="13382"/>
                  </a:lnTo>
                  <a:lnTo>
                    <a:pt x="1564" y="13545"/>
                  </a:lnTo>
                  <a:lnTo>
                    <a:pt x="1942" y="13918"/>
                  </a:lnTo>
                  <a:lnTo>
                    <a:pt x="2180" y="14372"/>
                  </a:lnTo>
                  <a:lnTo>
                    <a:pt x="2228" y="14538"/>
                  </a:lnTo>
                  <a:lnTo>
                    <a:pt x="2180" y="14785"/>
                  </a:lnTo>
                  <a:lnTo>
                    <a:pt x="2133" y="14868"/>
                  </a:lnTo>
                  <a:lnTo>
                    <a:pt x="1990" y="15075"/>
                  </a:lnTo>
                  <a:lnTo>
                    <a:pt x="1990" y="15446"/>
                  </a:lnTo>
                  <a:lnTo>
                    <a:pt x="2228" y="15612"/>
                  </a:lnTo>
                  <a:lnTo>
                    <a:pt x="2511" y="15612"/>
                  </a:lnTo>
                  <a:lnTo>
                    <a:pt x="2653" y="15488"/>
                  </a:lnTo>
                  <a:lnTo>
                    <a:pt x="2984" y="15488"/>
                  </a:lnTo>
                  <a:lnTo>
                    <a:pt x="3174" y="15570"/>
                  </a:lnTo>
                  <a:lnTo>
                    <a:pt x="3079" y="15693"/>
                  </a:lnTo>
                  <a:lnTo>
                    <a:pt x="3126" y="15983"/>
                  </a:lnTo>
                  <a:lnTo>
                    <a:pt x="3317" y="16066"/>
                  </a:lnTo>
                  <a:lnTo>
                    <a:pt x="3600" y="16230"/>
                  </a:lnTo>
                  <a:lnTo>
                    <a:pt x="3837" y="16230"/>
                  </a:lnTo>
                  <a:lnTo>
                    <a:pt x="4028" y="16313"/>
                  </a:lnTo>
                  <a:lnTo>
                    <a:pt x="4123" y="16478"/>
                  </a:lnTo>
                  <a:lnTo>
                    <a:pt x="4358" y="16603"/>
                  </a:lnTo>
                  <a:lnTo>
                    <a:pt x="4596" y="16603"/>
                  </a:lnTo>
                  <a:lnTo>
                    <a:pt x="4738" y="16727"/>
                  </a:lnTo>
                  <a:lnTo>
                    <a:pt x="4643" y="16891"/>
                  </a:lnTo>
                  <a:lnTo>
                    <a:pt x="4406" y="17098"/>
                  </a:lnTo>
                  <a:lnTo>
                    <a:pt x="4310" y="17222"/>
                  </a:lnTo>
                  <a:lnTo>
                    <a:pt x="4596" y="17428"/>
                  </a:lnTo>
                  <a:lnTo>
                    <a:pt x="4831" y="17469"/>
                  </a:lnTo>
                  <a:lnTo>
                    <a:pt x="4879" y="17428"/>
                  </a:lnTo>
                  <a:lnTo>
                    <a:pt x="5116" y="17511"/>
                  </a:lnTo>
                  <a:lnTo>
                    <a:pt x="5259" y="17469"/>
                  </a:lnTo>
                  <a:lnTo>
                    <a:pt x="5685" y="17718"/>
                  </a:lnTo>
                  <a:lnTo>
                    <a:pt x="5732" y="17840"/>
                  </a:lnTo>
                  <a:lnTo>
                    <a:pt x="5780" y="18172"/>
                  </a:lnTo>
                  <a:lnTo>
                    <a:pt x="5922" y="18296"/>
                  </a:lnTo>
                  <a:lnTo>
                    <a:pt x="6158" y="18338"/>
                  </a:lnTo>
                  <a:lnTo>
                    <a:pt x="6253" y="18460"/>
                  </a:lnTo>
                  <a:lnTo>
                    <a:pt x="6205" y="18667"/>
                  </a:lnTo>
                  <a:lnTo>
                    <a:pt x="6300" y="18791"/>
                  </a:lnTo>
                  <a:lnTo>
                    <a:pt x="6774" y="18874"/>
                  </a:lnTo>
                  <a:lnTo>
                    <a:pt x="6964" y="18997"/>
                  </a:lnTo>
                  <a:lnTo>
                    <a:pt x="6964" y="19492"/>
                  </a:lnTo>
                  <a:lnTo>
                    <a:pt x="7154" y="19575"/>
                  </a:lnTo>
                  <a:lnTo>
                    <a:pt x="7389" y="19699"/>
                  </a:lnTo>
                  <a:lnTo>
                    <a:pt x="7484" y="19824"/>
                  </a:lnTo>
                  <a:lnTo>
                    <a:pt x="7484" y="19907"/>
                  </a:lnTo>
                  <a:lnTo>
                    <a:pt x="7580" y="20112"/>
                  </a:lnTo>
                  <a:lnTo>
                    <a:pt x="7675" y="20195"/>
                  </a:lnTo>
                  <a:lnTo>
                    <a:pt x="7865" y="20236"/>
                  </a:lnTo>
                  <a:lnTo>
                    <a:pt x="7958" y="20402"/>
                  </a:lnTo>
                  <a:lnTo>
                    <a:pt x="8290" y="20566"/>
                  </a:lnTo>
                  <a:lnTo>
                    <a:pt x="8526" y="20649"/>
                  </a:lnTo>
                  <a:lnTo>
                    <a:pt x="8669" y="20607"/>
                  </a:lnTo>
                  <a:lnTo>
                    <a:pt x="8764" y="20524"/>
                  </a:lnTo>
                  <a:lnTo>
                    <a:pt x="8906" y="20402"/>
                  </a:lnTo>
                  <a:lnTo>
                    <a:pt x="9379" y="20402"/>
                  </a:lnTo>
                  <a:lnTo>
                    <a:pt x="9474" y="20524"/>
                  </a:lnTo>
                  <a:lnTo>
                    <a:pt x="9570" y="20524"/>
                  </a:lnTo>
                  <a:lnTo>
                    <a:pt x="9805" y="20402"/>
                  </a:lnTo>
                  <a:lnTo>
                    <a:pt x="9948" y="20319"/>
                  </a:lnTo>
                  <a:lnTo>
                    <a:pt x="10043" y="20153"/>
                  </a:lnTo>
                  <a:lnTo>
                    <a:pt x="10328" y="20153"/>
                  </a:lnTo>
                  <a:lnTo>
                    <a:pt x="10468" y="20195"/>
                  </a:lnTo>
                  <a:lnTo>
                    <a:pt x="10659" y="20524"/>
                  </a:lnTo>
                  <a:lnTo>
                    <a:pt x="10754" y="20649"/>
                  </a:lnTo>
                  <a:lnTo>
                    <a:pt x="10896" y="20773"/>
                  </a:lnTo>
                  <a:lnTo>
                    <a:pt x="11179" y="20856"/>
                  </a:lnTo>
                  <a:lnTo>
                    <a:pt x="11369" y="20980"/>
                  </a:lnTo>
                  <a:lnTo>
                    <a:pt x="11417" y="21186"/>
                  </a:lnTo>
                  <a:lnTo>
                    <a:pt x="11512" y="21227"/>
                  </a:lnTo>
                  <a:lnTo>
                    <a:pt x="11605" y="21393"/>
                  </a:lnTo>
                  <a:lnTo>
                    <a:pt x="11605" y="21559"/>
                  </a:lnTo>
                  <a:lnTo>
                    <a:pt x="11985" y="21559"/>
                  </a:lnTo>
                  <a:lnTo>
                    <a:pt x="12080" y="21600"/>
                  </a:lnTo>
                  <a:lnTo>
                    <a:pt x="12128" y="21559"/>
                  </a:lnTo>
                  <a:lnTo>
                    <a:pt x="12080" y="21434"/>
                  </a:lnTo>
                  <a:lnTo>
                    <a:pt x="12080" y="21268"/>
                  </a:lnTo>
                  <a:lnTo>
                    <a:pt x="12221" y="21144"/>
                  </a:lnTo>
                  <a:lnTo>
                    <a:pt x="12458" y="21227"/>
                  </a:lnTo>
                  <a:lnTo>
                    <a:pt x="12839" y="21351"/>
                  </a:lnTo>
                  <a:lnTo>
                    <a:pt x="13027" y="21268"/>
                  </a:lnTo>
                  <a:lnTo>
                    <a:pt x="13264" y="21351"/>
                  </a:lnTo>
                  <a:lnTo>
                    <a:pt x="13264" y="21559"/>
                  </a:lnTo>
                  <a:lnTo>
                    <a:pt x="13595" y="21600"/>
                  </a:lnTo>
                  <a:lnTo>
                    <a:pt x="13737" y="21600"/>
                  </a:lnTo>
                  <a:lnTo>
                    <a:pt x="13737" y="21434"/>
                  </a:lnTo>
                  <a:lnTo>
                    <a:pt x="13880" y="21268"/>
                  </a:lnTo>
                  <a:lnTo>
                    <a:pt x="14070" y="21351"/>
                  </a:lnTo>
                  <a:lnTo>
                    <a:pt x="14116" y="21268"/>
                  </a:lnTo>
                  <a:lnTo>
                    <a:pt x="14353" y="21268"/>
                  </a:lnTo>
                  <a:lnTo>
                    <a:pt x="14686" y="21186"/>
                  </a:lnTo>
                  <a:lnTo>
                    <a:pt x="15159" y="21144"/>
                  </a:lnTo>
                  <a:lnTo>
                    <a:pt x="15442" y="21227"/>
                  </a:lnTo>
                  <a:lnTo>
                    <a:pt x="15727" y="21144"/>
                  </a:lnTo>
                  <a:lnTo>
                    <a:pt x="15870" y="20939"/>
                  </a:lnTo>
                  <a:lnTo>
                    <a:pt x="16153" y="20773"/>
                  </a:lnTo>
                  <a:lnTo>
                    <a:pt x="16343" y="20566"/>
                  </a:lnTo>
                  <a:lnTo>
                    <a:pt x="16438" y="20524"/>
                  </a:lnTo>
                  <a:lnTo>
                    <a:pt x="16816" y="20195"/>
                  </a:lnTo>
                  <a:lnTo>
                    <a:pt x="16911" y="20195"/>
                  </a:lnTo>
                  <a:lnTo>
                    <a:pt x="17194" y="19782"/>
                  </a:lnTo>
                  <a:lnTo>
                    <a:pt x="17670" y="19370"/>
                  </a:lnTo>
                  <a:lnTo>
                    <a:pt x="17575" y="18955"/>
                  </a:lnTo>
                  <a:lnTo>
                    <a:pt x="17432" y="18874"/>
                  </a:lnTo>
                  <a:lnTo>
                    <a:pt x="17385" y="18460"/>
                  </a:lnTo>
                  <a:lnTo>
                    <a:pt x="17194" y="18255"/>
                  </a:lnTo>
                  <a:lnTo>
                    <a:pt x="17102" y="18047"/>
                  </a:lnTo>
                  <a:lnTo>
                    <a:pt x="16911" y="17882"/>
                  </a:lnTo>
                  <a:lnTo>
                    <a:pt x="16674" y="17882"/>
                  </a:lnTo>
                  <a:lnTo>
                    <a:pt x="16579" y="17759"/>
                  </a:lnTo>
                  <a:lnTo>
                    <a:pt x="16579" y="17676"/>
                  </a:lnTo>
                  <a:lnTo>
                    <a:pt x="16343" y="17552"/>
                  </a:lnTo>
                  <a:lnTo>
                    <a:pt x="16105" y="17222"/>
                  </a:lnTo>
                  <a:lnTo>
                    <a:pt x="16010" y="17139"/>
                  </a:lnTo>
                  <a:lnTo>
                    <a:pt x="15963" y="17015"/>
                  </a:lnTo>
                  <a:lnTo>
                    <a:pt x="15727" y="16808"/>
                  </a:lnTo>
                  <a:lnTo>
                    <a:pt x="15632" y="16644"/>
                  </a:lnTo>
                  <a:lnTo>
                    <a:pt x="15017" y="16644"/>
                  </a:lnTo>
                  <a:lnTo>
                    <a:pt x="14826" y="16603"/>
                  </a:lnTo>
                  <a:lnTo>
                    <a:pt x="14731" y="16437"/>
                  </a:lnTo>
                  <a:lnTo>
                    <a:pt x="14921" y="16190"/>
                  </a:lnTo>
                  <a:lnTo>
                    <a:pt x="15064" y="16107"/>
                  </a:lnTo>
                  <a:lnTo>
                    <a:pt x="15064" y="15859"/>
                  </a:lnTo>
                  <a:lnTo>
                    <a:pt x="15395" y="15900"/>
                  </a:lnTo>
                  <a:lnTo>
                    <a:pt x="15632" y="15859"/>
                  </a:lnTo>
                  <a:lnTo>
                    <a:pt x="15727" y="15983"/>
                  </a:lnTo>
                  <a:lnTo>
                    <a:pt x="15918" y="15983"/>
                  </a:lnTo>
                  <a:lnTo>
                    <a:pt x="15963" y="15859"/>
                  </a:lnTo>
                  <a:lnTo>
                    <a:pt x="16153" y="15693"/>
                  </a:lnTo>
                  <a:lnTo>
                    <a:pt x="16201" y="15197"/>
                  </a:lnTo>
                  <a:lnTo>
                    <a:pt x="16153" y="14743"/>
                  </a:lnTo>
                  <a:lnTo>
                    <a:pt x="16248" y="14414"/>
                  </a:lnTo>
                  <a:lnTo>
                    <a:pt x="16486" y="14165"/>
                  </a:lnTo>
                  <a:lnTo>
                    <a:pt x="16486" y="13918"/>
                  </a:lnTo>
                  <a:lnTo>
                    <a:pt x="16391" y="13753"/>
                  </a:lnTo>
                  <a:lnTo>
                    <a:pt x="16486" y="13545"/>
                  </a:lnTo>
                  <a:lnTo>
                    <a:pt x="16721" y="13216"/>
                  </a:lnTo>
                  <a:lnTo>
                    <a:pt x="16816" y="13091"/>
                  </a:lnTo>
                  <a:lnTo>
                    <a:pt x="16911" y="13091"/>
                  </a:lnTo>
                  <a:lnTo>
                    <a:pt x="17054" y="13133"/>
                  </a:lnTo>
                  <a:lnTo>
                    <a:pt x="17337" y="12266"/>
                  </a:lnTo>
                  <a:lnTo>
                    <a:pt x="17432" y="11893"/>
                  </a:lnTo>
                  <a:lnTo>
                    <a:pt x="17858" y="11688"/>
                  </a:lnTo>
                  <a:lnTo>
                    <a:pt x="17858" y="11481"/>
                  </a:lnTo>
                  <a:lnTo>
                    <a:pt x="18143" y="11068"/>
                  </a:lnTo>
                  <a:lnTo>
                    <a:pt x="18238" y="10861"/>
                  </a:lnTo>
                  <a:lnTo>
                    <a:pt x="18474" y="10820"/>
                  </a:lnTo>
                  <a:lnTo>
                    <a:pt x="18569" y="10820"/>
                  </a:lnTo>
                  <a:lnTo>
                    <a:pt x="18711" y="10449"/>
                  </a:lnTo>
                  <a:lnTo>
                    <a:pt x="19044" y="9912"/>
                  </a:lnTo>
                  <a:lnTo>
                    <a:pt x="19044" y="9499"/>
                  </a:lnTo>
                  <a:lnTo>
                    <a:pt x="19232" y="9209"/>
                  </a:lnTo>
                  <a:lnTo>
                    <a:pt x="19279" y="9087"/>
                  </a:lnTo>
                  <a:lnTo>
                    <a:pt x="19232" y="9087"/>
                  </a:lnTo>
                  <a:lnTo>
                    <a:pt x="19184" y="8838"/>
                  </a:lnTo>
                  <a:lnTo>
                    <a:pt x="18996" y="8384"/>
                  </a:lnTo>
                  <a:lnTo>
                    <a:pt x="19044" y="8136"/>
                  </a:lnTo>
                  <a:lnTo>
                    <a:pt x="19184" y="7972"/>
                  </a:lnTo>
                  <a:lnTo>
                    <a:pt x="19184" y="7764"/>
                  </a:lnTo>
                  <a:lnTo>
                    <a:pt x="19422" y="7518"/>
                  </a:lnTo>
                  <a:lnTo>
                    <a:pt x="19517" y="6939"/>
                  </a:lnTo>
                  <a:lnTo>
                    <a:pt x="19660" y="6566"/>
                  </a:lnTo>
                  <a:lnTo>
                    <a:pt x="19753" y="6484"/>
                  </a:lnTo>
                  <a:lnTo>
                    <a:pt x="19660" y="6361"/>
                  </a:lnTo>
                  <a:lnTo>
                    <a:pt x="19517" y="6320"/>
                  </a:lnTo>
                  <a:lnTo>
                    <a:pt x="19705" y="6071"/>
                  </a:lnTo>
                  <a:lnTo>
                    <a:pt x="19705" y="5783"/>
                  </a:lnTo>
                  <a:lnTo>
                    <a:pt x="19800" y="5741"/>
                  </a:lnTo>
                  <a:lnTo>
                    <a:pt x="20181" y="5741"/>
                  </a:lnTo>
                  <a:lnTo>
                    <a:pt x="20181" y="5370"/>
                  </a:lnTo>
                  <a:lnTo>
                    <a:pt x="20416" y="5329"/>
                  </a:lnTo>
                  <a:lnTo>
                    <a:pt x="20606" y="5246"/>
                  </a:lnTo>
                  <a:lnTo>
                    <a:pt x="20891" y="5246"/>
                  </a:lnTo>
                  <a:lnTo>
                    <a:pt x="20937" y="5080"/>
                  </a:lnTo>
                  <a:lnTo>
                    <a:pt x="21174" y="5039"/>
                  </a:lnTo>
                  <a:lnTo>
                    <a:pt x="21412" y="4914"/>
                  </a:lnTo>
                  <a:lnTo>
                    <a:pt x="21600" y="4709"/>
                  </a:lnTo>
                  <a:lnTo>
                    <a:pt x="21460" y="4709"/>
                  </a:lnTo>
                  <a:lnTo>
                    <a:pt x="21460" y="4543"/>
                  </a:lnTo>
                  <a:lnTo>
                    <a:pt x="21174" y="4419"/>
                  </a:lnTo>
                  <a:lnTo>
                    <a:pt x="20937" y="4419"/>
                  </a:lnTo>
                  <a:lnTo>
                    <a:pt x="20937" y="4214"/>
                  </a:lnTo>
                  <a:lnTo>
                    <a:pt x="20368" y="3841"/>
                  </a:lnTo>
                  <a:lnTo>
                    <a:pt x="20181" y="3841"/>
                  </a:lnTo>
                  <a:lnTo>
                    <a:pt x="19943" y="3428"/>
                  </a:lnTo>
                  <a:lnTo>
                    <a:pt x="19753" y="2974"/>
                  </a:lnTo>
                  <a:lnTo>
                    <a:pt x="19800" y="2479"/>
                  </a:lnTo>
                  <a:lnTo>
                    <a:pt x="19753" y="2066"/>
                  </a:lnTo>
                  <a:lnTo>
                    <a:pt x="19422" y="1239"/>
                  </a:lnTo>
                  <a:lnTo>
                    <a:pt x="19422" y="1034"/>
                  </a:lnTo>
                  <a:lnTo>
                    <a:pt x="19470" y="993"/>
                  </a:lnTo>
                  <a:lnTo>
                    <a:pt x="19517" y="1115"/>
                  </a:lnTo>
                  <a:lnTo>
                    <a:pt x="19565" y="1198"/>
                  </a:lnTo>
                  <a:lnTo>
                    <a:pt x="19660" y="1198"/>
                  </a:lnTo>
                  <a:lnTo>
                    <a:pt x="19660" y="1115"/>
                  </a:lnTo>
                  <a:lnTo>
                    <a:pt x="19422" y="827"/>
                  </a:lnTo>
                  <a:lnTo>
                    <a:pt x="19279" y="497"/>
                  </a:lnTo>
                  <a:lnTo>
                    <a:pt x="19232" y="414"/>
                  </a:lnTo>
                  <a:lnTo>
                    <a:pt x="19232" y="290"/>
                  </a:lnTo>
                  <a:lnTo>
                    <a:pt x="19184" y="166"/>
                  </a:lnTo>
                  <a:lnTo>
                    <a:pt x="19232" y="83"/>
                  </a:lnTo>
                  <a:lnTo>
                    <a:pt x="19232" y="0"/>
                  </a:lnTo>
                  <a:close/>
                </a:path>
              </a:pathLst>
            </a:custGeom>
            <a:solidFill>
              <a:srgbClr val="CCD4DA"/>
            </a:solidFill>
            <a:ln w="12700" cap="flat">
              <a:noFill/>
              <a:miter lim="400000"/>
            </a:ln>
            <a:effectLst/>
          </p:spPr>
          <p:txBody>
            <a:bodyPr wrap="square" lIns="0" tIns="0" rIns="0" bIns="0" numCol="1" anchor="ctr">
              <a:noAutofit/>
            </a:bodyPr>
            <a:lstStyle/>
            <a:p>
              <a:pPr defTabSz="342900">
                <a:lnSpc>
                  <a:spcPct val="100000"/>
                </a:lnSpc>
                <a:spcBef>
                  <a:spcPts val="0"/>
                </a:spcBef>
                <a:defRPr sz="1400">
                  <a:latin typeface="Arial"/>
                  <a:ea typeface="Arial"/>
                  <a:cs typeface="Arial"/>
                  <a:sym typeface="Arial"/>
                </a:defRPr>
              </a:pPr>
              <a:endParaRPr sz="525"/>
            </a:p>
          </p:txBody>
        </p:sp>
        <p:sp>
          <p:nvSpPr>
            <p:cNvPr id="416" name="Google Shape;10584;p32">
              <a:extLst>
                <a:ext uri="{FF2B5EF4-FFF2-40B4-BE49-F238E27FC236}">
                  <a16:creationId xmlns:a16="http://schemas.microsoft.com/office/drawing/2014/main" id="{986A8A88-C70C-A510-C7BE-2857A6D6E914}"/>
                </a:ext>
              </a:extLst>
            </p:cNvPr>
            <p:cNvSpPr/>
            <p:nvPr/>
          </p:nvSpPr>
          <p:spPr>
            <a:xfrm>
              <a:off x="13826027" y="7701042"/>
              <a:ext cx="1096906" cy="795590"/>
            </a:xfrm>
            <a:custGeom>
              <a:avLst/>
              <a:gdLst/>
              <a:ahLst/>
              <a:cxnLst>
                <a:cxn ang="0">
                  <a:pos x="wd2" y="hd2"/>
                </a:cxn>
                <a:cxn ang="5400000">
                  <a:pos x="wd2" y="hd2"/>
                </a:cxn>
                <a:cxn ang="10800000">
                  <a:pos x="wd2" y="hd2"/>
                </a:cxn>
                <a:cxn ang="16200000">
                  <a:pos x="wd2" y="hd2"/>
                </a:cxn>
              </a:cxnLst>
              <a:rect l="0" t="0" r="r" b="b"/>
              <a:pathLst>
                <a:path w="21600" h="21600" extrusionOk="0">
                  <a:moveTo>
                    <a:pt x="6172" y="0"/>
                  </a:moveTo>
                  <a:lnTo>
                    <a:pt x="5761" y="1084"/>
                  </a:lnTo>
                  <a:lnTo>
                    <a:pt x="5503" y="1084"/>
                  </a:lnTo>
                  <a:lnTo>
                    <a:pt x="5452" y="1353"/>
                  </a:lnTo>
                  <a:lnTo>
                    <a:pt x="5144" y="1285"/>
                  </a:lnTo>
                  <a:lnTo>
                    <a:pt x="4938" y="1152"/>
                  </a:lnTo>
                  <a:lnTo>
                    <a:pt x="4886" y="1353"/>
                  </a:lnTo>
                  <a:lnTo>
                    <a:pt x="4682" y="1828"/>
                  </a:lnTo>
                  <a:lnTo>
                    <a:pt x="4682" y="2505"/>
                  </a:lnTo>
                  <a:lnTo>
                    <a:pt x="4321" y="3385"/>
                  </a:lnTo>
                  <a:lnTo>
                    <a:pt x="4166" y="3993"/>
                  </a:lnTo>
                  <a:lnTo>
                    <a:pt x="4063" y="3993"/>
                  </a:lnTo>
                  <a:lnTo>
                    <a:pt x="3807" y="4061"/>
                  </a:lnTo>
                  <a:lnTo>
                    <a:pt x="3704" y="4401"/>
                  </a:lnTo>
                  <a:lnTo>
                    <a:pt x="3394" y="5077"/>
                  </a:lnTo>
                  <a:lnTo>
                    <a:pt x="3394" y="5417"/>
                  </a:lnTo>
                  <a:lnTo>
                    <a:pt x="2932" y="5754"/>
                  </a:lnTo>
                  <a:lnTo>
                    <a:pt x="2829" y="6365"/>
                  </a:lnTo>
                  <a:lnTo>
                    <a:pt x="2522" y="7786"/>
                  </a:lnTo>
                  <a:lnTo>
                    <a:pt x="2367" y="7718"/>
                  </a:lnTo>
                  <a:lnTo>
                    <a:pt x="2264" y="7718"/>
                  </a:lnTo>
                  <a:lnTo>
                    <a:pt x="2160" y="7922"/>
                  </a:lnTo>
                  <a:lnTo>
                    <a:pt x="1905" y="8462"/>
                  </a:lnTo>
                  <a:lnTo>
                    <a:pt x="1802" y="8802"/>
                  </a:lnTo>
                  <a:lnTo>
                    <a:pt x="1905" y="9074"/>
                  </a:lnTo>
                  <a:lnTo>
                    <a:pt x="1905" y="9478"/>
                  </a:lnTo>
                  <a:lnTo>
                    <a:pt x="1647" y="9886"/>
                  </a:lnTo>
                  <a:lnTo>
                    <a:pt x="1544" y="10426"/>
                  </a:lnTo>
                  <a:lnTo>
                    <a:pt x="1595" y="11171"/>
                  </a:lnTo>
                  <a:lnTo>
                    <a:pt x="1544" y="11983"/>
                  </a:lnTo>
                  <a:lnTo>
                    <a:pt x="1337" y="12255"/>
                  </a:lnTo>
                  <a:lnTo>
                    <a:pt x="1288" y="12458"/>
                  </a:lnTo>
                  <a:lnTo>
                    <a:pt x="1081" y="12458"/>
                  </a:lnTo>
                  <a:lnTo>
                    <a:pt x="978" y="12255"/>
                  </a:lnTo>
                  <a:lnTo>
                    <a:pt x="720" y="12323"/>
                  </a:lnTo>
                  <a:lnTo>
                    <a:pt x="361" y="12255"/>
                  </a:lnTo>
                  <a:lnTo>
                    <a:pt x="361" y="12662"/>
                  </a:lnTo>
                  <a:lnTo>
                    <a:pt x="206" y="12798"/>
                  </a:lnTo>
                  <a:lnTo>
                    <a:pt x="0" y="13203"/>
                  </a:lnTo>
                  <a:lnTo>
                    <a:pt x="103" y="13475"/>
                  </a:lnTo>
                  <a:lnTo>
                    <a:pt x="310" y="13542"/>
                  </a:lnTo>
                  <a:lnTo>
                    <a:pt x="978" y="13542"/>
                  </a:lnTo>
                  <a:lnTo>
                    <a:pt x="1081" y="13811"/>
                  </a:lnTo>
                  <a:lnTo>
                    <a:pt x="1337" y="14151"/>
                  </a:lnTo>
                  <a:lnTo>
                    <a:pt x="1389" y="14355"/>
                  </a:lnTo>
                  <a:lnTo>
                    <a:pt x="1492" y="14491"/>
                  </a:lnTo>
                  <a:lnTo>
                    <a:pt x="1750" y="15031"/>
                  </a:lnTo>
                  <a:lnTo>
                    <a:pt x="2006" y="15235"/>
                  </a:lnTo>
                  <a:lnTo>
                    <a:pt x="2006" y="15371"/>
                  </a:lnTo>
                  <a:lnTo>
                    <a:pt x="2109" y="15571"/>
                  </a:lnTo>
                  <a:lnTo>
                    <a:pt x="2367" y="15571"/>
                  </a:lnTo>
                  <a:lnTo>
                    <a:pt x="2573" y="15843"/>
                  </a:lnTo>
                  <a:lnTo>
                    <a:pt x="2674" y="16183"/>
                  </a:lnTo>
                  <a:lnTo>
                    <a:pt x="2881" y="16520"/>
                  </a:lnTo>
                  <a:lnTo>
                    <a:pt x="2932" y="17199"/>
                  </a:lnTo>
                  <a:lnTo>
                    <a:pt x="3087" y="17332"/>
                  </a:lnTo>
                  <a:lnTo>
                    <a:pt x="3190" y="18011"/>
                  </a:lnTo>
                  <a:lnTo>
                    <a:pt x="3294" y="17875"/>
                  </a:lnTo>
                  <a:lnTo>
                    <a:pt x="3446" y="18212"/>
                  </a:lnTo>
                  <a:lnTo>
                    <a:pt x="3704" y="18079"/>
                  </a:lnTo>
                  <a:lnTo>
                    <a:pt x="3962" y="18212"/>
                  </a:lnTo>
                  <a:lnTo>
                    <a:pt x="3962" y="19296"/>
                  </a:lnTo>
                  <a:lnTo>
                    <a:pt x="4166" y="19636"/>
                  </a:lnTo>
                  <a:lnTo>
                    <a:pt x="4476" y="19704"/>
                  </a:lnTo>
                  <a:lnTo>
                    <a:pt x="4835" y="19568"/>
                  </a:lnTo>
                  <a:lnTo>
                    <a:pt x="5144" y="19704"/>
                  </a:lnTo>
                  <a:lnTo>
                    <a:pt x="5865" y="19636"/>
                  </a:lnTo>
                  <a:lnTo>
                    <a:pt x="6120" y="19904"/>
                  </a:lnTo>
                  <a:lnTo>
                    <a:pt x="6688" y="20652"/>
                  </a:lnTo>
                  <a:lnTo>
                    <a:pt x="7047" y="20920"/>
                  </a:lnTo>
                  <a:lnTo>
                    <a:pt x="7253" y="21260"/>
                  </a:lnTo>
                  <a:lnTo>
                    <a:pt x="7509" y="21396"/>
                  </a:lnTo>
                  <a:lnTo>
                    <a:pt x="7973" y="21396"/>
                  </a:lnTo>
                  <a:lnTo>
                    <a:pt x="8281" y="21600"/>
                  </a:lnTo>
                  <a:lnTo>
                    <a:pt x="8694" y="21464"/>
                  </a:lnTo>
                  <a:lnTo>
                    <a:pt x="8949" y="21600"/>
                  </a:lnTo>
                  <a:lnTo>
                    <a:pt x="9463" y="21600"/>
                  </a:lnTo>
                  <a:lnTo>
                    <a:pt x="9824" y="20785"/>
                  </a:lnTo>
                  <a:lnTo>
                    <a:pt x="9979" y="20584"/>
                  </a:lnTo>
                  <a:lnTo>
                    <a:pt x="10235" y="20380"/>
                  </a:lnTo>
                  <a:lnTo>
                    <a:pt x="10493" y="20380"/>
                  </a:lnTo>
                  <a:lnTo>
                    <a:pt x="10596" y="20312"/>
                  </a:lnTo>
                  <a:lnTo>
                    <a:pt x="11265" y="20244"/>
                  </a:lnTo>
                  <a:lnTo>
                    <a:pt x="11417" y="20312"/>
                  </a:lnTo>
                  <a:lnTo>
                    <a:pt x="11623" y="20720"/>
                  </a:lnTo>
                  <a:lnTo>
                    <a:pt x="11881" y="20920"/>
                  </a:lnTo>
                  <a:lnTo>
                    <a:pt x="12395" y="20785"/>
                  </a:lnTo>
                  <a:lnTo>
                    <a:pt x="12806" y="20785"/>
                  </a:lnTo>
                  <a:lnTo>
                    <a:pt x="12909" y="20448"/>
                  </a:lnTo>
                  <a:lnTo>
                    <a:pt x="13373" y="20244"/>
                  </a:lnTo>
                  <a:lnTo>
                    <a:pt x="13836" y="20108"/>
                  </a:lnTo>
                  <a:lnTo>
                    <a:pt x="14194" y="19904"/>
                  </a:lnTo>
                  <a:lnTo>
                    <a:pt x="14452" y="19636"/>
                  </a:lnTo>
                  <a:lnTo>
                    <a:pt x="14607" y="19296"/>
                  </a:lnTo>
                  <a:lnTo>
                    <a:pt x="14915" y="19024"/>
                  </a:lnTo>
                  <a:lnTo>
                    <a:pt x="15173" y="19024"/>
                  </a:lnTo>
                  <a:lnTo>
                    <a:pt x="15431" y="18756"/>
                  </a:lnTo>
                  <a:lnTo>
                    <a:pt x="17230" y="18756"/>
                  </a:lnTo>
                  <a:lnTo>
                    <a:pt x="21600" y="12999"/>
                  </a:lnTo>
                  <a:lnTo>
                    <a:pt x="19801" y="12999"/>
                  </a:lnTo>
                  <a:lnTo>
                    <a:pt x="15635" y="11306"/>
                  </a:lnTo>
                  <a:lnTo>
                    <a:pt x="15276" y="10902"/>
                  </a:lnTo>
                  <a:lnTo>
                    <a:pt x="14762" y="10834"/>
                  </a:lnTo>
                  <a:lnTo>
                    <a:pt x="14607" y="10222"/>
                  </a:lnTo>
                  <a:lnTo>
                    <a:pt x="14659" y="9750"/>
                  </a:lnTo>
                  <a:lnTo>
                    <a:pt x="14246" y="9478"/>
                  </a:lnTo>
                  <a:lnTo>
                    <a:pt x="13990" y="8462"/>
                  </a:lnTo>
                  <a:lnTo>
                    <a:pt x="13887" y="7718"/>
                  </a:lnTo>
                  <a:lnTo>
                    <a:pt x="13990" y="7514"/>
                  </a:lnTo>
                  <a:lnTo>
                    <a:pt x="13732" y="7381"/>
                  </a:lnTo>
                  <a:lnTo>
                    <a:pt x="13373" y="7449"/>
                  </a:lnTo>
                  <a:lnTo>
                    <a:pt x="13064" y="7718"/>
                  </a:lnTo>
                  <a:lnTo>
                    <a:pt x="12550" y="7718"/>
                  </a:lnTo>
                  <a:lnTo>
                    <a:pt x="12344" y="7514"/>
                  </a:lnTo>
                  <a:lnTo>
                    <a:pt x="12602" y="7109"/>
                  </a:lnTo>
                  <a:lnTo>
                    <a:pt x="12602" y="6770"/>
                  </a:lnTo>
                  <a:lnTo>
                    <a:pt x="12705" y="6433"/>
                  </a:lnTo>
                  <a:lnTo>
                    <a:pt x="12705" y="5889"/>
                  </a:lnTo>
                  <a:lnTo>
                    <a:pt x="12806" y="5553"/>
                  </a:lnTo>
                  <a:lnTo>
                    <a:pt x="12909" y="5145"/>
                  </a:lnTo>
                  <a:lnTo>
                    <a:pt x="13167" y="5077"/>
                  </a:lnTo>
                  <a:lnTo>
                    <a:pt x="12806" y="4401"/>
                  </a:lnTo>
                  <a:lnTo>
                    <a:pt x="12602" y="4401"/>
                  </a:lnTo>
                  <a:lnTo>
                    <a:pt x="12550" y="4129"/>
                  </a:lnTo>
                  <a:lnTo>
                    <a:pt x="12447" y="3793"/>
                  </a:lnTo>
                  <a:lnTo>
                    <a:pt x="12189" y="3317"/>
                  </a:lnTo>
                  <a:lnTo>
                    <a:pt x="11933" y="3181"/>
                  </a:lnTo>
                  <a:lnTo>
                    <a:pt x="11520" y="2708"/>
                  </a:lnTo>
                  <a:lnTo>
                    <a:pt x="11161" y="2369"/>
                  </a:lnTo>
                  <a:lnTo>
                    <a:pt x="11110" y="2168"/>
                  </a:lnTo>
                  <a:lnTo>
                    <a:pt x="10852" y="2168"/>
                  </a:lnTo>
                  <a:lnTo>
                    <a:pt x="10800" y="2032"/>
                  </a:lnTo>
                  <a:lnTo>
                    <a:pt x="10390" y="2032"/>
                  </a:lnTo>
                  <a:lnTo>
                    <a:pt x="10286" y="1692"/>
                  </a:lnTo>
                  <a:lnTo>
                    <a:pt x="9773" y="1084"/>
                  </a:lnTo>
                  <a:lnTo>
                    <a:pt x="9515" y="1016"/>
                  </a:lnTo>
                  <a:lnTo>
                    <a:pt x="9311" y="744"/>
                  </a:lnTo>
                  <a:lnTo>
                    <a:pt x="9001" y="676"/>
                  </a:lnTo>
                  <a:lnTo>
                    <a:pt x="8794" y="744"/>
                  </a:lnTo>
                  <a:lnTo>
                    <a:pt x="8743" y="812"/>
                  </a:lnTo>
                  <a:lnTo>
                    <a:pt x="8281" y="340"/>
                  </a:lnTo>
                  <a:lnTo>
                    <a:pt x="8025" y="340"/>
                  </a:lnTo>
                  <a:lnTo>
                    <a:pt x="7922" y="472"/>
                  </a:lnTo>
                  <a:lnTo>
                    <a:pt x="7715" y="272"/>
                  </a:lnTo>
                  <a:lnTo>
                    <a:pt x="7457" y="340"/>
                  </a:lnTo>
                  <a:lnTo>
                    <a:pt x="7202" y="608"/>
                  </a:lnTo>
                  <a:lnTo>
                    <a:pt x="6944" y="608"/>
                  </a:lnTo>
                  <a:lnTo>
                    <a:pt x="6378" y="340"/>
                  </a:lnTo>
                  <a:lnTo>
                    <a:pt x="6275" y="136"/>
                  </a:lnTo>
                  <a:lnTo>
                    <a:pt x="6172" y="0"/>
                  </a:lnTo>
                  <a:close/>
                </a:path>
              </a:pathLst>
            </a:custGeom>
            <a:solidFill>
              <a:srgbClr val="CCD4DA"/>
            </a:solidFill>
            <a:ln w="12700" cap="flat">
              <a:noFill/>
              <a:miter lim="400000"/>
            </a:ln>
            <a:effectLst/>
          </p:spPr>
          <p:txBody>
            <a:bodyPr wrap="square" lIns="0" tIns="0" rIns="0" bIns="0" numCol="1" anchor="ctr">
              <a:noAutofit/>
            </a:bodyPr>
            <a:lstStyle/>
            <a:p>
              <a:pPr defTabSz="342900">
                <a:lnSpc>
                  <a:spcPct val="100000"/>
                </a:lnSpc>
                <a:spcBef>
                  <a:spcPts val="0"/>
                </a:spcBef>
                <a:defRPr sz="1400">
                  <a:latin typeface="Arial"/>
                  <a:ea typeface="Arial"/>
                  <a:cs typeface="Arial"/>
                  <a:sym typeface="Arial"/>
                </a:defRPr>
              </a:pPr>
              <a:endParaRPr sz="525"/>
            </a:p>
          </p:txBody>
        </p:sp>
        <p:sp>
          <p:nvSpPr>
            <p:cNvPr id="417" name="Google Shape;10585;p32">
              <a:extLst>
                <a:ext uri="{FF2B5EF4-FFF2-40B4-BE49-F238E27FC236}">
                  <a16:creationId xmlns:a16="http://schemas.microsoft.com/office/drawing/2014/main" id="{0EADC3B5-C1D5-A9B0-189A-2D3FA8D59D36}"/>
                </a:ext>
              </a:extLst>
            </p:cNvPr>
            <p:cNvSpPr/>
            <p:nvPr/>
          </p:nvSpPr>
          <p:spPr>
            <a:xfrm>
              <a:off x="14061175" y="7479107"/>
              <a:ext cx="483051" cy="408941"/>
            </a:xfrm>
            <a:custGeom>
              <a:avLst/>
              <a:gdLst/>
              <a:ahLst/>
              <a:cxnLst>
                <a:cxn ang="0">
                  <a:pos x="wd2" y="hd2"/>
                </a:cxn>
                <a:cxn ang="5400000">
                  <a:pos x="wd2" y="hd2"/>
                </a:cxn>
                <a:cxn ang="10800000">
                  <a:pos x="wd2" y="hd2"/>
                </a:cxn>
                <a:cxn ang="16200000">
                  <a:pos x="wd2" y="hd2"/>
                </a:cxn>
              </a:cxnLst>
              <a:rect l="0" t="0" r="r" b="b"/>
              <a:pathLst>
                <a:path w="21600" h="21600" extrusionOk="0">
                  <a:moveTo>
                    <a:pt x="6419" y="0"/>
                  </a:moveTo>
                  <a:lnTo>
                    <a:pt x="5955" y="655"/>
                  </a:lnTo>
                  <a:lnTo>
                    <a:pt x="5369" y="1051"/>
                  </a:lnTo>
                  <a:lnTo>
                    <a:pt x="4783" y="1184"/>
                  </a:lnTo>
                  <a:lnTo>
                    <a:pt x="4672" y="1712"/>
                  </a:lnTo>
                  <a:lnTo>
                    <a:pt x="3968" y="1712"/>
                  </a:lnTo>
                  <a:lnTo>
                    <a:pt x="3500" y="1977"/>
                  </a:lnTo>
                  <a:lnTo>
                    <a:pt x="2919" y="2109"/>
                  </a:lnTo>
                  <a:lnTo>
                    <a:pt x="2919" y="3293"/>
                  </a:lnTo>
                  <a:lnTo>
                    <a:pt x="1981" y="3293"/>
                  </a:lnTo>
                  <a:lnTo>
                    <a:pt x="1747" y="3425"/>
                  </a:lnTo>
                  <a:lnTo>
                    <a:pt x="1747" y="4344"/>
                  </a:lnTo>
                  <a:lnTo>
                    <a:pt x="1284" y="5137"/>
                  </a:lnTo>
                  <a:lnTo>
                    <a:pt x="1635" y="5269"/>
                  </a:lnTo>
                  <a:lnTo>
                    <a:pt x="1864" y="5660"/>
                  </a:lnTo>
                  <a:lnTo>
                    <a:pt x="1635" y="5924"/>
                  </a:lnTo>
                  <a:lnTo>
                    <a:pt x="1284" y="7114"/>
                  </a:lnTo>
                  <a:lnTo>
                    <a:pt x="1049" y="8959"/>
                  </a:lnTo>
                  <a:lnTo>
                    <a:pt x="463" y="9745"/>
                  </a:lnTo>
                  <a:lnTo>
                    <a:pt x="463" y="10407"/>
                  </a:lnTo>
                  <a:lnTo>
                    <a:pt x="117" y="10929"/>
                  </a:lnTo>
                  <a:lnTo>
                    <a:pt x="0" y="11722"/>
                  </a:lnTo>
                  <a:lnTo>
                    <a:pt x="463" y="13170"/>
                  </a:lnTo>
                  <a:lnTo>
                    <a:pt x="580" y="13964"/>
                  </a:lnTo>
                  <a:lnTo>
                    <a:pt x="698" y="13964"/>
                  </a:lnTo>
                  <a:lnTo>
                    <a:pt x="1167" y="14222"/>
                  </a:lnTo>
                  <a:lnTo>
                    <a:pt x="1864" y="14354"/>
                  </a:lnTo>
                  <a:lnTo>
                    <a:pt x="1981" y="13831"/>
                  </a:lnTo>
                  <a:lnTo>
                    <a:pt x="2567" y="13831"/>
                  </a:lnTo>
                  <a:lnTo>
                    <a:pt x="3500" y="11722"/>
                  </a:lnTo>
                  <a:lnTo>
                    <a:pt x="3734" y="11987"/>
                  </a:lnTo>
                  <a:lnTo>
                    <a:pt x="3968" y="12383"/>
                  </a:lnTo>
                  <a:lnTo>
                    <a:pt x="5252" y="12906"/>
                  </a:lnTo>
                  <a:lnTo>
                    <a:pt x="5838" y="12906"/>
                  </a:lnTo>
                  <a:lnTo>
                    <a:pt x="6419" y="12383"/>
                  </a:lnTo>
                  <a:lnTo>
                    <a:pt x="7005" y="12251"/>
                  </a:lnTo>
                  <a:lnTo>
                    <a:pt x="7473" y="12641"/>
                  </a:lnTo>
                  <a:lnTo>
                    <a:pt x="7708" y="12383"/>
                  </a:lnTo>
                  <a:lnTo>
                    <a:pt x="8288" y="12383"/>
                  </a:lnTo>
                  <a:lnTo>
                    <a:pt x="9338" y="13302"/>
                  </a:lnTo>
                  <a:lnTo>
                    <a:pt x="9455" y="13170"/>
                  </a:lnTo>
                  <a:lnTo>
                    <a:pt x="9924" y="13038"/>
                  </a:lnTo>
                  <a:lnTo>
                    <a:pt x="10627" y="13170"/>
                  </a:lnTo>
                  <a:lnTo>
                    <a:pt x="11090" y="13699"/>
                  </a:lnTo>
                  <a:lnTo>
                    <a:pt x="11676" y="13831"/>
                  </a:lnTo>
                  <a:lnTo>
                    <a:pt x="12843" y="15015"/>
                  </a:lnTo>
                  <a:lnTo>
                    <a:pt x="13077" y="15676"/>
                  </a:lnTo>
                  <a:lnTo>
                    <a:pt x="14009" y="15676"/>
                  </a:lnTo>
                  <a:lnTo>
                    <a:pt x="14127" y="15940"/>
                  </a:lnTo>
                  <a:lnTo>
                    <a:pt x="14713" y="15940"/>
                  </a:lnTo>
                  <a:lnTo>
                    <a:pt x="14830" y="16331"/>
                  </a:lnTo>
                  <a:lnTo>
                    <a:pt x="15645" y="16992"/>
                  </a:lnTo>
                  <a:lnTo>
                    <a:pt x="16582" y="17911"/>
                  </a:lnTo>
                  <a:lnTo>
                    <a:pt x="17163" y="18175"/>
                  </a:lnTo>
                  <a:lnTo>
                    <a:pt x="17749" y="19101"/>
                  </a:lnTo>
                  <a:lnTo>
                    <a:pt x="17983" y="19755"/>
                  </a:lnTo>
                  <a:lnTo>
                    <a:pt x="18100" y="20284"/>
                  </a:lnTo>
                  <a:lnTo>
                    <a:pt x="18564" y="20284"/>
                  </a:lnTo>
                  <a:lnTo>
                    <a:pt x="19384" y="21600"/>
                  </a:lnTo>
                  <a:lnTo>
                    <a:pt x="20082" y="21203"/>
                  </a:lnTo>
                  <a:lnTo>
                    <a:pt x="20433" y="20945"/>
                  </a:lnTo>
                  <a:lnTo>
                    <a:pt x="20902" y="20813"/>
                  </a:lnTo>
                  <a:lnTo>
                    <a:pt x="21600" y="20152"/>
                  </a:lnTo>
                  <a:lnTo>
                    <a:pt x="21254" y="19888"/>
                  </a:lnTo>
                  <a:lnTo>
                    <a:pt x="21254" y="19755"/>
                  </a:lnTo>
                  <a:lnTo>
                    <a:pt x="21020" y="20152"/>
                  </a:lnTo>
                  <a:lnTo>
                    <a:pt x="20551" y="19755"/>
                  </a:lnTo>
                  <a:lnTo>
                    <a:pt x="20316" y="19755"/>
                  </a:lnTo>
                  <a:lnTo>
                    <a:pt x="19970" y="19101"/>
                  </a:lnTo>
                  <a:lnTo>
                    <a:pt x="20082" y="18968"/>
                  </a:lnTo>
                  <a:lnTo>
                    <a:pt x="19736" y="18307"/>
                  </a:lnTo>
                  <a:lnTo>
                    <a:pt x="19267" y="18175"/>
                  </a:lnTo>
                  <a:lnTo>
                    <a:pt x="18681" y="16595"/>
                  </a:lnTo>
                  <a:lnTo>
                    <a:pt x="18564" y="16331"/>
                  </a:lnTo>
                  <a:lnTo>
                    <a:pt x="18564" y="16463"/>
                  </a:lnTo>
                  <a:lnTo>
                    <a:pt x="18218" y="16463"/>
                  </a:lnTo>
                  <a:lnTo>
                    <a:pt x="17749" y="15808"/>
                  </a:lnTo>
                  <a:lnTo>
                    <a:pt x="17046" y="15544"/>
                  </a:lnTo>
                  <a:lnTo>
                    <a:pt x="16582" y="14618"/>
                  </a:lnTo>
                  <a:lnTo>
                    <a:pt x="15645" y="13170"/>
                  </a:lnTo>
                  <a:lnTo>
                    <a:pt x="15299" y="12906"/>
                  </a:lnTo>
                  <a:lnTo>
                    <a:pt x="14478" y="12641"/>
                  </a:lnTo>
                  <a:lnTo>
                    <a:pt x="14127" y="12251"/>
                  </a:lnTo>
                  <a:lnTo>
                    <a:pt x="13546" y="11326"/>
                  </a:lnTo>
                  <a:lnTo>
                    <a:pt x="13077" y="11590"/>
                  </a:lnTo>
                  <a:lnTo>
                    <a:pt x="12374" y="11590"/>
                  </a:lnTo>
                  <a:lnTo>
                    <a:pt x="12145" y="11722"/>
                  </a:lnTo>
                  <a:lnTo>
                    <a:pt x="11793" y="11326"/>
                  </a:lnTo>
                  <a:lnTo>
                    <a:pt x="11207" y="10407"/>
                  </a:lnTo>
                  <a:lnTo>
                    <a:pt x="11559" y="10274"/>
                  </a:lnTo>
                  <a:lnTo>
                    <a:pt x="10973" y="9217"/>
                  </a:lnTo>
                  <a:lnTo>
                    <a:pt x="10627" y="9349"/>
                  </a:lnTo>
                  <a:lnTo>
                    <a:pt x="10627" y="10010"/>
                  </a:lnTo>
                  <a:lnTo>
                    <a:pt x="10744" y="10010"/>
                  </a:lnTo>
                  <a:lnTo>
                    <a:pt x="10744" y="11061"/>
                  </a:lnTo>
                  <a:lnTo>
                    <a:pt x="10158" y="10929"/>
                  </a:lnTo>
                  <a:lnTo>
                    <a:pt x="10041" y="9745"/>
                  </a:lnTo>
                  <a:lnTo>
                    <a:pt x="9807" y="9084"/>
                  </a:lnTo>
                  <a:lnTo>
                    <a:pt x="9338" y="8959"/>
                  </a:lnTo>
                  <a:lnTo>
                    <a:pt x="9338" y="8562"/>
                  </a:lnTo>
                  <a:lnTo>
                    <a:pt x="9226" y="7636"/>
                  </a:lnTo>
                  <a:lnTo>
                    <a:pt x="8874" y="7372"/>
                  </a:lnTo>
                  <a:lnTo>
                    <a:pt x="8406" y="4741"/>
                  </a:lnTo>
                  <a:lnTo>
                    <a:pt x="7122" y="787"/>
                  </a:lnTo>
                  <a:lnTo>
                    <a:pt x="6419" y="0"/>
                  </a:lnTo>
                  <a:close/>
                </a:path>
              </a:pathLst>
            </a:custGeom>
            <a:solidFill>
              <a:srgbClr val="CBD4DA"/>
            </a:solidFill>
            <a:ln w="12700" cap="flat">
              <a:noFill/>
              <a:miter lim="400000"/>
            </a:ln>
            <a:effectLst/>
          </p:spPr>
          <p:txBody>
            <a:bodyPr wrap="square" lIns="0" tIns="0" rIns="0" bIns="0" numCol="1" anchor="ctr">
              <a:noAutofit/>
            </a:bodyPr>
            <a:lstStyle/>
            <a:p>
              <a:pPr defTabSz="342900">
                <a:lnSpc>
                  <a:spcPct val="100000"/>
                </a:lnSpc>
                <a:spcBef>
                  <a:spcPts val="0"/>
                </a:spcBef>
                <a:defRPr sz="1400">
                  <a:latin typeface="Arial"/>
                  <a:ea typeface="Arial"/>
                  <a:cs typeface="Arial"/>
                  <a:sym typeface="Arial"/>
                </a:defRPr>
              </a:pPr>
              <a:endParaRPr sz="525"/>
            </a:p>
          </p:txBody>
        </p:sp>
        <p:sp>
          <p:nvSpPr>
            <p:cNvPr id="418" name="Google Shape;10586;p32">
              <a:extLst>
                <a:ext uri="{FF2B5EF4-FFF2-40B4-BE49-F238E27FC236}">
                  <a16:creationId xmlns:a16="http://schemas.microsoft.com/office/drawing/2014/main" id="{691F7495-64F7-41C4-A60C-448195AF1F13}"/>
                </a:ext>
              </a:extLst>
            </p:cNvPr>
            <p:cNvSpPr/>
            <p:nvPr/>
          </p:nvSpPr>
          <p:spPr>
            <a:xfrm>
              <a:off x="14452860" y="7860634"/>
              <a:ext cx="109720" cy="124672"/>
            </a:xfrm>
            <a:custGeom>
              <a:avLst/>
              <a:gdLst/>
              <a:ahLst/>
              <a:cxnLst>
                <a:cxn ang="0">
                  <a:pos x="wd2" y="hd2"/>
                </a:cxn>
                <a:cxn ang="5400000">
                  <a:pos x="wd2" y="hd2"/>
                </a:cxn>
                <a:cxn ang="10800000">
                  <a:pos x="wd2" y="hd2"/>
                </a:cxn>
                <a:cxn ang="16200000">
                  <a:pos x="wd2" y="hd2"/>
                </a:cxn>
              </a:cxnLst>
              <a:rect l="0" t="0" r="r" b="b"/>
              <a:pathLst>
                <a:path w="21600" h="21600" extrusionOk="0">
                  <a:moveTo>
                    <a:pt x="17988" y="0"/>
                  </a:moveTo>
                  <a:lnTo>
                    <a:pt x="14916" y="2168"/>
                  </a:lnTo>
                  <a:lnTo>
                    <a:pt x="12852" y="2602"/>
                  </a:lnTo>
                  <a:lnTo>
                    <a:pt x="11304" y="3449"/>
                  </a:lnTo>
                  <a:lnTo>
                    <a:pt x="5652" y="5183"/>
                  </a:lnTo>
                  <a:lnTo>
                    <a:pt x="4620" y="7785"/>
                  </a:lnTo>
                  <a:lnTo>
                    <a:pt x="3612" y="9933"/>
                  </a:lnTo>
                  <a:lnTo>
                    <a:pt x="3612" y="13402"/>
                  </a:lnTo>
                  <a:lnTo>
                    <a:pt x="2580" y="15550"/>
                  </a:lnTo>
                  <a:lnTo>
                    <a:pt x="2580" y="17718"/>
                  </a:lnTo>
                  <a:lnTo>
                    <a:pt x="0" y="20299"/>
                  </a:lnTo>
                  <a:lnTo>
                    <a:pt x="2064" y="21600"/>
                  </a:lnTo>
                  <a:lnTo>
                    <a:pt x="7200" y="21600"/>
                  </a:lnTo>
                  <a:lnTo>
                    <a:pt x="10296" y="19886"/>
                  </a:lnTo>
                  <a:lnTo>
                    <a:pt x="13884" y="19452"/>
                  </a:lnTo>
                  <a:lnTo>
                    <a:pt x="16464" y="20299"/>
                  </a:lnTo>
                  <a:lnTo>
                    <a:pt x="16464" y="19886"/>
                  </a:lnTo>
                  <a:lnTo>
                    <a:pt x="20568" y="15116"/>
                  </a:lnTo>
                  <a:lnTo>
                    <a:pt x="20052" y="13836"/>
                  </a:lnTo>
                  <a:lnTo>
                    <a:pt x="15948" y="13836"/>
                  </a:lnTo>
                  <a:lnTo>
                    <a:pt x="13884" y="15116"/>
                  </a:lnTo>
                  <a:lnTo>
                    <a:pt x="12852" y="14269"/>
                  </a:lnTo>
                  <a:lnTo>
                    <a:pt x="11304" y="12968"/>
                  </a:lnTo>
                  <a:lnTo>
                    <a:pt x="13884" y="12968"/>
                  </a:lnTo>
                  <a:lnTo>
                    <a:pt x="15948" y="11234"/>
                  </a:lnTo>
                  <a:lnTo>
                    <a:pt x="17988" y="11234"/>
                  </a:lnTo>
                  <a:lnTo>
                    <a:pt x="20568" y="8652"/>
                  </a:lnTo>
                  <a:lnTo>
                    <a:pt x="21600" y="7785"/>
                  </a:lnTo>
                  <a:lnTo>
                    <a:pt x="21084" y="4750"/>
                  </a:lnTo>
                  <a:lnTo>
                    <a:pt x="21600" y="3036"/>
                  </a:lnTo>
                  <a:lnTo>
                    <a:pt x="21084" y="3036"/>
                  </a:lnTo>
                  <a:lnTo>
                    <a:pt x="17988" y="434"/>
                  </a:lnTo>
                  <a:lnTo>
                    <a:pt x="17988" y="0"/>
                  </a:lnTo>
                  <a:close/>
                </a:path>
              </a:pathLst>
            </a:custGeom>
            <a:solidFill>
              <a:srgbClr val="CCD4DA"/>
            </a:solidFill>
            <a:ln w="12700" cap="flat">
              <a:noFill/>
              <a:miter lim="400000"/>
            </a:ln>
            <a:effectLst/>
          </p:spPr>
          <p:txBody>
            <a:bodyPr wrap="square" lIns="0" tIns="0" rIns="0" bIns="0" numCol="1" anchor="ctr">
              <a:noAutofit/>
            </a:bodyPr>
            <a:lstStyle/>
            <a:p>
              <a:pPr defTabSz="342900">
                <a:lnSpc>
                  <a:spcPct val="100000"/>
                </a:lnSpc>
                <a:spcBef>
                  <a:spcPts val="0"/>
                </a:spcBef>
                <a:defRPr sz="1400">
                  <a:latin typeface="Arial"/>
                  <a:ea typeface="Arial"/>
                  <a:cs typeface="Arial"/>
                  <a:sym typeface="Arial"/>
                </a:defRPr>
              </a:pPr>
              <a:endParaRPr sz="525"/>
            </a:p>
          </p:txBody>
        </p:sp>
        <p:sp>
          <p:nvSpPr>
            <p:cNvPr id="419" name="Google Shape;10587;p32">
              <a:extLst>
                <a:ext uri="{FF2B5EF4-FFF2-40B4-BE49-F238E27FC236}">
                  <a16:creationId xmlns:a16="http://schemas.microsoft.com/office/drawing/2014/main" id="{038599A9-2C3F-02B7-E87D-D329AAAA78CC}"/>
                </a:ext>
              </a:extLst>
            </p:cNvPr>
            <p:cNvSpPr/>
            <p:nvPr/>
          </p:nvSpPr>
          <p:spPr>
            <a:xfrm>
              <a:off x="14405804" y="7910577"/>
              <a:ext cx="739174" cy="935158"/>
            </a:xfrm>
            <a:custGeom>
              <a:avLst/>
              <a:gdLst/>
              <a:ahLst/>
              <a:cxnLst>
                <a:cxn ang="0">
                  <a:pos x="wd2" y="hd2"/>
                </a:cxn>
                <a:cxn ang="5400000">
                  <a:pos x="wd2" y="hd2"/>
                </a:cxn>
                <a:cxn ang="10800000">
                  <a:pos x="wd2" y="hd2"/>
                </a:cxn>
                <a:cxn ang="16200000">
                  <a:pos x="wd2" y="hd2"/>
                </a:cxn>
              </a:cxnLst>
              <a:rect l="0" t="0" r="r" b="b"/>
              <a:pathLst>
                <a:path w="21600" h="21600" extrusionOk="0">
                  <a:moveTo>
                    <a:pt x="20378" y="0"/>
                  </a:moveTo>
                  <a:lnTo>
                    <a:pt x="20378" y="55"/>
                  </a:lnTo>
                  <a:lnTo>
                    <a:pt x="20225" y="55"/>
                  </a:lnTo>
                  <a:lnTo>
                    <a:pt x="19995" y="286"/>
                  </a:lnTo>
                  <a:lnTo>
                    <a:pt x="19846" y="575"/>
                  </a:lnTo>
                  <a:lnTo>
                    <a:pt x="19769" y="460"/>
                  </a:lnTo>
                  <a:lnTo>
                    <a:pt x="19386" y="749"/>
                  </a:lnTo>
                  <a:lnTo>
                    <a:pt x="18700" y="862"/>
                  </a:lnTo>
                  <a:lnTo>
                    <a:pt x="18700" y="920"/>
                  </a:lnTo>
                  <a:lnTo>
                    <a:pt x="18547" y="862"/>
                  </a:lnTo>
                  <a:lnTo>
                    <a:pt x="17861" y="920"/>
                  </a:lnTo>
                  <a:lnTo>
                    <a:pt x="17478" y="1151"/>
                  </a:lnTo>
                  <a:lnTo>
                    <a:pt x="16410" y="1266"/>
                  </a:lnTo>
                  <a:lnTo>
                    <a:pt x="16257" y="1266"/>
                  </a:lnTo>
                  <a:lnTo>
                    <a:pt x="16027" y="1209"/>
                  </a:lnTo>
                  <a:lnTo>
                    <a:pt x="15418" y="1209"/>
                  </a:lnTo>
                  <a:lnTo>
                    <a:pt x="14809" y="1440"/>
                  </a:lnTo>
                  <a:lnTo>
                    <a:pt x="14272" y="1440"/>
                  </a:lnTo>
                  <a:lnTo>
                    <a:pt x="13970" y="1498"/>
                  </a:lnTo>
                  <a:lnTo>
                    <a:pt x="13510" y="1324"/>
                  </a:lnTo>
                  <a:lnTo>
                    <a:pt x="13127" y="1440"/>
                  </a:lnTo>
                  <a:lnTo>
                    <a:pt x="11832" y="2015"/>
                  </a:lnTo>
                  <a:lnTo>
                    <a:pt x="11219" y="2073"/>
                  </a:lnTo>
                  <a:lnTo>
                    <a:pt x="10840" y="1900"/>
                  </a:lnTo>
                  <a:lnTo>
                    <a:pt x="10610" y="2015"/>
                  </a:lnTo>
                  <a:lnTo>
                    <a:pt x="10074" y="2015"/>
                  </a:lnTo>
                  <a:lnTo>
                    <a:pt x="9848" y="1900"/>
                  </a:lnTo>
                  <a:lnTo>
                    <a:pt x="9695" y="1900"/>
                  </a:lnTo>
                  <a:lnTo>
                    <a:pt x="9005" y="2359"/>
                  </a:lnTo>
                  <a:lnTo>
                    <a:pt x="8626" y="2359"/>
                  </a:lnTo>
                  <a:lnTo>
                    <a:pt x="8167" y="2591"/>
                  </a:lnTo>
                  <a:lnTo>
                    <a:pt x="7940" y="2764"/>
                  </a:lnTo>
                  <a:lnTo>
                    <a:pt x="7251" y="2880"/>
                  </a:lnTo>
                  <a:lnTo>
                    <a:pt x="6795" y="2706"/>
                  </a:lnTo>
                  <a:lnTo>
                    <a:pt x="6259" y="2359"/>
                  </a:lnTo>
                  <a:lnTo>
                    <a:pt x="6029" y="2359"/>
                  </a:lnTo>
                  <a:lnTo>
                    <a:pt x="5956" y="2073"/>
                  </a:lnTo>
                  <a:lnTo>
                    <a:pt x="4505" y="977"/>
                  </a:lnTo>
                  <a:lnTo>
                    <a:pt x="4428" y="862"/>
                  </a:lnTo>
                  <a:lnTo>
                    <a:pt x="3819" y="1498"/>
                  </a:lnTo>
                  <a:lnTo>
                    <a:pt x="3666" y="1726"/>
                  </a:lnTo>
                  <a:lnTo>
                    <a:pt x="3819" y="2359"/>
                  </a:lnTo>
                  <a:lnTo>
                    <a:pt x="4198" y="3224"/>
                  </a:lnTo>
                  <a:lnTo>
                    <a:pt x="4811" y="3455"/>
                  </a:lnTo>
                  <a:lnTo>
                    <a:pt x="4734" y="3857"/>
                  </a:lnTo>
                  <a:lnTo>
                    <a:pt x="4964" y="4377"/>
                  </a:lnTo>
                  <a:lnTo>
                    <a:pt x="5726" y="4435"/>
                  </a:lnTo>
                  <a:lnTo>
                    <a:pt x="6259" y="4779"/>
                  </a:lnTo>
                  <a:lnTo>
                    <a:pt x="12441" y="6219"/>
                  </a:lnTo>
                  <a:lnTo>
                    <a:pt x="15111" y="6219"/>
                  </a:lnTo>
                  <a:lnTo>
                    <a:pt x="8626" y="11117"/>
                  </a:lnTo>
                  <a:lnTo>
                    <a:pt x="5956" y="11117"/>
                  </a:lnTo>
                  <a:lnTo>
                    <a:pt x="5573" y="11345"/>
                  </a:lnTo>
                  <a:lnTo>
                    <a:pt x="5190" y="11345"/>
                  </a:lnTo>
                  <a:lnTo>
                    <a:pt x="4734" y="11576"/>
                  </a:lnTo>
                  <a:lnTo>
                    <a:pt x="4505" y="11865"/>
                  </a:lnTo>
                  <a:lnTo>
                    <a:pt x="4122" y="12094"/>
                  </a:lnTo>
                  <a:lnTo>
                    <a:pt x="3589" y="12267"/>
                  </a:lnTo>
                  <a:lnTo>
                    <a:pt x="2903" y="12383"/>
                  </a:lnTo>
                  <a:lnTo>
                    <a:pt x="2214" y="12556"/>
                  </a:lnTo>
                  <a:lnTo>
                    <a:pt x="2061" y="12843"/>
                  </a:lnTo>
                  <a:lnTo>
                    <a:pt x="0" y="14227"/>
                  </a:lnTo>
                  <a:lnTo>
                    <a:pt x="0" y="20504"/>
                  </a:lnTo>
                  <a:lnTo>
                    <a:pt x="1528" y="21600"/>
                  </a:lnTo>
                  <a:lnTo>
                    <a:pt x="1528" y="21484"/>
                  </a:lnTo>
                  <a:lnTo>
                    <a:pt x="3283" y="19987"/>
                  </a:lnTo>
                  <a:lnTo>
                    <a:pt x="3436" y="19698"/>
                  </a:lnTo>
                  <a:lnTo>
                    <a:pt x="3972" y="19354"/>
                  </a:lnTo>
                  <a:lnTo>
                    <a:pt x="4351" y="19296"/>
                  </a:lnTo>
                  <a:lnTo>
                    <a:pt x="4505" y="19064"/>
                  </a:lnTo>
                  <a:lnTo>
                    <a:pt x="4734" y="19007"/>
                  </a:lnTo>
                  <a:lnTo>
                    <a:pt x="5956" y="17972"/>
                  </a:lnTo>
                  <a:lnTo>
                    <a:pt x="6259" y="17914"/>
                  </a:lnTo>
                  <a:lnTo>
                    <a:pt x="7634" y="16760"/>
                  </a:lnTo>
                  <a:lnTo>
                    <a:pt x="8396" y="16300"/>
                  </a:lnTo>
                  <a:lnTo>
                    <a:pt x="9005" y="16011"/>
                  </a:lnTo>
                  <a:lnTo>
                    <a:pt x="9695" y="15954"/>
                  </a:lnTo>
                  <a:lnTo>
                    <a:pt x="10687" y="15320"/>
                  </a:lnTo>
                  <a:lnTo>
                    <a:pt x="12978" y="13707"/>
                  </a:lnTo>
                  <a:lnTo>
                    <a:pt x="14119" y="12730"/>
                  </a:lnTo>
                  <a:lnTo>
                    <a:pt x="14809" y="12210"/>
                  </a:lnTo>
                  <a:lnTo>
                    <a:pt x="14885" y="11865"/>
                  </a:lnTo>
                  <a:lnTo>
                    <a:pt x="16333" y="10426"/>
                  </a:lnTo>
                  <a:lnTo>
                    <a:pt x="16333" y="10137"/>
                  </a:lnTo>
                  <a:lnTo>
                    <a:pt x="17095" y="9330"/>
                  </a:lnTo>
                  <a:lnTo>
                    <a:pt x="17172" y="8812"/>
                  </a:lnTo>
                  <a:lnTo>
                    <a:pt x="18317" y="7083"/>
                  </a:lnTo>
                  <a:lnTo>
                    <a:pt x="18624" y="6968"/>
                  </a:lnTo>
                  <a:lnTo>
                    <a:pt x="18471" y="6739"/>
                  </a:lnTo>
                  <a:lnTo>
                    <a:pt x="18471" y="6508"/>
                  </a:lnTo>
                  <a:lnTo>
                    <a:pt x="18930" y="6161"/>
                  </a:lnTo>
                  <a:lnTo>
                    <a:pt x="19080" y="6161"/>
                  </a:lnTo>
                  <a:lnTo>
                    <a:pt x="19386" y="5875"/>
                  </a:lnTo>
                  <a:lnTo>
                    <a:pt x="19846" y="5068"/>
                  </a:lnTo>
                  <a:lnTo>
                    <a:pt x="20608" y="4377"/>
                  </a:lnTo>
                  <a:lnTo>
                    <a:pt x="20608" y="3915"/>
                  </a:lnTo>
                  <a:lnTo>
                    <a:pt x="20761" y="3799"/>
                  </a:lnTo>
                  <a:lnTo>
                    <a:pt x="20838" y="3339"/>
                  </a:lnTo>
                  <a:lnTo>
                    <a:pt x="20608" y="3166"/>
                  </a:lnTo>
                  <a:lnTo>
                    <a:pt x="20914" y="2764"/>
                  </a:lnTo>
                  <a:lnTo>
                    <a:pt x="21140" y="2706"/>
                  </a:lnTo>
                  <a:lnTo>
                    <a:pt x="21370" y="2706"/>
                  </a:lnTo>
                  <a:lnTo>
                    <a:pt x="21523" y="2764"/>
                  </a:lnTo>
                  <a:lnTo>
                    <a:pt x="21600" y="2764"/>
                  </a:lnTo>
                  <a:lnTo>
                    <a:pt x="21523" y="2591"/>
                  </a:lnTo>
                  <a:lnTo>
                    <a:pt x="21294" y="2591"/>
                  </a:lnTo>
                  <a:lnTo>
                    <a:pt x="21370" y="2648"/>
                  </a:lnTo>
                  <a:lnTo>
                    <a:pt x="21140" y="2648"/>
                  </a:lnTo>
                  <a:lnTo>
                    <a:pt x="21217" y="2417"/>
                  </a:lnTo>
                  <a:lnTo>
                    <a:pt x="21217" y="2131"/>
                  </a:lnTo>
                  <a:lnTo>
                    <a:pt x="20987" y="1900"/>
                  </a:lnTo>
                  <a:lnTo>
                    <a:pt x="21217" y="1611"/>
                  </a:lnTo>
                  <a:lnTo>
                    <a:pt x="21370" y="1498"/>
                  </a:lnTo>
                  <a:lnTo>
                    <a:pt x="21370" y="1324"/>
                  </a:lnTo>
                  <a:lnTo>
                    <a:pt x="21140" y="1324"/>
                  </a:lnTo>
                  <a:lnTo>
                    <a:pt x="20987" y="1209"/>
                  </a:lnTo>
                  <a:lnTo>
                    <a:pt x="21140" y="1035"/>
                  </a:lnTo>
                  <a:lnTo>
                    <a:pt x="21140" y="862"/>
                  </a:lnTo>
                  <a:lnTo>
                    <a:pt x="21294" y="575"/>
                  </a:lnTo>
                  <a:lnTo>
                    <a:pt x="21523" y="344"/>
                  </a:lnTo>
                  <a:lnTo>
                    <a:pt x="21370" y="286"/>
                  </a:lnTo>
                  <a:lnTo>
                    <a:pt x="21140" y="286"/>
                  </a:lnTo>
                  <a:lnTo>
                    <a:pt x="20608" y="113"/>
                  </a:lnTo>
                  <a:lnTo>
                    <a:pt x="20378" y="0"/>
                  </a:lnTo>
                  <a:close/>
                </a:path>
              </a:pathLst>
            </a:custGeom>
            <a:solidFill>
              <a:srgbClr val="CCD4D8"/>
            </a:solidFill>
            <a:ln w="12700" cap="flat">
              <a:noFill/>
              <a:miter lim="400000"/>
            </a:ln>
            <a:effectLst/>
          </p:spPr>
          <p:txBody>
            <a:bodyPr wrap="square" lIns="0" tIns="0" rIns="0" bIns="0" numCol="1" anchor="ctr">
              <a:noAutofit/>
            </a:bodyPr>
            <a:lstStyle/>
            <a:p>
              <a:pPr defTabSz="342900">
                <a:lnSpc>
                  <a:spcPct val="100000"/>
                </a:lnSpc>
                <a:spcBef>
                  <a:spcPts val="0"/>
                </a:spcBef>
                <a:defRPr sz="1400">
                  <a:latin typeface="Arial"/>
                  <a:ea typeface="Arial"/>
                  <a:cs typeface="Arial"/>
                  <a:sym typeface="Arial"/>
                </a:defRPr>
              </a:pPr>
              <a:endParaRPr sz="525"/>
            </a:p>
          </p:txBody>
        </p:sp>
        <p:sp>
          <p:nvSpPr>
            <p:cNvPr id="420" name="Google Shape;10588;p32">
              <a:extLst>
                <a:ext uri="{FF2B5EF4-FFF2-40B4-BE49-F238E27FC236}">
                  <a16:creationId xmlns:a16="http://schemas.microsoft.com/office/drawing/2014/main" id="{52154C16-3656-53B1-A475-C24302ABE663}"/>
                </a:ext>
              </a:extLst>
            </p:cNvPr>
            <p:cNvSpPr/>
            <p:nvPr/>
          </p:nvSpPr>
          <p:spPr>
            <a:xfrm>
              <a:off x="13870461" y="8359445"/>
              <a:ext cx="605871" cy="700717"/>
            </a:xfrm>
            <a:custGeom>
              <a:avLst/>
              <a:gdLst/>
              <a:ahLst/>
              <a:cxnLst>
                <a:cxn ang="0">
                  <a:pos x="wd2" y="hd2"/>
                </a:cxn>
                <a:cxn ang="5400000">
                  <a:pos x="wd2" y="hd2"/>
                </a:cxn>
                <a:cxn ang="10800000">
                  <a:pos x="wd2" y="hd2"/>
                </a:cxn>
                <a:cxn ang="16200000">
                  <a:pos x="wd2" y="hd2"/>
                </a:cxn>
              </a:cxnLst>
              <a:rect l="0" t="0" r="r" b="b"/>
              <a:pathLst>
                <a:path w="21600" h="21600" extrusionOk="0">
                  <a:moveTo>
                    <a:pt x="4379" y="0"/>
                  </a:moveTo>
                  <a:lnTo>
                    <a:pt x="4192" y="154"/>
                  </a:lnTo>
                  <a:lnTo>
                    <a:pt x="3257" y="922"/>
                  </a:lnTo>
                  <a:lnTo>
                    <a:pt x="2701" y="1690"/>
                  </a:lnTo>
                  <a:lnTo>
                    <a:pt x="2514" y="1690"/>
                  </a:lnTo>
                  <a:lnTo>
                    <a:pt x="1771" y="2304"/>
                  </a:lnTo>
                  <a:lnTo>
                    <a:pt x="1584" y="2381"/>
                  </a:lnTo>
                  <a:lnTo>
                    <a:pt x="1210" y="2767"/>
                  </a:lnTo>
                  <a:lnTo>
                    <a:pt x="1304" y="2689"/>
                  </a:lnTo>
                  <a:lnTo>
                    <a:pt x="1584" y="2921"/>
                  </a:lnTo>
                  <a:lnTo>
                    <a:pt x="1678" y="3534"/>
                  </a:lnTo>
                  <a:lnTo>
                    <a:pt x="1865" y="3612"/>
                  </a:lnTo>
                  <a:lnTo>
                    <a:pt x="1865" y="3997"/>
                  </a:lnTo>
                  <a:lnTo>
                    <a:pt x="2234" y="3997"/>
                  </a:lnTo>
                  <a:lnTo>
                    <a:pt x="2327" y="4457"/>
                  </a:lnTo>
                  <a:lnTo>
                    <a:pt x="2327" y="4997"/>
                  </a:lnTo>
                  <a:lnTo>
                    <a:pt x="2981" y="5456"/>
                  </a:lnTo>
                  <a:lnTo>
                    <a:pt x="3257" y="5996"/>
                  </a:lnTo>
                  <a:lnTo>
                    <a:pt x="3631" y="6228"/>
                  </a:lnTo>
                  <a:lnTo>
                    <a:pt x="4005" y="6378"/>
                  </a:lnTo>
                  <a:lnTo>
                    <a:pt x="3725" y="6610"/>
                  </a:lnTo>
                  <a:lnTo>
                    <a:pt x="4098" y="6918"/>
                  </a:lnTo>
                  <a:lnTo>
                    <a:pt x="4192" y="7378"/>
                  </a:lnTo>
                  <a:lnTo>
                    <a:pt x="4192" y="7763"/>
                  </a:lnTo>
                  <a:lnTo>
                    <a:pt x="3631" y="8303"/>
                  </a:lnTo>
                  <a:lnTo>
                    <a:pt x="3631" y="8686"/>
                  </a:lnTo>
                  <a:lnTo>
                    <a:pt x="3444" y="9226"/>
                  </a:lnTo>
                  <a:lnTo>
                    <a:pt x="2514" y="9226"/>
                  </a:lnTo>
                  <a:lnTo>
                    <a:pt x="2514" y="9376"/>
                  </a:lnTo>
                  <a:lnTo>
                    <a:pt x="2234" y="9608"/>
                  </a:lnTo>
                  <a:lnTo>
                    <a:pt x="2047" y="9994"/>
                  </a:lnTo>
                  <a:lnTo>
                    <a:pt x="1678" y="10225"/>
                  </a:lnTo>
                  <a:lnTo>
                    <a:pt x="1304" y="10761"/>
                  </a:lnTo>
                  <a:lnTo>
                    <a:pt x="837" y="11224"/>
                  </a:lnTo>
                  <a:lnTo>
                    <a:pt x="748" y="11761"/>
                  </a:lnTo>
                  <a:lnTo>
                    <a:pt x="0" y="13837"/>
                  </a:lnTo>
                  <a:lnTo>
                    <a:pt x="837" y="13837"/>
                  </a:lnTo>
                  <a:lnTo>
                    <a:pt x="10150" y="18297"/>
                  </a:lnTo>
                  <a:lnTo>
                    <a:pt x="10707" y="18988"/>
                  </a:lnTo>
                  <a:lnTo>
                    <a:pt x="10613" y="19296"/>
                  </a:lnTo>
                  <a:lnTo>
                    <a:pt x="10707" y="19447"/>
                  </a:lnTo>
                  <a:lnTo>
                    <a:pt x="10987" y="19756"/>
                  </a:lnTo>
                  <a:lnTo>
                    <a:pt x="14155" y="21600"/>
                  </a:lnTo>
                  <a:lnTo>
                    <a:pt x="14338" y="21600"/>
                  </a:lnTo>
                  <a:lnTo>
                    <a:pt x="14805" y="21372"/>
                  </a:lnTo>
                  <a:lnTo>
                    <a:pt x="15735" y="20373"/>
                  </a:lnTo>
                  <a:lnTo>
                    <a:pt x="16202" y="19678"/>
                  </a:lnTo>
                  <a:lnTo>
                    <a:pt x="16202" y="19219"/>
                  </a:lnTo>
                  <a:lnTo>
                    <a:pt x="16576" y="18679"/>
                  </a:lnTo>
                  <a:lnTo>
                    <a:pt x="17039" y="18143"/>
                  </a:lnTo>
                  <a:lnTo>
                    <a:pt x="16945" y="18066"/>
                  </a:lnTo>
                  <a:lnTo>
                    <a:pt x="16945" y="17834"/>
                  </a:lnTo>
                  <a:lnTo>
                    <a:pt x="17226" y="17448"/>
                  </a:lnTo>
                  <a:lnTo>
                    <a:pt x="17226" y="17375"/>
                  </a:lnTo>
                  <a:lnTo>
                    <a:pt x="17600" y="17298"/>
                  </a:lnTo>
                  <a:lnTo>
                    <a:pt x="18343" y="17298"/>
                  </a:lnTo>
                  <a:lnTo>
                    <a:pt x="18810" y="16680"/>
                  </a:lnTo>
                  <a:lnTo>
                    <a:pt x="19740" y="16375"/>
                  </a:lnTo>
                  <a:lnTo>
                    <a:pt x="19553" y="16221"/>
                  </a:lnTo>
                  <a:lnTo>
                    <a:pt x="19833" y="15913"/>
                  </a:lnTo>
                  <a:lnTo>
                    <a:pt x="20020" y="15913"/>
                  </a:lnTo>
                  <a:lnTo>
                    <a:pt x="20857" y="15067"/>
                  </a:lnTo>
                  <a:lnTo>
                    <a:pt x="20950" y="14990"/>
                  </a:lnTo>
                  <a:lnTo>
                    <a:pt x="19086" y="13528"/>
                  </a:lnTo>
                  <a:lnTo>
                    <a:pt x="19086" y="5151"/>
                  </a:lnTo>
                  <a:lnTo>
                    <a:pt x="21600" y="3303"/>
                  </a:lnTo>
                  <a:lnTo>
                    <a:pt x="20857" y="3303"/>
                  </a:lnTo>
                  <a:lnTo>
                    <a:pt x="19927" y="3457"/>
                  </a:lnTo>
                  <a:lnTo>
                    <a:pt x="19460" y="3230"/>
                  </a:lnTo>
                  <a:lnTo>
                    <a:pt x="19086" y="2767"/>
                  </a:lnTo>
                  <a:lnTo>
                    <a:pt x="18810" y="2689"/>
                  </a:lnTo>
                  <a:lnTo>
                    <a:pt x="17600" y="2767"/>
                  </a:lnTo>
                  <a:lnTo>
                    <a:pt x="17413" y="2844"/>
                  </a:lnTo>
                  <a:lnTo>
                    <a:pt x="16945" y="2844"/>
                  </a:lnTo>
                  <a:lnTo>
                    <a:pt x="16483" y="3075"/>
                  </a:lnTo>
                  <a:lnTo>
                    <a:pt x="16202" y="3303"/>
                  </a:lnTo>
                  <a:lnTo>
                    <a:pt x="15548" y="4229"/>
                  </a:lnTo>
                  <a:lnTo>
                    <a:pt x="14618" y="4229"/>
                  </a:lnTo>
                  <a:lnTo>
                    <a:pt x="14155" y="4075"/>
                  </a:lnTo>
                  <a:lnTo>
                    <a:pt x="13408" y="4229"/>
                  </a:lnTo>
                  <a:lnTo>
                    <a:pt x="12851" y="3997"/>
                  </a:lnTo>
                  <a:lnTo>
                    <a:pt x="12010" y="3997"/>
                  </a:lnTo>
                  <a:lnTo>
                    <a:pt x="11548" y="3843"/>
                  </a:lnTo>
                  <a:lnTo>
                    <a:pt x="11174" y="3457"/>
                  </a:lnTo>
                  <a:lnTo>
                    <a:pt x="10524" y="3152"/>
                  </a:lnTo>
                  <a:lnTo>
                    <a:pt x="9496" y="2304"/>
                  </a:lnTo>
                  <a:lnTo>
                    <a:pt x="9033" y="1999"/>
                  </a:lnTo>
                  <a:lnTo>
                    <a:pt x="7730" y="2076"/>
                  </a:lnTo>
                  <a:lnTo>
                    <a:pt x="7169" y="1922"/>
                  </a:lnTo>
                  <a:lnTo>
                    <a:pt x="6519" y="2076"/>
                  </a:lnTo>
                  <a:lnTo>
                    <a:pt x="5958" y="1999"/>
                  </a:lnTo>
                  <a:lnTo>
                    <a:pt x="5589" y="1613"/>
                  </a:lnTo>
                  <a:lnTo>
                    <a:pt x="5589" y="382"/>
                  </a:lnTo>
                  <a:lnTo>
                    <a:pt x="5122" y="231"/>
                  </a:lnTo>
                  <a:lnTo>
                    <a:pt x="4655" y="382"/>
                  </a:lnTo>
                  <a:lnTo>
                    <a:pt x="4379" y="0"/>
                  </a:lnTo>
                  <a:close/>
                </a:path>
              </a:pathLst>
            </a:custGeom>
            <a:solidFill>
              <a:srgbClr val="CCD4DA"/>
            </a:solidFill>
            <a:ln w="12700" cap="flat">
              <a:noFill/>
              <a:miter lim="400000"/>
            </a:ln>
            <a:effectLst/>
          </p:spPr>
          <p:txBody>
            <a:bodyPr wrap="square" lIns="0" tIns="0" rIns="0" bIns="0" numCol="1" anchor="ctr">
              <a:noAutofit/>
            </a:bodyPr>
            <a:lstStyle/>
            <a:p>
              <a:pPr defTabSz="342900">
                <a:lnSpc>
                  <a:spcPct val="100000"/>
                </a:lnSpc>
                <a:spcBef>
                  <a:spcPts val="0"/>
                </a:spcBef>
                <a:defRPr sz="1400">
                  <a:solidFill>
                    <a:srgbClr val="FF6B65"/>
                  </a:solidFill>
                  <a:latin typeface="Arial"/>
                  <a:ea typeface="Arial"/>
                  <a:cs typeface="Arial"/>
                  <a:sym typeface="Arial"/>
                </a:defRPr>
              </a:pPr>
              <a:endParaRPr sz="525"/>
            </a:p>
          </p:txBody>
        </p:sp>
        <p:sp>
          <p:nvSpPr>
            <p:cNvPr id="421" name="Google Shape;10590;p32">
              <a:extLst>
                <a:ext uri="{FF2B5EF4-FFF2-40B4-BE49-F238E27FC236}">
                  <a16:creationId xmlns:a16="http://schemas.microsoft.com/office/drawing/2014/main" id="{2192C37C-D13B-7138-5BE9-A80E59F5D3F2}"/>
                </a:ext>
              </a:extLst>
            </p:cNvPr>
            <p:cNvSpPr/>
            <p:nvPr/>
          </p:nvSpPr>
          <p:spPr>
            <a:xfrm>
              <a:off x="13570140" y="8446691"/>
              <a:ext cx="417891" cy="394041"/>
            </a:xfrm>
            <a:custGeom>
              <a:avLst/>
              <a:gdLst/>
              <a:ahLst/>
              <a:cxnLst>
                <a:cxn ang="0">
                  <a:pos x="wd2" y="hd2"/>
                </a:cxn>
                <a:cxn ang="5400000">
                  <a:pos x="wd2" y="hd2"/>
                </a:cxn>
                <a:cxn ang="10800000">
                  <a:pos x="wd2" y="hd2"/>
                </a:cxn>
                <a:cxn ang="16200000">
                  <a:pos x="wd2" y="hd2"/>
                </a:cxn>
              </a:cxnLst>
              <a:rect l="0" t="0" r="r" b="b"/>
              <a:pathLst>
                <a:path w="21600" h="21600" extrusionOk="0">
                  <a:moveTo>
                    <a:pt x="17413" y="0"/>
                  </a:moveTo>
                  <a:lnTo>
                    <a:pt x="17277" y="137"/>
                  </a:lnTo>
                  <a:lnTo>
                    <a:pt x="16471" y="686"/>
                  </a:lnTo>
                  <a:lnTo>
                    <a:pt x="16065" y="1366"/>
                  </a:lnTo>
                  <a:lnTo>
                    <a:pt x="15252" y="1640"/>
                  </a:lnTo>
                  <a:lnTo>
                    <a:pt x="14445" y="1366"/>
                  </a:lnTo>
                  <a:lnTo>
                    <a:pt x="13097" y="1503"/>
                  </a:lnTo>
                  <a:lnTo>
                    <a:pt x="12148" y="1777"/>
                  </a:lnTo>
                  <a:lnTo>
                    <a:pt x="11471" y="1777"/>
                  </a:lnTo>
                  <a:lnTo>
                    <a:pt x="11342" y="2052"/>
                  </a:lnTo>
                  <a:lnTo>
                    <a:pt x="10800" y="1777"/>
                  </a:lnTo>
                  <a:lnTo>
                    <a:pt x="10394" y="2326"/>
                  </a:lnTo>
                  <a:lnTo>
                    <a:pt x="10394" y="2875"/>
                  </a:lnTo>
                  <a:lnTo>
                    <a:pt x="9987" y="2875"/>
                  </a:lnTo>
                  <a:lnTo>
                    <a:pt x="9045" y="2738"/>
                  </a:lnTo>
                  <a:lnTo>
                    <a:pt x="9045" y="2052"/>
                  </a:lnTo>
                  <a:lnTo>
                    <a:pt x="8368" y="1777"/>
                  </a:lnTo>
                  <a:lnTo>
                    <a:pt x="7832" y="2052"/>
                  </a:lnTo>
                  <a:lnTo>
                    <a:pt x="6748" y="1640"/>
                  </a:lnTo>
                  <a:lnTo>
                    <a:pt x="6071" y="1366"/>
                  </a:lnTo>
                  <a:lnTo>
                    <a:pt x="5671" y="1777"/>
                  </a:lnTo>
                  <a:lnTo>
                    <a:pt x="5671" y="2326"/>
                  </a:lnTo>
                  <a:lnTo>
                    <a:pt x="5806" y="2738"/>
                  </a:lnTo>
                  <a:lnTo>
                    <a:pt x="5671" y="2875"/>
                  </a:lnTo>
                  <a:lnTo>
                    <a:pt x="5400" y="3554"/>
                  </a:lnTo>
                  <a:lnTo>
                    <a:pt x="5129" y="4103"/>
                  </a:lnTo>
                  <a:lnTo>
                    <a:pt x="5129" y="5057"/>
                  </a:lnTo>
                  <a:lnTo>
                    <a:pt x="4994" y="6429"/>
                  </a:lnTo>
                  <a:lnTo>
                    <a:pt x="4723" y="7246"/>
                  </a:lnTo>
                  <a:lnTo>
                    <a:pt x="5265" y="7657"/>
                  </a:lnTo>
                  <a:lnTo>
                    <a:pt x="5671" y="8206"/>
                  </a:lnTo>
                  <a:lnTo>
                    <a:pt x="5942" y="8611"/>
                  </a:lnTo>
                  <a:lnTo>
                    <a:pt x="5806" y="9160"/>
                  </a:lnTo>
                  <a:lnTo>
                    <a:pt x="3916" y="11760"/>
                  </a:lnTo>
                  <a:lnTo>
                    <a:pt x="2697" y="13126"/>
                  </a:lnTo>
                  <a:lnTo>
                    <a:pt x="2432" y="13668"/>
                  </a:lnTo>
                  <a:lnTo>
                    <a:pt x="942" y="16406"/>
                  </a:lnTo>
                  <a:lnTo>
                    <a:pt x="677" y="16680"/>
                  </a:lnTo>
                  <a:lnTo>
                    <a:pt x="677" y="17771"/>
                  </a:lnTo>
                  <a:lnTo>
                    <a:pt x="542" y="19137"/>
                  </a:lnTo>
                  <a:lnTo>
                    <a:pt x="0" y="20509"/>
                  </a:lnTo>
                  <a:lnTo>
                    <a:pt x="271" y="21326"/>
                  </a:lnTo>
                  <a:lnTo>
                    <a:pt x="0" y="21463"/>
                  </a:lnTo>
                  <a:lnTo>
                    <a:pt x="271" y="21600"/>
                  </a:lnTo>
                  <a:lnTo>
                    <a:pt x="677" y="21463"/>
                  </a:lnTo>
                  <a:lnTo>
                    <a:pt x="1348" y="20914"/>
                  </a:lnTo>
                  <a:lnTo>
                    <a:pt x="1755" y="21188"/>
                  </a:lnTo>
                  <a:lnTo>
                    <a:pt x="2026" y="21463"/>
                  </a:lnTo>
                  <a:lnTo>
                    <a:pt x="2561" y="21463"/>
                  </a:lnTo>
                  <a:lnTo>
                    <a:pt x="2968" y="21188"/>
                  </a:lnTo>
                  <a:lnTo>
                    <a:pt x="2968" y="20646"/>
                  </a:lnTo>
                  <a:lnTo>
                    <a:pt x="3645" y="20646"/>
                  </a:lnTo>
                  <a:lnTo>
                    <a:pt x="3645" y="20777"/>
                  </a:lnTo>
                  <a:lnTo>
                    <a:pt x="3916" y="20509"/>
                  </a:lnTo>
                  <a:lnTo>
                    <a:pt x="4316" y="20509"/>
                  </a:lnTo>
                  <a:lnTo>
                    <a:pt x="4587" y="20097"/>
                  </a:lnTo>
                  <a:lnTo>
                    <a:pt x="10529" y="20097"/>
                  </a:lnTo>
                  <a:lnTo>
                    <a:pt x="15523" y="19823"/>
                  </a:lnTo>
                  <a:lnTo>
                    <a:pt x="16606" y="16131"/>
                  </a:lnTo>
                  <a:lnTo>
                    <a:pt x="16735" y="15177"/>
                  </a:lnTo>
                  <a:lnTo>
                    <a:pt x="17413" y="14354"/>
                  </a:lnTo>
                  <a:lnTo>
                    <a:pt x="17955" y="13400"/>
                  </a:lnTo>
                  <a:lnTo>
                    <a:pt x="18490" y="12989"/>
                  </a:lnTo>
                  <a:lnTo>
                    <a:pt x="18761" y="12303"/>
                  </a:lnTo>
                  <a:lnTo>
                    <a:pt x="19168" y="11891"/>
                  </a:lnTo>
                  <a:lnTo>
                    <a:pt x="19168" y="11623"/>
                  </a:lnTo>
                  <a:lnTo>
                    <a:pt x="20516" y="11623"/>
                  </a:lnTo>
                  <a:lnTo>
                    <a:pt x="20787" y="10663"/>
                  </a:lnTo>
                  <a:lnTo>
                    <a:pt x="20787" y="9983"/>
                  </a:lnTo>
                  <a:lnTo>
                    <a:pt x="21600" y="9023"/>
                  </a:lnTo>
                  <a:lnTo>
                    <a:pt x="21600" y="8337"/>
                  </a:lnTo>
                  <a:lnTo>
                    <a:pt x="21465" y="7520"/>
                  </a:lnTo>
                  <a:lnTo>
                    <a:pt x="20923" y="6971"/>
                  </a:lnTo>
                  <a:lnTo>
                    <a:pt x="21329" y="6560"/>
                  </a:lnTo>
                  <a:lnTo>
                    <a:pt x="20787" y="6292"/>
                  </a:lnTo>
                  <a:lnTo>
                    <a:pt x="20245" y="5880"/>
                  </a:lnTo>
                  <a:lnTo>
                    <a:pt x="19845" y="4920"/>
                  </a:lnTo>
                  <a:lnTo>
                    <a:pt x="18897" y="4103"/>
                  </a:lnTo>
                  <a:lnTo>
                    <a:pt x="18897" y="3143"/>
                  </a:lnTo>
                  <a:lnTo>
                    <a:pt x="18761" y="2326"/>
                  </a:lnTo>
                  <a:lnTo>
                    <a:pt x="18226" y="2326"/>
                  </a:lnTo>
                  <a:lnTo>
                    <a:pt x="18226" y="1640"/>
                  </a:lnTo>
                  <a:lnTo>
                    <a:pt x="17955" y="1503"/>
                  </a:lnTo>
                  <a:lnTo>
                    <a:pt x="17819" y="412"/>
                  </a:lnTo>
                  <a:lnTo>
                    <a:pt x="17413" y="0"/>
                  </a:lnTo>
                  <a:close/>
                </a:path>
              </a:pathLst>
            </a:custGeom>
            <a:solidFill>
              <a:srgbClr val="CCD4D9"/>
            </a:solidFill>
            <a:ln w="12700" cap="flat">
              <a:noFill/>
              <a:miter lim="400000"/>
            </a:ln>
            <a:effectLst/>
          </p:spPr>
          <p:txBody>
            <a:bodyPr wrap="square" lIns="0" tIns="0" rIns="0" bIns="0" numCol="1" anchor="ctr">
              <a:noAutofit/>
            </a:bodyPr>
            <a:lstStyle/>
            <a:p>
              <a:pPr defTabSz="342900">
                <a:lnSpc>
                  <a:spcPct val="100000"/>
                </a:lnSpc>
                <a:spcBef>
                  <a:spcPts val="0"/>
                </a:spcBef>
                <a:defRPr sz="1400">
                  <a:latin typeface="Arial"/>
                  <a:ea typeface="Arial"/>
                  <a:cs typeface="Arial"/>
                  <a:sym typeface="Arial"/>
                </a:defRPr>
              </a:pPr>
              <a:endParaRPr sz="525"/>
            </a:p>
          </p:txBody>
        </p:sp>
        <p:sp>
          <p:nvSpPr>
            <p:cNvPr id="422" name="Google Shape;10591;p32">
              <a:extLst>
                <a:ext uri="{FF2B5EF4-FFF2-40B4-BE49-F238E27FC236}">
                  <a16:creationId xmlns:a16="http://schemas.microsoft.com/office/drawing/2014/main" id="{4519848D-03FC-30E3-D346-092555F11A6C}"/>
                </a:ext>
              </a:extLst>
            </p:cNvPr>
            <p:cNvSpPr/>
            <p:nvPr/>
          </p:nvSpPr>
          <p:spPr>
            <a:xfrm>
              <a:off x="12486339" y="7967905"/>
              <a:ext cx="940133" cy="605963"/>
            </a:xfrm>
            <a:custGeom>
              <a:avLst/>
              <a:gdLst/>
              <a:ahLst/>
              <a:cxnLst>
                <a:cxn ang="0">
                  <a:pos x="wd2" y="hd2"/>
                </a:cxn>
                <a:cxn ang="5400000">
                  <a:pos x="wd2" y="hd2"/>
                </a:cxn>
                <a:cxn ang="10800000">
                  <a:pos x="wd2" y="hd2"/>
                </a:cxn>
                <a:cxn ang="16200000">
                  <a:pos x="wd2" y="hd2"/>
                </a:cxn>
              </a:cxnLst>
              <a:rect l="0" t="0" r="r" b="b"/>
              <a:pathLst>
                <a:path w="21600" h="21600" extrusionOk="0">
                  <a:moveTo>
                    <a:pt x="13619" y="0"/>
                  </a:moveTo>
                  <a:lnTo>
                    <a:pt x="13499" y="268"/>
                  </a:lnTo>
                  <a:lnTo>
                    <a:pt x="13140" y="620"/>
                  </a:lnTo>
                  <a:lnTo>
                    <a:pt x="12899" y="353"/>
                  </a:lnTo>
                  <a:lnTo>
                    <a:pt x="12541" y="353"/>
                  </a:lnTo>
                  <a:lnTo>
                    <a:pt x="12240" y="710"/>
                  </a:lnTo>
                  <a:lnTo>
                    <a:pt x="11821" y="1066"/>
                  </a:lnTo>
                  <a:lnTo>
                    <a:pt x="11700" y="1334"/>
                  </a:lnTo>
                  <a:lnTo>
                    <a:pt x="11821" y="1687"/>
                  </a:lnTo>
                  <a:lnTo>
                    <a:pt x="11580" y="1776"/>
                  </a:lnTo>
                  <a:lnTo>
                    <a:pt x="11279" y="2490"/>
                  </a:lnTo>
                  <a:lnTo>
                    <a:pt x="11101" y="2490"/>
                  </a:lnTo>
                  <a:lnTo>
                    <a:pt x="10981" y="2400"/>
                  </a:lnTo>
                  <a:lnTo>
                    <a:pt x="10740" y="2842"/>
                  </a:lnTo>
                  <a:lnTo>
                    <a:pt x="10740" y="3110"/>
                  </a:lnTo>
                  <a:lnTo>
                    <a:pt x="10499" y="3378"/>
                  </a:lnTo>
                  <a:lnTo>
                    <a:pt x="10439" y="3820"/>
                  </a:lnTo>
                  <a:lnTo>
                    <a:pt x="10499" y="4176"/>
                  </a:lnTo>
                  <a:lnTo>
                    <a:pt x="10439" y="4623"/>
                  </a:lnTo>
                  <a:lnTo>
                    <a:pt x="10140" y="4801"/>
                  </a:lnTo>
                  <a:lnTo>
                    <a:pt x="9839" y="5154"/>
                  </a:lnTo>
                  <a:lnTo>
                    <a:pt x="9180" y="5243"/>
                  </a:lnTo>
                  <a:lnTo>
                    <a:pt x="8701" y="5332"/>
                  </a:lnTo>
                  <a:lnTo>
                    <a:pt x="8339" y="5243"/>
                  </a:lnTo>
                  <a:lnTo>
                    <a:pt x="8038" y="5064"/>
                  </a:lnTo>
                  <a:lnTo>
                    <a:pt x="7680" y="5154"/>
                  </a:lnTo>
                  <a:lnTo>
                    <a:pt x="7439" y="5064"/>
                  </a:lnTo>
                  <a:lnTo>
                    <a:pt x="7198" y="5243"/>
                  </a:lnTo>
                  <a:lnTo>
                    <a:pt x="7141" y="5689"/>
                  </a:lnTo>
                  <a:lnTo>
                    <a:pt x="7439" y="6135"/>
                  </a:lnTo>
                  <a:lnTo>
                    <a:pt x="7620" y="6135"/>
                  </a:lnTo>
                  <a:lnTo>
                    <a:pt x="7680" y="6488"/>
                  </a:lnTo>
                  <a:lnTo>
                    <a:pt x="7198" y="6934"/>
                  </a:lnTo>
                  <a:lnTo>
                    <a:pt x="7020" y="7376"/>
                  </a:lnTo>
                  <a:lnTo>
                    <a:pt x="6539" y="7376"/>
                  </a:lnTo>
                  <a:lnTo>
                    <a:pt x="5581" y="7732"/>
                  </a:lnTo>
                  <a:lnTo>
                    <a:pt x="5219" y="8179"/>
                  </a:lnTo>
                  <a:lnTo>
                    <a:pt x="4680" y="8357"/>
                  </a:lnTo>
                  <a:lnTo>
                    <a:pt x="4319" y="8799"/>
                  </a:lnTo>
                  <a:lnTo>
                    <a:pt x="4021" y="8888"/>
                  </a:lnTo>
                  <a:lnTo>
                    <a:pt x="3840" y="8710"/>
                  </a:lnTo>
                  <a:lnTo>
                    <a:pt x="3719" y="8179"/>
                  </a:lnTo>
                  <a:lnTo>
                    <a:pt x="3539" y="7911"/>
                  </a:lnTo>
                  <a:lnTo>
                    <a:pt x="3298" y="8179"/>
                  </a:lnTo>
                  <a:lnTo>
                    <a:pt x="3298" y="8710"/>
                  </a:lnTo>
                  <a:lnTo>
                    <a:pt x="3180" y="9245"/>
                  </a:lnTo>
                  <a:lnTo>
                    <a:pt x="2699" y="9245"/>
                  </a:lnTo>
                  <a:lnTo>
                    <a:pt x="2400" y="9334"/>
                  </a:lnTo>
                  <a:lnTo>
                    <a:pt x="2099" y="9334"/>
                  </a:lnTo>
                  <a:lnTo>
                    <a:pt x="2039" y="8799"/>
                  </a:lnTo>
                  <a:lnTo>
                    <a:pt x="1919" y="8620"/>
                  </a:lnTo>
                  <a:lnTo>
                    <a:pt x="1919" y="8710"/>
                  </a:lnTo>
                  <a:lnTo>
                    <a:pt x="1620" y="9334"/>
                  </a:lnTo>
                  <a:lnTo>
                    <a:pt x="1319" y="9513"/>
                  </a:lnTo>
                  <a:lnTo>
                    <a:pt x="1139" y="10044"/>
                  </a:lnTo>
                  <a:lnTo>
                    <a:pt x="840" y="10842"/>
                  </a:lnTo>
                  <a:lnTo>
                    <a:pt x="720" y="11378"/>
                  </a:lnTo>
                  <a:lnTo>
                    <a:pt x="419" y="12177"/>
                  </a:lnTo>
                  <a:lnTo>
                    <a:pt x="178" y="12177"/>
                  </a:lnTo>
                  <a:lnTo>
                    <a:pt x="0" y="12444"/>
                  </a:lnTo>
                  <a:lnTo>
                    <a:pt x="118" y="13069"/>
                  </a:lnTo>
                  <a:lnTo>
                    <a:pt x="238" y="13689"/>
                  </a:lnTo>
                  <a:lnTo>
                    <a:pt x="178" y="14224"/>
                  </a:lnTo>
                  <a:lnTo>
                    <a:pt x="238" y="14934"/>
                  </a:lnTo>
                  <a:lnTo>
                    <a:pt x="298" y="15465"/>
                  </a:lnTo>
                  <a:lnTo>
                    <a:pt x="298" y="16446"/>
                  </a:lnTo>
                  <a:lnTo>
                    <a:pt x="479" y="16710"/>
                  </a:lnTo>
                  <a:lnTo>
                    <a:pt x="898" y="17067"/>
                  </a:lnTo>
                  <a:lnTo>
                    <a:pt x="1199" y="17513"/>
                  </a:lnTo>
                  <a:lnTo>
                    <a:pt x="1319" y="18044"/>
                  </a:lnTo>
                  <a:lnTo>
                    <a:pt x="1738" y="18936"/>
                  </a:lnTo>
                  <a:lnTo>
                    <a:pt x="1979" y="19556"/>
                  </a:lnTo>
                  <a:lnTo>
                    <a:pt x="2220" y="19913"/>
                  </a:lnTo>
                  <a:lnTo>
                    <a:pt x="2699" y="20444"/>
                  </a:lnTo>
                  <a:lnTo>
                    <a:pt x="2699" y="21332"/>
                  </a:lnTo>
                  <a:lnTo>
                    <a:pt x="2819" y="21600"/>
                  </a:lnTo>
                  <a:lnTo>
                    <a:pt x="2879" y="21600"/>
                  </a:lnTo>
                  <a:lnTo>
                    <a:pt x="3599" y="19824"/>
                  </a:lnTo>
                  <a:lnTo>
                    <a:pt x="4021" y="19110"/>
                  </a:lnTo>
                  <a:lnTo>
                    <a:pt x="4319" y="19021"/>
                  </a:lnTo>
                  <a:lnTo>
                    <a:pt x="4439" y="18847"/>
                  </a:lnTo>
                  <a:lnTo>
                    <a:pt x="5099" y="18401"/>
                  </a:lnTo>
                  <a:lnTo>
                    <a:pt x="5400" y="18490"/>
                  </a:lnTo>
                  <a:lnTo>
                    <a:pt x="5581" y="18222"/>
                  </a:lnTo>
                  <a:lnTo>
                    <a:pt x="6120" y="18222"/>
                  </a:lnTo>
                  <a:lnTo>
                    <a:pt x="6180" y="18490"/>
                  </a:lnTo>
                  <a:lnTo>
                    <a:pt x="6478" y="18668"/>
                  </a:lnTo>
                  <a:lnTo>
                    <a:pt x="6599" y="18579"/>
                  </a:lnTo>
                  <a:lnTo>
                    <a:pt x="6840" y="18490"/>
                  </a:lnTo>
                  <a:lnTo>
                    <a:pt x="6840" y="18133"/>
                  </a:lnTo>
                  <a:lnTo>
                    <a:pt x="6900" y="17776"/>
                  </a:lnTo>
                  <a:lnTo>
                    <a:pt x="7081" y="17602"/>
                  </a:lnTo>
                  <a:lnTo>
                    <a:pt x="6779" y="17067"/>
                  </a:lnTo>
                  <a:lnTo>
                    <a:pt x="6779" y="16799"/>
                  </a:lnTo>
                  <a:lnTo>
                    <a:pt x="7020" y="16799"/>
                  </a:lnTo>
                  <a:lnTo>
                    <a:pt x="7141" y="16621"/>
                  </a:lnTo>
                  <a:lnTo>
                    <a:pt x="7141" y="16357"/>
                  </a:lnTo>
                  <a:lnTo>
                    <a:pt x="7319" y="16000"/>
                  </a:lnTo>
                  <a:lnTo>
                    <a:pt x="7319" y="15733"/>
                  </a:lnTo>
                  <a:lnTo>
                    <a:pt x="7439" y="15554"/>
                  </a:lnTo>
                  <a:lnTo>
                    <a:pt x="7680" y="15554"/>
                  </a:lnTo>
                  <a:lnTo>
                    <a:pt x="7921" y="15112"/>
                  </a:lnTo>
                  <a:lnTo>
                    <a:pt x="8219" y="15291"/>
                  </a:lnTo>
                  <a:lnTo>
                    <a:pt x="8219" y="15023"/>
                  </a:lnTo>
                  <a:lnTo>
                    <a:pt x="8400" y="15023"/>
                  </a:lnTo>
                  <a:lnTo>
                    <a:pt x="8641" y="15291"/>
                  </a:lnTo>
                  <a:lnTo>
                    <a:pt x="8818" y="15380"/>
                  </a:lnTo>
                  <a:lnTo>
                    <a:pt x="9300" y="15911"/>
                  </a:lnTo>
                  <a:lnTo>
                    <a:pt x="9538" y="16000"/>
                  </a:lnTo>
                  <a:lnTo>
                    <a:pt x="10020" y="16621"/>
                  </a:lnTo>
                  <a:lnTo>
                    <a:pt x="10080" y="16799"/>
                  </a:lnTo>
                  <a:lnTo>
                    <a:pt x="10439" y="16710"/>
                  </a:lnTo>
                  <a:lnTo>
                    <a:pt x="10800" y="17067"/>
                  </a:lnTo>
                  <a:lnTo>
                    <a:pt x="11219" y="17067"/>
                  </a:lnTo>
                  <a:lnTo>
                    <a:pt x="11399" y="17156"/>
                  </a:lnTo>
                  <a:lnTo>
                    <a:pt x="11640" y="16888"/>
                  </a:lnTo>
                  <a:lnTo>
                    <a:pt x="11881" y="16888"/>
                  </a:lnTo>
                  <a:lnTo>
                    <a:pt x="12179" y="17156"/>
                  </a:lnTo>
                  <a:lnTo>
                    <a:pt x="12541" y="17245"/>
                  </a:lnTo>
                  <a:lnTo>
                    <a:pt x="12719" y="17334"/>
                  </a:lnTo>
                  <a:lnTo>
                    <a:pt x="13080" y="17245"/>
                  </a:lnTo>
                  <a:lnTo>
                    <a:pt x="13140" y="17067"/>
                  </a:lnTo>
                  <a:lnTo>
                    <a:pt x="13020" y="16799"/>
                  </a:lnTo>
                  <a:lnTo>
                    <a:pt x="12899" y="16621"/>
                  </a:lnTo>
                  <a:lnTo>
                    <a:pt x="13200" y="16179"/>
                  </a:lnTo>
                  <a:lnTo>
                    <a:pt x="13441" y="15733"/>
                  </a:lnTo>
                  <a:lnTo>
                    <a:pt x="13739" y="15733"/>
                  </a:lnTo>
                  <a:lnTo>
                    <a:pt x="14041" y="15822"/>
                  </a:lnTo>
                  <a:lnTo>
                    <a:pt x="14279" y="16179"/>
                  </a:lnTo>
                  <a:lnTo>
                    <a:pt x="14519" y="16000"/>
                  </a:lnTo>
                  <a:lnTo>
                    <a:pt x="15179" y="15911"/>
                  </a:lnTo>
                  <a:lnTo>
                    <a:pt x="15300" y="15733"/>
                  </a:lnTo>
                  <a:lnTo>
                    <a:pt x="15540" y="15465"/>
                  </a:lnTo>
                  <a:lnTo>
                    <a:pt x="16200" y="15023"/>
                  </a:lnTo>
                  <a:lnTo>
                    <a:pt x="16441" y="15112"/>
                  </a:lnTo>
                  <a:lnTo>
                    <a:pt x="16501" y="15291"/>
                  </a:lnTo>
                  <a:lnTo>
                    <a:pt x="16619" y="15291"/>
                  </a:lnTo>
                  <a:lnTo>
                    <a:pt x="16679" y="15554"/>
                  </a:lnTo>
                  <a:lnTo>
                    <a:pt x="16799" y="15554"/>
                  </a:lnTo>
                  <a:lnTo>
                    <a:pt x="17040" y="15380"/>
                  </a:lnTo>
                  <a:lnTo>
                    <a:pt x="17399" y="15380"/>
                  </a:lnTo>
                  <a:lnTo>
                    <a:pt x="17640" y="15291"/>
                  </a:lnTo>
                  <a:lnTo>
                    <a:pt x="17881" y="15291"/>
                  </a:lnTo>
                  <a:lnTo>
                    <a:pt x="18121" y="14845"/>
                  </a:lnTo>
                  <a:lnTo>
                    <a:pt x="18001" y="14666"/>
                  </a:lnTo>
                  <a:lnTo>
                    <a:pt x="18001" y="14488"/>
                  </a:lnTo>
                  <a:lnTo>
                    <a:pt x="18239" y="14488"/>
                  </a:lnTo>
                  <a:lnTo>
                    <a:pt x="18480" y="14666"/>
                  </a:lnTo>
                  <a:lnTo>
                    <a:pt x="19019" y="14666"/>
                  </a:lnTo>
                  <a:lnTo>
                    <a:pt x="19139" y="14845"/>
                  </a:lnTo>
                  <a:lnTo>
                    <a:pt x="19380" y="14934"/>
                  </a:lnTo>
                  <a:lnTo>
                    <a:pt x="19621" y="15112"/>
                  </a:lnTo>
                  <a:lnTo>
                    <a:pt x="20281" y="15112"/>
                  </a:lnTo>
                  <a:lnTo>
                    <a:pt x="20341" y="15291"/>
                  </a:lnTo>
                  <a:lnTo>
                    <a:pt x="20880" y="14934"/>
                  </a:lnTo>
                  <a:lnTo>
                    <a:pt x="21242" y="14934"/>
                  </a:lnTo>
                  <a:lnTo>
                    <a:pt x="21540" y="15112"/>
                  </a:lnTo>
                  <a:lnTo>
                    <a:pt x="21600" y="15291"/>
                  </a:lnTo>
                  <a:lnTo>
                    <a:pt x="21600" y="15112"/>
                  </a:lnTo>
                  <a:lnTo>
                    <a:pt x="21480" y="14845"/>
                  </a:lnTo>
                  <a:lnTo>
                    <a:pt x="21181" y="14577"/>
                  </a:lnTo>
                  <a:lnTo>
                    <a:pt x="20940" y="14399"/>
                  </a:lnTo>
                  <a:lnTo>
                    <a:pt x="20940" y="13332"/>
                  </a:lnTo>
                  <a:lnTo>
                    <a:pt x="20700" y="13069"/>
                  </a:lnTo>
                  <a:lnTo>
                    <a:pt x="20100" y="12890"/>
                  </a:lnTo>
                  <a:lnTo>
                    <a:pt x="19980" y="12623"/>
                  </a:lnTo>
                  <a:lnTo>
                    <a:pt x="20040" y="12177"/>
                  </a:lnTo>
                  <a:lnTo>
                    <a:pt x="19919" y="11913"/>
                  </a:lnTo>
                  <a:lnTo>
                    <a:pt x="19621" y="11824"/>
                  </a:lnTo>
                  <a:lnTo>
                    <a:pt x="19441" y="11556"/>
                  </a:lnTo>
                  <a:lnTo>
                    <a:pt x="19380" y="10842"/>
                  </a:lnTo>
                  <a:lnTo>
                    <a:pt x="19320" y="10579"/>
                  </a:lnTo>
                  <a:lnTo>
                    <a:pt x="18781" y="10044"/>
                  </a:lnTo>
                  <a:lnTo>
                    <a:pt x="18600" y="10133"/>
                  </a:lnTo>
                  <a:lnTo>
                    <a:pt x="18299" y="9955"/>
                  </a:lnTo>
                  <a:lnTo>
                    <a:pt x="18239" y="10044"/>
                  </a:lnTo>
                  <a:lnTo>
                    <a:pt x="17941" y="9955"/>
                  </a:lnTo>
                  <a:lnTo>
                    <a:pt x="17579" y="9513"/>
                  </a:lnTo>
                  <a:lnTo>
                    <a:pt x="17700" y="9245"/>
                  </a:lnTo>
                  <a:lnTo>
                    <a:pt x="18001" y="8799"/>
                  </a:lnTo>
                  <a:lnTo>
                    <a:pt x="18121" y="8446"/>
                  </a:lnTo>
                  <a:lnTo>
                    <a:pt x="17941" y="8179"/>
                  </a:lnTo>
                  <a:lnTo>
                    <a:pt x="17640" y="8179"/>
                  </a:lnTo>
                  <a:lnTo>
                    <a:pt x="17341" y="7911"/>
                  </a:lnTo>
                  <a:lnTo>
                    <a:pt x="17221" y="7554"/>
                  </a:lnTo>
                  <a:lnTo>
                    <a:pt x="16980" y="7376"/>
                  </a:lnTo>
                  <a:lnTo>
                    <a:pt x="16679" y="7376"/>
                  </a:lnTo>
                  <a:lnTo>
                    <a:pt x="16320" y="7023"/>
                  </a:lnTo>
                  <a:lnTo>
                    <a:pt x="16080" y="6845"/>
                  </a:lnTo>
                  <a:lnTo>
                    <a:pt x="16019" y="6220"/>
                  </a:lnTo>
                  <a:lnTo>
                    <a:pt x="16140" y="5957"/>
                  </a:lnTo>
                  <a:lnTo>
                    <a:pt x="15899" y="5778"/>
                  </a:lnTo>
                  <a:lnTo>
                    <a:pt x="15480" y="5778"/>
                  </a:lnTo>
                  <a:lnTo>
                    <a:pt x="15300" y="6046"/>
                  </a:lnTo>
                  <a:lnTo>
                    <a:pt x="14941" y="6046"/>
                  </a:lnTo>
                  <a:lnTo>
                    <a:pt x="14640" y="5689"/>
                  </a:lnTo>
                  <a:lnTo>
                    <a:pt x="14640" y="4890"/>
                  </a:lnTo>
                  <a:lnTo>
                    <a:pt x="14821" y="4444"/>
                  </a:lnTo>
                  <a:lnTo>
                    <a:pt x="14881" y="4266"/>
                  </a:lnTo>
                  <a:lnTo>
                    <a:pt x="14941" y="3735"/>
                  </a:lnTo>
                  <a:lnTo>
                    <a:pt x="14881" y="3378"/>
                  </a:lnTo>
                  <a:lnTo>
                    <a:pt x="14580" y="2400"/>
                  </a:lnTo>
                  <a:lnTo>
                    <a:pt x="14101" y="1597"/>
                  </a:lnTo>
                  <a:lnTo>
                    <a:pt x="14041" y="1245"/>
                  </a:lnTo>
                  <a:lnTo>
                    <a:pt x="13679" y="799"/>
                  </a:lnTo>
                  <a:lnTo>
                    <a:pt x="13800" y="710"/>
                  </a:lnTo>
                  <a:lnTo>
                    <a:pt x="13800" y="353"/>
                  </a:lnTo>
                  <a:lnTo>
                    <a:pt x="13619" y="0"/>
                  </a:lnTo>
                  <a:close/>
                </a:path>
              </a:pathLst>
            </a:custGeom>
            <a:solidFill>
              <a:srgbClr val="CCD4D9"/>
            </a:solidFill>
            <a:ln w="12700" cap="flat">
              <a:noFill/>
              <a:miter lim="400000"/>
            </a:ln>
            <a:effectLst/>
          </p:spPr>
          <p:txBody>
            <a:bodyPr wrap="square" lIns="0" tIns="0" rIns="0" bIns="0" numCol="1" anchor="ctr">
              <a:noAutofit/>
            </a:bodyPr>
            <a:lstStyle/>
            <a:p>
              <a:pPr defTabSz="342900">
                <a:lnSpc>
                  <a:spcPct val="100000"/>
                </a:lnSpc>
                <a:spcBef>
                  <a:spcPts val="0"/>
                </a:spcBef>
                <a:defRPr sz="1400">
                  <a:latin typeface="Arial"/>
                  <a:ea typeface="Arial"/>
                  <a:cs typeface="Arial"/>
                  <a:sym typeface="Arial"/>
                </a:defRPr>
              </a:pPr>
              <a:endParaRPr sz="525"/>
            </a:p>
          </p:txBody>
        </p:sp>
        <p:sp>
          <p:nvSpPr>
            <p:cNvPr id="423" name="Google Shape;10592;p32">
              <a:extLst>
                <a:ext uri="{FF2B5EF4-FFF2-40B4-BE49-F238E27FC236}">
                  <a16:creationId xmlns:a16="http://schemas.microsoft.com/office/drawing/2014/main" id="{2F100574-57F1-B90B-BA42-509E8483B8F6}"/>
                </a:ext>
              </a:extLst>
            </p:cNvPr>
            <p:cNvSpPr/>
            <p:nvPr/>
          </p:nvSpPr>
          <p:spPr>
            <a:xfrm>
              <a:off x="12102402" y="6376857"/>
              <a:ext cx="1115125" cy="989988"/>
            </a:xfrm>
            <a:custGeom>
              <a:avLst/>
              <a:gdLst/>
              <a:ahLst/>
              <a:cxnLst>
                <a:cxn ang="0">
                  <a:pos x="wd2" y="hd2"/>
                </a:cxn>
                <a:cxn ang="5400000">
                  <a:pos x="wd2" y="hd2"/>
                </a:cxn>
                <a:cxn ang="10800000">
                  <a:pos x="wd2" y="hd2"/>
                </a:cxn>
                <a:cxn ang="16200000">
                  <a:pos x="wd2" y="hd2"/>
                </a:cxn>
              </a:cxnLst>
              <a:rect l="0" t="0" r="r" b="b"/>
              <a:pathLst>
                <a:path w="21600" h="21600" extrusionOk="0">
                  <a:moveTo>
                    <a:pt x="2580" y="0"/>
                  </a:moveTo>
                  <a:lnTo>
                    <a:pt x="2529" y="107"/>
                  </a:lnTo>
                  <a:lnTo>
                    <a:pt x="2630" y="653"/>
                  </a:lnTo>
                  <a:lnTo>
                    <a:pt x="2783" y="814"/>
                  </a:lnTo>
                  <a:lnTo>
                    <a:pt x="2478" y="1251"/>
                  </a:lnTo>
                  <a:lnTo>
                    <a:pt x="1617" y="1794"/>
                  </a:lnTo>
                  <a:lnTo>
                    <a:pt x="1617" y="2013"/>
                  </a:lnTo>
                  <a:lnTo>
                    <a:pt x="1366" y="2338"/>
                  </a:lnTo>
                  <a:lnTo>
                    <a:pt x="1061" y="2338"/>
                  </a:lnTo>
                  <a:lnTo>
                    <a:pt x="861" y="2502"/>
                  </a:lnTo>
                  <a:lnTo>
                    <a:pt x="861" y="2720"/>
                  </a:lnTo>
                  <a:lnTo>
                    <a:pt x="810" y="2881"/>
                  </a:lnTo>
                  <a:lnTo>
                    <a:pt x="960" y="3373"/>
                  </a:lnTo>
                  <a:lnTo>
                    <a:pt x="960" y="3698"/>
                  </a:lnTo>
                  <a:lnTo>
                    <a:pt x="861" y="3807"/>
                  </a:lnTo>
                  <a:lnTo>
                    <a:pt x="861" y="3916"/>
                  </a:lnTo>
                  <a:lnTo>
                    <a:pt x="810" y="4080"/>
                  </a:lnTo>
                  <a:lnTo>
                    <a:pt x="708" y="4351"/>
                  </a:lnTo>
                  <a:lnTo>
                    <a:pt x="455" y="4460"/>
                  </a:lnTo>
                  <a:lnTo>
                    <a:pt x="353" y="4515"/>
                  </a:lnTo>
                  <a:lnTo>
                    <a:pt x="203" y="4515"/>
                  </a:lnTo>
                  <a:lnTo>
                    <a:pt x="51" y="4678"/>
                  </a:lnTo>
                  <a:lnTo>
                    <a:pt x="51" y="5222"/>
                  </a:lnTo>
                  <a:lnTo>
                    <a:pt x="203" y="5276"/>
                  </a:lnTo>
                  <a:lnTo>
                    <a:pt x="353" y="5604"/>
                  </a:lnTo>
                  <a:lnTo>
                    <a:pt x="353" y="6637"/>
                  </a:lnTo>
                  <a:lnTo>
                    <a:pt x="455" y="7180"/>
                  </a:lnTo>
                  <a:lnTo>
                    <a:pt x="455" y="8160"/>
                  </a:lnTo>
                  <a:lnTo>
                    <a:pt x="607" y="8543"/>
                  </a:lnTo>
                  <a:lnTo>
                    <a:pt x="505" y="9357"/>
                  </a:lnTo>
                  <a:lnTo>
                    <a:pt x="455" y="9521"/>
                  </a:lnTo>
                  <a:lnTo>
                    <a:pt x="556" y="9848"/>
                  </a:lnTo>
                  <a:lnTo>
                    <a:pt x="607" y="10392"/>
                  </a:lnTo>
                  <a:lnTo>
                    <a:pt x="505" y="10610"/>
                  </a:lnTo>
                  <a:lnTo>
                    <a:pt x="203" y="10881"/>
                  </a:lnTo>
                  <a:lnTo>
                    <a:pt x="102" y="10990"/>
                  </a:lnTo>
                  <a:lnTo>
                    <a:pt x="0" y="11154"/>
                  </a:lnTo>
                  <a:lnTo>
                    <a:pt x="203" y="11318"/>
                  </a:lnTo>
                  <a:lnTo>
                    <a:pt x="505" y="11806"/>
                  </a:lnTo>
                  <a:lnTo>
                    <a:pt x="759" y="12405"/>
                  </a:lnTo>
                  <a:lnTo>
                    <a:pt x="861" y="12514"/>
                  </a:lnTo>
                  <a:lnTo>
                    <a:pt x="960" y="12839"/>
                  </a:lnTo>
                  <a:lnTo>
                    <a:pt x="861" y="13057"/>
                  </a:lnTo>
                  <a:lnTo>
                    <a:pt x="960" y="13440"/>
                  </a:lnTo>
                  <a:lnTo>
                    <a:pt x="1061" y="13655"/>
                  </a:lnTo>
                  <a:lnTo>
                    <a:pt x="1112" y="13928"/>
                  </a:lnTo>
                  <a:lnTo>
                    <a:pt x="1315" y="14147"/>
                  </a:lnTo>
                  <a:lnTo>
                    <a:pt x="2377" y="14147"/>
                  </a:lnTo>
                  <a:lnTo>
                    <a:pt x="2630" y="14308"/>
                  </a:lnTo>
                  <a:lnTo>
                    <a:pt x="2834" y="14690"/>
                  </a:lnTo>
                  <a:lnTo>
                    <a:pt x="3085" y="15289"/>
                  </a:lnTo>
                  <a:lnTo>
                    <a:pt x="3237" y="15398"/>
                  </a:lnTo>
                  <a:lnTo>
                    <a:pt x="3390" y="15616"/>
                  </a:lnTo>
                  <a:lnTo>
                    <a:pt x="3590" y="15832"/>
                  </a:lnTo>
                  <a:lnTo>
                    <a:pt x="6020" y="16430"/>
                  </a:lnTo>
                  <a:lnTo>
                    <a:pt x="6272" y="16703"/>
                  </a:lnTo>
                  <a:lnTo>
                    <a:pt x="7536" y="16160"/>
                  </a:lnTo>
                  <a:lnTo>
                    <a:pt x="9054" y="15507"/>
                  </a:lnTo>
                  <a:lnTo>
                    <a:pt x="20285" y="21600"/>
                  </a:lnTo>
                  <a:lnTo>
                    <a:pt x="20285" y="21056"/>
                  </a:lnTo>
                  <a:lnTo>
                    <a:pt x="21600" y="20947"/>
                  </a:lnTo>
                  <a:lnTo>
                    <a:pt x="21044" y="6093"/>
                  </a:lnTo>
                  <a:lnTo>
                    <a:pt x="20841" y="5331"/>
                  </a:lnTo>
                  <a:lnTo>
                    <a:pt x="20742" y="4951"/>
                  </a:lnTo>
                  <a:lnTo>
                    <a:pt x="20841" y="4460"/>
                  </a:lnTo>
                  <a:lnTo>
                    <a:pt x="21044" y="3916"/>
                  </a:lnTo>
                  <a:lnTo>
                    <a:pt x="21044" y="3589"/>
                  </a:lnTo>
                  <a:lnTo>
                    <a:pt x="20942" y="3154"/>
                  </a:lnTo>
                  <a:lnTo>
                    <a:pt x="21044" y="2556"/>
                  </a:lnTo>
                  <a:lnTo>
                    <a:pt x="21095" y="2283"/>
                  </a:lnTo>
                  <a:lnTo>
                    <a:pt x="20993" y="1904"/>
                  </a:lnTo>
                  <a:lnTo>
                    <a:pt x="20790" y="1685"/>
                  </a:lnTo>
                  <a:lnTo>
                    <a:pt x="20539" y="1631"/>
                  </a:lnTo>
                  <a:lnTo>
                    <a:pt x="20285" y="1685"/>
                  </a:lnTo>
                  <a:lnTo>
                    <a:pt x="19325" y="1521"/>
                  </a:lnTo>
                  <a:lnTo>
                    <a:pt x="19173" y="1360"/>
                  </a:lnTo>
                  <a:lnTo>
                    <a:pt x="18769" y="1360"/>
                  </a:lnTo>
                  <a:lnTo>
                    <a:pt x="18312" y="1196"/>
                  </a:lnTo>
                  <a:lnTo>
                    <a:pt x="18210" y="978"/>
                  </a:lnTo>
                  <a:lnTo>
                    <a:pt x="18312" y="923"/>
                  </a:lnTo>
                  <a:lnTo>
                    <a:pt x="18261" y="814"/>
                  </a:lnTo>
                  <a:lnTo>
                    <a:pt x="17705" y="434"/>
                  </a:lnTo>
                  <a:lnTo>
                    <a:pt x="17403" y="434"/>
                  </a:lnTo>
                  <a:lnTo>
                    <a:pt x="16946" y="325"/>
                  </a:lnTo>
                  <a:lnTo>
                    <a:pt x="16796" y="270"/>
                  </a:lnTo>
                  <a:lnTo>
                    <a:pt x="16644" y="380"/>
                  </a:lnTo>
                  <a:lnTo>
                    <a:pt x="16390" y="161"/>
                  </a:lnTo>
                  <a:lnTo>
                    <a:pt x="16237" y="161"/>
                  </a:lnTo>
                  <a:lnTo>
                    <a:pt x="15783" y="434"/>
                  </a:lnTo>
                  <a:lnTo>
                    <a:pt x="15125" y="544"/>
                  </a:lnTo>
                  <a:lnTo>
                    <a:pt x="14518" y="814"/>
                  </a:lnTo>
                  <a:lnTo>
                    <a:pt x="14214" y="1142"/>
                  </a:lnTo>
                  <a:lnTo>
                    <a:pt x="14115" y="1521"/>
                  </a:lnTo>
                  <a:lnTo>
                    <a:pt x="13962" y="1740"/>
                  </a:lnTo>
                  <a:lnTo>
                    <a:pt x="13912" y="2502"/>
                  </a:lnTo>
                  <a:lnTo>
                    <a:pt x="14163" y="2881"/>
                  </a:lnTo>
                  <a:lnTo>
                    <a:pt x="14366" y="3537"/>
                  </a:lnTo>
                  <a:lnTo>
                    <a:pt x="14214" y="3862"/>
                  </a:lnTo>
                  <a:lnTo>
                    <a:pt x="13861" y="4244"/>
                  </a:lnTo>
                  <a:lnTo>
                    <a:pt x="13759" y="4405"/>
                  </a:lnTo>
                  <a:lnTo>
                    <a:pt x="13356" y="4788"/>
                  </a:lnTo>
                  <a:lnTo>
                    <a:pt x="13000" y="4951"/>
                  </a:lnTo>
                  <a:lnTo>
                    <a:pt x="12444" y="4678"/>
                  </a:lnTo>
                  <a:lnTo>
                    <a:pt x="11888" y="4189"/>
                  </a:lnTo>
                  <a:lnTo>
                    <a:pt x="11433" y="3862"/>
                  </a:lnTo>
                  <a:lnTo>
                    <a:pt x="10827" y="3427"/>
                  </a:lnTo>
                  <a:lnTo>
                    <a:pt x="9814" y="3045"/>
                  </a:lnTo>
                  <a:lnTo>
                    <a:pt x="9359" y="2991"/>
                  </a:lnTo>
                  <a:lnTo>
                    <a:pt x="9156" y="3045"/>
                  </a:lnTo>
                  <a:lnTo>
                    <a:pt x="8651" y="3045"/>
                  </a:lnTo>
                  <a:lnTo>
                    <a:pt x="8194" y="2775"/>
                  </a:lnTo>
                  <a:lnTo>
                    <a:pt x="7790" y="1904"/>
                  </a:lnTo>
                  <a:lnTo>
                    <a:pt x="7790" y="1415"/>
                  </a:lnTo>
                  <a:lnTo>
                    <a:pt x="7386" y="923"/>
                  </a:lnTo>
                  <a:lnTo>
                    <a:pt x="6525" y="814"/>
                  </a:lnTo>
                  <a:lnTo>
                    <a:pt x="6071" y="434"/>
                  </a:lnTo>
                  <a:lnTo>
                    <a:pt x="5312" y="434"/>
                  </a:lnTo>
                  <a:lnTo>
                    <a:pt x="4857" y="270"/>
                  </a:lnTo>
                  <a:lnTo>
                    <a:pt x="3844" y="434"/>
                  </a:lnTo>
                  <a:lnTo>
                    <a:pt x="3136" y="325"/>
                  </a:lnTo>
                  <a:lnTo>
                    <a:pt x="2884" y="52"/>
                  </a:lnTo>
                  <a:lnTo>
                    <a:pt x="2580" y="0"/>
                  </a:lnTo>
                  <a:close/>
                </a:path>
              </a:pathLst>
            </a:custGeom>
            <a:solidFill>
              <a:srgbClr val="CCD4D8"/>
            </a:solidFill>
            <a:ln w="12700" cap="flat">
              <a:noFill/>
              <a:miter lim="400000"/>
            </a:ln>
            <a:effectLst/>
          </p:spPr>
          <p:txBody>
            <a:bodyPr wrap="square" lIns="0" tIns="0" rIns="0" bIns="0" numCol="1" anchor="ctr">
              <a:noAutofit/>
            </a:bodyPr>
            <a:lstStyle/>
            <a:p>
              <a:pPr defTabSz="342900">
                <a:lnSpc>
                  <a:spcPct val="100000"/>
                </a:lnSpc>
                <a:spcBef>
                  <a:spcPts val="0"/>
                </a:spcBef>
                <a:defRPr sz="1400">
                  <a:latin typeface="Arial"/>
                  <a:ea typeface="Arial"/>
                  <a:cs typeface="Arial"/>
                  <a:sym typeface="Arial"/>
                </a:defRPr>
              </a:pPr>
              <a:endParaRPr sz="525"/>
            </a:p>
          </p:txBody>
        </p:sp>
        <p:sp>
          <p:nvSpPr>
            <p:cNvPr id="424" name="Google Shape;10593;p32">
              <a:extLst>
                <a:ext uri="{FF2B5EF4-FFF2-40B4-BE49-F238E27FC236}">
                  <a16:creationId xmlns:a16="http://schemas.microsoft.com/office/drawing/2014/main" id="{8CA9F91C-7E2E-3230-581C-14081D2DBE2B}"/>
                </a:ext>
              </a:extLst>
            </p:cNvPr>
            <p:cNvSpPr/>
            <p:nvPr/>
          </p:nvSpPr>
          <p:spPr>
            <a:xfrm>
              <a:off x="11961361" y="6052535"/>
              <a:ext cx="284713" cy="531230"/>
            </a:xfrm>
            <a:custGeom>
              <a:avLst/>
              <a:gdLst/>
              <a:ahLst/>
              <a:cxnLst>
                <a:cxn ang="0">
                  <a:pos x="wd2" y="hd2"/>
                </a:cxn>
                <a:cxn ang="5400000">
                  <a:pos x="wd2" y="hd2"/>
                </a:cxn>
                <a:cxn ang="10800000">
                  <a:pos x="wd2" y="hd2"/>
                </a:cxn>
                <a:cxn ang="16200000">
                  <a:pos x="wd2" y="hd2"/>
                </a:cxn>
              </a:cxnLst>
              <a:rect l="0" t="0" r="r" b="b"/>
              <a:pathLst>
                <a:path w="21600" h="21600" extrusionOk="0">
                  <a:moveTo>
                    <a:pt x="11685" y="0"/>
                  </a:moveTo>
                  <a:lnTo>
                    <a:pt x="10502" y="102"/>
                  </a:lnTo>
                  <a:lnTo>
                    <a:pt x="10502" y="509"/>
                  </a:lnTo>
                  <a:lnTo>
                    <a:pt x="9706" y="102"/>
                  </a:lnTo>
                  <a:lnTo>
                    <a:pt x="8125" y="204"/>
                  </a:lnTo>
                  <a:lnTo>
                    <a:pt x="6146" y="712"/>
                  </a:lnTo>
                  <a:lnTo>
                    <a:pt x="4953" y="1318"/>
                  </a:lnTo>
                  <a:lnTo>
                    <a:pt x="4754" y="1725"/>
                  </a:lnTo>
                  <a:lnTo>
                    <a:pt x="4953" y="2132"/>
                  </a:lnTo>
                  <a:lnTo>
                    <a:pt x="4754" y="2840"/>
                  </a:lnTo>
                  <a:lnTo>
                    <a:pt x="4754" y="3756"/>
                  </a:lnTo>
                  <a:lnTo>
                    <a:pt x="3769" y="5074"/>
                  </a:lnTo>
                  <a:lnTo>
                    <a:pt x="4157" y="5782"/>
                  </a:lnTo>
                  <a:lnTo>
                    <a:pt x="4754" y="6291"/>
                  </a:lnTo>
                  <a:lnTo>
                    <a:pt x="4953" y="6392"/>
                  </a:lnTo>
                  <a:lnTo>
                    <a:pt x="4555" y="6693"/>
                  </a:lnTo>
                  <a:lnTo>
                    <a:pt x="3958" y="7100"/>
                  </a:lnTo>
                  <a:lnTo>
                    <a:pt x="4754" y="7405"/>
                  </a:lnTo>
                  <a:lnTo>
                    <a:pt x="4157" y="7710"/>
                  </a:lnTo>
                  <a:lnTo>
                    <a:pt x="3958" y="8723"/>
                  </a:lnTo>
                  <a:lnTo>
                    <a:pt x="3172" y="8927"/>
                  </a:lnTo>
                  <a:lnTo>
                    <a:pt x="2775" y="9329"/>
                  </a:lnTo>
                  <a:lnTo>
                    <a:pt x="1979" y="9431"/>
                  </a:lnTo>
                  <a:lnTo>
                    <a:pt x="795" y="10245"/>
                  </a:lnTo>
                  <a:lnTo>
                    <a:pt x="0" y="11462"/>
                  </a:lnTo>
                  <a:lnTo>
                    <a:pt x="597" y="11665"/>
                  </a:lnTo>
                  <a:lnTo>
                    <a:pt x="994" y="12373"/>
                  </a:lnTo>
                  <a:lnTo>
                    <a:pt x="795" y="12678"/>
                  </a:lnTo>
                  <a:lnTo>
                    <a:pt x="1581" y="13284"/>
                  </a:lnTo>
                  <a:lnTo>
                    <a:pt x="1979" y="13284"/>
                  </a:lnTo>
                  <a:lnTo>
                    <a:pt x="3769" y="13996"/>
                  </a:lnTo>
                  <a:lnTo>
                    <a:pt x="3958" y="14704"/>
                  </a:lnTo>
                  <a:lnTo>
                    <a:pt x="5151" y="14907"/>
                  </a:lnTo>
                  <a:lnTo>
                    <a:pt x="5748" y="15213"/>
                  </a:lnTo>
                  <a:lnTo>
                    <a:pt x="6733" y="15314"/>
                  </a:lnTo>
                  <a:lnTo>
                    <a:pt x="7926" y="16022"/>
                  </a:lnTo>
                  <a:lnTo>
                    <a:pt x="11496" y="21600"/>
                  </a:lnTo>
                  <a:lnTo>
                    <a:pt x="12083" y="21600"/>
                  </a:lnTo>
                  <a:lnTo>
                    <a:pt x="12481" y="21498"/>
                  </a:lnTo>
                  <a:lnTo>
                    <a:pt x="13475" y="21295"/>
                  </a:lnTo>
                  <a:lnTo>
                    <a:pt x="13873" y="20791"/>
                  </a:lnTo>
                  <a:lnTo>
                    <a:pt x="14072" y="20485"/>
                  </a:lnTo>
                  <a:lnTo>
                    <a:pt x="14072" y="20282"/>
                  </a:lnTo>
                  <a:lnTo>
                    <a:pt x="14460" y="20078"/>
                  </a:lnTo>
                  <a:lnTo>
                    <a:pt x="14460" y="19472"/>
                  </a:lnTo>
                  <a:lnTo>
                    <a:pt x="13873" y="18557"/>
                  </a:lnTo>
                  <a:lnTo>
                    <a:pt x="14072" y="18256"/>
                  </a:lnTo>
                  <a:lnTo>
                    <a:pt x="14072" y="17849"/>
                  </a:lnTo>
                  <a:lnTo>
                    <a:pt x="14858" y="17544"/>
                  </a:lnTo>
                  <a:lnTo>
                    <a:pt x="16051" y="17544"/>
                  </a:lnTo>
                  <a:lnTo>
                    <a:pt x="17036" y="16938"/>
                  </a:lnTo>
                  <a:lnTo>
                    <a:pt x="17036" y="16531"/>
                  </a:lnTo>
                  <a:lnTo>
                    <a:pt x="20407" y="15518"/>
                  </a:lnTo>
                  <a:lnTo>
                    <a:pt x="21600" y="14704"/>
                  </a:lnTo>
                  <a:lnTo>
                    <a:pt x="21003" y="14403"/>
                  </a:lnTo>
                  <a:lnTo>
                    <a:pt x="20606" y="13386"/>
                  </a:lnTo>
                  <a:lnTo>
                    <a:pt x="20805" y="13187"/>
                  </a:lnTo>
                  <a:lnTo>
                    <a:pt x="20407" y="12983"/>
                  </a:lnTo>
                  <a:lnTo>
                    <a:pt x="18627" y="12474"/>
                  </a:lnTo>
                  <a:lnTo>
                    <a:pt x="18428" y="12271"/>
                  </a:lnTo>
                  <a:lnTo>
                    <a:pt x="18428" y="11864"/>
                  </a:lnTo>
                  <a:lnTo>
                    <a:pt x="17632" y="11665"/>
                  </a:lnTo>
                  <a:lnTo>
                    <a:pt x="17433" y="11767"/>
                  </a:lnTo>
                  <a:lnTo>
                    <a:pt x="17433" y="11966"/>
                  </a:lnTo>
                  <a:lnTo>
                    <a:pt x="16837" y="12169"/>
                  </a:lnTo>
                  <a:lnTo>
                    <a:pt x="16051" y="11966"/>
                  </a:lnTo>
                  <a:lnTo>
                    <a:pt x="15852" y="11462"/>
                  </a:lnTo>
                  <a:lnTo>
                    <a:pt x="15057" y="11665"/>
                  </a:lnTo>
                  <a:lnTo>
                    <a:pt x="13475" y="10953"/>
                  </a:lnTo>
                  <a:lnTo>
                    <a:pt x="12680" y="10245"/>
                  </a:lnTo>
                  <a:lnTo>
                    <a:pt x="13077" y="9329"/>
                  </a:lnTo>
                  <a:lnTo>
                    <a:pt x="15852" y="8418"/>
                  </a:lnTo>
                  <a:lnTo>
                    <a:pt x="17433" y="7609"/>
                  </a:lnTo>
                  <a:lnTo>
                    <a:pt x="17831" y="7303"/>
                  </a:lnTo>
                  <a:lnTo>
                    <a:pt x="17433" y="7100"/>
                  </a:lnTo>
                  <a:lnTo>
                    <a:pt x="17831" y="6693"/>
                  </a:lnTo>
                  <a:lnTo>
                    <a:pt x="17632" y="6291"/>
                  </a:lnTo>
                  <a:lnTo>
                    <a:pt x="17433" y="6189"/>
                  </a:lnTo>
                  <a:lnTo>
                    <a:pt x="17433" y="5273"/>
                  </a:lnTo>
                  <a:lnTo>
                    <a:pt x="15653" y="4871"/>
                  </a:lnTo>
                  <a:lnTo>
                    <a:pt x="14460" y="4056"/>
                  </a:lnTo>
                  <a:lnTo>
                    <a:pt x="14659" y="3247"/>
                  </a:lnTo>
                  <a:lnTo>
                    <a:pt x="15852" y="2840"/>
                  </a:lnTo>
                  <a:lnTo>
                    <a:pt x="16051" y="2336"/>
                  </a:lnTo>
                  <a:lnTo>
                    <a:pt x="17036" y="1522"/>
                  </a:lnTo>
                  <a:lnTo>
                    <a:pt x="17036" y="1018"/>
                  </a:lnTo>
                  <a:lnTo>
                    <a:pt x="16647" y="712"/>
                  </a:lnTo>
                  <a:lnTo>
                    <a:pt x="14659" y="1624"/>
                  </a:lnTo>
                  <a:lnTo>
                    <a:pt x="14072" y="2031"/>
                  </a:lnTo>
                  <a:lnTo>
                    <a:pt x="13475" y="1827"/>
                  </a:lnTo>
                  <a:lnTo>
                    <a:pt x="12680" y="814"/>
                  </a:lnTo>
                  <a:lnTo>
                    <a:pt x="12083" y="814"/>
                  </a:lnTo>
                  <a:lnTo>
                    <a:pt x="12083" y="305"/>
                  </a:lnTo>
                  <a:lnTo>
                    <a:pt x="11685" y="0"/>
                  </a:lnTo>
                  <a:close/>
                </a:path>
              </a:pathLst>
            </a:custGeom>
            <a:solidFill>
              <a:srgbClr val="CCD4DA"/>
            </a:solidFill>
            <a:ln w="12700" cap="flat">
              <a:noFill/>
              <a:miter lim="400000"/>
            </a:ln>
            <a:effectLst/>
          </p:spPr>
          <p:txBody>
            <a:bodyPr wrap="square" lIns="0" tIns="0" rIns="0" bIns="0" numCol="1" anchor="ctr">
              <a:noAutofit/>
            </a:bodyPr>
            <a:lstStyle/>
            <a:p>
              <a:pPr defTabSz="342900">
                <a:lnSpc>
                  <a:spcPct val="100000"/>
                </a:lnSpc>
                <a:spcBef>
                  <a:spcPts val="0"/>
                </a:spcBef>
                <a:defRPr sz="1400">
                  <a:latin typeface="Arial"/>
                  <a:ea typeface="Arial"/>
                  <a:cs typeface="Arial"/>
                  <a:sym typeface="Arial"/>
                </a:defRPr>
              </a:pPr>
              <a:endParaRPr sz="525"/>
            </a:p>
          </p:txBody>
        </p:sp>
        <p:sp>
          <p:nvSpPr>
            <p:cNvPr id="425" name="Google Shape;10594;p32">
              <a:extLst>
                <a:ext uri="{FF2B5EF4-FFF2-40B4-BE49-F238E27FC236}">
                  <a16:creationId xmlns:a16="http://schemas.microsoft.com/office/drawing/2014/main" id="{D09420EF-0C59-A63A-D2C6-247E96BF63EE}"/>
                </a:ext>
              </a:extLst>
            </p:cNvPr>
            <p:cNvSpPr/>
            <p:nvPr/>
          </p:nvSpPr>
          <p:spPr>
            <a:xfrm>
              <a:off x="10840987" y="6070062"/>
              <a:ext cx="1446777" cy="1336706"/>
            </a:xfrm>
            <a:custGeom>
              <a:avLst/>
              <a:gdLst/>
              <a:ahLst/>
              <a:cxnLst>
                <a:cxn ang="0">
                  <a:pos x="wd2" y="hd2"/>
                </a:cxn>
                <a:cxn ang="5400000">
                  <a:pos x="wd2" y="hd2"/>
                </a:cxn>
                <a:cxn ang="10800000">
                  <a:pos x="wd2" y="hd2"/>
                </a:cxn>
                <a:cxn ang="16200000">
                  <a:pos x="wd2" y="hd2"/>
                </a:cxn>
              </a:cxnLst>
              <a:rect l="0" t="0" r="r" b="b"/>
              <a:pathLst>
                <a:path w="21600" h="21600" extrusionOk="0">
                  <a:moveTo>
                    <a:pt x="15478" y="0"/>
                  </a:moveTo>
                  <a:lnTo>
                    <a:pt x="15206" y="40"/>
                  </a:lnTo>
                  <a:lnTo>
                    <a:pt x="15167" y="202"/>
                  </a:lnTo>
                  <a:lnTo>
                    <a:pt x="14971" y="241"/>
                  </a:lnTo>
                  <a:lnTo>
                    <a:pt x="14895" y="403"/>
                  </a:lnTo>
                  <a:lnTo>
                    <a:pt x="14739" y="362"/>
                  </a:lnTo>
                  <a:lnTo>
                    <a:pt x="14543" y="362"/>
                  </a:lnTo>
                  <a:lnTo>
                    <a:pt x="14349" y="564"/>
                  </a:lnTo>
                  <a:lnTo>
                    <a:pt x="14114" y="564"/>
                  </a:lnTo>
                  <a:lnTo>
                    <a:pt x="13958" y="322"/>
                  </a:lnTo>
                  <a:lnTo>
                    <a:pt x="13647" y="322"/>
                  </a:lnTo>
                  <a:lnTo>
                    <a:pt x="13529" y="241"/>
                  </a:lnTo>
                  <a:lnTo>
                    <a:pt x="13257" y="322"/>
                  </a:lnTo>
                  <a:lnTo>
                    <a:pt x="13022" y="241"/>
                  </a:lnTo>
                  <a:lnTo>
                    <a:pt x="12944" y="322"/>
                  </a:lnTo>
                  <a:lnTo>
                    <a:pt x="12750" y="202"/>
                  </a:lnTo>
                  <a:lnTo>
                    <a:pt x="12594" y="241"/>
                  </a:lnTo>
                  <a:lnTo>
                    <a:pt x="12476" y="524"/>
                  </a:lnTo>
                  <a:lnTo>
                    <a:pt x="12243" y="524"/>
                  </a:lnTo>
                  <a:lnTo>
                    <a:pt x="12048" y="403"/>
                  </a:lnTo>
                  <a:lnTo>
                    <a:pt x="11776" y="645"/>
                  </a:lnTo>
                  <a:lnTo>
                    <a:pt x="11619" y="645"/>
                  </a:lnTo>
                  <a:lnTo>
                    <a:pt x="11384" y="524"/>
                  </a:lnTo>
                  <a:lnTo>
                    <a:pt x="11112" y="605"/>
                  </a:lnTo>
                  <a:lnTo>
                    <a:pt x="10488" y="605"/>
                  </a:lnTo>
                  <a:lnTo>
                    <a:pt x="9942" y="1007"/>
                  </a:lnTo>
                  <a:lnTo>
                    <a:pt x="9670" y="1048"/>
                  </a:lnTo>
                  <a:lnTo>
                    <a:pt x="9513" y="1048"/>
                  </a:lnTo>
                  <a:lnTo>
                    <a:pt x="9280" y="1210"/>
                  </a:lnTo>
                  <a:lnTo>
                    <a:pt x="9241" y="1369"/>
                  </a:lnTo>
                  <a:lnTo>
                    <a:pt x="9124" y="1572"/>
                  </a:lnTo>
                  <a:lnTo>
                    <a:pt x="8967" y="1572"/>
                  </a:lnTo>
                  <a:lnTo>
                    <a:pt x="8928" y="1531"/>
                  </a:lnTo>
                  <a:lnTo>
                    <a:pt x="8773" y="1531"/>
                  </a:lnTo>
                  <a:lnTo>
                    <a:pt x="8656" y="1572"/>
                  </a:lnTo>
                  <a:lnTo>
                    <a:pt x="8578" y="1653"/>
                  </a:lnTo>
                  <a:lnTo>
                    <a:pt x="8304" y="1733"/>
                  </a:lnTo>
                  <a:lnTo>
                    <a:pt x="8071" y="1812"/>
                  </a:lnTo>
                  <a:lnTo>
                    <a:pt x="7914" y="1974"/>
                  </a:lnTo>
                  <a:lnTo>
                    <a:pt x="7875" y="2055"/>
                  </a:lnTo>
                  <a:lnTo>
                    <a:pt x="7681" y="2336"/>
                  </a:lnTo>
                  <a:lnTo>
                    <a:pt x="7329" y="2417"/>
                  </a:lnTo>
                  <a:lnTo>
                    <a:pt x="7018" y="2417"/>
                  </a:lnTo>
                  <a:lnTo>
                    <a:pt x="7135" y="2579"/>
                  </a:lnTo>
                  <a:lnTo>
                    <a:pt x="7175" y="2660"/>
                  </a:lnTo>
                  <a:lnTo>
                    <a:pt x="7290" y="2860"/>
                  </a:lnTo>
                  <a:lnTo>
                    <a:pt x="7329" y="3062"/>
                  </a:lnTo>
                  <a:lnTo>
                    <a:pt x="7368" y="3143"/>
                  </a:lnTo>
                  <a:lnTo>
                    <a:pt x="7368" y="3948"/>
                  </a:lnTo>
                  <a:lnTo>
                    <a:pt x="7407" y="4070"/>
                  </a:lnTo>
                  <a:lnTo>
                    <a:pt x="7525" y="4958"/>
                  </a:lnTo>
                  <a:lnTo>
                    <a:pt x="7681" y="5239"/>
                  </a:lnTo>
                  <a:lnTo>
                    <a:pt x="7721" y="5481"/>
                  </a:lnTo>
                  <a:lnTo>
                    <a:pt x="7875" y="5481"/>
                  </a:lnTo>
                  <a:lnTo>
                    <a:pt x="7953" y="5601"/>
                  </a:lnTo>
                  <a:lnTo>
                    <a:pt x="8110" y="5641"/>
                  </a:lnTo>
                  <a:lnTo>
                    <a:pt x="8188" y="5682"/>
                  </a:lnTo>
                  <a:lnTo>
                    <a:pt x="8071" y="6005"/>
                  </a:lnTo>
                  <a:lnTo>
                    <a:pt x="8110" y="6084"/>
                  </a:lnTo>
                  <a:lnTo>
                    <a:pt x="7953" y="6286"/>
                  </a:lnTo>
                  <a:lnTo>
                    <a:pt x="6707" y="6286"/>
                  </a:lnTo>
                  <a:lnTo>
                    <a:pt x="6433" y="6367"/>
                  </a:lnTo>
                  <a:lnTo>
                    <a:pt x="6161" y="6770"/>
                  </a:lnTo>
                  <a:lnTo>
                    <a:pt x="5965" y="6972"/>
                  </a:lnTo>
                  <a:lnTo>
                    <a:pt x="5809" y="7213"/>
                  </a:lnTo>
                  <a:lnTo>
                    <a:pt x="5848" y="7577"/>
                  </a:lnTo>
                  <a:lnTo>
                    <a:pt x="5769" y="7818"/>
                  </a:lnTo>
                  <a:lnTo>
                    <a:pt x="5030" y="8301"/>
                  </a:lnTo>
                  <a:lnTo>
                    <a:pt x="3859" y="9027"/>
                  </a:lnTo>
                  <a:lnTo>
                    <a:pt x="3002" y="9511"/>
                  </a:lnTo>
                  <a:lnTo>
                    <a:pt x="2534" y="9632"/>
                  </a:lnTo>
                  <a:lnTo>
                    <a:pt x="2145" y="9632"/>
                  </a:lnTo>
                  <a:lnTo>
                    <a:pt x="1949" y="9711"/>
                  </a:lnTo>
                  <a:lnTo>
                    <a:pt x="1638" y="9711"/>
                  </a:lnTo>
                  <a:lnTo>
                    <a:pt x="1092" y="9832"/>
                  </a:lnTo>
                  <a:lnTo>
                    <a:pt x="740" y="10034"/>
                  </a:lnTo>
                  <a:lnTo>
                    <a:pt x="546" y="10316"/>
                  </a:lnTo>
                  <a:lnTo>
                    <a:pt x="78" y="10680"/>
                  </a:lnTo>
                  <a:lnTo>
                    <a:pt x="78" y="11646"/>
                  </a:lnTo>
                  <a:lnTo>
                    <a:pt x="0" y="11928"/>
                  </a:lnTo>
                  <a:lnTo>
                    <a:pt x="3898" y="14668"/>
                  </a:lnTo>
                  <a:lnTo>
                    <a:pt x="10995" y="19505"/>
                  </a:lnTo>
                  <a:lnTo>
                    <a:pt x="11073" y="19988"/>
                  </a:lnTo>
                  <a:lnTo>
                    <a:pt x="11308" y="20190"/>
                  </a:lnTo>
                  <a:lnTo>
                    <a:pt x="11697" y="20190"/>
                  </a:lnTo>
                  <a:lnTo>
                    <a:pt x="12008" y="20310"/>
                  </a:lnTo>
                  <a:lnTo>
                    <a:pt x="12204" y="20552"/>
                  </a:lnTo>
                  <a:lnTo>
                    <a:pt x="12476" y="20674"/>
                  </a:lnTo>
                  <a:lnTo>
                    <a:pt x="12672" y="20793"/>
                  </a:lnTo>
                  <a:lnTo>
                    <a:pt x="12672" y="20995"/>
                  </a:lnTo>
                  <a:lnTo>
                    <a:pt x="12554" y="21357"/>
                  </a:lnTo>
                  <a:lnTo>
                    <a:pt x="12633" y="21519"/>
                  </a:lnTo>
                  <a:lnTo>
                    <a:pt x="12868" y="21600"/>
                  </a:lnTo>
                  <a:lnTo>
                    <a:pt x="13374" y="21560"/>
                  </a:lnTo>
                  <a:lnTo>
                    <a:pt x="13803" y="21398"/>
                  </a:lnTo>
                  <a:lnTo>
                    <a:pt x="15402" y="20995"/>
                  </a:lnTo>
                  <a:lnTo>
                    <a:pt x="16766" y="19745"/>
                  </a:lnTo>
                  <a:lnTo>
                    <a:pt x="21600" y="16683"/>
                  </a:lnTo>
                  <a:lnTo>
                    <a:pt x="21445" y="16523"/>
                  </a:lnTo>
                  <a:lnTo>
                    <a:pt x="21328" y="16361"/>
                  </a:lnTo>
                  <a:lnTo>
                    <a:pt x="21211" y="16280"/>
                  </a:lnTo>
                  <a:lnTo>
                    <a:pt x="21017" y="15837"/>
                  </a:lnTo>
                  <a:lnTo>
                    <a:pt x="20860" y="15554"/>
                  </a:lnTo>
                  <a:lnTo>
                    <a:pt x="20665" y="15435"/>
                  </a:lnTo>
                  <a:lnTo>
                    <a:pt x="19846" y="15435"/>
                  </a:lnTo>
                  <a:lnTo>
                    <a:pt x="19690" y="15273"/>
                  </a:lnTo>
                  <a:lnTo>
                    <a:pt x="19651" y="15071"/>
                  </a:lnTo>
                  <a:lnTo>
                    <a:pt x="19572" y="14911"/>
                  </a:lnTo>
                  <a:lnTo>
                    <a:pt x="19496" y="14628"/>
                  </a:lnTo>
                  <a:lnTo>
                    <a:pt x="19572" y="14466"/>
                  </a:lnTo>
                  <a:lnTo>
                    <a:pt x="19496" y="14225"/>
                  </a:lnTo>
                  <a:lnTo>
                    <a:pt x="19418" y="14144"/>
                  </a:lnTo>
                  <a:lnTo>
                    <a:pt x="19222" y="13702"/>
                  </a:lnTo>
                  <a:lnTo>
                    <a:pt x="18989" y="13339"/>
                  </a:lnTo>
                  <a:lnTo>
                    <a:pt x="18833" y="13218"/>
                  </a:lnTo>
                  <a:lnTo>
                    <a:pt x="18911" y="13097"/>
                  </a:lnTo>
                  <a:lnTo>
                    <a:pt x="18989" y="13016"/>
                  </a:lnTo>
                  <a:lnTo>
                    <a:pt x="19222" y="12816"/>
                  </a:lnTo>
                  <a:lnTo>
                    <a:pt x="19300" y="12654"/>
                  </a:lnTo>
                  <a:lnTo>
                    <a:pt x="19261" y="12251"/>
                  </a:lnTo>
                  <a:lnTo>
                    <a:pt x="19183" y="12009"/>
                  </a:lnTo>
                  <a:lnTo>
                    <a:pt x="19222" y="11887"/>
                  </a:lnTo>
                  <a:lnTo>
                    <a:pt x="19300" y="11284"/>
                  </a:lnTo>
                  <a:lnTo>
                    <a:pt x="19183" y="11001"/>
                  </a:lnTo>
                  <a:lnTo>
                    <a:pt x="19183" y="10275"/>
                  </a:lnTo>
                  <a:lnTo>
                    <a:pt x="19105" y="9873"/>
                  </a:lnTo>
                  <a:lnTo>
                    <a:pt x="19105" y="9108"/>
                  </a:lnTo>
                  <a:lnTo>
                    <a:pt x="18989" y="8865"/>
                  </a:lnTo>
                  <a:lnTo>
                    <a:pt x="18872" y="8825"/>
                  </a:lnTo>
                  <a:lnTo>
                    <a:pt x="18872" y="8422"/>
                  </a:lnTo>
                  <a:lnTo>
                    <a:pt x="18989" y="8301"/>
                  </a:lnTo>
                  <a:lnTo>
                    <a:pt x="18287" y="6084"/>
                  </a:lnTo>
                  <a:lnTo>
                    <a:pt x="18052" y="5803"/>
                  </a:lnTo>
                  <a:lnTo>
                    <a:pt x="17858" y="5763"/>
                  </a:lnTo>
                  <a:lnTo>
                    <a:pt x="17741" y="5641"/>
                  </a:lnTo>
                  <a:lnTo>
                    <a:pt x="17506" y="5560"/>
                  </a:lnTo>
                  <a:lnTo>
                    <a:pt x="17469" y="5279"/>
                  </a:lnTo>
                  <a:lnTo>
                    <a:pt x="17116" y="4996"/>
                  </a:lnTo>
                  <a:lnTo>
                    <a:pt x="17038" y="4996"/>
                  </a:lnTo>
                  <a:lnTo>
                    <a:pt x="16883" y="4755"/>
                  </a:lnTo>
                  <a:lnTo>
                    <a:pt x="16923" y="4634"/>
                  </a:lnTo>
                  <a:lnTo>
                    <a:pt x="16844" y="4353"/>
                  </a:lnTo>
                  <a:lnTo>
                    <a:pt x="16727" y="4272"/>
                  </a:lnTo>
                  <a:lnTo>
                    <a:pt x="16883" y="3788"/>
                  </a:lnTo>
                  <a:lnTo>
                    <a:pt x="17116" y="3465"/>
                  </a:lnTo>
                  <a:lnTo>
                    <a:pt x="17273" y="3424"/>
                  </a:lnTo>
                  <a:lnTo>
                    <a:pt x="17351" y="3265"/>
                  </a:lnTo>
                  <a:lnTo>
                    <a:pt x="17506" y="3184"/>
                  </a:lnTo>
                  <a:lnTo>
                    <a:pt x="17545" y="2781"/>
                  </a:lnTo>
                  <a:lnTo>
                    <a:pt x="17662" y="2660"/>
                  </a:lnTo>
                  <a:lnTo>
                    <a:pt x="17506" y="2538"/>
                  </a:lnTo>
                  <a:lnTo>
                    <a:pt x="17623" y="2377"/>
                  </a:lnTo>
                  <a:lnTo>
                    <a:pt x="17702" y="2257"/>
                  </a:lnTo>
                  <a:lnTo>
                    <a:pt x="17662" y="2217"/>
                  </a:lnTo>
                  <a:lnTo>
                    <a:pt x="17545" y="2015"/>
                  </a:lnTo>
                  <a:lnTo>
                    <a:pt x="17469" y="1733"/>
                  </a:lnTo>
                  <a:lnTo>
                    <a:pt x="17662" y="1210"/>
                  </a:lnTo>
                  <a:lnTo>
                    <a:pt x="17662" y="846"/>
                  </a:lnTo>
                  <a:lnTo>
                    <a:pt x="17702" y="564"/>
                  </a:lnTo>
                  <a:lnTo>
                    <a:pt x="17662" y="403"/>
                  </a:lnTo>
                  <a:lnTo>
                    <a:pt x="17702" y="241"/>
                  </a:lnTo>
                  <a:lnTo>
                    <a:pt x="17662" y="202"/>
                  </a:lnTo>
                  <a:lnTo>
                    <a:pt x="17312" y="241"/>
                  </a:lnTo>
                  <a:lnTo>
                    <a:pt x="17156" y="202"/>
                  </a:lnTo>
                  <a:lnTo>
                    <a:pt x="16727" y="362"/>
                  </a:lnTo>
                  <a:lnTo>
                    <a:pt x="16492" y="162"/>
                  </a:lnTo>
                  <a:lnTo>
                    <a:pt x="16181" y="40"/>
                  </a:lnTo>
                  <a:lnTo>
                    <a:pt x="16181" y="162"/>
                  </a:lnTo>
                  <a:lnTo>
                    <a:pt x="15985" y="362"/>
                  </a:lnTo>
                  <a:lnTo>
                    <a:pt x="15596" y="322"/>
                  </a:lnTo>
                  <a:lnTo>
                    <a:pt x="15596" y="121"/>
                  </a:lnTo>
                  <a:lnTo>
                    <a:pt x="15478" y="0"/>
                  </a:lnTo>
                  <a:close/>
                </a:path>
              </a:pathLst>
            </a:custGeom>
            <a:solidFill>
              <a:srgbClr val="CBD4DA"/>
            </a:solidFill>
            <a:ln w="12700" cap="flat">
              <a:noFill/>
              <a:miter lim="400000"/>
            </a:ln>
            <a:effectLst/>
          </p:spPr>
          <p:txBody>
            <a:bodyPr wrap="square" lIns="0" tIns="0" rIns="0" bIns="0" numCol="1" anchor="ctr">
              <a:noAutofit/>
            </a:bodyPr>
            <a:lstStyle/>
            <a:p>
              <a:pPr defTabSz="342900">
                <a:lnSpc>
                  <a:spcPct val="100000"/>
                </a:lnSpc>
                <a:spcBef>
                  <a:spcPts val="0"/>
                </a:spcBef>
                <a:defRPr sz="1400">
                  <a:latin typeface="Arial"/>
                  <a:ea typeface="Arial"/>
                  <a:cs typeface="Arial"/>
                  <a:sym typeface="Arial"/>
                </a:defRPr>
              </a:pPr>
              <a:endParaRPr sz="525"/>
            </a:p>
          </p:txBody>
        </p:sp>
        <p:sp>
          <p:nvSpPr>
            <p:cNvPr id="426" name="Google Shape;10595;p32">
              <a:extLst>
                <a:ext uri="{FF2B5EF4-FFF2-40B4-BE49-F238E27FC236}">
                  <a16:creationId xmlns:a16="http://schemas.microsoft.com/office/drawing/2014/main" id="{B58CE060-9BB5-2C6B-3087-0F0F27EC912F}"/>
                </a:ext>
              </a:extLst>
            </p:cNvPr>
            <p:cNvSpPr/>
            <p:nvPr/>
          </p:nvSpPr>
          <p:spPr>
            <a:xfrm>
              <a:off x="10553657" y="6159813"/>
              <a:ext cx="835790" cy="630987"/>
            </a:xfrm>
            <a:custGeom>
              <a:avLst/>
              <a:gdLst/>
              <a:ahLst/>
              <a:cxnLst>
                <a:cxn ang="0">
                  <a:pos x="wd2" y="hd2"/>
                </a:cxn>
                <a:cxn ang="5400000">
                  <a:pos x="wd2" y="hd2"/>
                </a:cxn>
                <a:cxn ang="10800000">
                  <a:pos x="wd2" y="hd2"/>
                </a:cxn>
                <a:cxn ang="16200000">
                  <a:pos x="wd2" y="hd2"/>
                </a:cxn>
              </a:cxnLst>
              <a:rect l="0" t="0" r="r" b="b"/>
              <a:pathLst>
                <a:path w="21600" h="21600" extrusionOk="0">
                  <a:moveTo>
                    <a:pt x="13771" y="0"/>
                  </a:moveTo>
                  <a:lnTo>
                    <a:pt x="13432" y="171"/>
                  </a:lnTo>
                  <a:lnTo>
                    <a:pt x="13297" y="343"/>
                  </a:lnTo>
                  <a:lnTo>
                    <a:pt x="13026" y="343"/>
                  </a:lnTo>
                  <a:lnTo>
                    <a:pt x="12623" y="767"/>
                  </a:lnTo>
                  <a:lnTo>
                    <a:pt x="12487" y="2048"/>
                  </a:lnTo>
                  <a:lnTo>
                    <a:pt x="12148" y="2819"/>
                  </a:lnTo>
                  <a:lnTo>
                    <a:pt x="12081" y="3758"/>
                  </a:lnTo>
                  <a:lnTo>
                    <a:pt x="11813" y="4268"/>
                  </a:lnTo>
                  <a:lnTo>
                    <a:pt x="11003" y="5378"/>
                  </a:lnTo>
                  <a:lnTo>
                    <a:pt x="10732" y="5378"/>
                  </a:lnTo>
                  <a:lnTo>
                    <a:pt x="10394" y="5720"/>
                  </a:lnTo>
                  <a:lnTo>
                    <a:pt x="9652" y="5977"/>
                  </a:lnTo>
                  <a:lnTo>
                    <a:pt x="9113" y="6659"/>
                  </a:lnTo>
                  <a:lnTo>
                    <a:pt x="8977" y="6659"/>
                  </a:lnTo>
                  <a:lnTo>
                    <a:pt x="8235" y="7258"/>
                  </a:lnTo>
                  <a:lnTo>
                    <a:pt x="7761" y="7511"/>
                  </a:lnTo>
                  <a:lnTo>
                    <a:pt x="7561" y="8026"/>
                  </a:lnTo>
                  <a:lnTo>
                    <a:pt x="6684" y="8793"/>
                  </a:lnTo>
                  <a:lnTo>
                    <a:pt x="6952" y="9649"/>
                  </a:lnTo>
                  <a:lnTo>
                    <a:pt x="6952" y="10159"/>
                  </a:lnTo>
                  <a:lnTo>
                    <a:pt x="6210" y="11012"/>
                  </a:lnTo>
                  <a:lnTo>
                    <a:pt x="5671" y="12293"/>
                  </a:lnTo>
                  <a:lnTo>
                    <a:pt x="5671" y="12722"/>
                  </a:lnTo>
                  <a:lnTo>
                    <a:pt x="6006" y="13574"/>
                  </a:lnTo>
                  <a:lnTo>
                    <a:pt x="5739" y="14427"/>
                  </a:lnTo>
                  <a:lnTo>
                    <a:pt x="5939" y="14684"/>
                  </a:lnTo>
                  <a:lnTo>
                    <a:pt x="6074" y="14941"/>
                  </a:lnTo>
                  <a:lnTo>
                    <a:pt x="6006" y="15623"/>
                  </a:lnTo>
                  <a:lnTo>
                    <a:pt x="4861" y="17332"/>
                  </a:lnTo>
                  <a:lnTo>
                    <a:pt x="4658" y="17928"/>
                  </a:lnTo>
                  <a:lnTo>
                    <a:pt x="4184" y="18695"/>
                  </a:lnTo>
                  <a:lnTo>
                    <a:pt x="3577" y="18781"/>
                  </a:lnTo>
                  <a:lnTo>
                    <a:pt x="2297" y="20233"/>
                  </a:lnTo>
                  <a:lnTo>
                    <a:pt x="474" y="20662"/>
                  </a:lnTo>
                  <a:lnTo>
                    <a:pt x="0" y="21514"/>
                  </a:lnTo>
                  <a:lnTo>
                    <a:pt x="7561" y="21600"/>
                  </a:lnTo>
                  <a:lnTo>
                    <a:pt x="7561" y="19552"/>
                  </a:lnTo>
                  <a:lnTo>
                    <a:pt x="8371" y="18781"/>
                  </a:lnTo>
                  <a:lnTo>
                    <a:pt x="8706" y="18185"/>
                  </a:lnTo>
                  <a:lnTo>
                    <a:pt x="9316" y="17757"/>
                  </a:lnTo>
                  <a:lnTo>
                    <a:pt x="10261" y="17500"/>
                  </a:lnTo>
                  <a:lnTo>
                    <a:pt x="10800" y="17500"/>
                  </a:lnTo>
                  <a:lnTo>
                    <a:pt x="11139" y="17332"/>
                  </a:lnTo>
                  <a:lnTo>
                    <a:pt x="11813" y="17332"/>
                  </a:lnTo>
                  <a:lnTo>
                    <a:pt x="12623" y="17075"/>
                  </a:lnTo>
                  <a:lnTo>
                    <a:pt x="14106" y="16051"/>
                  </a:lnTo>
                  <a:lnTo>
                    <a:pt x="16132" y="14513"/>
                  </a:lnTo>
                  <a:lnTo>
                    <a:pt x="17413" y="13489"/>
                  </a:lnTo>
                  <a:lnTo>
                    <a:pt x="17548" y="12979"/>
                  </a:lnTo>
                  <a:lnTo>
                    <a:pt x="17481" y="12208"/>
                  </a:lnTo>
                  <a:lnTo>
                    <a:pt x="17752" y="11698"/>
                  </a:lnTo>
                  <a:lnTo>
                    <a:pt x="18090" y="11269"/>
                  </a:lnTo>
                  <a:lnTo>
                    <a:pt x="18561" y="10416"/>
                  </a:lnTo>
                  <a:lnTo>
                    <a:pt x="19035" y="10245"/>
                  </a:lnTo>
                  <a:lnTo>
                    <a:pt x="21194" y="10245"/>
                  </a:lnTo>
                  <a:lnTo>
                    <a:pt x="21465" y="9817"/>
                  </a:lnTo>
                  <a:lnTo>
                    <a:pt x="21397" y="9649"/>
                  </a:lnTo>
                  <a:lnTo>
                    <a:pt x="21600" y="8964"/>
                  </a:lnTo>
                  <a:lnTo>
                    <a:pt x="21465" y="8878"/>
                  </a:lnTo>
                  <a:lnTo>
                    <a:pt x="21194" y="8793"/>
                  </a:lnTo>
                  <a:lnTo>
                    <a:pt x="21058" y="8540"/>
                  </a:lnTo>
                  <a:lnTo>
                    <a:pt x="20790" y="8540"/>
                  </a:lnTo>
                  <a:lnTo>
                    <a:pt x="20723" y="8026"/>
                  </a:lnTo>
                  <a:lnTo>
                    <a:pt x="20452" y="7430"/>
                  </a:lnTo>
                  <a:lnTo>
                    <a:pt x="20248" y="5549"/>
                  </a:lnTo>
                  <a:lnTo>
                    <a:pt x="20181" y="5292"/>
                  </a:lnTo>
                  <a:lnTo>
                    <a:pt x="20181" y="3586"/>
                  </a:lnTo>
                  <a:lnTo>
                    <a:pt x="20113" y="3415"/>
                  </a:lnTo>
                  <a:lnTo>
                    <a:pt x="20045" y="2987"/>
                  </a:lnTo>
                  <a:lnTo>
                    <a:pt x="19845" y="2562"/>
                  </a:lnTo>
                  <a:lnTo>
                    <a:pt x="19777" y="2391"/>
                  </a:lnTo>
                  <a:lnTo>
                    <a:pt x="19574" y="2048"/>
                  </a:lnTo>
                  <a:lnTo>
                    <a:pt x="19371" y="2134"/>
                  </a:lnTo>
                  <a:lnTo>
                    <a:pt x="18358" y="2048"/>
                  </a:lnTo>
                  <a:lnTo>
                    <a:pt x="18090" y="1710"/>
                  </a:lnTo>
                  <a:lnTo>
                    <a:pt x="18023" y="1281"/>
                  </a:lnTo>
                  <a:lnTo>
                    <a:pt x="17819" y="1195"/>
                  </a:lnTo>
                  <a:lnTo>
                    <a:pt x="17481" y="1624"/>
                  </a:lnTo>
                  <a:lnTo>
                    <a:pt x="16874" y="1877"/>
                  </a:lnTo>
                  <a:lnTo>
                    <a:pt x="16335" y="1624"/>
                  </a:lnTo>
                  <a:lnTo>
                    <a:pt x="15997" y="1624"/>
                  </a:lnTo>
                  <a:lnTo>
                    <a:pt x="15658" y="1877"/>
                  </a:lnTo>
                  <a:lnTo>
                    <a:pt x="15052" y="1963"/>
                  </a:lnTo>
                  <a:lnTo>
                    <a:pt x="14648" y="1877"/>
                  </a:lnTo>
                  <a:lnTo>
                    <a:pt x="14106" y="1195"/>
                  </a:lnTo>
                  <a:lnTo>
                    <a:pt x="13971" y="1024"/>
                  </a:lnTo>
                  <a:lnTo>
                    <a:pt x="13839" y="600"/>
                  </a:lnTo>
                  <a:lnTo>
                    <a:pt x="13839" y="171"/>
                  </a:lnTo>
                  <a:lnTo>
                    <a:pt x="13771" y="0"/>
                  </a:lnTo>
                  <a:close/>
                </a:path>
              </a:pathLst>
            </a:custGeom>
            <a:solidFill>
              <a:srgbClr val="CBD4DA"/>
            </a:solidFill>
            <a:ln w="12700" cap="flat">
              <a:noFill/>
              <a:miter lim="400000"/>
            </a:ln>
            <a:effectLst/>
          </p:spPr>
          <p:txBody>
            <a:bodyPr wrap="square" lIns="0" tIns="0" rIns="0" bIns="0" numCol="1" anchor="ctr">
              <a:noAutofit/>
            </a:bodyPr>
            <a:lstStyle/>
            <a:p>
              <a:pPr defTabSz="342900">
                <a:lnSpc>
                  <a:spcPct val="100000"/>
                </a:lnSpc>
                <a:spcBef>
                  <a:spcPts val="0"/>
                </a:spcBef>
                <a:defRPr sz="1400">
                  <a:latin typeface="Arial"/>
                  <a:ea typeface="Arial"/>
                  <a:cs typeface="Arial"/>
                  <a:sym typeface="Arial"/>
                </a:defRPr>
              </a:pPr>
              <a:endParaRPr sz="525"/>
            </a:p>
          </p:txBody>
        </p:sp>
        <p:sp>
          <p:nvSpPr>
            <p:cNvPr id="427" name="Google Shape;10596;p32">
              <a:extLst>
                <a:ext uri="{FF2B5EF4-FFF2-40B4-BE49-F238E27FC236}">
                  <a16:creationId xmlns:a16="http://schemas.microsoft.com/office/drawing/2014/main" id="{675E99B2-CE44-761B-A42D-AEEBA022F93E}"/>
                </a:ext>
              </a:extLst>
            </p:cNvPr>
            <p:cNvSpPr/>
            <p:nvPr/>
          </p:nvSpPr>
          <p:spPr>
            <a:xfrm>
              <a:off x="10253336" y="6788287"/>
              <a:ext cx="592894" cy="453875"/>
            </a:xfrm>
            <a:custGeom>
              <a:avLst/>
              <a:gdLst/>
              <a:ahLst/>
              <a:cxnLst>
                <a:cxn ang="0">
                  <a:pos x="wd2" y="hd2"/>
                </a:cxn>
                <a:cxn ang="5400000">
                  <a:pos x="wd2" y="hd2"/>
                </a:cxn>
                <a:cxn ang="10800000">
                  <a:pos x="wd2" y="hd2"/>
                </a:cxn>
                <a:cxn ang="16200000">
                  <a:pos x="wd2" y="hd2"/>
                </a:cxn>
              </a:cxnLst>
              <a:rect l="0" t="0" r="r" b="b"/>
              <a:pathLst>
                <a:path w="21600" h="21600" extrusionOk="0">
                  <a:moveTo>
                    <a:pt x="10941" y="0"/>
                  </a:moveTo>
                  <a:lnTo>
                    <a:pt x="9895" y="1781"/>
                  </a:lnTo>
                  <a:lnTo>
                    <a:pt x="9895" y="2967"/>
                  </a:lnTo>
                  <a:lnTo>
                    <a:pt x="9418" y="3086"/>
                  </a:lnTo>
                  <a:lnTo>
                    <a:pt x="7612" y="4271"/>
                  </a:lnTo>
                  <a:lnTo>
                    <a:pt x="7421" y="4867"/>
                  </a:lnTo>
                  <a:lnTo>
                    <a:pt x="6662" y="5338"/>
                  </a:lnTo>
                  <a:lnTo>
                    <a:pt x="6944" y="6171"/>
                  </a:lnTo>
                  <a:lnTo>
                    <a:pt x="5425" y="9138"/>
                  </a:lnTo>
                  <a:lnTo>
                    <a:pt x="5234" y="10085"/>
                  </a:lnTo>
                  <a:lnTo>
                    <a:pt x="4093" y="11509"/>
                  </a:lnTo>
                  <a:lnTo>
                    <a:pt x="3615" y="11866"/>
                  </a:lnTo>
                  <a:lnTo>
                    <a:pt x="3047" y="13409"/>
                  </a:lnTo>
                  <a:lnTo>
                    <a:pt x="3047" y="14005"/>
                  </a:lnTo>
                  <a:lnTo>
                    <a:pt x="2092" y="15667"/>
                  </a:lnTo>
                  <a:lnTo>
                    <a:pt x="1901" y="16143"/>
                  </a:lnTo>
                  <a:lnTo>
                    <a:pt x="2283" y="16376"/>
                  </a:lnTo>
                  <a:lnTo>
                    <a:pt x="1805" y="16614"/>
                  </a:lnTo>
                  <a:lnTo>
                    <a:pt x="950" y="18514"/>
                  </a:lnTo>
                  <a:lnTo>
                    <a:pt x="664" y="18633"/>
                  </a:lnTo>
                  <a:lnTo>
                    <a:pt x="286" y="19110"/>
                  </a:lnTo>
                  <a:lnTo>
                    <a:pt x="382" y="19819"/>
                  </a:lnTo>
                  <a:lnTo>
                    <a:pt x="0" y="20534"/>
                  </a:lnTo>
                  <a:lnTo>
                    <a:pt x="191" y="21600"/>
                  </a:lnTo>
                  <a:lnTo>
                    <a:pt x="10654" y="21600"/>
                  </a:lnTo>
                  <a:lnTo>
                    <a:pt x="10468" y="15548"/>
                  </a:lnTo>
                  <a:lnTo>
                    <a:pt x="10845" y="14600"/>
                  </a:lnTo>
                  <a:lnTo>
                    <a:pt x="11418" y="14243"/>
                  </a:lnTo>
                  <a:lnTo>
                    <a:pt x="12082" y="14005"/>
                  </a:lnTo>
                  <a:lnTo>
                    <a:pt x="13033" y="14005"/>
                  </a:lnTo>
                  <a:lnTo>
                    <a:pt x="13128" y="5457"/>
                  </a:lnTo>
                  <a:lnTo>
                    <a:pt x="21409" y="5576"/>
                  </a:lnTo>
                  <a:lnTo>
                    <a:pt x="21409" y="947"/>
                  </a:lnTo>
                  <a:lnTo>
                    <a:pt x="21600" y="119"/>
                  </a:lnTo>
                  <a:lnTo>
                    <a:pt x="10941" y="0"/>
                  </a:lnTo>
                  <a:close/>
                </a:path>
              </a:pathLst>
            </a:custGeom>
            <a:solidFill>
              <a:srgbClr val="CCD4DA"/>
            </a:solidFill>
            <a:ln w="12700" cap="flat">
              <a:noFill/>
              <a:miter lim="400000"/>
            </a:ln>
            <a:effectLst/>
          </p:spPr>
          <p:txBody>
            <a:bodyPr wrap="square" lIns="0" tIns="0" rIns="0" bIns="0" numCol="1" anchor="ctr">
              <a:noAutofit/>
            </a:bodyPr>
            <a:lstStyle/>
            <a:p>
              <a:pPr defTabSz="342900">
                <a:lnSpc>
                  <a:spcPct val="100000"/>
                </a:lnSpc>
                <a:spcBef>
                  <a:spcPts val="0"/>
                </a:spcBef>
                <a:defRPr sz="1400">
                  <a:latin typeface="Arial"/>
                  <a:ea typeface="Arial"/>
                  <a:cs typeface="Arial"/>
                  <a:sym typeface="Arial"/>
                </a:defRPr>
              </a:pPr>
              <a:endParaRPr sz="525"/>
            </a:p>
          </p:txBody>
        </p:sp>
        <p:sp>
          <p:nvSpPr>
            <p:cNvPr id="428" name="Google Shape;10597;p32">
              <a:extLst>
                <a:ext uri="{FF2B5EF4-FFF2-40B4-BE49-F238E27FC236}">
                  <a16:creationId xmlns:a16="http://schemas.microsoft.com/office/drawing/2014/main" id="{C9B5C9CF-F32E-C846-CD02-D01925877F4B}"/>
                </a:ext>
              </a:extLst>
            </p:cNvPr>
            <p:cNvSpPr/>
            <p:nvPr/>
          </p:nvSpPr>
          <p:spPr>
            <a:xfrm>
              <a:off x="10250717" y="6808197"/>
              <a:ext cx="851389" cy="895347"/>
            </a:xfrm>
            <a:custGeom>
              <a:avLst/>
              <a:gdLst/>
              <a:ahLst/>
              <a:cxnLst>
                <a:cxn ang="0">
                  <a:pos x="wd2" y="hd2"/>
                </a:cxn>
                <a:cxn ang="5400000">
                  <a:pos x="wd2" y="hd2"/>
                </a:cxn>
                <a:cxn ang="10800000">
                  <a:pos x="wd2" y="hd2"/>
                </a:cxn>
                <a:cxn ang="16200000">
                  <a:pos x="wd2" y="hd2"/>
                </a:cxn>
              </a:cxnLst>
              <a:rect l="0" t="0" r="r" b="b"/>
              <a:pathLst>
                <a:path w="21600" h="21600" extrusionOk="0">
                  <a:moveTo>
                    <a:pt x="14975" y="0"/>
                  </a:moveTo>
                  <a:lnTo>
                    <a:pt x="14975" y="2346"/>
                  </a:lnTo>
                  <a:lnTo>
                    <a:pt x="9209" y="2286"/>
                  </a:lnTo>
                  <a:lnTo>
                    <a:pt x="9142" y="6619"/>
                  </a:lnTo>
                  <a:lnTo>
                    <a:pt x="8480" y="6619"/>
                  </a:lnTo>
                  <a:lnTo>
                    <a:pt x="8018" y="6740"/>
                  </a:lnTo>
                  <a:lnTo>
                    <a:pt x="7619" y="6921"/>
                  </a:lnTo>
                  <a:lnTo>
                    <a:pt x="7356" y="7401"/>
                  </a:lnTo>
                  <a:lnTo>
                    <a:pt x="7486" y="10469"/>
                  </a:lnTo>
                  <a:lnTo>
                    <a:pt x="200" y="10469"/>
                  </a:lnTo>
                  <a:lnTo>
                    <a:pt x="200" y="10530"/>
                  </a:lnTo>
                  <a:lnTo>
                    <a:pt x="0" y="10950"/>
                  </a:lnTo>
                  <a:lnTo>
                    <a:pt x="0" y="11614"/>
                  </a:lnTo>
                  <a:lnTo>
                    <a:pt x="399" y="11131"/>
                  </a:lnTo>
                  <a:lnTo>
                    <a:pt x="595" y="11553"/>
                  </a:lnTo>
                  <a:lnTo>
                    <a:pt x="662" y="11614"/>
                  </a:lnTo>
                  <a:lnTo>
                    <a:pt x="928" y="11433"/>
                  </a:lnTo>
                  <a:lnTo>
                    <a:pt x="1390" y="12215"/>
                  </a:lnTo>
                  <a:lnTo>
                    <a:pt x="1260" y="12453"/>
                  </a:lnTo>
                  <a:lnTo>
                    <a:pt x="1324" y="12755"/>
                  </a:lnTo>
                  <a:lnTo>
                    <a:pt x="1260" y="13356"/>
                  </a:lnTo>
                  <a:lnTo>
                    <a:pt x="994" y="13356"/>
                  </a:lnTo>
                  <a:lnTo>
                    <a:pt x="728" y="13477"/>
                  </a:lnTo>
                  <a:lnTo>
                    <a:pt x="1324" y="14138"/>
                  </a:lnTo>
                  <a:lnTo>
                    <a:pt x="1656" y="15884"/>
                  </a:lnTo>
                  <a:lnTo>
                    <a:pt x="1523" y="17088"/>
                  </a:lnTo>
                  <a:lnTo>
                    <a:pt x="1061" y="17629"/>
                  </a:lnTo>
                  <a:lnTo>
                    <a:pt x="861" y="18653"/>
                  </a:lnTo>
                  <a:lnTo>
                    <a:pt x="662" y="19374"/>
                  </a:lnTo>
                  <a:lnTo>
                    <a:pt x="994" y="19133"/>
                  </a:lnTo>
                  <a:lnTo>
                    <a:pt x="1260" y="19133"/>
                  </a:lnTo>
                  <a:lnTo>
                    <a:pt x="1656" y="18831"/>
                  </a:lnTo>
                  <a:lnTo>
                    <a:pt x="2651" y="18653"/>
                  </a:lnTo>
                  <a:lnTo>
                    <a:pt x="3578" y="18351"/>
                  </a:lnTo>
                  <a:lnTo>
                    <a:pt x="3911" y="18351"/>
                  </a:lnTo>
                  <a:lnTo>
                    <a:pt x="4706" y="18592"/>
                  </a:lnTo>
                  <a:lnTo>
                    <a:pt x="5235" y="18653"/>
                  </a:lnTo>
                  <a:lnTo>
                    <a:pt x="5634" y="19133"/>
                  </a:lnTo>
                  <a:lnTo>
                    <a:pt x="5634" y="19374"/>
                  </a:lnTo>
                  <a:lnTo>
                    <a:pt x="5896" y="19435"/>
                  </a:lnTo>
                  <a:lnTo>
                    <a:pt x="6162" y="19254"/>
                  </a:lnTo>
                  <a:lnTo>
                    <a:pt x="6295" y="19374"/>
                  </a:lnTo>
                  <a:lnTo>
                    <a:pt x="6558" y="19374"/>
                  </a:lnTo>
                  <a:lnTo>
                    <a:pt x="6691" y="19495"/>
                  </a:lnTo>
                  <a:lnTo>
                    <a:pt x="6824" y="19855"/>
                  </a:lnTo>
                  <a:lnTo>
                    <a:pt x="7223" y="20157"/>
                  </a:lnTo>
                  <a:lnTo>
                    <a:pt x="7223" y="20576"/>
                  </a:lnTo>
                  <a:lnTo>
                    <a:pt x="7619" y="20637"/>
                  </a:lnTo>
                  <a:lnTo>
                    <a:pt x="7686" y="20999"/>
                  </a:lnTo>
                  <a:lnTo>
                    <a:pt x="8018" y="21059"/>
                  </a:lnTo>
                  <a:lnTo>
                    <a:pt x="8547" y="21358"/>
                  </a:lnTo>
                  <a:lnTo>
                    <a:pt x="8613" y="21600"/>
                  </a:lnTo>
                  <a:lnTo>
                    <a:pt x="9012" y="21298"/>
                  </a:lnTo>
                  <a:lnTo>
                    <a:pt x="9608" y="21298"/>
                  </a:lnTo>
                  <a:lnTo>
                    <a:pt x="9807" y="20878"/>
                  </a:lnTo>
                  <a:lnTo>
                    <a:pt x="9807" y="19975"/>
                  </a:lnTo>
                  <a:lnTo>
                    <a:pt x="10336" y="19794"/>
                  </a:lnTo>
                  <a:lnTo>
                    <a:pt x="10802" y="19794"/>
                  </a:lnTo>
                  <a:lnTo>
                    <a:pt x="10865" y="20277"/>
                  </a:lnTo>
                  <a:lnTo>
                    <a:pt x="11131" y="20758"/>
                  </a:lnTo>
                  <a:lnTo>
                    <a:pt x="11330" y="20939"/>
                  </a:lnTo>
                  <a:lnTo>
                    <a:pt x="11793" y="20096"/>
                  </a:lnTo>
                  <a:lnTo>
                    <a:pt x="12654" y="19734"/>
                  </a:lnTo>
                  <a:lnTo>
                    <a:pt x="13120" y="19855"/>
                  </a:lnTo>
                  <a:lnTo>
                    <a:pt x="13186" y="20395"/>
                  </a:lnTo>
                  <a:lnTo>
                    <a:pt x="13319" y="20576"/>
                  </a:lnTo>
                  <a:lnTo>
                    <a:pt x="13648" y="20277"/>
                  </a:lnTo>
                  <a:lnTo>
                    <a:pt x="13914" y="20277"/>
                  </a:lnTo>
                  <a:lnTo>
                    <a:pt x="14114" y="20456"/>
                  </a:lnTo>
                  <a:lnTo>
                    <a:pt x="14313" y="20576"/>
                  </a:lnTo>
                  <a:lnTo>
                    <a:pt x="20805" y="20576"/>
                  </a:lnTo>
                  <a:lnTo>
                    <a:pt x="21400" y="19073"/>
                  </a:lnTo>
                  <a:lnTo>
                    <a:pt x="20805" y="18771"/>
                  </a:lnTo>
                  <a:lnTo>
                    <a:pt x="19415" y="4092"/>
                  </a:lnTo>
                  <a:lnTo>
                    <a:pt x="21600" y="4092"/>
                  </a:lnTo>
                  <a:lnTo>
                    <a:pt x="14975" y="0"/>
                  </a:lnTo>
                  <a:close/>
                </a:path>
              </a:pathLst>
            </a:custGeom>
            <a:solidFill>
              <a:srgbClr val="CCD4D9"/>
            </a:solidFill>
            <a:ln w="12700" cap="flat">
              <a:noFill/>
              <a:miter lim="400000"/>
            </a:ln>
            <a:effectLst/>
          </p:spPr>
          <p:txBody>
            <a:bodyPr wrap="square" lIns="0" tIns="0" rIns="0" bIns="0" numCol="1" anchor="ctr">
              <a:noAutofit/>
            </a:bodyPr>
            <a:lstStyle/>
            <a:p>
              <a:pPr defTabSz="342900">
                <a:lnSpc>
                  <a:spcPct val="100000"/>
                </a:lnSpc>
                <a:spcBef>
                  <a:spcPts val="0"/>
                </a:spcBef>
                <a:defRPr sz="1400">
                  <a:latin typeface="Arial"/>
                  <a:ea typeface="Arial"/>
                  <a:cs typeface="Arial"/>
                  <a:sym typeface="Arial"/>
                </a:defRPr>
              </a:pPr>
              <a:endParaRPr sz="525"/>
            </a:p>
          </p:txBody>
        </p:sp>
        <p:sp>
          <p:nvSpPr>
            <p:cNvPr id="429" name="Google Shape;10598;p32">
              <a:extLst>
                <a:ext uri="{FF2B5EF4-FFF2-40B4-BE49-F238E27FC236}">
                  <a16:creationId xmlns:a16="http://schemas.microsoft.com/office/drawing/2014/main" id="{43219AF5-D916-416C-D19E-1C93AC5BDF32}"/>
                </a:ext>
              </a:extLst>
            </p:cNvPr>
            <p:cNvSpPr/>
            <p:nvPr/>
          </p:nvSpPr>
          <p:spPr>
            <a:xfrm>
              <a:off x="10590230" y="6977801"/>
              <a:ext cx="1175292" cy="1039921"/>
            </a:xfrm>
            <a:custGeom>
              <a:avLst/>
              <a:gdLst/>
              <a:ahLst/>
              <a:cxnLst>
                <a:cxn ang="0">
                  <a:pos x="wd2" y="hd2"/>
                </a:cxn>
                <a:cxn ang="5400000">
                  <a:pos x="wd2" y="hd2"/>
                </a:cxn>
                <a:cxn ang="10800000">
                  <a:pos x="wd2" y="hd2"/>
                </a:cxn>
                <a:cxn ang="16200000">
                  <a:pos x="wd2" y="hd2"/>
                </a:cxn>
              </a:cxnLst>
              <a:rect l="0" t="0" r="r" b="b"/>
              <a:pathLst>
                <a:path w="21600" h="21600" extrusionOk="0">
                  <a:moveTo>
                    <a:pt x="7825" y="0"/>
                  </a:moveTo>
                  <a:lnTo>
                    <a:pt x="8832" y="12638"/>
                  </a:lnTo>
                  <a:lnTo>
                    <a:pt x="9263" y="12898"/>
                  </a:lnTo>
                  <a:lnTo>
                    <a:pt x="8832" y="14193"/>
                  </a:lnTo>
                  <a:lnTo>
                    <a:pt x="4129" y="14193"/>
                  </a:lnTo>
                  <a:lnTo>
                    <a:pt x="3985" y="14089"/>
                  </a:lnTo>
                  <a:lnTo>
                    <a:pt x="3840" y="13935"/>
                  </a:lnTo>
                  <a:lnTo>
                    <a:pt x="3647" y="13935"/>
                  </a:lnTo>
                  <a:lnTo>
                    <a:pt x="3409" y="14193"/>
                  </a:lnTo>
                  <a:lnTo>
                    <a:pt x="3312" y="14037"/>
                  </a:lnTo>
                  <a:lnTo>
                    <a:pt x="3264" y="13571"/>
                  </a:lnTo>
                  <a:lnTo>
                    <a:pt x="2927" y="13468"/>
                  </a:lnTo>
                  <a:lnTo>
                    <a:pt x="2303" y="13779"/>
                  </a:lnTo>
                  <a:lnTo>
                    <a:pt x="1968" y="14505"/>
                  </a:lnTo>
                  <a:lnTo>
                    <a:pt x="1824" y="14349"/>
                  </a:lnTo>
                  <a:lnTo>
                    <a:pt x="1631" y="13935"/>
                  </a:lnTo>
                  <a:lnTo>
                    <a:pt x="1585" y="13519"/>
                  </a:lnTo>
                  <a:lnTo>
                    <a:pt x="1248" y="13519"/>
                  </a:lnTo>
                  <a:lnTo>
                    <a:pt x="865" y="13675"/>
                  </a:lnTo>
                  <a:lnTo>
                    <a:pt x="865" y="14453"/>
                  </a:lnTo>
                  <a:lnTo>
                    <a:pt x="720" y="14814"/>
                  </a:lnTo>
                  <a:lnTo>
                    <a:pt x="289" y="14814"/>
                  </a:lnTo>
                  <a:lnTo>
                    <a:pt x="0" y="15074"/>
                  </a:lnTo>
                  <a:lnTo>
                    <a:pt x="193" y="15282"/>
                  </a:lnTo>
                  <a:lnTo>
                    <a:pt x="193" y="15540"/>
                  </a:lnTo>
                  <a:lnTo>
                    <a:pt x="241" y="15748"/>
                  </a:lnTo>
                  <a:lnTo>
                    <a:pt x="145" y="16317"/>
                  </a:lnTo>
                  <a:lnTo>
                    <a:pt x="193" y="16525"/>
                  </a:lnTo>
                  <a:lnTo>
                    <a:pt x="479" y="16834"/>
                  </a:lnTo>
                  <a:lnTo>
                    <a:pt x="624" y="17146"/>
                  </a:lnTo>
                  <a:lnTo>
                    <a:pt x="768" y="17354"/>
                  </a:lnTo>
                  <a:lnTo>
                    <a:pt x="913" y="17302"/>
                  </a:lnTo>
                  <a:lnTo>
                    <a:pt x="1103" y="17404"/>
                  </a:lnTo>
                  <a:lnTo>
                    <a:pt x="1152" y="17612"/>
                  </a:lnTo>
                  <a:lnTo>
                    <a:pt x="1344" y="17872"/>
                  </a:lnTo>
                  <a:lnTo>
                    <a:pt x="1344" y="17976"/>
                  </a:lnTo>
                  <a:lnTo>
                    <a:pt x="1200" y="18181"/>
                  </a:lnTo>
                  <a:lnTo>
                    <a:pt x="1248" y="18389"/>
                  </a:lnTo>
                  <a:lnTo>
                    <a:pt x="1585" y="18597"/>
                  </a:lnTo>
                  <a:lnTo>
                    <a:pt x="1585" y="18855"/>
                  </a:lnTo>
                  <a:lnTo>
                    <a:pt x="1489" y="19010"/>
                  </a:lnTo>
                  <a:lnTo>
                    <a:pt x="1679" y="19114"/>
                  </a:lnTo>
                  <a:lnTo>
                    <a:pt x="1920" y="18958"/>
                  </a:lnTo>
                  <a:lnTo>
                    <a:pt x="2113" y="19010"/>
                  </a:lnTo>
                  <a:lnTo>
                    <a:pt x="2399" y="19270"/>
                  </a:lnTo>
                  <a:lnTo>
                    <a:pt x="2785" y="19270"/>
                  </a:lnTo>
                  <a:lnTo>
                    <a:pt x="3023" y="19114"/>
                  </a:lnTo>
                  <a:lnTo>
                    <a:pt x="3168" y="19010"/>
                  </a:lnTo>
                  <a:lnTo>
                    <a:pt x="3409" y="18649"/>
                  </a:lnTo>
                  <a:lnTo>
                    <a:pt x="3744" y="18649"/>
                  </a:lnTo>
                  <a:lnTo>
                    <a:pt x="4081" y="18855"/>
                  </a:lnTo>
                  <a:lnTo>
                    <a:pt x="4129" y="18701"/>
                  </a:lnTo>
                  <a:lnTo>
                    <a:pt x="4368" y="18649"/>
                  </a:lnTo>
                  <a:lnTo>
                    <a:pt x="4464" y="18751"/>
                  </a:lnTo>
                  <a:lnTo>
                    <a:pt x="4753" y="19010"/>
                  </a:lnTo>
                  <a:lnTo>
                    <a:pt x="4847" y="19374"/>
                  </a:lnTo>
                  <a:lnTo>
                    <a:pt x="4799" y="19736"/>
                  </a:lnTo>
                  <a:lnTo>
                    <a:pt x="4944" y="19892"/>
                  </a:lnTo>
                  <a:lnTo>
                    <a:pt x="5233" y="19944"/>
                  </a:lnTo>
                  <a:lnTo>
                    <a:pt x="5233" y="20048"/>
                  </a:lnTo>
                  <a:lnTo>
                    <a:pt x="4992" y="20461"/>
                  </a:lnTo>
                  <a:lnTo>
                    <a:pt x="4847" y="20823"/>
                  </a:lnTo>
                  <a:lnTo>
                    <a:pt x="5088" y="20771"/>
                  </a:lnTo>
                  <a:lnTo>
                    <a:pt x="5233" y="20565"/>
                  </a:lnTo>
                  <a:lnTo>
                    <a:pt x="5423" y="20565"/>
                  </a:lnTo>
                  <a:lnTo>
                    <a:pt x="5423" y="20823"/>
                  </a:lnTo>
                  <a:lnTo>
                    <a:pt x="5471" y="21031"/>
                  </a:lnTo>
                  <a:lnTo>
                    <a:pt x="5471" y="21187"/>
                  </a:lnTo>
                  <a:lnTo>
                    <a:pt x="5808" y="21239"/>
                  </a:lnTo>
                  <a:lnTo>
                    <a:pt x="5953" y="21343"/>
                  </a:lnTo>
                  <a:lnTo>
                    <a:pt x="5953" y="21548"/>
                  </a:lnTo>
                  <a:lnTo>
                    <a:pt x="6384" y="21291"/>
                  </a:lnTo>
                  <a:lnTo>
                    <a:pt x="6529" y="21291"/>
                  </a:lnTo>
                  <a:lnTo>
                    <a:pt x="6864" y="21496"/>
                  </a:lnTo>
                  <a:lnTo>
                    <a:pt x="7391" y="21496"/>
                  </a:lnTo>
                  <a:lnTo>
                    <a:pt x="7488" y="21444"/>
                  </a:lnTo>
                  <a:lnTo>
                    <a:pt x="7488" y="21291"/>
                  </a:lnTo>
                  <a:lnTo>
                    <a:pt x="7919" y="21187"/>
                  </a:lnTo>
                  <a:lnTo>
                    <a:pt x="8304" y="21239"/>
                  </a:lnTo>
                  <a:lnTo>
                    <a:pt x="8208" y="21343"/>
                  </a:lnTo>
                  <a:lnTo>
                    <a:pt x="8304" y="21496"/>
                  </a:lnTo>
                  <a:lnTo>
                    <a:pt x="8687" y="21600"/>
                  </a:lnTo>
                  <a:lnTo>
                    <a:pt x="8928" y="21239"/>
                  </a:lnTo>
                  <a:lnTo>
                    <a:pt x="9121" y="21083"/>
                  </a:lnTo>
                  <a:lnTo>
                    <a:pt x="9169" y="20771"/>
                  </a:lnTo>
                  <a:lnTo>
                    <a:pt x="9121" y="20565"/>
                  </a:lnTo>
                  <a:lnTo>
                    <a:pt x="9121" y="20253"/>
                  </a:lnTo>
                  <a:lnTo>
                    <a:pt x="9359" y="20201"/>
                  </a:lnTo>
                  <a:lnTo>
                    <a:pt x="9311" y="19788"/>
                  </a:lnTo>
                  <a:lnTo>
                    <a:pt x="9263" y="19528"/>
                  </a:lnTo>
                  <a:lnTo>
                    <a:pt x="9504" y="19374"/>
                  </a:lnTo>
                  <a:lnTo>
                    <a:pt x="9793" y="19010"/>
                  </a:lnTo>
                  <a:lnTo>
                    <a:pt x="10224" y="18337"/>
                  </a:lnTo>
                  <a:lnTo>
                    <a:pt x="10463" y="17872"/>
                  </a:lnTo>
                  <a:lnTo>
                    <a:pt x="10511" y="17664"/>
                  </a:lnTo>
                  <a:lnTo>
                    <a:pt x="10800" y="17146"/>
                  </a:lnTo>
                  <a:lnTo>
                    <a:pt x="10993" y="17094"/>
                  </a:lnTo>
                  <a:lnTo>
                    <a:pt x="11041" y="16886"/>
                  </a:lnTo>
                  <a:lnTo>
                    <a:pt x="11424" y="16834"/>
                  </a:lnTo>
                  <a:lnTo>
                    <a:pt x="11568" y="16886"/>
                  </a:lnTo>
                  <a:lnTo>
                    <a:pt x="12241" y="16681"/>
                  </a:lnTo>
                  <a:lnTo>
                    <a:pt x="12383" y="16369"/>
                  </a:lnTo>
                  <a:lnTo>
                    <a:pt x="13103" y="15852"/>
                  </a:lnTo>
                  <a:lnTo>
                    <a:pt x="14112" y="15282"/>
                  </a:lnTo>
                  <a:lnTo>
                    <a:pt x="14399" y="14970"/>
                  </a:lnTo>
                  <a:lnTo>
                    <a:pt x="14831" y="14710"/>
                  </a:lnTo>
                  <a:lnTo>
                    <a:pt x="15503" y="14609"/>
                  </a:lnTo>
                  <a:lnTo>
                    <a:pt x="15792" y="14557"/>
                  </a:lnTo>
                  <a:lnTo>
                    <a:pt x="16223" y="14710"/>
                  </a:lnTo>
                  <a:lnTo>
                    <a:pt x="16464" y="14710"/>
                  </a:lnTo>
                  <a:lnTo>
                    <a:pt x="16512" y="14814"/>
                  </a:lnTo>
                  <a:lnTo>
                    <a:pt x="16560" y="14762"/>
                  </a:lnTo>
                  <a:lnTo>
                    <a:pt x="16847" y="14814"/>
                  </a:lnTo>
                  <a:lnTo>
                    <a:pt x="17760" y="14762"/>
                  </a:lnTo>
                  <a:lnTo>
                    <a:pt x="18047" y="14762"/>
                  </a:lnTo>
                  <a:lnTo>
                    <a:pt x="18432" y="14557"/>
                  </a:lnTo>
                  <a:lnTo>
                    <a:pt x="19246" y="14557"/>
                  </a:lnTo>
                  <a:lnTo>
                    <a:pt x="19632" y="14297"/>
                  </a:lnTo>
                  <a:lnTo>
                    <a:pt x="20063" y="14297"/>
                  </a:lnTo>
                  <a:lnTo>
                    <a:pt x="20400" y="14037"/>
                  </a:lnTo>
                  <a:lnTo>
                    <a:pt x="21072" y="13675"/>
                  </a:lnTo>
                  <a:lnTo>
                    <a:pt x="21166" y="13312"/>
                  </a:lnTo>
                  <a:lnTo>
                    <a:pt x="21263" y="12898"/>
                  </a:lnTo>
                  <a:lnTo>
                    <a:pt x="21407" y="12690"/>
                  </a:lnTo>
                  <a:lnTo>
                    <a:pt x="21552" y="11447"/>
                  </a:lnTo>
                  <a:lnTo>
                    <a:pt x="21600" y="8650"/>
                  </a:lnTo>
                  <a:lnTo>
                    <a:pt x="21072" y="8858"/>
                  </a:lnTo>
                  <a:lnTo>
                    <a:pt x="20448" y="8910"/>
                  </a:lnTo>
                  <a:lnTo>
                    <a:pt x="20159" y="8806"/>
                  </a:lnTo>
                  <a:lnTo>
                    <a:pt x="20063" y="8598"/>
                  </a:lnTo>
                  <a:lnTo>
                    <a:pt x="20208" y="8132"/>
                  </a:lnTo>
                  <a:lnTo>
                    <a:pt x="20208" y="7873"/>
                  </a:lnTo>
                  <a:lnTo>
                    <a:pt x="19967" y="7719"/>
                  </a:lnTo>
                  <a:lnTo>
                    <a:pt x="19632" y="7563"/>
                  </a:lnTo>
                  <a:lnTo>
                    <a:pt x="19391" y="7251"/>
                  </a:lnTo>
                  <a:lnTo>
                    <a:pt x="19008" y="7098"/>
                  </a:lnTo>
                  <a:lnTo>
                    <a:pt x="18528" y="7098"/>
                  </a:lnTo>
                  <a:lnTo>
                    <a:pt x="18239" y="6838"/>
                  </a:lnTo>
                  <a:lnTo>
                    <a:pt x="18143" y="6216"/>
                  </a:lnTo>
                  <a:lnTo>
                    <a:pt x="9408" y="0"/>
                  </a:lnTo>
                  <a:close/>
                </a:path>
              </a:pathLst>
            </a:custGeom>
            <a:solidFill>
              <a:srgbClr val="CCD4D9"/>
            </a:solidFill>
            <a:ln w="12700" cap="flat">
              <a:noFill/>
              <a:miter lim="400000"/>
            </a:ln>
            <a:effectLst/>
          </p:spPr>
          <p:txBody>
            <a:bodyPr wrap="square" lIns="0" tIns="0" rIns="0" bIns="0" numCol="1" anchor="ctr">
              <a:noAutofit/>
            </a:bodyPr>
            <a:lstStyle/>
            <a:p>
              <a:pPr defTabSz="342900">
                <a:lnSpc>
                  <a:spcPct val="100000"/>
                </a:lnSpc>
                <a:spcBef>
                  <a:spcPts val="0"/>
                </a:spcBef>
                <a:defRPr sz="1400">
                  <a:latin typeface="Arial"/>
                  <a:ea typeface="Arial"/>
                  <a:cs typeface="Arial"/>
                  <a:sym typeface="Arial"/>
                </a:defRPr>
              </a:pPr>
              <a:endParaRPr sz="525"/>
            </a:p>
          </p:txBody>
        </p:sp>
        <p:sp>
          <p:nvSpPr>
            <p:cNvPr id="430" name="Google Shape;10599;p32">
              <a:extLst>
                <a:ext uri="{FF2B5EF4-FFF2-40B4-BE49-F238E27FC236}">
                  <a16:creationId xmlns:a16="http://schemas.microsoft.com/office/drawing/2014/main" id="{99C26DE7-8C61-E32E-1517-8CEE180616DB}"/>
                </a:ext>
              </a:extLst>
            </p:cNvPr>
            <p:cNvSpPr/>
            <p:nvPr/>
          </p:nvSpPr>
          <p:spPr>
            <a:xfrm>
              <a:off x="11086505" y="7678635"/>
              <a:ext cx="543208" cy="376514"/>
            </a:xfrm>
            <a:custGeom>
              <a:avLst/>
              <a:gdLst/>
              <a:ahLst/>
              <a:cxnLst>
                <a:cxn ang="0">
                  <a:pos x="wd2" y="hd2"/>
                </a:cxn>
                <a:cxn ang="5400000">
                  <a:pos x="wd2" y="hd2"/>
                </a:cxn>
                <a:cxn ang="10800000">
                  <a:pos x="wd2" y="hd2"/>
                </a:cxn>
                <a:cxn ang="16200000">
                  <a:pos x="wd2" y="hd2"/>
                </a:cxn>
              </a:cxnLst>
              <a:rect l="0" t="0" r="r" b="b"/>
              <a:pathLst>
                <a:path w="21600" h="21600" extrusionOk="0">
                  <a:moveTo>
                    <a:pt x="14433" y="0"/>
                  </a:moveTo>
                  <a:lnTo>
                    <a:pt x="13808" y="144"/>
                  </a:lnTo>
                  <a:lnTo>
                    <a:pt x="12353" y="424"/>
                  </a:lnTo>
                  <a:lnTo>
                    <a:pt x="11420" y="1142"/>
                  </a:lnTo>
                  <a:lnTo>
                    <a:pt x="10800" y="2003"/>
                  </a:lnTo>
                  <a:lnTo>
                    <a:pt x="8616" y="3576"/>
                  </a:lnTo>
                  <a:lnTo>
                    <a:pt x="7058" y="5005"/>
                  </a:lnTo>
                  <a:lnTo>
                    <a:pt x="6750" y="5867"/>
                  </a:lnTo>
                  <a:lnTo>
                    <a:pt x="5296" y="6434"/>
                  </a:lnTo>
                  <a:lnTo>
                    <a:pt x="4983" y="6291"/>
                  </a:lnTo>
                  <a:lnTo>
                    <a:pt x="4154" y="6434"/>
                  </a:lnTo>
                  <a:lnTo>
                    <a:pt x="4050" y="7009"/>
                  </a:lnTo>
                  <a:lnTo>
                    <a:pt x="3633" y="7152"/>
                  </a:lnTo>
                  <a:lnTo>
                    <a:pt x="3008" y="8581"/>
                  </a:lnTo>
                  <a:lnTo>
                    <a:pt x="2903" y="9156"/>
                  </a:lnTo>
                  <a:lnTo>
                    <a:pt x="2387" y="10441"/>
                  </a:lnTo>
                  <a:lnTo>
                    <a:pt x="1454" y="12301"/>
                  </a:lnTo>
                  <a:lnTo>
                    <a:pt x="829" y="13306"/>
                  </a:lnTo>
                  <a:lnTo>
                    <a:pt x="308" y="13730"/>
                  </a:lnTo>
                  <a:lnTo>
                    <a:pt x="412" y="14448"/>
                  </a:lnTo>
                  <a:lnTo>
                    <a:pt x="516" y="15590"/>
                  </a:lnTo>
                  <a:lnTo>
                    <a:pt x="0" y="15733"/>
                  </a:lnTo>
                  <a:lnTo>
                    <a:pt x="0" y="16595"/>
                  </a:lnTo>
                  <a:lnTo>
                    <a:pt x="104" y="17162"/>
                  </a:lnTo>
                  <a:lnTo>
                    <a:pt x="0" y="18024"/>
                  </a:lnTo>
                  <a:lnTo>
                    <a:pt x="104" y="18024"/>
                  </a:lnTo>
                  <a:lnTo>
                    <a:pt x="933" y="19022"/>
                  </a:lnTo>
                  <a:lnTo>
                    <a:pt x="1970" y="19740"/>
                  </a:lnTo>
                  <a:lnTo>
                    <a:pt x="2492" y="19740"/>
                  </a:lnTo>
                  <a:lnTo>
                    <a:pt x="2700" y="20027"/>
                  </a:lnTo>
                  <a:lnTo>
                    <a:pt x="3216" y="20027"/>
                  </a:lnTo>
                  <a:lnTo>
                    <a:pt x="3737" y="20458"/>
                  </a:lnTo>
                  <a:lnTo>
                    <a:pt x="4154" y="21169"/>
                  </a:lnTo>
                  <a:lnTo>
                    <a:pt x="5087" y="21600"/>
                  </a:lnTo>
                  <a:lnTo>
                    <a:pt x="5708" y="21456"/>
                  </a:lnTo>
                  <a:lnTo>
                    <a:pt x="6229" y="20882"/>
                  </a:lnTo>
                  <a:lnTo>
                    <a:pt x="6646" y="20882"/>
                  </a:lnTo>
                  <a:lnTo>
                    <a:pt x="7058" y="21456"/>
                  </a:lnTo>
                  <a:lnTo>
                    <a:pt x="7683" y="21456"/>
                  </a:lnTo>
                  <a:lnTo>
                    <a:pt x="7683" y="20458"/>
                  </a:lnTo>
                  <a:lnTo>
                    <a:pt x="7266" y="19309"/>
                  </a:lnTo>
                  <a:lnTo>
                    <a:pt x="7058" y="19022"/>
                  </a:lnTo>
                  <a:lnTo>
                    <a:pt x="6750" y="17737"/>
                  </a:lnTo>
                  <a:lnTo>
                    <a:pt x="6854" y="16882"/>
                  </a:lnTo>
                  <a:lnTo>
                    <a:pt x="7892" y="16595"/>
                  </a:lnTo>
                  <a:lnTo>
                    <a:pt x="11733" y="16595"/>
                  </a:lnTo>
                  <a:lnTo>
                    <a:pt x="12770" y="16308"/>
                  </a:lnTo>
                  <a:lnTo>
                    <a:pt x="13500" y="16308"/>
                  </a:lnTo>
                  <a:lnTo>
                    <a:pt x="14120" y="15877"/>
                  </a:lnTo>
                  <a:lnTo>
                    <a:pt x="14537" y="15877"/>
                  </a:lnTo>
                  <a:lnTo>
                    <a:pt x="17550" y="17026"/>
                  </a:lnTo>
                  <a:lnTo>
                    <a:pt x="17654" y="16595"/>
                  </a:lnTo>
                  <a:lnTo>
                    <a:pt x="18275" y="16308"/>
                  </a:lnTo>
                  <a:lnTo>
                    <a:pt x="18275" y="15590"/>
                  </a:lnTo>
                  <a:lnTo>
                    <a:pt x="18692" y="15022"/>
                  </a:lnTo>
                  <a:lnTo>
                    <a:pt x="18692" y="14304"/>
                  </a:lnTo>
                  <a:lnTo>
                    <a:pt x="19208" y="14017"/>
                  </a:lnTo>
                  <a:lnTo>
                    <a:pt x="19625" y="14161"/>
                  </a:lnTo>
                  <a:lnTo>
                    <a:pt x="20558" y="13443"/>
                  </a:lnTo>
                  <a:lnTo>
                    <a:pt x="20870" y="13443"/>
                  </a:lnTo>
                  <a:lnTo>
                    <a:pt x="21600" y="12301"/>
                  </a:lnTo>
                  <a:lnTo>
                    <a:pt x="21600" y="11870"/>
                  </a:lnTo>
                  <a:lnTo>
                    <a:pt x="21392" y="11870"/>
                  </a:lnTo>
                  <a:lnTo>
                    <a:pt x="20766" y="10728"/>
                  </a:lnTo>
                  <a:lnTo>
                    <a:pt x="21079" y="10010"/>
                  </a:lnTo>
                  <a:lnTo>
                    <a:pt x="21079" y="9299"/>
                  </a:lnTo>
                  <a:lnTo>
                    <a:pt x="20766" y="9012"/>
                  </a:lnTo>
                  <a:lnTo>
                    <a:pt x="20766" y="8581"/>
                  </a:lnTo>
                  <a:lnTo>
                    <a:pt x="20354" y="8294"/>
                  </a:lnTo>
                  <a:lnTo>
                    <a:pt x="19208" y="9156"/>
                  </a:lnTo>
                  <a:lnTo>
                    <a:pt x="18170" y="8294"/>
                  </a:lnTo>
                  <a:lnTo>
                    <a:pt x="18170" y="6578"/>
                  </a:lnTo>
                  <a:lnTo>
                    <a:pt x="15470" y="4144"/>
                  </a:lnTo>
                  <a:lnTo>
                    <a:pt x="15470" y="2858"/>
                  </a:lnTo>
                  <a:lnTo>
                    <a:pt x="15887" y="2140"/>
                  </a:lnTo>
                  <a:lnTo>
                    <a:pt x="15887" y="1142"/>
                  </a:lnTo>
                  <a:lnTo>
                    <a:pt x="15992" y="711"/>
                  </a:lnTo>
                  <a:lnTo>
                    <a:pt x="15887" y="424"/>
                  </a:lnTo>
                  <a:lnTo>
                    <a:pt x="15366" y="424"/>
                  </a:lnTo>
                  <a:lnTo>
                    <a:pt x="14433" y="0"/>
                  </a:lnTo>
                  <a:close/>
                </a:path>
              </a:pathLst>
            </a:custGeom>
            <a:solidFill>
              <a:srgbClr val="CCD4DA"/>
            </a:solidFill>
            <a:ln w="12700" cap="flat">
              <a:noFill/>
              <a:miter lim="400000"/>
            </a:ln>
            <a:effectLst/>
          </p:spPr>
          <p:txBody>
            <a:bodyPr wrap="square" lIns="0" tIns="0" rIns="0" bIns="0" numCol="1" anchor="ctr">
              <a:noAutofit/>
            </a:bodyPr>
            <a:lstStyle/>
            <a:p>
              <a:pPr defTabSz="342900">
                <a:lnSpc>
                  <a:spcPct val="100000"/>
                </a:lnSpc>
                <a:spcBef>
                  <a:spcPts val="0"/>
                </a:spcBef>
                <a:defRPr sz="1400">
                  <a:latin typeface="Arial"/>
                  <a:ea typeface="Arial"/>
                  <a:cs typeface="Arial"/>
                  <a:sym typeface="Arial"/>
                </a:defRPr>
              </a:pPr>
              <a:endParaRPr sz="525"/>
            </a:p>
          </p:txBody>
        </p:sp>
        <p:sp>
          <p:nvSpPr>
            <p:cNvPr id="431" name="Google Shape;10600;p32">
              <a:extLst>
                <a:ext uri="{FF2B5EF4-FFF2-40B4-BE49-F238E27FC236}">
                  <a16:creationId xmlns:a16="http://schemas.microsoft.com/office/drawing/2014/main" id="{8EBE392F-2F8D-5A75-4220-854D51B3C7CD}"/>
                </a:ext>
              </a:extLst>
            </p:cNvPr>
            <p:cNvSpPr/>
            <p:nvPr/>
          </p:nvSpPr>
          <p:spPr>
            <a:xfrm>
              <a:off x="10211524" y="7568862"/>
              <a:ext cx="464946" cy="324196"/>
            </a:xfrm>
            <a:custGeom>
              <a:avLst/>
              <a:gdLst/>
              <a:ahLst/>
              <a:cxnLst>
                <a:cxn ang="0">
                  <a:pos x="wd2" y="hd2"/>
                </a:cxn>
                <a:cxn ang="5400000">
                  <a:pos x="wd2" y="hd2"/>
                </a:cxn>
                <a:cxn ang="10800000">
                  <a:pos x="wd2" y="hd2"/>
                </a:cxn>
                <a:cxn ang="16200000">
                  <a:pos x="wd2" y="hd2"/>
                </a:cxn>
              </a:cxnLst>
              <a:rect l="0" t="0" r="r" b="b"/>
              <a:pathLst>
                <a:path w="21600" h="21600" extrusionOk="0">
                  <a:moveTo>
                    <a:pt x="8373" y="0"/>
                  </a:moveTo>
                  <a:lnTo>
                    <a:pt x="6674" y="834"/>
                  </a:lnTo>
                  <a:lnTo>
                    <a:pt x="4853" y="1326"/>
                  </a:lnTo>
                  <a:lnTo>
                    <a:pt x="4129" y="2160"/>
                  </a:lnTo>
                  <a:lnTo>
                    <a:pt x="3642" y="2160"/>
                  </a:lnTo>
                  <a:lnTo>
                    <a:pt x="3033" y="2827"/>
                  </a:lnTo>
                  <a:lnTo>
                    <a:pt x="2911" y="4153"/>
                  </a:lnTo>
                  <a:lnTo>
                    <a:pt x="2186" y="6480"/>
                  </a:lnTo>
                  <a:lnTo>
                    <a:pt x="0" y="8974"/>
                  </a:lnTo>
                  <a:lnTo>
                    <a:pt x="1090" y="10300"/>
                  </a:lnTo>
                  <a:lnTo>
                    <a:pt x="1821" y="12126"/>
                  </a:lnTo>
                  <a:lnTo>
                    <a:pt x="2430" y="12126"/>
                  </a:lnTo>
                  <a:lnTo>
                    <a:pt x="2430" y="13127"/>
                  </a:lnTo>
                  <a:lnTo>
                    <a:pt x="2308" y="13127"/>
                  </a:lnTo>
                  <a:lnTo>
                    <a:pt x="3033" y="13961"/>
                  </a:lnTo>
                  <a:lnTo>
                    <a:pt x="2551" y="14453"/>
                  </a:lnTo>
                  <a:lnTo>
                    <a:pt x="2789" y="14786"/>
                  </a:lnTo>
                  <a:lnTo>
                    <a:pt x="4245" y="14786"/>
                  </a:lnTo>
                  <a:lnTo>
                    <a:pt x="4610" y="14620"/>
                  </a:lnTo>
                  <a:lnTo>
                    <a:pt x="5219" y="14620"/>
                  </a:lnTo>
                  <a:lnTo>
                    <a:pt x="6431" y="13294"/>
                  </a:lnTo>
                  <a:lnTo>
                    <a:pt x="7283" y="12793"/>
                  </a:lnTo>
                  <a:lnTo>
                    <a:pt x="7886" y="12960"/>
                  </a:lnTo>
                  <a:lnTo>
                    <a:pt x="8617" y="12960"/>
                  </a:lnTo>
                  <a:lnTo>
                    <a:pt x="9707" y="13961"/>
                  </a:lnTo>
                  <a:lnTo>
                    <a:pt x="10316" y="13961"/>
                  </a:lnTo>
                  <a:lnTo>
                    <a:pt x="11893" y="15287"/>
                  </a:lnTo>
                  <a:lnTo>
                    <a:pt x="12137" y="14953"/>
                  </a:lnTo>
                  <a:lnTo>
                    <a:pt x="12496" y="15620"/>
                  </a:lnTo>
                  <a:lnTo>
                    <a:pt x="12137" y="16287"/>
                  </a:lnTo>
                  <a:lnTo>
                    <a:pt x="11406" y="16287"/>
                  </a:lnTo>
                  <a:lnTo>
                    <a:pt x="10316" y="15620"/>
                  </a:lnTo>
                  <a:lnTo>
                    <a:pt x="9463" y="15287"/>
                  </a:lnTo>
                  <a:lnTo>
                    <a:pt x="8860" y="15287"/>
                  </a:lnTo>
                  <a:lnTo>
                    <a:pt x="8008" y="14453"/>
                  </a:lnTo>
                  <a:lnTo>
                    <a:pt x="7643" y="14620"/>
                  </a:lnTo>
                  <a:lnTo>
                    <a:pt x="7161" y="15287"/>
                  </a:lnTo>
                  <a:lnTo>
                    <a:pt x="7040" y="14953"/>
                  </a:lnTo>
                  <a:lnTo>
                    <a:pt x="6552" y="14786"/>
                  </a:lnTo>
                  <a:lnTo>
                    <a:pt x="5828" y="15454"/>
                  </a:lnTo>
                  <a:lnTo>
                    <a:pt x="5219" y="15620"/>
                  </a:lnTo>
                  <a:lnTo>
                    <a:pt x="4610" y="16613"/>
                  </a:lnTo>
                  <a:lnTo>
                    <a:pt x="2430" y="16613"/>
                  </a:lnTo>
                  <a:lnTo>
                    <a:pt x="2186" y="17113"/>
                  </a:lnTo>
                  <a:lnTo>
                    <a:pt x="2186" y="18114"/>
                  </a:lnTo>
                  <a:lnTo>
                    <a:pt x="1821" y="18606"/>
                  </a:lnTo>
                  <a:lnTo>
                    <a:pt x="1943" y="18940"/>
                  </a:lnTo>
                  <a:lnTo>
                    <a:pt x="2789" y="18281"/>
                  </a:lnTo>
                  <a:lnTo>
                    <a:pt x="4007" y="18940"/>
                  </a:lnTo>
                  <a:lnTo>
                    <a:pt x="3154" y="19607"/>
                  </a:lnTo>
                  <a:lnTo>
                    <a:pt x="2911" y="19440"/>
                  </a:lnTo>
                  <a:lnTo>
                    <a:pt x="2308" y="19106"/>
                  </a:lnTo>
                  <a:lnTo>
                    <a:pt x="2551" y="19607"/>
                  </a:lnTo>
                  <a:lnTo>
                    <a:pt x="2430" y="20441"/>
                  </a:lnTo>
                  <a:lnTo>
                    <a:pt x="3398" y="20766"/>
                  </a:lnTo>
                  <a:lnTo>
                    <a:pt x="4366" y="19940"/>
                  </a:lnTo>
                  <a:lnTo>
                    <a:pt x="6674" y="20274"/>
                  </a:lnTo>
                  <a:lnTo>
                    <a:pt x="7283" y="19106"/>
                  </a:lnTo>
                  <a:lnTo>
                    <a:pt x="8495" y="18606"/>
                  </a:lnTo>
                  <a:lnTo>
                    <a:pt x="11528" y="18606"/>
                  </a:lnTo>
                  <a:lnTo>
                    <a:pt x="12253" y="18940"/>
                  </a:lnTo>
                  <a:lnTo>
                    <a:pt x="12253" y="18773"/>
                  </a:lnTo>
                  <a:lnTo>
                    <a:pt x="13105" y="18606"/>
                  </a:lnTo>
                  <a:lnTo>
                    <a:pt x="15048" y="18773"/>
                  </a:lnTo>
                  <a:lnTo>
                    <a:pt x="16381" y="19607"/>
                  </a:lnTo>
                  <a:lnTo>
                    <a:pt x="16984" y="20274"/>
                  </a:lnTo>
                  <a:lnTo>
                    <a:pt x="18080" y="20274"/>
                  </a:lnTo>
                  <a:lnTo>
                    <a:pt x="19170" y="20766"/>
                  </a:lnTo>
                  <a:lnTo>
                    <a:pt x="19779" y="20274"/>
                  </a:lnTo>
                  <a:lnTo>
                    <a:pt x="20382" y="20441"/>
                  </a:lnTo>
                  <a:lnTo>
                    <a:pt x="20626" y="20766"/>
                  </a:lnTo>
                  <a:lnTo>
                    <a:pt x="21356" y="20766"/>
                  </a:lnTo>
                  <a:lnTo>
                    <a:pt x="21356" y="21600"/>
                  </a:lnTo>
                  <a:lnTo>
                    <a:pt x="21600" y="21100"/>
                  </a:lnTo>
                  <a:lnTo>
                    <a:pt x="21600" y="20274"/>
                  </a:lnTo>
                  <a:lnTo>
                    <a:pt x="20748" y="19607"/>
                  </a:lnTo>
                  <a:lnTo>
                    <a:pt x="20626" y="18940"/>
                  </a:lnTo>
                  <a:lnTo>
                    <a:pt x="20991" y="18281"/>
                  </a:lnTo>
                  <a:lnTo>
                    <a:pt x="20991" y="17947"/>
                  </a:lnTo>
                  <a:lnTo>
                    <a:pt x="20504" y="17113"/>
                  </a:lnTo>
                  <a:lnTo>
                    <a:pt x="20382" y="16446"/>
                  </a:lnTo>
                  <a:lnTo>
                    <a:pt x="19901" y="16121"/>
                  </a:lnTo>
                  <a:lnTo>
                    <a:pt x="19536" y="16287"/>
                  </a:lnTo>
                  <a:lnTo>
                    <a:pt x="19170" y="15620"/>
                  </a:lnTo>
                  <a:lnTo>
                    <a:pt x="18805" y="14620"/>
                  </a:lnTo>
                  <a:lnTo>
                    <a:pt x="18080" y="13627"/>
                  </a:lnTo>
                  <a:lnTo>
                    <a:pt x="17958" y="12960"/>
                  </a:lnTo>
                  <a:lnTo>
                    <a:pt x="18202" y="11134"/>
                  </a:lnTo>
                  <a:lnTo>
                    <a:pt x="18080" y="10466"/>
                  </a:lnTo>
                  <a:lnTo>
                    <a:pt x="18080" y="9641"/>
                  </a:lnTo>
                  <a:lnTo>
                    <a:pt x="17593" y="8974"/>
                  </a:lnTo>
                  <a:lnTo>
                    <a:pt x="17471" y="8306"/>
                  </a:lnTo>
                  <a:lnTo>
                    <a:pt x="16503" y="7481"/>
                  </a:lnTo>
                  <a:lnTo>
                    <a:pt x="15894" y="7314"/>
                  </a:lnTo>
                  <a:lnTo>
                    <a:pt x="15772" y="6313"/>
                  </a:lnTo>
                  <a:lnTo>
                    <a:pt x="15048" y="6146"/>
                  </a:lnTo>
                  <a:lnTo>
                    <a:pt x="15048" y="4987"/>
                  </a:lnTo>
                  <a:lnTo>
                    <a:pt x="14317" y="4153"/>
                  </a:lnTo>
                  <a:lnTo>
                    <a:pt x="14073" y="3161"/>
                  </a:lnTo>
                  <a:lnTo>
                    <a:pt x="13830" y="2827"/>
                  </a:lnTo>
                  <a:lnTo>
                    <a:pt x="13349" y="2827"/>
                  </a:lnTo>
                  <a:lnTo>
                    <a:pt x="13105" y="2494"/>
                  </a:lnTo>
                  <a:lnTo>
                    <a:pt x="12618" y="2994"/>
                  </a:lnTo>
                  <a:lnTo>
                    <a:pt x="12137" y="2827"/>
                  </a:lnTo>
                  <a:lnTo>
                    <a:pt x="12137" y="2160"/>
                  </a:lnTo>
                  <a:lnTo>
                    <a:pt x="11406" y="834"/>
                  </a:lnTo>
                  <a:lnTo>
                    <a:pt x="10438" y="667"/>
                  </a:lnTo>
                  <a:lnTo>
                    <a:pt x="8982" y="0"/>
                  </a:lnTo>
                  <a:close/>
                </a:path>
              </a:pathLst>
            </a:custGeom>
            <a:solidFill>
              <a:srgbClr val="CCD4D9"/>
            </a:solidFill>
            <a:ln w="12700" cap="flat">
              <a:noFill/>
              <a:miter lim="400000"/>
            </a:ln>
            <a:effectLst/>
          </p:spPr>
          <p:txBody>
            <a:bodyPr wrap="square" lIns="0" tIns="0" rIns="0" bIns="0" numCol="1" anchor="ctr">
              <a:noAutofit/>
            </a:bodyPr>
            <a:lstStyle/>
            <a:p>
              <a:pPr defTabSz="342900">
                <a:lnSpc>
                  <a:spcPct val="100000"/>
                </a:lnSpc>
                <a:spcBef>
                  <a:spcPts val="0"/>
                </a:spcBef>
                <a:defRPr sz="1400">
                  <a:latin typeface="Arial"/>
                  <a:ea typeface="Arial"/>
                  <a:cs typeface="Arial"/>
                  <a:sym typeface="Arial"/>
                </a:defRPr>
              </a:pPr>
              <a:endParaRPr sz="525"/>
            </a:p>
          </p:txBody>
        </p:sp>
        <p:sp>
          <p:nvSpPr>
            <p:cNvPr id="432" name="Google Shape;10601;p32">
              <a:extLst>
                <a:ext uri="{FF2B5EF4-FFF2-40B4-BE49-F238E27FC236}">
                  <a16:creationId xmlns:a16="http://schemas.microsoft.com/office/drawing/2014/main" id="{FEBD67FE-733C-5956-66A7-0A20A7897107}"/>
                </a:ext>
              </a:extLst>
            </p:cNvPr>
            <p:cNvSpPr/>
            <p:nvPr/>
          </p:nvSpPr>
          <p:spPr>
            <a:xfrm>
              <a:off x="10263830" y="7848120"/>
              <a:ext cx="221924" cy="127297"/>
            </a:xfrm>
            <a:custGeom>
              <a:avLst/>
              <a:gdLst/>
              <a:ahLst/>
              <a:cxnLst>
                <a:cxn ang="0">
                  <a:pos x="wd2" y="hd2"/>
                </a:cxn>
                <a:cxn ang="5400000">
                  <a:pos x="wd2" y="hd2"/>
                </a:cxn>
                <a:cxn ang="10800000">
                  <a:pos x="wd2" y="hd2"/>
                </a:cxn>
                <a:cxn ang="16200000">
                  <a:pos x="wd2" y="hd2"/>
                </a:cxn>
              </a:cxnLst>
              <a:rect l="0" t="0" r="r" b="b"/>
              <a:pathLst>
                <a:path w="21600" h="21600" extrusionOk="0">
                  <a:moveTo>
                    <a:pt x="12707" y="0"/>
                  </a:moveTo>
                  <a:lnTo>
                    <a:pt x="10168" y="1274"/>
                  </a:lnTo>
                  <a:lnTo>
                    <a:pt x="8893" y="4247"/>
                  </a:lnTo>
                  <a:lnTo>
                    <a:pt x="4058" y="3398"/>
                  </a:lnTo>
                  <a:lnTo>
                    <a:pt x="2029" y="5501"/>
                  </a:lnTo>
                  <a:lnTo>
                    <a:pt x="0" y="4672"/>
                  </a:lnTo>
                  <a:lnTo>
                    <a:pt x="753" y="6351"/>
                  </a:lnTo>
                  <a:lnTo>
                    <a:pt x="3304" y="6775"/>
                  </a:lnTo>
                  <a:lnTo>
                    <a:pt x="4058" y="6775"/>
                  </a:lnTo>
                  <a:lnTo>
                    <a:pt x="2794" y="8474"/>
                  </a:lnTo>
                  <a:lnTo>
                    <a:pt x="4058" y="10598"/>
                  </a:lnTo>
                  <a:lnTo>
                    <a:pt x="5333" y="10598"/>
                  </a:lnTo>
                  <a:lnTo>
                    <a:pt x="5843" y="11852"/>
                  </a:lnTo>
                  <a:lnTo>
                    <a:pt x="6609" y="11852"/>
                  </a:lnTo>
                  <a:lnTo>
                    <a:pt x="8382" y="11002"/>
                  </a:lnTo>
                  <a:lnTo>
                    <a:pt x="10168" y="10598"/>
                  </a:lnTo>
                  <a:lnTo>
                    <a:pt x="12197" y="11852"/>
                  </a:lnTo>
                  <a:lnTo>
                    <a:pt x="11432" y="13126"/>
                  </a:lnTo>
                  <a:lnTo>
                    <a:pt x="7872" y="13126"/>
                  </a:lnTo>
                  <a:lnTo>
                    <a:pt x="8382" y="13975"/>
                  </a:lnTo>
                  <a:lnTo>
                    <a:pt x="9658" y="13975"/>
                  </a:lnTo>
                  <a:lnTo>
                    <a:pt x="10168" y="15249"/>
                  </a:lnTo>
                  <a:lnTo>
                    <a:pt x="9913" y="16099"/>
                  </a:lnTo>
                  <a:lnTo>
                    <a:pt x="10423" y="16099"/>
                  </a:lnTo>
                  <a:lnTo>
                    <a:pt x="8893" y="19476"/>
                  </a:lnTo>
                  <a:lnTo>
                    <a:pt x="11687" y="19052"/>
                  </a:lnTo>
                  <a:lnTo>
                    <a:pt x="11687" y="21175"/>
                  </a:lnTo>
                  <a:lnTo>
                    <a:pt x="12197" y="21600"/>
                  </a:lnTo>
                  <a:lnTo>
                    <a:pt x="13728" y="21175"/>
                  </a:lnTo>
                  <a:lnTo>
                    <a:pt x="14736" y="17778"/>
                  </a:lnTo>
                  <a:lnTo>
                    <a:pt x="16012" y="17353"/>
                  </a:lnTo>
                  <a:lnTo>
                    <a:pt x="17785" y="15674"/>
                  </a:lnTo>
                  <a:lnTo>
                    <a:pt x="20337" y="14825"/>
                  </a:lnTo>
                  <a:lnTo>
                    <a:pt x="21345" y="13551"/>
                  </a:lnTo>
                  <a:lnTo>
                    <a:pt x="21600" y="11427"/>
                  </a:lnTo>
                  <a:lnTo>
                    <a:pt x="20580" y="9748"/>
                  </a:lnTo>
                  <a:lnTo>
                    <a:pt x="20580" y="6351"/>
                  </a:lnTo>
                  <a:lnTo>
                    <a:pt x="21090" y="4247"/>
                  </a:lnTo>
                  <a:lnTo>
                    <a:pt x="20580" y="849"/>
                  </a:lnTo>
                  <a:lnTo>
                    <a:pt x="19061" y="0"/>
                  </a:lnTo>
                  <a:close/>
                </a:path>
              </a:pathLst>
            </a:custGeom>
            <a:solidFill>
              <a:srgbClr val="CCD4D9"/>
            </a:solidFill>
            <a:ln w="12700" cap="flat">
              <a:noFill/>
              <a:miter lim="400000"/>
            </a:ln>
            <a:effectLst/>
          </p:spPr>
          <p:txBody>
            <a:bodyPr wrap="square" lIns="0" tIns="0" rIns="0" bIns="0" numCol="1" anchor="ctr">
              <a:noAutofit/>
            </a:bodyPr>
            <a:lstStyle/>
            <a:p>
              <a:pPr defTabSz="342900">
                <a:lnSpc>
                  <a:spcPct val="100000"/>
                </a:lnSpc>
                <a:spcBef>
                  <a:spcPts val="0"/>
                </a:spcBef>
                <a:defRPr sz="1400">
                  <a:latin typeface="Arial"/>
                  <a:ea typeface="Arial"/>
                  <a:cs typeface="Arial"/>
                  <a:sym typeface="Arial"/>
                </a:defRPr>
              </a:pPr>
              <a:endParaRPr sz="525"/>
            </a:p>
          </p:txBody>
        </p:sp>
        <p:sp>
          <p:nvSpPr>
            <p:cNvPr id="433" name="Google Shape;10603;p32">
              <a:extLst>
                <a:ext uri="{FF2B5EF4-FFF2-40B4-BE49-F238E27FC236}">
                  <a16:creationId xmlns:a16="http://schemas.microsoft.com/office/drawing/2014/main" id="{40A8DF0D-4115-7867-EA45-E75D03828912}"/>
                </a:ext>
              </a:extLst>
            </p:cNvPr>
            <p:cNvSpPr/>
            <p:nvPr/>
          </p:nvSpPr>
          <p:spPr>
            <a:xfrm>
              <a:off x="10250717" y="7760870"/>
              <a:ext cx="229791" cy="64840"/>
            </a:xfrm>
            <a:custGeom>
              <a:avLst/>
              <a:gdLst/>
              <a:ahLst/>
              <a:cxnLst>
                <a:cxn ang="0">
                  <a:pos x="wd2" y="hd2"/>
                </a:cxn>
                <a:cxn ang="5400000">
                  <a:pos x="wd2" y="hd2"/>
                </a:cxn>
                <a:cxn ang="10800000">
                  <a:pos x="wd2" y="hd2"/>
                </a:cxn>
                <a:cxn ang="16200000">
                  <a:pos x="wd2" y="hd2"/>
                </a:cxn>
              </a:cxnLst>
              <a:rect l="0" t="0" r="r" b="b"/>
              <a:pathLst>
                <a:path w="21600" h="21600" extrusionOk="0">
                  <a:moveTo>
                    <a:pt x="11052" y="0"/>
                  </a:moveTo>
                  <a:lnTo>
                    <a:pt x="9328" y="2501"/>
                  </a:lnTo>
                  <a:lnTo>
                    <a:pt x="6875" y="9132"/>
                  </a:lnTo>
                  <a:lnTo>
                    <a:pt x="5643" y="9132"/>
                  </a:lnTo>
                  <a:lnTo>
                    <a:pt x="4904" y="9966"/>
                  </a:lnTo>
                  <a:lnTo>
                    <a:pt x="1959" y="9966"/>
                  </a:lnTo>
                  <a:lnTo>
                    <a:pt x="2206" y="13301"/>
                  </a:lnTo>
                  <a:lnTo>
                    <a:pt x="3684" y="16637"/>
                  </a:lnTo>
                  <a:lnTo>
                    <a:pt x="5151" y="14969"/>
                  </a:lnTo>
                  <a:lnTo>
                    <a:pt x="4423" y="18265"/>
                  </a:lnTo>
                  <a:lnTo>
                    <a:pt x="2452" y="18265"/>
                  </a:lnTo>
                  <a:lnTo>
                    <a:pt x="1232" y="12468"/>
                  </a:lnTo>
                  <a:lnTo>
                    <a:pt x="0" y="16637"/>
                  </a:lnTo>
                  <a:lnTo>
                    <a:pt x="739" y="19099"/>
                  </a:lnTo>
                  <a:lnTo>
                    <a:pt x="739" y="21600"/>
                  </a:lnTo>
                  <a:lnTo>
                    <a:pt x="1232" y="19099"/>
                  </a:lnTo>
                  <a:lnTo>
                    <a:pt x="5643" y="19099"/>
                  </a:lnTo>
                  <a:lnTo>
                    <a:pt x="6875" y="14135"/>
                  </a:lnTo>
                  <a:lnTo>
                    <a:pt x="8107" y="13301"/>
                  </a:lnTo>
                  <a:lnTo>
                    <a:pt x="9574" y="9966"/>
                  </a:lnTo>
                  <a:lnTo>
                    <a:pt x="10559" y="10800"/>
                  </a:lnTo>
                  <a:lnTo>
                    <a:pt x="10806" y="12468"/>
                  </a:lnTo>
                  <a:lnTo>
                    <a:pt x="11780" y="9132"/>
                  </a:lnTo>
                  <a:lnTo>
                    <a:pt x="12519" y="8299"/>
                  </a:lnTo>
                  <a:lnTo>
                    <a:pt x="14244" y="12468"/>
                  </a:lnTo>
                  <a:lnTo>
                    <a:pt x="15464" y="12468"/>
                  </a:lnTo>
                  <a:lnTo>
                    <a:pt x="17188" y="14135"/>
                  </a:lnTo>
                  <a:lnTo>
                    <a:pt x="19394" y="17471"/>
                  </a:lnTo>
                  <a:lnTo>
                    <a:pt x="20873" y="17471"/>
                  </a:lnTo>
                  <a:lnTo>
                    <a:pt x="21600" y="14135"/>
                  </a:lnTo>
                  <a:lnTo>
                    <a:pt x="20873" y="10800"/>
                  </a:lnTo>
                  <a:lnTo>
                    <a:pt x="20380" y="12468"/>
                  </a:lnTo>
                  <a:lnTo>
                    <a:pt x="17188" y="5837"/>
                  </a:lnTo>
                  <a:lnTo>
                    <a:pt x="15957" y="5837"/>
                  </a:lnTo>
                  <a:lnTo>
                    <a:pt x="13751" y="834"/>
                  </a:lnTo>
                  <a:lnTo>
                    <a:pt x="12272" y="834"/>
                  </a:lnTo>
                  <a:lnTo>
                    <a:pt x="11052" y="0"/>
                  </a:lnTo>
                  <a:close/>
                </a:path>
              </a:pathLst>
            </a:custGeom>
            <a:solidFill>
              <a:srgbClr val="CCD4D9"/>
            </a:solidFill>
            <a:ln w="12700" cap="flat">
              <a:noFill/>
              <a:miter lim="400000"/>
            </a:ln>
            <a:effectLst/>
          </p:spPr>
          <p:txBody>
            <a:bodyPr wrap="square" lIns="0" tIns="0" rIns="0" bIns="0" numCol="1" anchor="ctr">
              <a:noAutofit/>
            </a:bodyPr>
            <a:lstStyle/>
            <a:p>
              <a:pPr defTabSz="342900">
                <a:lnSpc>
                  <a:spcPct val="100000"/>
                </a:lnSpc>
                <a:spcBef>
                  <a:spcPts val="0"/>
                </a:spcBef>
                <a:defRPr sz="1400">
                  <a:latin typeface="Arial"/>
                  <a:ea typeface="Arial"/>
                  <a:cs typeface="Arial"/>
                  <a:sym typeface="Arial"/>
                </a:defRPr>
              </a:pPr>
              <a:endParaRPr sz="525"/>
            </a:p>
          </p:txBody>
        </p:sp>
        <p:sp>
          <p:nvSpPr>
            <p:cNvPr id="434" name="Google Shape;10604;p32">
              <a:extLst>
                <a:ext uri="{FF2B5EF4-FFF2-40B4-BE49-F238E27FC236}">
                  <a16:creationId xmlns:a16="http://schemas.microsoft.com/office/drawing/2014/main" id="{9CD2C82F-A979-5052-0EBF-234CD60630F4}"/>
                </a:ext>
              </a:extLst>
            </p:cNvPr>
            <p:cNvSpPr/>
            <p:nvPr/>
          </p:nvSpPr>
          <p:spPr>
            <a:xfrm>
              <a:off x="10404867" y="7848117"/>
              <a:ext cx="509258" cy="386649"/>
            </a:xfrm>
            <a:custGeom>
              <a:avLst/>
              <a:gdLst/>
              <a:ahLst/>
              <a:cxnLst>
                <a:cxn ang="0">
                  <a:pos x="wd2" y="hd2"/>
                </a:cxn>
                <a:cxn ang="5400000">
                  <a:pos x="wd2" y="hd2"/>
                </a:cxn>
                <a:cxn ang="10800000">
                  <a:pos x="wd2" y="hd2"/>
                </a:cxn>
                <a:cxn ang="16200000">
                  <a:pos x="wd2" y="hd2"/>
                </a:cxn>
              </a:cxnLst>
              <a:rect l="0" t="0" r="r" b="b"/>
              <a:pathLst>
                <a:path w="21600" h="21600" extrusionOk="0">
                  <a:moveTo>
                    <a:pt x="3764" y="0"/>
                  </a:moveTo>
                  <a:lnTo>
                    <a:pt x="2986" y="140"/>
                  </a:lnTo>
                  <a:lnTo>
                    <a:pt x="2986" y="280"/>
                  </a:lnTo>
                  <a:lnTo>
                    <a:pt x="3208" y="1398"/>
                  </a:lnTo>
                  <a:lnTo>
                    <a:pt x="2986" y="2091"/>
                  </a:lnTo>
                  <a:lnTo>
                    <a:pt x="2986" y="3209"/>
                  </a:lnTo>
                  <a:lnTo>
                    <a:pt x="3431" y="3762"/>
                  </a:lnTo>
                  <a:lnTo>
                    <a:pt x="3319" y="4461"/>
                  </a:lnTo>
                  <a:lnTo>
                    <a:pt x="2880" y="4881"/>
                  </a:lnTo>
                  <a:lnTo>
                    <a:pt x="1768" y="5160"/>
                  </a:lnTo>
                  <a:lnTo>
                    <a:pt x="995" y="5713"/>
                  </a:lnTo>
                  <a:lnTo>
                    <a:pt x="439" y="5853"/>
                  </a:lnTo>
                  <a:lnTo>
                    <a:pt x="0" y="6965"/>
                  </a:lnTo>
                  <a:lnTo>
                    <a:pt x="106" y="6692"/>
                  </a:lnTo>
                  <a:lnTo>
                    <a:pt x="551" y="7384"/>
                  </a:lnTo>
                  <a:lnTo>
                    <a:pt x="217" y="8782"/>
                  </a:lnTo>
                  <a:lnTo>
                    <a:pt x="995" y="10034"/>
                  </a:lnTo>
                  <a:lnTo>
                    <a:pt x="1657" y="10174"/>
                  </a:lnTo>
                  <a:lnTo>
                    <a:pt x="2102" y="10454"/>
                  </a:lnTo>
                  <a:lnTo>
                    <a:pt x="2324" y="9894"/>
                  </a:lnTo>
                  <a:lnTo>
                    <a:pt x="2880" y="10174"/>
                  </a:lnTo>
                  <a:lnTo>
                    <a:pt x="2658" y="10454"/>
                  </a:lnTo>
                  <a:lnTo>
                    <a:pt x="2658" y="11146"/>
                  </a:lnTo>
                  <a:lnTo>
                    <a:pt x="2880" y="11426"/>
                  </a:lnTo>
                  <a:lnTo>
                    <a:pt x="3542" y="11426"/>
                  </a:lnTo>
                  <a:lnTo>
                    <a:pt x="3875" y="12678"/>
                  </a:lnTo>
                  <a:lnTo>
                    <a:pt x="4648" y="13237"/>
                  </a:lnTo>
                  <a:lnTo>
                    <a:pt x="5093" y="13656"/>
                  </a:lnTo>
                  <a:lnTo>
                    <a:pt x="5538" y="13517"/>
                  </a:lnTo>
                  <a:lnTo>
                    <a:pt x="6533" y="12957"/>
                  </a:lnTo>
                  <a:lnTo>
                    <a:pt x="6533" y="12545"/>
                  </a:lnTo>
                  <a:lnTo>
                    <a:pt x="7306" y="11426"/>
                  </a:lnTo>
                  <a:lnTo>
                    <a:pt x="7862" y="10867"/>
                  </a:lnTo>
                  <a:lnTo>
                    <a:pt x="8529" y="10454"/>
                  </a:lnTo>
                  <a:lnTo>
                    <a:pt x="11186" y="10454"/>
                  </a:lnTo>
                  <a:lnTo>
                    <a:pt x="11626" y="11426"/>
                  </a:lnTo>
                  <a:lnTo>
                    <a:pt x="11848" y="12125"/>
                  </a:lnTo>
                  <a:lnTo>
                    <a:pt x="12738" y="13936"/>
                  </a:lnTo>
                  <a:lnTo>
                    <a:pt x="12626" y="14356"/>
                  </a:lnTo>
                  <a:lnTo>
                    <a:pt x="13177" y="15048"/>
                  </a:lnTo>
                  <a:lnTo>
                    <a:pt x="13177" y="15747"/>
                  </a:lnTo>
                  <a:lnTo>
                    <a:pt x="12738" y="16027"/>
                  </a:lnTo>
                  <a:lnTo>
                    <a:pt x="12738" y="16719"/>
                  </a:lnTo>
                  <a:lnTo>
                    <a:pt x="12960" y="16859"/>
                  </a:lnTo>
                  <a:lnTo>
                    <a:pt x="12960" y="17139"/>
                  </a:lnTo>
                  <a:lnTo>
                    <a:pt x="13733" y="16859"/>
                  </a:lnTo>
                  <a:lnTo>
                    <a:pt x="13955" y="16859"/>
                  </a:lnTo>
                  <a:lnTo>
                    <a:pt x="15173" y="16307"/>
                  </a:lnTo>
                  <a:lnTo>
                    <a:pt x="15951" y="16719"/>
                  </a:lnTo>
                  <a:lnTo>
                    <a:pt x="16168" y="17558"/>
                  </a:lnTo>
                  <a:lnTo>
                    <a:pt x="16835" y="18118"/>
                  </a:lnTo>
                  <a:lnTo>
                    <a:pt x="16724" y="19509"/>
                  </a:lnTo>
                  <a:lnTo>
                    <a:pt x="16613" y="20342"/>
                  </a:lnTo>
                  <a:lnTo>
                    <a:pt x="17391" y="21320"/>
                  </a:lnTo>
                  <a:lnTo>
                    <a:pt x="17831" y="21320"/>
                  </a:lnTo>
                  <a:lnTo>
                    <a:pt x="18720" y="20481"/>
                  </a:lnTo>
                  <a:lnTo>
                    <a:pt x="18937" y="20481"/>
                  </a:lnTo>
                  <a:lnTo>
                    <a:pt x="19493" y="21181"/>
                  </a:lnTo>
                  <a:lnTo>
                    <a:pt x="19604" y="21600"/>
                  </a:lnTo>
                  <a:lnTo>
                    <a:pt x="19604" y="21320"/>
                  </a:lnTo>
                  <a:lnTo>
                    <a:pt x="20160" y="21181"/>
                  </a:lnTo>
                  <a:lnTo>
                    <a:pt x="21044" y="18950"/>
                  </a:lnTo>
                  <a:lnTo>
                    <a:pt x="21044" y="18118"/>
                  </a:lnTo>
                  <a:lnTo>
                    <a:pt x="20933" y="17698"/>
                  </a:lnTo>
                  <a:lnTo>
                    <a:pt x="20377" y="16999"/>
                  </a:lnTo>
                  <a:lnTo>
                    <a:pt x="20377" y="16440"/>
                  </a:lnTo>
                  <a:lnTo>
                    <a:pt x="20711" y="16167"/>
                  </a:lnTo>
                  <a:lnTo>
                    <a:pt x="21155" y="16307"/>
                  </a:lnTo>
                  <a:lnTo>
                    <a:pt x="21266" y="15747"/>
                  </a:lnTo>
                  <a:lnTo>
                    <a:pt x="20933" y="14908"/>
                  </a:lnTo>
                  <a:lnTo>
                    <a:pt x="20488" y="14768"/>
                  </a:lnTo>
                  <a:lnTo>
                    <a:pt x="20488" y="13377"/>
                  </a:lnTo>
                  <a:lnTo>
                    <a:pt x="20599" y="12818"/>
                  </a:lnTo>
                  <a:lnTo>
                    <a:pt x="20488" y="11146"/>
                  </a:lnTo>
                  <a:lnTo>
                    <a:pt x="20160" y="10733"/>
                  </a:lnTo>
                  <a:lnTo>
                    <a:pt x="20160" y="10034"/>
                  </a:lnTo>
                  <a:lnTo>
                    <a:pt x="21489" y="9475"/>
                  </a:lnTo>
                  <a:lnTo>
                    <a:pt x="21600" y="9335"/>
                  </a:lnTo>
                  <a:lnTo>
                    <a:pt x="21600" y="8782"/>
                  </a:lnTo>
                  <a:lnTo>
                    <a:pt x="21266" y="8503"/>
                  </a:lnTo>
                  <a:lnTo>
                    <a:pt x="20488" y="8363"/>
                  </a:lnTo>
                  <a:lnTo>
                    <a:pt x="20488" y="7944"/>
                  </a:lnTo>
                  <a:lnTo>
                    <a:pt x="20377" y="7384"/>
                  </a:lnTo>
                  <a:lnTo>
                    <a:pt x="20377" y="6692"/>
                  </a:lnTo>
                  <a:lnTo>
                    <a:pt x="19938" y="6692"/>
                  </a:lnTo>
                  <a:lnTo>
                    <a:pt x="19604" y="7244"/>
                  </a:lnTo>
                  <a:lnTo>
                    <a:pt x="19048" y="7384"/>
                  </a:lnTo>
                  <a:lnTo>
                    <a:pt x="19382" y="6412"/>
                  </a:lnTo>
                  <a:lnTo>
                    <a:pt x="19938" y="5300"/>
                  </a:lnTo>
                  <a:lnTo>
                    <a:pt x="19938" y="5020"/>
                  </a:lnTo>
                  <a:lnTo>
                    <a:pt x="19271" y="4881"/>
                  </a:lnTo>
                  <a:lnTo>
                    <a:pt x="18937" y="4461"/>
                  </a:lnTo>
                  <a:lnTo>
                    <a:pt x="19048" y="3489"/>
                  </a:lnTo>
                  <a:lnTo>
                    <a:pt x="18831" y="2510"/>
                  </a:lnTo>
                  <a:lnTo>
                    <a:pt x="18164" y="1811"/>
                  </a:lnTo>
                  <a:lnTo>
                    <a:pt x="17942" y="1538"/>
                  </a:lnTo>
                  <a:lnTo>
                    <a:pt x="17391" y="1678"/>
                  </a:lnTo>
                  <a:lnTo>
                    <a:pt x="17280" y="2091"/>
                  </a:lnTo>
                  <a:lnTo>
                    <a:pt x="16502" y="1538"/>
                  </a:lnTo>
                  <a:lnTo>
                    <a:pt x="15729" y="1538"/>
                  </a:lnTo>
                  <a:lnTo>
                    <a:pt x="15173" y="2510"/>
                  </a:lnTo>
                  <a:lnTo>
                    <a:pt x="14839" y="2790"/>
                  </a:lnTo>
                  <a:lnTo>
                    <a:pt x="14289" y="3209"/>
                  </a:lnTo>
                  <a:lnTo>
                    <a:pt x="13399" y="3209"/>
                  </a:lnTo>
                  <a:lnTo>
                    <a:pt x="12738" y="2510"/>
                  </a:lnTo>
                  <a:lnTo>
                    <a:pt x="12293" y="2370"/>
                  </a:lnTo>
                  <a:lnTo>
                    <a:pt x="11737" y="2790"/>
                  </a:lnTo>
                  <a:lnTo>
                    <a:pt x="11298" y="2510"/>
                  </a:lnTo>
                  <a:lnTo>
                    <a:pt x="11298" y="1811"/>
                  </a:lnTo>
                  <a:lnTo>
                    <a:pt x="10631" y="1811"/>
                  </a:lnTo>
                  <a:lnTo>
                    <a:pt x="10408" y="1538"/>
                  </a:lnTo>
                  <a:lnTo>
                    <a:pt x="9858" y="1398"/>
                  </a:lnTo>
                  <a:lnTo>
                    <a:pt x="9302" y="1811"/>
                  </a:lnTo>
                  <a:lnTo>
                    <a:pt x="8306" y="1398"/>
                  </a:lnTo>
                  <a:lnTo>
                    <a:pt x="7306" y="1398"/>
                  </a:lnTo>
                  <a:lnTo>
                    <a:pt x="6755" y="839"/>
                  </a:lnTo>
                  <a:lnTo>
                    <a:pt x="5538" y="140"/>
                  </a:lnTo>
                  <a:lnTo>
                    <a:pt x="3764" y="0"/>
                  </a:lnTo>
                  <a:close/>
                </a:path>
              </a:pathLst>
            </a:custGeom>
            <a:solidFill>
              <a:srgbClr val="CCD4D9"/>
            </a:solidFill>
            <a:ln w="12700" cap="flat">
              <a:noFill/>
              <a:miter lim="400000"/>
            </a:ln>
            <a:effectLst/>
          </p:spPr>
          <p:txBody>
            <a:bodyPr wrap="square" lIns="0" tIns="0" rIns="0" bIns="0" numCol="1" anchor="ctr">
              <a:noAutofit/>
            </a:bodyPr>
            <a:lstStyle/>
            <a:p>
              <a:pPr defTabSz="342900">
                <a:lnSpc>
                  <a:spcPct val="100000"/>
                </a:lnSpc>
                <a:spcBef>
                  <a:spcPts val="0"/>
                </a:spcBef>
                <a:defRPr sz="1400">
                  <a:latin typeface="Arial"/>
                  <a:ea typeface="Arial"/>
                  <a:cs typeface="Arial"/>
                  <a:sym typeface="Arial"/>
                </a:defRPr>
              </a:pPr>
              <a:endParaRPr sz="525"/>
            </a:p>
          </p:txBody>
        </p:sp>
        <p:sp>
          <p:nvSpPr>
            <p:cNvPr id="435" name="Google Shape;10605;p32">
              <a:extLst>
                <a:ext uri="{FF2B5EF4-FFF2-40B4-BE49-F238E27FC236}">
                  <a16:creationId xmlns:a16="http://schemas.microsoft.com/office/drawing/2014/main" id="{534A9AEC-430A-C3E4-F006-1157636AD4B8}"/>
                </a:ext>
              </a:extLst>
            </p:cNvPr>
            <p:cNvSpPr/>
            <p:nvPr/>
          </p:nvSpPr>
          <p:spPr>
            <a:xfrm>
              <a:off x="10514463" y="8035242"/>
              <a:ext cx="201085" cy="229436"/>
            </a:xfrm>
            <a:custGeom>
              <a:avLst/>
              <a:gdLst/>
              <a:ahLst/>
              <a:cxnLst>
                <a:cxn ang="0">
                  <a:pos x="wd2" y="hd2"/>
                </a:cxn>
                <a:cxn ang="5400000">
                  <a:pos x="wd2" y="hd2"/>
                </a:cxn>
                <a:cxn ang="10800000">
                  <a:pos x="wd2" y="hd2"/>
                </a:cxn>
                <a:cxn ang="16200000">
                  <a:pos x="wd2" y="hd2"/>
                </a:cxn>
              </a:cxnLst>
              <a:rect l="0" t="0" r="r" b="b"/>
              <a:pathLst>
                <a:path w="21600" h="21600" extrusionOk="0">
                  <a:moveTo>
                    <a:pt x="9828" y="0"/>
                  </a:moveTo>
                  <a:lnTo>
                    <a:pt x="8139" y="696"/>
                  </a:lnTo>
                  <a:lnTo>
                    <a:pt x="6731" y="1638"/>
                  </a:lnTo>
                  <a:lnTo>
                    <a:pt x="4773" y="3523"/>
                  </a:lnTo>
                  <a:lnTo>
                    <a:pt x="4773" y="4219"/>
                  </a:lnTo>
                  <a:lnTo>
                    <a:pt x="2253" y="5162"/>
                  </a:lnTo>
                  <a:lnTo>
                    <a:pt x="1126" y="5397"/>
                  </a:lnTo>
                  <a:lnTo>
                    <a:pt x="563" y="6575"/>
                  </a:lnTo>
                  <a:lnTo>
                    <a:pt x="0" y="7507"/>
                  </a:lnTo>
                  <a:lnTo>
                    <a:pt x="1408" y="8214"/>
                  </a:lnTo>
                  <a:lnTo>
                    <a:pt x="563" y="9863"/>
                  </a:lnTo>
                  <a:lnTo>
                    <a:pt x="845" y="10794"/>
                  </a:lnTo>
                  <a:lnTo>
                    <a:pt x="2253" y="11030"/>
                  </a:lnTo>
                  <a:lnTo>
                    <a:pt x="3365" y="13140"/>
                  </a:lnTo>
                  <a:lnTo>
                    <a:pt x="3365" y="14553"/>
                  </a:lnTo>
                  <a:lnTo>
                    <a:pt x="5055" y="15967"/>
                  </a:lnTo>
                  <a:lnTo>
                    <a:pt x="6463" y="15496"/>
                  </a:lnTo>
                  <a:lnTo>
                    <a:pt x="6463" y="15732"/>
                  </a:lnTo>
                  <a:lnTo>
                    <a:pt x="5618" y="16898"/>
                  </a:lnTo>
                  <a:lnTo>
                    <a:pt x="6731" y="17841"/>
                  </a:lnTo>
                  <a:lnTo>
                    <a:pt x="7857" y="18784"/>
                  </a:lnTo>
                  <a:lnTo>
                    <a:pt x="7575" y="19479"/>
                  </a:lnTo>
                  <a:lnTo>
                    <a:pt x="9265" y="19951"/>
                  </a:lnTo>
                  <a:lnTo>
                    <a:pt x="13475" y="21600"/>
                  </a:lnTo>
                  <a:lnTo>
                    <a:pt x="14025" y="21600"/>
                  </a:lnTo>
                  <a:lnTo>
                    <a:pt x="14588" y="20657"/>
                  </a:lnTo>
                  <a:lnTo>
                    <a:pt x="15432" y="19019"/>
                  </a:lnTo>
                  <a:lnTo>
                    <a:pt x="17403" y="18312"/>
                  </a:lnTo>
                  <a:lnTo>
                    <a:pt x="18798" y="16898"/>
                  </a:lnTo>
                  <a:lnTo>
                    <a:pt x="18798" y="15732"/>
                  </a:lnTo>
                  <a:lnTo>
                    <a:pt x="19361" y="14082"/>
                  </a:lnTo>
                  <a:lnTo>
                    <a:pt x="20487" y="13611"/>
                  </a:lnTo>
                  <a:lnTo>
                    <a:pt x="20487" y="12915"/>
                  </a:lnTo>
                  <a:lnTo>
                    <a:pt x="20769" y="11266"/>
                  </a:lnTo>
                  <a:lnTo>
                    <a:pt x="21050" y="11266"/>
                  </a:lnTo>
                  <a:lnTo>
                    <a:pt x="21050" y="10794"/>
                  </a:lnTo>
                  <a:lnTo>
                    <a:pt x="20487" y="10559"/>
                  </a:lnTo>
                  <a:lnTo>
                    <a:pt x="20487" y="9392"/>
                  </a:lnTo>
                  <a:lnTo>
                    <a:pt x="21600" y="8921"/>
                  </a:lnTo>
                  <a:lnTo>
                    <a:pt x="21600" y="7742"/>
                  </a:lnTo>
                  <a:lnTo>
                    <a:pt x="20206" y="6575"/>
                  </a:lnTo>
                  <a:lnTo>
                    <a:pt x="20487" y="5868"/>
                  </a:lnTo>
                  <a:lnTo>
                    <a:pt x="18235" y="2816"/>
                  </a:lnTo>
                  <a:lnTo>
                    <a:pt x="17672" y="1638"/>
                  </a:lnTo>
                  <a:lnTo>
                    <a:pt x="16559" y="0"/>
                  </a:lnTo>
                  <a:close/>
                </a:path>
              </a:pathLst>
            </a:custGeom>
            <a:solidFill>
              <a:srgbClr val="CCD4D9"/>
            </a:solidFill>
            <a:ln w="12700" cap="flat">
              <a:noFill/>
              <a:miter lim="400000"/>
            </a:ln>
            <a:effectLst/>
          </p:spPr>
          <p:txBody>
            <a:bodyPr wrap="square" lIns="0" tIns="0" rIns="0" bIns="0" numCol="1" anchor="ctr">
              <a:noAutofit/>
            </a:bodyPr>
            <a:lstStyle/>
            <a:p>
              <a:pPr defTabSz="342900">
                <a:lnSpc>
                  <a:spcPct val="100000"/>
                </a:lnSpc>
                <a:spcBef>
                  <a:spcPts val="0"/>
                </a:spcBef>
                <a:defRPr sz="1400">
                  <a:latin typeface="Arial"/>
                  <a:ea typeface="Arial"/>
                  <a:cs typeface="Arial"/>
                  <a:sym typeface="Arial"/>
                </a:defRPr>
              </a:pPr>
              <a:endParaRPr sz="525"/>
            </a:p>
          </p:txBody>
        </p:sp>
        <p:sp>
          <p:nvSpPr>
            <p:cNvPr id="436" name="Google Shape;10606;p32">
              <a:extLst>
                <a:ext uri="{FF2B5EF4-FFF2-40B4-BE49-F238E27FC236}">
                  <a16:creationId xmlns:a16="http://schemas.microsoft.com/office/drawing/2014/main" id="{D10BF4B3-75C3-C6D4-5C3A-71C47AC70564}"/>
                </a:ext>
              </a:extLst>
            </p:cNvPr>
            <p:cNvSpPr/>
            <p:nvPr/>
          </p:nvSpPr>
          <p:spPr>
            <a:xfrm>
              <a:off x="10645021" y="8140015"/>
              <a:ext cx="292574" cy="299168"/>
            </a:xfrm>
            <a:custGeom>
              <a:avLst/>
              <a:gdLst/>
              <a:ahLst/>
              <a:cxnLst>
                <a:cxn ang="0">
                  <a:pos x="wd2" y="hd2"/>
                </a:cxn>
                <a:cxn ang="5400000">
                  <a:pos x="wd2" y="hd2"/>
                </a:cxn>
                <a:cxn ang="10800000">
                  <a:pos x="wd2" y="hd2"/>
                </a:cxn>
                <a:cxn ang="16200000">
                  <a:pos x="wd2" y="hd2"/>
                </a:cxn>
              </a:cxnLst>
              <a:rect l="0" t="0" r="r" b="b"/>
              <a:pathLst>
                <a:path w="21600" h="21600" extrusionOk="0">
                  <a:moveTo>
                    <a:pt x="8681" y="0"/>
                  </a:moveTo>
                  <a:lnTo>
                    <a:pt x="6561" y="714"/>
                  </a:lnTo>
                  <a:lnTo>
                    <a:pt x="6174" y="714"/>
                  </a:lnTo>
                  <a:lnTo>
                    <a:pt x="4829" y="1076"/>
                  </a:lnTo>
                  <a:lnTo>
                    <a:pt x="4635" y="1076"/>
                  </a:lnTo>
                  <a:lnTo>
                    <a:pt x="4442" y="2341"/>
                  </a:lnTo>
                  <a:lnTo>
                    <a:pt x="4442" y="2874"/>
                  </a:lnTo>
                  <a:lnTo>
                    <a:pt x="3668" y="3236"/>
                  </a:lnTo>
                  <a:lnTo>
                    <a:pt x="3281" y="4501"/>
                  </a:lnTo>
                  <a:lnTo>
                    <a:pt x="3281" y="5396"/>
                  </a:lnTo>
                  <a:lnTo>
                    <a:pt x="2322" y="6480"/>
                  </a:lnTo>
                  <a:lnTo>
                    <a:pt x="968" y="7022"/>
                  </a:lnTo>
                  <a:lnTo>
                    <a:pt x="387" y="8279"/>
                  </a:lnTo>
                  <a:lnTo>
                    <a:pt x="0" y="9001"/>
                  </a:lnTo>
                  <a:lnTo>
                    <a:pt x="1548" y="9001"/>
                  </a:lnTo>
                  <a:lnTo>
                    <a:pt x="2322" y="9535"/>
                  </a:lnTo>
                  <a:lnTo>
                    <a:pt x="1935" y="10077"/>
                  </a:lnTo>
                  <a:lnTo>
                    <a:pt x="2700" y="10619"/>
                  </a:lnTo>
                  <a:lnTo>
                    <a:pt x="4248" y="12418"/>
                  </a:lnTo>
                  <a:lnTo>
                    <a:pt x="4829" y="12418"/>
                  </a:lnTo>
                  <a:lnTo>
                    <a:pt x="7142" y="13683"/>
                  </a:lnTo>
                  <a:lnTo>
                    <a:pt x="7335" y="13683"/>
                  </a:lnTo>
                  <a:lnTo>
                    <a:pt x="10413" y="16919"/>
                  </a:lnTo>
                  <a:lnTo>
                    <a:pt x="11574" y="17099"/>
                  </a:lnTo>
                  <a:lnTo>
                    <a:pt x="15813" y="19801"/>
                  </a:lnTo>
                  <a:lnTo>
                    <a:pt x="20826" y="21600"/>
                  </a:lnTo>
                  <a:lnTo>
                    <a:pt x="20826" y="20524"/>
                  </a:lnTo>
                  <a:lnTo>
                    <a:pt x="20245" y="19621"/>
                  </a:lnTo>
                  <a:lnTo>
                    <a:pt x="20826" y="18545"/>
                  </a:lnTo>
                  <a:lnTo>
                    <a:pt x="20632" y="17822"/>
                  </a:lnTo>
                  <a:lnTo>
                    <a:pt x="20826" y="16919"/>
                  </a:lnTo>
                  <a:lnTo>
                    <a:pt x="21213" y="16204"/>
                  </a:lnTo>
                  <a:lnTo>
                    <a:pt x="20826" y="15481"/>
                  </a:lnTo>
                  <a:lnTo>
                    <a:pt x="21600" y="15120"/>
                  </a:lnTo>
                  <a:lnTo>
                    <a:pt x="21213" y="14216"/>
                  </a:lnTo>
                  <a:lnTo>
                    <a:pt x="20632" y="14044"/>
                  </a:lnTo>
                  <a:lnTo>
                    <a:pt x="19868" y="13502"/>
                  </a:lnTo>
                  <a:lnTo>
                    <a:pt x="19287" y="12599"/>
                  </a:lnTo>
                  <a:lnTo>
                    <a:pt x="18706" y="12418"/>
                  </a:lnTo>
                  <a:lnTo>
                    <a:pt x="18126" y="12418"/>
                  </a:lnTo>
                  <a:lnTo>
                    <a:pt x="17361" y="11704"/>
                  </a:lnTo>
                  <a:lnTo>
                    <a:pt x="16394" y="11704"/>
                  </a:lnTo>
                  <a:lnTo>
                    <a:pt x="16200" y="11876"/>
                  </a:lnTo>
                  <a:lnTo>
                    <a:pt x="15232" y="11704"/>
                  </a:lnTo>
                  <a:lnTo>
                    <a:pt x="15048" y="10800"/>
                  </a:lnTo>
                  <a:lnTo>
                    <a:pt x="15813" y="9896"/>
                  </a:lnTo>
                  <a:lnTo>
                    <a:pt x="16781" y="8098"/>
                  </a:lnTo>
                  <a:lnTo>
                    <a:pt x="16200" y="7194"/>
                  </a:lnTo>
                  <a:lnTo>
                    <a:pt x="16394" y="6841"/>
                  </a:lnTo>
                  <a:lnTo>
                    <a:pt x="16200" y="6299"/>
                  </a:lnTo>
                  <a:lnTo>
                    <a:pt x="15232" y="5396"/>
                  </a:lnTo>
                  <a:lnTo>
                    <a:pt x="14855" y="5396"/>
                  </a:lnTo>
                  <a:lnTo>
                    <a:pt x="13306" y="6480"/>
                  </a:lnTo>
                  <a:lnTo>
                    <a:pt x="12542" y="6480"/>
                  </a:lnTo>
                  <a:lnTo>
                    <a:pt x="11187" y="5215"/>
                  </a:lnTo>
                  <a:lnTo>
                    <a:pt x="11381" y="4139"/>
                  </a:lnTo>
                  <a:lnTo>
                    <a:pt x="11574" y="2341"/>
                  </a:lnTo>
                  <a:lnTo>
                    <a:pt x="10413" y="1618"/>
                  </a:lnTo>
                  <a:lnTo>
                    <a:pt x="10035" y="534"/>
                  </a:lnTo>
                  <a:lnTo>
                    <a:pt x="8681" y="0"/>
                  </a:lnTo>
                  <a:close/>
                </a:path>
              </a:pathLst>
            </a:custGeom>
            <a:solidFill>
              <a:srgbClr val="CCD4D9"/>
            </a:solidFill>
            <a:ln w="12700" cap="flat">
              <a:noFill/>
              <a:miter lim="400000"/>
            </a:ln>
            <a:effectLst/>
          </p:spPr>
          <p:txBody>
            <a:bodyPr wrap="square" lIns="0" tIns="0" rIns="0" bIns="0" numCol="1" anchor="ctr">
              <a:noAutofit/>
            </a:bodyPr>
            <a:lstStyle/>
            <a:p>
              <a:pPr defTabSz="342900">
                <a:lnSpc>
                  <a:spcPct val="100000"/>
                </a:lnSpc>
                <a:spcBef>
                  <a:spcPts val="0"/>
                </a:spcBef>
                <a:defRPr sz="1400">
                  <a:latin typeface="Arial"/>
                  <a:ea typeface="Arial"/>
                  <a:cs typeface="Arial"/>
                  <a:sym typeface="Arial"/>
                </a:defRPr>
              </a:pPr>
              <a:endParaRPr sz="525"/>
            </a:p>
          </p:txBody>
        </p:sp>
        <p:sp>
          <p:nvSpPr>
            <p:cNvPr id="437" name="Google Shape;10607;p32">
              <a:extLst>
                <a:ext uri="{FF2B5EF4-FFF2-40B4-BE49-F238E27FC236}">
                  <a16:creationId xmlns:a16="http://schemas.microsoft.com/office/drawing/2014/main" id="{74DB583F-D606-8BC2-ECA4-D6AAF9AAE019}"/>
                </a:ext>
              </a:extLst>
            </p:cNvPr>
            <p:cNvSpPr/>
            <p:nvPr/>
          </p:nvSpPr>
          <p:spPr>
            <a:xfrm>
              <a:off x="10848850" y="7992814"/>
              <a:ext cx="446477" cy="448865"/>
            </a:xfrm>
            <a:custGeom>
              <a:avLst/>
              <a:gdLst/>
              <a:ahLst/>
              <a:cxnLst>
                <a:cxn ang="0">
                  <a:pos x="wd2" y="hd2"/>
                </a:cxn>
                <a:cxn ang="5400000">
                  <a:pos x="wd2" y="hd2"/>
                </a:cxn>
                <a:cxn ang="10800000">
                  <a:pos x="wd2" y="hd2"/>
                </a:cxn>
                <a:cxn ang="16200000">
                  <a:pos x="wd2" y="hd2"/>
                </a:cxn>
              </a:cxnLst>
              <a:rect l="0" t="0" r="r" b="b"/>
              <a:pathLst>
                <a:path w="21600" h="21600" extrusionOk="0">
                  <a:moveTo>
                    <a:pt x="11497" y="0"/>
                  </a:moveTo>
                  <a:lnTo>
                    <a:pt x="10990" y="361"/>
                  </a:lnTo>
                  <a:lnTo>
                    <a:pt x="10356" y="1199"/>
                  </a:lnTo>
                  <a:lnTo>
                    <a:pt x="9348" y="958"/>
                  </a:lnTo>
                  <a:lnTo>
                    <a:pt x="9094" y="602"/>
                  </a:lnTo>
                  <a:lnTo>
                    <a:pt x="9348" y="361"/>
                  </a:lnTo>
                  <a:lnTo>
                    <a:pt x="8333" y="241"/>
                  </a:lnTo>
                  <a:lnTo>
                    <a:pt x="7198" y="482"/>
                  </a:lnTo>
                  <a:lnTo>
                    <a:pt x="7198" y="837"/>
                  </a:lnTo>
                  <a:lnTo>
                    <a:pt x="6944" y="958"/>
                  </a:lnTo>
                  <a:lnTo>
                    <a:pt x="5555" y="958"/>
                  </a:lnTo>
                  <a:lnTo>
                    <a:pt x="4674" y="482"/>
                  </a:lnTo>
                  <a:lnTo>
                    <a:pt x="4293" y="482"/>
                  </a:lnTo>
                  <a:lnTo>
                    <a:pt x="3031" y="1199"/>
                  </a:lnTo>
                  <a:lnTo>
                    <a:pt x="1516" y="1681"/>
                  </a:lnTo>
                  <a:lnTo>
                    <a:pt x="1516" y="2283"/>
                  </a:lnTo>
                  <a:lnTo>
                    <a:pt x="1890" y="2638"/>
                  </a:lnTo>
                  <a:lnTo>
                    <a:pt x="2017" y="4078"/>
                  </a:lnTo>
                  <a:lnTo>
                    <a:pt x="1890" y="4560"/>
                  </a:lnTo>
                  <a:lnTo>
                    <a:pt x="1890" y="5758"/>
                  </a:lnTo>
                  <a:lnTo>
                    <a:pt x="2397" y="5879"/>
                  </a:lnTo>
                  <a:lnTo>
                    <a:pt x="2778" y="6602"/>
                  </a:lnTo>
                  <a:lnTo>
                    <a:pt x="2651" y="7083"/>
                  </a:lnTo>
                  <a:lnTo>
                    <a:pt x="2144" y="6963"/>
                  </a:lnTo>
                  <a:lnTo>
                    <a:pt x="1763" y="7198"/>
                  </a:lnTo>
                  <a:lnTo>
                    <a:pt x="1763" y="7680"/>
                  </a:lnTo>
                  <a:lnTo>
                    <a:pt x="2397" y="8282"/>
                  </a:lnTo>
                  <a:lnTo>
                    <a:pt x="2524" y="8643"/>
                  </a:lnTo>
                  <a:lnTo>
                    <a:pt x="2524" y="9360"/>
                  </a:lnTo>
                  <a:lnTo>
                    <a:pt x="1516" y="11282"/>
                  </a:lnTo>
                  <a:lnTo>
                    <a:pt x="882" y="11402"/>
                  </a:lnTo>
                  <a:lnTo>
                    <a:pt x="882" y="11643"/>
                  </a:lnTo>
                  <a:lnTo>
                    <a:pt x="755" y="11878"/>
                  </a:lnTo>
                  <a:lnTo>
                    <a:pt x="1135" y="12481"/>
                  </a:lnTo>
                  <a:lnTo>
                    <a:pt x="501" y="13679"/>
                  </a:lnTo>
                  <a:lnTo>
                    <a:pt x="0" y="14281"/>
                  </a:lnTo>
                  <a:lnTo>
                    <a:pt x="121" y="14884"/>
                  </a:lnTo>
                  <a:lnTo>
                    <a:pt x="755" y="14998"/>
                  </a:lnTo>
                  <a:lnTo>
                    <a:pt x="882" y="14884"/>
                  </a:lnTo>
                  <a:lnTo>
                    <a:pt x="1516" y="14884"/>
                  </a:lnTo>
                  <a:lnTo>
                    <a:pt x="2017" y="15360"/>
                  </a:lnTo>
                  <a:lnTo>
                    <a:pt x="2397" y="15360"/>
                  </a:lnTo>
                  <a:lnTo>
                    <a:pt x="2778" y="15480"/>
                  </a:lnTo>
                  <a:lnTo>
                    <a:pt x="3158" y="16082"/>
                  </a:lnTo>
                  <a:lnTo>
                    <a:pt x="3659" y="16444"/>
                  </a:lnTo>
                  <a:lnTo>
                    <a:pt x="4040" y="16558"/>
                  </a:lnTo>
                  <a:lnTo>
                    <a:pt x="4293" y="17161"/>
                  </a:lnTo>
                  <a:lnTo>
                    <a:pt x="3786" y="17402"/>
                  </a:lnTo>
                  <a:lnTo>
                    <a:pt x="4040" y="17883"/>
                  </a:lnTo>
                  <a:lnTo>
                    <a:pt x="3786" y="18359"/>
                  </a:lnTo>
                  <a:lnTo>
                    <a:pt x="3659" y="18962"/>
                  </a:lnTo>
                  <a:lnTo>
                    <a:pt x="3786" y="19443"/>
                  </a:lnTo>
                  <a:lnTo>
                    <a:pt x="3406" y="20160"/>
                  </a:lnTo>
                  <a:lnTo>
                    <a:pt x="3786" y="20763"/>
                  </a:lnTo>
                  <a:lnTo>
                    <a:pt x="3786" y="21480"/>
                  </a:lnTo>
                  <a:lnTo>
                    <a:pt x="4293" y="21600"/>
                  </a:lnTo>
                  <a:lnTo>
                    <a:pt x="5302" y="20642"/>
                  </a:lnTo>
                  <a:lnTo>
                    <a:pt x="6190" y="20642"/>
                  </a:lnTo>
                  <a:lnTo>
                    <a:pt x="6443" y="20281"/>
                  </a:lnTo>
                  <a:lnTo>
                    <a:pt x="8840" y="19443"/>
                  </a:lnTo>
                  <a:lnTo>
                    <a:pt x="8840" y="19082"/>
                  </a:lnTo>
                  <a:lnTo>
                    <a:pt x="10103" y="18962"/>
                  </a:lnTo>
                  <a:lnTo>
                    <a:pt x="14782" y="18962"/>
                  </a:lnTo>
                  <a:lnTo>
                    <a:pt x="16552" y="18359"/>
                  </a:lnTo>
                  <a:lnTo>
                    <a:pt x="18194" y="19082"/>
                  </a:lnTo>
                  <a:lnTo>
                    <a:pt x="18315" y="18359"/>
                  </a:lnTo>
                  <a:lnTo>
                    <a:pt x="18949" y="18239"/>
                  </a:lnTo>
                  <a:lnTo>
                    <a:pt x="19456" y="18962"/>
                  </a:lnTo>
                  <a:lnTo>
                    <a:pt x="19583" y="18841"/>
                  </a:lnTo>
                  <a:lnTo>
                    <a:pt x="20211" y="18841"/>
                  </a:lnTo>
                  <a:lnTo>
                    <a:pt x="20845" y="18600"/>
                  </a:lnTo>
                  <a:lnTo>
                    <a:pt x="20845" y="17763"/>
                  </a:lnTo>
                  <a:lnTo>
                    <a:pt x="20465" y="17161"/>
                  </a:lnTo>
                  <a:lnTo>
                    <a:pt x="19710" y="17040"/>
                  </a:lnTo>
                  <a:lnTo>
                    <a:pt x="19583" y="16082"/>
                  </a:lnTo>
                  <a:lnTo>
                    <a:pt x="19076" y="14884"/>
                  </a:lnTo>
                  <a:lnTo>
                    <a:pt x="18569" y="14402"/>
                  </a:lnTo>
                  <a:lnTo>
                    <a:pt x="18949" y="14041"/>
                  </a:lnTo>
                  <a:lnTo>
                    <a:pt x="18949" y="12481"/>
                  </a:lnTo>
                  <a:lnTo>
                    <a:pt x="19203" y="11999"/>
                  </a:lnTo>
                  <a:lnTo>
                    <a:pt x="19456" y="11282"/>
                  </a:lnTo>
                  <a:lnTo>
                    <a:pt x="19583" y="10800"/>
                  </a:lnTo>
                  <a:lnTo>
                    <a:pt x="19583" y="10083"/>
                  </a:lnTo>
                  <a:lnTo>
                    <a:pt x="20718" y="8643"/>
                  </a:lnTo>
                  <a:lnTo>
                    <a:pt x="21352" y="8162"/>
                  </a:lnTo>
                  <a:lnTo>
                    <a:pt x="21352" y="7559"/>
                  </a:lnTo>
                  <a:lnTo>
                    <a:pt x="21600" y="6842"/>
                  </a:lnTo>
                  <a:lnTo>
                    <a:pt x="21352" y="5879"/>
                  </a:lnTo>
                  <a:lnTo>
                    <a:pt x="20845" y="5403"/>
                  </a:lnTo>
                  <a:lnTo>
                    <a:pt x="20845" y="5042"/>
                  </a:lnTo>
                  <a:lnTo>
                    <a:pt x="20465" y="4198"/>
                  </a:lnTo>
                  <a:lnTo>
                    <a:pt x="20845" y="3241"/>
                  </a:lnTo>
                  <a:lnTo>
                    <a:pt x="20845" y="2879"/>
                  </a:lnTo>
                  <a:lnTo>
                    <a:pt x="20084" y="2879"/>
                  </a:lnTo>
                  <a:lnTo>
                    <a:pt x="19583" y="2397"/>
                  </a:lnTo>
                  <a:lnTo>
                    <a:pt x="19076" y="2397"/>
                  </a:lnTo>
                  <a:lnTo>
                    <a:pt x="18442" y="2879"/>
                  </a:lnTo>
                  <a:lnTo>
                    <a:pt x="17687" y="3000"/>
                  </a:lnTo>
                  <a:lnTo>
                    <a:pt x="16552" y="2638"/>
                  </a:lnTo>
                  <a:lnTo>
                    <a:pt x="16045" y="2042"/>
                  </a:lnTo>
                  <a:lnTo>
                    <a:pt x="15410" y="1681"/>
                  </a:lnTo>
                  <a:lnTo>
                    <a:pt x="14782" y="1681"/>
                  </a:lnTo>
                  <a:lnTo>
                    <a:pt x="14529" y="1440"/>
                  </a:lnTo>
                  <a:lnTo>
                    <a:pt x="13895" y="1440"/>
                  </a:lnTo>
                  <a:lnTo>
                    <a:pt x="12633" y="837"/>
                  </a:lnTo>
                  <a:lnTo>
                    <a:pt x="11624" y="0"/>
                  </a:lnTo>
                  <a:close/>
                </a:path>
              </a:pathLst>
            </a:custGeom>
            <a:solidFill>
              <a:srgbClr val="CCD4D9"/>
            </a:solidFill>
            <a:ln w="12700" cap="flat">
              <a:noFill/>
              <a:miter lim="400000"/>
            </a:ln>
            <a:effectLst/>
          </p:spPr>
          <p:txBody>
            <a:bodyPr wrap="square" lIns="0" tIns="0" rIns="0" bIns="0" numCol="1" anchor="ctr">
              <a:noAutofit/>
            </a:bodyPr>
            <a:lstStyle/>
            <a:p>
              <a:pPr defTabSz="342900">
                <a:lnSpc>
                  <a:spcPct val="100000"/>
                </a:lnSpc>
                <a:spcBef>
                  <a:spcPts val="0"/>
                </a:spcBef>
                <a:defRPr sz="1400">
                  <a:latin typeface="Arial"/>
                  <a:ea typeface="Arial"/>
                  <a:cs typeface="Arial"/>
                  <a:sym typeface="Arial"/>
                </a:defRPr>
              </a:pPr>
              <a:endParaRPr sz="525"/>
            </a:p>
          </p:txBody>
        </p:sp>
        <p:sp>
          <p:nvSpPr>
            <p:cNvPr id="438" name="Google Shape;10608;p32">
              <a:extLst>
                <a:ext uri="{FF2B5EF4-FFF2-40B4-BE49-F238E27FC236}">
                  <a16:creationId xmlns:a16="http://schemas.microsoft.com/office/drawing/2014/main" id="{85C5D600-11B4-F4BC-3665-13DC8A98D277}"/>
                </a:ext>
              </a:extLst>
            </p:cNvPr>
            <p:cNvSpPr/>
            <p:nvPr/>
          </p:nvSpPr>
          <p:spPr>
            <a:xfrm>
              <a:off x="11232661" y="7955388"/>
              <a:ext cx="305552" cy="456379"/>
            </a:xfrm>
            <a:custGeom>
              <a:avLst/>
              <a:gdLst/>
              <a:ahLst/>
              <a:cxnLst>
                <a:cxn ang="0">
                  <a:pos x="wd2" y="hd2"/>
                </a:cxn>
                <a:cxn ang="5400000">
                  <a:pos x="wd2" y="hd2"/>
                </a:cxn>
                <a:cxn ang="10800000">
                  <a:pos x="wd2" y="hd2"/>
                </a:cxn>
                <a:cxn ang="16200000">
                  <a:pos x="wd2" y="hd2"/>
                </a:cxn>
              </a:cxnLst>
              <a:rect l="0" t="0" r="r" b="b"/>
              <a:pathLst>
                <a:path w="21600" h="21600" extrusionOk="0">
                  <a:moveTo>
                    <a:pt x="14771" y="0"/>
                  </a:moveTo>
                  <a:lnTo>
                    <a:pt x="13668" y="355"/>
                  </a:lnTo>
                  <a:lnTo>
                    <a:pt x="12371" y="355"/>
                  </a:lnTo>
                  <a:lnTo>
                    <a:pt x="10526" y="592"/>
                  </a:lnTo>
                  <a:lnTo>
                    <a:pt x="3697" y="592"/>
                  </a:lnTo>
                  <a:lnTo>
                    <a:pt x="1853" y="829"/>
                  </a:lnTo>
                  <a:lnTo>
                    <a:pt x="1668" y="1534"/>
                  </a:lnTo>
                  <a:lnTo>
                    <a:pt x="2215" y="2595"/>
                  </a:lnTo>
                  <a:lnTo>
                    <a:pt x="2585" y="2832"/>
                  </a:lnTo>
                  <a:lnTo>
                    <a:pt x="3326" y="3780"/>
                  </a:lnTo>
                  <a:lnTo>
                    <a:pt x="3326" y="4959"/>
                  </a:lnTo>
                  <a:lnTo>
                    <a:pt x="2771" y="5901"/>
                  </a:lnTo>
                  <a:lnTo>
                    <a:pt x="3326" y="6730"/>
                  </a:lnTo>
                  <a:lnTo>
                    <a:pt x="3326" y="7085"/>
                  </a:lnTo>
                  <a:lnTo>
                    <a:pt x="4068" y="7554"/>
                  </a:lnTo>
                  <a:lnTo>
                    <a:pt x="4429" y="8501"/>
                  </a:lnTo>
                  <a:lnTo>
                    <a:pt x="4068" y="9206"/>
                  </a:lnTo>
                  <a:lnTo>
                    <a:pt x="4068" y="9799"/>
                  </a:lnTo>
                  <a:lnTo>
                    <a:pt x="3141" y="10273"/>
                  </a:lnTo>
                  <a:lnTo>
                    <a:pt x="1482" y="11688"/>
                  </a:lnTo>
                  <a:lnTo>
                    <a:pt x="1482" y="12394"/>
                  </a:lnTo>
                  <a:lnTo>
                    <a:pt x="1297" y="12867"/>
                  </a:lnTo>
                  <a:lnTo>
                    <a:pt x="926" y="13573"/>
                  </a:lnTo>
                  <a:lnTo>
                    <a:pt x="556" y="14046"/>
                  </a:lnTo>
                  <a:lnTo>
                    <a:pt x="556" y="15581"/>
                  </a:lnTo>
                  <a:lnTo>
                    <a:pt x="0" y="15936"/>
                  </a:lnTo>
                  <a:lnTo>
                    <a:pt x="741" y="16410"/>
                  </a:lnTo>
                  <a:lnTo>
                    <a:pt x="1482" y="17589"/>
                  </a:lnTo>
                  <a:lnTo>
                    <a:pt x="1668" y="18531"/>
                  </a:lnTo>
                  <a:lnTo>
                    <a:pt x="2771" y="18650"/>
                  </a:lnTo>
                  <a:lnTo>
                    <a:pt x="3326" y="19242"/>
                  </a:lnTo>
                  <a:lnTo>
                    <a:pt x="3326" y="20066"/>
                  </a:lnTo>
                  <a:lnTo>
                    <a:pt x="2400" y="20303"/>
                  </a:lnTo>
                  <a:lnTo>
                    <a:pt x="1482" y="20303"/>
                  </a:lnTo>
                  <a:lnTo>
                    <a:pt x="1297" y="20421"/>
                  </a:lnTo>
                  <a:lnTo>
                    <a:pt x="1482" y="20658"/>
                  </a:lnTo>
                  <a:lnTo>
                    <a:pt x="4253" y="21013"/>
                  </a:lnTo>
                  <a:lnTo>
                    <a:pt x="6282" y="21600"/>
                  </a:lnTo>
                  <a:lnTo>
                    <a:pt x="10712" y="20303"/>
                  </a:lnTo>
                  <a:lnTo>
                    <a:pt x="13668" y="20066"/>
                  </a:lnTo>
                  <a:lnTo>
                    <a:pt x="16438" y="18650"/>
                  </a:lnTo>
                  <a:lnTo>
                    <a:pt x="18838" y="17945"/>
                  </a:lnTo>
                  <a:lnTo>
                    <a:pt x="21600" y="17589"/>
                  </a:lnTo>
                  <a:lnTo>
                    <a:pt x="21053" y="17115"/>
                  </a:lnTo>
                  <a:lnTo>
                    <a:pt x="20312" y="16760"/>
                  </a:lnTo>
                  <a:lnTo>
                    <a:pt x="19941" y="16523"/>
                  </a:lnTo>
                  <a:lnTo>
                    <a:pt x="19385" y="15818"/>
                  </a:lnTo>
                  <a:lnTo>
                    <a:pt x="19200" y="14989"/>
                  </a:lnTo>
                  <a:lnTo>
                    <a:pt x="19385" y="14046"/>
                  </a:lnTo>
                  <a:lnTo>
                    <a:pt x="19385" y="13810"/>
                  </a:lnTo>
                  <a:lnTo>
                    <a:pt x="19941" y="12986"/>
                  </a:lnTo>
                  <a:lnTo>
                    <a:pt x="19941" y="11096"/>
                  </a:lnTo>
                  <a:lnTo>
                    <a:pt x="19385" y="10622"/>
                  </a:lnTo>
                  <a:lnTo>
                    <a:pt x="19756" y="9443"/>
                  </a:lnTo>
                  <a:lnTo>
                    <a:pt x="19200" y="9088"/>
                  </a:lnTo>
                  <a:lnTo>
                    <a:pt x="19756" y="8620"/>
                  </a:lnTo>
                  <a:lnTo>
                    <a:pt x="19385" y="8027"/>
                  </a:lnTo>
                  <a:lnTo>
                    <a:pt x="19015" y="7672"/>
                  </a:lnTo>
                  <a:lnTo>
                    <a:pt x="19200" y="7317"/>
                  </a:lnTo>
                  <a:lnTo>
                    <a:pt x="19385" y="6848"/>
                  </a:lnTo>
                  <a:lnTo>
                    <a:pt x="19385" y="5664"/>
                  </a:lnTo>
                  <a:lnTo>
                    <a:pt x="19015" y="5664"/>
                  </a:lnTo>
                  <a:lnTo>
                    <a:pt x="18468" y="5314"/>
                  </a:lnTo>
                  <a:lnTo>
                    <a:pt x="18468" y="4129"/>
                  </a:lnTo>
                  <a:lnTo>
                    <a:pt x="18838" y="3306"/>
                  </a:lnTo>
                  <a:lnTo>
                    <a:pt x="17541" y="2832"/>
                  </a:lnTo>
                  <a:lnTo>
                    <a:pt x="17171" y="2364"/>
                  </a:lnTo>
                  <a:lnTo>
                    <a:pt x="16068" y="1653"/>
                  </a:lnTo>
                  <a:lnTo>
                    <a:pt x="16068" y="1179"/>
                  </a:lnTo>
                  <a:lnTo>
                    <a:pt x="15512" y="948"/>
                  </a:lnTo>
                  <a:lnTo>
                    <a:pt x="15141" y="0"/>
                  </a:lnTo>
                  <a:close/>
                </a:path>
              </a:pathLst>
            </a:custGeom>
            <a:solidFill>
              <a:srgbClr val="CBD4DA"/>
            </a:solidFill>
            <a:ln w="12700" cap="flat">
              <a:noFill/>
              <a:miter lim="400000"/>
            </a:ln>
            <a:effectLst/>
          </p:spPr>
          <p:txBody>
            <a:bodyPr wrap="square" lIns="0" tIns="0" rIns="0" bIns="0" numCol="1" anchor="ctr">
              <a:noAutofit/>
            </a:bodyPr>
            <a:lstStyle/>
            <a:p>
              <a:pPr defTabSz="342900">
                <a:lnSpc>
                  <a:spcPct val="100000"/>
                </a:lnSpc>
                <a:spcBef>
                  <a:spcPts val="0"/>
                </a:spcBef>
                <a:defRPr sz="1400">
                  <a:latin typeface="Arial"/>
                  <a:ea typeface="Arial"/>
                  <a:cs typeface="Arial"/>
                  <a:sym typeface="Arial"/>
                </a:defRPr>
              </a:pPr>
              <a:endParaRPr sz="525"/>
            </a:p>
          </p:txBody>
        </p:sp>
        <p:sp>
          <p:nvSpPr>
            <p:cNvPr id="439" name="Google Shape;10609;p32">
              <a:extLst>
                <a:ext uri="{FF2B5EF4-FFF2-40B4-BE49-F238E27FC236}">
                  <a16:creationId xmlns:a16="http://schemas.microsoft.com/office/drawing/2014/main" id="{FE2E250C-20E7-52B0-0E5A-B0A686FE8032}"/>
                </a:ext>
              </a:extLst>
            </p:cNvPr>
            <p:cNvSpPr/>
            <p:nvPr/>
          </p:nvSpPr>
          <p:spPr>
            <a:xfrm>
              <a:off x="11446857" y="7955388"/>
              <a:ext cx="146293" cy="371627"/>
            </a:xfrm>
            <a:custGeom>
              <a:avLst/>
              <a:gdLst/>
              <a:ahLst/>
              <a:cxnLst>
                <a:cxn ang="0">
                  <a:pos x="wd2" y="hd2"/>
                </a:cxn>
                <a:cxn ang="5400000">
                  <a:pos x="wd2" y="hd2"/>
                </a:cxn>
                <a:cxn ang="10800000">
                  <a:pos x="wd2" y="hd2"/>
                </a:cxn>
                <a:cxn ang="16200000">
                  <a:pos x="wd2" y="hd2"/>
                </a:cxn>
              </a:cxnLst>
              <a:rect l="0" t="0" r="r" b="b"/>
              <a:pathLst>
                <a:path w="21600" h="21600" extrusionOk="0">
                  <a:moveTo>
                    <a:pt x="0" y="0"/>
                  </a:moveTo>
                  <a:lnTo>
                    <a:pt x="774" y="1164"/>
                  </a:lnTo>
                  <a:lnTo>
                    <a:pt x="1935" y="1448"/>
                  </a:lnTo>
                  <a:lnTo>
                    <a:pt x="1935" y="2030"/>
                  </a:lnTo>
                  <a:lnTo>
                    <a:pt x="4239" y="2903"/>
                  </a:lnTo>
                  <a:lnTo>
                    <a:pt x="5013" y="3478"/>
                  </a:lnTo>
                  <a:lnTo>
                    <a:pt x="7722" y="4060"/>
                  </a:lnTo>
                  <a:lnTo>
                    <a:pt x="6948" y="5071"/>
                  </a:lnTo>
                  <a:lnTo>
                    <a:pt x="6948" y="6526"/>
                  </a:lnTo>
                  <a:lnTo>
                    <a:pt x="8091" y="6955"/>
                  </a:lnTo>
                  <a:lnTo>
                    <a:pt x="8865" y="6955"/>
                  </a:lnTo>
                  <a:lnTo>
                    <a:pt x="8865" y="8410"/>
                  </a:lnTo>
                  <a:lnTo>
                    <a:pt x="8478" y="8985"/>
                  </a:lnTo>
                  <a:lnTo>
                    <a:pt x="8091" y="9421"/>
                  </a:lnTo>
                  <a:lnTo>
                    <a:pt x="8865" y="9858"/>
                  </a:lnTo>
                  <a:lnTo>
                    <a:pt x="9639" y="10585"/>
                  </a:lnTo>
                  <a:lnTo>
                    <a:pt x="8478" y="11160"/>
                  </a:lnTo>
                  <a:lnTo>
                    <a:pt x="9639" y="11597"/>
                  </a:lnTo>
                  <a:lnTo>
                    <a:pt x="8865" y="13045"/>
                  </a:lnTo>
                  <a:lnTo>
                    <a:pt x="10026" y="13626"/>
                  </a:lnTo>
                  <a:lnTo>
                    <a:pt x="10026" y="15947"/>
                  </a:lnTo>
                  <a:lnTo>
                    <a:pt x="8865" y="16959"/>
                  </a:lnTo>
                  <a:lnTo>
                    <a:pt x="8865" y="17250"/>
                  </a:lnTo>
                  <a:lnTo>
                    <a:pt x="8478" y="18406"/>
                  </a:lnTo>
                  <a:lnTo>
                    <a:pt x="8865" y="19425"/>
                  </a:lnTo>
                  <a:lnTo>
                    <a:pt x="10026" y="20291"/>
                  </a:lnTo>
                  <a:lnTo>
                    <a:pt x="10800" y="20582"/>
                  </a:lnTo>
                  <a:lnTo>
                    <a:pt x="12348" y="21018"/>
                  </a:lnTo>
                  <a:lnTo>
                    <a:pt x="13491" y="21600"/>
                  </a:lnTo>
                  <a:lnTo>
                    <a:pt x="14265" y="21600"/>
                  </a:lnTo>
                  <a:lnTo>
                    <a:pt x="20052" y="20291"/>
                  </a:lnTo>
                  <a:lnTo>
                    <a:pt x="21213" y="20291"/>
                  </a:lnTo>
                  <a:lnTo>
                    <a:pt x="21600" y="19570"/>
                  </a:lnTo>
                  <a:lnTo>
                    <a:pt x="20052" y="18697"/>
                  </a:lnTo>
                  <a:lnTo>
                    <a:pt x="20052" y="17686"/>
                  </a:lnTo>
                  <a:lnTo>
                    <a:pt x="19278" y="16522"/>
                  </a:lnTo>
                  <a:lnTo>
                    <a:pt x="19665" y="11888"/>
                  </a:lnTo>
                  <a:lnTo>
                    <a:pt x="19665" y="11160"/>
                  </a:lnTo>
                  <a:lnTo>
                    <a:pt x="20439" y="10585"/>
                  </a:lnTo>
                  <a:lnTo>
                    <a:pt x="20439" y="9712"/>
                  </a:lnTo>
                  <a:lnTo>
                    <a:pt x="20052" y="8985"/>
                  </a:lnTo>
                  <a:lnTo>
                    <a:pt x="20052" y="7828"/>
                  </a:lnTo>
                  <a:lnTo>
                    <a:pt x="19278" y="6235"/>
                  </a:lnTo>
                  <a:lnTo>
                    <a:pt x="16587" y="4060"/>
                  </a:lnTo>
                  <a:lnTo>
                    <a:pt x="15813" y="3914"/>
                  </a:lnTo>
                  <a:lnTo>
                    <a:pt x="14265" y="3332"/>
                  </a:lnTo>
                  <a:lnTo>
                    <a:pt x="11961" y="2757"/>
                  </a:lnTo>
                  <a:lnTo>
                    <a:pt x="11574" y="1448"/>
                  </a:lnTo>
                  <a:lnTo>
                    <a:pt x="11961" y="1164"/>
                  </a:lnTo>
                  <a:lnTo>
                    <a:pt x="774" y="0"/>
                  </a:lnTo>
                  <a:close/>
                </a:path>
              </a:pathLst>
            </a:custGeom>
            <a:solidFill>
              <a:srgbClr val="CCD4DA"/>
            </a:solidFill>
            <a:ln w="12700" cap="flat">
              <a:noFill/>
              <a:miter lim="400000"/>
            </a:ln>
            <a:effectLst/>
          </p:spPr>
          <p:txBody>
            <a:bodyPr wrap="square" lIns="0" tIns="0" rIns="0" bIns="0" numCol="1" anchor="ctr">
              <a:noAutofit/>
            </a:bodyPr>
            <a:lstStyle/>
            <a:p>
              <a:pPr defTabSz="342900">
                <a:lnSpc>
                  <a:spcPct val="100000"/>
                </a:lnSpc>
                <a:spcBef>
                  <a:spcPts val="0"/>
                </a:spcBef>
                <a:defRPr sz="1400">
                  <a:latin typeface="Arial"/>
                  <a:ea typeface="Arial"/>
                  <a:cs typeface="Arial"/>
                  <a:sym typeface="Arial"/>
                </a:defRPr>
              </a:pPr>
              <a:endParaRPr sz="525"/>
            </a:p>
          </p:txBody>
        </p:sp>
        <p:sp>
          <p:nvSpPr>
            <p:cNvPr id="440" name="Google Shape;10610;p32">
              <a:extLst>
                <a:ext uri="{FF2B5EF4-FFF2-40B4-BE49-F238E27FC236}">
                  <a16:creationId xmlns:a16="http://schemas.microsoft.com/office/drawing/2014/main" id="{76355156-DA4B-0384-B491-CFDDD04E7CDF}"/>
                </a:ext>
              </a:extLst>
            </p:cNvPr>
            <p:cNvSpPr/>
            <p:nvPr/>
          </p:nvSpPr>
          <p:spPr>
            <a:xfrm>
              <a:off x="11525244" y="7860634"/>
              <a:ext cx="224545" cy="448864"/>
            </a:xfrm>
            <a:custGeom>
              <a:avLst/>
              <a:gdLst/>
              <a:ahLst/>
              <a:cxnLst>
                <a:cxn ang="0">
                  <a:pos x="wd2" y="hd2"/>
                </a:cxn>
                <a:cxn ang="5400000">
                  <a:pos x="wd2" y="hd2"/>
                </a:cxn>
                <a:cxn ang="10800000">
                  <a:pos x="wd2" y="hd2"/>
                </a:cxn>
                <a:cxn ang="16200000">
                  <a:pos x="wd2" y="hd2"/>
                </a:cxn>
              </a:cxnLst>
              <a:rect l="0" t="0" r="r" b="b"/>
              <a:pathLst>
                <a:path w="21600" h="21600" extrusionOk="0">
                  <a:moveTo>
                    <a:pt x="12559" y="0"/>
                  </a:moveTo>
                  <a:lnTo>
                    <a:pt x="11803" y="602"/>
                  </a:lnTo>
                  <a:lnTo>
                    <a:pt x="12055" y="843"/>
                  </a:lnTo>
                  <a:lnTo>
                    <a:pt x="10794" y="1199"/>
                  </a:lnTo>
                  <a:lnTo>
                    <a:pt x="10050" y="1199"/>
                  </a:lnTo>
                  <a:lnTo>
                    <a:pt x="10050" y="1560"/>
                  </a:lnTo>
                  <a:lnTo>
                    <a:pt x="8285" y="2518"/>
                  </a:lnTo>
                  <a:lnTo>
                    <a:pt x="7528" y="2518"/>
                  </a:lnTo>
                  <a:lnTo>
                    <a:pt x="5271" y="3120"/>
                  </a:lnTo>
                  <a:lnTo>
                    <a:pt x="4262" y="3000"/>
                  </a:lnTo>
                  <a:lnTo>
                    <a:pt x="3014" y="3241"/>
                  </a:lnTo>
                  <a:lnTo>
                    <a:pt x="3014" y="3843"/>
                  </a:lnTo>
                  <a:lnTo>
                    <a:pt x="2005" y="4319"/>
                  </a:lnTo>
                  <a:lnTo>
                    <a:pt x="2005" y="4921"/>
                  </a:lnTo>
                  <a:lnTo>
                    <a:pt x="504" y="5162"/>
                  </a:lnTo>
                  <a:lnTo>
                    <a:pt x="252" y="5523"/>
                  </a:lnTo>
                  <a:lnTo>
                    <a:pt x="0" y="5758"/>
                  </a:lnTo>
                  <a:lnTo>
                    <a:pt x="252" y="6842"/>
                  </a:lnTo>
                  <a:lnTo>
                    <a:pt x="1753" y="7319"/>
                  </a:lnTo>
                  <a:lnTo>
                    <a:pt x="2762" y="7800"/>
                  </a:lnTo>
                  <a:lnTo>
                    <a:pt x="3266" y="7921"/>
                  </a:lnTo>
                  <a:lnTo>
                    <a:pt x="5019" y="9722"/>
                  </a:lnTo>
                  <a:lnTo>
                    <a:pt x="5523" y="11041"/>
                  </a:lnTo>
                  <a:lnTo>
                    <a:pt x="5523" y="11999"/>
                  </a:lnTo>
                  <a:lnTo>
                    <a:pt x="5775" y="12601"/>
                  </a:lnTo>
                  <a:lnTo>
                    <a:pt x="5775" y="13324"/>
                  </a:lnTo>
                  <a:lnTo>
                    <a:pt x="5271" y="13800"/>
                  </a:lnTo>
                  <a:lnTo>
                    <a:pt x="5271" y="14402"/>
                  </a:lnTo>
                  <a:lnTo>
                    <a:pt x="5019" y="18239"/>
                  </a:lnTo>
                  <a:lnTo>
                    <a:pt x="5523" y="19203"/>
                  </a:lnTo>
                  <a:lnTo>
                    <a:pt x="5523" y="20040"/>
                  </a:lnTo>
                  <a:lnTo>
                    <a:pt x="6532" y="20763"/>
                  </a:lnTo>
                  <a:lnTo>
                    <a:pt x="6279" y="21359"/>
                  </a:lnTo>
                  <a:lnTo>
                    <a:pt x="8789" y="21600"/>
                  </a:lnTo>
                  <a:lnTo>
                    <a:pt x="13315" y="20763"/>
                  </a:lnTo>
                  <a:lnTo>
                    <a:pt x="13820" y="20763"/>
                  </a:lnTo>
                  <a:lnTo>
                    <a:pt x="13315" y="20160"/>
                  </a:lnTo>
                  <a:lnTo>
                    <a:pt x="13820" y="18600"/>
                  </a:lnTo>
                  <a:lnTo>
                    <a:pt x="13315" y="18004"/>
                  </a:lnTo>
                  <a:lnTo>
                    <a:pt x="13820" y="17522"/>
                  </a:lnTo>
                  <a:lnTo>
                    <a:pt x="13315" y="16203"/>
                  </a:lnTo>
                  <a:lnTo>
                    <a:pt x="13315" y="15239"/>
                  </a:lnTo>
                  <a:lnTo>
                    <a:pt x="13063" y="15004"/>
                  </a:lnTo>
                  <a:lnTo>
                    <a:pt x="13315" y="14643"/>
                  </a:lnTo>
                  <a:lnTo>
                    <a:pt x="13063" y="14161"/>
                  </a:lnTo>
                  <a:lnTo>
                    <a:pt x="13063" y="13203"/>
                  </a:lnTo>
                  <a:lnTo>
                    <a:pt x="13315" y="12721"/>
                  </a:lnTo>
                  <a:lnTo>
                    <a:pt x="13315" y="12119"/>
                  </a:lnTo>
                  <a:lnTo>
                    <a:pt x="13820" y="11764"/>
                  </a:lnTo>
                  <a:lnTo>
                    <a:pt x="15068" y="11523"/>
                  </a:lnTo>
                  <a:lnTo>
                    <a:pt x="15573" y="11523"/>
                  </a:lnTo>
                  <a:lnTo>
                    <a:pt x="16329" y="11161"/>
                  </a:lnTo>
                  <a:lnTo>
                    <a:pt x="16833" y="10559"/>
                  </a:lnTo>
                  <a:lnTo>
                    <a:pt x="17830" y="9842"/>
                  </a:lnTo>
                  <a:lnTo>
                    <a:pt x="18334" y="9240"/>
                  </a:lnTo>
                  <a:lnTo>
                    <a:pt x="19343" y="8999"/>
                  </a:lnTo>
                  <a:lnTo>
                    <a:pt x="20351" y="8999"/>
                  </a:lnTo>
                  <a:lnTo>
                    <a:pt x="20591" y="8643"/>
                  </a:lnTo>
                  <a:lnTo>
                    <a:pt x="19091" y="7921"/>
                  </a:lnTo>
                  <a:lnTo>
                    <a:pt x="19091" y="7559"/>
                  </a:lnTo>
                  <a:lnTo>
                    <a:pt x="19595" y="7198"/>
                  </a:lnTo>
                  <a:lnTo>
                    <a:pt x="21348" y="7198"/>
                  </a:lnTo>
                  <a:lnTo>
                    <a:pt x="21600" y="6722"/>
                  </a:lnTo>
                  <a:lnTo>
                    <a:pt x="20844" y="5523"/>
                  </a:lnTo>
                  <a:lnTo>
                    <a:pt x="20591" y="4801"/>
                  </a:lnTo>
                  <a:lnTo>
                    <a:pt x="18838" y="3963"/>
                  </a:lnTo>
                  <a:lnTo>
                    <a:pt x="18334" y="3602"/>
                  </a:lnTo>
                  <a:lnTo>
                    <a:pt x="18838" y="2759"/>
                  </a:lnTo>
                  <a:lnTo>
                    <a:pt x="19091" y="2759"/>
                  </a:lnTo>
                  <a:lnTo>
                    <a:pt x="17578" y="1801"/>
                  </a:lnTo>
                  <a:lnTo>
                    <a:pt x="15825" y="1560"/>
                  </a:lnTo>
                  <a:lnTo>
                    <a:pt x="14564" y="843"/>
                  </a:lnTo>
                  <a:lnTo>
                    <a:pt x="12559" y="0"/>
                  </a:lnTo>
                  <a:close/>
                </a:path>
              </a:pathLst>
            </a:custGeom>
            <a:solidFill>
              <a:srgbClr val="CCD4DA"/>
            </a:solidFill>
            <a:ln w="12700" cap="flat">
              <a:noFill/>
              <a:miter lim="400000"/>
            </a:ln>
            <a:effectLst/>
          </p:spPr>
          <p:txBody>
            <a:bodyPr wrap="square" lIns="0" tIns="0" rIns="0" bIns="0" numCol="1" anchor="ctr">
              <a:noAutofit/>
            </a:bodyPr>
            <a:lstStyle/>
            <a:p>
              <a:pPr defTabSz="342900">
                <a:lnSpc>
                  <a:spcPct val="100000"/>
                </a:lnSpc>
                <a:spcBef>
                  <a:spcPts val="0"/>
                </a:spcBef>
                <a:defRPr sz="1400">
                  <a:latin typeface="Arial"/>
                  <a:ea typeface="Arial"/>
                  <a:cs typeface="Arial"/>
                  <a:sym typeface="Arial"/>
                </a:defRPr>
              </a:pPr>
              <a:endParaRPr sz="525"/>
            </a:p>
          </p:txBody>
        </p:sp>
        <p:sp>
          <p:nvSpPr>
            <p:cNvPr id="441" name="Google Shape;10611;p32">
              <a:extLst>
                <a:ext uri="{FF2B5EF4-FFF2-40B4-BE49-F238E27FC236}">
                  <a16:creationId xmlns:a16="http://schemas.microsoft.com/office/drawing/2014/main" id="{EE6A513F-6FA0-7A42-6002-453C8F636A7C}"/>
                </a:ext>
              </a:extLst>
            </p:cNvPr>
            <p:cNvSpPr/>
            <p:nvPr/>
          </p:nvSpPr>
          <p:spPr>
            <a:xfrm>
              <a:off x="12405332" y="7087578"/>
              <a:ext cx="752162" cy="1142189"/>
            </a:xfrm>
            <a:custGeom>
              <a:avLst/>
              <a:gdLst/>
              <a:ahLst/>
              <a:cxnLst>
                <a:cxn ang="0">
                  <a:pos x="wd2" y="hd2"/>
                </a:cxn>
                <a:cxn ang="5400000">
                  <a:pos x="wd2" y="hd2"/>
                </a:cxn>
                <a:cxn ang="10800000">
                  <a:pos x="wd2" y="hd2"/>
                </a:cxn>
                <a:cxn ang="16200000">
                  <a:pos x="wd2" y="hd2"/>
                </a:cxn>
              </a:cxnLst>
              <a:rect l="0" t="0" r="r" b="b"/>
              <a:pathLst>
                <a:path w="21600" h="21600" extrusionOk="0">
                  <a:moveTo>
                    <a:pt x="4724" y="0"/>
                  </a:moveTo>
                  <a:lnTo>
                    <a:pt x="2473" y="566"/>
                  </a:lnTo>
                  <a:lnTo>
                    <a:pt x="2624" y="755"/>
                  </a:lnTo>
                  <a:lnTo>
                    <a:pt x="3674" y="2500"/>
                  </a:lnTo>
                  <a:lnTo>
                    <a:pt x="3599" y="2876"/>
                  </a:lnTo>
                  <a:lnTo>
                    <a:pt x="3448" y="3065"/>
                  </a:lnTo>
                  <a:lnTo>
                    <a:pt x="4875" y="4102"/>
                  </a:lnTo>
                  <a:lnTo>
                    <a:pt x="4800" y="4573"/>
                  </a:lnTo>
                  <a:lnTo>
                    <a:pt x="4499" y="4763"/>
                  </a:lnTo>
                  <a:lnTo>
                    <a:pt x="3975" y="7215"/>
                  </a:lnTo>
                  <a:lnTo>
                    <a:pt x="4050" y="9102"/>
                  </a:lnTo>
                  <a:lnTo>
                    <a:pt x="599" y="11317"/>
                  </a:lnTo>
                  <a:lnTo>
                    <a:pt x="452" y="11459"/>
                  </a:lnTo>
                  <a:lnTo>
                    <a:pt x="0" y="11459"/>
                  </a:lnTo>
                  <a:lnTo>
                    <a:pt x="0" y="11649"/>
                  </a:lnTo>
                  <a:lnTo>
                    <a:pt x="75" y="13299"/>
                  </a:lnTo>
                  <a:lnTo>
                    <a:pt x="376" y="13346"/>
                  </a:lnTo>
                  <a:lnTo>
                    <a:pt x="975" y="13817"/>
                  </a:lnTo>
                  <a:lnTo>
                    <a:pt x="1201" y="14148"/>
                  </a:lnTo>
                  <a:lnTo>
                    <a:pt x="2251" y="14477"/>
                  </a:lnTo>
                  <a:lnTo>
                    <a:pt x="2699" y="14714"/>
                  </a:lnTo>
                  <a:lnTo>
                    <a:pt x="2850" y="15138"/>
                  </a:lnTo>
                  <a:lnTo>
                    <a:pt x="3000" y="15232"/>
                  </a:lnTo>
                  <a:lnTo>
                    <a:pt x="3075" y="15469"/>
                  </a:lnTo>
                  <a:lnTo>
                    <a:pt x="3377" y="15846"/>
                  </a:lnTo>
                  <a:lnTo>
                    <a:pt x="3377" y="16035"/>
                  </a:lnTo>
                  <a:lnTo>
                    <a:pt x="3301" y="16130"/>
                  </a:lnTo>
                  <a:lnTo>
                    <a:pt x="3226" y="16269"/>
                  </a:lnTo>
                  <a:lnTo>
                    <a:pt x="3448" y="16411"/>
                  </a:lnTo>
                  <a:lnTo>
                    <a:pt x="3301" y="16743"/>
                  </a:lnTo>
                  <a:lnTo>
                    <a:pt x="3000" y="16882"/>
                  </a:lnTo>
                  <a:lnTo>
                    <a:pt x="3075" y="17119"/>
                  </a:lnTo>
                  <a:lnTo>
                    <a:pt x="3448" y="17495"/>
                  </a:lnTo>
                  <a:lnTo>
                    <a:pt x="3749" y="17590"/>
                  </a:lnTo>
                  <a:lnTo>
                    <a:pt x="3825" y="17827"/>
                  </a:lnTo>
                  <a:lnTo>
                    <a:pt x="4423" y="18156"/>
                  </a:lnTo>
                  <a:lnTo>
                    <a:pt x="4574" y="18203"/>
                  </a:lnTo>
                  <a:lnTo>
                    <a:pt x="4423" y="18298"/>
                  </a:lnTo>
                  <a:lnTo>
                    <a:pt x="4126" y="18251"/>
                  </a:lnTo>
                  <a:lnTo>
                    <a:pt x="3825" y="18203"/>
                  </a:lnTo>
                  <a:lnTo>
                    <a:pt x="3377" y="18156"/>
                  </a:lnTo>
                  <a:lnTo>
                    <a:pt x="3226" y="18203"/>
                  </a:lnTo>
                  <a:lnTo>
                    <a:pt x="2850" y="18156"/>
                  </a:lnTo>
                  <a:lnTo>
                    <a:pt x="2473" y="18203"/>
                  </a:lnTo>
                  <a:lnTo>
                    <a:pt x="2251" y="18156"/>
                  </a:lnTo>
                  <a:lnTo>
                    <a:pt x="1574" y="18156"/>
                  </a:lnTo>
                  <a:lnTo>
                    <a:pt x="1574" y="18393"/>
                  </a:lnTo>
                  <a:lnTo>
                    <a:pt x="1498" y="18487"/>
                  </a:lnTo>
                  <a:lnTo>
                    <a:pt x="1498" y="18864"/>
                  </a:lnTo>
                  <a:lnTo>
                    <a:pt x="1799" y="18958"/>
                  </a:lnTo>
                  <a:lnTo>
                    <a:pt x="1799" y="19148"/>
                  </a:lnTo>
                  <a:lnTo>
                    <a:pt x="2176" y="19195"/>
                  </a:lnTo>
                  <a:lnTo>
                    <a:pt x="2925" y="19619"/>
                  </a:lnTo>
                  <a:lnTo>
                    <a:pt x="3975" y="20279"/>
                  </a:lnTo>
                  <a:lnTo>
                    <a:pt x="4352" y="20608"/>
                  </a:lnTo>
                  <a:lnTo>
                    <a:pt x="4574" y="20987"/>
                  </a:lnTo>
                  <a:lnTo>
                    <a:pt x="4724" y="21221"/>
                  </a:lnTo>
                  <a:lnTo>
                    <a:pt x="4875" y="21316"/>
                  </a:lnTo>
                  <a:lnTo>
                    <a:pt x="4950" y="21600"/>
                  </a:lnTo>
                  <a:lnTo>
                    <a:pt x="5327" y="21600"/>
                  </a:lnTo>
                  <a:lnTo>
                    <a:pt x="5699" y="21553"/>
                  </a:lnTo>
                  <a:lnTo>
                    <a:pt x="6301" y="21553"/>
                  </a:lnTo>
                  <a:lnTo>
                    <a:pt x="6448" y="21269"/>
                  </a:lnTo>
                  <a:lnTo>
                    <a:pt x="6448" y="20987"/>
                  </a:lnTo>
                  <a:lnTo>
                    <a:pt x="6750" y="20845"/>
                  </a:lnTo>
                  <a:lnTo>
                    <a:pt x="6975" y="20987"/>
                  </a:lnTo>
                  <a:lnTo>
                    <a:pt x="7126" y="21269"/>
                  </a:lnTo>
                  <a:lnTo>
                    <a:pt x="7352" y="21363"/>
                  </a:lnTo>
                  <a:lnTo>
                    <a:pt x="7725" y="21316"/>
                  </a:lnTo>
                  <a:lnTo>
                    <a:pt x="8176" y="21082"/>
                  </a:lnTo>
                  <a:lnTo>
                    <a:pt x="8850" y="20987"/>
                  </a:lnTo>
                  <a:lnTo>
                    <a:pt x="9302" y="20750"/>
                  </a:lnTo>
                  <a:lnTo>
                    <a:pt x="10499" y="20561"/>
                  </a:lnTo>
                  <a:lnTo>
                    <a:pt x="11101" y="20561"/>
                  </a:lnTo>
                  <a:lnTo>
                    <a:pt x="11323" y="20326"/>
                  </a:lnTo>
                  <a:lnTo>
                    <a:pt x="11926" y="20090"/>
                  </a:lnTo>
                  <a:lnTo>
                    <a:pt x="11850" y="19903"/>
                  </a:lnTo>
                  <a:lnTo>
                    <a:pt x="11624" y="19903"/>
                  </a:lnTo>
                  <a:lnTo>
                    <a:pt x="11252" y="19666"/>
                  </a:lnTo>
                  <a:lnTo>
                    <a:pt x="11323" y="19429"/>
                  </a:lnTo>
                  <a:lnTo>
                    <a:pt x="11624" y="19335"/>
                  </a:lnTo>
                  <a:lnTo>
                    <a:pt x="11926" y="19382"/>
                  </a:lnTo>
                  <a:lnTo>
                    <a:pt x="12374" y="19335"/>
                  </a:lnTo>
                  <a:lnTo>
                    <a:pt x="12750" y="19429"/>
                  </a:lnTo>
                  <a:lnTo>
                    <a:pt x="13202" y="19477"/>
                  </a:lnTo>
                  <a:lnTo>
                    <a:pt x="13800" y="19429"/>
                  </a:lnTo>
                  <a:lnTo>
                    <a:pt x="14625" y="19382"/>
                  </a:lnTo>
                  <a:lnTo>
                    <a:pt x="15001" y="19195"/>
                  </a:lnTo>
                  <a:lnTo>
                    <a:pt x="15374" y="19100"/>
                  </a:lnTo>
                  <a:lnTo>
                    <a:pt x="15449" y="18864"/>
                  </a:lnTo>
                  <a:lnTo>
                    <a:pt x="15374" y="18674"/>
                  </a:lnTo>
                  <a:lnTo>
                    <a:pt x="15449" y="18440"/>
                  </a:lnTo>
                  <a:lnTo>
                    <a:pt x="15750" y="18298"/>
                  </a:lnTo>
                  <a:lnTo>
                    <a:pt x="15750" y="18156"/>
                  </a:lnTo>
                  <a:lnTo>
                    <a:pt x="16051" y="17921"/>
                  </a:lnTo>
                  <a:lnTo>
                    <a:pt x="16202" y="17969"/>
                  </a:lnTo>
                  <a:lnTo>
                    <a:pt x="16424" y="17969"/>
                  </a:lnTo>
                  <a:lnTo>
                    <a:pt x="16800" y="17590"/>
                  </a:lnTo>
                  <a:lnTo>
                    <a:pt x="17101" y="17543"/>
                  </a:lnTo>
                  <a:lnTo>
                    <a:pt x="16951" y="17356"/>
                  </a:lnTo>
                  <a:lnTo>
                    <a:pt x="17101" y="17214"/>
                  </a:lnTo>
                  <a:lnTo>
                    <a:pt x="17625" y="17024"/>
                  </a:lnTo>
                  <a:lnTo>
                    <a:pt x="18001" y="16835"/>
                  </a:lnTo>
                  <a:lnTo>
                    <a:pt x="18449" y="16835"/>
                  </a:lnTo>
                  <a:lnTo>
                    <a:pt x="18750" y="16977"/>
                  </a:lnTo>
                  <a:lnTo>
                    <a:pt x="19198" y="16790"/>
                  </a:lnTo>
                  <a:lnTo>
                    <a:pt x="19349" y="16648"/>
                  </a:lnTo>
                  <a:lnTo>
                    <a:pt x="19424" y="16601"/>
                  </a:lnTo>
                  <a:lnTo>
                    <a:pt x="19424" y="16411"/>
                  </a:lnTo>
                  <a:lnTo>
                    <a:pt x="19575" y="16269"/>
                  </a:lnTo>
                  <a:lnTo>
                    <a:pt x="19424" y="16082"/>
                  </a:lnTo>
                  <a:lnTo>
                    <a:pt x="18600" y="15893"/>
                  </a:lnTo>
                  <a:lnTo>
                    <a:pt x="18449" y="15656"/>
                  </a:lnTo>
                  <a:lnTo>
                    <a:pt x="18449" y="15374"/>
                  </a:lnTo>
                  <a:lnTo>
                    <a:pt x="18299" y="15138"/>
                  </a:lnTo>
                  <a:lnTo>
                    <a:pt x="18449" y="14951"/>
                  </a:lnTo>
                  <a:lnTo>
                    <a:pt x="18223" y="14856"/>
                  </a:lnTo>
                  <a:lnTo>
                    <a:pt x="18374" y="14714"/>
                  </a:lnTo>
                  <a:lnTo>
                    <a:pt x="18374" y="14525"/>
                  </a:lnTo>
                  <a:lnTo>
                    <a:pt x="18223" y="14477"/>
                  </a:lnTo>
                  <a:lnTo>
                    <a:pt x="17700" y="14714"/>
                  </a:lnTo>
                  <a:lnTo>
                    <a:pt x="17474" y="14525"/>
                  </a:lnTo>
                  <a:lnTo>
                    <a:pt x="17474" y="14243"/>
                  </a:lnTo>
                  <a:lnTo>
                    <a:pt x="18076" y="13817"/>
                  </a:lnTo>
                  <a:lnTo>
                    <a:pt x="18299" y="13583"/>
                  </a:lnTo>
                  <a:lnTo>
                    <a:pt x="18223" y="13346"/>
                  </a:lnTo>
                  <a:lnTo>
                    <a:pt x="17851" y="13251"/>
                  </a:lnTo>
                  <a:lnTo>
                    <a:pt x="17926" y="13064"/>
                  </a:lnTo>
                  <a:lnTo>
                    <a:pt x="18374" y="12875"/>
                  </a:lnTo>
                  <a:lnTo>
                    <a:pt x="18600" y="12591"/>
                  </a:lnTo>
                  <a:lnTo>
                    <a:pt x="18374" y="12496"/>
                  </a:lnTo>
                  <a:lnTo>
                    <a:pt x="18299" y="12262"/>
                  </a:lnTo>
                  <a:lnTo>
                    <a:pt x="18675" y="12072"/>
                  </a:lnTo>
                  <a:lnTo>
                    <a:pt x="18826" y="12072"/>
                  </a:lnTo>
                  <a:lnTo>
                    <a:pt x="19575" y="11459"/>
                  </a:lnTo>
                  <a:lnTo>
                    <a:pt x="19801" y="11178"/>
                  </a:lnTo>
                  <a:lnTo>
                    <a:pt x="19575" y="10988"/>
                  </a:lnTo>
                  <a:lnTo>
                    <a:pt x="19575" y="10704"/>
                  </a:lnTo>
                  <a:lnTo>
                    <a:pt x="19951" y="10517"/>
                  </a:lnTo>
                  <a:lnTo>
                    <a:pt x="20474" y="10517"/>
                  </a:lnTo>
                  <a:lnTo>
                    <a:pt x="20851" y="10657"/>
                  </a:lnTo>
                  <a:lnTo>
                    <a:pt x="21224" y="10470"/>
                  </a:lnTo>
                  <a:lnTo>
                    <a:pt x="21600" y="10422"/>
                  </a:lnTo>
                  <a:lnTo>
                    <a:pt x="21374" y="5281"/>
                  </a:lnTo>
                  <a:lnTo>
                    <a:pt x="4724" y="0"/>
                  </a:lnTo>
                  <a:close/>
                </a:path>
              </a:pathLst>
            </a:custGeom>
            <a:solidFill>
              <a:srgbClr val="CCD4D8"/>
            </a:solidFill>
            <a:ln w="12700" cap="flat">
              <a:noFill/>
              <a:miter lim="400000"/>
            </a:ln>
            <a:effectLst/>
          </p:spPr>
          <p:txBody>
            <a:bodyPr wrap="square" lIns="0" tIns="0" rIns="0" bIns="0" numCol="1" anchor="ctr">
              <a:noAutofit/>
            </a:bodyPr>
            <a:lstStyle/>
            <a:p>
              <a:pPr defTabSz="342900">
                <a:lnSpc>
                  <a:spcPct val="100000"/>
                </a:lnSpc>
                <a:spcBef>
                  <a:spcPts val="0"/>
                </a:spcBef>
                <a:defRPr sz="1400">
                  <a:latin typeface="Arial"/>
                  <a:ea typeface="Arial"/>
                  <a:cs typeface="Arial"/>
                  <a:sym typeface="Arial"/>
                </a:defRPr>
              </a:pPr>
              <a:endParaRPr sz="525"/>
            </a:p>
          </p:txBody>
        </p:sp>
        <p:sp>
          <p:nvSpPr>
            <p:cNvPr id="442" name="Google Shape;10612;p32">
              <a:extLst>
                <a:ext uri="{FF2B5EF4-FFF2-40B4-BE49-F238E27FC236}">
                  <a16:creationId xmlns:a16="http://schemas.microsoft.com/office/drawing/2014/main" id="{A19C1959-3C16-93BC-3414-3EEDBBCF96A3}"/>
                </a:ext>
              </a:extLst>
            </p:cNvPr>
            <p:cNvSpPr/>
            <p:nvPr/>
          </p:nvSpPr>
          <p:spPr>
            <a:xfrm>
              <a:off x="12295764" y="7802033"/>
              <a:ext cx="59876" cy="59875"/>
            </a:xfrm>
            <a:custGeom>
              <a:avLst/>
              <a:gdLst/>
              <a:ahLst/>
              <a:cxnLst>
                <a:cxn ang="0">
                  <a:pos x="wd2" y="hd2"/>
                </a:cxn>
                <a:cxn ang="5400000">
                  <a:pos x="wd2" y="hd2"/>
                </a:cxn>
                <a:cxn ang="10800000">
                  <a:pos x="wd2" y="hd2"/>
                </a:cxn>
                <a:cxn ang="16200000">
                  <a:pos x="wd2" y="hd2"/>
                </a:cxn>
              </a:cxnLst>
              <a:rect l="0" t="0" r="r" b="b"/>
              <a:pathLst>
                <a:path w="21600" h="21600" extrusionOk="0">
                  <a:moveTo>
                    <a:pt x="21600" y="0"/>
                  </a:moveTo>
                  <a:lnTo>
                    <a:pt x="0" y="8640"/>
                  </a:lnTo>
                  <a:lnTo>
                    <a:pt x="7123" y="21600"/>
                  </a:lnTo>
                  <a:lnTo>
                    <a:pt x="19187" y="17280"/>
                  </a:lnTo>
                  <a:lnTo>
                    <a:pt x="21600" y="0"/>
                  </a:lnTo>
                  <a:close/>
                </a:path>
              </a:pathLst>
            </a:custGeom>
            <a:solidFill>
              <a:srgbClr val="CCD4DA"/>
            </a:solidFill>
            <a:ln w="12700" cap="flat">
              <a:noFill/>
              <a:miter lim="400000"/>
            </a:ln>
            <a:effectLst/>
          </p:spPr>
          <p:txBody>
            <a:bodyPr wrap="square" lIns="0" tIns="0" rIns="0" bIns="0" numCol="1" anchor="ctr">
              <a:noAutofit/>
            </a:bodyPr>
            <a:lstStyle/>
            <a:p>
              <a:pPr defTabSz="342900">
                <a:lnSpc>
                  <a:spcPct val="100000"/>
                </a:lnSpc>
                <a:spcBef>
                  <a:spcPts val="0"/>
                </a:spcBef>
                <a:defRPr sz="1400">
                  <a:latin typeface="Arial"/>
                  <a:ea typeface="Arial"/>
                  <a:cs typeface="Arial"/>
                  <a:sym typeface="Arial"/>
                </a:defRPr>
              </a:pPr>
              <a:endParaRPr sz="525"/>
            </a:p>
          </p:txBody>
        </p:sp>
        <p:sp>
          <p:nvSpPr>
            <p:cNvPr id="443" name="Google Shape;10613;p32">
              <a:extLst>
                <a:ext uri="{FF2B5EF4-FFF2-40B4-BE49-F238E27FC236}">
                  <a16:creationId xmlns:a16="http://schemas.microsoft.com/office/drawing/2014/main" id="{A5633FC7-AE68-39EA-B3F1-D2B91BFA7420}"/>
                </a:ext>
              </a:extLst>
            </p:cNvPr>
            <p:cNvSpPr/>
            <p:nvPr/>
          </p:nvSpPr>
          <p:spPr>
            <a:xfrm>
              <a:off x="11475559" y="7102478"/>
              <a:ext cx="1099526" cy="815492"/>
            </a:xfrm>
            <a:custGeom>
              <a:avLst/>
              <a:gdLst/>
              <a:ahLst/>
              <a:cxnLst>
                <a:cxn ang="0">
                  <a:pos x="wd2" y="hd2"/>
                </a:cxn>
                <a:cxn ang="5400000">
                  <a:pos x="wd2" y="hd2"/>
                </a:cxn>
                <a:cxn ang="10800000">
                  <a:pos x="wd2" y="hd2"/>
                </a:cxn>
                <a:cxn ang="16200000">
                  <a:pos x="wd2" y="hd2"/>
                </a:cxn>
              </a:cxnLst>
              <a:rect l="0" t="0" r="r" b="b"/>
              <a:pathLst>
                <a:path w="21600" h="21600" extrusionOk="0">
                  <a:moveTo>
                    <a:pt x="15955" y="0"/>
                  </a:moveTo>
                  <a:lnTo>
                    <a:pt x="9595" y="5020"/>
                  </a:lnTo>
                  <a:lnTo>
                    <a:pt x="7800" y="7068"/>
                  </a:lnTo>
                  <a:lnTo>
                    <a:pt x="5696" y="7728"/>
                  </a:lnTo>
                  <a:lnTo>
                    <a:pt x="5645" y="11296"/>
                  </a:lnTo>
                  <a:lnTo>
                    <a:pt x="5490" y="12880"/>
                  </a:lnTo>
                  <a:lnTo>
                    <a:pt x="5336" y="13146"/>
                  </a:lnTo>
                  <a:lnTo>
                    <a:pt x="5233" y="13673"/>
                  </a:lnTo>
                  <a:lnTo>
                    <a:pt x="5132" y="14137"/>
                  </a:lnTo>
                  <a:lnTo>
                    <a:pt x="4414" y="14598"/>
                  </a:lnTo>
                  <a:lnTo>
                    <a:pt x="4053" y="14929"/>
                  </a:lnTo>
                  <a:lnTo>
                    <a:pt x="3592" y="14929"/>
                  </a:lnTo>
                  <a:lnTo>
                    <a:pt x="3180" y="15261"/>
                  </a:lnTo>
                  <a:lnTo>
                    <a:pt x="2310" y="15261"/>
                  </a:lnTo>
                  <a:lnTo>
                    <a:pt x="1898" y="15523"/>
                  </a:lnTo>
                  <a:lnTo>
                    <a:pt x="1591" y="15523"/>
                  </a:lnTo>
                  <a:lnTo>
                    <a:pt x="615" y="15589"/>
                  </a:lnTo>
                  <a:lnTo>
                    <a:pt x="309" y="15523"/>
                  </a:lnTo>
                  <a:lnTo>
                    <a:pt x="206" y="15788"/>
                  </a:lnTo>
                  <a:lnTo>
                    <a:pt x="206" y="16249"/>
                  </a:lnTo>
                  <a:lnTo>
                    <a:pt x="0" y="16580"/>
                  </a:lnTo>
                  <a:lnTo>
                    <a:pt x="0" y="17174"/>
                  </a:lnTo>
                  <a:lnTo>
                    <a:pt x="1334" y="18298"/>
                  </a:lnTo>
                  <a:lnTo>
                    <a:pt x="1334" y="19090"/>
                  </a:lnTo>
                  <a:lnTo>
                    <a:pt x="1846" y="19488"/>
                  </a:lnTo>
                  <a:lnTo>
                    <a:pt x="2413" y="19090"/>
                  </a:lnTo>
                  <a:lnTo>
                    <a:pt x="2616" y="19223"/>
                  </a:lnTo>
                  <a:lnTo>
                    <a:pt x="2616" y="19422"/>
                  </a:lnTo>
                  <a:lnTo>
                    <a:pt x="2771" y="19554"/>
                  </a:lnTo>
                  <a:lnTo>
                    <a:pt x="2771" y="19883"/>
                  </a:lnTo>
                  <a:lnTo>
                    <a:pt x="2616" y="20214"/>
                  </a:lnTo>
                  <a:lnTo>
                    <a:pt x="2925" y="20741"/>
                  </a:lnTo>
                  <a:lnTo>
                    <a:pt x="3180" y="20741"/>
                  </a:lnTo>
                  <a:lnTo>
                    <a:pt x="3438" y="20546"/>
                  </a:lnTo>
                  <a:lnTo>
                    <a:pt x="3386" y="20413"/>
                  </a:lnTo>
                  <a:lnTo>
                    <a:pt x="3541" y="20081"/>
                  </a:lnTo>
                  <a:lnTo>
                    <a:pt x="3950" y="20546"/>
                  </a:lnTo>
                  <a:lnTo>
                    <a:pt x="4208" y="20940"/>
                  </a:lnTo>
                  <a:lnTo>
                    <a:pt x="4566" y="21073"/>
                  </a:lnTo>
                  <a:lnTo>
                    <a:pt x="4875" y="21600"/>
                  </a:lnTo>
                  <a:lnTo>
                    <a:pt x="5081" y="21404"/>
                  </a:lnTo>
                  <a:lnTo>
                    <a:pt x="5081" y="21205"/>
                  </a:lnTo>
                  <a:lnTo>
                    <a:pt x="4926" y="21139"/>
                  </a:lnTo>
                  <a:lnTo>
                    <a:pt x="4720" y="20609"/>
                  </a:lnTo>
                  <a:lnTo>
                    <a:pt x="4823" y="20479"/>
                  </a:lnTo>
                  <a:lnTo>
                    <a:pt x="4823" y="20214"/>
                  </a:lnTo>
                  <a:lnTo>
                    <a:pt x="5081" y="19883"/>
                  </a:lnTo>
                  <a:lnTo>
                    <a:pt x="5336" y="19883"/>
                  </a:lnTo>
                  <a:lnTo>
                    <a:pt x="5336" y="19621"/>
                  </a:lnTo>
                  <a:lnTo>
                    <a:pt x="5181" y="19488"/>
                  </a:lnTo>
                  <a:lnTo>
                    <a:pt x="5132" y="19157"/>
                  </a:lnTo>
                  <a:lnTo>
                    <a:pt x="5181" y="18958"/>
                  </a:lnTo>
                  <a:lnTo>
                    <a:pt x="5233" y="18891"/>
                  </a:lnTo>
                  <a:lnTo>
                    <a:pt x="5181" y="18762"/>
                  </a:lnTo>
                  <a:lnTo>
                    <a:pt x="5181" y="18563"/>
                  </a:lnTo>
                  <a:lnTo>
                    <a:pt x="5490" y="18232"/>
                  </a:lnTo>
                  <a:lnTo>
                    <a:pt x="5696" y="18165"/>
                  </a:lnTo>
                  <a:lnTo>
                    <a:pt x="5848" y="18099"/>
                  </a:lnTo>
                  <a:lnTo>
                    <a:pt x="6106" y="17969"/>
                  </a:lnTo>
                  <a:lnTo>
                    <a:pt x="6876" y="17969"/>
                  </a:lnTo>
                  <a:lnTo>
                    <a:pt x="6978" y="17837"/>
                  </a:lnTo>
                  <a:lnTo>
                    <a:pt x="7184" y="17837"/>
                  </a:lnTo>
                  <a:lnTo>
                    <a:pt x="7388" y="17903"/>
                  </a:lnTo>
                  <a:lnTo>
                    <a:pt x="7748" y="17969"/>
                  </a:lnTo>
                  <a:lnTo>
                    <a:pt x="7952" y="18099"/>
                  </a:lnTo>
                  <a:lnTo>
                    <a:pt x="8158" y="18165"/>
                  </a:lnTo>
                  <a:lnTo>
                    <a:pt x="8567" y="18298"/>
                  </a:lnTo>
                  <a:lnTo>
                    <a:pt x="8722" y="18563"/>
                  </a:lnTo>
                  <a:lnTo>
                    <a:pt x="9031" y="19157"/>
                  </a:lnTo>
                  <a:lnTo>
                    <a:pt x="9286" y="19422"/>
                  </a:lnTo>
                  <a:lnTo>
                    <a:pt x="9440" y="19289"/>
                  </a:lnTo>
                  <a:lnTo>
                    <a:pt x="9595" y="19090"/>
                  </a:lnTo>
                  <a:lnTo>
                    <a:pt x="9801" y="18958"/>
                  </a:lnTo>
                  <a:lnTo>
                    <a:pt x="10004" y="18891"/>
                  </a:lnTo>
                  <a:lnTo>
                    <a:pt x="10365" y="18828"/>
                  </a:lnTo>
                  <a:lnTo>
                    <a:pt x="10468" y="18762"/>
                  </a:lnTo>
                  <a:lnTo>
                    <a:pt x="10723" y="18762"/>
                  </a:lnTo>
                  <a:lnTo>
                    <a:pt x="10980" y="18958"/>
                  </a:lnTo>
                  <a:lnTo>
                    <a:pt x="10980" y="19157"/>
                  </a:lnTo>
                  <a:lnTo>
                    <a:pt x="11235" y="19223"/>
                  </a:lnTo>
                  <a:lnTo>
                    <a:pt x="11647" y="19554"/>
                  </a:lnTo>
                  <a:lnTo>
                    <a:pt x="12005" y="19621"/>
                  </a:lnTo>
                  <a:lnTo>
                    <a:pt x="12569" y="19883"/>
                  </a:lnTo>
                  <a:lnTo>
                    <a:pt x="12827" y="19949"/>
                  </a:lnTo>
                  <a:lnTo>
                    <a:pt x="13136" y="19750"/>
                  </a:lnTo>
                  <a:lnTo>
                    <a:pt x="13545" y="19090"/>
                  </a:lnTo>
                  <a:lnTo>
                    <a:pt x="13803" y="18891"/>
                  </a:lnTo>
                  <a:lnTo>
                    <a:pt x="14572" y="18958"/>
                  </a:lnTo>
                  <a:lnTo>
                    <a:pt x="14879" y="18828"/>
                  </a:lnTo>
                  <a:lnTo>
                    <a:pt x="15494" y="18891"/>
                  </a:lnTo>
                  <a:lnTo>
                    <a:pt x="15955" y="19157"/>
                  </a:lnTo>
                  <a:lnTo>
                    <a:pt x="16367" y="19223"/>
                  </a:lnTo>
                  <a:lnTo>
                    <a:pt x="16470" y="19289"/>
                  </a:lnTo>
                  <a:lnTo>
                    <a:pt x="16931" y="19157"/>
                  </a:lnTo>
                  <a:lnTo>
                    <a:pt x="16983" y="19090"/>
                  </a:lnTo>
                  <a:lnTo>
                    <a:pt x="17240" y="18891"/>
                  </a:lnTo>
                  <a:lnTo>
                    <a:pt x="17392" y="18762"/>
                  </a:lnTo>
                  <a:lnTo>
                    <a:pt x="17547" y="18629"/>
                  </a:lnTo>
                  <a:lnTo>
                    <a:pt x="17753" y="18762"/>
                  </a:lnTo>
                  <a:lnTo>
                    <a:pt x="17907" y="18629"/>
                  </a:lnTo>
                  <a:lnTo>
                    <a:pt x="17956" y="18430"/>
                  </a:lnTo>
                  <a:lnTo>
                    <a:pt x="18059" y="18099"/>
                  </a:lnTo>
                  <a:lnTo>
                    <a:pt x="18317" y="18232"/>
                  </a:lnTo>
                  <a:lnTo>
                    <a:pt x="18265" y="15921"/>
                  </a:lnTo>
                  <a:lnTo>
                    <a:pt x="18265" y="15655"/>
                  </a:lnTo>
                  <a:lnTo>
                    <a:pt x="18574" y="15655"/>
                  </a:lnTo>
                  <a:lnTo>
                    <a:pt x="18675" y="15457"/>
                  </a:lnTo>
                  <a:lnTo>
                    <a:pt x="21036" y="12353"/>
                  </a:lnTo>
                  <a:lnTo>
                    <a:pt x="20985" y="9711"/>
                  </a:lnTo>
                  <a:lnTo>
                    <a:pt x="21343" y="6276"/>
                  </a:lnTo>
                  <a:lnTo>
                    <a:pt x="21549" y="6011"/>
                  </a:lnTo>
                  <a:lnTo>
                    <a:pt x="21600" y="5351"/>
                  </a:lnTo>
                  <a:lnTo>
                    <a:pt x="20624" y="3899"/>
                  </a:lnTo>
                  <a:lnTo>
                    <a:pt x="20727" y="3634"/>
                  </a:lnTo>
                  <a:lnTo>
                    <a:pt x="20779" y="3106"/>
                  </a:lnTo>
                  <a:lnTo>
                    <a:pt x="20060" y="663"/>
                  </a:lnTo>
                  <a:lnTo>
                    <a:pt x="19957" y="398"/>
                  </a:lnTo>
                  <a:lnTo>
                    <a:pt x="18675" y="1058"/>
                  </a:lnTo>
                  <a:lnTo>
                    <a:pt x="18420" y="726"/>
                  </a:lnTo>
                  <a:lnTo>
                    <a:pt x="15955" y="0"/>
                  </a:lnTo>
                  <a:close/>
                </a:path>
              </a:pathLst>
            </a:custGeom>
            <a:solidFill>
              <a:srgbClr val="CCD4DA"/>
            </a:solidFill>
            <a:ln w="12700" cap="flat">
              <a:noFill/>
              <a:miter lim="400000"/>
            </a:ln>
            <a:effectLst/>
          </p:spPr>
          <p:txBody>
            <a:bodyPr wrap="square" lIns="0" tIns="0" rIns="0" bIns="0" numCol="1" anchor="ctr">
              <a:noAutofit/>
            </a:bodyPr>
            <a:lstStyle/>
            <a:p>
              <a:pPr defTabSz="342900">
                <a:lnSpc>
                  <a:spcPct val="100000"/>
                </a:lnSpc>
                <a:spcBef>
                  <a:spcPts val="0"/>
                </a:spcBef>
                <a:defRPr sz="1400">
                  <a:solidFill>
                    <a:srgbClr val="A6CBC2"/>
                  </a:solidFill>
                  <a:latin typeface="Arial"/>
                  <a:ea typeface="Arial"/>
                  <a:cs typeface="Arial"/>
                  <a:sym typeface="Arial"/>
                </a:defRPr>
              </a:pPr>
              <a:endParaRPr sz="525"/>
            </a:p>
          </p:txBody>
        </p:sp>
        <p:sp>
          <p:nvSpPr>
            <p:cNvPr id="444" name="Google Shape;10614;p32">
              <a:extLst>
                <a:ext uri="{FF2B5EF4-FFF2-40B4-BE49-F238E27FC236}">
                  <a16:creationId xmlns:a16="http://schemas.microsoft.com/office/drawing/2014/main" id="{01D1FAEE-4223-028A-51B6-6FA31C77ED52}"/>
                </a:ext>
              </a:extLst>
            </p:cNvPr>
            <p:cNvSpPr/>
            <p:nvPr/>
          </p:nvSpPr>
          <p:spPr>
            <a:xfrm>
              <a:off x="11661042" y="7775893"/>
              <a:ext cx="825298" cy="675798"/>
            </a:xfrm>
            <a:custGeom>
              <a:avLst/>
              <a:gdLst/>
              <a:ahLst/>
              <a:cxnLst>
                <a:cxn ang="0">
                  <a:pos x="wd2" y="hd2"/>
                </a:cxn>
                <a:cxn ang="5400000">
                  <a:pos x="wd2" y="hd2"/>
                </a:cxn>
                <a:cxn ang="10800000">
                  <a:pos x="wd2" y="hd2"/>
                </a:cxn>
                <a:cxn ang="16200000">
                  <a:pos x="wd2" y="hd2"/>
                </a:cxn>
              </a:cxnLst>
              <a:rect l="0" t="0" r="r" b="b"/>
              <a:pathLst>
                <a:path w="21600" h="21600" extrusionOk="0">
                  <a:moveTo>
                    <a:pt x="4443" y="0"/>
                  </a:moveTo>
                  <a:lnTo>
                    <a:pt x="4306" y="160"/>
                  </a:lnTo>
                  <a:lnTo>
                    <a:pt x="3280" y="160"/>
                  </a:lnTo>
                  <a:lnTo>
                    <a:pt x="2937" y="316"/>
                  </a:lnTo>
                  <a:lnTo>
                    <a:pt x="2734" y="396"/>
                  </a:lnTo>
                  <a:lnTo>
                    <a:pt x="2460" y="476"/>
                  </a:lnTo>
                  <a:lnTo>
                    <a:pt x="2048" y="876"/>
                  </a:lnTo>
                  <a:lnTo>
                    <a:pt x="2048" y="1116"/>
                  </a:lnTo>
                  <a:lnTo>
                    <a:pt x="2117" y="1272"/>
                  </a:lnTo>
                  <a:lnTo>
                    <a:pt x="2048" y="1352"/>
                  </a:lnTo>
                  <a:lnTo>
                    <a:pt x="1983" y="1592"/>
                  </a:lnTo>
                  <a:lnTo>
                    <a:pt x="2048" y="1992"/>
                  </a:lnTo>
                  <a:lnTo>
                    <a:pt x="2254" y="2152"/>
                  </a:lnTo>
                  <a:lnTo>
                    <a:pt x="2254" y="2469"/>
                  </a:lnTo>
                  <a:lnTo>
                    <a:pt x="1914" y="2469"/>
                  </a:lnTo>
                  <a:lnTo>
                    <a:pt x="1571" y="2869"/>
                  </a:lnTo>
                  <a:lnTo>
                    <a:pt x="1571" y="3189"/>
                  </a:lnTo>
                  <a:lnTo>
                    <a:pt x="1434" y="3345"/>
                  </a:lnTo>
                  <a:lnTo>
                    <a:pt x="1709" y="3985"/>
                  </a:lnTo>
                  <a:lnTo>
                    <a:pt x="1914" y="4065"/>
                  </a:lnTo>
                  <a:lnTo>
                    <a:pt x="1914" y="4305"/>
                  </a:lnTo>
                  <a:lnTo>
                    <a:pt x="1640" y="4541"/>
                  </a:lnTo>
                  <a:lnTo>
                    <a:pt x="1571" y="4541"/>
                  </a:lnTo>
                  <a:lnTo>
                    <a:pt x="1434" y="5101"/>
                  </a:lnTo>
                  <a:lnTo>
                    <a:pt x="1571" y="5341"/>
                  </a:lnTo>
                  <a:lnTo>
                    <a:pt x="2048" y="5897"/>
                  </a:lnTo>
                  <a:lnTo>
                    <a:pt x="2117" y="6377"/>
                  </a:lnTo>
                  <a:lnTo>
                    <a:pt x="2323" y="7173"/>
                  </a:lnTo>
                  <a:lnTo>
                    <a:pt x="2254" y="7490"/>
                  </a:lnTo>
                  <a:lnTo>
                    <a:pt x="1777" y="7490"/>
                  </a:lnTo>
                  <a:lnTo>
                    <a:pt x="1640" y="7730"/>
                  </a:lnTo>
                  <a:lnTo>
                    <a:pt x="1640" y="7970"/>
                  </a:lnTo>
                  <a:lnTo>
                    <a:pt x="2048" y="8450"/>
                  </a:lnTo>
                  <a:lnTo>
                    <a:pt x="1983" y="8686"/>
                  </a:lnTo>
                  <a:lnTo>
                    <a:pt x="1709" y="8686"/>
                  </a:lnTo>
                  <a:lnTo>
                    <a:pt x="1434" y="8846"/>
                  </a:lnTo>
                  <a:lnTo>
                    <a:pt x="1297" y="9246"/>
                  </a:lnTo>
                  <a:lnTo>
                    <a:pt x="1026" y="9722"/>
                  </a:lnTo>
                  <a:lnTo>
                    <a:pt x="889" y="10122"/>
                  </a:lnTo>
                  <a:lnTo>
                    <a:pt x="683" y="10362"/>
                  </a:lnTo>
                  <a:lnTo>
                    <a:pt x="546" y="10362"/>
                  </a:lnTo>
                  <a:lnTo>
                    <a:pt x="206" y="10522"/>
                  </a:lnTo>
                  <a:lnTo>
                    <a:pt x="69" y="10758"/>
                  </a:lnTo>
                  <a:lnTo>
                    <a:pt x="69" y="11158"/>
                  </a:lnTo>
                  <a:lnTo>
                    <a:pt x="0" y="11478"/>
                  </a:lnTo>
                  <a:lnTo>
                    <a:pt x="0" y="12114"/>
                  </a:lnTo>
                  <a:lnTo>
                    <a:pt x="69" y="12434"/>
                  </a:lnTo>
                  <a:lnTo>
                    <a:pt x="0" y="12674"/>
                  </a:lnTo>
                  <a:lnTo>
                    <a:pt x="69" y="12830"/>
                  </a:lnTo>
                  <a:lnTo>
                    <a:pt x="69" y="13470"/>
                  </a:lnTo>
                  <a:lnTo>
                    <a:pt x="206" y="14347"/>
                  </a:lnTo>
                  <a:lnTo>
                    <a:pt x="69" y="14667"/>
                  </a:lnTo>
                  <a:lnTo>
                    <a:pt x="206" y="15063"/>
                  </a:lnTo>
                  <a:lnTo>
                    <a:pt x="69" y="16099"/>
                  </a:lnTo>
                  <a:lnTo>
                    <a:pt x="206" y="16499"/>
                  </a:lnTo>
                  <a:lnTo>
                    <a:pt x="957" y="16739"/>
                  </a:lnTo>
                  <a:lnTo>
                    <a:pt x="1571" y="16419"/>
                  </a:lnTo>
                  <a:lnTo>
                    <a:pt x="2937" y="17295"/>
                  </a:lnTo>
                  <a:lnTo>
                    <a:pt x="3691" y="18091"/>
                  </a:lnTo>
                  <a:lnTo>
                    <a:pt x="4100" y="19208"/>
                  </a:lnTo>
                  <a:lnTo>
                    <a:pt x="4100" y="19928"/>
                  </a:lnTo>
                  <a:lnTo>
                    <a:pt x="4374" y="20084"/>
                  </a:lnTo>
                  <a:lnTo>
                    <a:pt x="4649" y="20804"/>
                  </a:lnTo>
                  <a:lnTo>
                    <a:pt x="5057" y="21280"/>
                  </a:lnTo>
                  <a:lnTo>
                    <a:pt x="5740" y="21600"/>
                  </a:lnTo>
                  <a:lnTo>
                    <a:pt x="7585" y="21440"/>
                  </a:lnTo>
                  <a:lnTo>
                    <a:pt x="7928" y="21200"/>
                  </a:lnTo>
                  <a:lnTo>
                    <a:pt x="8203" y="21280"/>
                  </a:lnTo>
                  <a:lnTo>
                    <a:pt x="9091" y="20884"/>
                  </a:lnTo>
                  <a:lnTo>
                    <a:pt x="9431" y="21120"/>
                  </a:lnTo>
                  <a:lnTo>
                    <a:pt x="9843" y="21040"/>
                  </a:lnTo>
                  <a:lnTo>
                    <a:pt x="9980" y="20404"/>
                  </a:lnTo>
                  <a:lnTo>
                    <a:pt x="10320" y="20804"/>
                  </a:lnTo>
                  <a:lnTo>
                    <a:pt x="10526" y="20724"/>
                  </a:lnTo>
                  <a:lnTo>
                    <a:pt x="10526" y="20404"/>
                  </a:lnTo>
                  <a:lnTo>
                    <a:pt x="11003" y="19848"/>
                  </a:lnTo>
                  <a:lnTo>
                    <a:pt x="11208" y="19208"/>
                  </a:lnTo>
                  <a:lnTo>
                    <a:pt x="11208" y="18731"/>
                  </a:lnTo>
                  <a:lnTo>
                    <a:pt x="11140" y="18251"/>
                  </a:lnTo>
                  <a:lnTo>
                    <a:pt x="11346" y="18011"/>
                  </a:lnTo>
                  <a:lnTo>
                    <a:pt x="11346" y="17695"/>
                  </a:lnTo>
                  <a:lnTo>
                    <a:pt x="11620" y="17455"/>
                  </a:lnTo>
                  <a:lnTo>
                    <a:pt x="11960" y="17135"/>
                  </a:lnTo>
                  <a:lnTo>
                    <a:pt x="12166" y="16895"/>
                  </a:lnTo>
                  <a:lnTo>
                    <a:pt x="12714" y="16419"/>
                  </a:lnTo>
                  <a:lnTo>
                    <a:pt x="12646" y="16019"/>
                  </a:lnTo>
                  <a:lnTo>
                    <a:pt x="12714" y="15703"/>
                  </a:lnTo>
                  <a:lnTo>
                    <a:pt x="13191" y="15703"/>
                  </a:lnTo>
                  <a:lnTo>
                    <a:pt x="13328" y="15463"/>
                  </a:lnTo>
                  <a:lnTo>
                    <a:pt x="13397" y="15543"/>
                  </a:lnTo>
                  <a:lnTo>
                    <a:pt x="13943" y="15703"/>
                  </a:lnTo>
                  <a:lnTo>
                    <a:pt x="14217" y="15703"/>
                  </a:lnTo>
                  <a:lnTo>
                    <a:pt x="14560" y="15939"/>
                  </a:lnTo>
                  <a:lnTo>
                    <a:pt x="14694" y="16419"/>
                  </a:lnTo>
                  <a:lnTo>
                    <a:pt x="15037" y="16659"/>
                  </a:lnTo>
                  <a:lnTo>
                    <a:pt x="15311" y="16739"/>
                  </a:lnTo>
                  <a:lnTo>
                    <a:pt x="15651" y="16499"/>
                  </a:lnTo>
                  <a:lnTo>
                    <a:pt x="15926" y="16019"/>
                  </a:lnTo>
                  <a:lnTo>
                    <a:pt x="15926" y="15859"/>
                  </a:lnTo>
                  <a:lnTo>
                    <a:pt x="16063" y="15543"/>
                  </a:lnTo>
                  <a:lnTo>
                    <a:pt x="16337" y="15463"/>
                  </a:lnTo>
                  <a:lnTo>
                    <a:pt x="16608" y="15063"/>
                  </a:lnTo>
                  <a:lnTo>
                    <a:pt x="16608" y="14747"/>
                  </a:lnTo>
                  <a:lnTo>
                    <a:pt x="16677" y="14267"/>
                  </a:lnTo>
                  <a:lnTo>
                    <a:pt x="17291" y="13550"/>
                  </a:lnTo>
                  <a:lnTo>
                    <a:pt x="17360" y="13150"/>
                  </a:lnTo>
                  <a:lnTo>
                    <a:pt x="17291" y="12830"/>
                  </a:lnTo>
                  <a:lnTo>
                    <a:pt x="17428" y="12514"/>
                  </a:lnTo>
                  <a:lnTo>
                    <a:pt x="17977" y="11954"/>
                  </a:lnTo>
                  <a:lnTo>
                    <a:pt x="18317" y="11638"/>
                  </a:lnTo>
                  <a:lnTo>
                    <a:pt x="18385" y="11158"/>
                  </a:lnTo>
                  <a:lnTo>
                    <a:pt x="18454" y="10838"/>
                  </a:lnTo>
                  <a:lnTo>
                    <a:pt x="18385" y="10122"/>
                  </a:lnTo>
                  <a:lnTo>
                    <a:pt x="18728" y="9882"/>
                  </a:lnTo>
                  <a:lnTo>
                    <a:pt x="19205" y="9722"/>
                  </a:lnTo>
                  <a:lnTo>
                    <a:pt x="19480" y="9246"/>
                  </a:lnTo>
                  <a:lnTo>
                    <a:pt x="19548" y="8766"/>
                  </a:lnTo>
                  <a:lnTo>
                    <a:pt x="19548" y="7730"/>
                  </a:lnTo>
                  <a:lnTo>
                    <a:pt x="19754" y="7333"/>
                  </a:lnTo>
                  <a:lnTo>
                    <a:pt x="20094" y="6693"/>
                  </a:lnTo>
                  <a:lnTo>
                    <a:pt x="20231" y="6453"/>
                  </a:lnTo>
                  <a:lnTo>
                    <a:pt x="20368" y="6297"/>
                  </a:lnTo>
                  <a:lnTo>
                    <a:pt x="20711" y="5977"/>
                  </a:lnTo>
                  <a:lnTo>
                    <a:pt x="20845" y="5977"/>
                  </a:lnTo>
                  <a:lnTo>
                    <a:pt x="21120" y="5577"/>
                  </a:lnTo>
                  <a:lnTo>
                    <a:pt x="21531" y="5341"/>
                  </a:lnTo>
                  <a:lnTo>
                    <a:pt x="21600" y="5101"/>
                  </a:lnTo>
                  <a:lnTo>
                    <a:pt x="21463" y="4541"/>
                  </a:lnTo>
                  <a:lnTo>
                    <a:pt x="21463" y="4305"/>
                  </a:lnTo>
                  <a:lnTo>
                    <a:pt x="21394" y="3985"/>
                  </a:lnTo>
                  <a:lnTo>
                    <a:pt x="21051" y="3745"/>
                  </a:lnTo>
                  <a:lnTo>
                    <a:pt x="20845" y="3505"/>
                  </a:lnTo>
                  <a:lnTo>
                    <a:pt x="20845" y="2789"/>
                  </a:lnTo>
                  <a:lnTo>
                    <a:pt x="20780" y="2389"/>
                  </a:lnTo>
                  <a:lnTo>
                    <a:pt x="20574" y="1912"/>
                  </a:lnTo>
                  <a:lnTo>
                    <a:pt x="20368" y="1352"/>
                  </a:lnTo>
                  <a:lnTo>
                    <a:pt x="19823" y="556"/>
                  </a:lnTo>
                  <a:lnTo>
                    <a:pt x="19548" y="476"/>
                  </a:lnTo>
                  <a:lnTo>
                    <a:pt x="19205" y="316"/>
                  </a:lnTo>
                  <a:lnTo>
                    <a:pt x="19068" y="716"/>
                  </a:lnTo>
                  <a:lnTo>
                    <a:pt x="19003" y="956"/>
                  </a:lnTo>
                  <a:lnTo>
                    <a:pt x="18797" y="1116"/>
                  </a:lnTo>
                  <a:lnTo>
                    <a:pt x="18523" y="956"/>
                  </a:lnTo>
                  <a:lnTo>
                    <a:pt x="18317" y="1116"/>
                  </a:lnTo>
                  <a:lnTo>
                    <a:pt x="18114" y="1272"/>
                  </a:lnTo>
                  <a:lnTo>
                    <a:pt x="17771" y="1512"/>
                  </a:lnTo>
                  <a:lnTo>
                    <a:pt x="17634" y="1912"/>
                  </a:lnTo>
                  <a:lnTo>
                    <a:pt x="17291" y="1992"/>
                  </a:lnTo>
                  <a:lnTo>
                    <a:pt x="17089" y="1752"/>
                  </a:lnTo>
                  <a:lnTo>
                    <a:pt x="16951" y="1672"/>
                  </a:lnTo>
                  <a:lnTo>
                    <a:pt x="16403" y="1592"/>
                  </a:lnTo>
                  <a:lnTo>
                    <a:pt x="15788" y="1272"/>
                  </a:lnTo>
                  <a:lnTo>
                    <a:pt x="14968" y="1196"/>
                  </a:lnTo>
                  <a:lnTo>
                    <a:pt x="14560" y="1352"/>
                  </a:lnTo>
                  <a:lnTo>
                    <a:pt x="13534" y="1272"/>
                  </a:lnTo>
                  <a:lnTo>
                    <a:pt x="13191" y="1512"/>
                  </a:lnTo>
                  <a:lnTo>
                    <a:pt x="12646" y="2309"/>
                  </a:lnTo>
                  <a:lnTo>
                    <a:pt x="12234" y="2549"/>
                  </a:lnTo>
                  <a:lnTo>
                    <a:pt x="11891" y="2469"/>
                  </a:lnTo>
                  <a:lnTo>
                    <a:pt x="11140" y="2152"/>
                  </a:lnTo>
                  <a:lnTo>
                    <a:pt x="10663" y="2072"/>
                  </a:lnTo>
                  <a:lnTo>
                    <a:pt x="10114" y="1672"/>
                  </a:lnTo>
                  <a:lnTo>
                    <a:pt x="9774" y="1592"/>
                  </a:lnTo>
                  <a:lnTo>
                    <a:pt x="9774" y="1352"/>
                  </a:lnTo>
                  <a:lnTo>
                    <a:pt x="9431" y="1116"/>
                  </a:lnTo>
                  <a:lnTo>
                    <a:pt x="9091" y="1116"/>
                  </a:lnTo>
                  <a:lnTo>
                    <a:pt x="8954" y="1196"/>
                  </a:lnTo>
                  <a:lnTo>
                    <a:pt x="8474" y="1272"/>
                  </a:lnTo>
                  <a:lnTo>
                    <a:pt x="8203" y="1352"/>
                  </a:lnTo>
                  <a:lnTo>
                    <a:pt x="7928" y="1512"/>
                  </a:lnTo>
                  <a:lnTo>
                    <a:pt x="7723" y="1752"/>
                  </a:lnTo>
                  <a:lnTo>
                    <a:pt x="7517" y="1912"/>
                  </a:lnTo>
                  <a:lnTo>
                    <a:pt x="7177" y="1592"/>
                  </a:lnTo>
                  <a:lnTo>
                    <a:pt x="6766" y="876"/>
                  </a:lnTo>
                  <a:lnTo>
                    <a:pt x="6560" y="556"/>
                  </a:lnTo>
                  <a:lnTo>
                    <a:pt x="6014" y="396"/>
                  </a:lnTo>
                  <a:lnTo>
                    <a:pt x="5740" y="316"/>
                  </a:lnTo>
                  <a:lnTo>
                    <a:pt x="5469" y="160"/>
                  </a:lnTo>
                  <a:lnTo>
                    <a:pt x="4988" y="80"/>
                  </a:lnTo>
                  <a:lnTo>
                    <a:pt x="4717" y="0"/>
                  </a:lnTo>
                  <a:close/>
                </a:path>
              </a:pathLst>
            </a:custGeom>
            <a:solidFill>
              <a:srgbClr val="CCD4DA"/>
            </a:solidFill>
            <a:ln w="12700" cap="flat">
              <a:noFill/>
              <a:miter lim="400000"/>
            </a:ln>
            <a:effectLst/>
          </p:spPr>
          <p:txBody>
            <a:bodyPr wrap="square" lIns="0" tIns="0" rIns="0" bIns="0" numCol="1" anchor="ctr">
              <a:noAutofit/>
            </a:bodyPr>
            <a:lstStyle/>
            <a:p>
              <a:pPr defTabSz="342900">
                <a:lnSpc>
                  <a:spcPct val="100000"/>
                </a:lnSpc>
                <a:spcBef>
                  <a:spcPts val="0"/>
                </a:spcBef>
                <a:defRPr sz="1400">
                  <a:latin typeface="Arial"/>
                  <a:ea typeface="Arial"/>
                  <a:cs typeface="Arial"/>
                  <a:sym typeface="Arial"/>
                </a:defRPr>
              </a:pPr>
              <a:endParaRPr sz="525"/>
            </a:p>
          </p:txBody>
        </p:sp>
        <p:sp>
          <p:nvSpPr>
            <p:cNvPr id="445" name="Google Shape;10615;p32">
              <a:extLst>
                <a:ext uri="{FF2B5EF4-FFF2-40B4-BE49-F238E27FC236}">
                  <a16:creationId xmlns:a16="http://schemas.microsoft.com/office/drawing/2014/main" id="{5D30B202-20F3-398A-4EB3-60EE8A7DF887}"/>
                </a:ext>
              </a:extLst>
            </p:cNvPr>
            <p:cNvSpPr/>
            <p:nvPr/>
          </p:nvSpPr>
          <p:spPr>
            <a:xfrm>
              <a:off x="12063210" y="7835726"/>
              <a:ext cx="548458" cy="785581"/>
            </a:xfrm>
            <a:custGeom>
              <a:avLst/>
              <a:gdLst/>
              <a:ahLst/>
              <a:cxnLst>
                <a:cxn ang="0">
                  <a:pos x="wd2" y="hd2"/>
                </a:cxn>
                <a:cxn ang="5400000">
                  <a:pos x="wd2" y="hd2"/>
                </a:cxn>
                <a:cxn ang="10800000">
                  <a:pos x="wd2" y="hd2"/>
                </a:cxn>
                <a:cxn ang="16200000">
                  <a:pos x="wd2" y="hd2"/>
                </a:cxn>
              </a:cxnLst>
              <a:rect l="0" t="0" r="r" b="b"/>
              <a:pathLst>
                <a:path w="21600" h="21600" extrusionOk="0">
                  <a:moveTo>
                    <a:pt x="15121" y="0"/>
                  </a:moveTo>
                  <a:lnTo>
                    <a:pt x="15431" y="410"/>
                  </a:lnTo>
                  <a:lnTo>
                    <a:pt x="15529" y="754"/>
                  </a:lnTo>
                  <a:lnTo>
                    <a:pt x="15529" y="1370"/>
                  </a:lnTo>
                  <a:lnTo>
                    <a:pt x="15839" y="1576"/>
                  </a:lnTo>
                  <a:lnTo>
                    <a:pt x="16355" y="1783"/>
                  </a:lnTo>
                  <a:lnTo>
                    <a:pt x="16458" y="2058"/>
                  </a:lnTo>
                  <a:lnTo>
                    <a:pt x="16458" y="2261"/>
                  </a:lnTo>
                  <a:lnTo>
                    <a:pt x="16665" y="2743"/>
                  </a:lnTo>
                  <a:lnTo>
                    <a:pt x="16561" y="2949"/>
                  </a:lnTo>
                  <a:lnTo>
                    <a:pt x="15942" y="3153"/>
                  </a:lnTo>
                  <a:lnTo>
                    <a:pt x="15529" y="3497"/>
                  </a:lnTo>
                  <a:lnTo>
                    <a:pt x="15327" y="3497"/>
                  </a:lnTo>
                  <a:lnTo>
                    <a:pt x="14811" y="3772"/>
                  </a:lnTo>
                  <a:lnTo>
                    <a:pt x="14605" y="3906"/>
                  </a:lnTo>
                  <a:lnTo>
                    <a:pt x="14398" y="4113"/>
                  </a:lnTo>
                  <a:lnTo>
                    <a:pt x="13887" y="4663"/>
                  </a:lnTo>
                  <a:lnTo>
                    <a:pt x="13577" y="5004"/>
                  </a:lnTo>
                  <a:lnTo>
                    <a:pt x="13577" y="5896"/>
                  </a:lnTo>
                  <a:lnTo>
                    <a:pt x="13474" y="6309"/>
                  </a:lnTo>
                  <a:lnTo>
                    <a:pt x="13061" y="6718"/>
                  </a:lnTo>
                  <a:lnTo>
                    <a:pt x="12344" y="6856"/>
                  </a:lnTo>
                  <a:lnTo>
                    <a:pt x="11827" y="7062"/>
                  </a:lnTo>
                  <a:lnTo>
                    <a:pt x="11931" y="7678"/>
                  </a:lnTo>
                  <a:lnTo>
                    <a:pt x="11827" y="7954"/>
                  </a:lnTo>
                  <a:lnTo>
                    <a:pt x="11724" y="8367"/>
                  </a:lnTo>
                  <a:lnTo>
                    <a:pt x="11213" y="8639"/>
                  </a:lnTo>
                  <a:lnTo>
                    <a:pt x="10387" y="9120"/>
                  </a:lnTo>
                  <a:lnTo>
                    <a:pt x="10181" y="9392"/>
                  </a:lnTo>
                  <a:lnTo>
                    <a:pt x="10284" y="9668"/>
                  </a:lnTo>
                  <a:lnTo>
                    <a:pt x="10181" y="10012"/>
                  </a:lnTo>
                  <a:lnTo>
                    <a:pt x="9256" y="10628"/>
                  </a:lnTo>
                  <a:lnTo>
                    <a:pt x="9153" y="11041"/>
                  </a:lnTo>
                  <a:lnTo>
                    <a:pt x="9153" y="11313"/>
                  </a:lnTo>
                  <a:lnTo>
                    <a:pt x="8745" y="11657"/>
                  </a:lnTo>
                  <a:lnTo>
                    <a:pt x="8332" y="11726"/>
                  </a:lnTo>
                  <a:lnTo>
                    <a:pt x="8126" y="11998"/>
                  </a:lnTo>
                  <a:lnTo>
                    <a:pt x="8126" y="12135"/>
                  </a:lnTo>
                  <a:lnTo>
                    <a:pt x="7713" y="12548"/>
                  </a:lnTo>
                  <a:lnTo>
                    <a:pt x="7202" y="12755"/>
                  </a:lnTo>
                  <a:lnTo>
                    <a:pt x="6789" y="12686"/>
                  </a:lnTo>
                  <a:lnTo>
                    <a:pt x="6273" y="12480"/>
                  </a:lnTo>
                  <a:lnTo>
                    <a:pt x="6071" y="12067"/>
                  </a:lnTo>
                  <a:lnTo>
                    <a:pt x="5555" y="11863"/>
                  </a:lnTo>
                  <a:lnTo>
                    <a:pt x="5142" y="11863"/>
                  </a:lnTo>
                  <a:lnTo>
                    <a:pt x="4321" y="11726"/>
                  </a:lnTo>
                  <a:lnTo>
                    <a:pt x="4218" y="11657"/>
                  </a:lnTo>
                  <a:lnTo>
                    <a:pt x="4011" y="11863"/>
                  </a:lnTo>
                  <a:lnTo>
                    <a:pt x="3294" y="11863"/>
                  </a:lnTo>
                  <a:lnTo>
                    <a:pt x="3190" y="12135"/>
                  </a:lnTo>
                  <a:lnTo>
                    <a:pt x="3294" y="12480"/>
                  </a:lnTo>
                  <a:lnTo>
                    <a:pt x="2468" y="12889"/>
                  </a:lnTo>
                  <a:lnTo>
                    <a:pt x="2158" y="13096"/>
                  </a:lnTo>
                  <a:lnTo>
                    <a:pt x="1647" y="13371"/>
                  </a:lnTo>
                  <a:lnTo>
                    <a:pt x="1234" y="13577"/>
                  </a:lnTo>
                  <a:lnTo>
                    <a:pt x="1234" y="13849"/>
                  </a:lnTo>
                  <a:lnTo>
                    <a:pt x="924" y="14056"/>
                  </a:lnTo>
                  <a:lnTo>
                    <a:pt x="1027" y="14469"/>
                  </a:lnTo>
                  <a:lnTo>
                    <a:pt x="1027" y="14878"/>
                  </a:lnTo>
                  <a:lnTo>
                    <a:pt x="718" y="15429"/>
                  </a:lnTo>
                  <a:lnTo>
                    <a:pt x="0" y="15908"/>
                  </a:lnTo>
                  <a:lnTo>
                    <a:pt x="0" y="16183"/>
                  </a:lnTo>
                  <a:lnTo>
                    <a:pt x="413" y="16252"/>
                  </a:lnTo>
                  <a:lnTo>
                    <a:pt x="924" y="16114"/>
                  </a:lnTo>
                  <a:lnTo>
                    <a:pt x="1131" y="17281"/>
                  </a:lnTo>
                  <a:lnTo>
                    <a:pt x="1647" y="17281"/>
                  </a:lnTo>
                  <a:lnTo>
                    <a:pt x="1956" y="17553"/>
                  </a:lnTo>
                  <a:lnTo>
                    <a:pt x="2777" y="17281"/>
                  </a:lnTo>
                  <a:lnTo>
                    <a:pt x="3190" y="17690"/>
                  </a:lnTo>
                  <a:lnTo>
                    <a:pt x="3087" y="17966"/>
                  </a:lnTo>
                  <a:lnTo>
                    <a:pt x="3087" y="18513"/>
                  </a:lnTo>
                  <a:lnTo>
                    <a:pt x="3598" y="18995"/>
                  </a:lnTo>
                  <a:lnTo>
                    <a:pt x="3598" y="19680"/>
                  </a:lnTo>
                  <a:lnTo>
                    <a:pt x="3190" y="20364"/>
                  </a:lnTo>
                  <a:lnTo>
                    <a:pt x="3702" y="20640"/>
                  </a:lnTo>
                  <a:lnTo>
                    <a:pt x="3190" y="20981"/>
                  </a:lnTo>
                  <a:lnTo>
                    <a:pt x="3598" y="20915"/>
                  </a:lnTo>
                  <a:lnTo>
                    <a:pt x="4011" y="20915"/>
                  </a:lnTo>
                  <a:lnTo>
                    <a:pt x="4115" y="20981"/>
                  </a:lnTo>
                  <a:lnTo>
                    <a:pt x="7408" y="20981"/>
                  </a:lnTo>
                  <a:lnTo>
                    <a:pt x="7610" y="20915"/>
                  </a:lnTo>
                  <a:lnTo>
                    <a:pt x="7816" y="20777"/>
                  </a:lnTo>
                  <a:lnTo>
                    <a:pt x="8126" y="20915"/>
                  </a:lnTo>
                  <a:lnTo>
                    <a:pt x="8332" y="20709"/>
                  </a:lnTo>
                  <a:lnTo>
                    <a:pt x="9153" y="20777"/>
                  </a:lnTo>
                  <a:lnTo>
                    <a:pt x="9360" y="20709"/>
                  </a:lnTo>
                  <a:lnTo>
                    <a:pt x="10284" y="20709"/>
                  </a:lnTo>
                  <a:lnTo>
                    <a:pt x="10490" y="20777"/>
                  </a:lnTo>
                  <a:lnTo>
                    <a:pt x="11006" y="20709"/>
                  </a:lnTo>
                  <a:lnTo>
                    <a:pt x="11419" y="20709"/>
                  </a:lnTo>
                  <a:lnTo>
                    <a:pt x="11419" y="20777"/>
                  </a:lnTo>
                  <a:lnTo>
                    <a:pt x="12240" y="20915"/>
                  </a:lnTo>
                  <a:lnTo>
                    <a:pt x="12344" y="20777"/>
                  </a:lnTo>
                  <a:lnTo>
                    <a:pt x="12550" y="20777"/>
                  </a:lnTo>
                  <a:lnTo>
                    <a:pt x="12756" y="20981"/>
                  </a:lnTo>
                  <a:lnTo>
                    <a:pt x="16355" y="20981"/>
                  </a:lnTo>
                  <a:lnTo>
                    <a:pt x="16665" y="21049"/>
                  </a:lnTo>
                  <a:lnTo>
                    <a:pt x="16866" y="20981"/>
                  </a:lnTo>
                  <a:lnTo>
                    <a:pt x="16969" y="20981"/>
                  </a:lnTo>
                  <a:lnTo>
                    <a:pt x="17382" y="21256"/>
                  </a:lnTo>
                  <a:lnTo>
                    <a:pt x="17589" y="21118"/>
                  </a:lnTo>
                  <a:lnTo>
                    <a:pt x="18002" y="21256"/>
                  </a:lnTo>
                  <a:lnTo>
                    <a:pt x="18105" y="21394"/>
                  </a:lnTo>
                  <a:lnTo>
                    <a:pt x="18410" y="21325"/>
                  </a:lnTo>
                  <a:lnTo>
                    <a:pt x="18513" y="21256"/>
                  </a:lnTo>
                  <a:lnTo>
                    <a:pt x="18719" y="21256"/>
                  </a:lnTo>
                  <a:lnTo>
                    <a:pt x="19132" y="21462"/>
                  </a:lnTo>
                  <a:lnTo>
                    <a:pt x="19442" y="21394"/>
                  </a:lnTo>
                  <a:lnTo>
                    <a:pt x="19953" y="21394"/>
                  </a:lnTo>
                  <a:lnTo>
                    <a:pt x="20160" y="21462"/>
                  </a:lnTo>
                  <a:lnTo>
                    <a:pt x="20676" y="21462"/>
                  </a:lnTo>
                  <a:lnTo>
                    <a:pt x="20676" y="21600"/>
                  </a:lnTo>
                  <a:lnTo>
                    <a:pt x="21084" y="21600"/>
                  </a:lnTo>
                  <a:lnTo>
                    <a:pt x="21187" y="21394"/>
                  </a:lnTo>
                  <a:lnTo>
                    <a:pt x="20981" y="21049"/>
                  </a:lnTo>
                  <a:lnTo>
                    <a:pt x="20981" y="20981"/>
                  </a:lnTo>
                  <a:lnTo>
                    <a:pt x="21290" y="20640"/>
                  </a:lnTo>
                  <a:lnTo>
                    <a:pt x="21497" y="20364"/>
                  </a:lnTo>
                  <a:lnTo>
                    <a:pt x="21600" y="20296"/>
                  </a:lnTo>
                  <a:lnTo>
                    <a:pt x="21497" y="20296"/>
                  </a:lnTo>
                  <a:lnTo>
                    <a:pt x="21290" y="20089"/>
                  </a:lnTo>
                  <a:lnTo>
                    <a:pt x="21290" y="19404"/>
                  </a:lnTo>
                  <a:lnTo>
                    <a:pt x="20469" y="18995"/>
                  </a:lnTo>
                  <a:lnTo>
                    <a:pt x="20056" y="18719"/>
                  </a:lnTo>
                  <a:lnTo>
                    <a:pt x="19644" y="18241"/>
                  </a:lnTo>
                  <a:lnTo>
                    <a:pt x="18926" y="17553"/>
                  </a:lnTo>
                  <a:lnTo>
                    <a:pt x="18719" y="17143"/>
                  </a:lnTo>
                  <a:lnTo>
                    <a:pt x="18203" y="16799"/>
                  </a:lnTo>
                  <a:lnTo>
                    <a:pt x="17485" y="16524"/>
                  </a:lnTo>
                  <a:lnTo>
                    <a:pt x="17176" y="16320"/>
                  </a:lnTo>
                  <a:lnTo>
                    <a:pt x="17176" y="15563"/>
                  </a:lnTo>
                  <a:lnTo>
                    <a:pt x="17073" y="15154"/>
                  </a:lnTo>
                  <a:lnTo>
                    <a:pt x="16969" y="14606"/>
                  </a:lnTo>
                  <a:lnTo>
                    <a:pt x="17073" y="14194"/>
                  </a:lnTo>
                  <a:lnTo>
                    <a:pt x="16866" y="13715"/>
                  </a:lnTo>
                  <a:lnTo>
                    <a:pt x="16665" y="13233"/>
                  </a:lnTo>
                  <a:lnTo>
                    <a:pt x="16969" y="13027"/>
                  </a:lnTo>
                  <a:lnTo>
                    <a:pt x="17382" y="13027"/>
                  </a:lnTo>
                  <a:lnTo>
                    <a:pt x="17898" y="12411"/>
                  </a:lnTo>
                  <a:lnTo>
                    <a:pt x="18105" y="11998"/>
                  </a:lnTo>
                  <a:lnTo>
                    <a:pt x="18616" y="11382"/>
                  </a:lnTo>
                  <a:lnTo>
                    <a:pt x="18926" y="10972"/>
                  </a:lnTo>
                  <a:lnTo>
                    <a:pt x="19442" y="10834"/>
                  </a:lnTo>
                  <a:lnTo>
                    <a:pt x="19953" y="10353"/>
                  </a:lnTo>
                  <a:lnTo>
                    <a:pt x="19953" y="10284"/>
                  </a:lnTo>
                  <a:lnTo>
                    <a:pt x="19747" y="9943"/>
                  </a:lnTo>
                  <a:lnTo>
                    <a:pt x="19442" y="9392"/>
                  </a:lnTo>
                  <a:lnTo>
                    <a:pt x="18926" y="8914"/>
                  </a:lnTo>
                  <a:lnTo>
                    <a:pt x="17485" y="7954"/>
                  </a:lnTo>
                  <a:lnTo>
                    <a:pt x="16458" y="7338"/>
                  </a:lnTo>
                  <a:lnTo>
                    <a:pt x="15942" y="7269"/>
                  </a:lnTo>
                  <a:lnTo>
                    <a:pt x="15942" y="6994"/>
                  </a:lnTo>
                  <a:lnTo>
                    <a:pt x="15529" y="6856"/>
                  </a:lnTo>
                  <a:lnTo>
                    <a:pt x="15529" y="6309"/>
                  </a:lnTo>
                  <a:lnTo>
                    <a:pt x="15632" y="6171"/>
                  </a:lnTo>
                  <a:lnTo>
                    <a:pt x="15632" y="5827"/>
                  </a:lnTo>
                  <a:lnTo>
                    <a:pt x="16561" y="5827"/>
                  </a:lnTo>
                  <a:lnTo>
                    <a:pt x="16866" y="5896"/>
                  </a:lnTo>
                  <a:lnTo>
                    <a:pt x="17382" y="5827"/>
                  </a:lnTo>
                  <a:lnTo>
                    <a:pt x="17898" y="5896"/>
                  </a:lnTo>
                  <a:lnTo>
                    <a:pt x="18105" y="5827"/>
                  </a:lnTo>
                  <a:lnTo>
                    <a:pt x="18719" y="5896"/>
                  </a:lnTo>
                  <a:lnTo>
                    <a:pt x="19132" y="5964"/>
                  </a:lnTo>
                  <a:lnTo>
                    <a:pt x="19540" y="6033"/>
                  </a:lnTo>
                  <a:lnTo>
                    <a:pt x="19747" y="5896"/>
                  </a:lnTo>
                  <a:lnTo>
                    <a:pt x="19540" y="5827"/>
                  </a:lnTo>
                  <a:lnTo>
                    <a:pt x="18719" y="5348"/>
                  </a:lnTo>
                  <a:lnTo>
                    <a:pt x="18616" y="5004"/>
                  </a:lnTo>
                  <a:lnTo>
                    <a:pt x="18203" y="4867"/>
                  </a:lnTo>
                  <a:lnTo>
                    <a:pt x="17692" y="4319"/>
                  </a:lnTo>
                  <a:lnTo>
                    <a:pt x="17589" y="3975"/>
                  </a:lnTo>
                  <a:lnTo>
                    <a:pt x="18002" y="3772"/>
                  </a:lnTo>
                  <a:lnTo>
                    <a:pt x="18203" y="3290"/>
                  </a:lnTo>
                  <a:lnTo>
                    <a:pt x="17898" y="3084"/>
                  </a:lnTo>
                  <a:lnTo>
                    <a:pt x="18002" y="2881"/>
                  </a:lnTo>
                  <a:lnTo>
                    <a:pt x="18105" y="2743"/>
                  </a:lnTo>
                  <a:lnTo>
                    <a:pt x="18105" y="2468"/>
                  </a:lnTo>
                  <a:lnTo>
                    <a:pt x="17692" y="1920"/>
                  </a:lnTo>
                  <a:lnTo>
                    <a:pt x="17589" y="1576"/>
                  </a:lnTo>
                  <a:lnTo>
                    <a:pt x="17382" y="1439"/>
                  </a:lnTo>
                  <a:lnTo>
                    <a:pt x="17176" y="823"/>
                  </a:lnTo>
                  <a:lnTo>
                    <a:pt x="16561" y="478"/>
                  </a:lnTo>
                  <a:lnTo>
                    <a:pt x="15121" y="0"/>
                  </a:lnTo>
                  <a:close/>
                </a:path>
              </a:pathLst>
            </a:custGeom>
            <a:solidFill>
              <a:srgbClr val="CCD4DA"/>
            </a:solidFill>
            <a:ln w="12700" cap="flat">
              <a:noFill/>
              <a:miter lim="400000"/>
            </a:ln>
            <a:effectLst/>
          </p:spPr>
          <p:txBody>
            <a:bodyPr wrap="square" lIns="0" tIns="0" rIns="0" bIns="0" numCol="1" anchor="ctr">
              <a:noAutofit/>
            </a:bodyPr>
            <a:lstStyle/>
            <a:p>
              <a:pPr defTabSz="342900">
                <a:lnSpc>
                  <a:spcPct val="100000"/>
                </a:lnSpc>
                <a:spcBef>
                  <a:spcPts val="0"/>
                </a:spcBef>
                <a:defRPr sz="1400">
                  <a:latin typeface="Arial"/>
                  <a:ea typeface="Arial"/>
                  <a:cs typeface="Arial"/>
                  <a:sym typeface="Arial"/>
                </a:defRPr>
              </a:pPr>
              <a:endParaRPr sz="525"/>
            </a:p>
          </p:txBody>
        </p:sp>
        <p:sp>
          <p:nvSpPr>
            <p:cNvPr id="446" name="Google Shape;10616;p32">
              <a:extLst>
                <a:ext uri="{FF2B5EF4-FFF2-40B4-BE49-F238E27FC236}">
                  <a16:creationId xmlns:a16="http://schemas.microsoft.com/office/drawing/2014/main" id="{C98B270F-FCDE-3EF6-3F21-AFBA839A49B2}"/>
                </a:ext>
              </a:extLst>
            </p:cNvPr>
            <p:cNvSpPr/>
            <p:nvPr/>
          </p:nvSpPr>
          <p:spPr>
            <a:xfrm>
              <a:off x="12065829" y="8588883"/>
              <a:ext cx="412650" cy="426458"/>
            </a:xfrm>
            <a:custGeom>
              <a:avLst/>
              <a:gdLst/>
              <a:ahLst/>
              <a:cxnLst>
                <a:cxn ang="0">
                  <a:pos x="wd2" y="hd2"/>
                </a:cxn>
                <a:cxn ang="5400000">
                  <a:pos x="wd2" y="hd2"/>
                </a:cxn>
                <a:cxn ang="10800000">
                  <a:pos x="wd2" y="hd2"/>
                </a:cxn>
                <a:cxn ang="16200000">
                  <a:pos x="wd2" y="hd2"/>
                </a:cxn>
              </a:cxnLst>
              <a:rect l="0" t="0" r="r" b="b"/>
              <a:pathLst>
                <a:path w="21600" h="21600" extrusionOk="0">
                  <a:moveTo>
                    <a:pt x="10937" y="0"/>
                  </a:moveTo>
                  <a:lnTo>
                    <a:pt x="10663" y="380"/>
                  </a:lnTo>
                  <a:lnTo>
                    <a:pt x="10251" y="127"/>
                  </a:lnTo>
                  <a:lnTo>
                    <a:pt x="9977" y="380"/>
                  </a:lnTo>
                  <a:lnTo>
                    <a:pt x="9709" y="501"/>
                  </a:lnTo>
                  <a:lnTo>
                    <a:pt x="9709" y="4546"/>
                  </a:lnTo>
                  <a:lnTo>
                    <a:pt x="4645" y="4546"/>
                  </a:lnTo>
                  <a:lnTo>
                    <a:pt x="4508" y="4419"/>
                  </a:lnTo>
                  <a:lnTo>
                    <a:pt x="3966" y="4546"/>
                  </a:lnTo>
                  <a:lnTo>
                    <a:pt x="3417" y="4926"/>
                  </a:lnTo>
                  <a:lnTo>
                    <a:pt x="3143" y="4799"/>
                  </a:lnTo>
                  <a:lnTo>
                    <a:pt x="3143" y="5554"/>
                  </a:lnTo>
                  <a:lnTo>
                    <a:pt x="2189" y="5681"/>
                  </a:lnTo>
                  <a:lnTo>
                    <a:pt x="2868" y="6822"/>
                  </a:lnTo>
                  <a:lnTo>
                    <a:pt x="4103" y="7069"/>
                  </a:lnTo>
                  <a:lnTo>
                    <a:pt x="2463" y="7450"/>
                  </a:lnTo>
                  <a:lnTo>
                    <a:pt x="2052" y="6948"/>
                  </a:lnTo>
                  <a:lnTo>
                    <a:pt x="1914" y="8083"/>
                  </a:lnTo>
                  <a:lnTo>
                    <a:pt x="1777" y="9979"/>
                  </a:lnTo>
                  <a:lnTo>
                    <a:pt x="1091" y="10480"/>
                  </a:lnTo>
                  <a:lnTo>
                    <a:pt x="137" y="10106"/>
                  </a:lnTo>
                  <a:lnTo>
                    <a:pt x="0" y="10607"/>
                  </a:lnTo>
                  <a:lnTo>
                    <a:pt x="817" y="11995"/>
                  </a:lnTo>
                  <a:lnTo>
                    <a:pt x="1366" y="12376"/>
                  </a:lnTo>
                  <a:lnTo>
                    <a:pt x="1366" y="13010"/>
                  </a:lnTo>
                  <a:lnTo>
                    <a:pt x="2052" y="13764"/>
                  </a:lnTo>
                  <a:lnTo>
                    <a:pt x="2052" y="14905"/>
                  </a:lnTo>
                  <a:lnTo>
                    <a:pt x="2594" y="15285"/>
                  </a:lnTo>
                  <a:lnTo>
                    <a:pt x="2868" y="16167"/>
                  </a:lnTo>
                  <a:lnTo>
                    <a:pt x="3966" y="16927"/>
                  </a:lnTo>
                  <a:lnTo>
                    <a:pt x="3554" y="17048"/>
                  </a:lnTo>
                  <a:lnTo>
                    <a:pt x="4645" y="18062"/>
                  </a:lnTo>
                  <a:lnTo>
                    <a:pt x="6285" y="19324"/>
                  </a:lnTo>
                  <a:lnTo>
                    <a:pt x="6697" y="20085"/>
                  </a:lnTo>
                  <a:lnTo>
                    <a:pt x="8062" y="20713"/>
                  </a:lnTo>
                  <a:lnTo>
                    <a:pt x="8200" y="21346"/>
                  </a:lnTo>
                  <a:lnTo>
                    <a:pt x="8886" y="21473"/>
                  </a:lnTo>
                  <a:lnTo>
                    <a:pt x="9023" y="21600"/>
                  </a:lnTo>
                  <a:lnTo>
                    <a:pt x="9572" y="20966"/>
                  </a:lnTo>
                  <a:lnTo>
                    <a:pt x="9572" y="20586"/>
                  </a:lnTo>
                  <a:lnTo>
                    <a:pt x="9977" y="20332"/>
                  </a:lnTo>
                  <a:lnTo>
                    <a:pt x="10663" y="20332"/>
                  </a:lnTo>
                  <a:lnTo>
                    <a:pt x="10937" y="19958"/>
                  </a:lnTo>
                  <a:lnTo>
                    <a:pt x="11074" y="19958"/>
                  </a:lnTo>
                  <a:lnTo>
                    <a:pt x="12303" y="20713"/>
                  </a:lnTo>
                  <a:lnTo>
                    <a:pt x="12303" y="20085"/>
                  </a:lnTo>
                  <a:lnTo>
                    <a:pt x="12166" y="18316"/>
                  </a:lnTo>
                  <a:lnTo>
                    <a:pt x="11617" y="17809"/>
                  </a:lnTo>
                  <a:lnTo>
                    <a:pt x="11074" y="17682"/>
                  </a:lnTo>
                  <a:lnTo>
                    <a:pt x="10663" y="17809"/>
                  </a:lnTo>
                  <a:lnTo>
                    <a:pt x="10114" y="18062"/>
                  </a:lnTo>
                  <a:lnTo>
                    <a:pt x="10114" y="17175"/>
                  </a:lnTo>
                  <a:lnTo>
                    <a:pt x="9977" y="16801"/>
                  </a:lnTo>
                  <a:lnTo>
                    <a:pt x="10251" y="16420"/>
                  </a:lnTo>
                  <a:lnTo>
                    <a:pt x="10937" y="16420"/>
                  </a:lnTo>
                  <a:lnTo>
                    <a:pt x="11754" y="16801"/>
                  </a:lnTo>
                  <a:lnTo>
                    <a:pt x="12166" y="16420"/>
                  </a:lnTo>
                  <a:lnTo>
                    <a:pt x="12303" y="16167"/>
                  </a:lnTo>
                  <a:lnTo>
                    <a:pt x="12852" y="16167"/>
                  </a:lnTo>
                  <a:lnTo>
                    <a:pt x="14217" y="15913"/>
                  </a:lnTo>
                  <a:lnTo>
                    <a:pt x="14354" y="15533"/>
                  </a:lnTo>
                  <a:lnTo>
                    <a:pt x="14217" y="14525"/>
                  </a:lnTo>
                  <a:lnTo>
                    <a:pt x="14491" y="14271"/>
                  </a:lnTo>
                  <a:lnTo>
                    <a:pt x="15445" y="14271"/>
                  </a:lnTo>
                  <a:lnTo>
                    <a:pt x="15857" y="15660"/>
                  </a:lnTo>
                  <a:lnTo>
                    <a:pt x="16406" y="16294"/>
                  </a:lnTo>
                  <a:lnTo>
                    <a:pt x="17223" y="15913"/>
                  </a:lnTo>
                  <a:lnTo>
                    <a:pt x="17771" y="16167"/>
                  </a:lnTo>
                  <a:lnTo>
                    <a:pt x="18320" y="15786"/>
                  </a:lnTo>
                  <a:lnTo>
                    <a:pt x="19000" y="15786"/>
                  </a:lnTo>
                  <a:lnTo>
                    <a:pt x="19823" y="16167"/>
                  </a:lnTo>
                  <a:lnTo>
                    <a:pt x="19960" y="16547"/>
                  </a:lnTo>
                  <a:lnTo>
                    <a:pt x="20372" y="16547"/>
                  </a:lnTo>
                  <a:lnTo>
                    <a:pt x="20372" y="15913"/>
                  </a:lnTo>
                  <a:lnTo>
                    <a:pt x="20234" y="15285"/>
                  </a:lnTo>
                  <a:lnTo>
                    <a:pt x="21188" y="12756"/>
                  </a:lnTo>
                  <a:lnTo>
                    <a:pt x="21600" y="11367"/>
                  </a:lnTo>
                  <a:lnTo>
                    <a:pt x="21600" y="10734"/>
                  </a:lnTo>
                  <a:lnTo>
                    <a:pt x="21188" y="10233"/>
                  </a:lnTo>
                  <a:lnTo>
                    <a:pt x="21051" y="9979"/>
                  </a:lnTo>
                  <a:lnTo>
                    <a:pt x="20502" y="9472"/>
                  </a:lnTo>
                  <a:lnTo>
                    <a:pt x="20372" y="9218"/>
                  </a:lnTo>
                  <a:lnTo>
                    <a:pt x="19823" y="8965"/>
                  </a:lnTo>
                  <a:lnTo>
                    <a:pt x="19686" y="8711"/>
                  </a:lnTo>
                  <a:lnTo>
                    <a:pt x="19548" y="8337"/>
                  </a:lnTo>
                  <a:lnTo>
                    <a:pt x="19548" y="8083"/>
                  </a:lnTo>
                  <a:lnTo>
                    <a:pt x="19823" y="7957"/>
                  </a:lnTo>
                  <a:lnTo>
                    <a:pt x="19960" y="7703"/>
                  </a:lnTo>
                  <a:lnTo>
                    <a:pt x="20372" y="7703"/>
                  </a:lnTo>
                  <a:lnTo>
                    <a:pt x="20234" y="7323"/>
                  </a:lnTo>
                  <a:lnTo>
                    <a:pt x="19960" y="7069"/>
                  </a:lnTo>
                  <a:lnTo>
                    <a:pt x="19960" y="6695"/>
                  </a:lnTo>
                  <a:lnTo>
                    <a:pt x="20914" y="6188"/>
                  </a:lnTo>
                  <a:lnTo>
                    <a:pt x="21600" y="6061"/>
                  </a:lnTo>
                  <a:lnTo>
                    <a:pt x="21600" y="5427"/>
                  </a:lnTo>
                  <a:lnTo>
                    <a:pt x="21326" y="5053"/>
                  </a:lnTo>
                  <a:lnTo>
                    <a:pt x="21600" y="4546"/>
                  </a:lnTo>
                  <a:lnTo>
                    <a:pt x="21600" y="3538"/>
                  </a:lnTo>
                  <a:lnTo>
                    <a:pt x="21188" y="3284"/>
                  </a:lnTo>
                  <a:lnTo>
                    <a:pt x="19960" y="3157"/>
                  </a:lnTo>
                  <a:lnTo>
                    <a:pt x="19137" y="3538"/>
                  </a:lnTo>
                  <a:lnTo>
                    <a:pt x="18320" y="3785"/>
                  </a:lnTo>
                  <a:lnTo>
                    <a:pt x="17771" y="3664"/>
                  </a:lnTo>
                  <a:lnTo>
                    <a:pt x="17085" y="3912"/>
                  </a:lnTo>
                  <a:lnTo>
                    <a:pt x="16817" y="3664"/>
                  </a:lnTo>
                  <a:lnTo>
                    <a:pt x="16948" y="3284"/>
                  </a:lnTo>
                  <a:lnTo>
                    <a:pt x="16817" y="2650"/>
                  </a:lnTo>
                  <a:lnTo>
                    <a:pt x="16817" y="1896"/>
                  </a:lnTo>
                  <a:lnTo>
                    <a:pt x="16543" y="1135"/>
                  </a:lnTo>
                  <a:lnTo>
                    <a:pt x="16817" y="501"/>
                  </a:lnTo>
                  <a:lnTo>
                    <a:pt x="16543" y="127"/>
                  </a:lnTo>
                  <a:lnTo>
                    <a:pt x="16269" y="127"/>
                  </a:lnTo>
                  <a:lnTo>
                    <a:pt x="16131" y="380"/>
                  </a:lnTo>
                  <a:lnTo>
                    <a:pt x="15040" y="127"/>
                  </a:lnTo>
                  <a:lnTo>
                    <a:pt x="15040" y="0"/>
                  </a:lnTo>
                  <a:lnTo>
                    <a:pt x="14491" y="0"/>
                  </a:lnTo>
                  <a:lnTo>
                    <a:pt x="13805" y="127"/>
                  </a:lnTo>
                  <a:lnTo>
                    <a:pt x="13531" y="0"/>
                  </a:lnTo>
                  <a:lnTo>
                    <a:pt x="12303" y="0"/>
                  </a:lnTo>
                  <a:lnTo>
                    <a:pt x="12028" y="127"/>
                  </a:lnTo>
                  <a:lnTo>
                    <a:pt x="10937" y="0"/>
                  </a:lnTo>
                  <a:close/>
                </a:path>
              </a:pathLst>
            </a:custGeom>
            <a:solidFill>
              <a:srgbClr val="CCD4DA"/>
            </a:solidFill>
            <a:ln w="12700" cap="flat">
              <a:noFill/>
              <a:miter lim="400000"/>
            </a:ln>
            <a:effectLst/>
          </p:spPr>
          <p:txBody>
            <a:bodyPr wrap="square" lIns="0" tIns="0" rIns="0" bIns="0" numCol="1" anchor="ctr">
              <a:noAutofit/>
            </a:bodyPr>
            <a:lstStyle/>
            <a:p>
              <a:pPr defTabSz="342900">
                <a:lnSpc>
                  <a:spcPct val="100000"/>
                </a:lnSpc>
                <a:spcBef>
                  <a:spcPts val="0"/>
                </a:spcBef>
                <a:defRPr sz="1400">
                  <a:latin typeface="Arial"/>
                  <a:ea typeface="Arial"/>
                  <a:cs typeface="Arial"/>
                  <a:sym typeface="Arial"/>
                </a:defRPr>
              </a:pPr>
              <a:endParaRPr sz="525"/>
            </a:p>
          </p:txBody>
        </p:sp>
        <p:sp>
          <p:nvSpPr>
            <p:cNvPr id="447" name="Google Shape;10618;p32">
              <a:extLst>
                <a:ext uri="{FF2B5EF4-FFF2-40B4-BE49-F238E27FC236}">
                  <a16:creationId xmlns:a16="http://schemas.microsoft.com/office/drawing/2014/main" id="{A3475207-A327-81B1-E87A-BD803180B402}"/>
                </a:ext>
              </a:extLst>
            </p:cNvPr>
            <p:cNvSpPr/>
            <p:nvPr/>
          </p:nvSpPr>
          <p:spPr>
            <a:xfrm>
              <a:off x="12238201" y="8479108"/>
              <a:ext cx="553700" cy="618469"/>
            </a:xfrm>
            <a:custGeom>
              <a:avLst/>
              <a:gdLst/>
              <a:ahLst/>
              <a:cxnLst>
                <a:cxn ang="0">
                  <a:pos x="wd2" y="hd2"/>
                </a:cxn>
                <a:cxn ang="5400000">
                  <a:pos x="wd2" y="hd2"/>
                </a:cxn>
                <a:cxn ang="10800000">
                  <a:pos x="wd2" y="hd2"/>
                </a:cxn>
                <a:cxn ang="16200000">
                  <a:pos x="wd2" y="hd2"/>
                </a:cxn>
              </a:cxnLst>
              <a:rect l="0" t="0" r="r" b="b"/>
              <a:pathLst>
                <a:path w="21600" h="21600" extrusionOk="0">
                  <a:moveTo>
                    <a:pt x="19156" y="0"/>
                  </a:moveTo>
                  <a:lnTo>
                    <a:pt x="18849" y="262"/>
                  </a:lnTo>
                  <a:lnTo>
                    <a:pt x="18338" y="175"/>
                  </a:lnTo>
                  <a:lnTo>
                    <a:pt x="17218" y="612"/>
                  </a:lnTo>
                  <a:lnTo>
                    <a:pt x="17013" y="783"/>
                  </a:lnTo>
                  <a:lnTo>
                    <a:pt x="16507" y="870"/>
                  </a:lnTo>
                  <a:lnTo>
                    <a:pt x="15791" y="1569"/>
                  </a:lnTo>
                  <a:lnTo>
                    <a:pt x="14467" y="3397"/>
                  </a:lnTo>
                  <a:lnTo>
                    <a:pt x="14262" y="3746"/>
                  </a:lnTo>
                  <a:lnTo>
                    <a:pt x="13955" y="4179"/>
                  </a:lnTo>
                  <a:lnTo>
                    <a:pt x="13955" y="4267"/>
                  </a:lnTo>
                  <a:lnTo>
                    <a:pt x="14160" y="4704"/>
                  </a:lnTo>
                  <a:lnTo>
                    <a:pt x="14058" y="4966"/>
                  </a:lnTo>
                  <a:lnTo>
                    <a:pt x="13653" y="4966"/>
                  </a:lnTo>
                  <a:lnTo>
                    <a:pt x="13653" y="4791"/>
                  </a:lnTo>
                  <a:lnTo>
                    <a:pt x="13142" y="4791"/>
                  </a:lnTo>
                  <a:lnTo>
                    <a:pt x="12938" y="4704"/>
                  </a:lnTo>
                  <a:lnTo>
                    <a:pt x="12431" y="4704"/>
                  </a:lnTo>
                  <a:lnTo>
                    <a:pt x="12124" y="4791"/>
                  </a:lnTo>
                  <a:lnTo>
                    <a:pt x="11715" y="4529"/>
                  </a:lnTo>
                  <a:lnTo>
                    <a:pt x="11511" y="4529"/>
                  </a:lnTo>
                  <a:lnTo>
                    <a:pt x="11409" y="4616"/>
                  </a:lnTo>
                  <a:lnTo>
                    <a:pt x="11107" y="4704"/>
                  </a:lnTo>
                  <a:lnTo>
                    <a:pt x="11005" y="4529"/>
                  </a:lnTo>
                  <a:lnTo>
                    <a:pt x="10595" y="4354"/>
                  </a:lnTo>
                  <a:lnTo>
                    <a:pt x="10391" y="4529"/>
                  </a:lnTo>
                  <a:lnTo>
                    <a:pt x="9982" y="4179"/>
                  </a:lnTo>
                  <a:lnTo>
                    <a:pt x="9880" y="4179"/>
                  </a:lnTo>
                  <a:lnTo>
                    <a:pt x="9680" y="4267"/>
                  </a:lnTo>
                  <a:lnTo>
                    <a:pt x="9373" y="4179"/>
                  </a:lnTo>
                  <a:lnTo>
                    <a:pt x="5809" y="4179"/>
                  </a:lnTo>
                  <a:lnTo>
                    <a:pt x="5605" y="4616"/>
                  </a:lnTo>
                  <a:lnTo>
                    <a:pt x="5809" y="5141"/>
                  </a:lnTo>
                  <a:lnTo>
                    <a:pt x="5809" y="5661"/>
                  </a:lnTo>
                  <a:lnTo>
                    <a:pt x="5906" y="6098"/>
                  </a:lnTo>
                  <a:lnTo>
                    <a:pt x="5809" y="6361"/>
                  </a:lnTo>
                  <a:lnTo>
                    <a:pt x="6009" y="6531"/>
                  </a:lnTo>
                  <a:lnTo>
                    <a:pt x="6520" y="6361"/>
                  </a:lnTo>
                  <a:lnTo>
                    <a:pt x="6929" y="6444"/>
                  </a:lnTo>
                  <a:lnTo>
                    <a:pt x="7538" y="6273"/>
                  </a:lnTo>
                  <a:lnTo>
                    <a:pt x="8151" y="6011"/>
                  </a:lnTo>
                  <a:lnTo>
                    <a:pt x="9067" y="6098"/>
                  </a:lnTo>
                  <a:lnTo>
                    <a:pt x="9373" y="6273"/>
                  </a:lnTo>
                  <a:lnTo>
                    <a:pt x="9373" y="6968"/>
                  </a:lnTo>
                  <a:lnTo>
                    <a:pt x="9169" y="7318"/>
                  </a:lnTo>
                  <a:lnTo>
                    <a:pt x="9373" y="7576"/>
                  </a:lnTo>
                  <a:lnTo>
                    <a:pt x="9373" y="8013"/>
                  </a:lnTo>
                  <a:lnTo>
                    <a:pt x="8862" y="8101"/>
                  </a:lnTo>
                  <a:lnTo>
                    <a:pt x="8151" y="8450"/>
                  </a:lnTo>
                  <a:lnTo>
                    <a:pt x="8151" y="8708"/>
                  </a:lnTo>
                  <a:lnTo>
                    <a:pt x="8356" y="8883"/>
                  </a:lnTo>
                  <a:lnTo>
                    <a:pt x="8458" y="9145"/>
                  </a:lnTo>
                  <a:lnTo>
                    <a:pt x="8151" y="9145"/>
                  </a:lnTo>
                  <a:lnTo>
                    <a:pt x="8049" y="9320"/>
                  </a:lnTo>
                  <a:lnTo>
                    <a:pt x="7844" y="9408"/>
                  </a:lnTo>
                  <a:lnTo>
                    <a:pt x="7844" y="9582"/>
                  </a:lnTo>
                  <a:lnTo>
                    <a:pt x="7947" y="9841"/>
                  </a:lnTo>
                  <a:lnTo>
                    <a:pt x="8049" y="10015"/>
                  </a:lnTo>
                  <a:lnTo>
                    <a:pt x="8458" y="10190"/>
                  </a:lnTo>
                  <a:lnTo>
                    <a:pt x="8555" y="10365"/>
                  </a:lnTo>
                  <a:lnTo>
                    <a:pt x="8964" y="10715"/>
                  </a:lnTo>
                  <a:lnTo>
                    <a:pt x="9067" y="10889"/>
                  </a:lnTo>
                  <a:lnTo>
                    <a:pt x="9373" y="11235"/>
                  </a:lnTo>
                  <a:lnTo>
                    <a:pt x="9373" y="11672"/>
                  </a:lnTo>
                  <a:lnTo>
                    <a:pt x="9067" y="12629"/>
                  </a:lnTo>
                  <a:lnTo>
                    <a:pt x="8356" y="14374"/>
                  </a:lnTo>
                  <a:lnTo>
                    <a:pt x="8458" y="14807"/>
                  </a:lnTo>
                  <a:lnTo>
                    <a:pt x="8458" y="15244"/>
                  </a:lnTo>
                  <a:lnTo>
                    <a:pt x="8151" y="15244"/>
                  </a:lnTo>
                  <a:lnTo>
                    <a:pt x="8049" y="14981"/>
                  </a:lnTo>
                  <a:lnTo>
                    <a:pt x="7435" y="14719"/>
                  </a:lnTo>
                  <a:lnTo>
                    <a:pt x="6929" y="14719"/>
                  </a:lnTo>
                  <a:lnTo>
                    <a:pt x="6520" y="14981"/>
                  </a:lnTo>
                  <a:lnTo>
                    <a:pt x="6111" y="14807"/>
                  </a:lnTo>
                  <a:lnTo>
                    <a:pt x="5502" y="15069"/>
                  </a:lnTo>
                  <a:lnTo>
                    <a:pt x="5093" y="14632"/>
                  </a:lnTo>
                  <a:lnTo>
                    <a:pt x="4786" y="13674"/>
                  </a:lnTo>
                  <a:lnTo>
                    <a:pt x="4076" y="13674"/>
                  </a:lnTo>
                  <a:lnTo>
                    <a:pt x="3871" y="13849"/>
                  </a:lnTo>
                  <a:lnTo>
                    <a:pt x="3973" y="14544"/>
                  </a:lnTo>
                  <a:lnTo>
                    <a:pt x="3871" y="14807"/>
                  </a:lnTo>
                  <a:lnTo>
                    <a:pt x="2853" y="14981"/>
                  </a:lnTo>
                  <a:lnTo>
                    <a:pt x="2444" y="14981"/>
                  </a:lnTo>
                  <a:lnTo>
                    <a:pt x="2342" y="15156"/>
                  </a:lnTo>
                  <a:lnTo>
                    <a:pt x="2035" y="15418"/>
                  </a:lnTo>
                  <a:lnTo>
                    <a:pt x="1427" y="15156"/>
                  </a:lnTo>
                  <a:lnTo>
                    <a:pt x="915" y="15156"/>
                  </a:lnTo>
                  <a:lnTo>
                    <a:pt x="711" y="15418"/>
                  </a:lnTo>
                  <a:lnTo>
                    <a:pt x="813" y="15677"/>
                  </a:lnTo>
                  <a:lnTo>
                    <a:pt x="813" y="16288"/>
                  </a:lnTo>
                  <a:lnTo>
                    <a:pt x="1222" y="16114"/>
                  </a:lnTo>
                  <a:lnTo>
                    <a:pt x="1529" y="16026"/>
                  </a:lnTo>
                  <a:lnTo>
                    <a:pt x="1933" y="16114"/>
                  </a:lnTo>
                  <a:lnTo>
                    <a:pt x="2342" y="16463"/>
                  </a:lnTo>
                  <a:lnTo>
                    <a:pt x="2444" y="17683"/>
                  </a:lnTo>
                  <a:lnTo>
                    <a:pt x="2444" y="18116"/>
                  </a:lnTo>
                  <a:lnTo>
                    <a:pt x="1529" y="17596"/>
                  </a:lnTo>
                  <a:lnTo>
                    <a:pt x="1427" y="17596"/>
                  </a:lnTo>
                  <a:lnTo>
                    <a:pt x="1222" y="17854"/>
                  </a:lnTo>
                  <a:lnTo>
                    <a:pt x="711" y="17854"/>
                  </a:lnTo>
                  <a:lnTo>
                    <a:pt x="409" y="18028"/>
                  </a:lnTo>
                  <a:lnTo>
                    <a:pt x="409" y="18291"/>
                  </a:lnTo>
                  <a:lnTo>
                    <a:pt x="0" y="18728"/>
                  </a:lnTo>
                  <a:lnTo>
                    <a:pt x="511" y="19161"/>
                  </a:lnTo>
                  <a:lnTo>
                    <a:pt x="813" y="19510"/>
                  </a:lnTo>
                  <a:lnTo>
                    <a:pt x="1529" y="19947"/>
                  </a:lnTo>
                  <a:lnTo>
                    <a:pt x="1529" y="20380"/>
                  </a:lnTo>
                  <a:lnTo>
                    <a:pt x="2035" y="20817"/>
                  </a:lnTo>
                  <a:lnTo>
                    <a:pt x="2035" y="21338"/>
                  </a:lnTo>
                  <a:lnTo>
                    <a:pt x="2342" y="21600"/>
                  </a:lnTo>
                  <a:lnTo>
                    <a:pt x="2547" y="21513"/>
                  </a:lnTo>
                  <a:lnTo>
                    <a:pt x="2956" y="20905"/>
                  </a:lnTo>
                  <a:lnTo>
                    <a:pt x="3058" y="20905"/>
                  </a:lnTo>
                  <a:lnTo>
                    <a:pt x="3462" y="20730"/>
                  </a:lnTo>
                  <a:lnTo>
                    <a:pt x="3769" y="20293"/>
                  </a:lnTo>
                  <a:lnTo>
                    <a:pt x="4076" y="20206"/>
                  </a:lnTo>
                  <a:lnTo>
                    <a:pt x="4582" y="19860"/>
                  </a:lnTo>
                  <a:lnTo>
                    <a:pt x="4889" y="19860"/>
                  </a:lnTo>
                  <a:lnTo>
                    <a:pt x="5093" y="20035"/>
                  </a:lnTo>
                  <a:lnTo>
                    <a:pt x="5400" y="20380"/>
                  </a:lnTo>
                  <a:lnTo>
                    <a:pt x="5400" y="20817"/>
                  </a:lnTo>
                  <a:lnTo>
                    <a:pt x="5502" y="20730"/>
                  </a:lnTo>
                  <a:lnTo>
                    <a:pt x="5809" y="20817"/>
                  </a:lnTo>
                  <a:lnTo>
                    <a:pt x="6315" y="20643"/>
                  </a:lnTo>
                  <a:lnTo>
                    <a:pt x="6418" y="20817"/>
                  </a:lnTo>
                  <a:lnTo>
                    <a:pt x="6418" y="21080"/>
                  </a:lnTo>
                  <a:lnTo>
                    <a:pt x="6929" y="21080"/>
                  </a:lnTo>
                  <a:lnTo>
                    <a:pt x="7333" y="20730"/>
                  </a:lnTo>
                  <a:lnTo>
                    <a:pt x="7333" y="20293"/>
                  </a:lnTo>
                  <a:lnTo>
                    <a:pt x="7640" y="20206"/>
                  </a:lnTo>
                  <a:lnTo>
                    <a:pt x="8049" y="20293"/>
                  </a:lnTo>
                  <a:lnTo>
                    <a:pt x="8555" y="19860"/>
                  </a:lnTo>
                  <a:lnTo>
                    <a:pt x="9476" y="19598"/>
                  </a:lnTo>
                  <a:lnTo>
                    <a:pt x="9476" y="19860"/>
                  </a:lnTo>
                  <a:lnTo>
                    <a:pt x="9067" y="20380"/>
                  </a:lnTo>
                  <a:lnTo>
                    <a:pt x="9169" y="20468"/>
                  </a:lnTo>
                  <a:lnTo>
                    <a:pt x="9476" y="20905"/>
                  </a:lnTo>
                  <a:lnTo>
                    <a:pt x="10084" y="21250"/>
                  </a:lnTo>
                  <a:lnTo>
                    <a:pt x="10698" y="20905"/>
                  </a:lnTo>
                  <a:lnTo>
                    <a:pt x="11107" y="20468"/>
                  </a:lnTo>
                  <a:lnTo>
                    <a:pt x="12227" y="19510"/>
                  </a:lnTo>
                  <a:lnTo>
                    <a:pt x="12529" y="19161"/>
                  </a:lnTo>
                  <a:lnTo>
                    <a:pt x="12938" y="18903"/>
                  </a:lnTo>
                  <a:lnTo>
                    <a:pt x="13449" y="18728"/>
                  </a:lnTo>
                  <a:lnTo>
                    <a:pt x="13955" y="18116"/>
                  </a:lnTo>
                  <a:lnTo>
                    <a:pt x="13955" y="17683"/>
                  </a:lnTo>
                  <a:lnTo>
                    <a:pt x="14058" y="16984"/>
                  </a:lnTo>
                  <a:lnTo>
                    <a:pt x="14160" y="15677"/>
                  </a:lnTo>
                  <a:lnTo>
                    <a:pt x="14058" y="15589"/>
                  </a:lnTo>
                  <a:lnTo>
                    <a:pt x="13955" y="14807"/>
                  </a:lnTo>
                  <a:lnTo>
                    <a:pt x="14160" y="14374"/>
                  </a:lnTo>
                  <a:lnTo>
                    <a:pt x="15080" y="13674"/>
                  </a:lnTo>
                  <a:lnTo>
                    <a:pt x="15080" y="13067"/>
                  </a:lnTo>
                  <a:lnTo>
                    <a:pt x="15586" y="12542"/>
                  </a:lnTo>
                  <a:lnTo>
                    <a:pt x="16200" y="12105"/>
                  </a:lnTo>
                  <a:lnTo>
                    <a:pt x="16604" y="12192"/>
                  </a:lnTo>
                  <a:lnTo>
                    <a:pt x="17115" y="11934"/>
                  </a:lnTo>
                  <a:lnTo>
                    <a:pt x="17627" y="11759"/>
                  </a:lnTo>
                  <a:lnTo>
                    <a:pt x="18542" y="10452"/>
                  </a:lnTo>
                  <a:lnTo>
                    <a:pt x="18542" y="9757"/>
                  </a:lnTo>
                  <a:lnTo>
                    <a:pt x="18747" y="8971"/>
                  </a:lnTo>
                  <a:lnTo>
                    <a:pt x="19156" y="8708"/>
                  </a:lnTo>
                  <a:lnTo>
                    <a:pt x="19253" y="8101"/>
                  </a:lnTo>
                  <a:lnTo>
                    <a:pt x="19156" y="8013"/>
                  </a:lnTo>
                  <a:lnTo>
                    <a:pt x="19253" y="7231"/>
                  </a:lnTo>
                  <a:lnTo>
                    <a:pt x="19253" y="6273"/>
                  </a:lnTo>
                  <a:lnTo>
                    <a:pt x="19764" y="5836"/>
                  </a:lnTo>
                  <a:lnTo>
                    <a:pt x="19764" y="5228"/>
                  </a:lnTo>
                  <a:lnTo>
                    <a:pt x="19867" y="4704"/>
                  </a:lnTo>
                  <a:lnTo>
                    <a:pt x="19662" y="3834"/>
                  </a:lnTo>
                  <a:lnTo>
                    <a:pt x="20884" y="2527"/>
                  </a:lnTo>
                  <a:lnTo>
                    <a:pt x="21089" y="2090"/>
                  </a:lnTo>
                  <a:lnTo>
                    <a:pt x="21600" y="1915"/>
                  </a:lnTo>
                  <a:lnTo>
                    <a:pt x="21600" y="870"/>
                  </a:lnTo>
                  <a:lnTo>
                    <a:pt x="21293" y="437"/>
                  </a:lnTo>
                  <a:lnTo>
                    <a:pt x="21293" y="262"/>
                  </a:lnTo>
                  <a:lnTo>
                    <a:pt x="20884" y="350"/>
                  </a:lnTo>
                  <a:lnTo>
                    <a:pt x="20680" y="437"/>
                  </a:lnTo>
                  <a:lnTo>
                    <a:pt x="20173" y="262"/>
                  </a:lnTo>
                  <a:lnTo>
                    <a:pt x="20071" y="0"/>
                  </a:lnTo>
                  <a:close/>
                </a:path>
              </a:pathLst>
            </a:custGeom>
            <a:solidFill>
              <a:srgbClr val="CCD4DA"/>
            </a:solidFill>
            <a:ln w="12700" cap="flat">
              <a:noFill/>
              <a:miter lim="400000"/>
            </a:ln>
            <a:effectLst/>
          </p:spPr>
          <p:txBody>
            <a:bodyPr wrap="square" lIns="0" tIns="0" rIns="0" bIns="0" numCol="1" anchor="ctr">
              <a:noAutofit/>
            </a:bodyPr>
            <a:lstStyle/>
            <a:p>
              <a:pPr defTabSz="342900">
                <a:lnSpc>
                  <a:spcPct val="100000"/>
                </a:lnSpc>
                <a:spcBef>
                  <a:spcPts val="0"/>
                </a:spcBef>
                <a:defRPr sz="1400">
                  <a:latin typeface="Arial"/>
                  <a:ea typeface="Arial"/>
                  <a:cs typeface="Arial"/>
                  <a:sym typeface="Arial"/>
                </a:defRPr>
              </a:pPr>
              <a:endParaRPr sz="525"/>
            </a:p>
          </p:txBody>
        </p:sp>
        <p:sp>
          <p:nvSpPr>
            <p:cNvPr id="448" name="Google Shape;10619;p32">
              <a:extLst>
                <a:ext uri="{FF2B5EF4-FFF2-40B4-BE49-F238E27FC236}">
                  <a16:creationId xmlns:a16="http://schemas.microsoft.com/office/drawing/2014/main" id="{82C51D66-50E0-ECEC-19E5-A25208772E33}"/>
                </a:ext>
              </a:extLst>
            </p:cNvPr>
            <p:cNvSpPr/>
            <p:nvPr/>
          </p:nvSpPr>
          <p:spPr>
            <a:xfrm>
              <a:off x="12298244" y="9047760"/>
              <a:ext cx="78388" cy="102265"/>
            </a:xfrm>
            <a:custGeom>
              <a:avLst/>
              <a:gdLst/>
              <a:ahLst/>
              <a:cxnLst>
                <a:cxn ang="0">
                  <a:pos x="wd2" y="hd2"/>
                </a:cxn>
                <a:cxn ang="5400000">
                  <a:pos x="wd2" y="hd2"/>
                </a:cxn>
                <a:cxn ang="10800000">
                  <a:pos x="wd2" y="hd2"/>
                </a:cxn>
                <a:cxn ang="16200000">
                  <a:pos x="wd2" y="hd2"/>
                </a:cxn>
              </a:cxnLst>
              <a:rect l="0" t="0" r="r" b="b"/>
              <a:pathLst>
                <a:path w="21600" h="21600" extrusionOk="0">
                  <a:moveTo>
                    <a:pt x="15822" y="0"/>
                  </a:moveTo>
                  <a:lnTo>
                    <a:pt x="12245" y="2090"/>
                  </a:lnTo>
                  <a:lnTo>
                    <a:pt x="10078" y="2618"/>
                  </a:lnTo>
                  <a:lnTo>
                    <a:pt x="7911" y="5262"/>
                  </a:lnTo>
                  <a:lnTo>
                    <a:pt x="5056" y="6319"/>
                  </a:lnTo>
                  <a:lnTo>
                    <a:pt x="4334" y="6319"/>
                  </a:lnTo>
                  <a:lnTo>
                    <a:pt x="1445" y="9994"/>
                  </a:lnTo>
                  <a:lnTo>
                    <a:pt x="0" y="10523"/>
                  </a:lnTo>
                  <a:lnTo>
                    <a:pt x="2889" y="12638"/>
                  </a:lnTo>
                  <a:lnTo>
                    <a:pt x="3611" y="16842"/>
                  </a:lnTo>
                  <a:lnTo>
                    <a:pt x="1445" y="19485"/>
                  </a:lnTo>
                  <a:lnTo>
                    <a:pt x="2889" y="21600"/>
                  </a:lnTo>
                  <a:lnTo>
                    <a:pt x="6466" y="19485"/>
                  </a:lnTo>
                  <a:lnTo>
                    <a:pt x="10078" y="19485"/>
                  </a:lnTo>
                  <a:lnTo>
                    <a:pt x="12245" y="17899"/>
                  </a:lnTo>
                  <a:lnTo>
                    <a:pt x="11522" y="12638"/>
                  </a:lnTo>
                  <a:lnTo>
                    <a:pt x="13689" y="11052"/>
                  </a:lnTo>
                  <a:lnTo>
                    <a:pt x="17989" y="8408"/>
                  </a:lnTo>
                  <a:lnTo>
                    <a:pt x="21600" y="5790"/>
                  </a:lnTo>
                  <a:lnTo>
                    <a:pt x="21600" y="3147"/>
                  </a:lnTo>
                  <a:lnTo>
                    <a:pt x="19433" y="1057"/>
                  </a:lnTo>
                  <a:lnTo>
                    <a:pt x="17989" y="0"/>
                  </a:lnTo>
                  <a:close/>
                </a:path>
              </a:pathLst>
            </a:custGeom>
            <a:solidFill>
              <a:srgbClr val="CCD4DB"/>
            </a:solidFill>
            <a:ln w="12700" cap="flat">
              <a:noFill/>
              <a:miter lim="400000"/>
            </a:ln>
            <a:effectLst/>
          </p:spPr>
          <p:txBody>
            <a:bodyPr wrap="square" lIns="0" tIns="0" rIns="0" bIns="0" numCol="1" anchor="ctr">
              <a:noAutofit/>
            </a:bodyPr>
            <a:lstStyle/>
            <a:p>
              <a:pPr defTabSz="342900">
                <a:lnSpc>
                  <a:spcPct val="100000"/>
                </a:lnSpc>
                <a:spcBef>
                  <a:spcPts val="0"/>
                </a:spcBef>
                <a:defRPr sz="1400">
                  <a:latin typeface="Arial"/>
                  <a:ea typeface="Arial"/>
                  <a:cs typeface="Arial"/>
                  <a:sym typeface="Arial"/>
                </a:defRPr>
              </a:pPr>
              <a:endParaRPr sz="525"/>
            </a:p>
          </p:txBody>
        </p:sp>
        <p:sp>
          <p:nvSpPr>
            <p:cNvPr id="449" name="Google Shape;10620;p32">
              <a:extLst>
                <a:ext uri="{FF2B5EF4-FFF2-40B4-BE49-F238E27FC236}">
                  <a16:creationId xmlns:a16="http://schemas.microsoft.com/office/drawing/2014/main" id="{4A7DBDDB-C628-DADA-BB19-CB9CB4E062F5}"/>
                </a:ext>
              </a:extLst>
            </p:cNvPr>
            <p:cNvSpPr/>
            <p:nvPr/>
          </p:nvSpPr>
          <p:spPr>
            <a:xfrm>
              <a:off x="13551797" y="8808308"/>
              <a:ext cx="807079" cy="785575"/>
            </a:xfrm>
            <a:custGeom>
              <a:avLst/>
              <a:gdLst/>
              <a:ahLst/>
              <a:cxnLst>
                <a:cxn ang="0">
                  <a:pos x="wd2" y="hd2"/>
                </a:cxn>
                <a:cxn ang="5400000">
                  <a:pos x="wd2" y="hd2"/>
                </a:cxn>
                <a:cxn ang="10800000">
                  <a:pos x="wd2" y="hd2"/>
                </a:cxn>
                <a:cxn ang="16200000">
                  <a:pos x="wd2" y="hd2"/>
                </a:cxn>
              </a:cxnLst>
              <a:rect l="0" t="0" r="r" b="b"/>
              <a:pathLst>
                <a:path w="21600" h="21600" extrusionOk="0">
                  <a:moveTo>
                    <a:pt x="8528" y="0"/>
                  </a:moveTo>
                  <a:lnTo>
                    <a:pt x="5943" y="138"/>
                  </a:lnTo>
                  <a:lnTo>
                    <a:pt x="2866" y="138"/>
                  </a:lnTo>
                  <a:lnTo>
                    <a:pt x="2726" y="344"/>
                  </a:lnTo>
                  <a:lnTo>
                    <a:pt x="2519" y="344"/>
                  </a:lnTo>
                  <a:lnTo>
                    <a:pt x="2378" y="478"/>
                  </a:lnTo>
                  <a:lnTo>
                    <a:pt x="2589" y="754"/>
                  </a:lnTo>
                  <a:lnTo>
                    <a:pt x="2866" y="1029"/>
                  </a:lnTo>
                  <a:lnTo>
                    <a:pt x="2866" y="1167"/>
                  </a:lnTo>
                  <a:lnTo>
                    <a:pt x="3077" y="1439"/>
                  </a:lnTo>
                  <a:lnTo>
                    <a:pt x="3217" y="2058"/>
                  </a:lnTo>
                  <a:lnTo>
                    <a:pt x="3287" y="2399"/>
                  </a:lnTo>
                  <a:lnTo>
                    <a:pt x="3147" y="2605"/>
                  </a:lnTo>
                  <a:lnTo>
                    <a:pt x="3147" y="2881"/>
                  </a:lnTo>
                  <a:lnTo>
                    <a:pt x="2936" y="3087"/>
                  </a:lnTo>
                  <a:lnTo>
                    <a:pt x="2726" y="3156"/>
                  </a:lnTo>
                  <a:lnTo>
                    <a:pt x="2519" y="3156"/>
                  </a:lnTo>
                  <a:lnTo>
                    <a:pt x="2449" y="3087"/>
                  </a:lnTo>
                  <a:lnTo>
                    <a:pt x="2449" y="3221"/>
                  </a:lnTo>
                  <a:lnTo>
                    <a:pt x="2519" y="3428"/>
                  </a:lnTo>
                  <a:lnTo>
                    <a:pt x="2519" y="3634"/>
                  </a:lnTo>
                  <a:lnTo>
                    <a:pt x="2866" y="3772"/>
                  </a:lnTo>
                  <a:lnTo>
                    <a:pt x="2866" y="3979"/>
                  </a:lnTo>
                  <a:lnTo>
                    <a:pt x="3147" y="3979"/>
                  </a:lnTo>
                  <a:lnTo>
                    <a:pt x="3217" y="4595"/>
                  </a:lnTo>
                  <a:lnTo>
                    <a:pt x="3217" y="4870"/>
                  </a:lnTo>
                  <a:lnTo>
                    <a:pt x="2866" y="5211"/>
                  </a:lnTo>
                  <a:lnTo>
                    <a:pt x="2589" y="5486"/>
                  </a:lnTo>
                  <a:lnTo>
                    <a:pt x="2449" y="5624"/>
                  </a:lnTo>
                  <a:lnTo>
                    <a:pt x="1887" y="6171"/>
                  </a:lnTo>
                  <a:lnTo>
                    <a:pt x="1540" y="6653"/>
                  </a:lnTo>
                  <a:lnTo>
                    <a:pt x="979" y="6856"/>
                  </a:lnTo>
                  <a:lnTo>
                    <a:pt x="0" y="6856"/>
                  </a:lnTo>
                  <a:lnTo>
                    <a:pt x="281" y="8367"/>
                  </a:lnTo>
                  <a:lnTo>
                    <a:pt x="702" y="10628"/>
                  </a:lnTo>
                  <a:lnTo>
                    <a:pt x="2098" y="12480"/>
                  </a:lnTo>
                  <a:lnTo>
                    <a:pt x="2519" y="13922"/>
                  </a:lnTo>
                  <a:lnTo>
                    <a:pt x="3147" y="14262"/>
                  </a:lnTo>
                  <a:lnTo>
                    <a:pt x="3427" y="14262"/>
                  </a:lnTo>
                  <a:lnTo>
                    <a:pt x="3775" y="14400"/>
                  </a:lnTo>
                  <a:lnTo>
                    <a:pt x="3915" y="14400"/>
                  </a:lnTo>
                  <a:lnTo>
                    <a:pt x="4196" y="14538"/>
                  </a:lnTo>
                  <a:lnTo>
                    <a:pt x="4196" y="14744"/>
                  </a:lnTo>
                  <a:lnTo>
                    <a:pt x="4476" y="14947"/>
                  </a:lnTo>
                  <a:lnTo>
                    <a:pt x="4824" y="14947"/>
                  </a:lnTo>
                  <a:lnTo>
                    <a:pt x="5662" y="15223"/>
                  </a:lnTo>
                  <a:lnTo>
                    <a:pt x="5943" y="15223"/>
                  </a:lnTo>
                  <a:lnTo>
                    <a:pt x="6083" y="15429"/>
                  </a:lnTo>
                  <a:lnTo>
                    <a:pt x="6294" y="15498"/>
                  </a:lnTo>
                  <a:lnTo>
                    <a:pt x="6431" y="15770"/>
                  </a:lnTo>
                  <a:lnTo>
                    <a:pt x="6781" y="16114"/>
                  </a:lnTo>
                  <a:lnTo>
                    <a:pt x="6992" y="16114"/>
                  </a:lnTo>
                  <a:lnTo>
                    <a:pt x="6992" y="16183"/>
                  </a:lnTo>
                  <a:lnTo>
                    <a:pt x="7062" y="16114"/>
                  </a:lnTo>
                  <a:lnTo>
                    <a:pt x="7272" y="16114"/>
                  </a:lnTo>
                  <a:lnTo>
                    <a:pt x="7339" y="16320"/>
                  </a:lnTo>
                  <a:lnTo>
                    <a:pt x="7620" y="16320"/>
                  </a:lnTo>
                  <a:lnTo>
                    <a:pt x="7690" y="16458"/>
                  </a:lnTo>
                  <a:lnTo>
                    <a:pt x="7760" y="16320"/>
                  </a:lnTo>
                  <a:lnTo>
                    <a:pt x="8041" y="16458"/>
                  </a:lnTo>
                  <a:lnTo>
                    <a:pt x="8111" y="16527"/>
                  </a:lnTo>
                  <a:lnTo>
                    <a:pt x="8318" y="16527"/>
                  </a:lnTo>
                  <a:lnTo>
                    <a:pt x="8388" y="16661"/>
                  </a:lnTo>
                  <a:lnTo>
                    <a:pt x="8528" y="16799"/>
                  </a:lnTo>
                  <a:lnTo>
                    <a:pt x="8809" y="17005"/>
                  </a:lnTo>
                  <a:lnTo>
                    <a:pt x="9437" y="17690"/>
                  </a:lnTo>
                  <a:lnTo>
                    <a:pt x="9507" y="18379"/>
                  </a:lnTo>
                  <a:lnTo>
                    <a:pt x="9507" y="21600"/>
                  </a:lnTo>
                  <a:lnTo>
                    <a:pt x="9858" y="20296"/>
                  </a:lnTo>
                  <a:lnTo>
                    <a:pt x="11675" y="20230"/>
                  </a:lnTo>
                  <a:lnTo>
                    <a:pt x="12023" y="20092"/>
                  </a:lnTo>
                  <a:lnTo>
                    <a:pt x="12163" y="20024"/>
                  </a:lnTo>
                  <a:lnTo>
                    <a:pt x="12373" y="19955"/>
                  </a:lnTo>
                  <a:lnTo>
                    <a:pt x="12373" y="20092"/>
                  </a:lnTo>
                  <a:lnTo>
                    <a:pt x="12654" y="20230"/>
                  </a:lnTo>
                  <a:lnTo>
                    <a:pt x="12931" y="20364"/>
                  </a:lnTo>
                  <a:lnTo>
                    <a:pt x="13212" y="20364"/>
                  </a:lnTo>
                  <a:lnTo>
                    <a:pt x="13352" y="20640"/>
                  </a:lnTo>
                  <a:lnTo>
                    <a:pt x="13282" y="20709"/>
                  </a:lnTo>
                  <a:lnTo>
                    <a:pt x="13910" y="20640"/>
                  </a:lnTo>
                  <a:lnTo>
                    <a:pt x="14261" y="20296"/>
                  </a:lnTo>
                  <a:lnTo>
                    <a:pt x="14471" y="20296"/>
                  </a:lnTo>
                  <a:lnTo>
                    <a:pt x="14678" y="20092"/>
                  </a:lnTo>
                  <a:lnTo>
                    <a:pt x="14819" y="20230"/>
                  </a:lnTo>
                  <a:lnTo>
                    <a:pt x="14819" y="20364"/>
                  </a:lnTo>
                  <a:lnTo>
                    <a:pt x="15099" y="20364"/>
                  </a:lnTo>
                  <a:lnTo>
                    <a:pt x="15380" y="20571"/>
                  </a:lnTo>
                  <a:lnTo>
                    <a:pt x="15797" y="20364"/>
                  </a:lnTo>
                  <a:lnTo>
                    <a:pt x="16359" y="20296"/>
                  </a:lnTo>
                  <a:lnTo>
                    <a:pt x="16429" y="20024"/>
                  </a:lnTo>
                  <a:lnTo>
                    <a:pt x="16359" y="19886"/>
                  </a:lnTo>
                  <a:lnTo>
                    <a:pt x="16496" y="19680"/>
                  </a:lnTo>
                  <a:lnTo>
                    <a:pt x="16846" y="19748"/>
                  </a:lnTo>
                  <a:lnTo>
                    <a:pt x="17127" y="19748"/>
                  </a:lnTo>
                  <a:lnTo>
                    <a:pt x="17404" y="19955"/>
                  </a:lnTo>
                  <a:lnTo>
                    <a:pt x="17755" y="19886"/>
                  </a:lnTo>
                  <a:lnTo>
                    <a:pt x="17895" y="19748"/>
                  </a:lnTo>
                  <a:lnTo>
                    <a:pt x="18594" y="19542"/>
                  </a:lnTo>
                  <a:lnTo>
                    <a:pt x="18874" y="19611"/>
                  </a:lnTo>
                  <a:lnTo>
                    <a:pt x="19222" y="19542"/>
                  </a:lnTo>
                  <a:lnTo>
                    <a:pt x="19292" y="19335"/>
                  </a:lnTo>
                  <a:lnTo>
                    <a:pt x="19713" y="19335"/>
                  </a:lnTo>
                  <a:lnTo>
                    <a:pt x="19993" y="19063"/>
                  </a:lnTo>
                  <a:lnTo>
                    <a:pt x="20411" y="18995"/>
                  </a:lnTo>
                  <a:lnTo>
                    <a:pt x="20691" y="18719"/>
                  </a:lnTo>
                  <a:lnTo>
                    <a:pt x="20972" y="18513"/>
                  </a:lnTo>
                  <a:lnTo>
                    <a:pt x="21319" y="18582"/>
                  </a:lnTo>
                  <a:lnTo>
                    <a:pt x="21460" y="18379"/>
                  </a:lnTo>
                  <a:lnTo>
                    <a:pt x="21600" y="18310"/>
                  </a:lnTo>
                  <a:lnTo>
                    <a:pt x="21460" y="18310"/>
                  </a:lnTo>
                  <a:lnTo>
                    <a:pt x="21460" y="18172"/>
                  </a:lnTo>
                  <a:lnTo>
                    <a:pt x="21039" y="17828"/>
                  </a:lnTo>
                  <a:lnTo>
                    <a:pt x="20621" y="17690"/>
                  </a:lnTo>
                  <a:lnTo>
                    <a:pt x="19923" y="17005"/>
                  </a:lnTo>
                  <a:lnTo>
                    <a:pt x="19993" y="16799"/>
                  </a:lnTo>
                  <a:lnTo>
                    <a:pt x="19713" y="16183"/>
                  </a:lnTo>
                  <a:lnTo>
                    <a:pt x="19572" y="15976"/>
                  </a:lnTo>
                  <a:lnTo>
                    <a:pt x="19713" y="15636"/>
                  </a:lnTo>
                  <a:lnTo>
                    <a:pt x="19572" y="15498"/>
                  </a:lnTo>
                  <a:lnTo>
                    <a:pt x="19502" y="15154"/>
                  </a:lnTo>
                  <a:lnTo>
                    <a:pt x="19362" y="14878"/>
                  </a:lnTo>
                  <a:lnTo>
                    <a:pt x="19502" y="14878"/>
                  </a:lnTo>
                  <a:lnTo>
                    <a:pt x="19292" y="14400"/>
                  </a:lnTo>
                  <a:lnTo>
                    <a:pt x="19222" y="13922"/>
                  </a:lnTo>
                  <a:lnTo>
                    <a:pt x="19502" y="13784"/>
                  </a:lnTo>
                  <a:lnTo>
                    <a:pt x="19502" y="13233"/>
                  </a:lnTo>
                  <a:lnTo>
                    <a:pt x="19222" y="13030"/>
                  </a:lnTo>
                  <a:lnTo>
                    <a:pt x="19222" y="12342"/>
                  </a:lnTo>
                  <a:lnTo>
                    <a:pt x="19292" y="11863"/>
                  </a:lnTo>
                  <a:lnTo>
                    <a:pt x="19572" y="11726"/>
                  </a:lnTo>
                  <a:lnTo>
                    <a:pt x="19642" y="11795"/>
                  </a:lnTo>
                  <a:lnTo>
                    <a:pt x="19853" y="11519"/>
                  </a:lnTo>
                  <a:lnTo>
                    <a:pt x="19572" y="10834"/>
                  </a:lnTo>
                  <a:lnTo>
                    <a:pt x="19292" y="10834"/>
                  </a:lnTo>
                  <a:lnTo>
                    <a:pt x="18874" y="10421"/>
                  </a:lnTo>
                  <a:lnTo>
                    <a:pt x="18313" y="10012"/>
                  </a:lnTo>
                  <a:lnTo>
                    <a:pt x="18313" y="9599"/>
                  </a:lnTo>
                  <a:lnTo>
                    <a:pt x="18594" y="8708"/>
                  </a:lnTo>
                  <a:lnTo>
                    <a:pt x="19014" y="7544"/>
                  </a:lnTo>
                  <a:lnTo>
                    <a:pt x="19222" y="7338"/>
                  </a:lnTo>
                  <a:lnTo>
                    <a:pt x="19155" y="6994"/>
                  </a:lnTo>
                  <a:lnTo>
                    <a:pt x="19014" y="6925"/>
                  </a:lnTo>
                  <a:lnTo>
                    <a:pt x="19155" y="6925"/>
                  </a:lnTo>
                  <a:lnTo>
                    <a:pt x="16776" y="5280"/>
                  </a:lnTo>
                  <a:lnTo>
                    <a:pt x="16566" y="5004"/>
                  </a:lnTo>
                  <a:lnTo>
                    <a:pt x="16496" y="4870"/>
                  </a:lnTo>
                  <a:lnTo>
                    <a:pt x="16566" y="4595"/>
                  </a:lnTo>
                  <a:lnTo>
                    <a:pt x="16148" y="3979"/>
                  </a:lnTo>
                  <a:lnTo>
                    <a:pt x="9156" y="0"/>
                  </a:lnTo>
                  <a:close/>
                </a:path>
              </a:pathLst>
            </a:custGeom>
            <a:solidFill>
              <a:srgbClr val="CCD4DA"/>
            </a:solidFill>
            <a:ln w="12700" cap="flat">
              <a:noFill/>
              <a:miter lim="400000"/>
            </a:ln>
            <a:effectLst/>
          </p:spPr>
          <p:txBody>
            <a:bodyPr wrap="square" lIns="0" tIns="0" rIns="0" bIns="0" numCol="1" anchor="ctr">
              <a:noAutofit/>
            </a:bodyPr>
            <a:lstStyle/>
            <a:p>
              <a:pPr defTabSz="342900">
                <a:lnSpc>
                  <a:spcPct val="100000"/>
                </a:lnSpc>
                <a:spcBef>
                  <a:spcPts val="0"/>
                </a:spcBef>
                <a:defRPr sz="1400">
                  <a:latin typeface="Arial"/>
                  <a:ea typeface="Arial"/>
                  <a:cs typeface="Arial"/>
                  <a:sym typeface="Arial"/>
                </a:defRPr>
              </a:pPr>
              <a:endParaRPr sz="525"/>
            </a:p>
          </p:txBody>
        </p:sp>
        <p:sp>
          <p:nvSpPr>
            <p:cNvPr id="450" name="Google Shape;10621;p32">
              <a:extLst>
                <a:ext uri="{FF2B5EF4-FFF2-40B4-BE49-F238E27FC236}">
                  <a16:creationId xmlns:a16="http://schemas.microsoft.com/office/drawing/2014/main" id="{4E546E80-D91F-8D59-ECE4-4ADFD4CED278}"/>
                </a:ext>
              </a:extLst>
            </p:cNvPr>
            <p:cNvSpPr/>
            <p:nvPr/>
          </p:nvSpPr>
          <p:spPr>
            <a:xfrm>
              <a:off x="13528327" y="8823320"/>
              <a:ext cx="146293" cy="114660"/>
            </a:xfrm>
            <a:custGeom>
              <a:avLst/>
              <a:gdLst/>
              <a:ahLst/>
              <a:cxnLst>
                <a:cxn ang="0">
                  <a:pos x="wd2" y="hd2"/>
                </a:cxn>
                <a:cxn ang="5400000">
                  <a:pos x="wd2" y="hd2"/>
                </a:cxn>
                <a:cxn ang="10800000">
                  <a:pos x="wd2" y="hd2"/>
                </a:cxn>
                <a:cxn ang="16200000">
                  <a:pos x="wd2" y="hd2"/>
                </a:cxn>
              </a:cxnLst>
              <a:rect l="0" t="0" r="r" b="b"/>
              <a:pathLst>
                <a:path w="21600" h="21600" extrusionOk="0">
                  <a:moveTo>
                    <a:pt x="14652" y="0"/>
                  </a:moveTo>
                  <a:lnTo>
                    <a:pt x="14652" y="1864"/>
                  </a:lnTo>
                  <a:lnTo>
                    <a:pt x="13491" y="2807"/>
                  </a:lnTo>
                  <a:lnTo>
                    <a:pt x="11961" y="2807"/>
                  </a:lnTo>
                  <a:lnTo>
                    <a:pt x="11187" y="1864"/>
                  </a:lnTo>
                  <a:lnTo>
                    <a:pt x="10026" y="921"/>
                  </a:lnTo>
                  <a:lnTo>
                    <a:pt x="8109" y="2807"/>
                  </a:lnTo>
                  <a:lnTo>
                    <a:pt x="6948" y="3278"/>
                  </a:lnTo>
                  <a:lnTo>
                    <a:pt x="6174" y="2807"/>
                  </a:lnTo>
                  <a:lnTo>
                    <a:pt x="3852" y="5164"/>
                  </a:lnTo>
                  <a:lnTo>
                    <a:pt x="1935" y="7971"/>
                  </a:lnTo>
                  <a:lnTo>
                    <a:pt x="0" y="16436"/>
                  </a:lnTo>
                  <a:lnTo>
                    <a:pt x="0" y="18322"/>
                  </a:lnTo>
                  <a:lnTo>
                    <a:pt x="3852" y="18322"/>
                  </a:lnTo>
                  <a:lnTo>
                    <a:pt x="5013" y="20657"/>
                  </a:lnTo>
                  <a:lnTo>
                    <a:pt x="6174" y="21600"/>
                  </a:lnTo>
                  <a:lnTo>
                    <a:pt x="7335" y="20657"/>
                  </a:lnTo>
                  <a:lnTo>
                    <a:pt x="7722" y="20657"/>
                  </a:lnTo>
                  <a:lnTo>
                    <a:pt x="8865" y="21600"/>
                  </a:lnTo>
                  <a:lnTo>
                    <a:pt x="11187" y="20657"/>
                  </a:lnTo>
                  <a:lnTo>
                    <a:pt x="11187" y="19242"/>
                  </a:lnTo>
                  <a:lnTo>
                    <a:pt x="12735" y="15021"/>
                  </a:lnTo>
                  <a:lnTo>
                    <a:pt x="11961" y="12686"/>
                  </a:lnTo>
                  <a:lnTo>
                    <a:pt x="13122" y="12686"/>
                  </a:lnTo>
                  <a:lnTo>
                    <a:pt x="13878" y="14078"/>
                  </a:lnTo>
                  <a:lnTo>
                    <a:pt x="15039" y="14078"/>
                  </a:lnTo>
                  <a:lnTo>
                    <a:pt x="15813" y="16436"/>
                  </a:lnTo>
                  <a:lnTo>
                    <a:pt x="16974" y="16907"/>
                  </a:lnTo>
                  <a:lnTo>
                    <a:pt x="16974" y="18322"/>
                  </a:lnTo>
                  <a:lnTo>
                    <a:pt x="17361" y="18793"/>
                  </a:lnTo>
                  <a:lnTo>
                    <a:pt x="18504" y="18793"/>
                  </a:lnTo>
                  <a:lnTo>
                    <a:pt x="19665" y="18322"/>
                  </a:lnTo>
                  <a:lnTo>
                    <a:pt x="20826" y="16907"/>
                  </a:lnTo>
                  <a:lnTo>
                    <a:pt x="20826" y="15021"/>
                  </a:lnTo>
                  <a:lnTo>
                    <a:pt x="21600" y="13607"/>
                  </a:lnTo>
                  <a:lnTo>
                    <a:pt x="21213" y="11272"/>
                  </a:lnTo>
                  <a:lnTo>
                    <a:pt x="20439" y="7028"/>
                  </a:lnTo>
                  <a:lnTo>
                    <a:pt x="19278" y="5164"/>
                  </a:lnTo>
                  <a:lnTo>
                    <a:pt x="19278" y="4221"/>
                  </a:lnTo>
                  <a:lnTo>
                    <a:pt x="17748" y="2335"/>
                  </a:lnTo>
                  <a:lnTo>
                    <a:pt x="16587" y="449"/>
                  </a:lnTo>
                  <a:lnTo>
                    <a:pt x="16587" y="0"/>
                  </a:lnTo>
                  <a:close/>
                </a:path>
              </a:pathLst>
            </a:custGeom>
            <a:solidFill>
              <a:srgbClr val="CCD4DA"/>
            </a:solidFill>
            <a:ln w="12700" cap="flat">
              <a:noFill/>
              <a:miter lim="400000"/>
            </a:ln>
            <a:effectLst/>
          </p:spPr>
          <p:txBody>
            <a:bodyPr wrap="square" lIns="0" tIns="0" rIns="0" bIns="0" numCol="1" anchor="ctr">
              <a:noAutofit/>
            </a:bodyPr>
            <a:lstStyle/>
            <a:p>
              <a:pPr defTabSz="342900">
                <a:lnSpc>
                  <a:spcPct val="100000"/>
                </a:lnSpc>
                <a:spcBef>
                  <a:spcPts val="0"/>
                </a:spcBef>
                <a:defRPr sz="1400">
                  <a:latin typeface="Arial"/>
                  <a:ea typeface="Arial"/>
                  <a:cs typeface="Arial"/>
                  <a:sym typeface="Arial"/>
                </a:defRPr>
              </a:pPr>
              <a:endParaRPr sz="525"/>
            </a:p>
          </p:txBody>
        </p:sp>
        <p:sp>
          <p:nvSpPr>
            <p:cNvPr id="451" name="Google Shape;10622;p32">
              <a:extLst>
                <a:ext uri="{FF2B5EF4-FFF2-40B4-BE49-F238E27FC236}">
                  <a16:creationId xmlns:a16="http://schemas.microsoft.com/office/drawing/2014/main" id="{00F93362-B59D-ACEB-0CFE-211B007AEEAC}"/>
                </a:ext>
              </a:extLst>
            </p:cNvPr>
            <p:cNvSpPr/>
            <p:nvPr/>
          </p:nvSpPr>
          <p:spPr>
            <a:xfrm>
              <a:off x="13528327" y="8890668"/>
              <a:ext cx="143672" cy="166989"/>
            </a:xfrm>
            <a:custGeom>
              <a:avLst/>
              <a:gdLst/>
              <a:ahLst/>
              <a:cxnLst>
                <a:cxn ang="0">
                  <a:pos x="wd2" y="hd2"/>
                </a:cxn>
                <a:cxn ang="5400000">
                  <a:pos x="wd2" y="hd2"/>
                </a:cxn>
                <a:cxn ang="10800000">
                  <a:pos x="wd2" y="hd2"/>
                </a:cxn>
                <a:cxn ang="16200000">
                  <a:pos x="wd2" y="hd2"/>
                </a:cxn>
              </a:cxnLst>
              <a:rect l="0" t="0" r="r" b="b"/>
              <a:pathLst>
                <a:path w="21600" h="21600" extrusionOk="0">
                  <a:moveTo>
                    <a:pt x="12179" y="0"/>
                  </a:moveTo>
                  <a:lnTo>
                    <a:pt x="12968" y="1603"/>
                  </a:lnTo>
                  <a:lnTo>
                    <a:pt x="11391" y="4502"/>
                  </a:lnTo>
                  <a:lnTo>
                    <a:pt x="11391" y="5473"/>
                  </a:lnTo>
                  <a:lnTo>
                    <a:pt x="9027" y="6121"/>
                  </a:lnTo>
                  <a:lnTo>
                    <a:pt x="7863" y="5473"/>
                  </a:lnTo>
                  <a:lnTo>
                    <a:pt x="7469" y="5473"/>
                  </a:lnTo>
                  <a:lnTo>
                    <a:pt x="6287" y="6121"/>
                  </a:lnTo>
                  <a:lnTo>
                    <a:pt x="5104" y="5473"/>
                  </a:lnTo>
                  <a:lnTo>
                    <a:pt x="3922" y="3870"/>
                  </a:lnTo>
                  <a:lnTo>
                    <a:pt x="0" y="3870"/>
                  </a:lnTo>
                  <a:lnTo>
                    <a:pt x="0" y="4826"/>
                  </a:lnTo>
                  <a:lnTo>
                    <a:pt x="1182" y="6445"/>
                  </a:lnTo>
                  <a:lnTo>
                    <a:pt x="1576" y="8696"/>
                  </a:lnTo>
                  <a:lnTo>
                    <a:pt x="1576" y="10962"/>
                  </a:lnTo>
                  <a:lnTo>
                    <a:pt x="3528" y="21600"/>
                  </a:lnTo>
                  <a:lnTo>
                    <a:pt x="9027" y="21600"/>
                  </a:lnTo>
                  <a:lnTo>
                    <a:pt x="12179" y="20644"/>
                  </a:lnTo>
                  <a:lnTo>
                    <a:pt x="14131" y="18378"/>
                  </a:lnTo>
                  <a:lnTo>
                    <a:pt x="17284" y="15803"/>
                  </a:lnTo>
                  <a:lnTo>
                    <a:pt x="18072" y="15155"/>
                  </a:lnTo>
                  <a:lnTo>
                    <a:pt x="19630" y="13860"/>
                  </a:lnTo>
                  <a:lnTo>
                    <a:pt x="21600" y="12257"/>
                  </a:lnTo>
                  <a:lnTo>
                    <a:pt x="21600" y="10962"/>
                  </a:lnTo>
                  <a:lnTo>
                    <a:pt x="21206" y="8063"/>
                  </a:lnTo>
                  <a:lnTo>
                    <a:pt x="19630" y="8063"/>
                  </a:lnTo>
                  <a:lnTo>
                    <a:pt x="19630" y="7092"/>
                  </a:lnTo>
                  <a:lnTo>
                    <a:pt x="17678" y="6445"/>
                  </a:lnTo>
                  <a:lnTo>
                    <a:pt x="17678" y="5473"/>
                  </a:lnTo>
                  <a:lnTo>
                    <a:pt x="17284" y="4502"/>
                  </a:lnTo>
                  <a:lnTo>
                    <a:pt x="17284" y="2899"/>
                  </a:lnTo>
                  <a:lnTo>
                    <a:pt x="16101" y="2575"/>
                  </a:lnTo>
                  <a:lnTo>
                    <a:pt x="15313" y="956"/>
                  </a:lnTo>
                  <a:lnTo>
                    <a:pt x="14131" y="956"/>
                  </a:lnTo>
                  <a:lnTo>
                    <a:pt x="13362" y="0"/>
                  </a:lnTo>
                  <a:close/>
                </a:path>
              </a:pathLst>
            </a:custGeom>
            <a:solidFill>
              <a:srgbClr val="CCD4DA"/>
            </a:solidFill>
            <a:ln w="12700" cap="flat">
              <a:noFill/>
              <a:miter lim="400000"/>
            </a:ln>
            <a:effectLst/>
          </p:spPr>
          <p:txBody>
            <a:bodyPr wrap="square" lIns="0" tIns="0" rIns="0" bIns="0" numCol="1" anchor="ctr">
              <a:noAutofit/>
            </a:bodyPr>
            <a:lstStyle/>
            <a:p>
              <a:pPr defTabSz="342900">
                <a:lnSpc>
                  <a:spcPct val="100000"/>
                </a:lnSpc>
                <a:spcBef>
                  <a:spcPts val="0"/>
                </a:spcBef>
                <a:defRPr sz="1400">
                  <a:latin typeface="Arial"/>
                  <a:ea typeface="Arial"/>
                  <a:cs typeface="Arial"/>
                  <a:sym typeface="Arial"/>
                </a:defRPr>
              </a:pPr>
              <a:endParaRPr sz="525"/>
            </a:p>
          </p:txBody>
        </p:sp>
        <p:sp>
          <p:nvSpPr>
            <p:cNvPr id="452" name="Google Shape;10617;p32">
              <a:extLst>
                <a:ext uri="{FF2B5EF4-FFF2-40B4-BE49-F238E27FC236}">
                  <a16:creationId xmlns:a16="http://schemas.microsoft.com/office/drawing/2014/main" id="{96D7D679-DC09-DF28-B429-235A81E4A6F8}"/>
                </a:ext>
              </a:extLst>
            </p:cNvPr>
            <p:cNvSpPr/>
            <p:nvPr/>
          </p:nvSpPr>
          <p:spPr>
            <a:xfrm>
              <a:off x="12105022" y="8596387"/>
              <a:ext cx="146283" cy="89752"/>
            </a:xfrm>
            <a:custGeom>
              <a:avLst/>
              <a:gdLst/>
              <a:ahLst/>
              <a:cxnLst>
                <a:cxn ang="0">
                  <a:pos x="wd2" y="hd2"/>
                </a:cxn>
                <a:cxn ang="5400000">
                  <a:pos x="wd2" y="hd2"/>
                </a:cxn>
                <a:cxn ang="10800000">
                  <a:pos x="wd2" y="hd2"/>
                </a:cxn>
                <a:cxn ang="16200000">
                  <a:pos x="wd2" y="hd2"/>
                </a:cxn>
              </a:cxnLst>
              <a:rect l="0" t="0" r="r" b="b"/>
              <a:pathLst>
                <a:path w="21600" h="21600" extrusionOk="0">
                  <a:moveTo>
                    <a:pt x="7317" y="0"/>
                  </a:moveTo>
                  <a:lnTo>
                    <a:pt x="5787" y="574"/>
                  </a:lnTo>
                  <a:lnTo>
                    <a:pt x="5400" y="1176"/>
                  </a:lnTo>
                  <a:lnTo>
                    <a:pt x="6174" y="4188"/>
                  </a:lnTo>
                  <a:lnTo>
                    <a:pt x="3078" y="9581"/>
                  </a:lnTo>
                  <a:lnTo>
                    <a:pt x="0" y="17986"/>
                  </a:lnTo>
                  <a:lnTo>
                    <a:pt x="3078" y="19793"/>
                  </a:lnTo>
                  <a:lnTo>
                    <a:pt x="3078" y="20998"/>
                  </a:lnTo>
                  <a:lnTo>
                    <a:pt x="3852" y="21600"/>
                  </a:lnTo>
                  <a:lnTo>
                    <a:pt x="5400" y="19793"/>
                  </a:lnTo>
                  <a:lnTo>
                    <a:pt x="6930" y="19190"/>
                  </a:lnTo>
                  <a:lnTo>
                    <a:pt x="7317" y="19793"/>
                  </a:lnTo>
                  <a:lnTo>
                    <a:pt x="21600" y="19793"/>
                  </a:lnTo>
                  <a:lnTo>
                    <a:pt x="21600" y="574"/>
                  </a:lnTo>
                  <a:lnTo>
                    <a:pt x="9252" y="574"/>
                  </a:lnTo>
                  <a:lnTo>
                    <a:pt x="8865" y="0"/>
                  </a:lnTo>
                  <a:close/>
                </a:path>
              </a:pathLst>
            </a:custGeom>
            <a:solidFill>
              <a:srgbClr val="CCD4DA"/>
            </a:solidFill>
            <a:ln w="12700" cap="flat">
              <a:noFill/>
              <a:miter lim="400000"/>
            </a:ln>
            <a:effectLst/>
          </p:spPr>
          <p:txBody>
            <a:bodyPr wrap="square" lIns="0" tIns="0" rIns="0" bIns="0" numCol="1" anchor="ctr">
              <a:noAutofit/>
            </a:bodyPr>
            <a:lstStyle/>
            <a:p>
              <a:pPr defTabSz="342900">
                <a:lnSpc>
                  <a:spcPct val="100000"/>
                </a:lnSpc>
                <a:spcBef>
                  <a:spcPts val="0"/>
                </a:spcBef>
                <a:defRPr sz="1400">
                  <a:latin typeface="Arial"/>
                  <a:ea typeface="Arial"/>
                  <a:cs typeface="Arial"/>
                  <a:sym typeface="Arial"/>
                </a:defRPr>
              </a:pPr>
              <a:endParaRPr sz="525"/>
            </a:p>
          </p:txBody>
        </p:sp>
        <p:sp>
          <p:nvSpPr>
            <p:cNvPr id="453" name="Google Shape;10623;p32">
              <a:extLst>
                <a:ext uri="{FF2B5EF4-FFF2-40B4-BE49-F238E27FC236}">
                  <a16:creationId xmlns:a16="http://schemas.microsoft.com/office/drawing/2014/main" id="{3C066A64-9587-BE4A-0213-7AC2BE36B19D}"/>
                </a:ext>
              </a:extLst>
            </p:cNvPr>
            <p:cNvSpPr/>
            <p:nvPr/>
          </p:nvSpPr>
          <p:spPr>
            <a:xfrm>
              <a:off x="12308725" y="8374345"/>
              <a:ext cx="1376376" cy="1301786"/>
            </a:xfrm>
            <a:custGeom>
              <a:avLst/>
              <a:gdLst/>
              <a:ahLst/>
              <a:cxnLst>
                <a:cxn ang="0">
                  <a:pos x="wd2" y="hd2"/>
                </a:cxn>
                <a:cxn ang="5400000">
                  <a:pos x="wd2" y="hd2"/>
                </a:cxn>
                <a:cxn ang="10800000">
                  <a:pos x="wd2" y="hd2"/>
                </a:cxn>
                <a:cxn ang="16200000">
                  <a:pos x="wd2" y="hd2"/>
                </a:cxn>
              </a:cxnLst>
              <a:rect l="0" t="0" r="r" b="b"/>
              <a:pathLst>
                <a:path w="21600" h="21600" extrusionOk="0">
                  <a:moveTo>
                    <a:pt x="15083" y="0"/>
                  </a:moveTo>
                  <a:lnTo>
                    <a:pt x="15083" y="83"/>
                  </a:lnTo>
                  <a:lnTo>
                    <a:pt x="15165" y="166"/>
                  </a:lnTo>
                  <a:lnTo>
                    <a:pt x="15001" y="374"/>
                  </a:lnTo>
                  <a:lnTo>
                    <a:pt x="14836" y="374"/>
                  </a:lnTo>
                  <a:lnTo>
                    <a:pt x="14672" y="415"/>
                  </a:lnTo>
                  <a:lnTo>
                    <a:pt x="14427" y="415"/>
                  </a:lnTo>
                  <a:lnTo>
                    <a:pt x="14262" y="496"/>
                  </a:lnTo>
                  <a:lnTo>
                    <a:pt x="14180" y="496"/>
                  </a:lnTo>
                  <a:lnTo>
                    <a:pt x="14139" y="374"/>
                  </a:lnTo>
                  <a:lnTo>
                    <a:pt x="14059" y="374"/>
                  </a:lnTo>
                  <a:lnTo>
                    <a:pt x="14017" y="291"/>
                  </a:lnTo>
                  <a:lnTo>
                    <a:pt x="13853" y="249"/>
                  </a:lnTo>
                  <a:lnTo>
                    <a:pt x="13402" y="455"/>
                  </a:lnTo>
                  <a:lnTo>
                    <a:pt x="13238" y="579"/>
                  </a:lnTo>
                  <a:lnTo>
                    <a:pt x="13155" y="663"/>
                  </a:lnTo>
                  <a:lnTo>
                    <a:pt x="12705" y="704"/>
                  </a:lnTo>
                  <a:lnTo>
                    <a:pt x="12540" y="787"/>
                  </a:lnTo>
                  <a:lnTo>
                    <a:pt x="12378" y="621"/>
                  </a:lnTo>
                  <a:lnTo>
                    <a:pt x="12172" y="579"/>
                  </a:lnTo>
                  <a:lnTo>
                    <a:pt x="11968" y="579"/>
                  </a:lnTo>
                  <a:lnTo>
                    <a:pt x="11804" y="787"/>
                  </a:lnTo>
                  <a:lnTo>
                    <a:pt x="11598" y="993"/>
                  </a:lnTo>
                  <a:lnTo>
                    <a:pt x="11680" y="1076"/>
                  </a:lnTo>
                  <a:lnTo>
                    <a:pt x="11763" y="1200"/>
                  </a:lnTo>
                  <a:lnTo>
                    <a:pt x="11722" y="1284"/>
                  </a:lnTo>
                  <a:lnTo>
                    <a:pt x="11475" y="1325"/>
                  </a:lnTo>
                  <a:lnTo>
                    <a:pt x="11353" y="1284"/>
                  </a:lnTo>
                  <a:lnTo>
                    <a:pt x="11107" y="1242"/>
                  </a:lnTo>
                  <a:lnTo>
                    <a:pt x="10903" y="1117"/>
                  </a:lnTo>
                  <a:lnTo>
                    <a:pt x="10738" y="1117"/>
                  </a:lnTo>
                  <a:lnTo>
                    <a:pt x="10574" y="1242"/>
                  </a:lnTo>
                  <a:lnTo>
                    <a:pt x="10450" y="1200"/>
                  </a:lnTo>
                  <a:lnTo>
                    <a:pt x="10164" y="1200"/>
                  </a:lnTo>
                  <a:lnTo>
                    <a:pt x="9918" y="1034"/>
                  </a:lnTo>
                  <a:lnTo>
                    <a:pt x="9673" y="1076"/>
                  </a:lnTo>
                  <a:lnTo>
                    <a:pt x="9632" y="993"/>
                  </a:lnTo>
                  <a:lnTo>
                    <a:pt x="9302" y="704"/>
                  </a:lnTo>
                  <a:lnTo>
                    <a:pt x="9140" y="663"/>
                  </a:lnTo>
                  <a:lnTo>
                    <a:pt x="8811" y="415"/>
                  </a:lnTo>
                  <a:lnTo>
                    <a:pt x="8689" y="374"/>
                  </a:lnTo>
                  <a:lnTo>
                    <a:pt x="8525" y="249"/>
                  </a:lnTo>
                  <a:lnTo>
                    <a:pt x="8401" y="249"/>
                  </a:lnTo>
                  <a:lnTo>
                    <a:pt x="8401" y="374"/>
                  </a:lnTo>
                  <a:lnTo>
                    <a:pt x="8198" y="291"/>
                  </a:lnTo>
                  <a:lnTo>
                    <a:pt x="8033" y="496"/>
                  </a:lnTo>
                  <a:lnTo>
                    <a:pt x="7869" y="496"/>
                  </a:lnTo>
                  <a:lnTo>
                    <a:pt x="7786" y="579"/>
                  </a:lnTo>
                  <a:lnTo>
                    <a:pt x="7786" y="704"/>
                  </a:lnTo>
                  <a:lnTo>
                    <a:pt x="7665" y="870"/>
                  </a:lnTo>
                  <a:lnTo>
                    <a:pt x="7665" y="993"/>
                  </a:lnTo>
                  <a:lnTo>
                    <a:pt x="7583" y="1076"/>
                  </a:lnTo>
                  <a:lnTo>
                    <a:pt x="7418" y="1076"/>
                  </a:lnTo>
                  <a:lnTo>
                    <a:pt x="7418" y="1200"/>
                  </a:lnTo>
                  <a:lnTo>
                    <a:pt x="7624" y="1450"/>
                  </a:lnTo>
                  <a:lnTo>
                    <a:pt x="7500" y="1531"/>
                  </a:lnTo>
                  <a:lnTo>
                    <a:pt x="7459" y="1697"/>
                  </a:lnTo>
                  <a:lnTo>
                    <a:pt x="7459" y="1946"/>
                  </a:lnTo>
                  <a:lnTo>
                    <a:pt x="7583" y="2152"/>
                  </a:lnTo>
                  <a:lnTo>
                    <a:pt x="7583" y="2648"/>
                  </a:lnTo>
                  <a:lnTo>
                    <a:pt x="7377" y="2731"/>
                  </a:lnTo>
                  <a:lnTo>
                    <a:pt x="7295" y="2939"/>
                  </a:lnTo>
                  <a:lnTo>
                    <a:pt x="6803" y="3560"/>
                  </a:lnTo>
                  <a:lnTo>
                    <a:pt x="6885" y="3973"/>
                  </a:lnTo>
                  <a:lnTo>
                    <a:pt x="6844" y="4222"/>
                  </a:lnTo>
                  <a:lnTo>
                    <a:pt x="6844" y="4511"/>
                  </a:lnTo>
                  <a:lnTo>
                    <a:pt x="6638" y="4719"/>
                  </a:lnTo>
                  <a:lnTo>
                    <a:pt x="6638" y="5174"/>
                  </a:lnTo>
                  <a:lnTo>
                    <a:pt x="6599" y="5545"/>
                  </a:lnTo>
                  <a:lnTo>
                    <a:pt x="6638" y="5587"/>
                  </a:lnTo>
                  <a:lnTo>
                    <a:pt x="6599" y="5876"/>
                  </a:lnTo>
                  <a:lnTo>
                    <a:pt x="6435" y="6000"/>
                  </a:lnTo>
                  <a:lnTo>
                    <a:pt x="6352" y="6374"/>
                  </a:lnTo>
                  <a:lnTo>
                    <a:pt x="6352" y="6704"/>
                  </a:lnTo>
                  <a:lnTo>
                    <a:pt x="5984" y="7325"/>
                  </a:lnTo>
                  <a:lnTo>
                    <a:pt x="5779" y="7408"/>
                  </a:lnTo>
                  <a:lnTo>
                    <a:pt x="5573" y="7531"/>
                  </a:lnTo>
                  <a:lnTo>
                    <a:pt x="5410" y="7489"/>
                  </a:lnTo>
                  <a:lnTo>
                    <a:pt x="5163" y="7697"/>
                  </a:lnTo>
                  <a:lnTo>
                    <a:pt x="4960" y="7946"/>
                  </a:lnTo>
                  <a:lnTo>
                    <a:pt x="4960" y="8235"/>
                  </a:lnTo>
                  <a:lnTo>
                    <a:pt x="4590" y="8567"/>
                  </a:lnTo>
                  <a:lnTo>
                    <a:pt x="4507" y="8773"/>
                  </a:lnTo>
                  <a:lnTo>
                    <a:pt x="4548" y="9145"/>
                  </a:lnTo>
                  <a:lnTo>
                    <a:pt x="4590" y="9186"/>
                  </a:lnTo>
                  <a:lnTo>
                    <a:pt x="4548" y="9807"/>
                  </a:lnTo>
                  <a:lnTo>
                    <a:pt x="4507" y="10139"/>
                  </a:lnTo>
                  <a:lnTo>
                    <a:pt x="4507" y="10345"/>
                  </a:lnTo>
                  <a:lnTo>
                    <a:pt x="4304" y="10636"/>
                  </a:lnTo>
                  <a:lnTo>
                    <a:pt x="4098" y="10719"/>
                  </a:lnTo>
                  <a:lnTo>
                    <a:pt x="3933" y="10842"/>
                  </a:lnTo>
                  <a:lnTo>
                    <a:pt x="3812" y="11008"/>
                  </a:lnTo>
                  <a:lnTo>
                    <a:pt x="3361" y="11463"/>
                  </a:lnTo>
                  <a:lnTo>
                    <a:pt x="3197" y="11670"/>
                  </a:lnTo>
                  <a:lnTo>
                    <a:pt x="2950" y="11834"/>
                  </a:lnTo>
                  <a:lnTo>
                    <a:pt x="2705" y="11670"/>
                  </a:lnTo>
                  <a:lnTo>
                    <a:pt x="2582" y="11463"/>
                  </a:lnTo>
                  <a:lnTo>
                    <a:pt x="2541" y="11421"/>
                  </a:lnTo>
                  <a:lnTo>
                    <a:pt x="2705" y="11174"/>
                  </a:lnTo>
                  <a:lnTo>
                    <a:pt x="2705" y="11049"/>
                  </a:lnTo>
                  <a:lnTo>
                    <a:pt x="2335" y="11174"/>
                  </a:lnTo>
                  <a:lnTo>
                    <a:pt x="2131" y="11379"/>
                  </a:lnTo>
                  <a:lnTo>
                    <a:pt x="1967" y="11338"/>
                  </a:lnTo>
                  <a:lnTo>
                    <a:pt x="1843" y="11379"/>
                  </a:lnTo>
                  <a:lnTo>
                    <a:pt x="1843" y="11587"/>
                  </a:lnTo>
                  <a:lnTo>
                    <a:pt x="1681" y="11753"/>
                  </a:lnTo>
                  <a:lnTo>
                    <a:pt x="1475" y="11753"/>
                  </a:lnTo>
                  <a:lnTo>
                    <a:pt x="1475" y="11629"/>
                  </a:lnTo>
                  <a:lnTo>
                    <a:pt x="1434" y="11546"/>
                  </a:lnTo>
                  <a:lnTo>
                    <a:pt x="1230" y="11629"/>
                  </a:lnTo>
                  <a:lnTo>
                    <a:pt x="1107" y="11587"/>
                  </a:lnTo>
                  <a:lnTo>
                    <a:pt x="860" y="11834"/>
                  </a:lnTo>
                  <a:lnTo>
                    <a:pt x="615" y="12042"/>
                  </a:lnTo>
                  <a:lnTo>
                    <a:pt x="492" y="12167"/>
                  </a:lnTo>
                  <a:lnTo>
                    <a:pt x="533" y="12580"/>
                  </a:lnTo>
                  <a:lnTo>
                    <a:pt x="409" y="12704"/>
                  </a:lnTo>
                  <a:lnTo>
                    <a:pt x="204" y="12704"/>
                  </a:lnTo>
                  <a:lnTo>
                    <a:pt x="0" y="12871"/>
                  </a:lnTo>
                  <a:lnTo>
                    <a:pt x="41" y="12993"/>
                  </a:lnTo>
                  <a:lnTo>
                    <a:pt x="409" y="13035"/>
                  </a:lnTo>
                  <a:lnTo>
                    <a:pt x="492" y="13118"/>
                  </a:lnTo>
                  <a:lnTo>
                    <a:pt x="533" y="13118"/>
                  </a:lnTo>
                  <a:lnTo>
                    <a:pt x="533" y="13076"/>
                  </a:lnTo>
                  <a:lnTo>
                    <a:pt x="615" y="13035"/>
                  </a:lnTo>
                  <a:lnTo>
                    <a:pt x="737" y="13035"/>
                  </a:lnTo>
                  <a:lnTo>
                    <a:pt x="942" y="12993"/>
                  </a:lnTo>
                  <a:lnTo>
                    <a:pt x="1107" y="12910"/>
                  </a:lnTo>
                  <a:lnTo>
                    <a:pt x="2458" y="12910"/>
                  </a:lnTo>
                  <a:lnTo>
                    <a:pt x="2787" y="12993"/>
                  </a:lnTo>
                  <a:lnTo>
                    <a:pt x="3197" y="12910"/>
                  </a:lnTo>
                  <a:lnTo>
                    <a:pt x="5163" y="12910"/>
                  </a:lnTo>
                  <a:lnTo>
                    <a:pt x="5163" y="13284"/>
                  </a:lnTo>
                  <a:lnTo>
                    <a:pt x="5246" y="13409"/>
                  </a:lnTo>
                  <a:lnTo>
                    <a:pt x="5328" y="13531"/>
                  </a:lnTo>
                  <a:lnTo>
                    <a:pt x="5246" y="13656"/>
                  </a:lnTo>
                  <a:lnTo>
                    <a:pt x="5246" y="13822"/>
                  </a:lnTo>
                  <a:lnTo>
                    <a:pt x="5369" y="14028"/>
                  </a:lnTo>
                  <a:lnTo>
                    <a:pt x="5410" y="14277"/>
                  </a:lnTo>
                  <a:lnTo>
                    <a:pt x="5451" y="14360"/>
                  </a:lnTo>
                  <a:lnTo>
                    <a:pt x="5451" y="14526"/>
                  </a:lnTo>
                  <a:lnTo>
                    <a:pt x="5573" y="14565"/>
                  </a:lnTo>
                  <a:lnTo>
                    <a:pt x="5655" y="14732"/>
                  </a:lnTo>
                  <a:lnTo>
                    <a:pt x="5820" y="14939"/>
                  </a:lnTo>
                  <a:lnTo>
                    <a:pt x="5861" y="15353"/>
                  </a:lnTo>
                  <a:lnTo>
                    <a:pt x="5984" y="15394"/>
                  </a:lnTo>
                  <a:lnTo>
                    <a:pt x="6270" y="15394"/>
                  </a:lnTo>
                  <a:lnTo>
                    <a:pt x="6476" y="15353"/>
                  </a:lnTo>
                  <a:lnTo>
                    <a:pt x="6638" y="15394"/>
                  </a:lnTo>
                  <a:lnTo>
                    <a:pt x="7009" y="15477"/>
                  </a:lnTo>
                  <a:lnTo>
                    <a:pt x="7171" y="15353"/>
                  </a:lnTo>
                  <a:lnTo>
                    <a:pt x="8033" y="15311"/>
                  </a:lnTo>
                  <a:lnTo>
                    <a:pt x="8033" y="14981"/>
                  </a:lnTo>
                  <a:lnTo>
                    <a:pt x="7992" y="14773"/>
                  </a:lnTo>
                  <a:lnTo>
                    <a:pt x="8074" y="14732"/>
                  </a:lnTo>
                  <a:lnTo>
                    <a:pt x="8198" y="14526"/>
                  </a:lnTo>
                  <a:lnTo>
                    <a:pt x="8198" y="14235"/>
                  </a:lnTo>
                  <a:lnTo>
                    <a:pt x="9302" y="14152"/>
                  </a:lnTo>
                  <a:lnTo>
                    <a:pt x="9302" y="14069"/>
                  </a:lnTo>
                  <a:lnTo>
                    <a:pt x="9673" y="14111"/>
                  </a:lnTo>
                  <a:lnTo>
                    <a:pt x="9632" y="14277"/>
                  </a:lnTo>
                  <a:lnTo>
                    <a:pt x="9549" y="14360"/>
                  </a:lnTo>
                  <a:lnTo>
                    <a:pt x="9632" y="14484"/>
                  </a:lnTo>
                  <a:lnTo>
                    <a:pt x="10903" y="14565"/>
                  </a:lnTo>
                  <a:lnTo>
                    <a:pt x="10942" y="14732"/>
                  </a:lnTo>
                  <a:lnTo>
                    <a:pt x="10942" y="15064"/>
                  </a:lnTo>
                  <a:lnTo>
                    <a:pt x="10862" y="15270"/>
                  </a:lnTo>
                  <a:lnTo>
                    <a:pt x="10779" y="15477"/>
                  </a:lnTo>
                  <a:lnTo>
                    <a:pt x="10903" y="15602"/>
                  </a:lnTo>
                  <a:lnTo>
                    <a:pt x="10903" y="15766"/>
                  </a:lnTo>
                  <a:lnTo>
                    <a:pt x="10862" y="15890"/>
                  </a:lnTo>
                  <a:lnTo>
                    <a:pt x="10862" y="15932"/>
                  </a:lnTo>
                  <a:lnTo>
                    <a:pt x="10903" y="16098"/>
                  </a:lnTo>
                  <a:lnTo>
                    <a:pt x="10903" y="16511"/>
                  </a:lnTo>
                  <a:lnTo>
                    <a:pt x="10779" y="16717"/>
                  </a:lnTo>
                  <a:lnTo>
                    <a:pt x="10903" y="16800"/>
                  </a:lnTo>
                  <a:lnTo>
                    <a:pt x="10903" y="16966"/>
                  </a:lnTo>
                  <a:lnTo>
                    <a:pt x="10983" y="17049"/>
                  </a:lnTo>
                  <a:lnTo>
                    <a:pt x="10983" y="17216"/>
                  </a:lnTo>
                  <a:lnTo>
                    <a:pt x="11065" y="17255"/>
                  </a:lnTo>
                  <a:lnTo>
                    <a:pt x="11107" y="17380"/>
                  </a:lnTo>
                  <a:lnTo>
                    <a:pt x="11189" y="17421"/>
                  </a:lnTo>
                  <a:lnTo>
                    <a:pt x="11271" y="17546"/>
                  </a:lnTo>
                  <a:lnTo>
                    <a:pt x="11189" y="17670"/>
                  </a:lnTo>
                  <a:lnTo>
                    <a:pt x="11189" y="17835"/>
                  </a:lnTo>
                  <a:lnTo>
                    <a:pt x="11353" y="17959"/>
                  </a:lnTo>
                  <a:lnTo>
                    <a:pt x="11353" y="18084"/>
                  </a:lnTo>
                  <a:lnTo>
                    <a:pt x="11312" y="18167"/>
                  </a:lnTo>
                  <a:lnTo>
                    <a:pt x="11312" y="18414"/>
                  </a:lnTo>
                  <a:lnTo>
                    <a:pt x="11475" y="18497"/>
                  </a:lnTo>
                  <a:lnTo>
                    <a:pt x="11395" y="18663"/>
                  </a:lnTo>
                  <a:lnTo>
                    <a:pt x="11395" y="18705"/>
                  </a:lnTo>
                  <a:lnTo>
                    <a:pt x="11312" y="18788"/>
                  </a:lnTo>
                  <a:lnTo>
                    <a:pt x="11312" y="19035"/>
                  </a:lnTo>
                  <a:lnTo>
                    <a:pt x="11353" y="19077"/>
                  </a:lnTo>
                  <a:lnTo>
                    <a:pt x="11475" y="19077"/>
                  </a:lnTo>
                  <a:lnTo>
                    <a:pt x="11557" y="19035"/>
                  </a:lnTo>
                  <a:lnTo>
                    <a:pt x="11680" y="18993"/>
                  </a:lnTo>
                  <a:lnTo>
                    <a:pt x="11722" y="18910"/>
                  </a:lnTo>
                  <a:lnTo>
                    <a:pt x="11804" y="18910"/>
                  </a:lnTo>
                  <a:lnTo>
                    <a:pt x="11968" y="19035"/>
                  </a:lnTo>
                  <a:lnTo>
                    <a:pt x="12090" y="19077"/>
                  </a:lnTo>
                  <a:lnTo>
                    <a:pt x="12378" y="19077"/>
                  </a:lnTo>
                  <a:lnTo>
                    <a:pt x="12501" y="19118"/>
                  </a:lnTo>
                  <a:lnTo>
                    <a:pt x="12582" y="19077"/>
                  </a:lnTo>
                  <a:lnTo>
                    <a:pt x="12746" y="19035"/>
                  </a:lnTo>
                  <a:lnTo>
                    <a:pt x="12911" y="18910"/>
                  </a:lnTo>
                  <a:lnTo>
                    <a:pt x="13114" y="18869"/>
                  </a:lnTo>
                  <a:lnTo>
                    <a:pt x="13320" y="18869"/>
                  </a:lnTo>
                  <a:lnTo>
                    <a:pt x="13402" y="18993"/>
                  </a:lnTo>
                  <a:lnTo>
                    <a:pt x="13526" y="18910"/>
                  </a:lnTo>
                  <a:lnTo>
                    <a:pt x="13729" y="19035"/>
                  </a:lnTo>
                  <a:lnTo>
                    <a:pt x="13771" y="19077"/>
                  </a:lnTo>
                  <a:lnTo>
                    <a:pt x="13771" y="19284"/>
                  </a:lnTo>
                  <a:lnTo>
                    <a:pt x="13812" y="19326"/>
                  </a:lnTo>
                  <a:lnTo>
                    <a:pt x="13853" y="19409"/>
                  </a:lnTo>
                  <a:lnTo>
                    <a:pt x="14017" y="19284"/>
                  </a:lnTo>
                  <a:lnTo>
                    <a:pt x="14180" y="19201"/>
                  </a:lnTo>
                  <a:lnTo>
                    <a:pt x="14345" y="19201"/>
                  </a:lnTo>
                  <a:lnTo>
                    <a:pt x="14386" y="19118"/>
                  </a:lnTo>
                  <a:lnTo>
                    <a:pt x="14672" y="19035"/>
                  </a:lnTo>
                  <a:lnTo>
                    <a:pt x="14795" y="19035"/>
                  </a:lnTo>
                  <a:lnTo>
                    <a:pt x="14795" y="19284"/>
                  </a:lnTo>
                  <a:lnTo>
                    <a:pt x="14836" y="19409"/>
                  </a:lnTo>
                  <a:lnTo>
                    <a:pt x="14836" y="19656"/>
                  </a:lnTo>
                  <a:lnTo>
                    <a:pt x="14960" y="19656"/>
                  </a:lnTo>
                  <a:lnTo>
                    <a:pt x="15165" y="19739"/>
                  </a:lnTo>
                  <a:lnTo>
                    <a:pt x="15246" y="19739"/>
                  </a:lnTo>
                  <a:lnTo>
                    <a:pt x="15492" y="19905"/>
                  </a:lnTo>
                  <a:lnTo>
                    <a:pt x="15778" y="19947"/>
                  </a:lnTo>
                  <a:lnTo>
                    <a:pt x="16025" y="20028"/>
                  </a:lnTo>
                  <a:lnTo>
                    <a:pt x="16025" y="20069"/>
                  </a:lnTo>
                  <a:lnTo>
                    <a:pt x="16231" y="20069"/>
                  </a:lnTo>
                  <a:lnTo>
                    <a:pt x="16517" y="19947"/>
                  </a:lnTo>
                  <a:lnTo>
                    <a:pt x="16599" y="19864"/>
                  </a:lnTo>
                  <a:lnTo>
                    <a:pt x="16681" y="19531"/>
                  </a:lnTo>
                  <a:lnTo>
                    <a:pt x="16844" y="19531"/>
                  </a:lnTo>
                  <a:lnTo>
                    <a:pt x="16926" y="19490"/>
                  </a:lnTo>
                  <a:lnTo>
                    <a:pt x="17009" y="19490"/>
                  </a:lnTo>
                  <a:lnTo>
                    <a:pt x="17009" y="19822"/>
                  </a:lnTo>
                  <a:lnTo>
                    <a:pt x="17214" y="20028"/>
                  </a:lnTo>
                  <a:lnTo>
                    <a:pt x="17214" y="20152"/>
                  </a:lnTo>
                  <a:lnTo>
                    <a:pt x="17500" y="20318"/>
                  </a:lnTo>
                  <a:lnTo>
                    <a:pt x="17910" y="20443"/>
                  </a:lnTo>
                  <a:lnTo>
                    <a:pt x="18156" y="20649"/>
                  </a:lnTo>
                  <a:lnTo>
                    <a:pt x="18362" y="20939"/>
                  </a:lnTo>
                  <a:lnTo>
                    <a:pt x="18566" y="21104"/>
                  </a:lnTo>
                  <a:lnTo>
                    <a:pt x="18771" y="21353"/>
                  </a:lnTo>
                  <a:lnTo>
                    <a:pt x="19057" y="21600"/>
                  </a:lnTo>
                  <a:lnTo>
                    <a:pt x="19181" y="21600"/>
                  </a:lnTo>
                  <a:lnTo>
                    <a:pt x="19387" y="21560"/>
                  </a:lnTo>
                  <a:lnTo>
                    <a:pt x="19549" y="21477"/>
                  </a:lnTo>
                  <a:lnTo>
                    <a:pt x="19590" y="21519"/>
                  </a:lnTo>
                  <a:lnTo>
                    <a:pt x="19673" y="21560"/>
                  </a:lnTo>
                  <a:lnTo>
                    <a:pt x="19796" y="21600"/>
                  </a:lnTo>
                  <a:lnTo>
                    <a:pt x="19919" y="21519"/>
                  </a:lnTo>
                  <a:lnTo>
                    <a:pt x="19796" y="20277"/>
                  </a:lnTo>
                  <a:lnTo>
                    <a:pt x="19714" y="20235"/>
                  </a:lnTo>
                  <a:lnTo>
                    <a:pt x="19469" y="20277"/>
                  </a:lnTo>
                  <a:lnTo>
                    <a:pt x="19469" y="20443"/>
                  </a:lnTo>
                  <a:lnTo>
                    <a:pt x="19549" y="20524"/>
                  </a:lnTo>
                  <a:lnTo>
                    <a:pt x="18975" y="20524"/>
                  </a:lnTo>
                  <a:lnTo>
                    <a:pt x="18895" y="20360"/>
                  </a:lnTo>
                  <a:lnTo>
                    <a:pt x="18854" y="20235"/>
                  </a:lnTo>
                  <a:lnTo>
                    <a:pt x="18525" y="19905"/>
                  </a:lnTo>
                  <a:lnTo>
                    <a:pt x="18362" y="19739"/>
                  </a:lnTo>
                  <a:lnTo>
                    <a:pt x="18362" y="18663"/>
                  </a:lnTo>
                  <a:lnTo>
                    <a:pt x="18566" y="18456"/>
                  </a:lnTo>
                  <a:lnTo>
                    <a:pt x="18689" y="18372"/>
                  </a:lnTo>
                  <a:lnTo>
                    <a:pt x="18648" y="18291"/>
                  </a:lnTo>
                  <a:lnTo>
                    <a:pt x="18730" y="18250"/>
                  </a:lnTo>
                  <a:lnTo>
                    <a:pt x="18730" y="17546"/>
                  </a:lnTo>
                  <a:lnTo>
                    <a:pt x="18771" y="17421"/>
                  </a:lnTo>
                  <a:lnTo>
                    <a:pt x="18854" y="17338"/>
                  </a:lnTo>
                  <a:lnTo>
                    <a:pt x="18689" y="17255"/>
                  </a:lnTo>
                  <a:lnTo>
                    <a:pt x="18566" y="17132"/>
                  </a:lnTo>
                  <a:lnTo>
                    <a:pt x="18525" y="16925"/>
                  </a:lnTo>
                  <a:lnTo>
                    <a:pt x="18975" y="15974"/>
                  </a:lnTo>
                  <a:lnTo>
                    <a:pt x="20820" y="15560"/>
                  </a:lnTo>
                  <a:lnTo>
                    <a:pt x="20985" y="15602"/>
                  </a:lnTo>
                  <a:lnTo>
                    <a:pt x="20738" y="14732"/>
                  </a:lnTo>
                  <a:lnTo>
                    <a:pt x="19919" y="13614"/>
                  </a:lnTo>
                  <a:lnTo>
                    <a:pt x="19673" y="12250"/>
                  </a:lnTo>
                  <a:lnTo>
                    <a:pt x="19508" y="11338"/>
                  </a:lnTo>
                  <a:lnTo>
                    <a:pt x="19304" y="9973"/>
                  </a:lnTo>
                  <a:lnTo>
                    <a:pt x="19304" y="9683"/>
                  </a:lnTo>
                  <a:lnTo>
                    <a:pt x="19263" y="9394"/>
                  </a:lnTo>
                  <a:lnTo>
                    <a:pt x="19140" y="9186"/>
                  </a:lnTo>
                  <a:lnTo>
                    <a:pt x="19140" y="8897"/>
                  </a:lnTo>
                  <a:lnTo>
                    <a:pt x="19345" y="8152"/>
                  </a:lnTo>
                  <a:lnTo>
                    <a:pt x="19549" y="7905"/>
                  </a:lnTo>
                  <a:lnTo>
                    <a:pt x="19796" y="7697"/>
                  </a:lnTo>
                  <a:lnTo>
                    <a:pt x="19878" y="7656"/>
                  </a:lnTo>
                  <a:lnTo>
                    <a:pt x="19796" y="7408"/>
                  </a:lnTo>
                  <a:lnTo>
                    <a:pt x="19960" y="6993"/>
                  </a:lnTo>
                  <a:lnTo>
                    <a:pt x="20002" y="6580"/>
                  </a:lnTo>
                  <a:lnTo>
                    <a:pt x="20002" y="6249"/>
                  </a:lnTo>
                  <a:lnTo>
                    <a:pt x="20082" y="6166"/>
                  </a:lnTo>
                  <a:lnTo>
                    <a:pt x="20534" y="5338"/>
                  </a:lnTo>
                  <a:lnTo>
                    <a:pt x="20615" y="5174"/>
                  </a:lnTo>
                  <a:lnTo>
                    <a:pt x="20985" y="4760"/>
                  </a:lnTo>
                  <a:lnTo>
                    <a:pt x="21559" y="3973"/>
                  </a:lnTo>
                  <a:lnTo>
                    <a:pt x="21600" y="3807"/>
                  </a:lnTo>
                  <a:lnTo>
                    <a:pt x="21518" y="3684"/>
                  </a:lnTo>
                  <a:lnTo>
                    <a:pt x="21394" y="3518"/>
                  </a:lnTo>
                  <a:lnTo>
                    <a:pt x="21230" y="3394"/>
                  </a:lnTo>
                  <a:lnTo>
                    <a:pt x="21312" y="3146"/>
                  </a:lnTo>
                  <a:lnTo>
                    <a:pt x="21353" y="2731"/>
                  </a:lnTo>
                  <a:lnTo>
                    <a:pt x="21353" y="2442"/>
                  </a:lnTo>
                  <a:lnTo>
                    <a:pt x="21435" y="2276"/>
                  </a:lnTo>
                  <a:lnTo>
                    <a:pt x="21518" y="2071"/>
                  </a:lnTo>
                  <a:lnTo>
                    <a:pt x="21435" y="2029"/>
                  </a:lnTo>
                  <a:lnTo>
                    <a:pt x="21106" y="2029"/>
                  </a:lnTo>
                  <a:lnTo>
                    <a:pt x="21106" y="1863"/>
                  </a:lnTo>
                  <a:lnTo>
                    <a:pt x="21026" y="1697"/>
                  </a:lnTo>
                  <a:lnTo>
                    <a:pt x="20944" y="1655"/>
                  </a:lnTo>
                  <a:lnTo>
                    <a:pt x="20903" y="1450"/>
                  </a:lnTo>
                  <a:lnTo>
                    <a:pt x="20738" y="1325"/>
                  </a:lnTo>
                  <a:lnTo>
                    <a:pt x="20493" y="1242"/>
                  </a:lnTo>
                  <a:lnTo>
                    <a:pt x="20370" y="1117"/>
                  </a:lnTo>
                  <a:lnTo>
                    <a:pt x="20288" y="993"/>
                  </a:lnTo>
                  <a:lnTo>
                    <a:pt x="20123" y="663"/>
                  </a:lnTo>
                  <a:lnTo>
                    <a:pt x="20002" y="621"/>
                  </a:lnTo>
                  <a:lnTo>
                    <a:pt x="19755" y="621"/>
                  </a:lnTo>
                  <a:lnTo>
                    <a:pt x="19673" y="787"/>
                  </a:lnTo>
                  <a:lnTo>
                    <a:pt x="19549" y="870"/>
                  </a:lnTo>
                  <a:lnTo>
                    <a:pt x="19345" y="993"/>
                  </a:lnTo>
                  <a:lnTo>
                    <a:pt x="19263" y="993"/>
                  </a:lnTo>
                  <a:lnTo>
                    <a:pt x="19181" y="870"/>
                  </a:lnTo>
                  <a:lnTo>
                    <a:pt x="18771" y="870"/>
                  </a:lnTo>
                  <a:lnTo>
                    <a:pt x="18648" y="993"/>
                  </a:lnTo>
                  <a:lnTo>
                    <a:pt x="18566" y="1076"/>
                  </a:lnTo>
                  <a:lnTo>
                    <a:pt x="18442" y="1117"/>
                  </a:lnTo>
                  <a:lnTo>
                    <a:pt x="18239" y="1034"/>
                  </a:lnTo>
                  <a:lnTo>
                    <a:pt x="17951" y="870"/>
                  </a:lnTo>
                  <a:lnTo>
                    <a:pt x="17870" y="704"/>
                  </a:lnTo>
                  <a:lnTo>
                    <a:pt x="17706" y="663"/>
                  </a:lnTo>
                  <a:lnTo>
                    <a:pt x="17624" y="579"/>
                  </a:lnTo>
                  <a:lnTo>
                    <a:pt x="17541" y="374"/>
                  </a:lnTo>
                  <a:lnTo>
                    <a:pt x="17500" y="291"/>
                  </a:lnTo>
                  <a:lnTo>
                    <a:pt x="17296" y="208"/>
                  </a:lnTo>
                  <a:lnTo>
                    <a:pt x="17050" y="208"/>
                  </a:lnTo>
                  <a:lnTo>
                    <a:pt x="16681" y="374"/>
                  </a:lnTo>
                  <a:lnTo>
                    <a:pt x="16640" y="291"/>
                  </a:lnTo>
                  <a:lnTo>
                    <a:pt x="16190" y="291"/>
                  </a:lnTo>
                  <a:lnTo>
                    <a:pt x="16025" y="208"/>
                  </a:lnTo>
                  <a:lnTo>
                    <a:pt x="15861" y="166"/>
                  </a:lnTo>
                  <a:lnTo>
                    <a:pt x="15778" y="83"/>
                  </a:lnTo>
                  <a:lnTo>
                    <a:pt x="15410" y="83"/>
                  </a:lnTo>
                  <a:lnTo>
                    <a:pt x="15246" y="0"/>
                  </a:lnTo>
                  <a:close/>
                </a:path>
              </a:pathLst>
            </a:custGeom>
            <a:solidFill>
              <a:srgbClr val="CCD4DB"/>
            </a:solidFill>
            <a:ln w="12700" cap="flat">
              <a:noFill/>
              <a:miter lim="400000"/>
            </a:ln>
            <a:effectLst/>
          </p:spPr>
          <p:txBody>
            <a:bodyPr wrap="square" lIns="0" tIns="0" rIns="0" bIns="0" numCol="1" anchor="ctr">
              <a:noAutofit/>
            </a:bodyPr>
            <a:lstStyle/>
            <a:p>
              <a:pPr defTabSz="342900">
                <a:lnSpc>
                  <a:spcPct val="100000"/>
                </a:lnSpc>
                <a:spcBef>
                  <a:spcPts val="0"/>
                </a:spcBef>
                <a:defRPr sz="1400">
                  <a:solidFill>
                    <a:srgbClr val="A6CBC2"/>
                  </a:solidFill>
                  <a:latin typeface="Arial"/>
                  <a:ea typeface="Arial"/>
                  <a:cs typeface="Arial"/>
                  <a:sym typeface="Arial"/>
                </a:defRPr>
              </a:pPr>
              <a:endParaRPr sz="525"/>
            </a:p>
          </p:txBody>
        </p:sp>
        <p:sp>
          <p:nvSpPr>
            <p:cNvPr id="454" name="Google Shape;10624;p32">
              <a:extLst>
                <a:ext uri="{FF2B5EF4-FFF2-40B4-BE49-F238E27FC236}">
                  <a16:creationId xmlns:a16="http://schemas.microsoft.com/office/drawing/2014/main" id="{9E10BCC3-9A49-D3E8-4925-017D4F79BA3C}"/>
                </a:ext>
              </a:extLst>
            </p:cNvPr>
            <p:cNvSpPr/>
            <p:nvPr/>
          </p:nvSpPr>
          <p:spPr>
            <a:xfrm>
              <a:off x="13789578" y="9394356"/>
              <a:ext cx="229796" cy="553637"/>
            </a:xfrm>
            <a:custGeom>
              <a:avLst/>
              <a:gdLst/>
              <a:ahLst/>
              <a:cxnLst>
                <a:cxn ang="0">
                  <a:pos x="wd2" y="hd2"/>
                </a:cxn>
                <a:cxn ang="5400000">
                  <a:pos x="wd2" y="hd2"/>
                </a:cxn>
                <a:cxn ang="10800000">
                  <a:pos x="wd2" y="hd2"/>
                </a:cxn>
                <a:cxn ang="16200000">
                  <a:pos x="wd2" y="hd2"/>
                </a:cxn>
              </a:cxnLst>
              <a:rect l="0" t="0" r="r" b="b"/>
              <a:pathLst>
                <a:path w="21600" h="21600" extrusionOk="0">
                  <a:moveTo>
                    <a:pt x="2452" y="0"/>
                  </a:moveTo>
                  <a:lnTo>
                    <a:pt x="2206" y="98"/>
                  </a:lnTo>
                  <a:lnTo>
                    <a:pt x="2452" y="488"/>
                  </a:lnTo>
                  <a:lnTo>
                    <a:pt x="2699" y="586"/>
                  </a:lnTo>
                  <a:lnTo>
                    <a:pt x="3191" y="972"/>
                  </a:lnTo>
                  <a:lnTo>
                    <a:pt x="4412" y="1167"/>
                  </a:lnTo>
                  <a:lnTo>
                    <a:pt x="4904" y="1265"/>
                  </a:lnTo>
                  <a:lnTo>
                    <a:pt x="4904" y="1460"/>
                  </a:lnTo>
                  <a:lnTo>
                    <a:pt x="4412" y="2139"/>
                  </a:lnTo>
                  <a:lnTo>
                    <a:pt x="4412" y="2432"/>
                  </a:lnTo>
                  <a:lnTo>
                    <a:pt x="5643" y="2725"/>
                  </a:lnTo>
                  <a:lnTo>
                    <a:pt x="5890" y="3116"/>
                  </a:lnTo>
                  <a:lnTo>
                    <a:pt x="5890" y="3697"/>
                  </a:lnTo>
                  <a:lnTo>
                    <a:pt x="5643" y="3892"/>
                  </a:lnTo>
                  <a:lnTo>
                    <a:pt x="5643" y="4087"/>
                  </a:lnTo>
                  <a:lnTo>
                    <a:pt x="3919" y="4669"/>
                  </a:lnTo>
                  <a:lnTo>
                    <a:pt x="3919" y="5059"/>
                  </a:lnTo>
                  <a:lnTo>
                    <a:pt x="4412" y="5548"/>
                  </a:lnTo>
                  <a:lnTo>
                    <a:pt x="4412" y="5934"/>
                  </a:lnTo>
                  <a:lnTo>
                    <a:pt x="4658" y="6324"/>
                  </a:lnTo>
                  <a:lnTo>
                    <a:pt x="3919" y="6617"/>
                  </a:lnTo>
                  <a:lnTo>
                    <a:pt x="4658" y="7008"/>
                  </a:lnTo>
                  <a:lnTo>
                    <a:pt x="4658" y="7394"/>
                  </a:lnTo>
                  <a:lnTo>
                    <a:pt x="3919" y="7491"/>
                  </a:lnTo>
                  <a:lnTo>
                    <a:pt x="4658" y="8077"/>
                  </a:lnTo>
                  <a:lnTo>
                    <a:pt x="5151" y="8273"/>
                  </a:lnTo>
                  <a:lnTo>
                    <a:pt x="5151" y="8463"/>
                  </a:lnTo>
                  <a:lnTo>
                    <a:pt x="4658" y="8463"/>
                  </a:lnTo>
                  <a:lnTo>
                    <a:pt x="4412" y="8854"/>
                  </a:lnTo>
                  <a:lnTo>
                    <a:pt x="3426" y="8952"/>
                  </a:lnTo>
                  <a:lnTo>
                    <a:pt x="1959" y="9440"/>
                  </a:lnTo>
                  <a:lnTo>
                    <a:pt x="1467" y="9537"/>
                  </a:lnTo>
                  <a:lnTo>
                    <a:pt x="1467" y="9923"/>
                  </a:lnTo>
                  <a:lnTo>
                    <a:pt x="1959" y="10216"/>
                  </a:lnTo>
                  <a:lnTo>
                    <a:pt x="1467" y="10509"/>
                  </a:lnTo>
                  <a:lnTo>
                    <a:pt x="1467" y="10900"/>
                  </a:lnTo>
                  <a:lnTo>
                    <a:pt x="727" y="11384"/>
                  </a:lnTo>
                  <a:lnTo>
                    <a:pt x="0" y="11481"/>
                  </a:lnTo>
                  <a:lnTo>
                    <a:pt x="0" y="11774"/>
                  </a:lnTo>
                  <a:lnTo>
                    <a:pt x="974" y="12258"/>
                  </a:lnTo>
                  <a:lnTo>
                    <a:pt x="1467" y="12746"/>
                  </a:lnTo>
                  <a:lnTo>
                    <a:pt x="1959" y="12941"/>
                  </a:lnTo>
                  <a:lnTo>
                    <a:pt x="3672" y="12844"/>
                  </a:lnTo>
                  <a:lnTo>
                    <a:pt x="3919" y="13137"/>
                  </a:lnTo>
                  <a:lnTo>
                    <a:pt x="4412" y="13332"/>
                  </a:lnTo>
                  <a:lnTo>
                    <a:pt x="4904" y="13620"/>
                  </a:lnTo>
                  <a:lnTo>
                    <a:pt x="4904" y="13913"/>
                  </a:lnTo>
                  <a:lnTo>
                    <a:pt x="6136" y="14206"/>
                  </a:lnTo>
                  <a:lnTo>
                    <a:pt x="6864" y="14109"/>
                  </a:lnTo>
                  <a:lnTo>
                    <a:pt x="7356" y="14109"/>
                  </a:lnTo>
                  <a:lnTo>
                    <a:pt x="8096" y="13816"/>
                  </a:lnTo>
                  <a:lnTo>
                    <a:pt x="9574" y="13816"/>
                  </a:lnTo>
                  <a:lnTo>
                    <a:pt x="11287" y="13913"/>
                  </a:lnTo>
                  <a:lnTo>
                    <a:pt x="12026" y="14402"/>
                  </a:lnTo>
                  <a:lnTo>
                    <a:pt x="12026" y="15178"/>
                  </a:lnTo>
                  <a:lnTo>
                    <a:pt x="11780" y="15764"/>
                  </a:lnTo>
                  <a:lnTo>
                    <a:pt x="10548" y="16345"/>
                  </a:lnTo>
                  <a:lnTo>
                    <a:pt x="9809" y="17029"/>
                  </a:lnTo>
                  <a:lnTo>
                    <a:pt x="9328" y="17513"/>
                  </a:lnTo>
                  <a:lnTo>
                    <a:pt x="9328" y="18001"/>
                  </a:lnTo>
                  <a:lnTo>
                    <a:pt x="9809" y="18582"/>
                  </a:lnTo>
                  <a:lnTo>
                    <a:pt x="9809" y="18973"/>
                  </a:lnTo>
                  <a:lnTo>
                    <a:pt x="11041" y="19559"/>
                  </a:lnTo>
                  <a:lnTo>
                    <a:pt x="12272" y="19945"/>
                  </a:lnTo>
                  <a:lnTo>
                    <a:pt x="13246" y="20140"/>
                  </a:lnTo>
                  <a:lnTo>
                    <a:pt x="13739" y="20433"/>
                  </a:lnTo>
                  <a:lnTo>
                    <a:pt x="14725" y="20921"/>
                  </a:lnTo>
                  <a:lnTo>
                    <a:pt x="14478" y="21116"/>
                  </a:lnTo>
                  <a:lnTo>
                    <a:pt x="14725" y="21600"/>
                  </a:lnTo>
                  <a:lnTo>
                    <a:pt x="15957" y="21502"/>
                  </a:lnTo>
                  <a:lnTo>
                    <a:pt x="16191" y="20921"/>
                  </a:lnTo>
                  <a:lnTo>
                    <a:pt x="15957" y="20238"/>
                  </a:lnTo>
                  <a:lnTo>
                    <a:pt x="16684" y="19754"/>
                  </a:lnTo>
                  <a:lnTo>
                    <a:pt x="16684" y="19266"/>
                  </a:lnTo>
                  <a:lnTo>
                    <a:pt x="17423" y="18582"/>
                  </a:lnTo>
                  <a:lnTo>
                    <a:pt x="18655" y="18489"/>
                  </a:lnTo>
                  <a:lnTo>
                    <a:pt x="19629" y="18196"/>
                  </a:lnTo>
                  <a:lnTo>
                    <a:pt x="19875" y="17708"/>
                  </a:lnTo>
                  <a:lnTo>
                    <a:pt x="20368" y="16736"/>
                  </a:lnTo>
                  <a:lnTo>
                    <a:pt x="19383" y="16345"/>
                  </a:lnTo>
                  <a:lnTo>
                    <a:pt x="19629" y="16150"/>
                  </a:lnTo>
                  <a:lnTo>
                    <a:pt x="19383" y="16052"/>
                  </a:lnTo>
                  <a:lnTo>
                    <a:pt x="19629" y="15764"/>
                  </a:lnTo>
                  <a:lnTo>
                    <a:pt x="20368" y="15764"/>
                  </a:lnTo>
                  <a:lnTo>
                    <a:pt x="20614" y="15373"/>
                  </a:lnTo>
                  <a:lnTo>
                    <a:pt x="21600" y="15373"/>
                  </a:lnTo>
                  <a:lnTo>
                    <a:pt x="21600" y="15080"/>
                  </a:lnTo>
                  <a:lnTo>
                    <a:pt x="20861" y="14695"/>
                  </a:lnTo>
                  <a:lnTo>
                    <a:pt x="20368" y="14109"/>
                  </a:lnTo>
                  <a:lnTo>
                    <a:pt x="18655" y="13234"/>
                  </a:lnTo>
                  <a:lnTo>
                    <a:pt x="18409" y="12746"/>
                  </a:lnTo>
                  <a:lnTo>
                    <a:pt x="15957" y="11872"/>
                  </a:lnTo>
                  <a:lnTo>
                    <a:pt x="15464" y="11774"/>
                  </a:lnTo>
                  <a:lnTo>
                    <a:pt x="14971" y="11481"/>
                  </a:lnTo>
                  <a:lnTo>
                    <a:pt x="13739" y="11188"/>
                  </a:lnTo>
                  <a:lnTo>
                    <a:pt x="11780" y="10802"/>
                  </a:lnTo>
                  <a:lnTo>
                    <a:pt x="10794" y="8273"/>
                  </a:lnTo>
                  <a:lnTo>
                    <a:pt x="11041" y="7784"/>
                  </a:lnTo>
                  <a:lnTo>
                    <a:pt x="11041" y="3213"/>
                  </a:lnTo>
                  <a:lnTo>
                    <a:pt x="10794" y="2237"/>
                  </a:lnTo>
                  <a:lnTo>
                    <a:pt x="8588" y="1265"/>
                  </a:lnTo>
                  <a:lnTo>
                    <a:pt x="7603" y="972"/>
                  </a:lnTo>
                  <a:lnTo>
                    <a:pt x="7110" y="777"/>
                  </a:lnTo>
                  <a:lnTo>
                    <a:pt x="6864" y="586"/>
                  </a:lnTo>
                  <a:lnTo>
                    <a:pt x="6136" y="586"/>
                  </a:lnTo>
                  <a:lnTo>
                    <a:pt x="5890" y="488"/>
                  </a:lnTo>
                  <a:lnTo>
                    <a:pt x="4904" y="293"/>
                  </a:lnTo>
                  <a:lnTo>
                    <a:pt x="4658" y="488"/>
                  </a:lnTo>
                  <a:lnTo>
                    <a:pt x="4412" y="293"/>
                  </a:lnTo>
                  <a:lnTo>
                    <a:pt x="3426" y="293"/>
                  </a:lnTo>
                  <a:lnTo>
                    <a:pt x="3191" y="0"/>
                  </a:lnTo>
                  <a:close/>
                </a:path>
              </a:pathLst>
            </a:custGeom>
            <a:solidFill>
              <a:srgbClr val="CCD4DA"/>
            </a:solidFill>
            <a:ln w="12700" cap="flat">
              <a:noFill/>
              <a:miter lim="400000"/>
            </a:ln>
            <a:effectLst/>
          </p:spPr>
          <p:txBody>
            <a:bodyPr wrap="square" lIns="0" tIns="0" rIns="0" bIns="0" numCol="1" anchor="ctr">
              <a:noAutofit/>
            </a:bodyPr>
            <a:lstStyle/>
            <a:p>
              <a:pPr defTabSz="342900">
                <a:lnSpc>
                  <a:spcPct val="100000"/>
                </a:lnSpc>
                <a:spcBef>
                  <a:spcPts val="0"/>
                </a:spcBef>
                <a:defRPr sz="1400">
                  <a:latin typeface="Arial"/>
                  <a:ea typeface="Arial"/>
                  <a:cs typeface="Arial"/>
                  <a:sym typeface="Arial"/>
                </a:defRPr>
              </a:pPr>
              <a:endParaRPr sz="525"/>
            </a:p>
          </p:txBody>
        </p:sp>
        <p:sp>
          <p:nvSpPr>
            <p:cNvPr id="455" name="Google Shape;10625;p32">
              <a:extLst>
                <a:ext uri="{FF2B5EF4-FFF2-40B4-BE49-F238E27FC236}">
                  <a16:creationId xmlns:a16="http://schemas.microsoft.com/office/drawing/2014/main" id="{F233CB9E-ED63-18C8-0644-67A7CD355B22}"/>
                </a:ext>
              </a:extLst>
            </p:cNvPr>
            <p:cNvSpPr/>
            <p:nvPr/>
          </p:nvSpPr>
          <p:spPr>
            <a:xfrm>
              <a:off x="13000845" y="9312119"/>
              <a:ext cx="851388" cy="693202"/>
            </a:xfrm>
            <a:custGeom>
              <a:avLst/>
              <a:gdLst/>
              <a:ahLst/>
              <a:cxnLst>
                <a:cxn ang="0">
                  <a:pos x="wd2" y="hd2"/>
                </a:cxn>
                <a:cxn ang="5400000">
                  <a:pos x="wd2" y="hd2"/>
                </a:cxn>
                <a:cxn ang="10800000">
                  <a:pos x="wd2" y="hd2"/>
                </a:cxn>
                <a:cxn ang="16200000">
                  <a:pos x="wd2" y="hd2"/>
                </a:cxn>
              </a:cxnLst>
              <a:rect l="0" t="0" r="r" b="b"/>
              <a:pathLst>
                <a:path w="21600" h="21600" extrusionOk="0">
                  <a:moveTo>
                    <a:pt x="16099" y="0"/>
                  </a:moveTo>
                  <a:lnTo>
                    <a:pt x="13116" y="776"/>
                  </a:lnTo>
                  <a:lnTo>
                    <a:pt x="12388" y="2563"/>
                  </a:lnTo>
                  <a:lnTo>
                    <a:pt x="12455" y="2953"/>
                  </a:lnTo>
                  <a:lnTo>
                    <a:pt x="12654" y="3183"/>
                  </a:lnTo>
                  <a:lnTo>
                    <a:pt x="12920" y="3339"/>
                  </a:lnTo>
                  <a:lnTo>
                    <a:pt x="12787" y="3495"/>
                  </a:lnTo>
                  <a:lnTo>
                    <a:pt x="12721" y="3729"/>
                  </a:lnTo>
                  <a:lnTo>
                    <a:pt x="12721" y="5051"/>
                  </a:lnTo>
                  <a:lnTo>
                    <a:pt x="12588" y="5129"/>
                  </a:lnTo>
                  <a:lnTo>
                    <a:pt x="12654" y="5281"/>
                  </a:lnTo>
                  <a:lnTo>
                    <a:pt x="12455" y="5437"/>
                  </a:lnTo>
                  <a:lnTo>
                    <a:pt x="12125" y="5827"/>
                  </a:lnTo>
                  <a:lnTo>
                    <a:pt x="12125" y="7847"/>
                  </a:lnTo>
                  <a:lnTo>
                    <a:pt x="12388" y="8159"/>
                  </a:lnTo>
                  <a:lnTo>
                    <a:pt x="12920" y="8780"/>
                  </a:lnTo>
                  <a:lnTo>
                    <a:pt x="12987" y="9014"/>
                  </a:lnTo>
                  <a:lnTo>
                    <a:pt x="13116" y="9322"/>
                  </a:lnTo>
                  <a:lnTo>
                    <a:pt x="14044" y="9322"/>
                  </a:lnTo>
                  <a:lnTo>
                    <a:pt x="13914" y="9170"/>
                  </a:lnTo>
                  <a:lnTo>
                    <a:pt x="13914" y="8858"/>
                  </a:lnTo>
                  <a:lnTo>
                    <a:pt x="14310" y="8780"/>
                  </a:lnTo>
                  <a:lnTo>
                    <a:pt x="14443" y="8858"/>
                  </a:lnTo>
                  <a:lnTo>
                    <a:pt x="14643" y="11190"/>
                  </a:lnTo>
                  <a:lnTo>
                    <a:pt x="14443" y="11342"/>
                  </a:lnTo>
                  <a:lnTo>
                    <a:pt x="14244" y="11268"/>
                  </a:lnTo>
                  <a:lnTo>
                    <a:pt x="14111" y="11190"/>
                  </a:lnTo>
                  <a:lnTo>
                    <a:pt x="14044" y="11112"/>
                  </a:lnTo>
                  <a:lnTo>
                    <a:pt x="13781" y="11268"/>
                  </a:lnTo>
                  <a:lnTo>
                    <a:pt x="13449" y="11342"/>
                  </a:lnTo>
                  <a:lnTo>
                    <a:pt x="13249" y="11342"/>
                  </a:lnTo>
                  <a:lnTo>
                    <a:pt x="12787" y="10878"/>
                  </a:lnTo>
                  <a:lnTo>
                    <a:pt x="12455" y="10410"/>
                  </a:lnTo>
                  <a:lnTo>
                    <a:pt x="12125" y="10102"/>
                  </a:lnTo>
                  <a:lnTo>
                    <a:pt x="11793" y="9556"/>
                  </a:lnTo>
                  <a:lnTo>
                    <a:pt x="11394" y="9170"/>
                  </a:lnTo>
                  <a:lnTo>
                    <a:pt x="10732" y="8936"/>
                  </a:lnTo>
                  <a:lnTo>
                    <a:pt x="10270" y="8624"/>
                  </a:lnTo>
                  <a:lnTo>
                    <a:pt x="10270" y="8390"/>
                  </a:lnTo>
                  <a:lnTo>
                    <a:pt x="9937" y="8003"/>
                  </a:lnTo>
                  <a:lnTo>
                    <a:pt x="9937" y="7380"/>
                  </a:lnTo>
                  <a:lnTo>
                    <a:pt x="9804" y="7380"/>
                  </a:lnTo>
                  <a:lnTo>
                    <a:pt x="9671" y="7457"/>
                  </a:lnTo>
                  <a:lnTo>
                    <a:pt x="9408" y="7457"/>
                  </a:lnTo>
                  <a:lnTo>
                    <a:pt x="9275" y="8081"/>
                  </a:lnTo>
                  <a:lnTo>
                    <a:pt x="9142" y="8237"/>
                  </a:lnTo>
                  <a:lnTo>
                    <a:pt x="8680" y="8468"/>
                  </a:lnTo>
                  <a:lnTo>
                    <a:pt x="8347" y="8468"/>
                  </a:lnTo>
                  <a:lnTo>
                    <a:pt x="8347" y="8390"/>
                  </a:lnTo>
                  <a:lnTo>
                    <a:pt x="7948" y="8237"/>
                  </a:lnTo>
                  <a:lnTo>
                    <a:pt x="7486" y="8159"/>
                  </a:lnTo>
                  <a:lnTo>
                    <a:pt x="7087" y="7847"/>
                  </a:lnTo>
                  <a:lnTo>
                    <a:pt x="6957" y="7847"/>
                  </a:lnTo>
                  <a:lnTo>
                    <a:pt x="6625" y="7691"/>
                  </a:lnTo>
                  <a:lnTo>
                    <a:pt x="6425" y="7691"/>
                  </a:lnTo>
                  <a:lnTo>
                    <a:pt x="6425" y="7227"/>
                  </a:lnTo>
                  <a:lnTo>
                    <a:pt x="6359" y="6993"/>
                  </a:lnTo>
                  <a:lnTo>
                    <a:pt x="6359" y="6525"/>
                  </a:lnTo>
                  <a:lnTo>
                    <a:pt x="6159" y="6525"/>
                  </a:lnTo>
                  <a:lnTo>
                    <a:pt x="5697" y="6681"/>
                  </a:lnTo>
                  <a:lnTo>
                    <a:pt x="5630" y="6837"/>
                  </a:lnTo>
                  <a:lnTo>
                    <a:pt x="5364" y="6837"/>
                  </a:lnTo>
                  <a:lnTo>
                    <a:pt x="5102" y="6993"/>
                  </a:lnTo>
                  <a:lnTo>
                    <a:pt x="4836" y="7227"/>
                  </a:lnTo>
                  <a:lnTo>
                    <a:pt x="4769" y="7071"/>
                  </a:lnTo>
                  <a:lnTo>
                    <a:pt x="4703" y="6993"/>
                  </a:lnTo>
                  <a:lnTo>
                    <a:pt x="4703" y="6603"/>
                  </a:lnTo>
                  <a:lnTo>
                    <a:pt x="4636" y="6525"/>
                  </a:lnTo>
                  <a:lnTo>
                    <a:pt x="4307" y="6291"/>
                  </a:lnTo>
                  <a:lnTo>
                    <a:pt x="4107" y="6447"/>
                  </a:lnTo>
                  <a:lnTo>
                    <a:pt x="3974" y="6213"/>
                  </a:lnTo>
                  <a:lnTo>
                    <a:pt x="3974" y="6525"/>
                  </a:lnTo>
                  <a:lnTo>
                    <a:pt x="3841" y="6603"/>
                  </a:lnTo>
                  <a:lnTo>
                    <a:pt x="3974" y="7457"/>
                  </a:lnTo>
                  <a:lnTo>
                    <a:pt x="3974" y="8780"/>
                  </a:lnTo>
                  <a:lnTo>
                    <a:pt x="4107" y="9170"/>
                  </a:lnTo>
                  <a:lnTo>
                    <a:pt x="4107" y="9556"/>
                  </a:lnTo>
                  <a:lnTo>
                    <a:pt x="4041" y="9712"/>
                  </a:lnTo>
                  <a:lnTo>
                    <a:pt x="3974" y="10332"/>
                  </a:lnTo>
                  <a:lnTo>
                    <a:pt x="4041" y="10488"/>
                  </a:lnTo>
                  <a:lnTo>
                    <a:pt x="130" y="10488"/>
                  </a:lnTo>
                  <a:lnTo>
                    <a:pt x="0" y="17715"/>
                  </a:lnTo>
                  <a:lnTo>
                    <a:pt x="67" y="17871"/>
                  </a:lnTo>
                  <a:lnTo>
                    <a:pt x="329" y="18261"/>
                  </a:lnTo>
                  <a:lnTo>
                    <a:pt x="529" y="18491"/>
                  </a:lnTo>
                  <a:lnTo>
                    <a:pt x="728" y="18725"/>
                  </a:lnTo>
                  <a:lnTo>
                    <a:pt x="991" y="18881"/>
                  </a:lnTo>
                  <a:lnTo>
                    <a:pt x="1324" y="19427"/>
                  </a:lnTo>
                  <a:lnTo>
                    <a:pt x="1523" y="19658"/>
                  </a:lnTo>
                  <a:lnTo>
                    <a:pt x="1789" y="19814"/>
                  </a:lnTo>
                  <a:lnTo>
                    <a:pt x="1986" y="20048"/>
                  </a:lnTo>
                  <a:lnTo>
                    <a:pt x="2119" y="20282"/>
                  </a:lnTo>
                  <a:lnTo>
                    <a:pt x="2385" y="20438"/>
                  </a:lnTo>
                  <a:lnTo>
                    <a:pt x="2451" y="20824"/>
                  </a:lnTo>
                  <a:lnTo>
                    <a:pt x="4174" y="20282"/>
                  </a:lnTo>
                  <a:lnTo>
                    <a:pt x="4437" y="20438"/>
                  </a:lnTo>
                  <a:lnTo>
                    <a:pt x="4836" y="20204"/>
                  </a:lnTo>
                  <a:lnTo>
                    <a:pt x="4969" y="20282"/>
                  </a:lnTo>
                  <a:lnTo>
                    <a:pt x="5035" y="20282"/>
                  </a:lnTo>
                  <a:lnTo>
                    <a:pt x="5102" y="20438"/>
                  </a:lnTo>
                  <a:lnTo>
                    <a:pt x="5364" y="20438"/>
                  </a:lnTo>
                  <a:lnTo>
                    <a:pt x="5431" y="20512"/>
                  </a:lnTo>
                  <a:lnTo>
                    <a:pt x="5497" y="20512"/>
                  </a:lnTo>
                  <a:lnTo>
                    <a:pt x="5763" y="20902"/>
                  </a:lnTo>
                  <a:lnTo>
                    <a:pt x="5963" y="20902"/>
                  </a:lnTo>
                  <a:lnTo>
                    <a:pt x="6425" y="20980"/>
                  </a:lnTo>
                  <a:lnTo>
                    <a:pt x="6758" y="21214"/>
                  </a:lnTo>
                  <a:lnTo>
                    <a:pt x="6957" y="21370"/>
                  </a:lnTo>
                  <a:lnTo>
                    <a:pt x="7087" y="21370"/>
                  </a:lnTo>
                  <a:lnTo>
                    <a:pt x="7420" y="21058"/>
                  </a:lnTo>
                  <a:lnTo>
                    <a:pt x="7819" y="20980"/>
                  </a:lnTo>
                  <a:lnTo>
                    <a:pt x="8015" y="21214"/>
                  </a:lnTo>
                  <a:lnTo>
                    <a:pt x="8081" y="21058"/>
                  </a:lnTo>
                  <a:lnTo>
                    <a:pt x="8148" y="21214"/>
                  </a:lnTo>
                  <a:lnTo>
                    <a:pt x="8281" y="21214"/>
                  </a:lnTo>
                  <a:lnTo>
                    <a:pt x="8480" y="21448"/>
                  </a:lnTo>
                  <a:lnTo>
                    <a:pt x="8810" y="21600"/>
                  </a:lnTo>
                  <a:lnTo>
                    <a:pt x="9342" y="21370"/>
                  </a:lnTo>
                  <a:lnTo>
                    <a:pt x="9937" y="20438"/>
                  </a:lnTo>
                  <a:lnTo>
                    <a:pt x="10732" y="19271"/>
                  </a:lnTo>
                  <a:lnTo>
                    <a:pt x="11793" y="18339"/>
                  </a:lnTo>
                  <a:lnTo>
                    <a:pt x="12455" y="18105"/>
                  </a:lnTo>
                  <a:lnTo>
                    <a:pt x="12588" y="17949"/>
                  </a:lnTo>
                  <a:lnTo>
                    <a:pt x="12654" y="17793"/>
                  </a:lnTo>
                  <a:lnTo>
                    <a:pt x="12588" y="17559"/>
                  </a:lnTo>
                  <a:lnTo>
                    <a:pt x="12654" y="17403"/>
                  </a:lnTo>
                  <a:lnTo>
                    <a:pt x="12654" y="17173"/>
                  </a:lnTo>
                  <a:lnTo>
                    <a:pt x="12787" y="16939"/>
                  </a:lnTo>
                  <a:lnTo>
                    <a:pt x="13316" y="16549"/>
                  </a:lnTo>
                  <a:lnTo>
                    <a:pt x="13582" y="16393"/>
                  </a:lnTo>
                  <a:lnTo>
                    <a:pt x="13781" y="16319"/>
                  </a:lnTo>
                  <a:lnTo>
                    <a:pt x="14244" y="16163"/>
                  </a:lnTo>
                  <a:lnTo>
                    <a:pt x="14709" y="16163"/>
                  </a:lnTo>
                  <a:lnTo>
                    <a:pt x="14776" y="16319"/>
                  </a:lnTo>
                  <a:lnTo>
                    <a:pt x="14972" y="16241"/>
                  </a:lnTo>
                  <a:lnTo>
                    <a:pt x="15371" y="16319"/>
                  </a:lnTo>
                  <a:lnTo>
                    <a:pt x="15571" y="16319"/>
                  </a:lnTo>
                  <a:lnTo>
                    <a:pt x="15571" y="16007"/>
                  </a:lnTo>
                  <a:lnTo>
                    <a:pt x="15438" y="15383"/>
                  </a:lnTo>
                  <a:lnTo>
                    <a:pt x="15571" y="15075"/>
                  </a:lnTo>
                  <a:lnTo>
                    <a:pt x="16299" y="14685"/>
                  </a:lnTo>
                  <a:lnTo>
                    <a:pt x="16695" y="14685"/>
                  </a:lnTo>
                  <a:lnTo>
                    <a:pt x="18550" y="13675"/>
                  </a:lnTo>
                  <a:lnTo>
                    <a:pt x="18883" y="13597"/>
                  </a:lnTo>
                  <a:lnTo>
                    <a:pt x="19944" y="13132"/>
                  </a:lnTo>
                  <a:lnTo>
                    <a:pt x="20539" y="12898"/>
                  </a:lnTo>
                  <a:lnTo>
                    <a:pt x="20406" y="12742"/>
                  </a:lnTo>
                  <a:lnTo>
                    <a:pt x="20273" y="12352"/>
                  </a:lnTo>
                  <a:lnTo>
                    <a:pt x="20010" y="11966"/>
                  </a:lnTo>
                  <a:lnTo>
                    <a:pt x="20010" y="11732"/>
                  </a:lnTo>
                  <a:lnTo>
                    <a:pt x="20207" y="11654"/>
                  </a:lnTo>
                  <a:lnTo>
                    <a:pt x="20406" y="11268"/>
                  </a:lnTo>
                  <a:lnTo>
                    <a:pt x="20406" y="10956"/>
                  </a:lnTo>
                  <a:lnTo>
                    <a:pt x="20539" y="10722"/>
                  </a:lnTo>
                  <a:lnTo>
                    <a:pt x="20406" y="10488"/>
                  </a:lnTo>
                  <a:lnTo>
                    <a:pt x="20406" y="10180"/>
                  </a:lnTo>
                  <a:lnTo>
                    <a:pt x="20539" y="10102"/>
                  </a:lnTo>
                  <a:lnTo>
                    <a:pt x="20935" y="9712"/>
                  </a:lnTo>
                  <a:lnTo>
                    <a:pt x="21201" y="9634"/>
                  </a:lnTo>
                  <a:lnTo>
                    <a:pt x="21267" y="9322"/>
                  </a:lnTo>
                  <a:lnTo>
                    <a:pt x="21400" y="9322"/>
                  </a:lnTo>
                  <a:lnTo>
                    <a:pt x="21400" y="9170"/>
                  </a:lnTo>
                  <a:lnTo>
                    <a:pt x="21267" y="9014"/>
                  </a:lnTo>
                  <a:lnTo>
                    <a:pt x="21068" y="8546"/>
                  </a:lnTo>
                  <a:lnTo>
                    <a:pt x="21267" y="8468"/>
                  </a:lnTo>
                  <a:lnTo>
                    <a:pt x="21267" y="8159"/>
                  </a:lnTo>
                  <a:lnTo>
                    <a:pt x="21068" y="7847"/>
                  </a:lnTo>
                  <a:lnTo>
                    <a:pt x="21267" y="7613"/>
                  </a:lnTo>
                  <a:lnTo>
                    <a:pt x="21201" y="7302"/>
                  </a:lnTo>
                  <a:lnTo>
                    <a:pt x="21201" y="6993"/>
                  </a:lnTo>
                  <a:lnTo>
                    <a:pt x="21068" y="6603"/>
                  </a:lnTo>
                  <a:lnTo>
                    <a:pt x="21068" y="6291"/>
                  </a:lnTo>
                  <a:lnTo>
                    <a:pt x="21533" y="5827"/>
                  </a:lnTo>
                  <a:lnTo>
                    <a:pt x="21533" y="5671"/>
                  </a:lnTo>
                  <a:lnTo>
                    <a:pt x="21600" y="5515"/>
                  </a:lnTo>
                  <a:lnTo>
                    <a:pt x="21600" y="5051"/>
                  </a:lnTo>
                  <a:lnTo>
                    <a:pt x="21533" y="4739"/>
                  </a:lnTo>
                  <a:lnTo>
                    <a:pt x="21201" y="4505"/>
                  </a:lnTo>
                  <a:lnTo>
                    <a:pt x="21201" y="4271"/>
                  </a:lnTo>
                  <a:lnTo>
                    <a:pt x="21334" y="3729"/>
                  </a:lnTo>
                  <a:lnTo>
                    <a:pt x="21334" y="3573"/>
                  </a:lnTo>
                  <a:lnTo>
                    <a:pt x="21201" y="3495"/>
                  </a:lnTo>
                  <a:lnTo>
                    <a:pt x="20872" y="3339"/>
                  </a:lnTo>
                  <a:lnTo>
                    <a:pt x="20739" y="3031"/>
                  </a:lnTo>
                  <a:lnTo>
                    <a:pt x="20672" y="2953"/>
                  </a:lnTo>
                  <a:lnTo>
                    <a:pt x="20606" y="2641"/>
                  </a:lnTo>
                  <a:lnTo>
                    <a:pt x="20606" y="2563"/>
                  </a:lnTo>
                  <a:lnTo>
                    <a:pt x="20406" y="2563"/>
                  </a:lnTo>
                  <a:lnTo>
                    <a:pt x="20074" y="2173"/>
                  </a:lnTo>
                  <a:lnTo>
                    <a:pt x="19944" y="1864"/>
                  </a:lnTo>
                  <a:lnTo>
                    <a:pt x="19744" y="1786"/>
                  </a:lnTo>
                  <a:lnTo>
                    <a:pt x="19611" y="1552"/>
                  </a:lnTo>
                  <a:lnTo>
                    <a:pt x="19345" y="1552"/>
                  </a:lnTo>
                  <a:lnTo>
                    <a:pt x="18550" y="1240"/>
                  </a:lnTo>
                  <a:lnTo>
                    <a:pt x="18221" y="1240"/>
                  </a:lnTo>
                  <a:lnTo>
                    <a:pt x="17955" y="1010"/>
                  </a:lnTo>
                  <a:lnTo>
                    <a:pt x="17955" y="776"/>
                  </a:lnTo>
                  <a:lnTo>
                    <a:pt x="17689" y="620"/>
                  </a:lnTo>
                  <a:lnTo>
                    <a:pt x="17556" y="620"/>
                  </a:lnTo>
                  <a:lnTo>
                    <a:pt x="17227" y="464"/>
                  </a:lnTo>
                  <a:lnTo>
                    <a:pt x="16961" y="464"/>
                  </a:lnTo>
                  <a:lnTo>
                    <a:pt x="16365" y="78"/>
                  </a:lnTo>
                  <a:lnTo>
                    <a:pt x="16099" y="0"/>
                  </a:lnTo>
                  <a:close/>
                </a:path>
              </a:pathLst>
            </a:custGeom>
            <a:solidFill>
              <a:srgbClr val="CCD4DA"/>
            </a:solidFill>
            <a:ln w="12700" cap="flat">
              <a:noFill/>
              <a:miter lim="400000"/>
            </a:ln>
            <a:effectLst/>
          </p:spPr>
          <p:txBody>
            <a:bodyPr wrap="square" lIns="0" tIns="0" rIns="0" bIns="0" numCol="1" anchor="ctr">
              <a:noAutofit/>
            </a:bodyPr>
            <a:lstStyle/>
            <a:p>
              <a:pPr defTabSz="342900">
                <a:lnSpc>
                  <a:spcPct val="100000"/>
                </a:lnSpc>
                <a:spcBef>
                  <a:spcPts val="0"/>
                </a:spcBef>
                <a:defRPr sz="1400">
                  <a:latin typeface="Arial"/>
                  <a:ea typeface="Arial"/>
                  <a:cs typeface="Arial"/>
                  <a:sym typeface="Arial"/>
                </a:defRPr>
              </a:pPr>
              <a:endParaRPr sz="525"/>
            </a:p>
          </p:txBody>
        </p:sp>
        <p:sp>
          <p:nvSpPr>
            <p:cNvPr id="456" name="Google Shape;10626;p32">
              <a:extLst>
                <a:ext uri="{FF2B5EF4-FFF2-40B4-BE49-F238E27FC236}">
                  <a16:creationId xmlns:a16="http://schemas.microsoft.com/office/drawing/2014/main" id="{71D8A1F1-0383-1AF4-D840-C26025FFE8F5}"/>
                </a:ext>
              </a:extLst>
            </p:cNvPr>
            <p:cNvSpPr/>
            <p:nvPr/>
          </p:nvSpPr>
          <p:spPr>
            <a:xfrm>
              <a:off x="12259050" y="9152404"/>
              <a:ext cx="903684" cy="852918"/>
            </a:xfrm>
            <a:custGeom>
              <a:avLst/>
              <a:gdLst/>
              <a:ahLst/>
              <a:cxnLst>
                <a:cxn ang="0">
                  <a:pos x="wd2" y="hd2"/>
                </a:cxn>
                <a:cxn ang="5400000">
                  <a:pos x="wd2" y="hd2"/>
                </a:cxn>
                <a:cxn ang="10800000">
                  <a:pos x="wd2" y="hd2"/>
                </a:cxn>
                <a:cxn ang="16200000">
                  <a:pos x="wd2" y="hd2"/>
                </a:cxn>
              </a:cxnLst>
              <a:rect l="0" t="0" r="r" b="b"/>
              <a:pathLst>
                <a:path w="21600" h="21600" extrusionOk="0">
                  <a:moveTo>
                    <a:pt x="2873" y="0"/>
                  </a:moveTo>
                  <a:lnTo>
                    <a:pt x="2622" y="127"/>
                  </a:lnTo>
                  <a:lnTo>
                    <a:pt x="2309" y="190"/>
                  </a:lnTo>
                  <a:lnTo>
                    <a:pt x="2124" y="190"/>
                  </a:lnTo>
                  <a:lnTo>
                    <a:pt x="1999" y="254"/>
                  </a:lnTo>
                  <a:lnTo>
                    <a:pt x="1999" y="317"/>
                  </a:lnTo>
                  <a:lnTo>
                    <a:pt x="1936" y="317"/>
                  </a:lnTo>
                  <a:lnTo>
                    <a:pt x="1498" y="570"/>
                  </a:lnTo>
                  <a:lnTo>
                    <a:pt x="1623" y="824"/>
                  </a:lnTo>
                  <a:lnTo>
                    <a:pt x="1623" y="1075"/>
                  </a:lnTo>
                  <a:lnTo>
                    <a:pt x="2560" y="2149"/>
                  </a:lnTo>
                  <a:lnTo>
                    <a:pt x="2622" y="3474"/>
                  </a:lnTo>
                  <a:lnTo>
                    <a:pt x="3121" y="4232"/>
                  </a:lnTo>
                  <a:lnTo>
                    <a:pt x="3061" y="4929"/>
                  </a:lnTo>
                  <a:lnTo>
                    <a:pt x="2497" y="5623"/>
                  </a:lnTo>
                  <a:lnTo>
                    <a:pt x="2810" y="5811"/>
                  </a:lnTo>
                  <a:lnTo>
                    <a:pt x="2810" y="6444"/>
                  </a:lnTo>
                  <a:lnTo>
                    <a:pt x="3121" y="6822"/>
                  </a:lnTo>
                  <a:lnTo>
                    <a:pt x="3121" y="7265"/>
                  </a:lnTo>
                  <a:lnTo>
                    <a:pt x="3747" y="8400"/>
                  </a:lnTo>
                  <a:lnTo>
                    <a:pt x="3747" y="8654"/>
                  </a:lnTo>
                  <a:lnTo>
                    <a:pt x="3995" y="8971"/>
                  </a:lnTo>
                  <a:lnTo>
                    <a:pt x="3995" y="10423"/>
                  </a:lnTo>
                  <a:lnTo>
                    <a:pt x="3246" y="11684"/>
                  </a:lnTo>
                  <a:lnTo>
                    <a:pt x="3061" y="11684"/>
                  </a:lnTo>
                  <a:lnTo>
                    <a:pt x="2250" y="12318"/>
                  </a:lnTo>
                  <a:lnTo>
                    <a:pt x="2250" y="12759"/>
                  </a:lnTo>
                  <a:lnTo>
                    <a:pt x="1313" y="13580"/>
                  </a:lnTo>
                  <a:lnTo>
                    <a:pt x="1313" y="14147"/>
                  </a:lnTo>
                  <a:lnTo>
                    <a:pt x="1187" y="14338"/>
                  </a:lnTo>
                  <a:lnTo>
                    <a:pt x="1187" y="15726"/>
                  </a:lnTo>
                  <a:lnTo>
                    <a:pt x="686" y="16297"/>
                  </a:lnTo>
                  <a:lnTo>
                    <a:pt x="627" y="16927"/>
                  </a:lnTo>
                  <a:lnTo>
                    <a:pt x="125" y="17495"/>
                  </a:lnTo>
                  <a:lnTo>
                    <a:pt x="125" y="18129"/>
                  </a:lnTo>
                  <a:lnTo>
                    <a:pt x="63" y="18633"/>
                  </a:lnTo>
                  <a:lnTo>
                    <a:pt x="63" y="19517"/>
                  </a:lnTo>
                  <a:lnTo>
                    <a:pt x="0" y="20085"/>
                  </a:lnTo>
                  <a:lnTo>
                    <a:pt x="63" y="20212"/>
                  </a:lnTo>
                  <a:lnTo>
                    <a:pt x="313" y="20338"/>
                  </a:lnTo>
                  <a:lnTo>
                    <a:pt x="376" y="20402"/>
                  </a:lnTo>
                  <a:lnTo>
                    <a:pt x="564" y="20338"/>
                  </a:lnTo>
                  <a:lnTo>
                    <a:pt x="627" y="20085"/>
                  </a:lnTo>
                  <a:lnTo>
                    <a:pt x="1187" y="20085"/>
                  </a:lnTo>
                  <a:lnTo>
                    <a:pt x="1375" y="20212"/>
                  </a:lnTo>
                  <a:lnTo>
                    <a:pt x="1560" y="20148"/>
                  </a:lnTo>
                  <a:lnTo>
                    <a:pt x="1560" y="19895"/>
                  </a:lnTo>
                  <a:lnTo>
                    <a:pt x="2124" y="19517"/>
                  </a:lnTo>
                  <a:lnTo>
                    <a:pt x="2250" y="19517"/>
                  </a:lnTo>
                  <a:lnTo>
                    <a:pt x="2560" y="19707"/>
                  </a:lnTo>
                  <a:lnTo>
                    <a:pt x="2622" y="19707"/>
                  </a:lnTo>
                  <a:lnTo>
                    <a:pt x="2748" y="19581"/>
                  </a:lnTo>
                  <a:lnTo>
                    <a:pt x="2873" y="19517"/>
                  </a:lnTo>
                  <a:lnTo>
                    <a:pt x="3121" y="19707"/>
                  </a:lnTo>
                  <a:lnTo>
                    <a:pt x="3121" y="19771"/>
                  </a:lnTo>
                  <a:lnTo>
                    <a:pt x="3371" y="19834"/>
                  </a:lnTo>
                  <a:lnTo>
                    <a:pt x="3246" y="20021"/>
                  </a:lnTo>
                  <a:lnTo>
                    <a:pt x="3434" y="20085"/>
                  </a:lnTo>
                  <a:lnTo>
                    <a:pt x="3747" y="20402"/>
                  </a:lnTo>
                  <a:lnTo>
                    <a:pt x="4120" y="20528"/>
                  </a:lnTo>
                  <a:lnTo>
                    <a:pt x="4433" y="20402"/>
                  </a:lnTo>
                  <a:lnTo>
                    <a:pt x="4496" y="20402"/>
                  </a:lnTo>
                  <a:lnTo>
                    <a:pt x="4744" y="20212"/>
                  </a:lnTo>
                  <a:lnTo>
                    <a:pt x="4932" y="20212"/>
                  </a:lnTo>
                  <a:lnTo>
                    <a:pt x="4994" y="20338"/>
                  </a:lnTo>
                  <a:lnTo>
                    <a:pt x="11486" y="20338"/>
                  </a:lnTo>
                  <a:lnTo>
                    <a:pt x="11549" y="20402"/>
                  </a:lnTo>
                  <a:lnTo>
                    <a:pt x="11674" y="20716"/>
                  </a:lnTo>
                  <a:lnTo>
                    <a:pt x="11862" y="20842"/>
                  </a:lnTo>
                  <a:lnTo>
                    <a:pt x="12235" y="21033"/>
                  </a:lnTo>
                  <a:lnTo>
                    <a:pt x="12548" y="21096"/>
                  </a:lnTo>
                  <a:lnTo>
                    <a:pt x="12862" y="21033"/>
                  </a:lnTo>
                  <a:lnTo>
                    <a:pt x="13047" y="21096"/>
                  </a:lnTo>
                  <a:lnTo>
                    <a:pt x="13109" y="21286"/>
                  </a:lnTo>
                  <a:lnTo>
                    <a:pt x="13360" y="21349"/>
                  </a:lnTo>
                  <a:lnTo>
                    <a:pt x="13548" y="21159"/>
                  </a:lnTo>
                  <a:lnTo>
                    <a:pt x="13858" y="21096"/>
                  </a:lnTo>
                  <a:lnTo>
                    <a:pt x="14297" y="21159"/>
                  </a:lnTo>
                  <a:lnTo>
                    <a:pt x="14485" y="21159"/>
                  </a:lnTo>
                  <a:lnTo>
                    <a:pt x="14607" y="20969"/>
                  </a:lnTo>
                  <a:lnTo>
                    <a:pt x="14670" y="21033"/>
                  </a:lnTo>
                  <a:lnTo>
                    <a:pt x="14795" y="21033"/>
                  </a:lnTo>
                  <a:lnTo>
                    <a:pt x="15233" y="21413"/>
                  </a:lnTo>
                  <a:lnTo>
                    <a:pt x="15544" y="21476"/>
                  </a:lnTo>
                  <a:lnTo>
                    <a:pt x="15982" y="21476"/>
                  </a:lnTo>
                  <a:lnTo>
                    <a:pt x="15982" y="21349"/>
                  </a:lnTo>
                  <a:lnTo>
                    <a:pt x="16230" y="21286"/>
                  </a:lnTo>
                  <a:lnTo>
                    <a:pt x="16355" y="21349"/>
                  </a:lnTo>
                  <a:lnTo>
                    <a:pt x="16543" y="21413"/>
                  </a:lnTo>
                  <a:lnTo>
                    <a:pt x="16668" y="21349"/>
                  </a:lnTo>
                  <a:lnTo>
                    <a:pt x="16794" y="21476"/>
                  </a:lnTo>
                  <a:lnTo>
                    <a:pt x="16919" y="21476"/>
                  </a:lnTo>
                  <a:lnTo>
                    <a:pt x="16982" y="21600"/>
                  </a:lnTo>
                  <a:lnTo>
                    <a:pt x="17417" y="21600"/>
                  </a:lnTo>
                  <a:lnTo>
                    <a:pt x="20040" y="20969"/>
                  </a:lnTo>
                  <a:lnTo>
                    <a:pt x="19977" y="20655"/>
                  </a:lnTo>
                  <a:lnTo>
                    <a:pt x="19726" y="20528"/>
                  </a:lnTo>
                  <a:lnTo>
                    <a:pt x="19601" y="20338"/>
                  </a:lnTo>
                  <a:lnTo>
                    <a:pt x="19416" y="20148"/>
                  </a:lnTo>
                  <a:lnTo>
                    <a:pt x="19166" y="20021"/>
                  </a:lnTo>
                  <a:lnTo>
                    <a:pt x="18978" y="19834"/>
                  </a:lnTo>
                  <a:lnTo>
                    <a:pt x="18664" y="19390"/>
                  </a:lnTo>
                  <a:lnTo>
                    <a:pt x="18417" y="19264"/>
                  </a:lnTo>
                  <a:lnTo>
                    <a:pt x="18229" y="19074"/>
                  </a:lnTo>
                  <a:lnTo>
                    <a:pt x="18041" y="18886"/>
                  </a:lnTo>
                  <a:lnTo>
                    <a:pt x="17793" y="18569"/>
                  </a:lnTo>
                  <a:lnTo>
                    <a:pt x="17730" y="18443"/>
                  </a:lnTo>
                  <a:lnTo>
                    <a:pt x="17853" y="12569"/>
                  </a:lnTo>
                  <a:lnTo>
                    <a:pt x="21537" y="12569"/>
                  </a:lnTo>
                  <a:lnTo>
                    <a:pt x="21475" y="12442"/>
                  </a:lnTo>
                  <a:lnTo>
                    <a:pt x="21537" y="11938"/>
                  </a:lnTo>
                  <a:lnTo>
                    <a:pt x="21600" y="11811"/>
                  </a:lnTo>
                  <a:lnTo>
                    <a:pt x="21600" y="11497"/>
                  </a:lnTo>
                  <a:lnTo>
                    <a:pt x="21475" y="11180"/>
                  </a:lnTo>
                  <a:lnTo>
                    <a:pt x="21475" y="10106"/>
                  </a:lnTo>
                  <a:lnTo>
                    <a:pt x="21349" y="9412"/>
                  </a:lnTo>
                  <a:lnTo>
                    <a:pt x="21475" y="9348"/>
                  </a:lnTo>
                  <a:lnTo>
                    <a:pt x="21475" y="9095"/>
                  </a:lnTo>
                  <a:lnTo>
                    <a:pt x="21161" y="9095"/>
                  </a:lnTo>
                  <a:lnTo>
                    <a:pt x="20851" y="9158"/>
                  </a:lnTo>
                  <a:lnTo>
                    <a:pt x="20601" y="9348"/>
                  </a:lnTo>
                  <a:lnTo>
                    <a:pt x="20350" y="9412"/>
                  </a:lnTo>
                  <a:lnTo>
                    <a:pt x="20228" y="9475"/>
                  </a:lnTo>
                  <a:lnTo>
                    <a:pt x="20040" y="9412"/>
                  </a:lnTo>
                  <a:lnTo>
                    <a:pt x="19601" y="9412"/>
                  </a:lnTo>
                  <a:lnTo>
                    <a:pt x="19416" y="9348"/>
                  </a:lnTo>
                  <a:lnTo>
                    <a:pt x="19166" y="9158"/>
                  </a:lnTo>
                  <a:lnTo>
                    <a:pt x="19040" y="9158"/>
                  </a:lnTo>
                  <a:lnTo>
                    <a:pt x="18978" y="9285"/>
                  </a:lnTo>
                  <a:lnTo>
                    <a:pt x="18790" y="9348"/>
                  </a:lnTo>
                  <a:lnTo>
                    <a:pt x="18664" y="9412"/>
                  </a:lnTo>
                  <a:lnTo>
                    <a:pt x="18479" y="9412"/>
                  </a:lnTo>
                  <a:lnTo>
                    <a:pt x="18417" y="9348"/>
                  </a:lnTo>
                  <a:lnTo>
                    <a:pt x="18417" y="8971"/>
                  </a:lnTo>
                  <a:lnTo>
                    <a:pt x="18542" y="8844"/>
                  </a:lnTo>
                  <a:lnTo>
                    <a:pt x="18542" y="8781"/>
                  </a:lnTo>
                  <a:lnTo>
                    <a:pt x="18664" y="8527"/>
                  </a:lnTo>
                  <a:lnTo>
                    <a:pt x="18417" y="8400"/>
                  </a:lnTo>
                  <a:lnTo>
                    <a:pt x="18417" y="8023"/>
                  </a:lnTo>
                  <a:lnTo>
                    <a:pt x="18479" y="7896"/>
                  </a:lnTo>
                  <a:lnTo>
                    <a:pt x="18479" y="7706"/>
                  </a:lnTo>
                  <a:lnTo>
                    <a:pt x="18229" y="7516"/>
                  </a:lnTo>
                  <a:lnTo>
                    <a:pt x="18229" y="7265"/>
                  </a:lnTo>
                  <a:lnTo>
                    <a:pt x="18354" y="7075"/>
                  </a:lnTo>
                  <a:lnTo>
                    <a:pt x="18229" y="6885"/>
                  </a:lnTo>
                  <a:lnTo>
                    <a:pt x="18103" y="6822"/>
                  </a:lnTo>
                  <a:lnTo>
                    <a:pt x="18041" y="6632"/>
                  </a:lnTo>
                  <a:lnTo>
                    <a:pt x="17915" y="6571"/>
                  </a:lnTo>
                  <a:lnTo>
                    <a:pt x="17915" y="6318"/>
                  </a:lnTo>
                  <a:lnTo>
                    <a:pt x="17793" y="6191"/>
                  </a:lnTo>
                  <a:lnTo>
                    <a:pt x="17793" y="5937"/>
                  </a:lnTo>
                  <a:lnTo>
                    <a:pt x="17605" y="5811"/>
                  </a:lnTo>
                  <a:lnTo>
                    <a:pt x="17793" y="5497"/>
                  </a:lnTo>
                  <a:lnTo>
                    <a:pt x="17793" y="4866"/>
                  </a:lnTo>
                  <a:lnTo>
                    <a:pt x="17730" y="4612"/>
                  </a:lnTo>
                  <a:lnTo>
                    <a:pt x="17730" y="4549"/>
                  </a:lnTo>
                  <a:lnTo>
                    <a:pt x="17793" y="4359"/>
                  </a:lnTo>
                  <a:lnTo>
                    <a:pt x="17793" y="4108"/>
                  </a:lnTo>
                  <a:lnTo>
                    <a:pt x="17605" y="3918"/>
                  </a:lnTo>
                  <a:lnTo>
                    <a:pt x="17730" y="3601"/>
                  </a:lnTo>
                  <a:lnTo>
                    <a:pt x="17853" y="3287"/>
                  </a:lnTo>
                  <a:lnTo>
                    <a:pt x="17853" y="2780"/>
                  </a:lnTo>
                  <a:lnTo>
                    <a:pt x="17793" y="2526"/>
                  </a:lnTo>
                  <a:lnTo>
                    <a:pt x="15857" y="2403"/>
                  </a:lnTo>
                  <a:lnTo>
                    <a:pt x="15732" y="2213"/>
                  </a:lnTo>
                  <a:lnTo>
                    <a:pt x="15857" y="2086"/>
                  </a:lnTo>
                  <a:lnTo>
                    <a:pt x="15920" y="1832"/>
                  </a:lnTo>
                  <a:lnTo>
                    <a:pt x="15356" y="1769"/>
                  </a:lnTo>
                  <a:lnTo>
                    <a:pt x="15356" y="1896"/>
                  </a:lnTo>
                  <a:lnTo>
                    <a:pt x="13673" y="2022"/>
                  </a:lnTo>
                  <a:lnTo>
                    <a:pt x="13673" y="2466"/>
                  </a:lnTo>
                  <a:lnTo>
                    <a:pt x="13485" y="2780"/>
                  </a:lnTo>
                  <a:lnTo>
                    <a:pt x="13360" y="2843"/>
                  </a:lnTo>
                  <a:lnTo>
                    <a:pt x="13422" y="3160"/>
                  </a:lnTo>
                  <a:lnTo>
                    <a:pt x="13422" y="3664"/>
                  </a:lnTo>
                  <a:lnTo>
                    <a:pt x="12110" y="3728"/>
                  </a:lnTo>
                  <a:lnTo>
                    <a:pt x="11862" y="3918"/>
                  </a:lnTo>
                  <a:lnTo>
                    <a:pt x="11298" y="3791"/>
                  </a:lnTo>
                  <a:lnTo>
                    <a:pt x="11051" y="3728"/>
                  </a:lnTo>
                  <a:lnTo>
                    <a:pt x="10737" y="3791"/>
                  </a:lnTo>
                  <a:lnTo>
                    <a:pt x="10302" y="3791"/>
                  </a:lnTo>
                  <a:lnTo>
                    <a:pt x="10114" y="3728"/>
                  </a:lnTo>
                  <a:lnTo>
                    <a:pt x="10051" y="3097"/>
                  </a:lnTo>
                  <a:lnTo>
                    <a:pt x="9801" y="2780"/>
                  </a:lnTo>
                  <a:lnTo>
                    <a:pt x="9675" y="2526"/>
                  </a:lnTo>
                  <a:lnTo>
                    <a:pt x="9490" y="2466"/>
                  </a:lnTo>
                  <a:lnTo>
                    <a:pt x="9490" y="2213"/>
                  </a:lnTo>
                  <a:lnTo>
                    <a:pt x="9428" y="2086"/>
                  </a:lnTo>
                  <a:lnTo>
                    <a:pt x="9365" y="1705"/>
                  </a:lnTo>
                  <a:lnTo>
                    <a:pt x="9177" y="1392"/>
                  </a:lnTo>
                  <a:lnTo>
                    <a:pt x="9177" y="1138"/>
                  </a:lnTo>
                  <a:lnTo>
                    <a:pt x="9302" y="948"/>
                  </a:lnTo>
                  <a:lnTo>
                    <a:pt x="9177" y="761"/>
                  </a:lnTo>
                  <a:lnTo>
                    <a:pt x="9052" y="570"/>
                  </a:lnTo>
                  <a:lnTo>
                    <a:pt x="9052" y="0"/>
                  </a:lnTo>
                  <a:lnTo>
                    <a:pt x="6056" y="0"/>
                  </a:lnTo>
                  <a:lnTo>
                    <a:pt x="5433" y="127"/>
                  </a:lnTo>
                  <a:lnTo>
                    <a:pt x="4932" y="0"/>
                  </a:lnTo>
                  <a:close/>
                </a:path>
              </a:pathLst>
            </a:custGeom>
            <a:solidFill>
              <a:srgbClr val="CCD4DA"/>
            </a:solidFill>
            <a:ln w="12700" cap="flat">
              <a:noFill/>
              <a:miter lim="400000"/>
            </a:ln>
            <a:effectLst/>
          </p:spPr>
          <p:txBody>
            <a:bodyPr wrap="square" lIns="0" tIns="0" rIns="0" bIns="0" numCol="1" anchor="ctr">
              <a:noAutofit/>
            </a:bodyPr>
            <a:lstStyle/>
            <a:p>
              <a:pPr defTabSz="342900">
                <a:lnSpc>
                  <a:spcPct val="100000"/>
                </a:lnSpc>
                <a:spcBef>
                  <a:spcPts val="0"/>
                </a:spcBef>
                <a:defRPr sz="1400">
                  <a:latin typeface="Arial"/>
                  <a:ea typeface="Arial"/>
                  <a:cs typeface="Arial"/>
                  <a:sym typeface="Arial"/>
                </a:defRPr>
              </a:pPr>
              <a:endParaRPr sz="525"/>
            </a:p>
          </p:txBody>
        </p:sp>
        <p:sp>
          <p:nvSpPr>
            <p:cNvPr id="457" name="Google Shape;10627;p32">
              <a:extLst>
                <a:ext uri="{FF2B5EF4-FFF2-40B4-BE49-F238E27FC236}">
                  <a16:creationId xmlns:a16="http://schemas.microsoft.com/office/drawing/2014/main" id="{D0A2180A-EF2F-546B-36F2-F3E6139F953B}"/>
                </a:ext>
              </a:extLst>
            </p:cNvPr>
            <p:cNvSpPr/>
            <p:nvPr/>
          </p:nvSpPr>
          <p:spPr>
            <a:xfrm>
              <a:off x="13228017" y="9830828"/>
              <a:ext cx="564058" cy="491300"/>
            </a:xfrm>
            <a:custGeom>
              <a:avLst/>
              <a:gdLst/>
              <a:ahLst/>
              <a:cxnLst>
                <a:cxn ang="0">
                  <a:pos x="wd2" y="hd2"/>
                </a:cxn>
                <a:cxn ang="5400000">
                  <a:pos x="wd2" y="hd2"/>
                </a:cxn>
                <a:cxn ang="10800000">
                  <a:pos x="wd2" y="hd2"/>
                </a:cxn>
                <a:cxn ang="16200000">
                  <a:pos x="wd2" y="hd2"/>
                </a:cxn>
              </a:cxnLst>
              <a:rect l="0" t="0" r="r" b="b"/>
              <a:pathLst>
                <a:path w="21600" h="21600" extrusionOk="0">
                  <a:moveTo>
                    <a:pt x="12800" y="0"/>
                  </a:moveTo>
                  <a:lnTo>
                    <a:pt x="12103" y="220"/>
                  </a:lnTo>
                  <a:lnTo>
                    <a:pt x="11801" y="325"/>
                  </a:lnTo>
                  <a:lnTo>
                    <a:pt x="11400" y="545"/>
                  </a:lnTo>
                  <a:lnTo>
                    <a:pt x="10602" y="1095"/>
                  </a:lnTo>
                  <a:lnTo>
                    <a:pt x="10401" y="1425"/>
                  </a:lnTo>
                  <a:lnTo>
                    <a:pt x="10401" y="1750"/>
                  </a:lnTo>
                  <a:lnTo>
                    <a:pt x="10301" y="1970"/>
                  </a:lnTo>
                  <a:lnTo>
                    <a:pt x="10401" y="2300"/>
                  </a:lnTo>
                  <a:lnTo>
                    <a:pt x="10301" y="2521"/>
                  </a:lnTo>
                  <a:lnTo>
                    <a:pt x="10100" y="2741"/>
                  </a:lnTo>
                  <a:lnTo>
                    <a:pt x="9101" y="3071"/>
                  </a:lnTo>
                  <a:lnTo>
                    <a:pt x="7500" y="4386"/>
                  </a:lnTo>
                  <a:lnTo>
                    <a:pt x="6300" y="6031"/>
                  </a:lnTo>
                  <a:lnTo>
                    <a:pt x="5401" y="7347"/>
                  </a:lnTo>
                  <a:lnTo>
                    <a:pt x="4598" y="7672"/>
                  </a:lnTo>
                  <a:lnTo>
                    <a:pt x="4101" y="7457"/>
                  </a:lnTo>
                  <a:lnTo>
                    <a:pt x="3800" y="7127"/>
                  </a:lnTo>
                  <a:lnTo>
                    <a:pt x="3599" y="7127"/>
                  </a:lnTo>
                  <a:lnTo>
                    <a:pt x="3499" y="6907"/>
                  </a:lnTo>
                  <a:lnTo>
                    <a:pt x="3398" y="7127"/>
                  </a:lnTo>
                  <a:lnTo>
                    <a:pt x="3102" y="6797"/>
                  </a:lnTo>
                  <a:lnTo>
                    <a:pt x="2500" y="6907"/>
                  </a:lnTo>
                  <a:lnTo>
                    <a:pt x="1998" y="7347"/>
                  </a:lnTo>
                  <a:lnTo>
                    <a:pt x="1802" y="7347"/>
                  </a:lnTo>
                  <a:lnTo>
                    <a:pt x="1501" y="7127"/>
                  </a:lnTo>
                  <a:lnTo>
                    <a:pt x="999" y="6797"/>
                  </a:lnTo>
                  <a:lnTo>
                    <a:pt x="301" y="6686"/>
                  </a:lnTo>
                  <a:lnTo>
                    <a:pt x="0" y="6686"/>
                  </a:lnTo>
                  <a:lnTo>
                    <a:pt x="100" y="6907"/>
                  </a:lnTo>
                  <a:lnTo>
                    <a:pt x="100" y="7782"/>
                  </a:lnTo>
                  <a:lnTo>
                    <a:pt x="502" y="8222"/>
                  </a:lnTo>
                  <a:lnTo>
                    <a:pt x="798" y="8332"/>
                  </a:lnTo>
                  <a:lnTo>
                    <a:pt x="1099" y="8552"/>
                  </a:lnTo>
                  <a:lnTo>
                    <a:pt x="1400" y="8987"/>
                  </a:lnTo>
                  <a:lnTo>
                    <a:pt x="1400" y="9317"/>
                  </a:lnTo>
                  <a:lnTo>
                    <a:pt x="1501" y="9427"/>
                  </a:lnTo>
                  <a:lnTo>
                    <a:pt x="1802" y="9867"/>
                  </a:lnTo>
                  <a:lnTo>
                    <a:pt x="1898" y="10412"/>
                  </a:lnTo>
                  <a:lnTo>
                    <a:pt x="2098" y="10632"/>
                  </a:lnTo>
                  <a:lnTo>
                    <a:pt x="2399" y="11072"/>
                  </a:lnTo>
                  <a:lnTo>
                    <a:pt x="2600" y="11293"/>
                  </a:lnTo>
                  <a:lnTo>
                    <a:pt x="2801" y="11293"/>
                  </a:lnTo>
                  <a:lnTo>
                    <a:pt x="3002" y="11733"/>
                  </a:lnTo>
                  <a:lnTo>
                    <a:pt x="3800" y="13158"/>
                  </a:lnTo>
                  <a:lnTo>
                    <a:pt x="4302" y="13483"/>
                  </a:lnTo>
                  <a:lnTo>
                    <a:pt x="4799" y="13813"/>
                  </a:lnTo>
                  <a:lnTo>
                    <a:pt x="5000" y="14033"/>
                  </a:lnTo>
                  <a:lnTo>
                    <a:pt x="5401" y="14363"/>
                  </a:lnTo>
                  <a:lnTo>
                    <a:pt x="5401" y="14798"/>
                  </a:lnTo>
                  <a:lnTo>
                    <a:pt x="5502" y="15018"/>
                  </a:lnTo>
                  <a:lnTo>
                    <a:pt x="5999" y="15128"/>
                  </a:lnTo>
                  <a:lnTo>
                    <a:pt x="6400" y="15569"/>
                  </a:lnTo>
                  <a:lnTo>
                    <a:pt x="6300" y="16009"/>
                  </a:lnTo>
                  <a:lnTo>
                    <a:pt x="6400" y="16664"/>
                  </a:lnTo>
                  <a:lnTo>
                    <a:pt x="6400" y="17104"/>
                  </a:lnTo>
                  <a:lnTo>
                    <a:pt x="6601" y="17649"/>
                  </a:lnTo>
                  <a:lnTo>
                    <a:pt x="7103" y="18089"/>
                  </a:lnTo>
                  <a:lnTo>
                    <a:pt x="7399" y="18639"/>
                  </a:lnTo>
                  <a:lnTo>
                    <a:pt x="8001" y="18749"/>
                  </a:lnTo>
                  <a:lnTo>
                    <a:pt x="8403" y="18639"/>
                  </a:lnTo>
                  <a:lnTo>
                    <a:pt x="9000" y="18859"/>
                  </a:lnTo>
                  <a:lnTo>
                    <a:pt x="9402" y="18859"/>
                  </a:lnTo>
                  <a:lnTo>
                    <a:pt x="9999" y="19294"/>
                  </a:lnTo>
                  <a:lnTo>
                    <a:pt x="10301" y="19294"/>
                  </a:lnTo>
                  <a:lnTo>
                    <a:pt x="10501" y="19514"/>
                  </a:lnTo>
                  <a:lnTo>
                    <a:pt x="10501" y="19845"/>
                  </a:lnTo>
                  <a:lnTo>
                    <a:pt x="10802" y="20065"/>
                  </a:lnTo>
                  <a:lnTo>
                    <a:pt x="11003" y="20395"/>
                  </a:lnTo>
                  <a:lnTo>
                    <a:pt x="11902" y="20285"/>
                  </a:lnTo>
                  <a:lnTo>
                    <a:pt x="12499" y="20395"/>
                  </a:lnTo>
                  <a:lnTo>
                    <a:pt x="12800" y="20830"/>
                  </a:lnTo>
                  <a:lnTo>
                    <a:pt x="13101" y="20830"/>
                  </a:lnTo>
                  <a:lnTo>
                    <a:pt x="13799" y="21050"/>
                  </a:lnTo>
                  <a:lnTo>
                    <a:pt x="13900" y="21160"/>
                  </a:lnTo>
                  <a:lnTo>
                    <a:pt x="14402" y="21050"/>
                  </a:lnTo>
                  <a:lnTo>
                    <a:pt x="15099" y="20940"/>
                  </a:lnTo>
                  <a:lnTo>
                    <a:pt x="16003" y="21160"/>
                  </a:lnTo>
                  <a:lnTo>
                    <a:pt x="16500" y="21600"/>
                  </a:lnTo>
                  <a:lnTo>
                    <a:pt x="19502" y="18199"/>
                  </a:lnTo>
                  <a:lnTo>
                    <a:pt x="19502" y="17214"/>
                  </a:lnTo>
                  <a:lnTo>
                    <a:pt x="19602" y="16774"/>
                  </a:lnTo>
                  <a:lnTo>
                    <a:pt x="19803" y="16009"/>
                  </a:lnTo>
                  <a:lnTo>
                    <a:pt x="19903" y="15569"/>
                  </a:lnTo>
                  <a:lnTo>
                    <a:pt x="19803" y="15018"/>
                  </a:lnTo>
                  <a:lnTo>
                    <a:pt x="19903" y="14583"/>
                  </a:lnTo>
                  <a:lnTo>
                    <a:pt x="20300" y="14583"/>
                  </a:lnTo>
                  <a:lnTo>
                    <a:pt x="20400" y="14363"/>
                  </a:lnTo>
                  <a:lnTo>
                    <a:pt x="20902" y="13813"/>
                  </a:lnTo>
                  <a:lnTo>
                    <a:pt x="21304" y="13263"/>
                  </a:lnTo>
                  <a:lnTo>
                    <a:pt x="21103" y="12828"/>
                  </a:lnTo>
                  <a:lnTo>
                    <a:pt x="20902" y="12608"/>
                  </a:lnTo>
                  <a:lnTo>
                    <a:pt x="20902" y="12058"/>
                  </a:lnTo>
                  <a:lnTo>
                    <a:pt x="21103" y="11733"/>
                  </a:lnTo>
                  <a:lnTo>
                    <a:pt x="21003" y="11183"/>
                  </a:lnTo>
                  <a:lnTo>
                    <a:pt x="20501" y="10742"/>
                  </a:lnTo>
                  <a:lnTo>
                    <a:pt x="20501" y="10522"/>
                  </a:lnTo>
                  <a:lnTo>
                    <a:pt x="20902" y="10412"/>
                  </a:lnTo>
                  <a:lnTo>
                    <a:pt x="20902" y="9097"/>
                  </a:lnTo>
                  <a:lnTo>
                    <a:pt x="21404" y="8882"/>
                  </a:lnTo>
                  <a:lnTo>
                    <a:pt x="21504" y="8442"/>
                  </a:lnTo>
                  <a:lnTo>
                    <a:pt x="21103" y="8442"/>
                  </a:lnTo>
                  <a:lnTo>
                    <a:pt x="20902" y="8222"/>
                  </a:lnTo>
                  <a:lnTo>
                    <a:pt x="21103" y="7672"/>
                  </a:lnTo>
                  <a:lnTo>
                    <a:pt x="21304" y="6797"/>
                  </a:lnTo>
                  <a:lnTo>
                    <a:pt x="21504" y="6356"/>
                  </a:lnTo>
                  <a:lnTo>
                    <a:pt x="21504" y="6031"/>
                  </a:lnTo>
                  <a:lnTo>
                    <a:pt x="21404" y="5591"/>
                  </a:lnTo>
                  <a:lnTo>
                    <a:pt x="21504" y="5151"/>
                  </a:lnTo>
                  <a:lnTo>
                    <a:pt x="21404" y="4711"/>
                  </a:lnTo>
                  <a:lnTo>
                    <a:pt x="21600" y="4166"/>
                  </a:lnTo>
                  <a:lnTo>
                    <a:pt x="21600" y="3836"/>
                  </a:lnTo>
                  <a:lnTo>
                    <a:pt x="21003" y="3616"/>
                  </a:lnTo>
                  <a:lnTo>
                    <a:pt x="20802" y="3286"/>
                  </a:lnTo>
                  <a:lnTo>
                    <a:pt x="20300" y="2851"/>
                  </a:lnTo>
                  <a:lnTo>
                    <a:pt x="19401" y="2851"/>
                  </a:lnTo>
                  <a:lnTo>
                    <a:pt x="18904" y="2741"/>
                  </a:lnTo>
                  <a:lnTo>
                    <a:pt x="18402" y="1970"/>
                  </a:lnTo>
                  <a:lnTo>
                    <a:pt x="17599" y="1425"/>
                  </a:lnTo>
                  <a:lnTo>
                    <a:pt x="16901" y="1315"/>
                  </a:lnTo>
                  <a:lnTo>
                    <a:pt x="16600" y="1645"/>
                  </a:lnTo>
                  <a:lnTo>
                    <a:pt x="16400" y="1750"/>
                  </a:lnTo>
                  <a:lnTo>
                    <a:pt x="16299" y="1315"/>
                  </a:lnTo>
                  <a:lnTo>
                    <a:pt x="15902" y="1315"/>
                  </a:lnTo>
                  <a:lnTo>
                    <a:pt x="14903" y="1205"/>
                  </a:lnTo>
                  <a:lnTo>
                    <a:pt x="14803" y="220"/>
                  </a:lnTo>
                  <a:lnTo>
                    <a:pt x="14502" y="220"/>
                  </a:lnTo>
                  <a:lnTo>
                    <a:pt x="13900" y="110"/>
                  </a:lnTo>
                  <a:lnTo>
                    <a:pt x="13603" y="220"/>
                  </a:lnTo>
                  <a:lnTo>
                    <a:pt x="13503" y="0"/>
                  </a:lnTo>
                  <a:close/>
                </a:path>
              </a:pathLst>
            </a:custGeom>
            <a:solidFill>
              <a:srgbClr val="CCD4D8"/>
            </a:solidFill>
            <a:ln w="12700" cap="flat">
              <a:noFill/>
              <a:miter lim="400000"/>
            </a:ln>
            <a:effectLst/>
          </p:spPr>
          <p:txBody>
            <a:bodyPr wrap="square" lIns="0" tIns="0" rIns="0" bIns="0" numCol="1" anchor="ctr">
              <a:noAutofit/>
            </a:bodyPr>
            <a:lstStyle/>
            <a:p>
              <a:pPr defTabSz="342900">
                <a:lnSpc>
                  <a:spcPct val="100000"/>
                </a:lnSpc>
                <a:spcBef>
                  <a:spcPts val="0"/>
                </a:spcBef>
                <a:defRPr sz="1400">
                  <a:latin typeface="Arial"/>
                  <a:ea typeface="Arial"/>
                  <a:cs typeface="Arial"/>
                  <a:sym typeface="Arial"/>
                </a:defRPr>
              </a:pPr>
              <a:endParaRPr sz="525"/>
            </a:p>
          </p:txBody>
        </p:sp>
        <p:sp>
          <p:nvSpPr>
            <p:cNvPr id="458" name="Google Shape;10628;p32">
              <a:extLst>
                <a:ext uri="{FF2B5EF4-FFF2-40B4-BE49-F238E27FC236}">
                  <a16:creationId xmlns:a16="http://schemas.microsoft.com/office/drawing/2014/main" id="{44CBCEF5-2829-E8DE-F902-B8CB5FEB7081}"/>
                </a:ext>
              </a:extLst>
            </p:cNvPr>
            <p:cNvSpPr/>
            <p:nvPr/>
          </p:nvSpPr>
          <p:spPr>
            <a:xfrm>
              <a:off x="12838830" y="9982917"/>
              <a:ext cx="676521" cy="645887"/>
            </a:xfrm>
            <a:custGeom>
              <a:avLst/>
              <a:gdLst/>
              <a:ahLst/>
              <a:cxnLst>
                <a:cxn ang="0">
                  <a:pos x="wd2" y="hd2"/>
                </a:cxn>
                <a:cxn ang="5400000">
                  <a:pos x="wd2" y="hd2"/>
                </a:cxn>
                <a:cxn ang="10800000">
                  <a:pos x="wd2" y="hd2"/>
                </a:cxn>
                <a:cxn ang="16200000">
                  <a:pos x="wd2" y="hd2"/>
                </a:cxn>
              </a:cxnLst>
              <a:rect l="0" t="0" r="r" b="b"/>
              <a:pathLst>
                <a:path w="21600" h="21600" extrusionOk="0">
                  <a:moveTo>
                    <a:pt x="12426" y="0"/>
                  </a:moveTo>
                  <a:lnTo>
                    <a:pt x="12008" y="84"/>
                  </a:lnTo>
                  <a:lnTo>
                    <a:pt x="11258" y="419"/>
                  </a:lnTo>
                  <a:lnTo>
                    <a:pt x="11007" y="586"/>
                  </a:lnTo>
                  <a:lnTo>
                    <a:pt x="10676" y="502"/>
                  </a:lnTo>
                  <a:lnTo>
                    <a:pt x="10593" y="419"/>
                  </a:lnTo>
                  <a:lnTo>
                    <a:pt x="10007" y="419"/>
                  </a:lnTo>
                  <a:lnTo>
                    <a:pt x="9592" y="917"/>
                  </a:lnTo>
                  <a:lnTo>
                    <a:pt x="9090" y="1419"/>
                  </a:lnTo>
                  <a:lnTo>
                    <a:pt x="8341" y="2001"/>
                  </a:lnTo>
                  <a:lnTo>
                    <a:pt x="8174" y="2001"/>
                  </a:lnTo>
                  <a:lnTo>
                    <a:pt x="8257" y="1670"/>
                  </a:lnTo>
                  <a:lnTo>
                    <a:pt x="8341" y="1419"/>
                  </a:lnTo>
                  <a:lnTo>
                    <a:pt x="8174" y="1335"/>
                  </a:lnTo>
                  <a:lnTo>
                    <a:pt x="8090" y="1000"/>
                  </a:lnTo>
                  <a:lnTo>
                    <a:pt x="7923" y="917"/>
                  </a:lnTo>
                  <a:lnTo>
                    <a:pt x="7504" y="917"/>
                  </a:lnTo>
                  <a:lnTo>
                    <a:pt x="6839" y="1168"/>
                  </a:lnTo>
                  <a:lnTo>
                    <a:pt x="4587" y="1670"/>
                  </a:lnTo>
                  <a:lnTo>
                    <a:pt x="2921" y="1670"/>
                  </a:lnTo>
                  <a:lnTo>
                    <a:pt x="2503" y="9925"/>
                  </a:lnTo>
                  <a:lnTo>
                    <a:pt x="418" y="9925"/>
                  </a:lnTo>
                  <a:lnTo>
                    <a:pt x="0" y="17180"/>
                  </a:lnTo>
                  <a:lnTo>
                    <a:pt x="837" y="17682"/>
                  </a:lnTo>
                  <a:lnTo>
                    <a:pt x="1084" y="18431"/>
                  </a:lnTo>
                  <a:lnTo>
                    <a:pt x="1670" y="19683"/>
                  </a:lnTo>
                  <a:lnTo>
                    <a:pt x="1586" y="20348"/>
                  </a:lnTo>
                  <a:lnTo>
                    <a:pt x="1251" y="21018"/>
                  </a:lnTo>
                  <a:lnTo>
                    <a:pt x="1251" y="21433"/>
                  </a:lnTo>
                  <a:lnTo>
                    <a:pt x="1921" y="21353"/>
                  </a:lnTo>
                  <a:lnTo>
                    <a:pt x="2503" y="21600"/>
                  </a:lnTo>
                  <a:lnTo>
                    <a:pt x="2837" y="21353"/>
                  </a:lnTo>
                  <a:lnTo>
                    <a:pt x="3503" y="21433"/>
                  </a:lnTo>
                  <a:lnTo>
                    <a:pt x="3754" y="21102"/>
                  </a:lnTo>
                  <a:lnTo>
                    <a:pt x="4336" y="21018"/>
                  </a:lnTo>
                  <a:lnTo>
                    <a:pt x="4754" y="20767"/>
                  </a:lnTo>
                  <a:lnTo>
                    <a:pt x="4922" y="20432"/>
                  </a:lnTo>
                  <a:lnTo>
                    <a:pt x="5671" y="20101"/>
                  </a:lnTo>
                  <a:lnTo>
                    <a:pt x="6089" y="19683"/>
                  </a:lnTo>
                  <a:lnTo>
                    <a:pt x="6420" y="18766"/>
                  </a:lnTo>
                  <a:lnTo>
                    <a:pt x="7006" y="18264"/>
                  </a:lnTo>
                  <a:lnTo>
                    <a:pt x="7672" y="18096"/>
                  </a:lnTo>
                  <a:lnTo>
                    <a:pt x="8341" y="18347"/>
                  </a:lnTo>
                  <a:lnTo>
                    <a:pt x="8588" y="18515"/>
                  </a:lnTo>
                  <a:lnTo>
                    <a:pt x="8923" y="18682"/>
                  </a:lnTo>
                  <a:lnTo>
                    <a:pt x="9756" y="19017"/>
                  </a:lnTo>
                  <a:lnTo>
                    <a:pt x="10007" y="19017"/>
                  </a:lnTo>
                  <a:lnTo>
                    <a:pt x="10425" y="19181"/>
                  </a:lnTo>
                  <a:lnTo>
                    <a:pt x="11007" y="19017"/>
                  </a:lnTo>
                  <a:lnTo>
                    <a:pt x="11509" y="19017"/>
                  </a:lnTo>
                  <a:lnTo>
                    <a:pt x="11924" y="18933"/>
                  </a:lnTo>
                  <a:lnTo>
                    <a:pt x="12008" y="19181"/>
                  </a:lnTo>
                  <a:lnTo>
                    <a:pt x="12342" y="19348"/>
                  </a:lnTo>
                  <a:lnTo>
                    <a:pt x="12844" y="18933"/>
                  </a:lnTo>
                  <a:lnTo>
                    <a:pt x="12761" y="18850"/>
                  </a:lnTo>
                  <a:lnTo>
                    <a:pt x="12844" y="18431"/>
                  </a:lnTo>
                  <a:lnTo>
                    <a:pt x="12844" y="18096"/>
                  </a:lnTo>
                  <a:lnTo>
                    <a:pt x="13092" y="17933"/>
                  </a:lnTo>
                  <a:lnTo>
                    <a:pt x="13092" y="17263"/>
                  </a:lnTo>
                  <a:lnTo>
                    <a:pt x="13259" y="16849"/>
                  </a:lnTo>
                  <a:lnTo>
                    <a:pt x="13677" y="16765"/>
                  </a:lnTo>
                  <a:lnTo>
                    <a:pt x="14008" y="16598"/>
                  </a:lnTo>
                  <a:lnTo>
                    <a:pt x="14343" y="16598"/>
                  </a:lnTo>
                  <a:lnTo>
                    <a:pt x="14510" y="16346"/>
                  </a:lnTo>
                  <a:lnTo>
                    <a:pt x="14594" y="16263"/>
                  </a:lnTo>
                  <a:lnTo>
                    <a:pt x="14761" y="15928"/>
                  </a:lnTo>
                  <a:lnTo>
                    <a:pt x="15012" y="15765"/>
                  </a:lnTo>
                  <a:lnTo>
                    <a:pt x="15343" y="15597"/>
                  </a:lnTo>
                  <a:lnTo>
                    <a:pt x="15427" y="15430"/>
                  </a:lnTo>
                  <a:lnTo>
                    <a:pt x="15762" y="15346"/>
                  </a:lnTo>
                  <a:lnTo>
                    <a:pt x="15762" y="15011"/>
                  </a:lnTo>
                  <a:lnTo>
                    <a:pt x="15678" y="14764"/>
                  </a:lnTo>
                  <a:lnTo>
                    <a:pt x="15762" y="14262"/>
                  </a:lnTo>
                  <a:lnTo>
                    <a:pt x="16260" y="13429"/>
                  </a:lnTo>
                  <a:lnTo>
                    <a:pt x="16678" y="13261"/>
                  </a:lnTo>
                  <a:lnTo>
                    <a:pt x="16929" y="13261"/>
                  </a:lnTo>
                  <a:lnTo>
                    <a:pt x="17097" y="13010"/>
                  </a:lnTo>
                  <a:lnTo>
                    <a:pt x="17427" y="12927"/>
                  </a:lnTo>
                  <a:lnTo>
                    <a:pt x="17511" y="12675"/>
                  </a:lnTo>
                  <a:lnTo>
                    <a:pt x="17762" y="12512"/>
                  </a:lnTo>
                  <a:lnTo>
                    <a:pt x="18097" y="12261"/>
                  </a:lnTo>
                  <a:lnTo>
                    <a:pt x="18511" y="11842"/>
                  </a:lnTo>
                  <a:lnTo>
                    <a:pt x="19014" y="11759"/>
                  </a:lnTo>
                  <a:lnTo>
                    <a:pt x="19097" y="11842"/>
                  </a:lnTo>
                  <a:lnTo>
                    <a:pt x="19348" y="11759"/>
                  </a:lnTo>
                  <a:lnTo>
                    <a:pt x="19763" y="11759"/>
                  </a:lnTo>
                  <a:lnTo>
                    <a:pt x="20014" y="11428"/>
                  </a:lnTo>
                  <a:lnTo>
                    <a:pt x="20349" y="11428"/>
                  </a:lnTo>
                  <a:lnTo>
                    <a:pt x="20432" y="11009"/>
                  </a:lnTo>
                  <a:lnTo>
                    <a:pt x="20432" y="10842"/>
                  </a:lnTo>
                  <a:lnTo>
                    <a:pt x="20679" y="10591"/>
                  </a:lnTo>
                  <a:lnTo>
                    <a:pt x="21098" y="10591"/>
                  </a:lnTo>
                  <a:lnTo>
                    <a:pt x="21265" y="10427"/>
                  </a:lnTo>
                  <a:lnTo>
                    <a:pt x="21600" y="10427"/>
                  </a:lnTo>
                  <a:lnTo>
                    <a:pt x="21433" y="10176"/>
                  </a:lnTo>
                  <a:lnTo>
                    <a:pt x="21182" y="10009"/>
                  </a:lnTo>
                  <a:lnTo>
                    <a:pt x="21182" y="9758"/>
                  </a:lnTo>
                  <a:lnTo>
                    <a:pt x="21014" y="9590"/>
                  </a:lnTo>
                  <a:lnTo>
                    <a:pt x="20763" y="9590"/>
                  </a:lnTo>
                  <a:lnTo>
                    <a:pt x="20265" y="9259"/>
                  </a:lnTo>
                  <a:lnTo>
                    <a:pt x="19930" y="9259"/>
                  </a:lnTo>
                  <a:lnTo>
                    <a:pt x="19432" y="9092"/>
                  </a:lnTo>
                  <a:lnTo>
                    <a:pt x="19097" y="9176"/>
                  </a:lnTo>
                  <a:lnTo>
                    <a:pt x="18595" y="9092"/>
                  </a:lnTo>
                  <a:lnTo>
                    <a:pt x="18348" y="8673"/>
                  </a:lnTo>
                  <a:lnTo>
                    <a:pt x="17930" y="8339"/>
                  </a:lnTo>
                  <a:lnTo>
                    <a:pt x="17762" y="7924"/>
                  </a:lnTo>
                  <a:lnTo>
                    <a:pt x="17762" y="7589"/>
                  </a:lnTo>
                  <a:lnTo>
                    <a:pt x="17679" y="7091"/>
                  </a:lnTo>
                  <a:lnTo>
                    <a:pt x="17762" y="6756"/>
                  </a:lnTo>
                  <a:lnTo>
                    <a:pt x="17427" y="6421"/>
                  </a:lnTo>
                  <a:lnTo>
                    <a:pt x="17013" y="6338"/>
                  </a:lnTo>
                  <a:lnTo>
                    <a:pt x="16929" y="6170"/>
                  </a:lnTo>
                  <a:lnTo>
                    <a:pt x="16929" y="5839"/>
                  </a:lnTo>
                  <a:lnTo>
                    <a:pt x="16595" y="5588"/>
                  </a:lnTo>
                  <a:lnTo>
                    <a:pt x="16427" y="5421"/>
                  </a:lnTo>
                  <a:lnTo>
                    <a:pt x="16013" y="5170"/>
                  </a:lnTo>
                  <a:lnTo>
                    <a:pt x="15594" y="4923"/>
                  </a:lnTo>
                  <a:lnTo>
                    <a:pt x="14929" y="3838"/>
                  </a:lnTo>
                  <a:lnTo>
                    <a:pt x="14761" y="3504"/>
                  </a:lnTo>
                  <a:lnTo>
                    <a:pt x="14594" y="3504"/>
                  </a:lnTo>
                  <a:lnTo>
                    <a:pt x="14427" y="3336"/>
                  </a:lnTo>
                  <a:lnTo>
                    <a:pt x="14175" y="3001"/>
                  </a:lnTo>
                  <a:lnTo>
                    <a:pt x="14008" y="2834"/>
                  </a:lnTo>
                  <a:lnTo>
                    <a:pt x="13928" y="2419"/>
                  </a:lnTo>
                  <a:lnTo>
                    <a:pt x="13677" y="2085"/>
                  </a:lnTo>
                  <a:lnTo>
                    <a:pt x="13594" y="2001"/>
                  </a:lnTo>
                  <a:lnTo>
                    <a:pt x="13594" y="1750"/>
                  </a:lnTo>
                  <a:lnTo>
                    <a:pt x="13343" y="1419"/>
                  </a:lnTo>
                  <a:lnTo>
                    <a:pt x="13092" y="1252"/>
                  </a:lnTo>
                  <a:lnTo>
                    <a:pt x="12844" y="1168"/>
                  </a:lnTo>
                  <a:lnTo>
                    <a:pt x="12510" y="833"/>
                  </a:lnTo>
                  <a:lnTo>
                    <a:pt x="12510" y="167"/>
                  </a:lnTo>
                  <a:lnTo>
                    <a:pt x="12426" y="0"/>
                  </a:lnTo>
                  <a:close/>
                </a:path>
              </a:pathLst>
            </a:custGeom>
            <a:solidFill>
              <a:srgbClr val="CCD4DA"/>
            </a:solidFill>
            <a:ln w="12700" cap="flat">
              <a:noFill/>
              <a:miter lim="400000"/>
            </a:ln>
            <a:effectLst/>
          </p:spPr>
          <p:txBody>
            <a:bodyPr wrap="square" lIns="0" tIns="0" rIns="0" bIns="0" numCol="1" anchor="ctr">
              <a:noAutofit/>
            </a:bodyPr>
            <a:lstStyle/>
            <a:p>
              <a:pPr defTabSz="342900">
                <a:lnSpc>
                  <a:spcPct val="100000"/>
                </a:lnSpc>
                <a:spcBef>
                  <a:spcPts val="0"/>
                </a:spcBef>
                <a:defRPr sz="1400">
                  <a:latin typeface="Arial"/>
                  <a:ea typeface="Arial"/>
                  <a:cs typeface="Arial"/>
                  <a:sym typeface="Arial"/>
                </a:defRPr>
              </a:pPr>
              <a:endParaRPr sz="525"/>
            </a:p>
          </p:txBody>
        </p:sp>
        <p:sp>
          <p:nvSpPr>
            <p:cNvPr id="459" name="Google Shape;10629;p32">
              <a:extLst>
                <a:ext uri="{FF2B5EF4-FFF2-40B4-BE49-F238E27FC236}">
                  <a16:creationId xmlns:a16="http://schemas.microsoft.com/office/drawing/2014/main" id="{9EB5D8C8-979A-4B68-F883-8169209EB8C7}"/>
                </a:ext>
              </a:extLst>
            </p:cNvPr>
            <p:cNvSpPr/>
            <p:nvPr/>
          </p:nvSpPr>
          <p:spPr>
            <a:xfrm>
              <a:off x="12261671" y="9923088"/>
              <a:ext cx="966348" cy="867817"/>
            </a:xfrm>
            <a:custGeom>
              <a:avLst/>
              <a:gdLst/>
              <a:ahLst/>
              <a:cxnLst>
                <a:cxn ang="0">
                  <a:pos x="wd2" y="hd2"/>
                </a:cxn>
                <a:cxn ang="5400000">
                  <a:pos x="wd2" y="hd2"/>
                </a:cxn>
                <a:cxn ang="10800000">
                  <a:pos x="wd2" y="hd2"/>
                </a:cxn>
                <a:cxn ang="16200000">
                  <a:pos x="wd2" y="hd2"/>
                </a:cxn>
              </a:cxnLst>
              <a:rect l="0" t="0" r="r" b="b"/>
              <a:pathLst>
                <a:path w="21600" h="21600" extrusionOk="0">
                  <a:moveTo>
                    <a:pt x="1928" y="0"/>
                  </a:moveTo>
                  <a:lnTo>
                    <a:pt x="1401" y="371"/>
                  </a:lnTo>
                  <a:lnTo>
                    <a:pt x="1401" y="620"/>
                  </a:lnTo>
                  <a:lnTo>
                    <a:pt x="1228" y="682"/>
                  </a:lnTo>
                  <a:lnTo>
                    <a:pt x="1052" y="558"/>
                  </a:lnTo>
                  <a:lnTo>
                    <a:pt x="527" y="558"/>
                  </a:lnTo>
                  <a:lnTo>
                    <a:pt x="469" y="807"/>
                  </a:lnTo>
                  <a:lnTo>
                    <a:pt x="293" y="869"/>
                  </a:lnTo>
                  <a:lnTo>
                    <a:pt x="234" y="807"/>
                  </a:lnTo>
                  <a:lnTo>
                    <a:pt x="0" y="682"/>
                  </a:lnTo>
                  <a:lnTo>
                    <a:pt x="59" y="2172"/>
                  </a:lnTo>
                  <a:lnTo>
                    <a:pt x="1052" y="3165"/>
                  </a:lnTo>
                  <a:lnTo>
                    <a:pt x="1518" y="4097"/>
                  </a:lnTo>
                  <a:lnTo>
                    <a:pt x="2335" y="6082"/>
                  </a:lnTo>
                  <a:lnTo>
                    <a:pt x="2394" y="6826"/>
                  </a:lnTo>
                  <a:lnTo>
                    <a:pt x="3211" y="8007"/>
                  </a:lnTo>
                  <a:lnTo>
                    <a:pt x="3211" y="8443"/>
                  </a:lnTo>
                  <a:lnTo>
                    <a:pt x="4087" y="9808"/>
                  </a:lnTo>
                  <a:lnTo>
                    <a:pt x="4087" y="10490"/>
                  </a:lnTo>
                  <a:lnTo>
                    <a:pt x="3853" y="10615"/>
                  </a:lnTo>
                  <a:lnTo>
                    <a:pt x="4087" y="11484"/>
                  </a:lnTo>
                  <a:lnTo>
                    <a:pt x="4146" y="12786"/>
                  </a:lnTo>
                  <a:lnTo>
                    <a:pt x="4670" y="14091"/>
                  </a:lnTo>
                  <a:lnTo>
                    <a:pt x="4612" y="14898"/>
                  </a:lnTo>
                  <a:lnTo>
                    <a:pt x="4729" y="15394"/>
                  </a:lnTo>
                  <a:lnTo>
                    <a:pt x="4553" y="15518"/>
                  </a:lnTo>
                  <a:lnTo>
                    <a:pt x="4670" y="15765"/>
                  </a:lnTo>
                  <a:lnTo>
                    <a:pt x="4846" y="16696"/>
                  </a:lnTo>
                  <a:lnTo>
                    <a:pt x="5022" y="16758"/>
                  </a:lnTo>
                  <a:lnTo>
                    <a:pt x="5195" y="17070"/>
                  </a:lnTo>
                  <a:lnTo>
                    <a:pt x="5022" y="17195"/>
                  </a:lnTo>
                  <a:lnTo>
                    <a:pt x="5022" y="17628"/>
                  </a:lnTo>
                  <a:lnTo>
                    <a:pt x="5254" y="17877"/>
                  </a:lnTo>
                  <a:lnTo>
                    <a:pt x="5312" y="18559"/>
                  </a:lnTo>
                  <a:lnTo>
                    <a:pt x="5605" y="18933"/>
                  </a:lnTo>
                  <a:lnTo>
                    <a:pt x="6012" y="19802"/>
                  </a:lnTo>
                  <a:lnTo>
                    <a:pt x="6364" y="20173"/>
                  </a:lnTo>
                  <a:lnTo>
                    <a:pt x="6423" y="20422"/>
                  </a:lnTo>
                  <a:lnTo>
                    <a:pt x="7006" y="20855"/>
                  </a:lnTo>
                  <a:lnTo>
                    <a:pt x="7240" y="20731"/>
                  </a:lnTo>
                  <a:lnTo>
                    <a:pt x="7589" y="20668"/>
                  </a:lnTo>
                  <a:lnTo>
                    <a:pt x="7589" y="20422"/>
                  </a:lnTo>
                  <a:lnTo>
                    <a:pt x="7472" y="20298"/>
                  </a:lnTo>
                  <a:lnTo>
                    <a:pt x="7589" y="20048"/>
                  </a:lnTo>
                  <a:lnTo>
                    <a:pt x="8057" y="19862"/>
                  </a:lnTo>
                  <a:lnTo>
                    <a:pt x="8175" y="20173"/>
                  </a:lnTo>
                  <a:lnTo>
                    <a:pt x="8523" y="20235"/>
                  </a:lnTo>
                  <a:lnTo>
                    <a:pt x="8406" y="20547"/>
                  </a:lnTo>
                  <a:lnTo>
                    <a:pt x="8641" y="21105"/>
                  </a:lnTo>
                  <a:lnTo>
                    <a:pt x="9106" y="21167"/>
                  </a:lnTo>
                  <a:lnTo>
                    <a:pt x="9517" y="21416"/>
                  </a:lnTo>
                  <a:lnTo>
                    <a:pt x="9807" y="21354"/>
                  </a:lnTo>
                  <a:lnTo>
                    <a:pt x="9924" y="21416"/>
                  </a:lnTo>
                  <a:lnTo>
                    <a:pt x="10217" y="21475"/>
                  </a:lnTo>
                  <a:lnTo>
                    <a:pt x="10393" y="21354"/>
                  </a:lnTo>
                  <a:lnTo>
                    <a:pt x="10566" y="21354"/>
                  </a:lnTo>
                  <a:lnTo>
                    <a:pt x="10741" y="21600"/>
                  </a:lnTo>
                  <a:lnTo>
                    <a:pt x="11093" y="21600"/>
                  </a:lnTo>
                  <a:lnTo>
                    <a:pt x="11152" y="21291"/>
                  </a:lnTo>
                  <a:lnTo>
                    <a:pt x="11266" y="21105"/>
                  </a:lnTo>
                  <a:lnTo>
                    <a:pt x="11442" y="21042"/>
                  </a:lnTo>
                  <a:lnTo>
                    <a:pt x="11617" y="20668"/>
                  </a:lnTo>
                  <a:lnTo>
                    <a:pt x="12025" y="20422"/>
                  </a:lnTo>
                  <a:lnTo>
                    <a:pt x="12552" y="20485"/>
                  </a:lnTo>
                  <a:lnTo>
                    <a:pt x="12728" y="20485"/>
                  </a:lnTo>
                  <a:lnTo>
                    <a:pt x="12901" y="14275"/>
                  </a:lnTo>
                  <a:lnTo>
                    <a:pt x="13194" y="8876"/>
                  </a:lnTo>
                  <a:lnTo>
                    <a:pt x="14653" y="8876"/>
                  </a:lnTo>
                  <a:lnTo>
                    <a:pt x="14946" y="2732"/>
                  </a:lnTo>
                  <a:lnTo>
                    <a:pt x="16112" y="2732"/>
                  </a:lnTo>
                  <a:lnTo>
                    <a:pt x="17688" y="2358"/>
                  </a:lnTo>
                  <a:lnTo>
                    <a:pt x="18154" y="2172"/>
                  </a:lnTo>
                  <a:lnTo>
                    <a:pt x="18447" y="2172"/>
                  </a:lnTo>
                  <a:lnTo>
                    <a:pt x="18565" y="2234"/>
                  </a:lnTo>
                  <a:lnTo>
                    <a:pt x="18623" y="2483"/>
                  </a:lnTo>
                  <a:lnTo>
                    <a:pt x="18740" y="2545"/>
                  </a:lnTo>
                  <a:lnTo>
                    <a:pt x="18682" y="2732"/>
                  </a:lnTo>
                  <a:lnTo>
                    <a:pt x="18623" y="2978"/>
                  </a:lnTo>
                  <a:lnTo>
                    <a:pt x="18740" y="2978"/>
                  </a:lnTo>
                  <a:lnTo>
                    <a:pt x="19265" y="2545"/>
                  </a:lnTo>
                  <a:lnTo>
                    <a:pt x="19616" y="2172"/>
                  </a:lnTo>
                  <a:lnTo>
                    <a:pt x="19906" y="1801"/>
                  </a:lnTo>
                  <a:lnTo>
                    <a:pt x="20317" y="1801"/>
                  </a:lnTo>
                  <a:lnTo>
                    <a:pt x="20375" y="1863"/>
                  </a:lnTo>
                  <a:lnTo>
                    <a:pt x="20607" y="1925"/>
                  </a:lnTo>
                  <a:lnTo>
                    <a:pt x="20783" y="1801"/>
                  </a:lnTo>
                  <a:lnTo>
                    <a:pt x="21307" y="1552"/>
                  </a:lnTo>
                  <a:lnTo>
                    <a:pt x="21600" y="1489"/>
                  </a:lnTo>
                  <a:lnTo>
                    <a:pt x="21366" y="1178"/>
                  </a:lnTo>
                  <a:lnTo>
                    <a:pt x="21307" y="1178"/>
                  </a:lnTo>
                  <a:lnTo>
                    <a:pt x="21248" y="1118"/>
                  </a:lnTo>
                  <a:lnTo>
                    <a:pt x="21017" y="1118"/>
                  </a:lnTo>
                  <a:lnTo>
                    <a:pt x="20958" y="994"/>
                  </a:lnTo>
                  <a:lnTo>
                    <a:pt x="20900" y="994"/>
                  </a:lnTo>
                  <a:lnTo>
                    <a:pt x="20783" y="932"/>
                  </a:lnTo>
                  <a:lnTo>
                    <a:pt x="20431" y="1118"/>
                  </a:lnTo>
                  <a:lnTo>
                    <a:pt x="20199" y="994"/>
                  </a:lnTo>
                  <a:lnTo>
                    <a:pt x="18682" y="1427"/>
                  </a:lnTo>
                  <a:lnTo>
                    <a:pt x="16229" y="2047"/>
                  </a:lnTo>
                  <a:lnTo>
                    <a:pt x="15822" y="2047"/>
                  </a:lnTo>
                  <a:lnTo>
                    <a:pt x="15763" y="1925"/>
                  </a:lnTo>
                  <a:lnTo>
                    <a:pt x="15646" y="1925"/>
                  </a:lnTo>
                  <a:lnTo>
                    <a:pt x="15529" y="1801"/>
                  </a:lnTo>
                  <a:lnTo>
                    <a:pt x="15412" y="1863"/>
                  </a:lnTo>
                  <a:lnTo>
                    <a:pt x="15236" y="1801"/>
                  </a:lnTo>
                  <a:lnTo>
                    <a:pt x="15119" y="1738"/>
                  </a:lnTo>
                  <a:lnTo>
                    <a:pt x="14887" y="1801"/>
                  </a:lnTo>
                  <a:lnTo>
                    <a:pt x="14887" y="1925"/>
                  </a:lnTo>
                  <a:lnTo>
                    <a:pt x="14477" y="1925"/>
                  </a:lnTo>
                  <a:lnTo>
                    <a:pt x="14187" y="1863"/>
                  </a:lnTo>
                  <a:lnTo>
                    <a:pt x="13777" y="1489"/>
                  </a:lnTo>
                  <a:lnTo>
                    <a:pt x="13660" y="1489"/>
                  </a:lnTo>
                  <a:lnTo>
                    <a:pt x="13601" y="1427"/>
                  </a:lnTo>
                  <a:lnTo>
                    <a:pt x="13487" y="1614"/>
                  </a:lnTo>
                  <a:lnTo>
                    <a:pt x="13311" y="1614"/>
                  </a:lnTo>
                  <a:lnTo>
                    <a:pt x="12901" y="1552"/>
                  </a:lnTo>
                  <a:lnTo>
                    <a:pt x="12611" y="1614"/>
                  </a:lnTo>
                  <a:lnTo>
                    <a:pt x="12435" y="1801"/>
                  </a:lnTo>
                  <a:lnTo>
                    <a:pt x="12201" y="1738"/>
                  </a:lnTo>
                  <a:lnTo>
                    <a:pt x="12142" y="1552"/>
                  </a:lnTo>
                  <a:lnTo>
                    <a:pt x="11969" y="1489"/>
                  </a:lnTo>
                  <a:lnTo>
                    <a:pt x="11676" y="1552"/>
                  </a:lnTo>
                  <a:lnTo>
                    <a:pt x="11383" y="1489"/>
                  </a:lnTo>
                  <a:lnTo>
                    <a:pt x="11034" y="1302"/>
                  </a:lnTo>
                  <a:lnTo>
                    <a:pt x="10859" y="1178"/>
                  </a:lnTo>
                  <a:lnTo>
                    <a:pt x="10741" y="869"/>
                  </a:lnTo>
                  <a:lnTo>
                    <a:pt x="10683" y="807"/>
                  </a:lnTo>
                  <a:lnTo>
                    <a:pt x="4612" y="807"/>
                  </a:lnTo>
                  <a:lnTo>
                    <a:pt x="4553" y="682"/>
                  </a:lnTo>
                  <a:lnTo>
                    <a:pt x="4377" y="682"/>
                  </a:lnTo>
                  <a:lnTo>
                    <a:pt x="4146" y="869"/>
                  </a:lnTo>
                  <a:lnTo>
                    <a:pt x="4087" y="869"/>
                  </a:lnTo>
                  <a:lnTo>
                    <a:pt x="3794" y="994"/>
                  </a:lnTo>
                  <a:lnTo>
                    <a:pt x="3446" y="869"/>
                  </a:lnTo>
                  <a:lnTo>
                    <a:pt x="3153" y="558"/>
                  </a:lnTo>
                  <a:lnTo>
                    <a:pt x="2977" y="495"/>
                  </a:lnTo>
                  <a:lnTo>
                    <a:pt x="3094" y="311"/>
                  </a:lnTo>
                  <a:lnTo>
                    <a:pt x="2860" y="249"/>
                  </a:lnTo>
                  <a:lnTo>
                    <a:pt x="2860" y="187"/>
                  </a:lnTo>
                  <a:lnTo>
                    <a:pt x="2628" y="0"/>
                  </a:lnTo>
                  <a:lnTo>
                    <a:pt x="2511" y="62"/>
                  </a:lnTo>
                  <a:lnTo>
                    <a:pt x="2394" y="187"/>
                  </a:lnTo>
                  <a:lnTo>
                    <a:pt x="2335" y="187"/>
                  </a:lnTo>
                  <a:lnTo>
                    <a:pt x="2045" y="0"/>
                  </a:lnTo>
                  <a:close/>
                </a:path>
              </a:pathLst>
            </a:custGeom>
            <a:solidFill>
              <a:srgbClr val="CCD4DA"/>
            </a:solidFill>
            <a:ln w="12700" cap="flat">
              <a:noFill/>
              <a:miter lim="400000"/>
            </a:ln>
            <a:effectLst/>
          </p:spPr>
          <p:txBody>
            <a:bodyPr wrap="square" lIns="0" tIns="0" rIns="0" bIns="0" numCol="1" anchor="ctr">
              <a:noAutofit/>
            </a:bodyPr>
            <a:lstStyle/>
            <a:p>
              <a:pPr defTabSz="342900">
                <a:lnSpc>
                  <a:spcPct val="100000"/>
                </a:lnSpc>
                <a:spcBef>
                  <a:spcPts val="0"/>
                </a:spcBef>
                <a:defRPr sz="1400">
                  <a:solidFill>
                    <a:srgbClr val="FF6B65"/>
                  </a:solidFill>
                  <a:latin typeface="Arial"/>
                  <a:ea typeface="Arial"/>
                  <a:cs typeface="Arial"/>
                  <a:sym typeface="Arial"/>
                </a:defRPr>
              </a:pPr>
              <a:endParaRPr sz="525"/>
            </a:p>
          </p:txBody>
        </p:sp>
        <p:sp>
          <p:nvSpPr>
            <p:cNvPr id="460" name="Google Shape;10630;p32">
              <a:extLst>
                <a:ext uri="{FF2B5EF4-FFF2-40B4-BE49-F238E27FC236}">
                  <a16:creationId xmlns:a16="http://schemas.microsoft.com/office/drawing/2014/main" id="{D5022397-84A3-628B-F4D1-564A10C65CCD}"/>
                </a:ext>
              </a:extLst>
            </p:cNvPr>
            <p:cNvSpPr/>
            <p:nvPr/>
          </p:nvSpPr>
          <p:spPr>
            <a:xfrm>
              <a:off x="13609333" y="9474220"/>
              <a:ext cx="752163" cy="1157088"/>
            </a:xfrm>
            <a:custGeom>
              <a:avLst/>
              <a:gdLst/>
              <a:ahLst/>
              <a:cxnLst>
                <a:cxn ang="0">
                  <a:pos x="wd2" y="hd2"/>
                </a:cxn>
                <a:cxn ang="5400000">
                  <a:pos x="wd2" y="hd2"/>
                </a:cxn>
                <a:cxn ang="10800000">
                  <a:pos x="wd2" y="hd2"/>
                </a:cxn>
                <a:cxn ang="16200000">
                  <a:pos x="wd2" y="hd2"/>
                </a:cxn>
              </a:cxnLst>
              <a:rect l="0" t="0" r="r" b="b"/>
              <a:pathLst>
                <a:path w="21600" h="21600" extrusionOk="0">
                  <a:moveTo>
                    <a:pt x="21525" y="0"/>
                  </a:moveTo>
                  <a:lnTo>
                    <a:pt x="21374" y="47"/>
                  </a:lnTo>
                  <a:lnTo>
                    <a:pt x="21224" y="185"/>
                  </a:lnTo>
                  <a:lnTo>
                    <a:pt x="20851" y="138"/>
                  </a:lnTo>
                  <a:lnTo>
                    <a:pt x="20550" y="278"/>
                  </a:lnTo>
                  <a:lnTo>
                    <a:pt x="20249" y="465"/>
                  </a:lnTo>
                  <a:lnTo>
                    <a:pt x="19801" y="512"/>
                  </a:lnTo>
                  <a:lnTo>
                    <a:pt x="19500" y="696"/>
                  </a:lnTo>
                  <a:lnTo>
                    <a:pt x="19048" y="696"/>
                  </a:lnTo>
                  <a:lnTo>
                    <a:pt x="18973" y="837"/>
                  </a:lnTo>
                  <a:lnTo>
                    <a:pt x="18600" y="883"/>
                  </a:lnTo>
                  <a:lnTo>
                    <a:pt x="18299" y="837"/>
                  </a:lnTo>
                  <a:lnTo>
                    <a:pt x="17550" y="977"/>
                  </a:lnTo>
                  <a:lnTo>
                    <a:pt x="17399" y="1070"/>
                  </a:lnTo>
                  <a:lnTo>
                    <a:pt x="17023" y="1117"/>
                  </a:lnTo>
                  <a:lnTo>
                    <a:pt x="16725" y="977"/>
                  </a:lnTo>
                  <a:lnTo>
                    <a:pt x="16424" y="977"/>
                  </a:lnTo>
                  <a:lnTo>
                    <a:pt x="16048" y="930"/>
                  </a:lnTo>
                  <a:lnTo>
                    <a:pt x="15901" y="1070"/>
                  </a:lnTo>
                  <a:lnTo>
                    <a:pt x="15976" y="1164"/>
                  </a:lnTo>
                  <a:lnTo>
                    <a:pt x="15901" y="1348"/>
                  </a:lnTo>
                  <a:lnTo>
                    <a:pt x="15299" y="1395"/>
                  </a:lnTo>
                  <a:lnTo>
                    <a:pt x="14850" y="1535"/>
                  </a:lnTo>
                  <a:lnTo>
                    <a:pt x="14549" y="1395"/>
                  </a:lnTo>
                  <a:lnTo>
                    <a:pt x="14248" y="1395"/>
                  </a:lnTo>
                  <a:lnTo>
                    <a:pt x="14248" y="1304"/>
                  </a:lnTo>
                  <a:lnTo>
                    <a:pt x="14098" y="1210"/>
                  </a:lnTo>
                  <a:lnTo>
                    <a:pt x="13875" y="1348"/>
                  </a:lnTo>
                  <a:lnTo>
                    <a:pt x="13650" y="1348"/>
                  </a:lnTo>
                  <a:lnTo>
                    <a:pt x="13273" y="1582"/>
                  </a:lnTo>
                  <a:lnTo>
                    <a:pt x="12599" y="1629"/>
                  </a:lnTo>
                  <a:lnTo>
                    <a:pt x="12675" y="1582"/>
                  </a:lnTo>
                  <a:lnTo>
                    <a:pt x="12524" y="1395"/>
                  </a:lnTo>
                  <a:lnTo>
                    <a:pt x="12223" y="1395"/>
                  </a:lnTo>
                  <a:lnTo>
                    <a:pt x="11926" y="1304"/>
                  </a:lnTo>
                  <a:lnTo>
                    <a:pt x="11624" y="1210"/>
                  </a:lnTo>
                  <a:lnTo>
                    <a:pt x="11624" y="1117"/>
                  </a:lnTo>
                  <a:lnTo>
                    <a:pt x="11399" y="1164"/>
                  </a:lnTo>
                  <a:lnTo>
                    <a:pt x="11248" y="1210"/>
                  </a:lnTo>
                  <a:lnTo>
                    <a:pt x="10875" y="1304"/>
                  </a:lnTo>
                  <a:lnTo>
                    <a:pt x="8925" y="1348"/>
                  </a:lnTo>
                  <a:lnTo>
                    <a:pt x="8474" y="2467"/>
                  </a:lnTo>
                  <a:lnTo>
                    <a:pt x="8775" y="3678"/>
                  </a:lnTo>
                  <a:lnTo>
                    <a:pt x="9373" y="3863"/>
                  </a:lnTo>
                  <a:lnTo>
                    <a:pt x="9750" y="4003"/>
                  </a:lnTo>
                  <a:lnTo>
                    <a:pt x="9900" y="4143"/>
                  </a:lnTo>
                  <a:lnTo>
                    <a:pt x="10051" y="4190"/>
                  </a:lnTo>
                  <a:lnTo>
                    <a:pt x="10800" y="4608"/>
                  </a:lnTo>
                  <a:lnTo>
                    <a:pt x="10875" y="4842"/>
                  </a:lnTo>
                  <a:lnTo>
                    <a:pt x="11399" y="5260"/>
                  </a:lnTo>
                  <a:lnTo>
                    <a:pt x="11549" y="5540"/>
                  </a:lnTo>
                  <a:lnTo>
                    <a:pt x="11775" y="5725"/>
                  </a:lnTo>
                  <a:lnTo>
                    <a:pt x="11775" y="5865"/>
                  </a:lnTo>
                  <a:lnTo>
                    <a:pt x="11474" y="5865"/>
                  </a:lnTo>
                  <a:lnTo>
                    <a:pt x="11399" y="6052"/>
                  </a:lnTo>
                  <a:lnTo>
                    <a:pt x="11173" y="6052"/>
                  </a:lnTo>
                  <a:lnTo>
                    <a:pt x="11098" y="6190"/>
                  </a:lnTo>
                  <a:lnTo>
                    <a:pt x="11173" y="6237"/>
                  </a:lnTo>
                  <a:lnTo>
                    <a:pt x="11098" y="6330"/>
                  </a:lnTo>
                  <a:lnTo>
                    <a:pt x="11399" y="6517"/>
                  </a:lnTo>
                  <a:lnTo>
                    <a:pt x="11248" y="6982"/>
                  </a:lnTo>
                  <a:lnTo>
                    <a:pt x="11173" y="7216"/>
                  </a:lnTo>
                  <a:lnTo>
                    <a:pt x="10875" y="7356"/>
                  </a:lnTo>
                  <a:lnTo>
                    <a:pt x="10499" y="7400"/>
                  </a:lnTo>
                  <a:lnTo>
                    <a:pt x="10273" y="7727"/>
                  </a:lnTo>
                  <a:lnTo>
                    <a:pt x="10273" y="7961"/>
                  </a:lnTo>
                  <a:lnTo>
                    <a:pt x="10051" y="8192"/>
                  </a:lnTo>
                  <a:lnTo>
                    <a:pt x="10123" y="8519"/>
                  </a:lnTo>
                  <a:lnTo>
                    <a:pt x="10051" y="8798"/>
                  </a:lnTo>
                  <a:lnTo>
                    <a:pt x="9674" y="8844"/>
                  </a:lnTo>
                  <a:lnTo>
                    <a:pt x="9599" y="8613"/>
                  </a:lnTo>
                  <a:lnTo>
                    <a:pt x="9674" y="8519"/>
                  </a:lnTo>
                  <a:lnTo>
                    <a:pt x="9373" y="8286"/>
                  </a:lnTo>
                  <a:lnTo>
                    <a:pt x="9223" y="8146"/>
                  </a:lnTo>
                  <a:lnTo>
                    <a:pt x="8925" y="8052"/>
                  </a:lnTo>
                  <a:lnTo>
                    <a:pt x="8549" y="7867"/>
                  </a:lnTo>
                  <a:lnTo>
                    <a:pt x="8173" y="7587"/>
                  </a:lnTo>
                  <a:lnTo>
                    <a:pt x="8173" y="7400"/>
                  </a:lnTo>
                  <a:lnTo>
                    <a:pt x="8026" y="7122"/>
                  </a:lnTo>
                  <a:lnTo>
                    <a:pt x="8026" y="6889"/>
                  </a:lnTo>
                  <a:lnTo>
                    <a:pt x="8173" y="6657"/>
                  </a:lnTo>
                  <a:lnTo>
                    <a:pt x="8398" y="6330"/>
                  </a:lnTo>
                  <a:lnTo>
                    <a:pt x="8775" y="6052"/>
                  </a:lnTo>
                  <a:lnTo>
                    <a:pt x="8850" y="5772"/>
                  </a:lnTo>
                  <a:lnTo>
                    <a:pt x="8850" y="5400"/>
                  </a:lnTo>
                  <a:lnTo>
                    <a:pt x="8624" y="5166"/>
                  </a:lnTo>
                  <a:lnTo>
                    <a:pt x="8101" y="5120"/>
                  </a:lnTo>
                  <a:lnTo>
                    <a:pt x="7649" y="5120"/>
                  </a:lnTo>
                  <a:lnTo>
                    <a:pt x="7423" y="5260"/>
                  </a:lnTo>
                  <a:lnTo>
                    <a:pt x="7273" y="5260"/>
                  </a:lnTo>
                  <a:lnTo>
                    <a:pt x="7051" y="5307"/>
                  </a:lnTo>
                  <a:lnTo>
                    <a:pt x="6674" y="5166"/>
                  </a:lnTo>
                  <a:lnTo>
                    <a:pt x="6674" y="5026"/>
                  </a:lnTo>
                  <a:lnTo>
                    <a:pt x="6524" y="4888"/>
                  </a:lnTo>
                  <a:lnTo>
                    <a:pt x="6373" y="4795"/>
                  </a:lnTo>
                  <a:lnTo>
                    <a:pt x="6298" y="4655"/>
                  </a:lnTo>
                  <a:lnTo>
                    <a:pt x="5775" y="4701"/>
                  </a:lnTo>
                  <a:lnTo>
                    <a:pt x="5101" y="4842"/>
                  </a:lnTo>
                  <a:lnTo>
                    <a:pt x="3900" y="5120"/>
                  </a:lnTo>
                  <a:lnTo>
                    <a:pt x="3524" y="5166"/>
                  </a:lnTo>
                  <a:lnTo>
                    <a:pt x="1423" y="5772"/>
                  </a:lnTo>
                  <a:lnTo>
                    <a:pt x="975" y="5772"/>
                  </a:lnTo>
                  <a:lnTo>
                    <a:pt x="151" y="6005"/>
                  </a:lnTo>
                  <a:lnTo>
                    <a:pt x="0" y="6190"/>
                  </a:lnTo>
                  <a:lnTo>
                    <a:pt x="151" y="6564"/>
                  </a:lnTo>
                  <a:lnTo>
                    <a:pt x="151" y="6751"/>
                  </a:lnTo>
                  <a:lnTo>
                    <a:pt x="226" y="7169"/>
                  </a:lnTo>
                  <a:lnTo>
                    <a:pt x="975" y="7216"/>
                  </a:lnTo>
                  <a:lnTo>
                    <a:pt x="1272" y="7216"/>
                  </a:lnTo>
                  <a:lnTo>
                    <a:pt x="1348" y="7400"/>
                  </a:lnTo>
                  <a:lnTo>
                    <a:pt x="1498" y="7356"/>
                  </a:lnTo>
                  <a:lnTo>
                    <a:pt x="1724" y="7216"/>
                  </a:lnTo>
                  <a:lnTo>
                    <a:pt x="2247" y="7262"/>
                  </a:lnTo>
                  <a:lnTo>
                    <a:pt x="2850" y="7494"/>
                  </a:lnTo>
                  <a:lnTo>
                    <a:pt x="3226" y="7821"/>
                  </a:lnTo>
                  <a:lnTo>
                    <a:pt x="3599" y="7867"/>
                  </a:lnTo>
                  <a:lnTo>
                    <a:pt x="4273" y="7867"/>
                  </a:lnTo>
                  <a:lnTo>
                    <a:pt x="4649" y="8052"/>
                  </a:lnTo>
                  <a:lnTo>
                    <a:pt x="4800" y="8192"/>
                  </a:lnTo>
                  <a:lnTo>
                    <a:pt x="5248" y="8286"/>
                  </a:lnTo>
                  <a:lnTo>
                    <a:pt x="5248" y="8426"/>
                  </a:lnTo>
                  <a:lnTo>
                    <a:pt x="5101" y="8657"/>
                  </a:lnTo>
                  <a:lnTo>
                    <a:pt x="5176" y="8844"/>
                  </a:lnTo>
                  <a:lnTo>
                    <a:pt x="5101" y="9031"/>
                  </a:lnTo>
                  <a:lnTo>
                    <a:pt x="5176" y="9218"/>
                  </a:lnTo>
                  <a:lnTo>
                    <a:pt x="5176" y="9356"/>
                  </a:lnTo>
                  <a:lnTo>
                    <a:pt x="5025" y="9543"/>
                  </a:lnTo>
                  <a:lnTo>
                    <a:pt x="4875" y="9914"/>
                  </a:lnTo>
                  <a:lnTo>
                    <a:pt x="4724" y="10148"/>
                  </a:lnTo>
                  <a:lnTo>
                    <a:pt x="4875" y="10242"/>
                  </a:lnTo>
                  <a:lnTo>
                    <a:pt x="5176" y="10242"/>
                  </a:lnTo>
                  <a:lnTo>
                    <a:pt x="5101" y="10428"/>
                  </a:lnTo>
                  <a:lnTo>
                    <a:pt x="4724" y="10520"/>
                  </a:lnTo>
                  <a:lnTo>
                    <a:pt x="4724" y="11078"/>
                  </a:lnTo>
                  <a:lnTo>
                    <a:pt x="4423" y="11125"/>
                  </a:lnTo>
                  <a:lnTo>
                    <a:pt x="4423" y="11218"/>
                  </a:lnTo>
                  <a:lnTo>
                    <a:pt x="4800" y="11405"/>
                  </a:lnTo>
                  <a:lnTo>
                    <a:pt x="4875" y="11639"/>
                  </a:lnTo>
                  <a:lnTo>
                    <a:pt x="4724" y="11777"/>
                  </a:lnTo>
                  <a:lnTo>
                    <a:pt x="4724" y="12010"/>
                  </a:lnTo>
                  <a:lnTo>
                    <a:pt x="4875" y="12104"/>
                  </a:lnTo>
                  <a:lnTo>
                    <a:pt x="5025" y="12289"/>
                  </a:lnTo>
                  <a:lnTo>
                    <a:pt x="4724" y="12522"/>
                  </a:lnTo>
                  <a:lnTo>
                    <a:pt x="4348" y="12756"/>
                  </a:lnTo>
                  <a:lnTo>
                    <a:pt x="4273" y="12849"/>
                  </a:lnTo>
                  <a:lnTo>
                    <a:pt x="3975" y="12849"/>
                  </a:lnTo>
                  <a:lnTo>
                    <a:pt x="3900" y="13034"/>
                  </a:lnTo>
                  <a:lnTo>
                    <a:pt x="3975" y="13267"/>
                  </a:lnTo>
                  <a:lnTo>
                    <a:pt x="3900" y="13454"/>
                  </a:lnTo>
                  <a:lnTo>
                    <a:pt x="3749" y="13779"/>
                  </a:lnTo>
                  <a:lnTo>
                    <a:pt x="3674" y="13966"/>
                  </a:lnTo>
                  <a:lnTo>
                    <a:pt x="3674" y="14384"/>
                  </a:lnTo>
                  <a:lnTo>
                    <a:pt x="1423" y="15828"/>
                  </a:lnTo>
                  <a:lnTo>
                    <a:pt x="1649" y="16200"/>
                  </a:lnTo>
                  <a:lnTo>
                    <a:pt x="1724" y="16527"/>
                  </a:lnTo>
                  <a:lnTo>
                    <a:pt x="2025" y="16805"/>
                  </a:lnTo>
                  <a:lnTo>
                    <a:pt x="2025" y="17457"/>
                  </a:lnTo>
                  <a:lnTo>
                    <a:pt x="1875" y="17504"/>
                  </a:lnTo>
                  <a:lnTo>
                    <a:pt x="1875" y="17737"/>
                  </a:lnTo>
                  <a:lnTo>
                    <a:pt x="2100" y="17969"/>
                  </a:lnTo>
                  <a:lnTo>
                    <a:pt x="2176" y="18296"/>
                  </a:lnTo>
                  <a:lnTo>
                    <a:pt x="2176" y="19319"/>
                  </a:lnTo>
                  <a:lnTo>
                    <a:pt x="2025" y="19691"/>
                  </a:lnTo>
                  <a:lnTo>
                    <a:pt x="2025" y="20530"/>
                  </a:lnTo>
                  <a:lnTo>
                    <a:pt x="2247" y="20623"/>
                  </a:lnTo>
                  <a:lnTo>
                    <a:pt x="2473" y="20763"/>
                  </a:lnTo>
                  <a:lnTo>
                    <a:pt x="2624" y="20901"/>
                  </a:lnTo>
                  <a:lnTo>
                    <a:pt x="2549" y="20995"/>
                  </a:lnTo>
                  <a:lnTo>
                    <a:pt x="2549" y="21182"/>
                  </a:lnTo>
                  <a:lnTo>
                    <a:pt x="2473" y="21415"/>
                  </a:lnTo>
                  <a:lnTo>
                    <a:pt x="2473" y="21460"/>
                  </a:lnTo>
                  <a:lnTo>
                    <a:pt x="2624" y="21460"/>
                  </a:lnTo>
                  <a:lnTo>
                    <a:pt x="3373" y="21600"/>
                  </a:lnTo>
                  <a:lnTo>
                    <a:pt x="3749" y="21600"/>
                  </a:lnTo>
                  <a:lnTo>
                    <a:pt x="3900" y="21369"/>
                  </a:lnTo>
                  <a:lnTo>
                    <a:pt x="4050" y="21135"/>
                  </a:lnTo>
                  <a:lnTo>
                    <a:pt x="4126" y="20763"/>
                  </a:lnTo>
                  <a:lnTo>
                    <a:pt x="4050" y="20670"/>
                  </a:lnTo>
                  <a:lnTo>
                    <a:pt x="3975" y="20670"/>
                  </a:lnTo>
                  <a:lnTo>
                    <a:pt x="3900" y="20901"/>
                  </a:lnTo>
                  <a:lnTo>
                    <a:pt x="3599" y="20855"/>
                  </a:lnTo>
                  <a:lnTo>
                    <a:pt x="3373" y="20995"/>
                  </a:lnTo>
                  <a:lnTo>
                    <a:pt x="3373" y="20763"/>
                  </a:lnTo>
                  <a:lnTo>
                    <a:pt x="3226" y="20530"/>
                  </a:lnTo>
                  <a:lnTo>
                    <a:pt x="3151" y="20483"/>
                  </a:lnTo>
                  <a:lnTo>
                    <a:pt x="3298" y="20390"/>
                  </a:lnTo>
                  <a:lnTo>
                    <a:pt x="3524" y="20390"/>
                  </a:lnTo>
                  <a:lnTo>
                    <a:pt x="3674" y="20065"/>
                  </a:lnTo>
                  <a:lnTo>
                    <a:pt x="3975" y="19971"/>
                  </a:lnTo>
                  <a:lnTo>
                    <a:pt x="4050" y="19784"/>
                  </a:lnTo>
                  <a:lnTo>
                    <a:pt x="4649" y="19738"/>
                  </a:lnTo>
                  <a:lnTo>
                    <a:pt x="5248" y="19273"/>
                  </a:lnTo>
                  <a:lnTo>
                    <a:pt x="7126" y="19086"/>
                  </a:lnTo>
                  <a:lnTo>
                    <a:pt x="8474" y="18667"/>
                  </a:lnTo>
                  <a:lnTo>
                    <a:pt x="9223" y="18202"/>
                  </a:lnTo>
                  <a:lnTo>
                    <a:pt x="9373" y="17875"/>
                  </a:lnTo>
                  <a:lnTo>
                    <a:pt x="9599" y="17644"/>
                  </a:lnTo>
                  <a:lnTo>
                    <a:pt x="9599" y="17457"/>
                  </a:lnTo>
                  <a:lnTo>
                    <a:pt x="9223" y="17597"/>
                  </a:lnTo>
                  <a:lnTo>
                    <a:pt x="9148" y="17364"/>
                  </a:lnTo>
                  <a:lnTo>
                    <a:pt x="9298" y="17364"/>
                  </a:lnTo>
                  <a:lnTo>
                    <a:pt x="9298" y="17132"/>
                  </a:lnTo>
                  <a:lnTo>
                    <a:pt x="9524" y="16945"/>
                  </a:lnTo>
                  <a:lnTo>
                    <a:pt x="9524" y="16758"/>
                  </a:lnTo>
                  <a:lnTo>
                    <a:pt x="9750" y="16340"/>
                  </a:lnTo>
                  <a:lnTo>
                    <a:pt x="9674" y="16293"/>
                  </a:lnTo>
                  <a:lnTo>
                    <a:pt x="9674" y="15966"/>
                  </a:lnTo>
                  <a:lnTo>
                    <a:pt x="9900" y="15828"/>
                  </a:lnTo>
                  <a:lnTo>
                    <a:pt x="9900" y="15501"/>
                  </a:lnTo>
                  <a:lnTo>
                    <a:pt x="9750" y="15501"/>
                  </a:lnTo>
                  <a:lnTo>
                    <a:pt x="9750" y="15177"/>
                  </a:lnTo>
                  <a:lnTo>
                    <a:pt x="9524" y="15501"/>
                  </a:lnTo>
                  <a:lnTo>
                    <a:pt x="9524" y="15735"/>
                  </a:lnTo>
                  <a:lnTo>
                    <a:pt x="9298" y="15782"/>
                  </a:lnTo>
                  <a:lnTo>
                    <a:pt x="9223" y="15501"/>
                  </a:lnTo>
                  <a:lnTo>
                    <a:pt x="9298" y="14665"/>
                  </a:lnTo>
                  <a:lnTo>
                    <a:pt x="9148" y="14384"/>
                  </a:lnTo>
                  <a:lnTo>
                    <a:pt x="9148" y="14104"/>
                  </a:lnTo>
                  <a:lnTo>
                    <a:pt x="8850" y="13873"/>
                  </a:lnTo>
                  <a:lnTo>
                    <a:pt x="8624" y="13779"/>
                  </a:lnTo>
                  <a:lnTo>
                    <a:pt x="8925" y="13686"/>
                  </a:lnTo>
                  <a:lnTo>
                    <a:pt x="8925" y="13499"/>
                  </a:lnTo>
                  <a:lnTo>
                    <a:pt x="8248" y="12987"/>
                  </a:lnTo>
                  <a:lnTo>
                    <a:pt x="8549" y="12802"/>
                  </a:lnTo>
                  <a:lnTo>
                    <a:pt x="8474" y="12569"/>
                  </a:lnTo>
                  <a:lnTo>
                    <a:pt x="8624" y="12475"/>
                  </a:lnTo>
                  <a:lnTo>
                    <a:pt x="8624" y="12289"/>
                  </a:lnTo>
                  <a:lnTo>
                    <a:pt x="8474" y="12104"/>
                  </a:lnTo>
                  <a:lnTo>
                    <a:pt x="8474" y="12010"/>
                  </a:lnTo>
                  <a:lnTo>
                    <a:pt x="8624" y="12010"/>
                  </a:lnTo>
                  <a:lnTo>
                    <a:pt x="9001" y="12151"/>
                  </a:lnTo>
                  <a:lnTo>
                    <a:pt x="9223" y="12010"/>
                  </a:lnTo>
                  <a:lnTo>
                    <a:pt x="9750" y="12010"/>
                  </a:lnTo>
                  <a:lnTo>
                    <a:pt x="10123" y="11823"/>
                  </a:lnTo>
                  <a:lnTo>
                    <a:pt x="10051" y="11545"/>
                  </a:lnTo>
                  <a:lnTo>
                    <a:pt x="11173" y="11078"/>
                  </a:lnTo>
                  <a:lnTo>
                    <a:pt x="11624" y="11078"/>
                  </a:lnTo>
                  <a:lnTo>
                    <a:pt x="11624" y="10893"/>
                  </a:lnTo>
                  <a:lnTo>
                    <a:pt x="11850" y="10847"/>
                  </a:lnTo>
                  <a:lnTo>
                    <a:pt x="12001" y="10707"/>
                  </a:lnTo>
                  <a:lnTo>
                    <a:pt x="12001" y="10613"/>
                  </a:lnTo>
                  <a:lnTo>
                    <a:pt x="12900" y="10288"/>
                  </a:lnTo>
                  <a:lnTo>
                    <a:pt x="12976" y="10148"/>
                  </a:lnTo>
                  <a:lnTo>
                    <a:pt x="13123" y="10055"/>
                  </a:lnTo>
                  <a:lnTo>
                    <a:pt x="13273" y="9730"/>
                  </a:lnTo>
                  <a:lnTo>
                    <a:pt x="13424" y="9961"/>
                  </a:lnTo>
                  <a:lnTo>
                    <a:pt x="13725" y="9823"/>
                  </a:lnTo>
                  <a:lnTo>
                    <a:pt x="14173" y="9496"/>
                  </a:lnTo>
                  <a:lnTo>
                    <a:pt x="14173" y="9309"/>
                  </a:lnTo>
                  <a:lnTo>
                    <a:pt x="14399" y="9449"/>
                  </a:lnTo>
                  <a:lnTo>
                    <a:pt x="15223" y="9078"/>
                  </a:lnTo>
                  <a:lnTo>
                    <a:pt x="15901" y="8891"/>
                  </a:lnTo>
                  <a:lnTo>
                    <a:pt x="15901" y="8844"/>
                  </a:lnTo>
                  <a:lnTo>
                    <a:pt x="16349" y="8844"/>
                  </a:lnTo>
                  <a:lnTo>
                    <a:pt x="17625" y="8426"/>
                  </a:lnTo>
                  <a:lnTo>
                    <a:pt x="17775" y="8286"/>
                  </a:lnTo>
                  <a:lnTo>
                    <a:pt x="17998" y="8192"/>
                  </a:lnTo>
                  <a:lnTo>
                    <a:pt x="19349" y="7727"/>
                  </a:lnTo>
                  <a:lnTo>
                    <a:pt x="19349" y="7494"/>
                  </a:lnTo>
                  <a:lnTo>
                    <a:pt x="19725" y="7494"/>
                  </a:lnTo>
                  <a:lnTo>
                    <a:pt x="20098" y="7169"/>
                  </a:lnTo>
                  <a:lnTo>
                    <a:pt x="20098" y="6982"/>
                  </a:lnTo>
                  <a:lnTo>
                    <a:pt x="20550" y="6657"/>
                  </a:lnTo>
                  <a:lnTo>
                    <a:pt x="20851" y="6564"/>
                  </a:lnTo>
                  <a:lnTo>
                    <a:pt x="20851" y="6330"/>
                  </a:lnTo>
                  <a:lnTo>
                    <a:pt x="20998" y="6190"/>
                  </a:lnTo>
                  <a:lnTo>
                    <a:pt x="20776" y="6190"/>
                  </a:lnTo>
                  <a:lnTo>
                    <a:pt x="20625" y="6237"/>
                  </a:lnTo>
                  <a:lnTo>
                    <a:pt x="20550" y="6099"/>
                  </a:lnTo>
                  <a:lnTo>
                    <a:pt x="20923" y="5958"/>
                  </a:lnTo>
                  <a:lnTo>
                    <a:pt x="21148" y="5958"/>
                  </a:lnTo>
                  <a:lnTo>
                    <a:pt x="21224" y="5818"/>
                  </a:lnTo>
                  <a:lnTo>
                    <a:pt x="21148" y="5725"/>
                  </a:lnTo>
                  <a:lnTo>
                    <a:pt x="21299" y="5631"/>
                  </a:lnTo>
                  <a:lnTo>
                    <a:pt x="21525" y="5493"/>
                  </a:lnTo>
                  <a:lnTo>
                    <a:pt x="21374" y="4935"/>
                  </a:lnTo>
                  <a:lnTo>
                    <a:pt x="21299" y="4888"/>
                  </a:lnTo>
                  <a:lnTo>
                    <a:pt x="20923" y="4888"/>
                  </a:lnTo>
                  <a:lnTo>
                    <a:pt x="20776" y="4842"/>
                  </a:lnTo>
                  <a:lnTo>
                    <a:pt x="20851" y="4701"/>
                  </a:lnTo>
                  <a:lnTo>
                    <a:pt x="21148" y="4701"/>
                  </a:lnTo>
                  <a:lnTo>
                    <a:pt x="21148" y="4143"/>
                  </a:lnTo>
                  <a:lnTo>
                    <a:pt x="20998" y="4003"/>
                  </a:lnTo>
                  <a:lnTo>
                    <a:pt x="21148" y="4003"/>
                  </a:lnTo>
                  <a:lnTo>
                    <a:pt x="21224" y="3398"/>
                  </a:lnTo>
                  <a:lnTo>
                    <a:pt x="21148" y="3026"/>
                  </a:lnTo>
                  <a:lnTo>
                    <a:pt x="21374" y="2933"/>
                  </a:lnTo>
                  <a:lnTo>
                    <a:pt x="21299" y="2559"/>
                  </a:lnTo>
                  <a:lnTo>
                    <a:pt x="21224" y="2514"/>
                  </a:lnTo>
                  <a:lnTo>
                    <a:pt x="21224" y="2140"/>
                  </a:lnTo>
                  <a:lnTo>
                    <a:pt x="21374" y="2094"/>
                  </a:lnTo>
                  <a:lnTo>
                    <a:pt x="21148" y="1816"/>
                  </a:lnTo>
                  <a:lnTo>
                    <a:pt x="20998" y="1395"/>
                  </a:lnTo>
                  <a:lnTo>
                    <a:pt x="21224" y="1304"/>
                  </a:lnTo>
                  <a:lnTo>
                    <a:pt x="21148" y="1210"/>
                  </a:lnTo>
                  <a:lnTo>
                    <a:pt x="21148" y="977"/>
                  </a:lnTo>
                  <a:lnTo>
                    <a:pt x="21600" y="605"/>
                  </a:lnTo>
                  <a:lnTo>
                    <a:pt x="21374" y="512"/>
                  </a:lnTo>
                  <a:lnTo>
                    <a:pt x="21600" y="372"/>
                  </a:lnTo>
                  <a:lnTo>
                    <a:pt x="21600" y="47"/>
                  </a:lnTo>
                  <a:lnTo>
                    <a:pt x="21525" y="0"/>
                  </a:lnTo>
                  <a:close/>
                </a:path>
              </a:pathLst>
            </a:custGeom>
            <a:solidFill>
              <a:srgbClr val="CCD4D8"/>
            </a:solidFill>
            <a:ln w="12700" cap="flat">
              <a:noFill/>
              <a:miter lim="400000"/>
            </a:ln>
            <a:effectLst/>
          </p:spPr>
          <p:txBody>
            <a:bodyPr wrap="square" lIns="0" tIns="0" rIns="0" bIns="0" numCol="1" anchor="ctr">
              <a:noAutofit/>
            </a:bodyPr>
            <a:lstStyle/>
            <a:p>
              <a:pPr defTabSz="342900">
                <a:lnSpc>
                  <a:spcPct val="100000"/>
                </a:lnSpc>
                <a:spcBef>
                  <a:spcPts val="0"/>
                </a:spcBef>
                <a:defRPr sz="1400">
                  <a:latin typeface="Arial"/>
                  <a:ea typeface="Arial"/>
                  <a:cs typeface="Arial"/>
                  <a:sym typeface="Arial"/>
                </a:defRPr>
              </a:pPr>
              <a:endParaRPr sz="525"/>
            </a:p>
          </p:txBody>
        </p:sp>
        <p:sp>
          <p:nvSpPr>
            <p:cNvPr id="461" name="Google Shape;10631;p32">
              <a:extLst>
                <a:ext uri="{FF2B5EF4-FFF2-40B4-BE49-F238E27FC236}">
                  <a16:creationId xmlns:a16="http://schemas.microsoft.com/office/drawing/2014/main" id="{CC254BF5-4DC1-D016-E373-65514949C61D}"/>
                </a:ext>
              </a:extLst>
            </p:cNvPr>
            <p:cNvSpPr/>
            <p:nvPr/>
          </p:nvSpPr>
          <p:spPr>
            <a:xfrm>
              <a:off x="13596232" y="10546560"/>
              <a:ext cx="104469" cy="112155"/>
            </a:xfrm>
            <a:custGeom>
              <a:avLst/>
              <a:gdLst/>
              <a:ahLst/>
              <a:cxnLst>
                <a:cxn ang="0">
                  <a:pos x="wd2" y="hd2"/>
                </a:cxn>
                <a:cxn ang="5400000">
                  <a:pos x="wd2" y="hd2"/>
                </a:cxn>
                <a:cxn ang="10800000">
                  <a:pos x="wd2" y="hd2"/>
                </a:cxn>
                <a:cxn ang="16200000">
                  <a:pos x="wd2" y="hd2"/>
                </a:cxn>
              </a:cxnLst>
              <a:rect l="0" t="0" r="r" b="b"/>
              <a:pathLst>
                <a:path w="21600" h="21600" extrusionOk="0">
                  <a:moveTo>
                    <a:pt x="8103" y="0"/>
                  </a:moveTo>
                  <a:lnTo>
                    <a:pt x="5394" y="964"/>
                  </a:lnTo>
                  <a:lnTo>
                    <a:pt x="4852" y="4315"/>
                  </a:lnTo>
                  <a:lnTo>
                    <a:pt x="1626" y="10077"/>
                  </a:lnTo>
                  <a:lnTo>
                    <a:pt x="0" y="12969"/>
                  </a:lnTo>
                  <a:lnTo>
                    <a:pt x="1084" y="14874"/>
                  </a:lnTo>
                  <a:lnTo>
                    <a:pt x="2710" y="16321"/>
                  </a:lnTo>
                  <a:lnTo>
                    <a:pt x="4335" y="18731"/>
                  </a:lnTo>
                  <a:lnTo>
                    <a:pt x="9729" y="21118"/>
                  </a:lnTo>
                  <a:lnTo>
                    <a:pt x="15123" y="21600"/>
                  </a:lnTo>
                  <a:lnTo>
                    <a:pt x="17290" y="21118"/>
                  </a:lnTo>
                  <a:lnTo>
                    <a:pt x="18374" y="18731"/>
                  </a:lnTo>
                  <a:lnTo>
                    <a:pt x="17832" y="16321"/>
                  </a:lnTo>
                  <a:lnTo>
                    <a:pt x="19974" y="15838"/>
                  </a:lnTo>
                  <a:lnTo>
                    <a:pt x="20516" y="14874"/>
                  </a:lnTo>
                  <a:lnTo>
                    <a:pt x="20516" y="14415"/>
                  </a:lnTo>
                  <a:lnTo>
                    <a:pt x="21058" y="12005"/>
                  </a:lnTo>
                  <a:lnTo>
                    <a:pt x="21058" y="10077"/>
                  </a:lnTo>
                  <a:lnTo>
                    <a:pt x="21600" y="9113"/>
                  </a:lnTo>
                  <a:lnTo>
                    <a:pt x="20516" y="7690"/>
                  </a:lnTo>
                  <a:lnTo>
                    <a:pt x="18890" y="6244"/>
                  </a:lnTo>
                  <a:lnTo>
                    <a:pt x="17290" y="5279"/>
                  </a:lnTo>
                  <a:lnTo>
                    <a:pt x="17290" y="4797"/>
                  </a:lnTo>
                  <a:lnTo>
                    <a:pt x="14581" y="4315"/>
                  </a:lnTo>
                  <a:lnTo>
                    <a:pt x="12413" y="2387"/>
                  </a:lnTo>
                  <a:lnTo>
                    <a:pt x="8103" y="0"/>
                  </a:lnTo>
                  <a:close/>
                </a:path>
              </a:pathLst>
            </a:custGeom>
            <a:solidFill>
              <a:srgbClr val="CCD4D9"/>
            </a:solidFill>
            <a:ln w="12700" cap="flat">
              <a:noFill/>
              <a:miter lim="400000"/>
            </a:ln>
            <a:effectLst/>
          </p:spPr>
          <p:txBody>
            <a:bodyPr wrap="square" lIns="0" tIns="0" rIns="0" bIns="0" numCol="1" anchor="ctr">
              <a:noAutofit/>
            </a:bodyPr>
            <a:lstStyle/>
            <a:p>
              <a:pPr defTabSz="342900">
                <a:lnSpc>
                  <a:spcPct val="100000"/>
                </a:lnSpc>
                <a:spcBef>
                  <a:spcPts val="0"/>
                </a:spcBef>
                <a:defRPr sz="1400">
                  <a:latin typeface="Arial"/>
                  <a:ea typeface="Arial"/>
                  <a:cs typeface="Arial"/>
                  <a:sym typeface="Arial"/>
                </a:defRPr>
              </a:pPr>
              <a:endParaRPr sz="525"/>
            </a:p>
          </p:txBody>
        </p:sp>
        <p:sp>
          <p:nvSpPr>
            <p:cNvPr id="462" name="Google Shape;10632;p32">
              <a:extLst>
                <a:ext uri="{FF2B5EF4-FFF2-40B4-BE49-F238E27FC236}">
                  <a16:creationId xmlns:a16="http://schemas.microsoft.com/office/drawing/2014/main" id="{FF4B26C9-65EE-BFFC-C045-3BB55F128FF9}"/>
                </a:ext>
              </a:extLst>
            </p:cNvPr>
            <p:cNvSpPr/>
            <p:nvPr/>
          </p:nvSpPr>
          <p:spPr>
            <a:xfrm>
              <a:off x="13316762" y="10768494"/>
              <a:ext cx="167132" cy="149581"/>
            </a:xfrm>
            <a:custGeom>
              <a:avLst/>
              <a:gdLst/>
              <a:ahLst/>
              <a:cxnLst>
                <a:cxn ang="0">
                  <a:pos x="wd2" y="hd2"/>
                </a:cxn>
                <a:cxn ang="5400000">
                  <a:pos x="wd2" y="hd2"/>
                </a:cxn>
                <a:cxn ang="10800000">
                  <a:pos x="wd2" y="hd2"/>
                </a:cxn>
                <a:cxn ang="16200000">
                  <a:pos x="wd2" y="hd2"/>
                </a:cxn>
              </a:cxnLst>
              <a:rect l="0" t="0" r="r" b="b"/>
              <a:pathLst>
                <a:path w="21600" h="21600" extrusionOk="0">
                  <a:moveTo>
                    <a:pt x="12502" y="0"/>
                  </a:moveTo>
                  <a:lnTo>
                    <a:pt x="12163" y="723"/>
                  </a:lnTo>
                  <a:lnTo>
                    <a:pt x="10808" y="1807"/>
                  </a:lnTo>
                  <a:lnTo>
                    <a:pt x="10131" y="2513"/>
                  </a:lnTo>
                  <a:lnTo>
                    <a:pt x="6759" y="3236"/>
                  </a:lnTo>
                  <a:lnTo>
                    <a:pt x="4727" y="5404"/>
                  </a:lnTo>
                  <a:lnTo>
                    <a:pt x="3726" y="7556"/>
                  </a:lnTo>
                  <a:lnTo>
                    <a:pt x="1355" y="9724"/>
                  </a:lnTo>
                  <a:lnTo>
                    <a:pt x="0" y="10809"/>
                  </a:lnTo>
                  <a:lnTo>
                    <a:pt x="678" y="12599"/>
                  </a:lnTo>
                  <a:lnTo>
                    <a:pt x="2033" y="13683"/>
                  </a:lnTo>
                  <a:lnTo>
                    <a:pt x="2033" y="14767"/>
                  </a:lnTo>
                  <a:lnTo>
                    <a:pt x="3388" y="16213"/>
                  </a:lnTo>
                  <a:lnTo>
                    <a:pt x="3388" y="18003"/>
                  </a:lnTo>
                  <a:lnTo>
                    <a:pt x="4727" y="19449"/>
                  </a:lnTo>
                  <a:lnTo>
                    <a:pt x="5743" y="20533"/>
                  </a:lnTo>
                  <a:lnTo>
                    <a:pt x="8114" y="21600"/>
                  </a:lnTo>
                  <a:lnTo>
                    <a:pt x="9792" y="21600"/>
                  </a:lnTo>
                  <a:lnTo>
                    <a:pt x="10131" y="20533"/>
                  </a:lnTo>
                  <a:lnTo>
                    <a:pt x="10808" y="19810"/>
                  </a:lnTo>
                  <a:lnTo>
                    <a:pt x="11486" y="17641"/>
                  </a:lnTo>
                  <a:lnTo>
                    <a:pt x="13163" y="16919"/>
                  </a:lnTo>
                  <a:lnTo>
                    <a:pt x="14180" y="16213"/>
                  </a:lnTo>
                  <a:lnTo>
                    <a:pt x="15873" y="15851"/>
                  </a:lnTo>
                  <a:lnTo>
                    <a:pt x="17212" y="16213"/>
                  </a:lnTo>
                  <a:lnTo>
                    <a:pt x="18906" y="14767"/>
                  </a:lnTo>
                  <a:lnTo>
                    <a:pt x="19245" y="13321"/>
                  </a:lnTo>
                  <a:lnTo>
                    <a:pt x="18567" y="12599"/>
                  </a:lnTo>
                  <a:lnTo>
                    <a:pt x="18229" y="11170"/>
                  </a:lnTo>
                  <a:lnTo>
                    <a:pt x="19922" y="10447"/>
                  </a:lnTo>
                  <a:lnTo>
                    <a:pt x="21600" y="9001"/>
                  </a:lnTo>
                  <a:lnTo>
                    <a:pt x="21600" y="6850"/>
                  </a:lnTo>
                  <a:lnTo>
                    <a:pt x="20261" y="2513"/>
                  </a:lnTo>
                  <a:lnTo>
                    <a:pt x="18229" y="723"/>
                  </a:lnTo>
                  <a:lnTo>
                    <a:pt x="16551" y="1446"/>
                  </a:lnTo>
                  <a:lnTo>
                    <a:pt x="15196" y="361"/>
                  </a:lnTo>
                  <a:lnTo>
                    <a:pt x="14857" y="723"/>
                  </a:lnTo>
                  <a:lnTo>
                    <a:pt x="13841" y="361"/>
                  </a:lnTo>
                  <a:lnTo>
                    <a:pt x="12502" y="0"/>
                  </a:lnTo>
                  <a:close/>
                </a:path>
              </a:pathLst>
            </a:custGeom>
            <a:solidFill>
              <a:srgbClr val="CCD4D9"/>
            </a:solidFill>
            <a:ln w="12700" cap="flat">
              <a:noFill/>
              <a:miter lim="400000"/>
            </a:ln>
            <a:effectLst/>
          </p:spPr>
          <p:txBody>
            <a:bodyPr wrap="square" lIns="0" tIns="0" rIns="0" bIns="0" numCol="1" anchor="ctr">
              <a:noAutofit/>
            </a:bodyPr>
            <a:lstStyle/>
            <a:p>
              <a:pPr defTabSz="342900">
                <a:lnSpc>
                  <a:spcPct val="100000"/>
                </a:lnSpc>
                <a:spcBef>
                  <a:spcPts val="0"/>
                </a:spcBef>
                <a:defRPr sz="1400">
                  <a:latin typeface="Arial"/>
                  <a:ea typeface="Arial"/>
                  <a:cs typeface="Arial"/>
                  <a:sym typeface="Arial"/>
                </a:defRPr>
              </a:pPr>
              <a:endParaRPr sz="525"/>
            </a:p>
          </p:txBody>
        </p:sp>
        <p:sp>
          <p:nvSpPr>
            <p:cNvPr id="463" name="Google Shape;10633;p32">
              <a:extLst>
                <a:ext uri="{FF2B5EF4-FFF2-40B4-BE49-F238E27FC236}">
                  <a16:creationId xmlns:a16="http://schemas.microsoft.com/office/drawing/2014/main" id="{E1DA3C9F-BA34-A4CD-AAF4-7DD8DBA397CB}"/>
                </a:ext>
              </a:extLst>
            </p:cNvPr>
            <p:cNvSpPr/>
            <p:nvPr/>
          </p:nvSpPr>
          <p:spPr>
            <a:xfrm>
              <a:off x="16476916" y="5957781"/>
              <a:ext cx="524990" cy="414063"/>
            </a:xfrm>
            <a:custGeom>
              <a:avLst/>
              <a:gdLst/>
              <a:ahLst/>
              <a:cxnLst>
                <a:cxn ang="0">
                  <a:pos x="wd2" y="hd2"/>
                </a:cxn>
                <a:cxn ang="5400000">
                  <a:pos x="wd2" y="hd2"/>
                </a:cxn>
                <a:cxn ang="10800000">
                  <a:pos x="wd2" y="hd2"/>
                </a:cxn>
                <a:cxn ang="16200000">
                  <a:pos x="wd2" y="hd2"/>
                </a:cxn>
              </a:cxnLst>
              <a:rect l="0" t="0" r="r" b="b"/>
              <a:pathLst>
                <a:path w="21600" h="21600" extrusionOk="0">
                  <a:moveTo>
                    <a:pt x="7734" y="0"/>
                  </a:moveTo>
                  <a:lnTo>
                    <a:pt x="7524" y="392"/>
                  </a:lnTo>
                  <a:lnTo>
                    <a:pt x="7200" y="653"/>
                  </a:lnTo>
                  <a:lnTo>
                    <a:pt x="6661" y="653"/>
                  </a:lnTo>
                  <a:lnTo>
                    <a:pt x="6445" y="783"/>
                  </a:lnTo>
                  <a:lnTo>
                    <a:pt x="5911" y="392"/>
                  </a:lnTo>
                  <a:lnTo>
                    <a:pt x="5480" y="392"/>
                  </a:lnTo>
                  <a:lnTo>
                    <a:pt x="5264" y="653"/>
                  </a:lnTo>
                  <a:lnTo>
                    <a:pt x="4514" y="1822"/>
                  </a:lnTo>
                  <a:lnTo>
                    <a:pt x="3225" y="2475"/>
                  </a:lnTo>
                  <a:lnTo>
                    <a:pt x="1181" y="3127"/>
                  </a:lnTo>
                  <a:lnTo>
                    <a:pt x="1289" y="3644"/>
                  </a:lnTo>
                  <a:lnTo>
                    <a:pt x="0" y="4688"/>
                  </a:lnTo>
                  <a:lnTo>
                    <a:pt x="108" y="6249"/>
                  </a:lnTo>
                  <a:lnTo>
                    <a:pt x="539" y="6634"/>
                  </a:lnTo>
                  <a:lnTo>
                    <a:pt x="965" y="6510"/>
                  </a:lnTo>
                  <a:lnTo>
                    <a:pt x="1505" y="6249"/>
                  </a:lnTo>
                  <a:lnTo>
                    <a:pt x="2147" y="7156"/>
                  </a:lnTo>
                  <a:lnTo>
                    <a:pt x="2902" y="7940"/>
                  </a:lnTo>
                  <a:lnTo>
                    <a:pt x="3759" y="8456"/>
                  </a:lnTo>
                  <a:lnTo>
                    <a:pt x="3867" y="9239"/>
                  </a:lnTo>
                  <a:lnTo>
                    <a:pt x="4622" y="9631"/>
                  </a:lnTo>
                  <a:lnTo>
                    <a:pt x="4622" y="10408"/>
                  </a:lnTo>
                  <a:lnTo>
                    <a:pt x="3867" y="11061"/>
                  </a:lnTo>
                  <a:lnTo>
                    <a:pt x="3867" y="11838"/>
                  </a:lnTo>
                  <a:lnTo>
                    <a:pt x="3333" y="12099"/>
                  </a:lnTo>
                  <a:lnTo>
                    <a:pt x="3333" y="13144"/>
                  </a:lnTo>
                  <a:lnTo>
                    <a:pt x="3867" y="14313"/>
                  </a:lnTo>
                  <a:lnTo>
                    <a:pt x="4406" y="16657"/>
                  </a:lnTo>
                  <a:lnTo>
                    <a:pt x="4514" y="17695"/>
                  </a:lnTo>
                  <a:lnTo>
                    <a:pt x="5587" y="18864"/>
                  </a:lnTo>
                  <a:lnTo>
                    <a:pt x="7734" y="19648"/>
                  </a:lnTo>
                  <a:lnTo>
                    <a:pt x="8058" y="20686"/>
                  </a:lnTo>
                  <a:lnTo>
                    <a:pt x="9028" y="20817"/>
                  </a:lnTo>
                  <a:lnTo>
                    <a:pt x="9670" y="20555"/>
                  </a:lnTo>
                  <a:lnTo>
                    <a:pt x="10425" y="20817"/>
                  </a:lnTo>
                  <a:lnTo>
                    <a:pt x="10425" y="21600"/>
                  </a:lnTo>
                  <a:lnTo>
                    <a:pt x="10744" y="21339"/>
                  </a:lnTo>
                  <a:lnTo>
                    <a:pt x="11498" y="19517"/>
                  </a:lnTo>
                  <a:lnTo>
                    <a:pt x="12464" y="18603"/>
                  </a:lnTo>
                  <a:lnTo>
                    <a:pt x="13111" y="18603"/>
                  </a:lnTo>
                  <a:lnTo>
                    <a:pt x="13537" y="17695"/>
                  </a:lnTo>
                  <a:lnTo>
                    <a:pt x="14184" y="17695"/>
                  </a:lnTo>
                  <a:lnTo>
                    <a:pt x="15797" y="18995"/>
                  </a:lnTo>
                  <a:lnTo>
                    <a:pt x="16654" y="18348"/>
                  </a:lnTo>
                  <a:lnTo>
                    <a:pt x="17409" y="18864"/>
                  </a:lnTo>
                  <a:lnTo>
                    <a:pt x="17728" y="19909"/>
                  </a:lnTo>
                  <a:lnTo>
                    <a:pt x="18483" y="19909"/>
                  </a:lnTo>
                  <a:lnTo>
                    <a:pt x="19772" y="20686"/>
                  </a:lnTo>
                  <a:lnTo>
                    <a:pt x="20522" y="19517"/>
                  </a:lnTo>
                  <a:lnTo>
                    <a:pt x="21061" y="19909"/>
                  </a:lnTo>
                  <a:lnTo>
                    <a:pt x="21169" y="20294"/>
                  </a:lnTo>
                  <a:lnTo>
                    <a:pt x="21600" y="19517"/>
                  </a:lnTo>
                  <a:lnTo>
                    <a:pt x="21384" y="18218"/>
                  </a:lnTo>
                  <a:lnTo>
                    <a:pt x="21061" y="16657"/>
                  </a:lnTo>
                  <a:lnTo>
                    <a:pt x="20306" y="16396"/>
                  </a:lnTo>
                  <a:lnTo>
                    <a:pt x="19772" y="14835"/>
                  </a:lnTo>
                  <a:lnTo>
                    <a:pt x="19772" y="13144"/>
                  </a:lnTo>
                  <a:lnTo>
                    <a:pt x="19340" y="12230"/>
                  </a:lnTo>
                  <a:lnTo>
                    <a:pt x="18375" y="11583"/>
                  </a:lnTo>
                  <a:lnTo>
                    <a:pt x="17620" y="10539"/>
                  </a:lnTo>
                  <a:lnTo>
                    <a:pt x="17086" y="8848"/>
                  </a:lnTo>
                  <a:lnTo>
                    <a:pt x="16115" y="8201"/>
                  </a:lnTo>
                  <a:lnTo>
                    <a:pt x="14934" y="7679"/>
                  </a:lnTo>
                  <a:lnTo>
                    <a:pt x="14718" y="6895"/>
                  </a:lnTo>
                  <a:lnTo>
                    <a:pt x="14184" y="6634"/>
                  </a:lnTo>
                  <a:lnTo>
                    <a:pt x="13111" y="6634"/>
                  </a:lnTo>
                  <a:lnTo>
                    <a:pt x="11925" y="6510"/>
                  </a:lnTo>
                  <a:lnTo>
                    <a:pt x="11498" y="5988"/>
                  </a:lnTo>
                  <a:lnTo>
                    <a:pt x="11175" y="5596"/>
                  </a:lnTo>
                  <a:lnTo>
                    <a:pt x="10959" y="4558"/>
                  </a:lnTo>
                  <a:lnTo>
                    <a:pt x="10317" y="4035"/>
                  </a:lnTo>
                  <a:lnTo>
                    <a:pt x="9028" y="1691"/>
                  </a:lnTo>
                  <a:lnTo>
                    <a:pt x="8597" y="522"/>
                  </a:lnTo>
                  <a:lnTo>
                    <a:pt x="8165" y="0"/>
                  </a:lnTo>
                  <a:close/>
                </a:path>
              </a:pathLst>
            </a:custGeom>
            <a:solidFill>
              <a:srgbClr val="AFBDC6"/>
            </a:solidFill>
            <a:ln w="12700" cap="flat">
              <a:noFill/>
              <a:miter lim="400000"/>
            </a:ln>
            <a:effectLst/>
          </p:spPr>
          <p:txBody>
            <a:bodyPr wrap="square" lIns="0" tIns="0" rIns="0" bIns="0" numCol="1" anchor="ctr">
              <a:noAutofit/>
            </a:bodyPr>
            <a:lstStyle/>
            <a:p>
              <a:pPr defTabSz="342900">
                <a:lnSpc>
                  <a:spcPct val="100000"/>
                </a:lnSpc>
                <a:spcBef>
                  <a:spcPts val="0"/>
                </a:spcBef>
                <a:defRPr sz="1400">
                  <a:latin typeface="Arial"/>
                  <a:ea typeface="Arial"/>
                  <a:cs typeface="Arial"/>
                  <a:sym typeface="Arial"/>
                </a:defRPr>
              </a:pPr>
              <a:endParaRPr sz="525"/>
            </a:p>
          </p:txBody>
        </p:sp>
        <p:sp>
          <p:nvSpPr>
            <p:cNvPr id="464" name="Google Shape;10634;p32">
              <a:extLst>
                <a:ext uri="{FF2B5EF4-FFF2-40B4-BE49-F238E27FC236}">
                  <a16:creationId xmlns:a16="http://schemas.microsoft.com/office/drawing/2014/main" id="{8AFC1B2B-1EEE-1692-B6A6-8F5C62294363}"/>
                </a:ext>
              </a:extLst>
            </p:cNvPr>
            <p:cNvSpPr/>
            <p:nvPr/>
          </p:nvSpPr>
          <p:spPr>
            <a:xfrm>
              <a:off x="16476916" y="5957781"/>
              <a:ext cx="524990" cy="414063"/>
            </a:xfrm>
            <a:custGeom>
              <a:avLst/>
              <a:gdLst/>
              <a:ahLst/>
              <a:cxnLst>
                <a:cxn ang="0">
                  <a:pos x="wd2" y="hd2"/>
                </a:cxn>
                <a:cxn ang="5400000">
                  <a:pos x="wd2" y="hd2"/>
                </a:cxn>
                <a:cxn ang="10800000">
                  <a:pos x="wd2" y="hd2"/>
                </a:cxn>
                <a:cxn ang="16200000">
                  <a:pos x="wd2" y="hd2"/>
                </a:cxn>
              </a:cxnLst>
              <a:rect l="0" t="0" r="r" b="b"/>
              <a:pathLst>
                <a:path w="21600" h="21600" extrusionOk="0">
                  <a:moveTo>
                    <a:pt x="7734" y="0"/>
                  </a:moveTo>
                  <a:lnTo>
                    <a:pt x="7524" y="392"/>
                  </a:lnTo>
                  <a:lnTo>
                    <a:pt x="7200" y="653"/>
                  </a:lnTo>
                  <a:lnTo>
                    <a:pt x="6661" y="653"/>
                  </a:lnTo>
                  <a:lnTo>
                    <a:pt x="6445" y="783"/>
                  </a:lnTo>
                  <a:lnTo>
                    <a:pt x="5911" y="392"/>
                  </a:lnTo>
                  <a:lnTo>
                    <a:pt x="5480" y="392"/>
                  </a:lnTo>
                  <a:lnTo>
                    <a:pt x="5264" y="653"/>
                  </a:lnTo>
                  <a:lnTo>
                    <a:pt x="4514" y="1822"/>
                  </a:lnTo>
                  <a:lnTo>
                    <a:pt x="3225" y="2475"/>
                  </a:lnTo>
                  <a:lnTo>
                    <a:pt x="1181" y="3127"/>
                  </a:lnTo>
                  <a:lnTo>
                    <a:pt x="1289" y="3644"/>
                  </a:lnTo>
                  <a:lnTo>
                    <a:pt x="0" y="4688"/>
                  </a:lnTo>
                  <a:lnTo>
                    <a:pt x="108" y="6249"/>
                  </a:lnTo>
                  <a:lnTo>
                    <a:pt x="539" y="6634"/>
                  </a:lnTo>
                  <a:lnTo>
                    <a:pt x="965" y="6510"/>
                  </a:lnTo>
                  <a:lnTo>
                    <a:pt x="1505" y="6249"/>
                  </a:lnTo>
                  <a:lnTo>
                    <a:pt x="2147" y="7156"/>
                  </a:lnTo>
                  <a:lnTo>
                    <a:pt x="2902" y="7940"/>
                  </a:lnTo>
                  <a:lnTo>
                    <a:pt x="3759" y="8456"/>
                  </a:lnTo>
                  <a:lnTo>
                    <a:pt x="3867" y="9239"/>
                  </a:lnTo>
                  <a:lnTo>
                    <a:pt x="4622" y="9631"/>
                  </a:lnTo>
                  <a:lnTo>
                    <a:pt x="4622" y="10408"/>
                  </a:lnTo>
                  <a:lnTo>
                    <a:pt x="3867" y="11061"/>
                  </a:lnTo>
                  <a:lnTo>
                    <a:pt x="3867" y="11838"/>
                  </a:lnTo>
                  <a:lnTo>
                    <a:pt x="3333" y="12099"/>
                  </a:lnTo>
                  <a:lnTo>
                    <a:pt x="3333" y="13144"/>
                  </a:lnTo>
                  <a:lnTo>
                    <a:pt x="3867" y="14313"/>
                  </a:lnTo>
                  <a:lnTo>
                    <a:pt x="4406" y="16657"/>
                  </a:lnTo>
                  <a:lnTo>
                    <a:pt x="4514" y="17695"/>
                  </a:lnTo>
                  <a:lnTo>
                    <a:pt x="5587" y="18864"/>
                  </a:lnTo>
                  <a:lnTo>
                    <a:pt x="7734" y="19648"/>
                  </a:lnTo>
                  <a:lnTo>
                    <a:pt x="8058" y="20686"/>
                  </a:lnTo>
                  <a:lnTo>
                    <a:pt x="9028" y="20817"/>
                  </a:lnTo>
                  <a:lnTo>
                    <a:pt x="9670" y="20555"/>
                  </a:lnTo>
                  <a:lnTo>
                    <a:pt x="10425" y="20817"/>
                  </a:lnTo>
                  <a:lnTo>
                    <a:pt x="10425" y="21600"/>
                  </a:lnTo>
                  <a:lnTo>
                    <a:pt x="10744" y="21339"/>
                  </a:lnTo>
                  <a:lnTo>
                    <a:pt x="11498" y="19517"/>
                  </a:lnTo>
                  <a:lnTo>
                    <a:pt x="12464" y="18603"/>
                  </a:lnTo>
                  <a:lnTo>
                    <a:pt x="13111" y="18603"/>
                  </a:lnTo>
                  <a:lnTo>
                    <a:pt x="13537" y="17695"/>
                  </a:lnTo>
                  <a:lnTo>
                    <a:pt x="14184" y="17695"/>
                  </a:lnTo>
                  <a:lnTo>
                    <a:pt x="15797" y="18995"/>
                  </a:lnTo>
                  <a:lnTo>
                    <a:pt x="16654" y="18348"/>
                  </a:lnTo>
                  <a:lnTo>
                    <a:pt x="17409" y="18864"/>
                  </a:lnTo>
                  <a:lnTo>
                    <a:pt x="17728" y="19909"/>
                  </a:lnTo>
                  <a:lnTo>
                    <a:pt x="18483" y="19909"/>
                  </a:lnTo>
                  <a:lnTo>
                    <a:pt x="19772" y="20686"/>
                  </a:lnTo>
                  <a:lnTo>
                    <a:pt x="20522" y="19517"/>
                  </a:lnTo>
                  <a:lnTo>
                    <a:pt x="21061" y="19909"/>
                  </a:lnTo>
                  <a:lnTo>
                    <a:pt x="21169" y="20294"/>
                  </a:lnTo>
                  <a:lnTo>
                    <a:pt x="21600" y="19517"/>
                  </a:lnTo>
                  <a:lnTo>
                    <a:pt x="21384" y="18218"/>
                  </a:lnTo>
                  <a:lnTo>
                    <a:pt x="21061" y="16657"/>
                  </a:lnTo>
                  <a:lnTo>
                    <a:pt x="20306" y="16396"/>
                  </a:lnTo>
                  <a:lnTo>
                    <a:pt x="19772" y="14835"/>
                  </a:lnTo>
                  <a:lnTo>
                    <a:pt x="19772" y="13144"/>
                  </a:lnTo>
                  <a:lnTo>
                    <a:pt x="19340" y="12230"/>
                  </a:lnTo>
                  <a:lnTo>
                    <a:pt x="18375" y="11583"/>
                  </a:lnTo>
                  <a:lnTo>
                    <a:pt x="17620" y="10539"/>
                  </a:lnTo>
                  <a:lnTo>
                    <a:pt x="17086" y="8848"/>
                  </a:lnTo>
                  <a:lnTo>
                    <a:pt x="16115" y="8201"/>
                  </a:lnTo>
                  <a:lnTo>
                    <a:pt x="14934" y="7679"/>
                  </a:lnTo>
                  <a:lnTo>
                    <a:pt x="14718" y="6895"/>
                  </a:lnTo>
                  <a:lnTo>
                    <a:pt x="14184" y="6634"/>
                  </a:lnTo>
                  <a:lnTo>
                    <a:pt x="13111" y="6634"/>
                  </a:lnTo>
                  <a:lnTo>
                    <a:pt x="11925" y="6510"/>
                  </a:lnTo>
                  <a:lnTo>
                    <a:pt x="11498" y="5988"/>
                  </a:lnTo>
                  <a:lnTo>
                    <a:pt x="11175" y="5596"/>
                  </a:lnTo>
                  <a:lnTo>
                    <a:pt x="10959" y="4558"/>
                  </a:lnTo>
                  <a:lnTo>
                    <a:pt x="10317" y="4035"/>
                  </a:lnTo>
                  <a:lnTo>
                    <a:pt x="9028" y="1691"/>
                  </a:lnTo>
                  <a:lnTo>
                    <a:pt x="8597" y="522"/>
                  </a:lnTo>
                  <a:lnTo>
                    <a:pt x="8165" y="0"/>
                  </a:lnTo>
                  <a:close/>
                </a:path>
              </a:pathLst>
            </a:custGeom>
            <a:solidFill>
              <a:srgbClr val="CBD4D8"/>
            </a:solidFill>
            <a:ln w="12700" cap="flat">
              <a:noFill/>
              <a:miter lim="400000"/>
            </a:ln>
            <a:effectLst/>
          </p:spPr>
          <p:txBody>
            <a:bodyPr wrap="square" lIns="0" tIns="0" rIns="0" bIns="0" numCol="1" anchor="ctr">
              <a:noAutofit/>
            </a:bodyPr>
            <a:lstStyle/>
            <a:p>
              <a:pPr defTabSz="342900">
                <a:lnSpc>
                  <a:spcPct val="100000"/>
                </a:lnSpc>
                <a:spcBef>
                  <a:spcPts val="0"/>
                </a:spcBef>
                <a:defRPr sz="1400">
                  <a:latin typeface="Arial"/>
                  <a:ea typeface="Arial"/>
                  <a:cs typeface="Arial"/>
                  <a:sym typeface="Arial"/>
                </a:defRPr>
              </a:pPr>
              <a:endParaRPr sz="525"/>
            </a:p>
          </p:txBody>
        </p:sp>
        <p:sp>
          <p:nvSpPr>
            <p:cNvPr id="465" name="Google Shape;10635;p32">
              <a:extLst>
                <a:ext uri="{FF2B5EF4-FFF2-40B4-BE49-F238E27FC236}">
                  <a16:creationId xmlns:a16="http://schemas.microsoft.com/office/drawing/2014/main" id="{EDCCF1C0-8C2C-E9BA-E978-B31B61A95DE8}"/>
                </a:ext>
              </a:extLst>
            </p:cNvPr>
            <p:cNvSpPr/>
            <p:nvPr/>
          </p:nvSpPr>
          <p:spPr>
            <a:xfrm>
              <a:off x="14257018" y="5608677"/>
              <a:ext cx="352617" cy="94761"/>
            </a:xfrm>
            <a:custGeom>
              <a:avLst/>
              <a:gdLst/>
              <a:ahLst/>
              <a:cxnLst>
                <a:cxn ang="0">
                  <a:pos x="wd2" y="hd2"/>
                </a:cxn>
                <a:cxn ang="5400000">
                  <a:pos x="wd2" y="hd2"/>
                </a:cxn>
                <a:cxn ang="10800000">
                  <a:pos x="wd2" y="hd2"/>
                </a:cxn>
                <a:cxn ang="16200000">
                  <a:pos x="wd2" y="hd2"/>
                </a:cxn>
              </a:cxnLst>
              <a:rect l="0" t="0" r="r" b="b"/>
              <a:pathLst>
                <a:path w="21600" h="21600" extrusionOk="0">
                  <a:moveTo>
                    <a:pt x="17119" y="0"/>
                  </a:moveTo>
                  <a:cubicBezTo>
                    <a:pt x="17119" y="0"/>
                    <a:pt x="13121" y="6249"/>
                    <a:pt x="12318" y="6249"/>
                  </a:cubicBezTo>
                  <a:cubicBezTo>
                    <a:pt x="11515" y="6249"/>
                    <a:pt x="10559" y="2853"/>
                    <a:pt x="10559" y="2853"/>
                  </a:cubicBezTo>
                  <a:lnTo>
                    <a:pt x="5597" y="3423"/>
                  </a:lnTo>
                  <a:lnTo>
                    <a:pt x="5757" y="7961"/>
                  </a:lnTo>
                  <a:cubicBezTo>
                    <a:pt x="5918" y="11384"/>
                    <a:pt x="1759" y="11384"/>
                    <a:pt x="161" y="11384"/>
                  </a:cubicBezTo>
                  <a:lnTo>
                    <a:pt x="161" y="11928"/>
                  </a:lnTo>
                  <a:lnTo>
                    <a:pt x="0" y="13069"/>
                  </a:lnTo>
                  <a:lnTo>
                    <a:pt x="642" y="13069"/>
                  </a:lnTo>
                  <a:lnTo>
                    <a:pt x="795" y="15922"/>
                  </a:lnTo>
                  <a:lnTo>
                    <a:pt x="1437" y="15922"/>
                  </a:lnTo>
                  <a:lnTo>
                    <a:pt x="1759" y="13639"/>
                  </a:lnTo>
                  <a:lnTo>
                    <a:pt x="3035" y="14780"/>
                  </a:lnTo>
                  <a:lnTo>
                    <a:pt x="3517" y="14780"/>
                  </a:lnTo>
                  <a:lnTo>
                    <a:pt x="4159" y="12498"/>
                  </a:lnTo>
                  <a:lnTo>
                    <a:pt x="4955" y="13639"/>
                  </a:lnTo>
                  <a:lnTo>
                    <a:pt x="6721" y="19318"/>
                  </a:lnTo>
                  <a:lnTo>
                    <a:pt x="7516" y="19888"/>
                  </a:lnTo>
                  <a:lnTo>
                    <a:pt x="8961" y="18774"/>
                  </a:lnTo>
                  <a:lnTo>
                    <a:pt x="10880" y="17063"/>
                  </a:lnTo>
                  <a:lnTo>
                    <a:pt x="11515" y="17633"/>
                  </a:lnTo>
                  <a:lnTo>
                    <a:pt x="13916" y="17633"/>
                  </a:lnTo>
                  <a:lnTo>
                    <a:pt x="14237" y="18774"/>
                  </a:lnTo>
                  <a:lnTo>
                    <a:pt x="14237" y="15922"/>
                  </a:lnTo>
                  <a:lnTo>
                    <a:pt x="15835" y="13639"/>
                  </a:lnTo>
                  <a:lnTo>
                    <a:pt x="18236" y="18774"/>
                  </a:lnTo>
                  <a:lnTo>
                    <a:pt x="19834" y="18774"/>
                  </a:lnTo>
                  <a:lnTo>
                    <a:pt x="21439" y="21600"/>
                  </a:lnTo>
                  <a:lnTo>
                    <a:pt x="21600" y="15922"/>
                  </a:lnTo>
                  <a:lnTo>
                    <a:pt x="20958" y="13069"/>
                  </a:lnTo>
                  <a:lnTo>
                    <a:pt x="19834" y="10243"/>
                  </a:lnTo>
                  <a:lnTo>
                    <a:pt x="20155" y="5108"/>
                  </a:lnTo>
                  <a:cubicBezTo>
                    <a:pt x="20086" y="5108"/>
                    <a:pt x="19826" y="5352"/>
                    <a:pt x="19528" y="5352"/>
                  </a:cubicBezTo>
                  <a:cubicBezTo>
                    <a:pt x="19161" y="5352"/>
                    <a:pt x="18733" y="4999"/>
                    <a:pt x="18557" y="3423"/>
                  </a:cubicBezTo>
                  <a:cubicBezTo>
                    <a:pt x="18236" y="571"/>
                    <a:pt x="17119" y="0"/>
                    <a:pt x="17119" y="0"/>
                  </a:cubicBezTo>
                  <a:close/>
                </a:path>
              </a:pathLst>
            </a:custGeom>
            <a:solidFill>
              <a:srgbClr val="CAD4D8"/>
            </a:solidFill>
            <a:ln w="12700" cap="flat">
              <a:noFill/>
              <a:miter lim="400000"/>
            </a:ln>
            <a:effectLst/>
          </p:spPr>
          <p:txBody>
            <a:bodyPr wrap="square" lIns="0" tIns="0" rIns="0" bIns="0" numCol="1" anchor="ctr">
              <a:noAutofit/>
            </a:bodyPr>
            <a:lstStyle/>
            <a:p>
              <a:pPr defTabSz="342900">
                <a:lnSpc>
                  <a:spcPct val="100000"/>
                </a:lnSpc>
                <a:spcBef>
                  <a:spcPts val="0"/>
                </a:spcBef>
                <a:defRPr sz="1400">
                  <a:latin typeface="Arial"/>
                  <a:ea typeface="Arial"/>
                  <a:cs typeface="Arial"/>
                  <a:sym typeface="Arial"/>
                </a:defRPr>
              </a:pPr>
              <a:endParaRPr sz="525"/>
            </a:p>
          </p:txBody>
        </p:sp>
        <p:sp>
          <p:nvSpPr>
            <p:cNvPr id="466" name="Google Shape;10637;p32">
              <a:extLst>
                <a:ext uri="{FF2B5EF4-FFF2-40B4-BE49-F238E27FC236}">
                  <a16:creationId xmlns:a16="http://schemas.microsoft.com/office/drawing/2014/main" id="{9B9507CF-D9F8-7868-3895-963FAEA8DE01}"/>
                </a:ext>
              </a:extLst>
            </p:cNvPr>
            <p:cNvSpPr/>
            <p:nvPr/>
          </p:nvSpPr>
          <p:spPr>
            <a:xfrm>
              <a:off x="17733089" y="6678522"/>
              <a:ext cx="222049" cy="124673"/>
            </a:xfrm>
            <a:custGeom>
              <a:avLst/>
              <a:gdLst/>
              <a:ahLst/>
              <a:cxnLst>
                <a:cxn ang="0">
                  <a:pos x="wd2" y="hd2"/>
                </a:cxn>
                <a:cxn ang="5400000">
                  <a:pos x="wd2" y="hd2"/>
                </a:cxn>
                <a:cxn ang="10800000">
                  <a:pos x="wd2" y="hd2"/>
                </a:cxn>
                <a:cxn ang="16200000">
                  <a:pos x="wd2" y="hd2"/>
                </a:cxn>
              </a:cxnLst>
              <a:rect l="0" t="0" r="r" b="b"/>
              <a:pathLst>
                <a:path w="21600" h="21600" extrusionOk="0">
                  <a:moveTo>
                    <a:pt x="9143" y="0"/>
                  </a:moveTo>
                  <a:lnTo>
                    <a:pt x="7115" y="434"/>
                  </a:lnTo>
                  <a:lnTo>
                    <a:pt x="3812" y="3903"/>
                  </a:lnTo>
                  <a:lnTo>
                    <a:pt x="2283" y="9086"/>
                  </a:lnTo>
                  <a:lnTo>
                    <a:pt x="765" y="10366"/>
                  </a:lnTo>
                  <a:lnTo>
                    <a:pt x="765" y="12968"/>
                  </a:lnTo>
                  <a:lnTo>
                    <a:pt x="0" y="15137"/>
                  </a:lnTo>
                  <a:lnTo>
                    <a:pt x="1275" y="19019"/>
                  </a:lnTo>
                  <a:lnTo>
                    <a:pt x="3812" y="19452"/>
                  </a:lnTo>
                  <a:lnTo>
                    <a:pt x="4832" y="18151"/>
                  </a:lnTo>
                  <a:lnTo>
                    <a:pt x="8390" y="21600"/>
                  </a:lnTo>
                  <a:lnTo>
                    <a:pt x="10163" y="21600"/>
                  </a:lnTo>
                  <a:lnTo>
                    <a:pt x="11437" y="19019"/>
                  </a:lnTo>
                  <a:lnTo>
                    <a:pt x="12955" y="18151"/>
                  </a:lnTo>
                  <a:lnTo>
                    <a:pt x="14230" y="19452"/>
                  </a:lnTo>
                  <a:lnTo>
                    <a:pt x="16768" y="18151"/>
                  </a:lnTo>
                  <a:lnTo>
                    <a:pt x="18807" y="19019"/>
                  </a:lnTo>
                  <a:lnTo>
                    <a:pt x="21600" y="17284"/>
                  </a:lnTo>
                  <a:lnTo>
                    <a:pt x="21600" y="11667"/>
                  </a:lnTo>
                  <a:lnTo>
                    <a:pt x="19305" y="10366"/>
                  </a:lnTo>
                  <a:lnTo>
                    <a:pt x="19305" y="8219"/>
                  </a:lnTo>
                  <a:lnTo>
                    <a:pt x="19815" y="4750"/>
                  </a:lnTo>
                  <a:lnTo>
                    <a:pt x="19305" y="4750"/>
                  </a:lnTo>
                  <a:lnTo>
                    <a:pt x="18552" y="2602"/>
                  </a:lnTo>
                  <a:lnTo>
                    <a:pt x="16513" y="2168"/>
                  </a:lnTo>
                  <a:lnTo>
                    <a:pt x="14740" y="3903"/>
                  </a:lnTo>
                  <a:lnTo>
                    <a:pt x="13465" y="2602"/>
                  </a:lnTo>
                  <a:lnTo>
                    <a:pt x="10163" y="2168"/>
                  </a:lnTo>
                  <a:lnTo>
                    <a:pt x="9143" y="0"/>
                  </a:lnTo>
                  <a:close/>
                </a:path>
              </a:pathLst>
            </a:custGeom>
            <a:solidFill>
              <a:srgbClr val="CCD4D8"/>
            </a:solidFill>
            <a:ln w="12700" cap="flat">
              <a:noFill/>
              <a:miter lim="400000"/>
            </a:ln>
            <a:effectLst/>
          </p:spPr>
          <p:txBody>
            <a:bodyPr wrap="square" lIns="0" tIns="0" rIns="0" bIns="0" numCol="1" anchor="ctr">
              <a:noAutofit/>
            </a:bodyPr>
            <a:lstStyle/>
            <a:p>
              <a:pPr defTabSz="342900">
                <a:lnSpc>
                  <a:spcPct val="100000"/>
                </a:lnSpc>
                <a:spcBef>
                  <a:spcPts val="0"/>
                </a:spcBef>
                <a:defRPr sz="1400">
                  <a:latin typeface="Arial"/>
                  <a:ea typeface="Arial"/>
                  <a:cs typeface="Arial"/>
                  <a:sym typeface="Arial"/>
                </a:defRPr>
              </a:pPr>
              <a:endParaRPr sz="525"/>
            </a:p>
          </p:txBody>
        </p:sp>
        <p:sp>
          <p:nvSpPr>
            <p:cNvPr id="467" name="Google Shape;10638;p32">
              <a:extLst>
                <a:ext uri="{FF2B5EF4-FFF2-40B4-BE49-F238E27FC236}">
                  <a16:creationId xmlns:a16="http://schemas.microsoft.com/office/drawing/2014/main" id="{3AEEDF88-F2AE-1487-8E72-42FDD9438D87}"/>
                </a:ext>
              </a:extLst>
            </p:cNvPr>
            <p:cNvSpPr/>
            <p:nvPr/>
          </p:nvSpPr>
          <p:spPr>
            <a:xfrm>
              <a:off x="12831092" y="5623699"/>
              <a:ext cx="174870" cy="142077"/>
            </a:xfrm>
            <a:custGeom>
              <a:avLst/>
              <a:gdLst/>
              <a:ahLst/>
              <a:cxnLst>
                <a:cxn ang="0">
                  <a:pos x="wd2" y="hd2"/>
                </a:cxn>
                <a:cxn ang="5400000">
                  <a:pos x="wd2" y="hd2"/>
                </a:cxn>
                <a:cxn ang="10800000">
                  <a:pos x="wd2" y="hd2"/>
                </a:cxn>
                <a:cxn ang="16200000">
                  <a:pos x="wd2" y="hd2"/>
                </a:cxn>
              </a:cxnLst>
              <a:rect l="0" t="0" r="r" b="b"/>
              <a:pathLst>
                <a:path w="21600" h="21600" extrusionOk="0">
                  <a:moveTo>
                    <a:pt x="13860" y="0"/>
                  </a:moveTo>
                  <a:lnTo>
                    <a:pt x="11609" y="743"/>
                  </a:lnTo>
                  <a:lnTo>
                    <a:pt x="9667" y="743"/>
                  </a:lnTo>
                  <a:lnTo>
                    <a:pt x="6445" y="1504"/>
                  </a:lnTo>
                  <a:lnTo>
                    <a:pt x="4826" y="3026"/>
                  </a:lnTo>
                  <a:lnTo>
                    <a:pt x="3222" y="3407"/>
                  </a:lnTo>
                  <a:lnTo>
                    <a:pt x="632" y="4929"/>
                  </a:lnTo>
                  <a:lnTo>
                    <a:pt x="956" y="6433"/>
                  </a:lnTo>
                  <a:lnTo>
                    <a:pt x="308" y="7194"/>
                  </a:lnTo>
                  <a:lnTo>
                    <a:pt x="308" y="6813"/>
                  </a:lnTo>
                  <a:lnTo>
                    <a:pt x="0" y="10601"/>
                  </a:lnTo>
                  <a:lnTo>
                    <a:pt x="308" y="14406"/>
                  </a:lnTo>
                  <a:lnTo>
                    <a:pt x="1927" y="17052"/>
                  </a:lnTo>
                  <a:lnTo>
                    <a:pt x="2575" y="19715"/>
                  </a:lnTo>
                  <a:lnTo>
                    <a:pt x="4826" y="21600"/>
                  </a:lnTo>
                  <a:lnTo>
                    <a:pt x="4826" y="20839"/>
                  </a:lnTo>
                  <a:lnTo>
                    <a:pt x="8063" y="18574"/>
                  </a:lnTo>
                  <a:lnTo>
                    <a:pt x="10638" y="17813"/>
                  </a:lnTo>
                  <a:lnTo>
                    <a:pt x="10638" y="16671"/>
                  </a:lnTo>
                  <a:lnTo>
                    <a:pt x="12889" y="15167"/>
                  </a:lnTo>
                  <a:lnTo>
                    <a:pt x="17098" y="15910"/>
                  </a:lnTo>
                  <a:lnTo>
                    <a:pt x="19349" y="14406"/>
                  </a:lnTo>
                  <a:lnTo>
                    <a:pt x="20968" y="14026"/>
                  </a:lnTo>
                  <a:lnTo>
                    <a:pt x="21600" y="12884"/>
                  </a:lnTo>
                  <a:lnTo>
                    <a:pt x="21600" y="10981"/>
                  </a:lnTo>
                  <a:lnTo>
                    <a:pt x="21292" y="8336"/>
                  </a:lnTo>
                  <a:lnTo>
                    <a:pt x="18701" y="3407"/>
                  </a:lnTo>
                  <a:lnTo>
                    <a:pt x="15155" y="0"/>
                  </a:lnTo>
                  <a:close/>
                </a:path>
              </a:pathLst>
            </a:custGeom>
            <a:solidFill>
              <a:srgbClr val="CCD4D9"/>
            </a:solidFill>
            <a:ln w="12700" cap="flat">
              <a:noFill/>
              <a:miter lim="400000"/>
            </a:ln>
            <a:effectLst/>
          </p:spPr>
          <p:txBody>
            <a:bodyPr wrap="square" lIns="0" tIns="0" rIns="0" bIns="0" numCol="1" anchor="ctr">
              <a:noAutofit/>
            </a:bodyPr>
            <a:lstStyle/>
            <a:p>
              <a:pPr defTabSz="342900">
                <a:lnSpc>
                  <a:spcPct val="100000"/>
                </a:lnSpc>
                <a:spcBef>
                  <a:spcPts val="0"/>
                </a:spcBef>
                <a:defRPr sz="1400">
                  <a:latin typeface="Arial"/>
                  <a:ea typeface="Arial"/>
                  <a:cs typeface="Arial"/>
                  <a:sym typeface="Arial"/>
                </a:defRPr>
              </a:pPr>
              <a:endParaRPr sz="525"/>
            </a:p>
          </p:txBody>
        </p:sp>
        <p:sp>
          <p:nvSpPr>
            <p:cNvPr id="468" name="Google Shape;10639;p32">
              <a:extLst>
                <a:ext uri="{FF2B5EF4-FFF2-40B4-BE49-F238E27FC236}">
                  <a16:creationId xmlns:a16="http://schemas.microsoft.com/office/drawing/2014/main" id="{CF979460-8D9F-6D82-551B-4F4E1FA898AD}"/>
                </a:ext>
              </a:extLst>
            </p:cNvPr>
            <p:cNvSpPr/>
            <p:nvPr/>
          </p:nvSpPr>
          <p:spPr>
            <a:xfrm>
              <a:off x="12687422" y="5304387"/>
              <a:ext cx="292450" cy="366625"/>
            </a:xfrm>
            <a:custGeom>
              <a:avLst/>
              <a:gdLst/>
              <a:ahLst/>
              <a:cxnLst>
                <a:cxn ang="0">
                  <a:pos x="wd2" y="hd2"/>
                </a:cxn>
                <a:cxn ang="5400000">
                  <a:pos x="wd2" y="hd2"/>
                </a:cxn>
                <a:cxn ang="10800000">
                  <a:pos x="wd2" y="hd2"/>
                </a:cxn>
                <a:cxn ang="16200000">
                  <a:pos x="wd2" y="hd2"/>
                </a:cxn>
              </a:cxnLst>
              <a:rect l="0" t="0" r="r" b="b"/>
              <a:pathLst>
                <a:path w="21600" h="21600" extrusionOk="0">
                  <a:moveTo>
                    <a:pt x="4241" y="0"/>
                  </a:moveTo>
                  <a:lnTo>
                    <a:pt x="3088" y="737"/>
                  </a:lnTo>
                  <a:lnTo>
                    <a:pt x="2895" y="1032"/>
                  </a:lnTo>
                  <a:lnTo>
                    <a:pt x="1927" y="1032"/>
                  </a:lnTo>
                  <a:lnTo>
                    <a:pt x="581" y="1475"/>
                  </a:lnTo>
                  <a:lnTo>
                    <a:pt x="0" y="1910"/>
                  </a:lnTo>
                  <a:lnTo>
                    <a:pt x="194" y="2205"/>
                  </a:lnTo>
                  <a:lnTo>
                    <a:pt x="581" y="3237"/>
                  </a:lnTo>
                  <a:lnTo>
                    <a:pt x="959" y="4410"/>
                  </a:lnTo>
                  <a:lnTo>
                    <a:pt x="1540" y="4705"/>
                  </a:lnTo>
                  <a:lnTo>
                    <a:pt x="2508" y="4852"/>
                  </a:lnTo>
                  <a:lnTo>
                    <a:pt x="2508" y="5295"/>
                  </a:lnTo>
                  <a:lnTo>
                    <a:pt x="2120" y="5295"/>
                  </a:lnTo>
                  <a:lnTo>
                    <a:pt x="959" y="5442"/>
                  </a:lnTo>
                  <a:lnTo>
                    <a:pt x="1152" y="6172"/>
                  </a:lnTo>
                  <a:lnTo>
                    <a:pt x="1346" y="6320"/>
                  </a:lnTo>
                  <a:lnTo>
                    <a:pt x="1927" y="6172"/>
                  </a:lnTo>
                  <a:lnTo>
                    <a:pt x="2508" y="6172"/>
                  </a:lnTo>
                  <a:lnTo>
                    <a:pt x="2314" y="7352"/>
                  </a:lnTo>
                  <a:lnTo>
                    <a:pt x="1346" y="8377"/>
                  </a:lnTo>
                  <a:lnTo>
                    <a:pt x="1346" y="8967"/>
                  </a:lnTo>
                  <a:lnTo>
                    <a:pt x="2895" y="9845"/>
                  </a:lnTo>
                  <a:lnTo>
                    <a:pt x="3854" y="9992"/>
                  </a:lnTo>
                  <a:lnTo>
                    <a:pt x="4241" y="10435"/>
                  </a:lnTo>
                  <a:lnTo>
                    <a:pt x="4047" y="11025"/>
                  </a:lnTo>
                  <a:lnTo>
                    <a:pt x="3088" y="10582"/>
                  </a:lnTo>
                  <a:lnTo>
                    <a:pt x="2508" y="10730"/>
                  </a:lnTo>
                  <a:lnTo>
                    <a:pt x="2508" y="11755"/>
                  </a:lnTo>
                  <a:lnTo>
                    <a:pt x="3854" y="12787"/>
                  </a:lnTo>
                  <a:lnTo>
                    <a:pt x="3273" y="12935"/>
                  </a:lnTo>
                  <a:lnTo>
                    <a:pt x="4434" y="13960"/>
                  </a:lnTo>
                  <a:lnTo>
                    <a:pt x="4434" y="14402"/>
                  </a:lnTo>
                  <a:lnTo>
                    <a:pt x="5015" y="14992"/>
                  </a:lnTo>
                  <a:lnTo>
                    <a:pt x="6167" y="14992"/>
                  </a:lnTo>
                  <a:lnTo>
                    <a:pt x="6942" y="15575"/>
                  </a:lnTo>
                  <a:lnTo>
                    <a:pt x="8288" y="15722"/>
                  </a:lnTo>
                  <a:lnTo>
                    <a:pt x="8288" y="16607"/>
                  </a:lnTo>
                  <a:lnTo>
                    <a:pt x="7716" y="17190"/>
                  </a:lnTo>
                  <a:lnTo>
                    <a:pt x="7329" y="17633"/>
                  </a:lnTo>
                  <a:lnTo>
                    <a:pt x="7910" y="17780"/>
                  </a:lnTo>
                  <a:lnTo>
                    <a:pt x="8675" y="18665"/>
                  </a:lnTo>
                  <a:lnTo>
                    <a:pt x="9062" y="18665"/>
                  </a:lnTo>
                  <a:lnTo>
                    <a:pt x="10030" y="19248"/>
                  </a:lnTo>
                  <a:lnTo>
                    <a:pt x="10611" y="19985"/>
                  </a:lnTo>
                  <a:lnTo>
                    <a:pt x="10611" y="21010"/>
                  </a:lnTo>
                  <a:lnTo>
                    <a:pt x="10795" y="21600"/>
                  </a:lnTo>
                  <a:lnTo>
                    <a:pt x="11183" y="21305"/>
                  </a:lnTo>
                  <a:lnTo>
                    <a:pt x="10989" y="20722"/>
                  </a:lnTo>
                  <a:lnTo>
                    <a:pt x="12538" y="20132"/>
                  </a:lnTo>
                  <a:lnTo>
                    <a:pt x="13497" y="19985"/>
                  </a:lnTo>
                  <a:lnTo>
                    <a:pt x="14465" y="19395"/>
                  </a:lnTo>
                  <a:lnTo>
                    <a:pt x="16391" y="19100"/>
                  </a:lnTo>
                  <a:lnTo>
                    <a:pt x="17553" y="19100"/>
                  </a:lnTo>
                  <a:lnTo>
                    <a:pt x="18899" y="18812"/>
                  </a:lnTo>
                  <a:lnTo>
                    <a:pt x="19673" y="18812"/>
                  </a:lnTo>
                  <a:lnTo>
                    <a:pt x="20254" y="18075"/>
                  </a:lnTo>
                  <a:lnTo>
                    <a:pt x="19480" y="17338"/>
                  </a:lnTo>
                  <a:lnTo>
                    <a:pt x="19286" y="16607"/>
                  </a:lnTo>
                  <a:lnTo>
                    <a:pt x="21213" y="15428"/>
                  </a:lnTo>
                  <a:lnTo>
                    <a:pt x="21600" y="14402"/>
                  </a:lnTo>
                  <a:lnTo>
                    <a:pt x="20835" y="13518"/>
                  </a:lnTo>
                  <a:lnTo>
                    <a:pt x="19286" y="12197"/>
                  </a:lnTo>
                  <a:lnTo>
                    <a:pt x="18705" y="10582"/>
                  </a:lnTo>
                  <a:lnTo>
                    <a:pt x="19480" y="9992"/>
                  </a:lnTo>
                  <a:lnTo>
                    <a:pt x="19286" y="9262"/>
                  </a:lnTo>
                  <a:lnTo>
                    <a:pt x="18899" y="8377"/>
                  </a:lnTo>
                  <a:lnTo>
                    <a:pt x="18705" y="7788"/>
                  </a:lnTo>
                  <a:lnTo>
                    <a:pt x="19673" y="6910"/>
                  </a:lnTo>
                  <a:lnTo>
                    <a:pt x="17746" y="6762"/>
                  </a:lnTo>
                  <a:lnTo>
                    <a:pt x="16972" y="7640"/>
                  </a:lnTo>
                  <a:lnTo>
                    <a:pt x="16004" y="7057"/>
                  </a:lnTo>
                  <a:lnTo>
                    <a:pt x="15045" y="7352"/>
                  </a:lnTo>
                  <a:lnTo>
                    <a:pt x="14658" y="6762"/>
                  </a:lnTo>
                  <a:lnTo>
                    <a:pt x="12731" y="6172"/>
                  </a:lnTo>
                  <a:lnTo>
                    <a:pt x="12538" y="5878"/>
                  </a:lnTo>
                  <a:lnTo>
                    <a:pt x="13119" y="4852"/>
                  </a:lnTo>
                  <a:lnTo>
                    <a:pt x="11763" y="3967"/>
                  </a:lnTo>
                  <a:lnTo>
                    <a:pt x="10224" y="3385"/>
                  </a:lnTo>
                  <a:lnTo>
                    <a:pt x="10030" y="2647"/>
                  </a:lnTo>
                  <a:lnTo>
                    <a:pt x="8288" y="1180"/>
                  </a:lnTo>
                  <a:lnTo>
                    <a:pt x="8103" y="737"/>
                  </a:lnTo>
                  <a:lnTo>
                    <a:pt x="6942" y="442"/>
                  </a:lnTo>
                  <a:lnTo>
                    <a:pt x="6167" y="295"/>
                  </a:lnTo>
                  <a:lnTo>
                    <a:pt x="5209" y="147"/>
                  </a:lnTo>
                  <a:lnTo>
                    <a:pt x="4241" y="0"/>
                  </a:lnTo>
                  <a:close/>
                </a:path>
              </a:pathLst>
            </a:custGeom>
            <a:solidFill>
              <a:srgbClr val="CCD4D9"/>
            </a:solidFill>
            <a:ln w="12700" cap="flat">
              <a:noFill/>
              <a:miter lim="400000"/>
            </a:ln>
            <a:effectLst/>
          </p:spPr>
          <p:txBody>
            <a:bodyPr wrap="square" lIns="0" tIns="0" rIns="0" bIns="0" numCol="1" anchor="ctr">
              <a:noAutofit/>
            </a:bodyPr>
            <a:lstStyle/>
            <a:p>
              <a:pPr defTabSz="342900">
                <a:lnSpc>
                  <a:spcPct val="100000"/>
                </a:lnSpc>
                <a:spcBef>
                  <a:spcPts val="0"/>
                </a:spcBef>
                <a:defRPr sz="1400">
                  <a:latin typeface="Arial"/>
                  <a:ea typeface="Arial"/>
                  <a:cs typeface="Arial"/>
                  <a:sym typeface="Arial"/>
                </a:defRPr>
              </a:pPr>
              <a:endParaRPr sz="525"/>
            </a:p>
          </p:txBody>
        </p:sp>
      </p:grpSp>
      <p:sp>
        <p:nvSpPr>
          <p:cNvPr id="169" name="Lorem dollar"/>
          <p:cNvSpPr txBox="1"/>
          <p:nvPr/>
        </p:nvSpPr>
        <p:spPr>
          <a:xfrm>
            <a:off x="994085" y="944086"/>
            <a:ext cx="1392654" cy="817531"/>
          </a:xfrm>
          <a:prstGeom prst="rect">
            <a:avLst/>
          </a:prstGeom>
          <a:ln w="12700">
            <a:miter lim="400000"/>
          </a:ln>
          <a:extLst>
            <a:ext uri="{C572A759-6A51-4108-AA02-DFA0A04FC94B}">
              <ma14:wrappingTextBoxFlag xmlns="" xmlns:ma14="http://schemas.microsoft.com/office/mac/drawingml/2011/main" val="1"/>
            </a:ext>
          </a:extLst>
        </p:spPr>
        <p:txBody>
          <a:bodyPr wrap="square" lIns="19050" tIns="19050" rIns="19050" bIns="19050">
            <a:spAutoFit/>
          </a:bodyPr>
          <a:lstStyle/>
          <a:p>
            <a:pPr>
              <a:defRPr sz="5000" b="1" cap="all">
                <a:latin typeface="Arial Narrow"/>
                <a:ea typeface="Arial Narrow"/>
                <a:cs typeface="Arial Narrow"/>
                <a:sym typeface="Arial Narrow"/>
              </a:defRPr>
            </a:pPr>
            <a:r>
              <a:rPr lang="pt-BR" sz="1875" b="1" cap="all" dirty="0">
                <a:solidFill>
                  <a:srgbClr val="100690"/>
                </a:solidFill>
                <a:latin typeface="Arial Narrow"/>
              </a:rPr>
              <a:t>Full </a:t>
            </a:r>
            <a:r>
              <a:rPr lang="pt-BR" sz="1875" b="1" cap="all" dirty="0" err="1">
                <a:solidFill>
                  <a:srgbClr val="100690"/>
                </a:solidFill>
                <a:latin typeface="Arial Narrow"/>
              </a:rPr>
              <a:t>editable</a:t>
            </a:r>
            <a:r>
              <a:rPr lang="pt-BR" sz="1875" b="1" cap="all" dirty="0">
                <a:solidFill>
                  <a:srgbClr val="100690"/>
                </a:solidFill>
                <a:latin typeface="Arial Narrow"/>
              </a:rPr>
              <a:t> world </a:t>
            </a:r>
            <a:r>
              <a:rPr lang="pt-BR" sz="1875" b="1" cap="all" dirty="0" err="1">
                <a:solidFill>
                  <a:srgbClr val="100690"/>
                </a:solidFill>
                <a:latin typeface="Arial Narrow"/>
              </a:rPr>
              <a:t>map</a:t>
            </a:r>
            <a:endParaRPr lang="pt-BR" sz="1875" b="1" cap="all" dirty="0">
              <a:solidFill>
                <a:srgbClr val="100690"/>
              </a:solidFill>
              <a:latin typeface="Arial Narrow"/>
            </a:endParaRPr>
          </a:p>
        </p:txBody>
      </p:sp>
      <p:grpSp>
        <p:nvGrpSpPr>
          <p:cNvPr id="12" name="Agrupar 11">
            <a:extLst>
              <a:ext uri="{FF2B5EF4-FFF2-40B4-BE49-F238E27FC236}">
                <a16:creationId xmlns:a16="http://schemas.microsoft.com/office/drawing/2014/main" id="{9C25A363-25DC-9B10-964B-D842926F000B}"/>
              </a:ext>
            </a:extLst>
          </p:cNvPr>
          <p:cNvGrpSpPr/>
          <p:nvPr/>
        </p:nvGrpSpPr>
        <p:grpSpPr>
          <a:xfrm>
            <a:off x="8870294" y="167554"/>
            <a:ext cx="258136" cy="4683954"/>
            <a:chOff x="23654022" y="446811"/>
            <a:chExt cx="688359" cy="12490546"/>
          </a:xfrm>
        </p:grpSpPr>
        <p:grpSp>
          <p:nvGrpSpPr>
            <p:cNvPr id="14" name="Grupo">
              <a:extLst>
                <a:ext uri="{FF2B5EF4-FFF2-40B4-BE49-F238E27FC236}">
                  <a16:creationId xmlns:a16="http://schemas.microsoft.com/office/drawing/2014/main" id="{05ED06E9-0199-BBCE-483E-9EC5304A7680}"/>
                </a:ext>
              </a:extLst>
            </p:cNvPr>
            <p:cNvGrpSpPr/>
            <p:nvPr/>
          </p:nvGrpSpPr>
          <p:grpSpPr>
            <a:xfrm rot="16200000">
              <a:off x="18519882" y="7114857"/>
              <a:ext cx="11349650" cy="295349"/>
              <a:chOff x="-1276219" y="-698"/>
              <a:chExt cx="11349649" cy="295348"/>
            </a:xfrm>
          </p:grpSpPr>
          <p:sp>
            <p:nvSpPr>
              <p:cNvPr id="16" name="This information belongs to Embraer and cannot be used or reproduced without written permission from the Company.">
                <a:extLst>
                  <a:ext uri="{FF2B5EF4-FFF2-40B4-BE49-F238E27FC236}">
                    <a16:creationId xmlns:a16="http://schemas.microsoft.com/office/drawing/2014/main" id="{B7DD4F7A-CDAE-0934-131F-D24CEE87CAF1}"/>
                  </a:ext>
                </a:extLst>
              </p:cNvPr>
              <p:cNvSpPr txBox="1"/>
              <p:nvPr/>
            </p:nvSpPr>
            <p:spPr>
              <a:xfrm>
                <a:off x="1071885" y="6522"/>
                <a:ext cx="9001545" cy="282814"/>
              </a:xfrm>
              <a:prstGeom prst="rect">
                <a:avLst/>
              </a:prstGeom>
              <a:noFill/>
              <a:ln w="12700" cap="flat">
                <a:noFill/>
                <a:miter lim="400000"/>
              </a:ln>
              <a:effectLst/>
              <a:extLst>
                <a:ext uri="{C572A759-6A51-4108-AA02-DFA0A04FC94B}">
                  <ma14:wrappingTextBoxFlag xmlns="" xmlns:ma14="http://schemas.microsoft.com/office/mac/drawingml/2011/main" val="1"/>
                </a:ext>
              </a:extLst>
            </p:spPr>
            <p:txBody>
              <a:bodyPr wrap="square" lIns="19050" tIns="19050" rIns="19050" bIns="19050" numCol="1" anchor="ctr">
                <a:spAutoFit/>
              </a:bodyPr>
              <a:lstStyle>
                <a:lvl1pPr>
                  <a:defRPr sz="1300">
                    <a:solidFill>
                      <a:srgbClr val="6E6D6D"/>
                    </a:solidFill>
                    <a:latin typeface="Arial"/>
                    <a:ea typeface="Arial"/>
                    <a:cs typeface="Arial"/>
                    <a:sym typeface="Arial"/>
                  </a:defRPr>
                </a:lvl1pPr>
              </a:lstStyle>
              <a:p>
                <a:r>
                  <a:rPr lang="en-US" sz="488" dirty="0"/>
                  <a:t>This information belongs to Embraer and cannot be used or reproduced without written permission from the Company.</a:t>
                </a:r>
              </a:p>
            </p:txBody>
          </p:sp>
          <p:sp>
            <p:nvSpPr>
              <p:cNvPr id="17" name="Linha">
                <a:extLst>
                  <a:ext uri="{FF2B5EF4-FFF2-40B4-BE49-F238E27FC236}">
                    <a16:creationId xmlns:a16="http://schemas.microsoft.com/office/drawing/2014/main" id="{2FDED68E-194E-2333-42C8-5430568AA524}"/>
                  </a:ext>
                </a:extLst>
              </p:cNvPr>
              <p:cNvSpPr/>
              <p:nvPr/>
            </p:nvSpPr>
            <p:spPr>
              <a:xfrm flipV="1">
                <a:off x="898999" y="21128"/>
                <a:ext cx="83625" cy="273522"/>
              </a:xfrm>
              <a:prstGeom prst="line">
                <a:avLst/>
              </a:prstGeom>
              <a:noFill/>
              <a:ln w="9525" cap="flat">
                <a:solidFill>
                  <a:srgbClr val="100690"/>
                </a:solidFill>
                <a:prstDash val="solid"/>
                <a:miter lim="400000"/>
              </a:ln>
              <a:effectLst/>
            </p:spPr>
            <p:txBody>
              <a:bodyPr wrap="square" lIns="19050" tIns="19050" rIns="19050" bIns="19050" numCol="1" anchor="ctr">
                <a:noAutofit/>
              </a:bodyPr>
              <a:lstStyle/>
              <a:p>
                <a:endParaRPr sz="675"/>
              </a:p>
            </p:txBody>
          </p:sp>
          <p:sp>
            <p:nvSpPr>
              <p:cNvPr id="18" name="This information belongs to Embraer and cannot be used or reproduced without written permission from the Company.">
                <a:extLst>
                  <a:ext uri="{FF2B5EF4-FFF2-40B4-BE49-F238E27FC236}">
                    <a16:creationId xmlns:a16="http://schemas.microsoft.com/office/drawing/2014/main" id="{B9F8FA3D-4101-CB80-8B14-72604ECF4134}"/>
                  </a:ext>
                </a:extLst>
              </p:cNvPr>
              <p:cNvSpPr txBox="1"/>
              <p:nvPr/>
            </p:nvSpPr>
            <p:spPr>
              <a:xfrm>
                <a:off x="-1276219" y="-698"/>
                <a:ext cx="2621118" cy="282811"/>
              </a:xfrm>
              <a:prstGeom prst="rect">
                <a:avLst/>
              </a:prstGeom>
              <a:noFill/>
              <a:ln w="12700" cap="flat">
                <a:noFill/>
                <a:miter lim="400000"/>
              </a:ln>
              <a:effectLst/>
              <a:extLst>
                <a:ext uri="{C572A759-6A51-4108-AA02-DFA0A04FC94B}">
                  <ma14:wrappingTextBoxFlag xmlns="" xmlns:ma14="http://schemas.microsoft.com/office/mac/drawingml/2011/main" val="1"/>
                </a:ext>
              </a:extLst>
            </p:spPr>
            <p:txBody>
              <a:bodyPr wrap="square" lIns="19050" tIns="19050" rIns="19050" bIns="19050" numCol="1" anchor="ctr">
                <a:spAutoFit/>
              </a:bodyPr>
              <a:lstStyle>
                <a:lvl1pPr>
                  <a:defRPr sz="1300">
                    <a:solidFill>
                      <a:srgbClr val="6E6D6D"/>
                    </a:solidFill>
                    <a:latin typeface="Arial"/>
                    <a:ea typeface="Arial"/>
                    <a:cs typeface="Arial"/>
                    <a:sym typeface="Arial"/>
                  </a:defRPr>
                </a:lvl1pPr>
              </a:lstStyle>
              <a:p>
                <a:r>
                  <a:rPr lang="en-US" sz="488" dirty="0"/>
                  <a:t>SECRET INFORMATION</a:t>
                </a:r>
              </a:p>
            </p:txBody>
          </p:sp>
        </p:grpSp>
        <p:sp>
          <p:nvSpPr>
            <p:cNvPr id="15" name="Forma Livre: Forma 61">
              <a:extLst>
                <a:ext uri="{FF2B5EF4-FFF2-40B4-BE49-F238E27FC236}">
                  <a16:creationId xmlns:a16="http://schemas.microsoft.com/office/drawing/2014/main" id="{4714B6D9-9EE9-B9E8-A85C-BE05A00011BA}"/>
                </a:ext>
              </a:extLst>
            </p:cNvPr>
            <p:cNvSpPr/>
            <p:nvPr/>
          </p:nvSpPr>
          <p:spPr>
            <a:xfrm flipH="1">
              <a:off x="23654022" y="446811"/>
              <a:ext cx="359396" cy="359346"/>
            </a:xfrm>
            <a:custGeom>
              <a:avLst/>
              <a:gdLst/>
              <a:ahLst/>
              <a:cxnLst>
                <a:cxn ang="0">
                  <a:pos x="wd2" y="hd2"/>
                </a:cxn>
                <a:cxn ang="5400000">
                  <a:pos x="wd2" y="hd2"/>
                </a:cxn>
                <a:cxn ang="10800000">
                  <a:pos x="wd2" y="hd2"/>
                </a:cxn>
                <a:cxn ang="16200000">
                  <a:pos x="wd2" y="hd2"/>
                </a:cxn>
              </a:cxnLst>
              <a:rect l="0" t="0" r="r" b="b"/>
              <a:pathLst>
                <a:path w="21600" h="21600" extrusionOk="0">
                  <a:moveTo>
                    <a:pt x="17278" y="0"/>
                  </a:moveTo>
                  <a:lnTo>
                    <a:pt x="4322" y="9935"/>
                  </a:lnTo>
                  <a:lnTo>
                    <a:pt x="1728" y="9935"/>
                  </a:lnTo>
                  <a:lnTo>
                    <a:pt x="0" y="11665"/>
                  </a:lnTo>
                  <a:lnTo>
                    <a:pt x="4322" y="11665"/>
                  </a:lnTo>
                  <a:lnTo>
                    <a:pt x="17278" y="21600"/>
                  </a:lnTo>
                  <a:lnTo>
                    <a:pt x="21600" y="21600"/>
                  </a:lnTo>
                  <a:lnTo>
                    <a:pt x="12961" y="11665"/>
                  </a:lnTo>
                  <a:lnTo>
                    <a:pt x="21559" y="11665"/>
                  </a:lnTo>
                  <a:lnTo>
                    <a:pt x="21559" y="9935"/>
                  </a:lnTo>
                  <a:lnTo>
                    <a:pt x="12961" y="9935"/>
                  </a:lnTo>
                  <a:lnTo>
                    <a:pt x="21600" y="0"/>
                  </a:lnTo>
                  <a:close/>
                </a:path>
              </a:pathLst>
            </a:custGeom>
            <a:solidFill>
              <a:srgbClr val="100690"/>
            </a:solidFill>
            <a:ln w="12700" cap="flat">
              <a:noFill/>
              <a:miter lim="400000"/>
            </a:ln>
            <a:effectLst/>
          </p:spPr>
          <p:txBody>
            <a:bodyPr wrap="square" lIns="17145" tIns="17145" rIns="17145" bIns="17145" numCol="1" anchor="ctr">
              <a:noAutofit/>
            </a:bodyPr>
            <a:lstStyle/>
            <a:p>
              <a:pPr>
                <a:defRPr>
                  <a:solidFill>
                    <a:srgbClr val="100690"/>
                  </a:solidFill>
                  <a:latin typeface="GT America Condensed Regular"/>
                  <a:ea typeface="GT America Condensed Regular"/>
                  <a:cs typeface="GT America Condensed Regular"/>
                  <a:sym typeface="GT America Condensed Regular"/>
                </a:defRPr>
              </a:pPr>
              <a:endParaRPr sz="675"/>
            </a:p>
          </p:txBody>
        </p:sp>
      </p:grpSp>
    </p:spTree>
  </p:cSld>
  <p:clrMapOvr>
    <a:masterClrMapping/>
  </p:clrMapOvr>
</p:sld>
</file>

<file path=ppt/slides/slide8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80" name="Lorem ipsum dolor sit amet, consectetur adipiscing elit, sed do eiusmod tempor"/>
          <p:cNvSpPr txBox="1"/>
          <p:nvPr/>
        </p:nvSpPr>
        <p:spPr>
          <a:xfrm>
            <a:off x="994087" y="945197"/>
            <a:ext cx="2658941" cy="817531"/>
          </a:xfrm>
          <a:prstGeom prst="rect">
            <a:avLst/>
          </a:prstGeom>
          <a:ln w="12700">
            <a:miter lim="400000"/>
          </a:ln>
          <a:extLst>
            <a:ext uri="{C572A759-6A51-4108-AA02-DFA0A04FC94B}">
              <ma14:wrappingTextBoxFlag xmlns="" xmlns:ma14="http://schemas.microsoft.com/office/mac/drawingml/2011/main" val="1"/>
            </a:ext>
          </a:extLst>
        </p:spPr>
        <p:txBody>
          <a:bodyPr wrap="square" lIns="19050" tIns="19050" rIns="19050" bIns="19050">
            <a:spAutoFit/>
          </a:bodyPr>
          <a:lstStyle/>
          <a:p>
            <a:pPr>
              <a:defRPr sz="5000" b="1" cap="all">
                <a:latin typeface="Arial Narrow"/>
                <a:ea typeface="Arial Narrow"/>
                <a:cs typeface="Arial Narrow"/>
                <a:sym typeface="Arial Narrow"/>
              </a:defRPr>
            </a:pPr>
            <a:r>
              <a:rPr lang="en-US" sz="1875" b="1" cap="all" dirty="0">
                <a:solidFill>
                  <a:srgbClr val="100690"/>
                </a:solidFill>
                <a:latin typeface="Arial Narrow"/>
              </a:rPr>
              <a:t>Simple infographic template example      sed do </a:t>
            </a:r>
            <a:r>
              <a:rPr lang="en-US" sz="1875" b="1" cap="all" dirty="0" err="1">
                <a:solidFill>
                  <a:srgbClr val="100690"/>
                </a:solidFill>
                <a:latin typeface="Arial Narrow"/>
              </a:rPr>
              <a:t>eiusmod</a:t>
            </a:r>
            <a:r>
              <a:rPr lang="en-US" sz="1875" b="1" cap="all" dirty="0">
                <a:solidFill>
                  <a:srgbClr val="100690"/>
                </a:solidFill>
                <a:latin typeface="Arial Narrow"/>
              </a:rPr>
              <a:t> </a:t>
            </a:r>
            <a:r>
              <a:rPr lang="en-US" sz="1875" b="1" cap="all" dirty="0" err="1">
                <a:solidFill>
                  <a:srgbClr val="100690"/>
                </a:solidFill>
                <a:latin typeface="Arial Narrow"/>
              </a:rPr>
              <a:t>tempor</a:t>
            </a:r>
            <a:endParaRPr lang="en-US" sz="1875" b="1" cap="all" dirty="0">
              <a:solidFill>
                <a:srgbClr val="100690"/>
              </a:solidFill>
              <a:latin typeface="Arial Narrow"/>
            </a:endParaRPr>
          </a:p>
        </p:txBody>
      </p:sp>
      <p:sp>
        <p:nvSpPr>
          <p:cNvPr id="181" name="Subtitle"/>
          <p:cNvSpPr txBox="1"/>
          <p:nvPr/>
        </p:nvSpPr>
        <p:spPr>
          <a:xfrm>
            <a:off x="992097" y="2080592"/>
            <a:ext cx="808518" cy="220317"/>
          </a:xfrm>
          <a:prstGeom prst="rect">
            <a:avLst/>
          </a:prstGeom>
          <a:ln w="12700">
            <a:miter lim="400000"/>
          </a:ln>
          <a:extLst>
            <a:ext uri="{C572A759-6A51-4108-AA02-DFA0A04FC94B}">
              <ma14:wrappingTextBoxFlag xmlns="" xmlns:ma14="http://schemas.microsoft.com/office/mac/drawingml/2011/main" val="1"/>
            </a:ext>
          </a:extLst>
        </p:spPr>
        <p:txBody>
          <a:bodyPr lIns="19050" tIns="19050" rIns="19050" bIns="19050" anchor="ctr">
            <a:spAutoFit/>
          </a:bodyPr>
          <a:lstStyle>
            <a:lvl1pPr>
              <a:defRPr sz="3500" b="1">
                <a:solidFill>
                  <a:srgbClr val="061637"/>
                </a:solidFill>
                <a:latin typeface="Arial"/>
                <a:ea typeface="Arial"/>
                <a:cs typeface="Arial"/>
                <a:sym typeface="Arial"/>
              </a:defRPr>
            </a:lvl1pPr>
          </a:lstStyle>
          <a:p>
            <a:r>
              <a:rPr lang="en-US" sz="1313" dirty="0">
                <a:solidFill>
                  <a:srgbClr val="005BAF"/>
                </a:solidFill>
              </a:rPr>
              <a:t>Subtitle</a:t>
            </a:r>
            <a:endParaRPr sz="1313" dirty="0">
              <a:solidFill>
                <a:srgbClr val="005BAF"/>
              </a:solidFill>
            </a:endParaRPr>
          </a:p>
        </p:txBody>
      </p:sp>
      <p:sp>
        <p:nvSpPr>
          <p:cNvPr id="196" name="Lorem ipsum dolor sit amet, consectetur adipiscing elit, sed do eiusmod tempor incididunt ut labore et dolore magna aliqua. Ut enim ad minim veniam, quis nostrud exercitation ullamco laboris nisi ut aliquip ex ea commodo consequat. Duis aute irure dolor "/>
          <p:cNvSpPr txBox="1"/>
          <p:nvPr/>
        </p:nvSpPr>
        <p:spPr>
          <a:xfrm>
            <a:off x="995673" y="2371308"/>
            <a:ext cx="2774428" cy="1868140"/>
          </a:xfrm>
          <a:prstGeom prst="rect">
            <a:avLst/>
          </a:prstGeom>
          <a:ln w="12700">
            <a:miter lim="400000"/>
          </a:ln>
          <a:extLst>
            <a:ext uri="{C572A759-6A51-4108-AA02-DFA0A04FC94B}">
              <ma14:wrappingTextBoxFlag xmlns="" xmlns:ma14="http://schemas.microsoft.com/office/mac/drawingml/2011/main" val="1"/>
            </a:ext>
          </a:extLst>
        </p:spPr>
        <p:txBody>
          <a:bodyPr wrap="square" lIns="19050" tIns="19050" rIns="19050" bIns="19050">
            <a:spAutoFit/>
          </a:bodyPr>
          <a:lstStyle>
            <a:lvl1pPr>
              <a:lnSpc>
                <a:spcPct val="120000"/>
              </a:lnSpc>
              <a:defRPr sz="2500">
                <a:solidFill>
                  <a:srgbClr val="808080"/>
                </a:solidFill>
                <a:latin typeface="Arial"/>
                <a:ea typeface="Arial"/>
                <a:cs typeface="Arial"/>
                <a:sym typeface="Arial"/>
              </a:defRPr>
            </a:lvl1pPr>
          </a:lstStyle>
          <a:p>
            <a:r>
              <a:rPr sz="1000"/>
              <a:t>Lorem ipsum dolor sit amet, consectetur adipiscing elit, sed do eiusmod tempor incididunt ut labore et dolore magna aliqua. Ut enim ad minim veniam, quis nostrud exercitation ullamco laboris nisi ut aliquip ex ea commodo consequat. Duis aute irure dolor in reprehenderit in voluptate velit esse cillum dolore eu fugiat nulla pariatur. Excepteur sint occaecat cupidatat non proident, sunt in culpa qui officia deserunt mollit anim id est laborum.</a:t>
            </a:r>
          </a:p>
        </p:txBody>
      </p:sp>
      <p:sp>
        <p:nvSpPr>
          <p:cNvPr id="2" name="Luctus">
            <a:extLst>
              <a:ext uri="{FF2B5EF4-FFF2-40B4-BE49-F238E27FC236}">
                <a16:creationId xmlns:a16="http://schemas.microsoft.com/office/drawing/2014/main" id="{2CD65826-9F73-494C-AA14-80BC23826C03}"/>
              </a:ext>
            </a:extLst>
          </p:cNvPr>
          <p:cNvSpPr txBox="1"/>
          <p:nvPr/>
        </p:nvSpPr>
        <p:spPr>
          <a:xfrm>
            <a:off x="4625295" y="2032398"/>
            <a:ext cx="808517" cy="272254"/>
          </a:xfrm>
          <a:prstGeom prst="rect">
            <a:avLst/>
          </a:prstGeom>
          <a:ln w="12700">
            <a:miter lim="400000"/>
          </a:ln>
          <a:extLst>
            <a:ext uri="{C572A759-6A51-4108-AA02-DFA0A04FC94B}">
              <ma14:wrappingTextBoxFlag xmlns="" xmlns:ma14="http://schemas.microsoft.com/office/mac/drawingml/2011/main" xmlns:a14="http://schemas.microsoft.com/office/drawing/2010/main" xmlns:m="http://schemas.openxmlformats.org/officeDocument/2006/math" val="1"/>
            </a:ext>
          </a:extLst>
        </p:spPr>
        <p:txBody>
          <a:bodyPr lIns="19050" tIns="19050" rIns="19050" bIns="19050" anchor="ctr">
            <a:spAutoFit/>
          </a:bodyPr>
          <a:lstStyle>
            <a:lvl1pPr>
              <a:defRPr sz="4500" b="1">
                <a:solidFill>
                  <a:srgbClr val="1E4BDE"/>
                </a:solidFill>
                <a:latin typeface="Arial Narrow"/>
                <a:ea typeface="Arial Narrow"/>
                <a:cs typeface="Arial Narrow"/>
                <a:sym typeface="Arial Narrow"/>
              </a:defRPr>
            </a:lvl1pPr>
          </a:lstStyle>
          <a:p>
            <a:pPr marL="0" marR="0" lvl="0" indent="0" algn="l" defTabSz="914377" rtl="0" eaLnBrk="1" fontAlgn="auto" latinLnBrk="0" hangingPunct="0">
              <a:lnSpc>
                <a:spcPct val="90000"/>
              </a:lnSpc>
              <a:spcBef>
                <a:spcPts val="1688"/>
              </a:spcBef>
              <a:spcAft>
                <a:spcPts val="0"/>
              </a:spcAft>
              <a:buClrTx/>
              <a:buSzTx/>
              <a:buFontTx/>
              <a:buNone/>
              <a:tabLst/>
              <a:defRPr/>
            </a:pPr>
            <a:r>
              <a:rPr kumimoji="0" sz="1688" b="1" i="0" u="none" strike="noStrike" kern="0" cap="none" spc="0" normalizeH="0" baseline="0" noProof="0" err="1">
                <a:ln>
                  <a:noFill/>
                </a:ln>
                <a:solidFill>
                  <a:srgbClr val="005BAF"/>
                </a:solidFill>
                <a:effectLst/>
                <a:uLnTx/>
                <a:uFillTx/>
                <a:latin typeface="Arial Narrow"/>
                <a:sym typeface="Arial Narrow"/>
              </a:rPr>
              <a:t>Luctus</a:t>
            </a:r>
            <a:endParaRPr kumimoji="0" sz="1688" b="1" i="0" u="none" strike="noStrike" kern="0" cap="none" spc="0" normalizeH="0" baseline="0" noProof="0">
              <a:ln>
                <a:noFill/>
              </a:ln>
              <a:solidFill>
                <a:srgbClr val="005BAF"/>
              </a:solidFill>
              <a:effectLst/>
              <a:uLnTx/>
              <a:uFillTx/>
              <a:latin typeface="Arial Narrow"/>
              <a:sym typeface="Arial Narrow"/>
            </a:endParaRPr>
          </a:p>
        </p:txBody>
      </p:sp>
      <p:sp>
        <p:nvSpPr>
          <p:cNvPr id="3" name="Adipis">
            <a:extLst>
              <a:ext uri="{FF2B5EF4-FFF2-40B4-BE49-F238E27FC236}">
                <a16:creationId xmlns:a16="http://schemas.microsoft.com/office/drawing/2014/main" id="{095AC502-6DBC-39E7-C979-6307ACD880A3}"/>
              </a:ext>
            </a:extLst>
          </p:cNvPr>
          <p:cNvSpPr txBox="1"/>
          <p:nvPr/>
        </p:nvSpPr>
        <p:spPr>
          <a:xfrm>
            <a:off x="4625295" y="3267473"/>
            <a:ext cx="808517" cy="272254"/>
          </a:xfrm>
          <a:prstGeom prst="rect">
            <a:avLst/>
          </a:prstGeom>
          <a:ln w="12700">
            <a:miter lim="400000"/>
          </a:ln>
          <a:extLst>
            <a:ext uri="{C572A759-6A51-4108-AA02-DFA0A04FC94B}">
              <ma14:wrappingTextBoxFlag xmlns="" xmlns:ma14="http://schemas.microsoft.com/office/mac/drawingml/2011/main" xmlns:a14="http://schemas.microsoft.com/office/drawing/2010/main" xmlns:m="http://schemas.openxmlformats.org/officeDocument/2006/math" val="1"/>
            </a:ext>
          </a:extLst>
        </p:spPr>
        <p:txBody>
          <a:bodyPr lIns="19050" tIns="19050" rIns="19050" bIns="19050" anchor="ctr">
            <a:spAutoFit/>
          </a:bodyPr>
          <a:lstStyle>
            <a:lvl1pPr>
              <a:defRPr sz="4500" b="1">
                <a:solidFill>
                  <a:srgbClr val="1E4BDE"/>
                </a:solidFill>
                <a:latin typeface="Arial Narrow"/>
                <a:ea typeface="Arial Narrow"/>
                <a:cs typeface="Arial Narrow"/>
                <a:sym typeface="Arial Narrow"/>
              </a:defRPr>
            </a:lvl1pPr>
          </a:lstStyle>
          <a:p>
            <a:pPr marL="0" marR="0" lvl="0" indent="0" algn="l" defTabSz="914377" rtl="0" eaLnBrk="1" fontAlgn="auto" latinLnBrk="0" hangingPunct="0">
              <a:lnSpc>
                <a:spcPct val="90000"/>
              </a:lnSpc>
              <a:spcBef>
                <a:spcPts val="1688"/>
              </a:spcBef>
              <a:spcAft>
                <a:spcPts val="0"/>
              </a:spcAft>
              <a:buClrTx/>
              <a:buSzTx/>
              <a:buFontTx/>
              <a:buNone/>
              <a:tabLst/>
              <a:defRPr/>
            </a:pPr>
            <a:r>
              <a:rPr kumimoji="0" sz="1688" b="1" i="0" u="none" strike="noStrike" kern="0" cap="none" spc="0" normalizeH="0" baseline="0" noProof="0" err="1">
                <a:ln>
                  <a:noFill/>
                </a:ln>
                <a:solidFill>
                  <a:srgbClr val="005BAF"/>
                </a:solidFill>
                <a:effectLst/>
                <a:uLnTx/>
                <a:uFillTx/>
                <a:latin typeface="Arial Narrow"/>
                <a:sym typeface="Arial Narrow"/>
              </a:rPr>
              <a:t>Adipis</a:t>
            </a:r>
            <a:endParaRPr kumimoji="0" sz="1688" b="1" i="0" u="none" strike="noStrike" kern="0" cap="none" spc="0" normalizeH="0" baseline="0" noProof="0">
              <a:ln>
                <a:noFill/>
              </a:ln>
              <a:solidFill>
                <a:srgbClr val="005BAF"/>
              </a:solidFill>
              <a:effectLst/>
              <a:uLnTx/>
              <a:uFillTx/>
              <a:latin typeface="Arial Narrow"/>
              <a:sym typeface="Arial Narrow"/>
            </a:endParaRPr>
          </a:p>
        </p:txBody>
      </p:sp>
      <p:sp>
        <p:nvSpPr>
          <p:cNvPr id="4" name="Linha">
            <a:extLst>
              <a:ext uri="{FF2B5EF4-FFF2-40B4-BE49-F238E27FC236}">
                <a16:creationId xmlns:a16="http://schemas.microsoft.com/office/drawing/2014/main" id="{5B50E553-D7B9-39C4-0C22-6AC3DCED51D7}"/>
              </a:ext>
            </a:extLst>
          </p:cNvPr>
          <p:cNvSpPr/>
          <p:nvPr/>
        </p:nvSpPr>
        <p:spPr>
          <a:xfrm>
            <a:off x="4625295" y="2786063"/>
            <a:ext cx="1692264" cy="0"/>
          </a:xfrm>
          <a:prstGeom prst="line">
            <a:avLst/>
          </a:prstGeom>
          <a:ln w="9525">
            <a:solidFill>
              <a:srgbClr val="B0B0B0"/>
            </a:solidFill>
            <a:miter lim="400000"/>
          </a:ln>
        </p:spPr>
        <p:txBody>
          <a:bodyPr lIns="19050" tIns="19050" rIns="19050" bIns="19050" anchor="ctr"/>
          <a:lstStyle/>
          <a:p>
            <a:pPr marL="0" marR="0" lvl="0" indent="0" algn="l" defTabSz="914377" rtl="0" eaLnBrk="1" fontAlgn="auto" latinLnBrk="0" hangingPunct="0">
              <a:lnSpc>
                <a:spcPct val="90000"/>
              </a:lnSpc>
              <a:spcBef>
                <a:spcPts val="1688"/>
              </a:spcBef>
              <a:spcAft>
                <a:spcPts val="0"/>
              </a:spcAft>
              <a:buClrTx/>
              <a:buSzTx/>
              <a:buFontTx/>
              <a:buNone/>
              <a:tabLst/>
              <a:defRPr/>
            </a:pPr>
            <a:endParaRPr kumimoji="0" sz="675" b="0" i="0" u="none" strike="noStrike" kern="0" cap="none" spc="0" normalizeH="0" baseline="0" noProof="0">
              <a:ln>
                <a:noFill/>
              </a:ln>
              <a:solidFill>
                <a:srgbClr val="000000"/>
              </a:solidFill>
              <a:effectLst/>
              <a:uLnTx/>
              <a:uFillTx/>
              <a:latin typeface="Arial"/>
              <a:sym typeface="Helvetica Neue"/>
            </a:endParaRPr>
          </a:p>
        </p:txBody>
      </p:sp>
      <p:sp>
        <p:nvSpPr>
          <p:cNvPr id="5" name="0">
            <a:extLst>
              <a:ext uri="{FF2B5EF4-FFF2-40B4-BE49-F238E27FC236}">
                <a16:creationId xmlns:a16="http://schemas.microsoft.com/office/drawing/2014/main" id="{9CD48213-9B61-9E64-AFD2-113978C19B4B}"/>
              </a:ext>
            </a:extLst>
          </p:cNvPr>
          <p:cNvSpPr txBox="1"/>
          <p:nvPr/>
        </p:nvSpPr>
        <p:spPr>
          <a:xfrm>
            <a:off x="6883310" y="2101190"/>
            <a:ext cx="357543" cy="661720"/>
          </a:xfrm>
          <a:prstGeom prst="rect">
            <a:avLst/>
          </a:prstGeom>
          <a:ln w="12700">
            <a:miter lim="400000"/>
          </a:ln>
          <a:extLst>
            <a:ext uri="{C572A759-6A51-4108-AA02-DFA0A04FC94B}">
              <ma14:wrappingTextBoxFlag xmlns="" xmlns:ma14="http://schemas.microsoft.com/office/mac/drawingml/2011/main" xmlns:a14="http://schemas.microsoft.com/office/drawing/2010/main" xmlns:m="http://schemas.openxmlformats.org/officeDocument/2006/math" val="1"/>
            </a:ext>
          </a:extLst>
        </p:spPr>
        <p:txBody>
          <a:bodyPr lIns="19050" tIns="19050" rIns="19050" bIns="19050" anchor="ctr">
            <a:spAutoFit/>
          </a:bodyPr>
          <a:lstStyle>
            <a:lvl1pPr>
              <a:defRPr sz="12000">
                <a:solidFill>
                  <a:srgbClr val="1E4BDE"/>
                </a:solidFill>
                <a:latin typeface="Arial"/>
                <a:ea typeface="Arial"/>
                <a:cs typeface="Arial"/>
                <a:sym typeface="Arial"/>
              </a:defRPr>
            </a:lvl1pPr>
          </a:lstStyle>
          <a:p>
            <a:pPr marL="0" marR="0" lvl="0" indent="0" algn="l" defTabSz="914377" rtl="0" eaLnBrk="1" fontAlgn="auto" latinLnBrk="0" hangingPunct="0">
              <a:lnSpc>
                <a:spcPct val="90000"/>
              </a:lnSpc>
              <a:spcBef>
                <a:spcPts val="1688"/>
              </a:spcBef>
              <a:spcAft>
                <a:spcPts val="0"/>
              </a:spcAft>
              <a:buClrTx/>
              <a:buSzTx/>
              <a:buFontTx/>
              <a:buNone/>
              <a:tabLst/>
              <a:defRPr/>
            </a:pPr>
            <a:r>
              <a:rPr kumimoji="0" sz="4500" b="0" i="0" u="none" strike="noStrike" kern="0" cap="none" spc="0" normalizeH="0" baseline="0" noProof="0">
                <a:ln>
                  <a:noFill/>
                </a:ln>
                <a:solidFill>
                  <a:srgbClr val="100690"/>
                </a:solidFill>
                <a:effectLst/>
                <a:uLnTx/>
                <a:uFillTx/>
                <a:latin typeface="Arial"/>
                <a:cs typeface="Arial"/>
                <a:sym typeface="Arial"/>
              </a:rPr>
              <a:t>0</a:t>
            </a:r>
          </a:p>
        </p:txBody>
      </p:sp>
      <p:sp>
        <p:nvSpPr>
          <p:cNvPr id="6" name=",00%">
            <a:extLst>
              <a:ext uri="{FF2B5EF4-FFF2-40B4-BE49-F238E27FC236}">
                <a16:creationId xmlns:a16="http://schemas.microsoft.com/office/drawing/2014/main" id="{6C7F44E5-CBDC-0753-6CE9-510BFBACE7ED}"/>
              </a:ext>
            </a:extLst>
          </p:cNvPr>
          <p:cNvSpPr txBox="1"/>
          <p:nvPr/>
        </p:nvSpPr>
        <p:spPr>
          <a:xfrm>
            <a:off x="7215569" y="2138390"/>
            <a:ext cx="953129" cy="453970"/>
          </a:xfrm>
          <a:prstGeom prst="rect">
            <a:avLst/>
          </a:prstGeom>
          <a:ln w="12700">
            <a:miter lim="400000"/>
          </a:ln>
          <a:extLst>
            <a:ext uri="{C572A759-6A51-4108-AA02-DFA0A04FC94B}">
              <ma14:wrappingTextBoxFlag xmlns="" xmlns:ma14="http://schemas.microsoft.com/office/mac/drawingml/2011/main" xmlns:a14="http://schemas.microsoft.com/office/drawing/2010/main" xmlns:m="http://schemas.openxmlformats.org/officeDocument/2006/math" val="1"/>
            </a:ext>
          </a:extLst>
        </p:spPr>
        <p:txBody>
          <a:bodyPr lIns="19050" tIns="19050" rIns="19050" bIns="19050" anchor="ctr">
            <a:spAutoFit/>
          </a:bodyPr>
          <a:lstStyle>
            <a:lvl1pPr>
              <a:defRPr sz="8000">
                <a:solidFill>
                  <a:srgbClr val="808080"/>
                </a:solidFill>
                <a:latin typeface="Arial"/>
                <a:ea typeface="Arial"/>
                <a:cs typeface="Arial"/>
                <a:sym typeface="Arial"/>
              </a:defRPr>
            </a:lvl1pPr>
          </a:lstStyle>
          <a:p>
            <a:pPr marL="0" marR="0" lvl="0" indent="0" algn="l" defTabSz="914377" rtl="0" eaLnBrk="1" fontAlgn="auto" latinLnBrk="0" hangingPunct="0">
              <a:lnSpc>
                <a:spcPct val="90000"/>
              </a:lnSpc>
              <a:spcBef>
                <a:spcPts val="1688"/>
              </a:spcBef>
              <a:spcAft>
                <a:spcPts val="0"/>
              </a:spcAft>
              <a:buClrTx/>
              <a:buSzTx/>
              <a:buFontTx/>
              <a:buNone/>
              <a:tabLst/>
              <a:defRPr/>
            </a:pPr>
            <a:r>
              <a:rPr kumimoji="0" sz="3000" b="0" i="0" u="none" strike="noStrike" kern="0" cap="none" spc="0" normalizeH="0" baseline="0" noProof="0">
                <a:ln>
                  <a:noFill/>
                </a:ln>
                <a:solidFill>
                  <a:srgbClr val="100690"/>
                </a:solidFill>
                <a:effectLst/>
                <a:uLnTx/>
                <a:uFillTx/>
                <a:latin typeface="Arial"/>
                <a:cs typeface="Arial"/>
                <a:sym typeface="Arial"/>
              </a:rPr>
              <a:t>,00%</a:t>
            </a:r>
          </a:p>
        </p:txBody>
      </p:sp>
      <p:sp>
        <p:nvSpPr>
          <p:cNvPr id="7" name="Linha">
            <a:extLst>
              <a:ext uri="{FF2B5EF4-FFF2-40B4-BE49-F238E27FC236}">
                <a16:creationId xmlns:a16="http://schemas.microsoft.com/office/drawing/2014/main" id="{32E77ECF-0013-5F97-C93C-5617A2F3C9C6}"/>
              </a:ext>
            </a:extLst>
          </p:cNvPr>
          <p:cNvSpPr/>
          <p:nvPr/>
        </p:nvSpPr>
        <p:spPr>
          <a:xfrm>
            <a:off x="6883010" y="2790825"/>
            <a:ext cx="357544" cy="0"/>
          </a:xfrm>
          <a:prstGeom prst="line">
            <a:avLst/>
          </a:prstGeom>
          <a:ln w="9525">
            <a:solidFill>
              <a:srgbClr val="1D4BDE"/>
            </a:solidFill>
            <a:miter lim="400000"/>
          </a:ln>
        </p:spPr>
        <p:txBody>
          <a:bodyPr lIns="19050" tIns="19050" rIns="19050" bIns="19050" anchor="ctr"/>
          <a:lstStyle/>
          <a:p>
            <a:pPr marL="0" marR="0" lvl="0" indent="0" algn="l" defTabSz="914377" rtl="0" eaLnBrk="1" fontAlgn="auto" latinLnBrk="0" hangingPunct="0">
              <a:lnSpc>
                <a:spcPct val="90000"/>
              </a:lnSpc>
              <a:spcBef>
                <a:spcPts val="1688"/>
              </a:spcBef>
              <a:spcAft>
                <a:spcPts val="0"/>
              </a:spcAft>
              <a:buClrTx/>
              <a:buSzTx/>
              <a:buFontTx/>
              <a:buNone/>
              <a:tabLst/>
              <a:defRPr/>
            </a:pPr>
            <a:endParaRPr kumimoji="0" sz="675" b="0" i="0" u="none" strike="noStrike" kern="0" cap="none" spc="0" normalizeH="0" baseline="0" noProof="0">
              <a:ln>
                <a:noFill/>
              </a:ln>
              <a:solidFill>
                <a:srgbClr val="000000"/>
              </a:solidFill>
              <a:effectLst/>
              <a:uLnTx/>
              <a:uFillTx/>
              <a:latin typeface="Arial"/>
              <a:sym typeface="Helvetica Neue"/>
            </a:endParaRPr>
          </a:p>
        </p:txBody>
      </p:sp>
      <p:sp>
        <p:nvSpPr>
          <p:cNvPr id="8" name="Linha">
            <a:extLst>
              <a:ext uri="{FF2B5EF4-FFF2-40B4-BE49-F238E27FC236}">
                <a16:creationId xmlns:a16="http://schemas.microsoft.com/office/drawing/2014/main" id="{10DD86CB-E802-A87E-6C44-9ABAA7EC6CEC}"/>
              </a:ext>
            </a:extLst>
          </p:cNvPr>
          <p:cNvSpPr/>
          <p:nvPr/>
        </p:nvSpPr>
        <p:spPr>
          <a:xfrm>
            <a:off x="4625295" y="4017963"/>
            <a:ext cx="1692264" cy="0"/>
          </a:xfrm>
          <a:prstGeom prst="line">
            <a:avLst/>
          </a:prstGeom>
          <a:ln w="9525">
            <a:solidFill>
              <a:srgbClr val="B0B0B0"/>
            </a:solidFill>
            <a:miter lim="400000"/>
          </a:ln>
        </p:spPr>
        <p:txBody>
          <a:bodyPr lIns="19050" tIns="19050" rIns="19050" bIns="19050" anchor="ctr"/>
          <a:lstStyle/>
          <a:p>
            <a:pPr marL="0" marR="0" lvl="0" indent="0" algn="l" defTabSz="914377" rtl="0" eaLnBrk="1" fontAlgn="auto" latinLnBrk="0" hangingPunct="0">
              <a:lnSpc>
                <a:spcPct val="90000"/>
              </a:lnSpc>
              <a:spcBef>
                <a:spcPts val="1688"/>
              </a:spcBef>
              <a:spcAft>
                <a:spcPts val="0"/>
              </a:spcAft>
              <a:buClrTx/>
              <a:buSzTx/>
              <a:buFontTx/>
              <a:buNone/>
              <a:tabLst/>
              <a:defRPr/>
            </a:pPr>
            <a:endParaRPr kumimoji="0" sz="675" b="0" i="0" u="none" strike="noStrike" kern="0" cap="none" spc="0" normalizeH="0" baseline="0" noProof="0">
              <a:ln>
                <a:noFill/>
              </a:ln>
              <a:solidFill>
                <a:srgbClr val="000000"/>
              </a:solidFill>
              <a:effectLst/>
              <a:uLnTx/>
              <a:uFillTx/>
              <a:latin typeface="Arial"/>
              <a:sym typeface="Helvetica Neue"/>
            </a:endParaRPr>
          </a:p>
        </p:txBody>
      </p:sp>
      <p:sp>
        <p:nvSpPr>
          <p:cNvPr id="9" name="0">
            <a:extLst>
              <a:ext uri="{FF2B5EF4-FFF2-40B4-BE49-F238E27FC236}">
                <a16:creationId xmlns:a16="http://schemas.microsoft.com/office/drawing/2014/main" id="{046DE059-664E-748D-4CE9-2CB38E018AF3}"/>
              </a:ext>
            </a:extLst>
          </p:cNvPr>
          <p:cNvSpPr txBox="1"/>
          <p:nvPr/>
        </p:nvSpPr>
        <p:spPr>
          <a:xfrm>
            <a:off x="6880134" y="3333090"/>
            <a:ext cx="357544" cy="661720"/>
          </a:xfrm>
          <a:prstGeom prst="rect">
            <a:avLst/>
          </a:prstGeom>
          <a:ln w="12700">
            <a:miter lim="400000"/>
          </a:ln>
          <a:extLst>
            <a:ext uri="{C572A759-6A51-4108-AA02-DFA0A04FC94B}">
              <ma14:wrappingTextBoxFlag xmlns="" xmlns:ma14="http://schemas.microsoft.com/office/mac/drawingml/2011/main" xmlns:a14="http://schemas.microsoft.com/office/drawing/2010/main" xmlns:m="http://schemas.openxmlformats.org/officeDocument/2006/math" val="1"/>
            </a:ext>
          </a:extLst>
        </p:spPr>
        <p:txBody>
          <a:bodyPr lIns="19050" tIns="19050" rIns="19050" bIns="19050" anchor="ctr">
            <a:spAutoFit/>
          </a:bodyPr>
          <a:lstStyle>
            <a:lvl1pPr>
              <a:defRPr sz="12000">
                <a:solidFill>
                  <a:srgbClr val="1E4BDE"/>
                </a:solidFill>
                <a:latin typeface="Arial"/>
                <a:ea typeface="Arial"/>
                <a:cs typeface="Arial"/>
                <a:sym typeface="Arial"/>
              </a:defRPr>
            </a:lvl1pPr>
          </a:lstStyle>
          <a:p>
            <a:pPr marL="0" marR="0" lvl="0" indent="0" algn="l" defTabSz="914377" rtl="0" eaLnBrk="1" fontAlgn="auto" latinLnBrk="0" hangingPunct="0">
              <a:lnSpc>
                <a:spcPct val="90000"/>
              </a:lnSpc>
              <a:spcBef>
                <a:spcPts val="1688"/>
              </a:spcBef>
              <a:spcAft>
                <a:spcPts val="0"/>
              </a:spcAft>
              <a:buClrTx/>
              <a:buSzTx/>
              <a:buFontTx/>
              <a:buNone/>
              <a:tabLst/>
              <a:defRPr/>
            </a:pPr>
            <a:r>
              <a:rPr kumimoji="0" sz="4500" b="0" i="0" u="none" strike="noStrike" kern="0" cap="none" spc="0" normalizeH="0" baseline="0" noProof="0">
                <a:ln>
                  <a:noFill/>
                </a:ln>
                <a:solidFill>
                  <a:srgbClr val="100690"/>
                </a:solidFill>
                <a:effectLst/>
                <a:uLnTx/>
                <a:uFillTx/>
                <a:latin typeface="Arial"/>
                <a:cs typeface="Arial"/>
                <a:sym typeface="Arial"/>
              </a:rPr>
              <a:t>0</a:t>
            </a:r>
          </a:p>
        </p:txBody>
      </p:sp>
      <p:sp>
        <p:nvSpPr>
          <p:cNvPr id="10" name=",00%">
            <a:extLst>
              <a:ext uri="{FF2B5EF4-FFF2-40B4-BE49-F238E27FC236}">
                <a16:creationId xmlns:a16="http://schemas.microsoft.com/office/drawing/2014/main" id="{2D3C6E02-FD0C-1A48-EDF6-F8BD3B58559C}"/>
              </a:ext>
            </a:extLst>
          </p:cNvPr>
          <p:cNvSpPr txBox="1"/>
          <p:nvPr/>
        </p:nvSpPr>
        <p:spPr>
          <a:xfrm>
            <a:off x="7212394" y="3370290"/>
            <a:ext cx="921206" cy="453970"/>
          </a:xfrm>
          <a:prstGeom prst="rect">
            <a:avLst/>
          </a:prstGeom>
          <a:ln w="12700">
            <a:miter lim="400000"/>
          </a:ln>
          <a:extLst>
            <a:ext uri="{C572A759-6A51-4108-AA02-DFA0A04FC94B}">
              <ma14:wrappingTextBoxFlag xmlns="" xmlns:ma14="http://schemas.microsoft.com/office/mac/drawingml/2011/main" xmlns:a14="http://schemas.microsoft.com/office/drawing/2010/main" xmlns:m="http://schemas.openxmlformats.org/officeDocument/2006/math" val="1"/>
            </a:ext>
          </a:extLst>
        </p:spPr>
        <p:txBody>
          <a:bodyPr lIns="19050" tIns="19050" rIns="19050" bIns="19050" anchor="ctr">
            <a:spAutoFit/>
          </a:bodyPr>
          <a:lstStyle>
            <a:lvl1pPr>
              <a:defRPr sz="8000">
                <a:solidFill>
                  <a:srgbClr val="808080"/>
                </a:solidFill>
                <a:latin typeface="Arial"/>
                <a:ea typeface="Arial"/>
                <a:cs typeface="Arial"/>
                <a:sym typeface="Arial"/>
              </a:defRPr>
            </a:lvl1pPr>
          </a:lstStyle>
          <a:p>
            <a:pPr marL="0" marR="0" lvl="0" indent="0" algn="l" defTabSz="914377" rtl="0" eaLnBrk="1" fontAlgn="auto" latinLnBrk="0" hangingPunct="0">
              <a:lnSpc>
                <a:spcPct val="90000"/>
              </a:lnSpc>
              <a:spcBef>
                <a:spcPts val="1688"/>
              </a:spcBef>
              <a:spcAft>
                <a:spcPts val="0"/>
              </a:spcAft>
              <a:buClrTx/>
              <a:buSzTx/>
              <a:buFontTx/>
              <a:buNone/>
              <a:tabLst/>
              <a:defRPr/>
            </a:pPr>
            <a:r>
              <a:rPr kumimoji="0" sz="3000" b="0" i="0" u="none" strike="noStrike" kern="0" cap="none" spc="0" normalizeH="0" baseline="0" noProof="0">
                <a:ln>
                  <a:noFill/>
                </a:ln>
                <a:solidFill>
                  <a:srgbClr val="100690"/>
                </a:solidFill>
                <a:effectLst/>
                <a:uLnTx/>
                <a:uFillTx/>
                <a:latin typeface="Arial"/>
                <a:cs typeface="Arial"/>
                <a:sym typeface="Arial"/>
              </a:rPr>
              <a:t>,00%</a:t>
            </a:r>
          </a:p>
        </p:txBody>
      </p:sp>
      <p:sp>
        <p:nvSpPr>
          <p:cNvPr id="11" name="Linha">
            <a:extLst>
              <a:ext uri="{FF2B5EF4-FFF2-40B4-BE49-F238E27FC236}">
                <a16:creationId xmlns:a16="http://schemas.microsoft.com/office/drawing/2014/main" id="{47F50F79-6777-6C19-377C-FDE60FDCD64E}"/>
              </a:ext>
            </a:extLst>
          </p:cNvPr>
          <p:cNvSpPr/>
          <p:nvPr/>
        </p:nvSpPr>
        <p:spPr>
          <a:xfrm>
            <a:off x="6879836" y="4022725"/>
            <a:ext cx="357543" cy="0"/>
          </a:xfrm>
          <a:prstGeom prst="line">
            <a:avLst/>
          </a:prstGeom>
          <a:ln w="9525">
            <a:solidFill>
              <a:srgbClr val="1D4BDE"/>
            </a:solidFill>
            <a:miter lim="400000"/>
          </a:ln>
        </p:spPr>
        <p:txBody>
          <a:bodyPr lIns="19050" tIns="19050" rIns="19050" bIns="19050" anchor="ctr"/>
          <a:lstStyle/>
          <a:p>
            <a:pPr marL="0" marR="0" lvl="0" indent="0" algn="l" defTabSz="914377" rtl="0" eaLnBrk="1" fontAlgn="auto" latinLnBrk="0" hangingPunct="0">
              <a:lnSpc>
                <a:spcPct val="90000"/>
              </a:lnSpc>
              <a:spcBef>
                <a:spcPts val="1688"/>
              </a:spcBef>
              <a:spcAft>
                <a:spcPts val="0"/>
              </a:spcAft>
              <a:buClrTx/>
              <a:buSzTx/>
              <a:buFontTx/>
              <a:buNone/>
              <a:tabLst/>
              <a:defRPr/>
            </a:pPr>
            <a:endParaRPr kumimoji="0" sz="675" b="0" i="0" u="none" strike="noStrike" kern="0" cap="none" spc="0" normalizeH="0" baseline="0" noProof="0">
              <a:ln>
                <a:noFill/>
              </a:ln>
              <a:solidFill>
                <a:srgbClr val="000000"/>
              </a:solidFill>
              <a:effectLst/>
              <a:uLnTx/>
              <a:uFillTx/>
              <a:latin typeface="Arial"/>
              <a:sym typeface="Helvetica Neue"/>
            </a:endParaRPr>
          </a:p>
        </p:txBody>
      </p:sp>
      <p:grpSp>
        <p:nvGrpSpPr>
          <p:cNvPr id="12" name="Gráfico 4">
            <a:extLst>
              <a:ext uri="{FF2B5EF4-FFF2-40B4-BE49-F238E27FC236}">
                <a16:creationId xmlns:a16="http://schemas.microsoft.com/office/drawing/2014/main" id="{C0B47FD8-9D4A-6D1C-FAEE-F6E6FCFC1244}"/>
              </a:ext>
            </a:extLst>
          </p:cNvPr>
          <p:cNvGrpSpPr/>
          <p:nvPr/>
        </p:nvGrpSpPr>
        <p:grpSpPr>
          <a:xfrm>
            <a:off x="4318371" y="3323202"/>
            <a:ext cx="194501" cy="194548"/>
            <a:chOff x="3983101" y="10297668"/>
            <a:chExt cx="518669" cy="518794"/>
          </a:xfrm>
          <a:solidFill>
            <a:srgbClr val="005BAF"/>
          </a:solidFill>
        </p:grpSpPr>
        <p:sp>
          <p:nvSpPr>
            <p:cNvPr id="13" name="Forma Livre 38">
              <a:extLst>
                <a:ext uri="{FF2B5EF4-FFF2-40B4-BE49-F238E27FC236}">
                  <a16:creationId xmlns:a16="http://schemas.microsoft.com/office/drawing/2014/main" id="{44828124-9C91-9EA0-7377-34127E197ABE}"/>
                </a:ext>
              </a:extLst>
            </p:cNvPr>
            <p:cNvSpPr/>
            <p:nvPr/>
          </p:nvSpPr>
          <p:spPr>
            <a:xfrm>
              <a:off x="4050791" y="10337799"/>
              <a:ext cx="410972" cy="410972"/>
            </a:xfrm>
            <a:custGeom>
              <a:avLst/>
              <a:gdLst>
                <a:gd name="connsiteX0" fmla="*/ 11684 w 410972"/>
                <a:gd name="connsiteY0" fmla="*/ 410972 h 410972"/>
                <a:gd name="connsiteX1" fmla="*/ 3429 w 410972"/>
                <a:gd name="connsiteY1" fmla="*/ 407544 h 410972"/>
                <a:gd name="connsiteX2" fmla="*/ 3429 w 410972"/>
                <a:gd name="connsiteY2" fmla="*/ 391033 h 410972"/>
                <a:gd name="connsiteX3" fmla="*/ 390906 w 410972"/>
                <a:gd name="connsiteY3" fmla="*/ 3429 h 410972"/>
                <a:gd name="connsiteX4" fmla="*/ 407543 w 410972"/>
                <a:gd name="connsiteY4" fmla="*/ 3429 h 410972"/>
                <a:gd name="connsiteX5" fmla="*/ 407543 w 410972"/>
                <a:gd name="connsiteY5" fmla="*/ 19939 h 410972"/>
                <a:gd name="connsiteX6" fmla="*/ 19939 w 410972"/>
                <a:gd name="connsiteY6" fmla="*/ 407544 h 410972"/>
                <a:gd name="connsiteX7" fmla="*/ 11684 w 410972"/>
                <a:gd name="connsiteY7" fmla="*/ 410972 h 4109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410972" h="410972">
                  <a:moveTo>
                    <a:pt x="11684" y="410972"/>
                  </a:moveTo>
                  <a:cubicBezTo>
                    <a:pt x="8636" y="410972"/>
                    <a:pt x="5715" y="409829"/>
                    <a:pt x="3429" y="407544"/>
                  </a:cubicBezTo>
                  <a:cubicBezTo>
                    <a:pt x="-1143" y="402971"/>
                    <a:pt x="-1143" y="395606"/>
                    <a:pt x="3429" y="391033"/>
                  </a:cubicBezTo>
                  <a:lnTo>
                    <a:pt x="390906" y="3429"/>
                  </a:lnTo>
                  <a:cubicBezTo>
                    <a:pt x="395478" y="-1143"/>
                    <a:pt x="402971" y="-1143"/>
                    <a:pt x="407543" y="3429"/>
                  </a:cubicBezTo>
                  <a:cubicBezTo>
                    <a:pt x="412115" y="8001"/>
                    <a:pt x="412115" y="15367"/>
                    <a:pt x="407543" y="19939"/>
                  </a:cubicBezTo>
                  <a:lnTo>
                    <a:pt x="19939" y="407544"/>
                  </a:lnTo>
                  <a:cubicBezTo>
                    <a:pt x="17780" y="409829"/>
                    <a:pt x="14732" y="410972"/>
                    <a:pt x="11684" y="410972"/>
                  </a:cubicBezTo>
                </a:path>
              </a:pathLst>
            </a:custGeom>
            <a:grpFill/>
            <a:ln w="12700" cap="flat">
              <a:noFill/>
              <a:prstDash val="solid"/>
              <a:miter/>
            </a:ln>
          </p:spPr>
          <p:txBody>
            <a:bodyPr rtlCol="0" anchor="ctr"/>
            <a:lstStyle/>
            <a:p>
              <a:pPr marL="0" marR="0" lvl="0" indent="0" algn="l" defTabSz="914377" rtl="0" eaLnBrk="1" fontAlgn="auto" latinLnBrk="0" hangingPunct="0">
                <a:lnSpc>
                  <a:spcPct val="90000"/>
                </a:lnSpc>
                <a:spcBef>
                  <a:spcPts val="1688"/>
                </a:spcBef>
                <a:spcAft>
                  <a:spcPts val="0"/>
                </a:spcAft>
                <a:buClrTx/>
                <a:buSzTx/>
                <a:buFontTx/>
                <a:buNone/>
                <a:tabLst/>
                <a:defRPr/>
              </a:pPr>
              <a:endParaRPr kumimoji="0" lang="pt-BR" sz="675" b="0" i="0" u="none" strike="noStrike" kern="0" cap="none" spc="0" normalizeH="0" baseline="0" noProof="0">
                <a:ln>
                  <a:noFill/>
                </a:ln>
                <a:solidFill>
                  <a:srgbClr val="000000"/>
                </a:solidFill>
                <a:effectLst/>
                <a:uLnTx/>
                <a:uFillTx/>
                <a:latin typeface="Arial"/>
                <a:sym typeface="Helvetica Neue"/>
              </a:endParaRPr>
            </a:p>
          </p:txBody>
        </p:sp>
        <p:sp>
          <p:nvSpPr>
            <p:cNvPr id="14" name="Forma Livre 39">
              <a:extLst>
                <a:ext uri="{FF2B5EF4-FFF2-40B4-BE49-F238E27FC236}">
                  <a16:creationId xmlns:a16="http://schemas.microsoft.com/office/drawing/2014/main" id="{A67E62CF-666E-9C08-6DB0-02F0F07A2617}"/>
                </a:ext>
              </a:extLst>
            </p:cNvPr>
            <p:cNvSpPr/>
            <p:nvPr/>
          </p:nvSpPr>
          <p:spPr>
            <a:xfrm>
              <a:off x="4259570" y="10526995"/>
              <a:ext cx="204996" cy="31657"/>
            </a:xfrm>
            <a:custGeom>
              <a:avLst/>
              <a:gdLst>
                <a:gd name="connsiteX0" fmla="*/ 193303 w 204996"/>
                <a:gd name="connsiteY0" fmla="*/ 31657 h 31657"/>
                <a:gd name="connsiteX1" fmla="*/ 192795 w 204996"/>
                <a:gd name="connsiteY1" fmla="*/ 31657 h 31657"/>
                <a:gd name="connsiteX2" fmla="*/ 11185 w 204996"/>
                <a:gd name="connsiteY2" fmla="*/ 23402 h 31657"/>
                <a:gd name="connsiteX3" fmla="*/ 9 w 204996"/>
                <a:gd name="connsiteY3" fmla="*/ 11210 h 31657"/>
                <a:gd name="connsiteX4" fmla="*/ 12201 w 204996"/>
                <a:gd name="connsiteY4" fmla="*/ 34 h 31657"/>
                <a:gd name="connsiteX5" fmla="*/ 193811 w 204996"/>
                <a:gd name="connsiteY5" fmla="*/ 8289 h 31657"/>
                <a:gd name="connsiteX6" fmla="*/ 204988 w 204996"/>
                <a:gd name="connsiteY6" fmla="*/ 20481 h 31657"/>
                <a:gd name="connsiteX7" fmla="*/ 193303 w 204996"/>
                <a:gd name="connsiteY7" fmla="*/ 31657 h 316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04996" h="31657">
                  <a:moveTo>
                    <a:pt x="193303" y="31657"/>
                  </a:moveTo>
                  <a:cubicBezTo>
                    <a:pt x="193176" y="31657"/>
                    <a:pt x="192922" y="31657"/>
                    <a:pt x="192795" y="31657"/>
                  </a:cubicBezTo>
                  <a:lnTo>
                    <a:pt x="11185" y="23402"/>
                  </a:lnTo>
                  <a:cubicBezTo>
                    <a:pt x="4708" y="23148"/>
                    <a:pt x="-245" y="17687"/>
                    <a:pt x="9" y="11210"/>
                  </a:cubicBezTo>
                  <a:cubicBezTo>
                    <a:pt x="264" y="4733"/>
                    <a:pt x="5089" y="-474"/>
                    <a:pt x="12201" y="34"/>
                  </a:cubicBezTo>
                  <a:lnTo>
                    <a:pt x="193811" y="8289"/>
                  </a:lnTo>
                  <a:cubicBezTo>
                    <a:pt x="200289" y="8543"/>
                    <a:pt x="205241" y="14004"/>
                    <a:pt x="204988" y="20481"/>
                  </a:cubicBezTo>
                  <a:cubicBezTo>
                    <a:pt x="204733" y="26704"/>
                    <a:pt x="199526" y="31657"/>
                    <a:pt x="193303" y="31657"/>
                  </a:cubicBezTo>
                </a:path>
              </a:pathLst>
            </a:custGeom>
            <a:grpFill/>
            <a:ln w="12700" cap="flat">
              <a:noFill/>
              <a:prstDash val="solid"/>
              <a:miter/>
            </a:ln>
          </p:spPr>
          <p:txBody>
            <a:bodyPr rtlCol="0" anchor="ctr"/>
            <a:lstStyle/>
            <a:p>
              <a:pPr marL="0" marR="0" lvl="0" indent="0" algn="l" defTabSz="914377" rtl="0" eaLnBrk="1" fontAlgn="auto" latinLnBrk="0" hangingPunct="0">
                <a:lnSpc>
                  <a:spcPct val="90000"/>
                </a:lnSpc>
                <a:spcBef>
                  <a:spcPts val="1688"/>
                </a:spcBef>
                <a:spcAft>
                  <a:spcPts val="0"/>
                </a:spcAft>
                <a:buClrTx/>
                <a:buSzTx/>
                <a:buFontTx/>
                <a:buNone/>
                <a:tabLst/>
                <a:defRPr/>
              </a:pPr>
              <a:endParaRPr kumimoji="0" lang="pt-BR" sz="675" b="0" i="0" u="none" strike="noStrike" kern="0" cap="none" spc="0" normalizeH="0" baseline="0" noProof="0">
                <a:ln>
                  <a:noFill/>
                </a:ln>
                <a:solidFill>
                  <a:srgbClr val="000000"/>
                </a:solidFill>
                <a:effectLst/>
                <a:uLnTx/>
                <a:uFillTx/>
                <a:latin typeface="Arial"/>
                <a:sym typeface="Helvetica Neue"/>
              </a:endParaRPr>
            </a:p>
          </p:txBody>
        </p:sp>
        <p:sp>
          <p:nvSpPr>
            <p:cNvPr id="15" name="Forma Livre 40">
              <a:extLst>
                <a:ext uri="{FF2B5EF4-FFF2-40B4-BE49-F238E27FC236}">
                  <a16:creationId xmlns:a16="http://schemas.microsoft.com/office/drawing/2014/main" id="{DAAAA5D8-4E36-CEBD-F375-B8CE2D68865C}"/>
                </a:ext>
              </a:extLst>
            </p:cNvPr>
            <p:cNvSpPr/>
            <p:nvPr/>
          </p:nvSpPr>
          <p:spPr>
            <a:xfrm>
              <a:off x="4146032" y="10638780"/>
              <a:ext cx="254018" cy="33918"/>
            </a:xfrm>
            <a:custGeom>
              <a:avLst/>
              <a:gdLst>
                <a:gd name="connsiteX0" fmla="*/ 242326 w 254018"/>
                <a:gd name="connsiteY0" fmla="*/ 33918 h 33918"/>
                <a:gd name="connsiteX1" fmla="*/ 241817 w 254018"/>
                <a:gd name="connsiteY1" fmla="*/ 33918 h 33918"/>
                <a:gd name="connsiteX2" fmla="*/ 11185 w 254018"/>
                <a:gd name="connsiteY2" fmla="*/ 23377 h 33918"/>
                <a:gd name="connsiteX3" fmla="*/ 9 w 254018"/>
                <a:gd name="connsiteY3" fmla="*/ 11185 h 33918"/>
                <a:gd name="connsiteX4" fmla="*/ 12202 w 254018"/>
                <a:gd name="connsiteY4" fmla="*/ 9 h 33918"/>
                <a:gd name="connsiteX5" fmla="*/ 242833 w 254018"/>
                <a:gd name="connsiteY5" fmla="*/ 10551 h 33918"/>
                <a:gd name="connsiteX6" fmla="*/ 254009 w 254018"/>
                <a:gd name="connsiteY6" fmla="*/ 22742 h 33918"/>
                <a:gd name="connsiteX7" fmla="*/ 242326 w 254018"/>
                <a:gd name="connsiteY7" fmla="*/ 33918 h 339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54018" h="33918">
                  <a:moveTo>
                    <a:pt x="242326" y="33918"/>
                  </a:moveTo>
                  <a:cubicBezTo>
                    <a:pt x="242198" y="33918"/>
                    <a:pt x="241945" y="33918"/>
                    <a:pt x="241817" y="33918"/>
                  </a:cubicBezTo>
                  <a:lnTo>
                    <a:pt x="11185" y="23377"/>
                  </a:lnTo>
                  <a:cubicBezTo>
                    <a:pt x="4708" y="23123"/>
                    <a:pt x="-245" y="17663"/>
                    <a:pt x="9" y="11185"/>
                  </a:cubicBezTo>
                  <a:cubicBezTo>
                    <a:pt x="264" y="4708"/>
                    <a:pt x="5597" y="-245"/>
                    <a:pt x="12202" y="9"/>
                  </a:cubicBezTo>
                  <a:lnTo>
                    <a:pt x="242833" y="10551"/>
                  </a:lnTo>
                  <a:cubicBezTo>
                    <a:pt x="249310" y="10804"/>
                    <a:pt x="254264" y="16265"/>
                    <a:pt x="254009" y="22742"/>
                  </a:cubicBezTo>
                  <a:cubicBezTo>
                    <a:pt x="253755" y="28965"/>
                    <a:pt x="248548" y="33918"/>
                    <a:pt x="242326" y="33918"/>
                  </a:cubicBezTo>
                </a:path>
              </a:pathLst>
            </a:custGeom>
            <a:grpFill/>
            <a:ln w="12700" cap="flat">
              <a:noFill/>
              <a:prstDash val="solid"/>
              <a:miter/>
            </a:ln>
          </p:spPr>
          <p:txBody>
            <a:bodyPr rtlCol="0" anchor="ctr"/>
            <a:lstStyle/>
            <a:p>
              <a:pPr marL="0" marR="0" lvl="0" indent="0" algn="l" defTabSz="914377" rtl="0" eaLnBrk="1" fontAlgn="auto" latinLnBrk="0" hangingPunct="0">
                <a:lnSpc>
                  <a:spcPct val="90000"/>
                </a:lnSpc>
                <a:spcBef>
                  <a:spcPts val="1688"/>
                </a:spcBef>
                <a:spcAft>
                  <a:spcPts val="0"/>
                </a:spcAft>
                <a:buClrTx/>
                <a:buSzTx/>
                <a:buFontTx/>
                <a:buNone/>
                <a:tabLst/>
                <a:defRPr/>
              </a:pPr>
              <a:endParaRPr kumimoji="0" lang="pt-BR" sz="675" b="0" i="0" u="none" strike="noStrike" kern="0" cap="none" spc="0" normalizeH="0" baseline="0" noProof="0">
                <a:ln>
                  <a:noFill/>
                </a:ln>
                <a:solidFill>
                  <a:srgbClr val="000000"/>
                </a:solidFill>
                <a:effectLst/>
                <a:uLnTx/>
                <a:uFillTx/>
                <a:latin typeface="Arial"/>
                <a:sym typeface="Helvetica Neue"/>
              </a:endParaRPr>
            </a:p>
          </p:txBody>
        </p:sp>
        <p:sp>
          <p:nvSpPr>
            <p:cNvPr id="16" name="Forma Livre 41">
              <a:extLst>
                <a:ext uri="{FF2B5EF4-FFF2-40B4-BE49-F238E27FC236}">
                  <a16:creationId xmlns:a16="http://schemas.microsoft.com/office/drawing/2014/main" id="{8B6775F0-7143-5FE2-DBDF-F261E8CA4EA3}"/>
                </a:ext>
              </a:extLst>
            </p:cNvPr>
            <p:cNvSpPr/>
            <p:nvPr/>
          </p:nvSpPr>
          <p:spPr>
            <a:xfrm>
              <a:off x="4241028" y="10335132"/>
              <a:ext cx="31641" cy="204978"/>
            </a:xfrm>
            <a:custGeom>
              <a:avLst/>
              <a:gdLst>
                <a:gd name="connsiteX0" fmla="*/ 19948 w 31641"/>
                <a:gd name="connsiteY0" fmla="*/ 204978 h 204978"/>
                <a:gd name="connsiteX1" fmla="*/ 8264 w 31641"/>
                <a:gd name="connsiteY1" fmla="*/ 193802 h 204978"/>
                <a:gd name="connsiteX2" fmla="*/ 9 w 31641"/>
                <a:gd name="connsiteY2" fmla="*/ 12192 h 204978"/>
                <a:gd name="connsiteX3" fmla="*/ 11185 w 31641"/>
                <a:gd name="connsiteY3" fmla="*/ 0 h 204978"/>
                <a:gd name="connsiteX4" fmla="*/ 11693 w 31641"/>
                <a:gd name="connsiteY4" fmla="*/ 0 h 204978"/>
                <a:gd name="connsiteX5" fmla="*/ 23377 w 31641"/>
                <a:gd name="connsiteY5" fmla="*/ 11176 h 204978"/>
                <a:gd name="connsiteX6" fmla="*/ 31632 w 31641"/>
                <a:gd name="connsiteY6" fmla="*/ 192786 h 204978"/>
                <a:gd name="connsiteX7" fmla="*/ 20456 w 31641"/>
                <a:gd name="connsiteY7" fmla="*/ 204978 h 204978"/>
                <a:gd name="connsiteX8" fmla="*/ 19948 w 31641"/>
                <a:gd name="connsiteY8" fmla="*/ 204978 h 2049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1641" h="204978">
                  <a:moveTo>
                    <a:pt x="19948" y="204978"/>
                  </a:moveTo>
                  <a:cubicBezTo>
                    <a:pt x="13725" y="204978"/>
                    <a:pt x="8518" y="200025"/>
                    <a:pt x="8264" y="193802"/>
                  </a:cubicBezTo>
                  <a:lnTo>
                    <a:pt x="9" y="12192"/>
                  </a:lnTo>
                  <a:cubicBezTo>
                    <a:pt x="-245" y="5715"/>
                    <a:pt x="4708" y="254"/>
                    <a:pt x="11185" y="0"/>
                  </a:cubicBezTo>
                  <a:cubicBezTo>
                    <a:pt x="11312" y="0"/>
                    <a:pt x="11566" y="0"/>
                    <a:pt x="11693" y="0"/>
                  </a:cubicBezTo>
                  <a:cubicBezTo>
                    <a:pt x="17916" y="0"/>
                    <a:pt x="23123" y="4953"/>
                    <a:pt x="23377" y="11176"/>
                  </a:cubicBezTo>
                  <a:lnTo>
                    <a:pt x="31632" y="192786"/>
                  </a:lnTo>
                  <a:cubicBezTo>
                    <a:pt x="31886" y="199263"/>
                    <a:pt x="26933" y="204724"/>
                    <a:pt x="20456" y="204978"/>
                  </a:cubicBezTo>
                  <a:cubicBezTo>
                    <a:pt x="20329" y="204978"/>
                    <a:pt x="20075" y="204978"/>
                    <a:pt x="19948" y="204978"/>
                  </a:cubicBezTo>
                </a:path>
              </a:pathLst>
            </a:custGeom>
            <a:grpFill/>
            <a:ln w="12700" cap="flat">
              <a:noFill/>
              <a:prstDash val="solid"/>
              <a:miter/>
            </a:ln>
          </p:spPr>
          <p:txBody>
            <a:bodyPr rtlCol="0" anchor="ctr"/>
            <a:lstStyle/>
            <a:p>
              <a:pPr marL="0" marR="0" lvl="0" indent="0" algn="l" defTabSz="914377" rtl="0" eaLnBrk="1" fontAlgn="auto" latinLnBrk="0" hangingPunct="0">
                <a:lnSpc>
                  <a:spcPct val="90000"/>
                </a:lnSpc>
                <a:spcBef>
                  <a:spcPts val="1688"/>
                </a:spcBef>
                <a:spcAft>
                  <a:spcPts val="0"/>
                </a:spcAft>
                <a:buClrTx/>
                <a:buSzTx/>
                <a:buFontTx/>
                <a:buNone/>
                <a:tabLst/>
                <a:defRPr/>
              </a:pPr>
              <a:endParaRPr kumimoji="0" lang="pt-BR" sz="675" b="0" i="0" u="none" strike="noStrike" kern="0" cap="none" spc="0" normalizeH="0" baseline="0" noProof="0">
                <a:ln>
                  <a:noFill/>
                </a:ln>
                <a:solidFill>
                  <a:srgbClr val="000000"/>
                </a:solidFill>
                <a:effectLst/>
                <a:uLnTx/>
                <a:uFillTx/>
                <a:latin typeface="Arial"/>
                <a:sym typeface="Helvetica Neue"/>
              </a:endParaRPr>
            </a:p>
          </p:txBody>
        </p:sp>
        <p:sp>
          <p:nvSpPr>
            <p:cNvPr id="17" name="Forma Livre 42">
              <a:extLst>
                <a:ext uri="{FF2B5EF4-FFF2-40B4-BE49-F238E27FC236}">
                  <a16:creationId xmlns:a16="http://schemas.microsoft.com/office/drawing/2014/main" id="{0176C238-42D0-CEE7-C823-3C6083416576}"/>
                </a:ext>
              </a:extLst>
            </p:cNvPr>
            <p:cNvSpPr/>
            <p:nvPr/>
          </p:nvSpPr>
          <p:spPr>
            <a:xfrm>
              <a:off x="4126982" y="10399648"/>
              <a:ext cx="33800" cy="254000"/>
            </a:xfrm>
            <a:custGeom>
              <a:avLst/>
              <a:gdLst>
                <a:gd name="connsiteX0" fmla="*/ 22108 w 33800"/>
                <a:gd name="connsiteY0" fmla="*/ 254000 h 254000"/>
                <a:gd name="connsiteX1" fmla="*/ 10423 w 33800"/>
                <a:gd name="connsiteY1" fmla="*/ 242824 h 254000"/>
                <a:gd name="connsiteX2" fmla="*/ 9 w 33800"/>
                <a:gd name="connsiteY2" fmla="*/ 12192 h 254000"/>
                <a:gd name="connsiteX3" fmla="*/ 11185 w 33800"/>
                <a:gd name="connsiteY3" fmla="*/ 0 h 254000"/>
                <a:gd name="connsiteX4" fmla="*/ 11694 w 33800"/>
                <a:gd name="connsiteY4" fmla="*/ 0 h 254000"/>
                <a:gd name="connsiteX5" fmla="*/ 23377 w 33800"/>
                <a:gd name="connsiteY5" fmla="*/ 11176 h 254000"/>
                <a:gd name="connsiteX6" fmla="*/ 33791 w 33800"/>
                <a:gd name="connsiteY6" fmla="*/ 241808 h 254000"/>
                <a:gd name="connsiteX7" fmla="*/ 22615 w 33800"/>
                <a:gd name="connsiteY7" fmla="*/ 254000 h 254000"/>
                <a:gd name="connsiteX8" fmla="*/ 22108 w 33800"/>
                <a:gd name="connsiteY8" fmla="*/ 254000 h 254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3800" h="254000">
                  <a:moveTo>
                    <a:pt x="22108" y="254000"/>
                  </a:moveTo>
                  <a:cubicBezTo>
                    <a:pt x="15884" y="254000"/>
                    <a:pt x="10677" y="249047"/>
                    <a:pt x="10423" y="242824"/>
                  </a:cubicBezTo>
                  <a:lnTo>
                    <a:pt x="9" y="12192"/>
                  </a:lnTo>
                  <a:cubicBezTo>
                    <a:pt x="-245" y="5715"/>
                    <a:pt x="4708" y="254"/>
                    <a:pt x="11185" y="0"/>
                  </a:cubicBezTo>
                  <a:cubicBezTo>
                    <a:pt x="11313" y="0"/>
                    <a:pt x="11566" y="0"/>
                    <a:pt x="11694" y="0"/>
                  </a:cubicBezTo>
                  <a:cubicBezTo>
                    <a:pt x="17916" y="0"/>
                    <a:pt x="23123" y="4826"/>
                    <a:pt x="23377" y="11176"/>
                  </a:cubicBezTo>
                  <a:lnTo>
                    <a:pt x="33791" y="241808"/>
                  </a:lnTo>
                  <a:cubicBezTo>
                    <a:pt x="34046" y="248285"/>
                    <a:pt x="29092" y="253746"/>
                    <a:pt x="22615" y="254000"/>
                  </a:cubicBezTo>
                  <a:cubicBezTo>
                    <a:pt x="22489" y="254000"/>
                    <a:pt x="22234" y="254000"/>
                    <a:pt x="22108" y="254000"/>
                  </a:cubicBezTo>
                </a:path>
              </a:pathLst>
            </a:custGeom>
            <a:grpFill/>
            <a:ln w="12700" cap="flat">
              <a:noFill/>
              <a:prstDash val="solid"/>
              <a:miter/>
            </a:ln>
          </p:spPr>
          <p:txBody>
            <a:bodyPr rtlCol="0" anchor="ctr"/>
            <a:lstStyle/>
            <a:p>
              <a:pPr marL="0" marR="0" lvl="0" indent="0" algn="l" defTabSz="914377" rtl="0" eaLnBrk="1" fontAlgn="auto" latinLnBrk="0" hangingPunct="0">
                <a:lnSpc>
                  <a:spcPct val="90000"/>
                </a:lnSpc>
                <a:spcBef>
                  <a:spcPts val="1688"/>
                </a:spcBef>
                <a:spcAft>
                  <a:spcPts val="0"/>
                </a:spcAft>
                <a:buClrTx/>
                <a:buSzTx/>
                <a:buFontTx/>
                <a:buNone/>
                <a:tabLst/>
                <a:defRPr/>
              </a:pPr>
              <a:endParaRPr kumimoji="0" lang="pt-BR" sz="675" b="0" i="0" u="none" strike="noStrike" kern="0" cap="none" spc="0" normalizeH="0" baseline="0" noProof="0">
                <a:ln>
                  <a:noFill/>
                </a:ln>
                <a:solidFill>
                  <a:srgbClr val="000000"/>
                </a:solidFill>
                <a:effectLst/>
                <a:uLnTx/>
                <a:uFillTx/>
                <a:latin typeface="Arial"/>
                <a:sym typeface="Helvetica Neue"/>
              </a:endParaRPr>
            </a:p>
          </p:txBody>
        </p:sp>
        <p:sp>
          <p:nvSpPr>
            <p:cNvPr id="18" name="Forma Livre 43">
              <a:extLst>
                <a:ext uri="{FF2B5EF4-FFF2-40B4-BE49-F238E27FC236}">
                  <a16:creationId xmlns:a16="http://schemas.microsoft.com/office/drawing/2014/main" id="{CEBDA704-DE35-F394-FF28-8F9838E00708}"/>
                </a:ext>
              </a:extLst>
            </p:cNvPr>
            <p:cNvSpPr/>
            <p:nvPr/>
          </p:nvSpPr>
          <p:spPr>
            <a:xfrm>
              <a:off x="3998751" y="10297668"/>
              <a:ext cx="503019" cy="503300"/>
            </a:xfrm>
            <a:custGeom>
              <a:avLst/>
              <a:gdLst>
                <a:gd name="connsiteX0" fmla="*/ 179676 w 503019"/>
                <a:gd name="connsiteY0" fmla="*/ 503300 h 503300"/>
                <a:gd name="connsiteX1" fmla="*/ 179676 w 503019"/>
                <a:gd name="connsiteY1" fmla="*/ 503300 h 503300"/>
                <a:gd name="connsiteX2" fmla="*/ 41753 w 503019"/>
                <a:gd name="connsiteY2" fmla="*/ 472694 h 503300"/>
                <a:gd name="connsiteX3" fmla="*/ 30451 w 503019"/>
                <a:gd name="connsiteY3" fmla="*/ 461390 h 503300"/>
                <a:gd name="connsiteX4" fmla="*/ 94585 w 503019"/>
                <a:gd name="connsiteY4" fmla="*/ 94742 h 503300"/>
                <a:gd name="connsiteX5" fmla="*/ 323313 w 503019"/>
                <a:gd name="connsiteY5" fmla="*/ 0 h 503300"/>
                <a:gd name="connsiteX6" fmla="*/ 461234 w 503019"/>
                <a:gd name="connsiteY6" fmla="*/ 30607 h 503300"/>
                <a:gd name="connsiteX7" fmla="*/ 472538 w 503019"/>
                <a:gd name="connsiteY7" fmla="*/ 41910 h 503300"/>
                <a:gd name="connsiteX8" fmla="*/ 408402 w 503019"/>
                <a:gd name="connsiteY8" fmla="*/ 408559 h 503300"/>
                <a:gd name="connsiteX9" fmla="*/ 179676 w 503019"/>
                <a:gd name="connsiteY9" fmla="*/ 503300 h 503300"/>
                <a:gd name="connsiteX10" fmla="*/ 69439 w 503019"/>
                <a:gd name="connsiteY10" fmla="*/ 433705 h 503300"/>
                <a:gd name="connsiteX11" fmla="*/ 179676 w 503019"/>
                <a:gd name="connsiteY11" fmla="*/ 456438 h 503300"/>
                <a:gd name="connsiteX12" fmla="*/ 179676 w 503019"/>
                <a:gd name="connsiteY12" fmla="*/ 456438 h 503300"/>
                <a:gd name="connsiteX13" fmla="*/ 375256 w 503019"/>
                <a:gd name="connsiteY13" fmla="*/ 375412 h 503300"/>
                <a:gd name="connsiteX14" fmla="*/ 433549 w 503019"/>
                <a:gd name="connsiteY14" fmla="*/ 69469 h 503300"/>
                <a:gd name="connsiteX15" fmla="*/ 323313 w 503019"/>
                <a:gd name="connsiteY15" fmla="*/ 46736 h 503300"/>
                <a:gd name="connsiteX16" fmla="*/ 127733 w 503019"/>
                <a:gd name="connsiteY16" fmla="*/ 127762 h 503300"/>
                <a:gd name="connsiteX17" fmla="*/ 69439 w 503019"/>
                <a:gd name="connsiteY17" fmla="*/ 433705 h 503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503019" h="503300">
                  <a:moveTo>
                    <a:pt x="179676" y="503300"/>
                  </a:moveTo>
                  <a:lnTo>
                    <a:pt x="179676" y="503300"/>
                  </a:lnTo>
                  <a:cubicBezTo>
                    <a:pt x="132177" y="503300"/>
                    <a:pt x="84552" y="492760"/>
                    <a:pt x="41753" y="472694"/>
                  </a:cubicBezTo>
                  <a:cubicBezTo>
                    <a:pt x="36801" y="470408"/>
                    <a:pt x="32737" y="466344"/>
                    <a:pt x="30451" y="461390"/>
                  </a:cubicBezTo>
                  <a:cubicBezTo>
                    <a:pt x="-27207" y="338074"/>
                    <a:pt x="-1426" y="190753"/>
                    <a:pt x="94585" y="94742"/>
                  </a:cubicBezTo>
                  <a:cubicBezTo>
                    <a:pt x="155672" y="33655"/>
                    <a:pt x="236952" y="0"/>
                    <a:pt x="323313" y="0"/>
                  </a:cubicBezTo>
                  <a:cubicBezTo>
                    <a:pt x="370683" y="0"/>
                    <a:pt x="418435" y="10540"/>
                    <a:pt x="461234" y="30607"/>
                  </a:cubicBezTo>
                  <a:cubicBezTo>
                    <a:pt x="466188" y="32893"/>
                    <a:pt x="470252" y="36957"/>
                    <a:pt x="472538" y="41910"/>
                  </a:cubicBezTo>
                  <a:cubicBezTo>
                    <a:pt x="530195" y="165226"/>
                    <a:pt x="504541" y="312547"/>
                    <a:pt x="408402" y="408559"/>
                  </a:cubicBezTo>
                  <a:cubicBezTo>
                    <a:pt x="347315" y="469646"/>
                    <a:pt x="266163" y="503300"/>
                    <a:pt x="179676" y="503300"/>
                  </a:cubicBezTo>
                  <a:moveTo>
                    <a:pt x="69439" y="433705"/>
                  </a:moveTo>
                  <a:cubicBezTo>
                    <a:pt x="103983" y="448563"/>
                    <a:pt x="141957" y="456438"/>
                    <a:pt x="179676" y="456438"/>
                  </a:cubicBezTo>
                  <a:lnTo>
                    <a:pt x="179676" y="456438"/>
                  </a:lnTo>
                  <a:cubicBezTo>
                    <a:pt x="253589" y="456438"/>
                    <a:pt x="323058" y="427609"/>
                    <a:pt x="375256" y="375412"/>
                  </a:cubicBezTo>
                  <a:cubicBezTo>
                    <a:pt x="455393" y="295275"/>
                    <a:pt x="478252" y="173355"/>
                    <a:pt x="433549" y="69469"/>
                  </a:cubicBezTo>
                  <a:cubicBezTo>
                    <a:pt x="399005" y="54610"/>
                    <a:pt x="361032" y="46736"/>
                    <a:pt x="323313" y="46736"/>
                  </a:cubicBezTo>
                  <a:cubicBezTo>
                    <a:pt x="249399" y="46736"/>
                    <a:pt x="179929" y="75438"/>
                    <a:pt x="127733" y="127762"/>
                  </a:cubicBezTo>
                  <a:cubicBezTo>
                    <a:pt x="47595" y="208025"/>
                    <a:pt x="24735" y="329946"/>
                    <a:pt x="69439" y="433705"/>
                  </a:cubicBezTo>
                </a:path>
              </a:pathLst>
            </a:custGeom>
            <a:grpFill/>
            <a:ln w="12700" cap="flat">
              <a:noFill/>
              <a:prstDash val="solid"/>
              <a:miter/>
            </a:ln>
          </p:spPr>
          <p:txBody>
            <a:bodyPr rtlCol="0" anchor="ctr"/>
            <a:lstStyle/>
            <a:p>
              <a:pPr marL="0" marR="0" lvl="0" indent="0" algn="l" defTabSz="914377" rtl="0" eaLnBrk="1" fontAlgn="auto" latinLnBrk="0" hangingPunct="0">
                <a:lnSpc>
                  <a:spcPct val="90000"/>
                </a:lnSpc>
                <a:spcBef>
                  <a:spcPts val="1688"/>
                </a:spcBef>
                <a:spcAft>
                  <a:spcPts val="0"/>
                </a:spcAft>
                <a:buClrTx/>
                <a:buSzTx/>
                <a:buFontTx/>
                <a:buNone/>
                <a:tabLst/>
                <a:defRPr/>
              </a:pPr>
              <a:endParaRPr kumimoji="0" lang="pt-BR" sz="675" b="0" i="0" u="none" strike="noStrike" kern="0" cap="none" spc="0" normalizeH="0" baseline="0" noProof="0">
                <a:ln>
                  <a:noFill/>
                </a:ln>
                <a:solidFill>
                  <a:srgbClr val="000000"/>
                </a:solidFill>
                <a:effectLst/>
                <a:uLnTx/>
                <a:uFillTx/>
                <a:latin typeface="Arial"/>
                <a:sym typeface="Helvetica Neue"/>
              </a:endParaRPr>
            </a:p>
          </p:txBody>
        </p:sp>
        <p:sp>
          <p:nvSpPr>
            <p:cNvPr id="19" name="Forma Livre 44">
              <a:extLst>
                <a:ext uri="{FF2B5EF4-FFF2-40B4-BE49-F238E27FC236}">
                  <a16:creationId xmlns:a16="http://schemas.microsoft.com/office/drawing/2014/main" id="{D64EB4F4-D813-B127-F2F8-DAB04419DAE7}"/>
                </a:ext>
              </a:extLst>
            </p:cNvPr>
            <p:cNvSpPr/>
            <p:nvPr/>
          </p:nvSpPr>
          <p:spPr>
            <a:xfrm>
              <a:off x="3983101" y="10726547"/>
              <a:ext cx="89916" cy="89916"/>
            </a:xfrm>
            <a:custGeom>
              <a:avLst/>
              <a:gdLst>
                <a:gd name="connsiteX0" fmla="*/ 23368 w 89916"/>
                <a:gd name="connsiteY0" fmla="*/ 89916 h 89916"/>
                <a:gd name="connsiteX1" fmla="*/ 6858 w 89916"/>
                <a:gd name="connsiteY1" fmla="*/ 83058 h 89916"/>
                <a:gd name="connsiteX2" fmla="*/ 6858 w 89916"/>
                <a:gd name="connsiteY2" fmla="*/ 49911 h 89916"/>
                <a:gd name="connsiteX3" fmla="*/ 49911 w 89916"/>
                <a:gd name="connsiteY3" fmla="*/ 6858 h 89916"/>
                <a:gd name="connsiteX4" fmla="*/ 83058 w 89916"/>
                <a:gd name="connsiteY4" fmla="*/ 6858 h 89916"/>
                <a:gd name="connsiteX5" fmla="*/ 83058 w 89916"/>
                <a:gd name="connsiteY5" fmla="*/ 40005 h 89916"/>
                <a:gd name="connsiteX6" fmla="*/ 40005 w 89916"/>
                <a:gd name="connsiteY6" fmla="*/ 83058 h 89916"/>
                <a:gd name="connsiteX7" fmla="*/ 23368 w 89916"/>
                <a:gd name="connsiteY7" fmla="*/ 89916 h 899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89916" h="89916">
                  <a:moveTo>
                    <a:pt x="23368" y="89916"/>
                  </a:moveTo>
                  <a:cubicBezTo>
                    <a:pt x="17399" y="89916"/>
                    <a:pt x="11430" y="87630"/>
                    <a:pt x="6858" y="83058"/>
                  </a:cubicBezTo>
                  <a:cubicBezTo>
                    <a:pt x="-2286" y="73914"/>
                    <a:pt x="-2286" y="59055"/>
                    <a:pt x="6858" y="49911"/>
                  </a:cubicBezTo>
                  <a:lnTo>
                    <a:pt x="49911" y="6858"/>
                  </a:lnTo>
                  <a:cubicBezTo>
                    <a:pt x="59055" y="-2286"/>
                    <a:pt x="73914" y="-2286"/>
                    <a:pt x="83058" y="6858"/>
                  </a:cubicBezTo>
                  <a:cubicBezTo>
                    <a:pt x="92202" y="16002"/>
                    <a:pt x="92202" y="30861"/>
                    <a:pt x="83058" y="40005"/>
                  </a:cubicBezTo>
                  <a:lnTo>
                    <a:pt x="40005" y="83058"/>
                  </a:lnTo>
                  <a:cubicBezTo>
                    <a:pt x="35433" y="87630"/>
                    <a:pt x="29464" y="89916"/>
                    <a:pt x="23368" y="89916"/>
                  </a:cubicBezTo>
                </a:path>
              </a:pathLst>
            </a:custGeom>
            <a:grpFill/>
            <a:ln w="12700" cap="flat">
              <a:noFill/>
              <a:prstDash val="solid"/>
              <a:miter/>
            </a:ln>
          </p:spPr>
          <p:txBody>
            <a:bodyPr rtlCol="0" anchor="ctr"/>
            <a:lstStyle/>
            <a:p>
              <a:pPr marL="0" marR="0" lvl="0" indent="0" algn="l" defTabSz="914377" rtl="0" eaLnBrk="1" fontAlgn="auto" latinLnBrk="0" hangingPunct="0">
                <a:lnSpc>
                  <a:spcPct val="90000"/>
                </a:lnSpc>
                <a:spcBef>
                  <a:spcPts val="1688"/>
                </a:spcBef>
                <a:spcAft>
                  <a:spcPts val="0"/>
                </a:spcAft>
                <a:buClrTx/>
                <a:buSzTx/>
                <a:buFontTx/>
                <a:buNone/>
                <a:tabLst/>
                <a:defRPr/>
              </a:pPr>
              <a:endParaRPr kumimoji="0" lang="pt-BR" sz="675" b="0" i="0" u="none" strike="noStrike" kern="0" cap="none" spc="0" normalizeH="0" baseline="0" noProof="0">
                <a:ln>
                  <a:noFill/>
                </a:ln>
                <a:solidFill>
                  <a:srgbClr val="000000"/>
                </a:solidFill>
                <a:effectLst/>
                <a:uLnTx/>
                <a:uFillTx/>
                <a:latin typeface="Arial"/>
                <a:sym typeface="Helvetica Neue"/>
              </a:endParaRPr>
            </a:p>
          </p:txBody>
        </p:sp>
      </p:grpSp>
      <p:grpSp>
        <p:nvGrpSpPr>
          <p:cNvPr id="20" name="Agrupar 19">
            <a:extLst>
              <a:ext uri="{FF2B5EF4-FFF2-40B4-BE49-F238E27FC236}">
                <a16:creationId xmlns:a16="http://schemas.microsoft.com/office/drawing/2014/main" id="{465CB975-D9CE-5B77-6149-FA81FEED2D35}"/>
              </a:ext>
            </a:extLst>
          </p:cNvPr>
          <p:cNvGrpSpPr/>
          <p:nvPr/>
        </p:nvGrpSpPr>
        <p:grpSpPr>
          <a:xfrm>
            <a:off x="4308958" y="2076490"/>
            <a:ext cx="206811" cy="206931"/>
            <a:chOff x="11711908" y="10281284"/>
            <a:chExt cx="551497" cy="551815"/>
          </a:xfrm>
          <a:solidFill>
            <a:srgbClr val="005BAF"/>
          </a:solidFill>
        </p:grpSpPr>
        <p:sp>
          <p:nvSpPr>
            <p:cNvPr id="21" name="Forma Livre 46">
              <a:extLst>
                <a:ext uri="{FF2B5EF4-FFF2-40B4-BE49-F238E27FC236}">
                  <a16:creationId xmlns:a16="http://schemas.microsoft.com/office/drawing/2014/main" id="{E4DA6688-80DA-9050-092E-DA5F09F4B345}"/>
                </a:ext>
              </a:extLst>
            </p:cNvPr>
            <p:cNvSpPr/>
            <p:nvPr/>
          </p:nvSpPr>
          <p:spPr>
            <a:xfrm>
              <a:off x="11875429" y="10440771"/>
              <a:ext cx="241833" cy="210591"/>
            </a:xfrm>
            <a:custGeom>
              <a:avLst/>
              <a:gdLst>
                <a:gd name="connsiteX0" fmla="*/ 84287 w 241833"/>
                <a:gd name="connsiteY0" fmla="*/ 210591 h 210591"/>
                <a:gd name="connsiteX1" fmla="*/ 67269 w 241833"/>
                <a:gd name="connsiteY1" fmla="*/ 203352 h 210591"/>
                <a:gd name="connsiteX2" fmla="*/ 6436 w 241833"/>
                <a:gd name="connsiteY2" fmla="*/ 139472 h 210591"/>
                <a:gd name="connsiteX3" fmla="*/ 7198 w 241833"/>
                <a:gd name="connsiteY3" fmla="*/ 106324 h 210591"/>
                <a:gd name="connsiteX4" fmla="*/ 40345 w 241833"/>
                <a:gd name="connsiteY4" fmla="*/ 107086 h 210591"/>
                <a:gd name="connsiteX5" fmla="*/ 82890 w 241833"/>
                <a:gd name="connsiteY5" fmla="*/ 151663 h 210591"/>
                <a:gd name="connsiteX6" fmla="*/ 200239 w 241833"/>
                <a:gd name="connsiteY6" fmla="*/ 8535 h 210591"/>
                <a:gd name="connsiteX7" fmla="*/ 233258 w 241833"/>
                <a:gd name="connsiteY7" fmla="*/ 5233 h 210591"/>
                <a:gd name="connsiteX8" fmla="*/ 236560 w 241833"/>
                <a:gd name="connsiteY8" fmla="*/ 38252 h 210591"/>
                <a:gd name="connsiteX9" fmla="*/ 102448 w 241833"/>
                <a:gd name="connsiteY9" fmla="*/ 201828 h 210591"/>
                <a:gd name="connsiteX10" fmla="*/ 85177 w 241833"/>
                <a:gd name="connsiteY10" fmla="*/ 210337 h 210591"/>
                <a:gd name="connsiteX11" fmla="*/ 84287 w 241833"/>
                <a:gd name="connsiteY11" fmla="*/ 210591 h 2105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41833" h="210591">
                  <a:moveTo>
                    <a:pt x="84287" y="210591"/>
                  </a:moveTo>
                  <a:cubicBezTo>
                    <a:pt x="77810" y="210591"/>
                    <a:pt x="71714" y="207924"/>
                    <a:pt x="67269" y="203352"/>
                  </a:cubicBezTo>
                  <a:lnTo>
                    <a:pt x="6436" y="139472"/>
                  </a:lnTo>
                  <a:cubicBezTo>
                    <a:pt x="-2454" y="130073"/>
                    <a:pt x="-2073" y="115214"/>
                    <a:pt x="7198" y="106324"/>
                  </a:cubicBezTo>
                  <a:cubicBezTo>
                    <a:pt x="16596" y="97435"/>
                    <a:pt x="31328" y="97815"/>
                    <a:pt x="40345" y="107086"/>
                  </a:cubicBezTo>
                  <a:lnTo>
                    <a:pt x="82890" y="151663"/>
                  </a:lnTo>
                  <a:lnTo>
                    <a:pt x="200239" y="8535"/>
                  </a:lnTo>
                  <a:cubicBezTo>
                    <a:pt x="208493" y="-1372"/>
                    <a:pt x="223225" y="-2896"/>
                    <a:pt x="233258" y="5233"/>
                  </a:cubicBezTo>
                  <a:cubicBezTo>
                    <a:pt x="243291" y="13487"/>
                    <a:pt x="244689" y="28220"/>
                    <a:pt x="236560" y="38252"/>
                  </a:cubicBezTo>
                  <a:lnTo>
                    <a:pt x="102448" y="201828"/>
                  </a:lnTo>
                  <a:cubicBezTo>
                    <a:pt x="98257" y="207035"/>
                    <a:pt x="91907" y="210084"/>
                    <a:pt x="85177" y="210337"/>
                  </a:cubicBezTo>
                  <a:cubicBezTo>
                    <a:pt x="84795" y="210591"/>
                    <a:pt x="84541" y="210591"/>
                    <a:pt x="84287" y="210591"/>
                  </a:cubicBezTo>
                </a:path>
              </a:pathLst>
            </a:custGeom>
            <a:grpFill/>
            <a:ln w="12700" cap="flat">
              <a:noFill/>
              <a:prstDash val="solid"/>
              <a:miter/>
            </a:ln>
          </p:spPr>
          <p:txBody>
            <a:bodyPr rtlCol="0" anchor="ctr"/>
            <a:lstStyle/>
            <a:p>
              <a:pPr marL="0" marR="0" lvl="0" indent="0" algn="l" defTabSz="914377" rtl="0" eaLnBrk="1" fontAlgn="auto" latinLnBrk="0" hangingPunct="0">
                <a:lnSpc>
                  <a:spcPct val="90000"/>
                </a:lnSpc>
                <a:spcBef>
                  <a:spcPts val="1688"/>
                </a:spcBef>
                <a:spcAft>
                  <a:spcPts val="0"/>
                </a:spcAft>
                <a:buClrTx/>
                <a:buSzTx/>
                <a:buFontTx/>
                <a:buNone/>
                <a:tabLst/>
                <a:defRPr/>
              </a:pPr>
              <a:endParaRPr kumimoji="0" lang="pt-BR" sz="675" b="0" i="0" u="none" strike="noStrike" kern="0" cap="none" spc="0" normalizeH="0" baseline="0" noProof="0">
                <a:ln>
                  <a:noFill/>
                </a:ln>
                <a:solidFill>
                  <a:srgbClr val="000000"/>
                </a:solidFill>
                <a:effectLst/>
                <a:uLnTx/>
                <a:uFillTx/>
                <a:latin typeface="Arial"/>
                <a:sym typeface="Helvetica Neue"/>
              </a:endParaRPr>
            </a:p>
          </p:txBody>
        </p:sp>
        <p:sp>
          <p:nvSpPr>
            <p:cNvPr id="22" name="Forma Livre 47">
              <a:extLst>
                <a:ext uri="{FF2B5EF4-FFF2-40B4-BE49-F238E27FC236}">
                  <a16:creationId xmlns:a16="http://schemas.microsoft.com/office/drawing/2014/main" id="{F1EF843D-EA86-3A43-5DC0-1AA8B8048C69}"/>
                </a:ext>
              </a:extLst>
            </p:cNvPr>
            <p:cNvSpPr/>
            <p:nvPr/>
          </p:nvSpPr>
          <p:spPr>
            <a:xfrm>
              <a:off x="11711908" y="10281284"/>
              <a:ext cx="551497" cy="551815"/>
            </a:xfrm>
            <a:custGeom>
              <a:avLst/>
              <a:gdLst>
                <a:gd name="connsiteX0" fmla="*/ 275748 w 551497"/>
                <a:gd name="connsiteY0" fmla="*/ 551815 h 551815"/>
                <a:gd name="connsiteX1" fmla="*/ 80676 w 551497"/>
                <a:gd name="connsiteY1" fmla="*/ 471043 h 551815"/>
                <a:gd name="connsiteX2" fmla="*/ 80676 w 551497"/>
                <a:gd name="connsiteY2" fmla="*/ 80772 h 551815"/>
                <a:gd name="connsiteX3" fmla="*/ 275748 w 551497"/>
                <a:gd name="connsiteY3" fmla="*/ 0 h 551815"/>
                <a:gd name="connsiteX4" fmla="*/ 470821 w 551497"/>
                <a:gd name="connsiteY4" fmla="*/ 80772 h 551815"/>
                <a:gd name="connsiteX5" fmla="*/ 470821 w 551497"/>
                <a:gd name="connsiteY5" fmla="*/ 471043 h 551815"/>
                <a:gd name="connsiteX6" fmla="*/ 275748 w 551497"/>
                <a:gd name="connsiteY6" fmla="*/ 551815 h 551815"/>
                <a:gd name="connsiteX7" fmla="*/ 275748 w 551497"/>
                <a:gd name="connsiteY7" fmla="*/ 46736 h 551815"/>
                <a:gd name="connsiteX8" fmla="*/ 113823 w 551497"/>
                <a:gd name="connsiteY8" fmla="*/ 113792 h 551815"/>
                <a:gd name="connsiteX9" fmla="*/ 113823 w 551497"/>
                <a:gd name="connsiteY9" fmla="*/ 437769 h 551815"/>
                <a:gd name="connsiteX10" fmla="*/ 275748 w 551497"/>
                <a:gd name="connsiteY10" fmla="*/ 504825 h 551815"/>
                <a:gd name="connsiteX11" fmla="*/ 437800 w 551497"/>
                <a:gd name="connsiteY11" fmla="*/ 437769 h 551815"/>
                <a:gd name="connsiteX12" fmla="*/ 437800 w 551497"/>
                <a:gd name="connsiteY12" fmla="*/ 113792 h 551815"/>
                <a:gd name="connsiteX13" fmla="*/ 275748 w 551497"/>
                <a:gd name="connsiteY13" fmla="*/ 46736 h 5518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551497" h="551815">
                  <a:moveTo>
                    <a:pt x="275748" y="551815"/>
                  </a:moveTo>
                  <a:cubicBezTo>
                    <a:pt x="201961" y="551815"/>
                    <a:pt x="132747" y="523113"/>
                    <a:pt x="80676" y="471043"/>
                  </a:cubicBezTo>
                  <a:cubicBezTo>
                    <a:pt x="-26892" y="363474"/>
                    <a:pt x="-26892" y="188341"/>
                    <a:pt x="80676" y="80772"/>
                  </a:cubicBezTo>
                  <a:cubicBezTo>
                    <a:pt x="132747" y="28702"/>
                    <a:pt x="202088" y="0"/>
                    <a:pt x="275748" y="0"/>
                  </a:cubicBezTo>
                  <a:cubicBezTo>
                    <a:pt x="349535" y="0"/>
                    <a:pt x="418750" y="28702"/>
                    <a:pt x="470821" y="80772"/>
                  </a:cubicBezTo>
                  <a:cubicBezTo>
                    <a:pt x="578390" y="188341"/>
                    <a:pt x="578390" y="363474"/>
                    <a:pt x="470821" y="471043"/>
                  </a:cubicBezTo>
                  <a:cubicBezTo>
                    <a:pt x="418750" y="522986"/>
                    <a:pt x="349409" y="551815"/>
                    <a:pt x="275748" y="551815"/>
                  </a:cubicBezTo>
                  <a:moveTo>
                    <a:pt x="275748" y="46736"/>
                  </a:moveTo>
                  <a:cubicBezTo>
                    <a:pt x="214535" y="46736"/>
                    <a:pt x="157004" y="70612"/>
                    <a:pt x="113823" y="113792"/>
                  </a:cubicBezTo>
                  <a:cubicBezTo>
                    <a:pt x="24543" y="203073"/>
                    <a:pt x="24543" y="348488"/>
                    <a:pt x="113823" y="437769"/>
                  </a:cubicBezTo>
                  <a:cubicBezTo>
                    <a:pt x="157131" y="481076"/>
                    <a:pt x="214661" y="504825"/>
                    <a:pt x="275748" y="504825"/>
                  </a:cubicBezTo>
                  <a:cubicBezTo>
                    <a:pt x="336962" y="504825"/>
                    <a:pt x="394494" y="480949"/>
                    <a:pt x="437800" y="437769"/>
                  </a:cubicBezTo>
                  <a:cubicBezTo>
                    <a:pt x="527082" y="348488"/>
                    <a:pt x="527082" y="203073"/>
                    <a:pt x="437800" y="113792"/>
                  </a:cubicBezTo>
                  <a:cubicBezTo>
                    <a:pt x="394494" y="70485"/>
                    <a:pt x="336962" y="46736"/>
                    <a:pt x="275748" y="46736"/>
                  </a:cubicBezTo>
                </a:path>
              </a:pathLst>
            </a:custGeom>
            <a:grpFill/>
            <a:ln w="12700" cap="flat">
              <a:noFill/>
              <a:prstDash val="solid"/>
              <a:miter/>
            </a:ln>
          </p:spPr>
          <p:txBody>
            <a:bodyPr rtlCol="0" anchor="ctr"/>
            <a:lstStyle/>
            <a:p>
              <a:pPr marL="0" marR="0" lvl="0" indent="0" algn="l" defTabSz="914377" rtl="0" eaLnBrk="1" fontAlgn="auto" latinLnBrk="0" hangingPunct="0">
                <a:lnSpc>
                  <a:spcPct val="90000"/>
                </a:lnSpc>
                <a:spcBef>
                  <a:spcPts val="1688"/>
                </a:spcBef>
                <a:spcAft>
                  <a:spcPts val="0"/>
                </a:spcAft>
                <a:buClrTx/>
                <a:buSzTx/>
                <a:buFontTx/>
                <a:buNone/>
                <a:tabLst/>
                <a:defRPr/>
              </a:pPr>
              <a:endParaRPr kumimoji="0" lang="pt-BR" sz="675" b="0" i="0" u="none" strike="noStrike" kern="0" cap="none" spc="0" normalizeH="0" baseline="0" noProof="0">
                <a:ln>
                  <a:noFill/>
                </a:ln>
                <a:solidFill>
                  <a:srgbClr val="000000"/>
                </a:solidFill>
                <a:effectLst/>
                <a:uLnTx/>
                <a:uFillTx/>
                <a:latin typeface="Arial"/>
                <a:sym typeface="Helvetica Neue"/>
              </a:endParaRPr>
            </a:p>
          </p:txBody>
        </p:sp>
      </p:grpSp>
      <p:sp>
        <p:nvSpPr>
          <p:cNvPr id="23" name="Lorem ipsum dolor sit amet, consectetur adipiscing elit, sed do eiusmod tempor incididunt ut labore et dolore magna aliqua. Ut enim ad minim veniam, quis nostrud exercitation ullamco laboris nisi ut aliquip ex ea commodo consequat. Duis aute irure dolor ">
            <a:extLst>
              <a:ext uri="{FF2B5EF4-FFF2-40B4-BE49-F238E27FC236}">
                <a16:creationId xmlns:a16="http://schemas.microsoft.com/office/drawing/2014/main" id="{CB67B280-14DB-6C24-C4F0-149775F0E414}"/>
              </a:ext>
            </a:extLst>
          </p:cNvPr>
          <p:cNvSpPr txBox="1"/>
          <p:nvPr/>
        </p:nvSpPr>
        <p:spPr>
          <a:xfrm>
            <a:off x="4621748" y="2275782"/>
            <a:ext cx="2035555" cy="361637"/>
          </a:xfrm>
          <a:prstGeom prst="rect">
            <a:avLst/>
          </a:prstGeom>
          <a:ln w="12700">
            <a:miter lim="400000"/>
          </a:ln>
          <a:extLst>
            <a:ext uri="{C572A759-6A51-4108-AA02-DFA0A04FC94B}">
              <ma14:wrappingTextBoxFlag xmlns="" xmlns:ma14="http://schemas.microsoft.com/office/mac/drawingml/2011/main" xmlns:a14="http://schemas.microsoft.com/office/drawing/2010/main" xmlns:m="http://schemas.openxmlformats.org/officeDocument/2006/math" val="1"/>
            </a:ext>
          </a:extLst>
        </p:spPr>
        <p:txBody>
          <a:bodyPr wrap="square" lIns="19050" tIns="19050" rIns="19050" bIns="19050">
            <a:spAutoFit/>
          </a:bodyPr>
          <a:lstStyle>
            <a:lvl1pPr>
              <a:lnSpc>
                <a:spcPct val="120000"/>
              </a:lnSpc>
              <a:defRPr sz="2500">
                <a:solidFill>
                  <a:srgbClr val="808080"/>
                </a:solidFill>
                <a:latin typeface="Arial"/>
                <a:ea typeface="Arial"/>
                <a:cs typeface="Arial"/>
                <a:sym typeface="Arial"/>
              </a:defRPr>
            </a:lvl1pPr>
          </a:lstStyle>
          <a:p>
            <a:pPr marL="0" marR="0" lvl="0" indent="0" algn="l" defTabSz="914377" rtl="0" eaLnBrk="1" fontAlgn="auto" latinLnBrk="0" hangingPunct="0">
              <a:lnSpc>
                <a:spcPct val="100000"/>
              </a:lnSpc>
              <a:spcBef>
                <a:spcPts val="1688"/>
              </a:spcBef>
              <a:spcAft>
                <a:spcPts val="0"/>
              </a:spcAft>
              <a:buClrTx/>
              <a:buSzTx/>
              <a:buFontTx/>
              <a:buNone/>
              <a:tabLst/>
              <a:defRPr/>
            </a:pPr>
            <a:r>
              <a:rPr kumimoji="0" sz="1050" b="0" i="0" u="none" strike="noStrike" kern="0" cap="none" spc="0" normalizeH="0" baseline="0" noProof="0">
                <a:ln>
                  <a:noFill/>
                </a:ln>
                <a:solidFill>
                  <a:srgbClr val="5C6C74"/>
                </a:solidFill>
                <a:effectLst/>
                <a:uLnTx/>
                <a:uFillTx/>
                <a:latin typeface="Arial"/>
                <a:cs typeface="Arial"/>
                <a:sym typeface="Arial"/>
              </a:rPr>
              <a:t>Lorem ipsum dolor sit </a:t>
            </a:r>
            <a:r>
              <a:rPr kumimoji="0" sz="1050" b="0" i="0" u="none" strike="noStrike" kern="0" cap="none" spc="0" normalizeH="0" baseline="0" noProof="0" err="1">
                <a:ln>
                  <a:noFill/>
                </a:ln>
                <a:solidFill>
                  <a:srgbClr val="5C6C74"/>
                </a:solidFill>
                <a:effectLst/>
                <a:uLnTx/>
                <a:uFillTx/>
                <a:latin typeface="Arial"/>
                <a:cs typeface="Arial"/>
                <a:sym typeface="Arial"/>
              </a:rPr>
              <a:t>amet</a:t>
            </a:r>
            <a:r>
              <a:rPr kumimoji="0" sz="1050" b="0" i="0" u="none" strike="noStrike" kern="0" cap="none" spc="0" normalizeH="0" baseline="0" noProof="0">
                <a:ln>
                  <a:noFill/>
                </a:ln>
                <a:solidFill>
                  <a:srgbClr val="5C6C74"/>
                </a:solidFill>
                <a:effectLst/>
                <a:uLnTx/>
                <a:uFillTx/>
                <a:latin typeface="Arial"/>
                <a:cs typeface="Arial"/>
                <a:sym typeface="Arial"/>
              </a:rPr>
              <a:t>, </a:t>
            </a:r>
            <a:r>
              <a:rPr kumimoji="0" sz="1050" b="0" i="0" u="none" strike="noStrike" kern="0" cap="none" spc="0" normalizeH="0" baseline="0" noProof="0" err="1">
                <a:ln>
                  <a:noFill/>
                </a:ln>
                <a:solidFill>
                  <a:srgbClr val="5C6C74"/>
                </a:solidFill>
                <a:effectLst/>
                <a:uLnTx/>
                <a:uFillTx/>
                <a:latin typeface="Arial"/>
                <a:cs typeface="Arial"/>
                <a:sym typeface="Arial"/>
              </a:rPr>
              <a:t>consectetur</a:t>
            </a:r>
            <a:r>
              <a:rPr kumimoji="0" sz="1050" b="0" i="0" u="none" strike="noStrike" kern="0" cap="none" spc="0" normalizeH="0" baseline="0" noProof="0">
                <a:ln>
                  <a:noFill/>
                </a:ln>
                <a:solidFill>
                  <a:srgbClr val="5C6C74"/>
                </a:solidFill>
                <a:effectLst/>
                <a:uLnTx/>
                <a:uFillTx/>
                <a:latin typeface="Arial"/>
                <a:cs typeface="Arial"/>
                <a:sym typeface="Arial"/>
              </a:rPr>
              <a:t> </a:t>
            </a:r>
            <a:r>
              <a:rPr kumimoji="0" sz="1050" b="0" i="0" u="none" strike="noStrike" kern="0" cap="none" spc="0" normalizeH="0" baseline="0" noProof="0" err="1">
                <a:ln>
                  <a:noFill/>
                </a:ln>
                <a:solidFill>
                  <a:srgbClr val="5C6C74"/>
                </a:solidFill>
                <a:effectLst/>
                <a:uLnTx/>
                <a:uFillTx/>
                <a:latin typeface="Arial"/>
                <a:cs typeface="Arial"/>
                <a:sym typeface="Arial"/>
              </a:rPr>
              <a:t>adipiscing</a:t>
            </a:r>
            <a:r>
              <a:rPr kumimoji="0" sz="1050" b="0" i="0" u="none" strike="noStrike" kern="0" cap="none" spc="0" normalizeH="0" baseline="0" noProof="0">
                <a:ln>
                  <a:noFill/>
                </a:ln>
                <a:solidFill>
                  <a:srgbClr val="5C6C74"/>
                </a:solidFill>
                <a:effectLst/>
                <a:uLnTx/>
                <a:uFillTx/>
                <a:latin typeface="Arial"/>
                <a:cs typeface="Arial"/>
                <a:sym typeface="Arial"/>
              </a:rPr>
              <a:t> elit.</a:t>
            </a:r>
          </a:p>
        </p:txBody>
      </p:sp>
      <p:sp>
        <p:nvSpPr>
          <p:cNvPr id="24" name="Lorem ipsum dolor sit amet, consectetur adipiscing elit, sed do eiusmod tempor incididunt ut labore et dolore magna aliqua. Ut enim ad minim veniam, quis nostrud exercitation ullamco laboris nisi ut aliquip ex ea commodo consequat. Duis aute irure dolor ">
            <a:extLst>
              <a:ext uri="{FF2B5EF4-FFF2-40B4-BE49-F238E27FC236}">
                <a16:creationId xmlns:a16="http://schemas.microsoft.com/office/drawing/2014/main" id="{2B1F0E12-8DF1-2D0F-2729-D42BEA2BF51D}"/>
              </a:ext>
            </a:extLst>
          </p:cNvPr>
          <p:cNvSpPr txBox="1"/>
          <p:nvPr/>
        </p:nvSpPr>
        <p:spPr>
          <a:xfrm>
            <a:off x="4621748" y="3520801"/>
            <a:ext cx="2035555" cy="361637"/>
          </a:xfrm>
          <a:prstGeom prst="rect">
            <a:avLst/>
          </a:prstGeom>
          <a:ln w="12700">
            <a:miter lim="400000"/>
          </a:ln>
          <a:extLst>
            <a:ext uri="{C572A759-6A51-4108-AA02-DFA0A04FC94B}">
              <ma14:wrappingTextBoxFlag xmlns="" xmlns:ma14="http://schemas.microsoft.com/office/mac/drawingml/2011/main" xmlns:a14="http://schemas.microsoft.com/office/drawing/2010/main" xmlns:m="http://schemas.openxmlformats.org/officeDocument/2006/math" val="1"/>
            </a:ext>
          </a:extLst>
        </p:spPr>
        <p:txBody>
          <a:bodyPr wrap="square" lIns="19050" tIns="19050" rIns="19050" bIns="19050">
            <a:spAutoFit/>
          </a:bodyPr>
          <a:lstStyle>
            <a:lvl1pPr>
              <a:lnSpc>
                <a:spcPct val="120000"/>
              </a:lnSpc>
              <a:defRPr sz="2500">
                <a:solidFill>
                  <a:srgbClr val="808080"/>
                </a:solidFill>
                <a:latin typeface="Arial"/>
                <a:ea typeface="Arial"/>
                <a:cs typeface="Arial"/>
                <a:sym typeface="Arial"/>
              </a:defRPr>
            </a:lvl1pPr>
          </a:lstStyle>
          <a:p>
            <a:pPr marL="0" marR="0" lvl="0" indent="0" algn="l" defTabSz="914377" rtl="0" eaLnBrk="1" fontAlgn="auto" latinLnBrk="0" hangingPunct="0">
              <a:lnSpc>
                <a:spcPct val="100000"/>
              </a:lnSpc>
              <a:spcBef>
                <a:spcPts val="1688"/>
              </a:spcBef>
              <a:spcAft>
                <a:spcPts val="0"/>
              </a:spcAft>
              <a:buClrTx/>
              <a:buSzTx/>
              <a:buFontTx/>
              <a:buNone/>
              <a:tabLst/>
              <a:defRPr/>
            </a:pPr>
            <a:r>
              <a:rPr kumimoji="0" sz="1050" b="0" i="0" u="none" strike="noStrike" kern="0" cap="none" spc="0" normalizeH="0" baseline="0" noProof="0">
                <a:ln>
                  <a:noFill/>
                </a:ln>
                <a:solidFill>
                  <a:srgbClr val="5C6C74"/>
                </a:solidFill>
                <a:effectLst/>
                <a:uLnTx/>
                <a:uFillTx/>
                <a:latin typeface="Arial"/>
                <a:cs typeface="Arial"/>
                <a:sym typeface="Arial"/>
              </a:rPr>
              <a:t>Lorem ipsum dolor sit </a:t>
            </a:r>
            <a:r>
              <a:rPr kumimoji="0" sz="1050" b="0" i="0" u="none" strike="noStrike" kern="0" cap="none" spc="0" normalizeH="0" baseline="0" noProof="0" err="1">
                <a:ln>
                  <a:noFill/>
                </a:ln>
                <a:solidFill>
                  <a:srgbClr val="5C6C74"/>
                </a:solidFill>
                <a:effectLst/>
                <a:uLnTx/>
                <a:uFillTx/>
                <a:latin typeface="Arial"/>
                <a:cs typeface="Arial"/>
                <a:sym typeface="Arial"/>
              </a:rPr>
              <a:t>amet</a:t>
            </a:r>
            <a:r>
              <a:rPr kumimoji="0" sz="1050" b="0" i="0" u="none" strike="noStrike" kern="0" cap="none" spc="0" normalizeH="0" baseline="0" noProof="0">
                <a:ln>
                  <a:noFill/>
                </a:ln>
                <a:solidFill>
                  <a:srgbClr val="5C6C74"/>
                </a:solidFill>
                <a:effectLst/>
                <a:uLnTx/>
                <a:uFillTx/>
                <a:latin typeface="Arial"/>
                <a:cs typeface="Arial"/>
                <a:sym typeface="Arial"/>
              </a:rPr>
              <a:t>, </a:t>
            </a:r>
            <a:r>
              <a:rPr kumimoji="0" sz="1050" b="0" i="0" u="none" strike="noStrike" kern="0" cap="none" spc="0" normalizeH="0" baseline="0" noProof="0" err="1">
                <a:ln>
                  <a:noFill/>
                </a:ln>
                <a:solidFill>
                  <a:srgbClr val="5C6C74"/>
                </a:solidFill>
                <a:effectLst/>
                <a:uLnTx/>
                <a:uFillTx/>
                <a:latin typeface="Arial"/>
                <a:cs typeface="Arial"/>
                <a:sym typeface="Arial"/>
              </a:rPr>
              <a:t>consectetur</a:t>
            </a:r>
            <a:r>
              <a:rPr kumimoji="0" sz="1050" b="0" i="0" u="none" strike="noStrike" kern="0" cap="none" spc="0" normalizeH="0" baseline="0" noProof="0">
                <a:ln>
                  <a:noFill/>
                </a:ln>
                <a:solidFill>
                  <a:srgbClr val="5C6C74"/>
                </a:solidFill>
                <a:effectLst/>
                <a:uLnTx/>
                <a:uFillTx/>
                <a:latin typeface="Arial"/>
                <a:cs typeface="Arial"/>
                <a:sym typeface="Arial"/>
              </a:rPr>
              <a:t> </a:t>
            </a:r>
            <a:r>
              <a:rPr kumimoji="0" sz="1050" b="0" i="0" u="none" strike="noStrike" kern="0" cap="none" spc="0" normalizeH="0" baseline="0" noProof="0" err="1">
                <a:ln>
                  <a:noFill/>
                </a:ln>
                <a:solidFill>
                  <a:srgbClr val="5C6C74"/>
                </a:solidFill>
                <a:effectLst/>
                <a:uLnTx/>
                <a:uFillTx/>
                <a:latin typeface="Arial"/>
                <a:cs typeface="Arial"/>
                <a:sym typeface="Arial"/>
              </a:rPr>
              <a:t>adipiscing</a:t>
            </a:r>
            <a:r>
              <a:rPr kumimoji="0" sz="1050" b="0" i="0" u="none" strike="noStrike" kern="0" cap="none" spc="0" normalizeH="0" baseline="0" noProof="0">
                <a:ln>
                  <a:noFill/>
                </a:ln>
                <a:solidFill>
                  <a:srgbClr val="5C6C74"/>
                </a:solidFill>
                <a:effectLst/>
                <a:uLnTx/>
                <a:uFillTx/>
                <a:latin typeface="Arial"/>
                <a:cs typeface="Arial"/>
                <a:sym typeface="Arial"/>
              </a:rPr>
              <a:t> elit.</a:t>
            </a:r>
          </a:p>
        </p:txBody>
      </p:sp>
      <p:grpSp>
        <p:nvGrpSpPr>
          <p:cNvPr id="25" name="Agrupar 24">
            <a:extLst>
              <a:ext uri="{FF2B5EF4-FFF2-40B4-BE49-F238E27FC236}">
                <a16:creationId xmlns:a16="http://schemas.microsoft.com/office/drawing/2014/main" id="{BFB74A43-451C-3538-382A-C94598364AF7}"/>
              </a:ext>
            </a:extLst>
          </p:cNvPr>
          <p:cNvGrpSpPr/>
          <p:nvPr/>
        </p:nvGrpSpPr>
        <p:grpSpPr>
          <a:xfrm>
            <a:off x="8870294" y="167554"/>
            <a:ext cx="258136" cy="4683954"/>
            <a:chOff x="23654022" y="446811"/>
            <a:chExt cx="688359" cy="12490546"/>
          </a:xfrm>
        </p:grpSpPr>
        <p:grpSp>
          <p:nvGrpSpPr>
            <p:cNvPr id="26" name="Grupo">
              <a:extLst>
                <a:ext uri="{FF2B5EF4-FFF2-40B4-BE49-F238E27FC236}">
                  <a16:creationId xmlns:a16="http://schemas.microsoft.com/office/drawing/2014/main" id="{4155C371-53BC-AA4F-F656-3B0C3F78BC94}"/>
                </a:ext>
              </a:extLst>
            </p:cNvPr>
            <p:cNvGrpSpPr/>
            <p:nvPr/>
          </p:nvGrpSpPr>
          <p:grpSpPr>
            <a:xfrm rot="16200000">
              <a:off x="18519882" y="7114857"/>
              <a:ext cx="11349650" cy="295349"/>
              <a:chOff x="-1276219" y="-698"/>
              <a:chExt cx="11349649" cy="295348"/>
            </a:xfrm>
          </p:grpSpPr>
          <p:sp>
            <p:nvSpPr>
              <p:cNvPr id="28" name="This information belongs to Embraer and cannot be used or reproduced without written permission from the Company.">
                <a:extLst>
                  <a:ext uri="{FF2B5EF4-FFF2-40B4-BE49-F238E27FC236}">
                    <a16:creationId xmlns:a16="http://schemas.microsoft.com/office/drawing/2014/main" id="{3201504B-B42C-7477-8218-57261CBEB04C}"/>
                  </a:ext>
                </a:extLst>
              </p:cNvPr>
              <p:cNvSpPr txBox="1"/>
              <p:nvPr/>
            </p:nvSpPr>
            <p:spPr>
              <a:xfrm>
                <a:off x="1071885" y="6522"/>
                <a:ext cx="9001545" cy="282814"/>
              </a:xfrm>
              <a:prstGeom prst="rect">
                <a:avLst/>
              </a:prstGeom>
              <a:noFill/>
              <a:ln w="12700" cap="flat">
                <a:noFill/>
                <a:miter lim="400000"/>
              </a:ln>
              <a:effectLst/>
              <a:extLst>
                <a:ext uri="{C572A759-6A51-4108-AA02-DFA0A04FC94B}">
                  <ma14:wrappingTextBoxFlag xmlns="" xmlns:ma14="http://schemas.microsoft.com/office/mac/drawingml/2011/main" val="1"/>
                </a:ext>
              </a:extLst>
            </p:spPr>
            <p:txBody>
              <a:bodyPr wrap="square" lIns="19050" tIns="19050" rIns="19050" bIns="19050" numCol="1" anchor="ctr">
                <a:spAutoFit/>
              </a:bodyPr>
              <a:lstStyle>
                <a:lvl1pPr>
                  <a:defRPr sz="1300">
                    <a:solidFill>
                      <a:srgbClr val="6E6D6D"/>
                    </a:solidFill>
                    <a:latin typeface="Arial"/>
                    <a:ea typeface="Arial"/>
                    <a:cs typeface="Arial"/>
                    <a:sym typeface="Arial"/>
                  </a:defRPr>
                </a:lvl1pPr>
              </a:lstStyle>
              <a:p>
                <a:r>
                  <a:rPr lang="en-US" sz="488" dirty="0"/>
                  <a:t>This information belongs to Embraer and cannot be used or reproduced without written permission from the Company.</a:t>
                </a:r>
              </a:p>
            </p:txBody>
          </p:sp>
          <p:sp>
            <p:nvSpPr>
              <p:cNvPr id="29" name="Linha">
                <a:extLst>
                  <a:ext uri="{FF2B5EF4-FFF2-40B4-BE49-F238E27FC236}">
                    <a16:creationId xmlns:a16="http://schemas.microsoft.com/office/drawing/2014/main" id="{1B4D3527-0209-B732-B17F-1BC85D7BD1DE}"/>
                  </a:ext>
                </a:extLst>
              </p:cNvPr>
              <p:cNvSpPr/>
              <p:nvPr/>
            </p:nvSpPr>
            <p:spPr>
              <a:xfrm flipV="1">
                <a:off x="898999" y="21128"/>
                <a:ext cx="83625" cy="273522"/>
              </a:xfrm>
              <a:prstGeom prst="line">
                <a:avLst/>
              </a:prstGeom>
              <a:noFill/>
              <a:ln w="9525" cap="flat">
                <a:solidFill>
                  <a:srgbClr val="100690"/>
                </a:solidFill>
                <a:prstDash val="solid"/>
                <a:miter lim="400000"/>
              </a:ln>
              <a:effectLst/>
            </p:spPr>
            <p:txBody>
              <a:bodyPr wrap="square" lIns="19050" tIns="19050" rIns="19050" bIns="19050" numCol="1" anchor="ctr">
                <a:noAutofit/>
              </a:bodyPr>
              <a:lstStyle/>
              <a:p>
                <a:endParaRPr sz="675"/>
              </a:p>
            </p:txBody>
          </p:sp>
          <p:sp>
            <p:nvSpPr>
              <p:cNvPr id="30" name="This information belongs to Embraer and cannot be used or reproduced without written permission from the Company.">
                <a:extLst>
                  <a:ext uri="{FF2B5EF4-FFF2-40B4-BE49-F238E27FC236}">
                    <a16:creationId xmlns:a16="http://schemas.microsoft.com/office/drawing/2014/main" id="{4B97C297-BD53-A6D6-2E2C-E576F0DB9A5B}"/>
                  </a:ext>
                </a:extLst>
              </p:cNvPr>
              <p:cNvSpPr txBox="1"/>
              <p:nvPr/>
            </p:nvSpPr>
            <p:spPr>
              <a:xfrm>
                <a:off x="-1276219" y="-698"/>
                <a:ext cx="2621118" cy="282811"/>
              </a:xfrm>
              <a:prstGeom prst="rect">
                <a:avLst/>
              </a:prstGeom>
              <a:noFill/>
              <a:ln w="12700" cap="flat">
                <a:noFill/>
                <a:miter lim="400000"/>
              </a:ln>
              <a:effectLst/>
              <a:extLst>
                <a:ext uri="{C572A759-6A51-4108-AA02-DFA0A04FC94B}">
                  <ma14:wrappingTextBoxFlag xmlns="" xmlns:ma14="http://schemas.microsoft.com/office/mac/drawingml/2011/main" val="1"/>
                </a:ext>
              </a:extLst>
            </p:spPr>
            <p:txBody>
              <a:bodyPr wrap="square" lIns="19050" tIns="19050" rIns="19050" bIns="19050" numCol="1" anchor="ctr">
                <a:spAutoFit/>
              </a:bodyPr>
              <a:lstStyle>
                <a:lvl1pPr>
                  <a:defRPr sz="1300">
                    <a:solidFill>
                      <a:srgbClr val="6E6D6D"/>
                    </a:solidFill>
                    <a:latin typeface="Arial"/>
                    <a:ea typeface="Arial"/>
                    <a:cs typeface="Arial"/>
                    <a:sym typeface="Arial"/>
                  </a:defRPr>
                </a:lvl1pPr>
              </a:lstStyle>
              <a:p>
                <a:r>
                  <a:rPr lang="en-US" sz="488" dirty="0"/>
                  <a:t>SECRET INFORMATION</a:t>
                </a:r>
              </a:p>
            </p:txBody>
          </p:sp>
        </p:grpSp>
        <p:sp>
          <p:nvSpPr>
            <p:cNvPr id="27" name="Forma Livre: Forma 61">
              <a:extLst>
                <a:ext uri="{FF2B5EF4-FFF2-40B4-BE49-F238E27FC236}">
                  <a16:creationId xmlns:a16="http://schemas.microsoft.com/office/drawing/2014/main" id="{F9CE8C7D-14BA-D61F-E442-A26F9123C076}"/>
                </a:ext>
              </a:extLst>
            </p:cNvPr>
            <p:cNvSpPr/>
            <p:nvPr/>
          </p:nvSpPr>
          <p:spPr>
            <a:xfrm flipH="1">
              <a:off x="23654022" y="446811"/>
              <a:ext cx="359396" cy="359346"/>
            </a:xfrm>
            <a:custGeom>
              <a:avLst/>
              <a:gdLst/>
              <a:ahLst/>
              <a:cxnLst>
                <a:cxn ang="0">
                  <a:pos x="wd2" y="hd2"/>
                </a:cxn>
                <a:cxn ang="5400000">
                  <a:pos x="wd2" y="hd2"/>
                </a:cxn>
                <a:cxn ang="10800000">
                  <a:pos x="wd2" y="hd2"/>
                </a:cxn>
                <a:cxn ang="16200000">
                  <a:pos x="wd2" y="hd2"/>
                </a:cxn>
              </a:cxnLst>
              <a:rect l="0" t="0" r="r" b="b"/>
              <a:pathLst>
                <a:path w="21600" h="21600" extrusionOk="0">
                  <a:moveTo>
                    <a:pt x="17278" y="0"/>
                  </a:moveTo>
                  <a:lnTo>
                    <a:pt x="4322" y="9935"/>
                  </a:lnTo>
                  <a:lnTo>
                    <a:pt x="1728" y="9935"/>
                  </a:lnTo>
                  <a:lnTo>
                    <a:pt x="0" y="11665"/>
                  </a:lnTo>
                  <a:lnTo>
                    <a:pt x="4322" y="11665"/>
                  </a:lnTo>
                  <a:lnTo>
                    <a:pt x="17278" y="21600"/>
                  </a:lnTo>
                  <a:lnTo>
                    <a:pt x="21600" y="21600"/>
                  </a:lnTo>
                  <a:lnTo>
                    <a:pt x="12961" y="11665"/>
                  </a:lnTo>
                  <a:lnTo>
                    <a:pt x="21559" y="11665"/>
                  </a:lnTo>
                  <a:lnTo>
                    <a:pt x="21559" y="9935"/>
                  </a:lnTo>
                  <a:lnTo>
                    <a:pt x="12961" y="9935"/>
                  </a:lnTo>
                  <a:lnTo>
                    <a:pt x="21600" y="0"/>
                  </a:lnTo>
                  <a:close/>
                </a:path>
              </a:pathLst>
            </a:custGeom>
            <a:solidFill>
              <a:srgbClr val="100690"/>
            </a:solidFill>
            <a:ln w="12700" cap="flat">
              <a:noFill/>
              <a:miter lim="400000"/>
            </a:ln>
            <a:effectLst/>
          </p:spPr>
          <p:txBody>
            <a:bodyPr wrap="square" lIns="17145" tIns="17145" rIns="17145" bIns="17145" numCol="1" anchor="ctr">
              <a:noAutofit/>
            </a:bodyPr>
            <a:lstStyle/>
            <a:p>
              <a:pPr>
                <a:defRPr>
                  <a:solidFill>
                    <a:srgbClr val="100690"/>
                  </a:solidFill>
                  <a:latin typeface="GT America Condensed Regular"/>
                  <a:ea typeface="GT America Condensed Regular"/>
                  <a:cs typeface="GT America Condensed Regular"/>
                  <a:sym typeface="GT America Condensed Regular"/>
                </a:defRPr>
              </a:pPr>
              <a:endParaRPr sz="675"/>
            </a:p>
          </p:txBody>
        </p:sp>
      </p:grpSp>
    </p:spTree>
  </p:cSld>
  <p:clrMapOvr>
    <a:masterClrMapping/>
  </p:clrMapOvr>
</p:sld>
</file>

<file path=ppt/slides/slide8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07" name="Subtitle"/>
          <p:cNvSpPr txBox="1"/>
          <p:nvPr/>
        </p:nvSpPr>
        <p:spPr>
          <a:xfrm>
            <a:off x="992097" y="2079176"/>
            <a:ext cx="808518" cy="220317"/>
          </a:xfrm>
          <a:prstGeom prst="rect">
            <a:avLst/>
          </a:prstGeom>
          <a:ln w="12700">
            <a:miter lim="400000"/>
          </a:ln>
          <a:extLst>
            <a:ext uri="{C572A759-6A51-4108-AA02-DFA0A04FC94B}">
              <ma14:wrappingTextBoxFlag xmlns="" xmlns:ma14="http://schemas.microsoft.com/office/mac/drawingml/2011/main" val="1"/>
            </a:ext>
          </a:extLst>
        </p:spPr>
        <p:txBody>
          <a:bodyPr lIns="19050" tIns="19050" rIns="19050" bIns="19050">
            <a:spAutoFit/>
          </a:bodyPr>
          <a:lstStyle>
            <a:lvl1pPr>
              <a:defRPr sz="3500" b="1">
                <a:solidFill>
                  <a:srgbClr val="061637"/>
                </a:solidFill>
                <a:latin typeface="Arial"/>
                <a:ea typeface="Arial"/>
                <a:cs typeface="Arial"/>
                <a:sym typeface="Arial"/>
              </a:defRPr>
            </a:lvl1pPr>
          </a:lstStyle>
          <a:p>
            <a:r>
              <a:rPr lang="en-US" sz="1313" dirty="0">
                <a:solidFill>
                  <a:srgbClr val="005BAF"/>
                </a:solidFill>
              </a:rPr>
              <a:t>Subtitle</a:t>
            </a:r>
            <a:endParaRPr sz="1313" dirty="0">
              <a:solidFill>
                <a:srgbClr val="005BAF"/>
              </a:solidFill>
            </a:endParaRPr>
          </a:p>
        </p:txBody>
      </p:sp>
      <p:sp>
        <p:nvSpPr>
          <p:cNvPr id="220" name="Lorem ipsum dolor sit amet, consectetur adipiscing elit, sed do eiusmod tempor incididunt ut labore et dolore magna aliqua. Ut enim ad minim veniam, quis nostrud exercitation ullamco laboris nisi ut aliquip ex ea commodo consequat. Duis aute irure dolor "/>
          <p:cNvSpPr txBox="1"/>
          <p:nvPr/>
        </p:nvSpPr>
        <p:spPr>
          <a:xfrm>
            <a:off x="995674" y="2371308"/>
            <a:ext cx="2164744" cy="1868140"/>
          </a:xfrm>
          <a:prstGeom prst="rect">
            <a:avLst/>
          </a:prstGeom>
          <a:ln w="12700">
            <a:miter lim="400000"/>
          </a:ln>
          <a:extLst>
            <a:ext uri="{C572A759-6A51-4108-AA02-DFA0A04FC94B}">
              <ma14:wrappingTextBoxFlag xmlns="" xmlns:ma14="http://schemas.microsoft.com/office/mac/drawingml/2011/main" val="1"/>
            </a:ext>
          </a:extLst>
        </p:spPr>
        <p:txBody>
          <a:bodyPr wrap="square" lIns="19050" tIns="19050" rIns="19050" bIns="19050">
            <a:spAutoFit/>
          </a:bodyPr>
          <a:lstStyle>
            <a:lvl1pPr>
              <a:lnSpc>
                <a:spcPct val="120000"/>
              </a:lnSpc>
              <a:defRPr sz="2500">
                <a:solidFill>
                  <a:srgbClr val="808080"/>
                </a:solidFill>
                <a:latin typeface="Arial"/>
                <a:ea typeface="Arial"/>
                <a:cs typeface="Arial"/>
                <a:sym typeface="Arial"/>
              </a:defRPr>
            </a:lvl1pPr>
          </a:lstStyle>
          <a:p>
            <a:r>
              <a:rPr sz="1000"/>
              <a:t>Lorem ipsum dolor sit amet, consectetur adipiscing elit, sed do eiusmod tempor incididunt ut labore et dolore magna aliqua. Ut enim ad minim veniam, quis nostrud exercitation ullamco laboris nisi ut aliquip ex ea commodo consequat. Duis aute irure dolor in reprehenderit in voluptate velit esse cillum dolore eu fugiat nulla pariatur.</a:t>
            </a:r>
          </a:p>
        </p:txBody>
      </p:sp>
      <p:sp>
        <p:nvSpPr>
          <p:cNvPr id="229" name="Lorem ipsum dolor sit amet, consectetur adipiscing elit, sed do eiusmod tempor incididunt ut labore et dolore magna aliqua."/>
          <p:cNvSpPr txBox="1"/>
          <p:nvPr/>
        </p:nvSpPr>
        <p:spPr>
          <a:xfrm>
            <a:off x="995674" y="4451688"/>
            <a:ext cx="2164744" cy="236860"/>
          </a:xfrm>
          <a:prstGeom prst="rect">
            <a:avLst/>
          </a:prstGeom>
          <a:ln w="12700">
            <a:miter lim="400000"/>
          </a:ln>
          <a:extLst>
            <a:ext uri="{C572A759-6A51-4108-AA02-DFA0A04FC94B}">
              <ma14:wrappingTextBoxFlag xmlns="" xmlns:ma14="http://schemas.microsoft.com/office/mac/drawingml/2011/main" val="1"/>
            </a:ext>
          </a:extLst>
        </p:spPr>
        <p:txBody>
          <a:bodyPr lIns="19050" tIns="19050" rIns="19050" bIns="19050">
            <a:spAutoFit/>
          </a:bodyPr>
          <a:lstStyle>
            <a:lvl1pPr>
              <a:lnSpc>
                <a:spcPct val="120000"/>
              </a:lnSpc>
              <a:defRPr sz="1500" i="1">
                <a:solidFill>
                  <a:srgbClr val="808080"/>
                </a:solidFill>
                <a:latin typeface="Arial"/>
                <a:ea typeface="Arial"/>
                <a:cs typeface="Arial"/>
                <a:sym typeface="Arial"/>
              </a:defRPr>
            </a:lvl1pPr>
          </a:lstStyle>
          <a:p>
            <a:r>
              <a:rPr sz="563"/>
              <a:t>Lorem ipsum dolor sit amet, consectetur adipiscing elit, sed do eiusmod tempor incididunt ut labore et dolore magna aliqua.</a:t>
            </a:r>
          </a:p>
        </p:txBody>
      </p:sp>
      <p:grpSp>
        <p:nvGrpSpPr>
          <p:cNvPr id="8" name="Grupo">
            <a:extLst>
              <a:ext uri="{FF2B5EF4-FFF2-40B4-BE49-F238E27FC236}">
                <a16:creationId xmlns:a16="http://schemas.microsoft.com/office/drawing/2014/main" id="{252A3A4B-347A-FFDB-F783-F5C0F4C587C1}"/>
              </a:ext>
            </a:extLst>
          </p:cNvPr>
          <p:cNvGrpSpPr/>
          <p:nvPr/>
        </p:nvGrpSpPr>
        <p:grpSpPr>
          <a:xfrm>
            <a:off x="1491896" y="-725820"/>
            <a:ext cx="11190479" cy="6194257"/>
            <a:chOff x="0" y="0"/>
            <a:chExt cx="23896625" cy="13227479"/>
          </a:xfrm>
        </p:grpSpPr>
        <p:sp>
          <p:nvSpPr>
            <p:cNvPr id="9" name="Google Shape;10384;p32">
              <a:extLst>
                <a:ext uri="{FF2B5EF4-FFF2-40B4-BE49-F238E27FC236}">
                  <a16:creationId xmlns:a16="http://schemas.microsoft.com/office/drawing/2014/main" id="{F67F223F-2640-25EE-FD9F-02DFD502398D}"/>
                </a:ext>
              </a:extLst>
            </p:cNvPr>
            <p:cNvSpPr/>
            <p:nvPr/>
          </p:nvSpPr>
          <p:spPr>
            <a:xfrm>
              <a:off x="14459725" y="5551108"/>
              <a:ext cx="285338" cy="215730"/>
            </a:xfrm>
            <a:custGeom>
              <a:avLst/>
              <a:gdLst/>
              <a:ahLst/>
              <a:cxnLst>
                <a:cxn ang="0">
                  <a:pos x="wd2" y="hd2"/>
                </a:cxn>
                <a:cxn ang="5400000">
                  <a:pos x="wd2" y="hd2"/>
                </a:cxn>
                <a:cxn ang="10800000">
                  <a:pos x="wd2" y="hd2"/>
                </a:cxn>
                <a:cxn ang="16200000">
                  <a:pos x="wd2" y="hd2"/>
                </a:cxn>
              </a:cxnLst>
              <a:rect l="0" t="0" r="r" b="b"/>
              <a:pathLst>
                <a:path w="21600" h="21600" extrusionOk="0">
                  <a:moveTo>
                    <a:pt x="21600" y="10800"/>
                  </a:moveTo>
                  <a:lnTo>
                    <a:pt x="17546" y="5680"/>
                  </a:lnTo>
                  <a:lnTo>
                    <a:pt x="0" y="0"/>
                  </a:lnTo>
                  <a:lnTo>
                    <a:pt x="898" y="9953"/>
                  </a:lnTo>
                  <a:lnTo>
                    <a:pt x="8995" y="17614"/>
                  </a:lnTo>
                  <a:lnTo>
                    <a:pt x="18444" y="21600"/>
                  </a:lnTo>
                  <a:close/>
                </a:path>
              </a:pathLst>
            </a:custGeom>
            <a:solidFill>
              <a:srgbClr val="CAD4D8"/>
            </a:solidFill>
            <a:ln w="12700" cap="flat">
              <a:noFill/>
              <a:miter lim="400000"/>
            </a:ln>
            <a:effectLst/>
          </p:spPr>
          <p:txBody>
            <a:bodyPr wrap="square" lIns="0" tIns="0" rIns="0" bIns="0" numCol="1" anchor="t">
              <a:noAutofit/>
            </a:bodyPr>
            <a:lstStyle/>
            <a:p>
              <a:pPr defTabSz="342900">
                <a:lnSpc>
                  <a:spcPct val="100000"/>
                </a:lnSpc>
                <a:spcBef>
                  <a:spcPts val="0"/>
                </a:spcBef>
                <a:defRPr sz="1400">
                  <a:latin typeface="Arial"/>
                  <a:ea typeface="Arial"/>
                  <a:cs typeface="Arial"/>
                  <a:sym typeface="Arial"/>
                </a:defRPr>
              </a:pPr>
              <a:endParaRPr sz="525"/>
            </a:p>
          </p:txBody>
        </p:sp>
        <p:sp>
          <p:nvSpPr>
            <p:cNvPr id="10" name="Google Shape;10385;p32">
              <a:extLst>
                <a:ext uri="{FF2B5EF4-FFF2-40B4-BE49-F238E27FC236}">
                  <a16:creationId xmlns:a16="http://schemas.microsoft.com/office/drawing/2014/main" id="{AD3DD806-7569-14C0-07AD-371620D1621A}"/>
                </a:ext>
              </a:extLst>
            </p:cNvPr>
            <p:cNvSpPr/>
            <p:nvPr/>
          </p:nvSpPr>
          <p:spPr>
            <a:xfrm>
              <a:off x="14489431" y="5623693"/>
              <a:ext cx="391810" cy="309173"/>
            </a:xfrm>
            <a:custGeom>
              <a:avLst/>
              <a:gdLst/>
              <a:ahLst/>
              <a:cxnLst>
                <a:cxn ang="0">
                  <a:pos x="wd2" y="hd2"/>
                </a:cxn>
                <a:cxn ang="5400000">
                  <a:pos x="wd2" y="hd2"/>
                </a:cxn>
                <a:cxn ang="10800000">
                  <a:pos x="wd2" y="hd2"/>
                </a:cxn>
                <a:cxn ang="16200000">
                  <a:pos x="wd2" y="hd2"/>
                </a:cxn>
              </a:cxnLst>
              <a:rect l="0" t="0" r="r" b="b"/>
              <a:pathLst>
                <a:path w="21600" h="21600" extrusionOk="0">
                  <a:moveTo>
                    <a:pt x="13824" y="0"/>
                  </a:moveTo>
                  <a:lnTo>
                    <a:pt x="12524" y="2090"/>
                  </a:lnTo>
                  <a:lnTo>
                    <a:pt x="11230" y="2606"/>
                  </a:lnTo>
                  <a:lnTo>
                    <a:pt x="10941" y="3481"/>
                  </a:lnTo>
                  <a:lnTo>
                    <a:pt x="9069" y="3306"/>
                  </a:lnTo>
                  <a:lnTo>
                    <a:pt x="8636" y="2265"/>
                  </a:lnTo>
                  <a:lnTo>
                    <a:pt x="6764" y="516"/>
                  </a:lnTo>
                  <a:lnTo>
                    <a:pt x="5760" y="341"/>
                  </a:lnTo>
                  <a:lnTo>
                    <a:pt x="5471" y="516"/>
                  </a:lnTo>
                  <a:lnTo>
                    <a:pt x="5182" y="2090"/>
                  </a:lnTo>
                  <a:lnTo>
                    <a:pt x="6193" y="2606"/>
                  </a:lnTo>
                  <a:lnTo>
                    <a:pt x="6764" y="3830"/>
                  </a:lnTo>
                  <a:lnTo>
                    <a:pt x="6627" y="5571"/>
                  </a:lnTo>
                  <a:lnTo>
                    <a:pt x="5182" y="4705"/>
                  </a:lnTo>
                  <a:lnTo>
                    <a:pt x="3743" y="4355"/>
                  </a:lnTo>
                  <a:lnTo>
                    <a:pt x="1438" y="2956"/>
                  </a:lnTo>
                  <a:lnTo>
                    <a:pt x="0" y="3481"/>
                  </a:lnTo>
                  <a:lnTo>
                    <a:pt x="0" y="4355"/>
                  </a:lnTo>
                  <a:lnTo>
                    <a:pt x="723" y="5221"/>
                  </a:lnTo>
                  <a:lnTo>
                    <a:pt x="2161" y="5571"/>
                  </a:lnTo>
                  <a:lnTo>
                    <a:pt x="2883" y="6620"/>
                  </a:lnTo>
                  <a:lnTo>
                    <a:pt x="2594" y="7661"/>
                  </a:lnTo>
                  <a:lnTo>
                    <a:pt x="2594" y="8535"/>
                  </a:lnTo>
                  <a:lnTo>
                    <a:pt x="4321" y="10101"/>
                  </a:lnTo>
                  <a:lnTo>
                    <a:pt x="4321" y="11150"/>
                  </a:lnTo>
                  <a:lnTo>
                    <a:pt x="3743" y="11841"/>
                  </a:lnTo>
                  <a:lnTo>
                    <a:pt x="4321" y="13415"/>
                  </a:lnTo>
                  <a:lnTo>
                    <a:pt x="6049" y="14456"/>
                  </a:lnTo>
                  <a:lnTo>
                    <a:pt x="7342" y="14456"/>
                  </a:lnTo>
                  <a:lnTo>
                    <a:pt x="8209" y="15505"/>
                  </a:lnTo>
                  <a:lnTo>
                    <a:pt x="7198" y="15680"/>
                  </a:lnTo>
                  <a:lnTo>
                    <a:pt x="7631" y="17070"/>
                  </a:lnTo>
                  <a:lnTo>
                    <a:pt x="7487" y="17420"/>
                  </a:lnTo>
                  <a:lnTo>
                    <a:pt x="7487" y="18636"/>
                  </a:lnTo>
                  <a:lnTo>
                    <a:pt x="8065" y="18810"/>
                  </a:lnTo>
                  <a:lnTo>
                    <a:pt x="8780" y="18294"/>
                  </a:lnTo>
                  <a:lnTo>
                    <a:pt x="8780" y="17944"/>
                  </a:lnTo>
                  <a:lnTo>
                    <a:pt x="9069" y="17420"/>
                  </a:lnTo>
                  <a:lnTo>
                    <a:pt x="9503" y="17245"/>
                  </a:lnTo>
                  <a:lnTo>
                    <a:pt x="10225" y="16196"/>
                  </a:lnTo>
                  <a:lnTo>
                    <a:pt x="10797" y="16029"/>
                  </a:lnTo>
                  <a:lnTo>
                    <a:pt x="11086" y="15155"/>
                  </a:lnTo>
                  <a:lnTo>
                    <a:pt x="11664" y="15155"/>
                  </a:lnTo>
                  <a:lnTo>
                    <a:pt x="12524" y="14456"/>
                  </a:lnTo>
                  <a:lnTo>
                    <a:pt x="12957" y="14456"/>
                  </a:lnTo>
                  <a:lnTo>
                    <a:pt x="12957" y="14630"/>
                  </a:lnTo>
                  <a:lnTo>
                    <a:pt x="13246" y="14630"/>
                  </a:lnTo>
                  <a:lnTo>
                    <a:pt x="13680" y="15505"/>
                  </a:lnTo>
                  <a:lnTo>
                    <a:pt x="14113" y="16196"/>
                  </a:lnTo>
                  <a:lnTo>
                    <a:pt x="13824" y="16546"/>
                  </a:lnTo>
                  <a:lnTo>
                    <a:pt x="13969" y="17070"/>
                  </a:lnTo>
                  <a:lnTo>
                    <a:pt x="14829" y="17770"/>
                  </a:lnTo>
                  <a:lnTo>
                    <a:pt x="13680" y="18810"/>
                  </a:lnTo>
                  <a:lnTo>
                    <a:pt x="14829" y="20559"/>
                  </a:lnTo>
                  <a:lnTo>
                    <a:pt x="15551" y="20901"/>
                  </a:lnTo>
                  <a:lnTo>
                    <a:pt x="15840" y="21425"/>
                  </a:lnTo>
                  <a:lnTo>
                    <a:pt x="16556" y="21600"/>
                  </a:lnTo>
                  <a:lnTo>
                    <a:pt x="16845" y="21425"/>
                  </a:lnTo>
                  <a:lnTo>
                    <a:pt x="16845" y="19685"/>
                  </a:lnTo>
                  <a:lnTo>
                    <a:pt x="16701" y="19160"/>
                  </a:lnTo>
                  <a:lnTo>
                    <a:pt x="16701" y="18294"/>
                  </a:lnTo>
                  <a:lnTo>
                    <a:pt x="16556" y="17245"/>
                  </a:lnTo>
                  <a:lnTo>
                    <a:pt x="16701" y="16371"/>
                  </a:lnTo>
                  <a:lnTo>
                    <a:pt x="16990" y="16196"/>
                  </a:lnTo>
                  <a:lnTo>
                    <a:pt x="17568" y="16895"/>
                  </a:lnTo>
                  <a:lnTo>
                    <a:pt x="17279" y="17770"/>
                  </a:lnTo>
                  <a:lnTo>
                    <a:pt x="17568" y="18294"/>
                  </a:lnTo>
                  <a:lnTo>
                    <a:pt x="17712" y="17770"/>
                  </a:lnTo>
                  <a:lnTo>
                    <a:pt x="17712" y="16196"/>
                  </a:lnTo>
                  <a:lnTo>
                    <a:pt x="18139" y="15680"/>
                  </a:lnTo>
                  <a:lnTo>
                    <a:pt x="18139" y="14805"/>
                  </a:lnTo>
                  <a:lnTo>
                    <a:pt x="17712" y="14456"/>
                  </a:lnTo>
                  <a:lnTo>
                    <a:pt x="18001" y="13590"/>
                  </a:lnTo>
                  <a:lnTo>
                    <a:pt x="18283" y="12890"/>
                  </a:lnTo>
                  <a:lnTo>
                    <a:pt x="18139" y="12016"/>
                  </a:lnTo>
                  <a:lnTo>
                    <a:pt x="18139" y="10800"/>
                  </a:lnTo>
                  <a:lnTo>
                    <a:pt x="19150" y="9576"/>
                  </a:lnTo>
                  <a:lnTo>
                    <a:pt x="20299" y="9401"/>
                  </a:lnTo>
                  <a:lnTo>
                    <a:pt x="20877" y="9060"/>
                  </a:lnTo>
                  <a:lnTo>
                    <a:pt x="21600" y="9060"/>
                  </a:lnTo>
                  <a:lnTo>
                    <a:pt x="20877" y="8185"/>
                  </a:lnTo>
                  <a:lnTo>
                    <a:pt x="19873" y="7486"/>
                  </a:lnTo>
                  <a:lnTo>
                    <a:pt x="18861" y="7661"/>
                  </a:lnTo>
                  <a:lnTo>
                    <a:pt x="18001" y="6795"/>
                  </a:lnTo>
                  <a:lnTo>
                    <a:pt x="17712" y="5920"/>
                  </a:lnTo>
                  <a:lnTo>
                    <a:pt x="16556" y="4871"/>
                  </a:lnTo>
                  <a:lnTo>
                    <a:pt x="15985" y="3481"/>
                  </a:lnTo>
                  <a:lnTo>
                    <a:pt x="15985" y="2606"/>
                  </a:lnTo>
                  <a:lnTo>
                    <a:pt x="14684" y="691"/>
                  </a:lnTo>
                  <a:lnTo>
                    <a:pt x="13824" y="0"/>
                  </a:lnTo>
                  <a:close/>
                </a:path>
              </a:pathLst>
            </a:custGeom>
            <a:solidFill>
              <a:srgbClr val="CAD4D8"/>
            </a:solidFill>
            <a:ln w="12700" cap="flat">
              <a:noFill/>
              <a:miter lim="400000"/>
            </a:ln>
            <a:effectLst/>
          </p:spPr>
          <p:txBody>
            <a:bodyPr wrap="square" lIns="0" tIns="0" rIns="0" bIns="0" numCol="1" anchor="ctr">
              <a:noAutofit/>
            </a:bodyPr>
            <a:lstStyle/>
            <a:p>
              <a:pPr defTabSz="342900">
                <a:lnSpc>
                  <a:spcPct val="100000"/>
                </a:lnSpc>
                <a:spcBef>
                  <a:spcPts val="0"/>
                </a:spcBef>
                <a:defRPr sz="1400">
                  <a:latin typeface="Arial"/>
                  <a:ea typeface="Arial"/>
                  <a:cs typeface="Arial"/>
                  <a:sym typeface="Arial"/>
                </a:defRPr>
              </a:pPr>
              <a:endParaRPr sz="525"/>
            </a:p>
          </p:txBody>
        </p:sp>
        <p:sp>
          <p:nvSpPr>
            <p:cNvPr id="11" name="Google Shape;10387;p32">
              <a:extLst>
                <a:ext uri="{FF2B5EF4-FFF2-40B4-BE49-F238E27FC236}">
                  <a16:creationId xmlns:a16="http://schemas.microsoft.com/office/drawing/2014/main" id="{8EEB1147-30E3-509F-EBF5-D26E758F2B91}"/>
                </a:ext>
              </a:extLst>
            </p:cNvPr>
            <p:cNvSpPr/>
            <p:nvPr/>
          </p:nvSpPr>
          <p:spPr>
            <a:xfrm>
              <a:off x="13883813" y="4876860"/>
              <a:ext cx="300813" cy="310727"/>
            </a:xfrm>
            <a:custGeom>
              <a:avLst/>
              <a:gdLst/>
              <a:ahLst/>
              <a:cxnLst>
                <a:cxn ang="0">
                  <a:pos x="wd2" y="hd2"/>
                </a:cxn>
                <a:cxn ang="5400000">
                  <a:pos x="wd2" y="hd2"/>
                </a:cxn>
                <a:cxn ang="10800000">
                  <a:pos x="wd2" y="hd2"/>
                </a:cxn>
                <a:cxn ang="16200000">
                  <a:pos x="wd2" y="hd2"/>
                </a:cxn>
              </a:cxnLst>
              <a:rect l="0" t="0" r="r" b="b"/>
              <a:pathLst>
                <a:path w="21600" h="21600" extrusionOk="0">
                  <a:moveTo>
                    <a:pt x="5727" y="19968"/>
                  </a:moveTo>
                  <a:lnTo>
                    <a:pt x="10576" y="21600"/>
                  </a:lnTo>
                  <a:lnTo>
                    <a:pt x="21600" y="16712"/>
                  </a:lnTo>
                  <a:lnTo>
                    <a:pt x="20274" y="0"/>
                  </a:lnTo>
                  <a:lnTo>
                    <a:pt x="4849" y="0"/>
                  </a:lnTo>
                  <a:lnTo>
                    <a:pt x="0" y="14673"/>
                  </a:lnTo>
                  <a:close/>
                </a:path>
              </a:pathLst>
            </a:custGeom>
            <a:solidFill>
              <a:srgbClr val="CBD4D8"/>
            </a:solidFill>
            <a:ln w="12700" cap="flat">
              <a:noFill/>
              <a:miter lim="400000"/>
            </a:ln>
            <a:effectLst/>
          </p:spPr>
          <p:txBody>
            <a:bodyPr wrap="square" lIns="0" tIns="0" rIns="0" bIns="0" numCol="1" anchor="t">
              <a:noAutofit/>
            </a:bodyPr>
            <a:lstStyle/>
            <a:p>
              <a:pPr defTabSz="342900">
                <a:lnSpc>
                  <a:spcPct val="100000"/>
                </a:lnSpc>
                <a:spcBef>
                  <a:spcPts val="0"/>
                </a:spcBef>
                <a:defRPr sz="1400">
                  <a:latin typeface="Arial"/>
                  <a:ea typeface="Arial"/>
                  <a:cs typeface="Arial"/>
                  <a:sym typeface="Arial"/>
                </a:defRPr>
              </a:pPr>
              <a:endParaRPr sz="525"/>
            </a:p>
          </p:txBody>
        </p:sp>
        <p:sp>
          <p:nvSpPr>
            <p:cNvPr id="12" name="Google Shape;10389;p32">
              <a:extLst>
                <a:ext uri="{FF2B5EF4-FFF2-40B4-BE49-F238E27FC236}">
                  <a16:creationId xmlns:a16="http://schemas.microsoft.com/office/drawing/2014/main" id="{5E8D38D8-2C8A-1635-1216-9FC126E0F788}"/>
                </a:ext>
              </a:extLst>
            </p:cNvPr>
            <p:cNvSpPr/>
            <p:nvPr/>
          </p:nvSpPr>
          <p:spPr>
            <a:xfrm>
              <a:off x="12995730" y="2811434"/>
              <a:ext cx="7718154" cy="2431457"/>
            </a:xfrm>
            <a:custGeom>
              <a:avLst/>
              <a:gdLst/>
              <a:ahLst/>
              <a:cxnLst>
                <a:cxn ang="0">
                  <a:pos x="wd2" y="hd2"/>
                </a:cxn>
                <a:cxn ang="5400000">
                  <a:pos x="wd2" y="hd2"/>
                </a:cxn>
                <a:cxn ang="10800000">
                  <a:pos x="wd2" y="hd2"/>
                </a:cxn>
                <a:cxn ang="16200000">
                  <a:pos x="wd2" y="hd2"/>
                </a:cxn>
              </a:cxnLst>
              <a:rect l="0" t="0" r="r" b="b"/>
              <a:pathLst>
                <a:path w="21600" h="21600" extrusionOk="0">
                  <a:moveTo>
                    <a:pt x="557" y="338"/>
                  </a:moveTo>
                  <a:lnTo>
                    <a:pt x="37" y="0"/>
                  </a:lnTo>
                  <a:lnTo>
                    <a:pt x="0" y="2588"/>
                  </a:lnTo>
                  <a:lnTo>
                    <a:pt x="371" y="9562"/>
                  </a:lnTo>
                  <a:lnTo>
                    <a:pt x="1373" y="10350"/>
                  </a:lnTo>
                  <a:lnTo>
                    <a:pt x="742" y="10800"/>
                  </a:lnTo>
                  <a:lnTo>
                    <a:pt x="185" y="11026"/>
                  </a:lnTo>
                  <a:lnTo>
                    <a:pt x="519" y="14400"/>
                  </a:lnTo>
                  <a:lnTo>
                    <a:pt x="1373" y="18224"/>
                  </a:lnTo>
                  <a:lnTo>
                    <a:pt x="2932" y="19688"/>
                  </a:lnTo>
                  <a:lnTo>
                    <a:pt x="3489" y="19238"/>
                  </a:lnTo>
                  <a:lnTo>
                    <a:pt x="4639" y="21600"/>
                  </a:lnTo>
                  <a:lnTo>
                    <a:pt x="5010" y="20024"/>
                  </a:lnTo>
                  <a:lnTo>
                    <a:pt x="10058" y="18338"/>
                  </a:lnTo>
                  <a:lnTo>
                    <a:pt x="12470" y="17888"/>
                  </a:lnTo>
                  <a:lnTo>
                    <a:pt x="16887" y="17888"/>
                  </a:lnTo>
                  <a:lnTo>
                    <a:pt x="17332" y="16088"/>
                  </a:lnTo>
                  <a:lnTo>
                    <a:pt x="20709" y="21488"/>
                  </a:lnTo>
                  <a:lnTo>
                    <a:pt x="21006" y="20362"/>
                  </a:lnTo>
                  <a:lnTo>
                    <a:pt x="21600" y="19574"/>
                  </a:lnTo>
                  <a:lnTo>
                    <a:pt x="21340" y="14288"/>
                  </a:lnTo>
                  <a:lnTo>
                    <a:pt x="16181" y="3376"/>
                  </a:lnTo>
                  <a:lnTo>
                    <a:pt x="4528" y="11026"/>
                  </a:lnTo>
                  <a:lnTo>
                    <a:pt x="1596" y="7426"/>
                  </a:lnTo>
                  <a:lnTo>
                    <a:pt x="854" y="3713"/>
                  </a:lnTo>
                  <a:lnTo>
                    <a:pt x="705" y="1913"/>
                  </a:lnTo>
                  <a:close/>
                </a:path>
              </a:pathLst>
            </a:custGeom>
            <a:solidFill>
              <a:srgbClr val="CBD4D8"/>
            </a:solidFill>
            <a:ln w="12700" cap="flat">
              <a:noFill/>
              <a:miter lim="400000"/>
            </a:ln>
            <a:effectLst/>
          </p:spPr>
          <p:txBody>
            <a:bodyPr wrap="square" lIns="0" tIns="0" rIns="0" bIns="0" numCol="1" anchor="t">
              <a:noAutofit/>
            </a:bodyPr>
            <a:lstStyle/>
            <a:p>
              <a:pPr defTabSz="342900">
                <a:lnSpc>
                  <a:spcPct val="100000"/>
                </a:lnSpc>
                <a:spcBef>
                  <a:spcPts val="0"/>
                </a:spcBef>
                <a:defRPr sz="1400">
                  <a:latin typeface="Arial"/>
                  <a:ea typeface="Arial"/>
                  <a:cs typeface="Arial"/>
                  <a:sym typeface="Arial"/>
                </a:defRPr>
              </a:pPr>
              <a:endParaRPr sz="525"/>
            </a:p>
          </p:txBody>
        </p:sp>
        <p:sp>
          <p:nvSpPr>
            <p:cNvPr id="13" name="Google Shape;10390;p32">
              <a:extLst>
                <a:ext uri="{FF2B5EF4-FFF2-40B4-BE49-F238E27FC236}">
                  <a16:creationId xmlns:a16="http://schemas.microsoft.com/office/drawing/2014/main" id="{32BCA076-D2A8-1395-1DBD-F7ED949FBF64}"/>
                </a:ext>
              </a:extLst>
            </p:cNvPr>
            <p:cNvSpPr/>
            <p:nvPr/>
          </p:nvSpPr>
          <p:spPr>
            <a:xfrm>
              <a:off x="16111325" y="531229"/>
              <a:ext cx="289829" cy="351608"/>
            </a:xfrm>
            <a:custGeom>
              <a:avLst/>
              <a:gdLst/>
              <a:ahLst/>
              <a:cxnLst>
                <a:cxn ang="0">
                  <a:pos x="wd2" y="hd2"/>
                </a:cxn>
                <a:cxn ang="5400000">
                  <a:pos x="wd2" y="hd2"/>
                </a:cxn>
                <a:cxn ang="10800000">
                  <a:pos x="wd2" y="hd2"/>
                </a:cxn>
                <a:cxn ang="16200000">
                  <a:pos x="wd2" y="hd2"/>
                </a:cxn>
              </a:cxnLst>
              <a:rect l="0" t="0" r="r" b="b"/>
              <a:pathLst>
                <a:path w="21600" h="21600" extrusionOk="0">
                  <a:moveTo>
                    <a:pt x="1944" y="0"/>
                  </a:moveTo>
                  <a:lnTo>
                    <a:pt x="1163" y="608"/>
                  </a:lnTo>
                  <a:lnTo>
                    <a:pt x="1358" y="1377"/>
                  </a:lnTo>
                  <a:lnTo>
                    <a:pt x="2335" y="1838"/>
                  </a:lnTo>
                  <a:lnTo>
                    <a:pt x="3107" y="2599"/>
                  </a:lnTo>
                  <a:lnTo>
                    <a:pt x="2530" y="3061"/>
                  </a:lnTo>
                  <a:lnTo>
                    <a:pt x="1944" y="3061"/>
                  </a:lnTo>
                  <a:lnTo>
                    <a:pt x="1358" y="2446"/>
                  </a:lnTo>
                  <a:lnTo>
                    <a:pt x="577" y="2138"/>
                  </a:lnTo>
                  <a:lnTo>
                    <a:pt x="195" y="2138"/>
                  </a:lnTo>
                  <a:lnTo>
                    <a:pt x="381" y="2599"/>
                  </a:lnTo>
                  <a:lnTo>
                    <a:pt x="195" y="3983"/>
                  </a:lnTo>
                  <a:lnTo>
                    <a:pt x="0" y="4130"/>
                  </a:lnTo>
                  <a:lnTo>
                    <a:pt x="0" y="5206"/>
                  </a:lnTo>
                  <a:lnTo>
                    <a:pt x="381" y="5513"/>
                  </a:lnTo>
                  <a:lnTo>
                    <a:pt x="1163" y="5667"/>
                  </a:lnTo>
                  <a:lnTo>
                    <a:pt x="1749" y="6275"/>
                  </a:lnTo>
                  <a:lnTo>
                    <a:pt x="1358" y="7044"/>
                  </a:lnTo>
                  <a:lnTo>
                    <a:pt x="2726" y="9189"/>
                  </a:lnTo>
                  <a:lnTo>
                    <a:pt x="3302" y="9804"/>
                  </a:lnTo>
                  <a:lnTo>
                    <a:pt x="4279" y="9804"/>
                  </a:lnTo>
                  <a:lnTo>
                    <a:pt x="3693" y="10258"/>
                  </a:lnTo>
                  <a:lnTo>
                    <a:pt x="2726" y="10566"/>
                  </a:lnTo>
                  <a:lnTo>
                    <a:pt x="2140" y="11796"/>
                  </a:lnTo>
                  <a:lnTo>
                    <a:pt x="3107" y="13326"/>
                  </a:lnTo>
                  <a:lnTo>
                    <a:pt x="3693" y="14549"/>
                  </a:lnTo>
                  <a:lnTo>
                    <a:pt x="3693" y="15471"/>
                  </a:lnTo>
                  <a:lnTo>
                    <a:pt x="4084" y="15933"/>
                  </a:lnTo>
                  <a:lnTo>
                    <a:pt x="4279" y="16694"/>
                  </a:lnTo>
                  <a:lnTo>
                    <a:pt x="3888" y="17002"/>
                  </a:lnTo>
                  <a:lnTo>
                    <a:pt x="4670" y="18378"/>
                  </a:lnTo>
                  <a:lnTo>
                    <a:pt x="5060" y="19608"/>
                  </a:lnTo>
                  <a:lnTo>
                    <a:pt x="6028" y="20216"/>
                  </a:lnTo>
                  <a:lnTo>
                    <a:pt x="6028" y="20985"/>
                  </a:lnTo>
                  <a:lnTo>
                    <a:pt x="6809" y="21600"/>
                  </a:lnTo>
                  <a:lnTo>
                    <a:pt x="8167" y="21292"/>
                  </a:lnTo>
                  <a:lnTo>
                    <a:pt x="8949" y="20070"/>
                  </a:lnTo>
                  <a:lnTo>
                    <a:pt x="10121" y="18686"/>
                  </a:lnTo>
                  <a:lnTo>
                    <a:pt x="10893" y="18378"/>
                  </a:lnTo>
                  <a:lnTo>
                    <a:pt x="10698" y="17771"/>
                  </a:lnTo>
                  <a:lnTo>
                    <a:pt x="10893" y="17002"/>
                  </a:lnTo>
                  <a:lnTo>
                    <a:pt x="13228" y="15625"/>
                  </a:lnTo>
                  <a:lnTo>
                    <a:pt x="14205" y="15471"/>
                  </a:lnTo>
                  <a:lnTo>
                    <a:pt x="14986" y="15933"/>
                  </a:lnTo>
                  <a:lnTo>
                    <a:pt x="15758" y="15933"/>
                  </a:lnTo>
                  <a:lnTo>
                    <a:pt x="16149" y="15164"/>
                  </a:lnTo>
                  <a:lnTo>
                    <a:pt x="16735" y="14549"/>
                  </a:lnTo>
                  <a:lnTo>
                    <a:pt x="17907" y="14095"/>
                  </a:lnTo>
                  <a:lnTo>
                    <a:pt x="19656" y="13019"/>
                  </a:lnTo>
                  <a:lnTo>
                    <a:pt x="19851" y="12250"/>
                  </a:lnTo>
                  <a:lnTo>
                    <a:pt x="20633" y="11796"/>
                  </a:lnTo>
                  <a:lnTo>
                    <a:pt x="21600" y="10112"/>
                  </a:lnTo>
                  <a:lnTo>
                    <a:pt x="21405" y="9189"/>
                  </a:lnTo>
                  <a:lnTo>
                    <a:pt x="19851" y="7813"/>
                  </a:lnTo>
                  <a:lnTo>
                    <a:pt x="19070" y="6890"/>
                  </a:lnTo>
                  <a:lnTo>
                    <a:pt x="19070" y="6121"/>
                  </a:lnTo>
                  <a:lnTo>
                    <a:pt x="17516" y="5206"/>
                  </a:lnTo>
                  <a:lnTo>
                    <a:pt x="16540" y="5206"/>
                  </a:lnTo>
                  <a:lnTo>
                    <a:pt x="15953" y="5360"/>
                  </a:lnTo>
                  <a:lnTo>
                    <a:pt x="15181" y="4898"/>
                  </a:lnTo>
                  <a:lnTo>
                    <a:pt x="14009" y="4591"/>
                  </a:lnTo>
                  <a:lnTo>
                    <a:pt x="12847" y="3676"/>
                  </a:lnTo>
                  <a:lnTo>
                    <a:pt x="12260" y="3368"/>
                  </a:lnTo>
                  <a:lnTo>
                    <a:pt x="12065" y="3829"/>
                  </a:lnTo>
                  <a:lnTo>
                    <a:pt x="11284" y="3676"/>
                  </a:lnTo>
                  <a:lnTo>
                    <a:pt x="11088" y="3061"/>
                  </a:lnTo>
                  <a:lnTo>
                    <a:pt x="10316" y="2292"/>
                  </a:lnTo>
                  <a:lnTo>
                    <a:pt x="9730" y="2292"/>
                  </a:lnTo>
                  <a:lnTo>
                    <a:pt x="9340" y="3061"/>
                  </a:lnTo>
                  <a:lnTo>
                    <a:pt x="8949" y="3061"/>
                  </a:lnTo>
                  <a:lnTo>
                    <a:pt x="7972" y="1838"/>
                  </a:lnTo>
                  <a:lnTo>
                    <a:pt x="7200" y="1530"/>
                  </a:lnTo>
                  <a:lnTo>
                    <a:pt x="7200" y="1838"/>
                  </a:lnTo>
                  <a:lnTo>
                    <a:pt x="7972" y="2599"/>
                  </a:lnTo>
                  <a:lnTo>
                    <a:pt x="7972" y="3214"/>
                  </a:lnTo>
                  <a:lnTo>
                    <a:pt x="7200" y="3676"/>
                  </a:lnTo>
                  <a:lnTo>
                    <a:pt x="7200" y="4437"/>
                  </a:lnTo>
                  <a:lnTo>
                    <a:pt x="6809" y="4437"/>
                  </a:lnTo>
                  <a:lnTo>
                    <a:pt x="6223" y="3829"/>
                  </a:lnTo>
                  <a:lnTo>
                    <a:pt x="6028" y="1069"/>
                  </a:lnTo>
                  <a:lnTo>
                    <a:pt x="5060" y="761"/>
                  </a:lnTo>
                  <a:lnTo>
                    <a:pt x="4084" y="608"/>
                  </a:lnTo>
                  <a:lnTo>
                    <a:pt x="2530" y="0"/>
                  </a:lnTo>
                  <a:close/>
                </a:path>
              </a:pathLst>
            </a:custGeom>
            <a:solidFill>
              <a:srgbClr val="CBD4D8"/>
            </a:solidFill>
            <a:ln w="12700" cap="flat">
              <a:noFill/>
              <a:miter lim="400000"/>
            </a:ln>
            <a:effectLst/>
          </p:spPr>
          <p:txBody>
            <a:bodyPr wrap="square" lIns="0" tIns="0" rIns="0" bIns="0" numCol="1" anchor="ctr">
              <a:noAutofit/>
            </a:bodyPr>
            <a:lstStyle/>
            <a:p>
              <a:pPr defTabSz="342900">
                <a:lnSpc>
                  <a:spcPct val="100000"/>
                </a:lnSpc>
                <a:spcBef>
                  <a:spcPts val="0"/>
                </a:spcBef>
                <a:defRPr sz="1400">
                  <a:latin typeface="Arial"/>
                  <a:ea typeface="Arial"/>
                  <a:cs typeface="Arial"/>
                  <a:sym typeface="Arial"/>
                </a:defRPr>
              </a:pPr>
              <a:endParaRPr sz="525"/>
            </a:p>
          </p:txBody>
        </p:sp>
        <p:sp>
          <p:nvSpPr>
            <p:cNvPr id="14" name="Google Shape;10391;p32">
              <a:extLst>
                <a:ext uri="{FF2B5EF4-FFF2-40B4-BE49-F238E27FC236}">
                  <a16:creationId xmlns:a16="http://schemas.microsoft.com/office/drawing/2014/main" id="{994C2EAE-9A92-AA0C-8DB3-E10DD808A112}"/>
                </a:ext>
              </a:extLst>
            </p:cNvPr>
            <p:cNvSpPr/>
            <p:nvPr/>
          </p:nvSpPr>
          <p:spPr>
            <a:xfrm>
              <a:off x="15487107" y="249347"/>
              <a:ext cx="585025" cy="496304"/>
            </a:xfrm>
            <a:custGeom>
              <a:avLst/>
              <a:gdLst/>
              <a:ahLst/>
              <a:cxnLst>
                <a:cxn ang="0">
                  <a:pos x="wd2" y="hd2"/>
                </a:cxn>
                <a:cxn ang="5400000">
                  <a:pos x="wd2" y="hd2"/>
                </a:cxn>
                <a:cxn ang="10800000">
                  <a:pos x="wd2" y="hd2"/>
                </a:cxn>
                <a:cxn ang="16200000">
                  <a:pos x="wd2" y="hd2"/>
                </a:cxn>
              </a:cxnLst>
              <a:rect l="0" t="0" r="r" b="b"/>
              <a:pathLst>
                <a:path w="21600" h="21600" extrusionOk="0">
                  <a:moveTo>
                    <a:pt x="1830" y="0"/>
                  </a:moveTo>
                  <a:lnTo>
                    <a:pt x="1641" y="327"/>
                  </a:lnTo>
                  <a:lnTo>
                    <a:pt x="1544" y="871"/>
                  </a:lnTo>
                  <a:lnTo>
                    <a:pt x="1641" y="1302"/>
                  </a:lnTo>
                  <a:lnTo>
                    <a:pt x="1641" y="2065"/>
                  </a:lnTo>
                  <a:lnTo>
                    <a:pt x="1157" y="2713"/>
                  </a:lnTo>
                  <a:lnTo>
                    <a:pt x="673" y="3693"/>
                  </a:lnTo>
                  <a:lnTo>
                    <a:pt x="97" y="4560"/>
                  </a:lnTo>
                  <a:lnTo>
                    <a:pt x="0" y="5104"/>
                  </a:lnTo>
                  <a:lnTo>
                    <a:pt x="97" y="7382"/>
                  </a:lnTo>
                  <a:lnTo>
                    <a:pt x="479" y="7817"/>
                  </a:lnTo>
                  <a:lnTo>
                    <a:pt x="963" y="8035"/>
                  </a:lnTo>
                  <a:lnTo>
                    <a:pt x="1060" y="8575"/>
                  </a:lnTo>
                  <a:lnTo>
                    <a:pt x="866" y="10203"/>
                  </a:lnTo>
                  <a:lnTo>
                    <a:pt x="576" y="10857"/>
                  </a:lnTo>
                  <a:lnTo>
                    <a:pt x="479" y="11397"/>
                  </a:lnTo>
                  <a:lnTo>
                    <a:pt x="576" y="11832"/>
                  </a:lnTo>
                  <a:lnTo>
                    <a:pt x="866" y="11723"/>
                  </a:lnTo>
                  <a:lnTo>
                    <a:pt x="1254" y="11179"/>
                  </a:lnTo>
                  <a:lnTo>
                    <a:pt x="1926" y="10857"/>
                  </a:lnTo>
                  <a:lnTo>
                    <a:pt x="2217" y="11179"/>
                  </a:lnTo>
                  <a:lnTo>
                    <a:pt x="2313" y="11723"/>
                  </a:lnTo>
                  <a:lnTo>
                    <a:pt x="2991" y="12372"/>
                  </a:lnTo>
                  <a:lnTo>
                    <a:pt x="3470" y="12372"/>
                  </a:lnTo>
                  <a:lnTo>
                    <a:pt x="3761" y="12159"/>
                  </a:lnTo>
                  <a:lnTo>
                    <a:pt x="4148" y="12268"/>
                  </a:lnTo>
                  <a:cubicBezTo>
                    <a:pt x="3954" y="12699"/>
                    <a:pt x="3954" y="13025"/>
                    <a:pt x="3954" y="13461"/>
                  </a:cubicBezTo>
                  <a:lnTo>
                    <a:pt x="3857" y="13461"/>
                  </a:lnTo>
                  <a:lnTo>
                    <a:pt x="3373" y="13783"/>
                  </a:lnTo>
                  <a:lnTo>
                    <a:pt x="2894" y="13461"/>
                  </a:lnTo>
                  <a:lnTo>
                    <a:pt x="2507" y="13461"/>
                  </a:lnTo>
                  <a:lnTo>
                    <a:pt x="2023" y="13892"/>
                  </a:lnTo>
                  <a:lnTo>
                    <a:pt x="1447" y="13892"/>
                  </a:lnTo>
                  <a:lnTo>
                    <a:pt x="1350" y="14001"/>
                  </a:lnTo>
                  <a:lnTo>
                    <a:pt x="1544" y="14436"/>
                  </a:lnTo>
                  <a:lnTo>
                    <a:pt x="2217" y="14545"/>
                  </a:lnTo>
                  <a:lnTo>
                    <a:pt x="2410" y="15090"/>
                  </a:lnTo>
                  <a:lnTo>
                    <a:pt x="2991" y="15412"/>
                  </a:lnTo>
                  <a:lnTo>
                    <a:pt x="3373" y="15956"/>
                  </a:lnTo>
                  <a:lnTo>
                    <a:pt x="4148" y="16174"/>
                  </a:lnTo>
                  <a:lnTo>
                    <a:pt x="5111" y="16174"/>
                  </a:lnTo>
                  <a:lnTo>
                    <a:pt x="5401" y="16283"/>
                  </a:lnTo>
                  <a:lnTo>
                    <a:pt x="5208" y="16501"/>
                  </a:lnTo>
                  <a:lnTo>
                    <a:pt x="4433" y="16714"/>
                  </a:lnTo>
                  <a:lnTo>
                    <a:pt x="3857" y="16714"/>
                  </a:lnTo>
                  <a:lnTo>
                    <a:pt x="3857" y="17040"/>
                  </a:lnTo>
                  <a:lnTo>
                    <a:pt x="4337" y="17258"/>
                  </a:lnTo>
                  <a:lnTo>
                    <a:pt x="4917" y="17258"/>
                  </a:lnTo>
                  <a:lnTo>
                    <a:pt x="5401" y="16822"/>
                  </a:lnTo>
                  <a:lnTo>
                    <a:pt x="6074" y="16283"/>
                  </a:lnTo>
                  <a:lnTo>
                    <a:pt x="6364" y="16065"/>
                  </a:lnTo>
                  <a:lnTo>
                    <a:pt x="6655" y="15194"/>
                  </a:lnTo>
                  <a:lnTo>
                    <a:pt x="7037" y="14327"/>
                  </a:lnTo>
                  <a:lnTo>
                    <a:pt x="6844" y="13892"/>
                  </a:lnTo>
                  <a:lnTo>
                    <a:pt x="5784" y="13134"/>
                  </a:lnTo>
                  <a:lnTo>
                    <a:pt x="5304" y="13025"/>
                  </a:lnTo>
                  <a:lnTo>
                    <a:pt x="5304" y="12372"/>
                  </a:lnTo>
                  <a:lnTo>
                    <a:pt x="5784" y="12481"/>
                  </a:lnTo>
                  <a:lnTo>
                    <a:pt x="6364" y="12372"/>
                  </a:lnTo>
                  <a:lnTo>
                    <a:pt x="7231" y="11832"/>
                  </a:lnTo>
                  <a:lnTo>
                    <a:pt x="7618" y="11288"/>
                  </a:lnTo>
                  <a:lnTo>
                    <a:pt x="7618" y="10748"/>
                  </a:lnTo>
                  <a:lnTo>
                    <a:pt x="8194" y="10095"/>
                  </a:lnTo>
                  <a:lnTo>
                    <a:pt x="9065" y="9337"/>
                  </a:lnTo>
                  <a:lnTo>
                    <a:pt x="9738" y="10203"/>
                  </a:lnTo>
                  <a:lnTo>
                    <a:pt x="9258" y="10421"/>
                  </a:lnTo>
                  <a:lnTo>
                    <a:pt x="9065" y="10857"/>
                  </a:lnTo>
                  <a:lnTo>
                    <a:pt x="9065" y="11288"/>
                  </a:lnTo>
                  <a:lnTo>
                    <a:pt x="8291" y="11397"/>
                  </a:lnTo>
                  <a:lnTo>
                    <a:pt x="7811" y="11832"/>
                  </a:lnTo>
                  <a:lnTo>
                    <a:pt x="7618" y="12807"/>
                  </a:lnTo>
                  <a:lnTo>
                    <a:pt x="7618" y="13352"/>
                  </a:lnTo>
                  <a:lnTo>
                    <a:pt x="8097" y="13679"/>
                  </a:lnTo>
                  <a:lnTo>
                    <a:pt x="8387" y="13679"/>
                  </a:lnTo>
                  <a:lnTo>
                    <a:pt x="8678" y="14110"/>
                  </a:lnTo>
                  <a:lnTo>
                    <a:pt x="8097" y="14872"/>
                  </a:lnTo>
                  <a:lnTo>
                    <a:pt x="7908" y="15412"/>
                  </a:lnTo>
                  <a:lnTo>
                    <a:pt x="8194" y="16283"/>
                  </a:lnTo>
                  <a:lnTo>
                    <a:pt x="8097" y="16714"/>
                  </a:lnTo>
                  <a:lnTo>
                    <a:pt x="7231" y="17258"/>
                  </a:lnTo>
                  <a:lnTo>
                    <a:pt x="7134" y="17585"/>
                  </a:lnTo>
                  <a:lnTo>
                    <a:pt x="7715" y="17912"/>
                  </a:lnTo>
                  <a:lnTo>
                    <a:pt x="8005" y="18233"/>
                  </a:lnTo>
                  <a:lnTo>
                    <a:pt x="8194" y="18124"/>
                  </a:lnTo>
                  <a:lnTo>
                    <a:pt x="8097" y="17694"/>
                  </a:lnTo>
                  <a:lnTo>
                    <a:pt x="8194" y="17367"/>
                  </a:lnTo>
                  <a:lnTo>
                    <a:pt x="8678" y="17694"/>
                  </a:lnTo>
                  <a:lnTo>
                    <a:pt x="9162" y="18124"/>
                  </a:lnTo>
                  <a:lnTo>
                    <a:pt x="9641" y="17803"/>
                  </a:lnTo>
                  <a:lnTo>
                    <a:pt x="10028" y="17803"/>
                  </a:lnTo>
                  <a:lnTo>
                    <a:pt x="10318" y="18342"/>
                  </a:lnTo>
                  <a:lnTo>
                    <a:pt x="10701" y="19432"/>
                  </a:lnTo>
                  <a:lnTo>
                    <a:pt x="11088" y="19862"/>
                  </a:lnTo>
                  <a:lnTo>
                    <a:pt x="11669" y="19971"/>
                  </a:lnTo>
                  <a:lnTo>
                    <a:pt x="12245" y="20407"/>
                  </a:lnTo>
                  <a:lnTo>
                    <a:pt x="12729" y="20516"/>
                  </a:lnTo>
                  <a:lnTo>
                    <a:pt x="13401" y="20080"/>
                  </a:lnTo>
                  <a:lnTo>
                    <a:pt x="14079" y="19862"/>
                  </a:lnTo>
                  <a:lnTo>
                    <a:pt x="14461" y="20080"/>
                  </a:lnTo>
                  <a:lnTo>
                    <a:pt x="15139" y="20516"/>
                  </a:lnTo>
                  <a:lnTo>
                    <a:pt x="16489" y="20625"/>
                  </a:lnTo>
                  <a:lnTo>
                    <a:pt x="16968" y="20516"/>
                  </a:lnTo>
                  <a:lnTo>
                    <a:pt x="17356" y="20625"/>
                  </a:lnTo>
                  <a:lnTo>
                    <a:pt x="17839" y="20625"/>
                  </a:lnTo>
                  <a:lnTo>
                    <a:pt x="18706" y="21600"/>
                  </a:lnTo>
                  <a:lnTo>
                    <a:pt x="19190" y="21600"/>
                  </a:lnTo>
                  <a:lnTo>
                    <a:pt x="19669" y="21164"/>
                  </a:lnTo>
                  <a:lnTo>
                    <a:pt x="20250" y="20516"/>
                  </a:lnTo>
                  <a:lnTo>
                    <a:pt x="20923" y="20298"/>
                  </a:lnTo>
                  <a:lnTo>
                    <a:pt x="21600" y="19323"/>
                  </a:lnTo>
                  <a:lnTo>
                    <a:pt x="21600" y="18778"/>
                  </a:lnTo>
                  <a:lnTo>
                    <a:pt x="20923" y="17912"/>
                  </a:lnTo>
                  <a:lnTo>
                    <a:pt x="20637" y="17803"/>
                  </a:lnTo>
                  <a:lnTo>
                    <a:pt x="19959" y="17040"/>
                  </a:lnTo>
                  <a:lnTo>
                    <a:pt x="19287" y="16822"/>
                  </a:lnTo>
                  <a:lnTo>
                    <a:pt x="18706" y="16501"/>
                  </a:lnTo>
                  <a:lnTo>
                    <a:pt x="18512" y="15738"/>
                  </a:lnTo>
                  <a:lnTo>
                    <a:pt x="18899" y="15738"/>
                  </a:lnTo>
                  <a:lnTo>
                    <a:pt x="19287" y="16065"/>
                  </a:lnTo>
                  <a:lnTo>
                    <a:pt x="19766" y="16065"/>
                  </a:lnTo>
                  <a:lnTo>
                    <a:pt x="19766" y="15629"/>
                  </a:lnTo>
                  <a:lnTo>
                    <a:pt x="19190" y="14654"/>
                  </a:lnTo>
                  <a:lnTo>
                    <a:pt x="18319" y="13783"/>
                  </a:lnTo>
                  <a:lnTo>
                    <a:pt x="18319" y="12916"/>
                  </a:lnTo>
                  <a:lnTo>
                    <a:pt x="18222" y="12159"/>
                  </a:lnTo>
                  <a:lnTo>
                    <a:pt x="17743" y="11832"/>
                  </a:lnTo>
                  <a:lnTo>
                    <a:pt x="17743" y="11179"/>
                  </a:lnTo>
                  <a:lnTo>
                    <a:pt x="17452" y="10857"/>
                  </a:lnTo>
                  <a:lnTo>
                    <a:pt x="17259" y="10857"/>
                  </a:lnTo>
                  <a:lnTo>
                    <a:pt x="15526" y="9446"/>
                  </a:lnTo>
                  <a:lnTo>
                    <a:pt x="14558" y="9228"/>
                  </a:lnTo>
                  <a:lnTo>
                    <a:pt x="13692" y="9446"/>
                  </a:lnTo>
                  <a:lnTo>
                    <a:pt x="13595" y="9768"/>
                  </a:lnTo>
                  <a:lnTo>
                    <a:pt x="13692" y="10203"/>
                  </a:lnTo>
                  <a:lnTo>
                    <a:pt x="14461" y="11179"/>
                  </a:lnTo>
                  <a:lnTo>
                    <a:pt x="14461" y="11614"/>
                  </a:lnTo>
                  <a:lnTo>
                    <a:pt x="14176" y="12159"/>
                  </a:lnTo>
                  <a:lnTo>
                    <a:pt x="14176" y="12699"/>
                  </a:lnTo>
                  <a:lnTo>
                    <a:pt x="14079" y="13352"/>
                  </a:lnTo>
                  <a:lnTo>
                    <a:pt x="13692" y="14110"/>
                  </a:lnTo>
                  <a:lnTo>
                    <a:pt x="13498" y="14436"/>
                  </a:lnTo>
                  <a:lnTo>
                    <a:pt x="13401" y="14001"/>
                  </a:lnTo>
                  <a:lnTo>
                    <a:pt x="13595" y="13461"/>
                  </a:lnTo>
                  <a:lnTo>
                    <a:pt x="13692" y="12916"/>
                  </a:lnTo>
                  <a:lnTo>
                    <a:pt x="13498" y="12699"/>
                  </a:lnTo>
                  <a:lnTo>
                    <a:pt x="13692" y="11723"/>
                  </a:lnTo>
                  <a:lnTo>
                    <a:pt x="13498" y="11179"/>
                  </a:lnTo>
                  <a:lnTo>
                    <a:pt x="12632" y="9768"/>
                  </a:lnTo>
                  <a:lnTo>
                    <a:pt x="11954" y="9228"/>
                  </a:lnTo>
                  <a:lnTo>
                    <a:pt x="10991" y="9119"/>
                  </a:lnTo>
                  <a:lnTo>
                    <a:pt x="10701" y="9228"/>
                  </a:lnTo>
                  <a:lnTo>
                    <a:pt x="10512" y="9986"/>
                  </a:lnTo>
                  <a:lnTo>
                    <a:pt x="10318" y="10095"/>
                  </a:lnTo>
                  <a:cubicBezTo>
                    <a:pt x="10125" y="9768"/>
                    <a:pt x="9738" y="9550"/>
                    <a:pt x="9544" y="9446"/>
                  </a:cubicBezTo>
                  <a:lnTo>
                    <a:pt x="9738" y="9228"/>
                  </a:lnTo>
                  <a:lnTo>
                    <a:pt x="10028" y="8684"/>
                  </a:lnTo>
                  <a:lnTo>
                    <a:pt x="10028" y="8035"/>
                  </a:lnTo>
                  <a:lnTo>
                    <a:pt x="9162" y="7490"/>
                  </a:lnTo>
                  <a:lnTo>
                    <a:pt x="8291" y="6728"/>
                  </a:lnTo>
                  <a:lnTo>
                    <a:pt x="7811" y="5753"/>
                  </a:lnTo>
                  <a:lnTo>
                    <a:pt x="7811" y="5104"/>
                  </a:lnTo>
                  <a:lnTo>
                    <a:pt x="8097" y="4342"/>
                  </a:lnTo>
                  <a:lnTo>
                    <a:pt x="8097" y="3802"/>
                  </a:lnTo>
                  <a:lnTo>
                    <a:pt x="7811" y="3693"/>
                  </a:lnTo>
                  <a:lnTo>
                    <a:pt x="6461" y="3693"/>
                  </a:lnTo>
                  <a:lnTo>
                    <a:pt x="5498" y="3258"/>
                  </a:lnTo>
                  <a:lnTo>
                    <a:pt x="4820" y="2713"/>
                  </a:lnTo>
                  <a:lnTo>
                    <a:pt x="3761" y="1302"/>
                  </a:lnTo>
                  <a:lnTo>
                    <a:pt x="2991" y="545"/>
                  </a:lnTo>
                  <a:lnTo>
                    <a:pt x="2120" y="0"/>
                  </a:lnTo>
                  <a:close/>
                </a:path>
              </a:pathLst>
            </a:custGeom>
            <a:solidFill>
              <a:srgbClr val="CBD4D8"/>
            </a:solidFill>
            <a:ln w="12700" cap="flat">
              <a:noFill/>
              <a:miter lim="400000"/>
            </a:ln>
            <a:effectLst/>
          </p:spPr>
          <p:txBody>
            <a:bodyPr wrap="square" lIns="0" tIns="0" rIns="0" bIns="0" numCol="1" anchor="ctr">
              <a:noAutofit/>
            </a:bodyPr>
            <a:lstStyle/>
            <a:p>
              <a:pPr defTabSz="342900">
                <a:lnSpc>
                  <a:spcPct val="100000"/>
                </a:lnSpc>
                <a:spcBef>
                  <a:spcPts val="0"/>
                </a:spcBef>
                <a:defRPr sz="1400">
                  <a:latin typeface="Arial"/>
                  <a:ea typeface="Arial"/>
                  <a:cs typeface="Arial"/>
                  <a:sym typeface="Arial"/>
                </a:defRPr>
              </a:pPr>
              <a:endParaRPr sz="525"/>
            </a:p>
          </p:txBody>
        </p:sp>
        <p:sp>
          <p:nvSpPr>
            <p:cNvPr id="15" name="Google Shape;10392;p32">
              <a:extLst>
                <a:ext uri="{FF2B5EF4-FFF2-40B4-BE49-F238E27FC236}">
                  <a16:creationId xmlns:a16="http://schemas.microsoft.com/office/drawing/2014/main" id="{53D52713-587C-FEE2-3E2C-9057554C194F}"/>
                </a:ext>
              </a:extLst>
            </p:cNvPr>
            <p:cNvSpPr/>
            <p:nvPr/>
          </p:nvSpPr>
          <p:spPr>
            <a:xfrm>
              <a:off x="14202100" y="1414062"/>
              <a:ext cx="652927" cy="1174609"/>
            </a:xfrm>
            <a:custGeom>
              <a:avLst/>
              <a:gdLst/>
              <a:ahLst/>
              <a:cxnLst>
                <a:cxn ang="0">
                  <a:pos x="wd2" y="hd2"/>
                </a:cxn>
                <a:cxn ang="5400000">
                  <a:pos x="wd2" y="hd2"/>
                </a:cxn>
                <a:cxn ang="10800000">
                  <a:pos x="wd2" y="hd2"/>
                </a:cxn>
                <a:cxn ang="16200000">
                  <a:pos x="wd2" y="hd2"/>
                </a:cxn>
              </a:cxnLst>
              <a:rect l="0" t="0" r="r" b="b"/>
              <a:pathLst>
                <a:path w="21600" h="21600" extrusionOk="0">
                  <a:moveTo>
                    <a:pt x="19614" y="0"/>
                  </a:moveTo>
                  <a:lnTo>
                    <a:pt x="19098" y="136"/>
                  </a:lnTo>
                  <a:lnTo>
                    <a:pt x="19011" y="274"/>
                  </a:lnTo>
                  <a:lnTo>
                    <a:pt x="18664" y="228"/>
                  </a:lnTo>
                  <a:lnTo>
                    <a:pt x="18317" y="90"/>
                  </a:lnTo>
                  <a:lnTo>
                    <a:pt x="17888" y="136"/>
                  </a:lnTo>
                  <a:lnTo>
                    <a:pt x="17368" y="366"/>
                  </a:lnTo>
                  <a:lnTo>
                    <a:pt x="17281" y="596"/>
                  </a:lnTo>
                  <a:lnTo>
                    <a:pt x="16934" y="732"/>
                  </a:lnTo>
                  <a:lnTo>
                    <a:pt x="16591" y="778"/>
                  </a:lnTo>
                  <a:lnTo>
                    <a:pt x="16244" y="962"/>
                  </a:lnTo>
                  <a:lnTo>
                    <a:pt x="16244" y="1146"/>
                  </a:lnTo>
                  <a:lnTo>
                    <a:pt x="15984" y="1374"/>
                  </a:lnTo>
                  <a:lnTo>
                    <a:pt x="15984" y="1466"/>
                  </a:lnTo>
                  <a:lnTo>
                    <a:pt x="16244" y="1696"/>
                  </a:lnTo>
                  <a:lnTo>
                    <a:pt x="16244" y="1878"/>
                  </a:lnTo>
                  <a:lnTo>
                    <a:pt x="15811" y="1878"/>
                  </a:lnTo>
                  <a:lnTo>
                    <a:pt x="15642" y="1970"/>
                  </a:lnTo>
                  <a:lnTo>
                    <a:pt x="15642" y="2155"/>
                  </a:lnTo>
                  <a:lnTo>
                    <a:pt x="15381" y="2293"/>
                  </a:lnTo>
                  <a:lnTo>
                    <a:pt x="15121" y="2428"/>
                  </a:lnTo>
                  <a:lnTo>
                    <a:pt x="14258" y="2751"/>
                  </a:lnTo>
                  <a:lnTo>
                    <a:pt x="13911" y="2843"/>
                  </a:lnTo>
                  <a:lnTo>
                    <a:pt x="13651" y="2797"/>
                  </a:lnTo>
                  <a:lnTo>
                    <a:pt x="13222" y="2797"/>
                  </a:lnTo>
                  <a:lnTo>
                    <a:pt x="12962" y="2889"/>
                  </a:lnTo>
                  <a:lnTo>
                    <a:pt x="12528" y="3255"/>
                  </a:lnTo>
                  <a:lnTo>
                    <a:pt x="12185" y="3347"/>
                  </a:lnTo>
                  <a:lnTo>
                    <a:pt x="11925" y="3301"/>
                  </a:lnTo>
                  <a:lnTo>
                    <a:pt x="11839" y="3117"/>
                  </a:lnTo>
                  <a:lnTo>
                    <a:pt x="11665" y="3117"/>
                  </a:lnTo>
                  <a:lnTo>
                    <a:pt x="11492" y="3301"/>
                  </a:lnTo>
                  <a:lnTo>
                    <a:pt x="11665" y="3577"/>
                  </a:lnTo>
                  <a:lnTo>
                    <a:pt x="11492" y="3713"/>
                  </a:lnTo>
                  <a:lnTo>
                    <a:pt x="11405" y="3485"/>
                  </a:lnTo>
                  <a:lnTo>
                    <a:pt x="11236" y="3255"/>
                  </a:lnTo>
                  <a:lnTo>
                    <a:pt x="10455" y="3301"/>
                  </a:lnTo>
                  <a:lnTo>
                    <a:pt x="9592" y="3439"/>
                  </a:lnTo>
                  <a:lnTo>
                    <a:pt x="9332" y="3531"/>
                  </a:lnTo>
                  <a:lnTo>
                    <a:pt x="9072" y="3577"/>
                  </a:lnTo>
                  <a:lnTo>
                    <a:pt x="8903" y="3713"/>
                  </a:lnTo>
                  <a:lnTo>
                    <a:pt x="9159" y="4035"/>
                  </a:lnTo>
                  <a:lnTo>
                    <a:pt x="9332" y="4173"/>
                  </a:lnTo>
                  <a:lnTo>
                    <a:pt x="9332" y="4263"/>
                  </a:lnTo>
                  <a:lnTo>
                    <a:pt x="9159" y="4355"/>
                  </a:lnTo>
                  <a:lnTo>
                    <a:pt x="8816" y="4585"/>
                  </a:lnTo>
                  <a:lnTo>
                    <a:pt x="8642" y="4493"/>
                  </a:lnTo>
                  <a:lnTo>
                    <a:pt x="8642" y="4401"/>
                  </a:lnTo>
                  <a:lnTo>
                    <a:pt x="8816" y="4263"/>
                  </a:lnTo>
                  <a:lnTo>
                    <a:pt x="8816" y="4127"/>
                  </a:lnTo>
                  <a:lnTo>
                    <a:pt x="8469" y="4127"/>
                  </a:lnTo>
                  <a:lnTo>
                    <a:pt x="8035" y="4401"/>
                  </a:lnTo>
                  <a:lnTo>
                    <a:pt x="7779" y="4493"/>
                  </a:lnTo>
                  <a:lnTo>
                    <a:pt x="7779" y="4677"/>
                  </a:lnTo>
                  <a:lnTo>
                    <a:pt x="8035" y="4723"/>
                  </a:lnTo>
                  <a:lnTo>
                    <a:pt x="7866" y="4859"/>
                  </a:lnTo>
                  <a:lnTo>
                    <a:pt x="7606" y="5089"/>
                  </a:lnTo>
                  <a:lnTo>
                    <a:pt x="7086" y="5089"/>
                  </a:lnTo>
                  <a:lnTo>
                    <a:pt x="6739" y="5181"/>
                  </a:lnTo>
                  <a:lnTo>
                    <a:pt x="6656" y="5365"/>
                  </a:lnTo>
                  <a:lnTo>
                    <a:pt x="6223" y="5412"/>
                  </a:lnTo>
                  <a:lnTo>
                    <a:pt x="6049" y="5593"/>
                  </a:lnTo>
                  <a:lnTo>
                    <a:pt x="5876" y="5962"/>
                  </a:lnTo>
                  <a:lnTo>
                    <a:pt x="6049" y="6008"/>
                  </a:lnTo>
                  <a:lnTo>
                    <a:pt x="6309" y="6008"/>
                  </a:lnTo>
                  <a:lnTo>
                    <a:pt x="6049" y="6190"/>
                  </a:lnTo>
                  <a:lnTo>
                    <a:pt x="5273" y="6190"/>
                  </a:lnTo>
                  <a:lnTo>
                    <a:pt x="5013" y="6282"/>
                  </a:lnTo>
                  <a:lnTo>
                    <a:pt x="4926" y="6648"/>
                  </a:lnTo>
                  <a:lnTo>
                    <a:pt x="5013" y="6786"/>
                  </a:lnTo>
                  <a:lnTo>
                    <a:pt x="5273" y="6786"/>
                  </a:lnTo>
                  <a:lnTo>
                    <a:pt x="5616" y="6740"/>
                  </a:lnTo>
                  <a:lnTo>
                    <a:pt x="5702" y="6878"/>
                  </a:lnTo>
                  <a:lnTo>
                    <a:pt x="5616" y="6970"/>
                  </a:lnTo>
                  <a:lnTo>
                    <a:pt x="5616" y="7200"/>
                  </a:lnTo>
                  <a:lnTo>
                    <a:pt x="5273" y="7336"/>
                  </a:lnTo>
                  <a:lnTo>
                    <a:pt x="4926" y="7244"/>
                  </a:lnTo>
                  <a:lnTo>
                    <a:pt x="4410" y="7200"/>
                  </a:lnTo>
                  <a:lnTo>
                    <a:pt x="3890" y="7336"/>
                  </a:lnTo>
                  <a:lnTo>
                    <a:pt x="3716" y="7474"/>
                  </a:lnTo>
                  <a:lnTo>
                    <a:pt x="3716" y="7658"/>
                  </a:lnTo>
                  <a:lnTo>
                    <a:pt x="3543" y="7886"/>
                  </a:lnTo>
                  <a:lnTo>
                    <a:pt x="3113" y="8070"/>
                  </a:lnTo>
                  <a:lnTo>
                    <a:pt x="2767" y="7932"/>
                  </a:lnTo>
                  <a:lnTo>
                    <a:pt x="2593" y="7796"/>
                  </a:lnTo>
                  <a:lnTo>
                    <a:pt x="2420" y="7612"/>
                  </a:lnTo>
                  <a:lnTo>
                    <a:pt x="2246" y="7658"/>
                  </a:lnTo>
                  <a:lnTo>
                    <a:pt x="2164" y="8024"/>
                  </a:lnTo>
                  <a:lnTo>
                    <a:pt x="2246" y="8300"/>
                  </a:lnTo>
                  <a:lnTo>
                    <a:pt x="2680" y="8482"/>
                  </a:lnTo>
                  <a:lnTo>
                    <a:pt x="3027" y="8392"/>
                  </a:lnTo>
                  <a:lnTo>
                    <a:pt x="3113" y="8482"/>
                  </a:lnTo>
                  <a:lnTo>
                    <a:pt x="3113" y="8620"/>
                  </a:lnTo>
                  <a:lnTo>
                    <a:pt x="2853" y="8942"/>
                  </a:lnTo>
                  <a:lnTo>
                    <a:pt x="3027" y="9032"/>
                  </a:lnTo>
                  <a:lnTo>
                    <a:pt x="3287" y="9078"/>
                  </a:lnTo>
                  <a:lnTo>
                    <a:pt x="3543" y="8942"/>
                  </a:lnTo>
                  <a:lnTo>
                    <a:pt x="3716" y="8942"/>
                  </a:lnTo>
                  <a:lnTo>
                    <a:pt x="3976" y="8988"/>
                  </a:lnTo>
                  <a:lnTo>
                    <a:pt x="4410" y="8988"/>
                  </a:lnTo>
                  <a:lnTo>
                    <a:pt x="4753" y="8850"/>
                  </a:lnTo>
                  <a:lnTo>
                    <a:pt x="4839" y="8942"/>
                  </a:lnTo>
                  <a:lnTo>
                    <a:pt x="4579" y="9078"/>
                  </a:lnTo>
                  <a:lnTo>
                    <a:pt x="4323" y="9170"/>
                  </a:lnTo>
                  <a:lnTo>
                    <a:pt x="3716" y="9170"/>
                  </a:lnTo>
                  <a:lnTo>
                    <a:pt x="3543" y="9308"/>
                  </a:lnTo>
                  <a:lnTo>
                    <a:pt x="3200" y="9262"/>
                  </a:lnTo>
                  <a:lnTo>
                    <a:pt x="3027" y="9447"/>
                  </a:lnTo>
                  <a:lnTo>
                    <a:pt x="3113" y="9721"/>
                  </a:lnTo>
                  <a:lnTo>
                    <a:pt x="3456" y="9859"/>
                  </a:lnTo>
                  <a:lnTo>
                    <a:pt x="3716" y="9905"/>
                  </a:lnTo>
                  <a:lnTo>
                    <a:pt x="4063" y="9859"/>
                  </a:lnTo>
                  <a:lnTo>
                    <a:pt x="4150" y="9905"/>
                  </a:lnTo>
                  <a:lnTo>
                    <a:pt x="4063" y="9997"/>
                  </a:lnTo>
                  <a:lnTo>
                    <a:pt x="3543" y="10135"/>
                  </a:lnTo>
                  <a:lnTo>
                    <a:pt x="3027" y="10135"/>
                  </a:lnTo>
                  <a:lnTo>
                    <a:pt x="2680" y="10225"/>
                  </a:lnTo>
                  <a:lnTo>
                    <a:pt x="2680" y="10363"/>
                  </a:lnTo>
                  <a:lnTo>
                    <a:pt x="2853" y="10455"/>
                  </a:lnTo>
                  <a:lnTo>
                    <a:pt x="3287" y="10409"/>
                  </a:lnTo>
                  <a:lnTo>
                    <a:pt x="3716" y="10409"/>
                  </a:lnTo>
                  <a:lnTo>
                    <a:pt x="3716" y="10547"/>
                  </a:lnTo>
                  <a:lnTo>
                    <a:pt x="3456" y="10593"/>
                  </a:lnTo>
                  <a:lnTo>
                    <a:pt x="3027" y="10639"/>
                  </a:lnTo>
                  <a:lnTo>
                    <a:pt x="3027" y="10731"/>
                  </a:lnTo>
                  <a:lnTo>
                    <a:pt x="3113" y="10821"/>
                  </a:lnTo>
                  <a:lnTo>
                    <a:pt x="3630" y="10867"/>
                  </a:lnTo>
                  <a:lnTo>
                    <a:pt x="4063" y="11051"/>
                  </a:lnTo>
                  <a:lnTo>
                    <a:pt x="4063" y="11143"/>
                  </a:lnTo>
                  <a:lnTo>
                    <a:pt x="3543" y="11143"/>
                  </a:lnTo>
                  <a:lnTo>
                    <a:pt x="3113" y="11051"/>
                  </a:lnTo>
                  <a:lnTo>
                    <a:pt x="2680" y="11051"/>
                  </a:lnTo>
                  <a:lnTo>
                    <a:pt x="2333" y="11143"/>
                  </a:lnTo>
                  <a:lnTo>
                    <a:pt x="2246" y="11327"/>
                  </a:lnTo>
                  <a:lnTo>
                    <a:pt x="1990" y="11417"/>
                  </a:lnTo>
                  <a:lnTo>
                    <a:pt x="1990" y="11555"/>
                  </a:lnTo>
                  <a:lnTo>
                    <a:pt x="2246" y="11647"/>
                  </a:lnTo>
                  <a:lnTo>
                    <a:pt x="2164" y="11785"/>
                  </a:lnTo>
                  <a:lnTo>
                    <a:pt x="1904" y="11831"/>
                  </a:lnTo>
                  <a:lnTo>
                    <a:pt x="1730" y="11831"/>
                  </a:lnTo>
                  <a:lnTo>
                    <a:pt x="1383" y="12015"/>
                  </a:lnTo>
                  <a:lnTo>
                    <a:pt x="1297" y="12197"/>
                  </a:lnTo>
                  <a:lnTo>
                    <a:pt x="1383" y="12289"/>
                  </a:lnTo>
                  <a:lnTo>
                    <a:pt x="1297" y="12427"/>
                  </a:lnTo>
                  <a:lnTo>
                    <a:pt x="867" y="12473"/>
                  </a:lnTo>
                  <a:lnTo>
                    <a:pt x="867" y="12519"/>
                  </a:lnTo>
                  <a:lnTo>
                    <a:pt x="1383" y="12793"/>
                  </a:lnTo>
                  <a:lnTo>
                    <a:pt x="1817" y="12932"/>
                  </a:lnTo>
                  <a:lnTo>
                    <a:pt x="1990" y="12885"/>
                  </a:lnTo>
                  <a:lnTo>
                    <a:pt x="2164" y="12701"/>
                  </a:lnTo>
                  <a:lnTo>
                    <a:pt x="2420" y="12565"/>
                  </a:lnTo>
                  <a:lnTo>
                    <a:pt x="3113" y="12335"/>
                  </a:lnTo>
                  <a:lnTo>
                    <a:pt x="3543" y="12243"/>
                  </a:lnTo>
                  <a:lnTo>
                    <a:pt x="3543" y="12335"/>
                  </a:lnTo>
                  <a:lnTo>
                    <a:pt x="3456" y="12335"/>
                  </a:lnTo>
                  <a:lnTo>
                    <a:pt x="3287" y="12519"/>
                  </a:lnTo>
                  <a:lnTo>
                    <a:pt x="2680" y="12747"/>
                  </a:lnTo>
                  <a:lnTo>
                    <a:pt x="2420" y="12978"/>
                  </a:lnTo>
                  <a:lnTo>
                    <a:pt x="2333" y="13208"/>
                  </a:lnTo>
                  <a:lnTo>
                    <a:pt x="2420" y="13436"/>
                  </a:lnTo>
                  <a:lnTo>
                    <a:pt x="2333" y="13574"/>
                  </a:lnTo>
                  <a:lnTo>
                    <a:pt x="2333" y="13666"/>
                  </a:lnTo>
                  <a:lnTo>
                    <a:pt x="3113" y="13666"/>
                  </a:lnTo>
                  <a:lnTo>
                    <a:pt x="3456" y="13574"/>
                  </a:lnTo>
                  <a:lnTo>
                    <a:pt x="3456" y="13712"/>
                  </a:lnTo>
                  <a:lnTo>
                    <a:pt x="3200" y="13804"/>
                  </a:lnTo>
                  <a:lnTo>
                    <a:pt x="2420" y="13804"/>
                  </a:lnTo>
                  <a:lnTo>
                    <a:pt x="2164" y="13894"/>
                  </a:lnTo>
                  <a:lnTo>
                    <a:pt x="1470" y="14124"/>
                  </a:lnTo>
                  <a:lnTo>
                    <a:pt x="1470" y="14400"/>
                  </a:lnTo>
                  <a:lnTo>
                    <a:pt x="1383" y="14582"/>
                  </a:lnTo>
                  <a:lnTo>
                    <a:pt x="1470" y="14812"/>
                  </a:lnTo>
                  <a:lnTo>
                    <a:pt x="1904" y="14812"/>
                  </a:lnTo>
                  <a:lnTo>
                    <a:pt x="2164" y="14950"/>
                  </a:lnTo>
                  <a:lnTo>
                    <a:pt x="1990" y="15040"/>
                  </a:lnTo>
                  <a:lnTo>
                    <a:pt x="1557" y="15040"/>
                  </a:lnTo>
                  <a:lnTo>
                    <a:pt x="1041" y="15086"/>
                  </a:lnTo>
                  <a:lnTo>
                    <a:pt x="607" y="15454"/>
                  </a:lnTo>
                  <a:lnTo>
                    <a:pt x="607" y="15728"/>
                  </a:lnTo>
                  <a:lnTo>
                    <a:pt x="867" y="15866"/>
                  </a:lnTo>
                  <a:lnTo>
                    <a:pt x="1123" y="15774"/>
                  </a:lnTo>
                  <a:lnTo>
                    <a:pt x="1817" y="15636"/>
                  </a:lnTo>
                  <a:lnTo>
                    <a:pt x="1904" y="15728"/>
                  </a:lnTo>
                  <a:lnTo>
                    <a:pt x="1470" y="15912"/>
                  </a:lnTo>
                  <a:lnTo>
                    <a:pt x="1383" y="16142"/>
                  </a:lnTo>
                  <a:lnTo>
                    <a:pt x="1557" y="16142"/>
                  </a:lnTo>
                  <a:lnTo>
                    <a:pt x="1904" y="15958"/>
                  </a:lnTo>
                  <a:lnTo>
                    <a:pt x="2246" y="15912"/>
                  </a:lnTo>
                  <a:lnTo>
                    <a:pt x="2333" y="16004"/>
                  </a:lnTo>
                  <a:lnTo>
                    <a:pt x="1990" y="16188"/>
                  </a:lnTo>
                  <a:lnTo>
                    <a:pt x="1904" y="16370"/>
                  </a:lnTo>
                  <a:lnTo>
                    <a:pt x="2246" y="16555"/>
                  </a:lnTo>
                  <a:lnTo>
                    <a:pt x="2680" y="16555"/>
                  </a:lnTo>
                  <a:lnTo>
                    <a:pt x="2333" y="16601"/>
                  </a:lnTo>
                  <a:lnTo>
                    <a:pt x="1990" y="16601"/>
                  </a:lnTo>
                  <a:lnTo>
                    <a:pt x="1730" y="16785"/>
                  </a:lnTo>
                  <a:lnTo>
                    <a:pt x="1730" y="16921"/>
                  </a:lnTo>
                  <a:lnTo>
                    <a:pt x="1904" y="17151"/>
                  </a:lnTo>
                  <a:lnTo>
                    <a:pt x="1730" y="17289"/>
                  </a:lnTo>
                  <a:lnTo>
                    <a:pt x="1470" y="17243"/>
                  </a:lnTo>
                  <a:lnTo>
                    <a:pt x="1041" y="17289"/>
                  </a:lnTo>
                  <a:lnTo>
                    <a:pt x="694" y="17151"/>
                  </a:lnTo>
                  <a:lnTo>
                    <a:pt x="434" y="17151"/>
                  </a:lnTo>
                  <a:lnTo>
                    <a:pt x="0" y="17471"/>
                  </a:lnTo>
                  <a:lnTo>
                    <a:pt x="0" y="17701"/>
                  </a:lnTo>
                  <a:lnTo>
                    <a:pt x="694" y="18113"/>
                  </a:lnTo>
                  <a:lnTo>
                    <a:pt x="607" y="18389"/>
                  </a:lnTo>
                  <a:lnTo>
                    <a:pt x="694" y="18619"/>
                  </a:lnTo>
                  <a:lnTo>
                    <a:pt x="1383" y="18893"/>
                  </a:lnTo>
                  <a:lnTo>
                    <a:pt x="1383" y="19077"/>
                  </a:lnTo>
                  <a:lnTo>
                    <a:pt x="1990" y="19351"/>
                  </a:lnTo>
                  <a:lnTo>
                    <a:pt x="2420" y="19443"/>
                  </a:lnTo>
                  <a:lnTo>
                    <a:pt x="2680" y="19397"/>
                  </a:lnTo>
                  <a:lnTo>
                    <a:pt x="3027" y="19351"/>
                  </a:lnTo>
                  <a:lnTo>
                    <a:pt x="3456" y="18985"/>
                  </a:lnTo>
                  <a:lnTo>
                    <a:pt x="3287" y="18663"/>
                  </a:lnTo>
                  <a:lnTo>
                    <a:pt x="3456" y="18435"/>
                  </a:lnTo>
                  <a:lnTo>
                    <a:pt x="3716" y="18205"/>
                  </a:lnTo>
                  <a:lnTo>
                    <a:pt x="3543" y="18481"/>
                  </a:lnTo>
                  <a:lnTo>
                    <a:pt x="3543" y="18663"/>
                  </a:lnTo>
                  <a:lnTo>
                    <a:pt x="3716" y="18847"/>
                  </a:lnTo>
                  <a:lnTo>
                    <a:pt x="3976" y="19169"/>
                  </a:lnTo>
                  <a:lnTo>
                    <a:pt x="4323" y="19259"/>
                  </a:lnTo>
                  <a:lnTo>
                    <a:pt x="4579" y="19123"/>
                  </a:lnTo>
                  <a:lnTo>
                    <a:pt x="4579" y="18939"/>
                  </a:lnTo>
                  <a:lnTo>
                    <a:pt x="4839" y="18709"/>
                  </a:lnTo>
                  <a:lnTo>
                    <a:pt x="4926" y="18847"/>
                  </a:lnTo>
                  <a:lnTo>
                    <a:pt x="4839" y="18939"/>
                  </a:lnTo>
                  <a:lnTo>
                    <a:pt x="4839" y="19169"/>
                  </a:lnTo>
                  <a:lnTo>
                    <a:pt x="5273" y="19581"/>
                  </a:lnTo>
                  <a:lnTo>
                    <a:pt x="5789" y="19765"/>
                  </a:lnTo>
                  <a:lnTo>
                    <a:pt x="6223" y="19765"/>
                  </a:lnTo>
                  <a:lnTo>
                    <a:pt x="6570" y="19627"/>
                  </a:lnTo>
                  <a:lnTo>
                    <a:pt x="6739" y="19719"/>
                  </a:lnTo>
                  <a:lnTo>
                    <a:pt x="6656" y="19812"/>
                  </a:lnTo>
                  <a:lnTo>
                    <a:pt x="6483" y="19812"/>
                  </a:lnTo>
                  <a:lnTo>
                    <a:pt x="6309" y="19993"/>
                  </a:lnTo>
                  <a:lnTo>
                    <a:pt x="5963" y="20085"/>
                  </a:lnTo>
                  <a:lnTo>
                    <a:pt x="5876" y="20270"/>
                  </a:lnTo>
                  <a:lnTo>
                    <a:pt x="6309" y="20452"/>
                  </a:lnTo>
                  <a:lnTo>
                    <a:pt x="6309" y="20636"/>
                  </a:lnTo>
                  <a:lnTo>
                    <a:pt x="5963" y="20636"/>
                  </a:lnTo>
                  <a:lnTo>
                    <a:pt x="5702" y="20544"/>
                  </a:lnTo>
                  <a:lnTo>
                    <a:pt x="5702" y="20728"/>
                  </a:lnTo>
                  <a:lnTo>
                    <a:pt x="5876" y="20866"/>
                  </a:lnTo>
                  <a:lnTo>
                    <a:pt x="6656" y="20912"/>
                  </a:lnTo>
                  <a:lnTo>
                    <a:pt x="7086" y="21004"/>
                  </a:lnTo>
                  <a:lnTo>
                    <a:pt x="7519" y="20958"/>
                  </a:lnTo>
                  <a:lnTo>
                    <a:pt x="8122" y="21048"/>
                  </a:lnTo>
                  <a:lnTo>
                    <a:pt x="8122" y="20866"/>
                  </a:lnTo>
                  <a:lnTo>
                    <a:pt x="8469" y="20912"/>
                  </a:lnTo>
                  <a:lnTo>
                    <a:pt x="8556" y="21094"/>
                  </a:lnTo>
                  <a:lnTo>
                    <a:pt x="8816" y="21416"/>
                  </a:lnTo>
                  <a:lnTo>
                    <a:pt x="9159" y="21600"/>
                  </a:lnTo>
                  <a:lnTo>
                    <a:pt x="9419" y="21600"/>
                  </a:lnTo>
                  <a:lnTo>
                    <a:pt x="9766" y="21370"/>
                  </a:lnTo>
                  <a:lnTo>
                    <a:pt x="9679" y="21094"/>
                  </a:lnTo>
                  <a:lnTo>
                    <a:pt x="8989" y="20912"/>
                  </a:lnTo>
                  <a:lnTo>
                    <a:pt x="8816" y="20866"/>
                  </a:lnTo>
                  <a:lnTo>
                    <a:pt x="8989" y="20774"/>
                  </a:lnTo>
                  <a:lnTo>
                    <a:pt x="9332" y="20866"/>
                  </a:lnTo>
                  <a:lnTo>
                    <a:pt x="9766" y="21004"/>
                  </a:lnTo>
                  <a:lnTo>
                    <a:pt x="10026" y="21186"/>
                  </a:lnTo>
                  <a:lnTo>
                    <a:pt x="10195" y="21416"/>
                  </a:lnTo>
                  <a:lnTo>
                    <a:pt x="10455" y="21416"/>
                  </a:lnTo>
                  <a:lnTo>
                    <a:pt x="10542" y="21186"/>
                  </a:lnTo>
                  <a:lnTo>
                    <a:pt x="10715" y="21140"/>
                  </a:lnTo>
                  <a:lnTo>
                    <a:pt x="11062" y="21370"/>
                  </a:lnTo>
                  <a:lnTo>
                    <a:pt x="11578" y="21462"/>
                  </a:lnTo>
                  <a:lnTo>
                    <a:pt x="11925" y="21462"/>
                  </a:lnTo>
                  <a:lnTo>
                    <a:pt x="11925" y="21324"/>
                  </a:lnTo>
                  <a:lnTo>
                    <a:pt x="11492" y="21140"/>
                  </a:lnTo>
                  <a:lnTo>
                    <a:pt x="11492" y="21004"/>
                  </a:lnTo>
                  <a:lnTo>
                    <a:pt x="11752" y="20958"/>
                  </a:lnTo>
                  <a:lnTo>
                    <a:pt x="12185" y="21048"/>
                  </a:lnTo>
                  <a:lnTo>
                    <a:pt x="12359" y="21186"/>
                  </a:lnTo>
                  <a:lnTo>
                    <a:pt x="12441" y="21186"/>
                  </a:lnTo>
                  <a:lnTo>
                    <a:pt x="12615" y="21416"/>
                  </a:lnTo>
                  <a:lnTo>
                    <a:pt x="12875" y="21508"/>
                  </a:lnTo>
                  <a:lnTo>
                    <a:pt x="13135" y="21462"/>
                  </a:lnTo>
                  <a:lnTo>
                    <a:pt x="13222" y="21232"/>
                  </a:lnTo>
                  <a:lnTo>
                    <a:pt x="13048" y="21048"/>
                  </a:lnTo>
                  <a:lnTo>
                    <a:pt x="12702" y="21048"/>
                  </a:lnTo>
                  <a:lnTo>
                    <a:pt x="12441" y="20958"/>
                  </a:lnTo>
                  <a:lnTo>
                    <a:pt x="12615" y="20820"/>
                  </a:lnTo>
                  <a:lnTo>
                    <a:pt x="12788" y="20912"/>
                  </a:lnTo>
                  <a:lnTo>
                    <a:pt x="13048" y="20912"/>
                  </a:lnTo>
                  <a:lnTo>
                    <a:pt x="13309" y="20682"/>
                  </a:lnTo>
                  <a:lnTo>
                    <a:pt x="13482" y="20498"/>
                  </a:lnTo>
                  <a:lnTo>
                    <a:pt x="13482" y="20408"/>
                  </a:lnTo>
                  <a:lnTo>
                    <a:pt x="12875" y="20178"/>
                  </a:lnTo>
                  <a:lnTo>
                    <a:pt x="12615" y="20224"/>
                  </a:lnTo>
                  <a:lnTo>
                    <a:pt x="12185" y="20178"/>
                  </a:lnTo>
                  <a:lnTo>
                    <a:pt x="11839" y="19812"/>
                  </a:lnTo>
                  <a:lnTo>
                    <a:pt x="11405" y="19812"/>
                  </a:lnTo>
                  <a:lnTo>
                    <a:pt x="10629" y="19443"/>
                  </a:lnTo>
                  <a:lnTo>
                    <a:pt x="10282" y="19259"/>
                  </a:lnTo>
                  <a:lnTo>
                    <a:pt x="9766" y="19259"/>
                  </a:lnTo>
                  <a:lnTo>
                    <a:pt x="9245" y="18663"/>
                  </a:lnTo>
                  <a:lnTo>
                    <a:pt x="8382" y="18159"/>
                  </a:lnTo>
                  <a:lnTo>
                    <a:pt x="8035" y="17563"/>
                  </a:lnTo>
                  <a:lnTo>
                    <a:pt x="7606" y="17197"/>
                  </a:lnTo>
                  <a:lnTo>
                    <a:pt x="7606" y="16555"/>
                  </a:lnTo>
                  <a:lnTo>
                    <a:pt x="7259" y="16188"/>
                  </a:lnTo>
                  <a:lnTo>
                    <a:pt x="7086" y="15500"/>
                  </a:lnTo>
                  <a:lnTo>
                    <a:pt x="6999" y="15362"/>
                  </a:lnTo>
                  <a:lnTo>
                    <a:pt x="7172" y="15132"/>
                  </a:lnTo>
                  <a:lnTo>
                    <a:pt x="7172" y="14950"/>
                  </a:lnTo>
                  <a:lnTo>
                    <a:pt x="6739" y="14904"/>
                  </a:lnTo>
                  <a:lnTo>
                    <a:pt x="6396" y="14996"/>
                  </a:lnTo>
                  <a:lnTo>
                    <a:pt x="6136" y="14904"/>
                  </a:lnTo>
                  <a:lnTo>
                    <a:pt x="6223" y="14812"/>
                  </a:lnTo>
                  <a:lnTo>
                    <a:pt x="6826" y="14812"/>
                  </a:lnTo>
                  <a:lnTo>
                    <a:pt x="7433" y="14674"/>
                  </a:lnTo>
                  <a:lnTo>
                    <a:pt x="7519" y="14216"/>
                  </a:lnTo>
                  <a:lnTo>
                    <a:pt x="7433" y="13986"/>
                  </a:lnTo>
                  <a:lnTo>
                    <a:pt x="6999" y="14032"/>
                  </a:lnTo>
                  <a:lnTo>
                    <a:pt x="6570" y="14078"/>
                  </a:lnTo>
                  <a:lnTo>
                    <a:pt x="6739" y="13986"/>
                  </a:lnTo>
                  <a:lnTo>
                    <a:pt x="7433" y="13848"/>
                  </a:lnTo>
                  <a:lnTo>
                    <a:pt x="7519" y="13666"/>
                  </a:lnTo>
                  <a:lnTo>
                    <a:pt x="7346" y="13574"/>
                  </a:lnTo>
                  <a:lnTo>
                    <a:pt x="6483" y="13574"/>
                  </a:lnTo>
                  <a:lnTo>
                    <a:pt x="5876" y="13528"/>
                  </a:lnTo>
                  <a:lnTo>
                    <a:pt x="5876" y="13390"/>
                  </a:lnTo>
                  <a:lnTo>
                    <a:pt x="6223" y="13298"/>
                  </a:lnTo>
                  <a:lnTo>
                    <a:pt x="6049" y="13162"/>
                  </a:lnTo>
                  <a:lnTo>
                    <a:pt x="6049" y="12978"/>
                  </a:lnTo>
                  <a:lnTo>
                    <a:pt x="6223" y="13070"/>
                  </a:lnTo>
                  <a:lnTo>
                    <a:pt x="6483" y="13298"/>
                  </a:lnTo>
                  <a:lnTo>
                    <a:pt x="6912" y="13390"/>
                  </a:lnTo>
                  <a:lnTo>
                    <a:pt x="7519" y="13390"/>
                  </a:lnTo>
                  <a:lnTo>
                    <a:pt x="7606" y="13298"/>
                  </a:lnTo>
                  <a:lnTo>
                    <a:pt x="7949" y="13208"/>
                  </a:lnTo>
                  <a:lnTo>
                    <a:pt x="8209" y="12932"/>
                  </a:lnTo>
                  <a:lnTo>
                    <a:pt x="8209" y="12655"/>
                  </a:lnTo>
                  <a:lnTo>
                    <a:pt x="8469" y="12381"/>
                  </a:lnTo>
                  <a:lnTo>
                    <a:pt x="8642" y="12151"/>
                  </a:lnTo>
                  <a:lnTo>
                    <a:pt x="8296" y="11969"/>
                  </a:lnTo>
                  <a:lnTo>
                    <a:pt x="8035" y="11693"/>
                  </a:lnTo>
                  <a:lnTo>
                    <a:pt x="7606" y="11601"/>
                  </a:lnTo>
                  <a:lnTo>
                    <a:pt x="7346" y="11601"/>
                  </a:lnTo>
                  <a:lnTo>
                    <a:pt x="7086" y="11509"/>
                  </a:lnTo>
                  <a:lnTo>
                    <a:pt x="7433" y="11463"/>
                  </a:lnTo>
                  <a:lnTo>
                    <a:pt x="7779" y="11509"/>
                  </a:lnTo>
                  <a:lnTo>
                    <a:pt x="8035" y="11463"/>
                  </a:lnTo>
                  <a:lnTo>
                    <a:pt x="8296" y="11601"/>
                  </a:lnTo>
                  <a:lnTo>
                    <a:pt x="8296" y="11785"/>
                  </a:lnTo>
                  <a:lnTo>
                    <a:pt x="8469" y="11831"/>
                  </a:lnTo>
                  <a:lnTo>
                    <a:pt x="8729" y="11693"/>
                  </a:lnTo>
                  <a:lnTo>
                    <a:pt x="8469" y="11281"/>
                  </a:lnTo>
                  <a:lnTo>
                    <a:pt x="7949" y="10913"/>
                  </a:lnTo>
                  <a:lnTo>
                    <a:pt x="7519" y="10593"/>
                  </a:lnTo>
                  <a:lnTo>
                    <a:pt x="7606" y="10455"/>
                  </a:lnTo>
                  <a:lnTo>
                    <a:pt x="7949" y="10639"/>
                  </a:lnTo>
                  <a:lnTo>
                    <a:pt x="8035" y="10821"/>
                  </a:lnTo>
                  <a:lnTo>
                    <a:pt x="8903" y="11005"/>
                  </a:lnTo>
                  <a:lnTo>
                    <a:pt x="9072" y="10821"/>
                  </a:lnTo>
                  <a:lnTo>
                    <a:pt x="9072" y="10639"/>
                  </a:lnTo>
                  <a:lnTo>
                    <a:pt x="8816" y="10547"/>
                  </a:lnTo>
                  <a:lnTo>
                    <a:pt x="8816" y="10363"/>
                  </a:lnTo>
                  <a:lnTo>
                    <a:pt x="9159" y="10135"/>
                  </a:lnTo>
                  <a:lnTo>
                    <a:pt x="9159" y="9905"/>
                  </a:lnTo>
                  <a:lnTo>
                    <a:pt x="8816" y="9675"/>
                  </a:lnTo>
                  <a:lnTo>
                    <a:pt x="8296" y="9308"/>
                  </a:lnTo>
                  <a:lnTo>
                    <a:pt x="8642" y="9308"/>
                  </a:lnTo>
                  <a:lnTo>
                    <a:pt x="9072" y="9493"/>
                  </a:lnTo>
                  <a:lnTo>
                    <a:pt x="9332" y="9447"/>
                  </a:lnTo>
                  <a:lnTo>
                    <a:pt x="9592" y="9170"/>
                  </a:lnTo>
                  <a:lnTo>
                    <a:pt x="9505" y="9078"/>
                  </a:lnTo>
                  <a:lnTo>
                    <a:pt x="9159" y="9078"/>
                  </a:lnTo>
                  <a:lnTo>
                    <a:pt x="9159" y="8758"/>
                  </a:lnTo>
                  <a:lnTo>
                    <a:pt x="9505" y="8712"/>
                  </a:lnTo>
                  <a:lnTo>
                    <a:pt x="9939" y="8850"/>
                  </a:lnTo>
                  <a:lnTo>
                    <a:pt x="10542" y="8988"/>
                  </a:lnTo>
                  <a:lnTo>
                    <a:pt x="10802" y="8804"/>
                  </a:lnTo>
                  <a:lnTo>
                    <a:pt x="10455" y="8712"/>
                  </a:lnTo>
                  <a:lnTo>
                    <a:pt x="10455" y="8574"/>
                  </a:lnTo>
                  <a:lnTo>
                    <a:pt x="10802" y="8574"/>
                  </a:lnTo>
                  <a:lnTo>
                    <a:pt x="11062" y="8620"/>
                  </a:lnTo>
                  <a:lnTo>
                    <a:pt x="11405" y="8482"/>
                  </a:lnTo>
                  <a:lnTo>
                    <a:pt x="11405" y="8254"/>
                  </a:lnTo>
                  <a:lnTo>
                    <a:pt x="11318" y="8116"/>
                  </a:lnTo>
                  <a:lnTo>
                    <a:pt x="11405" y="8024"/>
                  </a:lnTo>
                  <a:lnTo>
                    <a:pt x="12099" y="7840"/>
                  </a:lnTo>
                  <a:lnTo>
                    <a:pt x="12185" y="7658"/>
                  </a:lnTo>
                  <a:lnTo>
                    <a:pt x="11752" y="7566"/>
                  </a:lnTo>
                  <a:lnTo>
                    <a:pt x="11492" y="7382"/>
                  </a:lnTo>
                  <a:lnTo>
                    <a:pt x="11752" y="7154"/>
                  </a:lnTo>
                  <a:lnTo>
                    <a:pt x="11925" y="7382"/>
                  </a:lnTo>
                  <a:lnTo>
                    <a:pt x="12272" y="7244"/>
                  </a:lnTo>
                  <a:lnTo>
                    <a:pt x="12962" y="6786"/>
                  </a:lnTo>
                  <a:lnTo>
                    <a:pt x="13135" y="6512"/>
                  </a:lnTo>
                  <a:lnTo>
                    <a:pt x="13482" y="6420"/>
                  </a:lnTo>
                  <a:lnTo>
                    <a:pt x="13565" y="6098"/>
                  </a:lnTo>
                  <a:lnTo>
                    <a:pt x="14258" y="5870"/>
                  </a:lnTo>
                  <a:lnTo>
                    <a:pt x="14518" y="5547"/>
                  </a:lnTo>
                  <a:lnTo>
                    <a:pt x="14861" y="5089"/>
                  </a:lnTo>
                  <a:lnTo>
                    <a:pt x="15208" y="5089"/>
                  </a:lnTo>
                  <a:lnTo>
                    <a:pt x="16071" y="4723"/>
                  </a:lnTo>
                  <a:lnTo>
                    <a:pt x="17021" y="4173"/>
                  </a:lnTo>
                  <a:lnTo>
                    <a:pt x="17801" y="3805"/>
                  </a:lnTo>
                  <a:lnTo>
                    <a:pt x="18144" y="3805"/>
                  </a:lnTo>
                  <a:lnTo>
                    <a:pt x="18751" y="3531"/>
                  </a:lnTo>
                  <a:lnTo>
                    <a:pt x="19527" y="3439"/>
                  </a:lnTo>
                  <a:lnTo>
                    <a:pt x="19961" y="3255"/>
                  </a:lnTo>
                  <a:lnTo>
                    <a:pt x="20564" y="2797"/>
                  </a:lnTo>
                  <a:lnTo>
                    <a:pt x="20910" y="2659"/>
                  </a:lnTo>
                  <a:lnTo>
                    <a:pt x="21171" y="2659"/>
                  </a:lnTo>
                  <a:lnTo>
                    <a:pt x="21431" y="2613"/>
                  </a:lnTo>
                  <a:lnTo>
                    <a:pt x="21431" y="2428"/>
                  </a:lnTo>
                  <a:lnTo>
                    <a:pt x="21344" y="2339"/>
                  </a:lnTo>
                  <a:lnTo>
                    <a:pt x="21600" y="2108"/>
                  </a:lnTo>
                  <a:lnTo>
                    <a:pt x="21431" y="1878"/>
                  </a:lnTo>
                  <a:lnTo>
                    <a:pt x="21431" y="1512"/>
                  </a:lnTo>
                  <a:lnTo>
                    <a:pt x="21344" y="1466"/>
                  </a:lnTo>
                  <a:lnTo>
                    <a:pt x="20997" y="1466"/>
                  </a:lnTo>
                  <a:lnTo>
                    <a:pt x="20997" y="1146"/>
                  </a:lnTo>
                  <a:lnTo>
                    <a:pt x="21257" y="824"/>
                  </a:lnTo>
                  <a:lnTo>
                    <a:pt x="21171" y="732"/>
                  </a:lnTo>
                  <a:lnTo>
                    <a:pt x="20737" y="686"/>
                  </a:lnTo>
                  <a:lnTo>
                    <a:pt x="20477" y="550"/>
                  </a:lnTo>
                  <a:lnTo>
                    <a:pt x="20047" y="504"/>
                  </a:lnTo>
                  <a:lnTo>
                    <a:pt x="19874" y="320"/>
                  </a:lnTo>
                  <a:lnTo>
                    <a:pt x="19874" y="90"/>
                  </a:lnTo>
                  <a:lnTo>
                    <a:pt x="19614" y="0"/>
                  </a:lnTo>
                  <a:close/>
                </a:path>
              </a:pathLst>
            </a:custGeom>
            <a:solidFill>
              <a:srgbClr val="CBD4D8"/>
            </a:solidFill>
            <a:ln w="12700" cap="flat">
              <a:noFill/>
              <a:miter lim="400000"/>
            </a:ln>
            <a:effectLst/>
          </p:spPr>
          <p:txBody>
            <a:bodyPr wrap="square" lIns="0" tIns="0" rIns="0" bIns="0" numCol="1" anchor="ctr">
              <a:noAutofit/>
            </a:bodyPr>
            <a:lstStyle/>
            <a:p>
              <a:pPr defTabSz="342900">
                <a:lnSpc>
                  <a:spcPct val="100000"/>
                </a:lnSpc>
                <a:spcBef>
                  <a:spcPts val="0"/>
                </a:spcBef>
                <a:defRPr sz="1400">
                  <a:latin typeface="Arial"/>
                  <a:ea typeface="Arial"/>
                  <a:cs typeface="Arial"/>
                  <a:sym typeface="Arial"/>
                </a:defRPr>
              </a:pPr>
              <a:endParaRPr sz="525"/>
            </a:p>
          </p:txBody>
        </p:sp>
        <p:sp>
          <p:nvSpPr>
            <p:cNvPr id="16" name="Google Shape;10393;p32">
              <a:extLst>
                <a:ext uri="{FF2B5EF4-FFF2-40B4-BE49-F238E27FC236}">
                  <a16:creationId xmlns:a16="http://schemas.microsoft.com/office/drawing/2014/main" id="{4AF4511D-44C5-3CE9-1B56-ADCD5046C23C}"/>
                </a:ext>
              </a:extLst>
            </p:cNvPr>
            <p:cNvSpPr/>
            <p:nvPr/>
          </p:nvSpPr>
          <p:spPr>
            <a:xfrm>
              <a:off x="13072118" y="837902"/>
              <a:ext cx="9495945" cy="4850518"/>
            </a:xfrm>
            <a:custGeom>
              <a:avLst/>
              <a:gdLst/>
              <a:ahLst/>
              <a:cxnLst>
                <a:cxn ang="0">
                  <a:pos x="wd2" y="hd2"/>
                </a:cxn>
                <a:cxn ang="5400000">
                  <a:pos x="wd2" y="hd2"/>
                </a:cxn>
                <a:cxn ang="10800000">
                  <a:pos x="wd2" y="hd2"/>
                </a:cxn>
                <a:cxn ang="16200000">
                  <a:pos x="wd2" y="hd2"/>
                </a:cxn>
              </a:cxnLst>
              <a:rect l="0" t="0" r="r" b="b"/>
              <a:pathLst>
                <a:path w="21600" h="21600" extrusionOk="0">
                  <a:moveTo>
                    <a:pt x="7830" y="0"/>
                  </a:moveTo>
                  <a:lnTo>
                    <a:pt x="7788" y="66"/>
                  </a:lnTo>
                  <a:lnTo>
                    <a:pt x="7776" y="122"/>
                  </a:lnTo>
                  <a:lnTo>
                    <a:pt x="7747" y="144"/>
                  </a:lnTo>
                  <a:lnTo>
                    <a:pt x="7770" y="200"/>
                  </a:lnTo>
                  <a:lnTo>
                    <a:pt x="7741" y="255"/>
                  </a:lnTo>
                  <a:lnTo>
                    <a:pt x="7735" y="344"/>
                  </a:lnTo>
                  <a:lnTo>
                    <a:pt x="7747" y="422"/>
                  </a:lnTo>
                  <a:lnTo>
                    <a:pt x="7711" y="488"/>
                  </a:lnTo>
                  <a:lnTo>
                    <a:pt x="7705" y="766"/>
                  </a:lnTo>
                  <a:lnTo>
                    <a:pt x="7741" y="833"/>
                  </a:lnTo>
                  <a:lnTo>
                    <a:pt x="7741" y="899"/>
                  </a:lnTo>
                  <a:lnTo>
                    <a:pt x="7711" y="899"/>
                  </a:lnTo>
                  <a:lnTo>
                    <a:pt x="7717" y="977"/>
                  </a:lnTo>
                  <a:lnTo>
                    <a:pt x="7747" y="1043"/>
                  </a:lnTo>
                  <a:lnTo>
                    <a:pt x="7776" y="1043"/>
                  </a:lnTo>
                  <a:lnTo>
                    <a:pt x="7818" y="1144"/>
                  </a:lnTo>
                  <a:lnTo>
                    <a:pt x="7859" y="1155"/>
                  </a:lnTo>
                  <a:lnTo>
                    <a:pt x="7818" y="1210"/>
                  </a:lnTo>
                  <a:lnTo>
                    <a:pt x="7830" y="1277"/>
                  </a:lnTo>
                  <a:lnTo>
                    <a:pt x="7830" y="1322"/>
                  </a:lnTo>
                  <a:lnTo>
                    <a:pt x="7889" y="1332"/>
                  </a:lnTo>
                  <a:lnTo>
                    <a:pt x="7925" y="1310"/>
                  </a:lnTo>
                  <a:lnTo>
                    <a:pt x="7978" y="1343"/>
                  </a:lnTo>
                  <a:lnTo>
                    <a:pt x="8032" y="1343"/>
                  </a:lnTo>
                  <a:lnTo>
                    <a:pt x="8044" y="1388"/>
                  </a:lnTo>
                  <a:lnTo>
                    <a:pt x="8014" y="1433"/>
                  </a:lnTo>
                  <a:lnTo>
                    <a:pt x="7984" y="1421"/>
                  </a:lnTo>
                  <a:lnTo>
                    <a:pt x="7966" y="1433"/>
                  </a:lnTo>
                  <a:lnTo>
                    <a:pt x="7931" y="1388"/>
                  </a:lnTo>
                  <a:lnTo>
                    <a:pt x="7853" y="1444"/>
                  </a:lnTo>
                  <a:lnTo>
                    <a:pt x="7830" y="1421"/>
                  </a:lnTo>
                  <a:lnTo>
                    <a:pt x="7800" y="1444"/>
                  </a:lnTo>
                  <a:lnTo>
                    <a:pt x="7770" y="1433"/>
                  </a:lnTo>
                  <a:lnTo>
                    <a:pt x="7741" y="1433"/>
                  </a:lnTo>
                  <a:lnTo>
                    <a:pt x="7723" y="1477"/>
                  </a:lnTo>
                  <a:lnTo>
                    <a:pt x="7652" y="1477"/>
                  </a:lnTo>
                  <a:lnTo>
                    <a:pt x="7634" y="1532"/>
                  </a:lnTo>
                  <a:lnTo>
                    <a:pt x="7640" y="1555"/>
                  </a:lnTo>
                  <a:lnTo>
                    <a:pt x="7675" y="1566"/>
                  </a:lnTo>
                  <a:lnTo>
                    <a:pt x="7681" y="1621"/>
                  </a:lnTo>
                  <a:lnTo>
                    <a:pt x="7723" y="1610"/>
                  </a:lnTo>
                  <a:lnTo>
                    <a:pt x="7741" y="1643"/>
                  </a:lnTo>
                  <a:lnTo>
                    <a:pt x="7782" y="1599"/>
                  </a:lnTo>
                  <a:lnTo>
                    <a:pt x="7812" y="1677"/>
                  </a:lnTo>
                  <a:lnTo>
                    <a:pt x="7853" y="1732"/>
                  </a:lnTo>
                  <a:lnTo>
                    <a:pt x="7889" y="1866"/>
                  </a:lnTo>
                  <a:lnTo>
                    <a:pt x="7859" y="1988"/>
                  </a:lnTo>
                  <a:lnTo>
                    <a:pt x="7782" y="2132"/>
                  </a:lnTo>
                  <a:lnTo>
                    <a:pt x="7812" y="1988"/>
                  </a:lnTo>
                  <a:lnTo>
                    <a:pt x="7788" y="1943"/>
                  </a:lnTo>
                  <a:lnTo>
                    <a:pt x="7788" y="1854"/>
                  </a:lnTo>
                  <a:lnTo>
                    <a:pt x="7735" y="1832"/>
                  </a:lnTo>
                  <a:lnTo>
                    <a:pt x="7717" y="1821"/>
                  </a:lnTo>
                  <a:lnTo>
                    <a:pt x="7717" y="1776"/>
                  </a:lnTo>
                  <a:lnTo>
                    <a:pt x="7699" y="1765"/>
                  </a:lnTo>
                  <a:lnTo>
                    <a:pt x="7670" y="1810"/>
                  </a:lnTo>
                  <a:lnTo>
                    <a:pt x="7622" y="1810"/>
                  </a:lnTo>
                  <a:lnTo>
                    <a:pt x="7586" y="1877"/>
                  </a:lnTo>
                  <a:lnTo>
                    <a:pt x="7622" y="1910"/>
                  </a:lnTo>
                  <a:lnTo>
                    <a:pt x="7610" y="1943"/>
                  </a:lnTo>
                  <a:lnTo>
                    <a:pt x="7568" y="1943"/>
                  </a:lnTo>
                  <a:lnTo>
                    <a:pt x="7592" y="1999"/>
                  </a:lnTo>
                  <a:lnTo>
                    <a:pt x="7586" y="2043"/>
                  </a:lnTo>
                  <a:lnTo>
                    <a:pt x="7539" y="2110"/>
                  </a:lnTo>
                  <a:lnTo>
                    <a:pt x="7533" y="2043"/>
                  </a:lnTo>
                  <a:lnTo>
                    <a:pt x="7521" y="2043"/>
                  </a:lnTo>
                  <a:lnTo>
                    <a:pt x="7497" y="2076"/>
                  </a:lnTo>
                  <a:lnTo>
                    <a:pt x="7509" y="2143"/>
                  </a:lnTo>
                  <a:lnTo>
                    <a:pt x="7497" y="2210"/>
                  </a:lnTo>
                  <a:lnTo>
                    <a:pt x="7467" y="2210"/>
                  </a:lnTo>
                  <a:lnTo>
                    <a:pt x="7461" y="2110"/>
                  </a:lnTo>
                  <a:lnTo>
                    <a:pt x="7432" y="2054"/>
                  </a:lnTo>
                  <a:lnTo>
                    <a:pt x="7420" y="2087"/>
                  </a:lnTo>
                  <a:lnTo>
                    <a:pt x="7432" y="2143"/>
                  </a:lnTo>
                  <a:lnTo>
                    <a:pt x="7402" y="2243"/>
                  </a:lnTo>
                  <a:lnTo>
                    <a:pt x="7384" y="2321"/>
                  </a:lnTo>
                  <a:lnTo>
                    <a:pt x="7349" y="2276"/>
                  </a:lnTo>
                  <a:lnTo>
                    <a:pt x="7349" y="2243"/>
                  </a:lnTo>
                  <a:lnTo>
                    <a:pt x="7384" y="2099"/>
                  </a:lnTo>
                  <a:lnTo>
                    <a:pt x="7372" y="2043"/>
                  </a:lnTo>
                  <a:lnTo>
                    <a:pt x="7331" y="2032"/>
                  </a:lnTo>
                  <a:lnTo>
                    <a:pt x="7242" y="2087"/>
                  </a:lnTo>
                  <a:lnTo>
                    <a:pt x="7212" y="2054"/>
                  </a:lnTo>
                  <a:lnTo>
                    <a:pt x="7170" y="2132"/>
                  </a:lnTo>
                  <a:lnTo>
                    <a:pt x="7141" y="2110"/>
                  </a:lnTo>
                  <a:lnTo>
                    <a:pt x="7111" y="2087"/>
                  </a:lnTo>
                  <a:lnTo>
                    <a:pt x="7063" y="2099"/>
                  </a:lnTo>
                  <a:lnTo>
                    <a:pt x="7105" y="2166"/>
                  </a:lnTo>
                  <a:lnTo>
                    <a:pt x="7081" y="2210"/>
                  </a:lnTo>
                  <a:lnTo>
                    <a:pt x="7075" y="2198"/>
                  </a:lnTo>
                  <a:lnTo>
                    <a:pt x="7063" y="2166"/>
                  </a:lnTo>
                  <a:lnTo>
                    <a:pt x="7052" y="2154"/>
                  </a:lnTo>
                  <a:lnTo>
                    <a:pt x="7034" y="2210"/>
                  </a:lnTo>
                  <a:lnTo>
                    <a:pt x="7022" y="2243"/>
                  </a:lnTo>
                  <a:lnTo>
                    <a:pt x="7022" y="2376"/>
                  </a:lnTo>
                  <a:lnTo>
                    <a:pt x="7046" y="2421"/>
                  </a:lnTo>
                  <a:lnTo>
                    <a:pt x="7081" y="2354"/>
                  </a:lnTo>
                  <a:lnTo>
                    <a:pt x="7105" y="2376"/>
                  </a:lnTo>
                  <a:lnTo>
                    <a:pt x="7152" y="2310"/>
                  </a:lnTo>
                  <a:lnTo>
                    <a:pt x="7176" y="2321"/>
                  </a:lnTo>
                  <a:lnTo>
                    <a:pt x="7170" y="2376"/>
                  </a:lnTo>
                  <a:lnTo>
                    <a:pt x="7081" y="2443"/>
                  </a:lnTo>
                  <a:lnTo>
                    <a:pt x="7063" y="2521"/>
                  </a:lnTo>
                  <a:lnTo>
                    <a:pt x="7028" y="2554"/>
                  </a:lnTo>
                  <a:lnTo>
                    <a:pt x="6957" y="2576"/>
                  </a:lnTo>
                  <a:lnTo>
                    <a:pt x="6945" y="2610"/>
                  </a:lnTo>
                  <a:lnTo>
                    <a:pt x="6963" y="2654"/>
                  </a:lnTo>
                  <a:lnTo>
                    <a:pt x="6903" y="2687"/>
                  </a:lnTo>
                  <a:lnTo>
                    <a:pt x="6873" y="2654"/>
                  </a:lnTo>
                  <a:lnTo>
                    <a:pt x="6856" y="2665"/>
                  </a:lnTo>
                  <a:lnTo>
                    <a:pt x="6850" y="2721"/>
                  </a:lnTo>
                  <a:lnTo>
                    <a:pt x="6826" y="2743"/>
                  </a:lnTo>
                  <a:lnTo>
                    <a:pt x="6784" y="2765"/>
                  </a:lnTo>
                  <a:lnTo>
                    <a:pt x="6766" y="2809"/>
                  </a:lnTo>
                  <a:lnTo>
                    <a:pt x="6790" y="2865"/>
                  </a:lnTo>
                  <a:lnTo>
                    <a:pt x="6778" y="2865"/>
                  </a:lnTo>
                  <a:lnTo>
                    <a:pt x="6766" y="2921"/>
                  </a:lnTo>
                  <a:lnTo>
                    <a:pt x="6754" y="2931"/>
                  </a:lnTo>
                  <a:lnTo>
                    <a:pt x="6737" y="2887"/>
                  </a:lnTo>
                  <a:lnTo>
                    <a:pt x="6725" y="2887"/>
                  </a:lnTo>
                  <a:lnTo>
                    <a:pt x="6695" y="2976"/>
                  </a:lnTo>
                  <a:lnTo>
                    <a:pt x="6701" y="2998"/>
                  </a:lnTo>
                  <a:lnTo>
                    <a:pt x="6689" y="3032"/>
                  </a:lnTo>
                  <a:lnTo>
                    <a:pt x="6689" y="3087"/>
                  </a:lnTo>
                  <a:lnTo>
                    <a:pt x="6660" y="3154"/>
                  </a:lnTo>
                  <a:lnTo>
                    <a:pt x="6666" y="3210"/>
                  </a:lnTo>
                  <a:lnTo>
                    <a:pt x="6618" y="3242"/>
                  </a:lnTo>
                  <a:lnTo>
                    <a:pt x="6570" y="3242"/>
                  </a:lnTo>
                  <a:lnTo>
                    <a:pt x="6541" y="3276"/>
                  </a:lnTo>
                  <a:lnTo>
                    <a:pt x="6541" y="3332"/>
                  </a:lnTo>
                  <a:lnTo>
                    <a:pt x="6559" y="3332"/>
                  </a:lnTo>
                  <a:lnTo>
                    <a:pt x="6576" y="3298"/>
                  </a:lnTo>
                  <a:lnTo>
                    <a:pt x="6648" y="3320"/>
                  </a:lnTo>
                  <a:lnTo>
                    <a:pt x="6636" y="3365"/>
                  </a:lnTo>
                  <a:lnTo>
                    <a:pt x="6600" y="3354"/>
                  </a:lnTo>
                  <a:lnTo>
                    <a:pt x="6588" y="3376"/>
                  </a:lnTo>
                  <a:lnTo>
                    <a:pt x="6612" y="3420"/>
                  </a:lnTo>
                  <a:lnTo>
                    <a:pt x="6606" y="3542"/>
                  </a:lnTo>
                  <a:lnTo>
                    <a:pt x="6576" y="3587"/>
                  </a:lnTo>
                  <a:lnTo>
                    <a:pt x="6582" y="3631"/>
                  </a:lnTo>
                  <a:lnTo>
                    <a:pt x="6576" y="3687"/>
                  </a:lnTo>
                  <a:lnTo>
                    <a:pt x="6541" y="3587"/>
                  </a:lnTo>
                  <a:lnTo>
                    <a:pt x="6511" y="3598"/>
                  </a:lnTo>
                  <a:lnTo>
                    <a:pt x="6469" y="3520"/>
                  </a:lnTo>
                  <a:lnTo>
                    <a:pt x="6451" y="3498"/>
                  </a:lnTo>
                  <a:lnTo>
                    <a:pt x="6440" y="3531"/>
                  </a:lnTo>
                  <a:lnTo>
                    <a:pt x="6463" y="3576"/>
                  </a:lnTo>
                  <a:lnTo>
                    <a:pt x="6463" y="3631"/>
                  </a:lnTo>
                  <a:lnTo>
                    <a:pt x="6451" y="3664"/>
                  </a:lnTo>
                  <a:lnTo>
                    <a:pt x="6469" y="3720"/>
                  </a:lnTo>
                  <a:lnTo>
                    <a:pt x="6499" y="3698"/>
                  </a:lnTo>
                  <a:lnTo>
                    <a:pt x="6553" y="3720"/>
                  </a:lnTo>
                  <a:lnTo>
                    <a:pt x="6588" y="3742"/>
                  </a:lnTo>
                  <a:lnTo>
                    <a:pt x="6600" y="3798"/>
                  </a:lnTo>
                  <a:lnTo>
                    <a:pt x="6630" y="3831"/>
                  </a:lnTo>
                  <a:lnTo>
                    <a:pt x="6660" y="3820"/>
                  </a:lnTo>
                  <a:lnTo>
                    <a:pt x="6671" y="3809"/>
                  </a:lnTo>
                  <a:lnTo>
                    <a:pt x="6689" y="3853"/>
                  </a:lnTo>
                  <a:lnTo>
                    <a:pt x="6648" y="3876"/>
                  </a:lnTo>
                  <a:lnTo>
                    <a:pt x="6612" y="3876"/>
                  </a:lnTo>
                  <a:lnTo>
                    <a:pt x="6582" y="3820"/>
                  </a:lnTo>
                  <a:lnTo>
                    <a:pt x="6570" y="3831"/>
                  </a:lnTo>
                  <a:lnTo>
                    <a:pt x="6559" y="3876"/>
                  </a:lnTo>
                  <a:lnTo>
                    <a:pt x="6547" y="3909"/>
                  </a:lnTo>
                  <a:lnTo>
                    <a:pt x="6582" y="3987"/>
                  </a:lnTo>
                  <a:lnTo>
                    <a:pt x="6606" y="3964"/>
                  </a:lnTo>
                  <a:lnTo>
                    <a:pt x="6660" y="3964"/>
                  </a:lnTo>
                  <a:lnTo>
                    <a:pt x="6671" y="4042"/>
                  </a:lnTo>
                  <a:lnTo>
                    <a:pt x="6695" y="4076"/>
                  </a:lnTo>
                  <a:lnTo>
                    <a:pt x="6707" y="4031"/>
                  </a:lnTo>
                  <a:lnTo>
                    <a:pt x="6760" y="4031"/>
                  </a:lnTo>
                  <a:lnTo>
                    <a:pt x="6754" y="4087"/>
                  </a:lnTo>
                  <a:lnTo>
                    <a:pt x="6796" y="4142"/>
                  </a:lnTo>
                  <a:lnTo>
                    <a:pt x="6838" y="4142"/>
                  </a:lnTo>
                  <a:lnTo>
                    <a:pt x="6856" y="4220"/>
                  </a:lnTo>
                  <a:lnTo>
                    <a:pt x="6838" y="4331"/>
                  </a:lnTo>
                  <a:lnTo>
                    <a:pt x="6766" y="4409"/>
                  </a:lnTo>
                  <a:lnTo>
                    <a:pt x="6748" y="4475"/>
                  </a:lnTo>
                  <a:lnTo>
                    <a:pt x="6748" y="4520"/>
                  </a:lnTo>
                  <a:lnTo>
                    <a:pt x="6808" y="4631"/>
                  </a:lnTo>
                  <a:lnTo>
                    <a:pt x="6844" y="4653"/>
                  </a:lnTo>
                  <a:lnTo>
                    <a:pt x="6784" y="4653"/>
                  </a:lnTo>
                  <a:lnTo>
                    <a:pt x="6719" y="4553"/>
                  </a:lnTo>
                  <a:lnTo>
                    <a:pt x="6719" y="4487"/>
                  </a:lnTo>
                  <a:lnTo>
                    <a:pt x="6748" y="4364"/>
                  </a:lnTo>
                  <a:lnTo>
                    <a:pt x="6766" y="4331"/>
                  </a:lnTo>
                  <a:lnTo>
                    <a:pt x="6766" y="4298"/>
                  </a:lnTo>
                  <a:lnTo>
                    <a:pt x="6784" y="4220"/>
                  </a:lnTo>
                  <a:lnTo>
                    <a:pt x="6766" y="4198"/>
                  </a:lnTo>
                  <a:lnTo>
                    <a:pt x="6660" y="4298"/>
                  </a:lnTo>
                  <a:lnTo>
                    <a:pt x="6600" y="4331"/>
                  </a:lnTo>
                  <a:lnTo>
                    <a:pt x="6582" y="4409"/>
                  </a:lnTo>
                  <a:lnTo>
                    <a:pt x="6547" y="4431"/>
                  </a:lnTo>
                  <a:lnTo>
                    <a:pt x="6517" y="4409"/>
                  </a:lnTo>
                  <a:lnTo>
                    <a:pt x="6481" y="4420"/>
                  </a:lnTo>
                  <a:lnTo>
                    <a:pt x="6434" y="4487"/>
                  </a:lnTo>
                  <a:lnTo>
                    <a:pt x="6309" y="4575"/>
                  </a:lnTo>
                  <a:lnTo>
                    <a:pt x="6220" y="4609"/>
                  </a:lnTo>
                  <a:lnTo>
                    <a:pt x="6184" y="4609"/>
                  </a:lnTo>
                  <a:lnTo>
                    <a:pt x="6137" y="4697"/>
                  </a:lnTo>
                  <a:lnTo>
                    <a:pt x="6095" y="4697"/>
                  </a:lnTo>
                  <a:lnTo>
                    <a:pt x="6071" y="4742"/>
                  </a:lnTo>
                  <a:lnTo>
                    <a:pt x="6107" y="4798"/>
                  </a:lnTo>
                  <a:lnTo>
                    <a:pt x="6107" y="4864"/>
                  </a:lnTo>
                  <a:lnTo>
                    <a:pt x="6101" y="4931"/>
                  </a:lnTo>
                  <a:lnTo>
                    <a:pt x="6125" y="4975"/>
                  </a:lnTo>
                  <a:lnTo>
                    <a:pt x="6155" y="4975"/>
                  </a:lnTo>
                  <a:lnTo>
                    <a:pt x="6160" y="5019"/>
                  </a:lnTo>
                  <a:lnTo>
                    <a:pt x="6143" y="5053"/>
                  </a:lnTo>
                  <a:lnTo>
                    <a:pt x="6202" y="5130"/>
                  </a:lnTo>
                  <a:lnTo>
                    <a:pt x="6250" y="5264"/>
                  </a:lnTo>
                  <a:lnTo>
                    <a:pt x="6250" y="5375"/>
                  </a:lnTo>
                  <a:lnTo>
                    <a:pt x="6262" y="5430"/>
                  </a:lnTo>
                  <a:lnTo>
                    <a:pt x="6279" y="5430"/>
                  </a:lnTo>
                  <a:lnTo>
                    <a:pt x="6285" y="5519"/>
                  </a:lnTo>
                  <a:lnTo>
                    <a:pt x="6333" y="5575"/>
                  </a:lnTo>
                  <a:lnTo>
                    <a:pt x="6368" y="5552"/>
                  </a:lnTo>
                  <a:lnTo>
                    <a:pt x="6481" y="5575"/>
                  </a:lnTo>
                  <a:lnTo>
                    <a:pt x="6517" y="5531"/>
                  </a:lnTo>
                  <a:lnTo>
                    <a:pt x="6517" y="5575"/>
                  </a:lnTo>
                  <a:lnTo>
                    <a:pt x="6529" y="5630"/>
                  </a:lnTo>
                  <a:lnTo>
                    <a:pt x="6529" y="5708"/>
                  </a:lnTo>
                  <a:lnTo>
                    <a:pt x="6582" y="5752"/>
                  </a:lnTo>
                  <a:lnTo>
                    <a:pt x="6612" y="5830"/>
                  </a:lnTo>
                  <a:lnTo>
                    <a:pt x="6695" y="5830"/>
                  </a:lnTo>
                  <a:lnTo>
                    <a:pt x="6754" y="5908"/>
                  </a:lnTo>
                  <a:lnTo>
                    <a:pt x="6778" y="5908"/>
                  </a:lnTo>
                  <a:lnTo>
                    <a:pt x="6808" y="5975"/>
                  </a:lnTo>
                  <a:lnTo>
                    <a:pt x="6814" y="6130"/>
                  </a:lnTo>
                  <a:lnTo>
                    <a:pt x="6826" y="6197"/>
                  </a:lnTo>
                  <a:lnTo>
                    <a:pt x="6814" y="6296"/>
                  </a:lnTo>
                  <a:lnTo>
                    <a:pt x="6850" y="6374"/>
                  </a:lnTo>
                  <a:lnTo>
                    <a:pt x="6879" y="6419"/>
                  </a:lnTo>
                  <a:lnTo>
                    <a:pt x="6933" y="6552"/>
                  </a:lnTo>
                  <a:lnTo>
                    <a:pt x="6957" y="6697"/>
                  </a:lnTo>
                  <a:lnTo>
                    <a:pt x="6998" y="6763"/>
                  </a:lnTo>
                  <a:lnTo>
                    <a:pt x="7016" y="6830"/>
                  </a:lnTo>
                  <a:lnTo>
                    <a:pt x="6980" y="6974"/>
                  </a:lnTo>
                  <a:lnTo>
                    <a:pt x="6957" y="6985"/>
                  </a:lnTo>
                  <a:lnTo>
                    <a:pt x="6933" y="6974"/>
                  </a:lnTo>
                  <a:lnTo>
                    <a:pt x="6963" y="7052"/>
                  </a:lnTo>
                  <a:lnTo>
                    <a:pt x="7022" y="7074"/>
                  </a:lnTo>
                  <a:lnTo>
                    <a:pt x="7052" y="7107"/>
                  </a:lnTo>
                  <a:lnTo>
                    <a:pt x="7111" y="7241"/>
                  </a:lnTo>
                  <a:lnTo>
                    <a:pt x="7170" y="7274"/>
                  </a:lnTo>
                  <a:lnTo>
                    <a:pt x="7176" y="7263"/>
                  </a:lnTo>
                  <a:lnTo>
                    <a:pt x="7200" y="7274"/>
                  </a:lnTo>
                  <a:lnTo>
                    <a:pt x="7254" y="7196"/>
                  </a:lnTo>
                  <a:lnTo>
                    <a:pt x="7307" y="7174"/>
                  </a:lnTo>
                  <a:lnTo>
                    <a:pt x="7366" y="7263"/>
                  </a:lnTo>
                  <a:lnTo>
                    <a:pt x="7408" y="7296"/>
                  </a:lnTo>
                  <a:lnTo>
                    <a:pt x="7438" y="7296"/>
                  </a:lnTo>
                  <a:lnTo>
                    <a:pt x="7461" y="7374"/>
                  </a:lnTo>
                  <a:lnTo>
                    <a:pt x="7467" y="7496"/>
                  </a:lnTo>
                  <a:lnTo>
                    <a:pt x="7449" y="7385"/>
                  </a:lnTo>
                  <a:lnTo>
                    <a:pt x="7432" y="7329"/>
                  </a:lnTo>
                  <a:lnTo>
                    <a:pt x="7378" y="7329"/>
                  </a:lnTo>
                  <a:lnTo>
                    <a:pt x="7313" y="7241"/>
                  </a:lnTo>
                  <a:lnTo>
                    <a:pt x="7271" y="7241"/>
                  </a:lnTo>
                  <a:lnTo>
                    <a:pt x="7224" y="7329"/>
                  </a:lnTo>
                  <a:lnTo>
                    <a:pt x="7224" y="7418"/>
                  </a:lnTo>
                  <a:lnTo>
                    <a:pt x="7230" y="7463"/>
                  </a:lnTo>
                  <a:lnTo>
                    <a:pt x="7164" y="7329"/>
                  </a:lnTo>
                  <a:lnTo>
                    <a:pt x="7093" y="7329"/>
                  </a:lnTo>
                  <a:lnTo>
                    <a:pt x="7057" y="7274"/>
                  </a:lnTo>
                  <a:lnTo>
                    <a:pt x="7057" y="7207"/>
                  </a:lnTo>
                  <a:lnTo>
                    <a:pt x="7028" y="7130"/>
                  </a:lnTo>
                  <a:lnTo>
                    <a:pt x="6974" y="7096"/>
                  </a:lnTo>
                  <a:lnTo>
                    <a:pt x="6927" y="7096"/>
                  </a:lnTo>
                  <a:lnTo>
                    <a:pt x="6867" y="7029"/>
                  </a:lnTo>
                  <a:lnTo>
                    <a:pt x="6879" y="6996"/>
                  </a:lnTo>
                  <a:lnTo>
                    <a:pt x="6879" y="6930"/>
                  </a:lnTo>
                  <a:lnTo>
                    <a:pt x="6903" y="6907"/>
                  </a:lnTo>
                  <a:lnTo>
                    <a:pt x="6891" y="6852"/>
                  </a:lnTo>
                  <a:lnTo>
                    <a:pt x="6879" y="6707"/>
                  </a:lnTo>
                  <a:lnTo>
                    <a:pt x="6861" y="6596"/>
                  </a:lnTo>
                  <a:lnTo>
                    <a:pt x="6838" y="6574"/>
                  </a:lnTo>
                  <a:lnTo>
                    <a:pt x="6820" y="6663"/>
                  </a:lnTo>
                  <a:lnTo>
                    <a:pt x="6802" y="6686"/>
                  </a:lnTo>
                  <a:lnTo>
                    <a:pt x="6808" y="6763"/>
                  </a:lnTo>
                  <a:lnTo>
                    <a:pt x="6784" y="6808"/>
                  </a:lnTo>
                  <a:lnTo>
                    <a:pt x="6790" y="6852"/>
                  </a:lnTo>
                  <a:lnTo>
                    <a:pt x="6784" y="6919"/>
                  </a:lnTo>
                  <a:lnTo>
                    <a:pt x="6760" y="6919"/>
                  </a:lnTo>
                  <a:lnTo>
                    <a:pt x="6748" y="6718"/>
                  </a:lnTo>
                  <a:lnTo>
                    <a:pt x="6772" y="6663"/>
                  </a:lnTo>
                  <a:lnTo>
                    <a:pt x="6760" y="6596"/>
                  </a:lnTo>
                  <a:lnTo>
                    <a:pt x="6713" y="6519"/>
                  </a:lnTo>
                  <a:lnTo>
                    <a:pt x="6713" y="6419"/>
                  </a:lnTo>
                  <a:lnTo>
                    <a:pt x="6689" y="6352"/>
                  </a:lnTo>
                  <a:lnTo>
                    <a:pt x="6689" y="6264"/>
                  </a:lnTo>
                  <a:lnTo>
                    <a:pt x="6731" y="6208"/>
                  </a:lnTo>
                  <a:lnTo>
                    <a:pt x="6731" y="6163"/>
                  </a:lnTo>
                  <a:lnTo>
                    <a:pt x="6725" y="6108"/>
                  </a:lnTo>
                  <a:lnTo>
                    <a:pt x="6731" y="5997"/>
                  </a:lnTo>
                  <a:lnTo>
                    <a:pt x="6695" y="5985"/>
                  </a:lnTo>
                  <a:lnTo>
                    <a:pt x="6683" y="5997"/>
                  </a:lnTo>
                  <a:lnTo>
                    <a:pt x="6660" y="5953"/>
                  </a:lnTo>
                  <a:lnTo>
                    <a:pt x="6594" y="6041"/>
                  </a:lnTo>
                  <a:lnTo>
                    <a:pt x="6505" y="6063"/>
                  </a:lnTo>
                  <a:lnTo>
                    <a:pt x="6457" y="6063"/>
                  </a:lnTo>
                  <a:lnTo>
                    <a:pt x="6392" y="5941"/>
                  </a:lnTo>
                  <a:lnTo>
                    <a:pt x="6356" y="5897"/>
                  </a:lnTo>
                  <a:lnTo>
                    <a:pt x="6345" y="5841"/>
                  </a:lnTo>
                  <a:lnTo>
                    <a:pt x="6250" y="5819"/>
                  </a:lnTo>
                  <a:lnTo>
                    <a:pt x="6214" y="5764"/>
                  </a:lnTo>
                  <a:lnTo>
                    <a:pt x="6178" y="5675"/>
                  </a:lnTo>
                  <a:lnTo>
                    <a:pt x="6065" y="5675"/>
                  </a:lnTo>
                  <a:lnTo>
                    <a:pt x="6036" y="5653"/>
                  </a:lnTo>
                  <a:lnTo>
                    <a:pt x="6000" y="5697"/>
                  </a:lnTo>
                  <a:lnTo>
                    <a:pt x="5959" y="5808"/>
                  </a:lnTo>
                  <a:lnTo>
                    <a:pt x="5953" y="5875"/>
                  </a:lnTo>
                  <a:lnTo>
                    <a:pt x="5941" y="5897"/>
                  </a:lnTo>
                  <a:lnTo>
                    <a:pt x="5923" y="5886"/>
                  </a:lnTo>
                  <a:lnTo>
                    <a:pt x="5917" y="5930"/>
                  </a:lnTo>
                  <a:lnTo>
                    <a:pt x="5941" y="5975"/>
                  </a:lnTo>
                  <a:lnTo>
                    <a:pt x="5988" y="5908"/>
                  </a:lnTo>
                  <a:lnTo>
                    <a:pt x="6047" y="5930"/>
                  </a:lnTo>
                  <a:lnTo>
                    <a:pt x="6077" y="6041"/>
                  </a:lnTo>
                  <a:lnTo>
                    <a:pt x="6042" y="6163"/>
                  </a:lnTo>
                  <a:lnTo>
                    <a:pt x="6000" y="6186"/>
                  </a:lnTo>
                  <a:lnTo>
                    <a:pt x="5923" y="6130"/>
                  </a:lnTo>
                  <a:lnTo>
                    <a:pt x="5881" y="6030"/>
                  </a:lnTo>
                  <a:lnTo>
                    <a:pt x="5852" y="6030"/>
                  </a:lnTo>
                  <a:lnTo>
                    <a:pt x="5804" y="6086"/>
                  </a:lnTo>
                  <a:lnTo>
                    <a:pt x="5792" y="6130"/>
                  </a:lnTo>
                  <a:lnTo>
                    <a:pt x="5768" y="6141"/>
                  </a:lnTo>
                  <a:lnTo>
                    <a:pt x="5822" y="6274"/>
                  </a:lnTo>
                  <a:lnTo>
                    <a:pt x="5840" y="6274"/>
                  </a:lnTo>
                  <a:lnTo>
                    <a:pt x="5858" y="6352"/>
                  </a:lnTo>
                  <a:lnTo>
                    <a:pt x="5917" y="6441"/>
                  </a:lnTo>
                  <a:lnTo>
                    <a:pt x="5970" y="6441"/>
                  </a:lnTo>
                  <a:lnTo>
                    <a:pt x="5994" y="6485"/>
                  </a:lnTo>
                  <a:lnTo>
                    <a:pt x="6077" y="6497"/>
                  </a:lnTo>
                  <a:lnTo>
                    <a:pt x="6101" y="6463"/>
                  </a:lnTo>
                  <a:lnTo>
                    <a:pt x="6113" y="6463"/>
                  </a:lnTo>
                  <a:lnTo>
                    <a:pt x="6125" y="6519"/>
                  </a:lnTo>
                  <a:lnTo>
                    <a:pt x="6184" y="6519"/>
                  </a:lnTo>
                  <a:lnTo>
                    <a:pt x="6196" y="6596"/>
                  </a:lnTo>
                  <a:lnTo>
                    <a:pt x="6220" y="6607"/>
                  </a:lnTo>
                  <a:lnTo>
                    <a:pt x="6226" y="6663"/>
                  </a:lnTo>
                  <a:lnTo>
                    <a:pt x="6291" y="6686"/>
                  </a:lnTo>
                  <a:lnTo>
                    <a:pt x="6321" y="6641"/>
                  </a:lnTo>
                  <a:lnTo>
                    <a:pt x="6303" y="6697"/>
                  </a:lnTo>
                  <a:lnTo>
                    <a:pt x="6232" y="6718"/>
                  </a:lnTo>
                  <a:lnTo>
                    <a:pt x="6190" y="6674"/>
                  </a:lnTo>
                  <a:lnTo>
                    <a:pt x="6160" y="6663"/>
                  </a:lnTo>
                  <a:lnTo>
                    <a:pt x="6113" y="6563"/>
                  </a:lnTo>
                  <a:lnTo>
                    <a:pt x="6083" y="6552"/>
                  </a:lnTo>
                  <a:lnTo>
                    <a:pt x="6053" y="6585"/>
                  </a:lnTo>
                  <a:lnTo>
                    <a:pt x="6018" y="6585"/>
                  </a:lnTo>
                  <a:lnTo>
                    <a:pt x="5988" y="6652"/>
                  </a:lnTo>
                  <a:lnTo>
                    <a:pt x="5976" y="6596"/>
                  </a:lnTo>
                  <a:lnTo>
                    <a:pt x="5947" y="6552"/>
                  </a:lnTo>
                  <a:lnTo>
                    <a:pt x="5917" y="6585"/>
                  </a:lnTo>
                  <a:lnTo>
                    <a:pt x="5858" y="6585"/>
                  </a:lnTo>
                  <a:lnTo>
                    <a:pt x="5810" y="6530"/>
                  </a:lnTo>
                  <a:lnTo>
                    <a:pt x="5774" y="6541"/>
                  </a:lnTo>
                  <a:lnTo>
                    <a:pt x="5762" y="6485"/>
                  </a:lnTo>
                  <a:lnTo>
                    <a:pt x="5792" y="6441"/>
                  </a:lnTo>
                  <a:lnTo>
                    <a:pt x="5792" y="6397"/>
                  </a:lnTo>
                  <a:lnTo>
                    <a:pt x="5762" y="6363"/>
                  </a:lnTo>
                  <a:lnTo>
                    <a:pt x="5762" y="6308"/>
                  </a:lnTo>
                  <a:lnTo>
                    <a:pt x="5709" y="6219"/>
                  </a:lnTo>
                  <a:lnTo>
                    <a:pt x="5685" y="6152"/>
                  </a:lnTo>
                  <a:lnTo>
                    <a:pt x="5703" y="6063"/>
                  </a:lnTo>
                  <a:lnTo>
                    <a:pt x="5673" y="5985"/>
                  </a:lnTo>
                  <a:lnTo>
                    <a:pt x="5673" y="5841"/>
                  </a:lnTo>
                  <a:lnTo>
                    <a:pt x="5632" y="5775"/>
                  </a:lnTo>
                  <a:lnTo>
                    <a:pt x="5632" y="5675"/>
                  </a:lnTo>
                  <a:lnTo>
                    <a:pt x="5620" y="5653"/>
                  </a:lnTo>
                  <a:lnTo>
                    <a:pt x="5596" y="5641"/>
                  </a:lnTo>
                  <a:lnTo>
                    <a:pt x="5590" y="5552"/>
                  </a:lnTo>
                  <a:lnTo>
                    <a:pt x="5543" y="5486"/>
                  </a:lnTo>
                  <a:lnTo>
                    <a:pt x="5525" y="5508"/>
                  </a:lnTo>
                  <a:lnTo>
                    <a:pt x="5590" y="5764"/>
                  </a:lnTo>
                  <a:lnTo>
                    <a:pt x="5608" y="5930"/>
                  </a:lnTo>
                  <a:lnTo>
                    <a:pt x="5596" y="6063"/>
                  </a:lnTo>
                  <a:lnTo>
                    <a:pt x="5543" y="6197"/>
                  </a:lnTo>
                  <a:lnTo>
                    <a:pt x="5507" y="6264"/>
                  </a:lnTo>
                  <a:lnTo>
                    <a:pt x="5507" y="6308"/>
                  </a:lnTo>
                  <a:lnTo>
                    <a:pt x="5531" y="6341"/>
                  </a:lnTo>
                  <a:lnTo>
                    <a:pt x="5537" y="6441"/>
                  </a:lnTo>
                  <a:lnTo>
                    <a:pt x="5513" y="6552"/>
                  </a:lnTo>
                  <a:lnTo>
                    <a:pt x="5513" y="6619"/>
                  </a:lnTo>
                  <a:lnTo>
                    <a:pt x="5572" y="6697"/>
                  </a:lnTo>
                  <a:lnTo>
                    <a:pt x="5650" y="6819"/>
                  </a:lnTo>
                  <a:lnTo>
                    <a:pt x="5661" y="6896"/>
                  </a:lnTo>
                  <a:lnTo>
                    <a:pt x="5709" y="6896"/>
                  </a:lnTo>
                  <a:lnTo>
                    <a:pt x="5745" y="6974"/>
                  </a:lnTo>
                  <a:lnTo>
                    <a:pt x="5774" y="7096"/>
                  </a:lnTo>
                  <a:lnTo>
                    <a:pt x="5768" y="7285"/>
                  </a:lnTo>
                  <a:lnTo>
                    <a:pt x="5756" y="7374"/>
                  </a:lnTo>
                  <a:lnTo>
                    <a:pt x="5798" y="7485"/>
                  </a:lnTo>
                  <a:lnTo>
                    <a:pt x="5786" y="7618"/>
                  </a:lnTo>
                  <a:lnTo>
                    <a:pt x="5810" y="7696"/>
                  </a:lnTo>
                  <a:lnTo>
                    <a:pt x="5869" y="7818"/>
                  </a:lnTo>
                  <a:lnTo>
                    <a:pt x="5881" y="7885"/>
                  </a:lnTo>
                  <a:lnTo>
                    <a:pt x="5869" y="7974"/>
                  </a:lnTo>
                  <a:lnTo>
                    <a:pt x="5887" y="8007"/>
                  </a:lnTo>
                  <a:lnTo>
                    <a:pt x="5929" y="8040"/>
                  </a:lnTo>
                  <a:lnTo>
                    <a:pt x="5982" y="7985"/>
                  </a:lnTo>
                  <a:lnTo>
                    <a:pt x="6042" y="8007"/>
                  </a:lnTo>
                  <a:lnTo>
                    <a:pt x="6065" y="7985"/>
                  </a:lnTo>
                  <a:lnTo>
                    <a:pt x="6071" y="7896"/>
                  </a:lnTo>
                  <a:lnTo>
                    <a:pt x="6107" y="7829"/>
                  </a:lnTo>
                  <a:lnTo>
                    <a:pt x="6155" y="7863"/>
                  </a:lnTo>
                  <a:lnTo>
                    <a:pt x="6184" y="7840"/>
                  </a:lnTo>
                  <a:lnTo>
                    <a:pt x="6244" y="7918"/>
                  </a:lnTo>
                  <a:lnTo>
                    <a:pt x="6279" y="7885"/>
                  </a:lnTo>
                  <a:lnTo>
                    <a:pt x="6303" y="7951"/>
                  </a:lnTo>
                  <a:lnTo>
                    <a:pt x="6374" y="8007"/>
                  </a:lnTo>
                  <a:lnTo>
                    <a:pt x="6428" y="8007"/>
                  </a:lnTo>
                  <a:lnTo>
                    <a:pt x="6463" y="8107"/>
                  </a:lnTo>
                  <a:lnTo>
                    <a:pt x="6463" y="8162"/>
                  </a:lnTo>
                  <a:lnTo>
                    <a:pt x="6517" y="8218"/>
                  </a:lnTo>
                  <a:lnTo>
                    <a:pt x="6535" y="8274"/>
                  </a:lnTo>
                  <a:lnTo>
                    <a:pt x="6541" y="8285"/>
                  </a:lnTo>
                  <a:lnTo>
                    <a:pt x="6547" y="8329"/>
                  </a:lnTo>
                  <a:lnTo>
                    <a:pt x="6570" y="8373"/>
                  </a:lnTo>
                  <a:lnTo>
                    <a:pt x="6547" y="8418"/>
                  </a:lnTo>
                  <a:lnTo>
                    <a:pt x="6517" y="8429"/>
                  </a:lnTo>
                  <a:lnTo>
                    <a:pt x="6517" y="8529"/>
                  </a:lnTo>
                  <a:lnTo>
                    <a:pt x="6541" y="8606"/>
                  </a:lnTo>
                  <a:lnTo>
                    <a:pt x="6564" y="8640"/>
                  </a:lnTo>
                  <a:lnTo>
                    <a:pt x="6553" y="8696"/>
                  </a:lnTo>
                  <a:lnTo>
                    <a:pt x="6576" y="8751"/>
                  </a:lnTo>
                  <a:lnTo>
                    <a:pt x="6612" y="8751"/>
                  </a:lnTo>
                  <a:lnTo>
                    <a:pt x="6636" y="8806"/>
                  </a:lnTo>
                  <a:lnTo>
                    <a:pt x="6677" y="8806"/>
                  </a:lnTo>
                  <a:lnTo>
                    <a:pt x="6701" y="8718"/>
                  </a:lnTo>
                  <a:lnTo>
                    <a:pt x="6719" y="8762"/>
                  </a:lnTo>
                  <a:lnTo>
                    <a:pt x="6748" y="8751"/>
                  </a:lnTo>
                  <a:lnTo>
                    <a:pt x="6766" y="8762"/>
                  </a:lnTo>
                  <a:lnTo>
                    <a:pt x="6754" y="8773"/>
                  </a:lnTo>
                  <a:lnTo>
                    <a:pt x="6737" y="8806"/>
                  </a:lnTo>
                  <a:lnTo>
                    <a:pt x="6689" y="8818"/>
                  </a:lnTo>
                  <a:lnTo>
                    <a:pt x="6660" y="8829"/>
                  </a:lnTo>
                  <a:lnTo>
                    <a:pt x="6612" y="8840"/>
                  </a:lnTo>
                  <a:lnTo>
                    <a:pt x="6570" y="8784"/>
                  </a:lnTo>
                  <a:lnTo>
                    <a:pt x="6529" y="8784"/>
                  </a:lnTo>
                  <a:lnTo>
                    <a:pt x="6511" y="8718"/>
                  </a:lnTo>
                  <a:lnTo>
                    <a:pt x="6523" y="8696"/>
                  </a:lnTo>
                  <a:lnTo>
                    <a:pt x="6517" y="8617"/>
                  </a:lnTo>
                  <a:lnTo>
                    <a:pt x="6487" y="8551"/>
                  </a:lnTo>
                  <a:lnTo>
                    <a:pt x="6481" y="8484"/>
                  </a:lnTo>
                  <a:lnTo>
                    <a:pt x="6451" y="8451"/>
                  </a:lnTo>
                  <a:lnTo>
                    <a:pt x="6457" y="8384"/>
                  </a:lnTo>
                  <a:lnTo>
                    <a:pt x="6422" y="8285"/>
                  </a:lnTo>
                  <a:lnTo>
                    <a:pt x="6404" y="8285"/>
                  </a:lnTo>
                  <a:lnTo>
                    <a:pt x="6368" y="8240"/>
                  </a:lnTo>
                  <a:lnTo>
                    <a:pt x="6315" y="8184"/>
                  </a:lnTo>
                  <a:lnTo>
                    <a:pt x="6315" y="8096"/>
                  </a:lnTo>
                  <a:lnTo>
                    <a:pt x="6262" y="7996"/>
                  </a:lnTo>
                  <a:lnTo>
                    <a:pt x="6220" y="7996"/>
                  </a:lnTo>
                  <a:lnTo>
                    <a:pt x="6155" y="8129"/>
                  </a:lnTo>
                  <a:lnTo>
                    <a:pt x="6107" y="8140"/>
                  </a:lnTo>
                  <a:lnTo>
                    <a:pt x="6077" y="8207"/>
                  </a:lnTo>
                  <a:lnTo>
                    <a:pt x="6024" y="8274"/>
                  </a:lnTo>
                  <a:lnTo>
                    <a:pt x="6036" y="8462"/>
                  </a:lnTo>
                  <a:lnTo>
                    <a:pt x="6053" y="8518"/>
                  </a:lnTo>
                  <a:lnTo>
                    <a:pt x="6125" y="8585"/>
                  </a:lnTo>
                  <a:lnTo>
                    <a:pt x="6178" y="8806"/>
                  </a:lnTo>
                  <a:lnTo>
                    <a:pt x="6166" y="8862"/>
                  </a:lnTo>
                  <a:lnTo>
                    <a:pt x="6113" y="9029"/>
                  </a:lnTo>
                  <a:lnTo>
                    <a:pt x="6107" y="9117"/>
                  </a:lnTo>
                  <a:lnTo>
                    <a:pt x="6137" y="9217"/>
                  </a:lnTo>
                  <a:lnTo>
                    <a:pt x="6107" y="9362"/>
                  </a:lnTo>
                  <a:lnTo>
                    <a:pt x="6107" y="9417"/>
                  </a:lnTo>
                  <a:lnTo>
                    <a:pt x="6065" y="9495"/>
                  </a:lnTo>
                  <a:lnTo>
                    <a:pt x="6065" y="9539"/>
                  </a:lnTo>
                  <a:lnTo>
                    <a:pt x="6036" y="9562"/>
                  </a:lnTo>
                  <a:lnTo>
                    <a:pt x="6012" y="9617"/>
                  </a:lnTo>
                  <a:lnTo>
                    <a:pt x="6012" y="9695"/>
                  </a:lnTo>
                  <a:lnTo>
                    <a:pt x="6036" y="9728"/>
                  </a:lnTo>
                  <a:lnTo>
                    <a:pt x="6036" y="9784"/>
                  </a:lnTo>
                  <a:lnTo>
                    <a:pt x="5982" y="9839"/>
                  </a:lnTo>
                  <a:lnTo>
                    <a:pt x="5917" y="9817"/>
                  </a:lnTo>
                  <a:lnTo>
                    <a:pt x="5905" y="9784"/>
                  </a:lnTo>
                  <a:lnTo>
                    <a:pt x="5846" y="9784"/>
                  </a:lnTo>
                  <a:lnTo>
                    <a:pt x="5786" y="9806"/>
                  </a:lnTo>
                  <a:lnTo>
                    <a:pt x="5739" y="9772"/>
                  </a:lnTo>
                  <a:lnTo>
                    <a:pt x="5620" y="9728"/>
                  </a:lnTo>
                  <a:lnTo>
                    <a:pt x="5572" y="9650"/>
                  </a:lnTo>
                  <a:lnTo>
                    <a:pt x="5561" y="9595"/>
                  </a:lnTo>
                  <a:lnTo>
                    <a:pt x="5507" y="9606"/>
                  </a:lnTo>
                  <a:lnTo>
                    <a:pt x="5489" y="9662"/>
                  </a:lnTo>
                  <a:lnTo>
                    <a:pt x="5483" y="9639"/>
                  </a:lnTo>
                  <a:lnTo>
                    <a:pt x="5459" y="9617"/>
                  </a:lnTo>
                  <a:lnTo>
                    <a:pt x="5483" y="9539"/>
                  </a:lnTo>
                  <a:lnTo>
                    <a:pt x="5531" y="9528"/>
                  </a:lnTo>
                  <a:lnTo>
                    <a:pt x="5620" y="9495"/>
                  </a:lnTo>
                  <a:lnTo>
                    <a:pt x="5632" y="9451"/>
                  </a:lnTo>
                  <a:lnTo>
                    <a:pt x="5709" y="9539"/>
                  </a:lnTo>
                  <a:lnTo>
                    <a:pt x="5727" y="9539"/>
                  </a:lnTo>
                  <a:lnTo>
                    <a:pt x="5739" y="9495"/>
                  </a:lnTo>
                  <a:lnTo>
                    <a:pt x="5774" y="9495"/>
                  </a:lnTo>
                  <a:lnTo>
                    <a:pt x="5774" y="9539"/>
                  </a:lnTo>
                  <a:lnTo>
                    <a:pt x="5721" y="9595"/>
                  </a:lnTo>
                  <a:lnTo>
                    <a:pt x="5750" y="9650"/>
                  </a:lnTo>
                  <a:lnTo>
                    <a:pt x="5810" y="9639"/>
                  </a:lnTo>
                  <a:lnTo>
                    <a:pt x="5834" y="9584"/>
                  </a:lnTo>
                  <a:lnTo>
                    <a:pt x="5869" y="9551"/>
                  </a:lnTo>
                  <a:lnTo>
                    <a:pt x="5869" y="9506"/>
                  </a:lnTo>
                  <a:lnTo>
                    <a:pt x="5840" y="9440"/>
                  </a:lnTo>
                  <a:lnTo>
                    <a:pt x="5840" y="9395"/>
                  </a:lnTo>
                  <a:lnTo>
                    <a:pt x="5875" y="9440"/>
                  </a:lnTo>
                  <a:lnTo>
                    <a:pt x="5893" y="9395"/>
                  </a:lnTo>
                  <a:lnTo>
                    <a:pt x="5893" y="9273"/>
                  </a:lnTo>
                  <a:lnTo>
                    <a:pt x="5929" y="9228"/>
                  </a:lnTo>
                  <a:lnTo>
                    <a:pt x="5923" y="9195"/>
                  </a:lnTo>
                  <a:lnTo>
                    <a:pt x="5899" y="9206"/>
                  </a:lnTo>
                  <a:lnTo>
                    <a:pt x="5893" y="9173"/>
                  </a:lnTo>
                  <a:lnTo>
                    <a:pt x="5929" y="9151"/>
                  </a:lnTo>
                  <a:lnTo>
                    <a:pt x="5929" y="9029"/>
                  </a:lnTo>
                  <a:lnTo>
                    <a:pt x="5917" y="8984"/>
                  </a:lnTo>
                  <a:lnTo>
                    <a:pt x="5935" y="8929"/>
                  </a:lnTo>
                  <a:lnTo>
                    <a:pt x="5935" y="8895"/>
                  </a:lnTo>
                  <a:lnTo>
                    <a:pt x="5965" y="8862"/>
                  </a:lnTo>
                  <a:lnTo>
                    <a:pt x="5959" y="8762"/>
                  </a:lnTo>
                  <a:lnTo>
                    <a:pt x="5923" y="8696"/>
                  </a:lnTo>
                  <a:lnTo>
                    <a:pt x="5899" y="8585"/>
                  </a:lnTo>
                  <a:lnTo>
                    <a:pt x="5905" y="8495"/>
                  </a:lnTo>
                  <a:lnTo>
                    <a:pt x="5905" y="8429"/>
                  </a:lnTo>
                  <a:lnTo>
                    <a:pt x="5923" y="8440"/>
                  </a:lnTo>
                  <a:lnTo>
                    <a:pt x="5923" y="8396"/>
                  </a:lnTo>
                  <a:lnTo>
                    <a:pt x="5869" y="8306"/>
                  </a:lnTo>
                  <a:lnTo>
                    <a:pt x="5846" y="8285"/>
                  </a:lnTo>
                  <a:lnTo>
                    <a:pt x="5828" y="8229"/>
                  </a:lnTo>
                  <a:lnTo>
                    <a:pt x="5774" y="8207"/>
                  </a:lnTo>
                  <a:lnTo>
                    <a:pt x="5709" y="8051"/>
                  </a:lnTo>
                  <a:lnTo>
                    <a:pt x="5691" y="7929"/>
                  </a:lnTo>
                  <a:lnTo>
                    <a:pt x="5679" y="7896"/>
                  </a:lnTo>
                  <a:lnTo>
                    <a:pt x="5691" y="7852"/>
                  </a:lnTo>
                  <a:lnTo>
                    <a:pt x="5655" y="7807"/>
                  </a:lnTo>
                  <a:lnTo>
                    <a:pt x="5632" y="7729"/>
                  </a:lnTo>
                  <a:lnTo>
                    <a:pt x="5650" y="7652"/>
                  </a:lnTo>
                  <a:lnTo>
                    <a:pt x="5596" y="7507"/>
                  </a:lnTo>
                  <a:lnTo>
                    <a:pt x="5596" y="7418"/>
                  </a:lnTo>
                  <a:lnTo>
                    <a:pt x="5561" y="7340"/>
                  </a:lnTo>
                  <a:lnTo>
                    <a:pt x="5567" y="7307"/>
                  </a:lnTo>
                  <a:lnTo>
                    <a:pt x="5567" y="7263"/>
                  </a:lnTo>
                  <a:lnTo>
                    <a:pt x="5537" y="7207"/>
                  </a:lnTo>
                  <a:lnTo>
                    <a:pt x="5519" y="7018"/>
                  </a:lnTo>
                  <a:lnTo>
                    <a:pt x="5501" y="6941"/>
                  </a:lnTo>
                  <a:lnTo>
                    <a:pt x="5459" y="6885"/>
                  </a:lnTo>
                  <a:lnTo>
                    <a:pt x="5477" y="6852"/>
                  </a:lnTo>
                  <a:lnTo>
                    <a:pt x="5465" y="6819"/>
                  </a:lnTo>
                  <a:lnTo>
                    <a:pt x="5442" y="6830"/>
                  </a:lnTo>
                  <a:lnTo>
                    <a:pt x="5442" y="6819"/>
                  </a:lnTo>
                  <a:lnTo>
                    <a:pt x="5406" y="6796"/>
                  </a:lnTo>
                  <a:lnTo>
                    <a:pt x="5382" y="6707"/>
                  </a:lnTo>
                  <a:lnTo>
                    <a:pt x="5346" y="6652"/>
                  </a:lnTo>
                  <a:lnTo>
                    <a:pt x="5329" y="6585"/>
                  </a:lnTo>
                  <a:lnTo>
                    <a:pt x="5352" y="6574"/>
                  </a:lnTo>
                  <a:lnTo>
                    <a:pt x="5358" y="6519"/>
                  </a:lnTo>
                  <a:lnTo>
                    <a:pt x="5346" y="6463"/>
                  </a:lnTo>
                  <a:lnTo>
                    <a:pt x="5352" y="6419"/>
                  </a:lnTo>
                  <a:lnTo>
                    <a:pt x="5335" y="6363"/>
                  </a:lnTo>
                  <a:lnTo>
                    <a:pt x="5352" y="6197"/>
                  </a:lnTo>
                  <a:lnTo>
                    <a:pt x="5329" y="6097"/>
                  </a:lnTo>
                  <a:lnTo>
                    <a:pt x="5329" y="5985"/>
                  </a:lnTo>
                  <a:lnTo>
                    <a:pt x="5317" y="5941"/>
                  </a:lnTo>
                  <a:lnTo>
                    <a:pt x="5317" y="5875"/>
                  </a:lnTo>
                  <a:lnTo>
                    <a:pt x="5293" y="5808"/>
                  </a:lnTo>
                  <a:lnTo>
                    <a:pt x="5323" y="5775"/>
                  </a:lnTo>
                  <a:lnTo>
                    <a:pt x="5305" y="5719"/>
                  </a:lnTo>
                  <a:lnTo>
                    <a:pt x="5269" y="5708"/>
                  </a:lnTo>
                  <a:lnTo>
                    <a:pt x="5228" y="5708"/>
                  </a:lnTo>
                  <a:lnTo>
                    <a:pt x="5127" y="5641"/>
                  </a:lnTo>
                  <a:lnTo>
                    <a:pt x="5091" y="5641"/>
                  </a:lnTo>
                  <a:lnTo>
                    <a:pt x="5079" y="5664"/>
                  </a:lnTo>
                  <a:lnTo>
                    <a:pt x="5050" y="5641"/>
                  </a:lnTo>
                  <a:lnTo>
                    <a:pt x="5020" y="5641"/>
                  </a:lnTo>
                  <a:lnTo>
                    <a:pt x="4978" y="5686"/>
                  </a:lnTo>
                  <a:lnTo>
                    <a:pt x="4937" y="5686"/>
                  </a:lnTo>
                  <a:lnTo>
                    <a:pt x="4901" y="5708"/>
                  </a:lnTo>
                  <a:lnTo>
                    <a:pt x="4889" y="5686"/>
                  </a:lnTo>
                  <a:lnTo>
                    <a:pt x="4901" y="5653"/>
                  </a:lnTo>
                  <a:lnTo>
                    <a:pt x="4871" y="5630"/>
                  </a:lnTo>
                  <a:lnTo>
                    <a:pt x="4842" y="5641"/>
                  </a:lnTo>
                  <a:lnTo>
                    <a:pt x="4848" y="5764"/>
                  </a:lnTo>
                  <a:lnTo>
                    <a:pt x="4842" y="5875"/>
                  </a:lnTo>
                  <a:lnTo>
                    <a:pt x="4871" y="5941"/>
                  </a:lnTo>
                  <a:lnTo>
                    <a:pt x="4860" y="5975"/>
                  </a:lnTo>
                  <a:lnTo>
                    <a:pt x="4848" y="6086"/>
                  </a:lnTo>
                  <a:lnTo>
                    <a:pt x="4871" y="6130"/>
                  </a:lnTo>
                  <a:lnTo>
                    <a:pt x="4871" y="6197"/>
                  </a:lnTo>
                  <a:lnTo>
                    <a:pt x="4883" y="6241"/>
                  </a:lnTo>
                  <a:lnTo>
                    <a:pt x="4871" y="6274"/>
                  </a:lnTo>
                  <a:lnTo>
                    <a:pt x="4871" y="6374"/>
                  </a:lnTo>
                  <a:lnTo>
                    <a:pt x="4889" y="6441"/>
                  </a:lnTo>
                  <a:lnTo>
                    <a:pt x="4871" y="6530"/>
                  </a:lnTo>
                  <a:lnTo>
                    <a:pt x="4871" y="6585"/>
                  </a:lnTo>
                  <a:lnTo>
                    <a:pt x="4883" y="6652"/>
                  </a:lnTo>
                  <a:lnTo>
                    <a:pt x="4877" y="6697"/>
                  </a:lnTo>
                  <a:lnTo>
                    <a:pt x="4842" y="6741"/>
                  </a:lnTo>
                  <a:lnTo>
                    <a:pt x="4782" y="6907"/>
                  </a:lnTo>
                  <a:lnTo>
                    <a:pt x="4758" y="6930"/>
                  </a:lnTo>
                  <a:lnTo>
                    <a:pt x="4764" y="6985"/>
                  </a:lnTo>
                  <a:lnTo>
                    <a:pt x="4788" y="7041"/>
                  </a:lnTo>
                  <a:lnTo>
                    <a:pt x="4770" y="7096"/>
                  </a:lnTo>
                  <a:lnTo>
                    <a:pt x="4764" y="7196"/>
                  </a:lnTo>
                  <a:lnTo>
                    <a:pt x="4800" y="7263"/>
                  </a:lnTo>
                  <a:lnTo>
                    <a:pt x="4824" y="7241"/>
                  </a:lnTo>
                  <a:lnTo>
                    <a:pt x="4848" y="7274"/>
                  </a:lnTo>
                  <a:lnTo>
                    <a:pt x="4871" y="7385"/>
                  </a:lnTo>
                  <a:lnTo>
                    <a:pt x="4907" y="7385"/>
                  </a:lnTo>
                  <a:lnTo>
                    <a:pt x="4937" y="7440"/>
                  </a:lnTo>
                  <a:lnTo>
                    <a:pt x="4913" y="7430"/>
                  </a:lnTo>
                  <a:lnTo>
                    <a:pt x="4889" y="7485"/>
                  </a:lnTo>
                  <a:lnTo>
                    <a:pt x="4889" y="7574"/>
                  </a:lnTo>
                  <a:lnTo>
                    <a:pt x="4943" y="7640"/>
                  </a:lnTo>
                  <a:lnTo>
                    <a:pt x="4943" y="7707"/>
                  </a:lnTo>
                  <a:lnTo>
                    <a:pt x="4919" y="7751"/>
                  </a:lnTo>
                  <a:lnTo>
                    <a:pt x="4901" y="7718"/>
                  </a:lnTo>
                  <a:lnTo>
                    <a:pt x="4901" y="7762"/>
                  </a:lnTo>
                  <a:lnTo>
                    <a:pt x="4931" y="7907"/>
                  </a:lnTo>
                  <a:lnTo>
                    <a:pt x="4949" y="7940"/>
                  </a:lnTo>
                  <a:lnTo>
                    <a:pt x="4966" y="8040"/>
                  </a:lnTo>
                  <a:lnTo>
                    <a:pt x="4978" y="7996"/>
                  </a:lnTo>
                  <a:lnTo>
                    <a:pt x="5008" y="8040"/>
                  </a:lnTo>
                  <a:lnTo>
                    <a:pt x="5044" y="8040"/>
                  </a:lnTo>
                  <a:lnTo>
                    <a:pt x="5085" y="8085"/>
                  </a:lnTo>
                  <a:lnTo>
                    <a:pt x="5115" y="7996"/>
                  </a:lnTo>
                  <a:lnTo>
                    <a:pt x="5127" y="8029"/>
                  </a:lnTo>
                  <a:lnTo>
                    <a:pt x="5127" y="8140"/>
                  </a:lnTo>
                  <a:lnTo>
                    <a:pt x="5151" y="8196"/>
                  </a:lnTo>
                  <a:lnTo>
                    <a:pt x="5163" y="8207"/>
                  </a:lnTo>
                  <a:lnTo>
                    <a:pt x="5234" y="8362"/>
                  </a:lnTo>
                  <a:lnTo>
                    <a:pt x="5269" y="8373"/>
                  </a:lnTo>
                  <a:lnTo>
                    <a:pt x="5293" y="8351"/>
                  </a:lnTo>
                  <a:lnTo>
                    <a:pt x="5323" y="8351"/>
                  </a:lnTo>
                  <a:lnTo>
                    <a:pt x="5329" y="8373"/>
                  </a:lnTo>
                  <a:lnTo>
                    <a:pt x="5358" y="8373"/>
                  </a:lnTo>
                  <a:lnTo>
                    <a:pt x="5329" y="8418"/>
                  </a:lnTo>
                  <a:lnTo>
                    <a:pt x="5329" y="8585"/>
                  </a:lnTo>
                  <a:lnTo>
                    <a:pt x="5323" y="8629"/>
                  </a:lnTo>
                  <a:lnTo>
                    <a:pt x="5341" y="8696"/>
                  </a:lnTo>
                  <a:lnTo>
                    <a:pt x="5335" y="8718"/>
                  </a:lnTo>
                  <a:lnTo>
                    <a:pt x="5311" y="8718"/>
                  </a:lnTo>
                  <a:lnTo>
                    <a:pt x="5323" y="8806"/>
                  </a:lnTo>
                  <a:lnTo>
                    <a:pt x="5323" y="8851"/>
                  </a:lnTo>
                  <a:lnTo>
                    <a:pt x="5281" y="8829"/>
                  </a:lnTo>
                  <a:lnTo>
                    <a:pt x="5246" y="8696"/>
                  </a:lnTo>
                  <a:lnTo>
                    <a:pt x="5204" y="8629"/>
                  </a:lnTo>
                  <a:lnTo>
                    <a:pt x="5151" y="8606"/>
                  </a:lnTo>
                  <a:lnTo>
                    <a:pt x="5127" y="8529"/>
                  </a:lnTo>
                  <a:lnTo>
                    <a:pt x="5091" y="8473"/>
                  </a:lnTo>
                  <a:lnTo>
                    <a:pt x="5002" y="8462"/>
                  </a:lnTo>
                  <a:lnTo>
                    <a:pt x="4913" y="8362"/>
                  </a:lnTo>
                  <a:lnTo>
                    <a:pt x="4860" y="8351"/>
                  </a:lnTo>
                  <a:lnTo>
                    <a:pt x="4854" y="8296"/>
                  </a:lnTo>
                  <a:lnTo>
                    <a:pt x="4830" y="8296"/>
                  </a:lnTo>
                  <a:lnTo>
                    <a:pt x="4800" y="8251"/>
                  </a:lnTo>
                  <a:lnTo>
                    <a:pt x="4758" y="8274"/>
                  </a:lnTo>
                  <a:lnTo>
                    <a:pt x="4729" y="8329"/>
                  </a:lnTo>
                  <a:lnTo>
                    <a:pt x="4711" y="8262"/>
                  </a:lnTo>
                  <a:lnTo>
                    <a:pt x="4717" y="8240"/>
                  </a:lnTo>
                  <a:lnTo>
                    <a:pt x="4711" y="8196"/>
                  </a:lnTo>
                  <a:lnTo>
                    <a:pt x="4610" y="8129"/>
                  </a:lnTo>
                  <a:lnTo>
                    <a:pt x="4563" y="8073"/>
                  </a:lnTo>
                  <a:lnTo>
                    <a:pt x="4408" y="8051"/>
                  </a:lnTo>
                  <a:lnTo>
                    <a:pt x="4283" y="8085"/>
                  </a:lnTo>
                  <a:lnTo>
                    <a:pt x="4254" y="8062"/>
                  </a:lnTo>
                  <a:lnTo>
                    <a:pt x="4224" y="8085"/>
                  </a:lnTo>
                  <a:lnTo>
                    <a:pt x="4194" y="8051"/>
                  </a:lnTo>
                  <a:lnTo>
                    <a:pt x="4176" y="8073"/>
                  </a:lnTo>
                  <a:lnTo>
                    <a:pt x="4147" y="8051"/>
                  </a:lnTo>
                  <a:lnTo>
                    <a:pt x="4123" y="8085"/>
                  </a:lnTo>
                  <a:lnTo>
                    <a:pt x="4141" y="8151"/>
                  </a:lnTo>
                  <a:lnTo>
                    <a:pt x="4141" y="8207"/>
                  </a:lnTo>
                  <a:lnTo>
                    <a:pt x="4105" y="8229"/>
                  </a:lnTo>
                  <a:lnTo>
                    <a:pt x="4105" y="8262"/>
                  </a:lnTo>
                  <a:lnTo>
                    <a:pt x="4123" y="8329"/>
                  </a:lnTo>
                  <a:lnTo>
                    <a:pt x="4147" y="8362"/>
                  </a:lnTo>
                  <a:lnTo>
                    <a:pt x="4165" y="8473"/>
                  </a:lnTo>
                  <a:lnTo>
                    <a:pt x="4176" y="8529"/>
                  </a:lnTo>
                  <a:lnTo>
                    <a:pt x="4188" y="8473"/>
                  </a:lnTo>
                  <a:lnTo>
                    <a:pt x="4206" y="8473"/>
                  </a:lnTo>
                  <a:lnTo>
                    <a:pt x="4236" y="8562"/>
                  </a:lnTo>
                  <a:lnTo>
                    <a:pt x="4236" y="8617"/>
                  </a:lnTo>
                  <a:lnTo>
                    <a:pt x="4271" y="8640"/>
                  </a:lnTo>
                  <a:lnTo>
                    <a:pt x="4319" y="8729"/>
                  </a:lnTo>
                  <a:lnTo>
                    <a:pt x="4271" y="8718"/>
                  </a:lnTo>
                  <a:lnTo>
                    <a:pt x="4259" y="8696"/>
                  </a:lnTo>
                  <a:lnTo>
                    <a:pt x="4236" y="8696"/>
                  </a:lnTo>
                  <a:lnTo>
                    <a:pt x="4224" y="8784"/>
                  </a:lnTo>
                  <a:lnTo>
                    <a:pt x="4194" y="8829"/>
                  </a:lnTo>
                  <a:lnTo>
                    <a:pt x="4147" y="8784"/>
                  </a:lnTo>
                  <a:lnTo>
                    <a:pt x="4123" y="8818"/>
                  </a:lnTo>
                  <a:lnTo>
                    <a:pt x="4123" y="8840"/>
                  </a:lnTo>
                  <a:lnTo>
                    <a:pt x="4165" y="8929"/>
                  </a:lnTo>
                  <a:lnTo>
                    <a:pt x="4176" y="8951"/>
                  </a:lnTo>
                  <a:lnTo>
                    <a:pt x="4176" y="8995"/>
                  </a:lnTo>
                  <a:lnTo>
                    <a:pt x="4165" y="9039"/>
                  </a:lnTo>
                  <a:lnTo>
                    <a:pt x="4081" y="9039"/>
                  </a:lnTo>
                  <a:lnTo>
                    <a:pt x="4057" y="8995"/>
                  </a:lnTo>
                  <a:lnTo>
                    <a:pt x="4063" y="8951"/>
                  </a:lnTo>
                  <a:lnTo>
                    <a:pt x="4052" y="8895"/>
                  </a:lnTo>
                  <a:lnTo>
                    <a:pt x="4081" y="8862"/>
                  </a:lnTo>
                  <a:lnTo>
                    <a:pt x="4081" y="8829"/>
                  </a:lnTo>
                  <a:lnTo>
                    <a:pt x="4052" y="8773"/>
                  </a:lnTo>
                  <a:lnTo>
                    <a:pt x="4028" y="8762"/>
                  </a:lnTo>
                  <a:lnTo>
                    <a:pt x="4052" y="8707"/>
                  </a:lnTo>
                  <a:lnTo>
                    <a:pt x="4046" y="8696"/>
                  </a:lnTo>
                  <a:lnTo>
                    <a:pt x="4022" y="8718"/>
                  </a:lnTo>
                  <a:lnTo>
                    <a:pt x="4004" y="8718"/>
                  </a:lnTo>
                  <a:lnTo>
                    <a:pt x="3962" y="8806"/>
                  </a:lnTo>
                  <a:lnTo>
                    <a:pt x="3939" y="8818"/>
                  </a:lnTo>
                  <a:lnTo>
                    <a:pt x="3909" y="8873"/>
                  </a:lnTo>
                  <a:lnTo>
                    <a:pt x="3909" y="8895"/>
                  </a:lnTo>
                  <a:lnTo>
                    <a:pt x="3873" y="8895"/>
                  </a:lnTo>
                  <a:lnTo>
                    <a:pt x="3856" y="8940"/>
                  </a:lnTo>
                  <a:lnTo>
                    <a:pt x="3856" y="8984"/>
                  </a:lnTo>
                  <a:lnTo>
                    <a:pt x="3838" y="9007"/>
                  </a:lnTo>
                  <a:lnTo>
                    <a:pt x="3761" y="9007"/>
                  </a:lnTo>
                  <a:lnTo>
                    <a:pt x="3737" y="8995"/>
                  </a:lnTo>
                  <a:lnTo>
                    <a:pt x="3725" y="9007"/>
                  </a:lnTo>
                  <a:lnTo>
                    <a:pt x="3701" y="9007"/>
                  </a:lnTo>
                  <a:lnTo>
                    <a:pt x="3677" y="8984"/>
                  </a:lnTo>
                  <a:lnTo>
                    <a:pt x="3636" y="9039"/>
                  </a:lnTo>
                  <a:lnTo>
                    <a:pt x="3630" y="9062"/>
                  </a:lnTo>
                  <a:lnTo>
                    <a:pt x="3600" y="9084"/>
                  </a:lnTo>
                  <a:lnTo>
                    <a:pt x="3570" y="9140"/>
                  </a:lnTo>
                  <a:lnTo>
                    <a:pt x="3570" y="9162"/>
                  </a:lnTo>
                  <a:lnTo>
                    <a:pt x="3588" y="9195"/>
                  </a:lnTo>
                  <a:lnTo>
                    <a:pt x="3582" y="9228"/>
                  </a:lnTo>
                  <a:lnTo>
                    <a:pt x="3588" y="9273"/>
                  </a:lnTo>
                  <a:lnTo>
                    <a:pt x="3582" y="9306"/>
                  </a:lnTo>
                  <a:lnTo>
                    <a:pt x="3553" y="9262"/>
                  </a:lnTo>
                  <a:lnTo>
                    <a:pt x="3541" y="9217"/>
                  </a:lnTo>
                  <a:lnTo>
                    <a:pt x="3523" y="9217"/>
                  </a:lnTo>
                  <a:lnTo>
                    <a:pt x="3487" y="9284"/>
                  </a:lnTo>
                  <a:lnTo>
                    <a:pt x="3469" y="9362"/>
                  </a:lnTo>
                  <a:lnTo>
                    <a:pt x="3469" y="9284"/>
                  </a:lnTo>
                  <a:lnTo>
                    <a:pt x="3434" y="9262"/>
                  </a:lnTo>
                  <a:lnTo>
                    <a:pt x="3410" y="9284"/>
                  </a:lnTo>
                  <a:lnTo>
                    <a:pt x="3392" y="9284"/>
                  </a:lnTo>
                  <a:lnTo>
                    <a:pt x="3368" y="9306"/>
                  </a:lnTo>
                  <a:lnTo>
                    <a:pt x="3339" y="9284"/>
                  </a:lnTo>
                  <a:lnTo>
                    <a:pt x="3333" y="9228"/>
                  </a:lnTo>
                  <a:lnTo>
                    <a:pt x="3368" y="9173"/>
                  </a:lnTo>
                  <a:lnTo>
                    <a:pt x="3398" y="9173"/>
                  </a:lnTo>
                  <a:lnTo>
                    <a:pt x="3410" y="9140"/>
                  </a:lnTo>
                  <a:lnTo>
                    <a:pt x="3392" y="9062"/>
                  </a:lnTo>
                  <a:lnTo>
                    <a:pt x="3398" y="9039"/>
                  </a:lnTo>
                  <a:lnTo>
                    <a:pt x="3422" y="9007"/>
                  </a:lnTo>
                  <a:lnTo>
                    <a:pt x="3380" y="8940"/>
                  </a:lnTo>
                  <a:lnTo>
                    <a:pt x="3368" y="8951"/>
                  </a:lnTo>
                  <a:lnTo>
                    <a:pt x="3345" y="8940"/>
                  </a:lnTo>
                  <a:lnTo>
                    <a:pt x="3339" y="8917"/>
                  </a:lnTo>
                  <a:lnTo>
                    <a:pt x="3398" y="8862"/>
                  </a:lnTo>
                  <a:lnTo>
                    <a:pt x="3422" y="8862"/>
                  </a:lnTo>
                  <a:lnTo>
                    <a:pt x="3452" y="8829"/>
                  </a:lnTo>
                  <a:lnTo>
                    <a:pt x="3440" y="8806"/>
                  </a:lnTo>
                  <a:lnTo>
                    <a:pt x="3380" y="8818"/>
                  </a:lnTo>
                  <a:lnTo>
                    <a:pt x="3291" y="8884"/>
                  </a:lnTo>
                  <a:lnTo>
                    <a:pt x="3273" y="8929"/>
                  </a:lnTo>
                  <a:lnTo>
                    <a:pt x="3285" y="8962"/>
                  </a:lnTo>
                  <a:lnTo>
                    <a:pt x="3291" y="9007"/>
                  </a:lnTo>
                  <a:lnTo>
                    <a:pt x="3309" y="9051"/>
                  </a:lnTo>
                  <a:lnTo>
                    <a:pt x="3291" y="9095"/>
                  </a:lnTo>
                  <a:lnTo>
                    <a:pt x="3273" y="9106"/>
                  </a:lnTo>
                  <a:lnTo>
                    <a:pt x="3244" y="9051"/>
                  </a:lnTo>
                  <a:lnTo>
                    <a:pt x="3249" y="9029"/>
                  </a:lnTo>
                  <a:lnTo>
                    <a:pt x="3261" y="9018"/>
                  </a:lnTo>
                  <a:lnTo>
                    <a:pt x="3255" y="8973"/>
                  </a:lnTo>
                  <a:lnTo>
                    <a:pt x="3249" y="8973"/>
                  </a:lnTo>
                  <a:lnTo>
                    <a:pt x="3190" y="9084"/>
                  </a:lnTo>
                  <a:lnTo>
                    <a:pt x="3190" y="9106"/>
                  </a:lnTo>
                  <a:lnTo>
                    <a:pt x="3214" y="9151"/>
                  </a:lnTo>
                  <a:lnTo>
                    <a:pt x="3232" y="9162"/>
                  </a:lnTo>
                  <a:lnTo>
                    <a:pt x="3232" y="9206"/>
                  </a:lnTo>
                  <a:lnTo>
                    <a:pt x="3196" y="9273"/>
                  </a:lnTo>
                  <a:lnTo>
                    <a:pt x="3184" y="9251"/>
                  </a:lnTo>
                  <a:lnTo>
                    <a:pt x="3196" y="9206"/>
                  </a:lnTo>
                  <a:lnTo>
                    <a:pt x="3190" y="9162"/>
                  </a:lnTo>
                  <a:lnTo>
                    <a:pt x="3172" y="9162"/>
                  </a:lnTo>
                  <a:lnTo>
                    <a:pt x="3172" y="9129"/>
                  </a:lnTo>
                  <a:lnTo>
                    <a:pt x="3107" y="9162"/>
                  </a:lnTo>
                  <a:lnTo>
                    <a:pt x="3101" y="9206"/>
                  </a:lnTo>
                  <a:lnTo>
                    <a:pt x="3054" y="9251"/>
                  </a:lnTo>
                  <a:lnTo>
                    <a:pt x="3018" y="9240"/>
                  </a:lnTo>
                  <a:lnTo>
                    <a:pt x="2994" y="9251"/>
                  </a:lnTo>
                  <a:lnTo>
                    <a:pt x="2994" y="9273"/>
                  </a:lnTo>
                  <a:lnTo>
                    <a:pt x="2929" y="9429"/>
                  </a:lnTo>
                  <a:lnTo>
                    <a:pt x="2917" y="9440"/>
                  </a:lnTo>
                  <a:lnTo>
                    <a:pt x="2857" y="9584"/>
                  </a:lnTo>
                  <a:lnTo>
                    <a:pt x="2828" y="9606"/>
                  </a:lnTo>
                  <a:lnTo>
                    <a:pt x="2804" y="9573"/>
                  </a:lnTo>
                  <a:lnTo>
                    <a:pt x="2786" y="9573"/>
                  </a:lnTo>
                  <a:lnTo>
                    <a:pt x="2804" y="9628"/>
                  </a:lnTo>
                  <a:lnTo>
                    <a:pt x="2846" y="9684"/>
                  </a:lnTo>
                  <a:lnTo>
                    <a:pt x="2857" y="9717"/>
                  </a:lnTo>
                  <a:lnTo>
                    <a:pt x="2804" y="9684"/>
                  </a:lnTo>
                  <a:lnTo>
                    <a:pt x="2786" y="9706"/>
                  </a:lnTo>
                  <a:lnTo>
                    <a:pt x="2697" y="9717"/>
                  </a:lnTo>
                  <a:lnTo>
                    <a:pt x="2685" y="9751"/>
                  </a:lnTo>
                  <a:lnTo>
                    <a:pt x="2709" y="9806"/>
                  </a:lnTo>
                  <a:lnTo>
                    <a:pt x="2709" y="9862"/>
                  </a:lnTo>
                  <a:lnTo>
                    <a:pt x="2685" y="9928"/>
                  </a:lnTo>
                  <a:lnTo>
                    <a:pt x="2697" y="10028"/>
                  </a:lnTo>
                  <a:lnTo>
                    <a:pt x="2685" y="10095"/>
                  </a:lnTo>
                  <a:lnTo>
                    <a:pt x="2626" y="10139"/>
                  </a:lnTo>
                  <a:lnTo>
                    <a:pt x="2620" y="10161"/>
                  </a:lnTo>
                  <a:lnTo>
                    <a:pt x="2578" y="10161"/>
                  </a:lnTo>
                  <a:lnTo>
                    <a:pt x="2566" y="10206"/>
                  </a:lnTo>
                  <a:lnTo>
                    <a:pt x="2543" y="10139"/>
                  </a:lnTo>
                  <a:lnTo>
                    <a:pt x="2501" y="10194"/>
                  </a:lnTo>
                  <a:lnTo>
                    <a:pt x="2436" y="10194"/>
                  </a:lnTo>
                  <a:lnTo>
                    <a:pt x="2364" y="10039"/>
                  </a:lnTo>
                  <a:lnTo>
                    <a:pt x="2299" y="9928"/>
                  </a:lnTo>
                  <a:lnTo>
                    <a:pt x="2275" y="9895"/>
                  </a:lnTo>
                  <a:lnTo>
                    <a:pt x="2275" y="9806"/>
                  </a:lnTo>
                  <a:lnTo>
                    <a:pt x="2287" y="9772"/>
                  </a:lnTo>
                  <a:lnTo>
                    <a:pt x="2299" y="9795"/>
                  </a:lnTo>
                  <a:lnTo>
                    <a:pt x="2317" y="9751"/>
                  </a:lnTo>
                  <a:lnTo>
                    <a:pt x="2305" y="9717"/>
                  </a:lnTo>
                  <a:lnTo>
                    <a:pt x="2323" y="9695"/>
                  </a:lnTo>
                  <a:lnTo>
                    <a:pt x="2376" y="9695"/>
                  </a:lnTo>
                  <a:lnTo>
                    <a:pt x="2388" y="9650"/>
                  </a:lnTo>
                  <a:lnTo>
                    <a:pt x="2448" y="9650"/>
                  </a:lnTo>
                  <a:lnTo>
                    <a:pt x="2454" y="9606"/>
                  </a:lnTo>
                  <a:lnTo>
                    <a:pt x="2412" y="9495"/>
                  </a:lnTo>
                  <a:lnTo>
                    <a:pt x="2406" y="9451"/>
                  </a:lnTo>
                  <a:lnTo>
                    <a:pt x="2364" y="9440"/>
                  </a:lnTo>
                  <a:lnTo>
                    <a:pt x="2329" y="9373"/>
                  </a:lnTo>
                  <a:lnTo>
                    <a:pt x="2329" y="9318"/>
                  </a:lnTo>
                  <a:lnTo>
                    <a:pt x="2293" y="9262"/>
                  </a:lnTo>
                  <a:lnTo>
                    <a:pt x="2204" y="9251"/>
                  </a:lnTo>
                  <a:lnTo>
                    <a:pt x="2145" y="9262"/>
                  </a:lnTo>
                  <a:lnTo>
                    <a:pt x="2115" y="9284"/>
                  </a:lnTo>
                  <a:lnTo>
                    <a:pt x="2079" y="9284"/>
                  </a:lnTo>
                  <a:lnTo>
                    <a:pt x="2008" y="9206"/>
                  </a:lnTo>
                  <a:lnTo>
                    <a:pt x="1972" y="9206"/>
                  </a:lnTo>
                  <a:lnTo>
                    <a:pt x="1972" y="9228"/>
                  </a:lnTo>
                  <a:lnTo>
                    <a:pt x="2056" y="9362"/>
                  </a:lnTo>
                  <a:lnTo>
                    <a:pt x="2097" y="9417"/>
                  </a:lnTo>
                  <a:lnTo>
                    <a:pt x="2121" y="9539"/>
                  </a:lnTo>
                  <a:lnTo>
                    <a:pt x="2121" y="9606"/>
                  </a:lnTo>
                  <a:lnTo>
                    <a:pt x="2139" y="9650"/>
                  </a:lnTo>
                  <a:lnTo>
                    <a:pt x="2121" y="9673"/>
                  </a:lnTo>
                  <a:lnTo>
                    <a:pt x="2121" y="9728"/>
                  </a:lnTo>
                  <a:lnTo>
                    <a:pt x="2127" y="9772"/>
                  </a:lnTo>
                  <a:lnTo>
                    <a:pt x="2115" y="9784"/>
                  </a:lnTo>
                  <a:lnTo>
                    <a:pt x="2115" y="9928"/>
                  </a:lnTo>
                  <a:lnTo>
                    <a:pt x="2097" y="10006"/>
                  </a:lnTo>
                  <a:lnTo>
                    <a:pt x="2115" y="10083"/>
                  </a:lnTo>
                  <a:lnTo>
                    <a:pt x="2156" y="10083"/>
                  </a:lnTo>
                  <a:lnTo>
                    <a:pt x="2198" y="10117"/>
                  </a:lnTo>
                  <a:lnTo>
                    <a:pt x="2216" y="10173"/>
                  </a:lnTo>
                  <a:lnTo>
                    <a:pt x="2210" y="10206"/>
                  </a:lnTo>
                  <a:lnTo>
                    <a:pt x="2216" y="10250"/>
                  </a:lnTo>
                  <a:lnTo>
                    <a:pt x="2210" y="10272"/>
                  </a:lnTo>
                  <a:lnTo>
                    <a:pt x="2210" y="10306"/>
                  </a:lnTo>
                  <a:lnTo>
                    <a:pt x="2228" y="10328"/>
                  </a:lnTo>
                  <a:lnTo>
                    <a:pt x="2210" y="10372"/>
                  </a:lnTo>
                  <a:lnTo>
                    <a:pt x="2210" y="10505"/>
                  </a:lnTo>
                  <a:lnTo>
                    <a:pt x="2198" y="10539"/>
                  </a:lnTo>
                  <a:lnTo>
                    <a:pt x="2216" y="10617"/>
                  </a:lnTo>
                  <a:lnTo>
                    <a:pt x="2228" y="10728"/>
                  </a:lnTo>
                  <a:lnTo>
                    <a:pt x="2204" y="10706"/>
                  </a:lnTo>
                  <a:lnTo>
                    <a:pt x="2186" y="10639"/>
                  </a:lnTo>
                  <a:lnTo>
                    <a:pt x="2151" y="10583"/>
                  </a:lnTo>
                  <a:lnTo>
                    <a:pt x="2115" y="10650"/>
                  </a:lnTo>
                  <a:lnTo>
                    <a:pt x="2121" y="10583"/>
                  </a:lnTo>
                  <a:lnTo>
                    <a:pt x="2109" y="10539"/>
                  </a:lnTo>
                  <a:lnTo>
                    <a:pt x="2056" y="10528"/>
                  </a:lnTo>
                  <a:lnTo>
                    <a:pt x="2008" y="10539"/>
                  </a:lnTo>
                  <a:lnTo>
                    <a:pt x="1978" y="10494"/>
                  </a:lnTo>
                  <a:lnTo>
                    <a:pt x="1937" y="10484"/>
                  </a:lnTo>
                  <a:lnTo>
                    <a:pt x="1913" y="10505"/>
                  </a:lnTo>
                  <a:lnTo>
                    <a:pt x="1877" y="10661"/>
                  </a:lnTo>
                  <a:lnTo>
                    <a:pt x="1824" y="10750"/>
                  </a:lnTo>
                  <a:lnTo>
                    <a:pt x="1788" y="10761"/>
                  </a:lnTo>
                  <a:lnTo>
                    <a:pt x="1759" y="10816"/>
                  </a:lnTo>
                  <a:lnTo>
                    <a:pt x="1753" y="10894"/>
                  </a:lnTo>
                  <a:lnTo>
                    <a:pt x="1711" y="10983"/>
                  </a:lnTo>
                  <a:lnTo>
                    <a:pt x="1693" y="11017"/>
                  </a:lnTo>
                  <a:lnTo>
                    <a:pt x="1693" y="11061"/>
                  </a:lnTo>
                  <a:lnTo>
                    <a:pt x="1705" y="11161"/>
                  </a:lnTo>
                  <a:lnTo>
                    <a:pt x="1782" y="11305"/>
                  </a:lnTo>
                  <a:lnTo>
                    <a:pt x="1824" y="11427"/>
                  </a:lnTo>
                  <a:lnTo>
                    <a:pt x="1800" y="11483"/>
                  </a:lnTo>
                  <a:lnTo>
                    <a:pt x="1782" y="11483"/>
                  </a:lnTo>
                  <a:lnTo>
                    <a:pt x="1782" y="11549"/>
                  </a:lnTo>
                  <a:lnTo>
                    <a:pt x="1753" y="11594"/>
                  </a:lnTo>
                  <a:lnTo>
                    <a:pt x="1735" y="11649"/>
                  </a:lnTo>
                  <a:lnTo>
                    <a:pt x="1693" y="11561"/>
                  </a:lnTo>
                  <a:lnTo>
                    <a:pt x="1586" y="11472"/>
                  </a:lnTo>
                  <a:lnTo>
                    <a:pt x="1550" y="11472"/>
                  </a:lnTo>
                  <a:lnTo>
                    <a:pt x="1533" y="11427"/>
                  </a:lnTo>
                  <a:lnTo>
                    <a:pt x="1473" y="11427"/>
                  </a:lnTo>
                  <a:lnTo>
                    <a:pt x="1444" y="11383"/>
                  </a:lnTo>
                  <a:lnTo>
                    <a:pt x="1426" y="11316"/>
                  </a:lnTo>
                  <a:lnTo>
                    <a:pt x="1378" y="11305"/>
                  </a:lnTo>
                  <a:lnTo>
                    <a:pt x="1343" y="11261"/>
                  </a:lnTo>
                  <a:lnTo>
                    <a:pt x="1307" y="11261"/>
                  </a:lnTo>
                  <a:lnTo>
                    <a:pt x="1295" y="11305"/>
                  </a:lnTo>
                  <a:lnTo>
                    <a:pt x="1307" y="11339"/>
                  </a:lnTo>
                  <a:lnTo>
                    <a:pt x="1295" y="11372"/>
                  </a:lnTo>
                  <a:lnTo>
                    <a:pt x="1307" y="11394"/>
                  </a:lnTo>
                  <a:lnTo>
                    <a:pt x="1283" y="11439"/>
                  </a:lnTo>
                  <a:lnTo>
                    <a:pt x="1254" y="11439"/>
                  </a:lnTo>
                  <a:lnTo>
                    <a:pt x="1277" y="11527"/>
                  </a:lnTo>
                  <a:lnTo>
                    <a:pt x="1283" y="11594"/>
                  </a:lnTo>
                  <a:lnTo>
                    <a:pt x="1325" y="11639"/>
                  </a:lnTo>
                  <a:lnTo>
                    <a:pt x="1355" y="11705"/>
                  </a:lnTo>
                  <a:lnTo>
                    <a:pt x="1396" y="11750"/>
                  </a:lnTo>
                  <a:lnTo>
                    <a:pt x="1426" y="11716"/>
                  </a:lnTo>
                  <a:lnTo>
                    <a:pt x="1444" y="11716"/>
                  </a:lnTo>
                  <a:lnTo>
                    <a:pt x="1467" y="11694"/>
                  </a:lnTo>
                  <a:lnTo>
                    <a:pt x="1473" y="11727"/>
                  </a:lnTo>
                  <a:lnTo>
                    <a:pt x="1515" y="11761"/>
                  </a:lnTo>
                  <a:lnTo>
                    <a:pt x="1515" y="11783"/>
                  </a:lnTo>
                  <a:lnTo>
                    <a:pt x="1497" y="11816"/>
                  </a:lnTo>
                  <a:lnTo>
                    <a:pt x="1521" y="11860"/>
                  </a:lnTo>
                  <a:lnTo>
                    <a:pt x="1521" y="11949"/>
                  </a:lnTo>
                  <a:lnTo>
                    <a:pt x="1497" y="11971"/>
                  </a:lnTo>
                  <a:lnTo>
                    <a:pt x="1467" y="11971"/>
                  </a:lnTo>
                  <a:lnTo>
                    <a:pt x="1432" y="12038"/>
                  </a:lnTo>
                  <a:lnTo>
                    <a:pt x="1414" y="12038"/>
                  </a:lnTo>
                  <a:lnTo>
                    <a:pt x="1384" y="11983"/>
                  </a:lnTo>
                  <a:lnTo>
                    <a:pt x="1343" y="11983"/>
                  </a:lnTo>
                  <a:lnTo>
                    <a:pt x="1319" y="11949"/>
                  </a:lnTo>
                  <a:lnTo>
                    <a:pt x="1265" y="11949"/>
                  </a:lnTo>
                  <a:lnTo>
                    <a:pt x="1254" y="11927"/>
                  </a:lnTo>
                  <a:lnTo>
                    <a:pt x="1254" y="11860"/>
                  </a:lnTo>
                  <a:lnTo>
                    <a:pt x="1224" y="11827"/>
                  </a:lnTo>
                  <a:lnTo>
                    <a:pt x="1200" y="11772"/>
                  </a:lnTo>
                  <a:lnTo>
                    <a:pt x="1188" y="11772"/>
                  </a:lnTo>
                  <a:lnTo>
                    <a:pt x="1158" y="11816"/>
                  </a:lnTo>
                  <a:lnTo>
                    <a:pt x="1087" y="11772"/>
                  </a:lnTo>
                  <a:lnTo>
                    <a:pt x="1075" y="11716"/>
                  </a:lnTo>
                  <a:lnTo>
                    <a:pt x="1058" y="11694"/>
                  </a:lnTo>
                  <a:lnTo>
                    <a:pt x="1075" y="11649"/>
                  </a:lnTo>
                  <a:lnTo>
                    <a:pt x="1069" y="11583"/>
                  </a:lnTo>
                  <a:lnTo>
                    <a:pt x="1069" y="11527"/>
                  </a:lnTo>
                  <a:lnTo>
                    <a:pt x="1040" y="11483"/>
                  </a:lnTo>
                  <a:lnTo>
                    <a:pt x="1040" y="11427"/>
                  </a:lnTo>
                  <a:lnTo>
                    <a:pt x="992" y="11350"/>
                  </a:lnTo>
                  <a:lnTo>
                    <a:pt x="992" y="11272"/>
                  </a:lnTo>
                  <a:lnTo>
                    <a:pt x="968" y="11261"/>
                  </a:lnTo>
                  <a:lnTo>
                    <a:pt x="980" y="11206"/>
                  </a:lnTo>
                  <a:lnTo>
                    <a:pt x="998" y="11194"/>
                  </a:lnTo>
                  <a:lnTo>
                    <a:pt x="1010" y="11094"/>
                  </a:lnTo>
                  <a:lnTo>
                    <a:pt x="1010" y="11039"/>
                  </a:lnTo>
                  <a:lnTo>
                    <a:pt x="998" y="11028"/>
                  </a:lnTo>
                  <a:lnTo>
                    <a:pt x="998" y="10983"/>
                  </a:lnTo>
                  <a:lnTo>
                    <a:pt x="1016" y="10939"/>
                  </a:lnTo>
                  <a:lnTo>
                    <a:pt x="998" y="10927"/>
                  </a:lnTo>
                  <a:lnTo>
                    <a:pt x="962" y="10828"/>
                  </a:lnTo>
                  <a:lnTo>
                    <a:pt x="891" y="10772"/>
                  </a:lnTo>
                  <a:lnTo>
                    <a:pt x="867" y="10805"/>
                  </a:lnTo>
                  <a:lnTo>
                    <a:pt x="849" y="10772"/>
                  </a:lnTo>
                  <a:lnTo>
                    <a:pt x="832" y="10772"/>
                  </a:lnTo>
                  <a:lnTo>
                    <a:pt x="814" y="10794"/>
                  </a:lnTo>
                  <a:lnTo>
                    <a:pt x="778" y="10772"/>
                  </a:lnTo>
                  <a:lnTo>
                    <a:pt x="790" y="10750"/>
                  </a:lnTo>
                  <a:lnTo>
                    <a:pt x="820" y="10739"/>
                  </a:lnTo>
                  <a:lnTo>
                    <a:pt x="832" y="10694"/>
                  </a:lnTo>
                  <a:lnTo>
                    <a:pt x="790" y="10672"/>
                  </a:lnTo>
                  <a:lnTo>
                    <a:pt x="790" y="10661"/>
                  </a:lnTo>
                  <a:lnTo>
                    <a:pt x="814" y="10650"/>
                  </a:lnTo>
                  <a:lnTo>
                    <a:pt x="790" y="10617"/>
                  </a:lnTo>
                  <a:lnTo>
                    <a:pt x="772" y="10650"/>
                  </a:lnTo>
                  <a:lnTo>
                    <a:pt x="719" y="10672"/>
                  </a:lnTo>
                  <a:lnTo>
                    <a:pt x="713" y="10661"/>
                  </a:lnTo>
                  <a:lnTo>
                    <a:pt x="725" y="10617"/>
                  </a:lnTo>
                  <a:lnTo>
                    <a:pt x="755" y="10595"/>
                  </a:lnTo>
                  <a:lnTo>
                    <a:pt x="749" y="10583"/>
                  </a:lnTo>
                  <a:lnTo>
                    <a:pt x="695" y="10561"/>
                  </a:lnTo>
                  <a:lnTo>
                    <a:pt x="689" y="10528"/>
                  </a:lnTo>
                  <a:lnTo>
                    <a:pt x="654" y="10484"/>
                  </a:lnTo>
                  <a:lnTo>
                    <a:pt x="642" y="10394"/>
                  </a:lnTo>
                  <a:lnTo>
                    <a:pt x="606" y="10361"/>
                  </a:lnTo>
                  <a:lnTo>
                    <a:pt x="612" y="10339"/>
                  </a:lnTo>
                  <a:lnTo>
                    <a:pt x="642" y="10339"/>
                  </a:lnTo>
                  <a:lnTo>
                    <a:pt x="654" y="10361"/>
                  </a:lnTo>
                  <a:lnTo>
                    <a:pt x="695" y="10372"/>
                  </a:lnTo>
                  <a:lnTo>
                    <a:pt x="701" y="10428"/>
                  </a:lnTo>
                  <a:lnTo>
                    <a:pt x="772" y="10539"/>
                  </a:lnTo>
                  <a:lnTo>
                    <a:pt x="790" y="10539"/>
                  </a:lnTo>
                  <a:lnTo>
                    <a:pt x="802" y="10505"/>
                  </a:lnTo>
                  <a:lnTo>
                    <a:pt x="838" y="10550"/>
                  </a:lnTo>
                  <a:lnTo>
                    <a:pt x="891" y="10550"/>
                  </a:lnTo>
                  <a:lnTo>
                    <a:pt x="897" y="10528"/>
                  </a:lnTo>
                  <a:lnTo>
                    <a:pt x="921" y="10561"/>
                  </a:lnTo>
                  <a:lnTo>
                    <a:pt x="897" y="10595"/>
                  </a:lnTo>
                  <a:lnTo>
                    <a:pt x="909" y="10606"/>
                  </a:lnTo>
                  <a:lnTo>
                    <a:pt x="909" y="10639"/>
                  </a:lnTo>
                  <a:lnTo>
                    <a:pt x="939" y="10639"/>
                  </a:lnTo>
                  <a:lnTo>
                    <a:pt x="957" y="10606"/>
                  </a:lnTo>
                  <a:lnTo>
                    <a:pt x="1010" y="10606"/>
                  </a:lnTo>
                  <a:lnTo>
                    <a:pt x="992" y="10617"/>
                  </a:lnTo>
                  <a:lnTo>
                    <a:pt x="1022" y="10617"/>
                  </a:lnTo>
                  <a:lnTo>
                    <a:pt x="1052" y="10606"/>
                  </a:lnTo>
                  <a:lnTo>
                    <a:pt x="1052" y="10650"/>
                  </a:lnTo>
                  <a:lnTo>
                    <a:pt x="1099" y="10717"/>
                  </a:lnTo>
                  <a:lnTo>
                    <a:pt x="1117" y="10694"/>
                  </a:lnTo>
                  <a:lnTo>
                    <a:pt x="1146" y="10706"/>
                  </a:lnTo>
                  <a:lnTo>
                    <a:pt x="1158" y="10728"/>
                  </a:lnTo>
                  <a:lnTo>
                    <a:pt x="1200" y="10728"/>
                  </a:lnTo>
                  <a:lnTo>
                    <a:pt x="1230" y="10750"/>
                  </a:lnTo>
                  <a:lnTo>
                    <a:pt x="1254" y="10717"/>
                  </a:lnTo>
                  <a:lnTo>
                    <a:pt x="1289" y="10772"/>
                  </a:lnTo>
                  <a:lnTo>
                    <a:pt x="1343" y="10805"/>
                  </a:lnTo>
                  <a:lnTo>
                    <a:pt x="1438" y="10816"/>
                  </a:lnTo>
                  <a:lnTo>
                    <a:pt x="1515" y="10805"/>
                  </a:lnTo>
                  <a:lnTo>
                    <a:pt x="1521" y="10772"/>
                  </a:lnTo>
                  <a:lnTo>
                    <a:pt x="1574" y="10772"/>
                  </a:lnTo>
                  <a:lnTo>
                    <a:pt x="1592" y="10750"/>
                  </a:lnTo>
                  <a:lnTo>
                    <a:pt x="1646" y="10728"/>
                  </a:lnTo>
                  <a:lnTo>
                    <a:pt x="1693" y="10694"/>
                  </a:lnTo>
                  <a:lnTo>
                    <a:pt x="1753" y="10539"/>
                  </a:lnTo>
                  <a:lnTo>
                    <a:pt x="1759" y="10494"/>
                  </a:lnTo>
                  <a:lnTo>
                    <a:pt x="1794" y="10417"/>
                  </a:lnTo>
                  <a:lnTo>
                    <a:pt x="1794" y="10372"/>
                  </a:lnTo>
                  <a:lnTo>
                    <a:pt x="1800" y="10328"/>
                  </a:lnTo>
                  <a:lnTo>
                    <a:pt x="1812" y="10250"/>
                  </a:lnTo>
                  <a:lnTo>
                    <a:pt x="1812" y="10106"/>
                  </a:lnTo>
                  <a:lnTo>
                    <a:pt x="1794" y="10083"/>
                  </a:lnTo>
                  <a:lnTo>
                    <a:pt x="1782" y="10083"/>
                  </a:lnTo>
                  <a:lnTo>
                    <a:pt x="1753" y="9995"/>
                  </a:lnTo>
                  <a:lnTo>
                    <a:pt x="1729" y="9973"/>
                  </a:lnTo>
                  <a:lnTo>
                    <a:pt x="1723" y="9895"/>
                  </a:lnTo>
                  <a:lnTo>
                    <a:pt x="1693" y="9761"/>
                  </a:lnTo>
                  <a:lnTo>
                    <a:pt x="1663" y="9751"/>
                  </a:lnTo>
                  <a:lnTo>
                    <a:pt x="1652" y="9772"/>
                  </a:lnTo>
                  <a:lnTo>
                    <a:pt x="1616" y="9751"/>
                  </a:lnTo>
                  <a:lnTo>
                    <a:pt x="1616" y="9706"/>
                  </a:lnTo>
                  <a:lnTo>
                    <a:pt x="1550" y="9617"/>
                  </a:lnTo>
                  <a:lnTo>
                    <a:pt x="1550" y="9562"/>
                  </a:lnTo>
                  <a:lnTo>
                    <a:pt x="1515" y="9495"/>
                  </a:lnTo>
                  <a:lnTo>
                    <a:pt x="1497" y="9495"/>
                  </a:lnTo>
                  <a:lnTo>
                    <a:pt x="1503" y="9528"/>
                  </a:lnTo>
                  <a:lnTo>
                    <a:pt x="1527" y="9595"/>
                  </a:lnTo>
                  <a:lnTo>
                    <a:pt x="1503" y="9606"/>
                  </a:lnTo>
                  <a:lnTo>
                    <a:pt x="1467" y="9539"/>
                  </a:lnTo>
                  <a:lnTo>
                    <a:pt x="1444" y="9539"/>
                  </a:lnTo>
                  <a:lnTo>
                    <a:pt x="1402" y="9451"/>
                  </a:lnTo>
                  <a:lnTo>
                    <a:pt x="1384" y="9451"/>
                  </a:lnTo>
                  <a:lnTo>
                    <a:pt x="1384" y="9484"/>
                  </a:lnTo>
                  <a:lnTo>
                    <a:pt x="1396" y="9506"/>
                  </a:lnTo>
                  <a:lnTo>
                    <a:pt x="1372" y="9495"/>
                  </a:lnTo>
                  <a:lnTo>
                    <a:pt x="1337" y="9384"/>
                  </a:lnTo>
                  <a:lnTo>
                    <a:pt x="1307" y="9373"/>
                  </a:lnTo>
                  <a:lnTo>
                    <a:pt x="1283" y="9318"/>
                  </a:lnTo>
                  <a:lnTo>
                    <a:pt x="1170" y="9173"/>
                  </a:lnTo>
                  <a:lnTo>
                    <a:pt x="998" y="9007"/>
                  </a:lnTo>
                  <a:lnTo>
                    <a:pt x="962" y="8984"/>
                  </a:lnTo>
                  <a:lnTo>
                    <a:pt x="957" y="9007"/>
                  </a:lnTo>
                  <a:lnTo>
                    <a:pt x="921" y="8973"/>
                  </a:lnTo>
                  <a:lnTo>
                    <a:pt x="879" y="8951"/>
                  </a:lnTo>
                  <a:lnTo>
                    <a:pt x="879" y="8984"/>
                  </a:lnTo>
                  <a:lnTo>
                    <a:pt x="861" y="9007"/>
                  </a:lnTo>
                  <a:lnTo>
                    <a:pt x="832" y="8984"/>
                  </a:lnTo>
                  <a:lnTo>
                    <a:pt x="784" y="8984"/>
                  </a:lnTo>
                  <a:lnTo>
                    <a:pt x="760" y="8929"/>
                  </a:lnTo>
                  <a:lnTo>
                    <a:pt x="731" y="8895"/>
                  </a:lnTo>
                  <a:lnTo>
                    <a:pt x="731" y="8917"/>
                  </a:lnTo>
                  <a:lnTo>
                    <a:pt x="749" y="8951"/>
                  </a:lnTo>
                  <a:lnTo>
                    <a:pt x="743" y="8984"/>
                  </a:lnTo>
                  <a:lnTo>
                    <a:pt x="719" y="8951"/>
                  </a:lnTo>
                  <a:lnTo>
                    <a:pt x="683" y="8973"/>
                  </a:lnTo>
                  <a:lnTo>
                    <a:pt x="666" y="8995"/>
                  </a:lnTo>
                  <a:lnTo>
                    <a:pt x="671" y="9039"/>
                  </a:lnTo>
                  <a:lnTo>
                    <a:pt x="654" y="9106"/>
                  </a:lnTo>
                  <a:lnTo>
                    <a:pt x="612" y="9106"/>
                  </a:lnTo>
                  <a:lnTo>
                    <a:pt x="636" y="9051"/>
                  </a:lnTo>
                  <a:lnTo>
                    <a:pt x="660" y="9029"/>
                  </a:lnTo>
                  <a:lnTo>
                    <a:pt x="642" y="8995"/>
                  </a:lnTo>
                  <a:lnTo>
                    <a:pt x="624" y="8995"/>
                  </a:lnTo>
                  <a:lnTo>
                    <a:pt x="630" y="8973"/>
                  </a:lnTo>
                  <a:lnTo>
                    <a:pt x="636" y="8940"/>
                  </a:lnTo>
                  <a:lnTo>
                    <a:pt x="624" y="8929"/>
                  </a:lnTo>
                  <a:lnTo>
                    <a:pt x="606" y="8962"/>
                  </a:lnTo>
                  <a:lnTo>
                    <a:pt x="576" y="9029"/>
                  </a:lnTo>
                  <a:lnTo>
                    <a:pt x="576" y="8962"/>
                  </a:lnTo>
                  <a:lnTo>
                    <a:pt x="570" y="8940"/>
                  </a:lnTo>
                  <a:lnTo>
                    <a:pt x="553" y="8984"/>
                  </a:lnTo>
                  <a:lnTo>
                    <a:pt x="547" y="8984"/>
                  </a:lnTo>
                  <a:lnTo>
                    <a:pt x="547" y="8940"/>
                  </a:lnTo>
                  <a:lnTo>
                    <a:pt x="517" y="8929"/>
                  </a:lnTo>
                  <a:lnTo>
                    <a:pt x="487" y="8973"/>
                  </a:lnTo>
                  <a:lnTo>
                    <a:pt x="481" y="8917"/>
                  </a:lnTo>
                  <a:lnTo>
                    <a:pt x="463" y="8895"/>
                  </a:lnTo>
                  <a:lnTo>
                    <a:pt x="445" y="8940"/>
                  </a:lnTo>
                  <a:lnTo>
                    <a:pt x="434" y="8884"/>
                  </a:lnTo>
                  <a:lnTo>
                    <a:pt x="434" y="8818"/>
                  </a:lnTo>
                  <a:lnTo>
                    <a:pt x="451" y="8773"/>
                  </a:lnTo>
                  <a:lnTo>
                    <a:pt x="451" y="8818"/>
                  </a:lnTo>
                  <a:lnTo>
                    <a:pt x="475" y="8862"/>
                  </a:lnTo>
                  <a:lnTo>
                    <a:pt x="511" y="8840"/>
                  </a:lnTo>
                  <a:lnTo>
                    <a:pt x="535" y="8873"/>
                  </a:lnTo>
                  <a:lnTo>
                    <a:pt x="564" y="8829"/>
                  </a:lnTo>
                  <a:lnTo>
                    <a:pt x="564" y="8806"/>
                  </a:lnTo>
                  <a:lnTo>
                    <a:pt x="541" y="8773"/>
                  </a:lnTo>
                  <a:lnTo>
                    <a:pt x="535" y="8762"/>
                  </a:lnTo>
                  <a:lnTo>
                    <a:pt x="511" y="8751"/>
                  </a:lnTo>
                  <a:lnTo>
                    <a:pt x="493" y="8773"/>
                  </a:lnTo>
                  <a:lnTo>
                    <a:pt x="481" y="8751"/>
                  </a:lnTo>
                  <a:lnTo>
                    <a:pt x="463" y="8707"/>
                  </a:lnTo>
                  <a:lnTo>
                    <a:pt x="434" y="8673"/>
                  </a:lnTo>
                  <a:lnTo>
                    <a:pt x="404" y="8673"/>
                  </a:lnTo>
                  <a:lnTo>
                    <a:pt x="398" y="8696"/>
                  </a:lnTo>
                  <a:lnTo>
                    <a:pt x="416" y="8718"/>
                  </a:lnTo>
                  <a:lnTo>
                    <a:pt x="422" y="8718"/>
                  </a:lnTo>
                  <a:lnTo>
                    <a:pt x="422" y="8751"/>
                  </a:lnTo>
                  <a:lnTo>
                    <a:pt x="398" y="8762"/>
                  </a:lnTo>
                  <a:lnTo>
                    <a:pt x="386" y="8762"/>
                  </a:lnTo>
                  <a:lnTo>
                    <a:pt x="386" y="8784"/>
                  </a:lnTo>
                  <a:lnTo>
                    <a:pt x="416" y="8829"/>
                  </a:lnTo>
                  <a:lnTo>
                    <a:pt x="398" y="8840"/>
                  </a:lnTo>
                  <a:lnTo>
                    <a:pt x="374" y="8840"/>
                  </a:lnTo>
                  <a:lnTo>
                    <a:pt x="363" y="8884"/>
                  </a:lnTo>
                  <a:lnTo>
                    <a:pt x="357" y="8962"/>
                  </a:lnTo>
                  <a:lnTo>
                    <a:pt x="339" y="8917"/>
                  </a:lnTo>
                  <a:lnTo>
                    <a:pt x="339" y="8862"/>
                  </a:lnTo>
                  <a:lnTo>
                    <a:pt x="327" y="8829"/>
                  </a:lnTo>
                  <a:lnTo>
                    <a:pt x="285" y="8818"/>
                  </a:lnTo>
                  <a:lnTo>
                    <a:pt x="285" y="8884"/>
                  </a:lnTo>
                  <a:lnTo>
                    <a:pt x="267" y="8929"/>
                  </a:lnTo>
                  <a:lnTo>
                    <a:pt x="226" y="8906"/>
                  </a:lnTo>
                  <a:lnTo>
                    <a:pt x="196" y="8906"/>
                  </a:lnTo>
                  <a:lnTo>
                    <a:pt x="196" y="8984"/>
                  </a:lnTo>
                  <a:lnTo>
                    <a:pt x="178" y="9051"/>
                  </a:lnTo>
                  <a:lnTo>
                    <a:pt x="137" y="9073"/>
                  </a:lnTo>
                  <a:lnTo>
                    <a:pt x="95" y="9151"/>
                  </a:lnTo>
                  <a:lnTo>
                    <a:pt x="95" y="9262"/>
                  </a:lnTo>
                  <a:lnTo>
                    <a:pt x="71" y="9262"/>
                  </a:lnTo>
                  <a:lnTo>
                    <a:pt x="30" y="9295"/>
                  </a:lnTo>
                  <a:lnTo>
                    <a:pt x="0" y="9318"/>
                  </a:lnTo>
                  <a:lnTo>
                    <a:pt x="30" y="9328"/>
                  </a:lnTo>
                  <a:lnTo>
                    <a:pt x="18" y="9417"/>
                  </a:lnTo>
                  <a:lnTo>
                    <a:pt x="6" y="9517"/>
                  </a:lnTo>
                  <a:lnTo>
                    <a:pt x="30" y="9573"/>
                  </a:lnTo>
                  <a:lnTo>
                    <a:pt x="59" y="9706"/>
                  </a:lnTo>
                  <a:lnTo>
                    <a:pt x="77" y="9706"/>
                  </a:lnTo>
                  <a:lnTo>
                    <a:pt x="125" y="9751"/>
                  </a:lnTo>
                  <a:lnTo>
                    <a:pt x="148" y="9817"/>
                  </a:lnTo>
                  <a:lnTo>
                    <a:pt x="160" y="9873"/>
                  </a:lnTo>
                  <a:lnTo>
                    <a:pt x="238" y="9961"/>
                  </a:lnTo>
                  <a:lnTo>
                    <a:pt x="256" y="9995"/>
                  </a:lnTo>
                  <a:lnTo>
                    <a:pt x="244" y="10095"/>
                  </a:lnTo>
                  <a:lnTo>
                    <a:pt x="214" y="10194"/>
                  </a:lnTo>
                  <a:lnTo>
                    <a:pt x="184" y="10328"/>
                  </a:lnTo>
                  <a:lnTo>
                    <a:pt x="220" y="10417"/>
                  </a:lnTo>
                  <a:lnTo>
                    <a:pt x="238" y="10494"/>
                  </a:lnTo>
                  <a:lnTo>
                    <a:pt x="303" y="10739"/>
                  </a:lnTo>
                  <a:lnTo>
                    <a:pt x="374" y="11050"/>
                  </a:lnTo>
                  <a:lnTo>
                    <a:pt x="345" y="11072"/>
                  </a:lnTo>
                  <a:lnTo>
                    <a:pt x="339" y="11261"/>
                  </a:lnTo>
                  <a:lnTo>
                    <a:pt x="339" y="11316"/>
                  </a:lnTo>
                  <a:lnTo>
                    <a:pt x="368" y="11328"/>
                  </a:lnTo>
                  <a:lnTo>
                    <a:pt x="345" y="11383"/>
                  </a:lnTo>
                  <a:lnTo>
                    <a:pt x="345" y="11483"/>
                  </a:lnTo>
                  <a:lnTo>
                    <a:pt x="368" y="11538"/>
                  </a:lnTo>
                  <a:lnTo>
                    <a:pt x="404" y="11549"/>
                  </a:lnTo>
                  <a:lnTo>
                    <a:pt x="422" y="11605"/>
                  </a:lnTo>
                  <a:lnTo>
                    <a:pt x="404" y="11639"/>
                  </a:lnTo>
                  <a:lnTo>
                    <a:pt x="404" y="11750"/>
                  </a:lnTo>
                  <a:lnTo>
                    <a:pt x="422" y="11816"/>
                  </a:lnTo>
                  <a:lnTo>
                    <a:pt x="475" y="11883"/>
                  </a:lnTo>
                  <a:lnTo>
                    <a:pt x="475" y="11983"/>
                  </a:lnTo>
                  <a:lnTo>
                    <a:pt x="445" y="12072"/>
                  </a:lnTo>
                  <a:lnTo>
                    <a:pt x="428" y="12160"/>
                  </a:lnTo>
                  <a:lnTo>
                    <a:pt x="505" y="12360"/>
                  </a:lnTo>
                  <a:lnTo>
                    <a:pt x="547" y="12382"/>
                  </a:lnTo>
                  <a:lnTo>
                    <a:pt x="624" y="12538"/>
                  </a:lnTo>
                  <a:lnTo>
                    <a:pt x="630" y="12638"/>
                  </a:lnTo>
                  <a:lnTo>
                    <a:pt x="582" y="12860"/>
                  </a:lnTo>
                  <a:lnTo>
                    <a:pt x="517" y="13071"/>
                  </a:lnTo>
                  <a:lnTo>
                    <a:pt x="481" y="13216"/>
                  </a:lnTo>
                  <a:lnTo>
                    <a:pt x="434" y="13349"/>
                  </a:lnTo>
                  <a:lnTo>
                    <a:pt x="392" y="13482"/>
                  </a:lnTo>
                  <a:lnTo>
                    <a:pt x="357" y="13527"/>
                  </a:lnTo>
                  <a:lnTo>
                    <a:pt x="279" y="13660"/>
                  </a:lnTo>
                  <a:lnTo>
                    <a:pt x="285" y="13748"/>
                  </a:lnTo>
                  <a:cubicBezTo>
                    <a:pt x="285" y="13737"/>
                    <a:pt x="297" y="13737"/>
                    <a:pt x="297" y="13737"/>
                  </a:cubicBezTo>
                  <a:cubicBezTo>
                    <a:pt x="303" y="13737"/>
                    <a:pt x="339" y="13693"/>
                    <a:pt x="339" y="13693"/>
                  </a:cubicBezTo>
                  <a:lnTo>
                    <a:pt x="374" y="13682"/>
                  </a:lnTo>
                  <a:lnTo>
                    <a:pt x="357" y="13715"/>
                  </a:lnTo>
                  <a:lnTo>
                    <a:pt x="368" y="13760"/>
                  </a:lnTo>
                  <a:lnTo>
                    <a:pt x="368" y="13815"/>
                  </a:lnTo>
                  <a:lnTo>
                    <a:pt x="333" y="13760"/>
                  </a:lnTo>
                  <a:lnTo>
                    <a:pt x="327" y="13804"/>
                  </a:lnTo>
                  <a:lnTo>
                    <a:pt x="363" y="13882"/>
                  </a:lnTo>
                  <a:lnTo>
                    <a:pt x="398" y="13882"/>
                  </a:lnTo>
                  <a:lnTo>
                    <a:pt x="422" y="13937"/>
                  </a:lnTo>
                  <a:lnTo>
                    <a:pt x="457" y="13937"/>
                  </a:lnTo>
                  <a:lnTo>
                    <a:pt x="475" y="13926"/>
                  </a:lnTo>
                  <a:lnTo>
                    <a:pt x="505" y="13926"/>
                  </a:lnTo>
                  <a:lnTo>
                    <a:pt x="535" y="13993"/>
                  </a:lnTo>
                  <a:lnTo>
                    <a:pt x="511" y="14037"/>
                  </a:lnTo>
                  <a:lnTo>
                    <a:pt x="457" y="14015"/>
                  </a:lnTo>
                  <a:lnTo>
                    <a:pt x="434" y="14026"/>
                  </a:lnTo>
                  <a:lnTo>
                    <a:pt x="428" y="14082"/>
                  </a:lnTo>
                  <a:lnTo>
                    <a:pt x="392" y="14137"/>
                  </a:lnTo>
                  <a:lnTo>
                    <a:pt x="363" y="14093"/>
                  </a:lnTo>
                  <a:lnTo>
                    <a:pt x="345" y="14126"/>
                  </a:lnTo>
                  <a:lnTo>
                    <a:pt x="345" y="14182"/>
                  </a:lnTo>
                  <a:lnTo>
                    <a:pt x="315" y="14193"/>
                  </a:lnTo>
                  <a:lnTo>
                    <a:pt x="303" y="14137"/>
                  </a:lnTo>
                  <a:lnTo>
                    <a:pt x="285" y="14148"/>
                  </a:lnTo>
                  <a:lnTo>
                    <a:pt x="285" y="14182"/>
                  </a:lnTo>
                  <a:lnTo>
                    <a:pt x="303" y="14215"/>
                  </a:lnTo>
                  <a:lnTo>
                    <a:pt x="297" y="14292"/>
                  </a:lnTo>
                  <a:lnTo>
                    <a:pt x="309" y="14326"/>
                  </a:lnTo>
                  <a:lnTo>
                    <a:pt x="309" y="14348"/>
                  </a:lnTo>
                  <a:lnTo>
                    <a:pt x="303" y="14359"/>
                  </a:lnTo>
                  <a:lnTo>
                    <a:pt x="279" y="14415"/>
                  </a:lnTo>
                  <a:lnTo>
                    <a:pt x="267" y="14493"/>
                  </a:lnTo>
                  <a:lnTo>
                    <a:pt x="244" y="14526"/>
                  </a:lnTo>
                  <a:lnTo>
                    <a:pt x="226" y="14759"/>
                  </a:lnTo>
                  <a:lnTo>
                    <a:pt x="303" y="15014"/>
                  </a:lnTo>
                  <a:lnTo>
                    <a:pt x="303" y="15070"/>
                  </a:lnTo>
                  <a:lnTo>
                    <a:pt x="279" y="15103"/>
                  </a:lnTo>
                  <a:lnTo>
                    <a:pt x="285" y="15159"/>
                  </a:lnTo>
                  <a:lnTo>
                    <a:pt x="267" y="15237"/>
                  </a:lnTo>
                  <a:lnTo>
                    <a:pt x="297" y="15248"/>
                  </a:lnTo>
                  <a:lnTo>
                    <a:pt x="303" y="15303"/>
                  </a:lnTo>
                  <a:lnTo>
                    <a:pt x="297" y="15325"/>
                  </a:lnTo>
                  <a:lnTo>
                    <a:pt x="309" y="15359"/>
                  </a:lnTo>
                  <a:lnTo>
                    <a:pt x="315" y="15414"/>
                  </a:lnTo>
                  <a:lnTo>
                    <a:pt x="309" y="15459"/>
                  </a:lnTo>
                  <a:lnTo>
                    <a:pt x="333" y="15525"/>
                  </a:lnTo>
                  <a:lnTo>
                    <a:pt x="339" y="15548"/>
                  </a:lnTo>
                  <a:lnTo>
                    <a:pt x="357" y="15636"/>
                  </a:lnTo>
                  <a:lnTo>
                    <a:pt x="374" y="15692"/>
                  </a:lnTo>
                  <a:lnTo>
                    <a:pt x="386" y="15770"/>
                  </a:lnTo>
                  <a:lnTo>
                    <a:pt x="398" y="15770"/>
                  </a:lnTo>
                  <a:lnTo>
                    <a:pt x="428" y="15814"/>
                  </a:lnTo>
                  <a:lnTo>
                    <a:pt x="463" y="15770"/>
                  </a:lnTo>
                  <a:lnTo>
                    <a:pt x="493" y="15869"/>
                  </a:lnTo>
                  <a:lnTo>
                    <a:pt x="535" y="15825"/>
                  </a:lnTo>
                  <a:lnTo>
                    <a:pt x="570" y="15848"/>
                  </a:lnTo>
                  <a:lnTo>
                    <a:pt x="600" y="15936"/>
                  </a:lnTo>
                  <a:lnTo>
                    <a:pt x="642" y="15880"/>
                  </a:lnTo>
                  <a:lnTo>
                    <a:pt x="689" y="15859"/>
                  </a:lnTo>
                  <a:lnTo>
                    <a:pt x="713" y="15903"/>
                  </a:lnTo>
                  <a:lnTo>
                    <a:pt x="731" y="15903"/>
                  </a:lnTo>
                  <a:lnTo>
                    <a:pt x="808" y="15936"/>
                  </a:lnTo>
                  <a:lnTo>
                    <a:pt x="814" y="16014"/>
                  </a:lnTo>
                  <a:lnTo>
                    <a:pt x="802" y="16092"/>
                  </a:lnTo>
                  <a:lnTo>
                    <a:pt x="832" y="16147"/>
                  </a:lnTo>
                  <a:lnTo>
                    <a:pt x="832" y="16247"/>
                  </a:lnTo>
                  <a:lnTo>
                    <a:pt x="867" y="16314"/>
                  </a:lnTo>
                  <a:lnTo>
                    <a:pt x="891" y="16403"/>
                  </a:lnTo>
                  <a:lnTo>
                    <a:pt x="933" y="16514"/>
                  </a:lnTo>
                  <a:lnTo>
                    <a:pt x="962" y="16547"/>
                  </a:lnTo>
                  <a:lnTo>
                    <a:pt x="980" y="16647"/>
                  </a:lnTo>
                  <a:lnTo>
                    <a:pt x="1028" y="16680"/>
                  </a:lnTo>
                  <a:lnTo>
                    <a:pt x="1087" y="16769"/>
                  </a:lnTo>
                  <a:lnTo>
                    <a:pt x="1099" y="16825"/>
                  </a:lnTo>
                  <a:lnTo>
                    <a:pt x="1141" y="16880"/>
                  </a:lnTo>
                  <a:lnTo>
                    <a:pt x="1117" y="16913"/>
                  </a:lnTo>
                  <a:lnTo>
                    <a:pt x="1087" y="17014"/>
                  </a:lnTo>
                  <a:lnTo>
                    <a:pt x="1010" y="17035"/>
                  </a:lnTo>
                  <a:lnTo>
                    <a:pt x="968" y="16980"/>
                  </a:lnTo>
                  <a:lnTo>
                    <a:pt x="957" y="17035"/>
                  </a:lnTo>
                  <a:lnTo>
                    <a:pt x="957" y="17102"/>
                  </a:lnTo>
                  <a:lnTo>
                    <a:pt x="986" y="17202"/>
                  </a:lnTo>
                  <a:lnTo>
                    <a:pt x="980" y="17291"/>
                  </a:lnTo>
                  <a:lnTo>
                    <a:pt x="1016" y="17369"/>
                  </a:lnTo>
                  <a:lnTo>
                    <a:pt x="1016" y="17458"/>
                  </a:lnTo>
                  <a:lnTo>
                    <a:pt x="1046" y="17469"/>
                  </a:lnTo>
                  <a:lnTo>
                    <a:pt x="1081" y="17458"/>
                  </a:lnTo>
                  <a:lnTo>
                    <a:pt x="1081" y="17380"/>
                  </a:lnTo>
                  <a:lnTo>
                    <a:pt x="1105" y="17346"/>
                  </a:lnTo>
                  <a:lnTo>
                    <a:pt x="1188" y="17402"/>
                  </a:lnTo>
                  <a:lnTo>
                    <a:pt x="1265" y="17402"/>
                  </a:lnTo>
                  <a:lnTo>
                    <a:pt x="1313" y="17358"/>
                  </a:lnTo>
                  <a:lnTo>
                    <a:pt x="1349" y="17358"/>
                  </a:lnTo>
                  <a:lnTo>
                    <a:pt x="1372" y="17491"/>
                  </a:lnTo>
                  <a:lnTo>
                    <a:pt x="1408" y="17547"/>
                  </a:lnTo>
                  <a:lnTo>
                    <a:pt x="1384" y="17624"/>
                  </a:lnTo>
                  <a:lnTo>
                    <a:pt x="1432" y="17736"/>
                  </a:lnTo>
                  <a:lnTo>
                    <a:pt x="1521" y="17702"/>
                  </a:lnTo>
                  <a:lnTo>
                    <a:pt x="1550" y="17757"/>
                  </a:lnTo>
                  <a:lnTo>
                    <a:pt x="1556" y="17824"/>
                  </a:lnTo>
                  <a:lnTo>
                    <a:pt x="1586" y="17846"/>
                  </a:lnTo>
                  <a:lnTo>
                    <a:pt x="1586" y="17924"/>
                  </a:lnTo>
                  <a:lnTo>
                    <a:pt x="1604" y="18024"/>
                  </a:lnTo>
                  <a:lnTo>
                    <a:pt x="1675" y="18157"/>
                  </a:lnTo>
                  <a:lnTo>
                    <a:pt x="1705" y="18102"/>
                  </a:lnTo>
                  <a:lnTo>
                    <a:pt x="1753" y="18146"/>
                  </a:lnTo>
                  <a:lnTo>
                    <a:pt x="1788" y="18135"/>
                  </a:lnTo>
                  <a:lnTo>
                    <a:pt x="1824" y="18146"/>
                  </a:lnTo>
                  <a:lnTo>
                    <a:pt x="1877" y="18068"/>
                  </a:lnTo>
                  <a:lnTo>
                    <a:pt x="1901" y="18068"/>
                  </a:lnTo>
                  <a:lnTo>
                    <a:pt x="1937" y="18213"/>
                  </a:lnTo>
                  <a:lnTo>
                    <a:pt x="1990" y="18268"/>
                  </a:lnTo>
                  <a:lnTo>
                    <a:pt x="2002" y="18324"/>
                  </a:lnTo>
                  <a:lnTo>
                    <a:pt x="2026" y="18291"/>
                  </a:lnTo>
                  <a:lnTo>
                    <a:pt x="2085" y="18313"/>
                  </a:lnTo>
                  <a:lnTo>
                    <a:pt x="2127" y="18313"/>
                  </a:lnTo>
                  <a:lnTo>
                    <a:pt x="2156" y="18357"/>
                  </a:lnTo>
                  <a:lnTo>
                    <a:pt x="2198" y="18346"/>
                  </a:lnTo>
                  <a:lnTo>
                    <a:pt x="2240" y="18402"/>
                  </a:lnTo>
                  <a:lnTo>
                    <a:pt x="2293" y="18413"/>
                  </a:lnTo>
                  <a:lnTo>
                    <a:pt x="2317" y="18368"/>
                  </a:lnTo>
                  <a:lnTo>
                    <a:pt x="2329" y="18435"/>
                  </a:lnTo>
                  <a:lnTo>
                    <a:pt x="2353" y="18468"/>
                  </a:lnTo>
                  <a:lnTo>
                    <a:pt x="2353" y="18546"/>
                  </a:lnTo>
                  <a:lnTo>
                    <a:pt x="2323" y="18624"/>
                  </a:lnTo>
                  <a:lnTo>
                    <a:pt x="2287" y="18635"/>
                  </a:lnTo>
                  <a:lnTo>
                    <a:pt x="2275" y="18768"/>
                  </a:lnTo>
                  <a:lnTo>
                    <a:pt x="2323" y="18824"/>
                  </a:lnTo>
                  <a:lnTo>
                    <a:pt x="2329" y="18913"/>
                  </a:lnTo>
                  <a:lnTo>
                    <a:pt x="2305" y="19024"/>
                  </a:lnTo>
                  <a:lnTo>
                    <a:pt x="2317" y="19101"/>
                  </a:lnTo>
                  <a:lnTo>
                    <a:pt x="2287" y="19146"/>
                  </a:lnTo>
                  <a:lnTo>
                    <a:pt x="2204" y="19157"/>
                  </a:lnTo>
                  <a:lnTo>
                    <a:pt x="2168" y="19268"/>
                  </a:lnTo>
                  <a:lnTo>
                    <a:pt x="2145" y="19290"/>
                  </a:lnTo>
                  <a:lnTo>
                    <a:pt x="2139" y="19423"/>
                  </a:lnTo>
                  <a:lnTo>
                    <a:pt x="2145" y="19423"/>
                  </a:lnTo>
                  <a:lnTo>
                    <a:pt x="2174" y="19434"/>
                  </a:lnTo>
                  <a:lnTo>
                    <a:pt x="2210" y="19401"/>
                  </a:lnTo>
                  <a:lnTo>
                    <a:pt x="2257" y="19379"/>
                  </a:lnTo>
                  <a:lnTo>
                    <a:pt x="2263" y="19412"/>
                  </a:lnTo>
                  <a:lnTo>
                    <a:pt x="2257" y="19457"/>
                  </a:lnTo>
                  <a:lnTo>
                    <a:pt x="2168" y="19534"/>
                  </a:lnTo>
                  <a:lnTo>
                    <a:pt x="2127" y="19579"/>
                  </a:lnTo>
                  <a:lnTo>
                    <a:pt x="2145" y="19601"/>
                  </a:lnTo>
                  <a:lnTo>
                    <a:pt x="2168" y="19601"/>
                  </a:lnTo>
                  <a:lnTo>
                    <a:pt x="2145" y="19645"/>
                  </a:lnTo>
                  <a:lnTo>
                    <a:pt x="2109" y="19635"/>
                  </a:lnTo>
                  <a:lnTo>
                    <a:pt x="2056" y="19645"/>
                  </a:lnTo>
                  <a:lnTo>
                    <a:pt x="2079" y="19746"/>
                  </a:lnTo>
                  <a:lnTo>
                    <a:pt x="2097" y="19790"/>
                  </a:lnTo>
                  <a:lnTo>
                    <a:pt x="2115" y="19757"/>
                  </a:lnTo>
                  <a:lnTo>
                    <a:pt x="2121" y="19790"/>
                  </a:lnTo>
                  <a:lnTo>
                    <a:pt x="2151" y="19801"/>
                  </a:lnTo>
                  <a:lnTo>
                    <a:pt x="2151" y="19823"/>
                  </a:lnTo>
                  <a:lnTo>
                    <a:pt x="2127" y="19845"/>
                  </a:lnTo>
                  <a:lnTo>
                    <a:pt x="2115" y="19879"/>
                  </a:lnTo>
                  <a:lnTo>
                    <a:pt x="2091" y="19879"/>
                  </a:lnTo>
                  <a:lnTo>
                    <a:pt x="2079" y="19912"/>
                  </a:lnTo>
                  <a:lnTo>
                    <a:pt x="2079" y="19934"/>
                  </a:lnTo>
                  <a:lnTo>
                    <a:pt x="2038" y="20012"/>
                  </a:lnTo>
                  <a:lnTo>
                    <a:pt x="2038" y="20079"/>
                  </a:lnTo>
                  <a:lnTo>
                    <a:pt x="2056" y="20089"/>
                  </a:lnTo>
                  <a:lnTo>
                    <a:pt x="2050" y="20179"/>
                  </a:lnTo>
                  <a:lnTo>
                    <a:pt x="2020" y="20156"/>
                  </a:lnTo>
                  <a:lnTo>
                    <a:pt x="2008" y="20179"/>
                  </a:lnTo>
                  <a:lnTo>
                    <a:pt x="1978" y="20134"/>
                  </a:lnTo>
                  <a:lnTo>
                    <a:pt x="1943" y="20123"/>
                  </a:lnTo>
                  <a:lnTo>
                    <a:pt x="1943" y="20145"/>
                  </a:lnTo>
                  <a:lnTo>
                    <a:pt x="1960" y="20190"/>
                  </a:lnTo>
                  <a:lnTo>
                    <a:pt x="1937" y="20201"/>
                  </a:lnTo>
                  <a:lnTo>
                    <a:pt x="1913" y="20245"/>
                  </a:lnTo>
                  <a:lnTo>
                    <a:pt x="1949" y="20256"/>
                  </a:lnTo>
                  <a:lnTo>
                    <a:pt x="1972" y="20256"/>
                  </a:lnTo>
                  <a:lnTo>
                    <a:pt x="2020" y="20323"/>
                  </a:lnTo>
                  <a:lnTo>
                    <a:pt x="2020" y="20368"/>
                  </a:lnTo>
                  <a:lnTo>
                    <a:pt x="2056" y="20434"/>
                  </a:lnTo>
                  <a:lnTo>
                    <a:pt x="2115" y="20423"/>
                  </a:lnTo>
                  <a:lnTo>
                    <a:pt x="2180" y="20490"/>
                  </a:lnTo>
                  <a:lnTo>
                    <a:pt x="2228" y="20512"/>
                  </a:lnTo>
                  <a:lnTo>
                    <a:pt x="2329" y="20645"/>
                  </a:lnTo>
                  <a:lnTo>
                    <a:pt x="2353" y="20712"/>
                  </a:lnTo>
                  <a:lnTo>
                    <a:pt x="2382" y="20734"/>
                  </a:lnTo>
                  <a:lnTo>
                    <a:pt x="2388" y="20767"/>
                  </a:lnTo>
                  <a:lnTo>
                    <a:pt x="2418" y="20811"/>
                  </a:lnTo>
                  <a:lnTo>
                    <a:pt x="2442" y="20811"/>
                  </a:lnTo>
                  <a:lnTo>
                    <a:pt x="2448" y="20856"/>
                  </a:lnTo>
                  <a:lnTo>
                    <a:pt x="2477" y="20878"/>
                  </a:lnTo>
                  <a:lnTo>
                    <a:pt x="2495" y="20878"/>
                  </a:lnTo>
                  <a:lnTo>
                    <a:pt x="2525" y="20956"/>
                  </a:lnTo>
                  <a:lnTo>
                    <a:pt x="2554" y="20967"/>
                  </a:lnTo>
                  <a:lnTo>
                    <a:pt x="2566" y="20978"/>
                  </a:lnTo>
                  <a:lnTo>
                    <a:pt x="2584" y="20967"/>
                  </a:lnTo>
                  <a:lnTo>
                    <a:pt x="2626" y="21034"/>
                  </a:lnTo>
                  <a:lnTo>
                    <a:pt x="2626" y="21078"/>
                  </a:lnTo>
                  <a:lnTo>
                    <a:pt x="2661" y="21089"/>
                  </a:lnTo>
                  <a:lnTo>
                    <a:pt x="2703" y="21189"/>
                  </a:lnTo>
                  <a:lnTo>
                    <a:pt x="2721" y="21234"/>
                  </a:lnTo>
                  <a:lnTo>
                    <a:pt x="2733" y="21356"/>
                  </a:lnTo>
                  <a:lnTo>
                    <a:pt x="2763" y="21456"/>
                  </a:lnTo>
                  <a:lnTo>
                    <a:pt x="2751" y="21489"/>
                  </a:lnTo>
                  <a:lnTo>
                    <a:pt x="2763" y="21534"/>
                  </a:lnTo>
                  <a:cubicBezTo>
                    <a:pt x="2822" y="21534"/>
                    <a:pt x="2976" y="21534"/>
                    <a:pt x="2970" y="21467"/>
                  </a:cubicBezTo>
                  <a:lnTo>
                    <a:pt x="2958" y="21378"/>
                  </a:lnTo>
                  <a:lnTo>
                    <a:pt x="3149" y="21367"/>
                  </a:lnTo>
                  <a:cubicBezTo>
                    <a:pt x="3149" y="21367"/>
                    <a:pt x="3184" y="21433"/>
                    <a:pt x="3214" y="21433"/>
                  </a:cubicBezTo>
                  <a:cubicBezTo>
                    <a:pt x="3244" y="21433"/>
                    <a:pt x="3392" y="21311"/>
                    <a:pt x="3392" y="21311"/>
                  </a:cubicBezTo>
                  <a:cubicBezTo>
                    <a:pt x="3392" y="21311"/>
                    <a:pt x="3428" y="21322"/>
                    <a:pt x="3446" y="21378"/>
                  </a:cubicBezTo>
                  <a:cubicBezTo>
                    <a:pt x="3452" y="21409"/>
                    <a:pt x="3466" y="21416"/>
                    <a:pt x="3479" y="21416"/>
                  </a:cubicBezTo>
                  <a:cubicBezTo>
                    <a:pt x="3490" y="21416"/>
                    <a:pt x="3500" y="21411"/>
                    <a:pt x="3505" y="21411"/>
                  </a:cubicBezTo>
                  <a:lnTo>
                    <a:pt x="3505" y="21400"/>
                  </a:lnTo>
                  <a:lnTo>
                    <a:pt x="3547" y="21411"/>
                  </a:lnTo>
                  <a:lnTo>
                    <a:pt x="3624" y="21523"/>
                  </a:lnTo>
                  <a:lnTo>
                    <a:pt x="3642" y="21589"/>
                  </a:lnTo>
                  <a:lnTo>
                    <a:pt x="3719" y="21600"/>
                  </a:lnTo>
                  <a:lnTo>
                    <a:pt x="3731" y="21544"/>
                  </a:lnTo>
                  <a:lnTo>
                    <a:pt x="3778" y="21489"/>
                  </a:lnTo>
                  <a:lnTo>
                    <a:pt x="3832" y="21367"/>
                  </a:lnTo>
                  <a:lnTo>
                    <a:pt x="3814" y="21356"/>
                  </a:lnTo>
                  <a:lnTo>
                    <a:pt x="3725" y="21211"/>
                  </a:lnTo>
                  <a:lnTo>
                    <a:pt x="3665" y="21078"/>
                  </a:lnTo>
                  <a:lnTo>
                    <a:pt x="3659" y="20989"/>
                  </a:lnTo>
                  <a:lnTo>
                    <a:pt x="3636" y="20934"/>
                  </a:lnTo>
                  <a:lnTo>
                    <a:pt x="3636" y="20856"/>
                  </a:lnTo>
                  <a:lnTo>
                    <a:pt x="3630" y="20811"/>
                  </a:lnTo>
                  <a:lnTo>
                    <a:pt x="3624" y="20790"/>
                  </a:lnTo>
                  <a:lnTo>
                    <a:pt x="3600" y="20790"/>
                  </a:lnTo>
                  <a:lnTo>
                    <a:pt x="3600" y="20734"/>
                  </a:lnTo>
                  <a:lnTo>
                    <a:pt x="3612" y="20745"/>
                  </a:lnTo>
                  <a:lnTo>
                    <a:pt x="3624" y="20689"/>
                  </a:lnTo>
                  <a:lnTo>
                    <a:pt x="3636" y="20634"/>
                  </a:lnTo>
                  <a:lnTo>
                    <a:pt x="3612" y="20634"/>
                  </a:lnTo>
                  <a:lnTo>
                    <a:pt x="3600" y="20656"/>
                  </a:lnTo>
                  <a:lnTo>
                    <a:pt x="3564" y="20623"/>
                  </a:lnTo>
                  <a:lnTo>
                    <a:pt x="3564" y="20523"/>
                  </a:lnTo>
                  <a:lnTo>
                    <a:pt x="3535" y="20512"/>
                  </a:lnTo>
                  <a:lnTo>
                    <a:pt x="3511" y="20467"/>
                  </a:lnTo>
                  <a:lnTo>
                    <a:pt x="3487" y="20478"/>
                  </a:lnTo>
                  <a:lnTo>
                    <a:pt x="3458" y="20478"/>
                  </a:lnTo>
                  <a:lnTo>
                    <a:pt x="3446" y="20368"/>
                  </a:lnTo>
                  <a:lnTo>
                    <a:pt x="3452" y="20312"/>
                  </a:lnTo>
                  <a:lnTo>
                    <a:pt x="3464" y="20290"/>
                  </a:lnTo>
                  <a:lnTo>
                    <a:pt x="3464" y="20179"/>
                  </a:lnTo>
                  <a:lnTo>
                    <a:pt x="3481" y="20123"/>
                  </a:lnTo>
                  <a:lnTo>
                    <a:pt x="3487" y="20045"/>
                  </a:lnTo>
                  <a:lnTo>
                    <a:pt x="3505" y="20023"/>
                  </a:lnTo>
                  <a:lnTo>
                    <a:pt x="3511" y="19956"/>
                  </a:lnTo>
                  <a:lnTo>
                    <a:pt x="3523" y="19912"/>
                  </a:lnTo>
                  <a:lnTo>
                    <a:pt x="3523" y="19868"/>
                  </a:lnTo>
                  <a:lnTo>
                    <a:pt x="3541" y="19879"/>
                  </a:lnTo>
                  <a:lnTo>
                    <a:pt x="3553" y="19912"/>
                  </a:lnTo>
                  <a:lnTo>
                    <a:pt x="3570" y="19901"/>
                  </a:lnTo>
                  <a:lnTo>
                    <a:pt x="3576" y="19856"/>
                  </a:lnTo>
                  <a:lnTo>
                    <a:pt x="3594" y="19879"/>
                  </a:lnTo>
                  <a:lnTo>
                    <a:pt x="3606" y="19856"/>
                  </a:lnTo>
                  <a:lnTo>
                    <a:pt x="3630" y="19856"/>
                  </a:lnTo>
                  <a:lnTo>
                    <a:pt x="3653" y="19823"/>
                  </a:lnTo>
                  <a:lnTo>
                    <a:pt x="3642" y="19801"/>
                  </a:lnTo>
                  <a:lnTo>
                    <a:pt x="3624" y="19790"/>
                  </a:lnTo>
                  <a:lnTo>
                    <a:pt x="3636" y="19790"/>
                  </a:lnTo>
                  <a:cubicBezTo>
                    <a:pt x="3636" y="19790"/>
                    <a:pt x="3642" y="19801"/>
                    <a:pt x="3653" y="19801"/>
                  </a:cubicBezTo>
                  <a:cubicBezTo>
                    <a:pt x="3659" y="19801"/>
                    <a:pt x="3671" y="19790"/>
                    <a:pt x="3671" y="19790"/>
                  </a:cubicBezTo>
                  <a:lnTo>
                    <a:pt x="3689" y="19812"/>
                  </a:lnTo>
                  <a:lnTo>
                    <a:pt x="3701" y="19801"/>
                  </a:lnTo>
                  <a:lnTo>
                    <a:pt x="3695" y="19768"/>
                  </a:lnTo>
                  <a:lnTo>
                    <a:pt x="3648" y="19712"/>
                  </a:lnTo>
                  <a:lnTo>
                    <a:pt x="3671" y="19701"/>
                  </a:lnTo>
                  <a:lnTo>
                    <a:pt x="3701" y="19712"/>
                  </a:lnTo>
                  <a:lnTo>
                    <a:pt x="3719" y="19701"/>
                  </a:lnTo>
                  <a:lnTo>
                    <a:pt x="3737" y="19712"/>
                  </a:lnTo>
                  <a:lnTo>
                    <a:pt x="3737" y="19679"/>
                  </a:lnTo>
                  <a:lnTo>
                    <a:pt x="3725" y="19656"/>
                  </a:lnTo>
                  <a:lnTo>
                    <a:pt x="3737" y="19656"/>
                  </a:lnTo>
                  <a:lnTo>
                    <a:pt x="3737" y="19635"/>
                  </a:lnTo>
                  <a:lnTo>
                    <a:pt x="3725" y="19601"/>
                  </a:lnTo>
                  <a:lnTo>
                    <a:pt x="3749" y="19590"/>
                  </a:lnTo>
                  <a:lnTo>
                    <a:pt x="3749" y="19534"/>
                  </a:lnTo>
                  <a:lnTo>
                    <a:pt x="3707" y="19490"/>
                  </a:lnTo>
                  <a:lnTo>
                    <a:pt x="3665" y="19523"/>
                  </a:lnTo>
                  <a:lnTo>
                    <a:pt x="3606" y="19457"/>
                  </a:lnTo>
                  <a:lnTo>
                    <a:pt x="3606" y="19401"/>
                  </a:lnTo>
                  <a:lnTo>
                    <a:pt x="3665" y="19401"/>
                  </a:lnTo>
                  <a:lnTo>
                    <a:pt x="3600" y="19190"/>
                  </a:lnTo>
                  <a:lnTo>
                    <a:pt x="3523" y="19046"/>
                  </a:lnTo>
                  <a:lnTo>
                    <a:pt x="3422" y="18990"/>
                  </a:lnTo>
                  <a:lnTo>
                    <a:pt x="3404" y="19035"/>
                  </a:lnTo>
                  <a:lnTo>
                    <a:pt x="3356" y="18957"/>
                  </a:lnTo>
                  <a:lnTo>
                    <a:pt x="3362" y="18913"/>
                  </a:lnTo>
                  <a:lnTo>
                    <a:pt x="3333" y="18824"/>
                  </a:lnTo>
                  <a:lnTo>
                    <a:pt x="3267" y="18790"/>
                  </a:lnTo>
                  <a:lnTo>
                    <a:pt x="3285" y="18679"/>
                  </a:lnTo>
                  <a:lnTo>
                    <a:pt x="3303" y="18480"/>
                  </a:lnTo>
                  <a:lnTo>
                    <a:pt x="3279" y="18435"/>
                  </a:lnTo>
                  <a:lnTo>
                    <a:pt x="3273" y="18291"/>
                  </a:lnTo>
                  <a:lnTo>
                    <a:pt x="3303" y="18257"/>
                  </a:lnTo>
                  <a:lnTo>
                    <a:pt x="3345" y="18157"/>
                  </a:lnTo>
                  <a:lnTo>
                    <a:pt x="3345" y="18079"/>
                  </a:lnTo>
                  <a:lnTo>
                    <a:pt x="3368" y="18024"/>
                  </a:lnTo>
                  <a:lnTo>
                    <a:pt x="3458" y="18180"/>
                  </a:lnTo>
                  <a:lnTo>
                    <a:pt x="3464" y="18235"/>
                  </a:lnTo>
                  <a:lnTo>
                    <a:pt x="3517" y="18291"/>
                  </a:lnTo>
                  <a:lnTo>
                    <a:pt x="3570" y="18268"/>
                  </a:lnTo>
                  <a:lnTo>
                    <a:pt x="3564" y="18180"/>
                  </a:lnTo>
                  <a:lnTo>
                    <a:pt x="3582" y="18146"/>
                  </a:lnTo>
                  <a:lnTo>
                    <a:pt x="3547" y="17902"/>
                  </a:lnTo>
                  <a:lnTo>
                    <a:pt x="3600" y="17880"/>
                  </a:lnTo>
                  <a:lnTo>
                    <a:pt x="3653" y="17880"/>
                  </a:lnTo>
                  <a:lnTo>
                    <a:pt x="3653" y="17813"/>
                  </a:lnTo>
                  <a:lnTo>
                    <a:pt x="3630" y="17757"/>
                  </a:lnTo>
                  <a:lnTo>
                    <a:pt x="3636" y="17691"/>
                  </a:lnTo>
                  <a:lnTo>
                    <a:pt x="3689" y="17635"/>
                  </a:lnTo>
                  <a:lnTo>
                    <a:pt x="3713" y="17635"/>
                  </a:lnTo>
                  <a:lnTo>
                    <a:pt x="3725" y="17547"/>
                  </a:lnTo>
                  <a:lnTo>
                    <a:pt x="3749" y="17513"/>
                  </a:lnTo>
                  <a:lnTo>
                    <a:pt x="3784" y="17524"/>
                  </a:lnTo>
                  <a:lnTo>
                    <a:pt x="3790" y="17469"/>
                  </a:lnTo>
                  <a:lnTo>
                    <a:pt x="3784" y="17413"/>
                  </a:lnTo>
                  <a:lnTo>
                    <a:pt x="3790" y="17369"/>
                  </a:lnTo>
                  <a:lnTo>
                    <a:pt x="3844" y="17424"/>
                  </a:lnTo>
                  <a:lnTo>
                    <a:pt x="3879" y="17458"/>
                  </a:lnTo>
                  <a:lnTo>
                    <a:pt x="3873" y="17491"/>
                  </a:lnTo>
                  <a:lnTo>
                    <a:pt x="3850" y="17547"/>
                  </a:lnTo>
                  <a:lnTo>
                    <a:pt x="3867" y="17580"/>
                  </a:lnTo>
                  <a:lnTo>
                    <a:pt x="3897" y="17547"/>
                  </a:lnTo>
                  <a:lnTo>
                    <a:pt x="3903" y="17513"/>
                  </a:lnTo>
                  <a:lnTo>
                    <a:pt x="3927" y="17480"/>
                  </a:lnTo>
                  <a:lnTo>
                    <a:pt x="3927" y="17535"/>
                  </a:lnTo>
                  <a:lnTo>
                    <a:pt x="3950" y="17491"/>
                  </a:lnTo>
                  <a:lnTo>
                    <a:pt x="3956" y="17458"/>
                  </a:lnTo>
                  <a:lnTo>
                    <a:pt x="3986" y="17458"/>
                  </a:lnTo>
                  <a:lnTo>
                    <a:pt x="4022" y="17413"/>
                  </a:lnTo>
                  <a:lnTo>
                    <a:pt x="4052" y="17413"/>
                  </a:lnTo>
                  <a:lnTo>
                    <a:pt x="4063" y="17491"/>
                  </a:lnTo>
                  <a:lnTo>
                    <a:pt x="4105" y="17535"/>
                  </a:lnTo>
                  <a:lnTo>
                    <a:pt x="4165" y="17491"/>
                  </a:lnTo>
                  <a:lnTo>
                    <a:pt x="4194" y="17491"/>
                  </a:lnTo>
                  <a:lnTo>
                    <a:pt x="4206" y="17535"/>
                  </a:lnTo>
                  <a:lnTo>
                    <a:pt x="4230" y="17535"/>
                  </a:lnTo>
                  <a:lnTo>
                    <a:pt x="4259" y="17624"/>
                  </a:lnTo>
                  <a:lnTo>
                    <a:pt x="4295" y="17624"/>
                  </a:lnTo>
                  <a:lnTo>
                    <a:pt x="4325" y="17691"/>
                  </a:lnTo>
                  <a:lnTo>
                    <a:pt x="4372" y="17757"/>
                  </a:lnTo>
                  <a:lnTo>
                    <a:pt x="4390" y="17757"/>
                  </a:lnTo>
                  <a:lnTo>
                    <a:pt x="4408" y="17802"/>
                  </a:lnTo>
                  <a:lnTo>
                    <a:pt x="4408" y="17869"/>
                  </a:lnTo>
                  <a:lnTo>
                    <a:pt x="4432" y="17880"/>
                  </a:lnTo>
                  <a:lnTo>
                    <a:pt x="4450" y="17824"/>
                  </a:lnTo>
                  <a:lnTo>
                    <a:pt x="4450" y="17747"/>
                  </a:lnTo>
                  <a:lnTo>
                    <a:pt x="4479" y="17702"/>
                  </a:lnTo>
                  <a:lnTo>
                    <a:pt x="4503" y="17757"/>
                  </a:lnTo>
                  <a:lnTo>
                    <a:pt x="4563" y="17768"/>
                  </a:lnTo>
                  <a:lnTo>
                    <a:pt x="4586" y="17824"/>
                  </a:lnTo>
                  <a:lnTo>
                    <a:pt x="4616" y="17846"/>
                  </a:lnTo>
                  <a:lnTo>
                    <a:pt x="4651" y="17791"/>
                  </a:lnTo>
                  <a:lnTo>
                    <a:pt x="4651" y="17680"/>
                  </a:lnTo>
                  <a:lnTo>
                    <a:pt x="4687" y="17680"/>
                  </a:lnTo>
                  <a:lnTo>
                    <a:pt x="4687" y="17624"/>
                  </a:lnTo>
                  <a:lnTo>
                    <a:pt x="4717" y="17602"/>
                  </a:lnTo>
                  <a:lnTo>
                    <a:pt x="4741" y="17646"/>
                  </a:lnTo>
                  <a:lnTo>
                    <a:pt x="4758" y="17591"/>
                  </a:lnTo>
                  <a:lnTo>
                    <a:pt x="4794" y="17580"/>
                  </a:lnTo>
                  <a:lnTo>
                    <a:pt x="4836" y="17657"/>
                  </a:lnTo>
                  <a:lnTo>
                    <a:pt x="4848" y="17691"/>
                  </a:lnTo>
                  <a:lnTo>
                    <a:pt x="4889" y="17680"/>
                  </a:lnTo>
                  <a:lnTo>
                    <a:pt x="4883" y="17602"/>
                  </a:lnTo>
                  <a:lnTo>
                    <a:pt x="4907" y="17591"/>
                  </a:lnTo>
                  <a:lnTo>
                    <a:pt x="4943" y="17591"/>
                  </a:lnTo>
                  <a:lnTo>
                    <a:pt x="4955" y="17547"/>
                  </a:lnTo>
                  <a:lnTo>
                    <a:pt x="4996" y="17591"/>
                  </a:lnTo>
                  <a:lnTo>
                    <a:pt x="5014" y="17624"/>
                  </a:lnTo>
                  <a:lnTo>
                    <a:pt x="5008" y="17657"/>
                  </a:lnTo>
                  <a:lnTo>
                    <a:pt x="4984" y="17691"/>
                  </a:lnTo>
                  <a:lnTo>
                    <a:pt x="5014" y="17757"/>
                  </a:lnTo>
                  <a:lnTo>
                    <a:pt x="5044" y="17768"/>
                  </a:lnTo>
                  <a:lnTo>
                    <a:pt x="5061" y="17757"/>
                  </a:lnTo>
                  <a:lnTo>
                    <a:pt x="5085" y="17791"/>
                  </a:lnTo>
                  <a:lnTo>
                    <a:pt x="5133" y="17791"/>
                  </a:lnTo>
                  <a:lnTo>
                    <a:pt x="5192" y="17846"/>
                  </a:lnTo>
                  <a:lnTo>
                    <a:pt x="5234" y="17824"/>
                  </a:lnTo>
                  <a:lnTo>
                    <a:pt x="5246" y="17757"/>
                  </a:lnTo>
                  <a:lnTo>
                    <a:pt x="5246" y="17702"/>
                  </a:lnTo>
                  <a:lnTo>
                    <a:pt x="5264" y="17680"/>
                  </a:lnTo>
                  <a:lnTo>
                    <a:pt x="5311" y="17736"/>
                  </a:lnTo>
                  <a:lnTo>
                    <a:pt x="5358" y="17747"/>
                  </a:lnTo>
                  <a:lnTo>
                    <a:pt x="5412" y="17702"/>
                  </a:lnTo>
                  <a:lnTo>
                    <a:pt x="5424" y="17646"/>
                  </a:lnTo>
                  <a:lnTo>
                    <a:pt x="5418" y="17413"/>
                  </a:lnTo>
                  <a:lnTo>
                    <a:pt x="5400" y="17380"/>
                  </a:lnTo>
                  <a:lnTo>
                    <a:pt x="5352" y="17380"/>
                  </a:lnTo>
                  <a:lnTo>
                    <a:pt x="5323" y="17346"/>
                  </a:lnTo>
                  <a:lnTo>
                    <a:pt x="5311" y="17314"/>
                  </a:lnTo>
                  <a:lnTo>
                    <a:pt x="5275" y="17302"/>
                  </a:lnTo>
                  <a:lnTo>
                    <a:pt x="5252" y="17258"/>
                  </a:lnTo>
                  <a:lnTo>
                    <a:pt x="5216" y="17258"/>
                  </a:lnTo>
                  <a:lnTo>
                    <a:pt x="5216" y="17213"/>
                  </a:lnTo>
                  <a:lnTo>
                    <a:pt x="5210" y="17180"/>
                  </a:lnTo>
                  <a:lnTo>
                    <a:pt x="5216" y="17147"/>
                  </a:lnTo>
                  <a:lnTo>
                    <a:pt x="5246" y="17147"/>
                  </a:lnTo>
                  <a:lnTo>
                    <a:pt x="5252" y="17080"/>
                  </a:lnTo>
                  <a:lnTo>
                    <a:pt x="5275" y="17025"/>
                  </a:lnTo>
                  <a:lnTo>
                    <a:pt x="5269" y="16958"/>
                  </a:lnTo>
                  <a:lnTo>
                    <a:pt x="5246" y="16958"/>
                  </a:lnTo>
                  <a:lnTo>
                    <a:pt x="5246" y="16880"/>
                  </a:lnTo>
                  <a:lnTo>
                    <a:pt x="5281" y="16791"/>
                  </a:lnTo>
                  <a:lnTo>
                    <a:pt x="5323" y="16714"/>
                  </a:lnTo>
                  <a:lnTo>
                    <a:pt x="5388" y="16703"/>
                  </a:lnTo>
                  <a:lnTo>
                    <a:pt x="5418" y="16714"/>
                  </a:lnTo>
                  <a:lnTo>
                    <a:pt x="5442" y="16691"/>
                  </a:lnTo>
                  <a:lnTo>
                    <a:pt x="5442" y="16636"/>
                  </a:lnTo>
                  <a:lnTo>
                    <a:pt x="5412" y="16625"/>
                  </a:lnTo>
                  <a:lnTo>
                    <a:pt x="5388" y="16569"/>
                  </a:lnTo>
                  <a:lnTo>
                    <a:pt x="5358" y="16569"/>
                  </a:lnTo>
                  <a:lnTo>
                    <a:pt x="5335" y="16591"/>
                  </a:lnTo>
                  <a:lnTo>
                    <a:pt x="5305" y="16569"/>
                  </a:lnTo>
                  <a:lnTo>
                    <a:pt x="5264" y="16569"/>
                  </a:lnTo>
                  <a:lnTo>
                    <a:pt x="5264" y="16525"/>
                  </a:lnTo>
                  <a:lnTo>
                    <a:pt x="5275" y="16491"/>
                  </a:lnTo>
                  <a:lnTo>
                    <a:pt x="5323" y="16491"/>
                  </a:lnTo>
                  <a:lnTo>
                    <a:pt x="5305" y="16425"/>
                  </a:lnTo>
                  <a:lnTo>
                    <a:pt x="5264" y="16436"/>
                  </a:lnTo>
                  <a:lnTo>
                    <a:pt x="5234" y="16425"/>
                  </a:lnTo>
                  <a:lnTo>
                    <a:pt x="5246" y="16403"/>
                  </a:lnTo>
                  <a:lnTo>
                    <a:pt x="5234" y="16325"/>
                  </a:lnTo>
                  <a:lnTo>
                    <a:pt x="5246" y="16314"/>
                  </a:lnTo>
                  <a:lnTo>
                    <a:pt x="5281" y="16314"/>
                  </a:lnTo>
                  <a:lnTo>
                    <a:pt x="5299" y="16270"/>
                  </a:lnTo>
                  <a:lnTo>
                    <a:pt x="5323" y="16270"/>
                  </a:lnTo>
                  <a:lnTo>
                    <a:pt x="5329" y="16302"/>
                  </a:lnTo>
                  <a:lnTo>
                    <a:pt x="5364" y="16292"/>
                  </a:lnTo>
                  <a:lnTo>
                    <a:pt x="5394" y="16325"/>
                  </a:lnTo>
                  <a:lnTo>
                    <a:pt x="5412" y="16302"/>
                  </a:lnTo>
                  <a:lnTo>
                    <a:pt x="5412" y="16258"/>
                  </a:lnTo>
                  <a:lnTo>
                    <a:pt x="5442" y="16236"/>
                  </a:lnTo>
                  <a:lnTo>
                    <a:pt x="5471" y="16236"/>
                  </a:lnTo>
                  <a:lnTo>
                    <a:pt x="5489" y="16292"/>
                  </a:lnTo>
                  <a:lnTo>
                    <a:pt x="5507" y="16247"/>
                  </a:lnTo>
                  <a:lnTo>
                    <a:pt x="5507" y="16203"/>
                  </a:lnTo>
                  <a:lnTo>
                    <a:pt x="5567" y="16180"/>
                  </a:lnTo>
                  <a:lnTo>
                    <a:pt x="5602" y="16180"/>
                  </a:lnTo>
                  <a:lnTo>
                    <a:pt x="5650" y="16136"/>
                  </a:lnTo>
                  <a:lnTo>
                    <a:pt x="5691" y="16136"/>
                  </a:lnTo>
                  <a:lnTo>
                    <a:pt x="5697" y="16103"/>
                  </a:lnTo>
                  <a:lnTo>
                    <a:pt x="5745" y="16047"/>
                  </a:lnTo>
                  <a:lnTo>
                    <a:pt x="5780" y="16047"/>
                  </a:lnTo>
                  <a:lnTo>
                    <a:pt x="5804" y="16025"/>
                  </a:lnTo>
                  <a:lnTo>
                    <a:pt x="5828" y="16025"/>
                  </a:lnTo>
                  <a:lnTo>
                    <a:pt x="5846" y="16036"/>
                  </a:lnTo>
                  <a:lnTo>
                    <a:pt x="5863" y="16014"/>
                  </a:lnTo>
                  <a:lnTo>
                    <a:pt x="5863" y="15936"/>
                  </a:lnTo>
                  <a:lnTo>
                    <a:pt x="5887" y="15914"/>
                  </a:lnTo>
                  <a:lnTo>
                    <a:pt x="5923" y="15914"/>
                  </a:lnTo>
                  <a:lnTo>
                    <a:pt x="5929" y="15869"/>
                  </a:lnTo>
                  <a:lnTo>
                    <a:pt x="5953" y="15848"/>
                  </a:lnTo>
                  <a:lnTo>
                    <a:pt x="5965" y="15869"/>
                  </a:lnTo>
                  <a:lnTo>
                    <a:pt x="5988" y="15880"/>
                  </a:lnTo>
                  <a:lnTo>
                    <a:pt x="6018" y="15859"/>
                  </a:lnTo>
                  <a:lnTo>
                    <a:pt x="6053" y="15825"/>
                  </a:lnTo>
                  <a:lnTo>
                    <a:pt x="6125" y="15747"/>
                  </a:lnTo>
                  <a:lnTo>
                    <a:pt x="6137" y="15747"/>
                  </a:lnTo>
                  <a:lnTo>
                    <a:pt x="6155" y="15736"/>
                  </a:lnTo>
                  <a:lnTo>
                    <a:pt x="6190" y="15714"/>
                  </a:lnTo>
                  <a:lnTo>
                    <a:pt x="6214" y="15659"/>
                  </a:lnTo>
                  <a:lnTo>
                    <a:pt x="6232" y="15681"/>
                  </a:lnTo>
                  <a:lnTo>
                    <a:pt x="6279" y="15659"/>
                  </a:lnTo>
                  <a:lnTo>
                    <a:pt x="6279" y="15625"/>
                  </a:lnTo>
                  <a:lnTo>
                    <a:pt x="6262" y="15581"/>
                  </a:lnTo>
                  <a:lnTo>
                    <a:pt x="6279" y="15570"/>
                  </a:lnTo>
                  <a:lnTo>
                    <a:pt x="6327" y="15570"/>
                  </a:lnTo>
                  <a:lnTo>
                    <a:pt x="6333" y="15514"/>
                  </a:lnTo>
                  <a:lnTo>
                    <a:pt x="6362" y="15481"/>
                  </a:lnTo>
                  <a:lnTo>
                    <a:pt x="6380" y="15481"/>
                  </a:lnTo>
                  <a:lnTo>
                    <a:pt x="6404" y="15470"/>
                  </a:lnTo>
                  <a:lnTo>
                    <a:pt x="6440" y="15492"/>
                  </a:lnTo>
                  <a:lnTo>
                    <a:pt x="6487" y="15481"/>
                  </a:lnTo>
                  <a:lnTo>
                    <a:pt x="6523" y="15537"/>
                  </a:lnTo>
                  <a:lnTo>
                    <a:pt x="6559" y="15537"/>
                  </a:lnTo>
                  <a:lnTo>
                    <a:pt x="6600" y="15503"/>
                  </a:lnTo>
                  <a:lnTo>
                    <a:pt x="6636" y="15503"/>
                  </a:lnTo>
                  <a:lnTo>
                    <a:pt x="6648" y="15581"/>
                  </a:lnTo>
                  <a:lnTo>
                    <a:pt x="6666" y="15592"/>
                  </a:lnTo>
                  <a:lnTo>
                    <a:pt x="6683" y="15659"/>
                  </a:lnTo>
                  <a:lnTo>
                    <a:pt x="6701" y="15714"/>
                  </a:lnTo>
                  <a:lnTo>
                    <a:pt x="6725" y="15747"/>
                  </a:lnTo>
                  <a:lnTo>
                    <a:pt x="6725" y="15770"/>
                  </a:lnTo>
                  <a:lnTo>
                    <a:pt x="6719" y="15825"/>
                  </a:lnTo>
                  <a:lnTo>
                    <a:pt x="6725" y="15880"/>
                  </a:lnTo>
                  <a:lnTo>
                    <a:pt x="6725" y="15914"/>
                  </a:lnTo>
                  <a:lnTo>
                    <a:pt x="6701" y="15925"/>
                  </a:lnTo>
                  <a:lnTo>
                    <a:pt x="6719" y="15981"/>
                  </a:lnTo>
                  <a:lnTo>
                    <a:pt x="6743" y="16003"/>
                  </a:lnTo>
                  <a:lnTo>
                    <a:pt x="6778" y="15970"/>
                  </a:lnTo>
                  <a:lnTo>
                    <a:pt x="6796" y="16003"/>
                  </a:lnTo>
                  <a:lnTo>
                    <a:pt x="6814" y="15992"/>
                  </a:lnTo>
                  <a:lnTo>
                    <a:pt x="6820" y="15936"/>
                  </a:lnTo>
                  <a:lnTo>
                    <a:pt x="6844" y="15925"/>
                  </a:lnTo>
                  <a:lnTo>
                    <a:pt x="6850" y="15981"/>
                  </a:lnTo>
                  <a:lnTo>
                    <a:pt x="6873" y="15981"/>
                  </a:lnTo>
                  <a:lnTo>
                    <a:pt x="6879" y="15936"/>
                  </a:lnTo>
                  <a:lnTo>
                    <a:pt x="6867" y="15880"/>
                  </a:lnTo>
                  <a:lnTo>
                    <a:pt x="6873" y="15869"/>
                  </a:lnTo>
                  <a:lnTo>
                    <a:pt x="6933" y="15936"/>
                  </a:lnTo>
                  <a:lnTo>
                    <a:pt x="6939" y="16036"/>
                  </a:lnTo>
                  <a:lnTo>
                    <a:pt x="6963" y="16103"/>
                  </a:lnTo>
                  <a:lnTo>
                    <a:pt x="6986" y="16103"/>
                  </a:lnTo>
                  <a:lnTo>
                    <a:pt x="7004" y="16058"/>
                  </a:lnTo>
                  <a:lnTo>
                    <a:pt x="6992" y="16047"/>
                  </a:lnTo>
                  <a:lnTo>
                    <a:pt x="6986" y="16025"/>
                  </a:lnTo>
                  <a:lnTo>
                    <a:pt x="7022" y="16003"/>
                  </a:lnTo>
                  <a:lnTo>
                    <a:pt x="7081" y="16058"/>
                  </a:lnTo>
                  <a:lnTo>
                    <a:pt x="7105" y="16058"/>
                  </a:lnTo>
                  <a:lnTo>
                    <a:pt x="7123" y="16025"/>
                  </a:lnTo>
                  <a:lnTo>
                    <a:pt x="7141" y="16036"/>
                  </a:lnTo>
                  <a:lnTo>
                    <a:pt x="7123" y="16092"/>
                  </a:lnTo>
                  <a:lnTo>
                    <a:pt x="7105" y="16114"/>
                  </a:lnTo>
                  <a:lnTo>
                    <a:pt x="7105" y="16203"/>
                  </a:lnTo>
                  <a:lnTo>
                    <a:pt x="7123" y="16258"/>
                  </a:lnTo>
                  <a:lnTo>
                    <a:pt x="7147" y="16258"/>
                  </a:lnTo>
                  <a:lnTo>
                    <a:pt x="7170" y="16214"/>
                  </a:lnTo>
                  <a:lnTo>
                    <a:pt x="7206" y="16203"/>
                  </a:lnTo>
                  <a:lnTo>
                    <a:pt x="7271" y="16225"/>
                  </a:lnTo>
                  <a:lnTo>
                    <a:pt x="7289" y="16247"/>
                  </a:lnTo>
                  <a:lnTo>
                    <a:pt x="7313" y="16214"/>
                  </a:lnTo>
                  <a:lnTo>
                    <a:pt x="7301" y="16147"/>
                  </a:lnTo>
                  <a:lnTo>
                    <a:pt x="7331" y="16114"/>
                  </a:lnTo>
                  <a:lnTo>
                    <a:pt x="7378" y="16103"/>
                  </a:lnTo>
                  <a:lnTo>
                    <a:pt x="7408" y="16058"/>
                  </a:lnTo>
                  <a:lnTo>
                    <a:pt x="7420" y="16003"/>
                  </a:lnTo>
                  <a:lnTo>
                    <a:pt x="7444" y="15970"/>
                  </a:lnTo>
                  <a:lnTo>
                    <a:pt x="7444" y="15925"/>
                  </a:lnTo>
                  <a:lnTo>
                    <a:pt x="7479" y="15859"/>
                  </a:lnTo>
                  <a:lnTo>
                    <a:pt x="7509" y="15836"/>
                  </a:lnTo>
                  <a:lnTo>
                    <a:pt x="7533" y="15781"/>
                  </a:lnTo>
                  <a:lnTo>
                    <a:pt x="7568" y="15770"/>
                  </a:lnTo>
                  <a:lnTo>
                    <a:pt x="7616" y="15747"/>
                  </a:lnTo>
                  <a:lnTo>
                    <a:pt x="7628" y="15770"/>
                  </a:lnTo>
                  <a:lnTo>
                    <a:pt x="7628" y="15825"/>
                  </a:lnTo>
                  <a:lnTo>
                    <a:pt x="7705" y="15869"/>
                  </a:lnTo>
                  <a:lnTo>
                    <a:pt x="7681" y="15880"/>
                  </a:lnTo>
                  <a:lnTo>
                    <a:pt x="7699" y="15925"/>
                  </a:lnTo>
                  <a:lnTo>
                    <a:pt x="7996" y="16347"/>
                  </a:lnTo>
                  <a:lnTo>
                    <a:pt x="8394" y="17291"/>
                  </a:lnTo>
                  <a:lnTo>
                    <a:pt x="8436" y="17269"/>
                  </a:lnTo>
                  <a:lnTo>
                    <a:pt x="8465" y="17247"/>
                  </a:lnTo>
                  <a:lnTo>
                    <a:pt x="8471" y="17202"/>
                  </a:lnTo>
                  <a:lnTo>
                    <a:pt x="8465" y="17191"/>
                  </a:lnTo>
                  <a:lnTo>
                    <a:pt x="8465" y="17125"/>
                  </a:lnTo>
                  <a:lnTo>
                    <a:pt x="8483" y="17091"/>
                  </a:lnTo>
                  <a:lnTo>
                    <a:pt x="8531" y="17136"/>
                  </a:lnTo>
                  <a:lnTo>
                    <a:pt x="8525" y="17180"/>
                  </a:lnTo>
                  <a:lnTo>
                    <a:pt x="8525" y="17213"/>
                  </a:lnTo>
                  <a:lnTo>
                    <a:pt x="8560" y="17236"/>
                  </a:lnTo>
                  <a:lnTo>
                    <a:pt x="8578" y="17269"/>
                  </a:lnTo>
                  <a:lnTo>
                    <a:pt x="8608" y="17269"/>
                  </a:lnTo>
                  <a:lnTo>
                    <a:pt x="8632" y="17247"/>
                  </a:lnTo>
                  <a:lnTo>
                    <a:pt x="8662" y="17236"/>
                  </a:lnTo>
                  <a:lnTo>
                    <a:pt x="8709" y="17269"/>
                  </a:lnTo>
                  <a:lnTo>
                    <a:pt x="8745" y="17247"/>
                  </a:lnTo>
                  <a:lnTo>
                    <a:pt x="8774" y="17258"/>
                  </a:lnTo>
                  <a:lnTo>
                    <a:pt x="8804" y="17236"/>
                  </a:lnTo>
                  <a:lnTo>
                    <a:pt x="8810" y="17202"/>
                  </a:lnTo>
                  <a:lnTo>
                    <a:pt x="8804" y="17180"/>
                  </a:lnTo>
                  <a:lnTo>
                    <a:pt x="8810" y="17147"/>
                  </a:lnTo>
                  <a:lnTo>
                    <a:pt x="8863" y="17136"/>
                  </a:lnTo>
                  <a:lnTo>
                    <a:pt x="8923" y="17136"/>
                  </a:lnTo>
                  <a:lnTo>
                    <a:pt x="8976" y="17158"/>
                  </a:lnTo>
                  <a:lnTo>
                    <a:pt x="9024" y="17236"/>
                  </a:lnTo>
                  <a:lnTo>
                    <a:pt x="9054" y="17314"/>
                  </a:lnTo>
                  <a:lnTo>
                    <a:pt x="9071" y="17380"/>
                  </a:lnTo>
                  <a:lnTo>
                    <a:pt x="9089" y="17380"/>
                  </a:lnTo>
                  <a:lnTo>
                    <a:pt x="9125" y="17402"/>
                  </a:lnTo>
                  <a:lnTo>
                    <a:pt x="9160" y="17436"/>
                  </a:lnTo>
                  <a:lnTo>
                    <a:pt x="9178" y="17436"/>
                  </a:lnTo>
                  <a:lnTo>
                    <a:pt x="9196" y="17469"/>
                  </a:lnTo>
                  <a:lnTo>
                    <a:pt x="9196" y="17513"/>
                  </a:lnTo>
                  <a:lnTo>
                    <a:pt x="9190" y="17535"/>
                  </a:lnTo>
                  <a:lnTo>
                    <a:pt x="9190" y="17591"/>
                  </a:lnTo>
                  <a:lnTo>
                    <a:pt x="9196" y="17635"/>
                  </a:lnTo>
                  <a:lnTo>
                    <a:pt x="9214" y="17657"/>
                  </a:lnTo>
                  <a:lnTo>
                    <a:pt x="9220" y="17680"/>
                  </a:lnTo>
                  <a:lnTo>
                    <a:pt x="9238" y="17680"/>
                  </a:lnTo>
                  <a:lnTo>
                    <a:pt x="9267" y="17702"/>
                  </a:lnTo>
                  <a:lnTo>
                    <a:pt x="9285" y="17736"/>
                  </a:lnTo>
                  <a:lnTo>
                    <a:pt x="9297" y="17702"/>
                  </a:lnTo>
                  <a:lnTo>
                    <a:pt x="9327" y="17680"/>
                  </a:lnTo>
                  <a:lnTo>
                    <a:pt x="9398" y="17657"/>
                  </a:lnTo>
                  <a:lnTo>
                    <a:pt x="9434" y="17646"/>
                  </a:lnTo>
                  <a:lnTo>
                    <a:pt x="9452" y="17591"/>
                  </a:lnTo>
                  <a:lnTo>
                    <a:pt x="9481" y="17569"/>
                  </a:lnTo>
                  <a:lnTo>
                    <a:pt x="9493" y="17580"/>
                  </a:lnTo>
                  <a:lnTo>
                    <a:pt x="9481" y="17646"/>
                  </a:lnTo>
                  <a:lnTo>
                    <a:pt x="9487" y="17702"/>
                  </a:lnTo>
                  <a:lnTo>
                    <a:pt x="9511" y="17713"/>
                  </a:lnTo>
                  <a:lnTo>
                    <a:pt x="9546" y="17768"/>
                  </a:lnTo>
                  <a:lnTo>
                    <a:pt x="9594" y="17802"/>
                  </a:lnTo>
                  <a:lnTo>
                    <a:pt x="9600" y="17813"/>
                  </a:lnTo>
                  <a:lnTo>
                    <a:pt x="9624" y="17813"/>
                  </a:lnTo>
                  <a:lnTo>
                    <a:pt x="9654" y="17846"/>
                  </a:lnTo>
                  <a:lnTo>
                    <a:pt x="9665" y="17846"/>
                  </a:lnTo>
                  <a:lnTo>
                    <a:pt x="9665" y="17824"/>
                  </a:lnTo>
                  <a:lnTo>
                    <a:pt x="9689" y="17713"/>
                  </a:lnTo>
                  <a:lnTo>
                    <a:pt x="9719" y="17691"/>
                  </a:lnTo>
                  <a:lnTo>
                    <a:pt x="9790" y="17691"/>
                  </a:lnTo>
                  <a:lnTo>
                    <a:pt x="9802" y="17657"/>
                  </a:lnTo>
                  <a:lnTo>
                    <a:pt x="9832" y="17602"/>
                  </a:lnTo>
                  <a:lnTo>
                    <a:pt x="9879" y="17569"/>
                  </a:lnTo>
                  <a:lnTo>
                    <a:pt x="9879" y="17513"/>
                  </a:lnTo>
                  <a:lnTo>
                    <a:pt x="9897" y="17458"/>
                  </a:lnTo>
                  <a:lnTo>
                    <a:pt x="9939" y="17413"/>
                  </a:lnTo>
                  <a:lnTo>
                    <a:pt x="9939" y="17369"/>
                  </a:lnTo>
                  <a:lnTo>
                    <a:pt x="9968" y="17314"/>
                  </a:lnTo>
                  <a:lnTo>
                    <a:pt x="9998" y="17302"/>
                  </a:lnTo>
                  <a:lnTo>
                    <a:pt x="10022" y="17247"/>
                  </a:lnTo>
                  <a:lnTo>
                    <a:pt x="10040" y="17213"/>
                  </a:lnTo>
                  <a:lnTo>
                    <a:pt x="10022" y="17191"/>
                  </a:lnTo>
                  <a:lnTo>
                    <a:pt x="10022" y="17147"/>
                  </a:lnTo>
                  <a:lnTo>
                    <a:pt x="10028" y="17125"/>
                  </a:lnTo>
                  <a:lnTo>
                    <a:pt x="10081" y="17147"/>
                  </a:lnTo>
                  <a:lnTo>
                    <a:pt x="10105" y="17125"/>
                  </a:lnTo>
                  <a:lnTo>
                    <a:pt x="10117" y="17035"/>
                  </a:lnTo>
                  <a:lnTo>
                    <a:pt x="10141" y="17025"/>
                  </a:lnTo>
                  <a:lnTo>
                    <a:pt x="10200" y="17014"/>
                  </a:lnTo>
                  <a:lnTo>
                    <a:pt x="10230" y="16991"/>
                  </a:lnTo>
                  <a:lnTo>
                    <a:pt x="10295" y="16991"/>
                  </a:lnTo>
                  <a:lnTo>
                    <a:pt x="10319" y="16969"/>
                  </a:lnTo>
                  <a:lnTo>
                    <a:pt x="10325" y="16969"/>
                  </a:lnTo>
                  <a:lnTo>
                    <a:pt x="10349" y="17025"/>
                  </a:lnTo>
                  <a:lnTo>
                    <a:pt x="10349" y="17069"/>
                  </a:lnTo>
                  <a:lnTo>
                    <a:pt x="10372" y="17102"/>
                  </a:lnTo>
                  <a:lnTo>
                    <a:pt x="10408" y="17102"/>
                  </a:lnTo>
                  <a:lnTo>
                    <a:pt x="10420" y="17091"/>
                  </a:lnTo>
                  <a:lnTo>
                    <a:pt x="10450" y="17091"/>
                  </a:lnTo>
                  <a:lnTo>
                    <a:pt x="10473" y="17069"/>
                  </a:lnTo>
                  <a:lnTo>
                    <a:pt x="10527" y="17069"/>
                  </a:lnTo>
                  <a:lnTo>
                    <a:pt x="10533" y="17102"/>
                  </a:lnTo>
                  <a:lnTo>
                    <a:pt x="10539" y="17158"/>
                  </a:lnTo>
                  <a:lnTo>
                    <a:pt x="10551" y="17202"/>
                  </a:lnTo>
                  <a:lnTo>
                    <a:pt x="10634" y="17291"/>
                  </a:lnTo>
                  <a:lnTo>
                    <a:pt x="10657" y="17324"/>
                  </a:lnTo>
                  <a:lnTo>
                    <a:pt x="10717" y="17380"/>
                  </a:lnTo>
                  <a:lnTo>
                    <a:pt x="10741" y="17358"/>
                  </a:lnTo>
                  <a:lnTo>
                    <a:pt x="10770" y="17324"/>
                  </a:lnTo>
                  <a:lnTo>
                    <a:pt x="10806" y="17291"/>
                  </a:lnTo>
                  <a:lnTo>
                    <a:pt x="10836" y="17291"/>
                  </a:lnTo>
                  <a:lnTo>
                    <a:pt x="10865" y="17302"/>
                  </a:lnTo>
                  <a:lnTo>
                    <a:pt x="10889" y="17324"/>
                  </a:lnTo>
                  <a:lnTo>
                    <a:pt x="10913" y="17314"/>
                  </a:lnTo>
                  <a:lnTo>
                    <a:pt x="10984" y="17314"/>
                  </a:lnTo>
                  <a:lnTo>
                    <a:pt x="11014" y="17346"/>
                  </a:lnTo>
                  <a:lnTo>
                    <a:pt x="11044" y="17346"/>
                  </a:lnTo>
                  <a:lnTo>
                    <a:pt x="11056" y="17324"/>
                  </a:lnTo>
                  <a:lnTo>
                    <a:pt x="11085" y="17346"/>
                  </a:lnTo>
                  <a:lnTo>
                    <a:pt x="11133" y="17324"/>
                  </a:lnTo>
                  <a:lnTo>
                    <a:pt x="11163" y="17236"/>
                  </a:lnTo>
                  <a:lnTo>
                    <a:pt x="11151" y="17191"/>
                  </a:lnTo>
                  <a:lnTo>
                    <a:pt x="11121" y="17147"/>
                  </a:lnTo>
                  <a:lnTo>
                    <a:pt x="11121" y="17047"/>
                  </a:lnTo>
                  <a:lnTo>
                    <a:pt x="11127" y="16958"/>
                  </a:lnTo>
                  <a:lnTo>
                    <a:pt x="11121" y="16913"/>
                  </a:lnTo>
                  <a:lnTo>
                    <a:pt x="11091" y="16902"/>
                  </a:lnTo>
                  <a:lnTo>
                    <a:pt x="11073" y="16858"/>
                  </a:lnTo>
                  <a:lnTo>
                    <a:pt x="11026" y="16825"/>
                  </a:lnTo>
                  <a:lnTo>
                    <a:pt x="11008" y="16758"/>
                  </a:lnTo>
                  <a:lnTo>
                    <a:pt x="11008" y="16602"/>
                  </a:lnTo>
                  <a:lnTo>
                    <a:pt x="11038" y="16536"/>
                  </a:lnTo>
                  <a:lnTo>
                    <a:pt x="11038" y="16491"/>
                  </a:lnTo>
                  <a:lnTo>
                    <a:pt x="11056" y="16436"/>
                  </a:lnTo>
                  <a:lnTo>
                    <a:pt x="11085" y="16425"/>
                  </a:lnTo>
                  <a:lnTo>
                    <a:pt x="11097" y="16436"/>
                  </a:lnTo>
                  <a:lnTo>
                    <a:pt x="11115" y="16380"/>
                  </a:lnTo>
                  <a:lnTo>
                    <a:pt x="11103" y="16325"/>
                  </a:lnTo>
                  <a:lnTo>
                    <a:pt x="11115" y="16292"/>
                  </a:lnTo>
                  <a:lnTo>
                    <a:pt x="11133" y="16258"/>
                  </a:lnTo>
                  <a:lnTo>
                    <a:pt x="11163" y="16258"/>
                  </a:lnTo>
                  <a:lnTo>
                    <a:pt x="11186" y="16292"/>
                  </a:lnTo>
                  <a:lnTo>
                    <a:pt x="11234" y="16314"/>
                  </a:lnTo>
                  <a:lnTo>
                    <a:pt x="11275" y="16358"/>
                  </a:lnTo>
                  <a:lnTo>
                    <a:pt x="11281" y="16380"/>
                  </a:lnTo>
                  <a:lnTo>
                    <a:pt x="11323" y="16414"/>
                  </a:lnTo>
                  <a:lnTo>
                    <a:pt x="11424" y="16414"/>
                  </a:lnTo>
                  <a:lnTo>
                    <a:pt x="11448" y="16436"/>
                  </a:lnTo>
                  <a:lnTo>
                    <a:pt x="11460" y="16469"/>
                  </a:lnTo>
                  <a:lnTo>
                    <a:pt x="11507" y="16480"/>
                  </a:lnTo>
                  <a:lnTo>
                    <a:pt x="11531" y="16514"/>
                  </a:lnTo>
                  <a:lnTo>
                    <a:pt x="11561" y="16525"/>
                  </a:lnTo>
                  <a:lnTo>
                    <a:pt x="11626" y="16525"/>
                  </a:lnTo>
                  <a:lnTo>
                    <a:pt x="11649" y="16536"/>
                  </a:lnTo>
                  <a:lnTo>
                    <a:pt x="11661" y="16581"/>
                  </a:lnTo>
                  <a:lnTo>
                    <a:pt x="11661" y="16625"/>
                  </a:lnTo>
                  <a:lnTo>
                    <a:pt x="11679" y="16658"/>
                  </a:lnTo>
                  <a:lnTo>
                    <a:pt x="11679" y="16703"/>
                  </a:lnTo>
                  <a:lnTo>
                    <a:pt x="11691" y="16736"/>
                  </a:lnTo>
                  <a:lnTo>
                    <a:pt x="11709" y="16802"/>
                  </a:lnTo>
                  <a:lnTo>
                    <a:pt x="11709" y="16858"/>
                  </a:lnTo>
                  <a:lnTo>
                    <a:pt x="11727" y="16880"/>
                  </a:lnTo>
                  <a:lnTo>
                    <a:pt x="11751" y="16880"/>
                  </a:lnTo>
                  <a:lnTo>
                    <a:pt x="11780" y="16936"/>
                  </a:lnTo>
                  <a:lnTo>
                    <a:pt x="11786" y="16969"/>
                  </a:lnTo>
                  <a:lnTo>
                    <a:pt x="11834" y="16991"/>
                  </a:lnTo>
                  <a:lnTo>
                    <a:pt x="11887" y="17047"/>
                  </a:lnTo>
                  <a:lnTo>
                    <a:pt x="11905" y="17047"/>
                  </a:lnTo>
                  <a:lnTo>
                    <a:pt x="11923" y="17025"/>
                  </a:lnTo>
                  <a:lnTo>
                    <a:pt x="11976" y="17025"/>
                  </a:lnTo>
                  <a:lnTo>
                    <a:pt x="11994" y="16991"/>
                  </a:lnTo>
                  <a:lnTo>
                    <a:pt x="12018" y="16991"/>
                  </a:lnTo>
                  <a:lnTo>
                    <a:pt x="12042" y="17014"/>
                  </a:lnTo>
                  <a:lnTo>
                    <a:pt x="12065" y="16991"/>
                  </a:lnTo>
                  <a:lnTo>
                    <a:pt x="12095" y="16936"/>
                  </a:lnTo>
                  <a:lnTo>
                    <a:pt x="12137" y="16913"/>
                  </a:lnTo>
                  <a:lnTo>
                    <a:pt x="12202" y="16902"/>
                  </a:lnTo>
                  <a:lnTo>
                    <a:pt x="12244" y="16858"/>
                  </a:lnTo>
                  <a:lnTo>
                    <a:pt x="12285" y="16858"/>
                  </a:lnTo>
                  <a:lnTo>
                    <a:pt x="12321" y="16825"/>
                  </a:lnTo>
                  <a:lnTo>
                    <a:pt x="12362" y="16869"/>
                  </a:lnTo>
                  <a:lnTo>
                    <a:pt x="12410" y="16880"/>
                  </a:lnTo>
                  <a:lnTo>
                    <a:pt x="12481" y="16880"/>
                  </a:lnTo>
                  <a:lnTo>
                    <a:pt x="12511" y="16969"/>
                  </a:lnTo>
                  <a:lnTo>
                    <a:pt x="12571" y="17014"/>
                  </a:lnTo>
                  <a:lnTo>
                    <a:pt x="12612" y="17014"/>
                  </a:lnTo>
                  <a:lnTo>
                    <a:pt x="12648" y="16991"/>
                  </a:lnTo>
                  <a:lnTo>
                    <a:pt x="12665" y="17025"/>
                  </a:lnTo>
                  <a:lnTo>
                    <a:pt x="12677" y="17125"/>
                  </a:lnTo>
                  <a:lnTo>
                    <a:pt x="12707" y="17158"/>
                  </a:lnTo>
                  <a:lnTo>
                    <a:pt x="12731" y="17191"/>
                  </a:lnTo>
                  <a:lnTo>
                    <a:pt x="12754" y="17202"/>
                  </a:lnTo>
                  <a:lnTo>
                    <a:pt x="12784" y="17258"/>
                  </a:lnTo>
                  <a:lnTo>
                    <a:pt x="12808" y="17258"/>
                  </a:lnTo>
                  <a:lnTo>
                    <a:pt x="12879" y="17247"/>
                  </a:lnTo>
                  <a:lnTo>
                    <a:pt x="12945" y="17291"/>
                  </a:lnTo>
                  <a:lnTo>
                    <a:pt x="13046" y="17291"/>
                  </a:lnTo>
                  <a:lnTo>
                    <a:pt x="13087" y="17269"/>
                  </a:lnTo>
                  <a:lnTo>
                    <a:pt x="13105" y="17247"/>
                  </a:lnTo>
                  <a:lnTo>
                    <a:pt x="13141" y="17247"/>
                  </a:lnTo>
                  <a:lnTo>
                    <a:pt x="13170" y="17269"/>
                  </a:lnTo>
                  <a:lnTo>
                    <a:pt x="13194" y="17269"/>
                  </a:lnTo>
                  <a:lnTo>
                    <a:pt x="13212" y="17202"/>
                  </a:lnTo>
                  <a:lnTo>
                    <a:pt x="13272" y="17136"/>
                  </a:lnTo>
                  <a:lnTo>
                    <a:pt x="13313" y="17136"/>
                  </a:lnTo>
                  <a:lnTo>
                    <a:pt x="13331" y="17080"/>
                  </a:lnTo>
                  <a:lnTo>
                    <a:pt x="13438" y="17080"/>
                  </a:lnTo>
                  <a:lnTo>
                    <a:pt x="13467" y="17025"/>
                  </a:lnTo>
                  <a:lnTo>
                    <a:pt x="13473" y="16969"/>
                  </a:lnTo>
                  <a:lnTo>
                    <a:pt x="13473" y="16936"/>
                  </a:lnTo>
                  <a:lnTo>
                    <a:pt x="13497" y="16880"/>
                  </a:lnTo>
                  <a:lnTo>
                    <a:pt x="13533" y="16858"/>
                  </a:lnTo>
                  <a:lnTo>
                    <a:pt x="13557" y="16814"/>
                  </a:lnTo>
                  <a:lnTo>
                    <a:pt x="13568" y="16747"/>
                  </a:lnTo>
                  <a:lnTo>
                    <a:pt x="13592" y="16703"/>
                  </a:lnTo>
                  <a:lnTo>
                    <a:pt x="13622" y="16703"/>
                  </a:lnTo>
                  <a:lnTo>
                    <a:pt x="13628" y="16714"/>
                  </a:lnTo>
                  <a:lnTo>
                    <a:pt x="13681" y="16691"/>
                  </a:lnTo>
                  <a:lnTo>
                    <a:pt x="13711" y="16691"/>
                  </a:lnTo>
                  <a:lnTo>
                    <a:pt x="13747" y="16736"/>
                  </a:lnTo>
                  <a:lnTo>
                    <a:pt x="13770" y="16791"/>
                  </a:lnTo>
                  <a:lnTo>
                    <a:pt x="13794" y="16802"/>
                  </a:lnTo>
                  <a:lnTo>
                    <a:pt x="13824" y="16769"/>
                  </a:lnTo>
                  <a:lnTo>
                    <a:pt x="13836" y="16802"/>
                  </a:lnTo>
                  <a:lnTo>
                    <a:pt x="13865" y="16802"/>
                  </a:lnTo>
                  <a:lnTo>
                    <a:pt x="13907" y="16758"/>
                  </a:lnTo>
                  <a:lnTo>
                    <a:pt x="13907" y="16736"/>
                  </a:lnTo>
                  <a:lnTo>
                    <a:pt x="13955" y="16714"/>
                  </a:lnTo>
                  <a:lnTo>
                    <a:pt x="14014" y="16758"/>
                  </a:lnTo>
                  <a:lnTo>
                    <a:pt x="14032" y="16791"/>
                  </a:lnTo>
                  <a:lnTo>
                    <a:pt x="14044" y="16769"/>
                  </a:lnTo>
                  <a:lnTo>
                    <a:pt x="14067" y="16769"/>
                  </a:lnTo>
                  <a:lnTo>
                    <a:pt x="14073" y="16802"/>
                  </a:lnTo>
                  <a:lnTo>
                    <a:pt x="14103" y="16791"/>
                  </a:lnTo>
                  <a:lnTo>
                    <a:pt x="14151" y="16802"/>
                  </a:lnTo>
                  <a:lnTo>
                    <a:pt x="14174" y="16847"/>
                  </a:lnTo>
                  <a:lnTo>
                    <a:pt x="14186" y="16847"/>
                  </a:lnTo>
                  <a:lnTo>
                    <a:pt x="14269" y="16703"/>
                  </a:lnTo>
                  <a:lnTo>
                    <a:pt x="14305" y="16647"/>
                  </a:lnTo>
                  <a:lnTo>
                    <a:pt x="14365" y="16636"/>
                  </a:lnTo>
                  <a:lnTo>
                    <a:pt x="14388" y="16591"/>
                  </a:lnTo>
                  <a:lnTo>
                    <a:pt x="14394" y="16536"/>
                  </a:lnTo>
                  <a:lnTo>
                    <a:pt x="14388" y="16469"/>
                  </a:lnTo>
                  <a:lnTo>
                    <a:pt x="14370" y="16458"/>
                  </a:lnTo>
                  <a:lnTo>
                    <a:pt x="14359" y="16469"/>
                  </a:lnTo>
                  <a:lnTo>
                    <a:pt x="14341" y="16458"/>
                  </a:lnTo>
                  <a:lnTo>
                    <a:pt x="14329" y="16458"/>
                  </a:lnTo>
                  <a:lnTo>
                    <a:pt x="14329" y="16369"/>
                  </a:lnTo>
                  <a:lnTo>
                    <a:pt x="14335" y="16347"/>
                  </a:lnTo>
                  <a:lnTo>
                    <a:pt x="14335" y="16258"/>
                  </a:lnTo>
                  <a:lnTo>
                    <a:pt x="14323" y="16203"/>
                  </a:lnTo>
                  <a:lnTo>
                    <a:pt x="14329" y="16158"/>
                  </a:lnTo>
                  <a:lnTo>
                    <a:pt x="14353" y="16147"/>
                  </a:lnTo>
                  <a:lnTo>
                    <a:pt x="14353" y="16092"/>
                  </a:lnTo>
                  <a:lnTo>
                    <a:pt x="14329" y="16047"/>
                  </a:lnTo>
                  <a:lnTo>
                    <a:pt x="14323" y="15981"/>
                  </a:lnTo>
                  <a:lnTo>
                    <a:pt x="14329" y="15959"/>
                  </a:lnTo>
                  <a:lnTo>
                    <a:pt x="14311" y="15903"/>
                  </a:lnTo>
                  <a:lnTo>
                    <a:pt x="14311" y="15848"/>
                  </a:lnTo>
                  <a:lnTo>
                    <a:pt x="14335" y="15792"/>
                  </a:lnTo>
                  <a:lnTo>
                    <a:pt x="14359" y="15758"/>
                  </a:lnTo>
                  <a:lnTo>
                    <a:pt x="14365" y="15692"/>
                  </a:lnTo>
                  <a:lnTo>
                    <a:pt x="14388" y="15636"/>
                  </a:lnTo>
                  <a:lnTo>
                    <a:pt x="14412" y="15603"/>
                  </a:lnTo>
                  <a:lnTo>
                    <a:pt x="14412" y="15537"/>
                  </a:lnTo>
                  <a:lnTo>
                    <a:pt x="14400" y="15492"/>
                  </a:lnTo>
                  <a:lnTo>
                    <a:pt x="14400" y="15459"/>
                  </a:lnTo>
                  <a:lnTo>
                    <a:pt x="14382" y="15426"/>
                  </a:lnTo>
                  <a:lnTo>
                    <a:pt x="14365" y="15370"/>
                  </a:lnTo>
                  <a:lnTo>
                    <a:pt x="14341" y="15303"/>
                  </a:lnTo>
                  <a:lnTo>
                    <a:pt x="14323" y="15292"/>
                  </a:lnTo>
                  <a:lnTo>
                    <a:pt x="14299" y="15303"/>
                  </a:lnTo>
                  <a:lnTo>
                    <a:pt x="14264" y="15348"/>
                  </a:lnTo>
                  <a:lnTo>
                    <a:pt x="14246" y="15348"/>
                  </a:lnTo>
                  <a:lnTo>
                    <a:pt x="14240" y="15314"/>
                  </a:lnTo>
                  <a:lnTo>
                    <a:pt x="14240" y="15181"/>
                  </a:lnTo>
                  <a:lnTo>
                    <a:pt x="14246" y="15147"/>
                  </a:lnTo>
                  <a:lnTo>
                    <a:pt x="14246" y="15126"/>
                  </a:lnTo>
                  <a:lnTo>
                    <a:pt x="14264" y="15092"/>
                  </a:lnTo>
                  <a:lnTo>
                    <a:pt x="14269" y="15037"/>
                  </a:lnTo>
                  <a:lnTo>
                    <a:pt x="14293" y="14981"/>
                  </a:lnTo>
                  <a:lnTo>
                    <a:pt x="14293" y="14937"/>
                  </a:lnTo>
                  <a:lnTo>
                    <a:pt x="14305" y="14914"/>
                  </a:lnTo>
                  <a:lnTo>
                    <a:pt x="14353" y="14903"/>
                  </a:lnTo>
                  <a:lnTo>
                    <a:pt x="14370" y="14881"/>
                  </a:lnTo>
                  <a:lnTo>
                    <a:pt x="14394" y="14881"/>
                  </a:lnTo>
                  <a:lnTo>
                    <a:pt x="14400" y="14870"/>
                  </a:lnTo>
                  <a:lnTo>
                    <a:pt x="14424" y="14870"/>
                  </a:lnTo>
                  <a:lnTo>
                    <a:pt x="14448" y="14859"/>
                  </a:lnTo>
                  <a:lnTo>
                    <a:pt x="14459" y="14815"/>
                  </a:lnTo>
                  <a:lnTo>
                    <a:pt x="14489" y="14815"/>
                  </a:lnTo>
                  <a:lnTo>
                    <a:pt x="14513" y="14770"/>
                  </a:lnTo>
                  <a:lnTo>
                    <a:pt x="14549" y="14792"/>
                  </a:lnTo>
                  <a:lnTo>
                    <a:pt x="14608" y="14792"/>
                  </a:lnTo>
                  <a:lnTo>
                    <a:pt x="14626" y="14759"/>
                  </a:lnTo>
                  <a:lnTo>
                    <a:pt x="14638" y="14759"/>
                  </a:lnTo>
                  <a:lnTo>
                    <a:pt x="14650" y="14714"/>
                  </a:lnTo>
                  <a:lnTo>
                    <a:pt x="14691" y="14703"/>
                  </a:lnTo>
                  <a:lnTo>
                    <a:pt x="14697" y="14693"/>
                  </a:lnTo>
                  <a:lnTo>
                    <a:pt x="14721" y="14703"/>
                  </a:lnTo>
                  <a:lnTo>
                    <a:pt x="14745" y="14703"/>
                  </a:lnTo>
                  <a:lnTo>
                    <a:pt x="14768" y="14726"/>
                  </a:lnTo>
                  <a:lnTo>
                    <a:pt x="14816" y="14748"/>
                  </a:lnTo>
                  <a:lnTo>
                    <a:pt x="14840" y="14770"/>
                  </a:lnTo>
                  <a:lnTo>
                    <a:pt x="14846" y="14804"/>
                  </a:lnTo>
                  <a:lnTo>
                    <a:pt x="14887" y="14804"/>
                  </a:lnTo>
                  <a:lnTo>
                    <a:pt x="14905" y="14781"/>
                  </a:lnTo>
                  <a:lnTo>
                    <a:pt x="14917" y="14804"/>
                  </a:lnTo>
                  <a:lnTo>
                    <a:pt x="14947" y="14826"/>
                  </a:lnTo>
                  <a:lnTo>
                    <a:pt x="14959" y="14815"/>
                  </a:lnTo>
                  <a:lnTo>
                    <a:pt x="14959" y="14770"/>
                  </a:lnTo>
                  <a:lnTo>
                    <a:pt x="14976" y="14759"/>
                  </a:lnTo>
                  <a:lnTo>
                    <a:pt x="14988" y="14770"/>
                  </a:lnTo>
                  <a:lnTo>
                    <a:pt x="15012" y="14770"/>
                  </a:lnTo>
                  <a:lnTo>
                    <a:pt x="15024" y="14759"/>
                  </a:lnTo>
                  <a:lnTo>
                    <a:pt x="15042" y="14804"/>
                  </a:lnTo>
                  <a:lnTo>
                    <a:pt x="15054" y="14804"/>
                  </a:lnTo>
                  <a:lnTo>
                    <a:pt x="15077" y="14815"/>
                  </a:lnTo>
                  <a:lnTo>
                    <a:pt x="15083" y="14837"/>
                  </a:lnTo>
                  <a:lnTo>
                    <a:pt x="15077" y="14870"/>
                  </a:lnTo>
                  <a:lnTo>
                    <a:pt x="15083" y="14892"/>
                  </a:lnTo>
                  <a:lnTo>
                    <a:pt x="15101" y="14892"/>
                  </a:lnTo>
                  <a:lnTo>
                    <a:pt x="15107" y="14926"/>
                  </a:lnTo>
                  <a:lnTo>
                    <a:pt x="15125" y="14892"/>
                  </a:lnTo>
                  <a:lnTo>
                    <a:pt x="15143" y="14914"/>
                  </a:lnTo>
                  <a:lnTo>
                    <a:pt x="15154" y="14937"/>
                  </a:lnTo>
                  <a:lnTo>
                    <a:pt x="15143" y="14970"/>
                  </a:lnTo>
                  <a:lnTo>
                    <a:pt x="15154" y="14992"/>
                  </a:lnTo>
                  <a:lnTo>
                    <a:pt x="15184" y="15003"/>
                  </a:lnTo>
                  <a:lnTo>
                    <a:pt x="15196" y="15003"/>
                  </a:lnTo>
                  <a:lnTo>
                    <a:pt x="15214" y="15025"/>
                  </a:lnTo>
                  <a:lnTo>
                    <a:pt x="15214" y="15048"/>
                  </a:lnTo>
                  <a:lnTo>
                    <a:pt x="15226" y="15059"/>
                  </a:lnTo>
                  <a:lnTo>
                    <a:pt x="15244" y="15103"/>
                  </a:lnTo>
                  <a:lnTo>
                    <a:pt x="15244" y="15147"/>
                  </a:lnTo>
                  <a:lnTo>
                    <a:pt x="15250" y="15192"/>
                  </a:lnTo>
                  <a:lnTo>
                    <a:pt x="15250" y="15214"/>
                  </a:lnTo>
                  <a:lnTo>
                    <a:pt x="15256" y="15226"/>
                  </a:lnTo>
                  <a:lnTo>
                    <a:pt x="15303" y="15226"/>
                  </a:lnTo>
                  <a:lnTo>
                    <a:pt x="15309" y="15259"/>
                  </a:lnTo>
                  <a:lnTo>
                    <a:pt x="15303" y="15303"/>
                  </a:lnTo>
                  <a:lnTo>
                    <a:pt x="15303" y="15325"/>
                  </a:lnTo>
                  <a:lnTo>
                    <a:pt x="15339" y="15370"/>
                  </a:lnTo>
                  <a:lnTo>
                    <a:pt x="15351" y="15426"/>
                  </a:lnTo>
                  <a:lnTo>
                    <a:pt x="15375" y="15470"/>
                  </a:lnTo>
                  <a:lnTo>
                    <a:pt x="15380" y="15503"/>
                  </a:lnTo>
                  <a:lnTo>
                    <a:pt x="15398" y="15525"/>
                  </a:lnTo>
                  <a:lnTo>
                    <a:pt x="15404" y="15581"/>
                  </a:lnTo>
                  <a:lnTo>
                    <a:pt x="15428" y="15603"/>
                  </a:lnTo>
                  <a:lnTo>
                    <a:pt x="15428" y="15636"/>
                  </a:lnTo>
                  <a:lnTo>
                    <a:pt x="15422" y="15659"/>
                  </a:lnTo>
                  <a:lnTo>
                    <a:pt x="15428" y="15670"/>
                  </a:lnTo>
                  <a:lnTo>
                    <a:pt x="15440" y="15659"/>
                  </a:lnTo>
                  <a:lnTo>
                    <a:pt x="15457" y="15703"/>
                  </a:lnTo>
                  <a:lnTo>
                    <a:pt x="15463" y="15747"/>
                  </a:lnTo>
                  <a:lnTo>
                    <a:pt x="15493" y="15825"/>
                  </a:lnTo>
                  <a:lnTo>
                    <a:pt x="15553" y="15903"/>
                  </a:lnTo>
                  <a:lnTo>
                    <a:pt x="15558" y="15947"/>
                  </a:lnTo>
                  <a:lnTo>
                    <a:pt x="15570" y="16003"/>
                  </a:lnTo>
                  <a:lnTo>
                    <a:pt x="15582" y="16025"/>
                  </a:lnTo>
                  <a:lnTo>
                    <a:pt x="15582" y="16081"/>
                  </a:lnTo>
                  <a:lnTo>
                    <a:pt x="15606" y="16092"/>
                  </a:lnTo>
                  <a:lnTo>
                    <a:pt x="15618" y="16092"/>
                  </a:lnTo>
                  <a:lnTo>
                    <a:pt x="15630" y="16147"/>
                  </a:lnTo>
                  <a:lnTo>
                    <a:pt x="15630" y="16192"/>
                  </a:lnTo>
                  <a:lnTo>
                    <a:pt x="15642" y="16247"/>
                  </a:lnTo>
                  <a:lnTo>
                    <a:pt x="15677" y="16314"/>
                  </a:lnTo>
                  <a:lnTo>
                    <a:pt x="15707" y="16325"/>
                  </a:lnTo>
                  <a:lnTo>
                    <a:pt x="15725" y="16369"/>
                  </a:lnTo>
                  <a:lnTo>
                    <a:pt x="15749" y="16369"/>
                  </a:lnTo>
                  <a:lnTo>
                    <a:pt x="15761" y="16358"/>
                  </a:lnTo>
                  <a:lnTo>
                    <a:pt x="15778" y="16369"/>
                  </a:lnTo>
                  <a:lnTo>
                    <a:pt x="15790" y="16358"/>
                  </a:lnTo>
                  <a:lnTo>
                    <a:pt x="15826" y="16369"/>
                  </a:lnTo>
                  <a:lnTo>
                    <a:pt x="15844" y="16336"/>
                  </a:lnTo>
                  <a:lnTo>
                    <a:pt x="15867" y="16336"/>
                  </a:lnTo>
                  <a:lnTo>
                    <a:pt x="15867" y="16358"/>
                  </a:lnTo>
                  <a:lnTo>
                    <a:pt x="15850" y="16380"/>
                  </a:lnTo>
                  <a:lnTo>
                    <a:pt x="15855" y="16403"/>
                  </a:lnTo>
                  <a:lnTo>
                    <a:pt x="15897" y="16403"/>
                  </a:lnTo>
                  <a:lnTo>
                    <a:pt x="15909" y="16414"/>
                  </a:lnTo>
                  <a:lnTo>
                    <a:pt x="15915" y="16436"/>
                  </a:lnTo>
                  <a:lnTo>
                    <a:pt x="15939" y="16469"/>
                  </a:lnTo>
                  <a:lnTo>
                    <a:pt x="15945" y="16436"/>
                  </a:lnTo>
                  <a:lnTo>
                    <a:pt x="15963" y="16425"/>
                  </a:lnTo>
                  <a:lnTo>
                    <a:pt x="15974" y="16436"/>
                  </a:lnTo>
                  <a:lnTo>
                    <a:pt x="15986" y="16403"/>
                  </a:lnTo>
                  <a:lnTo>
                    <a:pt x="15998" y="16403"/>
                  </a:lnTo>
                  <a:lnTo>
                    <a:pt x="16016" y="16425"/>
                  </a:lnTo>
                  <a:lnTo>
                    <a:pt x="16022" y="16458"/>
                  </a:lnTo>
                  <a:lnTo>
                    <a:pt x="16034" y="16491"/>
                  </a:lnTo>
                  <a:lnTo>
                    <a:pt x="16052" y="16491"/>
                  </a:lnTo>
                  <a:lnTo>
                    <a:pt x="16058" y="16525"/>
                  </a:lnTo>
                  <a:lnTo>
                    <a:pt x="16076" y="16547"/>
                  </a:lnTo>
                  <a:lnTo>
                    <a:pt x="16081" y="16547"/>
                  </a:lnTo>
                  <a:lnTo>
                    <a:pt x="16093" y="16581"/>
                  </a:lnTo>
                  <a:lnTo>
                    <a:pt x="16105" y="16602"/>
                  </a:lnTo>
                  <a:lnTo>
                    <a:pt x="16141" y="16636"/>
                  </a:lnTo>
                  <a:lnTo>
                    <a:pt x="16147" y="16647"/>
                  </a:lnTo>
                  <a:lnTo>
                    <a:pt x="16164" y="16647"/>
                  </a:lnTo>
                  <a:lnTo>
                    <a:pt x="16176" y="16669"/>
                  </a:lnTo>
                  <a:lnTo>
                    <a:pt x="16200" y="16691"/>
                  </a:lnTo>
                  <a:lnTo>
                    <a:pt x="16218" y="16669"/>
                  </a:lnTo>
                  <a:lnTo>
                    <a:pt x="16236" y="16669"/>
                  </a:lnTo>
                  <a:lnTo>
                    <a:pt x="16254" y="16647"/>
                  </a:lnTo>
                  <a:lnTo>
                    <a:pt x="16265" y="16647"/>
                  </a:lnTo>
                  <a:lnTo>
                    <a:pt x="16283" y="16658"/>
                  </a:lnTo>
                  <a:lnTo>
                    <a:pt x="16283" y="16703"/>
                  </a:lnTo>
                  <a:lnTo>
                    <a:pt x="16265" y="16747"/>
                  </a:lnTo>
                  <a:lnTo>
                    <a:pt x="16265" y="16825"/>
                  </a:lnTo>
                  <a:lnTo>
                    <a:pt x="16295" y="16825"/>
                  </a:lnTo>
                  <a:lnTo>
                    <a:pt x="16307" y="16880"/>
                  </a:lnTo>
                  <a:lnTo>
                    <a:pt x="16313" y="16936"/>
                  </a:lnTo>
                  <a:lnTo>
                    <a:pt x="16307" y="16991"/>
                  </a:lnTo>
                  <a:lnTo>
                    <a:pt x="16295" y="17014"/>
                  </a:lnTo>
                  <a:lnTo>
                    <a:pt x="16295" y="17047"/>
                  </a:lnTo>
                  <a:lnTo>
                    <a:pt x="16325" y="17125"/>
                  </a:lnTo>
                  <a:lnTo>
                    <a:pt x="16343" y="17136"/>
                  </a:lnTo>
                  <a:lnTo>
                    <a:pt x="16367" y="17191"/>
                  </a:lnTo>
                  <a:lnTo>
                    <a:pt x="16372" y="17213"/>
                  </a:lnTo>
                  <a:lnTo>
                    <a:pt x="16396" y="17202"/>
                  </a:lnTo>
                  <a:lnTo>
                    <a:pt x="16414" y="17180"/>
                  </a:lnTo>
                  <a:lnTo>
                    <a:pt x="16438" y="17180"/>
                  </a:lnTo>
                  <a:lnTo>
                    <a:pt x="16450" y="17213"/>
                  </a:lnTo>
                  <a:lnTo>
                    <a:pt x="16462" y="17258"/>
                  </a:lnTo>
                  <a:lnTo>
                    <a:pt x="16479" y="17247"/>
                  </a:lnTo>
                  <a:lnTo>
                    <a:pt x="16497" y="17213"/>
                  </a:lnTo>
                  <a:lnTo>
                    <a:pt x="16521" y="17236"/>
                  </a:lnTo>
                  <a:lnTo>
                    <a:pt x="16533" y="17213"/>
                  </a:lnTo>
                  <a:lnTo>
                    <a:pt x="16580" y="17202"/>
                  </a:lnTo>
                  <a:lnTo>
                    <a:pt x="16598" y="17158"/>
                  </a:lnTo>
                  <a:lnTo>
                    <a:pt x="16616" y="17147"/>
                  </a:lnTo>
                  <a:lnTo>
                    <a:pt x="16616" y="17113"/>
                  </a:lnTo>
                  <a:lnTo>
                    <a:pt x="16622" y="17069"/>
                  </a:lnTo>
                  <a:lnTo>
                    <a:pt x="16646" y="17035"/>
                  </a:lnTo>
                  <a:lnTo>
                    <a:pt x="16646" y="16980"/>
                  </a:lnTo>
                  <a:lnTo>
                    <a:pt x="16652" y="16936"/>
                  </a:lnTo>
                  <a:lnTo>
                    <a:pt x="16705" y="16936"/>
                  </a:lnTo>
                  <a:lnTo>
                    <a:pt x="16711" y="16880"/>
                  </a:lnTo>
                  <a:lnTo>
                    <a:pt x="16729" y="16880"/>
                  </a:lnTo>
                  <a:lnTo>
                    <a:pt x="16741" y="16869"/>
                  </a:lnTo>
                  <a:lnTo>
                    <a:pt x="16753" y="16825"/>
                  </a:lnTo>
                  <a:lnTo>
                    <a:pt x="16765" y="16802"/>
                  </a:lnTo>
                  <a:lnTo>
                    <a:pt x="16794" y="16802"/>
                  </a:lnTo>
                  <a:lnTo>
                    <a:pt x="16812" y="16769"/>
                  </a:lnTo>
                  <a:lnTo>
                    <a:pt x="16842" y="16802"/>
                  </a:lnTo>
                  <a:lnTo>
                    <a:pt x="16854" y="16825"/>
                  </a:lnTo>
                  <a:lnTo>
                    <a:pt x="16883" y="16825"/>
                  </a:lnTo>
                  <a:lnTo>
                    <a:pt x="16889" y="16858"/>
                  </a:lnTo>
                  <a:lnTo>
                    <a:pt x="16907" y="16913"/>
                  </a:lnTo>
                  <a:lnTo>
                    <a:pt x="16889" y="16936"/>
                  </a:lnTo>
                  <a:lnTo>
                    <a:pt x="16901" y="16969"/>
                  </a:lnTo>
                  <a:lnTo>
                    <a:pt x="16931" y="17025"/>
                  </a:lnTo>
                  <a:lnTo>
                    <a:pt x="16931" y="17058"/>
                  </a:lnTo>
                  <a:lnTo>
                    <a:pt x="16943" y="17091"/>
                  </a:lnTo>
                  <a:lnTo>
                    <a:pt x="16966" y="17113"/>
                  </a:lnTo>
                  <a:lnTo>
                    <a:pt x="16960" y="17191"/>
                  </a:lnTo>
                  <a:lnTo>
                    <a:pt x="16960" y="17247"/>
                  </a:lnTo>
                  <a:lnTo>
                    <a:pt x="16949" y="17269"/>
                  </a:lnTo>
                  <a:lnTo>
                    <a:pt x="16931" y="17280"/>
                  </a:lnTo>
                  <a:lnTo>
                    <a:pt x="16907" y="17335"/>
                  </a:lnTo>
                  <a:lnTo>
                    <a:pt x="16907" y="17369"/>
                  </a:lnTo>
                  <a:lnTo>
                    <a:pt x="16919" y="17413"/>
                  </a:lnTo>
                  <a:lnTo>
                    <a:pt x="16931" y="17424"/>
                  </a:lnTo>
                  <a:lnTo>
                    <a:pt x="16931" y="17480"/>
                  </a:lnTo>
                  <a:lnTo>
                    <a:pt x="16919" y="17524"/>
                  </a:lnTo>
                  <a:lnTo>
                    <a:pt x="16931" y="17547"/>
                  </a:lnTo>
                  <a:lnTo>
                    <a:pt x="16943" y="17558"/>
                  </a:lnTo>
                  <a:lnTo>
                    <a:pt x="16943" y="17591"/>
                  </a:lnTo>
                  <a:lnTo>
                    <a:pt x="16949" y="17613"/>
                  </a:lnTo>
                  <a:lnTo>
                    <a:pt x="16949" y="17646"/>
                  </a:lnTo>
                  <a:lnTo>
                    <a:pt x="16937" y="17669"/>
                  </a:lnTo>
                  <a:lnTo>
                    <a:pt x="16937" y="17747"/>
                  </a:lnTo>
                  <a:lnTo>
                    <a:pt x="16949" y="17813"/>
                  </a:lnTo>
                  <a:lnTo>
                    <a:pt x="16960" y="17835"/>
                  </a:lnTo>
                  <a:lnTo>
                    <a:pt x="16960" y="17869"/>
                  </a:lnTo>
                  <a:lnTo>
                    <a:pt x="16943" y="17891"/>
                  </a:lnTo>
                  <a:lnTo>
                    <a:pt x="16937" y="17935"/>
                  </a:lnTo>
                  <a:lnTo>
                    <a:pt x="16943" y="17969"/>
                  </a:lnTo>
                  <a:lnTo>
                    <a:pt x="16943" y="17991"/>
                  </a:lnTo>
                  <a:lnTo>
                    <a:pt x="16949" y="18024"/>
                  </a:lnTo>
                  <a:lnTo>
                    <a:pt x="16931" y="18046"/>
                  </a:lnTo>
                  <a:lnTo>
                    <a:pt x="16919" y="18057"/>
                  </a:lnTo>
                  <a:lnTo>
                    <a:pt x="16931" y="18091"/>
                  </a:lnTo>
                  <a:lnTo>
                    <a:pt x="16937" y="18135"/>
                  </a:lnTo>
                  <a:lnTo>
                    <a:pt x="16931" y="18157"/>
                  </a:lnTo>
                  <a:lnTo>
                    <a:pt x="16913" y="18213"/>
                  </a:lnTo>
                  <a:lnTo>
                    <a:pt x="16919" y="18246"/>
                  </a:lnTo>
                  <a:lnTo>
                    <a:pt x="16931" y="18268"/>
                  </a:lnTo>
                  <a:lnTo>
                    <a:pt x="16919" y="18302"/>
                  </a:lnTo>
                  <a:lnTo>
                    <a:pt x="16919" y="18324"/>
                  </a:lnTo>
                  <a:lnTo>
                    <a:pt x="16931" y="18357"/>
                  </a:lnTo>
                  <a:lnTo>
                    <a:pt x="16937" y="18390"/>
                  </a:lnTo>
                  <a:lnTo>
                    <a:pt x="16919" y="18424"/>
                  </a:lnTo>
                  <a:lnTo>
                    <a:pt x="16907" y="18424"/>
                  </a:lnTo>
                  <a:lnTo>
                    <a:pt x="16889" y="18413"/>
                  </a:lnTo>
                  <a:lnTo>
                    <a:pt x="16788" y="18368"/>
                  </a:lnTo>
                  <a:lnTo>
                    <a:pt x="16765" y="18357"/>
                  </a:lnTo>
                  <a:lnTo>
                    <a:pt x="16735" y="18335"/>
                  </a:lnTo>
                  <a:lnTo>
                    <a:pt x="16723" y="18335"/>
                  </a:lnTo>
                  <a:lnTo>
                    <a:pt x="16693" y="18424"/>
                  </a:lnTo>
                  <a:lnTo>
                    <a:pt x="16681" y="18468"/>
                  </a:lnTo>
                  <a:lnTo>
                    <a:pt x="16669" y="18501"/>
                  </a:lnTo>
                  <a:lnTo>
                    <a:pt x="16646" y="18501"/>
                  </a:lnTo>
                  <a:lnTo>
                    <a:pt x="16622" y="18535"/>
                  </a:lnTo>
                  <a:lnTo>
                    <a:pt x="16616" y="18557"/>
                  </a:lnTo>
                  <a:lnTo>
                    <a:pt x="16634" y="18613"/>
                  </a:lnTo>
                  <a:lnTo>
                    <a:pt x="16669" y="18724"/>
                  </a:lnTo>
                  <a:lnTo>
                    <a:pt x="16675" y="18768"/>
                  </a:lnTo>
                  <a:lnTo>
                    <a:pt x="16681" y="18812"/>
                  </a:lnTo>
                  <a:lnTo>
                    <a:pt x="16705" y="18868"/>
                  </a:lnTo>
                  <a:lnTo>
                    <a:pt x="16705" y="19157"/>
                  </a:lnTo>
                  <a:lnTo>
                    <a:pt x="16729" y="19190"/>
                  </a:lnTo>
                  <a:lnTo>
                    <a:pt x="16729" y="19301"/>
                  </a:lnTo>
                  <a:lnTo>
                    <a:pt x="16723" y="19324"/>
                  </a:lnTo>
                  <a:lnTo>
                    <a:pt x="16723" y="19368"/>
                  </a:lnTo>
                  <a:lnTo>
                    <a:pt x="16729" y="19390"/>
                  </a:lnTo>
                  <a:lnTo>
                    <a:pt x="16729" y="19446"/>
                  </a:lnTo>
                  <a:lnTo>
                    <a:pt x="16711" y="19446"/>
                  </a:lnTo>
                  <a:lnTo>
                    <a:pt x="16675" y="19434"/>
                  </a:lnTo>
                  <a:lnTo>
                    <a:pt x="16652" y="19468"/>
                  </a:lnTo>
                  <a:lnTo>
                    <a:pt x="16652" y="19490"/>
                  </a:lnTo>
                  <a:lnTo>
                    <a:pt x="16663" y="19545"/>
                  </a:lnTo>
                  <a:lnTo>
                    <a:pt x="16675" y="19557"/>
                  </a:lnTo>
                  <a:lnTo>
                    <a:pt x="16675" y="19612"/>
                  </a:lnTo>
                  <a:lnTo>
                    <a:pt x="16705" y="19690"/>
                  </a:lnTo>
                  <a:lnTo>
                    <a:pt x="16711" y="19690"/>
                  </a:lnTo>
                  <a:lnTo>
                    <a:pt x="16729" y="19601"/>
                  </a:lnTo>
                  <a:lnTo>
                    <a:pt x="16771" y="19590"/>
                  </a:lnTo>
                  <a:lnTo>
                    <a:pt x="16788" y="19612"/>
                  </a:lnTo>
                  <a:lnTo>
                    <a:pt x="16800" y="19523"/>
                  </a:lnTo>
                  <a:lnTo>
                    <a:pt x="16824" y="19490"/>
                  </a:lnTo>
                  <a:lnTo>
                    <a:pt x="16824" y="19379"/>
                  </a:lnTo>
                  <a:lnTo>
                    <a:pt x="16854" y="19335"/>
                  </a:lnTo>
                  <a:lnTo>
                    <a:pt x="16854" y="19279"/>
                  </a:lnTo>
                  <a:lnTo>
                    <a:pt x="16859" y="19257"/>
                  </a:lnTo>
                  <a:lnTo>
                    <a:pt x="16901" y="19301"/>
                  </a:lnTo>
                  <a:lnTo>
                    <a:pt x="16937" y="19268"/>
                  </a:lnTo>
                  <a:lnTo>
                    <a:pt x="16949" y="19301"/>
                  </a:lnTo>
                  <a:lnTo>
                    <a:pt x="16949" y="19412"/>
                  </a:lnTo>
                  <a:lnTo>
                    <a:pt x="17002" y="19434"/>
                  </a:lnTo>
                  <a:lnTo>
                    <a:pt x="17056" y="19490"/>
                  </a:lnTo>
                  <a:lnTo>
                    <a:pt x="17068" y="19468"/>
                  </a:lnTo>
                  <a:lnTo>
                    <a:pt x="17091" y="19501"/>
                  </a:lnTo>
                  <a:lnTo>
                    <a:pt x="17127" y="19434"/>
                  </a:lnTo>
                  <a:lnTo>
                    <a:pt x="17174" y="19423"/>
                  </a:lnTo>
                  <a:lnTo>
                    <a:pt x="17180" y="19379"/>
                  </a:lnTo>
                  <a:lnTo>
                    <a:pt x="17204" y="19379"/>
                  </a:lnTo>
                  <a:lnTo>
                    <a:pt x="17228" y="19301"/>
                  </a:lnTo>
                  <a:lnTo>
                    <a:pt x="17275" y="19168"/>
                  </a:lnTo>
                  <a:lnTo>
                    <a:pt x="17269" y="19146"/>
                  </a:lnTo>
                  <a:lnTo>
                    <a:pt x="17305" y="19112"/>
                  </a:lnTo>
                  <a:lnTo>
                    <a:pt x="17305" y="19068"/>
                  </a:lnTo>
                  <a:lnTo>
                    <a:pt x="17293" y="18990"/>
                  </a:lnTo>
                  <a:lnTo>
                    <a:pt x="17317" y="19013"/>
                  </a:lnTo>
                  <a:lnTo>
                    <a:pt x="17317" y="19024"/>
                  </a:lnTo>
                  <a:lnTo>
                    <a:pt x="17353" y="18923"/>
                  </a:lnTo>
                  <a:lnTo>
                    <a:pt x="17335" y="18868"/>
                  </a:lnTo>
                  <a:lnTo>
                    <a:pt x="17353" y="18857"/>
                  </a:lnTo>
                  <a:lnTo>
                    <a:pt x="17353" y="18757"/>
                  </a:lnTo>
                  <a:lnTo>
                    <a:pt x="17382" y="18735"/>
                  </a:lnTo>
                  <a:lnTo>
                    <a:pt x="17382" y="18679"/>
                  </a:lnTo>
                  <a:lnTo>
                    <a:pt x="17424" y="18624"/>
                  </a:lnTo>
                  <a:lnTo>
                    <a:pt x="17436" y="18591"/>
                  </a:lnTo>
                  <a:lnTo>
                    <a:pt x="17418" y="18568"/>
                  </a:lnTo>
                  <a:lnTo>
                    <a:pt x="17424" y="18490"/>
                  </a:lnTo>
                  <a:lnTo>
                    <a:pt x="17448" y="18480"/>
                  </a:lnTo>
                  <a:lnTo>
                    <a:pt x="17477" y="18213"/>
                  </a:lnTo>
                  <a:lnTo>
                    <a:pt x="17513" y="18135"/>
                  </a:lnTo>
                  <a:lnTo>
                    <a:pt x="17513" y="18079"/>
                  </a:lnTo>
                  <a:lnTo>
                    <a:pt x="17554" y="18024"/>
                  </a:lnTo>
                  <a:lnTo>
                    <a:pt x="17560" y="17957"/>
                  </a:lnTo>
                  <a:lnTo>
                    <a:pt x="17596" y="17869"/>
                  </a:lnTo>
                  <a:lnTo>
                    <a:pt x="17596" y="17802"/>
                  </a:lnTo>
                  <a:lnTo>
                    <a:pt x="17584" y="17791"/>
                  </a:lnTo>
                  <a:lnTo>
                    <a:pt x="17572" y="17702"/>
                  </a:lnTo>
                  <a:lnTo>
                    <a:pt x="17614" y="17635"/>
                  </a:lnTo>
                  <a:lnTo>
                    <a:pt x="17596" y="17491"/>
                  </a:lnTo>
                  <a:lnTo>
                    <a:pt x="17626" y="17424"/>
                  </a:lnTo>
                  <a:lnTo>
                    <a:pt x="17626" y="17380"/>
                  </a:lnTo>
                  <a:lnTo>
                    <a:pt x="17614" y="17380"/>
                  </a:lnTo>
                  <a:lnTo>
                    <a:pt x="17632" y="17291"/>
                  </a:lnTo>
                  <a:lnTo>
                    <a:pt x="17632" y="17202"/>
                  </a:lnTo>
                  <a:lnTo>
                    <a:pt x="17661" y="17147"/>
                  </a:lnTo>
                  <a:lnTo>
                    <a:pt x="17661" y="17047"/>
                  </a:lnTo>
                  <a:lnTo>
                    <a:pt x="17656" y="17035"/>
                  </a:lnTo>
                  <a:lnTo>
                    <a:pt x="17650" y="16936"/>
                  </a:lnTo>
                  <a:lnTo>
                    <a:pt x="17673" y="16847"/>
                  </a:lnTo>
                  <a:lnTo>
                    <a:pt x="17673" y="16758"/>
                  </a:lnTo>
                  <a:lnTo>
                    <a:pt x="17715" y="16658"/>
                  </a:lnTo>
                  <a:lnTo>
                    <a:pt x="17715" y="16581"/>
                  </a:lnTo>
                  <a:lnTo>
                    <a:pt x="17703" y="16525"/>
                  </a:lnTo>
                  <a:lnTo>
                    <a:pt x="17703" y="16425"/>
                  </a:lnTo>
                  <a:lnTo>
                    <a:pt x="17715" y="16403"/>
                  </a:lnTo>
                  <a:lnTo>
                    <a:pt x="17715" y="16325"/>
                  </a:lnTo>
                  <a:lnTo>
                    <a:pt x="17691" y="16325"/>
                  </a:lnTo>
                  <a:lnTo>
                    <a:pt x="17679" y="16180"/>
                  </a:lnTo>
                  <a:lnTo>
                    <a:pt x="17679" y="16136"/>
                  </a:lnTo>
                  <a:lnTo>
                    <a:pt x="17673" y="16092"/>
                  </a:lnTo>
                  <a:lnTo>
                    <a:pt x="17673" y="15981"/>
                  </a:lnTo>
                  <a:lnTo>
                    <a:pt x="17626" y="15880"/>
                  </a:lnTo>
                  <a:lnTo>
                    <a:pt x="17614" y="15880"/>
                  </a:lnTo>
                  <a:lnTo>
                    <a:pt x="17596" y="15825"/>
                  </a:lnTo>
                  <a:lnTo>
                    <a:pt x="17614" y="15803"/>
                  </a:lnTo>
                  <a:lnTo>
                    <a:pt x="17632" y="15714"/>
                  </a:lnTo>
                  <a:lnTo>
                    <a:pt x="17632" y="15692"/>
                  </a:lnTo>
                  <a:lnTo>
                    <a:pt x="17602" y="15736"/>
                  </a:lnTo>
                  <a:lnTo>
                    <a:pt x="17572" y="15714"/>
                  </a:lnTo>
                  <a:lnTo>
                    <a:pt x="17543" y="15514"/>
                  </a:lnTo>
                  <a:lnTo>
                    <a:pt x="17543" y="15459"/>
                  </a:lnTo>
                  <a:lnTo>
                    <a:pt x="17537" y="15414"/>
                  </a:lnTo>
                  <a:lnTo>
                    <a:pt x="17531" y="15303"/>
                  </a:lnTo>
                  <a:lnTo>
                    <a:pt x="17543" y="15259"/>
                  </a:lnTo>
                  <a:lnTo>
                    <a:pt x="17513" y="15103"/>
                  </a:lnTo>
                  <a:lnTo>
                    <a:pt x="17537" y="15070"/>
                  </a:lnTo>
                  <a:lnTo>
                    <a:pt x="17525" y="15048"/>
                  </a:lnTo>
                  <a:lnTo>
                    <a:pt x="17531" y="15025"/>
                  </a:lnTo>
                  <a:lnTo>
                    <a:pt x="17531" y="14981"/>
                  </a:lnTo>
                  <a:lnTo>
                    <a:pt x="17513" y="14959"/>
                  </a:lnTo>
                  <a:lnTo>
                    <a:pt x="17531" y="14903"/>
                  </a:lnTo>
                  <a:lnTo>
                    <a:pt x="17513" y="14848"/>
                  </a:lnTo>
                  <a:lnTo>
                    <a:pt x="17513" y="14804"/>
                  </a:lnTo>
                  <a:lnTo>
                    <a:pt x="17537" y="14770"/>
                  </a:lnTo>
                  <a:lnTo>
                    <a:pt x="17507" y="14737"/>
                  </a:lnTo>
                  <a:lnTo>
                    <a:pt x="17501" y="14659"/>
                  </a:lnTo>
                  <a:lnTo>
                    <a:pt x="17513" y="14626"/>
                  </a:lnTo>
                  <a:lnTo>
                    <a:pt x="17507" y="14570"/>
                  </a:lnTo>
                  <a:lnTo>
                    <a:pt x="17483" y="14603"/>
                  </a:lnTo>
                  <a:lnTo>
                    <a:pt x="17454" y="14592"/>
                  </a:lnTo>
                  <a:lnTo>
                    <a:pt x="17418" y="14537"/>
                  </a:lnTo>
                  <a:lnTo>
                    <a:pt x="17418" y="14470"/>
                  </a:lnTo>
                  <a:lnTo>
                    <a:pt x="17436" y="14426"/>
                  </a:lnTo>
                  <a:lnTo>
                    <a:pt x="17436" y="14370"/>
                  </a:lnTo>
                  <a:lnTo>
                    <a:pt x="17388" y="14270"/>
                  </a:lnTo>
                  <a:lnTo>
                    <a:pt x="17364" y="14270"/>
                  </a:lnTo>
                  <a:lnTo>
                    <a:pt x="17335" y="14204"/>
                  </a:lnTo>
                  <a:lnTo>
                    <a:pt x="17359" y="14182"/>
                  </a:lnTo>
                  <a:lnTo>
                    <a:pt x="17359" y="14126"/>
                  </a:lnTo>
                  <a:lnTo>
                    <a:pt x="17376" y="14071"/>
                  </a:lnTo>
                  <a:lnTo>
                    <a:pt x="17347" y="13971"/>
                  </a:lnTo>
                  <a:lnTo>
                    <a:pt x="17323" y="13971"/>
                  </a:lnTo>
                  <a:lnTo>
                    <a:pt x="17299" y="13926"/>
                  </a:lnTo>
                  <a:lnTo>
                    <a:pt x="17269" y="13915"/>
                  </a:lnTo>
                  <a:lnTo>
                    <a:pt x="17263" y="13870"/>
                  </a:lnTo>
                  <a:lnTo>
                    <a:pt x="17186" y="13826"/>
                  </a:lnTo>
                  <a:lnTo>
                    <a:pt x="17174" y="13793"/>
                  </a:lnTo>
                  <a:lnTo>
                    <a:pt x="17127" y="13771"/>
                  </a:lnTo>
                  <a:lnTo>
                    <a:pt x="17109" y="13748"/>
                  </a:lnTo>
                  <a:lnTo>
                    <a:pt x="17091" y="13682"/>
                  </a:lnTo>
                  <a:lnTo>
                    <a:pt x="17068" y="13637"/>
                  </a:lnTo>
                  <a:lnTo>
                    <a:pt x="17032" y="13637"/>
                  </a:lnTo>
                  <a:lnTo>
                    <a:pt x="16996" y="13582"/>
                  </a:lnTo>
                  <a:lnTo>
                    <a:pt x="16960" y="13637"/>
                  </a:lnTo>
                  <a:lnTo>
                    <a:pt x="16931" y="13637"/>
                  </a:lnTo>
                  <a:lnTo>
                    <a:pt x="16913" y="13682"/>
                  </a:lnTo>
                  <a:lnTo>
                    <a:pt x="16889" y="13682"/>
                  </a:lnTo>
                  <a:lnTo>
                    <a:pt x="16877" y="13649"/>
                  </a:lnTo>
                  <a:lnTo>
                    <a:pt x="16877" y="13626"/>
                  </a:lnTo>
                  <a:lnTo>
                    <a:pt x="16848" y="13593"/>
                  </a:lnTo>
                  <a:lnTo>
                    <a:pt x="16818" y="13593"/>
                  </a:lnTo>
                  <a:lnTo>
                    <a:pt x="16830" y="13693"/>
                  </a:lnTo>
                  <a:lnTo>
                    <a:pt x="16859" y="13748"/>
                  </a:lnTo>
                  <a:lnTo>
                    <a:pt x="16848" y="13804"/>
                  </a:lnTo>
                  <a:lnTo>
                    <a:pt x="16859" y="13904"/>
                  </a:lnTo>
                  <a:lnTo>
                    <a:pt x="16848" y="13981"/>
                  </a:lnTo>
                  <a:lnTo>
                    <a:pt x="16824" y="14015"/>
                  </a:lnTo>
                  <a:lnTo>
                    <a:pt x="16824" y="13926"/>
                  </a:lnTo>
                  <a:lnTo>
                    <a:pt x="16830" y="13859"/>
                  </a:lnTo>
                  <a:lnTo>
                    <a:pt x="16812" y="13771"/>
                  </a:lnTo>
                  <a:lnTo>
                    <a:pt x="16794" y="13815"/>
                  </a:lnTo>
                  <a:lnTo>
                    <a:pt x="16800" y="13870"/>
                  </a:lnTo>
                  <a:lnTo>
                    <a:pt x="16788" y="13971"/>
                  </a:lnTo>
                  <a:lnTo>
                    <a:pt x="16753" y="14015"/>
                  </a:lnTo>
                  <a:lnTo>
                    <a:pt x="16675" y="14026"/>
                  </a:lnTo>
                  <a:lnTo>
                    <a:pt x="16669" y="13993"/>
                  </a:lnTo>
                  <a:lnTo>
                    <a:pt x="16699" y="13960"/>
                  </a:lnTo>
                  <a:lnTo>
                    <a:pt x="16711" y="13960"/>
                  </a:lnTo>
                  <a:lnTo>
                    <a:pt x="16711" y="13870"/>
                  </a:lnTo>
                  <a:lnTo>
                    <a:pt x="16729" y="13826"/>
                  </a:lnTo>
                  <a:lnTo>
                    <a:pt x="16741" y="13804"/>
                  </a:lnTo>
                  <a:lnTo>
                    <a:pt x="16705" y="13804"/>
                  </a:lnTo>
                  <a:lnTo>
                    <a:pt x="16693" y="13826"/>
                  </a:lnTo>
                  <a:lnTo>
                    <a:pt x="16675" y="13804"/>
                  </a:lnTo>
                  <a:lnTo>
                    <a:pt x="16652" y="13815"/>
                  </a:lnTo>
                  <a:lnTo>
                    <a:pt x="16640" y="13870"/>
                  </a:lnTo>
                  <a:lnTo>
                    <a:pt x="16616" y="13904"/>
                  </a:lnTo>
                  <a:lnTo>
                    <a:pt x="16610" y="13904"/>
                  </a:lnTo>
                  <a:lnTo>
                    <a:pt x="16586" y="13960"/>
                  </a:lnTo>
                  <a:lnTo>
                    <a:pt x="16545" y="13882"/>
                  </a:lnTo>
                  <a:lnTo>
                    <a:pt x="16550" y="13804"/>
                  </a:lnTo>
                  <a:lnTo>
                    <a:pt x="16533" y="13704"/>
                  </a:lnTo>
                  <a:lnTo>
                    <a:pt x="16497" y="13604"/>
                  </a:lnTo>
                  <a:lnTo>
                    <a:pt x="16497" y="13449"/>
                  </a:lnTo>
                  <a:lnTo>
                    <a:pt x="16462" y="13471"/>
                  </a:lnTo>
                  <a:lnTo>
                    <a:pt x="16444" y="13471"/>
                  </a:lnTo>
                  <a:lnTo>
                    <a:pt x="16414" y="13493"/>
                  </a:lnTo>
                  <a:lnTo>
                    <a:pt x="16396" y="13515"/>
                  </a:lnTo>
                  <a:lnTo>
                    <a:pt x="16355" y="13559"/>
                  </a:lnTo>
                  <a:lnTo>
                    <a:pt x="16325" y="13559"/>
                  </a:lnTo>
                  <a:lnTo>
                    <a:pt x="16295" y="13527"/>
                  </a:lnTo>
                  <a:lnTo>
                    <a:pt x="16265" y="13548"/>
                  </a:lnTo>
                  <a:lnTo>
                    <a:pt x="16236" y="13504"/>
                  </a:lnTo>
                  <a:lnTo>
                    <a:pt x="16224" y="13449"/>
                  </a:lnTo>
                  <a:lnTo>
                    <a:pt x="16236" y="13404"/>
                  </a:lnTo>
                  <a:lnTo>
                    <a:pt x="16248" y="13326"/>
                  </a:lnTo>
                  <a:lnTo>
                    <a:pt x="16277" y="13238"/>
                  </a:lnTo>
                  <a:lnTo>
                    <a:pt x="16319" y="13149"/>
                  </a:lnTo>
                  <a:lnTo>
                    <a:pt x="16319" y="13049"/>
                  </a:lnTo>
                  <a:lnTo>
                    <a:pt x="16372" y="12971"/>
                  </a:lnTo>
                  <a:lnTo>
                    <a:pt x="16372" y="12882"/>
                  </a:lnTo>
                  <a:lnTo>
                    <a:pt x="16384" y="12871"/>
                  </a:lnTo>
                  <a:lnTo>
                    <a:pt x="16384" y="12838"/>
                  </a:lnTo>
                  <a:lnTo>
                    <a:pt x="16414" y="12749"/>
                  </a:lnTo>
                  <a:lnTo>
                    <a:pt x="16426" y="12671"/>
                  </a:lnTo>
                  <a:lnTo>
                    <a:pt x="16444" y="12605"/>
                  </a:lnTo>
                  <a:lnTo>
                    <a:pt x="16432" y="12538"/>
                  </a:lnTo>
                  <a:lnTo>
                    <a:pt x="16444" y="12494"/>
                  </a:lnTo>
                  <a:lnTo>
                    <a:pt x="16444" y="12382"/>
                  </a:lnTo>
                  <a:lnTo>
                    <a:pt x="16462" y="12227"/>
                  </a:lnTo>
                  <a:lnTo>
                    <a:pt x="16473" y="12227"/>
                  </a:lnTo>
                  <a:lnTo>
                    <a:pt x="16485" y="12116"/>
                  </a:lnTo>
                  <a:lnTo>
                    <a:pt x="16515" y="12093"/>
                  </a:lnTo>
                  <a:lnTo>
                    <a:pt x="16503" y="12027"/>
                  </a:lnTo>
                  <a:lnTo>
                    <a:pt x="16550" y="11927"/>
                  </a:lnTo>
                  <a:lnTo>
                    <a:pt x="16556" y="11838"/>
                  </a:lnTo>
                  <a:lnTo>
                    <a:pt x="16586" y="11805"/>
                  </a:lnTo>
                  <a:lnTo>
                    <a:pt x="16574" y="11694"/>
                  </a:lnTo>
                  <a:lnTo>
                    <a:pt x="16586" y="11660"/>
                  </a:lnTo>
                  <a:lnTo>
                    <a:pt x="16586" y="11594"/>
                  </a:lnTo>
                  <a:lnTo>
                    <a:pt x="16610" y="11561"/>
                  </a:lnTo>
                  <a:lnTo>
                    <a:pt x="16622" y="11561"/>
                  </a:lnTo>
                  <a:lnTo>
                    <a:pt x="16622" y="11494"/>
                  </a:lnTo>
                  <a:lnTo>
                    <a:pt x="16610" y="11450"/>
                  </a:lnTo>
                  <a:lnTo>
                    <a:pt x="16610" y="11328"/>
                  </a:lnTo>
                  <a:lnTo>
                    <a:pt x="16604" y="11261"/>
                  </a:lnTo>
                  <a:lnTo>
                    <a:pt x="16622" y="11161"/>
                  </a:lnTo>
                  <a:lnTo>
                    <a:pt x="16669" y="11061"/>
                  </a:lnTo>
                  <a:lnTo>
                    <a:pt x="16681" y="10950"/>
                  </a:lnTo>
                  <a:lnTo>
                    <a:pt x="16640" y="10828"/>
                  </a:lnTo>
                  <a:lnTo>
                    <a:pt x="16646" y="10761"/>
                  </a:lnTo>
                  <a:lnTo>
                    <a:pt x="16675" y="10706"/>
                  </a:lnTo>
                  <a:lnTo>
                    <a:pt x="16681" y="10639"/>
                  </a:lnTo>
                  <a:lnTo>
                    <a:pt x="16741" y="10550"/>
                  </a:lnTo>
                  <a:lnTo>
                    <a:pt x="16753" y="10494"/>
                  </a:lnTo>
                  <a:lnTo>
                    <a:pt x="16771" y="10494"/>
                  </a:lnTo>
                  <a:lnTo>
                    <a:pt x="16794" y="10539"/>
                  </a:lnTo>
                  <a:lnTo>
                    <a:pt x="16830" y="10528"/>
                  </a:lnTo>
                  <a:lnTo>
                    <a:pt x="16889" y="10439"/>
                  </a:lnTo>
                  <a:lnTo>
                    <a:pt x="16943" y="10439"/>
                  </a:lnTo>
                  <a:lnTo>
                    <a:pt x="16990" y="10383"/>
                  </a:lnTo>
                  <a:lnTo>
                    <a:pt x="17026" y="10383"/>
                  </a:lnTo>
                  <a:lnTo>
                    <a:pt x="17056" y="10339"/>
                  </a:lnTo>
                  <a:lnTo>
                    <a:pt x="17085" y="10339"/>
                  </a:lnTo>
                  <a:lnTo>
                    <a:pt x="17115" y="10328"/>
                  </a:lnTo>
                  <a:lnTo>
                    <a:pt x="17127" y="10284"/>
                  </a:lnTo>
                  <a:lnTo>
                    <a:pt x="17157" y="10328"/>
                  </a:lnTo>
                  <a:lnTo>
                    <a:pt x="17145" y="10394"/>
                  </a:lnTo>
                  <a:lnTo>
                    <a:pt x="17168" y="10417"/>
                  </a:lnTo>
                  <a:lnTo>
                    <a:pt x="17198" y="10473"/>
                  </a:lnTo>
                  <a:lnTo>
                    <a:pt x="17210" y="10417"/>
                  </a:lnTo>
                  <a:lnTo>
                    <a:pt x="17240" y="10372"/>
                  </a:lnTo>
                  <a:lnTo>
                    <a:pt x="17198" y="10306"/>
                  </a:lnTo>
                  <a:lnTo>
                    <a:pt x="17198" y="10272"/>
                  </a:lnTo>
                  <a:lnTo>
                    <a:pt x="17234" y="10228"/>
                  </a:lnTo>
                  <a:lnTo>
                    <a:pt x="17293" y="10250"/>
                  </a:lnTo>
                  <a:lnTo>
                    <a:pt x="17323" y="10217"/>
                  </a:lnTo>
                  <a:lnTo>
                    <a:pt x="17388" y="10217"/>
                  </a:lnTo>
                  <a:lnTo>
                    <a:pt x="17406" y="10261"/>
                  </a:lnTo>
                  <a:lnTo>
                    <a:pt x="17418" y="10261"/>
                  </a:lnTo>
                  <a:lnTo>
                    <a:pt x="17442" y="10217"/>
                  </a:lnTo>
                  <a:lnTo>
                    <a:pt x="17466" y="10217"/>
                  </a:lnTo>
                  <a:lnTo>
                    <a:pt x="17454" y="10161"/>
                  </a:lnTo>
                  <a:lnTo>
                    <a:pt x="17477" y="10139"/>
                  </a:lnTo>
                  <a:lnTo>
                    <a:pt x="17531" y="10139"/>
                  </a:lnTo>
                  <a:lnTo>
                    <a:pt x="17554" y="10194"/>
                  </a:lnTo>
                  <a:lnTo>
                    <a:pt x="17614" y="10150"/>
                  </a:lnTo>
                  <a:lnTo>
                    <a:pt x="17614" y="10106"/>
                  </a:lnTo>
                  <a:lnTo>
                    <a:pt x="17590" y="10083"/>
                  </a:lnTo>
                  <a:lnTo>
                    <a:pt x="17572" y="10106"/>
                  </a:lnTo>
                  <a:lnTo>
                    <a:pt x="17537" y="10061"/>
                  </a:lnTo>
                  <a:lnTo>
                    <a:pt x="17560" y="9995"/>
                  </a:lnTo>
                  <a:lnTo>
                    <a:pt x="17566" y="10039"/>
                  </a:lnTo>
                  <a:lnTo>
                    <a:pt x="17614" y="10006"/>
                  </a:lnTo>
                  <a:lnTo>
                    <a:pt x="17566" y="9950"/>
                  </a:lnTo>
                  <a:lnTo>
                    <a:pt x="17566" y="9917"/>
                  </a:lnTo>
                  <a:lnTo>
                    <a:pt x="17590" y="9917"/>
                  </a:lnTo>
                  <a:lnTo>
                    <a:pt x="17632" y="9817"/>
                  </a:lnTo>
                  <a:lnTo>
                    <a:pt x="17679" y="9817"/>
                  </a:lnTo>
                  <a:lnTo>
                    <a:pt x="17703" y="9862"/>
                  </a:lnTo>
                  <a:lnTo>
                    <a:pt x="17733" y="9828"/>
                  </a:lnTo>
                  <a:lnTo>
                    <a:pt x="17792" y="9862"/>
                  </a:lnTo>
                  <a:lnTo>
                    <a:pt x="17834" y="9862"/>
                  </a:lnTo>
                  <a:lnTo>
                    <a:pt x="17834" y="9884"/>
                  </a:lnTo>
                  <a:lnTo>
                    <a:pt x="17858" y="9917"/>
                  </a:lnTo>
                  <a:lnTo>
                    <a:pt x="17875" y="9895"/>
                  </a:lnTo>
                  <a:lnTo>
                    <a:pt x="17864" y="9862"/>
                  </a:lnTo>
                  <a:lnTo>
                    <a:pt x="17917" y="9862"/>
                  </a:lnTo>
                  <a:lnTo>
                    <a:pt x="17958" y="9873"/>
                  </a:lnTo>
                  <a:lnTo>
                    <a:pt x="17988" y="9873"/>
                  </a:lnTo>
                  <a:lnTo>
                    <a:pt x="18018" y="9917"/>
                  </a:lnTo>
                  <a:lnTo>
                    <a:pt x="18018" y="9939"/>
                  </a:lnTo>
                  <a:lnTo>
                    <a:pt x="18065" y="9950"/>
                  </a:lnTo>
                  <a:lnTo>
                    <a:pt x="18095" y="9906"/>
                  </a:lnTo>
                  <a:lnTo>
                    <a:pt x="18113" y="9917"/>
                  </a:lnTo>
                  <a:lnTo>
                    <a:pt x="18125" y="9961"/>
                  </a:lnTo>
                  <a:lnTo>
                    <a:pt x="18065" y="10039"/>
                  </a:lnTo>
                  <a:lnTo>
                    <a:pt x="18012" y="10039"/>
                  </a:lnTo>
                  <a:lnTo>
                    <a:pt x="17994" y="10072"/>
                  </a:lnTo>
                  <a:lnTo>
                    <a:pt x="17994" y="10128"/>
                  </a:lnTo>
                  <a:lnTo>
                    <a:pt x="17964" y="10128"/>
                  </a:lnTo>
                  <a:lnTo>
                    <a:pt x="17958" y="10150"/>
                  </a:lnTo>
                  <a:lnTo>
                    <a:pt x="17976" y="10161"/>
                  </a:lnTo>
                  <a:lnTo>
                    <a:pt x="17994" y="10161"/>
                  </a:lnTo>
                  <a:lnTo>
                    <a:pt x="18042" y="10272"/>
                  </a:lnTo>
                  <a:lnTo>
                    <a:pt x="18054" y="10250"/>
                  </a:lnTo>
                  <a:lnTo>
                    <a:pt x="18107" y="10217"/>
                  </a:lnTo>
                  <a:lnTo>
                    <a:pt x="18131" y="10161"/>
                  </a:lnTo>
                  <a:lnTo>
                    <a:pt x="18125" y="10139"/>
                  </a:lnTo>
                  <a:lnTo>
                    <a:pt x="18161" y="10106"/>
                  </a:lnTo>
                  <a:lnTo>
                    <a:pt x="18137" y="10039"/>
                  </a:lnTo>
                  <a:lnTo>
                    <a:pt x="18161" y="10039"/>
                  </a:lnTo>
                  <a:lnTo>
                    <a:pt x="18196" y="10128"/>
                  </a:lnTo>
                  <a:lnTo>
                    <a:pt x="18220" y="10139"/>
                  </a:lnTo>
                  <a:lnTo>
                    <a:pt x="18232" y="10095"/>
                  </a:lnTo>
                  <a:lnTo>
                    <a:pt x="18220" y="10072"/>
                  </a:lnTo>
                  <a:lnTo>
                    <a:pt x="18244" y="10039"/>
                  </a:lnTo>
                  <a:lnTo>
                    <a:pt x="18255" y="9995"/>
                  </a:lnTo>
                  <a:lnTo>
                    <a:pt x="18261" y="9995"/>
                  </a:lnTo>
                  <a:lnTo>
                    <a:pt x="18261" y="9939"/>
                  </a:lnTo>
                  <a:lnTo>
                    <a:pt x="18255" y="9906"/>
                  </a:lnTo>
                  <a:lnTo>
                    <a:pt x="18279" y="9884"/>
                  </a:lnTo>
                  <a:lnTo>
                    <a:pt x="18303" y="9917"/>
                  </a:lnTo>
                  <a:lnTo>
                    <a:pt x="18321" y="9884"/>
                  </a:lnTo>
                  <a:lnTo>
                    <a:pt x="18339" y="9917"/>
                  </a:lnTo>
                  <a:lnTo>
                    <a:pt x="18345" y="9961"/>
                  </a:lnTo>
                  <a:lnTo>
                    <a:pt x="18368" y="9984"/>
                  </a:lnTo>
                  <a:lnTo>
                    <a:pt x="18410" y="9906"/>
                  </a:lnTo>
                  <a:lnTo>
                    <a:pt x="18392" y="9873"/>
                  </a:lnTo>
                  <a:lnTo>
                    <a:pt x="18392" y="9862"/>
                  </a:lnTo>
                  <a:lnTo>
                    <a:pt x="18410" y="9828"/>
                  </a:lnTo>
                  <a:lnTo>
                    <a:pt x="18434" y="9850"/>
                  </a:lnTo>
                  <a:lnTo>
                    <a:pt x="18458" y="9817"/>
                  </a:lnTo>
                  <a:lnTo>
                    <a:pt x="18481" y="9817"/>
                  </a:lnTo>
                  <a:lnTo>
                    <a:pt x="18487" y="9795"/>
                  </a:lnTo>
                  <a:lnTo>
                    <a:pt x="18458" y="9740"/>
                  </a:lnTo>
                  <a:lnTo>
                    <a:pt x="18464" y="9706"/>
                  </a:lnTo>
                  <a:lnTo>
                    <a:pt x="18464" y="9684"/>
                  </a:lnTo>
                  <a:lnTo>
                    <a:pt x="18434" y="9650"/>
                  </a:lnTo>
                  <a:lnTo>
                    <a:pt x="18422" y="9628"/>
                  </a:lnTo>
                  <a:lnTo>
                    <a:pt x="18422" y="9662"/>
                  </a:lnTo>
                  <a:lnTo>
                    <a:pt x="18404" y="9662"/>
                  </a:lnTo>
                  <a:lnTo>
                    <a:pt x="18374" y="9639"/>
                  </a:lnTo>
                  <a:lnTo>
                    <a:pt x="18368" y="9650"/>
                  </a:lnTo>
                  <a:lnTo>
                    <a:pt x="18368" y="9684"/>
                  </a:lnTo>
                  <a:lnTo>
                    <a:pt x="18339" y="9684"/>
                  </a:lnTo>
                  <a:lnTo>
                    <a:pt x="18321" y="9706"/>
                  </a:lnTo>
                  <a:lnTo>
                    <a:pt x="18303" y="9684"/>
                  </a:lnTo>
                  <a:lnTo>
                    <a:pt x="18309" y="9628"/>
                  </a:lnTo>
                  <a:lnTo>
                    <a:pt x="18321" y="9606"/>
                  </a:lnTo>
                  <a:lnTo>
                    <a:pt x="18279" y="9495"/>
                  </a:lnTo>
                  <a:lnTo>
                    <a:pt x="18309" y="9462"/>
                  </a:lnTo>
                  <a:lnTo>
                    <a:pt x="18279" y="9373"/>
                  </a:lnTo>
                  <a:lnTo>
                    <a:pt x="18291" y="9262"/>
                  </a:lnTo>
                  <a:lnTo>
                    <a:pt x="18291" y="9195"/>
                  </a:lnTo>
                  <a:lnTo>
                    <a:pt x="18315" y="9140"/>
                  </a:lnTo>
                  <a:lnTo>
                    <a:pt x="18315" y="9039"/>
                  </a:lnTo>
                  <a:lnTo>
                    <a:pt x="18345" y="8984"/>
                  </a:lnTo>
                  <a:lnTo>
                    <a:pt x="18345" y="8917"/>
                  </a:lnTo>
                  <a:lnTo>
                    <a:pt x="18339" y="8906"/>
                  </a:lnTo>
                  <a:lnTo>
                    <a:pt x="18374" y="8873"/>
                  </a:lnTo>
                  <a:lnTo>
                    <a:pt x="18339" y="8795"/>
                  </a:lnTo>
                  <a:lnTo>
                    <a:pt x="18351" y="8585"/>
                  </a:lnTo>
                  <a:lnTo>
                    <a:pt x="18380" y="8540"/>
                  </a:lnTo>
                  <a:lnTo>
                    <a:pt x="18351" y="8462"/>
                  </a:lnTo>
                  <a:lnTo>
                    <a:pt x="18345" y="8373"/>
                  </a:lnTo>
                  <a:lnTo>
                    <a:pt x="18321" y="8351"/>
                  </a:lnTo>
                  <a:lnTo>
                    <a:pt x="18321" y="8318"/>
                  </a:lnTo>
                  <a:lnTo>
                    <a:pt x="18351" y="8274"/>
                  </a:lnTo>
                  <a:lnTo>
                    <a:pt x="18345" y="8196"/>
                  </a:lnTo>
                  <a:lnTo>
                    <a:pt x="18368" y="8162"/>
                  </a:lnTo>
                  <a:lnTo>
                    <a:pt x="18404" y="8051"/>
                  </a:lnTo>
                  <a:lnTo>
                    <a:pt x="18440" y="8073"/>
                  </a:lnTo>
                  <a:lnTo>
                    <a:pt x="18464" y="8040"/>
                  </a:lnTo>
                  <a:lnTo>
                    <a:pt x="18487" y="8051"/>
                  </a:lnTo>
                  <a:lnTo>
                    <a:pt x="18499" y="8018"/>
                  </a:lnTo>
                  <a:lnTo>
                    <a:pt x="18559" y="8018"/>
                  </a:lnTo>
                  <a:lnTo>
                    <a:pt x="18570" y="7985"/>
                  </a:lnTo>
                  <a:lnTo>
                    <a:pt x="18588" y="7974"/>
                  </a:lnTo>
                  <a:lnTo>
                    <a:pt x="18600" y="7918"/>
                  </a:lnTo>
                  <a:lnTo>
                    <a:pt x="18612" y="7918"/>
                  </a:lnTo>
                  <a:lnTo>
                    <a:pt x="18630" y="7907"/>
                  </a:lnTo>
                  <a:lnTo>
                    <a:pt x="18665" y="7907"/>
                  </a:lnTo>
                  <a:lnTo>
                    <a:pt x="18671" y="7963"/>
                  </a:lnTo>
                  <a:lnTo>
                    <a:pt x="18689" y="7940"/>
                  </a:lnTo>
                  <a:lnTo>
                    <a:pt x="18701" y="7940"/>
                  </a:lnTo>
                  <a:lnTo>
                    <a:pt x="18725" y="8018"/>
                  </a:lnTo>
                  <a:lnTo>
                    <a:pt x="18737" y="8018"/>
                  </a:lnTo>
                  <a:lnTo>
                    <a:pt x="18766" y="7940"/>
                  </a:lnTo>
                  <a:lnTo>
                    <a:pt x="18766" y="7873"/>
                  </a:lnTo>
                  <a:lnTo>
                    <a:pt x="18790" y="7863"/>
                  </a:lnTo>
                  <a:lnTo>
                    <a:pt x="18796" y="7796"/>
                  </a:lnTo>
                  <a:lnTo>
                    <a:pt x="18814" y="7796"/>
                  </a:lnTo>
                  <a:lnTo>
                    <a:pt x="18820" y="7852"/>
                  </a:lnTo>
                  <a:lnTo>
                    <a:pt x="18856" y="7885"/>
                  </a:lnTo>
                  <a:lnTo>
                    <a:pt x="18856" y="7963"/>
                  </a:lnTo>
                  <a:lnTo>
                    <a:pt x="18850" y="7985"/>
                  </a:lnTo>
                  <a:lnTo>
                    <a:pt x="18868" y="8018"/>
                  </a:lnTo>
                  <a:lnTo>
                    <a:pt x="18874" y="8073"/>
                  </a:lnTo>
                  <a:lnTo>
                    <a:pt x="18850" y="8107"/>
                  </a:lnTo>
                  <a:lnTo>
                    <a:pt x="18868" y="8129"/>
                  </a:lnTo>
                  <a:lnTo>
                    <a:pt x="18874" y="8196"/>
                  </a:lnTo>
                  <a:lnTo>
                    <a:pt x="18868" y="8196"/>
                  </a:lnTo>
                  <a:lnTo>
                    <a:pt x="18868" y="8240"/>
                  </a:lnTo>
                  <a:lnTo>
                    <a:pt x="18874" y="8262"/>
                  </a:lnTo>
                  <a:lnTo>
                    <a:pt x="18856" y="8306"/>
                  </a:lnTo>
                  <a:lnTo>
                    <a:pt x="18850" y="8329"/>
                  </a:lnTo>
                  <a:lnTo>
                    <a:pt x="18856" y="8362"/>
                  </a:lnTo>
                  <a:lnTo>
                    <a:pt x="18885" y="8306"/>
                  </a:lnTo>
                  <a:lnTo>
                    <a:pt x="18897" y="8351"/>
                  </a:lnTo>
                  <a:lnTo>
                    <a:pt x="18927" y="8362"/>
                  </a:lnTo>
                  <a:lnTo>
                    <a:pt x="18933" y="8473"/>
                  </a:lnTo>
                  <a:lnTo>
                    <a:pt x="18945" y="8440"/>
                  </a:lnTo>
                  <a:lnTo>
                    <a:pt x="18945" y="8407"/>
                  </a:lnTo>
                  <a:lnTo>
                    <a:pt x="18974" y="8351"/>
                  </a:lnTo>
                  <a:lnTo>
                    <a:pt x="18998" y="8351"/>
                  </a:lnTo>
                  <a:lnTo>
                    <a:pt x="19016" y="8373"/>
                  </a:lnTo>
                  <a:lnTo>
                    <a:pt x="18986" y="8462"/>
                  </a:lnTo>
                  <a:lnTo>
                    <a:pt x="19016" y="8518"/>
                  </a:lnTo>
                  <a:lnTo>
                    <a:pt x="19022" y="8585"/>
                  </a:lnTo>
                  <a:lnTo>
                    <a:pt x="19046" y="8484"/>
                  </a:lnTo>
                  <a:lnTo>
                    <a:pt x="19063" y="8462"/>
                  </a:lnTo>
                  <a:lnTo>
                    <a:pt x="19063" y="8418"/>
                  </a:lnTo>
                  <a:lnTo>
                    <a:pt x="19081" y="8373"/>
                  </a:lnTo>
                  <a:lnTo>
                    <a:pt x="19081" y="8218"/>
                  </a:lnTo>
                  <a:lnTo>
                    <a:pt x="19105" y="8184"/>
                  </a:lnTo>
                  <a:lnTo>
                    <a:pt x="19081" y="8140"/>
                  </a:lnTo>
                  <a:lnTo>
                    <a:pt x="19111" y="8096"/>
                  </a:lnTo>
                  <a:lnTo>
                    <a:pt x="19111" y="8040"/>
                  </a:lnTo>
                  <a:lnTo>
                    <a:pt x="19093" y="8029"/>
                  </a:lnTo>
                  <a:lnTo>
                    <a:pt x="19093" y="7996"/>
                  </a:lnTo>
                  <a:lnTo>
                    <a:pt x="19111" y="7985"/>
                  </a:lnTo>
                  <a:lnTo>
                    <a:pt x="19117" y="7885"/>
                  </a:lnTo>
                  <a:lnTo>
                    <a:pt x="19093" y="7852"/>
                  </a:lnTo>
                  <a:lnTo>
                    <a:pt x="19111" y="7751"/>
                  </a:lnTo>
                  <a:lnTo>
                    <a:pt x="19135" y="7707"/>
                  </a:lnTo>
                  <a:lnTo>
                    <a:pt x="19176" y="7696"/>
                  </a:lnTo>
                  <a:lnTo>
                    <a:pt x="19194" y="7740"/>
                  </a:lnTo>
                  <a:lnTo>
                    <a:pt x="19212" y="7774"/>
                  </a:lnTo>
                  <a:lnTo>
                    <a:pt x="19230" y="7740"/>
                  </a:lnTo>
                  <a:lnTo>
                    <a:pt x="19206" y="7696"/>
                  </a:lnTo>
                  <a:lnTo>
                    <a:pt x="19218" y="7629"/>
                  </a:lnTo>
                  <a:lnTo>
                    <a:pt x="19171" y="7585"/>
                  </a:lnTo>
                  <a:lnTo>
                    <a:pt x="19159" y="7463"/>
                  </a:lnTo>
                  <a:lnTo>
                    <a:pt x="19135" y="7430"/>
                  </a:lnTo>
                  <a:lnTo>
                    <a:pt x="19135" y="7407"/>
                  </a:lnTo>
                  <a:lnTo>
                    <a:pt x="19105" y="7363"/>
                  </a:lnTo>
                  <a:lnTo>
                    <a:pt x="19099" y="7274"/>
                  </a:lnTo>
                  <a:lnTo>
                    <a:pt x="19111" y="7252"/>
                  </a:lnTo>
                  <a:lnTo>
                    <a:pt x="19105" y="7185"/>
                  </a:lnTo>
                  <a:lnTo>
                    <a:pt x="19069" y="7130"/>
                  </a:lnTo>
                  <a:lnTo>
                    <a:pt x="19075" y="7074"/>
                  </a:lnTo>
                  <a:lnTo>
                    <a:pt x="19058" y="7041"/>
                  </a:lnTo>
                  <a:lnTo>
                    <a:pt x="19105" y="6974"/>
                  </a:lnTo>
                  <a:lnTo>
                    <a:pt x="19141" y="6974"/>
                  </a:lnTo>
                  <a:lnTo>
                    <a:pt x="19171" y="6907"/>
                  </a:lnTo>
                  <a:lnTo>
                    <a:pt x="19218" y="6907"/>
                  </a:lnTo>
                  <a:lnTo>
                    <a:pt x="19230" y="6874"/>
                  </a:lnTo>
                  <a:lnTo>
                    <a:pt x="19277" y="6941"/>
                  </a:lnTo>
                  <a:lnTo>
                    <a:pt x="19319" y="6941"/>
                  </a:lnTo>
                  <a:lnTo>
                    <a:pt x="19337" y="6963"/>
                  </a:lnTo>
                  <a:lnTo>
                    <a:pt x="19366" y="6974"/>
                  </a:lnTo>
                  <a:lnTo>
                    <a:pt x="19384" y="6963"/>
                  </a:lnTo>
                  <a:lnTo>
                    <a:pt x="19343" y="6996"/>
                  </a:lnTo>
                  <a:lnTo>
                    <a:pt x="19366" y="7029"/>
                  </a:lnTo>
                  <a:lnTo>
                    <a:pt x="19325" y="7052"/>
                  </a:lnTo>
                  <a:lnTo>
                    <a:pt x="19289" y="7041"/>
                  </a:lnTo>
                  <a:lnTo>
                    <a:pt x="19248" y="7130"/>
                  </a:lnTo>
                  <a:lnTo>
                    <a:pt x="19248" y="7163"/>
                  </a:lnTo>
                  <a:lnTo>
                    <a:pt x="19260" y="7241"/>
                  </a:lnTo>
                  <a:lnTo>
                    <a:pt x="19260" y="7307"/>
                  </a:lnTo>
                  <a:lnTo>
                    <a:pt x="19283" y="7329"/>
                  </a:lnTo>
                  <a:lnTo>
                    <a:pt x="19289" y="7374"/>
                  </a:lnTo>
                  <a:lnTo>
                    <a:pt x="19325" y="7463"/>
                  </a:lnTo>
                  <a:lnTo>
                    <a:pt x="19325" y="7485"/>
                  </a:lnTo>
                  <a:lnTo>
                    <a:pt x="19337" y="7485"/>
                  </a:lnTo>
                  <a:lnTo>
                    <a:pt x="19325" y="7518"/>
                  </a:lnTo>
                  <a:lnTo>
                    <a:pt x="19366" y="7541"/>
                  </a:lnTo>
                  <a:lnTo>
                    <a:pt x="19372" y="7607"/>
                  </a:lnTo>
                  <a:lnTo>
                    <a:pt x="19372" y="7640"/>
                  </a:lnTo>
                  <a:lnTo>
                    <a:pt x="19354" y="7663"/>
                  </a:lnTo>
                  <a:lnTo>
                    <a:pt x="19366" y="7807"/>
                  </a:lnTo>
                  <a:lnTo>
                    <a:pt x="19378" y="7818"/>
                  </a:lnTo>
                  <a:lnTo>
                    <a:pt x="19396" y="7774"/>
                  </a:lnTo>
                  <a:lnTo>
                    <a:pt x="19408" y="7774"/>
                  </a:lnTo>
                  <a:lnTo>
                    <a:pt x="19432" y="7829"/>
                  </a:lnTo>
                  <a:lnTo>
                    <a:pt x="19444" y="7873"/>
                  </a:lnTo>
                  <a:lnTo>
                    <a:pt x="19426" y="7974"/>
                  </a:lnTo>
                  <a:lnTo>
                    <a:pt x="19426" y="8085"/>
                  </a:lnTo>
                  <a:lnTo>
                    <a:pt x="19444" y="8129"/>
                  </a:lnTo>
                  <a:lnTo>
                    <a:pt x="19467" y="8096"/>
                  </a:lnTo>
                  <a:lnTo>
                    <a:pt x="19497" y="8107"/>
                  </a:lnTo>
                  <a:lnTo>
                    <a:pt x="19503" y="8140"/>
                  </a:lnTo>
                  <a:lnTo>
                    <a:pt x="19497" y="8184"/>
                  </a:lnTo>
                  <a:lnTo>
                    <a:pt x="19473" y="8184"/>
                  </a:lnTo>
                  <a:lnTo>
                    <a:pt x="19444" y="8218"/>
                  </a:lnTo>
                  <a:lnTo>
                    <a:pt x="19438" y="8218"/>
                  </a:lnTo>
                  <a:lnTo>
                    <a:pt x="19402" y="8296"/>
                  </a:lnTo>
                  <a:lnTo>
                    <a:pt x="19396" y="8351"/>
                  </a:lnTo>
                  <a:lnTo>
                    <a:pt x="19354" y="8384"/>
                  </a:lnTo>
                  <a:lnTo>
                    <a:pt x="19349" y="8418"/>
                  </a:lnTo>
                  <a:lnTo>
                    <a:pt x="19325" y="8429"/>
                  </a:lnTo>
                  <a:lnTo>
                    <a:pt x="19325" y="8484"/>
                  </a:lnTo>
                  <a:lnTo>
                    <a:pt x="19313" y="8529"/>
                  </a:lnTo>
                  <a:lnTo>
                    <a:pt x="19325" y="8595"/>
                  </a:lnTo>
                  <a:lnTo>
                    <a:pt x="19349" y="8585"/>
                  </a:lnTo>
                  <a:lnTo>
                    <a:pt x="19349" y="8662"/>
                  </a:lnTo>
                  <a:lnTo>
                    <a:pt x="19319" y="8762"/>
                  </a:lnTo>
                  <a:lnTo>
                    <a:pt x="19325" y="8806"/>
                  </a:lnTo>
                  <a:lnTo>
                    <a:pt x="19343" y="8818"/>
                  </a:lnTo>
                  <a:lnTo>
                    <a:pt x="19337" y="8940"/>
                  </a:lnTo>
                  <a:lnTo>
                    <a:pt x="19343" y="9039"/>
                  </a:lnTo>
                  <a:lnTo>
                    <a:pt x="19325" y="9084"/>
                  </a:lnTo>
                  <a:lnTo>
                    <a:pt x="19289" y="9106"/>
                  </a:lnTo>
                  <a:lnTo>
                    <a:pt x="19283" y="9162"/>
                  </a:lnTo>
                  <a:lnTo>
                    <a:pt x="19295" y="9195"/>
                  </a:lnTo>
                  <a:lnTo>
                    <a:pt x="19289" y="9306"/>
                  </a:lnTo>
                  <a:lnTo>
                    <a:pt x="19283" y="9328"/>
                  </a:lnTo>
                  <a:lnTo>
                    <a:pt x="19289" y="9373"/>
                  </a:lnTo>
                  <a:lnTo>
                    <a:pt x="19319" y="9429"/>
                  </a:lnTo>
                  <a:lnTo>
                    <a:pt x="19295" y="9429"/>
                  </a:lnTo>
                  <a:lnTo>
                    <a:pt x="19289" y="9528"/>
                  </a:lnTo>
                  <a:lnTo>
                    <a:pt x="19295" y="9551"/>
                  </a:lnTo>
                  <a:lnTo>
                    <a:pt x="19295" y="9628"/>
                  </a:lnTo>
                  <a:lnTo>
                    <a:pt x="19265" y="9684"/>
                  </a:lnTo>
                  <a:lnTo>
                    <a:pt x="19289" y="9751"/>
                  </a:lnTo>
                  <a:lnTo>
                    <a:pt x="19289" y="9873"/>
                  </a:lnTo>
                  <a:lnTo>
                    <a:pt x="19313" y="9984"/>
                  </a:lnTo>
                  <a:lnTo>
                    <a:pt x="19260" y="10161"/>
                  </a:lnTo>
                  <a:lnTo>
                    <a:pt x="19289" y="10239"/>
                  </a:lnTo>
                  <a:lnTo>
                    <a:pt x="19260" y="10217"/>
                  </a:lnTo>
                  <a:lnTo>
                    <a:pt x="19200" y="10239"/>
                  </a:lnTo>
                  <a:lnTo>
                    <a:pt x="19200" y="10350"/>
                  </a:lnTo>
                  <a:lnTo>
                    <a:pt x="19206" y="10383"/>
                  </a:lnTo>
                  <a:lnTo>
                    <a:pt x="19171" y="10461"/>
                  </a:lnTo>
                  <a:lnTo>
                    <a:pt x="19105" y="10406"/>
                  </a:lnTo>
                  <a:lnTo>
                    <a:pt x="19075" y="10461"/>
                  </a:lnTo>
                  <a:lnTo>
                    <a:pt x="19075" y="10494"/>
                  </a:lnTo>
                  <a:lnTo>
                    <a:pt x="19117" y="10494"/>
                  </a:lnTo>
                  <a:lnTo>
                    <a:pt x="19176" y="10661"/>
                  </a:lnTo>
                  <a:lnTo>
                    <a:pt x="19176" y="10816"/>
                  </a:lnTo>
                  <a:lnTo>
                    <a:pt x="19165" y="10861"/>
                  </a:lnTo>
                  <a:lnTo>
                    <a:pt x="19176" y="10906"/>
                  </a:lnTo>
                  <a:lnTo>
                    <a:pt x="19147" y="10917"/>
                  </a:lnTo>
                  <a:lnTo>
                    <a:pt x="19141" y="11028"/>
                  </a:lnTo>
                  <a:lnTo>
                    <a:pt x="19105" y="11105"/>
                  </a:lnTo>
                  <a:lnTo>
                    <a:pt x="19099" y="11238"/>
                  </a:lnTo>
                  <a:lnTo>
                    <a:pt x="19129" y="11350"/>
                  </a:lnTo>
                  <a:lnTo>
                    <a:pt x="19141" y="11549"/>
                  </a:lnTo>
                  <a:lnTo>
                    <a:pt x="19188" y="11694"/>
                  </a:lnTo>
                  <a:lnTo>
                    <a:pt x="19188" y="11805"/>
                  </a:lnTo>
                  <a:lnTo>
                    <a:pt x="19260" y="12105"/>
                  </a:lnTo>
                  <a:lnTo>
                    <a:pt x="19349" y="12427"/>
                  </a:lnTo>
                  <a:lnTo>
                    <a:pt x="19438" y="12693"/>
                  </a:lnTo>
                  <a:lnTo>
                    <a:pt x="19485" y="12771"/>
                  </a:lnTo>
                  <a:lnTo>
                    <a:pt x="19485" y="12871"/>
                  </a:lnTo>
                  <a:lnTo>
                    <a:pt x="19604" y="13126"/>
                  </a:lnTo>
                  <a:lnTo>
                    <a:pt x="19729" y="13548"/>
                  </a:lnTo>
                  <a:lnTo>
                    <a:pt x="19788" y="13604"/>
                  </a:lnTo>
                  <a:lnTo>
                    <a:pt x="19830" y="13604"/>
                  </a:lnTo>
                  <a:lnTo>
                    <a:pt x="19854" y="13582"/>
                  </a:lnTo>
                  <a:lnTo>
                    <a:pt x="19842" y="13637"/>
                  </a:lnTo>
                  <a:lnTo>
                    <a:pt x="19812" y="13660"/>
                  </a:lnTo>
                  <a:lnTo>
                    <a:pt x="19788" y="13660"/>
                  </a:lnTo>
                  <a:lnTo>
                    <a:pt x="19830" y="13793"/>
                  </a:lnTo>
                  <a:lnTo>
                    <a:pt x="19889" y="14048"/>
                  </a:lnTo>
                  <a:lnTo>
                    <a:pt x="19901" y="14159"/>
                  </a:lnTo>
                  <a:lnTo>
                    <a:pt x="19937" y="14260"/>
                  </a:lnTo>
                  <a:lnTo>
                    <a:pt x="20002" y="14270"/>
                  </a:lnTo>
                  <a:lnTo>
                    <a:pt x="20008" y="14315"/>
                  </a:lnTo>
                  <a:lnTo>
                    <a:pt x="20008" y="14370"/>
                  </a:lnTo>
                  <a:lnTo>
                    <a:pt x="20020" y="14415"/>
                  </a:lnTo>
                  <a:lnTo>
                    <a:pt x="20008" y="14481"/>
                  </a:lnTo>
                  <a:lnTo>
                    <a:pt x="20050" y="14348"/>
                  </a:lnTo>
                  <a:lnTo>
                    <a:pt x="20061" y="14204"/>
                  </a:lnTo>
                  <a:lnTo>
                    <a:pt x="20067" y="14193"/>
                  </a:lnTo>
                  <a:lnTo>
                    <a:pt x="20067" y="14137"/>
                  </a:lnTo>
                  <a:lnTo>
                    <a:pt x="20109" y="14071"/>
                  </a:lnTo>
                  <a:lnTo>
                    <a:pt x="20115" y="14015"/>
                  </a:lnTo>
                  <a:lnTo>
                    <a:pt x="20109" y="13981"/>
                  </a:lnTo>
                  <a:lnTo>
                    <a:pt x="20121" y="13926"/>
                  </a:lnTo>
                  <a:lnTo>
                    <a:pt x="20139" y="13793"/>
                  </a:lnTo>
                  <a:lnTo>
                    <a:pt x="20121" y="13737"/>
                  </a:lnTo>
                  <a:lnTo>
                    <a:pt x="20127" y="13637"/>
                  </a:lnTo>
                  <a:lnTo>
                    <a:pt x="20157" y="13593"/>
                  </a:lnTo>
                  <a:lnTo>
                    <a:pt x="20127" y="13538"/>
                  </a:lnTo>
                  <a:lnTo>
                    <a:pt x="20115" y="13548"/>
                  </a:lnTo>
                  <a:lnTo>
                    <a:pt x="20091" y="13538"/>
                  </a:lnTo>
                  <a:lnTo>
                    <a:pt x="20109" y="13493"/>
                  </a:lnTo>
                  <a:lnTo>
                    <a:pt x="20085" y="13415"/>
                  </a:lnTo>
                  <a:lnTo>
                    <a:pt x="20097" y="13426"/>
                  </a:lnTo>
                  <a:lnTo>
                    <a:pt x="20115" y="13404"/>
                  </a:lnTo>
                  <a:lnTo>
                    <a:pt x="20085" y="13349"/>
                  </a:lnTo>
                  <a:lnTo>
                    <a:pt x="20091" y="13304"/>
                  </a:lnTo>
                  <a:lnTo>
                    <a:pt x="20097" y="13238"/>
                  </a:lnTo>
                  <a:lnTo>
                    <a:pt x="20061" y="13238"/>
                  </a:lnTo>
                  <a:lnTo>
                    <a:pt x="20038" y="13204"/>
                  </a:lnTo>
                  <a:lnTo>
                    <a:pt x="20055" y="13149"/>
                  </a:lnTo>
                  <a:lnTo>
                    <a:pt x="20085" y="13204"/>
                  </a:lnTo>
                  <a:lnTo>
                    <a:pt x="20127" y="13126"/>
                  </a:lnTo>
                  <a:lnTo>
                    <a:pt x="20151" y="13137"/>
                  </a:lnTo>
                  <a:lnTo>
                    <a:pt x="20180" y="13082"/>
                  </a:lnTo>
                  <a:lnTo>
                    <a:pt x="20210" y="13038"/>
                  </a:lnTo>
                  <a:lnTo>
                    <a:pt x="20216" y="13049"/>
                  </a:lnTo>
                  <a:lnTo>
                    <a:pt x="20258" y="13071"/>
                  </a:lnTo>
                  <a:lnTo>
                    <a:pt x="20234" y="13015"/>
                  </a:lnTo>
                  <a:lnTo>
                    <a:pt x="20186" y="12971"/>
                  </a:lnTo>
                  <a:lnTo>
                    <a:pt x="20186" y="12904"/>
                  </a:lnTo>
                  <a:lnTo>
                    <a:pt x="20145" y="12860"/>
                  </a:lnTo>
                  <a:lnTo>
                    <a:pt x="20115" y="12682"/>
                  </a:lnTo>
                  <a:lnTo>
                    <a:pt x="20139" y="12527"/>
                  </a:lnTo>
                  <a:lnTo>
                    <a:pt x="20109" y="12471"/>
                  </a:lnTo>
                  <a:lnTo>
                    <a:pt x="20127" y="12427"/>
                  </a:lnTo>
                  <a:lnTo>
                    <a:pt x="20139" y="12349"/>
                  </a:lnTo>
                  <a:lnTo>
                    <a:pt x="20168" y="12238"/>
                  </a:lnTo>
                  <a:lnTo>
                    <a:pt x="20180" y="12405"/>
                  </a:lnTo>
                  <a:lnTo>
                    <a:pt x="20204" y="12416"/>
                  </a:lnTo>
                  <a:lnTo>
                    <a:pt x="20258" y="12360"/>
                  </a:lnTo>
                  <a:lnTo>
                    <a:pt x="20264" y="12382"/>
                  </a:lnTo>
                  <a:lnTo>
                    <a:pt x="20358" y="12316"/>
                  </a:lnTo>
                  <a:lnTo>
                    <a:pt x="20358" y="12238"/>
                  </a:lnTo>
                  <a:lnTo>
                    <a:pt x="20382" y="12194"/>
                  </a:lnTo>
                  <a:lnTo>
                    <a:pt x="20347" y="12149"/>
                  </a:lnTo>
                  <a:lnTo>
                    <a:pt x="20287" y="11994"/>
                  </a:lnTo>
                  <a:lnTo>
                    <a:pt x="20264" y="11994"/>
                  </a:lnTo>
                  <a:lnTo>
                    <a:pt x="20180" y="11761"/>
                  </a:lnTo>
                  <a:lnTo>
                    <a:pt x="20180" y="11705"/>
                  </a:lnTo>
                  <a:lnTo>
                    <a:pt x="20157" y="11660"/>
                  </a:lnTo>
                  <a:lnTo>
                    <a:pt x="20151" y="11461"/>
                  </a:lnTo>
                  <a:lnTo>
                    <a:pt x="20157" y="11427"/>
                  </a:lnTo>
                  <a:lnTo>
                    <a:pt x="20145" y="11328"/>
                  </a:lnTo>
                  <a:lnTo>
                    <a:pt x="20168" y="11261"/>
                  </a:lnTo>
                  <a:lnTo>
                    <a:pt x="20168" y="11194"/>
                  </a:lnTo>
                  <a:lnTo>
                    <a:pt x="20127" y="11206"/>
                  </a:lnTo>
                  <a:lnTo>
                    <a:pt x="20121" y="11161"/>
                  </a:lnTo>
                  <a:lnTo>
                    <a:pt x="20151" y="11083"/>
                  </a:lnTo>
                  <a:lnTo>
                    <a:pt x="20180" y="11061"/>
                  </a:lnTo>
                  <a:lnTo>
                    <a:pt x="20180" y="11017"/>
                  </a:lnTo>
                  <a:lnTo>
                    <a:pt x="20204" y="10972"/>
                  </a:lnTo>
                  <a:lnTo>
                    <a:pt x="20210" y="11028"/>
                  </a:lnTo>
                  <a:lnTo>
                    <a:pt x="20210" y="11094"/>
                  </a:lnTo>
                  <a:lnTo>
                    <a:pt x="20198" y="11161"/>
                  </a:lnTo>
                  <a:lnTo>
                    <a:pt x="20198" y="11250"/>
                  </a:lnTo>
                  <a:lnTo>
                    <a:pt x="20246" y="11272"/>
                  </a:lnTo>
                  <a:lnTo>
                    <a:pt x="20293" y="11328"/>
                  </a:lnTo>
                  <a:lnTo>
                    <a:pt x="20317" y="11316"/>
                  </a:lnTo>
                  <a:lnTo>
                    <a:pt x="20317" y="11227"/>
                  </a:lnTo>
                  <a:lnTo>
                    <a:pt x="20329" y="11194"/>
                  </a:lnTo>
                  <a:lnTo>
                    <a:pt x="20299" y="11094"/>
                  </a:lnTo>
                  <a:lnTo>
                    <a:pt x="20228" y="10972"/>
                  </a:lnTo>
                  <a:lnTo>
                    <a:pt x="20228" y="10828"/>
                  </a:lnTo>
                  <a:lnTo>
                    <a:pt x="20186" y="10805"/>
                  </a:lnTo>
                  <a:lnTo>
                    <a:pt x="20180" y="10783"/>
                  </a:lnTo>
                  <a:lnTo>
                    <a:pt x="20174" y="10816"/>
                  </a:lnTo>
                  <a:lnTo>
                    <a:pt x="20151" y="10861"/>
                  </a:lnTo>
                  <a:lnTo>
                    <a:pt x="20151" y="10883"/>
                  </a:lnTo>
                  <a:lnTo>
                    <a:pt x="20139" y="10917"/>
                  </a:lnTo>
                  <a:lnTo>
                    <a:pt x="20097" y="10872"/>
                  </a:lnTo>
                  <a:lnTo>
                    <a:pt x="20097" y="10761"/>
                  </a:lnTo>
                  <a:lnTo>
                    <a:pt x="20079" y="10694"/>
                  </a:lnTo>
                  <a:lnTo>
                    <a:pt x="20050" y="10583"/>
                  </a:lnTo>
                  <a:lnTo>
                    <a:pt x="20067" y="10528"/>
                  </a:lnTo>
                  <a:lnTo>
                    <a:pt x="20085" y="10505"/>
                  </a:lnTo>
                  <a:lnTo>
                    <a:pt x="20079" y="10450"/>
                  </a:lnTo>
                  <a:lnTo>
                    <a:pt x="20097" y="10394"/>
                  </a:lnTo>
                  <a:lnTo>
                    <a:pt x="20079" y="10361"/>
                  </a:lnTo>
                  <a:lnTo>
                    <a:pt x="20085" y="10317"/>
                  </a:lnTo>
                  <a:lnTo>
                    <a:pt x="20085" y="10261"/>
                  </a:lnTo>
                  <a:lnTo>
                    <a:pt x="20061" y="10228"/>
                  </a:lnTo>
                  <a:lnTo>
                    <a:pt x="20032" y="10250"/>
                  </a:lnTo>
                  <a:lnTo>
                    <a:pt x="19978" y="10161"/>
                  </a:lnTo>
                  <a:lnTo>
                    <a:pt x="19943" y="10161"/>
                  </a:lnTo>
                  <a:lnTo>
                    <a:pt x="19919" y="10206"/>
                  </a:lnTo>
                  <a:lnTo>
                    <a:pt x="19919" y="10250"/>
                  </a:lnTo>
                  <a:lnTo>
                    <a:pt x="19961" y="10328"/>
                  </a:lnTo>
                  <a:lnTo>
                    <a:pt x="19949" y="10383"/>
                  </a:lnTo>
                  <a:lnTo>
                    <a:pt x="19937" y="10417"/>
                  </a:lnTo>
                  <a:lnTo>
                    <a:pt x="19901" y="10383"/>
                  </a:lnTo>
                  <a:lnTo>
                    <a:pt x="19854" y="10272"/>
                  </a:lnTo>
                  <a:lnTo>
                    <a:pt x="19824" y="10217"/>
                  </a:lnTo>
                  <a:lnTo>
                    <a:pt x="19800" y="10194"/>
                  </a:lnTo>
                  <a:lnTo>
                    <a:pt x="19818" y="10161"/>
                  </a:lnTo>
                  <a:lnTo>
                    <a:pt x="19788" y="10050"/>
                  </a:lnTo>
                  <a:lnTo>
                    <a:pt x="19788" y="9939"/>
                  </a:lnTo>
                  <a:lnTo>
                    <a:pt x="19770" y="9884"/>
                  </a:lnTo>
                  <a:lnTo>
                    <a:pt x="19788" y="9839"/>
                  </a:lnTo>
                  <a:lnTo>
                    <a:pt x="19770" y="9751"/>
                  </a:lnTo>
                  <a:lnTo>
                    <a:pt x="19794" y="9695"/>
                  </a:lnTo>
                  <a:lnTo>
                    <a:pt x="19794" y="9639"/>
                  </a:lnTo>
                  <a:lnTo>
                    <a:pt x="19800" y="9573"/>
                  </a:lnTo>
                  <a:lnTo>
                    <a:pt x="19800" y="9495"/>
                  </a:lnTo>
                  <a:lnTo>
                    <a:pt x="19788" y="9517"/>
                  </a:lnTo>
                  <a:lnTo>
                    <a:pt x="19758" y="9440"/>
                  </a:lnTo>
                  <a:lnTo>
                    <a:pt x="19764" y="9417"/>
                  </a:lnTo>
                  <a:lnTo>
                    <a:pt x="19788" y="9406"/>
                  </a:lnTo>
                  <a:lnTo>
                    <a:pt x="19818" y="9440"/>
                  </a:lnTo>
                  <a:lnTo>
                    <a:pt x="19818" y="9417"/>
                  </a:lnTo>
                  <a:lnTo>
                    <a:pt x="19794" y="9373"/>
                  </a:lnTo>
                  <a:lnTo>
                    <a:pt x="19770" y="9328"/>
                  </a:lnTo>
                  <a:lnTo>
                    <a:pt x="19782" y="9295"/>
                  </a:lnTo>
                  <a:lnTo>
                    <a:pt x="19794" y="9295"/>
                  </a:lnTo>
                  <a:lnTo>
                    <a:pt x="19788" y="9251"/>
                  </a:lnTo>
                  <a:lnTo>
                    <a:pt x="19764" y="9206"/>
                  </a:lnTo>
                  <a:lnTo>
                    <a:pt x="19729" y="9195"/>
                  </a:lnTo>
                  <a:lnTo>
                    <a:pt x="19723" y="9151"/>
                  </a:lnTo>
                  <a:lnTo>
                    <a:pt x="19735" y="9140"/>
                  </a:lnTo>
                  <a:lnTo>
                    <a:pt x="19729" y="9062"/>
                  </a:lnTo>
                  <a:lnTo>
                    <a:pt x="19699" y="9007"/>
                  </a:lnTo>
                  <a:lnTo>
                    <a:pt x="19705" y="8962"/>
                  </a:lnTo>
                  <a:lnTo>
                    <a:pt x="19711" y="8906"/>
                  </a:lnTo>
                  <a:lnTo>
                    <a:pt x="19729" y="8873"/>
                  </a:lnTo>
                  <a:lnTo>
                    <a:pt x="19705" y="8818"/>
                  </a:lnTo>
                  <a:lnTo>
                    <a:pt x="19711" y="8773"/>
                  </a:lnTo>
                  <a:lnTo>
                    <a:pt x="19735" y="8773"/>
                  </a:lnTo>
                  <a:lnTo>
                    <a:pt x="19764" y="8806"/>
                  </a:lnTo>
                  <a:lnTo>
                    <a:pt x="19788" y="8795"/>
                  </a:lnTo>
                  <a:lnTo>
                    <a:pt x="19800" y="8707"/>
                  </a:lnTo>
                  <a:lnTo>
                    <a:pt x="19824" y="8707"/>
                  </a:lnTo>
                  <a:lnTo>
                    <a:pt x="19842" y="8751"/>
                  </a:lnTo>
                  <a:lnTo>
                    <a:pt x="19854" y="8751"/>
                  </a:lnTo>
                  <a:lnTo>
                    <a:pt x="19877" y="8818"/>
                  </a:lnTo>
                  <a:lnTo>
                    <a:pt x="19913" y="8684"/>
                  </a:lnTo>
                  <a:lnTo>
                    <a:pt x="19877" y="8651"/>
                  </a:lnTo>
                  <a:lnTo>
                    <a:pt x="19883" y="8595"/>
                  </a:lnTo>
                  <a:lnTo>
                    <a:pt x="19907" y="8573"/>
                  </a:lnTo>
                  <a:lnTo>
                    <a:pt x="19943" y="8440"/>
                  </a:lnTo>
                  <a:lnTo>
                    <a:pt x="19943" y="8373"/>
                  </a:lnTo>
                  <a:lnTo>
                    <a:pt x="19966" y="8429"/>
                  </a:lnTo>
                  <a:lnTo>
                    <a:pt x="19996" y="8462"/>
                  </a:lnTo>
                  <a:lnTo>
                    <a:pt x="19996" y="8529"/>
                  </a:lnTo>
                  <a:lnTo>
                    <a:pt x="20032" y="8718"/>
                  </a:lnTo>
                  <a:lnTo>
                    <a:pt x="20055" y="8762"/>
                  </a:lnTo>
                  <a:lnTo>
                    <a:pt x="20067" y="8740"/>
                  </a:lnTo>
                  <a:lnTo>
                    <a:pt x="20079" y="8573"/>
                  </a:lnTo>
                  <a:lnTo>
                    <a:pt x="20085" y="8518"/>
                  </a:lnTo>
                  <a:lnTo>
                    <a:pt x="20079" y="8440"/>
                  </a:lnTo>
                  <a:lnTo>
                    <a:pt x="20097" y="8384"/>
                  </a:lnTo>
                  <a:lnTo>
                    <a:pt x="20079" y="8306"/>
                  </a:lnTo>
                  <a:lnTo>
                    <a:pt x="20109" y="8329"/>
                  </a:lnTo>
                  <a:lnTo>
                    <a:pt x="20127" y="8296"/>
                  </a:lnTo>
                  <a:lnTo>
                    <a:pt x="20145" y="8184"/>
                  </a:lnTo>
                  <a:lnTo>
                    <a:pt x="20174" y="8184"/>
                  </a:lnTo>
                  <a:lnTo>
                    <a:pt x="20210" y="8096"/>
                  </a:lnTo>
                  <a:lnTo>
                    <a:pt x="20246" y="8085"/>
                  </a:lnTo>
                  <a:lnTo>
                    <a:pt x="20264" y="8107"/>
                  </a:lnTo>
                  <a:lnTo>
                    <a:pt x="20317" y="8040"/>
                  </a:lnTo>
                  <a:lnTo>
                    <a:pt x="20358" y="8051"/>
                  </a:lnTo>
                  <a:lnTo>
                    <a:pt x="20448" y="8151"/>
                  </a:lnTo>
                  <a:lnTo>
                    <a:pt x="20454" y="8207"/>
                  </a:lnTo>
                  <a:lnTo>
                    <a:pt x="20477" y="8218"/>
                  </a:lnTo>
                  <a:lnTo>
                    <a:pt x="20507" y="8207"/>
                  </a:lnTo>
                  <a:lnTo>
                    <a:pt x="20525" y="8218"/>
                  </a:lnTo>
                  <a:lnTo>
                    <a:pt x="20507" y="8251"/>
                  </a:lnTo>
                  <a:lnTo>
                    <a:pt x="20555" y="8340"/>
                  </a:lnTo>
                  <a:lnTo>
                    <a:pt x="20567" y="8318"/>
                  </a:lnTo>
                  <a:lnTo>
                    <a:pt x="20596" y="8373"/>
                  </a:lnTo>
                  <a:lnTo>
                    <a:pt x="20632" y="8362"/>
                  </a:lnTo>
                  <a:lnTo>
                    <a:pt x="20656" y="8373"/>
                  </a:lnTo>
                  <a:lnTo>
                    <a:pt x="20656" y="8318"/>
                  </a:lnTo>
                  <a:lnTo>
                    <a:pt x="20626" y="8240"/>
                  </a:lnTo>
                  <a:lnTo>
                    <a:pt x="20644" y="8196"/>
                  </a:lnTo>
                  <a:lnTo>
                    <a:pt x="20632" y="8151"/>
                  </a:lnTo>
                  <a:lnTo>
                    <a:pt x="20614" y="8140"/>
                  </a:lnTo>
                  <a:lnTo>
                    <a:pt x="20614" y="8085"/>
                  </a:lnTo>
                  <a:lnTo>
                    <a:pt x="20632" y="8029"/>
                  </a:lnTo>
                  <a:lnTo>
                    <a:pt x="20650" y="7885"/>
                  </a:lnTo>
                  <a:lnTo>
                    <a:pt x="20673" y="7774"/>
                  </a:lnTo>
                  <a:lnTo>
                    <a:pt x="20662" y="7718"/>
                  </a:lnTo>
                  <a:lnTo>
                    <a:pt x="20703" y="7629"/>
                  </a:lnTo>
                  <a:lnTo>
                    <a:pt x="20685" y="7585"/>
                  </a:lnTo>
                  <a:lnTo>
                    <a:pt x="20709" y="7552"/>
                  </a:lnTo>
                  <a:lnTo>
                    <a:pt x="20685" y="7463"/>
                  </a:lnTo>
                  <a:lnTo>
                    <a:pt x="20662" y="7430"/>
                  </a:lnTo>
                  <a:lnTo>
                    <a:pt x="20662" y="7407"/>
                  </a:lnTo>
                  <a:lnTo>
                    <a:pt x="20709" y="7407"/>
                  </a:lnTo>
                  <a:lnTo>
                    <a:pt x="20721" y="7329"/>
                  </a:lnTo>
                  <a:lnTo>
                    <a:pt x="20673" y="7296"/>
                  </a:lnTo>
                  <a:lnTo>
                    <a:pt x="20656" y="7241"/>
                  </a:lnTo>
                  <a:lnTo>
                    <a:pt x="20679" y="7218"/>
                  </a:lnTo>
                  <a:lnTo>
                    <a:pt x="20691" y="7252"/>
                  </a:lnTo>
                  <a:lnTo>
                    <a:pt x="20715" y="7241"/>
                  </a:lnTo>
                  <a:lnTo>
                    <a:pt x="20721" y="7196"/>
                  </a:lnTo>
                  <a:lnTo>
                    <a:pt x="20709" y="7152"/>
                  </a:lnTo>
                  <a:lnTo>
                    <a:pt x="20745" y="7096"/>
                  </a:lnTo>
                  <a:lnTo>
                    <a:pt x="20745" y="7052"/>
                  </a:lnTo>
                  <a:lnTo>
                    <a:pt x="20721" y="7018"/>
                  </a:lnTo>
                  <a:lnTo>
                    <a:pt x="20745" y="6985"/>
                  </a:lnTo>
                  <a:lnTo>
                    <a:pt x="20768" y="6996"/>
                  </a:lnTo>
                  <a:lnTo>
                    <a:pt x="20780" y="6941"/>
                  </a:lnTo>
                  <a:lnTo>
                    <a:pt x="20792" y="6919"/>
                  </a:lnTo>
                  <a:lnTo>
                    <a:pt x="20774" y="6885"/>
                  </a:lnTo>
                  <a:lnTo>
                    <a:pt x="20804" y="6874"/>
                  </a:lnTo>
                  <a:lnTo>
                    <a:pt x="20840" y="6808"/>
                  </a:lnTo>
                  <a:lnTo>
                    <a:pt x="20828" y="6763"/>
                  </a:lnTo>
                  <a:lnTo>
                    <a:pt x="20834" y="6707"/>
                  </a:lnTo>
                  <a:lnTo>
                    <a:pt x="20846" y="6752"/>
                  </a:lnTo>
                  <a:lnTo>
                    <a:pt x="20875" y="6697"/>
                  </a:lnTo>
                  <a:lnTo>
                    <a:pt x="20858" y="6607"/>
                  </a:lnTo>
                  <a:lnTo>
                    <a:pt x="20858" y="6530"/>
                  </a:lnTo>
                  <a:lnTo>
                    <a:pt x="20887" y="6530"/>
                  </a:lnTo>
                  <a:lnTo>
                    <a:pt x="20893" y="6541"/>
                  </a:lnTo>
                  <a:lnTo>
                    <a:pt x="20911" y="6519"/>
                  </a:lnTo>
                  <a:lnTo>
                    <a:pt x="20959" y="6408"/>
                  </a:lnTo>
                  <a:lnTo>
                    <a:pt x="20941" y="6386"/>
                  </a:lnTo>
                  <a:lnTo>
                    <a:pt x="20941" y="6330"/>
                  </a:lnTo>
                  <a:lnTo>
                    <a:pt x="20971" y="6330"/>
                  </a:lnTo>
                  <a:lnTo>
                    <a:pt x="21030" y="6241"/>
                  </a:lnTo>
                  <a:lnTo>
                    <a:pt x="21006" y="6208"/>
                  </a:lnTo>
                  <a:lnTo>
                    <a:pt x="21018" y="6186"/>
                  </a:lnTo>
                  <a:lnTo>
                    <a:pt x="21059" y="6186"/>
                  </a:lnTo>
                  <a:lnTo>
                    <a:pt x="21107" y="6130"/>
                  </a:lnTo>
                  <a:lnTo>
                    <a:pt x="21095" y="6086"/>
                  </a:lnTo>
                  <a:lnTo>
                    <a:pt x="21101" y="6052"/>
                  </a:lnTo>
                  <a:lnTo>
                    <a:pt x="21125" y="6086"/>
                  </a:lnTo>
                  <a:lnTo>
                    <a:pt x="21131" y="6141"/>
                  </a:lnTo>
                  <a:lnTo>
                    <a:pt x="21160" y="6152"/>
                  </a:lnTo>
                  <a:lnTo>
                    <a:pt x="21184" y="6130"/>
                  </a:lnTo>
                  <a:lnTo>
                    <a:pt x="21220" y="6163"/>
                  </a:lnTo>
                  <a:lnTo>
                    <a:pt x="21339" y="6163"/>
                  </a:lnTo>
                  <a:lnTo>
                    <a:pt x="21363" y="6197"/>
                  </a:lnTo>
                  <a:lnTo>
                    <a:pt x="21374" y="6186"/>
                  </a:lnTo>
                  <a:lnTo>
                    <a:pt x="21363" y="6097"/>
                  </a:lnTo>
                  <a:lnTo>
                    <a:pt x="21333" y="6052"/>
                  </a:lnTo>
                  <a:lnTo>
                    <a:pt x="21333" y="6030"/>
                  </a:lnTo>
                  <a:lnTo>
                    <a:pt x="21357" y="6019"/>
                  </a:lnTo>
                  <a:lnTo>
                    <a:pt x="21357" y="5830"/>
                  </a:lnTo>
                  <a:lnTo>
                    <a:pt x="21309" y="5708"/>
                  </a:lnTo>
                  <a:lnTo>
                    <a:pt x="21273" y="5697"/>
                  </a:lnTo>
                  <a:lnTo>
                    <a:pt x="21226" y="5586"/>
                  </a:lnTo>
                  <a:lnTo>
                    <a:pt x="21250" y="5542"/>
                  </a:lnTo>
                  <a:lnTo>
                    <a:pt x="21202" y="5475"/>
                  </a:lnTo>
                  <a:lnTo>
                    <a:pt x="21131" y="5441"/>
                  </a:lnTo>
                  <a:lnTo>
                    <a:pt x="21053" y="5353"/>
                  </a:lnTo>
                  <a:lnTo>
                    <a:pt x="21024" y="5264"/>
                  </a:lnTo>
                  <a:lnTo>
                    <a:pt x="21018" y="5319"/>
                  </a:lnTo>
                  <a:lnTo>
                    <a:pt x="20994" y="5308"/>
                  </a:lnTo>
                  <a:lnTo>
                    <a:pt x="20982" y="5319"/>
                  </a:lnTo>
                  <a:lnTo>
                    <a:pt x="20976" y="5386"/>
                  </a:lnTo>
                  <a:lnTo>
                    <a:pt x="20935" y="5408"/>
                  </a:lnTo>
                  <a:lnTo>
                    <a:pt x="20923" y="5364"/>
                  </a:lnTo>
                  <a:lnTo>
                    <a:pt x="20923" y="5297"/>
                  </a:lnTo>
                  <a:lnTo>
                    <a:pt x="20959" y="5252"/>
                  </a:lnTo>
                  <a:lnTo>
                    <a:pt x="20935" y="5197"/>
                  </a:lnTo>
                  <a:lnTo>
                    <a:pt x="20947" y="5164"/>
                  </a:lnTo>
                  <a:lnTo>
                    <a:pt x="20965" y="5164"/>
                  </a:lnTo>
                  <a:lnTo>
                    <a:pt x="20988" y="5208"/>
                  </a:lnTo>
                  <a:lnTo>
                    <a:pt x="20923" y="5019"/>
                  </a:lnTo>
                  <a:lnTo>
                    <a:pt x="20875" y="4942"/>
                  </a:lnTo>
                  <a:lnTo>
                    <a:pt x="20875" y="5053"/>
                  </a:lnTo>
                  <a:lnTo>
                    <a:pt x="20858" y="5053"/>
                  </a:lnTo>
                  <a:lnTo>
                    <a:pt x="20798" y="4942"/>
                  </a:lnTo>
                  <a:lnTo>
                    <a:pt x="20798" y="4886"/>
                  </a:lnTo>
                  <a:lnTo>
                    <a:pt x="20828" y="4909"/>
                  </a:lnTo>
                  <a:lnTo>
                    <a:pt x="20810" y="4853"/>
                  </a:lnTo>
                  <a:lnTo>
                    <a:pt x="20727" y="4720"/>
                  </a:lnTo>
                  <a:lnTo>
                    <a:pt x="20715" y="4720"/>
                  </a:lnTo>
                  <a:lnTo>
                    <a:pt x="20721" y="4764"/>
                  </a:lnTo>
                  <a:lnTo>
                    <a:pt x="20709" y="4819"/>
                  </a:lnTo>
                  <a:lnTo>
                    <a:pt x="20662" y="4830"/>
                  </a:lnTo>
                  <a:lnTo>
                    <a:pt x="20626" y="4764"/>
                  </a:lnTo>
                  <a:lnTo>
                    <a:pt x="20590" y="4753"/>
                  </a:lnTo>
                  <a:lnTo>
                    <a:pt x="20549" y="4631"/>
                  </a:lnTo>
                  <a:lnTo>
                    <a:pt x="20549" y="4586"/>
                  </a:lnTo>
                  <a:lnTo>
                    <a:pt x="20531" y="4553"/>
                  </a:lnTo>
                  <a:lnTo>
                    <a:pt x="20501" y="4575"/>
                  </a:lnTo>
                  <a:lnTo>
                    <a:pt x="20448" y="4653"/>
                  </a:lnTo>
                  <a:lnTo>
                    <a:pt x="20448" y="4686"/>
                  </a:lnTo>
                  <a:lnTo>
                    <a:pt x="20418" y="4664"/>
                  </a:lnTo>
                  <a:lnTo>
                    <a:pt x="20394" y="4697"/>
                  </a:lnTo>
                  <a:lnTo>
                    <a:pt x="20394" y="4819"/>
                  </a:lnTo>
                  <a:lnTo>
                    <a:pt x="20412" y="4853"/>
                  </a:lnTo>
                  <a:lnTo>
                    <a:pt x="20382" y="4819"/>
                  </a:lnTo>
                  <a:lnTo>
                    <a:pt x="20358" y="4708"/>
                  </a:lnTo>
                  <a:lnTo>
                    <a:pt x="20370" y="4631"/>
                  </a:lnTo>
                  <a:lnTo>
                    <a:pt x="20323" y="4575"/>
                  </a:lnTo>
                  <a:lnTo>
                    <a:pt x="20305" y="4487"/>
                  </a:lnTo>
                  <a:lnTo>
                    <a:pt x="20293" y="4487"/>
                  </a:lnTo>
                  <a:lnTo>
                    <a:pt x="20323" y="4475"/>
                  </a:lnTo>
                  <a:lnTo>
                    <a:pt x="20353" y="4542"/>
                  </a:lnTo>
                  <a:lnTo>
                    <a:pt x="20353" y="4475"/>
                  </a:lnTo>
                  <a:lnTo>
                    <a:pt x="20388" y="4475"/>
                  </a:lnTo>
                  <a:lnTo>
                    <a:pt x="20418" y="4498"/>
                  </a:lnTo>
                  <a:lnTo>
                    <a:pt x="20459" y="4442"/>
                  </a:lnTo>
                  <a:lnTo>
                    <a:pt x="20448" y="4386"/>
                  </a:lnTo>
                  <a:lnTo>
                    <a:pt x="20358" y="4320"/>
                  </a:lnTo>
                  <a:lnTo>
                    <a:pt x="20335" y="4386"/>
                  </a:lnTo>
                  <a:lnTo>
                    <a:pt x="20293" y="4386"/>
                  </a:lnTo>
                  <a:lnTo>
                    <a:pt x="20252" y="4364"/>
                  </a:lnTo>
                  <a:lnTo>
                    <a:pt x="20293" y="4364"/>
                  </a:lnTo>
                  <a:lnTo>
                    <a:pt x="20323" y="4298"/>
                  </a:lnTo>
                  <a:lnTo>
                    <a:pt x="20353" y="4275"/>
                  </a:lnTo>
                  <a:lnTo>
                    <a:pt x="20382" y="4309"/>
                  </a:lnTo>
                  <a:lnTo>
                    <a:pt x="20424" y="4320"/>
                  </a:lnTo>
                  <a:lnTo>
                    <a:pt x="20459" y="4376"/>
                  </a:lnTo>
                  <a:lnTo>
                    <a:pt x="20507" y="4475"/>
                  </a:lnTo>
                  <a:lnTo>
                    <a:pt x="20543" y="4475"/>
                  </a:lnTo>
                  <a:lnTo>
                    <a:pt x="20561" y="4531"/>
                  </a:lnTo>
                  <a:lnTo>
                    <a:pt x="20578" y="4542"/>
                  </a:lnTo>
                  <a:lnTo>
                    <a:pt x="20620" y="4498"/>
                  </a:lnTo>
                  <a:lnTo>
                    <a:pt x="20632" y="4542"/>
                  </a:lnTo>
                  <a:lnTo>
                    <a:pt x="20709" y="4431"/>
                  </a:lnTo>
                  <a:lnTo>
                    <a:pt x="20715" y="4453"/>
                  </a:lnTo>
                  <a:lnTo>
                    <a:pt x="20709" y="4509"/>
                  </a:lnTo>
                  <a:lnTo>
                    <a:pt x="20739" y="4475"/>
                  </a:lnTo>
                  <a:lnTo>
                    <a:pt x="20739" y="4397"/>
                  </a:lnTo>
                  <a:lnTo>
                    <a:pt x="20774" y="4286"/>
                  </a:lnTo>
                  <a:lnTo>
                    <a:pt x="20768" y="4253"/>
                  </a:lnTo>
                  <a:lnTo>
                    <a:pt x="20768" y="4164"/>
                  </a:lnTo>
                  <a:lnTo>
                    <a:pt x="20751" y="4042"/>
                  </a:lnTo>
                  <a:lnTo>
                    <a:pt x="20780" y="3842"/>
                  </a:lnTo>
                  <a:lnTo>
                    <a:pt x="20780" y="3720"/>
                  </a:lnTo>
                  <a:lnTo>
                    <a:pt x="20751" y="3653"/>
                  </a:lnTo>
                  <a:lnTo>
                    <a:pt x="20739" y="3587"/>
                  </a:lnTo>
                  <a:lnTo>
                    <a:pt x="20691" y="3509"/>
                  </a:lnTo>
                  <a:lnTo>
                    <a:pt x="20667" y="3420"/>
                  </a:lnTo>
                  <a:lnTo>
                    <a:pt x="20685" y="3420"/>
                  </a:lnTo>
                  <a:lnTo>
                    <a:pt x="20715" y="3487"/>
                  </a:lnTo>
                  <a:lnTo>
                    <a:pt x="20721" y="3487"/>
                  </a:lnTo>
                  <a:lnTo>
                    <a:pt x="20709" y="3398"/>
                  </a:lnTo>
                  <a:lnTo>
                    <a:pt x="20662" y="3365"/>
                  </a:lnTo>
                  <a:lnTo>
                    <a:pt x="20626" y="3387"/>
                  </a:lnTo>
                  <a:lnTo>
                    <a:pt x="20561" y="3365"/>
                  </a:lnTo>
                  <a:lnTo>
                    <a:pt x="20471" y="3154"/>
                  </a:lnTo>
                  <a:lnTo>
                    <a:pt x="20448" y="3120"/>
                  </a:lnTo>
                  <a:lnTo>
                    <a:pt x="20454" y="3087"/>
                  </a:lnTo>
                  <a:lnTo>
                    <a:pt x="20501" y="3087"/>
                  </a:lnTo>
                  <a:lnTo>
                    <a:pt x="20513" y="3009"/>
                  </a:lnTo>
                  <a:lnTo>
                    <a:pt x="20489" y="2976"/>
                  </a:lnTo>
                  <a:lnTo>
                    <a:pt x="20454" y="2976"/>
                  </a:lnTo>
                  <a:lnTo>
                    <a:pt x="20442" y="2943"/>
                  </a:lnTo>
                  <a:lnTo>
                    <a:pt x="20459" y="2921"/>
                  </a:lnTo>
                  <a:lnTo>
                    <a:pt x="20448" y="2832"/>
                  </a:lnTo>
                  <a:lnTo>
                    <a:pt x="20454" y="2820"/>
                  </a:lnTo>
                  <a:lnTo>
                    <a:pt x="20489" y="2899"/>
                  </a:lnTo>
                  <a:lnTo>
                    <a:pt x="20543" y="2954"/>
                  </a:lnTo>
                  <a:lnTo>
                    <a:pt x="20549" y="2921"/>
                  </a:lnTo>
                  <a:lnTo>
                    <a:pt x="20531" y="2876"/>
                  </a:lnTo>
                  <a:lnTo>
                    <a:pt x="20531" y="2820"/>
                  </a:lnTo>
                  <a:lnTo>
                    <a:pt x="20519" y="2776"/>
                  </a:lnTo>
                  <a:lnTo>
                    <a:pt x="20537" y="2754"/>
                  </a:lnTo>
                  <a:lnTo>
                    <a:pt x="20549" y="2787"/>
                  </a:lnTo>
                  <a:lnTo>
                    <a:pt x="20561" y="2832"/>
                  </a:lnTo>
                  <a:lnTo>
                    <a:pt x="20590" y="2843"/>
                  </a:lnTo>
                  <a:lnTo>
                    <a:pt x="20602" y="2998"/>
                  </a:lnTo>
                  <a:lnTo>
                    <a:pt x="20596" y="3043"/>
                  </a:lnTo>
                  <a:lnTo>
                    <a:pt x="20679" y="3154"/>
                  </a:lnTo>
                  <a:lnTo>
                    <a:pt x="20709" y="3120"/>
                  </a:lnTo>
                  <a:lnTo>
                    <a:pt x="20745" y="3154"/>
                  </a:lnTo>
                  <a:lnTo>
                    <a:pt x="20745" y="3265"/>
                  </a:lnTo>
                  <a:lnTo>
                    <a:pt x="20774" y="3265"/>
                  </a:lnTo>
                  <a:lnTo>
                    <a:pt x="20834" y="3109"/>
                  </a:lnTo>
                  <a:lnTo>
                    <a:pt x="20846" y="3043"/>
                  </a:lnTo>
                  <a:lnTo>
                    <a:pt x="20834" y="2976"/>
                  </a:lnTo>
                  <a:lnTo>
                    <a:pt x="20840" y="2843"/>
                  </a:lnTo>
                  <a:lnTo>
                    <a:pt x="20834" y="2787"/>
                  </a:lnTo>
                  <a:lnTo>
                    <a:pt x="20846" y="2843"/>
                  </a:lnTo>
                  <a:lnTo>
                    <a:pt x="20846" y="2931"/>
                  </a:lnTo>
                  <a:lnTo>
                    <a:pt x="20869" y="2931"/>
                  </a:lnTo>
                  <a:lnTo>
                    <a:pt x="20899" y="2876"/>
                  </a:lnTo>
                  <a:lnTo>
                    <a:pt x="20953" y="2843"/>
                  </a:lnTo>
                  <a:lnTo>
                    <a:pt x="20959" y="2776"/>
                  </a:lnTo>
                  <a:lnTo>
                    <a:pt x="21012" y="2809"/>
                  </a:lnTo>
                  <a:lnTo>
                    <a:pt x="21006" y="2832"/>
                  </a:lnTo>
                  <a:lnTo>
                    <a:pt x="21012" y="2865"/>
                  </a:lnTo>
                  <a:lnTo>
                    <a:pt x="21095" y="2976"/>
                  </a:lnTo>
                  <a:lnTo>
                    <a:pt x="21107" y="2987"/>
                  </a:lnTo>
                  <a:lnTo>
                    <a:pt x="21125" y="3065"/>
                  </a:lnTo>
                  <a:lnTo>
                    <a:pt x="21125" y="3098"/>
                  </a:lnTo>
                  <a:lnTo>
                    <a:pt x="21137" y="3109"/>
                  </a:lnTo>
                  <a:lnTo>
                    <a:pt x="21208" y="3087"/>
                  </a:lnTo>
                  <a:lnTo>
                    <a:pt x="21220" y="3098"/>
                  </a:lnTo>
                  <a:lnTo>
                    <a:pt x="21220" y="3120"/>
                  </a:lnTo>
                  <a:lnTo>
                    <a:pt x="21226" y="3120"/>
                  </a:lnTo>
                  <a:lnTo>
                    <a:pt x="21256" y="3065"/>
                  </a:lnTo>
                  <a:lnTo>
                    <a:pt x="21244" y="3009"/>
                  </a:lnTo>
                  <a:lnTo>
                    <a:pt x="21250" y="2998"/>
                  </a:lnTo>
                  <a:lnTo>
                    <a:pt x="21273" y="2998"/>
                  </a:lnTo>
                  <a:lnTo>
                    <a:pt x="21262" y="2921"/>
                  </a:lnTo>
                  <a:lnTo>
                    <a:pt x="21285" y="2931"/>
                  </a:lnTo>
                  <a:lnTo>
                    <a:pt x="21303" y="2976"/>
                  </a:lnTo>
                  <a:lnTo>
                    <a:pt x="21291" y="3009"/>
                  </a:lnTo>
                  <a:lnTo>
                    <a:pt x="21321" y="3009"/>
                  </a:lnTo>
                  <a:lnTo>
                    <a:pt x="21351" y="2987"/>
                  </a:lnTo>
                  <a:lnTo>
                    <a:pt x="21428" y="2998"/>
                  </a:lnTo>
                  <a:lnTo>
                    <a:pt x="21452" y="3032"/>
                  </a:lnTo>
                  <a:lnTo>
                    <a:pt x="21469" y="3032"/>
                  </a:lnTo>
                  <a:lnTo>
                    <a:pt x="21481" y="3054"/>
                  </a:lnTo>
                  <a:lnTo>
                    <a:pt x="21493" y="3054"/>
                  </a:lnTo>
                  <a:lnTo>
                    <a:pt x="21517" y="3009"/>
                  </a:lnTo>
                  <a:lnTo>
                    <a:pt x="21499" y="2899"/>
                  </a:lnTo>
                  <a:lnTo>
                    <a:pt x="21517" y="2921"/>
                  </a:lnTo>
                  <a:lnTo>
                    <a:pt x="21553" y="3009"/>
                  </a:lnTo>
                  <a:lnTo>
                    <a:pt x="21600" y="2976"/>
                  </a:lnTo>
                  <a:lnTo>
                    <a:pt x="21600" y="2931"/>
                  </a:lnTo>
                  <a:lnTo>
                    <a:pt x="21576" y="2843"/>
                  </a:lnTo>
                  <a:lnTo>
                    <a:pt x="21541" y="2854"/>
                  </a:lnTo>
                  <a:lnTo>
                    <a:pt x="21505" y="2809"/>
                  </a:lnTo>
                  <a:lnTo>
                    <a:pt x="21523" y="2754"/>
                  </a:lnTo>
                  <a:lnTo>
                    <a:pt x="21553" y="2776"/>
                  </a:lnTo>
                  <a:lnTo>
                    <a:pt x="21576" y="2765"/>
                  </a:lnTo>
                  <a:lnTo>
                    <a:pt x="21576" y="2687"/>
                  </a:lnTo>
                  <a:lnTo>
                    <a:pt x="21547" y="2665"/>
                  </a:lnTo>
                  <a:lnTo>
                    <a:pt x="21523" y="2643"/>
                  </a:lnTo>
                  <a:lnTo>
                    <a:pt x="21505" y="2665"/>
                  </a:lnTo>
                  <a:lnTo>
                    <a:pt x="21505" y="2721"/>
                  </a:lnTo>
                  <a:lnTo>
                    <a:pt x="21487" y="2687"/>
                  </a:lnTo>
                  <a:lnTo>
                    <a:pt x="21452" y="2698"/>
                  </a:lnTo>
                  <a:lnTo>
                    <a:pt x="21457" y="2610"/>
                  </a:lnTo>
                  <a:lnTo>
                    <a:pt x="21434" y="2576"/>
                  </a:lnTo>
                  <a:lnTo>
                    <a:pt x="21404" y="2587"/>
                  </a:lnTo>
                  <a:lnTo>
                    <a:pt x="21404" y="2643"/>
                  </a:lnTo>
                  <a:lnTo>
                    <a:pt x="21392" y="2599"/>
                  </a:lnTo>
                  <a:lnTo>
                    <a:pt x="21392" y="2554"/>
                  </a:lnTo>
                  <a:lnTo>
                    <a:pt x="21428" y="2532"/>
                  </a:lnTo>
                  <a:lnTo>
                    <a:pt x="21422" y="2432"/>
                  </a:lnTo>
                  <a:lnTo>
                    <a:pt x="21398" y="2421"/>
                  </a:lnTo>
                  <a:lnTo>
                    <a:pt x="21434" y="2365"/>
                  </a:lnTo>
                  <a:lnTo>
                    <a:pt x="21416" y="2276"/>
                  </a:lnTo>
                  <a:lnTo>
                    <a:pt x="21422" y="2243"/>
                  </a:lnTo>
                  <a:lnTo>
                    <a:pt x="21374" y="2166"/>
                  </a:lnTo>
                  <a:lnTo>
                    <a:pt x="21339" y="2177"/>
                  </a:lnTo>
                  <a:lnTo>
                    <a:pt x="21303" y="2254"/>
                  </a:lnTo>
                  <a:lnTo>
                    <a:pt x="21309" y="2154"/>
                  </a:lnTo>
                  <a:lnTo>
                    <a:pt x="21339" y="2132"/>
                  </a:lnTo>
                  <a:lnTo>
                    <a:pt x="21309" y="2043"/>
                  </a:lnTo>
                  <a:lnTo>
                    <a:pt x="21309" y="1988"/>
                  </a:lnTo>
                  <a:lnTo>
                    <a:pt x="21297" y="1988"/>
                  </a:lnTo>
                  <a:lnTo>
                    <a:pt x="21273" y="2032"/>
                  </a:lnTo>
                  <a:lnTo>
                    <a:pt x="21256" y="1988"/>
                  </a:lnTo>
                  <a:lnTo>
                    <a:pt x="21220" y="1988"/>
                  </a:lnTo>
                  <a:lnTo>
                    <a:pt x="21178" y="1999"/>
                  </a:lnTo>
                  <a:lnTo>
                    <a:pt x="21214" y="1943"/>
                  </a:lnTo>
                  <a:lnTo>
                    <a:pt x="21256" y="1943"/>
                  </a:lnTo>
                  <a:lnTo>
                    <a:pt x="21297" y="1888"/>
                  </a:lnTo>
                  <a:lnTo>
                    <a:pt x="21309" y="1921"/>
                  </a:lnTo>
                  <a:lnTo>
                    <a:pt x="21339" y="1821"/>
                  </a:lnTo>
                  <a:lnTo>
                    <a:pt x="21374" y="1810"/>
                  </a:lnTo>
                  <a:lnTo>
                    <a:pt x="21386" y="1755"/>
                  </a:lnTo>
                  <a:lnTo>
                    <a:pt x="21363" y="1699"/>
                  </a:lnTo>
                  <a:lnTo>
                    <a:pt x="21285" y="1666"/>
                  </a:lnTo>
                  <a:lnTo>
                    <a:pt x="21339" y="1654"/>
                  </a:lnTo>
                  <a:lnTo>
                    <a:pt x="21392" y="1654"/>
                  </a:lnTo>
                  <a:lnTo>
                    <a:pt x="21404" y="1610"/>
                  </a:lnTo>
                  <a:lnTo>
                    <a:pt x="21392" y="1543"/>
                  </a:lnTo>
                  <a:lnTo>
                    <a:pt x="21357" y="1521"/>
                  </a:lnTo>
                  <a:lnTo>
                    <a:pt x="21333" y="1444"/>
                  </a:lnTo>
                  <a:lnTo>
                    <a:pt x="21303" y="1466"/>
                  </a:lnTo>
                  <a:lnTo>
                    <a:pt x="21297" y="1421"/>
                  </a:lnTo>
                  <a:lnTo>
                    <a:pt x="21309" y="1332"/>
                  </a:lnTo>
                  <a:lnTo>
                    <a:pt x="21279" y="1166"/>
                  </a:lnTo>
                  <a:lnTo>
                    <a:pt x="21285" y="1133"/>
                  </a:lnTo>
                  <a:lnTo>
                    <a:pt x="21303" y="1088"/>
                  </a:lnTo>
                  <a:lnTo>
                    <a:pt x="21303" y="1043"/>
                  </a:lnTo>
                  <a:lnTo>
                    <a:pt x="21273" y="1011"/>
                  </a:lnTo>
                  <a:lnTo>
                    <a:pt x="21244" y="1088"/>
                  </a:lnTo>
                  <a:lnTo>
                    <a:pt x="21214" y="1133"/>
                  </a:lnTo>
                  <a:lnTo>
                    <a:pt x="21214" y="1043"/>
                  </a:lnTo>
                  <a:lnTo>
                    <a:pt x="21184" y="1043"/>
                  </a:lnTo>
                  <a:lnTo>
                    <a:pt x="21184" y="1088"/>
                  </a:lnTo>
                  <a:lnTo>
                    <a:pt x="21160" y="1099"/>
                  </a:lnTo>
                  <a:lnTo>
                    <a:pt x="21155" y="1077"/>
                  </a:lnTo>
                  <a:lnTo>
                    <a:pt x="21160" y="999"/>
                  </a:lnTo>
                  <a:lnTo>
                    <a:pt x="21059" y="977"/>
                  </a:lnTo>
                  <a:lnTo>
                    <a:pt x="21036" y="999"/>
                  </a:lnTo>
                  <a:lnTo>
                    <a:pt x="20988" y="988"/>
                  </a:lnTo>
                  <a:lnTo>
                    <a:pt x="20959" y="933"/>
                  </a:lnTo>
                  <a:lnTo>
                    <a:pt x="20953" y="910"/>
                  </a:lnTo>
                  <a:lnTo>
                    <a:pt x="20923" y="889"/>
                  </a:lnTo>
                  <a:lnTo>
                    <a:pt x="20911" y="910"/>
                  </a:lnTo>
                  <a:lnTo>
                    <a:pt x="20893" y="866"/>
                  </a:lnTo>
                  <a:lnTo>
                    <a:pt x="20864" y="866"/>
                  </a:lnTo>
                  <a:lnTo>
                    <a:pt x="20834" y="944"/>
                  </a:lnTo>
                  <a:lnTo>
                    <a:pt x="20804" y="966"/>
                  </a:lnTo>
                  <a:lnTo>
                    <a:pt x="20792" y="977"/>
                  </a:lnTo>
                  <a:lnTo>
                    <a:pt x="20774" y="999"/>
                  </a:lnTo>
                  <a:lnTo>
                    <a:pt x="20810" y="999"/>
                  </a:lnTo>
                  <a:lnTo>
                    <a:pt x="20798" y="1043"/>
                  </a:lnTo>
                  <a:lnTo>
                    <a:pt x="20762" y="1088"/>
                  </a:lnTo>
                  <a:lnTo>
                    <a:pt x="20745" y="1088"/>
                  </a:lnTo>
                  <a:lnTo>
                    <a:pt x="20751" y="1144"/>
                  </a:lnTo>
                  <a:lnTo>
                    <a:pt x="20780" y="1188"/>
                  </a:lnTo>
                  <a:lnTo>
                    <a:pt x="20774" y="1210"/>
                  </a:lnTo>
                  <a:lnTo>
                    <a:pt x="20745" y="1199"/>
                  </a:lnTo>
                  <a:lnTo>
                    <a:pt x="20721" y="1088"/>
                  </a:lnTo>
                  <a:lnTo>
                    <a:pt x="20733" y="1055"/>
                  </a:lnTo>
                  <a:lnTo>
                    <a:pt x="20709" y="1077"/>
                  </a:lnTo>
                  <a:lnTo>
                    <a:pt x="20662" y="1188"/>
                  </a:lnTo>
                  <a:lnTo>
                    <a:pt x="20644" y="1266"/>
                  </a:lnTo>
                  <a:lnTo>
                    <a:pt x="20614" y="1322"/>
                  </a:lnTo>
                  <a:lnTo>
                    <a:pt x="20620" y="1355"/>
                  </a:lnTo>
                  <a:lnTo>
                    <a:pt x="20662" y="1277"/>
                  </a:lnTo>
                  <a:lnTo>
                    <a:pt x="20685" y="1277"/>
                  </a:lnTo>
                  <a:lnTo>
                    <a:pt x="20703" y="1332"/>
                  </a:lnTo>
                  <a:lnTo>
                    <a:pt x="20733" y="1388"/>
                  </a:lnTo>
                  <a:lnTo>
                    <a:pt x="20792" y="1477"/>
                  </a:lnTo>
                  <a:lnTo>
                    <a:pt x="20798" y="1543"/>
                  </a:lnTo>
                  <a:lnTo>
                    <a:pt x="20774" y="1588"/>
                  </a:lnTo>
                  <a:lnTo>
                    <a:pt x="20780" y="1643"/>
                  </a:lnTo>
                  <a:lnTo>
                    <a:pt x="20828" y="1632"/>
                  </a:lnTo>
                  <a:lnTo>
                    <a:pt x="20869" y="1588"/>
                  </a:lnTo>
                  <a:lnTo>
                    <a:pt x="20893" y="1643"/>
                  </a:lnTo>
                  <a:lnTo>
                    <a:pt x="20893" y="1699"/>
                  </a:lnTo>
                  <a:lnTo>
                    <a:pt x="20917" y="1799"/>
                  </a:lnTo>
                  <a:lnTo>
                    <a:pt x="20917" y="1821"/>
                  </a:lnTo>
                  <a:lnTo>
                    <a:pt x="20887" y="1765"/>
                  </a:lnTo>
                  <a:lnTo>
                    <a:pt x="20864" y="1688"/>
                  </a:lnTo>
                  <a:lnTo>
                    <a:pt x="20840" y="1666"/>
                  </a:lnTo>
                  <a:lnTo>
                    <a:pt x="20828" y="1721"/>
                  </a:lnTo>
                  <a:lnTo>
                    <a:pt x="20834" y="1776"/>
                  </a:lnTo>
                  <a:lnTo>
                    <a:pt x="20852" y="1799"/>
                  </a:lnTo>
                  <a:lnTo>
                    <a:pt x="20840" y="1810"/>
                  </a:lnTo>
                  <a:lnTo>
                    <a:pt x="20810" y="1799"/>
                  </a:lnTo>
                  <a:lnTo>
                    <a:pt x="20780" y="1710"/>
                  </a:lnTo>
                  <a:lnTo>
                    <a:pt x="20739" y="1699"/>
                  </a:lnTo>
                  <a:lnTo>
                    <a:pt x="20709" y="1755"/>
                  </a:lnTo>
                  <a:lnTo>
                    <a:pt x="20685" y="1744"/>
                  </a:lnTo>
                  <a:lnTo>
                    <a:pt x="20679" y="1666"/>
                  </a:lnTo>
                  <a:lnTo>
                    <a:pt x="20691" y="1643"/>
                  </a:lnTo>
                  <a:lnTo>
                    <a:pt x="20673" y="1577"/>
                  </a:lnTo>
                  <a:lnTo>
                    <a:pt x="20644" y="1532"/>
                  </a:lnTo>
                  <a:lnTo>
                    <a:pt x="20632" y="1466"/>
                  </a:lnTo>
                  <a:lnTo>
                    <a:pt x="20572" y="1433"/>
                  </a:lnTo>
                  <a:lnTo>
                    <a:pt x="20525" y="1255"/>
                  </a:lnTo>
                  <a:lnTo>
                    <a:pt x="20495" y="1188"/>
                  </a:lnTo>
                  <a:lnTo>
                    <a:pt x="20501" y="1155"/>
                  </a:lnTo>
                  <a:lnTo>
                    <a:pt x="20477" y="1110"/>
                  </a:lnTo>
                  <a:lnTo>
                    <a:pt x="20448" y="1099"/>
                  </a:lnTo>
                  <a:lnTo>
                    <a:pt x="20454" y="1133"/>
                  </a:lnTo>
                  <a:lnTo>
                    <a:pt x="20448" y="1188"/>
                  </a:lnTo>
                  <a:lnTo>
                    <a:pt x="20436" y="1166"/>
                  </a:lnTo>
                  <a:lnTo>
                    <a:pt x="20418" y="1099"/>
                  </a:lnTo>
                  <a:lnTo>
                    <a:pt x="20353" y="1033"/>
                  </a:lnTo>
                  <a:lnTo>
                    <a:pt x="20317" y="1022"/>
                  </a:lnTo>
                  <a:lnTo>
                    <a:pt x="20287" y="1033"/>
                  </a:lnTo>
                  <a:lnTo>
                    <a:pt x="20293" y="1077"/>
                  </a:lnTo>
                  <a:lnTo>
                    <a:pt x="20323" y="1099"/>
                  </a:lnTo>
                  <a:lnTo>
                    <a:pt x="20382" y="1144"/>
                  </a:lnTo>
                  <a:lnTo>
                    <a:pt x="20335" y="1166"/>
                  </a:lnTo>
                  <a:lnTo>
                    <a:pt x="20276" y="1133"/>
                  </a:lnTo>
                  <a:lnTo>
                    <a:pt x="20246" y="1077"/>
                  </a:lnTo>
                  <a:lnTo>
                    <a:pt x="20258" y="1033"/>
                  </a:lnTo>
                  <a:lnTo>
                    <a:pt x="20240" y="1022"/>
                  </a:lnTo>
                  <a:lnTo>
                    <a:pt x="20186" y="1022"/>
                  </a:lnTo>
                  <a:lnTo>
                    <a:pt x="20204" y="1033"/>
                  </a:lnTo>
                  <a:lnTo>
                    <a:pt x="20204" y="1055"/>
                  </a:lnTo>
                  <a:lnTo>
                    <a:pt x="20157" y="1088"/>
                  </a:lnTo>
                  <a:lnTo>
                    <a:pt x="20139" y="1033"/>
                  </a:lnTo>
                  <a:lnTo>
                    <a:pt x="20145" y="999"/>
                  </a:lnTo>
                  <a:lnTo>
                    <a:pt x="20091" y="988"/>
                  </a:lnTo>
                  <a:lnTo>
                    <a:pt x="20079" y="999"/>
                  </a:lnTo>
                  <a:lnTo>
                    <a:pt x="20085" y="1055"/>
                  </a:lnTo>
                  <a:lnTo>
                    <a:pt x="20055" y="1043"/>
                  </a:lnTo>
                  <a:lnTo>
                    <a:pt x="20038" y="988"/>
                  </a:lnTo>
                  <a:lnTo>
                    <a:pt x="19996" y="988"/>
                  </a:lnTo>
                  <a:lnTo>
                    <a:pt x="20008" y="1043"/>
                  </a:lnTo>
                  <a:lnTo>
                    <a:pt x="19871" y="988"/>
                  </a:lnTo>
                  <a:lnTo>
                    <a:pt x="19830" y="1022"/>
                  </a:lnTo>
                  <a:lnTo>
                    <a:pt x="19782" y="977"/>
                  </a:lnTo>
                  <a:lnTo>
                    <a:pt x="19782" y="933"/>
                  </a:lnTo>
                  <a:lnTo>
                    <a:pt x="19735" y="910"/>
                  </a:lnTo>
                  <a:lnTo>
                    <a:pt x="19729" y="921"/>
                  </a:lnTo>
                  <a:lnTo>
                    <a:pt x="19729" y="944"/>
                  </a:lnTo>
                  <a:lnTo>
                    <a:pt x="19711" y="921"/>
                  </a:lnTo>
                  <a:lnTo>
                    <a:pt x="19681" y="910"/>
                  </a:lnTo>
                  <a:lnTo>
                    <a:pt x="19652" y="866"/>
                  </a:lnTo>
                  <a:lnTo>
                    <a:pt x="19634" y="877"/>
                  </a:lnTo>
                  <a:lnTo>
                    <a:pt x="19640" y="933"/>
                  </a:lnTo>
                  <a:lnTo>
                    <a:pt x="19592" y="933"/>
                  </a:lnTo>
                  <a:lnTo>
                    <a:pt x="19551" y="944"/>
                  </a:lnTo>
                  <a:lnTo>
                    <a:pt x="19545" y="999"/>
                  </a:lnTo>
                  <a:lnTo>
                    <a:pt x="19491" y="999"/>
                  </a:lnTo>
                  <a:lnTo>
                    <a:pt x="19396" y="933"/>
                  </a:lnTo>
                  <a:lnTo>
                    <a:pt x="19402" y="910"/>
                  </a:lnTo>
                  <a:lnTo>
                    <a:pt x="19462" y="944"/>
                  </a:lnTo>
                  <a:lnTo>
                    <a:pt x="19491" y="977"/>
                  </a:lnTo>
                  <a:lnTo>
                    <a:pt x="19497" y="944"/>
                  </a:lnTo>
                  <a:lnTo>
                    <a:pt x="19402" y="822"/>
                  </a:lnTo>
                  <a:lnTo>
                    <a:pt x="19289" y="799"/>
                  </a:lnTo>
                  <a:lnTo>
                    <a:pt x="19248" y="822"/>
                  </a:lnTo>
                  <a:lnTo>
                    <a:pt x="19230" y="799"/>
                  </a:lnTo>
                  <a:lnTo>
                    <a:pt x="19248" y="766"/>
                  </a:lnTo>
                  <a:lnTo>
                    <a:pt x="19218" y="744"/>
                  </a:lnTo>
                  <a:lnTo>
                    <a:pt x="19176" y="755"/>
                  </a:lnTo>
                  <a:lnTo>
                    <a:pt x="19194" y="766"/>
                  </a:lnTo>
                  <a:lnTo>
                    <a:pt x="19171" y="777"/>
                  </a:lnTo>
                  <a:lnTo>
                    <a:pt x="19135" y="755"/>
                  </a:lnTo>
                  <a:lnTo>
                    <a:pt x="19028" y="700"/>
                  </a:lnTo>
                  <a:lnTo>
                    <a:pt x="18980" y="711"/>
                  </a:lnTo>
                  <a:lnTo>
                    <a:pt x="18962" y="755"/>
                  </a:lnTo>
                  <a:lnTo>
                    <a:pt x="18939" y="744"/>
                  </a:lnTo>
                  <a:lnTo>
                    <a:pt x="18927" y="700"/>
                  </a:lnTo>
                  <a:lnTo>
                    <a:pt x="18897" y="722"/>
                  </a:lnTo>
                  <a:lnTo>
                    <a:pt x="18838" y="722"/>
                  </a:lnTo>
                  <a:lnTo>
                    <a:pt x="18808" y="688"/>
                  </a:lnTo>
                  <a:lnTo>
                    <a:pt x="18784" y="700"/>
                  </a:lnTo>
                  <a:lnTo>
                    <a:pt x="18743" y="711"/>
                  </a:lnTo>
                  <a:lnTo>
                    <a:pt x="18725" y="700"/>
                  </a:lnTo>
                  <a:lnTo>
                    <a:pt x="18695" y="744"/>
                  </a:lnTo>
                  <a:lnTo>
                    <a:pt x="18689" y="799"/>
                  </a:lnTo>
                  <a:lnTo>
                    <a:pt x="18671" y="744"/>
                  </a:lnTo>
                  <a:lnTo>
                    <a:pt x="18541" y="810"/>
                  </a:lnTo>
                  <a:lnTo>
                    <a:pt x="18541" y="866"/>
                  </a:lnTo>
                  <a:lnTo>
                    <a:pt x="18511" y="855"/>
                  </a:lnTo>
                  <a:lnTo>
                    <a:pt x="18493" y="921"/>
                  </a:lnTo>
                  <a:lnTo>
                    <a:pt x="18481" y="921"/>
                  </a:lnTo>
                  <a:lnTo>
                    <a:pt x="18464" y="877"/>
                  </a:lnTo>
                  <a:lnTo>
                    <a:pt x="18422" y="889"/>
                  </a:lnTo>
                  <a:lnTo>
                    <a:pt x="18422" y="944"/>
                  </a:lnTo>
                  <a:lnTo>
                    <a:pt x="18398" y="944"/>
                  </a:lnTo>
                  <a:lnTo>
                    <a:pt x="18368" y="977"/>
                  </a:lnTo>
                  <a:lnTo>
                    <a:pt x="18321" y="921"/>
                  </a:lnTo>
                  <a:lnTo>
                    <a:pt x="18285" y="944"/>
                  </a:lnTo>
                  <a:lnTo>
                    <a:pt x="18285" y="988"/>
                  </a:lnTo>
                  <a:lnTo>
                    <a:pt x="18214" y="988"/>
                  </a:lnTo>
                  <a:lnTo>
                    <a:pt x="18125" y="999"/>
                  </a:lnTo>
                  <a:lnTo>
                    <a:pt x="18101" y="977"/>
                  </a:lnTo>
                  <a:lnTo>
                    <a:pt x="18024" y="999"/>
                  </a:lnTo>
                  <a:lnTo>
                    <a:pt x="18018" y="1011"/>
                  </a:lnTo>
                  <a:lnTo>
                    <a:pt x="18065" y="1066"/>
                  </a:lnTo>
                  <a:lnTo>
                    <a:pt x="18083" y="1166"/>
                  </a:lnTo>
                  <a:lnTo>
                    <a:pt x="18107" y="1199"/>
                  </a:lnTo>
                  <a:lnTo>
                    <a:pt x="18113" y="1266"/>
                  </a:lnTo>
                  <a:lnTo>
                    <a:pt x="18137" y="1366"/>
                  </a:lnTo>
                  <a:lnTo>
                    <a:pt x="18125" y="1399"/>
                  </a:lnTo>
                  <a:lnTo>
                    <a:pt x="18125" y="1488"/>
                  </a:lnTo>
                  <a:lnTo>
                    <a:pt x="18137" y="1488"/>
                  </a:lnTo>
                  <a:lnTo>
                    <a:pt x="18167" y="1433"/>
                  </a:lnTo>
                  <a:lnTo>
                    <a:pt x="18226" y="1488"/>
                  </a:lnTo>
                  <a:lnTo>
                    <a:pt x="18244" y="1532"/>
                  </a:lnTo>
                  <a:lnTo>
                    <a:pt x="18261" y="1543"/>
                  </a:lnTo>
                  <a:lnTo>
                    <a:pt x="18321" y="1654"/>
                  </a:lnTo>
                  <a:lnTo>
                    <a:pt x="18333" y="1755"/>
                  </a:lnTo>
                  <a:lnTo>
                    <a:pt x="18374" y="1776"/>
                  </a:lnTo>
                  <a:lnTo>
                    <a:pt x="18404" y="1866"/>
                  </a:lnTo>
                  <a:lnTo>
                    <a:pt x="18404" y="1899"/>
                  </a:lnTo>
                  <a:lnTo>
                    <a:pt x="18410" y="1943"/>
                  </a:lnTo>
                  <a:lnTo>
                    <a:pt x="18398" y="1977"/>
                  </a:lnTo>
                  <a:lnTo>
                    <a:pt x="18422" y="2032"/>
                  </a:lnTo>
                  <a:lnTo>
                    <a:pt x="18404" y="2054"/>
                  </a:lnTo>
                  <a:lnTo>
                    <a:pt x="18380" y="2043"/>
                  </a:lnTo>
                  <a:lnTo>
                    <a:pt x="18345" y="2087"/>
                  </a:lnTo>
                  <a:lnTo>
                    <a:pt x="18351" y="2143"/>
                  </a:lnTo>
                  <a:lnTo>
                    <a:pt x="18315" y="2154"/>
                  </a:lnTo>
                  <a:lnTo>
                    <a:pt x="18285" y="2198"/>
                  </a:lnTo>
                  <a:lnTo>
                    <a:pt x="18232" y="2177"/>
                  </a:lnTo>
                  <a:lnTo>
                    <a:pt x="18214" y="2143"/>
                  </a:lnTo>
                  <a:lnTo>
                    <a:pt x="18214" y="2065"/>
                  </a:lnTo>
                  <a:lnTo>
                    <a:pt x="18161" y="1932"/>
                  </a:lnTo>
                  <a:lnTo>
                    <a:pt x="18137" y="1932"/>
                  </a:lnTo>
                  <a:lnTo>
                    <a:pt x="18125" y="1943"/>
                  </a:lnTo>
                  <a:lnTo>
                    <a:pt x="18048" y="1921"/>
                  </a:lnTo>
                  <a:lnTo>
                    <a:pt x="17994" y="1932"/>
                  </a:lnTo>
                  <a:lnTo>
                    <a:pt x="17976" y="1899"/>
                  </a:lnTo>
                  <a:lnTo>
                    <a:pt x="17929" y="1810"/>
                  </a:lnTo>
                  <a:lnTo>
                    <a:pt x="17929" y="1744"/>
                  </a:lnTo>
                  <a:lnTo>
                    <a:pt x="17899" y="1699"/>
                  </a:lnTo>
                  <a:lnTo>
                    <a:pt x="17858" y="1688"/>
                  </a:lnTo>
                  <a:lnTo>
                    <a:pt x="17846" y="1643"/>
                  </a:lnTo>
                  <a:lnTo>
                    <a:pt x="17834" y="1566"/>
                  </a:lnTo>
                  <a:lnTo>
                    <a:pt x="17780" y="1543"/>
                  </a:lnTo>
                  <a:lnTo>
                    <a:pt x="17769" y="1566"/>
                  </a:lnTo>
                  <a:lnTo>
                    <a:pt x="17769" y="1721"/>
                  </a:lnTo>
                  <a:lnTo>
                    <a:pt x="17774" y="1765"/>
                  </a:lnTo>
                  <a:lnTo>
                    <a:pt x="17739" y="1866"/>
                  </a:lnTo>
                  <a:lnTo>
                    <a:pt x="17721" y="1932"/>
                  </a:lnTo>
                  <a:lnTo>
                    <a:pt x="17697" y="1888"/>
                  </a:lnTo>
                  <a:lnTo>
                    <a:pt x="17691" y="1843"/>
                  </a:lnTo>
                  <a:lnTo>
                    <a:pt x="17679" y="1843"/>
                  </a:lnTo>
                  <a:lnTo>
                    <a:pt x="17650" y="1888"/>
                  </a:lnTo>
                  <a:lnTo>
                    <a:pt x="17578" y="1877"/>
                  </a:lnTo>
                  <a:lnTo>
                    <a:pt x="17519" y="1921"/>
                  </a:lnTo>
                  <a:lnTo>
                    <a:pt x="17501" y="1899"/>
                  </a:lnTo>
                  <a:lnTo>
                    <a:pt x="17454" y="1977"/>
                  </a:lnTo>
                  <a:lnTo>
                    <a:pt x="17412" y="1988"/>
                  </a:lnTo>
                  <a:lnTo>
                    <a:pt x="17382" y="1977"/>
                  </a:lnTo>
                  <a:lnTo>
                    <a:pt x="17353" y="1921"/>
                  </a:lnTo>
                  <a:lnTo>
                    <a:pt x="17329" y="1921"/>
                  </a:lnTo>
                  <a:lnTo>
                    <a:pt x="17311" y="1943"/>
                  </a:lnTo>
                  <a:lnTo>
                    <a:pt x="17323" y="1988"/>
                  </a:lnTo>
                  <a:lnTo>
                    <a:pt x="17263" y="2032"/>
                  </a:lnTo>
                  <a:lnTo>
                    <a:pt x="17234" y="2076"/>
                  </a:lnTo>
                  <a:lnTo>
                    <a:pt x="17163" y="2087"/>
                  </a:lnTo>
                  <a:lnTo>
                    <a:pt x="17127" y="2166"/>
                  </a:lnTo>
                  <a:lnTo>
                    <a:pt x="17127" y="2421"/>
                  </a:lnTo>
                  <a:lnTo>
                    <a:pt x="17186" y="2576"/>
                  </a:lnTo>
                  <a:lnTo>
                    <a:pt x="17192" y="2665"/>
                  </a:lnTo>
                  <a:lnTo>
                    <a:pt x="17151" y="2554"/>
                  </a:lnTo>
                  <a:lnTo>
                    <a:pt x="17115" y="2488"/>
                  </a:lnTo>
                  <a:lnTo>
                    <a:pt x="17085" y="2498"/>
                  </a:lnTo>
                  <a:lnTo>
                    <a:pt x="17044" y="2454"/>
                  </a:lnTo>
                  <a:lnTo>
                    <a:pt x="17056" y="2509"/>
                  </a:lnTo>
                  <a:lnTo>
                    <a:pt x="17085" y="2543"/>
                  </a:lnTo>
                  <a:lnTo>
                    <a:pt x="17097" y="2643"/>
                  </a:lnTo>
                  <a:lnTo>
                    <a:pt x="17097" y="2665"/>
                  </a:lnTo>
                  <a:lnTo>
                    <a:pt x="17056" y="2554"/>
                  </a:lnTo>
                  <a:lnTo>
                    <a:pt x="17026" y="2554"/>
                  </a:lnTo>
                  <a:lnTo>
                    <a:pt x="17014" y="2443"/>
                  </a:lnTo>
                  <a:lnTo>
                    <a:pt x="16966" y="2343"/>
                  </a:lnTo>
                  <a:lnTo>
                    <a:pt x="16943" y="2265"/>
                  </a:lnTo>
                  <a:lnTo>
                    <a:pt x="16913" y="2265"/>
                  </a:lnTo>
                  <a:lnTo>
                    <a:pt x="16925" y="2365"/>
                  </a:lnTo>
                  <a:lnTo>
                    <a:pt x="16919" y="2421"/>
                  </a:lnTo>
                  <a:lnTo>
                    <a:pt x="16907" y="2343"/>
                  </a:lnTo>
                  <a:lnTo>
                    <a:pt x="16865" y="2310"/>
                  </a:lnTo>
                  <a:lnTo>
                    <a:pt x="16824" y="2321"/>
                  </a:lnTo>
                  <a:lnTo>
                    <a:pt x="16824" y="2365"/>
                  </a:lnTo>
                  <a:lnTo>
                    <a:pt x="16800" y="2321"/>
                  </a:lnTo>
                  <a:lnTo>
                    <a:pt x="16759" y="2321"/>
                  </a:lnTo>
                  <a:lnTo>
                    <a:pt x="16717" y="2399"/>
                  </a:lnTo>
                  <a:lnTo>
                    <a:pt x="16681" y="2421"/>
                  </a:lnTo>
                  <a:lnTo>
                    <a:pt x="16705" y="2343"/>
                  </a:lnTo>
                  <a:lnTo>
                    <a:pt x="16705" y="2288"/>
                  </a:lnTo>
                  <a:lnTo>
                    <a:pt x="16669" y="2166"/>
                  </a:lnTo>
                  <a:lnTo>
                    <a:pt x="16669" y="2087"/>
                  </a:lnTo>
                  <a:lnTo>
                    <a:pt x="16652" y="2054"/>
                  </a:lnTo>
                  <a:lnTo>
                    <a:pt x="16652" y="1999"/>
                  </a:lnTo>
                  <a:lnTo>
                    <a:pt x="16622" y="1888"/>
                  </a:lnTo>
                  <a:lnTo>
                    <a:pt x="16562" y="1765"/>
                  </a:lnTo>
                  <a:lnTo>
                    <a:pt x="16497" y="1699"/>
                  </a:lnTo>
                  <a:lnTo>
                    <a:pt x="16432" y="1555"/>
                  </a:lnTo>
                  <a:lnTo>
                    <a:pt x="16271" y="1455"/>
                  </a:lnTo>
                  <a:lnTo>
                    <a:pt x="16194" y="1455"/>
                  </a:lnTo>
                  <a:lnTo>
                    <a:pt x="16153" y="1477"/>
                  </a:lnTo>
                  <a:lnTo>
                    <a:pt x="16087" y="1555"/>
                  </a:lnTo>
                  <a:lnTo>
                    <a:pt x="16087" y="1588"/>
                  </a:lnTo>
                  <a:lnTo>
                    <a:pt x="16052" y="1566"/>
                  </a:lnTo>
                  <a:lnTo>
                    <a:pt x="15992" y="1610"/>
                  </a:lnTo>
                  <a:lnTo>
                    <a:pt x="15867" y="1721"/>
                  </a:lnTo>
                  <a:lnTo>
                    <a:pt x="15820" y="1732"/>
                  </a:lnTo>
                  <a:lnTo>
                    <a:pt x="15766" y="1832"/>
                  </a:lnTo>
                  <a:lnTo>
                    <a:pt x="15737" y="1866"/>
                  </a:lnTo>
                  <a:lnTo>
                    <a:pt x="15671" y="1954"/>
                  </a:lnTo>
                  <a:lnTo>
                    <a:pt x="15636" y="1988"/>
                  </a:lnTo>
                  <a:lnTo>
                    <a:pt x="15600" y="2054"/>
                  </a:lnTo>
                  <a:lnTo>
                    <a:pt x="15547" y="2087"/>
                  </a:lnTo>
                  <a:lnTo>
                    <a:pt x="15499" y="2054"/>
                  </a:lnTo>
                  <a:lnTo>
                    <a:pt x="15434" y="2087"/>
                  </a:lnTo>
                  <a:lnTo>
                    <a:pt x="15392" y="2121"/>
                  </a:lnTo>
                  <a:lnTo>
                    <a:pt x="15428" y="2054"/>
                  </a:lnTo>
                  <a:lnTo>
                    <a:pt x="15481" y="1999"/>
                  </a:lnTo>
                  <a:lnTo>
                    <a:pt x="15487" y="1943"/>
                  </a:lnTo>
                  <a:lnTo>
                    <a:pt x="15440" y="1843"/>
                  </a:lnTo>
                  <a:lnTo>
                    <a:pt x="15363" y="1810"/>
                  </a:lnTo>
                  <a:lnTo>
                    <a:pt x="15285" y="1710"/>
                  </a:lnTo>
                  <a:lnTo>
                    <a:pt x="15262" y="1677"/>
                  </a:lnTo>
                  <a:lnTo>
                    <a:pt x="15250" y="1710"/>
                  </a:lnTo>
                  <a:lnTo>
                    <a:pt x="15220" y="1832"/>
                  </a:lnTo>
                  <a:lnTo>
                    <a:pt x="15220" y="1899"/>
                  </a:lnTo>
                  <a:lnTo>
                    <a:pt x="15202" y="1866"/>
                  </a:lnTo>
                  <a:lnTo>
                    <a:pt x="15190" y="1877"/>
                  </a:lnTo>
                  <a:lnTo>
                    <a:pt x="15172" y="1943"/>
                  </a:lnTo>
                  <a:lnTo>
                    <a:pt x="15154" y="1977"/>
                  </a:lnTo>
                  <a:lnTo>
                    <a:pt x="15143" y="1943"/>
                  </a:lnTo>
                  <a:lnTo>
                    <a:pt x="15160" y="1866"/>
                  </a:lnTo>
                  <a:lnTo>
                    <a:pt x="15172" y="1821"/>
                  </a:lnTo>
                  <a:lnTo>
                    <a:pt x="15160" y="1732"/>
                  </a:lnTo>
                  <a:lnTo>
                    <a:pt x="15125" y="1699"/>
                  </a:lnTo>
                  <a:lnTo>
                    <a:pt x="15083" y="1765"/>
                  </a:lnTo>
                  <a:lnTo>
                    <a:pt x="15095" y="1810"/>
                  </a:lnTo>
                  <a:lnTo>
                    <a:pt x="15071" y="1877"/>
                  </a:lnTo>
                  <a:lnTo>
                    <a:pt x="15048" y="1832"/>
                  </a:lnTo>
                  <a:lnTo>
                    <a:pt x="15042" y="1755"/>
                  </a:lnTo>
                  <a:lnTo>
                    <a:pt x="15024" y="1677"/>
                  </a:lnTo>
                  <a:lnTo>
                    <a:pt x="15012" y="1599"/>
                  </a:lnTo>
                  <a:lnTo>
                    <a:pt x="14982" y="1654"/>
                  </a:lnTo>
                  <a:lnTo>
                    <a:pt x="14923" y="1666"/>
                  </a:lnTo>
                  <a:lnTo>
                    <a:pt x="14834" y="1710"/>
                  </a:lnTo>
                  <a:lnTo>
                    <a:pt x="14810" y="1699"/>
                  </a:lnTo>
                  <a:lnTo>
                    <a:pt x="14840" y="1654"/>
                  </a:lnTo>
                  <a:lnTo>
                    <a:pt x="14834" y="1599"/>
                  </a:lnTo>
                  <a:lnTo>
                    <a:pt x="14834" y="1543"/>
                  </a:lnTo>
                  <a:lnTo>
                    <a:pt x="14828" y="1477"/>
                  </a:lnTo>
                  <a:lnTo>
                    <a:pt x="14834" y="1466"/>
                  </a:lnTo>
                  <a:lnTo>
                    <a:pt x="14893" y="1543"/>
                  </a:lnTo>
                  <a:lnTo>
                    <a:pt x="14923" y="1499"/>
                  </a:lnTo>
                  <a:lnTo>
                    <a:pt x="14929" y="1433"/>
                  </a:lnTo>
                  <a:lnTo>
                    <a:pt x="14875" y="1288"/>
                  </a:lnTo>
                  <a:lnTo>
                    <a:pt x="14768" y="1221"/>
                  </a:lnTo>
                  <a:lnTo>
                    <a:pt x="14679" y="1210"/>
                  </a:lnTo>
                  <a:lnTo>
                    <a:pt x="14578" y="1255"/>
                  </a:lnTo>
                  <a:lnTo>
                    <a:pt x="14489" y="1277"/>
                  </a:lnTo>
                  <a:lnTo>
                    <a:pt x="14430" y="1366"/>
                  </a:lnTo>
                  <a:lnTo>
                    <a:pt x="14448" y="1666"/>
                  </a:lnTo>
                  <a:lnTo>
                    <a:pt x="14442" y="1755"/>
                  </a:lnTo>
                  <a:lnTo>
                    <a:pt x="14453" y="1810"/>
                  </a:lnTo>
                  <a:lnTo>
                    <a:pt x="14424" y="1899"/>
                  </a:lnTo>
                  <a:lnTo>
                    <a:pt x="14424" y="1988"/>
                  </a:lnTo>
                  <a:lnTo>
                    <a:pt x="14382" y="2043"/>
                  </a:lnTo>
                  <a:lnTo>
                    <a:pt x="14353" y="2043"/>
                  </a:lnTo>
                  <a:lnTo>
                    <a:pt x="14335" y="2010"/>
                  </a:lnTo>
                  <a:lnTo>
                    <a:pt x="14335" y="1977"/>
                  </a:lnTo>
                  <a:lnTo>
                    <a:pt x="14299" y="1921"/>
                  </a:lnTo>
                  <a:lnTo>
                    <a:pt x="14323" y="1877"/>
                  </a:lnTo>
                  <a:lnTo>
                    <a:pt x="14341" y="1888"/>
                  </a:lnTo>
                  <a:lnTo>
                    <a:pt x="14365" y="1788"/>
                  </a:lnTo>
                  <a:lnTo>
                    <a:pt x="14353" y="1666"/>
                  </a:lnTo>
                  <a:lnTo>
                    <a:pt x="14311" y="1643"/>
                  </a:lnTo>
                  <a:lnTo>
                    <a:pt x="14293" y="1532"/>
                  </a:lnTo>
                  <a:lnTo>
                    <a:pt x="14311" y="1543"/>
                  </a:lnTo>
                  <a:lnTo>
                    <a:pt x="14341" y="1488"/>
                  </a:lnTo>
                  <a:lnTo>
                    <a:pt x="14341" y="1555"/>
                  </a:lnTo>
                  <a:lnTo>
                    <a:pt x="14370" y="1610"/>
                  </a:lnTo>
                  <a:lnTo>
                    <a:pt x="14394" y="1710"/>
                  </a:lnTo>
                  <a:lnTo>
                    <a:pt x="14400" y="1677"/>
                  </a:lnTo>
                  <a:lnTo>
                    <a:pt x="14394" y="1532"/>
                  </a:lnTo>
                  <a:lnTo>
                    <a:pt x="14382" y="1421"/>
                  </a:lnTo>
                  <a:lnTo>
                    <a:pt x="14269" y="1499"/>
                  </a:lnTo>
                  <a:lnTo>
                    <a:pt x="14180" y="1610"/>
                  </a:lnTo>
                  <a:lnTo>
                    <a:pt x="14180" y="1677"/>
                  </a:lnTo>
                  <a:lnTo>
                    <a:pt x="14127" y="1755"/>
                  </a:lnTo>
                  <a:lnTo>
                    <a:pt x="14097" y="1710"/>
                  </a:lnTo>
                  <a:lnTo>
                    <a:pt x="14103" y="1666"/>
                  </a:lnTo>
                  <a:lnTo>
                    <a:pt x="14133" y="1654"/>
                  </a:lnTo>
                  <a:lnTo>
                    <a:pt x="14103" y="1588"/>
                  </a:lnTo>
                  <a:lnTo>
                    <a:pt x="14127" y="1455"/>
                  </a:lnTo>
                  <a:lnTo>
                    <a:pt x="14162" y="1488"/>
                  </a:lnTo>
                  <a:lnTo>
                    <a:pt x="14180" y="1477"/>
                  </a:lnTo>
                  <a:lnTo>
                    <a:pt x="14216" y="1499"/>
                  </a:lnTo>
                  <a:lnTo>
                    <a:pt x="14329" y="1399"/>
                  </a:lnTo>
                  <a:lnTo>
                    <a:pt x="14370" y="1377"/>
                  </a:lnTo>
                  <a:lnTo>
                    <a:pt x="14293" y="1377"/>
                  </a:lnTo>
                  <a:lnTo>
                    <a:pt x="14246" y="1388"/>
                  </a:lnTo>
                  <a:lnTo>
                    <a:pt x="14180" y="1377"/>
                  </a:lnTo>
                  <a:lnTo>
                    <a:pt x="14038" y="1377"/>
                  </a:lnTo>
                  <a:lnTo>
                    <a:pt x="14008" y="1399"/>
                  </a:lnTo>
                  <a:lnTo>
                    <a:pt x="13818" y="1433"/>
                  </a:lnTo>
                  <a:lnTo>
                    <a:pt x="13705" y="1433"/>
                  </a:lnTo>
                  <a:lnTo>
                    <a:pt x="13640" y="1455"/>
                  </a:lnTo>
                  <a:lnTo>
                    <a:pt x="13563" y="1399"/>
                  </a:lnTo>
                  <a:lnTo>
                    <a:pt x="13497" y="1421"/>
                  </a:lnTo>
                  <a:lnTo>
                    <a:pt x="13450" y="1455"/>
                  </a:lnTo>
                  <a:lnTo>
                    <a:pt x="13491" y="1543"/>
                  </a:lnTo>
                  <a:lnTo>
                    <a:pt x="13539" y="1543"/>
                  </a:lnTo>
                  <a:lnTo>
                    <a:pt x="13568" y="1566"/>
                  </a:lnTo>
                  <a:lnTo>
                    <a:pt x="13598" y="1555"/>
                  </a:lnTo>
                  <a:lnTo>
                    <a:pt x="13640" y="1621"/>
                  </a:lnTo>
                  <a:lnTo>
                    <a:pt x="13640" y="1666"/>
                  </a:lnTo>
                  <a:lnTo>
                    <a:pt x="13580" y="1765"/>
                  </a:lnTo>
                  <a:lnTo>
                    <a:pt x="13539" y="1755"/>
                  </a:lnTo>
                  <a:lnTo>
                    <a:pt x="13491" y="1788"/>
                  </a:lnTo>
                  <a:lnTo>
                    <a:pt x="13479" y="1877"/>
                  </a:lnTo>
                  <a:lnTo>
                    <a:pt x="13467" y="1932"/>
                  </a:lnTo>
                  <a:lnTo>
                    <a:pt x="13503" y="2054"/>
                  </a:lnTo>
                  <a:lnTo>
                    <a:pt x="13563" y="2087"/>
                  </a:lnTo>
                  <a:lnTo>
                    <a:pt x="13568" y="2010"/>
                  </a:lnTo>
                  <a:lnTo>
                    <a:pt x="13610" y="1943"/>
                  </a:lnTo>
                  <a:lnTo>
                    <a:pt x="13669" y="1899"/>
                  </a:lnTo>
                  <a:lnTo>
                    <a:pt x="13658" y="2010"/>
                  </a:lnTo>
                  <a:lnTo>
                    <a:pt x="13598" y="2010"/>
                  </a:lnTo>
                  <a:lnTo>
                    <a:pt x="13628" y="2087"/>
                  </a:lnTo>
                  <a:lnTo>
                    <a:pt x="13622" y="2099"/>
                  </a:lnTo>
                  <a:lnTo>
                    <a:pt x="13640" y="2154"/>
                  </a:lnTo>
                  <a:lnTo>
                    <a:pt x="13598" y="2198"/>
                  </a:lnTo>
                  <a:lnTo>
                    <a:pt x="13640" y="2210"/>
                  </a:lnTo>
                  <a:lnTo>
                    <a:pt x="13675" y="2177"/>
                  </a:lnTo>
                  <a:lnTo>
                    <a:pt x="13687" y="2232"/>
                  </a:lnTo>
                  <a:lnTo>
                    <a:pt x="13681" y="2310"/>
                  </a:lnTo>
                  <a:lnTo>
                    <a:pt x="13717" y="2376"/>
                  </a:lnTo>
                  <a:lnTo>
                    <a:pt x="13758" y="2387"/>
                  </a:lnTo>
                  <a:lnTo>
                    <a:pt x="13806" y="2498"/>
                  </a:lnTo>
                  <a:lnTo>
                    <a:pt x="13800" y="2554"/>
                  </a:lnTo>
                  <a:lnTo>
                    <a:pt x="13776" y="2532"/>
                  </a:lnTo>
                  <a:lnTo>
                    <a:pt x="13741" y="2554"/>
                  </a:lnTo>
                  <a:lnTo>
                    <a:pt x="13758" y="2621"/>
                  </a:lnTo>
                  <a:lnTo>
                    <a:pt x="13735" y="2654"/>
                  </a:lnTo>
                  <a:lnTo>
                    <a:pt x="13717" y="2621"/>
                  </a:lnTo>
                  <a:lnTo>
                    <a:pt x="13699" y="2643"/>
                  </a:lnTo>
                  <a:lnTo>
                    <a:pt x="13681" y="2565"/>
                  </a:lnTo>
                  <a:lnTo>
                    <a:pt x="13628" y="2498"/>
                  </a:lnTo>
                  <a:lnTo>
                    <a:pt x="13610" y="2509"/>
                  </a:lnTo>
                  <a:lnTo>
                    <a:pt x="13622" y="2554"/>
                  </a:lnTo>
                  <a:lnTo>
                    <a:pt x="13592" y="2599"/>
                  </a:lnTo>
                  <a:lnTo>
                    <a:pt x="13568" y="2565"/>
                  </a:lnTo>
                  <a:lnTo>
                    <a:pt x="13551" y="2599"/>
                  </a:lnTo>
                  <a:lnTo>
                    <a:pt x="13563" y="2665"/>
                  </a:lnTo>
                  <a:lnTo>
                    <a:pt x="13568" y="2765"/>
                  </a:lnTo>
                  <a:lnTo>
                    <a:pt x="13610" y="2776"/>
                  </a:lnTo>
                  <a:lnTo>
                    <a:pt x="13652" y="2732"/>
                  </a:lnTo>
                  <a:lnTo>
                    <a:pt x="13681" y="2787"/>
                  </a:lnTo>
                  <a:lnTo>
                    <a:pt x="13658" y="2832"/>
                  </a:lnTo>
                  <a:lnTo>
                    <a:pt x="13699" y="2865"/>
                  </a:lnTo>
                  <a:lnTo>
                    <a:pt x="13669" y="2899"/>
                  </a:lnTo>
                  <a:lnTo>
                    <a:pt x="13622" y="2876"/>
                  </a:lnTo>
                  <a:lnTo>
                    <a:pt x="13622" y="2899"/>
                  </a:lnTo>
                  <a:lnTo>
                    <a:pt x="13669" y="2954"/>
                  </a:lnTo>
                  <a:lnTo>
                    <a:pt x="13592" y="2954"/>
                  </a:lnTo>
                  <a:lnTo>
                    <a:pt x="13580" y="2899"/>
                  </a:lnTo>
                  <a:lnTo>
                    <a:pt x="13527" y="2899"/>
                  </a:lnTo>
                  <a:lnTo>
                    <a:pt x="13503" y="2832"/>
                  </a:lnTo>
                  <a:lnTo>
                    <a:pt x="13467" y="2820"/>
                  </a:lnTo>
                  <a:lnTo>
                    <a:pt x="13432" y="2754"/>
                  </a:lnTo>
                  <a:lnTo>
                    <a:pt x="13378" y="2754"/>
                  </a:lnTo>
                  <a:lnTo>
                    <a:pt x="13343" y="2710"/>
                  </a:lnTo>
                  <a:lnTo>
                    <a:pt x="13313" y="2721"/>
                  </a:lnTo>
                  <a:lnTo>
                    <a:pt x="13295" y="2710"/>
                  </a:lnTo>
                  <a:lnTo>
                    <a:pt x="13182" y="2787"/>
                  </a:lnTo>
                  <a:lnTo>
                    <a:pt x="13176" y="2843"/>
                  </a:lnTo>
                  <a:lnTo>
                    <a:pt x="13164" y="2876"/>
                  </a:lnTo>
                  <a:lnTo>
                    <a:pt x="13182" y="2921"/>
                  </a:lnTo>
                  <a:lnTo>
                    <a:pt x="13176" y="2954"/>
                  </a:lnTo>
                  <a:lnTo>
                    <a:pt x="13200" y="3032"/>
                  </a:lnTo>
                  <a:lnTo>
                    <a:pt x="13194" y="3043"/>
                  </a:lnTo>
                  <a:lnTo>
                    <a:pt x="13164" y="2987"/>
                  </a:lnTo>
                  <a:lnTo>
                    <a:pt x="13141" y="3009"/>
                  </a:lnTo>
                  <a:lnTo>
                    <a:pt x="13111" y="2987"/>
                  </a:lnTo>
                  <a:lnTo>
                    <a:pt x="12986" y="3009"/>
                  </a:lnTo>
                  <a:lnTo>
                    <a:pt x="12927" y="2998"/>
                  </a:lnTo>
                  <a:lnTo>
                    <a:pt x="12885" y="2931"/>
                  </a:lnTo>
                  <a:lnTo>
                    <a:pt x="12850" y="2921"/>
                  </a:lnTo>
                  <a:lnTo>
                    <a:pt x="12814" y="2843"/>
                  </a:lnTo>
                  <a:lnTo>
                    <a:pt x="12790" y="2765"/>
                  </a:lnTo>
                  <a:lnTo>
                    <a:pt x="12760" y="2732"/>
                  </a:lnTo>
                  <a:lnTo>
                    <a:pt x="12760" y="2776"/>
                  </a:lnTo>
                  <a:lnTo>
                    <a:pt x="12784" y="2876"/>
                  </a:lnTo>
                  <a:lnTo>
                    <a:pt x="12790" y="3043"/>
                  </a:lnTo>
                  <a:lnTo>
                    <a:pt x="12838" y="3220"/>
                  </a:lnTo>
                  <a:lnTo>
                    <a:pt x="12873" y="3365"/>
                  </a:lnTo>
                  <a:lnTo>
                    <a:pt x="12903" y="3676"/>
                  </a:lnTo>
                  <a:lnTo>
                    <a:pt x="12897" y="3754"/>
                  </a:lnTo>
                  <a:lnTo>
                    <a:pt x="12873" y="3754"/>
                  </a:lnTo>
                  <a:lnTo>
                    <a:pt x="12850" y="3698"/>
                  </a:lnTo>
                  <a:lnTo>
                    <a:pt x="12844" y="3643"/>
                  </a:lnTo>
                  <a:lnTo>
                    <a:pt x="12814" y="3587"/>
                  </a:lnTo>
                  <a:lnTo>
                    <a:pt x="12796" y="3609"/>
                  </a:lnTo>
                  <a:lnTo>
                    <a:pt x="12814" y="3653"/>
                  </a:lnTo>
                  <a:lnTo>
                    <a:pt x="12808" y="3698"/>
                  </a:lnTo>
                  <a:lnTo>
                    <a:pt x="12754" y="3664"/>
                  </a:lnTo>
                  <a:lnTo>
                    <a:pt x="12707" y="3565"/>
                  </a:lnTo>
                  <a:lnTo>
                    <a:pt x="12636" y="3553"/>
                  </a:lnTo>
                  <a:lnTo>
                    <a:pt x="12600" y="3476"/>
                  </a:lnTo>
                  <a:lnTo>
                    <a:pt x="12571" y="3454"/>
                  </a:lnTo>
                  <a:lnTo>
                    <a:pt x="12463" y="3276"/>
                  </a:lnTo>
                  <a:lnTo>
                    <a:pt x="12458" y="3276"/>
                  </a:lnTo>
                  <a:lnTo>
                    <a:pt x="12434" y="3309"/>
                  </a:lnTo>
                  <a:lnTo>
                    <a:pt x="12404" y="3309"/>
                  </a:lnTo>
                  <a:lnTo>
                    <a:pt x="12392" y="3265"/>
                  </a:lnTo>
                  <a:lnTo>
                    <a:pt x="12458" y="3154"/>
                  </a:lnTo>
                  <a:lnTo>
                    <a:pt x="12487" y="3154"/>
                  </a:lnTo>
                  <a:lnTo>
                    <a:pt x="12463" y="3120"/>
                  </a:lnTo>
                  <a:lnTo>
                    <a:pt x="12428" y="3087"/>
                  </a:lnTo>
                  <a:lnTo>
                    <a:pt x="12392" y="3009"/>
                  </a:lnTo>
                  <a:lnTo>
                    <a:pt x="12386" y="3009"/>
                  </a:lnTo>
                  <a:lnTo>
                    <a:pt x="12392" y="3054"/>
                  </a:lnTo>
                  <a:lnTo>
                    <a:pt x="12422" y="3109"/>
                  </a:lnTo>
                  <a:lnTo>
                    <a:pt x="12422" y="3165"/>
                  </a:lnTo>
                  <a:lnTo>
                    <a:pt x="12386" y="3210"/>
                  </a:lnTo>
                  <a:lnTo>
                    <a:pt x="12327" y="3176"/>
                  </a:lnTo>
                  <a:lnTo>
                    <a:pt x="12267" y="3098"/>
                  </a:lnTo>
                  <a:lnTo>
                    <a:pt x="12250" y="3054"/>
                  </a:lnTo>
                  <a:lnTo>
                    <a:pt x="12190" y="3043"/>
                  </a:lnTo>
                  <a:lnTo>
                    <a:pt x="12178" y="2976"/>
                  </a:lnTo>
                  <a:lnTo>
                    <a:pt x="12149" y="2943"/>
                  </a:lnTo>
                  <a:lnTo>
                    <a:pt x="12220" y="2943"/>
                  </a:lnTo>
                  <a:lnTo>
                    <a:pt x="12285" y="2976"/>
                  </a:lnTo>
                  <a:lnTo>
                    <a:pt x="12315" y="3009"/>
                  </a:lnTo>
                  <a:lnTo>
                    <a:pt x="12356" y="2987"/>
                  </a:lnTo>
                  <a:lnTo>
                    <a:pt x="12386" y="2887"/>
                  </a:lnTo>
                  <a:lnTo>
                    <a:pt x="12386" y="2854"/>
                  </a:lnTo>
                  <a:lnTo>
                    <a:pt x="12362" y="2876"/>
                  </a:lnTo>
                  <a:lnTo>
                    <a:pt x="12356" y="2832"/>
                  </a:lnTo>
                  <a:lnTo>
                    <a:pt x="12327" y="2843"/>
                  </a:lnTo>
                  <a:lnTo>
                    <a:pt x="12339" y="2754"/>
                  </a:lnTo>
                  <a:lnTo>
                    <a:pt x="12303" y="2676"/>
                  </a:lnTo>
                  <a:lnTo>
                    <a:pt x="12279" y="2710"/>
                  </a:lnTo>
                  <a:lnTo>
                    <a:pt x="12273" y="2654"/>
                  </a:lnTo>
                  <a:lnTo>
                    <a:pt x="12250" y="2643"/>
                  </a:lnTo>
                  <a:lnTo>
                    <a:pt x="12226" y="2665"/>
                  </a:lnTo>
                  <a:lnTo>
                    <a:pt x="12214" y="2698"/>
                  </a:lnTo>
                  <a:lnTo>
                    <a:pt x="12161" y="2676"/>
                  </a:lnTo>
                  <a:lnTo>
                    <a:pt x="12155" y="2599"/>
                  </a:lnTo>
                  <a:lnTo>
                    <a:pt x="12214" y="2498"/>
                  </a:lnTo>
                  <a:lnTo>
                    <a:pt x="12208" y="2454"/>
                  </a:lnTo>
                  <a:lnTo>
                    <a:pt x="12178" y="2454"/>
                  </a:lnTo>
                  <a:lnTo>
                    <a:pt x="12131" y="2543"/>
                  </a:lnTo>
                  <a:lnTo>
                    <a:pt x="12125" y="2477"/>
                  </a:lnTo>
                  <a:lnTo>
                    <a:pt x="12143" y="2421"/>
                  </a:lnTo>
                  <a:lnTo>
                    <a:pt x="12131" y="2343"/>
                  </a:lnTo>
                  <a:lnTo>
                    <a:pt x="12113" y="2365"/>
                  </a:lnTo>
                  <a:lnTo>
                    <a:pt x="12101" y="2387"/>
                  </a:lnTo>
                  <a:lnTo>
                    <a:pt x="12095" y="2332"/>
                  </a:lnTo>
                  <a:lnTo>
                    <a:pt x="12065" y="2332"/>
                  </a:lnTo>
                  <a:lnTo>
                    <a:pt x="12054" y="2310"/>
                  </a:lnTo>
                  <a:lnTo>
                    <a:pt x="12036" y="2265"/>
                  </a:lnTo>
                  <a:lnTo>
                    <a:pt x="12048" y="2177"/>
                  </a:lnTo>
                  <a:lnTo>
                    <a:pt x="12036" y="2154"/>
                  </a:lnTo>
                  <a:lnTo>
                    <a:pt x="12012" y="2177"/>
                  </a:lnTo>
                  <a:lnTo>
                    <a:pt x="11988" y="2254"/>
                  </a:lnTo>
                  <a:lnTo>
                    <a:pt x="11982" y="2143"/>
                  </a:lnTo>
                  <a:lnTo>
                    <a:pt x="11953" y="2099"/>
                  </a:lnTo>
                  <a:lnTo>
                    <a:pt x="11923" y="2143"/>
                  </a:lnTo>
                  <a:lnTo>
                    <a:pt x="11899" y="2143"/>
                  </a:lnTo>
                  <a:lnTo>
                    <a:pt x="11887" y="2054"/>
                  </a:lnTo>
                  <a:lnTo>
                    <a:pt x="11858" y="2110"/>
                  </a:lnTo>
                  <a:lnTo>
                    <a:pt x="11840" y="2110"/>
                  </a:lnTo>
                  <a:lnTo>
                    <a:pt x="11834" y="2154"/>
                  </a:lnTo>
                  <a:lnTo>
                    <a:pt x="11828" y="2065"/>
                  </a:lnTo>
                  <a:lnTo>
                    <a:pt x="11828" y="2032"/>
                  </a:lnTo>
                  <a:lnTo>
                    <a:pt x="11780" y="2032"/>
                  </a:lnTo>
                  <a:lnTo>
                    <a:pt x="11757" y="2043"/>
                  </a:lnTo>
                  <a:lnTo>
                    <a:pt x="11745" y="2010"/>
                  </a:lnTo>
                  <a:lnTo>
                    <a:pt x="11697" y="2043"/>
                  </a:lnTo>
                  <a:lnTo>
                    <a:pt x="11667" y="2043"/>
                  </a:lnTo>
                  <a:lnTo>
                    <a:pt x="11661" y="2065"/>
                  </a:lnTo>
                  <a:lnTo>
                    <a:pt x="11679" y="2099"/>
                  </a:lnTo>
                  <a:lnTo>
                    <a:pt x="11691" y="2166"/>
                  </a:lnTo>
                  <a:lnTo>
                    <a:pt x="11673" y="2154"/>
                  </a:lnTo>
                  <a:lnTo>
                    <a:pt x="11655" y="2166"/>
                  </a:lnTo>
                  <a:lnTo>
                    <a:pt x="11655" y="2210"/>
                  </a:lnTo>
                  <a:lnTo>
                    <a:pt x="11649" y="2198"/>
                  </a:lnTo>
                  <a:lnTo>
                    <a:pt x="11608" y="2210"/>
                  </a:lnTo>
                  <a:lnTo>
                    <a:pt x="11596" y="2198"/>
                  </a:lnTo>
                  <a:lnTo>
                    <a:pt x="11608" y="2143"/>
                  </a:lnTo>
                  <a:lnTo>
                    <a:pt x="11632" y="2110"/>
                  </a:lnTo>
                  <a:lnTo>
                    <a:pt x="11620" y="2054"/>
                  </a:lnTo>
                  <a:lnTo>
                    <a:pt x="11590" y="2043"/>
                  </a:lnTo>
                  <a:lnTo>
                    <a:pt x="11590" y="2099"/>
                  </a:lnTo>
                  <a:lnTo>
                    <a:pt x="11566" y="2121"/>
                  </a:lnTo>
                  <a:lnTo>
                    <a:pt x="11543" y="2065"/>
                  </a:lnTo>
                  <a:lnTo>
                    <a:pt x="11513" y="2054"/>
                  </a:lnTo>
                  <a:lnTo>
                    <a:pt x="11483" y="1999"/>
                  </a:lnTo>
                  <a:lnTo>
                    <a:pt x="11477" y="2043"/>
                  </a:lnTo>
                  <a:lnTo>
                    <a:pt x="11454" y="2054"/>
                  </a:lnTo>
                  <a:lnTo>
                    <a:pt x="11412" y="2054"/>
                  </a:lnTo>
                  <a:lnTo>
                    <a:pt x="11394" y="2010"/>
                  </a:lnTo>
                  <a:lnTo>
                    <a:pt x="11388" y="2065"/>
                  </a:lnTo>
                  <a:lnTo>
                    <a:pt x="11364" y="2099"/>
                  </a:lnTo>
                  <a:lnTo>
                    <a:pt x="11329" y="2043"/>
                  </a:lnTo>
                  <a:lnTo>
                    <a:pt x="11305" y="2043"/>
                  </a:lnTo>
                  <a:lnTo>
                    <a:pt x="11317" y="2099"/>
                  </a:lnTo>
                  <a:lnTo>
                    <a:pt x="11323" y="2121"/>
                  </a:lnTo>
                  <a:lnTo>
                    <a:pt x="11287" y="2177"/>
                  </a:lnTo>
                  <a:lnTo>
                    <a:pt x="11269" y="2166"/>
                  </a:lnTo>
                  <a:lnTo>
                    <a:pt x="11263" y="2121"/>
                  </a:lnTo>
                  <a:lnTo>
                    <a:pt x="11246" y="2177"/>
                  </a:lnTo>
                  <a:lnTo>
                    <a:pt x="11252" y="2265"/>
                  </a:lnTo>
                  <a:lnTo>
                    <a:pt x="11275" y="2310"/>
                  </a:lnTo>
                  <a:lnTo>
                    <a:pt x="11281" y="2365"/>
                  </a:lnTo>
                  <a:lnTo>
                    <a:pt x="11299" y="2376"/>
                  </a:lnTo>
                  <a:lnTo>
                    <a:pt x="11305" y="2454"/>
                  </a:lnTo>
                  <a:lnTo>
                    <a:pt x="11347" y="2477"/>
                  </a:lnTo>
                  <a:lnTo>
                    <a:pt x="11358" y="2509"/>
                  </a:lnTo>
                  <a:lnTo>
                    <a:pt x="11358" y="2565"/>
                  </a:lnTo>
                  <a:lnTo>
                    <a:pt x="11388" y="2610"/>
                  </a:lnTo>
                  <a:lnTo>
                    <a:pt x="11394" y="2654"/>
                  </a:lnTo>
                  <a:lnTo>
                    <a:pt x="11376" y="2710"/>
                  </a:lnTo>
                  <a:lnTo>
                    <a:pt x="11358" y="2698"/>
                  </a:lnTo>
                  <a:lnTo>
                    <a:pt x="11353" y="2654"/>
                  </a:lnTo>
                  <a:lnTo>
                    <a:pt x="11305" y="2676"/>
                  </a:lnTo>
                  <a:lnTo>
                    <a:pt x="11275" y="2665"/>
                  </a:lnTo>
                  <a:lnTo>
                    <a:pt x="11246" y="2676"/>
                  </a:lnTo>
                  <a:lnTo>
                    <a:pt x="11263" y="2721"/>
                  </a:lnTo>
                  <a:lnTo>
                    <a:pt x="11240" y="2776"/>
                  </a:lnTo>
                  <a:lnTo>
                    <a:pt x="11204" y="2776"/>
                  </a:lnTo>
                  <a:lnTo>
                    <a:pt x="11180" y="2765"/>
                  </a:lnTo>
                  <a:lnTo>
                    <a:pt x="11109" y="2832"/>
                  </a:lnTo>
                  <a:lnTo>
                    <a:pt x="11002" y="2865"/>
                  </a:lnTo>
                  <a:lnTo>
                    <a:pt x="10966" y="2832"/>
                  </a:lnTo>
                  <a:lnTo>
                    <a:pt x="10913" y="2832"/>
                  </a:lnTo>
                  <a:lnTo>
                    <a:pt x="10907" y="2843"/>
                  </a:lnTo>
                  <a:lnTo>
                    <a:pt x="10877" y="2832"/>
                  </a:lnTo>
                  <a:lnTo>
                    <a:pt x="10729" y="2820"/>
                  </a:lnTo>
                  <a:lnTo>
                    <a:pt x="10681" y="2754"/>
                  </a:lnTo>
                  <a:lnTo>
                    <a:pt x="10669" y="2643"/>
                  </a:lnTo>
                  <a:lnTo>
                    <a:pt x="10693" y="2565"/>
                  </a:lnTo>
                  <a:lnTo>
                    <a:pt x="10705" y="2554"/>
                  </a:lnTo>
                  <a:lnTo>
                    <a:pt x="10705" y="2509"/>
                  </a:lnTo>
                  <a:lnTo>
                    <a:pt x="10663" y="2488"/>
                  </a:lnTo>
                  <a:lnTo>
                    <a:pt x="10610" y="2488"/>
                  </a:lnTo>
                  <a:lnTo>
                    <a:pt x="10515" y="2565"/>
                  </a:lnTo>
                  <a:lnTo>
                    <a:pt x="10378" y="2587"/>
                  </a:lnTo>
                  <a:lnTo>
                    <a:pt x="10265" y="2643"/>
                  </a:lnTo>
                  <a:lnTo>
                    <a:pt x="10200" y="2665"/>
                  </a:lnTo>
                  <a:lnTo>
                    <a:pt x="10188" y="2710"/>
                  </a:lnTo>
                  <a:lnTo>
                    <a:pt x="10165" y="2710"/>
                  </a:lnTo>
                  <a:lnTo>
                    <a:pt x="10147" y="2754"/>
                  </a:lnTo>
                  <a:lnTo>
                    <a:pt x="10111" y="2787"/>
                  </a:lnTo>
                  <a:lnTo>
                    <a:pt x="10069" y="2865"/>
                  </a:lnTo>
                  <a:lnTo>
                    <a:pt x="10087" y="2943"/>
                  </a:lnTo>
                  <a:lnTo>
                    <a:pt x="10111" y="2954"/>
                  </a:lnTo>
                  <a:lnTo>
                    <a:pt x="10141" y="2931"/>
                  </a:lnTo>
                  <a:lnTo>
                    <a:pt x="10159" y="2943"/>
                  </a:lnTo>
                  <a:lnTo>
                    <a:pt x="10141" y="2987"/>
                  </a:lnTo>
                  <a:lnTo>
                    <a:pt x="10123" y="2998"/>
                  </a:lnTo>
                  <a:lnTo>
                    <a:pt x="10093" y="3054"/>
                  </a:lnTo>
                  <a:lnTo>
                    <a:pt x="10093" y="3087"/>
                  </a:lnTo>
                  <a:lnTo>
                    <a:pt x="10081" y="3054"/>
                  </a:lnTo>
                  <a:lnTo>
                    <a:pt x="10075" y="2943"/>
                  </a:lnTo>
                  <a:lnTo>
                    <a:pt x="10028" y="2876"/>
                  </a:lnTo>
                  <a:lnTo>
                    <a:pt x="10022" y="2832"/>
                  </a:lnTo>
                  <a:lnTo>
                    <a:pt x="10028" y="2787"/>
                  </a:lnTo>
                  <a:lnTo>
                    <a:pt x="9992" y="2732"/>
                  </a:lnTo>
                  <a:lnTo>
                    <a:pt x="9968" y="2732"/>
                  </a:lnTo>
                  <a:lnTo>
                    <a:pt x="9903" y="2621"/>
                  </a:lnTo>
                  <a:lnTo>
                    <a:pt x="9885" y="2621"/>
                  </a:lnTo>
                  <a:lnTo>
                    <a:pt x="9885" y="2665"/>
                  </a:lnTo>
                  <a:lnTo>
                    <a:pt x="9939" y="2776"/>
                  </a:lnTo>
                  <a:lnTo>
                    <a:pt x="9945" y="2843"/>
                  </a:lnTo>
                  <a:lnTo>
                    <a:pt x="9915" y="2899"/>
                  </a:lnTo>
                  <a:lnTo>
                    <a:pt x="9861" y="2921"/>
                  </a:lnTo>
                  <a:lnTo>
                    <a:pt x="9838" y="2943"/>
                  </a:lnTo>
                  <a:lnTo>
                    <a:pt x="9790" y="2943"/>
                  </a:lnTo>
                  <a:lnTo>
                    <a:pt x="9701" y="2809"/>
                  </a:lnTo>
                  <a:lnTo>
                    <a:pt x="9701" y="2754"/>
                  </a:lnTo>
                  <a:lnTo>
                    <a:pt x="9719" y="2710"/>
                  </a:lnTo>
                  <a:lnTo>
                    <a:pt x="9713" y="2665"/>
                  </a:lnTo>
                  <a:lnTo>
                    <a:pt x="9665" y="2698"/>
                  </a:lnTo>
                  <a:lnTo>
                    <a:pt x="9665" y="2765"/>
                  </a:lnTo>
                  <a:lnTo>
                    <a:pt x="9642" y="2809"/>
                  </a:lnTo>
                  <a:lnTo>
                    <a:pt x="9582" y="2732"/>
                  </a:lnTo>
                  <a:lnTo>
                    <a:pt x="9541" y="2732"/>
                  </a:lnTo>
                  <a:lnTo>
                    <a:pt x="9511" y="2787"/>
                  </a:lnTo>
                  <a:lnTo>
                    <a:pt x="9517" y="2887"/>
                  </a:lnTo>
                  <a:lnTo>
                    <a:pt x="9493" y="2954"/>
                  </a:lnTo>
                  <a:lnTo>
                    <a:pt x="9517" y="3043"/>
                  </a:lnTo>
                  <a:lnTo>
                    <a:pt x="9552" y="3065"/>
                  </a:lnTo>
                  <a:lnTo>
                    <a:pt x="9600" y="2998"/>
                  </a:lnTo>
                  <a:lnTo>
                    <a:pt x="9606" y="2954"/>
                  </a:lnTo>
                  <a:lnTo>
                    <a:pt x="9665" y="2887"/>
                  </a:lnTo>
                  <a:lnTo>
                    <a:pt x="9683" y="2931"/>
                  </a:lnTo>
                  <a:lnTo>
                    <a:pt x="9671" y="2998"/>
                  </a:lnTo>
                  <a:lnTo>
                    <a:pt x="9612" y="3087"/>
                  </a:lnTo>
                  <a:lnTo>
                    <a:pt x="9636" y="3120"/>
                  </a:lnTo>
                  <a:lnTo>
                    <a:pt x="9612" y="3198"/>
                  </a:lnTo>
                  <a:lnTo>
                    <a:pt x="9576" y="3220"/>
                  </a:lnTo>
                  <a:lnTo>
                    <a:pt x="9541" y="3176"/>
                  </a:lnTo>
                  <a:lnTo>
                    <a:pt x="9541" y="3210"/>
                  </a:lnTo>
                  <a:lnTo>
                    <a:pt x="9552" y="3276"/>
                  </a:lnTo>
                  <a:lnTo>
                    <a:pt x="9535" y="3343"/>
                  </a:lnTo>
                  <a:lnTo>
                    <a:pt x="9481" y="3420"/>
                  </a:lnTo>
                  <a:lnTo>
                    <a:pt x="9493" y="3476"/>
                  </a:lnTo>
                  <a:lnTo>
                    <a:pt x="9481" y="3498"/>
                  </a:lnTo>
                  <a:lnTo>
                    <a:pt x="9458" y="3498"/>
                  </a:lnTo>
                  <a:lnTo>
                    <a:pt x="9416" y="3587"/>
                  </a:lnTo>
                  <a:lnTo>
                    <a:pt x="9297" y="3609"/>
                  </a:lnTo>
                  <a:lnTo>
                    <a:pt x="9279" y="3676"/>
                  </a:lnTo>
                  <a:lnTo>
                    <a:pt x="9297" y="3765"/>
                  </a:lnTo>
                  <a:lnTo>
                    <a:pt x="9345" y="3876"/>
                  </a:lnTo>
                  <a:lnTo>
                    <a:pt x="9368" y="3887"/>
                  </a:lnTo>
                  <a:lnTo>
                    <a:pt x="9345" y="3898"/>
                  </a:lnTo>
                  <a:lnTo>
                    <a:pt x="9303" y="3898"/>
                  </a:lnTo>
                  <a:lnTo>
                    <a:pt x="9297" y="3943"/>
                  </a:lnTo>
                  <a:lnTo>
                    <a:pt x="9303" y="3975"/>
                  </a:lnTo>
                  <a:lnTo>
                    <a:pt x="9285" y="4031"/>
                  </a:lnTo>
                  <a:lnTo>
                    <a:pt x="9255" y="4087"/>
                  </a:lnTo>
                  <a:lnTo>
                    <a:pt x="9226" y="4087"/>
                  </a:lnTo>
                  <a:lnTo>
                    <a:pt x="9220" y="4120"/>
                  </a:lnTo>
                  <a:lnTo>
                    <a:pt x="9226" y="4065"/>
                  </a:lnTo>
                  <a:lnTo>
                    <a:pt x="9255" y="4031"/>
                  </a:lnTo>
                  <a:lnTo>
                    <a:pt x="9279" y="3864"/>
                  </a:lnTo>
                  <a:lnTo>
                    <a:pt x="9255" y="3831"/>
                  </a:lnTo>
                  <a:lnTo>
                    <a:pt x="9255" y="3776"/>
                  </a:lnTo>
                  <a:lnTo>
                    <a:pt x="9273" y="3754"/>
                  </a:lnTo>
                  <a:lnTo>
                    <a:pt x="9273" y="3676"/>
                  </a:lnTo>
                  <a:lnTo>
                    <a:pt x="9255" y="3598"/>
                  </a:lnTo>
                  <a:lnTo>
                    <a:pt x="9273" y="3509"/>
                  </a:lnTo>
                  <a:lnTo>
                    <a:pt x="9303" y="3476"/>
                  </a:lnTo>
                  <a:lnTo>
                    <a:pt x="9315" y="3420"/>
                  </a:lnTo>
                  <a:lnTo>
                    <a:pt x="9303" y="3287"/>
                  </a:lnTo>
                  <a:lnTo>
                    <a:pt x="9297" y="3265"/>
                  </a:lnTo>
                  <a:lnTo>
                    <a:pt x="9309" y="3220"/>
                  </a:lnTo>
                  <a:lnTo>
                    <a:pt x="9333" y="3220"/>
                  </a:lnTo>
                  <a:lnTo>
                    <a:pt x="9345" y="3231"/>
                  </a:lnTo>
                  <a:lnTo>
                    <a:pt x="9392" y="3210"/>
                  </a:lnTo>
                  <a:lnTo>
                    <a:pt x="9422" y="3065"/>
                  </a:lnTo>
                  <a:lnTo>
                    <a:pt x="9416" y="3009"/>
                  </a:lnTo>
                  <a:lnTo>
                    <a:pt x="9398" y="2943"/>
                  </a:lnTo>
                  <a:lnTo>
                    <a:pt x="9422" y="2787"/>
                  </a:lnTo>
                  <a:lnTo>
                    <a:pt x="9446" y="2721"/>
                  </a:lnTo>
                  <a:lnTo>
                    <a:pt x="9475" y="2621"/>
                  </a:lnTo>
                  <a:lnTo>
                    <a:pt x="9458" y="2543"/>
                  </a:lnTo>
                  <a:lnTo>
                    <a:pt x="9452" y="2543"/>
                  </a:lnTo>
                  <a:lnTo>
                    <a:pt x="9428" y="2587"/>
                  </a:lnTo>
                  <a:lnTo>
                    <a:pt x="9404" y="2587"/>
                  </a:lnTo>
                  <a:lnTo>
                    <a:pt x="9368" y="2554"/>
                  </a:lnTo>
                  <a:lnTo>
                    <a:pt x="9404" y="2554"/>
                  </a:lnTo>
                  <a:lnTo>
                    <a:pt x="9446" y="2498"/>
                  </a:lnTo>
                  <a:lnTo>
                    <a:pt x="9475" y="2477"/>
                  </a:lnTo>
                  <a:lnTo>
                    <a:pt x="9487" y="2421"/>
                  </a:lnTo>
                  <a:lnTo>
                    <a:pt x="9481" y="2387"/>
                  </a:lnTo>
                  <a:lnTo>
                    <a:pt x="9493" y="2343"/>
                  </a:lnTo>
                  <a:lnTo>
                    <a:pt x="9517" y="2254"/>
                  </a:lnTo>
                  <a:lnTo>
                    <a:pt x="9511" y="2221"/>
                  </a:lnTo>
                  <a:lnTo>
                    <a:pt x="9523" y="2166"/>
                  </a:lnTo>
                  <a:lnTo>
                    <a:pt x="9570" y="2121"/>
                  </a:lnTo>
                  <a:lnTo>
                    <a:pt x="9570" y="2065"/>
                  </a:lnTo>
                  <a:lnTo>
                    <a:pt x="9546" y="2032"/>
                  </a:lnTo>
                  <a:lnTo>
                    <a:pt x="9546" y="1999"/>
                  </a:lnTo>
                  <a:lnTo>
                    <a:pt x="9570" y="1932"/>
                  </a:lnTo>
                  <a:lnTo>
                    <a:pt x="9564" y="1877"/>
                  </a:lnTo>
                  <a:lnTo>
                    <a:pt x="9576" y="1821"/>
                  </a:lnTo>
                  <a:lnTo>
                    <a:pt x="9594" y="1810"/>
                  </a:lnTo>
                  <a:lnTo>
                    <a:pt x="9612" y="1710"/>
                  </a:lnTo>
                  <a:lnTo>
                    <a:pt x="9612" y="1599"/>
                  </a:lnTo>
                  <a:lnTo>
                    <a:pt x="9600" y="1488"/>
                  </a:lnTo>
                  <a:lnTo>
                    <a:pt x="9570" y="1388"/>
                  </a:lnTo>
                  <a:lnTo>
                    <a:pt x="9576" y="1366"/>
                  </a:lnTo>
                  <a:lnTo>
                    <a:pt x="9570" y="1322"/>
                  </a:lnTo>
                  <a:lnTo>
                    <a:pt x="9552" y="1310"/>
                  </a:lnTo>
                  <a:lnTo>
                    <a:pt x="9541" y="1322"/>
                  </a:lnTo>
                  <a:lnTo>
                    <a:pt x="9517" y="1288"/>
                  </a:lnTo>
                  <a:lnTo>
                    <a:pt x="9505" y="1255"/>
                  </a:lnTo>
                  <a:lnTo>
                    <a:pt x="9493" y="1255"/>
                  </a:lnTo>
                  <a:lnTo>
                    <a:pt x="9481" y="1322"/>
                  </a:lnTo>
                  <a:lnTo>
                    <a:pt x="9464" y="1343"/>
                  </a:lnTo>
                  <a:lnTo>
                    <a:pt x="9452" y="1322"/>
                  </a:lnTo>
                  <a:lnTo>
                    <a:pt x="9428" y="1255"/>
                  </a:lnTo>
                  <a:lnTo>
                    <a:pt x="9434" y="1232"/>
                  </a:lnTo>
                  <a:lnTo>
                    <a:pt x="9422" y="1221"/>
                  </a:lnTo>
                  <a:lnTo>
                    <a:pt x="9374" y="1210"/>
                  </a:lnTo>
                  <a:lnTo>
                    <a:pt x="9357" y="1155"/>
                  </a:lnTo>
                  <a:lnTo>
                    <a:pt x="9363" y="1144"/>
                  </a:lnTo>
                  <a:lnTo>
                    <a:pt x="9404" y="1144"/>
                  </a:lnTo>
                  <a:lnTo>
                    <a:pt x="9464" y="1177"/>
                  </a:lnTo>
                  <a:lnTo>
                    <a:pt x="9487" y="1221"/>
                  </a:lnTo>
                  <a:lnTo>
                    <a:pt x="9505" y="1199"/>
                  </a:lnTo>
                  <a:lnTo>
                    <a:pt x="9517" y="1199"/>
                  </a:lnTo>
                  <a:lnTo>
                    <a:pt x="9535" y="1232"/>
                  </a:lnTo>
                  <a:lnTo>
                    <a:pt x="9541" y="1266"/>
                  </a:lnTo>
                  <a:lnTo>
                    <a:pt x="9552" y="1266"/>
                  </a:lnTo>
                  <a:lnTo>
                    <a:pt x="9552" y="1221"/>
                  </a:lnTo>
                  <a:lnTo>
                    <a:pt x="9523" y="1155"/>
                  </a:lnTo>
                  <a:lnTo>
                    <a:pt x="9523" y="1099"/>
                  </a:lnTo>
                  <a:lnTo>
                    <a:pt x="9505" y="1043"/>
                  </a:lnTo>
                  <a:lnTo>
                    <a:pt x="9481" y="1011"/>
                  </a:lnTo>
                  <a:lnTo>
                    <a:pt x="9464" y="1011"/>
                  </a:lnTo>
                  <a:lnTo>
                    <a:pt x="9452" y="1043"/>
                  </a:lnTo>
                  <a:lnTo>
                    <a:pt x="9428" y="1033"/>
                  </a:lnTo>
                  <a:lnTo>
                    <a:pt x="9422" y="955"/>
                  </a:lnTo>
                  <a:lnTo>
                    <a:pt x="9374" y="877"/>
                  </a:lnTo>
                  <a:lnTo>
                    <a:pt x="9374" y="822"/>
                  </a:lnTo>
                  <a:lnTo>
                    <a:pt x="9357" y="777"/>
                  </a:lnTo>
                  <a:lnTo>
                    <a:pt x="9339" y="733"/>
                  </a:lnTo>
                  <a:lnTo>
                    <a:pt x="9315" y="733"/>
                  </a:lnTo>
                  <a:lnTo>
                    <a:pt x="9285" y="766"/>
                  </a:lnTo>
                  <a:lnTo>
                    <a:pt x="9285" y="822"/>
                  </a:lnTo>
                  <a:lnTo>
                    <a:pt x="9315" y="822"/>
                  </a:lnTo>
                  <a:lnTo>
                    <a:pt x="9339" y="844"/>
                  </a:lnTo>
                  <a:lnTo>
                    <a:pt x="9333" y="877"/>
                  </a:lnTo>
                  <a:lnTo>
                    <a:pt x="9309" y="899"/>
                  </a:lnTo>
                  <a:lnTo>
                    <a:pt x="9309" y="944"/>
                  </a:lnTo>
                  <a:lnTo>
                    <a:pt x="9297" y="955"/>
                  </a:lnTo>
                  <a:lnTo>
                    <a:pt x="9238" y="833"/>
                  </a:lnTo>
                  <a:lnTo>
                    <a:pt x="9238" y="788"/>
                  </a:lnTo>
                  <a:lnTo>
                    <a:pt x="9220" y="722"/>
                  </a:lnTo>
                  <a:lnTo>
                    <a:pt x="9190" y="711"/>
                  </a:lnTo>
                  <a:lnTo>
                    <a:pt x="9066" y="566"/>
                  </a:lnTo>
                  <a:lnTo>
                    <a:pt x="9036" y="544"/>
                  </a:lnTo>
                  <a:lnTo>
                    <a:pt x="9030" y="533"/>
                  </a:lnTo>
                  <a:lnTo>
                    <a:pt x="8953" y="544"/>
                  </a:lnTo>
                  <a:lnTo>
                    <a:pt x="8947" y="488"/>
                  </a:lnTo>
                  <a:lnTo>
                    <a:pt x="8959" y="455"/>
                  </a:lnTo>
                  <a:lnTo>
                    <a:pt x="8953" y="422"/>
                  </a:lnTo>
                  <a:lnTo>
                    <a:pt x="8917" y="433"/>
                  </a:lnTo>
                  <a:lnTo>
                    <a:pt x="8899" y="400"/>
                  </a:lnTo>
                  <a:lnTo>
                    <a:pt x="8863" y="422"/>
                  </a:lnTo>
                  <a:lnTo>
                    <a:pt x="8840" y="455"/>
                  </a:lnTo>
                  <a:lnTo>
                    <a:pt x="8828" y="444"/>
                  </a:lnTo>
                  <a:lnTo>
                    <a:pt x="8798" y="499"/>
                  </a:lnTo>
                  <a:lnTo>
                    <a:pt x="8780" y="555"/>
                  </a:lnTo>
                  <a:lnTo>
                    <a:pt x="8739" y="555"/>
                  </a:lnTo>
                  <a:lnTo>
                    <a:pt x="8715" y="544"/>
                  </a:lnTo>
                  <a:lnTo>
                    <a:pt x="8679" y="622"/>
                  </a:lnTo>
                  <a:lnTo>
                    <a:pt x="8626" y="655"/>
                  </a:lnTo>
                  <a:lnTo>
                    <a:pt x="8602" y="666"/>
                  </a:lnTo>
                  <a:lnTo>
                    <a:pt x="8590" y="644"/>
                  </a:lnTo>
                  <a:lnTo>
                    <a:pt x="8566" y="644"/>
                  </a:lnTo>
                  <a:lnTo>
                    <a:pt x="8554" y="666"/>
                  </a:lnTo>
                  <a:lnTo>
                    <a:pt x="8554" y="722"/>
                  </a:lnTo>
                  <a:lnTo>
                    <a:pt x="8572" y="733"/>
                  </a:lnTo>
                  <a:lnTo>
                    <a:pt x="8590" y="733"/>
                  </a:lnTo>
                  <a:lnTo>
                    <a:pt x="8602" y="822"/>
                  </a:lnTo>
                  <a:lnTo>
                    <a:pt x="8614" y="933"/>
                  </a:lnTo>
                  <a:lnTo>
                    <a:pt x="8590" y="1011"/>
                  </a:lnTo>
                  <a:lnTo>
                    <a:pt x="8537" y="1011"/>
                  </a:lnTo>
                  <a:lnTo>
                    <a:pt x="8501" y="1088"/>
                  </a:lnTo>
                  <a:lnTo>
                    <a:pt x="8442" y="1110"/>
                  </a:lnTo>
                  <a:lnTo>
                    <a:pt x="8418" y="1099"/>
                  </a:lnTo>
                  <a:lnTo>
                    <a:pt x="8448" y="1055"/>
                  </a:lnTo>
                  <a:lnTo>
                    <a:pt x="8471" y="1043"/>
                  </a:lnTo>
                  <a:lnTo>
                    <a:pt x="8477" y="977"/>
                  </a:lnTo>
                  <a:lnTo>
                    <a:pt x="8442" y="844"/>
                  </a:lnTo>
                  <a:lnTo>
                    <a:pt x="8465" y="766"/>
                  </a:lnTo>
                  <a:lnTo>
                    <a:pt x="8465" y="711"/>
                  </a:lnTo>
                  <a:lnTo>
                    <a:pt x="8477" y="666"/>
                  </a:lnTo>
                  <a:lnTo>
                    <a:pt x="8454" y="566"/>
                  </a:lnTo>
                  <a:lnTo>
                    <a:pt x="8454" y="511"/>
                  </a:lnTo>
                  <a:lnTo>
                    <a:pt x="8412" y="433"/>
                  </a:lnTo>
                  <a:lnTo>
                    <a:pt x="8382" y="455"/>
                  </a:lnTo>
                  <a:lnTo>
                    <a:pt x="8359" y="433"/>
                  </a:lnTo>
                  <a:lnTo>
                    <a:pt x="8347" y="433"/>
                  </a:lnTo>
                  <a:lnTo>
                    <a:pt x="8335" y="499"/>
                  </a:lnTo>
                  <a:lnTo>
                    <a:pt x="8293" y="511"/>
                  </a:lnTo>
                  <a:lnTo>
                    <a:pt x="8275" y="488"/>
                  </a:lnTo>
                  <a:lnTo>
                    <a:pt x="8246" y="511"/>
                  </a:lnTo>
                  <a:lnTo>
                    <a:pt x="8216" y="599"/>
                  </a:lnTo>
                  <a:lnTo>
                    <a:pt x="8150" y="599"/>
                  </a:lnTo>
                  <a:lnTo>
                    <a:pt x="8150" y="555"/>
                  </a:lnTo>
                  <a:lnTo>
                    <a:pt x="8174" y="488"/>
                  </a:lnTo>
                  <a:lnTo>
                    <a:pt x="8174" y="444"/>
                  </a:lnTo>
                  <a:lnTo>
                    <a:pt x="8150" y="433"/>
                  </a:lnTo>
                  <a:lnTo>
                    <a:pt x="8097" y="589"/>
                  </a:lnTo>
                  <a:lnTo>
                    <a:pt x="8026" y="644"/>
                  </a:lnTo>
                  <a:lnTo>
                    <a:pt x="7996" y="622"/>
                  </a:lnTo>
                  <a:lnTo>
                    <a:pt x="8026" y="544"/>
                  </a:lnTo>
                  <a:lnTo>
                    <a:pt x="8062" y="533"/>
                  </a:lnTo>
                  <a:lnTo>
                    <a:pt x="8097" y="433"/>
                  </a:lnTo>
                  <a:lnTo>
                    <a:pt x="8091" y="366"/>
                  </a:lnTo>
                  <a:lnTo>
                    <a:pt x="8109" y="310"/>
                  </a:lnTo>
                  <a:lnTo>
                    <a:pt x="8109" y="278"/>
                  </a:lnTo>
                  <a:lnTo>
                    <a:pt x="8133" y="233"/>
                  </a:lnTo>
                  <a:lnTo>
                    <a:pt x="8133" y="211"/>
                  </a:lnTo>
                  <a:lnTo>
                    <a:pt x="8085" y="177"/>
                  </a:lnTo>
                  <a:lnTo>
                    <a:pt x="8067" y="156"/>
                  </a:lnTo>
                  <a:lnTo>
                    <a:pt x="8067" y="66"/>
                  </a:lnTo>
                  <a:lnTo>
                    <a:pt x="8056" y="55"/>
                  </a:lnTo>
                  <a:lnTo>
                    <a:pt x="8008" y="122"/>
                  </a:lnTo>
                  <a:lnTo>
                    <a:pt x="7966" y="111"/>
                  </a:lnTo>
                  <a:lnTo>
                    <a:pt x="7949" y="33"/>
                  </a:lnTo>
                  <a:lnTo>
                    <a:pt x="7919" y="33"/>
                  </a:lnTo>
                  <a:lnTo>
                    <a:pt x="7889" y="89"/>
                  </a:lnTo>
                  <a:lnTo>
                    <a:pt x="7853" y="0"/>
                  </a:lnTo>
                  <a:close/>
                </a:path>
              </a:pathLst>
            </a:custGeom>
            <a:solidFill>
              <a:srgbClr val="CAD4D8"/>
            </a:solidFill>
            <a:ln w="12700" cap="flat">
              <a:noFill/>
              <a:miter lim="400000"/>
            </a:ln>
            <a:effectLst/>
          </p:spPr>
          <p:txBody>
            <a:bodyPr wrap="square" lIns="0" tIns="0" rIns="0" bIns="0" numCol="1" anchor="ctr">
              <a:noAutofit/>
            </a:bodyPr>
            <a:lstStyle/>
            <a:p>
              <a:pPr defTabSz="342900">
                <a:lnSpc>
                  <a:spcPct val="100000"/>
                </a:lnSpc>
                <a:spcBef>
                  <a:spcPts val="0"/>
                </a:spcBef>
                <a:defRPr sz="1400">
                  <a:solidFill>
                    <a:srgbClr val="A6CBC2"/>
                  </a:solidFill>
                  <a:latin typeface="Arial"/>
                  <a:ea typeface="Arial"/>
                  <a:cs typeface="Arial"/>
                  <a:sym typeface="Arial"/>
                </a:defRPr>
              </a:pPr>
              <a:endParaRPr sz="525"/>
            </a:p>
          </p:txBody>
        </p:sp>
        <p:sp>
          <p:nvSpPr>
            <p:cNvPr id="17" name="Google Shape;10394;p32">
              <a:extLst>
                <a:ext uri="{FF2B5EF4-FFF2-40B4-BE49-F238E27FC236}">
                  <a16:creationId xmlns:a16="http://schemas.microsoft.com/office/drawing/2014/main" id="{3AEB11C2-42C4-53F6-4EDF-A7A002D2C2DB}"/>
                </a:ext>
              </a:extLst>
            </p:cNvPr>
            <p:cNvSpPr/>
            <p:nvPr/>
          </p:nvSpPr>
          <p:spPr>
            <a:xfrm>
              <a:off x="20673817" y="3828116"/>
              <a:ext cx="470067" cy="994991"/>
            </a:xfrm>
            <a:custGeom>
              <a:avLst/>
              <a:gdLst/>
              <a:ahLst/>
              <a:cxnLst>
                <a:cxn ang="0">
                  <a:pos x="wd2" y="hd2"/>
                </a:cxn>
                <a:cxn ang="5400000">
                  <a:pos x="wd2" y="hd2"/>
                </a:cxn>
                <a:cxn ang="10800000">
                  <a:pos x="wd2" y="hd2"/>
                </a:cxn>
                <a:cxn ang="16200000">
                  <a:pos x="wd2" y="hd2"/>
                </a:cxn>
              </a:cxnLst>
              <a:rect l="0" t="0" r="r" b="b"/>
              <a:pathLst>
                <a:path w="21600" h="21600" extrusionOk="0">
                  <a:moveTo>
                    <a:pt x="1440" y="0"/>
                  </a:moveTo>
                  <a:lnTo>
                    <a:pt x="1199" y="160"/>
                  </a:lnTo>
                  <a:lnTo>
                    <a:pt x="1440" y="269"/>
                  </a:lnTo>
                  <a:lnTo>
                    <a:pt x="1440" y="486"/>
                  </a:lnTo>
                  <a:lnTo>
                    <a:pt x="1078" y="541"/>
                  </a:lnTo>
                  <a:lnTo>
                    <a:pt x="602" y="432"/>
                  </a:lnTo>
                  <a:lnTo>
                    <a:pt x="0" y="432"/>
                  </a:lnTo>
                  <a:lnTo>
                    <a:pt x="964" y="810"/>
                  </a:lnTo>
                  <a:lnTo>
                    <a:pt x="2042" y="1190"/>
                  </a:lnTo>
                  <a:lnTo>
                    <a:pt x="2403" y="1353"/>
                  </a:lnTo>
                  <a:lnTo>
                    <a:pt x="2283" y="1731"/>
                  </a:lnTo>
                  <a:lnTo>
                    <a:pt x="2638" y="1568"/>
                  </a:lnTo>
                  <a:lnTo>
                    <a:pt x="2879" y="1568"/>
                  </a:lnTo>
                  <a:lnTo>
                    <a:pt x="3241" y="1785"/>
                  </a:lnTo>
                  <a:lnTo>
                    <a:pt x="2879" y="1894"/>
                  </a:lnTo>
                  <a:lnTo>
                    <a:pt x="2403" y="2003"/>
                  </a:lnTo>
                  <a:lnTo>
                    <a:pt x="2638" y="2166"/>
                  </a:lnTo>
                  <a:lnTo>
                    <a:pt x="3000" y="2166"/>
                  </a:lnTo>
                  <a:lnTo>
                    <a:pt x="3241" y="2543"/>
                  </a:lnTo>
                  <a:lnTo>
                    <a:pt x="2759" y="2652"/>
                  </a:lnTo>
                  <a:lnTo>
                    <a:pt x="2162" y="2598"/>
                  </a:lnTo>
                  <a:lnTo>
                    <a:pt x="1801" y="2326"/>
                  </a:lnTo>
                  <a:lnTo>
                    <a:pt x="1440" y="2543"/>
                  </a:lnTo>
                  <a:lnTo>
                    <a:pt x="964" y="2921"/>
                  </a:lnTo>
                  <a:lnTo>
                    <a:pt x="1560" y="3193"/>
                  </a:lnTo>
                  <a:lnTo>
                    <a:pt x="1801" y="3573"/>
                  </a:lnTo>
                  <a:lnTo>
                    <a:pt x="2403" y="3951"/>
                  </a:lnTo>
                  <a:lnTo>
                    <a:pt x="3000" y="4437"/>
                  </a:lnTo>
                  <a:lnTo>
                    <a:pt x="3000" y="5033"/>
                  </a:lnTo>
                  <a:lnTo>
                    <a:pt x="3361" y="5141"/>
                  </a:lnTo>
                  <a:lnTo>
                    <a:pt x="3481" y="5630"/>
                  </a:lnTo>
                  <a:lnTo>
                    <a:pt x="3963" y="6388"/>
                  </a:lnTo>
                  <a:lnTo>
                    <a:pt x="4439" y="6875"/>
                  </a:lnTo>
                  <a:lnTo>
                    <a:pt x="5162" y="6984"/>
                  </a:lnTo>
                  <a:lnTo>
                    <a:pt x="5162" y="7144"/>
                  </a:lnTo>
                  <a:lnTo>
                    <a:pt x="4801" y="7253"/>
                  </a:lnTo>
                  <a:lnTo>
                    <a:pt x="6481" y="8011"/>
                  </a:lnTo>
                  <a:lnTo>
                    <a:pt x="7083" y="8065"/>
                  </a:lnTo>
                  <a:lnTo>
                    <a:pt x="7800" y="8554"/>
                  </a:lnTo>
                  <a:lnTo>
                    <a:pt x="8041" y="9095"/>
                  </a:lnTo>
                  <a:lnTo>
                    <a:pt x="8041" y="9418"/>
                  </a:lnTo>
                  <a:lnTo>
                    <a:pt x="8403" y="9853"/>
                  </a:lnTo>
                  <a:lnTo>
                    <a:pt x="8403" y="10176"/>
                  </a:lnTo>
                  <a:lnTo>
                    <a:pt x="8999" y="10285"/>
                  </a:lnTo>
                  <a:lnTo>
                    <a:pt x="9601" y="10665"/>
                  </a:lnTo>
                  <a:lnTo>
                    <a:pt x="9481" y="10717"/>
                  </a:lnTo>
                  <a:lnTo>
                    <a:pt x="9481" y="10935"/>
                  </a:lnTo>
                  <a:lnTo>
                    <a:pt x="10204" y="11475"/>
                  </a:lnTo>
                  <a:lnTo>
                    <a:pt x="10444" y="11801"/>
                  </a:lnTo>
                  <a:lnTo>
                    <a:pt x="10800" y="12179"/>
                  </a:lnTo>
                  <a:lnTo>
                    <a:pt x="10800" y="12722"/>
                  </a:lnTo>
                  <a:lnTo>
                    <a:pt x="11161" y="12937"/>
                  </a:lnTo>
                  <a:lnTo>
                    <a:pt x="11041" y="13209"/>
                  </a:lnTo>
                  <a:lnTo>
                    <a:pt x="11161" y="13750"/>
                  </a:lnTo>
                  <a:lnTo>
                    <a:pt x="11764" y="14290"/>
                  </a:lnTo>
                  <a:lnTo>
                    <a:pt x="11643" y="14508"/>
                  </a:lnTo>
                  <a:lnTo>
                    <a:pt x="11643" y="14888"/>
                  </a:lnTo>
                  <a:lnTo>
                    <a:pt x="12360" y="15157"/>
                  </a:lnTo>
                  <a:lnTo>
                    <a:pt x="13565" y="15861"/>
                  </a:lnTo>
                  <a:lnTo>
                    <a:pt x="13565" y="16187"/>
                  </a:lnTo>
                  <a:lnTo>
                    <a:pt x="14041" y="16619"/>
                  </a:lnTo>
                  <a:lnTo>
                    <a:pt x="13800" y="17214"/>
                  </a:lnTo>
                  <a:lnTo>
                    <a:pt x="14041" y="17703"/>
                  </a:lnTo>
                  <a:lnTo>
                    <a:pt x="14643" y="18135"/>
                  </a:lnTo>
                  <a:lnTo>
                    <a:pt x="14763" y="18513"/>
                  </a:lnTo>
                  <a:lnTo>
                    <a:pt x="15601" y="18948"/>
                  </a:lnTo>
                  <a:lnTo>
                    <a:pt x="15842" y="19165"/>
                  </a:lnTo>
                  <a:lnTo>
                    <a:pt x="15480" y="19652"/>
                  </a:lnTo>
                  <a:lnTo>
                    <a:pt x="15480" y="20301"/>
                  </a:lnTo>
                  <a:lnTo>
                    <a:pt x="15842" y="20679"/>
                  </a:lnTo>
                  <a:lnTo>
                    <a:pt x="16444" y="20951"/>
                  </a:lnTo>
                  <a:lnTo>
                    <a:pt x="16799" y="21328"/>
                  </a:lnTo>
                  <a:lnTo>
                    <a:pt x="17763" y="21600"/>
                  </a:lnTo>
                  <a:lnTo>
                    <a:pt x="17642" y="21277"/>
                  </a:lnTo>
                  <a:lnTo>
                    <a:pt x="17763" y="20951"/>
                  </a:lnTo>
                  <a:lnTo>
                    <a:pt x="17402" y="20679"/>
                  </a:lnTo>
                  <a:lnTo>
                    <a:pt x="17281" y="20301"/>
                  </a:lnTo>
                  <a:lnTo>
                    <a:pt x="17402" y="19869"/>
                  </a:lnTo>
                  <a:lnTo>
                    <a:pt x="18004" y="19597"/>
                  </a:lnTo>
                  <a:lnTo>
                    <a:pt x="18359" y="19652"/>
                  </a:lnTo>
                  <a:lnTo>
                    <a:pt x="18359" y="19869"/>
                  </a:lnTo>
                  <a:lnTo>
                    <a:pt x="18600" y="19975"/>
                  </a:lnTo>
                  <a:lnTo>
                    <a:pt x="20040" y="19921"/>
                  </a:lnTo>
                  <a:lnTo>
                    <a:pt x="20160" y="19760"/>
                  </a:lnTo>
                  <a:lnTo>
                    <a:pt x="20401" y="19760"/>
                  </a:lnTo>
                  <a:lnTo>
                    <a:pt x="20642" y="19921"/>
                  </a:lnTo>
                  <a:lnTo>
                    <a:pt x="20401" y="19975"/>
                  </a:lnTo>
                  <a:lnTo>
                    <a:pt x="20401" y="20247"/>
                  </a:lnTo>
                  <a:lnTo>
                    <a:pt x="21244" y="20573"/>
                  </a:lnTo>
                  <a:lnTo>
                    <a:pt x="21365" y="20842"/>
                  </a:lnTo>
                  <a:lnTo>
                    <a:pt x="21600" y="21005"/>
                  </a:lnTo>
                  <a:lnTo>
                    <a:pt x="21600" y="20788"/>
                  </a:lnTo>
                  <a:lnTo>
                    <a:pt x="21480" y="20679"/>
                  </a:lnTo>
                  <a:lnTo>
                    <a:pt x="21600" y="20301"/>
                  </a:lnTo>
                  <a:lnTo>
                    <a:pt x="21600" y="19975"/>
                  </a:lnTo>
                  <a:lnTo>
                    <a:pt x="21004" y="19760"/>
                  </a:lnTo>
                  <a:lnTo>
                    <a:pt x="20883" y="19380"/>
                  </a:lnTo>
                  <a:lnTo>
                    <a:pt x="20642" y="19111"/>
                  </a:lnTo>
                  <a:lnTo>
                    <a:pt x="20160" y="19217"/>
                  </a:lnTo>
                  <a:lnTo>
                    <a:pt x="19684" y="19217"/>
                  </a:lnTo>
                  <a:lnTo>
                    <a:pt x="18841" y="18948"/>
                  </a:lnTo>
                  <a:lnTo>
                    <a:pt x="18600" y="18513"/>
                  </a:lnTo>
                  <a:lnTo>
                    <a:pt x="18245" y="18135"/>
                  </a:lnTo>
                  <a:lnTo>
                    <a:pt x="17402" y="17864"/>
                  </a:lnTo>
                  <a:lnTo>
                    <a:pt x="16799" y="17809"/>
                  </a:lnTo>
                  <a:lnTo>
                    <a:pt x="16444" y="17540"/>
                  </a:lnTo>
                  <a:lnTo>
                    <a:pt x="16082" y="17000"/>
                  </a:lnTo>
                  <a:lnTo>
                    <a:pt x="15601" y="16619"/>
                  </a:lnTo>
                  <a:lnTo>
                    <a:pt x="15360" y="16241"/>
                  </a:lnTo>
                  <a:lnTo>
                    <a:pt x="15360" y="15752"/>
                  </a:lnTo>
                  <a:lnTo>
                    <a:pt x="15239" y="15157"/>
                  </a:lnTo>
                  <a:lnTo>
                    <a:pt x="14884" y="14888"/>
                  </a:lnTo>
                  <a:lnTo>
                    <a:pt x="15004" y="14345"/>
                  </a:lnTo>
                  <a:lnTo>
                    <a:pt x="14884" y="14076"/>
                  </a:lnTo>
                  <a:lnTo>
                    <a:pt x="14402" y="13695"/>
                  </a:lnTo>
                  <a:lnTo>
                    <a:pt x="14763" y="13481"/>
                  </a:lnTo>
                  <a:lnTo>
                    <a:pt x="14884" y="13263"/>
                  </a:lnTo>
                  <a:lnTo>
                    <a:pt x="14884" y="13155"/>
                  </a:lnTo>
                  <a:lnTo>
                    <a:pt x="15239" y="13046"/>
                  </a:lnTo>
                  <a:lnTo>
                    <a:pt x="15601" y="13155"/>
                  </a:lnTo>
                  <a:lnTo>
                    <a:pt x="16444" y="13046"/>
                  </a:lnTo>
                  <a:lnTo>
                    <a:pt x="17161" y="13046"/>
                  </a:lnTo>
                  <a:lnTo>
                    <a:pt x="17883" y="13263"/>
                  </a:lnTo>
                  <a:lnTo>
                    <a:pt x="18359" y="13750"/>
                  </a:lnTo>
                  <a:lnTo>
                    <a:pt x="18962" y="13804"/>
                  </a:lnTo>
                  <a:lnTo>
                    <a:pt x="19564" y="14021"/>
                  </a:lnTo>
                  <a:lnTo>
                    <a:pt x="20160" y="14399"/>
                  </a:lnTo>
                  <a:lnTo>
                    <a:pt x="20642" y="14508"/>
                  </a:lnTo>
                  <a:lnTo>
                    <a:pt x="20281" y="14184"/>
                  </a:lnTo>
                  <a:lnTo>
                    <a:pt x="19564" y="13750"/>
                  </a:lnTo>
                  <a:lnTo>
                    <a:pt x="18600" y="13481"/>
                  </a:lnTo>
                  <a:lnTo>
                    <a:pt x="18004" y="12992"/>
                  </a:lnTo>
                  <a:lnTo>
                    <a:pt x="17402" y="12668"/>
                  </a:lnTo>
                  <a:lnTo>
                    <a:pt x="17402" y="12451"/>
                  </a:lnTo>
                  <a:lnTo>
                    <a:pt x="17161" y="12342"/>
                  </a:lnTo>
                  <a:lnTo>
                    <a:pt x="16564" y="11801"/>
                  </a:lnTo>
                  <a:lnTo>
                    <a:pt x="16203" y="11475"/>
                  </a:lnTo>
                  <a:lnTo>
                    <a:pt x="15842" y="11369"/>
                  </a:lnTo>
                  <a:lnTo>
                    <a:pt x="15601" y="11043"/>
                  </a:lnTo>
                  <a:lnTo>
                    <a:pt x="14763" y="10502"/>
                  </a:lnTo>
                  <a:lnTo>
                    <a:pt x="13800" y="9853"/>
                  </a:lnTo>
                  <a:lnTo>
                    <a:pt x="13565" y="9418"/>
                  </a:lnTo>
                  <a:lnTo>
                    <a:pt x="12360" y="8769"/>
                  </a:lnTo>
                  <a:lnTo>
                    <a:pt x="11884" y="8228"/>
                  </a:lnTo>
                  <a:lnTo>
                    <a:pt x="11282" y="8065"/>
                  </a:lnTo>
                  <a:lnTo>
                    <a:pt x="11282" y="7796"/>
                  </a:lnTo>
                  <a:lnTo>
                    <a:pt x="11041" y="7470"/>
                  </a:lnTo>
                  <a:lnTo>
                    <a:pt x="10559" y="7416"/>
                  </a:lnTo>
                  <a:lnTo>
                    <a:pt x="10559" y="7524"/>
                  </a:lnTo>
                  <a:lnTo>
                    <a:pt x="10083" y="7524"/>
                  </a:lnTo>
                  <a:lnTo>
                    <a:pt x="9963" y="7416"/>
                  </a:lnTo>
                  <a:lnTo>
                    <a:pt x="10083" y="7144"/>
                  </a:lnTo>
                  <a:lnTo>
                    <a:pt x="9963" y="6929"/>
                  </a:lnTo>
                  <a:lnTo>
                    <a:pt x="9360" y="6766"/>
                  </a:lnTo>
                  <a:lnTo>
                    <a:pt x="8764" y="6440"/>
                  </a:lnTo>
                  <a:lnTo>
                    <a:pt x="8403" y="6062"/>
                  </a:lnTo>
                  <a:lnTo>
                    <a:pt x="8041" y="5845"/>
                  </a:lnTo>
                  <a:lnTo>
                    <a:pt x="8041" y="5522"/>
                  </a:lnTo>
                  <a:lnTo>
                    <a:pt x="8162" y="5250"/>
                  </a:lnTo>
                  <a:lnTo>
                    <a:pt x="8282" y="5304"/>
                  </a:lnTo>
                  <a:lnTo>
                    <a:pt x="8162" y="4872"/>
                  </a:lnTo>
                  <a:lnTo>
                    <a:pt x="8041" y="4437"/>
                  </a:lnTo>
                  <a:lnTo>
                    <a:pt x="7800" y="4060"/>
                  </a:lnTo>
                  <a:lnTo>
                    <a:pt x="7083" y="3951"/>
                  </a:lnTo>
                  <a:lnTo>
                    <a:pt x="6361" y="3573"/>
                  </a:lnTo>
                  <a:lnTo>
                    <a:pt x="6361" y="3410"/>
                  </a:lnTo>
                  <a:lnTo>
                    <a:pt x="5999" y="3247"/>
                  </a:lnTo>
                  <a:lnTo>
                    <a:pt x="5999" y="3084"/>
                  </a:lnTo>
                  <a:lnTo>
                    <a:pt x="6361" y="3084"/>
                  </a:lnTo>
                  <a:lnTo>
                    <a:pt x="6963" y="3356"/>
                  </a:lnTo>
                  <a:lnTo>
                    <a:pt x="7559" y="3734"/>
                  </a:lnTo>
                  <a:lnTo>
                    <a:pt x="7204" y="3356"/>
                  </a:lnTo>
                  <a:lnTo>
                    <a:pt x="6481" y="2869"/>
                  </a:lnTo>
                  <a:lnTo>
                    <a:pt x="5764" y="2435"/>
                  </a:lnTo>
                  <a:lnTo>
                    <a:pt x="5403" y="2435"/>
                  </a:lnTo>
                  <a:lnTo>
                    <a:pt x="5282" y="2217"/>
                  </a:lnTo>
                  <a:lnTo>
                    <a:pt x="3963" y="1731"/>
                  </a:lnTo>
                  <a:lnTo>
                    <a:pt x="3481" y="1462"/>
                  </a:lnTo>
                  <a:lnTo>
                    <a:pt x="3481" y="864"/>
                  </a:lnTo>
                  <a:lnTo>
                    <a:pt x="3000" y="704"/>
                  </a:lnTo>
                  <a:lnTo>
                    <a:pt x="2162" y="541"/>
                  </a:lnTo>
                  <a:lnTo>
                    <a:pt x="1681" y="160"/>
                  </a:lnTo>
                  <a:lnTo>
                    <a:pt x="1440" y="0"/>
                  </a:lnTo>
                  <a:close/>
                </a:path>
              </a:pathLst>
            </a:custGeom>
            <a:solidFill>
              <a:srgbClr val="CBD4D8"/>
            </a:solidFill>
            <a:ln w="12700" cap="flat">
              <a:noFill/>
              <a:miter lim="400000"/>
            </a:ln>
            <a:effectLst/>
          </p:spPr>
          <p:txBody>
            <a:bodyPr wrap="square" lIns="0" tIns="0" rIns="0" bIns="0" numCol="1" anchor="ctr">
              <a:noAutofit/>
            </a:bodyPr>
            <a:lstStyle/>
            <a:p>
              <a:pPr defTabSz="342900">
                <a:lnSpc>
                  <a:spcPct val="100000"/>
                </a:lnSpc>
                <a:spcBef>
                  <a:spcPts val="0"/>
                </a:spcBef>
                <a:defRPr sz="1400">
                  <a:latin typeface="Arial"/>
                  <a:ea typeface="Arial"/>
                  <a:cs typeface="Arial"/>
                  <a:sym typeface="Arial"/>
                </a:defRPr>
              </a:pPr>
              <a:endParaRPr sz="525"/>
            </a:p>
          </p:txBody>
        </p:sp>
        <p:sp>
          <p:nvSpPr>
            <p:cNvPr id="18" name="Google Shape;10396;p32">
              <a:extLst>
                <a:ext uri="{FF2B5EF4-FFF2-40B4-BE49-F238E27FC236}">
                  <a16:creationId xmlns:a16="http://schemas.microsoft.com/office/drawing/2014/main" id="{A1DFBCC6-FF58-5AE7-978B-5911FE3E008B}"/>
                </a:ext>
              </a:extLst>
            </p:cNvPr>
            <p:cNvSpPr/>
            <p:nvPr/>
          </p:nvSpPr>
          <p:spPr>
            <a:xfrm>
              <a:off x="12798263" y="5613560"/>
              <a:ext cx="469568" cy="244098"/>
            </a:xfrm>
            <a:custGeom>
              <a:avLst/>
              <a:gdLst/>
              <a:ahLst/>
              <a:cxnLst>
                <a:cxn ang="0">
                  <a:pos x="wd2" y="hd2"/>
                </a:cxn>
                <a:cxn ang="5400000">
                  <a:pos x="wd2" y="hd2"/>
                </a:cxn>
                <a:cxn ang="10800000">
                  <a:pos x="wd2" y="hd2"/>
                </a:cxn>
                <a:cxn ang="16200000">
                  <a:pos x="wd2" y="hd2"/>
                </a:cxn>
              </a:cxnLst>
              <a:rect l="0" t="0" r="r" b="b"/>
              <a:pathLst>
                <a:path w="21600" h="21600" extrusionOk="0">
                  <a:moveTo>
                    <a:pt x="1091" y="21600"/>
                  </a:moveTo>
                  <a:lnTo>
                    <a:pt x="0" y="18584"/>
                  </a:lnTo>
                  <a:lnTo>
                    <a:pt x="1774" y="11053"/>
                  </a:lnTo>
                  <a:lnTo>
                    <a:pt x="21600" y="0"/>
                  </a:lnTo>
                  <a:lnTo>
                    <a:pt x="21324" y="11306"/>
                  </a:lnTo>
                  <a:lnTo>
                    <a:pt x="16817" y="12055"/>
                  </a:lnTo>
                  <a:lnTo>
                    <a:pt x="12442" y="10547"/>
                  </a:lnTo>
                  <a:close/>
                </a:path>
              </a:pathLst>
            </a:custGeom>
            <a:solidFill>
              <a:srgbClr val="CCD4DB"/>
            </a:solidFill>
            <a:ln w="12700" cap="flat">
              <a:noFill/>
              <a:miter lim="400000"/>
            </a:ln>
            <a:effectLst/>
          </p:spPr>
          <p:txBody>
            <a:bodyPr wrap="square" lIns="0" tIns="0" rIns="0" bIns="0" numCol="1" anchor="t">
              <a:noAutofit/>
            </a:bodyPr>
            <a:lstStyle/>
            <a:p>
              <a:pPr defTabSz="342900">
                <a:lnSpc>
                  <a:spcPct val="100000"/>
                </a:lnSpc>
                <a:spcBef>
                  <a:spcPts val="0"/>
                </a:spcBef>
                <a:defRPr sz="1400">
                  <a:latin typeface="Arial"/>
                  <a:ea typeface="Arial"/>
                  <a:cs typeface="Arial"/>
                  <a:sym typeface="Arial"/>
                </a:defRPr>
              </a:pPr>
              <a:endParaRPr sz="525"/>
            </a:p>
          </p:txBody>
        </p:sp>
        <p:sp>
          <p:nvSpPr>
            <p:cNvPr id="19" name="Google Shape;10397;p32">
              <a:extLst>
                <a:ext uri="{FF2B5EF4-FFF2-40B4-BE49-F238E27FC236}">
                  <a16:creationId xmlns:a16="http://schemas.microsoft.com/office/drawing/2014/main" id="{C8993CD1-F000-BC37-74E7-08AE7100B1FF}"/>
                </a:ext>
              </a:extLst>
            </p:cNvPr>
            <p:cNvSpPr/>
            <p:nvPr/>
          </p:nvSpPr>
          <p:spPr>
            <a:xfrm>
              <a:off x="12810120" y="5656110"/>
              <a:ext cx="433496" cy="453869"/>
            </a:xfrm>
            <a:custGeom>
              <a:avLst/>
              <a:gdLst/>
              <a:ahLst/>
              <a:cxnLst>
                <a:cxn ang="0">
                  <a:pos x="wd2" y="hd2"/>
                </a:cxn>
                <a:cxn ang="5400000">
                  <a:pos x="wd2" y="hd2"/>
                </a:cxn>
                <a:cxn ang="10800000">
                  <a:pos x="wd2" y="hd2"/>
                </a:cxn>
                <a:cxn ang="16200000">
                  <a:pos x="wd2" y="hd2"/>
                </a:cxn>
              </a:cxnLst>
              <a:rect l="0" t="0" r="r" b="b"/>
              <a:pathLst>
                <a:path w="21600" h="21600" extrusionOk="0">
                  <a:moveTo>
                    <a:pt x="9634" y="11390"/>
                  </a:moveTo>
                  <a:lnTo>
                    <a:pt x="10150" y="11509"/>
                  </a:lnTo>
                  <a:lnTo>
                    <a:pt x="10542" y="11866"/>
                  </a:lnTo>
                  <a:lnTo>
                    <a:pt x="10411" y="12105"/>
                  </a:lnTo>
                  <a:lnTo>
                    <a:pt x="10411" y="12411"/>
                  </a:lnTo>
                  <a:cubicBezTo>
                    <a:pt x="10231" y="12286"/>
                    <a:pt x="10032" y="12167"/>
                    <a:pt x="9758" y="12105"/>
                  </a:cubicBezTo>
                  <a:cubicBezTo>
                    <a:pt x="9634" y="11986"/>
                    <a:pt x="9503" y="11986"/>
                    <a:pt x="9242" y="11986"/>
                  </a:cubicBezTo>
                  <a:lnTo>
                    <a:pt x="9634" y="11747"/>
                  </a:lnTo>
                  <a:lnTo>
                    <a:pt x="9634" y="11390"/>
                  </a:lnTo>
                  <a:close/>
                  <a:moveTo>
                    <a:pt x="20692" y="0"/>
                  </a:moveTo>
                  <a:lnTo>
                    <a:pt x="19908" y="590"/>
                  </a:lnTo>
                  <a:lnTo>
                    <a:pt x="19908" y="1305"/>
                  </a:lnTo>
                  <a:lnTo>
                    <a:pt x="20170" y="1895"/>
                  </a:lnTo>
                  <a:lnTo>
                    <a:pt x="19653" y="2133"/>
                  </a:lnTo>
                  <a:lnTo>
                    <a:pt x="18217" y="2014"/>
                  </a:lnTo>
                  <a:lnTo>
                    <a:pt x="17570" y="2371"/>
                  </a:lnTo>
                  <a:lnTo>
                    <a:pt x="16917" y="2014"/>
                  </a:lnTo>
                  <a:lnTo>
                    <a:pt x="16270" y="2014"/>
                  </a:lnTo>
                  <a:lnTo>
                    <a:pt x="15748" y="2371"/>
                  </a:lnTo>
                  <a:lnTo>
                    <a:pt x="15095" y="2371"/>
                  </a:lnTo>
                  <a:lnTo>
                    <a:pt x="14964" y="1775"/>
                  </a:lnTo>
                  <a:lnTo>
                    <a:pt x="14056" y="1775"/>
                  </a:lnTo>
                  <a:lnTo>
                    <a:pt x="13142" y="1543"/>
                  </a:lnTo>
                  <a:lnTo>
                    <a:pt x="12495" y="2133"/>
                  </a:lnTo>
                  <a:lnTo>
                    <a:pt x="11581" y="2371"/>
                  </a:lnTo>
                  <a:lnTo>
                    <a:pt x="10411" y="2371"/>
                  </a:lnTo>
                  <a:lnTo>
                    <a:pt x="10150" y="2133"/>
                  </a:lnTo>
                  <a:lnTo>
                    <a:pt x="9634" y="2490"/>
                  </a:lnTo>
                  <a:lnTo>
                    <a:pt x="8981" y="2490"/>
                  </a:lnTo>
                  <a:lnTo>
                    <a:pt x="8197" y="2967"/>
                  </a:lnTo>
                  <a:lnTo>
                    <a:pt x="6375" y="2967"/>
                  </a:lnTo>
                  <a:lnTo>
                    <a:pt x="5597" y="3318"/>
                  </a:lnTo>
                  <a:lnTo>
                    <a:pt x="5597" y="3676"/>
                  </a:lnTo>
                  <a:lnTo>
                    <a:pt x="4553" y="3914"/>
                  </a:lnTo>
                  <a:lnTo>
                    <a:pt x="3122" y="4748"/>
                  </a:lnTo>
                  <a:lnTo>
                    <a:pt x="2992" y="5576"/>
                  </a:lnTo>
                  <a:lnTo>
                    <a:pt x="2475" y="6523"/>
                  </a:lnTo>
                  <a:lnTo>
                    <a:pt x="1045" y="6880"/>
                  </a:lnTo>
                  <a:lnTo>
                    <a:pt x="1045" y="7714"/>
                  </a:lnTo>
                  <a:lnTo>
                    <a:pt x="522" y="8542"/>
                  </a:lnTo>
                  <a:lnTo>
                    <a:pt x="0" y="8900"/>
                  </a:lnTo>
                  <a:lnTo>
                    <a:pt x="0" y="9728"/>
                  </a:lnTo>
                  <a:lnTo>
                    <a:pt x="1300" y="10681"/>
                  </a:lnTo>
                  <a:lnTo>
                    <a:pt x="2084" y="11747"/>
                  </a:lnTo>
                  <a:lnTo>
                    <a:pt x="2475" y="11866"/>
                  </a:lnTo>
                  <a:lnTo>
                    <a:pt x="2475" y="12105"/>
                  </a:lnTo>
                  <a:lnTo>
                    <a:pt x="3383" y="13409"/>
                  </a:lnTo>
                  <a:lnTo>
                    <a:pt x="3645" y="14357"/>
                  </a:lnTo>
                  <a:lnTo>
                    <a:pt x="4036" y="14476"/>
                  </a:lnTo>
                  <a:lnTo>
                    <a:pt x="4683" y="13886"/>
                  </a:lnTo>
                  <a:lnTo>
                    <a:pt x="5206" y="14476"/>
                  </a:lnTo>
                  <a:lnTo>
                    <a:pt x="5989" y="14714"/>
                  </a:lnTo>
                  <a:lnTo>
                    <a:pt x="6375" y="14237"/>
                  </a:lnTo>
                  <a:lnTo>
                    <a:pt x="7028" y="14237"/>
                  </a:lnTo>
                  <a:lnTo>
                    <a:pt x="7942" y="14714"/>
                  </a:lnTo>
                  <a:lnTo>
                    <a:pt x="8458" y="14357"/>
                  </a:lnTo>
                  <a:lnTo>
                    <a:pt x="8589" y="14833"/>
                  </a:lnTo>
                  <a:lnTo>
                    <a:pt x="9111" y="14833"/>
                  </a:lnTo>
                  <a:lnTo>
                    <a:pt x="9503" y="15071"/>
                  </a:lnTo>
                  <a:lnTo>
                    <a:pt x="10281" y="15309"/>
                  </a:lnTo>
                  <a:lnTo>
                    <a:pt x="9758" y="15548"/>
                  </a:lnTo>
                  <a:lnTo>
                    <a:pt x="9242" y="16018"/>
                  </a:lnTo>
                  <a:lnTo>
                    <a:pt x="8850" y="15661"/>
                  </a:lnTo>
                  <a:lnTo>
                    <a:pt x="8197" y="15548"/>
                  </a:lnTo>
                  <a:lnTo>
                    <a:pt x="6636" y="14714"/>
                  </a:lnTo>
                  <a:lnTo>
                    <a:pt x="5989" y="14833"/>
                  </a:lnTo>
                  <a:lnTo>
                    <a:pt x="5336" y="15071"/>
                  </a:lnTo>
                  <a:lnTo>
                    <a:pt x="4683" y="14833"/>
                  </a:lnTo>
                  <a:lnTo>
                    <a:pt x="4298" y="15429"/>
                  </a:lnTo>
                  <a:lnTo>
                    <a:pt x="3906" y="15548"/>
                  </a:lnTo>
                  <a:lnTo>
                    <a:pt x="3775" y="16138"/>
                  </a:lnTo>
                  <a:lnTo>
                    <a:pt x="4553" y="16852"/>
                  </a:lnTo>
                  <a:lnTo>
                    <a:pt x="5336" y="17210"/>
                  </a:lnTo>
                  <a:lnTo>
                    <a:pt x="6244" y="17800"/>
                  </a:lnTo>
                  <a:lnTo>
                    <a:pt x="6244" y="18276"/>
                  </a:lnTo>
                  <a:lnTo>
                    <a:pt x="5859" y="18514"/>
                  </a:lnTo>
                  <a:lnTo>
                    <a:pt x="5859" y="19104"/>
                  </a:lnTo>
                  <a:lnTo>
                    <a:pt x="6505" y="19819"/>
                  </a:lnTo>
                  <a:lnTo>
                    <a:pt x="7028" y="20295"/>
                  </a:lnTo>
                  <a:lnTo>
                    <a:pt x="7159" y="19819"/>
                  </a:lnTo>
                  <a:lnTo>
                    <a:pt x="7028" y="19581"/>
                  </a:lnTo>
                  <a:lnTo>
                    <a:pt x="7289" y="18985"/>
                  </a:lnTo>
                  <a:lnTo>
                    <a:pt x="7550" y="19700"/>
                  </a:lnTo>
                  <a:lnTo>
                    <a:pt x="8458" y="20057"/>
                  </a:lnTo>
                  <a:lnTo>
                    <a:pt x="8589" y="20409"/>
                  </a:lnTo>
                  <a:lnTo>
                    <a:pt x="8458" y="21004"/>
                  </a:lnTo>
                  <a:lnTo>
                    <a:pt x="8850" y="21481"/>
                  </a:lnTo>
                  <a:lnTo>
                    <a:pt x="8850" y="21243"/>
                  </a:lnTo>
                  <a:lnTo>
                    <a:pt x="9111" y="20409"/>
                  </a:lnTo>
                  <a:lnTo>
                    <a:pt x="9758" y="20409"/>
                  </a:lnTo>
                  <a:lnTo>
                    <a:pt x="10150" y="21004"/>
                  </a:lnTo>
                  <a:lnTo>
                    <a:pt x="11195" y="21600"/>
                  </a:lnTo>
                  <a:lnTo>
                    <a:pt x="10803" y="21004"/>
                  </a:lnTo>
                  <a:lnTo>
                    <a:pt x="10934" y="20647"/>
                  </a:lnTo>
                  <a:lnTo>
                    <a:pt x="10542" y="20057"/>
                  </a:lnTo>
                  <a:lnTo>
                    <a:pt x="10150" y="18985"/>
                  </a:lnTo>
                  <a:lnTo>
                    <a:pt x="9634" y="18395"/>
                  </a:lnTo>
                  <a:lnTo>
                    <a:pt x="9634" y="18038"/>
                  </a:lnTo>
                  <a:lnTo>
                    <a:pt x="10150" y="18038"/>
                  </a:lnTo>
                  <a:lnTo>
                    <a:pt x="10934" y="18514"/>
                  </a:lnTo>
                  <a:lnTo>
                    <a:pt x="10803" y="18866"/>
                  </a:lnTo>
                  <a:lnTo>
                    <a:pt x="10934" y="19104"/>
                  </a:lnTo>
                  <a:lnTo>
                    <a:pt x="11450" y="18633"/>
                  </a:lnTo>
                  <a:lnTo>
                    <a:pt x="12234" y="18985"/>
                  </a:lnTo>
                  <a:lnTo>
                    <a:pt x="12234" y="18633"/>
                  </a:lnTo>
                  <a:lnTo>
                    <a:pt x="11842" y="18395"/>
                  </a:lnTo>
                  <a:lnTo>
                    <a:pt x="11842" y="18038"/>
                  </a:lnTo>
                  <a:lnTo>
                    <a:pt x="11581" y="18038"/>
                  </a:lnTo>
                  <a:lnTo>
                    <a:pt x="10934" y="17800"/>
                  </a:lnTo>
                  <a:lnTo>
                    <a:pt x="10934" y="17442"/>
                  </a:lnTo>
                  <a:lnTo>
                    <a:pt x="10281" y="17091"/>
                  </a:lnTo>
                  <a:lnTo>
                    <a:pt x="10934" y="16733"/>
                  </a:lnTo>
                  <a:lnTo>
                    <a:pt x="11581" y="16733"/>
                  </a:lnTo>
                  <a:lnTo>
                    <a:pt x="11842" y="16495"/>
                  </a:lnTo>
                  <a:lnTo>
                    <a:pt x="12887" y="17091"/>
                  </a:lnTo>
                  <a:lnTo>
                    <a:pt x="13017" y="17323"/>
                  </a:lnTo>
                  <a:lnTo>
                    <a:pt x="13664" y="17442"/>
                  </a:lnTo>
                  <a:lnTo>
                    <a:pt x="13795" y="17210"/>
                  </a:lnTo>
                  <a:lnTo>
                    <a:pt x="13142" y="16495"/>
                  </a:lnTo>
                  <a:lnTo>
                    <a:pt x="13403" y="15661"/>
                  </a:lnTo>
                  <a:lnTo>
                    <a:pt x="13017" y="15309"/>
                  </a:lnTo>
                  <a:lnTo>
                    <a:pt x="11450" y="14357"/>
                  </a:lnTo>
                  <a:lnTo>
                    <a:pt x="10934" y="14237"/>
                  </a:lnTo>
                  <a:lnTo>
                    <a:pt x="10803" y="14118"/>
                  </a:lnTo>
                  <a:cubicBezTo>
                    <a:pt x="10934" y="14118"/>
                    <a:pt x="11064" y="13886"/>
                    <a:pt x="11195" y="13647"/>
                  </a:cubicBezTo>
                  <a:lnTo>
                    <a:pt x="11581" y="13886"/>
                  </a:lnTo>
                  <a:lnTo>
                    <a:pt x="12103" y="14118"/>
                  </a:lnTo>
                  <a:lnTo>
                    <a:pt x="12364" y="14476"/>
                  </a:lnTo>
                  <a:lnTo>
                    <a:pt x="13017" y="14833"/>
                  </a:lnTo>
                  <a:lnTo>
                    <a:pt x="13533" y="14833"/>
                  </a:lnTo>
                  <a:lnTo>
                    <a:pt x="13664" y="15071"/>
                  </a:lnTo>
                  <a:lnTo>
                    <a:pt x="14186" y="15661"/>
                  </a:lnTo>
                  <a:lnTo>
                    <a:pt x="14448" y="16018"/>
                  </a:lnTo>
                  <a:lnTo>
                    <a:pt x="14448" y="16257"/>
                  </a:lnTo>
                  <a:lnTo>
                    <a:pt x="14709" y="16614"/>
                  </a:lnTo>
                  <a:lnTo>
                    <a:pt x="15095" y="16852"/>
                  </a:lnTo>
                  <a:lnTo>
                    <a:pt x="15486" y="16733"/>
                  </a:lnTo>
                  <a:lnTo>
                    <a:pt x="15748" y="16852"/>
                  </a:lnTo>
                  <a:lnTo>
                    <a:pt x="16139" y="16257"/>
                  </a:lnTo>
                  <a:lnTo>
                    <a:pt x="15486" y="16257"/>
                  </a:lnTo>
                  <a:lnTo>
                    <a:pt x="15356" y="16376"/>
                  </a:lnTo>
                  <a:lnTo>
                    <a:pt x="14833" y="16018"/>
                  </a:lnTo>
                  <a:lnTo>
                    <a:pt x="14833" y="15548"/>
                  </a:lnTo>
                  <a:lnTo>
                    <a:pt x="14709" y="15190"/>
                  </a:lnTo>
                  <a:lnTo>
                    <a:pt x="14709" y="14952"/>
                  </a:lnTo>
                  <a:lnTo>
                    <a:pt x="14317" y="14476"/>
                  </a:lnTo>
                  <a:lnTo>
                    <a:pt x="13533" y="13767"/>
                  </a:lnTo>
                  <a:lnTo>
                    <a:pt x="13533" y="13886"/>
                  </a:lnTo>
                  <a:lnTo>
                    <a:pt x="13017" y="13886"/>
                  </a:lnTo>
                  <a:lnTo>
                    <a:pt x="13017" y="13767"/>
                  </a:lnTo>
                  <a:lnTo>
                    <a:pt x="12364" y="13409"/>
                  </a:lnTo>
                  <a:lnTo>
                    <a:pt x="11711" y="13290"/>
                  </a:lnTo>
                  <a:lnTo>
                    <a:pt x="11195" y="12695"/>
                  </a:lnTo>
                  <a:lnTo>
                    <a:pt x="10934" y="12695"/>
                  </a:lnTo>
                  <a:cubicBezTo>
                    <a:pt x="10760" y="12643"/>
                    <a:pt x="10610" y="12541"/>
                    <a:pt x="10449" y="12434"/>
                  </a:cubicBezTo>
                  <a:lnTo>
                    <a:pt x="10803" y="12224"/>
                  </a:lnTo>
                  <a:lnTo>
                    <a:pt x="10934" y="11509"/>
                  </a:lnTo>
                  <a:lnTo>
                    <a:pt x="10411" y="11033"/>
                  </a:lnTo>
                  <a:lnTo>
                    <a:pt x="9242" y="9847"/>
                  </a:lnTo>
                  <a:lnTo>
                    <a:pt x="8850" y="9609"/>
                  </a:lnTo>
                  <a:lnTo>
                    <a:pt x="8589" y="9138"/>
                  </a:lnTo>
                  <a:lnTo>
                    <a:pt x="7812" y="8542"/>
                  </a:lnTo>
                  <a:lnTo>
                    <a:pt x="8197" y="8304"/>
                  </a:lnTo>
                  <a:lnTo>
                    <a:pt x="7942" y="7000"/>
                  </a:lnTo>
                  <a:lnTo>
                    <a:pt x="8458" y="6404"/>
                  </a:lnTo>
                  <a:lnTo>
                    <a:pt x="9242" y="6171"/>
                  </a:lnTo>
                  <a:lnTo>
                    <a:pt x="9503" y="6761"/>
                  </a:lnTo>
                  <a:lnTo>
                    <a:pt x="9111" y="6761"/>
                  </a:lnTo>
                  <a:lnTo>
                    <a:pt x="9111" y="7119"/>
                  </a:lnTo>
                  <a:lnTo>
                    <a:pt x="10281" y="7476"/>
                  </a:lnTo>
                  <a:lnTo>
                    <a:pt x="10411" y="8304"/>
                  </a:lnTo>
                  <a:lnTo>
                    <a:pt x="11064" y="8900"/>
                  </a:lnTo>
                  <a:lnTo>
                    <a:pt x="11842" y="8900"/>
                  </a:lnTo>
                  <a:lnTo>
                    <a:pt x="11450" y="8542"/>
                  </a:lnTo>
                  <a:lnTo>
                    <a:pt x="11064" y="8066"/>
                  </a:lnTo>
                  <a:lnTo>
                    <a:pt x="11195" y="7714"/>
                  </a:lnTo>
                  <a:lnTo>
                    <a:pt x="12103" y="7947"/>
                  </a:lnTo>
                  <a:lnTo>
                    <a:pt x="12495" y="8662"/>
                  </a:lnTo>
                  <a:lnTo>
                    <a:pt x="13017" y="8900"/>
                  </a:lnTo>
                  <a:lnTo>
                    <a:pt x="13403" y="8423"/>
                  </a:lnTo>
                  <a:lnTo>
                    <a:pt x="12887" y="8066"/>
                  </a:lnTo>
                  <a:lnTo>
                    <a:pt x="12364" y="7947"/>
                  </a:lnTo>
                  <a:lnTo>
                    <a:pt x="12364" y="7714"/>
                  </a:lnTo>
                  <a:lnTo>
                    <a:pt x="13664" y="7714"/>
                  </a:lnTo>
                  <a:lnTo>
                    <a:pt x="14186" y="8066"/>
                  </a:lnTo>
                  <a:lnTo>
                    <a:pt x="14317" y="7947"/>
                  </a:lnTo>
                  <a:lnTo>
                    <a:pt x="13533" y="7357"/>
                  </a:lnTo>
                  <a:lnTo>
                    <a:pt x="12756" y="7238"/>
                  </a:lnTo>
                  <a:lnTo>
                    <a:pt x="12103" y="6523"/>
                  </a:lnTo>
                  <a:lnTo>
                    <a:pt x="12364" y="6052"/>
                  </a:lnTo>
                  <a:lnTo>
                    <a:pt x="13017" y="6171"/>
                  </a:lnTo>
                  <a:lnTo>
                    <a:pt x="13533" y="5933"/>
                  </a:lnTo>
                  <a:lnTo>
                    <a:pt x="13795" y="4980"/>
                  </a:lnTo>
                  <a:lnTo>
                    <a:pt x="14317" y="4861"/>
                  </a:lnTo>
                  <a:lnTo>
                    <a:pt x="15095" y="5457"/>
                  </a:lnTo>
                  <a:lnTo>
                    <a:pt x="15748" y="5457"/>
                  </a:lnTo>
                  <a:lnTo>
                    <a:pt x="16401" y="4861"/>
                  </a:lnTo>
                  <a:lnTo>
                    <a:pt x="16401" y="4509"/>
                  </a:lnTo>
                  <a:lnTo>
                    <a:pt x="16786" y="4509"/>
                  </a:lnTo>
                  <a:lnTo>
                    <a:pt x="17309" y="4980"/>
                  </a:lnTo>
                  <a:lnTo>
                    <a:pt x="18739" y="4980"/>
                  </a:lnTo>
                  <a:lnTo>
                    <a:pt x="19908" y="5338"/>
                  </a:lnTo>
                  <a:lnTo>
                    <a:pt x="20692" y="5099"/>
                  </a:lnTo>
                  <a:lnTo>
                    <a:pt x="20823" y="3205"/>
                  </a:lnTo>
                  <a:lnTo>
                    <a:pt x="20692" y="2490"/>
                  </a:lnTo>
                  <a:lnTo>
                    <a:pt x="21600" y="1895"/>
                  </a:lnTo>
                  <a:lnTo>
                    <a:pt x="21600" y="1186"/>
                  </a:lnTo>
                  <a:lnTo>
                    <a:pt x="20953" y="828"/>
                  </a:lnTo>
                  <a:lnTo>
                    <a:pt x="21214" y="0"/>
                  </a:lnTo>
                  <a:close/>
                </a:path>
              </a:pathLst>
            </a:custGeom>
            <a:solidFill>
              <a:srgbClr val="CCD4DB"/>
            </a:solidFill>
            <a:ln w="12700" cap="flat">
              <a:noFill/>
              <a:miter lim="400000"/>
            </a:ln>
            <a:effectLst/>
          </p:spPr>
          <p:txBody>
            <a:bodyPr wrap="square" lIns="0" tIns="0" rIns="0" bIns="0" numCol="1" anchor="ctr">
              <a:noAutofit/>
            </a:bodyPr>
            <a:lstStyle/>
            <a:p>
              <a:pPr defTabSz="342900">
                <a:lnSpc>
                  <a:spcPct val="100000"/>
                </a:lnSpc>
                <a:spcBef>
                  <a:spcPts val="0"/>
                </a:spcBef>
                <a:defRPr sz="1400">
                  <a:latin typeface="Arial"/>
                  <a:ea typeface="Arial"/>
                  <a:cs typeface="Arial"/>
                  <a:sym typeface="Arial"/>
                </a:defRPr>
              </a:pPr>
              <a:endParaRPr sz="525"/>
            </a:p>
          </p:txBody>
        </p:sp>
        <p:sp>
          <p:nvSpPr>
            <p:cNvPr id="20" name="Google Shape;10399;p32">
              <a:extLst>
                <a:ext uri="{FF2B5EF4-FFF2-40B4-BE49-F238E27FC236}">
                  <a16:creationId xmlns:a16="http://schemas.microsoft.com/office/drawing/2014/main" id="{FEAF382F-F07C-EE5A-990D-5562A97711AF}"/>
                </a:ext>
              </a:extLst>
            </p:cNvPr>
            <p:cNvSpPr/>
            <p:nvPr/>
          </p:nvSpPr>
          <p:spPr>
            <a:xfrm>
              <a:off x="11823310" y="5199142"/>
              <a:ext cx="543962" cy="306555"/>
            </a:xfrm>
            <a:custGeom>
              <a:avLst/>
              <a:gdLst/>
              <a:ahLst/>
              <a:cxnLst>
                <a:cxn ang="0">
                  <a:pos x="wd2" y="hd2"/>
                </a:cxn>
                <a:cxn ang="5400000">
                  <a:pos x="wd2" y="hd2"/>
                </a:cxn>
                <a:cxn ang="10800000">
                  <a:pos x="wd2" y="hd2"/>
                </a:cxn>
                <a:cxn ang="16200000">
                  <a:pos x="wd2" y="hd2"/>
                </a:cxn>
              </a:cxnLst>
              <a:rect l="0" t="0" r="r" b="b"/>
              <a:pathLst>
                <a:path w="21600" h="21600" extrusionOk="0">
                  <a:moveTo>
                    <a:pt x="6374" y="5005"/>
                  </a:moveTo>
                  <a:lnTo>
                    <a:pt x="0" y="9003"/>
                  </a:lnTo>
                  <a:lnTo>
                    <a:pt x="2126" y="18803"/>
                  </a:lnTo>
                  <a:lnTo>
                    <a:pt x="4248" y="21600"/>
                  </a:lnTo>
                  <a:lnTo>
                    <a:pt x="10859" y="10204"/>
                  </a:lnTo>
                  <a:lnTo>
                    <a:pt x="19945" y="9003"/>
                  </a:lnTo>
                  <a:lnTo>
                    <a:pt x="21600" y="3603"/>
                  </a:lnTo>
                  <a:lnTo>
                    <a:pt x="15464" y="0"/>
                  </a:lnTo>
                  <a:lnTo>
                    <a:pt x="12277" y="3007"/>
                  </a:lnTo>
                  <a:close/>
                </a:path>
              </a:pathLst>
            </a:custGeom>
            <a:solidFill>
              <a:srgbClr val="CCD4D9"/>
            </a:solidFill>
            <a:ln w="12700" cap="flat">
              <a:noFill/>
              <a:miter lim="400000"/>
            </a:ln>
            <a:effectLst/>
          </p:spPr>
          <p:txBody>
            <a:bodyPr wrap="square" lIns="0" tIns="0" rIns="0" bIns="0" numCol="1" anchor="t">
              <a:noAutofit/>
            </a:bodyPr>
            <a:lstStyle/>
            <a:p>
              <a:pPr defTabSz="342900">
                <a:lnSpc>
                  <a:spcPct val="100000"/>
                </a:lnSpc>
                <a:spcBef>
                  <a:spcPts val="0"/>
                </a:spcBef>
                <a:defRPr sz="1400">
                  <a:latin typeface="Arial"/>
                  <a:ea typeface="Arial"/>
                  <a:cs typeface="Arial"/>
                  <a:sym typeface="Arial"/>
                </a:defRPr>
              </a:pPr>
              <a:endParaRPr sz="525"/>
            </a:p>
          </p:txBody>
        </p:sp>
        <p:sp>
          <p:nvSpPr>
            <p:cNvPr id="21" name="Google Shape;10400;p32">
              <a:extLst>
                <a:ext uri="{FF2B5EF4-FFF2-40B4-BE49-F238E27FC236}">
                  <a16:creationId xmlns:a16="http://schemas.microsoft.com/office/drawing/2014/main" id="{C14B833C-926A-8EA3-0E92-3F935C066C7C}"/>
                </a:ext>
              </a:extLst>
            </p:cNvPr>
            <p:cNvSpPr/>
            <p:nvPr/>
          </p:nvSpPr>
          <p:spPr>
            <a:xfrm>
              <a:off x="11958820" y="5697212"/>
              <a:ext cx="59876" cy="59876"/>
            </a:xfrm>
            <a:custGeom>
              <a:avLst/>
              <a:gdLst/>
              <a:ahLst/>
              <a:cxnLst>
                <a:cxn ang="0">
                  <a:pos x="wd2" y="hd2"/>
                </a:cxn>
                <a:cxn ang="5400000">
                  <a:pos x="wd2" y="hd2"/>
                </a:cxn>
                <a:cxn ang="10800000">
                  <a:pos x="wd2" y="hd2"/>
                </a:cxn>
                <a:cxn ang="16200000">
                  <a:pos x="wd2" y="hd2"/>
                </a:cxn>
              </a:cxnLst>
              <a:rect l="0" t="0" r="r" b="b"/>
              <a:pathLst>
                <a:path w="21600" h="21600" extrusionOk="0">
                  <a:moveTo>
                    <a:pt x="8640" y="0"/>
                  </a:moveTo>
                  <a:lnTo>
                    <a:pt x="4320" y="6214"/>
                  </a:lnTo>
                  <a:lnTo>
                    <a:pt x="0" y="12279"/>
                  </a:lnTo>
                  <a:lnTo>
                    <a:pt x="0" y="21600"/>
                  </a:lnTo>
                  <a:lnTo>
                    <a:pt x="4320" y="21600"/>
                  </a:lnTo>
                  <a:lnTo>
                    <a:pt x="8640" y="15386"/>
                  </a:lnTo>
                  <a:lnTo>
                    <a:pt x="21600" y="3107"/>
                  </a:lnTo>
                  <a:lnTo>
                    <a:pt x="8640" y="0"/>
                  </a:lnTo>
                  <a:close/>
                </a:path>
              </a:pathLst>
            </a:custGeom>
            <a:solidFill>
              <a:srgbClr val="CCD4D9"/>
            </a:solidFill>
            <a:ln w="12700" cap="flat">
              <a:noFill/>
              <a:miter lim="400000"/>
            </a:ln>
            <a:effectLst/>
          </p:spPr>
          <p:txBody>
            <a:bodyPr wrap="square" lIns="0" tIns="0" rIns="0" bIns="0" numCol="1" anchor="ctr">
              <a:noAutofit/>
            </a:bodyPr>
            <a:lstStyle/>
            <a:p>
              <a:pPr defTabSz="342900">
                <a:lnSpc>
                  <a:spcPct val="100000"/>
                </a:lnSpc>
                <a:spcBef>
                  <a:spcPts val="0"/>
                </a:spcBef>
                <a:defRPr sz="1400">
                  <a:latin typeface="Arial"/>
                  <a:ea typeface="Arial"/>
                  <a:cs typeface="Arial"/>
                  <a:sym typeface="Arial"/>
                </a:defRPr>
              </a:pPr>
              <a:endParaRPr sz="525"/>
            </a:p>
          </p:txBody>
        </p:sp>
        <p:sp>
          <p:nvSpPr>
            <p:cNvPr id="22" name="Google Shape;10401;p32">
              <a:extLst>
                <a:ext uri="{FF2B5EF4-FFF2-40B4-BE49-F238E27FC236}">
                  <a16:creationId xmlns:a16="http://schemas.microsoft.com/office/drawing/2014/main" id="{C8A3D0D2-A8E4-7281-F4A1-289A29974463}"/>
                </a:ext>
              </a:extLst>
            </p:cNvPr>
            <p:cNvSpPr/>
            <p:nvPr/>
          </p:nvSpPr>
          <p:spPr>
            <a:xfrm>
              <a:off x="11977087" y="5720951"/>
              <a:ext cx="112213" cy="199404"/>
            </a:xfrm>
            <a:custGeom>
              <a:avLst/>
              <a:gdLst/>
              <a:ahLst/>
              <a:cxnLst>
                <a:cxn ang="0">
                  <a:pos x="wd2" y="hd2"/>
                </a:cxn>
                <a:cxn ang="5400000">
                  <a:pos x="wd2" y="hd2"/>
                </a:cxn>
                <a:cxn ang="10800000">
                  <a:pos x="wd2" y="hd2"/>
                </a:cxn>
                <a:cxn ang="16200000">
                  <a:pos x="wd2" y="hd2"/>
                </a:cxn>
              </a:cxnLst>
              <a:rect l="0" t="0" r="r" b="b"/>
              <a:pathLst>
                <a:path w="21600" h="21600" extrusionOk="0">
                  <a:moveTo>
                    <a:pt x="13551" y="0"/>
                  </a:moveTo>
                  <a:lnTo>
                    <a:pt x="11052" y="271"/>
                  </a:lnTo>
                  <a:lnTo>
                    <a:pt x="6031" y="3512"/>
                  </a:lnTo>
                  <a:lnTo>
                    <a:pt x="4012" y="3512"/>
                  </a:lnTo>
                  <a:lnTo>
                    <a:pt x="985" y="2427"/>
                  </a:lnTo>
                  <a:lnTo>
                    <a:pt x="985" y="4041"/>
                  </a:lnTo>
                  <a:lnTo>
                    <a:pt x="0" y="5126"/>
                  </a:lnTo>
                  <a:lnTo>
                    <a:pt x="2499" y="6481"/>
                  </a:lnTo>
                  <a:lnTo>
                    <a:pt x="2499" y="7553"/>
                  </a:lnTo>
                  <a:lnTo>
                    <a:pt x="4517" y="8366"/>
                  </a:lnTo>
                  <a:lnTo>
                    <a:pt x="4517" y="10264"/>
                  </a:lnTo>
                  <a:lnTo>
                    <a:pt x="2499" y="11065"/>
                  </a:lnTo>
                  <a:lnTo>
                    <a:pt x="3508" y="12149"/>
                  </a:lnTo>
                  <a:lnTo>
                    <a:pt x="6535" y="12149"/>
                  </a:lnTo>
                  <a:lnTo>
                    <a:pt x="6535" y="12963"/>
                  </a:lnTo>
                  <a:lnTo>
                    <a:pt x="4517" y="13776"/>
                  </a:lnTo>
                  <a:lnTo>
                    <a:pt x="3508" y="16474"/>
                  </a:lnTo>
                  <a:lnTo>
                    <a:pt x="4517" y="17559"/>
                  </a:lnTo>
                  <a:lnTo>
                    <a:pt x="6031" y="20528"/>
                  </a:lnTo>
                  <a:lnTo>
                    <a:pt x="7520" y="21600"/>
                  </a:lnTo>
                  <a:lnTo>
                    <a:pt x="9034" y="21342"/>
                  </a:lnTo>
                  <a:lnTo>
                    <a:pt x="10043" y="21600"/>
                  </a:lnTo>
                  <a:lnTo>
                    <a:pt x="12061" y="21342"/>
                  </a:lnTo>
                  <a:lnTo>
                    <a:pt x="12566" y="19715"/>
                  </a:lnTo>
                  <a:lnTo>
                    <a:pt x="13551" y="18630"/>
                  </a:lnTo>
                  <a:lnTo>
                    <a:pt x="16074" y="18630"/>
                  </a:lnTo>
                  <a:lnTo>
                    <a:pt x="17588" y="19715"/>
                  </a:lnTo>
                  <a:lnTo>
                    <a:pt x="19101" y="19715"/>
                  </a:lnTo>
                  <a:lnTo>
                    <a:pt x="20086" y="18630"/>
                  </a:lnTo>
                  <a:lnTo>
                    <a:pt x="20086" y="15661"/>
                  </a:lnTo>
                  <a:lnTo>
                    <a:pt x="21095" y="14848"/>
                  </a:lnTo>
                  <a:lnTo>
                    <a:pt x="20086" y="11878"/>
                  </a:lnTo>
                  <a:lnTo>
                    <a:pt x="21600" y="9180"/>
                  </a:lnTo>
                  <a:lnTo>
                    <a:pt x="17588" y="7553"/>
                  </a:lnTo>
                  <a:lnTo>
                    <a:pt x="21095" y="6481"/>
                  </a:lnTo>
                  <a:lnTo>
                    <a:pt x="21095" y="5397"/>
                  </a:lnTo>
                  <a:lnTo>
                    <a:pt x="20086" y="3783"/>
                  </a:lnTo>
                  <a:lnTo>
                    <a:pt x="18597" y="2427"/>
                  </a:lnTo>
                  <a:lnTo>
                    <a:pt x="16578" y="800"/>
                  </a:lnTo>
                  <a:lnTo>
                    <a:pt x="16074" y="1072"/>
                  </a:lnTo>
                  <a:lnTo>
                    <a:pt x="13551" y="0"/>
                  </a:lnTo>
                  <a:close/>
                </a:path>
              </a:pathLst>
            </a:custGeom>
            <a:solidFill>
              <a:srgbClr val="CCD4D9"/>
            </a:solidFill>
            <a:ln w="12700" cap="flat">
              <a:noFill/>
              <a:miter lim="400000"/>
            </a:ln>
            <a:effectLst/>
          </p:spPr>
          <p:txBody>
            <a:bodyPr wrap="square" lIns="0" tIns="0" rIns="0" bIns="0" numCol="1" anchor="ctr">
              <a:noAutofit/>
            </a:bodyPr>
            <a:lstStyle/>
            <a:p>
              <a:pPr defTabSz="342900">
                <a:lnSpc>
                  <a:spcPct val="100000"/>
                </a:lnSpc>
                <a:spcBef>
                  <a:spcPts val="0"/>
                </a:spcBef>
                <a:defRPr sz="1400">
                  <a:latin typeface="Arial"/>
                  <a:ea typeface="Arial"/>
                  <a:cs typeface="Arial"/>
                  <a:sym typeface="Arial"/>
                </a:defRPr>
              </a:pPr>
              <a:endParaRPr sz="525"/>
            </a:p>
          </p:txBody>
        </p:sp>
        <p:sp>
          <p:nvSpPr>
            <p:cNvPr id="23" name="Google Shape;10402;p32">
              <a:extLst>
                <a:ext uri="{FF2B5EF4-FFF2-40B4-BE49-F238E27FC236}">
                  <a16:creationId xmlns:a16="http://schemas.microsoft.com/office/drawing/2014/main" id="{9CC5A0A2-A4DF-6AEA-93B7-56AEEE949144}"/>
                </a:ext>
              </a:extLst>
            </p:cNvPr>
            <p:cNvSpPr/>
            <p:nvPr/>
          </p:nvSpPr>
          <p:spPr>
            <a:xfrm>
              <a:off x="12088132" y="5553768"/>
              <a:ext cx="59876" cy="59876"/>
            </a:xfrm>
            <a:custGeom>
              <a:avLst/>
              <a:gdLst/>
              <a:ahLst/>
              <a:cxnLst>
                <a:cxn ang="0">
                  <a:pos x="wd2" y="hd2"/>
                </a:cxn>
                <a:cxn ang="5400000">
                  <a:pos x="wd2" y="hd2"/>
                </a:cxn>
                <a:cxn ang="10800000">
                  <a:pos x="wd2" y="hd2"/>
                </a:cxn>
                <a:cxn ang="16200000">
                  <a:pos x="wd2" y="hd2"/>
                </a:cxn>
              </a:cxnLst>
              <a:rect l="0" t="0" r="r" b="b"/>
              <a:pathLst>
                <a:path w="21600" h="21600" extrusionOk="0">
                  <a:moveTo>
                    <a:pt x="16178" y="0"/>
                  </a:moveTo>
                  <a:lnTo>
                    <a:pt x="12564" y="5432"/>
                  </a:lnTo>
                  <a:lnTo>
                    <a:pt x="3614" y="10865"/>
                  </a:lnTo>
                  <a:lnTo>
                    <a:pt x="0" y="19013"/>
                  </a:lnTo>
                  <a:lnTo>
                    <a:pt x="3614" y="21600"/>
                  </a:lnTo>
                  <a:lnTo>
                    <a:pt x="16178" y="19013"/>
                  </a:lnTo>
                  <a:lnTo>
                    <a:pt x="21600" y="19013"/>
                  </a:lnTo>
                  <a:lnTo>
                    <a:pt x="21600" y="8149"/>
                  </a:lnTo>
                  <a:lnTo>
                    <a:pt x="16178" y="0"/>
                  </a:lnTo>
                  <a:close/>
                </a:path>
              </a:pathLst>
            </a:custGeom>
            <a:solidFill>
              <a:srgbClr val="CCD4D9"/>
            </a:solidFill>
            <a:ln w="12700" cap="flat">
              <a:noFill/>
              <a:miter lim="400000"/>
            </a:ln>
            <a:effectLst/>
          </p:spPr>
          <p:txBody>
            <a:bodyPr wrap="square" lIns="0" tIns="0" rIns="0" bIns="0" numCol="1" anchor="ctr">
              <a:noAutofit/>
            </a:bodyPr>
            <a:lstStyle/>
            <a:p>
              <a:pPr defTabSz="342900">
                <a:lnSpc>
                  <a:spcPct val="100000"/>
                </a:lnSpc>
                <a:spcBef>
                  <a:spcPts val="0"/>
                </a:spcBef>
                <a:defRPr sz="1400">
                  <a:latin typeface="Arial"/>
                  <a:ea typeface="Arial"/>
                  <a:cs typeface="Arial"/>
                  <a:sym typeface="Arial"/>
                </a:defRPr>
              </a:pPr>
              <a:endParaRPr sz="525"/>
            </a:p>
          </p:txBody>
        </p:sp>
        <p:sp>
          <p:nvSpPr>
            <p:cNvPr id="24" name="Google Shape;10403;p32">
              <a:extLst>
                <a:ext uri="{FF2B5EF4-FFF2-40B4-BE49-F238E27FC236}">
                  <a16:creationId xmlns:a16="http://schemas.microsoft.com/office/drawing/2014/main" id="{7FB8162D-7542-B6D0-D894-45254BFDFF01}"/>
                </a:ext>
              </a:extLst>
            </p:cNvPr>
            <p:cNvSpPr/>
            <p:nvPr/>
          </p:nvSpPr>
          <p:spPr>
            <a:xfrm>
              <a:off x="12139059" y="5594948"/>
              <a:ext cx="59875" cy="59876"/>
            </a:xfrm>
            <a:custGeom>
              <a:avLst/>
              <a:gdLst/>
              <a:ahLst/>
              <a:cxnLst>
                <a:cxn ang="0">
                  <a:pos x="wd2" y="hd2"/>
                </a:cxn>
                <a:cxn ang="5400000">
                  <a:pos x="wd2" y="hd2"/>
                </a:cxn>
                <a:cxn ang="10800000">
                  <a:pos x="wd2" y="hd2"/>
                </a:cxn>
                <a:cxn ang="16200000">
                  <a:pos x="wd2" y="hd2"/>
                </a:cxn>
              </a:cxnLst>
              <a:rect l="0" t="0" r="r" b="b"/>
              <a:pathLst>
                <a:path w="21600" h="21600" extrusionOk="0">
                  <a:moveTo>
                    <a:pt x="14400" y="0"/>
                  </a:moveTo>
                  <a:lnTo>
                    <a:pt x="0" y="7316"/>
                  </a:lnTo>
                  <a:lnTo>
                    <a:pt x="21600" y="21600"/>
                  </a:lnTo>
                  <a:lnTo>
                    <a:pt x="14400" y="0"/>
                  </a:lnTo>
                  <a:close/>
                </a:path>
              </a:pathLst>
            </a:custGeom>
            <a:solidFill>
              <a:srgbClr val="CCD4D9"/>
            </a:solidFill>
            <a:ln w="12700" cap="flat">
              <a:noFill/>
              <a:miter lim="400000"/>
            </a:ln>
            <a:effectLst/>
          </p:spPr>
          <p:txBody>
            <a:bodyPr wrap="square" lIns="0" tIns="0" rIns="0" bIns="0" numCol="1" anchor="ctr">
              <a:noAutofit/>
            </a:bodyPr>
            <a:lstStyle/>
            <a:p>
              <a:pPr defTabSz="342900">
                <a:lnSpc>
                  <a:spcPct val="100000"/>
                </a:lnSpc>
                <a:spcBef>
                  <a:spcPts val="0"/>
                </a:spcBef>
                <a:defRPr sz="1400">
                  <a:latin typeface="Arial"/>
                  <a:ea typeface="Arial"/>
                  <a:cs typeface="Arial"/>
                  <a:sym typeface="Arial"/>
                </a:defRPr>
              </a:pPr>
              <a:endParaRPr sz="525"/>
            </a:p>
          </p:txBody>
        </p:sp>
        <p:sp>
          <p:nvSpPr>
            <p:cNvPr id="25" name="Google Shape;10404;p32">
              <a:extLst>
                <a:ext uri="{FF2B5EF4-FFF2-40B4-BE49-F238E27FC236}">
                  <a16:creationId xmlns:a16="http://schemas.microsoft.com/office/drawing/2014/main" id="{288AF63C-E1BE-8CFB-BABD-AF20396B5BF2}"/>
                </a:ext>
              </a:extLst>
            </p:cNvPr>
            <p:cNvSpPr/>
            <p:nvPr/>
          </p:nvSpPr>
          <p:spPr>
            <a:xfrm>
              <a:off x="11869992" y="5224649"/>
              <a:ext cx="820062" cy="870318"/>
            </a:xfrm>
            <a:custGeom>
              <a:avLst/>
              <a:gdLst/>
              <a:ahLst/>
              <a:cxnLst>
                <a:cxn ang="0">
                  <a:pos x="wd2" y="hd2"/>
                </a:cxn>
                <a:cxn ang="5400000">
                  <a:pos x="wd2" y="hd2"/>
                </a:cxn>
                <a:cxn ang="10800000">
                  <a:pos x="wd2" y="hd2"/>
                </a:cxn>
                <a:cxn ang="16200000">
                  <a:pos x="wd2" y="hd2"/>
                </a:cxn>
              </a:cxnLst>
              <a:rect l="0" t="0" r="r" b="b"/>
              <a:pathLst>
                <a:path w="21600" h="21600" extrusionOk="0">
                  <a:moveTo>
                    <a:pt x="8528" y="0"/>
                  </a:moveTo>
                  <a:lnTo>
                    <a:pt x="7565" y="556"/>
                  </a:lnTo>
                  <a:lnTo>
                    <a:pt x="6947" y="308"/>
                  </a:lnTo>
                  <a:lnTo>
                    <a:pt x="6602" y="742"/>
                  </a:lnTo>
                  <a:lnTo>
                    <a:pt x="6809" y="1236"/>
                  </a:lnTo>
                  <a:lnTo>
                    <a:pt x="6053" y="1423"/>
                  </a:lnTo>
                  <a:lnTo>
                    <a:pt x="5915" y="2041"/>
                  </a:lnTo>
                  <a:lnTo>
                    <a:pt x="5569" y="1796"/>
                  </a:lnTo>
                  <a:lnTo>
                    <a:pt x="5227" y="1796"/>
                  </a:lnTo>
                  <a:lnTo>
                    <a:pt x="4402" y="1547"/>
                  </a:lnTo>
                  <a:lnTo>
                    <a:pt x="4402" y="2041"/>
                  </a:lnTo>
                  <a:lnTo>
                    <a:pt x="4057" y="2662"/>
                  </a:lnTo>
                  <a:lnTo>
                    <a:pt x="3850" y="2352"/>
                  </a:lnTo>
                  <a:lnTo>
                    <a:pt x="3301" y="2103"/>
                  </a:lnTo>
                  <a:lnTo>
                    <a:pt x="3370" y="1733"/>
                  </a:lnTo>
                  <a:lnTo>
                    <a:pt x="2956" y="1485"/>
                  </a:lnTo>
                  <a:lnTo>
                    <a:pt x="2268" y="2600"/>
                  </a:lnTo>
                  <a:lnTo>
                    <a:pt x="1719" y="2352"/>
                  </a:lnTo>
                  <a:lnTo>
                    <a:pt x="963" y="2784"/>
                  </a:lnTo>
                  <a:lnTo>
                    <a:pt x="549" y="2662"/>
                  </a:lnTo>
                  <a:lnTo>
                    <a:pt x="342" y="2784"/>
                  </a:lnTo>
                  <a:lnTo>
                    <a:pt x="411" y="3218"/>
                  </a:lnTo>
                  <a:lnTo>
                    <a:pt x="756" y="3526"/>
                  </a:lnTo>
                  <a:lnTo>
                    <a:pt x="687" y="4023"/>
                  </a:lnTo>
                  <a:lnTo>
                    <a:pt x="273" y="4147"/>
                  </a:lnTo>
                  <a:lnTo>
                    <a:pt x="0" y="4331"/>
                  </a:lnTo>
                  <a:lnTo>
                    <a:pt x="411" y="4828"/>
                  </a:lnTo>
                  <a:lnTo>
                    <a:pt x="549" y="5694"/>
                  </a:lnTo>
                  <a:lnTo>
                    <a:pt x="1098" y="6064"/>
                  </a:lnTo>
                  <a:lnTo>
                    <a:pt x="1719" y="6064"/>
                  </a:lnTo>
                  <a:lnTo>
                    <a:pt x="1443" y="6623"/>
                  </a:lnTo>
                  <a:lnTo>
                    <a:pt x="1650" y="6993"/>
                  </a:lnTo>
                  <a:lnTo>
                    <a:pt x="2614" y="6807"/>
                  </a:lnTo>
                  <a:lnTo>
                    <a:pt x="2956" y="6437"/>
                  </a:lnTo>
                  <a:lnTo>
                    <a:pt x="2956" y="6126"/>
                  </a:lnTo>
                  <a:lnTo>
                    <a:pt x="3850" y="5694"/>
                  </a:lnTo>
                  <a:lnTo>
                    <a:pt x="5158" y="6002"/>
                  </a:lnTo>
                  <a:lnTo>
                    <a:pt x="5504" y="6188"/>
                  </a:lnTo>
                  <a:lnTo>
                    <a:pt x="6053" y="6375"/>
                  </a:lnTo>
                  <a:lnTo>
                    <a:pt x="6191" y="6685"/>
                  </a:lnTo>
                  <a:lnTo>
                    <a:pt x="6260" y="6807"/>
                  </a:lnTo>
                  <a:lnTo>
                    <a:pt x="6464" y="7055"/>
                  </a:lnTo>
                  <a:lnTo>
                    <a:pt x="6809" y="7611"/>
                  </a:lnTo>
                  <a:lnTo>
                    <a:pt x="6809" y="7922"/>
                  </a:lnTo>
                  <a:lnTo>
                    <a:pt x="7085" y="8046"/>
                  </a:lnTo>
                  <a:lnTo>
                    <a:pt x="7085" y="8540"/>
                  </a:lnTo>
                  <a:lnTo>
                    <a:pt x="7496" y="8664"/>
                  </a:lnTo>
                  <a:lnTo>
                    <a:pt x="7772" y="8975"/>
                  </a:lnTo>
                  <a:lnTo>
                    <a:pt x="8252" y="9469"/>
                  </a:lnTo>
                  <a:lnTo>
                    <a:pt x="8321" y="9779"/>
                  </a:lnTo>
                  <a:lnTo>
                    <a:pt x="8873" y="9779"/>
                  </a:lnTo>
                  <a:lnTo>
                    <a:pt x="9215" y="10149"/>
                  </a:lnTo>
                  <a:lnTo>
                    <a:pt x="9284" y="10460"/>
                  </a:lnTo>
                  <a:lnTo>
                    <a:pt x="9561" y="10522"/>
                  </a:lnTo>
                  <a:lnTo>
                    <a:pt x="10317" y="11389"/>
                  </a:lnTo>
                  <a:lnTo>
                    <a:pt x="11073" y="11883"/>
                  </a:lnTo>
                  <a:lnTo>
                    <a:pt x="11418" y="11945"/>
                  </a:lnTo>
                  <a:lnTo>
                    <a:pt x="11763" y="12069"/>
                  </a:lnTo>
                  <a:lnTo>
                    <a:pt x="11898" y="12380"/>
                  </a:lnTo>
                  <a:lnTo>
                    <a:pt x="12243" y="12380"/>
                  </a:lnTo>
                  <a:lnTo>
                    <a:pt x="12450" y="12193"/>
                  </a:lnTo>
                  <a:lnTo>
                    <a:pt x="12930" y="12318"/>
                  </a:lnTo>
                  <a:lnTo>
                    <a:pt x="13276" y="12318"/>
                  </a:lnTo>
                  <a:lnTo>
                    <a:pt x="13687" y="12998"/>
                  </a:lnTo>
                  <a:lnTo>
                    <a:pt x="13963" y="13184"/>
                  </a:lnTo>
                  <a:lnTo>
                    <a:pt x="14101" y="13060"/>
                  </a:lnTo>
                  <a:lnTo>
                    <a:pt x="14446" y="13184"/>
                  </a:lnTo>
                  <a:lnTo>
                    <a:pt x="14446" y="13368"/>
                  </a:lnTo>
                  <a:lnTo>
                    <a:pt x="15133" y="13368"/>
                  </a:lnTo>
                  <a:lnTo>
                    <a:pt x="15409" y="13678"/>
                  </a:lnTo>
                  <a:lnTo>
                    <a:pt x="15409" y="13989"/>
                  </a:lnTo>
                  <a:lnTo>
                    <a:pt x="15271" y="14172"/>
                  </a:lnTo>
                  <a:lnTo>
                    <a:pt x="15475" y="14296"/>
                  </a:lnTo>
                  <a:lnTo>
                    <a:pt x="15889" y="14296"/>
                  </a:lnTo>
                  <a:lnTo>
                    <a:pt x="16096" y="14607"/>
                  </a:lnTo>
                  <a:lnTo>
                    <a:pt x="16576" y="14731"/>
                  </a:lnTo>
                  <a:lnTo>
                    <a:pt x="16784" y="14607"/>
                  </a:lnTo>
                  <a:lnTo>
                    <a:pt x="16991" y="14793"/>
                  </a:lnTo>
                  <a:lnTo>
                    <a:pt x="17198" y="15350"/>
                  </a:lnTo>
                  <a:lnTo>
                    <a:pt x="17264" y="15844"/>
                  </a:lnTo>
                  <a:lnTo>
                    <a:pt x="17471" y="16092"/>
                  </a:lnTo>
                  <a:lnTo>
                    <a:pt x="17609" y="16710"/>
                  </a:lnTo>
                  <a:lnTo>
                    <a:pt x="17816" y="17021"/>
                  </a:lnTo>
                  <a:lnTo>
                    <a:pt x="17816" y="17329"/>
                  </a:lnTo>
                  <a:lnTo>
                    <a:pt x="17609" y="17577"/>
                  </a:lnTo>
                  <a:lnTo>
                    <a:pt x="17471" y="17577"/>
                  </a:lnTo>
                  <a:lnTo>
                    <a:pt x="17333" y="17639"/>
                  </a:lnTo>
                  <a:lnTo>
                    <a:pt x="17471" y="17950"/>
                  </a:lnTo>
                  <a:lnTo>
                    <a:pt x="17333" y="18257"/>
                  </a:lnTo>
                  <a:lnTo>
                    <a:pt x="17129" y="18506"/>
                  </a:lnTo>
                  <a:lnTo>
                    <a:pt x="16853" y="18568"/>
                  </a:lnTo>
                  <a:lnTo>
                    <a:pt x="16784" y="18754"/>
                  </a:lnTo>
                  <a:lnTo>
                    <a:pt x="16784" y="18816"/>
                  </a:lnTo>
                  <a:lnTo>
                    <a:pt x="17129" y="19124"/>
                  </a:lnTo>
                  <a:lnTo>
                    <a:pt x="17609" y="19062"/>
                  </a:lnTo>
                  <a:lnTo>
                    <a:pt x="17885" y="18754"/>
                  </a:lnTo>
                  <a:lnTo>
                    <a:pt x="17954" y="18319"/>
                  </a:lnTo>
                  <a:lnTo>
                    <a:pt x="18503" y="17950"/>
                  </a:lnTo>
                  <a:lnTo>
                    <a:pt x="18572" y="17207"/>
                  </a:lnTo>
                  <a:lnTo>
                    <a:pt x="18917" y="16897"/>
                  </a:lnTo>
                  <a:lnTo>
                    <a:pt x="19259" y="16772"/>
                  </a:lnTo>
                  <a:lnTo>
                    <a:pt x="19328" y="16586"/>
                  </a:lnTo>
                  <a:lnTo>
                    <a:pt x="19259" y="16403"/>
                  </a:lnTo>
                  <a:lnTo>
                    <a:pt x="19328" y="15968"/>
                  </a:lnTo>
                  <a:lnTo>
                    <a:pt x="19259" y="15781"/>
                  </a:lnTo>
                  <a:lnTo>
                    <a:pt x="18710" y="15350"/>
                  </a:lnTo>
                  <a:lnTo>
                    <a:pt x="18365" y="15350"/>
                  </a:lnTo>
                  <a:lnTo>
                    <a:pt x="18296" y="15163"/>
                  </a:lnTo>
                  <a:lnTo>
                    <a:pt x="18296" y="14915"/>
                  </a:lnTo>
                  <a:lnTo>
                    <a:pt x="18572" y="14793"/>
                  </a:lnTo>
                  <a:lnTo>
                    <a:pt x="18641" y="14545"/>
                  </a:lnTo>
                  <a:lnTo>
                    <a:pt x="18641" y="14296"/>
                  </a:lnTo>
                  <a:lnTo>
                    <a:pt x="18848" y="14110"/>
                  </a:lnTo>
                  <a:lnTo>
                    <a:pt x="18986" y="13678"/>
                  </a:lnTo>
                  <a:lnTo>
                    <a:pt x="19190" y="13616"/>
                  </a:lnTo>
                  <a:lnTo>
                    <a:pt x="19397" y="13616"/>
                  </a:lnTo>
                  <a:lnTo>
                    <a:pt x="19742" y="13802"/>
                  </a:lnTo>
                  <a:lnTo>
                    <a:pt x="19881" y="13927"/>
                  </a:lnTo>
                  <a:lnTo>
                    <a:pt x="20430" y="13927"/>
                  </a:lnTo>
                  <a:lnTo>
                    <a:pt x="20637" y="13989"/>
                  </a:lnTo>
                  <a:lnTo>
                    <a:pt x="20568" y="14234"/>
                  </a:lnTo>
                  <a:lnTo>
                    <a:pt x="20706" y="14545"/>
                  </a:lnTo>
                  <a:lnTo>
                    <a:pt x="20979" y="14853"/>
                  </a:lnTo>
                  <a:lnTo>
                    <a:pt x="21324" y="15039"/>
                  </a:lnTo>
                  <a:lnTo>
                    <a:pt x="21324" y="14915"/>
                  </a:lnTo>
                  <a:lnTo>
                    <a:pt x="21393" y="14853"/>
                  </a:lnTo>
                  <a:lnTo>
                    <a:pt x="21324" y="14793"/>
                  </a:lnTo>
                  <a:lnTo>
                    <a:pt x="21531" y="14545"/>
                  </a:lnTo>
                  <a:lnTo>
                    <a:pt x="21600" y="14110"/>
                  </a:lnTo>
                  <a:lnTo>
                    <a:pt x="21393" y="13865"/>
                  </a:lnTo>
                  <a:lnTo>
                    <a:pt x="21048" y="13616"/>
                  </a:lnTo>
                  <a:lnTo>
                    <a:pt x="20499" y="13492"/>
                  </a:lnTo>
                  <a:lnTo>
                    <a:pt x="20153" y="13060"/>
                  </a:lnTo>
                  <a:lnTo>
                    <a:pt x="19535" y="12687"/>
                  </a:lnTo>
                  <a:lnTo>
                    <a:pt x="18092" y="12007"/>
                  </a:lnTo>
                  <a:lnTo>
                    <a:pt x="17402" y="11883"/>
                  </a:lnTo>
                  <a:lnTo>
                    <a:pt x="16922" y="11883"/>
                  </a:lnTo>
                  <a:lnTo>
                    <a:pt x="16784" y="11575"/>
                  </a:lnTo>
                  <a:lnTo>
                    <a:pt x="16784" y="11389"/>
                  </a:lnTo>
                  <a:lnTo>
                    <a:pt x="17198" y="11078"/>
                  </a:lnTo>
                  <a:lnTo>
                    <a:pt x="17264" y="10830"/>
                  </a:lnTo>
                  <a:lnTo>
                    <a:pt x="16922" y="10708"/>
                  </a:lnTo>
                  <a:lnTo>
                    <a:pt x="16507" y="10770"/>
                  </a:lnTo>
                  <a:lnTo>
                    <a:pt x="16165" y="10708"/>
                  </a:lnTo>
                  <a:lnTo>
                    <a:pt x="15475" y="10708"/>
                  </a:lnTo>
                  <a:lnTo>
                    <a:pt x="15202" y="10522"/>
                  </a:lnTo>
                  <a:lnTo>
                    <a:pt x="14857" y="10460"/>
                  </a:lnTo>
                  <a:lnTo>
                    <a:pt x="14650" y="10211"/>
                  </a:lnTo>
                  <a:lnTo>
                    <a:pt x="14101" y="9842"/>
                  </a:lnTo>
                  <a:lnTo>
                    <a:pt x="13825" y="9469"/>
                  </a:lnTo>
                  <a:lnTo>
                    <a:pt x="13483" y="9158"/>
                  </a:lnTo>
                  <a:lnTo>
                    <a:pt x="13276" y="8851"/>
                  </a:lnTo>
                  <a:lnTo>
                    <a:pt x="13276" y="8478"/>
                  </a:lnTo>
                  <a:lnTo>
                    <a:pt x="13068" y="8354"/>
                  </a:lnTo>
                  <a:lnTo>
                    <a:pt x="13068" y="8046"/>
                  </a:lnTo>
                  <a:lnTo>
                    <a:pt x="11898" y="6993"/>
                  </a:lnTo>
                  <a:lnTo>
                    <a:pt x="11625" y="6685"/>
                  </a:lnTo>
                  <a:lnTo>
                    <a:pt x="11211" y="6437"/>
                  </a:lnTo>
                  <a:lnTo>
                    <a:pt x="10317" y="6064"/>
                  </a:lnTo>
                  <a:lnTo>
                    <a:pt x="10179" y="5819"/>
                  </a:lnTo>
                  <a:lnTo>
                    <a:pt x="10044" y="5384"/>
                  </a:lnTo>
                  <a:lnTo>
                    <a:pt x="9906" y="4890"/>
                  </a:lnTo>
                  <a:lnTo>
                    <a:pt x="10044" y="4765"/>
                  </a:lnTo>
                  <a:lnTo>
                    <a:pt x="10317" y="4331"/>
                  </a:lnTo>
                  <a:lnTo>
                    <a:pt x="10044" y="4023"/>
                  </a:lnTo>
                  <a:lnTo>
                    <a:pt x="9906" y="3650"/>
                  </a:lnTo>
                  <a:lnTo>
                    <a:pt x="10044" y="3405"/>
                  </a:lnTo>
                  <a:lnTo>
                    <a:pt x="10524" y="3343"/>
                  </a:lnTo>
                  <a:lnTo>
                    <a:pt x="10869" y="3032"/>
                  </a:lnTo>
                  <a:lnTo>
                    <a:pt x="11280" y="3032"/>
                  </a:lnTo>
                  <a:lnTo>
                    <a:pt x="11556" y="2784"/>
                  </a:lnTo>
                  <a:lnTo>
                    <a:pt x="11763" y="2662"/>
                  </a:lnTo>
                  <a:lnTo>
                    <a:pt x="12243" y="2721"/>
                  </a:lnTo>
                  <a:lnTo>
                    <a:pt x="12105" y="2103"/>
                  </a:lnTo>
                  <a:lnTo>
                    <a:pt x="12243" y="2041"/>
                  </a:lnTo>
                  <a:lnTo>
                    <a:pt x="12036" y="1733"/>
                  </a:lnTo>
                  <a:lnTo>
                    <a:pt x="12450" y="1174"/>
                  </a:lnTo>
                  <a:lnTo>
                    <a:pt x="12243" y="929"/>
                  </a:lnTo>
                  <a:lnTo>
                    <a:pt x="11625" y="1050"/>
                  </a:lnTo>
                  <a:lnTo>
                    <a:pt x="10524" y="805"/>
                  </a:lnTo>
                  <a:lnTo>
                    <a:pt x="9561" y="308"/>
                  </a:lnTo>
                  <a:lnTo>
                    <a:pt x="9630" y="0"/>
                  </a:lnTo>
                  <a:lnTo>
                    <a:pt x="8942" y="124"/>
                  </a:lnTo>
                  <a:lnTo>
                    <a:pt x="8528" y="0"/>
                  </a:lnTo>
                  <a:close/>
                  <a:moveTo>
                    <a:pt x="16304" y="18444"/>
                  </a:moveTo>
                  <a:lnTo>
                    <a:pt x="15820" y="18816"/>
                  </a:lnTo>
                  <a:lnTo>
                    <a:pt x="15613" y="18816"/>
                  </a:lnTo>
                  <a:lnTo>
                    <a:pt x="15202" y="18568"/>
                  </a:lnTo>
                  <a:lnTo>
                    <a:pt x="14788" y="18938"/>
                  </a:lnTo>
                  <a:lnTo>
                    <a:pt x="13894" y="18876"/>
                  </a:lnTo>
                  <a:lnTo>
                    <a:pt x="13207" y="19062"/>
                  </a:lnTo>
                  <a:lnTo>
                    <a:pt x="12727" y="18938"/>
                  </a:lnTo>
                  <a:lnTo>
                    <a:pt x="12381" y="18754"/>
                  </a:lnTo>
                  <a:lnTo>
                    <a:pt x="11967" y="18754"/>
                  </a:lnTo>
                  <a:lnTo>
                    <a:pt x="11694" y="18876"/>
                  </a:lnTo>
                  <a:lnTo>
                    <a:pt x="11487" y="18754"/>
                  </a:lnTo>
                  <a:lnTo>
                    <a:pt x="11073" y="18876"/>
                  </a:lnTo>
                  <a:lnTo>
                    <a:pt x="11004" y="19435"/>
                  </a:lnTo>
                  <a:lnTo>
                    <a:pt x="11418" y="19742"/>
                  </a:lnTo>
                  <a:lnTo>
                    <a:pt x="11832" y="19683"/>
                  </a:lnTo>
                  <a:lnTo>
                    <a:pt x="12519" y="20115"/>
                  </a:lnTo>
                  <a:lnTo>
                    <a:pt x="12999" y="20177"/>
                  </a:lnTo>
                  <a:lnTo>
                    <a:pt x="13345" y="20488"/>
                  </a:lnTo>
                  <a:lnTo>
                    <a:pt x="14170" y="20795"/>
                  </a:lnTo>
                  <a:lnTo>
                    <a:pt x="14377" y="20733"/>
                  </a:lnTo>
                  <a:lnTo>
                    <a:pt x="14719" y="20982"/>
                  </a:lnTo>
                  <a:lnTo>
                    <a:pt x="14788" y="21292"/>
                  </a:lnTo>
                  <a:lnTo>
                    <a:pt x="15613" y="21600"/>
                  </a:lnTo>
                  <a:lnTo>
                    <a:pt x="15958" y="21538"/>
                  </a:lnTo>
                  <a:lnTo>
                    <a:pt x="15958" y="21106"/>
                  </a:lnTo>
                  <a:lnTo>
                    <a:pt x="16165" y="20920"/>
                  </a:lnTo>
                  <a:lnTo>
                    <a:pt x="16165" y="20488"/>
                  </a:lnTo>
                  <a:lnTo>
                    <a:pt x="15820" y="20115"/>
                  </a:lnTo>
                  <a:lnTo>
                    <a:pt x="16165" y="19248"/>
                  </a:lnTo>
                  <a:lnTo>
                    <a:pt x="16507" y="18938"/>
                  </a:lnTo>
                  <a:lnTo>
                    <a:pt x="16507" y="18816"/>
                  </a:lnTo>
                  <a:lnTo>
                    <a:pt x="16576" y="18816"/>
                  </a:lnTo>
                  <a:lnTo>
                    <a:pt x="16576" y="18754"/>
                  </a:lnTo>
                  <a:lnTo>
                    <a:pt x="16304" y="18444"/>
                  </a:lnTo>
                  <a:close/>
                </a:path>
              </a:pathLst>
            </a:custGeom>
            <a:solidFill>
              <a:srgbClr val="CCD4D9"/>
            </a:solidFill>
            <a:ln w="12700" cap="flat">
              <a:noFill/>
              <a:miter lim="400000"/>
            </a:ln>
            <a:effectLst/>
          </p:spPr>
          <p:txBody>
            <a:bodyPr wrap="square" lIns="0" tIns="0" rIns="0" bIns="0" numCol="1" anchor="ctr">
              <a:noAutofit/>
            </a:bodyPr>
            <a:lstStyle/>
            <a:p>
              <a:pPr defTabSz="342900">
                <a:lnSpc>
                  <a:spcPct val="100000"/>
                </a:lnSpc>
                <a:spcBef>
                  <a:spcPts val="0"/>
                </a:spcBef>
                <a:defRPr sz="1400">
                  <a:latin typeface="Arial"/>
                  <a:ea typeface="Arial"/>
                  <a:cs typeface="Arial"/>
                  <a:sym typeface="Arial"/>
                </a:defRPr>
              </a:pPr>
              <a:endParaRPr sz="525"/>
            </a:p>
          </p:txBody>
        </p:sp>
        <p:sp>
          <p:nvSpPr>
            <p:cNvPr id="26" name="Google Shape;10406;p32">
              <a:extLst>
                <a:ext uri="{FF2B5EF4-FFF2-40B4-BE49-F238E27FC236}">
                  <a16:creationId xmlns:a16="http://schemas.microsoft.com/office/drawing/2014/main" id="{A267A4DC-1DF4-9CED-B46A-1ADCAE741EBF}"/>
                </a:ext>
              </a:extLst>
            </p:cNvPr>
            <p:cNvSpPr/>
            <p:nvPr/>
          </p:nvSpPr>
          <p:spPr>
            <a:xfrm>
              <a:off x="11807208" y="5159809"/>
              <a:ext cx="323905" cy="174495"/>
            </a:xfrm>
            <a:custGeom>
              <a:avLst/>
              <a:gdLst/>
              <a:ahLst/>
              <a:cxnLst>
                <a:cxn ang="0">
                  <a:pos x="wd2" y="hd2"/>
                </a:cxn>
                <a:cxn ang="5400000">
                  <a:pos x="wd2" y="hd2"/>
                </a:cxn>
                <a:cxn ang="10800000">
                  <a:pos x="wd2" y="hd2"/>
                </a:cxn>
                <a:cxn ang="16200000">
                  <a:pos x="wd2" y="hd2"/>
                </a:cxn>
              </a:cxnLst>
              <a:rect l="0" t="0" r="r" b="b"/>
              <a:pathLst>
                <a:path w="21600" h="21600" extrusionOk="0">
                  <a:moveTo>
                    <a:pt x="12544" y="0"/>
                  </a:moveTo>
                  <a:lnTo>
                    <a:pt x="11329" y="930"/>
                  </a:lnTo>
                  <a:lnTo>
                    <a:pt x="11670" y="1534"/>
                  </a:lnTo>
                  <a:lnTo>
                    <a:pt x="11154" y="2774"/>
                  </a:lnTo>
                  <a:lnTo>
                    <a:pt x="10105" y="1844"/>
                  </a:lnTo>
                  <a:lnTo>
                    <a:pt x="9231" y="2774"/>
                  </a:lnTo>
                  <a:lnTo>
                    <a:pt x="8365" y="2464"/>
                  </a:lnTo>
                  <a:lnTo>
                    <a:pt x="6800" y="3084"/>
                  </a:lnTo>
                  <a:lnTo>
                    <a:pt x="5926" y="3084"/>
                  </a:lnTo>
                  <a:lnTo>
                    <a:pt x="5752" y="1844"/>
                  </a:lnTo>
                  <a:lnTo>
                    <a:pt x="4703" y="1844"/>
                  </a:lnTo>
                  <a:lnTo>
                    <a:pt x="4012" y="3393"/>
                  </a:lnTo>
                  <a:lnTo>
                    <a:pt x="5052" y="4323"/>
                  </a:lnTo>
                  <a:lnTo>
                    <a:pt x="5052" y="5857"/>
                  </a:lnTo>
                  <a:lnTo>
                    <a:pt x="4187" y="6477"/>
                  </a:lnTo>
                  <a:lnTo>
                    <a:pt x="3313" y="8956"/>
                  </a:lnTo>
                  <a:lnTo>
                    <a:pt x="2614" y="9251"/>
                  </a:lnTo>
                  <a:lnTo>
                    <a:pt x="1398" y="12659"/>
                  </a:lnTo>
                  <a:lnTo>
                    <a:pt x="1224" y="15433"/>
                  </a:lnTo>
                  <a:lnTo>
                    <a:pt x="1224" y="16982"/>
                  </a:lnTo>
                  <a:lnTo>
                    <a:pt x="699" y="16982"/>
                  </a:lnTo>
                  <a:lnTo>
                    <a:pt x="0" y="17292"/>
                  </a:lnTo>
                  <a:lnTo>
                    <a:pt x="350" y="18826"/>
                  </a:lnTo>
                  <a:lnTo>
                    <a:pt x="1224" y="18826"/>
                  </a:lnTo>
                  <a:lnTo>
                    <a:pt x="2439" y="18207"/>
                  </a:lnTo>
                  <a:lnTo>
                    <a:pt x="2098" y="15743"/>
                  </a:lnTo>
                  <a:lnTo>
                    <a:pt x="2614" y="15123"/>
                  </a:lnTo>
                  <a:lnTo>
                    <a:pt x="4012" y="15123"/>
                  </a:lnTo>
                  <a:lnTo>
                    <a:pt x="4362" y="16672"/>
                  </a:lnTo>
                  <a:lnTo>
                    <a:pt x="4878" y="18826"/>
                  </a:lnTo>
                  <a:lnTo>
                    <a:pt x="5577" y="19756"/>
                  </a:lnTo>
                  <a:lnTo>
                    <a:pt x="5577" y="20995"/>
                  </a:lnTo>
                  <a:lnTo>
                    <a:pt x="6626" y="21600"/>
                  </a:lnTo>
                  <a:lnTo>
                    <a:pt x="8540" y="19446"/>
                  </a:lnTo>
                  <a:lnTo>
                    <a:pt x="9581" y="20066"/>
                  </a:lnTo>
                  <a:lnTo>
                    <a:pt x="11329" y="15123"/>
                  </a:lnTo>
                  <a:lnTo>
                    <a:pt x="12544" y="16362"/>
                  </a:lnTo>
                  <a:lnTo>
                    <a:pt x="12544" y="18207"/>
                  </a:lnTo>
                  <a:lnTo>
                    <a:pt x="13934" y="19446"/>
                  </a:lnTo>
                  <a:lnTo>
                    <a:pt x="14458" y="21305"/>
                  </a:lnTo>
                  <a:lnTo>
                    <a:pt x="15332" y="18207"/>
                  </a:lnTo>
                  <a:lnTo>
                    <a:pt x="15332" y="15743"/>
                  </a:lnTo>
                  <a:lnTo>
                    <a:pt x="17422" y="16672"/>
                  </a:lnTo>
                  <a:lnTo>
                    <a:pt x="18287" y="16672"/>
                  </a:lnTo>
                  <a:lnTo>
                    <a:pt x="19161" y="17897"/>
                  </a:lnTo>
                  <a:lnTo>
                    <a:pt x="19161" y="14813"/>
                  </a:lnTo>
                  <a:lnTo>
                    <a:pt x="21250" y="13884"/>
                  </a:lnTo>
                  <a:lnTo>
                    <a:pt x="20726" y="11110"/>
                  </a:lnTo>
                  <a:lnTo>
                    <a:pt x="21600" y="9251"/>
                  </a:lnTo>
                  <a:lnTo>
                    <a:pt x="21250" y="7716"/>
                  </a:lnTo>
                  <a:lnTo>
                    <a:pt x="20551" y="7716"/>
                  </a:lnTo>
                  <a:lnTo>
                    <a:pt x="19686" y="9251"/>
                  </a:lnTo>
                  <a:lnTo>
                    <a:pt x="18812" y="7407"/>
                  </a:lnTo>
                  <a:lnTo>
                    <a:pt x="18121" y="7716"/>
                  </a:lnTo>
                  <a:lnTo>
                    <a:pt x="16897" y="7716"/>
                  </a:lnTo>
                  <a:lnTo>
                    <a:pt x="16548" y="6477"/>
                  </a:lnTo>
                  <a:lnTo>
                    <a:pt x="16897" y="5857"/>
                  </a:lnTo>
                  <a:lnTo>
                    <a:pt x="16897" y="4323"/>
                  </a:lnTo>
                  <a:lnTo>
                    <a:pt x="15682" y="3084"/>
                  </a:lnTo>
                  <a:lnTo>
                    <a:pt x="14458" y="1225"/>
                  </a:lnTo>
                  <a:lnTo>
                    <a:pt x="13759" y="1225"/>
                  </a:lnTo>
                  <a:lnTo>
                    <a:pt x="13418" y="1844"/>
                  </a:lnTo>
                  <a:lnTo>
                    <a:pt x="12719" y="1534"/>
                  </a:lnTo>
                  <a:lnTo>
                    <a:pt x="12544" y="0"/>
                  </a:lnTo>
                  <a:close/>
                </a:path>
              </a:pathLst>
            </a:custGeom>
            <a:solidFill>
              <a:srgbClr val="CCD4D9"/>
            </a:solidFill>
            <a:ln w="12700" cap="flat">
              <a:noFill/>
              <a:miter lim="400000"/>
            </a:ln>
            <a:effectLst/>
          </p:spPr>
          <p:txBody>
            <a:bodyPr wrap="square" lIns="0" tIns="0" rIns="0" bIns="0" numCol="1" anchor="ctr">
              <a:noAutofit/>
            </a:bodyPr>
            <a:lstStyle/>
            <a:p>
              <a:pPr defTabSz="342900">
                <a:lnSpc>
                  <a:spcPct val="100000"/>
                </a:lnSpc>
                <a:spcBef>
                  <a:spcPts val="0"/>
                </a:spcBef>
                <a:defRPr sz="1400">
                  <a:latin typeface="Arial"/>
                  <a:ea typeface="Arial"/>
                  <a:cs typeface="Arial"/>
                  <a:sym typeface="Arial"/>
                </a:defRPr>
              </a:pPr>
              <a:endParaRPr sz="525"/>
            </a:p>
          </p:txBody>
        </p:sp>
        <p:sp>
          <p:nvSpPr>
            <p:cNvPr id="27" name="Google Shape;10407;p32">
              <a:extLst>
                <a:ext uri="{FF2B5EF4-FFF2-40B4-BE49-F238E27FC236}">
                  <a16:creationId xmlns:a16="http://schemas.microsoft.com/office/drawing/2014/main" id="{640E584E-A6A9-6401-D32D-C02AFED528D2}"/>
                </a:ext>
              </a:extLst>
            </p:cNvPr>
            <p:cNvSpPr/>
            <p:nvPr/>
          </p:nvSpPr>
          <p:spPr>
            <a:xfrm>
              <a:off x="11749043" y="5108318"/>
              <a:ext cx="425007" cy="246963"/>
            </a:xfrm>
            <a:custGeom>
              <a:avLst/>
              <a:gdLst/>
              <a:ahLst/>
              <a:cxnLst>
                <a:cxn ang="0">
                  <a:pos x="wd2" y="hd2"/>
                </a:cxn>
                <a:cxn ang="5400000">
                  <a:pos x="wd2" y="hd2"/>
                </a:cxn>
                <a:cxn ang="10800000">
                  <a:pos x="wd2" y="hd2"/>
                </a:cxn>
                <a:cxn ang="16200000">
                  <a:pos x="wd2" y="hd2"/>
                </a:cxn>
              </a:cxnLst>
              <a:rect l="0" t="0" r="r" b="b"/>
              <a:pathLst>
                <a:path w="21600" h="21600" extrusionOk="0">
                  <a:moveTo>
                    <a:pt x="6946" y="2981"/>
                  </a:moveTo>
                  <a:lnTo>
                    <a:pt x="0" y="17378"/>
                  </a:lnTo>
                  <a:lnTo>
                    <a:pt x="3470" y="21600"/>
                  </a:lnTo>
                  <a:lnTo>
                    <a:pt x="7701" y="19369"/>
                  </a:lnTo>
                  <a:lnTo>
                    <a:pt x="11932" y="13156"/>
                  </a:lnTo>
                  <a:lnTo>
                    <a:pt x="18879" y="13406"/>
                  </a:lnTo>
                  <a:lnTo>
                    <a:pt x="21600" y="8194"/>
                  </a:lnTo>
                  <a:lnTo>
                    <a:pt x="13747" y="0"/>
                  </a:lnTo>
                  <a:close/>
                </a:path>
              </a:pathLst>
            </a:custGeom>
            <a:solidFill>
              <a:srgbClr val="CCD4D9"/>
            </a:solidFill>
            <a:ln w="12700" cap="flat">
              <a:noFill/>
              <a:miter lim="400000"/>
            </a:ln>
            <a:effectLst/>
          </p:spPr>
          <p:txBody>
            <a:bodyPr wrap="square" lIns="0" tIns="0" rIns="0" bIns="0" numCol="1" anchor="t">
              <a:noAutofit/>
            </a:bodyPr>
            <a:lstStyle/>
            <a:p>
              <a:pPr defTabSz="342900">
                <a:lnSpc>
                  <a:spcPct val="100000"/>
                </a:lnSpc>
                <a:spcBef>
                  <a:spcPts val="0"/>
                </a:spcBef>
                <a:defRPr sz="1400">
                  <a:latin typeface="Arial"/>
                  <a:ea typeface="Arial"/>
                  <a:cs typeface="Arial"/>
                  <a:sym typeface="Arial"/>
                </a:defRPr>
              </a:pPr>
              <a:endParaRPr sz="525"/>
            </a:p>
          </p:txBody>
        </p:sp>
        <p:sp>
          <p:nvSpPr>
            <p:cNvPr id="28" name="Google Shape;10409;p32">
              <a:extLst>
                <a:ext uri="{FF2B5EF4-FFF2-40B4-BE49-F238E27FC236}">
                  <a16:creationId xmlns:a16="http://schemas.microsoft.com/office/drawing/2014/main" id="{E2871F8E-39A1-D7C2-5E60-70ED9284B75C}"/>
                </a:ext>
              </a:extLst>
            </p:cNvPr>
            <p:cNvSpPr/>
            <p:nvPr/>
          </p:nvSpPr>
          <p:spPr>
            <a:xfrm>
              <a:off x="11133436" y="4875424"/>
              <a:ext cx="822678" cy="748268"/>
            </a:xfrm>
            <a:custGeom>
              <a:avLst/>
              <a:gdLst/>
              <a:ahLst/>
              <a:cxnLst>
                <a:cxn ang="0">
                  <a:pos x="wd2" y="hd2"/>
                </a:cxn>
                <a:cxn ang="5400000">
                  <a:pos x="wd2" y="hd2"/>
                </a:cxn>
                <a:cxn ang="10800000">
                  <a:pos x="wd2" y="hd2"/>
                </a:cxn>
                <a:cxn ang="16200000">
                  <a:pos x="wd2" y="hd2"/>
                </a:cxn>
              </a:cxnLst>
              <a:rect l="0" t="0" r="r" b="b"/>
              <a:pathLst>
                <a:path w="21600" h="21600" extrusionOk="0">
                  <a:moveTo>
                    <a:pt x="12548" y="0"/>
                  </a:moveTo>
                  <a:lnTo>
                    <a:pt x="12480" y="145"/>
                  </a:lnTo>
                  <a:lnTo>
                    <a:pt x="11795" y="361"/>
                  </a:lnTo>
                  <a:lnTo>
                    <a:pt x="11726" y="217"/>
                  </a:lnTo>
                  <a:lnTo>
                    <a:pt x="11110" y="578"/>
                  </a:lnTo>
                  <a:lnTo>
                    <a:pt x="11041" y="936"/>
                  </a:lnTo>
                  <a:lnTo>
                    <a:pt x="11110" y="1369"/>
                  </a:lnTo>
                  <a:lnTo>
                    <a:pt x="10972" y="2088"/>
                  </a:lnTo>
                  <a:lnTo>
                    <a:pt x="10425" y="2739"/>
                  </a:lnTo>
                  <a:lnTo>
                    <a:pt x="10425" y="2880"/>
                  </a:lnTo>
                  <a:lnTo>
                    <a:pt x="9805" y="3097"/>
                  </a:lnTo>
                  <a:lnTo>
                    <a:pt x="9465" y="3097"/>
                  </a:lnTo>
                  <a:lnTo>
                    <a:pt x="9120" y="3024"/>
                  </a:lnTo>
                  <a:lnTo>
                    <a:pt x="8436" y="3458"/>
                  </a:lnTo>
                  <a:lnTo>
                    <a:pt x="8298" y="3747"/>
                  </a:lnTo>
                  <a:lnTo>
                    <a:pt x="8436" y="3960"/>
                  </a:lnTo>
                  <a:lnTo>
                    <a:pt x="8711" y="4105"/>
                  </a:lnTo>
                  <a:lnTo>
                    <a:pt x="8298" y="4466"/>
                  </a:lnTo>
                  <a:lnTo>
                    <a:pt x="7751" y="4538"/>
                  </a:lnTo>
                  <a:lnTo>
                    <a:pt x="6994" y="4466"/>
                  </a:lnTo>
                  <a:lnTo>
                    <a:pt x="6653" y="4249"/>
                  </a:lnTo>
                  <a:lnTo>
                    <a:pt x="6377" y="4466"/>
                  </a:lnTo>
                  <a:lnTo>
                    <a:pt x="6309" y="4177"/>
                  </a:lnTo>
                  <a:lnTo>
                    <a:pt x="6033" y="3960"/>
                  </a:lnTo>
                  <a:lnTo>
                    <a:pt x="6171" y="3602"/>
                  </a:lnTo>
                  <a:lnTo>
                    <a:pt x="5899" y="3530"/>
                  </a:lnTo>
                  <a:lnTo>
                    <a:pt x="5555" y="3602"/>
                  </a:lnTo>
                  <a:lnTo>
                    <a:pt x="5142" y="3602"/>
                  </a:lnTo>
                  <a:lnTo>
                    <a:pt x="4939" y="3530"/>
                  </a:lnTo>
                  <a:lnTo>
                    <a:pt x="5008" y="3960"/>
                  </a:lnTo>
                  <a:lnTo>
                    <a:pt x="4939" y="4177"/>
                  </a:lnTo>
                  <a:lnTo>
                    <a:pt x="5624" y="4824"/>
                  </a:lnTo>
                  <a:lnTo>
                    <a:pt x="5486" y="4968"/>
                  </a:lnTo>
                  <a:lnTo>
                    <a:pt x="5555" y="5257"/>
                  </a:lnTo>
                  <a:lnTo>
                    <a:pt x="5555" y="5618"/>
                  </a:lnTo>
                  <a:lnTo>
                    <a:pt x="5692" y="5904"/>
                  </a:lnTo>
                  <a:lnTo>
                    <a:pt x="5692" y="6265"/>
                  </a:lnTo>
                  <a:lnTo>
                    <a:pt x="5142" y="6121"/>
                  </a:lnTo>
                  <a:lnTo>
                    <a:pt x="4801" y="6265"/>
                  </a:lnTo>
                  <a:lnTo>
                    <a:pt x="4526" y="6121"/>
                  </a:lnTo>
                  <a:lnTo>
                    <a:pt x="4185" y="6265"/>
                  </a:lnTo>
                  <a:lnTo>
                    <a:pt x="4116" y="6049"/>
                  </a:lnTo>
                  <a:lnTo>
                    <a:pt x="3634" y="6410"/>
                  </a:lnTo>
                  <a:lnTo>
                    <a:pt x="3156" y="5687"/>
                  </a:lnTo>
                  <a:lnTo>
                    <a:pt x="2812" y="5618"/>
                  </a:lnTo>
                  <a:lnTo>
                    <a:pt x="2402" y="5687"/>
                  </a:lnTo>
                  <a:lnTo>
                    <a:pt x="2058" y="6049"/>
                  </a:lnTo>
                  <a:lnTo>
                    <a:pt x="1852" y="5976"/>
                  </a:lnTo>
                  <a:lnTo>
                    <a:pt x="1576" y="6121"/>
                  </a:lnTo>
                  <a:lnTo>
                    <a:pt x="1442" y="6049"/>
                  </a:lnTo>
                  <a:lnTo>
                    <a:pt x="1098" y="6049"/>
                  </a:lnTo>
                  <a:lnTo>
                    <a:pt x="823" y="6338"/>
                  </a:lnTo>
                  <a:lnTo>
                    <a:pt x="206" y="6410"/>
                  </a:lnTo>
                  <a:lnTo>
                    <a:pt x="0" y="6695"/>
                  </a:lnTo>
                  <a:lnTo>
                    <a:pt x="138" y="6984"/>
                  </a:lnTo>
                  <a:lnTo>
                    <a:pt x="482" y="6840"/>
                  </a:lnTo>
                  <a:lnTo>
                    <a:pt x="823" y="6984"/>
                  </a:lnTo>
                  <a:lnTo>
                    <a:pt x="891" y="7057"/>
                  </a:lnTo>
                  <a:lnTo>
                    <a:pt x="482" y="6984"/>
                  </a:lnTo>
                  <a:lnTo>
                    <a:pt x="344" y="7057"/>
                  </a:lnTo>
                  <a:lnTo>
                    <a:pt x="413" y="7418"/>
                  </a:lnTo>
                  <a:lnTo>
                    <a:pt x="551" y="7129"/>
                  </a:lnTo>
                  <a:lnTo>
                    <a:pt x="754" y="7201"/>
                  </a:lnTo>
                  <a:lnTo>
                    <a:pt x="823" y="7490"/>
                  </a:lnTo>
                  <a:lnTo>
                    <a:pt x="685" y="7559"/>
                  </a:lnTo>
                  <a:lnTo>
                    <a:pt x="344" y="7703"/>
                  </a:lnTo>
                  <a:lnTo>
                    <a:pt x="344" y="7776"/>
                  </a:lnTo>
                  <a:lnTo>
                    <a:pt x="685" y="7776"/>
                  </a:lnTo>
                  <a:lnTo>
                    <a:pt x="754" y="8209"/>
                  </a:lnTo>
                  <a:lnTo>
                    <a:pt x="754" y="8495"/>
                  </a:lnTo>
                  <a:lnTo>
                    <a:pt x="1098" y="8209"/>
                  </a:lnTo>
                  <a:lnTo>
                    <a:pt x="1576" y="8209"/>
                  </a:lnTo>
                  <a:lnTo>
                    <a:pt x="2196" y="8495"/>
                  </a:lnTo>
                  <a:lnTo>
                    <a:pt x="2402" y="8639"/>
                  </a:lnTo>
                  <a:lnTo>
                    <a:pt x="2537" y="8639"/>
                  </a:lnTo>
                  <a:lnTo>
                    <a:pt x="2949" y="8928"/>
                  </a:lnTo>
                  <a:lnTo>
                    <a:pt x="3294" y="8639"/>
                  </a:lnTo>
                  <a:lnTo>
                    <a:pt x="3497" y="8784"/>
                  </a:lnTo>
                  <a:lnTo>
                    <a:pt x="3428" y="8928"/>
                  </a:lnTo>
                  <a:lnTo>
                    <a:pt x="3497" y="9145"/>
                  </a:lnTo>
                  <a:lnTo>
                    <a:pt x="3841" y="8928"/>
                  </a:lnTo>
                  <a:lnTo>
                    <a:pt x="3979" y="9145"/>
                  </a:lnTo>
                  <a:lnTo>
                    <a:pt x="3841" y="9503"/>
                  </a:lnTo>
                  <a:lnTo>
                    <a:pt x="3979" y="9720"/>
                  </a:lnTo>
                  <a:lnTo>
                    <a:pt x="4251" y="9720"/>
                  </a:lnTo>
                  <a:lnTo>
                    <a:pt x="4595" y="9575"/>
                  </a:lnTo>
                  <a:lnTo>
                    <a:pt x="5008" y="9575"/>
                  </a:lnTo>
                  <a:lnTo>
                    <a:pt x="5280" y="9936"/>
                  </a:lnTo>
                  <a:lnTo>
                    <a:pt x="4939" y="9720"/>
                  </a:lnTo>
                  <a:lnTo>
                    <a:pt x="4595" y="9720"/>
                  </a:lnTo>
                  <a:lnTo>
                    <a:pt x="4457" y="10081"/>
                  </a:lnTo>
                  <a:lnTo>
                    <a:pt x="4595" y="10225"/>
                  </a:lnTo>
                  <a:lnTo>
                    <a:pt x="4663" y="10583"/>
                  </a:lnTo>
                  <a:lnTo>
                    <a:pt x="4526" y="10945"/>
                  </a:lnTo>
                  <a:lnTo>
                    <a:pt x="4595" y="11161"/>
                  </a:lnTo>
                  <a:lnTo>
                    <a:pt x="4870" y="11161"/>
                  </a:lnTo>
                  <a:lnTo>
                    <a:pt x="5348" y="11808"/>
                  </a:lnTo>
                  <a:lnTo>
                    <a:pt x="5830" y="11880"/>
                  </a:lnTo>
                  <a:lnTo>
                    <a:pt x="6240" y="12169"/>
                  </a:lnTo>
                  <a:lnTo>
                    <a:pt x="6240" y="12527"/>
                  </a:lnTo>
                  <a:lnTo>
                    <a:pt x="6377" y="12816"/>
                  </a:lnTo>
                  <a:lnTo>
                    <a:pt x="6240" y="13177"/>
                  </a:lnTo>
                  <a:lnTo>
                    <a:pt x="6171" y="13246"/>
                  </a:lnTo>
                  <a:lnTo>
                    <a:pt x="6033" y="13535"/>
                  </a:lnTo>
                  <a:lnTo>
                    <a:pt x="6377" y="13608"/>
                  </a:lnTo>
                  <a:lnTo>
                    <a:pt x="6994" y="14041"/>
                  </a:lnTo>
                  <a:lnTo>
                    <a:pt x="7406" y="15262"/>
                  </a:lnTo>
                  <a:lnTo>
                    <a:pt x="6925" y="14688"/>
                  </a:lnTo>
                  <a:lnTo>
                    <a:pt x="6859" y="14254"/>
                  </a:lnTo>
                  <a:lnTo>
                    <a:pt x="6377" y="14041"/>
                  </a:lnTo>
                  <a:lnTo>
                    <a:pt x="6240" y="14182"/>
                  </a:lnTo>
                  <a:lnTo>
                    <a:pt x="6033" y="15118"/>
                  </a:lnTo>
                  <a:lnTo>
                    <a:pt x="6033" y="15840"/>
                  </a:lnTo>
                  <a:lnTo>
                    <a:pt x="6377" y="16126"/>
                  </a:lnTo>
                  <a:lnTo>
                    <a:pt x="6171" y="16343"/>
                  </a:lnTo>
                  <a:lnTo>
                    <a:pt x="6033" y="17640"/>
                  </a:lnTo>
                  <a:lnTo>
                    <a:pt x="5692" y="18861"/>
                  </a:lnTo>
                  <a:lnTo>
                    <a:pt x="5211" y="19078"/>
                  </a:lnTo>
                  <a:lnTo>
                    <a:pt x="5555" y="19295"/>
                  </a:lnTo>
                  <a:lnTo>
                    <a:pt x="5624" y="19367"/>
                  </a:lnTo>
                  <a:lnTo>
                    <a:pt x="5830" y="19367"/>
                  </a:lnTo>
                  <a:lnTo>
                    <a:pt x="5899" y="19797"/>
                  </a:lnTo>
                  <a:lnTo>
                    <a:pt x="5899" y="20158"/>
                  </a:lnTo>
                  <a:lnTo>
                    <a:pt x="6377" y="20086"/>
                  </a:lnTo>
                  <a:lnTo>
                    <a:pt x="7200" y="20375"/>
                  </a:lnTo>
                  <a:lnTo>
                    <a:pt x="7544" y="20805"/>
                  </a:lnTo>
                  <a:lnTo>
                    <a:pt x="7885" y="20664"/>
                  </a:lnTo>
                  <a:lnTo>
                    <a:pt x="8298" y="21094"/>
                  </a:lnTo>
                  <a:lnTo>
                    <a:pt x="8776" y="21094"/>
                  </a:lnTo>
                  <a:lnTo>
                    <a:pt x="9052" y="21166"/>
                  </a:lnTo>
                  <a:lnTo>
                    <a:pt x="9396" y="20805"/>
                  </a:lnTo>
                  <a:lnTo>
                    <a:pt x="10287" y="20805"/>
                  </a:lnTo>
                  <a:lnTo>
                    <a:pt x="10628" y="21022"/>
                  </a:lnTo>
                  <a:lnTo>
                    <a:pt x="11110" y="20877"/>
                  </a:lnTo>
                  <a:lnTo>
                    <a:pt x="11657" y="21239"/>
                  </a:lnTo>
                  <a:lnTo>
                    <a:pt x="12548" y="21166"/>
                  </a:lnTo>
                  <a:lnTo>
                    <a:pt x="13168" y="21528"/>
                  </a:lnTo>
                  <a:lnTo>
                    <a:pt x="13440" y="21600"/>
                  </a:lnTo>
                  <a:lnTo>
                    <a:pt x="13440" y="21455"/>
                  </a:lnTo>
                  <a:lnTo>
                    <a:pt x="13233" y="20877"/>
                  </a:lnTo>
                  <a:lnTo>
                    <a:pt x="13440" y="20158"/>
                  </a:lnTo>
                  <a:lnTo>
                    <a:pt x="13440" y="19942"/>
                  </a:lnTo>
                  <a:lnTo>
                    <a:pt x="13853" y="19439"/>
                  </a:lnTo>
                  <a:lnTo>
                    <a:pt x="14538" y="18720"/>
                  </a:lnTo>
                  <a:lnTo>
                    <a:pt x="14744" y="18720"/>
                  </a:lnTo>
                  <a:lnTo>
                    <a:pt x="14951" y="18934"/>
                  </a:lnTo>
                  <a:lnTo>
                    <a:pt x="15429" y="18934"/>
                  </a:lnTo>
                  <a:lnTo>
                    <a:pt x="15842" y="19223"/>
                  </a:lnTo>
                  <a:lnTo>
                    <a:pt x="16183" y="19223"/>
                  </a:lnTo>
                  <a:lnTo>
                    <a:pt x="16458" y="19006"/>
                  </a:lnTo>
                  <a:lnTo>
                    <a:pt x="16665" y="18934"/>
                  </a:lnTo>
                  <a:lnTo>
                    <a:pt x="17897" y="19728"/>
                  </a:lnTo>
                  <a:lnTo>
                    <a:pt x="18172" y="20014"/>
                  </a:lnTo>
                  <a:lnTo>
                    <a:pt x="18995" y="20014"/>
                  </a:lnTo>
                  <a:lnTo>
                    <a:pt x="19339" y="19728"/>
                  </a:lnTo>
                  <a:lnTo>
                    <a:pt x="19270" y="19584"/>
                  </a:lnTo>
                  <a:lnTo>
                    <a:pt x="19611" y="19078"/>
                  </a:lnTo>
                  <a:lnTo>
                    <a:pt x="20777" y="18214"/>
                  </a:lnTo>
                  <a:lnTo>
                    <a:pt x="20915" y="18142"/>
                  </a:lnTo>
                  <a:lnTo>
                    <a:pt x="20709" y="17784"/>
                  </a:lnTo>
                  <a:lnTo>
                    <a:pt x="20984" y="17134"/>
                  </a:lnTo>
                  <a:lnTo>
                    <a:pt x="20433" y="17134"/>
                  </a:lnTo>
                  <a:lnTo>
                    <a:pt x="19886" y="16704"/>
                  </a:lnTo>
                  <a:lnTo>
                    <a:pt x="19748" y="15696"/>
                  </a:lnTo>
                  <a:lnTo>
                    <a:pt x="19270" y="15118"/>
                  </a:lnTo>
                  <a:lnTo>
                    <a:pt x="19542" y="14905"/>
                  </a:lnTo>
                  <a:lnTo>
                    <a:pt x="19955" y="14760"/>
                  </a:lnTo>
                  <a:lnTo>
                    <a:pt x="20092" y="14182"/>
                  </a:lnTo>
                  <a:lnTo>
                    <a:pt x="19748" y="13824"/>
                  </a:lnTo>
                  <a:lnTo>
                    <a:pt x="19680" y="13246"/>
                  </a:lnTo>
                  <a:lnTo>
                    <a:pt x="19886" y="13105"/>
                  </a:lnTo>
                  <a:lnTo>
                    <a:pt x="19886" y="12816"/>
                  </a:lnTo>
                  <a:lnTo>
                    <a:pt x="19611" y="12599"/>
                  </a:lnTo>
                  <a:lnTo>
                    <a:pt x="19408" y="12097"/>
                  </a:lnTo>
                  <a:lnTo>
                    <a:pt x="19270" y="11736"/>
                  </a:lnTo>
                  <a:lnTo>
                    <a:pt x="18719" y="11736"/>
                  </a:lnTo>
                  <a:lnTo>
                    <a:pt x="18516" y="11880"/>
                  </a:lnTo>
                  <a:lnTo>
                    <a:pt x="18651" y="12455"/>
                  </a:lnTo>
                  <a:lnTo>
                    <a:pt x="18172" y="12599"/>
                  </a:lnTo>
                  <a:lnTo>
                    <a:pt x="17828" y="12599"/>
                  </a:lnTo>
                  <a:lnTo>
                    <a:pt x="17690" y="12242"/>
                  </a:lnTo>
                  <a:lnTo>
                    <a:pt x="17966" y="12169"/>
                  </a:lnTo>
                  <a:lnTo>
                    <a:pt x="18172" y="12169"/>
                  </a:lnTo>
                  <a:lnTo>
                    <a:pt x="18172" y="11808"/>
                  </a:lnTo>
                  <a:lnTo>
                    <a:pt x="18241" y="11161"/>
                  </a:lnTo>
                  <a:lnTo>
                    <a:pt x="18719" y="10366"/>
                  </a:lnTo>
                  <a:lnTo>
                    <a:pt x="18995" y="10298"/>
                  </a:lnTo>
                  <a:lnTo>
                    <a:pt x="19339" y="9720"/>
                  </a:lnTo>
                  <a:lnTo>
                    <a:pt x="19680" y="9575"/>
                  </a:lnTo>
                  <a:lnTo>
                    <a:pt x="19680" y="9217"/>
                  </a:lnTo>
                  <a:lnTo>
                    <a:pt x="19270" y="9001"/>
                  </a:lnTo>
                  <a:lnTo>
                    <a:pt x="19542" y="8639"/>
                  </a:lnTo>
                  <a:lnTo>
                    <a:pt x="19955" y="8639"/>
                  </a:lnTo>
                  <a:lnTo>
                    <a:pt x="20024" y="8928"/>
                  </a:lnTo>
                  <a:lnTo>
                    <a:pt x="20368" y="8928"/>
                  </a:lnTo>
                  <a:lnTo>
                    <a:pt x="20984" y="8784"/>
                  </a:lnTo>
                  <a:lnTo>
                    <a:pt x="20777" y="8426"/>
                  </a:lnTo>
                  <a:lnTo>
                    <a:pt x="20433" y="8137"/>
                  </a:lnTo>
                  <a:lnTo>
                    <a:pt x="20433" y="7559"/>
                  </a:lnTo>
                  <a:lnTo>
                    <a:pt x="20640" y="6984"/>
                  </a:lnTo>
                  <a:lnTo>
                    <a:pt x="20915" y="6695"/>
                  </a:lnTo>
                  <a:lnTo>
                    <a:pt x="20915" y="6338"/>
                  </a:lnTo>
                  <a:lnTo>
                    <a:pt x="21122" y="5760"/>
                  </a:lnTo>
                  <a:lnTo>
                    <a:pt x="21600" y="5329"/>
                  </a:lnTo>
                  <a:lnTo>
                    <a:pt x="21122" y="5040"/>
                  </a:lnTo>
                  <a:lnTo>
                    <a:pt x="20777" y="5040"/>
                  </a:lnTo>
                  <a:lnTo>
                    <a:pt x="20368" y="4824"/>
                  </a:lnTo>
                  <a:lnTo>
                    <a:pt x="20024" y="4968"/>
                  </a:lnTo>
                  <a:lnTo>
                    <a:pt x="19748" y="4824"/>
                  </a:lnTo>
                  <a:lnTo>
                    <a:pt x="19408" y="4824"/>
                  </a:lnTo>
                  <a:lnTo>
                    <a:pt x="19201" y="4968"/>
                  </a:lnTo>
                  <a:lnTo>
                    <a:pt x="18857" y="4683"/>
                  </a:lnTo>
                  <a:lnTo>
                    <a:pt x="18857" y="4466"/>
                  </a:lnTo>
                  <a:lnTo>
                    <a:pt x="18516" y="4177"/>
                  </a:lnTo>
                  <a:lnTo>
                    <a:pt x="18241" y="4249"/>
                  </a:lnTo>
                  <a:lnTo>
                    <a:pt x="17690" y="4105"/>
                  </a:lnTo>
                  <a:lnTo>
                    <a:pt x="17556" y="3747"/>
                  </a:lnTo>
                  <a:lnTo>
                    <a:pt x="17212" y="3747"/>
                  </a:lnTo>
                  <a:lnTo>
                    <a:pt x="17005" y="3888"/>
                  </a:lnTo>
                  <a:lnTo>
                    <a:pt x="16665" y="3602"/>
                  </a:lnTo>
                  <a:lnTo>
                    <a:pt x="16320" y="3530"/>
                  </a:lnTo>
                  <a:lnTo>
                    <a:pt x="15908" y="3024"/>
                  </a:lnTo>
                  <a:lnTo>
                    <a:pt x="15636" y="2880"/>
                  </a:lnTo>
                  <a:lnTo>
                    <a:pt x="15498" y="2739"/>
                  </a:lnTo>
                  <a:lnTo>
                    <a:pt x="15223" y="2739"/>
                  </a:lnTo>
                  <a:lnTo>
                    <a:pt x="15085" y="2880"/>
                  </a:lnTo>
                  <a:lnTo>
                    <a:pt x="14606" y="2666"/>
                  </a:lnTo>
                  <a:lnTo>
                    <a:pt x="14606" y="2088"/>
                  </a:lnTo>
                  <a:lnTo>
                    <a:pt x="14400" y="2016"/>
                  </a:lnTo>
                  <a:lnTo>
                    <a:pt x="14125" y="1803"/>
                  </a:lnTo>
                  <a:lnTo>
                    <a:pt x="13853" y="1803"/>
                  </a:lnTo>
                  <a:lnTo>
                    <a:pt x="13371" y="1369"/>
                  </a:lnTo>
                  <a:lnTo>
                    <a:pt x="13233" y="1008"/>
                  </a:lnTo>
                  <a:lnTo>
                    <a:pt x="12824" y="867"/>
                  </a:lnTo>
                  <a:lnTo>
                    <a:pt x="12755" y="217"/>
                  </a:lnTo>
                  <a:lnTo>
                    <a:pt x="12548" y="0"/>
                  </a:lnTo>
                  <a:close/>
                </a:path>
              </a:pathLst>
            </a:custGeom>
            <a:solidFill>
              <a:srgbClr val="100690"/>
            </a:solidFill>
            <a:ln w="12700" cap="flat">
              <a:noFill/>
              <a:miter lim="400000"/>
            </a:ln>
            <a:effectLst/>
          </p:spPr>
          <p:txBody>
            <a:bodyPr wrap="square" lIns="0" tIns="0" rIns="0" bIns="0" numCol="1" anchor="ctr">
              <a:noAutofit/>
            </a:bodyPr>
            <a:lstStyle/>
            <a:p>
              <a:pPr defTabSz="342900">
                <a:lnSpc>
                  <a:spcPct val="100000"/>
                </a:lnSpc>
                <a:spcBef>
                  <a:spcPts val="0"/>
                </a:spcBef>
                <a:defRPr sz="1400">
                  <a:latin typeface="Arial"/>
                  <a:ea typeface="Arial"/>
                  <a:cs typeface="Arial"/>
                  <a:sym typeface="Arial"/>
                </a:defRPr>
              </a:pPr>
              <a:endParaRPr sz="525"/>
            </a:p>
          </p:txBody>
        </p:sp>
        <p:sp>
          <p:nvSpPr>
            <p:cNvPr id="29" name="Google Shape;10410;p32">
              <a:extLst>
                <a:ext uri="{FF2B5EF4-FFF2-40B4-BE49-F238E27FC236}">
                  <a16:creationId xmlns:a16="http://schemas.microsoft.com/office/drawing/2014/main" id="{CEF155C6-9E10-CDDC-E441-EE92E8C7AE05}"/>
                </a:ext>
              </a:extLst>
            </p:cNvPr>
            <p:cNvSpPr/>
            <p:nvPr/>
          </p:nvSpPr>
          <p:spPr>
            <a:xfrm>
              <a:off x="11288335" y="5468865"/>
              <a:ext cx="353736" cy="210011"/>
            </a:xfrm>
            <a:custGeom>
              <a:avLst/>
              <a:gdLst/>
              <a:ahLst/>
              <a:cxnLst>
                <a:cxn ang="0">
                  <a:pos x="wd2" y="hd2"/>
                </a:cxn>
                <a:cxn ang="5400000">
                  <a:pos x="wd2" y="hd2"/>
                </a:cxn>
                <a:cxn ang="10800000">
                  <a:pos x="wd2" y="hd2"/>
                </a:cxn>
                <a:cxn ang="16200000">
                  <a:pos x="wd2" y="hd2"/>
                </a:cxn>
              </a:cxnLst>
              <a:rect l="0" t="0" r="r" b="b"/>
              <a:pathLst>
                <a:path w="21600" h="21600" extrusionOk="0">
                  <a:moveTo>
                    <a:pt x="4352" y="7294"/>
                  </a:moveTo>
                  <a:lnTo>
                    <a:pt x="0" y="13718"/>
                  </a:lnTo>
                  <a:lnTo>
                    <a:pt x="13971" y="21600"/>
                  </a:lnTo>
                  <a:lnTo>
                    <a:pt x="20685" y="18094"/>
                  </a:lnTo>
                  <a:lnTo>
                    <a:pt x="21600" y="13129"/>
                  </a:lnTo>
                  <a:lnTo>
                    <a:pt x="13971" y="0"/>
                  </a:lnTo>
                  <a:close/>
                </a:path>
              </a:pathLst>
            </a:custGeom>
            <a:solidFill>
              <a:srgbClr val="100690"/>
            </a:solidFill>
            <a:ln w="12700" cap="flat">
              <a:noFill/>
              <a:miter lim="400000"/>
            </a:ln>
            <a:effectLst/>
          </p:spPr>
          <p:txBody>
            <a:bodyPr wrap="square" lIns="0" tIns="0" rIns="0" bIns="0" numCol="1" anchor="t">
              <a:noAutofit/>
            </a:bodyPr>
            <a:lstStyle/>
            <a:p>
              <a:pPr defTabSz="342900">
                <a:lnSpc>
                  <a:spcPct val="100000"/>
                </a:lnSpc>
                <a:spcBef>
                  <a:spcPts val="0"/>
                </a:spcBef>
                <a:defRPr sz="1400">
                  <a:latin typeface="Arial"/>
                  <a:ea typeface="Arial"/>
                  <a:cs typeface="Arial"/>
                  <a:sym typeface="Arial"/>
                </a:defRPr>
              </a:pPr>
              <a:endParaRPr sz="525"/>
            </a:p>
          </p:txBody>
        </p:sp>
        <p:sp>
          <p:nvSpPr>
            <p:cNvPr id="30" name="Google Shape;10411;p32">
              <a:extLst>
                <a:ext uri="{FF2B5EF4-FFF2-40B4-BE49-F238E27FC236}">
                  <a16:creationId xmlns:a16="http://schemas.microsoft.com/office/drawing/2014/main" id="{6993DFD7-08F2-6CD1-21DB-EF6138F60859}"/>
                </a:ext>
              </a:extLst>
            </p:cNvPr>
            <p:cNvSpPr/>
            <p:nvPr/>
          </p:nvSpPr>
          <p:spPr>
            <a:xfrm>
              <a:off x="11594514" y="4872802"/>
              <a:ext cx="398171" cy="428603"/>
            </a:xfrm>
            <a:custGeom>
              <a:avLst/>
              <a:gdLst/>
              <a:ahLst/>
              <a:cxnLst>
                <a:cxn ang="0">
                  <a:pos x="wd2" y="hd2"/>
                </a:cxn>
                <a:cxn ang="5400000">
                  <a:pos x="wd2" y="hd2"/>
                </a:cxn>
                <a:cxn ang="10800000">
                  <a:pos x="wd2" y="hd2"/>
                </a:cxn>
                <a:cxn ang="16200000">
                  <a:pos x="wd2" y="hd2"/>
                </a:cxn>
              </a:cxnLst>
              <a:rect l="0" t="0" r="r" b="b"/>
              <a:pathLst>
                <a:path w="21600" h="21600" extrusionOk="0">
                  <a:moveTo>
                    <a:pt x="0" y="1003"/>
                  </a:moveTo>
                  <a:lnTo>
                    <a:pt x="1767" y="0"/>
                  </a:lnTo>
                  <a:lnTo>
                    <a:pt x="10963" y="6577"/>
                  </a:lnTo>
                  <a:lnTo>
                    <a:pt x="16122" y="7725"/>
                  </a:lnTo>
                  <a:lnTo>
                    <a:pt x="21600" y="8584"/>
                  </a:lnTo>
                  <a:lnTo>
                    <a:pt x="19020" y="15587"/>
                  </a:lnTo>
                  <a:lnTo>
                    <a:pt x="14023" y="14590"/>
                  </a:lnTo>
                  <a:lnTo>
                    <a:pt x="10319" y="21600"/>
                  </a:lnTo>
                  <a:close/>
                </a:path>
              </a:pathLst>
            </a:custGeom>
            <a:solidFill>
              <a:srgbClr val="100690"/>
            </a:solidFill>
            <a:ln w="12700" cap="flat">
              <a:noFill/>
              <a:miter lim="400000"/>
            </a:ln>
            <a:effectLst/>
          </p:spPr>
          <p:txBody>
            <a:bodyPr wrap="square" lIns="0" tIns="0" rIns="0" bIns="0" numCol="1" anchor="t">
              <a:noAutofit/>
            </a:bodyPr>
            <a:lstStyle/>
            <a:p>
              <a:pPr defTabSz="342900">
                <a:lnSpc>
                  <a:spcPct val="100000"/>
                </a:lnSpc>
                <a:spcBef>
                  <a:spcPts val="0"/>
                </a:spcBef>
                <a:defRPr sz="1400">
                  <a:latin typeface="Arial"/>
                  <a:ea typeface="Arial"/>
                  <a:cs typeface="Arial"/>
                  <a:sym typeface="Arial"/>
                </a:defRPr>
              </a:pPr>
              <a:endParaRPr sz="525"/>
            </a:p>
          </p:txBody>
        </p:sp>
        <p:sp>
          <p:nvSpPr>
            <p:cNvPr id="31" name="Google Shape;10413;p32">
              <a:extLst>
                <a:ext uri="{FF2B5EF4-FFF2-40B4-BE49-F238E27FC236}">
                  <a16:creationId xmlns:a16="http://schemas.microsoft.com/office/drawing/2014/main" id="{04F5E192-7BEE-0AEA-53A0-1FE03E7F61A3}"/>
                </a:ext>
              </a:extLst>
            </p:cNvPr>
            <p:cNvSpPr/>
            <p:nvPr/>
          </p:nvSpPr>
          <p:spPr>
            <a:xfrm rot="192277">
              <a:off x="10818148" y="5642403"/>
              <a:ext cx="221919" cy="426440"/>
            </a:xfrm>
            <a:custGeom>
              <a:avLst/>
              <a:gdLst/>
              <a:ahLst/>
              <a:cxnLst>
                <a:cxn ang="0">
                  <a:pos x="wd2" y="hd2"/>
                </a:cxn>
                <a:cxn ang="5400000">
                  <a:pos x="wd2" y="hd2"/>
                </a:cxn>
                <a:cxn ang="10800000">
                  <a:pos x="wd2" y="hd2"/>
                </a:cxn>
                <a:cxn ang="16200000">
                  <a:pos x="wd2" y="hd2"/>
                </a:cxn>
              </a:cxnLst>
              <a:rect l="0" t="0" r="r" b="b"/>
              <a:pathLst>
                <a:path w="21600" h="21600" extrusionOk="0">
                  <a:moveTo>
                    <a:pt x="7617" y="0"/>
                  </a:moveTo>
                  <a:lnTo>
                    <a:pt x="4313" y="127"/>
                  </a:lnTo>
                  <a:lnTo>
                    <a:pt x="4568" y="881"/>
                  </a:lnTo>
                  <a:lnTo>
                    <a:pt x="5588" y="2149"/>
                  </a:lnTo>
                  <a:lnTo>
                    <a:pt x="5333" y="4292"/>
                  </a:lnTo>
                  <a:lnTo>
                    <a:pt x="5333" y="4673"/>
                  </a:lnTo>
                  <a:lnTo>
                    <a:pt x="5078" y="5687"/>
                  </a:lnTo>
                  <a:lnTo>
                    <a:pt x="5843" y="6188"/>
                  </a:lnTo>
                  <a:lnTo>
                    <a:pt x="5333" y="6822"/>
                  </a:lnTo>
                  <a:lnTo>
                    <a:pt x="4313" y="7576"/>
                  </a:lnTo>
                  <a:lnTo>
                    <a:pt x="4313" y="8717"/>
                  </a:lnTo>
                  <a:lnTo>
                    <a:pt x="2794" y="9979"/>
                  </a:lnTo>
                  <a:lnTo>
                    <a:pt x="2794" y="10613"/>
                  </a:lnTo>
                  <a:lnTo>
                    <a:pt x="765" y="11875"/>
                  </a:lnTo>
                  <a:lnTo>
                    <a:pt x="0" y="13897"/>
                  </a:lnTo>
                  <a:lnTo>
                    <a:pt x="0" y="14398"/>
                  </a:lnTo>
                  <a:lnTo>
                    <a:pt x="1263" y="14398"/>
                  </a:lnTo>
                  <a:lnTo>
                    <a:pt x="2029" y="13897"/>
                  </a:lnTo>
                  <a:lnTo>
                    <a:pt x="3304" y="13390"/>
                  </a:lnTo>
                  <a:lnTo>
                    <a:pt x="3049" y="13897"/>
                  </a:lnTo>
                  <a:lnTo>
                    <a:pt x="3815" y="14144"/>
                  </a:lnTo>
                  <a:lnTo>
                    <a:pt x="1519" y="14652"/>
                  </a:lnTo>
                  <a:lnTo>
                    <a:pt x="1519" y="15412"/>
                  </a:lnTo>
                  <a:lnTo>
                    <a:pt x="2029" y="15786"/>
                  </a:lnTo>
                  <a:lnTo>
                    <a:pt x="3049" y="15285"/>
                  </a:lnTo>
                  <a:lnTo>
                    <a:pt x="5078" y="15285"/>
                  </a:lnTo>
                  <a:lnTo>
                    <a:pt x="4070" y="15786"/>
                  </a:lnTo>
                  <a:lnTo>
                    <a:pt x="4568" y="16674"/>
                  </a:lnTo>
                  <a:lnTo>
                    <a:pt x="4070" y="17555"/>
                  </a:lnTo>
                  <a:lnTo>
                    <a:pt x="4070" y="19451"/>
                  </a:lnTo>
                  <a:lnTo>
                    <a:pt x="3304" y="20713"/>
                  </a:lnTo>
                  <a:lnTo>
                    <a:pt x="2794" y="21093"/>
                  </a:lnTo>
                  <a:lnTo>
                    <a:pt x="3304" y="21346"/>
                  </a:lnTo>
                  <a:lnTo>
                    <a:pt x="5333" y="20713"/>
                  </a:lnTo>
                  <a:lnTo>
                    <a:pt x="8382" y="21093"/>
                  </a:lnTo>
                  <a:lnTo>
                    <a:pt x="9658" y="21600"/>
                  </a:lnTo>
                  <a:lnTo>
                    <a:pt x="11687" y="20966"/>
                  </a:lnTo>
                  <a:lnTo>
                    <a:pt x="13473" y="20966"/>
                  </a:lnTo>
                  <a:lnTo>
                    <a:pt x="13983" y="20713"/>
                  </a:lnTo>
                  <a:lnTo>
                    <a:pt x="13983" y="19831"/>
                  </a:lnTo>
                  <a:lnTo>
                    <a:pt x="12962" y="19071"/>
                  </a:lnTo>
                  <a:lnTo>
                    <a:pt x="14481" y="17555"/>
                  </a:lnTo>
                  <a:lnTo>
                    <a:pt x="16012" y="16927"/>
                  </a:lnTo>
                  <a:lnTo>
                    <a:pt x="16522" y="16040"/>
                  </a:lnTo>
                  <a:lnTo>
                    <a:pt x="14736" y="16040"/>
                  </a:lnTo>
                  <a:lnTo>
                    <a:pt x="13983" y="15159"/>
                  </a:lnTo>
                  <a:lnTo>
                    <a:pt x="16012" y="14018"/>
                  </a:lnTo>
                  <a:lnTo>
                    <a:pt x="16012" y="12629"/>
                  </a:lnTo>
                  <a:lnTo>
                    <a:pt x="14481" y="12128"/>
                  </a:lnTo>
                  <a:lnTo>
                    <a:pt x="12707" y="10359"/>
                  </a:lnTo>
                  <a:lnTo>
                    <a:pt x="14226" y="10233"/>
                  </a:lnTo>
                  <a:lnTo>
                    <a:pt x="15501" y="10233"/>
                  </a:lnTo>
                  <a:lnTo>
                    <a:pt x="17287" y="8971"/>
                  </a:lnTo>
                  <a:lnTo>
                    <a:pt x="16012" y="8337"/>
                  </a:lnTo>
                  <a:lnTo>
                    <a:pt x="17785" y="7703"/>
                  </a:lnTo>
                  <a:lnTo>
                    <a:pt x="17785" y="5560"/>
                  </a:lnTo>
                  <a:lnTo>
                    <a:pt x="17287" y="4546"/>
                  </a:lnTo>
                  <a:lnTo>
                    <a:pt x="20337" y="3284"/>
                  </a:lnTo>
                  <a:lnTo>
                    <a:pt x="21090" y="3284"/>
                  </a:lnTo>
                  <a:lnTo>
                    <a:pt x="21600" y="2650"/>
                  </a:lnTo>
                  <a:lnTo>
                    <a:pt x="20337" y="1515"/>
                  </a:lnTo>
                  <a:lnTo>
                    <a:pt x="19826" y="761"/>
                  </a:lnTo>
                  <a:lnTo>
                    <a:pt x="16777" y="507"/>
                  </a:lnTo>
                  <a:lnTo>
                    <a:pt x="15501" y="1262"/>
                  </a:lnTo>
                  <a:lnTo>
                    <a:pt x="11432" y="761"/>
                  </a:lnTo>
                  <a:lnTo>
                    <a:pt x="9148" y="1388"/>
                  </a:lnTo>
                  <a:lnTo>
                    <a:pt x="8382" y="881"/>
                  </a:lnTo>
                  <a:lnTo>
                    <a:pt x="8893" y="127"/>
                  </a:lnTo>
                  <a:lnTo>
                    <a:pt x="7617" y="0"/>
                  </a:lnTo>
                  <a:close/>
                </a:path>
              </a:pathLst>
            </a:custGeom>
            <a:solidFill>
              <a:srgbClr val="CCD4D9"/>
            </a:solidFill>
            <a:ln w="12700" cap="flat">
              <a:noFill/>
              <a:miter lim="400000"/>
            </a:ln>
            <a:effectLst/>
          </p:spPr>
          <p:txBody>
            <a:bodyPr wrap="square" lIns="0" tIns="0" rIns="0" bIns="0" numCol="1" anchor="ctr">
              <a:noAutofit/>
            </a:bodyPr>
            <a:lstStyle/>
            <a:p>
              <a:pPr defTabSz="342900">
                <a:lnSpc>
                  <a:spcPct val="100000"/>
                </a:lnSpc>
                <a:spcBef>
                  <a:spcPts val="0"/>
                </a:spcBef>
                <a:defRPr sz="1400">
                  <a:latin typeface="Arial"/>
                  <a:ea typeface="Arial"/>
                  <a:cs typeface="Arial"/>
                  <a:sym typeface="Arial"/>
                </a:defRPr>
              </a:pPr>
              <a:endParaRPr sz="525"/>
            </a:p>
          </p:txBody>
        </p:sp>
        <p:sp>
          <p:nvSpPr>
            <p:cNvPr id="32" name="Google Shape;10414;p32">
              <a:extLst>
                <a:ext uri="{FF2B5EF4-FFF2-40B4-BE49-F238E27FC236}">
                  <a16:creationId xmlns:a16="http://schemas.microsoft.com/office/drawing/2014/main" id="{13DF230E-D780-7816-F0B8-AD23CAD03285}"/>
                </a:ext>
              </a:extLst>
            </p:cNvPr>
            <p:cNvSpPr/>
            <p:nvPr/>
          </p:nvSpPr>
          <p:spPr>
            <a:xfrm>
              <a:off x="10901895" y="5602242"/>
              <a:ext cx="211069" cy="445524"/>
            </a:xfrm>
            <a:custGeom>
              <a:avLst/>
              <a:gdLst/>
              <a:ahLst/>
              <a:cxnLst>
                <a:cxn ang="0">
                  <a:pos x="wd2" y="hd2"/>
                </a:cxn>
                <a:cxn ang="5400000">
                  <a:pos x="wd2" y="hd2"/>
                </a:cxn>
                <a:cxn ang="10800000">
                  <a:pos x="wd2" y="hd2"/>
                </a:cxn>
                <a:cxn ang="16200000">
                  <a:pos x="wd2" y="hd2"/>
                </a:cxn>
              </a:cxnLst>
              <a:rect l="0" t="0" r="r" b="b"/>
              <a:pathLst>
                <a:path w="21600" h="21600" extrusionOk="0">
                  <a:moveTo>
                    <a:pt x="5786" y="0"/>
                  </a:moveTo>
                  <a:lnTo>
                    <a:pt x="0" y="3161"/>
                  </a:lnTo>
                  <a:lnTo>
                    <a:pt x="0" y="19814"/>
                  </a:lnTo>
                  <a:lnTo>
                    <a:pt x="5480" y="21600"/>
                  </a:lnTo>
                  <a:lnTo>
                    <a:pt x="21600" y="15683"/>
                  </a:lnTo>
                  <a:lnTo>
                    <a:pt x="21600" y="2889"/>
                  </a:lnTo>
                  <a:close/>
                </a:path>
              </a:pathLst>
            </a:custGeom>
            <a:solidFill>
              <a:srgbClr val="CCD4D9"/>
            </a:solidFill>
            <a:ln w="12700" cap="flat">
              <a:noFill/>
              <a:miter lim="400000"/>
            </a:ln>
            <a:effectLst/>
          </p:spPr>
          <p:txBody>
            <a:bodyPr wrap="square" lIns="0" tIns="0" rIns="0" bIns="0" numCol="1" anchor="t">
              <a:noAutofit/>
            </a:bodyPr>
            <a:lstStyle/>
            <a:p>
              <a:pPr defTabSz="342900">
                <a:lnSpc>
                  <a:spcPct val="100000"/>
                </a:lnSpc>
                <a:spcBef>
                  <a:spcPts val="0"/>
                </a:spcBef>
                <a:defRPr sz="1400">
                  <a:latin typeface="Arial"/>
                  <a:ea typeface="Arial"/>
                  <a:cs typeface="Arial"/>
                  <a:sym typeface="Arial"/>
                </a:defRPr>
              </a:pPr>
              <a:endParaRPr sz="525"/>
            </a:p>
          </p:txBody>
        </p:sp>
        <p:sp>
          <p:nvSpPr>
            <p:cNvPr id="33" name="Google Shape;10416;p32">
              <a:extLst>
                <a:ext uri="{FF2B5EF4-FFF2-40B4-BE49-F238E27FC236}">
                  <a16:creationId xmlns:a16="http://schemas.microsoft.com/office/drawing/2014/main" id="{66CACB19-653D-8509-3AAC-704CCD2361A7}"/>
                </a:ext>
              </a:extLst>
            </p:cNvPr>
            <p:cNvSpPr/>
            <p:nvPr/>
          </p:nvSpPr>
          <p:spPr>
            <a:xfrm>
              <a:off x="12527157" y="2737178"/>
              <a:ext cx="503398" cy="592131"/>
            </a:xfrm>
            <a:custGeom>
              <a:avLst/>
              <a:gdLst/>
              <a:ahLst/>
              <a:cxnLst>
                <a:cxn ang="0">
                  <a:pos x="wd2" y="hd2"/>
                </a:cxn>
                <a:cxn ang="5400000">
                  <a:pos x="wd2" y="hd2"/>
                </a:cxn>
                <a:cxn ang="10800000">
                  <a:pos x="wd2" y="hd2"/>
                </a:cxn>
                <a:cxn ang="16200000">
                  <a:pos x="wd2" y="hd2"/>
                </a:cxn>
              </a:cxnLst>
              <a:rect l="0" t="0" r="r" b="b"/>
              <a:pathLst>
                <a:path w="21600" h="21600" extrusionOk="0">
                  <a:moveTo>
                    <a:pt x="15537" y="21600"/>
                  </a:moveTo>
                  <a:lnTo>
                    <a:pt x="8162" y="20317"/>
                  </a:lnTo>
                  <a:lnTo>
                    <a:pt x="0" y="7700"/>
                  </a:lnTo>
                  <a:lnTo>
                    <a:pt x="3947" y="3852"/>
                  </a:lnTo>
                  <a:lnTo>
                    <a:pt x="13432" y="5135"/>
                  </a:lnTo>
                  <a:lnTo>
                    <a:pt x="14220" y="1500"/>
                  </a:lnTo>
                  <a:lnTo>
                    <a:pt x="18435" y="0"/>
                  </a:lnTo>
                  <a:lnTo>
                    <a:pt x="21600" y="1926"/>
                  </a:lnTo>
                  <a:close/>
                </a:path>
              </a:pathLst>
            </a:custGeom>
            <a:solidFill>
              <a:srgbClr val="CCD4D9"/>
            </a:solidFill>
            <a:ln w="12700" cap="flat">
              <a:noFill/>
              <a:miter lim="400000"/>
            </a:ln>
            <a:effectLst/>
          </p:spPr>
          <p:txBody>
            <a:bodyPr wrap="square" lIns="0" tIns="0" rIns="0" bIns="0" numCol="1" anchor="t">
              <a:noAutofit/>
            </a:bodyPr>
            <a:lstStyle/>
            <a:p>
              <a:pPr defTabSz="342900">
                <a:lnSpc>
                  <a:spcPct val="100000"/>
                </a:lnSpc>
                <a:spcBef>
                  <a:spcPts val="0"/>
                </a:spcBef>
                <a:defRPr sz="1400">
                  <a:latin typeface="Arial"/>
                  <a:ea typeface="Arial"/>
                  <a:cs typeface="Arial"/>
                  <a:sym typeface="Arial"/>
                </a:defRPr>
              </a:pPr>
              <a:endParaRPr sz="525"/>
            </a:p>
          </p:txBody>
        </p:sp>
        <p:sp>
          <p:nvSpPr>
            <p:cNvPr id="34" name="Google Shape;10417;p32">
              <a:extLst>
                <a:ext uri="{FF2B5EF4-FFF2-40B4-BE49-F238E27FC236}">
                  <a16:creationId xmlns:a16="http://schemas.microsoft.com/office/drawing/2014/main" id="{367B0BD4-435C-FE1A-7E84-47ADC7E17185}"/>
                </a:ext>
              </a:extLst>
            </p:cNvPr>
            <p:cNvSpPr/>
            <p:nvPr/>
          </p:nvSpPr>
          <p:spPr>
            <a:xfrm>
              <a:off x="12593436" y="2763161"/>
              <a:ext cx="712969" cy="1227051"/>
            </a:xfrm>
            <a:custGeom>
              <a:avLst/>
              <a:gdLst/>
              <a:ahLst/>
              <a:cxnLst>
                <a:cxn ang="0">
                  <a:pos x="wd2" y="hd2"/>
                </a:cxn>
                <a:cxn ang="5400000">
                  <a:pos x="wd2" y="hd2"/>
                </a:cxn>
                <a:cxn ang="10800000">
                  <a:pos x="wd2" y="hd2"/>
                </a:cxn>
                <a:cxn ang="16200000">
                  <a:pos x="wd2" y="hd2"/>
                </a:cxn>
              </a:cxnLst>
              <a:rect l="0" t="0" r="r" b="b"/>
              <a:pathLst>
                <a:path w="21600" h="21600" extrusionOk="0">
                  <a:moveTo>
                    <a:pt x="10838" y="0"/>
                  </a:moveTo>
                  <a:lnTo>
                    <a:pt x="10441" y="220"/>
                  </a:lnTo>
                  <a:lnTo>
                    <a:pt x="10441" y="308"/>
                  </a:lnTo>
                  <a:lnTo>
                    <a:pt x="10127" y="397"/>
                  </a:lnTo>
                  <a:lnTo>
                    <a:pt x="9571" y="308"/>
                  </a:lnTo>
                  <a:lnTo>
                    <a:pt x="9019" y="439"/>
                  </a:lnTo>
                  <a:lnTo>
                    <a:pt x="9019" y="615"/>
                  </a:lnTo>
                  <a:lnTo>
                    <a:pt x="8781" y="879"/>
                  </a:lnTo>
                  <a:lnTo>
                    <a:pt x="8463" y="967"/>
                  </a:lnTo>
                  <a:lnTo>
                    <a:pt x="8622" y="1141"/>
                  </a:lnTo>
                  <a:lnTo>
                    <a:pt x="8542" y="1318"/>
                  </a:lnTo>
                  <a:lnTo>
                    <a:pt x="8463" y="1932"/>
                  </a:lnTo>
                  <a:lnTo>
                    <a:pt x="8622" y="2283"/>
                  </a:lnTo>
                  <a:lnTo>
                    <a:pt x="8860" y="2503"/>
                  </a:lnTo>
                  <a:lnTo>
                    <a:pt x="8622" y="2679"/>
                  </a:lnTo>
                  <a:lnTo>
                    <a:pt x="8229" y="2853"/>
                  </a:lnTo>
                  <a:lnTo>
                    <a:pt x="7832" y="2853"/>
                  </a:lnTo>
                  <a:lnTo>
                    <a:pt x="7434" y="3030"/>
                  </a:lnTo>
                  <a:lnTo>
                    <a:pt x="7200" y="3118"/>
                  </a:lnTo>
                  <a:lnTo>
                    <a:pt x="6882" y="3380"/>
                  </a:lnTo>
                  <a:lnTo>
                    <a:pt x="6326" y="3336"/>
                  </a:lnTo>
                  <a:lnTo>
                    <a:pt x="5695" y="3074"/>
                  </a:lnTo>
                  <a:lnTo>
                    <a:pt x="5218" y="3074"/>
                  </a:lnTo>
                  <a:lnTo>
                    <a:pt x="4905" y="3250"/>
                  </a:lnTo>
                  <a:lnTo>
                    <a:pt x="4349" y="3512"/>
                  </a:lnTo>
                  <a:lnTo>
                    <a:pt x="3400" y="3512"/>
                  </a:lnTo>
                  <a:lnTo>
                    <a:pt x="2768" y="3336"/>
                  </a:lnTo>
                  <a:lnTo>
                    <a:pt x="2530" y="3074"/>
                  </a:lnTo>
                  <a:lnTo>
                    <a:pt x="2292" y="2809"/>
                  </a:lnTo>
                  <a:lnTo>
                    <a:pt x="1422" y="2371"/>
                  </a:lnTo>
                  <a:lnTo>
                    <a:pt x="1104" y="2065"/>
                  </a:lnTo>
                  <a:lnTo>
                    <a:pt x="711" y="2020"/>
                  </a:lnTo>
                  <a:lnTo>
                    <a:pt x="393" y="2195"/>
                  </a:lnTo>
                  <a:lnTo>
                    <a:pt x="314" y="2415"/>
                  </a:lnTo>
                  <a:lnTo>
                    <a:pt x="393" y="2547"/>
                  </a:lnTo>
                  <a:lnTo>
                    <a:pt x="314" y="2635"/>
                  </a:lnTo>
                  <a:lnTo>
                    <a:pt x="155" y="2547"/>
                  </a:lnTo>
                  <a:lnTo>
                    <a:pt x="0" y="2635"/>
                  </a:lnTo>
                  <a:lnTo>
                    <a:pt x="393" y="2853"/>
                  </a:lnTo>
                  <a:lnTo>
                    <a:pt x="1029" y="2986"/>
                  </a:lnTo>
                  <a:lnTo>
                    <a:pt x="1819" y="3512"/>
                  </a:lnTo>
                  <a:lnTo>
                    <a:pt x="2371" y="3733"/>
                  </a:lnTo>
                  <a:lnTo>
                    <a:pt x="3320" y="3777"/>
                  </a:lnTo>
                  <a:lnTo>
                    <a:pt x="3558" y="3863"/>
                  </a:lnTo>
                  <a:lnTo>
                    <a:pt x="3876" y="3951"/>
                  </a:lnTo>
                  <a:lnTo>
                    <a:pt x="4269" y="4215"/>
                  </a:lnTo>
                  <a:lnTo>
                    <a:pt x="4508" y="4433"/>
                  </a:lnTo>
                  <a:lnTo>
                    <a:pt x="4905" y="4433"/>
                  </a:lnTo>
                  <a:lnTo>
                    <a:pt x="5298" y="4698"/>
                  </a:lnTo>
                  <a:lnTo>
                    <a:pt x="5536" y="4698"/>
                  </a:lnTo>
                  <a:lnTo>
                    <a:pt x="5774" y="4874"/>
                  </a:lnTo>
                  <a:lnTo>
                    <a:pt x="5536" y="5092"/>
                  </a:lnTo>
                  <a:lnTo>
                    <a:pt x="5695" y="5401"/>
                  </a:lnTo>
                  <a:lnTo>
                    <a:pt x="5457" y="5707"/>
                  </a:lnTo>
                  <a:lnTo>
                    <a:pt x="5457" y="5927"/>
                  </a:lnTo>
                  <a:lnTo>
                    <a:pt x="6092" y="5927"/>
                  </a:lnTo>
                  <a:lnTo>
                    <a:pt x="6171" y="6189"/>
                  </a:lnTo>
                  <a:lnTo>
                    <a:pt x="6013" y="6366"/>
                  </a:lnTo>
                  <a:lnTo>
                    <a:pt x="6092" y="6674"/>
                  </a:lnTo>
                  <a:lnTo>
                    <a:pt x="6247" y="6892"/>
                  </a:lnTo>
                  <a:lnTo>
                    <a:pt x="6406" y="7331"/>
                  </a:lnTo>
                  <a:lnTo>
                    <a:pt x="6247" y="7551"/>
                  </a:lnTo>
                  <a:lnTo>
                    <a:pt x="6406" y="7727"/>
                  </a:lnTo>
                  <a:lnTo>
                    <a:pt x="6406" y="8210"/>
                  </a:lnTo>
                  <a:lnTo>
                    <a:pt x="6247" y="8386"/>
                  </a:lnTo>
                  <a:lnTo>
                    <a:pt x="6485" y="8692"/>
                  </a:lnTo>
                  <a:lnTo>
                    <a:pt x="6882" y="8781"/>
                  </a:lnTo>
                  <a:lnTo>
                    <a:pt x="7276" y="9219"/>
                  </a:lnTo>
                  <a:lnTo>
                    <a:pt x="7434" y="9395"/>
                  </a:lnTo>
                  <a:lnTo>
                    <a:pt x="7434" y="9658"/>
                  </a:lnTo>
                  <a:lnTo>
                    <a:pt x="7514" y="9746"/>
                  </a:lnTo>
                  <a:lnTo>
                    <a:pt x="7911" y="9746"/>
                  </a:lnTo>
                  <a:lnTo>
                    <a:pt x="8304" y="9966"/>
                  </a:lnTo>
                  <a:lnTo>
                    <a:pt x="9098" y="9966"/>
                  </a:lnTo>
                  <a:lnTo>
                    <a:pt x="9730" y="10228"/>
                  </a:lnTo>
                  <a:lnTo>
                    <a:pt x="9412" y="10360"/>
                  </a:lnTo>
                  <a:lnTo>
                    <a:pt x="9650" y="10537"/>
                  </a:lnTo>
                  <a:lnTo>
                    <a:pt x="9650" y="10887"/>
                  </a:lnTo>
                  <a:lnTo>
                    <a:pt x="9412" y="10975"/>
                  </a:lnTo>
                  <a:lnTo>
                    <a:pt x="10127" y="11284"/>
                  </a:lnTo>
                  <a:lnTo>
                    <a:pt x="9650" y="11240"/>
                  </a:lnTo>
                  <a:lnTo>
                    <a:pt x="9412" y="11284"/>
                  </a:lnTo>
                  <a:lnTo>
                    <a:pt x="10047" y="11590"/>
                  </a:lnTo>
                  <a:lnTo>
                    <a:pt x="10047" y="11722"/>
                  </a:lnTo>
                  <a:lnTo>
                    <a:pt x="9333" y="11502"/>
                  </a:lnTo>
                  <a:lnTo>
                    <a:pt x="8701" y="11502"/>
                  </a:lnTo>
                  <a:lnTo>
                    <a:pt x="8149" y="11722"/>
                  </a:lnTo>
                  <a:lnTo>
                    <a:pt x="8149" y="11940"/>
                  </a:lnTo>
                  <a:lnTo>
                    <a:pt x="7752" y="12161"/>
                  </a:lnTo>
                  <a:lnTo>
                    <a:pt x="7752" y="12337"/>
                  </a:lnTo>
                  <a:lnTo>
                    <a:pt x="7514" y="12381"/>
                  </a:lnTo>
                  <a:lnTo>
                    <a:pt x="6882" y="12775"/>
                  </a:lnTo>
                  <a:lnTo>
                    <a:pt x="6724" y="13170"/>
                  </a:lnTo>
                  <a:lnTo>
                    <a:pt x="6565" y="13214"/>
                  </a:lnTo>
                  <a:lnTo>
                    <a:pt x="6485" y="13126"/>
                  </a:lnTo>
                  <a:lnTo>
                    <a:pt x="6247" y="13126"/>
                  </a:lnTo>
                  <a:lnTo>
                    <a:pt x="6485" y="13346"/>
                  </a:lnTo>
                  <a:lnTo>
                    <a:pt x="6326" y="13522"/>
                  </a:lnTo>
                  <a:lnTo>
                    <a:pt x="5854" y="13522"/>
                  </a:lnTo>
                  <a:lnTo>
                    <a:pt x="5536" y="13740"/>
                  </a:lnTo>
                  <a:lnTo>
                    <a:pt x="5695" y="14093"/>
                  </a:lnTo>
                  <a:lnTo>
                    <a:pt x="5933" y="14181"/>
                  </a:lnTo>
                  <a:lnTo>
                    <a:pt x="5457" y="14093"/>
                  </a:lnTo>
                  <a:lnTo>
                    <a:pt x="5298" y="13961"/>
                  </a:lnTo>
                  <a:lnTo>
                    <a:pt x="4984" y="14049"/>
                  </a:lnTo>
                  <a:lnTo>
                    <a:pt x="4746" y="14311"/>
                  </a:lnTo>
                  <a:lnTo>
                    <a:pt x="4905" y="14443"/>
                  </a:lnTo>
                  <a:lnTo>
                    <a:pt x="4587" y="14355"/>
                  </a:lnTo>
                  <a:lnTo>
                    <a:pt x="4508" y="14487"/>
                  </a:lnTo>
                  <a:lnTo>
                    <a:pt x="4746" y="14620"/>
                  </a:lnTo>
                  <a:lnTo>
                    <a:pt x="4746" y="14752"/>
                  </a:lnTo>
                  <a:lnTo>
                    <a:pt x="4508" y="14926"/>
                  </a:lnTo>
                  <a:lnTo>
                    <a:pt x="4349" y="15014"/>
                  </a:lnTo>
                  <a:lnTo>
                    <a:pt x="3955" y="15146"/>
                  </a:lnTo>
                  <a:lnTo>
                    <a:pt x="3797" y="15058"/>
                  </a:lnTo>
                  <a:lnTo>
                    <a:pt x="3717" y="14970"/>
                  </a:lnTo>
                  <a:lnTo>
                    <a:pt x="3400" y="14926"/>
                  </a:lnTo>
                  <a:lnTo>
                    <a:pt x="3086" y="14970"/>
                  </a:lnTo>
                  <a:lnTo>
                    <a:pt x="3161" y="15190"/>
                  </a:lnTo>
                  <a:lnTo>
                    <a:pt x="3006" y="15278"/>
                  </a:lnTo>
                  <a:lnTo>
                    <a:pt x="3161" y="15497"/>
                  </a:lnTo>
                  <a:lnTo>
                    <a:pt x="3006" y="15717"/>
                  </a:lnTo>
                  <a:lnTo>
                    <a:pt x="2768" y="15805"/>
                  </a:lnTo>
                  <a:lnTo>
                    <a:pt x="2609" y="16023"/>
                  </a:lnTo>
                  <a:lnTo>
                    <a:pt x="2768" y="16244"/>
                  </a:lnTo>
                  <a:lnTo>
                    <a:pt x="2927" y="16288"/>
                  </a:lnTo>
                  <a:lnTo>
                    <a:pt x="2768" y="16506"/>
                  </a:lnTo>
                  <a:lnTo>
                    <a:pt x="2927" y="16682"/>
                  </a:lnTo>
                  <a:lnTo>
                    <a:pt x="3241" y="16594"/>
                  </a:lnTo>
                  <a:lnTo>
                    <a:pt x="3400" y="16726"/>
                  </a:lnTo>
                  <a:lnTo>
                    <a:pt x="3320" y="16990"/>
                  </a:lnTo>
                  <a:lnTo>
                    <a:pt x="3161" y="17121"/>
                  </a:lnTo>
                  <a:lnTo>
                    <a:pt x="3320" y="17341"/>
                  </a:lnTo>
                  <a:lnTo>
                    <a:pt x="3161" y="17429"/>
                  </a:lnTo>
                  <a:lnTo>
                    <a:pt x="3558" y="17823"/>
                  </a:lnTo>
                  <a:lnTo>
                    <a:pt x="3797" y="17912"/>
                  </a:lnTo>
                  <a:lnTo>
                    <a:pt x="3558" y="18088"/>
                  </a:lnTo>
                  <a:lnTo>
                    <a:pt x="3876" y="18350"/>
                  </a:lnTo>
                  <a:lnTo>
                    <a:pt x="3558" y="18438"/>
                  </a:lnTo>
                  <a:lnTo>
                    <a:pt x="3717" y="18789"/>
                  </a:lnTo>
                  <a:lnTo>
                    <a:pt x="3558" y="18965"/>
                  </a:lnTo>
                  <a:lnTo>
                    <a:pt x="3558" y="19447"/>
                  </a:lnTo>
                  <a:lnTo>
                    <a:pt x="3797" y="19624"/>
                  </a:lnTo>
                  <a:lnTo>
                    <a:pt x="3558" y="19888"/>
                  </a:lnTo>
                  <a:lnTo>
                    <a:pt x="3558" y="20062"/>
                  </a:lnTo>
                  <a:lnTo>
                    <a:pt x="3797" y="20194"/>
                  </a:lnTo>
                  <a:lnTo>
                    <a:pt x="4349" y="20018"/>
                  </a:lnTo>
                  <a:lnTo>
                    <a:pt x="4587" y="20106"/>
                  </a:lnTo>
                  <a:lnTo>
                    <a:pt x="4666" y="19974"/>
                  </a:lnTo>
                  <a:lnTo>
                    <a:pt x="5143" y="20238"/>
                  </a:lnTo>
                  <a:lnTo>
                    <a:pt x="5457" y="20194"/>
                  </a:lnTo>
                  <a:lnTo>
                    <a:pt x="5774" y="20326"/>
                  </a:lnTo>
                  <a:lnTo>
                    <a:pt x="6326" y="20282"/>
                  </a:lnTo>
                  <a:lnTo>
                    <a:pt x="6565" y="20326"/>
                  </a:lnTo>
                  <a:lnTo>
                    <a:pt x="6326" y="20503"/>
                  </a:lnTo>
                  <a:lnTo>
                    <a:pt x="6565" y="20503"/>
                  </a:lnTo>
                  <a:lnTo>
                    <a:pt x="7041" y="20282"/>
                  </a:lnTo>
                  <a:lnTo>
                    <a:pt x="7041" y="20459"/>
                  </a:lnTo>
                  <a:lnTo>
                    <a:pt x="6724" y="20677"/>
                  </a:lnTo>
                  <a:lnTo>
                    <a:pt x="7355" y="21115"/>
                  </a:lnTo>
                  <a:lnTo>
                    <a:pt x="7434" y="21292"/>
                  </a:lnTo>
                  <a:lnTo>
                    <a:pt x="7355" y="21556"/>
                  </a:lnTo>
                  <a:lnTo>
                    <a:pt x="7434" y="21600"/>
                  </a:lnTo>
                  <a:lnTo>
                    <a:pt x="7673" y="21292"/>
                  </a:lnTo>
                  <a:lnTo>
                    <a:pt x="7990" y="21203"/>
                  </a:lnTo>
                  <a:lnTo>
                    <a:pt x="8070" y="21380"/>
                  </a:lnTo>
                  <a:lnTo>
                    <a:pt x="8463" y="21292"/>
                  </a:lnTo>
                  <a:lnTo>
                    <a:pt x="8781" y="21292"/>
                  </a:lnTo>
                  <a:lnTo>
                    <a:pt x="9412" y="20985"/>
                  </a:lnTo>
                  <a:lnTo>
                    <a:pt x="9809" y="20985"/>
                  </a:lnTo>
                  <a:lnTo>
                    <a:pt x="10679" y="20677"/>
                  </a:lnTo>
                  <a:lnTo>
                    <a:pt x="10838" y="20545"/>
                  </a:lnTo>
                  <a:lnTo>
                    <a:pt x="11394" y="20677"/>
                  </a:lnTo>
                  <a:lnTo>
                    <a:pt x="11787" y="20633"/>
                  </a:lnTo>
                  <a:lnTo>
                    <a:pt x="12184" y="20326"/>
                  </a:lnTo>
                  <a:lnTo>
                    <a:pt x="12263" y="20459"/>
                  </a:lnTo>
                  <a:lnTo>
                    <a:pt x="12105" y="20677"/>
                  </a:lnTo>
                  <a:lnTo>
                    <a:pt x="12263" y="20721"/>
                  </a:lnTo>
                  <a:lnTo>
                    <a:pt x="12498" y="20459"/>
                  </a:lnTo>
                  <a:lnTo>
                    <a:pt x="12657" y="20503"/>
                  </a:lnTo>
                  <a:lnTo>
                    <a:pt x="12498" y="20238"/>
                  </a:lnTo>
                  <a:lnTo>
                    <a:pt x="12657" y="20106"/>
                  </a:lnTo>
                  <a:lnTo>
                    <a:pt x="12895" y="20326"/>
                  </a:lnTo>
                  <a:lnTo>
                    <a:pt x="13054" y="20326"/>
                  </a:lnTo>
                  <a:lnTo>
                    <a:pt x="13213" y="20194"/>
                  </a:lnTo>
                  <a:lnTo>
                    <a:pt x="13371" y="20459"/>
                  </a:lnTo>
                  <a:lnTo>
                    <a:pt x="13685" y="20415"/>
                  </a:lnTo>
                  <a:lnTo>
                    <a:pt x="13685" y="20238"/>
                  </a:lnTo>
                  <a:lnTo>
                    <a:pt x="13844" y="20282"/>
                  </a:lnTo>
                  <a:lnTo>
                    <a:pt x="14003" y="20415"/>
                  </a:lnTo>
                  <a:lnTo>
                    <a:pt x="14241" y="20238"/>
                  </a:lnTo>
                  <a:lnTo>
                    <a:pt x="14873" y="20194"/>
                  </a:lnTo>
                  <a:lnTo>
                    <a:pt x="15190" y="20326"/>
                  </a:lnTo>
                  <a:lnTo>
                    <a:pt x="15901" y="20282"/>
                  </a:lnTo>
                  <a:lnTo>
                    <a:pt x="15901" y="20194"/>
                  </a:lnTo>
                  <a:lnTo>
                    <a:pt x="15663" y="20062"/>
                  </a:lnTo>
                  <a:lnTo>
                    <a:pt x="15901" y="20018"/>
                  </a:lnTo>
                  <a:lnTo>
                    <a:pt x="16139" y="20062"/>
                  </a:lnTo>
                  <a:lnTo>
                    <a:pt x="16298" y="20238"/>
                  </a:lnTo>
                  <a:lnTo>
                    <a:pt x="16692" y="20282"/>
                  </a:lnTo>
                  <a:lnTo>
                    <a:pt x="16850" y="20062"/>
                  </a:lnTo>
                  <a:lnTo>
                    <a:pt x="16771" y="19756"/>
                  </a:lnTo>
                  <a:lnTo>
                    <a:pt x="17720" y="19185"/>
                  </a:lnTo>
                  <a:lnTo>
                    <a:pt x="18435" y="19141"/>
                  </a:lnTo>
                  <a:lnTo>
                    <a:pt x="19066" y="18614"/>
                  </a:lnTo>
                  <a:lnTo>
                    <a:pt x="19622" y="18088"/>
                  </a:lnTo>
                  <a:lnTo>
                    <a:pt x="20095" y="17517"/>
                  </a:lnTo>
                  <a:lnTo>
                    <a:pt x="21044" y="16682"/>
                  </a:lnTo>
                  <a:lnTo>
                    <a:pt x="21600" y="15805"/>
                  </a:lnTo>
                  <a:lnTo>
                    <a:pt x="21521" y="15408"/>
                  </a:lnTo>
                  <a:lnTo>
                    <a:pt x="20492" y="14794"/>
                  </a:lnTo>
                  <a:lnTo>
                    <a:pt x="19936" y="14708"/>
                  </a:lnTo>
                  <a:lnTo>
                    <a:pt x="18908" y="13917"/>
                  </a:lnTo>
                  <a:lnTo>
                    <a:pt x="19146" y="13566"/>
                  </a:lnTo>
                  <a:lnTo>
                    <a:pt x="19543" y="13214"/>
                  </a:lnTo>
                  <a:lnTo>
                    <a:pt x="19543" y="12819"/>
                  </a:lnTo>
                  <a:lnTo>
                    <a:pt x="18828" y="12555"/>
                  </a:lnTo>
                  <a:lnTo>
                    <a:pt x="18669" y="12293"/>
                  </a:lnTo>
                  <a:lnTo>
                    <a:pt x="18669" y="11854"/>
                  </a:lnTo>
                  <a:lnTo>
                    <a:pt x="18828" y="11722"/>
                  </a:lnTo>
                  <a:lnTo>
                    <a:pt x="18669" y="11502"/>
                  </a:lnTo>
                  <a:lnTo>
                    <a:pt x="18117" y="11458"/>
                  </a:lnTo>
                  <a:lnTo>
                    <a:pt x="17879" y="11240"/>
                  </a:lnTo>
                  <a:lnTo>
                    <a:pt x="17879" y="10843"/>
                  </a:lnTo>
                  <a:lnTo>
                    <a:pt x="18117" y="10625"/>
                  </a:lnTo>
                  <a:lnTo>
                    <a:pt x="17720" y="10581"/>
                  </a:lnTo>
                  <a:lnTo>
                    <a:pt x="17720" y="10360"/>
                  </a:lnTo>
                  <a:lnTo>
                    <a:pt x="17879" y="9614"/>
                  </a:lnTo>
                  <a:lnTo>
                    <a:pt x="18276" y="9527"/>
                  </a:lnTo>
                  <a:lnTo>
                    <a:pt x="17247" y="8298"/>
                  </a:lnTo>
                  <a:lnTo>
                    <a:pt x="16378" y="7331"/>
                  </a:lnTo>
                  <a:lnTo>
                    <a:pt x="16139" y="7024"/>
                  </a:lnTo>
                  <a:lnTo>
                    <a:pt x="15663" y="6674"/>
                  </a:lnTo>
                  <a:lnTo>
                    <a:pt x="16060" y="6145"/>
                  </a:lnTo>
                  <a:lnTo>
                    <a:pt x="16457" y="5751"/>
                  </a:lnTo>
                  <a:lnTo>
                    <a:pt x="16692" y="5356"/>
                  </a:lnTo>
                  <a:lnTo>
                    <a:pt x="16378" y="5224"/>
                  </a:lnTo>
                  <a:lnTo>
                    <a:pt x="15349" y="4874"/>
                  </a:lnTo>
                  <a:lnTo>
                    <a:pt x="15190" y="4654"/>
                  </a:lnTo>
                  <a:lnTo>
                    <a:pt x="14873" y="4391"/>
                  </a:lnTo>
                  <a:lnTo>
                    <a:pt x="14241" y="4215"/>
                  </a:lnTo>
                  <a:lnTo>
                    <a:pt x="14003" y="4215"/>
                  </a:lnTo>
                  <a:lnTo>
                    <a:pt x="13606" y="3688"/>
                  </a:lnTo>
                  <a:lnTo>
                    <a:pt x="13292" y="3468"/>
                  </a:lnTo>
                  <a:lnTo>
                    <a:pt x="13451" y="3074"/>
                  </a:lnTo>
                  <a:lnTo>
                    <a:pt x="13606" y="2721"/>
                  </a:lnTo>
                  <a:lnTo>
                    <a:pt x="13213" y="2679"/>
                  </a:lnTo>
                  <a:lnTo>
                    <a:pt x="13606" y="2591"/>
                  </a:lnTo>
                  <a:lnTo>
                    <a:pt x="14162" y="2459"/>
                  </a:lnTo>
                  <a:lnTo>
                    <a:pt x="14082" y="1976"/>
                  </a:lnTo>
                  <a:lnTo>
                    <a:pt x="14479" y="1624"/>
                  </a:lnTo>
                  <a:lnTo>
                    <a:pt x="14555" y="1362"/>
                  </a:lnTo>
                  <a:lnTo>
                    <a:pt x="14162" y="1097"/>
                  </a:lnTo>
                  <a:lnTo>
                    <a:pt x="14082" y="879"/>
                  </a:lnTo>
                  <a:lnTo>
                    <a:pt x="13371" y="835"/>
                  </a:lnTo>
                  <a:lnTo>
                    <a:pt x="12895" y="703"/>
                  </a:lnTo>
                  <a:lnTo>
                    <a:pt x="12577" y="527"/>
                  </a:lnTo>
                  <a:lnTo>
                    <a:pt x="12105" y="176"/>
                  </a:lnTo>
                  <a:lnTo>
                    <a:pt x="11708" y="0"/>
                  </a:lnTo>
                  <a:close/>
                </a:path>
              </a:pathLst>
            </a:custGeom>
            <a:solidFill>
              <a:srgbClr val="CCD4D9"/>
            </a:solidFill>
            <a:ln w="12700" cap="flat">
              <a:noFill/>
              <a:miter lim="400000"/>
            </a:ln>
            <a:effectLst/>
          </p:spPr>
          <p:txBody>
            <a:bodyPr wrap="square" lIns="0" tIns="0" rIns="0" bIns="0" numCol="1" anchor="ctr">
              <a:noAutofit/>
            </a:bodyPr>
            <a:lstStyle/>
            <a:p>
              <a:pPr defTabSz="342900">
                <a:lnSpc>
                  <a:spcPct val="100000"/>
                </a:lnSpc>
                <a:spcBef>
                  <a:spcPts val="0"/>
                </a:spcBef>
                <a:defRPr sz="1400">
                  <a:latin typeface="Arial"/>
                  <a:ea typeface="Arial"/>
                  <a:cs typeface="Arial"/>
                  <a:sym typeface="Arial"/>
                </a:defRPr>
              </a:pPr>
              <a:endParaRPr sz="525"/>
            </a:p>
          </p:txBody>
        </p:sp>
        <p:sp>
          <p:nvSpPr>
            <p:cNvPr id="35" name="Google Shape;10419;p32">
              <a:extLst>
                <a:ext uri="{FF2B5EF4-FFF2-40B4-BE49-F238E27FC236}">
                  <a16:creationId xmlns:a16="http://schemas.microsoft.com/office/drawing/2014/main" id="{0B323B70-8757-EB5A-B254-CEC2E6098C90}"/>
                </a:ext>
              </a:extLst>
            </p:cNvPr>
            <p:cNvSpPr/>
            <p:nvPr/>
          </p:nvSpPr>
          <p:spPr>
            <a:xfrm>
              <a:off x="3263629" y="4537888"/>
              <a:ext cx="3733946" cy="2370552"/>
            </a:xfrm>
            <a:custGeom>
              <a:avLst/>
              <a:gdLst/>
              <a:ahLst/>
              <a:cxnLst>
                <a:cxn ang="0">
                  <a:pos x="wd2" y="hd2"/>
                </a:cxn>
                <a:cxn ang="5400000">
                  <a:pos x="wd2" y="hd2"/>
                </a:cxn>
                <a:cxn ang="10800000">
                  <a:pos x="wd2" y="hd2"/>
                </a:cxn>
                <a:cxn ang="16200000">
                  <a:pos x="wd2" y="hd2"/>
                </a:cxn>
              </a:cxnLst>
              <a:rect l="0" t="0" r="r" b="b"/>
              <a:pathLst>
                <a:path w="21600" h="21600" extrusionOk="0">
                  <a:moveTo>
                    <a:pt x="77" y="1288"/>
                  </a:moveTo>
                  <a:lnTo>
                    <a:pt x="0" y="0"/>
                  </a:lnTo>
                  <a:lnTo>
                    <a:pt x="11247" y="1697"/>
                  </a:lnTo>
                  <a:lnTo>
                    <a:pt x="19148" y="5795"/>
                  </a:lnTo>
                  <a:lnTo>
                    <a:pt x="19809" y="5912"/>
                  </a:lnTo>
                  <a:lnTo>
                    <a:pt x="20783" y="4800"/>
                  </a:lnTo>
                  <a:lnTo>
                    <a:pt x="21483" y="4916"/>
                  </a:lnTo>
                  <a:lnTo>
                    <a:pt x="21600" y="6731"/>
                  </a:lnTo>
                  <a:lnTo>
                    <a:pt x="19109" y="7493"/>
                  </a:lnTo>
                  <a:lnTo>
                    <a:pt x="8056" y="17444"/>
                  </a:lnTo>
                  <a:lnTo>
                    <a:pt x="7433" y="20253"/>
                  </a:lnTo>
                  <a:lnTo>
                    <a:pt x="7433" y="21600"/>
                  </a:lnTo>
                  <a:lnTo>
                    <a:pt x="2024" y="17209"/>
                  </a:lnTo>
                  <a:lnTo>
                    <a:pt x="973" y="16156"/>
                  </a:lnTo>
                  <a:lnTo>
                    <a:pt x="0" y="15864"/>
                  </a:lnTo>
                  <a:lnTo>
                    <a:pt x="661" y="12644"/>
                  </a:lnTo>
                  <a:lnTo>
                    <a:pt x="1246" y="4215"/>
                  </a:lnTo>
                  <a:close/>
                </a:path>
              </a:pathLst>
            </a:custGeom>
            <a:solidFill>
              <a:srgbClr val="CCD4DA"/>
            </a:solidFill>
            <a:ln w="12700" cap="flat">
              <a:noFill/>
              <a:miter lim="400000"/>
            </a:ln>
            <a:effectLst/>
          </p:spPr>
          <p:txBody>
            <a:bodyPr wrap="square" lIns="0" tIns="0" rIns="0" bIns="0" numCol="1" anchor="t">
              <a:noAutofit/>
            </a:bodyPr>
            <a:lstStyle/>
            <a:p>
              <a:pPr defTabSz="342900">
                <a:lnSpc>
                  <a:spcPct val="100000"/>
                </a:lnSpc>
                <a:spcBef>
                  <a:spcPts val="0"/>
                </a:spcBef>
                <a:defRPr sz="1400">
                  <a:latin typeface="Arial"/>
                  <a:ea typeface="Arial"/>
                  <a:cs typeface="Arial"/>
                  <a:sym typeface="Arial"/>
                </a:defRPr>
              </a:pPr>
              <a:endParaRPr sz="525"/>
            </a:p>
          </p:txBody>
        </p:sp>
        <p:sp>
          <p:nvSpPr>
            <p:cNvPr id="36" name="Google Shape;10421;p32">
              <a:extLst>
                <a:ext uri="{FF2B5EF4-FFF2-40B4-BE49-F238E27FC236}">
                  <a16:creationId xmlns:a16="http://schemas.microsoft.com/office/drawing/2014/main" id="{FB85DDA6-3DB9-3E1E-281B-F8DE982E10AB}"/>
                </a:ext>
              </a:extLst>
            </p:cNvPr>
            <p:cNvSpPr/>
            <p:nvPr/>
          </p:nvSpPr>
          <p:spPr>
            <a:xfrm>
              <a:off x="0" y="1082359"/>
              <a:ext cx="3457848" cy="2833005"/>
            </a:xfrm>
            <a:custGeom>
              <a:avLst/>
              <a:gdLst/>
              <a:ahLst/>
              <a:cxnLst>
                <a:cxn ang="0">
                  <a:pos x="wd2" y="hd2"/>
                </a:cxn>
                <a:cxn ang="5400000">
                  <a:pos x="wd2" y="hd2"/>
                </a:cxn>
                <a:cxn ang="10800000">
                  <a:pos x="wd2" y="hd2"/>
                </a:cxn>
                <a:cxn ang="16200000">
                  <a:pos x="wd2" y="hd2"/>
                </a:cxn>
              </a:cxnLst>
              <a:rect l="0" t="0" r="r" b="b"/>
              <a:pathLst>
                <a:path w="21600" h="21600" extrusionOk="0">
                  <a:moveTo>
                    <a:pt x="11589" y="14127"/>
                  </a:moveTo>
                  <a:lnTo>
                    <a:pt x="11567" y="14166"/>
                  </a:lnTo>
                  <a:lnTo>
                    <a:pt x="11567" y="14146"/>
                  </a:lnTo>
                  <a:lnTo>
                    <a:pt x="11589" y="14127"/>
                  </a:lnTo>
                  <a:close/>
                  <a:moveTo>
                    <a:pt x="15172" y="15230"/>
                  </a:moveTo>
                  <a:lnTo>
                    <a:pt x="15221" y="15287"/>
                  </a:lnTo>
                  <a:lnTo>
                    <a:pt x="15172" y="15306"/>
                  </a:lnTo>
                  <a:lnTo>
                    <a:pt x="15172" y="15230"/>
                  </a:lnTo>
                  <a:close/>
                  <a:moveTo>
                    <a:pt x="18467" y="16808"/>
                  </a:moveTo>
                  <a:lnTo>
                    <a:pt x="18419" y="16942"/>
                  </a:lnTo>
                  <a:lnTo>
                    <a:pt x="18370" y="17132"/>
                  </a:lnTo>
                  <a:lnTo>
                    <a:pt x="18386" y="17283"/>
                  </a:lnTo>
                  <a:lnTo>
                    <a:pt x="18304" y="17473"/>
                  </a:lnTo>
                  <a:lnTo>
                    <a:pt x="18304" y="17588"/>
                  </a:lnTo>
                  <a:lnTo>
                    <a:pt x="18337" y="17664"/>
                  </a:lnTo>
                  <a:lnTo>
                    <a:pt x="18239" y="17588"/>
                  </a:lnTo>
                  <a:lnTo>
                    <a:pt x="18239" y="17778"/>
                  </a:lnTo>
                  <a:cubicBezTo>
                    <a:pt x="18207" y="17854"/>
                    <a:pt x="18174" y="17950"/>
                    <a:pt x="18174" y="18025"/>
                  </a:cubicBezTo>
                  <a:lnTo>
                    <a:pt x="18174" y="18139"/>
                  </a:lnTo>
                  <a:lnTo>
                    <a:pt x="18158" y="18120"/>
                  </a:lnTo>
                  <a:lnTo>
                    <a:pt x="18158" y="18025"/>
                  </a:lnTo>
                  <a:lnTo>
                    <a:pt x="18133" y="17984"/>
                  </a:lnTo>
                  <a:lnTo>
                    <a:pt x="18141" y="17968"/>
                  </a:lnTo>
                  <a:lnTo>
                    <a:pt x="18141" y="17835"/>
                  </a:lnTo>
                  <a:lnTo>
                    <a:pt x="18190" y="17759"/>
                  </a:lnTo>
                  <a:lnTo>
                    <a:pt x="18207" y="17492"/>
                  </a:lnTo>
                  <a:lnTo>
                    <a:pt x="18271" y="17283"/>
                  </a:lnTo>
                  <a:lnTo>
                    <a:pt x="18271" y="17074"/>
                  </a:lnTo>
                  <a:lnTo>
                    <a:pt x="18255" y="16923"/>
                  </a:lnTo>
                  <a:lnTo>
                    <a:pt x="18207" y="16846"/>
                  </a:lnTo>
                  <a:lnTo>
                    <a:pt x="18207" y="16827"/>
                  </a:lnTo>
                  <a:lnTo>
                    <a:pt x="18255" y="16846"/>
                  </a:lnTo>
                  <a:lnTo>
                    <a:pt x="18288" y="16979"/>
                  </a:lnTo>
                  <a:lnTo>
                    <a:pt x="18337" y="16998"/>
                  </a:lnTo>
                  <a:lnTo>
                    <a:pt x="18370" y="16885"/>
                  </a:lnTo>
                  <a:lnTo>
                    <a:pt x="18467" y="16808"/>
                  </a:lnTo>
                  <a:close/>
                  <a:moveTo>
                    <a:pt x="18091" y="18073"/>
                  </a:moveTo>
                  <a:lnTo>
                    <a:pt x="18076" y="18120"/>
                  </a:lnTo>
                  <a:lnTo>
                    <a:pt x="18043" y="18444"/>
                  </a:lnTo>
                  <a:lnTo>
                    <a:pt x="17962" y="18596"/>
                  </a:lnTo>
                  <a:lnTo>
                    <a:pt x="17946" y="18747"/>
                  </a:lnTo>
                  <a:lnTo>
                    <a:pt x="18027" y="18805"/>
                  </a:lnTo>
                  <a:lnTo>
                    <a:pt x="17995" y="18881"/>
                  </a:lnTo>
                  <a:lnTo>
                    <a:pt x="18027" y="18938"/>
                  </a:lnTo>
                  <a:lnTo>
                    <a:pt x="17929" y="18938"/>
                  </a:lnTo>
                  <a:lnTo>
                    <a:pt x="17864" y="19014"/>
                  </a:lnTo>
                  <a:lnTo>
                    <a:pt x="17864" y="19128"/>
                  </a:lnTo>
                  <a:cubicBezTo>
                    <a:pt x="17847" y="19128"/>
                    <a:pt x="17831" y="19166"/>
                    <a:pt x="17831" y="19205"/>
                  </a:cubicBezTo>
                  <a:lnTo>
                    <a:pt x="17831" y="19223"/>
                  </a:lnTo>
                  <a:lnTo>
                    <a:pt x="17813" y="19245"/>
                  </a:lnTo>
                  <a:lnTo>
                    <a:pt x="17815" y="19223"/>
                  </a:lnTo>
                  <a:lnTo>
                    <a:pt x="17815" y="19033"/>
                  </a:lnTo>
                  <a:lnTo>
                    <a:pt x="17798" y="18976"/>
                  </a:lnTo>
                  <a:cubicBezTo>
                    <a:pt x="17798" y="18919"/>
                    <a:pt x="17815" y="18881"/>
                    <a:pt x="17815" y="18843"/>
                  </a:cubicBezTo>
                  <a:lnTo>
                    <a:pt x="17847" y="18881"/>
                  </a:lnTo>
                  <a:lnTo>
                    <a:pt x="17896" y="18881"/>
                  </a:lnTo>
                  <a:lnTo>
                    <a:pt x="17896" y="18728"/>
                  </a:lnTo>
                  <a:lnTo>
                    <a:pt x="17946" y="18691"/>
                  </a:lnTo>
                  <a:lnTo>
                    <a:pt x="17896" y="18615"/>
                  </a:lnTo>
                  <a:lnTo>
                    <a:pt x="17798" y="18596"/>
                  </a:lnTo>
                  <a:lnTo>
                    <a:pt x="17798" y="18519"/>
                  </a:lnTo>
                  <a:lnTo>
                    <a:pt x="17701" y="18310"/>
                  </a:lnTo>
                  <a:lnTo>
                    <a:pt x="17701" y="18272"/>
                  </a:lnTo>
                  <a:lnTo>
                    <a:pt x="17798" y="18406"/>
                  </a:lnTo>
                  <a:lnTo>
                    <a:pt x="17864" y="18519"/>
                  </a:lnTo>
                  <a:lnTo>
                    <a:pt x="17929" y="18538"/>
                  </a:lnTo>
                  <a:lnTo>
                    <a:pt x="17962" y="18500"/>
                  </a:lnTo>
                  <a:lnTo>
                    <a:pt x="17946" y="18425"/>
                  </a:lnTo>
                  <a:lnTo>
                    <a:pt x="18027" y="18406"/>
                  </a:lnTo>
                  <a:lnTo>
                    <a:pt x="18027" y="18329"/>
                  </a:lnTo>
                  <a:lnTo>
                    <a:pt x="17978" y="18272"/>
                  </a:lnTo>
                  <a:cubicBezTo>
                    <a:pt x="18011" y="18234"/>
                    <a:pt x="18027" y="18159"/>
                    <a:pt x="18043" y="18120"/>
                  </a:cubicBezTo>
                  <a:lnTo>
                    <a:pt x="18059" y="18139"/>
                  </a:lnTo>
                  <a:lnTo>
                    <a:pt x="18091" y="18073"/>
                  </a:lnTo>
                  <a:close/>
                  <a:moveTo>
                    <a:pt x="18337" y="18025"/>
                  </a:moveTo>
                  <a:lnTo>
                    <a:pt x="18353" y="18139"/>
                  </a:lnTo>
                  <a:lnTo>
                    <a:pt x="18386" y="18139"/>
                  </a:lnTo>
                  <a:lnTo>
                    <a:pt x="18386" y="18253"/>
                  </a:lnTo>
                  <a:lnTo>
                    <a:pt x="18451" y="18329"/>
                  </a:lnTo>
                  <a:lnTo>
                    <a:pt x="18500" y="18272"/>
                  </a:lnTo>
                  <a:lnTo>
                    <a:pt x="18533" y="18310"/>
                  </a:lnTo>
                  <a:lnTo>
                    <a:pt x="18615" y="18253"/>
                  </a:lnTo>
                  <a:lnTo>
                    <a:pt x="18728" y="18253"/>
                  </a:lnTo>
                  <a:lnTo>
                    <a:pt x="18728" y="18272"/>
                  </a:lnTo>
                  <a:lnTo>
                    <a:pt x="18598" y="18368"/>
                  </a:lnTo>
                  <a:lnTo>
                    <a:pt x="18565" y="18406"/>
                  </a:lnTo>
                  <a:lnTo>
                    <a:pt x="18565" y="18444"/>
                  </a:lnTo>
                  <a:lnTo>
                    <a:pt x="18615" y="18500"/>
                  </a:lnTo>
                  <a:lnTo>
                    <a:pt x="18598" y="18538"/>
                  </a:lnTo>
                  <a:lnTo>
                    <a:pt x="18533" y="18538"/>
                  </a:lnTo>
                  <a:lnTo>
                    <a:pt x="18533" y="18596"/>
                  </a:lnTo>
                  <a:lnTo>
                    <a:pt x="18598" y="18710"/>
                  </a:lnTo>
                  <a:lnTo>
                    <a:pt x="18598" y="18805"/>
                  </a:lnTo>
                  <a:lnTo>
                    <a:pt x="18565" y="18824"/>
                  </a:lnTo>
                  <a:lnTo>
                    <a:pt x="18500" y="18747"/>
                  </a:lnTo>
                  <a:lnTo>
                    <a:pt x="18451" y="18672"/>
                  </a:lnTo>
                  <a:lnTo>
                    <a:pt x="18435" y="18728"/>
                  </a:lnTo>
                  <a:lnTo>
                    <a:pt x="18451" y="18805"/>
                  </a:lnTo>
                  <a:lnTo>
                    <a:pt x="18419" y="18862"/>
                  </a:lnTo>
                  <a:lnTo>
                    <a:pt x="18419" y="18995"/>
                  </a:lnTo>
                  <a:lnTo>
                    <a:pt x="18435" y="19014"/>
                  </a:lnTo>
                  <a:cubicBezTo>
                    <a:pt x="18423" y="19009"/>
                    <a:pt x="18411" y="19006"/>
                    <a:pt x="18401" y="19006"/>
                  </a:cubicBezTo>
                  <a:cubicBezTo>
                    <a:pt x="18370" y="19006"/>
                    <a:pt x="18349" y="19028"/>
                    <a:pt x="18337" y="19071"/>
                  </a:cubicBezTo>
                  <a:cubicBezTo>
                    <a:pt x="18288" y="19147"/>
                    <a:pt x="18255" y="19223"/>
                    <a:pt x="18223" y="19318"/>
                  </a:cubicBezTo>
                  <a:lnTo>
                    <a:pt x="18141" y="19223"/>
                  </a:lnTo>
                  <a:lnTo>
                    <a:pt x="18027" y="19223"/>
                  </a:lnTo>
                  <a:lnTo>
                    <a:pt x="18027" y="19299"/>
                  </a:lnTo>
                  <a:lnTo>
                    <a:pt x="18059" y="19375"/>
                  </a:lnTo>
                  <a:lnTo>
                    <a:pt x="18043" y="19470"/>
                  </a:lnTo>
                  <a:lnTo>
                    <a:pt x="18125" y="19508"/>
                  </a:lnTo>
                  <a:lnTo>
                    <a:pt x="18092" y="19584"/>
                  </a:lnTo>
                  <a:lnTo>
                    <a:pt x="18027" y="19584"/>
                  </a:lnTo>
                  <a:lnTo>
                    <a:pt x="18011" y="19565"/>
                  </a:lnTo>
                  <a:lnTo>
                    <a:pt x="17962" y="19642"/>
                  </a:lnTo>
                  <a:lnTo>
                    <a:pt x="17962" y="19565"/>
                  </a:lnTo>
                  <a:lnTo>
                    <a:pt x="18011" y="19489"/>
                  </a:lnTo>
                  <a:lnTo>
                    <a:pt x="17929" y="19375"/>
                  </a:lnTo>
                  <a:cubicBezTo>
                    <a:pt x="17929" y="19318"/>
                    <a:pt x="17929" y="19261"/>
                    <a:pt x="17946" y="19205"/>
                  </a:cubicBezTo>
                  <a:lnTo>
                    <a:pt x="18059" y="19128"/>
                  </a:lnTo>
                  <a:lnTo>
                    <a:pt x="18092" y="18976"/>
                  </a:lnTo>
                  <a:lnTo>
                    <a:pt x="18141" y="18995"/>
                  </a:lnTo>
                  <a:lnTo>
                    <a:pt x="18190" y="18938"/>
                  </a:lnTo>
                  <a:lnTo>
                    <a:pt x="18190" y="18843"/>
                  </a:lnTo>
                  <a:lnTo>
                    <a:pt x="18207" y="18786"/>
                  </a:lnTo>
                  <a:lnTo>
                    <a:pt x="18207" y="18425"/>
                  </a:lnTo>
                  <a:lnTo>
                    <a:pt x="18223" y="18329"/>
                  </a:lnTo>
                  <a:lnTo>
                    <a:pt x="18271" y="18538"/>
                  </a:lnTo>
                  <a:lnTo>
                    <a:pt x="18255" y="18786"/>
                  </a:lnTo>
                  <a:lnTo>
                    <a:pt x="18288" y="18805"/>
                  </a:lnTo>
                  <a:lnTo>
                    <a:pt x="18353" y="18653"/>
                  </a:lnTo>
                  <a:lnTo>
                    <a:pt x="18337" y="18272"/>
                  </a:lnTo>
                  <a:lnTo>
                    <a:pt x="18271" y="18178"/>
                  </a:lnTo>
                  <a:cubicBezTo>
                    <a:pt x="18288" y="18159"/>
                    <a:pt x="18288" y="18120"/>
                    <a:pt x="18321" y="18082"/>
                  </a:cubicBezTo>
                  <a:cubicBezTo>
                    <a:pt x="18337" y="18063"/>
                    <a:pt x="18337" y="18044"/>
                    <a:pt x="18337" y="18025"/>
                  </a:cubicBezTo>
                  <a:close/>
                  <a:moveTo>
                    <a:pt x="17783" y="0"/>
                  </a:moveTo>
                  <a:lnTo>
                    <a:pt x="17619" y="95"/>
                  </a:lnTo>
                  <a:lnTo>
                    <a:pt x="17586" y="152"/>
                  </a:lnTo>
                  <a:lnTo>
                    <a:pt x="17456" y="152"/>
                  </a:lnTo>
                  <a:lnTo>
                    <a:pt x="17358" y="209"/>
                  </a:lnTo>
                  <a:lnTo>
                    <a:pt x="17178" y="399"/>
                  </a:lnTo>
                  <a:lnTo>
                    <a:pt x="17048" y="456"/>
                  </a:lnTo>
                  <a:lnTo>
                    <a:pt x="16852" y="456"/>
                  </a:lnTo>
                  <a:lnTo>
                    <a:pt x="16722" y="361"/>
                  </a:lnTo>
                  <a:lnTo>
                    <a:pt x="16689" y="304"/>
                  </a:lnTo>
                  <a:lnTo>
                    <a:pt x="16689" y="361"/>
                  </a:lnTo>
                  <a:lnTo>
                    <a:pt x="16624" y="361"/>
                  </a:lnTo>
                  <a:lnTo>
                    <a:pt x="16542" y="266"/>
                  </a:lnTo>
                  <a:lnTo>
                    <a:pt x="16461" y="304"/>
                  </a:lnTo>
                  <a:lnTo>
                    <a:pt x="16445" y="380"/>
                  </a:lnTo>
                  <a:lnTo>
                    <a:pt x="16396" y="380"/>
                  </a:lnTo>
                  <a:lnTo>
                    <a:pt x="16379" y="304"/>
                  </a:lnTo>
                  <a:lnTo>
                    <a:pt x="16396" y="247"/>
                  </a:lnTo>
                  <a:lnTo>
                    <a:pt x="16477" y="190"/>
                  </a:lnTo>
                  <a:lnTo>
                    <a:pt x="16445" y="152"/>
                  </a:lnTo>
                  <a:lnTo>
                    <a:pt x="16330" y="190"/>
                  </a:lnTo>
                  <a:lnTo>
                    <a:pt x="16167" y="285"/>
                  </a:lnTo>
                  <a:lnTo>
                    <a:pt x="16053" y="361"/>
                  </a:lnTo>
                  <a:lnTo>
                    <a:pt x="16004" y="475"/>
                  </a:lnTo>
                  <a:lnTo>
                    <a:pt x="16037" y="570"/>
                  </a:lnTo>
                  <a:lnTo>
                    <a:pt x="16134" y="589"/>
                  </a:lnTo>
                  <a:lnTo>
                    <a:pt x="16070" y="665"/>
                  </a:lnTo>
                  <a:lnTo>
                    <a:pt x="15792" y="665"/>
                  </a:lnTo>
                  <a:lnTo>
                    <a:pt x="15662" y="780"/>
                  </a:lnTo>
                  <a:lnTo>
                    <a:pt x="15580" y="1027"/>
                  </a:lnTo>
                  <a:lnTo>
                    <a:pt x="15547" y="1198"/>
                  </a:lnTo>
                  <a:lnTo>
                    <a:pt x="15498" y="1198"/>
                  </a:lnTo>
                  <a:lnTo>
                    <a:pt x="15482" y="1140"/>
                  </a:lnTo>
                  <a:lnTo>
                    <a:pt x="15498" y="970"/>
                  </a:lnTo>
                  <a:lnTo>
                    <a:pt x="15613" y="742"/>
                  </a:lnTo>
                  <a:lnTo>
                    <a:pt x="15613" y="665"/>
                  </a:lnTo>
                  <a:lnTo>
                    <a:pt x="15580" y="665"/>
                  </a:lnTo>
                  <a:lnTo>
                    <a:pt x="15384" y="951"/>
                  </a:lnTo>
                  <a:lnTo>
                    <a:pt x="15270" y="951"/>
                  </a:lnTo>
                  <a:lnTo>
                    <a:pt x="15221" y="931"/>
                  </a:lnTo>
                  <a:lnTo>
                    <a:pt x="15156" y="836"/>
                  </a:lnTo>
                  <a:lnTo>
                    <a:pt x="15058" y="817"/>
                  </a:lnTo>
                  <a:lnTo>
                    <a:pt x="14993" y="817"/>
                  </a:lnTo>
                  <a:lnTo>
                    <a:pt x="14993" y="855"/>
                  </a:lnTo>
                  <a:lnTo>
                    <a:pt x="15139" y="931"/>
                  </a:lnTo>
                  <a:lnTo>
                    <a:pt x="15172" y="1008"/>
                  </a:lnTo>
                  <a:lnTo>
                    <a:pt x="15139" y="1027"/>
                  </a:lnTo>
                  <a:lnTo>
                    <a:pt x="15009" y="970"/>
                  </a:lnTo>
                  <a:lnTo>
                    <a:pt x="14862" y="951"/>
                  </a:lnTo>
                  <a:lnTo>
                    <a:pt x="14683" y="1045"/>
                  </a:lnTo>
                  <a:lnTo>
                    <a:pt x="14454" y="1292"/>
                  </a:lnTo>
                  <a:lnTo>
                    <a:pt x="14193" y="1426"/>
                  </a:lnTo>
                  <a:lnTo>
                    <a:pt x="14014" y="1597"/>
                  </a:lnTo>
                  <a:lnTo>
                    <a:pt x="13834" y="1787"/>
                  </a:lnTo>
                  <a:lnTo>
                    <a:pt x="13606" y="2016"/>
                  </a:lnTo>
                  <a:lnTo>
                    <a:pt x="13459" y="2091"/>
                  </a:lnTo>
                  <a:lnTo>
                    <a:pt x="13377" y="2110"/>
                  </a:lnTo>
                  <a:lnTo>
                    <a:pt x="13263" y="2206"/>
                  </a:lnTo>
                  <a:lnTo>
                    <a:pt x="13149" y="2206"/>
                  </a:lnTo>
                  <a:lnTo>
                    <a:pt x="13019" y="2338"/>
                  </a:lnTo>
                  <a:lnTo>
                    <a:pt x="12872" y="2338"/>
                  </a:lnTo>
                  <a:lnTo>
                    <a:pt x="12807" y="2263"/>
                  </a:lnTo>
                  <a:lnTo>
                    <a:pt x="12660" y="2244"/>
                  </a:lnTo>
                  <a:lnTo>
                    <a:pt x="12545" y="2148"/>
                  </a:lnTo>
                  <a:lnTo>
                    <a:pt x="12463" y="2091"/>
                  </a:lnTo>
                  <a:lnTo>
                    <a:pt x="12317" y="2016"/>
                  </a:lnTo>
                  <a:lnTo>
                    <a:pt x="12251" y="2053"/>
                  </a:lnTo>
                  <a:lnTo>
                    <a:pt x="12154" y="2167"/>
                  </a:lnTo>
                  <a:lnTo>
                    <a:pt x="11991" y="2357"/>
                  </a:lnTo>
                  <a:lnTo>
                    <a:pt x="11958" y="2472"/>
                  </a:lnTo>
                  <a:lnTo>
                    <a:pt x="11876" y="2566"/>
                  </a:lnTo>
                  <a:lnTo>
                    <a:pt x="11827" y="2681"/>
                  </a:lnTo>
                  <a:lnTo>
                    <a:pt x="11763" y="2681"/>
                  </a:lnTo>
                  <a:lnTo>
                    <a:pt x="11713" y="2643"/>
                  </a:lnTo>
                  <a:lnTo>
                    <a:pt x="11648" y="2681"/>
                  </a:lnTo>
                  <a:lnTo>
                    <a:pt x="11730" y="2909"/>
                  </a:lnTo>
                  <a:lnTo>
                    <a:pt x="11827" y="3346"/>
                  </a:lnTo>
                  <a:lnTo>
                    <a:pt x="11925" y="3708"/>
                  </a:lnTo>
                  <a:lnTo>
                    <a:pt x="11975" y="4012"/>
                  </a:lnTo>
                  <a:lnTo>
                    <a:pt x="11958" y="4297"/>
                  </a:lnTo>
                  <a:lnTo>
                    <a:pt x="11844" y="4525"/>
                  </a:lnTo>
                  <a:lnTo>
                    <a:pt x="11763" y="4658"/>
                  </a:lnTo>
                  <a:lnTo>
                    <a:pt x="11763" y="4715"/>
                  </a:lnTo>
                  <a:lnTo>
                    <a:pt x="11925" y="4944"/>
                  </a:lnTo>
                  <a:lnTo>
                    <a:pt x="12039" y="5001"/>
                  </a:lnTo>
                  <a:lnTo>
                    <a:pt x="12039" y="4867"/>
                  </a:lnTo>
                  <a:lnTo>
                    <a:pt x="12072" y="4924"/>
                  </a:lnTo>
                  <a:lnTo>
                    <a:pt x="12154" y="4867"/>
                  </a:lnTo>
                  <a:lnTo>
                    <a:pt x="12219" y="4867"/>
                  </a:lnTo>
                  <a:lnTo>
                    <a:pt x="12154" y="4944"/>
                  </a:lnTo>
                  <a:lnTo>
                    <a:pt x="12154" y="5020"/>
                  </a:lnTo>
                  <a:lnTo>
                    <a:pt x="12382" y="5229"/>
                  </a:lnTo>
                  <a:lnTo>
                    <a:pt x="12317" y="5285"/>
                  </a:lnTo>
                  <a:lnTo>
                    <a:pt x="12219" y="5248"/>
                  </a:lnTo>
                  <a:lnTo>
                    <a:pt x="12203" y="5323"/>
                  </a:lnTo>
                  <a:lnTo>
                    <a:pt x="12170" y="5590"/>
                  </a:lnTo>
                  <a:lnTo>
                    <a:pt x="12170" y="5704"/>
                  </a:lnTo>
                  <a:lnTo>
                    <a:pt x="12219" y="5761"/>
                  </a:lnTo>
                  <a:lnTo>
                    <a:pt x="12284" y="5685"/>
                  </a:lnTo>
                  <a:lnTo>
                    <a:pt x="12382" y="5666"/>
                  </a:lnTo>
                  <a:lnTo>
                    <a:pt x="12463" y="5704"/>
                  </a:lnTo>
                  <a:lnTo>
                    <a:pt x="12496" y="5780"/>
                  </a:lnTo>
                  <a:lnTo>
                    <a:pt x="12627" y="5723"/>
                  </a:lnTo>
                  <a:lnTo>
                    <a:pt x="12774" y="5780"/>
                  </a:lnTo>
                  <a:lnTo>
                    <a:pt x="12888" y="5856"/>
                  </a:lnTo>
                  <a:lnTo>
                    <a:pt x="12774" y="5913"/>
                  </a:lnTo>
                  <a:lnTo>
                    <a:pt x="12790" y="6046"/>
                  </a:lnTo>
                  <a:lnTo>
                    <a:pt x="12774" y="6141"/>
                  </a:lnTo>
                  <a:lnTo>
                    <a:pt x="12627" y="6160"/>
                  </a:lnTo>
                  <a:lnTo>
                    <a:pt x="12644" y="6084"/>
                  </a:lnTo>
                  <a:lnTo>
                    <a:pt x="12562" y="6009"/>
                  </a:lnTo>
                  <a:lnTo>
                    <a:pt x="12496" y="6065"/>
                  </a:lnTo>
                  <a:lnTo>
                    <a:pt x="12382" y="6046"/>
                  </a:lnTo>
                  <a:lnTo>
                    <a:pt x="12333" y="5990"/>
                  </a:lnTo>
                  <a:lnTo>
                    <a:pt x="12301" y="5856"/>
                  </a:lnTo>
                  <a:lnTo>
                    <a:pt x="12219" y="5818"/>
                  </a:lnTo>
                  <a:lnTo>
                    <a:pt x="12170" y="5818"/>
                  </a:lnTo>
                  <a:lnTo>
                    <a:pt x="12072" y="5723"/>
                  </a:lnTo>
                  <a:lnTo>
                    <a:pt x="12088" y="5571"/>
                  </a:lnTo>
                  <a:lnTo>
                    <a:pt x="12203" y="5248"/>
                  </a:lnTo>
                  <a:lnTo>
                    <a:pt x="12170" y="5153"/>
                  </a:lnTo>
                  <a:lnTo>
                    <a:pt x="12138" y="5153"/>
                  </a:lnTo>
                  <a:lnTo>
                    <a:pt x="12056" y="5248"/>
                  </a:lnTo>
                  <a:lnTo>
                    <a:pt x="12056" y="5571"/>
                  </a:lnTo>
                  <a:lnTo>
                    <a:pt x="12007" y="5761"/>
                  </a:lnTo>
                  <a:lnTo>
                    <a:pt x="11925" y="5856"/>
                  </a:lnTo>
                  <a:lnTo>
                    <a:pt x="11925" y="5913"/>
                  </a:lnTo>
                  <a:lnTo>
                    <a:pt x="11991" y="5799"/>
                  </a:lnTo>
                  <a:lnTo>
                    <a:pt x="12056" y="5799"/>
                  </a:lnTo>
                  <a:lnTo>
                    <a:pt x="12088" y="5856"/>
                  </a:lnTo>
                  <a:lnTo>
                    <a:pt x="12203" y="5856"/>
                  </a:lnTo>
                  <a:lnTo>
                    <a:pt x="12236" y="5970"/>
                  </a:lnTo>
                  <a:lnTo>
                    <a:pt x="12236" y="6160"/>
                  </a:lnTo>
                  <a:lnTo>
                    <a:pt x="12154" y="6274"/>
                  </a:lnTo>
                  <a:lnTo>
                    <a:pt x="12039" y="6331"/>
                  </a:lnTo>
                  <a:lnTo>
                    <a:pt x="12154" y="6160"/>
                  </a:lnTo>
                  <a:lnTo>
                    <a:pt x="12154" y="6084"/>
                  </a:lnTo>
                  <a:lnTo>
                    <a:pt x="12088" y="6065"/>
                  </a:lnTo>
                  <a:lnTo>
                    <a:pt x="12056" y="6009"/>
                  </a:lnTo>
                  <a:lnTo>
                    <a:pt x="11991" y="6065"/>
                  </a:lnTo>
                  <a:lnTo>
                    <a:pt x="11844" y="6179"/>
                  </a:lnTo>
                  <a:lnTo>
                    <a:pt x="11844" y="6274"/>
                  </a:lnTo>
                  <a:lnTo>
                    <a:pt x="11763" y="6293"/>
                  </a:lnTo>
                  <a:lnTo>
                    <a:pt x="11681" y="6350"/>
                  </a:lnTo>
                  <a:lnTo>
                    <a:pt x="11664" y="6256"/>
                  </a:lnTo>
                  <a:lnTo>
                    <a:pt x="11615" y="6237"/>
                  </a:lnTo>
                  <a:lnTo>
                    <a:pt x="11501" y="6237"/>
                  </a:lnTo>
                  <a:lnTo>
                    <a:pt x="11436" y="6199"/>
                  </a:lnTo>
                  <a:lnTo>
                    <a:pt x="11419" y="6084"/>
                  </a:lnTo>
                  <a:lnTo>
                    <a:pt x="11355" y="6065"/>
                  </a:lnTo>
                  <a:lnTo>
                    <a:pt x="11322" y="6084"/>
                  </a:lnTo>
                  <a:lnTo>
                    <a:pt x="11240" y="6084"/>
                  </a:lnTo>
                  <a:lnTo>
                    <a:pt x="11240" y="6009"/>
                  </a:lnTo>
                  <a:lnTo>
                    <a:pt x="11175" y="5970"/>
                  </a:lnTo>
                  <a:lnTo>
                    <a:pt x="11110" y="6009"/>
                  </a:lnTo>
                  <a:lnTo>
                    <a:pt x="11077" y="6009"/>
                  </a:lnTo>
                  <a:lnTo>
                    <a:pt x="11077" y="5894"/>
                  </a:lnTo>
                  <a:lnTo>
                    <a:pt x="11028" y="5818"/>
                  </a:lnTo>
                  <a:lnTo>
                    <a:pt x="11028" y="5761"/>
                  </a:lnTo>
                  <a:lnTo>
                    <a:pt x="11110" y="5723"/>
                  </a:lnTo>
                  <a:lnTo>
                    <a:pt x="11224" y="5571"/>
                  </a:lnTo>
                  <a:lnTo>
                    <a:pt x="11273" y="5571"/>
                  </a:lnTo>
                  <a:lnTo>
                    <a:pt x="11338" y="5495"/>
                  </a:lnTo>
                  <a:lnTo>
                    <a:pt x="11338" y="5419"/>
                  </a:lnTo>
                  <a:lnTo>
                    <a:pt x="11224" y="5285"/>
                  </a:lnTo>
                  <a:lnTo>
                    <a:pt x="11159" y="5229"/>
                  </a:lnTo>
                  <a:lnTo>
                    <a:pt x="11077" y="5229"/>
                  </a:lnTo>
                  <a:lnTo>
                    <a:pt x="10931" y="5323"/>
                  </a:lnTo>
                  <a:lnTo>
                    <a:pt x="10849" y="5323"/>
                  </a:lnTo>
                  <a:lnTo>
                    <a:pt x="10767" y="5248"/>
                  </a:lnTo>
                  <a:lnTo>
                    <a:pt x="10686" y="5248"/>
                  </a:lnTo>
                  <a:lnTo>
                    <a:pt x="10425" y="5381"/>
                  </a:lnTo>
                  <a:lnTo>
                    <a:pt x="10392" y="5419"/>
                  </a:lnTo>
                  <a:lnTo>
                    <a:pt x="10441" y="5476"/>
                  </a:lnTo>
                  <a:lnTo>
                    <a:pt x="10538" y="5571"/>
                  </a:lnTo>
                  <a:lnTo>
                    <a:pt x="10523" y="5590"/>
                  </a:lnTo>
                  <a:lnTo>
                    <a:pt x="10441" y="5571"/>
                  </a:lnTo>
                  <a:lnTo>
                    <a:pt x="10359" y="5571"/>
                  </a:lnTo>
                  <a:lnTo>
                    <a:pt x="10311" y="5514"/>
                  </a:lnTo>
                  <a:lnTo>
                    <a:pt x="10229" y="5495"/>
                  </a:lnTo>
                  <a:lnTo>
                    <a:pt x="10066" y="5476"/>
                  </a:lnTo>
                  <a:lnTo>
                    <a:pt x="9902" y="5495"/>
                  </a:lnTo>
                  <a:lnTo>
                    <a:pt x="9854" y="5532"/>
                  </a:lnTo>
                  <a:lnTo>
                    <a:pt x="9854" y="5590"/>
                  </a:lnTo>
                  <a:lnTo>
                    <a:pt x="9772" y="5590"/>
                  </a:lnTo>
                  <a:lnTo>
                    <a:pt x="9739" y="5571"/>
                  </a:lnTo>
                  <a:lnTo>
                    <a:pt x="9690" y="5571"/>
                  </a:lnTo>
                  <a:lnTo>
                    <a:pt x="9560" y="5666"/>
                  </a:lnTo>
                  <a:lnTo>
                    <a:pt x="9560" y="5704"/>
                  </a:lnTo>
                  <a:lnTo>
                    <a:pt x="9494" y="5723"/>
                  </a:lnTo>
                  <a:lnTo>
                    <a:pt x="9364" y="5799"/>
                  </a:lnTo>
                  <a:lnTo>
                    <a:pt x="9250" y="5875"/>
                  </a:lnTo>
                  <a:lnTo>
                    <a:pt x="9201" y="5875"/>
                  </a:lnTo>
                  <a:lnTo>
                    <a:pt x="9218" y="5818"/>
                  </a:lnTo>
                  <a:lnTo>
                    <a:pt x="9234" y="5761"/>
                  </a:lnTo>
                  <a:lnTo>
                    <a:pt x="9152" y="5799"/>
                  </a:lnTo>
                  <a:lnTo>
                    <a:pt x="9070" y="5913"/>
                  </a:lnTo>
                  <a:lnTo>
                    <a:pt x="9070" y="5970"/>
                  </a:lnTo>
                  <a:lnTo>
                    <a:pt x="9201" y="6141"/>
                  </a:lnTo>
                  <a:lnTo>
                    <a:pt x="9315" y="6350"/>
                  </a:lnTo>
                  <a:lnTo>
                    <a:pt x="9446" y="6388"/>
                  </a:lnTo>
                  <a:lnTo>
                    <a:pt x="9544" y="6540"/>
                  </a:lnTo>
                  <a:lnTo>
                    <a:pt x="9642" y="6617"/>
                  </a:lnTo>
                  <a:lnTo>
                    <a:pt x="9690" y="6731"/>
                  </a:lnTo>
                  <a:lnTo>
                    <a:pt x="9772" y="6750"/>
                  </a:lnTo>
                  <a:lnTo>
                    <a:pt x="9870" y="6826"/>
                  </a:lnTo>
                  <a:lnTo>
                    <a:pt x="9821" y="6845"/>
                  </a:lnTo>
                  <a:lnTo>
                    <a:pt x="9690" y="6845"/>
                  </a:lnTo>
                  <a:lnTo>
                    <a:pt x="9658" y="6750"/>
                  </a:lnTo>
                  <a:lnTo>
                    <a:pt x="9560" y="6655"/>
                  </a:lnTo>
                  <a:lnTo>
                    <a:pt x="9494" y="6617"/>
                  </a:lnTo>
                  <a:lnTo>
                    <a:pt x="9462" y="6617"/>
                  </a:lnTo>
                  <a:lnTo>
                    <a:pt x="9364" y="6731"/>
                  </a:lnTo>
                  <a:lnTo>
                    <a:pt x="9266" y="6731"/>
                  </a:lnTo>
                  <a:lnTo>
                    <a:pt x="9201" y="6636"/>
                  </a:lnTo>
                  <a:lnTo>
                    <a:pt x="9282" y="6540"/>
                  </a:lnTo>
                  <a:lnTo>
                    <a:pt x="9282" y="6484"/>
                  </a:lnTo>
                  <a:lnTo>
                    <a:pt x="9218" y="6484"/>
                  </a:lnTo>
                  <a:lnTo>
                    <a:pt x="9152" y="6617"/>
                  </a:lnTo>
                  <a:lnTo>
                    <a:pt x="9185" y="6826"/>
                  </a:lnTo>
                  <a:lnTo>
                    <a:pt x="9201" y="6864"/>
                  </a:lnTo>
                  <a:lnTo>
                    <a:pt x="9201" y="6940"/>
                  </a:lnTo>
                  <a:lnTo>
                    <a:pt x="9103" y="7035"/>
                  </a:lnTo>
                  <a:lnTo>
                    <a:pt x="9038" y="7187"/>
                  </a:lnTo>
                  <a:lnTo>
                    <a:pt x="9022" y="7320"/>
                  </a:lnTo>
                  <a:lnTo>
                    <a:pt x="9038" y="7473"/>
                  </a:lnTo>
                  <a:lnTo>
                    <a:pt x="9201" y="7682"/>
                  </a:lnTo>
                  <a:lnTo>
                    <a:pt x="9348" y="7758"/>
                  </a:lnTo>
                  <a:lnTo>
                    <a:pt x="9446" y="7872"/>
                  </a:lnTo>
                  <a:lnTo>
                    <a:pt x="9511" y="7872"/>
                  </a:lnTo>
                  <a:lnTo>
                    <a:pt x="9625" y="7776"/>
                  </a:lnTo>
                  <a:lnTo>
                    <a:pt x="9739" y="7720"/>
                  </a:lnTo>
                  <a:lnTo>
                    <a:pt x="9854" y="7795"/>
                  </a:lnTo>
                  <a:lnTo>
                    <a:pt x="10050" y="7814"/>
                  </a:lnTo>
                  <a:lnTo>
                    <a:pt x="10131" y="7891"/>
                  </a:lnTo>
                  <a:lnTo>
                    <a:pt x="10147" y="8005"/>
                  </a:lnTo>
                  <a:lnTo>
                    <a:pt x="10196" y="8042"/>
                  </a:lnTo>
                  <a:lnTo>
                    <a:pt x="10245" y="7986"/>
                  </a:lnTo>
                  <a:lnTo>
                    <a:pt x="10245" y="7852"/>
                  </a:lnTo>
                  <a:lnTo>
                    <a:pt x="10262" y="7795"/>
                  </a:lnTo>
                  <a:lnTo>
                    <a:pt x="10343" y="7852"/>
                  </a:lnTo>
                  <a:lnTo>
                    <a:pt x="10343" y="7910"/>
                  </a:lnTo>
                  <a:lnTo>
                    <a:pt x="10262" y="8042"/>
                  </a:lnTo>
                  <a:lnTo>
                    <a:pt x="10262" y="8138"/>
                  </a:lnTo>
                  <a:lnTo>
                    <a:pt x="10294" y="8138"/>
                  </a:lnTo>
                  <a:lnTo>
                    <a:pt x="10425" y="8005"/>
                  </a:lnTo>
                  <a:lnTo>
                    <a:pt x="10457" y="7948"/>
                  </a:lnTo>
                  <a:lnTo>
                    <a:pt x="10604" y="7891"/>
                  </a:lnTo>
                  <a:lnTo>
                    <a:pt x="10783" y="7758"/>
                  </a:lnTo>
                  <a:lnTo>
                    <a:pt x="10914" y="7720"/>
                  </a:lnTo>
                  <a:lnTo>
                    <a:pt x="10979" y="7624"/>
                  </a:lnTo>
                  <a:lnTo>
                    <a:pt x="11012" y="7624"/>
                  </a:lnTo>
                  <a:lnTo>
                    <a:pt x="11028" y="7701"/>
                  </a:lnTo>
                  <a:lnTo>
                    <a:pt x="11077" y="7720"/>
                  </a:lnTo>
                  <a:lnTo>
                    <a:pt x="11224" y="7605"/>
                  </a:lnTo>
                  <a:lnTo>
                    <a:pt x="11338" y="7605"/>
                  </a:lnTo>
                  <a:lnTo>
                    <a:pt x="11388" y="7567"/>
                  </a:lnTo>
                  <a:lnTo>
                    <a:pt x="11338" y="7624"/>
                  </a:lnTo>
                  <a:lnTo>
                    <a:pt x="11240" y="7701"/>
                  </a:lnTo>
                  <a:lnTo>
                    <a:pt x="11240" y="7758"/>
                  </a:lnTo>
                  <a:lnTo>
                    <a:pt x="11273" y="7776"/>
                  </a:lnTo>
                  <a:lnTo>
                    <a:pt x="11191" y="7948"/>
                  </a:lnTo>
                  <a:lnTo>
                    <a:pt x="11077" y="7967"/>
                  </a:lnTo>
                  <a:lnTo>
                    <a:pt x="11028" y="7910"/>
                  </a:lnTo>
                  <a:lnTo>
                    <a:pt x="10979" y="7910"/>
                  </a:lnTo>
                  <a:lnTo>
                    <a:pt x="10849" y="8042"/>
                  </a:lnTo>
                  <a:lnTo>
                    <a:pt x="10849" y="8061"/>
                  </a:lnTo>
                  <a:lnTo>
                    <a:pt x="10947" y="8081"/>
                  </a:lnTo>
                  <a:lnTo>
                    <a:pt x="11012" y="8157"/>
                  </a:lnTo>
                  <a:lnTo>
                    <a:pt x="11012" y="8290"/>
                  </a:lnTo>
                  <a:lnTo>
                    <a:pt x="10865" y="8480"/>
                  </a:lnTo>
                  <a:lnTo>
                    <a:pt x="10849" y="8613"/>
                  </a:lnTo>
                  <a:lnTo>
                    <a:pt x="10816" y="8670"/>
                  </a:lnTo>
                  <a:lnTo>
                    <a:pt x="10783" y="8747"/>
                  </a:lnTo>
                  <a:lnTo>
                    <a:pt x="10816" y="8803"/>
                  </a:lnTo>
                  <a:lnTo>
                    <a:pt x="10832" y="8860"/>
                  </a:lnTo>
                  <a:lnTo>
                    <a:pt x="10816" y="8956"/>
                  </a:lnTo>
                  <a:lnTo>
                    <a:pt x="10719" y="9088"/>
                  </a:lnTo>
                  <a:lnTo>
                    <a:pt x="10637" y="9146"/>
                  </a:lnTo>
                  <a:lnTo>
                    <a:pt x="10555" y="9146"/>
                  </a:lnTo>
                  <a:lnTo>
                    <a:pt x="10506" y="9203"/>
                  </a:lnTo>
                  <a:lnTo>
                    <a:pt x="10425" y="9297"/>
                  </a:lnTo>
                  <a:lnTo>
                    <a:pt x="10359" y="9316"/>
                  </a:lnTo>
                  <a:lnTo>
                    <a:pt x="10262" y="9297"/>
                  </a:lnTo>
                  <a:lnTo>
                    <a:pt x="10131" y="9203"/>
                  </a:lnTo>
                  <a:lnTo>
                    <a:pt x="10099" y="9222"/>
                  </a:lnTo>
                  <a:lnTo>
                    <a:pt x="10050" y="9184"/>
                  </a:lnTo>
                  <a:lnTo>
                    <a:pt x="9984" y="9088"/>
                  </a:lnTo>
                  <a:lnTo>
                    <a:pt x="9968" y="9107"/>
                  </a:lnTo>
                  <a:lnTo>
                    <a:pt x="9887" y="9241"/>
                  </a:lnTo>
                  <a:lnTo>
                    <a:pt x="9788" y="9316"/>
                  </a:lnTo>
                  <a:lnTo>
                    <a:pt x="9723" y="9412"/>
                  </a:lnTo>
                  <a:lnTo>
                    <a:pt x="9544" y="9488"/>
                  </a:lnTo>
                  <a:lnTo>
                    <a:pt x="9478" y="9525"/>
                  </a:lnTo>
                  <a:lnTo>
                    <a:pt x="9397" y="9525"/>
                  </a:lnTo>
                  <a:lnTo>
                    <a:pt x="9315" y="9506"/>
                  </a:lnTo>
                  <a:lnTo>
                    <a:pt x="9168" y="9506"/>
                  </a:lnTo>
                  <a:lnTo>
                    <a:pt x="9070" y="9602"/>
                  </a:lnTo>
                  <a:lnTo>
                    <a:pt x="8973" y="9602"/>
                  </a:lnTo>
                  <a:lnTo>
                    <a:pt x="8907" y="9659"/>
                  </a:lnTo>
                  <a:lnTo>
                    <a:pt x="8907" y="9773"/>
                  </a:lnTo>
                  <a:lnTo>
                    <a:pt x="8842" y="9963"/>
                  </a:lnTo>
                  <a:lnTo>
                    <a:pt x="8793" y="10039"/>
                  </a:lnTo>
                  <a:lnTo>
                    <a:pt x="8793" y="9963"/>
                  </a:lnTo>
                  <a:lnTo>
                    <a:pt x="8679" y="9849"/>
                  </a:lnTo>
                  <a:lnTo>
                    <a:pt x="8565" y="9849"/>
                  </a:lnTo>
                  <a:lnTo>
                    <a:pt x="8499" y="9868"/>
                  </a:lnTo>
                  <a:lnTo>
                    <a:pt x="8516" y="9944"/>
                  </a:lnTo>
                  <a:lnTo>
                    <a:pt x="8581" y="9983"/>
                  </a:lnTo>
                  <a:lnTo>
                    <a:pt x="8549" y="10077"/>
                  </a:lnTo>
                  <a:lnTo>
                    <a:pt x="8499" y="10077"/>
                  </a:lnTo>
                  <a:lnTo>
                    <a:pt x="8467" y="9983"/>
                  </a:lnTo>
                  <a:lnTo>
                    <a:pt x="8386" y="9887"/>
                  </a:lnTo>
                  <a:lnTo>
                    <a:pt x="8337" y="9887"/>
                  </a:lnTo>
                  <a:lnTo>
                    <a:pt x="8222" y="10039"/>
                  </a:lnTo>
                  <a:lnTo>
                    <a:pt x="8174" y="10153"/>
                  </a:lnTo>
                  <a:lnTo>
                    <a:pt x="8108" y="10173"/>
                  </a:lnTo>
                  <a:lnTo>
                    <a:pt x="8059" y="10173"/>
                  </a:lnTo>
                  <a:lnTo>
                    <a:pt x="7847" y="10382"/>
                  </a:lnTo>
                  <a:lnTo>
                    <a:pt x="7814" y="10552"/>
                  </a:lnTo>
                  <a:lnTo>
                    <a:pt x="7765" y="10571"/>
                  </a:lnTo>
                  <a:lnTo>
                    <a:pt x="7668" y="10610"/>
                  </a:lnTo>
                  <a:lnTo>
                    <a:pt x="7586" y="10552"/>
                  </a:lnTo>
                  <a:lnTo>
                    <a:pt x="7569" y="10571"/>
                  </a:lnTo>
                  <a:lnTo>
                    <a:pt x="7651" y="10705"/>
                  </a:lnTo>
                  <a:lnTo>
                    <a:pt x="7618" y="10761"/>
                  </a:lnTo>
                  <a:lnTo>
                    <a:pt x="7569" y="10761"/>
                  </a:lnTo>
                  <a:lnTo>
                    <a:pt x="7521" y="10667"/>
                  </a:lnTo>
                  <a:lnTo>
                    <a:pt x="7488" y="10667"/>
                  </a:lnTo>
                  <a:lnTo>
                    <a:pt x="7439" y="10761"/>
                  </a:lnTo>
                  <a:lnTo>
                    <a:pt x="7341" y="10914"/>
                  </a:lnTo>
                  <a:lnTo>
                    <a:pt x="7341" y="10990"/>
                  </a:lnTo>
                  <a:lnTo>
                    <a:pt x="7423" y="11123"/>
                  </a:lnTo>
                  <a:lnTo>
                    <a:pt x="7439" y="11238"/>
                  </a:lnTo>
                  <a:lnTo>
                    <a:pt x="7423" y="11332"/>
                  </a:lnTo>
                  <a:lnTo>
                    <a:pt x="7374" y="11427"/>
                  </a:lnTo>
                  <a:lnTo>
                    <a:pt x="7406" y="11522"/>
                  </a:lnTo>
                  <a:lnTo>
                    <a:pt x="7455" y="11503"/>
                  </a:lnTo>
                  <a:lnTo>
                    <a:pt x="7521" y="11427"/>
                  </a:lnTo>
                  <a:lnTo>
                    <a:pt x="7537" y="11485"/>
                  </a:lnTo>
                  <a:lnTo>
                    <a:pt x="7569" y="11617"/>
                  </a:lnTo>
                  <a:lnTo>
                    <a:pt x="7521" y="11656"/>
                  </a:lnTo>
                  <a:lnTo>
                    <a:pt x="7488" y="11694"/>
                  </a:lnTo>
                  <a:lnTo>
                    <a:pt x="7505" y="11750"/>
                  </a:lnTo>
                  <a:lnTo>
                    <a:pt x="7569" y="11750"/>
                  </a:lnTo>
                  <a:lnTo>
                    <a:pt x="7602" y="11694"/>
                  </a:lnTo>
                  <a:lnTo>
                    <a:pt x="7668" y="11694"/>
                  </a:lnTo>
                  <a:lnTo>
                    <a:pt x="7684" y="11750"/>
                  </a:lnTo>
                  <a:lnTo>
                    <a:pt x="7684" y="11788"/>
                  </a:lnTo>
                  <a:lnTo>
                    <a:pt x="7781" y="11807"/>
                  </a:lnTo>
                  <a:lnTo>
                    <a:pt x="7863" y="11865"/>
                  </a:lnTo>
                  <a:lnTo>
                    <a:pt x="7977" y="11865"/>
                  </a:lnTo>
                  <a:lnTo>
                    <a:pt x="8059" y="11788"/>
                  </a:lnTo>
                  <a:lnTo>
                    <a:pt x="8092" y="11598"/>
                  </a:lnTo>
                  <a:lnTo>
                    <a:pt x="8157" y="11522"/>
                  </a:lnTo>
                  <a:lnTo>
                    <a:pt x="8320" y="11522"/>
                  </a:lnTo>
                  <a:lnTo>
                    <a:pt x="8386" y="11485"/>
                  </a:lnTo>
                  <a:lnTo>
                    <a:pt x="8304" y="11598"/>
                  </a:lnTo>
                  <a:lnTo>
                    <a:pt x="8222" y="11598"/>
                  </a:lnTo>
                  <a:lnTo>
                    <a:pt x="8075" y="11769"/>
                  </a:lnTo>
                  <a:lnTo>
                    <a:pt x="8059" y="11865"/>
                  </a:lnTo>
                  <a:lnTo>
                    <a:pt x="7993" y="11941"/>
                  </a:lnTo>
                  <a:lnTo>
                    <a:pt x="8075" y="12055"/>
                  </a:lnTo>
                  <a:lnTo>
                    <a:pt x="8075" y="12131"/>
                  </a:lnTo>
                  <a:lnTo>
                    <a:pt x="7945" y="12169"/>
                  </a:lnTo>
                  <a:lnTo>
                    <a:pt x="7912" y="12131"/>
                  </a:lnTo>
                  <a:lnTo>
                    <a:pt x="7912" y="12055"/>
                  </a:lnTo>
                  <a:lnTo>
                    <a:pt x="7863" y="11997"/>
                  </a:lnTo>
                  <a:lnTo>
                    <a:pt x="7781" y="11997"/>
                  </a:lnTo>
                  <a:lnTo>
                    <a:pt x="7749" y="11903"/>
                  </a:lnTo>
                  <a:lnTo>
                    <a:pt x="7618" y="11884"/>
                  </a:lnTo>
                  <a:lnTo>
                    <a:pt x="7586" y="11807"/>
                  </a:lnTo>
                  <a:lnTo>
                    <a:pt x="7521" y="11884"/>
                  </a:lnTo>
                  <a:lnTo>
                    <a:pt x="7439" y="11903"/>
                  </a:lnTo>
                  <a:lnTo>
                    <a:pt x="7423" y="11997"/>
                  </a:lnTo>
                  <a:lnTo>
                    <a:pt x="7357" y="12055"/>
                  </a:lnTo>
                  <a:lnTo>
                    <a:pt x="7260" y="12035"/>
                  </a:lnTo>
                  <a:lnTo>
                    <a:pt x="7243" y="12093"/>
                  </a:lnTo>
                  <a:lnTo>
                    <a:pt x="7276" y="12188"/>
                  </a:lnTo>
                  <a:lnTo>
                    <a:pt x="7325" y="12188"/>
                  </a:lnTo>
                  <a:lnTo>
                    <a:pt x="7260" y="12264"/>
                  </a:lnTo>
                  <a:lnTo>
                    <a:pt x="7243" y="12416"/>
                  </a:lnTo>
                  <a:lnTo>
                    <a:pt x="7260" y="12511"/>
                  </a:lnTo>
                  <a:lnTo>
                    <a:pt x="7325" y="12511"/>
                  </a:lnTo>
                  <a:lnTo>
                    <a:pt x="7325" y="12663"/>
                  </a:lnTo>
                  <a:lnTo>
                    <a:pt x="7341" y="12721"/>
                  </a:lnTo>
                  <a:lnTo>
                    <a:pt x="7341" y="12796"/>
                  </a:lnTo>
                  <a:lnTo>
                    <a:pt x="7423" y="12891"/>
                  </a:lnTo>
                  <a:lnTo>
                    <a:pt x="7423" y="12930"/>
                  </a:lnTo>
                  <a:lnTo>
                    <a:pt x="7325" y="12949"/>
                  </a:lnTo>
                  <a:lnTo>
                    <a:pt x="7293" y="13005"/>
                  </a:lnTo>
                  <a:lnTo>
                    <a:pt x="7586" y="13177"/>
                  </a:lnTo>
                  <a:lnTo>
                    <a:pt x="7700" y="13177"/>
                  </a:lnTo>
                  <a:lnTo>
                    <a:pt x="7847" y="13100"/>
                  </a:lnTo>
                  <a:lnTo>
                    <a:pt x="7929" y="13081"/>
                  </a:lnTo>
                  <a:lnTo>
                    <a:pt x="7977" y="13120"/>
                  </a:lnTo>
                  <a:lnTo>
                    <a:pt x="8026" y="13120"/>
                  </a:lnTo>
                  <a:lnTo>
                    <a:pt x="8157" y="12930"/>
                  </a:lnTo>
                  <a:lnTo>
                    <a:pt x="8157" y="12834"/>
                  </a:lnTo>
                  <a:lnTo>
                    <a:pt x="8108" y="12758"/>
                  </a:lnTo>
                  <a:lnTo>
                    <a:pt x="8108" y="12721"/>
                  </a:lnTo>
                  <a:lnTo>
                    <a:pt x="8238" y="12644"/>
                  </a:lnTo>
                  <a:lnTo>
                    <a:pt x="8353" y="12530"/>
                  </a:lnTo>
                  <a:lnTo>
                    <a:pt x="8565" y="12378"/>
                  </a:lnTo>
                  <a:lnTo>
                    <a:pt x="8646" y="12416"/>
                  </a:lnTo>
                  <a:lnTo>
                    <a:pt x="8565" y="12416"/>
                  </a:lnTo>
                  <a:lnTo>
                    <a:pt x="8386" y="12625"/>
                  </a:lnTo>
                  <a:lnTo>
                    <a:pt x="8255" y="12702"/>
                  </a:lnTo>
                  <a:lnTo>
                    <a:pt x="8255" y="12739"/>
                  </a:lnTo>
                  <a:lnTo>
                    <a:pt x="8337" y="12815"/>
                  </a:lnTo>
                  <a:lnTo>
                    <a:pt x="8337" y="12891"/>
                  </a:lnTo>
                  <a:lnTo>
                    <a:pt x="8255" y="13024"/>
                  </a:lnTo>
                  <a:lnTo>
                    <a:pt x="8157" y="13100"/>
                  </a:lnTo>
                  <a:lnTo>
                    <a:pt x="8141" y="13215"/>
                  </a:lnTo>
                  <a:lnTo>
                    <a:pt x="8157" y="13367"/>
                  </a:lnTo>
                  <a:lnTo>
                    <a:pt x="8141" y="13462"/>
                  </a:lnTo>
                  <a:lnTo>
                    <a:pt x="8141" y="13595"/>
                  </a:lnTo>
                  <a:lnTo>
                    <a:pt x="8157" y="13709"/>
                  </a:lnTo>
                  <a:lnTo>
                    <a:pt x="8026" y="13766"/>
                  </a:lnTo>
                  <a:lnTo>
                    <a:pt x="7977" y="13804"/>
                  </a:lnTo>
                  <a:lnTo>
                    <a:pt x="7945" y="13880"/>
                  </a:lnTo>
                  <a:lnTo>
                    <a:pt x="7831" y="14032"/>
                  </a:lnTo>
                  <a:lnTo>
                    <a:pt x="7798" y="14051"/>
                  </a:lnTo>
                  <a:lnTo>
                    <a:pt x="7831" y="14146"/>
                  </a:lnTo>
                  <a:lnTo>
                    <a:pt x="7831" y="14241"/>
                  </a:lnTo>
                  <a:lnTo>
                    <a:pt x="7880" y="14260"/>
                  </a:lnTo>
                  <a:lnTo>
                    <a:pt x="7962" y="14241"/>
                  </a:lnTo>
                  <a:lnTo>
                    <a:pt x="8010" y="14241"/>
                  </a:lnTo>
                  <a:lnTo>
                    <a:pt x="8043" y="14279"/>
                  </a:lnTo>
                  <a:lnTo>
                    <a:pt x="7993" y="14355"/>
                  </a:lnTo>
                  <a:lnTo>
                    <a:pt x="7896" y="14355"/>
                  </a:lnTo>
                  <a:lnTo>
                    <a:pt x="7847" y="14394"/>
                  </a:lnTo>
                  <a:lnTo>
                    <a:pt x="7863" y="14451"/>
                  </a:lnTo>
                  <a:lnTo>
                    <a:pt x="7847" y="14488"/>
                  </a:lnTo>
                  <a:lnTo>
                    <a:pt x="7863" y="14564"/>
                  </a:lnTo>
                  <a:lnTo>
                    <a:pt x="7814" y="14622"/>
                  </a:lnTo>
                  <a:lnTo>
                    <a:pt x="7749" y="14641"/>
                  </a:lnTo>
                  <a:lnTo>
                    <a:pt x="7668" y="14679"/>
                  </a:lnTo>
                  <a:lnTo>
                    <a:pt x="7602" y="14660"/>
                  </a:lnTo>
                  <a:lnTo>
                    <a:pt x="7569" y="14679"/>
                  </a:lnTo>
                  <a:lnTo>
                    <a:pt x="7618" y="14735"/>
                  </a:lnTo>
                  <a:lnTo>
                    <a:pt x="7700" y="14754"/>
                  </a:lnTo>
                  <a:lnTo>
                    <a:pt x="7765" y="14812"/>
                  </a:lnTo>
                  <a:lnTo>
                    <a:pt x="7863" y="14679"/>
                  </a:lnTo>
                  <a:lnTo>
                    <a:pt x="8059" y="14545"/>
                  </a:lnTo>
                  <a:lnTo>
                    <a:pt x="8092" y="14545"/>
                  </a:lnTo>
                  <a:lnTo>
                    <a:pt x="8157" y="14564"/>
                  </a:lnTo>
                  <a:lnTo>
                    <a:pt x="8222" y="14488"/>
                  </a:lnTo>
                  <a:lnTo>
                    <a:pt x="8353" y="14432"/>
                  </a:lnTo>
                  <a:lnTo>
                    <a:pt x="8337" y="14488"/>
                  </a:lnTo>
                  <a:lnTo>
                    <a:pt x="8287" y="14545"/>
                  </a:lnTo>
                  <a:lnTo>
                    <a:pt x="8287" y="14584"/>
                  </a:lnTo>
                  <a:lnTo>
                    <a:pt x="8337" y="14622"/>
                  </a:lnTo>
                  <a:lnTo>
                    <a:pt x="8353" y="14717"/>
                  </a:lnTo>
                  <a:lnTo>
                    <a:pt x="8337" y="14754"/>
                  </a:lnTo>
                  <a:lnTo>
                    <a:pt x="8401" y="14812"/>
                  </a:lnTo>
                  <a:lnTo>
                    <a:pt x="8483" y="14735"/>
                  </a:lnTo>
                  <a:lnTo>
                    <a:pt x="8532" y="14660"/>
                  </a:lnTo>
                  <a:lnTo>
                    <a:pt x="8565" y="14717"/>
                  </a:lnTo>
                  <a:lnTo>
                    <a:pt x="8549" y="14754"/>
                  </a:lnTo>
                  <a:lnTo>
                    <a:pt x="8614" y="14869"/>
                  </a:lnTo>
                  <a:lnTo>
                    <a:pt x="8630" y="15040"/>
                  </a:lnTo>
                  <a:lnTo>
                    <a:pt x="8614" y="15135"/>
                  </a:lnTo>
                  <a:lnTo>
                    <a:pt x="8646" y="15287"/>
                  </a:lnTo>
                  <a:lnTo>
                    <a:pt x="8695" y="15287"/>
                  </a:lnTo>
                  <a:lnTo>
                    <a:pt x="8728" y="15154"/>
                  </a:lnTo>
                  <a:lnTo>
                    <a:pt x="8728" y="15059"/>
                  </a:lnTo>
                  <a:lnTo>
                    <a:pt x="8810" y="14926"/>
                  </a:lnTo>
                  <a:lnTo>
                    <a:pt x="8826" y="14831"/>
                  </a:lnTo>
                  <a:lnTo>
                    <a:pt x="8940" y="14735"/>
                  </a:lnTo>
                  <a:lnTo>
                    <a:pt x="8956" y="14735"/>
                  </a:lnTo>
                  <a:lnTo>
                    <a:pt x="9038" y="14660"/>
                  </a:lnTo>
                  <a:lnTo>
                    <a:pt x="9152" y="14660"/>
                  </a:lnTo>
                  <a:lnTo>
                    <a:pt x="9038" y="14735"/>
                  </a:lnTo>
                  <a:lnTo>
                    <a:pt x="8907" y="14907"/>
                  </a:lnTo>
                  <a:lnTo>
                    <a:pt x="8907" y="14945"/>
                  </a:lnTo>
                  <a:lnTo>
                    <a:pt x="9022" y="15097"/>
                  </a:lnTo>
                  <a:lnTo>
                    <a:pt x="9070" y="15116"/>
                  </a:lnTo>
                  <a:lnTo>
                    <a:pt x="9201" y="15040"/>
                  </a:lnTo>
                  <a:lnTo>
                    <a:pt x="9381" y="15021"/>
                  </a:lnTo>
                  <a:lnTo>
                    <a:pt x="9462" y="14945"/>
                  </a:lnTo>
                  <a:lnTo>
                    <a:pt x="9527" y="14945"/>
                  </a:lnTo>
                  <a:lnTo>
                    <a:pt x="9690" y="14850"/>
                  </a:lnTo>
                  <a:lnTo>
                    <a:pt x="9756" y="14850"/>
                  </a:lnTo>
                  <a:lnTo>
                    <a:pt x="9690" y="14869"/>
                  </a:lnTo>
                  <a:lnTo>
                    <a:pt x="9593" y="15021"/>
                  </a:lnTo>
                  <a:lnTo>
                    <a:pt x="9593" y="15059"/>
                  </a:lnTo>
                  <a:lnTo>
                    <a:pt x="9527" y="15135"/>
                  </a:lnTo>
                  <a:lnTo>
                    <a:pt x="9282" y="15306"/>
                  </a:lnTo>
                  <a:lnTo>
                    <a:pt x="9185" y="15421"/>
                  </a:lnTo>
                  <a:lnTo>
                    <a:pt x="9103" y="15591"/>
                  </a:lnTo>
                  <a:lnTo>
                    <a:pt x="9070" y="15687"/>
                  </a:lnTo>
                  <a:lnTo>
                    <a:pt x="9119" y="15781"/>
                  </a:lnTo>
                  <a:lnTo>
                    <a:pt x="9201" y="15858"/>
                  </a:lnTo>
                  <a:lnTo>
                    <a:pt x="9054" y="15819"/>
                  </a:lnTo>
                  <a:lnTo>
                    <a:pt x="8989" y="15858"/>
                  </a:lnTo>
                  <a:lnTo>
                    <a:pt x="8907" y="15972"/>
                  </a:lnTo>
                  <a:lnTo>
                    <a:pt x="8875" y="16086"/>
                  </a:lnTo>
                  <a:lnTo>
                    <a:pt x="8744" y="16237"/>
                  </a:lnTo>
                  <a:lnTo>
                    <a:pt x="8695" y="16333"/>
                  </a:lnTo>
                  <a:lnTo>
                    <a:pt x="8712" y="16371"/>
                  </a:lnTo>
                  <a:lnTo>
                    <a:pt x="8744" y="16428"/>
                  </a:lnTo>
                  <a:lnTo>
                    <a:pt x="8728" y="16485"/>
                  </a:lnTo>
                  <a:lnTo>
                    <a:pt x="8662" y="16466"/>
                  </a:lnTo>
                  <a:lnTo>
                    <a:pt x="8646" y="16390"/>
                  </a:lnTo>
                  <a:lnTo>
                    <a:pt x="8581" y="16371"/>
                  </a:lnTo>
                  <a:lnTo>
                    <a:pt x="8532" y="16466"/>
                  </a:lnTo>
                  <a:lnTo>
                    <a:pt x="8401" y="16542"/>
                  </a:lnTo>
                  <a:lnTo>
                    <a:pt x="8450" y="16618"/>
                  </a:lnTo>
                  <a:lnTo>
                    <a:pt x="8401" y="16676"/>
                  </a:lnTo>
                  <a:lnTo>
                    <a:pt x="8337" y="16656"/>
                  </a:lnTo>
                  <a:lnTo>
                    <a:pt x="8320" y="16618"/>
                  </a:lnTo>
                  <a:lnTo>
                    <a:pt x="8287" y="16656"/>
                  </a:lnTo>
                  <a:lnTo>
                    <a:pt x="8075" y="16846"/>
                  </a:lnTo>
                  <a:lnTo>
                    <a:pt x="8010" y="16942"/>
                  </a:lnTo>
                  <a:lnTo>
                    <a:pt x="8043" y="17017"/>
                  </a:lnTo>
                  <a:lnTo>
                    <a:pt x="7993" y="17055"/>
                  </a:lnTo>
                  <a:lnTo>
                    <a:pt x="7929" y="17036"/>
                  </a:lnTo>
                  <a:lnTo>
                    <a:pt x="7929" y="16942"/>
                  </a:lnTo>
                  <a:lnTo>
                    <a:pt x="7814" y="17017"/>
                  </a:lnTo>
                  <a:lnTo>
                    <a:pt x="7717" y="17094"/>
                  </a:lnTo>
                  <a:lnTo>
                    <a:pt x="7635" y="17132"/>
                  </a:lnTo>
                  <a:lnTo>
                    <a:pt x="7602" y="17208"/>
                  </a:lnTo>
                  <a:lnTo>
                    <a:pt x="7521" y="17245"/>
                  </a:lnTo>
                  <a:lnTo>
                    <a:pt x="7406" y="17245"/>
                  </a:lnTo>
                  <a:lnTo>
                    <a:pt x="7276" y="17398"/>
                  </a:lnTo>
                  <a:lnTo>
                    <a:pt x="7080" y="17492"/>
                  </a:lnTo>
                  <a:lnTo>
                    <a:pt x="6933" y="17626"/>
                  </a:lnTo>
                  <a:lnTo>
                    <a:pt x="6868" y="17778"/>
                  </a:lnTo>
                  <a:lnTo>
                    <a:pt x="6868" y="17816"/>
                  </a:lnTo>
                  <a:lnTo>
                    <a:pt x="6917" y="17911"/>
                  </a:lnTo>
                  <a:lnTo>
                    <a:pt x="6917" y="17987"/>
                  </a:lnTo>
                  <a:lnTo>
                    <a:pt x="6901" y="18006"/>
                  </a:lnTo>
                  <a:lnTo>
                    <a:pt x="6836" y="17911"/>
                  </a:lnTo>
                  <a:lnTo>
                    <a:pt x="6819" y="17911"/>
                  </a:lnTo>
                  <a:lnTo>
                    <a:pt x="6786" y="17968"/>
                  </a:lnTo>
                  <a:lnTo>
                    <a:pt x="6819" y="18044"/>
                  </a:lnTo>
                  <a:lnTo>
                    <a:pt x="6770" y="18063"/>
                  </a:lnTo>
                  <a:lnTo>
                    <a:pt x="6721" y="17987"/>
                  </a:lnTo>
                  <a:lnTo>
                    <a:pt x="6786" y="17911"/>
                  </a:lnTo>
                  <a:cubicBezTo>
                    <a:pt x="6830" y="17877"/>
                    <a:pt x="6796" y="17813"/>
                    <a:pt x="6765" y="17813"/>
                  </a:cubicBezTo>
                  <a:cubicBezTo>
                    <a:pt x="6762" y="17813"/>
                    <a:pt x="6758" y="17814"/>
                    <a:pt x="6754" y="17816"/>
                  </a:cubicBezTo>
                  <a:lnTo>
                    <a:pt x="6705" y="17797"/>
                  </a:lnTo>
                  <a:lnTo>
                    <a:pt x="6624" y="17797"/>
                  </a:lnTo>
                  <a:lnTo>
                    <a:pt x="6591" y="17778"/>
                  </a:lnTo>
                  <a:lnTo>
                    <a:pt x="6509" y="17797"/>
                  </a:lnTo>
                  <a:lnTo>
                    <a:pt x="6362" y="17816"/>
                  </a:lnTo>
                  <a:lnTo>
                    <a:pt x="6280" y="17873"/>
                  </a:lnTo>
                  <a:lnTo>
                    <a:pt x="6216" y="17968"/>
                  </a:lnTo>
                  <a:lnTo>
                    <a:pt x="6101" y="18006"/>
                  </a:lnTo>
                  <a:lnTo>
                    <a:pt x="5987" y="18082"/>
                  </a:lnTo>
                  <a:lnTo>
                    <a:pt x="5889" y="18234"/>
                  </a:lnTo>
                  <a:lnTo>
                    <a:pt x="5905" y="18272"/>
                  </a:lnTo>
                  <a:lnTo>
                    <a:pt x="5873" y="18329"/>
                  </a:lnTo>
                  <a:lnTo>
                    <a:pt x="5824" y="18329"/>
                  </a:lnTo>
                  <a:lnTo>
                    <a:pt x="5726" y="18368"/>
                  </a:lnTo>
                  <a:lnTo>
                    <a:pt x="5661" y="18425"/>
                  </a:lnTo>
                  <a:lnTo>
                    <a:pt x="5661" y="18481"/>
                  </a:lnTo>
                  <a:lnTo>
                    <a:pt x="5628" y="18481"/>
                  </a:lnTo>
                  <a:lnTo>
                    <a:pt x="5547" y="18463"/>
                  </a:lnTo>
                  <a:lnTo>
                    <a:pt x="5465" y="18481"/>
                  </a:lnTo>
                  <a:lnTo>
                    <a:pt x="5449" y="18558"/>
                  </a:lnTo>
                  <a:lnTo>
                    <a:pt x="5416" y="18672"/>
                  </a:lnTo>
                  <a:lnTo>
                    <a:pt x="5416" y="18710"/>
                  </a:lnTo>
                  <a:cubicBezTo>
                    <a:pt x="5400" y="18710"/>
                    <a:pt x="5384" y="18728"/>
                    <a:pt x="5367" y="18728"/>
                  </a:cubicBezTo>
                  <a:lnTo>
                    <a:pt x="5335" y="18710"/>
                  </a:lnTo>
                  <a:lnTo>
                    <a:pt x="5384" y="18615"/>
                  </a:lnTo>
                  <a:lnTo>
                    <a:pt x="5318" y="18519"/>
                  </a:lnTo>
                  <a:lnTo>
                    <a:pt x="5204" y="18519"/>
                  </a:lnTo>
                  <a:lnTo>
                    <a:pt x="5172" y="18558"/>
                  </a:lnTo>
                  <a:lnTo>
                    <a:pt x="5123" y="18615"/>
                  </a:lnTo>
                  <a:lnTo>
                    <a:pt x="5041" y="18615"/>
                  </a:lnTo>
                  <a:lnTo>
                    <a:pt x="4992" y="18653"/>
                  </a:lnTo>
                  <a:lnTo>
                    <a:pt x="4911" y="18558"/>
                  </a:lnTo>
                  <a:lnTo>
                    <a:pt x="4878" y="18558"/>
                  </a:lnTo>
                  <a:lnTo>
                    <a:pt x="4796" y="18728"/>
                  </a:lnTo>
                  <a:lnTo>
                    <a:pt x="4748" y="18747"/>
                  </a:lnTo>
                  <a:lnTo>
                    <a:pt x="4666" y="18824"/>
                  </a:lnTo>
                  <a:lnTo>
                    <a:pt x="4633" y="18805"/>
                  </a:lnTo>
                  <a:lnTo>
                    <a:pt x="4584" y="18843"/>
                  </a:lnTo>
                  <a:lnTo>
                    <a:pt x="4567" y="18938"/>
                  </a:lnTo>
                  <a:lnTo>
                    <a:pt x="4584" y="19033"/>
                  </a:lnTo>
                  <a:lnTo>
                    <a:pt x="4633" y="19052"/>
                  </a:lnTo>
                  <a:cubicBezTo>
                    <a:pt x="4503" y="19109"/>
                    <a:pt x="4388" y="19147"/>
                    <a:pt x="4258" y="19223"/>
                  </a:cubicBezTo>
                  <a:lnTo>
                    <a:pt x="4242" y="19147"/>
                  </a:lnTo>
                  <a:lnTo>
                    <a:pt x="4192" y="19128"/>
                  </a:lnTo>
                  <a:lnTo>
                    <a:pt x="4192" y="19280"/>
                  </a:lnTo>
                  <a:cubicBezTo>
                    <a:pt x="4176" y="19280"/>
                    <a:pt x="4160" y="19299"/>
                    <a:pt x="4111" y="19299"/>
                  </a:cubicBezTo>
                  <a:lnTo>
                    <a:pt x="4079" y="19280"/>
                  </a:lnTo>
                  <a:lnTo>
                    <a:pt x="4029" y="19205"/>
                  </a:lnTo>
                  <a:lnTo>
                    <a:pt x="3948" y="19223"/>
                  </a:lnTo>
                  <a:lnTo>
                    <a:pt x="3948" y="19299"/>
                  </a:lnTo>
                  <a:lnTo>
                    <a:pt x="3997" y="19337"/>
                  </a:lnTo>
                  <a:cubicBezTo>
                    <a:pt x="3980" y="19375"/>
                    <a:pt x="3931" y="19375"/>
                    <a:pt x="3915" y="19394"/>
                  </a:cubicBezTo>
                  <a:lnTo>
                    <a:pt x="3867" y="19337"/>
                  </a:lnTo>
                  <a:lnTo>
                    <a:pt x="3867" y="19414"/>
                  </a:lnTo>
                  <a:cubicBezTo>
                    <a:pt x="3850" y="19433"/>
                    <a:pt x="3834" y="19433"/>
                    <a:pt x="3817" y="19433"/>
                  </a:cubicBezTo>
                  <a:lnTo>
                    <a:pt x="3785" y="19394"/>
                  </a:lnTo>
                  <a:lnTo>
                    <a:pt x="3687" y="19375"/>
                  </a:lnTo>
                  <a:lnTo>
                    <a:pt x="3654" y="19299"/>
                  </a:lnTo>
                  <a:lnTo>
                    <a:pt x="3573" y="19299"/>
                  </a:lnTo>
                  <a:lnTo>
                    <a:pt x="3491" y="19394"/>
                  </a:lnTo>
                  <a:lnTo>
                    <a:pt x="3491" y="19470"/>
                  </a:lnTo>
                  <a:lnTo>
                    <a:pt x="3540" y="19527"/>
                  </a:lnTo>
                  <a:cubicBezTo>
                    <a:pt x="3523" y="19527"/>
                    <a:pt x="3507" y="19565"/>
                    <a:pt x="3507" y="19565"/>
                  </a:cubicBezTo>
                  <a:lnTo>
                    <a:pt x="3426" y="19508"/>
                  </a:lnTo>
                  <a:lnTo>
                    <a:pt x="3344" y="19584"/>
                  </a:lnTo>
                  <a:lnTo>
                    <a:pt x="3344" y="19623"/>
                  </a:lnTo>
                  <a:cubicBezTo>
                    <a:pt x="3181" y="19699"/>
                    <a:pt x="3035" y="19774"/>
                    <a:pt x="2871" y="19851"/>
                  </a:cubicBezTo>
                  <a:lnTo>
                    <a:pt x="2887" y="19793"/>
                  </a:lnTo>
                  <a:lnTo>
                    <a:pt x="2969" y="19755"/>
                  </a:lnTo>
                  <a:lnTo>
                    <a:pt x="2920" y="19717"/>
                  </a:lnTo>
                  <a:lnTo>
                    <a:pt x="2887" y="19603"/>
                  </a:lnTo>
                  <a:lnTo>
                    <a:pt x="2806" y="19661"/>
                  </a:lnTo>
                  <a:lnTo>
                    <a:pt x="2675" y="19661"/>
                  </a:lnTo>
                  <a:lnTo>
                    <a:pt x="2692" y="19717"/>
                  </a:lnTo>
                  <a:lnTo>
                    <a:pt x="2642" y="19812"/>
                  </a:lnTo>
                  <a:lnTo>
                    <a:pt x="2561" y="19851"/>
                  </a:lnTo>
                  <a:lnTo>
                    <a:pt x="2463" y="19964"/>
                  </a:lnTo>
                  <a:lnTo>
                    <a:pt x="2463" y="20002"/>
                  </a:lnTo>
                  <a:cubicBezTo>
                    <a:pt x="2300" y="20079"/>
                    <a:pt x="2137" y="20136"/>
                    <a:pt x="1974" y="20174"/>
                  </a:cubicBezTo>
                  <a:lnTo>
                    <a:pt x="1958" y="20155"/>
                  </a:lnTo>
                  <a:lnTo>
                    <a:pt x="1860" y="20193"/>
                  </a:lnTo>
                  <a:lnTo>
                    <a:pt x="1876" y="20231"/>
                  </a:lnTo>
                  <a:cubicBezTo>
                    <a:pt x="1827" y="20231"/>
                    <a:pt x="1794" y="20250"/>
                    <a:pt x="1746" y="20250"/>
                  </a:cubicBezTo>
                  <a:cubicBezTo>
                    <a:pt x="1697" y="20269"/>
                    <a:pt x="1631" y="20269"/>
                    <a:pt x="1566" y="20288"/>
                  </a:cubicBezTo>
                  <a:lnTo>
                    <a:pt x="1501" y="20231"/>
                  </a:lnTo>
                  <a:lnTo>
                    <a:pt x="1419" y="20326"/>
                  </a:lnTo>
                  <a:lnTo>
                    <a:pt x="1419" y="20345"/>
                  </a:lnTo>
                  <a:cubicBezTo>
                    <a:pt x="1370" y="20364"/>
                    <a:pt x="1289" y="20364"/>
                    <a:pt x="1223" y="20383"/>
                  </a:cubicBezTo>
                  <a:cubicBezTo>
                    <a:pt x="985" y="20428"/>
                    <a:pt x="745" y="20446"/>
                    <a:pt x="507" y="20446"/>
                  </a:cubicBezTo>
                  <a:cubicBezTo>
                    <a:pt x="338" y="20446"/>
                    <a:pt x="169" y="20437"/>
                    <a:pt x="0" y="20421"/>
                  </a:cubicBezTo>
                  <a:cubicBezTo>
                    <a:pt x="258" y="20457"/>
                    <a:pt x="517" y="20470"/>
                    <a:pt x="771" y="20470"/>
                  </a:cubicBezTo>
                  <a:cubicBezTo>
                    <a:pt x="918" y="20470"/>
                    <a:pt x="1064" y="20466"/>
                    <a:pt x="1207" y="20459"/>
                  </a:cubicBezTo>
                  <a:lnTo>
                    <a:pt x="1207" y="20478"/>
                  </a:lnTo>
                  <a:lnTo>
                    <a:pt x="1289" y="20516"/>
                  </a:lnTo>
                  <a:lnTo>
                    <a:pt x="1256" y="20459"/>
                  </a:lnTo>
                  <a:cubicBezTo>
                    <a:pt x="1631" y="20421"/>
                    <a:pt x="1974" y="20345"/>
                    <a:pt x="2316" y="20231"/>
                  </a:cubicBezTo>
                  <a:lnTo>
                    <a:pt x="2235" y="20326"/>
                  </a:lnTo>
                  <a:lnTo>
                    <a:pt x="2398" y="20326"/>
                  </a:lnTo>
                  <a:lnTo>
                    <a:pt x="2512" y="20193"/>
                  </a:lnTo>
                  <a:lnTo>
                    <a:pt x="2627" y="20193"/>
                  </a:lnTo>
                  <a:lnTo>
                    <a:pt x="2692" y="20136"/>
                  </a:lnTo>
                  <a:cubicBezTo>
                    <a:pt x="2790" y="20079"/>
                    <a:pt x="2920" y="20060"/>
                    <a:pt x="3018" y="20002"/>
                  </a:cubicBezTo>
                  <a:lnTo>
                    <a:pt x="3035" y="20041"/>
                  </a:lnTo>
                  <a:lnTo>
                    <a:pt x="3181" y="20041"/>
                  </a:lnTo>
                  <a:lnTo>
                    <a:pt x="3295" y="19983"/>
                  </a:lnTo>
                  <a:lnTo>
                    <a:pt x="3344" y="19736"/>
                  </a:lnTo>
                  <a:lnTo>
                    <a:pt x="3361" y="19812"/>
                  </a:lnTo>
                  <a:lnTo>
                    <a:pt x="3410" y="19851"/>
                  </a:lnTo>
                  <a:lnTo>
                    <a:pt x="3442" y="19755"/>
                  </a:lnTo>
                  <a:lnTo>
                    <a:pt x="3475" y="19680"/>
                  </a:lnTo>
                  <a:lnTo>
                    <a:pt x="3523" y="19699"/>
                  </a:lnTo>
                  <a:lnTo>
                    <a:pt x="3556" y="19755"/>
                  </a:lnTo>
                  <a:lnTo>
                    <a:pt x="3589" y="19736"/>
                  </a:lnTo>
                  <a:lnTo>
                    <a:pt x="3654" y="19642"/>
                  </a:lnTo>
                  <a:lnTo>
                    <a:pt x="3768" y="19565"/>
                  </a:lnTo>
                  <a:lnTo>
                    <a:pt x="3768" y="19508"/>
                  </a:lnTo>
                  <a:cubicBezTo>
                    <a:pt x="3931" y="19452"/>
                    <a:pt x="4095" y="19356"/>
                    <a:pt x="4258" y="19280"/>
                  </a:cubicBezTo>
                  <a:lnTo>
                    <a:pt x="4225" y="19299"/>
                  </a:lnTo>
                  <a:lnTo>
                    <a:pt x="4323" y="19299"/>
                  </a:lnTo>
                  <a:lnTo>
                    <a:pt x="4291" y="19261"/>
                  </a:lnTo>
                  <a:cubicBezTo>
                    <a:pt x="4552" y="19128"/>
                    <a:pt x="4812" y="18995"/>
                    <a:pt x="5074" y="18881"/>
                  </a:cubicBezTo>
                  <a:lnTo>
                    <a:pt x="5123" y="18900"/>
                  </a:lnTo>
                  <a:lnTo>
                    <a:pt x="5269" y="18881"/>
                  </a:lnTo>
                  <a:lnTo>
                    <a:pt x="5318" y="18805"/>
                  </a:lnTo>
                  <a:lnTo>
                    <a:pt x="5449" y="18824"/>
                  </a:lnTo>
                  <a:lnTo>
                    <a:pt x="5449" y="18786"/>
                  </a:lnTo>
                  <a:lnTo>
                    <a:pt x="5400" y="18728"/>
                  </a:lnTo>
                  <a:cubicBezTo>
                    <a:pt x="5481" y="18691"/>
                    <a:pt x="5563" y="18653"/>
                    <a:pt x="5644" y="18615"/>
                  </a:cubicBezTo>
                  <a:lnTo>
                    <a:pt x="5677" y="18615"/>
                  </a:lnTo>
                  <a:cubicBezTo>
                    <a:pt x="5710" y="18596"/>
                    <a:pt x="5759" y="18558"/>
                    <a:pt x="5792" y="18558"/>
                  </a:cubicBezTo>
                  <a:lnTo>
                    <a:pt x="5808" y="18615"/>
                  </a:lnTo>
                  <a:lnTo>
                    <a:pt x="5889" y="18615"/>
                  </a:lnTo>
                  <a:lnTo>
                    <a:pt x="5938" y="18519"/>
                  </a:lnTo>
                  <a:lnTo>
                    <a:pt x="5955" y="18596"/>
                  </a:lnTo>
                  <a:lnTo>
                    <a:pt x="5971" y="18596"/>
                  </a:lnTo>
                  <a:lnTo>
                    <a:pt x="6004" y="18519"/>
                  </a:lnTo>
                  <a:lnTo>
                    <a:pt x="6052" y="18463"/>
                  </a:lnTo>
                  <a:lnTo>
                    <a:pt x="6134" y="18463"/>
                  </a:lnTo>
                  <a:lnTo>
                    <a:pt x="6216" y="18406"/>
                  </a:lnTo>
                  <a:lnTo>
                    <a:pt x="6249" y="18329"/>
                  </a:lnTo>
                  <a:cubicBezTo>
                    <a:pt x="6297" y="18310"/>
                    <a:pt x="6362" y="18253"/>
                    <a:pt x="6411" y="18234"/>
                  </a:cubicBezTo>
                  <a:lnTo>
                    <a:pt x="6379" y="18272"/>
                  </a:lnTo>
                  <a:lnTo>
                    <a:pt x="6379" y="18368"/>
                  </a:lnTo>
                  <a:lnTo>
                    <a:pt x="6411" y="18406"/>
                  </a:lnTo>
                  <a:lnTo>
                    <a:pt x="6525" y="18310"/>
                  </a:lnTo>
                  <a:lnTo>
                    <a:pt x="6542" y="18234"/>
                  </a:lnTo>
                  <a:lnTo>
                    <a:pt x="6607" y="18215"/>
                  </a:lnTo>
                  <a:lnTo>
                    <a:pt x="6624" y="18253"/>
                  </a:lnTo>
                  <a:lnTo>
                    <a:pt x="6656" y="18215"/>
                  </a:lnTo>
                  <a:lnTo>
                    <a:pt x="6689" y="18215"/>
                  </a:lnTo>
                  <a:lnTo>
                    <a:pt x="6705" y="18272"/>
                  </a:lnTo>
                  <a:lnTo>
                    <a:pt x="6689" y="18349"/>
                  </a:lnTo>
                  <a:lnTo>
                    <a:pt x="6737" y="18349"/>
                  </a:lnTo>
                  <a:lnTo>
                    <a:pt x="6786" y="18253"/>
                  </a:lnTo>
                  <a:lnTo>
                    <a:pt x="6852" y="18253"/>
                  </a:lnTo>
                  <a:lnTo>
                    <a:pt x="6917" y="18178"/>
                  </a:lnTo>
                  <a:lnTo>
                    <a:pt x="6999" y="18178"/>
                  </a:lnTo>
                  <a:lnTo>
                    <a:pt x="7080" y="18044"/>
                  </a:lnTo>
                  <a:lnTo>
                    <a:pt x="7162" y="17987"/>
                  </a:lnTo>
                  <a:lnTo>
                    <a:pt x="7227" y="18025"/>
                  </a:lnTo>
                  <a:lnTo>
                    <a:pt x="7227" y="18082"/>
                  </a:lnTo>
                  <a:lnTo>
                    <a:pt x="7162" y="18178"/>
                  </a:lnTo>
                  <a:lnTo>
                    <a:pt x="7097" y="18310"/>
                  </a:lnTo>
                  <a:lnTo>
                    <a:pt x="7097" y="18349"/>
                  </a:lnTo>
                  <a:lnTo>
                    <a:pt x="7145" y="18349"/>
                  </a:lnTo>
                  <a:lnTo>
                    <a:pt x="7260" y="18215"/>
                  </a:lnTo>
                  <a:lnTo>
                    <a:pt x="7260" y="18044"/>
                  </a:lnTo>
                  <a:lnTo>
                    <a:pt x="7276" y="18025"/>
                  </a:lnTo>
                  <a:lnTo>
                    <a:pt x="7325" y="18082"/>
                  </a:lnTo>
                  <a:lnTo>
                    <a:pt x="7390" y="18044"/>
                  </a:lnTo>
                  <a:lnTo>
                    <a:pt x="7439" y="18063"/>
                  </a:lnTo>
                  <a:lnTo>
                    <a:pt x="7521" y="18063"/>
                  </a:lnTo>
                  <a:lnTo>
                    <a:pt x="7602" y="17950"/>
                  </a:lnTo>
                  <a:lnTo>
                    <a:pt x="7635" y="17950"/>
                  </a:lnTo>
                  <a:lnTo>
                    <a:pt x="7651" y="17968"/>
                  </a:lnTo>
                  <a:lnTo>
                    <a:pt x="7684" y="17854"/>
                  </a:lnTo>
                  <a:lnTo>
                    <a:pt x="7733" y="17797"/>
                  </a:lnTo>
                  <a:lnTo>
                    <a:pt x="7749" y="17835"/>
                  </a:lnTo>
                  <a:lnTo>
                    <a:pt x="7733" y="17892"/>
                  </a:lnTo>
                  <a:lnTo>
                    <a:pt x="7733" y="17987"/>
                  </a:lnTo>
                  <a:lnTo>
                    <a:pt x="7765" y="17968"/>
                  </a:lnTo>
                  <a:lnTo>
                    <a:pt x="7831" y="17873"/>
                  </a:lnTo>
                  <a:lnTo>
                    <a:pt x="7798" y="17854"/>
                  </a:lnTo>
                  <a:lnTo>
                    <a:pt x="7847" y="17778"/>
                  </a:lnTo>
                  <a:lnTo>
                    <a:pt x="7847" y="17740"/>
                  </a:lnTo>
                  <a:lnTo>
                    <a:pt x="7717" y="17740"/>
                  </a:lnTo>
                  <a:lnTo>
                    <a:pt x="7684" y="17702"/>
                  </a:lnTo>
                  <a:lnTo>
                    <a:pt x="7814" y="17664"/>
                  </a:lnTo>
                  <a:lnTo>
                    <a:pt x="7962" y="17569"/>
                  </a:lnTo>
                  <a:lnTo>
                    <a:pt x="8141" y="17569"/>
                  </a:lnTo>
                  <a:lnTo>
                    <a:pt x="8174" y="17512"/>
                  </a:lnTo>
                  <a:lnTo>
                    <a:pt x="8174" y="17455"/>
                  </a:lnTo>
                  <a:lnTo>
                    <a:pt x="8141" y="17455"/>
                  </a:lnTo>
                  <a:lnTo>
                    <a:pt x="8174" y="17417"/>
                  </a:lnTo>
                  <a:lnTo>
                    <a:pt x="8238" y="17398"/>
                  </a:lnTo>
                  <a:lnTo>
                    <a:pt x="8304" y="17360"/>
                  </a:lnTo>
                  <a:lnTo>
                    <a:pt x="8337" y="17360"/>
                  </a:lnTo>
                  <a:lnTo>
                    <a:pt x="8369" y="17455"/>
                  </a:lnTo>
                  <a:lnTo>
                    <a:pt x="8450" y="17455"/>
                  </a:lnTo>
                  <a:lnTo>
                    <a:pt x="8483" y="17379"/>
                  </a:lnTo>
                  <a:lnTo>
                    <a:pt x="8467" y="17360"/>
                  </a:lnTo>
                  <a:lnTo>
                    <a:pt x="8532" y="17283"/>
                  </a:lnTo>
                  <a:lnTo>
                    <a:pt x="8532" y="17189"/>
                  </a:lnTo>
                  <a:lnTo>
                    <a:pt x="8565" y="17132"/>
                  </a:lnTo>
                  <a:lnTo>
                    <a:pt x="8614" y="17189"/>
                  </a:lnTo>
                  <a:lnTo>
                    <a:pt x="8614" y="17264"/>
                  </a:lnTo>
                  <a:lnTo>
                    <a:pt x="8646" y="17303"/>
                  </a:lnTo>
                  <a:lnTo>
                    <a:pt x="8744" y="17226"/>
                  </a:lnTo>
                  <a:lnTo>
                    <a:pt x="8793" y="17170"/>
                  </a:lnTo>
                  <a:lnTo>
                    <a:pt x="8858" y="17170"/>
                  </a:lnTo>
                  <a:lnTo>
                    <a:pt x="8891" y="17074"/>
                  </a:lnTo>
                  <a:lnTo>
                    <a:pt x="8907" y="17036"/>
                  </a:lnTo>
                  <a:lnTo>
                    <a:pt x="8956" y="17094"/>
                  </a:lnTo>
                  <a:lnTo>
                    <a:pt x="9038" y="17074"/>
                  </a:lnTo>
                  <a:lnTo>
                    <a:pt x="9136" y="16923"/>
                  </a:lnTo>
                  <a:lnTo>
                    <a:pt x="9136" y="16846"/>
                  </a:lnTo>
                  <a:lnTo>
                    <a:pt x="9054" y="16846"/>
                  </a:lnTo>
                  <a:lnTo>
                    <a:pt x="9038" y="16827"/>
                  </a:lnTo>
                  <a:lnTo>
                    <a:pt x="9152" y="16732"/>
                  </a:lnTo>
                  <a:lnTo>
                    <a:pt x="9234" y="16714"/>
                  </a:lnTo>
                  <a:lnTo>
                    <a:pt x="9299" y="16618"/>
                  </a:lnTo>
                  <a:lnTo>
                    <a:pt x="9348" y="16618"/>
                  </a:lnTo>
                  <a:lnTo>
                    <a:pt x="9364" y="16656"/>
                  </a:lnTo>
                  <a:lnTo>
                    <a:pt x="9462" y="16542"/>
                  </a:lnTo>
                  <a:lnTo>
                    <a:pt x="9544" y="16485"/>
                  </a:lnTo>
                  <a:lnTo>
                    <a:pt x="9560" y="16428"/>
                  </a:lnTo>
                  <a:lnTo>
                    <a:pt x="9625" y="16390"/>
                  </a:lnTo>
                  <a:lnTo>
                    <a:pt x="9642" y="16352"/>
                  </a:lnTo>
                  <a:lnTo>
                    <a:pt x="9706" y="16352"/>
                  </a:lnTo>
                  <a:lnTo>
                    <a:pt x="9723" y="16428"/>
                  </a:lnTo>
                  <a:lnTo>
                    <a:pt x="9772" y="16447"/>
                  </a:lnTo>
                  <a:lnTo>
                    <a:pt x="9788" y="16371"/>
                  </a:lnTo>
                  <a:lnTo>
                    <a:pt x="9870" y="16371"/>
                  </a:lnTo>
                  <a:lnTo>
                    <a:pt x="9919" y="16352"/>
                  </a:lnTo>
                  <a:lnTo>
                    <a:pt x="9919" y="16276"/>
                  </a:lnTo>
                  <a:lnTo>
                    <a:pt x="10000" y="16257"/>
                  </a:lnTo>
                  <a:lnTo>
                    <a:pt x="10017" y="16200"/>
                  </a:lnTo>
                  <a:lnTo>
                    <a:pt x="10033" y="16237"/>
                  </a:lnTo>
                  <a:lnTo>
                    <a:pt x="10163" y="16257"/>
                  </a:lnTo>
                  <a:lnTo>
                    <a:pt x="10180" y="16162"/>
                  </a:lnTo>
                  <a:lnTo>
                    <a:pt x="10212" y="16162"/>
                  </a:lnTo>
                  <a:lnTo>
                    <a:pt x="10212" y="16219"/>
                  </a:lnTo>
                  <a:lnTo>
                    <a:pt x="10262" y="16219"/>
                  </a:lnTo>
                  <a:lnTo>
                    <a:pt x="10294" y="16162"/>
                  </a:lnTo>
                  <a:lnTo>
                    <a:pt x="10343" y="16219"/>
                  </a:lnTo>
                  <a:lnTo>
                    <a:pt x="10375" y="16181"/>
                  </a:lnTo>
                  <a:lnTo>
                    <a:pt x="10425" y="16048"/>
                  </a:lnTo>
                  <a:lnTo>
                    <a:pt x="10375" y="16048"/>
                  </a:lnTo>
                  <a:lnTo>
                    <a:pt x="10343" y="16067"/>
                  </a:lnTo>
                  <a:lnTo>
                    <a:pt x="10359" y="15990"/>
                  </a:lnTo>
                  <a:lnTo>
                    <a:pt x="10408" y="15953"/>
                  </a:lnTo>
                  <a:cubicBezTo>
                    <a:pt x="10425" y="16009"/>
                    <a:pt x="10441" y="16086"/>
                    <a:pt x="10490" y="16143"/>
                  </a:cubicBezTo>
                  <a:cubicBezTo>
                    <a:pt x="10538" y="16219"/>
                    <a:pt x="10441" y="16352"/>
                    <a:pt x="10375" y="16428"/>
                  </a:cubicBezTo>
                  <a:lnTo>
                    <a:pt x="10326" y="16523"/>
                  </a:lnTo>
                  <a:lnTo>
                    <a:pt x="10343" y="16561"/>
                  </a:lnTo>
                  <a:lnTo>
                    <a:pt x="10425" y="16637"/>
                  </a:lnTo>
                  <a:lnTo>
                    <a:pt x="10408" y="16732"/>
                  </a:lnTo>
                  <a:lnTo>
                    <a:pt x="10343" y="16676"/>
                  </a:lnTo>
                  <a:lnTo>
                    <a:pt x="10326" y="16714"/>
                  </a:lnTo>
                  <a:lnTo>
                    <a:pt x="10343" y="16808"/>
                  </a:lnTo>
                  <a:lnTo>
                    <a:pt x="10262" y="16923"/>
                  </a:lnTo>
                  <a:lnTo>
                    <a:pt x="10212" y="16904"/>
                  </a:lnTo>
                  <a:lnTo>
                    <a:pt x="10212" y="16676"/>
                  </a:lnTo>
                  <a:lnTo>
                    <a:pt x="10180" y="16656"/>
                  </a:lnTo>
                  <a:lnTo>
                    <a:pt x="10050" y="16676"/>
                  </a:lnTo>
                  <a:lnTo>
                    <a:pt x="9854" y="16808"/>
                  </a:lnTo>
                  <a:lnTo>
                    <a:pt x="9723" y="16904"/>
                  </a:lnTo>
                  <a:lnTo>
                    <a:pt x="9706" y="16961"/>
                  </a:lnTo>
                  <a:lnTo>
                    <a:pt x="9723" y="17017"/>
                  </a:lnTo>
                  <a:lnTo>
                    <a:pt x="9723" y="17132"/>
                  </a:lnTo>
                  <a:lnTo>
                    <a:pt x="9706" y="17226"/>
                  </a:lnTo>
                  <a:lnTo>
                    <a:pt x="9675" y="17303"/>
                  </a:lnTo>
                  <a:lnTo>
                    <a:pt x="9675" y="17398"/>
                  </a:lnTo>
                  <a:lnTo>
                    <a:pt x="9723" y="17436"/>
                  </a:lnTo>
                  <a:lnTo>
                    <a:pt x="9788" y="17417"/>
                  </a:lnTo>
                  <a:lnTo>
                    <a:pt x="9805" y="17379"/>
                  </a:lnTo>
                  <a:lnTo>
                    <a:pt x="9788" y="17341"/>
                  </a:lnTo>
                  <a:lnTo>
                    <a:pt x="9756" y="17322"/>
                  </a:lnTo>
                  <a:lnTo>
                    <a:pt x="9788" y="17283"/>
                  </a:lnTo>
                  <a:lnTo>
                    <a:pt x="9887" y="17283"/>
                  </a:lnTo>
                  <a:lnTo>
                    <a:pt x="9870" y="17322"/>
                  </a:lnTo>
                  <a:lnTo>
                    <a:pt x="9919" y="17379"/>
                  </a:lnTo>
                  <a:lnTo>
                    <a:pt x="9968" y="17303"/>
                  </a:lnTo>
                  <a:lnTo>
                    <a:pt x="10017" y="17303"/>
                  </a:lnTo>
                  <a:lnTo>
                    <a:pt x="9951" y="17398"/>
                  </a:lnTo>
                  <a:lnTo>
                    <a:pt x="9951" y="17436"/>
                  </a:lnTo>
                  <a:lnTo>
                    <a:pt x="9788" y="17588"/>
                  </a:lnTo>
                  <a:lnTo>
                    <a:pt x="9772" y="17626"/>
                  </a:lnTo>
                  <a:lnTo>
                    <a:pt x="9854" y="17664"/>
                  </a:lnTo>
                  <a:lnTo>
                    <a:pt x="9887" y="17588"/>
                  </a:lnTo>
                  <a:lnTo>
                    <a:pt x="9951" y="17531"/>
                  </a:lnTo>
                  <a:lnTo>
                    <a:pt x="9951" y="17473"/>
                  </a:lnTo>
                  <a:lnTo>
                    <a:pt x="10050" y="17398"/>
                  </a:lnTo>
                  <a:lnTo>
                    <a:pt x="10033" y="17341"/>
                  </a:lnTo>
                  <a:lnTo>
                    <a:pt x="10082" y="17303"/>
                  </a:lnTo>
                  <a:lnTo>
                    <a:pt x="10114" y="17303"/>
                  </a:lnTo>
                  <a:lnTo>
                    <a:pt x="10163" y="17189"/>
                  </a:lnTo>
                  <a:lnTo>
                    <a:pt x="10196" y="17208"/>
                  </a:lnTo>
                  <a:lnTo>
                    <a:pt x="10278" y="17189"/>
                  </a:lnTo>
                  <a:lnTo>
                    <a:pt x="10359" y="17208"/>
                  </a:lnTo>
                  <a:lnTo>
                    <a:pt x="10490" y="17113"/>
                  </a:lnTo>
                  <a:lnTo>
                    <a:pt x="10457" y="17036"/>
                  </a:lnTo>
                  <a:lnTo>
                    <a:pt x="10359" y="16998"/>
                  </a:lnTo>
                  <a:lnTo>
                    <a:pt x="10425" y="16961"/>
                  </a:lnTo>
                  <a:lnTo>
                    <a:pt x="10523" y="16961"/>
                  </a:lnTo>
                  <a:lnTo>
                    <a:pt x="10588" y="17055"/>
                  </a:lnTo>
                  <a:lnTo>
                    <a:pt x="10653" y="17055"/>
                  </a:lnTo>
                  <a:lnTo>
                    <a:pt x="10702" y="16961"/>
                  </a:lnTo>
                  <a:lnTo>
                    <a:pt x="10669" y="16846"/>
                  </a:lnTo>
                  <a:lnTo>
                    <a:pt x="10588" y="16827"/>
                  </a:lnTo>
                  <a:lnTo>
                    <a:pt x="10620" y="16770"/>
                  </a:lnTo>
                  <a:lnTo>
                    <a:pt x="10686" y="16770"/>
                  </a:lnTo>
                  <a:lnTo>
                    <a:pt x="10750" y="16808"/>
                  </a:lnTo>
                  <a:lnTo>
                    <a:pt x="10800" y="16770"/>
                  </a:lnTo>
                  <a:lnTo>
                    <a:pt x="10832" y="16827"/>
                  </a:lnTo>
                  <a:lnTo>
                    <a:pt x="10881" y="16846"/>
                  </a:lnTo>
                  <a:lnTo>
                    <a:pt x="10947" y="16732"/>
                  </a:lnTo>
                  <a:lnTo>
                    <a:pt x="10931" y="16656"/>
                  </a:lnTo>
                  <a:lnTo>
                    <a:pt x="10881" y="16637"/>
                  </a:lnTo>
                  <a:lnTo>
                    <a:pt x="10881" y="16561"/>
                  </a:lnTo>
                  <a:lnTo>
                    <a:pt x="10963" y="16561"/>
                  </a:lnTo>
                  <a:lnTo>
                    <a:pt x="11044" y="16542"/>
                  </a:lnTo>
                  <a:lnTo>
                    <a:pt x="11012" y="16428"/>
                  </a:lnTo>
                  <a:lnTo>
                    <a:pt x="10947" y="16390"/>
                  </a:lnTo>
                  <a:lnTo>
                    <a:pt x="10881" y="16428"/>
                  </a:lnTo>
                  <a:lnTo>
                    <a:pt x="10947" y="16352"/>
                  </a:lnTo>
                  <a:cubicBezTo>
                    <a:pt x="10963" y="16333"/>
                    <a:pt x="10947" y="16295"/>
                    <a:pt x="10947" y="16295"/>
                  </a:cubicBezTo>
                  <a:lnTo>
                    <a:pt x="11028" y="16200"/>
                  </a:lnTo>
                  <a:lnTo>
                    <a:pt x="11044" y="16276"/>
                  </a:lnTo>
                  <a:lnTo>
                    <a:pt x="11094" y="16276"/>
                  </a:lnTo>
                  <a:lnTo>
                    <a:pt x="11159" y="16181"/>
                  </a:lnTo>
                  <a:lnTo>
                    <a:pt x="11191" y="16237"/>
                  </a:lnTo>
                  <a:lnTo>
                    <a:pt x="11257" y="16200"/>
                  </a:lnTo>
                  <a:lnTo>
                    <a:pt x="11240" y="16143"/>
                  </a:lnTo>
                  <a:lnTo>
                    <a:pt x="11175" y="16105"/>
                  </a:lnTo>
                  <a:lnTo>
                    <a:pt x="11224" y="16048"/>
                  </a:lnTo>
                  <a:lnTo>
                    <a:pt x="11257" y="15990"/>
                  </a:lnTo>
                  <a:lnTo>
                    <a:pt x="11224" y="15915"/>
                  </a:lnTo>
                  <a:lnTo>
                    <a:pt x="11159" y="15953"/>
                  </a:lnTo>
                  <a:lnTo>
                    <a:pt x="11143" y="15990"/>
                  </a:lnTo>
                  <a:lnTo>
                    <a:pt x="11094" y="15990"/>
                  </a:lnTo>
                  <a:lnTo>
                    <a:pt x="11110" y="15896"/>
                  </a:lnTo>
                  <a:lnTo>
                    <a:pt x="11077" y="15877"/>
                  </a:lnTo>
                  <a:lnTo>
                    <a:pt x="10995" y="15896"/>
                  </a:lnTo>
                  <a:lnTo>
                    <a:pt x="10947" y="15972"/>
                  </a:lnTo>
                  <a:lnTo>
                    <a:pt x="10995" y="16009"/>
                  </a:lnTo>
                  <a:lnTo>
                    <a:pt x="10947" y="16105"/>
                  </a:lnTo>
                  <a:lnTo>
                    <a:pt x="10914" y="16086"/>
                  </a:lnTo>
                  <a:lnTo>
                    <a:pt x="10898" y="16162"/>
                  </a:lnTo>
                  <a:lnTo>
                    <a:pt x="10832" y="16143"/>
                  </a:lnTo>
                  <a:lnTo>
                    <a:pt x="10783" y="16181"/>
                  </a:lnTo>
                  <a:lnTo>
                    <a:pt x="10816" y="16237"/>
                  </a:lnTo>
                  <a:lnTo>
                    <a:pt x="10914" y="16352"/>
                  </a:lnTo>
                  <a:lnTo>
                    <a:pt x="10783" y="16485"/>
                  </a:lnTo>
                  <a:lnTo>
                    <a:pt x="10783" y="16428"/>
                  </a:lnTo>
                  <a:lnTo>
                    <a:pt x="10702" y="16352"/>
                  </a:lnTo>
                  <a:lnTo>
                    <a:pt x="10669" y="16390"/>
                  </a:lnTo>
                  <a:lnTo>
                    <a:pt x="10686" y="16466"/>
                  </a:lnTo>
                  <a:lnTo>
                    <a:pt x="10669" y="16561"/>
                  </a:lnTo>
                  <a:lnTo>
                    <a:pt x="10620" y="16542"/>
                  </a:lnTo>
                  <a:lnTo>
                    <a:pt x="10588" y="16561"/>
                  </a:lnTo>
                  <a:lnTo>
                    <a:pt x="10538" y="16656"/>
                  </a:lnTo>
                  <a:lnTo>
                    <a:pt x="10474" y="16676"/>
                  </a:lnTo>
                  <a:lnTo>
                    <a:pt x="10474" y="16618"/>
                  </a:lnTo>
                  <a:lnTo>
                    <a:pt x="10523" y="16561"/>
                  </a:lnTo>
                  <a:lnTo>
                    <a:pt x="10523" y="16466"/>
                  </a:lnTo>
                  <a:lnTo>
                    <a:pt x="10457" y="16428"/>
                  </a:lnTo>
                  <a:lnTo>
                    <a:pt x="10425" y="16428"/>
                  </a:lnTo>
                  <a:cubicBezTo>
                    <a:pt x="10457" y="16352"/>
                    <a:pt x="10506" y="16276"/>
                    <a:pt x="10571" y="16219"/>
                  </a:cubicBezTo>
                  <a:lnTo>
                    <a:pt x="10571" y="16181"/>
                  </a:lnTo>
                  <a:cubicBezTo>
                    <a:pt x="10523" y="16086"/>
                    <a:pt x="10506" y="15990"/>
                    <a:pt x="10474" y="15896"/>
                  </a:cubicBezTo>
                  <a:lnTo>
                    <a:pt x="10506" y="15896"/>
                  </a:lnTo>
                  <a:lnTo>
                    <a:pt x="10538" y="15934"/>
                  </a:lnTo>
                  <a:lnTo>
                    <a:pt x="10555" y="15896"/>
                  </a:lnTo>
                  <a:lnTo>
                    <a:pt x="10523" y="15819"/>
                  </a:lnTo>
                  <a:lnTo>
                    <a:pt x="10457" y="15800"/>
                  </a:lnTo>
                  <a:lnTo>
                    <a:pt x="10506" y="15781"/>
                  </a:lnTo>
                  <a:lnTo>
                    <a:pt x="10588" y="15800"/>
                  </a:lnTo>
                  <a:lnTo>
                    <a:pt x="10686" y="15687"/>
                  </a:lnTo>
                  <a:lnTo>
                    <a:pt x="10783" y="15687"/>
                  </a:lnTo>
                  <a:lnTo>
                    <a:pt x="10865" y="15591"/>
                  </a:lnTo>
                  <a:lnTo>
                    <a:pt x="10931" y="15572"/>
                  </a:lnTo>
                  <a:lnTo>
                    <a:pt x="11028" y="15440"/>
                  </a:lnTo>
                  <a:lnTo>
                    <a:pt x="11028" y="15306"/>
                  </a:lnTo>
                  <a:lnTo>
                    <a:pt x="10995" y="15249"/>
                  </a:lnTo>
                  <a:lnTo>
                    <a:pt x="10979" y="15249"/>
                  </a:lnTo>
                  <a:lnTo>
                    <a:pt x="10931" y="15135"/>
                  </a:lnTo>
                  <a:lnTo>
                    <a:pt x="10881" y="15116"/>
                  </a:lnTo>
                  <a:lnTo>
                    <a:pt x="10767" y="15116"/>
                  </a:lnTo>
                  <a:lnTo>
                    <a:pt x="10783" y="15021"/>
                  </a:lnTo>
                  <a:lnTo>
                    <a:pt x="10783" y="14926"/>
                  </a:lnTo>
                  <a:lnTo>
                    <a:pt x="10914" y="14869"/>
                  </a:lnTo>
                  <a:lnTo>
                    <a:pt x="10931" y="14831"/>
                  </a:lnTo>
                  <a:lnTo>
                    <a:pt x="10995" y="14812"/>
                  </a:lnTo>
                  <a:lnTo>
                    <a:pt x="11012" y="14735"/>
                  </a:lnTo>
                  <a:lnTo>
                    <a:pt x="10995" y="14735"/>
                  </a:lnTo>
                  <a:lnTo>
                    <a:pt x="11028" y="14679"/>
                  </a:lnTo>
                  <a:lnTo>
                    <a:pt x="11110" y="14717"/>
                  </a:lnTo>
                  <a:lnTo>
                    <a:pt x="11240" y="14622"/>
                  </a:lnTo>
                  <a:lnTo>
                    <a:pt x="11322" y="14698"/>
                  </a:lnTo>
                  <a:lnTo>
                    <a:pt x="11419" y="14622"/>
                  </a:lnTo>
                  <a:lnTo>
                    <a:pt x="11403" y="14698"/>
                  </a:lnTo>
                  <a:lnTo>
                    <a:pt x="11419" y="14735"/>
                  </a:lnTo>
                  <a:lnTo>
                    <a:pt x="11485" y="14735"/>
                  </a:lnTo>
                  <a:lnTo>
                    <a:pt x="11583" y="14622"/>
                  </a:lnTo>
                  <a:lnTo>
                    <a:pt x="11567" y="14564"/>
                  </a:lnTo>
                  <a:lnTo>
                    <a:pt x="11518" y="14545"/>
                  </a:lnTo>
                  <a:lnTo>
                    <a:pt x="11501" y="14507"/>
                  </a:lnTo>
                  <a:lnTo>
                    <a:pt x="11534" y="14470"/>
                  </a:lnTo>
                  <a:lnTo>
                    <a:pt x="11632" y="14526"/>
                  </a:lnTo>
                  <a:lnTo>
                    <a:pt x="11795" y="14470"/>
                  </a:lnTo>
                  <a:lnTo>
                    <a:pt x="11827" y="14336"/>
                  </a:lnTo>
                  <a:lnTo>
                    <a:pt x="11795" y="14204"/>
                  </a:lnTo>
                  <a:lnTo>
                    <a:pt x="11664" y="14108"/>
                  </a:lnTo>
                  <a:lnTo>
                    <a:pt x="11610" y="14108"/>
                  </a:lnTo>
                  <a:lnTo>
                    <a:pt x="11632" y="14089"/>
                  </a:lnTo>
                  <a:lnTo>
                    <a:pt x="11746" y="14089"/>
                  </a:lnTo>
                  <a:lnTo>
                    <a:pt x="11812" y="14166"/>
                  </a:lnTo>
                  <a:lnTo>
                    <a:pt x="11925" y="14166"/>
                  </a:lnTo>
                  <a:lnTo>
                    <a:pt x="12007" y="14070"/>
                  </a:lnTo>
                  <a:lnTo>
                    <a:pt x="12007" y="13994"/>
                  </a:lnTo>
                  <a:lnTo>
                    <a:pt x="12219" y="13880"/>
                  </a:lnTo>
                  <a:lnTo>
                    <a:pt x="12317" y="13766"/>
                  </a:lnTo>
                  <a:lnTo>
                    <a:pt x="12415" y="13766"/>
                  </a:lnTo>
                  <a:lnTo>
                    <a:pt x="12463" y="13709"/>
                  </a:lnTo>
                  <a:lnTo>
                    <a:pt x="12463" y="13633"/>
                  </a:lnTo>
                  <a:lnTo>
                    <a:pt x="12644" y="13481"/>
                  </a:lnTo>
                  <a:lnTo>
                    <a:pt x="12807" y="13443"/>
                  </a:lnTo>
                  <a:lnTo>
                    <a:pt x="12986" y="13252"/>
                  </a:lnTo>
                  <a:lnTo>
                    <a:pt x="13132" y="13234"/>
                  </a:lnTo>
                  <a:lnTo>
                    <a:pt x="13280" y="13024"/>
                  </a:lnTo>
                  <a:lnTo>
                    <a:pt x="13214" y="13158"/>
                  </a:lnTo>
                  <a:lnTo>
                    <a:pt x="13214" y="13290"/>
                  </a:lnTo>
                  <a:lnTo>
                    <a:pt x="13313" y="13329"/>
                  </a:lnTo>
                  <a:lnTo>
                    <a:pt x="13345" y="13386"/>
                  </a:lnTo>
                  <a:lnTo>
                    <a:pt x="13459" y="13234"/>
                  </a:lnTo>
                  <a:lnTo>
                    <a:pt x="13540" y="13196"/>
                  </a:lnTo>
                  <a:lnTo>
                    <a:pt x="13720" y="13120"/>
                  </a:lnTo>
                  <a:lnTo>
                    <a:pt x="13785" y="13043"/>
                  </a:lnTo>
                  <a:lnTo>
                    <a:pt x="13752" y="13158"/>
                  </a:lnTo>
                  <a:lnTo>
                    <a:pt x="13606" y="13252"/>
                  </a:lnTo>
                  <a:lnTo>
                    <a:pt x="13508" y="13252"/>
                  </a:lnTo>
                  <a:lnTo>
                    <a:pt x="13296" y="13499"/>
                  </a:lnTo>
                  <a:lnTo>
                    <a:pt x="13280" y="13595"/>
                  </a:lnTo>
                  <a:lnTo>
                    <a:pt x="13377" y="13766"/>
                  </a:lnTo>
                  <a:lnTo>
                    <a:pt x="13394" y="13880"/>
                  </a:lnTo>
                  <a:lnTo>
                    <a:pt x="13296" y="13804"/>
                  </a:lnTo>
                  <a:lnTo>
                    <a:pt x="13214" y="13804"/>
                  </a:lnTo>
                  <a:lnTo>
                    <a:pt x="13165" y="13823"/>
                  </a:lnTo>
                  <a:lnTo>
                    <a:pt x="13116" y="13823"/>
                  </a:lnTo>
                  <a:lnTo>
                    <a:pt x="13035" y="13766"/>
                  </a:lnTo>
                  <a:lnTo>
                    <a:pt x="13019" y="13614"/>
                  </a:lnTo>
                  <a:lnTo>
                    <a:pt x="12872" y="13690"/>
                  </a:lnTo>
                  <a:lnTo>
                    <a:pt x="12790" y="13690"/>
                  </a:lnTo>
                  <a:lnTo>
                    <a:pt x="12660" y="13785"/>
                  </a:lnTo>
                  <a:lnTo>
                    <a:pt x="12545" y="13785"/>
                  </a:lnTo>
                  <a:lnTo>
                    <a:pt x="12463" y="13880"/>
                  </a:lnTo>
                  <a:lnTo>
                    <a:pt x="12463" y="13976"/>
                  </a:lnTo>
                  <a:lnTo>
                    <a:pt x="12480" y="14013"/>
                  </a:lnTo>
                  <a:lnTo>
                    <a:pt x="12399" y="14185"/>
                  </a:lnTo>
                  <a:lnTo>
                    <a:pt x="12301" y="14260"/>
                  </a:lnTo>
                  <a:lnTo>
                    <a:pt x="12251" y="14394"/>
                  </a:lnTo>
                  <a:lnTo>
                    <a:pt x="11991" y="14660"/>
                  </a:lnTo>
                  <a:lnTo>
                    <a:pt x="11925" y="14754"/>
                  </a:lnTo>
                  <a:lnTo>
                    <a:pt x="11925" y="14831"/>
                  </a:lnTo>
                  <a:lnTo>
                    <a:pt x="12007" y="14964"/>
                  </a:lnTo>
                  <a:lnTo>
                    <a:pt x="12056" y="14907"/>
                  </a:lnTo>
                  <a:lnTo>
                    <a:pt x="12088" y="14907"/>
                  </a:lnTo>
                  <a:lnTo>
                    <a:pt x="12170" y="14831"/>
                  </a:lnTo>
                  <a:lnTo>
                    <a:pt x="12236" y="14850"/>
                  </a:lnTo>
                  <a:lnTo>
                    <a:pt x="12236" y="14907"/>
                  </a:lnTo>
                  <a:lnTo>
                    <a:pt x="12072" y="15040"/>
                  </a:lnTo>
                  <a:lnTo>
                    <a:pt x="12007" y="15040"/>
                  </a:lnTo>
                  <a:lnTo>
                    <a:pt x="11975" y="15135"/>
                  </a:lnTo>
                  <a:lnTo>
                    <a:pt x="11893" y="15097"/>
                  </a:lnTo>
                  <a:lnTo>
                    <a:pt x="11827" y="15097"/>
                  </a:lnTo>
                  <a:lnTo>
                    <a:pt x="11763" y="15116"/>
                  </a:lnTo>
                  <a:lnTo>
                    <a:pt x="11763" y="15212"/>
                  </a:lnTo>
                  <a:lnTo>
                    <a:pt x="11713" y="15192"/>
                  </a:lnTo>
                  <a:lnTo>
                    <a:pt x="11632" y="15212"/>
                  </a:lnTo>
                  <a:lnTo>
                    <a:pt x="11632" y="15325"/>
                  </a:lnTo>
                  <a:lnTo>
                    <a:pt x="11746" y="15496"/>
                  </a:lnTo>
                  <a:lnTo>
                    <a:pt x="11795" y="15477"/>
                  </a:lnTo>
                  <a:lnTo>
                    <a:pt x="11827" y="15401"/>
                  </a:lnTo>
                  <a:lnTo>
                    <a:pt x="11876" y="15477"/>
                  </a:lnTo>
                  <a:lnTo>
                    <a:pt x="11909" y="15344"/>
                  </a:lnTo>
                  <a:lnTo>
                    <a:pt x="11975" y="15344"/>
                  </a:lnTo>
                  <a:lnTo>
                    <a:pt x="11975" y="15440"/>
                  </a:lnTo>
                  <a:lnTo>
                    <a:pt x="12039" y="15401"/>
                  </a:lnTo>
                  <a:lnTo>
                    <a:pt x="12056" y="15325"/>
                  </a:lnTo>
                  <a:lnTo>
                    <a:pt x="12105" y="15287"/>
                  </a:lnTo>
                  <a:lnTo>
                    <a:pt x="12203" y="15212"/>
                  </a:lnTo>
                  <a:lnTo>
                    <a:pt x="12203" y="15097"/>
                  </a:lnTo>
                  <a:lnTo>
                    <a:pt x="12251" y="15021"/>
                  </a:lnTo>
                  <a:lnTo>
                    <a:pt x="12251" y="15059"/>
                  </a:lnTo>
                  <a:lnTo>
                    <a:pt x="12219" y="15116"/>
                  </a:lnTo>
                  <a:lnTo>
                    <a:pt x="12251" y="15192"/>
                  </a:lnTo>
                  <a:lnTo>
                    <a:pt x="12350" y="15192"/>
                  </a:lnTo>
                  <a:lnTo>
                    <a:pt x="12496" y="15059"/>
                  </a:lnTo>
                  <a:lnTo>
                    <a:pt x="12611" y="15059"/>
                  </a:lnTo>
                  <a:lnTo>
                    <a:pt x="12627" y="15135"/>
                  </a:lnTo>
                  <a:lnTo>
                    <a:pt x="12676" y="15097"/>
                  </a:lnTo>
                  <a:lnTo>
                    <a:pt x="12725" y="14907"/>
                  </a:lnTo>
                  <a:lnTo>
                    <a:pt x="12823" y="14831"/>
                  </a:lnTo>
                  <a:lnTo>
                    <a:pt x="12872" y="14831"/>
                  </a:lnTo>
                  <a:lnTo>
                    <a:pt x="12757" y="14964"/>
                  </a:lnTo>
                  <a:lnTo>
                    <a:pt x="12757" y="15040"/>
                  </a:lnTo>
                  <a:lnTo>
                    <a:pt x="12823" y="15002"/>
                  </a:lnTo>
                  <a:lnTo>
                    <a:pt x="12920" y="14850"/>
                  </a:lnTo>
                  <a:lnTo>
                    <a:pt x="12986" y="14679"/>
                  </a:lnTo>
                  <a:lnTo>
                    <a:pt x="13051" y="14641"/>
                  </a:lnTo>
                  <a:lnTo>
                    <a:pt x="13051" y="14717"/>
                  </a:lnTo>
                  <a:lnTo>
                    <a:pt x="12986" y="14831"/>
                  </a:lnTo>
                  <a:lnTo>
                    <a:pt x="12986" y="14869"/>
                  </a:lnTo>
                  <a:lnTo>
                    <a:pt x="13084" y="14754"/>
                  </a:lnTo>
                  <a:lnTo>
                    <a:pt x="13132" y="14831"/>
                  </a:lnTo>
                  <a:lnTo>
                    <a:pt x="13132" y="14907"/>
                  </a:lnTo>
                  <a:lnTo>
                    <a:pt x="13231" y="14926"/>
                  </a:lnTo>
                  <a:lnTo>
                    <a:pt x="13280" y="14964"/>
                  </a:lnTo>
                  <a:lnTo>
                    <a:pt x="13328" y="14907"/>
                  </a:lnTo>
                  <a:lnTo>
                    <a:pt x="13377" y="14773"/>
                  </a:lnTo>
                  <a:lnTo>
                    <a:pt x="13492" y="14754"/>
                  </a:lnTo>
                  <a:lnTo>
                    <a:pt x="13573" y="14679"/>
                  </a:lnTo>
                  <a:lnTo>
                    <a:pt x="13525" y="14660"/>
                  </a:lnTo>
                  <a:lnTo>
                    <a:pt x="13540" y="14545"/>
                  </a:lnTo>
                  <a:lnTo>
                    <a:pt x="13704" y="14470"/>
                  </a:lnTo>
                  <a:lnTo>
                    <a:pt x="13720" y="14394"/>
                  </a:lnTo>
                  <a:lnTo>
                    <a:pt x="13720" y="14298"/>
                  </a:lnTo>
                  <a:lnTo>
                    <a:pt x="13638" y="14336"/>
                  </a:lnTo>
                  <a:lnTo>
                    <a:pt x="13573" y="14279"/>
                  </a:lnTo>
                  <a:lnTo>
                    <a:pt x="13476" y="14260"/>
                  </a:lnTo>
                  <a:lnTo>
                    <a:pt x="13525" y="14185"/>
                  </a:lnTo>
                  <a:lnTo>
                    <a:pt x="13606" y="14185"/>
                  </a:lnTo>
                  <a:lnTo>
                    <a:pt x="13655" y="14204"/>
                  </a:lnTo>
                  <a:lnTo>
                    <a:pt x="13704" y="14146"/>
                  </a:lnTo>
                  <a:lnTo>
                    <a:pt x="13704" y="14051"/>
                  </a:lnTo>
                  <a:lnTo>
                    <a:pt x="13622" y="14089"/>
                  </a:lnTo>
                  <a:lnTo>
                    <a:pt x="13540" y="13994"/>
                  </a:lnTo>
                  <a:lnTo>
                    <a:pt x="13540" y="13918"/>
                  </a:lnTo>
                  <a:lnTo>
                    <a:pt x="13655" y="13899"/>
                  </a:lnTo>
                  <a:lnTo>
                    <a:pt x="13720" y="13880"/>
                  </a:lnTo>
                  <a:lnTo>
                    <a:pt x="13769" y="13899"/>
                  </a:lnTo>
                  <a:lnTo>
                    <a:pt x="13785" y="13861"/>
                  </a:lnTo>
                  <a:lnTo>
                    <a:pt x="13737" y="13728"/>
                  </a:lnTo>
                  <a:lnTo>
                    <a:pt x="13883" y="13671"/>
                  </a:lnTo>
                  <a:lnTo>
                    <a:pt x="13964" y="13728"/>
                  </a:lnTo>
                  <a:lnTo>
                    <a:pt x="14030" y="13709"/>
                  </a:lnTo>
                  <a:lnTo>
                    <a:pt x="14128" y="13709"/>
                  </a:lnTo>
                  <a:lnTo>
                    <a:pt x="13964" y="13861"/>
                  </a:lnTo>
                  <a:lnTo>
                    <a:pt x="13964" y="13957"/>
                  </a:lnTo>
                  <a:lnTo>
                    <a:pt x="13981" y="14108"/>
                  </a:lnTo>
                  <a:lnTo>
                    <a:pt x="14030" y="14108"/>
                  </a:lnTo>
                  <a:lnTo>
                    <a:pt x="14095" y="13918"/>
                  </a:lnTo>
                  <a:lnTo>
                    <a:pt x="14145" y="13880"/>
                  </a:lnTo>
                  <a:lnTo>
                    <a:pt x="14193" y="13880"/>
                  </a:lnTo>
                  <a:lnTo>
                    <a:pt x="14176" y="13957"/>
                  </a:lnTo>
                  <a:lnTo>
                    <a:pt x="14128" y="14013"/>
                  </a:lnTo>
                  <a:lnTo>
                    <a:pt x="14145" y="14089"/>
                  </a:lnTo>
                  <a:lnTo>
                    <a:pt x="14258" y="13994"/>
                  </a:lnTo>
                  <a:lnTo>
                    <a:pt x="14275" y="13918"/>
                  </a:lnTo>
                  <a:lnTo>
                    <a:pt x="14340" y="13994"/>
                  </a:lnTo>
                  <a:lnTo>
                    <a:pt x="14421" y="13918"/>
                  </a:lnTo>
                  <a:lnTo>
                    <a:pt x="14454" y="13918"/>
                  </a:lnTo>
                  <a:lnTo>
                    <a:pt x="14536" y="13861"/>
                  </a:lnTo>
                  <a:lnTo>
                    <a:pt x="14633" y="13823"/>
                  </a:lnTo>
                  <a:lnTo>
                    <a:pt x="14715" y="13861"/>
                  </a:lnTo>
                  <a:lnTo>
                    <a:pt x="14699" y="13899"/>
                  </a:lnTo>
                  <a:lnTo>
                    <a:pt x="14601" y="13899"/>
                  </a:lnTo>
                  <a:lnTo>
                    <a:pt x="14503" y="14013"/>
                  </a:lnTo>
                  <a:lnTo>
                    <a:pt x="14569" y="14013"/>
                  </a:lnTo>
                  <a:lnTo>
                    <a:pt x="14520" y="14089"/>
                  </a:lnTo>
                  <a:lnTo>
                    <a:pt x="14569" y="14146"/>
                  </a:lnTo>
                  <a:lnTo>
                    <a:pt x="14732" y="14185"/>
                  </a:lnTo>
                  <a:lnTo>
                    <a:pt x="14781" y="14260"/>
                  </a:lnTo>
                  <a:lnTo>
                    <a:pt x="14781" y="14298"/>
                  </a:lnTo>
                  <a:lnTo>
                    <a:pt x="14683" y="14204"/>
                  </a:lnTo>
                  <a:lnTo>
                    <a:pt x="14569" y="14185"/>
                  </a:lnTo>
                  <a:lnTo>
                    <a:pt x="14487" y="14241"/>
                  </a:lnTo>
                  <a:lnTo>
                    <a:pt x="14487" y="14336"/>
                  </a:lnTo>
                  <a:lnTo>
                    <a:pt x="14536" y="14355"/>
                  </a:lnTo>
                  <a:lnTo>
                    <a:pt x="14617" y="14298"/>
                  </a:lnTo>
                  <a:lnTo>
                    <a:pt x="14683" y="14375"/>
                  </a:lnTo>
                  <a:lnTo>
                    <a:pt x="14650" y="14394"/>
                  </a:lnTo>
                  <a:lnTo>
                    <a:pt x="14536" y="14394"/>
                  </a:lnTo>
                  <a:lnTo>
                    <a:pt x="14536" y="14470"/>
                  </a:lnTo>
                  <a:lnTo>
                    <a:pt x="14666" y="14526"/>
                  </a:lnTo>
                  <a:lnTo>
                    <a:pt x="14699" y="14584"/>
                  </a:lnTo>
                  <a:lnTo>
                    <a:pt x="14650" y="14622"/>
                  </a:lnTo>
                  <a:lnTo>
                    <a:pt x="14585" y="14641"/>
                  </a:lnTo>
                  <a:lnTo>
                    <a:pt x="14585" y="14679"/>
                  </a:lnTo>
                  <a:lnTo>
                    <a:pt x="14666" y="14679"/>
                  </a:lnTo>
                  <a:lnTo>
                    <a:pt x="14748" y="14641"/>
                  </a:lnTo>
                  <a:lnTo>
                    <a:pt x="14829" y="14717"/>
                  </a:lnTo>
                  <a:lnTo>
                    <a:pt x="14911" y="14754"/>
                  </a:lnTo>
                  <a:lnTo>
                    <a:pt x="15025" y="14717"/>
                  </a:lnTo>
                  <a:lnTo>
                    <a:pt x="15074" y="14773"/>
                  </a:lnTo>
                  <a:lnTo>
                    <a:pt x="15074" y="14831"/>
                  </a:lnTo>
                  <a:lnTo>
                    <a:pt x="15009" y="14869"/>
                  </a:lnTo>
                  <a:lnTo>
                    <a:pt x="15025" y="14945"/>
                  </a:lnTo>
                  <a:lnTo>
                    <a:pt x="15074" y="14964"/>
                  </a:lnTo>
                  <a:lnTo>
                    <a:pt x="15090" y="15040"/>
                  </a:lnTo>
                  <a:lnTo>
                    <a:pt x="15156" y="15059"/>
                  </a:lnTo>
                  <a:lnTo>
                    <a:pt x="15221" y="14983"/>
                  </a:lnTo>
                  <a:lnTo>
                    <a:pt x="15189" y="14926"/>
                  </a:lnTo>
                  <a:lnTo>
                    <a:pt x="15221" y="14888"/>
                  </a:lnTo>
                  <a:lnTo>
                    <a:pt x="15319" y="14888"/>
                  </a:lnTo>
                  <a:lnTo>
                    <a:pt x="15253" y="14983"/>
                  </a:lnTo>
                  <a:lnTo>
                    <a:pt x="15253" y="15040"/>
                  </a:lnTo>
                  <a:lnTo>
                    <a:pt x="15139" y="15192"/>
                  </a:lnTo>
                  <a:lnTo>
                    <a:pt x="15159" y="15215"/>
                  </a:lnTo>
                  <a:lnTo>
                    <a:pt x="15107" y="15230"/>
                  </a:lnTo>
                  <a:lnTo>
                    <a:pt x="15139" y="15306"/>
                  </a:lnTo>
                  <a:lnTo>
                    <a:pt x="15351" y="15363"/>
                  </a:lnTo>
                  <a:lnTo>
                    <a:pt x="15417" y="15325"/>
                  </a:lnTo>
                  <a:lnTo>
                    <a:pt x="15482" y="15363"/>
                  </a:lnTo>
                  <a:lnTo>
                    <a:pt x="15677" y="15363"/>
                  </a:lnTo>
                  <a:lnTo>
                    <a:pt x="15776" y="15325"/>
                  </a:lnTo>
                  <a:lnTo>
                    <a:pt x="15825" y="15363"/>
                  </a:lnTo>
                  <a:lnTo>
                    <a:pt x="15825" y="15421"/>
                  </a:lnTo>
                  <a:lnTo>
                    <a:pt x="15889" y="15421"/>
                  </a:lnTo>
                  <a:lnTo>
                    <a:pt x="15939" y="15496"/>
                  </a:lnTo>
                  <a:lnTo>
                    <a:pt x="16004" y="15553"/>
                  </a:lnTo>
                  <a:lnTo>
                    <a:pt x="16020" y="15610"/>
                  </a:lnTo>
                  <a:lnTo>
                    <a:pt x="16102" y="15610"/>
                  </a:lnTo>
                  <a:lnTo>
                    <a:pt x="16233" y="15553"/>
                  </a:lnTo>
                  <a:lnTo>
                    <a:pt x="16249" y="15515"/>
                  </a:lnTo>
                  <a:lnTo>
                    <a:pt x="16298" y="15553"/>
                  </a:lnTo>
                  <a:lnTo>
                    <a:pt x="16298" y="15610"/>
                  </a:lnTo>
                  <a:lnTo>
                    <a:pt x="16233" y="15687"/>
                  </a:lnTo>
                  <a:lnTo>
                    <a:pt x="16151" y="15706"/>
                  </a:lnTo>
                  <a:lnTo>
                    <a:pt x="16167" y="15762"/>
                  </a:lnTo>
                  <a:lnTo>
                    <a:pt x="16298" y="15800"/>
                  </a:lnTo>
                  <a:lnTo>
                    <a:pt x="16314" y="15896"/>
                  </a:lnTo>
                  <a:lnTo>
                    <a:pt x="16379" y="15972"/>
                  </a:lnTo>
                  <a:lnTo>
                    <a:pt x="16510" y="16028"/>
                  </a:lnTo>
                  <a:lnTo>
                    <a:pt x="16673" y="15972"/>
                  </a:lnTo>
                  <a:lnTo>
                    <a:pt x="16738" y="15953"/>
                  </a:lnTo>
                  <a:lnTo>
                    <a:pt x="16754" y="15990"/>
                  </a:lnTo>
                  <a:lnTo>
                    <a:pt x="16820" y="15934"/>
                  </a:lnTo>
                  <a:lnTo>
                    <a:pt x="16950" y="15839"/>
                  </a:lnTo>
                  <a:lnTo>
                    <a:pt x="16983" y="15839"/>
                  </a:lnTo>
                  <a:lnTo>
                    <a:pt x="16950" y="15896"/>
                  </a:lnTo>
                  <a:lnTo>
                    <a:pt x="16869" y="15972"/>
                  </a:lnTo>
                  <a:lnTo>
                    <a:pt x="16836" y="16162"/>
                  </a:lnTo>
                  <a:lnTo>
                    <a:pt x="16803" y="16276"/>
                  </a:lnTo>
                  <a:lnTo>
                    <a:pt x="16738" y="16276"/>
                  </a:lnTo>
                  <a:lnTo>
                    <a:pt x="16640" y="16219"/>
                  </a:lnTo>
                  <a:lnTo>
                    <a:pt x="16591" y="16237"/>
                  </a:lnTo>
                  <a:lnTo>
                    <a:pt x="16657" y="16352"/>
                  </a:lnTo>
                  <a:lnTo>
                    <a:pt x="16673" y="16447"/>
                  </a:lnTo>
                  <a:lnTo>
                    <a:pt x="16738" y="16504"/>
                  </a:lnTo>
                  <a:lnTo>
                    <a:pt x="16820" y="16466"/>
                  </a:lnTo>
                  <a:lnTo>
                    <a:pt x="16885" y="16504"/>
                  </a:lnTo>
                  <a:lnTo>
                    <a:pt x="16869" y="16561"/>
                  </a:lnTo>
                  <a:lnTo>
                    <a:pt x="16803" y="16561"/>
                  </a:lnTo>
                  <a:lnTo>
                    <a:pt x="16803" y="16618"/>
                  </a:lnTo>
                  <a:lnTo>
                    <a:pt x="16934" y="16751"/>
                  </a:lnTo>
                  <a:lnTo>
                    <a:pt x="16966" y="16732"/>
                  </a:lnTo>
                  <a:lnTo>
                    <a:pt x="17064" y="16751"/>
                  </a:lnTo>
                  <a:lnTo>
                    <a:pt x="17114" y="16656"/>
                  </a:lnTo>
                  <a:lnTo>
                    <a:pt x="17211" y="16447"/>
                  </a:lnTo>
                  <a:lnTo>
                    <a:pt x="17178" y="16618"/>
                  </a:lnTo>
                  <a:lnTo>
                    <a:pt x="17178" y="16732"/>
                  </a:lnTo>
                  <a:lnTo>
                    <a:pt x="17146" y="16808"/>
                  </a:lnTo>
                  <a:lnTo>
                    <a:pt x="17114" y="16827"/>
                  </a:lnTo>
                  <a:lnTo>
                    <a:pt x="17048" y="16923"/>
                  </a:lnTo>
                  <a:lnTo>
                    <a:pt x="17064" y="16998"/>
                  </a:lnTo>
                  <a:lnTo>
                    <a:pt x="17130" y="17036"/>
                  </a:lnTo>
                  <a:lnTo>
                    <a:pt x="17097" y="17094"/>
                  </a:lnTo>
                  <a:lnTo>
                    <a:pt x="17097" y="17322"/>
                  </a:lnTo>
                  <a:lnTo>
                    <a:pt x="17130" y="17379"/>
                  </a:lnTo>
                  <a:lnTo>
                    <a:pt x="17195" y="17379"/>
                  </a:lnTo>
                  <a:lnTo>
                    <a:pt x="17178" y="17473"/>
                  </a:lnTo>
                  <a:lnTo>
                    <a:pt x="17195" y="17569"/>
                  </a:lnTo>
                  <a:lnTo>
                    <a:pt x="17342" y="17740"/>
                  </a:lnTo>
                  <a:lnTo>
                    <a:pt x="17374" y="17759"/>
                  </a:lnTo>
                  <a:lnTo>
                    <a:pt x="17374" y="17797"/>
                  </a:lnTo>
                  <a:lnTo>
                    <a:pt x="17423" y="17759"/>
                  </a:lnTo>
                  <a:lnTo>
                    <a:pt x="17456" y="17835"/>
                  </a:lnTo>
                  <a:lnTo>
                    <a:pt x="17521" y="17797"/>
                  </a:lnTo>
                  <a:lnTo>
                    <a:pt x="17505" y="17759"/>
                  </a:lnTo>
                  <a:lnTo>
                    <a:pt x="17521" y="17702"/>
                  </a:lnTo>
                  <a:lnTo>
                    <a:pt x="17554" y="17759"/>
                  </a:lnTo>
                  <a:lnTo>
                    <a:pt x="17619" y="17778"/>
                  </a:lnTo>
                  <a:lnTo>
                    <a:pt x="17668" y="17702"/>
                  </a:lnTo>
                  <a:lnTo>
                    <a:pt x="17602" y="17569"/>
                  </a:lnTo>
                  <a:lnTo>
                    <a:pt x="17554" y="17569"/>
                  </a:lnTo>
                  <a:lnTo>
                    <a:pt x="17521" y="17588"/>
                  </a:lnTo>
                  <a:lnTo>
                    <a:pt x="17505" y="17569"/>
                  </a:lnTo>
                  <a:lnTo>
                    <a:pt x="17554" y="17473"/>
                  </a:lnTo>
                  <a:lnTo>
                    <a:pt x="17554" y="17398"/>
                  </a:lnTo>
                  <a:lnTo>
                    <a:pt x="17538" y="17322"/>
                  </a:lnTo>
                  <a:lnTo>
                    <a:pt x="17472" y="17303"/>
                  </a:lnTo>
                  <a:lnTo>
                    <a:pt x="17472" y="17264"/>
                  </a:lnTo>
                  <a:lnTo>
                    <a:pt x="17521" y="17208"/>
                  </a:lnTo>
                  <a:lnTo>
                    <a:pt x="17538" y="17094"/>
                  </a:lnTo>
                  <a:lnTo>
                    <a:pt x="17602" y="17094"/>
                  </a:lnTo>
                  <a:lnTo>
                    <a:pt x="17602" y="17189"/>
                  </a:lnTo>
                  <a:lnTo>
                    <a:pt x="17619" y="17264"/>
                  </a:lnTo>
                  <a:lnTo>
                    <a:pt x="17684" y="17170"/>
                  </a:lnTo>
                  <a:lnTo>
                    <a:pt x="17701" y="17226"/>
                  </a:lnTo>
                  <a:lnTo>
                    <a:pt x="17750" y="17303"/>
                  </a:lnTo>
                  <a:lnTo>
                    <a:pt x="17701" y="17398"/>
                  </a:lnTo>
                  <a:lnTo>
                    <a:pt x="17717" y="17473"/>
                  </a:lnTo>
                  <a:lnTo>
                    <a:pt x="17766" y="17492"/>
                  </a:lnTo>
                  <a:lnTo>
                    <a:pt x="17847" y="17398"/>
                  </a:lnTo>
                  <a:lnTo>
                    <a:pt x="17880" y="17398"/>
                  </a:lnTo>
                  <a:lnTo>
                    <a:pt x="17864" y="17473"/>
                  </a:lnTo>
                  <a:lnTo>
                    <a:pt x="17798" y="17550"/>
                  </a:lnTo>
                  <a:lnTo>
                    <a:pt x="17798" y="17607"/>
                  </a:lnTo>
                  <a:lnTo>
                    <a:pt x="17831" y="17702"/>
                  </a:lnTo>
                  <a:lnTo>
                    <a:pt x="17783" y="17835"/>
                  </a:lnTo>
                  <a:lnTo>
                    <a:pt x="17798" y="17873"/>
                  </a:lnTo>
                  <a:lnTo>
                    <a:pt x="17847" y="17873"/>
                  </a:lnTo>
                  <a:lnTo>
                    <a:pt x="17847" y="18044"/>
                  </a:lnTo>
                  <a:cubicBezTo>
                    <a:pt x="17847" y="18082"/>
                    <a:pt x="17831" y="18159"/>
                    <a:pt x="17831" y="18215"/>
                  </a:cubicBezTo>
                  <a:lnTo>
                    <a:pt x="17798" y="18253"/>
                  </a:lnTo>
                  <a:lnTo>
                    <a:pt x="17783" y="18178"/>
                  </a:lnTo>
                  <a:lnTo>
                    <a:pt x="17831" y="18120"/>
                  </a:lnTo>
                  <a:lnTo>
                    <a:pt x="17831" y="18044"/>
                  </a:lnTo>
                  <a:lnTo>
                    <a:pt x="17750" y="17987"/>
                  </a:lnTo>
                  <a:lnTo>
                    <a:pt x="17619" y="18025"/>
                  </a:lnTo>
                  <a:lnTo>
                    <a:pt x="17602" y="18063"/>
                  </a:lnTo>
                  <a:lnTo>
                    <a:pt x="17554" y="18082"/>
                  </a:lnTo>
                  <a:lnTo>
                    <a:pt x="17521" y="17987"/>
                  </a:lnTo>
                  <a:lnTo>
                    <a:pt x="17472" y="18120"/>
                  </a:lnTo>
                  <a:lnTo>
                    <a:pt x="17505" y="18234"/>
                  </a:lnTo>
                  <a:lnTo>
                    <a:pt x="17554" y="18272"/>
                  </a:lnTo>
                  <a:lnTo>
                    <a:pt x="17521" y="18349"/>
                  </a:lnTo>
                  <a:lnTo>
                    <a:pt x="17472" y="18310"/>
                  </a:lnTo>
                  <a:lnTo>
                    <a:pt x="17440" y="18406"/>
                  </a:lnTo>
                  <a:lnTo>
                    <a:pt x="17505" y="18538"/>
                  </a:lnTo>
                  <a:lnTo>
                    <a:pt x="17472" y="18634"/>
                  </a:lnTo>
                  <a:lnTo>
                    <a:pt x="17538" y="18691"/>
                  </a:lnTo>
                  <a:lnTo>
                    <a:pt x="17472" y="18747"/>
                  </a:lnTo>
                  <a:lnTo>
                    <a:pt x="17554" y="18881"/>
                  </a:lnTo>
                  <a:lnTo>
                    <a:pt x="17635" y="18881"/>
                  </a:lnTo>
                  <a:lnTo>
                    <a:pt x="17701" y="18805"/>
                  </a:lnTo>
                  <a:lnTo>
                    <a:pt x="17701" y="18691"/>
                  </a:lnTo>
                  <a:lnTo>
                    <a:pt x="17635" y="18538"/>
                  </a:lnTo>
                  <a:lnTo>
                    <a:pt x="17668" y="18444"/>
                  </a:lnTo>
                  <a:lnTo>
                    <a:pt x="17766" y="18653"/>
                  </a:lnTo>
                  <a:lnTo>
                    <a:pt x="17766" y="18805"/>
                  </a:lnTo>
                  <a:cubicBezTo>
                    <a:pt x="17750" y="18805"/>
                    <a:pt x="17717" y="18805"/>
                    <a:pt x="17717" y="18824"/>
                  </a:cubicBezTo>
                  <a:lnTo>
                    <a:pt x="17717" y="18843"/>
                  </a:lnTo>
                  <a:lnTo>
                    <a:pt x="17684" y="18900"/>
                  </a:lnTo>
                  <a:lnTo>
                    <a:pt x="17602" y="18938"/>
                  </a:lnTo>
                  <a:lnTo>
                    <a:pt x="17619" y="19014"/>
                  </a:lnTo>
                  <a:lnTo>
                    <a:pt x="17684" y="19090"/>
                  </a:lnTo>
                  <a:lnTo>
                    <a:pt x="17619" y="19166"/>
                  </a:lnTo>
                  <a:lnTo>
                    <a:pt x="17619" y="19261"/>
                  </a:lnTo>
                  <a:lnTo>
                    <a:pt x="17571" y="19318"/>
                  </a:lnTo>
                  <a:lnTo>
                    <a:pt x="17489" y="19356"/>
                  </a:lnTo>
                  <a:lnTo>
                    <a:pt x="17489" y="19394"/>
                  </a:lnTo>
                  <a:lnTo>
                    <a:pt x="17602" y="19414"/>
                  </a:lnTo>
                  <a:lnTo>
                    <a:pt x="17571" y="19470"/>
                  </a:lnTo>
                  <a:lnTo>
                    <a:pt x="17538" y="19489"/>
                  </a:lnTo>
                  <a:lnTo>
                    <a:pt x="17538" y="19565"/>
                  </a:lnTo>
                  <a:lnTo>
                    <a:pt x="17571" y="19565"/>
                  </a:lnTo>
                  <a:lnTo>
                    <a:pt x="17635" y="19546"/>
                  </a:lnTo>
                  <a:lnTo>
                    <a:pt x="17652" y="19584"/>
                  </a:lnTo>
                  <a:lnTo>
                    <a:pt x="17619" y="19642"/>
                  </a:lnTo>
                  <a:lnTo>
                    <a:pt x="17554" y="19661"/>
                  </a:lnTo>
                  <a:lnTo>
                    <a:pt x="17521" y="19736"/>
                  </a:lnTo>
                  <a:lnTo>
                    <a:pt x="17538" y="19870"/>
                  </a:lnTo>
                  <a:lnTo>
                    <a:pt x="17571" y="19927"/>
                  </a:lnTo>
                  <a:lnTo>
                    <a:pt x="17554" y="19983"/>
                  </a:lnTo>
                  <a:lnTo>
                    <a:pt x="17571" y="20060"/>
                  </a:lnTo>
                  <a:lnTo>
                    <a:pt x="17619" y="20041"/>
                  </a:lnTo>
                  <a:lnTo>
                    <a:pt x="17635" y="19964"/>
                  </a:lnTo>
                  <a:lnTo>
                    <a:pt x="17652" y="19851"/>
                  </a:lnTo>
                  <a:lnTo>
                    <a:pt x="17701" y="19699"/>
                  </a:lnTo>
                  <a:lnTo>
                    <a:pt x="17733" y="19642"/>
                  </a:lnTo>
                  <a:lnTo>
                    <a:pt x="17766" y="19452"/>
                  </a:lnTo>
                  <a:lnTo>
                    <a:pt x="17798" y="19394"/>
                  </a:lnTo>
                  <a:lnTo>
                    <a:pt x="17811" y="19268"/>
                  </a:lnTo>
                  <a:lnTo>
                    <a:pt x="17831" y="19280"/>
                  </a:lnTo>
                  <a:cubicBezTo>
                    <a:pt x="17831" y="19356"/>
                    <a:pt x="17831" y="19414"/>
                    <a:pt x="17847" y="19489"/>
                  </a:cubicBezTo>
                  <a:lnTo>
                    <a:pt x="17831" y="19470"/>
                  </a:lnTo>
                  <a:lnTo>
                    <a:pt x="17783" y="19546"/>
                  </a:lnTo>
                  <a:lnTo>
                    <a:pt x="17783" y="19661"/>
                  </a:lnTo>
                  <a:lnTo>
                    <a:pt x="17831" y="19699"/>
                  </a:lnTo>
                  <a:lnTo>
                    <a:pt x="17766" y="19793"/>
                  </a:lnTo>
                  <a:lnTo>
                    <a:pt x="17847" y="19851"/>
                  </a:lnTo>
                  <a:lnTo>
                    <a:pt x="17847" y="19927"/>
                  </a:lnTo>
                  <a:lnTo>
                    <a:pt x="17798" y="19964"/>
                  </a:lnTo>
                  <a:lnTo>
                    <a:pt x="17750" y="19927"/>
                  </a:lnTo>
                  <a:lnTo>
                    <a:pt x="17701" y="19983"/>
                  </a:lnTo>
                  <a:lnTo>
                    <a:pt x="17701" y="20041"/>
                  </a:lnTo>
                  <a:lnTo>
                    <a:pt x="17668" y="20117"/>
                  </a:lnTo>
                  <a:lnTo>
                    <a:pt x="17635" y="20174"/>
                  </a:lnTo>
                  <a:lnTo>
                    <a:pt x="17684" y="20231"/>
                  </a:lnTo>
                  <a:lnTo>
                    <a:pt x="17750" y="20041"/>
                  </a:lnTo>
                  <a:lnTo>
                    <a:pt x="17766" y="20079"/>
                  </a:lnTo>
                  <a:lnTo>
                    <a:pt x="17717" y="20174"/>
                  </a:lnTo>
                  <a:lnTo>
                    <a:pt x="17798" y="20155"/>
                  </a:lnTo>
                  <a:lnTo>
                    <a:pt x="17847" y="20079"/>
                  </a:lnTo>
                  <a:lnTo>
                    <a:pt x="17847" y="19983"/>
                  </a:lnTo>
                  <a:lnTo>
                    <a:pt x="17946" y="19851"/>
                  </a:lnTo>
                  <a:cubicBezTo>
                    <a:pt x="17946" y="19927"/>
                    <a:pt x="17946" y="19983"/>
                    <a:pt x="17962" y="20060"/>
                  </a:cubicBezTo>
                  <a:lnTo>
                    <a:pt x="17946" y="20079"/>
                  </a:lnTo>
                  <a:lnTo>
                    <a:pt x="17995" y="20136"/>
                  </a:lnTo>
                  <a:cubicBezTo>
                    <a:pt x="18011" y="20174"/>
                    <a:pt x="18011" y="20250"/>
                    <a:pt x="18027" y="20288"/>
                  </a:cubicBezTo>
                  <a:lnTo>
                    <a:pt x="17995" y="20421"/>
                  </a:lnTo>
                  <a:lnTo>
                    <a:pt x="17995" y="20497"/>
                  </a:lnTo>
                  <a:lnTo>
                    <a:pt x="17962" y="20573"/>
                  </a:lnTo>
                  <a:lnTo>
                    <a:pt x="17880" y="20611"/>
                  </a:lnTo>
                  <a:lnTo>
                    <a:pt x="17864" y="20649"/>
                  </a:lnTo>
                  <a:lnTo>
                    <a:pt x="17880" y="20706"/>
                  </a:lnTo>
                  <a:lnTo>
                    <a:pt x="17946" y="20669"/>
                  </a:lnTo>
                  <a:lnTo>
                    <a:pt x="18011" y="20706"/>
                  </a:lnTo>
                  <a:lnTo>
                    <a:pt x="18011" y="20744"/>
                  </a:lnTo>
                  <a:lnTo>
                    <a:pt x="17929" y="20820"/>
                  </a:lnTo>
                  <a:lnTo>
                    <a:pt x="17929" y="20858"/>
                  </a:lnTo>
                  <a:lnTo>
                    <a:pt x="17913" y="20935"/>
                  </a:lnTo>
                  <a:lnTo>
                    <a:pt x="17864" y="20935"/>
                  </a:lnTo>
                  <a:lnTo>
                    <a:pt x="17831" y="20991"/>
                  </a:lnTo>
                  <a:lnTo>
                    <a:pt x="17847" y="21029"/>
                  </a:lnTo>
                  <a:lnTo>
                    <a:pt x="17913" y="21029"/>
                  </a:lnTo>
                  <a:lnTo>
                    <a:pt x="17946" y="21087"/>
                  </a:lnTo>
                  <a:lnTo>
                    <a:pt x="17962" y="21029"/>
                  </a:lnTo>
                  <a:lnTo>
                    <a:pt x="18027" y="21010"/>
                  </a:lnTo>
                  <a:lnTo>
                    <a:pt x="18076" y="21048"/>
                  </a:lnTo>
                  <a:lnTo>
                    <a:pt x="18011" y="21106"/>
                  </a:lnTo>
                  <a:lnTo>
                    <a:pt x="17995" y="21144"/>
                  </a:lnTo>
                  <a:lnTo>
                    <a:pt x="18027" y="21219"/>
                  </a:lnTo>
                  <a:lnTo>
                    <a:pt x="17962" y="21296"/>
                  </a:lnTo>
                  <a:lnTo>
                    <a:pt x="17946" y="21372"/>
                  </a:lnTo>
                  <a:lnTo>
                    <a:pt x="18027" y="21429"/>
                  </a:lnTo>
                  <a:lnTo>
                    <a:pt x="18011" y="21524"/>
                  </a:lnTo>
                  <a:lnTo>
                    <a:pt x="18043" y="21581"/>
                  </a:lnTo>
                  <a:lnTo>
                    <a:pt x="18125" y="21581"/>
                  </a:lnTo>
                  <a:lnTo>
                    <a:pt x="18174" y="21524"/>
                  </a:lnTo>
                  <a:lnTo>
                    <a:pt x="18125" y="21466"/>
                  </a:lnTo>
                  <a:lnTo>
                    <a:pt x="18174" y="21410"/>
                  </a:lnTo>
                  <a:lnTo>
                    <a:pt x="18125" y="21372"/>
                  </a:lnTo>
                  <a:lnTo>
                    <a:pt x="18092" y="21372"/>
                  </a:lnTo>
                  <a:lnTo>
                    <a:pt x="18125" y="21296"/>
                  </a:lnTo>
                  <a:lnTo>
                    <a:pt x="18190" y="21276"/>
                  </a:lnTo>
                  <a:lnTo>
                    <a:pt x="18271" y="21201"/>
                  </a:lnTo>
                  <a:lnTo>
                    <a:pt x="18271" y="21125"/>
                  </a:lnTo>
                  <a:lnTo>
                    <a:pt x="18239" y="21106"/>
                  </a:lnTo>
                  <a:lnTo>
                    <a:pt x="18174" y="21106"/>
                  </a:lnTo>
                  <a:lnTo>
                    <a:pt x="18174" y="21087"/>
                  </a:lnTo>
                  <a:lnTo>
                    <a:pt x="18255" y="21010"/>
                  </a:lnTo>
                  <a:lnTo>
                    <a:pt x="18239" y="20916"/>
                  </a:lnTo>
                  <a:lnTo>
                    <a:pt x="18125" y="20820"/>
                  </a:lnTo>
                  <a:lnTo>
                    <a:pt x="18174" y="20725"/>
                  </a:lnTo>
                  <a:lnTo>
                    <a:pt x="18190" y="20744"/>
                  </a:lnTo>
                  <a:lnTo>
                    <a:pt x="18255" y="20744"/>
                  </a:lnTo>
                  <a:lnTo>
                    <a:pt x="18255" y="20688"/>
                  </a:lnTo>
                  <a:lnTo>
                    <a:pt x="18174" y="20592"/>
                  </a:lnTo>
                  <a:lnTo>
                    <a:pt x="18223" y="20592"/>
                  </a:lnTo>
                  <a:lnTo>
                    <a:pt x="18223" y="20421"/>
                  </a:lnTo>
                  <a:lnTo>
                    <a:pt x="18125" y="20345"/>
                  </a:lnTo>
                  <a:lnTo>
                    <a:pt x="18109" y="20364"/>
                  </a:lnTo>
                  <a:lnTo>
                    <a:pt x="18043" y="20307"/>
                  </a:lnTo>
                  <a:lnTo>
                    <a:pt x="18059" y="20269"/>
                  </a:lnTo>
                  <a:lnTo>
                    <a:pt x="18059" y="20250"/>
                  </a:lnTo>
                  <a:lnTo>
                    <a:pt x="18125" y="20155"/>
                  </a:lnTo>
                  <a:lnTo>
                    <a:pt x="18092" y="20079"/>
                  </a:lnTo>
                  <a:cubicBezTo>
                    <a:pt x="18092" y="20041"/>
                    <a:pt x="18109" y="19983"/>
                    <a:pt x="18109" y="19946"/>
                  </a:cubicBezTo>
                  <a:lnTo>
                    <a:pt x="18109" y="19889"/>
                  </a:lnTo>
                  <a:lnTo>
                    <a:pt x="18141" y="19927"/>
                  </a:lnTo>
                  <a:lnTo>
                    <a:pt x="18207" y="19870"/>
                  </a:lnTo>
                  <a:lnTo>
                    <a:pt x="18174" y="19774"/>
                  </a:lnTo>
                  <a:lnTo>
                    <a:pt x="18207" y="19736"/>
                  </a:lnTo>
                  <a:lnTo>
                    <a:pt x="18207" y="19603"/>
                  </a:lnTo>
                  <a:lnTo>
                    <a:pt x="18255" y="19584"/>
                  </a:lnTo>
                  <a:lnTo>
                    <a:pt x="18271" y="19736"/>
                  </a:lnTo>
                  <a:lnTo>
                    <a:pt x="18304" y="19699"/>
                  </a:lnTo>
                  <a:lnTo>
                    <a:pt x="18337" y="19680"/>
                  </a:lnTo>
                  <a:lnTo>
                    <a:pt x="18337" y="19736"/>
                  </a:lnTo>
                  <a:lnTo>
                    <a:pt x="18304" y="19774"/>
                  </a:lnTo>
                  <a:lnTo>
                    <a:pt x="18304" y="19851"/>
                  </a:lnTo>
                  <a:lnTo>
                    <a:pt x="18353" y="19889"/>
                  </a:lnTo>
                  <a:lnTo>
                    <a:pt x="18451" y="19870"/>
                  </a:lnTo>
                  <a:lnTo>
                    <a:pt x="18516" y="19774"/>
                  </a:lnTo>
                  <a:lnTo>
                    <a:pt x="18500" y="19736"/>
                  </a:lnTo>
                  <a:cubicBezTo>
                    <a:pt x="18516" y="19680"/>
                    <a:pt x="18533" y="19603"/>
                    <a:pt x="18549" y="19546"/>
                  </a:cubicBezTo>
                  <a:lnTo>
                    <a:pt x="18582" y="19565"/>
                  </a:lnTo>
                  <a:lnTo>
                    <a:pt x="18598" y="19661"/>
                  </a:lnTo>
                  <a:lnTo>
                    <a:pt x="18679" y="19736"/>
                  </a:lnTo>
                  <a:lnTo>
                    <a:pt x="18712" y="19736"/>
                  </a:lnTo>
                  <a:lnTo>
                    <a:pt x="18663" y="19755"/>
                  </a:lnTo>
                  <a:lnTo>
                    <a:pt x="18598" y="19755"/>
                  </a:lnTo>
                  <a:lnTo>
                    <a:pt x="18582" y="19793"/>
                  </a:lnTo>
                  <a:cubicBezTo>
                    <a:pt x="18516" y="19832"/>
                    <a:pt x="18451" y="19870"/>
                    <a:pt x="18451" y="19964"/>
                  </a:cubicBezTo>
                  <a:cubicBezTo>
                    <a:pt x="18451" y="20041"/>
                    <a:pt x="18451" y="20079"/>
                    <a:pt x="18467" y="20155"/>
                  </a:cubicBezTo>
                  <a:lnTo>
                    <a:pt x="18451" y="20136"/>
                  </a:lnTo>
                  <a:lnTo>
                    <a:pt x="18451" y="20117"/>
                  </a:lnTo>
                  <a:lnTo>
                    <a:pt x="18435" y="20136"/>
                  </a:lnTo>
                  <a:cubicBezTo>
                    <a:pt x="18419" y="20136"/>
                    <a:pt x="18402" y="20117"/>
                    <a:pt x="18370" y="20117"/>
                  </a:cubicBezTo>
                  <a:lnTo>
                    <a:pt x="18419" y="20060"/>
                  </a:lnTo>
                  <a:lnTo>
                    <a:pt x="18435" y="19983"/>
                  </a:lnTo>
                  <a:lnTo>
                    <a:pt x="18288" y="19964"/>
                  </a:lnTo>
                  <a:lnTo>
                    <a:pt x="18207" y="20060"/>
                  </a:lnTo>
                  <a:lnTo>
                    <a:pt x="18255" y="20155"/>
                  </a:lnTo>
                  <a:lnTo>
                    <a:pt x="18271" y="20155"/>
                  </a:lnTo>
                  <a:cubicBezTo>
                    <a:pt x="18255" y="20174"/>
                    <a:pt x="18255" y="20193"/>
                    <a:pt x="18255" y="20231"/>
                  </a:cubicBezTo>
                  <a:cubicBezTo>
                    <a:pt x="18271" y="20250"/>
                    <a:pt x="18271" y="20288"/>
                    <a:pt x="18288" y="20326"/>
                  </a:cubicBezTo>
                  <a:cubicBezTo>
                    <a:pt x="18321" y="20345"/>
                    <a:pt x="18337" y="20383"/>
                    <a:pt x="18353" y="20440"/>
                  </a:cubicBezTo>
                  <a:lnTo>
                    <a:pt x="18370" y="20440"/>
                  </a:lnTo>
                  <a:cubicBezTo>
                    <a:pt x="18370" y="20440"/>
                    <a:pt x="18370" y="20459"/>
                    <a:pt x="18386" y="20459"/>
                  </a:cubicBezTo>
                  <a:cubicBezTo>
                    <a:pt x="18419" y="20516"/>
                    <a:pt x="18451" y="20516"/>
                    <a:pt x="18467" y="20535"/>
                  </a:cubicBezTo>
                  <a:lnTo>
                    <a:pt x="18451" y="20554"/>
                  </a:lnTo>
                  <a:lnTo>
                    <a:pt x="18353" y="20649"/>
                  </a:lnTo>
                  <a:lnTo>
                    <a:pt x="18353" y="20744"/>
                  </a:lnTo>
                  <a:lnTo>
                    <a:pt x="18402" y="20839"/>
                  </a:lnTo>
                  <a:lnTo>
                    <a:pt x="18500" y="20744"/>
                  </a:lnTo>
                  <a:lnTo>
                    <a:pt x="18565" y="20611"/>
                  </a:lnTo>
                  <a:lnTo>
                    <a:pt x="18565" y="20554"/>
                  </a:lnTo>
                  <a:lnTo>
                    <a:pt x="18615" y="20535"/>
                  </a:lnTo>
                  <a:lnTo>
                    <a:pt x="18728" y="20421"/>
                  </a:lnTo>
                  <a:lnTo>
                    <a:pt x="18745" y="20459"/>
                  </a:lnTo>
                  <a:lnTo>
                    <a:pt x="18908" y="20459"/>
                  </a:lnTo>
                  <a:lnTo>
                    <a:pt x="18843" y="20554"/>
                  </a:lnTo>
                  <a:lnTo>
                    <a:pt x="18859" y="20573"/>
                  </a:lnTo>
                  <a:lnTo>
                    <a:pt x="18957" y="20573"/>
                  </a:lnTo>
                  <a:lnTo>
                    <a:pt x="18957" y="20630"/>
                  </a:lnTo>
                  <a:lnTo>
                    <a:pt x="18875" y="20725"/>
                  </a:lnTo>
                  <a:cubicBezTo>
                    <a:pt x="18859" y="20725"/>
                    <a:pt x="18843" y="20744"/>
                    <a:pt x="18827" y="20744"/>
                  </a:cubicBezTo>
                  <a:lnTo>
                    <a:pt x="18843" y="20649"/>
                  </a:lnTo>
                  <a:lnTo>
                    <a:pt x="18794" y="20535"/>
                  </a:lnTo>
                  <a:lnTo>
                    <a:pt x="18696" y="20535"/>
                  </a:lnTo>
                  <a:lnTo>
                    <a:pt x="18696" y="20573"/>
                  </a:lnTo>
                  <a:lnTo>
                    <a:pt x="18615" y="20630"/>
                  </a:lnTo>
                  <a:lnTo>
                    <a:pt x="18582" y="20763"/>
                  </a:lnTo>
                  <a:lnTo>
                    <a:pt x="18582" y="20820"/>
                  </a:lnTo>
                  <a:lnTo>
                    <a:pt x="18500" y="20916"/>
                  </a:lnTo>
                  <a:lnTo>
                    <a:pt x="18516" y="20991"/>
                  </a:lnTo>
                  <a:lnTo>
                    <a:pt x="18663" y="20916"/>
                  </a:lnTo>
                  <a:cubicBezTo>
                    <a:pt x="18663" y="20935"/>
                    <a:pt x="18679" y="20935"/>
                    <a:pt x="18679" y="20935"/>
                  </a:cubicBezTo>
                  <a:lnTo>
                    <a:pt x="18598" y="21010"/>
                  </a:lnTo>
                  <a:lnTo>
                    <a:pt x="18533" y="21125"/>
                  </a:lnTo>
                  <a:lnTo>
                    <a:pt x="18582" y="21182"/>
                  </a:lnTo>
                  <a:lnTo>
                    <a:pt x="18712" y="21048"/>
                  </a:lnTo>
                  <a:lnTo>
                    <a:pt x="18761" y="20991"/>
                  </a:lnTo>
                  <a:cubicBezTo>
                    <a:pt x="18777" y="21010"/>
                    <a:pt x="18794" y="21010"/>
                    <a:pt x="18827" y="21029"/>
                  </a:cubicBezTo>
                  <a:lnTo>
                    <a:pt x="18827" y="21048"/>
                  </a:lnTo>
                  <a:lnTo>
                    <a:pt x="18843" y="21106"/>
                  </a:lnTo>
                  <a:lnTo>
                    <a:pt x="18859" y="21144"/>
                  </a:lnTo>
                  <a:lnTo>
                    <a:pt x="18712" y="21144"/>
                  </a:lnTo>
                  <a:lnTo>
                    <a:pt x="18663" y="21219"/>
                  </a:lnTo>
                  <a:lnTo>
                    <a:pt x="18663" y="21276"/>
                  </a:lnTo>
                  <a:lnTo>
                    <a:pt x="18712" y="21276"/>
                  </a:lnTo>
                  <a:lnTo>
                    <a:pt x="18761" y="21238"/>
                  </a:lnTo>
                  <a:lnTo>
                    <a:pt x="18843" y="21238"/>
                  </a:lnTo>
                  <a:lnTo>
                    <a:pt x="18843" y="21276"/>
                  </a:lnTo>
                  <a:lnTo>
                    <a:pt x="18761" y="21334"/>
                  </a:lnTo>
                  <a:lnTo>
                    <a:pt x="18663" y="21334"/>
                  </a:lnTo>
                  <a:lnTo>
                    <a:pt x="18615" y="21391"/>
                  </a:lnTo>
                  <a:lnTo>
                    <a:pt x="18598" y="21505"/>
                  </a:lnTo>
                  <a:lnTo>
                    <a:pt x="18631" y="21600"/>
                  </a:lnTo>
                  <a:lnTo>
                    <a:pt x="18696" y="21562"/>
                  </a:lnTo>
                  <a:lnTo>
                    <a:pt x="18712" y="21485"/>
                  </a:lnTo>
                  <a:lnTo>
                    <a:pt x="18777" y="21485"/>
                  </a:lnTo>
                  <a:lnTo>
                    <a:pt x="18859" y="21429"/>
                  </a:lnTo>
                  <a:lnTo>
                    <a:pt x="18957" y="21296"/>
                  </a:lnTo>
                  <a:lnTo>
                    <a:pt x="19071" y="21125"/>
                  </a:lnTo>
                  <a:lnTo>
                    <a:pt x="19103" y="20916"/>
                  </a:lnTo>
                  <a:lnTo>
                    <a:pt x="19202" y="20669"/>
                  </a:lnTo>
                  <a:lnTo>
                    <a:pt x="19251" y="20649"/>
                  </a:lnTo>
                  <a:lnTo>
                    <a:pt x="19251" y="20592"/>
                  </a:lnTo>
                  <a:lnTo>
                    <a:pt x="19234" y="20592"/>
                  </a:lnTo>
                  <a:lnTo>
                    <a:pt x="19267" y="20554"/>
                  </a:lnTo>
                  <a:lnTo>
                    <a:pt x="19267" y="20516"/>
                  </a:lnTo>
                  <a:lnTo>
                    <a:pt x="19299" y="20459"/>
                  </a:lnTo>
                  <a:lnTo>
                    <a:pt x="19267" y="20421"/>
                  </a:lnTo>
                  <a:lnTo>
                    <a:pt x="19234" y="20402"/>
                  </a:lnTo>
                  <a:lnTo>
                    <a:pt x="19234" y="20307"/>
                  </a:lnTo>
                  <a:lnTo>
                    <a:pt x="19185" y="20211"/>
                  </a:lnTo>
                  <a:lnTo>
                    <a:pt x="19087" y="20136"/>
                  </a:lnTo>
                  <a:lnTo>
                    <a:pt x="19022" y="20079"/>
                  </a:lnTo>
                  <a:lnTo>
                    <a:pt x="19006" y="20022"/>
                  </a:lnTo>
                  <a:lnTo>
                    <a:pt x="18924" y="19870"/>
                  </a:lnTo>
                  <a:lnTo>
                    <a:pt x="18859" y="19851"/>
                  </a:lnTo>
                  <a:lnTo>
                    <a:pt x="18777" y="19851"/>
                  </a:lnTo>
                  <a:lnTo>
                    <a:pt x="18777" y="19793"/>
                  </a:lnTo>
                  <a:lnTo>
                    <a:pt x="18810" y="19755"/>
                  </a:lnTo>
                  <a:lnTo>
                    <a:pt x="18777" y="19680"/>
                  </a:lnTo>
                  <a:lnTo>
                    <a:pt x="18745" y="19642"/>
                  </a:lnTo>
                  <a:lnTo>
                    <a:pt x="18728" y="19565"/>
                  </a:lnTo>
                  <a:lnTo>
                    <a:pt x="18761" y="19508"/>
                  </a:lnTo>
                  <a:lnTo>
                    <a:pt x="18810" y="19489"/>
                  </a:lnTo>
                  <a:lnTo>
                    <a:pt x="18777" y="19452"/>
                  </a:lnTo>
                  <a:lnTo>
                    <a:pt x="18728" y="19394"/>
                  </a:lnTo>
                  <a:lnTo>
                    <a:pt x="18679" y="19394"/>
                  </a:lnTo>
                  <a:lnTo>
                    <a:pt x="18679" y="19318"/>
                  </a:lnTo>
                  <a:lnTo>
                    <a:pt x="18761" y="19280"/>
                  </a:lnTo>
                  <a:lnTo>
                    <a:pt x="18745" y="18900"/>
                  </a:lnTo>
                  <a:lnTo>
                    <a:pt x="18745" y="18519"/>
                  </a:lnTo>
                  <a:lnTo>
                    <a:pt x="18777" y="18197"/>
                  </a:lnTo>
                  <a:lnTo>
                    <a:pt x="18761" y="18120"/>
                  </a:lnTo>
                  <a:lnTo>
                    <a:pt x="18761" y="18025"/>
                  </a:lnTo>
                  <a:lnTo>
                    <a:pt x="18810" y="17930"/>
                  </a:lnTo>
                  <a:lnTo>
                    <a:pt x="18777" y="17835"/>
                  </a:lnTo>
                  <a:lnTo>
                    <a:pt x="18745" y="17759"/>
                  </a:lnTo>
                  <a:lnTo>
                    <a:pt x="18728" y="17569"/>
                  </a:lnTo>
                  <a:lnTo>
                    <a:pt x="18615" y="17417"/>
                  </a:lnTo>
                  <a:lnTo>
                    <a:pt x="18582" y="17226"/>
                  </a:lnTo>
                  <a:lnTo>
                    <a:pt x="18598" y="17132"/>
                  </a:lnTo>
                  <a:lnTo>
                    <a:pt x="18500" y="16827"/>
                  </a:lnTo>
                  <a:lnTo>
                    <a:pt x="18516" y="16751"/>
                  </a:lnTo>
                  <a:lnTo>
                    <a:pt x="18582" y="16618"/>
                  </a:lnTo>
                  <a:lnTo>
                    <a:pt x="18565" y="16542"/>
                  </a:lnTo>
                  <a:lnTo>
                    <a:pt x="18565" y="16447"/>
                  </a:lnTo>
                  <a:lnTo>
                    <a:pt x="18451" y="16352"/>
                  </a:lnTo>
                  <a:lnTo>
                    <a:pt x="18321" y="16352"/>
                  </a:lnTo>
                  <a:lnTo>
                    <a:pt x="18158" y="16409"/>
                  </a:lnTo>
                  <a:lnTo>
                    <a:pt x="18109" y="16428"/>
                  </a:lnTo>
                  <a:lnTo>
                    <a:pt x="17946" y="16504"/>
                  </a:lnTo>
                  <a:lnTo>
                    <a:pt x="17847" y="16618"/>
                  </a:lnTo>
                  <a:lnTo>
                    <a:pt x="17717" y="16827"/>
                  </a:lnTo>
                  <a:lnTo>
                    <a:pt x="17619" y="16904"/>
                  </a:lnTo>
                  <a:lnTo>
                    <a:pt x="17472" y="16923"/>
                  </a:lnTo>
                  <a:lnTo>
                    <a:pt x="17309" y="16942"/>
                  </a:lnTo>
                  <a:lnTo>
                    <a:pt x="17277" y="16942"/>
                  </a:lnTo>
                  <a:lnTo>
                    <a:pt x="17277" y="16885"/>
                  </a:lnTo>
                  <a:lnTo>
                    <a:pt x="17358" y="16732"/>
                  </a:lnTo>
                  <a:lnTo>
                    <a:pt x="17309" y="16599"/>
                  </a:lnTo>
                  <a:lnTo>
                    <a:pt x="17195" y="15990"/>
                  </a:lnTo>
                  <a:lnTo>
                    <a:pt x="17114" y="15743"/>
                  </a:lnTo>
                  <a:lnTo>
                    <a:pt x="17064" y="15610"/>
                  </a:lnTo>
                  <a:lnTo>
                    <a:pt x="17178" y="15382"/>
                  </a:lnTo>
                  <a:lnTo>
                    <a:pt x="16950" y="15344"/>
                  </a:lnTo>
                  <a:lnTo>
                    <a:pt x="16787" y="15477"/>
                  </a:lnTo>
                  <a:lnTo>
                    <a:pt x="16689" y="15421"/>
                  </a:lnTo>
                  <a:lnTo>
                    <a:pt x="16396" y="15421"/>
                  </a:lnTo>
                  <a:lnTo>
                    <a:pt x="21600" y="4354"/>
                  </a:lnTo>
                  <a:lnTo>
                    <a:pt x="21584" y="4297"/>
                  </a:lnTo>
                  <a:lnTo>
                    <a:pt x="21469" y="4277"/>
                  </a:lnTo>
                  <a:lnTo>
                    <a:pt x="21421" y="4297"/>
                  </a:lnTo>
                  <a:lnTo>
                    <a:pt x="21372" y="4240"/>
                  </a:lnTo>
                  <a:lnTo>
                    <a:pt x="21339" y="4012"/>
                  </a:lnTo>
                  <a:lnTo>
                    <a:pt x="21290" y="3898"/>
                  </a:lnTo>
                  <a:lnTo>
                    <a:pt x="21224" y="3859"/>
                  </a:lnTo>
                  <a:lnTo>
                    <a:pt x="21209" y="3727"/>
                  </a:lnTo>
                  <a:lnTo>
                    <a:pt x="21143" y="3593"/>
                  </a:lnTo>
                  <a:lnTo>
                    <a:pt x="21110" y="3536"/>
                  </a:lnTo>
                  <a:lnTo>
                    <a:pt x="20947" y="3536"/>
                  </a:lnTo>
                  <a:lnTo>
                    <a:pt x="20931" y="3574"/>
                  </a:lnTo>
                  <a:lnTo>
                    <a:pt x="20800" y="3536"/>
                  </a:lnTo>
                  <a:lnTo>
                    <a:pt x="20686" y="3574"/>
                  </a:lnTo>
                  <a:lnTo>
                    <a:pt x="20621" y="3518"/>
                  </a:lnTo>
                  <a:lnTo>
                    <a:pt x="20572" y="3536"/>
                  </a:lnTo>
                  <a:lnTo>
                    <a:pt x="20540" y="3518"/>
                  </a:lnTo>
                  <a:lnTo>
                    <a:pt x="20523" y="3536"/>
                  </a:lnTo>
                  <a:lnTo>
                    <a:pt x="20458" y="3536"/>
                  </a:lnTo>
                  <a:lnTo>
                    <a:pt x="20458" y="3518"/>
                  </a:lnTo>
                  <a:lnTo>
                    <a:pt x="20490" y="3518"/>
                  </a:lnTo>
                  <a:lnTo>
                    <a:pt x="20490" y="3480"/>
                  </a:lnTo>
                  <a:lnTo>
                    <a:pt x="20409" y="3403"/>
                  </a:lnTo>
                  <a:lnTo>
                    <a:pt x="20360" y="3422"/>
                  </a:lnTo>
                  <a:lnTo>
                    <a:pt x="20295" y="3403"/>
                  </a:lnTo>
                  <a:lnTo>
                    <a:pt x="20311" y="3384"/>
                  </a:lnTo>
                  <a:lnTo>
                    <a:pt x="20360" y="3346"/>
                  </a:lnTo>
                  <a:lnTo>
                    <a:pt x="20311" y="3308"/>
                  </a:lnTo>
                  <a:lnTo>
                    <a:pt x="20246" y="3308"/>
                  </a:lnTo>
                  <a:lnTo>
                    <a:pt x="20197" y="3289"/>
                  </a:lnTo>
                  <a:lnTo>
                    <a:pt x="20197" y="3232"/>
                  </a:lnTo>
                  <a:lnTo>
                    <a:pt x="20132" y="3156"/>
                  </a:lnTo>
                  <a:lnTo>
                    <a:pt x="20066" y="3099"/>
                  </a:lnTo>
                  <a:lnTo>
                    <a:pt x="20050" y="3099"/>
                  </a:lnTo>
                  <a:lnTo>
                    <a:pt x="20001" y="3061"/>
                  </a:lnTo>
                  <a:lnTo>
                    <a:pt x="19968" y="3061"/>
                  </a:lnTo>
                  <a:lnTo>
                    <a:pt x="19920" y="3118"/>
                  </a:lnTo>
                  <a:lnTo>
                    <a:pt x="19920" y="3061"/>
                  </a:lnTo>
                  <a:lnTo>
                    <a:pt x="19903" y="3023"/>
                  </a:lnTo>
                  <a:lnTo>
                    <a:pt x="19838" y="2966"/>
                  </a:lnTo>
                  <a:lnTo>
                    <a:pt x="19789" y="3061"/>
                  </a:lnTo>
                  <a:lnTo>
                    <a:pt x="19740" y="3023"/>
                  </a:lnTo>
                  <a:lnTo>
                    <a:pt x="19740" y="2947"/>
                  </a:lnTo>
                  <a:lnTo>
                    <a:pt x="19789" y="2928"/>
                  </a:lnTo>
                  <a:lnTo>
                    <a:pt x="19756" y="2871"/>
                  </a:lnTo>
                  <a:lnTo>
                    <a:pt x="19708" y="2852"/>
                  </a:lnTo>
                  <a:lnTo>
                    <a:pt x="19642" y="2871"/>
                  </a:lnTo>
                  <a:lnTo>
                    <a:pt x="19659" y="2833"/>
                  </a:lnTo>
                  <a:lnTo>
                    <a:pt x="19659" y="2776"/>
                  </a:lnTo>
                  <a:lnTo>
                    <a:pt x="19577" y="2738"/>
                  </a:lnTo>
                  <a:lnTo>
                    <a:pt x="19511" y="2643"/>
                  </a:lnTo>
                  <a:lnTo>
                    <a:pt x="19544" y="2624"/>
                  </a:lnTo>
                  <a:lnTo>
                    <a:pt x="19511" y="2566"/>
                  </a:lnTo>
                  <a:lnTo>
                    <a:pt x="19463" y="2547"/>
                  </a:lnTo>
                  <a:lnTo>
                    <a:pt x="19414" y="2585"/>
                  </a:lnTo>
                  <a:lnTo>
                    <a:pt x="19251" y="2776"/>
                  </a:lnTo>
                  <a:lnTo>
                    <a:pt x="19071" y="2909"/>
                  </a:lnTo>
                  <a:lnTo>
                    <a:pt x="19234" y="2757"/>
                  </a:lnTo>
                  <a:lnTo>
                    <a:pt x="19332" y="2585"/>
                  </a:lnTo>
                  <a:lnTo>
                    <a:pt x="19430" y="2472"/>
                  </a:lnTo>
                  <a:lnTo>
                    <a:pt x="19463" y="2357"/>
                  </a:lnTo>
                  <a:lnTo>
                    <a:pt x="19397" y="2300"/>
                  </a:lnTo>
                  <a:lnTo>
                    <a:pt x="19267" y="2206"/>
                  </a:lnTo>
                  <a:lnTo>
                    <a:pt x="19169" y="2206"/>
                  </a:lnTo>
                  <a:lnTo>
                    <a:pt x="19055" y="2263"/>
                  </a:lnTo>
                  <a:lnTo>
                    <a:pt x="18990" y="2263"/>
                  </a:lnTo>
                  <a:lnTo>
                    <a:pt x="18940" y="2282"/>
                  </a:lnTo>
                  <a:lnTo>
                    <a:pt x="18827" y="2300"/>
                  </a:lnTo>
                  <a:lnTo>
                    <a:pt x="18696" y="2472"/>
                  </a:lnTo>
                  <a:lnTo>
                    <a:pt x="18598" y="2566"/>
                  </a:lnTo>
                  <a:lnTo>
                    <a:pt x="18679" y="2453"/>
                  </a:lnTo>
                  <a:lnTo>
                    <a:pt x="18663" y="2300"/>
                  </a:lnTo>
                  <a:lnTo>
                    <a:pt x="18679" y="2186"/>
                  </a:lnTo>
                  <a:lnTo>
                    <a:pt x="18679" y="2091"/>
                  </a:lnTo>
                  <a:lnTo>
                    <a:pt x="18533" y="1997"/>
                  </a:lnTo>
                  <a:lnTo>
                    <a:pt x="18533" y="1958"/>
                  </a:lnTo>
                  <a:lnTo>
                    <a:pt x="18615" y="1901"/>
                  </a:lnTo>
                  <a:lnTo>
                    <a:pt x="18696" y="1901"/>
                  </a:lnTo>
                  <a:lnTo>
                    <a:pt x="18696" y="1863"/>
                  </a:lnTo>
                  <a:lnTo>
                    <a:pt x="18484" y="1711"/>
                  </a:lnTo>
                  <a:lnTo>
                    <a:pt x="18451" y="1635"/>
                  </a:lnTo>
                  <a:lnTo>
                    <a:pt x="18500" y="1578"/>
                  </a:lnTo>
                  <a:lnTo>
                    <a:pt x="18615" y="1502"/>
                  </a:lnTo>
                  <a:lnTo>
                    <a:pt x="18679" y="1426"/>
                  </a:lnTo>
                  <a:lnTo>
                    <a:pt x="18647" y="1349"/>
                  </a:lnTo>
                  <a:lnTo>
                    <a:pt x="18598" y="1236"/>
                  </a:lnTo>
                  <a:lnTo>
                    <a:pt x="18565" y="1236"/>
                  </a:lnTo>
                  <a:lnTo>
                    <a:pt x="18516" y="1255"/>
                  </a:lnTo>
                  <a:lnTo>
                    <a:pt x="18484" y="1198"/>
                  </a:lnTo>
                  <a:lnTo>
                    <a:pt x="18419" y="1140"/>
                  </a:lnTo>
                  <a:lnTo>
                    <a:pt x="18337" y="1140"/>
                  </a:lnTo>
                  <a:lnTo>
                    <a:pt x="18239" y="1102"/>
                  </a:lnTo>
                  <a:lnTo>
                    <a:pt x="18190" y="1064"/>
                  </a:lnTo>
                  <a:lnTo>
                    <a:pt x="18125" y="1102"/>
                  </a:lnTo>
                  <a:lnTo>
                    <a:pt x="18027" y="1102"/>
                  </a:lnTo>
                  <a:lnTo>
                    <a:pt x="17995" y="1198"/>
                  </a:lnTo>
                  <a:lnTo>
                    <a:pt x="17995" y="1236"/>
                  </a:lnTo>
                  <a:lnTo>
                    <a:pt x="17929" y="1140"/>
                  </a:lnTo>
                  <a:lnTo>
                    <a:pt x="17962" y="1045"/>
                  </a:lnTo>
                  <a:lnTo>
                    <a:pt x="18011" y="1027"/>
                  </a:lnTo>
                  <a:lnTo>
                    <a:pt x="18011" y="931"/>
                  </a:lnTo>
                  <a:lnTo>
                    <a:pt x="18043" y="855"/>
                  </a:lnTo>
                  <a:lnTo>
                    <a:pt x="18092" y="836"/>
                  </a:lnTo>
                  <a:lnTo>
                    <a:pt x="18092" y="742"/>
                  </a:lnTo>
                  <a:lnTo>
                    <a:pt x="18109" y="646"/>
                  </a:lnTo>
                  <a:lnTo>
                    <a:pt x="18092" y="589"/>
                  </a:lnTo>
                  <a:lnTo>
                    <a:pt x="18076" y="589"/>
                  </a:lnTo>
                  <a:lnTo>
                    <a:pt x="17962" y="722"/>
                  </a:lnTo>
                  <a:lnTo>
                    <a:pt x="17946" y="817"/>
                  </a:lnTo>
                  <a:lnTo>
                    <a:pt x="17929" y="817"/>
                  </a:lnTo>
                  <a:lnTo>
                    <a:pt x="17864" y="761"/>
                  </a:lnTo>
                  <a:lnTo>
                    <a:pt x="17783" y="817"/>
                  </a:lnTo>
                  <a:lnTo>
                    <a:pt x="17766" y="855"/>
                  </a:lnTo>
                  <a:lnTo>
                    <a:pt x="17783" y="951"/>
                  </a:lnTo>
                  <a:lnTo>
                    <a:pt x="17717" y="1027"/>
                  </a:lnTo>
                  <a:lnTo>
                    <a:pt x="17684" y="1027"/>
                  </a:lnTo>
                  <a:lnTo>
                    <a:pt x="17668" y="970"/>
                  </a:lnTo>
                  <a:lnTo>
                    <a:pt x="17619" y="1102"/>
                  </a:lnTo>
                  <a:lnTo>
                    <a:pt x="17619" y="1198"/>
                  </a:lnTo>
                  <a:lnTo>
                    <a:pt x="17586" y="1064"/>
                  </a:lnTo>
                  <a:lnTo>
                    <a:pt x="17586" y="951"/>
                  </a:lnTo>
                  <a:lnTo>
                    <a:pt x="17619" y="855"/>
                  </a:lnTo>
                  <a:lnTo>
                    <a:pt x="17586" y="836"/>
                  </a:lnTo>
                  <a:lnTo>
                    <a:pt x="17521" y="912"/>
                  </a:lnTo>
                  <a:lnTo>
                    <a:pt x="17505" y="970"/>
                  </a:lnTo>
                  <a:lnTo>
                    <a:pt x="17440" y="1008"/>
                  </a:lnTo>
                  <a:lnTo>
                    <a:pt x="17472" y="836"/>
                  </a:lnTo>
                  <a:lnTo>
                    <a:pt x="17440" y="742"/>
                  </a:lnTo>
                  <a:lnTo>
                    <a:pt x="17358" y="742"/>
                  </a:lnTo>
                  <a:lnTo>
                    <a:pt x="17374" y="665"/>
                  </a:lnTo>
                  <a:lnTo>
                    <a:pt x="17472" y="570"/>
                  </a:lnTo>
                  <a:lnTo>
                    <a:pt x="17554" y="551"/>
                  </a:lnTo>
                  <a:lnTo>
                    <a:pt x="17668" y="646"/>
                  </a:lnTo>
                  <a:lnTo>
                    <a:pt x="17783" y="570"/>
                  </a:lnTo>
                  <a:lnTo>
                    <a:pt x="17864" y="551"/>
                  </a:lnTo>
                  <a:lnTo>
                    <a:pt x="17946" y="456"/>
                  </a:lnTo>
                  <a:lnTo>
                    <a:pt x="17946" y="399"/>
                  </a:lnTo>
                  <a:lnTo>
                    <a:pt x="17962" y="361"/>
                  </a:lnTo>
                  <a:lnTo>
                    <a:pt x="17946" y="304"/>
                  </a:lnTo>
                  <a:lnTo>
                    <a:pt x="17847" y="266"/>
                  </a:lnTo>
                  <a:lnTo>
                    <a:pt x="17798" y="266"/>
                  </a:lnTo>
                  <a:lnTo>
                    <a:pt x="17798" y="171"/>
                  </a:lnTo>
                  <a:lnTo>
                    <a:pt x="17766" y="114"/>
                  </a:lnTo>
                  <a:lnTo>
                    <a:pt x="17750" y="95"/>
                  </a:lnTo>
                  <a:lnTo>
                    <a:pt x="17766" y="75"/>
                  </a:lnTo>
                  <a:lnTo>
                    <a:pt x="17798" y="56"/>
                  </a:lnTo>
                  <a:lnTo>
                    <a:pt x="17831" y="0"/>
                  </a:lnTo>
                  <a:close/>
                </a:path>
              </a:pathLst>
            </a:custGeom>
            <a:solidFill>
              <a:srgbClr val="CCD4DA"/>
            </a:solidFill>
            <a:ln w="12700" cap="flat">
              <a:noFill/>
              <a:miter lim="400000"/>
            </a:ln>
            <a:effectLst/>
          </p:spPr>
          <p:txBody>
            <a:bodyPr wrap="square" lIns="0" tIns="0" rIns="0" bIns="0" numCol="1" anchor="ctr">
              <a:noAutofit/>
            </a:bodyPr>
            <a:lstStyle/>
            <a:p>
              <a:pPr defTabSz="342900">
                <a:lnSpc>
                  <a:spcPct val="100000"/>
                </a:lnSpc>
                <a:spcBef>
                  <a:spcPts val="0"/>
                </a:spcBef>
                <a:defRPr sz="1400">
                  <a:latin typeface="Arial"/>
                  <a:ea typeface="Arial"/>
                  <a:cs typeface="Arial"/>
                  <a:sym typeface="Arial"/>
                </a:defRPr>
              </a:pPr>
              <a:endParaRPr sz="525"/>
            </a:p>
          </p:txBody>
        </p:sp>
        <p:sp>
          <p:nvSpPr>
            <p:cNvPr id="37" name="Google Shape;10422;p32">
              <a:extLst>
                <a:ext uri="{FF2B5EF4-FFF2-40B4-BE49-F238E27FC236}">
                  <a16:creationId xmlns:a16="http://schemas.microsoft.com/office/drawing/2014/main" id="{9C56EDBB-18ED-A4D3-E0DC-C5CC0EACD750}"/>
                </a:ext>
              </a:extLst>
            </p:cNvPr>
            <p:cNvSpPr/>
            <p:nvPr/>
          </p:nvSpPr>
          <p:spPr>
            <a:xfrm>
              <a:off x="2909394" y="4643608"/>
              <a:ext cx="4074201" cy="2294271"/>
            </a:xfrm>
            <a:custGeom>
              <a:avLst/>
              <a:gdLst/>
              <a:ahLst/>
              <a:cxnLst>
                <a:cxn ang="0">
                  <a:pos x="wd2" y="hd2"/>
                </a:cxn>
                <a:cxn ang="5400000">
                  <a:pos x="wd2" y="hd2"/>
                </a:cxn>
                <a:cxn ang="10800000">
                  <a:pos x="wd2" y="hd2"/>
                </a:cxn>
                <a:cxn ang="16200000">
                  <a:pos x="wd2" y="hd2"/>
                </a:cxn>
              </a:cxnLst>
              <a:rect l="0" t="0" r="r" b="b"/>
              <a:pathLst>
                <a:path w="21600" h="21600" extrusionOk="0">
                  <a:moveTo>
                    <a:pt x="1883" y="0"/>
                  </a:moveTo>
                  <a:lnTo>
                    <a:pt x="1924" y="235"/>
                  </a:lnTo>
                  <a:lnTo>
                    <a:pt x="2008" y="305"/>
                  </a:lnTo>
                  <a:lnTo>
                    <a:pt x="1980" y="398"/>
                  </a:lnTo>
                  <a:lnTo>
                    <a:pt x="1924" y="493"/>
                  </a:lnTo>
                  <a:lnTo>
                    <a:pt x="1938" y="610"/>
                  </a:lnTo>
                  <a:lnTo>
                    <a:pt x="1980" y="656"/>
                  </a:lnTo>
                  <a:lnTo>
                    <a:pt x="1966" y="727"/>
                  </a:lnTo>
                  <a:lnTo>
                    <a:pt x="1924" y="821"/>
                  </a:lnTo>
                  <a:lnTo>
                    <a:pt x="1952" y="869"/>
                  </a:lnTo>
                  <a:lnTo>
                    <a:pt x="1952" y="962"/>
                  </a:lnTo>
                  <a:lnTo>
                    <a:pt x="1980" y="1009"/>
                  </a:lnTo>
                  <a:lnTo>
                    <a:pt x="1924" y="1174"/>
                  </a:lnTo>
                  <a:lnTo>
                    <a:pt x="1869" y="1221"/>
                  </a:lnTo>
                  <a:lnTo>
                    <a:pt x="1828" y="1408"/>
                  </a:lnTo>
                  <a:lnTo>
                    <a:pt x="1800" y="1455"/>
                  </a:lnTo>
                  <a:lnTo>
                    <a:pt x="1800" y="1596"/>
                  </a:lnTo>
                  <a:lnTo>
                    <a:pt x="1744" y="1666"/>
                  </a:lnTo>
                  <a:lnTo>
                    <a:pt x="1730" y="1784"/>
                  </a:lnTo>
                  <a:lnTo>
                    <a:pt x="1634" y="1877"/>
                  </a:lnTo>
                  <a:lnTo>
                    <a:pt x="1578" y="1831"/>
                  </a:lnTo>
                  <a:lnTo>
                    <a:pt x="1550" y="1761"/>
                  </a:lnTo>
                  <a:lnTo>
                    <a:pt x="1606" y="1643"/>
                  </a:lnTo>
                  <a:lnTo>
                    <a:pt x="1620" y="1690"/>
                  </a:lnTo>
                  <a:lnTo>
                    <a:pt x="1675" y="1643"/>
                  </a:lnTo>
                  <a:lnTo>
                    <a:pt x="1689" y="1714"/>
                  </a:lnTo>
                  <a:lnTo>
                    <a:pt x="1717" y="1666"/>
                  </a:lnTo>
                  <a:lnTo>
                    <a:pt x="1717" y="1526"/>
                  </a:lnTo>
                  <a:lnTo>
                    <a:pt x="1758" y="1361"/>
                  </a:lnTo>
                  <a:lnTo>
                    <a:pt x="1814" y="1290"/>
                  </a:lnTo>
                  <a:lnTo>
                    <a:pt x="1814" y="1174"/>
                  </a:lnTo>
                  <a:lnTo>
                    <a:pt x="1786" y="1197"/>
                  </a:lnTo>
                  <a:lnTo>
                    <a:pt x="1689" y="1314"/>
                  </a:lnTo>
                  <a:lnTo>
                    <a:pt x="1662" y="1361"/>
                  </a:lnTo>
                  <a:lnTo>
                    <a:pt x="1606" y="1361"/>
                  </a:lnTo>
                  <a:lnTo>
                    <a:pt x="1606" y="1314"/>
                  </a:lnTo>
                  <a:lnTo>
                    <a:pt x="1675" y="1197"/>
                  </a:lnTo>
                  <a:lnTo>
                    <a:pt x="1758" y="1127"/>
                  </a:lnTo>
                  <a:lnTo>
                    <a:pt x="1786" y="1079"/>
                  </a:lnTo>
                  <a:lnTo>
                    <a:pt x="1758" y="985"/>
                  </a:lnTo>
                  <a:lnTo>
                    <a:pt x="1730" y="985"/>
                  </a:lnTo>
                  <a:lnTo>
                    <a:pt x="1675" y="1009"/>
                  </a:lnTo>
                  <a:lnTo>
                    <a:pt x="1634" y="892"/>
                  </a:lnTo>
                  <a:lnTo>
                    <a:pt x="1592" y="845"/>
                  </a:lnTo>
                  <a:lnTo>
                    <a:pt x="1412" y="845"/>
                  </a:lnTo>
                  <a:lnTo>
                    <a:pt x="1329" y="727"/>
                  </a:lnTo>
                  <a:lnTo>
                    <a:pt x="1135" y="469"/>
                  </a:lnTo>
                  <a:lnTo>
                    <a:pt x="1122" y="493"/>
                  </a:lnTo>
                  <a:lnTo>
                    <a:pt x="1108" y="610"/>
                  </a:lnTo>
                  <a:lnTo>
                    <a:pt x="1052" y="845"/>
                  </a:lnTo>
                  <a:lnTo>
                    <a:pt x="1052" y="962"/>
                  </a:lnTo>
                  <a:lnTo>
                    <a:pt x="1094" y="1197"/>
                  </a:lnTo>
                  <a:lnTo>
                    <a:pt x="1052" y="1550"/>
                  </a:lnTo>
                  <a:lnTo>
                    <a:pt x="1066" y="1690"/>
                  </a:lnTo>
                  <a:lnTo>
                    <a:pt x="1052" y="1877"/>
                  </a:lnTo>
                  <a:lnTo>
                    <a:pt x="1066" y="1948"/>
                  </a:lnTo>
                  <a:lnTo>
                    <a:pt x="1108" y="1948"/>
                  </a:lnTo>
                  <a:lnTo>
                    <a:pt x="1122" y="2019"/>
                  </a:lnTo>
                  <a:lnTo>
                    <a:pt x="1094" y="2113"/>
                  </a:lnTo>
                  <a:lnTo>
                    <a:pt x="1052" y="2113"/>
                  </a:lnTo>
                  <a:lnTo>
                    <a:pt x="1038" y="2183"/>
                  </a:lnTo>
                  <a:lnTo>
                    <a:pt x="1052" y="2253"/>
                  </a:lnTo>
                  <a:lnTo>
                    <a:pt x="1122" y="2277"/>
                  </a:lnTo>
                  <a:lnTo>
                    <a:pt x="1094" y="2395"/>
                  </a:lnTo>
                  <a:lnTo>
                    <a:pt x="1094" y="2511"/>
                  </a:lnTo>
                  <a:lnTo>
                    <a:pt x="1052" y="2606"/>
                  </a:lnTo>
                  <a:lnTo>
                    <a:pt x="1024" y="2582"/>
                  </a:lnTo>
                  <a:lnTo>
                    <a:pt x="997" y="2629"/>
                  </a:lnTo>
                  <a:lnTo>
                    <a:pt x="997" y="2723"/>
                  </a:lnTo>
                  <a:lnTo>
                    <a:pt x="1108" y="2747"/>
                  </a:lnTo>
                  <a:lnTo>
                    <a:pt x="1204" y="2771"/>
                  </a:lnTo>
                  <a:lnTo>
                    <a:pt x="1274" y="2864"/>
                  </a:lnTo>
                  <a:lnTo>
                    <a:pt x="1370" y="2864"/>
                  </a:lnTo>
                  <a:lnTo>
                    <a:pt x="1398" y="2958"/>
                  </a:lnTo>
                  <a:lnTo>
                    <a:pt x="1412" y="3122"/>
                  </a:lnTo>
                  <a:lnTo>
                    <a:pt x="1384" y="2982"/>
                  </a:lnTo>
                  <a:lnTo>
                    <a:pt x="1315" y="2887"/>
                  </a:lnTo>
                  <a:lnTo>
                    <a:pt x="1260" y="2934"/>
                  </a:lnTo>
                  <a:lnTo>
                    <a:pt x="1204" y="2864"/>
                  </a:lnTo>
                  <a:lnTo>
                    <a:pt x="1066" y="2840"/>
                  </a:lnTo>
                  <a:lnTo>
                    <a:pt x="1038" y="2771"/>
                  </a:lnTo>
                  <a:lnTo>
                    <a:pt x="997" y="2817"/>
                  </a:lnTo>
                  <a:lnTo>
                    <a:pt x="997" y="2934"/>
                  </a:lnTo>
                  <a:lnTo>
                    <a:pt x="928" y="3099"/>
                  </a:lnTo>
                  <a:lnTo>
                    <a:pt x="928" y="3287"/>
                  </a:lnTo>
                  <a:lnTo>
                    <a:pt x="886" y="3451"/>
                  </a:lnTo>
                  <a:lnTo>
                    <a:pt x="844" y="3592"/>
                  </a:lnTo>
                  <a:lnTo>
                    <a:pt x="748" y="3991"/>
                  </a:lnTo>
                  <a:lnTo>
                    <a:pt x="720" y="4273"/>
                  </a:lnTo>
                  <a:lnTo>
                    <a:pt x="623" y="4602"/>
                  </a:lnTo>
                  <a:lnTo>
                    <a:pt x="609" y="4953"/>
                  </a:lnTo>
                  <a:lnTo>
                    <a:pt x="554" y="5094"/>
                  </a:lnTo>
                  <a:lnTo>
                    <a:pt x="484" y="5236"/>
                  </a:lnTo>
                  <a:lnTo>
                    <a:pt x="429" y="5447"/>
                  </a:lnTo>
                  <a:lnTo>
                    <a:pt x="402" y="5541"/>
                  </a:lnTo>
                  <a:lnTo>
                    <a:pt x="374" y="5658"/>
                  </a:lnTo>
                  <a:lnTo>
                    <a:pt x="277" y="5869"/>
                  </a:lnTo>
                  <a:lnTo>
                    <a:pt x="235" y="5987"/>
                  </a:lnTo>
                  <a:lnTo>
                    <a:pt x="263" y="6245"/>
                  </a:lnTo>
                  <a:lnTo>
                    <a:pt x="222" y="6480"/>
                  </a:lnTo>
                  <a:lnTo>
                    <a:pt x="222" y="6644"/>
                  </a:lnTo>
                  <a:lnTo>
                    <a:pt x="277" y="6762"/>
                  </a:lnTo>
                  <a:lnTo>
                    <a:pt x="235" y="6855"/>
                  </a:lnTo>
                  <a:lnTo>
                    <a:pt x="222" y="6949"/>
                  </a:lnTo>
                  <a:lnTo>
                    <a:pt x="263" y="7113"/>
                  </a:lnTo>
                  <a:lnTo>
                    <a:pt x="235" y="7396"/>
                  </a:lnTo>
                  <a:lnTo>
                    <a:pt x="208" y="7536"/>
                  </a:lnTo>
                  <a:lnTo>
                    <a:pt x="152" y="7583"/>
                  </a:lnTo>
                  <a:lnTo>
                    <a:pt x="166" y="7678"/>
                  </a:lnTo>
                  <a:lnTo>
                    <a:pt x="194" y="7701"/>
                  </a:lnTo>
                  <a:lnTo>
                    <a:pt x="152" y="7889"/>
                  </a:lnTo>
                  <a:lnTo>
                    <a:pt x="55" y="8006"/>
                  </a:lnTo>
                  <a:lnTo>
                    <a:pt x="0" y="8147"/>
                  </a:lnTo>
                  <a:lnTo>
                    <a:pt x="0" y="8288"/>
                  </a:lnTo>
                  <a:lnTo>
                    <a:pt x="69" y="8475"/>
                  </a:lnTo>
                  <a:lnTo>
                    <a:pt x="138" y="8710"/>
                  </a:lnTo>
                  <a:lnTo>
                    <a:pt x="138" y="8968"/>
                  </a:lnTo>
                  <a:lnTo>
                    <a:pt x="124" y="9110"/>
                  </a:lnTo>
                  <a:lnTo>
                    <a:pt x="83" y="9204"/>
                  </a:lnTo>
                  <a:lnTo>
                    <a:pt x="83" y="9297"/>
                  </a:lnTo>
                  <a:lnTo>
                    <a:pt x="97" y="9391"/>
                  </a:lnTo>
                  <a:lnTo>
                    <a:pt x="124" y="9533"/>
                  </a:lnTo>
                  <a:lnTo>
                    <a:pt x="83" y="9626"/>
                  </a:lnTo>
                  <a:lnTo>
                    <a:pt x="69" y="9696"/>
                  </a:lnTo>
                  <a:lnTo>
                    <a:pt x="83" y="9791"/>
                  </a:lnTo>
                  <a:lnTo>
                    <a:pt x="235" y="10213"/>
                  </a:lnTo>
                  <a:lnTo>
                    <a:pt x="263" y="10330"/>
                  </a:lnTo>
                  <a:lnTo>
                    <a:pt x="235" y="10401"/>
                  </a:lnTo>
                  <a:lnTo>
                    <a:pt x="263" y="10494"/>
                  </a:lnTo>
                  <a:lnTo>
                    <a:pt x="346" y="10636"/>
                  </a:lnTo>
                  <a:lnTo>
                    <a:pt x="360" y="10706"/>
                  </a:lnTo>
                  <a:lnTo>
                    <a:pt x="415" y="10706"/>
                  </a:lnTo>
                  <a:lnTo>
                    <a:pt x="415" y="10448"/>
                  </a:lnTo>
                  <a:lnTo>
                    <a:pt x="471" y="10472"/>
                  </a:lnTo>
                  <a:lnTo>
                    <a:pt x="484" y="10448"/>
                  </a:lnTo>
                  <a:lnTo>
                    <a:pt x="484" y="10494"/>
                  </a:lnTo>
                  <a:lnTo>
                    <a:pt x="554" y="10494"/>
                  </a:lnTo>
                  <a:lnTo>
                    <a:pt x="568" y="10565"/>
                  </a:lnTo>
                  <a:lnTo>
                    <a:pt x="650" y="10588"/>
                  </a:lnTo>
                  <a:lnTo>
                    <a:pt x="582" y="10588"/>
                  </a:lnTo>
                  <a:lnTo>
                    <a:pt x="540" y="10636"/>
                  </a:lnTo>
                  <a:lnTo>
                    <a:pt x="498" y="10588"/>
                  </a:lnTo>
                  <a:lnTo>
                    <a:pt x="471" y="10588"/>
                  </a:lnTo>
                  <a:lnTo>
                    <a:pt x="471" y="10683"/>
                  </a:lnTo>
                  <a:lnTo>
                    <a:pt x="498" y="10706"/>
                  </a:lnTo>
                  <a:lnTo>
                    <a:pt x="498" y="10870"/>
                  </a:lnTo>
                  <a:lnTo>
                    <a:pt x="540" y="10988"/>
                  </a:lnTo>
                  <a:lnTo>
                    <a:pt x="554" y="11035"/>
                  </a:lnTo>
                  <a:lnTo>
                    <a:pt x="484" y="10988"/>
                  </a:lnTo>
                  <a:lnTo>
                    <a:pt x="443" y="10870"/>
                  </a:lnTo>
                  <a:lnTo>
                    <a:pt x="429" y="10823"/>
                  </a:lnTo>
                  <a:lnTo>
                    <a:pt x="402" y="10870"/>
                  </a:lnTo>
                  <a:lnTo>
                    <a:pt x="402" y="10964"/>
                  </a:lnTo>
                  <a:lnTo>
                    <a:pt x="360" y="11035"/>
                  </a:lnTo>
                  <a:lnTo>
                    <a:pt x="374" y="11082"/>
                  </a:lnTo>
                  <a:lnTo>
                    <a:pt x="360" y="11199"/>
                  </a:lnTo>
                  <a:lnTo>
                    <a:pt x="360" y="11317"/>
                  </a:lnTo>
                  <a:lnTo>
                    <a:pt x="402" y="11340"/>
                  </a:lnTo>
                  <a:lnTo>
                    <a:pt x="415" y="11457"/>
                  </a:lnTo>
                  <a:lnTo>
                    <a:pt x="484" y="11528"/>
                  </a:lnTo>
                  <a:lnTo>
                    <a:pt x="512" y="11622"/>
                  </a:lnTo>
                  <a:lnTo>
                    <a:pt x="512" y="11693"/>
                  </a:lnTo>
                  <a:lnTo>
                    <a:pt x="471" y="11786"/>
                  </a:lnTo>
                  <a:lnTo>
                    <a:pt x="429" y="11786"/>
                  </a:lnTo>
                  <a:lnTo>
                    <a:pt x="429" y="11856"/>
                  </a:lnTo>
                  <a:lnTo>
                    <a:pt x="443" y="11974"/>
                  </a:lnTo>
                  <a:lnTo>
                    <a:pt x="443" y="12115"/>
                  </a:lnTo>
                  <a:lnTo>
                    <a:pt x="471" y="12162"/>
                  </a:lnTo>
                  <a:lnTo>
                    <a:pt x="512" y="12256"/>
                  </a:lnTo>
                  <a:lnTo>
                    <a:pt x="540" y="12467"/>
                  </a:lnTo>
                  <a:lnTo>
                    <a:pt x="623" y="12749"/>
                  </a:lnTo>
                  <a:lnTo>
                    <a:pt x="678" y="12914"/>
                  </a:lnTo>
                  <a:lnTo>
                    <a:pt x="706" y="12937"/>
                  </a:lnTo>
                  <a:lnTo>
                    <a:pt x="692" y="12983"/>
                  </a:lnTo>
                  <a:lnTo>
                    <a:pt x="692" y="13030"/>
                  </a:lnTo>
                  <a:lnTo>
                    <a:pt x="762" y="13148"/>
                  </a:lnTo>
                  <a:lnTo>
                    <a:pt x="775" y="13288"/>
                  </a:lnTo>
                  <a:lnTo>
                    <a:pt x="762" y="13453"/>
                  </a:lnTo>
                  <a:lnTo>
                    <a:pt x="748" y="13570"/>
                  </a:lnTo>
                  <a:lnTo>
                    <a:pt x="720" y="13617"/>
                  </a:lnTo>
                  <a:lnTo>
                    <a:pt x="748" y="13688"/>
                  </a:lnTo>
                  <a:lnTo>
                    <a:pt x="775" y="13759"/>
                  </a:lnTo>
                  <a:lnTo>
                    <a:pt x="914" y="13759"/>
                  </a:lnTo>
                  <a:lnTo>
                    <a:pt x="983" y="13782"/>
                  </a:lnTo>
                  <a:lnTo>
                    <a:pt x="1052" y="13853"/>
                  </a:lnTo>
                  <a:lnTo>
                    <a:pt x="1108" y="13875"/>
                  </a:lnTo>
                  <a:lnTo>
                    <a:pt x="1204" y="13875"/>
                  </a:lnTo>
                  <a:lnTo>
                    <a:pt x="1246" y="13969"/>
                  </a:lnTo>
                  <a:lnTo>
                    <a:pt x="1246" y="14087"/>
                  </a:lnTo>
                  <a:lnTo>
                    <a:pt x="1343" y="14158"/>
                  </a:lnTo>
                  <a:lnTo>
                    <a:pt x="1412" y="14158"/>
                  </a:lnTo>
                  <a:lnTo>
                    <a:pt x="1509" y="14228"/>
                  </a:lnTo>
                  <a:lnTo>
                    <a:pt x="1523" y="14275"/>
                  </a:lnTo>
                  <a:lnTo>
                    <a:pt x="1523" y="14393"/>
                  </a:lnTo>
                  <a:lnTo>
                    <a:pt x="1550" y="14440"/>
                  </a:lnTo>
                  <a:lnTo>
                    <a:pt x="1592" y="14393"/>
                  </a:lnTo>
                  <a:lnTo>
                    <a:pt x="1634" y="14393"/>
                  </a:lnTo>
                  <a:lnTo>
                    <a:pt x="1730" y="14556"/>
                  </a:lnTo>
                  <a:lnTo>
                    <a:pt x="1856" y="14862"/>
                  </a:lnTo>
                  <a:lnTo>
                    <a:pt x="1869" y="15074"/>
                  </a:lnTo>
                  <a:lnTo>
                    <a:pt x="1856" y="15214"/>
                  </a:lnTo>
                  <a:lnTo>
                    <a:pt x="1856" y="15332"/>
                  </a:lnTo>
                  <a:lnTo>
                    <a:pt x="2769" y="15308"/>
                  </a:lnTo>
                  <a:lnTo>
                    <a:pt x="2783" y="15379"/>
                  </a:lnTo>
                  <a:lnTo>
                    <a:pt x="2783" y="15425"/>
                  </a:lnTo>
                  <a:lnTo>
                    <a:pt x="4056" y="16435"/>
                  </a:lnTo>
                  <a:lnTo>
                    <a:pt x="5150" y="16482"/>
                  </a:lnTo>
                  <a:lnTo>
                    <a:pt x="5178" y="16247"/>
                  </a:lnTo>
                  <a:lnTo>
                    <a:pt x="5788" y="16271"/>
                  </a:lnTo>
                  <a:lnTo>
                    <a:pt x="5870" y="16364"/>
                  </a:lnTo>
                  <a:lnTo>
                    <a:pt x="5912" y="16506"/>
                  </a:lnTo>
                  <a:lnTo>
                    <a:pt x="5954" y="16576"/>
                  </a:lnTo>
                  <a:lnTo>
                    <a:pt x="5968" y="16623"/>
                  </a:lnTo>
                  <a:lnTo>
                    <a:pt x="6009" y="16623"/>
                  </a:lnTo>
                  <a:lnTo>
                    <a:pt x="6036" y="16716"/>
                  </a:lnTo>
                  <a:lnTo>
                    <a:pt x="6023" y="16787"/>
                  </a:lnTo>
                  <a:lnTo>
                    <a:pt x="6092" y="16811"/>
                  </a:lnTo>
                  <a:lnTo>
                    <a:pt x="6134" y="16905"/>
                  </a:lnTo>
                  <a:lnTo>
                    <a:pt x="6134" y="16951"/>
                  </a:lnTo>
                  <a:lnTo>
                    <a:pt x="6106" y="17022"/>
                  </a:lnTo>
                  <a:lnTo>
                    <a:pt x="6162" y="17045"/>
                  </a:lnTo>
                  <a:lnTo>
                    <a:pt x="6216" y="17092"/>
                  </a:lnTo>
                  <a:lnTo>
                    <a:pt x="6244" y="17187"/>
                  </a:lnTo>
                  <a:lnTo>
                    <a:pt x="6258" y="17327"/>
                  </a:lnTo>
                  <a:lnTo>
                    <a:pt x="6369" y="17515"/>
                  </a:lnTo>
                  <a:lnTo>
                    <a:pt x="6369" y="17609"/>
                  </a:lnTo>
                  <a:lnTo>
                    <a:pt x="6355" y="17632"/>
                  </a:lnTo>
                  <a:lnTo>
                    <a:pt x="6300" y="17656"/>
                  </a:lnTo>
                  <a:lnTo>
                    <a:pt x="6300" y="17679"/>
                  </a:lnTo>
                  <a:lnTo>
                    <a:pt x="6369" y="17844"/>
                  </a:lnTo>
                  <a:lnTo>
                    <a:pt x="6424" y="17914"/>
                  </a:lnTo>
                  <a:lnTo>
                    <a:pt x="6438" y="18032"/>
                  </a:lnTo>
                  <a:lnTo>
                    <a:pt x="6438" y="18079"/>
                  </a:lnTo>
                  <a:lnTo>
                    <a:pt x="6452" y="18079"/>
                  </a:lnTo>
                  <a:lnTo>
                    <a:pt x="6480" y="18102"/>
                  </a:lnTo>
                  <a:lnTo>
                    <a:pt x="6508" y="18102"/>
                  </a:lnTo>
                  <a:lnTo>
                    <a:pt x="6535" y="18126"/>
                  </a:lnTo>
                  <a:lnTo>
                    <a:pt x="6563" y="18195"/>
                  </a:lnTo>
                  <a:lnTo>
                    <a:pt x="6563" y="18219"/>
                  </a:lnTo>
                  <a:lnTo>
                    <a:pt x="6590" y="18266"/>
                  </a:lnTo>
                  <a:lnTo>
                    <a:pt x="6632" y="18266"/>
                  </a:lnTo>
                  <a:lnTo>
                    <a:pt x="6715" y="18337"/>
                  </a:lnTo>
                  <a:lnTo>
                    <a:pt x="6729" y="18384"/>
                  </a:lnTo>
                  <a:lnTo>
                    <a:pt x="6784" y="18431"/>
                  </a:lnTo>
                  <a:lnTo>
                    <a:pt x="6868" y="18477"/>
                  </a:lnTo>
                  <a:lnTo>
                    <a:pt x="6881" y="18548"/>
                  </a:lnTo>
                  <a:lnTo>
                    <a:pt x="6923" y="18548"/>
                  </a:lnTo>
                  <a:lnTo>
                    <a:pt x="6950" y="18501"/>
                  </a:lnTo>
                  <a:lnTo>
                    <a:pt x="6950" y="18477"/>
                  </a:lnTo>
                  <a:lnTo>
                    <a:pt x="7020" y="18384"/>
                  </a:lnTo>
                  <a:lnTo>
                    <a:pt x="7061" y="18384"/>
                  </a:lnTo>
                  <a:lnTo>
                    <a:pt x="7061" y="18313"/>
                  </a:lnTo>
                  <a:lnTo>
                    <a:pt x="7089" y="18219"/>
                  </a:lnTo>
                  <a:lnTo>
                    <a:pt x="7144" y="18032"/>
                  </a:lnTo>
                  <a:lnTo>
                    <a:pt x="7172" y="17984"/>
                  </a:lnTo>
                  <a:lnTo>
                    <a:pt x="7228" y="17961"/>
                  </a:lnTo>
                  <a:lnTo>
                    <a:pt x="7255" y="17961"/>
                  </a:lnTo>
                  <a:lnTo>
                    <a:pt x="7269" y="17984"/>
                  </a:lnTo>
                  <a:lnTo>
                    <a:pt x="7296" y="17984"/>
                  </a:lnTo>
                  <a:lnTo>
                    <a:pt x="7324" y="17890"/>
                  </a:lnTo>
                  <a:lnTo>
                    <a:pt x="7394" y="17890"/>
                  </a:lnTo>
                  <a:lnTo>
                    <a:pt x="7463" y="17914"/>
                  </a:lnTo>
                  <a:lnTo>
                    <a:pt x="7532" y="17890"/>
                  </a:lnTo>
                  <a:lnTo>
                    <a:pt x="7546" y="17914"/>
                  </a:lnTo>
                  <a:lnTo>
                    <a:pt x="7560" y="17961"/>
                  </a:lnTo>
                  <a:lnTo>
                    <a:pt x="7615" y="17961"/>
                  </a:lnTo>
                  <a:lnTo>
                    <a:pt x="7670" y="17984"/>
                  </a:lnTo>
                  <a:lnTo>
                    <a:pt x="7698" y="18102"/>
                  </a:lnTo>
                  <a:lnTo>
                    <a:pt x="7768" y="18195"/>
                  </a:lnTo>
                  <a:lnTo>
                    <a:pt x="7837" y="18360"/>
                  </a:lnTo>
                  <a:lnTo>
                    <a:pt x="7850" y="18477"/>
                  </a:lnTo>
                  <a:lnTo>
                    <a:pt x="7892" y="18548"/>
                  </a:lnTo>
                  <a:lnTo>
                    <a:pt x="7892" y="18806"/>
                  </a:lnTo>
                  <a:lnTo>
                    <a:pt x="7948" y="18829"/>
                  </a:lnTo>
                  <a:lnTo>
                    <a:pt x="7961" y="18924"/>
                  </a:lnTo>
                  <a:lnTo>
                    <a:pt x="8017" y="19158"/>
                  </a:lnTo>
                  <a:lnTo>
                    <a:pt x="8044" y="19182"/>
                  </a:lnTo>
                  <a:lnTo>
                    <a:pt x="8058" y="19276"/>
                  </a:lnTo>
                  <a:lnTo>
                    <a:pt x="8114" y="19323"/>
                  </a:lnTo>
                  <a:lnTo>
                    <a:pt x="8128" y="19440"/>
                  </a:lnTo>
                  <a:lnTo>
                    <a:pt x="8169" y="19558"/>
                  </a:lnTo>
                  <a:lnTo>
                    <a:pt x="8238" y="19652"/>
                  </a:lnTo>
                  <a:lnTo>
                    <a:pt x="8224" y="19769"/>
                  </a:lnTo>
                  <a:lnTo>
                    <a:pt x="8224" y="19981"/>
                  </a:lnTo>
                  <a:lnTo>
                    <a:pt x="8308" y="20356"/>
                  </a:lnTo>
                  <a:lnTo>
                    <a:pt x="8294" y="20544"/>
                  </a:lnTo>
                  <a:lnTo>
                    <a:pt x="8321" y="20591"/>
                  </a:lnTo>
                  <a:lnTo>
                    <a:pt x="8335" y="20591"/>
                  </a:lnTo>
                  <a:lnTo>
                    <a:pt x="8377" y="20615"/>
                  </a:lnTo>
                  <a:lnTo>
                    <a:pt x="8432" y="20615"/>
                  </a:lnTo>
                  <a:lnTo>
                    <a:pt x="8474" y="20661"/>
                  </a:lnTo>
                  <a:lnTo>
                    <a:pt x="8543" y="20779"/>
                  </a:lnTo>
                  <a:lnTo>
                    <a:pt x="8668" y="20826"/>
                  </a:lnTo>
                  <a:lnTo>
                    <a:pt x="8737" y="20920"/>
                  </a:lnTo>
                  <a:lnTo>
                    <a:pt x="8806" y="20920"/>
                  </a:lnTo>
                  <a:lnTo>
                    <a:pt x="8820" y="21013"/>
                  </a:lnTo>
                  <a:lnTo>
                    <a:pt x="8861" y="21037"/>
                  </a:lnTo>
                  <a:lnTo>
                    <a:pt x="8917" y="20849"/>
                  </a:lnTo>
                  <a:lnTo>
                    <a:pt x="8930" y="20708"/>
                  </a:lnTo>
                  <a:lnTo>
                    <a:pt x="8917" y="20615"/>
                  </a:lnTo>
                  <a:lnTo>
                    <a:pt x="8917" y="20332"/>
                  </a:lnTo>
                  <a:lnTo>
                    <a:pt x="8875" y="20239"/>
                  </a:lnTo>
                  <a:lnTo>
                    <a:pt x="8930" y="20097"/>
                  </a:lnTo>
                  <a:lnTo>
                    <a:pt x="8958" y="19886"/>
                  </a:lnTo>
                  <a:lnTo>
                    <a:pt x="9014" y="19769"/>
                  </a:lnTo>
                  <a:lnTo>
                    <a:pt x="8986" y="19534"/>
                  </a:lnTo>
                  <a:lnTo>
                    <a:pt x="9055" y="19487"/>
                  </a:lnTo>
                  <a:lnTo>
                    <a:pt x="9124" y="19394"/>
                  </a:lnTo>
                  <a:lnTo>
                    <a:pt x="9083" y="19300"/>
                  </a:lnTo>
                  <a:lnTo>
                    <a:pt x="9152" y="19158"/>
                  </a:lnTo>
                  <a:lnTo>
                    <a:pt x="9194" y="19182"/>
                  </a:lnTo>
                  <a:lnTo>
                    <a:pt x="9263" y="19135"/>
                  </a:lnTo>
                  <a:lnTo>
                    <a:pt x="9235" y="18971"/>
                  </a:lnTo>
                  <a:lnTo>
                    <a:pt x="9290" y="19042"/>
                  </a:lnTo>
                  <a:lnTo>
                    <a:pt x="9360" y="18971"/>
                  </a:lnTo>
                  <a:lnTo>
                    <a:pt x="9332" y="18924"/>
                  </a:lnTo>
                  <a:lnTo>
                    <a:pt x="9401" y="18829"/>
                  </a:lnTo>
                  <a:lnTo>
                    <a:pt x="9429" y="18853"/>
                  </a:lnTo>
                  <a:lnTo>
                    <a:pt x="9470" y="18829"/>
                  </a:lnTo>
                  <a:lnTo>
                    <a:pt x="9512" y="18924"/>
                  </a:lnTo>
                  <a:lnTo>
                    <a:pt x="9443" y="19018"/>
                  </a:lnTo>
                  <a:lnTo>
                    <a:pt x="9498" y="19018"/>
                  </a:lnTo>
                  <a:lnTo>
                    <a:pt x="9568" y="18900"/>
                  </a:lnTo>
                  <a:lnTo>
                    <a:pt x="9623" y="18900"/>
                  </a:lnTo>
                  <a:lnTo>
                    <a:pt x="9789" y="18782"/>
                  </a:lnTo>
                  <a:lnTo>
                    <a:pt x="9914" y="18571"/>
                  </a:lnTo>
                  <a:lnTo>
                    <a:pt x="9969" y="18571"/>
                  </a:lnTo>
                  <a:lnTo>
                    <a:pt x="9997" y="18501"/>
                  </a:lnTo>
                  <a:lnTo>
                    <a:pt x="9983" y="18384"/>
                  </a:lnTo>
                  <a:lnTo>
                    <a:pt x="9997" y="18243"/>
                  </a:lnTo>
                  <a:lnTo>
                    <a:pt x="9955" y="18079"/>
                  </a:lnTo>
                  <a:lnTo>
                    <a:pt x="9983" y="18149"/>
                  </a:lnTo>
                  <a:lnTo>
                    <a:pt x="10038" y="18149"/>
                  </a:lnTo>
                  <a:lnTo>
                    <a:pt x="10107" y="18032"/>
                  </a:lnTo>
                  <a:lnTo>
                    <a:pt x="10107" y="17984"/>
                  </a:lnTo>
                  <a:lnTo>
                    <a:pt x="10135" y="18102"/>
                  </a:lnTo>
                  <a:lnTo>
                    <a:pt x="10094" y="18219"/>
                  </a:lnTo>
                  <a:lnTo>
                    <a:pt x="10107" y="18313"/>
                  </a:lnTo>
                  <a:lnTo>
                    <a:pt x="10107" y="18431"/>
                  </a:lnTo>
                  <a:lnTo>
                    <a:pt x="10191" y="18384"/>
                  </a:lnTo>
                  <a:lnTo>
                    <a:pt x="10246" y="18243"/>
                  </a:lnTo>
                  <a:lnTo>
                    <a:pt x="10301" y="18243"/>
                  </a:lnTo>
                  <a:lnTo>
                    <a:pt x="10343" y="18195"/>
                  </a:lnTo>
                  <a:lnTo>
                    <a:pt x="10481" y="18126"/>
                  </a:lnTo>
                  <a:lnTo>
                    <a:pt x="10592" y="18126"/>
                  </a:lnTo>
                  <a:lnTo>
                    <a:pt x="10758" y="18219"/>
                  </a:lnTo>
                  <a:lnTo>
                    <a:pt x="10800" y="18266"/>
                  </a:lnTo>
                  <a:lnTo>
                    <a:pt x="11007" y="18313"/>
                  </a:lnTo>
                  <a:lnTo>
                    <a:pt x="11077" y="18266"/>
                  </a:lnTo>
                  <a:lnTo>
                    <a:pt x="11077" y="18126"/>
                  </a:lnTo>
                  <a:lnTo>
                    <a:pt x="11146" y="18102"/>
                  </a:lnTo>
                  <a:lnTo>
                    <a:pt x="11201" y="18126"/>
                  </a:lnTo>
                  <a:lnTo>
                    <a:pt x="11160" y="18195"/>
                  </a:lnTo>
                  <a:lnTo>
                    <a:pt x="11201" y="18219"/>
                  </a:lnTo>
                  <a:lnTo>
                    <a:pt x="11243" y="18195"/>
                  </a:lnTo>
                  <a:lnTo>
                    <a:pt x="11284" y="18243"/>
                  </a:lnTo>
                  <a:lnTo>
                    <a:pt x="11284" y="18337"/>
                  </a:lnTo>
                  <a:lnTo>
                    <a:pt x="11298" y="18384"/>
                  </a:lnTo>
                  <a:lnTo>
                    <a:pt x="11381" y="18360"/>
                  </a:lnTo>
                  <a:lnTo>
                    <a:pt x="11409" y="18431"/>
                  </a:lnTo>
                  <a:lnTo>
                    <a:pt x="11354" y="18501"/>
                  </a:lnTo>
                  <a:lnTo>
                    <a:pt x="11312" y="18571"/>
                  </a:lnTo>
                  <a:lnTo>
                    <a:pt x="11367" y="18595"/>
                  </a:lnTo>
                  <a:lnTo>
                    <a:pt x="11423" y="18571"/>
                  </a:lnTo>
                  <a:lnTo>
                    <a:pt x="11478" y="18618"/>
                  </a:lnTo>
                  <a:lnTo>
                    <a:pt x="11575" y="18689"/>
                  </a:lnTo>
                  <a:lnTo>
                    <a:pt x="11617" y="18595"/>
                  </a:lnTo>
                  <a:lnTo>
                    <a:pt x="11658" y="18548"/>
                  </a:lnTo>
                  <a:lnTo>
                    <a:pt x="11727" y="18618"/>
                  </a:lnTo>
                  <a:lnTo>
                    <a:pt x="11769" y="18689"/>
                  </a:lnTo>
                  <a:lnTo>
                    <a:pt x="11825" y="18666"/>
                  </a:lnTo>
                  <a:lnTo>
                    <a:pt x="11825" y="18477"/>
                  </a:lnTo>
                  <a:lnTo>
                    <a:pt x="11783" y="18360"/>
                  </a:lnTo>
                  <a:lnTo>
                    <a:pt x="11852" y="18360"/>
                  </a:lnTo>
                  <a:lnTo>
                    <a:pt x="11921" y="18501"/>
                  </a:lnTo>
                  <a:lnTo>
                    <a:pt x="11977" y="18548"/>
                  </a:lnTo>
                  <a:lnTo>
                    <a:pt x="12005" y="18618"/>
                  </a:lnTo>
                  <a:lnTo>
                    <a:pt x="12046" y="18618"/>
                  </a:lnTo>
                  <a:lnTo>
                    <a:pt x="12101" y="18666"/>
                  </a:lnTo>
                  <a:lnTo>
                    <a:pt x="12101" y="18806"/>
                  </a:lnTo>
                  <a:lnTo>
                    <a:pt x="12115" y="18713"/>
                  </a:lnTo>
                  <a:lnTo>
                    <a:pt x="12185" y="18689"/>
                  </a:lnTo>
                  <a:lnTo>
                    <a:pt x="12185" y="18666"/>
                  </a:lnTo>
                  <a:lnTo>
                    <a:pt x="12101" y="18548"/>
                  </a:lnTo>
                  <a:lnTo>
                    <a:pt x="11977" y="18455"/>
                  </a:lnTo>
                  <a:lnTo>
                    <a:pt x="11935" y="18360"/>
                  </a:lnTo>
                  <a:lnTo>
                    <a:pt x="11935" y="18243"/>
                  </a:lnTo>
                  <a:lnTo>
                    <a:pt x="12060" y="18149"/>
                  </a:lnTo>
                  <a:lnTo>
                    <a:pt x="12101" y="18126"/>
                  </a:lnTo>
                  <a:lnTo>
                    <a:pt x="12032" y="18079"/>
                  </a:lnTo>
                  <a:lnTo>
                    <a:pt x="11991" y="18008"/>
                  </a:lnTo>
                  <a:lnTo>
                    <a:pt x="11977" y="18008"/>
                  </a:lnTo>
                  <a:lnTo>
                    <a:pt x="11921" y="18079"/>
                  </a:lnTo>
                  <a:lnTo>
                    <a:pt x="11866" y="18126"/>
                  </a:lnTo>
                  <a:lnTo>
                    <a:pt x="11866" y="18032"/>
                  </a:lnTo>
                  <a:lnTo>
                    <a:pt x="11935" y="17890"/>
                  </a:lnTo>
                  <a:lnTo>
                    <a:pt x="12074" y="17797"/>
                  </a:lnTo>
                  <a:lnTo>
                    <a:pt x="12129" y="17726"/>
                  </a:lnTo>
                  <a:lnTo>
                    <a:pt x="12351" y="17656"/>
                  </a:lnTo>
                  <a:lnTo>
                    <a:pt x="12447" y="17679"/>
                  </a:lnTo>
                  <a:lnTo>
                    <a:pt x="12489" y="17656"/>
                  </a:lnTo>
                  <a:lnTo>
                    <a:pt x="12545" y="17656"/>
                  </a:lnTo>
                  <a:lnTo>
                    <a:pt x="12586" y="17561"/>
                  </a:lnTo>
                  <a:lnTo>
                    <a:pt x="12614" y="17445"/>
                  </a:lnTo>
                  <a:lnTo>
                    <a:pt x="12669" y="17445"/>
                  </a:lnTo>
                  <a:lnTo>
                    <a:pt x="12655" y="17539"/>
                  </a:lnTo>
                  <a:lnTo>
                    <a:pt x="12655" y="17632"/>
                  </a:lnTo>
                  <a:lnTo>
                    <a:pt x="12738" y="17750"/>
                  </a:lnTo>
                  <a:lnTo>
                    <a:pt x="12794" y="17679"/>
                  </a:lnTo>
                  <a:lnTo>
                    <a:pt x="12891" y="17679"/>
                  </a:lnTo>
                  <a:lnTo>
                    <a:pt x="12960" y="17656"/>
                  </a:lnTo>
                  <a:lnTo>
                    <a:pt x="13001" y="17726"/>
                  </a:lnTo>
                  <a:lnTo>
                    <a:pt x="13112" y="17679"/>
                  </a:lnTo>
                  <a:lnTo>
                    <a:pt x="13153" y="17726"/>
                  </a:lnTo>
                  <a:lnTo>
                    <a:pt x="13237" y="17632"/>
                  </a:lnTo>
                  <a:lnTo>
                    <a:pt x="13306" y="17632"/>
                  </a:lnTo>
                  <a:lnTo>
                    <a:pt x="13320" y="17656"/>
                  </a:lnTo>
                  <a:lnTo>
                    <a:pt x="13292" y="17679"/>
                  </a:lnTo>
                  <a:lnTo>
                    <a:pt x="13209" y="17679"/>
                  </a:lnTo>
                  <a:lnTo>
                    <a:pt x="13181" y="17726"/>
                  </a:lnTo>
                  <a:lnTo>
                    <a:pt x="13292" y="17750"/>
                  </a:lnTo>
                  <a:lnTo>
                    <a:pt x="13375" y="17750"/>
                  </a:lnTo>
                  <a:lnTo>
                    <a:pt x="13445" y="17844"/>
                  </a:lnTo>
                  <a:lnTo>
                    <a:pt x="13500" y="17890"/>
                  </a:lnTo>
                  <a:lnTo>
                    <a:pt x="13458" y="17797"/>
                  </a:lnTo>
                  <a:lnTo>
                    <a:pt x="13458" y="17750"/>
                  </a:lnTo>
                  <a:lnTo>
                    <a:pt x="13500" y="17750"/>
                  </a:lnTo>
                  <a:lnTo>
                    <a:pt x="13513" y="17797"/>
                  </a:lnTo>
                  <a:lnTo>
                    <a:pt x="13583" y="17890"/>
                  </a:lnTo>
                  <a:lnTo>
                    <a:pt x="13569" y="17961"/>
                  </a:lnTo>
                  <a:lnTo>
                    <a:pt x="13527" y="17890"/>
                  </a:lnTo>
                  <a:lnTo>
                    <a:pt x="13513" y="17914"/>
                  </a:lnTo>
                  <a:lnTo>
                    <a:pt x="13597" y="18008"/>
                  </a:lnTo>
                  <a:lnTo>
                    <a:pt x="13638" y="18102"/>
                  </a:lnTo>
                  <a:lnTo>
                    <a:pt x="13666" y="18149"/>
                  </a:lnTo>
                  <a:lnTo>
                    <a:pt x="13652" y="18195"/>
                  </a:lnTo>
                  <a:lnTo>
                    <a:pt x="13638" y="18126"/>
                  </a:lnTo>
                  <a:lnTo>
                    <a:pt x="13625" y="18195"/>
                  </a:lnTo>
                  <a:lnTo>
                    <a:pt x="13638" y="18243"/>
                  </a:lnTo>
                  <a:lnTo>
                    <a:pt x="13763" y="18219"/>
                  </a:lnTo>
                  <a:lnTo>
                    <a:pt x="13832" y="18195"/>
                  </a:lnTo>
                  <a:lnTo>
                    <a:pt x="13915" y="18032"/>
                  </a:lnTo>
                  <a:lnTo>
                    <a:pt x="13971" y="18032"/>
                  </a:lnTo>
                  <a:lnTo>
                    <a:pt x="13971" y="18008"/>
                  </a:lnTo>
                  <a:lnTo>
                    <a:pt x="14012" y="17914"/>
                  </a:lnTo>
                  <a:lnTo>
                    <a:pt x="14081" y="17914"/>
                  </a:lnTo>
                  <a:lnTo>
                    <a:pt x="14137" y="17961"/>
                  </a:lnTo>
                  <a:lnTo>
                    <a:pt x="14220" y="18008"/>
                  </a:lnTo>
                  <a:lnTo>
                    <a:pt x="14261" y="18243"/>
                  </a:lnTo>
                  <a:lnTo>
                    <a:pt x="14317" y="18313"/>
                  </a:lnTo>
                  <a:lnTo>
                    <a:pt x="14331" y="18313"/>
                  </a:lnTo>
                  <a:lnTo>
                    <a:pt x="14345" y="18455"/>
                  </a:lnTo>
                  <a:lnTo>
                    <a:pt x="14400" y="18501"/>
                  </a:lnTo>
                  <a:lnTo>
                    <a:pt x="14427" y="18501"/>
                  </a:lnTo>
                  <a:lnTo>
                    <a:pt x="14427" y="18571"/>
                  </a:lnTo>
                  <a:lnTo>
                    <a:pt x="14469" y="18666"/>
                  </a:lnTo>
                  <a:lnTo>
                    <a:pt x="14525" y="18689"/>
                  </a:lnTo>
                  <a:lnTo>
                    <a:pt x="14566" y="18829"/>
                  </a:lnTo>
                  <a:lnTo>
                    <a:pt x="14552" y="18971"/>
                  </a:lnTo>
                  <a:lnTo>
                    <a:pt x="14497" y="19276"/>
                  </a:lnTo>
                  <a:lnTo>
                    <a:pt x="14427" y="19534"/>
                  </a:lnTo>
                  <a:lnTo>
                    <a:pt x="14427" y="19628"/>
                  </a:lnTo>
                  <a:lnTo>
                    <a:pt x="14483" y="19745"/>
                  </a:lnTo>
                  <a:lnTo>
                    <a:pt x="14497" y="19722"/>
                  </a:lnTo>
                  <a:lnTo>
                    <a:pt x="14539" y="19628"/>
                  </a:lnTo>
                  <a:lnTo>
                    <a:pt x="14539" y="19558"/>
                  </a:lnTo>
                  <a:lnTo>
                    <a:pt x="14552" y="19511"/>
                  </a:lnTo>
                  <a:lnTo>
                    <a:pt x="14607" y="19558"/>
                  </a:lnTo>
                  <a:lnTo>
                    <a:pt x="14621" y="19676"/>
                  </a:lnTo>
                  <a:lnTo>
                    <a:pt x="14525" y="19910"/>
                  </a:lnTo>
                  <a:lnTo>
                    <a:pt x="14539" y="19981"/>
                  </a:lnTo>
                  <a:lnTo>
                    <a:pt x="14552" y="20097"/>
                  </a:lnTo>
                  <a:lnTo>
                    <a:pt x="14593" y="20215"/>
                  </a:lnTo>
                  <a:lnTo>
                    <a:pt x="14607" y="20262"/>
                  </a:lnTo>
                  <a:lnTo>
                    <a:pt x="14635" y="20239"/>
                  </a:lnTo>
                  <a:lnTo>
                    <a:pt x="14663" y="20356"/>
                  </a:lnTo>
                  <a:lnTo>
                    <a:pt x="14691" y="20310"/>
                  </a:lnTo>
                  <a:lnTo>
                    <a:pt x="14691" y="20262"/>
                  </a:lnTo>
                  <a:lnTo>
                    <a:pt x="14705" y="20310"/>
                  </a:lnTo>
                  <a:lnTo>
                    <a:pt x="14801" y="20262"/>
                  </a:lnTo>
                  <a:lnTo>
                    <a:pt x="14732" y="20356"/>
                  </a:lnTo>
                  <a:lnTo>
                    <a:pt x="14705" y="20473"/>
                  </a:lnTo>
                  <a:lnTo>
                    <a:pt x="14691" y="20544"/>
                  </a:lnTo>
                  <a:lnTo>
                    <a:pt x="14691" y="20591"/>
                  </a:lnTo>
                  <a:lnTo>
                    <a:pt x="14801" y="20708"/>
                  </a:lnTo>
                  <a:lnTo>
                    <a:pt x="14801" y="21037"/>
                  </a:lnTo>
                  <a:lnTo>
                    <a:pt x="14829" y="21060"/>
                  </a:lnTo>
                  <a:lnTo>
                    <a:pt x="14885" y="21060"/>
                  </a:lnTo>
                  <a:lnTo>
                    <a:pt x="14912" y="21155"/>
                  </a:lnTo>
                  <a:lnTo>
                    <a:pt x="14899" y="21271"/>
                  </a:lnTo>
                  <a:lnTo>
                    <a:pt x="15009" y="21389"/>
                  </a:lnTo>
                  <a:lnTo>
                    <a:pt x="14953" y="21413"/>
                  </a:lnTo>
                  <a:lnTo>
                    <a:pt x="15037" y="21483"/>
                  </a:lnTo>
                  <a:lnTo>
                    <a:pt x="15079" y="21530"/>
                  </a:lnTo>
                  <a:lnTo>
                    <a:pt x="15147" y="21600"/>
                  </a:lnTo>
                  <a:lnTo>
                    <a:pt x="15217" y="21530"/>
                  </a:lnTo>
                  <a:lnTo>
                    <a:pt x="15286" y="21507"/>
                  </a:lnTo>
                  <a:lnTo>
                    <a:pt x="15286" y="21318"/>
                  </a:lnTo>
                  <a:lnTo>
                    <a:pt x="15327" y="21202"/>
                  </a:lnTo>
                  <a:lnTo>
                    <a:pt x="15369" y="21060"/>
                  </a:lnTo>
                  <a:lnTo>
                    <a:pt x="15438" y="20826"/>
                  </a:lnTo>
                  <a:lnTo>
                    <a:pt x="15425" y="20708"/>
                  </a:lnTo>
                  <a:lnTo>
                    <a:pt x="15452" y="20661"/>
                  </a:lnTo>
                  <a:lnTo>
                    <a:pt x="15452" y="20450"/>
                  </a:lnTo>
                  <a:lnTo>
                    <a:pt x="15438" y="20379"/>
                  </a:lnTo>
                  <a:lnTo>
                    <a:pt x="15493" y="20332"/>
                  </a:lnTo>
                  <a:lnTo>
                    <a:pt x="15452" y="20121"/>
                  </a:lnTo>
                  <a:lnTo>
                    <a:pt x="15383" y="20027"/>
                  </a:lnTo>
                  <a:lnTo>
                    <a:pt x="15355" y="19628"/>
                  </a:lnTo>
                  <a:lnTo>
                    <a:pt x="15313" y="19558"/>
                  </a:lnTo>
                  <a:lnTo>
                    <a:pt x="15327" y="19370"/>
                  </a:lnTo>
                  <a:lnTo>
                    <a:pt x="15355" y="19205"/>
                  </a:lnTo>
                  <a:lnTo>
                    <a:pt x="15327" y="19088"/>
                  </a:lnTo>
                  <a:lnTo>
                    <a:pt x="15286" y="18971"/>
                  </a:lnTo>
                  <a:lnTo>
                    <a:pt x="15245" y="18689"/>
                  </a:lnTo>
                  <a:lnTo>
                    <a:pt x="15217" y="18571"/>
                  </a:lnTo>
                  <a:lnTo>
                    <a:pt x="15189" y="18266"/>
                  </a:lnTo>
                  <a:lnTo>
                    <a:pt x="15161" y="18102"/>
                  </a:lnTo>
                  <a:lnTo>
                    <a:pt x="15175" y="17844"/>
                  </a:lnTo>
                  <a:lnTo>
                    <a:pt x="15161" y="17632"/>
                  </a:lnTo>
                  <a:lnTo>
                    <a:pt x="15175" y="17256"/>
                  </a:lnTo>
                  <a:lnTo>
                    <a:pt x="15175" y="17022"/>
                  </a:lnTo>
                  <a:lnTo>
                    <a:pt x="15245" y="16834"/>
                  </a:lnTo>
                  <a:lnTo>
                    <a:pt x="15300" y="16669"/>
                  </a:lnTo>
                  <a:lnTo>
                    <a:pt x="15369" y="16623"/>
                  </a:lnTo>
                  <a:lnTo>
                    <a:pt x="15397" y="16553"/>
                  </a:lnTo>
                  <a:lnTo>
                    <a:pt x="15438" y="16553"/>
                  </a:lnTo>
                  <a:lnTo>
                    <a:pt x="15493" y="16388"/>
                  </a:lnTo>
                  <a:lnTo>
                    <a:pt x="15493" y="16318"/>
                  </a:lnTo>
                  <a:lnTo>
                    <a:pt x="15466" y="16271"/>
                  </a:lnTo>
                  <a:lnTo>
                    <a:pt x="15493" y="16247"/>
                  </a:lnTo>
                  <a:lnTo>
                    <a:pt x="15577" y="16247"/>
                  </a:lnTo>
                  <a:lnTo>
                    <a:pt x="15591" y="16153"/>
                  </a:lnTo>
                  <a:lnTo>
                    <a:pt x="15660" y="16153"/>
                  </a:lnTo>
                  <a:lnTo>
                    <a:pt x="15673" y="16106"/>
                  </a:lnTo>
                  <a:lnTo>
                    <a:pt x="15798" y="16082"/>
                  </a:lnTo>
                  <a:lnTo>
                    <a:pt x="15840" y="15989"/>
                  </a:lnTo>
                  <a:lnTo>
                    <a:pt x="15923" y="15989"/>
                  </a:lnTo>
                  <a:lnTo>
                    <a:pt x="15937" y="15919"/>
                  </a:lnTo>
                  <a:lnTo>
                    <a:pt x="15992" y="15919"/>
                  </a:lnTo>
                  <a:lnTo>
                    <a:pt x="16020" y="15966"/>
                  </a:lnTo>
                  <a:lnTo>
                    <a:pt x="16089" y="15801"/>
                  </a:lnTo>
                  <a:lnTo>
                    <a:pt x="16089" y="15754"/>
                  </a:lnTo>
                  <a:lnTo>
                    <a:pt x="16131" y="15754"/>
                  </a:lnTo>
                  <a:lnTo>
                    <a:pt x="16200" y="15661"/>
                  </a:lnTo>
                  <a:lnTo>
                    <a:pt x="16200" y="15566"/>
                  </a:lnTo>
                  <a:lnTo>
                    <a:pt x="16338" y="15261"/>
                  </a:lnTo>
                  <a:lnTo>
                    <a:pt x="16407" y="15143"/>
                  </a:lnTo>
                  <a:lnTo>
                    <a:pt x="16532" y="15143"/>
                  </a:lnTo>
                  <a:lnTo>
                    <a:pt x="16559" y="15167"/>
                  </a:lnTo>
                  <a:lnTo>
                    <a:pt x="16601" y="15167"/>
                  </a:lnTo>
                  <a:lnTo>
                    <a:pt x="16671" y="14956"/>
                  </a:lnTo>
                  <a:lnTo>
                    <a:pt x="16851" y="14698"/>
                  </a:lnTo>
                  <a:lnTo>
                    <a:pt x="17031" y="14509"/>
                  </a:lnTo>
                  <a:lnTo>
                    <a:pt x="17113" y="14486"/>
                  </a:lnTo>
                  <a:lnTo>
                    <a:pt x="17155" y="14463"/>
                  </a:lnTo>
                  <a:lnTo>
                    <a:pt x="17197" y="14463"/>
                  </a:lnTo>
                  <a:lnTo>
                    <a:pt x="17197" y="14486"/>
                  </a:lnTo>
                  <a:lnTo>
                    <a:pt x="17266" y="14486"/>
                  </a:lnTo>
                  <a:lnTo>
                    <a:pt x="17335" y="14345"/>
                  </a:lnTo>
                  <a:lnTo>
                    <a:pt x="17307" y="14345"/>
                  </a:lnTo>
                  <a:lnTo>
                    <a:pt x="17293" y="14275"/>
                  </a:lnTo>
                  <a:lnTo>
                    <a:pt x="17225" y="14393"/>
                  </a:lnTo>
                  <a:lnTo>
                    <a:pt x="17127" y="14369"/>
                  </a:lnTo>
                  <a:lnTo>
                    <a:pt x="17086" y="14275"/>
                  </a:lnTo>
                  <a:lnTo>
                    <a:pt x="17155" y="14345"/>
                  </a:lnTo>
                  <a:lnTo>
                    <a:pt x="17238" y="14251"/>
                  </a:lnTo>
                  <a:lnTo>
                    <a:pt x="17225" y="14228"/>
                  </a:lnTo>
                  <a:lnTo>
                    <a:pt x="17266" y="14158"/>
                  </a:lnTo>
                  <a:lnTo>
                    <a:pt x="17238" y="14087"/>
                  </a:lnTo>
                  <a:lnTo>
                    <a:pt x="17155" y="14040"/>
                  </a:lnTo>
                  <a:lnTo>
                    <a:pt x="17113" y="13993"/>
                  </a:lnTo>
                  <a:lnTo>
                    <a:pt x="17169" y="13993"/>
                  </a:lnTo>
                  <a:lnTo>
                    <a:pt x="17225" y="14017"/>
                  </a:lnTo>
                  <a:lnTo>
                    <a:pt x="17266" y="13993"/>
                  </a:lnTo>
                  <a:lnTo>
                    <a:pt x="17266" y="13899"/>
                  </a:lnTo>
                  <a:lnTo>
                    <a:pt x="17307" y="14040"/>
                  </a:lnTo>
                  <a:lnTo>
                    <a:pt x="17363" y="14017"/>
                  </a:lnTo>
                  <a:lnTo>
                    <a:pt x="17405" y="14087"/>
                  </a:lnTo>
                  <a:lnTo>
                    <a:pt x="17446" y="14040"/>
                  </a:lnTo>
                  <a:lnTo>
                    <a:pt x="17459" y="13922"/>
                  </a:lnTo>
                  <a:lnTo>
                    <a:pt x="17543" y="13806"/>
                  </a:lnTo>
                  <a:lnTo>
                    <a:pt x="17571" y="13806"/>
                  </a:lnTo>
                  <a:lnTo>
                    <a:pt x="17585" y="13688"/>
                  </a:lnTo>
                  <a:lnTo>
                    <a:pt x="17571" y="13570"/>
                  </a:lnTo>
                  <a:lnTo>
                    <a:pt x="17543" y="13570"/>
                  </a:lnTo>
                  <a:lnTo>
                    <a:pt x="17501" y="13735"/>
                  </a:lnTo>
                  <a:lnTo>
                    <a:pt x="17501" y="13782"/>
                  </a:lnTo>
                  <a:lnTo>
                    <a:pt x="17459" y="13759"/>
                  </a:lnTo>
                  <a:lnTo>
                    <a:pt x="17446" y="13570"/>
                  </a:lnTo>
                  <a:lnTo>
                    <a:pt x="17432" y="13548"/>
                  </a:lnTo>
                  <a:lnTo>
                    <a:pt x="17266" y="13570"/>
                  </a:lnTo>
                  <a:lnTo>
                    <a:pt x="17183" y="13641"/>
                  </a:lnTo>
                  <a:lnTo>
                    <a:pt x="17197" y="13548"/>
                  </a:lnTo>
                  <a:lnTo>
                    <a:pt x="17197" y="13383"/>
                  </a:lnTo>
                  <a:lnTo>
                    <a:pt x="17238" y="13335"/>
                  </a:lnTo>
                  <a:lnTo>
                    <a:pt x="17266" y="13453"/>
                  </a:lnTo>
                  <a:lnTo>
                    <a:pt x="17321" y="13500"/>
                  </a:lnTo>
                  <a:lnTo>
                    <a:pt x="17363" y="13430"/>
                  </a:lnTo>
                  <a:lnTo>
                    <a:pt x="17459" y="13406"/>
                  </a:lnTo>
                  <a:lnTo>
                    <a:pt x="17473" y="13335"/>
                  </a:lnTo>
                  <a:lnTo>
                    <a:pt x="17529" y="13335"/>
                  </a:lnTo>
                  <a:lnTo>
                    <a:pt x="17543" y="13288"/>
                  </a:lnTo>
                  <a:lnTo>
                    <a:pt x="17529" y="13148"/>
                  </a:lnTo>
                  <a:lnTo>
                    <a:pt x="17501" y="13077"/>
                  </a:lnTo>
                  <a:lnTo>
                    <a:pt x="17515" y="13030"/>
                  </a:lnTo>
                  <a:lnTo>
                    <a:pt x="17543" y="13054"/>
                  </a:lnTo>
                  <a:lnTo>
                    <a:pt x="17585" y="12937"/>
                  </a:lnTo>
                  <a:lnTo>
                    <a:pt x="17543" y="12819"/>
                  </a:lnTo>
                  <a:lnTo>
                    <a:pt x="17515" y="12749"/>
                  </a:lnTo>
                  <a:lnTo>
                    <a:pt x="17459" y="12796"/>
                  </a:lnTo>
                  <a:lnTo>
                    <a:pt x="17405" y="12749"/>
                  </a:lnTo>
                  <a:lnTo>
                    <a:pt x="17377" y="12608"/>
                  </a:lnTo>
                  <a:lnTo>
                    <a:pt x="17321" y="12608"/>
                  </a:lnTo>
                  <a:lnTo>
                    <a:pt x="17266" y="12561"/>
                  </a:lnTo>
                  <a:lnTo>
                    <a:pt x="17225" y="12467"/>
                  </a:lnTo>
                  <a:lnTo>
                    <a:pt x="17266" y="12514"/>
                  </a:lnTo>
                  <a:lnTo>
                    <a:pt x="17377" y="12514"/>
                  </a:lnTo>
                  <a:lnTo>
                    <a:pt x="17405" y="12631"/>
                  </a:lnTo>
                  <a:lnTo>
                    <a:pt x="17459" y="12678"/>
                  </a:lnTo>
                  <a:lnTo>
                    <a:pt x="17473" y="12585"/>
                  </a:lnTo>
                  <a:lnTo>
                    <a:pt x="17391" y="12443"/>
                  </a:lnTo>
                  <a:lnTo>
                    <a:pt x="17459" y="12467"/>
                  </a:lnTo>
                  <a:lnTo>
                    <a:pt x="17473" y="12396"/>
                  </a:lnTo>
                  <a:lnTo>
                    <a:pt x="17501" y="12373"/>
                  </a:lnTo>
                  <a:lnTo>
                    <a:pt x="17473" y="12280"/>
                  </a:lnTo>
                  <a:lnTo>
                    <a:pt x="17391" y="12209"/>
                  </a:lnTo>
                  <a:lnTo>
                    <a:pt x="17363" y="12020"/>
                  </a:lnTo>
                  <a:lnTo>
                    <a:pt x="17391" y="12044"/>
                  </a:lnTo>
                  <a:lnTo>
                    <a:pt x="17432" y="12162"/>
                  </a:lnTo>
                  <a:lnTo>
                    <a:pt x="17473" y="12162"/>
                  </a:lnTo>
                  <a:lnTo>
                    <a:pt x="17501" y="12044"/>
                  </a:lnTo>
                  <a:lnTo>
                    <a:pt x="17501" y="11927"/>
                  </a:lnTo>
                  <a:lnTo>
                    <a:pt x="17432" y="11880"/>
                  </a:lnTo>
                  <a:lnTo>
                    <a:pt x="17335" y="11693"/>
                  </a:lnTo>
                  <a:lnTo>
                    <a:pt x="17266" y="11646"/>
                  </a:lnTo>
                  <a:lnTo>
                    <a:pt x="17225" y="11528"/>
                  </a:lnTo>
                  <a:lnTo>
                    <a:pt x="17169" y="11504"/>
                  </a:lnTo>
                  <a:lnTo>
                    <a:pt x="17169" y="11387"/>
                  </a:lnTo>
                  <a:lnTo>
                    <a:pt x="17225" y="11270"/>
                  </a:lnTo>
                  <a:lnTo>
                    <a:pt x="17183" y="11387"/>
                  </a:lnTo>
                  <a:lnTo>
                    <a:pt x="17197" y="11433"/>
                  </a:lnTo>
                  <a:lnTo>
                    <a:pt x="17238" y="11457"/>
                  </a:lnTo>
                  <a:lnTo>
                    <a:pt x="17293" y="11575"/>
                  </a:lnTo>
                  <a:lnTo>
                    <a:pt x="17363" y="11622"/>
                  </a:lnTo>
                  <a:lnTo>
                    <a:pt x="17446" y="11786"/>
                  </a:lnTo>
                  <a:lnTo>
                    <a:pt x="17459" y="11786"/>
                  </a:lnTo>
                  <a:lnTo>
                    <a:pt x="17473" y="11528"/>
                  </a:lnTo>
                  <a:lnTo>
                    <a:pt x="17473" y="11317"/>
                  </a:lnTo>
                  <a:lnTo>
                    <a:pt x="17459" y="11270"/>
                  </a:lnTo>
                  <a:lnTo>
                    <a:pt x="17473" y="11059"/>
                  </a:lnTo>
                  <a:lnTo>
                    <a:pt x="17501" y="10988"/>
                  </a:lnTo>
                  <a:lnTo>
                    <a:pt x="17475" y="10915"/>
                  </a:lnTo>
                  <a:lnTo>
                    <a:pt x="17529" y="10847"/>
                  </a:lnTo>
                  <a:lnTo>
                    <a:pt x="17612" y="10730"/>
                  </a:lnTo>
                  <a:lnTo>
                    <a:pt x="17639" y="10612"/>
                  </a:lnTo>
                  <a:lnTo>
                    <a:pt x="17639" y="10588"/>
                  </a:lnTo>
                  <a:lnTo>
                    <a:pt x="17653" y="10612"/>
                  </a:lnTo>
                  <a:lnTo>
                    <a:pt x="17639" y="10753"/>
                  </a:lnTo>
                  <a:lnTo>
                    <a:pt x="17653" y="10799"/>
                  </a:lnTo>
                  <a:lnTo>
                    <a:pt x="17585" y="10847"/>
                  </a:lnTo>
                  <a:lnTo>
                    <a:pt x="17543" y="10988"/>
                  </a:lnTo>
                  <a:lnTo>
                    <a:pt x="17598" y="11175"/>
                  </a:lnTo>
                  <a:lnTo>
                    <a:pt x="17585" y="11340"/>
                  </a:lnTo>
                  <a:lnTo>
                    <a:pt x="17529" y="11504"/>
                  </a:lnTo>
                  <a:lnTo>
                    <a:pt x="17529" y="11622"/>
                  </a:lnTo>
                  <a:lnTo>
                    <a:pt x="17598" y="11739"/>
                  </a:lnTo>
                  <a:lnTo>
                    <a:pt x="17612" y="11669"/>
                  </a:lnTo>
                  <a:lnTo>
                    <a:pt x="17639" y="11739"/>
                  </a:lnTo>
                  <a:lnTo>
                    <a:pt x="17667" y="11739"/>
                  </a:lnTo>
                  <a:lnTo>
                    <a:pt x="17667" y="11762"/>
                  </a:lnTo>
                  <a:lnTo>
                    <a:pt x="17653" y="11809"/>
                  </a:lnTo>
                  <a:lnTo>
                    <a:pt x="17667" y="11904"/>
                  </a:lnTo>
                  <a:lnTo>
                    <a:pt x="17751" y="11904"/>
                  </a:lnTo>
                  <a:lnTo>
                    <a:pt x="17709" y="11974"/>
                  </a:lnTo>
                  <a:lnTo>
                    <a:pt x="17709" y="11998"/>
                  </a:lnTo>
                  <a:lnTo>
                    <a:pt x="17667" y="12115"/>
                  </a:lnTo>
                  <a:lnTo>
                    <a:pt x="17667" y="12209"/>
                  </a:lnTo>
                  <a:lnTo>
                    <a:pt x="17639" y="12326"/>
                  </a:lnTo>
                  <a:lnTo>
                    <a:pt x="17612" y="12467"/>
                  </a:lnTo>
                  <a:lnTo>
                    <a:pt x="17612" y="12585"/>
                  </a:lnTo>
                  <a:lnTo>
                    <a:pt x="17639" y="12514"/>
                  </a:lnTo>
                  <a:lnTo>
                    <a:pt x="17653" y="12467"/>
                  </a:lnTo>
                  <a:lnTo>
                    <a:pt x="17723" y="12232"/>
                  </a:lnTo>
                  <a:lnTo>
                    <a:pt x="17737" y="12280"/>
                  </a:lnTo>
                  <a:lnTo>
                    <a:pt x="17737" y="12349"/>
                  </a:lnTo>
                  <a:lnTo>
                    <a:pt x="17751" y="12280"/>
                  </a:lnTo>
                  <a:lnTo>
                    <a:pt x="17751" y="12209"/>
                  </a:lnTo>
                  <a:lnTo>
                    <a:pt x="17806" y="12091"/>
                  </a:lnTo>
                  <a:lnTo>
                    <a:pt x="17861" y="11809"/>
                  </a:lnTo>
                  <a:lnTo>
                    <a:pt x="17945" y="11739"/>
                  </a:lnTo>
                  <a:lnTo>
                    <a:pt x="18013" y="11504"/>
                  </a:lnTo>
                  <a:lnTo>
                    <a:pt x="18013" y="11317"/>
                  </a:lnTo>
                  <a:lnTo>
                    <a:pt x="17958" y="11105"/>
                  </a:lnTo>
                  <a:lnTo>
                    <a:pt x="17931" y="11059"/>
                  </a:lnTo>
                  <a:lnTo>
                    <a:pt x="17917" y="10870"/>
                  </a:lnTo>
                  <a:lnTo>
                    <a:pt x="17875" y="10799"/>
                  </a:lnTo>
                  <a:lnTo>
                    <a:pt x="17875" y="10683"/>
                  </a:lnTo>
                  <a:lnTo>
                    <a:pt x="17917" y="10565"/>
                  </a:lnTo>
                  <a:lnTo>
                    <a:pt x="17986" y="10448"/>
                  </a:lnTo>
                  <a:lnTo>
                    <a:pt x="18069" y="10378"/>
                  </a:lnTo>
                  <a:lnTo>
                    <a:pt x="17945" y="10612"/>
                  </a:lnTo>
                  <a:lnTo>
                    <a:pt x="17917" y="10706"/>
                  </a:lnTo>
                  <a:lnTo>
                    <a:pt x="17945" y="10799"/>
                  </a:lnTo>
                  <a:lnTo>
                    <a:pt x="18027" y="10941"/>
                  </a:lnTo>
                  <a:lnTo>
                    <a:pt x="18083" y="10917"/>
                  </a:lnTo>
                  <a:lnTo>
                    <a:pt x="18125" y="10964"/>
                  </a:lnTo>
                  <a:lnTo>
                    <a:pt x="18083" y="11152"/>
                  </a:lnTo>
                  <a:lnTo>
                    <a:pt x="18138" y="11082"/>
                  </a:lnTo>
                  <a:lnTo>
                    <a:pt x="18152" y="11105"/>
                  </a:lnTo>
                  <a:lnTo>
                    <a:pt x="18207" y="10988"/>
                  </a:lnTo>
                  <a:lnTo>
                    <a:pt x="18207" y="10917"/>
                  </a:lnTo>
                  <a:lnTo>
                    <a:pt x="18235" y="10917"/>
                  </a:lnTo>
                  <a:lnTo>
                    <a:pt x="18277" y="10823"/>
                  </a:lnTo>
                  <a:lnTo>
                    <a:pt x="18332" y="10799"/>
                  </a:lnTo>
                  <a:lnTo>
                    <a:pt x="18359" y="10612"/>
                  </a:lnTo>
                  <a:lnTo>
                    <a:pt x="18401" y="10518"/>
                  </a:lnTo>
                  <a:lnTo>
                    <a:pt x="18429" y="10518"/>
                  </a:lnTo>
                  <a:lnTo>
                    <a:pt x="18471" y="10401"/>
                  </a:lnTo>
                  <a:lnTo>
                    <a:pt x="18485" y="10330"/>
                  </a:lnTo>
                  <a:lnTo>
                    <a:pt x="18485" y="10260"/>
                  </a:lnTo>
                  <a:lnTo>
                    <a:pt x="18512" y="10143"/>
                  </a:lnTo>
                  <a:lnTo>
                    <a:pt x="18512" y="10096"/>
                  </a:lnTo>
                  <a:lnTo>
                    <a:pt x="18553" y="10002"/>
                  </a:lnTo>
                  <a:lnTo>
                    <a:pt x="18539" y="9907"/>
                  </a:lnTo>
                  <a:lnTo>
                    <a:pt x="18498" y="9861"/>
                  </a:lnTo>
                  <a:lnTo>
                    <a:pt x="18471" y="9767"/>
                  </a:lnTo>
                  <a:lnTo>
                    <a:pt x="18567" y="9673"/>
                  </a:lnTo>
                  <a:lnTo>
                    <a:pt x="18567" y="9579"/>
                  </a:lnTo>
                  <a:lnTo>
                    <a:pt x="18637" y="9509"/>
                  </a:lnTo>
                  <a:lnTo>
                    <a:pt x="18692" y="9462"/>
                  </a:lnTo>
                  <a:lnTo>
                    <a:pt x="18817" y="9344"/>
                  </a:lnTo>
                  <a:lnTo>
                    <a:pt x="18899" y="9344"/>
                  </a:lnTo>
                  <a:lnTo>
                    <a:pt x="19024" y="9204"/>
                  </a:lnTo>
                  <a:lnTo>
                    <a:pt x="19066" y="9204"/>
                  </a:lnTo>
                  <a:lnTo>
                    <a:pt x="19093" y="9227"/>
                  </a:lnTo>
                  <a:lnTo>
                    <a:pt x="19246" y="9204"/>
                  </a:lnTo>
                  <a:lnTo>
                    <a:pt x="19315" y="9273"/>
                  </a:lnTo>
                  <a:lnTo>
                    <a:pt x="19412" y="9204"/>
                  </a:lnTo>
                  <a:lnTo>
                    <a:pt x="19578" y="9204"/>
                  </a:lnTo>
                  <a:lnTo>
                    <a:pt x="19606" y="9180"/>
                  </a:lnTo>
                  <a:lnTo>
                    <a:pt x="19592" y="9110"/>
                  </a:lnTo>
                  <a:lnTo>
                    <a:pt x="19592" y="8804"/>
                  </a:lnTo>
                  <a:lnTo>
                    <a:pt x="19675" y="8922"/>
                  </a:lnTo>
                  <a:lnTo>
                    <a:pt x="19675" y="9062"/>
                  </a:lnTo>
                  <a:lnTo>
                    <a:pt x="19661" y="9157"/>
                  </a:lnTo>
                  <a:lnTo>
                    <a:pt x="19717" y="9157"/>
                  </a:lnTo>
                  <a:lnTo>
                    <a:pt x="19786" y="9039"/>
                  </a:lnTo>
                  <a:lnTo>
                    <a:pt x="19855" y="8828"/>
                  </a:lnTo>
                  <a:lnTo>
                    <a:pt x="19883" y="8945"/>
                  </a:lnTo>
                  <a:lnTo>
                    <a:pt x="19883" y="9039"/>
                  </a:lnTo>
                  <a:lnTo>
                    <a:pt x="19938" y="9062"/>
                  </a:lnTo>
                  <a:lnTo>
                    <a:pt x="20104" y="8922"/>
                  </a:lnTo>
                  <a:lnTo>
                    <a:pt x="20160" y="8757"/>
                  </a:lnTo>
                  <a:lnTo>
                    <a:pt x="20132" y="8523"/>
                  </a:lnTo>
                  <a:lnTo>
                    <a:pt x="20091" y="8570"/>
                  </a:lnTo>
                  <a:lnTo>
                    <a:pt x="20091" y="8686"/>
                  </a:lnTo>
                  <a:lnTo>
                    <a:pt x="20063" y="8828"/>
                  </a:lnTo>
                  <a:lnTo>
                    <a:pt x="19952" y="8828"/>
                  </a:lnTo>
                  <a:lnTo>
                    <a:pt x="19938" y="8710"/>
                  </a:lnTo>
                  <a:lnTo>
                    <a:pt x="19897" y="8499"/>
                  </a:lnTo>
                  <a:lnTo>
                    <a:pt x="19800" y="8405"/>
                  </a:lnTo>
                  <a:lnTo>
                    <a:pt x="19800" y="8358"/>
                  </a:lnTo>
                  <a:lnTo>
                    <a:pt x="19938" y="8147"/>
                  </a:lnTo>
                  <a:lnTo>
                    <a:pt x="19938" y="8052"/>
                  </a:lnTo>
                  <a:lnTo>
                    <a:pt x="19883" y="8052"/>
                  </a:lnTo>
                  <a:lnTo>
                    <a:pt x="19883" y="7983"/>
                  </a:lnTo>
                  <a:lnTo>
                    <a:pt x="19938" y="7912"/>
                  </a:lnTo>
                  <a:lnTo>
                    <a:pt x="19952" y="7818"/>
                  </a:lnTo>
                  <a:lnTo>
                    <a:pt x="19993" y="7747"/>
                  </a:lnTo>
                  <a:lnTo>
                    <a:pt x="20035" y="7513"/>
                  </a:lnTo>
                  <a:lnTo>
                    <a:pt x="20173" y="7325"/>
                  </a:lnTo>
                  <a:lnTo>
                    <a:pt x="20229" y="7160"/>
                  </a:lnTo>
                  <a:lnTo>
                    <a:pt x="20271" y="7160"/>
                  </a:lnTo>
                  <a:lnTo>
                    <a:pt x="20312" y="7044"/>
                  </a:lnTo>
                  <a:lnTo>
                    <a:pt x="20312" y="7113"/>
                  </a:lnTo>
                  <a:lnTo>
                    <a:pt x="20367" y="7160"/>
                  </a:lnTo>
                  <a:lnTo>
                    <a:pt x="20409" y="7067"/>
                  </a:lnTo>
                  <a:lnTo>
                    <a:pt x="20451" y="6926"/>
                  </a:lnTo>
                  <a:lnTo>
                    <a:pt x="20451" y="7067"/>
                  </a:lnTo>
                  <a:lnTo>
                    <a:pt x="20506" y="7067"/>
                  </a:lnTo>
                  <a:lnTo>
                    <a:pt x="20547" y="6926"/>
                  </a:lnTo>
                  <a:lnTo>
                    <a:pt x="20575" y="6973"/>
                  </a:lnTo>
                  <a:lnTo>
                    <a:pt x="20617" y="6926"/>
                  </a:lnTo>
                  <a:lnTo>
                    <a:pt x="20686" y="6738"/>
                  </a:lnTo>
                  <a:lnTo>
                    <a:pt x="20783" y="6503"/>
                  </a:lnTo>
                  <a:lnTo>
                    <a:pt x="20769" y="6644"/>
                  </a:lnTo>
                  <a:lnTo>
                    <a:pt x="20783" y="6738"/>
                  </a:lnTo>
                  <a:lnTo>
                    <a:pt x="20852" y="6738"/>
                  </a:lnTo>
                  <a:lnTo>
                    <a:pt x="20921" y="6597"/>
                  </a:lnTo>
                  <a:lnTo>
                    <a:pt x="21004" y="6597"/>
                  </a:lnTo>
                  <a:lnTo>
                    <a:pt x="21032" y="6738"/>
                  </a:lnTo>
                  <a:lnTo>
                    <a:pt x="21073" y="6738"/>
                  </a:lnTo>
                  <a:lnTo>
                    <a:pt x="21143" y="6597"/>
                  </a:lnTo>
                  <a:lnTo>
                    <a:pt x="21198" y="6644"/>
                  </a:lnTo>
                  <a:lnTo>
                    <a:pt x="21240" y="6621"/>
                  </a:lnTo>
                  <a:lnTo>
                    <a:pt x="21309" y="6526"/>
                  </a:lnTo>
                  <a:lnTo>
                    <a:pt x="21378" y="6526"/>
                  </a:lnTo>
                  <a:lnTo>
                    <a:pt x="21461" y="6457"/>
                  </a:lnTo>
                  <a:lnTo>
                    <a:pt x="21489" y="6526"/>
                  </a:lnTo>
                  <a:lnTo>
                    <a:pt x="21544" y="6503"/>
                  </a:lnTo>
                  <a:lnTo>
                    <a:pt x="21600" y="6410"/>
                  </a:lnTo>
                  <a:lnTo>
                    <a:pt x="21531" y="6339"/>
                  </a:lnTo>
                  <a:lnTo>
                    <a:pt x="21489" y="6410"/>
                  </a:lnTo>
                  <a:lnTo>
                    <a:pt x="21447" y="6339"/>
                  </a:lnTo>
                  <a:lnTo>
                    <a:pt x="21475" y="6175"/>
                  </a:lnTo>
                  <a:lnTo>
                    <a:pt x="21323" y="6034"/>
                  </a:lnTo>
                  <a:lnTo>
                    <a:pt x="21309" y="6010"/>
                  </a:lnTo>
                  <a:lnTo>
                    <a:pt x="21323" y="5939"/>
                  </a:lnTo>
                  <a:lnTo>
                    <a:pt x="21323" y="5799"/>
                  </a:lnTo>
                  <a:lnTo>
                    <a:pt x="21337" y="5705"/>
                  </a:lnTo>
                  <a:lnTo>
                    <a:pt x="21309" y="5634"/>
                  </a:lnTo>
                  <a:lnTo>
                    <a:pt x="21267" y="5564"/>
                  </a:lnTo>
                  <a:lnTo>
                    <a:pt x="21240" y="5541"/>
                  </a:lnTo>
                  <a:lnTo>
                    <a:pt x="21253" y="5447"/>
                  </a:lnTo>
                  <a:lnTo>
                    <a:pt x="21337" y="4625"/>
                  </a:lnTo>
                  <a:lnTo>
                    <a:pt x="21337" y="4413"/>
                  </a:lnTo>
                  <a:lnTo>
                    <a:pt x="21184" y="4179"/>
                  </a:lnTo>
                  <a:lnTo>
                    <a:pt x="21143" y="4250"/>
                  </a:lnTo>
                  <a:lnTo>
                    <a:pt x="21046" y="4179"/>
                  </a:lnTo>
                  <a:lnTo>
                    <a:pt x="20977" y="4226"/>
                  </a:lnTo>
                  <a:lnTo>
                    <a:pt x="20921" y="4132"/>
                  </a:lnTo>
                  <a:lnTo>
                    <a:pt x="20866" y="4108"/>
                  </a:lnTo>
                  <a:lnTo>
                    <a:pt x="20852" y="4108"/>
                  </a:lnTo>
                  <a:lnTo>
                    <a:pt x="20783" y="4226"/>
                  </a:lnTo>
                  <a:lnTo>
                    <a:pt x="20755" y="4297"/>
                  </a:lnTo>
                  <a:lnTo>
                    <a:pt x="20617" y="4578"/>
                  </a:lnTo>
                  <a:lnTo>
                    <a:pt x="20561" y="4719"/>
                  </a:lnTo>
                  <a:lnTo>
                    <a:pt x="20561" y="4836"/>
                  </a:lnTo>
                  <a:lnTo>
                    <a:pt x="20451" y="4931"/>
                  </a:lnTo>
                  <a:lnTo>
                    <a:pt x="20451" y="5071"/>
                  </a:lnTo>
                  <a:lnTo>
                    <a:pt x="20423" y="5189"/>
                  </a:lnTo>
                  <a:lnTo>
                    <a:pt x="20312" y="5400"/>
                  </a:lnTo>
                  <a:lnTo>
                    <a:pt x="20271" y="5423"/>
                  </a:lnTo>
                  <a:lnTo>
                    <a:pt x="20146" y="5658"/>
                  </a:lnTo>
                  <a:lnTo>
                    <a:pt x="20132" y="5752"/>
                  </a:lnTo>
                  <a:lnTo>
                    <a:pt x="20077" y="5799"/>
                  </a:lnTo>
                  <a:lnTo>
                    <a:pt x="20007" y="5776"/>
                  </a:lnTo>
                  <a:lnTo>
                    <a:pt x="19966" y="5776"/>
                  </a:lnTo>
                  <a:lnTo>
                    <a:pt x="19938" y="5823"/>
                  </a:lnTo>
                  <a:lnTo>
                    <a:pt x="19897" y="5823"/>
                  </a:lnTo>
                  <a:lnTo>
                    <a:pt x="19813" y="5987"/>
                  </a:lnTo>
                  <a:lnTo>
                    <a:pt x="18706" y="5939"/>
                  </a:lnTo>
                  <a:lnTo>
                    <a:pt x="18567" y="5987"/>
                  </a:lnTo>
                  <a:lnTo>
                    <a:pt x="18498" y="6104"/>
                  </a:lnTo>
                  <a:lnTo>
                    <a:pt x="18415" y="6152"/>
                  </a:lnTo>
                  <a:lnTo>
                    <a:pt x="18332" y="6245"/>
                  </a:lnTo>
                  <a:lnTo>
                    <a:pt x="18166" y="6526"/>
                  </a:lnTo>
                  <a:lnTo>
                    <a:pt x="18055" y="6573"/>
                  </a:lnTo>
                  <a:lnTo>
                    <a:pt x="17986" y="6644"/>
                  </a:lnTo>
                  <a:lnTo>
                    <a:pt x="17667" y="7067"/>
                  </a:lnTo>
                  <a:lnTo>
                    <a:pt x="16947" y="7418"/>
                  </a:lnTo>
                  <a:lnTo>
                    <a:pt x="16919" y="7701"/>
                  </a:lnTo>
                  <a:lnTo>
                    <a:pt x="16753" y="7818"/>
                  </a:lnTo>
                  <a:lnTo>
                    <a:pt x="15438" y="8405"/>
                  </a:lnTo>
                  <a:lnTo>
                    <a:pt x="15383" y="8217"/>
                  </a:lnTo>
                  <a:lnTo>
                    <a:pt x="15452" y="8052"/>
                  </a:lnTo>
                  <a:lnTo>
                    <a:pt x="15591" y="7936"/>
                  </a:lnTo>
                  <a:lnTo>
                    <a:pt x="15660" y="7794"/>
                  </a:lnTo>
                  <a:lnTo>
                    <a:pt x="15701" y="7654"/>
                  </a:lnTo>
                  <a:lnTo>
                    <a:pt x="15729" y="7513"/>
                  </a:lnTo>
                  <a:lnTo>
                    <a:pt x="15771" y="6644"/>
                  </a:lnTo>
                  <a:lnTo>
                    <a:pt x="15521" y="4648"/>
                  </a:lnTo>
                  <a:lnTo>
                    <a:pt x="15286" y="4343"/>
                  </a:lnTo>
                  <a:lnTo>
                    <a:pt x="15189" y="4132"/>
                  </a:lnTo>
                  <a:lnTo>
                    <a:pt x="13666" y="2934"/>
                  </a:lnTo>
                  <a:lnTo>
                    <a:pt x="13597" y="2864"/>
                  </a:lnTo>
                  <a:lnTo>
                    <a:pt x="13513" y="2817"/>
                  </a:lnTo>
                  <a:lnTo>
                    <a:pt x="13486" y="2747"/>
                  </a:lnTo>
                  <a:lnTo>
                    <a:pt x="13292" y="2747"/>
                  </a:lnTo>
                  <a:lnTo>
                    <a:pt x="13278" y="2629"/>
                  </a:lnTo>
                  <a:lnTo>
                    <a:pt x="13223" y="2582"/>
                  </a:lnTo>
                  <a:lnTo>
                    <a:pt x="13167" y="2629"/>
                  </a:lnTo>
                  <a:lnTo>
                    <a:pt x="13043" y="2629"/>
                  </a:lnTo>
                  <a:lnTo>
                    <a:pt x="12974" y="2606"/>
                  </a:lnTo>
                  <a:lnTo>
                    <a:pt x="12932" y="2511"/>
                  </a:lnTo>
                  <a:lnTo>
                    <a:pt x="12863" y="2465"/>
                  </a:lnTo>
                  <a:lnTo>
                    <a:pt x="12725" y="2395"/>
                  </a:lnTo>
                  <a:lnTo>
                    <a:pt x="12683" y="2253"/>
                  </a:lnTo>
                  <a:lnTo>
                    <a:pt x="12627" y="2253"/>
                  </a:lnTo>
                  <a:lnTo>
                    <a:pt x="12545" y="2137"/>
                  </a:lnTo>
                  <a:lnTo>
                    <a:pt x="12475" y="2137"/>
                  </a:lnTo>
                  <a:lnTo>
                    <a:pt x="12420" y="2113"/>
                  </a:lnTo>
                  <a:lnTo>
                    <a:pt x="12337" y="2137"/>
                  </a:lnTo>
                  <a:lnTo>
                    <a:pt x="12323" y="2160"/>
                  </a:lnTo>
                  <a:lnTo>
                    <a:pt x="12281" y="2066"/>
                  </a:lnTo>
                  <a:lnTo>
                    <a:pt x="12198" y="2042"/>
                  </a:lnTo>
                  <a:lnTo>
                    <a:pt x="12185" y="2019"/>
                  </a:lnTo>
                  <a:lnTo>
                    <a:pt x="12115" y="1948"/>
                  </a:lnTo>
                  <a:lnTo>
                    <a:pt x="12101" y="1924"/>
                  </a:lnTo>
                  <a:lnTo>
                    <a:pt x="12046" y="1831"/>
                  </a:lnTo>
                  <a:lnTo>
                    <a:pt x="12046" y="1808"/>
                  </a:lnTo>
                  <a:lnTo>
                    <a:pt x="11963" y="1690"/>
                  </a:lnTo>
                  <a:lnTo>
                    <a:pt x="11866" y="1690"/>
                  </a:lnTo>
                  <a:lnTo>
                    <a:pt x="11783" y="1666"/>
                  </a:lnTo>
                  <a:lnTo>
                    <a:pt x="1883" y="0"/>
                  </a:lnTo>
                  <a:close/>
                </a:path>
              </a:pathLst>
            </a:custGeom>
            <a:solidFill>
              <a:srgbClr val="100690"/>
            </a:solidFill>
            <a:ln w="12700" cap="flat">
              <a:noFill/>
              <a:miter lim="400000"/>
            </a:ln>
            <a:effectLst/>
          </p:spPr>
          <p:txBody>
            <a:bodyPr wrap="square" lIns="0" tIns="0" rIns="0" bIns="0" numCol="1" anchor="ctr">
              <a:noAutofit/>
            </a:bodyPr>
            <a:lstStyle/>
            <a:p>
              <a:pPr defTabSz="342900">
                <a:lnSpc>
                  <a:spcPct val="100000"/>
                </a:lnSpc>
                <a:spcBef>
                  <a:spcPts val="0"/>
                </a:spcBef>
                <a:defRPr sz="1400">
                  <a:latin typeface="Arial"/>
                  <a:ea typeface="Arial"/>
                  <a:cs typeface="Arial"/>
                  <a:sym typeface="Arial"/>
                </a:defRPr>
              </a:pPr>
              <a:endParaRPr sz="525"/>
            </a:p>
          </p:txBody>
        </p:sp>
        <p:sp>
          <p:nvSpPr>
            <p:cNvPr id="38" name="Google Shape;10424;p32">
              <a:extLst>
                <a:ext uri="{FF2B5EF4-FFF2-40B4-BE49-F238E27FC236}">
                  <a16:creationId xmlns:a16="http://schemas.microsoft.com/office/drawing/2014/main" id="{92C1D72D-D800-C60B-643F-56B0808079BE}"/>
                </a:ext>
              </a:extLst>
            </p:cNvPr>
            <p:cNvSpPr/>
            <p:nvPr/>
          </p:nvSpPr>
          <p:spPr>
            <a:xfrm>
              <a:off x="6033470" y="8307354"/>
              <a:ext cx="1896371" cy="2938009"/>
            </a:xfrm>
            <a:custGeom>
              <a:avLst/>
              <a:gdLst/>
              <a:ahLst/>
              <a:cxnLst>
                <a:cxn ang="0">
                  <a:pos x="wd2" y="hd2"/>
                </a:cxn>
                <a:cxn ang="5400000">
                  <a:pos x="wd2" y="hd2"/>
                </a:cxn>
                <a:cxn ang="10800000">
                  <a:pos x="wd2" y="hd2"/>
                </a:cxn>
                <a:cxn ang="16200000">
                  <a:pos x="wd2" y="hd2"/>
                </a:cxn>
              </a:cxnLst>
              <a:rect l="0" t="0" r="r" b="b"/>
              <a:pathLst>
                <a:path w="21600" h="21600" extrusionOk="0">
                  <a:moveTo>
                    <a:pt x="19938" y="2049"/>
                  </a:moveTo>
                  <a:lnTo>
                    <a:pt x="12537" y="0"/>
                  </a:lnTo>
                  <a:lnTo>
                    <a:pt x="5739" y="1397"/>
                  </a:lnTo>
                  <a:lnTo>
                    <a:pt x="0" y="6331"/>
                  </a:lnTo>
                  <a:lnTo>
                    <a:pt x="2869" y="9776"/>
                  </a:lnTo>
                  <a:lnTo>
                    <a:pt x="10423" y="10800"/>
                  </a:lnTo>
                  <a:lnTo>
                    <a:pt x="14954" y="15362"/>
                  </a:lnTo>
                  <a:lnTo>
                    <a:pt x="15708" y="20017"/>
                  </a:lnTo>
                  <a:lnTo>
                    <a:pt x="19484" y="21600"/>
                  </a:lnTo>
                  <a:lnTo>
                    <a:pt x="21600" y="16386"/>
                  </a:lnTo>
                  <a:lnTo>
                    <a:pt x="17370" y="5121"/>
                  </a:lnTo>
                  <a:close/>
                </a:path>
              </a:pathLst>
            </a:custGeom>
            <a:solidFill>
              <a:srgbClr val="CCD4DA"/>
            </a:solidFill>
            <a:ln w="12700" cap="flat">
              <a:noFill/>
              <a:miter lim="400000"/>
            </a:ln>
            <a:effectLst/>
          </p:spPr>
          <p:txBody>
            <a:bodyPr wrap="square" lIns="0" tIns="0" rIns="0" bIns="0" numCol="1" anchor="t">
              <a:noAutofit/>
            </a:bodyPr>
            <a:lstStyle/>
            <a:p>
              <a:pPr defTabSz="342900">
                <a:lnSpc>
                  <a:spcPct val="100000"/>
                </a:lnSpc>
                <a:spcBef>
                  <a:spcPts val="0"/>
                </a:spcBef>
                <a:defRPr sz="1400">
                  <a:latin typeface="Arial"/>
                  <a:ea typeface="Arial"/>
                  <a:cs typeface="Arial"/>
                  <a:sym typeface="Arial"/>
                </a:defRPr>
              </a:pPr>
              <a:endParaRPr sz="525"/>
            </a:p>
          </p:txBody>
        </p:sp>
        <p:sp>
          <p:nvSpPr>
            <p:cNvPr id="39" name="Google Shape;10425;p32">
              <a:extLst>
                <a:ext uri="{FF2B5EF4-FFF2-40B4-BE49-F238E27FC236}">
                  <a16:creationId xmlns:a16="http://schemas.microsoft.com/office/drawing/2014/main" id="{01269CE0-7C80-010E-5CB6-36881344415E}"/>
                </a:ext>
              </a:extLst>
            </p:cNvPr>
            <p:cNvSpPr/>
            <p:nvPr/>
          </p:nvSpPr>
          <p:spPr>
            <a:xfrm>
              <a:off x="6168649" y="8381847"/>
              <a:ext cx="2831137" cy="2813099"/>
            </a:xfrm>
            <a:custGeom>
              <a:avLst/>
              <a:gdLst/>
              <a:ahLst/>
              <a:cxnLst>
                <a:cxn ang="0">
                  <a:pos x="wd2" y="hd2"/>
                </a:cxn>
                <a:cxn ang="5400000">
                  <a:pos x="wd2" y="hd2"/>
                </a:cxn>
                <a:cxn ang="10800000">
                  <a:pos x="wd2" y="hd2"/>
                </a:cxn>
                <a:cxn ang="16200000">
                  <a:pos x="wd2" y="hd2"/>
                </a:cxn>
              </a:cxnLst>
              <a:rect l="0" t="0" r="r" b="b"/>
              <a:pathLst>
                <a:path w="21600" h="21600" extrusionOk="0">
                  <a:moveTo>
                    <a:pt x="13191" y="19283"/>
                  </a:moveTo>
                  <a:lnTo>
                    <a:pt x="13231" y="19302"/>
                  </a:lnTo>
                  <a:lnTo>
                    <a:pt x="13310" y="19417"/>
                  </a:lnTo>
                  <a:lnTo>
                    <a:pt x="13430" y="19570"/>
                  </a:lnTo>
                  <a:lnTo>
                    <a:pt x="13490" y="19570"/>
                  </a:lnTo>
                  <a:lnTo>
                    <a:pt x="13530" y="19532"/>
                  </a:lnTo>
                  <a:lnTo>
                    <a:pt x="13549" y="19570"/>
                  </a:lnTo>
                  <a:lnTo>
                    <a:pt x="13549" y="19666"/>
                  </a:lnTo>
                  <a:lnTo>
                    <a:pt x="13510" y="19666"/>
                  </a:lnTo>
                  <a:lnTo>
                    <a:pt x="13450" y="19858"/>
                  </a:lnTo>
                  <a:lnTo>
                    <a:pt x="13330" y="20068"/>
                  </a:lnTo>
                  <a:lnTo>
                    <a:pt x="13211" y="20068"/>
                  </a:lnTo>
                  <a:lnTo>
                    <a:pt x="13191" y="20203"/>
                  </a:lnTo>
                  <a:lnTo>
                    <a:pt x="13131" y="20278"/>
                  </a:lnTo>
                  <a:lnTo>
                    <a:pt x="13111" y="20278"/>
                  </a:lnTo>
                  <a:lnTo>
                    <a:pt x="12992" y="20355"/>
                  </a:lnTo>
                  <a:lnTo>
                    <a:pt x="12912" y="20432"/>
                  </a:lnTo>
                  <a:lnTo>
                    <a:pt x="12912" y="20470"/>
                  </a:lnTo>
                  <a:lnTo>
                    <a:pt x="12812" y="20489"/>
                  </a:lnTo>
                  <a:lnTo>
                    <a:pt x="12753" y="20547"/>
                  </a:lnTo>
                  <a:lnTo>
                    <a:pt x="12753" y="20566"/>
                  </a:lnTo>
                  <a:lnTo>
                    <a:pt x="12693" y="20451"/>
                  </a:lnTo>
                  <a:lnTo>
                    <a:pt x="12733" y="20355"/>
                  </a:lnTo>
                  <a:lnTo>
                    <a:pt x="12812" y="20298"/>
                  </a:lnTo>
                  <a:lnTo>
                    <a:pt x="12812" y="20240"/>
                  </a:lnTo>
                  <a:lnTo>
                    <a:pt x="12912" y="20145"/>
                  </a:lnTo>
                  <a:lnTo>
                    <a:pt x="12912" y="20068"/>
                  </a:lnTo>
                  <a:lnTo>
                    <a:pt x="12952" y="20106"/>
                  </a:lnTo>
                  <a:lnTo>
                    <a:pt x="13031" y="20106"/>
                  </a:lnTo>
                  <a:lnTo>
                    <a:pt x="13131" y="20010"/>
                  </a:lnTo>
                  <a:lnTo>
                    <a:pt x="13131" y="19915"/>
                  </a:lnTo>
                  <a:lnTo>
                    <a:pt x="13151" y="19896"/>
                  </a:lnTo>
                  <a:lnTo>
                    <a:pt x="13151" y="19781"/>
                  </a:lnTo>
                  <a:lnTo>
                    <a:pt x="13211" y="19723"/>
                  </a:lnTo>
                  <a:lnTo>
                    <a:pt x="13251" y="19723"/>
                  </a:lnTo>
                  <a:lnTo>
                    <a:pt x="13310" y="19628"/>
                  </a:lnTo>
                  <a:lnTo>
                    <a:pt x="13290" y="19570"/>
                  </a:lnTo>
                  <a:lnTo>
                    <a:pt x="13231" y="19493"/>
                  </a:lnTo>
                  <a:lnTo>
                    <a:pt x="13231" y="19321"/>
                  </a:lnTo>
                  <a:lnTo>
                    <a:pt x="13191" y="19283"/>
                  </a:lnTo>
                  <a:close/>
                  <a:moveTo>
                    <a:pt x="7254" y="0"/>
                  </a:moveTo>
                  <a:lnTo>
                    <a:pt x="7254" y="135"/>
                  </a:lnTo>
                  <a:lnTo>
                    <a:pt x="7214" y="249"/>
                  </a:lnTo>
                  <a:lnTo>
                    <a:pt x="6935" y="440"/>
                  </a:lnTo>
                  <a:lnTo>
                    <a:pt x="6756" y="459"/>
                  </a:lnTo>
                  <a:lnTo>
                    <a:pt x="6516" y="556"/>
                  </a:lnTo>
                  <a:lnTo>
                    <a:pt x="6417" y="517"/>
                  </a:lnTo>
                  <a:lnTo>
                    <a:pt x="6257" y="536"/>
                  </a:lnTo>
                  <a:lnTo>
                    <a:pt x="6078" y="670"/>
                  </a:lnTo>
                  <a:lnTo>
                    <a:pt x="5919" y="728"/>
                  </a:lnTo>
                  <a:lnTo>
                    <a:pt x="5859" y="670"/>
                  </a:lnTo>
                  <a:lnTo>
                    <a:pt x="5620" y="708"/>
                  </a:lnTo>
                  <a:lnTo>
                    <a:pt x="5420" y="708"/>
                  </a:lnTo>
                  <a:lnTo>
                    <a:pt x="5240" y="613"/>
                  </a:lnTo>
                  <a:lnTo>
                    <a:pt x="5061" y="575"/>
                  </a:lnTo>
                  <a:lnTo>
                    <a:pt x="4922" y="536"/>
                  </a:lnTo>
                  <a:lnTo>
                    <a:pt x="4981" y="651"/>
                  </a:lnTo>
                  <a:lnTo>
                    <a:pt x="5121" y="708"/>
                  </a:lnTo>
                  <a:lnTo>
                    <a:pt x="5240" y="804"/>
                  </a:lnTo>
                  <a:lnTo>
                    <a:pt x="5280" y="901"/>
                  </a:lnTo>
                  <a:lnTo>
                    <a:pt x="5141" y="1130"/>
                  </a:lnTo>
                  <a:lnTo>
                    <a:pt x="5161" y="1187"/>
                  </a:lnTo>
                  <a:lnTo>
                    <a:pt x="5181" y="1225"/>
                  </a:lnTo>
                  <a:lnTo>
                    <a:pt x="5161" y="1398"/>
                  </a:lnTo>
                  <a:lnTo>
                    <a:pt x="5420" y="1474"/>
                  </a:lnTo>
                  <a:lnTo>
                    <a:pt x="5580" y="1436"/>
                  </a:lnTo>
                  <a:lnTo>
                    <a:pt x="5759" y="1474"/>
                  </a:lnTo>
                  <a:lnTo>
                    <a:pt x="5759" y="1570"/>
                  </a:lnTo>
                  <a:lnTo>
                    <a:pt x="5640" y="1609"/>
                  </a:lnTo>
                  <a:lnTo>
                    <a:pt x="5380" y="1666"/>
                  </a:lnTo>
                  <a:lnTo>
                    <a:pt x="5280" y="1762"/>
                  </a:lnTo>
                  <a:lnTo>
                    <a:pt x="5240" y="1896"/>
                  </a:lnTo>
                  <a:lnTo>
                    <a:pt x="4961" y="2049"/>
                  </a:lnTo>
                  <a:lnTo>
                    <a:pt x="4862" y="2145"/>
                  </a:lnTo>
                  <a:lnTo>
                    <a:pt x="4663" y="2260"/>
                  </a:lnTo>
                  <a:lnTo>
                    <a:pt x="4543" y="2394"/>
                  </a:lnTo>
                  <a:lnTo>
                    <a:pt x="4324" y="2394"/>
                  </a:lnTo>
                  <a:lnTo>
                    <a:pt x="4184" y="2375"/>
                  </a:lnTo>
                  <a:lnTo>
                    <a:pt x="3965" y="2202"/>
                  </a:lnTo>
                  <a:lnTo>
                    <a:pt x="3766" y="2068"/>
                  </a:lnTo>
                  <a:lnTo>
                    <a:pt x="3627" y="2088"/>
                  </a:lnTo>
                  <a:lnTo>
                    <a:pt x="3627" y="1953"/>
                  </a:lnTo>
                  <a:lnTo>
                    <a:pt x="3587" y="1819"/>
                  </a:lnTo>
                  <a:lnTo>
                    <a:pt x="3487" y="1723"/>
                  </a:lnTo>
                  <a:lnTo>
                    <a:pt x="3467" y="1666"/>
                  </a:lnTo>
                  <a:lnTo>
                    <a:pt x="3328" y="1704"/>
                  </a:lnTo>
                  <a:lnTo>
                    <a:pt x="3228" y="1819"/>
                  </a:lnTo>
                  <a:lnTo>
                    <a:pt x="3148" y="1819"/>
                  </a:lnTo>
                  <a:lnTo>
                    <a:pt x="3089" y="1781"/>
                  </a:lnTo>
                  <a:lnTo>
                    <a:pt x="2989" y="1781"/>
                  </a:lnTo>
                  <a:lnTo>
                    <a:pt x="2929" y="1858"/>
                  </a:lnTo>
                  <a:lnTo>
                    <a:pt x="2292" y="1858"/>
                  </a:lnTo>
                  <a:lnTo>
                    <a:pt x="2272" y="2011"/>
                  </a:lnTo>
                  <a:lnTo>
                    <a:pt x="2331" y="2145"/>
                  </a:lnTo>
                  <a:lnTo>
                    <a:pt x="2531" y="2183"/>
                  </a:lnTo>
                  <a:lnTo>
                    <a:pt x="2590" y="2336"/>
                  </a:lnTo>
                  <a:lnTo>
                    <a:pt x="2551" y="2394"/>
                  </a:lnTo>
                  <a:lnTo>
                    <a:pt x="2630" y="2470"/>
                  </a:lnTo>
                  <a:lnTo>
                    <a:pt x="2590" y="2566"/>
                  </a:lnTo>
                  <a:lnTo>
                    <a:pt x="2471" y="2489"/>
                  </a:lnTo>
                  <a:lnTo>
                    <a:pt x="2092" y="2624"/>
                  </a:lnTo>
                  <a:lnTo>
                    <a:pt x="2132" y="2910"/>
                  </a:lnTo>
                  <a:lnTo>
                    <a:pt x="2232" y="3026"/>
                  </a:lnTo>
                  <a:lnTo>
                    <a:pt x="2431" y="3159"/>
                  </a:lnTo>
                  <a:lnTo>
                    <a:pt x="2551" y="3408"/>
                  </a:lnTo>
                  <a:lnTo>
                    <a:pt x="2551" y="3639"/>
                  </a:lnTo>
                  <a:lnTo>
                    <a:pt x="2252" y="4749"/>
                  </a:lnTo>
                  <a:lnTo>
                    <a:pt x="2152" y="5036"/>
                  </a:lnTo>
                  <a:lnTo>
                    <a:pt x="2172" y="5075"/>
                  </a:lnTo>
                  <a:lnTo>
                    <a:pt x="2132" y="5152"/>
                  </a:lnTo>
                  <a:lnTo>
                    <a:pt x="1993" y="5132"/>
                  </a:lnTo>
                  <a:lnTo>
                    <a:pt x="1993" y="5113"/>
                  </a:lnTo>
                  <a:lnTo>
                    <a:pt x="1873" y="5036"/>
                  </a:lnTo>
                  <a:lnTo>
                    <a:pt x="1734" y="5036"/>
                  </a:lnTo>
                  <a:lnTo>
                    <a:pt x="1674" y="5017"/>
                  </a:lnTo>
                  <a:lnTo>
                    <a:pt x="1634" y="5075"/>
                  </a:lnTo>
                  <a:lnTo>
                    <a:pt x="1256" y="5208"/>
                  </a:lnTo>
                  <a:lnTo>
                    <a:pt x="977" y="5247"/>
                  </a:lnTo>
                  <a:lnTo>
                    <a:pt x="897" y="5324"/>
                  </a:lnTo>
                  <a:lnTo>
                    <a:pt x="837" y="5343"/>
                  </a:lnTo>
                  <a:lnTo>
                    <a:pt x="698" y="5457"/>
                  </a:lnTo>
                  <a:lnTo>
                    <a:pt x="578" y="5515"/>
                  </a:lnTo>
                  <a:lnTo>
                    <a:pt x="479" y="5592"/>
                  </a:lnTo>
                  <a:lnTo>
                    <a:pt x="498" y="5725"/>
                  </a:lnTo>
                  <a:lnTo>
                    <a:pt x="459" y="5802"/>
                  </a:lnTo>
                  <a:lnTo>
                    <a:pt x="479" y="5879"/>
                  </a:lnTo>
                  <a:lnTo>
                    <a:pt x="339" y="6013"/>
                  </a:lnTo>
                  <a:lnTo>
                    <a:pt x="379" y="6204"/>
                  </a:lnTo>
                  <a:lnTo>
                    <a:pt x="439" y="6300"/>
                  </a:lnTo>
                  <a:lnTo>
                    <a:pt x="339" y="6377"/>
                  </a:lnTo>
                  <a:lnTo>
                    <a:pt x="259" y="6358"/>
                  </a:lnTo>
                  <a:lnTo>
                    <a:pt x="100" y="6453"/>
                  </a:lnTo>
                  <a:lnTo>
                    <a:pt x="100" y="6549"/>
                  </a:lnTo>
                  <a:lnTo>
                    <a:pt x="60" y="6587"/>
                  </a:lnTo>
                  <a:lnTo>
                    <a:pt x="80" y="6664"/>
                  </a:lnTo>
                  <a:lnTo>
                    <a:pt x="60" y="6779"/>
                  </a:lnTo>
                  <a:lnTo>
                    <a:pt x="0" y="6875"/>
                  </a:lnTo>
                  <a:lnTo>
                    <a:pt x="60" y="6970"/>
                  </a:lnTo>
                  <a:lnTo>
                    <a:pt x="40" y="7047"/>
                  </a:lnTo>
                  <a:lnTo>
                    <a:pt x="180" y="7180"/>
                  </a:lnTo>
                  <a:lnTo>
                    <a:pt x="459" y="7602"/>
                  </a:lnTo>
                  <a:lnTo>
                    <a:pt x="299" y="7755"/>
                  </a:lnTo>
                  <a:lnTo>
                    <a:pt x="658" y="7736"/>
                  </a:lnTo>
                  <a:lnTo>
                    <a:pt x="837" y="7755"/>
                  </a:lnTo>
                  <a:lnTo>
                    <a:pt x="957" y="7927"/>
                  </a:lnTo>
                  <a:lnTo>
                    <a:pt x="977" y="8081"/>
                  </a:lnTo>
                  <a:lnTo>
                    <a:pt x="1196" y="8081"/>
                  </a:lnTo>
                  <a:lnTo>
                    <a:pt x="1475" y="8100"/>
                  </a:lnTo>
                  <a:lnTo>
                    <a:pt x="1694" y="7890"/>
                  </a:lnTo>
                  <a:lnTo>
                    <a:pt x="1893" y="7755"/>
                  </a:lnTo>
                  <a:lnTo>
                    <a:pt x="1953" y="7813"/>
                  </a:lnTo>
                  <a:lnTo>
                    <a:pt x="1933" y="7927"/>
                  </a:lnTo>
                  <a:lnTo>
                    <a:pt x="1873" y="7985"/>
                  </a:lnTo>
                  <a:lnTo>
                    <a:pt x="1873" y="8176"/>
                  </a:lnTo>
                  <a:lnTo>
                    <a:pt x="1893" y="8483"/>
                  </a:lnTo>
                  <a:lnTo>
                    <a:pt x="1893" y="8598"/>
                  </a:lnTo>
                  <a:lnTo>
                    <a:pt x="1973" y="8674"/>
                  </a:lnTo>
                  <a:lnTo>
                    <a:pt x="2072" y="8656"/>
                  </a:lnTo>
                  <a:lnTo>
                    <a:pt x="2172" y="8617"/>
                  </a:lnTo>
                  <a:lnTo>
                    <a:pt x="2351" y="8617"/>
                  </a:lnTo>
                  <a:lnTo>
                    <a:pt x="2391" y="8656"/>
                  </a:lnTo>
                  <a:lnTo>
                    <a:pt x="2929" y="8656"/>
                  </a:lnTo>
                  <a:lnTo>
                    <a:pt x="3069" y="8560"/>
                  </a:lnTo>
                  <a:lnTo>
                    <a:pt x="3148" y="8560"/>
                  </a:lnTo>
                  <a:lnTo>
                    <a:pt x="3268" y="8464"/>
                  </a:lnTo>
                  <a:lnTo>
                    <a:pt x="3387" y="8464"/>
                  </a:lnTo>
                  <a:lnTo>
                    <a:pt x="3547" y="8407"/>
                  </a:lnTo>
                  <a:lnTo>
                    <a:pt x="3646" y="8176"/>
                  </a:lnTo>
                  <a:lnTo>
                    <a:pt x="3886" y="8004"/>
                  </a:lnTo>
                  <a:lnTo>
                    <a:pt x="4065" y="7985"/>
                  </a:lnTo>
                  <a:lnTo>
                    <a:pt x="4244" y="7890"/>
                  </a:lnTo>
                  <a:lnTo>
                    <a:pt x="4364" y="7890"/>
                  </a:lnTo>
                  <a:lnTo>
                    <a:pt x="4463" y="7946"/>
                  </a:lnTo>
                  <a:lnTo>
                    <a:pt x="4583" y="7890"/>
                  </a:lnTo>
                  <a:lnTo>
                    <a:pt x="4663" y="7927"/>
                  </a:lnTo>
                  <a:lnTo>
                    <a:pt x="4643" y="8043"/>
                  </a:lnTo>
                  <a:lnTo>
                    <a:pt x="4722" y="8234"/>
                  </a:lnTo>
                  <a:lnTo>
                    <a:pt x="4842" y="8579"/>
                  </a:lnTo>
                  <a:lnTo>
                    <a:pt x="4922" y="8828"/>
                  </a:lnTo>
                  <a:lnTo>
                    <a:pt x="4862" y="8924"/>
                  </a:lnTo>
                  <a:lnTo>
                    <a:pt x="4961" y="9115"/>
                  </a:lnTo>
                  <a:lnTo>
                    <a:pt x="5101" y="9154"/>
                  </a:lnTo>
                  <a:lnTo>
                    <a:pt x="5141" y="9326"/>
                  </a:lnTo>
                  <a:lnTo>
                    <a:pt x="5260" y="9403"/>
                  </a:lnTo>
                  <a:lnTo>
                    <a:pt x="5440" y="9478"/>
                  </a:lnTo>
                  <a:lnTo>
                    <a:pt x="5560" y="9575"/>
                  </a:lnTo>
                  <a:lnTo>
                    <a:pt x="5620" y="9536"/>
                  </a:lnTo>
                  <a:lnTo>
                    <a:pt x="5839" y="9478"/>
                  </a:lnTo>
                  <a:lnTo>
                    <a:pt x="6038" y="9689"/>
                  </a:lnTo>
                  <a:lnTo>
                    <a:pt x="6198" y="9632"/>
                  </a:lnTo>
                  <a:lnTo>
                    <a:pt x="6397" y="9843"/>
                  </a:lnTo>
                  <a:lnTo>
                    <a:pt x="6497" y="9843"/>
                  </a:lnTo>
                  <a:lnTo>
                    <a:pt x="6736" y="9920"/>
                  </a:lnTo>
                  <a:lnTo>
                    <a:pt x="6895" y="9957"/>
                  </a:lnTo>
                  <a:lnTo>
                    <a:pt x="6915" y="10111"/>
                  </a:lnTo>
                  <a:lnTo>
                    <a:pt x="7015" y="10130"/>
                  </a:lnTo>
                  <a:lnTo>
                    <a:pt x="7154" y="10206"/>
                  </a:lnTo>
                  <a:lnTo>
                    <a:pt x="7493" y="10187"/>
                  </a:lnTo>
                  <a:lnTo>
                    <a:pt x="7712" y="10302"/>
                  </a:lnTo>
                  <a:lnTo>
                    <a:pt x="7752" y="10398"/>
                  </a:lnTo>
                  <a:lnTo>
                    <a:pt x="7732" y="10647"/>
                  </a:lnTo>
                  <a:lnTo>
                    <a:pt x="7792" y="10838"/>
                  </a:lnTo>
                  <a:lnTo>
                    <a:pt x="7712" y="10953"/>
                  </a:lnTo>
                  <a:lnTo>
                    <a:pt x="7911" y="11279"/>
                  </a:lnTo>
                  <a:lnTo>
                    <a:pt x="7891" y="11528"/>
                  </a:lnTo>
                  <a:lnTo>
                    <a:pt x="8847" y="11547"/>
                  </a:lnTo>
                  <a:lnTo>
                    <a:pt x="8907" y="11873"/>
                  </a:lnTo>
                  <a:lnTo>
                    <a:pt x="8887" y="12102"/>
                  </a:lnTo>
                  <a:lnTo>
                    <a:pt x="9146" y="12160"/>
                  </a:lnTo>
                  <a:lnTo>
                    <a:pt x="9425" y="12639"/>
                  </a:lnTo>
                  <a:lnTo>
                    <a:pt x="9445" y="12907"/>
                  </a:lnTo>
                  <a:lnTo>
                    <a:pt x="9186" y="13442"/>
                  </a:lnTo>
                  <a:lnTo>
                    <a:pt x="9206" y="13519"/>
                  </a:lnTo>
                  <a:lnTo>
                    <a:pt x="9126" y="13596"/>
                  </a:lnTo>
                  <a:lnTo>
                    <a:pt x="9186" y="13654"/>
                  </a:lnTo>
                  <a:lnTo>
                    <a:pt x="9146" y="13768"/>
                  </a:lnTo>
                  <a:lnTo>
                    <a:pt x="9286" y="13864"/>
                  </a:lnTo>
                  <a:lnTo>
                    <a:pt x="9286" y="14036"/>
                  </a:lnTo>
                  <a:lnTo>
                    <a:pt x="9385" y="14208"/>
                  </a:lnTo>
                  <a:lnTo>
                    <a:pt x="9326" y="14515"/>
                  </a:lnTo>
                  <a:lnTo>
                    <a:pt x="9346" y="14630"/>
                  </a:lnTo>
                  <a:lnTo>
                    <a:pt x="9306" y="14744"/>
                  </a:lnTo>
                  <a:lnTo>
                    <a:pt x="9346" y="14879"/>
                  </a:lnTo>
                  <a:lnTo>
                    <a:pt x="9545" y="14841"/>
                  </a:lnTo>
                  <a:lnTo>
                    <a:pt x="9625" y="14898"/>
                  </a:lnTo>
                  <a:lnTo>
                    <a:pt x="9884" y="14879"/>
                  </a:lnTo>
                  <a:lnTo>
                    <a:pt x="10023" y="14917"/>
                  </a:lnTo>
                  <a:lnTo>
                    <a:pt x="10282" y="14821"/>
                  </a:lnTo>
                  <a:lnTo>
                    <a:pt x="10402" y="14917"/>
                  </a:lnTo>
                  <a:lnTo>
                    <a:pt x="10501" y="14937"/>
                  </a:lnTo>
                  <a:lnTo>
                    <a:pt x="10541" y="15070"/>
                  </a:lnTo>
                  <a:lnTo>
                    <a:pt x="10700" y="15645"/>
                  </a:lnTo>
                  <a:lnTo>
                    <a:pt x="10800" y="15836"/>
                  </a:lnTo>
                  <a:lnTo>
                    <a:pt x="10900" y="15855"/>
                  </a:lnTo>
                  <a:lnTo>
                    <a:pt x="11119" y="15740"/>
                  </a:lnTo>
                  <a:lnTo>
                    <a:pt x="11238" y="15779"/>
                  </a:lnTo>
                  <a:lnTo>
                    <a:pt x="11318" y="15855"/>
                  </a:lnTo>
                  <a:lnTo>
                    <a:pt x="11398" y="15875"/>
                  </a:lnTo>
                  <a:lnTo>
                    <a:pt x="11338" y="15970"/>
                  </a:lnTo>
                  <a:lnTo>
                    <a:pt x="11318" y="16468"/>
                  </a:lnTo>
                  <a:lnTo>
                    <a:pt x="11298" y="16525"/>
                  </a:lnTo>
                  <a:lnTo>
                    <a:pt x="11258" y="16545"/>
                  </a:lnTo>
                  <a:lnTo>
                    <a:pt x="11258" y="16621"/>
                  </a:lnTo>
                  <a:lnTo>
                    <a:pt x="11238" y="16660"/>
                  </a:lnTo>
                  <a:lnTo>
                    <a:pt x="11238" y="16736"/>
                  </a:lnTo>
                  <a:lnTo>
                    <a:pt x="11338" y="16660"/>
                  </a:lnTo>
                  <a:lnTo>
                    <a:pt x="11597" y="16697"/>
                  </a:lnTo>
                  <a:lnTo>
                    <a:pt x="11597" y="16793"/>
                  </a:lnTo>
                  <a:lnTo>
                    <a:pt x="11697" y="17004"/>
                  </a:lnTo>
                  <a:lnTo>
                    <a:pt x="11697" y="17177"/>
                  </a:lnTo>
                  <a:lnTo>
                    <a:pt x="11716" y="17387"/>
                  </a:lnTo>
                  <a:lnTo>
                    <a:pt x="11736" y="17579"/>
                  </a:lnTo>
                  <a:lnTo>
                    <a:pt x="11716" y="17656"/>
                  </a:lnTo>
                  <a:lnTo>
                    <a:pt x="11617" y="17656"/>
                  </a:lnTo>
                  <a:lnTo>
                    <a:pt x="11497" y="17712"/>
                  </a:lnTo>
                  <a:lnTo>
                    <a:pt x="11457" y="17770"/>
                  </a:lnTo>
                  <a:lnTo>
                    <a:pt x="11398" y="17847"/>
                  </a:lnTo>
                  <a:lnTo>
                    <a:pt x="11358" y="17808"/>
                  </a:lnTo>
                  <a:lnTo>
                    <a:pt x="11139" y="17961"/>
                  </a:lnTo>
                  <a:lnTo>
                    <a:pt x="11099" y="18038"/>
                  </a:lnTo>
                  <a:lnTo>
                    <a:pt x="11019" y="18057"/>
                  </a:lnTo>
                  <a:lnTo>
                    <a:pt x="10820" y="18229"/>
                  </a:lnTo>
                  <a:lnTo>
                    <a:pt x="10740" y="18249"/>
                  </a:lnTo>
                  <a:lnTo>
                    <a:pt x="10740" y="18364"/>
                  </a:lnTo>
                  <a:lnTo>
                    <a:pt x="10661" y="18383"/>
                  </a:lnTo>
                  <a:lnTo>
                    <a:pt x="10601" y="18383"/>
                  </a:lnTo>
                  <a:lnTo>
                    <a:pt x="10421" y="18613"/>
                  </a:lnTo>
                  <a:lnTo>
                    <a:pt x="10402" y="18671"/>
                  </a:lnTo>
                  <a:lnTo>
                    <a:pt x="10402" y="18804"/>
                  </a:lnTo>
                  <a:lnTo>
                    <a:pt x="10322" y="18823"/>
                  </a:lnTo>
                  <a:lnTo>
                    <a:pt x="10262" y="18900"/>
                  </a:lnTo>
                  <a:lnTo>
                    <a:pt x="10162" y="19092"/>
                  </a:lnTo>
                  <a:lnTo>
                    <a:pt x="10103" y="19149"/>
                  </a:lnTo>
                  <a:lnTo>
                    <a:pt x="10003" y="19302"/>
                  </a:lnTo>
                  <a:lnTo>
                    <a:pt x="10003" y="19340"/>
                  </a:lnTo>
                  <a:lnTo>
                    <a:pt x="9903" y="19417"/>
                  </a:lnTo>
                  <a:lnTo>
                    <a:pt x="9864" y="19474"/>
                  </a:lnTo>
                  <a:lnTo>
                    <a:pt x="9943" y="19474"/>
                  </a:lnTo>
                  <a:lnTo>
                    <a:pt x="10003" y="19493"/>
                  </a:lnTo>
                  <a:lnTo>
                    <a:pt x="10262" y="19417"/>
                  </a:lnTo>
                  <a:lnTo>
                    <a:pt x="10402" y="19493"/>
                  </a:lnTo>
                  <a:lnTo>
                    <a:pt x="10521" y="19666"/>
                  </a:lnTo>
                  <a:lnTo>
                    <a:pt x="10621" y="19704"/>
                  </a:lnTo>
                  <a:lnTo>
                    <a:pt x="10700" y="19858"/>
                  </a:lnTo>
                  <a:lnTo>
                    <a:pt x="10820" y="20068"/>
                  </a:lnTo>
                  <a:lnTo>
                    <a:pt x="10900" y="20068"/>
                  </a:lnTo>
                  <a:lnTo>
                    <a:pt x="10999" y="19954"/>
                  </a:lnTo>
                  <a:lnTo>
                    <a:pt x="11039" y="19954"/>
                  </a:lnTo>
                  <a:lnTo>
                    <a:pt x="11159" y="20145"/>
                  </a:lnTo>
                  <a:lnTo>
                    <a:pt x="11318" y="20203"/>
                  </a:lnTo>
                  <a:lnTo>
                    <a:pt x="11438" y="20240"/>
                  </a:lnTo>
                  <a:lnTo>
                    <a:pt x="11557" y="20355"/>
                  </a:lnTo>
                  <a:lnTo>
                    <a:pt x="11557" y="20489"/>
                  </a:lnTo>
                  <a:lnTo>
                    <a:pt x="11657" y="20470"/>
                  </a:lnTo>
                  <a:lnTo>
                    <a:pt x="11896" y="20566"/>
                  </a:lnTo>
                  <a:lnTo>
                    <a:pt x="12015" y="20719"/>
                  </a:lnTo>
                  <a:lnTo>
                    <a:pt x="12135" y="20911"/>
                  </a:lnTo>
                  <a:lnTo>
                    <a:pt x="12254" y="20968"/>
                  </a:lnTo>
                  <a:lnTo>
                    <a:pt x="12235" y="21121"/>
                  </a:lnTo>
                  <a:lnTo>
                    <a:pt x="12135" y="21255"/>
                  </a:lnTo>
                  <a:lnTo>
                    <a:pt x="12195" y="21428"/>
                  </a:lnTo>
                  <a:lnTo>
                    <a:pt x="12215" y="21485"/>
                  </a:lnTo>
                  <a:lnTo>
                    <a:pt x="12235" y="21504"/>
                  </a:lnTo>
                  <a:lnTo>
                    <a:pt x="12314" y="21581"/>
                  </a:lnTo>
                  <a:lnTo>
                    <a:pt x="12334" y="21600"/>
                  </a:lnTo>
                  <a:lnTo>
                    <a:pt x="12533" y="21428"/>
                  </a:lnTo>
                  <a:lnTo>
                    <a:pt x="12613" y="21255"/>
                  </a:lnTo>
                  <a:lnTo>
                    <a:pt x="12713" y="20911"/>
                  </a:lnTo>
                  <a:lnTo>
                    <a:pt x="12792" y="20662"/>
                  </a:lnTo>
                  <a:lnTo>
                    <a:pt x="12812" y="20624"/>
                  </a:lnTo>
                  <a:lnTo>
                    <a:pt x="12786" y="20598"/>
                  </a:lnTo>
                  <a:lnTo>
                    <a:pt x="12852" y="20624"/>
                  </a:lnTo>
                  <a:lnTo>
                    <a:pt x="13211" y="20355"/>
                  </a:lnTo>
                  <a:lnTo>
                    <a:pt x="13390" y="20164"/>
                  </a:lnTo>
                  <a:lnTo>
                    <a:pt x="13629" y="19723"/>
                  </a:lnTo>
                  <a:lnTo>
                    <a:pt x="13729" y="19512"/>
                  </a:lnTo>
                  <a:lnTo>
                    <a:pt x="13828" y="19244"/>
                  </a:lnTo>
                  <a:lnTo>
                    <a:pt x="14087" y="18804"/>
                  </a:lnTo>
                  <a:lnTo>
                    <a:pt x="14326" y="18517"/>
                  </a:lnTo>
                  <a:lnTo>
                    <a:pt x="14386" y="18422"/>
                  </a:lnTo>
                  <a:lnTo>
                    <a:pt x="14346" y="18383"/>
                  </a:lnTo>
                  <a:lnTo>
                    <a:pt x="14346" y="18325"/>
                  </a:lnTo>
                  <a:lnTo>
                    <a:pt x="14406" y="18287"/>
                  </a:lnTo>
                  <a:lnTo>
                    <a:pt x="14446" y="18173"/>
                  </a:lnTo>
                  <a:lnTo>
                    <a:pt x="14526" y="18134"/>
                  </a:lnTo>
                  <a:lnTo>
                    <a:pt x="14506" y="18038"/>
                  </a:lnTo>
                  <a:lnTo>
                    <a:pt x="14526" y="17961"/>
                  </a:lnTo>
                  <a:lnTo>
                    <a:pt x="14506" y="17943"/>
                  </a:lnTo>
                  <a:lnTo>
                    <a:pt x="14566" y="17924"/>
                  </a:lnTo>
                  <a:lnTo>
                    <a:pt x="14566" y="17828"/>
                  </a:lnTo>
                  <a:lnTo>
                    <a:pt x="14466" y="17675"/>
                  </a:lnTo>
                  <a:lnTo>
                    <a:pt x="14466" y="17598"/>
                  </a:lnTo>
                  <a:lnTo>
                    <a:pt x="14486" y="17540"/>
                  </a:lnTo>
                  <a:lnTo>
                    <a:pt x="14466" y="17463"/>
                  </a:lnTo>
                  <a:lnTo>
                    <a:pt x="14386" y="17158"/>
                  </a:lnTo>
                  <a:lnTo>
                    <a:pt x="14426" y="17100"/>
                  </a:lnTo>
                  <a:lnTo>
                    <a:pt x="14585" y="17081"/>
                  </a:lnTo>
                  <a:lnTo>
                    <a:pt x="14566" y="16985"/>
                  </a:lnTo>
                  <a:lnTo>
                    <a:pt x="14486" y="16928"/>
                  </a:lnTo>
                  <a:lnTo>
                    <a:pt x="14605" y="16909"/>
                  </a:lnTo>
                  <a:lnTo>
                    <a:pt x="14605" y="16813"/>
                  </a:lnTo>
                  <a:lnTo>
                    <a:pt x="14486" y="16755"/>
                  </a:lnTo>
                  <a:lnTo>
                    <a:pt x="14585" y="16736"/>
                  </a:lnTo>
                  <a:lnTo>
                    <a:pt x="14645" y="16641"/>
                  </a:lnTo>
                  <a:lnTo>
                    <a:pt x="14705" y="16697"/>
                  </a:lnTo>
                  <a:lnTo>
                    <a:pt x="14884" y="16525"/>
                  </a:lnTo>
                  <a:lnTo>
                    <a:pt x="14984" y="16448"/>
                  </a:lnTo>
                  <a:lnTo>
                    <a:pt x="14984" y="16411"/>
                  </a:lnTo>
                  <a:lnTo>
                    <a:pt x="15123" y="16276"/>
                  </a:lnTo>
                  <a:lnTo>
                    <a:pt x="15303" y="16181"/>
                  </a:lnTo>
                  <a:lnTo>
                    <a:pt x="15522" y="15951"/>
                  </a:lnTo>
                  <a:lnTo>
                    <a:pt x="15721" y="15932"/>
                  </a:lnTo>
                  <a:lnTo>
                    <a:pt x="15821" y="15836"/>
                  </a:lnTo>
                  <a:lnTo>
                    <a:pt x="15940" y="15740"/>
                  </a:lnTo>
                  <a:lnTo>
                    <a:pt x="16040" y="15740"/>
                  </a:lnTo>
                  <a:lnTo>
                    <a:pt x="16120" y="15779"/>
                  </a:lnTo>
                  <a:lnTo>
                    <a:pt x="16200" y="15817"/>
                  </a:lnTo>
                  <a:lnTo>
                    <a:pt x="16200" y="15740"/>
                  </a:lnTo>
                  <a:lnTo>
                    <a:pt x="16280" y="15587"/>
                  </a:lnTo>
                  <a:lnTo>
                    <a:pt x="16499" y="15453"/>
                  </a:lnTo>
                  <a:lnTo>
                    <a:pt x="16599" y="15434"/>
                  </a:lnTo>
                  <a:lnTo>
                    <a:pt x="16599" y="15377"/>
                  </a:lnTo>
                  <a:lnTo>
                    <a:pt x="16539" y="15358"/>
                  </a:lnTo>
                  <a:lnTo>
                    <a:pt x="16479" y="15319"/>
                  </a:lnTo>
                  <a:lnTo>
                    <a:pt x="16439" y="15261"/>
                  </a:lnTo>
                  <a:lnTo>
                    <a:pt x="16519" y="15223"/>
                  </a:lnTo>
                  <a:lnTo>
                    <a:pt x="16678" y="15166"/>
                  </a:lnTo>
                  <a:lnTo>
                    <a:pt x="16738" y="15186"/>
                  </a:lnTo>
                  <a:lnTo>
                    <a:pt x="16838" y="15186"/>
                  </a:lnTo>
                  <a:lnTo>
                    <a:pt x="16918" y="15128"/>
                  </a:lnTo>
                  <a:lnTo>
                    <a:pt x="17017" y="15128"/>
                  </a:lnTo>
                  <a:lnTo>
                    <a:pt x="17017" y="15186"/>
                  </a:lnTo>
                  <a:lnTo>
                    <a:pt x="16898" y="15261"/>
                  </a:lnTo>
                  <a:lnTo>
                    <a:pt x="16738" y="15281"/>
                  </a:lnTo>
                  <a:lnTo>
                    <a:pt x="16718" y="15300"/>
                  </a:lnTo>
                  <a:lnTo>
                    <a:pt x="16778" y="15319"/>
                  </a:lnTo>
                  <a:lnTo>
                    <a:pt x="16997" y="15261"/>
                  </a:lnTo>
                  <a:lnTo>
                    <a:pt x="17236" y="15166"/>
                  </a:lnTo>
                  <a:lnTo>
                    <a:pt x="17216" y="15109"/>
                  </a:lnTo>
                  <a:lnTo>
                    <a:pt x="17296" y="15070"/>
                  </a:lnTo>
                  <a:lnTo>
                    <a:pt x="17376" y="15070"/>
                  </a:lnTo>
                  <a:lnTo>
                    <a:pt x="17336" y="15109"/>
                  </a:lnTo>
                  <a:cubicBezTo>
                    <a:pt x="17336" y="15109"/>
                    <a:pt x="17336" y="15204"/>
                    <a:pt x="17376" y="15204"/>
                  </a:cubicBezTo>
                  <a:lnTo>
                    <a:pt x="17515" y="15223"/>
                  </a:lnTo>
                  <a:lnTo>
                    <a:pt x="17615" y="15186"/>
                  </a:lnTo>
                  <a:lnTo>
                    <a:pt x="17774" y="15186"/>
                  </a:lnTo>
                  <a:lnTo>
                    <a:pt x="17934" y="15204"/>
                  </a:lnTo>
                  <a:lnTo>
                    <a:pt x="18033" y="15147"/>
                  </a:lnTo>
                  <a:lnTo>
                    <a:pt x="18033" y="15089"/>
                  </a:lnTo>
                  <a:lnTo>
                    <a:pt x="18013" y="15070"/>
                  </a:lnTo>
                  <a:lnTo>
                    <a:pt x="18033" y="15013"/>
                  </a:lnTo>
                  <a:lnTo>
                    <a:pt x="18292" y="14860"/>
                  </a:lnTo>
                  <a:lnTo>
                    <a:pt x="18492" y="14783"/>
                  </a:lnTo>
                  <a:lnTo>
                    <a:pt x="18591" y="14706"/>
                  </a:lnTo>
                  <a:lnTo>
                    <a:pt x="18611" y="14630"/>
                  </a:lnTo>
                  <a:lnTo>
                    <a:pt x="18591" y="14592"/>
                  </a:lnTo>
                  <a:lnTo>
                    <a:pt x="18492" y="14400"/>
                  </a:lnTo>
                  <a:lnTo>
                    <a:pt x="18571" y="14247"/>
                  </a:lnTo>
                  <a:lnTo>
                    <a:pt x="18631" y="14151"/>
                  </a:lnTo>
                  <a:lnTo>
                    <a:pt x="18631" y="14055"/>
                  </a:lnTo>
                  <a:lnTo>
                    <a:pt x="18691" y="14017"/>
                  </a:lnTo>
                  <a:lnTo>
                    <a:pt x="18790" y="13940"/>
                  </a:lnTo>
                  <a:lnTo>
                    <a:pt x="18810" y="13845"/>
                  </a:lnTo>
                  <a:lnTo>
                    <a:pt x="18790" y="13826"/>
                  </a:lnTo>
                  <a:lnTo>
                    <a:pt x="18930" y="13577"/>
                  </a:lnTo>
                  <a:lnTo>
                    <a:pt x="19129" y="13347"/>
                  </a:lnTo>
                  <a:lnTo>
                    <a:pt x="19129" y="13251"/>
                  </a:lnTo>
                  <a:lnTo>
                    <a:pt x="19089" y="12907"/>
                  </a:lnTo>
                  <a:lnTo>
                    <a:pt x="19049" y="12888"/>
                  </a:lnTo>
                  <a:lnTo>
                    <a:pt x="19109" y="12695"/>
                  </a:lnTo>
                  <a:lnTo>
                    <a:pt x="19169" y="12619"/>
                  </a:lnTo>
                  <a:lnTo>
                    <a:pt x="19169" y="12562"/>
                  </a:lnTo>
                  <a:lnTo>
                    <a:pt x="19348" y="12428"/>
                  </a:lnTo>
                  <a:lnTo>
                    <a:pt x="19368" y="12351"/>
                  </a:lnTo>
                  <a:lnTo>
                    <a:pt x="19308" y="12160"/>
                  </a:lnTo>
                  <a:lnTo>
                    <a:pt x="19388" y="11930"/>
                  </a:lnTo>
                  <a:lnTo>
                    <a:pt x="19368" y="11738"/>
                  </a:lnTo>
                  <a:lnTo>
                    <a:pt x="19388" y="11585"/>
                  </a:lnTo>
                  <a:lnTo>
                    <a:pt x="19388" y="11528"/>
                  </a:lnTo>
                  <a:lnTo>
                    <a:pt x="19448" y="11336"/>
                  </a:lnTo>
                  <a:lnTo>
                    <a:pt x="19388" y="10609"/>
                  </a:lnTo>
                  <a:lnTo>
                    <a:pt x="19388" y="10474"/>
                  </a:lnTo>
                  <a:lnTo>
                    <a:pt x="19448" y="10379"/>
                  </a:lnTo>
                  <a:lnTo>
                    <a:pt x="19448" y="10283"/>
                  </a:lnTo>
                  <a:lnTo>
                    <a:pt x="19388" y="10321"/>
                  </a:lnTo>
                  <a:lnTo>
                    <a:pt x="19308" y="10244"/>
                  </a:lnTo>
                  <a:lnTo>
                    <a:pt x="19308" y="10187"/>
                  </a:lnTo>
                  <a:lnTo>
                    <a:pt x="19388" y="10053"/>
                  </a:lnTo>
                  <a:lnTo>
                    <a:pt x="19368" y="9938"/>
                  </a:lnTo>
                  <a:lnTo>
                    <a:pt x="19388" y="9862"/>
                  </a:lnTo>
                  <a:lnTo>
                    <a:pt x="19468" y="9843"/>
                  </a:lnTo>
                  <a:lnTo>
                    <a:pt x="19488" y="9727"/>
                  </a:lnTo>
                  <a:lnTo>
                    <a:pt x="19408" y="9613"/>
                  </a:lnTo>
                  <a:lnTo>
                    <a:pt x="19269" y="9536"/>
                  </a:lnTo>
                  <a:lnTo>
                    <a:pt x="19308" y="9517"/>
                  </a:lnTo>
                  <a:lnTo>
                    <a:pt x="19348" y="9459"/>
                  </a:lnTo>
                  <a:lnTo>
                    <a:pt x="19368" y="9517"/>
                  </a:lnTo>
                  <a:lnTo>
                    <a:pt x="19448" y="9555"/>
                  </a:lnTo>
                  <a:lnTo>
                    <a:pt x="19508" y="9575"/>
                  </a:lnTo>
                  <a:lnTo>
                    <a:pt x="19547" y="9459"/>
                  </a:lnTo>
                  <a:lnTo>
                    <a:pt x="19607" y="9459"/>
                  </a:lnTo>
                  <a:lnTo>
                    <a:pt x="19647" y="9536"/>
                  </a:lnTo>
                  <a:lnTo>
                    <a:pt x="19687" y="9555"/>
                  </a:lnTo>
                  <a:lnTo>
                    <a:pt x="19647" y="9632"/>
                  </a:lnTo>
                  <a:lnTo>
                    <a:pt x="19567" y="9671"/>
                  </a:lnTo>
                  <a:lnTo>
                    <a:pt x="19547" y="9747"/>
                  </a:lnTo>
                  <a:lnTo>
                    <a:pt x="19587" y="9747"/>
                  </a:lnTo>
                  <a:lnTo>
                    <a:pt x="19687" y="9651"/>
                  </a:lnTo>
                  <a:lnTo>
                    <a:pt x="19846" y="9575"/>
                  </a:lnTo>
                  <a:lnTo>
                    <a:pt x="20006" y="9326"/>
                  </a:lnTo>
                  <a:lnTo>
                    <a:pt x="20085" y="9134"/>
                  </a:lnTo>
                  <a:lnTo>
                    <a:pt x="20105" y="9000"/>
                  </a:lnTo>
                  <a:lnTo>
                    <a:pt x="20185" y="8942"/>
                  </a:lnTo>
                  <a:lnTo>
                    <a:pt x="20265" y="8751"/>
                  </a:lnTo>
                  <a:lnTo>
                    <a:pt x="20344" y="8579"/>
                  </a:lnTo>
                  <a:lnTo>
                    <a:pt x="20643" y="8388"/>
                  </a:lnTo>
                  <a:lnTo>
                    <a:pt x="20663" y="8292"/>
                  </a:lnTo>
                  <a:lnTo>
                    <a:pt x="20763" y="8272"/>
                  </a:lnTo>
                  <a:lnTo>
                    <a:pt x="20843" y="8176"/>
                  </a:lnTo>
                  <a:lnTo>
                    <a:pt x="21082" y="7946"/>
                  </a:lnTo>
                  <a:lnTo>
                    <a:pt x="21301" y="7660"/>
                  </a:lnTo>
                  <a:lnTo>
                    <a:pt x="21361" y="7602"/>
                  </a:lnTo>
                  <a:lnTo>
                    <a:pt x="21480" y="7315"/>
                  </a:lnTo>
                  <a:lnTo>
                    <a:pt x="21500" y="7180"/>
                  </a:lnTo>
                  <a:lnTo>
                    <a:pt x="21580" y="7085"/>
                  </a:lnTo>
                  <a:lnTo>
                    <a:pt x="21580" y="6989"/>
                  </a:lnTo>
                  <a:lnTo>
                    <a:pt x="21500" y="6894"/>
                  </a:lnTo>
                  <a:lnTo>
                    <a:pt x="21540" y="6817"/>
                  </a:lnTo>
                  <a:lnTo>
                    <a:pt x="21600" y="6817"/>
                  </a:lnTo>
                  <a:lnTo>
                    <a:pt x="21580" y="6549"/>
                  </a:lnTo>
                  <a:lnTo>
                    <a:pt x="21500" y="6491"/>
                  </a:lnTo>
                  <a:lnTo>
                    <a:pt x="21480" y="6377"/>
                  </a:lnTo>
                  <a:lnTo>
                    <a:pt x="21281" y="5974"/>
                  </a:lnTo>
                  <a:lnTo>
                    <a:pt x="21281" y="5821"/>
                  </a:lnTo>
                  <a:lnTo>
                    <a:pt x="21261" y="5668"/>
                  </a:lnTo>
                  <a:lnTo>
                    <a:pt x="20902" y="5515"/>
                  </a:lnTo>
                  <a:lnTo>
                    <a:pt x="20703" y="5515"/>
                  </a:lnTo>
                  <a:lnTo>
                    <a:pt x="20564" y="5592"/>
                  </a:lnTo>
                  <a:lnTo>
                    <a:pt x="20464" y="5438"/>
                  </a:lnTo>
                  <a:lnTo>
                    <a:pt x="20324" y="5419"/>
                  </a:lnTo>
                  <a:lnTo>
                    <a:pt x="20205" y="5304"/>
                  </a:lnTo>
                  <a:lnTo>
                    <a:pt x="20065" y="5227"/>
                  </a:lnTo>
                  <a:lnTo>
                    <a:pt x="19966" y="5208"/>
                  </a:lnTo>
                  <a:lnTo>
                    <a:pt x="19707" y="4940"/>
                  </a:lnTo>
                  <a:lnTo>
                    <a:pt x="19508" y="4672"/>
                  </a:lnTo>
                  <a:lnTo>
                    <a:pt x="19408" y="4654"/>
                  </a:lnTo>
                  <a:lnTo>
                    <a:pt x="19288" y="4538"/>
                  </a:lnTo>
                  <a:lnTo>
                    <a:pt x="19169" y="4538"/>
                  </a:lnTo>
                  <a:lnTo>
                    <a:pt x="18830" y="4289"/>
                  </a:lnTo>
                  <a:lnTo>
                    <a:pt x="18691" y="4289"/>
                  </a:lnTo>
                  <a:lnTo>
                    <a:pt x="18511" y="4213"/>
                  </a:lnTo>
                  <a:lnTo>
                    <a:pt x="18412" y="4270"/>
                  </a:lnTo>
                  <a:lnTo>
                    <a:pt x="18272" y="4270"/>
                  </a:lnTo>
                  <a:lnTo>
                    <a:pt x="18173" y="4213"/>
                  </a:lnTo>
                  <a:lnTo>
                    <a:pt x="18073" y="4270"/>
                  </a:lnTo>
                  <a:lnTo>
                    <a:pt x="18013" y="4347"/>
                  </a:lnTo>
                  <a:lnTo>
                    <a:pt x="17934" y="4270"/>
                  </a:lnTo>
                  <a:lnTo>
                    <a:pt x="17794" y="4174"/>
                  </a:lnTo>
                  <a:lnTo>
                    <a:pt x="17794" y="4270"/>
                  </a:lnTo>
                  <a:lnTo>
                    <a:pt x="17715" y="4232"/>
                  </a:lnTo>
                  <a:lnTo>
                    <a:pt x="17695" y="4289"/>
                  </a:lnTo>
                  <a:lnTo>
                    <a:pt x="17695" y="4347"/>
                  </a:lnTo>
                  <a:lnTo>
                    <a:pt x="17595" y="4270"/>
                  </a:lnTo>
                  <a:lnTo>
                    <a:pt x="17575" y="4232"/>
                  </a:lnTo>
                  <a:lnTo>
                    <a:pt x="17495" y="4193"/>
                  </a:lnTo>
                  <a:lnTo>
                    <a:pt x="17515" y="4251"/>
                  </a:lnTo>
                  <a:lnTo>
                    <a:pt x="17495" y="4270"/>
                  </a:lnTo>
                  <a:lnTo>
                    <a:pt x="17316" y="4193"/>
                  </a:lnTo>
                  <a:lnTo>
                    <a:pt x="17276" y="4193"/>
                  </a:lnTo>
                  <a:lnTo>
                    <a:pt x="17137" y="4174"/>
                  </a:lnTo>
                  <a:lnTo>
                    <a:pt x="16858" y="4021"/>
                  </a:lnTo>
                  <a:lnTo>
                    <a:pt x="16718" y="4021"/>
                  </a:lnTo>
                  <a:lnTo>
                    <a:pt x="16718" y="4060"/>
                  </a:lnTo>
                  <a:lnTo>
                    <a:pt x="16758" y="4098"/>
                  </a:lnTo>
                  <a:lnTo>
                    <a:pt x="16718" y="4137"/>
                  </a:lnTo>
                  <a:lnTo>
                    <a:pt x="16639" y="4098"/>
                  </a:lnTo>
                  <a:lnTo>
                    <a:pt x="16619" y="4137"/>
                  </a:lnTo>
                  <a:lnTo>
                    <a:pt x="16599" y="4174"/>
                  </a:lnTo>
                  <a:lnTo>
                    <a:pt x="16499" y="4213"/>
                  </a:lnTo>
                  <a:lnTo>
                    <a:pt x="16439" y="4270"/>
                  </a:lnTo>
                  <a:lnTo>
                    <a:pt x="16419" y="4386"/>
                  </a:lnTo>
                  <a:lnTo>
                    <a:pt x="16380" y="4289"/>
                  </a:lnTo>
                  <a:lnTo>
                    <a:pt x="16340" y="4213"/>
                  </a:lnTo>
                  <a:lnTo>
                    <a:pt x="16300" y="4251"/>
                  </a:lnTo>
                  <a:lnTo>
                    <a:pt x="16300" y="4347"/>
                  </a:lnTo>
                  <a:lnTo>
                    <a:pt x="16200" y="4500"/>
                  </a:lnTo>
                  <a:lnTo>
                    <a:pt x="16200" y="4654"/>
                  </a:lnTo>
                  <a:lnTo>
                    <a:pt x="16180" y="4500"/>
                  </a:lnTo>
                  <a:lnTo>
                    <a:pt x="16200" y="4366"/>
                  </a:lnTo>
                  <a:lnTo>
                    <a:pt x="16180" y="4251"/>
                  </a:lnTo>
                  <a:lnTo>
                    <a:pt x="16220" y="4079"/>
                  </a:lnTo>
                  <a:lnTo>
                    <a:pt x="16280" y="4021"/>
                  </a:lnTo>
                  <a:lnTo>
                    <a:pt x="16220" y="4002"/>
                  </a:lnTo>
                  <a:lnTo>
                    <a:pt x="16120" y="4002"/>
                  </a:lnTo>
                  <a:lnTo>
                    <a:pt x="16240" y="3888"/>
                  </a:lnTo>
                  <a:lnTo>
                    <a:pt x="16100" y="3715"/>
                  </a:lnTo>
                  <a:lnTo>
                    <a:pt x="16020" y="3581"/>
                  </a:lnTo>
                  <a:lnTo>
                    <a:pt x="15940" y="3581"/>
                  </a:lnTo>
                  <a:lnTo>
                    <a:pt x="15821" y="3543"/>
                  </a:lnTo>
                  <a:lnTo>
                    <a:pt x="15741" y="3639"/>
                  </a:lnTo>
                  <a:lnTo>
                    <a:pt x="15681" y="3676"/>
                  </a:lnTo>
                  <a:lnTo>
                    <a:pt x="15641" y="3600"/>
                  </a:lnTo>
                  <a:lnTo>
                    <a:pt x="15602" y="3581"/>
                  </a:lnTo>
                  <a:lnTo>
                    <a:pt x="15582" y="3504"/>
                  </a:lnTo>
                  <a:lnTo>
                    <a:pt x="15502" y="3447"/>
                  </a:lnTo>
                  <a:lnTo>
                    <a:pt x="15422" y="3447"/>
                  </a:lnTo>
                  <a:lnTo>
                    <a:pt x="15382" y="3408"/>
                  </a:lnTo>
                  <a:lnTo>
                    <a:pt x="15303" y="3390"/>
                  </a:lnTo>
                  <a:lnTo>
                    <a:pt x="15243" y="3427"/>
                  </a:lnTo>
                  <a:lnTo>
                    <a:pt x="15243" y="3390"/>
                  </a:lnTo>
                  <a:lnTo>
                    <a:pt x="15143" y="3294"/>
                  </a:lnTo>
                  <a:lnTo>
                    <a:pt x="15084" y="3313"/>
                  </a:lnTo>
                  <a:lnTo>
                    <a:pt x="14944" y="3294"/>
                  </a:lnTo>
                  <a:lnTo>
                    <a:pt x="14785" y="3198"/>
                  </a:lnTo>
                  <a:lnTo>
                    <a:pt x="14725" y="3198"/>
                  </a:lnTo>
                  <a:lnTo>
                    <a:pt x="14705" y="3236"/>
                  </a:lnTo>
                  <a:lnTo>
                    <a:pt x="14605" y="3159"/>
                  </a:lnTo>
                  <a:lnTo>
                    <a:pt x="14526" y="3159"/>
                  </a:lnTo>
                  <a:lnTo>
                    <a:pt x="14506" y="3236"/>
                  </a:lnTo>
                  <a:lnTo>
                    <a:pt x="14446" y="3236"/>
                  </a:lnTo>
                  <a:lnTo>
                    <a:pt x="14426" y="3159"/>
                  </a:lnTo>
                  <a:lnTo>
                    <a:pt x="14307" y="3159"/>
                  </a:lnTo>
                  <a:lnTo>
                    <a:pt x="14207" y="3217"/>
                  </a:lnTo>
                  <a:lnTo>
                    <a:pt x="14147" y="3313"/>
                  </a:lnTo>
                  <a:lnTo>
                    <a:pt x="14147" y="3390"/>
                  </a:lnTo>
                  <a:lnTo>
                    <a:pt x="14028" y="3504"/>
                  </a:lnTo>
                  <a:lnTo>
                    <a:pt x="13888" y="3600"/>
                  </a:lnTo>
                  <a:lnTo>
                    <a:pt x="13689" y="3715"/>
                  </a:lnTo>
                  <a:lnTo>
                    <a:pt x="13589" y="3830"/>
                  </a:lnTo>
                  <a:lnTo>
                    <a:pt x="13530" y="3983"/>
                  </a:lnTo>
                  <a:lnTo>
                    <a:pt x="13510" y="4117"/>
                  </a:lnTo>
                  <a:lnTo>
                    <a:pt x="13450" y="4193"/>
                  </a:lnTo>
                  <a:lnTo>
                    <a:pt x="13350" y="4289"/>
                  </a:lnTo>
                  <a:lnTo>
                    <a:pt x="13350" y="4366"/>
                  </a:lnTo>
                  <a:lnTo>
                    <a:pt x="13390" y="4481"/>
                  </a:lnTo>
                  <a:lnTo>
                    <a:pt x="13350" y="4672"/>
                  </a:lnTo>
                  <a:lnTo>
                    <a:pt x="13330" y="4558"/>
                  </a:lnTo>
                  <a:lnTo>
                    <a:pt x="13251" y="4442"/>
                  </a:lnTo>
                  <a:lnTo>
                    <a:pt x="13251" y="4347"/>
                  </a:lnTo>
                  <a:lnTo>
                    <a:pt x="13330" y="4251"/>
                  </a:lnTo>
                  <a:lnTo>
                    <a:pt x="13430" y="4174"/>
                  </a:lnTo>
                  <a:lnTo>
                    <a:pt x="13410" y="4021"/>
                  </a:lnTo>
                  <a:lnTo>
                    <a:pt x="13450" y="3907"/>
                  </a:lnTo>
                  <a:lnTo>
                    <a:pt x="13450" y="3830"/>
                  </a:lnTo>
                  <a:lnTo>
                    <a:pt x="13390" y="3830"/>
                  </a:lnTo>
                  <a:lnTo>
                    <a:pt x="13251" y="3888"/>
                  </a:lnTo>
                  <a:lnTo>
                    <a:pt x="13111" y="3830"/>
                  </a:lnTo>
                  <a:lnTo>
                    <a:pt x="12992" y="3830"/>
                  </a:lnTo>
                  <a:lnTo>
                    <a:pt x="12892" y="3868"/>
                  </a:lnTo>
                  <a:lnTo>
                    <a:pt x="12812" y="3811"/>
                  </a:lnTo>
                  <a:lnTo>
                    <a:pt x="12892" y="3811"/>
                  </a:lnTo>
                  <a:lnTo>
                    <a:pt x="12992" y="3734"/>
                  </a:lnTo>
                  <a:lnTo>
                    <a:pt x="13091" y="3715"/>
                  </a:lnTo>
                  <a:lnTo>
                    <a:pt x="13251" y="3734"/>
                  </a:lnTo>
                  <a:lnTo>
                    <a:pt x="13350" y="3715"/>
                  </a:lnTo>
                  <a:lnTo>
                    <a:pt x="13430" y="3620"/>
                  </a:lnTo>
                  <a:lnTo>
                    <a:pt x="13490" y="3620"/>
                  </a:lnTo>
                  <a:lnTo>
                    <a:pt x="13530" y="3676"/>
                  </a:lnTo>
                  <a:lnTo>
                    <a:pt x="13589" y="3639"/>
                  </a:lnTo>
                  <a:lnTo>
                    <a:pt x="13689" y="3600"/>
                  </a:lnTo>
                  <a:lnTo>
                    <a:pt x="13828" y="3543"/>
                  </a:lnTo>
                  <a:lnTo>
                    <a:pt x="13828" y="3427"/>
                  </a:lnTo>
                  <a:lnTo>
                    <a:pt x="13988" y="3255"/>
                  </a:lnTo>
                  <a:lnTo>
                    <a:pt x="13988" y="3141"/>
                  </a:lnTo>
                  <a:lnTo>
                    <a:pt x="14028" y="3064"/>
                  </a:lnTo>
                  <a:lnTo>
                    <a:pt x="14028" y="2968"/>
                  </a:lnTo>
                  <a:lnTo>
                    <a:pt x="13888" y="2949"/>
                  </a:lnTo>
                  <a:lnTo>
                    <a:pt x="13749" y="2854"/>
                  </a:lnTo>
                  <a:lnTo>
                    <a:pt x="13649" y="2854"/>
                  </a:lnTo>
                  <a:lnTo>
                    <a:pt x="13510" y="2949"/>
                  </a:lnTo>
                  <a:lnTo>
                    <a:pt x="13390" y="2949"/>
                  </a:lnTo>
                  <a:lnTo>
                    <a:pt x="13191" y="2873"/>
                  </a:lnTo>
                  <a:lnTo>
                    <a:pt x="12992" y="2854"/>
                  </a:lnTo>
                  <a:lnTo>
                    <a:pt x="12832" y="3006"/>
                  </a:lnTo>
                  <a:lnTo>
                    <a:pt x="12832" y="3064"/>
                  </a:lnTo>
                  <a:lnTo>
                    <a:pt x="12892" y="3102"/>
                  </a:lnTo>
                  <a:lnTo>
                    <a:pt x="12912" y="3141"/>
                  </a:lnTo>
                  <a:lnTo>
                    <a:pt x="12832" y="3141"/>
                  </a:lnTo>
                  <a:lnTo>
                    <a:pt x="12792" y="3159"/>
                  </a:lnTo>
                  <a:lnTo>
                    <a:pt x="12733" y="3255"/>
                  </a:lnTo>
                  <a:lnTo>
                    <a:pt x="12713" y="3198"/>
                  </a:lnTo>
                  <a:lnTo>
                    <a:pt x="12653" y="3159"/>
                  </a:lnTo>
                  <a:lnTo>
                    <a:pt x="12533" y="3217"/>
                  </a:lnTo>
                  <a:lnTo>
                    <a:pt x="12414" y="3390"/>
                  </a:lnTo>
                  <a:lnTo>
                    <a:pt x="12235" y="3581"/>
                  </a:lnTo>
                  <a:lnTo>
                    <a:pt x="12354" y="3408"/>
                  </a:lnTo>
                  <a:lnTo>
                    <a:pt x="12354" y="3294"/>
                  </a:lnTo>
                  <a:lnTo>
                    <a:pt x="12394" y="3217"/>
                  </a:lnTo>
                  <a:lnTo>
                    <a:pt x="12394" y="3141"/>
                  </a:lnTo>
                  <a:lnTo>
                    <a:pt x="12334" y="3141"/>
                  </a:lnTo>
                  <a:lnTo>
                    <a:pt x="12235" y="3236"/>
                  </a:lnTo>
                  <a:lnTo>
                    <a:pt x="12195" y="3351"/>
                  </a:lnTo>
                  <a:lnTo>
                    <a:pt x="12135" y="3504"/>
                  </a:lnTo>
                  <a:lnTo>
                    <a:pt x="12035" y="3543"/>
                  </a:lnTo>
                  <a:lnTo>
                    <a:pt x="12115" y="3390"/>
                  </a:lnTo>
                  <a:lnTo>
                    <a:pt x="12135" y="3255"/>
                  </a:lnTo>
                  <a:lnTo>
                    <a:pt x="12334" y="3026"/>
                  </a:lnTo>
                  <a:lnTo>
                    <a:pt x="12394" y="2854"/>
                  </a:lnTo>
                  <a:lnTo>
                    <a:pt x="12454" y="2757"/>
                  </a:lnTo>
                  <a:lnTo>
                    <a:pt x="12553" y="2719"/>
                  </a:lnTo>
                  <a:lnTo>
                    <a:pt x="12693" y="2643"/>
                  </a:lnTo>
                  <a:lnTo>
                    <a:pt x="12753" y="2624"/>
                  </a:lnTo>
                  <a:lnTo>
                    <a:pt x="12852" y="2470"/>
                  </a:lnTo>
                  <a:lnTo>
                    <a:pt x="13111" y="2240"/>
                  </a:lnTo>
                  <a:lnTo>
                    <a:pt x="13131" y="2163"/>
                  </a:lnTo>
                  <a:lnTo>
                    <a:pt x="13191" y="2107"/>
                  </a:lnTo>
                  <a:lnTo>
                    <a:pt x="13131" y="2049"/>
                  </a:lnTo>
                  <a:lnTo>
                    <a:pt x="13151" y="1972"/>
                  </a:lnTo>
                  <a:lnTo>
                    <a:pt x="13191" y="1953"/>
                  </a:lnTo>
                  <a:lnTo>
                    <a:pt x="13191" y="1858"/>
                  </a:lnTo>
                  <a:lnTo>
                    <a:pt x="13091" y="1781"/>
                  </a:lnTo>
                  <a:lnTo>
                    <a:pt x="12952" y="1781"/>
                  </a:lnTo>
                  <a:lnTo>
                    <a:pt x="12932" y="1819"/>
                  </a:lnTo>
                  <a:lnTo>
                    <a:pt x="12892" y="1723"/>
                  </a:lnTo>
                  <a:lnTo>
                    <a:pt x="12812" y="1532"/>
                  </a:lnTo>
                  <a:lnTo>
                    <a:pt x="12693" y="1245"/>
                  </a:lnTo>
                  <a:lnTo>
                    <a:pt x="12593" y="1111"/>
                  </a:lnTo>
                  <a:lnTo>
                    <a:pt x="12513" y="919"/>
                  </a:lnTo>
                  <a:lnTo>
                    <a:pt x="12513" y="804"/>
                  </a:lnTo>
                  <a:lnTo>
                    <a:pt x="12494" y="670"/>
                  </a:lnTo>
                  <a:lnTo>
                    <a:pt x="12434" y="632"/>
                  </a:lnTo>
                  <a:lnTo>
                    <a:pt x="12414" y="536"/>
                  </a:lnTo>
                  <a:lnTo>
                    <a:pt x="12334" y="421"/>
                  </a:lnTo>
                  <a:lnTo>
                    <a:pt x="12314" y="440"/>
                  </a:lnTo>
                  <a:lnTo>
                    <a:pt x="12314" y="517"/>
                  </a:lnTo>
                  <a:lnTo>
                    <a:pt x="12254" y="575"/>
                  </a:lnTo>
                  <a:lnTo>
                    <a:pt x="12135" y="651"/>
                  </a:lnTo>
                  <a:lnTo>
                    <a:pt x="12095" y="728"/>
                  </a:lnTo>
                  <a:lnTo>
                    <a:pt x="11956" y="901"/>
                  </a:lnTo>
                  <a:lnTo>
                    <a:pt x="11816" y="1053"/>
                  </a:lnTo>
                  <a:lnTo>
                    <a:pt x="11816" y="1149"/>
                  </a:lnTo>
                  <a:lnTo>
                    <a:pt x="11716" y="1379"/>
                  </a:lnTo>
                  <a:lnTo>
                    <a:pt x="11617" y="1513"/>
                  </a:lnTo>
                  <a:lnTo>
                    <a:pt x="11537" y="1628"/>
                  </a:lnTo>
                  <a:lnTo>
                    <a:pt x="11438" y="1666"/>
                  </a:lnTo>
                  <a:lnTo>
                    <a:pt x="11398" y="1704"/>
                  </a:lnTo>
                  <a:lnTo>
                    <a:pt x="11358" y="1800"/>
                  </a:lnTo>
                  <a:lnTo>
                    <a:pt x="11258" y="1877"/>
                  </a:lnTo>
                  <a:lnTo>
                    <a:pt x="11198" y="1858"/>
                  </a:lnTo>
                  <a:lnTo>
                    <a:pt x="11198" y="1704"/>
                  </a:lnTo>
                  <a:lnTo>
                    <a:pt x="11139" y="1685"/>
                  </a:lnTo>
                  <a:lnTo>
                    <a:pt x="11119" y="1628"/>
                  </a:lnTo>
                  <a:lnTo>
                    <a:pt x="11059" y="1628"/>
                  </a:lnTo>
                  <a:lnTo>
                    <a:pt x="10999" y="1666"/>
                  </a:lnTo>
                  <a:lnTo>
                    <a:pt x="10939" y="1723"/>
                  </a:lnTo>
                  <a:lnTo>
                    <a:pt x="10840" y="1704"/>
                  </a:lnTo>
                  <a:lnTo>
                    <a:pt x="10760" y="1628"/>
                  </a:lnTo>
                  <a:lnTo>
                    <a:pt x="10760" y="1590"/>
                  </a:lnTo>
                  <a:lnTo>
                    <a:pt x="10740" y="1570"/>
                  </a:lnTo>
                  <a:lnTo>
                    <a:pt x="10720" y="1474"/>
                  </a:lnTo>
                  <a:lnTo>
                    <a:pt x="10700" y="1417"/>
                  </a:lnTo>
                  <a:lnTo>
                    <a:pt x="10621" y="1398"/>
                  </a:lnTo>
                  <a:lnTo>
                    <a:pt x="10521" y="1302"/>
                  </a:lnTo>
                  <a:lnTo>
                    <a:pt x="10362" y="1302"/>
                  </a:lnTo>
                  <a:lnTo>
                    <a:pt x="10262" y="1341"/>
                  </a:lnTo>
                  <a:lnTo>
                    <a:pt x="10043" y="1341"/>
                  </a:lnTo>
                  <a:lnTo>
                    <a:pt x="9923" y="1322"/>
                  </a:lnTo>
                  <a:lnTo>
                    <a:pt x="9824" y="1398"/>
                  </a:lnTo>
                  <a:lnTo>
                    <a:pt x="9804" y="1494"/>
                  </a:lnTo>
                  <a:lnTo>
                    <a:pt x="9903" y="1590"/>
                  </a:lnTo>
                  <a:lnTo>
                    <a:pt x="9923" y="1666"/>
                  </a:lnTo>
                  <a:lnTo>
                    <a:pt x="9963" y="1781"/>
                  </a:lnTo>
                  <a:lnTo>
                    <a:pt x="9943" y="1819"/>
                  </a:lnTo>
                  <a:lnTo>
                    <a:pt x="9844" y="1819"/>
                  </a:lnTo>
                  <a:lnTo>
                    <a:pt x="9704" y="1781"/>
                  </a:lnTo>
                  <a:lnTo>
                    <a:pt x="9664" y="1762"/>
                  </a:lnTo>
                  <a:lnTo>
                    <a:pt x="9445" y="1762"/>
                  </a:lnTo>
                  <a:lnTo>
                    <a:pt x="9346" y="1781"/>
                  </a:lnTo>
                  <a:lnTo>
                    <a:pt x="9306" y="1723"/>
                  </a:lnTo>
                  <a:lnTo>
                    <a:pt x="9146" y="1723"/>
                  </a:lnTo>
                  <a:lnTo>
                    <a:pt x="9027" y="1781"/>
                  </a:lnTo>
                  <a:lnTo>
                    <a:pt x="8947" y="1953"/>
                  </a:lnTo>
                  <a:lnTo>
                    <a:pt x="8728" y="1953"/>
                  </a:lnTo>
                  <a:lnTo>
                    <a:pt x="8608" y="1972"/>
                  </a:lnTo>
                  <a:lnTo>
                    <a:pt x="8569" y="2011"/>
                  </a:lnTo>
                  <a:lnTo>
                    <a:pt x="8509" y="2107"/>
                  </a:lnTo>
                  <a:lnTo>
                    <a:pt x="8369" y="2107"/>
                  </a:lnTo>
                  <a:lnTo>
                    <a:pt x="8349" y="2088"/>
                  </a:lnTo>
                  <a:lnTo>
                    <a:pt x="8270" y="2107"/>
                  </a:lnTo>
                  <a:lnTo>
                    <a:pt x="8210" y="2183"/>
                  </a:lnTo>
                  <a:lnTo>
                    <a:pt x="8130" y="2163"/>
                  </a:lnTo>
                  <a:lnTo>
                    <a:pt x="7911" y="1991"/>
                  </a:lnTo>
                  <a:lnTo>
                    <a:pt x="7831" y="1896"/>
                  </a:lnTo>
                  <a:lnTo>
                    <a:pt x="7831" y="1819"/>
                  </a:lnTo>
                  <a:lnTo>
                    <a:pt x="7712" y="1704"/>
                  </a:lnTo>
                  <a:lnTo>
                    <a:pt x="7612" y="1609"/>
                  </a:lnTo>
                  <a:lnTo>
                    <a:pt x="7612" y="1513"/>
                  </a:lnTo>
                  <a:lnTo>
                    <a:pt x="7632" y="1436"/>
                  </a:lnTo>
                  <a:lnTo>
                    <a:pt x="7612" y="1398"/>
                  </a:lnTo>
                  <a:lnTo>
                    <a:pt x="7632" y="1302"/>
                  </a:lnTo>
                  <a:lnTo>
                    <a:pt x="7672" y="1225"/>
                  </a:lnTo>
                  <a:lnTo>
                    <a:pt x="7672" y="1111"/>
                  </a:lnTo>
                  <a:lnTo>
                    <a:pt x="7772" y="938"/>
                  </a:lnTo>
                  <a:lnTo>
                    <a:pt x="7811" y="804"/>
                  </a:lnTo>
                  <a:lnTo>
                    <a:pt x="7911" y="670"/>
                  </a:lnTo>
                  <a:lnTo>
                    <a:pt x="7911" y="632"/>
                  </a:lnTo>
                  <a:lnTo>
                    <a:pt x="7811" y="632"/>
                  </a:lnTo>
                  <a:lnTo>
                    <a:pt x="7752" y="556"/>
                  </a:lnTo>
                  <a:lnTo>
                    <a:pt x="7732" y="479"/>
                  </a:lnTo>
                  <a:lnTo>
                    <a:pt x="7612" y="479"/>
                  </a:lnTo>
                  <a:lnTo>
                    <a:pt x="7513" y="440"/>
                  </a:lnTo>
                  <a:lnTo>
                    <a:pt x="7552" y="364"/>
                  </a:lnTo>
                  <a:lnTo>
                    <a:pt x="7632" y="268"/>
                  </a:lnTo>
                  <a:lnTo>
                    <a:pt x="7632" y="135"/>
                  </a:lnTo>
                  <a:lnTo>
                    <a:pt x="7533" y="0"/>
                  </a:lnTo>
                  <a:lnTo>
                    <a:pt x="7413" y="0"/>
                  </a:lnTo>
                  <a:lnTo>
                    <a:pt x="7353" y="58"/>
                  </a:lnTo>
                  <a:lnTo>
                    <a:pt x="7313" y="0"/>
                  </a:lnTo>
                  <a:close/>
                </a:path>
              </a:pathLst>
            </a:custGeom>
            <a:solidFill>
              <a:srgbClr val="100690"/>
            </a:solidFill>
            <a:ln w="12700" cap="flat">
              <a:noFill/>
              <a:miter lim="400000"/>
            </a:ln>
            <a:effectLst/>
          </p:spPr>
          <p:txBody>
            <a:bodyPr wrap="square" lIns="0" tIns="0" rIns="0" bIns="0" numCol="1" anchor="ctr">
              <a:noAutofit/>
            </a:bodyPr>
            <a:lstStyle/>
            <a:p>
              <a:pPr defTabSz="342900">
                <a:lnSpc>
                  <a:spcPct val="100000"/>
                </a:lnSpc>
                <a:spcBef>
                  <a:spcPts val="0"/>
                </a:spcBef>
                <a:defRPr sz="1400">
                  <a:solidFill>
                    <a:srgbClr val="FF6B65"/>
                  </a:solidFill>
                  <a:latin typeface="Arial"/>
                  <a:ea typeface="Arial"/>
                  <a:cs typeface="Arial"/>
                  <a:sym typeface="Arial"/>
                </a:defRPr>
              </a:pPr>
              <a:endParaRPr sz="525"/>
            </a:p>
          </p:txBody>
        </p:sp>
        <p:sp>
          <p:nvSpPr>
            <p:cNvPr id="40" name="Google Shape;10427;p32">
              <a:extLst>
                <a:ext uri="{FF2B5EF4-FFF2-40B4-BE49-F238E27FC236}">
                  <a16:creationId xmlns:a16="http://schemas.microsoft.com/office/drawing/2014/main" id="{70B3CC0D-E366-510C-13B8-5D8DDEAEEA95}"/>
                </a:ext>
              </a:extLst>
            </p:cNvPr>
            <p:cNvSpPr/>
            <p:nvPr/>
          </p:nvSpPr>
          <p:spPr>
            <a:xfrm>
              <a:off x="6497549" y="9599123"/>
              <a:ext cx="822305" cy="3355772"/>
            </a:xfrm>
            <a:custGeom>
              <a:avLst/>
              <a:gdLst/>
              <a:ahLst/>
              <a:cxnLst>
                <a:cxn ang="0">
                  <a:pos x="wd2" y="hd2"/>
                </a:cxn>
                <a:cxn ang="5400000">
                  <a:pos x="wd2" y="hd2"/>
                </a:cxn>
                <a:cxn ang="10800000">
                  <a:pos x="wd2" y="hd2"/>
                </a:cxn>
                <a:cxn ang="16200000">
                  <a:pos x="wd2" y="hd2"/>
                </a:cxn>
              </a:cxnLst>
              <a:rect l="0" t="0" r="r" b="b"/>
              <a:pathLst>
                <a:path w="21600" h="21600" extrusionOk="0">
                  <a:moveTo>
                    <a:pt x="1046" y="3504"/>
                  </a:moveTo>
                  <a:lnTo>
                    <a:pt x="351" y="977"/>
                  </a:lnTo>
                  <a:lnTo>
                    <a:pt x="1046" y="0"/>
                  </a:lnTo>
                  <a:lnTo>
                    <a:pt x="21600" y="3342"/>
                  </a:lnTo>
                  <a:lnTo>
                    <a:pt x="16374" y="5624"/>
                  </a:lnTo>
                  <a:lnTo>
                    <a:pt x="6272" y="12389"/>
                  </a:lnTo>
                  <a:lnTo>
                    <a:pt x="8708" y="18666"/>
                  </a:lnTo>
                  <a:lnTo>
                    <a:pt x="13587" y="21600"/>
                  </a:lnTo>
                  <a:lnTo>
                    <a:pt x="5574" y="21355"/>
                  </a:lnTo>
                  <a:lnTo>
                    <a:pt x="1744" y="19644"/>
                  </a:lnTo>
                  <a:lnTo>
                    <a:pt x="3485" y="17443"/>
                  </a:lnTo>
                  <a:lnTo>
                    <a:pt x="0" y="13449"/>
                  </a:lnTo>
                  <a:lnTo>
                    <a:pt x="2092" y="10759"/>
                  </a:lnTo>
                  <a:lnTo>
                    <a:pt x="698" y="9047"/>
                  </a:lnTo>
                  <a:lnTo>
                    <a:pt x="2439" y="5950"/>
                  </a:lnTo>
                  <a:close/>
                </a:path>
              </a:pathLst>
            </a:custGeom>
            <a:solidFill>
              <a:srgbClr val="CCD4DA"/>
            </a:solidFill>
            <a:ln w="12700" cap="flat">
              <a:noFill/>
              <a:miter lim="400000"/>
            </a:ln>
            <a:effectLst/>
          </p:spPr>
          <p:txBody>
            <a:bodyPr wrap="square" lIns="0" tIns="0" rIns="0" bIns="0" numCol="1" anchor="t">
              <a:noAutofit/>
            </a:bodyPr>
            <a:lstStyle/>
            <a:p>
              <a:pPr defTabSz="342900">
                <a:lnSpc>
                  <a:spcPct val="100000"/>
                </a:lnSpc>
                <a:spcBef>
                  <a:spcPts val="0"/>
                </a:spcBef>
                <a:defRPr sz="1400">
                  <a:latin typeface="Arial"/>
                  <a:ea typeface="Arial"/>
                  <a:cs typeface="Arial"/>
                  <a:sym typeface="Arial"/>
                </a:defRPr>
              </a:pPr>
              <a:endParaRPr sz="525"/>
            </a:p>
          </p:txBody>
        </p:sp>
        <p:sp>
          <p:nvSpPr>
            <p:cNvPr id="41" name="Google Shape;10428;p32">
              <a:extLst>
                <a:ext uri="{FF2B5EF4-FFF2-40B4-BE49-F238E27FC236}">
                  <a16:creationId xmlns:a16="http://schemas.microsoft.com/office/drawing/2014/main" id="{B9726604-C425-C5B0-4C0E-905FB2BE29F7}"/>
                </a:ext>
              </a:extLst>
            </p:cNvPr>
            <p:cNvSpPr/>
            <p:nvPr/>
          </p:nvSpPr>
          <p:spPr>
            <a:xfrm>
              <a:off x="6406307" y="10010326"/>
              <a:ext cx="684256" cy="3217154"/>
            </a:xfrm>
            <a:custGeom>
              <a:avLst/>
              <a:gdLst/>
              <a:ahLst/>
              <a:cxnLst>
                <a:cxn ang="0">
                  <a:pos x="wd2" y="hd2"/>
                </a:cxn>
                <a:cxn ang="5400000">
                  <a:pos x="wd2" y="hd2"/>
                </a:cxn>
                <a:cxn ang="10800000">
                  <a:pos x="wd2" y="hd2"/>
                </a:cxn>
                <a:cxn ang="16200000">
                  <a:pos x="wd2" y="hd2"/>
                </a:cxn>
              </a:cxnLst>
              <a:rect l="0" t="0" r="r" b="b"/>
              <a:pathLst>
                <a:path w="21600" h="21600" extrusionOk="0">
                  <a:moveTo>
                    <a:pt x="3877" y="18418"/>
                  </a:moveTo>
                  <a:lnTo>
                    <a:pt x="3877" y="18502"/>
                  </a:lnTo>
                  <a:lnTo>
                    <a:pt x="4043" y="18452"/>
                  </a:lnTo>
                  <a:lnTo>
                    <a:pt x="4287" y="18418"/>
                  </a:lnTo>
                  <a:close/>
                  <a:moveTo>
                    <a:pt x="4125" y="0"/>
                  </a:moveTo>
                  <a:lnTo>
                    <a:pt x="3877" y="84"/>
                  </a:lnTo>
                  <a:lnTo>
                    <a:pt x="3794" y="167"/>
                  </a:lnTo>
                  <a:lnTo>
                    <a:pt x="4208" y="251"/>
                  </a:lnTo>
                  <a:lnTo>
                    <a:pt x="3960" y="335"/>
                  </a:lnTo>
                  <a:lnTo>
                    <a:pt x="3546" y="402"/>
                  </a:lnTo>
                  <a:lnTo>
                    <a:pt x="3298" y="369"/>
                  </a:lnTo>
                  <a:lnTo>
                    <a:pt x="2723" y="435"/>
                  </a:lnTo>
                  <a:lnTo>
                    <a:pt x="2226" y="503"/>
                  </a:lnTo>
                  <a:lnTo>
                    <a:pt x="2474" y="536"/>
                  </a:lnTo>
                  <a:lnTo>
                    <a:pt x="2474" y="670"/>
                  </a:lnTo>
                  <a:lnTo>
                    <a:pt x="2309" y="771"/>
                  </a:lnTo>
                  <a:lnTo>
                    <a:pt x="2474" y="904"/>
                  </a:lnTo>
                  <a:lnTo>
                    <a:pt x="2888" y="1240"/>
                  </a:lnTo>
                  <a:lnTo>
                    <a:pt x="2888" y="1356"/>
                  </a:lnTo>
                  <a:lnTo>
                    <a:pt x="2723" y="1440"/>
                  </a:lnTo>
                  <a:lnTo>
                    <a:pt x="2557" y="1507"/>
                  </a:lnTo>
                  <a:lnTo>
                    <a:pt x="2723" y="1675"/>
                  </a:lnTo>
                  <a:lnTo>
                    <a:pt x="3054" y="1842"/>
                  </a:lnTo>
                  <a:lnTo>
                    <a:pt x="3381" y="1993"/>
                  </a:lnTo>
                  <a:lnTo>
                    <a:pt x="3381" y="2210"/>
                  </a:lnTo>
                  <a:lnTo>
                    <a:pt x="3298" y="2277"/>
                  </a:lnTo>
                  <a:lnTo>
                    <a:pt x="3136" y="2328"/>
                  </a:lnTo>
                  <a:lnTo>
                    <a:pt x="3298" y="2662"/>
                  </a:lnTo>
                  <a:lnTo>
                    <a:pt x="3298" y="2746"/>
                  </a:lnTo>
                  <a:lnTo>
                    <a:pt x="2971" y="2780"/>
                  </a:lnTo>
                  <a:lnTo>
                    <a:pt x="2640" y="2830"/>
                  </a:lnTo>
                  <a:lnTo>
                    <a:pt x="2640" y="3014"/>
                  </a:lnTo>
                  <a:lnTo>
                    <a:pt x="2723" y="3064"/>
                  </a:lnTo>
                  <a:lnTo>
                    <a:pt x="3054" y="3014"/>
                  </a:lnTo>
                  <a:lnTo>
                    <a:pt x="3298" y="3064"/>
                  </a:lnTo>
                  <a:lnTo>
                    <a:pt x="2971" y="3115"/>
                  </a:lnTo>
                  <a:lnTo>
                    <a:pt x="2971" y="3600"/>
                  </a:lnTo>
                  <a:lnTo>
                    <a:pt x="3298" y="3784"/>
                  </a:lnTo>
                  <a:lnTo>
                    <a:pt x="3381" y="3935"/>
                  </a:lnTo>
                  <a:lnTo>
                    <a:pt x="3298" y="4052"/>
                  </a:lnTo>
                  <a:lnTo>
                    <a:pt x="2888" y="4186"/>
                  </a:lnTo>
                  <a:lnTo>
                    <a:pt x="2888" y="4320"/>
                  </a:lnTo>
                  <a:lnTo>
                    <a:pt x="3298" y="4454"/>
                  </a:lnTo>
                  <a:lnTo>
                    <a:pt x="3136" y="4571"/>
                  </a:lnTo>
                  <a:lnTo>
                    <a:pt x="3136" y="4789"/>
                  </a:lnTo>
                  <a:lnTo>
                    <a:pt x="2971" y="4873"/>
                  </a:lnTo>
                  <a:lnTo>
                    <a:pt x="2971" y="5006"/>
                  </a:lnTo>
                  <a:lnTo>
                    <a:pt x="3054" y="5074"/>
                  </a:lnTo>
                  <a:lnTo>
                    <a:pt x="3054" y="5124"/>
                  </a:lnTo>
                  <a:lnTo>
                    <a:pt x="2640" y="5258"/>
                  </a:lnTo>
                  <a:lnTo>
                    <a:pt x="2640" y="5375"/>
                  </a:lnTo>
                  <a:lnTo>
                    <a:pt x="2474" y="5458"/>
                  </a:lnTo>
                  <a:lnTo>
                    <a:pt x="2557" y="5610"/>
                  </a:lnTo>
                  <a:lnTo>
                    <a:pt x="2474" y="5676"/>
                  </a:lnTo>
                  <a:lnTo>
                    <a:pt x="2065" y="5844"/>
                  </a:lnTo>
                  <a:lnTo>
                    <a:pt x="2065" y="5927"/>
                  </a:lnTo>
                  <a:lnTo>
                    <a:pt x="2474" y="6045"/>
                  </a:lnTo>
                  <a:lnTo>
                    <a:pt x="2557" y="6179"/>
                  </a:lnTo>
                  <a:lnTo>
                    <a:pt x="2888" y="6263"/>
                  </a:lnTo>
                  <a:lnTo>
                    <a:pt x="2557" y="6295"/>
                  </a:lnTo>
                  <a:lnTo>
                    <a:pt x="2309" y="6413"/>
                  </a:lnTo>
                  <a:lnTo>
                    <a:pt x="2640" y="6497"/>
                  </a:lnTo>
                  <a:lnTo>
                    <a:pt x="2309" y="6564"/>
                  </a:lnTo>
                  <a:lnTo>
                    <a:pt x="2065" y="6597"/>
                  </a:lnTo>
                  <a:lnTo>
                    <a:pt x="2065" y="6715"/>
                  </a:lnTo>
                  <a:lnTo>
                    <a:pt x="2143" y="6832"/>
                  </a:lnTo>
                  <a:lnTo>
                    <a:pt x="2143" y="6932"/>
                  </a:lnTo>
                  <a:lnTo>
                    <a:pt x="2640" y="7200"/>
                  </a:lnTo>
                  <a:lnTo>
                    <a:pt x="2640" y="7351"/>
                  </a:lnTo>
                  <a:lnTo>
                    <a:pt x="2474" y="7385"/>
                  </a:lnTo>
                  <a:lnTo>
                    <a:pt x="2474" y="7468"/>
                  </a:lnTo>
                  <a:lnTo>
                    <a:pt x="2971" y="7618"/>
                  </a:lnTo>
                  <a:lnTo>
                    <a:pt x="2971" y="7786"/>
                  </a:lnTo>
                  <a:lnTo>
                    <a:pt x="2888" y="7886"/>
                  </a:lnTo>
                  <a:lnTo>
                    <a:pt x="2888" y="7937"/>
                  </a:lnTo>
                  <a:lnTo>
                    <a:pt x="2971" y="8021"/>
                  </a:lnTo>
                  <a:lnTo>
                    <a:pt x="2888" y="8087"/>
                  </a:lnTo>
                  <a:lnTo>
                    <a:pt x="2723" y="8171"/>
                  </a:lnTo>
                  <a:lnTo>
                    <a:pt x="2888" y="8205"/>
                  </a:lnTo>
                  <a:lnTo>
                    <a:pt x="3381" y="8355"/>
                  </a:lnTo>
                  <a:lnTo>
                    <a:pt x="3463" y="8439"/>
                  </a:lnTo>
                  <a:lnTo>
                    <a:pt x="3298" y="8523"/>
                  </a:lnTo>
                  <a:lnTo>
                    <a:pt x="2971" y="8556"/>
                  </a:lnTo>
                  <a:lnTo>
                    <a:pt x="2640" y="8691"/>
                  </a:lnTo>
                  <a:lnTo>
                    <a:pt x="2640" y="8723"/>
                  </a:lnTo>
                  <a:lnTo>
                    <a:pt x="2888" y="8774"/>
                  </a:lnTo>
                  <a:lnTo>
                    <a:pt x="2640" y="8875"/>
                  </a:lnTo>
                  <a:lnTo>
                    <a:pt x="2309" y="8941"/>
                  </a:lnTo>
                  <a:lnTo>
                    <a:pt x="2309" y="9025"/>
                  </a:lnTo>
                  <a:lnTo>
                    <a:pt x="2226" y="9176"/>
                  </a:lnTo>
                  <a:lnTo>
                    <a:pt x="2065" y="9260"/>
                  </a:lnTo>
                  <a:lnTo>
                    <a:pt x="2065" y="9344"/>
                  </a:lnTo>
                  <a:lnTo>
                    <a:pt x="1899" y="9376"/>
                  </a:lnTo>
                  <a:lnTo>
                    <a:pt x="1899" y="9477"/>
                  </a:lnTo>
                  <a:lnTo>
                    <a:pt x="1651" y="9544"/>
                  </a:lnTo>
                  <a:lnTo>
                    <a:pt x="1651" y="9594"/>
                  </a:lnTo>
                  <a:lnTo>
                    <a:pt x="1816" y="9644"/>
                  </a:lnTo>
                  <a:lnTo>
                    <a:pt x="1485" y="9728"/>
                  </a:lnTo>
                  <a:lnTo>
                    <a:pt x="1485" y="9946"/>
                  </a:lnTo>
                  <a:lnTo>
                    <a:pt x="1237" y="9980"/>
                  </a:lnTo>
                  <a:lnTo>
                    <a:pt x="1237" y="10063"/>
                  </a:lnTo>
                  <a:lnTo>
                    <a:pt x="1072" y="10130"/>
                  </a:lnTo>
                  <a:lnTo>
                    <a:pt x="1072" y="10197"/>
                  </a:lnTo>
                  <a:lnTo>
                    <a:pt x="1237" y="10281"/>
                  </a:lnTo>
                  <a:lnTo>
                    <a:pt x="1237" y="10365"/>
                  </a:lnTo>
                  <a:lnTo>
                    <a:pt x="910" y="10449"/>
                  </a:lnTo>
                  <a:lnTo>
                    <a:pt x="579" y="10449"/>
                  </a:lnTo>
                  <a:lnTo>
                    <a:pt x="248" y="10398"/>
                  </a:lnTo>
                  <a:lnTo>
                    <a:pt x="0" y="10415"/>
                  </a:lnTo>
                  <a:lnTo>
                    <a:pt x="0" y="10482"/>
                  </a:lnTo>
                  <a:lnTo>
                    <a:pt x="83" y="10582"/>
                  </a:lnTo>
                  <a:lnTo>
                    <a:pt x="83" y="10733"/>
                  </a:lnTo>
                  <a:lnTo>
                    <a:pt x="414" y="10817"/>
                  </a:lnTo>
                  <a:lnTo>
                    <a:pt x="910" y="10900"/>
                  </a:lnTo>
                  <a:lnTo>
                    <a:pt x="993" y="11001"/>
                  </a:lnTo>
                  <a:lnTo>
                    <a:pt x="910" y="11134"/>
                  </a:lnTo>
                  <a:lnTo>
                    <a:pt x="1568" y="11386"/>
                  </a:lnTo>
                  <a:lnTo>
                    <a:pt x="1734" y="11453"/>
                  </a:lnTo>
                  <a:lnTo>
                    <a:pt x="2065" y="11503"/>
                  </a:lnTo>
                  <a:lnTo>
                    <a:pt x="2065" y="11654"/>
                  </a:lnTo>
                  <a:lnTo>
                    <a:pt x="1816" y="11872"/>
                  </a:lnTo>
                  <a:lnTo>
                    <a:pt x="1651" y="11888"/>
                  </a:lnTo>
                  <a:lnTo>
                    <a:pt x="1734" y="11956"/>
                  </a:lnTo>
                  <a:lnTo>
                    <a:pt x="1651" y="12005"/>
                  </a:lnTo>
                  <a:lnTo>
                    <a:pt x="1403" y="11989"/>
                  </a:lnTo>
                  <a:lnTo>
                    <a:pt x="1237" y="11989"/>
                  </a:lnTo>
                  <a:lnTo>
                    <a:pt x="1072" y="12072"/>
                  </a:lnTo>
                  <a:lnTo>
                    <a:pt x="1237" y="12156"/>
                  </a:lnTo>
                  <a:lnTo>
                    <a:pt x="1485" y="12207"/>
                  </a:lnTo>
                  <a:lnTo>
                    <a:pt x="1320" y="12391"/>
                  </a:lnTo>
                  <a:lnTo>
                    <a:pt x="1403" y="12474"/>
                  </a:lnTo>
                  <a:lnTo>
                    <a:pt x="1237" y="12541"/>
                  </a:lnTo>
                  <a:lnTo>
                    <a:pt x="1403" y="12575"/>
                  </a:lnTo>
                  <a:lnTo>
                    <a:pt x="1320" y="12642"/>
                  </a:lnTo>
                  <a:lnTo>
                    <a:pt x="1237" y="12658"/>
                  </a:lnTo>
                  <a:lnTo>
                    <a:pt x="1320" y="12709"/>
                  </a:lnTo>
                  <a:lnTo>
                    <a:pt x="2065" y="12926"/>
                  </a:lnTo>
                  <a:lnTo>
                    <a:pt x="2226" y="12977"/>
                  </a:lnTo>
                  <a:lnTo>
                    <a:pt x="2226" y="13093"/>
                  </a:lnTo>
                  <a:lnTo>
                    <a:pt x="2065" y="13077"/>
                  </a:lnTo>
                  <a:lnTo>
                    <a:pt x="1485" y="13077"/>
                  </a:lnTo>
                  <a:lnTo>
                    <a:pt x="1237" y="13144"/>
                  </a:lnTo>
                  <a:lnTo>
                    <a:pt x="1237" y="13178"/>
                  </a:lnTo>
                  <a:lnTo>
                    <a:pt x="1403" y="13228"/>
                  </a:lnTo>
                  <a:lnTo>
                    <a:pt x="1403" y="13295"/>
                  </a:lnTo>
                  <a:lnTo>
                    <a:pt x="1237" y="13328"/>
                  </a:lnTo>
                  <a:lnTo>
                    <a:pt x="1072" y="13395"/>
                  </a:lnTo>
                  <a:lnTo>
                    <a:pt x="1237" y="13462"/>
                  </a:lnTo>
                  <a:lnTo>
                    <a:pt x="1320" y="13479"/>
                  </a:lnTo>
                  <a:lnTo>
                    <a:pt x="1485" y="13579"/>
                  </a:lnTo>
                  <a:lnTo>
                    <a:pt x="1651" y="13847"/>
                  </a:lnTo>
                  <a:lnTo>
                    <a:pt x="1403" y="13965"/>
                  </a:lnTo>
                  <a:lnTo>
                    <a:pt x="1899" y="13998"/>
                  </a:lnTo>
                  <a:lnTo>
                    <a:pt x="2640" y="13981"/>
                  </a:lnTo>
                  <a:lnTo>
                    <a:pt x="2640" y="13830"/>
                  </a:lnTo>
                  <a:lnTo>
                    <a:pt x="2888" y="13763"/>
                  </a:lnTo>
                  <a:lnTo>
                    <a:pt x="3298" y="13797"/>
                  </a:lnTo>
                  <a:lnTo>
                    <a:pt x="3381" y="13763"/>
                  </a:lnTo>
                  <a:lnTo>
                    <a:pt x="2888" y="13680"/>
                  </a:lnTo>
                  <a:lnTo>
                    <a:pt x="3054" y="13646"/>
                  </a:lnTo>
                  <a:lnTo>
                    <a:pt x="2557" y="13546"/>
                  </a:lnTo>
                  <a:lnTo>
                    <a:pt x="2557" y="13479"/>
                  </a:lnTo>
                  <a:lnTo>
                    <a:pt x="2888" y="13479"/>
                  </a:lnTo>
                  <a:lnTo>
                    <a:pt x="3298" y="13513"/>
                  </a:lnTo>
                  <a:lnTo>
                    <a:pt x="3298" y="13496"/>
                  </a:lnTo>
                  <a:lnTo>
                    <a:pt x="3054" y="13462"/>
                  </a:lnTo>
                  <a:lnTo>
                    <a:pt x="2557" y="13378"/>
                  </a:lnTo>
                  <a:lnTo>
                    <a:pt x="3054" y="13395"/>
                  </a:lnTo>
                  <a:lnTo>
                    <a:pt x="3054" y="13311"/>
                  </a:lnTo>
                  <a:lnTo>
                    <a:pt x="2971" y="13262"/>
                  </a:lnTo>
                  <a:lnTo>
                    <a:pt x="2971" y="13144"/>
                  </a:lnTo>
                  <a:lnTo>
                    <a:pt x="2888" y="13093"/>
                  </a:lnTo>
                  <a:cubicBezTo>
                    <a:pt x="2888" y="13061"/>
                    <a:pt x="2971" y="13010"/>
                    <a:pt x="3054" y="12993"/>
                  </a:cubicBezTo>
                  <a:lnTo>
                    <a:pt x="3298" y="13010"/>
                  </a:lnTo>
                  <a:lnTo>
                    <a:pt x="3463" y="12993"/>
                  </a:lnTo>
                  <a:cubicBezTo>
                    <a:pt x="3463" y="13077"/>
                    <a:pt x="3546" y="13178"/>
                    <a:pt x="3546" y="13262"/>
                  </a:cubicBezTo>
                  <a:lnTo>
                    <a:pt x="4208" y="14215"/>
                  </a:lnTo>
                  <a:lnTo>
                    <a:pt x="4125" y="14232"/>
                  </a:lnTo>
                  <a:lnTo>
                    <a:pt x="4208" y="14299"/>
                  </a:lnTo>
                  <a:lnTo>
                    <a:pt x="4208" y="14433"/>
                  </a:lnTo>
                  <a:lnTo>
                    <a:pt x="3960" y="14467"/>
                  </a:lnTo>
                  <a:lnTo>
                    <a:pt x="4125" y="14500"/>
                  </a:lnTo>
                  <a:lnTo>
                    <a:pt x="4125" y="14634"/>
                  </a:lnTo>
                  <a:lnTo>
                    <a:pt x="3960" y="14684"/>
                  </a:lnTo>
                  <a:lnTo>
                    <a:pt x="4125" y="14752"/>
                  </a:lnTo>
                  <a:lnTo>
                    <a:pt x="4125" y="14768"/>
                  </a:lnTo>
                  <a:cubicBezTo>
                    <a:pt x="4125" y="14919"/>
                    <a:pt x="3960" y="15086"/>
                    <a:pt x="3794" y="15237"/>
                  </a:cubicBezTo>
                  <a:cubicBezTo>
                    <a:pt x="3629" y="15354"/>
                    <a:pt x="3546" y="15472"/>
                    <a:pt x="3381" y="15572"/>
                  </a:cubicBezTo>
                  <a:lnTo>
                    <a:pt x="3136" y="15589"/>
                  </a:lnTo>
                  <a:lnTo>
                    <a:pt x="2723" y="15656"/>
                  </a:lnTo>
                  <a:lnTo>
                    <a:pt x="2557" y="15656"/>
                  </a:lnTo>
                  <a:lnTo>
                    <a:pt x="2557" y="15605"/>
                  </a:lnTo>
                  <a:lnTo>
                    <a:pt x="2971" y="15589"/>
                  </a:lnTo>
                  <a:lnTo>
                    <a:pt x="3298" y="15555"/>
                  </a:lnTo>
                  <a:lnTo>
                    <a:pt x="3298" y="15421"/>
                  </a:lnTo>
                  <a:lnTo>
                    <a:pt x="3054" y="15405"/>
                  </a:lnTo>
                  <a:lnTo>
                    <a:pt x="2640" y="15438"/>
                  </a:lnTo>
                  <a:lnTo>
                    <a:pt x="1816" y="15438"/>
                  </a:lnTo>
                  <a:lnTo>
                    <a:pt x="1485" y="15421"/>
                  </a:lnTo>
                  <a:lnTo>
                    <a:pt x="1154" y="15438"/>
                  </a:lnTo>
                  <a:lnTo>
                    <a:pt x="1154" y="15505"/>
                  </a:lnTo>
                  <a:lnTo>
                    <a:pt x="1403" y="15605"/>
                  </a:lnTo>
                  <a:lnTo>
                    <a:pt x="1568" y="15605"/>
                  </a:lnTo>
                  <a:lnTo>
                    <a:pt x="1734" y="15673"/>
                  </a:lnTo>
                  <a:lnTo>
                    <a:pt x="1403" y="15673"/>
                  </a:lnTo>
                  <a:lnTo>
                    <a:pt x="1320" y="15756"/>
                  </a:lnTo>
                  <a:lnTo>
                    <a:pt x="993" y="15806"/>
                  </a:lnTo>
                  <a:lnTo>
                    <a:pt x="745" y="15890"/>
                  </a:lnTo>
                  <a:lnTo>
                    <a:pt x="165" y="15940"/>
                  </a:lnTo>
                  <a:lnTo>
                    <a:pt x="165" y="16007"/>
                  </a:lnTo>
                  <a:lnTo>
                    <a:pt x="745" y="16158"/>
                  </a:lnTo>
                  <a:lnTo>
                    <a:pt x="1072" y="16158"/>
                  </a:lnTo>
                  <a:lnTo>
                    <a:pt x="1320" y="16108"/>
                  </a:lnTo>
                  <a:lnTo>
                    <a:pt x="1320" y="16058"/>
                  </a:lnTo>
                  <a:lnTo>
                    <a:pt x="910" y="16024"/>
                  </a:lnTo>
                  <a:lnTo>
                    <a:pt x="910" y="15990"/>
                  </a:lnTo>
                  <a:lnTo>
                    <a:pt x="1072" y="15907"/>
                  </a:lnTo>
                  <a:lnTo>
                    <a:pt x="1734" y="15907"/>
                  </a:lnTo>
                  <a:lnTo>
                    <a:pt x="1816" y="15890"/>
                  </a:lnTo>
                  <a:lnTo>
                    <a:pt x="1899" y="15990"/>
                  </a:lnTo>
                  <a:lnTo>
                    <a:pt x="2309" y="16058"/>
                  </a:lnTo>
                  <a:lnTo>
                    <a:pt x="2805" y="16058"/>
                  </a:lnTo>
                  <a:lnTo>
                    <a:pt x="2971" y="16007"/>
                  </a:lnTo>
                  <a:cubicBezTo>
                    <a:pt x="2640" y="16258"/>
                    <a:pt x="2557" y="16510"/>
                    <a:pt x="2557" y="16744"/>
                  </a:cubicBezTo>
                  <a:lnTo>
                    <a:pt x="2309" y="16778"/>
                  </a:lnTo>
                  <a:lnTo>
                    <a:pt x="2557" y="16811"/>
                  </a:lnTo>
                  <a:lnTo>
                    <a:pt x="2557" y="16928"/>
                  </a:lnTo>
                  <a:lnTo>
                    <a:pt x="2226" y="16827"/>
                  </a:lnTo>
                  <a:lnTo>
                    <a:pt x="1816" y="16811"/>
                  </a:lnTo>
                  <a:lnTo>
                    <a:pt x="1734" y="16844"/>
                  </a:lnTo>
                  <a:lnTo>
                    <a:pt x="1734" y="16911"/>
                  </a:lnTo>
                  <a:lnTo>
                    <a:pt x="1816" y="17012"/>
                  </a:lnTo>
                  <a:lnTo>
                    <a:pt x="2226" y="17029"/>
                  </a:lnTo>
                  <a:lnTo>
                    <a:pt x="2557" y="17079"/>
                  </a:lnTo>
                  <a:lnTo>
                    <a:pt x="2557" y="17112"/>
                  </a:lnTo>
                  <a:lnTo>
                    <a:pt x="2723" y="17247"/>
                  </a:lnTo>
                  <a:lnTo>
                    <a:pt x="2971" y="17263"/>
                  </a:lnTo>
                  <a:cubicBezTo>
                    <a:pt x="2971" y="17313"/>
                    <a:pt x="3054" y="17330"/>
                    <a:pt x="3136" y="17364"/>
                  </a:cubicBezTo>
                  <a:lnTo>
                    <a:pt x="2640" y="17330"/>
                  </a:lnTo>
                  <a:lnTo>
                    <a:pt x="2557" y="17313"/>
                  </a:lnTo>
                  <a:lnTo>
                    <a:pt x="2309" y="17347"/>
                  </a:lnTo>
                  <a:lnTo>
                    <a:pt x="2557" y="17497"/>
                  </a:lnTo>
                  <a:lnTo>
                    <a:pt x="2557" y="17564"/>
                  </a:lnTo>
                  <a:lnTo>
                    <a:pt x="2723" y="17581"/>
                  </a:lnTo>
                  <a:lnTo>
                    <a:pt x="3136" y="17448"/>
                  </a:lnTo>
                  <a:lnTo>
                    <a:pt x="3381" y="17431"/>
                  </a:lnTo>
                  <a:cubicBezTo>
                    <a:pt x="3463" y="17480"/>
                    <a:pt x="3546" y="17514"/>
                    <a:pt x="3629" y="17581"/>
                  </a:cubicBezTo>
                  <a:lnTo>
                    <a:pt x="3629" y="17615"/>
                  </a:lnTo>
                  <a:lnTo>
                    <a:pt x="3215" y="17648"/>
                  </a:lnTo>
                  <a:lnTo>
                    <a:pt x="3629" y="17832"/>
                  </a:lnTo>
                  <a:lnTo>
                    <a:pt x="3794" y="17933"/>
                  </a:lnTo>
                  <a:cubicBezTo>
                    <a:pt x="3794" y="18000"/>
                    <a:pt x="3877" y="18067"/>
                    <a:pt x="3960" y="18117"/>
                  </a:cubicBezTo>
                  <a:lnTo>
                    <a:pt x="3877" y="18150"/>
                  </a:lnTo>
                  <a:lnTo>
                    <a:pt x="3877" y="18201"/>
                  </a:lnTo>
                  <a:lnTo>
                    <a:pt x="3629" y="18251"/>
                  </a:lnTo>
                  <a:lnTo>
                    <a:pt x="3960" y="18285"/>
                  </a:lnTo>
                  <a:lnTo>
                    <a:pt x="4043" y="18351"/>
                  </a:lnTo>
                  <a:lnTo>
                    <a:pt x="4208" y="18351"/>
                  </a:lnTo>
                  <a:cubicBezTo>
                    <a:pt x="4208" y="18368"/>
                    <a:pt x="4208" y="18401"/>
                    <a:pt x="4287" y="18418"/>
                  </a:cubicBezTo>
                  <a:cubicBezTo>
                    <a:pt x="4452" y="18536"/>
                    <a:pt x="4701" y="18670"/>
                    <a:pt x="4866" y="18770"/>
                  </a:cubicBezTo>
                  <a:lnTo>
                    <a:pt x="5032" y="18820"/>
                  </a:lnTo>
                  <a:cubicBezTo>
                    <a:pt x="5032" y="18837"/>
                    <a:pt x="5032" y="18837"/>
                    <a:pt x="5114" y="18854"/>
                  </a:cubicBezTo>
                  <a:lnTo>
                    <a:pt x="4866" y="18938"/>
                  </a:lnTo>
                  <a:lnTo>
                    <a:pt x="4701" y="18988"/>
                  </a:lnTo>
                  <a:lnTo>
                    <a:pt x="4866" y="19005"/>
                  </a:lnTo>
                  <a:lnTo>
                    <a:pt x="5441" y="18988"/>
                  </a:lnTo>
                  <a:lnTo>
                    <a:pt x="5690" y="19105"/>
                  </a:lnTo>
                  <a:lnTo>
                    <a:pt x="5607" y="19105"/>
                  </a:lnTo>
                  <a:lnTo>
                    <a:pt x="5690" y="19155"/>
                  </a:lnTo>
                  <a:lnTo>
                    <a:pt x="5855" y="19172"/>
                  </a:lnTo>
                  <a:lnTo>
                    <a:pt x="5607" y="19206"/>
                  </a:lnTo>
                  <a:lnTo>
                    <a:pt x="5524" y="19255"/>
                  </a:lnTo>
                  <a:lnTo>
                    <a:pt x="5607" y="19323"/>
                  </a:lnTo>
                  <a:lnTo>
                    <a:pt x="6103" y="19356"/>
                  </a:lnTo>
                  <a:lnTo>
                    <a:pt x="5938" y="19289"/>
                  </a:lnTo>
                  <a:lnTo>
                    <a:pt x="6103" y="19272"/>
                  </a:lnTo>
                  <a:cubicBezTo>
                    <a:pt x="6352" y="19339"/>
                    <a:pt x="6513" y="19423"/>
                    <a:pt x="6761" y="19490"/>
                  </a:cubicBezTo>
                  <a:lnTo>
                    <a:pt x="6761" y="19523"/>
                  </a:lnTo>
                  <a:lnTo>
                    <a:pt x="6513" y="19574"/>
                  </a:lnTo>
                  <a:lnTo>
                    <a:pt x="6679" y="19591"/>
                  </a:lnTo>
                  <a:lnTo>
                    <a:pt x="6844" y="19574"/>
                  </a:lnTo>
                  <a:lnTo>
                    <a:pt x="6927" y="19540"/>
                  </a:lnTo>
                  <a:cubicBezTo>
                    <a:pt x="7750" y="19808"/>
                    <a:pt x="8739" y="20009"/>
                    <a:pt x="9728" y="20193"/>
                  </a:cubicBezTo>
                  <a:lnTo>
                    <a:pt x="9649" y="20193"/>
                  </a:lnTo>
                  <a:lnTo>
                    <a:pt x="9318" y="20160"/>
                  </a:lnTo>
                  <a:lnTo>
                    <a:pt x="8905" y="20126"/>
                  </a:lnTo>
                  <a:lnTo>
                    <a:pt x="8495" y="20126"/>
                  </a:lnTo>
                  <a:lnTo>
                    <a:pt x="8164" y="20093"/>
                  </a:lnTo>
                  <a:lnTo>
                    <a:pt x="7668" y="19992"/>
                  </a:lnTo>
                  <a:lnTo>
                    <a:pt x="7341" y="19942"/>
                  </a:lnTo>
                  <a:lnTo>
                    <a:pt x="7258" y="19992"/>
                  </a:lnTo>
                  <a:lnTo>
                    <a:pt x="7341" y="20076"/>
                  </a:lnTo>
                  <a:lnTo>
                    <a:pt x="7668" y="20176"/>
                  </a:lnTo>
                  <a:lnTo>
                    <a:pt x="8164" y="20193"/>
                  </a:lnTo>
                  <a:lnTo>
                    <a:pt x="8822" y="20260"/>
                  </a:lnTo>
                  <a:lnTo>
                    <a:pt x="8988" y="20327"/>
                  </a:lnTo>
                  <a:lnTo>
                    <a:pt x="9318" y="20327"/>
                  </a:lnTo>
                  <a:lnTo>
                    <a:pt x="9567" y="20294"/>
                  </a:lnTo>
                  <a:lnTo>
                    <a:pt x="10142" y="20344"/>
                  </a:lnTo>
                  <a:lnTo>
                    <a:pt x="10556" y="20377"/>
                  </a:lnTo>
                  <a:lnTo>
                    <a:pt x="10965" y="20377"/>
                  </a:lnTo>
                  <a:cubicBezTo>
                    <a:pt x="11048" y="20377"/>
                    <a:pt x="11214" y="20411"/>
                    <a:pt x="11214" y="20428"/>
                  </a:cubicBezTo>
                  <a:lnTo>
                    <a:pt x="11048" y="20428"/>
                  </a:lnTo>
                  <a:lnTo>
                    <a:pt x="10638" y="20461"/>
                  </a:lnTo>
                  <a:lnTo>
                    <a:pt x="10473" y="20444"/>
                  </a:lnTo>
                  <a:lnTo>
                    <a:pt x="10225" y="20411"/>
                  </a:lnTo>
                  <a:lnTo>
                    <a:pt x="9977" y="20411"/>
                  </a:lnTo>
                  <a:lnTo>
                    <a:pt x="9811" y="20444"/>
                  </a:lnTo>
                  <a:lnTo>
                    <a:pt x="9811" y="20495"/>
                  </a:lnTo>
                  <a:lnTo>
                    <a:pt x="10225" y="20528"/>
                  </a:lnTo>
                  <a:lnTo>
                    <a:pt x="10473" y="20612"/>
                  </a:lnTo>
                  <a:lnTo>
                    <a:pt x="10883" y="20645"/>
                  </a:lnTo>
                  <a:lnTo>
                    <a:pt x="11296" y="20746"/>
                  </a:lnTo>
                  <a:lnTo>
                    <a:pt x="11627" y="20762"/>
                  </a:lnTo>
                  <a:lnTo>
                    <a:pt x="12120" y="20746"/>
                  </a:lnTo>
                  <a:lnTo>
                    <a:pt x="12285" y="20762"/>
                  </a:lnTo>
                  <a:lnTo>
                    <a:pt x="12285" y="20829"/>
                  </a:lnTo>
                  <a:lnTo>
                    <a:pt x="12616" y="20880"/>
                  </a:lnTo>
                  <a:lnTo>
                    <a:pt x="12943" y="20863"/>
                  </a:lnTo>
                  <a:lnTo>
                    <a:pt x="12865" y="20829"/>
                  </a:lnTo>
                  <a:lnTo>
                    <a:pt x="13109" y="20762"/>
                  </a:lnTo>
                  <a:lnTo>
                    <a:pt x="13109" y="20713"/>
                  </a:lnTo>
                  <a:lnTo>
                    <a:pt x="12943" y="20696"/>
                  </a:lnTo>
                  <a:lnTo>
                    <a:pt x="13109" y="20679"/>
                  </a:lnTo>
                  <a:lnTo>
                    <a:pt x="13440" y="20679"/>
                  </a:lnTo>
                  <a:lnTo>
                    <a:pt x="13274" y="20612"/>
                  </a:lnTo>
                  <a:lnTo>
                    <a:pt x="12943" y="20595"/>
                  </a:lnTo>
                  <a:lnTo>
                    <a:pt x="12451" y="20612"/>
                  </a:lnTo>
                  <a:lnTo>
                    <a:pt x="12285" y="20578"/>
                  </a:lnTo>
                  <a:cubicBezTo>
                    <a:pt x="12376" y="20583"/>
                    <a:pt x="12467" y="20585"/>
                    <a:pt x="12565" y="20585"/>
                  </a:cubicBezTo>
                  <a:cubicBezTo>
                    <a:pt x="12829" y="20585"/>
                    <a:pt x="13117" y="20569"/>
                    <a:pt x="13357" y="20544"/>
                  </a:cubicBezTo>
                  <a:lnTo>
                    <a:pt x="13440" y="20578"/>
                  </a:lnTo>
                  <a:lnTo>
                    <a:pt x="14098" y="20595"/>
                  </a:lnTo>
                  <a:lnTo>
                    <a:pt x="14512" y="20629"/>
                  </a:lnTo>
                  <a:lnTo>
                    <a:pt x="14760" y="20629"/>
                  </a:lnTo>
                  <a:lnTo>
                    <a:pt x="15087" y="20679"/>
                  </a:lnTo>
                  <a:lnTo>
                    <a:pt x="15335" y="20629"/>
                  </a:lnTo>
                  <a:lnTo>
                    <a:pt x="15583" y="20528"/>
                  </a:lnTo>
                  <a:lnTo>
                    <a:pt x="15418" y="20377"/>
                  </a:lnTo>
                  <a:lnTo>
                    <a:pt x="15501" y="20327"/>
                  </a:lnTo>
                  <a:lnTo>
                    <a:pt x="15501" y="20260"/>
                  </a:lnTo>
                  <a:lnTo>
                    <a:pt x="15583" y="20126"/>
                  </a:lnTo>
                  <a:lnTo>
                    <a:pt x="15583" y="20093"/>
                  </a:lnTo>
                  <a:cubicBezTo>
                    <a:pt x="15832" y="20176"/>
                    <a:pt x="15997" y="20260"/>
                    <a:pt x="16324" y="20344"/>
                  </a:cubicBezTo>
                  <a:lnTo>
                    <a:pt x="16241" y="20428"/>
                  </a:lnTo>
                  <a:lnTo>
                    <a:pt x="15997" y="20512"/>
                  </a:lnTo>
                  <a:lnTo>
                    <a:pt x="16241" y="20595"/>
                  </a:lnTo>
                  <a:lnTo>
                    <a:pt x="15997" y="20662"/>
                  </a:lnTo>
                  <a:lnTo>
                    <a:pt x="15997" y="20713"/>
                  </a:lnTo>
                  <a:lnTo>
                    <a:pt x="16407" y="20762"/>
                  </a:lnTo>
                  <a:lnTo>
                    <a:pt x="16821" y="20779"/>
                  </a:lnTo>
                  <a:lnTo>
                    <a:pt x="17069" y="20796"/>
                  </a:lnTo>
                  <a:lnTo>
                    <a:pt x="17230" y="20762"/>
                  </a:lnTo>
                  <a:lnTo>
                    <a:pt x="16738" y="20679"/>
                  </a:lnTo>
                  <a:lnTo>
                    <a:pt x="17069" y="20612"/>
                  </a:lnTo>
                  <a:lnTo>
                    <a:pt x="17975" y="20930"/>
                  </a:lnTo>
                  <a:lnTo>
                    <a:pt x="17810" y="20913"/>
                  </a:lnTo>
                  <a:lnTo>
                    <a:pt x="17069" y="20846"/>
                  </a:lnTo>
                  <a:lnTo>
                    <a:pt x="16655" y="20796"/>
                  </a:lnTo>
                  <a:lnTo>
                    <a:pt x="16572" y="20829"/>
                  </a:lnTo>
                  <a:lnTo>
                    <a:pt x="16738" y="20863"/>
                  </a:lnTo>
                  <a:lnTo>
                    <a:pt x="17810" y="20964"/>
                  </a:lnTo>
                  <a:lnTo>
                    <a:pt x="17892" y="21013"/>
                  </a:lnTo>
                  <a:lnTo>
                    <a:pt x="17479" y="21013"/>
                  </a:lnTo>
                  <a:lnTo>
                    <a:pt x="17479" y="21064"/>
                  </a:lnTo>
                  <a:lnTo>
                    <a:pt x="17230" y="21064"/>
                  </a:lnTo>
                  <a:lnTo>
                    <a:pt x="17152" y="20997"/>
                  </a:lnTo>
                  <a:lnTo>
                    <a:pt x="16655" y="20930"/>
                  </a:lnTo>
                  <a:lnTo>
                    <a:pt x="16572" y="20947"/>
                  </a:lnTo>
                  <a:lnTo>
                    <a:pt x="16572" y="21013"/>
                  </a:lnTo>
                  <a:lnTo>
                    <a:pt x="16241" y="21013"/>
                  </a:lnTo>
                  <a:lnTo>
                    <a:pt x="15501" y="21030"/>
                  </a:lnTo>
                  <a:lnTo>
                    <a:pt x="15335" y="21064"/>
                  </a:lnTo>
                  <a:lnTo>
                    <a:pt x="15501" y="21097"/>
                  </a:lnTo>
                  <a:lnTo>
                    <a:pt x="15418" y="21114"/>
                  </a:lnTo>
                  <a:lnTo>
                    <a:pt x="15008" y="21097"/>
                  </a:lnTo>
                  <a:lnTo>
                    <a:pt x="14594" y="21114"/>
                  </a:lnTo>
                  <a:lnTo>
                    <a:pt x="14677" y="21165"/>
                  </a:lnTo>
                  <a:lnTo>
                    <a:pt x="15170" y="21181"/>
                  </a:lnTo>
                  <a:lnTo>
                    <a:pt x="15583" y="21181"/>
                  </a:lnTo>
                  <a:lnTo>
                    <a:pt x="15749" y="21148"/>
                  </a:lnTo>
                  <a:lnTo>
                    <a:pt x="15832" y="21114"/>
                  </a:lnTo>
                  <a:lnTo>
                    <a:pt x="16159" y="21148"/>
                  </a:lnTo>
                  <a:lnTo>
                    <a:pt x="16572" y="21198"/>
                  </a:lnTo>
                  <a:lnTo>
                    <a:pt x="16738" y="21181"/>
                  </a:lnTo>
                  <a:lnTo>
                    <a:pt x="16821" y="21231"/>
                  </a:lnTo>
                  <a:lnTo>
                    <a:pt x="16821" y="21265"/>
                  </a:lnTo>
                  <a:lnTo>
                    <a:pt x="17152" y="21315"/>
                  </a:lnTo>
                  <a:lnTo>
                    <a:pt x="16821" y="21349"/>
                  </a:lnTo>
                  <a:lnTo>
                    <a:pt x="16655" y="21432"/>
                  </a:lnTo>
                  <a:lnTo>
                    <a:pt x="16821" y="21499"/>
                  </a:lnTo>
                  <a:lnTo>
                    <a:pt x="17152" y="21499"/>
                  </a:lnTo>
                  <a:lnTo>
                    <a:pt x="17479" y="21516"/>
                  </a:lnTo>
                  <a:lnTo>
                    <a:pt x="17892" y="21600"/>
                  </a:lnTo>
                  <a:lnTo>
                    <a:pt x="18223" y="21600"/>
                  </a:lnTo>
                  <a:lnTo>
                    <a:pt x="18306" y="21583"/>
                  </a:lnTo>
                  <a:lnTo>
                    <a:pt x="17975" y="21533"/>
                  </a:lnTo>
                  <a:lnTo>
                    <a:pt x="17561" y="21482"/>
                  </a:lnTo>
                  <a:lnTo>
                    <a:pt x="17479" y="21432"/>
                  </a:lnTo>
                  <a:lnTo>
                    <a:pt x="17561" y="21432"/>
                  </a:lnTo>
                  <a:lnTo>
                    <a:pt x="17892" y="21449"/>
                  </a:lnTo>
                  <a:lnTo>
                    <a:pt x="18223" y="21416"/>
                  </a:lnTo>
                  <a:lnTo>
                    <a:pt x="18306" y="21366"/>
                  </a:lnTo>
                  <a:lnTo>
                    <a:pt x="17975" y="21349"/>
                  </a:lnTo>
                  <a:lnTo>
                    <a:pt x="17810" y="21315"/>
                  </a:lnTo>
                  <a:lnTo>
                    <a:pt x="18716" y="21231"/>
                  </a:lnTo>
                  <a:lnTo>
                    <a:pt x="19130" y="21181"/>
                  </a:lnTo>
                  <a:lnTo>
                    <a:pt x="19457" y="21198"/>
                  </a:lnTo>
                  <a:cubicBezTo>
                    <a:pt x="19539" y="21231"/>
                    <a:pt x="19539" y="21248"/>
                    <a:pt x="19622" y="21248"/>
                  </a:cubicBezTo>
                  <a:lnTo>
                    <a:pt x="19705" y="21248"/>
                  </a:lnTo>
                  <a:lnTo>
                    <a:pt x="19705" y="21231"/>
                  </a:lnTo>
                  <a:lnTo>
                    <a:pt x="20859" y="21282"/>
                  </a:lnTo>
                  <a:lnTo>
                    <a:pt x="21107" y="21265"/>
                  </a:lnTo>
                  <a:lnTo>
                    <a:pt x="21107" y="21214"/>
                  </a:lnTo>
                  <a:lnTo>
                    <a:pt x="21600" y="21214"/>
                  </a:lnTo>
                  <a:lnTo>
                    <a:pt x="21356" y="21064"/>
                  </a:lnTo>
                  <a:lnTo>
                    <a:pt x="21107" y="21064"/>
                  </a:lnTo>
                  <a:lnTo>
                    <a:pt x="20694" y="20997"/>
                  </a:lnTo>
                  <a:lnTo>
                    <a:pt x="20118" y="20947"/>
                  </a:lnTo>
                  <a:lnTo>
                    <a:pt x="20118" y="20897"/>
                  </a:lnTo>
                  <a:lnTo>
                    <a:pt x="20777" y="20981"/>
                  </a:lnTo>
                  <a:lnTo>
                    <a:pt x="21273" y="20997"/>
                  </a:lnTo>
                  <a:lnTo>
                    <a:pt x="20284" y="20143"/>
                  </a:lnTo>
                  <a:lnTo>
                    <a:pt x="20118" y="20143"/>
                  </a:lnTo>
                  <a:lnTo>
                    <a:pt x="20118" y="20109"/>
                  </a:lnTo>
                  <a:lnTo>
                    <a:pt x="19539" y="19591"/>
                  </a:lnTo>
                  <a:lnTo>
                    <a:pt x="18881" y="19641"/>
                  </a:lnTo>
                  <a:lnTo>
                    <a:pt x="18716" y="19674"/>
                  </a:lnTo>
                  <a:lnTo>
                    <a:pt x="18385" y="19607"/>
                  </a:lnTo>
                  <a:lnTo>
                    <a:pt x="18058" y="19591"/>
                  </a:lnTo>
                  <a:lnTo>
                    <a:pt x="17975" y="19641"/>
                  </a:lnTo>
                  <a:cubicBezTo>
                    <a:pt x="17975" y="19607"/>
                    <a:pt x="17892" y="19607"/>
                    <a:pt x="17892" y="19591"/>
                  </a:cubicBezTo>
                  <a:lnTo>
                    <a:pt x="17892" y="19473"/>
                  </a:lnTo>
                  <a:lnTo>
                    <a:pt x="18223" y="19423"/>
                  </a:lnTo>
                  <a:lnTo>
                    <a:pt x="18716" y="19407"/>
                  </a:lnTo>
                  <a:lnTo>
                    <a:pt x="19295" y="19473"/>
                  </a:lnTo>
                  <a:lnTo>
                    <a:pt x="19622" y="19423"/>
                  </a:lnTo>
                  <a:lnTo>
                    <a:pt x="19705" y="19423"/>
                  </a:lnTo>
                  <a:lnTo>
                    <a:pt x="19130" y="19323"/>
                  </a:lnTo>
                  <a:lnTo>
                    <a:pt x="17810" y="19155"/>
                  </a:lnTo>
                  <a:lnTo>
                    <a:pt x="17561" y="19105"/>
                  </a:lnTo>
                  <a:lnTo>
                    <a:pt x="14677" y="19105"/>
                  </a:lnTo>
                  <a:lnTo>
                    <a:pt x="13026" y="19172"/>
                  </a:lnTo>
                  <a:lnTo>
                    <a:pt x="12616" y="19122"/>
                  </a:lnTo>
                  <a:lnTo>
                    <a:pt x="11545" y="19105"/>
                  </a:lnTo>
                  <a:lnTo>
                    <a:pt x="11214" y="18921"/>
                  </a:lnTo>
                  <a:lnTo>
                    <a:pt x="10965" y="18754"/>
                  </a:lnTo>
                  <a:lnTo>
                    <a:pt x="10473" y="18670"/>
                  </a:lnTo>
                  <a:lnTo>
                    <a:pt x="10390" y="18401"/>
                  </a:lnTo>
                  <a:lnTo>
                    <a:pt x="10390" y="18268"/>
                  </a:lnTo>
                  <a:lnTo>
                    <a:pt x="9894" y="18268"/>
                  </a:lnTo>
                  <a:lnTo>
                    <a:pt x="9153" y="18335"/>
                  </a:lnTo>
                  <a:lnTo>
                    <a:pt x="8739" y="18418"/>
                  </a:lnTo>
                  <a:lnTo>
                    <a:pt x="8247" y="18418"/>
                  </a:lnTo>
                  <a:lnTo>
                    <a:pt x="7258" y="18067"/>
                  </a:lnTo>
                  <a:cubicBezTo>
                    <a:pt x="7175" y="18000"/>
                    <a:pt x="7092" y="17933"/>
                    <a:pt x="7092" y="17866"/>
                  </a:cubicBezTo>
                  <a:lnTo>
                    <a:pt x="7423" y="17480"/>
                  </a:lnTo>
                  <a:lnTo>
                    <a:pt x="7916" y="17330"/>
                  </a:lnTo>
                  <a:lnTo>
                    <a:pt x="8739" y="17163"/>
                  </a:lnTo>
                  <a:lnTo>
                    <a:pt x="8905" y="16928"/>
                  </a:lnTo>
                  <a:lnTo>
                    <a:pt x="8739" y="16677"/>
                  </a:lnTo>
                  <a:lnTo>
                    <a:pt x="8412" y="16493"/>
                  </a:lnTo>
                  <a:lnTo>
                    <a:pt x="8657" y="16275"/>
                  </a:lnTo>
                  <a:lnTo>
                    <a:pt x="9070" y="16174"/>
                  </a:lnTo>
                  <a:lnTo>
                    <a:pt x="8657" y="15974"/>
                  </a:lnTo>
                  <a:lnTo>
                    <a:pt x="8739" y="15857"/>
                  </a:lnTo>
                  <a:lnTo>
                    <a:pt x="9153" y="15773"/>
                  </a:lnTo>
                  <a:lnTo>
                    <a:pt x="8822" y="15589"/>
                  </a:lnTo>
                  <a:lnTo>
                    <a:pt x="8657" y="15337"/>
                  </a:lnTo>
                  <a:lnTo>
                    <a:pt x="8330" y="15221"/>
                  </a:lnTo>
                  <a:lnTo>
                    <a:pt x="8330" y="15136"/>
                  </a:lnTo>
                  <a:lnTo>
                    <a:pt x="8905" y="15020"/>
                  </a:lnTo>
                  <a:lnTo>
                    <a:pt x="8905" y="14919"/>
                  </a:lnTo>
                  <a:lnTo>
                    <a:pt x="8412" y="14752"/>
                  </a:lnTo>
                  <a:lnTo>
                    <a:pt x="7668" y="14651"/>
                  </a:lnTo>
                  <a:lnTo>
                    <a:pt x="7175" y="14651"/>
                  </a:lnTo>
                  <a:lnTo>
                    <a:pt x="7092" y="14668"/>
                  </a:lnTo>
                  <a:lnTo>
                    <a:pt x="6761" y="14601"/>
                  </a:lnTo>
                  <a:lnTo>
                    <a:pt x="7010" y="14517"/>
                  </a:lnTo>
                  <a:lnTo>
                    <a:pt x="7999" y="14517"/>
                  </a:lnTo>
                  <a:lnTo>
                    <a:pt x="8495" y="14400"/>
                  </a:lnTo>
                  <a:lnTo>
                    <a:pt x="8495" y="14299"/>
                  </a:lnTo>
                  <a:lnTo>
                    <a:pt x="8247" y="14266"/>
                  </a:lnTo>
                  <a:lnTo>
                    <a:pt x="7916" y="14316"/>
                  </a:lnTo>
                  <a:lnTo>
                    <a:pt x="7506" y="14299"/>
                  </a:lnTo>
                  <a:lnTo>
                    <a:pt x="7258" y="14082"/>
                  </a:lnTo>
                  <a:lnTo>
                    <a:pt x="6844" y="13898"/>
                  </a:lnTo>
                  <a:lnTo>
                    <a:pt x="6844" y="13630"/>
                  </a:lnTo>
                  <a:lnTo>
                    <a:pt x="6186" y="13579"/>
                  </a:lnTo>
                  <a:lnTo>
                    <a:pt x="6186" y="13562"/>
                  </a:lnTo>
                  <a:cubicBezTo>
                    <a:pt x="6021" y="13496"/>
                    <a:pt x="6021" y="13412"/>
                    <a:pt x="5938" y="13345"/>
                  </a:cubicBezTo>
                  <a:lnTo>
                    <a:pt x="5855" y="13093"/>
                  </a:lnTo>
                  <a:lnTo>
                    <a:pt x="6352" y="13044"/>
                  </a:lnTo>
                  <a:lnTo>
                    <a:pt x="6434" y="12909"/>
                  </a:lnTo>
                  <a:lnTo>
                    <a:pt x="6269" y="12826"/>
                  </a:lnTo>
                  <a:lnTo>
                    <a:pt x="5855" y="12793"/>
                  </a:lnTo>
                  <a:lnTo>
                    <a:pt x="5607" y="12575"/>
                  </a:lnTo>
                  <a:lnTo>
                    <a:pt x="5524" y="12290"/>
                  </a:lnTo>
                  <a:lnTo>
                    <a:pt x="5607" y="11956"/>
                  </a:lnTo>
                  <a:lnTo>
                    <a:pt x="5197" y="11804"/>
                  </a:lnTo>
                  <a:lnTo>
                    <a:pt x="5114" y="11637"/>
                  </a:lnTo>
                  <a:lnTo>
                    <a:pt x="5938" y="11403"/>
                  </a:lnTo>
                  <a:lnTo>
                    <a:pt x="6021" y="11151"/>
                  </a:lnTo>
                  <a:lnTo>
                    <a:pt x="6679" y="11085"/>
                  </a:lnTo>
                  <a:lnTo>
                    <a:pt x="7010" y="11001"/>
                  </a:lnTo>
                  <a:lnTo>
                    <a:pt x="5607" y="10465"/>
                  </a:lnTo>
                  <a:lnTo>
                    <a:pt x="5855" y="10281"/>
                  </a:lnTo>
                  <a:lnTo>
                    <a:pt x="5855" y="9829"/>
                  </a:lnTo>
                  <a:lnTo>
                    <a:pt x="6352" y="9644"/>
                  </a:lnTo>
                  <a:lnTo>
                    <a:pt x="6844" y="9544"/>
                  </a:lnTo>
                  <a:lnTo>
                    <a:pt x="6761" y="9376"/>
                  </a:lnTo>
                  <a:lnTo>
                    <a:pt x="6352" y="9226"/>
                  </a:lnTo>
                  <a:lnTo>
                    <a:pt x="6021" y="9159"/>
                  </a:lnTo>
                  <a:lnTo>
                    <a:pt x="6596" y="9025"/>
                  </a:lnTo>
                  <a:lnTo>
                    <a:pt x="6434" y="8824"/>
                  </a:lnTo>
                  <a:lnTo>
                    <a:pt x="6844" y="8640"/>
                  </a:lnTo>
                  <a:lnTo>
                    <a:pt x="7258" y="8623"/>
                  </a:lnTo>
                  <a:lnTo>
                    <a:pt x="7423" y="8406"/>
                  </a:lnTo>
                  <a:lnTo>
                    <a:pt x="7175" y="8054"/>
                  </a:lnTo>
                  <a:lnTo>
                    <a:pt x="6844" y="7987"/>
                  </a:lnTo>
                  <a:lnTo>
                    <a:pt x="6596" y="7719"/>
                  </a:lnTo>
                  <a:lnTo>
                    <a:pt x="6269" y="7569"/>
                  </a:lnTo>
                  <a:lnTo>
                    <a:pt x="5690" y="7401"/>
                  </a:lnTo>
                  <a:lnTo>
                    <a:pt x="5607" y="7317"/>
                  </a:lnTo>
                  <a:lnTo>
                    <a:pt x="5197" y="7217"/>
                  </a:lnTo>
                  <a:lnTo>
                    <a:pt x="5032" y="6982"/>
                  </a:lnTo>
                  <a:lnTo>
                    <a:pt x="5114" y="6815"/>
                  </a:lnTo>
                  <a:lnTo>
                    <a:pt x="5690" y="6764"/>
                  </a:lnTo>
                  <a:lnTo>
                    <a:pt x="5690" y="6530"/>
                  </a:lnTo>
                  <a:lnTo>
                    <a:pt x="6021" y="6447"/>
                  </a:lnTo>
                  <a:lnTo>
                    <a:pt x="6021" y="6229"/>
                  </a:lnTo>
                  <a:lnTo>
                    <a:pt x="5607" y="6095"/>
                  </a:lnTo>
                  <a:lnTo>
                    <a:pt x="5524" y="5794"/>
                  </a:lnTo>
                  <a:lnTo>
                    <a:pt x="5855" y="5726"/>
                  </a:lnTo>
                  <a:lnTo>
                    <a:pt x="6021" y="5392"/>
                  </a:lnTo>
                  <a:lnTo>
                    <a:pt x="6434" y="5274"/>
                  </a:lnTo>
                  <a:lnTo>
                    <a:pt x="7092" y="4957"/>
                  </a:lnTo>
                  <a:lnTo>
                    <a:pt x="7668" y="4839"/>
                  </a:lnTo>
                  <a:lnTo>
                    <a:pt x="8081" y="4789"/>
                  </a:lnTo>
                  <a:lnTo>
                    <a:pt x="8412" y="4705"/>
                  </a:lnTo>
                  <a:lnTo>
                    <a:pt x="8247" y="4672"/>
                  </a:lnTo>
                  <a:lnTo>
                    <a:pt x="8247" y="4538"/>
                  </a:lnTo>
                  <a:lnTo>
                    <a:pt x="7999" y="4471"/>
                  </a:lnTo>
                  <a:lnTo>
                    <a:pt x="7668" y="4437"/>
                  </a:lnTo>
                  <a:lnTo>
                    <a:pt x="7833" y="4353"/>
                  </a:lnTo>
                  <a:lnTo>
                    <a:pt x="8247" y="4287"/>
                  </a:lnTo>
                  <a:lnTo>
                    <a:pt x="8247" y="4169"/>
                  </a:lnTo>
                  <a:lnTo>
                    <a:pt x="7668" y="4036"/>
                  </a:lnTo>
                  <a:lnTo>
                    <a:pt x="7585" y="3884"/>
                  </a:lnTo>
                  <a:lnTo>
                    <a:pt x="7916" y="3784"/>
                  </a:lnTo>
                  <a:lnTo>
                    <a:pt x="7833" y="3700"/>
                  </a:lnTo>
                  <a:lnTo>
                    <a:pt x="7258" y="3617"/>
                  </a:lnTo>
                  <a:lnTo>
                    <a:pt x="7506" y="3499"/>
                  </a:lnTo>
                  <a:lnTo>
                    <a:pt x="10142" y="3199"/>
                  </a:lnTo>
                  <a:lnTo>
                    <a:pt x="10800" y="2679"/>
                  </a:lnTo>
                  <a:lnTo>
                    <a:pt x="10473" y="2546"/>
                  </a:lnTo>
                  <a:lnTo>
                    <a:pt x="10059" y="2578"/>
                  </a:lnTo>
                  <a:lnTo>
                    <a:pt x="9894" y="2629"/>
                  </a:lnTo>
                  <a:lnTo>
                    <a:pt x="9236" y="2629"/>
                  </a:lnTo>
                  <a:lnTo>
                    <a:pt x="7585" y="1708"/>
                  </a:lnTo>
                  <a:lnTo>
                    <a:pt x="6434" y="1507"/>
                  </a:lnTo>
                  <a:lnTo>
                    <a:pt x="6186" y="1424"/>
                  </a:lnTo>
                  <a:lnTo>
                    <a:pt x="6679" y="1172"/>
                  </a:lnTo>
                  <a:lnTo>
                    <a:pt x="6434" y="1088"/>
                  </a:lnTo>
                  <a:lnTo>
                    <a:pt x="6761" y="955"/>
                  </a:lnTo>
                  <a:lnTo>
                    <a:pt x="6679" y="904"/>
                  </a:lnTo>
                  <a:lnTo>
                    <a:pt x="5607" y="737"/>
                  </a:lnTo>
                  <a:lnTo>
                    <a:pt x="5359" y="619"/>
                  </a:lnTo>
                  <a:lnTo>
                    <a:pt x="5197" y="486"/>
                  </a:lnTo>
                  <a:lnTo>
                    <a:pt x="5114" y="435"/>
                  </a:lnTo>
                  <a:lnTo>
                    <a:pt x="5197" y="352"/>
                  </a:lnTo>
                  <a:lnTo>
                    <a:pt x="5114" y="268"/>
                  </a:lnTo>
                  <a:lnTo>
                    <a:pt x="4949" y="234"/>
                  </a:lnTo>
                  <a:lnTo>
                    <a:pt x="4535" y="151"/>
                  </a:lnTo>
                  <a:lnTo>
                    <a:pt x="4535" y="17"/>
                  </a:lnTo>
                  <a:lnTo>
                    <a:pt x="4370" y="17"/>
                  </a:lnTo>
                  <a:lnTo>
                    <a:pt x="4125" y="0"/>
                  </a:lnTo>
                  <a:close/>
                </a:path>
              </a:pathLst>
            </a:custGeom>
            <a:solidFill>
              <a:srgbClr val="CCD4DA"/>
            </a:solidFill>
            <a:ln w="12700" cap="flat">
              <a:noFill/>
              <a:miter lim="400000"/>
            </a:ln>
            <a:effectLst/>
          </p:spPr>
          <p:txBody>
            <a:bodyPr wrap="square" lIns="0" tIns="0" rIns="0" bIns="0" numCol="1" anchor="ctr">
              <a:noAutofit/>
            </a:bodyPr>
            <a:lstStyle/>
            <a:p>
              <a:pPr defTabSz="342900">
                <a:lnSpc>
                  <a:spcPct val="100000"/>
                </a:lnSpc>
                <a:spcBef>
                  <a:spcPts val="0"/>
                </a:spcBef>
                <a:defRPr sz="1400">
                  <a:latin typeface="Arial"/>
                  <a:ea typeface="Arial"/>
                  <a:cs typeface="Arial"/>
                  <a:sym typeface="Arial"/>
                </a:defRPr>
              </a:pPr>
              <a:endParaRPr sz="525"/>
            </a:p>
          </p:txBody>
        </p:sp>
        <p:sp>
          <p:nvSpPr>
            <p:cNvPr id="42" name="Google Shape;10430;p32">
              <a:extLst>
                <a:ext uri="{FF2B5EF4-FFF2-40B4-BE49-F238E27FC236}">
                  <a16:creationId xmlns:a16="http://schemas.microsoft.com/office/drawing/2014/main" id="{D664E39B-71F2-9F8C-5666-579C56FE69BC}"/>
                </a:ext>
              </a:extLst>
            </p:cNvPr>
            <p:cNvSpPr/>
            <p:nvPr/>
          </p:nvSpPr>
          <p:spPr>
            <a:xfrm>
              <a:off x="12624393" y="10257526"/>
              <a:ext cx="1140469" cy="810488"/>
            </a:xfrm>
            <a:custGeom>
              <a:avLst/>
              <a:gdLst/>
              <a:ahLst/>
              <a:cxnLst>
                <a:cxn ang="0">
                  <a:pos x="wd2" y="hd2"/>
                </a:cxn>
                <a:cxn ang="5400000">
                  <a:pos x="wd2" y="hd2"/>
                </a:cxn>
                <a:cxn ang="10800000">
                  <a:pos x="wd2" y="hd2"/>
                </a:cxn>
                <a:cxn ang="16200000">
                  <a:pos x="wd2" y="hd2"/>
                </a:cxn>
              </a:cxnLst>
              <a:rect l="0" t="0" r="r" b="b"/>
              <a:pathLst>
                <a:path w="21600" h="21600" extrusionOk="0">
                  <a:moveTo>
                    <a:pt x="0" y="13837"/>
                  </a:moveTo>
                  <a:lnTo>
                    <a:pt x="3265" y="5063"/>
                  </a:lnTo>
                  <a:lnTo>
                    <a:pt x="16576" y="0"/>
                  </a:lnTo>
                  <a:lnTo>
                    <a:pt x="21600" y="1690"/>
                  </a:lnTo>
                  <a:lnTo>
                    <a:pt x="20094" y="7763"/>
                  </a:lnTo>
                  <a:lnTo>
                    <a:pt x="16326" y="16537"/>
                  </a:lnTo>
                  <a:lnTo>
                    <a:pt x="8792" y="21600"/>
                  </a:lnTo>
                  <a:close/>
                </a:path>
              </a:pathLst>
            </a:custGeom>
            <a:solidFill>
              <a:srgbClr val="CBD4D8"/>
            </a:solidFill>
            <a:ln w="12700" cap="flat">
              <a:noFill/>
              <a:miter lim="400000"/>
            </a:ln>
            <a:effectLst/>
          </p:spPr>
          <p:txBody>
            <a:bodyPr wrap="square" lIns="0" tIns="0" rIns="0" bIns="0" numCol="1" anchor="t">
              <a:noAutofit/>
            </a:bodyPr>
            <a:lstStyle/>
            <a:p>
              <a:pPr defTabSz="342900">
                <a:lnSpc>
                  <a:spcPct val="100000"/>
                </a:lnSpc>
                <a:spcBef>
                  <a:spcPts val="0"/>
                </a:spcBef>
                <a:defRPr sz="1400">
                  <a:latin typeface="Arial"/>
                  <a:ea typeface="Arial"/>
                  <a:cs typeface="Arial"/>
                  <a:sym typeface="Arial"/>
                </a:defRPr>
              </a:pPr>
              <a:endParaRPr sz="525"/>
            </a:p>
          </p:txBody>
        </p:sp>
        <p:sp>
          <p:nvSpPr>
            <p:cNvPr id="43" name="Google Shape;10431;p32">
              <a:extLst>
                <a:ext uri="{FF2B5EF4-FFF2-40B4-BE49-F238E27FC236}">
                  <a16:creationId xmlns:a16="http://schemas.microsoft.com/office/drawing/2014/main" id="{0BA92F0F-988D-26F2-FFDB-60F0FCD3E24A}"/>
                </a:ext>
              </a:extLst>
            </p:cNvPr>
            <p:cNvSpPr/>
            <p:nvPr/>
          </p:nvSpPr>
          <p:spPr>
            <a:xfrm>
              <a:off x="12585575" y="10294713"/>
              <a:ext cx="1143838" cy="950059"/>
            </a:xfrm>
            <a:custGeom>
              <a:avLst/>
              <a:gdLst/>
              <a:ahLst/>
              <a:cxnLst>
                <a:cxn ang="0">
                  <a:pos x="wd2" y="hd2"/>
                </a:cxn>
                <a:cxn ang="5400000">
                  <a:pos x="wd2" y="hd2"/>
                </a:cxn>
                <a:cxn ang="10800000">
                  <a:pos x="wd2" y="hd2"/>
                </a:cxn>
                <a:cxn ang="16200000">
                  <a:pos x="wd2" y="hd2"/>
                </a:cxn>
              </a:cxnLst>
              <a:rect l="0" t="0" r="r" b="b"/>
              <a:pathLst>
                <a:path w="21600" h="21600" extrusionOk="0">
                  <a:moveTo>
                    <a:pt x="15780" y="10772"/>
                  </a:moveTo>
                  <a:lnTo>
                    <a:pt x="15879" y="10885"/>
                  </a:lnTo>
                  <a:lnTo>
                    <a:pt x="15978" y="10828"/>
                  </a:lnTo>
                  <a:lnTo>
                    <a:pt x="16127" y="10942"/>
                  </a:lnTo>
                  <a:lnTo>
                    <a:pt x="16323" y="10885"/>
                  </a:lnTo>
                  <a:lnTo>
                    <a:pt x="16620" y="11167"/>
                  </a:lnTo>
                  <a:lnTo>
                    <a:pt x="16818" y="11793"/>
                  </a:lnTo>
                  <a:lnTo>
                    <a:pt x="16818" y="12189"/>
                  </a:lnTo>
                  <a:lnTo>
                    <a:pt x="16719" y="12416"/>
                  </a:lnTo>
                  <a:lnTo>
                    <a:pt x="16471" y="12530"/>
                  </a:lnTo>
                  <a:lnTo>
                    <a:pt x="16471" y="12755"/>
                  </a:lnTo>
                  <a:lnTo>
                    <a:pt x="16570" y="12869"/>
                  </a:lnTo>
                  <a:lnTo>
                    <a:pt x="16570" y="13097"/>
                  </a:lnTo>
                  <a:lnTo>
                    <a:pt x="16323" y="13324"/>
                  </a:lnTo>
                  <a:lnTo>
                    <a:pt x="16127" y="13210"/>
                  </a:lnTo>
                  <a:lnTo>
                    <a:pt x="15879" y="13324"/>
                  </a:lnTo>
                  <a:lnTo>
                    <a:pt x="15731" y="13435"/>
                  </a:lnTo>
                  <a:lnTo>
                    <a:pt x="15486" y="13549"/>
                  </a:lnTo>
                  <a:lnTo>
                    <a:pt x="15337" y="13891"/>
                  </a:lnTo>
                  <a:lnTo>
                    <a:pt x="15238" y="14004"/>
                  </a:lnTo>
                  <a:lnTo>
                    <a:pt x="15139" y="14172"/>
                  </a:lnTo>
                  <a:lnTo>
                    <a:pt x="14894" y="14172"/>
                  </a:lnTo>
                  <a:lnTo>
                    <a:pt x="14597" y="14004"/>
                  </a:lnTo>
                  <a:lnTo>
                    <a:pt x="14498" y="13834"/>
                  </a:lnTo>
                  <a:lnTo>
                    <a:pt x="14303" y="13606"/>
                  </a:lnTo>
                  <a:lnTo>
                    <a:pt x="14303" y="13324"/>
                  </a:lnTo>
                  <a:lnTo>
                    <a:pt x="14105" y="13097"/>
                  </a:lnTo>
                  <a:lnTo>
                    <a:pt x="14055" y="12926"/>
                  </a:lnTo>
                  <a:lnTo>
                    <a:pt x="13857" y="12755"/>
                  </a:lnTo>
                  <a:lnTo>
                    <a:pt x="13758" y="12473"/>
                  </a:lnTo>
                  <a:lnTo>
                    <a:pt x="13907" y="12303"/>
                  </a:lnTo>
                  <a:lnTo>
                    <a:pt x="14303" y="11961"/>
                  </a:lnTo>
                  <a:lnTo>
                    <a:pt x="14399" y="11509"/>
                  </a:lnTo>
                  <a:lnTo>
                    <a:pt x="14746" y="11281"/>
                  </a:lnTo>
                  <a:lnTo>
                    <a:pt x="15238" y="11167"/>
                  </a:lnTo>
                  <a:lnTo>
                    <a:pt x="15337" y="11056"/>
                  </a:lnTo>
                  <a:lnTo>
                    <a:pt x="15535" y="10885"/>
                  </a:lnTo>
                  <a:lnTo>
                    <a:pt x="15585" y="10772"/>
                  </a:lnTo>
                  <a:close/>
                  <a:moveTo>
                    <a:pt x="18050" y="0"/>
                  </a:moveTo>
                  <a:lnTo>
                    <a:pt x="17605" y="54"/>
                  </a:lnTo>
                  <a:lnTo>
                    <a:pt x="17409" y="54"/>
                  </a:lnTo>
                  <a:lnTo>
                    <a:pt x="17310" y="168"/>
                  </a:lnTo>
                  <a:lnTo>
                    <a:pt x="17063" y="168"/>
                  </a:lnTo>
                  <a:lnTo>
                    <a:pt x="16917" y="339"/>
                  </a:lnTo>
                  <a:lnTo>
                    <a:pt x="16917" y="453"/>
                  </a:lnTo>
                  <a:lnTo>
                    <a:pt x="16867" y="680"/>
                  </a:lnTo>
                  <a:lnTo>
                    <a:pt x="16669" y="737"/>
                  </a:lnTo>
                  <a:lnTo>
                    <a:pt x="16521" y="962"/>
                  </a:lnTo>
                  <a:lnTo>
                    <a:pt x="16127" y="962"/>
                  </a:lnTo>
                  <a:lnTo>
                    <a:pt x="16077" y="905"/>
                  </a:lnTo>
                  <a:lnTo>
                    <a:pt x="15830" y="962"/>
                  </a:lnTo>
                  <a:lnTo>
                    <a:pt x="15535" y="1247"/>
                  </a:lnTo>
                  <a:lnTo>
                    <a:pt x="15387" y="1417"/>
                  </a:lnTo>
                  <a:lnTo>
                    <a:pt x="15189" y="1528"/>
                  </a:lnTo>
                  <a:lnTo>
                    <a:pt x="15139" y="1699"/>
                  </a:lnTo>
                  <a:lnTo>
                    <a:pt x="14944" y="1756"/>
                  </a:lnTo>
                  <a:lnTo>
                    <a:pt x="14845" y="1870"/>
                  </a:lnTo>
                  <a:lnTo>
                    <a:pt x="14696" y="1984"/>
                  </a:lnTo>
                  <a:lnTo>
                    <a:pt x="14548" y="2040"/>
                  </a:lnTo>
                  <a:lnTo>
                    <a:pt x="14154" y="2607"/>
                  </a:lnTo>
                  <a:lnTo>
                    <a:pt x="14105" y="2948"/>
                  </a:lnTo>
                  <a:lnTo>
                    <a:pt x="14154" y="3116"/>
                  </a:lnTo>
                  <a:lnTo>
                    <a:pt x="14154" y="3287"/>
                  </a:lnTo>
                  <a:lnTo>
                    <a:pt x="13956" y="3401"/>
                  </a:lnTo>
                  <a:lnTo>
                    <a:pt x="13907" y="3515"/>
                  </a:lnTo>
                  <a:lnTo>
                    <a:pt x="13808" y="3572"/>
                  </a:lnTo>
                  <a:lnTo>
                    <a:pt x="13612" y="3796"/>
                  </a:lnTo>
                  <a:lnTo>
                    <a:pt x="13562" y="4024"/>
                  </a:lnTo>
                  <a:lnTo>
                    <a:pt x="13463" y="4081"/>
                  </a:lnTo>
                  <a:lnTo>
                    <a:pt x="13414" y="4252"/>
                  </a:lnTo>
                  <a:lnTo>
                    <a:pt x="13216" y="4252"/>
                  </a:lnTo>
                  <a:lnTo>
                    <a:pt x="13067" y="4366"/>
                  </a:lnTo>
                  <a:lnTo>
                    <a:pt x="12723" y="4422"/>
                  </a:lnTo>
                  <a:lnTo>
                    <a:pt x="12624" y="4704"/>
                  </a:lnTo>
                  <a:lnTo>
                    <a:pt x="12624" y="5160"/>
                  </a:lnTo>
                  <a:lnTo>
                    <a:pt x="12476" y="5328"/>
                  </a:lnTo>
                  <a:lnTo>
                    <a:pt x="12476" y="5498"/>
                  </a:lnTo>
                  <a:lnTo>
                    <a:pt x="12426" y="5783"/>
                  </a:lnTo>
                  <a:lnTo>
                    <a:pt x="12476" y="5951"/>
                  </a:lnTo>
                  <a:lnTo>
                    <a:pt x="12181" y="6121"/>
                  </a:lnTo>
                  <a:lnTo>
                    <a:pt x="11983" y="6065"/>
                  </a:lnTo>
                  <a:lnTo>
                    <a:pt x="11884" y="5951"/>
                  </a:lnTo>
                  <a:lnTo>
                    <a:pt x="11392" y="5951"/>
                  </a:lnTo>
                  <a:lnTo>
                    <a:pt x="11097" y="6008"/>
                  </a:lnTo>
                  <a:lnTo>
                    <a:pt x="10849" y="5951"/>
                  </a:lnTo>
                  <a:lnTo>
                    <a:pt x="10652" y="6008"/>
                  </a:lnTo>
                  <a:lnTo>
                    <a:pt x="10159" y="5669"/>
                  </a:lnTo>
                  <a:lnTo>
                    <a:pt x="9961" y="5669"/>
                  </a:lnTo>
                  <a:lnTo>
                    <a:pt x="9862" y="5441"/>
                  </a:lnTo>
                  <a:lnTo>
                    <a:pt x="9419" y="5384"/>
                  </a:lnTo>
                  <a:lnTo>
                    <a:pt x="9124" y="5441"/>
                  </a:lnTo>
                  <a:lnTo>
                    <a:pt x="8728" y="5783"/>
                  </a:lnTo>
                  <a:lnTo>
                    <a:pt x="8533" y="6406"/>
                  </a:lnTo>
                  <a:lnTo>
                    <a:pt x="8285" y="6688"/>
                  </a:lnTo>
                  <a:lnTo>
                    <a:pt x="7891" y="6915"/>
                  </a:lnTo>
                  <a:lnTo>
                    <a:pt x="7743" y="7143"/>
                  </a:lnTo>
                  <a:lnTo>
                    <a:pt x="7495" y="7371"/>
                  </a:lnTo>
                  <a:lnTo>
                    <a:pt x="7201" y="7428"/>
                  </a:lnTo>
                  <a:lnTo>
                    <a:pt x="7003" y="7539"/>
                  </a:lnTo>
                  <a:lnTo>
                    <a:pt x="6706" y="7482"/>
                  </a:lnTo>
                  <a:lnTo>
                    <a:pt x="6510" y="7653"/>
                  </a:lnTo>
                  <a:lnTo>
                    <a:pt x="6164" y="7539"/>
                  </a:lnTo>
                  <a:lnTo>
                    <a:pt x="5770" y="7653"/>
                  </a:lnTo>
                  <a:lnTo>
                    <a:pt x="5770" y="7371"/>
                  </a:lnTo>
                  <a:lnTo>
                    <a:pt x="5966" y="6859"/>
                  </a:lnTo>
                  <a:lnTo>
                    <a:pt x="5966" y="6406"/>
                  </a:lnTo>
                  <a:lnTo>
                    <a:pt x="5572" y="5555"/>
                  </a:lnTo>
                  <a:lnTo>
                    <a:pt x="5473" y="5160"/>
                  </a:lnTo>
                  <a:lnTo>
                    <a:pt x="5030" y="4818"/>
                  </a:lnTo>
                  <a:lnTo>
                    <a:pt x="4832" y="10487"/>
                  </a:lnTo>
                  <a:lnTo>
                    <a:pt x="4290" y="10487"/>
                  </a:lnTo>
                  <a:lnTo>
                    <a:pt x="3946" y="10658"/>
                  </a:lnTo>
                  <a:lnTo>
                    <a:pt x="3797" y="10942"/>
                  </a:lnTo>
                  <a:lnTo>
                    <a:pt x="3599" y="11056"/>
                  </a:lnTo>
                  <a:lnTo>
                    <a:pt x="3500" y="11167"/>
                  </a:lnTo>
                  <a:lnTo>
                    <a:pt x="3500" y="11509"/>
                  </a:lnTo>
                  <a:lnTo>
                    <a:pt x="3305" y="11452"/>
                  </a:lnTo>
                  <a:lnTo>
                    <a:pt x="3107" y="11452"/>
                  </a:lnTo>
                  <a:lnTo>
                    <a:pt x="3008" y="11224"/>
                  </a:lnTo>
                  <a:lnTo>
                    <a:pt x="2810" y="11224"/>
                  </a:lnTo>
                  <a:lnTo>
                    <a:pt x="2713" y="11395"/>
                  </a:lnTo>
                  <a:lnTo>
                    <a:pt x="2465" y="11338"/>
                  </a:lnTo>
                  <a:lnTo>
                    <a:pt x="2317" y="11224"/>
                  </a:lnTo>
                  <a:lnTo>
                    <a:pt x="2072" y="11338"/>
                  </a:lnTo>
                  <a:lnTo>
                    <a:pt x="1775" y="11113"/>
                  </a:lnTo>
                  <a:lnTo>
                    <a:pt x="1332" y="10942"/>
                  </a:lnTo>
                  <a:lnTo>
                    <a:pt x="1134" y="10487"/>
                  </a:lnTo>
                  <a:lnTo>
                    <a:pt x="1282" y="10091"/>
                  </a:lnTo>
                  <a:lnTo>
                    <a:pt x="1035" y="10091"/>
                  </a:lnTo>
                  <a:lnTo>
                    <a:pt x="837" y="9750"/>
                  </a:lnTo>
                  <a:lnTo>
                    <a:pt x="542" y="9921"/>
                  </a:lnTo>
                  <a:lnTo>
                    <a:pt x="394" y="10205"/>
                  </a:lnTo>
                  <a:lnTo>
                    <a:pt x="493" y="10262"/>
                  </a:lnTo>
                  <a:lnTo>
                    <a:pt x="493" y="10487"/>
                  </a:lnTo>
                  <a:lnTo>
                    <a:pt x="148" y="10544"/>
                  </a:lnTo>
                  <a:lnTo>
                    <a:pt x="0" y="10658"/>
                  </a:lnTo>
                  <a:lnTo>
                    <a:pt x="49" y="11167"/>
                  </a:lnTo>
                  <a:lnTo>
                    <a:pt x="493" y="11509"/>
                  </a:lnTo>
                  <a:lnTo>
                    <a:pt x="790" y="12530"/>
                  </a:lnTo>
                  <a:lnTo>
                    <a:pt x="790" y="12926"/>
                  </a:lnTo>
                  <a:lnTo>
                    <a:pt x="1084" y="13777"/>
                  </a:lnTo>
                  <a:lnTo>
                    <a:pt x="1282" y="14741"/>
                  </a:lnTo>
                  <a:lnTo>
                    <a:pt x="1626" y="15308"/>
                  </a:lnTo>
                  <a:lnTo>
                    <a:pt x="1626" y="15647"/>
                  </a:lnTo>
                  <a:lnTo>
                    <a:pt x="2022" y="16329"/>
                  </a:lnTo>
                  <a:lnTo>
                    <a:pt x="2022" y="16554"/>
                  </a:lnTo>
                  <a:lnTo>
                    <a:pt x="2119" y="17066"/>
                  </a:lnTo>
                  <a:lnTo>
                    <a:pt x="2072" y="17576"/>
                  </a:lnTo>
                  <a:lnTo>
                    <a:pt x="1874" y="17747"/>
                  </a:lnTo>
                  <a:lnTo>
                    <a:pt x="1775" y="17747"/>
                  </a:lnTo>
                  <a:lnTo>
                    <a:pt x="1626" y="17633"/>
                  </a:lnTo>
                  <a:lnTo>
                    <a:pt x="1527" y="17747"/>
                  </a:lnTo>
                  <a:lnTo>
                    <a:pt x="1527" y="18199"/>
                  </a:lnTo>
                  <a:lnTo>
                    <a:pt x="1725" y="18595"/>
                  </a:lnTo>
                  <a:lnTo>
                    <a:pt x="1973" y="18879"/>
                  </a:lnTo>
                  <a:lnTo>
                    <a:pt x="2218" y="19389"/>
                  </a:lnTo>
                  <a:lnTo>
                    <a:pt x="2022" y="19730"/>
                  </a:lnTo>
                  <a:lnTo>
                    <a:pt x="2072" y="20183"/>
                  </a:lnTo>
                  <a:lnTo>
                    <a:pt x="1973" y="20467"/>
                  </a:lnTo>
                  <a:lnTo>
                    <a:pt x="1973" y="20752"/>
                  </a:lnTo>
                  <a:lnTo>
                    <a:pt x="2119" y="20863"/>
                  </a:lnTo>
                  <a:lnTo>
                    <a:pt x="2119" y="20581"/>
                  </a:lnTo>
                  <a:lnTo>
                    <a:pt x="2366" y="20410"/>
                  </a:lnTo>
                  <a:lnTo>
                    <a:pt x="2713" y="20467"/>
                  </a:lnTo>
                  <a:lnTo>
                    <a:pt x="2760" y="20806"/>
                  </a:lnTo>
                  <a:lnTo>
                    <a:pt x="2614" y="20920"/>
                  </a:lnTo>
                  <a:lnTo>
                    <a:pt x="2760" y="20977"/>
                  </a:lnTo>
                  <a:lnTo>
                    <a:pt x="2958" y="20806"/>
                  </a:lnTo>
                  <a:lnTo>
                    <a:pt x="3206" y="20977"/>
                  </a:lnTo>
                  <a:lnTo>
                    <a:pt x="3206" y="21318"/>
                  </a:lnTo>
                  <a:lnTo>
                    <a:pt x="3305" y="21261"/>
                  </a:lnTo>
                  <a:lnTo>
                    <a:pt x="3995" y="21600"/>
                  </a:lnTo>
                  <a:lnTo>
                    <a:pt x="4092" y="21543"/>
                  </a:lnTo>
                  <a:lnTo>
                    <a:pt x="4240" y="21600"/>
                  </a:lnTo>
                  <a:lnTo>
                    <a:pt x="4290" y="21375"/>
                  </a:lnTo>
                  <a:lnTo>
                    <a:pt x="4537" y="21318"/>
                  </a:lnTo>
                  <a:lnTo>
                    <a:pt x="4832" y="20977"/>
                  </a:lnTo>
                  <a:lnTo>
                    <a:pt x="5178" y="21034"/>
                  </a:lnTo>
                  <a:lnTo>
                    <a:pt x="5228" y="20920"/>
                  </a:lnTo>
                  <a:lnTo>
                    <a:pt x="5523" y="20920"/>
                  </a:lnTo>
                  <a:lnTo>
                    <a:pt x="5919" y="21034"/>
                  </a:lnTo>
                  <a:lnTo>
                    <a:pt x="6065" y="20977"/>
                  </a:lnTo>
                  <a:lnTo>
                    <a:pt x="6411" y="20977"/>
                  </a:lnTo>
                  <a:lnTo>
                    <a:pt x="6461" y="20806"/>
                  </a:lnTo>
                  <a:lnTo>
                    <a:pt x="6560" y="20695"/>
                  </a:lnTo>
                  <a:lnTo>
                    <a:pt x="6755" y="20581"/>
                  </a:lnTo>
                  <a:lnTo>
                    <a:pt x="6904" y="20695"/>
                  </a:lnTo>
                  <a:lnTo>
                    <a:pt x="6953" y="20410"/>
                  </a:lnTo>
                  <a:lnTo>
                    <a:pt x="7151" y="20240"/>
                  </a:lnTo>
                  <a:lnTo>
                    <a:pt x="7891" y="20240"/>
                  </a:lnTo>
                  <a:lnTo>
                    <a:pt x="8186" y="20467"/>
                  </a:lnTo>
                  <a:lnTo>
                    <a:pt x="8384" y="20410"/>
                  </a:lnTo>
                  <a:lnTo>
                    <a:pt x="8384" y="20240"/>
                  </a:lnTo>
                  <a:lnTo>
                    <a:pt x="8778" y="20183"/>
                  </a:lnTo>
                  <a:lnTo>
                    <a:pt x="9419" y="20410"/>
                  </a:lnTo>
                  <a:lnTo>
                    <a:pt x="9617" y="20524"/>
                  </a:lnTo>
                  <a:lnTo>
                    <a:pt x="10258" y="20695"/>
                  </a:lnTo>
                  <a:lnTo>
                    <a:pt x="10357" y="20581"/>
                  </a:lnTo>
                  <a:lnTo>
                    <a:pt x="10258" y="20410"/>
                  </a:lnTo>
                  <a:lnTo>
                    <a:pt x="10456" y="20183"/>
                  </a:lnTo>
                  <a:lnTo>
                    <a:pt x="10701" y="20183"/>
                  </a:lnTo>
                  <a:lnTo>
                    <a:pt x="10998" y="20297"/>
                  </a:lnTo>
                  <a:lnTo>
                    <a:pt x="11491" y="20297"/>
                  </a:lnTo>
                  <a:lnTo>
                    <a:pt x="11491" y="20240"/>
                  </a:lnTo>
                  <a:lnTo>
                    <a:pt x="11342" y="20015"/>
                  </a:lnTo>
                  <a:lnTo>
                    <a:pt x="11441" y="19787"/>
                  </a:lnTo>
                  <a:lnTo>
                    <a:pt x="11835" y="19616"/>
                  </a:lnTo>
                  <a:lnTo>
                    <a:pt x="12231" y="19616"/>
                  </a:lnTo>
                  <a:lnTo>
                    <a:pt x="12379" y="19787"/>
                  </a:lnTo>
                  <a:lnTo>
                    <a:pt x="12674" y="19787"/>
                  </a:lnTo>
                  <a:lnTo>
                    <a:pt x="12971" y="19560"/>
                  </a:lnTo>
                  <a:lnTo>
                    <a:pt x="13463" y="19389"/>
                  </a:lnTo>
                  <a:lnTo>
                    <a:pt x="13463" y="19332"/>
                  </a:lnTo>
                  <a:lnTo>
                    <a:pt x="13808" y="19164"/>
                  </a:lnTo>
                  <a:lnTo>
                    <a:pt x="13956" y="18879"/>
                  </a:lnTo>
                  <a:lnTo>
                    <a:pt x="14894" y="18199"/>
                  </a:lnTo>
                  <a:lnTo>
                    <a:pt x="15139" y="17915"/>
                  </a:lnTo>
                  <a:lnTo>
                    <a:pt x="15139" y="17858"/>
                  </a:lnTo>
                  <a:lnTo>
                    <a:pt x="15337" y="17858"/>
                  </a:lnTo>
                  <a:lnTo>
                    <a:pt x="16768" y="16216"/>
                  </a:lnTo>
                  <a:lnTo>
                    <a:pt x="16818" y="16045"/>
                  </a:lnTo>
                  <a:lnTo>
                    <a:pt x="16964" y="16045"/>
                  </a:lnTo>
                  <a:lnTo>
                    <a:pt x="17162" y="15703"/>
                  </a:lnTo>
                  <a:lnTo>
                    <a:pt x="17409" y="15592"/>
                  </a:lnTo>
                  <a:lnTo>
                    <a:pt x="17508" y="15137"/>
                  </a:lnTo>
                  <a:lnTo>
                    <a:pt x="17902" y="14628"/>
                  </a:lnTo>
                  <a:lnTo>
                    <a:pt x="18493" y="13606"/>
                  </a:lnTo>
                  <a:lnTo>
                    <a:pt x="18642" y="13097"/>
                  </a:lnTo>
                  <a:lnTo>
                    <a:pt x="18887" y="13097"/>
                  </a:lnTo>
                  <a:lnTo>
                    <a:pt x="19036" y="12755"/>
                  </a:lnTo>
                  <a:lnTo>
                    <a:pt x="19036" y="12587"/>
                  </a:lnTo>
                  <a:lnTo>
                    <a:pt x="19283" y="12246"/>
                  </a:lnTo>
                  <a:lnTo>
                    <a:pt x="19481" y="11904"/>
                  </a:lnTo>
                  <a:lnTo>
                    <a:pt x="19776" y="11679"/>
                  </a:lnTo>
                  <a:lnTo>
                    <a:pt x="19875" y="11452"/>
                  </a:lnTo>
                  <a:lnTo>
                    <a:pt x="20122" y="11338"/>
                  </a:lnTo>
                  <a:lnTo>
                    <a:pt x="20219" y="11167"/>
                  </a:lnTo>
                  <a:lnTo>
                    <a:pt x="20318" y="11167"/>
                  </a:lnTo>
                  <a:lnTo>
                    <a:pt x="20714" y="10658"/>
                  </a:lnTo>
                  <a:lnTo>
                    <a:pt x="20763" y="10376"/>
                  </a:lnTo>
                  <a:lnTo>
                    <a:pt x="20959" y="10091"/>
                  </a:lnTo>
                  <a:lnTo>
                    <a:pt x="21058" y="9525"/>
                  </a:lnTo>
                  <a:lnTo>
                    <a:pt x="21256" y="9070"/>
                  </a:lnTo>
                  <a:lnTo>
                    <a:pt x="21305" y="8560"/>
                  </a:lnTo>
                  <a:lnTo>
                    <a:pt x="21501" y="7994"/>
                  </a:lnTo>
                  <a:lnTo>
                    <a:pt x="21454" y="7994"/>
                  </a:lnTo>
                  <a:lnTo>
                    <a:pt x="21600" y="7709"/>
                  </a:lnTo>
                  <a:lnTo>
                    <a:pt x="21600" y="7653"/>
                  </a:lnTo>
                  <a:lnTo>
                    <a:pt x="21355" y="7653"/>
                  </a:lnTo>
                  <a:lnTo>
                    <a:pt x="21058" y="7482"/>
                  </a:lnTo>
                  <a:lnTo>
                    <a:pt x="20810" y="7482"/>
                  </a:lnTo>
                  <a:lnTo>
                    <a:pt x="20664" y="7653"/>
                  </a:lnTo>
                  <a:lnTo>
                    <a:pt x="20664" y="7880"/>
                  </a:lnTo>
                  <a:lnTo>
                    <a:pt x="20565" y="8165"/>
                  </a:lnTo>
                  <a:lnTo>
                    <a:pt x="20417" y="8219"/>
                  </a:lnTo>
                  <a:lnTo>
                    <a:pt x="19924" y="8219"/>
                  </a:lnTo>
                  <a:lnTo>
                    <a:pt x="19481" y="7937"/>
                  </a:lnTo>
                  <a:lnTo>
                    <a:pt x="19283" y="7596"/>
                  </a:lnTo>
                  <a:lnTo>
                    <a:pt x="19184" y="7428"/>
                  </a:lnTo>
                  <a:lnTo>
                    <a:pt x="19085" y="7200"/>
                  </a:lnTo>
                  <a:lnTo>
                    <a:pt x="19234" y="6859"/>
                  </a:lnTo>
                  <a:lnTo>
                    <a:pt x="19528" y="6178"/>
                  </a:lnTo>
                  <a:lnTo>
                    <a:pt x="19578" y="5897"/>
                  </a:lnTo>
                  <a:lnTo>
                    <a:pt x="19825" y="5726"/>
                  </a:lnTo>
                  <a:lnTo>
                    <a:pt x="20219" y="5951"/>
                  </a:lnTo>
                  <a:lnTo>
                    <a:pt x="20417" y="6121"/>
                  </a:lnTo>
                  <a:lnTo>
                    <a:pt x="20664" y="6292"/>
                  </a:lnTo>
                  <a:lnTo>
                    <a:pt x="20664" y="5384"/>
                  </a:lnTo>
                  <a:lnTo>
                    <a:pt x="20763" y="4875"/>
                  </a:lnTo>
                  <a:lnTo>
                    <a:pt x="20763" y="3685"/>
                  </a:lnTo>
                  <a:lnTo>
                    <a:pt x="20714" y="3287"/>
                  </a:lnTo>
                  <a:lnTo>
                    <a:pt x="20615" y="3002"/>
                  </a:lnTo>
                  <a:lnTo>
                    <a:pt x="20615" y="1984"/>
                  </a:lnTo>
                  <a:lnTo>
                    <a:pt x="20466" y="1585"/>
                  </a:lnTo>
                  <a:lnTo>
                    <a:pt x="20367" y="1190"/>
                  </a:lnTo>
                  <a:lnTo>
                    <a:pt x="20318" y="737"/>
                  </a:lnTo>
                  <a:lnTo>
                    <a:pt x="20073" y="453"/>
                  </a:lnTo>
                  <a:lnTo>
                    <a:pt x="19627" y="339"/>
                  </a:lnTo>
                  <a:lnTo>
                    <a:pt x="19283" y="396"/>
                  </a:lnTo>
                  <a:lnTo>
                    <a:pt x="19085" y="453"/>
                  </a:lnTo>
                  <a:lnTo>
                    <a:pt x="18986" y="396"/>
                  </a:lnTo>
                  <a:lnTo>
                    <a:pt x="18642" y="282"/>
                  </a:lnTo>
                  <a:lnTo>
                    <a:pt x="18493" y="282"/>
                  </a:lnTo>
                  <a:lnTo>
                    <a:pt x="18345" y="54"/>
                  </a:lnTo>
                  <a:lnTo>
                    <a:pt x="18050" y="0"/>
                  </a:lnTo>
                  <a:close/>
                </a:path>
              </a:pathLst>
            </a:custGeom>
            <a:solidFill>
              <a:srgbClr val="CBD4D8"/>
            </a:solidFill>
            <a:ln w="12700" cap="flat">
              <a:noFill/>
              <a:miter lim="400000"/>
            </a:ln>
            <a:effectLst/>
          </p:spPr>
          <p:txBody>
            <a:bodyPr wrap="square" lIns="0" tIns="0" rIns="0" bIns="0" numCol="1" anchor="ctr">
              <a:noAutofit/>
            </a:bodyPr>
            <a:lstStyle/>
            <a:p>
              <a:pPr defTabSz="342900">
                <a:lnSpc>
                  <a:spcPct val="100000"/>
                </a:lnSpc>
                <a:spcBef>
                  <a:spcPts val="0"/>
                </a:spcBef>
                <a:defRPr sz="1400">
                  <a:latin typeface="Arial"/>
                  <a:ea typeface="Arial"/>
                  <a:cs typeface="Arial"/>
                  <a:sym typeface="Arial"/>
                </a:defRPr>
              </a:pPr>
              <a:endParaRPr sz="525"/>
            </a:p>
          </p:txBody>
        </p:sp>
        <p:sp>
          <p:nvSpPr>
            <p:cNvPr id="44" name="Google Shape;10432;p32">
              <a:extLst>
                <a:ext uri="{FF2B5EF4-FFF2-40B4-BE49-F238E27FC236}">
                  <a16:creationId xmlns:a16="http://schemas.microsoft.com/office/drawing/2014/main" id="{184C31A8-8831-E6AC-CAD9-C16DB566DE2F}"/>
                </a:ext>
              </a:extLst>
            </p:cNvPr>
            <p:cNvSpPr/>
            <p:nvPr/>
          </p:nvSpPr>
          <p:spPr>
            <a:xfrm>
              <a:off x="6685776" y="7432904"/>
              <a:ext cx="195968" cy="59876"/>
            </a:xfrm>
            <a:custGeom>
              <a:avLst/>
              <a:gdLst/>
              <a:ahLst/>
              <a:cxnLst>
                <a:cxn ang="0">
                  <a:pos x="wd2" y="hd2"/>
                </a:cxn>
                <a:cxn ang="5400000">
                  <a:pos x="wd2" y="hd2"/>
                </a:cxn>
                <a:cxn ang="10800000">
                  <a:pos x="wd2" y="hd2"/>
                </a:cxn>
                <a:cxn ang="16200000">
                  <a:pos x="wd2" y="hd2"/>
                </a:cxn>
              </a:cxnLst>
              <a:rect l="0" t="0" r="r" b="b"/>
              <a:pathLst>
                <a:path w="21600" h="21600" extrusionOk="0">
                  <a:moveTo>
                    <a:pt x="2600" y="0"/>
                  </a:moveTo>
                  <a:lnTo>
                    <a:pt x="1734" y="3772"/>
                  </a:lnTo>
                  <a:lnTo>
                    <a:pt x="289" y="6601"/>
                  </a:lnTo>
                  <a:lnTo>
                    <a:pt x="289" y="9385"/>
                  </a:lnTo>
                  <a:lnTo>
                    <a:pt x="0" y="12215"/>
                  </a:lnTo>
                  <a:lnTo>
                    <a:pt x="578" y="16930"/>
                  </a:lnTo>
                  <a:lnTo>
                    <a:pt x="4320" y="16930"/>
                  </a:lnTo>
                  <a:lnTo>
                    <a:pt x="5476" y="17873"/>
                  </a:lnTo>
                  <a:lnTo>
                    <a:pt x="8351" y="15987"/>
                  </a:lnTo>
                  <a:lnTo>
                    <a:pt x="9507" y="16930"/>
                  </a:lnTo>
                  <a:lnTo>
                    <a:pt x="11515" y="13158"/>
                  </a:lnTo>
                  <a:cubicBezTo>
                    <a:pt x="14116" y="17873"/>
                    <a:pt x="16991" y="15987"/>
                    <a:pt x="19578" y="21600"/>
                  </a:cubicBezTo>
                  <a:lnTo>
                    <a:pt x="21600" y="20657"/>
                  </a:lnTo>
                  <a:lnTo>
                    <a:pt x="21022" y="17873"/>
                  </a:lnTo>
                  <a:lnTo>
                    <a:pt x="19866" y="20657"/>
                  </a:lnTo>
                  <a:lnTo>
                    <a:pt x="19866" y="19759"/>
                  </a:lnTo>
                  <a:cubicBezTo>
                    <a:pt x="18711" y="16930"/>
                    <a:pt x="18133" y="15987"/>
                    <a:pt x="16991" y="15044"/>
                  </a:cubicBezTo>
                  <a:lnTo>
                    <a:pt x="17569" y="13158"/>
                  </a:lnTo>
                  <a:lnTo>
                    <a:pt x="15546" y="11272"/>
                  </a:lnTo>
                  <a:lnTo>
                    <a:pt x="14391" y="15044"/>
                  </a:lnTo>
                  <a:cubicBezTo>
                    <a:pt x="13827" y="15044"/>
                    <a:pt x="12960" y="15044"/>
                    <a:pt x="12671" y="13158"/>
                  </a:cubicBezTo>
                  <a:lnTo>
                    <a:pt x="12671" y="12215"/>
                  </a:lnTo>
                  <a:lnTo>
                    <a:pt x="14391" y="6601"/>
                  </a:lnTo>
                  <a:lnTo>
                    <a:pt x="12960" y="4715"/>
                  </a:lnTo>
                  <a:lnTo>
                    <a:pt x="12671" y="1886"/>
                  </a:lnTo>
                  <a:lnTo>
                    <a:pt x="11515" y="0"/>
                  </a:lnTo>
                  <a:lnTo>
                    <a:pt x="8351" y="1886"/>
                  </a:lnTo>
                  <a:lnTo>
                    <a:pt x="2600" y="0"/>
                  </a:lnTo>
                  <a:close/>
                </a:path>
              </a:pathLst>
            </a:custGeom>
            <a:solidFill>
              <a:srgbClr val="CCD4D8"/>
            </a:solidFill>
            <a:ln w="12700" cap="flat">
              <a:noFill/>
              <a:miter lim="400000"/>
            </a:ln>
            <a:effectLst/>
          </p:spPr>
          <p:txBody>
            <a:bodyPr wrap="square" lIns="0" tIns="0" rIns="0" bIns="0" numCol="1" anchor="ctr">
              <a:noAutofit/>
            </a:bodyPr>
            <a:lstStyle/>
            <a:p>
              <a:pPr defTabSz="342900">
                <a:lnSpc>
                  <a:spcPct val="100000"/>
                </a:lnSpc>
                <a:spcBef>
                  <a:spcPts val="0"/>
                </a:spcBef>
                <a:defRPr sz="1400">
                  <a:latin typeface="Arial"/>
                  <a:ea typeface="Arial"/>
                  <a:cs typeface="Arial"/>
                  <a:sym typeface="Arial"/>
                </a:defRPr>
              </a:pPr>
              <a:endParaRPr sz="525"/>
            </a:p>
          </p:txBody>
        </p:sp>
        <p:sp>
          <p:nvSpPr>
            <p:cNvPr id="45" name="Google Shape;10433;p32">
              <a:extLst>
                <a:ext uri="{FF2B5EF4-FFF2-40B4-BE49-F238E27FC236}">
                  <a16:creationId xmlns:a16="http://schemas.microsoft.com/office/drawing/2014/main" id="{CCCD99E1-6B0B-A4E2-8FB5-B4CAF45B8BA1}"/>
                </a:ext>
              </a:extLst>
            </p:cNvPr>
            <p:cNvSpPr/>
            <p:nvPr/>
          </p:nvSpPr>
          <p:spPr>
            <a:xfrm>
              <a:off x="6346275" y="7331916"/>
              <a:ext cx="276851" cy="174615"/>
            </a:xfrm>
            <a:custGeom>
              <a:avLst/>
              <a:gdLst/>
              <a:ahLst/>
              <a:cxnLst>
                <a:cxn ang="0">
                  <a:pos x="wd2" y="hd2"/>
                </a:cxn>
                <a:cxn ang="5400000">
                  <a:pos x="wd2" y="hd2"/>
                </a:cxn>
                <a:cxn ang="10800000">
                  <a:pos x="wd2" y="hd2"/>
                </a:cxn>
                <a:cxn ang="16200000">
                  <a:pos x="wd2" y="hd2"/>
                </a:cxn>
              </a:cxnLst>
              <a:rect l="0" t="0" r="r" b="b"/>
              <a:pathLst>
                <a:path w="21600" h="21600" extrusionOk="0">
                  <a:moveTo>
                    <a:pt x="4684" y="0"/>
                  </a:moveTo>
                  <a:lnTo>
                    <a:pt x="2853" y="619"/>
                  </a:lnTo>
                  <a:lnTo>
                    <a:pt x="2240" y="2167"/>
                  </a:lnTo>
                  <a:lnTo>
                    <a:pt x="2240" y="3082"/>
                  </a:lnTo>
                  <a:lnTo>
                    <a:pt x="1841" y="4630"/>
                  </a:lnTo>
                  <a:lnTo>
                    <a:pt x="2240" y="5868"/>
                  </a:lnTo>
                  <a:lnTo>
                    <a:pt x="1841" y="7711"/>
                  </a:lnTo>
                  <a:lnTo>
                    <a:pt x="1023" y="8640"/>
                  </a:lnTo>
                  <a:lnTo>
                    <a:pt x="818" y="8950"/>
                  </a:lnTo>
                  <a:lnTo>
                    <a:pt x="1227" y="10807"/>
                  </a:lnTo>
                  <a:lnTo>
                    <a:pt x="1227" y="13270"/>
                  </a:lnTo>
                  <a:lnTo>
                    <a:pt x="0" y="15422"/>
                  </a:lnTo>
                  <a:lnTo>
                    <a:pt x="0" y="16351"/>
                  </a:lnTo>
                  <a:lnTo>
                    <a:pt x="614" y="16661"/>
                  </a:lnTo>
                  <a:lnTo>
                    <a:pt x="1227" y="18518"/>
                  </a:lnTo>
                  <a:lnTo>
                    <a:pt x="818" y="19742"/>
                  </a:lnTo>
                  <a:lnTo>
                    <a:pt x="1841" y="20671"/>
                  </a:lnTo>
                  <a:lnTo>
                    <a:pt x="2240" y="21290"/>
                  </a:lnTo>
                  <a:lnTo>
                    <a:pt x="2853" y="21600"/>
                  </a:lnTo>
                  <a:lnTo>
                    <a:pt x="3671" y="19433"/>
                  </a:lnTo>
                  <a:lnTo>
                    <a:pt x="4889" y="16661"/>
                  </a:lnTo>
                  <a:lnTo>
                    <a:pt x="4889" y="16042"/>
                  </a:lnTo>
                  <a:lnTo>
                    <a:pt x="5298" y="14508"/>
                  </a:lnTo>
                  <a:lnTo>
                    <a:pt x="5911" y="15422"/>
                  </a:lnTo>
                  <a:lnTo>
                    <a:pt x="6729" y="15422"/>
                  </a:lnTo>
                  <a:lnTo>
                    <a:pt x="7333" y="13579"/>
                  </a:lnTo>
                  <a:lnTo>
                    <a:pt x="8151" y="14508"/>
                  </a:lnTo>
                  <a:lnTo>
                    <a:pt x="8151" y="16042"/>
                  </a:lnTo>
                  <a:lnTo>
                    <a:pt x="8969" y="16661"/>
                  </a:lnTo>
                  <a:lnTo>
                    <a:pt x="10391" y="16042"/>
                  </a:lnTo>
                  <a:lnTo>
                    <a:pt x="12027" y="13889"/>
                  </a:lnTo>
                  <a:lnTo>
                    <a:pt x="13449" y="13270"/>
                  </a:lnTo>
                  <a:lnTo>
                    <a:pt x="15280" y="13579"/>
                  </a:lnTo>
                  <a:lnTo>
                    <a:pt x="16302" y="13270"/>
                  </a:lnTo>
                  <a:lnTo>
                    <a:pt x="17120" y="13889"/>
                  </a:lnTo>
                  <a:lnTo>
                    <a:pt x="18338" y="14508"/>
                  </a:lnTo>
                  <a:lnTo>
                    <a:pt x="20178" y="14818"/>
                  </a:lnTo>
                  <a:lnTo>
                    <a:pt x="20383" y="13579"/>
                  </a:lnTo>
                  <a:lnTo>
                    <a:pt x="21191" y="13579"/>
                  </a:lnTo>
                  <a:lnTo>
                    <a:pt x="21600" y="12031"/>
                  </a:lnTo>
                  <a:lnTo>
                    <a:pt x="21191" y="10807"/>
                  </a:lnTo>
                  <a:lnTo>
                    <a:pt x="18951" y="8950"/>
                  </a:lnTo>
                  <a:lnTo>
                    <a:pt x="18133" y="8950"/>
                  </a:lnTo>
                  <a:lnTo>
                    <a:pt x="16507" y="8330"/>
                  </a:lnTo>
                  <a:lnTo>
                    <a:pt x="15893" y="8330"/>
                  </a:lnTo>
                  <a:lnTo>
                    <a:pt x="14267" y="7402"/>
                  </a:lnTo>
                  <a:lnTo>
                    <a:pt x="12436" y="5868"/>
                  </a:lnTo>
                  <a:lnTo>
                    <a:pt x="11414" y="5868"/>
                  </a:lnTo>
                  <a:lnTo>
                    <a:pt x="12232" y="5558"/>
                  </a:lnTo>
                  <a:lnTo>
                    <a:pt x="13858" y="6178"/>
                  </a:lnTo>
                  <a:lnTo>
                    <a:pt x="16302" y="6178"/>
                  </a:lnTo>
                  <a:lnTo>
                    <a:pt x="17325" y="5868"/>
                  </a:lnTo>
                  <a:lnTo>
                    <a:pt x="16507" y="5249"/>
                  </a:lnTo>
                  <a:lnTo>
                    <a:pt x="15893" y="5249"/>
                  </a:lnTo>
                  <a:lnTo>
                    <a:pt x="14062" y="4630"/>
                  </a:lnTo>
                  <a:lnTo>
                    <a:pt x="13244" y="2167"/>
                  </a:lnTo>
                  <a:lnTo>
                    <a:pt x="12232" y="2167"/>
                  </a:lnTo>
                  <a:lnTo>
                    <a:pt x="11823" y="2477"/>
                  </a:lnTo>
                  <a:lnTo>
                    <a:pt x="11005" y="1548"/>
                  </a:lnTo>
                  <a:lnTo>
                    <a:pt x="6320" y="0"/>
                  </a:lnTo>
                  <a:lnTo>
                    <a:pt x="5707" y="619"/>
                  </a:lnTo>
                  <a:lnTo>
                    <a:pt x="4684" y="0"/>
                  </a:lnTo>
                  <a:close/>
                </a:path>
              </a:pathLst>
            </a:custGeom>
            <a:solidFill>
              <a:srgbClr val="CCD4D8"/>
            </a:solidFill>
            <a:ln w="12700" cap="flat">
              <a:noFill/>
              <a:miter lim="400000"/>
            </a:ln>
            <a:effectLst/>
          </p:spPr>
          <p:txBody>
            <a:bodyPr wrap="square" lIns="0" tIns="0" rIns="0" bIns="0" numCol="1" anchor="ctr">
              <a:noAutofit/>
            </a:bodyPr>
            <a:lstStyle/>
            <a:p>
              <a:pPr defTabSz="342900">
                <a:lnSpc>
                  <a:spcPct val="100000"/>
                </a:lnSpc>
                <a:spcBef>
                  <a:spcPts val="0"/>
                </a:spcBef>
                <a:defRPr sz="1400">
                  <a:latin typeface="Arial"/>
                  <a:ea typeface="Arial"/>
                  <a:cs typeface="Arial"/>
                  <a:sym typeface="Arial"/>
                </a:defRPr>
              </a:pPr>
              <a:endParaRPr sz="525"/>
            </a:p>
          </p:txBody>
        </p:sp>
        <p:sp>
          <p:nvSpPr>
            <p:cNvPr id="46" name="Google Shape;10434;p32">
              <a:extLst>
                <a:ext uri="{FF2B5EF4-FFF2-40B4-BE49-F238E27FC236}">
                  <a16:creationId xmlns:a16="http://schemas.microsoft.com/office/drawing/2014/main" id="{36A5F908-0A18-C2F3-A148-802DD4265C17}"/>
                </a:ext>
              </a:extLst>
            </p:cNvPr>
            <p:cNvSpPr/>
            <p:nvPr/>
          </p:nvSpPr>
          <p:spPr>
            <a:xfrm>
              <a:off x="7902881" y="197022"/>
              <a:ext cx="3037335" cy="3713335"/>
            </a:xfrm>
            <a:custGeom>
              <a:avLst/>
              <a:gdLst/>
              <a:ahLst/>
              <a:cxnLst>
                <a:cxn ang="0">
                  <a:pos x="wd2" y="hd2"/>
                </a:cxn>
                <a:cxn ang="5400000">
                  <a:pos x="wd2" y="hd2"/>
                </a:cxn>
                <a:cxn ang="10800000">
                  <a:pos x="wd2" y="hd2"/>
                </a:cxn>
                <a:cxn ang="16200000">
                  <a:pos x="wd2" y="hd2"/>
                </a:cxn>
              </a:cxnLst>
              <a:rect l="0" t="0" r="r" b="b"/>
              <a:pathLst>
                <a:path w="21600" h="21600" extrusionOk="0">
                  <a:moveTo>
                    <a:pt x="17013" y="11300"/>
                  </a:moveTo>
                  <a:lnTo>
                    <a:pt x="17007" y="11308"/>
                  </a:lnTo>
                  <a:lnTo>
                    <a:pt x="17013" y="11315"/>
                  </a:lnTo>
                  <a:lnTo>
                    <a:pt x="17013" y="11300"/>
                  </a:lnTo>
                  <a:close/>
                  <a:moveTo>
                    <a:pt x="14709" y="12374"/>
                  </a:moveTo>
                  <a:lnTo>
                    <a:pt x="14728" y="12389"/>
                  </a:lnTo>
                  <a:lnTo>
                    <a:pt x="14653" y="12389"/>
                  </a:lnTo>
                  <a:lnTo>
                    <a:pt x="14653" y="12374"/>
                  </a:lnTo>
                  <a:close/>
                  <a:moveTo>
                    <a:pt x="4234" y="15899"/>
                  </a:moveTo>
                  <a:lnTo>
                    <a:pt x="4271" y="15943"/>
                  </a:lnTo>
                  <a:lnTo>
                    <a:pt x="4253" y="15972"/>
                  </a:lnTo>
                  <a:lnTo>
                    <a:pt x="4215" y="15972"/>
                  </a:lnTo>
                  <a:lnTo>
                    <a:pt x="4160" y="15986"/>
                  </a:lnTo>
                  <a:lnTo>
                    <a:pt x="4179" y="16044"/>
                  </a:lnTo>
                  <a:lnTo>
                    <a:pt x="4253" y="16088"/>
                  </a:lnTo>
                  <a:lnTo>
                    <a:pt x="4402" y="16088"/>
                  </a:lnTo>
                  <a:lnTo>
                    <a:pt x="4420" y="16058"/>
                  </a:lnTo>
                  <a:lnTo>
                    <a:pt x="4402" y="16029"/>
                  </a:lnTo>
                  <a:lnTo>
                    <a:pt x="4402" y="15986"/>
                  </a:lnTo>
                  <a:lnTo>
                    <a:pt x="4438" y="15972"/>
                  </a:lnTo>
                  <a:lnTo>
                    <a:pt x="4550" y="15986"/>
                  </a:lnTo>
                  <a:lnTo>
                    <a:pt x="4587" y="16029"/>
                  </a:lnTo>
                  <a:lnTo>
                    <a:pt x="4531" y="16058"/>
                  </a:lnTo>
                  <a:lnTo>
                    <a:pt x="4402" y="16102"/>
                  </a:lnTo>
                  <a:lnTo>
                    <a:pt x="4215" y="16102"/>
                  </a:lnTo>
                  <a:lnTo>
                    <a:pt x="4215" y="16131"/>
                  </a:lnTo>
                  <a:lnTo>
                    <a:pt x="4309" y="16247"/>
                  </a:lnTo>
                  <a:lnTo>
                    <a:pt x="4420" y="16305"/>
                  </a:lnTo>
                  <a:lnTo>
                    <a:pt x="4494" y="16320"/>
                  </a:lnTo>
                  <a:lnTo>
                    <a:pt x="4513" y="16305"/>
                  </a:lnTo>
                  <a:lnTo>
                    <a:pt x="4606" y="16276"/>
                  </a:lnTo>
                  <a:lnTo>
                    <a:pt x="4625" y="16320"/>
                  </a:lnTo>
                  <a:lnTo>
                    <a:pt x="4606" y="16334"/>
                  </a:lnTo>
                  <a:lnTo>
                    <a:pt x="4550" y="16334"/>
                  </a:lnTo>
                  <a:lnTo>
                    <a:pt x="4494" y="16349"/>
                  </a:lnTo>
                  <a:lnTo>
                    <a:pt x="4346" y="16320"/>
                  </a:lnTo>
                  <a:lnTo>
                    <a:pt x="4234" y="16276"/>
                  </a:lnTo>
                  <a:lnTo>
                    <a:pt x="4123" y="16189"/>
                  </a:lnTo>
                  <a:lnTo>
                    <a:pt x="4030" y="16160"/>
                  </a:lnTo>
                  <a:lnTo>
                    <a:pt x="3937" y="16160"/>
                  </a:lnTo>
                  <a:lnTo>
                    <a:pt x="3844" y="16088"/>
                  </a:lnTo>
                  <a:lnTo>
                    <a:pt x="3714" y="16044"/>
                  </a:lnTo>
                  <a:lnTo>
                    <a:pt x="3695" y="16029"/>
                  </a:lnTo>
                  <a:lnTo>
                    <a:pt x="3622" y="16029"/>
                  </a:lnTo>
                  <a:lnTo>
                    <a:pt x="3566" y="16044"/>
                  </a:lnTo>
                  <a:lnTo>
                    <a:pt x="3472" y="16044"/>
                  </a:lnTo>
                  <a:lnTo>
                    <a:pt x="3454" y="16037"/>
                  </a:lnTo>
                  <a:lnTo>
                    <a:pt x="3472" y="16029"/>
                  </a:lnTo>
                  <a:lnTo>
                    <a:pt x="3528" y="16029"/>
                  </a:lnTo>
                  <a:lnTo>
                    <a:pt x="3659" y="16015"/>
                  </a:lnTo>
                  <a:lnTo>
                    <a:pt x="3695" y="15972"/>
                  </a:lnTo>
                  <a:lnTo>
                    <a:pt x="3714" y="15972"/>
                  </a:lnTo>
                  <a:lnTo>
                    <a:pt x="3714" y="16015"/>
                  </a:lnTo>
                  <a:lnTo>
                    <a:pt x="3770" y="16029"/>
                  </a:lnTo>
                  <a:lnTo>
                    <a:pt x="3844" y="16029"/>
                  </a:lnTo>
                  <a:lnTo>
                    <a:pt x="3937" y="16117"/>
                  </a:lnTo>
                  <a:lnTo>
                    <a:pt x="3974" y="16131"/>
                  </a:lnTo>
                  <a:lnTo>
                    <a:pt x="4049" y="16102"/>
                  </a:lnTo>
                  <a:lnTo>
                    <a:pt x="4086" y="16044"/>
                  </a:lnTo>
                  <a:lnTo>
                    <a:pt x="4086" y="15986"/>
                  </a:lnTo>
                  <a:lnTo>
                    <a:pt x="4067" y="15957"/>
                  </a:lnTo>
                  <a:lnTo>
                    <a:pt x="4067" y="15913"/>
                  </a:lnTo>
                  <a:lnTo>
                    <a:pt x="4160" y="15913"/>
                  </a:lnTo>
                  <a:lnTo>
                    <a:pt x="4179" y="15899"/>
                  </a:lnTo>
                  <a:close/>
                  <a:moveTo>
                    <a:pt x="3788" y="17466"/>
                  </a:moveTo>
                  <a:lnTo>
                    <a:pt x="3807" y="17524"/>
                  </a:lnTo>
                  <a:lnTo>
                    <a:pt x="3900" y="17538"/>
                  </a:lnTo>
                  <a:lnTo>
                    <a:pt x="3937" y="17567"/>
                  </a:lnTo>
                  <a:lnTo>
                    <a:pt x="3863" y="17567"/>
                  </a:lnTo>
                  <a:lnTo>
                    <a:pt x="3807" y="17552"/>
                  </a:lnTo>
                  <a:lnTo>
                    <a:pt x="3659" y="17552"/>
                  </a:lnTo>
                  <a:lnTo>
                    <a:pt x="3603" y="17596"/>
                  </a:lnTo>
                  <a:lnTo>
                    <a:pt x="3584" y="17552"/>
                  </a:lnTo>
                  <a:lnTo>
                    <a:pt x="3528" y="17567"/>
                  </a:lnTo>
                  <a:lnTo>
                    <a:pt x="3510" y="17640"/>
                  </a:lnTo>
                  <a:lnTo>
                    <a:pt x="3472" y="17669"/>
                  </a:lnTo>
                  <a:lnTo>
                    <a:pt x="3417" y="17698"/>
                  </a:lnTo>
                  <a:lnTo>
                    <a:pt x="3306" y="17713"/>
                  </a:lnTo>
                  <a:lnTo>
                    <a:pt x="3231" y="17756"/>
                  </a:lnTo>
                  <a:lnTo>
                    <a:pt x="3306" y="17698"/>
                  </a:lnTo>
                  <a:lnTo>
                    <a:pt x="3399" y="17684"/>
                  </a:lnTo>
                  <a:lnTo>
                    <a:pt x="3436" y="17640"/>
                  </a:lnTo>
                  <a:lnTo>
                    <a:pt x="3472" y="17596"/>
                  </a:lnTo>
                  <a:lnTo>
                    <a:pt x="3510" y="17552"/>
                  </a:lnTo>
                  <a:lnTo>
                    <a:pt x="3566" y="17552"/>
                  </a:lnTo>
                  <a:lnTo>
                    <a:pt x="3751" y="17466"/>
                  </a:lnTo>
                  <a:close/>
                  <a:moveTo>
                    <a:pt x="14746" y="0"/>
                  </a:moveTo>
                  <a:lnTo>
                    <a:pt x="14672" y="15"/>
                  </a:lnTo>
                  <a:lnTo>
                    <a:pt x="14636" y="58"/>
                  </a:lnTo>
                  <a:lnTo>
                    <a:pt x="14636" y="116"/>
                  </a:lnTo>
                  <a:lnTo>
                    <a:pt x="14653" y="189"/>
                  </a:lnTo>
                  <a:lnTo>
                    <a:pt x="14653" y="232"/>
                  </a:lnTo>
                  <a:lnTo>
                    <a:pt x="14617" y="275"/>
                  </a:lnTo>
                  <a:lnTo>
                    <a:pt x="14561" y="232"/>
                  </a:lnTo>
                  <a:lnTo>
                    <a:pt x="14542" y="145"/>
                  </a:lnTo>
                  <a:lnTo>
                    <a:pt x="14486" y="87"/>
                  </a:lnTo>
                  <a:lnTo>
                    <a:pt x="14449" y="87"/>
                  </a:lnTo>
                  <a:lnTo>
                    <a:pt x="14393" y="58"/>
                  </a:lnTo>
                  <a:lnTo>
                    <a:pt x="14357" y="44"/>
                  </a:lnTo>
                  <a:lnTo>
                    <a:pt x="14338" y="72"/>
                  </a:lnTo>
                  <a:lnTo>
                    <a:pt x="14301" y="145"/>
                  </a:lnTo>
                  <a:lnTo>
                    <a:pt x="14264" y="189"/>
                  </a:lnTo>
                  <a:lnTo>
                    <a:pt x="14189" y="159"/>
                  </a:lnTo>
                  <a:lnTo>
                    <a:pt x="14115" y="189"/>
                  </a:lnTo>
                  <a:lnTo>
                    <a:pt x="14097" y="261"/>
                  </a:lnTo>
                  <a:lnTo>
                    <a:pt x="14134" y="304"/>
                  </a:lnTo>
                  <a:lnTo>
                    <a:pt x="14170" y="348"/>
                  </a:lnTo>
                  <a:lnTo>
                    <a:pt x="14097" y="406"/>
                  </a:lnTo>
                  <a:lnTo>
                    <a:pt x="14004" y="493"/>
                  </a:lnTo>
                  <a:lnTo>
                    <a:pt x="14004" y="522"/>
                  </a:lnTo>
                  <a:lnTo>
                    <a:pt x="14078" y="551"/>
                  </a:lnTo>
                  <a:lnTo>
                    <a:pt x="14097" y="580"/>
                  </a:lnTo>
                  <a:lnTo>
                    <a:pt x="14059" y="624"/>
                  </a:lnTo>
                  <a:lnTo>
                    <a:pt x="14004" y="624"/>
                  </a:lnTo>
                  <a:lnTo>
                    <a:pt x="13874" y="566"/>
                  </a:lnTo>
                  <a:lnTo>
                    <a:pt x="13688" y="566"/>
                  </a:lnTo>
                  <a:lnTo>
                    <a:pt x="13651" y="667"/>
                  </a:lnTo>
                  <a:lnTo>
                    <a:pt x="13688" y="783"/>
                  </a:lnTo>
                  <a:lnTo>
                    <a:pt x="13743" y="885"/>
                  </a:lnTo>
                  <a:lnTo>
                    <a:pt x="13874" y="928"/>
                  </a:lnTo>
                  <a:lnTo>
                    <a:pt x="13910" y="957"/>
                  </a:lnTo>
                  <a:lnTo>
                    <a:pt x="13910" y="1001"/>
                  </a:lnTo>
                  <a:lnTo>
                    <a:pt x="13799" y="972"/>
                  </a:lnTo>
                  <a:lnTo>
                    <a:pt x="13688" y="928"/>
                  </a:lnTo>
                  <a:lnTo>
                    <a:pt x="13595" y="798"/>
                  </a:lnTo>
                  <a:lnTo>
                    <a:pt x="13427" y="711"/>
                  </a:lnTo>
                  <a:lnTo>
                    <a:pt x="13354" y="667"/>
                  </a:lnTo>
                  <a:lnTo>
                    <a:pt x="13335" y="711"/>
                  </a:lnTo>
                  <a:lnTo>
                    <a:pt x="13354" y="740"/>
                  </a:lnTo>
                  <a:lnTo>
                    <a:pt x="13354" y="813"/>
                  </a:lnTo>
                  <a:lnTo>
                    <a:pt x="13372" y="870"/>
                  </a:lnTo>
                  <a:lnTo>
                    <a:pt x="13427" y="928"/>
                  </a:lnTo>
                  <a:lnTo>
                    <a:pt x="13427" y="1015"/>
                  </a:lnTo>
                  <a:lnTo>
                    <a:pt x="13354" y="1073"/>
                  </a:lnTo>
                  <a:lnTo>
                    <a:pt x="13354" y="957"/>
                  </a:lnTo>
                  <a:lnTo>
                    <a:pt x="13316" y="870"/>
                  </a:lnTo>
                  <a:lnTo>
                    <a:pt x="13242" y="769"/>
                  </a:lnTo>
                  <a:lnTo>
                    <a:pt x="13242" y="711"/>
                  </a:lnTo>
                  <a:lnTo>
                    <a:pt x="13168" y="638"/>
                  </a:lnTo>
                  <a:lnTo>
                    <a:pt x="13075" y="595"/>
                  </a:lnTo>
                  <a:lnTo>
                    <a:pt x="13000" y="682"/>
                  </a:lnTo>
                  <a:lnTo>
                    <a:pt x="12963" y="740"/>
                  </a:lnTo>
                  <a:lnTo>
                    <a:pt x="12908" y="682"/>
                  </a:lnTo>
                  <a:lnTo>
                    <a:pt x="12963" y="638"/>
                  </a:lnTo>
                  <a:lnTo>
                    <a:pt x="12963" y="595"/>
                  </a:lnTo>
                  <a:lnTo>
                    <a:pt x="12890" y="566"/>
                  </a:lnTo>
                  <a:lnTo>
                    <a:pt x="12871" y="508"/>
                  </a:lnTo>
                  <a:lnTo>
                    <a:pt x="12852" y="478"/>
                  </a:lnTo>
                  <a:lnTo>
                    <a:pt x="12759" y="478"/>
                  </a:lnTo>
                  <a:lnTo>
                    <a:pt x="12685" y="508"/>
                  </a:lnTo>
                  <a:lnTo>
                    <a:pt x="12667" y="493"/>
                  </a:lnTo>
                  <a:lnTo>
                    <a:pt x="12685" y="435"/>
                  </a:lnTo>
                  <a:lnTo>
                    <a:pt x="12759" y="377"/>
                  </a:lnTo>
                  <a:lnTo>
                    <a:pt x="12667" y="392"/>
                  </a:lnTo>
                  <a:lnTo>
                    <a:pt x="12574" y="464"/>
                  </a:lnTo>
                  <a:lnTo>
                    <a:pt x="12536" y="522"/>
                  </a:lnTo>
                  <a:lnTo>
                    <a:pt x="12444" y="566"/>
                  </a:lnTo>
                  <a:lnTo>
                    <a:pt x="12388" y="580"/>
                  </a:lnTo>
                  <a:lnTo>
                    <a:pt x="12295" y="682"/>
                  </a:lnTo>
                  <a:lnTo>
                    <a:pt x="12258" y="682"/>
                  </a:lnTo>
                  <a:lnTo>
                    <a:pt x="12220" y="609"/>
                  </a:lnTo>
                  <a:lnTo>
                    <a:pt x="12147" y="566"/>
                  </a:lnTo>
                  <a:lnTo>
                    <a:pt x="12109" y="566"/>
                  </a:lnTo>
                  <a:lnTo>
                    <a:pt x="12072" y="609"/>
                  </a:lnTo>
                  <a:lnTo>
                    <a:pt x="12053" y="667"/>
                  </a:lnTo>
                  <a:lnTo>
                    <a:pt x="12072" y="754"/>
                  </a:lnTo>
                  <a:lnTo>
                    <a:pt x="12220" y="826"/>
                  </a:lnTo>
                  <a:lnTo>
                    <a:pt x="12220" y="870"/>
                  </a:lnTo>
                  <a:lnTo>
                    <a:pt x="12147" y="870"/>
                  </a:lnTo>
                  <a:lnTo>
                    <a:pt x="12109" y="957"/>
                  </a:lnTo>
                  <a:lnTo>
                    <a:pt x="12109" y="1044"/>
                  </a:lnTo>
                  <a:lnTo>
                    <a:pt x="12220" y="1102"/>
                  </a:lnTo>
                  <a:lnTo>
                    <a:pt x="12295" y="1088"/>
                  </a:lnTo>
                  <a:lnTo>
                    <a:pt x="12351" y="1044"/>
                  </a:lnTo>
                  <a:lnTo>
                    <a:pt x="12518" y="1044"/>
                  </a:lnTo>
                  <a:lnTo>
                    <a:pt x="12629" y="1161"/>
                  </a:lnTo>
                  <a:lnTo>
                    <a:pt x="12722" y="1190"/>
                  </a:lnTo>
                  <a:lnTo>
                    <a:pt x="12778" y="1247"/>
                  </a:lnTo>
                  <a:lnTo>
                    <a:pt x="12759" y="1291"/>
                  </a:lnTo>
                  <a:lnTo>
                    <a:pt x="12759" y="1335"/>
                  </a:lnTo>
                  <a:lnTo>
                    <a:pt x="12778" y="1436"/>
                  </a:lnTo>
                  <a:lnTo>
                    <a:pt x="12722" y="1538"/>
                  </a:lnTo>
                  <a:lnTo>
                    <a:pt x="12722" y="1595"/>
                  </a:lnTo>
                  <a:lnTo>
                    <a:pt x="12796" y="1668"/>
                  </a:lnTo>
                  <a:lnTo>
                    <a:pt x="12796" y="1755"/>
                  </a:lnTo>
                  <a:lnTo>
                    <a:pt x="12815" y="1813"/>
                  </a:lnTo>
                  <a:lnTo>
                    <a:pt x="12908" y="1871"/>
                  </a:lnTo>
                  <a:lnTo>
                    <a:pt x="12982" y="1871"/>
                  </a:lnTo>
                  <a:lnTo>
                    <a:pt x="13056" y="1929"/>
                  </a:lnTo>
                  <a:lnTo>
                    <a:pt x="13168" y="1972"/>
                  </a:lnTo>
                  <a:lnTo>
                    <a:pt x="13168" y="2016"/>
                  </a:lnTo>
                  <a:lnTo>
                    <a:pt x="13186" y="2074"/>
                  </a:lnTo>
                  <a:lnTo>
                    <a:pt x="13075" y="2002"/>
                  </a:lnTo>
                  <a:lnTo>
                    <a:pt x="12945" y="1944"/>
                  </a:lnTo>
                  <a:lnTo>
                    <a:pt x="12796" y="1944"/>
                  </a:lnTo>
                  <a:lnTo>
                    <a:pt x="12722" y="1900"/>
                  </a:lnTo>
                  <a:lnTo>
                    <a:pt x="12703" y="1857"/>
                  </a:lnTo>
                  <a:lnTo>
                    <a:pt x="12703" y="1755"/>
                  </a:lnTo>
                  <a:lnTo>
                    <a:pt x="12667" y="1610"/>
                  </a:lnTo>
                  <a:lnTo>
                    <a:pt x="12703" y="1538"/>
                  </a:lnTo>
                  <a:lnTo>
                    <a:pt x="12703" y="1465"/>
                  </a:lnTo>
                  <a:lnTo>
                    <a:pt x="12611" y="1392"/>
                  </a:lnTo>
                  <a:lnTo>
                    <a:pt x="12611" y="1335"/>
                  </a:lnTo>
                  <a:lnTo>
                    <a:pt x="12574" y="1233"/>
                  </a:lnTo>
                  <a:lnTo>
                    <a:pt x="12518" y="1204"/>
                  </a:lnTo>
                  <a:lnTo>
                    <a:pt x="12444" y="1175"/>
                  </a:lnTo>
                  <a:lnTo>
                    <a:pt x="12388" y="1146"/>
                  </a:lnTo>
                  <a:lnTo>
                    <a:pt x="12295" y="1131"/>
                  </a:lnTo>
                  <a:lnTo>
                    <a:pt x="12202" y="1161"/>
                  </a:lnTo>
                  <a:lnTo>
                    <a:pt x="12072" y="1175"/>
                  </a:lnTo>
                  <a:lnTo>
                    <a:pt x="12016" y="1161"/>
                  </a:lnTo>
                  <a:lnTo>
                    <a:pt x="11961" y="1161"/>
                  </a:lnTo>
                  <a:lnTo>
                    <a:pt x="11924" y="1291"/>
                  </a:lnTo>
                  <a:lnTo>
                    <a:pt x="11961" y="1320"/>
                  </a:lnTo>
                  <a:lnTo>
                    <a:pt x="11961" y="1392"/>
                  </a:lnTo>
                  <a:lnTo>
                    <a:pt x="11924" y="1436"/>
                  </a:lnTo>
                  <a:lnTo>
                    <a:pt x="11775" y="1378"/>
                  </a:lnTo>
                  <a:lnTo>
                    <a:pt x="11608" y="1233"/>
                  </a:lnTo>
                  <a:lnTo>
                    <a:pt x="11570" y="1233"/>
                  </a:lnTo>
                  <a:lnTo>
                    <a:pt x="11515" y="1262"/>
                  </a:lnTo>
                  <a:lnTo>
                    <a:pt x="11477" y="1262"/>
                  </a:lnTo>
                  <a:lnTo>
                    <a:pt x="11422" y="1218"/>
                  </a:lnTo>
                  <a:lnTo>
                    <a:pt x="11273" y="1190"/>
                  </a:lnTo>
                  <a:lnTo>
                    <a:pt x="11218" y="1233"/>
                  </a:lnTo>
                  <a:lnTo>
                    <a:pt x="11218" y="1305"/>
                  </a:lnTo>
                  <a:lnTo>
                    <a:pt x="11273" y="1392"/>
                  </a:lnTo>
                  <a:lnTo>
                    <a:pt x="11218" y="1450"/>
                  </a:lnTo>
                  <a:lnTo>
                    <a:pt x="11273" y="1523"/>
                  </a:lnTo>
                  <a:lnTo>
                    <a:pt x="11310" y="1624"/>
                  </a:lnTo>
                  <a:lnTo>
                    <a:pt x="11292" y="1726"/>
                  </a:lnTo>
                  <a:lnTo>
                    <a:pt x="11310" y="1755"/>
                  </a:lnTo>
                  <a:lnTo>
                    <a:pt x="11329" y="1871"/>
                  </a:lnTo>
                  <a:lnTo>
                    <a:pt x="11310" y="1900"/>
                  </a:lnTo>
                  <a:lnTo>
                    <a:pt x="11310" y="1972"/>
                  </a:lnTo>
                  <a:lnTo>
                    <a:pt x="11385" y="2089"/>
                  </a:lnTo>
                  <a:lnTo>
                    <a:pt x="11404" y="2161"/>
                  </a:lnTo>
                  <a:lnTo>
                    <a:pt x="11385" y="2263"/>
                  </a:lnTo>
                  <a:lnTo>
                    <a:pt x="11385" y="2321"/>
                  </a:lnTo>
                  <a:lnTo>
                    <a:pt x="11460" y="2393"/>
                  </a:lnTo>
                  <a:lnTo>
                    <a:pt x="11477" y="2481"/>
                  </a:lnTo>
                  <a:lnTo>
                    <a:pt x="11477" y="2538"/>
                  </a:lnTo>
                  <a:lnTo>
                    <a:pt x="11589" y="2611"/>
                  </a:lnTo>
                  <a:lnTo>
                    <a:pt x="11645" y="2669"/>
                  </a:lnTo>
                  <a:lnTo>
                    <a:pt x="11645" y="2741"/>
                  </a:lnTo>
                  <a:lnTo>
                    <a:pt x="11682" y="2770"/>
                  </a:lnTo>
                  <a:lnTo>
                    <a:pt x="11756" y="2770"/>
                  </a:lnTo>
                  <a:lnTo>
                    <a:pt x="11756" y="2814"/>
                  </a:lnTo>
                  <a:lnTo>
                    <a:pt x="11775" y="2858"/>
                  </a:lnTo>
                  <a:lnTo>
                    <a:pt x="11868" y="2901"/>
                  </a:lnTo>
                  <a:lnTo>
                    <a:pt x="11886" y="2915"/>
                  </a:lnTo>
                  <a:lnTo>
                    <a:pt x="11868" y="2930"/>
                  </a:lnTo>
                  <a:lnTo>
                    <a:pt x="11775" y="2930"/>
                  </a:lnTo>
                  <a:lnTo>
                    <a:pt x="11737" y="2915"/>
                  </a:lnTo>
                  <a:lnTo>
                    <a:pt x="11664" y="2915"/>
                  </a:lnTo>
                  <a:lnTo>
                    <a:pt x="11608" y="2887"/>
                  </a:lnTo>
                  <a:lnTo>
                    <a:pt x="11608" y="2829"/>
                  </a:lnTo>
                  <a:lnTo>
                    <a:pt x="11589" y="2785"/>
                  </a:lnTo>
                  <a:lnTo>
                    <a:pt x="11515" y="2770"/>
                  </a:lnTo>
                  <a:lnTo>
                    <a:pt x="11460" y="2785"/>
                  </a:lnTo>
                  <a:lnTo>
                    <a:pt x="11404" y="2785"/>
                  </a:lnTo>
                  <a:lnTo>
                    <a:pt x="11385" y="2756"/>
                  </a:lnTo>
                  <a:lnTo>
                    <a:pt x="11385" y="2684"/>
                  </a:lnTo>
                  <a:lnTo>
                    <a:pt x="11366" y="2669"/>
                  </a:lnTo>
                  <a:lnTo>
                    <a:pt x="11310" y="2698"/>
                  </a:lnTo>
                  <a:lnTo>
                    <a:pt x="11236" y="2814"/>
                  </a:lnTo>
                  <a:lnTo>
                    <a:pt x="11125" y="2843"/>
                  </a:lnTo>
                  <a:lnTo>
                    <a:pt x="11050" y="2843"/>
                  </a:lnTo>
                  <a:lnTo>
                    <a:pt x="10939" y="2770"/>
                  </a:lnTo>
                  <a:lnTo>
                    <a:pt x="10846" y="2770"/>
                  </a:lnTo>
                  <a:lnTo>
                    <a:pt x="10809" y="2713"/>
                  </a:lnTo>
                  <a:lnTo>
                    <a:pt x="10809" y="2640"/>
                  </a:lnTo>
                  <a:lnTo>
                    <a:pt x="10828" y="2553"/>
                  </a:lnTo>
                  <a:lnTo>
                    <a:pt x="10753" y="2422"/>
                  </a:lnTo>
                  <a:lnTo>
                    <a:pt x="10717" y="2393"/>
                  </a:lnTo>
                  <a:lnTo>
                    <a:pt x="10679" y="2307"/>
                  </a:lnTo>
                  <a:lnTo>
                    <a:pt x="10679" y="2248"/>
                  </a:lnTo>
                  <a:lnTo>
                    <a:pt x="10735" y="2205"/>
                  </a:lnTo>
                  <a:lnTo>
                    <a:pt x="10753" y="2176"/>
                  </a:lnTo>
                  <a:lnTo>
                    <a:pt x="10735" y="1987"/>
                  </a:lnTo>
                  <a:lnTo>
                    <a:pt x="10661" y="1900"/>
                  </a:lnTo>
                  <a:lnTo>
                    <a:pt x="10567" y="1798"/>
                  </a:lnTo>
                  <a:lnTo>
                    <a:pt x="10567" y="1726"/>
                  </a:lnTo>
                  <a:lnTo>
                    <a:pt x="10475" y="1552"/>
                  </a:lnTo>
                  <a:lnTo>
                    <a:pt x="10438" y="1480"/>
                  </a:lnTo>
                  <a:lnTo>
                    <a:pt x="10363" y="1450"/>
                  </a:lnTo>
                  <a:lnTo>
                    <a:pt x="10345" y="1392"/>
                  </a:lnTo>
                  <a:lnTo>
                    <a:pt x="10270" y="1378"/>
                  </a:lnTo>
                  <a:lnTo>
                    <a:pt x="10178" y="1364"/>
                  </a:lnTo>
                  <a:lnTo>
                    <a:pt x="10103" y="1320"/>
                  </a:lnTo>
                  <a:lnTo>
                    <a:pt x="10011" y="1335"/>
                  </a:lnTo>
                  <a:lnTo>
                    <a:pt x="9974" y="1378"/>
                  </a:lnTo>
                  <a:lnTo>
                    <a:pt x="9974" y="1465"/>
                  </a:lnTo>
                  <a:lnTo>
                    <a:pt x="9936" y="1509"/>
                  </a:lnTo>
                  <a:lnTo>
                    <a:pt x="9974" y="1552"/>
                  </a:lnTo>
                  <a:lnTo>
                    <a:pt x="9936" y="1610"/>
                  </a:lnTo>
                  <a:lnTo>
                    <a:pt x="9880" y="1755"/>
                  </a:lnTo>
                  <a:lnTo>
                    <a:pt x="9880" y="1842"/>
                  </a:lnTo>
                  <a:lnTo>
                    <a:pt x="9899" y="1958"/>
                  </a:lnTo>
                  <a:lnTo>
                    <a:pt x="9936" y="1987"/>
                  </a:lnTo>
                  <a:lnTo>
                    <a:pt x="9918" y="2103"/>
                  </a:lnTo>
                  <a:lnTo>
                    <a:pt x="9880" y="2205"/>
                  </a:lnTo>
                  <a:lnTo>
                    <a:pt x="9899" y="2278"/>
                  </a:lnTo>
                  <a:lnTo>
                    <a:pt x="9899" y="2422"/>
                  </a:lnTo>
                  <a:lnTo>
                    <a:pt x="9843" y="2452"/>
                  </a:lnTo>
                  <a:lnTo>
                    <a:pt x="9806" y="2408"/>
                  </a:lnTo>
                  <a:lnTo>
                    <a:pt x="9751" y="2393"/>
                  </a:lnTo>
                  <a:lnTo>
                    <a:pt x="9714" y="2422"/>
                  </a:lnTo>
                  <a:lnTo>
                    <a:pt x="9639" y="2408"/>
                  </a:lnTo>
                  <a:lnTo>
                    <a:pt x="9620" y="2393"/>
                  </a:lnTo>
                  <a:lnTo>
                    <a:pt x="9546" y="2379"/>
                  </a:lnTo>
                  <a:lnTo>
                    <a:pt x="9435" y="2350"/>
                  </a:lnTo>
                  <a:lnTo>
                    <a:pt x="9360" y="2307"/>
                  </a:lnTo>
                  <a:lnTo>
                    <a:pt x="9323" y="2307"/>
                  </a:lnTo>
                  <a:lnTo>
                    <a:pt x="9286" y="2321"/>
                  </a:lnTo>
                  <a:lnTo>
                    <a:pt x="9323" y="2379"/>
                  </a:lnTo>
                  <a:lnTo>
                    <a:pt x="9379" y="2422"/>
                  </a:lnTo>
                  <a:lnTo>
                    <a:pt x="9379" y="2466"/>
                  </a:lnTo>
                  <a:lnTo>
                    <a:pt x="9360" y="2495"/>
                  </a:lnTo>
                  <a:lnTo>
                    <a:pt x="9342" y="2538"/>
                  </a:lnTo>
                  <a:lnTo>
                    <a:pt x="9286" y="2538"/>
                  </a:lnTo>
                  <a:lnTo>
                    <a:pt x="9268" y="2524"/>
                  </a:lnTo>
                  <a:lnTo>
                    <a:pt x="9193" y="2524"/>
                  </a:lnTo>
                  <a:lnTo>
                    <a:pt x="9156" y="2481"/>
                  </a:lnTo>
                  <a:lnTo>
                    <a:pt x="9156" y="2379"/>
                  </a:lnTo>
                  <a:lnTo>
                    <a:pt x="9082" y="2278"/>
                  </a:lnTo>
                  <a:lnTo>
                    <a:pt x="9063" y="2190"/>
                  </a:lnTo>
                  <a:lnTo>
                    <a:pt x="9044" y="2118"/>
                  </a:lnTo>
                  <a:lnTo>
                    <a:pt x="8971" y="2060"/>
                  </a:lnTo>
                  <a:lnTo>
                    <a:pt x="8971" y="2016"/>
                  </a:lnTo>
                  <a:lnTo>
                    <a:pt x="8915" y="1958"/>
                  </a:lnTo>
                  <a:lnTo>
                    <a:pt x="8859" y="2016"/>
                  </a:lnTo>
                  <a:lnTo>
                    <a:pt x="8896" y="2074"/>
                  </a:lnTo>
                  <a:lnTo>
                    <a:pt x="8859" y="2103"/>
                  </a:lnTo>
                  <a:lnTo>
                    <a:pt x="8859" y="2161"/>
                  </a:lnTo>
                  <a:lnTo>
                    <a:pt x="8821" y="2219"/>
                  </a:lnTo>
                  <a:lnTo>
                    <a:pt x="8785" y="2248"/>
                  </a:lnTo>
                  <a:lnTo>
                    <a:pt x="8710" y="2263"/>
                  </a:lnTo>
                  <a:lnTo>
                    <a:pt x="8673" y="2335"/>
                  </a:lnTo>
                  <a:lnTo>
                    <a:pt x="8580" y="2452"/>
                  </a:lnTo>
                  <a:lnTo>
                    <a:pt x="8506" y="2510"/>
                  </a:lnTo>
                  <a:lnTo>
                    <a:pt x="8506" y="2538"/>
                  </a:lnTo>
                  <a:lnTo>
                    <a:pt x="8450" y="2582"/>
                  </a:lnTo>
                  <a:lnTo>
                    <a:pt x="8394" y="2669"/>
                  </a:lnTo>
                  <a:lnTo>
                    <a:pt x="8339" y="2669"/>
                  </a:lnTo>
                  <a:lnTo>
                    <a:pt x="8320" y="2626"/>
                  </a:lnTo>
                  <a:lnTo>
                    <a:pt x="8339" y="2553"/>
                  </a:lnTo>
                  <a:lnTo>
                    <a:pt x="8413" y="2481"/>
                  </a:lnTo>
                  <a:lnTo>
                    <a:pt x="8432" y="2408"/>
                  </a:lnTo>
                  <a:lnTo>
                    <a:pt x="8488" y="2379"/>
                  </a:lnTo>
                  <a:lnTo>
                    <a:pt x="8580" y="2335"/>
                  </a:lnTo>
                  <a:lnTo>
                    <a:pt x="8617" y="2248"/>
                  </a:lnTo>
                  <a:lnTo>
                    <a:pt x="8692" y="2190"/>
                  </a:lnTo>
                  <a:lnTo>
                    <a:pt x="8710" y="2133"/>
                  </a:lnTo>
                  <a:lnTo>
                    <a:pt x="8710" y="2103"/>
                  </a:lnTo>
                  <a:lnTo>
                    <a:pt x="8673" y="2074"/>
                  </a:lnTo>
                  <a:lnTo>
                    <a:pt x="8692" y="2031"/>
                  </a:lnTo>
                  <a:lnTo>
                    <a:pt x="8766" y="2016"/>
                  </a:lnTo>
                  <a:lnTo>
                    <a:pt x="8785" y="1958"/>
                  </a:lnTo>
                  <a:lnTo>
                    <a:pt x="8785" y="1900"/>
                  </a:lnTo>
                  <a:lnTo>
                    <a:pt x="8821" y="1828"/>
                  </a:lnTo>
                  <a:lnTo>
                    <a:pt x="8896" y="1712"/>
                  </a:lnTo>
                  <a:lnTo>
                    <a:pt x="8896" y="1639"/>
                  </a:lnTo>
                  <a:lnTo>
                    <a:pt x="8952" y="1523"/>
                  </a:lnTo>
                  <a:lnTo>
                    <a:pt x="8971" y="1349"/>
                  </a:lnTo>
                  <a:lnTo>
                    <a:pt x="8952" y="1291"/>
                  </a:lnTo>
                  <a:lnTo>
                    <a:pt x="8803" y="1276"/>
                  </a:lnTo>
                  <a:lnTo>
                    <a:pt x="8710" y="1291"/>
                  </a:lnTo>
                  <a:lnTo>
                    <a:pt x="8617" y="1349"/>
                  </a:lnTo>
                  <a:lnTo>
                    <a:pt x="8525" y="1305"/>
                  </a:lnTo>
                  <a:lnTo>
                    <a:pt x="8450" y="1291"/>
                  </a:lnTo>
                  <a:lnTo>
                    <a:pt x="8413" y="1305"/>
                  </a:lnTo>
                  <a:lnTo>
                    <a:pt x="8432" y="1364"/>
                  </a:lnTo>
                  <a:lnTo>
                    <a:pt x="8506" y="1421"/>
                  </a:lnTo>
                  <a:lnTo>
                    <a:pt x="8506" y="1523"/>
                  </a:lnTo>
                  <a:lnTo>
                    <a:pt x="8488" y="1581"/>
                  </a:lnTo>
                  <a:lnTo>
                    <a:pt x="8432" y="1538"/>
                  </a:lnTo>
                  <a:lnTo>
                    <a:pt x="8413" y="1450"/>
                  </a:lnTo>
                  <a:lnTo>
                    <a:pt x="8339" y="1392"/>
                  </a:lnTo>
                  <a:lnTo>
                    <a:pt x="8265" y="1378"/>
                  </a:lnTo>
                  <a:lnTo>
                    <a:pt x="8134" y="1465"/>
                  </a:lnTo>
                  <a:lnTo>
                    <a:pt x="8134" y="1538"/>
                  </a:lnTo>
                  <a:lnTo>
                    <a:pt x="8172" y="1595"/>
                  </a:lnTo>
                  <a:lnTo>
                    <a:pt x="8134" y="1654"/>
                  </a:lnTo>
                  <a:lnTo>
                    <a:pt x="8042" y="1654"/>
                  </a:lnTo>
                  <a:lnTo>
                    <a:pt x="8042" y="1538"/>
                  </a:lnTo>
                  <a:lnTo>
                    <a:pt x="8023" y="1465"/>
                  </a:lnTo>
                  <a:lnTo>
                    <a:pt x="7949" y="1436"/>
                  </a:lnTo>
                  <a:lnTo>
                    <a:pt x="7763" y="1436"/>
                  </a:lnTo>
                  <a:lnTo>
                    <a:pt x="7578" y="1494"/>
                  </a:lnTo>
                  <a:lnTo>
                    <a:pt x="7373" y="1494"/>
                  </a:lnTo>
                  <a:lnTo>
                    <a:pt x="7225" y="1450"/>
                  </a:lnTo>
                  <a:lnTo>
                    <a:pt x="7150" y="1450"/>
                  </a:lnTo>
                  <a:lnTo>
                    <a:pt x="7095" y="1465"/>
                  </a:lnTo>
                  <a:lnTo>
                    <a:pt x="7020" y="1450"/>
                  </a:lnTo>
                  <a:lnTo>
                    <a:pt x="6927" y="1450"/>
                  </a:lnTo>
                  <a:lnTo>
                    <a:pt x="6835" y="1509"/>
                  </a:lnTo>
                  <a:lnTo>
                    <a:pt x="6816" y="1538"/>
                  </a:lnTo>
                  <a:lnTo>
                    <a:pt x="6854" y="1595"/>
                  </a:lnTo>
                  <a:lnTo>
                    <a:pt x="6854" y="1654"/>
                  </a:lnTo>
                  <a:lnTo>
                    <a:pt x="6909" y="1726"/>
                  </a:lnTo>
                  <a:lnTo>
                    <a:pt x="6927" y="1755"/>
                  </a:lnTo>
                  <a:lnTo>
                    <a:pt x="6909" y="1813"/>
                  </a:lnTo>
                  <a:lnTo>
                    <a:pt x="6854" y="1929"/>
                  </a:lnTo>
                  <a:lnTo>
                    <a:pt x="6871" y="2031"/>
                  </a:lnTo>
                  <a:lnTo>
                    <a:pt x="7002" y="2161"/>
                  </a:lnTo>
                  <a:lnTo>
                    <a:pt x="7002" y="2234"/>
                  </a:lnTo>
                  <a:lnTo>
                    <a:pt x="7020" y="2379"/>
                  </a:lnTo>
                  <a:lnTo>
                    <a:pt x="7002" y="2393"/>
                  </a:lnTo>
                  <a:lnTo>
                    <a:pt x="6946" y="2364"/>
                  </a:lnTo>
                  <a:lnTo>
                    <a:pt x="6909" y="2292"/>
                  </a:lnTo>
                  <a:lnTo>
                    <a:pt x="6779" y="2190"/>
                  </a:lnTo>
                  <a:lnTo>
                    <a:pt x="6742" y="2161"/>
                  </a:lnTo>
                  <a:lnTo>
                    <a:pt x="6742" y="2016"/>
                  </a:lnTo>
                  <a:lnTo>
                    <a:pt x="6760" y="1871"/>
                  </a:lnTo>
                  <a:lnTo>
                    <a:pt x="6760" y="1798"/>
                  </a:lnTo>
                  <a:lnTo>
                    <a:pt x="6667" y="1683"/>
                  </a:lnTo>
                  <a:lnTo>
                    <a:pt x="6667" y="1610"/>
                  </a:lnTo>
                  <a:lnTo>
                    <a:pt x="6648" y="1581"/>
                  </a:lnTo>
                  <a:lnTo>
                    <a:pt x="6593" y="1567"/>
                  </a:lnTo>
                  <a:lnTo>
                    <a:pt x="6482" y="1595"/>
                  </a:lnTo>
                  <a:lnTo>
                    <a:pt x="6370" y="1654"/>
                  </a:lnTo>
                  <a:lnTo>
                    <a:pt x="6222" y="1668"/>
                  </a:lnTo>
                  <a:lnTo>
                    <a:pt x="6166" y="1712"/>
                  </a:lnTo>
                  <a:lnTo>
                    <a:pt x="6128" y="1798"/>
                  </a:lnTo>
                  <a:lnTo>
                    <a:pt x="6166" y="1871"/>
                  </a:lnTo>
                  <a:lnTo>
                    <a:pt x="6128" y="1958"/>
                  </a:lnTo>
                  <a:lnTo>
                    <a:pt x="6073" y="2031"/>
                  </a:lnTo>
                  <a:lnTo>
                    <a:pt x="6036" y="2074"/>
                  </a:lnTo>
                  <a:lnTo>
                    <a:pt x="6073" y="2103"/>
                  </a:lnTo>
                  <a:lnTo>
                    <a:pt x="6111" y="2103"/>
                  </a:lnTo>
                  <a:lnTo>
                    <a:pt x="6166" y="2118"/>
                  </a:lnTo>
                  <a:lnTo>
                    <a:pt x="6166" y="2219"/>
                  </a:lnTo>
                  <a:lnTo>
                    <a:pt x="6111" y="2292"/>
                  </a:lnTo>
                  <a:lnTo>
                    <a:pt x="5980" y="2364"/>
                  </a:lnTo>
                  <a:lnTo>
                    <a:pt x="5887" y="2364"/>
                  </a:lnTo>
                  <a:lnTo>
                    <a:pt x="5850" y="2393"/>
                  </a:lnTo>
                  <a:lnTo>
                    <a:pt x="5832" y="2466"/>
                  </a:lnTo>
                  <a:lnTo>
                    <a:pt x="5795" y="2510"/>
                  </a:lnTo>
                  <a:lnTo>
                    <a:pt x="5757" y="2553"/>
                  </a:lnTo>
                  <a:lnTo>
                    <a:pt x="5795" y="2611"/>
                  </a:lnTo>
                  <a:lnTo>
                    <a:pt x="5757" y="2655"/>
                  </a:lnTo>
                  <a:lnTo>
                    <a:pt x="5701" y="2655"/>
                  </a:lnTo>
                  <a:lnTo>
                    <a:pt x="5664" y="2669"/>
                  </a:lnTo>
                  <a:lnTo>
                    <a:pt x="5534" y="2684"/>
                  </a:lnTo>
                  <a:lnTo>
                    <a:pt x="5441" y="2655"/>
                  </a:lnTo>
                  <a:lnTo>
                    <a:pt x="5404" y="2611"/>
                  </a:lnTo>
                  <a:lnTo>
                    <a:pt x="5404" y="2553"/>
                  </a:lnTo>
                  <a:lnTo>
                    <a:pt x="5368" y="2538"/>
                  </a:lnTo>
                  <a:lnTo>
                    <a:pt x="5312" y="2538"/>
                  </a:lnTo>
                  <a:lnTo>
                    <a:pt x="5293" y="2510"/>
                  </a:lnTo>
                  <a:lnTo>
                    <a:pt x="5274" y="2452"/>
                  </a:lnTo>
                  <a:lnTo>
                    <a:pt x="5181" y="2452"/>
                  </a:lnTo>
                  <a:lnTo>
                    <a:pt x="5145" y="2481"/>
                  </a:lnTo>
                  <a:lnTo>
                    <a:pt x="5108" y="2524"/>
                  </a:lnTo>
                  <a:lnTo>
                    <a:pt x="5033" y="2524"/>
                  </a:lnTo>
                  <a:lnTo>
                    <a:pt x="4996" y="2538"/>
                  </a:lnTo>
                  <a:lnTo>
                    <a:pt x="4996" y="2655"/>
                  </a:lnTo>
                  <a:lnTo>
                    <a:pt x="4977" y="2698"/>
                  </a:lnTo>
                  <a:lnTo>
                    <a:pt x="4977" y="2770"/>
                  </a:lnTo>
                  <a:lnTo>
                    <a:pt x="5014" y="2887"/>
                  </a:lnTo>
                  <a:lnTo>
                    <a:pt x="4996" y="3017"/>
                  </a:lnTo>
                  <a:lnTo>
                    <a:pt x="4940" y="3061"/>
                  </a:lnTo>
                  <a:lnTo>
                    <a:pt x="4903" y="3061"/>
                  </a:lnTo>
                  <a:lnTo>
                    <a:pt x="4921" y="2915"/>
                  </a:lnTo>
                  <a:lnTo>
                    <a:pt x="4921" y="2814"/>
                  </a:lnTo>
                  <a:lnTo>
                    <a:pt x="4903" y="2756"/>
                  </a:lnTo>
                  <a:lnTo>
                    <a:pt x="4903" y="2611"/>
                  </a:lnTo>
                  <a:lnTo>
                    <a:pt x="4885" y="2538"/>
                  </a:lnTo>
                  <a:lnTo>
                    <a:pt x="4847" y="2524"/>
                  </a:lnTo>
                  <a:lnTo>
                    <a:pt x="4810" y="2538"/>
                  </a:lnTo>
                  <a:lnTo>
                    <a:pt x="4736" y="2538"/>
                  </a:lnTo>
                  <a:lnTo>
                    <a:pt x="4662" y="2611"/>
                  </a:lnTo>
                  <a:lnTo>
                    <a:pt x="4606" y="2626"/>
                  </a:lnTo>
                  <a:lnTo>
                    <a:pt x="4513" y="2684"/>
                  </a:lnTo>
                  <a:lnTo>
                    <a:pt x="4476" y="2741"/>
                  </a:lnTo>
                  <a:lnTo>
                    <a:pt x="4476" y="2800"/>
                  </a:lnTo>
                  <a:lnTo>
                    <a:pt x="4365" y="2901"/>
                  </a:lnTo>
                  <a:lnTo>
                    <a:pt x="4327" y="2915"/>
                  </a:lnTo>
                  <a:lnTo>
                    <a:pt x="4290" y="2887"/>
                  </a:lnTo>
                  <a:lnTo>
                    <a:pt x="4197" y="2887"/>
                  </a:lnTo>
                  <a:lnTo>
                    <a:pt x="4160" y="2901"/>
                  </a:lnTo>
                  <a:lnTo>
                    <a:pt x="4160" y="2944"/>
                  </a:lnTo>
                  <a:lnTo>
                    <a:pt x="4234" y="2959"/>
                  </a:lnTo>
                  <a:lnTo>
                    <a:pt x="4253" y="2974"/>
                  </a:lnTo>
                  <a:lnTo>
                    <a:pt x="4179" y="2988"/>
                  </a:lnTo>
                  <a:lnTo>
                    <a:pt x="4049" y="2988"/>
                  </a:lnTo>
                  <a:lnTo>
                    <a:pt x="3974" y="3017"/>
                  </a:lnTo>
                  <a:lnTo>
                    <a:pt x="3919" y="3061"/>
                  </a:lnTo>
                  <a:lnTo>
                    <a:pt x="3770" y="3104"/>
                  </a:lnTo>
                  <a:lnTo>
                    <a:pt x="3770" y="3133"/>
                  </a:lnTo>
                  <a:lnTo>
                    <a:pt x="3714" y="3177"/>
                  </a:lnTo>
                  <a:lnTo>
                    <a:pt x="3622" y="3206"/>
                  </a:lnTo>
                  <a:lnTo>
                    <a:pt x="3547" y="3206"/>
                  </a:lnTo>
                  <a:lnTo>
                    <a:pt x="3528" y="3250"/>
                  </a:lnTo>
                  <a:lnTo>
                    <a:pt x="3528" y="3307"/>
                  </a:lnTo>
                  <a:lnTo>
                    <a:pt x="3584" y="3336"/>
                  </a:lnTo>
                  <a:lnTo>
                    <a:pt x="3547" y="3380"/>
                  </a:lnTo>
                  <a:lnTo>
                    <a:pt x="3510" y="3394"/>
                  </a:lnTo>
                  <a:lnTo>
                    <a:pt x="3454" y="3424"/>
                  </a:lnTo>
                  <a:lnTo>
                    <a:pt x="3417" y="3481"/>
                  </a:lnTo>
                  <a:lnTo>
                    <a:pt x="3343" y="3496"/>
                  </a:lnTo>
                  <a:lnTo>
                    <a:pt x="3324" y="3554"/>
                  </a:lnTo>
                  <a:lnTo>
                    <a:pt x="3324" y="3583"/>
                  </a:lnTo>
                  <a:lnTo>
                    <a:pt x="3343" y="3612"/>
                  </a:lnTo>
                  <a:lnTo>
                    <a:pt x="3343" y="3699"/>
                  </a:lnTo>
                  <a:lnTo>
                    <a:pt x="3399" y="3713"/>
                  </a:lnTo>
                  <a:lnTo>
                    <a:pt x="3454" y="3713"/>
                  </a:lnTo>
                  <a:lnTo>
                    <a:pt x="3528" y="3757"/>
                  </a:lnTo>
                  <a:lnTo>
                    <a:pt x="3584" y="3757"/>
                  </a:lnTo>
                  <a:lnTo>
                    <a:pt x="3622" y="3713"/>
                  </a:lnTo>
                  <a:lnTo>
                    <a:pt x="3678" y="3713"/>
                  </a:lnTo>
                  <a:lnTo>
                    <a:pt x="3770" y="3772"/>
                  </a:lnTo>
                  <a:lnTo>
                    <a:pt x="3788" y="3830"/>
                  </a:lnTo>
                  <a:lnTo>
                    <a:pt x="3863" y="3830"/>
                  </a:lnTo>
                  <a:lnTo>
                    <a:pt x="3955" y="3772"/>
                  </a:lnTo>
                  <a:lnTo>
                    <a:pt x="3993" y="3772"/>
                  </a:lnTo>
                  <a:lnTo>
                    <a:pt x="4086" y="3786"/>
                  </a:lnTo>
                  <a:lnTo>
                    <a:pt x="4253" y="3786"/>
                  </a:lnTo>
                  <a:lnTo>
                    <a:pt x="4290" y="3772"/>
                  </a:lnTo>
                  <a:lnTo>
                    <a:pt x="4290" y="3699"/>
                  </a:lnTo>
                  <a:lnTo>
                    <a:pt x="4365" y="3641"/>
                  </a:lnTo>
                  <a:lnTo>
                    <a:pt x="4383" y="3641"/>
                  </a:lnTo>
                  <a:lnTo>
                    <a:pt x="4383" y="3713"/>
                  </a:lnTo>
                  <a:lnTo>
                    <a:pt x="4420" y="3728"/>
                  </a:lnTo>
                  <a:lnTo>
                    <a:pt x="4383" y="3772"/>
                  </a:lnTo>
                  <a:lnTo>
                    <a:pt x="4271" y="3801"/>
                  </a:lnTo>
                  <a:lnTo>
                    <a:pt x="4179" y="3858"/>
                  </a:lnTo>
                  <a:lnTo>
                    <a:pt x="4049" y="3844"/>
                  </a:lnTo>
                  <a:lnTo>
                    <a:pt x="3955" y="3858"/>
                  </a:lnTo>
                  <a:lnTo>
                    <a:pt x="3919" y="3902"/>
                  </a:lnTo>
                  <a:lnTo>
                    <a:pt x="3919" y="3931"/>
                  </a:lnTo>
                  <a:lnTo>
                    <a:pt x="4011" y="3989"/>
                  </a:lnTo>
                  <a:lnTo>
                    <a:pt x="4142" y="3989"/>
                  </a:lnTo>
                  <a:lnTo>
                    <a:pt x="4160" y="4004"/>
                  </a:lnTo>
                  <a:lnTo>
                    <a:pt x="4142" y="4061"/>
                  </a:lnTo>
                  <a:lnTo>
                    <a:pt x="4011" y="4120"/>
                  </a:lnTo>
                  <a:lnTo>
                    <a:pt x="3807" y="4120"/>
                  </a:lnTo>
                  <a:lnTo>
                    <a:pt x="3733" y="4192"/>
                  </a:lnTo>
                  <a:lnTo>
                    <a:pt x="3733" y="4265"/>
                  </a:lnTo>
                  <a:lnTo>
                    <a:pt x="3807" y="4294"/>
                  </a:lnTo>
                  <a:lnTo>
                    <a:pt x="3788" y="4366"/>
                  </a:lnTo>
                  <a:lnTo>
                    <a:pt x="3714" y="4381"/>
                  </a:lnTo>
                  <a:lnTo>
                    <a:pt x="3622" y="4497"/>
                  </a:lnTo>
                  <a:lnTo>
                    <a:pt x="3584" y="4555"/>
                  </a:lnTo>
                  <a:lnTo>
                    <a:pt x="3454" y="4584"/>
                  </a:lnTo>
                  <a:lnTo>
                    <a:pt x="3362" y="4671"/>
                  </a:lnTo>
                  <a:lnTo>
                    <a:pt x="3306" y="4744"/>
                  </a:lnTo>
                  <a:lnTo>
                    <a:pt x="3212" y="4816"/>
                  </a:lnTo>
                  <a:lnTo>
                    <a:pt x="3212" y="4859"/>
                  </a:lnTo>
                  <a:lnTo>
                    <a:pt x="3139" y="4874"/>
                  </a:lnTo>
                  <a:lnTo>
                    <a:pt x="3064" y="4874"/>
                  </a:lnTo>
                  <a:lnTo>
                    <a:pt x="2971" y="4816"/>
                  </a:lnTo>
                  <a:lnTo>
                    <a:pt x="2935" y="4787"/>
                  </a:lnTo>
                  <a:lnTo>
                    <a:pt x="2841" y="4773"/>
                  </a:lnTo>
                  <a:lnTo>
                    <a:pt x="2785" y="4729"/>
                  </a:lnTo>
                  <a:lnTo>
                    <a:pt x="2674" y="4714"/>
                  </a:lnTo>
                  <a:lnTo>
                    <a:pt x="2563" y="4729"/>
                  </a:lnTo>
                  <a:lnTo>
                    <a:pt x="2470" y="4773"/>
                  </a:lnTo>
                  <a:lnTo>
                    <a:pt x="2377" y="4744"/>
                  </a:lnTo>
                  <a:lnTo>
                    <a:pt x="2321" y="4729"/>
                  </a:lnTo>
                  <a:lnTo>
                    <a:pt x="2229" y="4744"/>
                  </a:lnTo>
                  <a:lnTo>
                    <a:pt x="2080" y="4744"/>
                  </a:lnTo>
                  <a:lnTo>
                    <a:pt x="1932" y="4802"/>
                  </a:lnTo>
                  <a:lnTo>
                    <a:pt x="1913" y="4859"/>
                  </a:lnTo>
                  <a:lnTo>
                    <a:pt x="1950" y="4889"/>
                  </a:lnTo>
                  <a:lnTo>
                    <a:pt x="1932" y="4932"/>
                  </a:lnTo>
                  <a:lnTo>
                    <a:pt x="1913" y="4889"/>
                  </a:lnTo>
                  <a:lnTo>
                    <a:pt x="1838" y="4889"/>
                  </a:lnTo>
                  <a:lnTo>
                    <a:pt x="1467" y="4961"/>
                  </a:lnTo>
                  <a:lnTo>
                    <a:pt x="1374" y="4961"/>
                  </a:lnTo>
                  <a:lnTo>
                    <a:pt x="1318" y="4990"/>
                  </a:lnTo>
                  <a:lnTo>
                    <a:pt x="1300" y="4990"/>
                  </a:lnTo>
                  <a:lnTo>
                    <a:pt x="1226" y="4961"/>
                  </a:lnTo>
                  <a:lnTo>
                    <a:pt x="1170" y="5004"/>
                  </a:lnTo>
                  <a:lnTo>
                    <a:pt x="1133" y="5033"/>
                  </a:lnTo>
                  <a:lnTo>
                    <a:pt x="1077" y="5063"/>
                  </a:lnTo>
                  <a:lnTo>
                    <a:pt x="1039" y="5033"/>
                  </a:lnTo>
                  <a:lnTo>
                    <a:pt x="1039" y="5019"/>
                  </a:lnTo>
                  <a:lnTo>
                    <a:pt x="984" y="5004"/>
                  </a:lnTo>
                  <a:lnTo>
                    <a:pt x="910" y="5004"/>
                  </a:lnTo>
                  <a:lnTo>
                    <a:pt x="835" y="5033"/>
                  </a:lnTo>
                  <a:lnTo>
                    <a:pt x="762" y="5033"/>
                  </a:lnTo>
                  <a:lnTo>
                    <a:pt x="724" y="5019"/>
                  </a:lnTo>
                  <a:lnTo>
                    <a:pt x="650" y="5019"/>
                  </a:lnTo>
                  <a:lnTo>
                    <a:pt x="612" y="5063"/>
                  </a:lnTo>
                  <a:lnTo>
                    <a:pt x="538" y="5077"/>
                  </a:lnTo>
                  <a:lnTo>
                    <a:pt x="538" y="5150"/>
                  </a:lnTo>
                  <a:lnTo>
                    <a:pt x="371" y="5207"/>
                  </a:lnTo>
                  <a:lnTo>
                    <a:pt x="279" y="5207"/>
                  </a:lnTo>
                  <a:lnTo>
                    <a:pt x="260" y="5237"/>
                  </a:lnTo>
                  <a:lnTo>
                    <a:pt x="296" y="5295"/>
                  </a:lnTo>
                  <a:lnTo>
                    <a:pt x="371" y="5295"/>
                  </a:lnTo>
                  <a:lnTo>
                    <a:pt x="427" y="5309"/>
                  </a:lnTo>
                  <a:lnTo>
                    <a:pt x="427" y="5353"/>
                  </a:lnTo>
                  <a:lnTo>
                    <a:pt x="352" y="5353"/>
                  </a:lnTo>
                  <a:lnTo>
                    <a:pt x="334" y="5324"/>
                  </a:lnTo>
                  <a:lnTo>
                    <a:pt x="296" y="5353"/>
                  </a:lnTo>
                  <a:lnTo>
                    <a:pt x="260" y="5396"/>
                  </a:lnTo>
                  <a:lnTo>
                    <a:pt x="167" y="5440"/>
                  </a:lnTo>
                  <a:lnTo>
                    <a:pt x="92" y="5454"/>
                  </a:lnTo>
                  <a:lnTo>
                    <a:pt x="148" y="5498"/>
                  </a:lnTo>
                  <a:lnTo>
                    <a:pt x="241" y="5527"/>
                  </a:lnTo>
                  <a:lnTo>
                    <a:pt x="279" y="5570"/>
                  </a:lnTo>
                  <a:lnTo>
                    <a:pt x="371" y="5730"/>
                  </a:lnTo>
                  <a:lnTo>
                    <a:pt x="427" y="5759"/>
                  </a:lnTo>
                  <a:lnTo>
                    <a:pt x="520" y="5759"/>
                  </a:lnTo>
                  <a:lnTo>
                    <a:pt x="557" y="5788"/>
                  </a:lnTo>
                  <a:lnTo>
                    <a:pt x="575" y="5817"/>
                  </a:lnTo>
                  <a:lnTo>
                    <a:pt x="538" y="5861"/>
                  </a:lnTo>
                  <a:lnTo>
                    <a:pt x="483" y="5890"/>
                  </a:lnTo>
                  <a:lnTo>
                    <a:pt x="464" y="5933"/>
                  </a:lnTo>
                  <a:lnTo>
                    <a:pt x="520" y="5976"/>
                  </a:lnTo>
                  <a:lnTo>
                    <a:pt x="612" y="6005"/>
                  </a:lnTo>
                  <a:lnTo>
                    <a:pt x="724" y="5976"/>
                  </a:lnTo>
                  <a:lnTo>
                    <a:pt x="817" y="5933"/>
                  </a:lnTo>
                  <a:lnTo>
                    <a:pt x="854" y="5890"/>
                  </a:lnTo>
                  <a:lnTo>
                    <a:pt x="891" y="5875"/>
                  </a:lnTo>
                  <a:lnTo>
                    <a:pt x="928" y="5890"/>
                  </a:lnTo>
                  <a:lnTo>
                    <a:pt x="947" y="5933"/>
                  </a:lnTo>
                  <a:lnTo>
                    <a:pt x="891" y="6020"/>
                  </a:lnTo>
                  <a:lnTo>
                    <a:pt x="798" y="6049"/>
                  </a:lnTo>
                  <a:lnTo>
                    <a:pt x="706" y="6078"/>
                  </a:lnTo>
                  <a:lnTo>
                    <a:pt x="668" y="6107"/>
                  </a:lnTo>
                  <a:lnTo>
                    <a:pt x="706" y="6165"/>
                  </a:lnTo>
                  <a:lnTo>
                    <a:pt x="798" y="6179"/>
                  </a:lnTo>
                  <a:lnTo>
                    <a:pt x="854" y="6150"/>
                  </a:lnTo>
                  <a:lnTo>
                    <a:pt x="984" y="6107"/>
                  </a:lnTo>
                  <a:lnTo>
                    <a:pt x="1021" y="6122"/>
                  </a:lnTo>
                  <a:lnTo>
                    <a:pt x="1021" y="6150"/>
                  </a:lnTo>
                  <a:lnTo>
                    <a:pt x="854" y="6194"/>
                  </a:lnTo>
                  <a:lnTo>
                    <a:pt x="743" y="6238"/>
                  </a:lnTo>
                  <a:lnTo>
                    <a:pt x="724" y="6267"/>
                  </a:lnTo>
                  <a:lnTo>
                    <a:pt x="891" y="6397"/>
                  </a:lnTo>
                  <a:lnTo>
                    <a:pt x="1003" y="6441"/>
                  </a:lnTo>
                  <a:lnTo>
                    <a:pt x="1133" y="6441"/>
                  </a:lnTo>
                  <a:lnTo>
                    <a:pt x="1189" y="6397"/>
                  </a:lnTo>
                  <a:lnTo>
                    <a:pt x="1207" y="6310"/>
                  </a:lnTo>
                  <a:lnTo>
                    <a:pt x="1170" y="6267"/>
                  </a:lnTo>
                  <a:lnTo>
                    <a:pt x="1133" y="6238"/>
                  </a:lnTo>
                  <a:lnTo>
                    <a:pt x="1170" y="6223"/>
                  </a:lnTo>
                  <a:lnTo>
                    <a:pt x="1207" y="6223"/>
                  </a:lnTo>
                  <a:lnTo>
                    <a:pt x="1281" y="6296"/>
                  </a:lnTo>
                  <a:lnTo>
                    <a:pt x="1300" y="6310"/>
                  </a:lnTo>
                  <a:lnTo>
                    <a:pt x="1300" y="6339"/>
                  </a:lnTo>
                  <a:lnTo>
                    <a:pt x="1393" y="6383"/>
                  </a:lnTo>
                  <a:lnTo>
                    <a:pt x="1560" y="6397"/>
                  </a:lnTo>
                  <a:lnTo>
                    <a:pt x="1671" y="6397"/>
                  </a:lnTo>
                  <a:lnTo>
                    <a:pt x="1764" y="6339"/>
                  </a:lnTo>
                  <a:lnTo>
                    <a:pt x="1820" y="6324"/>
                  </a:lnTo>
                  <a:lnTo>
                    <a:pt x="1876" y="6339"/>
                  </a:lnTo>
                  <a:lnTo>
                    <a:pt x="1876" y="6397"/>
                  </a:lnTo>
                  <a:lnTo>
                    <a:pt x="1932" y="6441"/>
                  </a:lnTo>
                  <a:lnTo>
                    <a:pt x="1969" y="6441"/>
                  </a:lnTo>
                  <a:lnTo>
                    <a:pt x="2024" y="6455"/>
                  </a:lnTo>
                  <a:lnTo>
                    <a:pt x="2042" y="6557"/>
                  </a:lnTo>
                  <a:lnTo>
                    <a:pt x="2005" y="6557"/>
                  </a:lnTo>
                  <a:lnTo>
                    <a:pt x="1876" y="6615"/>
                  </a:lnTo>
                  <a:lnTo>
                    <a:pt x="1876" y="6673"/>
                  </a:lnTo>
                  <a:lnTo>
                    <a:pt x="1913" y="6702"/>
                  </a:lnTo>
                  <a:lnTo>
                    <a:pt x="1913" y="6745"/>
                  </a:lnTo>
                  <a:lnTo>
                    <a:pt x="1838" y="6702"/>
                  </a:lnTo>
                  <a:lnTo>
                    <a:pt x="1820" y="6688"/>
                  </a:lnTo>
                  <a:lnTo>
                    <a:pt x="1746" y="6673"/>
                  </a:lnTo>
                  <a:lnTo>
                    <a:pt x="1671" y="6615"/>
                  </a:lnTo>
                  <a:lnTo>
                    <a:pt x="1505" y="6557"/>
                  </a:lnTo>
                  <a:lnTo>
                    <a:pt x="1300" y="6557"/>
                  </a:lnTo>
                  <a:lnTo>
                    <a:pt x="1170" y="6542"/>
                  </a:lnTo>
                  <a:lnTo>
                    <a:pt x="984" y="6586"/>
                  </a:lnTo>
                  <a:lnTo>
                    <a:pt x="984" y="6615"/>
                  </a:lnTo>
                  <a:lnTo>
                    <a:pt x="1077" y="6673"/>
                  </a:lnTo>
                  <a:lnTo>
                    <a:pt x="1207" y="6688"/>
                  </a:lnTo>
                  <a:lnTo>
                    <a:pt x="1318" y="6702"/>
                  </a:lnTo>
                  <a:lnTo>
                    <a:pt x="1467" y="6774"/>
                  </a:lnTo>
                  <a:lnTo>
                    <a:pt x="1634" y="6833"/>
                  </a:lnTo>
                  <a:lnTo>
                    <a:pt x="1727" y="6833"/>
                  </a:lnTo>
                  <a:lnTo>
                    <a:pt x="1782" y="6847"/>
                  </a:lnTo>
                  <a:lnTo>
                    <a:pt x="1671" y="6891"/>
                  </a:lnTo>
                  <a:lnTo>
                    <a:pt x="1467" y="6891"/>
                  </a:lnTo>
                  <a:lnTo>
                    <a:pt x="1281" y="6803"/>
                  </a:lnTo>
                  <a:lnTo>
                    <a:pt x="1207" y="6760"/>
                  </a:lnTo>
                  <a:lnTo>
                    <a:pt x="1077" y="6760"/>
                  </a:lnTo>
                  <a:lnTo>
                    <a:pt x="891" y="6688"/>
                  </a:lnTo>
                  <a:lnTo>
                    <a:pt x="706" y="6688"/>
                  </a:lnTo>
                  <a:lnTo>
                    <a:pt x="575" y="6629"/>
                  </a:lnTo>
                  <a:lnTo>
                    <a:pt x="427" y="6600"/>
                  </a:lnTo>
                  <a:lnTo>
                    <a:pt x="260" y="6659"/>
                  </a:lnTo>
                  <a:lnTo>
                    <a:pt x="260" y="6745"/>
                  </a:lnTo>
                  <a:lnTo>
                    <a:pt x="204" y="6702"/>
                  </a:lnTo>
                  <a:lnTo>
                    <a:pt x="148" y="6702"/>
                  </a:lnTo>
                  <a:lnTo>
                    <a:pt x="92" y="6745"/>
                  </a:lnTo>
                  <a:lnTo>
                    <a:pt x="55" y="6745"/>
                  </a:lnTo>
                  <a:lnTo>
                    <a:pt x="0" y="6803"/>
                  </a:lnTo>
                  <a:lnTo>
                    <a:pt x="0" y="6905"/>
                  </a:lnTo>
                  <a:lnTo>
                    <a:pt x="55" y="6891"/>
                  </a:lnTo>
                  <a:lnTo>
                    <a:pt x="92" y="6891"/>
                  </a:lnTo>
                  <a:lnTo>
                    <a:pt x="130" y="6905"/>
                  </a:lnTo>
                  <a:lnTo>
                    <a:pt x="55" y="6948"/>
                  </a:lnTo>
                  <a:lnTo>
                    <a:pt x="19" y="6992"/>
                  </a:lnTo>
                  <a:lnTo>
                    <a:pt x="55" y="7065"/>
                  </a:lnTo>
                  <a:lnTo>
                    <a:pt x="167" y="7108"/>
                  </a:lnTo>
                  <a:lnTo>
                    <a:pt x="241" y="7050"/>
                  </a:lnTo>
                  <a:lnTo>
                    <a:pt x="279" y="7036"/>
                  </a:lnTo>
                  <a:lnTo>
                    <a:pt x="334" y="7036"/>
                  </a:lnTo>
                  <a:lnTo>
                    <a:pt x="390" y="6948"/>
                  </a:lnTo>
                  <a:lnTo>
                    <a:pt x="446" y="6919"/>
                  </a:lnTo>
                  <a:lnTo>
                    <a:pt x="520" y="6919"/>
                  </a:lnTo>
                  <a:lnTo>
                    <a:pt x="464" y="6963"/>
                  </a:lnTo>
                  <a:lnTo>
                    <a:pt x="427" y="7050"/>
                  </a:lnTo>
                  <a:lnTo>
                    <a:pt x="352" y="7093"/>
                  </a:lnTo>
                  <a:lnTo>
                    <a:pt x="279" y="7122"/>
                  </a:lnTo>
                  <a:lnTo>
                    <a:pt x="315" y="7239"/>
                  </a:lnTo>
                  <a:lnTo>
                    <a:pt x="446" y="7340"/>
                  </a:lnTo>
                  <a:lnTo>
                    <a:pt x="502" y="7311"/>
                  </a:lnTo>
                  <a:lnTo>
                    <a:pt x="538" y="7311"/>
                  </a:lnTo>
                  <a:lnTo>
                    <a:pt x="687" y="7355"/>
                  </a:lnTo>
                  <a:lnTo>
                    <a:pt x="779" y="7355"/>
                  </a:lnTo>
                  <a:lnTo>
                    <a:pt x="779" y="7398"/>
                  </a:lnTo>
                  <a:lnTo>
                    <a:pt x="724" y="7457"/>
                  </a:lnTo>
                  <a:lnTo>
                    <a:pt x="650" y="7485"/>
                  </a:lnTo>
                  <a:lnTo>
                    <a:pt x="631" y="7470"/>
                  </a:lnTo>
                  <a:lnTo>
                    <a:pt x="483" y="7470"/>
                  </a:lnTo>
                  <a:lnTo>
                    <a:pt x="427" y="7485"/>
                  </a:lnTo>
                  <a:lnTo>
                    <a:pt x="371" y="7543"/>
                  </a:lnTo>
                  <a:lnTo>
                    <a:pt x="241" y="7543"/>
                  </a:lnTo>
                  <a:lnTo>
                    <a:pt x="186" y="7572"/>
                  </a:lnTo>
                  <a:lnTo>
                    <a:pt x="186" y="7674"/>
                  </a:lnTo>
                  <a:lnTo>
                    <a:pt x="260" y="7746"/>
                  </a:lnTo>
                  <a:lnTo>
                    <a:pt x="296" y="7790"/>
                  </a:lnTo>
                  <a:lnTo>
                    <a:pt x="371" y="7920"/>
                  </a:lnTo>
                  <a:lnTo>
                    <a:pt x="483" y="7964"/>
                  </a:lnTo>
                  <a:lnTo>
                    <a:pt x="446" y="7979"/>
                  </a:lnTo>
                  <a:lnTo>
                    <a:pt x="446" y="7993"/>
                  </a:lnTo>
                  <a:lnTo>
                    <a:pt x="520" y="8036"/>
                  </a:lnTo>
                  <a:lnTo>
                    <a:pt x="594" y="8109"/>
                  </a:lnTo>
                  <a:lnTo>
                    <a:pt x="668" y="8153"/>
                  </a:lnTo>
                  <a:lnTo>
                    <a:pt x="762" y="8196"/>
                  </a:lnTo>
                  <a:lnTo>
                    <a:pt x="854" y="8268"/>
                  </a:lnTo>
                  <a:lnTo>
                    <a:pt x="928" y="8298"/>
                  </a:lnTo>
                  <a:lnTo>
                    <a:pt x="947" y="8283"/>
                  </a:lnTo>
                  <a:lnTo>
                    <a:pt x="947" y="8225"/>
                  </a:lnTo>
                  <a:lnTo>
                    <a:pt x="928" y="8123"/>
                  </a:lnTo>
                  <a:lnTo>
                    <a:pt x="928" y="8065"/>
                  </a:lnTo>
                  <a:lnTo>
                    <a:pt x="984" y="8036"/>
                  </a:lnTo>
                  <a:lnTo>
                    <a:pt x="1003" y="7964"/>
                  </a:lnTo>
                  <a:lnTo>
                    <a:pt x="1003" y="7906"/>
                  </a:lnTo>
                  <a:lnTo>
                    <a:pt x="1039" y="7891"/>
                  </a:lnTo>
                  <a:lnTo>
                    <a:pt x="1077" y="7891"/>
                  </a:lnTo>
                  <a:lnTo>
                    <a:pt x="1095" y="7964"/>
                  </a:lnTo>
                  <a:lnTo>
                    <a:pt x="1133" y="8036"/>
                  </a:lnTo>
                  <a:lnTo>
                    <a:pt x="1133" y="8080"/>
                  </a:lnTo>
                  <a:lnTo>
                    <a:pt x="1170" y="8123"/>
                  </a:lnTo>
                  <a:lnTo>
                    <a:pt x="1189" y="8109"/>
                  </a:lnTo>
                  <a:lnTo>
                    <a:pt x="1207" y="8065"/>
                  </a:lnTo>
                  <a:lnTo>
                    <a:pt x="1281" y="8065"/>
                  </a:lnTo>
                  <a:lnTo>
                    <a:pt x="1374" y="8008"/>
                  </a:lnTo>
                  <a:lnTo>
                    <a:pt x="1393" y="8036"/>
                  </a:lnTo>
                  <a:lnTo>
                    <a:pt x="1467" y="8036"/>
                  </a:lnTo>
                  <a:lnTo>
                    <a:pt x="1486" y="8065"/>
                  </a:lnTo>
                  <a:lnTo>
                    <a:pt x="1430" y="8123"/>
                  </a:lnTo>
                  <a:lnTo>
                    <a:pt x="1374" y="8196"/>
                  </a:lnTo>
                  <a:lnTo>
                    <a:pt x="1374" y="8268"/>
                  </a:lnTo>
                  <a:lnTo>
                    <a:pt x="1449" y="8283"/>
                  </a:lnTo>
                  <a:lnTo>
                    <a:pt x="1486" y="8268"/>
                  </a:lnTo>
                  <a:lnTo>
                    <a:pt x="1541" y="8138"/>
                  </a:lnTo>
                  <a:lnTo>
                    <a:pt x="1560" y="8080"/>
                  </a:lnTo>
                  <a:lnTo>
                    <a:pt x="1634" y="8109"/>
                  </a:lnTo>
                  <a:lnTo>
                    <a:pt x="1709" y="8196"/>
                  </a:lnTo>
                  <a:lnTo>
                    <a:pt x="1746" y="8211"/>
                  </a:lnTo>
                  <a:lnTo>
                    <a:pt x="1820" y="8182"/>
                  </a:lnTo>
                  <a:lnTo>
                    <a:pt x="1820" y="8123"/>
                  </a:lnTo>
                  <a:lnTo>
                    <a:pt x="1857" y="8065"/>
                  </a:lnTo>
                  <a:lnTo>
                    <a:pt x="1950" y="8065"/>
                  </a:lnTo>
                  <a:lnTo>
                    <a:pt x="1987" y="8080"/>
                  </a:lnTo>
                  <a:lnTo>
                    <a:pt x="1987" y="8153"/>
                  </a:lnTo>
                  <a:lnTo>
                    <a:pt x="1932" y="8225"/>
                  </a:lnTo>
                  <a:lnTo>
                    <a:pt x="1932" y="8298"/>
                  </a:lnTo>
                  <a:lnTo>
                    <a:pt x="1987" y="8268"/>
                  </a:lnTo>
                  <a:lnTo>
                    <a:pt x="2080" y="8211"/>
                  </a:lnTo>
                  <a:lnTo>
                    <a:pt x="2117" y="8138"/>
                  </a:lnTo>
                  <a:lnTo>
                    <a:pt x="2192" y="8080"/>
                  </a:lnTo>
                  <a:lnTo>
                    <a:pt x="2303" y="8065"/>
                  </a:lnTo>
                  <a:lnTo>
                    <a:pt x="2396" y="8080"/>
                  </a:lnTo>
                  <a:lnTo>
                    <a:pt x="2470" y="8138"/>
                  </a:lnTo>
                  <a:lnTo>
                    <a:pt x="2581" y="8182"/>
                  </a:lnTo>
                  <a:lnTo>
                    <a:pt x="2730" y="8268"/>
                  </a:lnTo>
                  <a:lnTo>
                    <a:pt x="2823" y="8283"/>
                  </a:lnTo>
                  <a:lnTo>
                    <a:pt x="2860" y="8254"/>
                  </a:lnTo>
                  <a:lnTo>
                    <a:pt x="2916" y="8254"/>
                  </a:lnTo>
                  <a:lnTo>
                    <a:pt x="3008" y="8327"/>
                  </a:lnTo>
                  <a:lnTo>
                    <a:pt x="3120" y="8399"/>
                  </a:lnTo>
                  <a:lnTo>
                    <a:pt x="3101" y="8472"/>
                  </a:lnTo>
                  <a:lnTo>
                    <a:pt x="3101" y="8486"/>
                  </a:lnTo>
                  <a:lnTo>
                    <a:pt x="3139" y="8486"/>
                  </a:lnTo>
                  <a:lnTo>
                    <a:pt x="3157" y="8472"/>
                  </a:lnTo>
                  <a:lnTo>
                    <a:pt x="3212" y="8486"/>
                  </a:lnTo>
                  <a:lnTo>
                    <a:pt x="3250" y="8544"/>
                  </a:lnTo>
                  <a:lnTo>
                    <a:pt x="3324" y="8573"/>
                  </a:lnTo>
                  <a:lnTo>
                    <a:pt x="3380" y="8616"/>
                  </a:lnTo>
                  <a:lnTo>
                    <a:pt x="3399" y="8660"/>
                  </a:lnTo>
                  <a:lnTo>
                    <a:pt x="3417" y="8689"/>
                  </a:lnTo>
                  <a:lnTo>
                    <a:pt x="3472" y="8689"/>
                  </a:lnTo>
                  <a:lnTo>
                    <a:pt x="3472" y="8646"/>
                  </a:lnTo>
                  <a:lnTo>
                    <a:pt x="3510" y="8646"/>
                  </a:lnTo>
                  <a:lnTo>
                    <a:pt x="3566" y="8660"/>
                  </a:lnTo>
                  <a:lnTo>
                    <a:pt x="3584" y="8718"/>
                  </a:lnTo>
                  <a:lnTo>
                    <a:pt x="3695" y="8791"/>
                  </a:lnTo>
                  <a:lnTo>
                    <a:pt x="3770" y="8863"/>
                  </a:lnTo>
                  <a:lnTo>
                    <a:pt x="3807" y="8878"/>
                  </a:lnTo>
                  <a:lnTo>
                    <a:pt x="3863" y="8921"/>
                  </a:lnTo>
                  <a:lnTo>
                    <a:pt x="3844" y="8980"/>
                  </a:lnTo>
                  <a:lnTo>
                    <a:pt x="3863" y="8994"/>
                  </a:lnTo>
                  <a:lnTo>
                    <a:pt x="3863" y="9023"/>
                  </a:lnTo>
                  <a:lnTo>
                    <a:pt x="3807" y="9066"/>
                  </a:lnTo>
                  <a:lnTo>
                    <a:pt x="3770" y="9139"/>
                  </a:lnTo>
                  <a:lnTo>
                    <a:pt x="3695" y="9168"/>
                  </a:lnTo>
                  <a:lnTo>
                    <a:pt x="3695" y="9197"/>
                  </a:lnTo>
                  <a:lnTo>
                    <a:pt x="3788" y="9197"/>
                  </a:lnTo>
                  <a:lnTo>
                    <a:pt x="3807" y="9211"/>
                  </a:lnTo>
                  <a:lnTo>
                    <a:pt x="3788" y="9240"/>
                  </a:lnTo>
                  <a:lnTo>
                    <a:pt x="3751" y="9270"/>
                  </a:lnTo>
                  <a:lnTo>
                    <a:pt x="3659" y="9342"/>
                  </a:lnTo>
                  <a:lnTo>
                    <a:pt x="3622" y="9357"/>
                  </a:lnTo>
                  <a:lnTo>
                    <a:pt x="3622" y="9385"/>
                  </a:lnTo>
                  <a:lnTo>
                    <a:pt x="3678" y="9429"/>
                  </a:lnTo>
                  <a:lnTo>
                    <a:pt x="3714" y="9487"/>
                  </a:lnTo>
                  <a:lnTo>
                    <a:pt x="3714" y="9516"/>
                  </a:lnTo>
                  <a:lnTo>
                    <a:pt x="3882" y="9632"/>
                  </a:lnTo>
                  <a:lnTo>
                    <a:pt x="3919" y="9676"/>
                  </a:lnTo>
                  <a:lnTo>
                    <a:pt x="3919" y="9748"/>
                  </a:lnTo>
                  <a:lnTo>
                    <a:pt x="3955" y="9792"/>
                  </a:lnTo>
                  <a:lnTo>
                    <a:pt x="3919" y="9821"/>
                  </a:lnTo>
                  <a:lnTo>
                    <a:pt x="3919" y="9879"/>
                  </a:lnTo>
                  <a:lnTo>
                    <a:pt x="3974" y="9936"/>
                  </a:lnTo>
                  <a:lnTo>
                    <a:pt x="4011" y="9936"/>
                  </a:lnTo>
                  <a:lnTo>
                    <a:pt x="4049" y="9951"/>
                  </a:lnTo>
                  <a:lnTo>
                    <a:pt x="4067" y="10009"/>
                  </a:lnTo>
                  <a:lnTo>
                    <a:pt x="4142" y="10082"/>
                  </a:lnTo>
                  <a:lnTo>
                    <a:pt x="4179" y="10111"/>
                  </a:lnTo>
                  <a:lnTo>
                    <a:pt x="4179" y="10169"/>
                  </a:lnTo>
                  <a:lnTo>
                    <a:pt x="4160" y="10227"/>
                  </a:lnTo>
                  <a:lnTo>
                    <a:pt x="4086" y="10242"/>
                  </a:lnTo>
                  <a:lnTo>
                    <a:pt x="4011" y="10300"/>
                  </a:lnTo>
                  <a:lnTo>
                    <a:pt x="3993" y="10357"/>
                  </a:lnTo>
                  <a:lnTo>
                    <a:pt x="3955" y="10401"/>
                  </a:lnTo>
                  <a:lnTo>
                    <a:pt x="3900" y="10401"/>
                  </a:lnTo>
                  <a:lnTo>
                    <a:pt x="3807" y="10459"/>
                  </a:lnTo>
                  <a:lnTo>
                    <a:pt x="3788" y="10502"/>
                  </a:lnTo>
                  <a:lnTo>
                    <a:pt x="3826" y="10517"/>
                  </a:lnTo>
                  <a:lnTo>
                    <a:pt x="3882" y="10502"/>
                  </a:lnTo>
                  <a:lnTo>
                    <a:pt x="3919" y="10459"/>
                  </a:lnTo>
                  <a:lnTo>
                    <a:pt x="3974" y="10459"/>
                  </a:lnTo>
                  <a:lnTo>
                    <a:pt x="4067" y="10386"/>
                  </a:lnTo>
                  <a:lnTo>
                    <a:pt x="4160" y="10386"/>
                  </a:lnTo>
                  <a:lnTo>
                    <a:pt x="4142" y="10474"/>
                  </a:lnTo>
                  <a:lnTo>
                    <a:pt x="4104" y="10517"/>
                  </a:lnTo>
                  <a:lnTo>
                    <a:pt x="4142" y="10575"/>
                  </a:lnTo>
                  <a:lnTo>
                    <a:pt x="4142" y="10619"/>
                  </a:lnTo>
                  <a:lnTo>
                    <a:pt x="4179" y="10691"/>
                  </a:lnTo>
                  <a:lnTo>
                    <a:pt x="4197" y="10764"/>
                  </a:lnTo>
                  <a:lnTo>
                    <a:pt x="4160" y="10836"/>
                  </a:lnTo>
                  <a:lnTo>
                    <a:pt x="4160" y="10880"/>
                  </a:lnTo>
                  <a:lnTo>
                    <a:pt x="4179" y="10938"/>
                  </a:lnTo>
                  <a:lnTo>
                    <a:pt x="4179" y="10952"/>
                  </a:lnTo>
                  <a:lnTo>
                    <a:pt x="4142" y="10909"/>
                  </a:lnTo>
                  <a:lnTo>
                    <a:pt x="4086" y="10938"/>
                  </a:lnTo>
                  <a:lnTo>
                    <a:pt x="4104" y="11025"/>
                  </a:lnTo>
                  <a:lnTo>
                    <a:pt x="4160" y="11097"/>
                  </a:lnTo>
                  <a:lnTo>
                    <a:pt x="4160" y="11126"/>
                  </a:lnTo>
                  <a:lnTo>
                    <a:pt x="4142" y="11126"/>
                  </a:lnTo>
                  <a:lnTo>
                    <a:pt x="4086" y="11170"/>
                  </a:lnTo>
                  <a:lnTo>
                    <a:pt x="4104" y="11228"/>
                  </a:lnTo>
                  <a:lnTo>
                    <a:pt x="4142" y="11257"/>
                  </a:lnTo>
                  <a:lnTo>
                    <a:pt x="4197" y="11257"/>
                  </a:lnTo>
                  <a:lnTo>
                    <a:pt x="4253" y="11300"/>
                  </a:lnTo>
                  <a:lnTo>
                    <a:pt x="4253" y="11329"/>
                  </a:lnTo>
                  <a:lnTo>
                    <a:pt x="4197" y="11373"/>
                  </a:lnTo>
                  <a:lnTo>
                    <a:pt x="4197" y="11417"/>
                  </a:lnTo>
                  <a:lnTo>
                    <a:pt x="4142" y="11474"/>
                  </a:lnTo>
                  <a:lnTo>
                    <a:pt x="4086" y="11489"/>
                  </a:lnTo>
                  <a:lnTo>
                    <a:pt x="4011" y="11474"/>
                  </a:lnTo>
                  <a:lnTo>
                    <a:pt x="3974" y="11489"/>
                  </a:lnTo>
                  <a:lnTo>
                    <a:pt x="3974" y="11532"/>
                  </a:lnTo>
                  <a:lnTo>
                    <a:pt x="4049" y="11547"/>
                  </a:lnTo>
                  <a:lnTo>
                    <a:pt x="4104" y="11547"/>
                  </a:lnTo>
                  <a:lnTo>
                    <a:pt x="4160" y="11591"/>
                  </a:lnTo>
                  <a:lnTo>
                    <a:pt x="4197" y="11591"/>
                  </a:lnTo>
                  <a:lnTo>
                    <a:pt x="4271" y="11605"/>
                  </a:lnTo>
                  <a:lnTo>
                    <a:pt x="4309" y="11634"/>
                  </a:lnTo>
                  <a:lnTo>
                    <a:pt x="4309" y="11706"/>
                  </a:lnTo>
                  <a:lnTo>
                    <a:pt x="4327" y="11808"/>
                  </a:lnTo>
                  <a:lnTo>
                    <a:pt x="4234" y="11881"/>
                  </a:lnTo>
                  <a:lnTo>
                    <a:pt x="4215" y="11924"/>
                  </a:lnTo>
                  <a:lnTo>
                    <a:pt x="4253" y="11968"/>
                  </a:lnTo>
                  <a:lnTo>
                    <a:pt x="4179" y="12069"/>
                  </a:lnTo>
                  <a:lnTo>
                    <a:pt x="4086" y="12113"/>
                  </a:lnTo>
                  <a:lnTo>
                    <a:pt x="4030" y="12113"/>
                  </a:lnTo>
                  <a:lnTo>
                    <a:pt x="3974" y="12069"/>
                  </a:lnTo>
                  <a:lnTo>
                    <a:pt x="3937" y="12069"/>
                  </a:lnTo>
                  <a:lnTo>
                    <a:pt x="3844" y="12127"/>
                  </a:lnTo>
                  <a:lnTo>
                    <a:pt x="3807" y="12186"/>
                  </a:lnTo>
                  <a:lnTo>
                    <a:pt x="3844" y="12200"/>
                  </a:lnTo>
                  <a:lnTo>
                    <a:pt x="3882" y="12200"/>
                  </a:lnTo>
                  <a:lnTo>
                    <a:pt x="4030" y="12214"/>
                  </a:lnTo>
                  <a:lnTo>
                    <a:pt x="4067" y="12186"/>
                  </a:lnTo>
                  <a:lnTo>
                    <a:pt x="4086" y="12171"/>
                  </a:lnTo>
                  <a:lnTo>
                    <a:pt x="4123" y="12186"/>
                  </a:lnTo>
                  <a:lnTo>
                    <a:pt x="4123" y="12214"/>
                  </a:lnTo>
                  <a:lnTo>
                    <a:pt x="4142" y="12243"/>
                  </a:lnTo>
                  <a:lnTo>
                    <a:pt x="4086" y="12272"/>
                  </a:lnTo>
                  <a:lnTo>
                    <a:pt x="4049" y="12272"/>
                  </a:lnTo>
                  <a:lnTo>
                    <a:pt x="4030" y="12287"/>
                  </a:lnTo>
                  <a:lnTo>
                    <a:pt x="4030" y="12345"/>
                  </a:lnTo>
                  <a:lnTo>
                    <a:pt x="3993" y="12360"/>
                  </a:lnTo>
                  <a:lnTo>
                    <a:pt x="3937" y="12360"/>
                  </a:lnTo>
                  <a:lnTo>
                    <a:pt x="3807" y="12432"/>
                  </a:lnTo>
                  <a:lnTo>
                    <a:pt x="3714" y="12475"/>
                  </a:lnTo>
                  <a:lnTo>
                    <a:pt x="3714" y="12504"/>
                  </a:lnTo>
                  <a:lnTo>
                    <a:pt x="3788" y="12563"/>
                  </a:lnTo>
                  <a:lnTo>
                    <a:pt x="3900" y="12577"/>
                  </a:lnTo>
                  <a:lnTo>
                    <a:pt x="3993" y="12563"/>
                  </a:lnTo>
                  <a:lnTo>
                    <a:pt x="4067" y="12490"/>
                  </a:lnTo>
                  <a:lnTo>
                    <a:pt x="4123" y="12417"/>
                  </a:lnTo>
                  <a:lnTo>
                    <a:pt x="4160" y="12389"/>
                  </a:lnTo>
                  <a:lnTo>
                    <a:pt x="4179" y="12389"/>
                  </a:lnTo>
                  <a:lnTo>
                    <a:pt x="4179" y="12417"/>
                  </a:lnTo>
                  <a:lnTo>
                    <a:pt x="4086" y="12534"/>
                  </a:lnTo>
                  <a:lnTo>
                    <a:pt x="3974" y="12620"/>
                  </a:lnTo>
                  <a:lnTo>
                    <a:pt x="3937" y="12606"/>
                  </a:lnTo>
                  <a:lnTo>
                    <a:pt x="3788" y="12620"/>
                  </a:lnTo>
                  <a:lnTo>
                    <a:pt x="3751" y="12635"/>
                  </a:lnTo>
                  <a:lnTo>
                    <a:pt x="3695" y="12693"/>
                  </a:lnTo>
                  <a:lnTo>
                    <a:pt x="3678" y="12679"/>
                  </a:lnTo>
                  <a:lnTo>
                    <a:pt x="3584" y="12679"/>
                  </a:lnTo>
                  <a:lnTo>
                    <a:pt x="3491" y="12708"/>
                  </a:lnTo>
                  <a:lnTo>
                    <a:pt x="3491" y="12751"/>
                  </a:lnTo>
                  <a:lnTo>
                    <a:pt x="3510" y="12766"/>
                  </a:lnTo>
                  <a:lnTo>
                    <a:pt x="3528" y="12794"/>
                  </a:lnTo>
                  <a:lnTo>
                    <a:pt x="3510" y="12853"/>
                  </a:lnTo>
                  <a:lnTo>
                    <a:pt x="3566" y="12940"/>
                  </a:lnTo>
                  <a:lnTo>
                    <a:pt x="3584" y="12940"/>
                  </a:lnTo>
                  <a:lnTo>
                    <a:pt x="3603" y="12896"/>
                  </a:lnTo>
                  <a:lnTo>
                    <a:pt x="3659" y="12896"/>
                  </a:lnTo>
                  <a:lnTo>
                    <a:pt x="3695" y="12925"/>
                  </a:lnTo>
                  <a:lnTo>
                    <a:pt x="3714" y="12969"/>
                  </a:lnTo>
                  <a:lnTo>
                    <a:pt x="3714" y="13012"/>
                  </a:lnTo>
                  <a:lnTo>
                    <a:pt x="3770" y="13056"/>
                  </a:lnTo>
                  <a:lnTo>
                    <a:pt x="3882" y="13056"/>
                  </a:lnTo>
                  <a:lnTo>
                    <a:pt x="3955" y="13012"/>
                  </a:lnTo>
                  <a:lnTo>
                    <a:pt x="3974" y="12997"/>
                  </a:lnTo>
                  <a:lnTo>
                    <a:pt x="4030" y="12997"/>
                  </a:lnTo>
                  <a:lnTo>
                    <a:pt x="4123" y="12983"/>
                  </a:lnTo>
                  <a:lnTo>
                    <a:pt x="4160" y="12940"/>
                  </a:lnTo>
                  <a:lnTo>
                    <a:pt x="4179" y="12867"/>
                  </a:lnTo>
                  <a:lnTo>
                    <a:pt x="4160" y="12823"/>
                  </a:lnTo>
                  <a:lnTo>
                    <a:pt x="4123" y="12780"/>
                  </a:lnTo>
                  <a:lnTo>
                    <a:pt x="4215" y="12780"/>
                  </a:lnTo>
                  <a:lnTo>
                    <a:pt x="4215" y="12751"/>
                  </a:lnTo>
                  <a:lnTo>
                    <a:pt x="4234" y="12635"/>
                  </a:lnTo>
                  <a:lnTo>
                    <a:pt x="4271" y="12693"/>
                  </a:lnTo>
                  <a:lnTo>
                    <a:pt x="4327" y="12722"/>
                  </a:lnTo>
                  <a:lnTo>
                    <a:pt x="4365" y="12722"/>
                  </a:lnTo>
                  <a:lnTo>
                    <a:pt x="4420" y="12679"/>
                  </a:lnTo>
                  <a:lnTo>
                    <a:pt x="4420" y="12490"/>
                  </a:lnTo>
                  <a:lnTo>
                    <a:pt x="4365" y="12417"/>
                  </a:lnTo>
                  <a:lnTo>
                    <a:pt x="4346" y="12360"/>
                  </a:lnTo>
                  <a:lnTo>
                    <a:pt x="4365" y="12214"/>
                  </a:lnTo>
                  <a:lnTo>
                    <a:pt x="4402" y="12186"/>
                  </a:lnTo>
                  <a:lnTo>
                    <a:pt x="4420" y="12186"/>
                  </a:lnTo>
                  <a:lnTo>
                    <a:pt x="4420" y="12243"/>
                  </a:lnTo>
                  <a:lnTo>
                    <a:pt x="4402" y="12287"/>
                  </a:lnTo>
                  <a:lnTo>
                    <a:pt x="4420" y="12360"/>
                  </a:lnTo>
                  <a:lnTo>
                    <a:pt x="4457" y="12432"/>
                  </a:lnTo>
                  <a:lnTo>
                    <a:pt x="4457" y="12534"/>
                  </a:lnTo>
                  <a:lnTo>
                    <a:pt x="4438" y="12620"/>
                  </a:lnTo>
                  <a:lnTo>
                    <a:pt x="4438" y="12693"/>
                  </a:lnTo>
                  <a:lnTo>
                    <a:pt x="4494" y="12693"/>
                  </a:lnTo>
                  <a:lnTo>
                    <a:pt x="4513" y="12679"/>
                  </a:lnTo>
                  <a:lnTo>
                    <a:pt x="4587" y="12635"/>
                  </a:lnTo>
                  <a:lnTo>
                    <a:pt x="4587" y="12606"/>
                  </a:lnTo>
                  <a:lnTo>
                    <a:pt x="4680" y="12504"/>
                  </a:lnTo>
                  <a:lnTo>
                    <a:pt x="4773" y="12475"/>
                  </a:lnTo>
                  <a:lnTo>
                    <a:pt x="4810" y="12475"/>
                  </a:lnTo>
                  <a:lnTo>
                    <a:pt x="4810" y="12490"/>
                  </a:lnTo>
                  <a:lnTo>
                    <a:pt x="4736" y="12534"/>
                  </a:lnTo>
                  <a:lnTo>
                    <a:pt x="4698" y="12563"/>
                  </a:lnTo>
                  <a:lnTo>
                    <a:pt x="4643" y="12649"/>
                  </a:lnTo>
                  <a:lnTo>
                    <a:pt x="4587" y="12708"/>
                  </a:lnTo>
                  <a:lnTo>
                    <a:pt x="4587" y="12751"/>
                  </a:lnTo>
                  <a:lnTo>
                    <a:pt x="4625" y="12766"/>
                  </a:lnTo>
                  <a:lnTo>
                    <a:pt x="4698" y="12766"/>
                  </a:lnTo>
                  <a:lnTo>
                    <a:pt x="4736" y="12780"/>
                  </a:lnTo>
                  <a:lnTo>
                    <a:pt x="4792" y="12838"/>
                  </a:lnTo>
                  <a:lnTo>
                    <a:pt x="4866" y="12853"/>
                  </a:lnTo>
                  <a:lnTo>
                    <a:pt x="4958" y="12838"/>
                  </a:lnTo>
                  <a:lnTo>
                    <a:pt x="5014" y="12794"/>
                  </a:lnTo>
                  <a:lnTo>
                    <a:pt x="5070" y="12794"/>
                  </a:lnTo>
                  <a:lnTo>
                    <a:pt x="5089" y="12823"/>
                  </a:lnTo>
                  <a:lnTo>
                    <a:pt x="5089" y="12853"/>
                  </a:lnTo>
                  <a:lnTo>
                    <a:pt x="4977" y="12911"/>
                  </a:lnTo>
                  <a:lnTo>
                    <a:pt x="4810" y="12940"/>
                  </a:lnTo>
                  <a:lnTo>
                    <a:pt x="4698" y="12940"/>
                  </a:lnTo>
                  <a:lnTo>
                    <a:pt x="4625" y="12983"/>
                  </a:lnTo>
                  <a:lnTo>
                    <a:pt x="4587" y="13012"/>
                  </a:lnTo>
                  <a:lnTo>
                    <a:pt x="4587" y="13056"/>
                  </a:lnTo>
                  <a:lnTo>
                    <a:pt x="4606" y="13070"/>
                  </a:lnTo>
                  <a:lnTo>
                    <a:pt x="4717" y="13056"/>
                  </a:lnTo>
                  <a:lnTo>
                    <a:pt x="4773" y="13070"/>
                  </a:lnTo>
                  <a:lnTo>
                    <a:pt x="4810" y="13056"/>
                  </a:lnTo>
                  <a:lnTo>
                    <a:pt x="4885" y="13012"/>
                  </a:lnTo>
                  <a:lnTo>
                    <a:pt x="4996" y="13012"/>
                  </a:lnTo>
                  <a:lnTo>
                    <a:pt x="5014" y="13041"/>
                  </a:lnTo>
                  <a:lnTo>
                    <a:pt x="4996" y="13070"/>
                  </a:lnTo>
                  <a:lnTo>
                    <a:pt x="4921" y="13085"/>
                  </a:lnTo>
                  <a:lnTo>
                    <a:pt x="4866" y="13128"/>
                  </a:lnTo>
                  <a:lnTo>
                    <a:pt x="4736" y="13128"/>
                  </a:lnTo>
                  <a:lnTo>
                    <a:pt x="4698" y="13186"/>
                  </a:lnTo>
                  <a:lnTo>
                    <a:pt x="4680" y="13230"/>
                  </a:lnTo>
                  <a:lnTo>
                    <a:pt x="4625" y="13273"/>
                  </a:lnTo>
                  <a:lnTo>
                    <a:pt x="4625" y="13302"/>
                  </a:lnTo>
                  <a:lnTo>
                    <a:pt x="4680" y="13302"/>
                  </a:lnTo>
                  <a:lnTo>
                    <a:pt x="4810" y="13215"/>
                  </a:lnTo>
                  <a:lnTo>
                    <a:pt x="4866" y="13201"/>
                  </a:lnTo>
                  <a:lnTo>
                    <a:pt x="4921" y="13201"/>
                  </a:lnTo>
                  <a:lnTo>
                    <a:pt x="4958" y="13186"/>
                  </a:lnTo>
                  <a:lnTo>
                    <a:pt x="4996" y="13186"/>
                  </a:lnTo>
                  <a:lnTo>
                    <a:pt x="5052" y="13230"/>
                  </a:lnTo>
                  <a:lnTo>
                    <a:pt x="5052" y="13273"/>
                  </a:lnTo>
                  <a:lnTo>
                    <a:pt x="5014" y="13302"/>
                  </a:lnTo>
                  <a:lnTo>
                    <a:pt x="4958" y="13273"/>
                  </a:lnTo>
                  <a:lnTo>
                    <a:pt x="4903" y="13259"/>
                  </a:lnTo>
                  <a:lnTo>
                    <a:pt x="4792" y="13288"/>
                  </a:lnTo>
                  <a:lnTo>
                    <a:pt x="4773" y="13332"/>
                  </a:lnTo>
                  <a:lnTo>
                    <a:pt x="4792" y="13360"/>
                  </a:lnTo>
                  <a:lnTo>
                    <a:pt x="4958" y="13360"/>
                  </a:lnTo>
                  <a:lnTo>
                    <a:pt x="5014" y="13332"/>
                  </a:lnTo>
                  <a:lnTo>
                    <a:pt x="5070" y="13332"/>
                  </a:lnTo>
                  <a:lnTo>
                    <a:pt x="5145" y="13404"/>
                  </a:lnTo>
                  <a:lnTo>
                    <a:pt x="5145" y="13447"/>
                  </a:lnTo>
                  <a:lnTo>
                    <a:pt x="5089" y="13477"/>
                  </a:lnTo>
                  <a:lnTo>
                    <a:pt x="4903" y="13418"/>
                  </a:lnTo>
                  <a:lnTo>
                    <a:pt x="4810" y="13375"/>
                  </a:lnTo>
                  <a:lnTo>
                    <a:pt x="4792" y="13418"/>
                  </a:lnTo>
                  <a:lnTo>
                    <a:pt x="4810" y="13477"/>
                  </a:lnTo>
                  <a:lnTo>
                    <a:pt x="4903" y="13520"/>
                  </a:lnTo>
                  <a:lnTo>
                    <a:pt x="4996" y="13621"/>
                  </a:lnTo>
                  <a:lnTo>
                    <a:pt x="5052" y="13694"/>
                  </a:lnTo>
                  <a:lnTo>
                    <a:pt x="4996" y="13694"/>
                  </a:lnTo>
                  <a:lnTo>
                    <a:pt x="4921" y="13621"/>
                  </a:lnTo>
                  <a:lnTo>
                    <a:pt x="4903" y="13621"/>
                  </a:lnTo>
                  <a:lnTo>
                    <a:pt x="4885" y="13651"/>
                  </a:lnTo>
                  <a:lnTo>
                    <a:pt x="4903" y="13709"/>
                  </a:lnTo>
                  <a:lnTo>
                    <a:pt x="5014" y="13781"/>
                  </a:lnTo>
                  <a:lnTo>
                    <a:pt x="5145" y="13854"/>
                  </a:lnTo>
                  <a:lnTo>
                    <a:pt x="5145" y="13883"/>
                  </a:lnTo>
                  <a:lnTo>
                    <a:pt x="5089" y="13883"/>
                  </a:lnTo>
                  <a:lnTo>
                    <a:pt x="5089" y="13926"/>
                  </a:lnTo>
                  <a:lnTo>
                    <a:pt x="5052" y="13926"/>
                  </a:lnTo>
                  <a:lnTo>
                    <a:pt x="4958" y="13854"/>
                  </a:lnTo>
                  <a:lnTo>
                    <a:pt x="4921" y="13854"/>
                  </a:lnTo>
                  <a:lnTo>
                    <a:pt x="4921" y="13883"/>
                  </a:lnTo>
                  <a:lnTo>
                    <a:pt x="5014" y="13984"/>
                  </a:lnTo>
                  <a:lnTo>
                    <a:pt x="5070" y="14013"/>
                  </a:lnTo>
                  <a:lnTo>
                    <a:pt x="5108" y="14013"/>
                  </a:lnTo>
                  <a:lnTo>
                    <a:pt x="5163" y="13999"/>
                  </a:lnTo>
                  <a:lnTo>
                    <a:pt x="5181" y="14013"/>
                  </a:lnTo>
                  <a:lnTo>
                    <a:pt x="5145" y="14071"/>
                  </a:lnTo>
                  <a:lnTo>
                    <a:pt x="5089" y="14086"/>
                  </a:lnTo>
                  <a:lnTo>
                    <a:pt x="4996" y="14057"/>
                  </a:lnTo>
                  <a:lnTo>
                    <a:pt x="4921" y="13999"/>
                  </a:lnTo>
                  <a:lnTo>
                    <a:pt x="4829" y="13940"/>
                  </a:lnTo>
                  <a:lnTo>
                    <a:pt x="4773" y="13868"/>
                  </a:lnTo>
                  <a:lnTo>
                    <a:pt x="4698" y="13723"/>
                  </a:lnTo>
                  <a:lnTo>
                    <a:pt x="4643" y="13665"/>
                  </a:lnTo>
                  <a:lnTo>
                    <a:pt x="4587" y="13651"/>
                  </a:lnTo>
                  <a:lnTo>
                    <a:pt x="4513" y="13621"/>
                  </a:lnTo>
                  <a:lnTo>
                    <a:pt x="4420" y="13592"/>
                  </a:lnTo>
                  <a:lnTo>
                    <a:pt x="4327" y="13592"/>
                  </a:lnTo>
                  <a:lnTo>
                    <a:pt x="4271" y="13578"/>
                  </a:lnTo>
                  <a:lnTo>
                    <a:pt x="4215" y="13578"/>
                  </a:lnTo>
                  <a:lnTo>
                    <a:pt x="4123" y="13563"/>
                  </a:lnTo>
                  <a:lnTo>
                    <a:pt x="4030" y="13491"/>
                  </a:lnTo>
                  <a:lnTo>
                    <a:pt x="3937" y="13491"/>
                  </a:lnTo>
                  <a:lnTo>
                    <a:pt x="3863" y="13477"/>
                  </a:lnTo>
                  <a:lnTo>
                    <a:pt x="3807" y="13491"/>
                  </a:lnTo>
                  <a:lnTo>
                    <a:pt x="3714" y="13491"/>
                  </a:lnTo>
                  <a:lnTo>
                    <a:pt x="3603" y="13563"/>
                  </a:lnTo>
                  <a:lnTo>
                    <a:pt x="3603" y="13592"/>
                  </a:lnTo>
                  <a:lnTo>
                    <a:pt x="3659" y="13636"/>
                  </a:lnTo>
                  <a:lnTo>
                    <a:pt x="3714" y="13694"/>
                  </a:lnTo>
                  <a:lnTo>
                    <a:pt x="3770" y="13781"/>
                  </a:lnTo>
                  <a:lnTo>
                    <a:pt x="3770" y="13839"/>
                  </a:lnTo>
                  <a:lnTo>
                    <a:pt x="3863" y="13912"/>
                  </a:lnTo>
                  <a:lnTo>
                    <a:pt x="3993" y="13940"/>
                  </a:lnTo>
                  <a:lnTo>
                    <a:pt x="4179" y="13999"/>
                  </a:lnTo>
                  <a:lnTo>
                    <a:pt x="4309" y="14057"/>
                  </a:lnTo>
                  <a:lnTo>
                    <a:pt x="4346" y="14129"/>
                  </a:lnTo>
                  <a:lnTo>
                    <a:pt x="4346" y="14158"/>
                  </a:lnTo>
                  <a:lnTo>
                    <a:pt x="4420" y="14173"/>
                  </a:lnTo>
                  <a:lnTo>
                    <a:pt x="4494" y="14173"/>
                  </a:lnTo>
                  <a:lnTo>
                    <a:pt x="4550" y="14231"/>
                  </a:lnTo>
                  <a:lnTo>
                    <a:pt x="4625" y="14245"/>
                  </a:lnTo>
                  <a:lnTo>
                    <a:pt x="4680" y="14231"/>
                  </a:lnTo>
                  <a:lnTo>
                    <a:pt x="4717" y="14275"/>
                  </a:lnTo>
                  <a:lnTo>
                    <a:pt x="4792" y="14275"/>
                  </a:lnTo>
                  <a:lnTo>
                    <a:pt x="4829" y="14245"/>
                  </a:lnTo>
                  <a:lnTo>
                    <a:pt x="4885" y="14303"/>
                  </a:lnTo>
                  <a:lnTo>
                    <a:pt x="4977" y="14303"/>
                  </a:lnTo>
                  <a:lnTo>
                    <a:pt x="5052" y="14245"/>
                  </a:lnTo>
                  <a:lnTo>
                    <a:pt x="5145" y="14245"/>
                  </a:lnTo>
                  <a:lnTo>
                    <a:pt x="5181" y="14275"/>
                  </a:lnTo>
                  <a:lnTo>
                    <a:pt x="5181" y="14317"/>
                  </a:lnTo>
                  <a:lnTo>
                    <a:pt x="5108" y="14317"/>
                  </a:lnTo>
                  <a:lnTo>
                    <a:pt x="5052" y="14347"/>
                  </a:lnTo>
                  <a:lnTo>
                    <a:pt x="5052" y="14376"/>
                  </a:lnTo>
                  <a:lnTo>
                    <a:pt x="5108" y="14376"/>
                  </a:lnTo>
                  <a:lnTo>
                    <a:pt x="5163" y="14434"/>
                  </a:lnTo>
                  <a:lnTo>
                    <a:pt x="5089" y="14463"/>
                  </a:lnTo>
                  <a:lnTo>
                    <a:pt x="5089" y="14492"/>
                  </a:lnTo>
                  <a:lnTo>
                    <a:pt x="5014" y="14506"/>
                  </a:lnTo>
                  <a:lnTo>
                    <a:pt x="4977" y="14535"/>
                  </a:lnTo>
                  <a:lnTo>
                    <a:pt x="4885" y="14579"/>
                  </a:lnTo>
                  <a:lnTo>
                    <a:pt x="4866" y="14608"/>
                  </a:lnTo>
                  <a:lnTo>
                    <a:pt x="4885" y="14637"/>
                  </a:lnTo>
                  <a:lnTo>
                    <a:pt x="4977" y="14637"/>
                  </a:lnTo>
                  <a:lnTo>
                    <a:pt x="5052" y="14652"/>
                  </a:lnTo>
                  <a:lnTo>
                    <a:pt x="5070" y="14680"/>
                  </a:lnTo>
                  <a:lnTo>
                    <a:pt x="4996" y="14680"/>
                  </a:lnTo>
                  <a:lnTo>
                    <a:pt x="4958" y="14709"/>
                  </a:lnTo>
                  <a:lnTo>
                    <a:pt x="4921" y="14680"/>
                  </a:lnTo>
                  <a:lnTo>
                    <a:pt x="4885" y="14724"/>
                  </a:lnTo>
                  <a:lnTo>
                    <a:pt x="4810" y="14811"/>
                  </a:lnTo>
                  <a:lnTo>
                    <a:pt x="4773" y="14811"/>
                  </a:lnTo>
                  <a:lnTo>
                    <a:pt x="4717" y="14855"/>
                  </a:lnTo>
                  <a:lnTo>
                    <a:pt x="4717" y="14883"/>
                  </a:lnTo>
                  <a:lnTo>
                    <a:pt x="4792" y="14898"/>
                  </a:lnTo>
                  <a:lnTo>
                    <a:pt x="4829" y="14898"/>
                  </a:lnTo>
                  <a:lnTo>
                    <a:pt x="4885" y="14883"/>
                  </a:lnTo>
                  <a:lnTo>
                    <a:pt x="4903" y="14898"/>
                  </a:lnTo>
                  <a:lnTo>
                    <a:pt x="4921" y="14941"/>
                  </a:lnTo>
                  <a:lnTo>
                    <a:pt x="4977" y="14941"/>
                  </a:lnTo>
                  <a:lnTo>
                    <a:pt x="5014" y="14956"/>
                  </a:lnTo>
                  <a:lnTo>
                    <a:pt x="5014" y="15000"/>
                  </a:lnTo>
                  <a:lnTo>
                    <a:pt x="4921" y="15014"/>
                  </a:lnTo>
                  <a:lnTo>
                    <a:pt x="4866" y="15029"/>
                  </a:lnTo>
                  <a:lnTo>
                    <a:pt x="4866" y="15043"/>
                  </a:lnTo>
                  <a:lnTo>
                    <a:pt x="4977" y="15043"/>
                  </a:lnTo>
                  <a:lnTo>
                    <a:pt x="5014" y="15086"/>
                  </a:lnTo>
                  <a:lnTo>
                    <a:pt x="5014" y="15115"/>
                  </a:lnTo>
                  <a:lnTo>
                    <a:pt x="4977" y="15115"/>
                  </a:lnTo>
                  <a:lnTo>
                    <a:pt x="4921" y="15101"/>
                  </a:lnTo>
                  <a:lnTo>
                    <a:pt x="4903" y="15115"/>
                  </a:lnTo>
                  <a:lnTo>
                    <a:pt x="4866" y="15115"/>
                  </a:lnTo>
                  <a:lnTo>
                    <a:pt x="4810" y="15086"/>
                  </a:lnTo>
                  <a:lnTo>
                    <a:pt x="4736" y="15086"/>
                  </a:lnTo>
                  <a:lnTo>
                    <a:pt x="4643" y="15072"/>
                  </a:lnTo>
                  <a:lnTo>
                    <a:pt x="4643" y="15029"/>
                  </a:lnTo>
                  <a:lnTo>
                    <a:pt x="4680" y="15014"/>
                  </a:lnTo>
                  <a:lnTo>
                    <a:pt x="4625" y="14941"/>
                  </a:lnTo>
                  <a:lnTo>
                    <a:pt x="4606" y="14927"/>
                  </a:lnTo>
                  <a:lnTo>
                    <a:pt x="4550" y="14941"/>
                  </a:lnTo>
                  <a:lnTo>
                    <a:pt x="4550" y="15014"/>
                  </a:lnTo>
                  <a:lnTo>
                    <a:pt x="4494" y="15159"/>
                  </a:lnTo>
                  <a:lnTo>
                    <a:pt x="4438" y="15217"/>
                  </a:lnTo>
                  <a:lnTo>
                    <a:pt x="4457" y="15247"/>
                  </a:lnTo>
                  <a:lnTo>
                    <a:pt x="4513" y="15247"/>
                  </a:lnTo>
                  <a:lnTo>
                    <a:pt x="4587" y="15217"/>
                  </a:lnTo>
                  <a:lnTo>
                    <a:pt x="4606" y="15217"/>
                  </a:lnTo>
                  <a:lnTo>
                    <a:pt x="4587" y="15247"/>
                  </a:lnTo>
                  <a:lnTo>
                    <a:pt x="4513" y="15290"/>
                  </a:lnTo>
                  <a:lnTo>
                    <a:pt x="4457" y="15319"/>
                  </a:lnTo>
                  <a:lnTo>
                    <a:pt x="4420" y="15333"/>
                  </a:lnTo>
                  <a:lnTo>
                    <a:pt x="4420" y="15377"/>
                  </a:lnTo>
                  <a:lnTo>
                    <a:pt x="4309" y="15362"/>
                  </a:lnTo>
                  <a:lnTo>
                    <a:pt x="4215" y="15362"/>
                  </a:lnTo>
                  <a:lnTo>
                    <a:pt x="4123" y="15377"/>
                  </a:lnTo>
                  <a:lnTo>
                    <a:pt x="4086" y="15362"/>
                  </a:lnTo>
                  <a:lnTo>
                    <a:pt x="3974" y="15362"/>
                  </a:lnTo>
                  <a:lnTo>
                    <a:pt x="3900" y="15377"/>
                  </a:lnTo>
                  <a:lnTo>
                    <a:pt x="3770" y="15435"/>
                  </a:lnTo>
                  <a:lnTo>
                    <a:pt x="3659" y="15449"/>
                  </a:lnTo>
                  <a:lnTo>
                    <a:pt x="3678" y="15464"/>
                  </a:lnTo>
                  <a:lnTo>
                    <a:pt x="3770" y="15449"/>
                  </a:lnTo>
                  <a:lnTo>
                    <a:pt x="3807" y="15449"/>
                  </a:lnTo>
                  <a:lnTo>
                    <a:pt x="3770" y="15478"/>
                  </a:lnTo>
                  <a:lnTo>
                    <a:pt x="3714" y="15507"/>
                  </a:lnTo>
                  <a:lnTo>
                    <a:pt x="3751" y="15536"/>
                  </a:lnTo>
                  <a:lnTo>
                    <a:pt x="3807" y="15551"/>
                  </a:lnTo>
                  <a:lnTo>
                    <a:pt x="3863" y="15609"/>
                  </a:lnTo>
                  <a:lnTo>
                    <a:pt x="3955" y="15595"/>
                  </a:lnTo>
                  <a:lnTo>
                    <a:pt x="4030" y="15609"/>
                  </a:lnTo>
                  <a:lnTo>
                    <a:pt x="4067" y="15595"/>
                  </a:lnTo>
                  <a:lnTo>
                    <a:pt x="4179" y="15595"/>
                  </a:lnTo>
                  <a:lnTo>
                    <a:pt x="4215" y="15580"/>
                  </a:lnTo>
                  <a:lnTo>
                    <a:pt x="4142" y="15536"/>
                  </a:lnTo>
                  <a:lnTo>
                    <a:pt x="4123" y="15522"/>
                  </a:lnTo>
                  <a:lnTo>
                    <a:pt x="4160" y="15478"/>
                  </a:lnTo>
                  <a:lnTo>
                    <a:pt x="4309" y="15478"/>
                  </a:lnTo>
                  <a:lnTo>
                    <a:pt x="4365" y="15464"/>
                  </a:lnTo>
                  <a:lnTo>
                    <a:pt x="4438" y="15464"/>
                  </a:lnTo>
                  <a:lnTo>
                    <a:pt x="4438" y="15478"/>
                  </a:lnTo>
                  <a:lnTo>
                    <a:pt x="4402" y="15507"/>
                  </a:lnTo>
                  <a:lnTo>
                    <a:pt x="4365" y="15551"/>
                  </a:lnTo>
                  <a:lnTo>
                    <a:pt x="4365" y="15609"/>
                  </a:lnTo>
                  <a:lnTo>
                    <a:pt x="4253" y="15652"/>
                  </a:lnTo>
                  <a:lnTo>
                    <a:pt x="4253" y="15681"/>
                  </a:lnTo>
                  <a:lnTo>
                    <a:pt x="4271" y="15725"/>
                  </a:lnTo>
                  <a:lnTo>
                    <a:pt x="4494" y="15841"/>
                  </a:lnTo>
                  <a:lnTo>
                    <a:pt x="4587" y="15899"/>
                  </a:lnTo>
                  <a:lnTo>
                    <a:pt x="4587" y="15913"/>
                  </a:lnTo>
                  <a:lnTo>
                    <a:pt x="4513" y="15913"/>
                  </a:lnTo>
                  <a:lnTo>
                    <a:pt x="4494" y="15899"/>
                  </a:lnTo>
                  <a:lnTo>
                    <a:pt x="4402" y="15870"/>
                  </a:lnTo>
                  <a:lnTo>
                    <a:pt x="4271" y="15812"/>
                  </a:lnTo>
                  <a:lnTo>
                    <a:pt x="4234" y="15769"/>
                  </a:lnTo>
                  <a:lnTo>
                    <a:pt x="4142" y="15769"/>
                  </a:lnTo>
                  <a:lnTo>
                    <a:pt x="4086" y="15798"/>
                  </a:lnTo>
                  <a:lnTo>
                    <a:pt x="4030" y="15812"/>
                  </a:lnTo>
                  <a:lnTo>
                    <a:pt x="3844" y="15725"/>
                  </a:lnTo>
                  <a:lnTo>
                    <a:pt x="3807" y="15667"/>
                  </a:lnTo>
                  <a:lnTo>
                    <a:pt x="3770" y="15609"/>
                  </a:lnTo>
                  <a:lnTo>
                    <a:pt x="3751" y="15609"/>
                  </a:lnTo>
                  <a:lnTo>
                    <a:pt x="3770" y="15681"/>
                  </a:lnTo>
                  <a:lnTo>
                    <a:pt x="3788" y="15739"/>
                  </a:lnTo>
                  <a:lnTo>
                    <a:pt x="3770" y="15754"/>
                  </a:lnTo>
                  <a:lnTo>
                    <a:pt x="3678" y="15681"/>
                  </a:lnTo>
                  <a:lnTo>
                    <a:pt x="3584" y="15595"/>
                  </a:lnTo>
                  <a:lnTo>
                    <a:pt x="3472" y="15551"/>
                  </a:lnTo>
                  <a:lnTo>
                    <a:pt x="3417" y="15580"/>
                  </a:lnTo>
                  <a:lnTo>
                    <a:pt x="3436" y="15609"/>
                  </a:lnTo>
                  <a:lnTo>
                    <a:pt x="3510" y="15624"/>
                  </a:lnTo>
                  <a:lnTo>
                    <a:pt x="3528" y="15681"/>
                  </a:lnTo>
                  <a:lnTo>
                    <a:pt x="3659" y="15769"/>
                  </a:lnTo>
                  <a:lnTo>
                    <a:pt x="3695" y="15812"/>
                  </a:lnTo>
                  <a:lnTo>
                    <a:pt x="3751" y="15812"/>
                  </a:lnTo>
                  <a:lnTo>
                    <a:pt x="3807" y="15826"/>
                  </a:lnTo>
                  <a:lnTo>
                    <a:pt x="3844" y="15870"/>
                  </a:lnTo>
                  <a:lnTo>
                    <a:pt x="3695" y="15870"/>
                  </a:lnTo>
                  <a:lnTo>
                    <a:pt x="3603" y="15826"/>
                  </a:lnTo>
                  <a:lnTo>
                    <a:pt x="3528" y="15798"/>
                  </a:lnTo>
                  <a:lnTo>
                    <a:pt x="3491" y="15798"/>
                  </a:lnTo>
                  <a:lnTo>
                    <a:pt x="3472" y="15841"/>
                  </a:lnTo>
                  <a:lnTo>
                    <a:pt x="3472" y="15884"/>
                  </a:lnTo>
                  <a:lnTo>
                    <a:pt x="3417" y="15913"/>
                  </a:lnTo>
                  <a:lnTo>
                    <a:pt x="3399" y="15913"/>
                  </a:lnTo>
                  <a:lnTo>
                    <a:pt x="3399" y="15957"/>
                  </a:lnTo>
                  <a:lnTo>
                    <a:pt x="3343" y="15986"/>
                  </a:lnTo>
                  <a:lnTo>
                    <a:pt x="3306" y="16015"/>
                  </a:lnTo>
                  <a:lnTo>
                    <a:pt x="3195" y="16117"/>
                  </a:lnTo>
                  <a:lnTo>
                    <a:pt x="3195" y="16160"/>
                  </a:lnTo>
                  <a:lnTo>
                    <a:pt x="3219" y="16170"/>
                  </a:lnTo>
                  <a:lnTo>
                    <a:pt x="3157" y="16189"/>
                  </a:lnTo>
                  <a:lnTo>
                    <a:pt x="3101" y="16232"/>
                  </a:lnTo>
                  <a:lnTo>
                    <a:pt x="3008" y="16262"/>
                  </a:lnTo>
                  <a:lnTo>
                    <a:pt x="2953" y="16334"/>
                  </a:lnTo>
                  <a:lnTo>
                    <a:pt x="2953" y="16392"/>
                  </a:lnTo>
                  <a:lnTo>
                    <a:pt x="2971" y="16406"/>
                  </a:lnTo>
                  <a:lnTo>
                    <a:pt x="3046" y="16378"/>
                  </a:lnTo>
                  <a:lnTo>
                    <a:pt x="3139" y="16349"/>
                  </a:lnTo>
                  <a:lnTo>
                    <a:pt x="3195" y="16378"/>
                  </a:lnTo>
                  <a:lnTo>
                    <a:pt x="3212" y="16392"/>
                  </a:lnTo>
                  <a:lnTo>
                    <a:pt x="3306" y="16392"/>
                  </a:lnTo>
                  <a:lnTo>
                    <a:pt x="3472" y="16349"/>
                  </a:lnTo>
                  <a:lnTo>
                    <a:pt x="3603" y="16349"/>
                  </a:lnTo>
                  <a:lnTo>
                    <a:pt x="3714" y="16392"/>
                  </a:lnTo>
                  <a:lnTo>
                    <a:pt x="3714" y="16421"/>
                  </a:lnTo>
                  <a:lnTo>
                    <a:pt x="3678" y="16450"/>
                  </a:lnTo>
                  <a:lnTo>
                    <a:pt x="3566" y="16421"/>
                  </a:lnTo>
                  <a:lnTo>
                    <a:pt x="3491" y="16450"/>
                  </a:lnTo>
                  <a:lnTo>
                    <a:pt x="3157" y="16421"/>
                  </a:lnTo>
                  <a:lnTo>
                    <a:pt x="3064" y="16421"/>
                  </a:lnTo>
                  <a:lnTo>
                    <a:pt x="3046" y="16450"/>
                  </a:lnTo>
                  <a:lnTo>
                    <a:pt x="2916" y="16450"/>
                  </a:lnTo>
                  <a:lnTo>
                    <a:pt x="2916" y="16479"/>
                  </a:lnTo>
                  <a:lnTo>
                    <a:pt x="2935" y="16494"/>
                  </a:lnTo>
                  <a:lnTo>
                    <a:pt x="3027" y="16494"/>
                  </a:lnTo>
                  <a:lnTo>
                    <a:pt x="3046" y="16523"/>
                  </a:lnTo>
                  <a:lnTo>
                    <a:pt x="3008" y="16537"/>
                  </a:lnTo>
                  <a:lnTo>
                    <a:pt x="2935" y="16523"/>
                  </a:lnTo>
                  <a:lnTo>
                    <a:pt x="2841" y="16523"/>
                  </a:lnTo>
                  <a:lnTo>
                    <a:pt x="2841" y="16537"/>
                  </a:lnTo>
                  <a:lnTo>
                    <a:pt x="2879" y="16567"/>
                  </a:lnTo>
                  <a:lnTo>
                    <a:pt x="2971" y="16567"/>
                  </a:lnTo>
                  <a:lnTo>
                    <a:pt x="3212" y="16624"/>
                  </a:lnTo>
                  <a:lnTo>
                    <a:pt x="3287" y="16624"/>
                  </a:lnTo>
                  <a:lnTo>
                    <a:pt x="3324" y="16610"/>
                  </a:lnTo>
                  <a:lnTo>
                    <a:pt x="3399" y="16610"/>
                  </a:lnTo>
                  <a:lnTo>
                    <a:pt x="3417" y="16624"/>
                  </a:lnTo>
                  <a:lnTo>
                    <a:pt x="3417" y="16682"/>
                  </a:lnTo>
                  <a:lnTo>
                    <a:pt x="3436" y="16741"/>
                  </a:lnTo>
                  <a:lnTo>
                    <a:pt x="3399" y="16755"/>
                  </a:lnTo>
                  <a:lnTo>
                    <a:pt x="3324" y="16741"/>
                  </a:lnTo>
                  <a:lnTo>
                    <a:pt x="3306" y="16755"/>
                  </a:lnTo>
                  <a:lnTo>
                    <a:pt x="3287" y="16741"/>
                  </a:lnTo>
                  <a:lnTo>
                    <a:pt x="3195" y="16755"/>
                  </a:lnTo>
                  <a:lnTo>
                    <a:pt x="3195" y="16784"/>
                  </a:lnTo>
                  <a:lnTo>
                    <a:pt x="3212" y="16813"/>
                  </a:lnTo>
                  <a:lnTo>
                    <a:pt x="3250" y="16813"/>
                  </a:lnTo>
                  <a:lnTo>
                    <a:pt x="3324" y="16827"/>
                  </a:lnTo>
                  <a:lnTo>
                    <a:pt x="3343" y="16842"/>
                  </a:lnTo>
                  <a:lnTo>
                    <a:pt x="3250" y="16886"/>
                  </a:lnTo>
                  <a:lnTo>
                    <a:pt x="3195" y="16886"/>
                  </a:lnTo>
                  <a:lnTo>
                    <a:pt x="3101" y="16842"/>
                  </a:lnTo>
                  <a:lnTo>
                    <a:pt x="3008" y="16871"/>
                  </a:lnTo>
                  <a:lnTo>
                    <a:pt x="3008" y="16900"/>
                  </a:lnTo>
                  <a:lnTo>
                    <a:pt x="3027" y="16958"/>
                  </a:lnTo>
                  <a:lnTo>
                    <a:pt x="3064" y="16972"/>
                  </a:lnTo>
                  <a:lnTo>
                    <a:pt x="3120" y="16958"/>
                  </a:lnTo>
                  <a:lnTo>
                    <a:pt x="3212" y="16958"/>
                  </a:lnTo>
                  <a:lnTo>
                    <a:pt x="3287" y="16987"/>
                  </a:lnTo>
                  <a:lnTo>
                    <a:pt x="3306" y="17030"/>
                  </a:lnTo>
                  <a:lnTo>
                    <a:pt x="3101" y="17030"/>
                  </a:lnTo>
                  <a:lnTo>
                    <a:pt x="3046" y="17045"/>
                  </a:lnTo>
                  <a:lnTo>
                    <a:pt x="2971" y="17016"/>
                  </a:lnTo>
                  <a:lnTo>
                    <a:pt x="2935" y="17016"/>
                  </a:lnTo>
                  <a:lnTo>
                    <a:pt x="2879" y="17060"/>
                  </a:lnTo>
                  <a:lnTo>
                    <a:pt x="2879" y="17204"/>
                  </a:lnTo>
                  <a:lnTo>
                    <a:pt x="2860" y="17248"/>
                  </a:lnTo>
                  <a:lnTo>
                    <a:pt x="2879" y="17277"/>
                  </a:lnTo>
                  <a:lnTo>
                    <a:pt x="2953" y="17277"/>
                  </a:lnTo>
                  <a:lnTo>
                    <a:pt x="3157" y="17204"/>
                  </a:lnTo>
                  <a:lnTo>
                    <a:pt x="3212" y="17175"/>
                  </a:lnTo>
                  <a:lnTo>
                    <a:pt x="3380" y="17132"/>
                  </a:lnTo>
                  <a:lnTo>
                    <a:pt x="3472" y="17103"/>
                  </a:lnTo>
                  <a:lnTo>
                    <a:pt x="3528" y="17016"/>
                  </a:lnTo>
                  <a:lnTo>
                    <a:pt x="3659" y="16915"/>
                  </a:lnTo>
                  <a:lnTo>
                    <a:pt x="3900" y="16827"/>
                  </a:lnTo>
                  <a:lnTo>
                    <a:pt x="4030" y="16798"/>
                  </a:lnTo>
                  <a:lnTo>
                    <a:pt x="4086" y="16813"/>
                  </a:lnTo>
                  <a:lnTo>
                    <a:pt x="4086" y="16842"/>
                  </a:lnTo>
                  <a:lnTo>
                    <a:pt x="4049" y="16871"/>
                  </a:lnTo>
                  <a:lnTo>
                    <a:pt x="3974" y="16871"/>
                  </a:lnTo>
                  <a:lnTo>
                    <a:pt x="3844" y="16900"/>
                  </a:lnTo>
                  <a:lnTo>
                    <a:pt x="3678" y="16958"/>
                  </a:lnTo>
                  <a:lnTo>
                    <a:pt x="3510" y="17103"/>
                  </a:lnTo>
                  <a:lnTo>
                    <a:pt x="3436" y="17175"/>
                  </a:lnTo>
                  <a:lnTo>
                    <a:pt x="3306" y="17190"/>
                  </a:lnTo>
                  <a:lnTo>
                    <a:pt x="3231" y="17204"/>
                  </a:lnTo>
                  <a:lnTo>
                    <a:pt x="3101" y="17277"/>
                  </a:lnTo>
                  <a:lnTo>
                    <a:pt x="2953" y="17321"/>
                  </a:lnTo>
                  <a:lnTo>
                    <a:pt x="2879" y="17335"/>
                  </a:lnTo>
                  <a:lnTo>
                    <a:pt x="2860" y="17378"/>
                  </a:lnTo>
                  <a:lnTo>
                    <a:pt x="2935" y="17378"/>
                  </a:lnTo>
                  <a:lnTo>
                    <a:pt x="2971" y="17349"/>
                  </a:lnTo>
                  <a:lnTo>
                    <a:pt x="3027" y="17378"/>
                  </a:lnTo>
                  <a:lnTo>
                    <a:pt x="3027" y="17408"/>
                  </a:lnTo>
                  <a:lnTo>
                    <a:pt x="3120" y="17378"/>
                  </a:lnTo>
                  <a:lnTo>
                    <a:pt x="3157" y="17335"/>
                  </a:lnTo>
                  <a:lnTo>
                    <a:pt x="3212" y="17335"/>
                  </a:lnTo>
                  <a:lnTo>
                    <a:pt x="3287" y="17393"/>
                  </a:lnTo>
                  <a:lnTo>
                    <a:pt x="3324" y="17393"/>
                  </a:lnTo>
                  <a:lnTo>
                    <a:pt x="3399" y="17349"/>
                  </a:lnTo>
                  <a:lnTo>
                    <a:pt x="3491" y="17306"/>
                  </a:lnTo>
                  <a:lnTo>
                    <a:pt x="3566" y="17306"/>
                  </a:lnTo>
                  <a:lnTo>
                    <a:pt x="3584" y="17321"/>
                  </a:lnTo>
                  <a:lnTo>
                    <a:pt x="3566" y="17349"/>
                  </a:lnTo>
                  <a:lnTo>
                    <a:pt x="3491" y="17349"/>
                  </a:lnTo>
                  <a:lnTo>
                    <a:pt x="3417" y="17408"/>
                  </a:lnTo>
                  <a:lnTo>
                    <a:pt x="3343" y="17422"/>
                  </a:lnTo>
                  <a:lnTo>
                    <a:pt x="3250" y="17422"/>
                  </a:lnTo>
                  <a:lnTo>
                    <a:pt x="3212" y="17393"/>
                  </a:lnTo>
                  <a:lnTo>
                    <a:pt x="3157" y="17408"/>
                  </a:lnTo>
                  <a:lnTo>
                    <a:pt x="3120" y="17451"/>
                  </a:lnTo>
                  <a:lnTo>
                    <a:pt x="3008" y="17480"/>
                  </a:lnTo>
                  <a:lnTo>
                    <a:pt x="2971" y="17495"/>
                  </a:lnTo>
                  <a:lnTo>
                    <a:pt x="3046" y="17538"/>
                  </a:lnTo>
                  <a:lnTo>
                    <a:pt x="3101" y="17538"/>
                  </a:lnTo>
                  <a:lnTo>
                    <a:pt x="3195" y="17567"/>
                  </a:lnTo>
                  <a:lnTo>
                    <a:pt x="3120" y="17625"/>
                  </a:lnTo>
                  <a:lnTo>
                    <a:pt x="3120" y="17669"/>
                  </a:lnTo>
                  <a:lnTo>
                    <a:pt x="3195" y="17684"/>
                  </a:lnTo>
                  <a:lnTo>
                    <a:pt x="3157" y="17713"/>
                  </a:lnTo>
                  <a:lnTo>
                    <a:pt x="3195" y="17756"/>
                  </a:lnTo>
                  <a:lnTo>
                    <a:pt x="3139" y="17756"/>
                  </a:lnTo>
                  <a:lnTo>
                    <a:pt x="3064" y="17814"/>
                  </a:lnTo>
                  <a:lnTo>
                    <a:pt x="3101" y="17858"/>
                  </a:lnTo>
                  <a:lnTo>
                    <a:pt x="3139" y="17858"/>
                  </a:lnTo>
                  <a:lnTo>
                    <a:pt x="3195" y="17828"/>
                  </a:lnTo>
                  <a:lnTo>
                    <a:pt x="3212" y="17828"/>
                  </a:lnTo>
                  <a:lnTo>
                    <a:pt x="3231" y="17901"/>
                  </a:lnTo>
                  <a:lnTo>
                    <a:pt x="3231" y="17959"/>
                  </a:lnTo>
                  <a:lnTo>
                    <a:pt x="3157" y="17988"/>
                  </a:lnTo>
                  <a:lnTo>
                    <a:pt x="3157" y="18104"/>
                  </a:lnTo>
                  <a:lnTo>
                    <a:pt x="3212" y="18147"/>
                  </a:lnTo>
                  <a:lnTo>
                    <a:pt x="3287" y="18147"/>
                  </a:lnTo>
                  <a:lnTo>
                    <a:pt x="3343" y="18118"/>
                  </a:lnTo>
                  <a:lnTo>
                    <a:pt x="3380" y="18061"/>
                  </a:lnTo>
                  <a:lnTo>
                    <a:pt x="3417" y="18075"/>
                  </a:lnTo>
                  <a:lnTo>
                    <a:pt x="3472" y="18046"/>
                  </a:lnTo>
                  <a:lnTo>
                    <a:pt x="3510" y="18046"/>
                  </a:lnTo>
                  <a:lnTo>
                    <a:pt x="3566" y="18075"/>
                  </a:lnTo>
                  <a:lnTo>
                    <a:pt x="3528" y="18104"/>
                  </a:lnTo>
                  <a:lnTo>
                    <a:pt x="3436" y="18147"/>
                  </a:lnTo>
                  <a:lnTo>
                    <a:pt x="3380" y="18147"/>
                  </a:lnTo>
                  <a:lnTo>
                    <a:pt x="3231" y="18191"/>
                  </a:lnTo>
                  <a:lnTo>
                    <a:pt x="3157" y="18220"/>
                  </a:lnTo>
                  <a:lnTo>
                    <a:pt x="3157" y="18278"/>
                  </a:lnTo>
                  <a:lnTo>
                    <a:pt x="3139" y="18336"/>
                  </a:lnTo>
                  <a:lnTo>
                    <a:pt x="3212" y="18365"/>
                  </a:lnTo>
                  <a:lnTo>
                    <a:pt x="3157" y="18409"/>
                  </a:lnTo>
                  <a:lnTo>
                    <a:pt x="3139" y="18481"/>
                  </a:lnTo>
                  <a:lnTo>
                    <a:pt x="3157" y="18568"/>
                  </a:lnTo>
                  <a:lnTo>
                    <a:pt x="3212" y="18568"/>
                  </a:lnTo>
                  <a:lnTo>
                    <a:pt x="3287" y="18467"/>
                  </a:lnTo>
                  <a:lnTo>
                    <a:pt x="3436" y="18350"/>
                  </a:lnTo>
                  <a:lnTo>
                    <a:pt x="3491" y="18350"/>
                  </a:lnTo>
                  <a:lnTo>
                    <a:pt x="3528" y="18292"/>
                  </a:lnTo>
                  <a:lnTo>
                    <a:pt x="3603" y="18278"/>
                  </a:lnTo>
                  <a:lnTo>
                    <a:pt x="3603" y="18292"/>
                  </a:lnTo>
                  <a:lnTo>
                    <a:pt x="3566" y="18336"/>
                  </a:lnTo>
                  <a:lnTo>
                    <a:pt x="3566" y="18365"/>
                  </a:lnTo>
                  <a:lnTo>
                    <a:pt x="3584" y="18394"/>
                  </a:lnTo>
                  <a:lnTo>
                    <a:pt x="3659" y="18365"/>
                  </a:lnTo>
                  <a:lnTo>
                    <a:pt x="3770" y="18278"/>
                  </a:lnTo>
                  <a:lnTo>
                    <a:pt x="3788" y="18249"/>
                  </a:lnTo>
                  <a:lnTo>
                    <a:pt x="3844" y="18292"/>
                  </a:lnTo>
                  <a:lnTo>
                    <a:pt x="3882" y="18292"/>
                  </a:lnTo>
                  <a:lnTo>
                    <a:pt x="3937" y="18264"/>
                  </a:lnTo>
                  <a:lnTo>
                    <a:pt x="3993" y="18264"/>
                  </a:lnTo>
                  <a:lnTo>
                    <a:pt x="3993" y="18278"/>
                  </a:lnTo>
                  <a:lnTo>
                    <a:pt x="3937" y="18336"/>
                  </a:lnTo>
                  <a:lnTo>
                    <a:pt x="3937" y="18467"/>
                  </a:lnTo>
                  <a:lnTo>
                    <a:pt x="3974" y="18481"/>
                  </a:lnTo>
                  <a:lnTo>
                    <a:pt x="4030" y="18539"/>
                  </a:lnTo>
                  <a:lnTo>
                    <a:pt x="3993" y="18554"/>
                  </a:lnTo>
                  <a:lnTo>
                    <a:pt x="3937" y="18539"/>
                  </a:lnTo>
                  <a:lnTo>
                    <a:pt x="3844" y="18467"/>
                  </a:lnTo>
                  <a:lnTo>
                    <a:pt x="3788" y="18409"/>
                  </a:lnTo>
                  <a:lnTo>
                    <a:pt x="3751" y="18409"/>
                  </a:lnTo>
                  <a:lnTo>
                    <a:pt x="3695" y="18423"/>
                  </a:lnTo>
                  <a:lnTo>
                    <a:pt x="3622" y="18423"/>
                  </a:lnTo>
                  <a:lnTo>
                    <a:pt x="3603" y="18467"/>
                  </a:lnTo>
                  <a:lnTo>
                    <a:pt x="3659" y="18495"/>
                  </a:lnTo>
                  <a:lnTo>
                    <a:pt x="3695" y="18495"/>
                  </a:lnTo>
                  <a:lnTo>
                    <a:pt x="3770" y="18568"/>
                  </a:lnTo>
                  <a:lnTo>
                    <a:pt x="3807" y="18583"/>
                  </a:lnTo>
                  <a:lnTo>
                    <a:pt x="3788" y="18626"/>
                  </a:lnTo>
                  <a:lnTo>
                    <a:pt x="3714" y="18568"/>
                  </a:lnTo>
                  <a:lnTo>
                    <a:pt x="3678" y="18554"/>
                  </a:lnTo>
                  <a:lnTo>
                    <a:pt x="3603" y="18554"/>
                  </a:lnTo>
                  <a:lnTo>
                    <a:pt x="3510" y="18641"/>
                  </a:lnTo>
                  <a:lnTo>
                    <a:pt x="3436" y="18684"/>
                  </a:lnTo>
                  <a:lnTo>
                    <a:pt x="3287" y="18684"/>
                  </a:lnTo>
                  <a:lnTo>
                    <a:pt x="3250" y="18699"/>
                  </a:lnTo>
                  <a:lnTo>
                    <a:pt x="3306" y="18713"/>
                  </a:lnTo>
                  <a:lnTo>
                    <a:pt x="3399" y="18713"/>
                  </a:lnTo>
                  <a:lnTo>
                    <a:pt x="3454" y="18699"/>
                  </a:lnTo>
                  <a:lnTo>
                    <a:pt x="3603" y="18684"/>
                  </a:lnTo>
                  <a:lnTo>
                    <a:pt x="3695" y="18641"/>
                  </a:lnTo>
                  <a:lnTo>
                    <a:pt x="3770" y="18656"/>
                  </a:lnTo>
                  <a:lnTo>
                    <a:pt x="3863" y="18656"/>
                  </a:lnTo>
                  <a:lnTo>
                    <a:pt x="3826" y="18684"/>
                  </a:lnTo>
                  <a:lnTo>
                    <a:pt x="3770" y="18728"/>
                  </a:lnTo>
                  <a:lnTo>
                    <a:pt x="3640" y="18728"/>
                  </a:lnTo>
                  <a:lnTo>
                    <a:pt x="3528" y="18757"/>
                  </a:lnTo>
                  <a:lnTo>
                    <a:pt x="3343" y="18757"/>
                  </a:lnTo>
                  <a:lnTo>
                    <a:pt x="3250" y="18771"/>
                  </a:lnTo>
                  <a:lnTo>
                    <a:pt x="3231" y="18830"/>
                  </a:lnTo>
                  <a:lnTo>
                    <a:pt x="3250" y="18873"/>
                  </a:lnTo>
                  <a:lnTo>
                    <a:pt x="3343" y="18902"/>
                  </a:lnTo>
                  <a:lnTo>
                    <a:pt x="3436" y="18873"/>
                  </a:lnTo>
                  <a:lnTo>
                    <a:pt x="3454" y="18902"/>
                  </a:lnTo>
                  <a:lnTo>
                    <a:pt x="3399" y="18931"/>
                  </a:lnTo>
                  <a:lnTo>
                    <a:pt x="3306" y="18931"/>
                  </a:lnTo>
                  <a:lnTo>
                    <a:pt x="3250" y="18989"/>
                  </a:lnTo>
                  <a:lnTo>
                    <a:pt x="3268" y="19047"/>
                  </a:lnTo>
                  <a:lnTo>
                    <a:pt x="3343" y="19076"/>
                  </a:lnTo>
                  <a:lnTo>
                    <a:pt x="3399" y="19047"/>
                  </a:lnTo>
                  <a:lnTo>
                    <a:pt x="3417" y="19004"/>
                  </a:lnTo>
                  <a:lnTo>
                    <a:pt x="3491" y="19004"/>
                  </a:lnTo>
                  <a:lnTo>
                    <a:pt x="3528" y="19018"/>
                  </a:lnTo>
                  <a:lnTo>
                    <a:pt x="3603" y="19018"/>
                  </a:lnTo>
                  <a:lnTo>
                    <a:pt x="3678" y="19004"/>
                  </a:lnTo>
                  <a:lnTo>
                    <a:pt x="3714" y="18989"/>
                  </a:lnTo>
                  <a:lnTo>
                    <a:pt x="3751" y="19004"/>
                  </a:lnTo>
                  <a:lnTo>
                    <a:pt x="3695" y="19047"/>
                  </a:lnTo>
                  <a:lnTo>
                    <a:pt x="3584" y="19076"/>
                  </a:lnTo>
                  <a:lnTo>
                    <a:pt x="3472" y="19047"/>
                  </a:lnTo>
                  <a:lnTo>
                    <a:pt x="3417" y="19047"/>
                  </a:lnTo>
                  <a:lnTo>
                    <a:pt x="3472" y="19076"/>
                  </a:lnTo>
                  <a:lnTo>
                    <a:pt x="3528" y="19076"/>
                  </a:lnTo>
                  <a:lnTo>
                    <a:pt x="3584" y="19090"/>
                  </a:lnTo>
                  <a:lnTo>
                    <a:pt x="3528" y="19119"/>
                  </a:lnTo>
                  <a:lnTo>
                    <a:pt x="3417" y="19119"/>
                  </a:lnTo>
                  <a:lnTo>
                    <a:pt x="3324" y="19163"/>
                  </a:lnTo>
                  <a:lnTo>
                    <a:pt x="3380" y="19207"/>
                  </a:lnTo>
                  <a:lnTo>
                    <a:pt x="3417" y="19207"/>
                  </a:lnTo>
                  <a:lnTo>
                    <a:pt x="3472" y="19192"/>
                  </a:lnTo>
                  <a:lnTo>
                    <a:pt x="3584" y="19192"/>
                  </a:lnTo>
                  <a:lnTo>
                    <a:pt x="3622" y="19207"/>
                  </a:lnTo>
                  <a:lnTo>
                    <a:pt x="3678" y="19207"/>
                  </a:lnTo>
                  <a:lnTo>
                    <a:pt x="3622" y="19236"/>
                  </a:lnTo>
                  <a:lnTo>
                    <a:pt x="3510" y="19264"/>
                  </a:lnTo>
                  <a:lnTo>
                    <a:pt x="3436" y="19236"/>
                  </a:lnTo>
                  <a:lnTo>
                    <a:pt x="3380" y="19264"/>
                  </a:lnTo>
                  <a:lnTo>
                    <a:pt x="3343" y="19293"/>
                  </a:lnTo>
                  <a:lnTo>
                    <a:pt x="3380" y="19337"/>
                  </a:lnTo>
                  <a:lnTo>
                    <a:pt x="3417" y="19337"/>
                  </a:lnTo>
                  <a:lnTo>
                    <a:pt x="3491" y="19293"/>
                  </a:lnTo>
                  <a:lnTo>
                    <a:pt x="3566" y="19293"/>
                  </a:lnTo>
                  <a:lnTo>
                    <a:pt x="3622" y="19337"/>
                  </a:lnTo>
                  <a:lnTo>
                    <a:pt x="3622" y="19366"/>
                  </a:lnTo>
                  <a:lnTo>
                    <a:pt x="3491" y="19410"/>
                  </a:lnTo>
                  <a:lnTo>
                    <a:pt x="3454" y="19438"/>
                  </a:lnTo>
                  <a:lnTo>
                    <a:pt x="3510" y="19511"/>
                  </a:lnTo>
                  <a:lnTo>
                    <a:pt x="3547" y="19511"/>
                  </a:lnTo>
                  <a:lnTo>
                    <a:pt x="3584" y="19497"/>
                  </a:lnTo>
                  <a:lnTo>
                    <a:pt x="3640" y="19497"/>
                  </a:lnTo>
                  <a:lnTo>
                    <a:pt x="3695" y="19555"/>
                  </a:lnTo>
                  <a:lnTo>
                    <a:pt x="3714" y="19511"/>
                  </a:lnTo>
                  <a:lnTo>
                    <a:pt x="3751" y="19497"/>
                  </a:lnTo>
                  <a:lnTo>
                    <a:pt x="3788" y="19511"/>
                  </a:lnTo>
                  <a:lnTo>
                    <a:pt x="3770" y="19555"/>
                  </a:lnTo>
                  <a:lnTo>
                    <a:pt x="3733" y="19584"/>
                  </a:lnTo>
                  <a:lnTo>
                    <a:pt x="3788" y="19627"/>
                  </a:lnTo>
                  <a:lnTo>
                    <a:pt x="3695" y="19714"/>
                  </a:lnTo>
                  <a:lnTo>
                    <a:pt x="3678" y="19714"/>
                  </a:lnTo>
                  <a:lnTo>
                    <a:pt x="3622" y="19772"/>
                  </a:lnTo>
                  <a:lnTo>
                    <a:pt x="3584" y="19815"/>
                  </a:lnTo>
                  <a:lnTo>
                    <a:pt x="3584" y="19845"/>
                  </a:lnTo>
                  <a:lnTo>
                    <a:pt x="3640" y="19845"/>
                  </a:lnTo>
                  <a:lnTo>
                    <a:pt x="3695" y="19815"/>
                  </a:lnTo>
                  <a:lnTo>
                    <a:pt x="3770" y="19845"/>
                  </a:lnTo>
                  <a:lnTo>
                    <a:pt x="3788" y="19888"/>
                  </a:lnTo>
                  <a:lnTo>
                    <a:pt x="3751" y="19932"/>
                  </a:lnTo>
                  <a:lnTo>
                    <a:pt x="3751" y="19946"/>
                  </a:lnTo>
                  <a:lnTo>
                    <a:pt x="3807" y="19946"/>
                  </a:lnTo>
                  <a:lnTo>
                    <a:pt x="3863" y="19961"/>
                  </a:lnTo>
                  <a:lnTo>
                    <a:pt x="3863" y="20004"/>
                  </a:lnTo>
                  <a:lnTo>
                    <a:pt x="3807" y="20033"/>
                  </a:lnTo>
                  <a:lnTo>
                    <a:pt x="3863" y="20077"/>
                  </a:lnTo>
                  <a:lnTo>
                    <a:pt x="3844" y="20135"/>
                  </a:lnTo>
                  <a:lnTo>
                    <a:pt x="3770" y="20164"/>
                  </a:lnTo>
                  <a:lnTo>
                    <a:pt x="3733" y="20207"/>
                  </a:lnTo>
                  <a:lnTo>
                    <a:pt x="3826" y="20207"/>
                  </a:lnTo>
                  <a:lnTo>
                    <a:pt x="3882" y="20164"/>
                  </a:lnTo>
                  <a:lnTo>
                    <a:pt x="3900" y="20135"/>
                  </a:lnTo>
                  <a:lnTo>
                    <a:pt x="4011" y="20091"/>
                  </a:lnTo>
                  <a:lnTo>
                    <a:pt x="4049" y="20106"/>
                  </a:lnTo>
                  <a:lnTo>
                    <a:pt x="3993" y="20150"/>
                  </a:lnTo>
                  <a:lnTo>
                    <a:pt x="4030" y="20179"/>
                  </a:lnTo>
                  <a:lnTo>
                    <a:pt x="3955" y="20222"/>
                  </a:lnTo>
                  <a:lnTo>
                    <a:pt x="3900" y="20251"/>
                  </a:lnTo>
                  <a:lnTo>
                    <a:pt x="3844" y="20251"/>
                  </a:lnTo>
                  <a:lnTo>
                    <a:pt x="3770" y="20280"/>
                  </a:lnTo>
                  <a:lnTo>
                    <a:pt x="3714" y="20309"/>
                  </a:lnTo>
                  <a:lnTo>
                    <a:pt x="3770" y="20353"/>
                  </a:lnTo>
                  <a:lnTo>
                    <a:pt x="3844" y="20309"/>
                  </a:lnTo>
                  <a:lnTo>
                    <a:pt x="3882" y="20280"/>
                  </a:lnTo>
                  <a:lnTo>
                    <a:pt x="3974" y="20295"/>
                  </a:lnTo>
                  <a:lnTo>
                    <a:pt x="3993" y="20309"/>
                  </a:lnTo>
                  <a:lnTo>
                    <a:pt x="3955" y="20353"/>
                  </a:lnTo>
                  <a:lnTo>
                    <a:pt x="3844" y="20381"/>
                  </a:lnTo>
                  <a:lnTo>
                    <a:pt x="3844" y="20454"/>
                  </a:lnTo>
                  <a:lnTo>
                    <a:pt x="3788" y="20498"/>
                  </a:lnTo>
                  <a:lnTo>
                    <a:pt x="3714" y="20512"/>
                  </a:lnTo>
                  <a:lnTo>
                    <a:pt x="3695" y="20541"/>
                  </a:lnTo>
                  <a:lnTo>
                    <a:pt x="3770" y="20584"/>
                  </a:lnTo>
                  <a:lnTo>
                    <a:pt x="3882" y="20570"/>
                  </a:lnTo>
                  <a:lnTo>
                    <a:pt x="3955" y="20527"/>
                  </a:lnTo>
                  <a:lnTo>
                    <a:pt x="4049" y="20512"/>
                  </a:lnTo>
                  <a:lnTo>
                    <a:pt x="4104" y="20512"/>
                  </a:lnTo>
                  <a:lnTo>
                    <a:pt x="4142" y="20541"/>
                  </a:lnTo>
                  <a:lnTo>
                    <a:pt x="4104" y="20584"/>
                  </a:lnTo>
                  <a:lnTo>
                    <a:pt x="4049" y="20584"/>
                  </a:lnTo>
                  <a:lnTo>
                    <a:pt x="3919" y="20613"/>
                  </a:lnTo>
                  <a:lnTo>
                    <a:pt x="3919" y="20643"/>
                  </a:lnTo>
                  <a:lnTo>
                    <a:pt x="3993" y="20643"/>
                  </a:lnTo>
                  <a:lnTo>
                    <a:pt x="4030" y="20672"/>
                  </a:lnTo>
                  <a:lnTo>
                    <a:pt x="3955" y="20730"/>
                  </a:lnTo>
                  <a:lnTo>
                    <a:pt x="3974" y="20787"/>
                  </a:lnTo>
                  <a:lnTo>
                    <a:pt x="4049" y="20802"/>
                  </a:lnTo>
                  <a:lnTo>
                    <a:pt x="4160" y="20730"/>
                  </a:lnTo>
                  <a:lnTo>
                    <a:pt x="4215" y="20715"/>
                  </a:lnTo>
                  <a:lnTo>
                    <a:pt x="4234" y="20730"/>
                  </a:lnTo>
                  <a:lnTo>
                    <a:pt x="4309" y="20787"/>
                  </a:lnTo>
                  <a:lnTo>
                    <a:pt x="4309" y="20860"/>
                  </a:lnTo>
                  <a:lnTo>
                    <a:pt x="4365" y="20889"/>
                  </a:lnTo>
                  <a:lnTo>
                    <a:pt x="4365" y="20904"/>
                  </a:lnTo>
                  <a:lnTo>
                    <a:pt x="4327" y="20947"/>
                  </a:lnTo>
                  <a:lnTo>
                    <a:pt x="4253" y="20947"/>
                  </a:lnTo>
                  <a:lnTo>
                    <a:pt x="4215" y="21005"/>
                  </a:lnTo>
                  <a:lnTo>
                    <a:pt x="4234" y="21034"/>
                  </a:lnTo>
                  <a:lnTo>
                    <a:pt x="4365" y="21049"/>
                  </a:lnTo>
                  <a:lnTo>
                    <a:pt x="4420" y="21034"/>
                  </a:lnTo>
                  <a:lnTo>
                    <a:pt x="4402" y="21005"/>
                  </a:lnTo>
                  <a:lnTo>
                    <a:pt x="4402" y="20961"/>
                  </a:lnTo>
                  <a:lnTo>
                    <a:pt x="4438" y="20947"/>
                  </a:lnTo>
                  <a:lnTo>
                    <a:pt x="4494" y="20961"/>
                  </a:lnTo>
                  <a:lnTo>
                    <a:pt x="4550" y="20933"/>
                  </a:lnTo>
                  <a:lnTo>
                    <a:pt x="4625" y="20904"/>
                  </a:lnTo>
                  <a:lnTo>
                    <a:pt x="4680" y="20947"/>
                  </a:lnTo>
                  <a:lnTo>
                    <a:pt x="4717" y="20961"/>
                  </a:lnTo>
                  <a:lnTo>
                    <a:pt x="4773" y="20947"/>
                  </a:lnTo>
                  <a:lnTo>
                    <a:pt x="4810" y="20889"/>
                  </a:lnTo>
                  <a:lnTo>
                    <a:pt x="4866" y="20860"/>
                  </a:lnTo>
                  <a:lnTo>
                    <a:pt x="4921" y="20860"/>
                  </a:lnTo>
                  <a:lnTo>
                    <a:pt x="4996" y="20831"/>
                  </a:lnTo>
                  <a:lnTo>
                    <a:pt x="5070" y="20860"/>
                  </a:lnTo>
                  <a:lnTo>
                    <a:pt x="5108" y="20817"/>
                  </a:lnTo>
                  <a:lnTo>
                    <a:pt x="5108" y="20787"/>
                  </a:lnTo>
                  <a:lnTo>
                    <a:pt x="5070" y="20744"/>
                  </a:lnTo>
                  <a:lnTo>
                    <a:pt x="5070" y="20715"/>
                  </a:lnTo>
                  <a:lnTo>
                    <a:pt x="5108" y="20686"/>
                  </a:lnTo>
                  <a:lnTo>
                    <a:pt x="5163" y="20715"/>
                  </a:lnTo>
                  <a:lnTo>
                    <a:pt x="5200" y="20758"/>
                  </a:lnTo>
                  <a:lnTo>
                    <a:pt x="5200" y="20831"/>
                  </a:lnTo>
                  <a:lnTo>
                    <a:pt x="5145" y="20889"/>
                  </a:lnTo>
                  <a:lnTo>
                    <a:pt x="5089" y="20904"/>
                  </a:lnTo>
                  <a:lnTo>
                    <a:pt x="5052" y="20947"/>
                  </a:lnTo>
                  <a:lnTo>
                    <a:pt x="5070" y="20961"/>
                  </a:lnTo>
                  <a:lnTo>
                    <a:pt x="5181" y="20933"/>
                  </a:lnTo>
                  <a:lnTo>
                    <a:pt x="5349" y="20860"/>
                  </a:lnTo>
                  <a:lnTo>
                    <a:pt x="5441" y="20744"/>
                  </a:lnTo>
                  <a:lnTo>
                    <a:pt x="5479" y="20744"/>
                  </a:lnTo>
                  <a:lnTo>
                    <a:pt x="5516" y="20802"/>
                  </a:lnTo>
                  <a:lnTo>
                    <a:pt x="5516" y="20875"/>
                  </a:lnTo>
                  <a:lnTo>
                    <a:pt x="5441" y="20889"/>
                  </a:lnTo>
                  <a:lnTo>
                    <a:pt x="5368" y="20933"/>
                  </a:lnTo>
                  <a:lnTo>
                    <a:pt x="5293" y="20976"/>
                  </a:lnTo>
                  <a:lnTo>
                    <a:pt x="5200" y="21005"/>
                  </a:lnTo>
                  <a:lnTo>
                    <a:pt x="5181" y="21020"/>
                  </a:lnTo>
                  <a:lnTo>
                    <a:pt x="5200" y="21034"/>
                  </a:lnTo>
                  <a:lnTo>
                    <a:pt x="5293" y="21020"/>
                  </a:lnTo>
                  <a:lnTo>
                    <a:pt x="5423" y="20961"/>
                  </a:lnTo>
                  <a:lnTo>
                    <a:pt x="5441" y="20976"/>
                  </a:lnTo>
                  <a:lnTo>
                    <a:pt x="5349" y="21049"/>
                  </a:lnTo>
                  <a:lnTo>
                    <a:pt x="5274" y="21078"/>
                  </a:lnTo>
                  <a:lnTo>
                    <a:pt x="5274" y="21150"/>
                  </a:lnTo>
                  <a:lnTo>
                    <a:pt x="5145" y="21223"/>
                  </a:lnTo>
                  <a:lnTo>
                    <a:pt x="5108" y="21252"/>
                  </a:lnTo>
                  <a:lnTo>
                    <a:pt x="5163" y="21252"/>
                  </a:lnTo>
                  <a:lnTo>
                    <a:pt x="5200" y="21223"/>
                  </a:lnTo>
                  <a:lnTo>
                    <a:pt x="5237" y="21223"/>
                  </a:lnTo>
                  <a:lnTo>
                    <a:pt x="5237" y="21237"/>
                  </a:lnTo>
                  <a:lnTo>
                    <a:pt x="5256" y="21310"/>
                  </a:lnTo>
                  <a:lnTo>
                    <a:pt x="5274" y="21252"/>
                  </a:lnTo>
                  <a:lnTo>
                    <a:pt x="5349" y="21223"/>
                  </a:lnTo>
                  <a:lnTo>
                    <a:pt x="5368" y="21179"/>
                  </a:lnTo>
                  <a:lnTo>
                    <a:pt x="5423" y="21179"/>
                  </a:lnTo>
                  <a:lnTo>
                    <a:pt x="5441" y="21194"/>
                  </a:lnTo>
                  <a:lnTo>
                    <a:pt x="5368" y="21252"/>
                  </a:lnTo>
                  <a:lnTo>
                    <a:pt x="5349" y="21310"/>
                  </a:lnTo>
                  <a:lnTo>
                    <a:pt x="5368" y="21325"/>
                  </a:lnTo>
                  <a:lnTo>
                    <a:pt x="5441" y="21310"/>
                  </a:lnTo>
                  <a:lnTo>
                    <a:pt x="5479" y="21252"/>
                  </a:lnTo>
                  <a:lnTo>
                    <a:pt x="5534" y="21252"/>
                  </a:lnTo>
                  <a:lnTo>
                    <a:pt x="5609" y="21237"/>
                  </a:lnTo>
                  <a:lnTo>
                    <a:pt x="5534" y="21310"/>
                  </a:lnTo>
                  <a:lnTo>
                    <a:pt x="5516" y="21382"/>
                  </a:lnTo>
                  <a:lnTo>
                    <a:pt x="5423" y="21441"/>
                  </a:lnTo>
                  <a:lnTo>
                    <a:pt x="5423" y="21484"/>
                  </a:lnTo>
                  <a:lnTo>
                    <a:pt x="5441" y="21513"/>
                  </a:lnTo>
                  <a:lnTo>
                    <a:pt x="5534" y="21455"/>
                  </a:lnTo>
                  <a:lnTo>
                    <a:pt x="5609" y="21310"/>
                  </a:lnTo>
                  <a:lnTo>
                    <a:pt x="5664" y="21267"/>
                  </a:lnTo>
                  <a:lnTo>
                    <a:pt x="5701" y="21296"/>
                  </a:lnTo>
                  <a:lnTo>
                    <a:pt x="5609" y="21397"/>
                  </a:lnTo>
                  <a:lnTo>
                    <a:pt x="5609" y="21455"/>
                  </a:lnTo>
                  <a:lnTo>
                    <a:pt x="5553" y="21513"/>
                  </a:lnTo>
                  <a:lnTo>
                    <a:pt x="5534" y="21585"/>
                  </a:lnTo>
                  <a:lnTo>
                    <a:pt x="5572" y="21600"/>
                  </a:lnTo>
                  <a:lnTo>
                    <a:pt x="5628" y="21556"/>
                  </a:lnTo>
                  <a:lnTo>
                    <a:pt x="5628" y="21513"/>
                  </a:lnTo>
                  <a:lnTo>
                    <a:pt x="5645" y="21470"/>
                  </a:lnTo>
                  <a:lnTo>
                    <a:pt x="5701" y="21470"/>
                  </a:lnTo>
                  <a:lnTo>
                    <a:pt x="5757" y="21484"/>
                  </a:lnTo>
                  <a:lnTo>
                    <a:pt x="5757" y="21382"/>
                  </a:lnTo>
                  <a:lnTo>
                    <a:pt x="5813" y="21382"/>
                  </a:lnTo>
                  <a:lnTo>
                    <a:pt x="5850" y="21325"/>
                  </a:lnTo>
                  <a:lnTo>
                    <a:pt x="5906" y="21325"/>
                  </a:lnTo>
                  <a:lnTo>
                    <a:pt x="5906" y="21368"/>
                  </a:lnTo>
                  <a:lnTo>
                    <a:pt x="5887" y="21368"/>
                  </a:lnTo>
                  <a:lnTo>
                    <a:pt x="5850" y="21441"/>
                  </a:lnTo>
                  <a:lnTo>
                    <a:pt x="5850" y="21470"/>
                  </a:lnTo>
                  <a:lnTo>
                    <a:pt x="5999" y="21470"/>
                  </a:lnTo>
                  <a:lnTo>
                    <a:pt x="6222" y="21556"/>
                  </a:lnTo>
                  <a:lnTo>
                    <a:pt x="6259" y="21556"/>
                  </a:lnTo>
                  <a:lnTo>
                    <a:pt x="6259" y="21527"/>
                  </a:lnTo>
                  <a:lnTo>
                    <a:pt x="6296" y="21484"/>
                  </a:lnTo>
                  <a:lnTo>
                    <a:pt x="6352" y="21470"/>
                  </a:lnTo>
                  <a:lnTo>
                    <a:pt x="6352" y="21441"/>
                  </a:lnTo>
                  <a:lnTo>
                    <a:pt x="6296" y="21411"/>
                  </a:lnTo>
                  <a:lnTo>
                    <a:pt x="6277" y="21397"/>
                  </a:lnTo>
                  <a:lnTo>
                    <a:pt x="6203" y="21397"/>
                  </a:lnTo>
                  <a:lnTo>
                    <a:pt x="6184" y="21411"/>
                  </a:lnTo>
                  <a:lnTo>
                    <a:pt x="6184" y="21382"/>
                  </a:lnTo>
                  <a:lnTo>
                    <a:pt x="6203" y="21368"/>
                  </a:lnTo>
                  <a:lnTo>
                    <a:pt x="6203" y="21325"/>
                  </a:lnTo>
                  <a:lnTo>
                    <a:pt x="6111" y="21296"/>
                  </a:lnTo>
                  <a:lnTo>
                    <a:pt x="5943" y="21237"/>
                  </a:lnTo>
                  <a:lnTo>
                    <a:pt x="5924" y="21194"/>
                  </a:lnTo>
                  <a:lnTo>
                    <a:pt x="5943" y="21179"/>
                  </a:lnTo>
                  <a:lnTo>
                    <a:pt x="6017" y="21194"/>
                  </a:lnTo>
                  <a:lnTo>
                    <a:pt x="6073" y="21179"/>
                  </a:lnTo>
                  <a:lnTo>
                    <a:pt x="6092" y="21179"/>
                  </a:lnTo>
                  <a:lnTo>
                    <a:pt x="6111" y="21223"/>
                  </a:lnTo>
                  <a:lnTo>
                    <a:pt x="6184" y="21267"/>
                  </a:lnTo>
                  <a:lnTo>
                    <a:pt x="6259" y="21310"/>
                  </a:lnTo>
                  <a:lnTo>
                    <a:pt x="6315" y="21310"/>
                  </a:lnTo>
                  <a:lnTo>
                    <a:pt x="6407" y="21267"/>
                  </a:lnTo>
                  <a:lnTo>
                    <a:pt x="6482" y="21237"/>
                  </a:lnTo>
                  <a:lnTo>
                    <a:pt x="6500" y="21194"/>
                  </a:lnTo>
                  <a:lnTo>
                    <a:pt x="6444" y="21179"/>
                  </a:lnTo>
                  <a:lnTo>
                    <a:pt x="6352" y="21179"/>
                  </a:lnTo>
                  <a:lnTo>
                    <a:pt x="6296" y="21165"/>
                  </a:lnTo>
                  <a:lnTo>
                    <a:pt x="6296" y="21122"/>
                  </a:lnTo>
                  <a:lnTo>
                    <a:pt x="6407" y="21122"/>
                  </a:lnTo>
                  <a:lnTo>
                    <a:pt x="6482" y="21092"/>
                  </a:lnTo>
                  <a:lnTo>
                    <a:pt x="6482" y="21078"/>
                  </a:lnTo>
                  <a:lnTo>
                    <a:pt x="6407" y="21034"/>
                  </a:lnTo>
                  <a:lnTo>
                    <a:pt x="6352" y="21020"/>
                  </a:lnTo>
                  <a:lnTo>
                    <a:pt x="6352" y="21005"/>
                  </a:lnTo>
                  <a:lnTo>
                    <a:pt x="6388" y="21005"/>
                  </a:lnTo>
                  <a:lnTo>
                    <a:pt x="6407" y="20976"/>
                  </a:lnTo>
                  <a:lnTo>
                    <a:pt x="6388" y="20961"/>
                  </a:lnTo>
                  <a:lnTo>
                    <a:pt x="6296" y="20947"/>
                  </a:lnTo>
                  <a:lnTo>
                    <a:pt x="6259" y="20904"/>
                  </a:lnTo>
                  <a:lnTo>
                    <a:pt x="6277" y="20889"/>
                  </a:lnTo>
                  <a:lnTo>
                    <a:pt x="6352" y="20904"/>
                  </a:lnTo>
                  <a:lnTo>
                    <a:pt x="6444" y="20933"/>
                  </a:lnTo>
                  <a:lnTo>
                    <a:pt x="6575" y="20904"/>
                  </a:lnTo>
                  <a:lnTo>
                    <a:pt x="6648" y="20875"/>
                  </a:lnTo>
                  <a:lnTo>
                    <a:pt x="6667" y="20831"/>
                  </a:lnTo>
                  <a:lnTo>
                    <a:pt x="6648" y="20802"/>
                  </a:lnTo>
                  <a:lnTo>
                    <a:pt x="6556" y="20787"/>
                  </a:lnTo>
                  <a:lnTo>
                    <a:pt x="6388" y="20758"/>
                  </a:lnTo>
                  <a:lnTo>
                    <a:pt x="6315" y="20730"/>
                  </a:lnTo>
                  <a:lnTo>
                    <a:pt x="6315" y="20715"/>
                  </a:lnTo>
                  <a:lnTo>
                    <a:pt x="6370" y="20715"/>
                  </a:lnTo>
                  <a:lnTo>
                    <a:pt x="6444" y="20730"/>
                  </a:lnTo>
                  <a:lnTo>
                    <a:pt x="6575" y="20730"/>
                  </a:lnTo>
                  <a:lnTo>
                    <a:pt x="6648" y="20686"/>
                  </a:lnTo>
                  <a:lnTo>
                    <a:pt x="6648" y="20643"/>
                  </a:lnTo>
                  <a:lnTo>
                    <a:pt x="6575" y="20599"/>
                  </a:lnTo>
                  <a:lnTo>
                    <a:pt x="6500" y="20584"/>
                  </a:lnTo>
                  <a:lnTo>
                    <a:pt x="6482" y="20541"/>
                  </a:lnTo>
                  <a:lnTo>
                    <a:pt x="6538" y="20541"/>
                  </a:lnTo>
                  <a:lnTo>
                    <a:pt x="6575" y="20570"/>
                  </a:lnTo>
                  <a:lnTo>
                    <a:pt x="6593" y="20599"/>
                  </a:lnTo>
                  <a:lnTo>
                    <a:pt x="6667" y="20584"/>
                  </a:lnTo>
                  <a:lnTo>
                    <a:pt x="6723" y="20541"/>
                  </a:lnTo>
                  <a:lnTo>
                    <a:pt x="6723" y="20512"/>
                  </a:lnTo>
                  <a:lnTo>
                    <a:pt x="6667" y="20498"/>
                  </a:lnTo>
                  <a:lnTo>
                    <a:pt x="6593" y="20454"/>
                  </a:lnTo>
                  <a:lnTo>
                    <a:pt x="6593" y="20439"/>
                  </a:lnTo>
                  <a:lnTo>
                    <a:pt x="6648" y="20425"/>
                  </a:lnTo>
                  <a:lnTo>
                    <a:pt x="6667" y="20454"/>
                  </a:lnTo>
                  <a:lnTo>
                    <a:pt x="6723" y="20469"/>
                  </a:lnTo>
                  <a:lnTo>
                    <a:pt x="6779" y="20425"/>
                  </a:lnTo>
                  <a:lnTo>
                    <a:pt x="6779" y="20396"/>
                  </a:lnTo>
                  <a:lnTo>
                    <a:pt x="6686" y="20381"/>
                  </a:lnTo>
                  <a:lnTo>
                    <a:pt x="6630" y="20353"/>
                  </a:lnTo>
                  <a:lnTo>
                    <a:pt x="6593" y="20309"/>
                  </a:lnTo>
                  <a:lnTo>
                    <a:pt x="6648" y="20309"/>
                  </a:lnTo>
                  <a:lnTo>
                    <a:pt x="6723" y="20353"/>
                  </a:lnTo>
                  <a:lnTo>
                    <a:pt x="6779" y="20353"/>
                  </a:lnTo>
                  <a:lnTo>
                    <a:pt x="6835" y="20381"/>
                  </a:lnTo>
                  <a:lnTo>
                    <a:pt x="6871" y="20381"/>
                  </a:lnTo>
                  <a:lnTo>
                    <a:pt x="6909" y="20324"/>
                  </a:lnTo>
                  <a:lnTo>
                    <a:pt x="6909" y="20295"/>
                  </a:lnTo>
                  <a:lnTo>
                    <a:pt x="6946" y="20251"/>
                  </a:lnTo>
                  <a:lnTo>
                    <a:pt x="6946" y="20222"/>
                  </a:lnTo>
                  <a:lnTo>
                    <a:pt x="6927" y="20179"/>
                  </a:lnTo>
                  <a:lnTo>
                    <a:pt x="6946" y="20106"/>
                  </a:lnTo>
                  <a:lnTo>
                    <a:pt x="6946" y="20077"/>
                  </a:lnTo>
                  <a:lnTo>
                    <a:pt x="6871" y="20004"/>
                  </a:lnTo>
                  <a:lnTo>
                    <a:pt x="6760" y="19932"/>
                  </a:lnTo>
                  <a:lnTo>
                    <a:pt x="6667" y="19917"/>
                  </a:lnTo>
                  <a:lnTo>
                    <a:pt x="6630" y="19874"/>
                  </a:lnTo>
                  <a:lnTo>
                    <a:pt x="6630" y="19859"/>
                  </a:lnTo>
                  <a:lnTo>
                    <a:pt x="6686" y="19859"/>
                  </a:lnTo>
                  <a:lnTo>
                    <a:pt x="6742" y="19874"/>
                  </a:lnTo>
                  <a:lnTo>
                    <a:pt x="6854" y="19946"/>
                  </a:lnTo>
                  <a:lnTo>
                    <a:pt x="6927" y="20004"/>
                  </a:lnTo>
                  <a:lnTo>
                    <a:pt x="7002" y="20004"/>
                  </a:lnTo>
                  <a:lnTo>
                    <a:pt x="7020" y="19990"/>
                  </a:lnTo>
                  <a:lnTo>
                    <a:pt x="7002" y="19888"/>
                  </a:lnTo>
                  <a:lnTo>
                    <a:pt x="6946" y="19815"/>
                  </a:lnTo>
                  <a:lnTo>
                    <a:pt x="6835" y="19802"/>
                  </a:lnTo>
                  <a:lnTo>
                    <a:pt x="6648" y="19729"/>
                  </a:lnTo>
                  <a:lnTo>
                    <a:pt x="6648" y="19700"/>
                  </a:lnTo>
                  <a:lnTo>
                    <a:pt x="6686" y="19700"/>
                  </a:lnTo>
                  <a:lnTo>
                    <a:pt x="6742" y="19714"/>
                  </a:lnTo>
                  <a:lnTo>
                    <a:pt x="6779" y="19743"/>
                  </a:lnTo>
                  <a:lnTo>
                    <a:pt x="6871" y="19743"/>
                  </a:lnTo>
                  <a:lnTo>
                    <a:pt x="6927" y="19700"/>
                  </a:lnTo>
                  <a:lnTo>
                    <a:pt x="6946" y="19656"/>
                  </a:lnTo>
                  <a:lnTo>
                    <a:pt x="6946" y="19598"/>
                  </a:lnTo>
                  <a:lnTo>
                    <a:pt x="6964" y="19598"/>
                  </a:lnTo>
                  <a:lnTo>
                    <a:pt x="7020" y="19627"/>
                  </a:lnTo>
                  <a:lnTo>
                    <a:pt x="7020" y="19671"/>
                  </a:lnTo>
                  <a:lnTo>
                    <a:pt x="7113" y="19714"/>
                  </a:lnTo>
                  <a:lnTo>
                    <a:pt x="7150" y="19714"/>
                  </a:lnTo>
                  <a:lnTo>
                    <a:pt x="7206" y="19743"/>
                  </a:lnTo>
                  <a:lnTo>
                    <a:pt x="7243" y="19743"/>
                  </a:lnTo>
                  <a:lnTo>
                    <a:pt x="7280" y="19714"/>
                  </a:lnTo>
                  <a:lnTo>
                    <a:pt x="7318" y="19671"/>
                  </a:lnTo>
                  <a:lnTo>
                    <a:pt x="7336" y="19656"/>
                  </a:lnTo>
                  <a:lnTo>
                    <a:pt x="7318" y="19627"/>
                  </a:lnTo>
                  <a:lnTo>
                    <a:pt x="7243" y="19598"/>
                  </a:lnTo>
                  <a:lnTo>
                    <a:pt x="7113" y="19598"/>
                  </a:lnTo>
                  <a:lnTo>
                    <a:pt x="7095" y="19584"/>
                  </a:lnTo>
                  <a:lnTo>
                    <a:pt x="7095" y="19526"/>
                  </a:lnTo>
                  <a:lnTo>
                    <a:pt x="7039" y="19497"/>
                  </a:lnTo>
                  <a:lnTo>
                    <a:pt x="7039" y="19453"/>
                  </a:lnTo>
                  <a:lnTo>
                    <a:pt x="7095" y="19424"/>
                  </a:lnTo>
                  <a:lnTo>
                    <a:pt x="7113" y="19424"/>
                  </a:lnTo>
                  <a:lnTo>
                    <a:pt x="7150" y="19453"/>
                  </a:lnTo>
                  <a:lnTo>
                    <a:pt x="7150" y="19511"/>
                  </a:lnTo>
                  <a:lnTo>
                    <a:pt x="7206" y="19555"/>
                  </a:lnTo>
                  <a:lnTo>
                    <a:pt x="7318" y="19555"/>
                  </a:lnTo>
                  <a:lnTo>
                    <a:pt x="7373" y="19526"/>
                  </a:lnTo>
                  <a:lnTo>
                    <a:pt x="7373" y="19497"/>
                  </a:lnTo>
                  <a:lnTo>
                    <a:pt x="7336" y="19453"/>
                  </a:lnTo>
                  <a:lnTo>
                    <a:pt x="7243" y="19424"/>
                  </a:lnTo>
                  <a:lnTo>
                    <a:pt x="7187" y="19381"/>
                  </a:lnTo>
                  <a:lnTo>
                    <a:pt x="7150" y="19308"/>
                  </a:lnTo>
                  <a:lnTo>
                    <a:pt x="7187" y="19308"/>
                  </a:lnTo>
                  <a:lnTo>
                    <a:pt x="7225" y="19352"/>
                  </a:lnTo>
                  <a:lnTo>
                    <a:pt x="7318" y="19381"/>
                  </a:lnTo>
                  <a:lnTo>
                    <a:pt x="7373" y="19410"/>
                  </a:lnTo>
                  <a:lnTo>
                    <a:pt x="7429" y="19453"/>
                  </a:lnTo>
                  <a:lnTo>
                    <a:pt x="7466" y="19438"/>
                  </a:lnTo>
                  <a:lnTo>
                    <a:pt x="7466" y="19410"/>
                  </a:lnTo>
                  <a:lnTo>
                    <a:pt x="7429" y="19366"/>
                  </a:lnTo>
                  <a:lnTo>
                    <a:pt x="7336" y="19337"/>
                  </a:lnTo>
                  <a:lnTo>
                    <a:pt x="7280" y="19293"/>
                  </a:lnTo>
                  <a:lnTo>
                    <a:pt x="7280" y="19236"/>
                  </a:lnTo>
                  <a:lnTo>
                    <a:pt x="7318" y="19207"/>
                  </a:lnTo>
                  <a:lnTo>
                    <a:pt x="7336" y="19163"/>
                  </a:lnTo>
                  <a:lnTo>
                    <a:pt x="7391" y="19163"/>
                  </a:lnTo>
                  <a:lnTo>
                    <a:pt x="7410" y="19207"/>
                  </a:lnTo>
                  <a:lnTo>
                    <a:pt x="7522" y="19279"/>
                  </a:lnTo>
                  <a:lnTo>
                    <a:pt x="7596" y="19279"/>
                  </a:lnTo>
                  <a:lnTo>
                    <a:pt x="7652" y="19264"/>
                  </a:lnTo>
                  <a:lnTo>
                    <a:pt x="7707" y="19264"/>
                  </a:lnTo>
                  <a:lnTo>
                    <a:pt x="7782" y="19236"/>
                  </a:lnTo>
                  <a:lnTo>
                    <a:pt x="7801" y="19192"/>
                  </a:lnTo>
                  <a:lnTo>
                    <a:pt x="7782" y="19163"/>
                  </a:lnTo>
                  <a:lnTo>
                    <a:pt x="7707" y="19148"/>
                  </a:lnTo>
                  <a:lnTo>
                    <a:pt x="7652" y="19119"/>
                  </a:lnTo>
                  <a:lnTo>
                    <a:pt x="7559" y="19076"/>
                  </a:lnTo>
                  <a:lnTo>
                    <a:pt x="7503" y="19076"/>
                  </a:lnTo>
                  <a:lnTo>
                    <a:pt x="7429" y="19061"/>
                  </a:lnTo>
                  <a:lnTo>
                    <a:pt x="7466" y="19018"/>
                  </a:lnTo>
                  <a:lnTo>
                    <a:pt x="7485" y="19004"/>
                  </a:lnTo>
                  <a:lnTo>
                    <a:pt x="7559" y="19004"/>
                  </a:lnTo>
                  <a:lnTo>
                    <a:pt x="7614" y="19061"/>
                  </a:lnTo>
                  <a:lnTo>
                    <a:pt x="7670" y="19076"/>
                  </a:lnTo>
                  <a:lnTo>
                    <a:pt x="7707" y="19076"/>
                  </a:lnTo>
                  <a:lnTo>
                    <a:pt x="7782" y="19148"/>
                  </a:lnTo>
                  <a:lnTo>
                    <a:pt x="7856" y="19163"/>
                  </a:lnTo>
                  <a:lnTo>
                    <a:pt x="7893" y="19148"/>
                  </a:lnTo>
                  <a:lnTo>
                    <a:pt x="7930" y="19119"/>
                  </a:lnTo>
                  <a:lnTo>
                    <a:pt x="7930" y="19004"/>
                  </a:lnTo>
                  <a:lnTo>
                    <a:pt x="7856" y="18945"/>
                  </a:lnTo>
                  <a:lnTo>
                    <a:pt x="7856" y="18931"/>
                  </a:lnTo>
                  <a:lnTo>
                    <a:pt x="7949" y="18931"/>
                  </a:lnTo>
                  <a:lnTo>
                    <a:pt x="7968" y="18873"/>
                  </a:lnTo>
                  <a:lnTo>
                    <a:pt x="7968" y="18844"/>
                  </a:lnTo>
                  <a:lnTo>
                    <a:pt x="7930" y="18844"/>
                  </a:lnTo>
                  <a:lnTo>
                    <a:pt x="7874" y="18858"/>
                  </a:lnTo>
                  <a:lnTo>
                    <a:pt x="7837" y="18830"/>
                  </a:lnTo>
                  <a:lnTo>
                    <a:pt x="7782" y="18786"/>
                  </a:lnTo>
                  <a:lnTo>
                    <a:pt x="7707" y="18786"/>
                  </a:lnTo>
                  <a:lnTo>
                    <a:pt x="7596" y="18728"/>
                  </a:lnTo>
                  <a:lnTo>
                    <a:pt x="7578" y="18713"/>
                  </a:lnTo>
                  <a:lnTo>
                    <a:pt x="7614" y="18684"/>
                  </a:lnTo>
                  <a:lnTo>
                    <a:pt x="7707" y="18684"/>
                  </a:lnTo>
                  <a:lnTo>
                    <a:pt x="7801" y="18699"/>
                  </a:lnTo>
                  <a:lnTo>
                    <a:pt x="7874" y="18699"/>
                  </a:lnTo>
                  <a:lnTo>
                    <a:pt x="7893" y="18656"/>
                  </a:lnTo>
                  <a:lnTo>
                    <a:pt x="7949" y="18656"/>
                  </a:lnTo>
                  <a:lnTo>
                    <a:pt x="8023" y="18699"/>
                  </a:lnTo>
                  <a:lnTo>
                    <a:pt x="8042" y="18626"/>
                  </a:lnTo>
                  <a:lnTo>
                    <a:pt x="8023" y="18510"/>
                  </a:lnTo>
                  <a:lnTo>
                    <a:pt x="7986" y="18438"/>
                  </a:lnTo>
                  <a:lnTo>
                    <a:pt x="7949" y="18409"/>
                  </a:lnTo>
                  <a:lnTo>
                    <a:pt x="7930" y="18350"/>
                  </a:lnTo>
                  <a:lnTo>
                    <a:pt x="7930" y="18321"/>
                  </a:lnTo>
                  <a:lnTo>
                    <a:pt x="7968" y="18278"/>
                  </a:lnTo>
                  <a:lnTo>
                    <a:pt x="7949" y="18206"/>
                  </a:lnTo>
                  <a:lnTo>
                    <a:pt x="7949" y="18176"/>
                  </a:lnTo>
                  <a:lnTo>
                    <a:pt x="7968" y="18133"/>
                  </a:lnTo>
                  <a:lnTo>
                    <a:pt x="7986" y="18147"/>
                  </a:lnTo>
                  <a:lnTo>
                    <a:pt x="8023" y="18191"/>
                  </a:lnTo>
                  <a:lnTo>
                    <a:pt x="8078" y="18206"/>
                  </a:lnTo>
                  <a:lnTo>
                    <a:pt x="8078" y="18176"/>
                  </a:lnTo>
                  <a:lnTo>
                    <a:pt x="8134" y="18147"/>
                  </a:lnTo>
                  <a:lnTo>
                    <a:pt x="8172" y="18176"/>
                  </a:lnTo>
                  <a:lnTo>
                    <a:pt x="8209" y="18264"/>
                  </a:lnTo>
                  <a:lnTo>
                    <a:pt x="8246" y="18278"/>
                  </a:lnTo>
                  <a:lnTo>
                    <a:pt x="8320" y="18278"/>
                  </a:lnTo>
                  <a:lnTo>
                    <a:pt x="8413" y="18191"/>
                  </a:lnTo>
                  <a:lnTo>
                    <a:pt x="8450" y="18104"/>
                  </a:lnTo>
                  <a:lnTo>
                    <a:pt x="8450" y="18032"/>
                  </a:lnTo>
                  <a:lnTo>
                    <a:pt x="8432" y="17973"/>
                  </a:lnTo>
                  <a:lnTo>
                    <a:pt x="8432" y="17930"/>
                  </a:lnTo>
                  <a:lnTo>
                    <a:pt x="8488" y="17915"/>
                  </a:lnTo>
                  <a:lnTo>
                    <a:pt x="8525" y="17915"/>
                  </a:lnTo>
                  <a:lnTo>
                    <a:pt x="8544" y="17887"/>
                  </a:lnTo>
                  <a:lnTo>
                    <a:pt x="8580" y="17858"/>
                  </a:lnTo>
                  <a:lnTo>
                    <a:pt x="8599" y="17901"/>
                  </a:lnTo>
                  <a:lnTo>
                    <a:pt x="8636" y="17944"/>
                  </a:lnTo>
                  <a:lnTo>
                    <a:pt x="8710" y="17944"/>
                  </a:lnTo>
                  <a:lnTo>
                    <a:pt x="8766" y="17915"/>
                  </a:lnTo>
                  <a:lnTo>
                    <a:pt x="8766" y="17843"/>
                  </a:lnTo>
                  <a:lnTo>
                    <a:pt x="8785" y="17843"/>
                  </a:lnTo>
                  <a:lnTo>
                    <a:pt x="8803" y="17887"/>
                  </a:lnTo>
                  <a:lnTo>
                    <a:pt x="8821" y="17944"/>
                  </a:lnTo>
                  <a:lnTo>
                    <a:pt x="8859" y="17973"/>
                  </a:lnTo>
                  <a:lnTo>
                    <a:pt x="8915" y="17930"/>
                  </a:lnTo>
                  <a:lnTo>
                    <a:pt x="8971" y="17901"/>
                  </a:lnTo>
                  <a:lnTo>
                    <a:pt x="9008" y="17887"/>
                  </a:lnTo>
                  <a:lnTo>
                    <a:pt x="9063" y="17915"/>
                  </a:lnTo>
                  <a:lnTo>
                    <a:pt x="9137" y="17915"/>
                  </a:lnTo>
                  <a:lnTo>
                    <a:pt x="9193" y="17887"/>
                  </a:lnTo>
                  <a:lnTo>
                    <a:pt x="9249" y="17799"/>
                  </a:lnTo>
                  <a:lnTo>
                    <a:pt x="9249" y="17770"/>
                  </a:lnTo>
                  <a:lnTo>
                    <a:pt x="9193" y="17713"/>
                  </a:lnTo>
                  <a:lnTo>
                    <a:pt x="9156" y="17625"/>
                  </a:lnTo>
                  <a:lnTo>
                    <a:pt x="9137" y="17567"/>
                  </a:lnTo>
                  <a:lnTo>
                    <a:pt x="9175" y="17538"/>
                  </a:lnTo>
                  <a:lnTo>
                    <a:pt x="9193" y="17552"/>
                  </a:lnTo>
                  <a:lnTo>
                    <a:pt x="9231" y="17625"/>
                  </a:lnTo>
                  <a:lnTo>
                    <a:pt x="9268" y="17625"/>
                  </a:lnTo>
                  <a:lnTo>
                    <a:pt x="9342" y="17567"/>
                  </a:lnTo>
                  <a:lnTo>
                    <a:pt x="9360" y="17509"/>
                  </a:lnTo>
                  <a:lnTo>
                    <a:pt x="9416" y="17466"/>
                  </a:lnTo>
                  <a:lnTo>
                    <a:pt x="9435" y="17422"/>
                  </a:lnTo>
                  <a:lnTo>
                    <a:pt x="9360" y="17364"/>
                  </a:lnTo>
                  <a:lnTo>
                    <a:pt x="9360" y="17335"/>
                  </a:lnTo>
                  <a:lnTo>
                    <a:pt x="9416" y="17292"/>
                  </a:lnTo>
                  <a:lnTo>
                    <a:pt x="9453" y="17277"/>
                  </a:lnTo>
                  <a:lnTo>
                    <a:pt x="9472" y="17292"/>
                  </a:lnTo>
                  <a:lnTo>
                    <a:pt x="9472" y="17321"/>
                  </a:lnTo>
                  <a:lnTo>
                    <a:pt x="9528" y="17364"/>
                  </a:lnTo>
                  <a:lnTo>
                    <a:pt x="9620" y="17393"/>
                  </a:lnTo>
                  <a:lnTo>
                    <a:pt x="9658" y="17408"/>
                  </a:lnTo>
                  <a:lnTo>
                    <a:pt x="9620" y="17451"/>
                  </a:lnTo>
                  <a:lnTo>
                    <a:pt x="9546" y="17480"/>
                  </a:lnTo>
                  <a:lnTo>
                    <a:pt x="9509" y="17552"/>
                  </a:lnTo>
                  <a:lnTo>
                    <a:pt x="9509" y="17611"/>
                  </a:lnTo>
                  <a:lnTo>
                    <a:pt x="9620" y="17713"/>
                  </a:lnTo>
                  <a:lnTo>
                    <a:pt x="9658" y="17741"/>
                  </a:lnTo>
                  <a:lnTo>
                    <a:pt x="9695" y="17684"/>
                  </a:lnTo>
                  <a:lnTo>
                    <a:pt x="9695" y="17640"/>
                  </a:lnTo>
                  <a:lnTo>
                    <a:pt x="9714" y="17596"/>
                  </a:lnTo>
                  <a:lnTo>
                    <a:pt x="9732" y="17524"/>
                  </a:lnTo>
                  <a:lnTo>
                    <a:pt x="9751" y="17524"/>
                  </a:lnTo>
                  <a:lnTo>
                    <a:pt x="9787" y="17552"/>
                  </a:lnTo>
                  <a:lnTo>
                    <a:pt x="9751" y="17611"/>
                  </a:lnTo>
                  <a:lnTo>
                    <a:pt x="9751" y="17640"/>
                  </a:lnTo>
                  <a:lnTo>
                    <a:pt x="9806" y="17713"/>
                  </a:lnTo>
                  <a:lnTo>
                    <a:pt x="9880" y="17741"/>
                  </a:lnTo>
                  <a:lnTo>
                    <a:pt x="9936" y="17698"/>
                  </a:lnTo>
                  <a:lnTo>
                    <a:pt x="10011" y="17698"/>
                  </a:lnTo>
                  <a:lnTo>
                    <a:pt x="10029" y="17669"/>
                  </a:lnTo>
                  <a:lnTo>
                    <a:pt x="10029" y="17625"/>
                  </a:lnTo>
                  <a:lnTo>
                    <a:pt x="10066" y="17596"/>
                  </a:lnTo>
                  <a:lnTo>
                    <a:pt x="10085" y="17596"/>
                  </a:lnTo>
                  <a:lnTo>
                    <a:pt x="10103" y="17611"/>
                  </a:lnTo>
                  <a:lnTo>
                    <a:pt x="10085" y="17640"/>
                  </a:lnTo>
                  <a:lnTo>
                    <a:pt x="10085" y="17684"/>
                  </a:lnTo>
                  <a:lnTo>
                    <a:pt x="10122" y="17713"/>
                  </a:lnTo>
                  <a:lnTo>
                    <a:pt x="10196" y="17713"/>
                  </a:lnTo>
                  <a:lnTo>
                    <a:pt x="10270" y="17640"/>
                  </a:lnTo>
                  <a:lnTo>
                    <a:pt x="10401" y="17567"/>
                  </a:lnTo>
                  <a:lnTo>
                    <a:pt x="10456" y="17567"/>
                  </a:lnTo>
                  <a:lnTo>
                    <a:pt x="10494" y="17552"/>
                  </a:lnTo>
                  <a:lnTo>
                    <a:pt x="10494" y="17495"/>
                  </a:lnTo>
                  <a:lnTo>
                    <a:pt x="10456" y="17451"/>
                  </a:lnTo>
                  <a:lnTo>
                    <a:pt x="10401" y="17422"/>
                  </a:lnTo>
                  <a:lnTo>
                    <a:pt x="10363" y="17393"/>
                  </a:lnTo>
                  <a:lnTo>
                    <a:pt x="10382" y="17378"/>
                  </a:lnTo>
                  <a:lnTo>
                    <a:pt x="10438" y="17378"/>
                  </a:lnTo>
                  <a:lnTo>
                    <a:pt x="10456" y="17408"/>
                  </a:lnTo>
                  <a:lnTo>
                    <a:pt x="10549" y="17451"/>
                  </a:lnTo>
                  <a:lnTo>
                    <a:pt x="10586" y="17451"/>
                  </a:lnTo>
                  <a:lnTo>
                    <a:pt x="10586" y="17393"/>
                  </a:lnTo>
                  <a:lnTo>
                    <a:pt x="10642" y="17393"/>
                  </a:lnTo>
                  <a:lnTo>
                    <a:pt x="10661" y="17422"/>
                  </a:lnTo>
                  <a:lnTo>
                    <a:pt x="10661" y="17466"/>
                  </a:lnTo>
                  <a:lnTo>
                    <a:pt x="10679" y="17480"/>
                  </a:lnTo>
                  <a:lnTo>
                    <a:pt x="10735" y="17466"/>
                  </a:lnTo>
                  <a:lnTo>
                    <a:pt x="10846" y="17364"/>
                  </a:lnTo>
                  <a:lnTo>
                    <a:pt x="10865" y="17349"/>
                  </a:lnTo>
                  <a:lnTo>
                    <a:pt x="10865" y="17335"/>
                  </a:lnTo>
                  <a:lnTo>
                    <a:pt x="10921" y="17248"/>
                  </a:lnTo>
                  <a:lnTo>
                    <a:pt x="10958" y="17219"/>
                  </a:lnTo>
                  <a:lnTo>
                    <a:pt x="10939" y="17263"/>
                  </a:lnTo>
                  <a:lnTo>
                    <a:pt x="10958" y="17292"/>
                  </a:lnTo>
                  <a:lnTo>
                    <a:pt x="10994" y="17321"/>
                  </a:lnTo>
                  <a:lnTo>
                    <a:pt x="11032" y="17292"/>
                  </a:lnTo>
                  <a:lnTo>
                    <a:pt x="11106" y="17219"/>
                  </a:lnTo>
                  <a:lnTo>
                    <a:pt x="11125" y="17175"/>
                  </a:lnTo>
                  <a:lnTo>
                    <a:pt x="11106" y="17118"/>
                  </a:lnTo>
                  <a:lnTo>
                    <a:pt x="11106" y="17060"/>
                  </a:lnTo>
                  <a:lnTo>
                    <a:pt x="11218" y="16972"/>
                  </a:lnTo>
                  <a:lnTo>
                    <a:pt x="11292" y="16958"/>
                  </a:lnTo>
                  <a:lnTo>
                    <a:pt x="11329" y="16915"/>
                  </a:lnTo>
                  <a:lnTo>
                    <a:pt x="11310" y="16886"/>
                  </a:lnTo>
                  <a:lnTo>
                    <a:pt x="11292" y="16842"/>
                  </a:lnTo>
                  <a:lnTo>
                    <a:pt x="11292" y="16827"/>
                  </a:lnTo>
                  <a:lnTo>
                    <a:pt x="11329" y="16842"/>
                  </a:lnTo>
                  <a:lnTo>
                    <a:pt x="11385" y="16856"/>
                  </a:lnTo>
                  <a:lnTo>
                    <a:pt x="11422" y="16856"/>
                  </a:lnTo>
                  <a:lnTo>
                    <a:pt x="11460" y="16813"/>
                  </a:lnTo>
                  <a:lnTo>
                    <a:pt x="11422" y="16769"/>
                  </a:lnTo>
                  <a:lnTo>
                    <a:pt x="11385" y="16741"/>
                  </a:lnTo>
                  <a:lnTo>
                    <a:pt x="11422" y="16755"/>
                  </a:lnTo>
                  <a:lnTo>
                    <a:pt x="11477" y="16784"/>
                  </a:lnTo>
                  <a:lnTo>
                    <a:pt x="11477" y="16755"/>
                  </a:lnTo>
                  <a:lnTo>
                    <a:pt x="11496" y="16697"/>
                  </a:lnTo>
                  <a:lnTo>
                    <a:pt x="11570" y="16697"/>
                  </a:lnTo>
                  <a:lnTo>
                    <a:pt x="11645" y="16668"/>
                  </a:lnTo>
                  <a:lnTo>
                    <a:pt x="11645" y="16595"/>
                  </a:lnTo>
                  <a:lnTo>
                    <a:pt x="11664" y="16552"/>
                  </a:lnTo>
                  <a:lnTo>
                    <a:pt x="11737" y="16552"/>
                  </a:lnTo>
                  <a:lnTo>
                    <a:pt x="11775" y="16537"/>
                  </a:lnTo>
                  <a:lnTo>
                    <a:pt x="11849" y="16465"/>
                  </a:lnTo>
                  <a:lnTo>
                    <a:pt x="11924" y="16436"/>
                  </a:lnTo>
                  <a:lnTo>
                    <a:pt x="11961" y="16436"/>
                  </a:lnTo>
                  <a:lnTo>
                    <a:pt x="11979" y="16450"/>
                  </a:lnTo>
                  <a:lnTo>
                    <a:pt x="12053" y="16436"/>
                  </a:lnTo>
                  <a:lnTo>
                    <a:pt x="12109" y="16378"/>
                  </a:lnTo>
                  <a:lnTo>
                    <a:pt x="12128" y="16276"/>
                  </a:lnTo>
                  <a:lnTo>
                    <a:pt x="12109" y="16189"/>
                  </a:lnTo>
                  <a:lnTo>
                    <a:pt x="12053" y="16189"/>
                  </a:lnTo>
                  <a:lnTo>
                    <a:pt x="12035" y="16175"/>
                  </a:lnTo>
                  <a:lnTo>
                    <a:pt x="12053" y="16117"/>
                  </a:lnTo>
                  <a:lnTo>
                    <a:pt x="12053" y="16044"/>
                  </a:lnTo>
                  <a:lnTo>
                    <a:pt x="12035" y="15986"/>
                  </a:lnTo>
                  <a:lnTo>
                    <a:pt x="11979" y="15957"/>
                  </a:lnTo>
                  <a:lnTo>
                    <a:pt x="11961" y="15884"/>
                  </a:lnTo>
                  <a:lnTo>
                    <a:pt x="11942" y="15855"/>
                  </a:lnTo>
                  <a:lnTo>
                    <a:pt x="11942" y="15798"/>
                  </a:lnTo>
                  <a:lnTo>
                    <a:pt x="11979" y="15798"/>
                  </a:lnTo>
                  <a:lnTo>
                    <a:pt x="12035" y="15812"/>
                  </a:lnTo>
                  <a:lnTo>
                    <a:pt x="12053" y="15884"/>
                  </a:lnTo>
                  <a:lnTo>
                    <a:pt x="12109" y="15943"/>
                  </a:lnTo>
                  <a:lnTo>
                    <a:pt x="12109" y="16001"/>
                  </a:lnTo>
                  <a:lnTo>
                    <a:pt x="12147" y="16073"/>
                  </a:lnTo>
                  <a:lnTo>
                    <a:pt x="12202" y="16088"/>
                  </a:lnTo>
                  <a:lnTo>
                    <a:pt x="12239" y="16117"/>
                  </a:lnTo>
                  <a:lnTo>
                    <a:pt x="12220" y="16175"/>
                  </a:lnTo>
                  <a:lnTo>
                    <a:pt x="12239" y="16232"/>
                  </a:lnTo>
                  <a:lnTo>
                    <a:pt x="12313" y="16262"/>
                  </a:lnTo>
                  <a:lnTo>
                    <a:pt x="12351" y="16262"/>
                  </a:lnTo>
                  <a:lnTo>
                    <a:pt x="12351" y="16232"/>
                  </a:lnTo>
                  <a:lnTo>
                    <a:pt x="12388" y="16189"/>
                  </a:lnTo>
                  <a:lnTo>
                    <a:pt x="12425" y="16189"/>
                  </a:lnTo>
                  <a:lnTo>
                    <a:pt x="12480" y="16247"/>
                  </a:lnTo>
                  <a:lnTo>
                    <a:pt x="12629" y="16247"/>
                  </a:lnTo>
                  <a:lnTo>
                    <a:pt x="12685" y="16218"/>
                  </a:lnTo>
                  <a:lnTo>
                    <a:pt x="12703" y="16232"/>
                  </a:lnTo>
                  <a:lnTo>
                    <a:pt x="12759" y="16232"/>
                  </a:lnTo>
                  <a:lnTo>
                    <a:pt x="12815" y="16189"/>
                  </a:lnTo>
                  <a:lnTo>
                    <a:pt x="12852" y="16146"/>
                  </a:lnTo>
                  <a:lnTo>
                    <a:pt x="12890" y="16146"/>
                  </a:lnTo>
                  <a:lnTo>
                    <a:pt x="12890" y="16102"/>
                  </a:lnTo>
                  <a:lnTo>
                    <a:pt x="12945" y="16088"/>
                  </a:lnTo>
                  <a:lnTo>
                    <a:pt x="12982" y="16102"/>
                  </a:lnTo>
                  <a:lnTo>
                    <a:pt x="13075" y="16189"/>
                  </a:lnTo>
                  <a:lnTo>
                    <a:pt x="13094" y="16232"/>
                  </a:lnTo>
                  <a:lnTo>
                    <a:pt x="13150" y="16232"/>
                  </a:lnTo>
                  <a:lnTo>
                    <a:pt x="13186" y="16189"/>
                  </a:lnTo>
                  <a:lnTo>
                    <a:pt x="13242" y="16175"/>
                  </a:lnTo>
                  <a:lnTo>
                    <a:pt x="13242" y="16102"/>
                  </a:lnTo>
                  <a:lnTo>
                    <a:pt x="13261" y="16102"/>
                  </a:lnTo>
                  <a:lnTo>
                    <a:pt x="13279" y="16117"/>
                  </a:lnTo>
                  <a:lnTo>
                    <a:pt x="13335" y="16117"/>
                  </a:lnTo>
                  <a:lnTo>
                    <a:pt x="13335" y="16088"/>
                  </a:lnTo>
                  <a:lnTo>
                    <a:pt x="13372" y="16088"/>
                  </a:lnTo>
                  <a:lnTo>
                    <a:pt x="13410" y="16102"/>
                  </a:lnTo>
                  <a:lnTo>
                    <a:pt x="13465" y="16102"/>
                  </a:lnTo>
                  <a:lnTo>
                    <a:pt x="13502" y="16073"/>
                  </a:lnTo>
                  <a:lnTo>
                    <a:pt x="13502" y="16029"/>
                  </a:lnTo>
                  <a:lnTo>
                    <a:pt x="13539" y="16015"/>
                  </a:lnTo>
                  <a:lnTo>
                    <a:pt x="13614" y="16015"/>
                  </a:lnTo>
                  <a:lnTo>
                    <a:pt x="13632" y="16001"/>
                  </a:lnTo>
                  <a:lnTo>
                    <a:pt x="13632" y="15957"/>
                  </a:lnTo>
                  <a:lnTo>
                    <a:pt x="13651" y="15957"/>
                  </a:lnTo>
                  <a:lnTo>
                    <a:pt x="13651" y="16001"/>
                  </a:lnTo>
                  <a:lnTo>
                    <a:pt x="13706" y="16015"/>
                  </a:lnTo>
                  <a:lnTo>
                    <a:pt x="13743" y="15972"/>
                  </a:lnTo>
                  <a:lnTo>
                    <a:pt x="13781" y="15928"/>
                  </a:lnTo>
                  <a:lnTo>
                    <a:pt x="13799" y="15928"/>
                  </a:lnTo>
                  <a:lnTo>
                    <a:pt x="13837" y="15972"/>
                  </a:lnTo>
                  <a:lnTo>
                    <a:pt x="13893" y="16001"/>
                  </a:lnTo>
                  <a:lnTo>
                    <a:pt x="13929" y="15928"/>
                  </a:lnTo>
                  <a:lnTo>
                    <a:pt x="13966" y="15928"/>
                  </a:lnTo>
                  <a:lnTo>
                    <a:pt x="13985" y="15957"/>
                  </a:lnTo>
                  <a:lnTo>
                    <a:pt x="14022" y="15972"/>
                  </a:lnTo>
                  <a:lnTo>
                    <a:pt x="14078" y="15972"/>
                  </a:lnTo>
                  <a:lnTo>
                    <a:pt x="14097" y="15928"/>
                  </a:lnTo>
                  <a:lnTo>
                    <a:pt x="14152" y="15899"/>
                  </a:lnTo>
                  <a:lnTo>
                    <a:pt x="14208" y="15899"/>
                  </a:lnTo>
                  <a:lnTo>
                    <a:pt x="14301" y="15870"/>
                  </a:lnTo>
                  <a:lnTo>
                    <a:pt x="14357" y="15870"/>
                  </a:lnTo>
                  <a:lnTo>
                    <a:pt x="14375" y="15899"/>
                  </a:lnTo>
                  <a:lnTo>
                    <a:pt x="14430" y="15899"/>
                  </a:lnTo>
                  <a:lnTo>
                    <a:pt x="14449" y="15855"/>
                  </a:lnTo>
                  <a:lnTo>
                    <a:pt x="14486" y="15812"/>
                  </a:lnTo>
                  <a:lnTo>
                    <a:pt x="14580" y="15812"/>
                  </a:lnTo>
                  <a:lnTo>
                    <a:pt x="14617" y="15783"/>
                  </a:lnTo>
                  <a:lnTo>
                    <a:pt x="14709" y="15754"/>
                  </a:lnTo>
                  <a:lnTo>
                    <a:pt x="14746" y="15739"/>
                  </a:lnTo>
                  <a:lnTo>
                    <a:pt x="14746" y="15710"/>
                  </a:lnTo>
                  <a:lnTo>
                    <a:pt x="14709" y="15652"/>
                  </a:lnTo>
                  <a:lnTo>
                    <a:pt x="14709" y="15609"/>
                  </a:lnTo>
                  <a:lnTo>
                    <a:pt x="14840" y="15652"/>
                  </a:lnTo>
                  <a:lnTo>
                    <a:pt x="14913" y="15681"/>
                  </a:lnTo>
                  <a:lnTo>
                    <a:pt x="14932" y="15725"/>
                  </a:lnTo>
                  <a:lnTo>
                    <a:pt x="14988" y="15739"/>
                  </a:lnTo>
                  <a:lnTo>
                    <a:pt x="15081" y="15681"/>
                  </a:lnTo>
                  <a:lnTo>
                    <a:pt x="15081" y="15624"/>
                  </a:lnTo>
                  <a:lnTo>
                    <a:pt x="15025" y="15609"/>
                  </a:lnTo>
                  <a:lnTo>
                    <a:pt x="15025" y="15580"/>
                  </a:lnTo>
                  <a:lnTo>
                    <a:pt x="15100" y="15551"/>
                  </a:lnTo>
                  <a:lnTo>
                    <a:pt x="15118" y="15595"/>
                  </a:lnTo>
                  <a:lnTo>
                    <a:pt x="15192" y="15609"/>
                  </a:lnTo>
                  <a:lnTo>
                    <a:pt x="15229" y="15536"/>
                  </a:lnTo>
                  <a:lnTo>
                    <a:pt x="15211" y="15478"/>
                  </a:lnTo>
                  <a:lnTo>
                    <a:pt x="15211" y="15435"/>
                  </a:lnTo>
                  <a:lnTo>
                    <a:pt x="15267" y="15435"/>
                  </a:lnTo>
                  <a:lnTo>
                    <a:pt x="15285" y="15464"/>
                  </a:lnTo>
                  <a:lnTo>
                    <a:pt x="15360" y="15478"/>
                  </a:lnTo>
                  <a:lnTo>
                    <a:pt x="15396" y="15449"/>
                  </a:lnTo>
                  <a:lnTo>
                    <a:pt x="15452" y="15435"/>
                  </a:lnTo>
                  <a:lnTo>
                    <a:pt x="15489" y="15435"/>
                  </a:lnTo>
                  <a:lnTo>
                    <a:pt x="15489" y="15377"/>
                  </a:lnTo>
                  <a:lnTo>
                    <a:pt x="15471" y="15333"/>
                  </a:lnTo>
                  <a:lnTo>
                    <a:pt x="15489" y="15319"/>
                  </a:lnTo>
                  <a:lnTo>
                    <a:pt x="15545" y="15333"/>
                  </a:lnTo>
                  <a:lnTo>
                    <a:pt x="15583" y="15377"/>
                  </a:lnTo>
                  <a:lnTo>
                    <a:pt x="15656" y="15362"/>
                  </a:lnTo>
                  <a:lnTo>
                    <a:pt x="15694" y="15319"/>
                  </a:lnTo>
                  <a:lnTo>
                    <a:pt x="15694" y="15260"/>
                  </a:lnTo>
                  <a:lnTo>
                    <a:pt x="15675" y="15247"/>
                  </a:lnTo>
                  <a:lnTo>
                    <a:pt x="15675" y="15217"/>
                  </a:lnTo>
                  <a:lnTo>
                    <a:pt x="15694" y="15188"/>
                  </a:lnTo>
                  <a:lnTo>
                    <a:pt x="15787" y="15188"/>
                  </a:lnTo>
                  <a:lnTo>
                    <a:pt x="15843" y="15217"/>
                  </a:lnTo>
                  <a:lnTo>
                    <a:pt x="15860" y="15174"/>
                  </a:lnTo>
                  <a:lnTo>
                    <a:pt x="15879" y="15145"/>
                  </a:lnTo>
                  <a:lnTo>
                    <a:pt x="15935" y="15159"/>
                  </a:lnTo>
                  <a:lnTo>
                    <a:pt x="15972" y="15188"/>
                  </a:lnTo>
                  <a:lnTo>
                    <a:pt x="16028" y="15217"/>
                  </a:lnTo>
                  <a:lnTo>
                    <a:pt x="16047" y="15188"/>
                  </a:lnTo>
                  <a:lnTo>
                    <a:pt x="16047" y="15159"/>
                  </a:lnTo>
                  <a:lnTo>
                    <a:pt x="16010" y="15115"/>
                  </a:lnTo>
                  <a:lnTo>
                    <a:pt x="16010" y="15086"/>
                  </a:lnTo>
                  <a:lnTo>
                    <a:pt x="16066" y="15043"/>
                  </a:lnTo>
                  <a:lnTo>
                    <a:pt x="16121" y="15072"/>
                  </a:lnTo>
                  <a:lnTo>
                    <a:pt x="16232" y="15043"/>
                  </a:lnTo>
                  <a:lnTo>
                    <a:pt x="16326" y="15000"/>
                  </a:lnTo>
                  <a:lnTo>
                    <a:pt x="16381" y="14927"/>
                  </a:lnTo>
                  <a:lnTo>
                    <a:pt x="16381" y="14898"/>
                  </a:lnTo>
                  <a:lnTo>
                    <a:pt x="16251" y="14941"/>
                  </a:lnTo>
                  <a:lnTo>
                    <a:pt x="16139" y="14941"/>
                  </a:lnTo>
                  <a:lnTo>
                    <a:pt x="16102" y="14927"/>
                  </a:lnTo>
                  <a:lnTo>
                    <a:pt x="15879" y="14927"/>
                  </a:lnTo>
                  <a:lnTo>
                    <a:pt x="15768" y="14898"/>
                  </a:lnTo>
                  <a:lnTo>
                    <a:pt x="15656" y="14869"/>
                  </a:lnTo>
                  <a:lnTo>
                    <a:pt x="15508" y="14855"/>
                  </a:lnTo>
                  <a:lnTo>
                    <a:pt x="15378" y="14753"/>
                  </a:lnTo>
                  <a:lnTo>
                    <a:pt x="15323" y="14724"/>
                  </a:lnTo>
                  <a:lnTo>
                    <a:pt x="15285" y="14724"/>
                  </a:lnTo>
                  <a:lnTo>
                    <a:pt x="15173" y="14767"/>
                  </a:lnTo>
                  <a:lnTo>
                    <a:pt x="15136" y="14738"/>
                  </a:lnTo>
                  <a:lnTo>
                    <a:pt x="15173" y="14709"/>
                  </a:lnTo>
                  <a:lnTo>
                    <a:pt x="15173" y="14680"/>
                  </a:lnTo>
                  <a:lnTo>
                    <a:pt x="15118" y="14724"/>
                  </a:lnTo>
                  <a:lnTo>
                    <a:pt x="14988" y="14797"/>
                  </a:lnTo>
                  <a:lnTo>
                    <a:pt x="14913" y="14826"/>
                  </a:lnTo>
                  <a:lnTo>
                    <a:pt x="14765" y="14826"/>
                  </a:lnTo>
                  <a:lnTo>
                    <a:pt x="14728" y="14855"/>
                  </a:lnTo>
                  <a:lnTo>
                    <a:pt x="14672" y="14826"/>
                  </a:lnTo>
                  <a:lnTo>
                    <a:pt x="14636" y="14811"/>
                  </a:lnTo>
                  <a:cubicBezTo>
                    <a:pt x="14636" y="14811"/>
                    <a:pt x="14580" y="14826"/>
                    <a:pt x="14561" y="14826"/>
                  </a:cubicBezTo>
                  <a:lnTo>
                    <a:pt x="14486" y="14826"/>
                  </a:lnTo>
                  <a:lnTo>
                    <a:pt x="14375" y="14927"/>
                  </a:lnTo>
                  <a:lnTo>
                    <a:pt x="14338" y="14971"/>
                  </a:lnTo>
                  <a:lnTo>
                    <a:pt x="14245" y="14898"/>
                  </a:lnTo>
                  <a:lnTo>
                    <a:pt x="14078" y="14898"/>
                  </a:lnTo>
                  <a:lnTo>
                    <a:pt x="14004" y="14883"/>
                  </a:lnTo>
                  <a:lnTo>
                    <a:pt x="13966" y="14898"/>
                  </a:lnTo>
                  <a:lnTo>
                    <a:pt x="13910" y="14869"/>
                  </a:lnTo>
                  <a:lnTo>
                    <a:pt x="13966" y="14811"/>
                  </a:lnTo>
                  <a:lnTo>
                    <a:pt x="14059" y="14811"/>
                  </a:lnTo>
                  <a:lnTo>
                    <a:pt x="14097" y="14855"/>
                  </a:lnTo>
                  <a:lnTo>
                    <a:pt x="14170" y="14869"/>
                  </a:lnTo>
                  <a:lnTo>
                    <a:pt x="14245" y="14826"/>
                  </a:lnTo>
                  <a:lnTo>
                    <a:pt x="14357" y="14811"/>
                  </a:lnTo>
                  <a:lnTo>
                    <a:pt x="14430" y="14753"/>
                  </a:lnTo>
                  <a:lnTo>
                    <a:pt x="14486" y="14753"/>
                  </a:lnTo>
                  <a:lnTo>
                    <a:pt x="14580" y="14782"/>
                  </a:lnTo>
                  <a:lnTo>
                    <a:pt x="14672" y="14753"/>
                  </a:lnTo>
                  <a:lnTo>
                    <a:pt x="14709" y="14724"/>
                  </a:lnTo>
                  <a:lnTo>
                    <a:pt x="14672" y="14680"/>
                  </a:lnTo>
                  <a:lnTo>
                    <a:pt x="14636" y="14680"/>
                  </a:lnTo>
                  <a:lnTo>
                    <a:pt x="14617" y="14652"/>
                  </a:lnTo>
                  <a:lnTo>
                    <a:pt x="14561" y="14652"/>
                  </a:lnTo>
                  <a:lnTo>
                    <a:pt x="14468" y="14666"/>
                  </a:lnTo>
                  <a:lnTo>
                    <a:pt x="14393" y="14652"/>
                  </a:lnTo>
                  <a:lnTo>
                    <a:pt x="14245" y="14652"/>
                  </a:lnTo>
                  <a:lnTo>
                    <a:pt x="14152" y="14666"/>
                  </a:lnTo>
                  <a:lnTo>
                    <a:pt x="14059" y="14666"/>
                  </a:lnTo>
                  <a:lnTo>
                    <a:pt x="13929" y="14652"/>
                  </a:lnTo>
                  <a:lnTo>
                    <a:pt x="13910" y="14608"/>
                  </a:lnTo>
                  <a:lnTo>
                    <a:pt x="13874" y="14593"/>
                  </a:lnTo>
                  <a:lnTo>
                    <a:pt x="13781" y="14608"/>
                  </a:lnTo>
                  <a:lnTo>
                    <a:pt x="13651" y="14608"/>
                  </a:lnTo>
                  <a:lnTo>
                    <a:pt x="13502" y="14680"/>
                  </a:lnTo>
                  <a:lnTo>
                    <a:pt x="13465" y="14666"/>
                  </a:lnTo>
                  <a:lnTo>
                    <a:pt x="13502" y="14608"/>
                  </a:lnTo>
                  <a:lnTo>
                    <a:pt x="13558" y="14564"/>
                  </a:lnTo>
                  <a:lnTo>
                    <a:pt x="13725" y="14564"/>
                  </a:lnTo>
                  <a:lnTo>
                    <a:pt x="13910" y="14492"/>
                  </a:lnTo>
                  <a:lnTo>
                    <a:pt x="13985" y="14449"/>
                  </a:lnTo>
                  <a:lnTo>
                    <a:pt x="13985" y="14390"/>
                  </a:lnTo>
                  <a:lnTo>
                    <a:pt x="14004" y="14361"/>
                  </a:lnTo>
                  <a:lnTo>
                    <a:pt x="14078" y="14361"/>
                  </a:lnTo>
                  <a:lnTo>
                    <a:pt x="14115" y="14347"/>
                  </a:lnTo>
                  <a:lnTo>
                    <a:pt x="14170" y="14289"/>
                  </a:lnTo>
                  <a:lnTo>
                    <a:pt x="14152" y="14245"/>
                  </a:lnTo>
                  <a:lnTo>
                    <a:pt x="14097" y="14216"/>
                  </a:lnTo>
                  <a:lnTo>
                    <a:pt x="14022" y="14202"/>
                  </a:lnTo>
                  <a:lnTo>
                    <a:pt x="14004" y="14173"/>
                  </a:lnTo>
                  <a:lnTo>
                    <a:pt x="14078" y="14143"/>
                  </a:lnTo>
                  <a:lnTo>
                    <a:pt x="14115" y="14143"/>
                  </a:lnTo>
                  <a:lnTo>
                    <a:pt x="14115" y="14158"/>
                  </a:lnTo>
                  <a:lnTo>
                    <a:pt x="14189" y="14173"/>
                  </a:lnTo>
                  <a:lnTo>
                    <a:pt x="14208" y="14158"/>
                  </a:lnTo>
                  <a:lnTo>
                    <a:pt x="14189" y="14129"/>
                  </a:lnTo>
                  <a:lnTo>
                    <a:pt x="14170" y="14100"/>
                  </a:lnTo>
                  <a:lnTo>
                    <a:pt x="14170" y="14028"/>
                  </a:lnTo>
                  <a:lnTo>
                    <a:pt x="14245" y="14086"/>
                  </a:lnTo>
                  <a:lnTo>
                    <a:pt x="14245" y="14143"/>
                  </a:lnTo>
                  <a:lnTo>
                    <a:pt x="14282" y="14216"/>
                  </a:lnTo>
                  <a:lnTo>
                    <a:pt x="14357" y="14245"/>
                  </a:lnTo>
                  <a:lnTo>
                    <a:pt x="14449" y="14231"/>
                  </a:lnTo>
                  <a:lnTo>
                    <a:pt x="14561" y="14231"/>
                  </a:lnTo>
                  <a:lnTo>
                    <a:pt x="14821" y="14143"/>
                  </a:lnTo>
                  <a:lnTo>
                    <a:pt x="14895" y="14143"/>
                  </a:lnTo>
                  <a:lnTo>
                    <a:pt x="14951" y="14129"/>
                  </a:lnTo>
                  <a:lnTo>
                    <a:pt x="15007" y="14071"/>
                  </a:lnTo>
                  <a:lnTo>
                    <a:pt x="15081" y="14057"/>
                  </a:lnTo>
                  <a:lnTo>
                    <a:pt x="15118" y="13984"/>
                  </a:lnTo>
                  <a:lnTo>
                    <a:pt x="15081" y="13912"/>
                  </a:lnTo>
                  <a:lnTo>
                    <a:pt x="15044" y="13854"/>
                  </a:lnTo>
                  <a:lnTo>
                    <a:pt x="15007" y="13854"/>
                  </a:lnTo>
                  <a:lnTo>
                    <a:pt x="14913" y="13810"/>
                  </a:lnTo>
                  <a:lnTo>
                    <a:pt x="14672" y="13766"/>
                  </a:lnTo>
                  <a:lnTo>
                    <a:pt x="14636" y="13766"/>
                  </a:lnTo>
                  <a:lnTo>
                    <a:pt x="14542" y="13795"/>
                  </a:lnTo>
                  <a:lnTo>
                    <a:pt x="14486" y="13766"/>
                  </a:lnTo>
                  <a:lnTo>
                    <a:pt x="14486" y="13680"/>
                  </a:lnTo>
                  <a:lnTo>
                    <a:pt x="14468" y="13651"/>
                  </a:lnTo>
                  <a:lnTo>
                    <a:pt x="14375" y="13694"/>
                  </a:lnTo>
                  <a:lnTo>
                    <a:pt x="14301" y="13694"/>
                  </a:lnTo>
                  <a:lnTo>
                    <a:pt x="14208" y="13737"/>
                  </a:lnTo>
                  <a:lnTo>
                    <a:pt x="14152" y="13737"/>
                  </a:lnTo>
                  <a:lnTo>
                    <a:pt x="14078" y="13709"/>
                  </a:lnTo>
                  <a:lnTo>
                    <a:pt x="14078" y="13651"/>
                  </a:lnTo>
                  <a:lnTo>
                    <a:pt x="14152" y="13694"/>
                  </a:lnTo>
                  <a:lnTo>
                    <a:pt x="14208" y="13651"/>
                  </a:lnTo>
                  <a:lnTo>
                    <a:pt x="14264" y="13621"/>
                  </a:lnTo>
                  <a:lnTo>
                    <a:pt x="14375" y="13621"/>
                  </a:lnTo>
                  <a:lnTo>
                    <a:pt x="14393" y="13578"/>
                  </a:lnTo>
                  <a:lnTo>
                    <a:pt x="14357" y="13535"/>
                  </a:lnTo>
                  <a:lnTo>
                    <a:pt x="14282" y="13462"/>
                  </a:lnTo>
                  <a:lnTo>
                    <a:pt x="14245" y="13433"/>
                  </a:lnTo>
                  <a:lnTo>
                    <a:pt x="14152" y="13433"/>
                  </a:lnTo>
                  <a:lnTo>
                    <a:pt x="14170" y="13418"/>
                  </a:lnTo>
                  <a:lnTo>
                    <a:pt x="14264" y="13375"/>
                  </a:lnTo>
                  <a:lnTo>
                    <a:pt x="14264" y="13273"/>
                  </a:lnTo>
                  <a:lnTo>
                    <a:pt x="14282" y="13244"/>
                  </a:lnTo>
                  <a:lnTo>
                    <a:pt x="14338" y="13288"/>
                  </a:lnTo>
                  <a:lnTo>
                    <a:pt x="14357" y="13389"/>
                  </a:lnTo>
                  <a:lnTo>
                    <a:pt x="14393" y="13418"/>
                  </a:lnTo>
                  <a:lnTo>
                    <a:pt x="14393" y="13462"/>
                  </a:lnTo>
                  <a:lnTo>
                    <a:pt x="14524" y="13549"/>
                  </a:lnTo>
                  <a:lnTo>
                    <a:pt x="14524" y="13578"/>
                  </a:lnTo>
                  <a:lnTo>
                    <a:pt x="14580" y="13636"/>
                  </a:lnTo>
                  <a:lnTo>
                    <a:pt x="14636" y="13651"/>
                  </a:lnTo>
                  <a:lnTo>
                    <a:pt x="14709" y="13636"/>
                  </a:lnTo>
                  <a:lnTo>
                    <a:pt x="14746" y="13621"/>
                  </a:lnTo>
                  <a:lnTo>
                    <a:pt x="14821" y="13651"/>
                  </a:lnTo>
                  <a:lnTo>
                    <a:pt x="14913" y="13636"/>
                  </a:lnTo>
                  <a:lnTo>
                    <a:pt x="14988" y="13621"/>
                  </a:lnTo>
                  <a:lnTo>
                    <a:pt x="15025" y="13651"/>
                  </a:lnTo>
                  <a:lnTo>
                    <a:pt x="15025" y="13709"/>
                  </a:lnTo>
                  <a:lnTo>
                    <a:pt x="15192" y="13868"/>
                  </a:lnTo>
                  <a:lnTo>
                    <a:pt x="15267" y="13912"/>
                  </a:lnTo>
                  <a:lnTo>
                    <a:pt x="15285" y="13868"/>
                  </a:lnTo>
                  <a:lnTo>
                    <a:pt x="15378" y="13854"/>
                  </a:lnTo>
                  <a:lnTo>
                    <a:pt x="15396" y="13854"/>
                  </a:lnTo>
                  <a:lnTo>
                    <a:pt x="15415" y="13883"/>
                  </a:lnTo>
                  <a:lnTo>
                    <a:pt x="15396" y="13940"/>
                  </a:lnTo>
                  <a:lnTo>
                    <a:pt x="15378" y="14013"/>
                  </a:lnTo>
                  <a:lnTo>
                    <a:pt x="15396" y="14100"/>
                  </a:lnTo>
                  <a:lnTo>
                    <a:pt x="15452" y="14158"/>
                  </a:lnTo>
                  <a:lnTo>
                    <a:pt x="15489" y="14231"/>
                  </a:lnTo>
                  <a:lnTo>
                    <a:pt x="15508" y="14361"/>
                  </a:lnTo>
                  <a:lnTo>
                    <a:pt x="15564" y="14390"/>
                  </a:lnTo>
                  <a:lnTo>
                    <a:pt x="15638" y="14449"/>
                  </a:lnTo>
                  <a:lnTo>
                    <a:pt x="15694" y="14579"/>
                  </a:lnTo>
                  <a:lnTo>
                    <a:pt x="15824" y="14652"/>
                  </a:lnTo>
                  <a:lnTo>
                    <a:pt x="15860" y="14680"/>
                  </a:lnTo>
                  <a:lnTo>
                    <a:pt x="15935" y="14666"/>
                  </a:lnTo>
                  <a:lnTo>
                    <a:pt x="16010" y="14652"/>
                  </a:lnTo>
                  <a:lnTo>
                    <a:pt x="16066" y="14652"/>
                  </a:lnTo>
                  <a:lnTo>
                    <a:pt x="16102" y="14637"/>
                  </a:lnTo>
                  <a:lnTo>
                    <a:pt x="16102" y="14390"/>
                  </a:lnTo>
                  <a:lnTo>
                    <a:pt x="16121" y="14317"/>
                  </a:lnTo>
                  <a:lnTo>
                    <a:pt x="16139" y="14289"/>
                  </a:lnTo>
                  <a:lnTo>
                    <a:pt x="16158" y="14289"/>
                  </a:lnTo>
                  <a:lnTo>
                    <a:pt x="16195" y="14317"/>
                  </a:lnTo>
                  <a:lnTo>
                    <a:pt x="16158" y="14376"/>
                  </a:lnTo>
                  <a:lnTo>
                    <a:pt x="16158" y="14434"/>
                  </a:lnTo>
                  <a:lnTo>
                    <a:pt x="16214" y="14506"/>
                  </a:lnTo>
                  <a:lnTo>
                    <a:pt x="16158" y="14564"/>
                  </a:lnTo>
                  <a:lnTo>
                    <a:pt x="16158" y="14608"/>
                  </a:lnTo>
                  <a:lnTo>
                    <a:pt x="16214" y="14637"/>
                  </a:lnTo>
                  <a:lnTo>
                    <a:pt x="16251" y="14608"/>
                  </a:lnTo>
                  <a:lnTo>
                    <a:pt x="16326" y="14593"/>
                  </a:lnTo>
                  <a:lnTo>
                    <a:pt x="16381" y="14608"/>
                  </a:lnTo>
                  <a:lnTo>
                    <a:pt x="16399" y="14652"/>
                  </a:lnTo>
                  <a:lnTo>
                    <a:pt x="16381" y="14680"/>
                  </a:lnTo>
                  <a:lnTo>
                    <a:pt x="16399" y="14709"/>
                  </a:lnTo>
                  <a:lnTo>
                    <a:pt x="16492" y="14709"/>
                  </a:lnTo>
                  <a:lnTo>
                    <a:pt x="16530" y="14666"/>
                  </a:lnTo>
                  <a:lnTo>
                    <a:pt x="16530" y="14608"/>
                  </a:lnTo>
                  <a:lnTo>
                    <a:pt x="16511" y="14564"/>
                  </a:lnTo>
                  <a:lnTo>
                    <a:pt x="16511" y="14434"/>
                  </a:lnTo>
                  <a:lnTo>
                    <a:pt x="16530" y="14376"/>
                  </a:lnTo>
                  <a:lnTo>
                    <a:pt x="16530" y="14303"/>
                  </a:lnTo>
                  <a:lnTo>
                    <a:pt x="16567" y="14275"/>
                  </a:lnTo>
                  <a:lnTo>
                    <a:pt x="16530" y="14231"/>
                  </a:lnTo>
                  <a:lnTo>
                    <a:pt x="16492" y="14231"/>
                  </a:lnTo>
                  <a:lnTo>
                    <a:pt x="16511" y="14202"/>
                  </a:lnTo>
                  <a:lnTo>
                    <a:pt x="16530" y="14158"/>
                  </a:lnTo>
                  <a:lnTo>
                    <a:pt x="16511" y="14143"/>
                  </a:lnTo>
                  <a:lnTo>
                    <a:pt x="16418" y="14173"/>
                  </a:lnTo>
                  <a:lnTo>
                    <a:pt x="16418" y="14143"/>
                  </a:lnTo>
                  <a:lnTo>
                    <a:pt x="16437" y="14100"/>
                  </a:lnTo>
                  <a:lnTo>
                    <a:pt x="16530" y="14086"/>
                  </a:lnTo>
                  <a:lnTo>
                    <a:pt x="16585" y="14057"/>
                  </a:lnTo>
                  <a:lnTo>
                    <a:pt x="16585" y="13984"/>
                  </a:lnTo>
                  <a:lnTo>
                    <a:pt x="16567" y="13940"/>
                  </a:lnTo>
                  <a:lnTo>
                    <a:pt x="16511" y="13955"/>
                  </a:lnTo>
                  <a:lnTo>
                    <a:pt x="16492" y="13926"/>
                  </a:lnTo>
                  <a:lnTo>
                    <a:pt x="16530" y="13868"/>
                  </a:lnTo>
                  <a:lnTo>
                    <a:pt x="16585" y="13795"/>
                  </a:lnTo>
                  <a:lnTo>
                    <a:pt x="16585" y="13766"/>
                  </a:lnTo>
                  <a:lnTo>
                    <a:pt x="16530" y="13766"/>
                  </a:lnTo>
                  <a:lnTo>
                    <a:pt x="16474" y="13795"/>
                  </a:lnTo>
                  <a:lnTo>
                    <a:pt x="16399" y="13883"/>
                  </a:lnTo>
                  <a:lnTo>
                    <a:pt x="16381" y="13984"/>
                  </a:lnTo>
                  <a:lnTo>
                    <a:pt x="16326" y="13999"/>
                  </a:lnTo>
                  <a:lnTo>
                    <a:pt x="16326" y="13955"/>
                  </a:lnTo>
                  <a:lnTo>
                    <a:pt x="16343" y="13868"/>
                  </a:lnTo>
                  <a:lnTo>
                    <a:pt x="16343" y="13839"/>
                  </a:lnTo>
                  <a:lnTo>
                    <a:pt x="16326" y="13795"/>
                  </a:lnTo>
                  <a:lnTo>
                    <a:pt x="16326" y="13766"/>
                  </a:lnTo>
                  <a:lnTo>
                    <a:pt x="16343" y="13709"/>
                  </a:lnTo>
                  <a:lnTo>
                    <a:pt x="16418" y="13651"/>
                  </a:lnTo>
                  <a:lnTo>
                    <a:pt x="16492" y="13621"/>
                  </a:lnTo>
                  <a:lnTo>
                    <a:pt x="16511" y="13563"/>
                  </a:lnTo>
                  <a:lnTo>
                    <a:pt x="16474" y="13520"/>
                  </a:lnTo>
                  <a:lnTo>
                    <a:pt x="16399" y="13520"/>
                  </a:lnTo>
                  <a:lnTo>
                    <a:pt x="16343" y="13563"/>
                  </a:lnTo>
                  <a:lnTo>
                    <a:pt x="16326" y="13592"/>
                  </a:lnTo>
                  <a:lnTo>
                    <a:pt x="16307" y="13621"/>
                  </a:lnTo>
                  <a:lnTo>
                    <a:pt x="16326" y="13549"/>
                  </a:lnTo>
                  <a:lnTo>
                    <a:pt x="16343" y="13506"/>
                  </a:lnTo>
                  <a:lnTo>
                    <a:pt x="16326" y="13491"/>
                  </a:lnTo>
                  <a:lnTo>
                    <a:pt x="16288" y="13506"/>
                  </a:lnTo>
                  <a:lnTo>
                    <a:pt x="16195" y="13563"/>
                  </a:lnTo>
                  <a:lnTo>
                    <a:pt x="16121" y="13621"/>
                  </a:lnTo>
                  <a:lnTo>
                    <a:pt x="16121" y="13592"/>
                  </a:lnTo>
                  <a:lnTo>
                    <a:pt x="16139" y="13549"/>
                  </a:lnTo>
                  <a:lnTo>
                    <a:pt x="16195" y="13491"/>
                  </a:lnTo>
                  <a:lnTo>
                    <a:pt x="16232" y="13447"/>
                  </a:lnTo>
                  <a:lnTo>
                    <a:pt x="16288" y="13375"/>
                  </a:lnTo>
                  <a:lnTo>
                    <a:pt x="16288" y="13360"/>
                  </a:lnTo>
                  <a:lnTo>
                    <a:pt x="16232" y="13332"/>
                  </a:lnTo>
                  <a:lnTo>
                    <a:pt x="16214" y="13288"/>
                  </a:lnTo>
                  <a:lnTo>
                    <a:pt x="16158" y="13288"/>
                  </a:lnTo>
                  <a:lnTo>
                    <a:pt x="16121" y="13259"/>
                  </a:lnTo>
                  <a:lnTo>
                    <a:pt x="16102" y="13201"/>
                  </a:lnTo>
                  <a:lnTo>
                    <a:pt x="16047" y="13186"/>
                  </a:lnTo>
                  <a:lnTo>
                    <a:pt x="15972" y="13128"/>
                  </a:lnTo>
                  <a:lnTo>
                    <a:pt x="15935" y="13128"/>
                  </a:lnTo>
                  <a:lnTo>
                    <a:pt x="15916" y="13114"/>
                  </a:lnTo>
                  <a:lnTo>
                    <a:pt x="15860" y="13114"/>
                  </a:lnTo>
                  <a:lnTo>
                    <a:pt x="15860" y="13070"/>
                  </a:lnTo>
                  <a:lnTo>
                    <a:pt x="15843" y="13041"/>
                  </a:lnTo>
                  <a:lnTo>
                    <a:pt x="15675" y="12940"/>
                  </a:lnTo>
                  <a:lnTo>
                    <a:pt x="15656" y="12911"/>
                  </a:lnTo>
                  <a:lnTo>
                    <a:pt x="15564" y="12867"/>
                  </a:lnTo>
                  <a:lnTo>
                    <a:pt x="15471" y="12867"/>
                  </a:lnTo>
                  <a:lnTo>
                    <a:pt x="15378" y="12896"/>
                  </a:lnTo>
                  <a:lnTo>
                    <a:pt x="15304" y="12969"/>
                  </a:lnTo>
                  <a:lnTo>
                    <a:pt x="15304" y="12925"/>
                  </a:lnTo>
                  <a:lnTo>
                    <a:pt x="15285" y="12867"/>
                  </a:lnTo>
                  <a:lnTo>
                    <a:pt x="15136" y="12838"/>
                  </a:lnTo>
                  <a:lnTo>
                    <a:pt x="15044" y="12838"/>
                  </a:lnTo>
                  <a:lnTo>
                    <a:pt x="14951" y="12853"/>
                  </a:lnTo>
                  <a:lnTo>
                    <a:pt x="14932" y="12838"/>
                  </a:lnTo>
                  <a:lnTo>
                    <a:pt x="15007" y="12780"/>
                  </a:lnTo>
                  <a:lnTo>
                    <a:pt x="15044" y="12809"/>
                  </a:lnTo>
                  <a:lnTo>
                    <a:pt x="15211" y="12809"/>
                  </a:lnTo>
                  <a:lnTo>
                    <a:pt x="15285" y="12823"/>
                  </a:lnTo>
                  <a:lnTo>
                    <a:pt x="15378" y="12823"/>
                  </a:lnTo>
                  <a:lnTo>
                    <a:pt x="15471" y="12809"/>
                  </a:lnTo>
                  <a:lnTo>
                    <a:pt x="15508" y="12751"/>
                  </a:lnTo>
                  <a:lnTo>
                    <a:pt x="15545" y="12620"/>
                  </a:lnTo>
                  <a:lnTo>
                    <a:pt x="15508" y="12563"/>
                  </a:lnTo>
                  <a:lnTo>
                    <a:pt x="15489" y="12548"/>
                  </a:lnTo>
                  <a:lnTo>
                    <a:pt x="15452" y="12548"/>
                  </a:lnTo>
                  <a:lnTo>
                    <a:pt x="15323" y="12475"/>
                  </a:lnTo>
                  <a:lnTo>
                    <a:pt x="15285" y="12461"/>
                  </a:lnTo>
                  <a:lnTo>
                    <a:pt x="15229" y="12461"/>
                  </a:lnTo>
                  <a:lnTo>
                    <a:pt x="15136" y="12519"/>
                  </a:lnTo>
                  <a:lnTo>
                    <a:pt x="15100" y="12519"/>
                  </a:lnTo>
                  <a:lnTo>
                    <a:pt x="15025" y="12534"/>
                  </a:lnTo>
                  <a:lnTo>
                    <a:pt x="14988" y="12591"/>
                  </a:lnTo>
                  <a:lnTo>
                    <a:pt x="14951" y="12591"/>
                  </a:lnTo>
                  <a:lnTo>
                    <a:pt x="14951" y="12534"/>
                  </a:lnTo>
                  <a:lnTo>
                    <a:pt x="14932" y="12490"/>
                  </a:lnTo>
                  <a:lnTo>
                    <a:pt x="14895" y="12490"/>
                  </a:lnTo>
                  <a:lnTo>
                    <a:pt x="14765" y="12519"/>
                  </a:lnTo>
                  <a:lnTo>
                    <a:pt x="14728" y="12534"/>
                  </a:lnTo>
                  <a:lnTo>
                    <a:pt x="14672" y="12534"/>
                  </a:lnTo>
                  <a:lnTo>
                    <a:pt x="14709" y="12519"/>
                  </a:lnTo>
                  <a:lnTo>
                    <a:pt x="14802" y="12475"/>
                  </a:lnTo>
                  <a:lnTo>
                    <a:pt x="14895" y="12461"/>
                  </a:lnTo>
                  <a:lnTo>
                    <a:pt x="14913" y="12417"/>
                  </a:lnTo>
                  <a:lnTo>
                    <a:pt x="14895" y="12389"/>
                  </a:lnTo>
                  <a:lnTo>
                    <a:pt x="14840" y="12374"/>
                  </a:lnTo>
                  <a:lnTo>
                    <a:pt x="14802" y="12389"/>
                  </a:lnTo>
                  <a:lnTo>
                    <a:pt x="14840" y="12345"/>
                  </a:lnTo>
                  <a:lnTo>
                    <a:pt x="14895" y="12345"/>
                  </a:lnTo>
                  <a:lnTo>
                    <a:pt x="14932" y="12374"/>
                  </a:lnTo>
                  <a:lnTo>
                    <a:pt x="15025" y="12446"/>
                  </a:lnTo>
                  <a:lnTo>
                    <a:pt x="15100" y="12461"/>
                  </a:lnTo>
                  <a:lnTo>
                    <a:pt x="15173" y="12446"/>
                  </a:lnTo>
                  <a:lnTo>
                    <a:pt x="15267" y="12389"/>
                  </a:lnTo>
                  <a:lnTo>
                    <a:pt x="15415" y="12389"/>
                  </a:lnTo>
                  <a:lnTo>
                    <a:pt x="15471" y="12330"/>
                  </a:lnTo>
                  <a:lnTo>
                    <a:pt x="15508" y="12316"/>
                  </a:lnTo>
                  <a:lnTo>
                    <a:pt x="15545" y="12272"/>
                  </a:lnTo>
                  <a:lnTo>
                    <a:pt x="15508" y="12229"/>
                  </a:lnTo>
                  <a:lnTo>
                    <a:pt x="15452" y="12186"/>
                  </a:lnTo>
                  <a:lnTo>
                    <a:pt x="15323" y="12171"/>
                  </a:lnTo>
                  <a:lnTo>
                    <a:pt x="15267" y="12127"/>
                  </a:lnTo>
                  <a:lnTo>
                    <a:pt x="15211" y="12098"/>
                  </a:lnTo>
                  <a:lnTo>
                    <a:pt x="15118" y="12098"/>
                  </a:lnTo>
                  <a:lnTo>
                    <a:pt x="15025" y="12084"/>
                  </a:lnTo>
                  <a:lnTo>
                    <a:pt x="14951" y="12098"/>
                  </a:lnTo>
                  <a:lnTo>
                    <a:pt x="14932" y="12127"/>
                  </a:lnTo>
                  <a:lnTo>
                    <a:pt x="14858" y="12171"/>
                  </a:lnTo>
                  <a:lnTo>
                    <a:pt x="14802" y="12156"/>
                  </a:lnTo>
                  <a:lnTo>
                    <a:pt x="14728" y="12127"/>
                  </a:lnTo>
                  <a:lnTo>
                    <a:pt x="14636" y="12127"/>
                  </a:lnTo>
                  <a:lnTo>
                    <a:pt x="14617" y="12171"/>
                  </a:lnTo>
                  <a:lnTo>
                    <a:pt x="14580" y="12200"/>
                  </a:lnTo>
                  <a:lnTo>
                    <a:pt x="14542" y="12186"/>
                  </a:lnTo>
                  <a:lnTo>
                    <a:pt x="14486" y="12156"/>
                  </a:lnTo>
                  <a:lnTo>
                    <a:pt x="14468" y="12156"/>
                  </a:lnTo>
                  <a:lnTo>
                    <a:pt x="14449" y="12113"/>
                  </a:lnTo>
                  <a:lnTo>
                    <a:pt x="14486" y="12084"/>
                  </a:lnTo>
                  <a:lnTo>
                    <a:pt x="14580" y="12055"/>
                  </a:lnTo>
                  <a:lnTo>
                    <a:pt x="14709" y="12084"/>
                  </a:lnTo>
                  <a:lnTo>
                    <a:pt x="14858" y="12084"/>
                  </a:lnTo>
                  <a:lnTo>
                    <a:pt x="14913" y="12040"/>
                  </a:lnTo>
                  <a:lnTo>
                    <a:pt x="14913" y="12012"/>
                  </a:lnTo>
                  <a:lnTo>
                    <a:pt x="14858" y="11939"/>
                  </a:lnTo>
                  <a:lnTo>
                    <a:pt x="14765" y="11881"/>
                  </a:lnTo>
                  <a:lnTo>
                    <a:pt x="14672" y="11837"/>
                  </a:lnTo>
                  <a:lnTo>
                    <a:pt x="14636" y="11794"/>
                  </a:lnTo>
                  <a:lnTo>
                    <a:pt x="14636" y="11721"/>
                  </a:lnTo>
                  <a:lnTo>
                    <a:pt x="14653" y="11692"/>
                  </a:lnTo>
                  <a:lnTo>
                    <a:pt x="14709" y="11721"/>
                  </a:lnTo>
                  <a:lnTo>
                    <a:pt x="14728" y="11750"/>
                  </a:lnTo>
                  <a:lnTo>
                    <a:pt x="14728" y="11794"/>
                  </a:lnTo>
                  <a:lnTo>
                    <a:pt x="14802" y="11823"/>
                  </a:lnTo>
                  <a:lnTo>
                    <a:pt x="14913" y="11895"/>
                  </a:lnTo>
                  <a:lnTo>
                    <a:pt x="14932" y="11939"/>
                  </a:lnTo>
                  <a:lnTo>
                    <a:pt x="14988" y="11953"/>
                  </a:lnTo>
                  <a:lnTo>
                    <a:pt x="15025" y="11953"/>
                  </a:lnTo>
                  <a:lnTo>
                    <a:pt x="15100" y="12012"/>
                  </a:lnTo>
                  <a:lnTo>
                    <a:pt x="15173" y="12012"/>
                  </a:lnTo>
                  <a:lnTo>
                    <a:pt x="15267" y="11982"/>
                  </a:lnTo>
                  <a:lnTo>
                    <a:pt x="15323" y="11953"/>
                  </a:lnTo>
                  <a:lnTo>
                    <a:pt x="15396" y="11939"/>
                  </a:lnTo>
                  <a:lnTo>
                    <a:pt x="15452" y="11895"/>
                  </a:lnTo>
                  <a:lnTo>
                    <a:pt x="15508" y="11866"/>
                  </a:lnTo>
                  <a:lnTo>
                    <a:pt x="15583" y="11837"/>
                  </a:lnTo>
                  <a:lnTo>
                    <a:pt x="15627" y="11837"/>
                  </a:lnTo>
                  <a:lnTo>
                    <a:pt x="15638" y="11866"/>
                  </a:lnTo>
                  <a:lnTo>
                    <a:pt x="15638" y="11808"/>
                  </a:lnTo>
                  <a:lnTo>
                    <a:pt x="15601" y="11765"/>
                  </a:lnTo>
                  <a:lnTo>
                    <a:pt x="15611" y="11792"/>
                  </a:lnTo>
                  <a:lnTo>
                    <a:pt x="15508" y="11677"/>
                  </a:lnTo>
                  <a:lnTo>
                    <a:pt x="15452" y="11648"/>
                  </a:lnTo>
                  <a:lnTo>
                    <a:pt x="15452" y="11605"/>
                  </a:lnTo>
                  <a:lnTo>
                    <a:pt x="15471" y="11591"/>
                  </a:lnTo>
                  <a:lnTo>
                    <a:pt x="15508" y="11591"/>
                  </a:lnTo>
                  <a:lnTo>
                    <a:pt x="15564" y="11620"/>
                  </a:lnTo>
                  <a:lnTo>
                    <a:pt x="15564" y="11663"/>
                  </a:lnTo>
                  <a:lnTo>
                    <a:pt x="15601" y="11692"/>
                  </a:lnTo>
                  <a:lnTo>
                    <a:pt x="15694" y="11837"/>
                  </a:lnTo>
                  <a:lnTo>
                    <a:pt x="15860" y="11982"/>
                  </a:lnTo>
                  <a:lnTo>
                    <a:pt x="15879" y="12012"/>
                  </a:lnTo>
                  <a:lnTo>
                    <a:pt x="15916" y="11968"/>
                  </a:lnTo>
                  <a:lnTo>
                    <a:pt x="15916" y="11910"/>
                  </a:lnTo>
                  <a:lnTo>
                    <a:pt x="15935" y="11794"/>
                  </a:lnTo>
                  <a:lnTo>
                    <a:pt x="15935" y="11721"/>
                  </a:lnTo>
                  <a:lnTo>
                    <a:pt x="15972" y="11677"/>
                  </a:lnTo>
                  <a:lnTo>
                    <a:pt x="16028" y="11677"/>
                  </a:lnTo>
                  <a:lnTo>
                    <a:pt x="16066" y="11692"/>
                  </a:lnTo>
                  <a:lnTo>
                    <a:pt x="16066" y="11750"/>
                  </a:lnTo>
                  <a:lnTo>
                    <a:pt x="16102" y="11794"/>
                  </a:lnTo>
                  <a:lnTo>
                    <a:pt x="16139" y="11794"/>
                  </a:lnTo>
                  <a:lnTo>
                    <a:pt x="16307" y="11837"/>
                  </a:lnTo>
                  <a:lnTo>
                    <a:pt x="16437" y="11910"/>
                  </a:lnTo>
                  <a:lnTo>
                    <a:pt x="16511" y="11939"/>
                  </a:lnTo>
                  <a:lnTo>
                    <a:pt x="16567" y="11910"/>
                  </a:lnTo>
                  <a:lnTo>
                    <a:pt x="16603" y="11910"/>
                  </a:lnTo>
                  <a:lnTo>
                    <a:pt x="16659" y="11939"/>
                  </a:lnTo>
                  <a:lnTo>
                    <a:pt x="16659" y="11968"/>
                  </a:lnTo>
                  <a:lnTo>
                    <a:pt x="16511" y="11982"/>
                  </a:lnTo>
                  <a:lnTo>
                    <a:pt x="16492" y="12012"/>
                  </a:lnTo>
                  <a:lnTo>
                    <a:pt x="16399" y="11939"/>
                  </a:lnTo>
                  <a:lnTo>
                    <a:pt x="16232" y="11866"/>
                  </a:lnTo>
                  <a:lnTo>
                    <a:pt x="16195" y="11837"/>
                  </a:lnTo>
                  <a:lnTo>
                    <a:pt x="16158" y="11823"/>
                  </a:lnTo>
                  <a:lnTo>
                    <a:pt x="16121" y="11823"/>
                  </a:lnTo>
                  <a:lnTo>
                    <a:pt x="16084" y="11837"/>
                  </a:lnTo>
                  <a:lnTo>
                    <a:pt x="16084" y="11881"/>
                  </a:lnTo>
                  <a:lnTo>
                    <a:pt x="16139" y="11939"/>
                  </a:lnTo>
                  <a:lnTo>
                    <a:pt x="16343" y="12084"/>
                  </a:lnTo>
                  <a:lnTo>
                    <a:pt x="16437" y="12156"/>
                  </a:lnTo>
                  <a:lnTo>
                    <a:pt x="16585" y="12200"/>
                  </a:lnTo>
                  <a:lnTo>
                    <a:pt x="16678" y="12258"/>
                  </a:lnTo>
                  <a:lnTo>
                    <a:pt x="16715" y="12272"/>
                  </a:lnTo>
                  <a:lnTo>
                    <a:pt x="16790" y="12258"/>
                  </a:lnTo>
                  <a:lnTo>
                    <a:pt x="16808" y="12229"/>
                  </a:lnTo>
                  <a:lnTo>
                    <a:pt x="16864" y="12171"/>
                  </a:lnTo>
                  <a:lnTo>
                    <a:pt x="16975" y="12171"/>
                  </a:lnTo>
                  <a:lnTo>
                    <a:pt x="17013" y="12127"/>
                  </a:lnTo>
                  <a:lnTo>
                    <a:pt x="17013" y="12084"/>
                  </a:lnTo>
                  <a:lnTo>
                    <a:pt x="17086" y="12040"/>
                  </a:lnTo>
                  <a:lnTo>
                    <a:pt x="17142" y="12040"/>
                  </a:lnTo>
                  <a:lnTo>
                    <a:pt x="17198" y="12055"/>
                  </a:lnTo>
                  <a:lnTo>
                    <a:pt x="17273" y="12084"/>
                  </a:lnTo>
                  <a:lnTo>
                    <a:pt x="17365" y="12055"/>
                  </a:lnTo>
                  <a:lnTo>
                    <a:pt x="17458" y="12055"/>
                  </a:lnTo>
                  <a:lnTo>
                    <a:pt x="17477" y="12025"/>
                  </a:lnTo>
                  <a:lnTo>
                    <a:pt x="17514" y="11939"/>
                  </a:lnTo>
                  <a:lnTo>
                    <a:pt x="17514" y="11866"/>
                  </a:lnTo>
                  <a:lnTo>
                    <a:pt x="17551" y="11808"/>
                  </a:lnTo>
                  <a:lnTo>
                    <a:pt x="17625" y="11721"/>
                  </a:lnTo>
                  <a:lnTo>
                    <a:pt x="17625" y="11663"/>
                  </a:lnTo>
                  <a:lnTo>
                    <a:pt x="17606" y="11620"/>
                  </a:lnTo>
                  <a:lnTo>
                    <a:pt x="17533" y="11605"/>
                  </a:lnTo>
                  <a:lnTo>
                    <a:pt x="17440" y="11620"/>
                  </a:lnTo>
                  <a:lnTo>
                    <a:pt x="17421" y="11648"/>
                  </a:lnTo>
                  <a:lnTo>
                    <a:pt x="17384" y="11620"/>
                  </a:lnTo>
                  <a:lnTo>
                    <a:pt x="17346" y="11620"/>
                  </a:lnTo>
                  <a:lnTo>
                    <a:pt x="17328" y="11648"/>
                  </a:lnTo>
                  <a:lnTo>
                    <a:pt x="17254" y="11605"/>
                  </a:lnTo>
                  <a:lnTo>
                    <a:pt x="17198" y="11547"/>
                  </a:lnTo>
                  <a:lnTo>
                    <a:pt x="17161" y="11518"/>
                  </a:lnTo>
                  <a:lnTo>
                    <a:pt x="17142" y="11460"/>
                  </a:lnTo>
                  <a:lnTo>
                    <a:pt x="17105" y="11460"/>
                  </a:lnTo>
                  <a:lnTo>
                    <a:pt x="17086" y="11518"/>
                  </a:lnTo>
                  <a:lnTo>
                    <a:pt x="17086" y="11591"/>
                  </a:lnTo>
                  <a:lnTo>
                    <a:pt x="17142" y="11605"/>
                  </a:lnTo>
                  <a:lnTo>
                    <a:pt x="17142" y="11663"/>
                  </a:lnTo>
                  <a:lnTo>
                    <a:pt x="17086" y="11721"/>
                  </a:lnTo>
                  <a:lnTo>
                    <a:pt x="17068" y="11794"/>
                  </a:lnTo>
                  <a:lnTo>
                    <a:pt x="17050" y="11750"/>
                  </a:lnTo>
                  <a:lnTo>
                    <a:pt x="17068" y="11663"/>
                  </a:lnTo>
                  <a:lnTo>
                    <a:pt x="17050" y="11591"/>
                  </a:lnTo>
                  <a:lnTo>
                    <a:pt x="16994" y="11576"/>
                  </a:lnTo>
                  <a:lnTo>
                    <a:pt x="16975" y="11474"/>
                  </a:lnTo>
                  <a:lnTo>
                    <a:pt x="16919" y="11460"/>
                  </a:lnTo>
                  <a:lnTo>
                    <a:pt x="16901" y="11431"/>
                  </a:lnTo>
                  <a:lnTo>
                    <a:pt x="16901" y="11402"/>
                  </a:lnTo>
                  <a:lnTo>
                    <a:pt x="16957" y="11388"/>
                  </a:lnTo>
                  <a:lnTo>
                    <a:pt x="17007" y="11308"/>
                  </a:lnTo>
                  <a:lnTo>
                    <a:pt x="16994" y="11286"/>
                  </a:lnTo>
                  <a:lnTo>
                    <a:pt x="16957" y="11257"/>
                  </a:lnTo>
                  <a:lnTo>
                    <a:pt x="16994" y="11243"/>
                  </a:lnTo>
                  <a:lnTo>
                    <a:pt x="17068" y="11243"/>
                  </a:lnTo>
                  <a:lnTo>
                    <a:pt x="17105" y="11214"/>
                  </a:lnTo>
                  <a:lnTo>
                    <a:pt x="17142" y="11155"/>
                  </a:lnTo>
                  <a:lnTo>
                    <a:pt x="17142" y="11069"/>
                  </a:lnTo>
                  <a:lnTo>
                    <a:pt x="17105" y="11025"/>
                  </a:lnTo>
                  <a:lnTo>
                    <a:pt x="17105" y="10996"/>
                  </a:lnTo>
                  <a:lnTo>
                    <a:pt x="17161" y="10996"/>
                  </a:lnTo>
                  <a:lnTo>
                    <a:pt x="17198" y="11025"/>
                  </a:lnTo>
                  <a:lnTo>
                    <a:pt x="17254" y="11083"/>
                  </a:lnTo>
                  <a:lnTo>
                    <a:pt x="17291" y="11097"/>
                  </a:lnTo>
                  <a:lnTo>
                    <a:pt x="17365" y="11097"/>
                  </a:lnTo>
                  <a:lnTo>
                    <a:pt x="17440" y="11069"/>
                  </a:lnTo>
                  <a:lnTo>
                    <a:pt x="17514" y="11083"/>
                  </a:lnTo>
                  <a:lnTo>
                    <a:pt x="17569" y="11112"/>
                  </a:lnTo>
                  <a:lnTo>
                    <a:pt x="17662" y="11141"/>
                  </a:lnTo>
                  <a:lnTo>
                    <a:pt x="17793" y="11214"/>
                  </a:lnTo>
                  <a:lnTo>
                    <a:pt x="17793" y="11257"/>
                  </a:lnTo>
                  <a:lnTo>
                    <a:pt x="17811" y="11315"/>
                  </a:lnTo>
                  <a:lnTo>
                    <a:pt x="17885" y="11402"/>
                  </a:lnTo>
                  <a:lnTo>
                    <a:pt x="17922" y="11431"/>
                  </a:lnTo>
                  <a:lnTo>
                    <a:pt x="18034" y="11373"/>
                  </a:lnTo>
                  <a:lnTo>
                    <a:pt x="18127" y="11257"/>
                  </a:lnTo>
                  <a:lnTo>
                    <a:pt x="18183" y="11184"/>
                  </a:lnTo>
                  <a:lnTo>
                    <a:pt x="18127" y="11155"/>
                  </a:lnTo>
                  <a:lnTo>
                    <a:pt x="18108" y="11083"/>
                  </a:lnTo>
                  <a:lnTo>
                    <a:pt x="18164" y="11040"/>
                  </a:lnTo>
                  <a:lnTo>
                    <a:pt x="18164" y="11010"/>
                  </a:lnTo>
                  <a:lnTo>
                    <a:pt x="18071" y="10996"/>
                  </a:lnTo>
                  <a:lnTo>
                    <a:pt x="17997" y="11025"/>
                  </a:lnTo>
                  <a:lnTo>
                    <a:pt x="17978" y="11069"/>
                  </a:lnTo>
                  <a:lnTo>
                    <a:pt x="17848" y="11010"/>
                  </a:lnTo>
                  <a:lnTo>
                    <a:pt x="17793" y="10938"/>
                  </a:lnTo>
                  <a:lnTo>
                    <a:pt x="17662" y="10923"/>
                  </a:lnTo>
                  <a:lnTo>
                    <a:pt x="17625" y="10938"/>
                  </a:lnTo>
                  <a:lnTo>
                    <a:pt x="17569" y="10894"/>
                  </a:lnTo>
                  <a:lnTo>
                    <a:pt x="17569" y="10866"/>
                  </a:lnTo>
                  <a:lnTo>
                    <a:pt x="17625" y="10866"/>
                  </a:lnTo>
                  <a:lnTo>
                    <a:pt x="17662" y="10807"/>
                  </a:lnTo>
                  <a:lnTo>
                    <a:pt x="17700" y="10677"/>
                  </a:lnTo>
                  <a:lnTo>
                    <a:pt x="17718" y="10662"/>
                  </a:lnTo>
                  <a:lnTo>
                    <a:pt x="17718" y="10604"/>
                  </a:lnTo>
                  <a:lnTo>
                    <a:pt x="17606" y="10575"/>
                  </a:lnTo>
                  <a:lnTo>
                    <a:pt x="17551" y="10575"/>
                  </a:lnTo>
                  <a:lnTo>
                    <a:pt x="17458" y="10648"/>
                  </a:lnTo>
                  <a:lnTo>
                    <a:pt x="17365" y="10662"/>
                  </a:lnTo>
                  <a:lnTo>
                    <a:pt x="17273" y="10648"/>
                  </a:lnTo>
                  <a:lnTo>
                    <a:pt x="17254" y="10604"/>
                  </a:lnTo>
                  <a:lnTo>
                    <a:pt x="17235" y="10531"/>
                  </a:lnTo>
                  <a:lnTo>
                    <a:pt x="17198" y="10502"/>
                  </a:lnTo>
                  <a:lnTo>
                    <a:pt x="17198" y="10445"/>
                  </a:lnTo>
                  <a:lnTo>
                    <a:pt x="17273" y="10488"/>
                  </a:lnTo>
                  <a:lnTo>
                    <a:pt x="17291" y="10517"/>
                  </a:lnTo>
                  <a:lnTo>
                    <a:pt x="17273" y="10560"/>
                  </a:lnTo>
                  <a:lnTo>
                    <a:pt x="17291" y="10604"/>
                  </a:lnTo>
                  <a:lnTo>
                    <a:pt x="17365" y="10648"/>
                  </a:lnTo>
                  <a:lnTo>
                    <a:pt x="17440" y="10648"/>
                  </a:lnTo>
                  <a:lnTo>
                    <a:pt x="17533" y="10575"/>
                  </a:lnTo>
                  <a:lnTo>
                    <a:pt x="17606" y="10560"/>
                  </a:lnTo>
                  <a:lnTo>
                    <a:pt x="17700" y="10560"/>
                  </a:lnTo>
                  <a:lnTo>
                    <a:pt x="17737" y="10590"/>
                  </a:lnTo>
                  <a:lnTo>
                    <a:pt x="17793" y="10590"/>
                  </a:lnTo>
                  <a:lnTo>
                    <a:pt x="17811" y="10560"/>
                  </a:lnTo>
                  <a:lnTo>
                    <a:pt x="17793" y="10517"/>
                  </a:lnTo>
                  <a:lnTo>
                    <a:pt x="17606" y="10372"/>
                  </a:lnTo>
                  <a:lnTo>
                    <a:pt x="17458" y="10285"/>
                  </a:lnTo>
                  <a:lnTo>
                    <a:pt x="17328" y="10285"/>
                  </a:lnTo>
                  <a:lnTo>
                    <a:pt x="17180" y="10227"/>
                  </a:lnTo>
                  <a:lnTo>
                    <a:pt x="17105" y="10154"/>
                  </a:lnTo>
                  <a:lnTo>
                    <a:pt x="17105" y="10068"/>
                  </a:lnTo>
                  <a:lnTo>
                    <a:pt x="17161" y="10097"/>
                  </a:lnTo>
                  <a:lnTo>
                    <a:pt x="17198" y="10169"/>
                  </a:lnTo>
                  <a:lnTo>
                    <a:pt x="17273" y="10212"/>
                  </a:lnTo>
                  <a:lnTo>
                    <a:pt x="17384" y="10212"/>
                  </a:lnTo>
                  <a:lnTo>
                    <a:pt x="17421" y="10169"/>
                  </a:lnTo>
                  <a:lnTo>
                    <a:pt x="17421" y="10140"/>
                  </a:lnTo>
                  <a:lnTo>
                    <a:pt x="17328" y="10068"/>
                  </a:lnTo>
                  <a:lnTo>
                    <a:pt x="17291" y="10024"/>
                  </a:lnTo>
                  <a:lnTo>
                    <a:pt x="17291" y="10009"/>
                  </a:lnTo>
                  <a:lnTo>
                    <a:pt x="17328" y="10009"/>
                  </a:lnTo>
                  <a:lnTo>
                    <a:pt x="17365" y="10024"/>
                  </a:lnTo>
                  <a:lnTo>
                    <a:pt x="17477" y="10140"/>
                  </a:lnTo>
                  <a:lnTo>
                    <a:pt x="17533" y="10212"/>
                  </a:lnTo>
                  <a:lnTo>
                    <a:pt x="17533" y="10242"/>
                  </a:lnTo>
                  <a:lnTo>
                    <a:pt x="17625" y="10300"/>
                  </a:lnTo>
                  <a:lnTo>
                    <a:pt x="17718" y="10357"/>
                  </a:lnTo>
                  <a:lnTo>
                    <a:pt x="17829" y="10459"/>
                  </a:lnTo>
                  <a:lnTo>
                    <a:pt x="17904" y="10488"/>
                  </a:lnTo>
                  <a:lnTo>
                    <a:pt x="17941" y="10459"/>
                  </a:lnTo>
                  <a:lnTo>
                    <a:pt x="17997" y="10488"/>
                  </a:lnTo>
                  <a:lnTo>
                    <a:pt x="18016" y="10517"/>
                  </a:lnTo>
                  <a:lnTo>
                    <a:pt x="17941" y="10560"/>
                  </a:lnTo>
                  <a:lnTo>
                    <a:pt x="17997" y="10604"/>
                  </a:lnTo>
                  <a:lnTo>
                    <a:pt x="18034" y="10648"/>
                  </a:lnTo>
                  <a:lnTo>
                    <a:pt x="18089" y="10648"/>
                  </a:lnTo>
                  <a:lnTo>
                    <a:pt x="18127" y="10590"/>
                  </a:lnTo>
                  <a:lnTo>
                    <a:pt x="18183" y="10459"/>
                  </a:lnTo>
                  <a:lnTo>
                    <a:pt x="18201" y="10430"/>
                  </a:lnTo>
                  <a:lnTo>
                    <a:pt x="18220" y="10386"/>
                  </a:lnTo>
                  <a:lnTo>
                    <a:pt x="18201" y="10314"/>
                  </a:lnTo>
                  <a:lnTo>
                    <a:pt x="18201" y="10198"/>
                  </a:lnTo>
                  <a:lnTo>
                    <a:pt x="18164" y="10140"/>
                  </a:lnTo>
                  <a:lnTo>
                    <a:pt x="18164" y="10082"/>
                  </a:lnTo>
                  <a:lnTo>
                    <a:pt x="18201" y="10097"/>
                  </a:lnTo>
                  <a:lnTo>
                    <a:pt x="18276" y="10125"/>
                  </a:lnTo>
                  <a:lnTo>
                    <a:pt x="18294" y="10125"/>
                  </a:lnTo>
                  <a:lnTo>
                    <a:pt x="18276" y="10082"/>
                  </a:lnTo>
                  <a:lnTo>
                    <a:pt x="18201" y="10024"/>
                  </a:lnTo>
                  <a:lnTo>
                    <a:pt x="18164" y="9951"/>
                  </a:lnTo>
                  <a:lnTo>
                    <a:pt x="18108" y="9923"/>
                  </a:lnTo>
                  <a:lnTo>
                    <a:pt x="18034" y="9908"/>
                  </a:lnTo>
                  <a:lnTo>
                    <a:pt x="17718" y="9908"/>
                  </a:lnTo>
                  <a:lnTo>
                    <a:pt x="17681" y="9850"/>
                  </a:lnTo>
                  <a:lnTo>
                    <a:pt x="17606" y="9806"/>
                  </a:lnTo>
                  <a:lnTo>
                    <a:pt x="17440" y="9806"/>
                  </a:lnTo>
                  <a:lnTo>
                    <a:pt x="17365" y="9835"/>
                  </a:lnTo>
                  <a:lnTo>
                    <a:pt x="17310" y="9835"/>
                  </a:lnTo>
                  <a:lnTo>
                    <a:pt x="17273" y="9792"/>
                  </a:lnTo>
                  <a:lnTo>
                    <a:pt x="17254" y="9777"/>
                  </a:lnTo>
                  <a:lnTo>
                    <a:pt x="17273" y="9734"/>
                  </a:lnTo>
                  <a:lnTo>
                    <a:pt x="17310" y="9777"/>
                  </a:lnTo>
                  <a:lnTo>
                    <a:pt x="17346" y="9792"/>
                  </a:lnTo>
                  <a:lnTo>
                    <a:pt x="17458" y="9777"/>
                  </a:lnTo>
                  <a:lnTo>
                    <a:pt x="17606" y="9762"/>
                  </a:lnTo>
                  <a:lnTo>
                    <a:pt x="17644" y="9792"/>
                  </a:lnTo>
                  <a:lnTo>
                    <a:pt x="17700" y="9777"/>
                  </a:lnTo>
                  <a:lnTo>
                    <a:pt x="17774" y="9762"/>
                  </a:lnTo>
                  <a:lnTo>
                    <a:pt x="17829" y="9777"/>
                  </a:lnTo>
                  <a:lnTo>
                    <a:pt x="17885" y="9792"/>
                  </a:lnTo>
                  <a:lnTo>
                    <a:pt x="17960" y="9762"/>
                  </a:lnTo>
                  <a:lnTo>
                    <a:pt x="17960" y="9618"/>
                  </a:lnTo>
                  <a:lnTo>
                    <a:pt x="17904" y="9588"/>
                  </a:lnTo>
                  <a:lnTo>
                    <a:pt x="17867" y="9618"/>
                  </a:lnTo>
                  <a:lnTo>
                    <a:pt x="17811" y="9632"/>
                  </a:lnTo>
                  <a:lnTo>
                    <a:pt x="17737" y="9618"/>
                  </a:lnTo>
                  <a:lnTo>
                    <a:pt x="17625" y="9618"/>
                  </a:lnTo>
                  <a:lnTo>
                    <a:pt x="17588" y="9574"/>
                  </a:lnTo>
                  <a:lnTo>
                    <a:pt x="17496" y="9502"/>
                  </a:lnTo>
                  <a:lnTo>
                    <a:pt x="17402" y="9516"/>
                  </a:lnTo>
                  <a:lnTo>
                    <a:pt x="17365" y="9559"/>
                  </a:lnTo>
                  <a:lnTo>
                    <a:pt x="17346" y="9559"/>
                  </a:lnTo>
                  <a:lnTo>
                    <a:pt x="17346" y="9429"/>
                  </a:lnTo>
                  <a:lnTo>
                    <a:pt x="17328" y="9385"/>
                  </a:lnTo>
                  <a:lnTo>
                    <a:pt x="17142" y="9385"/>
                  </a:lnTo>
                  <a:lnTo>
                    <a:pt x="17068" y="9357"/>
                  </a:lnTo>
                  <a:lnTo>
                    <a:pt x="17086" y="9328"/>
                  </a:lnTo>
                  <a:lnTo>
                    <a:pt x="17142" y="9328"/>
                  </a:lnTo>
                  <a:lnTo>
                    <a:pt x="17235" y="9342"/>
                  </a:lnTo>
                  <a:lnTo>
                    <a:pt x="17273" y="9328"/>
                  </a:lnTo>
                  <a:lnTo>
                    <a:pt x="17273" y="9284"/>
                  </a:lnTo>
                  <a:lnTo>
                    <a:pt x="17254" y="9270"/>
                  </a:lnTo>
                  <a:lnTo>
                    <a:pt x="17291" y="9226"/>
                  </a:lnTo>
                  <a:lnTo>
                    <a:pt x="17273" y="9197"/>
                  </a:lnTo>
                  <a:lnTo>
                    <a:pt x="17254" y="9154"/>
                  </a:lnTo>
                  <a:lnTo>
                    <a:pt x="17291" y="9125"/>
                  </a:lnTo>
                  <a:lnTo>
                    <a:pt x="17273" y="9066"/>
                  </a:lnTo>
                  <a:lnTo>
                    <a:pt x="17273" y="9008"/>
                  </a:lnTo>
                  <a:lnTo>
                    <a:pt x="17328" y="8994"/>
                  </a:lnTo>
                  <a:lnTo>
                    <a:pt x="17346" y="9008"/>
                  </a:lnTo>
                  <a:lnTo>
                    <a:pt x="17346" y="9066"/>
                  </a:lnTo>
                  <a:lnTo>
                    <a:pt x="17384" y="9110"/>
                  </a:lnTo>
                  <a:lnTo>
                    <a:pt x="17440" y="9125"/>
                  </a:lnTo>
                  <a:lnTo>
                    <a:pt x="17625" y="8980"/>
                  </a:lnTo>
                  <a:lnTo>
                    <a:pt x="17700" y="8965"/>
                  </a:lnTo>
                  <a:lnTo>
                    <a:pt x="17700" y="8936"/>
                  </a:lnTo>
                  <a:lnTo>
                    <a:pt x="17662" y="8921"/>
                  </a:lnTo>
                  <a:lnTo>
                    <a:pt x="17569" y="8907"/>
                  </a:lnTo>
                  <a:lnTo>
                    <a:pt x="17514" y="8907"/>
                  </a:lnTo>
                  <a:lnTo>
                    <a:pt x="17477" y="8892"/>
                  </a:lnTo>
                  <a:lnTo>
                    <a:pt x="17551" y="8863"/>
                  </a:lnTo>
                  <a:lnTo>
                    <a:pt x="17644" y="8863"/>
                  </a:lnTo>
                  <a:lnTo>
                    <a:pt x="17700" y="8892"/>
                  </a:lnTo>
                  <a:lnTo>
                    <a:pt x="17737" y="8892"/>
                  </a:lnTo>
                  <a:lnTo>
                    <a:pt x="17737" y="8849"/>
                  </a:lnTo>
                  <a:lnTo>
                    <a:pt x="17718" y="8834"/>
                  </a:lnTo>
                  <a:lnTo>
                    <a:pt x="17793" y="8820"/>
                  </a:lnTo>
                  <a:lnTo>
                    <a:pt x="17885" y="8820"/>
                  </a:lnTo>
                  <a:lnTo>
                    <a:pt x="17941" y="8863"/>
                  </a:lnTo>
                  <a:lnTo>
                    <a:pt x="17997" y="8892"/>
                  </a:lnTo>
                  <a:lnTo>
                    <a:pt x="18034" y="8863"/>
                  </a:lnTo>
                  <a:lnTo>
                    <a:pt x="18089" y="8892"/>
                  </a:lnTo>
                  <a:lnTo>
                    <a:pt x="18127" y="8936"/>
                  </a:lnTo>
                  <a:lnTo>
                    <a:pt x="18108" y="8994"/>
                  </a:lnTo>
                  <a:lnTo>
                    <a:pt x="18127" y="9037"/>
                  </a:lnTo>
                  <a:lnTo>
                    <a:pt x="18201" y="9052"/>
                  </a:lnTo>
                  <a:lnTo>
                    <a:pt x="18220" y="9037"/>
                  </a:lnTo>
                  <a:lnTo>
                    <a:pt x="18276" y="9052"/>
                  </a:lnTo>
                  <a:lnTo>
                    <a:pt x="18312" y="9110"/>
                  </a:lnTo>
                  <a:lnTo>
                    <a:pt x="18443" y="9139"/>
                  </a:lnTo>
                  <a:lnTo>
                    <a:pt x="18480" y="9197"/>
                  </a:lnTo>
                  <a:lnTo>
                    <a:pt x="18499" y="9211"/>
                  </a:lnTo>
                  <a:lnTo>
                    <a:pt x="18535" y="9182"/>
                  </a:lnTo>
                  <a:lnTo>
                    <a:pt x="18554" y="9110"/>
                  </a:lnTo>
                  <a:lnTo>
                    <a:pt x="18591" y="9052"/>
                  </a:lnTo>
                  <a:lnTo>
                    <a:pt x="18647" y="8936"/>
                  </a:lnTo>
                  <a:lnTo>
                    <a:pt x="18647" y="8907"/>
                  </a:lnTo>
                  <a:lnTo>
                    <a:pt x="18665" y="8820"/>
                  </a:lnTo>
                  <a:lnTo>
                    <a:pt x="18684" y="8704"/>
                  </a:lnTo>
                  <a:lnTo>
                    <a:pt x="18721" y="8675"/>
                  </a:lnTo>
                  <a:lnTo>
                    <a:pt x="18721" y="8616"/>
                  </a:lnTo>
                  <a:lnTo>
                    <a:pt x="18684" y="8559"/>
                  </a:lnTo>
                  <a:lnTo>
                    <a:pt x="18628" y="8530"/>
                  </a:lnTo>
                  <a:lnTo>
                    <a:pt x="18572" y="8486"/>
                  </a:lnTo>
                  <a:lnTo>
                    <a:pt x="18535" y="8486"/>
                  </a:lnTo>
                  <a:lnTo>
                    <a:pt x="18499" y="8457"/>
                  </a:lnTo>
                  <a:lnTo>
                    <a:pt x="18499" y="8413"/>
                  </a:lnTo>
                  <a:lnTo>
                    <a:pt x="18424" y="8413"/>
                  </a:lnTo>
                  <a:lnTo>
                    <a:pt x="18368" y="8472"/>
                  </a:lnTo>
                  <a:lnTo>
                    <a:pt x="18276" y="8544"/>
                  </a:lnTo>
                  <a:lnTo>
                    <a:pt x="18201" y="8559"/>
                  </a:lnTo>
                  <a:lnTo>
                    <a:pt x="18164" y="8530"/>
                  </a:lnTo>
                  <a:lnTo>
                    <a:pt x="18183" y="8486"/>
                  </a:lnTo>
                  <a:lnTo>
                    <a:pt x="18183" y="8413"/>
                  </a:lnTo>
                  <a:lnTo>
                    <a:pt x="18089" y="8399"/>
                  </a:lnTo>
                  <a:lnTo>
                    <a:pt x="18016" y="8399"/>
                  </a:lnTo>
                  <a:lnTo>
                    <a:pt x="17997" y="8356"/>
                  </a:lnTo>
                  <a:lnTo>
                    <a:pt x="18052" y="8341"/>
                  </a:lnTo>
                  <a:lnTo>
                    <a:pt x="18052" y="8327"/>
                  </a:lnTo>
                  <a:lnTo>
                    <a:pt x="17978" y="8283"/>
                  </a:lnTo>
                  <a:lnTo>
                    <a:pt x="17941" y="8254"/>
                  </a:lnTo>
                  <a:lnTo>
                    <a:pt x="17978" y="8239"/>
                  </a:lnTo>
                  <a:lnTo>
                    <a:pt x="17997" y="8254"/>
                  </a:lnTo>
                  <a:lnTo>
                    <a:pt x="18071" y="8268"/>
                  </a:lnTo>
                  <a:lnTo>
                    <a:pt x="18071" y="8239"/>
                  </a:lnTo>
                  <a:lnTo>
                    <a:pt x="18016" y="8182"/>
                  </a:lnTo>
                  <a:lnTo>
                    <a:pt x="17997" y="8123"/>
                  </a:lnTo>
                  <a:lnTo>
                    <a:pt x="18016" y="8094"/>
                  </a:lnTo>
                  <a:lnTo>
                    <a:pt x="18071" y="8065"/>
                  </a:lnTo>
                  <a:lnTo>
                    <a:pt x="18089" y="8094"/>
                  </a:lnTo>
                  <a:lnTo>
                    <a:pt x="18145" y="8109"/>
                  </a:lnTo>
                  <a:lnTo>
                    <a:pt x="18164" y="8138"/>
                  </a:lnTo>
                  <a:lnTo>
                    <a:pt x="18276" y="8239"/>
                  </a:lnTo>
                  <a:lnTo>
                    <a:pt x="18349" y="8268"/>
                  </a:lnTo>
                  <a:lnTo>
                    <a:pt x="18424" y="8254"/>
                  </a:lnTo>
                  <a:lnTo>
                    <a:pt x="18461" y="8211"/>
                  </a:lnTo>
                  <a:lnTo>
                    <a:pt x="18424" y="8123"/>
                  </a:lnTo>
                  <a:lnTo>
                    <a:pt x="18331" y="8051"/>
                  </a:lnTo>
                  <a:lnTo>
                    <a:pt x="18257" y="8022"/>
                  </a:lnTo>
                  <a:lnTo>
                    <a:pt x="18164" y="7993"/>
                  </a:lnTo>
                  <a:lnTo>
                    <a:pt x="18145" y="7906"/>
                  </a:lnTo>
                  <a:lnTo>
                    <a:pt x="18089" y="7848"/>
                  </a:lnTo>
                  <a:lnTo>
                    <a:pt x="18052" y="7805"/>
                  </a:lnTo>
                  <a:lnTo>
                    <a:pt x="17978" y="7775"/>
                  </a:lnTo>
                  <a:lnTo>
                    <a:pt x="17904" y="7746"/>
                  </a:lnTo>
                  <a:lnTo>
                    <a:pt x="17904" y="7703"/>
                  </a:lnTo>
                  <a:lnTo>
                    <a:pt x="17960" y="7674"/>
                  </a:lnTo>
                  <a:lnTo>
                    <a:pt x="17960" y="7631"/>
                  </a:lnTo>
                  <a:lnTo>
                    <a:pt x="17922" y="7616"/>
                  </a:lnTo>
                  <a:lnTo>
                    <a:pt x="17922" y="7587"/>
                  </a:lnTo>
                  <a:lnTo>
                    <a:pt x="17978" y="7543"/>
                  </a:lnTo>
                  <a:lnTo>
                    <a:pt x="18016" y="7543"/>
                  </a:lnTo>
                  <a:lnTo>
                    <a:pt x="18071" y="7529"/>
                  </a:lnTo>
                  <a:lnTo>
                    <a:pt x="18145" y="7543"/>
                  </a:lnTo>
                  <a:lnTo>
                    <a:pt x="18183" y="7587"/>
                  </a:lnTo>
                  <a:lnTo>
                    <a:pt x="18108" y="7616"/>
                  </a:lnTo>
                  <a:lnTo>
                    <a:pt x="18164" y="7616"/>
                  </a:lnTo>
                  <a:lnTo>
                    <a:pt x="18238" y="7659"/>
                  </a:lnTo>
                  <a:lnTo>
                    <a:pt x="18238" y="7688"/>
                  </a:lnTo>
                  <a:lnTo>
                    <a:pt x="18257" y="7746"/>
                  </a:lnTo>
                  <a:lnTo>
                    <a:pt x="18331" y="7761"/>
                  </a:lnTo>
                  <a:lnTo>
                    <a:pt x="18424" y="7703"/>
                  </a:lnTo>
                  <a:lnTo>
                    <a:pt x="18461" y="7616"/>
                  </a:lnTo>
                  <a:lnTo>
                    <a:pt x="18480" y="7529"/>
                  </a:lnTo>
                  <a:lnTo>
                    <a:pt x="18535" y="7470"/>
                  </a:lnTo>
                  <a:lnTo>
                    <a:pt x="18554" y="7442"/>
                  </a:lnTo>
                  <a:lnTo>
                    <a:pt x="18535" y="7340"/>
                  </a:lnTo>
                  <a:lnTo>
                    <a:pt x="18610" y="7296"/>
                  </a:lnTo>
                  <a:lnTo>
                    <a:pt x="18665" y="7253"/>
                  </a:lnTo>
                  <a:lnTo>
                    <a:pt x="18703" y="7151"/>
                  </a:lnTo>
                  <a:lnTo>
                    <a:pt x="18665" y="7079"/>
                  </a:lnTo>
                  <a:lnTo>
                    <a:pt x="18628" y="7021"/>
                  </a:lnTo>
                  <a:lnTo>
                    <a:pt x="18665" y="6876"/>
                  </a:lnTo>
                  <a:lnTo>
                    <a:pt x="18721" y="6760"/>
                  </a:lnTo>
                  <a:lnTo>
                    <a:pt x="18721" y="6659"/>
                  </a:lnTo>
                  <a:lnTo>
                    <a:pt x="18795" y="6600"/>
                  </a:lnTo>
                  <a:lnTo>
                    <a:pt x="18795" y="6542"/>
                  </a:lnTo>
                  <a:lnTo>
                    <a:pt x="18814" y="6455"/>
                  </a:lnTo>
                  <a:lnTo>
                    <a:pt x="18814" y="6353"/>
                  </a:lnTo>
                  <a:lnTo>
                    <a:pt x="18888" y="6296"/>
                  </a:lnTo>
                  <a:lnTo>
                    <a:pt x="18944" y="6209"/>
                  </a:lnTo>
                  <a:lnTo>
                    <a:pt x="19111" y="6020"/>
                  </a:lnTo>
                  <a:lnTo>
                    <a:pt x="19186" y="5919"/>
                  </a:lnTo>
                  <a:lnTo>
                    <a:pt x="19315" y="5817"/>
                  </a:lnTo>
                  <a:lnTo>
                    <a:pt x="19371" y="5745"/>
                  </a:lnTo>
                  <a:lnTo>
                    <a:pt x="19446" y="5701"/>
                  </a:lnTo>
                  <a:lnTo>
                    <a:pt x="19483" y="5599"/>
                  </a:lnTo>
                  <a:lnTo>
                    <a:pt x="19594" y="5527"/>
                  </a:lnTo>
                  <a:lnTo>
                    <a:pt x="19631" y="5512"/>
                  </a:lnTo>
                  <a:lnTo>
                    <a:pt x="19538" y="5440"/>
                  </a:lnTo>
                  <a:lnTo>
                    <a:pt x="19446" y="5425"/>
                  </a:lnTo>
                  <a:lnTo>
                    <a:pt x="19390" y="5381"/>
                  </a:lnTo>
                  <a:lnTo>
                    <a:pt x="19352" y="5353"/>
                  </a:lnTo>
                  <a:lnTo>
                    <a:pt x="19278" y="5368"/>
                  </a:lnTo>
                  <a:lnTo>
                    <a:pt x="19130" y="5411"/>
                  </a:lnTo>
                  <a:lnTo>
                    <a:pt x="19000" y="5440"/>
                  </a:lnTo>
                  <a:lnTo>
                    <a:pt x="18888" y="5483"/>
                  </a:lnTo>
                  <a:lnTo>
                    <a:pt x="18814" y="5556"/>
                  </a:lnTo>
                  <a:lnTo>
                    <a:pt x="18721" y="5585"/>
                  </a:lnTo>
                  <a:lnTo>
                    <a:pt x="18703" y="5628"/>
                  </a:lnTo>
                  <a:lnTo>
                    <a:pt x="18647" y="5643"/>
                  </a:lnTo>
                  <a:lnTo>
                    <a:pt x="18554" y="5599"/>
                  </a:lnTo>
                  <a:lnTo>
                    <a:pt x="18517" y="5570"/>
                  </a:lnTo>
                  <a:lnTo>
                    <a:pt x="18517" y="5527"/>
                  </a:lnTo>
                  <a:lnTo>
                    <a:pt x="18572" y="5527"/>
                  </a:lnTo>
                  <a:lnTo>
                    <a:pt x="18628" y="5512"/>
                  </a:lnTo>
                  <a:lnTo>
                    <a:pt x="18628" y="5440"/>
                  </a:lnTo>
                  <a:lnTo>
                    <a:pt x="18610" y="5411"/>
                  </a:lnTo>
                  <a:lnTo>
                    <a:pt x="18535" y="5411"/>
                  </a:lnTo>
                  <a:lnTo>
                    <a:pt x="18480" y="5381"/>
                  </a:lnTo>
                  <a:lnTo>
                    <a:pt x="18554" y="5368"/>
                  </a:lnTo>
                  <a:lnTo>
                    <a:pt x="18610" y="5338"/>
                  </a:lnTo>
                  <a:lnTo>
                    <a:pt x="18703" y="5280"/>
                  </a:lnTo>
                  <a:lnTo>
                    <a:pt x="18759" y="5193"/>
                  </a:lnTo>
                  <a:lnTo>
                    <a:pt x="18851" y="5135"/>
                  </a:lnTo>
                  <a:lnTo>
                    <a:pt x="18926" y="5135"/>
                  </a:lnTo>
                  <a:lnTo>
                    <a:pt x="19036" y="5150"/>
                  </a:lnTo>
                  <a:lnTo>
                    <a:pt x="19259" y="5280"/>
                  </a:lnTo>
                  <a:lnTo>
                    <a:pt x="19315" y="5309"/>
                  </a:lnTo>
                  <a:lnTo>
                    <a:pt x="19501" y="5309"/>
                  </a:lnTo>
                  <a:lnTo>
                    <a:pt x="19594" y="5295"/>
                  </a:lnTo>
                  <a:lnTo>
                    <a:pt x="19687" y="5309"/>
                  </a:lnTo>
                  <a:lnTo>
                    <a:pt x="19873" y="5280"/>
                  </a:lnTo>
                  <a:lnTo>
                    <a:pt x="19966" y="5237"/>
                  </a:lnTo>
                  <a:lnTo>
                    <a:pt x="19966" y="5193"/>
                  </a:lnTo>
                  <a:lnTo>
                    <a:pt x="19947" y="5150"/>
                  </a:lnTo>
                  <a:lnTo>
                    <a:pt x="19984" y="5150"/>
                  </a:lnTo>
                  <a:lnTo>
                    <a:pt x="20058" y="5135"/>
                  </a:lnTo>
                  <a:lnTo>
                    <a:pt x="20133" y="5077"/>
                  </a:lnTo>
                  <a:lnTo>
                    <a:pt x="20133" y="5019"/>
                  </a:lnTo>
                  <a:lnTo>
                    <a:pt x="20095" y="4976"/>
                  </a:lnTo>
                  <a:lnTo>
                    <a:pt x="20002" y="4947"/>
                  </a:lnTo>
                  <a:lnTo>
                    <a:pt x="19947" y="4918"/>
                  </a:lnTo>
                  <a:lnTo>
                    <a:pt x="19910" y="4903"/>
                  </a:lnTo>
                  <a:lnTo>
                    <a:pt x="19835" y="4903"/>
                  </a:lnTo>
                  <a:lnTo>
                    <a:pt x="19761" y="4947"/>
                  </a:lnTo>
                  <a:lnTo>
                    <a:pt x="19724" y="4947"/>
                  </a:lnTo>
                  <a:lnTo>
                    <a:pt x="19650" y="4903"/>
                  </a:lnTo>
                  <a:lnTo>
                    <a:pt x="19446" y="4903"/>
                  </a:lnTo>
                  <a:lnTo>
                    <a:pt x="19315" y="4874"/>
                  </a:lnTo>
                  <a:lnTo>
                    <a:pt x="19223" y="4845"/>
                  </a:lnTo>
                  <a:lnTo>
                    <a:pt x="19167" y="4845"/>
                  </a:lnTo>
                  <a:lnTo>
                    <a:pt x="19092" y="4859"/>
                  </a:lnTo>
                  <a:lnTo>
                    <a:pt x="18814" y="4859"/>
                  </a:lnTo>
                  <a:lnTo>
                    <a:pt x="18721" y="4830"/>
                  </a:lnTo>
                  <a:lnTo>
                    <a:pt x="18814" y="4830"/>
                  </a:lnTo>
                  <a:lnTo>
                    <a:pt x="18907" y="4845"/>
                  </a:lnTo>
                  <a:lnTo>
                    <a:pt x="19000" y="4802"/>
                  </a:lnTo>
                  <a:lnTo>
                    <a:pt x="19111" y="4787"/>
                  </a:lnTo>
                  <a:lnTo>
                    <a:pt x="19204" y="4802"/>
                  </a:lnTo>
                  <a:lnTo>
                    <a:pt x="19297" y="4830"/>
                  </a:lnTo>
                  <a:lnTo>
                    <a:pt x="19334" y="4802"/>
                  </a:lnTo>
                  <a:lnTo>
                    <a:pt x="19390" y="4773"/>
                  </a:lnTo>
                  <a:lnTo>
                    <a:pt x="19483" y="4773"/>
                  </a:lnTo>
                  <a:lnTo>
                    <a:pt x="19519" y="4729"/>
                  </a:lnTo>
                  <a:lnTo>
                    <a:pt x="19575" y="4714"/>
                  </a:lnTo>
                  <a:lnTo>
                    <a:pt x="19650" y="4729"/>
                  </a:lnTo>
                  <a:lnTo>
                    <a:pt x="19687" y="4729"/>
                  </a:lnTo>
                  <a:lnTo>
                    <a:pt x="19706" y="4700"/>
                  </a:lnTo>
                  <a:lnTo>
                    <a:pt x="19742" y="4685"/>
                  </a:lnTo>
                  <a:lnTo>
                    <a:pt x="19779" y="4685"/>
                  </a:lnTo>
                  <a:lnTo>
                    <a:pt x="19798" y="4700"/>
                  </a:lnTo>
                  <a:lnTo>
                    <a:pt x="19854" y="4714"/>
                  </a:lnTo>
                  <a:lnTo>
                    <a:pt x="19891" y="4729"/>
                  </a:lnTo>
                  <a:lnTo>
                    <a:pt x="19984" y="4729"/>
                  </a:lnTo>
                  <a:lnTo>
                    <a:pt x="20077" y="4758"/>
                  </a:lnTo>
                  <a:lnTo>
                    <a:pt x="20151" y="4787"/>
                  </a:lnTo>
                  <a:lnTo>
                    <a:pt x="20318" y="4787"/>
                  </a:lnTo>
                  <a:lnTo>
                    <a:pt x="20411" y="4729"/>
                  </a:lnTo>
                  <a:lnTo>
                    <a:pt x="20578" y="4685"/>
                  </a:lnTo>
                  <a:lnTo>
                    <a:pt x="20709" y="4685"/>
                  </a:lnTo>
                  <a:lnTo>
                    <a:pt x="20727" y="4627"/>
                  </a:lnTo>
                  <a:lnTo>
                    <a:pt x="20727" y="4570"/>
                  </a:lnTo>
                  <a:lnTo>
                    <a:pt x="20690" y="4555"/>
                  </a:lnTo>
                  <a:lnTo>
                    <a:pt x="20634" y="4497"/>
                  </a:lnTo>
                  <a:lnTo>
                    <a:pt x="20634" y="4468"/>
                  </a:lnTo>
                  <a:lnTo>
                    <a:pt x="20616" y="4439"/>
                  </a:lnTo>
                  <a:lnTo>
                    <a:pt x="20616" y="4410"/>
                  </a:lnTo>
                  <a:lnTo>
                    <a:pt x="20672" y="4337"/>
                  </a:lnTo>
                  <a:lnTo>
                    <a:pt x="20727" y="4294"/>
                  </a:lnTo>
                  <a:lnTo>
                    <a:pt x="20782" y="4294"/>
                  </a:lnTo>
                  <a:lnTo>
                    <a:pt x="20913" y="4366"/>
                  </a:lnTo>
                  <a:lnTo>
                    <a:pt x="20987" y="4396"/>
                  </a:lnTo>
                  <a:lnTo>
                    <a:pt x="21043" y="4366"/>
                  </a:lnTo>
                  <a:lnTo>
                    <a:pt x="21080" y="4323"/>
                  </a:lnTo>
                  <a:lnTo>
                    <a:pt x="21173" y="4207"/>
                  </a:lnTo>
                  <a:lnTo>
                    <a:pt x="21265" y="4149"/>
                  </a:lnTo>
                  <a:lnTo>
                    <a:pt x="21340" y="4134"/>
                  </a:lnTo>
                  <a:lnTo>
                    <a:pt x="21359" y="4105"/>
                  </a:lnTo>
                  <a:lnTo>
                    <a:pt x="21451" y="4047"/>
                  </a:lnTo>
                  <a:lnTo>
                    <a:pt x="21544" y="4004"/>
                  </a:lnTo>
                  <a:lnTo>
                    <a:pt x="21600" y="3960"/>
                  </a:lnTo>
                  <a:lnTo>
                    <a:pt x="21600" y="3858"/>
                  </a:lnTo>
                  <a:lnTo>
                    <a:pt x="21544" y="3757"/>
                  </a:lnTo>
                  <a:lnTo>
                    <a:pt x="21470" y="3699"/>
                  </a:lnTo>
                  <a:lnTo>
                    <a:pt x="21451" y="3641"/>
                  </a:lnTo>
                  <a:lnTo>
                    <a:pt x="21321" y="3554"/>
                  </a:lnTo>
                  <a:lnTo>
                    <a:pt x="21321" y="3525"/>
                  </a:lnTo>
                  <a:lnTo>
                    <a:pt x="21265" y="3467"/>
                  </a:lnTo>
                  <a:lnTo>
                    <a:pt x="21173" y="3424"/>
                  </a:lnTo>
                  <a:lnTo>
                    <a:pt x="21136" y="3424"/>
                  </a:lnTo>
                  <a:lnTo>
                    <a:pt x="21061" y="3380"/>
                  </a:lnTo>
                  <a:lnTo>
                    <a:pt x="20968" y="3336"/>
                  </a:lnTo>
                  <a:lnTo>
                    <a:pt x="20857" y="3336"/>
                  </a:lnTo>
                  <a:lnTo>
                    <a:pt x="20709" y="3307"/>
                  </a:lnTo>
                  <a:lnTo>
                    <a:pt x="20578" y="3250"/>
                  </a:lnTo>
                  <a:lnTo>
                    <a:pt x="20449" y="3235"/>
                  </a:lnTo>
                  <a:lnTo>
                    <a:pt x="20393" y="3250"/>
                  </a:lnTo>
                  <a:lnTo>
                    <a:pt x="20262" y="3250"/>
                  </a:lnTo>
                  <a:lnTo>
                    <a:pt x="20133" y="3279"/>
                  </a:lnTo>
                  <a:lnTo>
                    <a:pt x="20077" y="3322"/>
                  </a:lnTo>
                  <a:lnTo>
                    <a:pt x="19984" y="3351"/>
                  </a:lnTo>
                  <a:lnTo>
                    <a:pt x="19891" y="3322"/>
                  </a:lnTo>
                  <a:lnTo>
                    <a:pt x="19873" y="3279"/>
                  </a:lnTo>
                  <a:lnTo>
                    <a:pt x="19835" y="3307"/>
                  </a:lnTo>
                  <a:lnTo>
                    <a:pt x="19798" y="3351"/>
                  </a:lnTo>
                  <a:lnTo>
                    <a:pt x="19835" y="3409"/>
                  </a:lnTo>
                  <a:lnTo>
                    <a:pt x="19835" y="3481"/>
                  </a:lnTo>
                  <a:lnTo>
                    <a:pt x="19779" y="3539"/>
                  </a:lnTo>
                  <a:lnTo>
                    <a:pt x="19742" y="3539"/>
                  </a:lnTo>
                  <a:lnTo>
                    <a:pt x="19742" y="3568"/>
                  </a:lnTo>
                  <a:lnTo>
                    <a:pt x="19761" y="3612"/>
                  </a:lnTo>
                  <a:lnTo>
                    <a:pt x="19742" y="3670"/>
                  </a:lnTo>
                  <a:lnTo>
                    <a:pt x="19650" y="3699"/>
                  </a:lnTo>
                  <a:lnTo>
                    <a:pt x="19557" y="3699"/>
                  </a:lnTo>
                  <a:lnTo>
                    <a:pt x="19501" y="3641"/>
                  </a:lnTo>
                  <a:lnTo>
                    <a:pt x="19501" y="3598"/>
                  </a:lnTo>
                  <a:lnTo>
                    <a:pt x="19464" y="3568"/>
                  </a:lnTo>
                  <a:lnTo>
                    <a:pt x="19408" y="3612"/>
                  </a:lnTo>
                  <a:lnTo>
                    <a:pt x="19408" y="3684"/>
                  </a:lnTo>
                  <a:lnTo>
                    <a:pt x="19427" y="3699"/>
                  </a:lnTo>
                  <a:lnTo>
                    <a:pt x="19390" y="3757"/>
                  </a:lnTo>
                  <a:lnTo>
                    <a:pt x="19371" y="3830"/>
                  </a:lnTo>
                  <a:lnTo>
                    <a:pt x="19334" y="3858"/>
                  </a:lnTo>
                  <a:lnTo>
                    <a:pt x="19334" y="3815"/>
                  </a:lnTo>
                  <a:lnTo>
                    <a:pt x="19371" y="3772"/>
                  </a:lnTo>
                  <a:lnTo>
                    <a:pt x="19334" y="3684"/>
                  </a:lnTo>
                  <a:lnTo>
                    <a:pt x="19297" y="3627"/>
                  </a:lnTo>
                  <a:lnTo>
                    <a:pt x="19315" y="3568"/>
                  </a:lnTo>
                  <a:lnTo>
                    <a:pt x="19315" y="3510"/>
                  </a:lnTo>
                  <a:lnTo>
                    <a:pt x="19278" y="3467"/>
                  </a:lnTo>
                  <a:lnTo>
                    <a:pt x="19278" y="3409"/>
                  </a:lnTo>
                  <a:lnTo>
                    <a:pt x="19223" y="3424"/>
                  </a:lnTo>
                  <a:lnTo>
                    <a:pt x="19204" y="3467"/>
                  </a:lnTo>
                  <a:lnTo>
                    <a:pt x="19130" y="3510"/>
                  </a:lnTo>
                  <a:lnTo>
                    <a:pt x="19130" y="3568"/>
                  </a:lnTo>
                  <a:lnTo>
                    <a:pt x="19111" y="3641"/>
                  </a:lnTo>
                  <a:lnTo>
                    <a:pt x="18907" y="3801"/>
                  </a:lnTo>
                  <a:lnTo>
                    <a:pt x="18832" y="3801"/>
                  </a:lnTo>
                  <a:lnTo>
                    <a:pt x="18776" y="3844"/>
                  </a:lnTo>
                  <a:lnTo>
                    <a:pt x="18684" y="3902"/>
                  </a:lnTo>
                  <a:lnTo>
                    <a:pt x="18591" y="3902"/>
                  </a:lnTo>
                  <a:lnTo>
                    <a:pt x="18499" y="3975"/>
                  </a:lnTo>
                  <a:lnTo>
                    <a:pt x="18368" y="4033"/>
                  </a:lnTo>
                  <a:lnTo>
                    <a:pt x="18127" y="4033"/>
                  </a:lnTo>
                  <a:lnTo>
                    <a:pt x="18127" y="4061"/>
                  </a:lnTo>
                  <a:lnTo>
                    <a:pt x="18071" y="4091"/>
                  </a:lnTo>
                  <a:lnTo>
                    <a:pt x="17978" y="4091"/>
                  </a:lnTo>
                  <a:lnTo>
                    <a:pt x="17904" y="4076"/>
                  </a:lnTo>
                  <a:lnTo>
                    <a:pt x="17829" y="4120"/>
                  </a:lnTo>
                  <a:lnTo>
                    <a:pt x="17496" y="4250"/>
                  </a:lnTo>
                  <a:lnTo>
                    <a:pt x="17328" y="4352"/>
                  </a:lnTo>
                  <a:lnTo>
                    <a:pt x="17310" y="4424"/>
                  </a:lnTo>
                  <a:lnTo>
                    <a:pt x="17254" y="4439"/>
                  </a:lnTo>
                  <a:lnTo>
                    <a:pt x="17068" y="4555"/>
                  </a:lnTo>
                  <a:lnTo>
                    <a:pt x="16975" y="4627"/>
                  </a:lnTo>
                  <a:lnTo>
                    <a:pt x="16957" y="4584"/>
                  </a:lnTo>
                  <a:lnTo>
                    <a:pt x="16938" y="4584"/>
                  </a:lnTo>
                  <a:lnTo>
                    <a:pt x="16845" y="4642"/>
                  </a:lnTo>
                  <a:lnTo>
                    <a:pt x="16771" y="4729"/>
                  </a:lnTo>
                  <a:lnTo>
                    <a:pt x="16678" y="4830"/>
                  </a:lnTo>
                  <a:lnTo>
                    <a:pt x="16659" y="4874"/>
                  </a:lnTo>
                  <a:lnTo>
                    <a:pt x="16622" y="4918"/>
                  </a:lnTo>
                  <a:lnTo>
                    <a:pt x="16603" y="4874"/>
                  </a:lnTo>
                  <a:lnTo>
                    <a:pt x="16641" y="4787"/>
                  </a:lnTo>
                  <a:lnTo>
                    <a:pt x="16641" y="4642"/>
                  </a:lnTo>
                  <a:lnTo>
                    <a:pt x="16734" y="4642"/>
                  </a:lnTo>
                  <a:lnTo>
                    <a:pt x="16771" y="4613"/>
                  </a:lnTo>
                  <a:lnTo>
                    <a:pt x="16882" y="4540"/>
                  </a:lnTo>
                  <a:lnTo>
                    <a:pt x="16957" y="4511"/>
                  </a:lnTo>
                  <a:lnTo>
                    <a:pt x="17050" y="4439"/>
                  </a:lnTo>
                  <a:lnTo>
                    <a:pt x="17180" y="4352"/>
                  </a:lnTo>
                  <a:lnTo>
                    <a:pt x="17235" y="4294"/>
                  </a:lnTo>
                  <a:lnTo>
                    <a:pt x="17328" y="4265"/>
                  </a:lnTo>
                  <a:lnTo>
                    <a:pt x="17421" y="4149"/>
                  </a:lnTo>
                  <a:lnTo>
                    <a:pt x="17458" y="4105"/>
                  </a:lnTo>
                  <a:lnTo>
                    <a:pt x="17440" y="4047"/>
                  </a:lnTo>
                  <a:lnTo>
                    <a:pt x="17458" y="4004"/>
                  </a:lnTo>
                  <a:lnTo>
                    <a:pt x="17477" y="4033"/>
                  </a:lnTo>
                  <a:lnTo>
                    <a:pt x="17533" y="4047"/>
                  </a:lnTo>
                  <a:lnTo>
                    <a:pt x="17606" y="3989"/>
                  </a:lnTo>
                  <a:lnTo>
                    <a:pt x="17700" y="3960"/>
                  </a:lnTo>
                  <a:lnTo>
                    <a:pt x="17700" y="3902"/>
                  </a:lnTo>
                  <a:lnTo>
                    <a:pt x="17756" y="3815"/>
                  </a:lnTo>
                  <a:lnTo>
                    <a:pt x="17811" y="3786"/>
                  </a:lnTo>
                  <a:lnTo>
                    <a:pt x="17885" y="3815"/>
                  </a:lnTo>
                  <a:lnTo>
                    <a:pt x="17941" y="3757"/>
                  </a:lnTo>
                  <a:lnTo>
                    <a:pt x="18016" y="3742"/>
                  </a:lnTo>
                  <a:lnTo>
                    <a:pt x="18034" y="3757"/>
                  </a:lnTo>
                  <a:lnTo>
                    <a:pt x="18108" y="3757"/>
                  </a:lnTo>
                  <a:lnTo>
                    <a:pt x="18387" y="3554"/>
                  </a:lnTo>
                  <a:lnTo>
                    <a:pt x="18443" y="3481"/>
                  </a:lnTo>
                  <a:lnTo>
                    <a:pt x="18461" y="3394"/>
                  </a:lnTo>
                  <a:lnTo>
                    <a:pt x="18535" y="3264"/>
                  </a:lnTo>
                  <a:lnTo>
                    <a:pt x="18628" y="3177"/>
                  </a:lnTo>
                  <a:lnTo>
                    <a:pt x="18628" y="2959"/>
                  </a:lnTo>
                  <a:lnTo>
                    <a:pt x="18591" y="2887"/>
                  </a:lnTo>
                  <a:lnTo>
                    <a:pt x="18535" y="2872"/>
                  </a:lnTo>
                  <a:lnTo>
                    <a:pt x="18405" y="2887"/>
                  </a:lnTo>
                  <a:lnTo>
                    <a:pt x="18276" y="2887"/>
                  </a:lnTo>
                  <a:lnTo>
                    <a:pt x="18164" y="2843"/>
                  </a:lnTo>
                  <a:lnTo>
                    <a:pt x="18034" y="2843"/>
                  </a:lnTo>
                  <a:lnTo>
                    <a:pt x="17978" y="2887"/>
                  </a:lnTo>
                  <a:lnTo>
                    <a:pt x="17941" y="2944"/>
                  </a:lnTo>
                  <a:lnTo>
                    <a:pt x="17978" y="2974"/>
                  </a:lnTo>
                  <a:lnTo>
                    <a:pt x="17941" y="3017"/>
                  </a:lnTo>
                  <a:lnTo>
                    <a:pt x="17941" y="3118"/>
                  </a:lnTo>
                  <a:lnTo>
                    <a:pt x="17904" y="3220"/>
                  </a:lnTo>
                  <a:lnTo>
                    <a:pt x="17811" y="3322"/>
                  </a:lnTo>
                  <a:lnTo>
                    <a:pt x="17756" y="3279"/>
                  </a:lnTo>
                  <a:lnTo>
                    <a:pt x="17700" y="3264"/>
                  </a:lnTo>
                  <a:lnTo>
                    <a:pt x="17662" y="3264"/>
                  </a:lnTo>
                  <a:lnTo>
                    <a:pt x="17625" y="3307"/>
                  </a:lnTo>
                  <a:lnTo>
                    <a:pt x="17569" y="3322"/>
                  </a:lnTo>
                  <a:lnTo>
                    <a:pt x="17514" y="3279"/>
                  </a:lnTo>
                  <a:lnTo>
                    <a:pt x="17458" y="3279"/>
                  </a:lnTo>
                  <a:cubicBezTo>
                    <a:pt x="17458" y="3279"/>
                    <a:pt x="17291" y="3250"/>
                    <a:pt x="17291" y="3220"/>
                  </a:cubicBezTo>
                  <a:lnTo>
                    <a:pt x="17105" y="3220"/>
                  </a:lnTo>
                  <a:lnTo>
                    <a:pt x="17013" y="3264"/>
                  </a:lnTo>
                  <a:lnTo>
                    <a:pt x="16882" y="3279"/>
                  </a:lnTo>
                  <a:lnTo>
                    <a:pt x="16771" y="3322"/>
                  </a:lnTo>
                  <a:lnTo>
                    <a:pt x="16715" y="3293"/>
                  </a:lnTo>
                  <a:lnTo>
                    <a:pt x="16715" y="3264"/>
                  </a:lnTo>
                  <a:lnTo>
                    <a:pt x="16734" y="3206"/>
                  </a:lnTo>
                  <a:lnTo>
                    <a:pt x="16734" y="3148"/>
                  </a:lnTo>
                  <a:lnTo>
                    <a:pt x="16771" y="3104"/>
                  </a:lnTo>
                  <a:lnTo>
                    <a:pt x="16790" y="3104"/>
                  </a:lnTo>
                  <a:lnTo>
                    <a:pt x="16826" y="3118"/>
                  </a:lnTo>
                  <a:lnTo>
                    <a:pt x="16882" y="3118"/>
                  </a:lnTo>
                  <a:lnTo>
                    <a:pt x="16994" y="3076"/>
                  </a:lnTo>
                  <a:lnTo>
                    <a:pt x="17254" y="3061"/>
                  </a:lnTo>
                  <a:lnTo>
                    <a:pt x="17291" y="3046"/>
                  </a:lnTo>
                  <a:lnTo>
                    <a:pt x="17346" y="2974"/>
                  </a:lnTo>
                  <a:lnTo>
                    <a:pt x="17365" y="2915"/>
                  </a:lnTo>
                  <a:lnTo>
                    <a:pt x="17440" y="2887"/>
                  </a:lnTo>
                  <a:lnTo>
                    <a:pt x="17458" y="2843"/>
                  </a:lnTo>
                  <a:lnTo>
                    <a:pt x="17421" y="2814"/>
                  </a:lnTo>
                  <a:lnTo>
                    <a:pt x="17421" y="2770"/>
                  </a:lnTo>
                  <a:lnTo>
                    <a:pt x="17142" y="2770"/>
                  </a:lnTo>
                  <a:lnTo>
                    <a:pt x="16975" y="2741"/>
                  </a:lnTo>
                  <a:lnTo>
                    <a:pt x="16882" y="2698"/>
                  </a:lnTo>
                  <a:lnTo>
                    <a:pt x="16808" y="2684"/>
                  </a:lnTo>
                  <a:lnTo>
                    <a:pt x="16585" y="2698"/>
                  </a:lnTo>
                  <a:lnTo>
                    <a:pt x="16474" y="2684"/>
                  </a:lnTo>
                  <a:lnTo>
                    <a:pt x="16381" y="2655"/>
                  </a:lnTo>
                  <a:lnTo>
                    <a:pt x="16232" y="2655"/>
                  </a:lnTo>
                  <a:lnTo>
                    <a:pt x="16121" y="2669"/>
                  </a:lnTo>
                  <a:lnTo>
                    <a:pt x="16066" y="2655"/>
                  </a:lnTo>
                  <a:lnTo>
                    <a:pt x="15972" y="2626"/>
                  </a:lnTo>
                  <a:lnTo>
                    <a:pt x="15916" y="2626"/>
                  </a:lnTo>
                  <a:lnTo>
                    <a:pt x="15843" y="2698"/>
                  </a:lnTo>
                  <a:lnTo>
                    <a:pt x="15843" y="2756"/>
                  </a:lnTo>
                  <a:lnTo>
                    <a:pt x="15768" y="2800"/>
                  </a:lnTo>
                  <a:lnTo>
                    <a:pt x="15750" y="2800"/>
                  </a:lnTo>
                  <a:lnTo>
                    <a:pt x="15768" y="2741"/>
                  </a:lnTo>
                  <a:lnTo>
                    <a:pt x="15768" y="2727"/>
                  </a:lnTo>
                  <a:lnTo>
                    <a:pt x="15694" y="2727"/>
                  </a:lnTo>
                  <a:lnTo>
                    <a:pt x="15489" y="2770"/>
                  </a:lnTo>
                  <a:lnTo>
                    <a:pt x="15360" y="2814"/>
                  </a:lnTo>
                  <a:lnTo>
                    <a:pt x="15285" y="2872"/>
                  </a:lnTo>
                  <a:lnTo>
                    <a:pt x="15229" y="2901"/>
                  </a:lnTo>
                  <a:lnTo>
                    <a:pt x="15136" y="2901"/>
                  </a:lnTo>
                  <a:lnTo>
                    <a:pt x="15044" y="2915"/>
                  </a:lnTo>
                  <a:lnTo>
                    <a:pt x="14988" y="2959"/>
                  </a:lnTo>
                  <a:lnTo>
                    <a:pt x="14895" y="2974"/>
                  </a:lnTo>
                  <a:lnTo>
                    <a:pt x="14821" y="3032"/>
                  </a:lnTo>
                  <a:lnTo>
                    <a:pt x="14821" y="3090"/>
                  </a:lnTo>
                  <a:lnTo>
                    <a:pt x="14765" y="3133"/>
                  </a:lnTo>
                  <a:lnTo>
                    <a:pt x="14728" y="3133"/>
                  </a:lnTo>
                  <a:lnTo>
                    <a:pt x="14672" y="3090"/>
                  </a:lnTo>
                  <a:lnTo>
                    <a:pt x="14672" y="3032"/>
                  </a:lnTo>
                  <a:lnTo>
                    <a:pt x="14653" y="2974"/>
                  </a:lnTo>
                  <a:lnTo>
                    <a:pt x="14617" y="2944"/>
                  </a:lnTo>
                  <a:lnTo>
                    <a:pt x="14617" y="2887"/>
                  </a:lnTo>
                  <a:lnTo>
                    <a:pt x="14653" y="2829"/>
                  </a:lnTo>
                  <a:lnTo>
                    <a:pt x="14728" y="2829"/>
                  </a:lnTo>
                  <a:lnTo>
                    <a:pt x="14821" y="2800"/>
                  </a:lnTo>
                  <a:lnTo>
                    <a:pt x="14913" y="2800"/>
                  </a:lnTo>
                  <a:lnTo>
                    <a:pt x="14988" y="2770"/>
                  </a:lnTo>
                  <a:lnTo>
                    <a:pt x="15025" y="2741"/>
                  </a:lnTo>
                  <a:lnTo>
                    <a:pt x="15100" y="2727"/>
                  </a:lnTo>
                  <a:lnTo>
                    <a:pt x="15229" y="2698"/>
                  </a:lnTo>
                  <a:lnTo>
                    <a:pt x="15323" y="2669"/>
                  </a:lnTo>
                  <a:lnTo>
                    <a:pt x="15396" y="2626"/>
                  </a:lnTo>
                  <a:lnTo>
                    <a:pt x="15508" y="2626"/>
                  </a:lnTo>
                  <a:lnTo>
                    <a:pt x="15583" y="2596"/>
                  </a:lnTo>
                  <a:lnTo>
                    <a:pt x="15601" y="2538"/>
                  </a:lnTo>
                  <a:lnTo>
                    <a:pt x="15583" y="2510"/>
                  </a:lnTo>
                  <a:lnTo>
                    <a:pt x="15545" y="2466"/>
                  </a:lnTo>
                  <a:lnTo>
                    <a:pt x="15396" y="2466"/>
                  </a:lnTo>
                  <a:lnTo>
                    <a:pt x="15396" y="2437"/>
                  </a:lnTo>
                  <a:lnTo>
                    <a:pt x="15471" y="2437"/>
                  </a:lnTo>
                  <a:lnTo>
                    <a:pt x="15489" y="2452"/>
                  </a:lnTo>
                  <a:lnTo>
                    <a:pt x="15564" y="2452"/>
                  </a:lnTo>
                  <a:lnTo>
                    <a:pt x="15601" y="2466"/>
                  </a:lnTo>
                  <a:lnTo>
                    <a:pt x="15638" y="2538"/>
                  </a:lnTo>
                  <a:lnTo>
                    <a:pt x="15656" y="2538"/>
                  </a:lnTo>
                  <a:lnTo>
                    <a:pt x="15675" y="2524"/>
                  </a:lnTo>
                  <a:lnTo>
                    <a:pt x="15768" y="2481"/>
                  </a:lnTo>
                  <a:lnTo>
                    <a:pt x="15879" y="2510"/>
                  </a:lnTo>
                  <a:lnTo>
                    <a:pt x="16028" y="2452"/>
                  </a:lnTo>
                  <a:lnTo>
                    <a:pt x="16102" y="2437"/>
                  </a:lnTo>
                  <a:lnTo>
                    <a:pt x="16195" y="2452"/>
                  </a:lnTo>
                  <a:lnTo>
                    <a:pt x="16288" y="2452"/>
                  </a:lnTo>
                  <a:lnTo>
                    <a:pt x="16381" y="2437"/>
                  </a:lnTo>
                  <a:lnTo>
                    <a:pt x="16437" y="2452"/>
                  </a:lnTo>
                  <a:lnTo>
                    <a:pt x="16511" y="2481"/>
                  </a:lnTo>
                  <a:lnTo>
                    <a:pt x="16659" y="2481"/>
                  </a:lnTo>
                  <a:lnTo>
                    <a:pt x="16678" y="2510"/>
                  </a:lnTo>
                  <a:lnTo>
                    <a:pt x="16715" y="2510"/>
                  </a:lnTo>
                  <a:lnTo>
                    <a:pt x="16845" y="2582"/>
                  </a:lnTo>
                  <a:lnTo>
                    <a:pt x="16901" y="2596"/>
                  </a:lnTo>
                  <a:lnTo>
                    <a:pt x="16994" y="2582"/>
                  </a:lnTo>
                  <a:lnTo>
                    <a:pt x="17050" y="2538"/>
                  </a:lnTo>
                  <a:lnTo>
                    <a:pt x="17124" y="2538"/>
                  </a:lnTo>
                  <a:lnTo>
                    <a:pt x="17180" y="2553"/>
                  </a:lnTo>
                  <a:lnTo>
                    <a:pt x="17254" y="2553"/>
                  </a:lnTo>
                  <a:lnTo>
                    <a:pt x="17310" y="2582"/>
                  </a:lnTo>
                  <a:lnTo>
                    <a:pt x="17365" y="2582"/>
                  </a:lnTo>
                  <a:lnTo>
                    <a:pt x="17514" y="2538"/>
                  </a:lnTo>
                  <a:lnTo>
                    <a:pt x="17588" y="2510"/>
                  </a:lnTo>
                  <a:lnTo>
                    <a:pt x="17681" y="2510"/>
                  </a:lnTo>
                  <a:lnTo>
                    <a:pt x="17737" y="2538"/>
                  </a:lnTo>
                  <a:lnTo>
                    <a:pt x="17793" y="2538"/>
                  </a:lnTo>
                  <a:lnTo>
                    <a:pt x="17867" y="2510"/>
                  </a:lnTo>
                  <a:lnTo>
                    <a:pt x="17960" y="2524"/>
                  </a:lnTo>
                  <a:lnTo>
                    <a:pt x="18052" y="2524"/>
                  </a:lnTo>
                  <a:lnTo>
                    <a:pt x="18052" y="2481"/>
                  </a:lnTo>
                  <a:lnTo>
                    <a:pt x="17997" y="2466"/>
                  </a:lnTo>
                  <a:lnTo>
                    <a:pt x="17997" y="2437"/>
                  </a:lnTo>
                  <a:lnTo>
                    <a:pt x="18016" y="2408"/>
                  </a:lnTo>
                  <a:lnTo>
                    <a:pt x="18071" y="2452"/>
                  </a:lnTo>
                  <a:lnTo>
                    <a:pt x="18108" y="2481"/>
                  </a:lnTo>
                  <a:lnTo>
                    <a:pt x="18183" y="2481"/>
                  </a:lnTo>
                  <a:lnTo>
                    <a:pt x="18238" y="2466"/>
                  </a:lnTo>
                  <a:lnTo>
                    <a:pt x="18368" y="2466"/>
                  </a:lnTo>
                  <a:lnTo>
                    <a:pt x="18554" y="2408"/>
                  </a:lnTo>
                  <a:lnTo>
                    <a:pt x="18647" y="2379"/>
                  </a:lnTo>
                  <a:lnTo>
                    <a:pt x="18665" y="2335"/>
                  </a:lnTo>
                  <a:lnTo>
                    <a:pt x="18665" y="2307"/>
                  </a:lnTo>
                  <a:lnTo>
                    <a:pt x="18721" y="2292"/>
                  </a:lnTo>
                  <a:lnTo>
                    <a:pt x="18759" y="2307"/>
                  </a:lnTo>
                  <a:lnTo>
                    <a:pt x="18832" y="2292"/>
                  </a:lnTo>
                  <a:lnTo>
                    <a:pt x="18926" y="2234"/>
                  </a:lnTo>
                  <a:lnTo>
                    <a:pt x="19000" y="2219"/>
                  </a:lnTo>
                  <a:lnTo>
                    <a:pt x="19000" y="2161"/>
                  </a:lnTo>
                  <a:lnTo>
                    <a:pt x="19018" y="2118"/>
                  </a:lnTo>
                  <a:lnTo>
                    <a:pt x="19074" y="2103"/>
                  </a:lnTo>
                  <a:lnTo>
                    <a:pt x="19074" y="2031"/>
                  </a:lnTo>
                  <a:lnTo>
                    <a:pt x="19036" y="2002"/>
                  </a:lnTo>
                  <a:lnTo>
                    <a:pt x="18944" y="1944"/>
                  </a:lnTo>
                  <a:lnTo>
                    <a:pt x="18832" y="1900"/>
                  </a:lnTo>
                  <a:lnTo>
                    <a:pt x="18740" y="1828"/>
                  </a:lnTo>
                  <a:lnTo>
                    <a:pt x="18721" y="1784"/>
                  </a:lnTo>
                  <a:lnTo>
                    <a:pt x="18665" y="1741"/>
                  </a:lnTo>
                  <a:lnTo>
                    <a:pt x="18535" y="1726"/>
                  </a:lnTo>
                  <a:lnTo>
                    <a:pt x="18461" y="1668"/>
                  </a:lnTo>
                  <a:lnTo>
                    <a:pt x="18443" y="1610"/>
                  </a:lnTo>
                  <a:lnTo>
                    <a:pt x="18387" y="1595"/>
                  </a:lnTo>
                  <a:lnTo>
                    <a:pt x="18368" y="1610"/>
                  </a:lnTo>
                  <a:lnTo>
                    <a:pt x="18294" y="1639"/>
                  </a:lnTo>
                  <a:lnTo>
                    <a:pt x="18257" y="1610"/>
                  </a:lnTo>
                  <a:lnTo>
                    <a:pt x="18238" y="1567"/>
                  </a:lnTo>
                  <a:lnTo>
                    <a:pt x="18183" y="1523"/>
                  </a:lnTo>
                  <a:lnTo>
                    <a:pt x="17978" y="1523"/>
                  </a:lnTo>
                  <a:lnTo>
                    <a:pt x="17904" y="1538"/>
                  </a:lnTo>
                  <a:lnTo>
                    <a:pt x="17904" y="1639"/>
                  </a:lnTo>
                  <a:lnTo>
                    <a:pt x="17867" y="1595"/>
                  </a:lnTo>
                  <a:lnTo>
                    <a:pt x="17811" y="1595"/>
                  </a:lnTo>
                  <a:lnTo>
                    <a:pt x="17681" y="1654"/>
                  </a:lnTo>
                  <a:lnTo>
                    <a:pt x="17606" y="1668"/>
                  </a:lnTo>
                  <a:lnTo>
                    <a:pt x="17496" y="1639"/>
                  </a:lnTo>
                  <a:lnTo>
                    <a:pt x="17402" y="1639"/>
                  </a:lnTo>
                  <a:lnTo>
                    <a:pt x="17328" y="1610"/>
                  </a:lnTo>
                  <a:lnTo>
                    <a:pt x="17273" y="1567"/>
                  </a:lnTo>
                  <a:lnTo>
                    <a:pt x="17273" y="1509"/>
                  </a:lnTo>
                  <a:lnTo>
                    <a:pt x="17328" y="1509"/>
                  </a:lnTo>
                  <a:lnTo>
                    <a:pt x="17365" y="1538"/>
                  </a:lnTo>
                  <a:lnTo>
                    <a:pt x="17458" y="1567"/>
                  </a:lnTo>
                  <a:lnTo>
                    <a:pt x="17496" y="1538"/>
                  </a:lnTo>
                  <a:lnTo>
                    <a:pt x="17496" y="1509"/>
                  </a:lnTo>
                  <a:lnTo>
                    <a:pt x="17402" y="1450"/>
                  </a:lnTo>
                  <a:lnTo>
                    <a:pt x="17402" y="1392"/>
                  </a:lnTo>
                  <a:lnTo>
                    <a:pt x="17421" y="1378"/>
                  </a:lnTo>
                  <a:lnTo>
                    <a:pt x="17458" y="1436"/>
                  </a:lnTo>
                  <a:lnTo>
                    <a:pt x="17551" y="1465"/>
                  </a:lnTo>
                  <a:lnTo>
                    <a:pt x="17625" y="1494"/>
                  </a:lnTo>
                  <a:lnTo>
                    <a:pt x="17774" y="1450"/>
                  </a:lnTo>
                  <a:lnTo>
                    <a:pt x="17904" y="1364"/>
                  </a:lnTo>
                  <a:lnTo>
                    <a:pt x="17904" y="1305"/>
                  </a:lnTo>
                  <a:lnTo>
                    <a:pt x="17885" y="1276"/>
                  </a:lnTo>
                  <a:lnTo>
                    <a:pt x="17829" y="1247"/>
                  </a:lnTo>
                  <a:lnTo>
                    <a:pt x="17829" y="1218"/>
                  </a:lnTo>
                  <a:lnTo>
                    <a:pt x="17885" y="1175"/>
                  </a:lnTo>
                  <a:lnTo>
                    <a:pt x="17885" y="1161"/>
                  </a:lnTo>
                  <a:lnTo>
                    <a:pt x="17793" y="1102"/>
                  </a:lnTo>
                  <a:lnTo>
                    <a:pt x="17718" y="1030"/>
                  </a:lnTo>
                  <a:lnTo>
                    <a:pt x="17681" y="1015"/>
                  </a:lnTo>
                  <a:lnTo>
                    <a:pt x="17625" y="1030"/>
                  </a:lnTo>
                  <a:lnTo>
                    <a:pt x="17551" y="1088"/>
                  </a:lnTo>
                  <a:lnTo>
                    <a:pt x="17421" y="1146"/>
                  </a:lnTo>
                  <a:lnTo>
                    <a:pt x="17254" y="1146"/>
                  </a:lnTo>
                  <a:lnTo>
                    <a:pt x="17161" y="1204"/>
                  </a:lnTo>
                  <a:lnTo>
                    <a:pt x="17124" y="1204"/>
                  </a:lnTo>
                  <a:lnTo>
                    <a:pt x="17068" y="1161"/>
                  </a:lnTo>
                  <a:lnTo>
                    <a:pt x="17031" y="1146"/>
                  </a:lnTo>
                  <a:lnTo>
                    <a:pt x="16882" y="1175"/>
                  </a:lnTo>
                  <a:lnTo>
                    <a:pt x="16808" y="1161"/>
                  </a:lnTo>
                  <a:lnTo>
                    <a:pt x="16753" y="1131"/>
                  </a:lnTo>
                  <a:lnTo>
                    <a:pt x="16659" y="1102"/>
                  </a:lnTo>
                  <a:lnTo>
                    <a:pt x="16585" y="1073"/>
                  </a:lnTo>
                  <a:lnTo>
                    <a:pt x="16492" y="1059"/>
                  </a:lnTo>
                  <a:lnTo>
                    <a:pt x="16399" y="1001"/>
                  </a:lnTo>
                  <a:lnTo>
                    <a:pt x="16251" y="987"/>
                  </a:lnTo>
                  <a:lnTo>
                    <a:pt x="16066" y="1001"/>
                  </a:lnTo>
                  <a:lnTo>
                    <a:pt x="15972" y="1015"/>
                  </a:lnTo>
                  <a:lnTo>
                    <a:pt x="15843" y="1059"/>
                  </a:lnTo>
                  <a:lnTo>
                    <a:pt x="15731" y="1073"/>
                  </a:lnTo>
                  <a:lnTo>
                    <a:pt x="15601" y="1088"/>
                  </a:lnTo>
                  <a:lnTo>
                    <a:pt x="15508" y="1073"/>
                  </a:lnTo>
                  <a:lnTo>
                    <a:pt x="15396" y="1088"/>
                  </a:lnTo>
                  <a:lnTo>
                    <a:pt x="15378" y="1102"/>
                  </a:lnTo>
                  <a:lnTo>
                    <a:pt x="15396" y="1204"/>
                  </a:lnTo>
                  <a:lnTo>
                    <a:pt x="15396" y="1247"/>
                  </a:lnTo>
                  <a:lnTo>
                    <a:pt x="15360" y="1247"/>
                  </a:lnTo>
                  <a:lnTo>
                    <a:pt x="15304" y="1233"/>
                  </a:lnTo>
                  <a:lnTo>
                    <a:pt x="15229" y="1146"/>
                  </a:lnTo>
                  <a:lnTo>
                    <a:pt x="15211" y="1088"/>
                  </a:lnTo>
                  <a:lnTo>
                    <a:pt x="15173" y="1073"/>
                  </a:lnTo>
                  <a:lnTo>
                    <a:pt x="15100" y="1088"/>
                  </a:lnTo>
                  <a:lnTo>
                    <a:pt x="14821" y="1088"/>
                  </a:lnTo>
                  <a:cubicBezTo>
                    <a:pt x="14821" y="1088"/>
                    <a:pt x="14728" y="1131"/>
                    <a:pt x="14709" y="1131"/>
                  </a:cubicBezTo>
                  <a:lnTo>
                    <a:pt x="14636" y="1204"/>
                  </a:lnTo>
                  <a:lnTo>
                    <a:pt x="14580" y="1305"/>
                  </a:lnTo>
                  <a:lnTo>
                    <a:pt x="14542" y="1364"/>
                  </a:lnTo>
                  <a:lnTo>
                    <a:pt x="14524" y="1364"/>
                  </a:lnTo>
                  <a:lnTo>
                    <a:pt x="14524" y="1320"/>
                  </a:lnTo>
                  <a:lnTo>
                    <a:pt x="14561" y="1247"/>
                  </a:lnTo>
                  <a:lnTo>
                    <a:pt x="14580" y="1204"/>
                  </a:lnTo>
                  <a:lnTo>
                    <a:pt x="14561" y="1175"/>
                  </a:lnTo>
                  <a:lnTo>
                    <a:pt x="14486" y="1204"/>
                  </a:lnTo>
                  <a:lnTo>
                    <a:pt x="14375" y="1204"/>
                  </a:lnTo>
                  <a:lnTo>
                    <a:pt x="14338" y="1233"/>
                  </a:lnTo>
                  <a:lnTo>
                    <a:pt x="14338" y="1276"/>
                  </a:lnTo>
                  <a:lnTo>
                    <a:pt x="14301" y="1305"/>
                  </a:lnTo>
                  <a:lnTo>
                    <a:pt x="14301" y="1378"/>
                  </a:lnTo>
                  <a:lnTo>
                    <a:pt x="14245" y="1392"/>
                  </a:lnTo>
                  <a:lnTo>
                    <a:pt x="14208" y="1364"/>
                  </a:lnTo>
                  <a:lnTo>
                    <a:pt x="14208" y="1320"/>
                  </a:lnTo>
                  <a:lnTo>
                    <a:pt x="14264" y="1276"/>
                  </a:lnTo>
                  <a:lnTo>
                    <a:pt x="14264" y="1161"/>
                  </a:lnTo>
                  <a:lnTo>
                    <a:pt x="14282" y="1102"/>
                  </a:lnTo>
                  <a:lnTo>
                    <a:pt x="14468" y="1015"/>
                  </a:lnTo>
                  <a:lnTo>
                    <a:pt x="14580" y="957"/>
                  </a:lnTo>
                  <a:lnTo>
                    <a:pt x="14728" y="957"/>
                  </a:lnTo>
                  <a:lnTo>
                    <a:pt x="14840" y="987"/>
                  </a:lnTo>
                  <a:lnTo>
                    <a:pt x="14932" y="987"/>
                  </a:lnTo>
                  <a:lnTo>
                    <a:pt x="14951" y="957"/>
                  </a:lnTo>
                  <a:lnTo>
                    <a:pt x="15192" y="957"/>
                  </a:lnTo>
                  <a:lnTo>
                    <a:pt x="15267" y="928"/>
                  </a:lnTo>
                  <a:lnTo>
                    <a:pt x="15285" y="870"/>
                  </a:lnTo>
                  <a:lnTo>
                    <a:pt x="15229" y="870"/>
                  </a:lnTo>
                  <a:lnTo>
                    <a:pt x="15173" y="813"/>
                  </a:lnTo>
                  <a:lnTo>
                    <a:pt x="15173" y="740"/>
                  </a:lnTo>
                  <a:lnTo>
                    <a:pt x="15267" y="696"/>
                  </a:lnTo>
                  <a:lnTo>
                    <a:pt x="15323" y="667"/>
                  </a:lnTo>
                  <a:lnTo>
                    <a:pt x="15396" y="667"/>
                  </a:lnTo>
                  <a:lnTo>
                    <a:pt x="15415" y="711"/>
                  </a:lnTo>
                  <a:lnTo>
                    <a:pt x="15396" y="740"/>
                  </a:lnTo>
                  <a:lnTo>
                    <a:pt x="15360" y="740"/>
                  </a:lnTo>
                  <a:lnTo>
                    <a:pt x="15396" y="798"/>
                  </a:lnTo>
                  <a:lnTo>
                    <a:pt x="15396" y="870"/>
                  </a:lnTo>
                  <a:lnTo>
                    <a:pt x="15452" y="928"/>
                  </a:lnTo>
                  <a:lnTo>
                    <a:pt x="15583" y="928"/>
                  </a:lnTo>
                  <a:lnTo>
                    <a:pt x="15694" y="885"/>
                  </a:lnTo>
                  <a:lnTo>
                    <a:pt x="15768" y="885"/>
                  </a:lnTo>
                  <a:lnTo>
                    <a:pt x="15860" y="914"/>
                  </a:lnTo>
                  <a:lnTo>
                    <a:pt x="15935" y="885"/>
                  </a:lnTo>
                  <a:lnTo>
                    <a:pt x="16102" y="841"/>
                  </a:lnTo>
                  <a:lnTo>
                    <a:pt x="16214" y="841"/>
                  </a:lnTo>
                  <a:lnTo>
                    <a:pt x="16251" y="870"/>
                  </a:lnTo>
                  <a:lnTo>
                    <a:pt x="16326" y="870"/>
                  </a:lnTo>
                  <a:lnTo>
                    <a:pt x="16381" y="841"/>
                  </a:lnTo>
                  <a:lnTo>
                    <a:pt x="16492" y="841"/>
                  </a:lnTo>
                  <a:lnTo>
                    <a:pt x="16585" y="870"/>
                  </a:lnTo>
                  <a:lnTo>
                    <a:pt x="16659" y="870"/>
                  </a:lnTo>
                  <a:lnTo>
                    <a:pt x="16734" y="885"/>
                  </a:lnTo>
                  <a:lnTo>
                    <a:pt x="16938" y="957"/>
                  </a:lnTo>
                  <a:lnTo>
                    <a:pt x="17050" y="957"/>
                  </a:lnTo>
                  <a:lnTo>
                    <a:pt x="17142" y="943"/>
                  </a:lnTo>
                  <a:lnTo>
                    <a:pt x="17254" y="943"/>
                  </a:lnTo>
                  <a:lnTo>
                    <a:pt x="17291" y="885"/>
                  </a:lnTo>
                  <a:lnTo>
                    <a:pt x="17365" y="856"/>
                  </a:lnTo>
                  <a:lnTo>
                    <a:pt x="17458" y="870"/>
                  </a:lnTo>
                  <a:lnTo>
                    <a:pt x="17551" y="870"/>
                  </a:lnTo>
                  <a:lnTo>
                    <a:pt x="17606" y="813"/>
                  </a:lnTo>
                  <a:lnTo>
                    <a:pt x="17606" y="783"/>
                  </a:lnTo>
                  <a:lnTo>
                    <a:pt x="17458" y="711"/>
                  </a:lnTo>
                  <a:lnTo>
                    <a:pt x="17384" y="667"/>
                  </a:lnTo>
                  <a:lnTo>
                    <a:pt x="17346" y="595"/>
                  </a:lnTo>
                  <a:lnTo>
                    <a:pt x="17254" y="551"/>
                  </a:lnTo>
                  <a:lnTo>
                    <a:pt x="17086" y="508"/>
                  </a:lnTo>
                  <a:lnTo>
                    <a:pt x="17013" y="449"/>
                  </a:lnTo>
                  <a:lnTo>
                    <a:pt x="16919" y="435"/>
                  </a:lnTo>
                  <a:lnTo>
                    <a:pt x="16826" y="449"/>
                  </a:lnTo>
                  <a:lnTo>
                    <a:pt x="16734" y="377"/>
                  </a:lnTo>
                  <a:lnTo>
                    <a:pt x="16622" y="406"/>
                  </a:lnTo>
                  <a:lnTo>
                    <a:pt x="16585" y="363"/>
                  </a:lnTo>
                  <a:lnTo>
                    <a:pt x="16381" y="348"/>
                  </a:lnTo>
                  <a:lnTo>
                    <a:pt x="16251" y="275"/>
                  </a:lnTo>
                  <a:lnTo>
                    <a:pt x="16195" y="275"/>
                  </a:lnTo>
                  <a:lnTo>
                    <a:pt x="16028" y="203"/>
                  </a:lnTo>
                  <a:lnTo>
                    <a:pt x="15972" y="203"/>
                  </a:lnTo>
                  <a:lnTo>
                    <a:pt x="15972" y="218"/>
                  </a:lnTo>
                  <a:lnTo>
                    <a:pt x="15916" y="232"/>
                  </a:lnTo>
                  <a:lnTo>
                    <a:pt x="15768" y="159"/>
                  </a:lnTo>
                  <a:lnTo>
                    <a:pt x="15750" y="116"/>
                  </a:lnTo>
                  <a:lnTo>
                    <a:pt x="15694" y="72"/>
                  </a:lnTo>
                  <a:lnTo>
                    <a:pt x="15619" y="87"/>
                  </a:lnTo>
                  <a:lnTo>
                    <a:pt x="15564" y="87"/>
                  </a:lnTo>
                  <a:lnTo>
                    <a:pt x="15508" y="58"/>
                  </a:lnTo>
                  <a:lnTo>
                    <a:pt x="15323" y="58"/>
                  </a:lnTo>
                  <a:lnTo>
                    <a:pt x="15229" y="15"/>
                  </a:lnTo>
                  <a:lnTo>
                    <a:pt x="15155" y="58"/>
                  </a:lnTo>
                  <a:lnTo>
                    <a:pt x="15118" y="58"/>
                  </a:lnTo>
                  <a:lnTo>
                    <a:pt x="15100" y="44"/>
                  </a:lnTo>
                  <a:lnTo>
                    <a:pt x="15025" y="0"/>
                  </a:lnTo>
                  <a:lnTo>
                    <a:pt x="14858" y="15"/>
                  </a:lnTo>
                  <a:lnTo>
                    <a:pt x="14746" y="0"/>
                  </a:lnTo>
                  <a:close/>
                </a:path>
              </a:pathLst>
            </a:custGeom>
            <a:solidFill>
              <a:srgbClr val="CCD4D9"/>
            </a:solidFill>
            <a:ln w="12700" cap="flat">
              <a:noFill/>
              <a:miter lim="400000"/>
            </a:ln>
            <a:effectLst/>
          </p:spPr>
          <p:txBody>
            <a:bodyPr wrap="square" lIns="0" tIns="0" rIns="0" bIns="0" numCol="1" anchor="ctr">
              <a:noAutofit/>
            </a:bodyPr>
            <a:lstStyle/>
            <a:p>
              <a:pPr defTabSz="342900">
                <a:lnSpc>
                  <a:spcPct val="100000"/>
                </a:lnSpc>
                <a:spcBef>
                  <a:spcPts val="0"/>
                </a:spcBef>
                <a:defRPr sz="1400">
                  <a:solidFill>
                    <a:srgbClr val="FF6B65"/>
                  </a:solidFill>
                  <a:latin typeface="Arial"/>
                  <a:ea typeface="Arial"/>
                  <a:cs typeface="Arial"/>
                  <a:sym typeface="Arial"/>
                </a:defRPr>
              </a:pPr>
              <a:endParaRPr sz="525"/>
            </a:p>
          </p:txBody>
        </p:sp>
        <p:sp>
          <p:nvSpPr>
            <p:cNvPr id="47" name="Google Shape;10436;p32">
              <a:extLst>
                <a:ext uri="{FF2B5EF4-FFF2-40B4-BE49-F238E27FC236}">
                  <a16:creationId xmlns:a16="http://schemas.microsoft.com/office/drawing/2014/main" id="{65AA90F9-0F19-DA0B-273A-273F68334E74}"/>
                </a:ext>
              </a:extLst>
            </p:cNvPr>
            <p:cNvSpPr/>
            <p:nvPr/>
          </p:nvSpPr>
          <p:spPr>
            <a:xfrm>
              <a:off x="2951211" y="4399149"/>
              <a:ext cx="261122" cy="314184"/>
            </a:xfrm>
            <a:custGeom>
              <a:avLst/>
              <a:gdLst/>
              <a:ahLst/>
              <a:cxnLst>
                <a:cxn ang="0">
                  <a:pos x="wd2" y="hd2"/>
                </a:cxn>
                <a:cxn ang="5400000">
                  <a:pos x="wd2" y="hd2"/>
                </a:cxn>
                <a:cxn ang="10800000">
                  <a:pos x="wd2" y="hd2"/>
                </a:cxn>
                <a:cxn ang="16200000">
                  <a:pos x="wd2" y="hd2"/>
                </a:cxn>
              </a:cxnLst>
              <a:rect l="0" t="0" r="r" b="b"/>
              <a:pathLst>
                <a:path w="21600" h="21600" extrusionOk="0">
                  <a:moveTo>
                    <a:pt x="2158" y="0"/>
                  </a:moveTo>
                  <a:lnTo>
                    <a:pt x="1941" y="516"/>
                  </a:lnTo>
                  <a:lnTo>
                    <a:pt x="0" y="172"/>
                  </a:lnTo>
                  <a:lnTo>
                    <a:pt x="640" y="1541"/>
                  </a:lnTo>
                  <a:lnTo>
                    <a:pt x="1074" y="1713"/>
                  </a:lnTo>
                  <a:lnTo>
                    <a:pt x="1724" y="2745"/>
                  </a:lnTo>
                  <a:lnTo>
                    <a:pt x="4533" y="3089"/>
                  </a:lnTo>
                  <a:lnTo>
                    <a:pt x="3232" y="3597"/>
                  </a:lnTo>
                  <a:lnTo>
                    <a:pt x="1941" y="3597"/>
                  </a:lnTo>
                  <a:lnTo>
                    <a:pt x="1074" y="4458"/>
                  </a:lnTo>
                  <a:lnTo>
                    <a:pt x="1724" y="4974"/>
                  </a:lnTo>
                  <a:lnTo>
                    <a:pt x="1074" y="5998"/>
                  </a:lnTo>
                  <a:lnTo>
                    <a:pt x="1291" y="6342"/>
                  </a:lnTo>
                  <a:lnTo>
                    <a:pt x="2808" y="5998"/>
                  </a:lnTo>
                  <a:lnTo>
                    <a:pt x="3015" y="6859"/>
                  </a:lnTo>
                  <a:lnTo>
                    <a:pt x="4316" y="6859"/>
                  </a:lnTo>
                  <a:lnTo>
                    <a:pt x="4316" y="7719"/>
                  </a:lnTo>
                  <a:lnTo>
                    <a:pt x="5400" y="8399"/>
                  </a:lnTo>
                  <a:lnTo>
                    <a:pt x="6691" y="7891"/>
                  </a:lnTo>
                  <a:lnTo>
                    <a:pt x="5183" y="9259"/>
                  </a:lnTo>
                  <a:lnTo>
                    <a:pt x="5617" y="10456"/>
                  </a:lnTo>
                  <a:lnTo>
                    <a:pt x="6691" y="10284"/>
                  </a:lnTo>
                  <a:lnTo>
                    <a:pt x="6691" y="9432"/>
                  </a:lnTo>
                  <a:lnTo>
                    <a:pt x="8425" y="9087"/>
                  </a:lnTo>
                  <a:lnTo>
                    <a:pt x="7775" y="10120"/>
                  </a:lnTo>
                  <a:lnTo>
                    <a:pt x="7124" y="10972"/>
                  </a:lnTo>
                  <a:lnTo>
                    <a:pt x="7124" y="11660"/>
                  </a:lnTo>
                  <a:lnTo>
                    <a:pt x="7558" y="11660"/>
                  </a:lnTo>
                  <a:lnTo>
                    <a:pt x="8208" y="12685"/>
                  </a:lnTo>
                  <a:lnTo>
                    <a:pt x="9933" y="12521"/>
                  </a:lnTo>
                  <a:lnTo>
                    <a:pt x="9933" y="13373"/>
                  </a:lnTo>
                  <a:lnTo>
                    <a:pt x="10800" y="13373"/>
                  </a:lnTo>
                  <a:lnTo>
                    <a:pt x="11017" y="14233"/>
                  </a:lnTo>
                  <a:lnTo>
                    <a:pt x="10800" y="14914"/>
                  </a:lnTo>
                  <a:lnTo>
                    <a:pt x="12091" y="16118"/>
                  </a:lnTo>
                  <a:lnTo>
                    <a:pt x="12958" y="15430"/>
                  </a:lnTo>
                  <a:lnTo>
                    <a:pt x="13608" y="15946"/>
                  </a:lnTo>
                  <a:lnTo>
                    <a:pt x="14682" y="15946"/>
                  </a:lnTo>
                  <a:lnTo>
                    <a:pt x="12958" y="17314"/>
                  </a:lnTo>
                  <a:lnTo>
                    <a:pt x="15116" y="19035"/>
                  </a:lnTo>
                  <a:lnTo>
                    <a:pt x="15983" y="19371"/>
                  </a:lnTo>
                  <a:lnTo>
                    <a:pt x="16417" y="19887"/>
                  </a:lnTo>
                  <a:lnTo>
                    <a:pt x="20082" y="21600"/>
                  </a:lnTo>
                  <a:lnTo>
                    <a:pt x="20516" y="21264"/>
                  </a:lnTo>
                  <a:lnTo>
                    <a:pt x="21600" y="21436"/>
                  </a:lnTo>
                  <a:lnTo>
                    <a:pt x="20733" y="18863"/>
                  </a:lnTo>
                  <a:lnTo>
                    <a:pt x="21166" y="17831"/>
                  </a:lnTo>
                  <a:lnTo>
                    <a:pt x="20733" y="16978"/>
                  </a:lnTo>
                  <a:lnTo>
                    <a:pt x="20733" y="14914"/>
                  </a:lnTo>
                  <a:lnTo>
                    <a:pt x="20082" y="13889"/>
                  </a:lnTo>
                  <a:lnTo>
                    <a:pt x="17274" y="12685"/>
                  </a:lnTo>
                  <a:lnTo>
                    <a:pt x="17057" y="9948"/>
                  </a:lnTo>
                  <a:lnTo>
                    <a:pt x="15766" y="8227"/>
                  </a:lnTo>
                  <a:lnTo>
                    <a:pt x="15333" y="6342"/>
                  </a:lnTo>
                  <a:lnTo>
                    <a:pt x="14899" y="5998"/>
                  </a:lnTo>
                  <a:lnTo>
                    <a:pt x="13608" y="5826"/>
                  </a:lnTo>
                  <a:lnTo>
                    <a:pt x="11657" y="4974"/>
                  </a:lnTo>
                  <a:lnTo>
                    <a:pt x="10366" y="4974"/>
                  </a:lnTo>
                  <a:lnTo>
                    <a:pt x="8849" y="4458"/>
                  </a:lnTo>
                  <a:lnTo>
                    <a:pt x="8425" y="3597"/>
                  </a:lnTo>
                  <a:lnTo>
                    <a:pt x="6474" y="3089"/>
                  </a:lnTo>
                  <a:lnTo>
                    <a:pt x="5617" y="2057"/>
                  </a:lnTo>
                  <a:lnTo>
                    <a:pt x="5400" y="1368"/>
                  </a:lnTo>
                  <a:lnTo>
                    <a:pt x="4099" y="1368"/>
                  </a:lnTo>
                  <a:lnTo>
                    <a:pt x="3232" y="172"/>
                  </a:lnTo>
                  <a:lnTo>
                    <a:pt x="2158" y="0"/>
                  </a:lnTo>
                  <a:close/>
                </a:path>
              </a:pathLst>
            </a:custGeom>
            <a:solidFill>
              <a:srgbClr val="CBD4D9"/>
            </a:solidFill>
            <a:ln w="12700" cap="flat">
              <a:noFill/>
              <a:miter lim="400000"/>
            </a:ln>
            <a:effectLst/>
          </p:spPr>
          <p:txBody>
            <a:bodyPr wrap="square" lIns="0" tIns="0" rIns="0" bIns="0" numCol="1" anchor="ctr">
              <a:noAutofit/>
            </a:bodyPr>
            <a:lstStyle/>
            <a:p>
              <a:pPr defTabSz="342900">
                <a:lnSpc>
                  <a:spcPct val="100000"/>
                </a:lnSpc>
                <a:spcBef>
                  <a:spcPts val="0"/>
                </a:spcBef>
                <a:defRPr sz="1400">
                  <a:latin typeface="Arial"/>
                  <a:ea typeface="Arial"/>
                  <a:cs typeface="Arial"/>
                  <a:sym typeface="Arial"/>
                </a:defRPr>
              </a:pPr>
              <a:endParaRPr sz="525"/>
            </a:p>
          </p:txBody>
        </p:sp>
        <p:sp>
          <p:nvSpPr>
            <p:cNvPr id="48" name="Google Shape;10437;p32">
              <a:extLst>
                <a:ext uri="{FF2B5EF4-FFF2-40B4-BE49-F238E27FC236}">
                  <a16:creationId xmlns:a16="http://schemas.microsoft.com/office/drawing/2014/main" id="{4DDFF548-1A77-F7BB-7685-EE9899FEEC4C}"/>
                </a:ext>
              </a:extLst>
            </p:cNvPr>
            <p:cNvSpPr/>
            <p:nvPr/>
          </p:nvSpPr>
          <p:spPr>
            <a:xfrm>
              <a:off x="2778836" y="3965182"/>
              <a:ext cx="114835" cy="259356"/>
            </a:xfrm>
            <a:custGeom>
              <a:avLst/>
              <a:gdLst/>
              <a:ahLst/>
              <a:cxnLst>
                <a:cxn ang="0">
                  <a:pos x="wd2" y="hd2"/>
                </a:cxn>
                <a:cxn ang="5400000">
                  <a:pos x="wd2" y="hd2"/>
                </a:cxn>
                <a:cxn ang="10800000">
                  <a:pos x="wd2" y="hd2"/>
                </a:cxn>
                <a:cxn ang="16200000">
                  <a:pos x="wd2" y="hd2"/>
                </a:cxn>
              </a:cxnLst>
              <a:rect l="0" t="0" r="r" b="b"/>
              <a:pathLst>
                <a:path w="21600" h="21600" extrusionOk="0">
                  <a:moveTo>
                    <a:pt x="4907" y="0"/>
                  </a:moveTo>
                  <a:lnTo>
                    <a:pt x="470" y="3117"/>
                  </a:lnTo>
                  <a:lnTo>
                    <a:pt x="963" y="5192"/>
                  </a:lnTo>
                  <a:lnTo>
                    <a:pt x="0" y="6234"/>
                  </a:lnTo>
                  <a:lnTo>
                    <a:pt x="0" y="7276"/>
                  </a:lnTo>
                  <a:lnTo>
                    <a:pt x="2442" y="7485"/>
                  </a:lnTo>
                  <a:lnTo>
                    <a:pt x="4414" y="8308"/>
                  </a:lnTo>
                  <a:lnTo>
                    <a:pt x="4414" y="9351"/>
                  </a:lnTo>
                  <a:lnTo>
                    <a:pt x="2935" y="9142"/>
                  </a:lnTo>
                  <a:lnTo>
                    <a:pt x="470" y="8934"/>
                  </a:lnTo>
                  <a:lnTo>
                    <a:pt x="470" y="9768"/>
                  </a:lnTo>
                  <a:lnTo>
                    <a:pt x="2442" y="10393"/>
                  </a:lnTo>
                  <a:lnTo>
                    <a:pt x="470" y="11842"/>
                  </a:lnTo>
                  <a:lnTo>
                    <a:pt x="2442" y="12051"/>
                  </a:lnTo>
                  <a:lnTo>
                    <a:pt x="4907" y="13292"/>
                  </a:lnTo>
                  <a:lnTo>
                    <a:pt x="1949" y="13093"/>
                  </a:lnTo>
                  <a:lnTo>
                    <a:pt x="470" y="13917"/>
                  </a:lnTo>
                  <a:lnTo>
                    <a:pt x="963" y="14959"/>
                  </a:lnTo>
                  <a:lnTo>
                    <a:pt x="4907" y="15168"/>
                  </a:lnTo>
                  <a:lnTo>
                    <a:pt x="3428" y="15992"/>
                  </a:lnTo>
                  <a:lnTo>
                    <a:pt x="4414" y="17451"/>
                  </a:lnTo>
                  <a:lnTo>
                    <a:pt x="8335" y="21193"/>
                  </a:lnTo>
                  <a:lnTo>
                    <a:pt x="11786" y="21600"/>
                  </a:lnTo>
                  <a:lnTo>
                    <a:pt x="13242" y="20568"/>
                  </a:lnTo>
                  <a:lnTo>
                    <a:pt x="12279" y="19734"/>
                  </a:lnTo>
                  <a:lnTo>
                    <a:pt x="10307" y="19734"/>
                  </a:lnTo>
                  <a:lnTo>
                    <a:pt x="9321" y="18493"/>
                  </a:lnTo>
                  <a:lnTo>
                    <a:pt x="7842" y="16408"/>
                  </a:lnTo>
                  <a:lnTo>
                    <a:pt x="8335" y="14959"/>
                  </a:lnTo>
                  <a:lnTo>
                    <a:pt x="7349" y="13917"/>
                  </a:lnTo>
                  <a:lnTo>
                    <a:pt x="9321" y="12259"/>
                  </a:lnTo>
                  <a:lnTo>
                    <a:pt x="12772" y="12259"/>
                  </a:lnTo>
                  <a:lnTo>
                    <a:pt x="12279" y="11008"/>
                  </a:lnTo>
                  <a:lnTo>
                    <a:pt x="9814" y="11008"/>
                  </a:lnTo>
                  <a:lnTo>
                    <a:pt x="7842" y="11217"/>
                  </a:lnTo>
                  <a:lnTo>
                    <a:pt x="5400" y="11217"/>
                  </a:lnTo>
                  <a:lnTo>
                    <a:pt x="7349" y="10185"/>
                  </a:lnTo>
                  <a:lnTo>
                    <a:pt x="9814" y="10185"/>
                  </a:lnTo>
                  <a:lnTo>
                    <a:pt x="12772" y="9142"/>
                  </a:lnTo>
                  <a:lnTo>
                    <a:pt x="13242" y="7276"/>
                  </a:lnTo>
                  <a:lnTo>
                    <a:pt x="15707" y="6025"/>
                  </a:lnTo>
                  <a:lnTo>
                    <a:pt x="16693" y="4159"/>
                  </a:lnTo>
                  <a:lnTo>
                    <a:pt x="21600" y="2085"/>
                  </a:lnTo>
                  <a:lnTo>
                    <a:pt x="20121" y="1876"/>
                  </a:lnTo>
                  <a:lnTo>
                    <a:pt x="15707" y="2700"/>
                  </a:lnTo>
                  <a:lnTo>
                    <a:pt x="12772" y="4576"/>
                  </a:lnTo>
                  <a:lnTo>
                    <a:pt x="10800" y="6234"/>
                  </a:lnTo>
                  <a:lnTo>
                    <a:pt x="7842" y="6651"/>
                  </a:lnTo>
                  <a:lnTo>
                    <a:pt x="7842" y="5817"/>
                  </a:lnTo>
                  <a:lnTo>
                    <a:pt x="5893" y="5192"/>
                  </a:lnTo>
                  <a:lnTo>
                    <a:pt x="10800" y="4576"/>
                  </a:lnTo>
                  <a:lnTo>
                    <a:pt x="13242" y="3742"/>
                  </a:lnTo>
                  <a:lnTo>
                    <a:pt x="14228" y="2293"/>
                  </a:lnTo>
                  <a:lnTo>
                    <a:pt x="14228" y="1668"/>
                  </a:lnTo>
                  <a:lnTo>
                    <a:pt x="11786" y="1042"/>
                  </a:lnTo>
                  <a:lnTo>
                    <a:pt x="10307" y="1876"/>
                  </a:lnTo>
                  <a:lnTo>
                    <a:pt x="8335" y="2085"/>
                  </a:lnTo>
                  <a:lnTo>
                    <a:pt x="9321" y="625"/>
                  </a:lnTo>
                  <a:lnTo>
                    <a:pt x="4907" y="0"/>
                  </a:lnTo>
                  <a:close/>
                </a:path>
              </a:pathLst>
            </a:custGeom>
            <a:solidFill>
              <a:srgbClr val="CBD4D9"/>
            </a:solidFill>
            <a:ln w="12700" cap="flat">
              <a:noFill/>
              <a:miter lim="400000"/>
            </a:ln>
            <a:effectLst/>
          </p:spPr>
          <p:txBody>
            <a:bodyPr wrap="square" lIns="0" tIns="0" rIns="0" bIns="0" numCol="1" anchor="ctr">
              <a:noAutofit/>
            </a:bodyPr>
            <a:lstStyle/>
            <a:p>
              <a:pPr defTabSz="342900">
                <a:lnSpc>
                  <a:spcPct val="100000"/>
                </a:lnSpc>
                <a:spcBef>
                  <a:spcPts val="0"/>
                </a:spcBef>
                <a:defRPr sz="1400">
                  <a:latin typeface="Arial"/>
                  <a:ea typeface="Arial"/>
                  <a:cs typeface="Arial"/>
                  <a:sym typeface="Arial"/>
                </a:defRPr>
              </a:pPr>
              <a:endParaRPr sz="525"/>
            </a:p>
          </p:txBody>
        </p:sp>
        <p:sp>
          <p:nvSpPr>
            <p:cNvPr id="49" name="Google Shape;10438;p32">
              <a:extLst>
                <a:ext uri="{FF2B5EF4-FFF2-40B4-BE49-F238E27FC236}">
                  <a16:creationId xmlns:a16="http://schemas.microsoft.com/office/drawing/2014/main" id="{1CD0C9C2-7B14-2B4B-3A7D-08485C9174C6}"/>
                </a:ext>
              </a:extLst>
            </p:cNvPr>
            <p:cNvSpPr/>
            <p:nvPr/>
          </p:nvSpPr>
          <p:spPr>
            <a:xfrm>
              <a:off x="5766495" y="2264354"/>
              <a:ext cx="240277" cy="231943"/>
            </a:xfrm>
            <a:custGeom>
              <a:avLst/>
              <a:gdLst/>
              <a:ahLst/>
              <a:cxnLst>
                <a:cxn ang="0">
                  <a:pos x="wd2" y="hd2"/>
                </a:cxn>
                <a:cxn ang="5400000">
                  <a:pos x="wd2" y="hd2"/>
                </a:cxn>
                <a:cxn ang="10800000">
                  <a:pos x="wd2" y="hd2"/>
                </a:cxn>
                <a:cxn ang="16200000">
                  <a:pos x="wd2" y="hd2"/>
                </a:cxn>
              </a:cxnLst>
              <a:rect l="0" t="0" r="r" b="b"/>
              <a:pathLst>
                <a:path w="21600" h="21600" extrusionOk="0">
                  <a:moveTo>
                    <a:pt x="15732" y="0"/>
                  </a:moveTo>
                  <a:lnTo>
                    <a:pt x="14093" y="233"/>
                  </a:lnTo>
                  <a:lnTo>
                    <a:pt x="11973" y="2098"/>
                  </a:lnTo>
                  <a:lnTo>
                    <a:pt x="11041" y="3951"/>
                  </a:lnTo>
                  <a:lnTo>
                    <a:pt x="11737" y="6038"/>
                  </a:lnTo>
                  <a:lnTo>
                    <a:pt x="10570" y="5816"/>
                  </a:lnTo>
                  <a:lnTo>
                    <a:pt x="10099" y="3951"/>
                  </a:lnTo>
                  <a:lnTo>
                    <a:pt x="9627" y="3951"/>
                  </a:lnTo>
                  <a:lnTo>
                    <a:pt x="9392" y="5583"/>
                  </a:lnTo>
                  <a:lnTo>
                    <a:pt x="8449" y="5583"/>
                  </a:lnTo>
                  <a:lnTo>
                    <a:pt x="8921" y="6738"/>
                  </a:lnTo>
                  <a:lnTo>
                    <a:pt x="8449" y="7903"/>
                  </a:lnTo>
                  <a:lnTo>
                    <a:pt x="7282" y="7903"/>
                  </a:lnTo>
                  <a:lnTo>
                    <a:pt x="6575" y="9057"/>
                  </a:lnTo>
                  <a:lnTo>
                    <a:pt x="4702" y="8602"/>
                  </a:lnTo>
                  <a:lnTo>
                    <a:pt x="3759" y="9290"/>
                  </a:lnTo>
                  <a:lnTo>
                    <a:pt x="2816" y="9057"/>
                  </a:lnTo>
                  <a:lnTo>
                    <a:pt x="0" y="10689"/>
                  </a:lnTo>
                  <a:lnTo>
                    <a:pt x="236" y="12076"/>
                  </a:lnTo>
                  <a:lnTo>
                    <a:pt x="1649" y="13708"/>
                  </a:lnTo>
                  <a:lnTo>
                    <a:pt x="2581" y="13009"/>
                  </a:lnTo>
                  <a:lnTo>
                    <a:pt x="2345" y="12076"/>
                  </a:lnTo>
                  <a:lnTo>
                    <a:pt x="2816" y="11388"/>
                  </a:lnTo>
                  <a:lnTo>
                    <a:pt x="3995" y="12543"/>
                  </a:lnTo>
                  <a:lnTo>
                    <a:pt x="3523" y="14174"/>
                  </a:lnTo>
                  <a:lnTo>
                    <a:pt x="4937" y="15329"/>
                  </a:lnTo>
                  <a:lnTo>
                    <a:pt x="5868" y="13941"/>
                  </a:lnTo>
                  <a:lnTo>
                    <a:pt x="6104" y="14874"/>
                  </a:lnTo>
                  <a:lnTo>
                    <a:pt x="5868" y="15795"/>
                  </a:lnTo>
                  <a:lnTo>
                    <a:pt x="7282" y="17660"/>
                  </a:lnTo>
                  <a:lnTo>
                    <a:pt x="8449" y="17893"/>
                  </a:lnTo>
                  <a:lnTo>
                    <a:pt x="8921" y="19746"/>
                  </a:lnTo>
                  <a:lnTo>
                    <a:pt x="9863" y="20679"/>
                  </a:lnTo>
                  <a:lnTo>
                    <a:pt x="10806" y="19047"/>
                  </a:lnTo>
                  <a:lnTo>
                    <a:pt x="11041" y="20213"/>
                  </a:lnTo>
                  <a:lnTo>
                    <a:pt x="12444" y="21600"/>
                  </a:lnTo>
                  <a:lnTo>
                    <a:pt x="13622" y="21367"/>
                  </a:lnTo>
                  <a:lnTo>
                    <a:pt x="14789" y="21367"/>
                  </a:lnTo>
                  <a:lnTo>
                    <a:pt x="15967" y="20213"/>
                  </a:lnTo>
                  <a:lnTo>
                    <a:pt x="16910" y="19979"/>
                  </a:lnTo>
                  <a:lnTo>
                    <a:pt x="18312" y="18814"/>
                  </a:lnTo>
                  <a:lnTo>
                    <a:pt x="19019" y="19979"/>
                  </a:lnTo>
                  <a:lnTo>
                    <a:pt x="19490" y="19513"/>
                  </a:lnTo>
                  <a:lnTo>
                    <a:pt x="21600" y="18348"/>
                  </a:lnTo>
                  <a:lnTo>
                    <a:pt x="21600" y="17193"/>
                  </a:lnTo>
                  <a:lnTo>
                    <a:pt x="20197" y="17660"/>
                  </a:lnTo>
                  <a:lnTo>
                    <a:pt x="19255" y="16727"/>
                  </a:lnTo>
                  <a:lnTo>
                    <a:pt x="20657" y="14174"/>
                  </a:lnTo>
                  <a:lnTo>
                    <a:pt x="21129" y="12776"/>
                  </a:lnTo>
                  <a:lnTo>
                    <a:pt x="19490" y="13708"/>
                  </a:lnTo>
                  <a:lnTo>
                    <a:pt x="18784" y="15562"/>
                  </a:lnTo>
                  <a:lnTo>
                    <a:pt x="18784" y="14174"/>
                  </a:lnTo>
                  <a:lnTo>
                    <a:pt x="19490" y="11388"/>
                  </a:lnTo>
                  <a:lnTo>
                    <a:pt x="19019" y="7204"/>
                  </a:lnTo>
                  <a:lnTo>
                    <a:pt x="17145" y="6038"/>
                  </a:lnTo>
                  <a:lnTo>
                    <a:pt x="17145" y="4651"/>
                  </a:lnTo>
                  <a:lnTo>
                    <a:pt x="15967" y="4651"/>
                  </a:lnTo>
                  <a:lnTo>
                    <a:pt x="15260" y="5816"/>
                  </a:lnTo>
                  <a:lnTo>
                    <a:pt x="15260" y="4418"/>
                  </a:lnTo>
                  <a:lnTo>
                    <a:pt x="15967" y="3485"/>
                  </a:lnTo>
                  <a:lnTo>
                    <a:pt x="15496" y="2331"/>
                  </a:lnTo>
                  <a:lnTo>
                    <a:pt x="15732" y="1165"/>
                  </a:lnTo>
                  <a:lnTo>
                    <a:pt x="15732" y="0"/>
                  </a:lnTo>
                  <a:close/>
                </a:path>
              </a:pathLst>
            </a:custGeom>
            <a:solidFill>
              <a:srgbClr val="CBD4D9"/>
            </a:solidFill>
            <a:ln w="12700" cap="flat">
              <a:noFill/>
              <a:miter lim="400000"/>
            </a:ln>
            <a:effectLst/>
          </p:spPr>
          <p:txBody>
            <a:bodyPr wrap="square" lIns="0" tIns="0" rIns="0" bIns="0" numCol="1" anchor="ctr">
              <a:noAutofit/>
            </a:bodyPr>
            <a:lstStyle/>
            <a:p>
              <a:pPr defTabSz="342900">
                <a:lnSpc>
                  <a:spcPct val="100000"/>
                </a:lnSpc>
                <a:spcBef>
                  <a:spcPts val="0"/>
                </a:spcBef>
                <a:defRPr sz="1400">
                  <a:latin typeface="Arial"/>
                  <a:ea typeface="Arial"/>
                  <a:cs typeface="Arial"/>
                  <a:sym typeface="Arial"/>
                </a:defRPr>
              </a:pPr>
              <a:endParaRPr sz="525"/>
            </a:p>
          </p:txBody>
        </p:sp>
        <p:sp>
          <p:nvSpPr>
            <p:cNvPr id="50" name="Google Shape;10439;p32">
              <a:extLst>
                <a:ext uri="{FF2B5EF4-FFF2-40B4-BE49-F238E27FC236}">
                  <a16:creationId xmlns:a16="http://schemas.microsoft.com/office/drawing/2014/main" id="{4D9E5DDA-D252-6092-BF46-AB0EA5D51F82}"/>
                </a:ext>
              </a:extLst>
            </p:cNvPr>
            <p:cNvSpPr/>
            <p:nvPr/>
          </p:nvSpPr>
          <p:spPr>
            <a:xfrm>
              <a:off x="6617882" y="1069841"/>
              <a:ext cx="728692" cy="638497"/>
            </a:xfrm>
            <a:custGeom>
              <a:avLst/>
              <a:gdLst/>
              <a:ahLst/>
              <a:cxnLst>
                <a:cxn ang="0">
                  <a:pos x="wd2" y="hd2"/>
                </a:cxn>
                <a:cxn ang="5400000">
                  <a:pos x="wd2" y="hd2"/>
                </a:cxn>
                <a:cxn ang="10800000">
                  <a:pos x="wd2" y="hd2"/>
                </a:cxn>
                <a:cxn ang="16200000">
                  <a:pos x="wd2" y="hd2"/>
                </a:cxn>
              </a:cxnLst>
              <a:rect l="0" t="0" r="r" b="b"/>
              <a:pathLst>
                <a:path w="21600" h="21600" extrusionOk="0">
                  <a:moveTo>
                    <a:pt x="1857" y="0"/>
                  </a:moveTo>
                  <a:lnTo>
                    <a:pt x="1628" y="339"/>
                  </a:lnTo>
                  <a:lnTo>
                    <a:pt x="851" y="423"/>
                  </a:lnTo>
                  <a:lnTo>
                    <a:pt x="777" y="508"/>
                  </a:lnTo>
                  <a:lnTo>
                    <a:pt x="544" y="508"/>
                  </a:lnTo>
                  <a:lnTo>
                    <a:pt x="388" y="927"/>
                  </a:lnTo>
                  <a:lnTo>
                    <a:pt x="699" y="1351"/>
                  </a:lnTo>
                  <a:lnTo>
                    <a:pt x="851" y="1770"/>
                  </a:lnTo>
                  <a:lnTo>
                    <a:pt x="544" y="1770"/>
                  </a:lnTo>
                  <a:lnTo>
                    <a:pt x="78" y="1097"/>
                  </a:lnTo>
                  <a:lnTo>
                    <a:pt x="0" y="1605"/>
                  </a:lnTo>
                  <a:lnTo>
                    <a:pt x="78" y="2024"/>
                  </a:lnTo>
                  <a:lnTo>
                    <a:pt x="544" y="2193"/>
                  </a:lnTo>
                  <a:lnTo>
                    <a:pt x="929" y="2952"/>
                  </a:lnTo>
                  <a:lnTo>
                    <a:pt x="1317" y="2952"/>
                  </a:lnTo>
                  <a:lnTo>
                    <a:pt x="1084" y="3290"/>
                  </a:lnTo>
                  <a:lnTo>
                    <a:pt x="777" y="3290"/>
                  </a:lnTo>
                  <a:lnTo>
                    <a:pt x="699" y="3714"/>
                  </a:lnTo>
                  <a:lnTo>
                    <a:pt x="1162" y="4472"/>
                  </a:lnTo>
                  <a:lnTo>
                    <a:pt x="1628" y="4641"/>
                  </a:lnTo>
                  <a:lnTo>
                    <a:pt x="1550" y="4980"/>
                  </a:lnTo>
                  <a:lnTo>
                    <a:pt x="1473" y="4726"/>
                  </a:lnTo>
                  <a:lnTo>
                    <a:pt x="777" y="4641"/>
                  </a:lnTo>
                  <a:lnTo>
                    <a:pt x="777" y="4980"/>
                  </a:lnTo>
                  <a:lnTo>
                    <a:pt x="544" y="5060"/>
                  </a:lnTo>
                  <a:lnTo>
                    <a:pt x="388" y="5484"/>
                  </a:lnTo>
                  <a:lnTo>
                    <a:pt x="929" y="5145"/>
                  </a:lnTo>
                  <a:lnTo>
                    <a:pt x="1239" y="5484"/>
                  </a:lnTo>
                  <a:lnTo>
                    <a:pt x="1935" y="5145"/>
                  </a:lnTo>
                  <a:lnTo>
                    <a:pt x="2013" y="5484"/>
                  </a:lnTo>
                  <a:lnTo>
                    <a:pt x="2401" y="5568"/>
                  </a:lnTo>
                  <a:lnTo>
                    <a:pt x="2479" y="5907"/>
                  </a:lnTo>
                  <a:lnTo>
                    <a:pt x="3097" y="6411"/>
                  </a:lnTo>
                  <a:lnTo>
                    <a:pt x="3252" y="6411"/>
                  </a:lnTo>
                  <a:lnTo>
                    <a:pt x="3252" y="6157"/>
                  </a:lnTo>
                  <a:lnTo>
                    <a:pt x="3485" y="6242"/>
                  </a:lnTo>
                  <a:lnTo>
                    <a:pt x="3870" y="5992"/>
                  </a:lnTo>
                  <a:lnTo>
                    <a:pt x="4181" y="6157"/>
                  </a:lnTo>
                  <a:lnTo>
                    <a:pt x="4259" y="6411"/>
                  </a:lnTo>
                  <a:lnTo>
                    <a:pt x="4181" y="6750"/>
                  </a:lnTo>
                  <a:lnTo>
                    <a:pt x="4181" y="7592"/>
                  </a:lnTo>
                  <a:lnTo>
                    <a:pt x="3948" y="8270"/>
                  </a:lnTo>
                  <a:lnTo>
                    <a:pt x="3948" y="8520"/>
                  </a:lnTo>
                  <a:lnTo>
                    <a:pt x="4259" y="9113"/>
                  </a:lnTo>
                  <a:lnTo>
                    <a:pt x="4025" y="9617"/>
                  </a:lnTo>
                  <a:lnTo>
                    <a:pt x="4025" y="9955"/>
                  </a:lnTo>
                  <a:lnTo>
                    <a:pt x="3948" y="10463"/>
                  </a:lnTo>
                  <a:lnTo>
                    <a:pt x="3252" y="10883"/>
                  </a:lnTo>
                  <a:lnTo>
                    <a:pt x="2790" y="11052"/>
                  </a:lnTo>
                  <a:lnTo>
                    <a:pt x="2712" y="11391"/>
                  </a:lnTo>
                  <a:lnTo>
                    <a:pt x="2324" y="12064"/>
                  </a:lnTo>
                  <a:lnTo>
                    <a:pt x="2324" y="12318"/>
                  </a:lnTo>
                  <a:lnTo>
                    <a:pt x="1935" y="12572"/>
                  </a:lnTo>
                  <a:lnTo>
                    <a:pt x="1706" y="12991"/>
                  </a:lnTo>
                  <a:lnTo>
                    <a:pt x="1706" y="13499"/>
                  </a:lnTo>
                  <a:lnTo>
                    <a:pt x="2013" y="13584"/>
                  </a:lnTo>
                  <a:lnTo>
                    <a:pt x="2013" y="13919"/>
                  </a:lnTo>
                  <a:lnTo>
                    <a:pt x="1628" y="14004"/>
                  </a:lnTo>
                  <a:lnTo>
                    <a:pt x="1550" y="14427"/>
                  </a:lnTo>
                  <a:lnTo>
                    <a:pt x="1706" y="14681"/>
                  </a:lnTo>
                  <a:lnTo>
                    <a:pt x="1473" y="15100"/>
                  </a:lnTo>
                  <a:lnTo>
                    <a:pt x="1317" y="15524"/>
                  </a:lnTo>
                  <a:lnTo>
                    <a:pt x="1550" y="15947"/>
                  </a:lnTo>
                  <a:lnTo>
                    <a:pt x="1857" y="16032"/>
                  </a:lnTo>
                  <a:lnTo>
                    <a:pt x="1857" y="16366"/>
                  </a:lnTo>
                  <a:lnTo>
                    <a:pt x="2090" y="16705"/>
                  </a:lnTo>
                  <a:lnTo>
                    <a:pt x="2324" y="16705"/>
                  </a:lnTo>
                  <a:lnTo>
                    <a:pt x="2401" y="16282"/>
                  </a:lnTo>
                  <a:lnTo>
                    <a:pt x="2479" y="15947"/>
                  </a:lnTo>
                  <a:lnTo>
                    <a:pt x="2712" y="16112"/>
                  </a:lnTo>
                  <a:lnTo>
                    <a:pt x="2864" y="16112"/>
                  </a:lnTo>
                  <a:lnTo>
                    <a:pt x="3252" y="15608"/>
                  </a:lnTo>
                  <a:lnTo>
                    <a:pt x="3485" y="15693"/>
                  </a:lnTo>
                  <a:lnTo>
                    <a:pt x="3252" y="16366"/>
                  </a:lnTo>
                  <a:lnTo>
                    <a:pt x="2864" y="16451"/>
                  </a:lnTo>
                  <a:lnTo>
                    <a:pt x="2790" y="16705"/>
                  </a:lnTo>
                  <a:lnTo>
                    <a:pt x="3019" y="16874"/>
                  </a:lnTo>
                  <a:lnTo>
                    <a:pt x="3019" y="17209"/>
                  </a:lnTo>
                  <a:lnTo>
                    <a:pt x="3408" y="17717"/>
                  </a:lnTo>
                  <a:lnTo>
                    <a:pt x="3796" y="17548"/>
                  </a:lnTo>
                  <a:lnTo>
                    <a:pt x="3948" y="17717"/>
                  </a:lnTo>
                  <a:lnTo>
                    <a:pt x="4414" y="17802"/>
                  </a:lnTo>
                  <a:lnTo>
                    <a:pt x="4647" y="17548"/>
                  </a:lnTo>
                  <a:lnTo>
                    <a:pt x="5187" y="17378"/>
                  </a:lnTo>
                  <a:lnTo>
                    <a:pt x="5110" y="16790"/>
                  </a:lnTo>
                  <a:lnTo>
                    <a:pt x="5420" y="16790"/>
                  </a:lnTo>
                  <a:lnTo>
                    <a:pt x="5576" y="16536"/>
                  </a:lnTo>
                  <a:lnTo>
                    <a:pt x="5576" y="16874"/>
                  </a:lnTo>
                  <a:lnTo>
                    <a:pt x="5498" y="16959"/>
                  </a:lnTo>
                  <a:lnTo>
                    <a:pt x="5576" y="17378"/>
                  </a:lnTo>
                  <a:lnTo>
                    <a:pt x="5809" y="17294"/>
                  </a:lnTo>
                  <a:lnTo>
                    <a:pt x="6116" y="16705"/>
                  </a:lnTo>
                  <a:lnTo>
                    <a:pt x="6271" y="16451"/>
                  </a:lnTo>
                  <a:lnTo>
                    <a:pt x="6349" y="16705"/>
                  </a:lnTo>
                  <a:lnTo>
                    <a:pt x="6271" y="17209"/>
                  </a:lnTo>
                  <a:lnTo>
                    <a:pt x="5809" y="18056"/>
                  </a:lnTo>
                  <a:lnTo>
                    <a:pt x="5498" y="18225"/>
                  </a:lnTo>
                  <a:lnTo>
                    <a:pt x="5498" y="18644"/>
                  </a:lnTo>
                  <a:lnTo>
                    <a:pt x="5961" y="18814"/>
                  </a:lnTo>
                  <a:lnTo>
                    <a:pt x="6271" y="19068"/>
                  </a:lnTo>
                  <a:lnTo>
                    <a:pt x="6660" y="19068"/>
                  </a:lnTo>
                  <a:lnTo>
                    <a:pt x="6738" y="19237"/>
                  </a:lnTo>
                  <a:lnTo>
                    <a:pt x="7278" y="19322"/>
                  </a:lnTo>
                  <a:lnTo>
                    <a:pt x="7355" y="18983"/>
                  </a:lnTo>
                  <a:lnTo>
                    <a:pt x="7822" y="18983"/>
                  </a:lnTo>
                  <a:lnTo>
                    <a:pt x="7666" y="19237"/>
                  </a:lnTo>
                  <a:lnTo>
                    <a:pt x="7744" y="19487"/>
                  </a:lnTo>
                  <a:lnTo>
                    <a:pt x="8051" y="19487"/>
                  </a:lnTo>
                  <a:lnTo>
                    <a:pt x="8284" y="19826"/>
                  </a:lnTo>
                  <a:lnTo>
                    <a:pt x="8595" y="19657"/>
                  </a:lnTo>
                  <a:lnTo>
                    <a:pt x="8517" y="19322"/>
                  </a:lnTo>
                  <a:lnTo>
                    <a:pt x="8439" y="18983"/>
                  </a:lnTo>
                  <a:lnTo>
                    <a:pt x="8673" y="18560"/>
                  </a:lnTo>
                  <a:lnTo>
                    <a:pt x="8828" y="18898"/>
                  </a:lnTo>
                  <a:lnTo>
                    <a:pt x="8673" y="19322"/>
                  </a:lnTo>
                  <a:lnTo>
                    <a:pt x="8828" y="19826"/>
                  </a:lnTo>
                  <a:lnTo>
                    <a:pt x="9057" y="19826"/>
                  </a:lnTo>
                  <a:lnTo>
                    <a:pt x="9213" y="19322"/>
                  </a:lnTo>
                  <a:lnTo>
                    <a:pt x="9368" y="19068"/>
                  </a:lnTo>
                  <a:lnTo>
                    <a:pt x="9679" y="18983"/>
                  </a:lnTo>
                  <a:lnTo>
                    <a:pt x="9679" y="19322"/>
                  </a:lnTo>
                  <a:lnTo>
                    <a:pt x="9446" y="19487"/>
                  </a:lnTo>
                  <a:lnTo>
                    <a:pt x="9446" y="19826"/>
                  </a:lnTo>
                  <a:lnTo>
                    <a:pt x="10064" y="19826"/>
                  </a:lnTo>
                  <a:lnTo>
                    <a:pt x="10375" y="19657"/>
                  </a:lnTo>
                  <a:lnTo>
                    <a:pt x="10608" y="18898"/>
                  </a:lnTo>
                  <a:lnTo>
                    <a:pt x="10763" y="19322"/>
                  </a:lnTo>
                  <a:lnTo>
                    <a:pt x="10530" y="19487"/>
                  </a:lnTo>
                  <a:lnTo>
                    <a:pt x="10530" y="19911"/>
                  </a:lnTo>
                  <a:lnTo>
                    <a:pt x="10992" y="19826"/>
                  </a:lnTo>
                  <a:lnTo>
                    <a:pt x="11148" y="19237"/>
                  </a:lnTo>
                  <a:lnTo>
                    <a:pt x="11303" y="18898"/>
                  </a:lnTo>
                  <a:lnTo>
                    <a:pt x="11225" y="19826"/>
                  </a:lnTo>
                  <a:lnTo>
                    <a:pt x="11303" y="20165"/>
                  </a:lnTo>
                  <a:lnTo>
                    <a:pt x="11692" y="20165"/>
                  </a:lnTo>
                  <a:lnTo>
                    <a:pt x="12310" y="20584"/>
                  </a:lnTo>
                  <a:lnTo>
                    <a:pt x="12698" y="20334"/>
                  </a:lnTo>
                  <a:lnTo>
                    <a:pt x="12931" y="20249"/>
                  </a:lnTo>
                  <a:lnTo>
                    <a:pt x="13083" y="20584"/>
                  </a:lnTo>
                  <a:lnTo>
                    <a:pt x="13549" y="20499"/>
                  </a:lnTo>
                  <a:lnTo>
                    <a:pt x="13860" y="20249"/>
                  </a:lnTo>
                  <a:lnTo>
                    <a:pt x="13860" y="19741"/>
                  </a:lnTo>
                  <a:lnTo>
                    <a:pt x="14245" y="19322"/>
                  </a:lnTo>
                  <a:lnTo>
                    <a:pt x="14400" y="19068"/>
                  </a:lnTo>
                  <a:lnTo>
                    <a:pt x="14245" y="18560"/>
                  </a:lnTo>
                  <a:lnTo>
                    <a:pt x="14322" y="18225"/>
                  </a:lnTo>
                  <a:lnTo>
                    <a:pt x="14478" y="18225"/>
                  </a:lnTo>
                  <a:lnTo>
                    <a:pt x="14633" y="18814"/>
                  </a:lnTo>
                  <a:lnTo>
                    <a:pt x="14788" y="18898"/>
                  </a:lnTo>
                  <a:lnTo>
                    <a:pt x="14788" y="19068"/>
                  </a:lnTo>
                  <a:lnTo>
                    <a:pt x="14478" y="19403"/>
                  </a:lnTo>
                  <a:lnTo>
                    <a:pt x="14322" y="20080"/>
                  </a:lnTo>
                  <a:lnTo>
                    <a:pt x="14400" y="21007"/>
                  </a:lnTo>
                  <a:lnTo>
                    <a:pt x="14788" y="21177"/>
                  </a:lnTo>
                  <a:lnTo>
                    <a:pt x="15173" y="21007"/>
                  </a:lnTo>
                  <a:lnTo>
                    <a:pt x="15251" y="21431"/>
                  </a:lnTo>
                  <a:lnTo>
                    <a:pt x="15639" y="21431"/>
                  </a:lnTo>
                  <a:lnTo>
                    <a:pt x="15795" y="21600"/>
                  </a:lnTo>
                  <a:lnTo>
                    <a:pt x="16180" y="21600"/>
                  </a:lnTo>
                  <a:lnTo>
                    <a:pt x="16957" y="21092"/>
                  </a:lnTo>
                  <a:lnTo>
                    <a:pt x="17341" y="21007"/>
                  </a:lnTo>
                  <a:lnTo>
                    <a:pt x="17963" y="21431"/>
                  </a:lnTo>
                  <a:lnTo>
                    <a:pt x="18270" y="21346"/>
                  </a:lnTo>
                  <a:lnTo>
                    <a:pt x="18581" y="21515"/>
                  </a:lnTo>
                  <a:lnTo>
                    <a:pt x="18736" y="21177"/>
                  </a:lnTo>
                  <a:lnTo>
                    <a:pt x="18736" y="21007"/>
                  </a:lnTo>
                  <a:lnTo>
                    <a:pt x="19043" y="20499"/>
                  </a:lnTo>
                  <a:lnTo>
                    <a:pt x="19354" y="20334"/>
                  </a:lnTo>
                  <a:lnTo>
                    <a:pt x="19354" y="20165"/>
                  </a:lnTo>
                  <a:lnTo>
                    <a:pt x="19121" y="19657"/>
                  </a:lnTo>
                  <a:lnTo>
                    <a:pt x="19121" y="19068"/>
                  </a:lnTo>
                  <a:lnTo>
                    <a:pt x="19354" y="19403"/>
                  </a:lnTo>
                  <a:lnTo>
                    <a:pt x="19354" y="19741"/>
                  </a:lnTo>
                  <a:lnTo>
                    <a:pt x="19743" y="20249"/>
                  </a:lnTo>
                  <a:lnTo>
                    <a:pt x="19898" y="19911"/>
                  </a:lnTo>
                  <a:lnTo>
                    <a:pt x="20438" y="19911"/>
                  </a:lnTo>
                  <a:lnTo>
                    <a:pt x="20594" y="20080"/>
                  </a:lnTo>
                  <a:lnTo>
                    <a:pt x="20671" y="19741"/>
                  </a:lnTo>
                  <a:lnTo>
                    <a:pt x="20594" y="19322"/>
                  </a:lnTo>
                  <a:lnTo>
                    <a:pt x="20594" y="18983"/>
                  </a:lnTo>
                  <a:lnTo>
                    <a:pt x="20438" y="18814"/>
                  </a:lnTo>
                  <a:lnTo>
                    <a:pt x="19898" y="18898"/>
                  </a:lnTo>
                  <a:lnTo>
                    <a:pt x="19432" y="18983"/>
                  </a:lnTo>
                  <a:lnTo>
                    <a:pt x="19354" y="18560"/>
                  </a:lnTo>
                  <a:lnTo>
                    <a:pt x="19510" y="18475"/>
                  </a:lnTo>
                  <a:lnTo>
                    <a:pt x="19743" y="18560"/>
                  </a:lnTo>
                  <a:lnTo>
                    <a:pt x="20205" y="18390"/>
                  </a:lnTo>
                  <a:lnTo>
                    <a:pt x="20516" y="17971"/>
                  </a:lnTo>
                  <a:lnTo>
                    <a:pt x="20671" y="18225"/>
                  </a:lnTo>
                  <a:lnTo>
                    <a:pt x="20982" y="18140"/>
                  </a:lnTo>
                  <a:lnTo>
                    <a:pt x="21212" y="17717"/>
                  </a:lnTo>
                  <a:lnTo>
                    <a:pt x="21056" y="17378"/>
                  </a:lnTo>
                  <a:lnTo>
                    <a:pt x="21367" y="16959"/>
                  </a:lnTo>
                  <a:lnTo>
                    <a:pt x="21289" y="16705"/>
                  </a:lnTo>
                  <a:lnTo>
                    <a:pt x="21445" y="16705"/>
                  </a:lnTo>
                  <a:lnTo>
                    <a:pt x="21600" y="16451"/>
                  </a:lnTo>
                  <a:lnTo>
                    <a:pt x="21056" y="16282"/>
                  </a:lnTo>
                  <a:lnTo>
                    <a:pt x="20594" y="16366"/>
                  </a:lnTo>
                  <a:lnTo>
                    <a:pt x="20827" y="16032"/>
                  </a:lnTo>
                  <a:lnTo>
                    <a:pt x="21056" y="15947"/>
                  </a:lnTo>
                  <a:lnTo>
                    <a:pt x="21056" y="15524"/>
                  </a:lnTo>
                  <a:lnTo>
                    <a:pt x="20671" y="15185"/>
                  </a:lnTo>
                  <a:lnTo>
                    <a:pt x="19820" y="15185"/>
                  </a:lnTo>
                  <a:lnTo>
                    <a:pt x="19743" y="15016"/>
                  </a:lnTo>
                  <a:lnTo>
                    <a:pt x="19743" y="14681"/>
                  </a:lnTo>
                  <a:lnTo>
                    <a:pt x="19898" y="14596"/>
                  </a:lnTo>
                  <a:lnTo>
                    <a:pt x="19820" y="14173"/>
                  </a:lnTo>
                  <a:lnTo>
                    <a:pt x="19121" y="13499"/>
                  </a:lnTo>
                  <a:lnTo>
                    <a:pt x="18892" y="13499"/>
                  </a:lnTo>
                  <a:lnTo>
                    <a:pt x="18503" y="13838"/>
                  </a:lnTo>
                  <a:lnTo>
                    <a:pt x="17885" y="13838"/>
                  </a:lnTo>
                  <a:lnTo>
                    <a:pt x="17341" y="13919"/>
                  </a:lnTo>
                  <a:lnTo>
                    <a:pt x="16568" y="13415"/>
                  </a:lnTo>
                  <a:lnTo>
                    <a:pt x="16413" y="13076"/>
                  </a:lnTo>
                  <a:lnTo>
                    <a:pt x="16257" y="12991"/>
                  </a:lnTo>
                  <a:lnTo>
                    <a:pt x="15873" y="13161"/>
                  </a:lnTo>
                  <a:lnTo>
                    <a:pt x="15562" y="13161"/>
                  </a:lnTo>
                  <a:lnTo>
                    <a:pt x="15251" y="13330"/>
                  </a:lnTo>
                  <a:lnTo>
                    <a:pt x="14866" y="13330"/>
                  </a:lnTo>
                  <a:lnTo>
                    <a:pt x="14711" y="13754"/>
                  </a:lnTo>
                  <a:lnTo>
                    <a:pt x="14478" y="13499"/>
                  </a:lnTo>
                  <a:lnTo>
                    <a:pt x="14089" y="13161"/>
                  </a:lnTo>
                  <a:lnTo>
                    <a:pt x="13704" y="13415"/>
                  </a:lnTo>
                  <a:lnTo>
                    <a:pt x="13238" y="13499"/>
                  </a:lnTo>
                  <a:lnTo>
                    <a:pt x="13238" y="13754"/>
                  </a:lnTo>
                  <a:lnTo>
                    <a:pt x="13083" y="13919"/>
                  </a:lnTo>
                  <a:lnTo>
                    <a:pt x="13083" y="13584"/>
                  </a:lnTo>
                  <a:lnTo>
                    <a:pt x="12853" y="13415"/>
                  </a:lnTo>
                  <a:lnTo>
                    <a:pt x="12465" y="13499"/>
                  </a:lnTo>
                  <a:lnTo>
                    <a:pt x="11614" y="13415"/>
                  </a:lnTo>
                  <a:lnTo>
                    <a:pt x="11381" y="13499"/>
                  </a:lnTo>
                  <a:lnTo>
                    <a:pt x="11692" y="13838"/>
                  </a:lnTo>
                  <a:lnTo>
                    <a:pt x="11692" y="14258"/>
                  </a:lnTo>
                  <a:lnTo>
                    <a:pt x="12076" y="14596"/>
                  </a:lnTo>
                  <a:lnTo>
                    <a:pt x="11614" y="14427"/>
                  </a:lnTo>
                  <a:lnTo>
                    <a:pt x="11381" y="14173"/>
                  </a:lnTo>
                  <a:lnTo>
                    <a:pt x="11148" y="14004"/>
                  </a:lnTo>
                  <a:lnTo>
                    <a:pt x="10608" y="14258"/>
                  </a:lnTo>
                  <a:lnTo>
                    <a:pt x="10375" y="14004"/>
                  </a:lnTo>
                  <a:lnTo>
                    <a:pt x="10841" y="13838"/>
                  </a:lnTo>
                  <a:lnTo>
                    <a:pt x="10841" y="13499"/>
                  </a:lnTo>
                  <a:lnTo>
                    <a:pt x="10375" y="12991"/>
                  </a:lnTo>
                  <a:lnTo>
                    <a:pt x="10452" y="12657"/>
                  </a:lnTo>
                  <a:lnTo>
                    <a:pt x="10219" y="12487"/>
                  </a:lnTo>
                  <a:lnTo>
                    <a:pt x="9757" y="12741"/>
                  </a:lnTo>
                  <a:lnTo>
                    <a:pt x="9834" y="13076"/>
                  </a:lnTo>
                  <a:lnTo>
                    <a:pt x="9757" y="13330"/>
                  </a:lnTo>
                  <a:lnTo>
                    <a:pt x="9368" y="13161"/>
                  </a:lnTo>
                  <a:lnTo>
                    <a:pt x="9601" y="12907"/>
                  </a:lnTo>
                  <a:lnTo>
                    <a:pt x="9446" y="12657"/>
                  </a:lnTo>
                  <a:lnTo>
                    <a:pt x="9057" y="12487"/>
                  </a:lnTo>
                  <a:lnTo>
                    <a:pt x="8902" y="12657"/>
                  </a:lnTo>
                  <a:lnTo>
                    <a:pt x="8595" y="12657"/>
                  </a:lnTo>
                  <a:lnTo>
                    <a:pt x="8673" y="12233"/>
                  </a:lnTo>
                  <a:lnTo>
                    <a:pt x="8673" y="12064"/>
                  </a:lnTo>
                  <a:lnTo>
                    <a:pt x="8595" y="11645"/>
                  </a:lnTo>
                  <a:lnTo>
                    <a:pt x="8206" y="11725"/>
                  </a:lnTo>
                  <a:lnTo>
                    <a:pt x="7744" y="12233"/>
                  </a:lnTo>
                  <a:lnTo>
                    <a:pt x="7822" y="12741"/>
                  </a:lnTo>
                  <a:lnTo>
                    <a:pt x="7511" y="12741"/>
                  </a:lnTo>
                  <a:lnTo>
                    <a:pt x="7355" y="12318"/>
                  </a:lnTo>
                  <a:lnTo>
                    <a:pt x="7511" y="12064"/>
                  </a:lnTo>
                  <a:lnTo>
                    <a:pt x="7511" y="11725"/>
                  </a:lnTo>
                  <a:lnTo>
                    <a:pt x="7744" y="10967"/>
                  </a:lnTo>
                  <a:lnTo>
                    <a:pt x="7433" y="10629"/>
                  </a:lnTo>
                  <a:lnTo>
                    <a:pt x="6967" y="10883"/>
                  </a:lnTo>
                  <a:lnTo>
                    <a:pt x="6967" y="10629"/>
                  </a:lnTo>
                  <a:lnTo>
                    <a:pt x="7355" y="10548"/>
                  </a:lnTo>
                  <a:lnTo>
                    <a:pt x="7511" y="10040"/>
                  </a:lnTo>
                  <a:lnTo>
                    <a:pt x="7433" y="9617"/>
                  </a:lnTo>
                  <a:lnTo>
                    <a:pt x="7122" y="9786"/>
                  </a:lnTo>
                  <a:lnTo>
                    <a:pt x="6889" y="9617"/>
                  </a:lnTo>
                  <a:lnTo>
                    <a:pt x="6660" y="9786"/>
                  </a:lnTo>
                  <a:lnTo>
                    <a:pt x="6271" y="9786"/>
                  </a:lnTo>
                  <a:lnTo>
                    <a:pt x="6504" y="9617"/>
                  </a:lnTo>
                  <a:lnTo>
                    <a:pt x="6504" y="9367"/>
                  </a:lnTo>
                  <a:lnTo>
                    <a:pt x="6116" y="9367"/>
                  </a:lnTo>
                  <a:lnTo>
                    <a:pt x="5883" y="9701"/>
                  </a:lnTo>
                  <a:lnTo>
                    <a:pt x="5343" y="9786"/>
                  </a:lnTo>
                  <a:lnTo>
                    <a:pt x="5343" y="9532"/>
                  </a:lnTo>
                  <a:lnTo>
                    <a:pt x="5576" y="9367"/>
                  </a:lnTo>
                  <a:lnTo>
                    <a:pt x="5809" y="8943"/>
                  </a:lnTo>
                  <a:lnTo>
                    <a:pt x="5883" y="8689"/>
                  </a:lnTo>
                  <a:lnTo>
                    <a:pt x="6194" y="8689"/>
                  </a:lnTo>
                  <a:lnTo>
                    <a:pt x="6582" y="9113"/>
                  </a:lnTo>
                  <a:lnTo>
                    <a:pt x="7122" y="9113"/>
                  </a:lnTo>
                  <a:lnTo>
                    <a:pt x="7045" y="8859"/>
                  </a:lnTo>
                  <a:lnTo>
                    <a:pt x="6660" y="8350"/>
                  </a:lnTo>
                  <a:lnTo>
                    <a:pt x="6271" y="8350"/>
                  </a:lnTo>
                  <a:lnTo>
                    <a:pt x="6504" y="8101"/>
                  </a:lnTo>
                  <a:lnTo>
                    <a:pt x="5961" y="7592"/>
                  </a:lnTo>
                  <a:lnTo>
                    <a:pt x="5576" y="7423"/>
                  </a:lnTo>
                  <a:lnTo>
                    <a:pt x="5809" y="7254"/>
                  </a:lnTo>
                  <a:lnTo>
                    <a:pt x="5883" y="7004"/>
                  </a:lnTo>
                  <a:lnTo>
                    <a:pt x="6116" y="7004"/>
                  </a:lnTo>
                  <a:lnTo>
                    <a:pt x="6271" y="7423"/>
                  </a:lnTo>
                  <a:lnTo>
                    <a:pt x="6660" y="7931"/>
                  </a:lnTo>
                  <a:lnTo>
                    <a:pt x="7278" y="8016"/>
                  </a:lnTo>
                  <a:lnTo>
                    <a:pt x="7511" y="8435"/>
                  </a:lnTo>
                  <a:lnTo>
                    <a:pt x="7822" y="8101"/>
                  </a:lnTo>
                  <a:lnTo>
                    <a:pt x="8051" y="8435"/>
                  </a:lnTo>
                  <a:lnTo>
                    <a:pt x="8673" y="8689"/>
                  </a:lnTo>
                  <a:lnTo>
                    <a:pt x="9057" y="8689"/>
                  </a:lnTo>
                  <a:lnTo>
                    <a:pt x="9290" y="8270"/>
                  </a:lnTo>
                  <a:lnTo>
                    <a:pt x="9213" y="7677"/>
                  </a:lnTo>
                  <a:lnTo>
                    <a:pt x="8284" y="7088"/>
                  </a:lnTo>
                  <a:lnTo>
                    <a:pt x="7896" y="6665"/>
                  </a:lnTo>
                  <a:lnTo>
                    <a:pt x="7666" y="6665"/>
                  </a:lnTo>
                  <a:lnTo>
                    <a:pt x="7511" y="6242"/>
                  </a:lnTo>
                  <a:lnTo>
                    <a:pt x="7122" y="5822"/>
                  </a:lnTo>
                  <a:lnTo>
                    <a:pt x="6967" y="5822"/>
                  </a:lnTo>
                  <a:lnTo>
                    <a:pt x="6738" y="5568"/>
                  </a:lnTo>
                  <a:lnTo>
                    <a:pt x="6967" y="5314"/>
                  </a:lnTo>
                  <a:lnTo>
                    <a:pt x="7278" y="5399"/>
                  </a:lnTo>
                  <a:lnTo>
                    <a:pt x="7511" y="5822"/>
                  </a:lnTo>
                  <a:lnTo>
                    <a:pt x="7822" y="5822"/>
                  </a:lnTo>
                  <a:lnTo>
                    <a:pt x="7896" y="6242"/>
                  </a:lnTo>
                  <a:lnTo>
                    <a:pt x="8129" y="6242"/>
                  </a:lnTo>
                  <a:lnTo>
                    <a:pt x="8284" y="5907"/>
                  </a:lnTo>
                  <a:lnTo>
                    <a:pt x="8129" y="5145"/>
                  </a:lnTo>
                  <a:lnTo>
                    <a:pt x="7666" y="4556"/>
                  </a:lnTo>
                  <a:lnTo>
                    <a:pt x="7355" y="4556"/>
                  </a:lnTo>
                  <a:lnTo>
                    <a:pt x="7278" y="4472"/>
                  </a:lnTo>
                  <a:lnTo>
                    <a:pt x="6738" y="4472"/>
                  </a:lnTo>
                  <a:lnTo>
                    <a:pt x="6271" y="4726"/>
                  </a:lnTo>
                  <a:lnTo>
                    <a:pt x="5883" y="4726"/>
                  </a:lnTo>
                  <a:lnTo>
                    <a:pt x="5498" y="4472"/>
                  </a:lnTo>
                  <a:lnTo>
                    <a:pt x="5187" y="4556"/>
                  </a:lnTo>
                  <a:lnTo>
                    <a:pt x="5032" y="4133"/>
                  </a:lnTo>
                  <a:lnTo>
                    <a:pt x="4569" y="4895"/>
                  </a:lnTo>
                  <a:lnTo>
                    <a:pt x="3948" y="5145"/>
                  </a:lnTo>
                  <a:lnTo>
                    <a:pt x="3870" y="5568"/>
                  </a:lnTo>
                  <a:lnTo>
                    <a:pt x="3563" y="5738"/>
                  </a:lnTo>
                  <a:lnTo>
                    <a:pt x="3563" y="5399"/>
                  </a:lnTo>
                  <a:lnTo>
                    <a:pt x="3870" y="4980"/>
                  </a:lnTo>
                  <a:lnTo>
                    <a:pt x="4025" y="4980"/>
                  </a:lnTo>
                  <a:lnTo>
                    <a:pt x="4954" y="4048"/>
                  </a:lnTo>
                  <a:lnTo>
                    <a:pt x="5032" y="3714"/>
                  </a:lnTo>
                  <a:lnTo>
                    <a:pt x="4802" y="3290"/>
                  </a:lnTo>
                  <a:lnTo>
                    <a:pt x="4802" y="2193"/>
                  </a:lnTo>
                  <a:lnTo>
                    <a:pt x="4954" y="2109"/>
                  </a:lnTo>
                  <a:lnTo>
                    <a:pt x="4647" y="1689"/>
                  </a:lnTo>
                  <a:lnTo>
                    <a:pt x="4414" y="1939"/>
                  </a:lnTo>
                  <a:lnTo>
                    <a:pt x="4025" y="1939"/>
                  </a:lnTo>
                  <a:lnTo>
                    <a:pt x="3796" y="1689"/>
                  </a:lnTo>
                  <a:lnTo>
                    <a:pt x="3796" y="927"/>
                  </a:lnTo>
                  <a:lnTo>
                    <a:pt x="3019" y="758"/>
                  </a:lnTo>
                  <a:lnTo>
                    <a:pt x="2712" y="339"/>
                  </a:lnTo>
                  <a:lnTo>
                    <a:pt x="2324" y="339"/>
                  </a:lnTo>
                  <a:lnTo>
                    <a:pt x="1857" y="0"/>
                  </a:lnTo>
                  <a:close/>
                </a:path>
              </a:pathLst>
            </a:custGeom>
            <a:solidFill>
              <a:srgbClr val="CBD4D9"/>
            </a:solidFill>
            <a:ln w="12700" cap="flat">
              <a:noFill/>
              <a:miter lim="400000"/>
            </a:ln>
            <a:effectLst/>
          </p:spPr>
          <p:txBody>
            <a:bodyPr wrap="square" lIns="0" tIns="0" rIns="0" bIns="0" numCol="1" anchor="ctr">
              <a:noAutofit/>
            </a:bodyPr>
            <a:lstStyle/>
            <a:p>
              <a:pPr defTabSz="342900">
                <a:lnSpc>
                  <a:spcPct val="100000"/>
                </a:lnSpc>
                <a:spcBef>
                  <a:spcPts val="0"/>
                </a:spcBef>
                <a:defRPr sz="1400">
                  <a:latin typeface="Arial"/>
                  <a:ea typeface="Arial"/>
                  <a:cs typeface="Arial"/>
                  <a:sym typeface="Arial"/>
                </a:defRPr>
              </a:pPr>
              <a:endParaRPr sz="525"/>
            </a:p>
          </p:txBody>
        </p:sp>
        <p:sp>
          <p:nvSpPr>
            <p:cNvPr id="51" name="Google Shape;10440;p32">
              <a:extLst>
                <a:ext uri="{FF2B5EF4-FFF2-40B4-BE49-F238E27FC236}">
                  <a16:creationId xmlns:a16="http://schemas.microsoft.com/office/drawing/2014/main" id="{8A317EE0-1EC9-0CD8-56EE-DA333EC31D77}"/>
                </a:ext>
              </a:extLst>
            </p:cNvPr>
            <p:cNvSpPr/>
            <p:nvPr/>
          </p:nvSpPr>
          <p:spPr>
            <a:xfrm>
              <a:off x="6440265" y="1354107"/>
              <a:ext cx="167258" cy="179619"/>
            </a:xfrm>
            <a:custGeom>
              <a:avLst/>
              <a:gdLst/>
              <a:ahLst/>
              <a:cxnLst>
                <a:cxn ang="0">
                  <a:pos x="wd2" y="hd2"/>
                </a:cxn>
                <a:cxn ang="5400000">
                  <a:pos x="wd2" y="hd2"/>
                </a:cxn>
                <a:cxn ang="10800000">
                  <a:pos x="wd2" y="hd2"/>
                </a:cxn>
                <a:cxn ang="16200000">
                  <a:pos x="wd2" y="hd2"/>
                </a:cxn>
              </a:cxnLst>
              <a:rect l="0" t="0" r="r" b="b"/>
              <a:pathLst>
                <a:path w="21600" h="21600" extrusionOk="0">
                  <a:moveTo>
                    <a:pt x="12831" y="0"/>
                  </a:moveTo>
                  <a:lnTo>
                    <a:pt x="10800" y="301"/>
                  </a:lnTo>
                  <a:lnTo>
                    <a:pt x="9784" y="1204"/>
                  </a:lnTo>
                  <a:lnTo>
                    <a:pt x="11139" y="2107"/>
                  </a:lnTo>
                  <a:lnTo>
                    <a:pt x="11139" y="3311"/>
                  </a:lnTo>
                  <a:lnTo>
                    <a:pt x="10123" y="3010"/>
                  </a:lnTo>
                  <a:lnTo>
                    <a:pt x="9107" y="2107"/>
                  </a:lnTo>
                  <a:lnTo>
                    <a:pt x="7431" y="1806"/>
                  </a:lnTo>
                  <a:lnTo>
                    <a:pt x="6754" y="3010"/>
                  </a:lnTo>
                  <a:lnTo>
                    <a:pt x="8447" y="3010"/>
                  </a:lnTo>
                  <a:lnTo>
                    <a:pt x="9107" y="3598"/>
                  </a:lnTo>
                  <a:lnTo>
                    <a:pt x="8447" y="4200"/>
                  </a:lnTo>
                  <a:lnTo>
                    <a:pt x="6416" y="4501"/>
                  </a:lnTo>
                  <a:lnTo>
                    <a:pt x="5739" y="4802"/>
                  </a:lnTo>
                  <a:lnTo>
                    <a:pt x="6416" y="6307"/>
                  </a:lnTo>
                  <a:lnTo>
                    <a:pt x="6754" y="6608"/>
                  </a:lnTo>
                  <a:lnTo>
                    <a:pt x="6754" y="7496"/>
                  </a:lnTo>
                  <a:lnTo>
                    <a:pt x="4723" y="6608"/>
                  </a:lnTo>
                  <a:lnTo>
                    <a:pt x="2708" y="7210"/>
                  </a:lnTo>
                  <a:lnTo>
                    <a:pt x="1354" y="8098"/>
                  </a:lnTo>
                  <a:lnTo>
                    <a:pt x="677" y="10205"/>
                  </a:lnTo>
                  <a:lnTo>
                    <a:pt x="0" y="10506"/>
                  </a:lnTo>
                  <a:lnTo>
                    <a:pt x="0" y="10807"/>
                  </a:lnTo>
                  <a:lnTo>
                    <a:pt x="1016" y="10807"/>
                  </a:lnTo>
                  <a:lnTo>
                    <a:pt x="677" y="11997"/>
                  </a:lnTo>
                  <a:lnTo>
                    <a:pt x="677" y="12599"/>
                  </a:lnTo>
                  <a:lnTo>
                    <a:pt x="1016" y="13201"/>
                  </a:lnTo>
                  <a:lnTo>
                    <a:pt x="2370" y="11696"/>
                  </a:lnTo>
                  <a:lnTo>
                    <a:pt x="2708" y="11997"/>
                  </a:lnTo>
                  <a:lnTo>
                    <a:pt x="1693" y="13803"/>
                  </a:lnTo>
                  <a:lnTo>
                    <a:pt x="2370" y="14706"/>
                  </a:lnTo>
                  <a:lnTo>
                    <a:pt x="3385" y="15293"/>
                  </a:lnTo>
                  <a:lnTo>
                    <a:pt x="4384" y="15007"/>
                  </a:lnTo>
                  <a:lnTo>
                    <a:pt x="4723" y="15293"/>
                  </a:lnTo>
                  <a:lnTo>
                    <a:pt x="5061" y="16497"/>
                  </a:lnTo>
                  <a:lnTo>
                    <a:pt x="5739" y="16497"/>
                  </a:lnTo>
                  <a:lnTo>
                    <a:pt x="6416" y="15594"/>
                  </a:lnTo>
                  <a:lnTo>
                    <a:pt x="7431" y="16196"/>
                  </a:lnTo>
                  <a:lnTo>
                    <a:pt x="7431" y="18002"/>
                  </a:lnTo>
                  <a:lnTo>
                    <a:pt x="7770" y="18604"/>
                  </a:lnTo>
                  <a:lnTo>
                    <a:pt x="9446" y="18303"/>
                  </a:lnTo>
                  <a:lnTo>
                    <a:pt x="9784" y="20095"/>
                  </a:lnTo>
                  <a:lnTo>
                    <a:pt x="11477" y="20095"/>
                  </a:lnTo>
                  <a:lnTo>
                    <a:pt x="13492" y="21299"/>
                  </a:lnTo>
                  <a:lnTo>
                    <a:pt x="15184" y="21299"/>
                  </a:lnTo>
                  <a:lnTo>
                    <a:pt x="16200" y="21600"/>
                  </a:lnTo>
                  <a:lnTo>
                    <a:pt x="16539" y="21299"/>
                  </a:lnTo>
                  <a:lnTo>
                    <a:pt x="16200" y="20095"/>
                  </a:lnTo>
                  <a:lnTo>
                    <a:pt x="17538" y="19794"/>
                  </a:lnTo>
                  <a:lnTo>
                    <a:pt x="18553" y="17701"/>
                  </a:lnTo>
                  <a:lnTo>
                    <a:pt x="18215" y="15594"/>
                  </a:lnTo>
                  <a:lnTo>
                    <a:pt x="19569" y="13502"/>
                  </a:lnTo>
                  <a:lnTo>
                    <a:pt x="19907" y="13201"/>
                  </a:lnTo>
                  <a:lnTo>
                    <a:pt x="21261" y="10205"/>
                  </a:lnTo>
                  <a:lnTo>
                    <a:pt x="21261" y="8098"/>
                  </a:lnTo>
                  <a:lnTo>
                    <a:pt x="21600" y="7496"/>
                  </a:lnTo>
                  <a:lnTo>
                    <a:pt x="21261" y="6006"/>
                  </a:lnTo>
                  <a:lnTo>
                    <a:pt x="19907" y="4802"/>
                  </a:lnTo>
                  <a:lnTo>
                    <a:pt x="19907" y="3010"/>
                  </a:lnTo>
                  <a:lnTo>
                    <a:pt x="19230" y="2107"/>
                  </a:lnTo>
                  <a:lnTo>
                    <a:pt x="18553" y="602"/>
                  </a:lnTo>
                  <a:lnTo>
                    <a:pt x="16200" y="0"/>
                  </a:lnTo>
                  <a:lnTo>
                    <a:pt x="14507" y="602"/>
                  </a:lnTo>
                  <a:lnTo>
                    <a:pt x="12831" y="0"/>
                  </a:lnTo>
                  <a:close/>
                </a:path>
              </a:pathLst>
            </a:custGeom>
            <a:solidFill>
              <a:srgbClr val="CBD4D9"/>
            </a:solidFill>
            <a:ln w="12700" cap="flat">
              <a:noFill/>
              <a:miter lim="400000"/>
            </a:ln>
            <a:effectLst/>
          </p:spPr>
          <p:txBody>
            <a:bodyPr wrap="square" lIns="0" tIns="0" rIns="0" bIns="0" numCol="1" anchor="ctr">
              <a:noAutofit/>
            </a:bodyPr>
            <a:lstStyle/>
            <a:p>
              <a:pPr defTabSz="342900">
                <a:lnSpc>
                  <a:spcPct val="100000"/>
                </a:lnSpc>
                <a:spcBef>
                  <a:spcPts val="0"/>
                </a:spcBef>
                <a:defRPr sz="1400">
                  <a:latin typeface="Arial"/>
                  <a:ea typeface="Arial"/>
                  <a:cs typeface="Arial"/>
                  <a:sym typeface="Arial"/>
                </a:defRPr>
              </a:pPr>
              <a:endParaRPr sz="525"/>
            </a:p>
          </p:txBody>
        </p:sp>
        <p:sp>
          <p:nvSpPr>
            <p:cNvPr id="52" name="Google Shape;10441;p32">
              <a:extLst>
                <a:ext uri="{FF2B5EF4-FFF2-40B4-BE49-F238E27FC236}">
                  <a16:creationId xmlns:a16="http://schemas.microsoft.com/office/drawing/2014/main" id="{796EE35F-D859-95F4-79CE-224F0BCFD02C}"/>
                </a:ext>
              </a:extLst>
            </p:cNvPr>
            <p:cNvSpPr/>
            <p:nvPr/>
          </p:nvSpPr>
          <p:spPr>
            <a:xfrm>
              <a:off x="6030236" y="523716"/>
              <a:ext cx="211569" cy="124673"/>
            </a:xfrm>
            <a:custGeom>
              <a:avLst/>
              <a:gdLst/>
              <a:ahLst/>
              <a:cxnLst>
                <a:cxn ang="0">
                  <a:pos x="wd2" y="hd2"/>
                </a:cxn>
                <a:cxn ang="5400000">
                  <a:pos x="wd2" y="hd2"/>
                </a:cxn>
                <a:cxn ang="10800000">
                  <a:pos x="wd2" y="hd2"/>
                </a:cxn>
                <a:cxn ang="16200000">
                  <a:pos x="wd2" y="hd2"/>
                </a:cxn>
              </a:cxnLst>
              <a:rect l="0" t="0" r="r" b="b"/>
              <a:pathLst>
                <a:path w="21600" h="21600" extrusionOk="0">
                  <a:moveTo>
                    <a:pt x="20007" y="0"/>
                  </a:moveTo>
                  <a:lnTo>
                    <a:pt x="18937" y="1301"/>
                  </a:lnTo>
                  <a:lnTo>
                    <a:pt x="16006" y="1301"/>
                  </a:lnTo>
                  <a:lnTo>
                    <a:pt x="14400" y="3449"/>
                  </a:lnTo>
                  <a:lnTo>
                    <a:pt x="12272" y="3449"/>
                  </a:lnTo>
                  <a:lnTo>
                    <a:pt x="11737" y="3882"/>
                  </a:lnTo>
                  <a:lnTo>
                    <a:pt x="10399" y="2148"/>
                  </a:lnTo>
                  <a:lnTo>
                    <a:pt x="9073" y="1714"/>
                  </a:lnTo>
                  <a:lnTo>
                    <a:pt x="4537" y="3882"/>
                  </a:lnTo>
                  <a:lnTo>
                    <a:pt x="1606" y="3882"/>
                  </a:lnTo>
                  <a:lnTo>
                    <a:pt x="1338" y="5617"/>
                  </a:lnTo>
                  <a:lnTo>
                    <a:pt x="0" y="7764"/>
                  </a:lnTo>
                  <a:lnTo>
                    <a:pt x="0" y="9933"/>
                  </a:lnTo>
                  <a:lnTo>
                    <a:pt x="1338" y="9499"/>
                  </a:lnTo>
                  <a:lnTo>
                    <a:pt x="2944" y="9499"/>
                  </a:lnTo>
                  <a:lnTo>
                    <a:pt x="4001" y="8632"/>
                  </a:lnTo>
                  <a:lnTo>
                    <a:pt x="5072" y="9499"/>
                  </a:lnTo>
                  <a:lnTo>
                    <a:pt x="6410" y="9499"/>
                  </a:lnTo>
                  <a:lnTo>
                    <a:pt x="7200" y="10366"/>
                  </a:lnTo>
                  <a:lnTo>
                    <a:pt x="6410" y="12101"/>
                  </a:lnTo>
                  <a:lnTo>
                    <a:pt x="6932" y="14682"/>
                  </a:lnTo>
                  <a:lnTo>
                    <a:pt x="8003" y="16850"/>
                  </a:lnTo>
                  <a:lnTo>
                    <a:pt x="9073" y="14682"/>
                  </a:lnTo>
                  <a:lnTo>
                    <a:pt x="9073" y="12948"/>
                  </a:lnTo>
                  <a:lnTo>
                    <a:pt x="9608" y="12101"/>
                  </a:lnTo>
                  <a:lnTo>
                    <a:pt x="10934" y="14682"/>
                  </a:lnTo>
                  <a:lnTo>
                    <a:pt x="10666" y="17284"/>
                  </a:lnTo>
                  <a:lnTo>
                    <a:pt x="12539" y="20733"/>
                  </a:lnTo>
                  <a:lnTo>
                    <a:pt x="13865" y="20299"/>
                  </a:lnTo>
                  <a:lnTo>
                    <a:pt x="14668" y="21600"/>
                  </a:lnTo>
                  <a:lnTo>
                    <a:pt x="17331" y="21600"/>
                  </a:lnTo>
                  <a:lnTo>
                    <a:pt x="18669" y="19432"/>
                  </a:lnTo>
                  <a:lnTo>
                    <a:pt x="20275" y="18564"/>
                  </a:lnTo>
                  <a:lnTo>
                    <a:pt x="21332" y="13815"/>
                  </a:lnTo>
                  <a:lnTo>
                    <a:pt x="20275" y="10366"/>
                  </a:lnTo>
                  <a:lnTo>
                    <a:pt x="21600" y="7331"/>
                  </a:lnTo>
                  <a:lnTo>
                    <a:pt x="21600" y="5617"/>
                  </a:lnTo>
                  <a:lnTo>
                    <a:pt x="20542" y="3015"/>
                  </a:lnTo>
                  <a:lnTo>
                    <a:pt x="21065" y="1301"/>
                  </a:lnTo>
                  <a:lnTo>
                    <a:pt x="20007" y="0"/>
                  </a:lnTo>
                  <a:close/>
                </a:path>
              </a:pathLst>
            </a:custGeom>
            <a:solidFill>
              <a:srgbClr val="CBD4D9"/>
            </a:solidFill>
            <a:ln w="12700" cap="flat">
              <a:noFill/>
              <a:miter lim="400000"/>
            </a:ln>
            <a:effectLst/>
          </p:spPr>
          <p:txBody>
            <a:bodyPr wrap="square" lIns="0" tIns="0" rIns="0" bIns="0" numCol="1" anchor="ctr">
              <a:noAutofit/>
            </a:bodyPr>
            <a:lstStyle/>
            <a:p>
              <a:pPr defTabSz="342900">
                <a:lnSpc>
                  <a:spcPct val="100000"/>
                </a:lnSpc>
                <a:spcBef>
                  <a:spcPts val="0"/>
                </a:spcBef>
                <a:defRPr sz="1400">
                  <a:latin typeface="Arial"/>
                  <a:ea typeface="Arial"/>
                  <a:cs typeface="Arial"/>
                  <a:sym typeface="Arial"/>
                </a:defRPr>
              </a:pPr>
              <a:endParaRPr sz="525"/>
            </a:p>
          </p:txBody>
        </p:sp>
        <p:sp>
          <p:nvSpPr>
            <p:cNvPr id="53" name="Google Shape;10442;p32">
              <a:extLst>
                <a:ext uri="{FF2B5EF4-FFF2-40B4-BE49-F238E27FC236}">
                  <a16:creationId xmlns:a16="http://schemas.microsoft.com/office/drawing/2014/main" id="{2F3EDDD3-DC45-92E5-B8DA-2994AB0DA6D0}"/>
                </a:ext>
              </a:extLst>
            </p:cNvPr>
            <p:cNvSpPr/>
            <p:nvPr/>
          </p:nvSpPr>
          <p:spPr>
            <a:xfrm>
              <a:off x="5223284" y="653394"/>
              <a:ext cx="548454" cy="289273"/>
            </a:xfrm>
            <a:custGeom>
              <a:avLst/>
              <a:gdLst/>
              <a:ahLst/>
              <a:cxnLst>
                <a:cxn ang="0">
                  <a:pos x="wd2" y="hd2"/>
                </a:cxn>
                <a:cxn ang="5400000">
                  <a:pos x="wd2" y="hd2"/>
                </a:cxn>
                <a:cxn ang="10800000">
                  <a:pos x="wd2" y="hd2"/>
                </a:cxn>
                <a:cxn ang="16200000">
                  <a:pos x="wd2" y="hd2"/>
                </a:cxn>
              </a:cxnLst>
              <a:rect l="0" t="0" r="r" b="b"/>
              <a:pathLst>
                <a:path w="21600" h="21600" extrusionOk="0">
                  <a:moveTo>
                    <a:pt x="20981" y="0"/>
                  </a:moveTo>
                  <a:lnTo>
                    <a:pt x="20573" y="374"/>
                  </a:lnTo>
                  <a:lnTo>
                    <a:pt x="19953" y="926"/>
                  </a:lnTo>
                  <a:lnTo>
                    <a:pt x="19953" y="2234"/>
                  </a:lnTo>
                  <a:lnTo>
                    <a:pt x="19850" y="2981"/>
                  </a:lnTo>
                  <a:lnTo>
                    <a:pt x="19953" y="3346"/>
                  </a:lnTo>
                  <a:lnTo>
                    <a:pt x="19442" y="3720"/>
                  </a:lnTo>
                  <a:lnTo>
                    <a:pt x="19339" y="2795"/>
                  </a:lnTo>
                  <a:lnTo>
                    <a:pt x="19132" y="2795"/>
                  </a:lnTo>
                  <a:lnTo>
                    <a:pt x="19029" y="3346"/>
                  </a:lnTo>
                  <a:lnTo>
                    <a:pt x="18823" y="3907"/>
                  </a:lnTo>
                  <a:lnTo>
                    <a:pt x="18513" y="3168"/>
                  </a:lnTo>
                  <a:lnTo>
                    <a:pt x="18410" y="1486"/>
                  </a:lnTo>
                  <a:lnTo>
                    <a:pt x="17898" y="561"/>
                  </a:lnTo>
                  <a:lnTo>
                    <a:pt x="17589" y="561"/>
                  </a:lnTo>
                  <a:lnTo>
                    <a:pt x="17485" y="1112"/>
                  </a:lnTo>
                  <a:lnTo>
                    <a:pt x="16871" y="1112"/>
                  </a:lnTo>
                  <a:lnTo>
                    <a:pt x="16252" y="561"/>
                  </a:lnTo>
                  <a:lnTo>
                    <a:pt x="15839" y="561"/>
                  </a:lnTo>
                  <a:lnTo>
                    <a:pt x="14708" y="374"/>
                  </a:lnTo>
                  <a:lnTo>
                    <a:pt x="13990" y="1112"/>
                  </a:lnTo>
                  <a:lnTo>
                    <a:pt x="13784" y="2047"/>
                  </a:lnTo>
                  <a:lnTo>
                    <a:pt x="13474" y="2795"/>
                  </a:lnTo>
                  <a:lnTo>
                    <a:pt x="13268" y="2421"/>
                  </a:lnTo>
                  <a:lnTo>
                    <a:pt x="12958" y="2421"/>
                  </a:lnTo>
                  <a:lnTo>
                    <a:pt x="11621" y="4281"/>
                  </a:lnTo>
                  <a:lnTo>
                    <a:pt x="11213" y="5028"/>
                  </a:lnTo>
                  <a:lnTo>
                    <a:pt x="10800" y="5028"/>
                  </a:lnTo>
                  <a:lnTo>
                    <a:pt x="10082" y="5954"/>
                  </a:lnTo>
                  <a:lnTo>
                    <a:pt x="9566" y="6141"/>
                  </a:lnTo>
                  <a:lnTo>
                    <a:pt x="9153" y="6889"/>
                  </a:lnTo>
                  <a:lnTo>
                    <a:pt x="9050" y="7636"/>
                  </a:lnTo>
                  <a:lnTo>
                    <a:pt x="8126" y="7636"/>
                  </a:lnTo>
                  <a:lnTo>
                    <a:pt x="7816" y="7823"/>
                  </a:lnTo>
                  <a:lnTo>
                    <a:pt x="7202" y="7636"/>
                  </a:lnTo>
                  <a:lnTo>
                    <a:pt x="6995" y="8010"/>
                  </a:lnTo>
                  <a:lnTo>
                    <a:pt x="6582" y="8010"/>
                  </a:lnTo>
                  <a:lnTo>
                    <a:pt x="5658" y="9496"/>
                  </a:lnTo>
                  <a:lnTo>
                    <a:pt x="5039" y="10244"/>
                  </a:lnTo>
                  <a:lnTo>
                    <a:pt x="4424" y="9683"/>
                  </a:lnTo>
                  <a:lnTo>
                    <a:pt x="3908" y="10244"/>
                  </a:lnTo>
                  <a:lnTo>
                    <a:pt x="2571" y="10609"/>
                  </a:lnTo>
                  <a:lnTo>
                    <a:pt x="1956" y="12291"/>
                  </a:lnTo>
                  <a:lnTo>
                    <a:pt x="1544" y="12291"/>
                  </a:lnTo>
                  <a:lnTo>
                    <a:pt x="821" y="12478"/>
                  </a:lnTo>
                  <a:lnTo>
                    <a:pt x="516" y="13590"/>
                  </a:lnTo>
                  <a:lnTo>
                    <a:pt x="1027" y="13590"/>
                  </a:lnTo>
                  <a:lnTo>
                    <a:pt x="1337" y="14151"/>
                  </a:lnTo>
                  <a:lnTo>
                    <a:pt x="821" y="14151"/>
                  </a:lnTo>
                  <a:lnTo>
                    <a:pt x="619" y="14525"/>
                  </a:lnTo>
                  <a:lnTo>
                    <a:pt x="1027" y="15272"/>
                  </a:lnTo>
                  <a:lnTo>
                    <a:pt x="924" y="15824"/>
                  </a:lnTo>
                  <a:lnTo>
                    <a:pt x="0" y="16385"/>
                  </a:lnTo>
                  <a:lnTo>
                    <a:pt x="0" y="16945"/>
                  </a:lnTo>
                  <a:lnTo>
                    <a:pt x="619" y="17132"/>
                  </a:lnTo>
                  <a:lnTo>
                    <a:pt x="1131" y="16945"/>
                  </a:lnTo>
                  <a:lnTo>
                    <a:pt x="1440" y="16198"/>
                  </a:lnTo>
                  <a:lnTo>
                    <a:pt x="1853" y="16011"/>
                  </a:lnTo>
                  <a:lnTo>
                    <a:pt x="2364" y="16385"/>
                  </a:lnTo>
                  <a:lnTo>
                    <a:pt x="2881" y="17693"/>
                  </a:lnTo>
                  <a:lnTo>
                    <a:pt x="2881" y="18805"/>
                  </a:lnTo>
                  <a:lnTo>
                    <a:pt x="3397" y="19179"/>
                  </a:lnTo>
                  <a:lnTo>
                    <a:pt x="3598" y="18805"/>
                  </a:lnTo>
                  <a:lnTo>
                    <a:pt x="3598" y="17871"/>
                  </a:lnTo>
                  <a:lnTo>
                    <a:pt x="3702" y="17693"/>
                  </a:lnTo>
                  <a:lnTo>
                    <a:pt x="4011" y="16198"/>
                  </a:lnTo>
                  <a:lnTo>
                    <a:pt x="4218" y="16198"/>
                  </a:lnTo>
                  <a:lnTo>
                    <a:pt x="4935" y="15824"/>
                  </a:lnTo>
                  <a:lnTo>
                    <a:pt x="5245" y="16011"/>
                  </a:lnTo>
                  <a:lnTo>
                    <a:pt x="5142" y="16758"/>
                  </a:lnTo>
                  <a:lnTo>
                    <a:pt x="4631" y="17132"/>
                  </a:lnTo>
                  <a:lnTo>
                    <a:pt x="4424" y="18619"/>
                  </a:lnTo>
                  <a:lnTo>
                    <a:pt x="4631" y="19179"/>
                  </a:lnTo>
                  <a:lnTo>
                    <a:pt x="4218" y="19927"/>
                  </a:lnTo>
                  <a:lnTo>
                    <a:pt x="4011" y="20666"/>
                  </a:lnTo>
                  <a:lnTo>
                    <a:pt x="4218" y="21413"/>
                  </a:lnTo>
                  <a:lnTo>
                    <a:pt x="4527" y="20666"/>
                  </a:lnTo>
                  <a:lnTo>
                    <a:pt x="4935" y="20852"/>
                  </a:lnTo>
                  <a:lnTo>
                    <a:pt x="4935" y="21600"/>
                  </a:lnTo>
                  <a:lnTo>
                    <a:pt x="5142" y="21600"/>
                  </a:lnTo>
                  <a:lnTo>
                    <a:pt x="6071" y="20666"/>
                  </a:lnTo>
                  <a:lnTo>
                    <a:pt x="6479" y="19740"/>
                  </a:lnTo>
                  <a:lnTo>
                    <a:pt x="6789" y="19927"/>
                  </a:lnTo>
                  <a:lnTo>
                    <a:pt x="7098" y="18992"/>
                  </a:lnTo>
                  <a:lnTo>
                    <a:pt x="7098" y="17871"/>
                  </a:lnTo>
                  <a:lnTo>
                    <a:pt x="7506" y="17871"/>
                  </a:lnTo>
                  <a:lnTo>
                    <a:pt x="7816" y="16945"/>
                  </a:lnTo>
                  <a:lnTo>
                    <a:pt x="7816" y="15824"/>
                  </a:lnTo>
                  <a:lnTo>
                    <a:pt x="8126" y="15272"/>
                  </a:lnTo>
                  <a:lnTo>
                    <a:pt x="8229" y="15824"/>
                  </a:lnTo>
                  <a:lnTo>
                    <a:pt x="8126" y="16385"/>
                  </a:lnTo>
                  <a:lnTo>
                    <a:pt x="8229" y="17132"/>
                  </a:lnTo>
                  <a:lnTo>
                    <a:pt x="8126" y="18245"/>
                  </a:lnTo>
                  <a:lnTo>
                    <a:pt x="8229" y="19553"/>
                  </a:lnTo>
                  <a:lnTo>
                    <a:pt x="8539" y="19553"/>
                  </a:lnTo>
                  <a:lnTo>
                    <a:pt x="9050" y="18245"/>
                  </a:lnTo>
                  <a:lnTo>
                    <a:pt x="9153" y="17132"/>
                  </a:lnTo>
                  <a:lnTo>
                    <a:pt x="9256" y="16758"/>
                  </a:lnTo>
                  <a:lnTo>
                    <a:pt x="9669" y="16385"/>
                  </a:lnTo>
                  <a:lnTo>
                    <a:pt x="10284" y="15085"/>
                  </a:lnTo>
                  <a:lnTo>
                    <a:pt x="10387" y="13964"/>
                  </a:lnTo>
                  <a:lnTo>
                    <a:pt x="10284" y="13029"/>
                  </a:lnTo>
                  <a:lnTo>
                    <a:pt x="10594" y="12104"/>
                  </a:lnTo>
                  <a:lnTo>
                    <a:pt x="10800" y="13216"/>
                  </a:lnTo>
                  <a:lnTo>
                    <a:pt x="11827" y="12104"/>
                  </a:lnTo>
                  <a:lnTo>
                    <a:pt x="12137" y="10609"/>
                  </a:lnTo>
                  <a:lnTo>
                    <a:pt x="12240" y="9683"/>
                  </a:lnTo>
                  <a:lnTo>
                    <a:pt x="12756" y="9496"/>
                  </a:lnTo>
                  <a:lnTo>
                    <a:pt x="12958" y="9309"/>
                  </a:lnTo>
                  <a:lnTo>
                    <a:pt x="13371" y="9683"/>
                  </a:lnTo>
                  <a:lnTo>
                    <a:pt x="13887" y="8749"/>
                  </a:lnTo>
                  <a:lnTo>
                    <a:pt x="14197" y="9309"/>
                  </a:lnTo>
                  <a:lnTo>
                    <a:pt x="13887" y="11169"/>
                  </a:lnTo>
                  <a:lnTo>
                    <a:pt x="13164" y="12478"/>
                  </a:lnTo>
                  <a:lnTo>
                    <a:pt x="12958" y="13403"/>
                  </a:lnTo>
                  <a:lnTo>
                    <a:pt x="12653" y="14151"/>
                  </a:lnTo>
                  <a:lnTo>
                    <a:pt x="12653" y="14525"/>
                  </a:lnTo>
                  <a:lnTo>
                    <a:pt x="12137" y="15085"/>
                  </a:lnTo>
                  <a:lnTo>
                    <a:pt x="11419" y="17132"/>
                  </a:lnTo>
                  <a:lnTo>
                    <a:pt x="11419" y="17693"/>
                  </a:lnTo>
                  <a:lnTo>
                    <a:pt x="11724" y="18619"/>
                  </a:lnTo>
                  <a:lnTo>
                    <a:pt x="11621" y="19553"/>
                  </a:lnTo>
                  <a:lnTo>
                    <a:pt x="11931" y="19740"/>
                  </a:lnTo>
                  <a:lnTo>
                    <a:pt x="12447" y="20114"/>
                  </a:lnTo>
                  <a:lnTo>
                    <a:pt x="12860" y="19553"/>
                  </a:lnTo>
                  <a:lnTo>
                    <a:pt x="13371" y="18992"/>
                  </a:lnTo>
                  <a:lnTo>
                    <a:pt x="13474" y="18058"/>
                  </a:lnTo>
                  <a:lnTo>
                    <a:pt x="13474" y="17132"/>
                  </a:lnTo>
                  <a:lnTo>
                    <a:pt x="13887" y="16385"/>
                  </a:lnTo>
                  <a:lnTo>
                    <a:pt x="14197" y="15450"/>
                  </a:lnTo>
                  <a:lnTo>
                    <a:pt x="14502" y="15450"/>
                  </a:lnTo>
                  <a:lnTo>
                    <a:pt x="14811" y="15272"/>
                  </a:lnTo>
                  <a:lnTo>
                    <a:pt x="15224" y="15824"/>
                  </a:lnTo>
                  <a:lnTo>
                    <a:pt x="15735" y="15824"/>
                  </a:lnTo>
                  <a:lnTo>
                    <a:pt x="15942" y="15272"/>
                  </a:lnTo>
                  <a:lnTo>
                    <a:pt x="16871" y="15272"/>
                  </a:lnTo>
                  <a:lnTo>
                    <a:pt x="17279" y="14338"/>
                  </a:lnTo>
                  <a:lnTo>
                    <a:pt x="17485" y="12478"/>
                  </a:lnTo>
                  <a:lnTo>
                    <a:pt x="18002" y="11169"/>
                  </a:lnTo>
                  <a:lnTo>
                    <a:pt x="18002" y="10244"/>
                  </a:lnTo>
                  <a:lnTo>
                    <a:pt x="18105" y="9683"/>
                  </a:lnTo>
                  <a:lnTo>
                    <a:pt x="18513" y="10796"/>
                  </a:lnTo>
                  <a:lnTo>
                    <a:pt x="19029" y="11169"/>
                  </a:lnTo>
                  <a:lnTo>
                    <a:pt x="19132" y="10609"/>
                  </a:lnTo>
                  <a:lnTo>
                    <a:pt x="19132" y="9870"/>
                  </a:lnTo>
                  <a:lnTo>
                    <a:pt x="18616" y="8562"/>
                  </a:lnTo>
                  <a:lnTo>
                    <a:pt x="18616" y="7823"/>
                  </a:lnTo>
                  <a:lnTo>
                    <a:pt x="19339" y="6889"/>
                  </a:lnTo>
                  <a:lnTo>
                    <a:pt x="19850" y="6702"/>
                  </a:lnTo>
                  <a:lnTo>
                    <a:pt x="20366" y="6141"/>
                  </a:lnTo>
                  <a:lnTo>
                    <a:pt x="20676" y="6515"/>
                  </a:lnTo>
                  <a:lnTo>
                    <a:pt x="21084" y="6515"/>
                  </a:lnTo>
                  <a:lnTo>
                    <a:pt x="21600" y="5215"/>
                  </a:lnTo>
                  <a:lnTo>
                    <a:pt x="21497" y="4655"/>
                  </a:lnTo>
                  <a:lnTo>
                    <a:pt x="21394" y="2421"/>
                  </a:lnTo>
                  <a:lnTo>
                    <a:pt x="21497" y="2047"/>
                  </a:lnTo>
                  <a:lnTo>
                    <a:pt x="21394" y="1486"/>
                  </a:lnTo>
                  <a:lnTo>
                    <a:pt x="21394" y="187"/>
                  </a:lnTo>
                  <a:lnTo>
                    <a:pt x="20981" y="0"/>
                  </a:lnTo>
                  <a:close/>
                </a:path>
              </a:pathLst>
            </a:custGeom>
            <a:solidFill>
              <a:srgbClr val="CBD4D9"/>
            </a:solidFill>
            <a:ln w="12700" cap="flat">
              <a:noFill/>
              <a:miter lim="400000"/>
            </a:ln>
            <a:effectLst/>
          </p:spPr>
          <p:txBody>
            <a:bodyPr wrap="square" lIns="0" tIns="0" rIns="0" bIns="0" numCol="1" anchor="ctr">
              <a:noAutofit/>
            </a:bodyPr>
            <a:lstStyle/>
            <a:p>
              <a:pPr defTabSz="342900">
                <a:lnSpc>
                  <a:spcPct val="100000"/>
                </a:lnSpc>
                <a:spcBef>
                  <a:spcPts val="0"/>
                </a:spcBef>
                <a:defRPr sz="1400">
                  <a:latin typeface="Arial"/>
                  <a:ea typeface="Arial"/>
                  <a:cs typeface="Arial"/>
                  <a:sym typeface="Arial"/>
                </a:defRPr>
              </a:pPr>
              <a:endParaRPr sz="525"/>
            </a:p>
          </p:txBody>
        </p:sp>
        <p:sp>
          <p:nvSpPr>
            <p:cNvPr id="54" name="Google Shape;10443;p32">
              <a:extLst>
                <a:ext uri="{FF2B5EF4-FFF2-40B4-BE49-F238E27FC236}">
                  <a16:creationId xmlns:a16="http://schemas.microsoft.com/office/drawing/2014/main" id="{97C8C41F-8866-6ED7-C244-1C0F95E65E5B}"/>
                </a:ext>
              </a:extLst>
            </p:cNvPr>
            <p:cNvSpPr/>
            <p:nvPr/>
          </p:nvSpPr>
          <p:spPr>
            <a:xfrm>
              <a:off x="5910161" y="653394"/>
              <a:ext cx="240277" cy="154589"/>
            </a:xfrm>
            <a:custGeom>
              <a:avLst/>
              <a:gdLst/>
              <a:ahLst/>
              <a:cxnLst>
                <a:cxn ang="0">
                  <a:pos x="wd2" y="hd2"/>
                </a:cxn>
                <a:cxn ang="5400000">
                  <a:pos x="wd2" y="hd2"/>
                </a:cxn>
                <a:cxn ang="10800000">
                  <a:pos x="wd2" y="hd2"/>
                </a:cxn>
                <a:cxn ang="16200000">
                  <a:pos x="wd2" y="hd2"/>
                </a:cxn>
              </a:cxnLst>
              <a:rect l="0" t="0" r="r" b="b"/>
              <a:pathLst>
                <a:path w="21600" h="21600" extrusionOk="0">
                  <a:moveTo>
                    <a:pt x="8921" y="0"/>
                  </a:moveTo>
                  <a:lnTo>
                    <a:pt x="5868" y="699"/>
                  </a:lnTo>
                  <a:lnTo>
                    <a:pt x="4926" y="699"/>
                  </a:lnTo>
                  <a:lnTo>
                    <a:pt x="3759" y="2082"/>
                  </a:lnTo>
                  <a:lnTo>
                    <a:pt x="2581" y="2781"/>
                  </a:lnTo>
                  <a:lnTo>
                    <a:pt x="2345" y="5229"/>
                  </a:lnTo>
                  <a:lnTo>
                    <a:pt x="707" y="6961"/>
                  </a:lnTo>
                  <a:lnTo>
                    <a:pt x="707" y="8710"/>
                  </a:lnTo>
                  <a:lnTo>
                    <a:pt x="0" y="10459"/>
                  </a:lnTo>
                  <a:lnTo>
                    <a:pt x="236" y="12540"/>
                  </a:lnTo>
                  <a:lnTo>
                    <a:pt x="236" y="14639"/>
                  </a:lnTo>
                  <a:lnTo>
                    <a:pt x="1178" y="14639"/>
                  </a:lnTo>
                  <a:lnTo>
                    <a:pt x="2581" y="16021"/>
                  </a:lnTo>
                  <a:lnTo>
                    <a:pt x="3523" y="18469"/>
                  </a:lnTo>
                  <a:lnTo>
                    <a:pt x="2581" y="19851"/>
                  </a:lnTo>
                  <a:lnTo>
                    <a:pt x="2816" y="20201"/>
                  </a:lnTo>
                  <a:lnTo>
                    <a:pt x="4230" y="20201"/>
                  </a:lnTo>
                  <a:lnTo>
                    <a:pt x="5868" y="20901"/>
                  </a:lnTo>
                  <a:lnTo>
                    <a:pt x="6340" y="20201"/>
                  </a:lnTo>
                  <a:lnTo>
                    <a:pt x="7742" y="21600"/>
                  </a:lnTo>
                  <a:lnTo>
                    <a:pt x="9392" y="21600"/>
                  </a:lnTo>
                  <a:lnTo>
                    <a:pt x="10570" y="20901"/>
                  </a:lnTo>
                  <a:lnTo>
                    <a:pt x="11973" y="20901"/>
                  </a:lnTo>
                  <a:lnTo>
                    <a:pt x="12444" y="19169"/>
                  </a:lnTo>
                  <a:lnTo>
                    <a:pt x="12444" y="18119"/>
                  </a:lnTo>
                  <a:lnTo>
                    <a:pt x="13622" y="17770"/>
                  </a:lnTo>
                  <a:lnTo>
                    <a:pt x="14082" y="16371"/>
                  </a:lnTo>
                  <a:lnTo>
                    <a:pt x="15732" y="13240"/>
                  </a:lnTo>
                  <a:lnTo>
                    <a:pt x="15496" y="12191"/>
                  </a:lnTo>
                  <a:lnTo>
                    <a:pt x="14789" y="12540"/>
                  </a:lnTo>
                  <a:lnTo>
                    <a:pt x="13622" y="12191"/>
                  </a:lnTo>
                  <a:lnTo>
                    <a:pt x="13622" y="11141"/>
                  </a:lnTo>
                  <a:lnTo>
                    <a:pt x="15260" y="9060"/>
                  </a:lnTo>
                  <a:lnTo>
                    <a:pt x="16438" y="9060"/>
                  </a:lnTo>
                  <a:lnTo>
                    <a:pt x="19490" y="7311"/>
                  </a:lnTo>
                  <a:lnTo>
                    <a:pt x="20422" y="7661"/>
                  </a:lnTo>
                  <a:lnTo>
                    <a:pt x="21600" y="4530"/>
                  </a:lnTo>
                  <a:lnTo>
                    <a:pt x="21364" y="3830"/>
                  </a:lnTo>
                  <a:lnTo>
                    <a:pt x="19951" y="3481"/>
                  </a:lnTo>
                  <a:lnTo>
                    <a:pt x="19255" y="2431"/>
                  </a:lnTo>
                  <a:lnTo>
                    <a:pt x="17841" y="2082"/>
                  </a:lnTo>
                  <a:lnTo>
                    <a:pt x="15967" y="2082"/>
                  </a:lnTo>
                  <a:lnTo>
                    <a:pt x="15732" y="1732"/>
                  </a:lnTo>
                  <a:lnTo>
                    <a:pt x="14082" y="699"/>
                  </a:lnTo>
                  <a:lnTo>
                    <a:pt x="13151" y="1049"/>
                  </a:lnTo>
                  <a:lnTo>
                    <a:pt x="11737" y="1049"/>
                  </a:lnTo>
                  <a:lnTo>
                    <a:pt x="10794" y="699"/>
                  </a:lnTo>
                  <a:lnTo>
                    <a:pt x="9627" y="699"/>
                  </a:lnTo>
                  <a:lnTo>
                    <a:pt x="8921" y="0"/>
                  </a:lnTo>
                  <a:close/>
                </a:path>
              </a:pathLst>
            </a:custGeom>
            <a:solidFill>
              <a:srgbClr val="CBD4D9"/>
            </a:solidFill>
            <a:ln w="12700" cap="flat">
              <a:noFill/>
              <a:miter lim="400000"/>
            </a:ln>
            <a:effectLst/>
          </p:spPr>
          <p:txBody>
            <a:bodyPr wrap="square" lIns="0" tIns="0" rIns="0" bIns="0" numCol="1" anchor="ctr">
              <a:noAutofit/>
            </a:bodyPr>
            <a:lstStyle/>
            <a:p>
              <a:pPr defTabSz="342900">
                <a:lnSpc>
                  <a:spcPct val="100000"/>
                </a:lnSpc>
                <a:spcBef>
                  <a:spcPts val="0"/>
                </a:spcBef>
                <a:defRPr sz="1400">
                  <a:latin typeface="Arial"/>
                  <a:ea typeface="Arial"/>
                  <a:cs typeface="Arial"/>
                  <a:sym typeface="Arial"/>
                </a:defRPr>
              </a:pPr>
              <a:endParaRPr sz="525"/>
            </a:p>
          </p:txBody>
        </p:sp>
        <p:sp>
          <p:nvSpPr>
            <p:cNvPr id="55" name="Google Shape;10444;p32">
              <a:extLst>
                <a:ext uri="{FF2B5EF4-FFF2-40B4-BE49-F238E27FC236}">
                  <a16:creationId xmlns:a16="http://schemas.microsoft.com/office/drawing/2014/main" id="{719A1061-A7F7-7094-4344-13EFE03C2E81}"/>
                </a:ext>
              </a:extLst>
            </p:cNvPr>
            <p:cNvSpPr/>
            <p:nvPr/>
          </p:nvSpPr>
          <p:spPr>
            <a:xfrm>
              <a:off x="5379932" y="905240"/>
              <a:ext cx="713089" cy="421454"/>
            </a:xfrm>
            <a:custGeom>
              <a:avLst/>
              <a:gdLst/>
              <a:ahLst/>
              <a:cxnLst>
                <a:cxn ang="0">
                  <a:pos x="wd2" y="hd2"/>
                </a:cxn>
                <a:cxn ang="5400000">
                  <a:pos x="wd2" y="hd2"/>
                </a:cxn>
                <a:cxn ang="10800000">
                  <a:pos x="wd2" y="hd2"/>
                </a:cxn>
                <a:cxn ang="16200000">
                  <a:pos x="wd2" y="hd2"/>
                </a:cxn>
              </a:cxnLst>
              <a:rect l="0" t="0" r="r" b="b"/>
              <a:pathLst>
                <a:path w="21600" h="21600" extrusionOk="0">
                  <a:moveTo>
                    <a:pt x="8231" y="0"/>
                  </a:moveTo>
                  <a:lnTo>
                    <a:pt x="7044" y="513"/>
                  </a:lnTo>
                  <a:lnTo>
                    <a:pt x="6806" y="770"/>
                  </a:lnTo>
                  <a:lnTo>
                    <a:pt x="7044" y="1148"/>
                  </a:lnTo>
                  <a:lnTo>
                    <a:pt x="7044" y="1790"/>
                  </a:lnTo>
                  <a:lnTo>
                    <a:pt x="7516" y="2175"/>
                  </a:lnTo>
                  <a:lnTo>
                    <a:pt x="7755" y="2810"/>
                  </a:lnTo>
                  <a:lnTo>
                    <a:pt x="7437" y="2682"/>
                  </a:lnTo>
                  <a:lnTo>
                    <a:pt x="6964" y="2046"/>
                  </a:lnTo>
                  <a:lnTo>
                    <a:pt x="6647" y="2046"/>
                  </a:lnTo>
                  <a:lnTo>
                    <a:pt x="6409" y="1790"/>
                  </a:lnTo>
                  <a:lnTo>
                    <a:pt x="6015" y="1790"/>
                  </a:lnTo>
                  <a:lnTo>
                    <a:pt x="5539" y="2046"/>
                  </a:lnTo>
                  <a:lnTo>
                    <a:pt x="5221" y="2046"/>
                  </a:lnTo>
                  <a:lnTo>
                    <a:pt x="4987" y="2431"/>
                  </a:lnTo>
                  <a:lnTo>
                    <a:pt x="4749" y="3067"/>
                  </a:lnTo>
                  <a:lnTo>
                    <a:pt x="4272" y="3708"/>
                  </a:lnTo>
                  <a:lnTo>
                    <a:pt x="4590" y="4343"/>
                  </a:lnTo>
                  <a:lnTo>
                    <a:pt x="5460" y="4600"/>
                  </a:lnTo>
                  <a:lnTo>
                    <a:pt x="5857" y="4600"/>
                  </a:lnTo>
                  <a:lnTo>
                    <a:pt x="6250" y="5113"/>
                  </a:lnTo>
                  <a:lnTo>
                    <a:pt x="6567" y="5113"/>
                  </a:lnTo>
                  <a:lnTo>
                    <a:pt x="6647" y="5369"/>
                  </a:lnTo>
                  <a:lnTo>
                    <a:pt x="6409" y="5626"/>
                  </a:lnTo>
                  <a:lnTo>
                    <a:pt x="5936" y="5369"/>
                  </a:lnTo>
                  <a:lnTo>
                    <a:pt x="4987" y="5241"/>
                  </a:lnTo>
                  <a:lnTo>
                    <a:pt x="4193" y="5369"/>
                  </a:lnTo>
                  <a:lnTo>
                    <a:pt x="3879" y="5241"/>
                  </a:lnTo>
                  <a:lnTo>
                    <a:pt x="3482" y="5369"/>
                  </a:lnTo>
                  <a:lnTo>
                    <a:pt x="2295" y="7288"/>
                  </a:lnTo>
                  <a:lnTo>
                    <a:pt x="2374" y="7672"/>
                  </a:lnTo>
                  <a:lnTo>
                    <a:pt x="2851" y="7672"/>
                  </a:lnTo>
                  <a:lnTo>
                    <a:pt x="3562" y="7923"/>
                  </a:lnTo>
                  <a:lnTo>
                    <a:pt x="4038" y="7795"/>
                  </a:lnTo>
                  <a:lnTo>
                    <a:pt x="4590" y="7795"/>
                  </a:lnTo>
                  <a:lnTo>
                    <a:pt x="4749" y="8179"/>
                  </a:lnTo>
                  <a:lnTo>
                    <a:pt x="5066" y="8436"/>
                  </a:lnTo>
                  <a:lnTo>
                    <a:pt x="4590" y="9077"/>
                  </a:lnTo>
                  <a:lnTo>
                    <a:pt x="4038" y="9077"/>
                  </a:lnTo>
                  <a:lnTo>
                    <a:pt x="3641" y="9584"/>
                  </a:lnTo>
                  <a:lnTo>
                    <a:pt x="3165" y="9456"/>
                  </a:lnTo>
                  <a:lnTo>
                    <a:pt x="2692" y="8949"/>
                  </a:lnTo>
                  <a:lnTo>
                    <a:pt x="1902" y="8949"/>
                  </a:lnTo>
                  <a:lnTo>
                    <a:pt x="1584" y="8821"/>
                  </a:lnTo>
                  <a:lnTo>
                    <a:pt x="1187" y="8949"/>
                  </a:lnTo>
                  <a:lnTo>
                    <a:pt x="318" y="9841"/>
                  </a:lnTo>
                  <a:lnTo>
                    <a:pt x="476" y="10226"/>
                  </a:lnTo>
                  <a:lnTo>
                    <a:pt x="476" y="10995"/>
                  </a:lnTo>
                  <a:lnTo>
                    <a:pt x="0" y="10995"/>
                  </a:lnTo>
                  <a:lnTo>
                    <a:pt x="0" y="11374"/>
                  </a:lnTo>
                  <a:lnTo>
                    <a:pt x="715" y="12144"/>
                  </a:lnTo>
                  <a:lnTo>
                    <a:pt x="1187" y="13036"/>
                  </a:lnTo>
                  <a:lnTo>
                    <a:pt x="1425" y="13036"/>
                  </a:lnTo>
                  <a:lnTo>
                    <a:pt x="1505" y="12400"/>
                  </a:lnTo>
                  <a:lnTo>
                    <a:pt x="1822" y="12657"/>
                  </a:lnTo>
                  <a:lnTo>
                    <a:pt x="1584" y="13036"/>
                  </a:lnTo>
                  <a:lnTo>
                    <a:pt x="2057" y="13677"/>
                  </a:lnTo>
                  <a:lnTo>
                    <a:pt x="2057" y="14569"/>
                  </a:lnTo>
                  <a:lnTo>
                    <a:pt x="2454" y="14826"/>
                  </a:lnTo>
                  <a:lnTo>
                    <a:pt x="2771" y="14319"/>
                  </a:lnTo>
                  <a:lnTo>
                    <a:pt x="2771" y="13549"/>
                  </a:lnTo>
                  <a:lnTo>
                    <a:pt x="3010" y="13677"/>
                  </a:lnTo>
                  <a:lnTo>
                    <a:pt x="3403" y="13677"/>
                  </a:lnTo>
                  <a:lnTo>
                    <a:pt x="3165" y="14190"/>
                  </a:lnTo>
                  <a:lnTo>
                    <a:pt x="3165" y="14826"/>
                  </a:lnTo>
                  <a:lnTo>
                    <a:pt x="3641" y="15339"/>
                  </a:lnTo>
                  <a:lnTo>
                    <a:pt x="4038" y="15210"/>
                  </a:lnTo>
                  <a:lnTo>
                    <a:pt x="4193" y="14697"/>
                  </a:lnTo>
                  <a:lnTo>
                    <a:pt x="4828" y="14190"/>
                  </a:lnTo>
                  <a:lnTo>
                    <a:pt x="4987" y="13421"/>
                  </a:lnTo>
                  <a:lnTo>
                    <a:pt x="5066" y="13292"/>
                  </a:lnTo>
                  <a:lnTo>
                    <a:pt x="5380" y="13934"/>
                  </a:lnTo>
                  <a:lnTo>
                    <a:pt x="5539" y="13421"/>
                  </a:lnTo>
                  <a:lnTo>
                    <a:pt x="6015" y="13292"/>
                  </a:lnTo>
                  <a:lnTo>
                    <a:pt x="6329" y="13292"/>
                  </a:lnTo>
                  <a:lnTo>
                    <a:pt x="5857" y="13934"/>
                  </a:lnTo>
                  <a:lnTo>
                    <a:pt x="5380" y="14319"/>
                  </a:lnTo>
                  <a:lnTo>
                    <a:pt x="5380" y="14954"/>
                  </a:lnTo>
                  <a:lnTo>
                    <a:pt x="5936" y="15339"/>
                  </a:lnTo>
                  <a:lnTo>
                    <a:pt x="6329" y="15210"/>
                  </a:lnTo>
                  <a:lnTo>
                    <a:pt x="6567" y="15467"/>
                  </a:lnTo>
                  <a:lnTo>
                    <a:pt x="6964" y="15339"/>
                  </a:lnTo>
                  <a:lnTo>
                    <a:pt x="7358" y="15210"/>
                  </a:lnTo>
                  <a:lnTo>
                    <a:pt x="7596" y="14697"/>
                  </a:lnTo>
                  <a:lnTo>
                    <a:pt x="7913" y="15210"/>
                  </a:lnTo>
                  <a:lnTo>
                    <a:pt x="7913" y="15595"/>
                  </a:lnTo>
                  <a:lnTo>
                    <a:pt x="8545" y="15595"/>
                  </a:lnTo>
                  <a:lnTo>
                    <a:pt x="9101" y="15210"/>
                  </a:lnTo>
                  <a:lnTo>
                    <a:pt x="9101" y="15595"/>
                  </a:lnTo>
                  <a:lnTo>
                    <a:pt x="9732" y="15595"/>
                  </a:lnTo>
                  <a:lnTo>
                    <a:pt x="9970" y="15210"/>
                  </a:lnTo>
                  <a:lnTo>
                    <a:pt x="10208" y="15467"/>
                  </a:lnTo>
                  <a:lnTo>
                    <a:pt x="9891" y="15852"/>
                  </a:lnTo>
                  <a:lnTo>
                    <a:pt x="9811" y="16231"/>
                  </a:lnTo>
                  <a:lnTo>
                    <a:pt x="8783" y="16231"/>
                  </a:lnTo>
                  <a:lnTo>
                    <a:pt x="8386" y="16744"/>
                  </a:lnTo>
                  <a:lnTo>
                    <a:pt x="8152" y="16615"/>
                  </a:lnTo>
                  <a:lnTo>
                    <a:pt x="7596" y="16615"/>
                  </a:lnTo>
                  <a:lnTo>
                    <a:pt x="6964" y="16231"/>
                  </a:lnTo>
                  <a:lnTo>
                    <a:pt x="6250" y="16231"/>
                  </a:lnTo>
                  <a:lnTo>
                    <a:pt x="5618" y="16744"/>
                  </a:lnTo>
                  <a:lnTo>
                    <a:pt x="5221" y="16744"/>
                  </a:lnTo>
                  <a:lnTo>
                    <a:pt x="4749" y="16615"/>
                  </a:lnTo>
                  <a:lnTo>
                    <a:pt x="4431" y="16872"/>
                  </a:lnTo>
                  <a:lnTo>
                    <a:pt x="3800" y="16615"/>
                  </a:lnTo>
                  <a:lnTo>
                    <a:pt x="3165" y="16872"/>
                  </a:lnTo>
                  <a:lnTo>
                    <a:pt x="3085" y="18020"/>
                  </a:lnTo>
                  <a:lnTo>
                    <a:pt x="3165" y="18533"/>
                  </a:lnTo>
                  <a:lnTo>
                    <a:pt x="3010" y="19303"/>
                  </a:lnTo>
                  <a:lnTo>
                    <a:pt x="3482" y="20067"/>
                  </a:lnTo>
                  <a:lnTo>
                    <a:pt x="3641" y="20708"/>
                  </a:lnTo>
                  <a:lnTo>
                    <a:pt x="4272" y="20965"/>
                  </a:lnTo>
                  <a:lnTo>
                    <a:pt x="4987" y="21343"/>
                  </a:lnTo>
                  <a:lnTo>
                    <a:pt x="5539" y="21343"/>
                  </a:lnTo>
                  <a:lnTo>
                    <a:pt x="6174" y="21087"/>
                  </a:lnTo>
                  <a:lnTo>
                    <a:pt x="6726" y="21087"/>
                  </a:lnTo>
                  <a:lnTo>
                    <a:pt x="6806" y="21600"/>
                  </a:lnTo>
                  <a:lnTo>
                    <a:pt x="7358" y="21600"/>
                  </a:lnTo>
                  <a:lnTo>
                    <a:pt x="7834" y="21215"/>
                  </a:lnTo>
                  <a:lnTo>
                    <a:pt x="7913" y="21215"/>
                  </a:lnTo>
                  <a:lnTo>
                    <a:pt x="8386" y="21087"/>
                  </a:lnTo>
                  <a:lnTo>
                    <a:pt x="8545" y="20580"/>
                  </a:lnTo>
                  <a:lnTo>
                    <a:pt x="9021" y="20580"/>
                  </a:lnTo>
                  <a:lnTo>
                    <a:pt x="9180" y="20452"/>
                  </a:lnTo>
                  <a:lnTo>
                    <a:pt x="9335" y="19810"/>
                  </a:lnTo>
                  <a:lnTo>
                    <a:pt x="9573" y="19682"/>
                  </a:lnTo>
                  <a:lnTo>
                    <a:pt x="9891" y="19682"/>
                  </a:lnTo>
                  <a:lnTo>
                    <a:pt x="10129" y="19175"/>
                  </a:lnTo>
                  <a:lnTo>
                    <a:pt x="10363" y="19425"/>
                  </a:lnTo>
                  <a:lnTo>
                    <a:pt x="10998" y="19425"/>
                  </a:lnTo>
                  <a:lnTo>
                    <a:pt x="11078" y="19682"/>
                  </a:lnTo>
                  <a:lnTo>
                    <a:pt x="11550" y="19682"/>
                  </a:lnTo>
                  <a:lnTo>
                    <a:pt x="11789" y="19303"/>
                  </a:lnTo>
                  <a:lnTo>
                    <a:pt x="12499" y="18790"/>
                  </a:lnTo>
                  <a:lnTo>
                    <a:pt x="12738" y="18790"/>
                  </a:lnTo>
                  <a:lnTo>
                    <a:pt x="13055" y="18662"/>
                  </a:lnTo>
                  <a:lnTo>
                    <a:pt x="13055" y="18149"/>
                  </a:lnTo>
                  <a:lnTo>
                    <a:pt x="13373" y="18405"/>
                  </a:lnTo>
                  <a:lnTo>
                    <a:pt x="13448" y="18790"/>
                  </a:lnTo>
                  <a:lnTo>
                    <a:pt x="13293" y="19303"/>
                  </a:lnTo>
                  <a:lnTo>
                    <a:pt x="13293" y="19682"/>
                  </a:lnTo>
                  <a:lnTo>
                    <a:pt x="13845" y="19938"/>
                  </a:lnTo>
                  <a:lnTo>
                    <a:pt x="14163" y="19810"/>
                  </a:lnTo>
                  <a:lnTo>
                    <a:pt x="14242" y="19303"/>
                  </a:lnTo>
                  <a:lnTo>
                    <a:pt x="14715" y="19047"/>
                  </a:lnTo>
                  <a:lnTo>
                    <a:pt x="14874" y="19047"/>
                  </a:lnTo>
                  <a:lnTo>
                    <a:pt x="14953" y="19425"/>
                  </a:lnTo>
                  <a:lnTo>
                    <a:pt x="14636" y="19938"/>
                  </a:lnTo>
                  <a:lnTo>
                    <a:pt x="14715" y="20452"/>
                  </a:lnTo>
                  <a:lnTo>
                    <a:pt x="15271" y="20708"/>
                  </a:lnTo>
                  <a:lnTo>
                    <a:pt x="15902" y="20580"/>
                  </a:lnTo>
                  <a:lnTo>
                    <a:pt x="16613" y="20067"/>
                  </a:lnTo>
                  <a:lnTo>
                    <a:pt x="16931" y="20067"/>
                  </a:lnTo>
                  <a:lnTo>
                    <a:pt x="17328" y="19938"/>
                  </a:lnTo>
                  <a:lnTo>
                    <a:pt x="17641" y="20323"/>
                  </a:lnTo>
                  <a:lnTo>
                    <a:pt x="17800" y="20067"/>
                  </a:lnTo>
                  <a:lnTo>
                    <a:pt x="17800" y="19810"/>
                  </a:lnTo>
                  <a:lnTo>
                    <a:pt x="18038" y="19682"/>
                  </a:lnTo>
                  <a:lnTo>
                    <a:pt x="18277" y="19682"/>
                  </a:lnTo>
                  <a:lnTo>
                    <a:pt x="18435" y="19175"/>
                  </a:lnTo>
                  <a:lnTo>
                    <a:pt x="18435" y="18662"/>
                  </a:lnTo>
                  <a:lnTo>
                    <a:pt x="18829" y="18149"/>
                  </a:lnTo>
                  <a:lnTo>
                    <a:pt x="19226" y="18149"/>
                  </a:lnTo>
                  <a:lnTo>
                    <a:pt x="19623" y="17129"/>
                  </a:lnTo>
                  <a:lnTo>
                    <a:pt x="19623" y="16615"/>
                  </a:lnTo>
                  <a:lnTo>
                    <a:pt x="19698" y="16231"/>
                  </a:lnTo>
                  <a:lnTo>
                    <a:pt x="20016" y="16231"/>
                  </a:lnTo>
                  <a:lnTo>
                    <a:pt x="20413" y="15980"/>
                  </a:lnTo>
                  <a:lnTo>
                    <a:pt x="20885" y="15210"/>
                  </a:lnTo>
                  <a:lnTo>
                    <a:pt x="21362" y="13549"/>
                  </a:lnTo>
                  <a:lnTo>
                    <a:pt x="21600" y="12657"/>
                  </a:lnTo>
                  <a:lnTo>
                    <a:pt x="21362" y="12016"/>
                  </a:lnTo>
                  <a:lnTo>
                    <a:pt x="21044" y="10867"/>
                  </a:lnTo>
                  <a:lnTo>
                    <a:pt x="20572" y="10354"/>
                  </a:lnTo>
                  <a:lnTo>
                    <a:pt x="20254" y="10354"/>
                  </a:lnTo>
                  <a:lnTo>
                    <a:pt x="19623" y="11118"/>
                  </a:lnTo>
                  <a:lnTo>
                    <a:pt x="19623" y="11759"/>
                  </a:lnTo>
                  <a:lnTo>
                    <a:pt x="19305" y="12657"/>
                  </a:lnTo>
                  <a:lnTo>
                    <a:pt x="19384" y="12779"/>
                  </a:lnTo>
                  <a:lnTo>
                    <a:pt x="19305" y="13036"/>
                  </a:lnTo>
                  <a:lnTo>
                    <a:pt x="18987" y="13036"/>
                  </a:lnTo>
                  <a:lnTo>
                    <a:pt x="18594" y="13677"/>
                  </a:lnTo>
                  <a:lnTo>
                    <a:pt x="18515" y="13421"/>
                  </a:lnTo>
                  <a:lnTo>
                    <a:pt x="18829" y="12272"/>
                  </a:lnTo>
                  <a:lnTo>
                    <a:pt x="18908" y="11502"/>
                  </a:lnTo>
                  <a:lnTo>
                    <a:pt x="18277" y="10995"/>
                  </a:lnTo>
                  <a:lnTo>
                    <a:pt x="18038" y="11118"/>
                  </a:lnTo>
                  <a:lnTo>
                    <a:pt x="17721" y="11631"/>
                  </a:lnTo>
                  <a:lnTo>
                    <a:pt x="17010" y="12272"/>
                  </a:lnTo>
                  <a:lnTo>
                    <a:pt x="16851" y="12907"/>
                  </a:lnTo>
                  <a:lnTo>
                    <a:pt x="16613" y="12400"/>
                  </a:lnTo>
                  <a:lnTo>
                    <a:pt x="16692" y="11759"/>
                  </a:lnTo>
                  <a:lnTo>
                    <a:pt x="17328" y="10995"/>
                  </a:lnTo>
                  <a:lnTo>
                    <a:pt x="18038" y="10354"/>
                  </a:lnTo>
                  <a:lnTo>
                    <a:pt x="18277" y="9584"/>
                  </a:lnTo>
                  <a:lnTo>
                    <a:pt x="18197" y="9206"/>
                  </a:lnTo>
                  <a:lnTo>
                    <a:pt x="17641" y="9206"/>
                  </a:lnTo>
                  <a:lnTo>
                    <a:pt x="17248" y="9456"/>
                  </a:lnTo>
                  <a:lnTo>
                    <a:pt x="17010" y="9456"/>
                  </a:lnTo>
                  <a:lnTo>
                    <a:pt x="17010" y="9077"/>
                  </a:lnTo>
                  <a:lnTo>
                    <a:pt x="17328" y="8564"/>
                  </a:lnTo>
                  <a:lnTo>
                    <a:pt x="18038" y="7795"/>
                  </a:lnTo>
                  <a:lnTo>
                    <a:pt x="18197" y="7795"/>
                  </a:lnTo>
                  <a:lnTo>
                    <a:pt x="18435" y="7544"/>
                  </a:lnTo>
                  <a:lnTo>
                    <a:pt x="18435" y="5754"/>
                  </a:lnTo>
                  <a:lnTo>
                    <a:pt x="18277" y="5626"/>
                  </a:lnTo>
                  <a:lnTo>
                    <a:pt x="18277" y="4600"/>
                  </a:lnTo>
                  <a:lnTo>
                    <a:pt x="18435" y="3964"/>
                  </a:lnTo>
                  <a:lnTo>
                    <a:pt x="18435" y="3451"/>
                  </a:lnTo>
                  <a:lnTo>
                    <a:pt x="18670" y="3067"/>
                  </a:lnTo>
                  <a:lnTo>
                    <a:pt x="18987" y="3067"/>
                  </a:lnTo>
                  <a:lnTo>
                    <a:pt x="19226" y="2560"/>
                  </a:lnTo>
                  <a:lnTo>
                    <a:pt x="18987" y="2046"/>
                  </a:lnTo>
                  <a:lnTo>
                    <a:pt x="19067" y="1533"/>
                  </a:lnTo>
                  <a:lnTo>
                    <a:pt x="18515" y="1148"/>
                  </a:lnTo>
                  <a:lnTo>
                    <a:pt x="18197" y="1148"/>
                  </a:lnTo>
                  <a:lnTo>
                    <a:pt x="17248" y="2560"/>
                  </a:lnTo>
                  <a:lnTo>
                    <a:pt x="16692" y="2810"/>
                  </a:lnTo>
                  <a:lnTo>
                    <a:pt x="16537" y="3451"/>
                  </a:lnTo>
                  <a:lnTo>
                    <a:pt x="16613" y="3836"/>
                  </a:lnTo>
                  <a:lnTo>
                    <a:pt x="16220" y="3836"/>
                  </a:lnTo>
                  <a:lnTo>
                    <a:pt x="16061" y="3708"/>
                  </a:lnTo>
                  <a:lnTo>
                    <a:pt x="15664" y="3964"/>
                  </a:lnTo>
                  <a:lnTo>
                    <a:pt x="15271" y="4985"/>
                  </a:lnTo>
                  <a:lnTo>
                    <a:pt x="15430" y="5754"/>
                  </a:lnTo>
                  <a:lnTo>
                    <a:pt x="15430" y="6518"/>
                  </a:lnTo>
                  <a:lnTo>
                    <a:pt x="15664" y="6903"/>
                  </a:lnTo>
                  <a:lnTo>
                    <a:pt x="15902" y="7923"/>
                  </a:lnTo>
                  <a:lnTo>
                    <a:pt x="15664" y="8949"/>
                  </a:lnTo>
                  <a:lnTo>
                    <a:pt x="15271" y="8949"/>
                  </a:lnTo>
                  <a:lnTo>
                    <a:pt x="14636" y="9206"/>
                  </a:lnTo>
                  <a:lnTo>
                    <a:pt x="14322" y="9206"/>
                  </a:lnTo>
                  <a:lnTo>
                    <a:pt x="14163" y="9584"/>
                  </a:lnTo>
                  <a:lnTo>
                    <a:pt x="14322" y="10226"/>
                  </a:lnTo>
                  <a:lnTo>
                    <a:pt x="14322" y="10739"/>
                  </a:lnTo>
                  <a:lnTo>
                    <a:pt x="14715" y="11502"/>
                  </a:lnTo>
                  <a:lnTo>
                    <a:pt x="14953" y="12657"/>
                  </a:lnTo>
                  <a:lnTo>
                    <a:pt x="14242" y="13036"/>
                  </a:lnTo>
                  <a:lnTo>
                    <a:pt x="14322" y="13421"/>
                  </a:lnTo>
                  <a:lnTo>
                    <a:pt x="14477" y="13677"/>
                  </a:lnTo>
                  <a:lnTo>
                    <a:pt x="14163" y="13934"/>
                  </a:lnTo>
                  <a:lnTo>
                    <a:pt x="13845" y="13036"/>
                  </a:lnTo>
                  <a:lnTo>
                    <a:pt x="13055" y="12779"/>
                  </a:lnTo>
                  <a:lnTo>
                    <a:pt x="12896" y="12907"/>
                  </a:lnTo>
                  <a:lnTo>
                    <a:pt x="12344" y="12779"/>
                  </a:lnTo>
                  <a:lnTo>
                    <a:pt x="12265" y="12272"/>
                  </a:lnTo>
                  <a:lnTo>
                    <a:pt x="12106" y="12016"/>
                  </a:lnTo>
                  <a:lnTo>
                    <a:pt x="11789" y="12400"/>
                  </a:lnTo>
                  <a:lnTo>
                    <a:pt x="11316" y="12779"/>
                  </a:lnTo>
                  <a:lnTo>
                    <a:pt x="11078" y="12400"/>
                  </a:lnTo>
                  <a:lnTo>
                    <a:pt x="11078" y="11118"/>
                  </a:lnTo>
                  <a:lnTo>
                    <a:pt x="11471" y="10739"/>
                  </a:lnTo>
                  <a:lnTo>
                    <a:pt x="11789" y="9206"/>
                  </a:lnTo>
                  <a:lnTo>
                    <a:pt x="11471" y="9206"/>
                  </a:lnTo>
                  <a:lnTo>
                    <a:pt x="10998" y="8949"/>
                  </a:lnTo>
                  <a:lnTo>
                    <a:pt x="10602" y="9077"/>
                  </a:lnTo>
                  <a:lnTo>
                    <a:pt x="10522" y="8564"/>
                  </a:lnTo>
                  <a:lnTo>
                    <a:pt x="10919" y="8436"/>
                  </a:lnTo>
                  <a:lnTo>
                    <a:pt x="11316" y="8564"/>
                  </a:lnTo>
                  <a:lnTo>
                    <a:pt x="11471" y="8179"/>
                  </a:lnTo>
                  <a:lnTo>
                    <a:pt x="11392" y="6646"/>
                  </a:lnTo>
                  <a:lnTo>
                    <a:pt x="10998" y="5883"/>
                  </a:lnTo>
                  <a:lnTo>
                    <a:pt x="11157" y="5369"/>
                  </a:lnTo>
                  <a:lnTo>
                    <a:pt x="11392" y="5241"/>
                  </a:lnTo>
                  <a:lnTo>
                    <a:pt x="11471" y="4728"/>
                  </a:lnTo>
                  <a:lnTo>
                    <a:pt x="11157" y="4343"/>
                  </a:lnTo>
                  <a:lnTo>
                    <a:pt x="11157" y="3964"/>
                  </a:lnTo>
                  <a:lnTo>
                    <a:pt x="10998" y="3451"/>
                  </a:lnTo>
                  <a:lnTo>
                    <a:pt x="10681" y="3451"/>
                  </a:lnTo>
                  <a:lnTo>
                    <a:pt x="10522" y="3195"/>
                  </a:lnTo>
                  <a:lnTo>
                    <a:pt x="10208" y="3451"/>
                  </a:lnTo>
                  <a:lnTo>
                    <a:pt x="9414" y="3451"/>
                  </a:lnTo>
                  <a:lnTo>
                    <a:pt x="9180" y="3067"/>
                  </a:lnTo>
                  <a:lnTo>
                    <a:pt x="9573" y="2046"/>
                  </a:lnTo>
                  <a:lnTo>
                    <a:pt x="9891" y="1790"/>
                  </a:lnTo>
                  <a:lnTo>
                    <a:pt x="9732" y="770"/>
                  </a:lnTo>
                  <a:lnTo>
                    <a:pt x="9335" y="128"/>
                  </a:lnTo>
                  <a:lnTo>
                    <a:pt x="8624" y="128"/>
                  </a:lnTo>
                  <a:lnTo>
                    <a:pt x="8231" y="0"/>
                  </a:lnTo>
                  <a:close/>
                </a:path>
              </a:pathLst>
            </a:custGeom>
            <a:solidFill>
              <a:srgbClr val="CBD4D9"/>
            </a:solidFill>
            <a:ln w="12700" cap="flat">
              <a:noFill/>
              <a:miter lim="400000"/>
            </a:ln>
            <a:effectLst/>
          </p:spPr>
          <p:txBody>
            <a:bodyPr wrap="square" lIns="0" tIns="0" rIns="0" bIns="0" numCol="1" anchor="ctr">
              <a:noAutofit/>
            </a:bodyPr>
            <a:lstStyle/>
            <a:p>
              <a:pPr defTabSz="342900">
                <a:lnSpc>
                  <a:spcPct val="100000"/>
                </a:lnSpc>
                <a:spcBef>
                  <a:spcPts val="0"/>
                </a:spcBef>
                <a:defRPr sz="1400">
                  <a:latin typeface="Arial"/>
                  <a:ea typeface="Arial"/>
                  <a:cs typeface="Arial"/>
                  <a:sym typeface="Arial"/>
                </a:defRPr>
              </a:pPr>
              <a:endParaRPr sz="525"/>
            </a:p>
          </p:txBody>
        </p:sp>
        <p:sp>
          <p:nvSpPr>
            <p:cNvPr id="56" name="Google Shape;10445;p32">
              <a:extLst>
                <a:ext uri="{FF2B5EF4-FFF2-40B4-BE49-F238E27FC236}">
                  <a16:creationId xmlns:a16="http://schemas.microsoft.com/office/drawing/2014/main" id="{DB631FF9-C6FD-E378-AD51-89406DBEF0D7}"/>
                </a:ext>
              </a:extLst>
            </p:cNvPr>
            <p:cNvSpPr/>
            <p:nvPr/>
          </p:nvSpPr>
          <p:spPr>
            <a:xfrm>
              <a:off x="6194873" y="1084858"/>
              <a:ext cx="344750" cy="321693"/>
            </a:xfrm>
            <a:custGeom>
              <a:avLst/>
              <a:gdLst/>
              <a:ahLst/>
              <a:cxnLst>
                <a:cxn ang="0">
                  <a:pos x="wd2" y="hd2"/>
                </a:cxn>
                <a:cxn ang="5400000">
                  <a:pos x="wd2" y="hd2"/>
                </a:cxn>
                <a:cxn ang="10800000">
                  <a:pos x="wd2" y="hd2"/>
                </a:cxn>
                <a:cxn ang="16200000">
                  <a:pos x="wd2" y="hd2"/>
                </a:cxn>
              </a:cxnLst>
              <a:rect l="0" t="0" r="r" b="b"/>
              <a:pathLst>
                <a:path w="21600" h="21600" extrusionOk="0">
                  <a:moveTo>
                    <a:pt x="14726" y="0"/>
                  </a:moveTo>
                  <a:lnTo>
                    <a:pt x="13740" y="664"/>
                  </a:lnTo>
                  <a:lnTo>
                    <a:pt x="12927" y="664"/>
                  </a:lnTo>
                  <a:lnTo>
                    <a:pt x="12599" y="1000"/>
                  </a:lnTo>
                  <a:lnTo>
                    <a:pt x="11778" y="1000"/>
                  </a:lnTo>
                  <a:lnTo>
                    <a:pt x="11121" y="1505"/>
                  </a:lnTo>
                  <a:lnTo>
                    <a:pt x="11121" y="2673"/>
                  </a:lnTo>
                  <a:lnTo>
                    <a:pt x="10964" y="3177"/>
                  </a:lnTo>
                  <a:lnTo>
                    <a:pt x="11121" y="4354"/>
                  </a:lnTo>
                  <a:lnTo>
                    <a:pt x="11942" y="5186"/>
                  </a:lnTo>
                  <a:lnTo>
                    <a:pt x="12106" y="5858"/>
                  </a:lnTo>
                  <a:lnTo>
                    <a:pt x="11285" y="5522"/>
                  </a:lnTo>
                  <a:lnTo>
                    <a:pt x="10636" y="5522"/>
                  </a:lnTo>
                  <a:lnTo>
                    <a:pt x="10472" y="5858"/>
                  </a:lnTo>
                  <a:lnTo>
                    <a:pt x="11942" y="6859"/>
                  </a:lnTo>
                  <a:lnTo>
                    <a:pt x="11942" y="7699"/>
                  </a:lnTo>
                  <a:lnTo>
                    <a:pt x="11121" y="8035"/>
                  </a:lnTo>
                  <a:lnTo>
                    <a:pt x="10964" y="9203"/>
                  </a:lnTo>
                  <a:lnTo>
                    <a:pt x="11285" y="9876"/>
                  </a:lnTo>
                  <a:lnTo>
                    <a:pt x="10472" y="10548"/>
                  </a:lnTo>
                  <a:lnTo>
                    <a:pt x="9650" y="10044"/>
                  </a:lnTo>
                  <a:lnTo>
                    <a:pt x="9650" y="9708"/>
                  </a:lnTo>
                  <a:lnTo>
                    <a:pt x="9815" y="8875"/>
                  </a:lnTo>
                  <a:lnTo>
                    <a:pt x="9650" y="6362"/>
                  </a:lnTo>
                  <a:lnTo>
                    <a:pt x="8993" y="5690"/>
                  </a:lnTo>
                  <a:lnTo>
                    <a:pt x="8837" y="5018"/>
                  </a:lnTo>
                  <a:lnTo>
                    <a:pt x="8993" y="4682"/>
                  </a:lnTo>
                  <a:lnTo>
                    <a:pt x="8993" y="3849"/>
                  </a:lnTo>
                  <a:lnTo>
                    <a:pt x="8673" y="3345"/>
                  </a:lnTo>
                  <a:lnTo>
                    <a:pt x="8509" y="2505"/>
                  </a:lnTo>
                  <a:lnTo>
                    <a:pt x="8016" y="2177"/>
                  </a:lnTo>
                  <a:lnTo>
                    <a:pt x="7031" y="2505"/>
                  </a:lnTo>
                  <a:lnTo>
                    <a:pt x="6866" y="3009"/>
                  </a:lnTo>
                  <a:lnTo>
                    <a:pt x="6053" y="3681"/>
                  </a:lnTo>
                  <a:lnTo>
                    <a:pt x="5725" y="4186"/>
                  </a:lnTo>
                  <a:lnTo>
                    <a:pt x="6217" y="4522"/>
                  </a:lnTo>
                  <a:lnTo>
                    <a:pt x="6546" y="4522"/>
                  </a:lnTo>
                  <a:lnTo>
                    <a:pt x="7031" y="5018"/>
                  </a:lnTo>
                  <a:lnTo>
                    <a:pt x="6217" y="5354"/>
                  </a:lnTo>
                  <a:lnTo>
                    <a:pt x="6053" y="5858"/>
                  </a:lnTo>
                  <a:lnTo>
                    <a:pt x="5232" y="6362"/>
                  </a:lnTo>
                  <a:lnTo>
                    <a:pt x="4903" y="7531"/>
                  </a:lnTo>
                  <a:lnTo>
                    <a:pt x="5725" y="7867"/>
                  </a:lnTo>
                  <a:lnTo>
                    <a:pt x="5725" y="8203"/>
                  </a:lnTo>
                  <a:lnTo>
                    <a:pt x="4739" y="8539"/>
                  </a:lnTo>
                  <a:lnTo>
                    <a:pt x="4583" y="9371"/>
                  </a:lnTo>
                  <a:lnTo>
                    <a:pt x="4903" y="10044"/>
                  </a:lnTo>
                  <a:lnTo>
                    <a:pt x="5232" y="10884"/>
                  </a:lnTo>
                  <a:lnTo>
                    <a:pt x="4739" y="11380"/>
                  </a:lnTo>
                  <a:lnTo>
                    <a:pt x="4419" y="11052"/>
                  </a:lnTo>
                  <a:lnTo>
                    <a:pt x="4419" y="9876"/>
                  </a:lnTo>
                  <a:lnTo>
                    <a:pt x="3926" y="9708"/>
                  </a:lnTo>
                  <a:lnTo>
                    <a:pt x="3926" y="8875"/>
                  </a:lnTo>
                  <a:lnTo>
                    <a:pt x="3597" y="9035"/>
                  </a:lnTo>
                  <a:lnTo>
                    <a:pt x="2291" y="9035"/>
                  </a:lnTo>
                  <a:lnTo>
                    <a:pt x="2127" y="9708"/>
                  </a:lnTo>
                  <a:lnTo>
                    <a:pt x="2612" y="10044"/>
                  </a:lnTo>
                  <a:lnTo>
                    <a:pt x="1963" y="10380"/>
                  </a:lnTo>
                  <a:lnTo>
                    <a:pt x="1306" y="9876"/>
                  </a:lnTo>
                  <a:lnTo>
                    <a:pt x="649" y="10380"/>
                  </a:lnTo>
                  <a:lnTo>
                    <a:pt x="0" y="10044"/>
                  </a:lnTo>
                  <a:lnTo>
                    <a:pt x="0" y="11212"/>
                  </a:lnTo>
                  <a:lnTo>
                    <a:pt x="485" y="11548"/>
                  </a:lnTo>
                  <a:lnTo>
                    <a:pt x="1142" y="11548"/>
                  </a:lnTo>
                  <a:lnTo>
                    <a:pt x="1470" y="11716"/>
                  </a:lnTo>
                  <a:lnTo>
                    <a:pt x="1963" y="11548"/>
                  </a:lnTo>
                  <a:lnTo>
                    <a:pt x="2776" y="11548"/>
                  </a:lnTo>
                  <a:lnTo>
                    <a:pt x="3269" y="11716"/>
                  </a:lnTo>
                  <a:lnTo>
                    <a:pt x="3926" y="11548"/>
                  </a:lnTo>
                  <a:lnTo>
                    <a:pt x="4903" y="12052"/>
                  </a:lnTo>
                  <a:lnTo>
                    <a:pt x="6217" y="11716"/>
                  </a:lnTo>
                  <a:lnTo>
                    <a:pt x="6866" y="12221"/>
                  </a:lnTo>
                  <a:lnTo>
                    <a:pt x="7687" y="12221"/>
                  </a:lnTo>
                  <a:lnTo>
                    <a:pt x="11285" y="12893"/>
                  </a:lnTo>
                  <a:lnTo>
                    <a:pt x="11778" y="13229"/>
                  </a:lnTo>
                  <a:lnTo>
                    <a:pt x="11121" y="13557"/>
                  </a:lnTo>
                  <a:lnTo>
                    <a:pt x="10143" y="13389"/>
                  </a:lnTo>
                  <a:lnTo>
                    <a:pt x="8993" y="13389"/>
                  </a:lnTo>
                  <a:lnTo>
                    <a:pt x="8180" y="13893"/>
                  </a:lnTo>
                  <a:lnTo>
                    <a:pt x="6866" y="14061"/>
                  </a:lnTo>
                  <a:lnTo>
                    <a:pt x="7195" y="14061"/>
                  </a:lnTo>
                  <a:lnTo>
                    <a:pt x="7687" y="14397"/>
                  </a:lnTo>
                  <a:lnTo>
                    <a:pt x="7195" y="14733"/>
                  </a:lnTo>
                  <a:lnTo>
                    <a:pt x="5889" y="14229"/>
                  </a:lnTo>
                  <a:lnTo>
                    <a:pt x="5232" y="14061"/>
                  </a:lnTo>
                  <a:lnTo>
                    <a:pt x="4583" y="14397"/>
                  </a:lnTo>
                  <a:lnTo>
                    <a:pt x="4739" y="14902"/>
                  </a:lnTo>
                  <a:lnTo>
                    <a:pt x="4583" y="15238"/>
                  </a:lnTo>
                  <a:lnTo>
                    <a:pt x="4090" y="14902"/>
                  </a:lnTo>
                  <a:lnTo>
                    <a:pt x="3762" y="14902"/>
                  </a:lnTo>
                  <a:lnTo>
                    <a:pt x="3926" y="15238"/>
                  </a:lnTo>
                  <a:lnTo>
                    <a:pt x="3926" y="15734"/>
                  </a:lnTo>
                  <a:lnTo>
                    <a:pt x="4419" y="16070"/>
                  </a:lnTo>
                  <a:lnTo>
                    <a:pt x="5068" y="16406"/>
                  </a:lnTo>
                  <a:lnTo>
                    <a:pt x="4739" y="16910"/>
                  </a:lnTo>
                  <a:lnTo>
                    <a:pt x="5232" y="17583"/>
                  </a:lnTo>
                  <a:lnTo>
                    <a:pt x="4739" y="17583"/>
                  </a:lnTo>
                  <a:lnTo>
                    <a:pt x="4419" y="16910"/>
                  </a:lnTo>
                  <a:lnTo>
                    <a:pt x="3926" y="16910"/>
                  </a:lnTo>
                  <a:lnTo>
                    <a:pt x="3597" y="17743"/>
                  </a:lnTo>
                  <a:lnTo>
                    <a:pt x="3597" y="18247"/>
                  </a:lnTo>
                  <a:lnTo>
                    <a:pt x="3433" y="18583"/>
                  </a:lnTo>
                  <a:lnTo>
                    <a:pt x="3433" y="19423"/>
                  </a:lnTo>
                  <a:lnTo>
                    <a:pt x="3926" y="19927"/>
                  </a:lnTo>
                  <a:lnTo>
                    <a:pt x="4739" y="19927"/>
                  </a:lnTo>
                  <a:lnTo>
                    <a:pt x="5232" y="20256"/>
                  </a:lnTo>
                  <a:lnTo>
                    <a:pt x="5560" y="20256"/>
                  </a:lnTo>
                  <a:lnTo>
                    <a:pt x="6053" y="19759"/>
                  </a:lnTo>
                  <a:lnTo>
                    <a:pt x="7031" y="19255"/>
                  </a:lnTo>
                  <a:lnTo>
                    <a:pt x="6381" y="20087"/>
                  </a:lnTo>
                  <a:lnTo>
                    <a:pt x="6710" y="20760"/>
                  </a:lnTo>
                  <a:lnTo>
                    <a:pt x="7195" y="20760"/>
                  </a:lnTo>
                  <a:lnTo>
                    <a:pt x="7852" y="20087"/>
                  </a:lnTo>
                  <a:lnTo>
                    <a:pt x="8016" y="20592"/>
                  </a:lnTo>
                  <a:lnTo>
                    <a:pt x="8344" y="21432"/>
                  </a:lnTo>
                  <a:lnTo>
                    <a:pt x="10800" y="21600"/>
                  </a:lnTo>
                  <a:lnTo>
                    <a:pt x="11285" y="20760"/>
                  </a:lnTo>
                  <a:lnTo>
                    <a:pt x="11121" y="20087"/>
                  </a:lnTo>
                  <a:lnTo>
                    <a:pt x="11285" y="19255"/>
                  </a:lnTo>
                  <a:lnTo>
                    <a:pt x="11778" y="18919"/>
                  </a:lnTo>
                  <a:lnTo>
                    <a:pt x="11942" y="19255"/>
                  </a:lnTo>
                  <a:lnTo>
                    <a:pt x="11942" y="20087"/>
                  </a:lnTo>
                  <a:lnTo>
                    <a:pt x="12270" y="20928"/>
                  </a:lnTo>
                  <a:lnTo>
                    <a:pt x="12599" y="20592"/>
                  </a:lnTo>
                  <a:lnTo>
                    <a:pt x="12599" y="19255"/>
                  </a:lnTo>
                  <a:lnTo>
                    <a:pt x="13091" y="18247"/>
                  </a:lnTo>
                  <a:lnTo>
                    <a:pt x="12270" y="18415"/>
                  </a:lnTo>
                  <a:lnTo>
                    <a:pt x="11613" y="18751"/>
                  </a:lnTo>
                  <a:lnTo>
                    <a:pt x="11942" y="17911"/>
                  </a:lnTo>
                  <a:lnTo>
                    <a:pt x="12763" y="17583"/>
                  </a:lnTo>
                  <a:lnTo>
                    <a:pt x="13248" y="17078"/>
                  </a:lnTo>
                  <a:lnTo>
                    <a:pt x="13740" y="16574"/>
                  </a:lnTo>
                  <a:lnTo>
                    <a:pt x="13740" y="15902"/>
                  </a:lnTo>
                  <a:lnTo>
                    <a:pt x="14233" y="15734"/>
                  </a:lnTo>
                  <a:lnTo>
                    <a:pt x="14890" y="15902"/>
                  </a:lnTo>
                  <a:lnTo>
                    <a:pt x="14890" y="17246"/>
                  </a:lnTo>
                  <a:lnTo>
                    <a:pt x="15219" y="16742"/>
                  </a:lnTo>
                  <a:lnTo>
                    <a:pt x="16196" y="15406"/>
                  </a:lnTo>
                  <a:lnTo>
                    <a:pt x="16196" y="14902"/>
                  </a:lnTo>
                  <a:lnTo>
                    <a:pt x="15219" y="14229"/>
                  </a:lnTo>
                  <a:lnTo>
                    <a:pt x="15219" y="13893"/>
                  </a:lnTo>
                  <a:lnTo>
                    <a:pt x="15539" y="13389"/>
                  </a:lnTo>
                  <a:lnTo>
                    <a:pt x="16032" y="13725"/>
                  </a:lnTo>
                  <a:lnTo>
                    <a:pt x="16689" y="13725"/>
                  </a:lnTo>
                  <a:lnTo>
                    <a:pt x="16853" y="12893"/>
                  </a:lnTo>
                  <a:lnTo>
                    <a:pt x="16853" y="12389"/>
                  </a:lnTo>
                  <a:lnTo>
                    <a:pt x="17666" y="11380"/>
                  </a:lnTo>
                  <a:lnTo>
                    <a:pt x="17831" y="10716"/>
                  </a:lnTo>
                  <a:lnTo>
                    <a:pt x="18816" y="9708"/>
                  </a:lnTo>
                  <a:lnTo>
                    <a:pt x="19629" y="9203"/>
                  </a:lnTo>
                  <a:lnTo>
                    <a:pt x="19958" y="8707"/>
                  </a:lnTo>
                  <a:lnTo>
                    <a:pt x="19629" y="7531"/>
                  </a:lnTo>
                  <a:lnTo>
                    <a:pt x="20450" y="6194"/>
                  </a:lnTo>
                  <a:lnTo>
                    <a:pt x="21436" y="5522"/>
                  </a:lnTo>
                  <a:lnTo>
                    <a:pt x="21600" y="4682"/>
                  </a:lnTo>
                  <a:lnTo>
                    <a:pt x="21107" y="3849"/>
                  </a:lnTo>
                  <a:lnTo>
                    <a:pt x="20286" y="3681"/>
                  </a:lnTo>
                  <a:lnTo>
                    <a:pt x="19958" y="2841"/>
                  </a:lnTo>
                  <a:lnTo>
                    <a:pt x="20286" y="2841"/>
                  </a:lnTo>
                  <a:lnTo>
                    <a:pt x="20450" y="2345"/>
                  </a:lnTo>
                  <a:lnTo>
                    <a:pt x="20286" y="2009"/>
                  </a:lnTo>
                  <a:lnTo>
                    <a:pt x="20450" y="1336"/>
                  </a:lnTo>
                  <a:lnTo>
                    <a:pt x="20286" y="664"/>
                  </a:lnTo>
                  <a:lnTo>
                    <a:pt x="19629" y="664"/>
                  </a:lnTo>
                  <a:lnTo>
                    <a:pt x="19958" y="1168"/>
                  </a:lnTo>
                  <a:lnTo>
                    <a:pt x="19958" y="2009"/>
                  </a:lnTo>
                  <a:lnTo>
                    <a:pt x="19309" y="2177"/>
                  </a:lnTo>
                  <a:lnTo>
                    <a:pt x="18652" y="1505"/>
                  </a:lnTo>
                  <a:lnTo>
                    <a:pt x="17995" y="2177"/>
                  </a:lnTo>
                  <a:lnTo>
                    <a:pt x="17995" y="3681"/>
                  </a:lnTo>
                  <a:lnTo>
                    <a:pt x="17666" y="4017"/>
                  </a:lnTo>
                  <a:lnTo>
                    <a:pt x="17181" y="4017"/>
                  </a:lnTo>
                  <a:lnTo>
                    <a:pt x="16853" y="4522"/>
                  </a:lnTo>
                  <a:lnTo>
                    <a:pt x="16360" y="4522"/>
                  </a:lnTo>
                  <a:lnTo>
                    <a:pt x="16360" y="3849"/>
                  </a:lnTo>
                  <a:lnTo>
                    <a:pt x="17017" y="3177"/>
                  </a:lnTo>
                  <a:lnTo>
                    <a:pt x="17346" y="1336"/>
                  </a:lnTo>
                  <a:lnTo>
                    <a:pt x="16853" y="832"/>
                  </a:lnTo>
                  <a:lnTo>
                    <a:pt x="16196" y="1000"/>
                  </a:lnTo>
                  <a:lnTo>
                    <a:pt x="15539" y="664"/>
                  </a:lnTo>
                  <a:lnTo>
                    <a:pt x="15375" y="0"/>
                  </a:lnTo>
                  <a:close/>
                </a:path>
              </a:pathLst>
            </a:custGeom>
            <a:solidFill>
              <a:srgbClr val="CBD4D9"/>
            </a:solidFill>
            <a:ln w="12700" cap="flat">
              <a:noFill/>
              <a:miter lim="400000"/>
            </a:ln>
            <a:effectLst/>
          </p:spPr>
          <p:txBody>
            <a:bodyPr wrap="square" lIns="0" tIns="0" rIns="0" bIns="0" numCol="1" anchor="ctr">
              <a:noAutofit/>
            </a:bodyPr>
            <a:lstStyle/>
            <a:p>
              <a:pPr defTabSz="342900">
                <a:lnSpc>
                  <a:spcPct val="100000"/>
                </a:lnSpc>
                <a:spcBef>
                  <a:spcPts val="0"/>
                </a:spcBef>
                <a:defRPr sz="1400">
                  <a:latin typeface="Arial"/>
                  <a:ea typeface="Arial"/>
                  <a:cs typeface="Arial"/>
                  <a:sym typeface="Arial"/>
                </a:defRPr>
              </a:pPr>
              <a:endParaRPr sz="525"/>
            </a:p>
          </p:txBody>
        </p:sp>
        <p:sp>
          <p:nvSpPr>
            <p:cNvPr id="57" name="Google Shape;10446;p32">
              <a:extLst>
                <a:ext uri="{FF2B5EF4-FFF2-40B4-BE49-F238E27FC236}">
                  <a16:creationId xmlns:a16="http://schemas.microsoft.com/office/drawing/2014/main" id="{0E5AD063-E451-A111-E73F-A5880CEAFB50}"/>
                </a:ext>
              </a:extLst>
            </p:cNvPr>
            <p:cNvSpPr/>
            <p:nvPr/>
          </p:nvSpPr>
          <p:spPr>
            <a:xfrm>
              <a:off x="6435148" y="478782"/>
              <a:ext cx="310799" cy="418951"/>
            </a:xfrm>
            <a:custGeom>
              <a:avLst/>
              <a:gdLst/>
              <a:ahLst/>
              <a:cxnLst>
                <a:cxn ang="0">
                  <a:pos x="wd2" y="hd2"/>
                </a:cxn>
                <a:cxn ang="5400000">
                  <a:pos x="wd2" y="hd2"/>
                </a:cxn>
                <a:cxn ang="10800000">
                  <a:pos x="wd2" y="hd2"/>
                </a:cxn>
                <a:cxn ang="16200000">
                  <a:pos x="wd2" y="hd2"/>
                </a:cxn>
              </a:cxnLst>
              <a:rect l="0" t="0" r="r" b="b"/>
              <a:pathLst>
                <a:path w="21600" h="21600" extrusionOk="0">
                  <a:moveTo>
                    <a:pt x="8892" y="0"/>
                  </a:moveTo>
                  <a:lnTo>
                    <a:pt x="7981" y="387"/>
                  </a:lnTo>
                  <a:lnTo>
                    <a:pt x="7616" y="903"/>
                  </a:lnTo>
                  <a:lnTo>
                    <a:pt x="6532" y="1413"/>
                  </a:lnTo>
                  <a:lnTo>
                    <a:pt x="6350" y="2059"/>
                  </a:lnTo>
                  <a:lnTo>
                    <a:pt x="5257" y="2956"/>
                  </a:lnTo>
                  <a:lnTo>
                    <a:pt x="5257" y="3601"/>
                  </a:lnTo>
                  <a:lnTo>
                    <a:pt x="6168" y="3988"/>
                  </a:lnTo>
                  <a:lnTo>
                    <a:pt x="6532" y="3601"/>
                  </a:lnTo>
                  <a:lnTo>
                    <a:pt x="7616" y="3472"/>
                  </a:lnTo>
                  <a:lnTo>
                    <a:pt x="7981" y="3859"/>
                  </a:lnTo>
                  <a:lnTo>
                    <a:pt x="6714" y="4627"/>
                  </a:lnTo>
                  <a:lnTo>
                    <a:pt x="5621" y="5143"/>
                  </a:lnTo>
                  <a:lnTo>
                    <a:pt x="4719" y="6047"/>
                  </a:lnTo>
                  <a:lnTo>
                    <a:pt x="4719" y="6428"/>
                  </a:lnTo>
                  <a:lnTo>
                    <a:pt x="6168" y="5918"/>
                  </a:lnTo>
                  <a:lnTo>
                    <a:pt x="7434" y="5143"/>
                  </a:lnTo>
                  <a:lnTo>
                    <a:pt x="8163" y="5143"/>
                  </a:lnTo>
                  <a:lnTo>
                    <a:pt x="8892" y="4756"/>
                  </a:lnTo>
                  <a:lnTo>
                    <a:pt x="9256" y="5272"/>
                  </a:lnTo>
                  <a:lnTo>
                    <a:pt x="9074" y="6047"/>
                  </a:lnTo>
                  <a:lnTo>
                    <a:pt x="8345" y="6047"/>
                  </a:lnTo>
                  <a:lnTo>
                    <a:pt x="7261" y="6815"/>
                  </a:lnTo>
                  <a:lnTo>
                    <a:pt x="6714" y="7331"/>
                  </a:lnTo>
                  <a:lnTo>
                    <a:pt x="7261" y="7841"/>
                  </a:lnTo>
                  <a:lnTo>
                    <a:pt x="8527" y="7718"/>
                  </a:lnTo>
                  <a:lnTo>
                    <a:pt x="9438" y="7970"/>
                  </a:lnTo>
                  <a:lnTo>
                    <a:pt x="8345" y="8486"/>
                  </a:lnTo>
                  <a:lnTo>
                    <a:pt x="7079" y="9003"/>
                  </a:lnTo>
                  <a:lnTo>
                    <a:pt x="6168" y="8615"/>
                  </a:lnTo>
                  <a:lnTo>
                    <a:pt x="6168" y="9132"/>
                  </a:lnTo>
                  <a:lnTo>
                    <a:pt x="7261" y="9390"/>
                  </a:lnTo>
                  <a:lnTo>
                    <a:pt x="7261" y="9771"/>
                  </a:lnTo>
                  <a:lnTo>
                    <a:pt x="5621" y="10932"/>
                  </a:lnTo>
                  <a:lnTo>
                    <a:pt x="5257" y="10932"/>
                  </a:lnTo>
                  <a:lnTo>
                    <a:pt x="4719" y="9900"/>
                  </a:lnTo>
                  <a:lnTo>
                    <a:pt x="3808" y="9642"/>
                  </a:lnTo>
                  <a:lnTo>
                    <a:pt x="2897" y="8744"/>
                  </a:lnTo>
                  <a:lnTo>
                    <a:pt x="1084" y="9390"/>
                  </a:lnTo>
                  <a:lnTo>
                    <a:pt x="1084" y="9771"/>
                  </a:lnTo>
                  <a:lnTo>
                    <a:pt x="0" y="11061"/>
                  </a:lnTo>
                  <a:lnTo>
                    <a:pt x="902" y="11829"/>
                  </a:lnTo>
                  <a:lnTo>
                    <a:pt x="902" y="12604"/>
                  </a:lnTo>
                  <a:lnTo>
                    <a:pt x="1631" y="12862"/>
                  </a:lnTo>
                  <a:lnTo>
                    <a:pt x="2542" y="12345"/>
                  </a:lnTo>
                  <a:lnTo>
                    <a:pt x="3080" y="12345"/>
                  </a:lnTo>
                  <a:lnTo>
                    <a:pt x="4719" y="12604"/>
                  </a:lnTo>
                  <a:lnTo>
                    <a:pt x="6350" y="12604"/>
                  </a:lnTo>
                  <a:lnTo>
                    <a:pt x="6532" y="12985"/>
                  </a:lnTo>
                  <a:lnTo>
                    <a:pt x="8163" y="12604"/>
                  </a:lnTo>
                  <a:lnTo>
                    <a:pt x="8163" y="13114"/>
                  </a:lnTo>
                  <a:lnTo>
                    <a:pt x="7261" y="13243"/>
                  </a:lnTo>
                  <a:lnTo>
                    <a:pt x="6714" y="13759"/>
                  </a:lnTo>
                  <a:lnTo>
                    <a:pt x="7079" y="14404"/>
                  </a:lnTo>
                  <a:lnTo>
                    <a:pt x="8345" y="14275"/>
                  </a:lnTo>
                  <a:lnTo>
                    <a:pt x="9438" y="14914"/>
                  </a:lnTo>
                  <a:lnTo>
                    <a:pt x="10158" y="16076"/>
                  </a:lnTo>
                  <a:lnTo>
                    <a:pt x="10887" y="16076"/>
                  </a:lnTo>
                  <a:lnTo>
                    <a:pt x="11251" y="16328"/>
                  </a:lnTo>
                  <a:lnTo>
                    <a:pt x="10887" y="16844"/>
                  </a:lnTo>
                  <a:lnTo>
                    <a:pt x="10887" y="17618"/>
                  </a:lnTo>
                  <a:lnTo>
                    <a:pt x="9256" y="19670"/>
                  </a:lnTo>
                  <a:lnTo>
                    <a:pt x="9794" y="20832"/>
                  </a:lnTo>
                  <a:lnTo>
                    <a:pt x="10158" y="21471"/>
                  </a:lnTo>
                  <a:lnTo>
                    <a:pt x="10887" y="21471"/>
                  </a:lnTo>
                  <a:lnTo>
                    <a:pt x="11798" y="21342"/>
                  </a:lnTo>
                  <a:lnTo>
                    <a:pt x="12162" y="21600"/>
                  </a:lnTo>
                  <a:lnTo>
                    <a:pt x="12882" y="21600"/>
                  </a:lnTo>
                  <a:lnTo>
                    <a:pt x="14339" y="20961"/>
                  </a:lnTo>
                  <a:lnTo>
                    <a:pt x="14339" y="20574"/>
                  </a:lnTo>
                  <a:lnTo>
                    <a:pt x="15241" y="20187"/>
                  </a:lnTo>
                  <a:lnTo>
                    <a:pt x="15788" y="19418"/>
                  </a:lnTo>
                  <a:lnTo>
                    <a:pt x="16152" y="18644"/>
                  </a:lnTo>
                  <a:lnTo>
                    <a:pt x="16334" y="17489"/>
                  </a:lnTo>
                  <a:lnTo>
                    <a:pt x="17237" y="16457"/>
                  </a:lnTo>
                  <a:lnTo>
                    <a:pt x="16517" y="16328"/>
                  </a:lnTo>
                  <a:lnTo>
                    <a:pt x="16517" y="15817"/>
                  </a:lnTo>
                  <a:lnTo>
                    <a:pt x="17237" y="15559"/>
                  </a:lnTo>
                  <a:lnTo>
                    <a:pt x="17965" y="14533"/>
                  </a:lnTo>
                  <a:lnTo>
                    <a:pt x="18512" y="14533"/>
                  </a:lnTo>
                  <a:lnTo>
                    <a:pt x="19240" y="13888"/>
                  </a:lnTo>
                  <a:lnTo>
                    <a:pt x="20325" y="13501"/>
                  </a:lnTo>
                  <a:lnTo>
                    <a:pt x="20689" y="12475"/>
                  </a:lnTo>
                  <a:lnTo>
                    <a:pt x="20689" y="11829"/>
                  </a:lnTo>
                  <a:lnTo>
                    <a:pt x="21600" y="11313"/>
                  </a:lnTo>
                  <a:lnTo>
                    <a:pt x="21600" y="11061"/>
                  </a:lnTo>
                  <a:lnTo>
                    <a:pt x="21053" y="10416"/>
                  </a:lnTo>
                  <a:lnTo>
                    <a:pt x="20871" y="9642"/>
                  </a:lnTo>
                  <a:lnTo>
                    <a:pt x="20325" y="9642"/>
                  </a:lnTo>
                  <a:lnTo>
                    <a:pt x="19414" y="9261"/>
                  </a:lnTo>
                  <a:lnTo>
                    <a:pt x="18330" y="9261"/>
                  </a:lnTo>
                  <a:lnTo>
                    <a:pt x="18147" y="9003"/>
                  </a:lnTo>
                  <a:lnTo>
                    <a:pt x="18512" y="8357"/>
                  </a:lnTo>
                  <a:lnTo>
                    <a:pt x="19960" y="7841"/>
                  </a:lnTo>
                  <a:lnTo>
                    <a:pt x="19960" y="7331"/>
                  </a:lnTo>
                  <a:lnTo>
                    <a:pt x="19414" y="6815"/>
                  </a:lnTo>
                  <a:lnTo>
                    <a:pt x="19414" y="6047"/>
                  </a:lnTo>
                  <a:lnTo>
                    <a:pt x="19778" y="5402"/>
                  </a:lnTo>
                  <a:lnTo>
                    <a:pt x="18876" y="4756"/>
                  </a:lnTo>
                  <a:lnTo>
                    <a:pt x="18147" y="4756"/>
                  </a:lnTo>
                  <a:lnTo>
                    <a:pt x="17054" y="5272"/>
                  </a:lnTo>
                  <a:lnTo>
                    <a:pt x="15424" y="5531"/>
                  </a:lnTo>
                  <a:lnTo>
                    <a:pt x="15241" y="6047"/>
                  </a:lnTo>
                  <a:lnTo>
                    <a:pt x="14521" y="6686"/>
                  </a:lnTo>
                  <a:lnTo>
                    <a:pt x="13793" y="6557"/>
                  </a:lnTo>
                  <a:lnTo>
                    <a:pt x="13611" y="5918"/>
                  </a:lnTo>
                  <a:lnTo>
                    <a:pt x="14695" y="5531"/>
                  </a:lnTo>
                  <a:lnTo>
                    <a:pt x="15241" y="5143"/>
                  </a:lnTo>
                  <a:lnTo>
                    <a:pt x="15241" y="4117"/>
                  </a:lnTo>
                  <a:lnTo>
                    <a:pt x="15606" y="2827"/>
                  </a:lnTo>
                  <a:lnTo>
                    <a:pt x="15241" y="2188"/>
                  </a:lnTo>
                  <a:lnTo>
                    <a:pt x="14695" y="1671"/>
                  </a:lnTo>
                  <a:lnTo>
                    <a:pt x="14339" y="1032"/>
                  </a:lnTo>
                  <a:lnTo>
                    <a:pt x="13064" y="645"/>
                  </a:lnTo>
                  <a:lnTo>
                    <a:pt x="12162" y="903"/>
                  </a:lnTo>
                  <a:lnTo>
                    <a:pt x="11069" y="645"/>
                  </a:lnTo>
                  <a:lnTo>
                    <a:pt x="9794" y="1413"/>
                  </a:lnTo>
                  <a:lnTo>
                    <a:pt x="9074" y="1284"/>
                  </a:lnTo>
                  <a:lnTo>
                    <a:pt x="9074" y="129"/>
                  </a:lnTo>
                  <a:lnTo>
                    <a:pt x="8892" y="0"/>
                  </a:lnTo>
                  <a:close/>
                </a:path>
              </a:pathLst>
            </a:custGeom>
            <a:solidFill>
              <a:srgbClr val="CBD4D9"/>
            </a:solidFill>
            <a:ln w="12700" cap="flat">
              <a:noFill/>
              <a:miter lim="400000"/>
            </a:ln>
            <a:effectLst/>
          </p:spPr>
          <p:txBody>
            <a:bodyPr wrap="square" lIns="0" tIns="0" rIns="0" bIns="0" numCol="1" anchor="ctr">
              <a:noAutofit/>
            </a:bodyPr>
            <a:lstStyle/>
            <a:p>
              <a:pPr defTabSz="342900">
                <a:lnSpc>
                  <a:spcPct val="100000"/>
                </a:lnSpc>
                <a:spcBef>
                  <a:spcPts val="0"/>
                </a:spcBef>
                <a:defRPr sz="1400">
                  <a:latin typeface="Arial"/>
                  <a:ea typeface="Arial"/>
                  <a:cs typeface="Arial"/>
                  <a:sym typeface="Arial"/>
                </a:defRPr>
              </a:pPr>
              <a:endParaRPr sz="525"/>
            </a:p>
          </p:txBody>
        </p:sp>
        <p:sp>
          <p:nvSpPr>
            <p:cNvPr id="58" name="Google Shape;10447;p32">
              <a:extLst>
                <a:ext uri="{FF2B5EF4-FFF2-40B4-BE49-F238E27FC236}">
                  <a16:creationId xmlns:a16="http://schemas.microsoft.com/office/drawing/2014/main" id="{43313214-6B40-D6C7-4A19-49C93967E808}"/>
                </a:ext>
              </a:extLst>
            </p:cNvPr>
            <p:cNvSpPr/>
            <p:nvPr/>
          </p:nvSpPr>
          <p:spPr>
            <a:xfrm>
              <a:off x="6999203" y="216924"/>
              <a:ext cx="483174" cy="755659"/>
            </a:xfrm>
            <a:custGeom>
              <a:avLst/>
              <a:gdLst/>
              <a:ahLst/>
              <a:cxnLst>
                <a:cxn ang="0">
                  <a:pos x="wd2" y="hd2"/>
                </a:cxn>
                <a:cxn ang="5400000">
                  <a:pos x="wd2" y="hd2"/>
                </a:cxn>
                <a:cxn ang="10800000">
                  <a:pos x="wd2" y="hd2"/>
                </a:cxn>
                <a:cxn ang="16200000">
                  <a:pos x="wd2" y="hd2"/>
                </a:cxn>
              </a:cxnLst>
              <a:rect l="0" t="0" r="r" b="b"/>
              <a:pathLst>
                <a:path w="21600" h="21600" extrusionOk="0">
                  <a:moveTo>
                    <a:pt x="13308" y="0"/>
                  </a:moveTo>
                  <a:lnTo>
                    <a:pt x="13308" y="429"/>
                  </a:lnTo>
                  <a:lnTo>
                    <a:pt x="12845" y="927"/>
                  </a:lnTo>
                  <a:lnTo>
                    <a:pt x="13308" y="1213"/>
                  </a:lnTo>
                  <a:lnTo>
                    <a:pt x="13894" y="1213"/>
                  </a:lnTo>
                  <a:lnTo>
                    <a:pt x="14480" y="1070"/>
                  </a:lnTo>
                  <a:lnTo>
                    <a:pt x="15295" y="1284"/>
                  </a:lnTo>
                  <a:lnTo>
                    <a:pt x="15529" y="1567"/>
                  </a:lnTo>
                  <a:lnTo>
                    <a:pt x="16115" y="1639"/>
                  </a:lnTo>
                  <a:lnTo>
                    <a:pt x="16115" y="1925"/>
                  </a:lnTo>
                  <a:lnTo>
                    <a:pt x="15060" y="2497"/>
                  </a:lnTo>
                  <a:lnTo>
                    <a:pt x="14597" y="2497"/>
                  </a:lnTo>
                  <a:lnTo>
                    <a:pt x="13894" y="2211"/>
                  </a:lnTo>
                  <a:lnTo>
                    <a:pt x="13308" y="2211"/>
                  </a:lnTo>
                  <a:lnTo>
                    <a:pt x="12728" y="2140"/>
                  </a:lnTo>
                  <a:lnTo>
                    <a:pt x="12962" y="2497"/>
                  </a:lnTo>
                  <a:lnTo>
                    <a:pt x="13425" y="2565"/>
                  </a:lnTo>
                  <a:lnTo>
                    <a:pt x="12962" y="2852"/>
                  </a:lnTo>
                  <a:lnTo>
                    <a:pt x="12376" y="2923"/>
                  </a:lnTo>
                  <a:lnTo>
                    <a:pt x="11562" y="2354"/>
                  </a:lnTo>
                  <a:lnTo>
                    <a:pt x="10624" y="2637"/>
                  </a:lnTo>
                  <a:lnTo>
                    <a:pt x="10390" y="3209"/>
                  </a:lnTo>
                  <a:lnTo>
                    <a:pt x="9927" y="3424"/>
                  </a:lnTo>
                  <a:lnTo>
                    <a:pt x="9927" y="3707"/>
                  </a:lnTo>
                  <a:lnTo>
                    <a:pt x="10507" y="3778"/>
                  </a:lnTo>
                  <a:lnTo>
                    <a:pt x="10624" y="4279"/>
                  </a:lnTo>
                  <a:lnTo>
                    <a:pt x="11444" y="4490"/>
                  </a:lnTo>
                  <a:lnTo>
                    <a:pt x="11444" y="4705"/>
                  </a:lnTo>
                  <a:lnTo>
                    <a:pt x="10859" y="4705"/>
                  </a:lnTo>
                  <a:lnTo>
                    <a:pt x="10859" y="4991"/>
                  </a:lnTo>
                  <a:lnTo>
                    <a:pt x="11093" y="5206"/>
                  </a:lnTo>
                  <a:lnTo>
                    <a:pt x="11093" y="5489"/>
                  </a:lnTo>
                  <a:lnTo>
                    <a:pt x="10624" y="5417"/>
                  </a:lnTo>
                  <a:lnTo>
                    <a:pt x="10273" y="5206"/>
                  </a:lnTo>
                  <a:lnTo>
                    <a:pt x="9458" y="5134"/>
                  </a:lnTo>
                  <a:lnTo>
                    <a:pt x="8872" y="4848"/>
                  </a:lnTo>
                  <a:lnTo>
                    <a:pt x="8526" y="4777"/>
                  </a:lnTo>
                  <a:lnTo>
                    <a:pt x="7940" y="5063"/>
                  </a:lnTo>
                  <a:lnTo>
                    <a:pt x="7706" y="5345"/>
                  </a:lnTo>
                  <a:lnTo>
                    <a:pt x="8175" y="5703"/>
                  </a:lnTo>
                  <a:lnTo>
                    <a:pt x="7940" y="6061"/>
                  </a:lnTo>
                  <a:lnTo>
                    <a:pt x="7589" y="5918"/>
                  </a:lnTo>
                  <a:lnTo>
                    <a:pt x="7589" y="5703"/>
                  </a:lnTo>
                  <a:lnTo>
                    <a:pt x="7120" y="5489"/>
                  </a:lnTo>
                  <a:lnTo>
                    <a:pt x="6423" y="5345"/>
                  </a:lnTo>
                  <a:lnTo>
                    <a:pt x="6188" y="5345"/>
                  </a:lnTo>
                  <a:lnTo>
                    <a:pt x="5719" y="5063"/>
                  </a:lnTo>
                  <a:lnTo>
                    <a:pt x="5256" y="4991"/>
                  </a:lnTo>
                  <a:lnTo>
                    <a:pt x="5139" y="5206"/>
                  </a:lnTo>
                  <a:lnTo>
                    <a:pt x="5373" y="5703"/>
                  </a:lnTo>
                  <a:lnTo>
                    <a:pt x="5373" y="6132"/>
                  </a:lnTo>
                  <a:lnTo>
                    <a:pt x="5602" y="6630"/>
                  </a:lnTo>
                  <a:lnTo>
                    <a:pt x="6188" y="6845"/>
                  </a:lnTo>
                  <a:lnTo>
                    <a:pt x="6891" y="6916"/>
                  </a:lnTo>
                  <a:lnTo>
                    <a:pt x="7120" y="7131"/>
                  </a:lnTo>
                  <a:lnTo>
                    <a:pt x="7008" y="7199"/>
                  </a:lnTo>
                  <a:lnTo>
                    <a:pt x="6305" y="7199"/>
                  </a:lnTo>
                  <a:lnTo>
                    <a:pt x="7008" y="7485"/>
                  </a:lnTo>
                  <a:lnTo>
                    <a:pt x="7354" y="7700"/>
                  </a:lnTo>
                  <a:lnTo>
                    <a:pt x="7940" y="7986"/>
                  </a:lnTo>
                  <a:lnTo>
                    <a:pt x="8638" y="7986"/>
                  </a:lnTo>
                  <a:lnTo>
                    <a:pt x="9106" y="7700"/>
                  </a:lnTo>
                  <a:lnTo>
                    <a:pt x="9341" y="7700"/>
                  </a:lnTo>
                  <a:lnTo>
                    <a:pt x="9341" y="7986"/>
                  </a:lnTo>
                  <a:lnTo>
                    <a:pt x="8872" y="8269"/>
                  </a:lnTo>
                  <a:lnTo>
                    <a:pt x="8638" y="8913"/>
                  </a:lnTo>
                  <a:lnTo>
                    <a:pt x="8292" y="8913"/>
                  </a:lnTo>
                  <a:lnTo>
                    <a:pt x="7472" y="8412"/>
                  </a:lnTo>
                  <a:lnTo>
                    <a:pt x="5719" y="8269"/>
                  </a:lnTo>
                  <a:lnTo>
                    <a:pt x="5139" y="7700"/>
                  </a:lnTo>
                  <a:lnTo>
                    <a:pt x="4670" y="7628"/>
                  </a:lnTo>
                  <a:lnTo>
                    <a:pt x="4436" y="7342"/>
                  </a:lnTo>
                  <a:lnTo>
                    <a:pt x="4202" y="7342"/>
                  </a:lnTo>
                  <a:lnTo>
                    <a:pt x="3973" y="7843"/>
                  </a:lnTo>
                  <a:lnTo>
                    <a:pt x="3973" y="7986"/>
                  </a:lnTo>
                  <a:lnTo>
                    <a:pt x="3621" y="8197"/>
                  </a:lnTo>
                  <a:lnTo>
                    <a:pt x="3973" y="8769"/>
                  </a:lnTo>
                  <a:lnTo>
                    <a:pt x="3504" y="8984"/>
                  </a:lnTo>
                  <a:lnTo>
                    <a:pt x="3035" y="8913"/>
                  </a:lnTo>
                  <a:lnTo>
                    <a:pt x="3035" y="9410"/>
                  </a:lnTo>
                  <a:lnTo>
                    <a:pt x="2801" y="9482"/>
                  </a:lnTo>
                  <a:lnTo>
                    <a:pt x="2801" y="10337"/>
                  </a:lnTo>
                  <a:lnTo>
                    <a:pt x="3270" y="10551"/>
                  </a:lnTo>
                  <a:lnTo>
                    <a:pt x="4085" y="10551"/>
                  </a:lnTo>
                  <a:lnTo>
                    <a:pt x="4670" y="10766"/>
                  </a:lnTo>
                  <a:lnTo>
                    <a:pt x="5256" y="10694"/>
                  </a:lnTo>
                  <a:lnTo>
                    <a:pt x="5256" y="10837"/>
                  </a:lnTo>
                  <a:lnTo>
                    <a:pt x="4788" y="11049"/>
                  </a:lnTo>
                  <a:lnTo>
                    <a:pt x="4202" y="10837"/>
                  </a:lnTo>
                  <a:lnTo>
                    <a:pt x="3270" y="10837"/>
                  </a:lnTo>
                  <a:lnTo>
                    <a:pt x="2918" y="10766"/>
                  </a:lnTo>
                  <a:lnTo>
                    <a:pt x="2338" y="10837"/>
                  </a:lnTo>
                  <a:lnTo>
                    <a:pt x="1518" y="11478"/>
                  </a:lnTo>
                  <a:lnTo>
                    <a:pt x="1283" y="11832"/>
                  </a:lnTo>
                  <a:lnTo>
                    <a:pt x="1752" y="12118"/>
                  </a:lnTo>
                  <a:lnTo>
                    <a:pt x="1635" y="12262"/>
                  </a:lnTo>
                  <a:lnTo>
                    <a:pt x="1166" y="12333"/>
                  </a:lnTo>
                  <a:lnTo>
                    <a:pt x="1166" y="12691"/>
                  </a:lnTo>
                  <a:lnTo>
                    <a:pt x="1635" y="12902"/>
                  </a:lnTo>
                  <a:lnTo>
                    <a:pt x="1869" y="12691"/>
                  </a:lnTo>
                  <a:lnTo>
                    <a:pt x="2801" y="12691"/>
                  </a:lnTo>
                  <a:lnTo>
                    <a:pt x="3270" y="12476"/>
                  </a:lnTo>
                  <a:lnTo>
                    <a:pt x="3504" y="12619"/>
                  </a:lnTo>
                  <a:lnTo>
                    <a:pt x="3504" y="12902"/>
                  </a:lnTo>
                  <a:lnTo>
                    <a:pt x="2918" y="12974"/>
                  </a:lnTo>
                  <a:lnTo>
                    <a:pt x="2455" y="13331"/>
                  </a:lnTo>
                  <a:lnTo>
                    <a:pt x="2801" y="13546"/>
                  </a:lnTo>
                  <a:lnTo>
                    <a:pt x="3270" y="13546"/>
                  </a:lnTo>
                  <a:lnTo>
                    <a:pt x="3856" y="13260"/>
                  </a:lnTo>
                  <a:lnTo>
                    <a:pt x="4202" y="13260"/>
                  </a:lnTo>
                  <a:lnTo>
                    <a:pt x="4788" y="12974"/>
                  </a:lnTo>
                  <a:lnTo>
                    <a:pt x="4788" y="13188"/>
                  </a:lnTo>
                  <a:lnTo>
                    <a:pt x="4553" y="13403"/>
                  </a:lnTo>
                  <a:lnTo>
                    <a:pt x="4788" y="13546"/>
                  </a:lnTo>
                  <a:lnTo>
                    <a:pt x="5837" y="13546"/>
                  </a:lnTo>
                  <a:lnTo>
                    <a:pt x="5954" y="13689"/>
                  </a:lnTo>
                  <a:lnTo>
                    <a:pt x="5373" y="13757"/>
                  </a:lnTo>
                  <a:lnTo>
                    <a:pt x="5373" y="14043"/>
                  </a:lnTo>
                  <a:lnTo>
                    <a:pt x="5954" y="14115"/>
                  </a:lnTo>
                  <a:lnTo>
                    <a:pt x="6540" y="14043"/>
                  </a:lnTo>
                  <a:lnTo>
                    <a:pt x="7354" y="14330"/>
                  </a:lnTo>
                  <a:lnTo>
                    <a:pt x="8872" y="14616"/>
                  </a:lnTo>
                  <a:lnTo>
                    <a:pt x="9106" y="14755"/>
                  </a:lnTo>
                  <a:lnTo>
                    <a:pt x="7706" y="14684"/>
                  </a:lnTo>
                  <a:lnTo>
                    <a:pt x="7120" y="14755"/>
                  </a:lnTo>
                  <a:lnTo>
                    <a:pt x="6305" y="14401"/>
                  </a:lnTo>
                  <a:lnTo>
                    <a:pt x="5373" y="14616"/>
                  </a:lnTo>
                  <a:lnTo>
                    <a:pt x="5373" y="14827"/>
                  </a:lnTo>
                  <a:lnTo>
                    <a:pt x="6305" y="15042"/>
                  </a:lnTo>
                  <a:lnTo>
                    <a:pt x="7472" y="15113"/>
                  </a:lnTo>
                  <a:lnTo>
                    <a:pt x="8755" y="15113"/>
                  </a:lnTo>
                  <a:lnTo>
                    <a:pt x="9224" y="15328"/>
                  </a:lnTo>
                  <a:lnTo>
                    <a:pt x="7940" y="15471"/>
                  </a:lnTo>
                  <a:lnTo>
                    <a:pt x="7472" y="15399"/>
                  </a:lnTo>
                  <a:lnTo>
                    <a:pt x="6188" y="15328"/>
                  </a:lnTo>
                  <a:lnTo>
                    <a:pt x="5256" y="15185"/>
                  </a:lnTo>
                  <a:lnTo>
                    <a:pt x="5022" y="14970"/>
                  </a:lnTo>
                  <a:lnTo>
                    <a:pt x="4202" y="14827"/>
                  </a:lnTo>
                  <a:lnTo>
                    <a:pt x="3387" y="14330"/>
                  </a:lnTo>
                  <a:lnTo>
                    <a:pt x="3035" y="14473"/>
                  </a:lnTo>
                  <a:lnTo>
                    <a:pt x="2684" y="14755"/>
                  </a:lnTo>
                  <a:lnTo>
                    <a:pt x="1635" y="14827"/>
                  </a:lnTo>
                  <a:lnTo>
                    <a:pt x="1166" y="15042"/>
                  </a:lnTo>
                  <a:lnTo>
                    <a:pt x="1049" y="15754"/>
                  </a:lnTo>
                  <a:lnTo>
                    <a:pt x="1752" y="16111"/>
                  </a:lnTo>
                  <a:lnTo>
                    <a:pt x="1752" y="16537"/>
                  </a:lnTo>
                  <a:lnTo>
                    <a:pt x="1518" y="16752"/>
                  </a:lnTo>
                  <a:lnTo>
                    <a:pt x="1049" y="16111"/>
                  </a:lnTo>
                  <a:lnTo>
                    <a:pt x="703" y="16111"/>
                  </a:lnTo>
                  <a:lnTo>
                    <a:pt x="352" y="16967"/>
                  </a:lnTo>
                  <a:lnTo>
                    <a:pt x="469" y="17464"/>
                  </a:lnTo>
                  <a:lnTo>
                    <a:pt x="937" y="17536"/>
                  </a:lnTo>
                  <a:lnTo>
                    <a:pt x="1049" y="17464"/>
                  </a:lnTo>
                  <a:lnTo>
                    <a:pt x="1518" y="17464"/>
                  </a:lnTo>
                  <a:lnTo>
                    <a:pt x="1869" y="17893"/>
                  </a:lnTo>
                  <a:lnTo>
                    <a:pt x="2338" y="17965"/>
                  </a:lnTo>
                  <a:lnTo>
                    <a:pt x="1869" y="18036"/>
                  </a:lnTo>
                  <a:lnTo>
                    <a:pt x="1518" y="18179"/>
                  </a:lnTo>
                  <a:lnTo>
                    <a:pt x="1049" y="17822"/>
                  </a:lnTo>
                  <a:lnTo>
                    <a:pt x="117" y="17893"/>
                  </a:lnTo>
                  <a:lnTo>
                    <a:pt x="0" y="18605"/>
                  </a:lnTo>
                  <a:lnTo>
                    <a:pt x="352" y="18748"/>
                  </a:lnTo>
                  <a:lnTo>
                    <a:pt x="703" y="18677"/>
                  </a:lnTo>
                  <a:lnTo>
                    <a:pt x="469" y="18963"/>
                  </a:lnTo>
                  <a:lnTo>
                    <a:pt x="469" y="19818"/>
                  </a:lnTo>
                  <a:lnTo>
                    <a:pt x="937" y="19604"/>
                  </a:lnTo>
                  <a:lnTo>
                    <a:pt x="1283" y="19675"/>
                  </a:lnTo>
                  <a:lnTo>
                    <a:pt x="1283" y="20316"/>
                  </a:lnTo>
                  <a:lnTo>
                    <a:pt x="2221" y="20459"/>
                  </a:lnTo>
                  <a:lnTo>
                    <a:pt x="3504" y="21031"/>
                  </a:lnTo>
                  <a:lnTo>
                    <a:pt x="4085" y="20816"/>
                  </a:lnTo>
                  <a:lnTo>
                    <a:pt x="4436" y="20459"/>
                  </a:lnTo>
                  <a:lnTo>
                    <a:pt x="4202" y="20176"/>
                  </a:lnTo>
                  <a:lnTo>
                    <a:pt x="5139" y="20176"/>
                  </a:lnTo>
                  <a:lnTo>
                    <a:pt x="5256" y="20530"/>
                  </a:lnTo>
                  <a:lnTo>
                    <a:pt x="5139" y="20888"/>
                  </a:lnTo>
                  <a:lnTo>
                    <a:pt x="5256" y="21242"/>
                  </a:lnTo>
                  <a:lnTo>
                    <a:pt x="5602" y="21171"/>
                  </a:lnTo>
                  <a:lnTo>
                    <a:pt x="5954" y="20316"/>
                  </a:lnTo>
                  <a:lnTo>
                    <a:pt x="5954" y="19460"/>
                  </a:lnTo>
                  <a:lnTo>
                    <a:pt x="6305" y="18963"/>
                  </a:lnTo>
                  <a:lnTo>
                    <a:pt x="7008" y="18534"/>
                  </a:lnTo>
                  <a:lnTo>
                    <a:pt x="7354" y="18036"/>
                  </a:lnTo>
                  <a:lnTo>
                    <a:pt x="7354" y="18605"/>
                  </a:lnTo>
                  <a:lnTo>
                    <a:pt x="6540" y="19317"/>
                  </a:lnTo>
                  <a:lnTo>
                    <a:pt x="6423" y="19818"/>
                  </a:lnTo>
                  <a:lnTo>
                    <a:pt x="6540" y="20176"/>
                  </a:lnTo>
                  <a:lnTo>
                    <a:pt x="6305" y="20888"/>
                  </a:lnTo>
                  <a:lnTo>
                    <a:pt x="6540" y="21242"/>
                  </a:lnTo>
                  <a:lnTo>
                    <a:pt x="6423" y="21528"/>
                  </a:lnTo>
                  <a:lnTo>
                    <a:pt x="6774" y="21600"/>
                  </a:lnTo>
                  <a:lnTo>
                    <a:pt x="7008" y="21457"/>
                  </a:lnTo>
                  <a:lnTo>
                    <a:pt x="7472" y="21031"/>
                  </a:lnTo>
                  <a:lnTo>
                    <a:pt x="8526" y="20387"/>
                  </a:lnTo>
                  <a:lnTo>
                    <a:pt x="8872" y="19389"/>
                  </a:lnTo>
                  <a:lnTo>
                    <a:pt x="9341" y="19249"/>
                  </a:lnTo>
                  <a:lnTo>
                    <a:pt x="9341" y="19604"/>
                  </a:lnTo>
                  <a:lnTo>
                    <a:pt x="9106" y="20033"/>
                  </a:lnTo>
                  <a:lnTo>
                    <a:pt x="9106" y="20316"/>
                  </a:lnTo>
                  <a:lnTo>
                    <a:pt x="9692" y="20387"/>
                  </a:lnTo>
                  <a:lnTo>
                    <a:pt x="10859" y="19675"/>
                  </a:lnTo>
                  <a:lnTo>
                    <a:pt x="10859" y="19317"/>
                  </a:lnTo>
                  <a:lnTo>
                    <a:pt x="10273" y="19249"/>
                  </a:lnTo>
                  <a:lnTo>
                    <a:pt x="10273" y="19106"/>
                  </a:lnTo>
                  <a:lnTo>
                    <a:pt x="10859" y="18963"/>
                  </a:lnTo>
                  <a:lnTo>
                    <a:pt x="10859" y="18391"/>
                  </a:lnTo>
                  <a:lnTo>
                    <a:pt x="10624" y="18179"/>
                  </a:lnTo>
                  <a:lnTo>
                    <a:pt x="10624" y="17822"/>
                  </a:lnTo>
                  <a:lnTo>
                    <a:pt x="11562" y="17464"/>
                  </a:lnTo>
                  <a:lnTo>
                    <a:pt x="11790" y="16823"/>
                  </a:lnTo>
                  <a:lnTo>
                    <a:pt x="12376" y="16609"/>
                  </a:lnTo>
                  <a:lnTo>
                    <a:pt x="12728" y="16398"/>
                  </a:lnTo>
                  <a:lnTo>
                    <a:pt x="12728" y="16895"/>
                  </a:lnTo>
                  <a:lnTo>
                    <a:pt x="12259" y="16967"/>
                  </a:lnTo>
                  <a:lnTo>
                    <a:pt x="11790" y="17607"/>
                  </a:lnTo>
                  <a:lnTo>
                    <a:pt x="11444" y="18036"/>
                  </a:lnTo>
                  <a:lnTo>
                    <a:pt x="11210" y="18605"/>
                  </a:lnTo>
                  <a:lnTo>
                    <a:pt x="11562" y="18963"/>
                  </a:lnTo>
                  <a:lnTo>
                    <a:pt x="11673" y="19389"/>
                  </a:lnTo>
                  <a:lnTo>
                    <a:pt x="12025" y="19249"/>
                  </a:lnTo>
                  <a:lnTo>
                    <a:pt x="12611" y="18605"/>
                  </a:lnTo>
                  <a:lnTo>
                    <a:pt x="13777" y="17965"/>
                  </a:lnTo>
                  <a:lnTo>
                    <a:pt x="14128" y="17536"/>
                  </a:lnTo>
                  <a:lnTo>
                    <a:pt x="14128" y="16967"/>
                  </a:lnTo>
                  <a:lnTo>
                    <a:pt x="14597" y="16609"/>
                  </a:lnTo>
                  <a:lnTo>
                    <a:pt x="15060" y="16537"/>
                  </a:lnTo>
                  <a:lnTo>
                    <a:pt x="15060" y="16752"/>
                  </a:lnTo>
                  <a:lnTo>
                    <a:pt x="14943" y="16895"/>
                  </a:lnTo>
                  <a:lnTo>
                    <a:pt x="14943" y="17324"/>
                  </a:lnTo>
                  <a:lnTo>
                    <a:pt x="15295" y="17253"/>
                  </a:lnTo>
                  <a:lnTo>
                    <a:pt x="16115" y="16609"/>
                  </a:lnTo>
                  <a:lnTo>
                    <a:pt x="16578" y="16609"/>
                  </a:lnTo>
                  <a:lnTo>
                    <a:pt x="17515" y="16752"/>
                  </a:lnTo>
                  <a:lnTo>
                    <a:pt x="18565" y="16537"/>
                  </a:lnTo>
                  <a:lnTo>
                    <a:pt x="19150" y="16469"/>
                  </a:lnTo>
                  <a:lnTo>
                    <a:pt x="19496" y="16183"/>
                  </a:lnTo>
                  <a:lnTo>
                    <a:pt x="20199" y="16111"/>
                  </a:lnTo>
                  <a:lnTo>
                    <a:pt x="20434" y="15754"/>
                  </a:lnTo>
                  <a:lnTo>
                    <a:pt x="20434" y="15471"/>
                  </a:lnTo>
                  <a:lnTo>
                    <a:pt x="20551" y="15185"/>
                  </a:lnTo>
                  <a:lnTo>
                    <a:pt x="20199" y="14970"/>
                  </a:lnTo>
                  <a:lnTo>
                    <a:pt x="20434" y="14401"/>
                  </a:lnTo>
                  <a:lnTo>
                    <a:pt x="20434" y="13546"/>
                  </a:lnTo>
                  <a:lnTo>
                    <a:pt x="20199" y="13546"/>
                  </a:lnTo>
                  <a:lnTo>
                    <a:pt x="19731" y="14043"/>
                  </a:lnTo>
                  <a:lnTo>
                    <a:pt x="19033" y="14616"/>
                  </a:lnTo>
                  <a:lnTo>
                    <a:pt x="18682" y="14616"/>
                  </a:lnTo>
                  <a:lnTo>
                    <a:pt x="18682" y="14330"/>
                  </a:lnTo>
                  <a:lnTo>
                    <a:pt x="19150" y="13972"/>
                  </a:lnTo>
                  <a:lnTo>
                    <a:pt x="19731" y="13689"/>
                  </a:lnTo>
                  <a:lnTo>
                    <a:pt x="19848" y="13403"/>
                  </a:lnTo>
                  <a:lnTo>
                    <a:pt x="19150" y="13045"/>
                  </a:lnTo>
                  <a:lnTo>
                    <a:pt x="19033" y="12691"/>
                  </a:lnTo>
                  <a:lnTo>
                    <a:pt x="18682" y="12691"/>
                  </a:lnTo>
                  <a:lnTo>
                    <a:pt x="18447" y="12831"/>
                  </a:lnTo>
                  <a:lnTo>
                    <a:pt x="18213" y="13045"/>
                  </a:lnTo>
                  <a:lnTo>
                    <a:pt x="17861" y="12902"/>
                  </a:lnTo>
                  <a:lnTo>
                    <a:pt x="17281" y="12974"/>
                  </a:lnTo>
                  <a:lnTo>
                    <a:pt x="16812" y="13188"/>
                  </a:lnTo>
                  <a:lnTo>
                    <a:pt x="16232" y="13045"/>
                  </a:lnTo>
                  <a:lnTo>
                    <a:pt x="16461" y="12902"/>
                  </a:lnTo>
                  <a:lnTo>
                    <a:pt x="17979" y="12548"/>
                  </a:lnTo>
                  <a:lnTo>
                    <a:pt x="18565" y="12476"/>
                  </a:lnTo>
                  <a:lnTo>
                    <a:pt x="19731" y="11764"/>
                  </a:lnTo>
                  <a:lnTo>
                    <a:pt x="19965" y="11550"/>
                  </a:lnTo>
                  <a:lnTo>
                    <a:pt x="20785" y="10766"/>
                  </a:lnTo>
                  <a:lnTo>
                    <a:pt x="21014" y="10122"/>
                  </a:lnTo>
                  <a:lnTo>
                    <a:pt x="20785" y="10050"/>
                  </a:lnTo>
                  <a:lnTo>
                    <a:pt x="20317" y="10122"/>
                  </a:lnTo>
                  <a:lnTo>
                    <a:pt x="19965" y="10337"/>
                  </a:lnTo>
                  <a:lnTo>
                    <a:pt x="19731" y="10050"/>
                  </a:lnTo>
                  <a:lnTo>
                    <a:pt x="19965" y="9839"/>
                  </a:lnTo>
                  <a:lnTo>
                    <a:pt x="20317" y="9696"/>
                  </a:lnTo>
                  <a:lnTo>
                    <a:pt x="20785" y="9768"/>
                  </a:lnTo>
                  <a:lnTo>
                    <a:pt x="21014" y="9482"/>
                  </a:lnTo>
                  <a:lnTo>
                    <a:pt x="21014" y="9052"/>
                  </a:lnTo>
                  <a:lnTo>
                    <a:pt x="21600" y="8698"/>
                  </a:lnTo>
                  <a:lnTo>
                    <a:pt x="21600" y="8269"/>
                  </a:lnTo>
                  <a:lnTo>
                    <a:pt x="21483" y="8057"/>
                  </a:lnTo>
                  <a:lnTo>
                    <a:pt x="21483" y="7843"/>
                  </a:lnTo>
                  <a:lnTo>
                    <a:pt x="20897" y="7700"/>
                  </a:lnTo>
                  <a:lnTo>
                    <a:pt x="20317" y="7843"/>
                  </a:lnTo>
                  <a:lnTo>
                    <a:pt x="19496" y="8698"/>
                  </a:lnTo>
                  <a:lnTo>
                    <a:pt x="19496" y="9124"/>
                  </a:lnTo>
                  <a:lnTo>
                    <a:pt x="19848" y="9410"/>
                  </a:lnTo>
                  <a:lnTo>
                    <a:pt x="19379" y="9696"/>
                  </a:lnTo>
                  <a:lnTo>
                    <a:pt x="19150" y="9839"/>
                  </a:lnTo>
                  <a:lnTo>
                    <a:pt x="18799" y="9768"/>
                  </a:lnTo>
                  <a:lnTo>
                    <a:pt x="19033" y="9625"/>
                  </a:lnTo>
                  <a:lnTo>
                    <a:pt x="18682" y="9410"/>
                  </a:lnTo>
                  <a:lnTo>
                    <a:pt x="18682" y="9052"/>
                  </a:lnTo>
                  <a:lnTo>
                    <a:pt x="19268" y="8340"/>
                  </a:lnTo>
                  <a:lnTo>
                    <a:pt x="19150" y="7986"/>
                  </a:lnTo>
                  <a:lnTo>
                    <a:pt x="19268" y="7843"/>
                  </a:lnTo>
                  <a:lnTo>
                    <a:pt x="19379" y="7914"/>
                  </a:lnTo>
                  <a:lnTo>
                    <a:pt x="19848" y="7843"/>
                  </a:lnTo>
                  <a:lnTo>
                    <a:pt x="19731" y="7270"/>
                  </a:lnTo>
                  <a:lnTo>
                    <a:pt x="19268" y="6916"/>
                  </a:lnTo>
                  <a:lnTo>
                    <a:pt x="18682" y="6916"/>
                  </a:lnTo>
                  <a:lnTo>
                    <a:pt x="17979" y="6988"/>
                  </a:lnTo>
                  <a:lnTo>
                    <a:pt x="17633" y="7342"/>
                  </a:lnTo>
                  <a:lnTo>
                    <a:pt x="17515" y="7199"/>
                  </a:lnTo>
                  <a:lnTo>
                    <a:pt x="17398" y="6988"/>
                  </a:lnTo>
                  <a:lnTo>
                    <a:pt x="17515" y="6487"/>
                  </a:lnTo>
                  <a:lnTo>
                    <a:pt x="17047" y="5918"/>
                  </a:lnTo>
                  <a:lnTo>
                    <a:pt x="17281" y="5134"/>
                  </a:lnTo>
                  <a:lnTo>
                    <a:pt x="17281" y="4490"/>
                  </a:lnTo>
                  <a:lnTo>
                    <a:pt x="17515" y="4064"/>
                  </a:lnTo>
                  <a:lnTo>
                    <a:pt x="17633" y="3424"/>
                  </a:lnTo>
                  <a:lnTo>
                    <a:pt x="17515" y="2923"/>
                  </a:lnTo>
                  <a:lnTo>
                    <a:pt x="18096" y="2283"/>
                  </a:lnTo>
                  <a:lnTo>
                    <a:pt x="18096" y="1782"/>
                  </a:lnTo>
                  <a:lnTo>
                    <a:pt x="17515" y="1428"/>
                  </a:lnTo>
                  <a:lnTo>
                    <a:pt x="17398" y="927"/>
                  </a:lnTo>
                  <a:lnTo>
                    <a:pt x="16461" y="501"/>
                  </a:lnTo>
                  <a:lnTo>
                    <a:pt x="16232" y="215"/>
                  </a:lnTo>
                  <a:lnTo>
                    <a:pt x="15295" y="0"/>
                  </a:lnTo>
                  <a:lnTo>
                    <a:pt x="15060" y="72"/>
                  </a:lnTo>
                  <a:lnTo>
                    <a:pt x="15060" y="358"/>
                  </a:lnTo>
                  <a:lnTo>
                    <a:pt x="14943" y="429"/>
                  </a:lnTo>
                  <a:lnTo>
                    <a:pt x="14011" y="0"/>
                  </a:lnTo>
                  <a:close/>
                </a:path>
              </a:pathLst>
            </a:custGeom>
            <a:solidFill>
              <a:srgbClr val="CBD4D9"/>
            </a:solidFill>
            <a:ln w="12700" cap="flat">
              <a:noFill/>
              <a:miter lim="400000"/>
            </a:ln>
            <a:effectLst/>
          </p:spPr>
          <p:txBody>
            <a:bodyPr wrap="square" lIns="0" tIns="0" rIns="0" bIns="0" numCol="1" anchor="ctr">
              <a:noAutofit/>
            </a:bodyPr>
            <a:lstStyle/>
            <a:p>
              <a:pPr defTabSz="342900">
                <a:lnSpc>
                  <a:spcPct val="100000"/>
                </a:lnSpc>
                <a:spcBef>
                  <a:spcPts val="0"/>
                </a:spcBef>
                <a:defRPr sz="1400">
                  <a:latin typeface="Arial"/>
                  <a:ea typeface="Arial"/>
                  <a:cs typeface="Arial"/>
                  <a:sym typeface="Arial"/>
                </a:defRPr>
              </a:pPr>
              <a:endParaRPr sz="525"/>
            </a:p>
          </p:txBody>
        </p:sp>
        <p:sp>
          <p:nvSpPr>
            <p:cNvPr id="59" name="Google Shape;10448;p32">
              <a:extLst>
                <a:ext uri="{FF2B5EF4-FFF2-40B4-BE49-F238E27FC236}">
                  <a16:creationId xmlns:a16="http://schemas.microsoft.com/office/drawing/2014/main" id="{8EFE6624-BDAE-9CED-7030-76CECE6D4B2A}"/>
                </a:ext>
              </a:extLst>
            </p:cNvPr>
            <p:cNvSpPr/>
            <p:nvPr/>
          </p:nvSpPr>
          <p:spPr>
            <a:xfrm>
              <a:off x="6727598" y="703215"/>
              <a:ext cx="182860" cy="229440"/>
            </a:xfrm>
            <a:custGeom>
              <a:avLst/>
              <a:gdLst/>
              <a:ahLst/>
              <a:cxnLst>
                <a:cxn ang="0">
                  <a:pos x="wd2" y="hd2"/>
                </a:cxn>
                <a:cxn ang="5400000">
                  <a:pos x="wd2" y="hd2"/>
                </a:cxn>
                <a:cxn ang="10800000">
                  <a:pos x="wd2" y="hd2"/>
                </a:cxn>
                <a:cxn ang="16200000">
                  <a:pos x="wd2" y="hd2"/>
                </a:cxn>
              </a:cxnLst>
              <a:rect l="0" t="0" r="r" b="b"/>
              <a:pathLst>
                <a:path w="21600" h="21600" extrusionOk="0">
                  <a:moveTo>
                    <a:pt x="10483" y="0"/>
                  </a:moveTo>
                  <a:lnTo>
                    <a:pt x="8640" y="1178"/>
                  </a:lnTo>
                  <a:lnTo>
                    <a:pt x="7402" y="1885"/>
                  </a:lnTo>
                  <a:lnTo>
                    <a:pt x="7402" y="3995"/>
                  </a:lnTo>
                  <a:lnTo>
                    <a:pt x="6178" y="4702"/>
                  </a:lnTo>
                  <a:lnTo>
                    <a:pt x="5249" y="4230"/>
                  </a:lnTo>
                  <a:lnTo>
                    <a:pt x="4010" y="6104"/>
                  </a:lnTo>
                  <a:lnTo>
                    <a:pt x="4010" y="8225"/>
                  </a:lnTo>
                  <a:lnTo>
                    <a:pt x="2772" y="9392"/>
                  </a:lnTo>
                  <a:lnTo>
                    <a:pt x="4010" y="10806"/>
                  </a:lnTo>
                  <a:lnTo>
                    <a:pt x="2167" y="10806"/>
                  </a:lnTo>
                  <a:lnTo>
                    <a:pt x="2462" y="11277"/>
                  </a:lnTo>
                  <a:lnTo>
                    <a:pt x="4010" y="12208"/>
                  </a:lnTo>
                  <a:lnTo>
                    <a:pt x="5868" y="14093"/>
                  </a:lnTo>
                  <a:lnTo>
                    <a:pt x="5558" y="15260"/>
                  </a:lnTo>
                  <a:lnTo>
                    <a:pt x="5249" y="15260"/>
                  </a:lnTo>
                  <a:lnTo>
                    <a:pt x="3082" y="14093"/>
                  </a:lnTo>
                  <a:lnTo>
                    <a:pt x="1238" y="14093"/>
                  </a:lnTo>
                  <a:lnTo>
                    <a:pt x="929" y="14789"/>
                  </a:lnTo>
                  <a:lnTo>
                    <a:pt x="0" y="15732"/>
                  </a:lnTo>
                  <a:lnTo>
                    <a:pt x="1548" y="16438"/>
                  </a:lnTo>
                  <a:lnTo>
                    <a:pt x="2167" y="17841"/>
                  </a:lnTo>
                  <a:lnTo>
                    <a:pt x="2772" y="18312"/>
                  </a:lnTo>
                  <a:lnTo>
                    <a:pt x="1548" y="19490"/>
                  </a:lnTo>
                  <a:lnTo>
                    <a:pt x="1548" y="21129"/>
                  </a:lnTo>
                  <a:lnTo>
                    <a:pt x="3701" y="20433"/>
                  </a:lnTo>
                  <a:lnTo>
                    <a:pt x="4010" y="19490"/>
                  </a:lnTo>
                  <a:lnTo>
                    <a:pt x="5249" y="19490"/>
                  </a:lnTo>
                  <a:lnTo>
                    <a:pt x="5558" y="21129"/>
                  </a:lnTo>
                  <a:lnTo>
                    <a:pt x="6782" y="21129"/>
                  </a:lnTo>
                  <a:lnTo>
                    <a:pt x="8950" y="20669"/>
                  </a:lnTo>
                  <a:lnTo>
                    <a:pt x="10483" y="21129"/>
                  </a:lnTo>
                  <a:lnTo>
                    <a:pt x="12341" y="19962"/>
                  </a:lnTo>
                  <a:lnTo>
                    <a:pt x="13270" y="20433"/>
                  </a:lnTo>
                  <a:lnTo>
                    <a:pt x="13270" y="21600"/>
                  </a:lnTo>
                  <a:lnTo>
                    <a:pt x="14493" y="21600"/>
                  </a:lnTo>
                  <a:lnTo>
                    <a:pt x="15113" y="21129"/>
                  </a:lnTo>
                  <a:lnTo>
                    <a:pt x="18209" y="19490"/>
                  </a:lnTo>
                  <a:lnTo>
                    <a:pt x="18209" y="18312"/>
                  </a:lnTo>
                  <a:lnTo>
                    <a:pt x="17899" y="16438"/>
                  </a:lnTo>
                  <a:lnTo>
                    <a:pt x="16970" y="16438"/>
                  </a:lnTo>
                  <a:lnTo>
                    <a:pt x="16351" y="15732"/>
                  </a:lnTo>
                  <a:lnTo>
                    <a:pt x="17590" y="15260"/>
                  </a:lnTo>
                  <a:lnTo>
                    <a:pt x="19123" y="15496"/>
                  </a:lnTo>
                  <a:lnTo>
                    <a:pt x="19742" y="14565"/>
                  </a:lnTo>
                  <a:lnTo>
                    <a:pt x="21600" y="13622"/>
                  </a:lnTo>
                  <a:lnTo>
                    <a:pt x="20981" y="11041"/>
                  </a:lnTo>
                  <a:lnTo>
                    <a:pt x="20052" y="10099"/>
                  </a:lnTo>
                  <a:lnTo>
                    <a:pt x="20052" y="9392"/>
                  </a:lnTo>
                  <a:lnTo>
                    <a:pt x="18209" y="9392"/>
                  </a:lnTo>
                  <a:lnTo>
                    <a:pt x="17590" y="7754"/>
                  </a:lnTo>
                  <a:lnTo>
                    <a:pt x="17590" y="7282"/>
                  </a:lnTo>
                  <a:lnTo>
                    <a:pt x="16661" y="6575"/>
                  </a:lnTo>
                  <a:lnTo>
                    <a:pt x="16351" y="5408"/>
                  </a:lnTo>
                  <a:lnTo>
                    <a:pt x="15422" y="5173"/>
                  </a:lnTo>
                  <a:lnTo>
                    <a:pt x="14803" y="4230"/>
                  </a:lnTo>
                  <a:lnTo>
                    <a:pt x="15113" y="3052"/>
                  </a:lnTo>
                  <a:lnTo>
                    <a:pt x="14493" y="1885"/>
                  </a:lnTo>
                  <a:lnTo>
                    <a:pt x="12341" y="0"/>
                  </a:lnTo>
                  <a:close/>
                </a:path>
              </a:pathLst>
            </a:custGeom>
            <a:solidFill>
              <a:srgbClr val="CBD4D9"/>
            </a:solidFill>
            <a:ln w="12700" cap="flat">
              <a:noFill/>
              <a:miter lim="400000"/>
            </a:ln>
            <a:effectLst/>
          </p:spPr>
          <p:txBody>
            <a:bodyPr wrap="square" lIns="0" tIns="0" rIns="0" bIns="0" numCol="1" anchor="ctr">
              <a:noAutofit/>
            </a:bodyPr>
            <a:lstStyle/>
            <a:p>
              <a:pPr defTabSz="342900">
                <a:lnSpc>
                  <a:spcPct val="100000"/>
                </a:lnSpc>
                <a:spcBef>
                  <a:spcPts val="0"/>
                </a:spcBef>
                <a:defRPr sz="1400">
                  <a:latin typeface="Arial"/>
                  <a:ea typeface="Arial"/>
                  <a:cs typeface="Arial"/>
                  <a:sym typeface="Arial"/>
                </a:defRPr>
              </a:pPr>
              <a:endParaRPr sz="525"/>
            </a:p>
          </p:txBody>
        </p:sp>
        <p:sp>
          <p:nvSpPr>
            <p:cNvPr id="60" name="Google Shape;10449;p32">
              <a:extLst>
                <a:ext uri="{FF2B5EF4-FFF2-40B4-BE49-F238E27FC236}">
                  <a16:creationId xmlns:a16="http://schemas.microsoft.com/office/drawing/2014/main" id="{520EA10D-1E46-A228-E92E-E46770E67806}"/>
                </a:ext>
              </a:extLst>
            </p:cNvPr>
            <p:cNvSpPr/>
            <p:nvPr/>
          </p:nvSpPr>
          <p:spPr>
            <a:xfrm>
              <a:off x="6949650" y="0"/>
              <a:ext cx="1929947" cy="1441473"/>
            </a:xfrm>
            <a:custGeom>
              <a:avLst/>
              <a:gdLst/>
              <a:ahLst/>
              <a:cxnLst>
                <a:cxn ang="0">
                  <a:pos x="wd2" y="hd2"/>
                </a:cxn>
                <a:cxn ang="5400000">
                  <a:pos x="wd2" y="hd2"/>
                </a:cxn>
                <a:cxn ang="10800000">
                  <a:pos x="wd2" y="hd2"/>
                </a:cxn>
                <a:cxn ang="16200000">
                  <a:pos x="wd2" y="hd2"/>
                </a:cxn>
              </a:cxnLst>
              <a:rect l="0" t="0" r="r" b="b"/>
              <a:pathLst>
                <a:path w="21600" h="21600" extrusionOk="0">
                  <a:moveTo>
                    <a:pt x="13444" y="0"/>
                  </a:moveTo>
                  <a:lnTo>
                    <a:pt x="13299" y="186"/>
                  </a:lnTo>
                  <a:lnTo>
                    <a:pt x="13153" y="186"/>
                  </a:lnTo>
                  <a:lnTo>
                    <a:pt x="13064" y="298"/>
                  </a:lnTo>
                  <a:lnTo>
                    <a:pt x="13153" y="448"/>
                  </a:lnTo>
                  <a:lnTo>
                    <a:pt x="13299" y="486"/>
                  </a:lnTo>
                  <a:lnTo>
                    <a:pt x="13387" y="561"/>
                  </a:lnTo>
                  <a:lnTo>
                    <a:pt x="13211" y="561"/>
                  </a:lnTo>
                  <a:lnTo>
                    <a:pt x="13123" y="672"/>
                  </a:lnTo>
                  <a:lnTo>
                    <a:pt x="13211" y="822"/>
                  </a:lnTo>
                  <a:lnTo>
                    <a:pt x="13387" y="1009"/>
                  </a:lnTo>
                  <a:lnTo>
                    <a:pt x="13358" y="1122"/>
                  </a:lnTo>
                  <a:lnTo>
                    <a:pt x="13299" y="1232"/>
                  </a:lnTo>
                  <a:lnTo>
                    <a:pt x="13444" y="1420"/>
                  </a:lnTo>
                  <a:lnTo>
                    <a:pt x="13562" y="1457"/>
                  </a:lnTo>
                  <a:lnTo>
                    <a:pt x="13562" y="1570"/>
                  </a:lnTo>
                  <a:lnTo>
                    <a:pt x="13417" y="1607"/>
                  </a:lnTo>
                  <a:lnTo>
                    <a:pt x="13417" y="1681"/>
                  </a:lnTo>
                  <a:lnTo>
                    <a:pt x="13123" y="1270"/>
                  </a:lnTo>
                  <a:lnTo>
                    <a:pt x="13064" y="1270"/>
                  </a:lnTo>
                  <a:lnTo>
                    <a:pt x="13007" y="1420"/>
                  </a:lnTo>
                  <a:lnTo>
                    <a:pt x="13007" y="1607"/>
                  </a:lnTo>
                  <a:lnTo>
                    <a:pt x="12949" y="1570"/>
                  </a:lnTo>
                  <a:lnTo>
                    <a:pt x="12919" y="1232"/>
                  </a:lnTo>
                  <a:lnTo>
                    <a:pt x="12949" y="1009"/>
                  </a:lnTo>
                  <a:lnTo>
                    <a:pt x="12831" y="747"/>
                  </a:lnTo>
                  <a:lnTo>
                    <a:pt x="12831" y="486"/>
                  </a:lnTo>
                  <a:lnTo>
                    <a:pt x="12743" y="373"/>
                  </a:lnTo>
                  <a:lnTo>
                    <a:pt x="12685" y="448"/>
                  </a:lnTo>
                  <a:lnTo>
                    <a:pt x="12510" y="261"/>
                  </a:lnTo>
                  <a:lnTo>
                    <a:pt x="12393" y="186"/>
                  </a:lnTo>
                  <a:lnTo>
                    <a:pt x="12363" y="448"/>
                  </a:lnTo>
                  <a:lnTo>
                    <a:pt x="12393" y="822"/>
                  </a:lnTo>
                  <a:lnTo>
                    <a:pt x="12363" y="1195"/>
                  </a:lnTo>
                  <a:lnTo>
                    <a:pt x="12422" y="1457"/>
                  </a:lnTo>
                  <a:lnTo>
                    <a:pt x="12481" y="1756"/>
                  </a:lnTo>
                  <a:lnTo>
                    <a:pt x="12481" y="2129"/>
                  </a:lnTo>
                  <a:lnTo>
                    <a:pt x="12393" y="2204"/>
                  </a:lnTo>
                  <a:lnTo>
                    <a:pt x="12334" y="2018"/>
                  </a:lnTo>
                  <a:lnTo>
                    <a:pt x="12275" y="1756"/>
                  </a:lnTo>
                  <a:lnTo>
                    <a:pt x="12218" y="1607"/>
                  </a:lnTo>
                  <a:lnTo>
                    <a:pt x="12218" y="1382"/>
                  </a:lnTo>
                  <a:lnTo>
                    <a:pt x="12189" y="1122"/>
                  </a:lnTo>
                  <a:lnTo>
                    <a:pt x="12130" y="859"/>
                  </a:lnTo>
                  <a:lnTo>
                    <a:pt x="11838" y="636"/>
                  </a:lnTo>
                  <a:lnTo>
                    <a:pt x="11750" y="636"/>
                  </a:lnTo>
                  <a:lnTo>
                    <a:pt x="11691" y="859"/>
                  </a:lnTo>
                  <a:lnTo>
                    <a:pt x="11662" y="934"/>
                  </a:lnTo>
                  <a:lnTo>
                    <a:pt x="11691" y="1232"/>
                  </a:lnTo>
                  <a:lnTo>
                    <a:pt x="11954" y="1457"/>
                  </a:lnTo>
                  <a:lnTo>
                    <a:pt x="11954" y="1607"/>
                  </a:lnTo>
                  <a:lnTo>
                    <a:pt x="11691" y="1570"/>
                  </a:lnTo>
                  <a:lnTo>
                    <a:pt x="11633" y="1495"/>
                  </a:lnTo>
                  <a:lnTo>
                    <a:pt x="11515" y="1495"/>
                  </a:lnTo>
                  <a:lnTo>
                    <a:pt x="11399" y="1643"/>
                  </a:lnTo>
                  <a:lnTo>
                    <a:pt x="11515" y="2018"/>
                  </a:lnTo>
                  <a:lnTo>
                    <a:pt x="11487" y="2129"/>
                  </a:lnTo>
                  <a:lnTo>
                    <a:pt x="11282" y="2204"/>
                  </a:lnTo>
                  <a:lnTo>
                    <a:pt x="11223" y="2391"/>
                  </a:lnTo>
                  <a:lnTo>
                    <a:pt x="11107" y="2504"/>
                  </a:lnTo>
                  <a:lnTo>
                    <a:pt x="11049" y="2354"/>
                  </a:lnTo>
                  <a:lnTo>
                    <a:pt x="11049" y="2166"/>
                  </a:lnTo>
                  <a:lnTo>
                    <a:pt x="10961" y="2166"/>
                  </a:lnTo>
                  <a:lnTo>
                    <a:pt x="10873" y="2429"/>
                  </a:lnTo>
                  <a:lnTo>
                    <a:pt x="10755" y="2504"/>
                  </a:lnTo>
                  <a:lnTo>
                    <a:pt x="10727" y="2018"/>
                  </a:lnTo>
                  <a:lnTo>
                    <a:pt x="10755" y="1756"/>
                  </a:lnTo>
                  <a:lnTo>
                    <a:pt x="10755" y="1643"/>
                  </a:lnTo>
                  <a:lnTo>
                    <a:pt x="10463" y="1495"/>
                  </a:lnTo>
                  <a:lnTo>
                    <a:pt x="10434" y="1382"/>
                  </a:lnTo>
                  <a:lnTo>
                    <a:pt x="10522" y="1232"/>
                  </a:lnTo>
                  <a:lnTo>
                    <a:pt x="10551" y="1084"/>
                  </a:lnTo>
                  <a:lnTo>
                    <a:pt x="10434" y="1009"/>
                  </a:lnTo>
                  <a:lnTo>
                    <a:pt x="10142" y="934"/>
                  </a:lnTo>
                  <a:lnTo>
                    <a:pt x="10083" y="859"/>
                  </a:lnTo>
                  <a:lnTo>
                    <a:pt x="9879" y="934"/>
                  </a:lnTo>
                  <a:lnTo>
                    <a:pt x="9821" y="1122"/>
                  </a:lnTo>
                  <a:lnTo>
                    <a:pt x="9938" y="1270"/>
                  </a:lnTo>
                  <a:lnTo>
                    <a:pt x="9938" y="1643"/>
                  </a:lnTo>
                  <a:lnTo>
                    <a:pt x="9879" y="1756"/>
                  </a:lnTo>
                  <a:lnTo>
                    <a:pt x="9733" y="1681"/>
                  </a:lnTo>
                  <a:lnTo>
                    <a:pt x="9587" y="1756"/>
                  </a:lnTo>
                  <a:lnTo>
                    <a:pt x="9470" y="1607"/>
                  </a:lnTo>
                  <a:lnTo>
                    <a:pt x="9294" y="1607"/>
                  </a:lnTo>
                  <a:lnTo>
                    <a:pt x="9265" y="1831"/>
                  </a:lnTo>
                  <a:lnTo>
                    <a:pt x="9323" y="1943"/>
                  </a:lnTo>
                  <a:lnTo>
                    <a:pt x="9411" y="2129"/>
                  </a:lnTo>
                  <a:lnTo>
                    <a:pt x="9499" y="2241"/>
                  </a:lnTo>
                  <a:lnTo>
                    <a:pt x="9499" y="2504"/>
                  </a:lnTo>
                  <a:lnTo>
                    <a:pt x="9587" y="2615"/>
                  </a:lnTo>
                  <a:lnTo>
                    <a:pt x="9645" y="2615"/>
                  </a:lnTo>
                  <a:lnTo>
                    <a:pt x="9791" y="2915"/>
                  </a:lnTo>
                  <a:lnTo>
                    <a:pt x="9791" y="3176"/>
                  </a:lnTo>
                  <a:lnTo>
                    <a:pt x="9733" y="3288"/>
                  </a:lnTo>
                  <a:lnTo>
                    <a:pt x="9762" y="3065"/>
                  </a:lnTo>
                  <a:lnTo>
                    <a:pt x="9703" y="3065"/>
                  </a:lnTo>
                  <a:lnTo>
                    <a:pt x="9558" y="3288"/>
                  </a:lnTo>
                  <a:lnTo>
                    <a:pt x="9470" y="3138"/>
                  </a:lnTo>
                  <a:lnTo>
                    <a:pt x="9470" y="2952"/>
                  </a:lnTo>
                  <a:lnTo>
                    <a:pt x="9499" y="2915"/>
                  </a:lnTo>
                  <a:lnTo>
                    <a:pt x="9470" y="2765"/>
                  </a:lnTo>
                  <a:lnTo>
                    <a:pt x="9411" y="2877"/>
                  </a:lnTo>
                  <a:lnTo>
                    <a:pt x="9294" y="2877"/>
                  </a:lnTo>
                  <a:lnTo>
                    <a:pt x="9294" y="3138"/>
                  </a:lnTo>
                  <a:lnTo>
                    <a:pt x="9207" y="3288"/>
                  </a:lnTo>
                  <a:lnTo>
                    <a:pt x="9178" y="3138"/>
                  </a:lnTo>
                  <a:lnTo>
                    <a:pt x="9090" y="2990"/>
                  </a:lnTo>
                  <a:lnTo>
                    <a:pt x="9149" y="2802"/>
                  </a:lnTo>
                  <a:lnTo>
                    <a:pt x="9149" y="2541"/>
                  </a:lnTo>
                  <a:lnTo>
                    <a:pt x="9002" y="2316"/>
                  </a:lnTo>
                  <a:lnTo>
                    <a:pt x="8914" y="2316"/>
                  </a:lnTo>
                  <a:lnTo>
                    <a:pt x="8739" y="2615"/>
                  </a:lnTo>
                  <a:lnTo>
                    <a:pt x="8681" y="2690"/>
                  </a:lnTo>
                  <a:lnTo>
                    <a:pt x="8681" y="2915"/>
                  </a:lnTo>
                  <a:lnTo>
                    <a:pt x="8739" y="3065"/>
                  </a:lnTo>
                  <a:lnTo>
                    <a:pt x="8681" y="3138"/>
                  </a:lnTo>
                  <a:lnTo>
                    <a:pt x="8563" y="2990"/>
                  </a:lnTo>
                  <a:lnTo>
                    <a:pt x="8593" y="2877"/>
                  </a:lnTo>
                  <a:lnTo>
                    <a:pt x="8534" y="2727"/>
                  </a:lnTo>
                  <a:lnTo>
                    <a:pt x="8563" y="2541"/>
                  </a:lnTo>
                  <a:lnTo>
                    <a:pt x="8534" y="2316"/>
                  </a:lnTo>
                  <a:lnTo>
                    <a:pt x="8359" y="2204"/>
                  </a:lnTo>
                  <a:lnTo>
                    <a:pt x="8359" y="1756"/>
                  </a:lnTo>
                  <a:lnTo>
                    <a:pt x="8301" y="1756"/>
                  </a:lnTo>
                  <a:lnTo>
                    <a:pt x="8095" y="1981"/>
                  </a:lnTo>
                  <a:lnTo>
                    <a:pt x="7980" y="2018"/>
                  </a:lnTo>
                  <a:lnTo>
                    <a:pt x="7950" y="2241"/>
                  </a:lnTo>
                  <a:lnTo>
                    <a:pt x="7980" y="2391"/>
                  </a:lnTo>
                  <a:lnTo>
                    <a:pt x="7950" y="2504"/>
                  </a:lnTo>
                  <a:lnTo>
                    <a:pt x="7950" y="2615"/>
                  </a:lnTo>
                  <a:lnTo>
                    <a:pt x="7833" y="2727"/>
                  </a:lnTo>
                  <a:lnTo>
                    <a:pt x="7833" y="2579"/>
                  </a:lnTo>
                  <a:lnTo>
                    <a:pt x="7862" y="2504"/>
                  </a:lnTo>
                  <a:lnTo>
                    <a:pt x="7833" y="2391"/>
                  </a:lnTo>
                  <a:lnTo>
                    <a:pt x="7715" y="2541"/>
                  </a:lnTo>
                  <a:lnTo>
                    <a:pt x="7629" y="2802"/>
                  </a:lnTo>
                  <a:lnTo>
                    <a:pt x="7541" y="2877"/>
                  </a:lnTo>
                  <a:lnTo>
                    <a:pt x="7541" y="2391"/>
                  </a:lnTo>
                  <a:lnTo>
                    <a:pt x="7570" y="2241"/>
                  </a:lnTo>
                  <a:lnTo>
                    <a:pt x="7570" y="2129"/>
                  </a:lnTo>
                  <a:lnTo>
                    <a:pt x="7453" y="2056"/>
                  </a:lnTo>
                  <a:lnTo>
                    <a:pt x="7365" y="2166"/>
                  </a:lnTo>
                  <a:lnTo>
                    <a:pt x="7014" y="2166"/>
                  </a:lnTo>
                  <a:lnTo>
                    <a:pt x="6810" y="2354"/>
                  </a:lnTo>
                  <a:lnTo>
                    <a:pt x="6664" y="2316"/>
                  </a:lnTo>
                  <a:lnTo>
                    <a:pt x="6489" y="2429"/>
                  </a:lnTo>
                  <a:lnTo>
                    <a:pt x="6401" y="2615"/>
                  </a:lnTo>
                  <a:lnTo>
                    <a:pt x="6225" y="2615"/>
                  </a:lnTo>
                  <a:lnTo>
                    <a:pt x="6080" y="2727"/>
                  </a:lnTo>
                  <a:lnTo>
                    <a:pt x="6050" y="2952"/>
                  </a:lnTo>
                  <a:lnTo>
                    <a:pt x="5933" y="2877"/>
                  </a:lnTo>
                  <a:lnTo>
                    <a:pt x="5904" y="2915"/>
                  </a:lnTo>
                  <a:lnTo>
                    <a:pt x="5933" y="3101"/>
                  </a:lnTo>
                  <a:lnTo>
                    <a:pt x="5992" y="3138"/>
                  </a:lnTo>
                  <a:lnTo>
                    <a:pt x="5962" y="3326"/>
                  </a:lnTo>
                  <a:lnTo>
                    <a:pt x="5992" y="3513"/>
                  </a:lnTo>
                  <a:lnTo>
                    <a:pt x="6166" y="3476"/>
                  </a:lnTo>
                  <a:lnTo>
                    <a:pt x="6254" y="3326"/>
                  </a:lnTo>
                  <a:lnTo>
                    <a:pt x="6254" y="3176"/>
                  </a:lnTo>
                  <a:lnTo>
                    <a:pt x="6430" y="3138"/>
                  </a:lnTo>
                  <a:lnTo>
                    <a:pt x="6518" y="3065"/>
                  </a:lnTo>
                  <a:lnTo>
                    <a:pt x="6576" y="2990"/>
                  </a:lnTo>
                  <a:lnTo>
                    <a:pt x="6634" y="3251"/>
                  </a:lnTo>
                  <a:lnTo>
                    <a:pt x="6722" y="3138"/>
                  </a:lnTo>
                  <a:lnTo>
                    <a:pt x="6781" y="2952"/>
                  </a:lnTo>
                  <a:lnTo>
                    <a:pt x="6840" y="2915"/>
                  </a:lnTo>
                  <a:lnTo>
                    <a:pt x="6810" y="3176"/>
                  </a:lnTo>
                  <a:lnTo>
                    <a:pt x="6869" y="3288"/>
                  </a:lnTo>
                  <a:lnTo>
                    <a:pt x="7073" y="3288"/>
                  </a:lnTo>
                  <a:lnTo>
                    <a:pt x="6898" y="3363"/>
                  </a:lnTo>
                  <a:lnTo>
                    <a:pt x="6664" y="3438"/>
                  </a:lnTo>
                  <a:lnTo>
                    <a:pt x="6430" y="3661"/>
                  </a:lnTo>
                  <a:lnTo>
                    <a:pt x="6254" y="3736"/>
                  </a:lnTo>
                  <a:lnTo>
                    <a:pt x="6284" y="3924"/>
                  </a:lnTo>
                  <a:lnTo>
                    <a:pt x="6284" y="4072"/>
                  </a:lnTo>
                  <a:lnTo>
                    <a:pt x="6401" y="4072"/>
                  </a:lnTo>
                  <a:lnTo>
                    <a:pt x="6518" y="3924"/>
                  </a:lnTo>
                  <a:lnTo>
                    <a:pt x="6664" y="3924"/>
                  </a:lnTo>
                  <a:lnTo>
                    <a:pt x="6869" y="3849"/>
                  </a:lnTo>
                  <a:lnTo>
                    <a:pt x="7161" y="3811"/>
                  </a:lnTo>
                  <a:lnTo>
                    <a:pt x="7512" y="3699"/>
                  </a:lnTo>
                  <a:lnTo>
                    <a:pt x="7570" y="3811"/>
                  </a:lnTo>
                  <a:lnTo>
                    <a:pt x="7570" y="3924"/>
                  </a:lnTo>
                  <a:lnTo>
                    <a:pt x="7453" y="3999"/>
                  </a:lnTo>
                  <a:lnTo>
                    <a:pt x="7365" y="3886"/>
                  </a:lnTo>
                  <a:lnTo>
                    <a:pt x="7220" y="3886"/>
                  </a:lnTo>
                  <a:lnTo>
                    <a:pt x="7073" y="4036"/>
                  </a:lnTo>
                  <a:lnTo>
                    <a:pt x="6810" y="4036"/>
                  </a:lnTo>
                  <a:lnTo>
                    <a:pt x="6576" y="4260"/>
                  </a:lnTo>
                  <a:lnTo>
                    <a:pt x="6372" y="4260"/>
                  </a:lnTo>
                  <a:lnTo>
                    <a:pt x="6342" y="4372"/>
                  </a:lnTo>
                  <a:lnTo>
                    <a:pt x="6430" y="4560"/>
                  </a:lnTo>
                  <a:lnTo>
                    <a:pt x="6576" y="4560"/>
                  </a:lnTo>
                  <a:lnTo>
                    <a:pt x="6722" y="4670"/>
                  </a:lnTo>
                  <a:lnTo>
                    <a:pt x="6634" y="4745"/>
                  </a:lnTo>
                  <a:lnTo>
                    <a:pt x="6372" y="4745"/>
                  </a:lnTo>
                  <a:lnTo>
                    <a:pt x="6254" y="4595"/>
                  </a:lnTo>
                  <a:lnTo>
                    <a:pt x="6166" y="4595"/>
                  </a:lnTo>
                  <a:lnTo>
                    <a:pt x="6080" y="4670"/>
                  </a:lnTo>
                  <a:lnTo>
                    <a:pt x="6080" y="4933"/>
                  </a:lnTo>
                  <a:lnTo>
                    <a:pt x="5992" y="5045"/>
                  </a:lnTo>
                  <a:lnTo>
                    <a:pt x="6050" y="5194"/>
                  </a:lnTo>
                  <a:lnTo>
                    <a:pt x="6166" y="5306"/>
                  </a:lnTo>
                  <a:lnTo>
                    <a:pt x="6372" y="5194"/>
                  </a:lnTo>
                  <a:lnTo>
                    <a:pt x="6634" y="5381"/>
                  </a:lnTo>
                  <a:lnTo>
                    <a:pt x="6840" y="5344"/>
                  </a:lnTo>
                  <a:lnTo>
                    <a:pt x="6869" y="5419"/>
                  </a:lnTo>
                  <a:lnTo>
                    <a:pt x="7014" y="5419"/>
                  </a:lnTo>
                  <a:lnTo>
                    <a:pt x="7220" y="5604"/>
                  </a:lnTo>
                  <a:lnTo>
                    <a:pt x="7306" y="5604"/>
                  </a:lnTo>
                  <a:lnTo>
                    <a:pt x="7424" y="5567"/>
                  </a:lnTo>
                  <a:lnTo>
                    <a:pt x="7629" y="5604"/>
                  </a:lnTo>
                  <a:lnTo>
                    <a:pt x="7745" y="5604"/>
                  </a:lnTo>
                  <a:lnTo>
                    <a:pt x="7980" y="5419"/>
                  </a:lnTo>
                  <a:lnTo>
                    <a:pt x="8301" y="5419"/>
                  </a:lnTo>
                  <a:lnTo>
                    <a:pt x="8534" y="5381"/>
                  </a:lnTo>
                  <a:lnTo>
                    <a:pt x="8710" y="5231"/>
                  </a:lnTo>
                  <a:lnTo>
                    <a:pt x="8827" y="5231"/>
                  </a:lnTo>
                  <a:lnTo>
                    <a:pt x="8827" y="5344"/>
                  </a:lnTo>
                  <a:lnTo>
                    <a:pt x="8769" y="5494"/>
                  </a:lnTo>
                  <a:lnTo>
                    <a:pt x="8475" y="5531"/>
                  </a:lnTo>
                  <a:lnTo>
                    <a:pt x="8154" y="5604"/>
                  </a:lnTo>
                  <a:lnTo>
                    <a:pt x="8038" y="5717"/>
                  </a:lnTo>
                  <a:lnTo>
                    <a:pt x="7892" y="5755"/>
                  </a:lnTo>
                  <a:lnTo>
                    <a:pt x="7862" y="5792"/>
                  </a:lnTo>
                  <a:lnTo>
                    <a:pt x="7629" y="5755"/>
                  </a:lnTo>
                  <a:lnTo>
                    <a:pt x="7453" y="5867"/>
                  </a:lnTo>
                  <a:lnTo>
                    <a:pt x="7306" y="5867"/>
                  </a:lnTo>
                  <a:lnTo>
                    <a:pt x="7249" y="5755"/>
                  </a:lnTo>
                  <a:lnTo>
                    <a:pt x="7102" y="5755"/>
                  </a:lnTo>
                  <a:lnTo>
                    <a:pt x="6840" y="5567"/>
                  </a:lnTo>
                  <a:lnTo>
                    <a:pt x="6372" y="5567"/>
                  </a:lnTo>
                  <a:lnTo>
                    <a:pt x="6284" y="5494"/>
                  </a:lnTo>
                  <a:lnTo>
                    <a:pt x="6109" y="5531"/>
                  </a:lnTo>
                  <a:lnTo>
                    <a:pt x="5962" y="5494"/>
                  </a:lnTo>
                  <a:lnTo>
                    <a:pt x="5904" y="5567"/>
                  </a:lnTo>
                  <a:lnTo>
                    <a:pt x="5933" y="5867"/>
                  </a:lnTo>
                  <a:lnTo>
                    <a:pt x="5992" y="5942"/>
                  </a:lnTo>
                  <a:lnTo>
                    <a:pt x="5992" y="6278"/>
                  </a:lnTo>
                  <a:lnTo>
                    <a:pt x="6080" y="6503"/>
                  </a:lnTo>
                  <a:lnTo>
                    <a:pt x="6138" y="6614"/>
                  </a:lnTo>
                  <a:lnTo>
                    <a:pt x="6254" y="6651"/>
                  </a:lnTo>
                  <a:lnTo>
                    <a:pt x="6489" y="7024"/>
                  </a:lnTo>
                  <a:lnTo>
                    <a:pt x="6576" y="7099"/>
                  </a:lnTo>
                  <a:lnTo>
                    <a:pt x="6664" y="7062"/>
                  </a:lnTo>
                  <a:lnTo>
                    <a:pt x="6840" y="6726"/>
                  </a:lnTo>
                  <a:lnTo>
                    <a:pt x="7132" y="6539"/>
                  </a:lnTo>
                  <a:lnTo>
                    <a:pt x="7424" y="6315"/>
                  </a:lnTo>
                  <a:lnTo>
                    <a:pt x="7600" y="6128"/>
                  </a:lnTo>
                  <a:lnTo>
                    <a:pt x="7686" y="5980"/>
                  </a:lnTo>
                  <a:lnTo>
                    <a:pt x="7745" y="5980"/>
                  </a:lnTo>
                  <a:lnTo>
                    <a:pt x="8125" y="6090"/>
                  </a:lnTo>
                  <a:lnTo>
                    <a:pt x="8418" y="6053"/>
                  </a:lnTo>
                  <a:lnTo>
                    <a:pt x="8622" y="6053"/>
                  </a:lnTo>
                  <a:lnTo>
                    <a:pt x="8827" y="6240"/>
                  </a:lnTo>
                  <a:lnTo>
                    <a:pt x="9178" y="6278"/>
                  </a:lnTo>
                  <a:lnTo>
                    <a:pt x="9470" y="6278"/>
                  </a:lnTo>
                  <a:lnTo>
                    <a:pt x="9587" y="6353"/>
                  </a:lnTo>
                  <a:lnTo>
                    <a:pt x="9558" y="6428"/>
                  </a:lnTo>
                  <a:lnTo>
                    <a:pt x="9294" y="6465"/>
                  </a:lnTo>
                  <a:lnTo>
                    <a:pt x="9149" y="6428"/>
                  </a:lnTo>
                  <a:lnTo>
                    <a:pt x="8885" y="6353"/>
                  </a:lnTo>
                  <a:lnTo>
                    <a:pt x="8593" y="6165"/>
                  </a:lnTo>
                  <a:lnTo>
                    <a:pt x="8446" y="6165"/>
                  </a:lnTo>
                  <a:lnTo>
                    <a:pt x="8330" y="6240"/>
                  </a:lnTo>
                  <a:lnTo>
                    <a:pt x="8009" y="6165"/>
                  </a:lnTo>
                  <a:lnTo>
                    <a:pt x="7833" y="6128"/>
                  </a:lnTo>
                  <a:lnTo>
                    <a:pt x="7745" y="6278"/>
                  </a:lnTo>
                  <a:lnTo>
                    <a:pt x="7541" y="6428"/>
                  </a:lnTo>
                  <a:lnTo>
                    <a:pt x="7394" y="6651"/>
                  </a:lnTo>
                  <a:lnTo>
                    <a:pt x="7132" y="6839"/>
                  </a:lnTo>
                  <a:lnTo>
                    <a:pt x="7014" y="7099"/>
                  </a:lnTo>
                  <a:lnTo>
                    <a:pt x="6898" y="7249"/>
                  </a:lnTo>
                  <a:lnTo>
                    <a:pt x="6869" y="7362"/>
                  </a:lnTo>
                  <a:lnTo>
                    <a:pt x="7073" y="7548"/>
                  </a:lnTo>
                  <a:lnTo>
                    <a:pt x="7249" y="7548"/>
                  </a:lnTo>
                  <a:lnTo>
                    <a:pt x="7249" y="7660"/>
                  </a:lnTo>
                  <a:lnTo>
                    <a:pt x="7394" y="7848"/>
                  </a:lnTo>
                  <a:lnTo>
                    <a:pt x="7686" y="7848"/>
                  </a:lnTo>
                  <a:lnTo>
                    <a:pt x="8038" y="7996"/>
                  </a:lnTo>
                  <a:lnTo>
                    <a:pt x="8301" y="7996"/>
                  </a:lnTo>
                  <a:lnTo>
                    <a:pt x="8534" y="7735"/>
                  </a:lnTo>
                  <a:lnTo>
                    <a:pt x="8563" y="7399"/>
                  </a:lnTo>
                  <a:lnTo>
                    <a:pt x="8769" y="7287"/>
                  </a:lnTo>
                  <a:lnTo>
                    <a:pt x="8914" y="7362"/>
                  </a:lnTo>
                  <a:lnTo>
                    <a:pt x="8739" y="7437"/>
                  </a:lnTo>
                  <a:lnTo>
                    <a:pt x="8739" y="7623"/>
                  </a:lnTo>
                  <a:lnTo>
                    <a:pt x="8885" y="7660"/>
                  </a:lnTo>
                  <a:lnTo>
                    <a:pt x="9090" y="7585"/>
                  </a:lnTo>
                  <a:lnTo>
                    <a:pt x="9294" y="7623"/>
                  </a:lnTo>
                  <a:lnTo>
                    <a:pt x="9470" y="7474"/>
                  </a:lnTo>
                  <a:lnTo>
                    <a:pt x="9615" y="7548"/>
                  </a:lnTo>
                  <a:lnTo>
                    <a:pt x="9470" y="7735"/>
                  </a:lnTo>
                  <a:lnTo>
                    <a:pt x="9178" y="7773"/>
                  </a:lnTo>
                  <a:lnTo>
                    <a:pt x="9031" y="7810"/>
                  </a:lnTo>
                  <a:lnTo>
                    <a:pt x="8827" y="7810"/>
                  </a:lnTo>
                  <a:lnTo>
                    <a:pt x="8593" y="8108"/>
                  </a:lnTo>
                  <a:lnTo>
                    <a:pt x="8622" y="8221"/>
                  </a:lnTo>
                  <a:lnTo>
                    <a:pt x="8739" y="8296"/>
                  </a:lnTo>
                  <a:lnTo>
                    <a:pt x="9002" y="8221"/>
                  </a:lnTo>
                  <a:lnTo>
                    <a:pt x="9178" y="8519"/>
                  </a:lnTo>
                  <a:lnTo>
                    <a:pt x="9791" y="8519"/>
                  </a:lnTo>
                  <a:lnTo>
                    <a:pt x="9995" y="8482"/>
                  </a:lnTo>
                  <a:lnTo>
                    <a:pt x="10551" y="8183"/>
                  </a:lnTo>
                  <a:lnTo>
                    <a:pt x="10727" y="8146"/>
                  </a:lnTo>
                  <a:lnTo>
                    <a:pt x="11019" y="7848"/>
                  </a:lnTo>
                  <a:lnTo>
                    <a:pt x="10961" y="7773"/>
                  </a:lnTo>
                  <a:lnTo>
                    <a:pt x="10902" y="7773"/>
                  </a:lnTo>
                  <a:lnTo>
                    <a:pt x="11107" y="7437"/>
                  </a:lnTo>
                  <a:lnTo>
                    <a:pt x="11253" y="7437"/>
                  </a:lnTo>
                  <a:lnTo>
                    <a:pt x="11370" y="7212"/>
                  </a:lnTo>
                  <a:lnTo>
                    <a:pt x="11399" y="7249"/>
                  </a:lnTo>
                  <a:lnTo>
                    <a:pt x="11487" y="7437"/>
                  </a:lnTo>
                  <a:lnTo>
                    <a:pt x="11545" y="7437"/>
                  </a:lnTo>
                  <a:lnTo>
                    <a:pt x="11545" y="7249"/>
                  </a:lnTo>
                  <a:lnTo>
                    <a:pt x="11983" y="6839"/>
                  </a:lnTo>
                  <a:lnTo>
                    <a:pt x="12275" y="6801"/>
                  </a:lnTo>
                  <a:lnTo>
                    <a:pt x="12743" y="6539"/>
                  </a:lnTo>
                  <a:lnTo>
                    <a:pt x="12743" y="6689"/>
                  </a:lnTo>
                  <a:lnTo>
                    <a:pt x="12363" y="6914"/>
                  </a:lnTo>
                  <a:lnTo>
                    <a:pt x="12130" y="6914"/>
                  </a:lnTo>
                  <a:lnTo>
                    <a:pt x="11691" y="7249"/>
                  </a:lnTo>
                  <a:lnTo>
                    <a:pt x="11633" y="7548"/>
                  </a:lnTo>
                  <a:lnTo>
                    <a:pt x="11458" y="7735"/>
                  </a:lnTo>
                  <a:lnTo>
                    <a:pt x="11253" y="7735"/>
                  </a:lnTo>
                  <a:lnTo>
                    <a:pt x="11194" y="7996"/>
                  </a:lnTo>
                  <a:lnTo>
                    <a:pt x="11107" y="8108"/>
                  </a:lnTo>
                  <a:lnTo>
                    <a:pt x="11107" y="8183"/>
                  </a:lnTo>
                  <a:lnTo>
                    <a:pt x="11515" y="8146"/>
                  </a:lnTo>
                  <a:lnTo>
                    <a:pt x="11633" y="8221"/>
                  </a:lnTo>
                  <a:lnTo>
                    <a:pt x="11809" y="8221"/>
                  </a:lnTo>
                  <a:lnTo>
                    <a:pt x="11983" y="8371"/>
                  </a:lnTo>
                  <a:lnTo>
                    <a:pt x="11954" y="8482"/>
                  </a:lnTo>
                  <a:lnTo>
                    <a:pt x="12101" y="8557"/>
                  </a:lnTo>
                  <a:lnTo>
                    <a:pt x="12218" y="8557"/>
                  </a:lnTo>
                  <a:lnTo>
                    <a:pt x="12275" y="8669"/>
                  </a:lnTo>
                  <a:lnTo>
                    <a:pt x="12101" y="8707"/>
                  </a:lnTo>
                  <a:lnTo>
                    <a:pt x="11954" y="8782"/>
                  </a:lnTo>
                  <a:lnTo>
                    <a:pt x="11779" y="8594"/>
                  </a:lnTo>
                  <a:lnTo>
                    <a:pt x="11487" y="8482"/>
                  </a:lnTo>
                  <a:lnTo>
                    <a:pt x="11107" y="8519"/>
                  </a:lnTo>
                  <a:lnTo>
                    <a:pt x="10551" y="8594"/>
                  </a:lnTo>
                  <a:lnTo>
                    <a:pt x="10347" y="8707"/>
                  </a:lnTo>
                  <a:lnTo>
                    <a:pt x="10201" y="8707"/>
                  </a:lnTo>
                  <a:lnTo>
                    <a:pt x="10201" y="8782"/>
                  </a:lnTo>
                  <a:lnTo>
                    <a:pt x="10230" y="8894"/>
                  </a:lnTo>
                  <a:lnTo>
                    <a:pt x="10493" y="8968"/>
                  </a:lnTo>
                  <a:lnTo>
                    <a:pt x="10727" y="8968"/>
                  </a:lnTo>
                  <a:lnTo>
                    <a:pt x="10873" y="9080"/>
                  </a:lnTo>
                  <a:lnTo>
                    <a:pt x="10873" y="9230"/>
                  </a:lnTo>
                  <a:lnTo>
                    <a:pt x="10669" y="9268"/>
                  </a:lnTo>
                  <a:lnTo>
                    <a:pt x="10522" y="9118"/>
                  </a:lnTo>
                  <a:lnTo>
                    <a:pt x="10230" y="9080"/>
                  </a:lnTo>
                  <a:lnTo>
                    <a:pt x="10083" y="8932"/>
                  </a:lnTo>
                  <a:lnTo>
                    <a:pt x="9938" y="8894"/>
                  </a:lnTo>
                  <a:lnTo>
                    <a:pt x="9703" y="9043"/>
                  </a:lnTo>
                  <a:lnTo>
                    <a:pt x="9353" y="9080"/>
                  </a:lnTo>
                  <a:lnTo>
                    <a:pt x="9090" y="8932"/>
                  </a:lnTo>
                  <a:lnTo>
                    <a:pt x="8885" y="8932"/>
                  </a:lnTo>
                  <a:lnTo>
                    <a:pt x="8681" y="8857"/>
                  </a:lnTo>
                  <a:lnTo>
                    <a:pt x="8563" y="8744"/>
                  </a:lnTo>
                  <a:lnTo>
                    <a:pt x="8271" y="8782"/>
                  </a:lnTo>
                  <a:lnTo>
                    <a:pt x="8183" y="9043"/>
                  </a:lnTo>
                  <a:lnTo>
                    <a:pt x="8271" y="9230"/>
                  </a:lnTo>
                  <a:lnTo>
                    <a:pt x="8271" y="9977"/>
                  </a:lnTo>
                  <a:lnTo>
                    <a:pt x="8301" y="10052"/>
                  </a:lnTo>
                  <a:lnTo>
                    <a:pt x="8154" y="10277"/>
                  </a:lnTo>
                  <a:lnTo>
                    <a:pt x="8154" y="10427"/>
                  </a:lnTo>
                  <a:lnTo>
                    <a:pt x="8271" y="10537"/>
                  </a:lnTo>
                  <a:lnTo>
                    <a:pt x="8359" y="10725"/>
                  </a:lnTo>
                  <a:lnTo>
                    <a:pt x="8563" y="10725"/>
                  </a:lnTo>
                  <a:lnTo>
                    <a:pt x="8710" y="10838"/>
                  </a:lnTo>
                  <a:lnTo>
                    <a:pt x="8534" y="10800"/>
                  </a:lnTo>
                  <a:lnTo>
                    <a:pt x="8418" y="10913"/>
                  </a:lnTo>
                  <a:lnTo>
                    <a:pt x="8359" y="11023"/>
                  </a:lnTo>
                  <a:lnTo>
                    <a:pt x="8330" y="10838"/>
                  </a:lnTo>
                  <a:lnTo>
                    <a:pt x="8183" y="10650"/>
                  </a:lnTo>
                  <a:lnTo>
                    <a:pt x="8125" y="10650"/>
                  </a:lnTo>
                  <a:lnTo>
                    <a:pt x="8095" y="10762"/>
                  </a:lnTo>
                  <a:lnTo>
                    <a:pt x="7980" y="10575"/>
                  </a:lnTo>
                  <a:lnTo>
                    <a:pt x="7950" y="10239"/>
                  </a:lnTo>
                  <a:lnTo>
                    <a:pt x="7950" y="9866"/>
                  </a:lnTo>
                  <a:lnTo>
                    <a:pt x="7862" y="9343"/>
                  </a:lnTo>
                  <a:lnTo>
                    <a:pt x="7686" y="9080"/>
                  </a:lnTo>
                  <a:lnTo>
                    <a:pt x="7686" y="8894"/>
                  </a:lnTo>
                  <a:lnTo>
                    <a:pt x="7306" y="8557"/>
                  </a:lnTo>
                  <a:lnTo>
                    <a:pt x="7220" y="8557"/>
                  </a:lnTo>
                  <a:lnTo>
                    <a:pt x="6985" y="8371"/>
                  </a:lnTo>
                  <a:lnTo>
                    <a:pt x="6956" y="8183"/>
                  </a:lnTo>
                  <a:lnTo>
                    <a:pt x="6810" y="8108"/>
                  </a:lnTo>
                  <a:lnTo>
                    <a:pt x="6576" y="8183"/>
                  </a:lnTo>
                  <a:lnTo>
                    <a:pt x="6080" y="8894"/>
                  </a:lnTo>
                  <a:lnTo>
                    <a:pt x="5992" y="9118"/>
                  </a:lnTo>
                  <a:lnTo>
                    <a:pt x="5992" y="9305"/>
                  </a:lnTo>
                  <a:lnTo>
                    <a:pt x="6109" y="9418"/>
                  </a:lnTo>
                  <a:lnTo>
                    <a:pt x="6284" y="9491"/>
                  </a:lnTo>
                  <a:lnTo>
                    <a:pt x="6372" y="9716"/>
                  </a:lnTo>
                  <a:lnTo>
                    <a:pt x="6372" y="9866"/>
                  </a:lnTo>
                  <a:lnTo>
                    <a:pt x="6342" y="9903"/>
                  </a:lnTo>
                  <a:lnTo>
                    <a:pt x="6225" y="9678"/>
                  </a:lnTo>
                  <a:lnTo>
                    <a:pt x="6109" y="9641"/>
                  </a:lnTo>
                  <a:lnTo>
                    <a:pt x="5992" y="9528"/>
                  </a:lnTo>
                  <a:lnTo>
                    <a:pt x="5933" y="9603"/>
                  </a:lnTo>
                  <a:lnTo>
                    <a:pt x="5816" y="9641"/>
                  </a:lnTo>
                  <a:lnTo>
                    <a:pt x="5786" y="9791"/>
                  </a:lnTo>
                  <a:lnTo>
                    <a:pt x="5845" y="10014"/>
                  </a:lnTo>
                  <a:lnTo>
                    <a:pt x="5962" y="10089"/>
                  </a:lnTo>
                  <a:lnTo>
                    <a:pt x="6050" y="10389"/>
                  </a:lnTo>
                  <a:lnTo>
                    <a:pt x="6080" y="10948"/>
                  </a:lnTo>
                  <a:lnTo>
                    <a:pt x="5962" y="11211"/>
                  </a:lnTo>
                  <a:lnTo>
                    <a:pt x="5962" y="11509"/>
                  </a:lnTo>
                  <a:lnTo>
                    <a:pt x="5845" y="11847"/>
                  </a:lnTo>
                  <a:lnTo>
                    <a:pt x="5845" y="12070"/>
                  </a:lnTo>
                  <a:lnTo>
                    <a:pt x="5904" y="12107"/>
                  </a:lnTo>
                  <a:lnTo>
                    <a:pt x="5992" y="12070"/>
                  </a:lnTo>
                  <a:lnTo>
                    <a:pt x="5962" y="12332"/>
                  </a:lnTo>
                  <a:lnTo>
                    <a:pt x="5845" y="12593"/>
                  </a:lnTo>
                  <a:lnTo>
                    <a:pt x="5786" y="12443"/>
                  </a:lnTo>
                  <a:lnTo>
                    <a:pt x="5758" y="12257"/>
                  </a:lnTo>
                  <a:lnTo>
                    <a:pt x="5612" y="12107"/>
                  </a:lnTo>
                  <a:lnTo>
                    <a:pt x="5494" y="12257"/>
                  </a:lnTo>
                  <a:lnTo>
                    <a:pt x="5494" y="12593"/>
                  </a:lnTo>
                  <a:lnTo>
                    <a:pt x="5700" y="13041"/>
                  </a:lnTo>
                  <a:lnTo>
                    <a:pt x="5933" y="13004"/>
                  </a:lnTo>
                  <a:lnTo>
                    <a:pt x="6080" y="13079"/>
                  </a:lnTo>
                  <a:lnTo>
                    <a:pt x="6138" y="13229"/>
                  </a:lnTo>
                  <a:lnTo>
                    <a:pt x="6401" y="13229"/>
                  </a:lnTo>
                  <a:lnTo>
                    <a:pt x="6693" y="13377"/>
                  </a:lnTo>
                  <a:lnTo>
                    <a:pt x="6810" y="13229"/>
                  </a:lnTo>
                  <a:lnTo>
                    <a:pt x="6985" y="13079"/>
                  </a:lnTo>
                  <a:lnTo>
                    <a:pt x="6985" y="12966"/>
                  </a:lnTo>
                  <a:lnTo>
                    <a:pt x="7102" y="12891"/>
                  </a:lnTo>
                  <a:lnTo>
                    <a:pt x="7102" y="13041"/>
                  </a:lnTo>
                  <a:lnTo>
                    <a:pt x="7014" y="13229"/>
                  </a:lnTo>
                  <a:lnTo>
                    <a:pt x="7014" y="13452"/>
                  </a:lnTo>
                  <a:lnTo>
                    <a:pt x="6956" y="13565"/>
                  </a:lnTo>
                  <a:lnTo>
                    <a:pt x="6810" y="13452"/>
                  </a:lnTo>
                  <a:lnTo>
                    <a:pt x="6489" y="13452"/>
                  </a:lnTo>
                  <a:lnTo>
                    <a:pt x="6342" y="13527"/>
                  </a:lnTo>
                  <a:lnTo>
                    <a:pt x="6342" y="13715"/>
                  </a:lnTo>
                  <a:lnTo>
                    <a:pt x="6401" y="13752"/>
                  </a:lnTo>
                  <a:lnTo>
                    <a:pt x="6576" y="13752"/>
                  </a:lnTo>
                  <a:lnTo>
                    <a:pt x="6634" y="13901"/>
                  </a:lnTo>
                  <a:lnTo>
                    <a:pt x="6489" y="13901"/>
                  </a:lnTo>
                  <a:lnTo>
                    <a:pt x="6489" y="14201"/>
                  </a:lnTo>
                  <a:lnTo>
                    <a:pt x="6254" y="13790"/>
                  </a:lnTo>
                  <a:lnTo>
                    <a:pt x="6138" y="13790"/>
                  </a:lnTo>
                  <a:lnTo>
                    <a:pt x="6080" y="13602"/>
                  </a:lnTo>
                  <a:lnTo>
                    <a:pt x="5992" y="13452"/>
                  </a:lnTo>
                  <a:lnTo>
                    <a:pt x="5641" y="13154"/>
                  </a:lnTo>
                  <a:lnTo>
                    <a:pt x="5553" y="13154"/>
                  </a:lnTo>
                  <a:lnTo>
                    <a:pt x="5349" y="12856"/>
                  </a:lnTo>
                  <a:lnTo>
                    <a:pt x="5349" y="12818"/>
                  </a:lnTo>
                  <a:lnTo>
                    <a:pt x="5202" y="12818"/>
                  </a:lnTo>
                  <a:lnTo>
                    <a:pt x="5056" y="12966"/>
                  </a:lnTo>
                  <a:lnTo>
                    <a:pt x="4910" y="12966"/>
                  </a:lnTo>
                  <a:lnTo>
                    <a:pt x="4793" y="13041"/>
                  </a:lnTo>
                  <a:lnTo>
                    <a:pt x="4589" y="12966"/>
                  </a:lnTo>
                  <a:lnTo>
                    <a:pt x="4237" y="13041"/>
                  </a:lnTo>
                  <a:lnTo>
                    <a:pt x="4150" y="13004"/>
                  </a:lnTo>
                  <a:lnTo>
                    <a:pt x="3886" y="13341"/>
                  </a:lnTo>
                  <a:lnTo>
                    <a:pt x="3770" y="13602"/>
                  </a:lnTo>
                  <a:lnTo>
                    <a:pt x="3770" y="13827"/>
                  </a:lnTo>
                  <a:lnTo>
                    <a:pt x="3624" y="13901"/>
                  </a:lnTo>
                  <a:lnTo>
                    <a:pt x="3477" y="14013"/>
                  </a:lnTo>
                  <a:lnTo>
                    <a:pt x="3302" y="14126"/>
                  </a:lnTo>
                  <a:lnTo>
                    <a:pt x="3273" y="14276"/>
                  </a:lnTo>
                  <a:lnTo>
                    <a:pt x="3069" y="14461"/>
                  </a:lnTo>
                  <a:lnTo>
                    <a:pt x="3040" y="14686"/>
                  </a:lnTo>
                  <a:lnTo>
                    <a:pt x="3156" y="14686"/>
                  </a:lnTo>
                  <a:lnTo>
                    <a:pt x="3185" y="14835"/>
                  </a:lnTo>
                  <a:lnTo>
                    <a:pt x="3040" y="14835"/>
                  </a:lnTo>
                  <a:lnTo>
                    <a:pt x="2922" y="14910"/>
                  </a:lnTo>
                  <a:lnTo>
                    <a:pt x="3156" y="15135"/>
                  </a:lnTo>
                  <a:lnTo>
                    <a:pt x="3361" y="15210"/>
                  </a:lnTo>
                  <a:lnTo>
                    <a:pt x="3506" y="15060"/>
                  </a:lnTo>
                  <a:lnTo>
                    <a:pt x="3477" y="14910"/>
                  </a:lnTo>
                  <a:lnTo>
                    <a:pt x="3712" y="14947"/>
                  </a:lnTo>
                  <a:lnTo>
                    <a:pt x="3945" y="14724"/>
                  </a:lnTo>
                  <a:lnTo>
                    <a:pt x="3945" y="14910"/>
                  </a:lnTo>
                  <a:lnTo>
                    <a:pt x="3770" y="15022"/>
                  </a:lnTo>
                  <a:lnTo>
                    <a:pt x="3653" y="15247"/>
                  </a:lnTo>
                  <a:lnTo>
                    <a:pt x="3653" y="15395"/>
                  </a:lnTo>
                  <a:lnTo>
                    <a:pt x="3886" y="15395"/>
                  </a:lnTo>
                  <a:lnTo>
                    <a:pt x="4033" y="15433"/>
                  </a:lnTo>
                  <a:lnTo>
                    <a:pt x="4209" y="15135"/>
                  </a:lnTo>
                  <a:lnTo>
                    <a:pt x="4472" y="14910"/>
                  </a:lnTo>
                  <a:lnTo>
                    <a:pt x="4618" y="14499"/>
                  </a:lnTo>
                  <a:lnTo>
                    <a:pt x="4822" y="14163"/>
                  </a:lnTo>
                  <a:lnTo>
                    <a:pt x="4969" y="14126"/>
                  </a:lnTo>
                  <a:lnTo>
                    <a:pt x="4940" y="14276"/>
                  </a:lnTo>
                  <a:lnTo>
                    <a:pt x="4822" y="14349"/>
                  </a:lnTo>
                  <a:lnTo>
                    <a:pt x="4618" y="14724"/>
                  </a:lnTo>
                  <a:lnTo>
                    <a:pt x="4676" y="14910"/>
                  </a:lnTo>
                  <a:lnTo>
                    <a:pt x="4530" y="14910"/>
                  </a:lnTo>
                  <a:lnTo>
                    <a:pt x="4442" y="15097"/>
                  </a:lnTo>
                  <a:lnTo>
                    <a:pt x="4472" y="15247"/>
                  </a:lnTo>
                  <a:lnTo>
                    <a:pt x="4589" y="15247"/>
                  </a:lnTo>
                  <a:lnTo>
                    <a:pt x="4501" y="15322"/>
                  </a:lnTo>
                  <a:lnTo>
                    <a:pt x="4384" y="15322"/>
                  </a:lnTo>
                  <a:lnTo>
                    <a:pt x="4237" y="15508"/>
                  </a:lnTo>
                  <a:lnTo>
                    <a:pt x="4296" y="15620"/>
                  </a:lnTo>
                  <a:lnTo>
                    <a:pt x="4472" y="15620"/>
                  </a:lnTo>
                  <a:lnTo>
                    <a:pt x="4354" y="15695"/>
                  </a:lnTo>
                  <a:lnTo>
                    <a:pt x="4180" y="15620"/>
                  </a:lnTo>
                  <a:lnTo>
                    <a:pt x="4033" y="15620"/>
                  </a:lnTo>
                  <a:lnTo>
                    <a:pt x="3916" y="15695"/>
                  </a:lnTo>
                  <a:lnTo>
                    <a:pt x="3800" y="15770"/>
                  </a:lnTo>
                  <a:lnTo>
                    <a:pt x="3741" y="15844"/>
                  </a:lnTo>
                  <a:lnTo>
                    <a:pt x="3800" y="16031"/>
                  </a:lnTo>
                  <a:lnTo>
                    <a:pt x="3916" y="16031"/>
                  </a:lnTo>
                  <a:lnTo>
                    <a:pt x="4004" y="15956"/>
                  </a:lnTo>
                  <a:lnTo>
                    <a:pt x="4062" y="15994"/>
                  </a:lnTo>
                  <a:lnTo>
                    <a:pt x="4209" y="15994"/>
                  </a:lnTo>
                  <a:lnTo>
                    <a:pt x="4209" y="16144"/>
                  </a:lnTo>
                  <a:lnTo>
                    <a:pt x="4092" y="16144"/>
                  </a:lnTo>
                  <a:lnTo>
                    <a:pt x="3945" y="16069"/>
                  </a:lnTo>
                  <a:lnTo>
                    <a:pt x="3886" y="16144"/>
                  </a:lnTo>
                  <a:lnTo>
                    <a:pt x="3886" y="16219"/>
                  </a:lnTo>
                  <a:lnTo>
                    <a:pt x="4033" y="16256"/>
                  </a:lnTo>
                  <a:lnTo>
                    <a:pt x="4004" y="16329"/>
                  </a:lnTo>
                  <a:lnTo>
                    <a:pt x="3886" y="16404"/>
                  </a:lnTo>
                  <a:lnTo>
                    <a:pt x="3770" y="16404"/>
                  </a:lnTo>
                  <a:lnTo>
                    <a:pt x="3770" y="16517"/>
                  </a:lnTo>
                  <a:lnTo>
                    <a:pt x="3886" y="16780"/>
                  </a:lnTo>
                  <a:lnTo>
                    <a:pt x="4004" y="16780"/>
                  </a:lnTo>
                  <a:lnTo>
                    <a:pt x="4062" y="16630"/>
                  </a:lnTo>
                  <a:lnTo>
                    <a:pt x="4237" y="16442"/>
                  </a:lnTo>
                  <a:lnTo>
                    <a:pt x="4209" y="16630"/>
                  </a:lnTo>
                  <a:lnTo>
                    <a:pt x="4062" y="16780"/>
                  </a:lnTo>
                  <a:lnTo>
                    <a:pt x="3945" y="16928"/>
                  </a:lnTo>
                  <a:lnTo>
                    <a:pt x="3916" y="17078"/>
                  </a:lnTo>
                  <a:lnTo>
                    <a:pt x="4150" y="17190"/>
                  </a:lnTo>
                  <a:lnTo>
                    <a:pt x="4325" y="17190"/>
                  </a:lnTo>
                  <a:lnTo>
                    <a:pt x="4354" y="17153"/>
                  </a:lnTo>
                  <a:lnTo>
                    <a:pt x="4442" y="17153"/>
                  </a:lnTo>
                  <a:lnTo>
                    <a:pt x="4530" y="17265"/>
                  </a:lnTo>
                  <a:lnTo>
                    <a:pt x="4793" y="17115"/>
                  </a:lnTo>
                  <a:lnTo>
                    <a:pt x="5056" y="16815"/>
                  </a:lnTo>
                  <a:lnTo>
                    <a:pt x="5056" y="16780"/>
                  </a:lnTo>
                  <a:lnTo>
                    <a:pt x="5202" y="16630"/>
                  </a:lnTo>
                  <a:lnTo>
                    <a:pt x="5494" y="16256"/>
                  </a:lnTo>
                  <a:lnTo>
                    <a:pt x="5494" y="16144"/>
                  </a:lnTo>
                  <a:lnTo>
                    <a:pt x="5612" y="15994"/>
                  </a:lnTo>
                  <a:lnTo>
                    <a:pt x="5700" y="15994"/>
                  </a:lnTo>
                  <a:lnTo>
                    <a:pt x="5612" y="16144"/>
                  </a:lnTo>
                  <a:lnTo>
                    <a:pt x="5553" y="16329"/>
                  </a:lnTo>
                  <a:lnTo>
                    <a:pt x="5320" y="16705"/>
                  </a:lnTo>
                  <a:lnTo>
                    <a:pt x="5026" y="16928"/>
                  </a:lnTo>
                  <a:lnTo>
                    <a:pt x="4822" y="17190"/>
                  </a:lnTo>
                  <a:lnTo>
                    <a:pt x="4618" y="17339"/>
                  </a:lnTo>
                  <a:lnTo>
                    <a:pt x="4501" y="17489"/>
                  </a:lnTo>
                  <a:lnTo>
                    <a:pt x="4589" y="17639"/>
                  </a:lnTo>
                  <a:lnTo>
                    <a:pt x="4501" y="17676"/>
                  </a:lnTo>
                  <a:lnTo>
                    <a:pt x="4296" y="17451"/>
                  </a:lnTo>
                  <a:lnTo>
                    <a:pt x="3945" y="17451"/>
                  </a:lnTo>
                  <a:lnTo>
                    <a:pt x="3945" y="17564"/>
                  </a:lnTo>
                  <a:lnTo>
                    <a:pt x="3886" y="17526"/>
                  </a:lnTo>
                  <a:lnTo>
                    <a:pt x="3770" y="17301"/>
                  </a:lnTo>
                  <a:lnTo>
                    <a:pt x="3477" y="17115"/>
                  </a:lnTo>
                  <a:lnTo>
                    <a:pt x="3361" y="17153"/>
                  </a:lnTo>
                  <a:lnTo>
                    <a:pt x="3302" y="17078"/>
                  </a:lnTo>
                  <a:lnTo>
                    <a:pt x="3361" y="16815"/>
                  </a:lnTo>
                  <a:lnTo>
                    <a:pt x="3361" y="16219"/>
                  </a:lnTo>
                  <a:lnTo>
                    <a:pt x="3302" y="15844"/>
                  </a:lnTo>
                  <a:lnTo>
                    <a:pt x="3126" y="15583"/>
                  </a:lnTo>
                  <a:lnTo>
                    <a:pt x="3010" y="15583"/>
                  </a:lnTo>
                  <a:lnTo>
                    <a:pt x="2834" y="15470"/>
                  </a:lnTo>
                  <a:lnTo>
                    <a:pt x="2717" y="15508"/>
                  </a:lnTo>
                  <a:lnTo>
                    <a:pt x="2542" y="15508"/>
                  </a:lnTo>
                  <a:lnTo>
                    <a:pt x="2425" y="15583"/>
                  </a:lnTo>
                  <a:lnTo>
                    <a:pt x="2280" y="15620"/>
                  </a:lnTo>
                  <a:lnTo>
                    <a:pt x="2280" y="15770"/>
                  </a:lnTo>
                  <a:lnTo>
                    <a:pt x="2309" y="15956"/>
                  </a:lnTo>
                  <a:lnTo>
                    <a:pt x="2280" y="16031"/>
                  </a:lnTo>
                  <a:lnTo>
                    <a:pt x="2251" y="16367"/>
                  </a:lnTo>
                  <a:lnTo>
                    <a:pt x="2309" y="16517"/>
                  </a:lnTo>
                  <a:lnTo>
                    <a:pt x="2396" y="16517"/>
                  </a:lnTo>
                  <a:lnTo>
                    <a:pt x="2396" y="16630"/>
                  </a:lnTo>
                  <a:lnTo>
                    <a:pt x="2251" y="16780"/>
                  </a:lnTo>
                  <a:lnTo>
                    <a:pt x="2192" y="16890"/>
                  </a:lnTo>
                  <a:lnTo>
                    <a:pt x="2309" y="17078"/>
                  </a:lnTo>
                  <a:lnTo>
                    <a:pt x="2425" y="17078"/>
                  </a:lnTo>
                  <a:lnTo>
                    <a:pt x="2454" y="16965"/>
                  </a:lnTo>
                  <a:lnTo>
                    <a:pt x="2631" y="17078"/>
                  </a:lnTo>
                  <a:lnTo>
                    <a:pt x="2601" y="17115"/>
                  </a:lnTo>
                  <a:lnTo>
                    <a:pt x="2425" y="17115"/>
                  </a:lnTo>
                  <a:lnTo>
                    <a:pt x="2425" y="17153"/>
                  </a:lnTo>
                  <a:lnTo>
                    <a:pt x="2542" y="17265"/>
                  </a:lnTo>
                  <a:lnTo>
                    <a:pt x="2542" y="17339"/>
                  </a:lnTo>
                  <a:lnTo>
                    <a:pt x="2425" y="17451"/>
                  </a:lnTo>
                  <a:lnTo>
                    <a:pt x="2396" y="17489"/>
                  </a:lnTo>
                  <a:lnTo>
                    <a:pt x="2484" y="17526"/>
                  </a:lnTo>
                  <a:lnTo>
                    <a:pt x="2572" y="17639"/>
                  </a:lnTo>
                  <a:lnTo>
                    <a:pt x="2717" y="17639"/>
                  </a:lnTo>
                  <a:lnTo>
                    <a:pt x="2746" y="17676"/>
                  </a:lnTo>
                  <a:lnTo>
                    <a:pt x="2689" y="17751"/>
                  </a:lnTo>
                  <a:lnTo>
                    <a:pt x="2542" y="17751"/>
                  </a:lnTo>
                  <a:lnTo>
                    <a:pt x="2484" y="17824"/>
                  </a:lnTo>
                  <a:lnTo>
                    <a:pt x="2309" y="17639"/>
                  </a:lnTo>
                  <a:lnTo>
                    <a:pt x="2251" y="17676"/>
                  </a:lnTo>
                  <a:lnTo>
                    <a:pt x="2192" y="17751"/>
                  </a:lnTo>
                  <a:lnTo>
                    <a:pt x="2104" y="17751"/>
                  </a:lnTo>
                  <a:lnTo>
                    <a:pt x="2016" y="17564"/>
                  </a:lnTo>
                  <a:lnTo>
                    <a:pt x="1900" y="17526"/>
                  </a:lnTo>
                  <a:lnTo>
                    <a:pt x="1812" y="17639"/>
                  </a:lnTo>
                  <a:lnTo>
                    <a:pt x="1549" y="17639"/>
                  </a:lnTo>
                  <a:lnTo>
                    <a:pt x="1373" y="17489"/>
                  </a:lnTo>
                  <a:lnTo>
                    <a:pt x="1227" y="17489"/>
                  </a:lnTo>
                  <a:lnTo>
                    <a:pt x="1140" y="17564"/>
                  </a:lnTo>
                  <a:lnTo>
                    <a:pt x="1140" y="17714"/>
                  </a:lnTo>
                  <a:lnTo>
                    <a:pt x="1023" y="17751"/>
                  </a:lnTo>
                  <a:lnTo>
                    <a:pt x="876" y="17824"/>
                  </a:lnTo>
                  <a:lnTo>
                    <a:pt x="817" y="17937"/>
                  </a:lnTo>
                  <a:lnTo>
                    <a:pt x="584" y="18012"/>
                  </a:lnTo>
                  <a:lnTo>
                    <a:pt x="525" y="18049"/>
                  </a:lnTo>
                  <a:lnTo>
                    <a:pt x="380" y="18087"/>
                  </a:lnTo>
                  <a:lnTo>
                    <a:pt x="263" y="18237"/>
                  </a:lnTo>
                  <a:lnTo>
                    <a:pt x="233" y="18423"/>
                  </a:lnTo>
                  <a:lnTo>
                    <a:pt x="233" y="18498"/>
                  </a:lnTo>
                  <a:lnTo>
                    <a:pt x="204" y="18648"/>
                  </a:lnTo>
                  <a:lnTo>
                    <a:pt x="0" y="18796"/>
                  </a:lnTo>
                  <a:lnTo>
                    <a:pt x="0" y="18946"/>
                  </a:lnTo>
                  <a:lnTo>
                    <a:pt x="57" y="19021"/>
                  </a:lnTo>
                  <a:lnTo>
                    <a:pt x="57" y="19319"/>
                  </a:lnTo>
                  <a:lnTo>
                    <a:pt x="87" y="19394"/>
                  </a:lnTo>
                  <a:lnTo>
                    <a:pt x="263" y="19394"/>
                  </a:lnTo>
                  <a:lnTo>
                    <a:pt x="351" y="19171"/>
                  </a:lnTo>
                  <a:lnTo>
                    <a:pt x="409" y="19171"/>
                  </a:lnTo>
                  <a:lnTo>
                    <a:pt x="380" y="19209"/>
                  </a:lnTo>
                  <a:lnTo>
                    <a:pt x="292" y="19394"/>
                  </a:lnTo>
                  <a:lnTo>
                    <a:pt x="380" y="19432"/>
                  </a:lnTo>
                  <a:lnTo>
                    <a:pt x="496" y="19319"/>
                  </a:lnTo>
                  <a:lnTo>
                    <a:pt x="496" y="19021"/>
                  </a:lnTo>
                  <a:lnTo>
                    <a:pt x="555" y="18610"/>
                  </a:lnTo>
                  <a:lnTo>
                    <a:pt x="672" y="18573"/>
                  </a:lnTo>
                  <a:lnTo>
                    <a:pt x="789" y="18460"/>
                  </a:lnTo>
                  <a:lnTo>
                    <a:pt x="584" y="18871"/>
                  </a:lnTo>
                  <a:lnTo>
                    <a:pt x="584" y="19059"/>
                  </a:lnTo>
                  <a:lnTo>
                    <a:pt x="555" y="19134"/>
                  </a:lnTo>
                  <a:lnTo>
                    <a:pt x="525" y="19357"/>
                  </a:lnTo>
                  <a:lnTo>
                    <a:pt x="437" y="19544"/>
                  </a:lnTo>
                  <a:lnTo>
                    <a:pt x="525" y="19619"/>
                  </a:lnTo>
                  <a:lnTo>
                    <a:pt x="584" y="19619"/>
                  </a:lnTo>
                  <a:lnTo>
                    <a:pt x="701" y="19768"/>
                  </a:lnTo>
                  <a:lnTo>
                    <a:pt x="847" y="19768"/>
                  </a:lnTo>
                  <a:lnTo>
                    <a:pt x="876" y="19582"/>
                  </a:lnTo>
                  <a:lnTo>
                    <a:pt x="847" y="19544"/>
                  </a:lnTo>
                  <a:lnTo>
                    <a:pt x="935" y="19357"/>
                  </a:lnTo>
                  <a:lnTo>
                    <a:pt x="964" y="19171"/>
                  </a:lnTo>
                  <a:lnTo>
                    <a:pt x="1023" y="19059"/>
                  </a:lnTo>
                  <a:lnTo>
                    <a:pt x="1023" y="19209"/>
                  </a:lnTo>
                  <a:lnTo>
                    <a:pt x="1081" y="19319"/>
                  </a:lnTo>
                  <a:lnTo>
                    <a:pt x="993" y="19544"/>
                  </a:lnTo>
                  <a:lnTo>
                    <a:pt x="993" y="19805"/>
                  </a:lnTo>
                  <a:lnTo>
                    <a:pt x="1111" y="19993"/>
                  </a:lnTo>
                  <a:lnTo>
                    <a:pt x="1169" y="20068"/>
                  </a:lnTo>
                  <a:lnTo>
                    <a:pt x="1285" y="19918"/>
                  </a:lnTo>
                  <a:lnTo>
                    <a:pt x="1256" y="19768"/>
                  </a:lnTo>
                  <a:lnTo>
                    <a:pt x="1256" y="19730"/>
                  </a:lnTo>
                  <a:lnTo>
                    <a:pt x="1285" y="19694"/>
                  </a:lnTo>
                  <a:lnTo>
                    <a:pt x="1403" y="19694"/>
                  </a:lnTo>
                  <a:lnTo>
                    <a:pt x="1461" y="19582"/>
                  </a:lnTo>
                  <a:lnTo>
                    <a:pt x="1432" y="19394"/>
                  </a:lnTo>
                  <a:lnTo>
                    <a:pt x="1373" y="19319"/>
                  </a:lnTo>
                  <a:lnTo>
                    <a:pt x="1373" y="19171"/>
                  </a:lnTo>
                  <a:lnTo>
                    <a:pt x="1432" y="19209"/>
                  </a:lnTo>
                  <a:lnTo>
                    <a:pt x="1549" y="19507"/>
                  </a:lnTo>
                  <a:lnTo>
                    <a:pt x="1549" y="19619"/>
                  </a:lnTo>
                  <a:lnTo>
                    <a:pt x="1461" y="19805"/>
                  </a:lnTo>
                  <a:lnTo>
                    <a:pt x="1403" y="19805"/>
                  </a:lnTo>
                  <a:lnTo>
                    <a:pt x="1315" y="19993"/>
                  </a:lnTo>
                  <a:lnTo>
                    <a:pt x="1373" y="20105"/>
                  </a:lnTo>
                  <a:lnTo>
                    <a:pt x="1432" y="20105"/>
                  </a:lnTo>
                  <a:lnTo>
                    <a:pt x="1520" y="20143"/>
                  </a:lnTo>
                  <a:lnTo>
                    <a:pt x="1549" y="20253"/>
                  </a:lnTo>
                  <a:lnTo>
                    <a:pt x="1607" y="20253"/>
                  </a:lnTo>
                  <a:lnTo>
                    <a:pt x="1871" y="20441"/>
                  </a:lnTo>
                  <a:lnTo>
                    <a:pt x="1957" y="20441"/>
                  </a:lnTo>
                  <a:lnTo>
                    <a:pt x="1957" y="20628"/>
                  </a:lnTo>
                  <a:lnTo>
                    <a:pt x="2251" y="20628"/>
                  </a:lnTo>
                  <a:lnTo>
                    <a:pt x="2337" y="20703"/>
                  </a:lnTo>
                  <a:lnTo>
                    <a:pt x="2425" y="20666"/>
                  </a:lnTo>
                  <a:lnTo>
                    <a:pt x="2484" y="20516"/>
                  </a:lnTo>
                  <a:lnTo>
                    <a:pt x="2396" y="20291"/>
                  </a:lnTo>
                  <a:lnTo>
                    <a:pt x="2309" y="19955"/>
                  </a:lnTo>
                  <a:lnTo>
                    <a:pt x="2396" y="19730"/>
                  </a:lnTo>
                  <a:lnTo>
                    <a:pt x="2454" y="19619"/>
                  </a:lnTo>
                  <a:lnTo>
                    <a:pt x="2484" y="19730"/>
                  </a:lnTo>
                  <a:lnTo>
                    <a:pt x="2542" y="19955"/>
                  </a:lnTo>
                  <a:lnTo>
                    <a:pt x="2542" y="20143"/>
                  </a:lnTo>
                  <a:lnTo>
                    <a:pt x="2572" y="20253"/>
                  </a:lnTo>
                  <a:lnTo>
                    <a:pt x="2689" y="20253"/>
                  </a:lnTo>
                  <a:lnTo>
                    <a:pt x="2717" y="20143"/>
                  </a:lnTo>
                  <a:lnTo>
                    <a:pt x="2834" y="20143"/>
                  </a:lnTo>
                  <a:lnTo>
                    <a:pt x="2864" y="20068"/>
                  </a:lnTo>
                  <a:lnTo>
                    <a:pt x="2893" y="19918"/>
                  </a:lnTo>
                  <a:lnTo>
                    <a:pt x="2981" y="19805"/>
                  </a:lnTo>
                  <a:lnTo>
                    <a:pt x="3010" y="19582"/>
                  </a:lnTo>
                  <a:lnTo>
                    <a:pt x="3040" y="19507"/>
                  </a:lnTo>
                  <a:lnTo>
                    <a:pt x="3069" y="19507"/>
                  </a:lnTo>
                  <a:lnTo>
                    <a:pt x="3156" y="19730"/>
                  </a:lnTo>
                  <a:lnTo>
                    <a:pt x="3126" y="19805"/>
                  </a:lnTo>
                  <a:lnTo>
                    <a:pt x="3040" y="19993"/>
                  </a:lnTo>
                  <a:lnTo>
                    <a:pt x="3010" y="20143"/>
                  </a:lnTo>
                  <a:lnTo>
                    <a:pt x="3069" y="20253"/>
                  </a:lnTo>
                  <a:lnTo>
                    <a:pt x="3069" y="20366"/>
                  </a:lnTo>
                  <a:lnTo>
                    <a:pt x="3214" y="20516"/>
                  </a:lnTo>
                  <a:lnTo>
                    <a:pt x="3332" y="20441"/>
                  </a:lnTo>
                  <a:lnTo>
                    <a:pt x="3477" y="20143"/>
                  </a:lnTo>
                  <a:lnTo>
                    <a:pt x="3420" y="19955"/>
                  </a:lnTo>
                  <a:lnTo>
                    <a:pt x="3449" y="19694"/>
                  </a:lnTo>
                  <a:lnTo>
                    <a:pt x="3594" y="19544"/>
                  </a:lnTo>
                  <a:lnTo>
                    <a:pt x="3741" y="19507"/>
                  </a:lnTo>
                  <a:lnTo>
                    <a:pt x="3594" y="19694"/>
                  </a:lnTo>
                  <a:lnTo>
                    <a:pt x="3565" y="19880"/>
                  </a:lnTo>
                  <a:lnTo>
                    <a:pt x="3624" y="20068"/>
                  </a:lnTo>
                  <a:lnTo>
                    <a:pt x="3506" y="20441"/>
                  </a:lnTo>
                  <a:lnTo>
                    <a:pt x="3506" y="20553"/>
                  </a:lnTo>
                  <a:lnTo>
                    <a:pt x="3624" y="20703"/>
                  </a:lnTo>
                  <a:lnTo>
                    <a:pt x="3770" y="20666"/>
                  </a:lnTo>
                  <a:lnTo>
                    <a:pt x="3886" y="20703"/>
                  </a:lnTo>
                  <a:lnTo>
                    <a:pt x="4004" y="20666"/>
                  </a:lnTo>
                  <a:lnTo>
                    <a:pt x="4004" y="20441"/>
                  </a:lnTo>
                  <a:lnTo>
                    <a:pt x="4092" y="20291"/>
                  </a:lnTo>
                  <a:lnTo>
                    <a:pt x="4062" y="20143"/>
                  </a:lnTo>
                  <a:lnTo>
                    <a:pt x="3945" y="19880"/>
                  </a:lnTo>
                  <a:lnTo>
                    <a:pt x="4062" y="19544"/>
                  </a:lnTo>
                  <a:lnTo>
                    <a:pt x="4062" y="19319"/>
                  </a:lnTo>
                  <a:lnTo>
                    <a:pt x="4150" y="19507"/>
                  </a:lnTo>
                  <a:lnTo>
                    <a:pt x="4092" y="19694"/>
                  </a:lnTo>
                  <a:lnTo>
                    <a:pt x="4062" y="19805"/>
                  </a:lnTo>
                  <a:lnTo>
                    <a:pt x="4180" y="20105"/>
                  </a:lnTo>
                  <a:lnTo>
                    <a:pt x="4296" y="20143"/>
                  </a:lnTo>
                  <a:lnTo>
                    <a:pt x="4354" y="20180"/>
                  </a:lnTo>
                  <a:lnTo>
                    <a:pt x="4237" y="20253"/>
                  </a:lnTo>
                  <a:lnTo>
                    <a:pt x="4180" y="20516"/>
                  </a:lnTo>
                  <a:lnTo>
                    <a:pt x="4209" y="20628"/>
                  </a:lnTo>
                  <a:lnTo>
                    <a:pt x="4442" y="20703"/>
                  </a:lnTo>
                  <a:lnTo>
                    <a:pt x="4530" y="20628"/>
                  </a:lnTo>
                  <a:lnTo>
                    <a:pt x="4676" y="20889"/>
                  </a:lnTo>
                  <a:lnTo>
                    <a:pt x="4676" y="21077"/>
                  </a:lnTo>
                  <a:lnTo>
                    <a:pt x="4589" y="21262"/>
                  </a:lnTo>
                  <a:lnTo>
                    <a:pt x="4442" y="21412"/>
                  </a:lnTo>
                  <a:lnTo>
                    <a:pt x="4501" y="21450"/>
                  </a:lnTo>
                  <a:lnTo>
                    <a:pt x="4589" y="21600"/>
                  </a:lnTo>
                  <a:lnTo>
                    <a:pt x="4705" y="21600"/>
                  </a:lnTo>
                  <a:lnTo>
                    <a:pt x="4881" y="21562"/>
                  </a:lnTo>
                  <a:lnTo>
                    <a:pt x="4940" y="21600"/>
                  </a:lnTo>
                  <a:lnTo>
                    <a:pt x="5202" y="21300"/>
                  </a:lnTo>
                  <a:lnTo>
                    <a:pt x="5349" y="21375"/>
                  </a:lnTo>
                  <a:lnTo>
                    <a:pt x="5406" y="21412"/>
                  </a:lnTo>
                  <a:lnTo>
                    <a:pt x="5641" y="21114"/>
                  </a:lnTo>
                  <a:lnTo>
                    <a:pt x="5758" y="21077"/>
                  </a:lnTo>
                  <a:lnTo>
                    <a:pt x="5904" y="20814"/>
                  </a:lnTo>
                  <a:lnTo>
                    <a:pt x="5992" y="20703"/>
                  </a:lnTo>
                  <a:lnTo>
                    <a:pt x="6050" y="20739"/>
                  </a:lnTo>
                  <a:lnTo>
                    <a:pt x="5992" y="21039"/>
                  </a:lnTo>
                  <a:lnTo>
                    <a:pt x="5962" y="21262"/>
                  </a:lnTo>
                  <a:lnTo>
                    <a:pt x="5992" y="21300"/>
                  </a:lnTo>
                  <a:lnTo>
                    <a:pt x="6138" y="21189"/>
                  </a:lnTo>
                  <a:lnTo>
                    <a:pt x="6254" y="20927"/>
                  </a:lnTo>
                  <a:lnTo>
                    <a:pt x="6401" y="20814"/>
                  </a:lnTo>
                  <a:lnTo>
                    <a:pt x="6546" y="20814"/>
                  </a:lnTo>
                  <a:lnTo>
                    <a:pt x="6722" y="20441"/>
                  </a:lnTo>
                  <a:lnTo>
                    <a:pt x="6810" y="20068"/>
                  </a:lnTo>
                  <a:lnTo>
                    <a:pt x="6781" y="19918"/>
                  </a:lnTo>
                  <a:lnTo>
                    <a:pt x="6810" y="19730"/>
                  </a:lnTo>
                  <a:lnTo>
                    <a:pt x="6693" y="19694"/>
                  </a:lnTo>
                  <a:lnTo>
                    <a:pt x="6634" y="19730"/>
                  </a:lnTo>
                  <a:lnTo>
                    <a:pt x="6518" y="19730"/>
                  </a:lnTo>
                  <a:lnTo>
                    <a:pt x="6342" y="19880"/>
                  </a:lnTo>
                  <a:lnTo>
                    <a:pt x="6254" y="19993"/>
                  </a:lnTo>
                  <a:lnTo>
                    <a:pt x="6109" y="19993"/>
                  </a:lnTo>
                  <a:lnTo>
                    <a:pt x="6225" y="19805"/>
                  </a:lnTo>
                  <a:lnTo>
                    <a:pt x="6254" y="19694"/>
                  </a:lnTo>
                  <a:lnTo>
                    <a:pt x="6109" y="19730"/>
                  </a:lnTo>
                  <a:lnTo>
                    <a:pt x="6080" y="19619"/>
                  </a:lnTo>
                  <a:lnTo>
                    <a:pt x="6109" y="19507"/>
                  </a:lnTo>
                  <a:lnTo>
                    <a:pt x="6225" y="19507"/>
                  </a:lnTo>
                  <a:lnTo>
                    <a:pt x="6284" y="19171"/>
                  </a:lnTo>
                  <a:lnTo>
                    <a:pt x="6372" y="19021"/>
                  </a:lnTo>
                  <a:lnTo>
                    <a:pt x="6342" y="18833"/>
                  </a:lnTo>
                  <a:lnTo>
                    <a:pt x="6138" y="18685"/>
                  </a:lnTo>
                  <a:lnTo>
                    <a:pt x="5845" y="18796"/>
                  </a:lnTo>
                  <a:lnTo>
                    <a:pt x="5670" y="18983"/>
                  </a:lnTo>
                  <a:lnTo>
                    <a:pt x="5758" y="18758"/>
                  </a:lnTo>
                  <a:lnTo>
                    <a:pt x="5641" y="18498"/>
                  </a:lnTo>
                  <a:lnTo>
                    <a:pt x="5436" y="18385"/>
                  </a:lnTo>
                  <a:lnTo>
                    <a:pt x="5349" y="18423"/>
                  </a:lnTo>
                  <a:lnTo>
                    <a:pt x="5261" y="18498"/>
                  </a:lnTo>
                  <a:lnTo>
                    <a:pt x="5202" y="18498"/>
                  </a:lnTo>
                  <a:lnTo>
                    <a:pt x="5026" y="18796"/>
                  </a:lnTo>
                  <a:lnTo>
                    <a:pt x="4881" y="18796"/>
                  </a:lnTo>
                  <a:lnTo>
                    <a:pt x="4969" y="18460"/>
                  </a:lnTo>
                  <a:lnTo>
                    <a:pt x="4822" y="18273"/>
                  </a:lnTo>
                  <a:lnTo>
                    <a:pt x="5320" y="18273"/>
                  </a:lnTo>
                  <a:lnTo>
                    <a:pt x="5349" y="18199"/>
                  </a:lnTo>
                  <a:lnTo>
                    <a:pt x="5202" y="17937"/>
                  </a:lnTo>
                  <a:lnTo>
                    <a:pt x="5261" y="17824"/>
                  </a:lnTo>
                  <a:lnTo>
                    <a:pt x="5349" y="17489"/>
                  </a:lnTo>
                  <a:lnTo>
                    <a:pt x="5349" y="17339"/>
                  </a:lnTo>
                  <a:lnTo>
                    <a:pt x="5494" y="17153"/>
                  </a:lnTo>
                  <a:lnTo>
                    <a:pt x="5494" y="17265"/>
                  </a:lnTo>
                  <a:lnTo>
                    <a:pt x="5524" y="17376"/>
                  </a:lnTo>
                  <a:lnTo>
                    <a:pt x="5494" y="17564"/>
                  </a:lnTo>
                  <a:lnTo>
                    <a:pt x="5406" y="17676"/>
                  </a:lnTo>
                  <a:lnTo>
                    <a:pt x="5494" y="18087"/>
                  </a:lnTo>
                  <a:lnTo>
                    <a:pt x="5816" y="18610"/>
                  </a:lnTo>
                  <a:lnTo>
                    <a:pt x="6050" y="18648"/>
                  </a:lnTo>
                  <a:lnTo>
                    <a:pt x="6080" y="18610"/>
                  </a:lnTo>
                  <a:lnTo>
                    <a:pt x="6254" y="18610"/>
                  </a:lnTo>
                  <a:lnTo>
                    <a:pt x="6664" y="18833"/>
                  </a:lnTo>
                  <a:lnTo>
                    <a:pt x="6722" y="18796"/>
                  </a:lnTo>
                  <a:lnTo>
                    <a:pt x="6840" y="18498"/>
                  </a:lnTo>
                  <a:lnTo>
                    <a:pt x="6956" y="18385"/>
                  </a:lnTo>
                  <a:lnTo>
                    <a:pt x="7014" y="18385"/>
                  </a:lnTo>
                  <a:lnTo>
                    <a:pt x="6956" y="18498"/>
                  </a:lnTo>
                  <a:lnTo>
                    <a:pt x="7073" y="18573"/>
                  </a:lnTo>
                  <a:lnTo>
                    <a:pt x="7220" y="18460"/>
                  </a:lnTo>
                  <a:lnTo>
                    <a:pt x="7249" y="18310"/>
                  </a:lnTo>
                  <a:lnTo>
                    <a:pt x="7278" y="18237"/>
                  </a:lnTo>
                  <a:lnTo>
                    <a:pt x="7365" y="18310"/>
                  </a:lnTo>
                  <a:lnTo>
                    <a:pt x="7541" y="18237"/>
                  </a:lnTo>
                  <a:lnTo>
                    <a:pt x="7541" y="18012"/>
                  </a:lnTo>
                  <a:lnTo>
                    <a:pt x="7745" y="17824"/>
                  </a:lnTo>
                  <a:lnTo>
                    <a:pt x="7745" y="17639"/>
                  </a:lnTo>
                  <a:lnTo>
                    <a:pt x="7715" y="17564"/>
                  </a:lnTo>
                  <a:lnTo>
                    <a:pt x="7570" y="17564"/>
                  </a:lnTo>
                  <a:lnTo>
                    <a:pt x="7715" y="17376"/>
                  </a:lnTo>
                  <a:lnTo>
                    <a:pt x="7745" y="17003"/>
                  </a:lnTo>
                  <a:lnTo>
                    <a:pt x="7980" y="16965"/>
                  </a:lnTo>
                  <a:lnTo>
                    <a:pt x="8301" y="17078"/>
                  </a:lnTo>
                  <a:lnTo>
                    <a:pt x="8418" y="17190"/>
                  </a:lnTo>
                  <a:lnTo>
                    <a:pt x="8622" y="17190"/>
                  </a:lnTo>
                  <a:lnTo>
                    <a:pt x="8769" y="17078"/>
                  </a:lnTo>
                  <a:lnTo>
                    <a:pt x="8914" y="17078"/>
                  </a:lnTo>
                  <a:lnTo>
                    <a:pt x="9031" y="17265"/>
                  </a:lnTo>
                  <a:lnTo>
                    <a:pt x="9178" y="17190"/>
                  </a:lnTo>
                  <a:lnTo>
                    <a:pt x="9323" y="17003"/>
                  </a:lnTo>
                  <a:lnTo>
                    <a:pt x="9441" y="16928"/>
                  </a:lnTo>
                  <a:lnTo>
                    <a:pt x="9441" y="16780"/>
                  </a:lnTo>
                  <a:lnTo>
                    <a:pt x="9265" y="16780"/>
                  </a:lnTo>
                  <a:lnTo>
                    <a:pt x="8769" y="16442"/>
                  </a:lnTo>
                  <a:lnTo>
                    <a:pt x="8739" y="16329"/>
                  </a:lnTo>
                  <a:lnTo>
                    <a:pt x="8855" y="16219"/>
                  </a:lnTo>
                  <a:lnTo>
                    <a:pt x="9002" y="16256"/>
                  </a:lnTo>
                  <a:lnTo>
                    <a:pt x="9061" y="16367"/>
                  </a:lnTo>
                  <a:lnTo>
                    <a:pt x="9207" y="16329"/>
                  </a:lnTo>
                  <a:lnTo>
                    <a:pt x="9470" y="16592"/>
                  </a:lnTo>
                  <a:lnTo>
                    <a:pt x="9587" y="16555"/>
                  </a:lnTo>
                  <a:lnTo>
                    <a:pt x="9762" y="16367"/>
                  </a:lnTo>
                  <a:lnTo>
                    <a:pt x="9879" y="16329"/>
                  </a:lnTo>
                  <a:lnTo>
                    <a:pt x="9938" y="16181"/>
                  </a:lnTo>
                  <a:lnTo>
                    <a:pt x="9909" y="15956"/>
                  </a:lnTo>
                  <a:lnTo>
                    <a:pt x="9733" y="15770"/>
                  </a:lnTo>
                  <a:lnTo>
                    <a:pt x="9615" y="15770"/>
                  </a:lnTo>
                  <a:lnTo>
                    <a:pt x="9587" y="15620"/>
                  </a:lnTo>
                  <a:lnTo>
                    <a:pt x="9411" y="15508"/>
                  </a:lnTo>
                  <a:lnTo>
                    <a:pt x="9411" y="15433"/>
                  </a:lnTo>
                  <a:lnTo>
                    <a:pt x="9587" y="15470"/>
                  </a:lnTo>
                  <a:lnTo>
                    <a:pt x="9703" y="15508"/>
                  </a:lnTo>
                  <a:lnTo>
                    <a:pt x="9733" y="15658"/>
                  </a:lnTo>
                  <a:lnTo>
                    <a:pt x="9821" y="15695"/>
                  </a:lnTo>
                  <a:lnTo>
                    <a:pt x="9995" y="15695"/>
                  </a:lnTo>
                  <a:lnTo>
                    <a:pt x="10054" y="15808"/>
                  </a:lnTo>
                  <a:lnTo>
                    <a:pt x="10318" y="15583"/>
                  </a:lnTo>
                  <a:lnTo>
                    <a:pt x="10375" y="15583"/>
                  </a:lnTo>
                  <a:lnTo>
                    <a:pt x="10434" y="15247"/>
                  </a:lnTo>
                  <a:lnTo>
                    <a:pt x="10610" y="14872"/>
                  </a:lnTo>
                  <a:lnTo>
                    <a:pt x="10610" y="14686"/>
                  </a:lnTo>
                  <a:lnTo>
                    <a:pt x="10493" y="14574"/>
                  </a:lnTo>
                  <a:lnTo>
                    <a:pt x="10318" y="14386"/>
                  </a:lnTo>
                  <a:lnTo>
                    <a:pt x="10054" y="14386"/>
                  </a:lnTo>
                  <a:lnTo>
                    <a:pt x="9909" y="14499"/>
                  </a:lnTo>
                  <a:lnTo>
                    <a:pt x="9909" y="14349"/>
                  </a:lnTo>
                  <a:lnTo>
                    <a:pt x="10083" y="14276"/>
                  </a:lnTo>
                  <a:lnTo>
                    <a:pt x="10289" y="14276"/>
                  </a:lnTo>
                  <a:lnTo>
                    <a:pt x="10318" y="14163"/>
                  </a:lnTo>
                  <a:lnTo>
                    <a:pt x="10054" y="13901"/>
                  </a:lnTo>
                  <a:lnTo>
                    <a:pt x="9938" y="13827"/>
                  </a:lnTo>
                  <a:lnTo>
                    <a:pt x="9791" y="13827"/>
                  </a:lnTo>
                  <a:lnTo>
                    <a:pt x="9733" y="13790"/>
                  </a:lnTo>
                  <a:lnTo>
                    <a:pt x="9703" y="13827"/>
                  </a:lnTo>
                  <a:lnTo>
                    <a:pt x="9558" y="13901"/>
                  </a:lnTo>
                  <a:lnTo>
                    <a:pt x="9499" y="13827"/>
                  </a:lnTo>
                  <a:lnTo>
                    <a:pt x="9470" y="13901"/>
                  </a:lnTo>
                  <a:lnTo>
                    <a:pt x="9323" y="13901"/>
                  </a:lnTo>
                  <a:lnTo>
                    <a:pt x="9323" y="13752"/>
                  </a:lnTo>
                  <a:lnTo>
                    <a:pt x="9353" y="13640"/>
                  </a:lnTo>
                  <a:lnTo>
                    <a:pt x="9061" y="13452"/>
                  </a:lnTo>
                  <a:lnTo>
                    <a:pt x="9031" y="13377"/>
                  </a:lnTo>
                  <a:lnTo>
                    <a:pt x="9178" y="13452"/>
                  </a:lnTo>
                  <a:lnTo>
                    <a:pt x="9441" y="13527"/>
                  </a:lnTo>
                  <a:lnTo>
                    <a:pt x="9558" y="13602"/>
                  </a:lnTo>
                  <a:lnTo>
                    <a:pt x="9499" y="13752"/>
                  </a:lnTo>
                  <a:lnTo>
                    <a:pt x="9762" y="13640"/>
                  </a:lnTo>
                  <a:lnTo>
                    <a:pt x="10054" y="13640"/>
                  </a:lnTo>
                  <a:lnTo>
                    <a:pt x="10230" y="13827"/>
                  </a:lnTo>
                  <a:lnTo>
                    <a:pt x="10289" y="13790"/>
                  </a:lnTo>
                  <a:lnTo>
                    <a:pt x="10318" y="13565"/>
                  </a:lnTo>
                  <a:lnTo>
                    <a:pt x="9938" y="13415"/>
                  </a:lnTo>
                  <a:lnTo>
                    <a:pt x="9645" y="13377"/>
                  </a:lnTo>
                  <a:lnTo>
                    <a:pt x="9441" y="13266"/>
                  </a:lnTo>
                  <a:lnTo>
                    <a:pt x="9470" y="13191"/>
                  </a:lnTo>
                  <a:lnTo>
                    <a:pt x="9615" y="13154"/>
                  </a:lnTo>
                  <a:lnTo>
                    <a:pt x="9762" y="13266"/>
                  </a:lnTo>
                  <a:lnTo>
                    <a:pt x="10083" y="13377"/>
                  </a:lnTo>
                  <a:lnTo>
                    <a:pt x="10347" y="13377"/>
                  </a:lnTo>
                  <a:lnTo>
                    <a:pt x="10434" y="13565"/>
                  </a:lnTo>
                  <a:lnTo>
                    <a:pt x="10434" y="13790"/>
                  </a:lnTo>
                  <a:lnTo>
                    <a:pt x="10463" y="13938"/>
                  </a:lnTo>
                  <a:lnTo>
                    <a:pt x="10669" y="14126"/>
                  </a:lnTo>
                  <a:lnTo>
                    <a:pt x="10902" y="14201"/>
                  </a:lnTo>
                  <a:lnTo>
                    <a:pt x="11019" y="14349"/>
                  </a:lnTo>
                  <a:lnTo>
                    <a:pt x="11049" y="14349"/>
                  </a:lnTo>
                  <a:lnTo>
                    <a:pt x="11165" y="14276"/>
                  </a:lnTo>
                  <a:lnTo>
                    <a:pt x="11107" y="14013"/>
                  </a:lnTo>
                  <a:lnTo>
                    <a:pt x="11165" y="13827"/>
                  </a:lnTo>
                  <a:lnTo>
                    <a:pt x="11107" y="13752"/>
                  </a:lnTo>
                  <a:lnTo>
                    <a:pt x="11253" y="13602"/>
                  </a:lnTo>
                  <a:lnTo>
                    <a:pt x="11165" y="13527"/>
                  </a:lnTo>
                  <a:lnTo>
                    <a:pt x="10727" y="13377"/>
                  </a:lnTo>
                  <a:lnTo>
                    <a:pt x="10551" y="13415"/>
                  </a:lnTo>
                  <a:lnTo>
                    <a:pt x="10493" y="13415"/>
                  </a:lnTo>
                  <a:lnTo>
                    <a:pt x="10347" y="13229"/>
                  </a:lnTo>
                  <a:lnTo>
                    <a:pt x="10171" y="13191"/>
                  </a:lnTo>
                  <a:lnTo>
                    <a:pt x="10054" y="13004"/>
                  </a:lnTo>
                  <a:lnTo>
                    <a:pt x="9938" y="13004"/>
                  </a:lnTo>
                  <a:lnTo>
                    <a:pt x="9879" y="13079"/>
                  </a:lnTo>
                  <a:lnTo>
                    <a:pt x="9762" y="13079"/>
                  </a:lnTo>
                  <a:lnTo>
                    <a:pt x="9791" y="12891"/>
                  </a:lnTo>
                  <a:lnTo>
                    <a:pt x="9587" y="12818"/>
                  </a:lnTo>
                  <a:lnTo>
                    <a:pt x="9558" y="12668"/>
                  </a:lnTo>
                  <a:lnTo>
                    <a:pt x="9703" y="12631"/>
                  </a:lnTo>
                  <a:lnTo>
                    <a:pt x="9762" y="12706"/>
                  </a:lnTo>
                  <a:lnTo>
                    <a:pt x="9909" y="12781"/>
                  </a:lnTo>
                  <a:lnTo>
                    <a:pt x="9995" y="12631"/>
                  </a:lnTo>
                  <a:lnTo>
                    <a:pt x="9938" y="12518"/>
                  </a:lnTo>
                  <a:lnTo>
                    <a:pt x="9995" y="12443"/>
                  </a:lnTo>
                  <a:lnTo>
                    <a:pt x="10083" y="12593"/>
                  </a:lnTo>
                  <a:lnTo>
                    <a:pt x="10083" y="12818"/>
                  </a:lnTo>
                  <a:lnTo>
                    <a:pt x="10230" y="12891"/>
                  </a:lnTo>
                  <a:lnTo>
                    <a:pt x="10669" y="13041"/>
                  </a:lnTo>
                  <a:lnTo>
                    <a:pt x="10755" y="12966"/>
                  </a:lnTo>
                  <a:lnTo>
                    <a:pt x="10551" y="12593"/>
                  </a:lnTo>
                  <a:lnTo>
                    <a:pt x="10347" y="12481"/>
                  </a:lnTo>
                  <a:lnTo>
                    <a:pt x="10201" y="12406"/>
                  </a:lnTo>
                  <a:lnTo>
                    <a:pt x="10201" y="12257"/>
                  </a:lnTo>
                  <a:lnTo>
                    <a:pt x="10230" y="12145"/>
                  </a:lnTo>
                  <a:lnTo>
                    <a:pt x="10347" y="12332"/>
                  </a:lnTo>
                  <a:lnTo>
                    <a:pt x="10551" y="12332"/>
                  </a:lnTo>
                  <a:lnTo>
                    <a:pt x="10669" y="12443"/>
                  </a:lnTo>
                  <a:lnTo>
                    <a:pt x="10727" y="12631"/>
                  </a:lnTo>
                  <a:lnTo>
                    <a:pt x="10785" y="12593"/>
                  </a:lnTo>
                  <a:lnTo>
                    <a:pt x="10902" y="12781"/>
                  </a:lnTo>
                  <a:lnTo>
                    <a:pt x="11049" y="12856"/>
                  </a:lnTo>
                  <a:lnTo>
                    <a:pt x="11107" y="12966"/>
                  </a:lnTo>
                  <a:lnTo>
                    <a:pt x="11194" y="13004"/>
                  </a:lnTo>
                  <a:lnTo>
                    <a:pt x="11282" y="12818"/>
                  </a:lnTo>
                  <a:lnTo>
                    <a:pt x="11458" y="12818"/>
                  </a:lnTo>
                  <a:lnTo>
                    <a:pt x="11603" y="13004"/>
                  </a:lnTo>
                  <a:lnTo>
                    <a:pt x="11662" y="12966"/>
                  </a:lnTo>
                  <a:lnTo>
                    <a:pt x="11662" y="12781"/>
                  </a:lnTo>
                  <a:lnTo>
                    <a:pt x="11750" y="12781"/>
                  </a:lnTo>
                  <a:lnTo>
                    <a:pt x="11895" y="12966"/>
                  </a:lnTo>
                  <a:lnTo>
                    <a:pt x="12071" y="12966"/>
                  </a:lnTo>
                  <a:lnTo>
                    <a:pt x="12130" y="12856"/>
                  </a:lnTo>
                  <a:lnTo>
                    <a:pt x="12130" y="12295"/>
                  </a:lnTo>
                  <a:lnTo>
                    <a:pt x="11779" y="11847"/>
                  </a:lnTo>
                  <a:lnTo>
                    <a:pt x="11662" y="11847"/>
                  </a:lnTo>
                  <a:lnTo>
                    <a:pt x="11603" y="11884"/>
                  </a:lnTo>
                  <a:lnTo>
                    <a:pt x="11487" y="11847"/>
                  </a:lnTo>
                  <a:lnTo>
                    <a:pt x="11515" y="11734"/>
                  </a:lnTo>
                  <a:lnTo>
                    <a:pt x="11779" y="11697"/>
                  </a:lnTo>
                  <a:lnTo>
                    <a:pt x="11895" y="11734"/>
                  </a:lnTo>
                  <a:lnTo>
                    <a:pt x="11954" y="11697"/>
                  </a:lnTo>
                  <a:lnTo>
                    <a:pt x="12071" y="11772"/>
                  </a:lnTo>
                  <a:lnTo>
                    <a:pt x="12071" y="11957"/>
                  </a:lnTo>
                  <a:lnTo>
                    <a:pt x="12130" y="12070"/>
                  </a:lnTo>
                  <a:lnTo>
                    <a:pt x="12363" y="12107"/>
                  </a:lnTo>
                  <a:lnTo>
                    <a:pt x="12363" y="12443"/>
                  </a:lnTo>
                  <a:lnTo>
                    <a:pt x="12422" y="12593"/>
                  </a:lnTo>
                  <a:lnTo>
                    <a:pt x="12569" y="12593"/>
                  </a:lnTo>
                  <a:lnTo>
                    <a:pt x="12655" y="12668"/>
                  </a:lnTo>
                  <a:lnTo>
                    <a:pt x="13064" y="12706"/>
                  </a:lnTo>
                  <a:lnTo>
                    <a:pt x="13270" y="12706"/>
                  </a:lnTo>
                  <a:lnTo>
                    <a:pt x="13532" y="12406"/>
                  </a:lnTo>
                  <a:lnTo>
                    <a:pt x="13562" y="12257"/>
                  </a:lnTo>
                  <a:lnTo>
                    <a:pt x="13417" y="12145"/>
                  </a:lnTo>
                  <a:lnTo>
                    <a:pt x="13358" y="12220"/>
                  </a:lnTo>
                  <a:lnTo>
                    <a:pt x="13270" y="12107"/>
                  </a:lnTo>
                  <a:lnTo>
                    <a:pt x="13358" y="12070"/>
                  </a:lnTo>
                  <a:lnTo>
                    <a:pt x="13562" y="11957"/>
                  </a:lnTo>
                  <a:lnTo>
                    <a:pt x="13738" y="12032"/>
                  </a:lnTo>
                  <a:lnTo>
                    <a:pt x="13942" y="11920"/>
                  </a:lnTo>
                  <a:lnTo>
                    <a:pt x="13971" y="11734"/>
                  </a:lnTo>
                  <a:lnTo>
                    <a:pt x="13854" y="11547"/>
                  </a:lnTo>
                  <a:lnTo>
                    <a:pt x="13444" y="11547"/>
                  </a:lnTo>
                  <a:lnTo>
                    <a:pt x="13123" y="11472"/>
                  </a:lnTo>
                  <a:lnTo>
                    <a:pt x="13153" y="11361"/>
                  </a:lnTo>
                  <a:lnTo>
                    <a:pt x="13299" y="11361"/>
                  </a:lnTo>
                  <a:lnTo>
                    <a:pt x="13358" y="11173"/>
                  </a:lnTo>
                  <a:lnTo>
                    <a:pt x="13417" y="11211"/>
                  </a:lnTo>
                  <a:lnTo>
                    <a:pt x="13444" y="11398"/>
                  </a:lnTo>
                  <a:lnTo>
                    <a:pt x="13562" y="11398"/>
                  </a:lnTo>
                  <a:lnTo>
                    <a:pt x="13650" y="11323"/>
                  </a:lnTo>
                  <a:lnTo>
                    <a:pt x="13942" y="11472"/>
                  </a:lnTo>
                  <a:lnTo>
                    <a:pt x="14030" y="11361"/>
                  </a:lnTo>
                  <a:lnTo>
                    <a:pt x="14176" y="11509"/>
                  </a:lnTo>
                  <a:lnTo>
                    <a:pt x="14263" y="11509"/>
                  </a:lnTo>
                  <a:lnTo>
                    <a:pt x="14410" y="11286"/>
                  </a:lnTo>
                  <a:lnTo>
                    <a:pt x="14380" y="11136"/>
                  </a:lnTo>
                  <a:lnTo>
                    <a:pt x="14176" y="10986"/>
                  </a:lnTo>
                  <a:lnTo>
                    <a:pt x="14263" y="10800"/>
                  </a:lnTo>
                  <a:lnTo>
                    <a:pt x="14322" y="10725"/>
                  </a:lnTo>
                  <a:lnTo>
                    <a:pt x="14292" y="10427"/>
                  </a:lnTo>
                  <a:lnTo>
                    <a:pt x="14410" y="10537"/>
                  </a:lnTo>
                  <a:lnTo>
                    <a:pt x="14410" y="10725"/>
                  </a:lnTo>
                  <a:lnTo>
                    <a:pt x="14322" y="10838"/>
                  </a:lnTo>
                  <a:lnTo>
                    <a:pt x="14380" y="10986"/>
                  </a:lnTo>
                  <a:lnTo>
                    <a:pt x="14468" y="11023"/>
                  </a:lnTo>
                  <a:lnTo>
                    <a:pt x="14584" y="10913"/>
                  </a:lnTo>
                  <a:lnTo>
                    <a:pt x="14994" y="10913"/>
                  </a:lnTo>
                  <a:lnTo>
                    <a:pt x="15052" y="10762"/>
                  </a:lnTo>
                  <a:lnTo>
                    <a:pt x="15258" y="10575"/>
                  </a:lnTo>
                  <a:lnTo>
                    <a:pt x="15199" y="10352"/>
                  </a:lnTo>
                  <a:lnTo>
                    <a:pt x="15287" y="10277"/>
                  </a:lnTo>
                  <a:lnTo>
                    <a:pt x="15432" y="10277"/>
                  </a:lnTo>
                  <a:lnTo>
                    <a:pt x="15550" y="10089"/>
                  </a:lnTo>
                  <a:lnTo>
                    <a:pt x="15667" y="10164"/>
                  </a:lnTo>
                  <a:lnTo>
                    <a:pt x="15783" y="10052"/>
                  </a:lnTo>
                  <a:lnTo>
                    <a:pt x="16134" y="10014"/>
                  </a:lnTo>
                  <a:lnTo>
                    <a:pt x="16222" y="9791"/>
                  </a:lnTo>
                  <a:lnTo>
                    <a:pt x="16514" y="9678"/>
                  </a:lnTo>
                  <a:lnTo>
                    <a:pt x="16660" y="9528"/>
                  </a:lnTo>
                  <a:lnTo>
                    <a:pt x="16864" y="9528"/>
                  </a:lnTo>
                  <a:lnTo>
                    <a:pt x="16952" y="9491"/>
                  </a:lnTo>
                  <a:lnTo>
                    <a:pt x="17128" y="9491"/>
                  </a:lnTo>
                  <a:lnTo>
                    <a:pt x="17362" y="9343"/>
                  </a:lnTo>
                  <a:lnTo>
                    <a:pt x="17538" y="9118"/>
                  </a:lnTo>
                  <a:lnTo>
                    <a:pt x="17683" y="9080"/>
                  </a:lnTo>
                  <a:lnTo>
                    <a:pt x="17800" y="8857"/>
                  </a:lnTo>
                  <a:lnTo>
                    <a:pt x="18092" y="8782"/>
                  </a:lnTo>
                  <a:lnTo>
                    <a:pt x="18210" y="8707"/>
                  </a:lnTo>
                  <a:lnTo>
                    <a:pt x="18472" y="8519"/>
                  </a:lnTo>
                  <a:lnTo>
                    <a:pt x="18590" y="8221"/>
                  </a:lnTo>
                  <a:lnTo>
                    <a:pt x="18678" y="7960"/>
                  </a:lnTo>
                  <a:lnTo>
                    <a:pt x="18414" y="7960"/>
                  </a:lnTo>
                  <a:lnTo>
                    <a:pt x="18239" y="7996"/>
                  </a:lnTo>
                  <a:lnTo>
                    <a:pt x="18122" y="7923"/>
                  </a:lnTo>
                  <a:lnTo>
                    <a:pt x="17947" y="7960"/>
                  </a:lnTo>
                  <a:lnTo>
                    <a:pt x="17683" y="8296"/>
                  </a:lnTo>
                  <a:lnTo>
                    <a:pt x="17303" y="8334"/>
                  </a:lnTo>
                  <a:lnTo>
                    <a:pt x="16660" y="8409"/>
                  </a:lnTo>
                  <a:lnTo>
                    <a:pt x="16484" y="8371"/>
                  </a:lnTo>
                  <a:lnTo>
                    <a:pt x="16047" y="8371"/>
                  </a:lnTo>
                  <a:lnTo>
                    <a:pt x="15783" y="8519"/>
                  </a:lnTo>
                  <a:lnTo>
                    <a:pt x="15783" y="8334"/>
                  </a:lnTo>
                  <a:lnTo>
                    <a:pt x="15608" y="8334"/>
                  </a:lnTo>
                  <a:lnTo>
                    <a:pt x="15667" y="8146"/>
                  </a:lnTo>
                  <a:lnTo>
                    <a:pt x="15871" y="8146"/>
                  </a:lnTo>
                  <a:lnTo>
                    <a:pt x="15988" y="8183"/>
                  </a:lnTo>
                  <a:lnTo>
                    <a:pt x="16134" y="8108"/>
                  </a:lnTo>
                  <a:lnTo>
                    <a:pt x="16163" y="8221"/>
                  </a:lnTo>
                  <a:lnTo>
                    <a:pt x="16368" y="8221"/>
                  </a:lnTo>
                  <a:lnTo>
                    <a:pt x="16631" y="8183"/>
                  </a:lnTo>
                  <a:lnTo>
                    <a:pt x="16807" y="8183"/>
                  </a:lnTo>
                  <a:lnTo>
                    <a:pt x="17246" y="8108"/>
                  </a:lnTo>
                  <a:lnTo>
                    <a:pt x="17947" y="7735"/>
                  </a:lnTo>
                  <a:lnTo>
                    <a:pt x="18063" y="7623"/>
                  </a:lnTo>
                  <a:lnTo>
                    <a:pt x="17947" y="7474"/>
                  </a:lnTo>
                  <a:lnTo>
                    <a:pt x="17654" y="7399"/>
                  </a:lnTo>
                  <a:lnTo>
                    <a:pt x="17128" y="7287"/>
                  </a:lnTo>
                  <a:lnTo>
                    <a:pt x="17040" y="7099"/>
                  </a:lnTo>
                  <a:lnTo>
                    <a:pt x="17246" y="7249"/>
                  </a:lnTo>
                  <a:lnTo>
                    <a:pt x="17391" y="7212"/>
                  </a:lnTo>
                  <a:lnTo>
                    <a:pt x="17391" y="7099"/>
                  </a:lnTo>
                  <a:lnTo>
                    <a:pt x="17216" y="6876"/>
                  </a:lnTo>
                  <a:lnTo>
                    <a:pt x="17187" y="6651"/>
                  </a:lnTo>
                  <a:lnTo>
                    <a:pt x="17332" y="6876"/>
                  </a:lnTo>
                  <a:lnTo>
                    <a:pt x="17596" y="7249"/>
                  </a:lnTo>
                  <a:lnTo>
                    <a:pt x="17654" y="7249"/>
                  </a:lnTo>
                  <a:lnTo>
                    <a:pt x="17771" y="7174"/>
                  </a:lnTo>
                  <a:lnTo>
                    <a:pt x="17830" y="7287"/>
                  </a:lnTo>
                  <a:lnTo>
                    <a:pt x="18122" y="7287"/>
                  </a:lnTo>
                  <a:lnTo>
                    <a:pt x="18239" y="7399"/>
                  </a:lnTo>
                  <a:lnTo>
                    <a:pt x="18356" y="7399"/>
                  </a:lnTo>
                  <a:lnTo>
                    <a:pt x="18560" y="7437"/>
                  </a:lnTo>
                  <a:lnTo>
                    <a:pt x="18678" y="7362"/>
                  </a:lnTo>
                  <a:lnTo>
                    <a:pt x="18590" y="7287"/>
                  </a:lnTo>
                  <a:lnTo>
                    <a:pt x="18386" y="7249"/>
                  </a:lnTo>
                  <a:lnTo>
                    <a:pt x="18386" y="7099"/>
                  </a:lnTo>
                  <a:lnTo>
                    <a:pt x="18648" y="7174"/>
                  </a:lnTo>
                  <a:lnTo>
                    <a:pt x="18823" y="7249"/>
                  </a:lnTo>
                  <a:lnTo>
                    <a:pt x="18999" y="7437"/>
                  </a:lnTo>
                  <a:lnTo>
                    <a:pt x="19087" y="7399"/>
                  </a:lnTo>
                  <a:lnTo>
                    <a:pt x="19146" y="7174"/>
                  </a:lnTo>
                  <a:lnTo>
                    <a:pt x="19291" y="7287"/>
                  </a:lnTo>
                  <a:lnTo>
                    <a:pt x="19525" y="7287"/>
                  </a:lnTo>
                  <a:lnTo>
                    <a:pt x="19729" y="7212"/>
                  </a:lnTo>
                  <a:lnTo>
                    <a:pt x="19876" y="7174"/>
                  </a:lnTo>
                  <a:lnTo>
                    <a:pt x="20051" y="6989"/>
                  </a:lnTo>
                  <a:lnTo>
                    <a:pt x="20548" y="6689"/>
                  </a:lnTo>
                  <a:lnTo>
                    <a:pt x="20665" y="6539"/>
                  </a:lnTo>
                  <a:lnTo>
                    <a:pt x="20665" y="6465"/>
                  </a:lnTo>
                  <a:lnTo>
                    <a:pt x="20781" y="6428"/>
                  </a:lnTo>
                  <a:lnTo>
                    <a:pt x="20957" y="6465"/>
                  </a:lnTo>
                  <a:lnTo>
                    <a:pt x="21016" y="6353"/>
                  </a:lnTo>
                  <a:lnTo>
                    <a:pt x="21337" y="6128"/>
                  </a:lnTo>
                  <a:lnTo>
                    <a:pt x="21512" y="5680"/>
                  </a:lnTo>
                  <a:lnTo>
                    <a:pt x="21600" y="5194"/>
                  </a:lnTo>
                  <a:lnTo>
                    <a:pt x="21571" y="4858"/>
                  </a:lnTo>
                  <a:lnTo>
                    <a:pt x="21483" y="4633"/>
                  </a:lnTo>
                  <a:lnTo>
                    <a:pt x="21279" y="4485"/>
                  </a:lnTo>
                  <a:lnTo>
                    <a:pt x="21161" y="4485"/>
                  </a:lnTo>
                  <a:lnTo>
                    <a:pt x="21132" y="4560"/>
                  </a:lnTo>
                  <a:lnTo>
                    <a:pt x="20987" y="4560"/>
                  </a:lnTo>
                  <a:lnTo>
                    <a:pt x="20899" y="4745"/>
                  </a:lnTo>
                  <a:lnTo>
                    <a:pt x="20781" y="4820"/>
                  </a:lnTo>
                  <a:lnTo>
                    <a:pt x="20723" y="4745"/>
                  </a:lnTo>
                  <a:lnTo>
                    <a:pt x="20899" y="4410"/>
                  </a:lnTo>
                  <a:lnTo>
                    <a:pt x="20957" y="4260"/>
                  </a:lnTo>
                  <a:lnTo>
                    <a:pt x="21103" y="4110"/>
                  </a:lnTo>
                  <a:lnTo>
                    <a:pt x="21132" y="3849"/>
                  </a:lnTo>
                  <a:lnTo>
                    <a:pt x="21045" y="3661"/>
                  </a:lnTo>
                  <a:lnTo>
                    <a:pt x="20987" y="3624"/>
                  </a:lnTo>
                  <a:lnTo>
                    <a:pt x="21103" y="3513"/>
                  </a:lnTo>
                  <a:lnTo>
                    <a:pt x="21191" y="3101"/>
                  </a:lnTo>
                  <a:lnTo>
                    <a:pt x="21045" y="3065"/>
                  </a:lnTo>
                  <a:lnTo>
                    <a:pt x="20869" y="3101"/>
                  </a:lnTo>
                  <a:lnTo>
                    <a:pt x="20840" y="3288"/>
                  </a:lnTo>
                  <a:lnTo>
                    <a:pt x="20752" y="3363"/>
                  </a:lnTo>
                  <a:lnTo>
                    <a:pt x="20665" y="3438"/>
                  </a:lnTo>
                  <a:lnTo>
                    <a:pt x="20577" y="3326"/>
                  </a:lnTo>
                  <a:lnTo>
                    <a:pt x="20665" y="3176"/>
                  </a:lnTo>
                  <a:lnTo>
                    <a:pt x="20665" y="3065"/>
                  </a:lnTo>
                  <a:lnTo>
                    <a:pt x="20723" y="2915"/>
                  </a:lnTo>
                  <a:lnTo>
                    <a:pt x="20693" y="2802"/>
                  </a:lnTo>
                  <a:lnTo>
                    <a:pt x="20519" y="2952"/>
                  </a:lnTo>
                  <a:lnTo>
                    <a:pt x="20431" y="3176"/>
                  </a:lnTo>
                  <a:lnTo>
                    <a:pt x="20372" y="3251"/>
                  </a:lnTo>
                  <a:lnTo>
                    <a:pt x="20285" y="3138"/>
                  </a:lnTo>
                  <a:lnTo>
                    <a:pt x="20372" y="2915"/>
                  </a:lnTo>
                  <a:lnTo>
                    <a:pt x="20313" y="2765"/>
                  </a:lnTo>
                  <a:lnTo>
                    <a:pt x="20139" y="2765"/>
                  </a:lnTo>
                  <a:lnTo>
                    <a:pt x="19933" y="2915"/>
                  </a:lnTo>
                  <a:lnTo>
                    <a:pt x="19847" y="3101"/>
                  </a:lnTo>
                  <a:lnTo>
                    <a:pt x="19671" y="3101"/>
                  </a:lnTo>
                  <a:lnTo>
                    <a:pt x="19583" y="3176"/>
                  </a:lnTo>
                  <a:lnTo>
                    <a:pt x="19525" y="3363"/>
                  </a:lnTo>
                  <a:lnTo>
                    <a:pt x="19408" y="3363"/>
                  </a:lnTo>
                  <a:lnTo>
                    <a:pt x="19261" y="3288"/>
                  </a:lnTo>
                  <a:lnTo>
                    <a:pt x="18970" y="3251"/>
                  </a:lnTo>
                  <a:lnTo>
                    <a:pt x="18590" y="3251"/>
                  </a:lnTo>
                  <a:lnTo>
                    <a:pt x="18852" y="3138"/>
                  </a:lnTo>
                  <a:lnTo>
                    <a:pt x="18940" y="3065"/>
                  </a:lnTo>
                  <a:lnTo>
                    <a:pt x="19058" y="3101"/>
                  </a:lnTo>
                  <a:lnTo>
                    <a:pt x="19203" y="3101"/>
                  </a:lnTo>
                  <a:lnTo>
                    <a:pt x="19408" y="2952"/>
                  </a:lnTo>
                  <a:lnTo>
                    <a:pt x="19583" y="2915"/>
                  </a:lnTo>
                  <a:lnTo>
                    <a:pt x="19729" y="2690"/>
                  </a:lnTo>
                  <a:lnTo>
                    <a:pt x="20021" y="2504"/>
                  </a:lnTo>
                  <a:lnTo>
                    <a:pt x="20109" y="2391"/>
                  </a:lnTo>
                  <a:lnTo>
                    <a:pt x="20051" y="2316"/>
                  </a:lnTo>
                  <a:lnTo>
                    <a:pt x="19933" y="2316"/>
                  </a:lnTo>
                  <a:lnTo>
                    <a:pt x="19641" y="2056"/>
                  </a:lnTo>
                  <a:lnTo>
                    <a:pt x="19583" y="1943"/>
                  </a:lnTo>
                  <a:lnTo>
                    <a:pt x="19525" y="1943"/>
                  </a:lnTo>
                  <a:lnTo>
                    <a:pt x="19379" y="2018"/>
                  </a:lnTo>
                  <a:lnTo>
                    <a:pt x="19291" y="2129"/>
                  </a:lnTo>
                  <a:lnTo>
                    <a:pt x="19203" y="2056"/>
                  </a:lnTo>
                  <a:lnTo>
                    <a:pt x="19146" y="1943"/>
                  </a:lnTo>
                  <a:lnTo>
                    <a:pt x="19261" y="1793"/>
                  </a:lnTo>
                  <a:lnTo>
                    <a:pt x="19232" y="1643"/>
                  </a:lnTo>
                  <a:lnTo>
                    <a:pt x="18999" y="1681"/>
                  </a:lnTo>
                  <a:lnTo>
                    <a:pt x="18911" y="1868"/>
                  </a:lnTo>
                  <a:lnTo>
                    <a:pt x="18793" y="1831"/>
                  </a:lnTo>
                  <a:lnTo>
                    <a:pt x="18793" y="1607"/>
                  </a:lnTo>
                  <a:lnTo>
                    <a:pt x="18590" y="1681"/>
                  </a:lnTo>
                  <a:lnTo>
                    <a:pt x="18531" y="1793"/>
                  </a:lnTo>
                  <a:lnTo>
                    <a:pt x="18472" y="1643"/>
                  </a:lnTo>
                  <a:lnTo>
                    <a:pt x="18560" y="1495"/>
                  </a:lnTo>
                  <a:lnTo>
                    <a:pt x="18502" y="1382"/>
                  </a:lnTo>
                  <a:lnTo>
                    <a:pt x="18590" y="1382"/>
                  </a:lnTo>
                  <a:lnTo>
                    <a:pt x="18678" y="1232"/>
                  </a:lnTo>
                  <a:lnTo>
                    <a:pt x="18560" y="1084"/>
                  </a:lnTo>
                  <a:lnTo>
                    <a:pt x="18268" y="1047"/>
                  </a:lnTo>
                  <a:lnTo>
                    <a:pt x="18034" y="897"/>
                  </a:lnTo>
                  <a:lnTo>
                    <a:pt x="17859" y="934"/>
                  </a:lnTo>
                  <a:lnTo>
                    <a:pt x="17683" y="1122"/>
                  </a:lnTo>
                  <a:lnTo>
                    <a:pt x="17654" y="1307"/>
                  </a:lnTo>
                  <a:lnTo>
                    <a:pt x="17596" y="1382"/>
                  </a:lnTo>
                  <a:lnTo>
                    <a:pt x="17479" y="1195"/>
                  </a:lnTo>
                  <a:lnTo>
                    <a:pt x="17654" y="934"/>
                  </a:lnTo>
                  <a:lnTo>
                    <a:pt x="17683" y="822"/>
                  </a:lnTo>
                  <a:lnTo>
                    <a:pt x="17479" y="822"/>
                  </a:lnTo>
                  <a:lnTo>
                    <a:pt x="17303" y="672"/>
                  </a:lnTo>
                  <a:lnTo>
                    <a:pt x="17128" y="672"/>
                  </a:lnTo>
                  <a:lnTo>
                    <a:pt x="17040" y="859"/>
                  </a:lnTo>
                  <a:lnTo>
                    <a:pt x="16778" y="1084"/>
                  </a:lnTo>
                  <a:lnTo>
                    <a:pt x="16602" y="1307"/>
                  </a:lnTo>
                  <a:lnTo>
                    <a:pt x="16484" y="1382"/>
                  </a:lnTo>
                  <a:lnTo>
                    <a:pt x="16456" y="1270"/>
                  </a:lnTo>
                  <a:lnTo>
                    <a:pt x="16514" y="1047"/>
                  </a:lnTo>
                  <a:lnTo>
                    <a:pt x="16514" y="747"/>
                  </a:lnTo>
                  <a:lnTo>
                    <a:pt x="16456" y="672"/>
                  </a:lnTo>
                  <a:lnTo>
                    <a:pt x="16398" y="486"/>
                  </a:lnTo>
                  <a:lnTo>
                    <a:pt x="16192" y="336"/>
                  </a:lnTo>
                  <a:lnTo>
                    <a:pt x="16018" y="373"/>
                  </a:lnTo>
                  <a:lnTo>
                    <a:pt x="15842" y="336"/>
                  </a:lnTo>
                  <a:lnTo>
                    <a:pt x="15754" y="150"/>
                  </a:lnTo>
                  <a:lnTo>
                    <a:pt x="15579" y="113"/>
                  </a:lnTo>
                  <a:lnTo>
                    <a:pt x="15344" y="186"/>
                  </a:lnTo>
                  <a:lnTo>
                    <a:pt x="15199" y="150"/>
                  </a:lnTo>
                  <a:lnTo>
                    <a:pt x="15111" y="113"/>
                  </a:lnTo>
                  <a:lnTo>
                    <a:pt x="14994" y="0"/>
                  </a:lnTo>
                  <a:lnTo>
                    <a:pt x="14878" y="113"/>
                  </a:lnTo>
                  <a:lnTo>
                    <a:pt x="14848" y="373"/>
                  </a:lnTo>
                  <a:lnTo>
                    <a:pt x="14994" y="822"/>
                  </a:lnTo>
                  <a:lnTo>
                    <a:pt x="14878" y="1195"/>
                  </a:lnTo>
                  <a:lnTo>
                    <a:pt x="14878" y="1457"/>
                  </a:lnTo>
                  <a:lnTo>
                    <a:pt x="14819" y="1570"/>
                  </a:lnTo>
                  <a:lnTo>
                    <a:pt x="14702" y="1495"/>
                  </a:lnTo>
                  <a:lnTo>
                    <a:pt x="14527" y="1570"/>
                  </a:lnTo>
                  <a:lnTo>
                    <a:pt x="14439" y="1457"/>
                  </a:lnTo>
                  <a:lnTo>
                    <a:pt x="14556" y="1307"/>
                  </a:lnTo>
                  <a:lnTo>
                    <a:pt x="14468" y="1009"/>
                  </a:lnTo>
                  <a:lnTo>
                    <a:pt x="14556" y="822"/>
                  </a:lnTo>
                  <a:lnTo>
                    <a:pt x="14584" y="561"/>
                  </a:lnTo>
                  <a:lnTo>
                    <a:pt x="14527" y="486"/>
                  </a:lnTo>
                  <a:lnTo>
                    <a:pt x="14292" y="709"/>
                  </a:lnTo>
                  <a:lnTo>
                    <a:pt x="14292" y="822"/>
                  </a:lnTo>
                  <a:lnTo>
                    <a:pt x="14176" y="859"/>
                  </a:lnTo>
                  <a:lnTo>
                    <a:pt x="14118" y="747"/>
                  </a:lnTo>
                  <a:lnTo>
                    <a:pt x="14176" y="486"/>
                  </a:lnTo>
                  <a:lnTo>
                    <a:pt x="14118" y="373"/>
                  </a:lnTo>
                  <a:lnTo>
                    <a:pt x="14030" y="448"/>
                  </a:lnTo>
                  <a:lnTo>
                    <a:pt x="13942" y="709"/>
                  </a:lnTo>
                  <a:lnTo>
                    <a:pt x="13824" y="709"/>
                  </a:lnTo>
                  <a:lnTo>
                    <a:pt x="13797" y="636"/>
                  </a:lnTo>
                  <a:lnTo>
                    <a:pt x="13854" y="448"/>
                  </a:lnTo>
                  <a:lnTo>
                    <a:pt x="13854" y="186"/>
                  </a:lnTo>
                  <a:lnTo>
                    <a:pt x="13824" y="113"/>
                  </a:lnTo>
                  <a:lnTo>
                    <a:pt x="13444" y="0"/>
                  </a:lnTo>
                  <a:close/>
                </a:path>
              </a:pathLst>
            </a:custGeom>
            <a:solidFill>
              <a:srgbClr val="CBD4D9"/>
            </a:solidFill>
            <a:ln w="12700" cap="flat">
              <a:noFill/>
              <a:miter lim="400000"/>
            </a:ln>
            <a:effectLst/>
          </p:spPr>
          <p:txBody>
            <a:bodyPr wrap="square" lIns="0" tIns="0" rIns="0" bIns="0" numCol="1" anchor="ctr">
              <a:noAutofit/>
            </a:bodyPr>
            <a:lstStyle/>
            <a:p>
              <a:pPr defTabSz="342900">
                <a:lnSpc>
                  <a:spcPct val="100000"/>
                </a:lnSpc>
                <a:spcBef>
                  <a:spcPts val="0"/>
                </a:spcBef>
                <a:defRPr sz="1400">
                  <a:latin typeface="Arial"/>
                  <a:ea typeface="Arial"/>
                  <a:cs typeface="Arial"/>
                  <a:sym typeface="Arial"/>
                </a:defRPr>
              </a:pPr>
              <a:endParaRPr sz="525"/>
            </a:p>
          </p:txBody>
        </p:sp>
        <p:sp>
          <p:nvSpPr>
            <p:cNvPr id="61" name="Google Shape;10450;p32">
              <a:extLst>
                <a:ext uri="{FF2B5EF4-FFF2-40B4-BE49-F238E27FC236}">
                  <a16:creationId xmlns:a16="http://schemas.microsoft.com/office/drawing/2014/main" id="{BC721EC5-4987-EA63-F4DF-5E3E481D75F5}"/>
                </a:ext>
              </a:extLst>
            </p:cNvPr>
            <p:cNvSpPr/>
            <p:nvPr/>
          </p:nvSpPr>
          <p:spPr>
            <a:xfrm>
              <a:off x="7529433" y="4725846"/>
              <a:ext cx="456962" cy="471394"/>
            </a:xfrm>
            <a:custGeom>
              <a:avLst/>
              <a:gdLst/>
              <a:ahLst/>
              <a:cxnLst>
                <a:cxn ang="0">
                  <a:pos x="wd2" y="hd2"/>
                </a:cxn>
                <a:cxn ang="5400000">
                  <a:pos x="wd2" y="hd2"/>
                </a:cxn>
                <a:cxn ang="10800000">
                  <a:pos x="wd2" y="hd2"/>
                </a:cxn>
                <a:cxn ang="16200000">
                  <a:pos x="wd2" y="hd2"/>
                </a:cxn>
              </a:cxnLst>
              <a:rect l="0" t="0" r="r" b="b"/>
              <a:pathLst>
                <a:path w="21600" h="21600" extrusionOk="0">
                  <a:moveTo>
                    <a:pt x="17157" y="11769"/>
                  </a:moveTo>
                  <a:lnTo>
                    <a:pt x="16939" y="11824"/>
                  </a:lnTo>
                  <a:lnTo>
                    <a:pt x="16974" y="11829"/>
                  </a:lnTo>
                  <a:lnTo>
                    <a:pt x="17281" y="11769"/>
                  </a:lnTo>
                  <a:close/>
                  <a:moveTo>
                    <a:pt x="13700" y="0"/>
                  </a:moveTo>
                  <a:lnTo>
                    <a:pt x="13328" y="229"/>
                  </a:lnTo>
                  <a:lnTo>
                    <a:pt x="13086" y="459"/>
                  </a:lnTo>
                  <a:lnTo>
                    <a:pt x="12591" y="459"/>
                  </a:lnTo>
                  <a:lnTo>
                    <a:pt x="12219" y="803"/>
                  </a:lnTo>
                  <a:lnTo>
                    <a:pt x="11847" y="1027"/>
                  </a:lnTo>
                  <a:lnTo>
                    <a:pt x="11234" y="1027"/>
                  </a:lnTo>
                  <a:lnTo>
                    <a:pt x="10490" y="1600"/>
                  </a:lnTo>
                  <a:lnTo>
                    <a:pt x="9877" y="2059"/>
                  </a:lnTo>
                  <a:lnTo>
                    <a:pt x="9877" y="2512"/>
                  </a:lnTo>
                  <a:lnTo>
                    <a:pt x="9505" y="2512"/>
                  </a:lnTo>
                  <a:lnTo>
                    <a:pt x="9257" y="2288"/>
                  </a:lnTo>
                  <a:lnTo>
                    <a:pt x="9257" y="2512"/>
                  </a:lnTo>
                  <a:lnTo>
                    <a:pt x="9381" y="2627"/>
                  </a:lnTo>
                  <a:lnTo>
                    <a:pt x="9381" y="2856"/>
                  </a:lnTo>
                  <a:lnTo>
                    <a:pt x="9009" y="3200"/>
                  </a:lnTo>
                  <a:lnTo>
                    <a:pt x="8390" y="3659"/>
                  </a:lnTo>
                  <a:lnTo>
                    <a:pt x="8148" y="3774"/>
                  </a:lnTo>
                  <a:lnTo>
                    <a:pt x="8266" y="3883"/>
                  </a:lnTo>
                  <a:lnTo>
                    <a:pt x="8148" y="4227"/>
                  </a:lnTo>
                  <a:lnTo>
                    <a:pt x="7776" y="4227"/>
                  </a:lnTo>
                  <a:lnTo>
                    <a:pt x="7776" y="4457"/>
                  </a:lnTo>
                  <a:lnTo>
                    <a:pt x="8148" y="4571"/>
                  </a:lnTo>
                  <a:lnTo>
                    <a:pt x="7776" y="4801"/>
                  </a:lnTo>
                  <a:lnTo>
                    <a:pt x="7405" y="4801"/>
                  </a:lnTo>
                  <a:lnTo>
                    <a:pt x="7033" y="5145"/>
                  </a:lnTo>
                  <a:lnTo>
                    <a:pt x="7033" y="5483"/>
                  </a:lnTo>
                  <a:lnTo>
                    <a:pt x="7157" y="5483"/>
                  </a:lnTo>
                  <a:lnTo>
                    <a:pt x="7405" y="5598"/>
                  </a:lnTo>
                  <a:lnTo>
                    <a:pt x="7033" y="5713"/>
                  </a:lnTo>
                  <a:lnTo>
                    <a:pt x="6785" y="5713"/>
                  </a:lnTo>
                  <a:lnTo>
                    <a:pt x="6419" y="6286"/>
                  </a:lnTo>
                  <a:lnTo>
                    <a:pt x="6295" y="6630"/>
                  </a:lnTo>
                  <a:lnTo>
                    <a:pt x="5552" y="7657"/>
                  </a:lnTo>
                  <a:lnTo>
                    <a:pt x="5552" y="7886"/>
                  </a:lnTo>
                  <a:lnTo>
                    <a:pt x="5800" y="8230"/>
                  </a:lnTo>
                  <a:lnTo>
                    <a:pt x="5800" y="8454"/>
                  </a:lnTo>
                  <a:lnTo>
                    <a:pt x="5676" y="8454"/>
                  </a:lnTo>
                  <a:lnTo>
                    <a:pt x="5552" y="8340"/>
                  </a:lnTo>
                  <a:lnTo>
                    <a:pt x="5304" y="8340"/>
                  </a:lnTo>
                  <a:lnTo>
                    <a:pt x="4691" y="8569"/>
                  </a:lnTo>
                  <a:lnTo>
                    <a:pt x="4443" y="9028"/>
                  </a:lnTo>
                  <a:lnTo>
                    <a:pt x="4443" y="9372"/>
                  </a:lnTo>
                  <a:lnTo>
                    <a:pt x="4691" y="9372"/>
                  </a:lnTo>
                  <a:lnTo>
                    <a:pt x="5056" y="9601"/>
                  </a:lnTo>
                  <a:lnTo>
                    <a:pt x="4938" y="9716"/>
                  </a:lnTo>
                  <a:lnTo>
                    <a:pt x="4938" y="10055"/>
                  </a:lnTo>
                  <a:lnTo>
                    <a:pt x="4567" y="10284"/>
                  </a:lnTo>
                  <a:lnTo>
                    <a:pt x="3823" y="10169"/>
                  </a:lnTo>
                  <a:lnTo>
                    <a:pt x="3699" y="10284"/>
                  </a:lnTo>
                  <a:lnTo>
                    <a:pt x="3699" y="10628"/>
                  </a:lnTo>
                  <a:lnTo>
                    <a:pt x="3210" y="11087"/>
                  </a:lnTo>
                  <a:lnTo>
                    <a:pt x="2838" y="11655"/>
                  </a:lnTo>
                  <a:lnTo>
                    <a:pt x="2590" y="11999"/>
                  </a:lnTo>
                  <a:lnTo>
                    <a:pt x="2466" y="11999"/>
                  </a:lnTo>
                  <a:lnTo>
                    <a:pt x="2466" y="11655"/>
                  </a:lnTo>
                  <a:lnTo>
                    <a:pt x="2218" y="11999"/>
                  </a:lnTo>
                  <a:lnTo>
                    <a:pt x="1971" y="11655"/>
                  </a:lnTo>
                  <a:lnTo>
                    <a:pt x="2095" y="11316"/>
                  </a:lnTo>
                  <a:lnTo>
                    <a:pt x="2590" y="11087"/>
                  </a:lnTo>
                  <a:lnTo>
                    <a:pt x="2714" y="10743"/>
                  </a:lnTo>
                  <a:lnTo>
                    <a:pt x="2590" y="10857"/>
                  </a:lnTo>
                  <a:lnTo>
                    <a:pt x="2095" y="11201"/>
                  </a:lnTo>
                  <a:lnTo>
                    <a:pt x="1357" y="11655"/>
                  </a:lnTo>
                  <a:lnTo>
                    <a:pt x="985" y="12343"/>
                  </a:lnTo>
                  <a:lnTo>
                    <a:pt x="1357" y="12343"/>
                  </a:lnTo>
                  <a:lnTo>
                    <a:pt x="1847" y="12228"/>
                  </a:lnTo>
                  <a:lnTo>
                    <a:pt x="2714" y="11999"/>
                  </a:lnTo>
                  <a:lnTo>
                    <a:pt x="3452" y="11999"/>
                  </a:lnTo>
                  <a:lnTo>
                    <a:pt x="3086" y="12458"/>
                  </a:lnTo>
                  <a:lnTo>
                    <a:pt x="2466" y="13140"/>
                  </a:lnTo>
                  <a:lnTo>
                    <a:pt x="1971" y="13714"/>
                  </a:lnTo>
                  <a:lnTo>
                    <a:pt x="1233" y="14172"/>
                  </a:lnTo>
                  <a:lnTo>
                    <a:pt x="614" y="14740"/>
                  </a:lnTo>
                  <a:lnTo>
                    <a:pt x="124" y="14740"/>
                  </a:lnTo>
                  <a:lnTo>
                    <a:pt x="0" y="15085"/>
                  </a:lnTo>
                  <a:lnTo>
                    <a:pt x="124" y="15314"/>
                  </a:lnTo>
                  <a:lnTo>
                    <a:pt x="0" y="15773"/>
                  </a:lnTo>
                  <a:lnTo>
                    <a:pt x="124" y="15997"/>
                  </a:lnTo>
                  <a:lnTo>
                    <a:pt x="366" y="15997"/>
                  </a:lnTo>
                  <a:lnTo>
                    <a:pt x="985" y="16226"/>
                  </a:lnTo>
                  <a:lnTo>
                    <a:pt x="1847" y="15997"/>
                  </a:lnTo>
                  <a:lnTo>
                    <a:pt x="2218" y="15773"/>
                  </a:lnTo>
                  <a:lnTo>
                    <a:pt x="2838" y="15773"/>
                  </a:lnTo>
                  <a:lnTo>
                    <a:pt x="3334" y="15429"/>
                  </a:lnTo>
                  <a:lnTo>
                    <a:pt x="3452" y="15199"/>
                  </a:lnTo>
                  <a:lnTo>
                    <a:pt x="3452" y="15314"/>
                  </a:lnTo>
                  <a:lnTo>
                    <a:pt x="3210" y="15773"/>
                  </a:lnTo>
                  <a:lnTo>
                    <a:pt x="3947" y="15882"/>
                  </a:lnTo>
                  <a:lnTo>
                    <a:pt x="4443" y="15773"/>
                  </a:lnTo>
                  <a:lnTo>
                    <a:pt x="4691" y="15997"/>
                  </a:lnTo>
                  <a:lnTo>
                    <a:pt x="5676" y="15997"/>
                  </a:lnTo>
                  <a:lnTo>
                    <a:pt x="6171" y="15882"/>
                  </a:lnTo>
                  <a:lnTo>
                    <a:pt x="6295" y="16226"/>
                  </a:lnTo>
                  <a:lnTo>
                    <a:pt x="6543" y="16455"/>
                  </a:lnTo>
                  <a:lnTo>
                    <a:pt x="7157" y="16455"/>
                  </a:lnTo>
                  <a:lnTo>
                    <a:pt x="7405" y="16341"/>
                  </a:lnTo>
                  <a:lnTo>
                    <a:pt x="7528" y="16455"/>
                  </a:lnTo>
                  <a:lnTo>
                    <a:pt x="8024" y="16455"/>
                  </a:lnTo>
                  <a:lnTo>
                    <a:pt x="8266" y="16341"/>
                  </a:lnTo>
                  <a:lnTo>
                    <a:pt x="8266" y="16111"/>
                  </a:lnTo>
                  <a:lnTo>
                    <a:pt x="8762" y="16111"/>
                  </a:lnTo>
                  <a:lnTo>
                    <a:pt x="8885" y="16341"/>
                  </a:lnTo>
                  <a:lnTo>
                    <a:pt x="9257" y="16341"/>
                  </a:lnTo>
                  <a:lnTo>
                    <a:pt x="9381" y="15997"/>
                  </a:lnTo>
                  <a:lnTo>
                    <a:pt x="9629" y="15997"/>
                  </a:lnTo>
                  <a:lnTo>
                    <a:pt x="9995" y="16226"/>
                  </a:lnTo>
                  <a:lnTo>
                    <a:pt x="10119" y="15882"/>
                  </a:lnTo>
                  <a:lnTo>
                    <a:pt x="10119" y="15199"/>
                  </a:lnTo>
                  <a:lnTo>
                    <a:pt x="10242" y="15314"/>
                  </a:lnTo>
                  <a:lnTo>
                    <a:pt x="10490" y="15085"/>
                  </a:lnTo>
                  <a:lnTo>
                    <a:pt x="10738" y="15085"/>
                  </a:lnTo>
                  <a:lnTo>
                    <a:pt x="10614" y="15199"/>
                  </a:lnTo>
                  <a:lnTo>
                    <a:pt x="10490" y="15773"/>
                  </a:lnTo>
                  <a:lnTo>
                    <a:pt x="10614" y="15882"/>
                  </a:lnTo>
                  <a:lnTo>
                    <a:pt x="10738" y="15658"/>
                  </a:lnTo>
                  <a:lnTo>
                    <a:pt x="11110" y="15199"/>
                  </a:lnTo>
                  <a:lnTo>
                    <a:pt x="11234" y="15199"/>
                  </a:lnTo>
                  <a:lnTo>
                    <a:pt x="11234" y="15658"/>
                  </a:lnTo>
                  <a:lnTo>
                    <a:pt x="11110" y="15882"/>
                  </a:lnTo>
                  <a:lnTo>
                    <a:pt x="11110" y="16226"/>
                  </a:lnTo>
                  <a:lnTo>
                    <a:pt x="11481" y="15997"/>
                  </a:lnTo>
                  <a:lnTo>
                    <a:pt x="11723" y="15997"/>
                  </a:lnTo>
                  <a:lnTo>
                    <a:pt x="11723" y="16226"/>
                  </a:lnTo>
                  <a:lnTo>
                    <a:pt x="11110" y="16570"/>
                  </a:lnTo>
                  <a:lnTo>
                    <a:pt x="10490" y="16914"/>
                  </a:lnTo>
                  <a:lnTo>
                    <a:pt x="10614" y="17029"/>
                  </a:lnTo>
                  <a:lnTo>
                    <a:pt x="10738" y="16914"/>
                  </a:lnTo>
                  <a:lnTo>
                    <a:pt x="11110" y="16914"/>
                  </a:lnTo>
                  <a:lnTo>
                    <a:pt x="11234" y="17029"/>
                  </a:lnTo>
                  <a:lnTo>
                    <a:pt x="11481" y="17029"/>
                  </a:lnTo>
                  <a:lnTo>
                    <a:pt x="11723" y="17143"/>
                  </a:lnTo>
                  <a:lnTo>
                    <a:pt x="11971" y="17029"/>
                  </a:lnTo>
                  <a:lnTo>
                    <a:pt x="12467" y="16914"/>
                  </a:lnTo>
                  <a:lnTo>
                    <a:pt x="12591" y="16455"/>
                  </a:lnTo>
                  <a:lnTo>
                    <a:pt x="12591" y="16226"/>
                  </a:lnTo>
                  <a:lnTo>
                    <a:pt x="12962" y="16341"/>
                  </a:lnTo>
                  <a:lnTo>
                    <a:pt x="13328" y="16455"/>
                  </a:lnTo>
                  <a:lnTo>
                    <a:pt x="13700" y="16799"/>
                  </a:lnTo>
                  <a:lnTo>
                    <a:pt x="13948" y="16570"/>
                  </a:lnTo>
                  <a:lnTo>
                    <a:pt x="14319" y="16455"/>
                  </a:lnTo>
                  <a:lnTo>
                    <a:pt x="14809" y="16455"/>
                  </a:lnTo>
                  <a:lnTo>
                    <a:pt x="14443" y="16799"/>
                  </a:lnTo>
                  <a:lnTo>
                    <a:pt x="14443" y="16914"/>
                  </a:lnTo>
                  <a:lnTo>
                    <a:pt x="13824" y="17143"/>
                  </a:lnTo>
                  <a:lnTo>
                    <a:pt x="13204" y="17143"/>
                  </a:lnTo>
                  <a:lnTo>
                    <a:pt x="12962" y="17482"/>
                  </a:lnTo>
                  <a:lnTo>
                    <a:pt x="12962" y="17711"/>
                  </a:lnTo>
                  <a:lnTo>
                    <a:pt x="12715" y="17941"/>
                  </a:lnTo>
                  <a:lnTo>
                    <a:pt x="12591" y="18170"/>
                  </a:lnTo>
                  <a:lnTo>
                    <a:pt x="12095" y="18170"/>
                  </a:lnTo>
                  <a:lnTo>
                    <a:pt x="11847" y="18285"/>
                  </a:lnTo>
                  <a:lnTo>
                    <a:pt x="11723" y="18629"/>
                  </a:lnTo>
                  <a:lnTo>
                    <a:pt x="11358" y="18744"/>
                  </a:lnTo>
                  <a:lnTo>
                    <a:pt x="10738" y="18853"/>
                  </a:lnTo>
                  <a:lnTo>
                    <a:pt x="10242" y="19197"/>
                  </a:lnTo>
                  <a:lnTo>
                    <a:pt x="10119" y="19426"/>
                  </a:lnTo>
                  <a:lnTo>
                    <a:pt x="10242" y="19656"/>
                  </a:lnTo>
                  <a:lnTo>
                    <a:pt x="10490" y="19770"/>
                  </a:lnTo>
                  <a:lnTo>
                    <a:pt x="10862" y="19770"/>
                  </a:lnTo>
                  <a:lnTo>
                    <a:pt x="11110" y="19426"/>
                  </a:lnTo>
                  <a:lnTo>
                    <a:pt x="11234" y="19312"/>
                  </a:lnTo>
                  <a:lnTo>
                    <a:pt x="11481" y="19312"/>
                  </a:lnTo>
                  <a:lnTo>
                    <a:pt x="11481" y="19656"/>
                  </a:lnTo>
                  <a:lnTo>
                    <a:pt x="11723" y="19770"/>
                  </a:lnTo>
                  <a:lnTo>
                    <a:pt x="12095" y="19656"/>
                  </a:lnTo>
                  <a:lnTo>
                    <a:pt x="12467" y="19312"/>
                  </a:lnTo>
                  <a:lnTo>
                    <a:pt x="12591" y="19082"/>
                  </a:lnTo>
                  <a:lnTo>
                    <a:pt x="12715" y="19082"/>
                  </a:lnTo>
                  <a:lnTo>
                    <a:pt x="12962" y="18744"/>
                  </a:lnTo>
                  <a:lnTo>
                    <a:pt x="13086" y="18285"/>
                  </a:lnTo>
                  <a:lnTo>
                    <a:pt x="13328" y="18170"/>
                  </a:lnTo>
                  <a:lnTo>
                    <a:pt x="13948" y="17597"/>
                  </a:lnTo>
                  <a:lnTo>
                    <a:pt x="14319" y="17482"/>
                  </a:lnTo>
                  <a:lnTo>
                    <a:pt x="14567" y="17597"/>
                  </a:lnTo>
                  <a:lnTo>
                    <a:pt x="15057" y="17597"/>
                  </a:lnTo>
                  <a:lnTo>
                    <a:pt x="14809" y="17941"/>
                  </a:lnTo>
                  <a:lnTo>
                    <a:pt x="15057" y="17941"/>
                  </a:lnTo>
                  <a:lnTo>
                    <a:pt x="15429" y="17711"/>
                  </a:lnTo>
                  <a:lnTo>
                    <a:pt x="15676" y="17029"/>
                  </a:lnTo>
                  <a:lnTo>
                    <a:pt x="16048" y="16455"/>
                  </a:lnTo>
                  <a:lnTo>
                    <a:pt x="16048" y="15882"/>
                  </a:lnTo>
                  <a:lnTo>
                    <a:pt x="16172" y="15773"/>
                  </a:lnTo>
                  <a:lnTo>
                    <a:pt x="16296" y="15773"/>
                  </a:lnTo>
                  <a:lnTo>
                    <a:pt x="16662" y="15997"/>
                  </a:lnTo>
                  <a:lnTo>
                    <a:pt x="16786" y="15997"/>
                  </a:lnTo>
                  <a:lnTo>
                    <a:pt x="17033" y="16226"/>
                  </a:lnTo>
                  <a:lnTo>
                    <a:pt x="17033" y="16799"/>
                  </a:lnTo>
                  <a:lnTo>
                    <a:pt x="16909" y="17143"/>
                  </a:lnTo>
                  <a:lnTo>
                    <a:pt x="16786" y="17597"/>
                  </a:lnTo>
                  <a:lnTo>
                    <a:pt x="16909" y="17941"/>
                  </a:lnTo>
                  <a:lnTo>
                    <a:pt x="16786" y="18170"/>
                  </a:lnTo>
                  <a:lnTo>
                    <a:pt x="16296" y="18629"/>
                  </a:lnTo>
                  <a:lnTo>
                    <a:pt x="16048" y="19426"/>
                  </a:lnTo>
                  <a:lnTo>
                    <a:pt x="16048" y="19885"/>
                  </a:lnTo>
                  <a:lnTo>
                    <a:pt x="15800" y="20000"/>
                  </a:lnTo>
                  <a:lnTo>
                    <a:pt x="15800" y="20453"/>
                  </a:lnTo>
                  <a:lnTo>
                    <a:pt x="16172" y="20568"/>
                  </a:lnTo>
                  <a:lnTo>
                    <a:pt x="16662" y="20338"/>
                  </a:lnTo>
                  <a:lnTo>
                    <a:pt x="17033" y="19426"/>
                  </a:lnTo>
                  <a:lnTo>
                    <a:pt x="17405" y="19426"/>
                  </a:lnTo>
                  <a:lnTo>
                    <a:pt x="17901" y="18853"/>
                  </a:lnTo>
                  <a:lnTo>
                    <a:pt x="18143" y="18629"/>
                  </a:lnTo>
                  <a:lnTo>
                    <a:pt x="18266" y="18744"/>
                  </a:lnTo>
                  <a:lnTo>
                    <a:pt x="18886" y="18744"/>
                  </a:lnTo>
                  <a:lnTo>
                    <a:pt x="18886" y="19082"/>
                  </a:lnTo>
                  <a:lnTo>
                    <a:pt x="18514" y="19197"/>
                  </a:lnTo>
                  <a:lnTo>
                    <a:pt x="17901" y="19770"/>
                  </a:lnTo>
                  <a:lnTo>
                    <a:pt x="17901" y="20229"/>
                  </a:lnTo>
                  <a:lnTo>
                    <a:pt x="17653" y="20568"/>
                  </a:lnTo>
                  <a:lnTo>
                    <a:pt x="17901" y="20797"/>
                  </a:lnTo>
                  <a:lnTo>
                    <a:pt x="17901" y="21371"/>
                  </a:lnTo>
                  <a:lnTo>
                    <a:pt x="18143" y="21600"/>
                  </a:lnTo>
                  <a:lnTo>
                    <a:pt x="18266" y="21141"/>
                  </a:lnTo>
                  <a:lnTo>
                    <a:pt x="18638" y="20912"/>
                  </a:lnTo>
                  <a:lnTo>
                    <a:pt x="18886" y="20912"/>
                  </a:lnTo>
                  <a:lnTo>
                    <a:pt x="19258" y="21371"/>
                  </a:lnTo>
                  <a:lnTo>
                    <a:pt x="19505" y="21485"/>
                  </a:lnTo>
                  <a:lnTo>
                    <a:pt x="19995" y="21141"/>
                  </a:lnTo>
                  <a:lnTo>
                    <a:pt x="19995" y="20912"/>
                  </a:lnTo>
                  <a:lnTo>
                    <a:pt x="20119" y="20912"/>
                  </a:lnTo>
                  <a:lnTo>
                    <a:pt x="20367" y="20568"/>
                  </a:lnTo>
                  <a:lnTo>
                    <a:pt x="20367" y="20229"/>
                  </a:lnTo>
                  <a:lnTo>
                    <a:pt x="20491" y="20229"/>
                  </a:lnTo>
                  <a:lnTo>
                    <a:pt x="20615" y="19885"/>
                  </a:lnTo>
                  <a:lnTo>
                    <a:pt x="20491" y="19656"/>
                  </a:lnTo>
                  <a:lnTo>
                    <a:pt x="20615" y="19082"/>
                  </a:lnTo>
                  <a:lnTo>
                    <a:pt x="21228" y="18285"/>
                  </a:lnTo>
                  <a:lnTo>
                    <a:pt x="21600" y="17711"/>
                  </a:lnTo>
                  <a:lnTo>
                    <a:pt x="21600" y="16570"/>
                  </a:lnTo>
                  <a:lnTo>
                    <a:pt x="21352" y="16570"/>
                  </a:lnTo>
                  <a:lnTo>
                    <a:pt x="21352" y="16914"/>
                  </a:lnTo>
                  <a:lnTo>
                    <a:pt x="21110" y="17367"/>
                  </a:lnTo>
                  <a:lnTo>
                    <a:pt x="20615" y="17597"/>
                  </a:lnTo>
                  <a:lnTo>
                    <a:pt x="20119" y="18056"/>
                  </a:lnTo>
                  <a:lnTo>
                    <a:pt x="19871" y="18170"/>
                  </a:lnTo>
                  <a:lnTo>
                    <a:pt x="19747" y="17711"/>
                  </a:lnTo>
                  <a:lnTo>
                    <a:pt x="19871" y="17367"/>
                  </a:lnTo>
                  <a:lnTo>
                    <a:pt x="19871" y="16914"/>
                  </a:lnTo>
                  <a:lnTo>
                    <a:pt x="20491" y="16455"/>
                  </a:lnTo>
                  <a:lnTo>
                    <a:pt x="20615" y="16226"/>
                  </a:lnTo>
                  <a:lnTo>
                    <a:pt x="21110" y="15773"/>
                  </a:lnTo>
                  <a:lnTo>
                    <a:pt x="21228" y="15773"/>
                  </a:lnTo>
                  <a:lnTo>
                    <a:pt x="21600" y="15658"/>
                  </a:lnTo>
                  <a:lnTo>
                    <a:pt x="21352" y="15314"/>
                  </a:lnTo>
                  <a:lnTo>
                    <a:pt x="21110" y="15658"/>
                  </a:lnTo>
                  <a:lnTo>
                    <a:pt x="20739" y="15658"/>
                  </a:lnTo>
                  <a:lnTo>
                    <a:pt x="20367" y="15773"/>
                  </a:lnTo>
                  <a:lnTo>
                    <a:pt x="19995" y="15773"/>
                  </a:lnTo>
                  <a:lnTo>
                    <a:pt x="19505" y="15997"/>
                  </a:lnTo>
                  <a:lnTo>
                    <a:pt x="19382" y="16341"/>
                  </a:lnTo>
                  <a:lnTo>
                    <a:pt x="18762" y="16799"/>
                  </a:lnTo>
                  <a:lnTo>
                    <a:pt x="18762" y="17029"/>
                  </a:lnTo>
                  <a:lnTo>
                    <a:pt x="18514" y="17367"/>
                  </a:lnTo>
                  <a:lnTo>
                    <a:pt x="18019" y="16914"/>
                  </a:lnTo>
                  <a:lnTo>
                    <a:pt x="18019" y="16570"/>
                  </a:lnTo>
                  <a:lnTo>
                    <a:pt x="17901" y="16226"/>
                  </a:lnTo>
                  <a:lnTo>
                    <a:pt x="17901" y="15773"/>
                  </a:lnTo>
                  <a:lnTo>
                    <a:pt x="18143" y="15997"/>
                  </a:lnTo>
                  <a:lnTo>
                    <a:pt x="18266" y="15997"/>
                  </a:lnTo>
                  <a:lnTo>
                    <a:pt x="18762" y="15429"/>
                  </a:lnTo>
                  <a:lnTo>
                    <a:pt x="18514" y="15429"/>
                  </a:lnTo>
                  <a:lnTo>
                    <a:pt x="18019" y="15314"/>
                  </a:lnTo>
                  <a:lnTo>
                    <a:pt x="18762" y="15314"/>
                  </a:lnTo>
                  <a:lnTo>
                    <a:pt x="18143" y="15199"/>
                  </a:lnTo>
                  <a:lnTo>
                    <a:pt x="17901" y="14855"/>
                  </a:lnTo>
                  <a:lnTo>
                    <a:pt x="17901" y="14626"/>
                  </a:lnTo>
                  <a:lnTo>
                    <a:pt x="18019" y="14511"/>
                  </a:lnTo>
                  <a:lnTo>
                    <a:pt x="18638" y="14511"/>
                  </a:lnTo>
                  <a:lnTo>
                    <a:pt x="18762" y="14287"/>
                  </a:lnTo>
                  <a:lnTo>
                    <a:pt x="19258" y="13943"/>
                  </a:lnTo>
                  <a:lnTo>
                    <a:pt x="19382" y="13370"/>
                  </a:lnTo>
                  <a:lnTo>
                    <a:pt x="19871" y="13370"/>
                  </a:lnTo>
                  <a:lnTo>
                    <a:pt x="19995" y="13484"/>
                  </a:lnTo>
                  <a:lnTo>
                    <a:pt x="20615" y="13140"/>
                  </a:lnTo>
                  <a:lnTo>
                    <a:pt x="20739" y="12802"/>
                  </a:lnTo>
                  <a:lnTo>
                    <a:pt x="20739" y="12343"/>
                  </a:lnTo>
                  <a:lnTo>
                    <a:pt x="20615" y="11999"/>
                  </a:lnTo>
                  <a:lnTo>
                    <a:pt x="20119" y="12458"/>
                  </a:lnTo>
                  <a:lnTo>
                    <a:pt x="19871" y="12572"/>
                  </a:lnTo>
                  <a:lnTo>
                    <a:pt x="19747" y="12458"/>
                  </a:lnTo>
                  <a:lnTo>
                    <a:pt x="19382" y="12458"/>
                  </a:lnTo>
                  <a:lnTo>
                    <a:pt x="19382" y="13140"/>
                  </a:lnTo>
                  <a:lnTo>
                    <a:pt x="19134" y="13370"/>
                  </a:lnTo>
                  <a:lnTo>
                    <a:pt x="18762" y="13370"/>
                  </a:lnTo>
                  <a:lnTo>
                    <a:pt x="18019" y="13714"/>
                  </a:lnTo>
                  <a:lnTo>
                    <a:pt x="18019" y="14058"/>
                  </a:lnTo>
                  <a:lnTo>
                    <a:pt x="17653" y="14172"/>
                  </a:lnTo>
                  <a:lnTo>
                    <a:pt x="17901" y="13943"/>
                  </a:lnTo>
                  <a:lnTo>
                    <a:pt x="17901" y="13484"/>
                  </a:lnTo>
                  <a:lnTo>
                    <a:pt x="17653" y="13599"/>
                  </a:lnTo>
                  <a:lnTo>
                    <a:pt x="17405" y="13599"/>
                  </a:lnTo>
                  <a:lnTo>
                    <a:pt x="17653" y="13484"/>
                  </a:lnTo>
                  <a:lnTo>
                    <a:pt x="18019" y="13140"/>
                  </a:lnTo>
                  <a:lnTo>
                    <a:pt x="18143" y="13026"/>
                  </a:lnTo>
                  <a:lnTo>
                    <a:pt x="17901" y="12911"/>
                  </a:lnTo>
                  <a:lnTo>
                    <a:pt x="18143" y="12572"/>
                  </a:lnTo>
                  <a:lnTo>
                    <a:pt x="18266" y="12228"/>
                  </a:lnTo>
                  <a:lnTo>
                    <a:pt x="18019" y="11999"/>
                  </a:lnTo>
                  <a:lnTo>
                    <a:pt x="17653" y="12343"/>
                  </a:lnTo>
                  <a:lnTo>
                    <a:pt x="17901" y="11999"/>
                  </a:lnTo>
                  <a:lnTo>
                    <a:pt x="17901" y="11769"/>
                  </a:lnTo>
                  <a:lnTo>
                    <a:pt x="17653" y="11769"/>
                  </a:lnTo>
                  <a:lnTo>
                    <a:pt x="17281" y="11884"/>
                  </a:lnTo>
                  <a:lnTo>
                    <a:pt x="16974" y="11829"/>
                  </a:lnTo>
                  <a:lnTo>
                    <a:pt x="16662" y="11884"/>
                  </a:lnTo>
                  <a:lnTo>
                    <a:pt x="16939" y="11824"/>
                  </a:lnTo>
                  <a:lnTo>
                    <a:pt x="16662" y="11769"/>
                  </a:lnTo>
                  <a:lnTo>
                    <a:pt x="17157" y="11769"/>
                  </a:lnTo>
                  <a:lnTo>
                    <a:pt x="17653" y="11540"/>
                  </a:lnTo>
                  <a:lnTo>
                    <a:pt x="17901" y="11316"/>
                  </a:lnTo>
                  <a:lnTo>
                    <a:pt x="18143" y="11316"/>
                  </a:lnTo>
                  <a:lnTo>
                    <a:pt x="18514" y="11201"/>
                  </a:lnTo>
                  <a:lnTo>
                    <a:pt x="18514" y="10743"/>
                  </a:lnTo>
                  <a:lnTo>
                    <a:pt x="18762" y="10399"/>
                  </a:lnTo>
                  <a:lnTo>
                    <a:pt x="18762" y="10169"/>
                  </a:lnTo>
                  <a:lnTo>
                    <a:pt x="18266" y="9831"/>
                  </a:lnTo>
                  <a:lnTo>
                    <a:pt x="17653" y="9372"/>
                  </a:lnTo>
                  <a:lnTo>
                    <a:pt x="17033" y="9372"/>
                  </a:lnTo>
                  <a:lnTo>
                    <a:pt x="16414" y="9487"/>
                  </a:lnTo>
                  <a:lnTo>
                    <a:pt x="16172" y="9487"/>
                  </a:lnTo>
                  <a:lnTo>
                    <a:pt x="16172" y="9716"/>
                  </a:lnTo>
                  <a:lnTo>
                    <a:pt x="15800" y="10169"/>
                  </a:lnTo>
                  <a:lnTo>
                    <a:pt x="15676" y="10628"/>
                  </a:lnTo>
                  <a:lnTo>
                    <a:pt x="15800" y="10055"/>
                  </a:lnTo>
                  <a:lnTo>
                    <a:pt x="15676" y="9940"/>
                  </a:lnTo>
                  <a:lnTo>
                    <a:pt x="15800" y="9601"/>
                  </a:lnTo>
                  <a:lnTo>
                    <a:pt x="16172" y="9142"/>
                  </a:lnTo>
                  <a:lnTo>
                    <a:pt x="16048" y="9142"/>
                  </a:lnTo>
                  <a:lnTo>
                    <a:pt x="15552" y="9487"/>
                  </a:lnTo>
                  <a:lnTo>
                    <a:pt x="15181" y="9716"/>
                  </a:lnTo>
                  <a:lnTo>
                    <a:pt x="15057" y="10169"/>
                  </a:lnTo>
                  <a:lnTo>
                    <a:pt x="14933" y="10055"/>
                  </a:lnTo>
                  <a:lnTo>
                    <a:pt x="14691" y="10169"/>
                  </a:lnTo>
                  <a:lnTo>
                    <a:pt x="14443" y="10284"/>
                  </a:lnTo>
                  <a:lnTo>
                    <a:pt x="14319" y="10169"/>
                  </a:lnTo>
                  <a:lnTo>
                    <a:pt x="13824" y="10513"/>
                  </a:lnTo>
                  <a:lnTo>
                    <a:pt x="13700" y="11087"/>
                  </a:lnTo>
                  <a:lnTo>
                    <a:pt x="13204" y="11316"/>
                  </a:lnTo>
                  <a:lnTo>
                    <a:pt x="13452" y="11087"/>
                  </a:lnTo>
                  <a:lnTo>
                    <a:pt x="13700" y="10284"/>
                  </a:lnTo>
                  <a:lnTo>
                    <a:pt x="13948" y="9716"/>
                  </a:lnTo>
                  <a:lnTo>
                    <a:pt x="13824" y="9601"/>
                  </a:lnTo>
                  <a:lnTo>
                    <a:pt x="13452" y="9716"/>
                  </a:lnTo>
                  <a:lnTo>
                    <a:pt x="13328" y="10055"/>
                  </a:lnTo>
                  <a:lnTo>
                    <a:pt x="13086" y="10284"/>
                  </a:lnTo>
                  <a:lnTo>
                    <a:pt x="12838" y="10055"/>
                  </a:lnTo>
                  <a:lnTo>
                    <a:pt x="13204" y="9716"/>
                  </a:lnTo>
                  <a:lnTo>
                    <a:pt x="13328" y="9487"/>
                  </a:lnTo>
                  <a:lnTo>
                    <a:pt x="13328" y="9372"/>
                  </a:lnTo>
                  <a:lnTo>
                    <a:pt x="12838" y="9487"/>
                  </a:lnTo>
                  <a:lnTo>
                    <a:pt x="12219" y="9940"/>
                  </a:lnTo>
                  <a:lnTo>
                    <a:pt x="11971" y="9940"/>
                  </a:lnTo>
                  <a:lnTo>
                    <a:pt x="11847" y="9487"/>
                  </a:lnTo>
                  <a:lnTo>
                    <a:pt x="11599" y="9487"/>
                  </a:lnTo>
                  <a:lnTo>
                    <a:pt x="11234" y="9940"/>
                  </a:lnTo>
                  <a:lnTo>
                    <a:pt x="10862" y="9940"/>
                  </a:lnTo>
                  <a:lnTo>
                    <a:pt x="10862" y="9716"/>
                  </a:lnTo>
                  <a:lnTo>
                    <a:pt x="11481" y="9487"/>
                  </a:lnTo>
                  <a:lnTo>
                    <a:pt x="11847" y="8913"/>
                  </a:lnTo>
                  <a:lnTo>
                    <a:pt x="11971" y="8454"/>
                  </a:lnTo>
                  <a:lnTo>
                    <a:pt x="11481" y="8454"/>
                  </a:lnTo>
                  <a:lnTo>
                    <a:pt x="10986" y="8798"/>
                  </a:lnTo>
                  <a:lnTo>
                    <a:pt x="11358" y="8340"/>
                  </a:lnTo>
                  <a:lnTo>
                    <a:pt x="11847" y="7886"/>
                  </a:lnTo>
                  <a:lnTo>
                    <a:pt x="12467" y="7886"/>
                  </a:lnTo>
                  <a:lnTo>
                    <a:pt x="12715" y="7772"/>
                  </a:lnTo>
                  <a:lnTo>
                    <a:pt x="13204" y="7542"/>
                  </a:lnTo>
                  <a:lnTo>
                    <a:pt x="13452" y="7313"/>
                  </a:lnTo>
                  <a:lnTo>
                    <a:pt x="13452" y="6969"/>
                  </a:lnTo>
                  <a:lnTo>
                    <a:pt x="13328" y="7198"/>
                  </a:lnTo>
                  <a:lnTo>
                    <a:pt x="12715" y="7313"/>
                  </a:lnTo>
                  <a:lnTo>
                    <a:pt x="12467" y="7198"/>
                  </a:lnTo>
                  <a:lnTo>
                    <a:pt x="11971" y="6745"/>
                  </a:lnTo>
                  <a:lnTo>
                    <a:pt x="11599" y="6745"/>
                  </a:lnTo>
                  <a:lnTo>
                    <a:pt x="11358" y="6854"/>
                  </a:lnTo>
                  <a:lnTo>
                    <a:pt x="11599" y="6286"/>
                  </a:lnTo>
                  <a:lnTo>
                    <a:pt x="11847" y="6171"/>
                  </a:lnTo>
                  <a:lnTo>
                    <a:pt x="11847" y="6057"/>
                  </a:lnTo>
                  <a:lnTo>
                    <a:pt x="11481" y="6171"/>
                  </a:lnTo>
                  <a:lnTo>
                    <a:pt x="10986" y="6515"/>
                  </a:lnTo>
                  <a:lnTo>
                    <a:pt x="10738" y="6854"/>
                  </a:lnTo>
                  <a:lnTo>
                    <a:pt x="10242" y="7313"/>
                  </a:lnTo>
                  <a:lnTo>
                    <a:pt x="9995" y="7428"/>
                  </a:lnTo>
                  <a:lnTo>
                    <a:pt x="9753" y="7772"/>
                  </a:lnTo>
                  <a:lnTo>
                    <a:pt x="9381" y="8001"/>
                  </a:lnTo>
                  <a:lnTo>
                    <a:pt x="9009" y="8454"/>
                  </a:lnTo>
                  <a:lnTo>
                    <a:pt x="9009" y="7886"/>
                  </a:lnTo>
                  <a:lnTo>
                    <a:pt x="9133" y="7428"/>
                  </a:lnTo>
                  <a:lnTo>
                    <a:pt x="9505" y="7083"/>
                  </a:lnTo>
                  <a:lnTo>
                    <a:pt x="9505" y="6745"/>
                  </a:lnTo>
                  <a:lnTo>
                    <a:pt x="9753" y="6171"/>
                  </a:lnTo>
                  <a:lnTo>
                    <a:pt x="10242" y="5713"/>
                  </a:lnTo>
                  <a:lnTo>
                    <a:pt x="10242" y="5483"/>
                  </a:lnTo>
                  <a:lnTo>
                    <a:pt x="10614" y="5145"/>
                  </a:lnTo>
                  <a:lnTo>
                    <a:pt x="10738" y="5030"/>
                  </a:lnTo>
                  <a:lnTo>
                    <a:pt x="10986" y="4457"/>
                  </a:lnTo>
                  <a:lnTo>
                    <a:pt x="11481" y="4227"/>
                  </a:lnTo>
                  <a:lnTo>
                    <a:pt x="11847" y="3883"/>
                  </a:lnTo>
                  <a:lnTo>
                    <a:pt x="12095" y="3774"/>
                  </a:lnTo>
                  <a:lnTo>
                    <a:pt x="12219" y="3659"/>
                  </a:lnTo>
                  <a:lnTo>
                    <a:pt x="12219" y="3315"/>
                  </a:lnTo>
                  <a:lnTo>
                    <a:pt x="12467" y="3086"/>
                  </a:lnTo>
                  <a:lnTo>
                    <a:pt x="12591" y="2627"/>
                  </a:lnTo>
                  <a:lnTo>
                    <a:pt x="12591" y="2856"/>
                  </a:lnTo>
                  <a:lnTo>
                    <a:pt x="12467" y="3200"/>
                  </a:lnTo>
                  <a:lnTo>
                    <a:pt x="12591" y="3430"/>
                  </a:lnTo>
                  <a:lnTo>
                    <a:pt x="13086" y="2856"/>
                  </a:lnTo>
                  <a:lnTo>
                    <a:pt x="13700" y="2288"/>
                  </a:lnTo>
                  <a:lnTo>
                    <a:pt x="13824" y="2059"/>
                  </a:lnTo>
                  <a:lnTo>
                    <a:pt x="13700" y="1715"/>
                  </a:lnTo>
                  <a:lnTo>
                    <a:pt x="13328" y="1715"/>
                  </a:lnTo>
                  <a:lnTo>
                    <a:pt x="13086" y="2059"/>
                  </a:lnTo>
                  <a:lnTo>
                    <a:pt x="12838" y="1600"/>
                  </a:lnTo>
                  <a:lnTo>
                    <a:pt x="12715" y="1486"/>
                  </a:lnTo>
                  <a:lnTo>
                    <a:pt x="12838" y="1141"/>
                  </a:lnTo>
                  <a:lnTo>
                    <a:pt x="13204" y="1027"/>
                  </a:lnTo>
                  <a:lnTo>
                    <a:pt x="13700" y="1141"/>
                  </a:lnTo>
                  <a:lnTo>
                    <a:pt x="14072" y="1486"/>
                  </a:lnTo>
                  <a:lnTo>
                    <a:pt x="14443" y="1371"/>
                  </a:lnTo>
                  <a:lnTo>
                    <a:pt x="14691" y="1027"/>
                  </a:lnTo>
                  <a:lnTo>
                    <a:pt x="14691" y="229"/>
                  </a:lnTo>
                  <a:lnTo>
                    <a:pt x="14319" y="229"/>
                  </a:lnTo>
                  <a:lnTo>
                    <a:pt x="13948" y="344"/>
                  </a:lnTo>
                  <a:lnTo>
                    <a:pt x="13948" y="573"/>
                  </a:lnTo>
                  <a:lnTo>
                    <a:pt x="13700" y="573"/>
                  </a:lnTo>
                  <a:lnTo>
                    <a:pt x="13700" y="0"/>
                  </a:lnTo>
                  <a:close/>
                </a:path>
              </a:pathLst>
            </a:custGeom>
            <a:solidFill>
              <a:srgbClr val="CBD4D9"/>
            </a:solidFill>
            <a:ln w="12700" cap="flat">
              <a:noFill/>
              <a:miter lim="400000"/>
            </a:ln>
            <a:effectLst/>
          </p:spPr>
          <p:txBody>
            <a:bodyPr wrap="square" lIns="0" tIns="0" rIns="0" bIns="0" numCol="1" anchor="ctr">
              <a:noAutofit/>
            </a:bodyPr>
            <a:lstStyle/>
            <a:p>
              <a:pPr defTabSz="342900">
                <a:lnSpc>
                  <a:spcPct val="100000"/>
                </a:lnSpc>
                <a:spcBef>
                  <a:spcPts val="0"/>
                </a:spcBef>
                <a:defRPr sz="1400">
                  <a:latin typeface="Arial"/>
                  <a:ea typeface="Arial"/>
                  <a:cs typeface="Arial"/>
                  <a:sym typeface="Arial"/>
                </a:defRPr>
              </a:pPr>
              <a:endParaRPr sz="525"/>
            </a:p>
          </p:txBody>
        </p:sp>
        <p:sp>
          <p:nvSpPr>
            <p:cNvPr id="62" name="Google Shape;10451;p32">
              <a:extLst>
                <a:ext uri="{FF2B5EF4-FFF2-40B4-BE49-F238E27FC236}">
                  <a16:creationId xmlns:a16="http://schemas.microsoft.com/office/drawing/2014/main" id="{7E0F1C5F-15AE-A9EB-4ACC-503812CCECCB}"/>
                </a:ext>
              </a:extLst>
            </p:cNvPr>
            <p:cNvSpPr/>
            <p:nvPr/>
          </p:nvSpPr>
          <p:spPr>
            <a:xfrm>
              <a:off x="2624686" y="1187003"/>
              <a:ext cx="5246876" cy="4356839"/>
            </a:xfrm>
            <a:custGeom>
              <a:avLst/>
              <a:gdLst/>
              <a:ahLst/>
              <a:cxnLst>
                <a:cxn ang="0">
                  <a:pos x="wd2" y="hd2"/>
                </a:cxn>
                <a:cxn ang="5400000">
                  <a:pos x="wd2" y="hd2"/>
                </a:cxn>
                <a:cxn ang="10800000">
                  <a:pos x="wd2" y="hd2"/>
                </a:cxn>
                <a:cxn ang="16200000">
                  <a:pos x="wd2" y="hd2"/>
                </a:cxn>
              </a:cxnLst>
              <a:rect l="0" t="0" r="r" b="b"/>
              <a:pathLst>
                <a:path w="21600" h="21600" extrusionOk="0">
                  <a:moveTo>
                    <a:pt x="2215" y="15913"/>
                  </a:moveTo>
                  <a:lnTo>
                    <a:pt x="2215" y="15987"/>
                  </a:lnTo>
                  <a:lnTo>
                    <a:pt x="2193" y="16048"/>
                  </a:lnTo>
                  <a:lnTo>
                    <a:pt x="2107" y="16110"/>
                  </a:lnTo>
                  <a:lnTo>
                    <a:pt x="2094" y="16113"/>
                  </a:lnTo>
                  <a:lnTo>
                    <a:pt x="2107" y="16098"/>
                  </a:lnTo>
                  <a:lnTo>
                    <a:pt x="2150" y="16024"/>
                  </a:lnTo>
                  <a:lnTo>
                    <a:pt x="2204" y="15975"/>
                  </a:lnTo>
                  <a:lnTo>
                    <a:pt x="2215" y="15913"/>
                  </a:lnTo>
                  <a:close/>
                  <a:moveTo>
                    <a:pt x="20815" y="16234"/>
                  </a:moveTo>
                  <a:lnTo>
                    <a:pt x="20707" y="16284"/>
                  </a:lnTo>
                  <a:lnTo>
                    <a:pt x="20600" y="16308"/>
                  </a:lnTo>
                  <a:lnTo>
                    <a:pt x="20622" y="16271"/>
                  </a:lnTo>
                  <a:lnTo>
                    <a:pt x="20761" y="16234"/>
                  </a:lnTo>
                  <a:close/>
                  <a:moveTo>
                    <a:pt x="9999" y="0"/>
                  </a:moveTo>
                  <a:lnTo>
                    <a:pt x="9859" y="62"/>
                  </a:lnTo>
                  <a:lnTo>
                    <a:pt x="9665" y="62"/>
                  </a:lnTo>
                  <a:lnTo>
                    <a:pt x="9623" y="37"/>
                  </a:lnTo>
                  <a:lnTo>
                    <a:pt x="9451" y="50"/>
                  </a:lnTo>
                  <a:lnTo>
                    <a:pt x="9407" y="37"/>
                  </a:lnTo>
                  <a:lnTo>
                    <a:pt x="9311" y="62"/>
                  </a:lnTo>
                  <a:lnTo>
                    <a:pt x="9289" y="124"/>
                  </a:lnTo>
                  <a:lnTo>
                    <a:pt x="9311" y="161"/>
                  </a:lnTo>
                  <a:lnTo>
                    <a:pt x="9289" y="223"/>
                  </a:lnTo>
                  <a:lnTo>
                    <a:pt x="9289" y="310"/>
                  </a:lnTo>
                  <a:lnTo>
                    <a:pt x="9268" y="458"/>
                  </a:lnTo>
                  <a:lnTo>
                    <a:pt x="9311" y="519"/>
                  </a:lnTo>
                  <a:lnTo>
                    <a:pt x="9268" y="557"/>
                  </a:lnTo>
                  <a:lnTo>
                    <a:pt x="9203" y="557"/>
                  </a:lnTo>
                  <a:lnTo>
                    <a:pt x="9128" y="655"/>
                  </a:lnTo>
                  <a:lnTo>
                    <a:pt x="9096" y="717"/>
                  </a:lnTo>
                  <a:lnTo>
                    <a:pt x="8977" y="767"/>
                  </a:lnTo>
                  <a:lnTo>
                    <a:pt x="8924" y="853"/>
                  </a:lnTo>
                  <a:lnTo>
                    <a:pt x="8784" y="965"/>
                  </a:lnTo>
                  <a:lnTo>
                    <a:pt x="8730" y="989"/>
                  </a:lnTo>
                  <a:lnTo>
                    <a:pt x="8730" y="1039"/>
                  </a:lnTo>
                  <a:lnTo>
                    <a:pt x="8773" y="1137"/>
                  </a:lnTo>
                  <a:lnTo>
                    <a:pt x="8773" y="1224"/>
                  </a:lnTo>
                  <a:lnTo>
                    <a:pt x="8612" y="1200"/>
                  </a:lnTo>
                  <a:lnTo>
                    <a:pt x="8601" y="1150"/>
                  </a:lnTo>
                  <a:lnTo>
                    <a:pt x="8590" y="1262"/>
                  </a:lnTo>
                  <a:lnTo>
                    <a:pt x="8537" y="1348"/>
                  </a:lnTo>
                  <a:lnTo>
                    <a:pt x="8494" y="1360"/>
                  </a:lnTo>
                  <a:lnTo>
                    <a:pt x="8483" y="1397"/>
                  </a:lnTo>
                  <a:lnTo>
                    <a:pt x="8376" y="1422"/>
                  </a:lnTo>
                  <a:lnTo>
                    <a:pt x="8343" y="1521"/>
                  </a:lnTo>
                  <a:lnTo>
                    <a:pt x="8289" y="1533"/>
                  </a:lnTo>
                  <a:lnTo>
                    <a:pt x="8236" y="1595"/>
                  </a:lnTo>
                  <a:lnTo>
                    <a:pt x="8193" y="1595"/>
                  </a:lnTo>
                  <a:lnTo>
                    <a:pt x="8182" y="1657"/>
                  </a:lnTo>
                  <a:lnTo>
                    <a:pt x="8106" y="1707"/>
                  </a:lnTo>
                  <a:lnTo>
                    <a:pt x="8053" y="1769"/>
                  </a:lnTo>
                  <a:lnTo>
                    <a:pt x="8010" y="1756"/>
                  </a:lnTo>
                  <a:lnTo>
                    <a:pt x="8010" y="1818"/>
                  </a:lnTo>
                  <a:lnTo>
                    <a:pt x="8106" y="1855"/>
                  </a:lnTo>
                  <a:lnTo>
                    <a:pt x="8214" y="1855"/>
                  </a:lnTo>
                  <a:lnTo>
                    <a:pt x="8214" y="1917"/>
                  </a:lnTo>
                  <a:lnTo>
                    <a:pt x="8139" y="1892"/>
                  </a:lnTo>
                  <a:lnTo>
                    <a:pt x="8193" y="2078"/>
                  </a:lnTo>
                  <a:lnTo>
                    <a:pt x="8236" y="2127"/>
                  </a:lnTo>
                  <a:lnTo>
                    <a:pt x="8225" y="2201"/>
                  </a:lnTo>
                  <a:lnTo>
                    <a:pt x="8193" y="2287"/>
                  </a:lnTo>
                  <a:lnTo>
                    <a:pt x="8225" y="2374"/>
                  </a:lnTo>
                  <a:lnTo>
                    <a:pt x="8171" y="2473"/>
                  </a:lnTo>
                  <a:lnTo>
                    <a:pt x="8171" y="2634"/>
                  </a:lnTo>
                  <a:lnTo>
                    <a:pt x="8214" y="2634"/>
                  </a:lnTo>
                  <a:lnTo>
                    <a:pt x="8236" y="2646"/>
                  </a:lnTo>
                  <a:lnTo>
                    <a:pt x="8279" y="2596"/>
                  </a:lnTo>
                  <a:lnTo>
                    <a:pt x="8343" y="2585"/>
                  </a:lnTo>
                  <a:lnTo>
                    <a:pt x="8397" y="2596"/>
                  </a:lnTo>
                  <a:lnTo>
                    <a:pt x="8483" y="2585"/>
                  </a:lnTo>
                  <a:lnTo>
                    <a:pt x="8569" y="2498"/>
                  </a:lnTo>
                  <a:lnTo>
                    <a:pt x="8612" y="2473"/>
                  </a:lnTo>
                  <a:lnTo>
                    <a:pt x="8612" y="2448"/>
                  </a:lnTo>
                  <a:lnTo>
                    <a:pt x="8665" y="2399"/>
                  </a:lnTo>
                  <a:lnTo>
                    <a:pt x="8698" y="2448"/>
                  </a:lnTo>
                  <a:lnTo>
                    <a:pt x="8698" y="2523"/>
                  </a:lnTo>
                  <a:lnTo>
                    <a:pt x="8655" y="2572"/>
                  </a:lnTo>
                  <a:lnTo>
                    <a:pt x="8698" y="2634"/>
                  </a:lnTo>
                  <a:lnTo>
                    <a:pt x="8752" y="2634"/>
                  </a:lnTo>
                  <a:lnTo>
                    <a:pt x="8827" y="2585"/>
                  </a:lnTo>
                  <a:lnTo>
                    <a:pt x="8913" y="2585"/>
                  </a:lnTo>
                  <a:lnTo>
                    <a:pt x="8967" y="2510"/>
                  </a:lnTo>
                  <a:lnTo>
                    <a:pt x="9042" y="2411"/>
                  </a:lnTo>
                  <a:lnTo>
                    <a:pt x="9031" y="2374"/>
                  </a:lnTo>
                  <a:lnTo>
                    <a:pt x="9096" y="2275"/>
                  </a:lnTo>
                  <a:lnTo>
                    <a:pt x="9106" y="2226"/>
                  </a:lnTo>
                  <a:lnTo>
                    <a:pt x="9193" y="2139"/>
                  </a:lnTo>
                  <a:lnTo>
                    <a:pt x="9257" y="2102"/>
                  </a:lnTo>
                  <a:lnTo>
                    <a:pt x="9268" y="2040"/>
                  </a:lnTo>
                  <a:lnTo>
                    <a:pt x="9300" y="1954"/>
                  </a:lnTo>
                  <a:lnTo>
                    <a:pt x="9354" y="2040"/>
                  </a:lnTo>
                  <a:lnTo>
                    <a:pt x="9429" y="2040"/>
                  </a:lnTo>
                  <a:lnTo>
                    <a:pt x="9505" y="1978"/>
                  </a:lnTo>
                  <a:lnTo>
                    <a:pt x="9580" y="1966"/>
                  </a:lnTo>
                  <a:lnTo>
                    <a:pt x="9612" y="1880"/>
                  </a:lnTo>
                  <a:lnTo>
                    <a:pt x="9644" y="1880"/>
                  </a:lnTo>
                  <a:lnTo>
                    <a:pt x="9698" y="1818"/>
                  </a:lnTo>
                  <a:lnTo>
                    <a:pt x="9730" y="1719"/>
                  </a:lnTo>
                  <a:lnTo>
                    <a:pt x="9827" y="1694"/>
                  </a:lnTo>
                  <a:lnTo>
                    <a:pt x="9859" y="1682"/>
                  </a:lnTo>
                  <a:lnTo>
                    <a:pt x="9892" y="1707"/>
                  </a:lnTo>
                  <a:lnTo>
                    <a:pt x="9934" y="1682"/>
                  </a:lnTo>
                  <a:lnTo>
                    <a:pt x="10042" y="1682"/>
                  </a:lnTo>
                  <a:lnTo>
                    <a:pt x="10106" y="1632"/>
                  </a:lnTo>
                  <a:lnTo>
                    <a:pt x="10160" y="1632"/>
                  </a:lnTo>
                  <a:lnTo>
                    <a:pt x="10289" y="1571"/>
                  </a:lnTo>
                  <a:lnTo>
                    <a:pt x="10397" y="1546"/>
                  </a:lnTo>
                  <a:lnTo>
                    <a:pt x="10429" y="1533"/>
                  </a:lnTo>
                  <a:cubicBezTo>
                    <a:pt x="10451" y="1583"/>
                    <a:pt x="10504" y="1620"/>
                    <a:pt x="10547" y="1632"/>
                  </a:cubicBezTo>
                  <a:lnTo>
                    <a:pt x="10483" y="1644"/>
                  </a:lnTo>
                  <a:lnTo>
                    <a:pt x="10214" y="1769"/>
                  </a:lnTo>
                  <a:lnTo>
                    <a:pt x="10149" y="1830"/>
                  </a:lnTo>
                  <a:lnTo>
                    <a:pt x="9988" y="1880"/>
                  </a:lnTo>
                  <a:lnTo>
                    <a:pt x="9773" y="1991"/>
                  </a:lnTo>
                  <a:lnTo>
                    <a:pt x="9687" y="2065"/>
                  </a:lnTo>
                  <a:lnTo>
                    <a:pt x="9687" y="2114"/>
                  </a:lnTo>
                  <a:lnTo>
                    <a:pt x="9741" y="2114"/>
                  </a:lnTo>
                  <a:lnTo>
                    <a:pt x="9773" y="2139"/>
                  </a:lnTo>
                  <a:lnTo>
                    <a:pt x="9719" y="2189"/>
                  </a:lnTo>
                  <a:lnTo>
                    <a:pt x="9676" y="2189"/>
                  </a:lnTo>
                  <a:lnTo>
                    <a:pt x="9580" y="2275"/>
                  </a:lnTo>
                  <a:lnTo>
                    <a:pt x="9505" y="2275"/>
                  </a:lnTo>
                  <a:lnTo>
                    <a:pt x="9461" y="2325"/>
                  </a:lnTo>
                  <a:lnTo>
                    <a:pt x="9451" y="2387"/>
                  </a:lnTo>
                  <a:lnTo>
                    <a:pt x="9365" y="2448"/>
                  </a:lnTo>
                  <a:lnTo>
                    <a:pt x="9332" y="2498"/>
                  </a:lnTo>
                  <a:lnTo>
                    <a:pt x="9332" y="2572"/>
                  </a:lnTo>
                  <a:lnTo>
                    <a:pt x="9365" y="2547"/>
                  </a:lnTo>
                  <a:lnTo>
                    <a:pt x="9407" y="2585"/>
                  </a:lnTo>
                  <a:lnTo>
                    <a:pt x="9386" y="2634"/>
                  </a:lnTo>
                  <a:lnTo>
                    <a:pt x="9397" y="2646"/>
                  </a:lnTo>
                  <a:lnTo>
                    <a:pt x="9440" y="2634"/>
                  </a:lnTo>
                  <a:lnTo>
                    <a:pt x="9494" y="2609"/>
                  </a:lnTo>
                  <a:lnTo>
                    <a:pt x="9547" y="2609"/>
                  </a:lnTo>
                  <a:lnTo>
                    <a:pt x="9580" y="2634"/>
                  </a:lnTo>
                  <a:lnTo>
                    <a:pt x="9569" y="2683"/>
                  </a:lnTo>
                  <a:lnTo>
                    <a:pt x="9505" y="2708"/>
                  </a:lnTo>
                  <a:lnTo>
                    <a:pt x="9440" y="2671"/>
                  </a:lnTo>
                  <a:lnTo>
                    <a:pt x="9397" y="2696"/>
                  </a:lnTo>
                  <a:lnTo>
                    <a:pt x="9407" y="2757"/>
                  </a:lnTo>
                  <a:lnTo>
                    <a:pt x="9515" y="2819"/>
                  </a:lnTo>
                  <a:lnTo>
                    <a:pt x="9558" y="2794"/>
                  </a:lnTo>
                  <a:lnTo>
                    <a:pt x="9569" y="2745"/>
                  </a:lnTo>
                  <a:lnTo>
                    <a:pt x="9601" y="2745"/>
                  </a:lnTo>
                  <a:lnTo>
                    <a:pt x="9623" y="2770"/>
                  </a:lnTo>
                  <a:lnTo>
                    <a:pt x="9601" y="2819"/>
                  </a:lnTo>
                  <a:lnTo>
                    <a:pt x="9655" y="2819"/>
                  </a:lnTo>
                  <a:lnTo>
                    <a:pt x="9741" y="2832"/>
                  </a:lnTo>
                  <a:lnTo>
                    <a:pt x="9838" y="2807"/>
                  </a:lnTo>
                  <a:lnTo>
                    <a:pt x="9892" y="2807"/>
                  </a:lnTo>
                  <a:lnTo>
                    <a:pt x="9977" y="2856"/>
                  </a:lnTo>
                  <a:lnTo>
                    <a:pt x="10042" y="2832"/>
                  </a:lnTo>
                  <a:lnTo>
                    <a:pt x="10096" y="2869"/>
                  </a:lnTo>
                  <a:lnTo>
                    <a:pt x="10117" y="2930"/>
                  </a:lnTo>
                  <a:lnTo>
                    <a:pt x="10160" y="2930"/>
                  </a:lnTo>
                  <a:lnTo>
                    <a:pt x="10149" y="2955"/>
                  </a:lnTo>
                  <a:lnTo>
                    <a:pt x="10106" y="2955"/>
                  </a:lnTo>
                  <a:lnTo>
                    <a:pt x="10031" y="2894"/>
                  </a:lnTo>
                  <a:lnTo>
                    <a:pt x="9924" y="2894"/>
                  </a:lnTo>
                  <a:lnTo>
                    <a:pt x="9892" y="2930"/>
                  </a:lnTo>
                  <a:lnTo>
                    <a:pt x="9956" y="2955"/>
                  </a:lnTo>
                  <a:lnTo>
                    <a:pt x="9977" y="2992"/>
                  </a:lnTo>
                  <a:lnTo>
                    <a:pt x="9881" y="2992"/>
                  </a:lnTo>
                  <a:lnTo>
                    <a:pt x="9838" y="2943"/>
                  </a:lnTo>
                  <a:lnTo>
                    <a:pt x="9709" y="2955"/>
                  </a:lnTo>
                  <a:lnTo>
                    <a:pt x="9665" y="2992"/>
                  </a:lnTo>
                  <a:lnTo>
                    <a:pt x="9623" y="2955"/>
                  </a:lnTo>
                  <a:lnTo>
                    <a:pt x="9580" y="2955"/>
                  </a:lnTo>
                  <a:lnTo>
                    <a:pt x="9547" y="2980"/>
                  </a:lnTo>
                  <a:lnTo>
                    <a:pt x="9505" y="2980"/>
                  </a:lnTo>
                  <a:lnTo>
                    <a:pt x="9365" y="2992"/>
                  </a:lnTo>
                  <a:lnTo>
                    <a:pt x="9343" y="3005"/>
                  </a:lnTo>
                  <a:lnTo>
                    <a:pt x="9235" y="3030"/>
                  </a:lnTo>
                  <a:lnTo>
                    <a:pt x="9225" y="3116"/>
                  </a:lnTo>
                  <a:lnTo>
                    <a:pt x="9235" y="3301"/>
                  </a:lnTo>
                  <a:lnTo>
                    <a:pt x="9246" y="3326"/>
                  </a:lnTo>
                  <a:lnTo>
                    <a:pt x="9246" y="3400"/>
                  </a:lnTo>
                  <a:lnTo>
                    <a:pt x="9225" y="3425"/>
                  </a:lnTo>
                  <a:lnTo>
                    <a:pt x="9225" y="3462"/>
                  </a:lnTo>
                  <a:lnTo>
                    <a:pt x="9246" y="3499"/>
                  </a:lnTo>
                  <a:lnTo>
                    <a:pt x="9300" y="3487"/>
                  </a:lnTo>
                  <a:lnTo>
                    <a:pt x="9322" y="3487"/>
                  </a:lnTo>
                  <a:lnTo>
                    <a:pt x="9365" y="3512"/>
                  </a:lnTo>
                  <a:lnTo>
                    <a:pt x="9418" y="3512"/>
                  </a:lnTo>
                  <a:lnTo>
                    <a:pt x="9440" y="3487"/>
                  </a:lnTo>
                  <a:lnTo>
                    <a:pt x="9451" y="3487"/>
                  </a:lnTo>
                  <a:lnTo>
                    <a:pt x="9494" y="3499"/>
                  </a:lnTo>
                  <a:lnTo>
                    <a:pt x="9515" y="3524"/>
                  </a:lnTo>
                  <a:lnTo>
                    <a:pt x="9536" y="3512"/>
                  </a:lnTo>
                  <a:lnTo>
                    <a:pt x="9569" y="3549"/>
                  </a:lnTo>
                  <a:lnTo>
                    <a:pt x="9569" y="3573"/>
                  </a:lnTo>
                  <a:lnTo>
                    <a:pt x="9612" y="3586"/>
                  </a:lnTo>
                  <a:lnTo>
                    <a:pt x="9655" y="3573"/>
                  </a:lnTo>
                  <a:lnTo>
                    <a:pt x="9687" y="3573"/>
                  </a:lnTo>
                  <a:lnTo>
                    <a:pt x="9719" y="3610"/>
                  </a:lnTo>
                  <a:lnTo>
                    <a:pt x="9784" y="3610"/>
                  </a:lnTo>
                  <a:lnTo>
                    <a:pt x="9827" y="3586"/>
                  </a:lnTo>
                  <a:lnTo>
                    <a:pt x="9881" y="3623"/>
                  </a:lnTo>
                  <a:lnTo>
                    <a:pt x="9934" y="3586"/>
                  </a:lnTo>
                  <a:lnTo>
                    <a:pt x="9977" y="3610"/>
                  </a:lnTo>
                  <a:lnTo>
                    <a:pt x="10042" y="3610"/>
                  </a:lnTo>
                  <a:lnTo>
                    <a:pt x="10096" y="3586"/>
                  </a:lnTo>
                  <a:lnTo>
                    <a:pt x="10149" y="3623"/>
                  </a:lnTo>
                  <a:lnTo>
                    <a:pt x="10160" y="3672"/>
                  </a:lnTo>
                  <a:lnTo>
                    <a:pt x="10203" y="3635"/>
                  </a:lnTo>
                  <a:lnTo>
                    <a:pt x="10214" y="3697"/>
                  </a:lnTo>
                  <a:lnTo>
                    <a:pt x="10268" y="3746"/>
                  </a:lnTo>
                  <a:lnTo>
                    <a:pt x="10268" y="3771"/>
                  </a:lnTo>
                  <a:lnTo>
                    <a:pt x="10278" y="3808"/>
                  </a:lnTo>
                  <a:lnTo>
                    <a:pt x="10332" y="3808"/>
                  </a:lnTo>
                  <a:lnTo>
                    <a:pt x="10375" y="3821"/>
                  </a:lnTo>
                  <a:lnTo>
                    <a:pt x="10386" y="3870"/>
                  </a:lnTo>
                  <a:lnTo>
                    <a:pt x="10418" y="3882"/>
                  </a:lnTo>
                  <a:lnTo>
                    <a:pt x="10461" y="3932"/>
                  </a:lnTo>
                  <a:lnTo>
                    <a:pt x="10440" y="3957"/>
                  </a:lnTo>
                  <a:lnTo>
                    <a:pt x="10440" y="4006"/>
                  </a:lnTo>
                  <a:lnTo>
                    <a:pt x="10494" y="4068"/>
                  </a:lnTo>
                  <a:lnTo>
                    <a:pt x="10580" y="4130"/>
                  </a:lnTo>
                  <a:lnTo>
                    <a:pt x="10580" y="4167"/>
                  </a:lnTo>
                  <a:lnTo>
                    <a:pt x="10569" y="4179"/>
                  </a:lnTo>
                  <a:lnTo>
                    <a:pt x="10580" y="4204"/>
                  </a:lnTo>
                  <a:lnTo>
                    <a:pt x="10547" y="4192"/>
                  </a:lnTo>
                  <a:lnTo>
                    <a:pt x="10440" y="4167"/>
                  </a:lnTo>
                  <a:lnTo>
                    <a:pt x="10364" y="4130"/>
                  </a:lnTo>
                  <a:lnTo>
                    <a:pt x="10322" y="4142"/>
                  </a:lnTo>
                  <a:lnTo>
                    <a:pt x="10278" y="4130"/>
                  </a:lnTo>
                  <a:lnTo>
                    <a:pt x="10268" y="4142"/>
                  </a:lnTo>
                  <a:lnTo>
                    <a:pt x="10224" y="4142"/>
                  </a:lnTo>
                  <a:lnTo>
                    <a:pt x="10193" y="4080"/>
                  </a:lnTo>
                  <a:lnTo>
                    <a:pt x="10149" y="4080"/>
                  </a:lnTo>
                  <a:lnTo>
                    <a:pt x="10117" y="4019"/>
                  </a:lnTo>
                  <a:lnTo>
                    <a:pt x="10096" y="4006"/>
                  </a:lnTo>
                  <a:lnTo>
                    <a:pt x="10031" y="4019"/>
                  </a:lnTo>
                  <a:lnTo>
                    <a:pt x="9988" y="4006"/>
                  </a:lnTo>
                  <a:lnTo>
                    <a:pt x="9956" y="3982"/>
                  </a:lnTo>
                  <a:lnTo>
                    <a:pt x="9892" y="3944"/>
                  </a:lnTo>
                  <a:lnTo>
                    <a:pt x="9881" y="3895"/>
                  </a:lnTo>
                  <a:lnTo>
                    <a:pt x="9848" y="3895"/>
                  </a:lnTo>
                  <a:lnTo>
                    <a:pt x="9827" y="3882"/>
                  </a:lnTo>
                  <a:lnTo>
                    <a:pt x="9763" y="3882"/>
                  </a:lnTo>
                  <a:lnTo>
                    <a:pt x="9730" y="3870"/>
                  </a:lnTo>
                  <a:lnTo>
                    <a:pt x="9601" y="3870"/>
                  </a:lnTo>
                  <a:lnTo>
                    <a:pt x="9515" y="3858"/>
                  </a:lnTo>
                  <a:lnTo>
                    <a:pt x="9461" y="3833"/>
                  </a:lnTo>
                  <a:lnTo>
                    <a:pt x="9235" y="3833"/>
                  </a:lnTo>
                  <a:lnTo>
                    <a:pt x="9193" y="3858"/>
                  </a:lnTo>
                  <a:lnTo>
                    <a:pt x="9128" y="3870"/>
                  </a:lnTo>
                  <a:lnTo>
                    <a:pt x="9096" y="3919"/>
                  </a:lnTo>
                  <a:lnTo>
                    <a:pt x="9096" y="4019"/>
                  </a:lnTo>
                  <a:lnTo>
                    <a:pt x="9042" y="4117"/>
                  </a:lnTo>
                  <a:lnTo>
                    <a:pt x="9064" y="4229"/>
                  </a:lnTo>
                  <a:lnTo>
                    <a:pt x="9042" y="4266"/>
                  </a:lnTo>
                  <a:lnTo>
                    <a:pt x="9064" y="4303"/>
                  </a:lnTo>
                  <a:lnTo>
                    <a:pt x="9096" y="4315"/>
                  </a:lnTo>
                  <a:lnTo>
                    <a:pt x="9085" y="4353"/>
                  </a:lnTo>
                  <a:lnTo>
                    <a:pt x="9064" y="4365"/>
                  </a:lnTo>
                  <a:lnTo>
                    <a:pt x="9096" y="4501"/>
                  </a:lnTo>
                  <a:lnTo>
                    <a:pt x="9139" y="4550"/>
                  </a:lnTo>
                  <a:lnTo>
                    <a:pt x="9150" y="4575"/>
                  </a:lnTo>
                  <a:lnTo>
                    <a:pt x="9235" y="4637"/>
                  </a:lnTo>
                  <a:lnTo>
                    <a:pt x="9257" y="4674"/>
                  </a:lnTo>
                  <a:lnTo>
                    <a:pt x="9311" y="4662"/>
                  </a:lnTo>
                  <a:lnTo>
                    <a:pt x="9343" y="4698"/>
                  </a:lnTo>
                  <a:lnTo>
                    <a:pt x="9386" y="4723"/>
                  </a:lnTo>
                  <a:lnTo>
                    <a:pt x="9451" y="4686"/>
                  </a:lnTo>
                  <a:lnTo>
                    <a:pt x="9494" y="4686"/>
                  </a:lnTo>
                  <a:lnTo>
                    <a:pt x="9526" y="4736"/>
                  </a:lnTo>
                  <a:lnTo>
                    <a:pt x="9601" y="4736"/>
                  </a:lnTo>
                  <a:lnTo>
                    <a:pt x="9634" y="4810"/>
                  </a:lnTo>
                  <a:lnTo>
                    <a:pt x="9676" y="4822"/>
                  </a:lnTo>
                  <a:lnTo>
                    <a:pt x="9687" y="4859"/>
                  </a:lnTo>
                  <a:lnTo>
                    <a:pt x="9623" y="4884"/>
                  </a:lnTo>
                  <a:lnTo>
                    <a:pt x="9623" y="4933"/>
                  </a:lnTo>
                  <a:lnTo>
                    <a:pt x="9601" y="4971"/>
                  </a:lnTo>
                  <a:lnTo>
                    <a:pt x="9601" y="4996"/>
                  </a:lnTo>
                  <a:lnTo>
                    <a:pt x="9569" y="5045"/>
                  </a:lnTo>
                  <a:lnTo>
                    <a:pt x="9505" y="5094"/>
                  </a:lnTo>
                  <a:lnTo>
                    <a:pt x="9505" y="5119"/>
                  </a:lnTo>
                  <a:lnTo>
                    <a:pt x="9472" y="5169"/>
                  </a:lnTo>
                  <a:lnTo>
                    <a:pt x="9515" y="5193"/>
                  </a:lnTo>
                  <a:lnTo>
                    <a:pt x="9515" y="5280"/>
                  </a:lnTo>
                  <a:lnTo>
                    <a:pt x="9547" y="5354"/>
                  </a:lnTo>
                  <a:lnTo>
                    <a:pt x="9547" y="5403"/>
                  </a:lnTo>
                  <a:lnTo>
                    <a:pt x="9472" y="5416"/>
                  </a:lnTo>
                  <a:lnTo>
                    <a:pt x="9505" y="5440"/>
                  </a:lnTo>
                  <a:lnTo>
                    <a:pt x="9601" y="5465"/>
                  </a:lnTo>
                  <a:lnTo>
                    <a:pt x="9634" y="5440"/>
                  </a:lnTo>
                  <a:lnTo>
                    <a:pt x="9665" y="5440"/>
                  </a:lnTo>
                  <a:lnTo>
                    <a:pt x="9676" y="5478"/>
                  </a:lnTo>
                  <a:lnTo>
                    <a:pt x="9709" y="5440"/>
                  </a:lnTo>
                  <a:lnTo>
                    <a:pt x="9730" y="5440"/>
                  </a:lnTo>
                  <a:lnTo>
                    <a:pt x="9763" y="5465"/>
                  </a:lnTo>
                  <a:lnTo>
                    <a:pt x="9838" y="5465"/>
                  </a:lnTo>
                  <a:lnTo>
                    <a:pt x="9934" y="5502"/>
                  </a:lnTo>
                  <a:lnTo>
                    <a:pt x="9977" y="5465"/>
                  </a:lnTo>
                  <a:lnTo>
                    <a:pt x="10053" y="5465"/>
                  </a:lnTo>
                  <a:lnTo>
                    <a:pt x="10064" y="5490"/>
                  </a:lnTo>
                  <a:lnTo>
                    <a:pt x="10085" y="5490"/>
                  </a:lnTo>
                  <a:lnTo>
                    <a:pt x="10106" y="5478"/>
                  </a:lnTo>
                  <a:lnTo>
                    <a:pt x="10149" y="5465"/>
                  </a:lnTo>
                  <a:lnTo>
                    <a:pt x="10171" y="5478"/>
                  </a:lnTo>
                  <a:lnTo>
                    <a:pt x="10193" y="5527"/>
                  </a:lnTo>
                  <a:lnTo>
                    <a:pt x="10214" y="5527"/>
                  </a:lnTo>
                  <a:lnTo>
                    <a:pt x="10246" y="5502"/>
                  </a:lnTo>
                  <a:lnTo>
                    <a:pt x="10268" y="5527"/>
                  </a:lnTo>
                  <a:lnTo>
                    <a:pt x="10278" y="5564"/>
                  </a:lnTo>
                  <a:lnTo>
                    <a:pt x="10311" y="5564"/>
                  </a:lnTo>
                  <a:lnTo>
                    <a:pt x="10332" y="5539"/>
                  </a:lnTo>
                  <a:lnTo>
                    <a:pt x="10407" y="5527"/>
                  </a:lnTo>
                  <a:lnTo>
                    <a:pt x="10429" y="5478"/>
                  </a:lnTo>
                  <a:lnTo>
                    <a:pt x="10483" y="5465"/>
                  </a:lnTo>
                  <a:lnTo>
                    <a:pt x="10526" y="5465"/>
                  </a:lnTo>
                  <a:lnTo>
                    <a:pt x="10580" y="5403"/>
                  </a:lnTo>
                  <a:lnTo>
                    <a:pt x="10644" y="5366"/>
                  </a:lnTo>
                  <a:lnTo>
                    <a:pt x="10698" y="5354"/>
                  </a:lnTo>
                  <a:lnTo>
                    <a:pt x="10709" y="5317"/>
                  </a:lnTo>
                  <a:lnTo>
                    <a:pt x="10752" y="5317"/>
                  </a:lnTo>
                  <a:lnTo>
                    <a:pt x="10805" y="5341"/>
                  </a:lnTo>
                  <a:lnTo>
                    <a:pt x="10848" y="5341"/>
                  </a:lnTo>
                  <a:lnTo>
                    <a:pt x="10891" y="5366"/>
                  </a:lnTo>
                  <a:lnTo>
                    <a:pt x="10999" y="5366"/>
                  </a:lnTo>
                  <a:lnTo>
                    <a:pt x="11117" y="5280"/>
                  </a:lnTo>
                  <a:lnTo>
                    <a:pt x="11128" y="5230"/>
                  </a:lnTo>
                  <a:lnTo>
                    <a:pt x="11160" y="5230"/>
                  </a:lnTo>
                  <a:lnTo>
                    <a:pt x="11171" y="5255"/>
                  </a:lnTo>
                  <a:lnTo>
                    <a:pt x="11182" y="5230"/>
                  </a:lnTo>
                  <a:lnTo>
                    <a:pt x="11224" y="5193"/>
                  </a:lnTo>
                  <a:lnTo>
                    <a:pt x="11224" y="5156"/>
                  </a:lnTo>
                  <a:lnTo>
                    <a:pt x="11235" y="5119"/>
                  </a:lnTo>
                  <a:lnTo>
                    <a:pt x="11268" y="5131"/>
                  </a:lnTo>
                  <a:lnTo>
                    <a:pt x="11300" y="5131"/>
                  </a:lnTo>
                  <a:lnTo>
                    <a:pt x="11332" y="5107"/>
                  </a:lnTo>
                  <a:lnTo>
                    <a:pt x="11332" y="5069"/>
                  </a:lnTo>
                  <a:lnTo>
                    <a:pt x="11353" y="5094"/>
                  </a:lnTo>
                  <a:lnTo>
                    <a:pt x="11386" y="5094"/>
                  </a:lnTo>
                  <a:lnTo>
                    <a:pt x="11397" y="5119"/>
                  </a:lnTo>
                  <a:lnTo>
                    <a:pt x="11397" y="5156"/>
                  </a:lnTo>
                  <a:lnTo>
                    <a:pt x="11429" y="5180"/>
                  </a:lnTo>
                  <a:lnTo>
                    <a:pt x="11386" y="5218"/>
                  </a:lnTo>
                  <a:lnTo>
                    <a:pt x="11386" y="5255"/>
                  </a:lnTo>
                  <a:lnTo>
                    <a:pt x="11353" y="5305"/>
                  </a:lnTo>
                  <a:lnTo>
                    <a:pt x="11332" y="5317"/>
                  </a:lnTo>
                  <a:lnTo>
                    <a:pt x="11332" y="5354"/>
                  </a:lnTo>
                  <a:lnTo>
                    <a:pt x="11375" y="5366"/>
                  </a:lnTo>
                  <a:lnTo>
                    <a:pt x="11407" y="5416"/>
                  </a:lnTo>
                  <a:lnTo>
                    <a:pt x="11429" y="5403"/>
                  </a:lnTo>
                  <a:lnTo>
                    <a:pt x="11461" y="5403"/>
                  </a:lnTo>
                  <a:lnTo>
                    <a:pt x="11515" y="5428"/>
                  </a:lnTo>
                  <a:lnTo>
                    <a:pt x="11515" y="5440"/>
                  </a:lnTo>
                  <a:cubicBezTo>
                    <a:pt x="11493" y="5440"/>
                    <a:pt x="11461" y="5465"/>
                    <a:pt x="11440" y="5478"/>
                  </a:cubicBezTo>
                  <a:lnTo>
                    <a:pt x="11429" y="5478"/>
                  </a:lnTo>
                  <a:cubicBezTo>
                    <a:pt x="11375" y="5490"/>
                    <a:pt x="11332" y="5527"/>
                    <a:pt x="11278" y="5539"/>
                  </a:cubicBezTo>
                  <a:cubicBezTo>
                    <a:pt x="11246" y="5539"/>
                    <a:pt x="11235" y="5552"/>
                    <a:pt x="11224" y="5589"/>
                  </a:cubicBezTo>
                  <a:lnTo>
                    <a:pt x="11074" y="5626"/>
                  </a:lnTo>
                  <a:lnTo>
                    <a:pt x="10859" y="5651"/>
                  </a:lnTo>
                  <a:lnTo>
                    <a:pt x="10794" y="5626"/>
                  </a:lnTo>
                  <a:lnTo>
                    <a:pt x="10741" y="5626"/>
                  </a:lnTo>
                  <a:lnTo>
                    <a:pt x="10655" y="5750"/>
                  </a:lnTo>
                  <a:lnTo>
                    <a:pt x="10601" y="5787"/>
                  </a:lnTo>
                  <a:lnTo>
                    <a:pt x="10580" y="5836"/>
                  </a:lnTo>
                  <a:lnTo>
                    <a:pt x="10623" y="5861"/>
                  </a:lnTo>
                  <a:lnTo>
                    <a:pt x="10655" y="5836"/>
                  </a:lnTo>
                  <a:lnTo>
                    <a:pt x="10687" y="5836"/>
                  </a:lnTo>
                  <a:lnTo>
                    <a:pt x="10676" y="5898"/>
                  </a:lnTo>
                  <a:lnTo>
                    <a:pt x="10634" y="5923"/>
                  </a:lnTo>
                  <a:lnTo>
                    <a:pt x="10644" y="5960"/>
                  </a:lnTo>
                  <a:lnTo>
                    <a:pt x="10730" y="5972"/>
                  </a:lnTo>
                  <a:lnTo>
                    <a:pt x="10741" y="5997"/>
                  </a:lnTo>
                  <a:lnTo>
                    <a:pt x="10805" y="5984"/>
                  </a:lnTo>
                  <a:lnTo>
                    <a:pt x="10805" y="5935"/>
                  </a:lnTo>
                  <a:lnTo>
                    <a:pt x="10762" y="5898"/>
                  </a:lnTo>
                  <a:lnTo>
                    <a:pt x="10762" y="5848"/>
                  </a:lnTo>
                  <a:lnTo>
                    <a:pt x="10805" y="5836"/>
                  </a:lnTo>
                  <a:lnTo>
                    <a:pt x="10816" y="5861"/>
                  </a:lnTo>
                  <a:lnTo>
                    <a:pt x="10859" y="5861"/>
                  </a:lnTo>
                  <a:lnTo>
                    <a:pt x="10913" y="5910"/>
                  </a:lnTo>
                  <a:lnTo>
                    <a:pt x="10956" y="5898"/>
                  </a:lnTo>
                  <a:lnTo>
                    <a:pt x="10966" y="5836"/>
                  </a:lnTo>
                  <a:lnTo>
                    <a:pt x="11010" y="5799"/>
                  </a:lnTo>
                  <a:lnTo>
                    <a:pt x="11010" y="5861"/>
                  </a:lnTo>
                  <a:lnTo>
                    <a:pt x="11063" y="5923"/>
                  </a:lnTo>
                  <a:lnTo>
                    <a:pt x="11074" y="5898"/>
                  </a:lnTo>
                  <a:lnTo>
                    <a:pt x="11074" y="5848"/>
                  </a:lnTo>
                  <a:lnTo>
                    <a:pt x="11128" y="5848"/>
                  </a:lnTo>
                  <a:lnTo>
                    <a:pt x="11139" y="5799"/>
                  </a:lnTo>
                  <a:lnTo>
                    <a:pt x="11182" y="5799"/>
                  </a:lnTo>
                  <a:lnTo>
                    <a:pt x="11246" y="5774"/>
                  </a:lnTo>
                  <a:cubicBezTo>
                    <a:pt x="11270" y="5792"/>
                    <a:pt x="11299" y="5804"/>
                    <a:pt x="11326" y="5804"/>
                  </a:cubicBezTo>
                  <a:cubicBezTo>
                    <a:pt x="11335" y="5804"/>
                    <a:pt x="11345" y="5802"/>
                    <a:pt x="11353" y="5799"/>
                  </a:cubicBezTo>
                  <a:cubicBezTo>
                    <a:pt x="11364" y="5799"/>
                    <a:pt x="11372" y="5796"/>
                    <a:pt x="11378" y="5793"/>
                  </a:cubicBezTo>
                  <a:lnTo>
                    <a:pt x="11353" y="5812"/>
                  </a:lnTo>
                  <a:lnTo>
                    <a:pt x="11386" y="5861"/>
                  </a:lnTo>
                  <a:lnTo>
                    <a:pt x="11322" y="5935"/>
                  </a:lnTo>
                  <a:lnTo>
                    <a:pt x="11278" y="5910"/>
                  </a:lnTo>
                  <a:lnTo>
                    <a:pt x="11246" y="5935"/>
                  </a:lnTo>
                  <a:lnTo>
                    <a:pt x="11193" y="5935"/>
                  </a:lnTo>
                  <a:lnTo>
                    <a:pt x="11171" y="5910"/>
                  </a:lnTo>
                  <a:lnTo>
                    <a:pt x="11128" y="5910"/>
                  </a:lnTo>
                  <a:lnTo>
                    <a:pt x="11074" y="6021"/>
                  </a:lnTo>
                  <a:lnTo>
                    <a:pt x="11085" y="6096"/>
                  </a:lnTo>
                  <a:lnTo>
                    <a:pt x="11085" y="6182"/>
                  </a:lnTo>
                  <a:lnTo>
                    <a:pt x="11074" y="6096"/>
                  </a:lnTo>
                  <a:lnTo>
                    <a:pt x="11053" y="6096"/>
                  </a:lnTo>
                  <a:lnTo>
                    <a:pt x="11031" y="6046"/>
                  </a:lnTo>
                  <a:lnTo>
                    <a:pt x="10999" y="6046"/>
                  </a:lnTo>
                  <a:lnTo>
                    <a:pt x="10966" y="6108"/>
                  </a:lnTo>
                  <a:lnTo>
                    <a:pt x="10891" y="6133"/>
                  </a:lnTo>
                  <a:lnTo>
                    <a:pt x="10859" y="6145"/>
                  </a:lnTo>
                  <a:lnTo>
                    <a:pt x="10859" y="6096"/>
                  </a:lnTo>
                  <a:lnTo>
                    <a:pt x="10838" y="6096"/>
                  </a:lnTo>
                  <a:lnTo>
                    <a:pt x="10794" y="6157"/>
                  </a:lnTo>
                  <a:lnTo>
                    <a:pt x="10752" y="6170"/>
                  </a:lnTo>
                  <a:lnTo>
                    <a:pt x="10730" y="6145"/>
                  </a:lnTo>
                  <a:lnTo>
                    <a:pt x="10687" y="6145"/>
                  </a:lnTo>
                  <a:lnTo>
                    <a:pt x="10655" y="6194"/>
                  </a:lnTo>
                  <a:lnTo>
                    <a:pt x="10655" y="6207"/>
                  </a:lnTo>
                  <a:lnTo>
                    <a:pt x="10580" y="6219"/>
                  </a:lnTo>
                  <a:lnTo>
                    <a:pt x="10536" y="6257"/>
                  </a:lnTo>
                  <a:lnTo>
                    <a:pt x="10536" y="6318"/>
                  </a:lnTo>
                  <a:lnTo>
                    <a:pt x="10547" y="6380"/>
                  </a:lnTo>
                  <a:lnTo>
                    <a:pt x="10494" y="6541"/>
                  </a:lnTo>
                  <a:lnTo>
                    <a:pt x="10472" y="6664"/>
                  </a:lnTo>
                  <a:lnTo>
                    <a:pt x="10472" y="6714"/>
                  </a:lnTo>
                  <a:lnTo>
                    <a:pt x="10526" y="6764"/>
                  </a:lnTo>
                  <a:lnTo>
                    <a:pt x="10515" y="6788"/>
                  </a:lnTo>
                  <a:lnTo>
                    <a:pt x="10461" y="6813"/>
                  </a:lnTo>
                  <a:lnTo>
                    <a:pt x="10461" y="6850"/>
                  </a:lnTo>
                  <a:lnTo>
                    <a:pt x="10494" y="6912"/>
                  </a:lnTo>
                  <a:lnTo>
                    <a:pt x="10494" y="6973"/>
                  </a:lnTo>
                  <a:lnTo>
                    <a:pt x="10472" y="7011"/>
                  </a:lnTo>
                  <a:lnTo>
                    <a:pt x="10461" y="6973"/>
                  </a:lnTo>
                  <a:lnTo>
                    <a:pt x="10418" y="7011"/>
                  </a:lnTo>
                  <a:lnTo>
                    <a:pt x="10386" y="6998"/>
                  </a:lnTo>
                  <a:lnTo>
                    <a:pt x="10407" y="6949"/>
                  </a:lnTo>
                  <a:lnTo>
                    <a:pt x="10429" y="6937"/>
                  </a:lnTo>
                  <a:lnTo>
                    <a:pt x="10429" y="6875"/>
                  </a:lnTo>
                  <a:lnTo>
                    <a:pt x="10386" y="6875"/>
                  </a:lnTo>
                  <a:lnTo>
                    <a:pt x="10322" y="7011"/>
                  </a:lnTo>
                  <a:lnTo>
                    <a:pt x="10311" y="7159"/>
                  </a:lnTo>
                  <a:lnTo>
                    <a:pt x="10332" y="7332"/>
                  </a:lnTo>
                  <a:lnTo>
                    <a:pt x="10332" y="7555"/>
                  </a:lnTo>
                  <a:lnTo>
                    <a:pt x="10322" y="7332"/>
                  </a:lnTo>
                  <a:lnTo>
                    <a:pt x="10300" y="7221"/>
                  </a:lnTo>
                  <a:lnTo>
                    <a:pt x="10268" y="7196"/>
                  </a:lnTo>
                  <a:lnTo>
                    <a:pt x="10300" y="7134"/>
                  </a:lnTo>
                  <a:lnTo>
                    <a:pt x="10300" y="7085"/>
                  </a:lnTo>
                  <a:lnTo>
                    <a:pt x="10224" y="7035"/>
                  </a:lnTo>
                  <a:lnTo>
                    <a:pt x="10257" y="6961"/>
                  </a:lnTo>
                  <a:lnTo>
                    <a:pt x="10257" y="6837"/>
                  </a:lnTo>
                  <a:lnTo>
                    <a:pt x="10214" y="6764"/>
                  </a:lnTo>
                  <a:lnTo>
                    <a:pt x="10214" y="6639"/>
                  </a:lnTo>
                  <a:lnTo>
                    <a:pt x="10257" y="6566"/>
                  </a:lnTo>
                  <a:lnTo>
                    <a:pt x="10300" y="6454"/>
                  </a:lnTo>
                  <a:lnTo>
                    <a:pt x="10300" y="6355"/>
                  </a:lnTo>
                  <a:lnTo>
                    <a:pt x="10278" y="6355"/>
                  </a:lnTo>
                  <a:lnTo>
                    <a:pt x="10257" y="6405"/>
                  </a:lnTo>
                  <a:lnTo>
                    <a:pt x="10246" y="6479"/>
                  </a:lnTo>
                  <a:lnTo>
                    <a:pt x="10203" y="6528"/>
                  </a:lnTo>
                  <a:lnTo>
                    <a:pt x="10193" y="6516"/>
                  </a:lnTo>
                  <a:lnTo>
                    <a:pt x="10171" y="6442"/>
                  </a:lnTo>
                  <a:lnTo>
                    <a:pt x="10214" y="6330"/>
                  </a:lnTo>
                  <a:lnTo>
                    <a:pt x="10224" y="6269"/>
                  </a:lnTo>
                  <a:lnTo>
                    <a:pt x="10193" y="6232"/>
                  </a:lnTo>
                  <a:lnTo>
                    <a:pt x="10149" y="6281"/>
                  </a:lnTo>
                  <a:lnTo>
                    <a:pt x="10139" y="6269"/>
                  </a:lnTo>
                  <a:lnTo>
                    <a:pt x="10117" y="6232"/>
                  </a:lnTo>
                  <a:lnTo>
                    <a:pt x="10139" y="6194"/>
                  </a:lnTo>
                  <a:lnTo>
                    <a:pt x="10139" y="6108"/>
                  </a:lnTo>
                  <a:lnTo>
                    <a:pt x="10106" y="6108"/>
                  </a:lnTo>
                  <a:lnTo>
                    <a:pt x="10106" y="6083"/>
                  </a:lnTo>
                  <a:lnTo>
                    <a:pt x="10117" y="6046"/>
                  </a:lnTo>
                  <a:lnTo>
                    <a:pt x="10117" y="5984"/>
                  </a:lnTo>
                  <a:lnTo>
                    <a:pt x="10064" y="6009"/>
                  </a:lnTo>
                  <a:lnTo>
                    <a:pt x="9902" y="6071"/>
                  </a:lnTo>
                  <a:lnTo>
                    <a:pt x="9816" y="6133"/>
                  </a:lnTo>
                  <a:lnTo>
                    <a:pt x="9784" y="6108"/>
                  </a:lnTo>
                  <a:lnTo>
                    <a:pt x="9784" y="6083"/>
                  </a:lnTo>
                  <a:lnTo>
                    <a:pt x="9763" y="6083"/>
                  </a:lnTo>
                  <a:lnTo>
                    <a:pt x="9719" y="6133"/>
                  </a:lnTo>
                  <a:lnTo>
                    <a:pt x="9676" y="6133"/>
                  </a:lnTo>
                  <a:lnTo>
                    <a:pt x="9655" y="6083"/>
                  </a:lnTo>
                  <a:lnTo>
                    <a:pt x="9569" y="6157"/>
                  </a:lnTo>
                  <a:lnTo>
                    <a:pt x="9569" y="6108"/>
                  </a:lnTo>
                  <a:lnTo>
                    <a:pt x="9515" y="6083"/>
                  </a:lnTo>
                  <a:lnTo>
                    <a:pt x="9494" y="6083"/>
                  </a:lnTo>
                  <a:lnTo>
                    <a:pt x="9494" y="6108"/>
                  </a:lnTo>
                  <a:lnTo>
                    <a:pt x="9407" y="6108"/>
                  </a:lnTo>
                  <a:lnTo>
                    <a:pt x="9289" y="6046"/>
                  </a:lnTo>
                  <a:lnTo>
                    <a:pt x="9193" y="6046"/>
                  </a:lnTo>
                  <a:lnTo>
                    <a:pt x="9096" y="5984"/>
                  </a:lnTo>
                  <a:lnTo>
                    <a:pt x="9021" y="5984"/>
                  </a:lnTo>
                  <a:lnTo>
                    <a:pt x="9021" y="5923"/>
                  </a:lnTo>
                  <a:lnTo>
                    <a:pt x="8956" y="5861"/>
                  </a:lnTo>
                  <a:lnTo>
                    <a:pt x="8913" y="5898"/>
                  </a:lnTo>
                  <a:lnTo>
                    <a:pt x="8859" y="5848"/>
                  </a:lnTo>
                  <a:lnTo>
                    <a:pt x="8848" y="5774"/>
                  </a:lnTo>
                  <a:lnTo>
                    <a:pt x="8795" y="5737"/>
                  </a:lnTo>
                  <a:lnTo>
                    <a:pt x="8763" y="5712"/>
                  </a:lnTo>
                  <a:lnTo>
                    <a:pt x="8816" y="5700"/>
                  </a:lnTo>
                  <a:lnTo>
                    <a:pt x="8881" y="5700"/>
                  </a:lnTo>
                  <a:lnTo>
                    <a:pt x="8881" y="5614"/>
                  </a:lnTo>
                  <a:lnTo>
                    <a:pt x="8935" y="5576"/>
                  </a:lnTo>
                  <a:lnTo>
                    <a:pt x="8924" y="5527"/>
                  </a:lnTo>
                  <a:lnTo>
                    <a:pt x="8977" y="5527"/>
                  </a:lnTo>
                  <a:lnTo>
                    <a:pt x="9064" y="5552"/>
                  </a:lnTo>
                  <a:lnTo>
                    <a:pt x="9085" y="5539"/>
                  </a:lnTo>
                  <a:lnTo>
                    <a:pt x="9085" y="5514"/>
                  </a:lnTo>
                  <a:lnTo>
                    <a:pt x="9150" y="5514"/>
                  </a:lnTo>
                  <a:lnTo>
                    <a:pt x="9289" y="5552"/>
                  </a:lnTo>
                  <a:lnTo>
                    <a:pt x="9343" y="5490"/>
                  </a:lnTo>
                  <a:lnTo>
                    <a:pt x="9343" y="5416"/>
                  </a:lnTo>
                  <a:lnTo>
                    <a:pt x="9365" y="5354"/>
                  </a:lnTo>
                  <a:lnTo>
                    <a:pt x="9343" y="5280"/>
                  </a:lnTo>
                  <a:lnTo>
                    <a:pt x="9343" y="5205"/>
                  </a:lnTo>
                  <a:lnTo>
                    <a:pt x="9311" y="5144"/>
                  </a:lnTo>
                  <a:lnTo>
                    <a:pt x="9289" y="5045"/>
                  </a:lnTo>
                  <a:lnTo>
                    <a:pt x="9246" y="5032"/>
                  </a:lnTo>
                  <a:lnTo>
                    <a:pt x="9235" y="4983"/>
                  </a:lnTo>
                  <a:lnTo>
                    <a:pt x="9150" y="4896"/>
                  </a:lnTo>
                  <a:lnTo>
                    <a:pt x="9128" y="4896"/>
                  </a:lnTo>
                  <a:lnTo>
                    <a:pt x="9117" y="4933"/>
                  </a:lnTo>
                  <a:lnTo>
                    <a:pt x="9085" y="4933"/>
                  </a:lnTo>
                  <a:lnTo>
                    <a:pt x="9075" y="4896"/>
                  </a:lnTo>
                  <a:lnTo>
                    <a:pt x="8988" y="4847"/>
                  </a:lnTo>
                  <a:lnTo>
                    <a:pt x="8988" y="4871"/>
                  </a:lnTo>
                  <a:lnTo>
                    <a:pt x="9042" y="4921"/>
                  </a:lnTo>
                  <a:lnTo>
                    <a:pt x="9031" y="4958"/>
                  </a:lnTo>
                  <a:lnTo>
                    <a:pt x="9064" y="4996"/>
                  </a:lnTo>
                  <a:lnTo>
                    <a:pt x="9031" y="5057"/>
                  </a:lnTo>
                  <a:lnTo>
                    <a:pt x="8988" y="4996"/>
                  </a:lnTo>
                  <a:lnTo>
                    <a:pt x="8988" y="4933"/>
                  </a:lnTo>
                  <a:lnTo>
                    <a:pt x="8935" y="4933"/>
                  </a:lnTo>
                  <a:lnTo>
                    <a:pt x="8848" y="4871"/>
                  </a:lnTo>
                  <a:lnTo>
                    <a:pt x="8827" y="4835"/>
                  </a:lnTo>
                  <a:lnTo>
                    <a:pt x="8806" y="4859"/>
                  </a:lnTo>
                  <a:lnTo>
                    <a:pt x="8763" y="4835"/>
                  </a:lnTo>
                  <a:lnTo>
                    <a:pt x="8741" y="4773"/>
                  </a:lnTo>
                  <a:lnTo>
                    <a:pt x="8687" y="4723"/>
                  </a:lnTo>
                  <a:lnTo>
                    <a:pt x="8601" y="4723"/>
                  </a:lnTo>
                  <a:lnTo>
                    <a:pt x="8505" y="4612"/>
                  </a:lnTo>
                  <a:lnTo>
                    <a:pt x="8429" y="4562"/>
                  </a:lnTo>
                  <a:lnTo>
                    <a:pt x="8418" y="4501"/>
                  </a:lnTo>
                  <a:lnTo>
                    <a:pt x="8171" y="4340"/>
                  </a:lnTo>
                  <a:lnTo>
                    <a:pt x="8106" y="4216"/>
                  </a:lnTo>
                  <a:lnTo>
                    <a:pt x="8106" y="4117"/>
                  </a:lnTo>
                  <a:lnTo>
                    <a:pt x="8053" y="3969"/>
                  </a:lnTo>
                  <a:lnTo>
                    <a:pt x="8053" y="3907"/>
                  </a:lnTo>
                  <a:lnTo>
                    <a:pt x="7999" y="3907"/>
                  </a:lnTo>
                  <a:lnTo>
                    <a:pt x="7935" y="3846"/>
                  </a:lnTo>
                  <a:lnTo>
                    <a:pt x="7881" y="3846"/>
                  </a:lnTo>
                  <a:lnTo>
                    <a:pt x="7838" y="3796"/>
                  </a:lnTo>
                  <a:lnTo>
                    <a:pt x="7784" y="3784"/>
                  </a:lnTo>
                  <a:lnTo>
                    <a:pt x="7741" y="3734"/>
                  </a:lnTo>
                  <a:lnTo>
                    <a:pt x="7677" y="3759"/>
                  </a:lnTo>
                  <a:lnTo>
                    <a:pt x="7601" y="3833"/>
                  </a:lnTo>
                  <a:lnTo>
                    <a:pt x="7547" y="3957"/>
                  </a:lnTo>
                  <a:lnTo>
                    <a:pt x="7494" y="3982"/>
                  </a:lnTo>
                  <a:lnTo>
                    <a:pt x="7440" y="4019"/>
                  </a:lnTo>
                  <a:lnTo>
                    <a:pt x="7387" y="4019"/>
                  </a:lnTo>
                  <a:lnTo>
                    <a:pt x="7354" y="3982"/>
                  </a:lnTo>
                  <a:lnTo>
                    <a:pt x="7268" y="3957"/>
                  </a:lnTo>
                  <a:lnTo>
                    <a:pt x="7225" y="3919"/>
                  </a:lnTo>
                  <a:lnTo>
                    <a:pt x="7268" y="3858"/>
                  </a:lnTo>
                  <a:lnTo>
                    <a:pt x="7300" y="3821"/>
                  </a:lnTo>
                  <a:lnTo>
                    <a:pt x="7333" y="3821"/>
                  </a:lnTo>
                  <a:lnTo>
                    <a:pt x="7387" y="3759"/>
                  </a:lnTo>
                  <a:lnTo>
                    <a:pt x="7429" y="3734"/>
                  </a:lnTo>
                  <a:lnTo>
                    <a:pt x="7440" y="3697"/>
                  </a:lnTo>
                  <a:lnTo>
                    <a:pt x="7429" y="3672"/>
                  </a:lnTo>
                  <a:lnTo>
                    <a:pt x="7387" y="3685"/>
                  </a:lnTo>
                  <a:lnTo>
                    <a:pt x="7365" y="3660"/>
                  </a:lnTo>
                  <a:lnTo>
                    <a:pt x="7376" y="3610"/>
                  </a:lnTo>
                  <a:lnTo>
                    <a:pt x="7429" y="3549"/>
                  </a:lnTo>
                  <a:lnTo>
                    <a:pt x="7418" y="3512"/>
                  </a:lnTo>
                  <a:lnTo>
                    <a:pt x="7472" y="3450"/>
                  </a:lnTo>
                  <a:lnTo>
                    <a:pt x="7472" y="3400"/>
                  </a:lnTo>
                  <a:lnTo>
                    <a:pt x="7462" y="3326"/>
                  </a:lnTo>
                  <a:lnTo>
                    <a:pt x="7387" y="3339"/>
                  </a:lnTo>
                  <a:lnTo>
                    <a:pt x="7387" y="3388"/>
                  </a:lnTo>
                  <a:lnTo>
                    <a:pt x="7279" y="3475"/>
                  </a:lnTo>
                  <a:lnTo>
                    <a:pt x="7225" y="3450"/>
                  </a:lnTo>
                  <a:lnTo>
                    <a:pt x="7279" y="3573"/>
                  </a:lnTo>
                  <a:lnTo>
                    <a:pt x="7247" y="3623"/>
                  </a:lnTo>
                  <a:lnTo>
                    <a:pt x="7225" y="3561"/>
                  </a:lnTo>
                  <a:lnTo>
                    <a:pt x="7150" y="3561"/>
                  </a:lnTo>
                  <a:lnTo>
                    <a:pt x="7096" y="3623"/>
                  </a:lnTo>
                  <a:lnTo>
                    <a:pt x="7139" y="3635"/>
                  </a:lnTo>
                  <a:lnTo>
                    <a:pt x="7117" y="3722"/>
                  </a:lnTo>
                  <a:lnTo>
                    <a:pt x="7064" y="3685"/>
                  </a:lnTo>
                  <a:lnTo>
                    <a:pt x="7010" y="3734"/>
                  </a:lnTo>
                  <a:lnTo>
                    <a:pt x="7031" y="3784"/>
                  </a:lnTo>
                  <a:lnTo>
                    <a:pt x="7085" y="3784"/>
                  </a:lnTo>
                  <a:lnTo>
                    <a:pt x="7107" y="3821"/>
                  </a:lnTo>
                  <a:lnTo>
                    <a:pt x="7010" y="3882"/>
                  </a:lnTo>
                  <a:lnTo>
                    <a:pt x="6978" y="3796"/>
                  </a:lnTo>
                  <a:lnTo>
                    <a:pt x="6902" y="3759"/>
                  </a:lnTo>
                  <a:lnTo>
                    <a:pt x="6881" y="3685"/>
                  </a:lnTo>
                  <a:lnTo>
                    <a:pt x="6881" y="3376"/>
                  </a:lnTo>
                  <a:lnTo>
                    <a:pt x="6935" y="3252"/>
                  </a:lnTo>
                  <a:lnTo>
                    <a:pt x="6924" y="3042"/>
                  </a:lnTo>
                  <a:lnTo>
                    <a:pt x="6956" y="2955"/>
                  </a:lnTo>
                  <a:lnTo>
                    <a:pt x="6946" y="2696"/>
                  </a:lnTo>
                  <a:lnTo>
                    <a:pt x="6946" y="2733"/>
                  </a:lnTo>
                  <a:lnTo>
                    <a:pt x="6870" y="2770"/>
                  </a:lnTo>
                  <a:lnTo>
                    <a:pt x="6817" y="2869"/>
                  </a:lnTo>
                  <a:lnTo>
                    <a:pt x="6859" y="2918"/>
                  </a:lnTo>
                  <a:lnTo>
                    <a:pt x="6827" y="2955"/>
                  </a:lnTo>
                  <a:lnTo>
                    <a:pt x="6859" y="3042"/>
                  </a:lnTo>
                  <a:lnTo>
                    <a:pt x="6838" y="3141"/>
                  </a:lnTo>
                  <a:lnTo>
                    <a:pt x="6806" y="3128"/>
                  </a:lnTo>
                  <a:lnTo>
                    <a:pt x="6763" y="3079"/>
                  </a:lnTo>
                  <a:lnTo>
                    <a:pt x="6741" y="3128"/>
                  </a:lnTo>
                  <a:lnTo>
                    <a:pt x="6741" y="3178"/>
                  </a:lnTo>
                  <a:lnTo>
                    <a:pt x="6709" y="3141"/>
                  </a:lnTo>
                  <a:lnTo>
                    <a:pt x="6655" y="3190"/>
                  </a:lnTo>
                  <a:lnTo>
                    <a:pt x="6655" y="3239"/>
                  </a:lnTo>
                  <a:lnTo>
                    <a:pt x="6623" y="3239"/>
                  </a:lnTo>
                  <a:lnTo>
                    <a:pt x="6494" y="3314"/>
                  </a:lnTo>
                  <a:lnTo>
                    <a:pt x="6418" y="3412"/>
                  </a:lnTo>
                  <a:lnTo>
                    <a:pt x="6387" y="3363"/>
                  </a:lnTo>
                  <a:lnTo>
                    <a:pt x="6387" y="3301"/>
                  </a:lnTo>
                  <a:lnTo>
                    <a:pt x="6462" y="3264"/>
                  </a:lnTo>
                  <a:lnTo>
                    <a:pt x="6472" y="3203"/>
                  </a:lnTo>
                  <a:lnTo>
                    <a:pt x="6418" y="3203"/>
                  </a:lnTo>
                  <a:lnTo>
                    <a:pt x="6365" y="3239"/>
                  </a:lnTo>
                  <a:lnTo>
                    <a:pt x="6258" y="3239"/>
                  </a:lnTo>
                  <a:lnTo>
                    <a:pt x="6193" y="3289"/>
                  </a:lnTo>
                  <a:lnTo>
                    <a:pt x="6053" y="3289"/>
                  </a:lnTo>
                  <a:lnTo>
                    <a:pt x="5870" y="3437"/>
                  </a:lnTo>
                  <a:lnTo>
                    <a:pt x="5784" y="3475"/>
                  </a:lnTo>
                  <a:lnTo>
                    <a:pt x="5709" y="3598"/>
                  </a:lnTo>
                  <a:lnTo>
                    <a:pt x="5699" y="3537"/>
                  </a:lnTo>
                  <a:lnTo>
                    <a:pt x="5763" y="3425"/>
                  </a:lnTo>
                  <a:lnTo>
                    <a:pt x="5741" y="3376"/>
                  </a:lnTo>
                  <a:lnTo>
                    <a:pt x="5645" y="3437"/>
                  </a:lnTo>
                  <a:lnTo>
                    <a:pt x="5634" y="3412"/>
                  </a:lnTo>
                  <a:lnTo>
                    <a:pt x="5591" y="3425"/>
                  </a:lnTo>
                  <a:lnTo>
                    <a:pt x="5548" y="3450"/>
                  </a:lnTo>
                  <a:lnTo>
                    <a:pt x="5516" y="3412"/>
                  </a:lnTo>
                  <a:lnTo>
                    <a:pt x="5462" y="3425"/>
                  </a:lnTo>
                  <a:lnTo>
                    <a:pt x="5440" y="3475"/>
                  </a:lnTo>
                  <a:lnTo>
                    <a:pt x="5300" y="3573"/>
                  </a:lnTo>
                  <a:lnTo>
                    <a:pt x="5247" y="3573"/>
                  </a:lnTo>
                  <a:lnTo>
                    <a:pt x="5150" y="3610"/>
                  </a:lnTo>
                  <a:lnTo>
                    <a:pt x="5086" y="3697"/>
                  </a:lnTo>
                  <a:lnTo>
                    <a:pt x="5107" y="3759"/>
                  </a:lnTo>
                  <a:lnTo>
                    <a:pt x="5053" y="3746"/>
                  </a:lnTo>
                  <a:lnTo>
                    <a:pt x="5032" y="3784"/>
                  </a:lnTo>
                  <a:lnTo>
                    <a:pt x="4978" y="3759"/>
                  </a:lnTo>
                  <a:lnTo>
                    <a:pt x="4962" y="3787"/>
                  </a:lnTo>
                  <a:lnTo>
                    <a:pt x="4924" y="3734"/>
                  </a:lnTo>
                  <a:lnTo>
                    <a:pt x="4946" y="3672"/>
                  </a:lnTo>
                  <a:lnTo>
                    <a:pt x="4989" y="3672"/>
                  </a:lnTo>
                  <a:lnTo>
                    <a:pt x="5032" y="3610"/>
                  </a:lnTo>
                  <a:lnTo>
                    <a:pt x="5086" y="3561"/>
                  </a:lnTo>
                  <a:lnTo>
                    <a:pt x="5107" y="3586"/>
                  </a:lnTo>
                  <a:lnTo>
                    <a:pt x="5150" y="3561"/>
                  </a:lnTo>
                  <a:lnTo>
                    <a:pt x="5161" y="3512"/>
                  </a:lnTo>
                  <a:lnTo>
                    <a:pt x="5225" y="3450"/>
                  </a:lnTo>
                  <a:lnTo>
                    <a:pt x="5247" y="3487"/>
                  </a:lnTo>
                  <a:lnTo>
                    <a:pt x="5376" y="3425"/>
                  </a:lnTo>
                  <a:lnTo>
                    <a:pt x="5419" y="3339"/>
                  </a:lnTo>
                  <a:lnTo>
                    <a:pt x="5483" y="3314"/>
                  </a:lnTo>
                  <a:lnTo>
                    <a:pt x="5591" y="3326"/>
                  </a:lnTo>
                  <a:lnTo>
                    <a:pt x="5601" y="3301"/>
                  </a:lnTo>
                  <a:lnTo>
                    <a:pt x="5699" y="3301"/>
                  </a:lnTo>
                  <a:lnTo>
                    <a:pt x="5795" y="3252"/>
                  </a:lnTo>
                  <a:lnTo>
                    <a:pt x="5817" y="3301"/>
                  </a:lnTo>
                  <a:lnTo>
                    <a:pt x="5849" y="3301"/>
                  </a:lnTo>
                  <a:lnTo>
                    <a:pt x="5881" y="3264"/>
                  </a:lnTo>
                  <a:lnTo>
                    <a:pt x="5924" y="3264"/>
                  </a:lnTo>
                  <a:lnTo>
                    <a:pt x="5999" y="3252"/>
                  </a:lnTo>
                  <a:lnTo>
                    <a:pt x="6032" y="3190"/>
                  </a:lnTo>
                  <a:lnTo>
                    <a:pt x="6289" y="3091"/>
                  </a:lnTo>
                  <a:lnTo>
                    <a:pt x="6300" y="3030"/>
                  </a:lnTo>
                  <a:lnTo>
                    <a:pt x="6333" y="3030"/>
                  </a:lnTo>
                  <a:lnTo>
                    <a:pt x="6354" y="3005"/>
                  </a:lnTo>
                  <a:lnTo>
                    <a:pt x="6333" y="2968"/>
                  </a:lnTo>
                  <a:lnTo>
                    <a:pt x="6333" y="2906"/>
                  </a:lnTo>
                  <a:lnTo>
                    <a:pt x="6289" y="2881"/>
                  </a:lnTo>
                  <a:lnTo>
                    <a:pt x="6279" y="2906"/>
                  </a:lnTo>
                  <a:lnTo>
                    <a:pt x="6279" y="2955"/>
                  </a:lnTo>
                  <a:lnTo>
                    <a:pt x="6225" y="2968"/>
                  </a:lnTo>
                  <a:lnTo>
                    <a:pt x="6204" y="2943"/>
                  </a:lnTo>
                  <a:lnTo>
                    <a:pt x="6182" y="2943"/>
                  </a:lnTo>
                  <a:lnTo>
                    <a:pt x="6171" y="2918"/>
                  </a:lnTo>
                  <a:lnTo>
                    <a:pt x="6107" y="2918"/>
                  </a:lnTo>
                  <a:lnTo>
                    <a:pt x="6010" y="2955"/>
                  </a:lnTo>
                  <a:lnTo>
                    <a:pt x="5978" y="3017"/>
                  </a:lnTo>
                  <a:lnTo>
                    <a:pt x="5946" y="3054"/>
                  </a:lnTo>
                  <a:lnTo>
                    <a:pt x="5913" y="3005"/>
                  </a:lnTo>
                  <a:lnTo>
                    <a:pt x="5892" y="3005"/>
                  </a:lnTo>
                  <a:lnTo>
                    <a:pt x="5838" y="3054"/>
                  </a:lnTo>
                  <a:lnTo>
                    <a:pt x="5699" y="3103"/>
                  </a:lnTo>
                  <a:lnTo>
                    <a:pt x="5526" y="3116"/>
                  </a:lnTo>
                  <a:lnTo>
                    <a:pt x="5494" y="3079"/>
                  </a:lnTo>
                  <a:lnTo>
                    <a:pt x="5462" y="3079"/>
                  </a:lnTo>
                  <a:lnTo>
                    <a:pt x="5472" y="3116"/>
                  </a:lnTo>
                  <a:lnTo>
                    <a:pt x="5440" y="3141"/>
                  </a:lnTo>
                  <a:lnTo>
                    <a:pt x="5387" y="3128"/>
                  </a:lnTo>
                  <a:lnTo>
                    <a:pt x="5354" y="3128"/>
                  </a:lnTo>
                  <a:lnTo>
                    <a:pt x="5322" y="3203"/>
                  </a:lnTo>
                  <a:lnTo>
                    <a:pt x="5247" y="3301"/>
                  </a:lnTo>
                  <a:lnTo>
                    <a:pt x="5215" y="3264"/>
                  </a:lnTo>
                  <a:lnTo>
                    <a:pt x="5161" y="3264"/>
                  </a:lnTo>
                  <a:lnTo>
                    <a:pt x="5150" y="3252"/>
                  </a:lnTo>
                  <a:lnTo>
                    <a:pt x="5086" y="3252"/>
                  </a:lnTo>
                  <a:lnTo>
                    <a:pt x="5042" y="3289"/>
                  </a:lnTo>
                  <a:lnTo>
                    <a:pt x="5000" y="3289"/>
                  </a:lnTo>
                  <a:lnTo>
                    <a:pt x="4978" y="3326"/>
                  </a:lnTo>
                  <a:lnTo>
                    <a:pt x="4924" y="3351"/>
                  </a:lnTo>
                  <a:lnTo>
                    <a:pt x="4870" y="3388"/>
                  </a:lnTo>
                  <a:lnTo>
                    <a:pt x="4784" y="3437"/>
                  </a:lnTo>
                  <a:lnTo>
                    <a:pt x="4688" y="3475"/>
                  </a:lnTo>
                  <a:lnTo>
                    <a:pt x="4666" y="3537"/>
                  </a:lnTo>
                  <a:lnTo>
                    <a:pt x="4666" y="3635"/>
                  </a:lnTo>
                  <a:lnTo>
                    <a:pt x="4677" y="3821"/>
                  </a:lnTo>
                  <a:lnTo>
                    <a:pt x="4666" y="3919"/>
                  </a:lnTo>
                  <a:lnTo>
                    <a:pt x="4634" y="3907"/>
                  </a:lnTo>
                  <a:lnTo>
                    <a:pt x="4601" y="3932"/>
                  </a:lnTo>
                  <a:lnTo>
                    <a:pt x="4473" y="4055"/>
                  </a:lnTo>
                  <a:lnTo>
                    <a:pt x="4516" y="3994"/>
                  </a:lnTo>
                  <a:lnTo>
                    <a:pt x="4570" y="3919"/>
                  </a:lnTo>
                  <a:lnTo>
                    <a:pt x="4580" y="3870"/>
                  </a:lnTo>
                  <a:lnTo>
                    <a:pt x="4559" y="3858"/>
                  </a:lnTo>
                  <a:lnTo>
                    <a:pt x="4559" y="3808"/>
                  </a:lnTo>
                  <a:lnTo>
                    <a:pt x="4494" y="3697"/>
                  </a:lnTo>
                  <a:lnTo>
                    <a:pt x="4451" y="3697"/>
                  </a:lnTo>
                  <a:lnTo>
                    <a:pt x="4419" y="3648"/>
                  </a:lnTo>
                  <a:lnTo>
                    <a:pt x="4387" y="3635"/>
                  </a:lnTo>
                  <a:lnTo>
                    <a:pt x="4387" y="3549"/>
                  </a:lnTo>
                  <a:lnTo>
                    <a:pt x="4311" y="3437"/>
                  </a:lnTo>
                  <a:lnTo>
                    <a:pt x="4301" y="3437"/>
                  </a:lnTo>
                  <a:lnTo>
                    <a:pt x="4258" y="3425"/>
                  </a:lnTo>
                  <a:lnTo>
                    <a:pt x="4247" y="3363"/>
                  </a:lnTo>
                  <a:lnTo>
                    <a:pt x="4204" y="3326"/>
                  </a:lnTo>
                  <a:lnTo>
                    <a:pt x="4182" y="3351"/>
                  </a:lnTo>
                  <a:lnTo>
                    <a:pt x="4129" y="3301"/>
                  </a:lnTo>
                  <a:lnTo>
                    <a:pt x="4032" y="3178"/>
                  </a:lnTo>
                  <a:lnTo>
                    <a:pt x="4011" y="3067"/>
                  </a:lnTo>
                  <a:lnTo>
                    <a:pt x="4011" y="2955"/>
                  </a:lnTo>
                  <a:lnTo>
                    <a:pt x="3989" y="2943"/>
                  </a:lnTo>
                  <a:lnTo>
                    <a:pt x="3967" y="2980"/>
                  </a:lnTo>
                  <a:lnTo>
                    <a:pt x="3935" y="2955"/>
                  </a:lnTo>
                  <a:lnTo>
                    <a:pt x="3913" y="2881"/>
                  </a:lnTo>
                  <a:lnTo>
                    <a:pt x="3935" y="2807"/>
                  </a:lnTo>
                  <a:lnTo>
                    <a:pt x="3924" y="2794"/>
                  </a:lnTo>
                  <a:lnTo>
                    <a:pt x="3935" y="2745"/>
                  </a:lnTo>
                  <a:lnTo>
                    <a:pt x="3871" y="2671"/>
                  </a:lnTo>
                  <a:lnTo>
                    <a:pt x="3871" y="2609"/>
                  </a:lnTo>
                  <a:lnTo>
                    <a:pt x="3817" y="2560"/>
                  </a:lnTo>
                  <a:lnTo>
                    <a:pt x="3795" y="2560"/>
                  </a:lnTo>
                  <a:lnTo>
                    <a:pt x="3763" y="2510"/>
                  </a:lnTo>
                  <a:lnTo>
                    <a:pt x="3709" y="2461"/>
                  </a:lnTo>
                  <a:lnTo>
                    <a:pt x="3655" y="2461"/>
                  </a:lnTo>
                  <a:lnTo>
                    <a:pt x="3494" y="2325"/>
                  </a:lnTo>
                  <a:lnTo>
                    <a:pt x="3451" y="2325"/>
                  </a:lnTo>
                  <a:lnTo>
                    <a:pt x="3441" y="2275"/>
                  </a:lnTo>
                  <a:lnTo>
                    <a:pt x="0" y="9508"/>
                  </a:lnTo>
                  <a:lnTo>
                    <a:pt x="194" y="9508"/>
                  </a:lnTo>
                  <a:lnTo>
                    <a:pt x="258" y="9545"/>
                  </a:lnTo>
                  <a:lnTo>
                    <a:pt x="365" y="9459"/>
                  </a:lnTo>
                  <a:lnTo>
                    <a:pt x="516" y="9483"/>
                  </a:lnTo>
                  <a:lnTo>
                    <a:pt x="441" y="9632"/>
                  </a:lnTo>
                  <a:lnTo>
                    <a:pt x="473" y="9718"/>
                  </a:lnTo>
                  <a:lnTo>
                    <a:pt x="527" y="9879"/>
                  </a:lnTo>
                  <a:lnTo>
                    <a:pt x="602" y="10275"/>
                  </a:lnTo>
                  <a:lnTo>
                    <a:pt x="635" y="10361"/>
                  </a:lnTo>
                  <a:lnTo>
                    <a:pt x="581" y="10460"/>
                  </a:lnTo>
                  <a:lnTo>
                    <a:pt x="581" y="10497"/>
                  </a:lnTo>
                  <a:lnTo>
                    <a:pt x="602" y="10497"/>
                  </a:lnTo>
                  <a:lnTo>
                    <a:pt x="710" y="10485"/>
                  </a:lnTo>
                  <a:lnTo>
                    <a:pt x="806" y="10473"/>
                  </a:lnTo>
                  <a:lnTo>
                    <a:pt x="871" y="10423"/>
                  </a:lnTo>
                  <a:lnTo>
                    <a:pt x="957" y="10287"/>
                  </a:lnTo>
                  <a:lnTo>
                    <a:pt x="1022" y="10213"/>
                  </a:lnTo>
                  <a:lnTo>
                    <a:pt x="1129" y="10164"/>
                  </a:lnTo>
                  <a:lnTo>
                    <a:pt x="1161" y="10151"/>
                  </a:lnTo>
                  <a:lnTo>
                    <a:pt x="1269" y="10114"/>
                  </a:lnTo>
                  <a:lnTo>
                    <a:pt x="1354" y="10114"/>
                  </a:lnTo>
                  <a:lnTo>
                    <a:pt x="1430" y="10176"/>
                  </a:lnTo>
                  <a:lnTo>
                    <a:pt x="1430" y="10237"/>
                  </a:lnTo>
                  <a:lnTo>
                    <a:pt x="1441" y="10287"/>
                  </a:lnTo>
                  <a:lnTo>
                    <a:pt x="1398" y="10373"/>
                  </a:lnTo>
                  <a:lnTo>
                    <a:pt x="1387" y="10423"/>
                  </a:lnTo>
                  <a:lnTo>
                    <a:pt x="1452" y="10621"/>
                  </a:lnTo>
                  <a:lnTo>
                    <a:pt x="1441" y="10682"/>
                  </a:lnTo>
                  <a:lnTo>
                    <a:pt x="1462" y="10806"/>
                  </a:lnTo>
                  <a:lnTo>
                    <a:pt x="1537" y="10905"/>
                  </a:lnTo>
                  <a:lnTo>
                    <a:pt x="1548" y="11029"/>
                  </a:lnTo>
                  <a:lnTo>
                    <a:pt x="1570" y="11078"/>
                  </a:lnTo>
                  <a:lnTo>
                    <a:pt x="1591" y="11140"/>
                  </a:lnTo>
                  <a:lnTo>
                    <a:pt x="1559" y="11202"/>
                  </a:lnTo>
                  <a:lnTo>
                    <a:pt x="1559" y="11264"/>
                  </a:lnTo>
                  <a:lnTo>
                    <a:pt x="1570" y="11313"/>
                  </a:lnTo>
                  <a:lnTo>
                    <a:pt x="1548" y="11523"/>
                  </a:lnTo>
                  <a:lnTo>
                    <a:pt x="1548" y="11771"/>
                  </a:lnTo>
                  <a:lnTo>
                    <a:pt x="1559" y="12018"/>
                  </a:lnTo>
                  <a:lnTo>
                    <a:pt x="1505" y="12043"/>
                  </a:lnTo>
                  <a:lnTo>
                    <a:pt x="1505" y="12092"/>
                  </a:lnTo>
                  <a:lnTo>
                    <a:pt x="1527" y="12092"/>
                  </a:lnTo>
                  <a:lnTo>
                    <a:pt x="1570" y="12130"/>
                  </a:lnTo>
                  <a:lnTo>
                    <a:pt x="1581" y="12154"/>
                  </a:lnTo>
                  <a:lnTo>
                    <a:pt x="1559" y="12166"/>
                  </a:lnTo>
                  <a:lnTo>
                    <a:pt x="1527" y="12203"/>
                  </a:lnTo>
                  <a:lnTo>
                    <a:pt x="1548" y="12253"/>
                  </a:lnTo>
                  <a:lnTo>
                    <a:pt x="1570" y="12278"/>
                  </a:lnTo>
                  <a:lnTo>
                    <a:pt x="1581" y="12327"/>
                  </a:lnTo>
                  <a:lnTo>
                    <a:pt x="1570" y="12352"/>
                  </a:lnTo>
                  <a:lnTo>
                    <a:pt x="1570" y="12389"/>
                  </a:lnTo>
                  <a:lnTo>
                    <a:pt x="1624" y="12389"/>
                  </a:lnTo>
                  <a:lnTo>
                    <a:pt x="1666" y="12401"/>
                  </a:lnTo>
                  <a:lnTo>
                    <a:pt x="1720" y="12500"/>
                  </a:lnTo>
                  <a:lnTo>
                    <a:pt x="1731" y="12537"/>
                  </a:lnTo>
                  <a:lnTo>
                    <a:pt x="1774" y="12574"/>
                  </a:lnTo>
                  <a:lnTo>
                    <a:pt x="1839" y="12624"/>
                  </a:lnTo>
                  <a:lnTo>
                    <a:pt x="1871" y="12686"/>
                  </a:lnTo>
                  <a:lnTo>
                    <a:pt x="1871" y="12748"/>
                  </a:lnTo>
                  <a:lnTo>
                    <a:pt x="1892" y="12760"/>
                  </a:lnTo>
                  <a:lnTo>
                    <a:pt x="1903" y="12784"/>
                  </a:lnTo>
                  <a:lnTo>
                    <a:pt x="1892" y="12821"/>
                  </a:lnTo>
                  <a:lnTo>
                    <a:pt x="1892" y="12846"/>
                  </a:lnTo>
                  <a:lnTo>
                    <a:pt x="1871" y="12871"/>
                  </a:lnTo>
                  <a:lnTo>
                    <a:pt x="1871" y="12933"/>
                  </a:lnTo>
                  <a:lnTo>
                    <a:pt x="1882" y="12945"/>
                  </a:lnTo>
                  <a:lnTo>
                    <a:pt x="1849" y="13019"/>
                  </a:lnTo>
                  <a:lnTo>
                    <a:pt x="1774" y="13193"/>
                  </a:lnTo>
                  <a:lnTo>
                    <a:pt x="1764" y="13304"/>
                  </a:lnTo>
                  <a:lnTo>
                    <a:pt x="1688" y="13391"/>
                  </a:lnTo>
                  <a:lnTo>
                    <a:pt x="1688" y="13440"/>
                  </a:lnTo>
                  <a:lnTo>
                    <a:pt x="1710" y="13440"/>
                  </a:lnTo>
                  <a:lnTo>
                    <a:pt x="1795" y="13316"/>
                  </a:lnTo>
                  <a:lnTo>
                    <a:pt x="1817" y="13242"/>
                  </a:lnTo>
                  <a:lnTo>
                    <a:pt x="1882" y="13180"/>
                  </a:lnTo>
                  <a:lnTo>
                    <a:pt x="1892" y="13205"/>
                  </a:lnTo>
                  <a:lnTo>
                    <a:pt x="1935" y="13217"/>
                  </a:lnTo>
                  <a:lnTo>
                    <a:pt x="1935" y="13255"/>
                  </a:lnTo>
                  <a:lnTo>
                    <a:pt x="1849" y="13304"/>
                  </a:lnTo>
                  <a:lnTo>
                    <a:pt x="1828" y="13366"/>
                  </a:lnTo>
                  <a:lnTo>
                    <a:pt x="1742" y="13464"/>
                  </a:lnTo>
                  <a:lnTo>
                    <a:pt x="1742" y="13489"/>
                  </a:lnTo>
                  <a:lnTo>
                    <a:pt x="1785" y="13489"/>
                  </a:lnTo>
                  <a:lnTo>
                    <a:pt x="1764" y="13514"/>
                  </a:lnTo>
                  <a:lnTo>
                    <a:pt x="1688" y="13502"/>
                  </a:lnTo>
                  <a:lnTo>
                    <a:pt x="1656" y="13514"/>
                  </a:lnTo>
                  <a:lnTo>
                    <a:pt x="1624" y="13613"/>
                  </a:lnTo>
                  <a:lnTo>
                    <a:pt x="1570" y="13675"/>
                  </a:lnTo>
                  <a:lnTo>
                    <a:pt x="1581" y="13749"/>
                  </a:lnTo>
                  <a:lnTo>
                    <a:pt x="1559" y="13737"/>
                  </a:lnTo>
                  <a:lnTo>
                    <a:pt x="1527" y="13700"/>
                  </a:lnTo>
                  <a:lnTo>
                    <a:pt x="1494" y="13737"/>
                  </a:lnTo>
                  <a:lnTo>
                    <a:pt x="1494" y="13823"/>
                  </a:lnTo>
                  <a:lnTo>
                    <a:pt x="1548" y="13823"/>
                  </a:lnTo>
                  <a:lnTo>
                    <a:pt x="1559" y="13873"/>
                  </a:lnTo>
                  <a:lnTo>
                    <a:pt x="1527" y="13984"/>
                  </a:lnTo>
                  <a:lnTo>
                    <a:pt x="1516" y="14145"/>
                  </a:lnTo>
                  <a:lnTo>
                    <a:pt x="1548" y="14256"/>
                  </a:lnTo>
                  <a:lnTo>
                    <a:pt x="1581" y="14355"/>
                  </a:lnTo>
                  <a:lnTo>
                    <a:pt x="1624" y="14367"/>
                  </a:lnTo>
                  <a:lnTo>
                    <a:pt x="1634" y="14318"/>
                  </a:lnTo>
                  <a:lnTo>
                    <a:pt x="1677" y="14268"/>
                  </a:lnTo>
                  <a:lnTo>
                    <a:pt x="1774" y="14243"/>
                  </a:lnTo>
                  <a:lnTo>
                    <a:pt x="1828" y="14194"/>
                  </a:lnTo>
                  <a:lnTo>
                    <a:pt x="1882" y="14120"/>
                  </a:lnTo>
                  <a:lnTo>
                    <a:pt x="1903" y="14120"/>
                  </a:lnTo>
                  <a:lnTo>
                    <a:pt x="1903" y="14194"/>
                  </a:lnTo>
                  <a:lnTo>
                    <a:pt x="1882" y="14256"/>
                  </a:lnTo>
                  <a:lnTo>
                    <a:pt x="1849" y="14268"/>
                  </a:lnTo>
                  <a:lnTo>
                    <a:pt x="1817" y="14330"/>
                  </a:lnTo>
                  <a:lnTo>
                    <a:pt x="1817" y="14367"/>
                  </a:lnTo>
                  <a:lnTo>
                    <a:pt x="1871" y="14416"/>
                  </a:lnTo>
                  <a:lnTo>
                    <a:pt x="1903" y="14454"/>
                  </a:lnTo>
                  <a:lnTo>
                    <a:pt x="1957" y="14454"/>
                  </a:lnTo>
                  <a:lnTo>
                    <a:pt x="2000" y="14478"/>
                  </a:lnTo>
                  <a:lnTo>
                    <a:pt x="2032" y="14503"/>
                  </a:lnTo>
                  <a:lnTo>
                    <a:pt x="1957" y="14478"/>
                  </a:lnTo>
                  <a:lnTo>
                    <a:pt x="1892" y="14478"/>
                  </a:lnTo>
                  <a:lnTo>
                    <a:pt x="1839" y="14441"/>
                  </a:lnTo>
                  <a:lnTo>
                    <a:pt x="1764" y="14441"/>
                  </a:lnTo>
                  <a:lnTo>
                    <a:pt x="1731" y="14491"/>
                  </a:lnTo>
                  <a:lnTo>
                    <a:pt x="1731" y="14540"/>
                  </a:lnTo>
                  <a:lnTo>
                    <a:pt x="1764" y="14577"/>
                  </a:lnTo>
                  <a:lnTo>
                    <a:pt x="1774" y="14725"/>
                  </a:lnTo>
                  <a:lnTo>
                    <a:pt x="1795" y="14763"/>
                  </a:lnTo>
                  <a:lnTo>
                    <a:pt x="1828" y="14763"/>
                  </a:lnTo>
                  <a:lnTo>
                    <a:pt x="1871" y="14738"/>
                  </a:lnTo>
                  <a:lnTo>
                    <a:pt x="1892" y="14763"/>
                  </a:lnTo>
                  <a:lnTo>
                    <a:pt x="1871" y="14800"/>
                  </a:lnTo>
                  <a:lnTo>
                    <a:pt x="1849" y="14825"/>
                  </a:lnTo>
                  <a:lnTo>
                    <a:pt x="1892" y="14862"/>
                  </a:lnTo>
                  <a:lnTo>
                    <a:pt x="1892" y="14886"/>
                  </a:lnTo>
                  <a:lnTo>
                    <a:pt x="1882" y="14923"/>
                  </a:lnTo>
                  <a:lnTo>
                    <a:pt x="1828" y="14911"/>
                  </a:lnTo>
                  <a:lnTo>
                    <a:pt x="1753" y="14936"/>
                  </a:lnTo>
                  <a:lnTo>
                    <a:pt x="1677" y="14998"/>
                  </a:lnTo>
                  <a:lnTo>
                    <a:pt x="1666" y="15023"/>
                  </a:lnTo>
                  <a:lnTo>
                    <a:pt x="1699" y="15059"/>
                  </a:lnTo>
                  <a:lnTo>
                    <a:pt x="1774" y="15023"/>
                  </a:lnTo>
                  <a:lnTo>
                    <a:pt x="1817" y="15047"/>
                  </a:lnTo>
                  <a:lnTo>
                    <a:pt x="1774" y="15059"/>
                  </a:lnTo>
                  <a:lnTo>
                    <a:pt x="1764" y="15096"/>
                  </a:lnTo>
                  <a:lnTo>
                    <a:pt x="1806" y="15146"/>
                  </a:lnTo>
                  <a:lnTo>
                    <a:pt x="1882" y="15121"/>
                  </a:lnTo>
                  <a:lnTo>
                    <a:pt x="1968" y="15047"/>
                  </a:lnTo>
                  <a:lnTo>
                    <a:pt x="2021" y="14948"/>
                  </a:lnTo>
                  <a:lnTo>
                    <a:pt x="2075" y="14948"/>
                  </a:lnTo>
                  <a:lnTo>
                    <a:pt x="2129" y="14899"/>
                  </a:lnTo>
                  <a:lnTo>
                    <a:pt x="2140" y="14837"/>
                  </a:lnTo>
                  <a:lnTo>
                    <a:pt x="2150" y="14825"/>
                  </a:lnTo>
                  <a:lnTo>
                    <a:pt x="2161" y="14874"/>
                  </a:lnTo>
                  <a:lnTo>
                    <a:pt x="2129" y="14973"/>
                  </a:lnTo>
                  <a:lnTo>
                    <a:pt x="2075" y="15010"/>
                  </a:lnTo>
                  <a:lnTo>
                    <a:pt x="2011" y="15047"/>
                  </a:lnTo>
                  <a:lnTo>
                    <a:pt x="2000" y="15096"/>
                  </a:lnTo>
                  <a:lnTo>
                    <a:pt x="2032" y="15134"/>
                  </a:lnTo>
                  <a:lnTo>
                    <a:pt x="2075" y="15121"/>
                  </a:lnTo>
                  <a:lnTo>
                    <a:pt x="2140" y="15121"/>
                  </a:lnTo>
                  <a:lnTo>
                    <a:pt x="2193" y="15134"/>
                  </a:lnTo>
                  <a:lnTo>
                    <a:pt x="2118" y="15134"/>
                  </a:lnTo>
                  <a:lnTo>
                    <a:pt x="2064" y="15171"/>
                  </a:lnTo>
                  <a:lnTo>
                    <a:pt x="2064" y="15257"/>
                  </a:lnTo>
                  <a:lnTo>
                    <a:pt x="2086" y="15344"/>
                  </a:lnTo>
                  <a:lnTo>
                    <a:pt x="2064" y="15356"/>
                  </a:lnTo>
                  <a:lnTo>
                    <a:pt x="2043" y="15307"/>
                  </a:lnTo>
                  <a:lnTo>
                    <a:pt x="2043" y="15220"/>
                  </a:lnTo>
                  <a:lnTo>
                    <a:pt x="2011" y="15171"/>
                  </a:lnTo>
                  <a:lnTo>
                    <a:pt x="1978" y="15196"/>
                  </a:lnTo>
                  <a:lnTo>
                    <a:pt x="1839" y="15307"/>
                  </a:lnTo>
                  <a:lnTo>
                    <a:pt x="1817" y="15356"/>
                  </a:lnTo>
                  <a:lnTo>
                    <a:pt x="1731" y="15406"/>
                  </a:lnTo>
                  <a:lnTo>
                    <a:pt x="1710" y="15443"/>
                  </a:lnTo>
                  <a:lnTo>
                    <a:pt x="1720" y="15492"/>
                  </a:lnTo>
                  <a:lnTo>
                    <a:pt x="1720" y="15541"/>
                  </a:lnTo>
                  <a:lnTo>
                    <a:pt x="1731" y="15554"/>
                  </a:lnTo>
                  <a:lnTo>
                    <a:pt x="1774" y="15530"/>
                  </a:lnTo>
                  <a:lnTo>
                    <a:pt x="1828" y="15492"/>
                  </a:lnTo>
                  <a:lnTo>
                    <a:pt x="1849" y="15430"/>
                  </a:lnTo>
                  <a:lnTo>
                    <a:pt x="1882" y="15443"/>
                  </a:lnTo>
                  <a:lnTo>
                    <a:pt x="1903" y="15480"/>
                  </a:lnTo>
                  <a:lnTo>
                    <a:pt x="2000" y="15492"/>
                  </a:lnTo>
                  <a:lnTo>
                    <a:pt x="1989" y="15505"/>
                  </a:lnTo>
                  <a:lnTo>
                    <a:pt x="1935" y="15492"/>
                  </a:lnTo>
                  <a:lnTo>
                    <a:pt x="1849" y="15492"/>
                  </a:lnTo>
                  <a:lnTo>
                    <a:pt x="1817" y="15530"/>
                  </a:lnTo>
                  <a:lnTo>
                    <a:pt x="1817" y="15554"/>
                  </a:lnTo>
                  <a:lnTo>
                    <a:pt x="1828" y="15591"/>
                  </a:lnTo>
                  <a:lnTo>
                    <a:pt x="1785" y="15603"/>
                  </a:lnTo>
                  <a:lnTo>
                    <a:pt x="1764" y="15591"/>
                  </a:lnTo>
                  <a:lnTo>
                    <a:pt x="1677" y="15616"/>
                  </a:lnTo>
                  <a:lnTo>
                    <a:pt x="1677" y="15653"/>
                  </a:lnTo>
                  <a:lnTo>
                    <a:pt x="1742" y="15653"/>
                  </a:lnTo>
                  <a:lnTo>
                    <a:pt x="1785" y="15678"/>
                  </a:lnTo>
                  <a:lnTo>
                    <a:pt x="1839" y="15678"/>
                  </a:lnTo>
                  <a:lnTo>
                    <a:pt x="1806" y="15715"/>
                  </a:lnTo>
                  <a:lnTo>
                    <a:pt x="1742" y="15715"/>
                  </a:lnTo>
                  <a:lnTo>
                    <a:pt x="1710" y="15678"/>
                  </a:lnTo>
                  <a:lnTo>
                    <a:pt x="1656" y="15690"/>
                  </a:lnTo>
                  <a:lnTo>
                    <a:pt x="1634" y="15752"/>
                  </a:lnTo>
                  <a:lnTo>
                    <a:pt x="1666" y="15789"/>
                  </a:lnTo>
                  <a:lnTo>
                    <a:pt x="1710" y="15789"/>
                  </a:lnTo>
                  <a:lnTo>
                    <a:pt x="1774" y="15777"/>
                  </a:lnTo>
                  <a:lnTo>
                    <a:pt x="1817" y="15801"/>
                  </a:lnTo>
                  <a:lnTo>
                    <a:pt x="1892" y="15801"/>
                  </a:lnTo>
                  <a:lnTo>
                    <a:pt x="1882" y="15839"/>
                  </a:lnTo>
                  <a:lnTo>
                    <a:pt x="1828" y="15851"/>
                  </a:lnTo>
                  <a:lnTo>
                    <a:pt x="1774" y="15839"/>
                  </a:lnTo>
                  <a:lnTo>
                    <a:pt x="1764" y="15851"/>
                  </a:lnTo>
                  <a:lnTo>
                    <a:pt x="1774" y="15863"/>
                  </a:lnTo>
                  <a:lnTo>
                    <a:pt x="1882" y="15863"/>
                  </a:lnTo>
                  <a:lnTo>
                    <a:pt x="1882" y="15900"/>
                  </a:lnTo>
                  <a:lnTo>
                    <a:pt x="1817" y="15913"/>
                  </a:lnTo>
                  <a:lnTo>
                    <a:pt x="1742" y="15900"/>
                  </a:lnTo>
                  <a:lnTo>
                    <a:pt x="1710" y="15863"/>
                  </a:lnTo>
                  <a:lnTo>
                    <a:pt x="1677" y="15900"/>
                  </a:lnTo>
                  <a:lnTo>
                    <a:pt x="1710" y="15962"/>
                  </a:lnTo>
                  <a:lnTo>
                    <a:pt x="1774" y="15999"/>
                  </a:lnTo>
                  <a:lnTo>
                    <a:pt x="1785" y="15962"/>
                  </a:lnTo>
                  <a:lnTo>
                    <a:pt x="1828" y="15962"/>
                  </a:lnTo>
                  <a:lnTo>
                    <a:pt x="1871" y="15987"/>
                  </a:lnTo>
                  <a:lnTo>
                    <a:pt x="1946" y="15975"/>
                  </a:lnTo>
                  <a:lnTo>
                    <a:pt x="1978" y="15999"/>
                  </a:lnTo>
                  <a:lnTo>
                    <a:pt x="1935" y="16024"/>
                  </a:lnTo>
                  <a:lnTo>
                    <a:pt x="1935" y="16048"/>
                  </a:lnTo>
                  <a:lnTo>
                    <a:pt x="1989" y="16048"/>
                  </a:lnTo>
                  <a:lnTo>
                    <a:pt x="2000" y="16098"/>
                  </a:lnTo>
                  <a:lnTo>
                    <a:pt x="2069" y="16118"/>
                  </a:lnTo>
                  <a:lnTo>
                    <a:pt x="2043" y="16123"/>
                  </a:lnTo>
                  <a:lnTo>
                    <a:pt x="1989" y="16123"/>
                  </a:lnTo>
                  <a:lnTo>
                    <a:pt x="1946" y="16173"/>
                  </a:lnTo>
                  <a:lnTo>
                    <a:pt x="1946" y="16209"/>
                  </a:lnTo>
                  <a:lnTo>
                    <a:pt x="1989" y="16234"/>
                  </a:lnTo>
                  <a:lnTo>
                    <a:pt x="2011" y="16209"/>
                  </a:lnTo>
                  <a:lnTo>
                    <a:pt x="2043" y="16184"/>
                  </a:lnTo>
                  <a:lnTo>
                    <a:pt x="2053" y="16222"/>
                  </a:lnTo>
                  <a:lnTo>
                    <a:pt x="2064" y="16222"/>
                  </a:lnTo>
                  <a:lnTo>
                    <a:pt x="2096" y="16173"/>
                  </a:lnTo>
                  <a:lnTo>
                    <a:pt x="2150" y="16135"/>
                  </a:lnTo>
                  <a:lnTo>
                    <a:pt x="2150" y="16173"/>
                  </a:lnTo>
                  <a:lnTo>
                    <a:pt x="2140" y="16197"/>
                  </a:lnTo>
                  <a:lnTo>
                    <a:pt x="2140" y="16234"/>
                  </a:lnTo>
                  <a:lnTo>
                    <a:pt x="2161" y="16246"/>
                  </a:lnTo>
                  <a:lnTo>
                    <a:pt x="2204" y="16284"/>
                  </a:lnTo>
                  <a:lnTo>
                    <a:pt x="2247" y="16284"/>
                  </a:lnTo>
                  <a:lnTo>
                    <a:pt x="2312" y="16173"/>
                  </a:lnTo>
                  <a:lnTo>
                    <a:pt x="2323" y="16048"/>
                  </a:lnTo>
                  <a:lnTo>
                    <a:pt x="2354" y="15987"/>
                  </a:lnTo>
                  <a:lnTo>
                    <a:pt x="2387" y="15975"/>
                  </a:lnTo>
                  <a:lnTo>
                    <a:pt x="2387" y="16012"/>
                  </a:lnTo>
                  <a:lnTo>
                    <a:pt x="2365" y="16048"/>
                  </a:lnTo>
                  <a:lnTo>
                    <a:pt x="2365" y="16135"/>
                  </a:lnTo>
                  <a:lnTo>
                    <a:pt x="2312" y="16234"/>
                  </a:lnTo>
                  <a:lnTo>
                    <a:pt x="2269" y="16284"/>
                  </a:lnTo>
                  <a:lnTo>
                    <a:pt x="2279" y="16308"/>
                  </a:lnTo>
                  <a:lnTo>
                    <a:pt x="2354" y="16308"/>
                  </a:lnTo>
                  <a:lnTo>
                    <a:pt x="2408" y="16296"/>
                  </a:lnTo>
                  <a:lnTo>
                    <a:pt x="2419" y="16308"/>
                  </a:lnTo>
                  <a:lnTo>
                    <a:pt x="2376" y="16357"/>
                  </a:lnTo>
                  <a:lnTo>
                    <a:pt x="2354" y="16432"/>
                  </a:lnTo>
                  <a:lnTo>
                    <a:pt x="2269" y="16494"/>
                  </a:lnTo>
                  <a:lnTo>
                    <a:pt x="2269" y="16531"/>
                  </a:lnTo>
                  <a:lnTo>
                    <a:pt x="2312" y="16617"/>
                  </a:lnTo>
                  <a:lnTo>
                    <a:pt x="2376" y="16655"/>
                  </a:lnTo>
                  <a:lnTo>
                    <a:pt x="2419" y="16617"/>
                  </a:lnTo>
                  <a:lnTo>
                    <a:pt x="2462" y="16617"/>
                  </a:lnTo>
                  <a:lnTo>
                    <a:pt x="2473" y="16679"/>
                  </a:lnTo>
                  <a:lnTo>
                    <a:pt x="2505" y="16741"/>
                  </a:lnTo>
                  <a:lnTo>
                    <a:pt x="2505" y="16791"/>
                  </a:lnTo>
                  <a:lnTo>
                    <a:pt x="2473" y="16791"/>
                  </a:lnTo>
                  <a:lnTo>
                    <a:pt x="2452" y="16729"/>
                  </a:lnTo>
                  <a:lnTo>
                    <a:pt x="2419" y="16729"/>
                  </a:lnTo>
                  <a:lnTo>
                    <a:pt x="2419" y="16791"/>
                  </a:lnTo>
                  <a:lnTo>
                    <a:pt x="2473" y="16877"/>
                  </a:lnTo>
                  <a:lnTo>
                    <a:pt x="2537" y="16840"/>
                  </a:lnTo>
                  <a:lnTo>
                    <a:pt x="2613" y="16803"/>
                  </a:lnTo>
                  <a:lnTo>
                    <a:pt x="2645" y="16753"/>
                  </a:lnTo>
                  <a:lnTo>
                    <a:pt x="2634" y="16852"/>
                  </a:lnTo>
                  <a:lnTo>
                    <a:pt x="2581" y="16989"/>
                  </a:lnTo>
                  <a:lnTo>
                    <a:pt x="2591" y="17100"/>
                  </a:lnTo>
                  <a:lnTo>
                    <a:pt x="2634" y="17112"/>
                  </a:lnTo>
                  <a:lnTo>
                    <a:pt x="10322" y="17990"/>
                  </a:lnTo>
                  <a:lnTo>
                    <a:pt x="10386" y="18027"/>
                  </a:lnTo>
                  <a:lnTo>
                    <a:pt x="10461" y="18027"/>
                  </a:lnTo>
                  <a:lnTo>
                    <a:pt x="10526" y="18089"/>
                  </a:lnTo>
                  <a:lnTo>
                    <a:pt x="10526" y="18125"/>
                  </a:lnTo>
                  <a:lnTo>
                    <a:pt x="10569" y="18163"/>
                  </a:lnTo>
                  <a:lnTo>
                    <a:pt x="10580" y="18188"/>
                  </a:lnTo>
                  <a:lnTo>
                    <a:pt x="10634" y="18212"/>
                  </a:lnTo>
                  <a:lnTo>
                    <a:pt x="10644" y="18225"/>
                  </a:lnTo>
                  <a:lnTo>
                    <a:pt x="10709" y="18250"/>
                  </a:lnTo>
                  <a:lnTo>
                    <a:pt x="10741" y="18286"/>
                  </a:lnTo>
                  <a:lnTo>
                    <a:pt x="10762" y="18286"/>
                  </a:lnTo>
                  <a:lnTo>
                    <a:pt x="10816" y="18274"/>
                  </a:lnTo>
                  <a:lnTo>
                    <a:pt x="10859" y="18286"/>
                  </a:lnTo>
                  <a:lnTo>
                    <a:pt x="10913" y="18286"/>
                  </a:lnTo>
                  <a:lnTo>
                    <a:pt x="10977" y="18348"/>
                  </a:lnTo>
                  <a:lnTo>
                    <a:pt x="11020" y="18348"/>
                  </a:lnTo>
                  <a:lnTo>
                    <a:pt x="11053" y="18435"/>
                  </a:lnTo>
                  <a:lnTo>
                    <a:pt x="11160" y="18459"/>
                  </a:lnTo>
                  <a:lnTo>
                    <a:pt x="11214" y="18472"/>
                  </a:lnTo>
                  <a:lnTo>
                    <a:pt x="11246" y="18521"/>
                  </a:lnTo>
                  <a:lnTo>
                    <a:pt x="11289" y="18559"/>
                  </a:lnTo>
                  <a:lnTo>
                    <a:pt x="11386" y="18559"/>
                  </a:lnTo>
                  <a:lnTo>
                    <a:pt x="11440" y="18521"/>
                  </a:lnTo>
                  <a:lnTo>
                    <a:pt x="11461" y="18559"/>
                  </a:lnTo>
                  <a:lnTo>
                    <a:pt x="11493" y="18620"/>
                  </a:lnTo>
                  <a:lnTo>
                    <a:pt x="11622" y="18632"/>
                  </a:lnTo>
                  <a:lnTo>
                    <a:pt x="11655" y="18657"/>
                  </a:lnTo>
                  <a:lnTo>
                    <a:pt x="11719" y="18682"/>
                  </a:lnTo>
                  <a:lnTo>
                    <a:pt x="11762" y="18707"/>
                  </a:lnTo>
                  <a:lnTo>
                    <a:pt x="12945" y="19337"/>
                  </a:lnTo>
                  <a:lnTo>
                    <a:pt x="13020" y="19449"/>
                  </a:lnTo>
                  <a:lnTo>
                    <a:pt x="13203" y="19622"/>
                  </a:lnTo>
                  <a:lnTo>
                    <a:pt x="13386" y="20673"/>
                  </a:lnTo>
                  <a:lnTo>
                    <a:pt x="13364" y="21118"/>
                  </a:lnTo>
                  <a:lnTo>
                    <a:pt x="13332" y="21192"/>
                  </a:lnTo>
                  <a:lnTo>
                    <a:pt x="13310" y="21279"/>
                  </a:lnTo>
                  <a:lnTo>
                    <a:pt x="13267" y="21353"/>
                  </a:lnTo>
                  <a:lnTo>
                    <a:pt x="13160" y="21414"/>
                  </a:lnTo>
                  <a:lnTo>
                    <a:pt x="13106" y="21489"/>
                  </a:lnTo>
                  <a:lnTo>
                    <a:pt x="13160" y="21600"/>
                  </a:lnTo>
                  <a:lnTo>
                    <a:pt x="14181" y="21291"/>
                  </a:lnTo>
                  <a:lnTo>
                    <a:pt x="14310" y="21241"/>
                  </a:lnTo>
                  <a:lnTo>
                    <a:pt x="14342" y="21068"/>
                  </a:lnTo>
                  <a:lnTo>
                    <a:pt x="14891" y="20883"/>
                  </a:lnTo>
                  <a:lnTo>
                    <a:pt x="15138" y="20673"/>
                  </a:lnTo>
                  <a:lnTo>
                    <a:pt x="15192" y="20623"/>
                  </a:lnTo>
                  <a:lnTo>
                    <a:pt x="15267" y="20611"/>
                  </a:lnTo>
                  <a:lnTo>
                    <a:pt x="15407" y="20475"/>
                  </a:lnTo>
                  <a:lnTo>
                    <a:pt x="15461" y="20413"/>
                  </a:lnTo>
                  <a:lnTo>
                    <a:pt x="15525" y="20376"/>
                  </a:lnTo>
                  <a:lnTo>
                    <a:pt x="15579" y="20314"/>
                  </a:lnTo>
                  <a:lnTo>
                    <a:pt x="15687" y="20302"/>
                  </a:lnTo>
                  <a:lnTo>
                    <a:pt x="16547" y="20314"/>
                  </a:lnTo>
                  <a:lnTo>
                    <a:pt x="16611" y="20240"/>
                  </a:lnTo>
                  <a:lnTo>
                    <a:pt x="16643" y="20240"/>
                  </a:lnTo>
                  <a:lnTo>
                    <a:pt x="16665" y="20203"/>
                  </a:lnTo>
                  <a:lnTo>
                    <a:pt x="16708" y="20203"/>
                  </a:lnTo>
                  <a:lnTo>
                    <a:pt x="16762" y="20227"/>
                  </a:lnTo>
                  <a:lnTo>
                    <a:pt x="16805" y="20191"/>
                  </a:lnTo>
                  <a:lnTo>
                    <a:pt x="16816" y="20141"/>
                  </a:lnTo>
                  <a:lnTo>
                    <a:pt x="16912" y="20018"/>
                  </a:lnTo>
                  <a:lnTo>
                    <a:pt x="16945" y="20005"/>
                  </a:lnTo>
                  <a:lnTo>
                    <a:pt x="17030" y="19894"/>
                  </a:lnTo>
                  <a:lnTo>
                    <a:pt x="17074" y="19745"/>
                  </a:lnTo>
                  <a:lnTo>
                    <a:pt x="17149" y="19696"/>
                  </a:lnTo>
                  <a:lnTo>
                    <a:pt x="17149" y="19634"/>
                  </a:lnTo>
                  <a:lnTo>
                    <a:pt x="17203" y="19560"/>
                  </a:lnTo>
                  <a:lnTo>
                    <a:pt x="17310" y="19424"/>
                  </a:lnTo>
                  <a:lnTo>
                    <a:pt x="17342" y="19362"/>
                  </a:lnTo>
                  <a:lnTo>
                    <a:pt x="17396" y="19300"/>
                  </a:lnTo>
                  <a:lnTo>
                    <a:pt x="17407" y="19300"/>
                  </a:lnTo>
                  <a:lnTo>
                    <a:pt x="17450" y="19325"/>
                  </a:lnTo>
                  <a:lnTo>
                    <a:pt x="17482" y="19375"/>
                  </a:lnTo>
                  <a:lnTo>
                    <a:pt x="17557" y="19362"/>
                  </a:lnTo>
                  <a:lnTo>
                    <a:pt x="17633" y="19387"/>
                  </a:lnTo>
                  <a:lnTo>
                    <a:pt x="17665" y="19362"/>
                  </a:lnTo>
                  <a:lnTo>
                    <a:pt x="17783" y="19486"/>
                  </a:lnTo>
                  <a:lnTo>
                    <a:pt x="17783" y="19584"/>
                  </a:lnTo>
                  <a:lnTo>
                    <a:pt x="17718" y="20018"/>
                  </a:lnTo>
                  <a:lnTo>
                    <a:pt x="17697" y="20067"/>
                  </a:lnTo>
                  <a:lnTo>
                    <a:pt x="17729" y="20067"/>
                  </a:lnTo>
                  <a:lnTo>
                    <a:pt x="17740" y="20116"/>
                  </a:lnTo>
                  <a:lnTo>
                    <a:pt x="17772" y="20141"/>
                  </a:lnTo>
                  <a:lnTo>
                    <a:pt x="17772" y="20265"/>
                  </a:lnTo>
                  <a:lnTo>
                    <a:pt x="17751" y="20302"/>
                  </a:lnTo>
                  <a:lnTo>
                    <a:pt x="17772" y="20314"/>
                  </a:lnTo>
                  <a:lnTo>
                    <a:pt x="17847" y="20327"/>
                  </a:lnTo>
                  <a:lnTo>
                    <a:pt x="17912" y="20314"/>
                  </a:lnTo>
                  <a:lnTo>
                    <a:pt x="17934" y="20364"/>
                  </a:lnTo>
                  <a:lnTo>
                    <a:pt x="17966" y="20376"/>
                  </a:lnTo>
                  <a:lnTo>
                    <a:pt x="17998" y="20327"/>
                  </a:lnTo>
                  <a:lnTo>
                    <a:pt x="18041" y="20364"/>
                  </a:lnTo>
                  <a:lnTo>
                    <a:pt x="18105" y="20351"/>
                  </a:lnTo>
                  <a:lnTo>
                    <a:pt x="18127" y="20289"/>
                  </a:lnTo>
                  <a:lnTo>
                    <a:pt x="18181" y="20227"/>
                  </a:lnTo>
                  <a:lnTo>
                    <a:pt x="18149" y="20289"/>
                  </a:lnTo>
                  <a:lnTo>
                    <a:pt x="18159" y="20289"/>
                  </a:lnTo>
                  <a:lnTo>
                    <a:pt x="18149" y="20314"/>
                  </a:lnTo>
                  <a:lnTo>
                    <a:pt x="18170" y="20327"/>
                  </a:lnTo>
                  <a:lnTo>
                    <a:pt x="18310" y="20289"/>
                  </a:lnTo>
                  <a:lnTo>
                    <a:pt x="18331" y="20240"/>
                  </a:lnTo>
                  <a:lnTo>
                    <a:pt x="18417" y="20240"/>
                  </a:lnTo>
                  <a:lnTo>
                    <a:pt x="18482" y="20166"/>
                  </a:lnTo>
                  <a:lnTo>
                    <a:pt x="18535" y="20141"/>
                  </a:lnTo>
                  <a:lnTo>
                    <a:pt x="18600" y="20042"/>
                  </a:lnTo>
                  <a:lnTo>
                    <a:pt x="18600" y="20079"/>
                  </a:lnTo>
                  <a:lnTo>
                    <a:pt x="18643" y="20055"/>
                  </a:lnTo>
                  <a:lnTo>
                    <a:pt x="18643" y="20079"/>
                  </a:lnTo>
                  <a:lnTo>
                    <a:pt x="18579" y="20166"/>
                  </a:lnTo>
                  <a:lnTo>
                    <a:pt x="18525" y="20178"/>
                  </a:lnTo>
                  <a:lnTo>
                    <a:pt x="18471" y="20265"/>
                  </a:lnTo>
                  <a:lnTo>
                    <a:pt x="18535" y="20289"/>
                  </a:lnTo>
                  <a:lnTo>
                    <a:pt x="18579" y="20227"/>
                  </a:lnTo>
                  <a:lnTo>
                    <a:pt x="18633" y="20227"/>
                  </a:lnTo>
                  <a:lnTo>
                    <a:pt x="18664" y="20252"/>
                  </a:lnTo>
                  <a:lnTo>
                    <a:pt x="18794" y="20265"/>
                  </a:lnTo>
                  <a:lnTo>
                    <a:pt x="18880" y="20265"/>
                  </a:lnTo>
                  <a:lnTo>
                    <a:pt x="18815" y="20302"/>
                  </a:lnTo>
                  <a:lnTo>
                    <a:pt x="18740" y="20314"/>
                  </a:lnTo>
                  <a:lnTo>
                    <a:pt x="18686" y="20327"/>
                  </a:lnTo>
                  <a:lnTo>
                    <a:pt x="18664" y="20376"/>
                  </a:lnTo>
                  <a:lnTo>
                    <a:pt x="18664" y="20413"/>
                  </a:lnTo>
                  <a:lnTo>
                    <a:pt x="18633" y="20376"/>
                  </a:lnTo>
                  <a:lnTo>
                    <a:pt x="18611" y="20314"/>
                  </a:lnTo>
                  <a:lnTo>
                    <a:pt x="18579" y="20302"/>
                  </a:lnTo>
                  <a:lnTo>
                    <a:pt x="18482" y="20327"/>
                  </a:lnTo>
                  <a:lnTo>
                    <a:pt x="18385" y="20413"/>
                  </a:lnTo>
                  <a:lnTo>
                    <a:pt x="18267" y="20438"/>
                  </a:lnTo>
                  <a:lnTo>
                    <a:pt x="18159" y="20512"/>
                  </a:lnTo>
                  <a:lnTo>
                    <a:pt x="18149" y="20574"/>
                  </a:lnTo>
                  <a:lnTo>
                    <a:pt x="18073" y="20636"/>
                  </a:lnTo>
                  <a:lnTo>
                    <a:pt x="18041" y="20747"/>
                  </a:lnTo>
                  <a:lnTo>
                    <a:pt x="18041" y="20821"/>
                  </a:lnTo>
                  <a:lnTo>
                    <a:pt x="18052" y="20883"/>
                  </a:lnTo>
                  <a:lnTo>
                    <a:pt x="18063" y="20945"/>
                  </a:lnTo>
                  <a:lnTo>
                    <a:pt x="18095" y="20932"/>
                  </a:lnTo>
                  <a:lnTo>
                    <a:pt x="18116" y="20945"/>
                  </a:lnTo>
                  <a:lnTo>
                    <a:pt x="18116" y="21032"/>
                  </a:lnTo>
                  <a:lnTo>
                    <a:pt x="18170" y="21068"/>
                  </a:lnTo>
                  <a:lnTo>
                    <a:pt x="18192" y="21043"/>
                  </a:lnTo>
                  <a:lnTo>
                    <a:pt x="18224" y="21068"/>
                  </a:lnTo>
                  <a:lnTo>
                    <a:pt x="18245" y="21043"/>
                  </a:lnTo>
                  <a:lnTo>
                    <a:pt x="18245" y="20982"/>
                  </a:lnTo>
                  <a:lnTo>
                    <a:pt x="18277" y="20970"/>
                  </a:lnTo>
                  <a:lnTo>
                    <a:pt x="18321" y="20970"/>
                  </a:lnTo>
                  <a:lnTo>
                    <a:pt x="18385" y="20907"/>
                  </a:lnTo>
                  <a:lnTo>
                    <a:pt x="18439" y="20883"/>
                  </a:lnTo>
                  <a:lnTo>
                    <a:pt x="18514" y="20759"/>
                  </a:lnTo>
                  <a:lnTo>
                    <a:pt x="18611" y="20685"/>
                  </a:lnTo>
                  <a:lnTo>
                    <a:pt x="18589" y="20660"/>
                  </a:lnTo>
                  <a:lnTo>
                    <a:pt x="18622" y="20574"/>
                  </a:lnTo>
                  <a:lnTo>
                    <a:pt x="18664" y="20574"/>
                  </a:lnTo>
                  <a:lnTo>
                    <a:pt x="18697" y="20537"/>
                  </a:lnTo>
                  <a:lnTo>
                    <a:pt x="18718" y="20537"/>
                  </a:lnTo>
                  <a:lnTo>
                    <a:pt x="18751" y="20611"/>
                  </a:lnTo>
                  <a:lnTo>
                    <a:pt x="18826" y="20623"/>
                  </a:lnTo>
                  <a:lnTo>
                    <a:pt x="18826" y="20598"/>
                  </a:lnTo>
                  <a:lnTo>
                    <a:pt x="18869" y="20598"/>
                  </a:lnTo>
                  <a:lnTo>
                    <a:pt x="18966" y="20537"/>
                  </a:lnTo>
                  <a:lnTo>
                    <a:pt x="19052" y="20500"/>
                  </a:lnTo>
                  <a:lnTo>
                    <a:pt x="19159" y="20475"/>
                  </a:lnTo>
                  <a:lnTo>
                    <a:pt x="19213" y="20475"/>
                  </a:lnTo>
                  <a:lnTo>
                    <a:pt x="19353" y="20376"/>
                  </a:lnTo>
                  <a:lnTo>
                    <a:pt x="19428" y="20351"/>
                  </a:lnTo>
                  <a:lnTo>
                    <a:pt x="19482" y="20351"/>
                  </a:lnTo>
                  <a:lnTo>
                    <a:pt x="19525" y="20364"/>
                  </a:lnTo>
                  <a:lnTo>
                    <a:pt x="19568" y="20327"/>
                  </a:lnTo>
                  <a:lnTo>
                    <a:pt x="19535" y="20302"/>
                  </a:lnTo>
                  <a:lnTo>
                    <a:pt x="19493" y="20302"/>
                  </a:lnTo>
                  <a:lnTo>
                    <a:pt x="19439" y="20265"/>
                  </a:lnTo>
                  <a:lnTo>
                    <a:pt x="19460" y="20265"/>
                  </a:lnTo>
                  <a:lnTo>
                    <a:pt x="19504" y="20252"/>
                  </a:lnTo>
                  <a:lnTo>
                    <a:pt x="19504" y="20227"/>
                  </a:lnTo>
                  <a:lnTo>
                    <a:pt x="19353" y="20191"/>
                  </a:lnTo>
                  <a:lnTo>
                    <a:pt x="19288" y="20178"/>
                  </a:lnTo>
                  <a:lnTo>
                    <a:pt x="19299" y="20141"/>
                  </a:lnTo>
                  <a:lnTo>
                    <a:pt x="19288" y="20079"/>
                  </a:lnTo>
                  <a:lnTo>
                    <a:pt x="19202" y="20141"/>
                  </a:lnTo>
                  <a:lnTo>
                    <a:pt x="19192" y="20178"/>
                  </a:lnTo>
                  <a:lnTo>
                    <a:pt x="19094" y="20153"/>
                  </a:lnTo>
                  <a:lnTo>
                    <a:pt x="19084" y="20129"/>
                  </a:lnTo>
                  <a:lnTo>
                    <a:pt x="19009" y="20104"/>
                  </a:lnTo>
                  <a:lnTo>
                    <a:pt x="18976" y="20116"/>
                  </a:lnTo>
                  <a:lnTo>
                    <a:pt x="18923" y="20079"/>
                  </a:lnTo>
                  <a:lnTo>
                    <a:pt x="18826" y="20079"/>
                  </a:lnTo>
                  <a:lnTo>
                    <a:pt x="18751" y="20018"/>
                  </a:lnTo>
                  <a:lnTo>
                    <a:pt x="18815" y="19993"/>
                  </a:lnTo>
                  <a:lnTo>
                    <a:pt x="18826" y="19943"/>
                  </a:lnTo>
                  <a:lnTo>
                    <a:pt x="18751" y="19943"/>
                  </a:lnTo>
                  <a:lnTo>
                    <a:pt x="18718" y="19918"/>
                  </a:lnTo>
                  <a:lnTo>
                    <a:pt x="18664" y="19918"/>
                  </a:lnTo>
                  <a:lnTo>
                    <a:pt x="18643" y="19820"/>
                  </a:lnTo>
                  <a:lnTo>
                    <a:pt x="18611" y="19795"/>
                  </a:lnTo>
                  <a:lnTo>
                    <a:pt x="18611" y="19696"/>
                  </a:lnTo>
                  <a:lnTo>
                    <a:pt x="18633" y="19634"/>
                  </a:lnTo>
                  <a:lnTo>
                    <a:pt x="18589" y="19584"/>
                  </a:lnTo>
                  <a:lnTo>
                    <a:pt x="18633" y="19523"/>
                  </a:lnTo>
                  <a:lnTo>
                    <a:pt x="18633" y="19498"/>
                  </a:lnTo>
                  <a:lnTo>
                    <a:pt x="18525" y="19498"/>
                  </a:lnTo>
                  <a:lnTo>
                    <a:pt x="18557" y="19449"/>
                  </a:lnTo>
                  <a:lnTo>
                    <a:pt x="18600" y="19449"/>
                  </a:lnTo>
                  <a:lnTo>
                    <a:pt x="18686" y="19275"/>
                  </a:lnTo>
                  <a:lnTo>
                    <a:pt x="18740" y="19239"/>
                  </a:lnTo>
                  <a:lnTo>
                    <a:pt x="18718" y="19189"/>
                  </a:lnTo>
                  <a:lnTo>
                    <a:pt x="18686" y="19189"/>
                  </a:lnTo>
                  <a:lnTo>
                    <a:pt x="18664" y="19152"/>
                  </a:lnTo>
                  <a:lnTo>
                    <a:pt x="18611" y="19152"/>
                  </a:lnTo>
                  <a:lnTo>
                    <a:pt x="18557" y="19202"/>
                  </a:lnTo>
                  <a:lnTo>
                    <a:pt x="18493" y="19239"/>
                  </a:lnTo>
                  <a:lnTo>
                    <a:pt x="18471" y="19189"/>
                  </a:lnTo>
                  <a:lnTo>
                    <a:pt x="18450" y="19127"/>
                  </a:lnTo>
                  <a:lnTo>
                    <a:pt x="18331" y="19090"/>
                  </a:lnTo>
                  <a:lnTo>
                    <a:pt x="18256" y="19078"/>
                  </a:lnTo>
                  <a:lnTo>
                    <a:pt x="18170" y="19090"/>
                  </a:lnTo>
                  <a:lnTo>
                    <a:pt x="18256" y="19053"/>
                  </a:lnTo>
                  <a:lnTo>
                    <a:pt x="18321" y="19066"/>
                  </a:lnTo>
                  <a:lnTo>
                    <a:pt x="18385" y="19053"/>
                  </a:lnTo>
                  <a:lnTo>
                    <a:pt x="18428" y="19016"/>
                  </a:lnTo>
                  <a:lnTo>
                    <a:pt x="18493" y="19053"/>
                  </a:lnTo>
                  <a:lnTo>
                    <a:pt x="18546" y="19090"/>
                  </a:lnTo>
                  <a:lnTo>
                    <a:pt x="18611" y="19090"/>
                  </a:lnTo>
                  <a:lnTo>
                    <a:pt x="18697" y="19028"/>
                  </a:lnTo>
                  <a:lnTo>
                    <a:pt x="18740" y="19028"/>
                  </a:lnTo>
                  <a:lnTo>
                    <a:pt x="18794" y="18966"/>
                  </a:lnTo>
                  <a:lnTo>
                    <a:pt x="18858" y="18954"/>
                  </a:lnTo>
                  <a:lnTo>
                    <a:pt x="18901" y="18830"/>
                  </a:lnTo>
                  <a:lnTo>
                    <a:pt x="18869" y="18806"/>
                  </a:lnTo>
                  <a:lnTo>
                    <a:pt x="18912" y="18781"/>
                  </a:lnTo>
                  <a:lnTo>
                    <a:pt x="18880" y="18744"/>
                  </a:lnTo>
                  <a:lnTo>
                    <a:pt x="18815" y="18707"/>
                  </a:lnTo>
                  <a:lnTo>
                    <a:pt x="18772" y="18707"/>
                  </a:lnTo>
                  <a:lnTo>
                    <a:pt x="18794" y="18695"/>
                  </a:lnTo>
                  <a:lnTo>
                    <a:pt x="18794" y="18682"/>
                  </a:lnTo>
                  <a:lnTo>
                    <a:pt x="18880" y="18695"/>
                  </a:lnTo>
                  <a:lnTo>
                    <a:pt x="18880" y="18657"/>
                  </a:lnTo>
                  <a:lnTo>
                    <a:pt x="18762" y="18583"/>
                  </a:lnTo>
                  <a:lnTo>
                    <a:pt x="18654" y="18534"/>
                  </a:lnTo>
                  <a:lnTo>
                    <a:pt x="18450" y="18534"/>
                  </a:lnTo>
                  <a:lnTo>
                    <a:pt x="18396" y="18571"/>
                  </a:lnTo>
                  <a:lnTo>
                    <a:pt x="18331" y="18571"/>
                  </a:lnTo>
                  <a:lnTo>
                    <a:pt x="18149" y="18645"/>
                  </a:lnTo>
                  <a:lnTo>
                    <a:pt x="17998" y="18682"/>
                  </a:lnTo>
                  <a:lnTo>
                    <a:pt x="17912" y="18719"/>
                  </a:lnTo>
                  <a:lnTo>
                    <a:pt x="17837" y="18744"/>
                  </a:lnTo>
                  <a:lnTo>
                    <a:pt x="17697" y="18830"/>
                  </a:lnTo>
                  <a:lnTo>
                    <a:pt x="17504" y="18991"/>
                  </a:lnTo>
                  <a:lnTo>
                    <a:pt x="17353" y="19139"/>
                  </a:lnTo>
                  <a:lnTo>
                    <a:pt x="17299" y="19177"/>
                  </a:lnTo>
                  <a:lnTo>
                    <a:pt x="17235" y="19251"/>
                  </a:lnTo>
                  <a:lnTo>
                    <a:pt x="17149" y="19362"/>
                  </a:lnTo>
                  <a:lnTo>
                    <a:pt x="17052" y="19436"/>
                  </a:lnTo>
                  <a:lnTo>
                    <a:pt x="16923" y="19511"/>
                  </a:lnTo>
                  <a:lnTo>
                    <a:pt x="16772" y="19584"/>
                  </a:lnTo>
                  <a:lnTo>
                    <a:pt x="16708" y="19584"/>
                  </a:lnTo>
                  <a:lnTo>
                    <a:pt x="16805" y="19560"/>
                  </a:lnTo>
                  <a:lnTo>
                    <a:pt x="16966" y="19486"/>
                  </a:lnTo>
                  <a:lnTo>
                    <a:pt x="16976" y="19436"/>
                  </a:lnTo>
                  <a:lnTo>
                    <a:pt x="17106" y="19337"/>
                  </a:lnTo>
                  <a:lnTo>
                    <a:pt x="17149" y="19263"/>
                  </a:lnTo>
                  <a:lnTo>
                    <a:pt x="17181" y="19177"/>
                  </a:lnTo>
                  <a:lnTo>
                    <a:pt x="17235" y="19152"/>
                  </a:lnTo>
                  <a:lnTo>
                    <a:pt x="17299" y="19078"/>
                  </a:lnTo>
                  <a:lnTo>
                    <a:pt x="17375" y="19028"/>
                  </a:lnTo>
                  <a:lnTo>
                    <a:pt x="17407" y="18905"/>
                  </a:lnTo>
                  <a:lnTo>
                    <a:pt x="17525" y="18843"/>
                  </a:lnTo>
                  <a:lnTo>
                    <a:pt x="17589" y="18719"/>
                  </a:lnTo>
                  <a:lnTo>
                    <a:pt x="17622" y="18707"/>
                  </a:lnTo>
                  <a:lnTo>
                    <a:pt x="17633" y="18670"/>
                  </a:lnTo>
                  <a:lnTo>
                    <a:pt x="17697" y="18632"/>
                  </a:lnTo>
                  <a:lnTo>
                    <a:pt x="17751" y="18608"/>
                  </a:lnTo>
                  <a:lnTo>
                    <a:pt x="17783" y="18546"/>
                  </a:lnTo>
                  <a:lnTo>
                    <a:pt x="17837" y="18521"/>
                  </a:lnTo>
                  <a:lnTo>
                    <a:pt x="17858" y="18546"/>
                  </a:lnTo>
                  <a:lnTo>
                    <a:pt x="17901" y="18534"/>
                  </a:lnTo>
                  <a:lnTo>
                    <a:pt x="17945" y="18459"/>
                  </a:lnTo>
                  <a:lnTo>
                    <a:pt x="18052" y="18459"/>
                  </a:lnTo>
                  <a:lnTo>
                    <a:pt x="18105" y="18423"/>
                  </a:lnTo>
                  <a:lnTo>
                    <a:pt x="18202" y="18423"/>
                  </a:lnTo>
                  <a:lnTo>
                    <a:pt x="18235" y="18361"/>
                  </a:lnTo>
                  <a:lnTo>
                    <a:pt x="18256" y="18286"/>
                  </a:lnTo>
                  <a:lnTo>
                    <a:pt x="18277" y="18262"/>
                  </a:lnTo>
                  <a:lnTo>
                    <a:pt x="18277" y="18212"/>
                  </a:lnTo>
                  <a:lnTo>
                    <a:pt x="18342" y="18175"/>
                  </a:lnTo>
                  <a:lnTo>
                    <a:pt x="18450" y="18076"/>
                  </a:lnTo>
                  <a:lnTo>
                    <a:pt x="18504" y="18052"/>
                  </a:lnTo>
                  <a:lnTo>
                    <a:pt x="18535" y="18027"/>
                  </a:lnTo>
                  <a:lnTo>
                    <a:pt x="18504" y="17990"/>
                  </a:lnTo>
                  <a:lnTo>
                    <a:pt x="18535" y="17953"/>
                  </a:lnTo>
                  <a:lnTo>
                    <a:pt x="18579" y="17916"/>
                  </a:lnTo>
                  <a:lnTo>
                    <a:pt x="18633" y="17977"/>
                  </a:lnTo>
                  <a:lnTo>
                    <a:pt x="18697" y="18014"/>
                  </a:lnTo>
                  <a:lnTo>
                    <a:pt x="18815" y="17990"/>
                  </a:lnTo>
                  <a:lnTo>
                    <a:pt x="18912" y="18039"/>
                  </a:lnTo>
                  <a:lnTo>
                    <a:pt x="18955" y="18039"/>
                  </a:lnTo>
                  <a:lnTo>
                    <a:pt x="18987" y="18052"/>
                  </a:lnTo>
                  <a:lnTo>
                    <a:pt x="19063" y="18014"/>
                  </a:lnTo>
                  <a:lnTo>
                    <a:pt x="19094" y="18052"/>
                  </a:lnTo>
                  <a:lnTo>
                    <a:pt x="19148" y="18052"/>
                  </a:lnTo>
                  <a:lnTo>
                    <a:pt x="19192" y="18027"/>
                  </a:lnTo>
                  <a:lnTo>
                    <a:pt x="19256" y="18076"/>
                  </a:lnTo>
                  <a:lnTo>
                    <a:pt x="19353" y="18089"/>
                  </a:lnTo>
                  <a:lnTo>
                    <a:pt x="19396" y="18064"/>
                  </a:lnTo>
                  <a:lnTo>
                    <a:pt x="19417" y="18064"/>
                  </a:lnTo>
                  <a:lnTo>
                    <a:pt x="19471" y="18101"/>
                  </a:lnTo>
                  <a:lnTo>
                    <a:pt x="19546" y="18125"/>
                  </a:lnTo>
                  <a:lnTo>
                    <a:pt x="19568" y="18101"/>
                  </a:lnTo>
                  <a:lnTo>
                    <a:pt x="19654" y="18150"/>
                  </a:lnTo>
                  <a:lnTo>
                    <a:pt x="19686" y="18150"/>
                  </a:lnTo>
                  <a:lnTo>
                    <a:pt x="19740" y="18125"/>
                  </a:lnTo>
                  <a:lnTo>
                    <a:pt x="19783" y="18138"/>
                  </a:lnTo>
                  <a:lnTo>
                    <a:pt x="19772" y="18163"/>
                  </a:lnTo>
                  <a:lnTo>
                    <a:pt x="19826" y="18188"/>
                  </a:lnTo>
                  <a:lnTo>
                    <a:pt x="19955" y="18138"/>
                  </a:lnTo>
                  <a:lnTo>
                    <a:pt x="19987" y="18138"/>
                  </a:lnTo>
                  <a:lnTo>
                    <a:pt x="20052" y="18101"/>
                  </a:lnTo>
                  <a:lnTo>
                    <a:pt x="20084" y="18125"/>
                  </a:lnTo>
                  <a:lnTo>
                    <a:pt x="20170" y="18125"/>
                  </a:lnTo>
                  <a:lnTo>
                    <a:pt x="20213" y="18150"/>
                  </a:lnTo>
                  <a:lnTo>
                    <a:pt x="20267" y="18125"/>
                  </a:lnTo>
                  <a:lnTo>
                    <a:pt x="20277" y="18076"/>
                  </a:lnTo>
                  <a:lnTo>
                    <a:pt x="20352" y="18076"/>
                  </a:lnTo>
                  <a:lnTo>
                    <a:pt x="20385" y="18039"/>
                  </a:lnTo>
                  <a:lnTo>
                    <a:pt x="20417" y="18064"/>
                  </a:lnTo>
                  <a:lnTo>
                    <a:pt x="20460" y="18002"/>
                  </a:lnTo>
                  <a:lnTo>
                    <a:pt x="20514" y="17965"/>
                  </a:lnTo>
                  <a:lnTo>
                    <a:pt x="20525" y="17941"/>
                  </a:lnTo>
                  <a:lnTo>
                    <a:pt x="20578" y="17953"/>
                  </a:lnTo>
                  <a:lnTo>
                    <a:pt x="20622" y="17854"/>
                  </a:lnTo>
                  <a:lnTo>
                    <a:pt x="20622" y="17792"/>
                  </a:lnTo>
                  <a:lnTo>
                    <a:pt x="20653" y="17792"/>
                  </a:lnTo>
                  <a:lnTo>
                    <a:pt x="20697" y="17755"/>
                  </a:lnTo>
                  <a:lnTo>
                    <a:pt x="20707" y="17705"/>
                  </a:lnTo>
                  <a:lnTo>
                    <a:pt x="20686" y="17693"/>
                  </a:lnTo>
                  <a:lnTo>
                    <a:pt x="20697" y="17656"/>
                  </a:lnTo>
                  <a:lnTo>
                    <a:pt x="20751" y="17656"/>
                  </a:lnTo>
                  <a:lnTo>
                    <a:pt x="20804" y="17643"/>
                  </a:lnTo>
                  <a:lnTo>
                    <a:pt x="20804" y="17594"/>
                  </a:lnTo>
                  <a:lnTo>
                    <a:pt x="20815" y="17582"/>
                  </a:lnTo>
                  <a:lnTo>
                    <a:pt x="20847" y="17631"/>
                  </a:lnTo>
                  <a:lnTo>
                    <a:pt x="20911" y="17643"/>
                  </a:lnTo>
                  <a:lnTo>
                    <a:pt x="20965" y="17594"/>
                  </a:lnTo>
                  <a:lnTo>
                    <a:pt x="20976" y="17631"/>
                  </a:lnTo>
                  <a:lnTo>
                    <a:pt x="21019" y="17631"/>
                  </a:lnTo>
                  <a:lnTo>
                    <a:pt x="21062" y="17594"/>
                  </a:lnTo>
                  <a:lnTo>
                    <a:pt x="21084" y="17631"/>
                  </a:lnTo>
                  <a:lnTo>
                    <a:pt x="21138" y="17607"/>
                  </a:lnTo>
                  <a:lnTo>
                    <a:pt x="21159" y="17582"/>
                  </a:lnTo>
                  <a:lnTo>
                    <a:pt x="21191" y="17582"/>
                  </a:lnTo>
                  <a:lnTo>
                    <a:pt x="21234" y="17520"/>
                  </a:lnTo>
                  <a:lnTo>
                    <a:pt x="21267" y="17520"/>
                  </a:lnTo>
                  <a:lnTo>
                    <a:pt x="21320" y="17458"/>
                  </a:lnTo>
                  <a:lnTo>
                    <a:pt x="21385" y="17458"/>
                  </a:lnTo>
                  <a:lnTo>
                    <a:pt x="21460" y="17396"/>
                  </a:lnTo>
                  <a:lnTo>
                    <a:pt x="21492" y="17347"/>
                  </a:lnTo>
                  <a:lnTo>
                    <a:pt x="21535" y="17347"/>
                  </a:lnTo>
                  <a:lnTo>
                    <a:pt x="21546" y="17285"/>
                  </a:lnTo>
                  <a:lnTo>
                    <a:pt x="21568" y="17223"/>
                  </a:lnTo>
                  <a:lnTo>
                    <a:pt x="21535" y="17211"/>
                  </a:lnTo>
                  <a:lnTo>
                    <a:pt x="21481" y="17223"/>
                  </a:lnTo>
                  <a:lnTo>
                    <a:pt x="21439" y="17198"/>
                  </a:lnTo>
                  <a:lnTo>
                    <a:pt x="21460" y="17198"/>
                  </a:lnTo>
                  <a:lnTo>
                    <a:pt x="21514" y="17211"/>
                  </a:lnTo>
                  <a:lnTo>
                    <a:pt x="21557" y="17198"/>
                  </a:lnTo>
                  <a:lnTo>
                    <a:pt x="21514" y="17137"/>
                  </a:lnTo>
                  <a:lnTo>
                    <a:pt x="21460" y="17137"/>
                  </a:lnTo>
                  <a:lnTo>
                    <a:pt x="21385" y="17087"/>
                  </a:lnTo>
                  <a:lnTo>
                    <a:pt x="21352" y="17025"/>
                  </a:lnTo>
                  <a:lnTo>
                    <a:pt x="21428" y="17075"/>
                  </a:lnTo>
                  <a:lnTo>
                    <a:pt x="21481" y="17038"/>
                  </a:lnTo>
                  <a:lnTo>
                    <a:pt x="21492" y="16976"/>
                  </a:lnTo>
                  <a:lnTo>
                    <a:pt x="21535" y="16964"/>
                  </a:lnTo>
                  <a:lnTo>
                    <a:pt x="21557" y="16902"/>
                  </a:lnTo>
                  <a:lnTo>
                    <a:pt x="21460" y="16864"/>
                  </a:lnTo>
                  <a:lnTo>
                    <a:pt x="21503" y="16828"/>
                  </a:lnTo>
                  <a:lnTo>
                    <a:pt x="21546" y="16840"/>
                  </a:lnTo>
                  <a:lnTo>
                    <a:pt x="21589" y="16791"/>
                  </a:lnTo>
                  <a:lnTo>
                    <a:pt x="21568" y="16741"/>
                  </a:lnTo>
                  <a:lnTo>
                    <a:pt x="21492" y="16704"/>
                  </a:lnTo>
                  <a:lnTo>
                    <a:pt x="21481" y="16642"/>
                  </a:lnTo>
                  <a:lnTo>
                    <a:pt x="21503" y="16617"/>
                  </a:lnTo>
                  <a:lnTo>
                    <a:pt x="21557" y="16655"/>
                  </a:lnTo>
                  <a:lnTo>
                    <a:pt x="21546" y="16605"/>
                  </a:lnTo>
                  <a:lnTo>
                    <a:pt x="21460" y="16555"/>
                  </a:lnTo>
                  <a:lnTo>
                    <a:pt x="21385" y="16555"/>
                  </a:lnTo>
                  <a:lnTo>
                    <a:pt x="21395" y="16518"/>
                  </a:lnTo>
                  <a:lnTo>
                    <a:pt x="21428" y="16494"/>
                  </a:lnTo>
                  <a:lnTo>
                    <a:pt x="21406" y="16469"/>
                  </a:lnTo>
                  <a:lnTo>
                    <a:pt x="21342" y="16469"/>
                  </a:lnTo>
                  <a:lnTo>
                    <a:pt x="21267" y="16518"/>
                  </a:lnTo>
                  <a:lnTo>
                    <a:pt x="21245" y="16580"/>
                  </a:lnTo>
                  <a:lnTo>
                    <a:pt x="21223" y="16605"/>
                  </a:lnTo>
                  <a:lnTo>
                    <a:pt x="21191" y="16543"/>
                  </a:lnTo>
                  <a:lnTo>
                    <a:pt x="21116" y="16543"/>
                  </a:lnTo>
                  <a:lnTo>
                    <a:pt x="21148" y="16494"/>
                  </a:lnTo>
                  <a:lnTo>
                    <a:pt x="21181" y="16494"/>
                  </a:lnTo>
                  <a:lnTo>
                    <a:pt x="21245" y="16432"/>
                  </a:lnTo>
                  <a:lnTo>
                    <a:pt x="21267" y="16370"/>
                  </a:lnTo>
                  <a:lnTo>
                    <a:pt x="21223" y="16271"/>
                  </a:lnTo>
                  <a:lnTo>
                    <a:pt x="21127" y="16234"/>
                  </a:lnTo>
                  <a:lnTo>
                    <a:pt x="21009" y="16246"/>
                  </a:lnTo>
                  <a:lnTo>
                    <a:pt x="20965" y="16271"/>
                  </a:lnTo>
                  <a:lnTo>
                    <a:pt x="20976" y="16284"/>
                  </a:lnTo>
                  <a:lnTo>
                    <a:pt x="21052" y="16284"/>
                  </a:lnTo>
                  <a:lnTo>
                    <a:pt x="21073" y="16296"/>
                  </a:lnTo>
                  <a:lnTo>
                    <a:pt x="21009" y="16296"/>
                  </a:lnTo>
                  <a:lnTo>
                    <a:pt x="20922" y="16284"/>
                  </a:lnTo>
                  <a:lnTo>
                    <a:pt x="20836" y="16333"/>
                  </a:lnTo>
                  <a:lnTo>
                    <a:pt x="20761" y="16345"/>
                  </a:lnTo>
                  <a:lnTo>
                    <a:pt x="20707" y="16420"/>
                  </a:lnTo>
                  <a:lnTo>
                    <a:pt x="20686" y="16482"/>
                  </a:lnTo>
                  <a:lnTo>
                    <a:pt x="20643" y="16482"/>
                  </a:lnTo>
                  <a:lnTo>
                    <a:pt x="20578" y="16543"/>
                  </a:lnTo>
                  <a:lnTo>
                    <a:pt x="20482" y="16543"/>
                  </a:lnTo>
                  <a:lnTo>
                    <a:pt x="20428" y="16667"/>
                  </a:lnTo>
                  <a:lnTo>
                    <a:pt x="20385" y="16667"/>
                  </a:lnTo>
                  <a:lnTo>
                    <a:pt x="20363" y="16704"/>
                  </a:lnTo>
                  <a:lnTo>
                    <a:pt x="20331" y="16704"/>
                  </a:lnTo>
                  <a:lnTo>
                    <a:pt x="20310" y="16655"/>
                  </a:lnTo>
                  <a:lnTo>
                    <a:pt x="20352" y="16605"/>
                  </a:lnTo>
                  <a:lnTo>
                    <a:pt x="20385" y="16617"/>
                  </a:lnTo>
                  <a:lnTo>
                    <a:pt x="20406" y="16580"/>
                  </a:lnTo>
                  <a:lnTo>
                    <a:pt x="20277" y="16469"/>
                  </a:lnTo>
                  <a:lnTo>
                    <a:pt x="20267" y="16432"/>
                  </a:lnTo>
                  <a:lnTo>
                    <a:pt x="20223" y="16420"/>
                  </a:lnTo>
                  <a:lnTo>
                    <a:pt x="20245" y="16395"/>
                  </a:lnTo>
                  <a:lnTo>
                    <a:pt x="20245" y="16333"/>
                  </a:lnTo>
                  <a:lnTo>
                    <a:pt x="20310" y="16457"/>
                  </a:lnTo>
                  <a:lnTo>
                    <a:pt x="20417" y="16531"/>
                  </a:lnTo>
                  <a:lnTo>
                    <a:pt x="20439" y="16494"/>
                  </a:lnTo>
                  <a:lnTo>
                    <a:pt x="20460" y="16432"/>
                  </a:lnTo>
                  <a:lnTo>
                    <a:pt x="20525" y="16432"/>
                  </a:lnTo>
                  <a:lnTo>
                    <a:pt x="20568" y="16395"/>
                  </a:lnTo>
                  <a:lnTo>
                    <a:pt x="20653" y="16333"/>
                  </a:lnTo>
                  <a:lnTo>
                    <a:pt x="20761" y="16296"/>
                  </a:lnTo>
                  <a:lnTo>
                    <a:pt x="20869" y="16284"/>
                  </a:lnTo>
                  <a:lnTo>
                    <a:pt x="20858" y="16246"/>
                  </a:lnTo>
                  <a:lnTo>
                    <a:pt x="20815" y="16234"/>
                  </a:lnTo>
                  <a:lnTo>
                    <a:pt x="20869" y="16234"/>
                  </a:lnTo>
                  <a:lnTo>
                    <a:pt x="20922" y="16173"/>
                  </a:lnTo>
                  <a:lnTo>
                    <a:pt x="21019" y="16123"/>
                  </a:lnTo>
                  <a:lnTo>
                    <a:pt x="21052" y="16160"/>
                  </a:lnTo>
                  <a:lnTo>
                    <a:pt x="21170" y="16123"/>
                  </a:lnTo>
                  <a:lnTo>
                    <a:pt x="21170" y="16098"/>
                  </a:lnTo>
                  <a:lnTo>
                    <a:pt x="21267" y="16086"/>
                  </a:lnTo>
                  <a:lnTo>
                    <a:pt x="21213" y="16024"/>
                  </a:lnTo>
                  <a:lnTo>
                    <a:pt x="21073" y="15975"/>
                  </a:lnTo>
                  <a:lnTo>
                    <a:pt x="21105" y="15937"/>
                  </a:lnTo>
                  <a:lnTo>
                    <a:pt x="21138" y="15937"/>
                  </a:lnTo>
                  <a:lnTo>
                    <a:pt x="21170" y="15875"/>
                  </a:lnTo>
                  <a:lnTo>
                    <a:pt x="21127" y="15863"/>
                  </a:lnTo>
                  <a:lnTo>
                    <a:pt x="21052" y="15900"/>
                  </a:lnTo>
                  <a:lnTo>
                    <a:pt x="21009" y="15962"/>
                  </a:lnTo>
                  <a:lnTo>
                    <a:pt x="20944" y="15913"/>
                  </a:lnTo>
                  <a:lnTo>
                    <a:pt x="20869" y="15925"/>
                  </a:lnTo>
                  <a:lnTo>
                    <a:pt x="20858" y="15875"/>
                  </a:lnTo>
                  <a:lnTo>
                    <a:pt x="20901" y="15863"/>
                  </a:lnTo>
                  <a:lnTo>
                    <a:pt x="20901" y="15752"/>
                  </a:lnTo>
                  <a:lnTo>
                    <a:pt x="20911" y="15727"/>
                  </a:lnTo>
                  <a:lnTo>
                    <a:pt x="20836" y="15789"/>
                  </a:lnTo>
                  <a:lnTo>
                    <a:pt x="20836" y="15752"/>
                  </a:lnTo>
                  <a:lnTo>
                    <a:pt x="20858" y="15727"/>
                  </a:lnTo>
                  <a:lnTo>
                    <a:pt x="20836" y="15715"/>
                  </a:lnTo>
                  <a:lnTo>
                    <a:pt x="20729" y="15814"/>
                  </a:lnTo>
                  <a:lnTo>
                    <a:pt x="20686" y="15863"/>
                  </a:lnTo>
                  <a:lnTo>
                    <a:pt x="20653" y="15863"/>
                  </a:lnTo>
                  <a:lnTo>
                    <a:pt x="20697" y="15814"/>
                  </a:lnTo>
                  <a:lnTo>
                    <a:pt x="20782" y="15739"/>
                  </a:lnTo>
                  <a:lnTo>
                    <a:pt x="20751" y="15715"/>
                  </a:lnTo>
                  <a:lnTo>
                    <a:pt x="20675" y="15752"/>
                  </a:lnTo>
                  <a:lnTo>
                    <a:pt x="20653" y="15739"/>
                  </a:lnTo>
                  <a:lnTo>
                    <a:pt x="20686" y="15715"/>
                  </a:lnTo>
                  <a:lnTo>
                    <a:pt x="20729" y="15678"/>
                  </a:lnTo>
                  <a:lnTo>
                    <a:pt x="20729" y="15653"/>
                  </a:lnTo>
                  <a:lnTo>
                    <a:pt x="20653" y="15666"/>
                  </a:lnTo>
                  <a:lnTo>
                    <a:pt x="20600" y="15727"/>
                  </a:lnTo>
                  <a:lnTo>
                    <a:pt x="20546" y="15801"/>
                  </a:lnTo>
                  <a:lnTo>
                    <a:pt x="20525" y="15789"/>
                  </a:lnTo>
                  <a:lnTo>
                    <a:pt x="20546" y="15727"/>
                  </a:lnTo>
                  <a:lnTo>
                    <a:pt x="20600" y="15678"/>
                  </a:lnTo>
                  <a:lnTo>
                    <a:pt x="20600" y="15653"/>
                  </a:lnTo>
                  <a:lnTo>
                    <a:pt x="20568" y="15653"/>
                  </a:lnTo>
                  <a:lnTo>
                    <a:pt x="20460" y="15777"/>
                  </a:lnTo>
                  <a:lnTo>
                    <a:pt x="20406" y="15789"/>
                  </a:lnTo>
                  <a:lnTo>
                    <a:pt x="20352" y="15739"/>
                  </a:lnTo>
                  <a:lnTo>
                    <a:pt x="20417" y="15752"/>
                  </a:lnTo>
                  <a:lnTo>
                    <a:pt x="20471" y="15715"/>
                  </a:lnTo>
                  <a:lnTo>
                    <a:pt x="20568" y="15566"/>
                  </a:lnTo>
                  <a:lnTo>
                    <a:pt x="20632" y="15530"/>
                  </a:lnTo>
                  <a:lnTo>
                    <a:pt x="20589" y="15480"/>
                  </a:lnTo>
                  <a:lnTo>
                    <a:pt x="20600" y="15418"/>
                  </a:lnTo>
                  <a:lnTo>
                    <a:pt x="20589" y="15406"/>
                  </a:lnTo>
                  <a:lnTo>
                    <a:pt x="20535" y="15492"/>
                  </a:lnTo>
                  <a:lnTo>
                    <a:pt x="20514" y="15492"/>
                  </a:lnTo>
                  <a:lnTo>
                    <a:pt x="20514" y="15468"/>
                  </a:lnTo>
                  <a:lnTo>
                    <a:pt x="20535" y="15418"/>
                  </a:lnTo>
                  <a:lnTo>
                    <a:pt x="20535" y="15319"/>
                  </a:lnTo>
                  <a:lnTo>
                    <a:pt x="20492" y="15307"/>
                  </a:lnTo>
                  <a:lnTo>
                    <a:pt x="20482" y="15294"/>
                  </a:lnTo>
                  <a:lnTo>
                    <a:pt x="20428" y="15344"/>
                  </a:lnTo>
                  <a:lnTo>
                    <a:pt x="20417" y="15307"/>
                  </a:lnTo>
                  <a:lnTo>
                    <a:pt x="20428" y="15257"/>
                  </a:lnTo>
                  <a:lnTo>
                    <a:pt x="20417" y="15245"/>
                  </a:lnTo>
                  <a:lnTo>
                    <a:pt x="20374" y="15245"/>
                  </a:lnTo>
                  <a:lnTo>
                    <a:pt x="20406" y="15220"/>
                  </a:lnTo>
                  <a:lnTo>
                    <a:pt x="20374" y="15183"/>
                  </a:lnTo>
                  <a:lnTo>
                    <a:pt x="20374" y="15134"/>
                  </a:lnTo>
                  <a:lnTo>
                    <a:pt x="20352" y="15134"/>
                  </a:lnTo>
                  <a:lnTo>
                    <a:pt x="20267" y="15159"/>
                  </a:lnTo>
                  <a:lnTo>
                    <a:pt x="20267" y="15183"/>
                  </a:lnTo>
                  <a:lnTo>
                    <a:pt x="20223" y="15196"/>
                  </a:lnTo>
                  <a:lnTo>
                    <a:pt x="20116" y="15171"/>
                  </a:lnTo>
                  <a:lnTo>
                    <a:pt x="20202" y="15171"/>
                  </a:lnTo>
                  <a:lnTo>
                    <a:pt x="20223" y="15121"/>
                  </a:lnTo>
                  <a:lnTo>
                    <a:pt x="20299" y="15109"/>
                  </a:lnTo>
                  <a:lnTo>
                    <a:pt x="20310" y="15072"/>
                  </a:lnTo>
                  <a:lnTo>
                    <a:pt x="20277" y="15035"/>
                  </a:lnTo>
                  <a:lnTo>
                    <a:pt x="20223" y="14973"/>
                  </a:lnTo>
                  <a:lnTo>
                    <a:pt x="20223" y="14911"/>
                  </a:lnTo>
                  <a:lnTo>
                    <a:pt x="20148" y="14862"/>
                  </a:lnTo>
                  <a:lnTo>
                    <a:pt x="20223" y="14862"/>
                  </a:lnTo>
                  <a:lnTo>
                    <a:pt x="20310" y="14911"/>
                  </a:lnTo>
                  <a:lnTo>
                    <a:pt x="20374" y="14911"/>
                  </a:lnTo>
                  <a:lnTo>
                    <a:pt x="20374" y="14862"/>
                  </a:lnTo>
                  <a:lnTo>
                    <a:pt x="20321" y="14825"/>
                  </a:lnTo>
                  <a:lnTo>
                    <a:pt x="20331" y="14800"/>
                  </a:lnTo>
                  <a:lnTo>
                    <a:pt x="20374" y="14812"/>
                  </a:lnTo>
                  <a:lnTo>
                    <a:pt x="20439" y="14750"/>
                  </a:lnTo>
                  <a:lnTo>
                    <a:pt x="20482" y="14725"/>
                  </a:lnTo>
                  <a:lnTo>
                    <a:pt x="20492" y="14664"/>
                  </a:lnTo>
                  <a:lnTo>
                    <a:pt x="20439" y="14602"/>
                  </a:lnTo>
                  <a:lnTo>
                    <a:pt x="20406" y="14614"/>
                  </a:lnTo>
                  <a:lnTo>
                    <a:pt x="20352" y="14602"/>
                  </a:lnTo>
                  <a:lnTo>
                    <a:pt x="20385" y="14565"/>
                  </a:lnTo>
                  <a:lnTo>
                    <a:pt x="20406" y="14516"/>
                  </a:lnTo>
                  <a:lnTo>
                    <a:pt x="20374" y="14491"/>
                  </a:lnTo>
                  <a:lnTo>
                    <a:pt x="20310" y="14491"/>
                  </a:lnTo>
                  <a:lnTo>
                    <a:pt x="20277" y="14478"/>
                  </a:lnTo>
                  <a:lnTo>
                    <a:pt x="20245" y="14491"/>
                  </a:lnTo>
                  <a:lnTo>
                    <a:pt x="20202" y="14441"/>
                  </a:lnTo>
                  <a:lnTo>
                    <a:pt x="20256" y="14441"/>
                  </a:lnTo>
                  <a:lnTo>
                    <a:pt x="20277" y="14416"/>
                  </a:lnTo>
                  <a:lnTo>
                    <a:pt x="20321" y="14429"/>
                  </a:lnTo>
                  <a:lnTo>
                    <a:pt x="20374" y="14367"/>
                  </a:lnTo>
                  <a:lnTo>
                    <a:pt x="20352" y="14256"/>
                  </a:lnTo>
                  <a:lnTo>
                    <a:pt x="20299" y="14194"/>
                  </a:lnTo>
                  <a:lnTo>
                    <a:pt x="20267" y="14243"/>
                  </a:lnTo>
                  <a:lnTo>
                    <a:pt x="20213" y="14231"/>
                  </a:lnTo>
                  <a:lnTo>
                    <a:pt x="20170" y="14268"/>
                  </a:lnTo>
                  <a:lnTo>
                    <a:pt x="20192" y="14207"/>
                  </a:lnTo>
                  <a:lnTo>
                    <a:pt x="20256" y="14169"/>
                  </a:lnTo>
                  <a:lnTo>
                    <a:pt x="20299" y="14169"/>
                  </a:lnTo>
                  <a:lnTo>
                    <a:pt x="20299" y="14107"/>
                  </a:lnTo>
                  <a:lnTo>
                    <a:pt x="20245" y="14082"/>
                  </a:lnTo>
                  <a:lnTo>
                    <a:pt x="20202" y="14107"/>
                  </a:lnTo>
                  <a:lnTo>
                    <a:pt x="20138" y="14107"/>
                  </a:lnTo>
                  <a:lnTo>
                    <a:pt x="20041" y="14145"/>
                  </a:lnTo>
                  <a:lnTo>
                    <a:pt x="20116" y="14021"/>
                  </a:lnTo>
                  <a:lnTo>
                    <a:pt x="20170" y="14021"/>
                  </a:lnTo>
                  <a:lnTo>
                    <a:pt x="20223" y="13996"/>
                  </a:lnTo>
                  <a:lnTo>
                    <a:pt x="20223" y="13959"/>
                  </a:lnTo>
                  <a:lnTo>
                    <a:pt x="20267" y="13922"/>
                  </a:lnTo>
                  <a:lnTo>
                    <a:pt x="20256" y="13898"/>
                  </a:lnTo>
                  <a:lnTo>
                    <a:pt x="20192" y="13934"/>
                  </a:lnTo>
                  <a:lnTo>
                    <a:pt x="20094" y="13934"/>
                  </a:lnTo>
                  <a:lnTo>
                    <a:pt x="20009" y="13984"/>
                  </a:lnTo>
                  <a:lnTo>
                    <a:pt x="20041" y="13934"/>
                  </a:lnTo>
                  <a:lnTo>
                    <a:pt x="20030" y="13885"/>
                  </a:lnTo>
                  <a:lnTo>
                    <a:pt x="20052" y="13835"/>
                  </a:lnTo>
                  <a:lnTo>
                    <a:pt x="20094" y="13873"/>
                  </a:lnTo>
                  <a:lnTo>
                    <a:pt x="20192" y="13873"/>
                  </a:lnTo>
                  <a:lnTo>
                    <a:pt x="20245" y="13798"/>
                  </a:lnTo>
                  <a:lnTo>
                    <a:pt x="20245" y="13712"/>
                  </a:lnTo>
                  <a:lnTo>
                    <a:pt x="20192" y="13749"/>
                  </a:lnTo>
                  <a:lnTo>
                    <a:pt x="20148" y="13737"/>
                  </a:lnTo>
                  <a:lnTo>
                    <a:pt x="20202" y="13675"/>
                  </a:lnTo>
                  <a:lnTo>
                    <a:pt x="20213" y="13613"/>
                  </a:lnTo>
                  <a:lnTo>
                    <a:pt x="20170" y="13588"/>
                  </a:lnTo>
                  <a:lnTo>
                    <a:pt x="20041" y="13638"/>
                  </a:lnTo>
                  <a:lnTo>
                    <a:pt x="19998" y="13613"/>
                  </a:lnTo>
                  <a:lnTo>
                    <a:pt x="20030" y="13564"/>
                  </a:lnTo>
                  <a:lnTo>
                    <a:pt x="20094" y="13576"/>
                  </a:lnTo>
                  <a:lnTo>
                    <a:pt x="20148" y="13564"/>
                  </a:lnTo>
                  <a:lnTo>
                    <a:pt x="20192" y="13489"/>
                  </a:lnTo>
                  <a:lnTo>
                    <a:pt x="20148" y="13452"/>
                  </a:lnTo>
                  <a:lnTo>
                    <a:pt x="20148" y="13403"/>
                  </a:lnTo>
                  <a:lnTo>
                    <a:pt x="20105" y="13452"/>
                  </a:lnTo>
                  <a:lnTo>
                    <a:pt x="20084" y="13452"/>
                  </a:lnTo>
                  <a:lnTo>
                    <a:pt x="20063" y="13403"/>
                  </a:lnTo>
                  <a:lnTo>
                    <a:pt x="20030" y="13366"/>
                  </a:lnTo>
                  <a:lnTo>
                    <a:pt x="20063" y="13341"/>
                  </a:lnTo>
                  <a:lnTo>
                    <a:pt x="20094" y="13378"/>
                  </a:lnTo>
                  <a:lnTo>
                    <a:pt x="20116" y="13341"/>
                  </a:lnTo>
                  <a:lnTo>
                    <a:pt x="20116" y="13267"/>
                  </a:lnTo>
                  <a:lnTo>
                    <a:pt x="20063" y="13205"/>
                  </a:lnTo>
                  <a:lnTo>
                    <a:pt x="20052" y="13143"/>
                  </a:lnTo>
                  <a:lnTo>
                    <a:pt x="20094" y="13118"/>
                  </a:lnTo>
                  <a:lnTo>
                    <a:pt x="20094" y="13057"/>
                  </a:lnTo>
                  <a:lnTo>
                    <a:pt x="20052" y="13057"/>
                  </a:lnTo>
                  <a:lnTo>
                    <a:pt x="20063" y="13019"/>
                  </a:lnTo>
                  <a:lnTo>
                    <a:pt x="20084" y="12957"/>
                  </a:lnTo>
                  <a:lnTo>
                    <a:pt x="20041" y="12957"/>
                  </a:lnTo>
                  <a:lnTo>
                    <a:pt x="19998" y="12945"/>
                  </a:lnTo>
                  <a:lnTo>
                    <a:pt x="19998" y="12933"/>
                  </a:lnTo>
                  <a:lnTo>
                    <a:pt x="20030" y="12933"/>
                  </a:lnTo>
                  <a:lnTo>
                    <a:pt x="20063" y="12884"/>
                  </a:lnTo>
                  <a:lnTo>
                    <a:pt x="20030" y="12846"/>
                  </a:lnTo>
                  <a:lnTo>
                    <a:pt x="20030" y="12809"/>
                  </a:lnTo>
                  <a:lnTo>
                    <a:pt x="20063" y="12772"/>
                  </a:lnTo>
                  <a:lnTo>
                    <a:pt x="20052" y="12748"/>
                  </a:lnTo>
                  <a:lnTo>
                    <a:pt x="19998" y="12772"/>
                  </a:lnTo>
                  <a:lnTo>
                    <a:pt x="20052" y="12723"/>
                  </a:lnTo>
                  <a:lnTo>
                    <a:pt x="20030" y="12698"/>
                  </a:lnTo>
                  <a:lnTo>
                    <a:pt x="19976" y="12710"/>
                  </a:lnTo>
                  <a:lnTo>
                    <a:pt x="19923" y="12784"/>
                  </a:lnTo>
                  <a:lnTo>
                    <a:pt x="19933" y="12834"/>
                  </a:lnTo>
                  <a:lnTo>
                    <a:pt x="19901" y="12896"/>
                  </a:lnTo>
                  <a:lnTo>
                    <a:pt x="19836" y="12970"/>
                  </a:lnTo>
                  <a:lnTo>
                    <a:pt x="19836" y="13019"/>
                  </a:lnTo>
                  <a:lnTo>
                    <a:pt x="19793" y="13057"/>
                  </a:lnTo>
                  <a:lnTo>
                    <a:pt x="19793" y="13118"/>
                  </a:lnTo>
                  <a:lnTo>
                    <a:pt x="19761" y="13069"/>
                  </a:lnTo>
                  <a:lnTo>
                    <a:pt x="19729" y="13081"/>
                  </a:lnTo>
                  <a:lnTo>
                    <a:pt x="19686" y="13193"/>
                  </a:lnTo>
                  <a:lnTo>
                    <a:pt x="19686" y="13242"/>
                  </a:lnTo>
                  <a:lnTo>
                    <a:pt x="19740" y="13242"/>
                  </a:lnTo>
                  <a:lnTo>
                    <a:pt x="19772" y="13279"/>
                  </a:lnTo>
                  <a:lnTo>
                    <a:pt x="19772" y="13328"/>
                  </a:lnTo>
                  <a:lnTo>
                    <a:pt x="19718" y="13267"/>
                  </a:lnTo>
                  <a:lnTo>
                    <a:pt x="19686" y="13267"/>
                  </a:lnTo>
                  <a:lnTo>
                    <a:pt x="19675" y="13316"/>
                  </a:lnTo>
                  <a:lnTo>
                    <a:pt x="19632" y="13378"/>
                  </a:lnTo>
                  <a:lnTo>
                    <a:pt x="19600" y="13403"/>
                  </a:lnTo>
                  <a:lnTo>
                    <a:pt x="19579" y="13502"/>
                  </a:lnTo>
                  <a:lnTo>
                    <a:pt x="19525" y="13514"/>
                  </a:lnTo>
                  <a:lnTo>
                    <a:pt x="19493" y="13576"/>
                  </a:lnTo>
                  <a:lnTo>
                    <a:pt x="19493" y="13613"/>
                  </a:lnTo>
                  <a:lnTo>
                    <a:pt x="19460" y="13613"/>
                  </a:lnTo>
                  <a:lnTo>
                    <a:pt x="19460" y="13712"/>
                  </a:lnTo>
                  <a:lnTo>
                    <a:pt x="19417" y="13823"/>
                  </a:lnTo>
                  <a:lnTo>
                    <a:pt x="19439" y="13749"/>
                  </a:lnTo>
                  <a:lnTo>
                    <a:pt x="19417" y="13650"/>
                  </a:lnTo>
                  <a:lnTo>
                    <a:pt x="19385" y="13613"/>
                  </a:lnTo>
                  <a:lnTo>
                    <a:pt x="19299" y="13675"/>
                  </a:lnTo>
                  <a:lnTo>
                    <a:pt x="19256" y="13737"/>
                  </a:lnTo>
                  <a:lnTo>
                    <a:pt x="19245" y="13798"/>
                  </a:lnTo>
                  <a:lnTo>
                    <a:pt x="19192" y="13811"/>
                  </a:lnTo>
                  <a:lnTo>
                    <a:pt x="19170" y="13835"/>
                  </a:lnTo>
                  <a:lnTo>
                    <a:pt x="19148" y="13811"/>
                  </a:lnTo>
                  <a:lnTo>
                    <a:pt x="19116" y="13811"/>
                  </a:lnTo>
                  <a:lnTo>
                    <a:pt x="19063" y="13860"/>
                  </a:lnTo>
                  <a:lnTo>
                    <a:pt x="19009" y="13860"/>
                  </a:lnTo>
                  <a:lnTo>
                    <a:pt x="18934" y="13922"/>
                  </a:lnTo>
                  <a:lnTo>
                    <a:pt x="18923" y="13996"/>
                  </a:lnTo>
                  <a:lnTo>
                    <a:pt x="18858" y="14082"/>
                  </a:lnTo>
                  <a:lnTo>
                    <a:pt x="18880" y="14021"/>
                  </a:lnTo>
                  <a:lnTo>
                    <a:pt x="18880" y="13959"/>
                  </a:lnTo>
                  <a:lnTo>
                    <a:pt x="18901" y="13934"/>
                  </a:lnTo>
                  <a:lnTo>
                    <a:pt x="18901" y="13798"/>
                  </a:lnTo>
                  <a:lnTo>
                    <a:pt x="18912" y="13737"/>
                  </a:lnTo>
                  <a:lnTo>
                    <a:pt x="18901" y="13737"/>
                  </a:lnTo>
                  <a:lnTo>
                    <a:pt x="18686" y="13860"/>
                  </a:lnTo>
                  <a:lnTo>
                    <a:pt x="18600" y="14046"/>
                  </a:lnTo>
                  <a:lnTo>
                    <a:pt x="18535" y="14071"/>
                  </a:lnTo>
                  <a:lnTo>
                    <a:pt x="18579" y="14009"/>
                  </a:lnTo>
                  <a:lnTo>
                    <a:pt x="18589" y="13934"/>
                  </a:lnTo>
                  <a:lnTo>
                    <a:pt x="18654" y="13823"/>
                  </a:lnTo>
                  <a:lnTo>
                    <a:pt x="18654" y="13749"/>
                  </a:lnTo>
                  <a:lnTo>
                    <a:pt x="18664" y="13675"/>
                  </a:lnTo>
                  <a:lnTo>
                    <a:pt x="18643" y="13613"/>
                  </a:lnTo>
                  <a:lnTo>
                    <a:pt x="18589" y="13551"/>
                  </a:lnTo>
                  <a:lnTo>
                    <a:pt x="18535" y="13551"/>
                  </a:lnTo>
                  <a:lnTo>
                    <a:pt x="18546" y="13625"/>
                  </a:lnTo>
                  <a:lnTo>
                    <a:pt x="18535" y="13625"/>
                  </a:lnTo>
                  <a:lnTo>
                    <a:pt x="18482" y="13576"/>
                  </a:lnTo>
                  <a:lnTo>
                    <a:pt x="18417" y="13452"/>
                  </a:lnTo>
                  <a:lnTo>
                    <a:pt x="18525" y="13514"/>
                  </a:lnTo>
                  <a:lnTo>
                    <a:pt x="18546" y="13502"/>
                  </a:lnTo>
                  <a:lnTo>
                    <a:pt x="18493" y="13477"/>
                  </a:lnTo>
                  <a:lnTo>
                    <a:pt x="18428" y="13353"/>
                  </a:lnTo>
                  <a:lnTo>
                    <a:pt x="18417" y="13341"/>
                  </a:lnTo>
                  <a:lnTo>
                    <a:pt x="18482" y="13255"/>
                  </a:lnTo>
                  <a:lnTo>
                    <a:pt x="18493" y="13205"/>
                  </a:lnTo>
                  <a:lnTo>
                    <a:pt x="18546" y="13106"/>
                  </a:lnTo>
                  <a:lnTo>
                    <a:pt x="18546" y="12982"/>
                  </a:lnTo>
                  <a:lnTo>
                    <a:pt x="18471" y="12908"/>
                  </a:lnTo>
                  <a:lnTo>
                    <a:pt x="18364" y="12884"/>
                  </a:lnTo>
                  <a:lnTo>
                    <a:pt x="18224" y="12797"/>
                  </a:lnTo>
                  <a:lnTo>
                    <a:pt x="18375" y="12859"/>
                  </a:lnTo>
                  <a:lnTo>
                    <a:pt x="18504" y="12884"/>
                  </a:lnTo>
                  <a:lnTo>
                    <a:pt x="18525" y="12772"/>
                  </a:lnTo>
                  <a:lnTo>
                    <a:pt x="18546" y="12723"/>
                  </a:lnTo>
                  <a:lnTo>
                    <a:pt x="18557" y="12821"/>
                  </a:lnTo>
                  <a:lnTo>
                    <a:pt x="18589" y="12760"/>
                  </a:lnTo>
                  <a:lnTo>
                    <a:pt x="18546" y="12624"/>
                  </a:lnTo>
                  <a:lnTo>
                    <a:pt x="18600" y="12525"/>
                  </a:lnTo>
                  <a:lnTo>
                    <a:pt x="18686" y="12512"/>
                  </a:lnTo>
                  <a:lnTo>
                    <a:pt x="18697" y="12401"/>
                  </a:lnTo>
                  <a:lnTo>
                    <a:pt x="18697" y="12278"/>
                  </a:lnTo>
                  <a:lnTo>
                    <a:pt x="18654" y="12278"/>
                  </a:lnTo>
                  <a:lnTo>
                    <a:pt x="18643" y="12389"/>
                  </a:lnTo>
                  <a:lnTo>
                    <a:pt x="18579" y="12451"/>
                  </a:lnTo>
                  <a:lnTo>
                    <a:pt x="18546" y="12401"/>
                  </a:lnTo>
                  <a:lnTo>
                    <a:pt x="18557" y="12278"/>
                  </a:lnTo>
                  <a:lnTo>
                    <a:pt x="18482" y="12241"/>
                  </a:lnTo>
                  <a:lnTo>
                    <a:pt x="18417" y="12278"/>
                  </a:lnTo>
                  <a:lnTo>
                    <a:pt x="18385" y="12241"/>
                  </a:lnTo>
                  <a:lnTo>
                    <a:pt x="18342" y="12265"/>
                  </a:lnTo>
                  <a:lnTo>
                    <a:pt x="18256" y="12166"/>
                  </a:lnTo>
                  <a:lnTo>
                    <a:pt x="18202" y="12203"/>
                  </a:lnTo>
                  <a:lnTo>
                    <a:pt x="18202" y="12141"/>
                  </a:lnTo>
                  <a:lnTo>
                    <a:pt x="18149" y="12203"/>
                  </a:lnTo>
                  <a:lnTo>
                    <a:pt x="18149" y="12141"/>
                  </a:lnTo>
                  <a:lnTo>
                    <a:pt x="18073" y="12055"/>
                  </a:lnTo>
                  <a:lnTo>
                    <a:pt x="18127" y="12055"/>
                  </a:lnTo>
                  <a:lnTo>
                    <a:pt x="18159" y="11993"/>
                  </a:lnTo>
                  <a:lnTo>
                    <a:pt x="18213" y="12043"/>
                  </a:lnTo>
                  <a:lnTo>
                    <a:pt x="18224" y="11993"/>
                  </a:lnTo>
                  <a:lnTo>
                    <a:pt x="18170" y="11919"/>
                  </a:lnTo>
                  <a:lnTo>
                    <a:pt x="18127" y="11969"/>
                  </a:lnTo>
                  <a:lnTo>
                    <a:pt x="18073" y="11919"/>
                  </a:lnTo>
                  <a:lnTo>
                    <a:pt x="18127" y="11907"/>
                  </a:lnTo>
                  <a:lnTo>
                    <a:pt x="18105" y="11832"/>
                  </a:lnTo>
                  <a:lnTo>
                    <a:pt x="18041" y="11771"/>
                  </a:lnTo>
                  <a:lnTo>
                    <a:pt x="17998" y="11796"/>
                  </a:lnTo>
                  <a:lnTo>
                    <a:pt x="17998" y="11746"/>
                  </a:lnTo>
                  <a:lnTo>
                    <a:pt x="18041" y="11684"/>
                  </a:lnTo>
                  <a:lnTo>
                    <a:pt x="18041" y="11585"/>
                  </a:lnTo>
                  <a:lnTo>
                    <a:pt x="17987" y="11585"/>
                  </a:lnTo>
                  <a:lnTo>
                    <a:pt x="17912" y="11523"/>
                  </a:lnTo>
                  <a:lnTo>
                    <a:pt x="17912" y="11462"/>
                  </a:lnTo>
                  <a:lnTo>
                    <a:pt x="17805" y="11363"/>
                  </a:lnTo>
                  <a:lnTo>
                    <a:pt x="17729" y="11412"/>
                  </a:lnTo>
                  <a:lnTo>
                    <a:pt x="17675" y="11412"/>
                  </a:lnTo>
                  <a:lnTo>
                    <a:pt x="17643" y="11462"/>
                  </a:lnTo>
                  <a:lnTo>
                    <a:pt x="17579" y="11425"/>
                  </a:lnTo>
                  <a:lnTo>
                    <a:pt x="17579" y="11511"/>
                  </a:lnTo>
                  <a:lnTo>
                    <a:pt x="17535" y="11449"/>
                  </a:lnTo>
                  <a:lnTo>
                    <a:pt x="17493" y="11449"/>
                  </a:lnTo>
                  <a:lnTo>
                    <a:pt x="17471" y="11400"/>
                  </a:lnTo>
                  <a:lnTo>
                    <a:pt x="17417" y="11400"/>
                  </a:lnTo>
                  <a:lnTo>
                    <a:pt x="17331" y="11462"/>
                  </a:lnTo>
                  <a:lnTo>
                    <a:pt x="17246" y="11462"/>
                  </a:lnTo>
                  <a:lnTo>
                    <a:pt x="17321" y="11425"/>
                  </a:lnTo>
                  <a:lnTo>
                    <a:pt x="17331" y="11363"/>
                  </a:lnTo>
                  <a:lnTo>
                    <a:pt x="17267" y="11363"/>
                  </a:lnTo>
                  <a:lnTo>
                    <a:pt x="17138" y="11289"/>
                  </a:lnTo>
                  <a:lnTo>
                    <a:pt x="17041" y="11227"/>
                  </a:lnTo>
                  <a:lnTo>
                    <a:pt x="16945" y="11227"/>
                  </a:lnTo>
                  <a:lnTo>
                    <a:pt x="16912" y="11202"/>
                  </a:lnTo>
                  <a:lnTo>
                    <a:pt x="16869" y="11214"/>
                  </a:lnTo>
                  <a:lnTo>
                    <a:pt x="16826" y="11214"/>
                  </a:lnTo>
                  <a:lnTo>
                    <a:pt x="16783" y="11264"/>
                  </a:lnTo>
                  <a:lnTo>
                    <a:pt x="16783" y="11301"/>
                  </a:lnTo>
                  <a:lnTo>
                    <a:pt x="16740" y="11301"/>
                  </a:lnTo>
                  <a:lnTo>
                    <a:pt x="16718" y="11289"/>
                  </a:lnTo>
                  <a:lnTo>
                    <a:pt x="16676" y="11325"/>
                  </a:lnTo>
                  <a:lnTo>
                    <a:pt x="16676" y="11412"/>
                  </a:lnTo>
                  <a:lnTo>
                    <a:pt x="16633" y="11511"/>
                  </a:lnTo>
                  <a:lnTo>
                    <a:pt x="16633" y="11635"/>
                  </a:lnTo>
                  <a:lnTo>
                    <a:pt x="16676" y="11696"/>
                  </a:lnTo>
                  <a:lnTo>
                    <a:pt x="16708" y="11696"/>
                  </a:lnTo>
                  <a:lnTo>
                    <a:pt x="16708" y="11721"/>
                  </a:lnTo>
                  <a:lnTo>
                    <a:pt x="16729" y="11734"/>
                  </a:lnTo>
                  <a:lnTo>
                    <a:pt x="16729" y="11820"/>
                  </a:lnTo>
                  <a:lnTo>
                    <a:pt x="16708" y="11845"/>
                  </a:lnTo>
                  <a:lnTo>
                    <a:pt x="16665" y="11845"/>
                  </a:lnTo>
                  <a:lnTo>
                    <a:pt x="16654" y="11919"/>
                  </a:lnTo>
                  <a:lnTo>
                    <a:pt x="16568" y="12043"/>
                  </a:lnTo>
                  <a:lnTo>
                    <a:pt x="16450" y="12154"/>
                  </a:lnTo>
                  <a:lnTo>
                    <a:pt x="16450" y="12203"/>
                  </a:lnTo>
                  <a:lnTo>
                    <a:pt x="16471" y="12216"/>
                  </a:lnTo>
                  <a:lnTo>
                    <a:pt x="16568" y="12203"/>
                  </a:lnTo>
                  <a:lnTo>
                    <a:pt x="16611" y="12203"/>
                  </a:lnTo>
                  <a:lnTo>
                    <a:pt x="16568" y="12228"/>
                  </a:lnTo>
                  <a:lnTo>
                    <a:pt x="16547" y="12327"/>
                  </a:lnTo>
                  <a:lnTo>
                    <a:pt x="16547" y="12352"/>
                  </a:lnTo>
                  <a:lnTo>
                    <a:pt x="16611" y="12377"/>
                  </a:lnTo>
                  <a:lnTo>
                    <a:pt x="16557" y="12389"/>
                  </a:lnTo>
                  <a:lnTo>
                    <a:pt x="16514" y="12439"/>
                  </a:lnTo>
                  <a:lnTo>
                    <a:pt x="16525" y="12475"/>
                  </a:lnTo>
                  <a:lnTo>
                    <a:pt x="16557" y="12512"/>
                  </a:lnTo>
                  <a:lnTo>
                    <a:pt x="16504" y="12587"/>
                  </a:lnTo>
                  <a:lnTo>
                    <a:pt x="16504" y="12624"/>
                  </a:lnTo>
                  <a:lnTo>
                    <a:pt x="16579" y="12624"/>
                  </a:lnTo>
                  <a:lnTo>
                    <a:pt x="16600" y="12661"/>
                  </a:lnTo>
                  <a:lnTo>
                    <a:pt x="16525" y="12784"/>
                  </a:lnTo>
                  <a:lnTo>
                    <a:pt x="16461" y="12821"/>
                  </a:lnTo>
                  <a:lnTo>
                    <a:pt x="16461" y="12896"/>
                  </a:lnTo>
                  <a:lnTo>
                    <a:pt x="16493" y="12933"/>
                  </a:lnTo>
                  <a:lnTo>
                    <a:pt x="16450" y="12908"/>
                  </a:lnTo>
                  <a:lnTo>
                    <a:pt x="16407" y="12834"/>
                  </a:lnTo>
                  <a:lnTo>
                    <a:pt x="16385" y="12834"/>
                  </a:lnTo>
                  <a:lnTo>
                    <a:pt x="16310" y="12933"/>
                  </a:lnTo>
                  <a:lnTo>
                    <a:pt x="16310" y="12957"/>
                  </a:lnTo>
                  <a:lnTo>
                    <a:pt x="16342" y="12970"/>
                  </a:lnTo>
                  <a:lnTo>
                    <a:pt x="16342" y="13019"/>
                  </a:lnTo>
                  <a:lnTo>
                    <a:pt x="16299" y="13069"/>
                  </a:lnTo>
                  <a:lnTo>
                    <a:pt x="16246" y="13069"/>
                  </a:lnTo>
                  <a:lnTo>
                    <a:pt x="16084" y="13255"/>
                  </a:lnTo>
                  <a:lnTo>
                    <a:pt x="16030" y="13279"/>
                  </a:lnTo>
                  <a:lnTo>
                    <a:pt x="15987" y="13428"/>
                  </a:lnTo>
                  <a:lnTo>
                    <a:pt x="16009" y="13464"/>
                  </a:lnTo>
                  <a:lnTo>
                    <a:pt x="16063" y="13489"/>
                  </a:lnTo>
                  <a:lnTo>
                    <a:pt x="16074" y="13564"/>
                  </a:lnTo>
                  <a:lnTo>
                    <a:pt x="16138" y="13613"/>
                  </a:lnTo>
                  <a:lnTo>
                    <a:pt x="16235" y="13761"/>
                  </a:lnTo>
                  <a:lnTo>
                    <a:pt x="16246" y="13947"/>
                  </a:lnTo>
                  <a:lnTo>
                    <a:pt x="16235" y="14145"/>
                  </a:lnTo>
                  <a:lnTo>
                    <a:pt x="16278" y="14256"/>
                  </a:lnTo>
                  <a:lnTo>
                    <a:pt x="16257" y="14330"/>
                  </a:lnTo>
                  <a:lnTo>
                    <a:pt x="16257" y="14454"/>
                  </a:lnTo>
                  <a:lnTo>
                    <a:pt x="16235" y="14491"/>
                  </a:lnTo>
                  <a:lnTo>
                    <a:pt x="16181" y="14664"/>
                  </a:lnTo>
                  <a:lnTo>
                    <a:pt x="16149" y="14750"/>
                  </a:lnTo>
                  <a:lnTo>
                    <a:pt x="16181" y="14750"/>
                  </a:lnTo>
                  <a:lnTo>
                    <a:pt x="16192" y="14689"/>
                  </a:lnTo>
                  <a:lnTo>
                    <a:pt x="16235" y="14664"/>
                  </a:lnTo>
                  <a:lnTo>
                    <a:pt x="16235" y="14750"/>
                  </a:lnTo>
                  <a:lnTo>
                    <a:pt x="16288" y="14825"/>
                  </a:lnTo>
                  <a:lnTo>
                    <a:pt x="16246" y="14886"/>
                  </a:lnTo>
                  <a:lnTo>
                    <a:pt x="16192" y="14886"/>
                  </a:lnTo>
                  <a:lnTo>
                    <a:pt x="16170" y="14862"/>
                  </a:lnTo>
                  <a:lnTo>
                    <a:pt x="16127" y="14862"/>
                  </a:lnTo>
                  <a:lnTo>
                    <a:pt x="16041" y="15010"/>
                  </a:lnTo>
                  <a:lnTo>
                    <a:pt x="15977" y="15047"/>
                  </a:lnTo>
                  <a:lnTo>
                    <a:pt x="15966" y="15109"/>
                  </a:lnTo>
                  <a:lnTo>
                    <a:pt x="15826" y="15171"/>
                  </a:lnTo>
                  <a:lnTo>
                    <a:pt x="15794" y="15220"/>
                  </a:lnTo>
                  <a:lnTo>
                    <a:pt x="15794" y="15245"/>
                  </a:lnTo>
                  <a:lnTo>
                    <a:pt x="15600" y="15319"/>
                  </a:lnTo>
                  <a:lnTo>
                    <a:pt x="15482" y="15381"/>
                  </a:lnTo>
                  <a:lnTo>
                    <a:pt x="15450" y="15418"/>
                  </a:lnTo>
                  <a:lnTo>
                    <a:pt x="15386" y="15418"/>
                  </a:lnTo>
                  <a:lnTo>
                    <a:pt x="15332" y="15468"/>
                  </a:lnTo>
                  <a:lnTo>
                    <a:pt x="15213" y="15480"/>
                  </a:lnTo>
                  <a:lnTo>
                    <a:pt x="15128" y="15530"/>
                  </a:lnTo>
                  <a:lnTo>
                    <a:pt x="15149" y="15554"/>
                  </a:lnTo>
                  <a:lnTo>
                    <a:pt x="15149" y="15616"/>
                  </a:lnTo>
                  <a:lnTo>
                    <a:pt x="15170" y="15666"/>
                  </a:lnTo>
                  <a:lnTo>
                    <a:pt x="15170" y="15727"/>
                  </a:lnTo>
                  <a:lnTo>
                    <a:pt x="15203" y="15777"/>
                  </a:lnTo>
                  <a:lnTo>
                    <a:pt x="15170" y="15789"/>
                  </a:lnTo>
                  <a:lnTo>
                    <a:pt x="15181" y="15839"/>
                  </a:lnTo>
                  <a:lnTo>
                    <a:pt x="15213" y="15851"/>
                  </a:lnTo>
                  <a:lnTo>
                    <a:pt x="15170" y="15875"/>
                  </a:lnTo>
                  <a:lnTo>
                    <a:pt x="15203" y="15937"/>
                  </a:lnTo>
                  <a:lnTo>
                    <a:pt x="15170" y="15962"/>
                  </a:lnTo>
                  <a:lnTo>
                    <a:pt x="15181" y="16024"/>
                  </a:lnTo>
                  <a:lnTo>
                    <a:pt x="15159" y="16048"/>
                  </a:lnTo>
                  <a:lnTo>
                    <a:pt x="15149" y="16160"/>
                  </a:lnTo>
                  <a:lnTo>
                    <a:pt x="15159" y="16222"/>
                  </a:lnTo>
                  <a:lnTo>
                    <a:pt x="15117" y="16395"/>
                  </a:lnTo>
                  <a:lnTo>
                    <a:pt x="15128" y="16432"/>
                  </a:lnTo>
                  <a:lnTo>
                    <a:pt x="15159" y="16457"/>
                  </a:lnTo>
                  <a:lnTo>
                    <a:pt x="15159" y="16494"/>
                  </a:lnTo>
                  <a:lnTo>
                    <a:pt x="15181" y="16531"/>
                  </a:lnTo>
                  <a:lnTo>
                    <a:pt x="15128" y="16605"/>
                  </a:lnTo>
                  <a:lnTo>
                    <a:pt x="15128" y="16679"/>
                  </a:lnTo>
                  <a:lnTo>
                    <a:pt x="15170" y="16704"/>
                  </a:lnTo>
                  <a:lnTo>
                    <a:pt x="15181" y="16803"/>
                  </a:lnTo>
                  <a:lnTo>
                    <a:pt x="15213" y="16840"/>
                  </a:lnTo>
                  <a:lnTo>
                    <a:pt x="15149" y="16914"/>
                  </a:lnTo>
                  <a:lnTo>
                    <a:pt x="15117" y="17013"/>
                  </a:lnTo>
                  <a:lnTo>
                    <a:pt x="15095" y="17025"/>
                  </a:lnTo>
                  <a:lnTo>
                    <a:pt x="15063" y="17013"/>
                  </a:lnTo>
                  <a:lnTo>
                    <a:pt x="15063" y="17075"/>
                  </a:lnTo>
                  <a:lnTo>
                    <a:pt x="15095" y="17112"/>
                  </a:lnTo>
                  <a:lnTo>
                    <a:pt x="15063" y="17161"/>
                  </a:lnTo>
                  <a:lnTo>
                    <a:pt x="15052" y="17273"/>
                  </a:lnTo>
                  <a:lnTo>
                    <a:pt x="15063" y="17347"/>
                  </a:lnTo>
                  <a:lnTo>
                    <a:pt x="15117" y="17421"/>
                  </a:lnTo>
                  <a:lnTo>
                    <a:pt x="15170" y="17458"/>
                  </a:lnTo>
                  <a:lnTo>
                    <a:pt x="15074" y="17446"/>
                  </a:lnTo>
                  <a:lnTo>
                    <a:pt x="15009" y="17384"/>
                  </a:lnTo>
                  <a:lnTo>
                    <a:pt x="15020" y="17285"/>
                  </a:lnTo>
                  <a:lnTo>
                    <a:pt x="14999" y="17161"/>
                  </a:lnTo>
                  <a:lnTo>
                    <a:pt x="14955" y="17149"/>
                  </a:lnTo>
                  <a:lnTo>
                    <a:pt x="14945" y="17112"/>
                  </a:lnTo>
                  <a:lnTo>
                    <a:pt x="14955" y="17050"/>
                  </a:lnTo>
                  <a:lnTo>
                    <a:pt x="14934" y="17050"/>
                  </a:lnTo>
                  <a:lnTo>
                    <a:pt x="14837" y="17198"/>
                  </a:lnTo>
                  <a:lnTo>
                    <a:pt x="14837" y="17260"/>
                  </a:lnTo>
                  <a:lnTo>
                    <a:pt x="14826" y="17322"/>
                  </a:lnTo>
                  <a:lnTo>
                    <a:pt x="14773" y="17322"/>
                  </a:lnTo>
                  <a:lnTo>
                    <a:pt x="14719" y="17260"/>
                  </a:lnTo>
                  <a:lnTo>
                    <a:pt x="14633" y="17223"/>
                  </a:lnTo>
                  <a:lnTo>
                    <a:pt x="14569" y="17285"/>
                  </a:lnTo>
                  <a:lnTo>
                    <a:pt x="14482" y="17334"/>
                  </a:lnTo>
                  <a:lnTo>
                    <a:pt x="14590" y="17223"/>
                  </a:lnTo>
                  <a:lnTo>
                    <a:pt x="14622" y="17137"/>
                  </a:lnTo>
                  <a:lnTo>
                    <a:pt x="14611" y="17087"/>
                  </a:lnTo>
                  <a:lnTo>
                    <a:pt x="14590" y="16976"/>
                  </a:lnTo>
                  <a:lnTo>
                    <a:pt x="14558" y="16914"/>
                  </a:lnTo>
                  <a:lnTo>
                    <a:pt x="14536" y="16864"/>
                  </a:lnTo>
                  <a:lnTo>
                    <a:pt x="14525" y="16864"/>
                  </a:lnTo>
                  <a:lnTo>
                    <a:pt x="14461" y="16828"/>
                  </a:lnTo>
                  <a:lnTo>
                    <a:pt x="14407" y="16791"/>
                  </a:lnTo>
                  <a:lnTo>
                    <a:pt x="14407" y="16741"/>
                  </a:lnTo>
                  <a:lnTo>
                    <a:pt x="14396" y="16716"/>
                  </a:lnTo>
                  <a:lnTo>
                    <a:pt x="14407" y="16655"/>
                  </a:lnTo>
                  <a:lnTo>
                    <a:pt x="14364" y="16593"/>
                  </a:lnTo>
                  <a:lnTo>
                    <a:pt x="14321" y="16555"/>
                  </a:lnTo>
                  <a:lnTo>
                    <a:pt x="14321" y="16482"/>
                  </a:lnTo>
                  <a:lnTo>
                    <a:pt x="14267" y="16432"/>
                  </a:lnTo>
                  <a:lnTo>
                    <a:pt x="14246" y="16370"/>
                  </a:lnTo>
                  <a:lnTo>
                    <a:pt x="14267" y="16234"/>
                  </a:lnTo>
                  <a:lnTo>
                    <a:pt x="14321" y="16173"/>
                  </a:lnTo>
                  <a:lnTo>
                    <a:pt x="14353" y="16086"/>
                  </a:lnTo>
                  <a:lnTo>
                    <a:pt x="14353" y="16024"/>
                  </a:lnTo>
                  <a:lnTo>
                    <a:pt x="14429" y="15875"/>
                  </a:lnTo>
                  <a:lnTo>
                    <a:pt x="14429" y="15727"/>
                  </a:lnTo>
                  <a:lnTo>
                    <a:pt x="14418" y="15715"/>
                  </a:lnTo>
                  <a:lnTo>
                    <a:pt x="14407" y="15628"/>
                  </a:lnTo>
                  <a:lnTo>
                    <a:pt x="14450" y="15541"/>
                  </a:lnTo>
                  <a:lnTo>
                    <a:pt x="14482" y="15480"/>
                  </a:lnTo>
                  <a:lnTo>
                    <a:pt x="14482" y="15418"/>
                  </a:lnTo>
                  <a:lnTo>
                    <a:pt x="14569" y="15245"/>
                  </a:lnTo>
                  <a:lnTo>
                    <a:pt x="14558" y="15134"/>
                  </a:lnTo>
                  <a:lnTo>
                    <a:pt x="14525" y="15134"/>
                  </a:lnTo>
                  <a:lnTo>
                    <a:pt x="14515" y="15159"/>
                  </a:lnTo>
                  <a:lnTo>
                    <a:pt x="14515" y="15121"/>
                  </a:lnTo>
                  <a:lnTo>
                    <a:pt x="14471" y="15121"/>
                  </a:lnTo>
                  <a:lnTo>
                    <a:pt x="14407" y="15159"/>
                  </a:lnTo>
                  <a:lnTo>
                    <a:pt x="14310" y="15134"/>
                  </a:lnTo>
                  <a:lnTo>
                    <a:pt x="14213" y="15109"/>
                  </a:lnTo>
                  <a:lnTo>
                    <a:pt x="14192" y="15109"/>
                  </a:lnTo>
                  <a:lnTo>
                    <a:pt x="14160" y="15072"/>
                  </a:lnTo>
                  <a:lnTo>
                    <a:pt x="14041" y="15072"/>
                  </a:lnTo>
                  <a:lnTo>
                    <a:pt x="13977" y="15096"/>
                  </a:lnTo>
                  <a:lnTo>
                    <a:pt x="13945" y="15072"/>
                  </a:lnTo>
                  <a:lnTo>
                    <a:pt x="13859" y="15072"/>
                  </a:lnTo>
                  <a:lnTo>
                    <a:pt x="13837" y="15059"/>
                  </a:lnTo>
                  <a:lnTo>
                    <a:pt x="13859" y="15035"/>
                  </a:lnTo>
                  <a:lnTo>
                    <a:pt x="13773" y="14948"/>
                  </a:lnTo>
                  <a:lnTo>
                    <a:pt x="13762" y="14911"/>
                  </a:lnTo>
                  <a:lnTo>
                    <a:pt x="13665" y="14800"/>
                  </a:lnTo>
                  <a:lnTo>
                    <a:pt x="13622" y="14787"/>
                  </a:lnTo>
                  <a:lnTo>
                    <a:pt x="13536" y="14701"/>
                  </a:lnTo>
                  <a:lnTo>
                    <a:pt x="13493" y="14689"/>
                  </a:lnTo>
                  <a:lnTo>
                    <a:pt x="13375" y="14602"/>
                  </a:lnTo>
                  <a:lnTo>
                    <a:pt x="13343" y="14565"/>
                  </a:lnTo>
                  <a:lnTo>
                    <a:pt x="13310" y="14627"/>
                  </a:lnTo>
                  <a:lnTo>
                    <a:pt x="13310" y="14602"/>
                  </a:lnTo>
                  <a:lnTo>
                    <a:pt x="13267" y="14491"/>
                  </a:lnTo>
                  <a:lnTo>
                    <a:pt x="13224" y="14441"/>
                  </a:lnTo>
                  <a:lnTo>
                    <a:pt x="13224" y="14380"/>
                  </a:lnTo>
                  <a:lnTo>
                    <a:pt x="13170" y="14355"/>
                  </a:lnTo>
                  <a:lnTo>
                    <a:pt x="13117" y="14243"/>
                  </a:lnTo>
                  <a:lnTo>
                    <a:pt x="13074" y="14231"/>
                  </a:lnTo>
                  <a:lnTo>
                    <a:pt x="12977" y="14120"/>
                  </a:lnTo>
                  <a:lnTo>
                    <a:pt x="12923" y="14107"/>
                  </a:lnTo>
                  <a:lnTo>
                    <a:pt x="12891" y="14071"/>
                  </a:lnTo>
                  <a:lnTo>
                    <a:pt x="12751" y="14021"/>
                  </a:lnTo>
                  <a:lnTo>
                    <a:pt x="12654" y="13934"/>
                  </a:lnTo>
                  <a:lnTo>
                    <a:pt x="12525" y="13823"/>
                  </a:lnTo>
                  <a:lnTo>
                    <a:pt x="12418" y="13835"/>
                  </a:lnTo>
                  <a:lnTo>
                    <a:pt x="12203" y="13922"/>
                  </a:lnTo>
                  <a:lnTo>
                    <a:pt x="11988" y="13996"/>
                  </a:lnTo>
                  <a:lnTo>
                    <a:pt x="11891" y="13996"/>
                  </a:lnTo>
                  <a:lnTo>
                    <a:pt x="11827" y="13959"/>
                  </a:lnTo>
                  <a:lnTo>
                    <a:pt x="11891" y="13984"/>
                  </a:lnTo>
                  <a:lnTo>
                    <a:pt x="11988" y="13947"/>
                  </a:lnTo>
                  <a:lnTo>
                    <a:pt x="12160" y="13749"/>
                  </a:lnTo>
                  <a:lnTo>
                    <a:pt x="12192" y="13687"/>
                  </a:lnTo>
                  <a:lnTo>
                    <a:pt x="12160" y="13551"/>
                  </a:lnTo>
                  <a:lnTo>
                    <a:pt x="12117" y="13489"/>
                  </a:lnTo>
                  <a:lnTo>
                    <a:pt x="12160" y="13341"/>
                  </a:lnTo>
                  <a:lnTo>
                    <a:pt x="12160" y="13205"/>
                  </a:lnTo>
                  <a:lnTo>
                    <a:pt x="12117" y="13118"/>
                  </a:lnTo>
                  <a:lnTo>
                    <a:pt x="12117" y="13032"/>
                  </a:lnTo>
                  <a:lnTo>
                    <a:pt x="12149" y="12957"/>
                  </a:lnTo>
                  <a:lnTo>
                    <a:pt x="12149" y="12896"/>
                  </a:lnTo>
                  <a:lnTo>
                    <a:pt x="12095" y="12871"/>
                  </a:lnTo>
                  <a:lnTo>
                    <a:pt x="11923" y="12871"/>
                  </a:lnTo>
                  <a:lnTo>
                    <a:pt x="11837" y="13032"/>
                  </a:lnTo>
                  <a:lnTo>
                    <a:pt x="11730" y="13180"/>
                  </a:lnTo>
                  <a:lnTo>
                    <a:pt x="11601" y="13193"/>
                  </a:lnTo>
                  <a:lnTo>
                    <a:pt x="11515" y="13267"/>
                  </a:lnTo>
                  <a:lnTo>
                    <a:pt x="11547" y="13205"/>
                  </a:lnTo>
                  <a:lnTo>
                    <a:pt x="11708" y="13155"/>
                  </a:lnTo>
                  <a:lnTo>
                    <a:pt x="11784" y="13069"/>
                  </a:lnTo>
                  <a:lnTo>
                    <a:pt x="11837" y="12908"/>
                  </a:lnTo>
                  <a:lnTo>
                    <a:pt x="11816" y="12896"/>
                  </a:lnTo>
                  <a:lnTo>
                    <a:pt x="11816" y="12809"/>
                  </a:lnTo>
                  <a:lnTo>
                    <a:pt x="11784" y="12760"/>
                  </a:lnTo>
                  <a:lnTo>
                    <a:pt x="11794" y="12698"/>
                  </a:lnTo>
                  <a:lnTo>
                    <a:pt x="11784" y="12648"/>
                  </a:lnTo>
                  <a:lnTo>
                    <a:pt x="11719" y="12636"/>
                  </a:lnTo>
                  <a:lnTo>
                    <a:pt x="11741" y="12599"/>
                  </a:lnTo>
                  <a:lnTo>
                    <a:pt x="11794" y="12587"/>
                  </a:lnTo>
                  <a:lnTo>
                    <a:pt x="11816" y="12525"/>
                  </a:lnTo>
                  <a:lnTo>
                    <a:pt x="11870" y="12414"/>
                  </a:lnTo>
                  <a:lnTo>
                    <a:pt x="11870" y="12327"/>
                  </a:lnTo>
                  <a:lnTo>
                    <a:pt x="11837" y="12290"/>
                  </a:lnTo>
                  <a:lnTo>
                    <a:pt x="11881" y="12154"/>
                  </a:lnTo>
                  <a:lnTo>
                    <a:pt x="11923" y="12130"/>
                  </a:lnTo>
                  <a:lnTo>
                    <a:pt x="11945" y="12030"/>
                  </a:lnTo>
                  <a:lnTo>
                    <a:pt x="11988" y="11969"/>
                  </a:lnTo>
                  <a:lnTo>
                    <a:pt x="12010" y="11845"/>
                  </a:lnTo>
                  <a:lnTo>
                    <a:pt x="12063" y="11783"/>
                  </a:lnTo>
                  <a:lnTo>
                    <a:pt x="12042" y="11709"/>
                  </a:lnTo>
                  <a:lnTo>
                    <a:pt x="12042" y="11659"/>
                  </a:lnTo>
                  <a:lnTo>
                    <a:pt x="12106" y="11709"/>
                  </a:lnTo>
                  <a:lnTo>
                    <a:pt x="12160" y="11647"/>
                  </a:lnTo>
                  <a:lnTo>
                    <a:pt x="12160" y="11585"/>
                  </a:lnTo>
                  <a:lnTo>
                    <a:pt x="12224" y="11573"/>
                  </a:lnTo>
                  <a:lnTo>
                    <a:pt x="12311" y="11462"/>
                  </a:lnTo>
                  <a:lnTo>
                    <a:pt x="12364" y="11425"/>
                  </a:lnTo>
                  <a:lnTo>
                    <a:pt x="12353" y="11363"/>
                  </a:lnTo>
                  <a:lnTo>
                    <a:pt x="12397" y="11325"/>
                  </a:lnTo>
                  <a:lnTo>
                    <a:pt x="12429" y="11325"/>
                  </a:lnTo>
                  <a:lnTo>
                    <a:pt x="12450" y="11276"/>
                  </a:lnTo>
                  <a:lnTo>
                    <a:pt x="12418" y="11227"/>
                  </a:lnTo>
                  <a:lnTo>
                    <a:pt x="12482" y="11177"/>
                  </a:lnTo>
                  <a:lnTo>
                    <a:pt x="12525" y="11091"/>
                  </a:lnTo>
                  <a:lnTo>
                    <a:pt x="12579" y="11091"/>
                  </a:lnTo>
                  <a:lnTo>
                    <a:pt x="12579" y="11053"/>
                  </a:lnTo>
                  <a:lnTo>
                    <a:pt x="12611" y="11029"/>
                  </a:lnTo>
                  <a:lnTo>
                    <a:pt x="12536" y="10967"/>
                  </a:lnTo>
                  <a:lnTo>
                    <a:pt x="12569" y="10955"/>
                  </a:lnTo>
                  <a:lnTo>
                    <a:pt x="12569" y="10905"/>
                  </a:lnTo>
                  <a:lnTo>
                    <a:pt x="12611" y="10918"/>
                  </a:lnTo>
                  <a:lnTo>
                    <a:pt x="12676" y="10980"/>
                  </a:lnTo>
                  <a:lnTo>
                    <a:pt x="12687" y="11016"/>
                  </a:lnTo>
                  <a:lnTo>
                    <a:pt x="12719" y="10992"/>
                  </a:lnTo>
                  <a:lnTo>
                    <a:pt x="12698" y="10955"/>
                  </a:lnTo>
                  <a:lnTo>
                    <a:pt x="12644" y="10918"/>
                  </a:lnTo>
                  <a:lnTo>
                    <a:pt x="12741" y="10868"/>
                  </a:lnTo>
                  <a:lnTo>
                    <a:pt x="12762" y="10831"/>
                  </a:lnTo>
                  <a:lnTo>
                    <a:pt x="12837" y="10831"/>
                  </a:lnTo>
                  <a:lnTo>
                    <a:pt x="12848" y="10843"/>
                  </a:lnTo>
                  <a:lnTo>
                    <a:pt x="12859" y="10794"/>
                  </a:lnTo>
                  <a:lnTo>
                    <a:pt x="12848" y="10769"/>
                  </a:lnTo>
                  <a:lnTo>
                    <a:pt x="12891" y="10769"/>
                  </a:lnTo>
                  <a:lnTo>
                    <a:pt x="12902" y="10843"/>
                  </a:lnTo>
                  <a:lnTo>
                    <a:pt x="12945" y="10782"/>
                  </a:lnTo>
                  <a:lnTo>
                    <a:pt x="12945" y="10769"/>
                  </a:lnTo>
                  <a:lnTo>
                    <a:pt x="12902" y="10732"/>
                  </a:lnTo>
                  <a:lnTo>
                    <a:pt x="12902" y="10671"/>
                  </a:lnTo>
                  <a:lnTo>
                    <a:pt x="12923" y="10707"/>
                  </a:lnTo>
                  <a:lnTo>
                    <a:pt x="13031" y="10732"/>
                  </a:lnTo>
                  <a:lnTo>
                    <a:pt x="13020" y="10682"/>
                  </a:lnTo>
                  <a:lnTo>
                    <a:pt x="12966" y="10658"/>
                  </a:lnTo>
                  <a:lnTo>
                    <a:pt x="12956" y="10609"/>
                  </a:lnTo>
                  <a:lnTo>
                    <a:pt x="12977" y="10596"/>
                  </a:lnTo>
                  <a:lnTo>
                    <a:pt x="12999" y="10547"/>
                  </a:lnTo>
                  <a:lnTo>
                    <a:pt x="13010" y="10646"/>
                  </a:lnTo>
                  <a:lnTo>
                    <a:pt x="13063" y="10621"/>
                  </a:lnTo>
                  <a:lnTo>
                    <a:pt x="13106" y="10646"/>
                  </a:lnTo>
                  <a:lnTo>
                    <a:pt x="13149" y="10609"/>
                  </a:lnTo>
                  <a:lnTo>
                    <a:pt x="13085" y="10485"/>
                  </a:lnTo>
                  <a:lnTo>
                    <a:pt x="13052" y="10349"/>
                  </a:lnTo>
                  <a:lnTo>
                    <a:pt x="12999" y="10275"/>
                  </a:lnTo>
                  <a:lnTo>
                    <a:pt x="12999" y="10213"/>
                  </a:lnTo>
                  <a:lnTo>
                    <a:pt x="12977" y="10164"/>
                  </a:lnTo>
                  <a:lnTo>
                    <a:pt x="12999" y="10126"/>
                  </a:lnTo>
                  <a:lnTo>
                    <a:pt x="13031" y="10176"/>
                  </a:lnTo>
                  <a:lnTo>
                    <a:pt x="13063" y="10287"/>
                  </a:lnTo>
                  <a:lnTo>
                    <a:pt x="13139" y="10398"/>
                  </a:lnTo>
                  <a:lnTo>
                    <a:pt x="13278" y="10423"/>
                  </a:lnTo>
                  <a:lnTo>
                    <a:pt x="13332" y="10473"/>
                  </a:lnTo>
                  <a:lnTo>
                    <a:pt x="13396" y="10473"/>
                  </a:lnTo>
                  <a:lnTo>
                    <a:pt x="13440" y="10435"/>
                  </a:lnTo>
                  <a:lnTo>
                    <a:pt x="13493" y="10435"/>
                  </a:lnTo>
                  <a:lnTo>
                    <a:pt x="13569" y="10349"/>
                  </a:lnTo>
                  <a:lnTo>
                    <a:pt x="13590" y="10188"/>
                  </a:lnTo>
                  <a:lnTo>
                    <a:pt x="13482" y="10040"/>
                  </a:lnTo>
                  <a:lnTo>
                    <a:pt x="13461" y="9941"/>
                  </a:lnTo>
                  <a:lnTo>
                    <a:pt x="13429" y="9891"/>
                  </a:lnTo>
                  <a:lnTo>
                    <a:pt x="13396" y="9891"/>
                  </a:lnTo>
                  <a:lnTo>
                    <a:pt x="13332" y="9978"/>
                  </a:lnTo>
                  <a:lnTo>
                    <a:pt x="13214" y="9990"/>
                  </a:lnTo>
                  <a:lnTo>
                    <a:pt x="13181" y="10003"/>
                  </a:lnTo>
                  <a:lnTo>
                    <a:pt x="13181" y="9990"/>
                  </a:lnTo>
                  <a:lnTo>
                    <a:pt x="13170" y="9941"/>
                  </a:lnTo>
                  <a:lnTo>
                    <a:pt x="13214" y="9966"/>
                  </a:lnTo>
                  <a:lnTo>
                    <a:pt x="13278" y="9941"/>
                  </a:lnTo>
                  <a:lnTo>
                    <a:pt x="13343" y="9879"/>
                  </a:lnTo>
                  <a:lnTo>
                    <a:pt x="13332" y="9855"/>
                  </a:lnTo>
                  <a:lnTo>
                    <a:pt x="13224" y="9780"/>
                  </a:lnTo>
                  <a:lnTo>
                    <a:pt x="13106" y="9632"/>
                  </a:lnTo>
                  <a:lnTo>
                    <a:pt x="13074" y="9632"/>
                  </a:lnTo>
                  <a:lnTo>
                    <a:pt x="13063" y="9669"/>
                  </a:lnTo>
                  <a:lnTo>
                    <a:pt x="13085" y="9718"/>
                  </a:lnTo>
                  <a:lnTo>
                    <a:pt x="13074" y="9743"/>
                  </a:lnTo>
                  <a:lnTo>
                    <a:pt x="13020" y="9694"/>
                  </a:lnTo>
                  <a:lnTo>
                    <a:pt x="12999" y="9607"/>
                  </a:lnTo>
                  <a:lnTo>
                    <a:pt x="13052" y="9619"/>
                  </a:lnTo>
                  <a:lnTo>
                    <a:pt x="13052" y="9508"/>
                  </a:lnTo>
                  <a:lnTo>
                    <a:pt x="13074" y="9570"/>
                  </a:lnTo>
                  <a:lnTo>
                    <a:pt x="13160" y="9657"/>
                  </a:lnTo>
                  <a:lnTo>
                    <a:pt x="13203" y="9669"/>
                  </a:lnTo>
                  <a:lnTo>
                    <a:pt x="13235" y="9780"/>
                  </a:lnTo>
                  <a:lnTo>
                    <a:pt x="13343" y="9855"/>
                  </a:lnTo>
                  <a:lnTo>
                    <a:pt x="13471" y="9904"/>
                  </a:lnTo>
                  <a:lnTo>
                    <a:pt x="13525" y="9990"/>
                  </a:lnTo>
                  <a:lnTo>
                    <a:pt x="13579" y="10028"/>
                  </a:lnTo>
                  <a:lnTo>
                    <a:pt x="13590" y="10064"/>
                  </a:lnTo>
                  <a:lnTo>
                    <a:pt x="13654" y="10102"/>
                  </a:lnTo>
                  <a:lnTo>
                    <a:pt x="13687" y="10126"/>
                  </a:lnTo>
                  <a:lnTo>
                    <a:pt x="13687" y="10052"/>
                  </a:lnTo>
                  <a:lnTo>
                    <a:pt x="13740" y="10028"/>
                  </a:lnTo>
                  <a:lnTo>
                    <a:pt x="13698" y="9990"/>
                  </a:lnTo>
                  <a:lnTo>
                    <a:pt x="13708" y="9928"/>
                  </a:lnTo>
                  <a:lnTo>
                    <a:pt x="13751" y="10003"/>
                  </a:lnTo>
                  <a:lnTo>
                    <a:pt x="13762" y="10052"/>
                  </a:lnTo>
                  <a:lnTo>
                    <a:pt x="13805" y="10064"/>
                  </a:lnTo>
                  <a:lnTo>
                    <a:pt x="13870" y="9966"/>
                  </a:lnTo>
                  <a:lnTo>
                    <a:pt x="13870" y="9842"/>
                  </a:lnTo>
                  <a:lnTo>
                    <a:pt x="13848" y="9793"/>
                  </a:lnTo>
                  <a:lnTo>
                    <a:pt x="13870" y="9694"/>
                  </a:lnTo>
                  <a:lnTo>
                    <a:pt x="13902" y="9805"/>
                  </a:lnTo>
                  <a:lnTo>
                    <a:pt x="13902" y="9867"/>
                  </a:lnTo>
                  <a:lnTo>
                    <a:pt x="13934" y="9730"/>
                  </a:lnTo>
                  <a:lnTo>
                    <a:pt x="13988" y="9694"/>
                  </a:lnTo>
                  <a:lnTo>
                    <a:pt x="14009" y="9730"/>
                  </a:lnTo>
                  <a:lnTo>
                    <a:pt x="14020" y="9743"/>
                  </a:lnTo>
                  <a:lnTo>
                    <a:pt x="13977" y="9805"/>
                  </a:lnTo>
                  <a:lnTo>
                    <a:pt x="14009" y="9817"/>
                  </a:lnTo>
                  <a:lnTo>
                    <a:pt x="14020" y="9867"/>
                  </a:lnTo>
                  <a:lnTo>
                    <a:pt x="14063" y="9817"/>
                  </a:lnTo>
                  <a:lnTo>
                    <a:pt x="14095" y="9842"/>
                  </a:lnTo>
                  <a:lnTo>
                    <a:pt x="14170" y="9928"/>
                  </a:lnTo>
                  <a:lnTo>
                    <a:pt x="14181" y="9904"/>
                  </a:lnTo>
                  <a:lnTo>
                    <a:pt x="14224" y="9904"/>
                  </a:lnTo>
                  <a:lnTo>
                    <a:pt x="14246" y="9928"/>
                  </a:lnTo>
                  <a:lnTo>
                    <a:pt x="14299" y="9916"/>
                  </a:lnTo>
                  <a:lnTo>
                    <a:pt x="14353" y="9805"/>
                  </a:lnTo>
                  <a:lnTo>
                    <a:pt x="14439" y="9755"/>
                  </a:lnTo>
                  <a:lnTo>
                    <a:pt x="14622" y="9545"/>
                  </a:lnTo>
                  <a:lnTo>
                    <a:pt x="14633" y="9496"/>
                  </a:lnTo>
                  <a:lnTo>
                    <a:pt x="14665" y="9483"/>
                  </a:lnTo>
                  <a:lnTo>
                    <a:pt x="14676" y="9508"/>
                  </a:lnTo>
                  <a:lnTo>
                    <a:pt x="14762" y="9384"/>
                  </a:lnTo>
                  <a:lnTo>
                    <a:pt x="14816" y="9360"/>
                  </a:lnTo>
                  <a:lnTo>
                    <a:pt x="14880" y="9298"/>
                  </a:lnTo>
                  <a:lnTo>
                    <a:pt x="14902" y="9261"/>
                  </a:lnTo>
                  <a:lnTo>
                    <a:pt x="14891" y="9187"/>
                  </a:lnTo>
                  <a:lnTo>
                    <a:pt x="14676" y="9125"/>
                  </a:lnTo>
                  <a:lnTo>
                    <a:pt x="14558" y="9100"/>
                  </a:lnTo>
                  <a:lnTo>
                    <a:pt x="14450" y="9051"/>
                  </a:lnTo>
                  <a:lnTo>
                    <a:pt x="14407" y="8939"/>
                  </a:lnTo>
                  <a:lnTo>
                    <a:pt x="14342" y="8803"/>
                  </a:lnTo>
                  <a:lnTo>
                    <a:pt x="14310" y="8803"/>
                  </a:lnTo>
                  <a:lnTo>
                    <a:pt x="14299" y="8692"/>
                  </a:lnTo>
                  <a:lnTo>
                    <a:pt x="14289" y="8680"/>
                  </a:lnTo>
                  <a:lnTo>
                    <a:pt x="14299" y="8643"/>
                  </a:lnTo>
                  <a:lnTo>
                    <a:pt x="14321" y="8643"/>
                  </a:lnTo>
                  <a:lnTo>
                    <a:pt x="14342" y="8605"/>
                  </a:lnTo>
                  <a:lnTo>
                    <a:pt x="14299" y="8569"/>
                  </a:lnTo>
                  <a:lnTo>
                    <a:pt x="14181" y="8569"/>
                  </a:lnTo>
                  <a:lnTo>
                    <a:pt x="14041" y="8519"/>
                  </a:lnTo>
                  <a:lnTo>
                    <a:pt x="13999" y="8519"/>
                  </a:lnTo>
                  <a:lnTo>
                    <a:pt x="13977" y="8556"/>
                  </a:lnTo>
                  <a:lnTo>
                    <a:pt x="13934" y="8507"/>
                  </a:lnTo>
                  <a:lnTo>
                    <a:pt x="13934" y="8457"/>
                  </a:lnTo>
                  <a:lnTo>
                    <a:pt x="13988" y="8482"/>
                  </a:lnTo>
                  <a:lnTo>
                    <a:pt x="14128" y="8494"/>
                  </a:lnTo>
                  <a:lnTo>
                    <a:pt x="14203" y="8556"/>
                  </a:lnTo>
                  <a:lnTo>
                    <a:pt x="14321" y="8556"/>
                  </a:lnTo>
                  <a:lnTo>
                    <a:pt x="14396" y="8618"/>
                  </a:lnTo>
                  <a:lnTo>
                    <a:pt x="14461" y="8754"/>
                  </a:lnTo>
                  <a:lnTo>
                    <a:pt x="14515" y="8766"/>
                  </a:lnTo>
                  <a:lnTo>
                    <a:pt x="14536" y="8803"/>
                  </a:lnTo>
                  <a:lnTo>
                    <a:pt x="14515" y="8816"/>
                  </a:lnTo>
                  <a:lnTo>
                    <a:pt x="14482" y="8816"/>
                  </a:lnTo>
                  <a:lnTo>
                    <a:pt x="14482" y="8853"/>
                  </a:lnTo>
                  <a:lnTo>
                    <a:pt x="14579" y="8890"/>
                  </a:lnTo>
                  <a:lnTo>
                    <a:pt x="14611" y="8976"/>
                  </a:lnTo>
                  <a:lnTo>
                    <a:pt x="14644" y="9039"/>
                  </a:lnTo>
                  <a:lnTo>
                    <a:pt x="14837" y="9075"/>
                  </a:lnTo>
                  <a:lnTo>
                    <a:pt x="14891" y="9051"/>
                  </a:lnTo>
                  <a:lnTo>
                    <a:pt x="14912" y="8976"/>
                  </a:lnTo>
                  <a:lnTo>
                    <a:pt x="14955" y="8939"/>
                  </a:lnTo>
                  <a:lnTo>
                    <a:pt x="14999" y="8952"/>
                  </a:lnTo>
                  <a:lnTo>
                    <a:pt x="15063" y="8865"/>
                  </a:lnTo>
                  <a:lnTo>
                    <a:pt x="15074" y="8853"/>
                  </a:lnTo>
                  <a:lnTo>
                    <a:pt x="15159" y="8939"/>
                  </a:lnTo>
                  <a:lnTo>
                    <a:pt x="15149" y="8952"/>
                  </a:lnTo>
                  <a:lnTo>
                    <a:pt x="15095" y="9051"/>
                  </a:lnTo>
                  <a:lnTo>
                    <a:pt x="15095" y="9100"/>
                  </a:lnTo>
                  <a:lnTo>
                    <a:pt x="15052" y="9162"/>
                  </a:lnTo>
                  <a:lnTo>
                    <a:pt x="15052" y="9199"/>
                  </a:lnTo>
                  <a:lnTo>
                    <a:pt x="14999" y="9310"/>
                  </a:lnTo>
                  <a:lnTo>
                    <a:pt x="15020" y="9360"/>
                  </a:lnTo>
                  <a:lnTo>
                    <a:pt x="14999" y="9372"/>
                  </a:lnTo>
                  <a:lnTo>
                    <a:pt x="14988" y="9434"/>
                  </a:lnTo>
                  <a:lnTo>
                    <a:pt x="14988" y="9496"/>
                  </a:lnTo>
                  <a:lnTo>
                    <a:pt x="14902" y="9570"/>
                  </a:lnTo>
                  <a:lnTo>
                    <a:pt x="14880" y="9632"/>
                  </a:lnTo>
                  <a:lnTo>
                    <a:pt x="14880" y="9730"/>
                  </a:lnTo>
                  <a:lnTo>
                    <a:pt x="14858" y="9755"/>
                  </a:lnTo>
                  <a:lnTo>
                    <a:pt x="14858" y="9855"/>
                  </a:lnTo>
                  <a:lnTo>
                    <a:pt x="14826" y="9904"/>
                  </a:lnTo>
                  <a:lnTo>
                    <a:pt x="14751" y="9904"/>
                  </a:lnTo>
                  <a:lnTo>
                    <a:pt x="14665" y="9941"/>
                  </a:lnTo>
                  <a:lnTo>
                    <a:pt x="14665" y="10003"/>
                  </a:lnTo>
                  <a:lnTo>
                    <a:pt x="14633" y="10114"/>
                  </a:lnTo>
                  <a:lnTo>
                    <a:pt x="14644" y="10188"/>
                  </a:lnTo>
                  <a:lnTo>
                    <a:pt x="14676" y="10188"/>
                  </a:lnTo>
                  <a:lnTo>
                    <a:pt x="14687" y="10126"/>
                  </a:lnTo>
                  <a:lnTo>
                    <a:pt x="14719" y="10114"/>
                  </a:lnTo>
                  <a:lnTo>
                    <a:pt x="14740" y="10126"/>
                  </a:lnTo>
                  <a:lnTo>
                    <a:pt x="14783" y="10164"/>
                  </a:lnTo>
                  <a:lnTo>
                    <a:pt x="14826" y="10164"/>
                  </a:lnTo>
                  <a:lnTo>
                    <a:pt x="14848" y="10151"/>
                  </a:lnTo>
                  <a:lnTo>
                    <a:pt x="14880" y="10151"/>
                  </a:lnTo>
                  <a:lnTo>
                    <a:pt x="14902" y="10176"/>
                  </a:lnTo>
                  <a:lnTo>
                    <a:pt x="14912" y="10225"/>
                  </a:lnTo>
                  <a:lnTo>
                    <a:pt x="14880" y="10287"/>
                  </a:lnTo>
                  <a:lnTo>
                    <a:pt x="14891" y="10349"/>
                  </a:lnTo>
                  <a:lnTo>
                    <a:pt x="14848" y="10398"/>
                  </a:lnTo>
                  <a:lnTo>
                    <a:pt x="14848" y="10485"/>
                  </a:lnTo>
                  <a:lnTo>
                    <a:pt x="14858" y="10522"/>
                  </a:lnTo>
                  <a:lnTo>
                    <a:pt x="14891" y="10497"/>
                  </a:lnTo>
                  <a:lnTo>
                    <a:pt x="14912" y="10522"/>
                  </a:lnTo>
                  <a:lnTo>
                    <a:pt x="14955" y="10522"/>
                  </a:lnTo>
                  <a:lnTo>
                    <a:pt x="14988" y="10485"/>
                  </a:lnTo>
                  <a:lnTo>
                    <a:pt x="15041" y="10485"/>
                  </a:lnTo>
                  <a:lnTo>
                    <a:pt x="15052" y="10460"/>
                  </a:lnTo>
                  <a:lnTo>
                    <a:pt x="15095" y="10423"/>
                  </a:lnTo>
                  <a:lnTo>
                    <a:pt x="15128" y="10423"/>
                  </a:lnTo>
                  <a:lnTo>
                    <a:pt x="15181" y="10373"/>
                  </a:lnTo>
                  <a:lnTo>
                    <a:pt x="15203" y="10300"/>
                  </a:lnTo>
                  <a:lnTo>
                    <a:pt x="15235" y="10250"/>
                  </a:lnTo>
                  <a:lnTo>
                    <a:pt x="15267" y="10213"/>
                  </a:lnTo>
                  <a:lnTo>
                    <a:pt x="15288" y="10213"/>
                  </a:lnTo>
                  <a:lnTo>
                    <a:pt x="15321" y="10237"/>
                  </a:lnTo>
                  <a:lnTo>
                    <a:pt x="15364" y="10213"/>
                  </a:lnTo>
                  <a:lnTo>
                    <a:pt x="15386" y="10188"/>
                  </a:lnTo>
                  <a:lnTo>
                    <a:pt x="15428" y="10188"/>
                  </a:lnTo>
                  <a:lnTo>
                    <a:pt x="15450" y="10102"/>
                  </a:lnTo>
                  <a:lnTo>
                    <a:pt x="15450" y="10028"/>
                  </a:lnTo>
                  <a:lnTo>
                    <a:pt x="15504" y="9978"/>
                  </a:lnTo>
                  <a:lnTo>
                    <a:pt x="15525" y="9928"/>
                  </a:lnTo>
                  <a:lnTo>
                    <a:pt x="15558" y="9928"/>
                  </a:lnTo>
                  <a:lnTo>
                    <a:pt x="15590" y="9966"/>
                  </a:lnTo>
                  <a:lnTo>
                    <a:pt x="15611" y="9928"/>
                  </a:lnTo>
                  <a:lnTo>
                    <a:pt x="15644" y="9916"/>
                  </a:lnTo>
                  <a:lnTo>
                    <a:pt x="15665" y="9928"/>
                  </a:lnTo>
                  <a:lnTo>
                    <a:pt x="15687" y="9990"/>
                  </a:lnTo>
                  <a:lnTo>
                    <a:pt x="15644" y="10028"/>
                  </a:lnTo>
                  <a:lnTo>
                    <a:pt x="15611" y="10052"/>
                  </a:lnTo>
                  <a:lnTo>
                    <a:pt x="15654" y="10089"/>
                  </a:lnTo>
                  <a:lnTo>
                    <a:pt x="15740" y="10089"/>
                  </a:lnTo>
                  <a:lnTo>
                    <a:pt x="15772" y="10102"/>
                  </a:lnTo>
                  <a:lnTo>
                    <a:pt x="15794" y="10151"/>
                  </a:lnTo>
                  <a:lnTo>
                    <a:pt x="15751" y="10213"/>
                  </a:lnTo>
                  <a:lnTo>
                    <a:pt x="15708" y="10225"/>
                  </a:lnTo>
                  <a:lnTo>
                    <a:pt x="15708" y="10300"/>
                  </a:lnTo>
                  <a:lnTo>
                    <a:pt x="15751" y="10312"/>
                  </a:lnTo>
                  <a:lnTo>
                    <a:pt x="15772" y="10300"/>
                  </a:lnTo>
                  <a:lnTo>
                    <a:pt x="15816" y="10300"/>
                  </a:lnTo>
                  <a:lnTo>
                    <a:pt x="15826" y="10312"/>
                  </a:lnTo>
                  <a:lnTo>
                    <a:pt x="15869" y="10300"/>
                  </a:lnTo>
                  <a:lnTo>
                    <a:pt x="15880" y="10349"/>
                  </a:lnTo>
                  <a:lnTo>
                    <a:pt x="15934" y="10349"/>
                  </a:lnTo>
                  <a:lnTo>
                    <a:pt x="15966" y="10373"/>
                  </a:lnTo>
                  <a:lnTo>
                    <a:pt x="15987" y="10373"/>
                  </a:lnTo>
                  <a:lnTo>
                    <a:pt x="16063" y="10423"/>
                  </a:lnTo>
                  <a:lnTo>
                    <a:pt x="16084" y="10411"/>
                  </a:lnTo>
                  <a:lnTo>
                    <a:pt x="16117" y="10337"/>
                  </a:lnTo>
                  <a:lnTo>
                    <a:pt x="16138" y="10312"/>
                  </a:lnTo>
                  <a:lnTo>
                    <a:pt x="16181" y="10250"/>
                  </a:lnTo>
                  <a:lnTo>
                    <a:pt x="16235" y="10250"/>
                  </a:lnTo>
                  <a:lnTo>
                    <a:pt x="16246" y="10225"/>
                  </a:lnTo>
                  <a:lnTo>
                    <a:pt x="16203" y="10213"/>
                  </a:lnTo>
                  <a:lnTo>
                    <a:pt x="16181" y="10164"/>
                  </a:lnTo>
                  <a:lnTo>
                    <a:pt x="16224" y="10151"/>
                  </a:lnTo>
                  <a:lnTo>
                    <a:pt x="16235" y="10102"/>
                  </a:lnTo>
                  <a:lnTo>
                    <a:pt x="16192" y="10077"/>
                  </a:lnTo>
                  <a:lnTo>
                    <a:pt x="16170" y="10040"/>
                  </a:lnTo>
                  <a:lnTo>
                    <a:pt x="16138" y="10052"/>
                  </a:lnTo>
                  <a:lnTo>
                    <a:pt x="16138" y="10102"/>
                  </a:lnTo>
                  <a:lnTo>
                    <a:pt x="16117" y="10114"/>
                  </a:lnTo>
                  <a:lnTo>
                    <a:pt x="16084" y="10102"/>
                  </a:lnTo>
                  <a:lnTo>
                    <a:pt x="16030" y="10064"/>
                  </a:lnTo>
                  <a:lnTo>
                    <a:pt x="16030" y="10028"/>
                  </a:lnTo>
                  <a:lnTo>
                    <a:pt x="16009" y="10040"/>
                  </a:lnTo>
                  <a:lnTo>
                    <a:pt x="15966" y="10089"/>
                  </a:lnTo>
                  <a:lnTo>
                    <a:pt x="15869" y="10089"/>
                  </a:lnTo>
                  <a:lnTo>
                    <a:pt x="15826" y="10052"/>
                  </a:lnTo>
                  <a:lnTo>
                    <a:pt x="15880" y="10028"/>
                  </a:lnTo>
                  <a:lnTo>
                    <a:pt x="15923" y="10028"/>
                  </a:lnTo>
                  <a:lnTo>
                    <a:pt x="15966" y="9990"/>
                  </a:lnTo>
                  <a:lnTo>
                    <a:pt x="15966" y="9941"/>
                  </a:lnTo>
                  <a:lnTo>
                    <a:pt x="15955" y="9928"/>
                  </a:lnTo>
                  <a:lnTo>
                    <a:pt x="15955" y="9855"/>
                  </a:lnTo>
                  <a:lnTo>
                    <a:pt x="15966" y="9805"/>
                  </a:lnTo>
                  <a:lnTo>
                    <a:pt x="15966" y="9780"/>
                  </a:lnTo>
                  <a:lnTo>
                    <a:pt x="15934" y="9743"/>
                  </a:lnTo>
                  <a:lnTo>
                    <a:pt x="15934" y="9694"/>
                  </a:lnTo>
                  <a:lnTo>
                    <a:pt x="15858" y="9607"/>
                  </a:lnTo>
                  <a:lnTo>
                    <a:pt x="15794" y="9570"/>
                  </a:lnTo>
                  <a:lnTo>
                    <a:pt x="15794" y="9545"/>
                  </a:lnTo>
                  <a:lnTo>
                    <a:pt x="15772" y="9471"/>
                  </a:lnTo>
                  <a:lnTo>
                    <a:pt x="15740" y="9471"/>
                  </a:lnTo>
                  <a:lnTo>
                    <a:pt x="15719" y="9421"/>
                  </a:lnTo>
                  <a:lnTo>
                    <a:pt x="15740" y="9348"/>
                  </a:lnTo>
                  <a:lnTo>
                    <a:pt x="15719" y="9298"/>
                  </a:lnTo>
                  <a:lnTo>
                    <a:pt x="15654" y="9298"/>
                  </a:lnTo>
                  <a:lnTo>
                    <a:pt x="15558" y="9248"/>
                  </a:lnTo>
                  <a:lnTo>
                    <a:pt x="15536" y="9187"/>
                  </a:lnTo>
                  <a:lnTo>
                    <a:pt x="15558" y="9162"/>
                  </a:lnTo>
                  <a:lnTo>
                    <a:pt x="15558" y="9125"/>
                  </a:lnTo>
                  <a:lnTo>
                    <a:pt x="15525" y="9075"/>
                  </a:lnTo>
                  <a:lnTo>
                    <a:pt x="15504" y="9039"/>
                  </a:lnTo>
                  <a:lnTo>
                    <a:pt x="15493" y="9039"/>
                  </a:lnTo>
                  <a:lnTo>
                    <a:pt x="15439" y="9112"/>
                  </a:lnTo>
                  <a:lnTo>
                    <a:pt x="15428" y="9174"/>
                  </a:lnTo>
                  <a:lnTo>
                    <a:pt x="15396" y="9199"/>
                  </a:lnTo>
                  <a:lnTo>
                    <a:pt x="15375" y="9174"/>
                  </a:lnTo>
                  <a:lnTo>
                    <a:pt x="15375" y="9100"/>
                  </a:lnTo>
                  <a:lnTo>
                    <a:pt x="15342" y="9039"/>
                  </a:lnTo>
                  <a:lnTo>
                    <a:pt x="15364" y="8989"/>
                  </a:lnTo>
                  <a:lnTo>
                    <a:pt x="15428" y="8989"/>
                  </a:lnTo>
                  <a:lnTo>
                    <a:pt x="15418" y="8939"/>
                  </a:lnTo>
                  <a:lnTo>
                    <a:pt x="15428" y="8878"/>
                  </a:lnTo>
                  <a:lnTo>
                    <a:pt x="15418" y="8816"/>
                  </a:lnTo>
                  <a:lnTo>
                    <a:pt x="15364" y="8828"/>
                  </a:lnTo>
                  <a:lnTo>
                    <a:pt x="15364" y="8791"/>
                  </a:lnTo>
                  <a:lnTo>
                    <a:pt x="15396" y="8729"/>
                  </a:lnTo>
                  <a:lnTo>
                    <a:pt x="15375" y="8705"/>
                  </a:lnTo>
                  <a:lnTo>
                    <a:pt x="15267" y="8754"/>
                  </a:lnTo>
                  <a:cubicBezTo>
                    <a:pt x="15257" y="8729"/>
                    <a:pt x="15224" y="8705"/>
                    <a:pt x="15213" y="8680"/>
                  </a:cubicBezTo>
                  <a:lnTo>
                    <a:pt x="15267" y="8630"/>
                  </a:lnTo>
                  <a:lnTo>
                    <a:pt x="15310" y="8618"/>
                  </a:lnTo>
                  <a:lnTo>
                    <a:pt x="15342" y="8519"/>
                  </a:lnTo>
                  <a:lnTo>
                    <a:pt x="15321" y="8457"/>
                  </a:lnTo>
                  <a:lnTo>
                    <a:pt x="15257" y="8445"/>
                  </a:lnTo>
                  <a:lnTo>
                    <a:pt x="15224" y="8396"/>
                  </a:lnTo>
                  <a:lnTo>
                    <a:pt x="15224" y="8334"/>
                  </a:lnTo>
                  <a:lnTo>
                    <a:pt x="15257" y="8321"/>
                  </a:lnTo>
                  <a:lnTo>
                    <a:pt x="15235" y="8272"/>
                  </a:lnTo>
                  <a:lnTo>
                    <a:pt x="15257" y="8222"/>
                  </a:lnTo>
                  <a:lnTo>
                    <a:pt x="15321" y="8272"/>
                  </a:lnTo>
                  <a:lnTo>
                    <a:pt x="15375" y="8259"/>
                  </a:lnTo>
                  <a:lnTo>
                    <a:pt x="15428" y="8309"/>
                  </a:lnTo>
                  <a:lnTo>
                    <a:pt x="15493" y="8309"/>
                  </a:lnTo>
                  <a:lnTo>
                    <a:pt x="15579" y="8259"/>
                  </a:lnTo>
                  <a:lnTo>
                    <a:pt x="15579" y="8284"/>
                  </a:lnTo>
                  <a:lnTo>
                    <a:pt x="15600" y="8309"/>
                  </a:lnTo>
                  <a:lnTo>
                    <a:pt x="15590" y="8321"/>
                  </a:lnTo>
                  <a:lnTo>
                    <a:pt x="15558" y="8420"/>
                  </a:lnTo>
                  <a:lnTo>
                    <a:pt x="15558" y="8457"/>
                  </a:lnTo>
                  <a:lnTo>
                    <a:pt x="15600" y="8445"/>
                  </a:lnTo>
                  <a:lnTo>
                    <a:pt x="15611" y="8482"/>
                  </a:lnTo>
                  <a:lnTo>
                    <a:pt x="15654" y="8494"/>
                  </a:lnTo>
                  <a:lnTo>
                    <a:pt x="15719" y="8544"/>
                  </a:lnTo>
                  <a:lnTo>
                    <a:pt x="15740" y="8482"/>
                  </a:lnTo>
                  <a:lnTo>
                    <a:pt x="15687" y="8420"/>
                  </a:lnTo>
                  <a:lnTo>
                    <a:pt x="15719" y="8358"/>
                  </a:lnTo>
                  <a:lnTo>
                    <a:pt x="15740" y="8396"/>
                  </a:lnTo>
                  <a:lnTo>
                    <a:pt x="15772" y="8420"/>
                  </a:lnTo>
                  <a:lnTo>
                    <a:pt x="15794" y="8482"/>
                  </a:lnTo>
                  <a:lnTo>
                    <a:pt x="15880" y="8569"/>
                  </a:lnTo>
                  <a:lnTo>
                    <a:pt x="15912" y="8569"/>
                  </a:lnTo>
                  <a:lnTo>
                    <a:pt x="15912" y="8519"/>
                  </a:lnTo>
                  <a:lnTo>
                    <a:pt x="15901" y="8494"/>
                  </a:lnTo>
                  <a:lnTo>
                    <a:pt x="15923" y="8445"/>
                  </a:lnTo>
                  <a:lnTo>
                    <a:pt x="15912" y="8358"/>
                  </a:lnTo>
                  <a:lnTo>
                    <a:pt x="15880" y="8334"/>
                  </a:lnTo>
                  <a:lnTo>
                    <a:pt x="15901" y="8247"/>
                  </a:lnTo>
                  <a:lnTo>
                    <a:pt x="15858" y="8136"/>
                  </a:lnTo>
                  <a:lnTo>
                    <a:pt x="15805" y="8111"/>
                  </a:lnTo>
                  <a:lnTo>
                    <a:pt x="15805" y="8049"/>
                  </a:lnTo>
                  <a:lnTo>
                    <a:pt x="15772" y="8025"/>
                  </a:lnTo>
                  <a:lnTo>
                    <a:pt x="15697" y="8087"/>
                  </a:lnTo>
                  <a:lnTo>
                    <a:pt x="15665" y="8087"/>
                  </a:lnTo>
                  <a:lnTo>
                    <a:pt x="15719" y="8000"/>
                  </a:lnTo>
                  <a:lnTo>
                    <a:pt x="15772" y="8000"/>
                  </a:lnTo>
                  <a:lnTo>
                    <a:pt x="15794" y="8012"/>
                  </a:lnTo>
                  <a:lnTo>
                    <a:pt x="15848" y="7987"/>
                  </a:lnTo>
                  <a:lnTo>
                    <a:pt x="15891" y="8049"/>
                  </a:lnTo>
                  <a:lnTo>
                    <a:pt x="15912" y="8062"/>
                  </a:lnTo>
                  <a:lnTo>
                    <a:pt x="15912" y="8198"/>
                  </a:lnTo>
                  <a:lnTo>
                    <a:pt x="15934" y="8198"/>
                  </a:lnTo>
                  <a:lnTo>
                    <a:pt x="16009" y="8136"/>
                  </a:lnTo>
                  <a:lnTo>
                    <a:pt x="15955" y="8235"/>
                  </a:lnTo>
                  <a:lnTo>
                    <a:pt x="15955" y="8272"/>
                  </a:lnTo>
                  <a:lnTo>
                    <a:pt x="15912" y="8296"/>
                  </a:lnTo>
                  <a:lnTo>
                    <a:pt x="15912" y="8321"/>
                  </a:lnTo>
                  <a:lnTo>
                    <a:pt x="15955" y="8371"/>
                  </a:lnTo>
                  <a:lnTo>
                    <a:pt x="15966" y="8445"/>
                  </a:lnTo>
                  <a:lnTo>
                    <a:pt x="15934" y="8494"/>
                  </a:lnTo>
                  <a:lnTo>
                    <a:pt x="15966" y="8519"/>
                  </a:lnTo>
                  <a:lnTo>
                    <a:pt x="16117" y="8482"/>
                  </a:lnTo>
                  <a:lnTo>
                    <a:pt x="16138" y="8420"/>
                  </a:lnTo>
                  <a:lnTo>
                    <a:pt x="16192" y="8420"/>
                  </a:lnTo>
                  <a:lnTo>
                    <a:pt x="16224" y="8432"/>
                  </a:lnTo>
                  <a:lnTo>
                    <a:pt x="16299" y="8321"/>
                  </a:lnTo>
                  <a:lnTo>
                    <a:pt x="16342" y="8321"/>
                  </a:lnTo>
                  <a:lnTo>
                    <a:pt x="16364" y="8272"/>
                  </a:lnTo>
                  <a:lnTo>
                    <a:pt x="16417" y="8235"/>
                  </a:lnTo>
                  <a:lnTo>
                    <a:pt x="16439" y="8148"/>
                  </a:lnTo>
                  <a:lnTo>
                    <a:pt x="16471" y="8123"/>
                  </a:lnTo>
                  <a:lnTo>
                    <a:pt x="16568" y="8123"/>
                  </a:lnTo>
                  <a:lnTo>
                    <a:pt x="16622" y="8148"/>
                  </a:lnTo>
                  <a:lnTo>
                    <a:pt x="16654" y="8111"/>
                  </a:lnTo>
                  <a:lnTo>
                    <a:pt x="16633" y="8049"/>
                  </a:lnTo>
                  <a:lnTo>
                    <a:pt x="16718" y="7962"/>
                  </a:lnTo>
                  <a:lnTo>
                    <a:pt x="16729" y="7926"/>
                  </a:lnTo>
                  <a:lnTo>
                    <a:pt x="16762" y="7901"/>
                  </a:lnTo>
                  <a:lnTo>
                    <a:pt x="16772" y="7827"/>
                  </a:lnTo>
                  <a:lnTo>
                    <a:pt x="16708" y="7691"/>
                  </a:lnTo>
                  <a:lnTo>
                    <a:pt x="16718" y="7641"/>
                  </a:lnTo>
                  <a:lnTo>
                    <a:pt x="16654" y="7580"/>
                  </a:lnTo>
                  <a:lnTo>
                    <a:pt x="16633" y="7505"/>
                  </a:lnTo>
                  <a:lnTo>
                    <a:pt x="16665" y="7443"/>
                  </a:lnTo>
                  <a:lnTo>
                    <a:pt x="16729" y="7406"/>
                  </a:lnTo>
                  <a:lnTo>
                    <a:pt x="16740" y="7369"/>
                  </a:lnTo>
                  <a:lnTo>
                    <a:pt x="16729" y="7369"/>
                  </a:lnTo>
                  <a:lnTo>
                    <a:pt x="16687" y="7406"/>
                  </a:lnTo>
                  <a:lnTo>
                    <a:pt x="16676" y="7406"/>
                  </a:lnTo>
                  <a:lnTo>
                    <a:pt x="16676" y="7369"/>
                  </a:lnTo>
                  <a:lnTo>
                    <a:pt x="16718" y="7307"/>
                  </a:lnTo>
                  <a:lnTo>
                    <a:pt x="16665" y="7307"/>
                  </a:lnTo>
                  <a:lnTo>
                    <a:pt x="16708" y="7258"/>
                  </a:lnTo>
                  <a:lnTo>
                    <a:pt x="16718" y="7208"/>
                  </a:lnTo>
                  <a:lnTo>
                    <a:pt x="16676" y="7184"/>
                  </a:lnTo>
                  <a:lnTo>
                    <a:pt x="16622" y="7159"/>
                  </a:lnTo>
                  <a:lnTo>
                    <a:pt x="16654" y="7146"/>
                  </a:lnTo>
                  <a:lnTo>
                    <a:pt x="16654" y="7085"/>
                  </a:lnTo>
                  <a:lnTo>
                    <a:pt x="16687" y="7085"/>
                  </a:lnTo>
                  <a:lnTo>
                    <a:pt x="16708" y="7122"/>
                  </a:lnTo>
                  <a:lnTo>
                    <a:pt x="16762" y="7122"/>
                  </a:lnTo>
                  <a:lnTo>
                    <a:pt x="16794" y="7184"/>
                  </a:lnTo>
                  <a:lnTo>
                    <a:pt x="16837" y="7196"/>
                  </a:lnTo>
                  <a:lnTo>
                    <a:pt x="16869" y="7146"/>
                  </a:lnTo>
                  <a:lnTo>
                    <a:pt x="16901" y="7159"/>
                  </a:lnTo>
                  <a:lnTo>
                    <a:pt x="16987" y="7134"/>
                  </a:lnTo>
                  <a:lnTo>
                    <a:pt x="17052" y="7085"/>
                  </a:lnTo>
                  <a:lnTo>
                    <a:pt x="17030" y="7060"/>
                  </a:lnTo>
                  <a:lnTo>
                    <a:pt x="17063" y="6998"/>
                  </a:lnTo>
                  <a:lnTo>
                    <a:pt x="17052" y="6973"/>
                  </a:lnTo>
                  <a:lnTo>
                    <a:pt x="17030" y="6973"/>
                  </a:lnTo>
                  <a:lnTo>
                    <a:pt x="17030" y="6937"/>
                  </a:lnTo>
                  <a:lnTo>
                    <a:pt x="16998" y="6912"/>
                  </a:lnTo>
                  <a:lnTo>
                    <a:pt x="16923" y="6912"/>
                  </a:lnTo>
                  <a:lnTo>
                    <a:pt x="16955" y="6887"/>
                  </a:lnTo>
                  <a:lnTo>
                    <a:pt x="17009" y="6875"/>
                  </a:lnTo>
                  <a:lnTo>
                    <a:pt x="17106" y="6788"/>
                  </a:lnTo>
                  <a:lnTo>
                    <a:pt x="17149" y="6726"/>
                  </a:lnTo>
                  <a:lnTo>
                    <a:pt x="17138" y="6701"/>
                  </a:lnTo>
                  <a:lnTo>
                    <a:pt x="17106" y="6689"/>
                  </a:lnTo>
                  <a:lnTo>
                    <a:pt x="17095" y="6639"/>
                  </a:lnTo>
                  <a:lnTo>
                    <a:pt x="16998" y="6603"/>
                  </a:lnTo>
                  <a:lnTo>
                    <a:pt x="16945" y="6628"/>
                  </a:lnTo>
                  <a:lnTo>
                    <a:pt x="16923" y="6603"/>
                  </a:lnTo>
                  <a:lnTo>
                    <a:pt x="16976" y="6590"/>
                  </a:lnTo>
                  <a:lnTo>
                    <a:pt x="16976" y="6516"/>
                  </a:lnTo>
                  <a:lnTo>
                    <a:pt x="16858" y="6417"/>
                  </a:lnTo>
                  <a:lnTo>
                    <a:pt x="16858" y="6392"/>
                  </a:lnTo>
                  <a:lnTo>
                    <a:pt x="16891" y="6392"/>
                  </a:lnTo>
                  <a:lnTo>
                    <a:pt x="16934" y="6442"/>
                  </a:lnTo>
                  <a:lnTo>
                    <a:pt x="16976" y="6417"/>
                  </a:lnTo>
                  <a:lnTo>
                    <a:pt x="16934" y="6380"/>
                  </a:lnTo>
                  <a:lnTo>
                    <a:pt x="16966" y="6355"/>
                  </a:lnTo>
                  <a:lnTo>
                    <a:pt x="16966" y="6330"/>
                  </a:lnTo>
                  <a:lnTo>
                    <a:pt x="16891" y="6294"/>
                  </a:lnTo>
                  <a:lnTo>
                    <a:pt x="16837" y="6257"/>
                  </a:lnTo>
                  <a:lnTo>
                    <a:pt x="16783" y="6294"/>
                  </a:lnTo>
                  <a:lnTo>
                    <a:pt x="16708" y="6257"/>
                  </a:lnTo>
                  <a:cubicBezTo>
                    <a:pt x="16718" y="6232"/>
                    <a:pt x="16718" y="6219"/>
                    <a:pt x="16718" y="6207"/>
                  </a:cubicBezTo>
                  <a:lnTo>
                    <a:pt x="16751" y="6207"/>
                  </a:lnTo>
                  <a:lnTo>
                    <a:pt x="16762" y="6194"/>
                  </a:lnTo>
                  <a:lnTo>
                    <a:pt x="16751" y="6157"/>
                  </a:lnTo>
                  <a:lnTo>
                    <a:pt x="16718" y="6157"/>
                  </a:lnTo>
                  <a:cubicBezTo>
                    <a:pt x="16718" y="6145"/>
                    <a:pt x="16718" y="6109"/>
                    <a:pt x="16709" y="6096"/>
                  </a:cubicBezTo>
                  <a:cubicBezTo>
                    <a:pt x="16709" y="6091"/>
                    <a:pt x="16712" y="6079"/>
                    <a:pt x="16718" y="6071"/>
                  </a:cubicBezTo>
                  <a:cubicBezTo>
                    <a:pt x="16718" y="6071"/>
                    <a:pt x="16718" y="6046"/>
                    <a:pt x="16729" y="6046"/>
                  </a:cubicBezTo>
                  <a:lnTo>
                    <a:pt x="16772" y="6096"/>
                  </a:lnTo>
                  <a:lnTo>
                    <a:pt x="16826" y="6071"/>
                  </a:lnTo>
                  <a:lnTo>
                    <a:pt x="16923" y="6046"/>
                  </a:lnTo>
                  <a:lnTo>
                    <a:pt x="16945" y="6108"/>
                  </a:lnTo>
                  <a:lnTo>
                    <a:pt x="16998" y="6133"/>
                  </a:lnTo>
                  <a:lnTo>
                    <a:pt x="17030" y="6170"/>
                  </a:lnTo>
                  <a:lnTo>
                    <a:pt x="17052" y="6157"/>
                  </a:lnTo>
                  <a:lnTo>
                    <a:pt x="17138" y="6219"/>
                  </a:lnTo>
                  <a:lnTo>
                    <a:pt x="17159" y="6194"/>
                  </a:lnTo>
                  <a:lnTo>
                    <a:pt x="17192" y="6207"/>
                  </a:lnTo>
                  <a:lnTo>
                    <a:pt x="17213" y="6157"/>
                  </a:lnTo>
                  <a:lnTo>
                    <a:pt x="17203" y="6108"/>
                  </a:lnTo>
                  <a:lnTo>
                    <a:pt x="17159" y="6083"/>
                  </a:lnTo>
                  <a:lnTo>
                    <a:pt x="17116" y="6021"/>
                  </a:lnTo>
                  <a:lnTo>
                    <a:pt x="17095" y="5972"/>
                  </a:lnTo>
                  <a:lnTo>
                    <a:pt x="16987" y="5861"/>
                  </a:lnTo>
                  <a:lnTo>
                    <a:pt x="16976" y="5823"/>
                  </a:lnTo>
                  <a:lnTo>
                    <a:pt x="17009" y="5848"/>
                  </a:lnTo>
                  <a:lnTo>
                    <a:pt x="17030" y="5885"/>
                  </a:lnTo>
                  <a:lnTo>
                    <a:pt x="17063" y="5898"/>
                  </a:lnTo>
                  <a:lnTo>
                    <a:pt x="17116" y="5972"/>
                  </a:lnTo>
                  <a:lnTo>
                    <a:pt x="17159" y="5984"/>
                  </a:lnTo>
                  <a:lnTo>
                    <a:pt x="17170" y="6021"/>
                  </a:lnTo>
                  <a:lnTo>
                    <a:pt x="17213" y="6083"/>
                  </a:lnTo>
                  <a:lnTo>
                    <a:pt x="17267" y="6145"/>
                  </a:lnTo>
                  <a:lnTo>
                    <a:pt x="17278" y="6182"/>
                  </a:lnTo>
                  <a:lnTo>
                    <a:pt x="17310" y="6207"/>
                  </a:lnTo>
                  <a:lnTo>
                    <a:pt x="17364" y="6269"/>
                  </a:lnTo>
                  <a:lnTo>
                    <a:pt x="17385" y="6330"/>
                  </a:lnTo>
                  <a:lnTo>
                    <a:pt x="17439" y="6330"/>
                  </a:lnTo>
                  <a:lnTo>
                    <a:pt x="17460" y="6306"/>
                  </a:lnTo>
                  <a:lnTo>
                    <a:pt x="17428" y="6232"/>
                  </a:lnTo>
                  <a:lnTo>
                    <a:pt x="17385" y="6108"/>
                  </a:lnTo>
                  <a:lnTo>
                    <a:pt x="17471" y="6121"/>
                  </a:lnTo>
                  <a:lnTo>
                    <a:pt x="17568" y="6182"/>
                  </a:lnTo>
                  <a:lnTo>
                    <a:pt x="17654" y="6182"/>
                  </a:lnTo>
                  <a:lnTo>
                    <a:pt x="17654" y="6244"/>
                  </a:lnTo>
                  <a:lnTo>
                    <a:pt x="17643" y="6281"/>
                  </a:lnTo>
                  <a:lnTo>
                    <a:pt x="17697" y="6330"/>
                  </a:lnTo>
                  <a:lnTo>
                    <a:pt x="17751" y="6330"/>
                  </a:lnTo>
                  <a:lnTo>
                    <a:pt x="17762" y="6343"/>
                  </a:lnTo>
                  <a:lnTo>
                    <a:pt x="17901" y="6343"/>
                  </a:lnTo>
                  <a:lnTo>
                    <a:pt x="17945" y="6306"/>
                  </a:lnTo>
                  <a:lnTo>
                    <a:pt x="17976" y="6232"/>
                  </a:lnTo>
                  <a:lnTo>
                    <a:pt x="17976" y="6170"/>
                  </a:lnTo>
                  <a:lnTo>
                    <a:pt x="17998" y="6108"/>
                  </a:lnTo>
                  <a:lnTo>
                    <a:pt x="17966" y="6083"/>
                  </a:lnTo>
                  <a:lnTo>
                    <a:pt x="17923" y="5960"/>
                  </a:lnTo>
                  <a:lnTo>
                    <a:pt x="17901" y="5960"/>
                  </a:lnTo>
                  <a:lnTo>
                    <a:pt x="17858" y="5873"/>
                  </a:lnTo>
                  <a:lnTo>
                    <a:pt x="17869" y="5799"/>
                  </a:lnTo>
                  <a:lnTo>
                    <a:pt x="17901" y="5787"/>
                  </a:lnTo>
                  <a:lnTo>
                    <a:pt x="17901" y="5737"/>
                  </a:lnTo>
                  <a:lnTo>
                    <a:pt x="17912" y="5725"/>
                  </a:lnTo>
                  <a:lnTo>
                    <a:pt x="17945" y="5750"/>
                  </a:lnTo>
                  <a:lnTo>
                    <a:pt x="17955" y="5812"/>
                  </a:lnTo>
                  <a:lnTo>
                    <a:pt x="17976" y="5750"/>
                  </a:lnTo>
                  <a:lnTo>
                    <a:pt x="17976" y="5663"/>
                  </a:lnTo>
                  <a:lnTo>
                    <a:pt x="18009" y="5638"/>
                  </a:lnTo>
                  <a:lnTo>
                    <a:pt x="18030" y="5614"/>
                  </a:lnTo>
                  <a:lnTo>
                    <a:pt x="18030" y="5675"/>
                  </a:lnTo>
                  <a:lnTo>
                    <a:pt x="18052" y="5712"/>
                  </a:lnTo>
                  <a:lnTo>
                    <a:pt x="18030" y="5737"/>
                  </a:lnTo>
                  <a:lnTo>
                    <a:pt x="17976" y="5774"/>
                  </a:lnTo>
                  <a:lnTo>
                    <a:pt x="17966" y="5848"/>
                  </a:lnTo>
                  <a:lnTo>
                    <a:pt x="17998" y="5861"/>
                  </a:lnTo>
                  <a:lnTo>
                    <a:pt x="18020" y="5910"/>
                  </a:lnTo>
                  <a:lnTo>
                    <a:pt x="18020" y="5960"/>
                  </a:lnTo>
                  <a:lnTo>
                    <a:pt x="18084" y="6046"/>
                  </a:lnTo>
                  <a:lnTo>
                    <a:pt x="18116" y="6071"/>
                  </a:lnTo>
                  <a:lnTo>
                    <a:pt x="18116" y="6021"/>
                  </a:lnTo>
                  <a:lnTo>
                    <a:pt x="18138" y="6009"/>
                  </a:lnTo>
                  <a:lnTo>
                    <a:pt x="18170" y="6034"/>
                  </a:lnTo>
                  <a:lnTo>
                    <a:pt x="18224" y="6009"/>
                  </a:lnTo>
                  <a:lnTo>
                    <a:pt x="18235" y="6034"/>
                  </a:lnTo>
                  <a:lnTo>
                    <a:pt x="18224" y="6059"/>
                  </a:lnTo>
                  <a:lnTo>
                    <a:pt x="18224" y="6121"/>
                  </a:lnTo>
                  <a:lnTo>
                    <a:pt x="18192" y="6219"/>
                  </a:lnTo>
                  <a:lnTo>
                    <a:pt x="18192" y="6244"/>
                  </a:lnTo>
                  <a:lnTo>
                    <a:pt x="18138" y="6343"/>
                  </a:lnTo>
                  <a:lnTo>
                    <a:pt x="18105" y="6454"/>
                  </a:lnTo>
                  <a:lnTo>
                    <a:pt x="18105" y="6479"/>
                  </a:lnTo>
                  <a:lnTo>
                    <a:pt x="18116" y="6479"/>
                  </a:lnTo>
                  <a:lnTo>
                    <a:pt x="18138" y="6417"/>
                  </a:lnTo>
                  <a:lnTo>
                    <a:pt x="18192" y="6442"/>
                  </a:lnTo>
                  <a:lnTo>
                    <a:pt x="18192" y="6454"/>
                  </a:lnTo>
                  <a:lnTo>
                    <a:pt x="18235" y="6454"/>
                  </a:lnTo>
                  <a:lnTo>
                    <a:pt x="18267" y="6504"/>
                  </a:lnTo>
                  <a:lnTo>
                    <a:pt x="18342" y="6516"/>
                  </a:lnTo>
                  <a:lnTo>
                    <a:pt x="18288" y="6541"/>
                  </a:lnTo>
                  <a:lnTo>
                    <a:pt x="18277" y="6578"/>
                  </a:lnTo>
                  <a:lnTo>
                    <a:pt x="18245" y="6590"/>
                  </a:lnTo>
                  <a:lnTo>
                    <a:pt x="18224" y="6566"/>
                  </a:lnTo>
                  <a:lnTo>
                    <a:pt x="18181" y="6578"/>
                  </a:lnTo>
                  <a:lnTo>
                    <a:pt x="18192" y="6628"/>
                  </a:lnTo>
                  <a:lnTo>
                    <a:pt x="18224" y="6639"/>
                  </a:lnTo>
                  <a:lnTo>
                    <a:pt x="18235" y="6652"/>
                  </a:lnTo>
                  <a:lnTo>
                    <a:pt x="18288" y="6652"/>
                  </a:lnTo>
                  <a:lnTo>
                    <a:pt x="18288" y="6701"/>
                  </a:lnTo>
                  <a:lnTo>
                    <a:pt x="18299" y="6726"/>
                  </a:lnTo>
                  <a:lnTo>
                    <a:pt x="18299" y="6776"/>
                  </a:lnTo>
                  <a:lnTo>
                    <a:pt x="18331" y="6825"/>
                  </a:lnTo>
                  <a:lnTo>
                    <a:pt x="18385" y="6837"/>
                  </a:lnTo>
                  <a:lnTo>
                    <a:pt x="18428" y="6937"/>
                  </a:lnTo>
                  <a:lnTo>
                    <a:pt x="18406" y="6998"/>
                  </a:lnTo>
                  <a:lnTo>
                    <a:pt x="18375" y="7035"/>
                  </a:lnTo>
                  <a:lnTo>
                    <a:pt x="18331" y="7035"/>
                  </a:lnTo>
                  <a:lnTo>
                    <a:pt x="18299" y="7060"/>
                  </a:lnTo>
                  <a:lnTo>
                    <a:pt x="18277" y="7035"/>
                  </a:lnTo>
                  <a:lnTo>
                    <a:pt x="18235" y="7023"/>
                  </a:lnTo>
                  <a:lnTo>
                    <a:pt x="18213" y="7035"/>
                  </a:lnTo>
                  <a:lnTo>
                    <a:pt x="18170" y="7097"/>
                  </a:lnTo>
                  <a:lnTo>
                    <a:pt x="18192" y="7122"/>
                  </a:lnTo>
                  <a:lnTo>
                    <a:pt x="18192" y="7146"/>
                  </a:lnTo>
                  <a:lnTo>
                    <a:pt x="18170" y="7196"/>
                  </a:lnTo>
                  <a:lnTo>
                    <a:pt x="18181" y="7221"/>
                  </a:lnTo>
                  <a:lnTo>
                    <a:pt x="18213" y="7221"/>
                  </a:lnTo>
                  <a:lnTo>
                    <a:pt x="18224" y="7208"/>
                  </a:lnTo>
                  <a:lnTo>
                    <a:pt x="18267" y="7196"/>
                  </a:lnTo>
                  <a:lnTo>
                    <a:pt x="18321" y="7196"/>
                  </a:lnTo>
                  <a:lnTo>
                    <a:pt x="18353" y="7159"/>
                  </a:lnTo>
                  <a:lnTo>
                    <a:pt x="18396" y="7159"/>
                  </a:lnTo>
                  <a:lnTo>
                    <a:pt x="18428" y="7097"/>
                  </a:lnTo>
                  <a:lnTo>
                    <a:pt x="18450" y="7085"/>
                  </a:lnTo>
                  <a:lnTo>
                    <a:pt x="18460" y="7159"/>
                  </a:lnTo>
                  <a:lnTo>
                    <a:pt x="18493" y="7184"/>
                  </a:lnTo>
                  <a:lnTo>
                    <a:pt x="18535" y="7146"/>
                  </a:lnTo>
                  <a:lnTo>
                    <a:pt x="18568" y="7073"/>
                  </a:lnTo>
                  <a:lnTo>
                    <a:pt x="18622" y="7023"/>
                  </a:lnTo>
                  <a:lnTo>
                    <a:pt x="18654" y="7060"/>
                  </a:lnTo>
                  <a:lnTo>
                    <a:pt x="18654" y="7085"/>
                  </a:lnTo>
                  <a:lnTo>
                    <a:pt x="18611" y="7097"/>
                  </a:lnTo>
                  <a:lnTo>
                    <a:pt x="18589" y="7134"/>
                  </a:lnTo>
                  <a:lnTo>
                    <a:pt x="18611" y="7146"/>
                  </a:lnTo>
                  <a:lnTo>
                    <a:pt x="18611" y="7184"/>
                  </a:lnTo>
                  <a:lnTo>
                    <a:pt x="18546" y="7208"/>
                  </a:lnTo>
                  <a:lnTo>
                    <a:pt x="18535" y="7221"/>
                  </a:lnTo>
                  <a:lnTo>
                    <a:pt x="18611" y="7208"/>
                  </a:lnTo>
                  <a:lnTo>
                    <a:pt x="18622" y="7258"/>
                  </a:lnTo>
                  <a:lnTo>
                    <a:pt x="18568" y="7307"/>
                  </a:lnTo>
                  <a:lnTo>
                    <a:pt x="18589" y="7382"/>
                  </a:lnTo>
                  <a:lnTo>
                    <a:pt x="18611" y="7394"/>
                  </a:lnTo>
                  <a:lnTo>
                    <a:pt x="18643" y="7455"/>
                  </a:lnTo>
                  <a:lnTo>
                    <a:pt x="18708" y="7443"/>
                  </a:lnTo>
                  <a:lnTo>
                    <a:pt x="18718" y="7406"/>
                  </a:lnTo>
                  <a:lnTo>
                    <a:pt x="18708" y="7369"/>
                  </a:lnTo>
                  <a:lnTo>
                    <a:pt x="18708" y="7320"/>
                  </a:lnTo>
                  <a:lnTo>
                    <a:pt x="18729" y="7307"/>
                  </a:lnTo>
                  <a:lnTo>
                    <a:pt x="18804" y="7369"/>
                  </a:lnTo>
                  <a:lnTo>
                    <a:pt x="18804" y="7406"/>
                  </a:lnTo>
                  <a:lnTo>
                    <a:pt x="18772" y="7468"/>
                  </a:lnTo>
                  <a:lnTo>
                    <a:pt x="18815" y="7505"/>
                  </a:lnTo>
                  <a:lnTo>
                    <a:pt x="18826" y="7530"/>
                  </a:lnTo>
                  <a:lnTo>
                    <a:pt x="18751" y="7580"/>
                  </a:lnTo>
                  <a:lnTo>
                    <a:pt x="18729" y="7616"/>
                  </a:lnTo>
                  <a:lnTo>
                    <a:pt x="18772" y="7653"/>
                  </a:lnTo>
                  <a:lnTo>
                    <a:pt x="18890" y="7653"/>
                  </a:lnTo>
                  <a:lnTo>
                    <a:pt x="18923" y="7678"/>
                  </a:lnTo>
                  <a:lnTo>
                    <a:pt x="18923" y="7777"/>
                  </a:lnTo>
                  <a:lnTo>
                    <a:pt x="18944" y="7765"/>
                  </a:lnTo>
                  <a:lnTo>
                    <a:pt x="18944" y="7715"/>
                  </a:lnTo>
                  <a:lnTo>
                    <a:pt x="18976" y="7678"/>
                  </a:lnTo>
                  <a:lnTo>
                    <a:pt x="18998" y="7678"/>
                  </a:lnTo>
                  <a:lnTo>
                    <a:pt x="18998" y="7715"/>
                  </a:lnTo>
                  <a:lnTo>
                    <a:pt x="18976" y="7777"/>
                  </a:lnTo>
                  <a:lnTo>
                    <a:pt x="18976" y="7827"/>
                  </a:lnTo>
                  <a:lnTo>
                    <a:pt x="18934" y="7839"/>
                  </a:lnTo>
                  <a:lnTo>
                    <a:pt x="18912" y="7938"/>
                  </a:lnTo>
                  <a:lnTo>
                    <a:pt x="18912" y="7962"/>
                  </a:lnTo>
                  <a:lnTo>
                    <a:pt x="18944" y="7987"/>
                  </a:lnTo>
                  <a:lnTo>
                    <a:pt x="18944" y="8049"/>
                  </a:lnTo>
                  <a:lnTo>
                    <a:pt x="18923" y="8111"/>
                  </a:lnTo>
                  <a:lnTo>
                    <a:pt x="18923" y="8173"/>
                  </a:lnTo>
                  <a:lnTo>
                    <a:pt x="18934" y="8185"/>
                  </a:lnTo>
                  <a:lnTo>
                    <a:pt x="18934" y="8198"/>
                  </a:lnTo>
                  <a:lnTo>
                    <a:pt x="18923" y="8321"/>
                  </a:lnTo>
                  <a:lnTo>
                    <a:pt x="18890" y="8371"/>
                  </a:lnTo>
                  <a:lnTo>
                    <a:pt x="18923" y="8432"/>
                  </a:lnTo>
                  <a:lnTo>
                    <a:pt x="18912" y="8482"/>
                  </a:lnTo>
                  <a:lnTo>
                    <a:pt x="18826" y="8507"/>
                  </a:lnTo>
                  <a:lnTo>
                    <a:pt x="18751" y="8494"/>
                  </a:lnTo>
                  <a:lnTo>
                    <a:pt x="18718" y="8507"/>
                  </a:lnTo>
                  <a:lnTo>
                    <a:pt x="18708" y="8556"/>
                  </a:lnTo>
                  <a:lnTo>
                    <a:pt x="18600" y="8643"/>
                  </a:lnTo>
                  <a:lnTo>
                    <a:pt x="18600" y="8692"/>
                  </a:lnTo>
                  <a:lnTo>
                    <a:pt x="18675" y="8741"/>
                  </a:lnTo>
                  <a:lnTo>
                    <a:pt x="18654" y="8741"/>
                  </a:lnTo>
                  <a:lnTo>
                    <a:pt x="18611" y="8754"/>
                  </a:lnTo>
                  <a:lnTo>
                    <a:pt x="18654" y="8754"/>
                  </a:lnTo>
                  <a:lnTo>
                    <a:pt x="18589" y="8853"/>
                  </a:lnTo>
                  <a:lnTo>
                    <a:pt x="18546" y="8878"/>
                  </a:lnTo>
                  <a:lnTo>
                    <a:pt x="18439" y="8952"/>
                  </a:lnTo>
                  <a:lnTo>
                    <a:pt x="18364" y="9039"/>
                  </a:lnTo>
                  <a:lnTo>
                    <a:pt x="18331" y="9039"/>
                  </a:lnTo>
                  <a:lnTo>
                    <a:pt x="18310" y="9063"/>
                  </a:lnTo>
                  <a:lnTo>
                    <a:pt x="18288" y="9137"/>
                  </a:lnTo>
                  <a:lnTo>
                    <a:pt x="18331" y="9199"/>
                  </a:lnTo>
                  <a:lnTo>
                    <a:pt x="18342" y="9261"/>
                  </a:lnTo>
                  <a:lnTo>
                    <a:pt x="18396" y="9360"/>
                  </a:lnTo>
                  <a:lnTo>
                    <a:pt x="18417" y="9533"/>
                  </a:lnTo>
                  <a:lnTo>
                    <a:pt x="18385" y="9557"/>
                  </a:lnTo>
                  <a:lnTo>
                    <a:pt x="18364" y="9545"/>
                  </a:lnTo>
                  <a:lnTo>
                    <a:pt x="18331" y="9570"/>
                  </a:lnTo>
                  <a:lnTo>
                    <a:pt x="18321" y="9632"/>
                  </a:lnTo>
                  <a:lnTo>
                    <a:pt x="18310" y="9570"/>
                  </a:lnTo>
                  <a:lnTo>
                    <a:pt x="18310" y="9483"/>
                  </a:lnTo>
                  <a:lnTo>
                    <a:pt x="18277" y="9446"/>
                  </a:lnTo>
                  <a:lnTo>
                    <a:pt x="18224" y="9483"/>
                  </a:lnTo>
                  <a:lnTo>
                    <a:pt x="18202" y="9545"/>
                  </a:lnTo>
                  <a:lnTo>
                    <a:pt x="18149" y="9582"/>
                  </a:lnTo>
                  <a:lnTo>
                    <a:pt x="18105" y="9557"/>
                  </a:lnTo>
                  <a:lnTo>
                    <a:pt x="18116" y="9521"/>
                  </a:lnTo>
                  <a:lnTo>
                    <a:pt x="18116" y="9496"/>
                  </a:lnTo>
                  <a:lnTo>
                    <a:pt x="18009" y="9496"/>
                  </a:lnTo>
                  <a:lnTo>
                    <a:pt x="17987" y="9557"/>
                  </a:lnTo>
                  <a:lnTo>
                    <a:pt x="17945" y="9607"/>
                  </a:lnTo>
                  <a:lnTo>
                    <a:pt x="17880" y="9582"/>
                  </a:lnTo>
                  <a:lnTo>
                    <a:pt x="17837" y="9582"/>
                  </a:lnTo>
                  <a:lnTo>
                    <a:pt x="17805" y="9557"/>
                  </a:lnTo>
                  <a:lnTo>
                    <a:pt x="17772" y="9557"/>
                  </a:lnTo>
                  <a:lnTo>
                    <a:pt x="17729" y="9607"/>
                  </a:lnTo>
                  <a:lnTo>
                    <a:pt x="17654" y="9570"/>
                  </a:lnTo>
                  <a:lnTo>
                    <a:pt x="17633" y="9557"/>
                  </a:lnTo>
                  <a:lnTo>
                    <a:pt x="17589" y="9496"/>
                  </a:lnTo>
                  <a:lnTo>
                    <a:pt x="17525" y="9446"/>
                  </a:lnTo>
                  <a:lnTo>
                    <a:pt x="17460" y="9434"/>
                  </a:lnTo>
                  <a:lnTo>
                    <a:pt x="17385" y="9323"/>
                  </a:lnTo>
                  <a:lnTo>
                    <a:pt x="17375" y="9360"/>
                  </a:lnTo>
                  <a:lnTo>
                    <a:pt x="17375" y="9397"/>
                  </a:lnTo>
                  <a:lnTo>
                    <a:pt x="17364" y="9434"/>
                  </a:lnTo>
                  <a:lnTo>
                    <a:pt x="17342" y="9421"/>
                  </a:lnTo>
                  <a:lnTo>
                    <a:pt x="17321" y="9434"/>
                  </a:lnTo>
                  <a:lnTo>
                    <a:pt x="17321" y="9483"/>
                  </a:lnTo>
                  <a:lnTo>
                    <a:pt x="17353" y="9521"/>
                  </a:lnTo>
                  <a:lnTo>
                    <a:pt x="17342" y="9570"/>
                  </a:lnTo>
                  <a:lnTo>
                    <a:pt x="17310" y="9570"/>
                  </a:lnTo>
                  <a:lnTo>
                    <a:pt x="17256" y="9582"/>
                  </a:lnTo>
                  <a:lnTo>
                    <a:pt x="17213" y="9632"/>
                  </a:lnTo>
                  <a:lnTo>
                    <a:pt x="17149" y="9632"/>
                  </a:lnTo>
                  <a:lnTo>
                    <a:pt x="17106" y="9681"/>
                  </a:lnTo>
                  <a:lnTo>
                    <a:pt x="17106" y="9743"/>
                  </a:lnTo>
                  <a:lnTo>
                    <a:pt x="17063" y="9768"/>
                  </a:lnTo>
                  <a:lnTo>
                    <a:pt x="17041" y="9855"/>
                  </a:lnTo>
                  <a:lnTo>
                    <a:pt x="17084" y="9978"/>
                  </a:lnTo>
                  <a:lnTo>
                    <a:pt x="17138" y="10040"/>
                  </a:lnTo>
                  <a:lnTo>
                    <a:pt x="17159" y="10015"/>
                  </a:lnTo>
                  <a:lnTo>
                    <a:pt x="17213" y="10102"/>
                  </a:lnTo>
                  <a:lnTo>
                    <a:pt x="17203" y="10139"/>
                  </a:lnTo>
                  <a:lnTo>
                    <a:pt x="17299" y="10139"/>
                  </a:lnTo>
                  <a:lnTo>
                    <a:pt x="17353" y="10164"/>
                  </a:lnTo>
                  <a:lnTo>
                    <a:pt x="17375" y="10126"/>
                  </a:lnTo>
                  <a:lnTo>
                    <a:pt x="17428" y="10126"/>
                  </a:lnTo>
                  <a:lnTo>
                    <a:pt x="17460" y="10102"/>
                  </a:lnTo>
                  <a:lnTo>
                    <a:pt x="17525" y="10102"/>
                  </a:lnTo>
                  <a:lnTo>
                    <a:pt x="17568" y="10077"/>
                  </a:lnTo>
                  <a:lnTo>
                    <a:pt x="17611" y="10102"/>
                  </a:lnTo>
                  <a:lnTo>
                    <a:pt x="17633" y="10064"/>
                  </a:lnTo>
                  <a:lnTo>
                    <a:pt x="17633" y="10003"/>
                  </a:lnTo>
                  <a:lnTo>
                    <a:pt x="17643" y="9966"/>
                  </a:lnTo>
                  <a:lnTo>
                    <a:pt x="17675" y="9966"/>
                  </a:lnTo>
                  <a:lnTo>
                    <a:pt x="17729" y="10064"/>
                  </a:lnTo>
                  <a:lnTo>
                    <a:pt x="17772" y="10064"/>
                  </a:lnTo>
                  <a:lnTo>
                    <a:pt x="17805" y="10114"/>
                  </a:lnTo>
                  <a:lnTo>
                    <a:pt x="17880" y="10126"/>
                  </a:lnTo>
                  <a:lnTo>
                    <a:pt x="17891" y="10089"/>
                  </a:lnTo>
                  <a:lnTo>
                    <a:pt x="17934" y="10028"/>
                  </a:lnTo>
                  <a:lnTo>
                    <a:pt x="17955" y="10028"/>
                  </a:lnTo>
                  <a:lnTo>
                    <a:pt x="17998" y="9978"/>
                  </a:lnTo>
                  <a:lnTo>
                    <a:pt x="18052" y="9966"/>
                  </a:lnTo>
                  <a:lnTo>
                    <a:pt x="18041" y="10003"/>
                  </a:lnTo>
                  <a:lnTo>
                    <a:pt x="18041" y="10064"/>
                  </a:lnTo>
                  <a:lnTo>
                    <a:pt x="17998" y="10126"/>
                  </a:lnTo>
                  <a:lnTo>
                    <a:pt x="17998" y="10200"/>
                  </a:lnTo>
                  <a:lnTo>
                    <a:pt x="18052" y="10176"/>
                  </a:lnTo>
                  <a:lnTo>
                    <a:pt x="18073" y="10064"/>
                  </a:lnTo>
                  <a:lnTo>
                    <a:pt x="18095" y="10089"/>
                  </a:lnTo>
                  <a:lnTo>
                    <a:pt x="18116" y="10064"/>
                  </a:lnTo>
                  <a:lnTo>
                    <a:pt x="18159" y="10089"/>
                  </a:lnTo>
                  <a:lnTo>
                    <a:pt x="18116" y="10164"/>
                  </a:lnTo>
                  <a:lnTo>
                    <a:pt x="18127" y="10213"/>
                  </a:lnTo>
                  <a:lnTo>
                    <a:pt x="18127" y="10151"/>
                  </a:lnTo>
                  <a:lnTo>
                    <a:pt x="18224" y="10052"/>
                  </a:lnTo>
                  <a:lnTo>
                    <a:pt x="18235" y="10089"/>
                  </a:lnTo>
                  <a:lnTo>
                    <a:pt x="18170" y="10151"/>
                  </a:lnTo>
                  <a:lnTo>
                    <a:pt x="18170" y="10188"/>
                  </a:lnTo>
                  <a:lnTo>
                    <a:pt x="18213" y="10225"/>
                  </a:lnTo>
                  <a:lnTo>
                    <a:pt x="18235" y="10312"/>
                  </a:lnTo>
                  <a:lnTo>
                    <a:pt x="18235" y="10373"/>
                  </a:lnTo>
                  <a:lnTo>
                    <a:pt x="18245" y="10435"/>
                  </a:lnTo>
                  <a:lnTo>
                    <a:pt x="18299" y="10423"/>
                  </a:lnTo>
                  <a:lnTo>
                    <a:pt x="18299" y="10497"/>
                  </a:lnTo>
                  <a:lnTo>
                    <a:pt x="18331" y="10534"/>
                  </a:lnTo>
                  <a:lnTo>
                    <a:pt x="18375" y="10448"/>
                  </a:lnTo>
                  <a:lnTo>
                    <a:pt x="18353" y="10559"/>
                  </a:lnTo>
                  <a:lnTo>
                    <a:pt x="18321" y="10609"/>
                  </a:lnTo>
                  <a:lnTo>
                    <a:pt x="18375" y="10671"/>
                  </a:lnTo>
                  <a:lnTo>
                    <a:pt x="18375" y="10621"/>
                  </a:lnTo>
                  <a:lnTo>
                    <a:pt x="18396" y="10559"/>
                  </a:lnTo>
                  <a:lnTo>
                    <a:pt x="18428" y="10547"/>
                  </a:lnTo>
                  <a:lnTo>
                    <a:pt x="18406" y="10571"/>
                  </a:lnTo>
                  <a:lnTo>
                    <a:pt x="18428" y="10658"/>
                  </a:lnTo>
                  <a:lnTo>
                    <a:pt x="18460" y="10732"/>
                  </a:lnTo>
                  <a:lnTo>
                    <a:pt x="18546" y="10720"/>
                  </a:lnTo>
                  <a:lnTo>
                    <a:pt x="18514" y="10744"/>
                  </a:lnTo>
                  <a:lnTo>
                    <a:pt x="18406" y="10819"/>
                  </a:lnTo>
                  <a:lnTo>
                    <a:pt x="18331" y="10819"/>
                  </a:lnTo>
                  <a:lnTo>
                    <a:pt x="18321" y="10856"/>
                  </a:lnTo>
                  <a:lnTo>
                    <a:pt x="18375" y="10880"/>
                  </a:lnTo>
                  <a:lnTo>
                    <a:pt x="18375" y="10967"/>
                  </a:lnTo>
                  <a:lnTo>
                    <a:pt x="18406" y="11029"/>
                  </a:lnTo>
                  <a:lnTo>
                    <a:pt x="18450" y="11066"/>
                  </a:lnTo>
                  <a:lnTo>
                    <a:pt x="18493" y="11066"/>
                  </a:lnTo>
                  <a:lnTo>
                    <a:pt x="18493" y="11103"/>
                  </a:lnTo>
                  <a:lnTo>
                    <a:pt x="18546" y="11153"/>
                  </a:lnTo>
                  <a:lnTo>
                    <a:pt x="18579" y="11177"/>
                  </a:lnTo>
                  <a:lnTo>
                    <a:pt x="18611" y="11177"/>
                  </a:lnTo>
                  <a:lnTo>
                    <a:pt x="18708" y="11251"/>
                  </a:lnTo>
                  <a:lnTo>
                    <a:pt x="18762" y="11251"/>
                  </a:lnTo>
                  <a:lnTo>
                    <a:pt x="18762" y="11289"/>
                  </a:lnTo>
                  <a:lnTo>
                    <a:pt x="18794" y="11301"/>
                  </a:lnTo>
                  <a:lnTo>
                    <a:pt x="18804" y="11276"/>
                  </a:lnTo>
                  <a:lnTo>
                    <a:pt x="18815" y="11251"/>
                  </a:lnTo>
                  <a:lnTo>
                    <a:pt x="18869" y="11289"/>
                  </a:lnTo>
                  <a:lnTo>
                    <a:pt x="18847" y="11301"/>
                  </a:lnTo>
                  <a:lnTo>
                    <a:pt x="18815" y="11338"/>
                  </a:lnTo>
                  <a:lnTo>
                    <a:pt x="18847" y="11400"/>
                  </a:lnTo>
                  <a:lnTo>
                    <a:pt x="18880" y="11425"/>
                  </a:lnTo>
                  <a:lnTo>
                    <a:pt x="18912" y="11425"/>
                  </a:lnTo>
                  <a:lnTo>
                    <a:pt x="18912" y="11474"/>
                  </a:lnTo>
                  <a:lnTo>
                    <a:pt x="18976" y="11548"/>
                  </a:lnTo>
                  <a:lnTo>
                    <a:pt x="19019" y="11548"/>
                  </a:lnTo>
                  <a:lnTo>
                    <a:pt x="19041" y="11585"/>
                  </a:lnTo>
                  <a:lnTo>
                    <a:pt x="19063" y="11610"/>
                  </a:lnTo>
                  <a:lnTo>
                    <a:pt x="19148" y="11659"/>
                  </a:lnTo>
                  <a:lnTo>
                    <a:pt x="19181" y="11647"/>
                  </a:lnTo>
                  <a:lnTo>
                    <a:pt x="19202" y="11659"/>
                  </a:lnTo>
                  <a:lnTo>
                    <a:pt x="19245" y="11659"/>
                  </a:lnTo>
                  <a:lnTo>
                    <a:pt x="19288" y="11684"/>
                  </a:lnTo>
                  <a:lnTo>
                    <a:pt x="19299" y="11734"/>
                  </a:lnTo>
                  <a:lnTo>
                    <a:pt x="19385" y="11808"/>
                  </a:lnTo>
                  <a:lnTo>
                    <a:pt x="19417" y="11808"/>
                  </a:lnTo>
                  <a:lnTo>
                    <a:pt x="19460" y="11845"/>
                  </a:lnTo>
                  <a:lnTo>
                    <a:pt x="19557" y="11870"/>
                  </a:lnTo>
                  <a:lnTo>
                    <a:pt x="19611" y="11907"/>
                  </a:lnTo>
                  <a:lnTo>
                    <a:pt x="19664" y="11907"/>
                  </a:lnTo>
                  <a:lnTo>
                    <a:pt x="19675" y="11894"/>
                  </a:lnTo>
                  <a:lnTo>
                    <a:pt x="19675" y="11857"/>
                  </a:lnTo>
                  <a:lnTo>
                    <a:pt x="19632" y="11808"/>
                  </a:lnTo>
                  <a:lnTo>
                    <a:pt x="19611" y="11771"/>
                  </a:lnTo>
                  <a:lnTo>
                    <a:pt x="19632" y="11734"/>
                  </a:lnTo>
                  <a:lnTo>
                    <a:pt x="19675" y="11746"/>
                  </a:lnTo>
                  <a:lnTo>
                    <a:pt x="19686" y="11709"/>
                  </a:lnTo>
                  <a:lnTo>
                    <a:pt x="19675" y="11672"/>
                  </a:lnTo>
                  <a:lnTo>
                    <a:pt x="19654" y="11684"/>
                  </a:lnTo>
                  <a:lnTo>
                    <a:pt x="19632" y="11659"/>
                  </a:lnTo>
                  <a:lnTo>
                    <a:pt x="19654" y="11585"/>
                  </a:lnTo>
                  <a:lnTo>
                    <a:pt x="19632" y="11560"/>
                  </a:lnTo>
                  <a:lnTo>
                    <a:pt x="19579" y="11623"/>
                  </a:lnTo>
                  <a:lnTo>
                    <a:pt x="19579" y="11598"/>
                  </a:lnTo>
                  <a:lnTo>
                    <a:pt x="19568" y="11548"/>
                  </a:lnTo>
                  <a:lnTo>
                    <a:pt x="19535" y="11548"/>
                  </a:lnTo>
                  <a:lnTo>
                    <a:pt x="19589" y="11487"/>
                  </a:lnTo>
                  <a:lnTo>
                    <a:pt x="19579" y="11412"/>
                  </a:lnTo>
                  <a:lnTo>
                    <a:pt x="19557" y="11400"/>
                  </a:lnTo>
                  <a:lnTo>
                    <a:pt x="19504" y="11400"/>
                  </a:lnTo>
                  <a:lnTo>
                    <a:pt x="19514" y="11338"/>
                  </a:lnTo>
                  <a:lnTo>
                    <a:pt x="19493" y="11276"/>
                  </a:lnTo>
                  <a:lnTo>
                    <a:pt x="19471" y="11227"/>
                  </a:lnTo>
                  <a:lnTo>
                    <a:pt x="19417" y="11227"/>
                  </a:lnTo>
                  <a:lnTo>
                    <a:pt x="19450" y="11177"/>
                  </a:lnTo>
                  <a:lnTo>
                    <a:pt x="19406" y="11165"/>
                  </a:lnTo>
                  <a:lnTo>
                    <a:pt x="19385" y="11165"/>
                  </a:lnTo>
                  <a:lnTo>
                    <a:pt x="19396" y="11128"/>
                  </a:lnTo>
                  <a:lnTo>
                    <a:pt x="19353" y="11066"/>
                  </a:lnTo>
                  <a:lnTo>
                    <a:pt x="19353" y="11078"/>
                  </a:lnTo>
                  <a:lnTo>
                    <a:pt x="19331" y="11078"/>
                  </a:lnTo>
                  <a:lnTo>
                    <a:pt x="19331" y="10918"/>
                  </a:lnTo>
                  <a:lnTo>
                    <a:pt x="19245" y="10843"/>
                  </a:lnTo>
                  <a:lnTo>
                    <a:pt x="19234" y="10769"/>
                  </a:lnTo>
                  <a:lnTo>
                    <a:pt x="19234" y="10707"/>
                  </a:lnTo>
                  <a:lnTo>
                    <a:pt x="19277" y="10732"/>
                  </a:lnTo>
                  <a:lnTo>
                    <a:pt x="19299" y="10682"/>
                  </a:lnTo>
                  <a:lnTo>
                    <a:pt x="19353" y="10707"/>
                  </a:lnTo>
                  <a:lnTo>
                    <a:pt x="19353" y="10769"/>
                  </a:lnTo>
                  <a:lnTo>
                    <a:pt x="19396" y="10856"/>
                  </a:lnTo>
                  <a:lnTo>
                    <a:pt x="19460" y="10893"/>
                  </a:lnTo>
                  <a:lnTo>
                    <a:pt x="19493" y="10918"/>
                  </a:lnTo>
                  <a:lnTo>
                    <a:pt x="19493" y="10967"/>
                  </a:lnTo>
                  <a:lnTo>
                    <a:pt x="19514" y="10992"/>
                  </a:lnTo>
                  <a:lnTo>
                    <a:pt x="19514" y="10955"/>
                  </a:lnTo>
                  <a:lnTo>
                    <a:pt x="19493" y="10868"/>
                  </a:lnTo>
                  <a:lnTo>
                    <a:pt x="19493" y="10843"/>
                  </a:lnTo>
                  <a:lnTo>
                    <a:pt x="19514" y="10819"/>
                  </a:lnTo>
                  <a:lnTo>
                    <a:pt x="19535" y="10868"/>
                  </a:lnTo>
                  <a:lnTo>
                    <a:pt x="19535" y="10905"/>
                  </a:lnTo>
                  <a:lnTo>
                    <a:pt x="19568" y="10930"/>
                  </a:lnTo>
                  <a:lnTo>
                    <a:pt x="19589" y="11041"/>
                  </a:lnTo>
                  <a:lnTo>
                    <a:pt x="19632" y="11053"/>
                  </a:lnTo>
                  <a:lnTo>
                    <a:pt x="19632" y="11091"/>
                  </a:lnTo>
                  <a:lnTo>
                    <a:pt x="19675" y="11128"/>
                  </a:lnTo>
                  <a:lnTo>
                    <a:pt x="19718" y="11239"/>
                  </a:lnTo>
                  <a:lnTo>
                    <a:pt x="19740" y="11189"/>
                  </a:lnTo>
                  <a:lnTo>
                    <a:pt x="19729" y="11128"/>
                  </a:lnTo>
                  <a:lnTo>
                    <a:pt x="19729" y="11029"/>
                  </a:lnTo>
                  <a:lnTo>
                    <a:pt x="19740" y="10967"/>
                  </a:lnTo>
                  <a:lnTo>
                    <a:pt x="19740" y="11016"/>
                  </a:lnTo>
                  <a:lnTo>
                    <a:pt x="19772" y="11116"/>
                  </a:lnTo>
                  <a:lnTo>
                    <a:pt x="19772" y="11227"/>
                  </a:lnTo>
                  <a:lnTo>
                    <a:pt x="19793" y="11239"/>
                  </a:lnTo>
                  <a:lnTo>
                    <a:pt x="19836" y="11276"/>
                  </a:lnTo>
                  <a:lnTo>
                    <a:pt x="19847" y="11227"/>
                  </a:lnTo>
                  <a:lnTo>
                    <a:pt x="19826" y="11202"/>
                  </a:lnTo>
                  <a:lnTo>
                    <a:pt x="19826" y="11165"/>
                  </a:lnTo>
                  <a:lnTo>
                    <a:pt x="19869" y="11177"/>
                  </a:lnTo>
                  <a:lnTo>
                    <a:pt x="19880" y="11239"/>
                  </a:lnTo>
                  <a:lnTo>
                    <a:pt x="19880" y="11289"/>
                  </a:lnTo>
                  <a:lnTo>
                    <a:pt x="19890" y="11301"/>
                  </a:lnTo>
                  <a:lnTo>
                    <a:pt x="19890" y="11264"/>
                  </a:lnTo>
                  <a:lnTo>
                    <a:pt x="19923" y="11239"/>
                  </a:lnTo>
                  <a:lnTo>
                    <a:pt x="19923" y="11338"/>
                  </a:lnTo>
                  <a:lnTo>
                    <a:pt x="19944" y="11387"/>
                  </a:lnTo>
                  <a:lnTo>
                    <a:pt x="19987" y="11387"/>
                  </a:lnTo>
                  <a:lnTo>
                    <a:pt x="20009" y="11350"/>
                  </a:lnTo>
                  <a:lnTo>
                    <a:pt x="20009" y="11412"/>
                  </a:lnTo>
                  <a:lnTo>
                    <a:pt x="19998" y="11449"/>
                  </a:lnTo>
                  <a:lnTo>
                    <a:pt x="20030" y="11548"/>
                  </a:lnTo>
                  <a:lnTo>
                    <a:pt x="20052" y="11598"/>
                  </a:lnTo>
                  <a:lnTo>
                    <a:pt x="20105" y="11598"/>
                  </a:lnTo>
                  <a:lnTo>
                    <a:pt x="20105" y="11548"/>
                  </a:lnTo>
                  <a:lnTo>
                    <a:pt x="20094" y="11536"/>
                  </a:lnTo>
                  <a:lnTo>
                    <a:pt x="20094" y="11462"/>
                  </a:lnTo>
                  <a:lnTo>
                    <a:pt x="20063" y="11338"/>
                  </a:lnTo>
                  <a:lnTo>
                    <a:pt x="20105" y="11338"/>
                  </a:lnTo>
                  <a:lnTo>
                    <a:pt x="20127" y="11387"/>
                  </a:lnTo>
                  <a:lnTo>
                    <a:pt x="20181" y="11400"/>
                  </a:lnTo>
                  <a:lnTo>
                    <a:pt x="20202" y="11387"/>
                  </a:lnTo>
                  <a:lnTo>
                    <a:pt x="20170" y="11325"/>
                  </a:lnTo>
                  <a:lnTo>
                    <a:pt x="20192" y="11276"/>
                  </a:lnTo>
                  <a:lnTo>
                    <a:pt x="20192" y="11165"/>
                  </a:lnTo>
                  <a:lnTo>
                    <a:pt x="20148" y="11053"/>
                  </a:lnTo>
                  <a:lnTo>
                    <a:pt x="20159" y="10967"/>
                  </a:lnTo>
                  <a:lnTo>
                    <a:pt x="20159" y="10868"/>
                  </a:lnTo>
                  <a:lnTo>
                    <a:pt x="20170" y="10967"/>
                  </a:lnTo>
                  <a:lnTo>
                    <a:pt x="20159" y="11029"/>
                  </a:lnTo>
                  <a:lnTo>
                    <a:pt x="20170" y="11103"/>
                  </a:lnTo>
                  <a:lnTo>
                    <a:pt x="20256" y="11202"/>
                  </a:lnTo>
                  <a:lnTo>
                    <a:pt x="20267" y="11165"/>
                  </a:lnTo>
                  <a:lnTo>
                    <a:pt x="20256" y="11091"/>
                  </a:lnTo>
                  <a:lnTo>
                    <a:pt x="20277" y="11029"/>
                  </a:lnTo>
                  <a:lnTo>
                    <a:pt x="20277" y="10930"/>
                  </a:lnTo>
                  <a:lnTo>
                    <a:pt x="20321" y="10905"/>
                  </a:lnTo>
                  <a:lnTo>
                    <a:pt x="20310" y="10893"/>
                  </a:lnTo>
                  <a:lnTo>
                    <a:pt x="20245" y="10782"/>
                  </a:lnTo>
                  <a:lnTo>
                    <a:pt x="20223" y="10707"/>
                  </a:lnTo>
                  <a:lnTo>
                    <a:pt x="20202" y="10682"/>
                  </a:lnTo>
                  <a:lnTo>
                    <a:pt x="20213" y="10646"/>
                  </a:lnTo>
                  <a:lnTo>
                    <a:pt x="20170" y="10559"/>
                  </a:lnTo>
                  <a:lnTo>
                    <a:pt x="20138" y="10510"/>
                  </a:lnTo>
                  <a:lnTo>
                    <a:pt x="20202" y="10497"/>
                  </a:lnTo>
                  <a:lnTo>
                    <a:pt x="20213" y="10473"/>
                  </a:lnTo>
                  <a:lnTo>
                    <a:pt x="20256" y="10423"/>
                  </a:lnTo>
                  <a:lnTo>
                    <a:pt x="20223" y="10386"/>
                  </a:lnTo>
                  <a:lnTo>
                    <a:pt x="20192" y="10411"/>
                  </a:lnTo>
                  <a:lnTo>
                    <a:pt x="20116" y="10423"/>
                  </a:lnTo>
                  <a:lnTo>
                    <a:pt x="20094" y="10398"/>
                  </a:lnTo>
                  <a:lnTo>
                    <a:pt x="20105" y="10373"/>
                  </a:lnTo>
                  <a:lnTo>
                    <a:pt x="20116" y="10349"/>
                  </a:lnTo>
                  <a:lnTo>
                    <a:pt x="20159" y="10300"/>
                  </a:lnTo>
                  <a:lnTo>
                    <a:pt x="20170" y="10237"/>
                  </a:lnTo>
                  <a:lnTo>
                    <a:pt x="20148" y="10188"/>
                  </a:lnTo>
                  <a:lnTo>
                    <a:pt x="20116" y="10188"/>
                  </a:lnTo>
                  <a:lnTo>
                    <a:pt x="20116" y="10225"/>
                  </a:lnTo>
                  <a:lnTo>
                    <a:pt x="20094" y="10275"/>
                  </a:lnTo>
                  <a:lnTo>
                    <a:pt x="20094" y="10225"/>
                  </a:lnTo>
                  <a:lnTo>
                    <a:pt x="20084" y="10237"/>
                  </a:lnTo>
                  <a:lnTo>
                    <a:pt x="20009" y="10250"/>
                  </a:lnTo>
                  <a:lnTo>
                    <a:pt x="19998" y="10225"/>
                  </a:lnTo>
                  <a:lnTo>
                    <a:pt x="20041" y="10188"/>
                  </a:lnTo>
                  <a:lnTo>
                    <a:pt x="20052" y="10164"/>
                  </a:lnTo>
                  <a:lnTo>
                    <a:pt x="20030" y="10126"/>
                  </a:lnTo>
                  <a:lnTo>
                    <a:pt x="20009" y="10064"/>
                  </a:lnTo>
                  <a:lnTo>
                    <a:pt x="19976" y="10040"/>
                  </a:lnTo>
                  <a:lnTo>
                    <a:pt x="19944" y="10052"/>
                  </a:lnTo>
                  <a:lnTo>
                    <a:pt x="19944" y="10114"/>
                  </a:lnTo>
                  <a:lnTo>
                    <a:pt x="19933" y="10151"/>
                  </a:lnTo>
                  <a:lnTo>
                    <a:pt x="19923" y="10126"/>
                  </a:lnTo>
                  <a:lnTo>
                    <a:pt x="19923" y="10052"/>
                  </a:lnTo>
                  <a:lnTo>
                    <a:pt x="19901" y="10003"/>
                  </a:lnTo>
                  <a:lnTo>
                    <a:pt x="19880" y="10003"/>
                  </a:lnTo>
                  <a:lnTo>
                    <a:pt x="19890" y="9966"/>
                  </a:lnTo>
                  <a:lnTo>
                    <a:pt x="19869" y="9966"/>
                  </a:lnTo>
                  <a:lnTo>
                    <a:pt x="19869" y="9941"/>
                  </a:lnTo>
                  <a:lnTo>
                    <a:pt x="19880" y="9941"/>
                  </a:lnTo>
                  <a:lnTo>
                    <a:pt x="19869" y="9904"/>
                  </a:lnTo>
                  <a:lnTo>
                    <a:pt x="19836" y="9879"/>
                  </a:lnTo>
                  <a:lnTo>
                    <a:pt x="19847" y="9855"/>
                  </a:lnTo>
                  <a:lnTo>
                    <a:pt x="19901" y="9855"/>
                  </a:lnTo>
                  <a:lnTo>
                    <a:pt x="19933" y="9842"/>
                  </a:lnTo>
                  <a:lnTo>
                    <a:pt x="19901" y="9805"/>
                  </a:lnTo>
                  <a:lnTo>
                    <a:pt x="19847" y="9805"/>
                  </a:lnTo>
                  <a:lnTo>
                    <a:pt x="19826" y="9793"/>
                  </a:lnTo>
                  <a:lnTo>
                    <a:pt x="19847" y="9743"/>
                  </a:lnTo>
                  <a:lnTo>
                    <a:pt x="19901" y="9718"/>
                  </a:lnTo>
                  <a:lnTo>
                    <a:pt x="19901" y="9694"/>
                  </a:lnTo>
                  <a:lnTo>
                    <a:pt x="19880" y="9669"/>
                  </a:lnTo>
                  <a:lnTo>
                    <a:pt x="19793" y="9669"/>
                  </a:lnTo>
                  <a:lnTo>
                    <a:pt x="19783" y="9694"/>
                  </a:lnTo>
                  <a:lnTo>
                    <a:pt x="19761" y="9743"/>
                  </a:lnTo>
                  <a:lnTo>
                    <a:pt x="19654" y="9768"/>
                  </a:lnTo>
                  <a:lnTo>
                    <a:pt x="19708" y="9730"/>
                  </a:lnTo>
                  <a:lnTo>
                    <a:pt x="19783" y="9644"/>
                  </a:lnTo>
                  <a:lnTo>
                    <a:pt x="19815" y="9582"/>
                  </a:lnTo>
                  <a:lnTo>
                    <a:pt x="19815" y="9557"/>
                  </a:lnTo>
                  <a:lnTo>
                    <a:pt x="19761" y="9557"/>
                  </a:lnTo>
                  <a:lnTo>
                    <a:pt x="19729" y="9545"/>
                  </a:lnTo>
                  <a:lnTo>
                    <a:pt x="19761" y="9508"/>
                  </a:lnTo>
                  <a:lnTo>
                    <a:pt x="19740" y="9483"/>
                  </a:lnTo>
                  <a:lnTo>
                    <a:pt x="19718" y="9496"/>
                  </a:lnTo>
                  <a:lnTo>
                    <a:pt x="19718" y="9446"/>
                  </a:lnTo>
                  <a:lnTo>
                    <a:pt x="19740" y="9409"/>
                  </a:lnTo>
                  <a:lnTo>
                    <a:pt x="19740" y="9348"/>
                  </a:lnTo>
                  <a:lnTo>
                    <a:pt x="19675" y="9323"/>
                  </a:lnTo>
                  <a:lnTo>
                    <a:pt x="19632" y="9310"/>
                  </a:lnTo>
                  <a:lnTo>
                    <a:pt x="19568" y="9310"/>
                  </a:lnTo>
                  <a:lnTo>
                    <a:pt x="19546" y="9273"/>
                  </a:lnTo>
                  <a:lnTo>
                    <a:pt x="19611" y="9273"/>
                  </a:lnTo>
                  <a:lnTo>
                    <a:pt x="19664" y="9261"/>
                  </a:lnTo>
                  <a:lnTo>
                    <a:pt x="19686" y="9236"/>
                  </a:lnTo>
                  <a:lnTo>
                    <a:pt x="19718" y="9273"/>
                  </a:lnTo>
                  <a:lnTo>
                    <a:pt x="19729" y="9310"/>
                  </a:lnTo>
                  <a:lnTo>
                    <a:pt x="19783" y="9310"/>
                  </a:lnTo>
                  <a:lnTo>
                    <a:pt x="19836" y="9335"/>
                  </a:lnTo>
                  <a:lnTo>
                    <a:pt x="19847" y="9384"/>
                  </a:lnTo>
                  <a:lnTo>
                    <a:pt x="19836" y="9434"/>
                  </a:lnTo>
                  <a:lnTo>
                    <a:pt x="19847" y="9483"/>
                  </a:lnTo>
                  <a:lnTo>
                    <a:pt x="19901" y="9557"/>
                  </a:lnTo>
                  <a:lnTo>
                    <a:pt x="19923" y="9557"/>
                  </a:lnTo>
                  <a:lnTo>
                    <a:pt x="19933" y="9496"/>
                  </a:lnTo>
                  <a:lnTo>
                    <a:pt x="19955" y="9533"/>
                  </a:lnTo>
                  <a:lnTo>
                    <a:pt x="20030" y="9545"/>
                  </a:lnTo>
                  <a:lnTo>
                    <a:pt x="20052" y="9533"/>
                  </a:lnTo>
                  <a:lnTo>
                    <a:pt x="20052" y="9496"/>
                  </a:lnTo>
                  <a:lnTo>
                    <a:pt x="20030" y="9483"/>
                  </a:lnTo>
                  <a:lnTo>
                    <a:pt x="20030" y="9434"/>
                  </a:lnTo>
                  <a:lnTo>
                    <a:pt x="20009" y="9372"/>
                  </a:lnTo>
                  <a:lnTo>
                    <a:pt x="19976" y="9323"/>
                  </a:lnTo>
                  <a:lnTo>
                    <a:pt x="19933" y="9310"/>
                  </a:lnTo>
                  <a:lnTo>
                    <a:pt x="19944" y="9261"/>
                  </a:lnTo>
                  <a:lnTo>
                    <a:pt x="19944" y="9212"/>
                  </a:lnTo>
                  <a:lnTo>
                    <a:pt x="19923" y="9187"/>
                  </a:lnTo>
                  <a:lnTo>
                    <a:pt x="19933" y="9174"/>
                  </a:lnTo>
                  <a:lnTo>
                    <a:pt x="19955" y="9187"/>
                  </a:lnTo>
                  <a:lnTo>
                    <a:pt x="19976" y="9248"/>
                  </a:lnTo>
                  <a:lnTo>
                    <a:pt x="19998" y="9273"/>
                  </a:lnTo>
                  <a:lnTo>
                    <a:pt x="20041" y="9261"/>
                  </a:lnTo>
                  <a:lnTo>
                    <a:pt x="20030" y="9248"/>
                  </a:lnTo>
                  <a:lnTo>
                    <a:pt x="20041" y="9236"/>
                  </a:lnTo>
                  <a:lnTo>
                    <a:pt x="20084" y="9248"/>
                  </a:lnTo>
                  <a:lnTo>
                    <a:pt x="20063" y="9187"/>
                  </a:lnTo>
                  <a:lnTo>
                    <a:pt x="20041" y="9125"/>
                  </a:lnTo>
                  <a:lnTo>
                    <a:pt x="19987" y="9088"/>
                  </a:lnTo>
                  <a:lnTo>
                    <a:pt x="20041" y="9088"/>
                  </a:lnTo>
                  <a:lnTo>
                    <a:pt x="20063" y="9125"/>
                  </a:lnTo>
                  <a:lnTo>
                    <a:pt x="20094" y="9150"/>
                  </a:lnTo>
                  <a:lnTo>
                    <a:pt x="20138" y="9137"/>
                  </a:lnTo>
                  <a:lnTo>
                    <a:pt x="20116" y="9112"/>
                  </a:lnTo>
                  <a:lnTo>
                    <a:pt x="20116" y="9063"/>
                  </a:lnTo>
                  <a:lnTo>
                    <a:pt x="20138" y="9063"/>
                  </a:lnTo>
                  <a:lnTo>
                    <a:pt x="20159" y="9088"/>
                  </a:lnTo>
                  <a:lnTo>
                    <a:pt x="20192" y="9112"/>
                  </a:lnTo>
                  <a:lnTo>
                    <a:pt x="20192" y="9137"/>
                  </a:lnTo>
                  <a:lnTo>
                    <a:pt x="20159" y="9150"/>
                  </a:lnTo>
                  <a:lnTo>
                    <a:pt x="20159" y="9236"/>
                  </a:lnTo>
                  <a:lnTo>
                    <a:pt x="20192" y="9236"/>
                  </a:lnTo>
                  <a:lnTo>
                    <a:pt x="20213" y="9248"/>
                  </a:lnTo>
                  <a:lnTo>
                    <a:pt x="20213" y="9273"/>
                  </a:lnTo>
                  <a:lnTo>
                    <a:pt x="20192" y="9298"/>
                  </a:lnTo>
                  <a:lnTo>
                    <a:pt x="20170" y="9323"/>
                  </a:lnTo>
                  <a:lnTo>
                    <a:pt x="20202" y="9335"/>
                  </a:lnTo>
                  <a:lnTo>
                    <a:pt x="20223" y="9323"/>
                  </a:lnTo>
                  <a:lnTo>
                    <a:pt x="20245" y="9335"/>
                  </a:lnTo>
                  <a:lnTo>
                    <a:pt x="20223" y="9384"/>
                  </a:lnTo>
                  <a:lnTo>
                    <a:pt x="20245" y="9421"/>
                  </a:lnTo>
                  <a:lnTo>
                    <a:pt x="20267" y="9434"/>
                  </a:lnTo>
                  <a:lnTo>
                    <a:pt x="20310" y="9421"/>
                  </a:lnTo>
                  <a:lnTo>
                    <a:pt x="20417" y="9335"/>
                  </a:lnTo>
                  <a:lnTo>
                    <a:pt x="20460" y="9261"/>
                  </a:lnTo>
                  <a:lnTo>
                    <a:pt x="20460" y="9310"/>
                  </a:lnTo>
                  <a:lnTo>
                    <a:pt x="20428" y="9335"/>
                  </a:lnTo>
                  <a:lnTo>
                    <a:pt x="20417" y="9372"/>
                  </a:lnTo>
                  <a:lnTo>
                    <a:pt x="20363" y="9397"/>
                  </a:lnTo>
                  <a:lnTo>
                    <a:pt x="20277" y="9496"/>
                  </a:lnTo>
                  <a:lnTo>
                    <a:pt x="20277" y="9521"/>
                  </a:lnTo>
                  <a:lnTo>
                    <a:pt x="20321" y="9545"/>
                  </a:lnTo>
                  <a:lnTo>
                    <a:pt x="20374" y="9521"/>
                  </a:lnTo>
                  <a:lnTo>
                    <a:pt x="20460" y="9459"/>
                  </a:lnTo>
                  <a:lnTo>
                    <a:pt x="20492" y="9459"/>
                  </a:lnTo>
                  <a:lnTo>
                    <a:pt x="20568" y="9434"/>
                  </a:lnTo>
                  <a:lnTo>
                    <a:pt x="20589" y="9384"/>
                  </a:lnTo>
                  <a:lnTo>
                    <a:pt x="20622" y="9372"/>
                  </a:lnTo>
                  <a:lnTo>
                    <a:pt x="20675" y="9323"/>
                  </a:lnTo>
                  <a:lnTo>
                    <a:pt x="20697" y="9323"/>
                  </a:lnTo>
                  <a:lnTo>
                    <a:pt x="20697" y="9360"/>
                  </a:lnTo>
                  <a:lnTo>
                    <a:pt x="20675" y="9372"/>
                  </a:lnTo>
                  <a:lnTo>
                    <a:pt x="20632" y="9434"/>
                  </a:lnTo>
                  <a:lnTo>
                    <a:pt x="20600" y="9496"/>
                  </a:lnTo>
                  <a:lnTo>
                    <a:pt x="20568" y="9521"/>
                  </a:lnTo>
                  <a:lnTo>
                    <a:pt x="20525" y="9570"/>
                  </a:lnTo>
                  <a:lnTo>
                    <a:pt x="20471" y="9582"/>
                  </a:lnTo>
                  <a:lnTo>
                    <a:pt x="20439" y="9607"/>
                  </a:lnTo>
                  <a:lnTo>
                    <a:pt x="20406" y="9681"/>
                  </a:lnTo>
                  <a:lnTo>
                    <a:pt x="20406" y="9706"/>
                  </a:lnTo>
                  <a:lnTo>
                    <a:pt x="20417" y="9730"/>
                  </a:lnTo>
                  <a:lnTo>
                    <a:pt x="20439" y="9706"/>
                  </a:lnTo>
                  <a:lnTo>
                    <a:pt x="20482" y="9706"/>
                  </a:lnTo>
                  <a:lnTo>
                    <a:pt x="20525" y="9730"/>
                  </a:lnTo>
                  <a:lnTo>
                    <a:pt x="20482" y="9743"/>
                  </a:lnTo>
                  <a:lnTo>
                    <a:pt x="20439" y="9755"/>
                  </a:lnTo>
                  <a:lnTo>
                    <a:pt x="20417" y="9780"/>
                  </a:lnTo>
                  <a:lnTo>
                    <a:pt x="20417" y="9805"/>
                  </a:lnTo>
                  <a:lnTo>
                    <a:pt x="20439" y="9817"/>
                  </a:lnTo>
                  <a:lnTo>
                    <a:pt x="20482" y="9805"/>
                  </a:lnTo>
                  <a:lnTo>
                    <a:pt x="20514" y="9793"/>
                  </a:lnTo>
                  <a:lnTo>
                    <a:pt x="20471" y="9855"/>
                  </a:lnTo>
                  <a:lnTo>
                    <a:pt x="20428" y="9867"/>
                  </a:lnTo>
                  <a:lnTo>
                    <a:pt x="20417" y="9891"/>
                  </a:lnTo>
                  <a:lnTo>
                    <a:pt x="20428" y="9916"/>
                  </a:lnTo>
                  <a:lnTo>
                    <a:pt x="20471" y="9928"/>
                  </a:lnTo>
                  <a:lnTo>
                    <a:pt x="20514" y="9916"/>
                  </a:lnTo>
                  <a:lnTo>
                    <a:pt x="20546" y="9916"/>
                  </a:lnTo>
                  <a:lnTo>
                    <a:pt x="20568" y="9928"/>
                  </a:lnTo>
                  <a:lnTo>
                    <a:pt x="20535" y="9941"/>
                  </a:lnTo>
                  <a:lnTo>
                    <a:pt x="20535" y="9966"/>
                  </a:lnTo>
                  <a:lnTo>
                    <a:pt x="20482" y="9990"/>
                  </a:lnTo>
                  <a:lnTo>
                    <a:pt x="20471" y="10028"/>
                  </a:lnTo>
                  <a:lnTo>
                    <a:pt x="20482" y="10064"/>
                  </a:lnTo>
                  <a:lnTo>
                    <a:pt x="20514" y="10114"/>
                  </a:lnTo>
                  <a:lnTo>
                    <a:pt x="20514" y="10164"/>
                  </a:lnTo>
                  <a:lnTo>
                    <a:pt x="20525" y="10176"/>
                  </a:lnTo>
                  <a:lnTo>
                    <a:pt x="20546" y="10126"/>
                  </a:lnTo>
                  <a:lnTo>
                    <a:pt x="20578" y="10064"/>
                  </a:lnTo>
                  <a:lnTo>
                    <a:pt x="20600" y="10040"/>
                  </a:lnTo>
                  <a:lnTo>
                    <a:pt x="20622" y="10040"/>
                  </a:lnTo>
                  <a:lnTo>
                    <a:pt x="20600" y="10064"/>
                  </a:lnTo>
                  <a:lnTo>
                    <a:pt x="20600" y="10102"/>
                  </a:lnTo>
                  <a:lnTo>
                    <a:pt x="20578" y="10114"/>
                  </a:lnTo>
                  <a:lnTo>
                    <a:pt x="20578" y="10126"/>
                  </a:lnTo>
                  <a:lnTo>
                    <a:pt x="20600" y="10164"/>
                  </a:lnTo>
                  <a:lnTo>
                    <a:pt x="20589" y="10188"/>
                  </a:lnTo>
                  <a:lnTo>
                    <a:pt x="20622" y="10225"/>
                  </a:lnTo>
                  <a:lnTo>
                    <a:pt x="20632" y="10225"/>
                  </a:lnTo>
                  <a:lnTo>
                    <a:pt x="20643" y="10188"/>
                  </a:lnTo>
                  <a:lnTo>
                    <a:pt x="20686" y="10176"/>
                  </a:lnTo>
                  <a:lnTo>
                    <a:pt x="20697" y="10176"/>
                  </a:lnTo>
                  <a:lnTo>
                    <a:pt x="20697" y="10213"/>
                  </a:lnTo>
                  <a:lnTo>
                    <a:pt x="20675" y="10237"/>
                  </a:lnTo>
                  <a:lnTo>
                    <a:pt x="20675" y="10250"/>
                  </a:lnTo>
                  <a:lnTo>
                    <a:pt x="20697" y="10275"/>
                  </a:lnTo>
                  <a:lnTo>
                    <a:pt x="20697" y="10300"/>
                  </a:lnTo>
                  <a:lnTo>
                    <a:pt x="20707" y="10312"/>
                  </a:lnTo>
                  <a:lnTo>
                    <a:pt x="20707" y="10349"/>
                  </a:lnTo>
                  <a:lnTo>
                    <a:pt x="20740" y="10361"/>
                  </a:lnTo>
                  <a:lnTo>
                    <a:pt x="20751" y="10337"/>
                  </a:lnTo>
                  <a:lnTo>
                    <a:pt x="20804" y="10312"/>
                  </a:lnTo>
                  <a:lnTo>
                    <a:pt x="20815" y="10275"/>
                  </a:lnTo>
                  <a:lnTo>
                    <a:pt x="20815" y="10237"/>
                  </a:lnTo>
                  <a:lnTo>
                    <a:pt x="20782" y="10188"/>
                  </a:lnTo>
                  <a:lnTo>
                    <a:pt x="20793" y="10188"/>
                  </a:lnTo>
                  <a:lnTo>
                    <a:pt x="20815" y="10213"/>
                  </a:lnTo>
                  <a:lnTo>
                    <a:pt x="20836" y="10213"/>
                  </a:lnTo>
                  <a:lnTo>
                    <a:pt x="20836" y="10176"/>
                  </a:lnTo>
                  <a:lnTo>
                    <a:pt x="20815" y="10126"/>
                  </a:lnTo>
                  <a:lnTo>
                    <a:pt x="20815" y="10102"/>
                  </a:lnTo>
                  <a:lnTo>
                    <a:pt x="20847" y="10089"/>
                  </a:lnTo>
                  <a:lnTo>
                    <a:pt x="20847" y="10003"/>
                  </a:lnTo>
                  <a:lnTo>
                    <a:pt x="20815" y="10003"/>
                  </a:lnTo>
                  <a:lnTo>
                    <a:pt x="20793" y="9978"/>
                  </a:lnTo>
                  <a:lnTo>
                    <a:pt x="20793" y="9966"/>
                  </a:lnTo>
                  <a:lnTo>
                    <a:pt x="20804" y="9978"/>
                  </a:lnTo>
                  <a:lnTo>
                    <a:pt x="20847" y="9990"/>
                  </a:lnTo>
                  <a:lnTo>
                    <a:pt x="20869" y="9966"/>
                  </a:lnTo>
                  <a:lnTo>
                    <a:pt x="20858" y="9928"/>
                  </a:lnTo>
                  <a:lnTo>
                    <a:pt x="20836" y="9928"/>
                  </a:lnTo>
                  <a:lnTo>
                    <a:pt x="20815" y="9916"/>
                  </a:lnTo>
                  <a:lnTo>
                    <a:pt x="20858" y="9916"/>
                  </a:lnTo>
                  <a:lnTo>
                    <a:pt x="20890" y="9879"/>
                  </a:lnTo>
                  <a:lnTo>
                    <a:pt x="20890" y="9793"/>
                  </a:lnTo>
                  <a:lnTo>
                    <a:pt x="20901" y="9755"/>
                  </a:lnTo>
                  <a:lnTo>
                    <a:pt x="20911" y="9793"/>
                  </a:lnTo>
                  <a:lnTo>
                    <a:pt x="20911" y="9842"/>
                  </a:lnTo>
                  <a:lnTo>
                    <a:pt x="20922" y="9879"/>
                  </a:lnTo>
                  <a:lnTo>
                    <a:pt x="20911" y="9928"/>
                  </a:lnTo>
                  <a:lnTo>
                    <a:pt x="20944" y="9941"/>
                  </a:lnTo>
                  <a:lnTo>
                    <a:pt x="20976" y="9928"/>
                  </a:lnTo>
                  <a:lnTo>
                    <a:pt x="21019" y="9879"/>
                  </a:lnTo>
                  <a:lnTo>
                    <a:pt x="21019" y="9941"/>
                  </a:lnTo>
                  <a:lnTo>
                    <a:pt x="21030" y="9966"/>
                  </a:lnTo>
                  <a:lnTo>
                    <a:pt x="21062" y="9966"/>
                  </a:lnTo>
                  <a:lnTo>
                    <a:pt x="21073" y="9941"/>
                  </a:lnTo>
                  <a:lnTo>
                    <a:pt x="21073" y="9805"/>
                  </a:lnTo>
                  <a:lnTo>
                    <a:pt x="21052" y="9793"/>
                  </a:lnTo>
                  <a:lnTo>
                    <a:pt x="21030" y="9780"/>
                  </a:lnTo>
                  <a:lnTo>
                    <a:pt x="21073" y="9793"/>
                  </a:lnTo>
                  <a:lnTo>
                    <a:pt x="21116" y="9817"/>
                  </a:lnTo>
                  <a:lnTo>
                    <a:pt x="21127" y="9867"/>
                  </a:lnTo>
                  <a:lnTo>
                    <a:pt x="21159" y="9867"/>
                  </a:lnTo>
                  <a:lnTo>
                    <a:pt x="21170" y="9842"/>
                  </a:lnTo>
                  <a:lnTo>
                    <a:pt x="21170" y="9755"/>
                  </a:lnTo>
                  <a:lnTo>
                    <a:pt x="21138" y="9718"/>
                  </a:lnTo>
                  <a:lnTo>
                    <a:pt x="21084" y="9669"/>
                  </a:lnTo>
                  <a:lnTo>
                    <a:pt x="21073" y="9632"/>
                  </a:lnTo>
                  <a:lnTo>
                    <a:pt x="21084" y="9632"/>
                  </a:lnTo>
                  <a:lnTo>
                    <a:pt x="21116" y="9669"/>
                  </a:lnTo>
                  <a:lnTo>
                    <a:pt x="21170" y="9718"/>
                  </a:lnTo>
                  <a:lnTo>
                    <a:pt x="21181" y="9755"/>
                  </a:lnTo>
                  <a:lnTo>
                    <a:pt x="21267" y="9755"/>
                  </a:lnTo>
                  <a:lnTo>
                    <a:pt x="21277" y="9718"/>
                  </a:lnTo>
                  <a:lnTo>
                    <a:pt x="21267" y="9681"/>
                  </a:lnTo>
                  <a:lnTo>
                    <a:pt x="21234" y="9669"/>
                  </a:lnTo>
                  <a:lnTo>
                    <a:pt x="21213" y="9632"/>
                  </a:lnTo>
                  <a:lnTo>
                    <a:pt x="21159" y="9632"/>
                  </a:lnTo>
                  <a:lnTo>
                    <a:pt x="21127" y="9607"/>
                  </a:lnTo>
                  <a:lnTo>
                    <a:pt x="21138" y="9545"/>
                  </a:lnTo>
                  <a:lnTo>
                    <a:pt x="21191" y="9607"/>
                  </a:lnTo>
                  <a:lnTo>
                    <a:pt x="21234" y="9607"/>
                  </a:lnTo>
                  <a:lnTo>
                    <a:pt x="21245" y="9570"/>
                  </a:lnTo>
                  <a:lnTo>
                    <a:pt x="21234" y="9533"/>
                  </a:lnTo>
                  <a:lnTo>
                    <a:pt x="21213" y="9508"/>
                  </a:lnTo>
                  <a:lnTo>
                    <a:pt x="21213" y="9483"/>
                  </a:lnTo>
                  <a:lnTo>
                    <a:pt x="21234" y="9471"/>
                  </a:lnTo>
                  <a:lnTo>
                    <a:pt x="21245" y="9483"/>
                  </a:lnTo>
                  <a:lnTo>
                    <a:pt x="21288" y="9508"/>
                  </a:lnTo>
                  <a:lnTo>
                    <a:pt x="21288" y="9545"/>
                  </a:lnTo>
                  <a:lnTo>
                    <a:pt x="21277" y="9595"/>
                  </a:lnTo>
                  <a:lnTo>
                    <a:pt x="21331" y="9607"/>
                  </a:lnTo>
                  <a:lnTo>
                    <a:pt x="21385" y="9619"/>
                  </a:lnTo>
                  <a:lnTo>
                    <a:pt x="21428" y="9607"/>
                  </a:lnTo>
                  <a:lnTo>
                    <a:pt x="21460" y="9607"/>
                  </a:lnTo>
                  <a:lnTo>
                    <a:pt x="21492" y="9557"/>
                  </a:lnTo>
                  <a:lnTo>
                    <a:pt x="21492" y="9533"/>
                  </a:lnTo>
                  <a:lnTo>
                    <a:pt x="21395" y="9533"/>
                  </a:lnTo>
                  <a:lnTo>
                    <a:pt x="21385" y="9508"/>
                  </a:lnTo>
                  <a:lnTo>
                    <a:pt x="21406" y="9483"/>
                  </a:lnTo>
                  <a:lnTo>
                    <a:pt x="21449" y="9496"/>
                  </a:lnTo>
                  <a:lnTo>
                    <a:pt x="21481" y="9483"/>
                  </a:lnTo>
                  <a:lnTo>
                    <a:pt x="21460" y="9446"/>
                  </a:lnTo>
                  <a:lnTo>
                    <a:pt x="21439" y="9434"/>
                  </a:lnTo>
                  <a:lnTo>
                    <a:pt x="21449" y="9421"/>
                  </a:lnTo>
                  <a:lnTo>
                    <a:pt x="21439" y="9384"/>
                  </a:lnTo>
                  <a:lnTo>
                    <a:pt x="21406" y="9372"/>
                  </a:lnTo>
                  <a:lnTo>
                    <a:pt x="21374" y="9384"/>
                  </a:lnTo>
                  <a:lnTo>
                    <a:pt x="21395" y="9348"/>
                  </a:lnTo>
                  <a:lnTo>
                    <a:pt x="21428" y="9310"/>
                  </a:lnTo>
                  <a:lnTo>
                    <a:pt x="21492" y="9384"/>
                  </a:lnTo>
                  <a:lnTo>
                    <a:pt x="21492" y="9434"/>
                  </a:lnTo>
                  <a:lnTo>
                    <a:pt x="21557" y="9434"/>
                  </a:lnTo>
                  <a:lnTo>
                    <a:pt x="21589" y="9421"/>
                  </a:lnTo>
                  <a:lnTo>
                    <a:pt x="21600" y="9409"/>
                  </a:lnTo>
                  <a:lnTo>
                    <a:pt x="21589" y="9360"/>
                  </a:lnTo>
                  <a:lnTo>
                    <a:pt x="21546" y="9323"/>
                  </a:lnTo>
                  <a:lnTo>
                    <a:pt x="21546" y="9286"/>
                  </a:lnTo>
                  <a:lnTo>
                    <a:pt x="21535" y="9248"/>
                  </a:lnTo>
                  <a:lnTo>
                    <a:pt x="21481" y="9248"/>
                  </a:lnTo>
                  <a:lnTo>
                    <a:pt x="21503" y="9187"/>
                  </a:lnTo>
                  <a:lnTo>
                    <a:pt x="21481" y="9137"/>
                  </a:lnTo>
                  <a:lnTo>
                    <a:pt x="21428" y="9137"/>
                  </a:lnTo>
                  <a:lnTo>
                    <a:pt x="21449" y="9100"/>
                  </a:lnTo>
                  <a:lnTo>
                    <a:pt x="21439" y="9075"/>
                  </a:lnTo>
                  <a:lnTo>
                    <a:pt x="21374" y="9125"/>
                  </a:lnTo>
                  <a:lnTo>
                    <a:pt x="21342" y="9174"/>
                  </a:lnTo>
                  <a:lnTo>
                    <a:pt x="21352" y="9248"/>
                  </a:lnTo>
                  <a:lnTo>
                    <a:pt x="21342" y="9248"/>
                  </a:lnTo>
                  <a:lnTo>
                    <a:pt x="21320" y="9223"/>
                  </a:lnTo>
                  <a:lnTo>
                    <a:pt x="21320" y="9125"/>
                  </a:lnTo>
                  <a:lnTo>
                    <a:pt x="21299" y="9112"/>
                  </a:lnTo>
                  <a:lnTo>
                    <a:pt x="21277" y="9125"/>
                  </a:lnTo>
                  <a:lnTo>
                    <a:pt x="21277" y="9174"/>
                  </a:lnTo>
                  <a:lnTo>
                    <a:pt x="21234" y="9248"/>
                  </a:lnTo>
                  <a:lnTo>
                    <a:pt x="21213" y="9286"/>
                  </a:lnTo>
                  <a:lnTo>
                    <a:pt x="21223" y="9236"/>
                  </a:lnTo>
                  <a:lnTo>
                    <a:pt x="21223" y="9162"/>
                  </a:lnTo>
                  <a:lnTo>
                    <a:pt x="21267" y="9075"/>
                  </a:lnTo>
                  <a:lnTo>
                    <a:pt x="21267" y="9039"/>
                  </a:lnTo>
                  <a:lnTo>
                    <a:pt x="21213" y="9051"/>
                  </a:lnTo>
                  <a:lnTo>
                    <a:pt x="21159" y="9125"/>
                  </a:lnTo>
                  <a:lnTo>
                    <a:pt x="21159" y="9162"/>
                  </a:lnTo>
                  <a:lnTo>
                    <a:pt x="21116" y="9199"/>
                  </a:lnTo>
                  <a:lnTo>
                    <a:pt x="21073" y="9199"/>
                  </a:lnTo>
                  <a:lnTo>
                    <a:pt x="21073" y="9162"/>
                  </a:lnTo>
                  <a:lnTo>
                    <a:pt x="21105" y="9100"/>
                  </a:lnTo>
                  <a:lnTo>
                    <a:pt x="21170" y="9063"/>
                  </a:lnTo>
                  <a:lnTo>
                    <a:pt x="21191" y="9001"/>
                  </a:lnTo>
                  <a:lnTo>
                    <a:pt x="21223" y="8952"/>
                  </a:lnTo>
                  <a:lnTo>
                    <a:pt x="21245" y="8952"/>
                  </a:lnTo>
                  <a:lnTo>
                    <a:pt x="21288" y="8914"/>
                  </a:lnTo>
                  <a:lnTo>
                    <a:pt x="21299" y="8878"/>
                  </a:lnTo>
                  <a:lnTo>
                    <a:pt x="21267" y="8865"/>
                  </a:lnTo>
                  <a:lnTo>
                    <a:pt x="21213" y="8914"/>
                  </a:lnTo>
                  <a:lnTo>
                    <a:pt x="21170" y="8952"/>
                  </a:lnTo>
                  <a:lnTo>
                    <a:pt x="21127" y="8976"/>
                  </a:lnTo>
                  <a:lnTo>
                    <a:pt x="21073" y="9039"/>
                  </a:lnTo>
                  <a:lnTo>
                    <a:pt x="21138" y="8914"/>
                  </a:lnTo>
                  <a:lnTo>
                    <a:pt x="21127" y="8914"/>
                  </a:lnTo>
                  <a:lnTo>
                    <a:pt x="21073" y="8927"/>
                  </a:lnTo>
                  <a:lnTo>
                    <a:pt x="21052" y="8952"/>
                  </a:lnTo>
                  <a:lnTo>
                    <a:pt x="20965" y="8939"/>
                  </a:lnTo>
                  <a:lnTo>
                    <a:pt x="20911" y="8939"/>
                  </a:lnTo>
                  <a:lnTo>
                    <a:pt x="20890" y="8914"/>
                  </a:lnTo>
                  <a:lnTo>
                    <a:pt x="20944" y="8914"/>
                  </a:lnTo>
                  <a:lnTo>
                    <a:pt x="21052" y="8878"/>
                  </a:lnTo>
                  <a:lnTo>
                    <a:pt x="20998" y="8853"/>
                  </a:lnTo>
                  <a:lnTo>
                    <a:pt x="20955" y="8816"/>
                  </a:lnTo>
                  <a:lnTo>
                    <a:pt x="20998" y="8816"/>
                  </a:lnTo>
                  <a:lnTo>
                    <a:pt x="21030" y="8803"/>
                  </a:lnTo>
                  <a:lnTo>
                    <a:pt x="21009" y="8741"/>
                  </a:lnTo>
                  <a:lnTo>
                    <a:pt x="20965" y="8729"/>
                  </a:lnTo>
                  <a:lnTo>
                    <a:pt x="20965" y="8705"/>
                  </a:lnTo>
                  <a:lnTo>
                    <a:pt x="21009" y="8680"/>
                  </a:lnTo>
                  <a:lnTo>
                    <a:pt x="21009" y="8630"/>
                  </a:lnTo>
                  <a:lnTo>
                    <a:pt x="20998" y="8556"/>
                  </a:lnTo>
                  <a:lnTo>
                    <a:pt x="20976" y="8519"/>
                  </a:lnTo>
                  <a:lnTo>
                    <a:pt x="20911" y="8556"/>
                  </a:lnTo>
                  <a:lnTo>
                    <a:pt x="20890" y="8581"/>
                  </a:lnTo>
                  <a:lnTo>
                    <a:pt x="20858" y="8569"/>
                  </a:lnTo>
                  <a:lnTo>
                    <a:pt x="20847" y="8581"/>
                  </a:lnTo>
                  <a:lnTo>
                    <a:pt x="20836" y="8569"/>
                  </a:lnTo>
                  <a:lnTo>
                    <a:pt x="20858" y="8519"/>
                  </a:lnTo>
                  <a:lnTo>
                    <a:pt x="20869" y="8457"/>
                  </a:lnTo>
                  <a:lnTo>
                    <a:pt x="20944" y="8445"/>
                  </a:lnTo>
                  <a:lnTo>
                    <a:pt x="20965" y="8420"/>
                  </a:lnTo>
                  <a:lnTo>
                    <a:pt x="20965" y="8334"/>
                  </a:lnTo>
                  <a:lnTo>
                    <a:pt x="20955" y="8309"/>
                  </a:lnTo>
                  <a:lnTo>
                    <a:pt x="20911" y="8358"/>
                  </a:lnTo>
                  <a:lnTo>
                    <a:pt x="20847" y="8420"/>
                  </a:lnTo>
                  <a:lnTo>
                    <a:pt x="20782" y="8494"/>
                  </a:lnTo>
                  <a:lnTo>
                    <a:pt x="20782" y="8605"/>
                  </a:lnTo>
                  <a:lnTo>
                    <a:pt x="20697" y="8445"/>
                  </a:lnTo>
                  <a:lnTo>
                    <a:pt x="20697" y="8321"/>
                  </a:lnTo>
                  <a:lnTo>
                    <a:pt x="20729" y="8272"/>
                  </a:lnTo>
                  <a:lnTo>
                    <a:pt x="20772" y="8198"/>
                  </a:lnTo>
                  <a:lnTo>
                    <a:pt x="20793" y="8148"/>
                  </a:lnTo>
                  <a:lnTo>
                    <a:pt x="20772" y="8136"/>
                  </a:lnTo>
                  <a:lnTo>
                    <a:pt x="20740" y="8173"/>
                  </a:lnTo>
                  <a:lnTo>
                    <a:pt x="20707" y="8210"/>
                  </a:lnTo>
                  <a:lnTo>
                    <a:pt x="20707" y="8235"/>
                  </a:lnTo>
                  <a:lnTo>
                    <a:pt x="20653" y="8259"/>
                  </a:lnTo>
                  <a:lnTo>
                    <a:pt x="20632" y="8309"/>
                  </a:lnTo>
                  <a:lnTo>
                    <a:pt x="20632" y="8334"/>
                  </a:lnTo>
                  <a:lnTo>
                    <a:pt x="20589" y="8420"/>
                  </a:lnTo>
                  <a:lnTo>
                    <a:pt x="20568" y="8432"/>
                  </a:lnTo>
                  <a:lnTo>
                    <a:pt x="20568" y="8383"/>
                  </a:lnTo>
                  <a:lnTo>
                    <a:pt x="20589" y="8321"/>
                  </a:lnTo>
                  <a:lnTo>
                    <a:pt x="20643" y="8210"/>
                  </a:lnTo>
                  <a:lnTo>
                    <a:pt x="20664" y="8185"/>
                  </a:lnTo>
                  <a:lnTo>
                    <a:pt x="20653" y="8136"/>
                  </a:lnTo>
                  <a:lnTo>
                    <a:pt x="20611" y="8136"/>
                  </a:lnTo>
                  <a:lnTo>
                    <a:pt x="20578" y="8185"/>
                  </a:lnTo>
                  <a:lnTo>
                    <a:pt x="20578" y="8235"/>
                  </a:lnTo>
                  <a:lnTo>
                    <a:pt x="20557" y="8247"/>
                  </a:lnTo>
                  <a:lnTo>
                    <a:pt x="20557" y="8198"/>
                  </a:lnTo>
                  <a:lnTo>
                    <a:pt x="20589" y="8123"/>
                  </a:lnTo>
                  <a:lnTo>
                    <a:pt x="20600" y="8087"/>
                  </a:lnTo>
                  <a:lnTo>
                    <a:pt x="20578" y="8049"/>
                  </a:lnTo>
                  <a:lnTo>
                    <a:pt x="20525" y="8025"/>
                  </a:lnTo>
                  <a:lnTo>
                    <a:pt x="20535" y="8012"/>
                  </a:lnTo>
                  <a:lnTo>
                    <a:pt x="20503" y="7987"/>
                  </a:lnTo>
                  <a:lnTo>
                    <a:pt x="20439" y="7987"/>
                  </a:lnTo>
                  <a:lnTo>
                    <a:pt x="20396" y="8000"/>
                  </a:lnTo>
                  <a:lnTo>
                    <a:pt x="20417" y="7950"/>
                  </a:lnTo>
                  <a:lnTo>
                    <a:pt x="20460" y="7938"/>
                  </a:lnTo>
                  <a:lnTo>
                    <a:pt x="20406" y="7926"/>
                  </a:lnTo>
                  <a:lnTo>
                    <a:pt x="20331" y="7926"/>
                  </a:lnTo>
                  <a:lnTo>
                    <a:pt x="20299" y="7987"/>
                  </a:lnTo>
                  <a:lnTo>
                    <a:pt x="20299" y="7938"/>
                  </a:lnTo>
                  <a:lnTo>
                    <a:pt x="20385" y="7889"/>
                  </a:lnTo>
                  <a:lnTo>
                    <a:pt x="20460" y="7876"/>
                  </a:lnTo>
                  <a:lnTo>
                    <a:pt x="20482" y="7901"/>
                  </a:lnTo>
                  <a:lnTo>
                    <a:pt x="20535" y="7913"/>
                  </a:lnTo>
                  <a:lnTo>
                    <a:pt x="20568" y="7839"/>
                  </a:lnTo>
                  <a:lnTo>
                    <a:pt x="20525" y="7839"/>
                  </a:lnTo>
                  <a:lnTo>
                    <a:pt x="20471" y="7827"/>
                  </a:lnTo>
                  <a:lnTo>
                    <a:pt x="20417" y="7789"/>
                  </a:lnTo>
                  <a:lnTo>
                    <a:pt x="20374" y="7789"/>
                  </a:lnTo>
                  <a:lnTo>
                    <a:pt x="20374" y="7851"/>
                  </a:lnTo>
                  <a:lnTo>
                    <a:pt x="20352" y="7851"/>
                  </a:lnTo>
                  <a:lnTo>
                    <a:pt x="20352" y="7827"/>
                  </a:lnTo>
                  <a:lnTo>
                    <a:pt x="20363" y="7789"/>
                  </a:lnTo>
                  <a:lnTo>
                    <a:pt x="20363" y="7765"/>
                  </a:lnTo>
                  <a:lnTo>
                    <a:pt x="20310" y="7765"/>
                  </a:lnTo>
                  <a:lnTo>
                    <a:pt x="20310" y="7789"/>
                  </a:lnTo>
                  <a:lnTo>
                    <a:pt x="20277" y="7814"/>
                  </a:lnTo>
                  <a:lnTo>
                    <a:pt x="20267" y="7777"/>
                  </a:lnTo>
                  <a:lnTo>
                    <a:pt x="20267" y="7728"/>
                  </a:lnTo>
                  <a:lnTo>
                    <a:pt x="20245" y="7715"/>
                  </a:lnTo>
                  <a:lnTo>
                    <a:pt x="20223" y="7728"/>
                  </a:lnTo>
                  <a:lnTo>
                    <a:pt x="20202" y="7703"/>
                  </a:lnTo>
                  <a:lnTo>
                    <a:pt x="20159" y="7678"/>
                  </a:lnTo>
                  <a:lnTo>
                    <a:pt x="20116" y="7678"/>
                  </a:lnTo>
                  <a:lnTo>
                    <a:pt x="20159" y="7629"/>
                  </a:lnTo>
                  <a:lnTo>
                    <a:pt x="20192" y="7604"/>
                  </a:lnTo>
                  <a:lnTo>
                    <a:pt x="20267" y="7666"/>
                  </a:lnTo>
                  <a:lnTo>
                    <a:pt x="20299" y="7666"/>
                  </a:lnTo>
                  <a:lnTo>
                    <a:pt x="20277" y="7641"/>
                  </a:lnTo>
                  <a:lnTo>
                    <a:pt x="20127" y="7542"/>
                  </a:lnTo>
                  <a:lnTo>
                    <a:pt x="20063" y="7530"/>
                  </a:lnTo>
                  <a:lnTo>
                    <a:pt x="20052" y="7518"/>
                  </a:lnTo>
                  <a:lnTo>
                    <a:pt x="20094" y="7518"/>
                  </a:lnTo>
                  <a:lnTo>
                    <a:pt x="20202" y="7567"/>
                  </a:lnTo>
                  <a:lnTo>
                    <a:pt x="20267" y="7567"/>
                  </a:lnTo>
                  <a:lnTo>
                    <a:pt x="20374" y="7592"/>
                  </a:lnTo>
                  <a:lnTo>
                    <a:pt x="20396" y="7592"/>
                  </a:lnTo>
                  <a:lnTo>
                    <a:pt x="20385" y="7567"/>
                  </a:lnTo>
                  <a:lnTo>
                    <a:pt x="20385" y="7518"/>
                  </a:lnTo>
                  <a:lnTo>
                    <a:pt x="20363" y="7480"/>
                  </a:lnTo>
                  <a:lnTo>
                    <a:pt x="20321" y="7468"/>
                  </a:lnTo>
                  <a:lnTo>
                    <a:pt x="20277" y="7443"/>
                  </a:lnTo>
                  <a:lnTo>
                    <a:pt x="20288" y="7419"/>
                  </a:lnTo>
                  <a:lnTo>
                    <a:pt x="20321" y="7419"/>
                  </a:lnTo>
                  <a:lnTo>
                    <a:pt x="20331" y="7455"/>
                  </a:lnTo>
                  <a:lnTo>
                    <a:pt x="20363" y="7468"/>
                  </a:lnTo>
                  <a:lnTo>
                    <a:pt x="20385" y="7455"/>
                  </a:lnTo>
                  <a:lnTo>
                    <a:pt x="20439" y="7455"/>
                  </a:lnTo>
                  <a:lnTo>
                    <a:pt x="20449" y="7443"/>
                  </a:lnTo>
                  <a:lnTo>
                    <a:pt x="20449" y="7406"/>
                  </a:lnTo>
                  <a:lnTo>
                    <a:pt x="20417" y="7394"/>
                  </a:lnTo>
                  <a:lnTo>
                    <a:pt x="20417" y="7357"/>
                  </a:lnTo>
                  <a:lnTo>
                    <a:pt x="20385" y="7320"/>
                  </a:lnTo>
                  <a:lnTo>
                    <a:pt x="20342" y="7332"/>
                  </a:lnTo>
                  <a:lnTo>
                    <a:pt x="20310" y="7357"/>
                  </a:lnTo>
                  <a:lnTo>
                    <a:pt x="20234" y="7357"/>
                  </a:lnTo>
                  <a:lnTo>
                    <a:pt x="20223" y="7394"/>
                  </a:lnTo>
                  <a:lnTo>
                    <a:pt x="20202" y="7394"/>
                  </a:lnTo>
                  <a:lnTo>
                    <a:pt x="20181" y="7344"/>
                  </a:lnTo>
                  <a:lnTo>
                    <a:pt x="20234" y="7320"/>
                  </a:lnTo>
                  <a:lnTo>
                    <a:pt x="20310" y="7320"/>
                  </a:lnTo>
                  <a:lnTo>
                    <a:pt x="20331" y="7295"/>
                  </a:lnTo>
                  <a:lnTo>
                    <a:pt x="20396" y="7295"/>
                  </a:lnTo>
                  <a:lnTo>
                    <a:pt x="20417" y="7271"/>
                  </a:lnTo>
                  <a:lnTo>
                    <a:pt x="20374" y="7258"/>
                  </a:lnTo>
                  <a:lnTo>
                    <a:pt x="20321" y="7233"/>
                  </a:lnTo>
                  <a:lnTo>
                    <a:pt x="20310" y="7208"/>
                  </a:lnTo>
                  <a:lnTo>
                    <a:pt x="20342" y="7233"/>
                  </a:lnTo>
                  <a:lnTo>
                    <a:pt x="20439" y="7233"/>
                  </a:lnTo>
                  <a:lnTo>
                    <a:pt x="20471" y="7258"/>
                  </a:lnTo>
                  <a:lnTo>
                    <a:pt x="20535" y="7344"/>
                  </a:lnTo>
                  <a:lnTo>
                    <a:pt x="20578" y="7357"/>
                  </a:lnTo>
                  <a:lnTo>
                    <a:pt x="20600" y="7344"/>
                  </a:lnTo>
                  <a:lnTo>
                    <a:pt x="20611" y="7382"/>
                  </a:lnTo>
                  <a:lnTo>
                    <a:pt x="20643" y="7394"/>
                  </a:lnTo>
                  <a:lnTo>
                    <a:pt x="20664" y="7357"/>
                  </a:lnTo>
                  <a:lnTo>
                    <a:pt x="20697" y="7357"/>
                  </a:lnTo>
                  <a:lnTo>
                    <a:pt x="20718" y="7419"/>
                  </a:lnTo>
                  <a:lnTo>
                    <a:pt x="20761" y="7419"/>
                  </a:lnTo>
                  <a:lnTo>
                    <a:pt x="20793" y="7406"/>
                  </a:lnTo>
                  <a:lnTo>
                    <a:pt x="20793" y="7332"/>
                  </a:lnTo>
                  <a:lnTo>
                    <a:pt x="20761" y="7282"/>
                  </a:lnTo>
                  <a:lnTo>
                    <a:pt x="20751" y="7233"/>
                  </a:lnTo>
                  <a:lnTo>
                    <a:pt x="20697" y="7208"/>
                  </a:lnTo>
                  <a:lnTo>
                    <a:pt x="20653" y="7171"/>
                  </a:lnTo>
                  <a:lnTo>
                    <a:pt x="20632" y="7159"/>
                  </a:lnTo>
                  <a:lnTo>
                    <a:pt x="20600" y="7171"/>
                  </a:lnTo>
                  <a:lnTo>
                    <a:pt x="20578" y="7196"/>
                  </a:lnTo>
                  <a:lnTo>
                    <a:pt x="20535" y="7159"/>
                  </a:lnTo>
                  <a:lnTo>
                    <a:pt x="20449" y="7085"/>
                  </a:lnTo>
                  <a:lnTo>
                    <a:pt x="20396" y="7073"/>
                  </a:lnTo>
                  <a:lnTo>
                    <a:pt x="20288" y="7085"/>
                  </a:lnTo>
                  <a:lnTo>
                    <a:pt x="20256" y="7073"/>
                  </a:lnTo>
                  <a:lnTo>
                    <a:pt x="20342" y="7048"/>
                  </a:lnTo>
                  <a:lnTo>
                    <a:pt x="20385" y="7011"/>
                  </a:lnTo>
                  <a:lnTo>
                    <a:pt x="20428" y="7011"/>
                  </a:lnTo>
                  <a:lnTo>
                    <a:pt x="20439" y="7023"/>
                  </a:lnTo>
                  <a:lnTo>
                    <a:pt x="20482" y="7023"/>
                  </a:lnTo>
                  <a:lnTo>
                    <a:pt x="20525" y="6986"/>
                  </a:lnTo>
                  <a:lnTo>
                    <a:pt x="20557" y="6961"/>
                  </a:lnTo>
                  <a:lnTo>
                    <a:pt x="20643" y="6961"/>
                  </a:lnTo>
                  <a:lnTo>
                    <a:pt x="20686" y="6986"/>
                  </a:lnTo>
                  <a:lnTo>
                    <a:pt x="20751" y="6986"/>
                  </a:lnTo>
                  <a:lnTo>
                    <a:pt x="20772" y="6949"/>
                  </a:lnTo>
                  <a:lnTo>
                    <a:pt x="20793" y="6899"/>
                  </a:lnTo>
                  <a:lnTo>
                    <a:pt x="20761" y="6850"/>
                  </a:lnTo>
                  <a:lnTo>
                    <a:pt x="20751" y="6776"/>
                  </a:lnTo>
                  <a:lnTo>
                    <a:pt x="20697" y="6639"/>
                  </a:lnTo>
                  <a:lnTo>
                    <a:pt x="20686" y="6553"/>
                  </a:lnTo>
                  <a:lnTo>
                    <a:pt x="20653" y="6578"/>
                  </a:lnTo>
                  <a:lnTo>
                    <a:pt x="20643" y="6553"/>
                  </a:lnTo>
                  <a:lnTo>
                    <a:pt x="20600" y="6578"/>
                  </a:lnTo>
                  <a:lnTo>
                    <a:pt x="20600" y="6603"/>
                  </a:lnTo>
                  <a:lnTo>
                    <a:pt x="20578" y="6664"/>
                  </a:lnTo>
                  <a:lnTo>
                    <a:pt x="20589" y="6677"/>
                  </a:lnTo>
                  <a:lnTo>
                    <a:pt x="20589" y="6726"/>
                  </a:lnTo>
                  <a:lnTo>
                    <a:pt x="20557" y="6739"/>
                  </a:lnTo>
                  <a:lnTo>
                    <a:pt x="20503" y="6776"/>
                  </a:lnTo>
                  <a:lnTo>
                    <a:pt x="20471" y="6825"/>
                  </a:lnTo>
                  <a:lnTo>
                    <a:pt x="20417" y="6800"/>
                  </a:lnTo>
                  <a:lnTo>
                    <a:pt x="20374" y="6788"/>
                  </a:lnTo>
                  <a:lnTo>
                    <a:pt x="20321" y="6800"/>
                  </a:lnTo>
                  <a:lnTo>
                    <a:pt x="20277" y="6862"/>
                  </a:lnTo>
                  <a:lnTo>
                    <a:pt x="20223" y="6924"/>
                  </a:lnTo>
                  <a:lnTo>
                    <a:pt x="20202" y="6912"/>
                  </a:lnTo>
                  <a:lnTo>
                    <a:pt x="20159" y="6899"/>
                  </a:lnTo>
                  <a:lnTo>
                    <a:pt x="20105" y="6912"/>
                  </a:lnTo>
                  <a:lnTo>
                    <a:pt x="20084" y="6912"/>
                  </a:lnTo>
                  <a:lnTo>
                    <a:pt x="20138" y="6850"/>
                  </a:lnTo>
                  <a:lnTo>
                    <a:pt x="20159" y="6837"/>
                  </a:lnTo>
                  <a:lnTo>
                    <a:pt x="20202" y="6862"/>
                  </a:lnTo>
                  <a:lnTo>
                    <a:pt x="20256" y="6837"/>
                  </a:lnTo>
                  <a:lnTo>
                    <a:pt x="20277" y="6776"/>
                  </a:lnTo>
                  <a:lnTo>
                    <a:pt x="20321" y="6739"/>
                  </a:lnTo>
                  <a:lnTo>
                    <a:pt x="20342" y="6739"/>
                  </a:lnTo>
                  <a:lnTo>
                    <a:pt x="20396" y="6714"/>
                  </a:lnTo>
                  <a:lnTo>
                    <a:pt x="20439" y="6677"/>
                  </a:lnTo>
                  <a:lnTo>
                    <a:pt x="20439" y="6578"/>
                  </a:lnTo>
                  <a:lnTo>
                    <a:pt x="20396" y="6578"/>
                  </a:lnTo>
                  <a:lnTo>
                    <a:pt x="20363" y="6590"/>
                  </a:lnTo>
                  <a:lnTo>
                    <a:pt x="20321" y="6578"/>
                  </a:lnTo>
                  <a:lnTo>
                    <a:pt x="20256" y="6578"/>
                  </a:lnTo>
                  <a:lnTo>
                    <a:pt x="20170" y="6664"/>
                  </a:lnTo>
                  <a:lnTo>
                    <a:pt x="20116" y="6726"/>
                  </a:lnTo>
                  <a:lnTo>
                    <a:pt x="20019" y="6739"/>
                  </a:lnTo>
                  <a:lnTo>
                    <a:pt x="20052" y="6714"/>
                  </a:lnTo>
                  <a:lnTo>
                    <a:pt x="20116" y="6701"/>
                  </a:lnTo>
                  <a:lnTo>
                    <a:pt x="20127" y="6652"/>
                  </a:lnTo>
                  <a:lnTo>
                    <a:pt x="20105" y="6639"/>
                  </a:lnTo>
                  <a:lnTo>
                    <a:pt x="20052" y="6639"/>
                  </a:lnTo>
                  <a:lnTo>
                    <a:pt x="20138" y="6590"/>
                  </a:lnTo>
                  <a:lnTo>
                    <a:pt x="20192" y="6590"/>
                  </a:lnTo>
                  <a:lnTo>
                    <a:pt x="20267" y="6528"/>
                  </a:lnTo>
                  <a:lnTo>
                    <a:pt x="20331" y="6528"/>
                  </a:lnTo>
                  <a:lnTo>
                    <a:pt x="20374" y="6516"/>
                  </a:lnTo>
                  <a:lnTo>
                    <a:pt x="20471" y="6516"/>
                  </a:lnTo>
                  <a:lnTo>
                    <a:pt x="20514" y="6467"/>
                  </a:lnTo>
                  <a:lnTo>
                    <a:pt x="20535" y="6430"/>
                  </a:lnTo>
                  <a:lnTo>
                    <a:pt x="20546" y="6405"/>
                  </a:lnTo>
                  <a:lnTo>
                    <a:pt x="20589" y="6392"/>
                  </a:lnTo>
                  <a:lnTo>
                    <a:pt x="20589" y="6454"/>
                  </a:lnTo>
                  <a:lnTo>
                    <a:pt x="20622" y="6467"/>
                  </a:lnTo>
                  <a:lnTo>
                    <a:pt x="20675" y="6405"/>
                  </a:lnTo>
                  <a:lnTo>
                    <a:pt x="20686" y="6343"/>
                  </a:lnTo>
                  <a:lnTo>
                    <a:pt x="20675" y="6306"/>
                  </a:lnTo>
                  <a:lnTo>
                    <a:pt x="20632" y="6281"/>
                  </a:lnTo>
                  <a:lnTo>
                    <a:pt x="20600" y="6219"/>
                  </a:lnTo>
                  <a:lnTo>
                    <a:pt x="20535" y="6145"/>
                  </a:lnTo>
                  <a:lnTo>
                    <a:pt x="20514" y="6083"/>
                  </a:lnTo>
                  <a:lnTo>
                    <a:pt x="20471" y="6083"/>
                  </a:lnTo>
                  <a:lnTo>
                    <a:pt x="20428" y="6108"/>
                  </a:lnTo>
                  <a:lnTo>
                    <a:pt x="20406" y="6145"/>
                  </a:lnTo>
                  <a:lnTo>
                    <a:pt x="20363" y="6157"/>
                  </a:lnTo>
                  <a:lnTo>
                    <a:pt x="20310" y="6207"/>
                  </a:lnTo>
                  <a:lnTo>
                    <a:pt x="20256" y="6207"/>
                  </a:lnTo>
                  <a:lnTo>
                    <a:pt x="20213" y="6244"/>
                  </a:lnTo>
                  <a:lnTo>
                    <a:pt x="20202" y="6232"/>
                  </a:lnTo>
                  <a:lnTo>
                    <a:pt x="20213" y="6170"/>
                  </a:lnTo>
                  <a:lnTo>
                    <a:pt x="20256" y="6145"/>
                  </a:lnTo>
                  <a:lnTo>
                    <a:pt x="20310" y="6145"/>
                  </a:lnTo>
                  <a:lnTo>
                    <a:pt x="20374" y="6059"/>
                  </a:lnTo>
                  <a:lnTo>
                    <a:pt x="20406" y="6021"/>
                  </a:lnTo>
                  <a:lnTo>
                    <a:pt x="20406" y="5984"/>
                  </a:lnTo>
                  <a:lnTo>
                    <a:pt x="20363" y="5997"/>
                  </a:lnTo>
                  <a:lnTo>
                    <a:pt x="20277" y="6034"/>
                  </a:lnTo>
                  <a:lnTo>
                    <a:pt x="20202" y="6096"/>
                  </a:lnTo>
                  <a:lnTo>
                    <a:pt x="20170" y="6096"/>
                  </a:lnTo>
                  <a:lnTo>
                    <a:pt x="20148" y="6121"/>
                  </a:lnTo>
                  <a:lnTo>
                    <a:pt x="20127" y="6170"/>
                  </a:lnTo>
                  <a:lnTo>
                    <a:pt x="20094" y="6281"/>
                  </a:lnTo>
                  <a:lnTo>
                    <a:pt x="19998" y="6405"/>
                  </a:lnTo>
                  <a:lnTo>
                    <a:pt x="19901" y="6467"/>
                  </a:lnTo>
                  <a:lnTo>
                    <a:pt x="19901" y="6454"/>
                  </a:lnTo>
                  <a:lnTo>
                    <a:pt x="19944" y="6405"/>
                  </a:lnTo>
                  <a:lnTo>
                    <a:pt x="20009" y="6330"/>
                  </a:lnTo>
                  <a:lnTo>
                    <a:pt x="20052" y="6244"/>
                  </a:lnTo>
                  <a:lnTo>
                    <a:pt x="20073" y="6219"/>
                  </a:lnTo>
                  <a:lnTo>
                    <a:pt x="20073" y="6182"/>
                  </a:lnTo>
                  <a:lnTo>
                    <a:pt x="20052" y="6182"/>
                  </a:lnTo>
                  <a:lnTo>
                    <a:pt x="20041" y="6170"/>
                  </a:lnTo>
                  <a:lnTo>
                    <a:pt x="20009" y="6182"/>
                  </a:lnTo>
                  <a:lnTo>
                    <a:pt x="19965" y="6269"/>
                  </a:lnTo>
                  <a:lnTo>
                    <a:pt x="19901" y="6343"/>
                  </a:lnTo>
                  <a:lnTo>
                    <a:pt x="19880" y="6343"/>
                  </a:lnTo>
                  <a:lnTo>
                    <a:pt x="19890" y="6294"/>
                  </a:lnTo>
                  <a:lnTo>
                    <a:pt x="19901" y="6244"/>
                  </a:lnTo>
                  <a:lnTo>
                    <a:pt x="19955" y="6182"/>
                  </a:lnTo>
                  <a:lnTo>
                    <a:pt x="19976" y="6145"/>
                  </a:lnTo>
                  <a:lnTo>
                    <a:pt x="19998" y="6096"/>
                  </a:lnTo>
                  <a:lnTo>
                    <a:pt x="20041" y="6096"/>
                  </a:lnTo>
                  <a:lnTo>
                    <a:pt x="20063" y="6108"/>
                  </a:lnTo>
                  <a:lnTo>
                    <a:pt x="20116" y="6108"/>
                  </a:lnTo>
                  <a:lnTo>
                    <a:pt x="20138" y="6083"/>
                  </a:lnTo>
                  <a:lnTo>
                    <a:pt x="20170" y="6034"/>
                  </a:lnTo>
                  <a:lnTo>
                    <a:pt x="20223" y="5997"/>
                  </a:lnTo>
                  <a:lnTo>
                    <a:pt x="20277" y="5923"/>
                  </a:lnTo>
                  <a:lnTo>
                    <a:pt x="20310" y="5861"/>
                  </a:lnTo>
                  <a:lnTo>
                    <a:pt x="20288" y="5799"/>
                  </a:lnTo>
                  <a:lnTo>
                    <a:pt x="20310" y="5750"/>
                  </a:lnTo>
                  <a:lnTo>
                    <a:pt x="20288" y="5737"/>
                  </a:lnTo>
                  <a:lnTo>
                    <a:pt x="20213" y="5787"/>
                  </a:lnTo>
                  <a:lnTo>
                    <a:pt x="20181" y="5836"/>
                  </a:lnTo>
                  <a:lnTo>
                    <a:pt x="20181" y="5898"/>
                  </a:lnTo>
                  <a:lnTo>
                    <a:pt x="20170" y="5972"/>
                  </a:lnTo>
                  <a:lnTo>
                    <a:pt x="20148" y="5984"/>
                  </a:lnTo>
                  <a:lnTo>
                    <a:pt x="20159" y="5960"/>
                  </a:lnTo>
                  <a:lnTo>
                    <a:pt x="20159" y="5923"/>
                  </a:lnTo>
                  <a:lnTo>
                    <a:pt x="20116" y="5898"/>
                  </a:lnTo>
                  <a:lnTo>
                    <a:pt x="20063" y="5898"/>
                  </a:lnTo>
                  <a:lnTo>
                    <a:pt x="20009" y="5935"/>
                  </a:lnTo>
                  <a:lnTo>
                    <a:pt x="19965" y="5923"/>
                  </a:lnTo>
                  <a:lnTo>
                    <a:pt x="19901" y="5935"/>
                  </a:lnTo>
                  <a:lnTo>
                    <a:pt x="19847" y="5972"/>
                  </a:lnTo>
                  <a:lnTo>
                    <a:pt x="19783" y="5972"/>
                  </a:lnTo>
                  <a:lnTo>
                    <a:pt x="19826" y="5935"/>
                  </a:lnTo>
                  <a:lnTo>
                    <a:pt x="19880" y="5910"/>
                  </a:lnTo>
                  <a:lnTo>
                    <a:pt x="19923" y="5848"/>
                  </a:lnTo>
                  <a:lnTo>
                    <a:pt x="19901" y="5799"/>
                  </a:lnTo>
                  <a:lnTo>
                    <a:pt x="19880" y="5799"/>
                  </a:lnTo>
                  <a:lnTo>
                    <a:pt x="19804" y="5812"/>
                  </a:lnTo>
                  <a:lnTo>
                    <a:pt x="19836" y="5774"/>
                  </a:lnTo>
                  <a:lnTo>
                    <a:pt x="19880" y="5774"/>
                  </a:lnTo>
                  <a:lnTo>
                    <a:pt x="19923" y="5737"/>
                  </a:lnTo>
                  <a:lnTo>
                    <a:pt x="19944" y="5675"/>
                  </a:lnTo>
                  <a:lnTo>
                    <a:pt x="19987" y="5663"/>
                  </a:lnTo>
                  <a:lnTo>
                    <a:pt x="20009" y="5626"/>
                  </a:lnTo>
                  <a:lnTo>
                    <a:pt x="20041" y="5626"/>
                  </a:lnTo>
                  <a:lnTo>
                    <a:pt x="20094" y="5675"/>
                  </a:lnTo>
                  <a:lnTo>
                    <a:pt x="20127" y="5712"/>
                  </a:lnTo>
                  <a:lnTo>
                    <a:pt x="20170" y="5712"/>
                  </a:lnTo>
                  <a:lnTo>
                    <a:pt x="20223" y="5626"/>
                  </a:lnTo>
                  <a:lnTo>
                    <a:pt x="20267" y="5589"/>
                  </a:lnTo>
                  <a:lnTo>
                    <a:pt x="20267" y="5552"/>
                  </a:lnTo>
                  <a:lnTo>
                    <a:pt x="20213" y="5478"/>
                  </a:lnTo>
                  <a:lnTo>
                    <a:pt x="20202" y="5416"/>
                  </a:lnTo>
                  <a:lnTo>
                    <a:pt x="20181" y="5354"/>
                  </a:lnTo>
                  <a:lnTo>
                    <a:pt x="20127" y="5292"/>
                  </a:lnTo>
                  <a:lnTo>
                    <a:pt x="20094" y="5255"/>
                  </a:lnTo>
                  <a:lnTo>
                    <a:pt x="20052" y="5156"/>
                  </a:lnTo>
                  <a:lnTo>
                    <a:pt x="20019" y="5169"/>
                  </a:lnTo>
                  <a:lnTo>
                    <a:pt x="20019" y="5218"/>
                  </a:lnTo>
                  <a:lnTo>
                    <a:pt x="19998" y="5255"/>
                  </a:lnTo>
                  <a:lnTo>
                    <a:pt x="19965" y="5280"/>
                  </a:lnTo>
                  <a:lnTo>
                    <a:pt x="19955" y="5305"/>
                  </a:lnTo>
                  <a:lnTo>
                    <a:pt x="19955" y="5354"/>
                  </a:lnTo>
                  <a:lnTo>
                    <a:pt x="19912" y="5378"/>
                  </a:lnTo>
                  <a:lnTo>
                    <a:pt x="19890" y="5428"/>
                  </a:lnTo>
                  <a:lnTo>
                    <a:pt x="19890" y="5490"/>
                  </a:lnTo>
                  <a:lnTo>
                    <a:pt x="19826" y="5527"/>
                  </a:lnTo>
                  <a:lnTo>
                    <a:pt x="19783" y="5589"/>
                  </a:lnTo>
                  <a:lnTo>
                    <a:pt x="19772" y="5638"/>
                  </a:lnTo>
                  <a:lnTo>
                    <a:pt x="19740" y="5675"/>
                  </a:lnTo>
                  <a:lnTo>
                    <a:pt x="19718" y="5663"/>
                  </a:lnTo>
                  <a:lnTo>
                    <a:pt x="19729" y="5589"/>
                  </a:lnTo>
                  <a:lnTo>
                    <a:pt x="19783" y="5490"/>
                  </a:lnTo>
                  <a:lnTo>
                    <a:pt x="19826" y="5478"/>
                  </a:lnTo>
                  <a:lnTo>
                    <a:pt x="19826" y="5453"/>
                  </a:lnTo>
                  <a:lnTo>
                    <a:pt x="19804" y="5428"/>
                  </a:lnTo>
                  <a:lnTo>
                    <a:pt x="19783" y="5391"/>
                  </a:lnTo>
                  <a:lnTo>
                    <a:pt x="19622" y="5514"/>
                  </a:lnTo>
                  <a:lnTo>
                    <a:pt x="19557" y="5614"/>
                  </a:lnTo>
                  <a:lnTo>
                    <a:pt x="19525" y="5663"/>
                  </a:lnTo>
                  <a:lnTo>
                    <a:pt x="19471" y="5675"/>
                  </a:lnTo>
                  <a:lnTo>
                    <a:pt x="19471" y="5663"/>
                  </a:lnTo>
                  <a:lnTo>
                    <a:pt x="19504" y="5638"/>
                  </a:lnTo>
                  <a:lnTo>
                    <a:pt x="19546" y="5539"/>
                  </a:lnTo>
                  <a:lnTo>
                    <a:pt x="19557" y="5490"/>
                  </a:lnTo>
                  <a:lnTo>
                    <a:pt x="19622" y="5416"/>
                  </a:lnTo>
                  <a:lnTo>
                    <a:pt x="19654" y="5366"/>
                  </a:lnTo>
                  <a:lnTo>
                    <a:pt x="19632" y="5329"/>
                  </a:lnTo>
                  <a:lnTo>
                    <a:pt x="19632" y="5280"/>
                  </a:lnTo>
                  <a:lnTo>
                    <a:pt x="19568" y="5329"/>
                  </a:lnTo>
                  <a:lnTo>
                    <a:pt x="19493" y="5403"/>
                  </a:lnTo>
                  <a:lnTo>
                    <a:pt x="19471" y="5465"/>
                  </a:lnTo>
                  <a:lnTo>
                    <a:pt x="19428" y="5527"/>
                  </a:lnTo>
                  <a:lnTo>
                    <a:pt x="19417" y="5514"/>
                  </a:lnTo>
                  <a:lnTo>
                    <a:pt x="19428" y="5453"/>
                  </a:lnTo>
                  <a:lnTo>
                    <a:pt x="19460" y="5391"/>
                  </a:lnTo>
                  <a:lnTo>
                    <a:pt x="19428" y="5366"/>
                  </a:lnTo>
                  <a:lnTo>
                    <a:pt x="19428" y="5341"/>
                  </a:lnTo>
                  <a:lnTo>
                    <a:pt x="19471" y="5329"/>
                  </a:lnTo>
                  <a:lnTo>
                    <a:pt x="19568" y="5243"/>
                  </a:lnTo>
                  <a:lnTo>
                    <a:pt x="19664" y="5156"/>
                  </a:lnTo>
                  <a:lnTo>
                    <a:pt x="19664" y="5107"/>
                  </a:lnTo>
                  <a:lnTo>
                    <a:pt x="19622" y="5107"/>
                  </a:lnTo>
                  <a:lnTo>
                    <a:pt x="19557" y="5156"/>
                  </a:lnTo>
                  <a:lnTo>
                    <a:pt x="19535" y="5205"/>
                  </a:lnTo>
                  <a:lnTo>
                    <a:pt x="19482" y="5230"/>
                  </a:lnTo>
                  <a:lnTo>
                    <a:pt x="19482" y="5205"/>
                  </a:lnTo>
                  <a:lnTo>
                    <a:pt x="19471" y="5169"/>
                  </a:lnTo>
                  <a:lnTo>
                    <a:pt x="19374" y="5243"/>
                  </a:lnTo>
                  <a:lnTo>
                    <a:pt x="19342" y="5305"/>
                  </a:lnTo>
                  <a:lnTo>
                    <a:pt x="19299" y="5416"/>
                  </a:lnTo>
                  <a:lnTo>
                    <a:pt x="19234" y="5465"/>
                  </a:lnTo>
                  <a:lnTo>
                    <a:pt x="19192" y="5465"/>
                  </a:lnTo>
                  <a:lnTo>
                    <a:pt x="19234" y="5416"/>
                  </a:lnTo>
                  <a:lnTo>
                    <a:pt x="19299" y="5354"/>
                  </a:lnTo>
                  <a:lnTo>
                    <a:pt x="19321" y="5292"/>
                  </a:lnTo>
                  <a:lnTo>
                    <a:pt x="19310" y="5280"/>
                  </a:lnTo>
                  <a:lnTo>
                    <a:pt x="19267" y="5280"/>
                  </a:lnTo>
                  <a:lnTo>
                    <a:pt x="19321" y="5230"/>
                  </a:lnTo>
                  <a:lnTo>
                    <a:pt x="19396" y="5218"/>
                  </a:lnTo>
                  <a:lnTo>
                    <a:pt x="19417" y="5180"/>
                  </a:lnTo>
                  <a:lnTo>
                    <a:pt x="19406" y="5156"/>
                  </a:lnTo>
                  <a:lnTo>
                    <a:pt x="19363" y="5169"/>
                  </a:lnTo>
                  <a:lnTo>
                    <a:pt x="19299" y="5180"/>
                  </a:lnTo>
                  <a:lnTo>
                    <a:pt x="19256" y="5230"/>
                  </a:lnTo>
                  <a:lnTo>
                    <a:pt x="19213" y="5218"/>
                  </a:lnTo>
                  <a:lnTo>
                    <a:pt x="19321" y="5156"/>
                  </a:lnTo>
                  <a:lnTo>
                    <a:pt x="19310" y="5119"/>
                  </a:lnTo>
                  <a:lnTo>
                    <a:pt x="19256" y="5119"/>
                  </a:lnTo>
                  <a:lnTo>
                    <a:pt x="19288" y="5082"/>
                  </a:lnTo>
                  <a:lnTo>
                    <a:pt x="19342" y="5082"/>
                  </a:lnTo>
                  <a:lnTo>
                    <a:pt x="19363" y="5107"/>
                  </a:lnTo>
                  <a:lnTo>
                    <a:pt x="19428" y="5107"/>
                  </a:lnTo>
                  <a:lnTo>
                    <a:pt x="19460" y="5045"/>
                  </a:lnTo>
                  <a:lnTo>
                    <a:pt x="19525" y="5020"/>
                  </a:lnTo>
                  <a:lnTo>
                    <a:pt x="19525" y="4971"/>
                  </a:lnTo>
                  <a:lnTo>
                    <a:pt x="19557" y="4921"/>
                  </a:lnTo>
                  <a:lnTo>
                    <a:pt x="19557" y="4896"/>
                  </a:lnTo>
                  <a:lnTo>
                    <a:pt x="19514" y="4896"/>
                  </a:lnTo>
                  <a:lnTo>
                    <a:pt x="19482" y="4859"/>
                  </a:lnTo>
                  <a:lnTo>
                    <a:pt x="19428" y="4847"/>
                  </a:lnTo>
                  <a:lnTo>
                    <a:pt x="19363" y="4909"/>
                  </a:lnTo>
                  <a:lnTo>
                    <a:pt x="19288" y="4933"/>
                  </a:lnTo>
                  <a:lnTo>
                    <a:pt x="19245" y="5020"/>
                  </a:lnTo>
                  <a:lnTo>
                    <a:pt x="19138" y="5144"/>
                  </a:lnTo>
                  <a:lnTo>
                    <a:pt x="19105" y="5144"/>
                  </a:lnTo>
                  <a:lnTo>
                    <a:pt x="19127" y="5094"/>
                  </a:lnTo>
                  <a:lnTo>
                    <a:pt x="19148" y="5094"/>
                  </a:lnTo>
                  <a:lnTo>
                    <a:pt x="19202" y="5045"/>
                  </a:lnTo>
                  <a:lnTo>
                    <a:pt x="19267" y="4933"/>
                  </a:lnTo>
                  <a:lnTo>
                    <a:pt x="19342" y="4896"/>
                  </a:lnTo>
                  <a:lnTo>
                    <a:pt x="19374" y="4847"/>
                  </a:lnTo>
                  <a:lnTo>
                    <a:pt x="19363" y="4810"/>
                  </a:lnTo>
                  <a:lnTo>
                    <a:pt x="19267" y="4810"/>
                  </a:lnTo>
                  <a:lnTo>
                    <a:pt x="19181" y="4896"/>
                  </a:lnTo>
                  <a:lnTo>
                    <a:pt x="19267" y="4798"/>
                  </a:lnTo>
                  <a:lnTo>
                    <a:pt x="19353" y="4773"/>
                  </a:lnTo>
                  <a:lnTo>
                    <a:pt x="19406" y="4785"/>
                  </a:lnTo>
                  <a:lnTo>
                    <a:pt x="19450" y="4798"/>
                  </a:lnTo>
                  <a:lnTo>
                    <a:pt x="19504" y="4736"/>
                  </a:lnTo>
                  <a:lnTo>
                    <a:pt x="19504" y="4686"/>
                  </a:lnTo>
                  <a:lnTo>
                    <a:pt x="19482" y="4662"/>
                  </a:lnTo>
                  <a:lnTo>
                    <a:pt x="19482" y="4562"/>
                  </a:lnTo>
                  <a:lnTo>
                    <a:pt x="19417" y="4538"/>
                  </a:lnTo>
                  <a:lnTo>
                    <a:pt x="19396" y="4489"/>
                  </a:lnTo>
                  <a:lnTo>
                    <a:pt x="19342" y="4476"/>
                  </a:lnTo>
                  <a:lnTo>
                    <a:pt x="19321" y="4501"/>
                  </a:lnTo>
                  <a:lnTo>
                    <a:pt x="19299" y="4501"/>
                  </a:lnTo>
                  <a:lnTo>
                    <a:pt x="19299" y="4451"/>
                  </a:lnTo>
                  <a:lnTo>
                    <a:pt x="19256" y="4439"/>
                  </a:lnTo>
                  <a:lnTo>
                    <a:pt x="19213" y="4389"/>
                  </a:lnTo>
                  <a:lnTo>
                    <a:pt x="19213" y="4353"/>
                  </a:lnTo>
                  <a:lnTo>
                    <a:pt x="19138" y="4303"/>
                  </a:lnTo>
                  <a:lnTo>
                    <a:pt x="19105" y="4303"/>
                  </a:lnTo>
                  <a:lnTo>
                    <a:pt x="19084" y="4266"/>
                  </a:lnTo>
                  <a:lnTo>
                    <a:pt x="19019" y="4266"/>
                  </a:lnTo>
                  <a:lnTo>
                    <a:pt x="18923" y="4291"/>
                  </a:lnTo>
                  <a:lnTo>
                    <a:pt x="18869" y="4353"/>
                  </a:lnTo>
                  <a:lnTo>
                    <a:pt x="18804" y="4353"/>
                  </a:lnTo>
                  <a:lnTo>
                    <a:pt x="18751" y="4451"/>
                  </a:lnTo>
                  <a:lnTo>
                    <a:pt x="18762" y="4489"/>
                  </a:lnTo>
                  <a:lnTo>
                    <a:pt x="18804" y="4501"/>
                  </a:lnTo>
                  <a:lnTo>
                    <a:pt x="18912" y="4612"/>
                  </a:lnTo>
                  <a:lnTo>
                    <a:pt x="18923" y="4637"/>
                  </a:lnTo>
                  <a:lnTo>
                    <a:pt x="18966" y="4662"/>
                  </a:lnTo>
                  <a:lnTo>
                    <a:pt x="18987" y="4723"/>
                  </a:lnTo>
                  <a:lnTo>
                    <a:pt x="18966" y="4723"/>
                  </a:lnTo>
                  <a:lnTo>
                    <a:pt x="18923" y="4686"/>
                  </a:lnTo>
                  <a:lnTo>
                    <a:pt x="18858" y="4686"/>
                  </a:lnTo>
                  <a:lnTo>
                    <a:pt x="18858" y="4637"/>
                  </a:lnTo>
                  <a:lnTo>
                    <a:pt x="18762" y="4538"/>
                  </a:lnTo>
                  <a:lnTo>
                    <a:pt x="18718" y="4550"/>
                  </a:lnTo>
                  <a:lnTo>
                    <a:pt x="18697" y="4562"/>
                  </a:lnTo>
                  <a:lnTo>
                    <a:pt x="18708" y="4513"/>
                  </a:lnTo>
                  <a:lnTo>
                    <a:pt x="18718" y="4451"/>
                  </a:lnTo>
                  <a:lnTo>
                    <a:pt x="18654" y="4426"/>
                  </a:lnTo>
                  <a:lnTo>
                    <a:pt x="18622" y="4439"/>
                  </a:lnTo>
                  <a:lnTo>
                    <a:pt x="18622" y="4562"/>
                  </a:lnTo>
                  <a:lnTo>
                    <a:pt x="18654" y="4624"/>
                  </a:lnTo>
                  <a:lnTo>
                    <a:pt x="18664" y="4698"/>
                  </a:lnTo>
                  <a:lnTo>
                    <a:pt x="18654" y="4748"/>
                  </a:lnTo>
                  <a:lnTo>
                    <a:pt x="18654" y="4686"/>
                  </a:lnTo>
                  <a:lnTo>
                    <a:pt x="18611" y="4600"/>
                  </a:lnTo>
                  <a:lnTo>
                    <a:pt x="18568" y="4662"/>
                  </a:lnTo>
                  <a:lnTo>
                    <a:pt x="18546" y="4723"/>
                  </a:lnTo>
                  <a:lnTo>
                    <a:pt x="18568" y="4760"/>
                  </a:lnTo>
                  <a:lnTo>
                    <a:pt x="18535" y="4798"/>
                  </a:lnTo>
                  <a:lnTo>
                    <a:pt x="18482" y="4760"/>
                  </a:lnTo>
                  <a:lnTo>
                    <a:pt x="18428" y="4748"/>
                  </a:lnTo>
                  <a:lnTo>
                    <a:pt x="18450" y="4698"/>
                  </a:lnTo>
                  <a:lnTo>
                    <a:pt x="18504" y="4662"/>
                  </a:lnTo>
                  <a:lnTo>
                    <a:pt x="18568" y="4550"/>
                  </a:lnTo>
                  <a:lnTo>
                    <a:pt x="18589" y="4489"/>
                  </a:lnTo>
                  <a:lnTo>
                    <a:pt x="18546" y="4439"/>
                  </a:lnTo>
                  <a:lnTo>
                    <a:pt x="18535" y="4377"/>
                  </a:lnTo>
                  <a:lnTo>
                    <a:pt x="18460" y="4451"/>
                  </a:lnTo>
                  <a:lnTo>
                    <a:pt x="18439" y="4489"/>
                  </a:lnTo>
                  <a:lnTo>
                    <a:pt x="18428" y="4451"/>
                  </a:lnTo>
                  <a:lnTo>
                    <a:pt x="18439" y="4377"/>
                  </a:lnTo>
                  <a:lnTo>
                    <a:pt x="18385" y="4365"/>
                  </a:lnTo>
                  <a:lnTo>
                    <a:pt x="18353" y="4377"/>
                  </a:lnTo>
                  <a:lnTo>
                    <a:pt x="18342" y="4426"/>
                  </a:lnTo>
                  <a:lnTo>
                    <a:pt x="18353" y="4501"/>
                  </a:lnTo>
                  <a:lnTo>
                    <a:pt x="18353" y="4575"/>
                  </a:lnTo>
                  <a:lnTo>
                    <a:pt x="18331" y="4550"/>
                  </a:lnTo>
                  <a:lnTo>
                    <a:pt x="18331" y="4451"/>
                  </a:lnTo>
                  <a:lnTo>
                    <a:pt x="18321" y="4439"/>
                  </a:lnTo>
                  <a:lnTo>
                    <a:pt x="18288" y="4501"/>
                  </a:lnTo>
                  <a:lnTo>
                    <a:pt x="18235" y="4513"/>
                  </a:lnTo>
                  <a:lnTo>
                    <a:pt x="18235" y="4562"/>
                  </a:lnTo>
                  <a:lnTo>
                    <a:pt x="18192" y="4624"/>
                  </a:lnTo>
                  <a:lnTo>
                    <a:pt x="18159" y="4637"/>
                  </a:lnTo>
                  <a:lnTo>
                    <a:pt x="18127" y="4686"/>
                  </a:lnTo>
                  <a:lnTo>
                    <a:pt x="18073" y="4686"/>
                  </a:lnTo>
                  <a:lnTo>
                    <a:pt x="18116" y="4637"/>
                  </a:lnTo>
                  <a:lnTo>
                    <a:pt x="18116" y="4600"/>
                  </a:lnTo>
                  <a:lnTo>
                    <a:pt x="18084" y="4562"/>
                  </a:lnTo>
                  <a:lnTo>
                    <a:pt x="18063" y="4562"/>
                  </a:lnTo>
                  <a:lnTo>
                    <a:pt x="18063" y="4538"/>
                  </a:lnTo>
                  <a:lnTo>
                    <a:pt x="18105" y="4538"/>
                  </a:lnTo>
                  <a:lnTo>
                    <a:pt x="18127" y="4550"/>
                  </a:lnTo>
                  <a:lnTo>
                    <a:pt x="18138" y="4513"/>
                  </a:lnTo>
                  <a:lnTo>
                    <a:pt x="18138" y="4464"/>
                  </a:lnTo>
                  <a:lnTo>
                    <a:pt x="18192" y="4426"/>
                  </a:lnTo>
                  <a:lnTo>
                    <a:pt x="18277" y="4340"/>
                  </a:lnTo>
                  <a:lnTo>
                    <a:pt x="18288" y="4291"/>
                  </a:lnTo>
                  <a:lnTo>
                    <a:pt x="18331" y="4241"/>
                  </a:lnTo>
                  <a:lnTo>
                    <a:pt x="18277" y="4241"/>
                  </a:lnTo>
                  <a:lnTo>
                    <a:pt x="18192" y="4303"/>
                  </a:lnTo>
                  <a:lnTo>
                    <a:pt x="18127" y="4377"/>
                  </a:lnTo>
                  <a:lnTo>
                    <a:pt x="18084" y="4377"/>
                  </a:lnTo>
                  <a:lnTo>
                    <a:pt x="18127" y="4328"/>
                  </a:lnTo>
                  <a:lnTo>
                    <a:pt x="18170" y="4266"/>
                  </a:lnTo>
                  <a:lnTo>
                    <a:pt x="18213" y="4229"/>
                  </a:lnTo>
                  <a:lnTo>
                    <a:pt x="18267" y="4204"/>
                  </a:lnTo>
                  <a:lnTo>
                    <a:pt x="18299" y="4167"/>
                  </a:lnTo>
                  <a:lnTo>
                    <a:pt x="18342" y="4167"/>
                  </a:lnTo>
                  <a:lnTo>
                    <a:pt x="18385" y="4080"/>
                  </a:lnTo>
                  <a:lnTo>
                    <a:pt x="18385" y="4055"/>
                  </a:lnTo>
                  <a:lnTo>
                    <a:pt x="18342" y="4006"/>
                  </a:lnTo>
                  <a:lnTo>
                    <a:pt x="18342" y="3944"/>
                  </a:lnTo>
                  <a:lnTo>
                    <a:pt x="18353" y="3895"/>
                  </a:lnTo>
                  <a:lnTo>
                    <a:pt x="18439" y="3796"/>
                  </a:lnTo>
                  <a:lnTo>
                    <a:pt x="18450" y="3759"/>
                  </a:lnTo>
                  <a:lnTo>
                    <a:pt x="18428" y="3697"/>
                  </a:lnTo>
                  <a:lnTo>
                    <a:pt x="18417" y="3660"/>
                  </a:lnTo>
                  <a:lnTo>
                    <a:pt x="18396" y="3623"/>
                  </a:lnTo>
                  <a:lnTo>
                    <a:pt x="18439" y="3549"/>
                  </a:lnTo>
                  <a:lnTo>
                    <a:pt x="18482" y="3499"/>
                  </a:lnTo>
                  <a:lnTo>
                    <a:pt x="18493" y="3450"/>
                  </a:lnTo>
                  <a:lnTo>
                    <a:pt x="18504" y="3301"/>
                  </a:lnTo>
                  <a:lnTo>
                    <a:pt x="18525" y="3264"/>
                  </a:lnTo>
                  <a:lnTo>
                    <a:pt x="18504" y="3228"/>
                  </a:lnTo>
                  <a:lnTo>
                    <a:pt x="18417" y="3190"/>
                  </a:lnTo>
                  <a:lnTo>
                    <a:pt x="18321" y="3190"/>
                  </a:lnTo>
                  <a:lnTo>
                    <a:pt x="18235" y="3165"/>
                  </a:lnTo>
                  <a:lnTo>
                    <a:pt x="18170" y="3203"/>
                  </a:lnTo>
                  <a:lnTo>
                    <a:pt x="18105" y="3203"/>
                  </a:lnTo>
                  <a:lnTo>
                    <a:pt x="18020" y="3252"/>
                  </a:lnTo>
                  <a:lnTo>
                    <a:pt x="17880" y="3301"/>
                  </a:lnTo>
                  <a:lnTo>
                    <a:pt x="17858" y="3351"/>
                  </a:lnTo>
                  <a:lnTo>
                    <a:pt x="17912" y="3425"/>
                  </a:lnTo>
                  <a:lnTo>
                    <a:pt x="17912" y="3475"/>
                  </a:lnTo>
                  <a:lnTo>
                    <a:pt x="17891" y="3499"/>
                  </a:lnTo>
                  <a:lnTo>
                    <a:pt x="17858" y="3412"/>
                  </a:lnTo>
                  <a:lnTo>
                    <a:pt x="17837" y="3376"/>
                  </a:lnTo>
                  <a:lnTo>
                    <a:pt x="17805" y="3301"/>
                  </a:lnTo>
                  <a:lnTo>
                    <a:pt x="17740" y="3301"/>
                  </a:lnTo>
                  <a:lnTo>
                    <a:pt x="17697" y="3351"/>
                  </a:lnTo>
                  <a:lnTo>
                    <a:pt x="17697" y="3388"/>
                  </a:lnTo>
                  <a:lnTo>
                    <a:pt x="17675" y="3425"/>
                  </a:lnTo>
                  <a:lnTo>
                    <a:pt x="17665" y="3376"/>
                  </a:lnTo>
                  <a:lnTo>
                    <a:pt x="17675" y="3314"/>
                  </a:lnTo>
                  <a:lnTo>
                    <a:pt x="17643" y="3301"/>
                  </a:lnTo>
                  <a:lnTo>
                    <a:pt x="17568" y="3314"/>
                  </a:lnTo>
                  <a:lnTo>
                    <a:pt x="17535" y="3376"/>
                  </a:lnTo>
                  <a:lnTo>
                    <a:pt x="17535" y="3425"/>
                  </a:lnTo>
                  <a:lnTo>
                    <a:pt x="17611" y="3487"/>
                  </a:lnTo>
                  <a:lnTo>
                    <a:pt x="17665" y="3573"/>
                  </a:lnTo>
                  <a:lnTo>
                    <a:pt x="17729" y="3623"/>
                  </a:lnTo>
                  <a:lnTo>
                    <a:pt x="17697" y="3623"/>
                  </a:lnTo>
                  <a:lnTo>
                    <a:pt x="17622" y="3573"/>
                  </a:lnTo>
                  <a:lnTo>
                    <a:pt x="17525" y="3475"/>
                  </a:lnTo>
                  <a:lnTo>
                    <a:pt x="17504" y="3475"/>
                  </a:lnTo>
                  <a:lnTo>
                    <a:pt x="17482" y="3499"/>
                  </a:lnTo>
                  <a:lnTo>
                    <a:pt x="17396" y="3499"/>
                  </a:lnTo>
                  <a:lnTo>
                    <a:pt x="17375" y="3512"/>
                  </a:lnTo>
                  <a:lnTo>
                    <a:pt x="17407" y="3549"/>
                  </a:lnTo>
                  <a:lnTo>
                    <a:pt x="17471" y="3549"/>
                  </a:lnTo>
                  <a:lnTo>
                    <a:pt x="17482" y="3573"/>
                  </a:lnTo>
                  <a:lnTo>
                    <a:pt x="17504" y="3635"/>
                  </a:lnTo>
                  <a:lnTo>
                    <a:pt x="17579" y="3697"/>
                  </a:lnTo>
                  <a:lnTo>
                    <a:pt x="17589" y="3746"/>
                  </a:lnTo>
                  <a:lnTo>
                    <a:pt x="17633" y="3796"/>
                  </a:lnTo>
                  <a:lnTo>
                    <a:pt x="17579" y="3796"/>
                  </a:lnTo>
                  <a:lnTo>
                    <a:pt x="17535" y="3734"/>
                  </a:lnTo>
                  <a:lnTo>
                    <a:pt x="17460" y="3685"/>
                  </a:lnTo>
                  <a:lnTo>
                    <a:pt x="17460" y="3635"/>
                  </a:lnTo>
                  <a:lnTo>
                    <a:pt x="17407" y="3573"/>
                  </a:lnTo>
                  <a:lnTo>
                    <a:pt x="17342" y="3573"/>
                  </a:lnTo>
                  <a:lnTo>
                    <a:pt x="17299" y="3623"/>
                  </a:lnTo>
                  <a:lnTo>
                    <a:pt x="17299" y="3672"/>
                  </a:lnTo>
                  <a:lnTo>
                    <a:pt x="17256" y="3759"/>
                  </a:lnTo>
                  <a:lnTo>
                    <a:pt x="17235" y="3858"/>
                  </a:lnTo>
                  <a:lnTo>
                    <a:pt x="17267" y="3919"/>
                  </a:lnTo>
                  <a:lnTo>
                    <a:pt x="17203" y="3944"/>
                  </a:lnTo>
                  <a:lnTo>
                    <a:pt x="17203" y="3994"/>
                  </a:lnTo>
                  <a:lnTo>
                    <a:pt x="17235" y="4031"/>
                  </a:lnTo>
                  <a:lnTo>
                    <a:pt x="17246" y="4093"/>
                  </a:lnTo>
                  <a:lnTo>
                    <a:pt x="17288" y="4093"/>
                  </a:lnTo>
                  <a:lnTo>
                    <a:pt x="17375" y="4006"/>
                  </a:lnTo>
                  <a:lnTo>
                    <a:pt x="17417" y="4006"/>
                  </a:lnTo>
                  <a:lnTo>
                    <a:pt x="17428" y="4043"/>
                  </a:lnTo>
                  <a:lnTo>
                    <a:pt x="17375" y="4055"/>
                  </a:lnTo>
                  <a:lnTo>
                    <a:pt x="17353" y="4068"/>
                  </a:lnTo>
                  <a:lnTo>
                    <a:pt x="17353" y="4105"/>
                  </a:lnTo>
                  <a:lnTo>
                    <a:pt x="17310" y="4105"/>
                  </a:lnTo>
                  <a:lnTo>
                    <a:pt x="17267" y="4167"/>
                  </a:lnTo>
                  <a:lnTo>
                    <a:pt x="17267" y="4229"/>
                  </a:lnTo>
                  <a:lnTo>
                    <a:pt x="17235" y="4278"/>
                  </a:lnTo>
                  <a:lnTo>
                    <a:pt x="17203" y="4241"/>
                  </a:lnTo>
                  <a:lnTo>
                    <a:pt x="17213" y="4192"/>
                  </a:lnTo>
                  <a:lnTo>
                    <a:pt x="17181" y="4105"/>
                  </a:lnTo>
                  <a:lnTo>
                    <a:pt x="17138" y="4093"/>
                  </a:lnTo>
                  <a:lnTo>
                    <a:pt x="17106" y="4155"/>
                  </a:lnTo>
                  <a:lnTo>
                    <a:pt x="17127" y="4192"/>
                  </a:lnTo>
                  <a:lnTo>
                    <a:pt x="17095" y="4241"/>
                  </a:lnTo>
                  <a:lnTo>
                    <a:pt x="17041" y="4253"/>
                  </a:lnTo>
                  <a:lnTo>
                    <a:pt x="17020" y="4291"/>
                  </a:lnTo>
                  <a:lnTo>
                    <a:pt x="16998" y="4241"/>
                  </a:lnTo>
                  <a:lnTo>
                    <a:pt x="16976" y="4253"/>
                  </a:lnTo>
                  <a:lnTo>
                    <a:pt x="16987" y="4315"/>
                  </a:lnTo>
                  <a:lnTo>
                    <a:pt x="17020" y="4377"/>
                  </a:lnTo>
                  <a:lnTo>
                    <a:pt x="17020" y="4464"/>
                  </a:lnTo>
                  <a:lnTo>
                    <a:pt x="17030" y="4476"/>
                  </a:lnTo>
                  <a:lnTo>
                    <a:pt x="17030" y="4550"/>
                  </a:lnTo>
                  <a:lnTo>
                    <a:pt x="17074" y="4562"/>
                  </a:lnTo>
                  <a:lnTo>
                    <a:pt x="17106" y="4600"/>
                  </a:lnTo>
                  <a:lnTo>
                    <a:pt x="17095" y="4649"/>
                  </a:lnTo>
                  <a:lnTo>
                    <a:pt x="17106" y="4686"/>
                  </a:lnTo>
                  <a:lnTo>
                    <a:pt x="17106" y="4748"/>
                  </a:lnTo>
                  <a:lnTo>
                    <a:pt x="17052" y="4798"/>
                  </a:lnTo>
                  <a:lnTo>
                    <a:pt x="17030" y="4847"/>
                  </a:lnTo>
                  <a:lnTo>
                    <a:pt x="17020" y="4971"/>
                  </a:lnTo>
                  <a:lnTo>
                    <a:pt x="16987" y="4996"/>
                  </a:lnTo>
                  <a:lnTo>
                    <a:pt x="16923" y="5119"/>
                  </a:lnTo>
                  <a:lnTo>
                    <a:pt x="16923" y="5169"/>
                  </a:lnTo>
                  <a:lnTo>
                    <a:pt x="16858" y="5243"/>
                  </a:lnTo>
                  <a:lnTo>
                    <a:pt x="16869" y="5218"/>
                  </a:lnTo>
                  <a:lnTo>
                    <a:pt x="16869" y="5156"/>
                  </a:lnTo>
                  <a:lnTo>
                    <a:pt x="16891" y="5057"/>
                  </a:lnTo>
                  <a:lnTo>
                    <a:pt x="16934" y="5020"/>
                  </a:lnTo>
                  <a:lnTo>
                    <a:pt x="16923" y="4983"/>
                  </a:lnTo>
                  <a:lnTo>
                    <a:pt x="16912" y="4996"/>
                  </a:lnTo>
                  <a:lnTo>
                    <a:pt x="16869" y="4996"/>
                  </a:lnTo>
                  <a:lnTo>
                    <a:pt x="16826" y="4958"/>
                  </a:lnTo>
                  <a:lnTo>
                    <a:pt x="16805" y="4933"/>
                  </a:lnTo>
                  <a:lnTo>
                    <a:pt x="16826" y="4921"/>
                  </a:lnTo>
                  <a:lnTo>
                    <a:pt x="16869" y="4909"/>
                  </a:lnTo>
                  <a:lnTo>
                    <a:pt x="16912" y="4909"/>
                  </a:lnTo>
                  <a:lnTo>
                    <a:pt x="16912" y="4871"/>
                  </a:lnTo>
                  <a:lnTo>
                    <a:pt x="16934" y="4871"/>
                  </a:lnTo>
                  <a:lnTo>
                    <a:pt x="16945" y="4933"/>
                  </a:lnTo>
                  <a:lnTo>
                    <a:pt x="16976" y="4871"/>
                  </a:lnTo>
                  <a:lnTo>
                    <a:pt x="16976" y="4810"/>
                  </a:lnTo>
                  <a:lnTo>
                    <a:pt x="16923" y="4785"/>
                  </a:lnTo>
                  <a:lnTo>
                    <a:pt x="16912" y="4748"/>
                  </a:lnTo>
                  <a:lnTo>
                    <a:pt x="16858" y="4674"/>
                  </a:lnTo>
                  <a:lnTo>
                    <a:pt x="16858" y="4587"/>
                  </a:lnTo>
                  <a:lnTo>
                    <a:pt x="16826" y="4538"/>
                  </a:lnTo>
                  <a:lnTo>
                    <a:pt x="16816" y="4439"/>
                  </a:lnTo>
                  <a:lnTo>
                    <a:pt x="16805" y="4426"/>
                  </a:lnTo>
                  <a:lnTo>
                    <a:pt x="16805" y="4377"/>
                  </a:lnTo>
                  <a:lnTo>
                    <a:pt x="16826" y="4353"/>
                  </a:lnTo>
                  <a:lnTo>
                    <a:pt x="16869" y="4253"/>
                  </a:lnTo>
                  <a:lnTo>
                    <a:pt x="16869" y="4192"/>
                  </a:lnTo>
                  <a:lnTo>
                    <a:pt x="16923" y="4130"/>
                  </a:lnTo>
                  <a:lnTo>
                    <a:pt x="16966" y="4068"/>
                  </a:lnTo>
                  <a:lnTo>
                    <a:pt x="17020" y="4043"/>
                  </a:lnTo>
                  <a:lnTo>
                    <a:pt x="17020" y="3982"/>
                  </a:lnTo>
                  <a:lnTo>
                    <a:pt x="16987" y="3932"/>
                  </a:lnTo>
                  <a:lnTo>
                    <a:pt x="16966" y="3870"/>
                  </a:lnTo>
                  <a:lnTo>
                    <a:pt x="16976" y="3796"/>
                  </a:lnTo>
                  <a:lnTo>
                    <a:pt x="17030" y="3672"/>
                  </a:lnTo>
                  <a:lnTo>
                    <a:pt x="17074" y="3648"/>
                  </a:lnTo>
                  <a:lnTo>
                    <a:pt x="17159" y="3586"/>
                  </a:lnTo>
                  <a:lnTo>
                    <a:pt x="17267" y="3437"/>
                  </a:lnTo>
                  <a:lnTo>
                    <a:pt x="17375" y="3314"/>
                  </a:lnTo>
                  <a:lnTo>
                    <a:pt x="17450" y="3301"/>
                  </a:lnTo>
                  <a:lnTo>
                    <a:pt x="17504" y="3215"/>
                  </a:lnTo>
                  <a:lnTo>
                    <a:pt x="17525" y="3178"/>
                  </a:lnTo>
                  <a:lnTo>
                    <a:pt x="17579" y="3178"/>
                  </a:lnTo>
                  <a:lnTo>
                    <a:pt x="17675" y="3128"/>
                  </a:lnTo>
                  <a:lnTo>
                    <a:pt x="17751" y="3091"/>
                  </a:lnTo>
                  <a:lnTo>
                    <a:pt x="17772" y="3054"/>
                  </a:lnTo>
                  <a:lnTo>
                    <a:pt x="17751" y="3005"/>
                  </a:lnTo>
                  <a:lnTo>
                    <a:pt x="17633" y="2943"/>
                  </a:lnTo>
                  <a:lnTo>
                    <a:pt x="17568" y="2894"/>
                  </a:lnTo>
                  <a:lnTo>
                    <a:pt x="17471" y="2894"/>
                  </a:lnTo>
                  <a:lnTo>
                    <a:pt x="17450" y="2881"/>
                  </a:lnTo>
                  <a:lnTo>
                    <a:pt x="17407" y="2894"/>
                  </a:lnTo>
                  <a:lnTo>
                    <a:pt x="17321" y="2881"/>
                  </a:lnTo>
                  <a:lnTo>
                    <a:pt x="17288" y="2894"/>
                  </a:lnTo>
                  <a:lnTo>
                    <a:pt x="17181" y="2894"/>
                  </a:lnTo>
                  <a:lnTo>
                    <a:pt x="17020" y="2955"/>
                  </a:lnTo>
                  <a:lnTo>
                    <a:pt x="16923" y="3067"/>
                  </a:lnTo>
                  <a:lnTo>
                    <a:pt x="16816" y="3116"/>
                  </a:lnTo>
                  <a:lnTo>
                    <a:pt x="16805" y="3178"/>
                  </a:lnTo>
                  <a:lnTo>
                    <a:pt x="16816" y="3239"/>
                  </a:lnTo>
                  <a:lnTo>
                    <a:pt x="16772" y="3215"/>
                  </a:lnTo>
                  <a:lnTo>
                    <a:pt x="16729" y="3215"/>
                  </a:lnTo>
                  <a:lnTo>
                    <a:pt x="16697" y="3277"/>
                  </a:lnTo>
                  <a:lnTo>
                    <a:pt x="16622" y="3277"/>
                  </a:lnTo>
                  <a:lnTo>
                    <a:pt x="16568" y="3363"/>
                  </a:lnTo>
                  <a:lnTo>
                    <a:pt x="16568" y="3425"/>
                  </a:lnTo>
                  <a:lnTo>
                    <a:pt x="16536" y="3425"/>
                  </a:lnTo>
                  <a:lnTo>
                    <a:pt x="16461" y="3549"/>
                  </a:lnTo>
                  <a:lnTo>
                    <a:pt x="16493" y="3586"/>
                  </a:lnTo>
                  <a:lnTo>
                    <a:pt x="16461" y="3635"/>
                  </a:lnTo>
                  <a:lnTo>
                    <a:pt x="16439" y="3586"/>
                  </a:lnTo>
                  <a:lnTo>
                    <a:pt x="16407" y="3586"/>
                  </a:lnTo>
                  <a:lnTo>
                    <a:pt x="16385" y="3697"/>
                  </a:lnTo>
                  <a:lnTo>
                    <a:pt x="16321" y="3697"/>
                  </a:lnTo>
                  <a:lnTo>
                    <a:pt x="16278" y="3759"/>
                  </a:lnTo>
                  <a:lnTo>
                    <a:pt x="16246" y="3796"/>
                  </a:lnTo>
                  <a:lnTo>
                    <a:pt x="16213" y="3882"/>
                  </a:lnTo>
                  <a:lnTo>
                    <a:pt x="16159" y="3994"/>
                  </a:lnTo>
                  <a:lnTo>
                    <a:pt x="16159" y="4055"/>
                  </a:lnTo>
                  <a:lnTo>
                    <a:pt x="16181" y="4043"/>
                  </a:lnTo>
                  <a:lnTo>
                    <a:pt x="16192" y="4043"/>
                  </a:lnTo>
                  <a:lnTo>
                    <a:pt x="16181" y="4080"/>
                  </a:lnTo>
                  <a:lnTo>
                    <a:pt x="16138" y="4080"/>
                  </a:lnTo>
                  <a:lnTo>
                    <a:pt x="16063" y="4130"/>
                  </a:lnTo>
                  <a:lnTo>
                    <a:pt x="16052" y="4192"/>
                  </a:lnTo>
                  <a:lnTo>
                    <a:pt x="16009" y="4204"/>
                  </a:lnTo>
                  <a:lnTo>
                    <a:pt x="15998" y="4253"/>
                  </a:lnTo>
                  <a:lnTo>
                    <a:pt x="15998" y="4377"/>
                  </a:lnTo>
                  <a:lnTo>
                    <a:pt x="15966" y="4439"/>
                  </a:lnTo>
                  <a:lnTo>
                    <a:pt x="15923" y="4439"/>
                  </a:lnTo>
                  <a:lnTo>
                    <a:pt x="15912" y="4526"/>
                  </a:lnTo>
                  <a:lnTo>
                    <a:pt x="15912" y="4562"/>
                  </a:lnTo>
                  <a:lnTo>
                    <a:pt x="15858" y="4600"/>
                  </a:lnTo>
                  <a:lnTo>
                    <a:pt x="15837" y="4711"/>
                  </a:lnTo>
                  <a:lnTo>
                    <a:pt x="15858" y="4773"/>
                  </a:lnTo>
                  <a:lnTo>
                    <a:pt x="15966" y="4835"/>
                  </a:lnTo>
                  <a:lnTo>
                    <a:pt x="16020" y="4835"/>
                  </a:lnTo>
                  <a:lnTo>
                    <a:pt x="16084" y="4871"/>
                  </a:lnTo>
                  <a:lnTo>
                    <a:pt x="16127" y="4871"/>
                  </a:lnTo>
                  <a:lnTo>
                    <a:pt x="16192" y="4921"/>
                  </a:lnTo>
                  <a:lnTo>
                    <a:pt x="16278" y="4921"/>
                  </a:lnTo>
                  <a:lnTo>
                    <a:pt x="16288" y="5020"/>
                  </a:lnTo>
                  <a:lnTo>
                    <a:pt x="16375" y="5057"/>
                  </a:lnTo>
                  <a:lnTo>
                    <a:pt x="16385" y="5107"/>
                  </a:lnTo>
                  <a:lnTo>
                    <a:pt x="16428" y="5144"/>
                  </a:lnTo>
                  <a:lnTo>
                    <a:pt x="16342" y="5144"/>
                  </a:lnTo>
                  <a:lnTo>
                    <a:pt x="16321" y="5156"/>
                  </a:lnTo>
                  <a:lnTo>
                    <a:pt x="16224" y="5156"/>
                  </a:lnTo>
                  <a:lnTo>
                    <a:pt x="16117" y="5107"/>
                  </a:lnTo>
                  <a:lnTo>
                    <a:pt x="16106" y="5045"/>
                  </a:lnTo>
                  <a:lnTo>
                    <a:pt x="16052" y="4996"/>
                  </a:lnTo>
                  <a:lnTo>
                    <a:pt x="15955" y="4996"/>
                  </a:lnTo>
                  <a:lnTo>
                    <a:pt x="15923" y="4971"/>
                  </a:lnTo>
                  <a:lnTo>
                    <a:pt x="15869" y="4958"/>
                  </a:lnTo>
                  <a:lnTo>
                    <a:pt x="15858" y="4983"/>
                  </a:lnTo>
                  <a:lnTo>
                    <a:pt x="15891" y="5057"/>
                  </a:lnTo>
                  <a:lnTo>
                    <a:pt x="15891" y="5107"/>
                  </a:lnTo>
                  <a:lnTo>
                    <a:pt x="15848" y="5107"/>
                  </a:lnTo>
                  <a:lnTo>
                    <a:pt x="15837" y="5156"/>
                  </a:lnTo>
                  <a:lnTo>
                    <a:pt x="15858" y="5267"/>
                  </a:lnTo>
                  <a:lnTo>
                    <a:pt x="15869" y="5341"/>
                  </a:lnTo>
                  <a:lnTo>
                    <a:pt x="15858" y="5416"/>
                  </a:lnTo>
                  <a:lnTo>
                    <a:pt x="15869" y="5478"/>
                  </a:lnTo>
                  <a:lnTo>
                    <a:pt x="15945" y="5527"/>
                  </a:lnTo>
                  <a:lnTo>
                    <a:pt x="15998" y="5589"/>
                  </a:lnTo>
                  <a:lnTo>
                    <a:pt x="15998" y="5614"/>
                  </a:lnTo>
                  <a:lnTo>
                    <a:pt x="15966" y="5589"/>
                  </a:lnTo>
                  <a:lnTo>
                    <a:pt x="15955" y="5589"/>
                  </a:lnTo>
                  <a:lnTo>
                    <a:pt x="15966" y="5651"/>
                  </a:lnTo>
                  <a:lnTo>
                    <a:pt x="16009" y="5712"/>
                  </a:lnTo>
                  <a:lnTo>
                    <a:pt x="16030" y="5712"/>
                  </a:lnTo>
                  <a:lnTo>
                    <a:pt x="16030" y="5663"/>
                  </a:lnTo>
                  <a:lnTo>
                    <a:pt x="16074" y="5651"/>
                  </a:lnTo>
                  <a:lnTo>
                    <a:pt x="16127" y="5663"/>
                  </a:lnTo>
                  <a:lnTo>
                    <a:pt x="16170" y="5712"/>
                  </a:lnTo>
                  <a:lnTo>
                    <a:pt x="16213" y="5725"/>
                  </a:lnTo>
                  <a:lnTo>
                    <a:pt x="16224" y="5700"/>
                  </a:lnTo>
                  <a:lnTo>
                    <a:pt x="16213" y="5663"/>
                  </a:lnTo>
                  <a:lnTo>
                    <a:pt x="16224" y="5614"/>
                  </a:lnTo>
                  <a:lnTo>
                    <a:pt x="16246" y="5601"/>
                  </a:lnTo>
                  <a:lnTo>
                    <a:pt x="16278" y="5638"/>
                  </a:lnTo>
                  <a:lnTo>
                    <a:pt x="16267" y="5700"/>
                  </a:lnTo>
                  <a:lnTo>
                    <a:pt x="16278" y="5737"/>
                  </a:lnTo>
                  <a:lnTo>
                    <a:pt x="16299" y="5737"/>
                  </a:lnTo>
                  <a:lnTo>
                    <a:pt x="16332" y="5663"/>
                  </a:lnTo>
                  <a:lnTo>
                    <a:pt x="16396" y="5651"/>
                  </a:lnTo>
                  <a:lnTo>
                    <a:pt x="16439" y="5601"/>
                  </a:lnTo>
                  <a:lnTo>
                    <a:pt x="16450" y="5614"/>
                  </a:lnTo>
                  <a:lnTo>
                    <a:pt x="16428" y="5663"/>
                  </a:lnTo>
                  <a:lnTo>
                    <a:pt x="16332" y="5725"/>
                  </a:lnTo>
                  <a:lnTo>
                    <a:pt x="16321" y="5787"/>
                  </a:lnTo>
                  <a:lnTo>
                    <a:pt x="16375" y="5836"/>
                  </a:lnTo>
                  <a:lnTo>
                    <a:pt x="16385" y="5923"/>
                  </a:lnTo>
                  <a:lnTo>
                    <a:pt x="16450" y="6009"/>
                  </a:lnTo>
                  <a:lnTo>
                    <a:pt x="16536" y="6009"/>
                  </a:lnTo>
                  <a:lnTo>
                    <a:pt x="16557" y="5972"/>
                  </a:lnTo>
                  <a:lnTo>
                    <a:pt x="16504" y="5923"/>
                  </a:lnTo>
                  <a:lnTo>
                    <a:pt x="16536" y="5910"/>
                  </a:lnTo>
                  <a:lnTo>
                    <a:pt x="16589" y="5923"/>
                  </a:lnTo>
                  <a:lnTo>
                    <a:pt x="16622" y="5972"/>
                  </a:lnTo>
                  <a:lnTo>
                    <a:pt x="16654" y="5960"/>
                  </a:lnTo>
                  <a:lnTo>
                    <a:pt x="16697" y="5910"/>
                  </a:lnTo>
                  <a:lnTo>
                    <a:pt x="16751" y="5848"/>
                  </a:lnTo>
                  <a:lnTo>
                    <a:pt x="16783" y="5848"/>
                  </a:lnTo>
                  <a:lnTo>
                    <a:pt x="16783" y="5885"/>
                  </a:lnTo>
                  <a:lnTo>
                    <a:pt x="16751" y="5898"/>
                  </a:lnTo>
                  <a:lnTo>
                    <a:pt x="16665" y="5984"/>
                  </a:lnTo>
                  <a:lnTo>
                    <a:pt x="16665" y="6034"/>
                  </a:lnTo>
                  <a:lnTo>
                    <a:pt x="16676" y="6046"/>
                  </a:lnTo>
                  <a:cubicBezTo>
                    <a:pt x="16654" y="6083"/>
                    <a:pt x="16643" y="6133"/>
                    <a:pt x="16622" y="6170"/>
                  </a:cubicBezTo>
                  <a:lnTo>
                    <a:pt x="16600" y="6170"/>
                  </a:lnTo>
                  <a:lnTo>
                    <a:pt x="16557" y="6207"/>
                  </a:lnTo>
                  <a:lnTo>
                    <a:pt x="16514" y="6207"/>
                  </a:lnTo>
                  <a:lnTo>
                    <a:pt x="16493" y="6157"/>
                  </a:lnTo>
                  <a:lnTo>
                    <a:pt x="16439" y="6145"/>
                  </a:lnTo>
                  <a:lnTo>
                    <a:pt x="16450" y="6170"/>
                  </a:lnTo>
                  <a:lnTo>
                    <a:pt x="16493" y="6207"/>
                  </a:lnTo>
                  <a:lnTo>
                    <a:pt x="16482" y="6269"/>
                  </a:lnTo>
                  <a:lnTo>
                    <a:pt x="16428" y="6269"/>
                  </a:lnTo>
                  <a:lnTo>
                    <a:pt x="16428" y="6281"/>
                  </a:lnTo>
                  <a:lnTo>
                    <a:pt x="16439" y="6318"/>
                  </a:lnTo>
                  <a:lnTo>
                    <a:pt x="16396" y="6355"/>
                  </a:lnTo>
                  <a:lnTo>
                    <a:pt x="16396" y="6405"/>
                  </a:lnTo>
                  <a:lnTo>
                    <a:pt x="16428" y="6454"/>
                  </a:lnTo>
                  <a:lnTo>
                    <a:pt x="16385" y="6454"/>
                  </a:lnTo>
                  <a:lnTo>
                    <a:pt x="16385" y="6516"/>
                  </a:lnTo>
                  <a:lnTo>
                    <a:pt x="16342" y="6566"/>
                  </a:lnTo>
                  <a:lnTo>
                    <a:pt x="16342" y="6664"/>
                  </a:lnTo>
                  <a:lnTo>
                    <a:pt x="16375" y="6664"/>
                  </a:lnTo>
                  <a:lnTo>
                    <a:pt x="16396" y="6726"/>
                  </a:lnTo>
                  <a:lnTo>
                    <a:pt x="16417" y="6726"/>
                  </a:lnTo>
                  <a:lnTo>
                    <a:pt x="16450" y="6788"/>
                  </a:lnTo>
                  <a:lnTo>
                    <a:pt x="16417" y="6800"/>
                  </a:lnTo>
                  <a:lnTo>
                    <a:pt x="16385" y="6800"/>
                  </a:lnTo>
                  <a:lnTo>
                    <a:pt x="16353" y="6837"/>
                  </a:lnTo>
                  <a:lnTo>
                    <a:pt x="16332" y="6800"/>
                  </a:lnTo>
                  <a:lnTo>
                    <a:pt x="16257" y="6825"/>
                  </a:lnTo>
                  <a:lnTo>
                    <a:pt x="16235" y="6875"/>
                  </a:lnTo>
                  <a:lnTo>
                    <a:pt x="16288" y="6937"/>
                  </a:lnTo>
                  <a:lnTo>
                    <a:pt x="16310" y="6937"/>
                  </a:lnTo>
                  <a:lnTo>
                    <a:pt x="16310" y="6973"/>
                  </a:lnTo>
                  <a:lnTo>
                    <a:pt x="16257" y="6998"/>
                  </a:lnTo>
                  <a:lnTo>
                    <a:pt x="16235" y="6961"/>
                  </a:lnTo>
                  <a:lnTo>
                    <a:pt x="16192" y="7011"/>
                  </a:lnTo>
                  <a:lnTo>
                    <a:pt x="16149" y="6937"/>
                  </a:lnTo>
                  <a:lnTo>
                    <a:pt x="16095" y="6973"/>
                  </a:lnTo>
                  <a:lnTo>
                    <a:pt x="16041" y="7097"/>
                  </a:lnTo>
                  <a:lnTo>
                    <a:pt x="15987" y="7246"/>
                  </a:lnTo>
                  <a:lnTo>
                    <a:pt x="15923" y="7382"/>
                  </a:lnTo>
                  <a:lnTo>
                    <a:pt x="15816" y="7468"/>
                  </a:lnTo>
                  <a:lnTo>
                    <a:pt x="15794" y="7530"/>
                  </a:lnTo>
                  <a:lnTo>
                    <a:pt x="15762" y="7530"/>
                  </a:lnTo>
                  <a:lnTo>
                    <a:pt x="15708" y="7629"/>
                  </a:lnTo>
                  <a:lnTo>
                    <a:pt x="15654" y="7653"/>
                  </a:lnTo>
                  <a:lnTo>
                    <a:pt x="15644" y="7765"/>
                  </a:lnTo>
                  <a:lnTo>
                    <a:pt x="15600" y="7814"/>
                  </a:lnTo>
                  <a:lnTo>
                    <a:pt x="15590" y="7889"/>
                  </a:lnTo>
                  <a:lnTo>
                    <a:pt x="15558" y="7889"/>
                  </a:lnTo>
                  <a:lnTo>
                    <a:pt x="15536" y="7814"/>
                  </a:lnTo>
                  <a:lnTo>
                    <a:pt x="15493" y="7814"/>
                  </a:lnTo>
                  <a:lnTo>
                    <a:pt x="15450" y="7864"/>
                  </a:lnTo>
                  <a:lnTo>
                    <a:pt x="15471" y="7889"/>
                  </a:lnTo>
                  <a:lnTo>
                    <a:pt x="15482" y="7962"/>
                  </a:lnTo>
                  <a:lnTo>
                    <a:pt x="15439" y="7962"/>
                  </a:lnTo>
                  <a:lnTo>
                    <a:pt x="15396" y="7926"/>
                  </a:lnTo>
                  <a:lnTo>
                    <a:pt x="15418" y="7864"/>
                  </a:lnTo>
                  <a:lnTo>
                    <a:pt x="15375" y="7765"/>
                  </a:lnTo>
                  <a:lnTo>
                    <a:pt x="15332" y="7530"/>
                  </a:lnTo>
                  <a:lnTo>
                    <a:pt x="15332" y="7431"/>
                  </a:lnTo>
                  <a:lnTo>
                    <a:pt x="15321" y="7382"/>
                  </a:lnTo>
                  <a:lnTo>
                    <a:pt x="15342" y="7307"/>
                  </a:lnTo>
                  <a:lnTo>
                    <a:pt x="15386" y="7246"/>
                  </a:lnTo>
                  <a:lnTo>
                    <a:pt x="15375" y="7159"/>
                  </a:lnTo>
                  <a:lnTo>
                    <a:pt x="15396" y="7097"/>
                  </a:lnTo>
                  <a:lnTo>
                    <a:pt x="15439" y="7073"/>
                  </a:lnTo>
                  <a:lnTo>
                    <a:pt x="15482" y="7097"/>
                  </a:lnTo>
                  <a:lnTo>
                    <a:pt x="15525" y="7085"/>
                  </a:lnTo>
                  <a:lnTo>
                    <a:pt x="15558" y="7023"/>
                  </a:lnTo>
                  <a:lnTo>
                    <a:pt x="15547" y="6887"/>
                  </a:lnTo>
                  <a:lnTo>
                    <a:pt x="15579" y="6825"/>
                  </a:lnTo>
                  <a:lnTo>
                    <a:pt x="15579" y="6590"/>
                  </a:lnTo>
                  <a:lnTo>
                    <a:pt x="15525" y="6516"/>
                  </a:lnTo>
                  <a:lnTo>
                    <a:pt x="15504" y="6417"/>
                  </a:lnTo>
                  <a:lnTo>
                    <a:pt x="15471" y="6318"/>
                  </a:lnTo>
                  <a:lnTo>
                    <a:pt x="15450" y="6257"/>
                  </a:lnTo>
                  <a:lnTo>
                    <a:pt x="15428" y="6219"/>
                  </a:lnTo>
                  <a:lnTo>
                    <a:pt x="15396" y="6219"/>
                  </a:lnTo>
                  <a:lnTo>
                    <a:pt x="15375" y="6281"/>
                  </a:lnTo>
                  <a:lnTo>
                    <a:pt x="15310" y="6405"/>
                  </a:lnTo>
                  <a:lnTo>
                    <a:pt x="15224" y="6479"/>
                  </a:lnTo>
                  <a:lnTo>
                    <a:pt x="15213" y="6541"/>
                  </a:lnTo>
                  <a:lnTo>
                    <a:pt x="15213" y="6664"/>
                  </a:lnTo>
                  <a:lnTo>
                    <a:pt x="15181" y="6701"/>
                  </a:lnTo>
                  <a:lnTo>
                    <a:pt x="15149" y="6664"/>
                  </a:lnTo>
                  <a:lnTo>
                    <a:pt x="15106" y="6714"/>
                  </a:lnTo>
                  <a:lnTo>
                    <a:pt x="15117" y="6726"/>
                  </a:lnTo>
                  <a:lnTo>
                    <a:pt x="15106" y="6764"/>
                  </a:lnTo>
                  <a:lnTo>
                    <a:pt x="15020" y="6813"/>
                  </a:lnTo>
                  <a:lnTo>
                    <a:pt x="14999" y="6850"/>
                  </a:lnTo>
                  <a:lnTo>
                    <a:pt x="14945" y="6912"/>
                  </a:lnTo>
                  <a:lnTo>
                    <a:pt x="14902" y="6912"/>
                  </a:lnTo>
                  <a:lnTo>
                    <a:pt x="14902" y="6875"/>
                  </a:lnTo>
                  <a:lnTo>
                    <a:pt x="14945" y="6850"/>
                  </a:lnTo>
                  <a:lnTo>
                    <a:pt x="14945" y="6776"/>
                  </a:lnTo>
                  <a:lnTo>
                    <a:pt x="14923" y="6751"/>
                  </a:lnTo>
                  <a:lnTo>
                    <a:pt x="14977" y="6664"/>
                  </a:lnTo>
                  <a:lnTo>
                    <a:pt x="14988" y="6603"/>
                  </a:lnTo>
                  <a:lnTo>
                    <a:pt x="14988" y="6541"/>
                  </a:lnTo>
                  <a:lnTo>
                    <a:pt x="15030" y="6516"/>
                  </a:lnTo>
                  <a:lnTo>
                    <a:pt x="15030" y="6454"/>
                  </a:lnTo>
                  <a:lnTo>
                    <a:pt x="15009" y="6442"/>
                  </a:lnTo>
                  <a:lnTo>
                    <a:pt x="15030" y="6355"/>
                  </a:lnTo>
                  <a:lnTo>
                    <a:pt x="14977" y="6269"/>
                  </a:lnTo>
                  <a:lnTo>
                    <a:pt x="14977" y="6219"/>
                  </a:lnTo>
                  <a:lnTo>
                    <a:pt x="14945" y="6157"/>
                  </a:lnTo>
                  <a:lnTo>
                    <a:pt x="14945" y="6133"/>
                  </a:lnTo>
                  <a:lnTo>
                    <a:pt x="14977" y="6145"/>
                  </a:lnTo>
                  <a:lnTo>
                    <a:pt x="14999" y="6145"/>
                  </a:lnTo>
                  <a:lnTo>
                    <a:pt x="15009" y="6219"/>
                  </a:lnTo>
                  <a:lnTo>
                    <a:pt x="15041" y="6207"/>
                  </a:lnTo>
                  <a:lnTo>
                    <a:pt x="15095" y="6133"/>
                  </a:lnTo>
                  <a:lnTo>
                    <a:pt x="15149" y="6133"/>
                  </a:lnTo>
                  <a:lnTo>
                    <a:pt x="15192" y="6083"/>
                  </a:lnTo>
                  <a:lnTo>
                    <a:pt x="15149" y="6046"/>
                  </a:lnTo>
                  <a:lnTo>
                    <a:pt x="15095" y="6096"/>
                  </a:lnTo>
                  <a:lnTo>
                    <a:pt x="15052" y="6046"/>
                  </a:lnTo>
                  <a:lnTo>
                    <a:pt x="14999" y="6034"/>
                  </a:lnTo>
                  <a:lnTo>
                    <a:pt x="14999" y="5972"/>
                  </a:lnTo>
                  <a:lnTo>
                    <a:pt x="15020" y="5947"/>
                  </a:lnTo>
                  <a:lnTo>
                    <a:pt x="15009" y="5910"/>
                  </a:lnTo>
                  <a:lnTo>
                    <a:pt x="14966" y="5923"/>
                  </a:lnTo>
                  <a:lnTo>
                    <a:pt x="14955" y="5972"/>
                  </a:lnTo>
                  <a:lnTo>
                    <a:pt x="14880" y="6009"/>
                  </a:lnTo>
                  <a:lnTo>
                    <a:pt x="14826" y="5947"/>
                  </a:lnTo>
                  <a:lnTo>
                    <a:pt x="14826" y="5873"/>
                  </a:lnTo>
                  <a:lnTo>
                    <a:pt x="14783" y="5861"/>
                  </a:lnTo>
                  <a:lnTo>
                    <a:pt x="14729" y="5873"/>
                  </a:lnTo>
                  <a:lnTo>
                    <a:pt x="14698" y="5848"/>
                  </a:lnTo>
                  <a:lnTo>
                    <a:pt x="14719" y="5787"/>
                  </a:lnTo>
                  <a:lnTo>
                    <a:pt x="14751" y="5774"/>
                  </a:lnTo>
                  <a:lnTo>
                    <a:pt x="14773" y="5737"/>
                  </a:lnTo>
                  <a:lnTo>
                    <a:pt x="14805" y="5737"/>
                  </a:lnTo>
                  <a:lnTo>
                    <a:pt x="14966" y="5614"/>
                  </a:lnTo>
                  <a:lnTo>
                    <a:pt x="14988" y="5589"/>
                  </a:lnTo>
                  <a:lnTo>
                    <a:pt x="14923" y="5514"/>
                  </a:lnTo>
                  <a:lnTo>
                    <a:pt x="14837" y="5527"/>
                  </a:lnTo>
                  <a:lnTo>
                    <a:pt x="14837" y="5514"/>
                  </a:lnTo>
                  <a:lnTo>
                    <a:pt x="14891" y="5478"/>
                  </a:lnTo>
                  <a:lnTo>
                    <a:pt x="14923" y="5403"/>
                  </a:lnTo>
                  <a:lnTo>
                    <a:pt x="14988" y="5366"/>
                  </a:lnTo>
                  <a:lnTo>
                    <a:pt x="14977" y="5453"/>
                  </a:lnTo>
                  <a:lnTo>
                    <a:pt x="14999" y="5514"/>
                  </a:lnTo>
                  <a:lnTo>
                    <a:pt x="15052" y="5490"/>
                  </a:lnTo>
                  <a:lnTo>
                    <a:pt x="15095" y="5514"/>
                  </a:lnTo>
                  <a:lnTo>
                    <a:pt x="15138" y="5465"/>
                  </a:lnTo>
                  <a:lnTo>
                    <a:pt x="15138" y="5403"/>
                  </a:lnTo>
                  <a:lnTo>
                    <a:pt x="15095" y="5341"/>
                  </a:lnTo>
                  <a:lnTo>
                    <a:pt x="15052" y="5329"/>
                  </a:lnTo>
                  <a:lnTo>
                    <a:pt x="15052" y="5280"/>
                  </a:lnTo>
                  <a:lnTo>
                    <a:pt x="15063" y="5218"/>
                  </a:lnTo>
                  <a:lnTo>
                    <a:pt x="15052" y="5156"/>
                  </a:lnTo>
                  <a:lnTo>
                    <a:pt x="15063" y="5119"/>
                  </a:lnTo>
                  <a:lnTo>
                    <a:pt x="15063" y="5082"/>
                  </a:lnTo>
                  <a:lnTo>
                    <a:pt x="15009" y="4996"/>
                  </a:lnTo>
                  <a:lnTo>
                    <a:pt x="15041" y="4933"/>
                  </a:lnTo>
                  <a:lnTo>
                    <a:pt x="15009" y="4871"/>
                  </a:lnTo>
                  <a:lnTo>
                    <a:pt x="15041" y="4859"/>
                  </a:lnTo>
                  <a:lnTo>
                    <a:pt x="15041" y="4773"/>
                  </a:lnTo>
                  <a:lnTo>
                    <a:pt x="15084" y="4686"/>
                  </a:lnTo>
                  <a:lnTo>
                    <a:pt x="15084" y="4637"/>
                  </a:lnTo>
                  <a:lnTo>
                    <a:pt x="15117" y="4575"/>
                  </a:lnTo>
                  <a:lnTo>
                    <a:pt x="15117" y="4550"/>
                  </a:lnTo>
                  <a:lnTo>
                    <a:pt x="15084" y="4526"/>
                  </a:lnTo>
                  <a:lnTo>
                    <a:pt x="15095" y="4402"/>
                  </a:lnTo>
                  <a:lnTo>
                    <a:pt x="15084" y="4328"/>
                  </a:lnTo>
                  <a:lnTo>
                    <a:pt x="15030" y="4291"/>
                  </a:lnTo>
                  <a:lnTo>
                    <a:pt x="15041" y="4241"/>
                  </a:lnTo>
                  <a:lnTo>
                    <a:pt x="15030" y="4179"/>
                  </a:lnTo>
                  <a:lnTo>
                    <a:pt x="15052" y="4167"/>
                  </a:lnTo>
                  <a:lnTo>
                    <a:pt x="15074" y="4105"/>
                  </a:lnTo>
                  <a:lnTo>
                    <a:pt x="15041" y="4068"/>
                  </a:lnTo>
                  <a:lnTo>
                    <a:pt x="15020" y="4055"/>
                  </a:lnTo>
                  <a:cubicBezTo>
                    <a:pt x="15041" y="4043"/>
                    <a:pt x="15052" y="4019"/>
                    <a:pt x="15052" y="3994"/>
                  </a:cubicBezTo>
                  <a:cubicBezTo>
                    <a:pt x="15063" y="3957"/>
                    <a:pt x="15074" y="3932"/>
                    <a:pt x="15074" y="3895"/>
                  </a:cubicBezTo>
                  <a:lnTo>
                    <a:pt x="15095" y="3870"/>
                  </a:lnTo>
                  <a:lnTo>
                    <a:pt x="15095" y="3808"/>
                  </a:lnTo>
                  <a:lnTo>
                    <a:pt x="15128" y="3808"/>
                  </a:lnTo>
                  <a:lnTo>
                    <a:pt x="15170" y="3759"/>
                  </a:lnTo>
                  <a:lnTo>
                    <a:pt x="15203" y="3697"/>
                  </a:lnTo>
                  <a:lnTo>
                    <a:pt x="15235" y="3672"/>
                  </a:lnTo>
                  <a:lnTo>
                    <a:pt x="15288" y="3672"/>
                  </a:lnTo>
                  <a:lnTo>
                    <a:pt x="15321" y="3623"/>
                  </a:lnTo>
                  <a:lnTo>
                    <a:pt x="15364" y="3586"/>
                  </a:lnTo>
                  <a:lnTo>
                    <a:pt x="15386" y="3524"/>
                  </a:lnTo>
                  <a:lnTo>
                    <a:pt x="15386" y="3450"/>
                  </a:lnTo>
                  <a:lnTo>
                    <a:pt x="15364" y="3425"/>
                  </a:lnTo>
                  <a:lnTo>
                    <a:pt x="15396" y="3376"/>
                  </a:lnTo>
                  <a:lnTo>
                    <a:pt x="15418" y="3326"/>
                  </a:lnTo>
                  <a:lnTo>
                    <a:pt x="15310" y="3326"/>
                  </a:lnTo>
                  <a:lnTo>
                    <a:pt x="15278" y="3301"/>
                  </a:lnTo>
                  <a:lnTo>
                    <a:pt x="15288" y="3252"/>
                  </a:lnTo>
                  <a:lnTo>
                    <a:pt x="15332" y="3252"/>
                  </a:lnTo>
                  <a:lnTo>
                    <a:pt x="15375" y="3277"/>
                  </a:lnTo>
                  <a:lnTo>
                    <a:pt x="15428" y="3277"/>
                  </a:lnTo>
                  <a:lnTo>
                    <a:pt x="15482" y="3301"/>
                  </a:lnTo>
                  <a:lnTo>
                    <a:pt x="15525" y="3264"/>
                  </a:lnTo>
                  <a:lnTo>
                    <a:pt x="15568" y="3277"/>
                  </a:lnTo>
                  <a:lnTo>
                    <a:pt x="15579" y="3339"/>
                  </a:lnTo>
                  <a:lnTo>
                    <a:pt x="15654" y="3425"/>
                  </a:lnTo>
                  <a:lnTo>
                    <a:pt x="15697" y="3425"/>
                  </a:lnTo>
                  <a:lnTo>
                    <a:pt x="15708" y="3450"/>
                  </a:lnTo>
                  <a:lnTo>
                    <a:pt x="15751" y="3462"/>
                  </a:lnTo>
                  <a:lnTo>
                    <a:pt x="15816" y="3437"/>
                  </a:lnTo>
                  <a:lnTo>
                    <a:pt x="15923" y="3363"/>
                  </a:lnTo>
                  <a:lnTo>
                    <a:pt x="15998" y="3264"/>
                  </a:lnTo>
                  <a:lnTo>
                    <a:pt x="16084" y="3190"/>
                  </a:lnTo>
                  <a:lnTo>
                    <a:pt x="16117" y="3141"/>
                  </a:lnTo>
                  <a:lnTo>
                    <a:pt x="16084" y="3128"/>
                  </a:lnTo>
                  <a:lnTo>
                    <a:pt x="16106" y="3091"/>
                  </a:lnTo>
                  <a:lnTo>
                    <a:pt x="16170" y="3091"/>
                  </a:lnTo>
                  <a:lnTo>
                    <a:pt x="16235" y="3005"/>
                  </a:lnTo>
                  <a:lnTo>
                    <a:pt x="16353" y="2894"/>
                  </a:lnTo>
                  <a:lnTo>
                    <a:pt x="16353" y="2869"/>
                  </a:lnTo>
                  <a:lnTo>
                    <a:pt x="16407" y="2856"/>
                  </a:lnTo>
                  <a:lnTo>
                    <a:pt x="16450" y="2770"/>
                  </a:lnTo>
                  <a:lnTo>
                    <a:pt x="16536" y="2683"/>
                  </a:lnTo>
                  <a:lnTo>
                    <a:pt x="16557" y="2609"/>
                  </a:lnTo>
                  <a:lnTo>
                    <a:pt x="16589" y="2609"/>
                  </a:lnTo>
                  <a:lnTo>
                    <a:pt x="16611" y="2621"/>
                  </a:lnTo>
                  <a:lnTo>
                    <a:pt x="16600" y="2572"/>
                  </a:lnTo>
                  <a:lnTo>
                    <a:pt x="16557" y="2547"/>
                  </a:lnTo>
                  <a:lnTo>
                    <a:pt x="16557" y="2498"/>
                  </a:lnTo>
                  <a:lnTo>
                    <a:pt x="16482" y="2436"/>
                  </a:lnTo>
                  <a:lnTo>
                    <a:pt x="16342" y="2411"/>
                  </a:lnTo>
                  <a:lnTo>
                    <a:pt x="16267" y="2399"/>
                  </a:lnTo>
                  <a:lnTo>
                    <a:pt x="16224" y="2411"/>
                  </a:lnTo>
                  <a:lnTo>
                    <a:pt x="16192" y="2399"/>
                  </a:lnTo>
                  <a:lnTo>
                    <a:pt x="16192" y="2349"/>
                  </a:lnTo>
                  <a:lnTo>
                    <a:pt x="16170" y="2287"/>
                  </a:lnTo>
                  <a:lnTo>
                    <a:pt x="16138" y="2287"/>
                  </a:lnTo>
                  <a:lnTo>
                    <a:pt x="16127" y="2275"/>
                  </a:lnTo>
                  <a:lnTo>
                    <a:pt x="16074" y="2263"/>
                  </a:lnTo>
                  <a:lnTo>
                    <a:pt x="16030" y="2189"/>
                  </a:lnTo>
                  <a:lnTo>
                    <a:pt x="15955" y="2189"/>
                  </a:lnTo>
                  <a:lnTo>
                    <a:pt x="15912" y="2238"/>
                  </a:lnTo>
                  <a:lnTo>
                    <a:pt x="15901" y="2189"/>
                  </a:lnTo>
                  <a:lnTo>
                    <a:pt x="15848" y="2189"/>
                  </a:lnTo>
                  <a:lnTo>
                    <a:pt x="15816" y="2151"/>
                  </a:lnTo>
                  <a:lnTo>
                    <a:pt x="15762" y="2164"/>
                  </a:lnTo>
                  <a:lnTo>
                    <a:pt x="15676" y="2164"/>
                  </a:lnTo>
                  <a:lnTo>
                    <a:pt x="15536" y="2201"/>
                  </a:lnTo>
                  <a:lnTo>
                    <a:pt x="15482" y="2287"/>
                  </a:lnTo>
                  <a:lnTo>
                    <a:pt x="15525" y="2349"/>
                  </a:lnTo>
                  <a:lnTo>
                    <a:pt x="15482" y="2374"/>
                  </a:lnTo>
                  <a:lnTo>
                    <a:pt x="15471" y="2399"/>
                  </a:lnTo>
                  <a:lnTo>
                    <a:pt x="15515" y="2461"/>
                  </a:lnTo>
                  <a:lnTo>
                    <a:pt x="15525" y="2535"/>
                  </a:lnTo>
                  <a:lnTo>
                    <a:pt x="15461" y="2535"/>
                  </a:lnTo>
                  <a:lnTo>
                    <a:pt x="15439" y="2473"/>
                  </a:lnTo>
                  <a:lnTo>
                    <a:pt x="15407" y="2399"/>
                  </a:lnTo>
                  <a:lnTo>
                    <a:pt x="15364" y="2387"/>
                  </a:lnTo>
                  <a:lnTo>
                    <a:pt x="15321" y="2461"/>
                  </a:lnTo>
                  <a:lnTo>
                    <a:pt x="15332" y="2498"/>
                  </a:lnTo>
                  <a:lnTo>
                    <a:pt x="15332" y="2535"/>
                  </a:lnTo>
                  <a:lnTo>
                    <a:pt x="15278" y="2560"/>
                  </a:lnTo>
                  <a:lnTo>
                    <a:pt x="15267" y="2646"/>
                  </a:lnTo>
                  <a:lnTo>
                    <a:pt x="15192" y="2745"/>
                  </a:lnTo>
                  <a:lnTo>
                    <a:pt x="15170" y="2819"/>
                  </a:lnTo>
                  <a:lnTo>
                    <a:pt x="15159" y="2869"/>
                  </a:lnTo>
                  <a:lnTo>
                    <a:pt x="15192" y="2881"/>
                  </a:lnTo>
                  <a:lnTo>
                    <a:pt x="15138" y="2930"/>
                  </a:lnTo>
                  <a:lnTo>
                    <a:pt x="15138" y="2992"/>
                  </a:lnTo>
                  <a:lnTo>
                    <a:pt x="15095" y="3017"/>
                  </a:lnTo>
                  <a:lnTo>
                    <a:pt x="15041" y="3165"/>
                  </a:lnTo>
                  <a:lnTo>
                    <a:pt x="15041" y="3239"/>
                  </a:lnTo>
                  <a:lnTo>
                    <a:pt x="15009" y="3289"/>
                  </a:lnTo>
                  <a:lnTo>
                    <a:pt x="15052" y="3326"/>
                  </a:lnTo>
                  <a:lnTo>
                    <a:pt x="15052" y="3376"/>
                  </a:lnTo>
                  <a:lnTo>
                    <a:pt x="15030" y="3388"/>
                  </a:lnTo>
                  <a:lnTo>
                    <a:pt x="15030" y="3450"/>
                  </a:lnTo>
                  <a:lnTo>
                    <a:pt x="14999" y="3561"/>
                  </a:lnTo>
                  <a:lnTo>
                    <a:pt x="14934" y="3672"/>
                  </a:lnTo>
                  <a:lnTo>
                    <a:pt x="14945" y="3697"/>
                  </a:lnTo>
                  <a:lnTo>
                    <a:pt x="14999" y="3697"/>
                  </a:lnTo>
                  <a:lnTo>
                    <a:pt x="15009" y="3734"/>
                  </a:lnTo>
                  <a:cubicBezTo>
                    <a:pt x="14999" y="3734"/>
                    <a:pt x="14988" y="3746"/>
                    <a:pt x="14988" y="3746"/>
                  </a:cubicBezTo>
                  <a:lnTo>
                    <a:pt x="14955" y="3734"/>
                  </a:lnTo>
                  <a:lnTo>
                    <a:pt x="14923" y="3759"/>
                  </a:lnTo>
                  <a:lnTo>
                    <a:pt x="14880" y="3846"/>
                  </a:lnTo>
                  <a:lnTo>
                    <a:pt x="14923" y="3846"/>
                  </a:lnTo>
                  <a:cubicBezTo>
                    <a:pt x="14902" y="3858"/>
                    <a:pt x="14891" y="3870"/>
                    <a:pt x="14891" y="3907"/>
                  </a:cubicBezTo>
                  <a:lnTo>
                    <a:pt x="14837" y="3882"/>
                  </a:lnTo>
                  <a:lnTo>
                    <a:pt x="14794" y="3919"/>
                  </a:lnTo>
                  <a:lnTo>
                    <a:pt x="14794" y="3982"/>
                  </a:lnTo>
                  <a:lnTo>
                    <a:pt x="14719" y="4043"/>
                  </a:lnTo>
                  <a:lnTo>
                    <a:pt x="14687" y="4068"/>
                  </a:lnTo>
                  <a:cubicBezTo>
                    <a:pt x="14729" y="3907"/>
                    <a:pt x="14762" y="3697"/>
                    <a:pt x="14773" y="3512"/>
                  </a:cubicBezTo>
                  <a:lnTo>
                    <a:pt x="14869" y="3450"/>
                  </a:lnTo>
                  <a:lnTo>
                    <a:pt x="14869" y="3388"/>
                  </a:lnTo>
                  <a:lnTo>
                    <a:pt x="14902" y="3289"/>
                  </a:lnTo>
                  <a:lnTo>
                    <a:pt x="14902" y="3190"/>
                  </a:lnTo>
                  <a:lnTo>
                    <a:pt x="14934" y="3141"/>
                  </a:lnTo>
                  <a:lnTo>
                    <a:pt x="14891" y="3141"/>
                  </a:lnTo>
                  <a:lnTo>
                    <a:pt x="14869" y="3178"/>
                  </a:lnTo>
                  <a:lnTo>
                    <a:pt x="14794" y="3203"/>
                  </a:lnTo>
                  <a:lnTo>
                    <a:pt x="14762" y="3277"/>
                  </a:lnTo>
                  <a:lnTo>
                    <a:pt x="14740" y="3252"/>
                  </a:lnTo>
                  <a:lnTo>
                    <a:pt x="14740" y="3190"/>
                  </a:lnTo>
                  <a:lnTo>
                    <a:pt x="14783" y="3165"/>
                  </a:lnTo>
                  <a:lnTo>
                    <a:pt x="14783" y="3091"/>
                  </a:lnTo>
                  <a:lnTo>
                    <a:pt x="14773" y="3054"/>
                  </a:lnTo>
                  <a:lnTo>
                    <a:pt x="14729" y="3030"/>
                  </a:lnTo>
                  <a:lnTo>
                    <a:pt x="14773" y="3030"/>
                  </a:lnTo>
                  <a:lnTo>
                    <a:pt x="14794" y="3017"/>
                  </a:lnTo>
                  <a:lnTo>
                    <a:pt x="14783" y="2943"/>
                  </a:lnTo>
                  <a:lnTo>
                    <a:pt x="14687" y="2881"/>
                  </a:lnTo>
                  <a:lnTo>
                    <a:pt x="14665" y="2894"/>
                  </a:lnTo>
                  <a:lnTo>
                    <a:pt x="14569" y="2906"/>
                  </a:lnTo>
                  <a:lnTo>
                    <a:pt x="14558" y="2943"/>
                  </a:lnTo>
                  <a:lnTo>
                    <a:pt x="14515" y="2943"/>
                  </a:lnTo>
                  <a:lnTo>
                    <a:pt x="14515" y="2894"/>
                  </a:lnTo>
                  <a:lnTo>
                    <a:pt x="14558" y="2819"/>
                  </a:lnTo>
                  <a:lnTo>
                    <a:pt x="14600" y="2819"/>
                  </a:lnTo>
                  <a:lnTo>
                    <a:pt x="14665" y="2757"/>
                  </a:lnTo>
                  <a:lnTo>
                    <a:pt x="14773" y="2721"/>
                  </a:lnTo>
                  <a:lnTo>
                    <a:pt x="14794" y="2696"/>
                  </a:lnTo>
                  <a:lnTo>
                    <a:pt x="14869" y="2683"/>
                  </a:lnTo>
                  <a:lnTo>
                    <a:pt x="14902" y="2683"/>
                  </a:lnTo>
                  <a:lnTo>
                    <a:pt x="14934" y="2708"/>
                  </a:lnTo>
                  <a:lnTo>
                    <a:pt x="14955" y="2696"/>
                  </a:lnTo>
                  <a:lnTo>
                    <a:pt x="14977" y="2596"/>
                  </a:lnTo>
                  <a:lnTo>
                    <a:pt x="14999" y="2560"/>
                  </a:lnTo>
                  <a:lnTo>
                    <a:pt x="14934" y="2510"/>
                  </a:lnTo>
                  <a:lnTo>
                    <a:pt x="14923" y="2473"/>
                  </a:lnTo>
                  <a:lnTo>
                    <a:pt x="14955" y="2461"/>
                  </a:lnTo>
                  <a:lnTo>
                    <a:pt x="14988" y="2436"/>
                  </a:lnTo>
                  <a:lnTo>
                    <a:pt x="14999" y="2461"/>
                  </a:lnTo>
                  <a:lnTo>
                    <a:pt x="15041" y="2473"/>
                  </a:lnTo>
                  <a:lnTo>
                    <a:pt x="15117" y="2436"/>
                  </a:lnTo>
                  <a:lnTo>
                    <a:pt x="15149" y="2387"/>
                  </a:lnTo>
                  <a:lnTo>
                    <a:pt x="15138" y="2337"/>
                  </a:lnTo>
                  <a:lnTo>
                    <a:pt x="15149" y="2312"/>
                  </a:lnTo>
                  <a:lnTo>
                    <a:pt x="15138" y="2263"/>
                  </a:lnTo>
                  <a:lnTo>
                    <a:pt x="15095" y="2275"/>
                  </a:lnTo>
                  <a:lnTo>
                    <a:pt x="15052" y="2214"/>
                  </a:lnTo>
                  <a:lnTo>
                    <a:pt x="14923" y="2214"/>
                  </a:lnTo>
                  <a:lnTo>
                    <a:pt x="14880" y="2201"/>
                  </a:lnTo>
                  <a:lnTo>
                    <a:pt x="14848" y="2226"/>
                  </a:lnTo>
                  <a:lnTo>
                    <a:pt x="14783" y="2226"/>
                  </a:lnTo>
                  <a:lnTo>
                    <a:pt x="14729" y="2201"/>
                  </a:lnTo>
                  <a:lnTo>
                    <a:pt x="14687" y="2214"/>
                  </a:lnTo>
                  <a:lnTo>
                    <a:pt x="14654" y="2151"/>
                  </a:lnTo>
                  <a:lnTo>
                    <a:pt x="14611" y="2127"/>
                  </a:lnTo>
                  <a:lnTo>
                    <a:pt x="14611" y="2078"/>
                  </a:lnTo>
                  <a:lnTo>
                    <a:pt x="14633" y="2040"/>
                  </a:lnTo>
                  <a:lnTo>
                    <a:pt x="14622" y="2016"/>
                  </a:lnTo>
                  <a:lnTo>
                    <a:pt x="14547" y="2003"/>
                  </a:lnTo>
                  <a:lnTo>
                    <a:pt x="14504" y="2028"/>
                  </a:lnTo>
                  <a:lnTo>
                    <a:pt x="14471" y="2065"/>
                  </a:lnTo>
                  <a:lnTo>
                    <a:pt x="14504" y="2090"/>
                  </a:lnTo>
                  <a:lnTo>
                    <a:pt x="14558" y="2090"/>
                  </a:lnTo>
                  <a:lnTo>
                    <a:pt x="14525" y="2151"/>
                  </a:lnTo>
                  <a:lnTo>
                    <a:pt x="14461" y="2139"/>
                  </a:lnTo>
                  <a:lnTo>
                    <a:pt x="14418" y="2065"/>
                  </a:lnTo>
                  <a:lnTo>
                    <a:pt x="14396" y="2078"/>
                  </a:lnTo>
                  <a:lnTo>
                    <a:pt x="14364" y="2065"/>
                  </a:lnTo>
                  <a:lnTo>
                    <a:pt x="14310" y="2090"/>
                  </a:lnTo>
                  <a:lnTo>
                    <a:pt x="14299" y="2151"/>
                  </a:lnTo>
                  <a:lnTo>
                    <a:pt x="14278" y="2164"/>
                  </a:lnTo>
                  <a:lnTo>
                    <a:pt x="14289" y="2226"/>
                  </a:lnTo>
                  <a:lnTo>
                    <a:pt x="14289" y="2287"/>
                  </a:lnTo>
                  <a:lnTo>
                    <a:pt x="14332" y="2325"/>
                  </a:lnTo>
                  <a:lnTo>
                    <a:pt x="14332" y="2399"/>
                  </a:lnTo>
                  <a:lnTo>
                    <a:pt x="14299" y="2436"/>
                  </a:lnTo>
                  <a:lnTo>
                    <a:pt x="14289" y="2510"/>
                  </a:lnTo>
                  <a:lnTo>
                    <a:pt x="14278" y="2510"/>
                  </a:lnTo>
                  <a:lnTo>
                    <a:pt x="14257" y="2374"/>
                  </a:lnTo>
                  <a:lnTo>
                    <a:pt x="14235" y="2312"/>
                  </a:lnTo>
                  <a:lnTo>
                    <a:pt x="14192" y="2275"/>
                  </a:lnTo>
                  <a:lnTo>
                    <a:pt x="14181" y="2325"/>
                  </a:lnTo>
                  <a:lnTo>
                    <a:pt x="14138" y="2325"/>
                  </a:lnTo>
                  <a:lnTo>
                    <a:pt x="14095" y="2374"/>
                  </a:lnTo>
                  <a:lnTo>
                    <a:pt x="14095" y="2448"/>
                  </a:lnTo>
                  <a:lnTo>
                    <a:pt x="14138" y="2510"/>
                  </a:lnTo>
                  <a:lnTo>
                    <a:pt x="14138" y="2560"/>
                  </a:lnTo>
                  <a:lnTo>
                    <a:pt x="14192" y="2634"/>
                  </a:lnTo>
                  <a:lnTo>
                    <a:pt x="14257" y="2634"/>
                  </a:lnTo>
                  <a:lnTo>
                    <a:pt x="14289" y="2572"/>
                  </a:lnTo>
                  <a:lnTo>
                    <a:pt x="14299" y="2572"/>
                  </a:lnTo>
                  <a:lnTo>
                    <a:pt x="14310" y="2634"/>
                  </a:lnTo>
                  <a:lnTo>
                    <a:pt x="14353" y="2708"/>
                  </a:lnTo>
                  <a:lnTo>
                    <a:pt x="14353" y="2757"/>
                  </a:lnTo>
                  <a:lnTo>
                    <a:pt x="14310" y="2757"/>
                  </a:lnTo>
                  <a:lnTo>
                    <a:pt x="14289" y="2696"/>
                  </a:lnTo>
                  <a:lnTo>
                    <a:pt x="14246" y="2683"/>
                  </a:lnTo>
                  <a:lnTo>
                    <a:pt x="14192" y="2696"/>
                  </a:lnTo>
                  <a:lnTo>
                    <a:pt x="14170" y="2721"/>
                  </a:lnTo>
                  <a:lnTo>
                    <a:pt x="14192" y="2782"/>
                  </a:lnTo>
                  <a:lnTo>
                    <a:pt x="14181" y="2832"/>
                  </a:lnTo>
                  <a:lnTo>
                    <a:pt x="14138" y="2881"/>
                  </a:lnTo>
                  <a:lnTo>
                    <a:pt x="14149" y="2930"/>
                  </a:lnTo>
                  <a:lnTo>
                    <a:pt x="14117" y="3005"/>
                  </a:lnTo>
                  <a:lnTo>
                    <a:pt x="14084" y="3030"/>
                  </a:lnTo>
                  <a:lnTo>
                    <a:pt x="14095" y="3091"/>
                  </a:lnTo>
                  <a:lnTo>
                    <a:pt x="14074" y="3128"/>
                  </a:lnTo>
                  <a:lnTo>
                    <a:pt x="14020" y="3116"/>
                  </a:lnTo>
                  <a:lnTo>
                    <a:pt x="13977" y="3054"/>
                  </a:lnTo>
                  <a:lnTo>
                    <a:pt x="13977" y="2992"/>
                  </a:lnTo>
                  <a:lnTo>
                    <a:pt x="13912" y="2894"/>
                  </a:lnTo>
                  <a:lnTo>
                    <a:pt x="13912" y="2832"/>
                  </a:lnTo>
                  <a:lnTo>
                    <a:pt x="13902" y="2782"/>
                  </a:lnTo>
                  <a:lnTo>
                    <a:pt x="13848" y="2770"/>
                  </a:lnTo>
                  <a:lnTo>
                    <a:pt x="13848" y="2745"/>
                  </a:lnTo>
                  <a:lnTo>
                    <a:pt x="13870" y="2721"/>
                  </a:lnTo>
                  <a:lnTo>
                    <a:pt x="13891" y="2696"/>
                  </a:lnTo>
                  <a:lnTo>
                    <a:pt x="13870" y="2646"/>
                  </a:lnTo>
                  <a:lnTo>
                    <a:pt x="13816" y="2634"/>
                  </a:lnTo>
                  <a:lnTo>
                    <a:pt x="13740" y="2658"/>
                  </a:lnTo>
                  <a:lnTo>
                    <a:pt x="13719" y="2634"/>
                  </a:lnTo>
                  <a:lnTo>
                    <a:pt x="13698" y="2646"/>
                  </a:lnTo>
                  <a:lnTo>
                    <a:pt x="13665" y="2696"/>
                  </a:lnTo>
                  <a:lnTo>
                    <a:pt x="13611" y="2721"/>
                  </a:lnTo>
                  <a:lnTo>
                    <a:pt x="13547" y="2832"/>
                  </a:lnTo>
                  <a:lnTo>
                    <a:pt x="13579" y="2881"/>
                  </a:lnTo>
                  <a:lnTo>
                    <a:pt x="13579" y="2992"/>
                  </a:lnTo>
                  <a:lnTo>
                    <a:pt x="13558" y="3030"/>
                  </a:lnTo>
                  <a:lnTo>
                    <a:pt x="13590" y="3079"/>
                  </a:lnTo>
                  <a:lnTo>
                    <a:pt x="13579" y="3178"/>
                  </a:lnTo>
                  <a:lnTo>
                    <a:pt x="13525" y="3203"/>
                  </a:lnTo>
                  <a:lnTo>
                    <a:pt x="13525" y="3277"/>
                  </a:lnTo>
                  <a:lnTo>
                    <a:pt x="13547" y="3314"/>
                  </a:lnTo>
                  <a:lnTo>
                    <a:pt x="13590" y="3301"/>
                  </a:lnTo>
                  <a:lnTo>
                    <a:pt x="13611" y="3326"/>
                  </a:lnTo>
                  <a:lnTo>
                    <a:pt x="13654" y="3301"/>
                  </a:lnTo>
                  <a:lnTo>
                    <a:pt x="13687" y="3314"/>
                  </a:lnTo>
                  <a:lnTo>
                    <a:pt x="13687" y="3388"/>
                  </a:lnTo>
                  <a:lnTo>
                    <a:pt x="13698" y="3425"/>
                  </a:lnTo>
                  <a:lnTo>
                    <a:pt x="13719" y="3425"/>
                  </a:lnTo>
                  <a:lnTo>
                    <a:pt x="13762" y="3499"/>
                  </a:lnTo>
                  <a:lnTo>
                    <a:pt x="13762" y="3610"/>
                  </a:lnTo>
                  <a:lnTo>
                    <a:pt x="13816" y="3685"/>
                  </a:lnTo>
                  <a:lnTo>
                    <a:pt x="13816" y="3734"/>
                  </a:lnTo>
                  <a:lnTo>
                    <a:pt x="13837" y="3796"/>
                  </a:lnTo>
                  <a:lnTo>
                    <a:pt x="13880" y="3821"/>
                  </a:lnTo>
                  <a:lnTo>
                    <a:pt x="13870" y="3870"/>
                  </a:lnTo>
                  <a:lnTo>
                    <a:pt x="13880" y="3957"/>
                  </a:lnTo>
                  <a:lnTo>
                    <a:pt x="13837" y="4043"/>
                  </a:lnTo>
                  <a:lnTo>
                    <a:pt x="13880" y="4080"/>
                  </a:lnTo>
                  <a:lnTo>
                    <a:pt x="13891" y="4167"/>
                  </a:lnTo>
                  <a:lnTo>
                    <a:pt x="13880" y="4229"/>
                  </a:lnTo>
                  <a:lnTo>
                    <a:pt x="13891" y="4253"/>
                  </a:lnTo>
                  <a:lnTo>
                    <a:pt x="13934" y="4229"/>
                  </a:lnTo>
                  <a:lnTo>
                    <a:pt x="13966" y="4253"/>
                  </a:lnTo>
                  <a:lnTo>
                    <a:pt x="13966" y="4328"/>
                  </a:lnTo>
                  <a:lnTo>
                    <a:pt x="14009" y="4365"/>
                  </a:lnTo>
                  <a:lnTo>
                    <a:pt x="14084" y="4328"/>
                  </a:lnTo>
                  <a:lnTo>
                    <a:pt x="14106" y="4253"/>
                  </a:lnTo>
                  <a:lnTo>
                    <a:pt x="14181" y="4204"/>
                  </a:lnTo>
                  <a:lnTo>
                    <a:pt x="14192" y="4142"/>
                  </a:lnTo>
                  <a:lnTo>
                    <a:pt x="14160" y="4117"/>
                  </a:lnTo>
                  <a:lnTo>
                    <a:pt x="14128" y="3994"/>
                  </a:lnTo>
                  <a:lnTo>
                    <a:pt x="14138" y="3932"/>
                  </a:lnTo>
                  <a:lnTo>
                    <a:pt x="14235" y="3821"/>
                  </a:lnTo>
                  <a:lnTo>
                    <a:pt x="14235" y="3870"/>
                  </a:lnTo>
                  <a:lnTo>
                    <a:pt x="14181" y="3944"/>
                  </a:lnTo>
                  <a:lnTo>
                    <a:pt x="14203" y="4080"/>
                  </a:lnTo>
                  <a:lnTo>
                    <a:pt x="14246" y="4105"/>
                  </a:lnTo>
                  <a:lnTo>
                    <a:pt x="14299" y="4068"/>
                  </a:lnTo>
                  <a:lnTo>
                    <a:pt x="14364" y="4117"/>
                  </a:lnTo>
                  <a:lnTo>
                    <a:pt x="14450" y="4080"/>
                  </a:lnTo>
                  <a:lnTo>
                    <a:pt x="14450" y="4043"/>
                  </a:lnTo>
                  <a:lnTo>
                    <a:pt x="14515" y="4006"/>
                  </a:lnTo>
                  <a:lnTo>
                    <a:pt x="14569" y="4006"/>
                  </a:lnTo>
                  <a:lnTo>
                    <a:pt x="14611" y="3982"/>
                  </a:lnTo>
                  <a:lnTo>
                    <a:pt x="14633" y="4006"/>
                  </a:lnTo>
                  <a:lnTo>
                    <a:pt x="14644" y="3994"/>
                  </a:lnTo>
                  <a:cubicBezTo>
                    <a:pt x="14633" y="4055"/>
                    <a:pt x="14622" y="4130"/>
                    <a:pt x="14622" y="4192"/>
                  </a:cubicBezTo>
                  <a:lnTo>
                    <a:pt x="14611" y="4204"/>
                  </a:lnTo>
                  <a:lnTo>
                    <a:pt x="14622" y="4229"/>
                  </a:lnTo>
                  <a:lnTo>
                    <a:pt x="14622" y="4266"/>
                  </a:lnTo>
                  <a:cubicBezTo>
                    <a:pt x="14622" y="4304"/>
                    <a:pt x="14646" y="4318"/>
                    <a:pt x="14672" y="4318"/>
                  </a:cubicBezTo>
                  <a:cubicBezTo>
                    <a:pt x="14689" y="4318"/>
                    <a:pt x="14706" y="4312"/>
                    <a:pt x="14719" y="4303"/>
                  </a:cubicBezTo>
                  <a:lnTo>
                    <a:pt x="14751" y="4303"/>
                  </a:lnTo>
                  <a:lnTo>
                    <a:pt x="14751" y="4328"/>
                  </a:lnTo>
                  <a:lnTo>
                    <a:pt x="14687" y="4451"/>
                  </a:lnTo>
                  <a:lnTo>
                    <a:pt x="14676" y="4501"/>
                  </a:lnTo>
                  <a:lnTo>
                    <a:pt x="14622" y="4538"/>
                  </a:lnTo>
                  <a:lnTo>
                    <a:pt x="14633" y="4489"/>
                  </a:lnTo>
                  <a:lnTo>
                    <a:pt x="14611" y="4451"/>
                  </a:lnTo>
                  <a:lnTo>
                    <a:pt x="14633" y="4377"/>
                  </a:lnTo>
                  <a:lnTo>
                    <a:pt x="14590" y="4328"/>
                  </a:lnTo>
                  <a:lnTo>
                    <a:pt x="14525" y="4365"/>
                  </a:lnTo>
                  <a:lnTo>
                    <a:pt x="14482" y="4439"/>
                  </a:lnTo>
                  <a:lnTo>
                    <a:pt x="14450" y="4439"/>
                  </a:lnTo>
                  <a:lnTo>
                    <a:pt x="14407" y="4538"/>
                  </a:lnTo>
                  <a:lnTo>
                    <a:pt x="14364" y="4550"/>
                  </a:lnTo>
                  <a:lnTo>
                    <a:pt x="14321" y="4674"/>
                  </a:lnTo>
                  <a:lnTo>
                    <a:pt x="14246" y="4760"/>
                  </a:lnTo>
                  <a:lnTo>
                    <a:pt x="14235" y="4847"/>
                  </a:lnTo>
                  <a:lnTo>
                    <a:pt x="14257" y="4921"/>
                  </a:lnTo>
                  <a:lnTo>
                    <a:pt x="14257" y="4971"/>
                  </a:lnTo>
                  <a:lnTo>
                    <a:pt x="14289" y="4983"/>
                  </a:lnTo>
                  <a:lnTo>
                    <a:pt x="14321" y="4946"/>
                  </a:lnTo>
                  <a:lnTo>
                    <a:pt x="14353" y="4946"/>
                  </a:lnTo>
                  <a:lnTo>
                    <a:pt x="14353" y="4996"/>
                  </a:lnTo>
                  <a:lnTo>
                    <a:pt x="14299" y="5045"/>
                  </a:lnTo>
                  <a:lnTo>
                    <a:pt x="14299" y="5069"/>
                  </a:lnTo>
                  <a:lnTo>
                    <a:pt x="14246" y="5069"/>
                  </a:lnTo>
                  <a:lnTo>
                    <a:pt x="14192" y="5107"/>
                  </a:lnTo>
                  <a:lnTo>
                    <a:pt x="14095" y="5218"/>
                  </a:lnTo>
                  <a:lnTo>
                    <a:pt x="14052" y="5280"/>
                  </a:lnTo>
                  <a:lnTo>
                    <a:pt x="14041" y="5440"/>
                  </a:lnTo>
                  <a:lnTo>
                    <a:pt x="14074" y="5502"/>
                  </a:lnTo>
                  <a:lnTo>
                    <a:pt x="14074" y="5552"/>
                  </a:lnTo>
                  <a:lnTo>
                    <a:pt x="14041" y="5614"/>
                  </a:lnTo>
                  <a:lnTo>
                    <a:pt x="14052" y="5651"/>
                  </a:lnTo>
                  <a:lnTo>
                    <a:pt x="14074" y="5687"/>
                  </a:lnTo>
                  <a:lnTo>
                    <a:pt x="14106" y="5687"/>
                  </a:lnTo>
                  <a:lnTo>
                    <a:pt x="14138" y="5712"/>
                  </a:lnTo>
                  <a:lnTo>
                    <a:pt x="14149" y="5787"/>
                  </a:lnTo>
                  <a:lnTo>
                    <a:pt x="14203" y="5812"/>
                  </a:lnTo>
                  <a:lnTo>
                    <a:pt x="14235" y="5873"/>
                  </a:lnTo>
                  <a:lnTo>
                    <a:pt x="14257" y="5873"/>
                  </a:lnTo>
                  <a:lnTo>
                    <a:pt x="14299" y="5799"/>
                  </a:lnTo>
                  <a:lnTo>
                    <a:pt x="14289" y="5873"/>
                  </a:lnTo>
                  <a:lnTo>
                    <a:pt x="14310" y="5972"/>
                  </a:lnTo>
                  <a:lnTo>
                    <a:pt x="14396" y="5984"/>
                  </a:lnTo>
                  <a:lnTo>
                    <a:pt x="14429" y="6021"/>
                  </a:lnTo>
                  <a:lnTo>
                    <a:pt x="14482" y="6021"/>
                  </a:lnTo>
                  <a:lnTo>
                    <a:pt x="14558" y="6034"/>
                  </a:lnTo>
                  <a:lnTo>
                    <a:pt x="14558" y="6083"/>
                  </a:lnTo>
                  <a:lnTo>
                    <a:pt x="14504" y="6207"/>
                  </a:lnTo>
                  <a:lnTo>
                    <a:pt x="14450" y="6232"/>
                  </a:lnTo>
                  <a:lnTo>
                    <a:pt x="14429" y="6219"/>
                  </a:lnTo>
                  <a:lnTo>
                    <a:pt x="14450" y="6157"/>
                  </a:lnTo>
                  <a:lnTo>
                    <a:pt x="14504" y="6133"/>
                  </a:lnTo>
                  <a:lnTo>
                    <a:pt x="14429" y="6108"/>
                  </a:lnTo>
                  <a:lnTo>
                    <a:pt x="14364" y="6133"/>
                  </a:lnTo>
                  <a:lnTo>
                    <a:pt x="14310" y="6207"/>
                  </a:lnTo>
                  <a:lnTo>
                    <a:pt x="14342" y="6232"/>
                  </a:lnTo>
                  <a:lnTo>
                    <a:pt x="14342" y="6281"/>
                  </a:lnTo>
                  <a:lnTo>
                    <a:pt x="14257" y="6330"/>
                  </a:lnTo>
                  <a:lnTo>
                    <a:pt x="14213" y="6380"/>
                  </a:lnTo>
                  <a:lnTo>
                    <a:pt x="14181" y="6380"/>
                  </a:lnTo>
                  <a:lnTo>
                    <a:pt x="14138" y="6467"/>
                  </a:lnTo>
                  <a:lnTo>
                    <a:pt x="14149" y="6504"/>
                  </a:lnTo>
                  <a:lnTo>
                    <a:pt x="14192" y="6504"/>
                  </a:lnTo>
                  <a:lnTo>
                    <a:pt x="14213" y="6528"/>
                  </a:lnTo>
                  <a:lnTo>
                    <a:pt x="14267" y="6516"/>
                  </a:lnTo>
                  <a:lnTo>
                    <a:pt x="14299" y="6454"/>
                  </a:lnTo>
                  <a:lnTo>
                    <a:pt x="14289" y="6417"/>
                  </a:lnTo>
                  <a:lnTo>
                    <a:pt x="14321" y="6405"/>
                  </a:lnTo>
                  <a:lnTo>
                    <a:pt x="14364" y="6380"/>
                  </a:lnTo>
                  <a:lnTo>
                    <a:pt x="14396" y="6405"/>
                  </a:lnTo>
                  <a:lnTo>
                    <a:pt x="14375" y="6467"/>
                  </a:lnTo>
                  <a:lnTo>
                    <a:pt x="14342" y="6541"/>
                  </a:lnTo>
                  <a:lnTo>
                    <a:pt x="14321" y="6639"/>
                  </a:lnTo>
                  <a:lnTo>
                    <a:pt x="14321" y="6689"/>
                  </a:lnTo>
                  <a:lnTo>
                    <a:pt x="14289" y="6726"/>
                  </a:lnTo>
                  <a:lnTo>
                    <a:pt x="14203" y="6751"/>
                  </a:lnTo>
                  <a:lnTo>
                    <a:pt x="14149" y="6813"/>
                  </a:lnTo>
                  <a:lnTo>
                    <a:pt x="14106" y="6825"/>
                  </a:lnTo>
                  <a:lnTo>
                    <a:pt x="14106" y="6850"/>
                  </a:lnTo>
                  <a:lnTo>
                    <a:pt x="14084" y="6912"/>
                  </a:lnTo>
                  <a:lnTo>
                    <a:pt x="13945" y="6973"/>
                  </a:lnTo>
                  <a:lnTo>
                    <a:pt x="13912" y="7035"/>
                  </a:lnTo>
                  <a:lnTo>
                    <a:pt x="13859" y="7060"/>
                  </a:lnTo>
                  <a:lnTo>
                    <a:pt x="13837" y="7023"/>
                  </a:lnTo>
                  <a:lnTo>
                    <a:pt x="13816" y="7023"/>
                  </a:lnTo>
                  <a:lnTo>
                    <a:pt x="13805" y="6998"/>
                  </a:lnTo>
                  <a:lnTo>
                    <a:pt x="13773" y="7035"/>
                  </a:lnTo>
                  <a:lnTo>
                    <a:pt x="13730" y="7060"/>
                  </a:lnTo>
                  <a:lnTo>
                    <a:pt x="13751" y="7023"/>
                  </a:lnTo>
                  <a:lnTo>
                    <a:pt x="13730" y="6998"/>
                  </a:lnTo>
                  <a:lnTo>
                    <a:pt x="13676" y="7060"/>
                  </a:lnTo>
                  <a:lnTo>
                    <a:pt x="13654" y="7146"/>
                  </a:lnTo>
                  <a:lnTo>
                    <a:pt x="13600" y="7246"/>
                  </a:lnTo>
                  <a:lnTo>
                    <a:pt x="13590" y="7271"/>
                  </a:lnTo>
                  <a:lnTo>
                    <a:pt x="13611" y="7320"/>
                  </a:lnTo>
                  <a:lnTo>
                    <a:pt x="13611" y="7369"/>
                  </a:lnTo>
                  <a:lnTo>
                    <a:pt x="13569" y="7455"/>
                  </a:lnTo>
                  <a:lnTo>
                    <a:pt x="13569" y="7505"/>
                  </a:lnTo>
                  <a:lnTo>
                    <a:pt x="13600" y="7555"/>
                  </a:lnTo>
                  <a:lnTo>
                    <a:pt x="13558" y="7580"/>
                  </a:lnTo>
                  <a:lnTo>
                    <a:pt x="13536" y="7653"/>
                  </a:lnTo>
                  <a:lnTo>
                    <a:pt x="13547" y="7653"/>
                  </a:lnTo>
                  <a:lnTo>
                    <a:pt x="13590" y="7641"/>
                  </a:lnTo>
                  <a:lnTo>
                    <a:pt x="13611" y="7592"/>
                  </a:lnTo>
                  <a:lnTo>
                    <a:pt x="13665" y="7616"/>
                  </a:lnTo>
                  <a:lnTo>
                    <a:pt x="13719" y="7567"/>
                  </a:lnTo>
                  <a:lnTo>
                    <a:pt x="13676" y="7629"/>
                  </a:lnTo>
                  <a:lnTo>
                    <a:pt x="13622" y="7629"/>
                  </a:lnTo>
                  <a:lnTo>
                    <a:pt x="13569" y="7691"/>
                  </a:lnTo>
                  <a:lnTo>
                    <a:pt x="13493" y="7715"/>
                  </a:lnTo>
                  <a:lnTo>
                    <a:pt x="13493" y="7802"/>
                  </a:lnTo>
                  <a:lnTo>
                    <a:pt x="13450" y="7839"/>
                  </a:lnTo>
                  <a:lnTo>
                    <a:pt x="13396" y="7802"/>
                  </a:lnTo>
                  <a:lnTo>
                    <a:pt x="13332" y="7802"/>
                  </a:lnTo>
                  <a:lnTo>
                    <a:pt x="13289" y="7753"/>
                  </a:lnTo>
                  <a:lnTo>
                    <a:pt x="13246" y="7777"/>
                  </a:lnTo>
                  <a:lnTo>
                    <a:pt x="13267" y="7889"/>
                  </a:lnTo>
                  <a:lnTo>
                    <a:pt x="13170" y="7827"/>
                  </a:lnTo>
                  <a:lnTo>
                    <a:pt x="13203" y="7678"/>
                  </a:lnTo>
                  <a:lnTo>
                    <a:pt x="13170" y="7580"/>
                  </a:lnTo>
                  <a:lnTo>
                    <a:pt x="13128" y="7518"/>
                  </a:lnTo>
                  <a:lnTo>
                    <a:pt x="13149" y="7419"/>
                  </a:lnTo>
                  <a:lnTo>
                    <a:pt x="13170" y="7419"/>
                  </a:lnTo>
                  <a:lnTo>
                    <a:pt x="13192" y="7518"/>
                  </a:lnTo>
                  <a:lnTo>
                    <a:pt x="13267" y="7468"/>
                  </a:lnTo>
                  <a:lnTo>
                    <a:pt x="13289" y="7530"/>
                  </a:lnTo>
                  <a:lnTo>
                    <a:pt x="13353" y="7567"/>
                  </a:lnTo>
                  <a:lnTo>
                    <a:pt x="13396" y="7518"/>
                  </a:lnTo>
                  <a:lnTo>
                    <a:pt x="13396" y="7468"/>
                  </a:lnTo>
                  <a:lnTo>
                    <a:pt x="13429" y="7382"/>
                  </a:lnTo>
                  <a:lnTo>
                    <a:pt x="13375" y="7394"/>
                  </a:lnTo>
                  <a:lnTo>
                    <a:pt x="13332" y="7382"/>
                  </a:lnTo>
                  <a:lnTo>
                    <a:pt x="13375" y="7344"/>
                  </a:lnTo>
                  <a:lnTo>
                    <a:pt x="13407" y="7271"/>
                  </a:lnTo>
                  <a:lnTo>
                    <a:pt x="13375" y="7271"/>
                  </a:lnTo>
                  <a:lnTo>
                    <a:pt x="13332" y="7320"/>
                  </a:lnTo>
                  <a:lnTo>
                    <a:pt x="13246" y="7344"/>
                  </a:lnTo>
                  <a:lnTo>
                    <a:pt x="13246" y="7295"/>
                  </a:lnTo>
                  <a:lnTo>
                    <a:pt x="13321" y="7258"/>
                  </a:lnTo>
                  <a:lnTo>
                    <a:pt x="13321" y="7196"/>
                  </a:lnTo>
                  <a:lnTo>
                    <a:pt x="13278" y="7196"/>
                  </a:lnTo>
                  <a:lnTo>
                    <a:pt x="13224" y="7221"/>
                  </a:lnTo>
                  <a:lnTo>
                    <a:pt x="13224" y="7171"/>
                  </a:lnTo>
                  <a:lnTo>
                    <a:pt x="13246" y="7073"/>
                  </a:lnTo>
                  <a:lnTo>
                    <a:pt x="13289" y="7011"/>
                  </a:lnTo>
                  <a:lnTo>
                    <a:pt x="13300" y="7073"/>
                  </a:lnTo>
                  <a:lnTo>
                    <a:pt x="13332" y="7035"/>
                  </a:lnTo>
                  <a:lnTo>
                    <a:pt x="13332" y="6986"/>
                  </a:lnTo>
                  <a:lnTo>
                    <a:pt x="13407" y="6899"/>
                  </a:lnTo>
                  <a:lnTo>
                    <a:pt x="13407" y="6850"/>
                  </a:lnTo>
                  <a:lnTo>
                    <a:pt x="13504" y="6788"/>
                  </a:lnTo>
                  <a:lnTo>
                    <a:pt x="13504" y="6714"/>
                  </a:lnTo>
                  <a:lnTo>
                    <a:pt x="13547" y="6677"/>
                  </a:lnTo>
                  <a:lnTo>
                    <a:pt x="13590" y="6664"/>
                  </a:lnTo>
                  <a:lnTo>
                    <a:pt x="13590" y="6639"/>
                  </a:lnTo>
                  <a:lnTo>
                    <a:pt x="13536" y="6639"/>
                  </a:lnTo>
                  <a:lnTo>
                    <a:pt x="13461" y="6652"/>
                  </a:lnTo>
                  <a:lnTo>
                    <a:pt x="13440" y="6751"/>
                  </a:lnTo>
                  <a:lnTo>
                    <a:pt x="13375" y="6788"/>
                  </a:lnTo>
                  <a:lnTo>
                    <a:pt x="13332" y="6776"/>
                  </a:lnTo>
                  <a:lnTo>
                    <a:pt x="13343" y="6751"/>
                  </a:lnTo>
                  <a:lnTo>
                    <a:pt x="13418" y="6714"/>
                  </a:lnTo>
                  <a:lnTo>
                    <a:pt x="13429" y="6652"/>
                  </a:lnTo>
                  <a:lnTo>
                    <a:pt x="13386" y="6628"/>
                  </a:lnTo>
                  <a:lnTo>
                    <a:pt x="13343" y="6639"/>
                  </a:lnTo>
                  <a:lnTo>
                    <a:pt x="13300" y="6590"/>
                  </a:lnTo>
                  <a:lnTo>
                    <a:pt x="13321" y="6541"/>
                  </a:lnTo>
                  <a:lnTo>
                    <a:pt x="13332" y="6467"/>
                  </a:lnTo>
                  <a:lnTo>
                    <a:pt x="13289" y="6417"/>
                  </a:lnTo>
                  <a:lnTo>
                    <a:pt x="13267" y="6442"/>
                  </a:lnTo>
                  <a:lnTo>
                    <a:pt x="13246" y="6479"/>
                  </a:lnTo>
                  <a:lnTo>
                    <a:pt x="13246" y="6442"/>
                  </a:lnTo>
                  <a:lnTo>
                    <a:pt x="13267" y="6392"/>
                  </a:lnTo>
                  <a:lnTo>
                    <a:pt x="13235" y="6330"/>
                  </a:lnTo>
                  <a:lnTo>
                    <a:pt x="13181" y="6330"/>
                  </a:lnTo>
                  <a:lnTo>
                    <a:pt x="13170" y="6442"/>
                  </a:lnTo>
                  <a:lnTo>
                    <a:pt x="13117" y="6479"/>
                  </a:lnTo>
                  <a:lnTo>
                    <a:pt x="13106" y="6516"/>
                  </a:lnTo>
                  <a:lnTo>
                    <a:pt x="13074" y="6491"/>
                  </a:lnTo>
                  <a:lnTo>
                    <a:pt x="13074" y="6454"/>
                  </a:lnTo>
                  <a:lnTo>
                    <a:pt x="13052" y="6405"/>
                  </a:lnTo>
                  <a:lnTo>
                    <a:pt x="13010" y="6405"/>
                  </a:lnTo>
                  <a:lnTo>
                    <a:pt x="12999" y="6454"/>
                  </a:lnTo>
                  <a:lnTo>
                    <a:pt x="13010" y="6479"/>
                  </a:lnTo>
                  <a:lnTo>
                    <a:pt x="12999" y="6516"/>
                  </a:lnTo>
                  <a:lnTo>
                    <a:pt x="13020" y="6578"/>
                  </a:lnTo>
                  <a:lnTo>
                    <a:pt x="13020" y="6615"/>
                  </a:lnTo>
                  <a:lnTo>
                    <a:pt x="12999" y="6652"/>
                  </a:lnTo>
                  <a:lnTo>
                    <a:pt x="12966" y="6615"/>
                  </a:lnTo>
                  <a:lnTo>
                    <a:pt x="12966" y="6578"/>
                  </a:lnTo>
                  <a:lnTo>
                    <a:pt x="12945" y="6578"/>
                  </a:lnTo>
                  <a:lnTo>
                    <a:pt x="12934" y="6615"/>
                  </a:lnTo>
                  <a:lnTo>
                    <a:pt x="12956" y="6764"/>
                  </a:lnTo>
                  <a:lnTo>
                    <a:pt x="12966" y="6850"/>
                  </a:lnTo>
                  <a:lnTo>
                    <a:pt x="13052" y="6899"/>
                  </a:lnTo>
                  <a:lnTo>
                    <a:pt x="13074" y="6949"/>
                  </a:lnTo>
                  <a:lnTo>
                    <a:pt x="13074" y="7085"/>
                  </a:lnTo>
                  <a:lnTo>
                    <a:pt x="13063" y="7011"/>
                  </a:lnTo>
                  <a:lnTo>
                    <a:pt x="13020" y="6973"/>
                  </a:lnTo>
                  <a:lnTo>
                    <a:pt x="12945" y="6862"/>
                  </a:lnTo>
                  <a:lnTo>
                    <a:pt x="12934" y="6776"/>
                  </a:lnTo>
                  <a:lnTo>
                    <a:pt x="12902" y="6664"/>
                  </a:lnTo>
                  <a:lnTo>
                    <a:pt x="12859" y="6664"/>
                  </a:lnTo>
                  <a:lnTo>
                    <a:pt x="12837" y="6701"/>
                  </a:lnTo>
                  <a:lnTo>
                    <a:pt x="12848" y="6788"/>
                  </a:lnTo>
                  <a:lnTo>
                    <a:pt x="12891" y="6850"/>
                  </a:lnTo>
                  <a:lnTo>
                    <a:pt x="12902" y="6924"/>
                  </a:lnTo>
                  <a:lnTo>
                    <a:pt x="12881" y="6949"/>
                  </a:lnTo>
                  <a:lnTo>
                    <a:pt x="12837" y="6887"/>
                  </a:lnTo>
                  <a:lnTo>
                    <a:pt x="12730" y="6912"/>
                  </a:lnTo>
                  <a:lnTo>
                    <a:pt x="12698" y="6949"/>
                  </a:lnTo>
                  <a:lnTo>
                    <a:pt x="12665" y="6899"/>
                  </a:lnTo>
                  <a:lnTo>
                    <a:pt x="12622" y="6887"/>
                  </a:lnTo>
                  <a:lnTo>
                    <a:pt x="12525" y="6788"/>
                  </a:lnTo>
                  <a:lnTo>
                    <a:pt x="12407" y="6788"/>
                  </a:lnTo>
                  <a:lnTo>
                    <a:pt x="12397" y="6739"/>
                  </a:lnTo>
                  <a:lnTo>
                    <a:pt x="12375" y="6739"/>
                  </a:lnTo>
                  <a:lnTo>
                    <a:pt x="12300" y="6788"/>
                  </a:lnTo>
                  <a:lnTo>
                    <a:pt x="12268" y="6837"/>
                  </a:lnTo>
                  <a:lnTo>
                    <a:pt x="12182" y="6837"/>
                  </a:lnTo>
                  <a:lnTo>
                    <a:pt x="12106" y="6887"/>
                  </a:lnTo>
                  <a:lnTo>
                    <a:pt x="12042" y="6825"/>
                  </a:lnTo>
                  <a:lnTo>
                    <a:pt x="12031" y="6825"/>
                  </a:lnTo>
                  <a:lnTo>
                    <a:pt x="12020" y="6764"/>
                  </a:lnTo>
                  <a:lnTo>
                    <a:pt x="11988" y="6739"/>
                  </a:lnTo>
                  <a:lnTo>
                    <a:pt x="11923" y="6788"/>
                  </a:lnTo>
                  <a:lnTo>
                    <a:pt x="11923" y="6739"/>
                  </a:lnTo>
                  <a:lnTo>
                    <a:pt x="11837" y="6652"/>
                  </a:lnTo>
                  <a:lnTo>
                    <a:pt x="11827" y="6603"/>
                  </a:lnTo>
                  <a:lnTo>
                    <a:pt x="11805" y="6590"/>
                  </a:lnTo>
                  <a:lnTo>
                    <a:pt x="11805" y="6541"/>
                  </a:lnTo>
                  <a:lnTo>
                    <a:pt x="11816" y="6516"/>
                  </a:lnTo>
                  <a:lnTo>
                    <a:pt x="11784" y="6467"/>
                  </a:lnTo>
                  <a:lnTo>
                    <a:pt x="11762" y="6479"/>
                  </a:lnTo>
                  <a:lnTo>
                    <a:pt x="11752" y="6467"/>
                  </a:lnTo>
                  <a:lnTo>
                    <a:pt x="11752" y="6417"/>
                  </a:lnTo>
                  <a:lnTo>
                    <a:pt x="11719" y="6405"/>
                  </a:lnTo>
                  <a:lnTo>
                    <a:pt x="11665" y="6430"/>
                  </a:lnTo>
                  <a:lnTo>
                    <a:pt x="11601" y="6430"/>
                  </a:lnTo>
                  <a:lnTo>
                    <a:pt x="11558" y="6392"/>
                  </a:lnTo>
                  <a:lnTo>
                    <a:pt x="11536" y="6392"/>
                  </a:lnTo>
                  <a:lnTo>
                    <a:pt x="11515" y="6355"/>
                  </a:lnTo>
                  <a:lnTo>
                    <a:pt x="11461" y="6330"/>
                  </a:lnTo>
                  <a:lnTo>
                    <a:pt x="11407" y="6330"/>
                  </a:lnTo>
                  <a:lnTo>
                    <a:pt x="11440" y="6281"/>
                  </a:lnTo>
                  <a:lnTo>
                    <a:pt x="11440" y="6232"/>
                  </a:lnTo>
                  <a:lnTo>
                    <a:pt x="11482" y="6182"/>
                  </a:lnTo>
                  <a:lnTo>
                    <a:pt x="11482" y="6157"/>
                  </a:lnTo>
                  <a:lnTo>
                    <a:pt x="11440" y="6145"/>
                  </a:lnTo>
                  <a:lnTo>
                    <a:pt x="11397" y="6145"/>
                  </a:lnTo>
                  <a:lnTo>
                    <a:pt x="11386" y="5997"/>
                  </a:lnTo>
                  <a:lnTo>
                    <a:pt x="11353" y="5984"/>
                  </a:lnTo>
                  <a:lnTo>
                    <a:pt x="11353" y="5960"/>
                  </a:lnTo>
                  <a:lnTo>
                    <a:pt x="11397" y="5923"/>
                  </a:lnTo>
                  <a:lnTo>
                    <a:pt x="11407" y="5898"/>
                  </a:lnTo>
                  <a:lnTo>
                    <a:pt x="11386" y="5873"/>
                  </a:lnTo>
                  <a:lnTo>
                    <a:pt x="11397" y="5836"/>
                  </a:lnTo>
                  <a:lnTo>
                    <a:pt x="11397" y="5774"/>
                  </a:lnTo>
                  <a:cubicBezTo>
                    <a:pt x="11451" y="5737"/>
                    <a:pt x="11504" y="5725"/>
                    <a:pt x="11558" y="5675"/>
                  </a:cubicBezTo>
                  <a:lnTo>
                    <a:pt x="11569" y="5687"/>
                  </a:lnTo>
                  <a:lnTo>
                    <a:pt x="11612" y="5675"/>
                  </a:lnTo>
                  <a:lnTo>
                    <a:pt x="11655" y="5614"/>
                  </a:lnTo>
                  <a:lnTo>
                    <a:pt x="11665" y="5614"/>
                  </a:lnTo>
                  <a:lnTo>
                    <a:pt x="11665" y="5675"/>
                  </a:lnTo>
                  <a:lnTo>
                    <a:pt x="11698" y="5737"/>
                  </a:lnTo>
                  <a:lnTo>
                    <a:pt x="11730" y="5750"/>
                  </a:lnTo>
                  <a:lnTo>
                    <a:pt x="11773" y="5725"/>
                  </a:lnTo>
                  <a:lnTo>
                    <a:pt x="11816" y="5737"/>
                  </a:lnTo>
                  <a:lnTo>
                    <a:pt x="11837" y="5787"/>
                  </a:lnTo>
                  <a:lnTo>
                    <a:pt x="11881" y="5787"/>
                  </a:lnTo>
                  <a:lnTo>
                    <a:pt x="11912" y="5812"/>
                  </a:lnTo>
                  <a:lnTo>
                    <a:pt x="11934" y="5812"/>
                  </a:lnTo>
                  <a:lnTo>
                    <a:pt x="11934" y="5750"/>
                  </a:lnTo>
                  <a:lnTo>
                    <a:pt x="11966" y="5750"/>
                  </a:lnTo>
                  <a:lnTo>
                    <a:pt x="11999" y="5737"/>
                  </a:lnTo>
                  <a:lnTo>
                    <a:pt x="12031" y="5750"/>
                  </a:lnTo>
                  <a:lnTo>
                    <a:pt x="12031" y="5799"/>
                  </a:lnTo>
                  <a:lnTo>
                    <a:pt x="12052" y="5812"/>
                  </a:lnTo>
                  <a:lnTo>
                    <a:pt x="12095" y="5799"/>
                  </a:lnTo>
                  <a:lnTo>
                    <a:pt x="12128" y="5750"/>
                  </a:lnTo>
                  <a:lnTo>
                    <a:pt x="12149" y="5774"/>
                  </a:lnTo>
                  <a:lnTo>
                    <a:pt x="12160" y="5812"/>
                  </a:lnTo>
                  <a:lnTo>
                    <a:pt x="12192" y="5812"/>
                  </a:lnTo>
                  <a:lnTo>
                    <a:pt x="12203" y="5787"/>
                  </a:lnTo>
                  <a:lnTo>
                    <a:pt x="12214" y="5787"/>
                  </a:lnTo>
                  <a:lnTo>
                    <a:pt x="12246" y="5737"/>
                  </a:lnTo>
                  <a:lnTo>
                    <a:pt x="12289" y="5737"/>
                  </a:lnTo>
                  <a:lnTo>
                    <a:pt x="12300" y="5774"/>
                  </a:lnTo>
                  <a:lnTo>
                    <a:pt x="12321" y="5787"/>
                  </a:lnTo>
                  <a:lnTo>
                    <a:pt x="12353" y="5774"/>
                  </a:lnTo>
                  <a:lnTo>
                    <a:pt x="12353" y="5737"/>
                  </a:lnTo>
                  <a:lnTo>
                    <a:pt x="12343" y="5712"/>
                  </a:lnTo>
                  <a:lnTo>
                    <a:pt x="12375" y="5663"/>
                  </a:lnTo>
                  <a:lnTo>
                    <a:pt x="12375" y="5626"/>
                  </a:lnTo>
                  <a:lnTo>
                    <a:pt x="12407" y="5589"/>
                  </a:lnTo>
                  <a:lnTo>
                    <a:pt x="12407" y="5539"/>
                  </a:lnTo>
                  <a:lnTo>
                    <a:pt x="12364" y="5539"/>
                  </a:lnTo>
                  <a:lnTo>
                    <a:pt x="12353" y="5490"/>
                  </a:lnTo>
                  <a:lnTo>
                    <a:pt x="12364" y="5428"/>
                  </a:lnTo>
                  <a:lnTo>
                    <a:pt x="12407" y="5416"/>
                  </a:lnTo>
                  <a:lnTo>
                    <a:pt x="12407" y="5354"/>
                  </a:lnTo>
                  <a:lnTo>
                    <a:pt x="12353" y="5317"/>
                  </a:lnTo>
                  <a:lnTo>
                    <a:pt x="12311" y="5341"/>
                  </a:lnTo>
                  <a:lnTo>
                    <a:pt x="12311" y="5378"/>
                  </a:lnTo>
                  <a:lnTo>
                    <a:pt x="12289" y="5416"/>
                  </a:lnTo>
                  <a:lnTo>
                    <a:pt x="12246" y="5378"/>
                  </a:lnTo>
                  <a:lnTo>
                    <a:pt x="12182" y="5378"/>
                  </a:lnTo>
                  <a:lnTo>
                    <a:pt x="12106" y="5465"/>
                  </a:lnTo>
                  <a:lnTo>
                    <a:pt x="12052" y="5502"/>
                  </a:lnTo>
                  <a:lnTo>
                    <a:pt x="12052" y="5478"/>
                  </a:lnTo>
                  <a:lnTo>
                    <a:pt x="12128" y="5428"/>
                  </a:lnTo>
                  <a:lnTo>
                    <a:pt x="12149" y="5378"/>
                  </a:lnTo>
                  <a:lnTo>
                    <a:pt x="12149" y="5305"/>
                  </a:lnTo>
                  <a:lnTo>
                    <a:pt x="12128" y="5354"/>
                  </a:lnTo>
                  <a:lnTo>
                    <a:pt x="12095" y="5341"/>
                  </a:lnTo>
                  <a:lnTo>
                    <a:pt x="12095" y="5280"/>
                  </a:lnTo>
                  <a:lnTo>
                    <a:pt x="12149" y="5230"/>
                  </a:lnTo>
                  <a:lnTo>
                    <a:pt x="12106" y="5156"/>
                  </a:lnTo>
                  <a:lnTo>
                    <a:pt x="12149" y="5107"/>
                  </a:lnTo>
                  <a:lnTo>
                    <a:pt x="12192" y="5107"/>
                  </a:lnTo>
                  <a:lnTo>
                    <a:pt x="12182" y="5131"/>
                  </a:lnTo>
                  <a:lnTo>
                    <a:pt x="12203" y="5230"/>
                  </a:lnTo>
                  <a:lnTo>
                    <a:pt x="12246" y="5280"/>
                  </a:lnTo>
                  <a:lnTo>
                    <a:pt x="12268" y="5255"/>
                  </a:lnTo>
                  <a:lnTo>
                    <a:pt x="12321" y="5255"/>
                  </a:lnTo>
                  <a:lnTo>
                    <a:pt x="12353" y="5180"/>
                  </a:lnTo>
                  <a:lnTo>
                    <a:pt x="12321" y="5156"/>
                  </a:lnTo>
                  <a:lnTo>
                    <a:pt x="12321" y="5119"/>
                  </a:lnTo>
                  <a:lnTo>
                    <a:pt x="12364" y="5119"/>
                  </a:lnTo>
                  <a:lnTo>
                    <a:pt x="12375" y="5156"/>
                  </a:lnTo>
                  <a:lnTo>
                    <a:pt x="12407" y="5131"/>
                  </a:lnTo>
                  <a:lnTo>
                    <a:pt x="12461" y="5094"/>
                  </a:lnTo>
                  <a:lnTo>
                    <a:pt x="12472" y="5008"/>
                  </a:lnTo>
                  <a:lnTo>
                    <a:pt x="12482" y="5069"/>
                  </a:lnTo>
                  <a:lnTo>
                    <a:pt x="12515" y="5069"/>
                  </a:lnTo>
                  <a:lnTo>
                    <a:pt x="12569" y="5032"/>
                  </a:lnTo>
                  <a:lnTo>
                    <a:pt x="12525" y="5131"/>
                  </a:lnTo>
                  <a:lnTo>
                    <a:pt x="12525" y="5230"/>
                  </a:lnTo>
                  <a:lnTo>
                    <a:pt x="12558" y="5218"/>
                  </a:lnTo>
                  <a:lnTo>
                    <a:pt x="12579" y="5230"/>
                  </a:lnTo>
                  <a:lnTo>
                    <a:pt x="12558" y="5280"/>
                  </a:lnTo>
                  <a:lnTo>
                    <a:pt x="12590" y="5280"/>
                  </a:lnTo>
                  <a:lnTo>
                    <a:pt x="12622" y="5193"/>
                  </a:lnTo>
                  <a:lnTo>
                    <a:pt x="12644" y="5169"/>
                  </a:lnTo>
                  <a:lnTo>
                    <a:pt x="12687" y="5069"/>
                  </a:lnTo>
                  <a:lnTo>
                    <a:pt x="12730" y="5057"/>
                  </a:lnTo>
                  <a:lnTo>
                    <a:pt x="12719" y="5131"/>
                  </a:lnTo>
                  <a:lnTo>
                    <a:pt x="12665" y="5193"/>
                  </a:lnTo>
                  <a:lnTo>
                    <a:pt x="12676" y="5305"/>
                  </a:lnTo>
                  <a:lnTo>
                    <a:pt x="12719" y="5305"/>
                  </a:lnTo>
                  <a:lnTo>
                    <a:pt x="12751" y="5341"/>
                  </a:lnTo>
                  <a:lnTo>
                    <a:pt x="12783" y="5292"/>
                  </a:lnTo>
                  <a:lnTo>
                    <a:pt x="12848" y="5230"/>
                  </a:lnTo>
                  <a:lnTo>
                    <a:pt x="12881" y="5131"/>
                  </a:lnTo>
                  <a:lnTo>
                    <a:pt x="12902" y="5057"/>
                  </a:lnTo>
                  <a:lnTo>
                    <a:pt x="12891" y="4983"/>
                  </a:lnTo>
                  <a:lnTo>
                    <a:pt x="12912" y="4946"/>
                  </a:lnTo>
                  <a:lnTo>
                    <a:pt x="12902" y="4921"/>
                  </a:lnTo>
                  <a:lnTo>
                    <a:pt x="12859" y="4921"/>
                  </a:lnTo>
                  <a:lnTo>
                    <a:pt x="12837" y="4909"/>
                  </a:lnTo>
                  <a:lnTo>
                    <a:pt x="12794" y="4933"/>
                  </a:lnTo>
                  <a:lnTo>
                    <a:pt x="12794" y="4859"/>
                  </a:lnTo>
                  <a:lnTo>
                    <a:pt x="12816" y="4847"/>
                  </a:lnTo>
                  <a:lnTo>
                    <a:pt x="12805" y="4810"/>
                  </a:lnTo>
                  <a:lnTo>
                    <a:pt x="12751" y="4810"/>
                  </a:lnTo>
                  <a:lnTo>
                    <a:pt x="12741" y="4785"/>
                  </a:lnTo>
                  <a:lnTo>
                    <a:pt x="12687" y="4736"/>
                  </a:lnTo>
                  <a:lnTo>
                    <a:pt x="12687" y="4686"/>
                  </a:lnTo>
                  <a:lnTo>
                    <a:pt x="12644" y="4575"/>
                  </a:lnTo>
                  <a:lnTo>
                    <a:pt x="12633" y="4501"/>
                  </a:lnTo>
                  <a:lnTo>
                    <a:pt x="12654" y="4426"/>
                  </a:lnTo>
                  <a:lnTo>
                    <a:pt x="12633" y="4328"/>
                  </a:lnTo>
                  <a:lnTo>
                    <a:pt x="12590" y="4414"/>
                  </a:lnTo>
                  <a:lnTo>
                    <a:pt x="12590" y="4476"/>
                  </a:lnTo>
                  <a:lnTo>
                    <a:pt x="12547" y="4389"/>
                  </a:lnTo>
                  <a:lnTo>
                    <a:pt x="12482" y="4353"/>
                  </a:lnTo>
                  <a:lnTo>
                    <a:pt x="12472" y="4204"/>
                  </a:lnTo>
                  <a:lnTo>
                    <a:pt x="12429" y="4179"/>
                  </a:lnTo>
                  <a:lnTo>
                    <a:pt x="12418" y="4068"/>
                  </a:lnTo>
                  <a:lnTo>
                    <a:pt x="12375" y="4006"/>
                  </a:lnTo>
                  <a:lnTo>
                    <a:pt x="12375" y="3944"/>
                  </a:lnTo>
                  <a:lnTo>
                    <a:pt x="12353" y="3895"/>
                  </a:lnTo>
                  <a:lnTo>
                    <a:pt x="12353" y="3858"/>
                  </a:lnTo>
                  <a:lnTo>
                    <a:pt x="12407" y="3858"/>
                  </a:lnTo>
                  <a:lnTo>
                    <a:pt x="12418" y="3771"/>
                  </a:lnTo>
                  <a:lnTo>
                    <a:pt x="12461" y="3771"/>
                  </a:lnTo>
                  <a:lnTo>
                    <a:pt x="12472" y="3796"/>
                  </a:lnTo>
                  <a:lnTo>
                    <a:pt x="12515" y="3759"/>
                  </a:lnTo>
                  <a:lnTo>
                    <a:pt x="12515" y="3697"/>
                  </a:lnTo>
                  <a:lnTo>
                    <a:pt x="12569" y="3561"/>
                  </a:lnTo>
                  <a:lnTo>
                    <a:pt x="12569" y="3499"/>
                  </a:lnTo>
                  <a:lnTo>
                    <a:pt x="12579" y="3475"/>
                  </a:lnTo>
                  <a:lnTo>
                    <a:pt x="12536" y="3363"/>
                  </a:lnTo>
                  <a:lnTo>
                    <a:pt x="12569" y="3289"/>
                  </a:lnTo>
                  <a:lnTo>
                    <a:pt x="12601" y="3289"/>
                  </a:lnTo>
                  <a:lnTo>
                    <a:pt x="12601" y="3190"/>
                  </a:lnTo>
                  <a:lnTo>
                    <a:pt x="12654" y="3103"/>
                  </a:lnTo>
                  <a:lnTo>
                    <a:pt x="12654" y="3042"/>
                  </a:lnTo>
                  <a:lnTo>
                    <a:pt x="12687" y="2992"/>
                  </a:lnTo>
                  <a:lnTo>
                    <a:pt x="12687" y="2869"/>
                  </a:lnTo>
                  <a:lnTo>
                    <a:pt x="12730" y="2856"/>
                  </a:lnTo>
                  <a:lnTo>
                    <a:pt x="12730" y="2794"/>
                  </a:lnTo>
                  <a:lnTo>
                    <a:pt x="12794" y="2708"/>
                  </a:lnTo>
                  <a:lnTo>
                    <a:pt x="12794" y="2646"/>
                  </a:lnTo>
                  <a:cubicBezTo>
                    <a:pt x="12804" y="2669"/>
                    <a:pt x="12829" y="2680"/>
                    <a:pt x="12856" y="2680"/>
                  </a:cubicBezTo>
                  <a:cubicBezTo>
                    <a:pt x="12890" y="2680"/>
                    <a:pt x="12927" y="2662"/>
                    <a:pt x="12945" y="2621"/>
                  </a:cubicBezTo>
                  <a:lnTo>
                    <a:pt x="12977" y="2436"/>
                  </a:lnTo>
                  <a:lnTo>
                    <a:pt x="13031" y="2436"/>
                  </a:lnTo>
                  <a:lnTo>
                    <a:pt x="13106" y="2337"/>
                  </a:lnTo>
                  <a:lnTo>
                    <a:pt x="13181" y="2300"/>
                  </a:lnTo>
                  <a:lnTo>
                    <a:pt x="13267" y="2201"/>
                  </a:lnTo>
                  <a:lnTo>
                    <a:pt x="13289" y="2201"/>
                  </a:lnTo>
                  <a:lnTo>
                    <a:pt x="13353" y="2127"/>
                  </a:lnTo>
                  <a:lnTo>
                    <a:pt x="13353" y="2078"/>
                  </a:lnTo>
                  <a:lnTo>
                    <a:pt x="13386" y="2053"/>
                  </a:lnTo>
                  <a:lnTo>
                    <a:pt x="13386" y="2003"/>
                  </a:lnTo>
                  <a:lnTo>
                    <a:pt x="13343" y="1941"/>
                  </a:lnTo>
                  <a:lnTo>
                    <a:pt x="13353" y="1904"/>
                  </a:lnTo>
                  <a:lnTo>
                    <a:pt x="13353" y="1867"/>
                  </a:lnTo>
                  <a:lnTo>
                    <a:pt x="13300" y="1769"/>
                  </a:lnTo>
                  <a:lnTo>
                    <a:pt x="13267" y="1769"/>
                  </a:lnTo>
                  <a:lnTo>
                    <a:pt x="13224" y="1780"/>
                  </a:lnTo>
                  <a:lnTo>
                    <a:pt x="13170" y="1756"/>
                  </a:lnTo>
                  <a:lnTo>
                    <a:pt x="13128" y="1769"/>
                  </a:lnTo>
                  <a:lnTo>
                    <a:pt x="13074" y="1719"/>
                  </a:lnTo>
                  <a:lnTo>
                    <a:pt x="13031" y="1719"/>
                  </a:lnTo>
                  <a:lnTo>
                    <a:pt x="12999" y="1682"/>
                  </a:lnTo>
                  <a:lnTo>
                    <a:pt x="12912" y="1694"/>
                  </a:lnTo>
                  <a:lnTo>
                    <a:pt x="12859" y="1756"/>
                  </a:lnTo>
                  <a:lnTo>
                    <a:pt x="12816" y="1769"/>
                  </a:lnTo>
                  <a:lnTo>
                    <a:pt x="12730" y="1842"/>
                  </a:lnTo>
                  <a:lnTo>
                    <a:pt x="12730" y="1880"/>
                  </a:lnTo>
                  <a:lnTo>
                    <a:pt x="12783" y="1929"/>
                  </a:lnTo>
                  <a:lnTo>
                    <a:pt x="12816" y="2003"/>
                  </a:lnTo>
                  <a:lnTo>
                    <a:pt x="12816" y="2078"/>
                  </a:lnTo>
                  <a:lnTo>
                    <a:pt x="12837" y="2151"/>
                  </a:lnTo>
                  <a:lnTo>
                    <a:pt x="12816" y="2189"/>
                  </a:lnTo>
                  <a:lnTo>
                    <a:pt x="12816" y="2251"/>
                  </a:lnTo>
                  <a:lnTo>
                    <a:pt x="12859" y="2312"/>
                  </a:lnTo>
                  <a:lnTo>
                    <a:pt x="12859" y="2325"/>
                  </a:lnTo>
                  <a:lnTo>
                    <a:pt x="12848" y="2337"/>
                  </a:lnTo>
                  <a:cubicBezTo>
                    <a:pt x="12837" y="2374"/>
                    <a:pt x="12816" y="2411"/>
                    <a:pt x="12805" y="2448"/>
                  </a:cubicBezTo>
                  <a:lnTo>
                    <a:pt x="12794" y="2411"/>
                  </a:lnTo>
                  <a:lnTo>
                    <a:pt x="12805" y="2374"/>
                  </a:lnTo>
                  <a:lnTo>
                    <a:pt x="12805" y="2325"/>
                  </a:lnTo>
                  <a:lnTo>
                    <a:pt x="12751" y="2287"/>
                  </a:lnTo>
                  <a:lnTo>
                    <a:pt x="12730" y="2201"/>
                  </a:lnTo>
                  <a:lnTo>
                    <a:pt x="12741" y="2164"/>
                  </a:lnTo>
                  <a:lnTo>
                    <a:pt x="12698" y="2065"/>
                  </a:lnTo>
                  <a:lnTo>
                    <a:pt x="12644" y="2053"/>
                  </a:lnTo>
                  <a:lnTo>
                    <a:pt x="12622" y="2016"/>
                  </a:lnTo>
                  <a:lnTo>
                    <a:pt x="12590" y="2016"/>
                  </a:lnTo>
                  <a:lnTo>
                    <a:pt x="12579" y="2114"/>
                  </a:lnTo>
                  <a:lnTo>
                    <a:pt x="12547" y="2114"/>
                  </a:lnTo>
                  <a:lnTo>
                    <a:pt x="12482" y="1991"/>
                  </a:lnTo>
                  <a:lnTo>
                    <a:pt x="12440" y="1991"/>
                  </a:lnTo>
                  <a:lnTo>
                    <a:pt x="12407" y="1941"/>
                  </a:lnTo>
                  <a:lnTo>
                    <a:pt x="12364" y="1966"/>
                  </a:lnTo>
                  <a:lnTo>
                    <a:pt x="12375" y="2065"/>
                  </a:lnTo>
                  <a:lnTo>
                    <a:pt x="12353" y="2078"/>
                  </a:lnTo>
                  <a:lnTo>
                    <a:pt x="12311" y="2065"/>
                  </a:lnTo>
                  <a:lnTo>
                    <a:pt x="12278" y="2139"/>
                  </a:lnTo>
                  <a:lnTo>
                    <a:pt x="12278" y="2189"/>
                  </a:lnTo>
                  <a:lnTo>
                    <a:pt x="12246" y="2214"/>
                  </a:lnTo>
                  <a:lnTo>
                    <a:pt x="12203" y="2387"/>
                  </a:lnTo>
                  <a:lnTo>
                    <a:pt x="12203" y="2448"/>
                  </a:lnTo>
                  <a:lnTo>
                    <a:pt x="12171" y="2498"/>
                  </a:lnTo>
                  <a:lnTo>
                    <a:pt x="12171" y="2572"/>
                  </a:lnTo>
                  <a:lnTo>
                    <a:pt x="12160" y="2585"/>
                  </a:lnTo>
                  <a:lnTo>
                    <a:pt x="12160" y="2646"/>
                  </a:lnTo>
                  <a:lnTo>
                    <a:pt x="12117" y="2683"/>
                  </a:lnTo>
                  <a:lnTo>
                    <a:pt x="12117" y="2819"/>
                  </a:lnTo>
                  <a:lnTo>
                    <a:pt x="12085" y="2844"/>
                  </a:lnTo>
                  <a:lnTo>
                    <a:pt x="12052" y="2832"/>
                  </a:lnTo>
                  <a:lnTo>
                    <a:pt x="12010" y="2943"/>
                  </a:lnTo>
                  <a:lnTo>
                    <a:pt x="12031" y="2992"/>
                  </a:lnTo>
                  <a:lnTo>
                    <a:pt x="12010" y="3054"/>
                  </a:lnTo>
                  <a:lnTo>
                    <a:pt x="12010" y="3116"/>
                  </a:lnTo>
                  <a:lnTo>
                    <a:pt x="11977" y="3178"/>
                  </a:lnTo>
                  <a:lnTo>
                    <a:pt x="11999" y="3228"/>
                  </a:lnTo>
                  <a:lnTo>
                    <a:pt x="11988" y="3264"/>
                  </a:lnTo>
                  <a:lnTo>
                    <a:pt x="11923" y="3264"/>
                  </a:lnTo>
                  <a:lnTo>
                    <a:pt x="11945" y="3301"/>
                  </a:lnTo>
                  <a:lnTo>
                    <a:pt x="11999" y="3326"/>
                  </a:lnTo>
                  <a:lnTo>
                    <a:pt x="11999" y="3388"/>
                  </a:lnTo>
                  <a:lnTo>
                    <a:pt x="11956" y="3376"/>
                  </a:lnTo>
                  <a:lnTo>
                    <a:pt x="11923" y="3388"/>
                  </a:lnTo>
                  <a:lnTo>
                    <a:pt x="11881" y="3425"/>
                  </a:lnTo>
                  <a:lnTo>
                    <a:pt x="11837" y="3400"/>
                  </a:lnTo>
                  <a:lnTo>
                    <a:pt x="11816" y="3437"/>
                  </a:lnTo>
                  <a:lnTo>
                    <a:pt x="11816" y="3499"/>
                  </a:lnTo>
                  <a:lnTo>
                    <a:pt x="11784" y="3524"/>
                  </a:lnTo>
                  <a:lnTo>
                    <a:pt x="11741" y="3499"/>
                  </a:lnTo>
                  <a:lnTo>
                    <a:pt x="11741" y="3437"/>
                  </a:lnTo>
                  <a:lnTo>
                    <a:pt x="11762" y="3388"/>
                  </a:lnTo>
                  <a:lnTo>
                    <a:pt x="11730" y="3339"/>
                  </a:lnTo>
                  <a:lnTo>
                    <a:pt x="11730" y="3239"/>
                  </a:lnTo>
                  <a:lnTo>
                    <a:pt x="11773" y="3128"/>
                  </a:lnTo>
                  <a:lnTo>
                    <a:pt x="11784" y="3054"/>
                  </a:lnTo>
                  <a:lnTo>
                    <a:pt x="11827" y="3005"/>
                  </a:lnTo>
                  <a:lnTo>
                    <a:pt x="11827" y="2943"/>
                  </a:lnTo>
                  <a:lnTo>
                    <a:pt x="11837" y="2881"/>
                  </a:lnTo>
                  <a:lnTo>
                    <a:pt x="11870" y="2745"/>
                  </a:lnTo>
                  <a:lnTo>
                    <a:pt x="11934" y="2696"/>
                  </a:lnTo>
                  <a:lnTo>
                    <a:pt x="11934" y="2621"/>
                  </a:lnTo>
                  <a:lnTo>
                    <a:pt x="11870" y="2621"/>
                  </a:lnTo>
                  <a:lnTo>
                    <a:pt x="11870" y="2572"/>
                  </a:lnTo>
                  <a:lnTo>
                    <a:pt x="11902" y="2523"/>
                  </a:lnTo>
                  <a:lnTo>
                    <a:pt x="11902" y="2387"/>
                  </a:lnTo>
                  <a:lnTo>
                    <a:pt x="11881" y="2349"/>
                  </a:lnTo>
                  <a:lnTo>
                    <a:pt x="11848" y="2275"/>
                  </a:lnTo>
                  <a:lnTo>
                    <a:pt x="11870" y="2251"/>
                  </a:lnTo>
                  <a:lnTo>
                    <a:pt x="11870" y="2164"/>
                  </a:lnTo>
                  <a:lnTo>
                    <a:pt x="11827" y="2164"/>
                  </a:lnTo>
                  <a:lnTo>
                    <a:pt x="11773" y="2090"/>
                  </a:lnTo>
                  <a:lnTo>
                    <a:pt x="11687" y="2127"/>
                  </a:lnTo>
                  <a:lnTo>
                    <a:pt x="11676" y="2201"/>
                  </a:lnTo>
                  <a:lnTo>
                    <a:pt x="11730" y="2251"/>
                  </a:lnTo>
                  <a:lnTo>
                    <a:pt x="11730" y="2312"/>
                  </a:lnTo>
                  <a:lnTo>
                    <a:pt x="11762" y="2349"/>
                  </a:lnTo>
                  <a:lnTo>
                    <a:pt x="11762" y="2399"/>
                  </a:lnTo>
                  <a:lnTo>
                    <a:pt x="11719" y="2399"/>
                  </a:lnTo>
                  <a:lnTo>
                    <a:pt x="11708" y="2337"/>
                  </a:lnTo>
                  <a:lnTo>
                    <a:pt x="11665" y="2337"/>
                  </a:lnTo>
                  <a:lnTo>
                    <a:pt x="11633" y="2411"/>
                  </a:lnTo>
                  <a:lnTo>
                    <a:pt x="11665" y="2436"/>
                  </a:lnTo>
                  <a:lnTo>
                    <a:pt x="11676" y="2498"/>
                  </a:lnTo>
                  <a:lnTo>
                    <a:pt x="11708" y="2572"/>
                  </a:lnTo>
                  <a:lnTo>
                    <a:pt x="11676" y="2596"/>
                  </a:lnTo>
                  <a:lnTo>
                    <a:pt x="11665" y="2572"/>
                  </a:lnTo>
                  <a:lnTo>
                    <a:pt x="11633" y="2535"/>
                  </a:lnTo>
                  <a:lnTo>
                    <a:pt x="11622" y="2621"/>
                  </a:lnTo>
                  <a:lnTo>
                    <a:pt x="11569" y="2572"/>
                  </a:lnTo>
                  <a:lnTo>
                    <a:pt x="11569" y="2510"/>
                  </a:lnTo>
                  <a:lnTo>
                    <a:pt x="11526" y="2510"/>
                  </a:lnTo>
                  <a:lnTo>
                    <a:pt x="11504" y="2572"/>
                  </a:lnTo>
                  <a:lnTo>
                    <a:pt x="11472" y="2560"/>
                  </a:lnTo>
                  <a:lnTo>
                    <a:pt x="11472" y="2473"/>
                  </a:lnTo>
                  <a:lnTo>
                    <a:pt x="11515" y="2436"/>
                  </a:lnTo>
                  <a:lnTo>
                    <a:pt x="11504" y="2411"/>
                  </a:lnTo>
                  <a:lnTo>
                    <a:pt x="11418" y="2448"/>
                  </a:lnTo>
                  <a:lnTo>
                    <a:pt x="11353" y="2523"/>
                  </a:lnTo>
                  <a:lnTo>
                    <a:pt x="11311" y="2448"/>
                  </a:lnTo>
                  <a:lnTo>
                    <a:pt x="11278" y="2448"/>
                  </a:lnTo>
                  <a:lnTo>
                    <a:pt x="11235" y="2498"/>
                  </a:lnTo>
                  <a:lnTo>
                    <a:pt x="11171" y="2498"/>
                  </a:lnTo>
                  <a:lnTo>
                    <a:pt x="11149" y="2461"/>
                  </a:lnTo>
                  <a:lnTo>
                    <a:pt x="11085" y="2473"/>
                  </a:lnTo>
                  <a:lnTo>
                    <a:pt x="11063" y="2448"/>
                  </a:lnTo>
                  <a:lnTo>
                    <a:pt x="11117" y="2399"/>
                  </a:lnTo>
                  <a:lnTo>
                    <a:pt x="11193" y="2387"/>
                  </a:lnTo>
                  <a:lnTo>
                    <a:pt x="11235" y="2399"/>
                  </a:lnTo>
                  <a:lnTo>
                    <a:pt x="11300" y="2387"/>
                  </a:lnTo>
                  <a:lnTo>
                    <a:pt x="11300" y="2337"/>
                  </a:lnTo>
                  <a:lnTo>
                    <a:pt x="11343" y="2325"/>
                  </a:lnTo>
                  <a:lnTo>
                    <a:pt x="11386" y="2337"/>
                  </a:lnTo>
                  <a:lnTo>
                    <a:pt x="11440" y="2275"/>
                  </a:lnTo>
                  <a:lnTo>
                    <a:pt x="11440" y="2214"/>
                  </a:lnTo>
                  <a:lnTo>
                    <a:pt x="11451" y="2164"/>
                  </a:lnTo>
                  <a:lnTo>
                    <a:pt x="11407" y="2127"/>
                  </a:lnTo>
                  <a:lnTo>
                    <a:pt x="11353" y="2016"/>
                  </a:lnTo>
                  <a:lnTo>
                    <a:pt x="11289" y="1978"/>
                  </a:lnTo>
                  <a:lnTo>
                    <a:pt x="11278" y="1941"/>
                  </a:lnTo>
                  <a:lnTo>
                    <a:pt x="11182" y="1842"/>
                  </a:lnTo>
                  <a:lnTo>
                    <a:pt x="11171" y="1818"/>
                  </a:lnTo>
                  <a:lnTo>
                    <a:pt x="11117" y="1818"/>
                  </a:lnTo>
                  <a:lnTo>
                    <a:pt x="11042" y="1855"/>
                  </a:lnTo>
                  <a:lnTo>
                    <a:pt x="11010" y="1855"/>
                  </a:lnTo>
                  <a:lnTo>
                    <a:pt x="10913" y="1966"/>
                  </a:lnTo>
                  <a:lnTo>
                    <a:pt x="10934" y="2003"/>
                  </a:lnTo>
                  <a:lnTo>
                    <a:pt x="10934" y="2040"/>
                  </a:lnTo>
                  <a:lnTo>
                    <a:pt x="10902" y="2065"/>
                  </a:lnTo>
                  <a:lnTo>
                    <a:pt x="10859" y="2078"/>
                  </a:lnTo>
                  <a:lnTo>
                    <a:pt x="10859" y="2040"/>
                  </a:lnTo>
                  <a:lnTo>
                    <a:pt x="10816" y="2065"/>
                  </a:lnTo>
                  <a:lnTo>
                    <a:pt x="10773" y="2028"/>
                  </a:lnTo>
                  <a:lnTo>
                    <a:pt x="10719" y="2028"/>
                  </a:lnTo>
                  <a:lnTo>
                    <a:pt x="10698" y="2065"/>
                  </a:lnTo>
                  <a:lnTo>
                    <a:pt x="10644" y="2065"/>
                  </a:lnTo>
                  <a:lnTo>
                    <a:pt x="10612" y="2028"/>
                  </a:lnTo>
                  <a:lnTo>
                    <a:pt x="10644" y="2003"/>
                  </a:lnTo>
                  <a:lnTo>
                    <a:pt x="10719" y="1978"/>
                  </a:lnTo>
                  <a:lnTo>
                    <a:pt x="10752" y="1917"/>
                  </a:lnTo>
                  <a:lnTo>
                    <a:pt x="10805" y="1904"/>
                  </a:lnTo>
                  <a:lnTo>
                    <a:pt x="10848" y="1917"/>
                  </a:lnTo>
                  <a:lnTo>
                    <a:pt x="10881" y="1855"/>
                  </a:lnTo>
                  <a:lnTo>
                    <a:pt x="10881" y="1780"/>
                  </a:lnTo>
                  <a:lnTo>
                    <a:pt x="10913" y="1756"/>
                  </a:lnTo>
                  <a:lnTo>
                    <a:pt x="10956" y="1756"/>
                  </a:lnTo>
                  <a:lnTo>
                    <a:pt x="10988" y="1657"/>
                  </a:lnTo>
                  <a:lnTo>
                    <a:pt x="10988" y="1546"/>
                  </a:lnTo>
                  <a:lnTo>
                    <a:pt x="11010" y="1509"/>
                  </a:lnTo>
                  <a:lnTo>
                    <a:pt x="10988" y="1447"/>
                  </a:lnTo>
                  <a:lnTo>
                    <a:pt x="10934" y="1447"/>
                  </a:lnTo>
                  <a:lnTo>
                    <a:pt x="10848" y="1471"/>
                  </a:lnTo>
                  <a:lnTo>
                    <a:pt x="10634" y="1546"/>
                  </a:lnTo>
                  <a:lnTo>
                    <a:pt x="10558" y="1571"/>
                  </a:lnTo>
                  <a:cubicBezTo>
                    <a:pt x="10612" y="1546"/>
                    <a:pt x="10687" y="1521"/>
                    <a:pt x="10741" y="1484"/>
                  </a:cubicBezTo>
                  <a:cubicBezTo>
                    <a:pt x="10762" y="1484"/>
                    <a:pt x="10805" y="1471"/>
                    <a:pt x="10827" y="1471"/>
                  </a:cubicBezTo>
                  <a:cubicBezTo>
                    <a:pt x="10902" y="1459"/>
                    <a:pt x="10913" y="1385"/>
                    <a:pt x="10881" y="1323"/>
                  </a:cubicBezTo>
                  <a:lnTo>
                    <a:pt x="10913" y="1286"/>
                  </a:lnTo>
                  <a:lnTo>
                    <a:pt x="10902" y="1224"/>
                  </a:lnTo>
                  <a:lnTo>
                    <a:pt x="10902" y="1162"/>
                  </a:lnTo>
                  <a:lnTo>
                    <a:pt x="10870" y="1113"/>
                  </a:lnTo>
                  <a:lnTo>
                    <a:pt x="10902" y="1088"/>
                  </a:lnTo>
                  <a:lnTo>
                    <a:pt x="10902" y="989"/>
                  </a:lnTo>
                  <a:lnTo>
                    <a:pt x="10859" y="890"/>
                  </a:lnTo>
                  <a:lnTo>
                    <a:pt x="10881" y="828"/>
                  </a:lnTo>
                  <a:lnTo>
                    <a:pt x="10870" y="655"/>
                  </a:lnTo>
                  <a:lnTo>
                    <a:pt x="10762" y="519"/>
                  </a:lnTo>
                  <a:lnTo>
                    <a:pt x="10752" y="458"/>
                  </a:lnTo>
                  <a:lnTo>
                    <a:pt x="10709" y="433"/>
                  </a:lnTo>
                  <a:lnTo>
                    <a:pt x="10634" y="470"/>
                  </a:lnTo>
                  <a:lnTo>
                    <a:pt x="10547" y="458"/>
                  </a:lnTo>
                  <a:lnTo>
                    <a:pt x="10504" y="495"/>
                  </a:lnTo>
                  <a:lnTo>
                    <a:pt x="10504" y="581"/>
                  </a:lnTo>
                  <a:lnTo>
                    <a:pt x="10386" y="655"/>
                  </a:lnTo>
                  <a:lnTo>
                    <a:pt x="10386" y="619"/>
                  </a:lnTo>
                  <a:lnTo>
                    <a:pt x="10472" y="532"/>
                  </a:lnTo>
                  <a:lnTo>
                    <a:pt x="10494" y="446"/>
                  </a:lnTo>
                  <a:lnTo>
                    <a:pt x="10440" y="396"/>
                  </a:lnTo>
                  <a:lnTo>
                    <a:pt x="10386" y="421"/>
                  </a:lnTo>
                  <a:lnTo>
                    <a:pt x="10343" y="433"/>
                  </a:lnTo>
                  <a:lnTo>
                    <a:pt x="10386" y="396"/>
                  </a:lnTo>
                  <a:lnTo>
                    <a:pt x="10375" y="346"/>
                  </a:lnTo>
                  <a:lnTo>
                    <a:pt x="10224" y="248"/>
                  </a:lnTo>
                  <a:lnTo>
                    <a:pt x="10182" y="173"/>
                  </a:lnTo>
                  <a:lnTo>
                    <a:pt x="10149" y="149"/>
                  </a:lnTo>
                  <a:lnTo>
                    <a:pt x="10160" y="62"/>
                  </a:lnTo>
                  <a:lnTo>
                    <a:pt x="9999" y="0"/>
                  </a:lnTo>
                  <a:close/>
                </a:path>
              </a:pathLst>
            </a:custGeom>
            <a:solidFill>
              <a:srgbClr val="CBD4D9"/>
            </a:solidFill>
            <a:ln w="12700" cap="flat">
              <a:noFill/>
              <a:miter lim="400000"/>
            </a:ln>
            <a:effectLst/>
          </p:spPr>
          <p:txBody>
            <a:bodyPr wrap="square" lIns="0" tIns="0" rIns="0" bIns="0" numCol="1" anchor="ctr">
              <a:noAutofit/>
            </a:bodyPr>
            <a:lstStyle/>
            <a:p>
              <a:pPr defTabSz="342900">
                <a:lnSpc>
                  <a:spcPct val="100000"/>
                </a:lnSpc>
                <a:spcBef>
                  <a:spcPts val="0"/>
                </a:spcBef>
                <a:defRPr sz="1400">
                  <a:solidFill>
                    <a:srgbClr val="A6CBC2"/>
                  </a:solidFill>
                  <a:latin typeface="Arial"/>
                  <a:ea typeface="Arial"/>
                  <a:cs typeface="Arial"/>
                  <a:sym typeface="Arial"/>
                </a:defRPr>
              </a:pPr>
              <a:endParaRPr sz="525"/>
            </a:p>
          </p:txBody>
        </p:sp>
        <p:sp>
          <p:nvSpPr>
            <p:cNvPr id="63" name="Google Shape;10452;p32">
              <a:extLst>
                <a:ext uri="{FF2B5EF4-FFF2-40B4-BE49-F238E27FC236}">
                  <a16:creationId xmlns:a16="http://schemas.microsoft.com/office/drawing/2014/main" id="{9E8638E4-F59B-AC09-1399-2B1E64DEC455}"/>
                </a:ext>
              </a:extLst>
            </p:cNvPr>
            <p:cNvSpPr/>
            <p:nvPr/>
          </p:nvSpPr>
          <p:spPr>
            <a:xfrm>
              <a:off x="5891927" y="7436678"/>
              <a:ext cx="161891" cy="62335"/>
            </a:xfrm>
            <a:custGeom>
              <a:avLst/>
              <a:gdLst/>
              <a:ahLst/>
              <a:cxnLst>
                <a:cxn ang="0">
                  <a:pos x="wd2" y="hd2"/>
                </a:cxn>
                <a:cxn ang="5400000">
                  <a:pos x="wd2" y="hd2"/>
                </a:cxn>
                <a:cxn ang="10800000">
                  <a:pos x="wd2" y="hd2"/>
                </a:cxn>
                <a:cxn ang="16200000">
                  <a:pos x="wd2" y="hd2"/>
                </a:cxn>
              </a:cxnLst>
              <a:rect l="0" t="0" r="r" b="b"/>
              <a:pathLst>
                <a:path w="21600" h="21600" extrusionOk="0">
                  <a:moveTo>
                    <a:pt x="8360" y="0"/>
                  </a:moveTo>
                  <a:lnTo>
                    <a:pt x="4863" y="1735"/>
                  </a:lnTo>
                  <a:lnTo>
                    <a:pt x="2781" y="867"/>
                  </a:lnTo>
                  <a:lnTo>
                    <a:pt x="1033" y="1735"/>
                  </a:lnTo>
                  <a:lnTo>
                    <a:pt x="0" y="6071"/>
                  </a:lnTo>
                  <a:lnTo>
                    <a:pt x="1732" y="9499"/>
                  </a:lnTo>
                  <a:lnTo>
                    <a:pt x="3131" y="8632"/>
                  </a:lnTo>
                  <a:lnTo>
                    <a:pt x="4180" y="9499"/>
                  </a:lnTo>
                  <a:lnTo>
                    <a:pt x="5213" y="15570"/>
                  </a:lnTo>
                  <a:lnTo>
                    <a:pt x="6612" y="18131"/>
                  </a:lnTo>
                  <a:lnTo>
                    <a:pt x="8710" y="18131"/>
                  </a:lnTo>
                  <a:lnTo>
                    <a:pt x="10092" y="21600"/>
                  </a:lnTo>
                  <a:lnTo>
                    <a:pt x="12890" y="21600"/>
                  </a:lnTo>
                  <a:lnTo>
                    <a:pt x="12890" y="15570"/>
                  </a:lnTo>
                  <a:lnTo>
                    <a:pt x="14622" y="15570"/>
                  </a:lnTo>
                  <a:lnTo>
                    <a:pt x="14972" y="18131"/>
                  </a:lnTo>
                  <a:lnTo>
                    <a:pt x="16371" y="18131"/>
                  </a:lnTo>
                  <a:lnTo>
                    <a:pt x="16720" y="13836"/>
                  </a:lnTo>
                  <a:lnTo>
                    <a:pt x="18119" y="15570"/>
                  </a:lnTo>
                  <a:lnTo>
                    <a:pt x="21600" y="15570"/>
                  </a:lnTo>
                  <a:lnTo>
                    <a:pt x="21600" y="13836"/>
                  </a:lnTo>
                  <a:lnTo>
                    <a:pt x="19851" y="9499"/>
                  </a:lnTo>
                  <a:lnTo>
                    <a:pt x="17420" y="8632"/>
                  </a:lnTo>
                  <a:lnTo>
                    <a:pt x="15671" y="867"/>
                  </a:lnTo>
                  <a:lnTo>
                    <a:pt x="8360" y="0"/>
                  </a:lnTo>
                  <a:close/>
                </a:path>
              </a:pathLst>
            </a:custGeom>
            <a:solidFill>
              <a:srgbClr val="CCD4D8"/>
            </a:solidFill>
            <a:ln w="12700" cap="flat">
              <a:noFill/>
              <a:miter lim="400000"/>
            </a:ln>
            <a:effectLst/>
          </p:spPr>
          <p:txBody>
            <a:bodyPr wrap="square" lIns="0" tIns="0" rIns="0" bIns="0" numCol="1" anchor="ctr">
              <a:noAutofit/>
            </a:bodyPr>
            <a:lstStyle/>
            <a:p>
              <a:pPr defTabSz="342900">
                <a:lnSpc>
                  <a:spcPct val="100000"/>
                </a:lnSpc>
                <a:spcBef>
                  <a:spcPts val="0"/>
                </a:spcBef>
                <a:defRPr sz="1400">
                  <a:latin typeface="Arial"/>
                  <a:ea typeface="Arial"/>
                  <a:cs typeface="Arial"/>
                  <a:sym typeface="Arial"/>
                </a:defRPr>
              </a:pPr>
              <a:endParaRPr sz="525"/>
            </a:p>
          </p:txBody>
        </p:sp>
        <p:sp>
          <p:nvSpPr>
            <p:cNvPr id="990" name="Google Shape;10453;p32">
              <a:extLst>
                <a:ext uri="{FF2B5EF4-FFF2-40B4-BE49-F238E27FC236}">
                  <a16:creationId xmlns:a16="http://schemas.microsoft.com/office/drawing/2014/main" id="{4963233F-E0ED-C4BD-C635-5B2B283444B1}"/>
                </a:ext>
              </a:extLst>
            </p:cNvPr>
            <p:cNvSpPr/>
            <p:nvPr/>
          </p:nvSpPr>
          <p:spPr>
            <a:xfrm>
              <a:off x="6166030" y="7329411"/>
              <a:ext cx="206326" cy="139691"/>
            </a:xfrm>
            <a:custGeom>
              <a:avLst/>
              <a:gdLst/>
              <a:ahLst/>
              <a:cxnLst>
                <a:cxn ang="0">
                  <a:pos x="wd2" y="hd2"/>
                </a:cxn>
                <a:cxn ang="5400000">
                  <a:pos x="wd2" y="hd2"/>
                </a:cxn>
                <a:cxn ang="10800000">
                  <a:pos x="wd2" y="hd2"/>
                </a:cxn>
                <a:cxn ang="16200000">
                  <a:pos x="wd2" y="hd2"/>
                </a:cxn>
              </a:cxnLst>
              <a:rect l="0" t="0" r="r" b="b"/>
              <a:pathLst>
                <a:path w="21600" h="21600" extrusionOk="0">
                  <a:moveTo>
                    <a:pt x="14230" y="0"/>
                  </a:moveTo>
                  <a:lnTo>
                    <a:pt x="13132" y="1161"/>
                  </a:lnTo>
                  <a:lnTo>
                    <a:pt x="11760" y="387"/>
                  </a:lnTo>
                  <a:lnTo>
                    <a:pt x="9029" y="387"/>
                  </a:lnTo>
                  <a:lnTo>
                    <a:pt x="8481" y="1548"/>
                  </a:lnTo>
                  <a:lnTo>
                    <a:pt x="9853" y="3096"/>
                  </a:lnTo>
                  <a:lnTo>
                    <a:pt x="13956" y="5013"/>
                  </a:lnTo>
                  <a:lnTo>
                    <a:pt x="13681" y="5787"/>
                  </a:lnTo>
                  <a:lnTo>
                    <a:pt x="14491" y="7335"/>
                  </a:lnTo>
                  <a:lnTo>
                    <a:pt x="13681" y="10026"/>
                  </a:lnTo>
                  <a:lnTo>
                    <a:pt x="14491" y="11961"/>
                  </a:lnTo>
                  <a:lnTo>
                    <a:pt x="15864" y="12735"/>
                  </a:lnTo>
                  <a:lnTo>
                    <a:pt x="17510" y="14652"/>
                  </a:lnTo>
                  <a:lnTo>
                    <a:pt x="17236" y="15813"/>
                  </a:lnTo>
                  <a:lnTo>
                    <a:pt x="13956" y="15813"/>
                  </a:lnTo>
                  <a:lnTo>
                    <a:pt x="13407" y="16587"/>
                  </a:lnTo>
                  <a:lnTo>
                    <a:pt x="12035" y="15813"/>
                  </a:lnTo>
                  <a:lnTo>
                    <a:pt x="10401" y="15813"/>
                  </a:lnTo>
                  <a:lnTo>
                    <a:pt x="8481" y="15039"/>
                  </a:lnTo>
                  <a:lnTo>
                    <a:pt x="6847" y="15813"/>
                  </a:lnTo>
                  <a:lnTo>
                    <a:pt x="6847" y="15039"/>
                  </a:lnTo>
                  <a:lnTo>
                    <a:pt x="6298" y="14652"/>
                  </a:lnTo>
                  <a:lnTo>
                    <a:pt x="3829" y="15426"/>
                  </a:lnTo>
                  <a:lnTo>
                    <a:pt x="2470" y="13509"/>
                  </a:lnTo>
                  <a:lnTo>
                    <a:pt x="823" y="14652"/>
                  </a:lnTo>
                  <a:lnTo>
                    <a:pt x="0" y="15813"/>
                  </a:lnTo>
                  <a:lnTo>
                    <a:pt x="823" y="17748"/>
                  </a:lnTo>
                  <a:lnTo>
                    <a:pt x="2470" y="18522"/>
                  </a:lnTo>
                  <a:lnTo>
                    <a:pt x="4103" y="21213"/>
                  </a:lnTo>
                  <a:lnTo>
                    <a:pt x="4926" y="21600"/>
                  </a:lnTo>
                  <a:lnTo>
                    <a:pt x="4926" y="19665"/>
                  </a:lnTo>
                  <a:lnTo>
                    <a:pt x="5475" y="18909"/>
                  </a:lnTo>
                  <a:lnTo>
                    <a:pt x="9029" y="18909"/>
                  </a:lnTo>
                  <a:lnTo>
                    <a:pt x="10401" y="19665"/>
                  </a:lnTo>
                  <a:lnTo>
                    <a:pt x="14491" y="19665"/>
                  </a:lnTo>
                  <a:lnTo>
                    <a:pt x="15040" y="19296"/>
                  </a:lnTo>
                  <a:lnTo>
                    <a:pt x="16412" y="20439"/>
                  </a:lnTo>
                  <a:lnTo>
                    <a:pt x="17510" y="20439"/>
                  </a:lnTo>
                  <a:lnTo>
                    <a:pt x="17510" y="19296"/>
                  </a:lnTo>
                  <a:lnTo>
                    <a:pt x="20515" y="16974"/>
                  </a:lnTo>
                  <a:lnTo>
                    <a:pt x="20515" y="13509"/>
                  </a:lnTo>
                  <a:lnTo>
                    <a:pt x="19967" y="11187"/>
                  </a:lnTo>
                  <a:lnTo>
                    <a:pt x="20241" y="10026"/>
                  </a:lnTo>
                  <a:lnTo>
                    <a:pt x="21339" y="9252"/>
                  </a:lnTo>
                  <a:lnTo>
                    <a:pt x="21600" y="6948"/>
                  </a:lnTo>
                  <a:lnTo>
                    <a:pt x="21064" y="5400"/>
                  </a:lnTo>
                  <a:lnTo>
                    <a:pt x="21600" y="3483"/>
                  </a:lnTo>
                  <a:lnTo>
                    <a:pt x="21339" y="2322"/>
                  </a:lnTo>
                  <a:lnTo>
                    <a:pt x="19967" y="1935"/>
                  </a:lnTo>
                  <a:lnTo>
                    <a:pt x="18595" y="2322"/>
                  </a:lnTo>
                  <a:lnTo>
                    <a:pt x="17236" y="387"/>
                  </a:lnTo>
                  <a:lnTo>
                    <a:pt x="14230" y="0"/>
                  </a:lnTo>
                  <a:close/>
                </a:path>
              </a:pathLst>
            </a:custGeom>
            <a:solidFill>
              <a:srgbClr val="CCD4D8"/>
            </a:solidFill>
            <a:ln w="12700" cap="flat">
              <a:noFill/>
              <a:miter lim="400000"/>
            </a:ln>
            <a:effectLst/>
          </p:spPr>
          <p:txBody>
            <a:bodyPr wrap="square" lIns="0" tIns="0" rIns="0" bIns="0" numCol="1" anchor="ctr">
              <a:noAutofit/>
            </a:bodyPr>
            <a:lstStyle/>
            <a:p>
              <a:pPr defTabSz="342900">
                <a:lnSpc>
                  <a:spcPct val="100000"/>
                </a:lnSpc>
                <a:spcBef>
                  <a:spcPts val="0"/>
                </a:spcBef>
                <a:defRPr sz="1400">
                  <a:latin typeface="Arial"/>
                  <a:ea typeface="Arial"/>
                  <a:cs typeface="Arial"/>
                  <a:sym typeface="Arial"/>
                </a:defRPr>
              </a:pPr>
              <a:endParaRPr sz="525"/>
            </a:p>
          </p:txBody>
        </p:sp>
        <p:sp>
          <p:nvSpPr>
            <p:cNvPr id="991" name="Google Shape;10454;p32">
              <a:extLst>
                <a:ext uri="{FF2B5EF4-FFF2-40B4-BE49-F238E27FC236}">
                  <a16:creationId xmlns:a16="http://schemas.microsoft.com/office/drawing/2014/main" id="{0DD2BBFC-9212-2C8F-3EC2-81927549D43C}"/>
                </a:ext>
              </a:extLst>
            </p:cNvPr>
            <p:cNvSpPr/>
            <p:nvPr/>
          </p:nvSpPr>
          <p:spPr>
            <a:xfrm>
              <a:off x="5434844" y="7082569"/>
              <a:ext cx="767761" cy="261862"/>
            </a:xfrm>
            <a:custGeom>
              <a:avLst/>
              <a:gdLst/>
              <a:ahLst/>
              <a:cxnLst>
                <a:cxn ang="0">
                  <a:pos x="wd2" y="hd2"/>
                </a:cxn>
                <a:cxn ang="5400000">
                  <a:pos x="wd2" y="hd2"/>
                </a:cxn>
                <a:cxn ang="10800000">
                  <a:pos x="wd2" y="hd2"/>
                </a:cxn>
                <a:cxn ang="16200000">
                  <a:pos x="wd2" y="hd2"/>
                </a:cxn>
              </a:cxnLst>
              <a:rect l="0" t="0" r="r" b="b"/>
              <a:pathLst>
                <a:path w="21600" h="21600" extrusionOk="0">
                  <a:moveTo>
                    <a:pt x="5510" y="0"/>
                  </a:moveTo>
                  <a:lnTo>
                    <a:pt x="5071" y="1032"/>
                  </a:lnTo>
                  <a:lnTo>
                    <a:pt x="3968" y="1032"/>
                  </a:lnTo>
                  <a:lnTo>
                    <a:pt x="3160" y="1642"/>
                  </a:lnTo>
                  <a:lnTo>
                    <a:pt x="2865" y="2468"/>
                  </a:lnTo>
                  <a:lnTo>
                    <a:pt x="1984" y="3087"/>
                  </a:lnTo>
                  <a:lnTo>
                    <a:pt x="1689" y="4110"/>
                  </a:lnTo>
                  <a:lnTo>
                    <a:pt x="1320" y="4729"/>
                  </a:lnTo>
                  <a:lnTo>
                    <a:pt x="1250" y="5968"/>
                  </a:lnTo>
                  <a:lnTo>
                    <a:pt x="1468" y="6990"/>
                  </a:lnTo>
                  <a:lnTo>
                    <a:pt x="1394" y="7610"/>
                  </a:lnTo>
                  <a:lnTo>
                    <a:pt x="1029" y="6990"/>
                  </a:lnTo>
                  <a:lnTo>
                    <a:pt x="295" y="8023"/>
                  </a:lnTo>
                  <a:lnTo>
                    <a:pt x="0" y="7816"/>
                  </a:lnTo>
                  <a:lnTo>
                    <a:pt x="0" y="8642"/>
                  </a:lnTo>
                  <a:lnTo>
                    <a:pt x="365" y="9055"/>
                  </a:lnTo>
                  <a:lnTo>
                    <a:pt x="881" y="7816"/>
                  </a:lnTo>
                  <a:lnTo>
                    <a:pt x="955" y="8023"/>
                  </a:lnTo>
                  <a:lnTo>
                    <a:pt x="955" y="9055"/>
                  </a:lnTo>
                  <a:lnTo>
                    <a:pt x="1468" y="8023"/>
                  </a:lnTo>
                  <a:lnTo>
                    <a:pt x="1837" y="8023"/>
                  </a:lnTo>
                  <a:lnTo>
                    <a:pt x="2205" y="6174"/>
                  </a:lnTo>
                  <a:lnTo>
                    <a:pt x="2792" y="6577"/>
                  </a:lnTo>
                  <a:lnTo>
                    <a:pt x="2939" y="5968"/>
                  </a:lnTo>
                  <a:lnTo>
                    <a:pt x="3234" y="6784"/>
                  </a:lnTo>
                  <a:lnTo>
                    <a:pt x="3599" y="6577"/>
                  </a:lnTo>
                  <a:lnTo>
                    <a:pt x="4260" y="4523"/>
                  </a:lnTo>
                  <a:lnTo>
                    <a:pt x="4628" y="4110"/>
                  </a:lnTo>
                  <a:lnTo>
                    <a:pt x="4776" y="3500"/>
                  </a:lnTo>
                  <a:lnTo>
                    <a:pt x="5362" y="3707"/>
                  </a:lnTo>
                  <a:lnTo>
                    <a:pt x="5805" y="3707"/>
                  </a:lnTo>
                  <a:lnTo>
                    <a:pt x="6612" y="3903"/>
                  </a:lnTo>
                  <a:lnTo>
                    <a:pt x="6907" y="4523"/>
                  </a:lnTo>
                  <a:lnTo>
                    <a:pt x="6612" y="4935"/>
                  </a:lnTo>
                  <a:lnTo>
                    <a:pt x="6170" y="4935"/>
                  </a:lnTo>
                  <a:lnTo>
                    <a:pt x="5878" y="5555"/>
                  </a:lnTo>
                  <a:lnTo>
                    <a:pt x="6170" y="6174"/>
                  </a:lnTo>
                  <a:lnTo>
                    <a:pt x="7346" y="6784"/>
                  </a:lnTo>
                  <a:lnTo>
                    <a:pt x="7641" y="6577"/>
                  </a:lnTo>
                  <a:lnTo>
                    <a:pt x="8010" y="6577"/>
                  </a:lnTo>
                  <a:lnTo>
                    <a:pt x="8375" y="7197"/>
                  </a:lnTo>
                  <a:lnTo>
                    <a:pt x="8965" y="7610"/>
                  </a:lnTo>
                  <a:lnTo>
                    <a:pt x="9183" y="7610"/>
                  </a:lnTo>
                  <a:lnTo>
                    <a:pt x="9330" y="6784"/>
                  </a:lnTo>
                  <a:lnTo>
                    <a:pt x="9552" y="7610"/>
                  </a:lnTo>
                  <a:lnTo>
                    <a:pt x="9699" y="8023"/>
                  </a:lnTo>
                  <a:lnTo>
                    <a:pt x="10286" y="9252"/>
                  </a:lnTo>
                  <a:lnTo>
                    <a:pt x="10802" y="9664"/>
                  </a:lnTo>
                  <a:lnTo>
                    <a:pt x="11019" y="9252"/>
                  </a:lnTo>
                  <a:lnTo>
                    <a:pt x="11388" y="10077"/>
                  </a:lnTo>
                  <a:lnTo>
                    <a:pt x="11757" y="9871"/>
                  </a:lnTo>
                  <a:lnTo>
                    <a:pt x="12048" y="10284"/>
                  </a:lnTo>
                  <a:lnTo>
                    <a:pt x="12638" y="9871"/>
                  </a:lnTo>
                  <a:lnTo>
                    <a:pt x="12860" y="10077"/>
                  </a:lnTo>
                  <a:lnTo>
                    <a:pt x="13151" y="13371"/>
                  </a:lnTo>
                  <a:lnTo>
                    <a:pt x="13885" y="15426"/>
                  </a:lnTo>
                  <a:lnTo>
                    <a:pt x="14180" y="15839"/>
                  </a:lnTo>
                  <a:lnTo>
                    <a:pt x="14327" y="15219"/>
                  </a:lnTo>
                  <a:lnTo>
                    <a:pt x="14840" y="16045"/>
                  </a:lnTo>
                  <a:lnTo>
                    <a:pt x="15578" y="16045"/>
                  </a:lnTo>
                  <a:lnTo>
                    <a:pt x="15651" y="16458"/>
                  </a:lnTo>
                  <a:lnTo>
                    <a:pt x="15943" y="17077"/>
                  </a:lnTo>
                  <a:lnTo>
                    <a:pt x="15943" y="18100"/>
                  </a:lnTo>
                  <a:lnTo>
                    <a:pt x="15356" y="18306"/>
                  </a:lnTo>
                  <a:lnTo>
                    <a:pt x="14696" y="20155"/>
                  </a:lnTo>
                  <a:lnTo>
                    <a:pt x="14696" y="21187"/>
                  </a:lnTo>
                  <a:lnTo>
                    <a:pt x="15356" y="21394"/>
                  </a:lnTo>
                  <a:lnTo>
                    <a:pt x="15943" y="20981"/>
                  </a:lnTo>
                  <a:lnTo>
                    <a:pt x="16164" y="21187"/>
                  </a:lnTo>
                  <a:lnTo>
                    <a:pt x="17193" y="20568"/>
                  </a:lnTo>
                  <a:lnTo>
                    <a:pt x="17779" y="20568"/>
                  </a:lnTo>
                  <a:lnTo>
                    <a:pt x="18517" y="21600"/>
                  </a:lnTo>
                  <a:lnTo>
                    <a:pt x="19472" y="20981"/>
                  </a:lnTo>
                  <a:lnTo>
                    <a:pt x="19616" y="20361"/>
                  </a:lnTo>
                  <a:lnTo>
                    <a:pt x="19837" y="20361"/>
                  </a:lnTo>
                  <a:lnTo>
                    <a:pt x="20132" y="19948"/>
                  </a:lnTo>
                  <a:lnTo>
                    <a:pt x="20866" y="20155"/>
                  </a:lnTo>
                  <a:lnTo>
                    <a:pt x="21309" y="19545"/>
                  </a:lnTo>
                  <a:lnTo>
                    <a:pt x="21600" y="18513"/>
                  </a:lnTo>
                  <a:lnTo>
                    <a:pt x="21456" y="18100"/>
                  </a:lnTo>
                  <a:lnTo>
                    <a:pt x="21087" y="17893"/>
                  </a:lnTo>
                  <a:lnTo>
                    <a:pt x="20792" y="16252"/>
                  </a:lnTo>
                  <a:lnTo>
                    <a:pt x="19985" y="15219"/>
                  </a:lnTo>
                  <a:lnTo>
                    <a:pt x="18882" y="15219"/>
                  </a:lnTo>
                  <a:lnTo>
                    <a:pt x="18591" y="15013"/>
                  </a:lnTo>
                  <a:lnTo>
                    <a:pt x="18735" y="14403"/>
                  </a:lnTo>
                  <a:lnTo>
                    <a:pt x="18956" y="12958"/>
                  </a:lnTo>
                  <a:lnTo>
                    <a:pt x="18661" y="12752"/>
                  </a:lnTo>
                  <a:lnTo>
                    <a:pt x="18369" y="13164"/>
                  </a:lnTo>
                  <a:lnTo>
                    <a:pt x="18001" y="13164"/>
                  </a:lnTo>
                  <a:lnTo>
                    <a:pt x="17267" y="11729"/>
                  </a:lnTo>
                  <a:lnTo>
                    <a:pt x="17045" y="12132"/>
                  </a:lnTo>
                  <a:lnTo>
                    <a:pt x="16750" y="11316"/>
                  </a:lnTo>
                  <a:lnTo>
                    <a:pt x="16164" y="10077"/>
                  </a:lnTo>
                  <a:lnTo>
                    <a:pt x="15943" y="11110"/>
                  </a:lnTo>
                  <a:lnTo>
                    <a:pt x="15725" y="10697"/>
                  </a:lnTo>
                  <a:lnTo>
                    <a:pt x="15795" y="9871"/>
                  </a:lnTo>
                  <a:lnTo>
                    <a:pt x="15578" y="9664"/>
                  </a:lnTo>
                  <a:lnTo>
                    <a:pt x="15430" y="10284"/>
                  </a:lnTo>
                  <a:lnTo>
                    <a:pt x="15209" y="9664"/>
                  </a:lnTo>
                  <a:lnTo>
                    <a:pt x="14475" y="9055"/>
                  </a:lnTo>
                  <a:lnTo>
                    <a:pt x="13885" y="7816"/>
                  </a:lnTo>
                  <a:lnTo>
                    <a:pt x="13446" y="6990"/>
                  </a:lnTo>
                  <a:lnTo>
                    <a:pt x="13004" y="5761"/>
                  </a:lnTo>
                  <a:lnTo>
                    <a:pt x="11757" y="5761"/>
                  </a:lnTo>
                  <a:lnTo>
                    <a:pt x="11388" y="5142"/>
                  </a:lnTo>
                  <a:lnTo>
                    <a:pt x="11241" y="3903"/>
                  </a:lnTo>
                  <a:lnTo>
                    <a:pt x="10802" y="2468"/>
                  </a:lnTo>
                  <a:lnTo>
                    <a:pt x="10433" y="2674"/>
                  </a:lnTo>
                  <a:lnTo>
                    <a:pt x="10212" y="2055"/>
                  </a:lnTo>
                  <a:lnTo>
                    <a:pt x="8744" y="1435"/>
                  </a:lnTo>
                  <a:lnTo>
                    <a:pt x="8301" y="2055"/>
                  </a:lnTo>
                  <a:lnTo>
                    <a:pt x="7641" y="1642"/>
                  </a:lnTo>
                  <a:lnTo>
                    <a:pt x="7273" y="413"/>
                  </a:lnTo>
                  <a:lnTo>
                    <a:pt x="6391" y="0"/>
                  </a:lnTo>
                  <a:close/>
                </a:path>
              </a:pathLst>
            </a:custGeom>
            <a:solidFill>
              <a:srgbClr val="CCD4D8"/>
            </a:solidFill>
            <a:ln w="12700" cap="flat">
              <a:noFill/>
              <a:miter lim="400000"/>
            </a:ln>
            <a:effectLst/>
          </p:spPr>
          <p:txBody>
            <a:bodyPr wrap="square" lIns="0" tIns="0" rIns="0" bIns="0" numCol="1" anchor="ctr">
              <a:noAutofit/>
            </a:bodyPr>
            <a:lstStyle/>
            <a:p>
              <a:pPr defTabSz="342900">
                <a:lnSpc>
                  <a:spcPct val="100000"/>
                </a:lnSpc>
                <a:spcBef>
                  <a:spcPts val="0"/>
                </a:spcBef>
                <a:defRPr sz="1400">
                  <a:latin typeface="Arial"/>
                  <a:ea typeface="Arial"/>
                  <a:cs typeface="Arial"/>
                  <a:sym typeface="Arial"/>
                </a:defRPr>
              </a:pPr>
              <a:endParaRPr sz="525"/>
            </a:p>
          </p:txBody>
        </p:sp>
        <p:sp>
          <p:nvSpPr>
            <p:cNvPr id="992" name="Google Shape;10455;p32">
              <a:extLst>
                <a:ext uri="{FF2B5EF4-FFF2-40B4-BE49-F238E27FC236}">
                  <a16:creationId xmlns:a16="http://schemas.microsoft.com/office/drawing/2014/main" id="{7D979E93-D7EA-CFE9-E9A6-0B979B78C61B}"/>
                </a:ext>
              </a:extLst>
            </p:cNvPr>
            <p:cNvSpPr/>
            <p:nvPr/>
          </p:nvSpPr>
          <p:spPr>
            <a:xfrm>
              <a:off x="7508452" y="12743574"/>
              <a:ext cx="195844" cy="107275"/>
            </a:xfrm>
            <a:custGeom>
              <a:avLst/>
              <a:gdLst/>
              <a:ahLst/>
              <a:cxnLst>
                <a:cxn ang="0">
                  <a:pos x="wd2" y="hd2"/>
                </a:cxn>
                <a:cxn ang="5400000">
                  <a:pos x="wd2" y="hd2"/>
                </a:cxn>
                <a:cxn ang="10800000">
                  <a:pos x="wd2" y="hd2"/>
                </a:cxn>
                <a:cxn ang="16200000">
                  <a:pos x="wd2" y="hd2"/>
                </a:cxn>
              </a:cxnLst>
              <a:rect l="0" t="0" r="r" b="b"/>
              <a:pathLst>
                <a:path w="21600" h="21600" extrusionOk="0">
                  <a:moveTo>
                    <a:pt x="14111" y="0"/>
                  </a:moveTo>
                  <a:lnTo>
                    <a:pt x="13546" y="2016"/>
                  </a:lnTo>
                  <a:lnTo>
                    <a:pt x="12679" y="2520"/>
                  </a:lnTo>
                  <a:lnTo>
                    <a:pt x="12968" y="4536"/>
                  </a:lnTo>
                  <a:lnTo>
                    <a:pt x="12679" y="6048"/>
                  </a:lnTo>
                  <a:lnTo>
                    <a:pt x="9513" y="7536"/>
                  </a:lnTo>
                  <a:lnTo>
                    <a:pt x="10091" y="6552"/>
                  </a:lnTo>
                  <a:lnTo>
                    <a:pt x="10655" y="3024"/>
                  </a:lnTo>
                  <a:lnTo>
                    <a:pt x="10091" y="1512"/>
                  </a:lnTo>
                  <a:lnTo>
                    <a:pt x="8935" y="2016"/>
                  </a:lnTo>
                  <a:lnTo>
                    <a:pt x="8356" y="4032"/>
                  </a:lnTo>
                  <a:lnTo>
                    <a:pt x="7489" y="4032"/>
                  </a:lnTo>
                  <a:lnTo>
                    <a:pt x="6346" y="2016"/>
                  </a:lnTo>
                  <a:lnTo>
                    <a:pt x="5190" y="2016"/>
                  </a:lnTo>
                  <a:lnTo>
                    <a:pt x="5190" y="6048"/>
                  </a:lnTo>
                  <a:lnTo>
                    <a:pt x="3745" y="5040"/>
                  </a:lnTo>
                  <a:lnTo>
                    <a:pt x="2313" y="2520"/>
                  </a:lnTo>
                  <a:lnTo>
                    <a:pt x="1446" y="4032"/>
                  </a:lnTo>
                  <a:lnTo>
                    <a:pt x="3166" y="8544"/>
                  </a:lnTo>
                  <a:lnTo>
                    <a:pt x="5190" y="9048"/>
                  </a:lnTo>
                  <a:lnTo>
                    <a:pt x="5190" y="10056"/>
                  </a:lnTo>
                  <a:lnTo>
                    <a:pt x="3166" y="10056"/>
                  </a:lnTo>
                  <a:lnTo>
                    <a:pt x="2313" y="11568"/>
                  </a:lnTo>
                  <a:lnTo>
                    <a:pt x="2602" y="13560"/>
                  </a:lnTo>
                  <a:lnTo>
                    <a:pt x="1156" y="16080"/>
                  </a:lnTo>
                  <a:lnTo>
                    <a:pt x="0" y="16080"/>
                  </a:lnTo>
                  <a:lnTo>
                    <a:pt x="0" y="17088"/>
                  </a:lnTo>
                  <a:lnTo>
                    <a:pt x="1735" y="19104"/>
                  </a:lnTo>
                  <a:lnTo>
                    <a:pt x="2602" y="17088"/>
                  </a:lnTo>
                  <a:lnTo>
                    <a:pt x="4034" y="19104"/>
                  </a:lnTo>
                  <a:lnTo>
                    <a:pt x="5190" y="16584"/>
                  </a:lnTo>
                  <a:lnTo>
                    <a:pt x="3166" y="15072"/>
                  </a:lnTo>
                  <a:lnTo>
                    <a:pt x="4612" y="14064"/>
                  </a:lnTo>
                  <a:lnTo>
                    <a:pt x="7200" y="14568"/>
                  </a:lnTo>
                  <a:lnTo>
                    <a:pt x="8935" y="13560"/>
                  </a:lnTo>
                  <a:lnTo>
                    <a:pt x="8935" y="11064"/>
                  </a:lnTo>
                  <a:cubicBezTo>
                    <a:pt x="8935" y="11064"/>
                    <a:pt x="9182" y="11280"/>
                    <a:pt x="9361" y="11280"/>
                  </a:cubicBezTo>
                  <a:cubicBezTo>
                    <a:pt x="9444" y="11280"/>
                    <a:pt x="9513" y="11232"/>
                    <a:pt x="9513" y="11064"/>
                  </a:cubicBezTo>
                  <a:cubicBezTo>
                    <a:pt x="10945" y="9552"/>
                    <a:pt x="12390" y="9048"/>
                    <a:pt x="13836" y="7536"/>
                  </a:cubicBezTo>
                  <a:lnTo>
                    <a:pt x="14400" y="9552"/>
                  </a:lnTo>
                  <a:lnTo>
                    <a:pt x="14111" y="11064"/>
                  </a:lnTo>
                  <a:lnTo>
                    <a:pt x="12968" y="10056"/>
                  </a:lnTo>
                  <a:lnTo>
                    <a:pt x="11812" y="11064"/>
                  </a:lnTo>
                  <a:lnTo>
                    <a:pt x="9513" y="17088"/>
                  </a:lnTo>
                  <a:lnTo>
                    <a:pt x="10366" y="17592"/>
                  </a:lnTo>
                  <a:lnTo>
                    <a:pt x="11523" y="21096"/>
                  </a:lnTo>
                  <a:lnTo>
                    <a:pt x="12679" y="21600"/>
                  </a:lnTo>
                  <a:lnTo>
                    <a:pt x="12679" y="20088"/>
                  </a:lnTo>
                  <a:lnTo>
                    <a:pt x="11523" y="17592"/>
                  </a:lnTo>
                  <a:lnTo>
                    <a:pt x="11812" y="17088"/>
                  </a:lnTo>
                  <a:lnTo>
                    <a:pt x="13257" y="18600"/>
                  </a:lnTo>
                  <a:lnTo>
                    <a:pt x="14111" y="17592"/>
                  </a:lnTo>
                  <a:lnTo>
                    <a:pt x="13257" y="16584"/>
                  </a:lnTo>
                  <a:lnTo>
                    <a:pt x="13257" y="14568"/>
                  </a:lnTo>
                  <a:lnTo>
                    <a:pt x="14689" y="15072"/>
                  </a:lnTo>
                  <a:lnTo>
                    <a:pt x="16135" y="14568"/>
                  </a:lnTo>
                  <a:lnTo>
                    <a:pt x="16135" y="14064"/>
                  </a:lnTo>
                  <a:lnTo>
                    <a:pt x="14978" y="14064"/>
                  </a:lnTo>
                  <a:lnTo>
                    <a:pt x="14400" y="12576"/>
                  </a:lnTo>
                  <a:lnTo>
                    <a:pt x="14978" y="12072"/>
                  </a:lnTo>
                  <a:lnTo>
                    <a:pt x="16424" y="12576"/>
                  </a:lnTo>
                  <a:lnTo>
                    <a:pt x="18434" y="12072"/>
                  </a:lnTo>
                  <a:lnTo>
                    <a:pt x="19879" y="10056"/>
                  </a:lnTo>
                  <a:lnTo>
                    <a:pt x="21325" y="9552"/>
                  </a:lnTo>
                  <a:lnTo>
                    <a:pt x="20746" y="7536"/>
                  </a:lnTo>
                  <a:lnTo>
                    <a:pt x="20168" y="7032"/>
                  </a:lnTo>
                  <a:lnTo>
                    <a:pt x="19879" y="6552"/>
                  </a:lnTo>
                  <a:lnTo>
                    <a:pt x="20457" y="5040"/>
                  </a:lnTo>
                  <a:lnTo>
                    <a:pt x="21600" y="4536"/>
                  </a:lnTo>
                  <a:lnTo>
                    <a:pt x="21036" y="3024"/>
                  </a:lnTo>
                  <a:lnTo>
                    <a:pt x="19012" y="2520"/>
                  </a:lnTo>
                  <a:lnTo>
                    <a:pt x="18145" y="3024"/>
                  </a:lnTo>
                  <a:lnTo>
                    <a:pt x="18434" y="4536"/>
                  </a:lnTo>
                  <a:lnTo>
                    <a:pt x="17291" y="5040"/>
                  </a:lnTo>
                  <a:lnTo>
                    <a:pt x="16135" y="2520"/>
                  </a:lnTo>
                  <a:lnTo>
                    <a:pt x="16135" y="1008"/>
                  </a:lnTo>
                  <a:lnTo>
                    <a:pt x="14111" y="0"/>
                  </a:lnTo>
                  <a:close/>
                </a:path>
              </a:pathLst>
            </a:custGeom>
            <a:solidFill>
              <a:srgbClr val="CCD4DA"/>
            </a:solidFill>
            <a:ln w="12700" cap="flat">
              <a:noFill/>
              <a:miter lim="400000"/>
            </a:ln>
            <a:effectLst/>
          </p:spPr>
          <p:txBody>
            <a:bodyPr wrap="square" lIns="0" tIns="0" rIns="0" bIns="0" numCol="1" anchor="ctr">
              <a:noAutofit/>
            </a:bodyPr>
            <a:lstStyle/>
            <a:p>
              <a:pPr defTabSz="342900">
                <a:lnSpc>
                  <a:spcPct val="100000"/>
                </a:lnSpc>
                <a:spcBef>
                  <a:spcPts val="0"/>
                </a:spcBef>
                <a:defRPr sz="1400">
                  <a:latin typeface="Arial"/>
                  <a:ea typeface="Arial"/>
                  <a:cs typeface="Arial"/>
                  <a:sym typeface="Arial"/>
                </a:defRPr>
              </a:pPr>
              <a:endParaRPr sz="525"/>
            </a:p>
          </p:txBody>
        </p:sp>
        <p:sp>
          <p:nvSpPr>
            <p:cNvPr id="993" name="Google Shape;10456;p32">
              <a:extLst>
                <a:ext uri="{FF2B5EF4-FFF2-40B4-BE49-F238E27FC236}">
                  <a16:creationId xmlns:a16="http://schemas.microsoft.com/office/drawing/2014/main" id="{B2A7EEAC-75AC-5D4D-71EF-768D37231F77}"/>
                </a:ext>
              </a:extLst>
            </p:cNvPr>
            <p:cNvSpPr/>
            <p:nvPr/>
          </p:nvSpPr>
          <p:spPr>
            <a:xfrm>
              <a:off x="5539321" y="8067668"/>
              <a:ext cx="399548" cy="174493"/>
            </a:xfrm>
            <a:custGeom>
              <a:avLst/>
              <a:gdLst/>
              <a:ahLst/>
              <a:cxnLst>
                <a:cxn ang="0">
                  <a:pos x="wd2" y="hd2"/>
                </a:cxn>
                <a:cxn ang="5400000">
                  <a:pos x="wd2" y="hd2"/>
                </a:cxn>
                <a:cxn ang="10800000">
                  <a:pos x="wd2" y="hd2"/>
                </a:cxn>
                <a:cxn ang="16200000">
                  <a:pos x="wd2" y="hd2"/>
                </a:cxn>
              </a:cxnLst>
              <a:rect l="0" t="0" r="r" b="b"/>
              <a:pathLst>
                <a:path w="21600" h="21600" extrusionOk="0">
                  <a:moveTo>
                    <a:pt x="13975" y="0"/>
                  </a:moveTo>
                  <a:lnTo>
                    <a:pt x="13691" y="620"/>
                  </a:lnTo>
                  <a:lnTo>
                    <a:pt x="12565" y="2154"/>
                  </a:lnTo>
                  <a:lnTo>
                    <a:pt x="11296" y="2774"/>
                  </a:lnTo>
                  <a:lnTo>
                    <a:pt x="8894" y="5548"/>
                  </a:lnTo>
                  <a:lnTo>
                    <a:pt x="8185" y="6787"/>
                  </a:lnTo>
                  <a:lnTo>
                    <a:pt x="7625" y="7097"/>
                  </a:lnTo>
                  <a:lnTo>
                    <a:pt x="6208" y="7097"/>
                  </a:lnTo>
                  <a:lnTo>
                    <a:pt x="4939" y="4633"/>
                  </a:lnTo>
                  <a:lnTo>
                    <a:pt x="4096" y="4013"/>
                  </a:lnTo>
                  <a:lnTo>
                    <a:pt x="3813" y="4323"/>
                  </a:lnTo>
                  <a:lnTo>
                    <a:pt x="4238" y="5238"/>
                  </a:lnTo>
                  <a:lnTo>
                    <a:pt x="4238" y="5857"/>
                  </a:lnTo>
                  <a:lnTo>
                    <a:pt x="3813" y="6167"/>
                  </a:lnTo>
                  <a:lnTo>
                    <a:pt x="3104" y="5548"/>
                  </a:lnTo>
                  <a:lnTo>
                    <a:pt x="2821" y="4633"/>
                  </a:lnTo>
                  <a:lnTo>
                    <a:pt x="3104" y="4323"/>
                  </a:lnTo>
                  <a:lnTo>
                    <a:pt x="3246" y="4323"/>
                  </a:lnTo>
                  <a:lnTo>
                    <a:pt x="3104" y="3703"/>
                  </a:lnTo>
                  <a:lnTo>
                    <a:pt x="2679" y="3703"/>
                  </a:lnTo>
                  <a:lnTo>
                    <a:pt x="2119" y="3084"/>
                  </a:lnTo>
                  <a:lnTo>
                    <a:pt x="1835" y="2464"/>
                  </a:lnTo>
                  <a:lnTo>
                    <a:pt x="1694" y="1225"/>
                  </a:lnTo>
                  <a:lnTo>
                    <a:pt x="985" y="1225"/>
                  </a:lnTo>
                  <a:lnTo>
                    <a:pt x="567" y="2154"/>
                  </a:lnTo>
                  <a:lnTo>
                    <a:pt x="567" y="3703"/>
                  </a:lnTo>
                  <a:lnTo>
                    <a:pt x="283" y="4633"/>
                  </a:lnTo>
                  <a:lnTo>
                    <a:pt x="0" y="5857"/>
                  </a:lnTo>
                  <a:lnTo>
                    <a:pt x="567" y="6167"/>
                  </a:lnTo>
                  <a:lnTo>
                    <a:pt x="985" y="7716"/>
                  </a:lnTo>
                  <a:lnTo>
                    <a:pt x="425" y="8646"/>
                  </a:lnTo>
                  <a:lnTo>
                    <a:pt x="283" y="10180"/>
                  </a:lnTo>
                  <a:lnTo>
                    <a:pt x="283" y="10800"/>
                  </a:lnTo>
                  <a:lnTo>
                    <a:pt x="425" y="11730"/>
                  </a:lnTo>
                  <a:lnTo>
                    <a:pt x="1127" y="11730"/>
                  </a:lnTo>
                  <a:lnTo>
                    <a:pt x="1694" y="12039"/>
                  </a:lnTo>
                  <a:lnTo>
                    <a:pt x="2402" y="11730"/>
                  </a:lnTo>
                  <a:lnTo>
                    <a:pt x="2679" y="10800"/>
                  </a:lnTo>
                  <a:lnTo>
                    <a:pt x="3104" y="11730"/>
                  </a:lnTo>
                  <a:lnTo>
                    <a:pt x="3104" y="12349"/>
                  </a:lnTo>
                  <a:lnTo>
                    <a:pt x="3529" y="12969"/>
                  </a:lnTo>
                  <a:lnTo>
                    <a:pt x="4939" y="13264"/>
                  </a:lnTo>
                  <a:lnTo>
                    <a:pt x="5223" y="15123"/>
                  </a:lnTo>
                  <a:lnTo>
                    <a:pt x="5506" y="17587"/>
                  </a:lnTo>
                  <a:lnTo>
                    <a:pt x="6208" y="18207"/>
                  </a:lnTo>
                  <a:lnTo>
                    <a:pt x="6917" y="18207"/>
                  </a:lnTo>
                  <a:lnTo>
                    <a:pt x="7058" y="16982"/>
                  </a:lnTo>
                  <a:lnTo>
                    <a:pt x="6775" y="16672"/>
                  </a:lnTo>
                  <a:lnTo>
                    <a:pt x="7058" y="15433"/>
                  </a:lnTo>
                  <a:lnTo>
                    <a:pt x="7625" y="16052"/>
                  </a:lnTo>
                  <a:lnTo>
                    <a:pt x="7767" y="16672"/>
                  </a:lnTo>
                  <a:lnTo>
                    <a:pt x="7625" y="17587"/>
                  </a:lnTo>
                  <a:lnTo>
                    <a:pt x="7767" y="19446"/>
                  </a:lnTo>
                  <a:lnTo>
                    <a:pt x="7767" y="20685"/>
                  </a:lnTo>
                  <a:lnTo>
                    <a:pt x="8043" y="21290"/>
                  </a:lnTo>
                  <a:lnTo>
                    <a:pt x="9035" y="21600"/>
                  </a:lnTo>
                  <a:lnTo>
                    <a:pt x="9602" y="20066"/>
                  </a:lnTo>
                  <a:lnTo>
                    <a:pt x="10162" y="19136"/>
                  </a:lnTo>
                  <a:lnTo>
                    <a:pt x="10871" y="19446"/>
                  </a:lnTo>
                  <a:lnTo>
                    <a:pt x="11154" y="19136"/>
                  </a:lnTo>
                  <a:lnTo>
                    <a:pt x="11154" y="16982"/>
                  </a:lnTo>
                  <a:lnTo>
                    <a:pt x="10587" y="16052"/>
                  </a:lnTo>
                  <a:lnTo>
                    <a:pt x="9879" y="15123"/>
                  </a:lnTo>
                  <a:lnTo>
                    <a:pt x="9744" y="13574"/>
                  </a:lnTo>
                  <a:lnTo>
                    <a:pt x="9744" y="12969"/>
                  </a:lnTo>
                  <a:lnTo>
                    <a:pt x="10446" y="12039"/>
                  </a:lnTo>
                  <a:lnTo>
                    <a:pt x="11714" y="11420"/>
                  </a:lnTo>
                  <a:lnTo>
                    <a:pt x="12706" y="9251"/>
                  </a:lnTo>
                  <a:lnTo>
                    <a:pt x="12706" y="8646"/>
                  </a:lnTo>
                  <a:lnTo>
                    <a:pt x="12565" y="8336"/>
                  </a:lnTo>
                  <a:lnTo>
                    <a:pt x="12565" y="6167"/>
                  </a:lnTo>
                  <a:lnTo>
                    <a:pt x="13833" y="5238"/>
                  </a:lnTo>
                  <a:lnTo>
                    <a:pt x="14683" y="4633"/>
                  </a:lnTo>
                  <a:lnTo>
                    <a:pt x="15250" y="5548"/>
                  </a:lnTo>
                  <a:lnTo>
                    <a:pt x="15952" y="7097"/>
                  </a:lnTo>
                  <a:lnTo>
                    <a:pt x="16519" y="7097"/>
                  </a:lnTo>
                  <a:lnTo>
                    <a:pt x="17221" y="8956"/>
                  </a:lnTo>
                  <a:lnTo>
                    <a:pt x="17362" y="10490"/>
                  </a:lnTo>
                  <a:lnTo>
                    <a:pt x="17646" y="11420"/>
                  </a:lnTo>
                  <a:lnTo>
                    <a:pt x="18071" y="10800"/>
                  </a:lnTo>
                  <a:lnTo>
                    <a:pt x="18638" y="9870"/>
                  </a:lnTo>
                  <a:lnTo>
                    <a:pt x="18921" y="9870"/>
                  </a:lnTo>
                  <a:lnTo>
                    <a:pt x="19063" y="10800"/>
                  </a:lnTo>
                  <a:lnTo>
                    <a:pt x="18779" y="11730"/>
                  </a:lnTo>
                  <a:lnTo>
                    <a:pt x="18354" y="11730"/>
                  </a:lnTo>
                  <a:lnTo>
                    <a:pt x="17646" y="13884"/>
                  </a:lnTo>
                  <a:lnTo>
                    <a:pt x="17504" y="14503"/>
                  </a:lnTo>
                  <a:lnTo>
                    <a:pt x="17646" y="16672"/>
                  </a:lnTo>
                  <a:lnTo>
                    <a:pt x="18638" y="19446"/>
                  </a:lnTo>
                  <a:lnTo>
                    <a:pt x="19481" y="20995"/>
                  </a:lnTo>
                  <a:lnTo>
                    <a:pt x="20048" y="18207"/>
                  </a:lnTo>
                  <a:lnTo>
                    <a:pt x="20331" y="18207"/>
                  </a:lnTo>
                  <a:lnTo>
                    <a:pt x="20898" y="17587"/>
                  </a:lnTo>
                  <a:lnTo>
                    <a:pt x="21033" y="15433"/>
                  </a:lnTo>
                  <a:lnTo>
                    <a:pt x="21600" y="13264"/>
                  </a:lnTo>
                  <a:lnTo>
                    <a:pt x="21175" y="10800"/>
                  </a:lnTo>
                  <a:lnTo>
                    <a:pt x="21175" y="10180"/>
                  </a:lnTo>
                  <a:lnTo>
                    <a:pt x="21458" y="8646"/>
                  </a:lnTo>
                  <a:lnTo>
                    <a:pt x="21033" y="7716"/>
                  </a:lnTo>
                  <a:lnTo>
                    <a:pt x="20473" y="7097"/>
                  </a:lnTo>
                  <a:lnTo>
                    <a:pt x="20331" y="6167"/>
                  </a:lnTo>
                  <a:lnTo>
                    <a:pt x="19623" y="4323"/>
                  </a:lnTo>
                  <a:lnTo>
                    <a:pt x="18071" y="2464"/>
                  </a:lnTo>
                  <a:lnTo>
                    <a:pt x="16944" y="2154"/>
                  </a:lnTo>
                  <a:lnTo>
                    <a:pt x="15385" y="2154"/>
                  </a:lnTo>
                  <a:lnTo>
                    <a:pt x="14825" y="1534"/>
                  </a:lnTo>
                  <a:lnTo>
                    <a:pt x="14542" y="915"/>
                  </a:lnTo>
                  <a:lnTo>
                    <a:pt x="13975" y="0"/>
                  </a:lnTo>
                  <a:close/>
                </a:path>
              </a:pathLst>
            </a:custGeom>
            <a:solidFill>
              <a:srgbClr val="CCD4DA"/>
            </a:solidFill>
            <a:ln w="12700" cap="flat">
              <a:noFill/>
              <a:miter lim="400000"/>
            </a:ln>
            <a:effectLst/>
          </p:spPr>
          <p:txBody>
            <a:bodyPr wrap="square" lIns="0" tIns="0" rIns="0" bIns="0" numCol="1" anchor="ctr">
              <a:noAutofit/>
            </a:bodyPr>
            <a:lstStyle/>
            <a:p>
              <a:pPr defTabSz="342900">
                <a:lnSpc>
                  <a:spcPct val="100000"/>
                </a:lnSpc>
                <a:spcBef>
                  <a:spcPts val="0"/>
                </a:spcBef>
                <a:defRPr sz="1400">
                  <a:latin typeface="Arial"/>
                  <a:ea typeface="Arial"/>
                  <a:cs typeface="Arial"/>
                  <a:sym typeface="Arial"/>
                </a:defRPr>
              </a:pPr>
              <a:endParaRPr sz="525"/>
            </a:p>
          </p:txBody>
        </p:sp>
        <p:sp>
          <p:nvSpPr>
            <p:cNvPr id="994" name="Google Shape;10457;p32">
              <a:extLst>
                <a:ext uri="{FF2B5EF4-FFF2-40B4-BE49-F238E27FC236}">
                  <a16:creationId xmlns:a16="http://schemas.microsoft.com/office/drawing/2014/main" id="{158693C1-A9C8-195C-9ECF-9D5432E92D52}"/>
                </a:ext>
              </a:extLst>
            </p:cNvPr>
            <p:cNvSpPr/>
            <p:nvPr/>
          </p:nvSpPr>
          <p:spPr>
            <a:xfrm>
              <a:off x="5327746" y="7960398"/>
              <a:ext cx="242898" cy="216922"/>
            </a:xfrm>
            <a:custGeom>
              <a:avLst/>
              <a:gdLst/>
              <a:ahLst/>
              <a:cxnLst>
                <a:cxn ang="0">
                  <a:pos x="wd2" y="hd2"/>
                </a:cxn>
                <a:cxn ang="5400000">
                  <a:pos x="wd2" y="hd2"/>
                </a:cxn>
                <a:cxn ang="10800000">
                  <a:pos x="wd2" y="hd2"/>
                </a:cxn>
                <a:cxn ang="16200000">
                  <a:pos x="wd2" y="hd2"/>
                </a:cxn>
              </a:cxnLst>
              <a:rect l="0" t="0" r="r" b="b"/>
              <a:pathLst>
                <a:path w="21600" h="21600" extrusionOk="0">
                  <a:moveTo>
                    <a:pt x="3252" y="0"/>
                  </a:moveTo>
                  <a:lnTo>
                    <a:pt x="1165" y="249"/>
                  </a:lnTo>
                  <a:lnTo>
                    <a:pt x="1165" y="498"/>
                  </a:lnTo>
                  <a:lnTo>
                    <a:pt x="699" y="748"/>
                  </a:lnTo>
                  <a:lnTo>
                    <a:pt x="932" y="748"/>
                  </a:lnTo>
                  <a:lnTo>
                    <a:pt x="699" y="2480"/>
                  </a:lnTo>
                  <a:lnTo>
                    <a:pt x="0" y="2730"/>
                  </a:lnTo>
                  <a:lnTo>
                    <a:pt x="1399" y="3228"/>
                  </a:lnTo>
                  <a:lnTo>
                    <a:pt x="1854" y="4474"/>
                  </a:lnTo>
                  <a:lnTo>
                    <a:pt x="699" y="5459"/>
                  </a:lnTo>
                  <a:lnTo>
                    <a:pt x="0" y="6955"/>
                  </a:lnTo>
                  <a:lnTo>
                    <a:pt x="233" y="8189"/>
                  </a:lnTo>
                  <a:lnTo>
                    <a:pt x="2087" y="9934"/>
                  </a:lnTo>
                  <a:lnTo>
                    <a:pt x="3718" y="9934"/>
                  </a:lnTo>
                  <a:lnTo>
                    <a:pt x="4640" y="10432"/>
                  </a:lnTo>
                  <a:lnTo>
                    <a:pt x="5339" y="11666"/>
                  </a:lnTo>
                  <a:lnTo>
                    <a:pt x="5805" y="11666"/>
                  </a:lnTo>
                  <a:lnTo>
                    <a:pt x="6738" y="10432"/>
                  </a:lnTo>
                  <a:lnTo>
                    <a:pt x="6504" y="9186"/>
                  </a:lnTo>
                  <a:lnTo>
                    <a:pt x="4640" y="7952"/>
                  </a:lnTo>
                  <a:lnTo>
                    <a:pt x="4185" y="6955"/>
                  </a:lnTo>
                  <a:lnTo>
                    <a:pt x="4640" y="6705"/>
                  </a:lnTo>
                  <a:lnTo>
                    <a:pt x="5805" y="7702"/>
                  </a:lnTo>
                  <a:lnTo>
                    <a:pt x="6971" y="8189"/>
                  </a:lnTo>
                  <a:lnTo>
                    <a:pt x="7204" y="9186"/>
                  </a:lnTo>
                  <a:lnTo>
                    <a:pt x="8358" y="10183"/>
                  </a:lnTo>
                  <a:lnTo>
                    <a:pt x="8824" y="11666"/>
                  </a:lnTo>
                  <a:lnTo>
                    <a:pt x="10223" y="12663"/>
                  </a:lnTo>
                  <a:lnTo>
                    <a:pt x="11377" y="13660"/>
                  </a:lnTo>
                  <a:lnTo>
                    <a:pt x="12310" y="14159"/>
                  </a:lnTo>
                  <a:lnTo>
                    <a:pt x="13697" y="15642"/>
                  </a:lnTo>
                  <a:lnTo>
                    <a:pt x="13930" y="16639"/>
                  </a:lnTo>
                  <a:lnTo>
                    <a:pt x="13009" y="17636"/>
                  </a:lnTo>
                  <a:lnTo>
                    <a:pt x="13009" y="18621"/>
                  </a:lnTo>
                  <a:lnTo>
                    <a:pt x="13697" y="19369"/>
                  </a:lnTo>
                  <a:lnTo>
                    <a:pt x="16028" y="20615"/>
                  </a:lnTo>
                  <a:lnTo>
                    <a:pt x="16494" y="20366"/>
                  </a:lnTo>
                  <a:lnTo>
                    <a:pt x="16949" y="19369"/>
                  </a:lnTo>
                  <a:lnTo>
                    <a:pt x="16261" y="18621"/>
                  </a:lnTo>
                  <a:lnTo>
                    <a:pt x="15096" y="17885"/>
                  </a:lnTo>
                  <a:lnTo>
                    <a:pt x="15096" y="17636"/>
                  </a:lnTo>
                  <a:lnTo>
                    <a:pt x="15329" y="17387"/>
                  </a:lnTo>
                  <a:lnTo>
                    <a:pt x="16261" y="17885"/>
                  </a:lnTo>
                  <a:lnTo>
                    <a:pt x="17182" y="19369"/>
                  </a:lnTo>
                  <a:lnTo>
                    <a:pt x="17182" y="20615"/>
                  </a:lnTo>
                  <a:lnTo>
                    <a:pt x="17649" y="20615"/>
                  </a:lnTo>
                  <a:lnTo>
                    <a:pt x="18115" y="21113"/>
                  </a:lnTo>
                  <a:lnTo>
                    <a:pt x="18581" y="21600"/>
                  </a:lnTo>
                  <a:lnTo>
                    <a:pt x="19280" y="21600"/>
                  </a:lnTo>
                  <a:lnTo>
                    <a:pt x="19513" y="21113"/>
                  </a:lnTo>
                  <a:lnTo>
                    <a:pt x="19513" y="20116"/>
                  </a:lnTo>
                  <a:lnTo>
                    <a:pt x="19280" y="19369"/>
                  </a:lnTo>
                  <a:lnTo>
                    <a:pt x="19280" y="18870"/>
                  </a:lnTo>
                  <a:lnTo>
                    <a:pt x="19513" y="17636"/>
                  </a:lnTo>
                  <a:lnTo>
                    <a:pt x="20435" y="16888"/>
                  </a:lnTo>
                  <a:lnTo>
                    <a:pt x="19746" y="15642"/>
                  </a:lnTo>
                  <a:lnTo>
                    <a:pt x="18814" y="15393"/>
                  </a:lnTo>
                  <a:lnTo>
                    <a:pt x="19280" y="14408"/>
                  </a:lnTo>
                  <a:lnTo>
                    <a:pt x="19746" y="13660"/>
                  </a:lnTo>
                  <a:lnTo>
                    <a:pt x="19746" y="12414"/>
                  </a:lnTo>
                  <a:lnTo>
                    <a:pt x="20435" y="11666"/>
                  </a:lnTo>
                  <a:lnTo>
                    <a:pt x="21600" y="11666"/>
                  </a:lnTo>
                  <a:lnTo>
                    <a:pt x="21600" y="11417"/>
                  </a:lnTo>
                  <a:lnTo>
                    <a:pt x="20668" y="10681"/>
                  </a:lnTo>
                  <a:lnTo>
                    <a:pt x="19513" y="10432"/>
                  </a:lnTo>
                  <a:lnTo>
                    <a:pt x="18814" y="9435"/>
                  </a:lnTo>
                  <a:lnTo>
                    <a:pt x="18348" y="8687"/>
                  </a:lnTo>
                  <a:lnTo>
                    <a:pt x="17182" y="6955"/>
                  </a:lnTo>
                  <a:lnTo>
                    <a:pt x="16261" y="5709"/>
                  </a:lnTo>
                  <a:lnTo>
                    <a:pt x="16261" y="4225"/>
                  </a:lnTo>
                  <a:lnTo>
                    <a:pt x="15795" y="2979"/>
                  </a:lnTo>
                  <a:lnTo>
                    <a:pt x="15096" y="3228"/>
                  </a:lnTo>
                  <a:lnTo>
                    <a:pt x="14862" y="3976"/>
                  </a:lnTo>
                  <a:lnTo>
                    <a:pt x="13697" y="3976"/>
                  </a:lnTo>
                  <a:lnTo>
                    <a:pt x="13930" y="3228"/>
                  </a:lnTo>
                  <a:lnTo>
                    <a:pt x="13009" y="3228"/>
                  </a:lnTo>
                  <a:lnTo>
                    <a:pt x="12543" y="3727"/>
                  </a:lnTo>
                  <a:lnTo>
                    <a:pt x="11377" y="2480"/>
                  </a:lnTo>
                  <a:lnTo>
                    <a:pt x="11377" y="1733"/>
                  </a:lnTo>
                  <a:lnTo>
                    <a:pt x="10456" y="1495"/>
                  </a:lnTo>
                  <a:lnTo>
                    <a:pt x="9524" y="498"/>
                  </a:lnTo>
                  <a:lnTo>
                    <a:pt x="7892" y="498"/>
                  </a:lnTo>
                  <a:lnTo>
                    <a:pt x="6738" y="748"/>
                  </a:lnTo>
                  <a:lnTo>
                    <a:pt x="3252" y="0"/>
                  </a:lnTo>
                  <a:close/>
                </a:path>
              </a:pathLst>
            </a:custGeom>
            <a:solidFill>
              <a:srgbClr val="CCD4DA"/>
            </a:solidFill>
            <a:ln w="12700" cap="flat">
              <a:noFill/>
              <a:miter lim="400000"/>
            </a:ln>
            <a:effectLst/>
          </p:spPr>
          <p:txBody>
            <a:bodyPr wrap="square" lIns="0" tIns="0" rIns="0" bIns="0" numCol="1" anchor="ctr">
              <a:noAutofit/>
            </a:bodyPr>
            <a:lstStyle/>
            <a:p>
              <a:pPr defTabSz="342900">
                <a:lnSpc>
                  <a:spcPct val="100000"/>
                </a:lnSpc>
                <a:spcBef>
                  <a:spcPts val="0"/>
                </a:spcBef>
                <a:defRPr sz="1400">
                  <a:latin typeface="Arial"/>
                  <a:ea typeface="Arial"/>
                  <a:cs typeface="Arial"/>
                  <a:sym typeface="Arial"/>
                </a:defRPr>
              </a:pPr>
              <a:endParaRPr sz="525"/>
            </a:p>
          </p:txBody>
        </p:sp>
        <p:sp>
          <p:nvSpPr>
            <p:cNvPr id="995" name="Google Shape;10458;p32">
              <a:extLst>
                <a:ext uri="{FF2B5EF4-FFF2-40B4-BE49-F238E27FC236}">
                  <a16:creationId xmlns:a16="http://schemas.microsoft.com/office/drawing/2014/main" id="{55099A7D-6AB2-3DAE-DE76-509884E6FDEC}"/>
                </a:ext>
              </a:extLst>
            </p:cNvPr>
            <p:cNvSpPr/>
            <p:nvPr/>
          </p:nvSpPr>
          <p:spPr>
            <a:xfrm>
              <a:off x="5199808" y="7676129"/>
              <a:ext cx="336884" cy="319190"/>
            </a:xfrm>
            <a:custGeom>
              <a:avLst/>
              <a:gdLst/>
              <a:ahLst/>
              <a:cxnLst>
                <a:cxn ang="0">
                  <a:pos x="wd2" y="hd2"/>
                </a:cxn>
                <a:cxn ang="5400000">
                  <a:pos x="wd2" y="hd2"/>
                </a:cxn>
                <a:cxn ang="10800000">
                  <a:pos x="wd2" y="hd2"/>
                </a:cxn>
                <a:cxn ang="16200000">
                  <a:pos x="wd2" y="hd2"/>
                </a:cxn>
              </a:cxnLst>
              <a:rect l="0" t="0" r="r" b="b"/>
              <a:pathLst>
                <a:path w="21600" h="21600" extrusionOk="0">
                  <a:moveTo>
                    <a:pt x="19759" y="0"/>
                  </a:moveTo>
                  <a:lnTo>
                    <a:pt x="19255" y="169"/>
                  </a:lnTo>
                  <a:lnTo>
                    <a:pt x="19087" y="839"/>
                  </a:lnTo>
                  <a:lnTo>
                    <a:pt x="18415" y="1008"/>
                  </a:lnTo>
                  <a:lnTo>
                    <a:pt x="17583" y="1686"/>
                  </a:lnTo>
                  <a:lnTo>
                    <a:pt x="16742" y="1686"/>
                  </a:lnTo>
                  <a:lnTo>
                    <a:pt x="16574" y="2363"/>
                  </a:lnTo>
                  <a:lnTo>
                    <a:pt x="15902" y="2024"/>
                  </a:lnTo>
                  <a:lnTo>
                    <a:pt x="15070" y="2363"/>
                  </a:lnTo>
                  <a:lnTo>
                    <a:pt x="14902" y="1855"/>
                  </a:lnTo>
                  <a:lnTo>
                    <a:pt x="14229" y="1516"/>
                  </a:lnTo>
                  <a:lnTo>
                    <a:pt x="13893" y="1516"/>
                  </a:lnTo>
                  <a:lnTo>
                    <a:pt x="13565" y="2363"/>
                  </a:lnTo>
                  <a:lnTo>
                    <a:pt x="12725" y="2363"/>
                  </a:lnTo>
                  <a:lnTo>
                    <a:pt x="12221" y="3371"/>
                  </a:lnTo>
                  <a:lnTo>
                    <a:pt x="12221" y="3710"/>
                  </a:lnTo>
                  <a:lnTo>
                    <a:pt x="11716" y="4049"/>
                  </a:lnTo>
                  <a:lnTo>
                    <a:pt x="10884" y="4727"/>
                  </a:lnTo>
                  <a:lnTo>
                    <a:pt x="9876" y="5227"/>
                  </a:lnTo>
                  <a:lnTo>
                    <a:pt x="9708" y="5565"/>
                  </a:lnTo>
                  <a:lnTo>
                    <a:pt x="9043" y="5396"/>
                  </a:lnTo>
                  <a:lnTo>
                    <a:pt x="8539" y="5565"/>
                  </a:lnTo>
                  <a:lnTo>
                    <a:pt x="8035" y="5227"/>
                  </a:lnTo>
                  <a:lnTo>
                    <a:pt x="6867" y="5057"/>
                  </a:lnTo>
                  <a:lnTo>
                    <a:pt x="5522" y="5904"/>
                  </a:lnTo>
                  <a:lnTo>
                    <a:pt x="4017" y="6073"/>
                  </a:lnTo>
                  <a:lnTo>
                    <a:pt x="4017" y="7590"/>
                  </a:lnTo>
                  <a:lnTo>
                    <a:pt x="3849" y="8776"/>
                  </a:lnTo>
                  <a:lnTo>
                    <a:pt x="3345" y="9445"/>
                  </a:lnTo>
                  <a:lnTo>
                    <a:pt x="2345" y="9445"/>
                  </a:lnTo>
                  <a:lnTo>
                    <a:pt x="1505" y="9614"/>
                  </a:lnTo>
                  <a:lnTo>
                    <a:pt x="1505" y="10122"/>
                  </a:lnTo>
                  <a:lnTo>
                    <a:pt x="1000" y="10122"/>
                  </a:lnTo>
                  <a:lnTo>
                    <a:pt x="168" y="9784"/>
                  </a:lnTo>
                  <a:lnTo>
                    <a:pt x="0" y="10122"/>
                  </a:lnTo>
                  <a:lnTo>
                    <a:pt x="1673" y="12147"/>
                  </a:lnTo>
                  <a:lnTo>
                    <a:pt x="2513" y="12824"/>
                  </a:lnTo>
                  <a:lnTo>
                    <a:pt x="2513" y="13502"/>
                  </a:lnTo>
                  <a:lnTo>
                    <a:pt x="3849" y="14680"/>
                  </a:lnTo>
                  <a:lnTo>
                    <a:pt x="5018" y="16365"/>
                  </a:lnTo>
                  <a:lnTo>
                    <a:pt x="7195" y="18729"/>
                  </a:lnTo>
                  <a:lnTo>
                    <a:pt x="7699" y="18729"/>
                  </a:lnTo>
                  <a:lnTo>
                    <a:pt x="8203" y="18898"/>
                  </a:lnTo>
                  <a:lnTo>
                    <a:pt x="8539" y="18729"/>
                  </a:lnTo>
                  <a:lnTo>
                    <a:pt x="8539" y="19406"/>
                  </a:lnTo>
                  <a:lnTo>
                    <a:pt x="9043" y="19406"/>
                  </a:lnTo>
                  <a:lnTo>
                    <a:pt x="10548" y="19237"/>
                  </a:lnTo>
                  <a:lnTo>
                    <a:pt x="13061" y="19745"/>
                  </a:lnTo>
                  <a:lnTo>
                    <a:pt x="13893" y="19576"/>
                  </a:lnTo>
                  <a:lnTo>
                    <a:pt x="15070" y="19576"/>
                  </a:lnTo>
                  <a:lnTo>
                    <a:pt x="15574" y="20253"/>
                  </a:lnTo>
                  <a:lnTo>
                    <a:pt x="16070" y="20414"/>
                  </a:lnTo>
                  <a:lnTo>
                    <a:pt x="16070" y="20922"/>
                  </a:lnTo>
                  <a:lnTo>
                    <a:pt x="17246" y="21600"/>
                  </a:lnTo>
                  <a:lnTo>
                    <a:pt x="17583" y="21431"/>
                  </a:lnTo>
                  <a:lnTo>
                    <a:pt x="18079" y="21431"/>
                  </a:lnTo>
                  <a:lnTo>
                    <a:pt x="18415" y="21261"/>
                  </a:lnTo>
                  <a:lnTo>
                    <a:pt x="18247" y="20584"/>
                  </a:lnTo>
                  <a:lnTo>
                    <a:pt x="17751" y="19914"/>
                  </a:lnTo>
                  <a:lnTo>
                    <a:pt x="17583" y="18898"/>
                  </a:lnTo>
                  <a:lnTo>
                    <a:pt x="18247" y="17890"/>
                  </a:lnTo>
                  <a:lnTo>
                    <a:pt x="18415" y="17212"/>
                  </a:lnTo>
                  <a:lnTo>
                    <a:pt x="18415" y="16196"/>
                  </a:lnTo>
                  <a:lnTo>
                    <a:pt x="18247" y="16873"/>
                  </a:lnTo>
                  <a:lnTo>
                    <a:pt x="18079" y="17212"/>
                  </a:lnTo>
                  <a:lnTo>
                    <a:pt x="17583" y="17382"/>
                  </a:lnTo>
                  <a:lnTo>
                    <a:pt x="17583" y="16873"/>
                  </a:lnTo>
                  <a:lnTo>
                    <a:pt x="17751" y="16196"/>
                  </a:lnTo>
                  <a:lnTo>
                    <a:pt x="18247" y="15188"/>
                  </a:lnTo>
                  <a:lnTo>
                    <a:pt x="18079" y="14510"/>
                  </a:lnTo>
                  <a:lnTo>
                    <a:pt x="18079" y="13833"/>
                  </a:lnTo>
                  <a:lnTo>
                    <a:pt x="18751" y="12316"/>
                  </a:lnTo>
                  <a:lnTo>
                    <a:pt x="19087" y="12316"/>
                  </a:lnTo>
                  <a:lnTo>
                    <a:pt x="18919" y="12824"/>
                  </a:lnTo>
                  <a:lnTo>
                    <a:pt x="18919" y="14510"/>
                  </a:lnTo>
                  <a:lnTo>
                    <a:pt x="19087" y="14510"/>
                  </a:lnTo>
                  <a:lnTo>
                    <a:pt x="19423" y="13833"/>
                  </a:lnTo>
                  <a:lnTo>
                    <a:pt x="19759" y="11978"/>
                  </a:lnTo>
                  <a:lnTo>
                    <a:pt x="19759" y="9784"/>
                  </a:lnTo>
                  <a:lnTo>
                    <a:pt x="19927" y="9445"/>
                  </a:lnTo>
                  <a:lnTo>
                    <a:pt x="19423" y="8776"/>
                  </a:lnTo>
                  <a:lnTo>
                    <a:pt x="19255" y="8606"/>
                  </a:lnTo>
                  <a:lnTo>
                    <a:pt x="19255" y="8098"/>
                  </a:lnTo>
                  <a:lnTo>
                    <a:pt x="19759" y="7759"/>
                  </a:lnTo>
                  <a:lnTo>
                    <a:pt x="19927" y="7759"/>
                  </a:lnTo>
                  <a:lnTo>
                    <a:pt x="20095" y="7929"/>
                  </a:lnTo>
                  <a:lnTo>
                    <a:pt x="20264" y="6751"/>
                  </a:lnTo>
                  <a:lnTo>
                    <a:pt x="21096" y="5565"/>
                  </a:lnTo>
                  <a:lnTo>
                    <a:pt x="21600" y="5057"/>
                  </a:lnTo>
                  <a:lnTo>
                    <a:pt x="21600" y="4557"/>
                  </a:lnTo>
                  <a:lnTo>
                    <a:pt x="21096" y="4218"/>
                  </a:lnTo>
                  <a:lnTo>
                    <a:pt x="21096" y="3710"/>
                  </a:lnTo>
                  <a:lnTo>
                    <a:pt x="21432" y="3033"/>
                  </a:lnTo>
                  <a:lnTo>
                    <a:pt x="21096" y="2194"/>
                  </a:lnTo>
                  <a:lnTo>
                    <a:pt x="21096" y="1008"/>
                  </a:lnTo>
                  <a:lnTo>
                    <a:pt x="21432" y="500"/>
                  </a:lnTo>
                  <a:lnTo>
                    <a:pt x="21600" y="339"/>
                  </a:lnTo>
                  <a:lnTo>
                    <a:pt x="20264" y="339"/>
                  </a:lnTo>
                  <a:lnTo>
                    <a:pt x="20095" y="0"/>
                  </a:lnTo>
                  <a:close/>
                </a:path>
              </a:pathLst>
            </a:custGeom>
            <a:solidFill>
              <a:srgbClr val="CCD4DA"/>
            </a:solidFill>
            <a:ln w="12700" cap="flat">
              <a:noFill/>
              <a:miter lim="400000"/>
            </a:ln>
            <a:effectLst/>
          </p:spPr>
          <p:txBody>
            <a:bodyPr wrap="square" lIns="0" tIns="0" rIns="0" bIns="0" numCol="1" anchor="ctr">
              <a:noAutofit/>
            </a:bodyPr>
            <a:lstStyle/>
            <a:p>
              <a:pPr defTabSz="342900">
                <a:lnSpc>
                  <a:spcPct val="100000"/>
                </a:lnSpc>
                <a:spcBef>
                  <a:spcPts val="0"/>
                </a:spcBef>
                <a:defRPr sz="1400">
                  <a:latin typeface="Arial"/>
                  <a:ea typeface="Arial"/>
                  <a:cs typeface="Arial"/>
                  <a:sym typeface="Arial"/>
                </a:defRPr>
              </a:pPr>
              <a:endParaRPr sz="525"/>
            </a:p>
          </p:txBody>
        </p:sp>
        <p:sp>
          <p:nvSpPr>
            <p:cNvPr id="996" name="Google Shape;10459;p32">
              <a:extLst>
                <a:ext uri="{FF2B5EF4-FFF2-40B4-BE49-F238E27FC236}">
                  <a16:creationId xmlns:a16="http://schemas.microsoft.com/office/drawing/2014/main" id="{EE6985B4-EF5F-9EE0-EB74-41D6B6C19E9A}"/>
                </a:ext>
              </a:extLst>
            </p:cNvPr>
            <p:cNvSpPr/>
            <p:nvPr/>
          </p:nvSpPr>
          <p:spPr>
            <a:xfrm>
              <a:off x="5090100" y="7611297"/>
              <a:ext cx="457085" cy="219426"/>
            </a:xfrm>
            <a:custGeom>
              <a:avLst/>
              <a:gdLst/>
              <a:ahLst/>
              <a:cxnLst>
                <a:cxn ang="0">
                  <a:pos x="wd2" y="hd2"/>
                </a:cxn>
                <a:cxn ang="5400000">
                  <a:pos x="wd2" y="hd2"/>
                </a:cxn>
                <a:cxn ang="10800000">
                  <a:pos x="wd2" y="hd2"/>
                </a:cxn>
                <a:cxn ang="16200000">
                  <a:pos x="wd2" y="hd2"/>
                </a:cxn>
              </a:cxnLst>
              <a:rect l="0" t="0" r="r" b="b"/>
              <a:pathLst>
                <a:path w="21600" h="21600" extrusionOk="0">
                  <a:moveTo>
                    <a:pt x="11354" y="0"/>
                  </a:moveTo>
                  <a:lnTo>
                    <a:pt x="11231" y="493"/>
                  </a:lnTo>
                  <a:lnTo>
                    <a:pt x="11602" y="1220"/>
                  </a:lnTo>
                  <a:lnTo>
                    <a:pt x="10983" y="1467"/>
                  </a:lnTo>
                  <a:lnTo>
                    <a:pt x="10611" y="1959"/>
                  </a:lnTo>
                  <a:lnTo>
                    <a:pt x="9998" y="1713"/>
                  </a:lnTo>
                  <a:lnTo>
                    <a:pt x="8883" y="1959"/>
                  </a:lnTo>
                  <a:lnTo>
                    <a:pt x="5556" y="1959"/>
                  </a:lnTo>
                  <a:lnTo>
                    <a:pt x="4565" y="2945"/>
                  </a:lnTo>
                  <a:lnTo>
                    <a:pt x="4194" y="2452"/>
                  </a:lnTo>
                  <a:lnTo>
                    <a:pt x="4194" y="2945"/>
                  </a:lnTo>
                  <a:lnTo>
                    <a:pt x="3704" y="3684"/>
                  </a:lnTo>
                  <a:lnTo>
                    <a:pt x="3333" y="4904"/>
                  </a:lnTo>
                  <a:lnTo>
                    <a:pt x="2466" y="5643"/>
                  </a:lnTo>
                  <a:lnTo>
                    <a:pt x="1976" y="5643"/>
                  </a:lnTo>
                  <a:lnTo>
                    <a:pt x="1109" y="7603"/>
                  </a:lnTo>
                  <a:lnTo>
                    <a:pt x="619" y="8835"/>
                  </a:lnTo>
                  <a:lnTo>
                    <a:pt x="737" y="9820"/>
                  </a:lnTo>
                  <a:lnTo>
                    <a:pt x="248" y="11533"/>
                  </a:lnTo>
                  <a:lnTo>
                    <a:pt x="0" y="12272"/>
                  </a:lnTo>
                  <a:lnTo>
                    <a:pt x="248" y="11780"/>
                  </a:lnTo>
                  <a:lnTo>
                    <a:pt x="737" y="12272"/>
                  </a:lnTo>
                  <a:lnTo>
                    <a:pt x="861" y="12519"/>
                  </a:lnTo>
                  <a:lnTo>
                    <a:pt x="1233" y="12765"/>
                  </a:lnTo>
                  <a:lnTo>
                    <a:pt x="1481" y="13493"/>
                  </a:lnTo>
                  <a:lnTo>
                    <a:pt x="2348" y="13012"/>
                  </a:lnTo>
                  <a:lnTo>
                    <a:pt x="2961" y="13493"/>
                  </a:lnTo>
                  <a:lnTo>
                    <a:pt x="3333" y="14725"/>
                  </a:lnTo>
                  <a:lnTo>
                    <a:pt x="3580" y="15217"/>
                  </a:lnTo>
                  <a:lnTo>
                    <a:pt x="3828" y="15957"/>
                  </a:lnTo>
                  <a:lnTo>
                    <a:pt x="3952" y="15217"/>
                  </a:lnTo>
                  <a:lnTo>
                    <a:pt x="4194" y="14725"/>
                  </a:lnTo>
                  <a:lnTo>
                    <a:pt x="4813" y="14232"/>
                  </a:lnTo>
                  <a:lnTo>
                    <a:pt x="5061" y="14725"/>
                  </a:lnTo>
                  <a:lnTo>
                    <a:pt x="5556" y="14971"/>
                  </a:lnTo>
                  <a:lnTo>
                    <a:pt x="5556" y="16203"/>
                  </a:lnTo>
                  <a:lnTo>
                    <a:pt x="5432" y="17423"/>
                  </a:lnTo>
                  <a:lnTo>
                    <a:pt x="5432" y="17670"/>
                  </a:lnTo>
                  <a:lnTo>
                    <a:pt x="5185" y="18901"/>
                  </a:lnTo>
                  <a:lnTo>
                    <a:pt x="5432" y="19641"/>
                  </a:lnTo>
                  <a:lnTo>
                    <a:pt x="5674" y="19887"/>
                  </a:lnTo>
                  <a:lnTo>
                    <a:pt x="5798" y="20122"/>
                  </a:lnTo>
                  <a:lnTo>
                    <a:pt x="6170" y="20122"/>
                  </a:lnTo>
                  <a:lnTo>
                    <a:pt x="6294" y="19887"/>
                  </a:lnTo>
                  <a:lnTo>
                    <a:pt x="6665" y="20122"/>
                  </a:lnTo>
                  <a:lnTo>
                    <a:pt x="6665" y="21107"/>
                  </a:lnTo>
                  <a:lnTo>
                    <a:pt x="6789" y="21600"/>
                  </a:lnTo>
                  <a:lnTo>
                    <a:pt x="7403" y="21354"/>
                  </a:lnTo>
                  <a:lnTo>
                    <a:pt x="8146" y="21354"/>
                  </a:lnTo>
                  <a:lnTo>
                    <a:pt x="8517" y="20368"/>
                  </a:lnTo>
                  <a:lnTo>
                    <a:pt x="8517" y="16449"/>
                  </a:lnTo>
                  <a:lnTo>
                    <a:pt x="9502" y="16203"/>
                  </a:lnTo>
                  <a:lnTo>
                    <a:pt x="10611" y="14971"/>
                  </a:lnTo>
                  <a:lnTo>
                    <a:pt x="11354" y="15217"/>
                  </a:lnTo>
                  <a:lnTo>
                    <a:pt x="11850" y="15957"/>
                  </a:lnTo>
                  <a:lnTo>
                    <a:pt x="12216" y="15957"/>
                  </a:lnTo>
                  <a:lnTo>
                    <a:pt x="12587" y="16203"/>
                  </a:lnTo>
                  <a:lnTo>
                    <a:pt x="12835" y="15217"/>
                  </a:lnTo>
                  <a:lnTo>
                    <a:pt x="13578" y="14971"/>
                  </a:lnTo>
                  <a:lnTo>
                    <a:pt x="14192" y="13493"/>
                  </a:lnTo>
                  <a:lnTo>
                    <a:pt x="14439" y="13012"/>
                  </a:lnTo>
                  <a:lnTo>
                    <a:pt x="14687" y="12519"/>
                  </a:lnTo>
                  <a:lnTo>
                    <a:pt x="15059" y="10548"/>
                  </a:lnTo>
                  <a:lnTo>
                    <a:pt x="15672" y="10548"/>
                  </a:lnTo>
                  <a:lnTo>
                    <a:pt x="15920" y="9328"/>
                  </a:lnTo>
                  <a:lnTo>
                    <a:pt x="16168" y="9328"/>
                  </a:lnTo>
                  <a:lnTo>
                    <a:pt x="16663" y="10301"/>
                  </a:lnTo>
                  <a:lnTo>
                    <a:pt x="16787" y="10548"/>
                  </a:lnTo>
                  <a:lnTo>
                    <a:pt x="17400" y="10548"/>
                  </a:lnTo>
                  <a:lnTo>
                    <a:pt x="17896" y="11041"/>
                  </a:lnTo>
                  <a:lnTo>
                    <a:pt x="18020" y="10067"/>
                  </a:lnTo>
                  <a:lnTo>
                    <a:pt x="18509" y="10067"/>
                  </a:lnTo>
                  <a:lnTo>
                    <a:pt x="19129" y="9081"/>
                  </a:lnTo>
                  <a:lnTo>
                    <a:pt x="19624" y="8835"/>
                  </a:lnTo>
                  <a:lnTo>
                    <a:pt x="19748" y="7849"/>
                  </a:lnTo>
                  <a:lnTo>
                    <a:pt x="19996" y="7603"/>
                  </a:lnTo>
                  <a:lnTo>
                    <a:pt x="20361" y="7603"/>
                  </a:lnTo>
                  <a:lnTo>
                    <a:pt x="20485" y="7849"/>
                  </a:lnTo>
                  <a:lnTo>
                    <a:pt x="21476" y="7849"/>
                  </a:lnTo>
                  <a:lnTo>
                    <a:pt x="21600" y="7356"/>
                  </a:lnTo>
                  <a:lnTo>
                    <a:pt x="21476" y="6629"/>
                  </a:lnTo>
                  <a:lnTo>
                    <a:pt x="20609" y="5397"/>
                  </a:lnTo>
                  <a:lnTo>
                    <a:pt x="19872" y="4904"/>
                  </a:lnTo>
                  <a:lnTo>
                    <a:pt x="20237" y="6136"/>
                  </a:lnTo>
                  <a:lnTo>
                    <a:pt x="19376" y="6136"/>
                  </a:lnTo>
                  <a:lnTo>
                    <a:pt x="18509" y="5643"/>
                  </a:lnTo>
                  <a:lnTo>
                    <a:pt x="18144" y="5397"/>
                  </a:lnTo>
                  <a:lnTo>
                    <a:pt x="17524" y="5151"/>
                  </a:lnTo>
                  <a:lnTo>
                    <a:pt x="16905" y="5151"/>
                  </a:lnTo>
                  <a:lnTo>
                    <a:pt x="17153" y="4412"/>
                  </a:lnTo>
                  <a:lnTo>
                    <a:pt x="17524" y="4412"/>
                  </a:lnTo>
                  <a:lnTo>
                    <a:pt x="17524" y="3684"/>
                  </a:lnTo>
                  <a:lnTo>
                    <a:pt x="17896" y="3684"/>
                  </a:lnTo>
                  <a:lnTo>
                    <a:pt x="18391" y="3919"/>
                  </a:lnTo>
                  <a:lnTo>
                    <a:pt x="19252" y="4412"/>
                  </a:lnTo>
                  <a:lnTo>
                    <a:pt x="19376" y="4165"/>
                  </a:lnTo>
                  <a:lnTo>
                    <a:pt x="18757" y="3191"/>
                  </a:lnTo>
                  <a:lnTo>
                    <a:pt x="17896" y="2452"/>
                  </a:lnTo>
                  <a:lnTo>
                    <a:pt x="17400" y="1959"/>
                  </a:lnTo>
                  <a:lnTo>
                    <a:pt x="16787" y="2452"/>
                  </a:lnTo>
                  <a:lnTo>
                    <a:pt x="16539" y="1959"/>
                  </a:lnTo>
                  <a:lnTo>
                    <a:pt x="16291" y="2945"/>
                  </a:lnTo>
                  <a:lnTo>
                    <a:pt x="15920" y="2452"/>
                  </a:lnTo>
                  <a:lnTo>
                    <a:pt x="14315" y="1959"/>
                  </a:lnTo>
                  <a:lnTo>
                    <a:pt x="12959" y="1713"/>
                  </a:lnTo>
                  <a:lnTo>
                    <a:pt x="12216" y="493"/>
                  </a:lnTo>
                  <a:lnTo>
                    <a:pt x="11354" y="0"/>
                  </a:lnTo>
                  <a:close/>
                </a:path>
              </a:pathLst>
            </a:custGeom>
            <a:solidFill>
              <a:srgbClr val="CCD4DA"/>
            </a:solidFill>
            <a:ln w="12700" cap="flat">
              <a:noFill/>
              <a:miter lim="400000"/>
            </a:ln>
            <a:effectLst/>
          </p:spPr>
          <p:txBody>
            <a:bodyPr wrap="square" lIns="0" tIns="0" rIns="0" bIns="0" numCol="1" anchor="ctr">
              <a:noAutofit/>
            </a:bodyPr>
            <a:lstStyle/>
            <a:p>
              <a:pPr defTabSz="342900">
                <a:lnSpc>
                  <a:spcPct val="100000"/>
                </a:lnSpc>
                <a:spcBef>
                  <a:spcPts val="0"/>
                </a:spcBef>
                <a:defRPr sz="1400">
                  <a:latin typeface="Arial"/>
                  <a:ea typeface="Arial"/>
                  <a:cs typeface="Arial"/>
                  <a:sym typeface="Arial"/>
                </a:defRPr>
              </a:pPr>
              <a:endParaRPr sz="525"/>
            </a:p>
          </p:txBody>
        </p:sp>
        <p:sp>
          <p:nvSpPr>
            <p:cNvPr id="997" name="Google Shape;10460;p32">
              <a:extLst>
                <a:ext uri="{FF2B5EF4-FFF2-40B4-BE49-F238E27FC236}">
                  <a16:creationId xmlns:a16="http://schemas.microsoft.com/office/drawing/2014/main" id="{0D23F55A-FFCA-7F5A-3705-29F866D67F30}"/>
                </a:ext>
              </a:extLst>
            </p:cNvPr>
            <p:cNvSpPr/>
            <p:nvPr/>
          </p:nvSpPr>
          <p:spPr>
            <a:xfrm>
              <a:off x="5027437" y="7730959"/>
              <a:ext cx="180236" cy="99765"/>
            </a:xfrm>
            <a:custGeom>
              <a:avLst/>
              <a:gdLst/>
              <a:ahLst/>
              <a:cxnLst>
                <a:cxn ang="0">
                  <a:pos x="wd2" y="hd2"/>
                </a:cxn>
                <a:cxn ang="5400000">
                  <a:pos x="wd2" y="hd2"/>
                </a:cxn>
                <a:cxn ang="10800000">
                  <a:pos x="wd2" y="hd2"/>
                </a:cxn>
                <a:cxn ang="16200000">
                  <a:pos x="wd2" y="hd2"/>
                </a:cxn>
              </a:cxnLst>
              <a:rect l="0" t="0" r="r" b="b"/>
              <a:pathLst>
                <a:path w="21600" h="21600" extrusionOk="0">
                  <a:moveTo>
                    <a:pt x="8137" y="0"/>
                  </a:moveTo>
                  <a:lnTo>
                    <a:pt x="7509" y="1084"/>
                  </a:lnTo>
                  <a:lnTo>
                    <a:pt x="5939" y="2710"/>
                  </a:lnTo>
                  <a:lnTo>
                    <a:pt x="5939" y="4310"/>
                  </a:lnTo>
                  <a:lnTo>
                    <a:pt x="4383" y="4852"/>
                  </a:lnTo>
                  <a:lnTo>
                    <a:pt x="2498" y="6477"/>
                  </a:lnTo>
                  <a:lnTo>
                    <a:pt x="942" y="9187"/>
                  </a:lnTo>
                  <a:lnTo>
                    <a:pt x="942" y="10271"/>
                  </a:lnTo>
                  <a:lnTo>
                    <a:pt x="0" y="12413"/>
                  </a:lnTo>
                  <a:lnTo>
                    <a:pt x="2498" y="12413"/>
                  </a:lnTo>
                  <a:lnTo>
                    <a:pt x="4069" y="15123"/>
                  </a:lnTo>
                  <a:lnTo>
                    <a:pt x="5939" y="15665"/>
                  </a:lnTo>
                  <a:lnTo>
                    <a:pt x="6567" y="15665"/>
                  </a:lnTo>
                  <a:lnTo>
                    <a:pt x="9693" y="17832"/>
                  </a:lnTo>
                  <a:lnTo>
                    <a:pt x="12520" y="20516"/>
                  </a:lnTo>
                  <a:lnTo>
                    <a:pt x="12834" y="18890"/>
                  </a:lnTo>
                  <a:lnTo>
                    <a:pt x="11892" y="17832"/>
                  </a:lnTo>
                  <a:lnTo>
                    <a:pt x="12206" y="17290"/>
                  </a:lnTo>
                  <a:lnTo>
                    <a:pt x="13762" y="17290"/>
                  </a:lnTo>
                  <a:lnTo>
                    <a:pt x="15018" y="20516"/>
                  </a:lnTo>
                  <a:lnTo>
                    <a:pt x="15961" y="21600"/>
                  </a:lnTo>
                  <a:lnTo>
                    <a:pt x="20029" y="21600"/>
                  </a:lnTo>
                  <a:lnTo>
                    <a:pt x="21286" y="18890"/>
                  </a:lnTo>
                  <a:lnTo>
                    <a:pt x="20658" y="17832"/>
                  </a:lnTo>
                  <a:lnTo>
                    <a:pt x="21286" y="17290"/>
                  </a:lnTo>
                  <a:lnTo>
                    <a:pt x="20658" y="15665"/>
                  </a:lnTo>
                  <a:lnTo>
                    <a:pt x="21286" y="12955"/>
                  </a:lnTo>
                  <a:lnTo>
                    <a:pt x="21286" y="12413"/>
                  </a:lnTo>
                  <a:lnTo>
                    <a:pt x="21600" y="9729"/>
                  </a:lnTo>
                  <a:lnTo>
                    <a:pt x="21600" y="7019"/>
                  </a:lnTo>
                  <a:lnTo>
                    <a:pt x="20343" y="6477"/>
                  </a:lnTo>
                  <a:lnTo>
                    <a:pt x="19715" y="5394"/>
                  </a:lnTo>
                  <a:lnTo>
                    <a:pt x="18145" y="6477"/>
                  </a:lnTo>
                  <a:lnTo>
                    <a:pt x="17531" y="7561"/>
                  </a:lnTo>
                  <a:lnTo>
                    <a:pt x="17217" y="9187"/>
                  </a:lnTo>
                  <a:lnTo>
                    <a:pt x="16589" y="7561"/>
                  </a:lnTo>
                  <a:lnTo>
                    <a:pt x="15961" y="6477"/>
                  </a:lnTo>
                  <a:lnTo>
                    <a:pt x="15018" y="3768"/>
                  </a:lnTo>
                  <a:lnTo>
                    <a:pt x="13463" y="2710"/>
                  </a:lnTo>
                  <a:lnTo>
                    <a:pt x="11264" y="3768"/>
                  </a:lnTo>
                  <a:lnTo>
                    <a:pt x="10635" y="2168"/>
                  </a:lnTo>
                  <a:lnTo>
                    <a:pt x="9693" y="1626"/>
                  </a:lnTo>
                  <a:lnTo>
                    <a:pt x="9379" y="1084"/>
                  </a:lnTo>
                  <a:lnTo>
                    <a:pt x="8137" y="0"/>
                  </a:lnTo>
                  <a:close/>
                </a:path>
              </a:pathLst>
            </a:custGeom>
            <a:solidFill>
              <a:srgbClr val="CCD4DA"/>
            </a:solidFill>
            <a:ln w="12700" cap="flat">
              <a:noFill/>
              <a:miter lim="400000"/>
            </a:ln>
            <a:effectLst/>
          </p:spPr>
          <p:txBody>
            <a:bodyPr wrap="square" lIns="0" tIns="0" rIns="0" bIns="0" numCol="1" anchor="ctr">
              <a:noAutofit/>
            </a:bodyPr>
            <a:lstStyle/>
            <a:p>
              <a:pPr defTabSz="342900">
                <a:lnSpc>
                  <a:spcPct val="100000"/>
                </a:lnSpc>
                <a:spcBef>
                  <a:spcPts val="0"/>
                </a:spcBef>
                <a:defRPr sz="1400">
                  <a:latin typeface="Arial"/>
                  <a:ea typeface="Arial"/>
                  <a:cs typeface="Arial"/>
                  <a:sym typeface="Arial"/>
                </a:defRPr>
              </a:pPr>
              <a:endParaRPr sz="525"/>
            </a:p>
          </p:txBody>
        </p:sp>
        <p:sp>
          <p:nvSpPr>
            <p:cNvPr id="998" name="Google Shape;10461;p32">
              <a:extLst>
                <a:ext uri="{FF2B5EF4-FFF2-40B4-BE49-F238E27FC236}">
                  <a16:creationId xmlns:a16="http://schemas.microsoft.com/office/drawing/2014/main" id="{62EFAC2B-2C82-E5B6-6DEE-3ED2325968C7}"/>
                </a:ext>
              </a:extLst>
            </p:cNvPr>
            <p:cNvSpPr/>
            <p:nvPr/>
          </p:nvSpPr>
          <p:spPr>
            <a:xfrm>
              <a:off x="5108319" y="7449196"/>
              <a:ext cx="83630" cy="174493"/>
            </a:xfrm>
            <a:custGeom>
              <a:avLst/>
              <a:gdLst/>
              <a:ahLst/>
              <a:cxnLst>
                <a:cxn ang="0">
                  <a:pos x="wd2" y="hd2"/>
                </a:cxn>
                <a:cxn ang="5400000">
                  <a:pos x="wd2" y="hd2"/>
                </a:cxn>
                <a:cxn ang="10800000">
                  <a:pos x="wd2" y="hd2"/>
                </a:cxn>
                <a:cxn ang="16200000">
                  <a:pos x="wd2" y="hd2"/>
                </a:cxn>
              </a:cxnLst>
              <a:rect l="0" t="0" r="r" b="b"/>
              <a:pathLst>
                <a:path w="21600" h="21600" extrusionOk="0">
                  <a:moveTo>
                    <a:pt x="12831" y="0"/>
                  </a:moveTo>
                  <a:lnTo>
                    <a:pt x="12154" y="620"/>
                  </a:lnTo>
                  <a:lnTo>
                    <a:pt x="11477" y="2154"/>
                  </a:lnTo>
                  <a:lnTo>
                    <a:pt x="8769" y="3393"/>
                  </a:lnTo>
                  <a:lnTo>
                    <a:pt x="8769" y="3703"/>
                  </a:lnTo>
                  <a:lnTo>
                    <a:pt x="6770" y="4013"/>
                  </a:lnTo>
                  <a:lnTo>
                    <a:pt x="6093" y="4633"/>
                  </a:lnTo>
                  <a:lnTo>
                    <a:pt x="5416" y="4013"/>
                  </a:lnTo>
                  <a:lnTo>
                    <a:pt x="5416" y="3393"/>
                  </a:lnTo>
                  <a:lnTo>
                    <a:pt x="2708" y="3393"/>
                  </a:lnTo>
                  <a:lnTo>
                    <a:pt x="1354" y="4013"/>
                  </a:lnTo>
                  <a:lnTo>
                    <a:pt x="0" y="5238"/>
                  </a:lnTo>
                  <a:lnTo>
                    <a:pt x="0" y="20980"/>
                  </a:lnTo>
                  <a:lnTo>
                    <a:pt x="2708" y="20980"/>
                  </a:lnTo>
                  <a:lnTo>
                    <a:pt x="3385" y="21600"/>
                  </a:lnTo>
                  <a:lnTo>
                    <a:pt x="5416" y="21600"/>
                  </a:lnTo>
                  <a:lnTo>
                    <a:pt x="6770" y="20066"/>
                  </a:lnTo>
                  <a:lnTo>
                    <a:pt x="10123" y="18516"/>
                  </a:lnTo>
                  <a:lnTo>
                    <a:pt x="12831" y="19136"/>
                  </a:lnTo>
                  <a:lnTo>
                    <a:pt x="18215" y="15743"/>
                  </a:lnTo>
                  <a:lnTo>
                    <a:pt x="19569" y="13264"/>
                  </a:lnTo>
                  <a:lnTo>
                    <a:pt x="19569" y="10800"/>
                  </a:lnTo>
                  <a:lnTo>
                    <a:pt x="18215" y="9870"/>
                  </a:lnTo>
                  <a:lnTo>
                    <a:pt x="18892" y="7097"/>
                  </a:lnTo>
                  <a:lnTo>
                    <a:pt x="20246" y="5548"/>
                  </a:lnTo>
                  <a:lnTo>
                    <a:pt x="21600" y="1534"/>
                  </a:lnTo>
                  <a:lnTo>
                    <a:pt x="21600" y="0"/>
                  </a:lnTo>
                  <a:lnTo>
                    <a:pt x="18892" y="0"/>
                  </a:lnTo>
                  <a:lnTo>
                    <a:pt x="16893" y="620"/>
                  </a:lnTo>
                  <a:lnTo>
                    <a:pt x="16216" y="0"/>
                  </a:lnTo>
                  <a:close/>
                </a:path>
              </a:pathLst>
            </a:custGeom>
            <a:solidFill>
              <a:srgbClr val="CCD4D8"/>
            </a:solidFill>
            <a:ln w="12700" cap="flat">
              <a:noFill/>
              <a:miter lim="400000"/>
            </a:ln>
            <a:effectLst/>
          </p:spPr>
          <p:txBody>
            <a:bodyPr wrap="square" lIns="0" tIns="0" rIns="0" bIns="0" numCol="1" anchor="ctr">
              <a:noAutofit/>
            </a:bodyPr>
            <a:lstStyle/>
            <a:p>
              <a:pPr defTabSz="342900">
                <a:lnSpc>
                  <a:spcPct val="100000"/>
                </a:lnSpc>
                <a:spcBef>
                  <a:spcPts val="0"/>
                </a:spcBef>
                <a:defRPr sz="1400">
                  <a:latin typeface="Arial"/>
                  <a:ea typeface="Arial"/>
                  <a:cs typeface="Arial"/>
                  <a:sym typeface="Arial"/>
                </a:defRPr>
              </a:pPr>
              <a:endParaRPr sz="525"/>
            </a:p>
          </p:txBody>
        </p:sp>
        <p:sp>
          <p:nvSpPr>
            <p:cNvPr id="999" name="Google Shape;10462;p32">
              <a:extLst>
                <a:ext uri="{FF2B5EF4-FFF2-40B4-BE49-F238E27FC236}">
                  <a16:creationId xmlns:a16="http://schemas.microsoft.com/office/drawing/2014/main" id="{6C0D845C-5635-4EE6-FB1D-000DA0088005}"/>
                </a:ext>
              </a:extLst>
            </p:cNvPr>
            <p:cNvSpPr/>
            <p:nvPr/>
          </p:nvSpPr>
          <p:spPr>
            <a:xfrm>
              <a:off x="4881146" y="7489007"/>
              <a:ext cx="297690" cy="299288"/>
            </a:xfrm>
            <a:custGeom>
              <a:avLst/>
              <a:gdLst/>
              <a:ahLst/>
              <a:cxnLst>
                <a:cxn ang="0">
                  <a:pos x="wd2" y="hd2"/>
                </a:cxn>
                <a:cxn ang="5400000">
                  <a:pos x="wd2" y="hd2"/>
                </a:cxn>
                <a:cxn ang="10800000">
                  <a:pos x="wd2" y="hd2"/>
                </a:cxn>
                <a:cxn ang="16200000">
                  <a:pos x="wd2" y="hd2"/>
                </a:cxn>
              </a:cxnLst>
              <a:rect l="0" t="0" r="r" b="b"/>
              <a:pathLst>
                <a:path w="21600" h="21600" extrusionOk="0">
                  <a:moveTo>
                    <a:pt x="7580" y="0"/>
                  </a:moveTo>
                  <a:lnTo>
                    <a:pt x="7390" y="2701"/>
                  </a:lnTo>
                  <a:lnTo>
                    <a:pt x="5117" y="2882"/>
                  </a:lnTo>
                  <a:lnTo>
                    <a:pt x="5878" y="3604"/>
                  </a:lnTo>
                  <a:lnTo>
                    <a:pt x="6068" y="3966"/>
                  </a:lnTo>
                  <a:lnTo>
                    <a:pt x="7771" y="5583"/>
                  </a:lnTo>
                  <a:lnTo>
                    <a:pt x="8531" y="5583"/>
                  </a:lnTo>
                  <a:lnTo>
                    <a:pt x="8722" y="6125"/>
                  </a:lnTo>
                  <a:lnTo>
                    <a:pt x="8903" y="7019"/>
                  </a:lnTo>
                  <a:lnTo>
                    <a:pt x="9283" y="7200"/>
                  </a:lnTo>
                  <a:lnTo>
                    <a:pt x="10234" y="7381"/>
                  </a:lnTo>
                  <a:lnTo>
                    <a:pt x="10805" y="7561"/>
                  </a:lnTo>
                  <a:lnTo>
                    <a:pt x="10805" y="8284"/>
                  </a:lnTo>
                  <a:lnTo>
                    <a:pt x="10234" y="8826"/>
                  </a:lnTo>
                  <a:lnTo>
                    <a:pt x="3605" y="8826"/>
                  </a:lnTo>
                  <a:lnTo>
                    <a:pt x="380" y="13505"/>
                  </a:lnTo>
                  <a:lnTo>
                    <a:pt x="380" y="14400"/>
                  </a:lnTo>
                  <a:lnTo>
                    <a:pt x="761" y="14581"/>
                  </a:lnTo>
                  <a:lnTo>
                    <a:pt x="380" y="15123"/>
                  </a:lnTo>
                  <a:lnTo>
                    <a:pt x="951" y="15665"/>
                  </a:lnTo>
                  <a:lnTo>
                    <a:pt x="951" y="16026"/>
                  </a:lnTo>
                  <a:lnTo>
                    <a:pt x="380" y="16378"/>
                  </a:lnTo>
                  <a:lnTo>
                    <a:pt x="190" y="16920"/>
                  </a:lnTo>
                  <a:lnTo>
                    <a:pt x="0" y="17101"/>
                  </a:lnTo>
                  <a:lnTo>
                    <a:pt x="951" y="18004"/>
                  </a:lnTo>
                  <a:lnTo>
                    <a:pt x="1331" y="19080"/>
                  </a:lnTo>
                  <a:lnTo>
                    <a:pt x="2273" y="19080"/>
                  </a:lnTo>
                  <a:lnTo>
                    <a:pt x="3034" y="19983"/>
                  </a:lnTo>
                  <a:lnTo>
                    <a:pt x="5688" y="20886"/>
                  </a:lnTo>
                  <a:lnTo>
                    <a:pt x="8531" y="20886"/>
                  </a:lnTo>
                  <a:lnTo>
                    <a:pt x="10614" y="21600"/>
                  </a:lnTo>
                  <a:lnTo>
                    <a:pt x="11185" y="20886"/>
                  </a:lnTo>
                  <a:lnTo>
                    <a:pt x="11185" y="20525"/>
                  </a:lnTo>
                  <a:lnTo>
                    <a:pt x="12127" y="19622"/>
                  </a:lnTo>
                  <a:lnTo>
                    <a:pt x="13268" y="19080"/>
                  </a:lnTo>
                  <a:lnTo>
                    <a:pt x="14210" y="18899"/>
                  </a:lnTo>
                  <a:lnTo>
                    <a:pt x="14210" y="18366"/>
                  </a:lnTo>
                  <a:lnTo>
                    <a:pt x="15541" y="17282"/>
                  </a:lnTo>
                  <a:lnTo>
                    <a:pt x="16293" y="16026"/>
                  </a:lnTo>
                  <a:lnTo>
                    <a:pt x="16112" y="15303"/>
                  </a:lnTo>
                  <a:lnTo>
                    <a:pt x="16863" y="14400"/>
                  </a:lnTo>
                  <a:lnTo>
                    <a:pt x="18195" y="12963"/>
                  </a:lnTo>
                  <a:lnTo>
                    <a:pt x="18946" y="12963"/>
                  </a:lnTo>
                  <a:lnTo>
                    <a:pt x="20278" y="12422"/>
                  </a:lnTo>
                  <a:lnTo>
                    <a:pt x="20848" y="11527"/>
                  </a:lnTo>
                  <a:lnTo>
                    <a:pt x="21600" y="10985"/>
                  </a:lnTo>
                  <a:lnTo>
                    <a:pt x="21600" y="10624"/>
                  </a:lnTo>
                  <a:lnTo>
                    <a:pt x="21229" y="10082"/>
                  </a:lnTo>
                  <a:lnTo>
                    <a:pt x="20278" y="10082"/>
                  </a:lnTo>
                  <a:lnTo>
                    <a:pt x="20088" y="10804"/>
                  </a:lnTo>
                  <a:lnTo>
                    <a:pt x="19137" y="10082"/>
                  </a:lnTo>
                  <a:lnTo>
                    <a:pt x="18385" y="10082"/>
                  </a:lnTo>
                  <a:lnTo>
                    <a:pt x="18005" y="9720"/>
                  </a:lnTo>
                  <a:lnTo>
                    <a:pt x="17434" y="9720"/>
                  </a:lnTo>
                  <a:lnTo>
                    <a:pt x="17244" y="9359"/>
                  </a:lnTo>
                  <a:lnTo>
                    <a:pt x="16483" y="9359"/>
                  </a:lnTo>
                  <a:lnTo>
                    <a:pt x="16483" y="181"/>
                  </a:lnTo>
                  <a:lnTo>
                    <a:pt x="7580" y="0"/>
                  </a:lnTo>
                  <a:close/>
                </a:path>
              </a:pathLst>
            </a:custGeom>
            <a:solidFill>
              <a:srgbClr val="CCD4D8"/>
            </a:solidFill>
            <a:ln w="12700" cap="flat">
              <a:noFill/>
              <a:miter lim="400000"/>
            </a:ln>
            <a:effectLst/>
          </p:spPr>
          <p:txBody>
            <a:bodyPr wrap="square" lIns="0" tIns="0" rIns="0" bIns="0" numCol="1" anchor="ctr">
              <a:noAutofit/>
            </a:bodyPr>
            <a:lstStyle/>
            <a:p>
              <a:pPr defTabSz="342900">
                <a:lnSpc>
                  <a:spcPct val="100000"/>
                </a:lnSpc>
                <a:spcBef>
                  <a:spcPts val="0"/>
                </a:spcBef>
                <a:defRPr sz="1400">
                  <a:latin typeface="Arial"/>
                  <a:ea typeface="Arial"/>
                  <a:cs typeface="Arial"/>
                  <a:sym typeface="Arial"/>
                </a:defRPr>
              </a:pPr>
              <a:endParaRPr sz="525"/>
            </a:p>
          </p:txBody>
        </p:sp>
        <p:sp>
          <p:nvSpPr>
            <p:cNvPr id="1000" name="Google Shape;10463;p32">
              <a:extLst>
                <a:ext uri="{FF2B5EF4-FFF2-40B4-BE49-F238E27FC236}">
                  <a16:creationId xmlns:a16="http://schemas.microsoft.com/office/drawing/2014/main" id="{203714A3-87F4-FF72-E625-2B4A7A415381}"/>
                </a:ext>
              </a:extLst>
            </p:cNvPr>
            <p:cNvSpPr/>
            <p:nvPr/>
          </p:nvSpPr>
          <p:spPr>
            <a:xfrm>
              <a:off x="3259380" y="6269578"/>
              <a:ext cx="2057886" cy="1456369"/>
            </a:xfrm>
            <a:custGeom>
              <a:avLst/>
              <a:gdLst/>
              <a:ahLst/>
              <a:cxnLst>
                <a:cxn ang="0">
                  <a:pos x="wd2" y="hd2"/>
                </a:cxn>
                <a:cxn ang="5400000">
                  <a:pos x="wd2" y="hd2"/>
                </a:cxn>
                <a:cxn ang="10800000">
                  <a:pos x="wd2" y="hd2"/>
                </a:cxn>
                <a:cxn ang="16200000">
                  <a:pos x="wd2" y="hd2"/>
                </a:cxn>
              </a:cxnLst>
              <a:rect l="0" t="0" r="r" b="b"/>
              <a:pathLst>
                <a:path w="21600" h="21600" extrusionOk="0">
                  <a:moveTo>
                    <a:pt x="1808" y="0"/>
                  </a:moveTo>
                  <a:lnTo>
                    <a:pt x="0" y="37"/>
                  </a:lnTo>
                  <a:lnTo>
                    <a:pt x="26" y="295"/>
                  </a:lnTo>
                  <a:lnTo>
                    <a:pt x="136" y="850"/>
                  </a:lnTo>
                  <a:lnTo>
                    <a:pt x="219" y="1036"/>
                  </a:lnTo>
                  <a:lnTo>
                    <a:pt x="301" y="1220"/>
                  </a:lnTo>
                  <a:lnTo>
                    <a:pt x="219" y="1257"/>
                  </a:lnTo>
                  <a:lnTo>
                    <a:pt x="219" y="1405"/>
                  </a:lnTo>
                  <a:lnTo>
                    <a:pt x="246" y="1591"/>
                  </a:lnTo>
                  <a:lnTo>
                    <a:pt x="465" y="1960"/>
                  </a:lnTo>
                  <a:lnTo>
                    <a:pt x="465" y="2035"/>
                  </a:lnTo>
                  <a:lnTo>
                    <a:pt x="410" y="2072"/>
                  </a:lnTo>
                  <a:lnTo>
                    <a:pt x="438" y="2219"/>
                  </a:lnTo>
                  <a:lnTo>
                    <a:pt x="603" y="2404"/>
                  </a:lnTo>
                  <a:lnTo>
                    <a:pt x="630" y="2625"/>
                  </a:lnTo>
                  <a:lnTo>
                    <a:pt x="575" y="2736"/>
                  </a:lnTo>
                  <a:lnTo>
                    <a:pt x="575" y="2922"/>
                  </a:lnTo>
                  <a:lnTo>
                    <a:pt x="685" y="2996"/>
                  </a:lnTo>
                  <a:lnTo>
                    <a:pt x="713" y="3143"/>
                  </a:lnTo>
                  <a:lnTo>
                    <a:pt x="713" y="3477"/>
                  </a:lnTo>
                  <a:lnTo>
                    <a:pt x="766" y="3735"/>
                  </a:lnTo>
                  <a:lnTo>
                    <a:pt x="904" y="3921"/>
                  </a:lnTo>
                  <a:lnTo>
                    <a:pt x="987" y="3921"/>
                  </a:lnTo>
                  <a:lnTo>
                    <a:pt x="1233" y="4216"/>
                  </a:lnTo>
                  <a:lnTo>
                    <a:pt x="1315" y="4439"/>
                  </a:lnTo>
                  <a:lnTo>
                    <a:pt x="1370" y="4586"/>
                  </a:lnTo>
                  <a:lnTo>
                    <a:pt x="1534" y="4808"/>
                  </a:lnTo>
                  <a:lnTo>
                    <a:pt x="1589" y="5141"/>
                  </a:lnTo>
                  <a:lnTo>
                    <a:pt x="1672" y="5178"/>
                  </a:lnTo>
                  <a:lnTo>
                    <a:pt x="1782" y="5400"/>
                  </a:lnTo>
                  <a:lnTo>
                    <a:pt x="1699" y="5547"/>
                  </a:lnTo>
                  <a:lnTo>
                    <a:pt x="1672" y="5659"/>
                  </a:lnTo>
                  <a:lnTo>
                    <a:pt x="1727" y="5770"/>
                  </a:lnTo>
                  <a:lnTo>
                    <a:pt x="1699" y="5918"/>
                  </a:lnTo>
                  <a:lnTo>
                    <a:pt x="1589" y="5881"/>
                  </a:lnTo>
                  <a:lnTo>
                    <a:pt x="1534" y="6028"/>
                  </a:lnTo>
                  <a:lnTo>
                    <a:pt x="1562" y="6065"/>
                  </a:lnTo>
                  <a:lnTo>
                    <a:pt x="1672" y="6065"/>
                  </a:lnTo>
                  <a:lnTo>
                    <a:pt x="1672" y="6214"/>
                  </a:lnTo>
                  <a:lnTo>
                    <a:pt x="1589" y="6288"/>
                  </a:lnTo>
                  <a:lnTo>
                    <a:pt x="1507" y="6214"/>
                  </a:lnTo>
                  <a:lnTo>
                    <a:pt x="1315" y="6214"/>
                  </a:lnTo>
                  <a:lnTo>
                    <a:pt x="1178" y="6102"/>
                  </a:lnTo>
                  <a:lnTo>
                    <a:pt x="1014" y="6139"/>
                  </a:lnTo>
                  <a:lnTo>
                    <a:pt x="931" y="6214"/>
                  </a:lnTo>
                  <a:lnTo>
                    <a:pt x="1123" y="6472"/>
                  </a:lnTo>
                  <a:lnTo>
                    <a:pt x="1260" y="6583"/>
                  </a:lnTo>
                  <a:lnTo>
                    <a:pt x="1260" y="6769"/>
                  </a:lnTo>
                  <a:lnTo>
                    <a:pt x="1315" y="6953"/>
                  </a:lnTo>
                  <a:lnTo>
                    <a:pt x="1452" y="6990"/>
                  </a:lnTo>
                  <a:lnTo>
                    <a:pt x="1617" y="7138"/>
                  </a:lnTo>
                  <a:lnTo>
                    <a:pt x="1617" y="7212"/>
                  </a:lnTo>
                  <a:lnTo>
                    <a:pt x="1727" y="7212"/>
                  </a:lnTo>
                  <a:lnTo>
                    <a:pt x="1835" y="7249"/>
                  </a:lnTo>
                  <a:lnTo>
                    <a:pt x="1808" y="7324"/>
                  </a:lnTo>
                  <a:lnTo>
                    <a:pt x="1863" y="7433"/>
                  </a:lnTo>
                  <a:lnTo>
                    <a:pt x="1973" y="7398"/>
                  </a:lnTo>
                  <a:lnTo>
                    <a:pt x="2083" y="7398"/>
                  </a:lnTo>
                  <a:lnTo>
                    <a:pt x="2192" y="7212"/>
                  </a:lnTo>
                  <a:lnTo>
                    <a:pt x="2247" y="7212"/>
                  </a:lnTo>
                  <a:lnTo>
                    <a:pt x="2219" y="7398"/>
                  </a:lnTo>
                  <a:lnTo>
                    <a:pt x="2247" y="7730"/>
                  </a:lnTo>
                  <a:lnTo>
                    <a:pt x="2494" y="8063"/>
                  </a:lnTo>
                  <a:lnTo>
                    <a:pt x="2631" y="8100"/>
                  </a:lnTo>
                  <a:lnTo>
                    <a:pt x="2686" y="8100"/>
                  </a:lnTo>
                  <a:lnTo>
                    <a:pt x="2768" y="8248"/>
                  </a:lnTo>
                  <a:lnTo>
                    <a:pt x="2877" y="8655"/>
                  </a:lnTo>
                  <a:lnTo>
                    <a:pt x="2877" y="9061"/>
                  </a:lnTo>
                  <a:lnTo>
                    <a:pt x="2823" y="9394"/>
                  </a:lnTo>
                  <a:lnTo>
                    <a:pt x="2686" y="9654"/>
                  </a:lnTo>
                  <a:lnTo>
                    <a:pt x="2741" y="9802"/>
                  </a:lnTo>
                  <a:lnTo>
                    <a:pt x="2877" y="9986"/>
                  </a:lnTo>
                  <a:lnTo>
                    <a:pt x="2932" y="9949"/>
                  </a:lnTo>
                  <a:lnTo>
                    <a:pt x="2960" y="10097"/>
                  </a:lnTo>
                  <a:lnTo>
                    <a:pt x="3152" y="10134"/>
                  </a:lnTo>
                  <a:lnTo>
                    <a:pt x="3207" y="10355"/>
                  </a:lnTo>
                  <a:lnTo>
                    <a:pt x="3509" y="10836"/>
                  </a:lnTo>
                  <a:lnTo>
                    <a:pt x="3617" y="10873"/>
                  </a:lnTo>
                  <a:lnTo>
                    <a:pt x="3672" y="11022"/>
                  </a:lnTo>
                  <a:lnTo>
                    <a:pt x="3782" y="11207"/>
                  </a:lnTo>
                  <a:lnTo>
                    <a:pt x="3974" y="11245"/>
                  </a:lnTo>
                  <a:lnTo>
                    <a:pt x="4029" y="11391"/>
                  </a:lnTo>
                  <a:lnTo>
                    <a:pt x="4029" y="11614"/>
                  </a:lnTo>
                  <a:lnTo>
                    <a:pt x="4139" y="11763"/>
                  </a:lnTo>
                  <a:lnTo>
                    <a:pt x="4139" y="11872"/>
                  </a:lnTo>
                  <a:lnTo>
                    <a:pt x="4194" y="12058"/>
                  </a:lnTo>
                  <a:lnTo>
                    <a:pt x="4304" y="12132"/>
                  </a:lnTo>
                  <a:lnTo>
                    <a:pt x="4550" y="11984"/>
                  </a:lnTo>
                  <a:lnTo>
                    <a:pt x="4686" y="11688"/>
                  </a:lnTo>
                  <a:lnTo>
                    <a:pt x="4686" y="11466"/>
                  </a:lnTo>
                  <a:lnTo>
                    <a:pt x="4578" y="11391"/>
                  </a:lnTo>
                  <a:lnTo>
                    <a:pt x="4550" y="11207"/>
                  </a:lnTo>
                  <a:lnTo>
                    <a:pt x="4468" y="11096"/>
                  </a:lnTo>
                  <a:lnTo>
                    <a:pt x="4440" y="10910"/>
                  </a:lnTo>
                  <a:lnTo>
                    <a:pt x="4304" y="10836"/>
                  </a:lnTo>
                  <a:lnTo>
                    <a:pt x="4276" y="10690"/>
                  </a:lnTo>
                  <a:lnTo>
                    <a:pt x="4194" y="10541"/>
                  </a:lnTo>
                  <a:lnTo>
                    <a:pt x="4111" y="10504"/>
                  </a:lnTo>
                  <a:lnTo>
                    <a:pt x="4056" y="10541"/>
                  </a:lnTo>
                  <a:lnTo>
                    <a:pt x="4056" y="10690"/>
                  </a:lnTo>
                  <a:lnTo>
                    <a:pt x="4001" y="10727"/>
                  </a:lnTo>
                  <a:lnTo>
                    <a:pt x="4001" y="10578"/>
                  </a:lnTo>
                  <a:lnTo>
                    <a:pt x="3892" y="10504"/>
                  </a:lnTo>
                  <a:lnTo>
                    <a:pt x="3755" y="10283"/>
                  </a:lnTo>
                  <a:lnTo>
                    <a:pt x="3727" y="10134"/>
                  </a:lnTo>
                  <a:lnTo>
                    <a:pt x="3782" y="9949"/>
                  </a:lnTo>
                  <a:lnTo>
                    <a:pt x="3782" y="9728"/>
                  </a:lnTo>
                  <a:lnTo>
                    <a:pt x="3672" y="9542"/>
                  </a:lnTo>
                  <a:lnTo>
                    <a:pt x="3727" y="9357"/>
                  </a:lnTo>
                  <a:lnTo>
                    <a:pt x="3727" y="9247"/>
                  </a:lnTo>
                  <a:lnTo>
                    <a:pt x="3645" y="9099"/>
                  </a:lnTo>
                  <a:lnTo>
                    <a:pt x="3645" y="8987"/>
                  </a:lnTo>
                  <a:lnTo>
                    <a:pt x="3564" y="8840"/>
                  </a:lnTo>
                  <a:lnTo>
                    <a:pt x="3564" y="8655"/>
                  </a:lnTo>
                  <a:lnTo>
                    <a:pt x="3509" y="8543"/>
                  </a:lnTo>
                  <a:lnTo>
                    <a:pt x="3509" y="8285"/>
                  </a:lnTo>
                  <a:lnTo>
                    <a:pt x="3564" y="8137"/>
                  </a:lnTo>
                  <a:lnTo>
                    <a:pt x="3481" y="7767"/>
                  </a:lnTo>
                  <a:lnTo>
                    <a:pt x="3426" y="7582"/>
                  </a:lnTo>
                  <a:lnTo>
                    <a:pt x="3343" y="7433"/>
                  </a:lnTo>
                  <a:lnTo>
                    <a:pt x="3316" y="7398"/>
                  </a:lnTo>
                  <a:lnTo>
                    <a:pt x="3316" y="7582"/>
                  </a:lnTo>
                  <a:lnTo>
                    <a:pt x="3233" y="7693"/>
                  </a:lnTo>
                  <a:lnTo>
                    <a:pt x="3097" y="7398"/>
                  </a:lnTo>
                  <a:lnTo>
                    <a:pt x="3097" y="7249"/>
                  </a:lnTo>
                  <a:lnTo>
                    <a:pt x="3152" y="7138"/>
                  </a:lnTo>
                  <a:lnTo>
                    <a:pt x="3097" y="7027"/>
                  </a:lnTo>
                  <a:lnTo>
                    <a:pt x="3042" y="6990"/>
                  </a:lnTo>
                  <a:lnTo>
                    <a:pt x="2987" y="6620"/>
                  </a:lnTo>
                  <a:lnTo>
                    <a:pt x="2877" y="6325"/>
                  </a:lnTo>
                  <a:lnTo>
                    <a:pt x="2796" y="6288"/>
                  </a:lnTo>
                  <a:lnTo>
                    <a:pt x="2658" y="6102"/>
                  </a:lnTo>
                  <a:lnTo>
                    <a:pt x="2658" y="5881"/>
                  </a:lnTo>
                  <a:lnTo>
                    <a:pt x="2686" y="5659"/>
                  </a:lnTo>
                  <a:lnTo>
                    <a:pt x="2548" y="5400"/>
                  </a:lnTo>
                  <a:lnTo>
                    <a:pt x="2467" y="5363"/>
                  </a:lnTo>
                  <a:lnTo>
                    <a:pt x="2384" y="5289"/>
                  </a:lnTo>
                  <a:lnTo>
                    <a:pt x="2384" y="5029"/>
                  </a:lnTo>
                  <a:lnTo>
                    <a:pt x="2274" y="4920"/>
                  </a:lnTo>
                  <a:lnTo>
                    <a:pt x="2138" y="4845"/>
                  </a:lnTo>
                  <a:lnTo>
                    <a:pt x="2111" y="4660"/>
                  </a:lnTo>
                  <a:lnTo>
                    <a:pt x="2138" y="4548"/>
                  </a:lnTo>
                  <a:lnTo>
                    <a:pt x="2111" y="4253"/>
                  </a:lnTo>
                  <a:lnTo>
                    <a:pt x="1918" y="4068"/>
                  </a:lnTo>
                  <a:lnTo>
                    <a:pt x="1835" y="3921"/>
                  </a:lnTo>
                  <a:lnTo>
                    <a:pt x="1727" y="3884"/>
                  </a:lnTo>
                  <a:lnTo>
                    <a:pt x="1727" y="3698"/>
                  </a:lnTo>
                  <a:lnTo>
                    <a:pt x="1617" y="3440"/>
                  </a:lnTo>
                  <a:lnTo>
                    <a:pt x="1562" y="3292"/>
                  </a:lnTo>
                  <a:lnTo>
                    <a:pt x="1617" y="3143"/>
                  </a:lnTo>
                  <a:lnTo>
                    <a:pt x="1589" y="2404"/>
                  </a:lnTo>
                  <a:lnTo>
                    <a:pt x="1562" y="1998"/>
                  </a:lnTo>
                  <a:lnTo>
                    <a:pt x="1617" y="1775"/>
                  </a:lnTo>
                  <a:lnTo>
                    <a:pt x="1699" y="1405"/>
                  </a:lnTo>
                  <a:lnTo>
                    <a:pt x="1672" y="1220"/>
                  </a:lnTo>
                  <a:lnTo>
                    <a:pt x="1617" y="962"/>
                  </a:lnTo>
                  <a:lnTo>
                    <a:pt x="1727" y="1220"/>
                  </a:lnTo>
                  <a:lnTo>
                    <a:pt x="1946" y="1331"/>
                  </a:lnTo>
                  <a:lnTo>
                    <a:pt x="2056" y="1626"/>
                  </a:lnTo>
                  <a:lnTo>
                    <a:pt x="2138" y="1701"/>
                  </a:lnTo>
                  <a:lnTo>
                    <a:pt x="2274" y="1701"/>
                  </a:lnTo>
                  <a:lnTo>
                    <a:pt x="2357" y="1626"/>
                  </a:lnTo>
                  <a:lnTo>
                    <a:pt x="2467" y="1812"/>
                  </a:lnTo>
                  <a:lnTo>
                    <a:pt x="2521" y="1886"/>
                  </a:lnTo>
                  <a:lnTo>
                    <a:pt x="2658" y="1886"/>
                  </a:lnTo>
                  <a:lnTo>
                    <a:pt x="2823" y="2035"/>
                  </a:lnTo>
                  <a:lnTo>
                    <a:pt x="2823" y="2144"/>
                  </a:lnTo>
                  <a:lnTo>
                    <a:pt x="2741" y="2330"/>
                  </a:lnTo>
                  <a:lnTo>
                    <a:pt x="2741" y="2441"/>
                  </a:lnTo>
                  <a:lnTo>
                    <a:pt x="2796" y="2736"/>
                  </a:lnTo>
                  <a:lnTo>
                    <a:pt x="2823" y="3069"/>
                  </a:lnTo>
                  <a:lnTo>
                    <a:pt x="2905" y="3254"/>
                  </a:lnTo>
                  <a:lnTo>
                    <a:pt x="2932" y="3477"/>
                  </a:lnTo>
                  <a:lnTo>
                    <a:pt x="2905" y="3624"/>
                  </a:lnTo>
                  <a:lnTo>
                    <a:pt x="2932" y="3809"/>
                  </a:lnTo>
                  <a:lnTo>
                    <a:pt x="3152" y="4105"/>
                  </a:lnTo>
                  <a:lnTo>
                    <a:pt x="3097" y="4216"/>
                  </a:lnTo>
                  <a:lnTo>
                    <a:pt x="3070" y="4365"/>
                  </a:lnTo>
                  <a:lnTo>
                    <a:pt x="3152" y="4476"/>
                  </a:lnTo>
                  <a:lnTo>
                    <a:pt x="3180" y="4476"/>
                  </a:lnTo>
                  <a:lnTo>
                    <a:pt x="3233" y="4586"/>
                  </a:lnTo>
                  <a:lnTo>
                    <a:pt x="3316" y="4920"/>
                  </a:lnTo>
                  <a:lnTo>
                    <a:pt x="3426" y="4957"/>
                  </a:lnTo>
                  <a:lnTo>
                    <a:pt x="3481" y="5141"/>
                  </a:lnTo>
                  <a:lnTo>
                    <a:pt x="3481" y="5363"/>
                  </a:lnTo>
                  <a:lnTo>
                    <a:pt x="3564" y="5473"/>
                  </a:lnTo>
                  <a:lnTo>
                    <a:pt x="3645" y="5510"/>
                  </a:lnTo>
                  <a:lnTo>
                    <a:pt x="3727" y="5733"/>
                  </a:lnTo>
                  <a:lnTo>
                    <a:pt x="3755" y="5918"/>
                  </a:lnTo>
                  <a:lnTo>
                    <a:pt x="3865" y="6028"/>
                  </a:lnTo>
                  <a:lnTo>
                    <a:pt x="3892" y="6102"/>
                  </a:lnTo>
                  <a:lnTo>
                    <a:pt x="4001" y="6102"/>
                  </a:lnTo>
                  <a:lnTo>
                    <a:pt x="4056" y="6214"/>
                  </a:lnTo>
                  <a:lnTo>
                    <a:pt x="4166" y="6102"/>
                  </a:lnTo>
                  <a:lnTo>
                    <a:pt x="4249" y="6214"/>
                  </a:lnTo>
                  <a:lnTo>
                    <a:pt x="4249" y="6436"/>
                  </a:lnTo>
                  <a:lnTo>
                    <a:pt x="4166" y="6583"/>
                  </a:lnTo>
                  <a:lnTo>
                    <a:pt x="4194" y="6843"/>
                  </a:lnTo>
                  <a:lnTo>
                    <a:pt x="4440" y="7175"/>
                  </a:lnTo>
                  <a:lnTo>
                    <a:pt x="4550" y="7138"/>
                  </a:lnTo>
                  <a:lnTo>
                    <a:pt x="4660" y="7175"/>
                  </a:lnTo>
                  <a:lnTo>
                    <a:pt x="4605" y="7361"/>
                  </a:lnTo>
                  <a:lnTo>
                    <a:pt x="4686" y="7545"/>
                  </a:lnTo>
                  <a:lnTo>
                    <a:pt x="4824" y="7582"/>
                  </a:lnTo>
                  <a:lnTo>
                    <a:pt x="4934" y="7582"/>
                  </a:lnTo>
                  <a:lnTo>
                    <a:pt x="5043" y="7767"/>
                  </a:lnTo>
                  <a:lnTo>
                    <a:pt x="5098" y="7951"/>
                  </a:lnTo>
                  <a:lnTo>
                    <a:pt x="5208" y="7988"/>
                  </a:lnTo>
                  <a:lnTo>
                    <a:pt x="5235" y="7951"/>
                  </a:lnTo>
                  <a:lnTo>
                    <a:pt x="5263" y="7988"/>
                  </a:lnTo>
                  <a:lnTo>
                    <a:pt x="5290" y="8137"/>
                  </a:lnTo>
                  <a:lnTo>
                    <a:pt x="5235" y="8248"/>
                  </a:lnTo>
                  <a:lnTo>
                    <a:pt x="5153" y="8137"/>
                  </a:lnTo>
                  <a:lnTo>
                    <a:pt x="5043" y="8174"/>
                  </a:lnTo>
                  <a:lnTo>
                    <a:pt x="4934" y="8360"/>
                  </a:lnTo>
                  <a:lnTo>
                    <a:pt x="4851" y="8655"/>
                  </a:lnTo>
                  <a:lnTo>
                    <a:pt x="4879" y="8840"/>
                  </a:lnTo>
                  <a:lnTo>
                    <a:pt x="4989" y="8987"/>
                  </a:lnTo>
                  <a:lnTo>
                    <a:pt x="5125" y="8987"/>
                  </a:lnTo>
                  <a:lnTo>
                    <a:pt x="5235" y="9099"/>
                  </a:lnTo>
                  <a:lnTo>
                    <a:pt x="5509" y="9394"/>
                  </a:lnTo>
                  <a:lnTo>
                    <a:pt x="5702" y="9468"/>
                  </a:lnTo>
                  <a:lnTo>
                    <a:pt x="5783" y="9468"/>
                  </a:lnTo>
                  <a:lnTo>
                    <a:pt x="5810" y="9579"/>
                  </a:lnTo>
                  <a:lnTo>
                    <a:pt x="5893" y="9765"/>
                  </a:lnTo>
                  <a:lnTo>
                    <a:pt x="5948" y="9912"/>
                  </a:lnTo>
                  <a:lnTo>
                    <a:pt x="5893" y="10097"/>
                  </a:lnTo>
                  <a:lnTo>
                    <a:pt x="5783" y="10134"/>
                  </a:lnTo>
                  <a:lnTo>
                    <a:pt x="5810" y="10209"/>
                  </a:lnTo>
                  <a:lnTo>
                    <a:pt x="5920" y="10318"/>
                  </a:lnTo>
                  <a:lnTo>
                    <a:pt x="6167" y="10393"/>
                  </a:lnTo>
                  <a:lnTo>
                    <a:pt x="6167" y="10541"/>
                  </a:lnTo>
                  <a:lnTo>
                    <a:pt x="6222" y="10578"/>
                  </a:lnTo>
                  <a:lnTo>
                    <a:pt x="6414" y="10836"/>
                  </a:lnTo>
                  <a:lnTo>
                    <a:pt x="6661" y="11245"/>
                  </a:lnTo>
                  <a:lnTo>
                    <a:pt x="6852" y="11651"/>
                  </a:lnTo>
                  <a:lnTo>
                    <a:pt x="7072" y="12021"/>
                  </a:lnTo>
                  <a:lnTo>
                    <a:pt x="7072" y="12206"/>
                  </a:lnTo>
                  <a:lnTo>
                    <a:pt x="7346" y="12687"/>
                  </a:lnTo>
                  <a:lnTo>
                    <a:pt x="7401" y="12871"/>
                  </a:lnTo>
                  <a:lnTo>
                    <a:pt x="7318" y="13094"/>
                  </a:lnTo>
                  <a:lnTo>
                    <a:pt x="7401" y="13240"/>
                  </a:lnTo>
                  <a:lnTo>
                    <a:pt x="7456" y="13500"/>
                  </a:lnTo>
                  <a:lnTo>
                    <a:pt x="7620" y="14055"/>
                  </a:lnTo>
                  <a:lnTo>
                    <a:pt x="7620" y="14276"/>
                  </a:lnTo>
                  <a:lnTo>
                    <a:pt x="7565" y="14462"/>
                  </a:lnTo>
                  <a:lnTo>
                    <a:pt x="7401" y="14647"/>
                  </a:lnTo>
                  <a:lnTo>
                    <a:pt x="7346" y="14794"/>
                  </a:lnTo>
                  <a:lnTo>
                    <a:pt x="7428" y="14794"/>
                  </a:lnTo>
                  <a:lnTo>
                    <a:pt x="7537" y="14943"/>
                  </a:lnTo>
                  <a:lnTo>
                    <a:pt x="7456" y="15017"/>
                  </a:lnTo>
                  <a:lnTo>
                    <a:pt x="7291" y="15017"/>
                  </a:lnTo>
                  <a:lnTo>
                    <a:pt x="7181" y="15091"/>
                  </a:lnTo>
                  <a:lnTo>
                    <a:pt x="7181" y="15164"/>
                  </a:lnTo>
                  <a:lnTo>
                    <a:pt x="7291" y="15535"/>
                  </a:lnTo>
                  <a:lnTo>
                    <a:pt x="7401" y="15682"/>
                  </a:lnTo>
                  <a:lnTo>
                    <a:pt x="7401" y="15830"/>
                  </a:lnTo>
                  <a:lnTo>
                    <a:pt x="7537" y="16090"/>
                  </a:lnTo>
                  <a:lnTo>
                    <a:pt x="7592" y="16311"/>
                  </a:lnTo>
                  <a:lnTo>
                    <a:pt x="7675" y="16422"/>
                  </a:lnTo>
                  <a:lnTo>
                    <a:pt x="7757" y="16422"/>
                  </a:lnTo>
                  <a:lnTo>
                    <a:pt x="7785" y="16497"/>
                  </a:lnTo>
                  <a:lnTo>
                    <a:pt x="8031" y="16606"/>
                  </a:lnTo>
                  <a:lnTo>
                    <a:pt x="8224" y="16571"/>
                  </a:lnTo>
                  <a:lnTo>
                    <a:pt x="8305" y="16571"/>
                  </a:lnTo>
                  <a:lnTo>
                    <a:pt x="8251" y="16680"/>
                  </a:lnTo>
                  <a:lnTo>
                    <a:pt x="8251" y="16792"/>
                  </a:lnTo>
                  <a:lnTo>
                    <a:pt x="8415" y="16866"/>
                  </a:lnTo>
                  <a:lnTo>
                    <a:pt x="8634" y="17124"/>
                  </a:lnTo>
                  <a:lnTo>
                    <a:pt x="8771" y="17384"/>
                  </a:lnTo>
                  <a:lnTo>
                    <a:pt x="8854" y="17605"/>
                  </a:lnTo>
                  <a:lnTo>
                    <a:pt x="8990" y="17716"/>
                  </a:lnTo>
                  <a:lnTo>
                    <a:pt x="9073" y="17679"/>
                  </a:lnTo>
                  <a:lnTo>
                    <a:pt x="9210" y="17753"/>
                  </a:lnTo>
                  <a:lnTo>
                    <a:pt x="9320" y="17753"/>
                  </a:lnTo>
                  <a:lnTo>
                    <a:pt x="9622" y="17939"/>
                  </a:lnTo>
                  <a:lnTo>
                    <a:pt x="9730" y="17939"/>
                  </a:lnTo>
                  <a:lnTo>
                    <a:pt x="9758" y="17865"/>
                  </a:lnTo>
                  <a:lnTo>
                    <a:pt x="9840" y="17865"/>
                  </a:lnTo>
                  <a:lnTo>
                    <a:pt x="10279" y="18457"/>
                  </a:lnTo>
                  <a:lnTo>
                    <a:pt x="10362" y="18457"/>
                  </a:lnTo>
                  <a:lnTo>
                    <a:pt x="10608" y="18789"/>
                  </a:lnTo>
                  <a:lnTo>
                    <a:pt x="10909" y="18975"/>
                  </a:lnTo>
                  <a:lnTo>
                    <a:pt x="11293" y="19012"/>
                  </a:lnTo>
                  <a:lnTo>
                    <a:pt x="11458" y="19159"/>
                  </a:lnTo>
                  <a:lnTo>
                    <a:pt x="11567" y="19381"/>
                  </a:lnTo>
                  <a:lnTo>
                    <a:pt x="11787" y="19381"/>
                  </a:lnTo>
                  <a:lnTo>
                    <a:pt x="11978" y="19528"/>
                  </a:lnTo>
                  <a:lnTo>
                    <a:pt x="12089" y="19419"/>
                  </a:lnTo>
                  <a:lnTo>
                    <a:pt x="12116" y="19456"/>
                  </a:lnTo>
                  <a:lnTo>
                    <a:pt x="12225" y="19714"/>
                  </a:lnTo>
                  <a:lnTo>
                    <a:pt x="12417" y="19825"/>
                  </a:lnTo>
                  <a:lnTo>
                    <a:pt x="12609" y="19825"/>
                  </a:lnTo>
                  <a:lnTo>
                    <a:pt x="12746" y="19937"/>
                  </a:lnTo>
                  <a:lnTo>
                    <a:pt x="13048" y="20083"/>
                  </a:lnTo>
                  <a:lnTo>
                    <a:pt x="13294" y="20083"/>
                  </a:lnTo>
                  <a:lnTo>
                    <a:pt x="13486" y="20269"/>
                  </a:lnTo>
                  <a:lnTo>
                    <a:pt x="13870" y="20455"/>
                  </a:lnTo>
                  <a:lnTo>
                    <a:pt x="14007" y="20380"/>
                  </a:lnTo>
                  <a:lnTo>
                    <a:pt x="14418" y="20158"/>
                  </a:lnTo>
                  <a:lnTo>
                    <a:pt x="14555" y="20158"/>
                  </a:lnTo>
                  <a:lnTo>
                    <a:pt x="14802" y="19974"/>
                  </a:lnTo>
                  <a:lnTo>
                    <a:pt x="14939" y="19937"/>
                  </a:lnTo>
                  <a:lnTo>
                    <a:pt x="15213" y="19937"/>
                  </a:lnTo>
                  <a:lnTo>
                    <a:pt x="15213" y="19899"/>
                  </a:lnTo>
                  <a:lnTo>
                    <a:pt x="15022" y="19825"/>
                  </a:lnTo>
                  <a:lnTo>
                    <a:pt x="14939" y="19825"/>
                  </a:lnTo>
                  <a:lnTo>
                    <a:pt x="14939" y="19751"/>
                  </a:lnTo>
                  <a:lnTo>
                    <a:pt x="15103" y="19602"/>
                  </a:lnTo>
                  <a:lnTo>
                    <a:pt x="15131" y="19640"/>
                  </a:lnTo>
                  <a:lnTo>
                    <a:pt x="15131" y="19788"/>
                  </a:lnTo>
                  <a:lnTo>
                    <a:pt x="15241" y="19714"/>
                  </a:lnTo>
                  <a:lnTo>
                    <a:pt x="15351" y="19714"/>
                  </a:lnTo>
                  <a:lnTo>
                    <a:pt x="15351" y="19788"/>
                  </a:lnTo>
                  <a:lnTo>
                    <a:pt x="15268" y="19788"/>
                  </a:lnTo>
                  <a:lnTo>
                    <a:pt x="15241" y="19825"/>
                  </a:lnTo>
                  <a:lnTo>
                    <a:pt x="15268" y="19899"/>
                  </a:lnTo>
                  <a:lnTo>
                    <a:pt x="15406" y="19899"/>
                  </a:lnTo>
                  <a:lnTo>
                    <a:pt x="15542" y="19937"/>
                  </a:lnTo>
                  <a:lnTo>
                    <a:pt x="15762" y="20158"/>
                  </a:lnTo>
                  <a:lnTo>
                    <a:pt x="15843" y="20269"/>
                  </a:lnTo>
                  <a:lnTo>
                    <a:pt x="15843" y="20195"/>
                  </a:lnTo>
                  <a:lnTo>
                    <a:pt x="15680" y="19974"/>
                  </a:lnTo>
                  <a:lnTo>
                    <a:pt x="15432" y="19825"/>
                  </a:lnTo>
                  <a:lnTo>
                    <a:pt x="15432" y="19751"/>
                  </a:lnTo>
                  <a:lnTo>
                    <a:pt x="15487" y="19751"/>
                  </a:lnTo>
                  <a:lnTo>
                    <a:pt x="15514" y="19788"/>
                  </a:lnTo>
                  <a:lnTo>
                    <a:pt x="15652" y="19825"/>
                  </a:lnTo>
                  <a:lnTo>
                    <a:pt x="15790" y="19974"/>
                  </a:lnTo>
                  <a:lnTo>
                    <a:pt x="15926" y="20195"/>
                  </a:lnTo>
                  <a:lnTo>
                    <a:pt x="15926" y="20306"/>
                  </a:lnTo>
                  <a:lnTo>
                    <a:pt x="15981" y="20380"/>
                  </a:lnTo>
                  <a:lnTo>
                    <a:pt x="16502" y="21008"/>
                  </a:lnTo>
                  <a:lnTo>
                    <a:pt x="16666" y="21045"/>
                  </a:lnTo>
                  <a:lnTo>
                    <a:pt x="16721" y="21193"/>
                  </a:lnTo>
                  <a:lnTo>
                    <a:pt x="16912" y="21416"/>
                  </a:lnTo>
                  <a:lnTo>
                    <a:pt x="17022" y="21600"/>
                  </a:lnTo>
                  <a:lnTo>
                    <a:pt x="17050" y="21563"/>
                  </a:lnTo>
                  <a:lnTo>
                    <a:pt x="17077" y="21452"/>
                  </a:lnTo>
                  <a:lnTo>
                    <a:pt x="17160" y="21379"/>
                  </a:lnTo>
                  <a:lnTo>
                    <a:pt x="17160" y="21305"/>
                  </a:lnTo>
                  <a:lnTo>
                    <a:pt x="17077" y="21193"/>
                  </a:lnTo>
                  <a:lnTo>
                    <a:pt x="17132" y="21082"/>
                  </a:lnTo>
                  <a:lnTo>
                    <a:pt x="17077" y="21045"/>
                  </a:lnTo>
                  <a:lnTo>
                    <a:pt x="17077" y="20861"/>
                  </a:lnTo>
                  <a:lnTo>
                    <a:pt x="17544" y="19899"/>
                  </a:lnTo>
                  <a:lnTo>
                    <a:pt x="18503" y="19899"/>
                  </a:lnTo>
                  <a:lnTo>
                    <a:pt x="18585" y="19788"/>
                  </a:lnTo>
                  <a:lnTo>
                    <a:pt x="18585" y="19640"/>
                  </a:lnTo>
                  <a:lnTo>
                    <a:pt x="18503" y="19602"/>
                  </a:lnTo>
                  <a:lnTo>
                    <a:pt x="18365" y="19565"/>
                  </a:lnTo>
                  <a:lnTo>
                    <a:pt x="18310" y="19528"/>
                  </a:lnTo>
                  <a:lnTo>
                    <a:pt x="18284" y="19344"/>
                  </a:lnTo>
                  <a:lnTo>
                    <a:pt x="18257" y="19233"/>
                  </a:lnTo>
                  <a:lnTo>
                    <a:pt x="18147" y="19233"/>
                  </a:lnTo>
                  <a:lnTo>
                    <a:pt x="17900" y="18901"/>
                  </a:lnTo>
                  <a:lnTo>
                    <a:pt x="17873" y="18826"/>
                  </a:lnTo>
                  <a:lnTo>
                    <a:pt x="17763" y="18678"/>
                  </a:lnTo>
                  <a:lnTo>
                    <a:pt x="18091" y="18641"/>
                  </a:lnTo>
                  <a:lnTo>
                    <a:pt x="18119" y="18086"/>
                  </a:lnTo>
                  <a:lnTo>
                    <a:pt x="19407" y="18123"/>
                  </a:lnTo>
                  <a:lnTo>
                    <a:pt x="19462" y="17976"/>
                  </a:lnTo>
                  <a:lnTo>
                    <a:pt x="19517" y="17902"/>
                  </a:lnTo>
                  <a:lnTo>
                    <a:pt x="19627" y="17902"/>
                  </a:lnTo>
                  <a:lnTo>
                    <a:pt x="19627" y="17976"/>
                  </a:lnTo>
                  <a:lnTo>
                    <a:pt x="19654" y="18050"/>
                  </a:lnTo>
                  <a:lnTo>
                    <a:pt x="19682" y="17976"/>
                  </a:lnTo>
                  <a:lnTo>
                    <a:pt x="19763" y="17939"/>
                  </a:lnTo>
                  <a:lnTo>
                    <a:pt x="19763" y="17902"/>
                  </a:lnTo>
                  <a:lnTo>
                    <a:pt x="19873" y="17753"/>
                  </a:lnTo>
                  <a:lnTo>
                    <a:pt x="19901" y="17570"/>
                  </a:lnTo>
                  <a:lnTo>
                    <a:pt x="19928" y="17495"/>
                  </a:lnTo>
                  <a:lnTo>
                    <a:pt x="20066" y="17495"/>
                  </a:lnTo>
                  <a:lnTo>
                    <a:pt x="20202" y="17310"/>
                  </a:lnTo>
                  <a:lnTo>
                    <a:pt x="20340" y="17052"/>
                  </a:lnTo>
                  <a:lnTo>
                    <a:pt x="20450" y="17014"/>
                  </a:lnTo>
                  <a:lnTo>
                    <a:pt x="20422" y="17198"/>
                  </a:lnTo>
                  <a:lnTo>
                    <a:pt x="20340" y="17310"/>
                  </a:lnTo>
                  <a:lnTo>
                    <a:pt x="20367" y="17384"/>
                  </a:lnTo>
                  <a:lnTo>
                    <a:pt x="20503" y="17532"/>
                  </a:lnTo>
                  <a:lnTo>
                    <a:pt x="20586" y="17716"/>
                  </a:lnTo>
                  <a:lnTo>
                    <a:pt x="20613" y="17679"/>
                  </a:lnTo>
                  <a:lnTo>
                    <a:pt x="20751" y="17347"/>
                  </a:lnTo>
                  <a:lnTo>
                    <a:pt x="20887" y="16680"/>
                  </a:lnTo>
                  <a:lnTo>
                    <a:pt x="20970" y="16497"/>
                  </a:lnTo>
                  <a:lnTo>
                    <a:pt x="20887" y="16571"/>
                  </a:lnTo>
                  <a:lnTo>
                    <a:pt x="20832" y="16643"/>
                  </a:lnTo>
                  <a:lnTo>
                    <a:pt x="20751" y="16606"/>
                  </a:lnTo>
                  <a:lnTo>
                    <a:pt x="20751" y="16497"/>
                  </a:lnTo>
                  <a:lnTo>
                    <a:pt x="20915" y="16274"/>
                  </a:lnTo>
                  <a:lnTo>
                    <a:pt x="20970" y="16125"/>
                  </a:lnTo>
                  <a:lnTo>
                    <a:pt x="20832" y="16125"/>
                  </a:lnTo>
                  <a:lnTo>
                    <a:pt x="20724" y="16016"/>
                  </a:lnTo>
                  <a:lnTo>
                    <a:pt x="20751" y="15941"/>
                  </a:lnTo>
                  <a:lnTo>
                    <a:pt x="20915" y="15830"/>
                  </a:lnTo>
                  <a:lnTo>
                    <a:pt x="20915" y="15535"/>
                  </a:lnTo>
                  <a:lnTo>
                    <a:pt x="20997" y="15386"/>
                  </a:lnTo>
                  <a:lnTo>
                    <a:pt x="21326" y="14980"/>
                  </a:lnTo>
                  <a:lnTo>
                    <a:pt x="21519" y="14610"/>
                  </a:lnTo>
                  <a:lnTo>
                    <a:pt x="21600" y="14351"/>
                  </a:lnTo>
                  <a:lnTo>
                    <a:pt x="21600" y="14167"/>
                  </a:lnTo>
                  <a:lnTo>
                    <a:pt x="21381" y="13721"/>
                  </a:lnTo>
                  <a:lnTo>
                    <a:pt x="21244" y="13795"/>
                  </a:lnTo>
                  <a:lnTo>
                    <a:pt x="21271" y="13870"/>
                  </a:lnTo>
                  <a:lnTo>
                    <a:pt x="21189" y="13907"/>
                  </a:lnTo>
                  <a:lnTo>
                    <a:pt x="20860" y="13833"/>
                  </a:lnTo>
                  <a:lnTo>
                    <a:pt x="20558" y="13833"/>
                  </a:lnTo>
                  <a:lnTo>
                    <a:pt x="20558" y="13907"/>
                  </a:lnTo>
                  <a:lnTo>
                    <a:pt x="20367" y="14055"/>
                  </a:lnTo>
                  <a:lnTo>
                    <a:pt x="20312" y="13981"/>
                  </a:lnTo>
                  <a:lnTo>
                    <a:pt x="20147" y="14018"/>
                  </a:lnTo>
                  <a:lnTo>
                    <a:pt x="20011" y="14202"/>
                  </a:lnTo>
                  <a:lnTo>
                    <a:pt x="19379" y="14202"/>
                  </a:lnTo>
                  <a:lnTo>
                    <a:pt x="18859" y="14351"/>
                  </a:lnTo>
                  <a:lnTo>
                    <a:pt x="18859" y="14462"/>
                  </a:lnTo>
                  <a:lnTo>
                    <a:pt x="18997" y="14536"/>
                  </a:lnTo>
                  <a:lnTo>
                    <a:pt x="18722" y="14943"/>
                  </a:lnTo>
                  <a:lnTo>
                    <a:pt x="18694" y="15572"/>
                  </a:lnTo>
                  <a:lnTo>
                    <a:pt x="18722" y="15644"/>
                  </a:lnTo>
                  <a:lnTo>
                    <a:pt x="18448" y="16053"/>
                  </a:lnTo>
                  <a:lnTo>
                    <a:pt x="18448" y="16385"/>
                  </a:lnTo>
                  <a:lnTo>
                    <a:pt x="18284" y="16606"/>
                  </a:lnTo>
                  <a:lnTo>
                    <a:pt x="18174" y="16643"/>
                  </a:lnTo>
                  <a:lnTo>
                    <a:pt x="17845" y="16866"/>
                  </a:lnTo>
                  <a:lnTo>
                    <a:pt x="17873" y="16940"/>
                  </a:lnTo>
                  <a:lnTo>
                    <a:pt x="18009" y="16792"/>
                  </a:lnTo>
                  <a:lnTo>
                    <a:pt x="17981" y="16977"/>
                  </a:lnTo>
                  <a:lnTo>
                    <a:pt x="17981" y="17310"/>
                  </a:lnTo>
                  <a:lnTo>
                    <a:pt x="17845" y="17532"/>
                  </a:lnTo>
                  <a:lnTo>
                    <a:pt x="17735" y="17532"/>
                  </a:lnTo>
                  <a:lnTo>
                    <a:pt x="17708" y="17605"/>
                  </a:lnTo>
                  <a:lnTo>
                    <a:pt x="17625" y="17532"/>
                  </a:lnTo>
                  <a:lnTo>
                    <a:pt x="17461" y="17384"/>
                  </a:lnTo>
                  <a:lnTo>
                    <a:pt x="17489" y="17310"/>
                  </a:lnTo>
                  <a:lnTo>
                    <a:pt x="17625" y="17198"/>
                  </a:lnTo>
                  <a:lnTo>
                    <a:pt x="17434" y="17124"/>
                  </a:lnTo>
                  <a:lnTo>
                    <a:pt x="17351" y="17198"/>
                  </a:lnTo>
                  <a:lnTo>
                    <a:pt x="17188" y="17161"/>
                  </a:lnTo>
                  <a:lnTo>
                    <a:pt x="16995" y="17161"/>
                  </a:lnTo>
                  <a:lnTo>
                    <a:pt x="16859" y="17310"/>
                  </a:lnTo>
                  <a:lnTo>
                    <a:pt x="16666" y="17347"/>
                  </a:lnTo>
                  <a:lnTo>
                    <a:pt x="16392" y="17347"/>
                  </a:lnTo>
                  <a:lnTo>
                    <a:pt x="16365" y="17421"/>
                  </a:lnTo>
                  <a:lnTo>
                    <a:pt x="16063" y="17679"/>
                  </a:lnTo>
                  <a:lnTo>
                    <a:pt x="15953" y="17679"/>
                  </a:lnTo>
                  <a:lnTo>
                    <a:pt x="15926" y="17570"/>
                  </a:lnTo>
                  <a:lnTo>
                    <a:pt x="15652" y="17679"/>
                  </a:lnTo>
                  <a:lnTo>
                    <a:pt x="15487" y="17753"/>
                  </a:lnTo>
                  <a:lnTo>
                    <a:pt x="15406" y="17532"/>
                  </a:lnTo>
                  <a:lnTo>
                    <a:pt x="15241" y="17198"/>
                  </a:lnTo>
                  <a:lnTo>
                    <a:pt x="15022" y="17052"/>
                  </a:lnTo>
                  <a:lnTo>
                    <a:pt x="14967" y="16977"/>
                  </a:lnTo>
                  <a:lnTo>
                    <a:pt x="14747" y="16977"/>
                  </a:lnTo>
                  <a:lnTo>
                    <a:pt x="14693" y="17014"/>
                  </a:lnTo>
                  <a:lnTo>
                    <a:pt x="14583" y="16829"/>
                  </a:lnTo>
                  <a:lnTo>
                    <a:pt x="14282" y="16385"/>
                  </a:lnTo>
                  <a:lnTo>
                    <a:pt x="14254" y="16200"/>
                  </a:lnTo>
                  <a:lnTo>
                    <a:pt x="14254" y="16053"/>
                  </a:lnTo>
                  <a:lnTo>
                    <a:pt x="14117" y="15756"/>
                  </a:lnTo>
                  <a:lnTo>
                    <a:pt x="14034" y="15535"/>
                  </a:lnTo>
                  <a:lnTo>
                    <a:pt x="13624" y="14943"/>
                  </a:lnTo>
                  <a:lnTo>
                    <a:pt x="13596" y="14720"/>
                  </a:lnTo>
                  <a:lnTo>
                    <a:pt x="13514" y="14573"/>
                  </a:lnTo>
                  <a:lnTo>
                    <a:pt x="13569" y="14425"/>
                  </a:lnTo>
                  <a:lnTo>
                    <a:pt x="13514" y="14276"/>
                  </a:lnTo>
                  <a:lnTo>
                    <a:pt x="13431" y="13870"/>
                  </a:lnTo>
                  <a:lnTo>
                    <a:pt x="13321" y="13721"/>
                  </a:lnTo>
                  <a:lnTo>
                    <a:pt x="13349" y="13500"/>
                  </a:lnTo>
                  <a:lnTo>
                    <a:pt x="13514" y="13795"/>
                  </a:lnTo>
                  <a:lnTo>
                    <a:pt x="13514" y="14167"/>
                  </a:lnTo>
                  <a:lnTo>
                    <a:pt x="13596" y="14092"/>
                  </a:lnTo>
                  <a:lnTo>
                    <a:pt x="13596" y="13795"/>
                  </a:lnTo>
                  <a:lnTo>
                    <a:pt x="13376" y="13352"/>
                  </a:lnTo>
                  <a:lnTo>
                    <a:pt x="13431" y="13131"/>
                  </a:lnTo>
                  <a:lnTo>
                    <a:pt x="13349" y="12760"/>
                  </a:lnTo>
                  <a:lnTo>
                    <a:pt x="13321" y="12576"/>
                  </a:lnTo>
                  <a:lnTo>
                    <a:pt x="13431" y="12390"/>
                  </a:lnTo>
                  <a:lnTo>
                    <a:pt x="13486" y="11872"/>
                  </a:lnTo>
                  <a:lnTo>
                    <a:pt x="13431" y="11614"/>
                  </a:lnTo>
                  <a:lnTo>
                    <a:pt x="13514" y="11096"/>
                  </a:lnTo>
                  <a:lnTo>
                    <a:pt x="13514" y="10910"/>
                  </a:lnTo>
                  <a:lnTo>
                    <a:pt x="13569" y="10764"/>
                  </a:lnTo>
                  <a:lnTo>
                    <a:pt x="13514" y="10690"/>
                  </a:lnTo>
                  <a:lnTo>
                    <a:pt x="13514" y="10467"/>
                  </a:lnTo>
                  <a:lnTo>
                    <a:pt x="13596" y="10355"/>
                  </a:lnTo>
                  <a:lnTo>
                    <a:pt x="13624" y="10097"/>
                  </a:lnTo>
                  <a:lnTo>
                    <a:pt x="13650" y="9986"/>
                  </a:lnTo>
                  <a:lnTo>
                    <a:pt x="13569" y="9912"/>
                  </a:lnTo>
                  <a:lnTo>
                    <a:pt x="13650" y="9728"/>
                  </a:lnTo>
                  <a:lnTo>
                    <a:pt x="13650" y="9431"/>
                  </a:lnTo>
                  <a:lnTo>
                    <a:pt x="13788" y="9431"/>
                  </a:lnTo>
                  <a:lnTo>
                    <a:pt x="13760" y="9616"/>
                  </a:lnTo>
                  <a:lnTo>
                    <a:pt x="13760" y="9765"/>
                  </a:lnTo>
                  <a:lnTo>
                    <a:pt x="13843" y="9728"/>
                  </a:lnTo>
                  <a:lnTo>
                    <a:pt x="13870" y="9542"/>
                  </a:lnTo>
                  <a:lnTo>
                    <a:pt x="13980" y="9357"/>
                  </a:lnTo>
                  <a:lnTo>
                    <a:pt x="14007" y="9099"/>
                  </a:lnTo>
                  <a:lnTo>
                    <a:pt x="14062" y="9024"/>
                  </a:lnTo>
                  <a:lnTo>
                    <a:pt x="14117" y="8729"/>
                  </a:lnTo>
                  <a:lnTo>
                    <a:pt x="14117" y="8655"/>
                  </a:lnTo>
                  <a:lnTo>
                    <a:pt x="14007" y="8729"/>
                  </a:lnTo>
                  <a:lnTo>
                    <a:pt x="13980" y="9061"/>
                  </a:lnTo>
                  <a:lnTo>
                    <a:pt x="13843" y="9173"/>
                  </a:lnTo>
                  <a:lnTo>
                    <a:pt x="13870" y="9024"/>
                  </a:lnTo>
                  <a:lnTo>
                    <a:pt x="13788" y="8987"/>
                  </a:lnTo>
                  <a:lnTo>
                    <a:pt x="13760" y="8840"/>
                  </a:lnTo>
                  <a:lnTo>
                    <a:pt x="13624" y="8840"/>
                  </a:lnTo>
                  <a:lnTo>
                    <a:pt x="13486" y="8692"/>
                  </a:lnTo>
                  <a:lnTo>
                    <a:pt x="13240" y="8618"/>
                  </a:lnTo>
                  <a:lnTo>
                    <a:pt x="13103" y="8432"/>
                  </a:lnTo>
                  <a:lnTo>
                    <a:pt x="13020" y="8360"/>
                  </a:lnTo>
                  <a:lnTo>
                    <a:pt x="12911" y="8360"/>
                  </a:lnTo>
                  <a:lnTo>
                    <a:pt x="12829" y="8323"/>
                  </a:lnTo>
                  <a:lnTo>
                    <a:pt x="12801" y="8323"/>
                  </a:lnTo>
                  <a:lnTo>
                    <a:pt x="12746" y="8248"/>
                  </a:lnTo>
                  <a:lnTo>
                    <a:pt x="12774" y="7951"/>
                  </a:lnTo>
                  <a:lnTo>
                    <a:pt x="12609" y="7361"/>
                  </a:lnTo>
                  <a:lnTo>
                    <a:pt x="12609" y="7027"/>
                  </a:lnTo>
                  <a:lnTo>
                    <a:pt x="12636" y="6843"/>
                  </a:lnTo>
                  <a:lnTo>
                    <a:pt x="12500" y="6694"/>
                  </a:lnTo>
                  <a:lnTo>
                    <a:pt x="12417" y="6509"/>
                  </a:lnTo>
                  <a:lnTo>
                    <a:pt x="12390" y="6325"/>
                  </a:lnTo>
                  <a:lnTo>
                    <a:pt x="12280" y="6251"/>
                  </a:lnTo>
                  <a:lnTo>
                    <a:pt x="12252" y="6102"/>
                  </a:lnTo>
                  <a:lnTo>
                    <a:pt x="12199" y="6065"/>
                  </a:lnTo>
                  <a:lnTo>
                    <a:pt x="12089" y="5696"/>
                  </a:lnTo>
                  <a:lnTo>
                    <a:pt x="12061" y="5547"/>
                  </a:lnTo>
                  <a:lnTo>
                    <a:pt x="11951" y="5510"/>
                  </a:lnTo>
                  <a:lnTo>
                    <a:pt x="11951" y="5103"/>
                  </a:lnTo>
                  <a:lnTo>
                    <a:pt x="11868" y="4992"/>
                  </a:lnTo>
                  <a:lnTo>
                    <a:pt x="11842" y="4808"/>
                  </a:lnTo>
                  <a:lnTo>
                    <a:pt x="11705" y="4548"/>
                  </a:lnTo>
                  <a:lnTo>
                    <a:pt x="11567" y="4402"/>
                  </a:lnTo>
                  <a:lnTo>
                    <a:pt x="11512" y="4216"/>
                  </a:lnTo>
                  <a:lnTo>
                    <a:pt x="11403" y="4179"/>
                  </a:lnTo>
                  <a:lnTo>
                    <a:pt x="11293" y="4179"/>
                  </a:lnTo>
                  <a:lnTo>
                    <a:pt x="11266" y="4105"/>
                  </a:lnTo>
                  <a:lnTo>
                    <a:pt x="11238" y="4068"/>
                  </a:lnTo>
                  <a:lnTo>
                    <a:pt x="11102" y="4105"/>
                  </a:lnTo>
                  <a:lnTo>
                    <a:pt x="10964" y="4068"/>
                  </a:lnTo>
                  <a:lnTo>
                    <a:pt x="10827" y="4068"/>
                  </a:lnTo>
                  <a:lnTo>
                    <a:pt x="10772" y="4216"/>
                  </a:lnTo>
                  <a:lnTo>
                    <a:pt x="10718" y="4216"/>
                  </a:lnTo>
                  <a:lnTo>
                    <a:pt x="10691" y="4179"/>
                  </a:lnTo>
                  <a:lnTo>
                    <a:pt x="10636" y="4179"/>
                  </a:lnTo>
                  <a:lnTo>
                    <a:pt x="10526" y="4216"/>
                  </a:lnTo>
                  <a:lnTo>
                    <a:pt x="10471" y="4290"/>
                  </a:lnTo>
                  <a:lnTo>
                    <a:pt x="10362" y="4586"/>
                  </a:lnTo>
                  <a:lnTo>
                    <a:pt x="10307" y="4734"/>
                  </a:lnTo>
                  <a:lnTo>
                    <a:pt x="10307" y="4845"/>
                  </a:lnTo>
                  <a:lnTo>
                    <a:pt x="10224" y="4845"/>
                  </a:lnTo>
                  <a:lnTo>
                    <a:pt x="10087" y="4992"/>
                  </a:lnTo>
                  <a:lnTo>
                    <a:pt x="10087" y="5029"/>
                  </a:lnTo>
                  <a:lnTo>
                    <a:pt x="10033" y="5103"/>
                  </a:lnTo>
                  <a:lnTo>
                    <a:pt x="9950" y="5103"/>
                  </a:lnTo>
                  <a:lnTo>
                    <a:pt x="9923" y="4992"/>
                  </a:lnTo>
                  <a:lnTo>
                    <a:pt x="9758" y="4920"/>
                  </a:lnTo>
                  <a:lnTo>
                    <a:pt x="9649" y="4845"/>
                  </a:lnTo>
                  <a:lnTo>
                    <a:pt x="9622" y="4771"/>
                  </a:lnTo>
                  <a:lnTo>
                    <a:pt x="9456" y="4660"/>
                  </a:lnTo>
                  <a:lnTo>
                    <a:pt x="9374" y="4660"/>
                  </a:lnTo>
                  <a:lnTo>
                    <a:pt x="9320" y="4586"/>
                  </a:lnTo>
                  <a:lnTo>
                    <a:pt x="9320" y="4548"/>
                  </a:lnTo>
                  <a:lnTo>
                    <a:pt x="9265" y="4439"/>
                  </a:lnTo>
                  <a:lnTo>
                    <a:pt x="9210" y="4402"/>
                  </a:lnTo>
                  <a:lnTo>
                    <a:pt x="9155" y="4402"/>
                  </a:lnTo>
                  <a:lnTo>
                    <a:pt x="9100" y="4365"/>
                  </a:lnTo>
                  <a:lnTo>
                    <a:pt x="9073" y="4365"/>
                  </a:lnTo>
                  <a:lnTo>
                    <a:pt x="9073" y="4290"/>
                  </a:lnTo>
                  <a:lnTo>
                    <a:pt x="9045" y="4105"/>
                  </a:lnTo>
                  <a:lnTo>
                    <a:pt x="8936" y="3995"/>
                  </a:lnTo>
                  <a:lnTo>
                    <a:pt x="8799" y="3735"/>
                  </a:lnTo>
                  <a:lnTo>
                    <a:pt x="8799" y="3698"/>
                  </a:lnTo>
                  <a:lnTo>
                    <a:pt x="8909" y="3661"/>
                  </a:lnTo>
                  <a:lnTo>
                    <a:pt x="8936" y="3624"/>
                  </a:lnTo>
                  <a:lnTo>
                    <a:pt x="8936" y="3477"/>
                  </a:lnTo>
                  <a:lnTo>
                    <a:pt x="8716" y="3180"/>
                  </a:lnTo>
                  <a:lnTo>
                    <a:pt x="8689" y="2959"/>
                  </a:lnTo>
                  <a:lnTo>
                    <a:pt x="8634" y="2811"/>
                  </a:lnTo>
                  <a:lnTo>
                    <a:pt x="8525" y="2736"/>
                  </a:lnTo>
                  <a:lnTo>
                    <a:pt x="8415" y="2699"/>
                  </a:lnTo>
                  <a:lnTo>
                    <a:pt x="8470" y="2588"/>
                  </a:lnTo>
                  <a:lnTo>
                    <a:pt x="8470" y="2515"/>
                  </a:lnTo>
                  <a:lnTo>
                    <a:pt x="8387" y="2367"/>
                  </a:lnTo>
                  <a:lnTo>
                    <a:pt x="8251" y="2330"/>
                  </a:lnTo>
                  <a:lnTo>
                    <a:pt x="8277" y="2219"/>
                  </a:lnTo>
                  <a:lnTo>
                    <a:pt x="8224" y="2072"/>
                  </a:lnTo>
                  <a:lnTo>
                    <a:pt x="8141" y="2072"/>
                  </a:lnTo>
                  <a:lnTo>
                    <a:pt x="8114" y="1998"/>
                  </a:lnTo>
                  <a:lnTo>
                    <a:pt x="8031" y="1886"/>
                  </a:lnTo>
                  <a:lnTo>
                    <a:pt x="7949" y="1663"/>
                  </a:lnTo>
                  <a:lnTo>
                    <a:pt x="7785" y="1517"/>
                  </a:lnTo>
                  <a:lnTo>
                    <a:pt x="6578" y="1480"/>
                  </a:lnTo>
                  <a:lnTo>
                    <a:pt x="6523" y="1849"/>
                  </a:lnTo>
                  <a:lnTo>
                    <a:pt x="4357" y="1775"/>
                  </a:lnTo>
                  <a:lnTo>
                    <a:pt x="1835" y="184"/>
                  </a:lnTo>
                  <a:lnTo>
                    <a:pt x="1835" y="111"/>
                  </a:lnTo>
                  <a:lnTo>
                    <a:pt x="1808" y="0"/>
                  </a:lnTo>
                  <a:close/>
                </a:path>
              </a:pathLst>
            </a:custGeom>
            <a:solidFill>
              <a:srgbClr val="CCD4D8"/>
            </a:solidFill>
            <a:ln w="12700" cap="flat">
              <a:noFill/>
              <a:miter lim="400000"/>
            </a:ln>
            <a:effectLst/>
          </p:spPr>
          <p:txBody>
            <a:bodyPr wrap="square" lIns="0" tIns="0" rIns="0" bIns="0" numCol="1" anchor="ctr">
              <a:noAutofit/>
            </a:bodyPr>
            <a:lstStyle/>
            <a:p>
              <a:pPr defTabSz="342900">
                <a:lnSpc>
                  <a:spcPct val="100000"/>
                </a:lnSpc>
                <a:spcBef>
                  <a:spcPts val="0"/>
                </a:spcBef>
                <a:defRPr sz="1400">
                  <a:latin typeface="Arial"/>
                  <a:ea typeface="Arial"/>
                  <a:cs typeface="Arial"/>
                  <a:sym typeface="Arial"/>
                </a:defRPr>
              </a:pPr>
              <a:endParaRPr sz="525"/>
            </a:p>
          </p:txBody>
        </p:sp>
        <p:sp>
          <p:nvSpPr>
            <p:cNvPr id="1001" name="Google Shape;10464;p32">
              <a:extLst>
                <a:ext uri="{FF2B5EF4-FFF2-40B4-BE49-F238E27FC236}">
                  <a16:creationId xmlns:a16="http://schemas.microsoft.com/office/drawing/2014/main" id="{700EA617-3802-3FA7-25D6-DCA656424634}"/>
                </a:ext>
              </a:extLst>
            </p:cNvPr>
            <p:cNvSpPr/>
            <p:nvPr/>
          </p:nvSpPr>
          <p:spPr>
            <a:xfrm>
              <a:off x="7586838" y="8349432"/>
              <a:ext cx="203705" cy="279378"/>
            </a:xfrm>
            <a:custGeom>
              <a:avLst/>
              <a:gdLst/>
              <a:ahLst/>
              <a:cxnLst>
                <a:cxn ang="0">
                  <a:pos x="wd2" y="hd2"/>
                </a:cxn>
                <a:cxn ang="5400000">
                  <a:pos x="wd2" y="hd2"/>
                </a:cxn>
                <a:cxn ang="10800000">
                  <a:pos x="wd2" y="hd2"/>
                </a:cxn>
                <a:cxn ang="16200000">
                  <a:pos x="wd2" y="hd2"/>
                </a:cxn>
              </a:cxnLst>
              <a:rect l="0" t="0" r="r" b="b"/>
              <a:pathLst>
                <a:path w="21600" h="21600" extrusionOk="0">
                  <a:moveTo>
                    <a:pt x="4434" y="0"/>
                  </a:moveTo>
                  <a:lnTo>
                    <a:pt x="3044" y="774"/>
                  </a:lnTo>
                  <a:lnTo>
                    <a:pt x="1654" y="1355"/>
                  </a:lnTo>
                  <a:lnTo>
                    <a:pt x="1112" y="1926"/>
                  </a:lnTo>
                  <a:lnTo>
                    <a:pt x="0" y="2894"/>
                  </a:lnTo>
                  <a:lnTo>
                    <a:pt x="0" y="4239"/>
                  </a:lnTo>
                  <a:lnTo>
                    <a:pt x="834" y="5594"/>
                  </a:lnTo>
                  <a:lnTo>
                    <a:pt x="278" y="6745"/>
                  </a:lnTo>
                  <a:lnTo>
                    <a:pt x="278" y="7519"/>
                  </a:lnTo>
                  <a:lnTo>
                    <a:pt x="1654" y="8100"/>
                  </a:lnTo>
                  <a:lnTo>
                    <a:pt x="2488" y="8874"/>
                  </a:lnTo>
                  <a:lnTo>
                    <a:pt x="3044" y="9832"/>
                  </a:lnTo>
                  <a:lnTo>
                    <a:pt x="3878" y="11574"/>
                  </a:lnTo>
                  <a:lnTo>
                    <a:pt x="3600" y="12532"/>
                  </a:lnTo>
                  <a:lnTo>
                    <a:pt x="2488" y="13306"/>
                  </a:lnTo>
                  <a:lnTo>
                    <a:pt x="2488" y="14652"/>
                  </a:lnTo>
                  <a:lnTo>
                    <a:pt x="3044" y="15232"/>
                  </a:lnTo>
                  <a:lnTo>
                    <a:pt x="2488" y="16394"/>
                  </a:lnTo>
                  <a:lnTo>
                    <a:pt x="834" y="17352"/>
                  </a:lnTo>
                  <a:lnTo>
                    <a:pt x="0" y="17352"/>
                  </a:lnTo>
                  <a:lnTo>
                    <a:pt x="278" y="17739"/>
                  </a:lnTo>
                  <a:lnTo>
                    <a:pt x="1112" y="18513"/>
                  </a:lnTo>
                  <a:lnTo>
                    <a:pt x="1390" y="18706"/>
                  </a:lnTo>
                  <a:lnTo>
                    <a:pt x="1390" y="19471"/>
                  </a:lnTo>
                  <a:lnTo>
                    <a:pt x="2488" y="20245"/>
                  </a:lnTo>
                  <a:lnTo>
                    <a:pt x="3878" y="20439"/>
                  </a:lnTo>
                  <a:lnTo>
                    <a:pt x="4434" y="19665"/>
                  </a:lnTo>
                  <a:lnTo>
                    <a:pt x="5532" y="19471"/>
                  </a:lnTo>
                  <a:lnTo>
                    <a:pt x="6644" y="19471"/>
                  </a:lnTo>
                  <a:lnTo>
                    <a:pt x="6644" y="20052"/>
                  </a:lnTo>
                  <a:lnTo>
                    <a:pt x="7200" y="20245"/>
                  </a:lnTo>
                  <a:lnTo>
                    <a:pt x="7200" y="21406"/>
                  </a:lnTo>
                  <a:lnTo>
                    <a:pt x="8034" y="21600"/>
                  </a:lnTo>
                  <a:lnTo>
                    <a:pt x="9410" y="21019"/>
                  </a:lnTo>
                  <a:lnTo>
                    <a:pt x="9688" y="20245"/>
                  </a:lnTo>
                  <a:lnTo>
                    <a:pt x="10800" y="19665"/>
                  </a:lnTo>
                  <a:lnTo>
                    <a:pt x="11634" y="19471"/>
                  </a:lnTo>
                  <a:lnTo>
                    <a:pt x="12732" y="18319"/>
                  </a:lnTo>
                  <a:lnTo>
                    <a:pt x="14122" y="16771"/>
                  </a:lnTo>
                  <a:lnTo>
                    <a:pt x="15512" y="14652"/>
                  </a:lnTo>
                  <a:lnTo>
                    <a:pt x="15512" y="13694"/>
                  </a:lnTo>
                  <a:lnTo>
                    <a:pt x="17722" y="11952"/>
                  </a:lnTo>
                  <a:lnTo>
                    <a:pt x="19390" y="10413"/>
                  </a:lnTo>
                  <a:lnTo>
                    <a:pt x="20210" y="9639"/>
                  </a:lnTo>
                  <a:lnTo>
                    <a:pt x="21600" y="8487"/>
                  </a:lnTo>
                  <a:lnTo>
                    <a:pt x="21044" y="7132"/>
                  </a:lnTo>
                  <a:lnTo>
                    <a:pt x="19668" y="5981"/>
                  </a:lnTo>
                  <a:lnTo>
                    <a:pt x="19390" y="6552"/>
                  </a:lnTo>
                  <a:lnTo>
                    <a:pt x="18278" y="5981"/>
                  </a:lnTo>
                  <a:lnTo>
                    <a:pt x="18000" y="5013"/>
                  </a:lnTo>
                  <a:lnTo>
                    <a:pt x="15512" y="3087"/>
                  </a:lnTo>
                  <a:lnTo>
                    <a:pt x="14956" y="3087"/>
                  </a:lnTo>
                  <a:lnTo>
                    <a:pt x="12732" y="1926"/>
                  </a:lnTo>
                  <a:lnTo>
                    <a:pt x="8590" y="968"/>
                  </a:lnTo>
                  <a:lnTo>
                    <a:pt x="6922" y="194"/>
                  </a:lnTo>
                  <a:lnTo>
                    <a:pt x="4434" y="0"/>
                  </a:lnTo>
                  <a:close/>
                </a:path>
              </a:pathLst>
            </a:custGeom>
            <a:solidFill>
              <a:srgbClr val="CCD4DA"/>
            </a:solidFill>
            <a:ln w="12700" cap="flat">
              <a:noFill/>
              <a:miter lim="400000"/>
            </a:ln>
            <a:effectLst/>
          </p:spPr>
          <p:txBody>
            <a:bodyPr wrap="square" lIns="0" tIns="0" rIns="0" bIns="0" numCol="1" anchor="ctr">
              <a:noAutofit/>
            </a:bodyPr>
            <a:lstStyle/>
            <a:p>
              <a:pPr defTabSz="342900">
                <a:lnSpc>
                  <a:spcPct val="100000"/>
                </a:lnSpc>
                <a:spcBef>
                  <a:spcPts val="0"/>
                </a:spcBef>
                <a:defRPr sz="1400">
                  <a:latin typeface="Arial"/>
                  <a:ea typeface="Arial"/>
                  <a:cs typeface="Arial"/>
                  <a:sym typeface="Arial"/>
                </a:defRPr>
              </a:pPr>
              <a:endParaRPr sz="525"/>
            </a:p>
          </p:txBody>
        </p:sp>
        <p:sp>
          <p:nvSpPr>
            <p:cNvPr id="1002" name="Google Shape;10465;p32">
              <a:extLst>
                <a:ext uri="{FF2B5EF4-FFF2-40B4-BE49-F238E27FC236}">
                  <a16:creationId xmlns:a16="http://schemas.microsoft.com/office/drawing/2014/main" id="{C53D413C-592F-B616-B17D-072B713DFFF9}"/>
                </a:ext>
              </a:extLst>
            </p:cNvPr>
            <p:cNvSpPr/>
            <p:nvPr/>
          </p:nvSpPr>
          <p:spPr>
            <a:xfrm>
              <a:off x="7333460" y="8322019"/>
              <a:ext cx="289953" cy="301792"/>
            </a:xfrm>
            <a:custGeom>
              <a:avLst/>
              <a:gdLst/>
              <a:ahLst/>
              <a:cxnLst>
                <a:cxn ang="0">
                  <a:pos x="wd2" y="hd2"/>
                </a:cxn>
                <a:cxn ang="5400000">
                  <a:pos x="wd2" y="hd2"/>
                </a:cxn>
                <a:cxn ang="10800000">
                  <a:pos x="wd2" y="hd2"/>
                </a:cxn>
                <a:cxn ang="16200000">
                  <a:pos x="wd2" y="hd2"/>
                </a:cxn>
              </a:cxnLst>
              <a:rect l="0" t="0" r="r" b="b"/>
              <a:pathLst>
                <a:path w="21600" h="21600" extrusionOk="0">
                  <a:moveTo>
                    <a:pt x="15175" y="0"/>
                  </a:moveTo>
                  <a:lnTo>
                    <a:pt x="14208" y="358"/>
                  </a:lnTo>
                  <a:lnTo>
                    <a:pt x="12450" y="179"/>
                  </a:lnTo>
                  <a:lnTo>
                    <a:pt x="10702" y="537"/>
                  </a:lnTo>
                  <a:lnTo>
                    <a:pt x="8954" y="179"/>
                  </a:lnTo>
                  <a:lnTo>
                    <a:pt x="6425" y="179"/>
                  </a:lnTo>
                  <a:lnTo>
                    <a:pt x="5058" y="537"/>
                  </a:lnTo>
                  <a:lnTo>
                    <a:pt x="5058" y="1783"/>
                  </a:lnTo>
                  <a:lnTo>
                    <a:pt x="4482" y="2858"/>
                  </a:lnTo>
                  <a:lnTo>
                    <a:pt x="4863" y="3566"/>
                  </a:lnTo>
                  <a:lnTo>
                    <a:pt x="4091" y="4462"/>
                  </a:lnTo>
                  <a:lnTo>
                    <a:pt x="3115" y="4820"/>
                  </a:lnTo>
                  <a:lnTo>
                    <a:pt x="1562" y="4820"/>
                  </a:lnTo>
                  <a:lnTo>
                    <a:pt x="976" y="5886"/>
                  </a:lnTo>
                  <a:lnTo>
                    <a:pt x="976" y="7140"/>
                  </a:lnTo>
                  <a:lnTo>
                    <a:pt x="0" y="9102"/>
                  </a:lnTo>
                  <a:lnTo>
                    <a:pt x="195" y="9819"/>
                  </a:lnTo>
                  <a:lnTo>
                    <a:pt x="1172" y="10177"/>
                  </a:lnTo>
                  <a:lnTo>
                    <a:pt x="1562" y="10885"/>
                  </a:lnTo>
                  <a:lnTo>
                    <a:pt x="1953" y="11244"/>
                  </a:lnTo>
                  <a:lnTo>
                    <a:pt x="2529" y="12139"/>
                  </a:lnTo>
                  <a:lnTo>
                    <a:pt x="2529" y="12847"/>
                  </a:lnTo>
                  <a:lnTo>
                    <a:pt x="3115" y="13385"/>
                  </a:lnTo>
                  <a:lnTo>
                    <a:pt x="3896" y="13385"/>
                  </a:lnTo>
                  <a:lnTo>
                    <a:pt x="4287" y="13564"/>
                  </a:lnTo>
                  <a:lnTo>
                    <a:pt x="4482" y="14460"/>
                  </a:lnTo>
                  <a:lnTo>
                    <a:pt x="4863" y="15705"/>
                  </a:lnTo>
                  <a:lnTo>
                    <a:pt x="4863" y="16959"/>
                  </a:lnTo>
                  <a:lnTo>
                    <a:pt x="5449" y="17138"/>
                  </a:lnTo>
                  <a:lnTo>
                    <a:pt x="6230" y="18205"/>
                  </a:lnTo>
                  <a:lnTo>
                    <a:pt x="6425" y="18921"/>
                  </a:lnTo>
                  <a:lnTo>
                    <a:pt x="7392" y="19280"/>
                  </a:lnTo>
                  <a:lnTo>
                    <a:pt x="7392" y="19809"/>
                  </a:lnTo>
                  <a:lnTo>
                    <a:pt x="7978" y="20525"/>
                  </a:lnTo>
                  <a:lnTo>
                    <a:pt x="8759" y="20883"/>
                  </a:lnTo>
                  <a:lnTo>
                    <a:pt x="9150" y="20883"/>
                  </a:lnTo>
                  <a:lnTo>
                    <a:pt x="9345" y="21063"/>
                  </a:lnTo>
                  <a:lnTo>
                    <a:pt x="10898" y="21600"/>
                  </a:lnTo>
                  <a:lnTo>
                    <a:pt x="11679" y="21600"/>
                  </a:lnTo>
                  <a:lnTo>
                    <a:pt x="11874" y="21063"/>
                  </a:lnTo>
                  <a:lnTo>
                    <a:pt x="11288" y="19988"/>
                  </a:lnTo>
                  <a:lnTo>
                    <a:pt x="11093" y="19638"/>
                  </a:lnTo>
                  <a:lnTo>
                    <a:pt x="10117" y="18742"/>
                  </a:lnTo>
                  <a:lnTo>
                    <a:pt x="10312" y="17846"/>
                  </a:lnTo>
                  <a:lnTo>
                    <a:pt x="11288" y="17138"/>
                  </a:lnTo>
                  <a:lnTo>
                    <a:pt x="12450" y="17318"/>
                  </a:lnTo>
                  <a:lnTo>
                    <a:pt x="14794" y="17318"/>
                  </a:lnTo>
                  <a:lnTo>
                    <a:pt x="15761" y="16959"/>
                  </a:lnTo>
                  <a:lnTo>
                    <a:pt x="17128" y="16959"/>
                  </a:lnTo>
                  <a:lnTo>
                    <a:pt x="18095" y="17846"/>
                  </a:lnTo>
                  <a:lnTo>
                    <a:pt x="18876" y="18026"/>
                  </a:lnTo>
                  <a:lnTo>
                    <a:pt x="19461" y="18026"/>
                  </a:lnTo>
                  <a:lnTo>
                    <a:pt x="20624" y="17138"/>
                  </a:lnTo>
                  <a:lnTo>
                    <a:pt x="21014" y="16064"/>
                  </a:lnTo>
                  <a:lnTo>
                    <a:pt x="20624" y="15526"/>
                  </a:lnTo>
                  <a:lnTo>
                    <a:pt x="20624" y="14281"/>
                  </a:lnTo>
                  <a:lnTo>
                    <a:pt x="21405" y="13564"/>
                  </a:lnTo>
                  <a:lnTo>
                    <a:pt x="21600" y="12677"/>
                  </a:lnTo>
                  <a:lnTo>
                    <a:pt x="21014" y="11064"/>
                  </a:lnTo>
                  <a:lnTo>
                    <a:pt x="20624" y="10177"/>
                  </a:lnTo>
                  <a:lnTo>
                    <a:pt x="20038" y="9461"/>
                  </a:lnTo>
                  <a:lnTo>
                    <a:pt x="19071" y="8923"/>
                  </a:lnTo>
                  <a:lnTo>
                    <a:pt x="19071" y="8207"/>
                  </a:lnTo>
                  <a:lnTo>
                    <a:pt x="19461" y="7140"/>
                  </a:lnTo>
                  <a:lnTo>
                    <a:pt x="18876" y="5886"/>
                  </a:lnTo>
                  <a:lnTo>
                    <a:pt x="18876" y="4641"/>
                  </a:lnTo>
                  <a:lnTo>
                    <a:pt x="19657" y="3745"/>
                  </a:lnTo>
                  <a:lnTo>
                    <a:pt x="20038" y="3216"/>
                  </a:lnTo>
                  <a:lnTo>
                    <a:pt x="21014" y="1962"/>
                  </a:lnTo>
                  <a:lnTo>
                    <a:pt x="21014" y="1245"/>
                  </a:lnTo>
                  <a:lnTo>
                    <a:pt x="19852" y="896"/>
                  </a:lnTo>
                  <a:lnTo>
                    <a:pt x="18095" y="537"/>
                  </a:lnTo>
                  <a:lnTo>
                    <a:pt x="15956" y="0"/>
                  </a:lnTo>
                  <a:close/>
                </a:path>
              </a:pathLst>
            </a:custGeom>
            <a:solidFill>
              <a:srgbClr val="CCD4DA"/>
            </a:solidFill>
            <a:ln w="12700" cap="flat">
              <a:noFill/>
              <a:miter lim="400000"/>
            </a:ln>
            <a:effectLst/>
          </p:spPr>
          <p:txBody>
            <a:bodyPr wrap="square" lIns="0" tIns="0" rIns="0" bIns="0" numCol="1" anchor="ctr">
              <a:noAutofit/>
            </a:bodyPr>
            <a:lstStyle/>
            <a:p>
              <a:pPr defTabSz="342900">
                <a:lnSpc>
                  <a:spcPct val="100000"/>
                </a:lnSpc>
                <a:spcBef>
                  <a:spcPts val="0"/>
                </a:spcBef>
                <a:defRPr sz="1400">
                  <a:latin typeface="Arial"/>
                  <a:ea typeface="Arial"/>
                  <a:cs typeface="Arial"/>
                  <a:sym typeface="Arial"/>
                </a:defRPr>
              </a:pPr>
              <a:endParaRPr sz="525"/>
            </a:p>
          </p:txBody>
        </p:sp>
        <p:sp>
          <p:nvSpPr>
            <p:cNvPr id="1003" name="Google Shape;10466;p32">
              <a:extLst>
                <a:ext uri="{FF2B5EF4-FFF2-40B4-BE49-F238E27FC236}">
                  <a16:creationId xmlns:a16="http://schemas.microsoft.com/office/drawing/2014/main" id="{0C85F095-F544-9051-4BA2-60EA80A89733}"/>
                </a:ext>
              </a:extLst>
            </p:cNvPr>
            <p:cNvSpPr/>
            <p:nvPr/>
          </p:nvSpPr>
          <p:spPr>
            <a:xfrm>
              <a:off x="7088067" y="8149905"/>
              <a:ext cx="362974" cy="521212"/>
            </a:xfrm>
            <a:custGeom>
              <a:avLst/>
              <a:gdLst/>
              <a:ahLst/>
              <a:cxnLst>
                <a:cxn ang="0">
                  <a:pos x="wd2" y="hd2"/>
                </a:cxn>
                <a:cxn ang="5400000">
                  <a:pos x="wd2" y="hd2"/>
                </a:cxn>
                <a:cxn ang="10800000">
                  <a:pos x="wd2" y="hd2"/>
                </a:cxn>
                <a:cxn ang="16200000">
                  <a:pos x="wd2" y="hd2"/>
                </a:cxn>
              </a:cxnLst>
              <a:rect l="0" t="0" r="r" b="b"/>
              <a:pathLst>
                <a:path w="21600" h="21600" extrusionOk="0">
                  <a:moveTo>
                    <a:pt x="6522" y="0"/>
                  </a:moveTo>
                  <a:lnTo>
                    <a:pt x="6366" y="415"/>
                  </a:lnTo>
                  <a:lnTo>
                    <a:pt x="5281" y="1240"/>
                  </a:lnTo>
                  <a:lnTo>
                    <a:pt x="4189" y="1758"/>
                  </a:lnTo>
                  <a:lnTo>
                    <a:pt x="3729" y="1655"/>
                  </a:lnTo>
                  <a:lnTo>
                    <a:pt x="2481" y="2687"/>
                  </a:lnTo>
                  <a:lnTo>
                    <a:pt x="2637" y="3102"/>
                  </a:lnTo>
                  <a:lnTo>
                    <a:pt x="3105" y="3621"/>
                  </a:lnTo>
                  <a:lnTo>
                    <a:pt x="4189" y="3719"/>
                  </a:lnTo>
                  <a:lnTo>
                    <a:pt x="4813" y="4134"/>
                  </a:lnTo>
                  <a:lnTo>
                    <a:pt x="4813" y="4757"/>
                  </a:lnTo>
                  <a:lnTo>
                    <a:pt x="3417" y="5167"/>
                  </a:lnTo>
                  <a:lnTo>
                    <a:pt x="2949" y="5063"/>
                  </a:lnTo>
                  <a:lnTo>
                    <a:pt x="2169" y="5167"/>
                  </a:lnTo>
                  <a:lnTo>
                    <a:pt x="1552" y="5063"/>
                  </a:lnTo>
                  <a:lnTo>
                    <a:pt x="928" y="5374"/>
                  </a:lnTo>
                  <a:lnTo>
                    <a:pt x="772" y="6308"/>
                  </a:lnTo>
                  <a:lnTo>
                    <a:pt x="0" y="6821"/>
                  </a:lnTo>
                  <a:lnTo>
                    <a:pt x="305" y="7444"/>
                  </a:lnTo>
                  <a:lnTo>
                    <a:pt x="1396" y="8476"/>
                  </a:lnTo>
                  <a:lnTo>
                    <a:pt x="3105" y="9405"/>
                  </a:lnTo>
                  <a:lnTo>
                    <a:pt x="3105" y="9508"/>
                  </a:lnTo>
                  <a:lnTo>
                    <a:pt x="3417" y="9508"/>
                  </a:lnTo>
                  <a:lnTo>
                    <a:pt x="3885" y="9820"/>
                  </a:lnTo>
                  <a:lnTo>
                    <a:pt x="4189" y="9508"/>
                  </a:lnTo>
                  <a:lnTo>
                    <a:pt x="5281" y="9716"/>
                  </a:lnTo>
                  <a:lnTo>
                    <a:pt x="6061" y="10234"/>
                  </a:lnTo>
                  <a:lnTo>
                    <a:pt x="6061" y="10956"/>
                  </a:lnTo>
                  <a:lnTo>
                    <a:pt x="5437" y="11578"/>
                  </a:lnTo>
                  <a:lnTo>
                    <a:pt x="4969" y="11884"/>
                  </a:lnTo>
                  <a:lnTo>
                    <a:pt x="5749" y="12092"/>
                  </a:lnTo>
                  <a:lnTo>
                    <a:pt x="6522" y="12092"/>
                  </a:lnTo>
                  <a:lnTo>
                    <a:pt x="6990" y="12507"/>
                  </a:lnTo>
                  <a:lnTo>
                    <a:pt x="7302" y="12921"/>
                  </a:lnTo>
                  <a:lnTo>
                    <a:pt x="8081" y="12921"/>
                  </a:lnTo>
                  <a:lnTo>
                    <a:pt x="8081" y="13124"/>
                  </a:lnTo>
                  <a:lnTo>
                    <a:pt x="7302" y="13850"/>
                  </a:lnTo>
                  <a:lnTo>
                    <a:pt x="7146" y="14571"/>
                  </a:lnTo>
                  <a:lnTo>
                    <a:pt x="6210" y="15609"/>
                  </a:lnTo>
                  <a:lnTo>
                    <a:pt x="6366" y="16122"/>
                  </a:lnTo>
                  <a:lnTo>
                    <a:pt x="6061" y="16641"/>
                  </a:lnTo>
                  <a:lnTo>
                    <a:pt x="6061" y="17159"/>
                  </a:lnTo>
                  <a:lnTo>
                    <a:pt x="6210" y="17466"/>
                  </a:lnTo>
                  <a:lnTo>
                    <a:pt x="6061" y="17777"/>
                  </a:lnTo>
                  <a:lnTo>
                    <a:pt x="6061" y="18296"/>
                  </a:lnTo>
                  <a:lnTo>
                    <a:pt x="6834" y="18809"/>
                  </a:lnTo>
                  <a:lnTo>
                    <a:pt x="7769" y="19535"/>
                  </a:lnTo>
                  <a:lnTo>
                    <a:pt x="7769" y="19847"/>
                  </a:lnTo>
                  <a:lnTo>
                    <a:pt x="8386" y="20360"/>
                  </a:lnTo>
                  <a:lnTo>
                    <a:pt x="10102" y="21393"/>
                  </a:lnTo>
                  <a:lnTo>
                    <a:pt x="10718" y="21600"/>
                  </a:lnTo>
                  <a:lnTo>
                    <a:pt x="11186" y="21190"/>
                  </a:lnTo>
                  <a:lnTo>
                    <a:pt x="11810" y="21086"/>
                  </a:lnTo>
                  <a:lnTo>
                    <a:pt x="11966" y="21190"/>
                  </a:lnTo>
                  <a:lnTo>
                    <a:pt x="13051" y="21190"/>
                  </a:lnTo>
                  <a:lnTo>
                    <a:pt x="13519" y="20671"/>
                  </a:lnTo>
                  <a:lnTo>
                    <a:pt x="13831" y="20360"/>
                  </a:lnTo>
                  <a:lnTo>
                    <a:pt x="14603" y="20256"/>
                  </a:lnTo>
                  <a:lnTo>
                    <a:pt x="16319" y="20256"/>
                  </a:lnTo>
                  <a:lnTo>
                    <a:pt x="16779" y="19328"/>
                  </a:lnTo>
                  <a:lnTo>
                    <a:pt x="17715" y="19120"/>
                  </a:lnTo>
                  <a:lnTo>
                    <a:pt x="18956" y="19120"/>
                  </a:lnTo>
                  <a:lnTo>
                    <a:pt x="19424" y="19328"/>
                  </a:lnTo>
                  <a:lnTo>
                    <a:pt x="20204" y="19224"/>
                  </a:lnTo>
                  <a:lnTo>
                    <a:pt x="21600" y="19224"/>
                  </a:lnTo>
                  <a:lnTo>
                    <a:pt x="20976" y="19017"/>
                  </a:lnTo>
                  <a:lnTo>
                    <a:pt x="20508" y="18602"/>
                  </a:lnTo>
                  <a:lnTo>
                    <a:pt x="20508" y="18296"/>
                  </a:lnTo>
                  <a:lnTo>
                    <a:pt x="19736" y="18088"/>
                  </a:lnTo>
                  <a:lnTo>
                    <a:pt x="19580" y="17673"/>
                  </a:lnTo>
                  <a:lnTo>
                    <a:pt x="18956" y="17056"/>
                  </a:lnTo>
                  <a:lnTo>
                    <a:pt x="18488" y="16952"/>
                  </a:lnTo>
                  <a:lnTo>
                    <a:pt x="18488" y="16226"/>
                  </a:lnTo>
                  <a:lnTo>
                    <a:pt x="18183" y="15505"/>
                  </a:lnTo>
                  <a:lnTo>
                    <a:pt x="18027" y="14986"/>
                  </a:lnTo>
                  <a:lnTo>
                    <a:pt x="17715" y="14882"/>
                  </a:lnTo>
                  <a:lnTo>
                    <a:pt x="17091" y="14882"/>
                  </a:lnTo>
                  <a:lnTo>
                    <a:pt x="16623" y="14571"/>
                  </a:lnTo>
                  <a:lnTo>
                    <a:pt x="16623" y="14161"/>
                  </a:lnTo>
                  <a:lnTo>
                    <a:pt x="16163" y="13643"/>
                  </a:lnTo>
                  <a:lnTo>
                    <a:pt x="15851" y="13435"/>
                  </a:lnTo>
                  <a:lnTo>
                    <a:pt x="15539" y="13025"/>
                  </a:lnTo>
                  <a:lnTo>
                    <a:pt x="14759" y="12818"/>
                  </a:lnTo>
                  <a:lnTo>
                    <a:pt x="14603" y="12403"/>
                  </a:lnTo>
                  <a:lnTo>
                    <a:pt x="15383" y="11267"/>
                  </a:lnTo>
                  <a:lnTo>
                    <a:pt x="15383" y="10541"/>
                  </a:lnTo>
                  <a:lnTo>
                    <a:pt x="15851" y="9923"/>
                  </a:lnTo>
                  <a:lnTo>
                    <a:pt x="17091" y="9923"/>
                  </a:lnTo>
                  <a:lnTo>
                    <a:pt x="17871" y="9716"/>
                  </a:lnTo>
                  <a:lnTo>
                    <a:pt x="18488" y="9197"/>
                  </a:lnTo>
                  <a:lnTo>
                    <a:pt x="18183" y="8787"/>
                  </a:lnTo>
                  <a:lnTo>
                    <a:pt x="18644" y="8165"/>
                  </a:lnTo>
                  <a:lnTo>
                    <a:pt x="18183" y="7651"/>
                  </a:lnTo>
                  <a:lnTo>
                    <a:pt x="18183" y="6821"/>
                  </a:lnTo>
                  <a:lnTo>
                    <a:pt x="18027" y="6406"/>
                  </a:lnTo>
                  <a:lnTo>
                    <a:pt x="16467" y="6204"/>
                  </a:lnTo>
                  <a:lnTo>
                    <a:pt x="14915" y="5167"/>
                  </a:lnTo>
                  <a:lnTo>
                    <a:pt x="14143" y="4757"/>
                  </a:lnTo>
                  <a:lnTo>
                    <a:pt x="13831" y="4860"/>
                  </a:lnTo>
                  <a:lnTo>
                    <a:pt x="12739" y="5167"/>
                  </a:lnTo>
                  <a:lnTo>
                    <a:pt x="12271" y="5582"/>
                  </a:lnTo>
                  <a:lnTo>
                    <a:pt x="11966" y="6100"/>
                  </a:lnTo>
                  <a:lnTo>
                    <a:pt x="11810" y="5374"/>
                  </a:lnTo>
                  <a:lnTo>
                    <a:pt x="11966" y="4549"/>
                  </a:lnTo>
                  <a:lnTo>
                    <a:pt x="12427" y="4031"/>
                  </a:lnTo>
                  <a:lnTo>
                    <a:pt x="11966" y="3102"/>
                  </a:lnTo>
                  <a:lnTo>
                    <a:pt x="11186" y="2791"/>
                  </a:lnTo>
                  <a:lnTo>
                    <a:pt x="9634" y="2070"/>
                  </a:lnTo>
                  <a:lnTo>
                    <a:pt x="8542" y="1240"/>
                  </a:lnTo>
                  <a:lnTo>
                    <a:pt x="8386" y="726"/>
                  </a:lnTo>
                  <a:lnTo>
                    <a:pt x="7613" y="207"/>
                  </a:lnTo>
                  <a:lnTo>
                    <a:pt x="6834" y="104"/>
                  </a:lnTo>
                  <a:lnTo>
                    <a:pt x="6522" y="0"/>
                  </a:lnTo>
                  <a:close/>
                </a:path>
              </a:pathLst>
            </a:custGeom>
            <a:solidFill>
              <a:srgbClr val="CCD4DA"/>
            </a:solidFill>
            <a:ln w="12700" cap="flat">
              <a:noFill/>
              <a:miter lim="400000"/>
            </a:ln>
            <a:effectLst/>
          </p:spPr>
          <p:txBody>
            <a:bodyPr wrap="square" lIns="0" tIns="0" rIns="0" bIns="0" numCol="1" anchor="ctr">
              <a:noAutofit/>
            </a:bodyPr>
            <a:lstStyle/>
            <a:p>
              <a:pPr defTabSz="342900">
                <a:lnSpc>
                  <a:spcPct val="100000"/>
                </a:lnSpc>
                <a:spcBef>
                  <a:spcPts val="0"/>
                </a:spcBef>
                <a:defRPr sz="1400">
                  <a:latin typeface="Arial"/>
                  <a:ea typeface="Arial"/>
                  <a:cs typeface="Arial"/>
                  <a:sym typeface="Arial"/>
                </a:defRPr>
              </a:pPr>
              <a:endParaRPr sz="525"/>
            </a:p>
          </p:txBody>
        </p:sp>
        <p:sp>
          <p:nvSpPr>
            <p:cNvPr id="1004" name="Google Shape;10467;p32">
              <a:extLst>
                <a:ext uri="{FF2B5EF4-FFF2-40B4-BE49-F238E27FC236}">
                  <a16:creationId xmlns:a16="http://schemas.microsoft.com/office/drawing/2014/main" id="{95167050-5304-6952-BCFA-48F2535D5BAE}"/>
                </a:ext>
              </a:extLst>
            </p:cNvPr>
            <p:cNvSpPr/>
            <p:nvPr/>
          </p:nvSpPr>
          <p:spPr>
            <a:xfrm>
              <a:off x="6239176" y="7885546"/>
              <a:ext cx="958487" cy="822996"/>
            </a:xfrm>
            <a:custGeom>
              <a:avLst/>
              <a:gdLst/>
              <a:ahLst/>
              <a:cxnLst>
                <a:cxn ang="0">
                  <a:pos x="wd2" y="hd2"/>
                </a:cxn>
                <a:cxn ang="5400000">
                  <a:pos x="wd2" y="hd2"/>
                </a:cxn>
                <a:cxn ang="10800000">
                  <a:pos x="wd2" y="hd2"/>
                </a:cxn>
                <a:cxn ang="16200000">
                  <a:pos x="wd2" y="hd2"/>
                </a:cxn>
              </a:cxnLst>
              <a:rect l="0" t="0" r="r" b="b"/>
              <a:pathLst>
                <a:path w="21600" h="21600" extrusionOk="0">
                  <a:moveTo>
                    <a:pt x="5592" y="0"/>
                  </a:moveTo>
                  <a:lnTo>
                    <a:pt x="5122" y="197"/>
                  </a:lnTo>
                  <a:lnTo>
                    <a:pt x="4709" y="785"/>
                  </a:lnTo>
                  <a:lnTo>
                    <a:pt x="4768" y="1179"/>
                  </a:lnTo>
                  <a:lnTo>
                    <a:pt x="4945" y="1376"/>
                  </a:lnTo>
                  <a:lnTo>
                    <a:pt x="5240" y="1114"/>
                  </a:lnTo>
                  <a:lnTo>
                    <a:pt x="5533" y="1179"/>
                  </a:lnTo>
                  <a:lnTo>
                    <a:pt x="5828" y="1442"/>
                  </a:lnTo>
                  <a:lnTo>
                    <a:pt x="5710" y="1702"/>
                  </a:lnTo>
                  <a:lnTo>
                    <a:pt x="5415" y="1767"/>
                  </a:lnTo>
                  <a:lnTo>
                    <a:pt x="5122" y="1636"/>
                  </a:lnTo>
                  <a:lnTo>
                    <a:pt x="5004" y="1508"/>
                  </a:lnTo>
                  <a:lnTo>
                    <a:pt x="4945" y="1636"/>
                  </a:lnTo>
                  <a:lnTo>
                    <a:pt x="4945" y="1767"/>
                  </a:lnTo>
                  <a:lnTo>
                    <a:pt x="4532" y="2030"/>
                  </a:lnTo>
                  <a:lnTo>
                    <a:pt x="3825" y="2096"/>
                  </a:lnTo>
                  <a:lnTo>
                    <a:pt x="3060" y="2421"/>
                  </a:lnTo>
                  <a:lnTo>
                    <a:pt x="2886" y="2750"/>
                  </a:lnTo>
                  <a:lnTo>
                    <a:pt x="2886" y="3078"/>
                  </a:lnTo>
                  <a:lnTo>
                    <a:pt x="3060" y="3403"/>
                  </a:lnTo>
                  <a:lnTo>
                    <a:pt x="3060" y="4123"/>
                  </a:lnTo>
                  <a:lnTo>
                    <a:pt x="3179" y="4648"/>
                  </a:lnTo>
                  <a:lnTo>
                    <a:pt x="3238" y="5039"/>
                  </a:lnTo>
                  <a:lnTo>
                    <a:pt x="3001" y="5631"/>
                  </a:lnTo>
                  <a:lnTo>
                    <a:pt x="2473" y="6022"/>
                  </a:lnTo>
                  <a:lnTo>
                    <a:pt x="2180" y="5956"/>
                  </a:lnTo>
                  <a:lnTo>
                    <a:pt x="2180" y="5434"/>
                  </a:lnTo>
                  <a:lnTo>
                    <a:pt x="1826" y="5039"/>
                  </a:lnTo>
                  <a:lnTo>
                    <a:pt x="1766" y="4648"/>
                  </a:lnTo>
                  <a:lnTo>
                    <a:pt x="2062" y="4386"/>
                  </a:lnTo>
                  <a:lnTo>
                    <a:pt x="2121" y="4123"/>
                  </a:lnTo>
                  <a:lnTo>
                    <a:pt x="2709" y="3469"/>
                  </a:lnTo>
                  <a:lnTo>
                    <a:pt x="2709" y="2947"/>
                  </a:lnTo>
                  <a:lnTo>
                    <a:pt x="2473" y="2487"/>
                  </a:lnTo>
                  <a:lnTo>
                    <a:pt x="2591" y="2359"/>
                  </a:lnTo>
                  <a:lnTo>
                    <a:pt x="2473" y="2096"/>
                  </a:lnTo>
                  <a:lnTo>
                    <a:pt x="2295" y="1964"/>
                  </a:lnTo>
                  <a:lnTo>
                    <a:pt x="2121" y="1636"/>
                  </a:lnTo>
                  <a:lnTo>
                    <a:pt x="2180" y="1376"/>
                  </a:lnTo>
                  <a:lnTo>
                    <a:pt x="2591" y="1179"/>
                  </a:lnTo>
                  <a:lnTo>
                    <a:pt x="3001" y="1114"/>
                  </a:lnTo>
                  <a:lnTo>
                    <a:pt x="3297" y="657"/>
                  </a:lnTo>
                  <a:lnTo>
                    <a:pt x="3179" y="657"/>
                  </a:lnTo>
                  <a:lnTo>
                    <a:pt x="3060" y="719"/>
                  </a:lnTo>
                  <a:lnTo>
                    <a:pt x="2180" y="1114"/>
                  </a:lnTo>
                  <a:lnTo>
                    <a:pt x="1766" y="1964"/>
                  </a:lnTo>
                  <a:lnTo>
                    <a:pt x="1589" y="2096"/>
                  </a:lnTo>
                  <a:lnTo>
                    <a:pt x="1297" y="2162"/>
                  </a:lnTo>
                  <a:lnTo>
                    <a:pt x="1001" y="2618"/>
                  </a:lnTo>
                  <a:lnTo>
                    <a:pt x="824" y="2815"/>
                  </a:lnTo>
                  <a:lnTo>
                    <a:pt x="295" y="3666"/>
                  </a:lnTo>
                  <a:lnTo>
                    <a:pt x="236" y="4060"/>
                  </a:lnTo>
                  <a:lnTo>
                    <a:pt x="295" y="4386"/>
                  </a:lnTo>
                  <a:lnTo>
                    <a:pt x="236" y="4974"/>
                  </a:lnTo>
                  <a:lnTo>
                    <a:pt x="0" y="5565"/>
                  </a:lnTo>
                  <a:lnTo>
                    <a:pt x="0" y="5696"/>
                  </a:lnTo>
                  <a:lnTo>
                    <a:pt x="413" y="5696"/>
                  </a:lnTo>
                  <a:lnTo>
                    <a:pt x="1120" y="7004"/>
                  </a:lnTo>
                  <a:lnTo>
                    <a:pt x="1415" y="7529"/>
                  </a:lnTo>
                  <a:lnTo>
                    <a:pt x="1471" y="7855"/>
                  </a:lnTo>
                  <a:lnTo>
                    <a:pt x="1297" y="8249"/>
                  </a:lnTo>
                  <a:lnTo>
                    <a:pt x="1297" y="8509"/>
                  </a:lnTo>
                  <a:lnTo>
                    <a:pt x="1238" y="8640"/>
                  </a:lnTo>
                  <a:lnTo>
                    <a:pt x="1238" y="8968"/>
                  </a:lnTo>
                  <a:lnTo>
                    <a:pt x="1589" y="9294"/>
                  </a:lnTo>
                  <a:lnTo>
                    <a:pt x="2062" y="9491"/>
                  </a:lnTo>
                  <a:lnTo>
                    <a:pt x="2354" y="9557"/>
                  </a:lnTo>
                  <a:lnTo>
                    <a:pt x="2709" y="9688"/>
                  </a:lnTo>
                  <a:lnTo>
                    <a:pt x="2945" y="9557"/>
                  </a:lnTo>
                  <a:lnTo>
                    <a:pt x="3356" y="9557"/>
                  </a:lnTo>
                  <a:lnTo>
                    <a:pt x="3766" y="9688"/>
                  </a:lnTo>
                  <a:lnTo>
                    <a:pt x="3885" y="9622"/>
                  </a:lnTo>
                  <a:lnTo>
                    <a:pt x="4357" y="9557"/>
                  </a:lnTo>
                  <a:lnTo>
                    <a:pt x="4827" y="9622"/>
                  </a:lnTo>
                  <a:lnTo>
                    <a:pt x="5122" y="9819"/>
                  </a:lnTo>
                  <a:lnTo>
                    <a:pt x="6416" y="11127"/>
                  </a:lnTo>
                  <a:lnTo>
                    <a:pt x="6827" y="10996"/>
                  </a:lnTo>
                  <a:lnTo>
                    <a:pt x="6886" y="11127"/>
                  </a:lnTo>
                  <a:lnTo>
                    <a:pt x="7063" y="10996"/>
                  </a:lnTo>
                  <a:lnTo>
                    <a:pt x="7418" y="11193"/>
                  </a:lnTo>
                  <a:lnTo>
                    <a:pt x="7592" y="11258"/>
                  </a:lnTo>
                  <a:lnTo>
                    <a:pt x="7946" y="11127"/>
                  </a:lnTo>
                  <a:lnTo>
                    <a:pt x="8242" y="11127"/>
                  </a:lnTo>
                  <a:lnTo>
                    <a:pt x="8652" y="11193"/>
                  </a:lnTo>
                  <a:lnTo>
                    <a:pt x="8771" y="10996"/>
                  </a:lnTo>
                  <a:lnTo>
                    <a:pt x="9066" y="10996"/>
                  </a:lnTo>
                  <a:lnTo>
                    <a:pt x="9240" y="11193"/>
                  </a:lnTo>
                  <a:lnTo>
                    <a:pt x="9417" y="11912"/>
                  </a:lnTo>
                  <a:lnTo>
                    <a:pt x="9240" y="12175"/>
                  </a:lnTo>
                  <a:lnTo>
                    <a:pt x="9240" y="12503"/>
                  </a:lnTo>
                  <a:lnTo>
                    <a:pt x="9181" y="12763"/>
                  </a:lnTo>
                  <a:lnTo>
                    <a:pt x="8771" y="12829"/>
                  </a:lnTo>
                  <a:lnTo>
                    <a:pt x="8593" y="13091"/>
                  </a:lnTo>
                  <a:lnTo>
                    <a:pt x="8652" y="13745"/>
                  </a:lnTo>
                  <a:lnTo>
                    <a:pt x="8771" y="13942"/>
                  </a:lnTo>
                  <a:lnTo>
                    <a:pt x="8593" y="14465"/>
                  </a:lnTo>
                  <a:lnTo>
                    <a:pt x="8593" y="15056"/>
                  </a:lnTo>
                  <a:lnTo>
                    <a:pt x="8830" y="15250"/>
                  </a:lnTo>
                  <a:lnTo>
                    <a:pt x="8830" y="15513"/>
                  </a:lnTo>
                  <a:lnTo>
                    <a:pt x="9125" y="16429"/>
                  </a:lnTo>
                  <a:lnTo>
                    <a:pt x="8593" y="17477"/>
                  </a:lnTo>
                  <a:lnTo>
                    <a:pt x="8652" y="17806"/>
                  </a:lnTo>
                  <a:lnTo>
                    <a:pt x="8830" y="17806"/>
                  </a:lnTo>
                  <a:lnTo>
                    <a:pt x="9066" y="17740"/>
                  </a:lnTo>
                  <a:lnTo>
                    <a:pt x="9066" y="17806"/>
                  </a:lnTo>
                  <a:lnTo>
                    <a:pt x="9125" y="18065"/>
                  </a:lnTo>
                  <a:lnTo>
                    <a:pt x="9358" y="18197"/>
                  </a:lnTo>
                  <a:lnTo>
                    <a:pt x="9477" y="18525"/>
                  </a:lnTo>
                  <a:lnTo>
                    <a:pt x="9417" y="18719"/>
                  </a:lnTo>
                  <a:lnTo>
                    <a:pt x="9536" y="19179"/>
                  </a:lnTo>
                  <a:lnTo>
                    <a:pt x="9946" y="20095"/>
                  </a:lnTo>
                  <a:lnTo>
                    <a:pt x="9946" y="20421"/>
                  </a:lnTo>
                  <a:lnTo>
                    <a:pt x="10537" y="20946"/>
                  </a:lnTo>
                  <a:lnTo>
                    <a:pt x="11184" y="21469"/>
                  </a:lnTo>
                  <a:lnTo>
                    <a:pt x="11536" y="21600"/>
                  </a:lnTo>
                  <a:lnTo>
                    <a:pt x="12185" y="21469"/>
                  </a:lnTo>
                  <a:lnTo>
                    <a:pt x="12596" y="21012"/>
                  </a:lnTo>
                  <a:lnTo>
                    <a:pt x="13184" y="20618"/>
                  </a:lnTo>
                  <a:lnTo>
                    <a:pt x="13361" y="20292"/>
                  </a:lnTo>
                  <a:lnTo>
                    <a:pt x="14244" y="19767"/>
                  </a:lnTo>
                  <a:lnTo>
                    <a:pt x="14422" y="19310"/>
                  </a:lnTo>
                  <a:lnTo>
                    <a:pt x="14537" y="19113"/>
                  </a:lnTo>
                  <a:lnTo>
                    <a:pt x="14655" y="18982"/>
                  </a:lnTo>
                  <a:lnTo>
                    <a:pt x="15420" y="18785"/>
                  </a:lnTo>
                  <a:lnTo>
                    <a:pt x="15834" y="18656"/>
                  </a:lnTo>
                  <a:lnTo>
                    <a:pt x="15715" y="18197"/>
                  </a:lnTo>
                  <a:lnTo>
                    <a:pt x="15302" y="18131"/>
                  </a:lnTo>
                  <a:lnTo>
                    <a:pt x="14773" y="18197"/>
                  </a:lnTo>
                  <a:lnTo>
                    <a:pt x="13949" y="17868"/>
                  </a:lnTo>
                  <a:lnTo>
                    <a:pt x="14126" y="17346"/>
                  </a:lnTo>
                  <a:lnTo>
                    <a:pt x="14067" y="17149"/>
                  </a:lnTo>
                  <a:lnTo>
                    <a:pt x="13890" y="17017"/>
                  </a:lnTo>
                  <a:lnTo>
                    <a:pt x="14422" y="16166"/>
                  </a:lnTo>
                  <a:lnTo>
                    <a:pt x="14244" y="15841"/>
                  </a:lnTo>
                  <a:lnTo>
                    <a:pt x="13890" y="15447"/>
                  </a:lnTo>
                  <a:lnTo>
                    <a:pt x="13597" y="15381"/>
                  </a:lnTo>
                  <a:lnTo>
                    <a:pt x="13361" y="14859"/>
                  </a:lnTo>
                  <a:lnTo>
                    <a:pt x="13831" y="15056"/>
                  </a:lnTo>
                  <a:lnTo>
                    <a:pt x="14362" y="15122"/>
                  </a:lnTo>
                  <a:lnTo>
                    <a:pt x="14832" y="15447"/>
                  </a:lnTo>
                  <a:lnTo>
                    <a:pt x="15361" y="15447"/>
                  </a:lnTo>
                  <a:lnTo>
                    <a:pt x="16126" y="15250"/>
                  </a:lnTo>
                  <a:lnTo>
                    <a:pt x="16303" y="15447"/>
                  </a:lnTo>
                  <a:lnTo>
                    <a:pt x="16835" y="15250"/>
                  </a:lnTo>
                  <a:lnTo>
                    <a:pt x="17364" y="14727"/>
                  </a:lnTo>
                  <a:lnTo>
                    <a:pt x="17775" y="14727"/>
                  </a:lnTo>
                  <a:lnTo>
                    <a:pt x="18070" y="14793"/>
                  </a:lnTo>
                  <a:lnTo>
                    <a:pt x="18776" y="14465"/>
                  </a:lnTo>
                  <a:lnTo>
                    <a:pt x="19364" y="14465"/>
                  </a:lnTo>
                  <a:lnTo>
                    <a:pt x="20129" y="13745"/>
                  </a:lnTo>
                  <a:lnTo>
                    <a:pt x="20306" y="13288"/>
                  </a:lnTo>
                  <a:lnTo>
                    <a:pt x="20306" y="12894"/>
                  </a:lnTo>
                  <a:lnTo>
                    <a:pt x="19659" y="12306"/>
                  </a:lnTo>
                  <a:lnTo>
                    <a:pt x="19246" y="11652"/>
                  </a:lnTo>
                  <a:lnTo>
                    <a:pt x="19130" y="11258"/>
                  </a:lnTo>
                  <a:lnTo>
                    <a:pt x="19423" y="10933"/>
                  </a:lnTo>
                  <a:lnTo>
                    <a:pt x="19482" y="10342"/>
                  </a:lnTo>
                  <a:lnTo>
                    <a:pt x="19718" y="10145"/>
                  </a:lnTo>
                  <a:lnTo>
                    <a:pt x="19952" y="10210"/>
                  </a:lnTo>
                  <a:lnTo>
                    <a:pt x="20247" y="10145"/>
                  </a:lnTo>
                  <a:lnTo>
                    <a:pt x="20424" y="10210"/>
                  </a:lnTo>
                  <a:lnTo>
                    <a:pt x="20953" y="9951"/>
                  </a:lnTo>
                  <a:lnTo>
                    <a:pt x="20953" y="9557"/>
                  </a:lnTo>
                  <a:lnTo>
                    <a:pt x="20717" y="9294"/>
                  </a:lnTo>
                  <a:lnTo>
                    <a:pt x="20306" y="9231"/>
                  </a:lnTo>
                  <a:lnTo>
                    <a:pt x="20129" y="8903"/>
                  </a:lnTo>
                  <a:lnTo>
                    <a:pt x="20070" y="8640"/>
                  </a:lnTo>
                  <a:lnTo>
                    <a:pt x="20542" y="7986"/>
                  </a:lnTo>
                  <a:lnTo>
                    <a:pt x="20717" y="8052"/>
                  </a:lnTo>
                  <a:lnTo>
                    <a:pt x="21130" y="7723"/>
                  </a:lnTo>
                  <a:lnTo>
                    <a:pt x="21541" y="7201"/>
                  </a:lnTo>
                  <a:lnTo>
                    <a:pt x="21600" y="6938"/>
                  </a:lnTo>
                  <a:lnTo>
                    <a:pt x="21541" y="6938"/>
                  </a:lnTo>
                  <a:lnTo>
                    <a:pt x="20894" y="6613"/>
                  </a:lnTo>
                  <a:lnTo>
                    <a:pt x="20661" y="6613"/>
                  </a:lnTo>
                  <a:lnTo>
                    <a:pt x="20424" y="6679"/>
                  </a:lnTo>
                  <a:lnTo>
                    <a:pt x="20129" y="6613"/>
                  </a:lnTo>
                  <a:lnTo>
                    <a:pt x="19952" y="6613"/>
                  </a:lnTo>
                  <a:lnTo>
                    <a:pt x="19718" y="6741"/>
                  </a:lnTo>
                  <a:lnTo>
                    <a:pt x="19187" y="6873"/>
                  </a:lnTo>
                  <a:lnTo>
                    <a:pt x="18776" y="6741"/>
                  </a:lnTo>
                  <a:lnTo>
                    <a:pt x="18599" y="6741"/>
                  </a:lnTo>
                  <a:lnTo>
                    <a:pt x="18894" y="6679"/>
                  </a:lnTo>
                  <a:lnTo>
                    <a:pt x="19130" y="6679"/>
                  </a:lnTo>
                  <a:lnTo>
                    <a:pt x="19364" y="6547"/>
                  </a:lnTo>
                  <a:lnTo>
                    <a:pt x="19482" y="6284"/>
                  </a:lnTo>
                  <a:lnTo>
                    <a:pt x="19836" y="5956"/>
                  </a:lnTo>
                  <a:lnTo>
                    <a:pt x="19952" y="5762"/>
                  </a:lnTo>
                  <a:lnTo>
                    <a:pt x="19718" y="5631"/>
                  </a:lnTo>
                  <a:lnTo>
                    <a:pt x="19718" y="5565"/>
                  </a:lnTo>
                  <a:lnTo>
                    <a:pt x="19659" y="5237"/>
                  </a:lnTo>
                  <a:lnTo>
                    <a:pt x="19187" y="4974"/>
                  </a:lnTo>
                  <a:lnTo>
                    <a:pt x="18599" y="4780"/>
                  </a:lnTo>
                  <a:lnTo>
                    <a:pt x="18481" y="4648"/>
                  </a:lnTo>
                  <a:lnTo>
                    <a:pt x="18247" y="4451"/>
                  </a:lnTo>
                  <a:lnTo>
                    <a:pt x="17952" y="4451"/>
                  </a:lnTo>
                  <a:lnTo>
                    <a:pt x="17893" y="4320"/>
                  </a:lnTo>
                  <a:lnTo>
                    <a:pt x="17482" y="4123"/>
                  </a:lnTo>
                  <a:lnTo>
                    <a:pt x="17364" y="4123"/>
                  </a:lnTo>
                  <a:lnTo>
                    <a:pt x="17364" y="4451"/>
                  </a:lnTo>
                  <a:lnTo>
                    <a:pt x="17128" y="4123"/>
                  </a:lnTo>
                  <a:lnTo>
                    <a:pt x="17009" y="3798"/>
                  </a:lnTo>
                  <a:lnTo>
                    <a:pt x="16717" y="3666"/>
                  </a:lnTo>
                  <a:lnTo>
                    <a:pt x="16599" y="3403"/>
                  </a:lnTo>
                  <a:lnTo>
                    <a:pt x="16776" y="3272"/>
                  </a:lnTo>
                  <a:lnTo>
                    <a:pt x="17482" y="3338"/>
                  </a:lnTo>
                  <a:lnTo>
                    <a:pt x="17775" y="3078"/>
                  </a:lnTo>
                  <a:lnTo>
                    <a:pt x="18247" y="3078"/>
                  </a:lnTo>
                  <a:lnTo>
                    <a:pt x="18247" y="2750"/>
                  </a:lnTo>
                  <a:lnTo>
                    <a:pt x="17893" y="2815"/>
                  </a:lnTo>
                  <a:lnTo>
                    <a:pt x="17128" y="2684"/>
                  </a:lnTo>
                  <a:lnTo>
                    <a:pt x="16599" y="2750"/>
                  </a:lnTo>
                  <a:lnTo>
                    <a:pt x="16244" y="2750"/>
                  </a:lnTo>
                  <a:lnTo>
                    <a:pt x="15538" y="3012"/>
                  </a:lnTo>
                  <a:lnTo>
                    <a:pt x="15302" y="2947"/>
                  </a:lnTo>
                  <a:lnTo>
                    <a:pt x="15009" y="2947"/>
                  </a:lnTo>
                  <a:lnTo>
                    <a:pt x="14422" y="3403"/>
                  </a:lnTo>
                  <a:lnTo>
                    <a:pt x="14126" y="3469"/>
                  </a:lnTo>
                  <a:lnTo>
                    <a:pt x="13772" y="3666"/>
                  </a:lnTo>
                  <a:lnTo>
                    <a:pt x="13597" y="3929"/>
                  </a:lnTo>
                  <a:lnTo>
                    <a:pt x="13066" y="3995"/>
                  </a:lnTo>
                  <a:lnTo>
                    <a:pt x="12950" y="4060"/>
                  </a:lnTo>
                  <a:lnTo>
                    <a:pt x="12714" y="3995"/>
                  </a:lnTo>
                  <a:lnTo>
                    <a:pt x="12008" y="3403"/>
                  </a:lnTo>
                  <a:lnTo>
                    <a:pt x="11831" y="3078"/>
                  </a:lnTo>
                  <a:lnTo>
                    <a:pt x="10889" y="3078"/>
                  </a:lnTo>
                  <a:lnTo>
                    <a:pt x="9358" y="3403"/>
                  </a:lnTo>
                  <a:lnTo>
                    <a:pt x="8593" y="3403"/>
                  </a:lnTo>
                  <a:lnTo>
                    <a:pt x="8301" y="3272"/>
                  </a:lnTo>
                  <a:lnTo>
                    <a:pt x="8183" y="3012"/>
                  </a:lnTo>
                  <a:lnTo>
                    <a:pt x="8183" y="2684"/>
                  </a:lnTo>
                  <a:lnTo>
                    <a:pt x="8360" y="2684"/>
                  </a:lnTo>
                  <a:lnTo>
                    <a:pt x="8301" y="2293"/>
                  </a:lnTo>
                  <a:lnTo>
                    <a:pt x="8005" y="1767"/>
                  </a:lnTo>
                  <a:lnTo>
                    <a:pt x="7710" y="1702"/>
                  </a:lnTo>
                  <a:lnTo>
                    <a:pt x="6886" y="1767"/>
                  </a:lnTo>
                  <a:lnTo>
                    <a:pt x="6534" y="1508"/>
                  </a:lnTo>
                  <a:lnTo>
                    <a:pt x="6298" y="1508"/>
                  </a:lnTo>
                  <a:lnTo>
                    <a:pt x="6121" y="1636"/>
                  </a:lnTo>
                  <a:lnTo>
                    <a:pt x="5828" y="1114"/>
                  </a:lnTo>
                  <a:lnTo>
                    <a:pt x="5828" y="657"/>
                  </a:lnTo>
                  <a:lnTo>
                    <a:pt x="5710" y="66"/>
                  </a:lnTo>
                  <a:lnTo>
                    <a:pt x="5592" y="0"/>
                  </a:lnTo>
                  <a:close/>
                </a:path>
              </a:pathLst>
            </a:custGeom>
            <a:solidFill>
              <a:srgbClr val="CCD4DA"/>
            </a:solidFill>
            <a:ln w="12700" cap="flat">
              <a:noFill/>
              <a:miter lim="400000"/>
            </a:ln>
            <a:effectLst/>
          </p:spPr>
          <p:txBody>
            <a:bodyPr wrap="square" lIns="0" tIns="0" rIns="0" bIns="0" numCol="1" anchor="ctr">
              <a:noAutofit/>
            </a:bodyPr>
            <a:lstStyle/>
            <a:p>
              <a:pPr defTabSz="342900">
                <a:lnSpc>
                  <a:spcPct val="100000"/>
                </a:lnSpc>
                <a:spcBef>
                  <a:spcPts val="0"/>
                </a:spcBef>
                <a:defRPr sz="1400">
                  <a:latin typeface="Arial"/>
                  <a:ea typeface="Arial"/>
                  <a:cs typeface="Arial"/>
                  <a:sym typeface="Arial"/>
                </a:defRPr>
              </a:pPr>
              <a:endParaRPr sz="525"/>
            </a:p>
          </p:txBody>
        </p:sp>
        <p:sp>
          <p:nvSpPr>
            <p:cNvPr id="1005" name="Google Shape;10468;p32">
              <a:extLst>
                <a:ext uri="{FF2B5EF4-FFF2-40B4-BE49-F238E27FC236}">
                  <a16:creationId xmlns:a16="http://schemas.microsoft.com/office/drawing/2014/main" id="{E95DADC1-D76C-384F-46CB-4E09CF2A8D80}"/>
                </a:ext>
              </a:extLst>
            </p:cNvPr>
            <p:cNvSpPr/>
            <p:nvPr/>
          </p:nvSpPr>
          <p:spPr>
            <a:xfrm>
              <a:off x="5813550" y="7868142"/>
              <a:ext cx="866987" cy="1179615"/>
            </a:xfrm>
            <a:custGeom>
              <a:avLst/>
              <a:gdLst/>
              <a:ahLst/>
              <a:cxnLst>
                <a:cxn ang="0">
                  <a:pos x="wd2" y="hd2"/>
                </a:cxn>
                <a:cxn ang="5400000">
                  <a:pos x="wd2" y="hd2"/>
                </a:cxn>
                <a:cxn ang="10800000">
                  <a:pos x="wd2" y="hd2"/>
                </a:cxn>
                <a:cxn ang="16200000">
                  <a:pos x="wd2" y="hd2"/>
                </a:cxn>
              </a:cxnLst>
              <a:rect l="0" t="0" r="r" b="b"/>
              <a:pathLst>
                <a:path w="21600" h="21600" extrusionOk="0">
                  <a:moveTo>
                    <a:pt x="13533" y="0"/>
                  </a:moveTo>
                  <a:lnTo>
                    <a:pt x="13468" y="137"/>
                  </a:lnTo>
                  <a:lnTo>
                    <a:pt x="13338" y="227"/>
                  </a:lnTo>
                  <a:lnTo>
                    <a:pt x="13142" y="319"/>
                  </a:lnTo>
                  <a:lnTo>
                    <a:pt x="12949" y="364"/>
                  </a:lnTo>
                  <a:lnTo>
                    <a:pt x="12622" y="364"/>
                  </a:lnTo>
                  <a:lnTo>
                    <a:pt x="12361" y="410"/>
                  </a:lnTo>
                  <a:lnTo>
                    <a:pt x="12296" y="548"/>
                  </a:lnTo>
                  <a:lnTo>
                    <a:pt x="12361" y="639"/>
                  </a:lnTo>
                  <a:lnTo>
                    <a:pt x="12296" y="777"/>
                  </a:lnTo>
                  <a:lnTo>
                    <a:pt x="11842" y="912"/>
                  </a:lnTo>
                  <a:lnTo>
                    <a:pt x="11257" y="1233"/>
                  </a:lnTo>
                  <a:lnTo>
                    <a:pt x="10865" y="1460"/>
                  </a:lnTo>
                  <a:lnTo>
                    <a:pt x="10346" y="1506"/>
                  </a:lnTo>
                  <a:lnTo>
                    <a:pt x="9239" y="1506"/>
                  </a:lnTo>
                  <a:lnTo>
                    <a:pt x="8912" y="1598"/>
                  </a:lnTo>
                  <a:lnTo>
                    <a:pt x="8912" y="1781"/>
                  </a:lnTo>
                  <a:lnTo>
                    <a:pt x="8978" y="1964"/>
                  </a:lnTo>
                  <a:lnTo>
                    <a:pt x="8978" y="2191"/>
                  </a:lnTo>
                  <a:lnTo>
                    <a:pt x="8720" y="2375"/>
                  </a:lnTo>
                  <a:lnTo>
                    <a:pt x="8458" y="2283"/>
                  </a:lnTo>
                  <a:lnTo>
                    <a:pt x="8589" y="2054"/>
                  </a:lnTo>
                  <a:lnTo>
                    <a:pt x="8589" y="2008"/>
                  </a:lnTo>
                  <a:lnTo>
                    <a:pt x="8782" y="1964"/>
                  </a:lnTo>
                  <a:lnTo>
                    <a:pt x="8393" y="1918"/>
                  </a:lnTo>
                  <a:lnTo>
                    <a:pt x="8001" y="1781"/>
                  </a:lnTo>
                  <a:lnTo>
                    <a:pt x="7743" y="1781"/>
                  </a:lnTo>
                  <a:lnTo>
                    <a:pt x="7155" y="2054"/>
                  </a:lnTo>
                  <a:lnTo>
                    <a:pt x="7028" y="2237"/>
                  </a:lnTo>
                  <a:lnTo>
                    <a:pt x="6636" y="2512"/>
                  </a:lnTo>
                  <a:lnTo>
                    <a:pt x="6117" y="3195"/>
                  </a:lnTo>
                  <a:lnTo>
                    <a:pt x="6051" y="3378"/>
                  </a:lnTo>
                  <a:lnTo>
                    <a:pt x="6182" y="3333"/>
                  </a:lnTo>
                  <a:lnTo>
                    <a:pt x="6375" y="3424"/>
                  </a:lnTo>
                  <a:lnTo>
                    <a:pt x="6375" y="3608"/>
                  </a:lnTo>
                  <a:lnTo>
                    <a:pt x="6310" y="3835"/>
                  </a:lnTo>
                  <a:lnTo>
                    <a:pt x="6051" y="3972"/>
                  </a:lnTo>
                  <a:lnTo>
                    <a:pt x="5725" y="3972"/>
                  </a:lnTo>
                  <a:lnTo>
                    <a:pt x="5398" y="4064"/>
                  </a:lnTo>
                  <a:lnTo>
                    <a:pt x="5010" y="4339"/>
                  </a:lnTo>
                  <a:lnTo>
                    <a:pt x="4749" y="4474"/>
                  </a:lnTo>
                  <a:lnTo>
                    <a:pt x="4425" y="4795"/>
                  </a:lnTo>
                  <a:lnTo>
                    <a:pt x="4164" y="4795"/>
                  </a:lnTo>
                  <a:lnTo>
                    <a:pt x="3903" y="4887"/>
                  </a:lnTo>
                  <a:lnTo>
                    <a:pt x="4033" y="5114"/>
                  </a:lnTo>
                  <a:lnTo>
                    <a:pt x="4360" y="5343"/>
                  </a:lnTo>
                  <a:lnTo>
                    <a:pt x="4360" y="5616"/>
                  </a:lnTo>
                  <a:lnTo>
                    <a:pt x="4164" y="5891"/>
                  </a:lnTo>
                  <a:lnTo>
                    <a:pt x="3903" y="5891"/>
                  </a:lnTo>
                  <a:lnTo>
                    <a:pt x="3579" y="5707"/>
                  </a:lnTo>
                  <a:lnTo>
                    <a:pt x="3707" y="5616"/>
                  </a:lnTo>
                  <a:lnTo>
                    <a:pt x="3772" y="5480"/>
                  </a:lnTo>
                  <a:lnTo>
                    <a:pt x="3514" y="5389"/>
                  </a:lnTo>
                  <a:lnTo>
                    <a:pt x="3383" y="5159"/>
                  </a:lnTo>
                  <a:lnTo>
                    <a:pt x="3057" y="4932"/>
                  </a:lnTo>
                  <a:lnTo>
                    <a:pt x="2926" y="5159"/>
                  </a:lnTo>
                  <a:lnTo>
                    <a:pt x="2926" y="5251"/>
                  </a:lnTo>
                  <a:lnTo>
                    <a:pt x="3122" y="5616"/>
                  </a:lnTo>
                  <a:lnTo>
                    <a:pt x="2861" y="5936"/>
                  </a:lnTo>
                  <a:lnTo>
                    <a:pt x="2799" y="6255"/>
                  </a:lnTo>
                  <a:lnTo>
                    <a:pt x="2538" y="6347"/>
                  </a:lnTo>
                  <a:lnTo>
                    <a:pt x="2407" y="6347"/>
                  </a:lnTo>
                  <a:lnTo>
                    <a:pt x="2146" y="6759"/>
                  </a:lnTo>
                  <a:lnTo>
                    <a:pt x="2211" y="6803"/>
                  </a:lnTo>
                  <a:lnTo>
                    <a:pt x="2276" y="7078"/>
                  </a:lnTo>
                  <a:lnTo>
                    <a:pt x="2276" y="7396"/>
                  </a:lnTo>
                  <a:lnTo>
                    <a:pt x="2733" y="7671"/>
                  </a:lnTo>
                  <a:lnTo>
                    <a:pt x="2799" y="7671"/>
                  </a:lnTo>
                  <a:lnTo>
                    <a:pt x="2926" y="7626"/>
                  </a:lnTo>
                  <a:lnTo>
                    <a:pt x="3122" y="7717"/>
                  </a:lnTo>
                  <a:lnTo>
                    <a:pt x="3122" y="7990"/>
                  </a:lnTo>
                  <a:lnTo>
                    <a:pt x="2861" y="8173"/>
                  </a:lnTo>
                  <a:lnTo>
                    <a:pt x="2861" y="8311"/>
                  </a:lnTo>
                  <a:lnTo>
                    <a:pt x="3122" y="8448"/>
                  </a:lnTo>
                  <a:lnTo>
                    <a:pt x="3122" y="8813"/>
                  </a:lnTo>
                  <a:lnTo>
                    <a:pt x="2861" y="8905"/>
                  </a:lnTo>
                  <a:lnTo>
                    <a:pt x="2733" y="9088"/>
                  </a:lnTo>
                  <a:lnTo>
                    <a:pt x="2861" y="9134"/>
                  </a:lnTo>
                  <a:lnTo>
                    <a:pt x="3057" y="9361"/>
                  </a:lnTo>
                  <a:lnTo>
                    <a:pt x="2926" y="9771"/>
                  </a:lnTo>
                  <a:lnTo>
                    <a:pt x="3057" y="10410"/>
                  </a:lnTo>
                  <a:lnTo>
                    <a:pt x="2799" y="10594"/>
                  </a:lnTo>
                  <a:lnTo>
                    <a:pt x="2733" y="10731"/>
                  </a:lnTo>
                  <a:lnTo>
                    <a:pt x="2926" y="10958"/>
                  </a:lnTo>
                  <a:lnTo>
                    <a:pt x="3253" y="10869"/>
                  </a:lnTo>
                  <a:lnTo>
                    <a:pt x="3187" y="11050"/>
                  </a:lnTo>
                  <a:lnTo>
                    <a:pt x="3383" y="11187"/>
                  </a:lnTo>
                  <a:lnTo>
                    <a:pt x="3579" y="11187"/>
                  </a:lnTo>
                  <a:lnTo>
                    <a:pt x="3579" y="11325"/>
                  </a:lnTo>
                  <a:lnTo>
                    <a:pt x="3449" y="11508"/>
                  </a:lnTo>
                  <a:lnTo>
                    <a:pt x="3253" y="11735"/>
                  </a:lnTo>
                  <a:lnTo>
                    <a:pt x="2538" y="12237"/>
                  </a:lnTo>
                  <a:lnTo>
                    <a:pt x="2407" y="12466"/>
                  </a:lnTo>
                  <a:lnTo>
                    <a:pt x="1888" y="12785"/>
                  </a:lnTo>
                  <a:lnTo>
                    <a:pt x="1235" y="12922"/>
                  </a:lnTo>
                  <a:lnTo>
                    <a:pt x="650" y="13197"/>
                  </a:lnTo>
                  <a:lnTo>
                    <a:pt x="196" y="13699"/>
                  </a:lnTo>
                  <a:lnTo>
                    <a:pt x="131" y="14110"/>
                  </a:lnTo>
                  <a:lnTo>
                    <a:pt x="0" y="14339"/>
                  </a:lnTo>
                  <a:lnTo>
                    <a:pt x="585" y="14522"/>
                  </a:lnTo>
                  <a:lnTo>
                    <a:pt x="1169" y="14795"/>
                  </a:lnTo>
                  <a:lnTo>
                    <a:pt x="1953" y="15160"/>
                  </a:lnTo>
                  <a:lnTo>
                    <a:pt x="2276" y="15160"/>
                  </a:lnTo>
                  <a:lnTo>
                    <a:pt x="2733" y="15480"/>
                  </a:lnTo>
                  <a:lnTo>
                    <a:pt x="2603" y="15664"/>
                  </a:lnTo>
                  <a:lnTo>
                    <a:pt x="2733" y="15845"/>
                  </a:lnTo>
                  <a:lnTo>
                    <a:pt x="3253" y="15891"/>
                  </a:lnTo>
                  <a:lnTo>
                    <a:pt x="3903" y="16074"/>
                  </a:lnTo>
                  <a:lnTo>
                    <a:pt x="4099" y="16166"/>
                  </a:lnTo>
                  <a:lnTo>
                    <a:pt x="4683" y="16303"/>
                  </a:lnTo>
                  <a:lnTo>
                    <a:pt x="4879" y="16120"/>
                  </a:lnTo>
                  <a:lnTo>
                    <a:pt x="4879" y="15891"/>
                  </a:lnTo>
                  <a:lnTo>
                    <a:pt x="5140" y="15709"/>
                  </a:lnTo>
                  <a:lnTo>
                    <a:pt x="5336" y="15709"/>
                  </a:lnTo>
                  <a:lnTo>
                    <a:pt x="5790" y="15891"/>
                  </a:lnTo>
                  <a:lnTo>
                    <a:pt x="6117" y="15936"/>
                  </a:lnTo>
                  <a:lnTo>
                    <a:pt x="6182" y="16120"/>
                  </a:lnTo>
                  <a:lnTo>
                    <a:pt x="6440" y="16211"/>
                  </a:lnTo>
                  <a:lnTo>
                    <a:pt x="6636" y="16211"/>
                  </a:lnTo>
                  <a:lnTo>
                    <a:pt x="6767" y="16393"/>
                  </a:lnTo>
                  <a:lnTo>
                    <a:pt x="7417" y="16530"/>
                  </a:lnTo>
                  <a:lnTo>
                    <a:pt x="7808" y="16576"/>
                  </a:lnTo>
                  <a:lnTo>
                    <a:pt x="7936" y="16668"/>
                  </a:lnTo>
                  <a:lnTo>
                    <a:pt x="8393" y="17032"/>
                  </a:lnTo>
                  <a:lnTo>
                    <a:pt x="8393" y="17261"/>
                  </a:lnTo>
                  <a:lnTo>
                    <a:pt x="8720" y="17672"/>
                  </a:lnTo>
                  <a:lnTo>
                    <a:pt x="8978" y="17672"/>
                  </a:lnTo>
                  <a:lnTo>
                    <a:pt x="9758" y="17901"/>
                  </a:lnTo>
                  <a:lnTo>
                    <a:pt x="10085" y="18219"/>
                  </a:lnTo>
                  <a:lnTo>
                    <a:pt x="10085" y="18586"/>
                  </a:lnTo>
                  <a:lnTo>
                    <a:pt x="10281" y="18586"/>
                  </a:lnTo>
                  <a:lnTo>
                    <a:pt x="10604" y="18678"/>
                  </a:lnTo>
                  <a:lnTo>
                    <a:pt x="10669" y="18950"/>
                  </a:lnTo>
                  <a:lnTo>
                    <a:pt x="10604" y="19134"/>
                  </a:lnTo>
                  <a:lnTo>
                    <a:pt x="10669" y="19317"/>
                  </a:lnTo>
                  <a:lnTo>
                    <a:pt x="10996" y="19361"/>
                  </a:lnTo>
                  <a:lnTo>
                    <a:pt x="11385" y="19317"/>
                  </a:lnTo>
                  <a:lnTo>
                    <a:pt x="11711" y="19361"/>
                  </a:lnTo>
                  <a:lnTo>
                    <a:pt x="12168" y="19361"/>
                  </a:lnTo>
                  <a:lnTo>
                    <a:pt x="12296" y="19271"/>
                  </a:lnTo>
                  <a:lnTo>
                    <a:pt x="12884" y="19088"/>
                  </a:lnTo>
                  <a:lnTo>
                    <a:pt x="13338" y="19134"/>
                  </a:lnTo>
                  <a:lnTo>
                    <a:pt x="13860" y="19317"/>
                  </a:lnTo>
                  <a:lnTo>
                    <a:pt x="14445" y="19088"/>
                  </a:lnTo>
                  <a:lnTo>
                    <a:pt x="14768" y="19088"/>
                  </a:lnTo>
                  <a:lnTo>
                    <a:pt x="14899" y="19271"/>
                  </a:lnTo>
                  <a:lnTo>
                    <a:pt x="15160" y="19271"/>
                  </a:lnTo>
                  <a:lnTo>
                    <a:pt x="15486" y="19361"/>
                  </a:lnTo>
                  <a:lnTo>
                    <a:pt x="15744" y="19544"/>
                  </a:lnTo>
                  <a:lnTo>
                    <a:pt x="16071" y="19498"/>
                  </a:lnTo>
                  <a:lnTo>
                    <a:pt x="16071" y="19636"/>
                  </a:lnTo>
                  <a:lnTo>
                    <a:pt x="14899" y="21006"/>
                  </a:lnTo>
                  <a:lnTo>
                    <a:pt x="14964" y="21188"/>
                  </a:lnTo>
                  <a:lnTo>
                    <a:pt x="15421" y="21142"/>
                  </a:lnTo>
                  <a:lnTo>
                    <a:pt x="15810" y="21142"/>
                  </a:lnTo>
                  <a:lnTo>
                    <a:pt x="16136" y="21325"/>
                  </a:lnTo>
                  <a:lnTo>
                    <a:pt x="16202" y="21600"/>
                  </a:lnTo>
                  <a:lnTo>
                    <a:pt x="16460" y="20915"/>
                  </a:lnTo>
                  <a:lnTo>
                    <a:pt x="17501" y="18265"/>
                  </a:lnTo>
                  <a:lnTo>
                    <a:pt x="17501" y="17672"/>
                  </a:lnTo>
                  <a:lnTo>
                    <a:pt x="17113" y="17124"/>
                  </a:lnTo>
                  <a:lnTo>
                    <a:pt x="16460" y="16759"/>
                  </a:lnTo>
                  <a:lnTo>
                    <a:pt x="16136" y="16438"/>
                  </a:lnTo>
                  <a:lnTo>
                    <a:pt x="16071" y="15753"/>
                  </a:lnTo>
                  <a:lnTo>
                    <a:pt x="17243" y="15480"/>
                  </a:lnTo>
                  <a:lnTo>
                    <a:pt x="17697" y="15709"/>
                  </a:lnTo>
                  <a:lnTo>
                    <a:pt x="17763" y="15480"/>
                  </a:lnTo>
                  <a:lnTo>
                    <a:pt x="17567" y="15297"/>
                  </a:lnTo>
                  <a:lnTo>
                    <a:pt x="17763" y="15205"/>
                  </a:lnTo>
                  <a:lnTo>
                    <a:pt x="17501" y="14841"/>
                  </a:lnTo>
                  <a:lnTo>
                    <a:pt x="16851" y="14703"/>
                  </a:lnTo>
                  <a:lnTo>
                    <a:pt x="16590" y="14385"/>
                  </a:lnTo>
                  <a:lnTo>
                    <a:pt x="16786" y="14018"/>
                  </a:lnTo>
                  <a:lnTo>
                    <a:pt x="18804" y="14018"/>
                  </a:lnTo>
                  <a:lnTo>
                    <a:pt x="19062" y="13837"/>
                  </a:lnTo>
                  <a:lnTo>
                    <a:pt x="19389" y="13837"/>
                  </a:lnTo>
                  <a:lnTo>
                    <a:pt x="19520" y="13929"/>
                  </a:lnTo>
                  <a:lnTo>
                    <a:pt x="19781" y="13929"/>
                  </a:lnTo>
                  <a:lnTo>
                    <a:pt x="20104" y="13654"/>
                  </a:lnTo>
                  <a:lnTo>
                    <a:pt x="20627" y="13562"/>
                  </a:lnTo>
                  <a:lnTo>
                    <a:pt x="20754" y="13791"/>
                  </a:lnTo>
                  <a:lnTo>
                    <a:pt x="21015" y="14018"/>
                  </a:lnTo>
                  <a:lnTo>
                    <a:pt x="21081" y="14293"/>
                  </a:lnTo>
                  <a:lnTo>
                    <a:pt x="21081" y="14612"/>
                  </a:lnTo>
                  <a:lnTo>
                    <a:pt x="21600" y="14566"/>
                  </a:lnTo>
                  <a:lnTo>
                    <a:pt x="21600" y="14339"/>
                  </a:lnTo>
                  <a:lnTo>
                    <a:pt x="21146" y="13699"/>
                  </a:lnTo>
                  <a:lnTo>
                    <a:pt x="21015" y="13379"/>
                  </a:lnTo>
                  <a:lnTo>
                    <a:pt x="21081" y="13243"/>
                  </a:lnTo>
                  <a:lnTo>
                    <a:pt x="20950" y="13014"/>
                  </a:lnTo>
                  <a:lnTo>
                    <a:pt x="20692" y="12922"/>
                  </a:lnTo>
                  <a:lnTo>
                    <a:pt x="20627" y="12741"/>
                  </a:lnTo>
                  <a:lnTo>
                    <a:pt x="20627" y="12695"/>
                  </a:lnTo>
                  <a:lnTo>
                    <a:pt x="20365" y="12741"/>
                  </a:lnTo>
                  <a:lnTo>
                    <a:pt x="20170" y="12741"/>
                  </a:lnTo>
                  <a:lnTo>
                    <a:pt x="20104" y="12512"/>
                  </a:lnTo>
                  <a:lnTo>
                    <a:pt x="20692" y="11781"/>
                  </a:lnTo>
                  <a:lnTo>
                    <a:pt x="20365" y="11142"/>
                  </a:lnTo>
                  <a:lnTo>
                    <a:pt x="20365" y="10958"/>
                  </a:lnTo>
                  <a:lnTo>
                    <a:pt x="20104" y="10823"/>
                  </a:lnTo>
                  <a:lnTo>
                    <a:pt x="20104" y="10410"/>
                  </a:lnTo>
                  <a:lnTo>
                    <a:pt x="20300" y="10046"/>
                  </a:lnTo>
                  <a:lnTo>
                    <a:pt x="20170" y="9908"/>
                  </a:lnTo>
                  <a:lnTo>
                    <a:pt x="20104" y="9452"/>
                  </a:lnTo>
                  <a:lnTo>
                    <a:pt x="20300" y="9269"/>
                  </a:lnTo>
                  <a:lnTo>
                    <a:pt x="20754" y="9223"/>
                  </a:lnTo>
                  <a:lnTo>
                    <a:pt x="20819" y="9042"/>
                  </a:lnTo>
                  <a:lnTo>
                    <a:pt x="20819" y="8813"/>
                  </a:lnTo>
                  <a:lnTo>
                    <a:pt x="21015" y="8630"/>
                  </a:lnTo>
                  <a:lnTo>
                    <a:pt x="20819" y="8128"/>
                  </a:lnTo>
                  <a:lnTo>
                    <a:pt x="20627" y="7990"/>
                  </a:lnTo>
                  <a:lnTo>
                    <a:pt x="20300" y="7990"/>
                  </a:lnTo>
                  <a:lnTo>
                    <a:pt x="20170" y="8128"/>
                  </a:lnTo>
                  <a:lnTo>
                    <a:pt x="19716" y="8082"/>
                  </a:lnTo>
                  <a:lnTo>
                    <a:pt x="19389" y="8082"/>
                  </a:lnTo>
                  <a:lnTo>
                    <a:pt x="18997" y="8173"/>
                  </a:lnTo>
                  <a:lnTo>
                    <a:pt x="18804" y="8128"/>
                  </a:lnTo>
                  <a:lnTo>
                    <a:pt x="18413" y="7990"/>
                  </a:lnTo>
                  <a:lnTo>
                    <a:pt x="18217" y="8082"/>
                  </a:lnTo>
                  <a:lnTo>
                    <a:pt x="18151" y="7990"/>
                  </a:lnTo>
                  <a:lnTo>
                    <a:pt x="17697" y="8082"/>
                  </a:lnTo>
                  <a:lnTo>
                    <a:pt x="16267" y="7169"/>
                  </a:lnTo>
                  <a:lnTo>
                    <a:pt x="15940" y="7032"/>
                  </a:lnTo>
                  <a:lnTo>
                    <a:pt x="15421" y="6986"/>
                  </a:lnTo>
                  <a:lnTo>
                    <a:pt x="14899" y="7032"/>
                  </a:lnTo>
                  <a:lnTo>
                    <a:pt x="14768" y="7078"/>
                  </a:lnTo>
                  <a:lnTo>
                    <a:pt x="14314" y="6986"/>
                  </a:lnTo>
                  <a:lnTo>
                    <a:pt x="13860" y="6986"/>
                  </a:lnTo>
                  <a:lnTo>
                    <a:pt x="13599" y="7078"/>
                  </a:lnTo>
                  <a:lnTo>
                    <a:pt x="13207" y="6986"/>
                  </a:lnTo>
                  <a:lnTo>
                    <a:pt x="12884" y="6940"/>
                  </a:lnTo>
                  <a:lnTo>
                    <a:pt x="12361" y="6803"/>
                  </a:lnTo>
                  <a:lnTo>
                    <a:pt x="11972" y="6576"/>
                  </a:lnTo>
                  <a:lnTo>
                    <a:pt x="11972" y="6347"/>
                  </a:lnTo>
                  <a:lnTo>
                    <a:pt x="12038" y="6255"/>
                  </a:lnTo>
                  <a:lnTo>
                    <a:pt x="12038" y="6074"/>
                  </a:lnTo>
                  <a:lnTo>
                    <a:pt x="12230" y="5799"/>
                  </a:lnTo>
                  <a:lnTo>
                    <a:pt x="12168" y="5572"/>
                  </a:lnTo>
                  <a:lnTo>
                    <a:pt x="11842" y="5205"/>
                  </a:lnTo>
                  <a:lnTo>
                    <a:pt x="11061" y="4293"/>
                  </a:lnTo>
                  <a:lnTo>
                    <a:pt x="10604" y="4293"/>
                  </a:lnTo>
                  <a:lnTo>
                    <a:pt x="10604" y="4201"/>
                  </a:lnTo>
                  <a:lnTo>
                    <a:pt x="10865" y="3789"/>
                  </a:lnTo>
                  <a:lnTo>
                    <a:pt x="10931" y="3378"/>
                  </a:lnTo>
                  <a:lnTo>
                    <a:pt x="10865" y="3152"/>
                  </a:lnTo>
                  <a:lnTo>
                    <a:pt x="10931" y="2877"/>
                  </a:lnTo>
                  <a:lnTo>
                    <a:pt x="11515" y="2283"/>
                  </a:lnTo>
                  <a:lnTo>
                    <a:pt x="11711" y="2145"/>
                  </a:lnTo>
                  <a:lnTo>
                    <a:pt x="12038" y="1827"/>
                  </a:lnTo>
                  <a:lnTo>
                    <a:pt x="12361" y="1781"/>
                  </a:lnTo>
                  <a:lnTo>
                    <a:pt x="12557" y="1689"/>
                  </a:lnTo>
                  <a:lnTo>
                    <a:pt x="13014" y="1096"/>
                  </a:lnTo>
                  <a:lnTo>
                    <a:pt x="13987" y="821"/>
                  </a:lnTo>
                  <a:lnTo>
                    <a:pt x="14118" y="777"/>
                  </a:lnTo>
                  <a:lnTo>
                    <a:pt x="14314" y="777"/>
                  </a:lnTo>
                  <a:lnTo>
                    <a:pt x="14510" y="639"/>
                  </a:lnTo>
                  <a:lnTo>
                    <a:pt x="14575" y="456"/>
                  </a:lnTo>
                  <a:lnTo>
                    <a:pt x="14445" y="319"/>
                  </a:lnTo>
                  <a:lnTo>
                    <a:pt x="13795" y="92"/>
                  </a:lnTo>
                  <a:lnTo>
                    <a:pt x="13533" y="0"/>
                  </a:lnTo>
                  <a:close/>
                </a:path>
              </a:pathLst>
            </a:custGeom>
            <a:solidFill>
              <a:srgbClr val="CCD4DA"/>
            </a:solidFill>
            <a:ln w="12700" cap="flat">
              <a:noFill/>
              <a:miter lim="400000"/>
            </a:ln>
            <a:effectLst/>
          </p:spPr>
          <p:txBody>
            <a:bodyPr wrap="square" lIns="0" tIns="0" rIns="0" bIns="0" numCol="1" anchor="ctr">
              <a:noAutofit/>
            </a:bodyPr>
            <a:lstStyle/>
            <a:p>
              <a:pPr defTabSz="342900">
                <a:lnSpc>
                  <a:spcPct val="100000"/>
                </a:lnSpc>
                <a:spcBef>
                  <a:spcPts val="0"/>
                </a:spcBef>
                <a:defRPr sz="1400">
                  <a:latin typeface="Arial"/>
                  <a:ea typeface="Arial"/>
                  <a:cs typeface="Arial"/>
                  <a:sym typeface="Arial"/>
                </a:defRPr>
              </a:pPr>
              <a:endParaRPr sz="525"/>
            </a:p>
          </p:txBody>
        </p:sp>
        <p:sp>
          <p:nvSpPr>
            <p:cNvPr id="1006" name="Google Shape;10469;p32">
              <a:extLst>
                <a:ext uri="{FF2B5EF4-FFF2-40B4-BE49-F238E27FC236}">
                  <a16:creationId xmlns:a16="http://schemas.microsoft.com/office/drawing/2014/main" id="{A9469C72-6734-7AF0-A540-7C21ACF6901D}"/>
                </a:ext>
              </a:extLst>
            </p:cNvPr>
            <p:cNvSpPr/>
            <p:nvPr/>
          </p:nvSpPr>
          <p:spPr>
            <a:xfrm>
              <a:off x="5664639" y="8651221"/>
              <a:ext cx="428383" cy="448871"/>
            </a:xfrm>
            <a:custGeom>
              <a:avLst/>
              <a:gdLst/>
              <a:ahLst/>
              <a:cxnLst>
                <a:cxn ang="0">
                  <a:pos x="wd2" y="hd2"/>
                </a:cxn>
                <a:cxn ang="5400000">
                  <a:pos x="wd2" y="hd2"/>
                </a:cxn>
                <a:cxn ang="10800000">
                  <a:pos x="wd2" y="hd2"/>
                </a:cxn>
                <a:cxn ang="16200000">
                  <a:pos x="wd2" y="hd2"/>
                </a:cxn>
              </a:cxnLst>
              <a:rect l="0" t="0" r="r" b="b"/>
              <a:pathLst>
                <a:path w="21600" h="21600" extrusionOk="0">
                  <a:moveTo>
                    <a:pt x="7508" y="0"/>
                  </a:moveTo>
                  <a:lnTo>
                    <a:pt x="7376" y="958"/>
                  </a:lnTo>
                  <a:lnTo>
                    <a:pt x="6451" y="958"/>
                  </a:lnTo>
                  <a:lnTo>
                    <a:pt x="4607" y="1921"/>
                  </a:lnTo>
                  <a:lnTo>
                    <a:pt x="3820" y="2157"/>
                  </a:lnTo>
                  <a:lnTo>
                    <a:pt x="2769" y="2518"/>
                  </a:lnTo>
                  <a:lnTo>
                    <a:pt x="3292" y="3361"/>
                  </a:lnTo>
                  <a:lnTo>
                    <a:pt x="3292" y="3717"/>
                  </a:lnTo>
                  <a:lnTo>
                    <a:pt x="3556" y="4198"/>
                  </a:lnTo>
                  <a:lnTo>
                    <a:pt x="3424" y="5162"/>
                  </a:lnTo>
                  <a:lnTo>
                    <a:pt x="2108" y="6481"/>
                  </a:lnTo>
                  <a:lnTo>
                    <a:pt x="1976" y="7078"/>
                  </a:lnTo>
                  <a:lnTo>
                    <a:pt x="2241" y="7319"/>
                  </a:lnTo>
                  <a:lnTo>
                    <a:pt x="1580" y="8282"/>
                  </a:lnTo>
                  <a:lnTo>
                    <a:pt x="793" y="8397"/>
                  </a:lnTo>
                  <a:lnTo>
                    <a:pt x="132" y="9119"/>
                  </a:lnTo>
                  <a:lnTo>
                    <a:pt x="529" y="9722"/>
                  </a:lnTo>
                  <a:lnTo>
                    <a:pt x="793" y="10318"/>
                  </a:lnTo>
                  <a:lnTo>
                    <a:pt x="661" y="10920"/>
                  </a:lnTo>
                  <a:lnTo>
                    <a:pt x="793" y="11878"/>
                  </a:lnTo>
                  <a:lnTo>
                    <a:pt x="529" y="12601"/>
                  </a:lnTo>
                  <a:lnTo>
                    <a:pt x="0" y="12962"/>
                  </a:lnTo>
                  <a:lnTo>
                    <a:pt x="529" y="13318"/>
                  </a:lnTo>
                  <a:lnTo>
                    <a:pt x="1315" y="13679"/>
                  </a:lnTo>
                  <a:lnTo>
                    <a:pt x="1976" y="14281"/>
                  </a:lnTo>
                  <a:lnTo>
                    <a:pt x="2637" y="14758"/>
                  </a:lnTo>
                  <a:lnTo>
                    <a:pt x="2769" y="14522"/>
                  </a:lnTo>
                  <a:lnTo>
                    <a:pt x="3159" y="13679"/>
                  </a:lnTo>
                  <a:lnTo>
                    <a:pt x="3424" y="13318"/>
                  </a:lnTo>
                  <a:lnTo>
                    <a:pt x="3952" y="12721"/>
                  </a:lnTo>
                  <a:lnTo>
                    <a:pt x="3952" y="13318"/>
                  </a:lnTo>
                  <a:lnTo>
                    <a:pt x="4085" y="13920"/>
                  </a:lnTo>
                  <a:lnTo>
                    <a:pt x="4085" y="13083"/>
                  </a:lnTo>
                  <a:lnTo>
                    <a:pt x="4481" y="13083"/>
                  </a:lnTo>
                  <a:lnTo>
                    <a:pt x="4607" y="13920"/>
                  </a:lnTo>
                  <a:lnTo>
                    <a:pt x="4481" y="14878"/>
                  </a:lnTo>
                  <a:lnTo>
                    <a:pt x="4481" y="15480"/>
                  </a:lnTo>
                  <a:lnTo>
                    <a:pt x="4085" y="16203"/>
                  </a:lnTo>
                  <a:lnTo>
                    <a:pt x="3159" y="16920"/>
                  </a:lnTo>
                  <a:lnTo>
                    <a:pt x="3424" y="17161"/>
                  </a:lnTo>
                  <a:lnTo>
                    <a:pt x="3820" y="17998"/>
                  </a:lnTo>
                  <a:lnTo>
                    <a:pt x="3159" y="18359"/>
                  </a:lnTo>
                  <a:lnTo>
                    <a:pt x="2505" y="19082"/>
                  </a:lnTo>
                  <a:lnTo>
                    <a:pt x="2637" y="19679"/>
                  </a:lnTo>
                  <a:lnTo>
                    <a:pt x="3292" y="19679"/>
                  </a:lnTo>
                  <a:lnTo>
                    <a:pt x="4085" y="19323"/>
                  </a:lnTo>
                  <a:lnTo>
                    <a:pt x="4481" y="19799"/>
                  </a:lnTo>
                  <a:lnTo>
                    <a:pt x="5532" y="20160"/>
                  </a:lnTo>
                  <a:lnTo>
                    <a:pt x="6193" y="20281"/>
                  </a:lnTo>
                  <a:lnTo>
                    <a:pt x="7244" y="21600"/>
                  </a:lnTo>
                  <a:lnTo>
                    <a:pt x="7773" y="21600"/>
                  </a:lnTo>
                  <a:lnTo>
                    <a:pt x="8427" y="20998"/>
                  </a:lnTo>
                  <a:lnTo>
                    <a:pt x="11197" y="15601"/>
                  </a:lnTo>
                  <a:lnTo>
                    <a:pt x="11851" y="15119"/>
                  </a:lnTo>
                  <a:lnTo>
                    <a:pt x="15407" y="14161"/>
                  </a:lnTo>
                  <a:lnTo>
                    <a:pt x="17119" y="13083"/>
                  </a:lnTo>
                  <a:lnTo>
                    <a:pt x="19624" y="10920"/>
                  </a:lnTo>
                  <a:lnTo>
                    <a:pt x="20543" y="8879"/>
                  </a:lnTo>
                  <a:lnTo>
                    <a:pt x="21203" y="8879"/>
                  </a:lnTo>
                  <a:lnTo>
                    <a:pt x="21336" y="8517"/>
                  </a:lnTo>
                  <a:lnTo>
                    <a:pt x="21600" y="7800"/>
                  </a:lnTo>
                  <a:lnTo>
                    <a:pt x="21336" y="7078"/>
                  </a:lnTo>
                  <a:lnTo>
                    <a:pt x="20675" y="5879"/>
                  </a:lnTo>
                  <a:lnTo>
                    <a:pt x="20675" y="5518"/>
                  </a:lnTo>
                  <a:lnTo>
                    <a:pt x="20543" y="4921"/>
                  </a:lnTo>
                  <a:lnTo>
                    <a:pt x="20020" y="4680"/>
                  </a:lnTo>
                  <a:lnTo>
                    <a:pt x="19888" y="4198"/>
                  </a:lnTo>
                  <a:lnTo>
                    <a:pt x="19227" y="4078"/>
                  </a:lnTo>
                  <a:lnTo>
                    <a:pt x="18308" y="3602"/>
                  </a:lnTo>
                  <a:lnTo>
                    <a:pt x="17912" y="3602"/>
                  </a:lnTo>
                  <a:lnTo>
                    <a:pt x="17383" y="4078"/>
                  </a:lnTo>
                  <a:lnTo>
                    <a:pt x="17383" y="4680"/>
                  </a:lnTo>
                  <a:lnTo>
                    <a:pt x="16987" y="5162"/>
                  </a:lnTo>
                  <a:lnTo>
                    <a:pt x="15803" y="4801"/>
                  </a:lnTo>
                  <a:lnTo>
                    <a:pt x="15407" y="4560"/>
                  </a:lnTo>
                  <a:lnTo>
                    <a:pt x="14092" y="4078"/>
                  </a:lnTo>
                  <a:lnTo>
                    <a:pt x="13041" y="3958"/>
                  </a:lnTo>
                  <a:lnTo>
                    <a:pt x="12776" y="3481"/>
                  </a:lnTo>
                  <a:lnTo>
                    <a:pt x="13041" y="3000"/>
                  </a:lnTo>
                  <a:lnTo>
                    <a:pt x="12115" y="2157"/>
                  </a:lnTo>
                  <a:lnTo>
                    <a:pt x="11461" y="2157"/>
                  </a:lnTo>
                  <a:lnTo>
                    <a:pt x="9875" y="1199"/>
                  </a:lnTo>
                  <a:lnTo>
                    <a:pt x="8692" y="482"/>
                  </a:lnTo>
                  <a:lnTo>
                    <a:pt x="7508" y="0"/>
                  </a:lnTo>
                  <a:close/>
                </a:path>
              </a:pathLst>
            </a:custGeom>
            <a:solidFill>
              <a:srgbClr val="CCD4DA"/>
            </a:solidFill>
            <a:ln w="12700" cap="flat">
              <a:noFill/>
              <a:miter lim="400000"/>
            </a:ln>
            <a:effectLst/>
          </p:spPr>
          <p:txBody>
            <a:bodyPr wrap="square" lIns="0" tIns="0" rIns="0" bIns="0" numCol="1" anchor="ctr">
              <a:noAutofit/>
            </a:bodyPr>
            <a:lstStyle/>
            <a:p>
              <a:pPr defTabSz="342900">
                <a:lnSpc>
                  <a:spcPct val="100000"/>
                </a:lnSpc>
                <a:spcBef>
                  <a:spcPts val="0"/>
                </a:spcBef>
                <a:defRPr sz="1400">
                  <a:latin typeface="Arial"/>
                  <a:ea typeface="Arial"/>
                  <a:cs typeface="Arial"/>
                  <a:sym typeface="Arial"/>
                </a:defRPr>
              </a:pPr>
              <a:endParaRPr sz="525"/>
            </a:p>
          </p:txBody>
        </p:sp>
        <p:sp>
          <p:nvSpPr>
            <p:cNvPr id="1007" name="Google Shape;10470;p32">
              <a:extLst>
                <a:ext uri="{FF2B5EF4-FFF2-40B4-BE49-F238E27FC236}">
                  <a16:creationId xmlns:a16="http://schemas.microsoft.com/office/drawing/2014/main" id="{97D25624-20C7-D580-0FD2-02C74CF89F1B}"/>
                </a:ext>
              </a:extLst>
            </p:cNvPr>
            <p:cNvSpPr/>
            <p:nvPr/>
          </p:nvSpPr>
          <p:spPr>
            <a:xfrm>
              <a:off x="5641168" y="8753478"/>
              <a:ext cx="929775" cy="1309290"/>
            </a:xfrm>
            <a:custGeom>
              <a:avLst/>
              <a:gdLst/>
              <a:ahLst/>
              <a:cxnLst>
                <a:cxn ang="0">
                  <a:pos x="wd2" y="hd2"/>
                </a:cxn>
                <a:cxn ang="5400000">
                  <a:pos x="wd2" y="hd2"/>
                </a:cxn>
                <a:cxn ang="10800000">
                  <a:pos x="wd2" y="hd2"/>
                </a:cxn>
                <a:cxn ang="16200000">
                  <a:pos x="wd2" y="hd2"/>
                </a:cxn>
              </a:cxnLst>
              <a:rect l="0" t="0" r="r" b="b"/>
              <a:pathLst>
                <a:path w="21600" h="21600" extrusionOk="0">
                  <a:moveTo>
                    <a:pt x="10010" y="0"/>
                  </a:moveTo>
                  <a:lnTo>
                    <a:pt x="10071" y="204"/>
                  </a:lnTo>
                  <a:lnTo>
                    <a:pt x="10071" y="328"/>
                  </a:lnTo>
                  <a:lnTo>
                    <a:pt x="10375" y="739"/>
                  </a:lnTo>
                  <a:lnTo>
                    <a:pt x="10497" y="987"/>
                  </a:lnTo>
                  <a:lnTo>
                    <a:pt x="10375" y="1233"/>
                  </a:lnTo>
                  <a:lnTo>
                    <a:pt x="10314" y="1357"/>
                  </a:lnTo>
                  <a:lnTo>
                    <a:pt x="10010" y="1357"/>
                  </a:lnTo>
                  <a:lnTo>
                    <a:pt x="9586" y="2057"/>
                  </a:lnTo>
                  <a:lnTo>
                    <a:pt x="8432" y="2798"/>
                  </a:lnTo>
                  <a:lnTo>
                    <a:pt x="7644" y="3168"/>
                  </a:lnTo>
                  <a:lnTo>
                    <a:pt x="6005" y="3496"/>
                  </a:lnTo>
                  <a:lnTo>
                    <a:pt x="5704" y="3661"/>
                  </a:lnTo>
                  <a:lnTo>
                    <a:pt x="4428" y="5512"/>
                  </a:lnTo>
                  <a:lnTo>
                    <a:pt x="4126" y="5718"/>
                  </a:lnTo>
                  <a:lnTo>
                    <a:pt x="3883" y="5718"/>
                  </a:lnTo>
                  <a:lnTo>
                    <a:pt x="3398" y="5266"/>
                  </a:lnTo>
                  <a:lnTo>
                    <a:pt x="3094" y="5225"/>
                  </a:lnTo>
                  <a:lnTo>
                    <a:pt x="2610" y="5101"/>
                  </a:lnTo>
                  <a:lnTo>
                    <a:pt x="2427" y="4937"/>
                  </a:lnTo>
                  <a:lnTo>
                    <a:pt x="2062" y="5059"/>
                  </a:lnTo>
                  <a:lnTo>
                    <a:pt x="1760" y="5059"/>
                  </a:lnTo>
                  <a:lnTo>
                    <a:pt x="1699" y="4855"/>
                  </a:lnTo>
                  <a:lnTo>
                    <a:pt x="2001" y="4607"/>
                  </a:lnTo>
                  <a:lnTo>
                    <a:pt x="2305" y="4483"/>
                  </a:lnTo>
                  <a:lnTo>
                    <a:pt x="2123" y="4196"/>
                  </a:lnTo>
                  <a:lnTo>
                    <a:pt x="2001" y="4114"/>
                  </a:lnTo>
                  <a:lnTo>
                    <a:pt x="1151" y="4403"/>
                  </a:lnTo>
                  <a:lnTo>
                    <a:pt x="850" y="4607"/>
                  </a:lnTo>
                  <a:lnTo>
                    <a:pt x="302" y="4937"/>
                  </a:lnTo>
                  <a:lnTo>
                    <a:pt x="183" y="5266"/>
                  </a:lnTo>
                  <a:lnTo>
                    <a:pt x="0" y="5472"/>
                  </a:lnTo>
                  <a:lnTo>
                    <a:pt x="61" y="5553"/>
                  </a:lnTo>
                  <a:lnTo>
                    <a:pt x="302" y="5718"/>
                  </a:lnTo>
                  <a:lnTo>
                    <a:pt x="362" y="5883"/>
                  </a:lnTo>
                  <a:lnTo>
                    <a:pt x="183" y="5966"/>
                  </a:lnTo>
                  <a:lnTo>
                    <a:pt x="183" y="6088"/>
                  </a:lnTo>
                  <a:lnTo>
                    <a:pt x="545" y="6294"/>
                  </a:lnTo>
                  <a:lnTo>
                    <a:pt x="789" y="6581"/>
                  </a:lnTo>
                  <a:lnTo>
                    <a:pt x="667" y="6870"/>
                  </a:lnTo>
                  <a:lnTo>
                    <a:pt x="484" y="6870"/>
                  </a:lnTo>
                  <a:lnTo>
                    <a:pt x="244" y="6912"/>
                  </a:lnTo>
                  <a:lnTo>
                    <a:pt x="61" y="7118"/>
                  </a:lnTo>
                  <a:lnTo>
                    <a:pt x="362" y="7281"/>
                  </a:lnTo>
                  <a:lnTo>
                    <a:pt x="667" y="7364"/>
                  </a:lnTo>
                  <a:lnTo>
                    <a:pt x="1212" y="7612"/>
                  </a:lnTo>
                  <a:lnTo>
                    <a:pt x="1699" y="7692"/>
                  </a:lnTo>
                  <a:lnTo>
                    <a:pt x="2366" y="7981"/>
                  </a:lnTo>
                  <a:lnTo>
                    <a:pt x="2668" y="8023"/>
                  </a:lnTo>
                  <a:lnTo>
                    <a:pt x="2790" y="8227"/>
                  </a:lnTo>
                  <a:lnTo>
                    <a:pt x="3094" y="8599"/>
                  </a:lnTo>
                  <a:lnTo>
                    <a:pt x="3216" y="8927"/>
                  </a:lnTo>
                  <a:lnTo>
                    <a:pt x="3398" y="9175"/>
                  </a:lnTo>
                  <a:lnTo>
                    <a:pt x="4126" y="9379"/>
                  </a:lnTo>
                  <a:lnTo>
                    <a:pt x="4306" y="9751"/>
                  </a:lnTo>
                  <a:lnTo>
                    <a:pt x="4489" y="10038"/>
                  </a:lnTo>
                  <a:lnTo>
                    <a:pt x="4611" y="10245"/>
                  </a:lnTo>
                  <a:lnTo>
                    <a:pt x="4732" y="10614"/>
                  </a:lnTo>
                  <a:lnTo>
                    <a:pt x="4915" y="10862"/>
                  </a:lnTo>
                  <a:lnTo>
                    <a:pt x="5217" y="10984"/>
                  </a:lnTo>
                  <a:lnTo>
                    <a:pt x="5521" y="11397"/>
                  </a:lnTo>
                  <a:lnTo>
                    <a:pt x="5521" y="11643"/>
                  </a:lnTo>
                  <a:lnTo>
                    <a:pt x="5460" y="11725"/>
                  </a:lnTo>
                  <a:lnTo>
                    <a:pt x="5765" y="12095"/>
                  </a:lnTo>
                  <a:lnTo>
                    <a:pt x="6310" y="12547"/>
                  </a:lnTo>
                  <a:lnTo>
                    <a:pt x="6432" y="12754"/>
                  </a:lnTo>
                  <a:lnTo>
                    <a:pt x="6371" y="12960"/>
                  </a:lnTo>
                  <a:lnTo>
                    <a:pt x="6432" y="13123"/>
                  </a:lnTo>
                  <a:lnTo>
                    <a:pt x="6672" y="13164"/>
                  </a:lnTo>
                  <a:lnTo>
                    <a:pt x="7220" y="13536"/>
                  </a:lnTo>
                  <a:lnTo>
                    <a:pt x="7342" y="13741"/>
                  </a:lnTo>
                  <a:lnTo>
                    <a:pt x="7461" y="14071"/>
                  </a:lnTo>
                  <a:lnTo>
                    <a:pt x="7583" y="14193"/>
                  </a:lnTo>
                  <a:lnTo>
                    <a:pt x="8070" y="14317"/>
                  </a:lnTo>
                  <a:lnTo>
                    <a:pt x="8131" y="14565"/>
                  </a:lnTo>
                  <a:lnTo>
                    <a:pt x="8554" y="15099"/>
                  </a:lnTo>
                  <a:lnTo>
                    <a:pt x="8737" y="15345"/>
                  </a:lnTo>
                  <a:lnTo>
                    <a:pt x="9282" y="15839"/>
                  </a:lnTo>
                  <a:lnTo>
                    <a:pt x="9282" y="16128"/>
                  </a:lnTo>
                  <a:lnTo>
                    <a:pt x="9099" y="16128"/>
                  </a:lnTo>
                  <a:lnTo>
                    <a:pt x="8980" y="16045"/>
                  </a:lnTo>
                  <a:lnTo>
                    <a:pt x="8980" y="16169"/>
                  </a:lnTo>
                  <a:lnTo>
                    <a:pt x="9038" y="16374"/>
                  </a:lnTo>
                  <a:lnTo>
                    <a:pt x="9038" y="16539"/>
                  </a:lnTo>
                  <a:lnTo>
                    <a:pt x="9160" y="16539"/>
                  </a:lnTo>
                  <a:lnTo>
                    <a:pt x="9404" y="16621"/>
                  </a:lnTo>
                  <a:lnTo>
                    <a:pt x="9465" y="16786"/>
                  </a:lnTo>
                  <a:lnTo>
                    <a:pt x="9404" y="16867"/>
                  </a:lnTo>
                  <a:lnTo>
                    <a:pt x="9949" y="17156"/>
                  </a:lnTo>
                  <a:lnTo>
                    <a:pt x="10497" y="17280"/>
                  </a:lnTo>
                  <a:lnTo>
                    <a:pt x="10558" y="17443"/>
                  </a:lnTo>
                  <a:lnTo>
                    <a:pt x="10799" y="17650"/>
                  </a:lnTo>
                  <a:lnTo>
                    <a:pt x="11103" y="17691"/>
                  </a:lnTo>
                  <a:lnTo>
                    <a:pt x="11225" y="17815"/>
                  </a:lnTo>
                  <a:lnTo>
                    <a:pt x="11286" y="18019"/>
                  </a:lnTo>
                  <a:lnTo>
                    <a:pt x="11526" y="18102"/>
                  </a:lnTo>
                  <a:lnTo>
                    <a:pt x="12074" y="18061"/>
                  </a:lnTo>
                  <a:lnTo>
                    <a:pt x="12193" y="17978"/>
                  </a:lnTo>
                  <a:lnTo>
                    <a:pt x="12135" y="18102"/>
                  </a:lnTo>
                  <a:lnTo>
                    <a:pt x="12376" y="18391"/>
                  </a:lnTo>
                  <a:lnTo>
                    <a:pt x="12924" y="18513"/>
                  </a:lnTo>
                  <a:lnTo>
                    <a:pt x="13226" y="18678"/>
                  </a:lnTo>
                  <a:lnTo>
                    <a:pt x="13226" y="18885"/>
                  </a:lnTo>
                  <a:lnTo>
                    <a:pt x="13530" y="19006"/>
                  </a:lnTo>
                  <a:lnTo>
                    <a:pt x="13893" y="19089"/>
                  </a:lnTo>
                  <a:lnTo>
                    <a:pt x="14014" y="19048"/>
                  </a:lnTo>
                  <a:lnTo>
                    <a:pt x="14319" y="19089"/>
                  </a:lnTo>
                  <a:lnTo>
                    <a:pt x="14925" y="19337"/>
                  </a:lnTo>
                  <a:lnTo>
                    <a:pt x="15409" y="19502"/>
                  </a:lnTo>
                  <a:lnTo>
                    <a:pt x="15714" y="19502"/>
                  </a:lnTo>
                  <a:lnTo>
                    <a:pt x="15835" y="19541"/>
                  </a:lnTo>
                  <a:lnTo>
                    <a:pt x="15957" y="19706"/>
                  </a:lnTo>
                  <a:lnTo>
                    <a:pt x="16381" y="19913"/>
                  </a:lnTo>
                  <a:lnTo>
                    <a:pt x="16685" y="20037"/>
                  </a:lnTo>
                  <a:lnTo>
                    <a:pt x="16987" y="20283"/>
                  </a:lnTo>
                  <a:lnTo>
                    <a:pt x="17230" y="20324"/>
                  </a:lnTo>
                  <a:lnTo>
                    <a:pt x="17352" y="20489"/>
                  </a:lnTo>
                  <a:lnTo>
                    <a:pt x="17291" y="20572"/>
                  </a:lnTo>
                  <a:lnTo>
                    <a:pt x="17291" y="20735"/>
                  </a:lnTo>
                  <a:lnTo>
                    <a:pt x="17656" y="20776"/>
                  </a:lnTo>
                  <a:lnTo>
                    <a:pt x="18080" y="20900"/>
                  </a:lnTo>
                  <a:lnTo>
                    <a:pt x="18564" y="21187"/>
                  </a:lnTo>
                  <a:lnTo>
                    <a:pt x="18990" y="21517"/>
                  </a:lnTo>
                  <a:lnTo>
                    <a:pt x="19295" y="21559"/>
                  </a:lnTo>
                  <a:lnTo>
                    <a:pt x="19353" y="21600"/>
                  </a:lnTo>
                  <a:lnTo>
                    <a:pt x="19718" y="21476"/>
                  </a:lnTo>
                  <a:lnTo>
                    <a:pt x="20083" y="21311"/>
                  </a:lnTo>
                  <a:lnTo>
                    <a:pt x="20324" y="21311"/>
                  </a:lnTo>
                  <a:lnTo>
                    <a:pt x="20629" y="21187"/>
                  </a:lnTo>
                  <a:lnTo>
                    <a:pt x="20811" y="20983"/>
                  </a:lnTo>
                  <a:lnTo>
                    <a:pt x="20507" y="20776"/>
                  </a:lnTo>
                  <a:lnTo>
                    <a:pt x="20568" y="20572"/>
                  </a:lnTo>
                  <a:lnTo>
                    <a:pt x="20689" y="20448"/>
                  </a:lnTo>
                  <a:lnTo>
                    <a:pt x="20991" y="20489"/>
                  </a:lnTo>
                  <a:lnTo>
                    <a:pt x="20930" y="20324"/>
                  </a:lnTo>
                  <a:lnTo>
                    <a:pt x="20689" y="20283"/>
                  </a:lnTo>
                  <a:lnTo>
                    <a:pt x="20568" y="20159"/>
                  </a:lnTo>
                  <a:lnTo>
                    <a:pt x="20872" y="19830"/>
                  </a:lnTo>
                  <a:lnTo>
                    <a:pt x="21235" y="19665"/>
                  </a:lnTo>
                  <a:lnTo>
                    <a:pt x="21539" y="19337"/>
                  </a:lnTo>
                  <a:lnTo>
                    <a:pt x="21600" y="19089"/>
                  </a:lnTo>
                  <a:lnTo>
                    <a:pt x="21113" y="18308"/>
                  </a:lnTo>
                  <a:lnTo>
                    <a:pt x="21235" y="18102"/>
                  </a:lnTo>
                  <a:lnTo>
                    <a:pt x="21235" y="17856"/>
                  </a:lnTo>
                  <a:lnTo>
                    <a:pt x="21174" y="17691"/>
                  </a:lnTo>
                  <a:lnTo>
                    <a:pt x="21113" y="17443"/>
                  </a:lnTo>
                  <a:lnTo>
                    <a:pt x="21235" y="17280"/>
                  </a:lnTo>
                  <a:lnTo>
                    <a:pt x="21417" y="16950"/>
                  </a:lnTo>
                  <a:lnTo>
                    <a:pt x="21296" y="16210"/>
                  </a:lnTo>
                  <a:lnTo>
                    <a:pt x="21174" y="15921"/>
                  </a:lnTo>
                  <a:lnTo>
                    <a:pt x="21417" y="15552"/>
                  </a:lnTo>
                  <a:lnTo>
                    <a:pt x="21417" y="14728"/>
                  </a:lnTo>
                  <a:lnTo>
                    <a:pt x="21600" y="14399"/>
                  </a:lnTo>
                  <a:lnTo>
                    <a:pt x="21600" y="14275"/>
                  </a:lnTo>
                  <a:lnTo>
                    <a:pt x="20083" y="12754"/>
                  </a:lnTo>
                  <a:lnTo>
                    <a:pt x="20023" y="12754"/>
                  </a:lnTo>
                  <a:lnTo>
                    <a:pt x="19901" y="12712"/>
                  </a:lnTo>
                  <a:lnTo>
                    <a:pt x="19353" y="12712"/>
                  </a:lnTo>
                  <a:lnTo>
                    <a:pt x="19051" y="12836"/>
                  </a:lnTo>
                  <a:lnTo>
                    <a:pt x="18686" y="12836"/>
                  </a:lnTo>
                  <a:lnTo>
                    <a:pt x="18506" y="12712"/>
                  </a:lnTo>
                  <a:lnTo>
                    <a:pt x="18445" y="12466"/>
                  </a:lnTo>
                  <a:lnTo>
                    <a:pt x="18384" y="11808"/>
                  </a:lnTo>
                  <a:lnTo>
                    <a:pt x="18384" y="11397"/>
                  </a:lnTo>
                  <a:lnTo>
                    <a:pt x="18506" y="11273"/>
                  </a:lnTo>
                  <a:lnTo>
                    <a:pt x="18564" y="11025"/>
                  </a:lnTo>
                  <a:lnTo>
                    <a:pt x="18445" y="10901"/>
                  </a:lnTo>
                  <a:lnTo>
                    <a:pt x="17836" y="11108"/>
                  </a:lnTo>
                  <a:lnTo>
                    <a:pt x="17169" y="11601"/>
                  </a:lnTo>
                  <a:lnTo>
                    <a:pt x="16259" y="11519"/>
                  </a:lnTo>
                  <a:lnTo>
                    <a:pt x="15531" y="11519"/>
                  </a:lnTo>
                  <a:lnTo>
                    <a:pt x="15409" y="11232"/>
                  </a:lnTo>
                  <a:lnTo>
                    <a:pt x="15108" y="10862"/>
                  </a:lnTo>
                  <a:lnTo>
                    <a:pt x="14562" y="10779"/>
                  </a:lnTo>
                  <a:lnTo>
                    <a:pt x="13591" y="10862"/>
                  </a:lnTo>
                  <a:lnTo>
                    <a:pt x="13953" y="10490"/>
                  </a:lnTo>
                  <a:lnTo>
                    <a:pt x="13104" y="9586"/>
                  </a:lnTo>
                  <a:lnTo>
                    <a:pt x="12680" y="9257"/>
                  </a:lnTo>
                  <a:lnTo>
                    <a:pt x="12741" y="9134"/>
                  </a:lnTo>
                  <a:lnTo>
                    <a:pt x="12680" y="8927"/>
                  </a:lnTo>
                  <a:lnTo>
                    <a:pt x="12802" y="8723"/>
                  </a:lnTo>
                  <a:lnTo>
                    <a:pt x="12802" y="8434"/>
                  </a:lnTo>
                  <a:lnTo>
                    <a:pt x="12741" y="8310"/>
                  </a:lnTo>
                  <a:lnTo>
                    <a:pt x="12924" y="8188"/>
                  </a:lnTo>
                  <a:lnTo>
                    <a:pt x="12924" y="7940"/>
                  </a:lnTo>
                  <a:lnTo>
                    <a:pt x="13408" y="7734"/>
                  </a:lnTo>
                  <a:lnTo>
                    <a:pt x="13652" y="7775"/>
                  </a:lnTo>
                  <a:lnTo>
                    <a:pt x="13893" y="7570"/>
                  </a:lnTo>
                  <a:lnTo>
                    <a:pt x="13713" y="7364"/>
                  </a:lnTo>
                  <a:lnTo>
                    <a:pt x="13591" y="6994"/>
                  </a:lnTo>
                  <a:lnTo>
                    <a:pt x="14014" y="6705"/>
                  </a:lnTo>
                  <a:lnTo>
                    <a:pt x="13953" y="6501"/>
                  </a:lnTo>
                  <a:lnTo>
                    <a:pt x="14197" y="6335"/>
                  </a:lnTo>
                  <a:lnTo>
                    <a:pt x="14136" y="6046"/>
                  </a:lnTo>
                  <a:lnTo>
                    <a:pt x="14441" y="5925"/>
                  </a:lnTo>
                  <a:lnTo>
                    <a:pt x="14803" y="5759"/>
                  </a:lnTo>
                  <a:lnTo>
                    <a:pt x="15168" y="5553"/>
                  </a:lnTo>
                  <a:lnTo>
                    <a:pt x="15351" y="5512"/>
                  </a:lnTo>
                  <a:lnTo>
                    <a:pt x="15531" y="5348"/>
                  </a:lnTo>
                  <a:lnTo>
                    <a:pt x="16381" y="5266"/>
                  </a:lnTo>
                  <a:lnTo>
                    <a:pt x="17595" y="5018"/>
                  </a:lnTo>
                  <a:lnTo>
                    <a:pt x="17656" y="4814"/>
                  </a:lnTo>
                  <a:lnTo>
                    <a:pt x="17836" y="4855"/>
                  </a:lnTo>
                  <a:lnTo>
                    <a:pt x="18262" y="4855"/>
                  </a:lnTo>
                  <a:lnTo>
                    <a:pt x="18686" y="5018"/>
                  </a:lnTo>
                  <a:lnTo>
                    <a:pt x="18686" y="5059"/>
                  </a:lnTo>
                  <a:lnTo>
                    <a:pt x="18990" y="5101"/>
                  </a:lnTo>
                  <a:lnTo>
                    <a:pt x="19112" y="4937"/>
                  </a:lnTo>
                  <a:lnTo>
                    <a:pt x="19112" y="4855"/>
                  </a:lnTo>
                  <a:lnTo>
                    <a:pt x="19051" y="4607"/>
                  </a:lnTo>
                  <a:lnTo>
                    <a:pt x="18747" y="4442"/>
                  </a:lnTo>
                  <a:lnTo>
                    <a:pt x="18384" y="4442"/>
                  </a:lnTo>
                  <a:lnTo>
                    <a:pt x="17958" y="4483"/>
                  </a:lnTo>
                  <a:lnTo>
                    <a:pt x="17897" y="4320"/>
                  </a:lnTo>
                  <a:lnTo>
                    <a:pt x="18990" y="3085"/>
                  </a:lnTo>
                  <a:lnTo>
                    <a:pt x="18990" y="2961"/>
                  </a:lnTo>
                  <a:lnTo>
                    <a:pt x="18686" y="3003"/>
                  </a:lnTo>
                  <a:lnTo>
                    <a:pt x="18445" y="2837"/>
                  </a:lnTo>
                  <a:lnTo>
                    <a:pt x="18141" y="2757"/>
                  </a:lnTo>
                  <a:lnTo>
                    <a:pt x="17897" y="2757"/>
                  </a:lnTo>
                  <a:lnTo>
                    <a:pt x="17775" y="2592"/>
                  </a:lnTo>
                  <a:lnTo>
                    <a:pt x="17474" y="2592"/>
                  </a:lnTo>
                  <a:lnTo>
                    <a:pt x="16929" y="2798"/>
                  </a:lnTo>
                  <a:lnTo>
                    <a:pt x="16441" y="2633"/>
                  </a:lnTo>
                  <a:lnTo>
                    <a:pt x="16018" y="2592"/>
                  </a:lnTo>
                  <a:lnTo>
                    <a:pt x="15470" y="2757"/>
                  </a:lnTo>
                  <a:lnTo>
                    <a:pt x="15351" y="2837"/>
                  </a:lnTo>
                  <a:lnTo>
                    <a:pt x="14925" y="2837"/>
                  </a:lnTo>
                  <a:lnTo>
                    <a:pt x="14620" y="2798"/>
                  </a:lnTo>
                  <a:lnTo>
                    <a:pt x="14258" y="2837"/>
                  </a:lnTo>
                  <a:lnTo>
                    <a:pt x="13953" y="2798"/>
                  </a:lnTo>
                  <a:lnTo>
                    <a:pt x="13893" y="2633"/>
                  </a:lnTo>
                  <a:lnTo>
                    <a:pt x="13953" y="2468"/>
                  </a:lnTo>
                  <a:lnTo>
                    <a:pt x="13893" y="2222"/>
                  </a:lnTo>
                  <a:lnTo>
                    <a:pt x="13591" y="2139"/>
                  </a:lnTo>
                  <a:lnTo>
                    <a:pt x="13408" y="2139"/>
                  </a:lnTo>
                  <a:lnTo>
                    <a:pt x="13408" y="1809"/>
                  </a:lnTo>
                  <a:lnTo>
                    <a:pt x="13104" y="1522"/>
                  </a:lnTo>
                  <a:lnTo>
                    <a:pt x="12376" y="1315"/>
                  </a:lnTo>
                  <a:lnTo>
                    <a:pt x="12135" y="1315"/>
                  </a:lnTo>
                  <a:lnTo>
                    <a:pt x="11831" y="946"/>
                  </a:lnTo>
                  <a:lnTo>
                    <a:pt x="11831" y="739"/>
                  </a:lnTo>
                  <a:lnTo>
                    <a:pt x="11405" y="411"/>
                  </a:lnTo>
                  <a:lnTo>
                    <a:pt x="11286" y="328"/>
                  </a:lnTo>
                  <a:lnTo>
                    <a:pt x="10920" y="287"/>
                  </a:lnTo>
                  <a:lnTo>
                    <a:pt x="10314" y="163"/>
                  </a:lnTo>
                  <a:lnTo>
                    <a:pt x="10193" y="0"/>
                  </a:lnTo>
                  <a:close/>
                </a:path>
              </a:pathLst>
            </a:custGeom>
            <a:solidFill>
              <a:srgbClr val="CCD4DA"/>
            </a:solidFill>
            <a:ln w="12700" cap="flat">
              <a:noFill/>
              <a:miter lim="400000"/>
            </a:ln>
            <a:effectLst/>
          </p:spPr>
          <p:txBody>
            <a:bodyPr wrap="square" lIns="0" tIns="0" rIns="0" bIns="0" numCol="1" anchor="ctr">
              <a:noAutofit/>
            </a:bodyPr>
            <a:lstStyle/>
            <a:p>
              <a:pPr defTabSz="342900">
                <a:lnSpc>
                  <a:spcPct val="100000"/>
                </a:lnSpc>
                <a:spcBef>
                  <a:spcPts val="0"/>
                </a:spcBef>
                <a:defRPr sz="1400">
                  <a:latin typeface="Arial"/>
                  <a:ea typeface="Arial"/>
                  <a:cs typeface="Arial"/>
                  <a:sym typeface="Arial"/>
                </a:defRPr>
              </a:pPr>
              <a:endParaRPr sz="525"/>
            </a:p>
          </p:txBody>
        </p:sp>
        <p:sp>
          <p:nvSpPr>
            <p:cNvPr id="1008" name="Google Shape;10471;p32">
              <a:extLst>
                <a:ext uri="{FF2B5EF4-FFF2-40B4-BE49-F238E27FC236}">
                  <a16:creationId xmlns:a16="http://schemas.microsoft.com/office/drawing/2014/main" id="{7FEF76F5-5430-6844-042B-E0304D23F4F6}"/>
                </a:ext>
              </a:extLst>
            </p:cNvPr>
            <p:cNvSpPr/>
            <p:nvPr/>
          </p:nvSpPr>
          <p:spPr>
            <a:xfrm>
              <a:off x="6505668" y="9434290"/>
              <a:ext cx="898318" cy="957680"/>
            </a:xfrm>
            <a:custGeom>
              <a:avLst/>
              <a:gdLst/>
              <a:ahLst/>
              <a:cxnLst>
                <a:cxn ang="0">
                  <a:pos x="wd2" y="hd2"/>
                </a:cxn>
                <a:cxn ang="5400000">
                  <a:pos x="wd2" y="hd2"/>
                </a:cxn>
                <a:cxn ang="10800000">
                  <a:pos x="wd2" y="hd2"/>
                </a:cxn>
                <a:cxn ang="16200000">
                  <a:pos x="wd2" y="hd2"/>
                </a:cxn>
              </a:cxnLst>
              <a:rect l="0" t="0" r="r" b="b"/>
              <a:pathLst>
                <a:path w="21600" h="21600" extrusionOk="0">
                  <a:moveTo>
                    <a:pt x="5900" y="0"/>
                  </a:moveTo>
                  <a:lnTo>
                    <a:pt x="5336" y="226"/>
                  </a:lnTo>
                  <a:lnTo>
                    <a:pt x="4835" y="336"/>
                  </a:lnTo>
                  <a:lnTo>
                    <a:pt x="3956" y="788"/>
                  </a:lnTo>
                  <a:lnTo>
                    <a:pt x="3704" y="1462"/>
                  </a:lnTo>
                  <a:lnTo>
                    <a:pt x="3139" y="1632"/>
                  </a:lnTo>
                  <a:lnTo>
                    <a:pt x="2761" y="1632"/>
                  </a:lnTo>
                  <a:lnTo>
                    <a:pt x="2386" y="1911"/>
                  </a:lnTo>
                  <a:lnTo>
                    <a:pt x="2134" y="1911"/>
                  </a:lnTo>
                  <a:lnTo>
                    <a:pt x="1570" y="2081"/>
                  </a:lnTo>
                  <a:lnTo>
                    <a:pt x="0" y="2081"/>
                  </a:lnTo>
                  <a:lnTo>
                    <a:pt x="1570" y="4161"/>
                  </a:lnTo>
                  <a:lnTo>
                    <a:pt x="1570" y="4331"/>
                  </a:lnTo>
                  <a:lnTo>
                    <a:pt x="1381" y="4780"/>
                  </a:lnTo>
                  <a:lnTo>
                    <a:pt x="1381" y="5906"/>
                  </a:lnTo>
                  <a:lnTo>
                    <a:pt x="1128" y="6411"/>
                  </a:lnTo>
                  <a:lnTo>
                    <a:pt x="1255" y="6807"/>
                  </a:lnTo>
                  <a:lnTo>
                    <a:pt x="1381" y="7817"/>
                  </a:lnTo>
                  <a:lnTo>
                    <a:pt x="1191" y="8269"/>
                  </a:lnTo>
                  <a:lnTo>
                    <a:pt x="1065" y="8492"/>
                  </a:lnTo>
                  <a:lnTo>
                    <a:pt x="1128" y="8831"/>
                  </a:lnTo>
                  <a:lnTo>
                    <a:pt x="1191" y="9057"/>
                  </a:lnTo>
                  <a:lnTo>
                    <a:pt x="1191" y="9393"/>
                  </a:lnTo>
                  <a:lnTo>
                    <a:pt x="1065" y="9675"/>
                  </a:lnTo>
                  <a:lnTo>
                    <a:pt x="1570" y="10742"/>
                  </a:lnTo>
                  <a:lnTo>
                    <a:pt x="1507" y="11081"/>
                  </a:lnTo>
                  <a:lnTo>
                    <a:pt x="1191" y="11530"/>
                  </a:lnTo>
                  <a:lnTo>
                    <a:pt x="816" y="11756"/>
                  </a:lnTo>
                  <a:lnTo>
                    <a:pt x="501" y="12205"/>
                  </a:lnTo>
                  <a:lnTo>
                    <a:pt x="627" y="12374"/>
                  </a:lnTo>
                  <a:lnTo>
                    <a:pt x="876" y="12430"/>
                  </a:lnTo>
                  <a:lnTo>
                    <a:pt x="939" y="12656"/>
                  </a:lnTo>
                  <a:lnTo>
                    <a:pt x="1065" y="12656"/>
                  </a:lnTo>
                  <a:lnTo>
                    <a:pt x="1065" y="12992"/>
                  </a:lnTo>
                  <a:lnTo>
                    <a:pt x="1444" y="13275"/>
                  </a:lnTo>
                  <a:lnTo>
                    <a:pt x="1570" y="13444"/>
                  </a:lnTo>
                  <a:lnTo>
                    <a:pt x="1693" y="13780"/>
                  </a:lnTo>
                  <a:lnTo>
                    <a:pt x="1570" y="14062"/>
                  </a:lnTo>
                  <a:lnTo>
                    <a:pt x="1570" y="14175"/>
                  </a:lnTo>
                  <a:lnTo>
                    <a:pt x="1756" y="14737"/>
                  </a:lnTo>
                  <a:lnTo>
                    <a:pt x="2008" y="15129"/>
                  </a:lnTo>
                  <a:lnTo>
                    <a:pt x="2761" y="15694"/>
                  </a:lnTo>
                  <a:lnTo>
                    <a:pt x="2824" y="15861"/>
                  </a:lnTo>
                  <a:lnTo>
                    <a:pt x="2635" y="16369"/>
                  </a:lnTo>
                  <a:lnTo>
                    <a:pt x="2761" y="16648"/>
                  </a:lnTo>
                  <a:lnTo>
                    <a:pt x="2323" y="17492"/>
                  </a:lnTo>
                  <a:lnTo>
                    <a:pt x="2635" y="17775"/>
                  </a:lnTo>
                  <a:lnTo>
                    <a:pt x="3388" y="18506"/>
                  </a:lnTo>
                  <a:lnTo>
                    <a:pt x="4709" y="21600"/>
                  </a:lnTo>
                  <a:lnTo>
                    <a:pt x="5210" y="21600"/>
                  </a:lnTo>
                  <a:lnTo>
                    <a:pt x="5273" y="21374"/>
                  </a:lnTo>
                  <a:lnTo>
                    <a:pt x="5588" y="21318"/>
                  </a:lnTo>
                  <a:lnTo>
                    <a:pt x="5588" y="21374"/>
                  </a:lnTo>
                  <a:lnTo>
                    <a:pt x="5837" y="21092"/>
                  </a:lnTo>
                  <a:lnTo>
                    <a:pt x="6153" y="20530"/>
                  </a:lnTo>
                  <a:lnTo>
                    <a:pt x="6780" y="19912"/>
                  </a:lnTo>
                  <a:lnTo>
                    <a:pt x="7221" y="19742"/>
                  </a:lnTo>
                  <a:lnTo>
                    <a:pt x="7659" y="20081"/>
                  </a:lnTo>
                  <a:lnTo>
                    <a:pt x="8163" y="20025"/>
                  </a:lnTo>
                  <a:lnTo>
                    <a:pt x="8413" y="19968"/>
                  </a:lnTo>
                  <a:lnTo>
                    <a:pt x="8791" y="20081"/>
                  </a:lnTo>
                  <a:lnTo>
                    <a:pt x="9418" y="19968"/>
                  </a:lnTo>
                  <a:lnTo>
                    <a:pt x="9733" y="20025"/>
                  </a:lnTo>
                  <a:lnTo>
                    <a:pt x="9859" y="20361"/>
                  </a:lnTo>
                  <a:lnTo>
                    <a:pt x="10045" y="21092"/>
                  </a:lnTo>
                  <a:lnTo>
                    <a:pt x="10234" y="21205"/>
                  </a:lnTo>
                  <a:lnTo>
                    <a:pt x="10360" y="21092"/>
                  </a:lnTo>
                  <a:lnTo>
                    <a:pt x="10360" y="20812"/>
                  </a:lnTo>
                  <a:lnTo>
                    <a:pt x="10549" y="20474"/>
                  </a:lnTo>
                  <a:lnTo>
                    <a:pt x="10549" y="20191"/>
                  </a:lnTo>
                  <a:lnTo>
                    <a:pt x="10862" y="19799"/>
                  </a:lnTo>
                  <a:lnTo>
                    <a:pt x="12683" y="19799"/>
                  </a:lnTo>
                  <a:lnTo>
                    <a:pt x="13061" y="20081"/>
                  </a:lnTo>
                  <a:lnTo>
                    <a:pt x="13124" y="19630"/>
                  </a:lnTo>
                  <a:lnTo>
                    <a:pt x="13626" y="18785"/>
                  </a:lnTo>
                  <a:lnTo>
                    <a:pt x="13689" y="18336"/>
                  </a:lnTo>
                  <a:lnTo>
                    <a:pt x="13626" y="17941"/>
                  </a:lnTo>
                  <a:lnTo>
                    <a:pt x="13437" y="17718"/>
                  </a:lnTo>
                  <a:lnTo>
                    <a:pt x="14004" y="16931"/>
                  </a:lnTo>
                  <a:lnTo>
                    <a:pt x="14253" y="16369"/>
                  </a:lnTo>
                  <a:lnTo>
                    <a:pt x="14253" y="16086"/>
                  </a:lnTo>
                  <a:lnTo>
                    <a:pt x="14631" y="15861"/>
                  </a:lnTo>
                  <a:lnTo>
                    <a:pt x="16954" y="15299"/>
                  </a:lnTo>
                  <a:lnTo>
                    <a:pt x="18962" y="15299"/>
                  </a:lnTo>
                  <a:lnTo>
                    <a:pt x="20093" y="16086"/>
                  </a:lnTo>
                  <a:lnTo>
                    <a:pt x="20345" y="16086"/>
                  </a:lnTo>
                  <a:lnTo>
                    <a:pt x="20598" y="16312"/>
                  </a:lnTo>
                  <a:lnTo>
                    <a:pt x="20784" y="16030"/>
                  </a:lnTo>
                  <a:lnTo>
                    <a:pt x="20721" y="15804"/>
                  </a:lnTo>
                  <a:lnTo>
                    <a:pt x="21600" y="14285"/>
                  </a:lnTo>
                  <a:lnTo>
                    <a:pt x="21537" y="13554"/>
                  </a:lnTo>
                  <a:lnTo>
                    <a:pt x="20658" y="12092"/>
                  </a:lnTo>
                  <a:lnTo>
                    <a:pt x="19718" y="11925"/>
                  </a:lnTo>
                  <a:lnTo>
                    <a:pt x="19778" y="11307"/>
                  </a:lnTo>
                  <a:lnTo>
                    <a:pt x="19655" y="10350"/>
                  </a:lnTo>
                  <a:lnTo>
                    <a:pt x="16576" y="10237"/>
                  </a:lnTo>
                  <a:lnTo>
                    <a:pt x="16639" y="9562"/>
                  </a:lnTo>
                  <a:lnTo>
                    <a:pt x="15949" y="8549"/>
                  </a:lnTo>
                  <a:lnTo>
                    <a:pt x="16201" y="8213"/>
                  </a:lnTo>
                  <a:lnTo>
                    <a:pt x="16012" y="7648"/>
                  </a:lnTo>
                  <a:lnTo>
                    <a:pt x="16138" y="6863"/>
                  </a:lnTo>
                  <a:lnTo>
                    <a:pt x="15949" y="6694"/>
                  </a:lnTo>
                  <a:lnTo>
                    <a:pt x="15321" y="6242"/>
                  </a:lnTo>
                  <a:lnTo>
                    <a:pt x="14316" y="6411"/>
                  </a:lnTo>
                  <a:lnTo>
                    <a:pt x="13815" y="6186"/>
                  </a:lnTo>
                  <a:lnTo>
                    <a:pt x="13500" y="6019"/>
                  </a:lnTo>
                  <a:lnTo>
                    <a:pt x="13374" y="5624"/>
                  </a:lnTo>
                  <a:lnTo>
                    <a:pt x="12872" y="5454"/>
                  </a:lnTo>
                  <a:lnTo>
                    <a:pt x="12182" y="5288"/>
                  </a:lnTo>
                  <a:lnTo>
                    <a:pt x="11867" y="5288"/>
                  </a:lnTo>
                  <a:lnTo>
                    <a:pt x="11240" y="4613"/>
                  </a:lnTo>
                  <a:lnTo>
                    <a:pt x="10862" y="4780"/>
                  </a:lnTo>
                  <a:lnTo>
                    <a:pt x="10234" y="4218"/>
                  </a:lnTo>
                  <a:lnTo>
                    <a:pt x="9544" y="4331"/>
                  </a:lnTo>
                  <a:lnTo>
                    <a:pt x="9355" y="4557"/>
                  </a:lnTo>
                  <a:lnTo>
                    <a:pt x="8980" y="4218"/>
                  </a:lnTo>
                  <a:lnTo>
                    <a:pt x="8413" y="3938"/>
                  </a:lnTo>
                  <a:lnTo>
                    <a:pt x="8037" y="3712"/>
                  </a:lnTo>
                  <a:lnTo>
                    <a:pt x="7848" y="3317"/>
                  </a:lnTo>
                  <a:lnTo>
                    <a:pt x="7470" y="3094"/>
                  </a:lnTo>
                  <a:lnTo>
                    <a:pt x="7221" y="2530"/>
                  </a:lnTo>
                  <a:lnTo>
                    <a:pt x="7347" y="2250"/>
                  </a:lnTo>
                  <a:lnTo>
                    <a:pt x="7158" y="1462"/>
                  </a:lnTo>
                  <a:lnTo>
                    <a:pt x="7410" y="1067"/>
                  </a:lnTo>
                  <a:lnTo>
                    <a:pt x="7221" y="505"/>
                  </a:lnTo>
                  <a:lnTo>
                    <a:pt x="7221" y="113"/>
                  </a:lnTo>
                  <a:lnTo>
                    <a:pt x="7095" y="0"/>
                  </a:lnTo>
                  <a:lnTo>
                    <a:pt x="6717" y="226"/>
                  </a:lnTo>
                  <a:lnTo>
                    <a:pt x="6279" y="0"/>
                  </a:lnTo>
                  <a:close/>
                </a:path>
              </a:pathLst>
            </a:custGeom>
            <a:solidFill>
              <a:srgbClr val="CCD4DA"/>
            </a:solidFill>
            <a:ln w="12700" cap="flat">
              <a:noFill/>
              <a:miter lim="400000"/>
            </a:ln>
            <a:effectLst/>
          </p:spPr>
          <p:txBody>
            <a:bodyPr wrap="square" lIns="0" tIns="0" rIns="0" bIns="0" numCol="1" anchor="ctr">
              <a:noAutofit/>
            </a:bodyPr>
            <a:lstStyle/>
            <a:p>
              <a:pPr defTabSz="342900">
                <a:lnSpc>
                  <a:spcPct val="100000"/>
                </a:lnSpc>
                <a:spcBef>
                  <a:spcPts val="0"/>
                </a:spcBef>
                <a:defRPr sz="1400">
                  <a:solidFill>
                    <a:srgbClr val="FF6B65"/>
                  </a:solidFill>
                  <a:latin typeface="Arial"/>
                  <a:ea typeface="Arial"/>
                  <a:cs typeface="Arial"/>
                  <a:sym typeface="Arial"/>
                </a:defRPr>
              </a:pPr>
              <a:endParaRPr sz="525"/>
            </a:p>
          </p:txBody>
        </p:sp>
        <p:sp>
          <p:nvSpPr>
            <p:cNvPr id="1009" name="Google Shape;10472;p32">
              <a:extLst>
                <a:ext uri="{FF2B5EF4-FFF2-40B4-BE49-F238E27FC236}">
                  <a16:creationId xmlns:a16="http://schemas.microsoft.com/office/drawing/2014/main" id="{7EBE5B95-FD7D-E2E9-39E6-AA7D8D0E84A2}"/>
                </a:ext>
              </a:extLst>
            </p:cNvPr>
            <p:cNvSpPr/>
            <p:nvPr/>
          </p:nvSpPr>
          <p:spPr>
            <a:xfrm>
              <a:off x="7048874" y="10112592"/>
              <a:ext cx="616353" cy="620974"/>
            </a:xfrm>
            <a:custGeom>
              <a:avLst/>
              <a:gdLst/>
              <a:ahLst/>
              <a:cxnLst>
                <a:cxn ang="0">
                  <a:pos x="wd2" y="hd2"/>
                </a:cxn>
                <a:cxn ang="5400000">
                  <a:pos x="wd2" y="hd2"/>
                </a:cxn>
                <a:cxn ang="10800000">
                  <a:pos x="wd2" y="hd2"/>
                </a:cxn>
                <a:cxn ang="16200000">
                  <a:pos x="wd2" y="hd2"/>
                </a:cxn>
              </a:cxnLst>
              <a:rect l="0" t="0" r="r" b="b"/>
              <a:pathLst>
                <a:path w="21600" h="21600" extrusionOk="0">
                  <a:moveTo>
                    <a:pt x="5673" y="0"/>
                  </a:moveTo>
                  <a:lnTo>
                    <a:pt x="2288" y="866"/>
                  </a:lnTo>
                  <a:lnTo>
                    <a:pt x="1737" y="1215"/>
                  </a:lnTo>
                  <a:lnTo>
                    <a:pt x="1737" y="1650"/>
                  </a:lnTo>
                  <a:lnTo>
                    <a:pt x="1374" y="2517"/>
                  </a:lnTo>
                  <a:lnTo>
                    <a:pt x="547" y="3731"/>
                  </a:lnTo>
                  <a:lnTo>
                    <a:pt x="822" y="4075"/>
                  </a:lnTo>
                  <a:lnTo>
                    <a:pt x="914" y="4685"/>
                  </a:lnTo>
                  <a:lnTo>
                    <a:pt x="822" y="5377"/>
                  </a:lnTo>
                  <a:lnTo>
                    <a:pt x="92" y="6679"/>
                  </a:lnTo>
                  <a:lnTo>
                    <a:pt x="0" y="7376"/>
                  </a:lnTo>
                  <a:lnTo>
                    <a:pt x="0" y="7545"/>
                  </a:lnTo>
                  <a:lnTo>
                    <a:pt x="547" y="8068"/>
                  </a:lnTo>
                  <a:lnTo>
                    <a:pt x="1006" y="8155"/>
                  </a:lnTo>
                  <a:lnTo>
                    <a:pt x="1737" y="9283"/>
                  </a:lnTo>
                  <a:lnTo>
                    <a:pt x="3294" y="10759"/>
                  </a:lnTo>
                  <a:lnTo>
                    <a:pt x="3841" y="10759"/>
                  </a:lnTo>
                  <a:lnTo>
                    <a:pt x="4484" y="11277"/>
                  </a:lnTo>
                  <a:lnTo>
                    <a:pt x="4943" y="11973"/>
                  </a:lnTo>
                  <a:lnTo>
                    <a:pt x="6404" y="12317"/>
                  </a:lnTo>
                  <a:lnTo>
                    <a:pt x="7410" y="12840"/>
                  </a:lnTo>
                  <a:lnTo>
                    <a:pt x="7869" y="12840"/>
                  </a:lnTo>
                  <a:lnTo>
                    <a:pt x="8875" y="13793"/>
                  </a:lnTo>
                  <a:lnTo>
                    <a:pt x="10065" y="14312"/>
                  </a:lnTo>
                  <a:lnTo>
                    <a:pt x="11530" y="14573"/>
                  </a:lnTo>
                  <a:lnTo>
                    <a:pt x="12261" y="15095"/>
                  </a:lnTo>
                  <a:lnTo>
                    <a:pt x="12904" y="15787"/>
                  </a:lnTo>
                  <a:lnTo>
                    <a:pt x="13271" y="16310"/>
                  </a:lnTo>
                  <a:lnTo>
                    <a:pt x="12996" y="16828"/>
                  </a:lnTo>
                  <a:lnTo>
                    <a:pt x="12720" y="17350"/>
                  </a:lnTo>
                  <a:lnTo>
                    <a:pt x="12261" y="17699"/>
                  </a:lnTo>
                  <a:lnTo>
                    <a:pt x="11990" y="18130"/>
                  </a:lnTo>
                  <a:lnTo>
                    <a:pt x="12082" y="18565"/>
                  </a:lnTo>
                  <a:lnTo>
                    <a:pt x="11806" y="19519"/>
                  </a:lnTo>
                  <a:lnTo>
                    <a:pt x="10984" y="20298"/>
                  </a:lnTo>
                  <a:lnTo>
                    <a:pt x="10892" y="20821"/>
                  </a:lnTo>
                  <a:lnTo>
                    <a:pt x="11255" y="20821"/>
                  </a:lnTo>
                  <a:lnTo>
                    <a:pt x="12996" y="20559"/>
                  </a:lnTo>
                  <a:lnTo>
                    <a:pt x="14553" y="20995"/>
                  </a:lnTo>
                  <a:lnTo>
                    <a:pt x="15651" y="21600"/>
                  </a:lnTo>
                  <a:lnTo>
                    <a:pt x="16198" y="21426"/>
                  </a:lnTo>
                  <a:lnTo>
                    <a:pt x="16565" y="21426"/>
                  </a:lnTo>
                  <a:lnTo>
                    <a:pt x="16841" y="21600"/>
                  </a:lnTo>
                  <a:lnTo>
                    <a:pt x="17296" y="20995"/>
                  </a:lnTo>
                  <a:lnTo>
                    <a:pt x="17479" y="20821"/>
                  </a:lnTo>
                  <a:lnTo>
                    <a:pt x="18031" y="21082"/>
                  </a:lnTo>
                  <a:lnTo>
                    <a:pt x="18486" y="20559"/>
                  </a:lnTo>
                  <a:lnTo>
                    <a:pt x="18761" y="19867"/>
                  </a:lnTo>
                  <a:lnTo>
                    <a:pt x="19859" y="19083"/>
                  </a:lnTo>
                  <a:lnTo>
                    <a:pt x="20043" y="18565"/>
                  </a:lnTo>
                  <a:lnTo>
                    <a:pt x="20318" y="18043"/>
                  </a:lnTo>
                  <a:lnTo>
                    <a:pt x="20773" y="17612"/>
                  </a:lnTo>
                  <a:lnTo>
                    <a:pt x="20957" y="16741"/>
                  </a:lnTo>
                  <a:lnTo>
                    <a:pt x="20773" y="16484"/>
                  </a:lnTo>
                  <a:lnTo>
                    <a:pt x="20773" y="15875"/>
                  </a:lnTo>
                  <a:lnTo>
                    <a:pt x="21049" y="15787"/>
                  </a:lnTo>
                  <a:lnTo>
                    <a:pt x="21049" y="14921"/>
                  </a:lnTo>
                  <a:lnTo>
                    <a:pt x="21141" y="14921"/>
                  </a:lnTo>
                  <a:lnTo>
                    <a:pt x="21233" y="14573"/>
                  </a:lnTo>
                  <a:lnTo>
                    <a:pt x="21233" y="12317"/>
                  </a:lnTo>
                  <a:lnTo>
                    <a:pt x="21600" y="11973"/>
                  </a:lnTo>
                  <a:lnTo>
                    <a:pt x="21141" y="11886"/>
                  </a:lnTo>
                  <a:lnTo>
                    <a:pt x="20773" y="11538"/>
                  </a:lnTo>
                  <a:lnTo>
                    <a:pt x="20226" y="11277"/>
                  </a:lnTo>
                  <a:lnTo>
                    <a:pt x="19220" y="11886"/>
                  </a:lnTo>
                  <a:lnTo>
                    <a:pt x="18761" y="11712"/>
                  </a:lnTo>
                  <a:lnTo>
                    <a:pt x="18394" y="10846"/>
                  </a:lnTo>
                  <a:lnTo>
                    <a:pt x="17755" y="8242"/>
                  </a:lnTo>
                  <a:lnTo>
                    <a:pt x="17571" y="7720"/>
                  </a:lnTo>
                  <a:lnTo>
                    <a:pt x="17020" y="7545"/>
                  </a:lnTo>
                  <a:lnTo>
                    <a:pt x="16473" y="7114"/>
                  </a:lnTo>
                  <a:lnTo>
                    <a:pt x="15284" y="7633"/>
                  </a:lnTo>
                  <a:lnTo>
                    <a:pt x="14553" y="7288"/>
                  </a:lnTo>
                  <a:lnTo>
                    <a:pt x="13363" y="7376"/>
                  </a:lnTo>
                  <a:lnTo>
                    <a:pt x="12996" y="7201"/>
                  </a:lnTo>
                  <a:lnTo>
                    <a:pt x="12082" y="7288"/>
                  </a:lnTo>
                  <a:lnTo>
                    <a:pt x="11898" y="6766"/>
                  </a:lnTo>
                  <a:lnTo>
                    <a:pt x="12082" y="6335"/>
                  </a:lnTo>
                  <a:lnTo>
                    <a:pt x="11898" y="5638"/>
                  </a:lnTo>
                  <a:lnTo>
                    <a:pt x="12082" y="4250"/>
                  </a:lnTo>
                  <a:lnTo>
                    <a:pt x="11622" y="3470"/>
                  </a:lnTo>
                  <a:lnTo>
                    <a:pt x="11622" y="2778"/>
                  </a:lnTo>
                  <a:lnTo>
                    <a:pt x="10984" y="2342"/>
                  </a:lnTo>
                  <a:lnTo>
                    <a:pt x="11163" y="1737"/>
                  </a:lnTo>
                  <a:lnTo>
                    <a:pt x="10616" y="1215"/>
                  </a:lnTo>
                  <a:lnTo>
                    <a:pt x="10249" y="1215"/>
                  </a:lnTo>
                  <a:lnTo>
                    <a:pt x="8600" y="0"/>
                  </a:lnTo>
                  <a:close/>
                </a:path>
              </a:pathLst>
            </a:custGeom>
            <a:solidFill>
              <a:srgbClr val="CCD4DA"/>
            </a:solidFill>
            <a:ln w="12700" cap="flat">
              <a:noFill/>
              <a:miter lim="400000"/>
            </a:ln>
            <a:effectLst/>
          </p:spPr>
          <p:txBody>
            <a:bodyPr wrap="square" lIns="0" tIns="0" rIns="0" bIns="0" numCol="1" anchor="ctr">
              <a:noAutofit/>
            </a:bodyPr>
            <a:lstStyle/>
            <a:p>
              <a:pPr defTabSz="342900">
                <a:lnSpc>
                  <a:spcPct val="100000"/>
                </a:lnSpc>
                <a:spcBef>
                  <a:spcPts val="0"/>
                </a:spcBef>
                <a:defRPr sz="1400">
                  <a:solidFill>
                    <a:srgbClr val="A6CBC2"/>
                  </a:solidFill>
                  <a:latin typeface="Arial"/>
                  <a:ea typeface="Arial"/>
                  <a:cs typeface="Arial"/>
                  <a:sym typeface="Arial"/>
                </a:defRPr>
              </a:pPr>
              <a:endParaRPr sz="525"/>
            </a:p>
          </p:txBody>
        </p:sp>
        <p:sp>
          <p:nvSpPr>
            <p:cNvPr id="1010" name="Google Shape;10473;p32">
              <a:extLst>
                <a:ext uri="{FF2B5EF4-FFF2-40B4-BE49-F238E27FC236}">
                  <a16:creationId xmlns:a16="http://schemas.microsoft.com/office/drawing/2014/main" id="{64F34F45-C733-0B7D-F54C-443BF96939C3}"/>
                </a:ext>
              </a:extLst>
            </p:cNvPr>
            <p:cNvSpPr/>
            <p:nvPr/>
          </p:nvSpPr>
          <p:spPr>
            <a:xfrm>
              <a:off x="7424949" y="10918078"/>
              <a:ext cx="365594" cy="396546"/>
            </a:xfrm>
            <a:custGeom>
              <a:avLst/>
              <a:gdLst/>
              <a:ahLst/>
              <a:cxnLst>
                <a:cxn ang="0">
                  <a:pos x="wd2" y="hd2"/>
                </a:cxn>
                <a:cxn ang="5400000">
                  <a:pos x="wd2" y="hd2"/>
                </a:cxn>
                <a:cxn ang="10800000">
                  <a:pos x="wd2" y="hd2"/>
                </a:cxn>
                <a:cxn ang="16200000">
                  <a:pos x="wd2" y="hd2"/>
                </a:cxn>
              </a:cxnLst>
              <a:rect l="0" t="0" r="r" b="b"/>
              <a:pathLst>
                <a:path w="21600" h="21600" extrusionOk="0">
                  <a:moveTo>
                    <a:pt x="5553" y="0"/>
                  </a:moveTo>
                  <a:lnTo>
                    <a:pt x="3237" y="409"/>
                  </a:lnTo>
                  <a:lnTo>
                    <a:pt x="2773" y="273"/>
                  </a:lnTo>
                  <a:lnTo>
                    <a:pt x="2316" y="273"/>
                  </a:lnTo>
                  <a:lnTo>
                    <a:pt x="2006" y="409"/>
                  </a:lnTo>
                  <a:lnTo>
                    <a:pt x="1696" y="1363"/>
                  </a:lnTo>
                  <a:lnTo>
                    <a:pt x="922" y="2175"/>
                  </a:lnTo>
                  <a:lnTo>
                    <a:pt x="1232" y="3402"/>
                  </a:lnTo>
                  <a:lnTo>
                    <a:pt x="922" y="3805"/>
                  </a:lnTo>
                  <a:lnTo>
                    <a:pt x="1077" y="4623"/>
                  </a:lnTo>
                  <a:lnTo>
                    <a:pt x="1077" y="6252"/>
                  </a:lnTo>
                  <a:lnTo>
                    <a:pt x="612" y="6797"/>
                  </a:lnTo>
                  <a:lnTo>
                    <a:pt x="612" y="7473"/>
                  </a:lnTo>
                  <a:lnTo>
                    <a:pt x="310" y="8291"/>
                  </a:lnTo>
                  <a:lnTo>
                    <a:pt x="612" y="9511"/>
                  </a:lnTo>
                  <a:lnTo>
                    <a:pt x="310" y="9784"/>
                  </a:lnTo>
                  <a:lnTo>
                    <a:pt x="457" y="11550"/>
                  </a:lnTo>
                  <a:lnTo>
                    <a:pt x="922" y="12770"/>
                  </a:lnTo>
                  <a:lnTo>
                    <a:pt x="612" y="13179"/>
                  </a:lnTo>
                  <a:lnTo>
                    <a:pt x="155" y="13725"/>
                  </a:lnTo>
                  <a:lnTo>
                    <a:pt x="0" y="13997"/>
                  </a:lnTo>
                  <a:lnTo>
                    <a:pt x="0" y="15763"/>
                  </a:lnTo>
                  <a:lnTo>
                    <a:pt x="457" y="17120"/>
                  </a:lnTo>
                  <a:lnTo>
                    <a:pt x="1696" y="18614"/>
                  </a:lnTo>
                  <a:lnTo>
                    <a:pt x="2316" y="18614"/>
                  </a:lnTo>
                  <a:lnTo>
                    <a:pt x="3392" y="19698"/>
                  </a:lnTo>
                  <a:lnTo>
                    <a:pt x="4012" y="19834"/>
                  </a:lnTo>
                  <a:lnTo>
                    <a:pt x="5863" y="19698"/>
                  </a:lnTo>
                  <a:lnTo>
                    <a:pt x="7094" y="19834"/>
                  </a:lnTo>
                  <a:lnTo>
                    <a:pt x="8023" y="20379"/>
                  </a:lnTo>
                  <a:lnTo>
                    <a:pt x="8636" y="20516"/>
                  </a:lnTo>
                  <a:lnTo>
                    <a:pt x="9410" y="20516"/>
                  </a:lnTo>
                  <a:lnTo>
                    <a:pt x="9565" y="20652"/>
                  </a:lnTo>
                  <a:lnTo>
                    <a:pt x="9410" y="21061"/>
                  </a:lnTo>
                  <a:lnTo>
                    <a:pt x="9410" y="21327"/>
                  </a:lnTo>
                  <a:lnTo>
                    <a:pt x="10184" y="21327"/>
                  </a:lnTo>
                  <a:lnTo>
                    <a:pt x="11106" y="20788"/>
                  </a:lnTo>
                  <a:lnTo>
                    <a:pt x="12190" y="20652"/>
                  </a:lnTo>
                  <a:lnTo>
                    <a:pt x="13267" y="21061"/>
                  </a:lnTo>
                  <a:lnTo>
                    <a:pt x="13577" y="21191"/>
                  </a:lnTo>
                  <a:lnTo>
                    <a:pt x="14196" y="21191"/>
                  </a:lnTo>
                  <a:lnTo>
                    <a:pt x="14808" y="21327"/>
                  </a:lnTo>
                  <a:lnTo>
                    <a:pt x="15428" y="21600"/>
                  </a:lnTo>
                  <a:lnTo>
                    <a:pt x="15737" y="21191"/>
                  </a:lnTo>
                  <a:lnTo>
                    <a:pt x="15892" y="20652"/>
                  </a:lnTo>
                  <a:lnTo>
                    <a:pt x="16047" y="20652"/>
                  </a:lnTo>
                  <a:lnTo>
                    <a:pt x="16504" y="20788"/>
                  </a:lnTo>
                  <a:lnTo>
                    <a:pt x="18053" y="20379"/>
                  </a:lnTo>
                  <a:lnTo>
                    <a:pt x="18975" y="19295"/>
                  </a:lnTo>
                  <a:lnTo>
                    <a:pt x="19439" y="19023"/>
                  </a:lnTo>
                  <a:lnTo>
                    <a:pt x="19284" y="18886"/>
                  </a:lnTo>
                  <a:lnTo>
                    <a:pt x="19594" y="18205"/>
                  </a:lnTo>
                  <a:lnTo>
                    <a:pt x="20523" y="17659"/>
                  </a:lnTo>
                  <a:lnTo>
                    <a:pt x="20523" y="16439"/>
                  </a:lnTo>
                  <a:lnTo>
                    <a:pt x="21135" y="15763"/>
                  </a:lnTo>
                  <a:lnTo>
                    <a:pt x="21600" y="15627"/>
                  </a:lnTo>
                  <a:lnTo>
                    <a:pt x="21290" y="15491"/>
                  </a:lnTo>
                  <a:lnTo>
                    <a:pt x="20826" y="14809"/>
                  </a:lnTo>
                  <a:lnTo>
                    <a:pt x="20523" y="14536"/>
                  </a:lnTo>
                  <a:lnTo>
                    <a:pt x="20523" y="14400"/>
                  </a:lnTo>
                  <a:lnTo>
                    <a:pt x="20214" y="13179"/>
                  </a:lnTo>
                  <a:lnTo>
                    <a:pt x="20981" y="12232"/>
                  </a:lnTo>
                  <a:lnTo>
                    <a:pt x="21135" y="11141"/>
                  </a:lnTo>
                  <a:lnTo>
                    <a:pt x="20214" y="10466"/>
                  </a:lnTo>
                  <a:lnTo>
                    <a:pt x="18975" y="9102"/>
                  </a:lnTo>
                  <a:lnTo>
                    <a:pt x="18053" y="8154"/>
                  </a:lnTo>
                  <a:lnTo>
                    <a:pt x="16504" y="7473"/>
                  </a:lnTo>
                  <a:lnTo>
                    <a:pt x="15582" y="7609"/>
                  </a:lnTo>
                  <a:lnTo>
                    <a:pt x="15582" y="6661"/>
                  </a:lnTo>
                  <a:lnTo>
                    <a:pt x="14653" y="5707"/>
                  </a:lnTo>
                  <a:lnTo>
                    <a:pt x="13577" y="5570"/>
                  </a:lnTo>
                  <a:lnTo>
                    <a:pt x="12492" y="5032"/>
                  </a:lnTo>
                  <a:lnTo>
                    <a:pt x="11571" y="3668"/>
                  </a:lnTo>
                  <a:lnTo>
                    <a:pt x="10951" y="3668"/>
                  </a:lnTo>
                  <a:lnTo>
                    <a:pt x="10184" y="4350"/>
                  </a:lnTo>
                  <a:lnTo>
                    <a:pt x="9720" y="4350"/>
                  </a:lnTo>
                  <a:lnTo>
                    <a:pt x="8636" y="2993"/>
                  </a:lnTo>
                  <a:lnTo>
                    <a:pt x="8178" y="2039"/>
                  </a:lnTo>
                  <a:lnTo>
                    <a:pt x="7249" y="1630"/>
                  </a:lnTo>
                  <a:lnTo>
                    <a:pt x="6327" y="409"/>
                  </a:lnTo>
                  <a:lnTo>
                    <a:pt x="5553" y="0"/>
                  </a:lnTo>
                  <a:close/>
                </a:path>
              </a:pathLst>
            </a:custGeom>
            <a:solidFill>
              <a:srgbClr val="CCD4DA"/>
            </a:solidFill>
            <a:ln w="12700" cap="flat">
              <a:noFill/>
              <a:miter lim="400000"/>
            </a:ln>
            <a:effectLst/>
          </p:spPr>
          <p:txBody>
            <a:bodyPr wrap="square" lIns="0" tIns="0" rIns="0" bIns="0" numCol="1" anchor="ctr">
              <a:noAutofit/>
            </a:bodyPr>
            <a:lstStyle/>
            <a:p>
              <a:pPr defTabSz="342900">
                <a:lnSpc>
                  <a:spcPct val="100000"/>
                </a:lnSpc>
                <a:spcBef>
                  <a:spcPts val="0"/>
                </a:spcBef>
                <a:defRPr sz="1400">
                  <a:latin typeface="Arial"/>
                  <a:ea typeface="Arial"/>
                  <a:cs typeface="Arial"/>
                  <a:sym typeface="Arial"/>
                </a:defRPr>
              </a:pPr>
              <a:endParaRPr sz="525"/>
            </a:p>
          </p:txBody>
        </p:sp>
        <p:sp>
          <p:nvSpPr>
            <p:cNvPr id="1011" name="Google Shape;10475;p32">
              <a:extLst>
                <a:ext uri="{FF2B5EF4-FFF2-40B4-BE49-F238E27FC236}">
                  <a16:creationId xmlns:a16="http://schemas.microsoft.com/office/drawing/2014/main" id="{AE8FC325-BB97-9A22-76DF-A519DC41FF20}"/>
                </a:ext>
              </a:extLst>
            </p:cNvPr>
            <p:cNvSpPr/>
            <p:nvPr/>
          </p:nvSpPr>
          <p:spPr>
            <a:xfrm>
              <a:off x="6563080" y="10307109"/>
              <a:ext cx="1151698" cy="2568648"/>
            </a:xfrm>
            <a:custGeom>
              <a:avLst/>
              <a:gdLst/>
              <a:ahLst/>
              <a:cxnLst>
                <a:cxn ang="0">
                  <a:pos x="wd2" y="hd2"/>
                </a:cxn>
                <a:cxn ang="5400000">
                  <a:pos x="wd2" y="hd2"/>
                </a:cxn>
                <a:cxn ang="10800000">
                  <a:pos x="wd2" y="hd2"/>
                </a:cxn>
                <a:cxn ang="16200000">
                  <a:pos x="wd2" y="hd2"/>
                </a:cxn>
              </a:cxnLst>
              <a:rect l="0" t="0" r="r" b="b"/>
              <a:pathLst>
                <a:path w="21600" h="21600" extrusionOk="0">
                  <a:moveTo>
                    <a:pt x="4556" y="0"/>
                  </a:moveTo>
                  <a:lnTo>
                    <a:pt x="4211" y="42"/>
                  </a:lnTo>
                  <a:lnTo>
                    <a:pt x="3673" y="294"/>
                  </a:lnTo>
                  <a:lnTo>
                    <a:pt x="3430" y="503"/>
                  </a:lnTo>
                  <a:lnTo>
                    <a:pt x="3233" y="608"/>
                  </a:lnTo>
                  <a:lnTo>
                    <a:pt x="3430" y="755"/>
                  </a:lnTo>
                  <a:lnTo>
                    <a:pt x="3036" y="1405"/>
                  </a:lnTo>
                  <a:lnTo>
                    <a:pt x="1470" y="1783"/>
                  </a:lnTo>
                  <a:lnTo>
                    <a:pt x="1323" y="1929"/>
                  </a:lnTo>
                  <a:lnTo>
                    <a:pt x="1615" y="2035"/>
                  </a:lnTo>
                  <a:lnTo>
                    <a:pt x="1714" y="2139"/>
                  </a:lnTo>
                  <a:lnTo>
                    <a:pt x="1519" y="2286"/>
                  </a:lnTo>
                  <a:lnTo>
                    <a:pt x="1566" y="2454"/>
                  </a:lnTo>
                  <a:lnTo>
                    <a:pt x="1861" y="2622"/>
                  </a:lnTo>
                  <a:lnTo>
                    <a:pt x="1861" y="2768"/>
                  </a:lnTo>
                  <a:lnTo>
                    <a:pt x="1615" y="2852"/>
                  </a:lnTo>
                  <a:lnTo>
                    <a:pt x="1566" y="2957"/>
                  </a:lnTo>
                  <a:lnTo>
                    <a:pt x="1763" y="3020"/>
                  </a:lnTo>
                  <a:lnTo>
                    <a:pt x="1861" y="3083"/>
                  </a:lnTo>
                  <a:lnTo>
                    <a:pt x="1861" y="3250"/>
                  </a:lnTo>
                  <a:lnTo>
                    <a:pt x="2009" y="3292"/>
                  </a:lnTo>
                  <a:lnTo>
                    <a:pt x="1812" y="3398"/>
                  </a:lnTo>
                  <a:lnTo>
                    <a:pt x="1566" y="3461"/>
                  </a:lnTo>
                  <a:lnTo>
                    <a:pt x="1224" y="3607"/>
                  </a:lnTo>
                  <a:lnTo>
                    <a:pt x="833" y="4006"/>
                  </a:lnTo>
                  <a:lnTo>
                    <a:pt x="588" y="4173"/>
                  </a:lnTo>
                  <a:lnTo>
                    <a:pt x="489" y="4592"/>
                  </a:lnTo>
                  <a:lnTo>
                    <a:pt x="293" y="4656"/>
                  </a:lnTo>
                  <a:lnTo>
                    <a:pt x="342" y="5033"/>
                  </a:lnTo>
                  <a:lnTo>
                    <a:pt x="588" y="5222"/>
                  </a:lnTo>
                  <a:lnTo>
                    <a:pt x="588" y="5473"/>
                  </a:lnTo>
                  <a:lnTo>
                    <a:pt x="391" y="5579"/>
                  </a:lnTo>
                  <a:lnTo>
                    <a:pt x="391" y="5872"/>
                  </a:lnTo>
                  <a:lnTo>
                    <a:pt x="49" y="5956"/>
                  </a:lnTo>
                  <a:lnTo>
                    <a:pt x="0" y="6166"/>
                  </a:lnTo>
                  <a:lnTo>
                    <a:pt x="98" y="6439"/>
                  </a:lnTo>
                  <a:lnTo>
                    <a:pt x="342" y="6585"/>
                  </a:lnTo>
                  <a:lnTo>
                    <a:pt x="391" y="6690"/>
                  </a:lnTo>
                  <a:lnTo>
                    <a:pt x="735" y="6900"/>
                  </a:lnTo>
                  <a:lnTo>
                    <a:pt x="883" y="7067"/>
                  </a:lnTo>
                  <a:lnTo>
                    <a:pt x="1077" y="7424"/>
                  </a:lnTo>
                  <a:lnTo>
                    <a:pt x="1273" y="7487"/>
                  </a:lnTo>
                  <a:lnTo>
                    <a:pt x="1372" y="7948"/>
                  </a:lnTo>
                  <a:lnTo>
                    <a:pt x="1323" y="8200"/>
                  </a:lnTo>
                  <a:lnTo>
                    <a:pt x="1077" y="8221"/>
                  </a:lnTo>
                  <a:lnTo>
                    <a:pt x="833" y="8472"/>
                  </a:lnTo>
                  <a:lnTo>
                    <a:pt x="883" y="8703"/>
                  </a:lnTo>
                  <a:lnTo>
                    <a:pt x="588" y="8892"/>
                  </a:lnTo>
                  <a:lnTo>
                    <a:pt x="784" y="8955"/>
                  </a:lnTo>
                  <a:lnTo>
                    <a:pt x="1028" y="9144"/>
                  </a:lnTo>
                  <a:lnTo>
                    <a:pt x="1077" y="9353"/>
                  </a:lnTo>
                  <a:lnTo>
                    <a:pt x="784" y="9480"/>
                  </a:lnTo>
                  <a:lnTo>
                    <a:pt x="489" y="9731"/>
                  </a:lnTo>
                  <a:lnTo>
                    <a:pt x="489" y="10276"/>
                  </a:lnTo>
                  <a:lnTo>
                    <a:pt x="342" y="10507"/>
                  </a:lnTo>
                  <a:lnTo>
                    <a:pt x="1126" y="11198"/>
                  </a:lnTo>
                  <a:lnTo>
                    <a:pt x="979" y="11304"/>
                  </a:lnTo>
                  <a:lnTo>
                    <a:pt x="588" y="11367"/>
                  </a:lnTo>
                  <a:lnTo>
                    <a:pt x="538" y="11681"/>
                  </a:lnTo>
                  <a:lnTo>
                    <a:pt x="49" y="11975"/>
                  </a:lnTo>
                  <a:lnTo>
                    <a:pt x="98" y="12185"/>
                  </a:lnTo>
                  <a:lnTo>
                    <a:pt x="342" y="12373"/>
                  </a:lnTo>
                  <a:lnTo>
                    <a:pt x="293" y="12793"/>
                  </a:lnTo>
                  <a:lnTo>
                    <a:pt x="342" y="13149"/>
                  </a:lnTo>
                  <a:lnTo>
                    <a:pt x="489" y="13421"/>
                  </a:lnTo>
                  <a:lnTo>
                    <a:pt x="735" y="13464"/>
                  </a:lnTo>
                  <a:lnTo>
                    <a:pt x="833" y="13569"/>
                  </a:lnTo>
                  <a:lnTo>
                    <a:pt x="784" y="13736"/>
                  </a:lnTo>
                  <a:lnTo>
                    <a:pt x="489" y="13820"/>
                  </a:lnTo>
                  <a:lnTo>
                    <a:pt x="538" y="14135"/>
                  </a:lnTo>
                  <a:cubicBezTo>
                    <a:pt x="588" y="14197"/>
                    <a:pt x="588" y="14302"/>
                    <a:pt x="637" y="14387"/>
                  </a:cubicBezTo>
                  <a:lnTo>
                    <a:pt x="637" y="14408"/>
                  </a:lnTo>
                  <a:lnTo>
                    <a:pt x="1077" y="14470"/>
                  </a:lnTo>
                  <a:lnTo>
                    <a:pt x="1077" y="14806"/>
                  </a:lnTo>
                  <a:lnTo>
                    <a:pt x="1323" y="15036"/>
                  </a:lnTo>
                  <a:lnTo>
                    <a:pt x="1421" y="15309"/>
                  </a:lnTo>
                  <a:lnTo>
                    <a:pt x="1664" y="15330"/>
                  </a:lnTo>
                  <a:lnTo>
                    <a:pt x="1861" y="15288"/>
                  </a:lnTo>
                  <a:lnTo>
                    <a:pt x="2058" y="15309"/>
                  </a:lnTo>
                  <a:lnTo>
                    <a:pt x="2058" y="15435"/>
                  </a:lnTo>
                  <a:lnTo>
                    <a:pt x="1763" y="15602"/>
                  </a:lnTo>
                  <a:lnTo>
                    <a:pt x="1126" y="15602"/>
                  </a:lnTo>
                  <a:lnTo>
                    <a:pt x="1028" y="15708"/>
                  </a:lnTo>
                  <a:lnTo>
                    <a:pt x="1224" y="15771"/>
                  </a:lnTo>
                  <a:lnTo>
                    <a:pt x="1273" y="15750"/>
                  </a:lnTo>
                  <a:lnTo>
                    <a:pt x="1566" y="15750"/>
                  </a:lnTo>
                  <a:lnTo>
                    <a:pt x="2009" y="15875"/>
                  </a:lnTo>
                  <a:lnTo>
                    <a:pt x="2301" y="16085"/>
                  </a:lnTo>
                  <a:lnTo>
                    <a:pt x="2301" y="16232"/>
                  </a:lnTo>
                  <a:lnTo>
                    <a:pt x="1959" y="16358"/>
                  </a:lnTo>
                  <a:lnTo>
                    <a:pt x="1959" y="16462"/>
                  </a:lnTo>
                  <a:lnTo>
                    <a:pt x="2107" y="16610"/>
                  </a:lnTo>
                  <a:lnTo>
                    <a:pt x="2252" y="16923"/>
                  </a:lnTo>
                  <a:lnTo>
                    <a:pt x="2449" y="17176"/>
                  </a:lnTo>
                  <a:lnTo>
                    <a:pt x="2203" y="17280"/>
                  </a:lnTo>
                  <a:lnTo>
                    <a:pt x="2107" y="17406"/>
                  </a:lnTo>
                  <a:lnTo>
                    <a:pt x="2350" y="17658"/>
                  </a:lnTo>
                  <a:lnTo>
                    <a:pt x="2107" y="17804"/>
                  </a:lnTo>
                  <a:lnTo>
                    <a:pt x="2009" y="18056"/>
                  </a:lnTo>
                  <a:lnTo>
                    <a:pt x="2203" y="18287"/>
                  </a:lnTo>
                  <a:lnTo>
                    <a:pt x="2301" y="18601"/>
                  </a:lnTo>
                  <a:lnTo>
                    <a:pt x="2203" y="18895"/>
                  </a:lnTo>
                  <a:lnTo>
                    <a:pt x="1714" y="19105"/>
                  </a:lnTo>
                  <a:lnTo>
                    <a:pt x="1372" y="19294"/>
                  </a:lnTo>
                  <a:lnTo>
                    <a:pt x="1224" y="19797"/>
                  </a:lnTo>
                  <a:cubicBezTo>
                    <a:pt x="1273" y="19860"/>
                    <a:pt x="1273" y="19943"/>
                    <a:pt x="1323" y="20027"/>
                  </a:cubicBezTo>
                  <a:lnTo>
                    <a:pt x="1861" y="20468"/>
                  </a:lnTo>
                  <a:lnTo>
                    <a:pt x="2203" y="20468"/>
                  </a:lnTo>
                  <a:lnTo>
                    <a:pt x="2449" y="20363"/>
                  </a:lnTo>
                  <a:lnTo>
                    <a:pt x="2840" y="20279"/>
                  </a:lnTo>
                  <a:lnTo>
                    <a:pt x="3184" y="20279"/>
                  </a:lnTo>
                  <a:lnTo>
                    <a:pt x="3184" y="20447"/>
                  </a:lnTo>
                  <a:lnTo>
                    <a:pt x="3233" y="20782"/>
                  </a:lnTo>
                  <a:lnTo>
                    <a:pt x="3525" y="20887"/>
                  </a:lnTo>
                  <a:lnTo>
                    <a:pt x="3673" y="21097"/>
                  </a:lnTo>
                  <a:lnTo>
                    <a:pt x="3820" y="21327"/>
                  </a:lnTo>
                  <a:lnTo>
                    <a:pt x="4506" y="21369"/>
                  </a:lnTo>
                  <a:lnTo>
                    <a:pt x="4750" y="21412"/>
                  </a:lnTo>
                  <a:lnTo>
                    <a:pt x="5731" y="21327"/>
                  </a:lnTo>
                  <a:lnTo>
                    <a:pt x="7444" y="21327"/>
                  </a:lnTo>
                  <a:lnTo>
                    <a:pt x="7592" y="21391"/>
                  </a:lnTo>
                  <a:lnTo>
                    <a:pt x="7887" y="21412"/>
                  </a:lnTo>
                  <a:lnTo>
                    <a:pt x="8228" y="21538"/>
                  </a:lnTo>
                  <a:lnTo>
                    <a:pt x="8573" y="21600"/>
                  </a:lnTo>
                  <a:lnTo>
                    <a:pt x="8669" y="21600"/>
                  </a:lnTo>
                  <a:lnTo>
                    <a:pt x="8669" y="21496"/>
                  </a:lnTo>
                  <a:lnTo>
                    <a:pt x="8425" y="21412"/>
                  </a:lnTo>
                  <a:lnTo>
                    <a:pt x="7983" y="21286"/>
                  </a:lnTo>
                  <a:lnTo>
                    <a:pt x="7936" y="21181"/>
                  </a:lnTo>
                  <a:lnTo>
                    <a:pt x="7690" y="21076"/>
                  </a:lnTo>
                  <a:lnTo>
                    <a:pt x="7493" y="21097"/>
                  </a:lnTo>
                  <a:lnTo>
                    <a:pt x="7395" y="21055"/>
                  </a:lnTo>
                  <a:lnTo>
                    <a:pt x="7592" y="20993"/>
                  </a:lnTo>
                  <a:lnTo>
                    <a:pt x="7641" y="20908"/>
                  </a:lnTo>
                  <a:lnTo>
                    <a:pt x="7592" y="20887"/>
                  </a:lnTo>
                  <a:lnTo>
                    <a:pt x="7592" y="20803"/>
                  </a:lnTo>
                  <a:lnTo>
                    <a:pt x="7346" y="20552"/>
                  </a:lnTo>
                  <a:lnTo>
                    <a:pt x="7102" y="20363"/>
                  </a:lnTo>
                  <a:lnTo>
                    <a:pt x="7004" y="20175"/>
                  </a:lnTo>
                  <a:lnTo>
                    <a:pt x="7201" y="20006"/>
                  </a:lnTo>
                  <a:lnTo>
                    <a:pt x="7493" y="19902"/>
                  </a:lnTo>
                  <a:lnTo>
                    <a:pt x="7641" y="19797"/>
                  </a:lnTo>
                  <a:lnTo>
                    <a:pt x="7493" y="19734"/>
                  </a:lnTo>
                  <a:lnTo>
                    <a:pt x="7493" y="19630"/>
                  </a:lnTo>
                  <a:lnTo>
                    <a:pt x="7395" y="19545"/>
                  </a:lnTo>
                  <a:lnTo>
                    <a:pt x="7592" y="19608"/>
                  </a:lnTo>
                  <a:lnTo>
                    <a:pt x="7739" y="19692"/>
                  </a:lnTo>
                  <a:lnTo>
                    <a:pt x="7936" y="19713"/>
                  </a:lnTo>
                  <a:lnTo>
                    <a:pt x="8228" y="19608"/>
                  </a:lnTo>
                  <a:lnTo>
                    <a:pt x="8327" y="19524"/>
                  </a:lnTo>
                  <a:lnTo>
                    <a:pt x="8573" y="19398"/>
                  </a:lnTo>
                  <a:lnTo>
                    <a:pt x="8619" y="19294"/>
                  </a:lnTo>
                  <a:lnTo>
                    <a:pt x="8573" y="19105"/>
                  </a:lnTo>
                  <a:lnTo>
                    <a:pt x="8376" y="19084"/>
                  </a:lnTo>
                  <a:lnTo>
                    <a:pt x="8228" y="19125"/>
                  </a:lnTo>
                  <a:lnTo>
                    <a:pt x="8327" y="19063"/>
                  </a:lnTo>
                  <a:lnTo>
                    <a:pt x="8573" y="18958"/>
                  </a:lnTo>
                  <a:lnTo>
                    <a:pt x="8669" y="18812"/>
                  </a:lnTo>
                  <a:lnTo>
                    <a:pt x="8718" y="18685"/>
                  </a:lnTo>
                  <a:lnTo>
                    <a:pt x="9062" y="18560"/>
                  </a:lnTo>
                  <a:lnTo>
                    <a:pt x="9305" y="18560"/>
                  </a:lnTo>
                  <a:lnTo>
                    <a:pt x="9404" y="18434"/>
                  </a:lnTo>
                  <a:lnTo>
                    <a:pt x="9600" y="18329"/>
                  </a:lnTo>
                  <a:lnTo>
                    <a:pt x="9699" y="18287"/>
                  </a:lnTo>
                  <a:lnTo>
                    <a:pt x="9797" y="18182"/>
                  </a:lnTo>
                  <a:lnTo>
                    <a:pt x="9942" y="18140"/>
                  </a:lnTo>
                  <a:lnTo>
                    <a:pt x="10139" y="18035"/>
                  </a:lnTo>
                  <a:lnTo>
                    <a:pt x="10090" y="17973"/>
                  </a:lnTo>
                  <a:lnTo>
                    <a:pt x="10090" y="17910"/>
                  </a:lnTo>
                  <a:lnTo>
                    <a:pt x="10286" y="17846"/>
                  </a:lnTo>
                  <a:lnTo>
                    <a:pt x="10040" y="17742"/>
                  </a:lnTo>
                  <a:lnTo>
                    <a:pt x="9846" y="17742"/>
                  </a:lnTo>
                  <a:lnTo>
                    <a:pt x="10090" y="17637"/>
                  </a:lnTo>
                  <a:lnTo>
                    <a:pt x="10090" y="17532"/>
                  </a:lnTo>
                  <a:lnTo>
                    <a:pt x="9893" y="17406"/>
                  </a:lnTo>
                  <a:lnTo>
                    <a:pt x="9893" y="17463"/>
                  </a:lnTo>
                  <a:lnTo>
                    <a:pt x="9797" y="17449"/>
                  </a:lnTo>
                  <a:lnTo>
                    <a:pt x="9649" y="17469"/>
                  </a:lnTo>
                  <a:lnTo>
                    <a:pt x="9404" y="17469"/>
                  </a:lnTo>
                  <a:lnTo>
                    <a:pt x="8964" y="17511"/>
                  </a:lnTo>
                  <a:lnTo>
                    <a:pt x="8425" y="17301"/>
                  </a:lnTo>
                  <a:lnTo>
                    <a:pt x="8081" y="17176"/>
                  </a:lnTo>
                  <a:lnTo>
                    <a:pt x="7887" y="17134"/>
                  </a:lnTo>
                  <a:lnTo>
                    <a:pt x="7641" y="17029"/>
                  </a:lnTo>
                  <a:lnTo>
                    <a:pt x="7346" y="16819"/>
                  </a:lnTo>
                  <a:lnTo>
                    <a:pt x="7346" y="16693"/>
                  </a:lnTo>
                  <a:lnTo>
                    <a:pt x="7152" y="16589"/>
                  </a:lnTo>
                  <a:lnTo>
                    <a:pt x="7152" y="16504"/>
                  </a:lnTo>
                  <a:lnTo>
                    <a:pt x="7444" y="16399"/>
                  </a:lnTo>
                  <a:lnTo>
                    <a:pt x="7592" y="16295"/>
                  </a:lnTo>
                  <a:lnTo>
                    <a:pt x="7690" y="16169"/>
                  </a:lnTo>
                  <a:lnTo>
                    <a:pt x="7887" y="16148"/>
                  </a:lnTo>
                  <a:lnTo>
                    <a:pt x="8130" y="16043"/>
                  </a:lnTo>
                  <a:lnTo>
                    <a:pt x="8425" y="16022"/>
                  </a:lnTo>
                  <a:lnTo>
                    <a:pt x="8669" y="15917"/>
                  </a:lnTo>
                  <a:lnTo>
                    <a:pt x="9062" y="15875"/>
                  </a:lnTo>
                  <a:lnTo>
                    <a:pt x="9305" y="15917"/>
                  </a:lnTo>
                  <a:lnTo>
                    <a:pt x="9699" y="15875"/>
                  </a:lnTo>
                  <a:lnTo>
                    <a:pt x="9699" y="15833"/>
                  </a:lnTo>
                  <a:lnTo>
                    <a:pt x="9600" y="15771"/>
                  </a:lnTo>
                  <a:lnTo>
                    <a:pt x="9354" y="15729"/>
                  </a:lnTo>
                  <a:lnTo>
                    <a:pt x="9453" y="15602"/>
                  </a:lnTo>
                  <a:lnTo>
                    <a:pt x="9846" y="15498"/>
                  </a:lnTo>
                  <a:lnTo>
                    <a:pt x="9797" y="15456"/>
                  </a:lnTo>
                  <a:lnTo>
                    <a:pt x="9893" y="15393"/>
                  </a:lnTo>
                  <a:lnTo>
                    <a:pt x="9893" y="15330"/>
                  </a:lnTo>
                  <a:lnTo>
                    <a:pt x="9600" y="15162"/>
                  </a:lnTo>
                  <a:lnTo>
                    <a:pt x="9649" y="15099"/>
                  </a:lnTo>
                  <a:lnTo>
                    <a:pt x="9649" y="15015"/>
                  </a:lnTo>
                  <a:lnTo>
                    <a:pt x="9404" y="14974"/>
                  </a:lnTo>
                  <a:lnTo>
                    <a:pt x="9354" y="14806"/>
                  </a:lnTo>
                  <a:lnTo>
                    <a:pt x="9551" y="14701"/>
                  </a:lnTo>
                  <a:lnTo>
                    <a:pt x="9649" y="14596"/>
                  </a:lnTo>
                  <a:lnTo>
                    <a:pt x="9551" y="14554"/>
                  </a:lnTo>
                  <a:lnTo>
                    <a:pt x="9699" y="14470"/>
                  </a:lnTo>
                  <a:lnTo>
                    <a:pt x="10139" y="14387"/>
                  </a:lnTo>
                  <a:lnTo>
                    <a:pt x="10434" y="14281"/>
                  </a:lnTo>
                  <a:lnTo>
                    <a:pt x="10434" y="14239"/>
                  </a:lnTo>
                  <a:lnTo>
                    <a:pt x="10090" y="14176"/>
                  </a:lnTo>
                  <a:lnTo>
                    <a:pt x="9846" y="14176"/>
                  </a:lnTo>
                  <a:lnTo>
                    <a:pt x="9699" y="14093"/>
                  </a:lnTo>
                  <a:lnTo>
                    <a:pt x="9797" y="14051"/>
                  </a:lnTo>
                  <a:lnTo>
                    <a:pt x="10040" y="13967"/>
                  </a:lnTo>
                  <a:lnTo>
                    <a:pt x="10384" y="13925"/>
                  </a:lnTo>
                  <a:lnTo>
                    <a:pt x="10677" y="13988"/>
                  </a:lnTo>
                  <a:lnTo>
                    <a:pt x="10677" y="14072"/>
                  </a:lnTo>
                  <a:lnTo>
                    <a:pt x="10628" y="14114"/>
                  </a:lnTo>
                  <a:lnTo>
                    <a:pt x="10775" y="14218"/>
                  </a:lnTo>
                  <a:lnTo>
                    <a:pt x="10923" y="14260"/>
                  </a:lnTo>
                  <a:lnTo>
                    <a:pt x="11510" y="14114"/>
                  </a:lnTo>
                  <a:lnTo>
                    <a:pt x="11560" y="14030"/>
                  </a:lnTo>
                  <a:lnTo>
                    <a:pt x="11412" y="13883"/>
                  </a:lnTo>
                  <a:lnTo>
                    <a:pt x="11265" y="13778"/>
                  </a:lnTo>
                  <a:lnTo>
                    <a:pt x="11363" y="13757"/>
                  </a:lnTo>
                  <a:lnTo>
                    <a:pt x="11412" y="13652"/>
                  </a:lnTo>
                  <a:lnTo>
                    <a:pt x="11265" y="13527"/>
                  </a:lnTo>
                  <a:lnTo>
                    <a:pt x="11070" y="13527"/>
                  </a:lnTo>
                  <a:lnTo>
                    <a:pt x="10825" y="13590"/>
                  </a:lnTo>
                  <a:lnTo>
                    <a:pt x="10628" y="13590"/>
                  </a:lnTo>
                  <a:lnTo>
                    <a:pt x="10530" y="13652"/>
                  </a:lnTo>
                  <a:lnTo>
                    <a:pt x="10579" y="13673"/>
                  </a:lnTo>
                  <a:lnTo>
                    <a:pt x="10825" y="13715"/>
                  </a:lnTo>
                  <a:lnTo>
                    <a:pt x="10825" y="13757"/>
                  </a:lnTo>
                  <a:lnTo>
                    <a:pt x="10384" y="13820"/>
                  </a:lnTo>
                  <a:lnTo>
                    <a:pt x="10188" y="13778"/>
                  </a:lnTo>
                  <a:lnTo>
                    <a:pt x="10335" y="13736"/>
                  </a:lnTo>
                  <a:lnTo>
                    <a:pt x="10530" y="13715"/>
                  </a:lnTo>
                  <a:lnTo>
                    <a:pt x="10384" y="13673"/>
                  </a:lnTo>
                  <a:lnTo>
                    <a:pt x="9942" y="13673"/>
                  </a:lnTo>
                  <a:lnTo>
                    <a:pt x="9649" y="13611"/>
                  </a:lnTo>
                  <a:lnTo>
                    <a:pt x="9600" y="13506"/>
                  </a:lnTo>
                  <a:lnTo>
                    <a:pt x="9600" y="13233"/>
                  </a:lnTo>
                  <a:lnTo>
                    <a:pt x="9453" y="13024"/>
                  </a:lnTo>
                  <a:lnTo>
                    <a:pt x="9160" y="12918"/>
                  </a:lnTo>
                  <a:lnTo>
                    <a:pt x="9160" y="12709"/>
                  </a:lnTo>
                  <a:lnTo>
                    <a:pt x="9404" y="12604"/>
                  </a:lnTo>
                  <a:lnTo>
                    <a:pt x="9600" y="12604"/>
                  </a:lnTo>
                  <a:lnTo>
                    <a:pt x="9551" y="12688"/>
                  </a:lnTo>
                  <a:lnTo>
                    <a:pt x="9600" y="12709"/>
                  </a:lnTo>
                  <a:lnTo>
                    <a:pt x="9893" y="12709"/>
                  </a:lnTo>
                  <a:lnTo>
                    <a:pt x="10384" y="12793"/>
                  </a:lnTo>
                  <a:lnTo>
                    <a:pt x="10874" y="12939"/>
                  </a:lnTo>
                  <a:lnTo>
                    <a:pt x="11314" y="13002"/>
                  </a:lnTo>
                  <a:lnTo>
                    <a:pt x="12049" y="13002"/>
                  </a:lnTo>
                  <a:lnTo>
                    <a:pt x="12489" y="12876"/>
                  </a:lnTo>
                  <a:lnTo>
                    <a:pt x="12393" y="12834"/>
                  </a:lnTo>
                  <a:lnTo>
                    <a:pt x="12735" y="12730"/>
                  </a:lnTo>
                  <a:lnTo>
                    <a:pt x="12784" y="12625"/>
                  </a:lnTo>
                  <a:lnTo>
                    <a:pt x="12735" y="12561"/>
                  </a:lnTo>
                  <a:lnTo>
                    <a:pt x="12784" y="12499"/>
                  </a:lnTo>
                  <a:lnTo>
                    <a:pt x="12833" y="12394"/>
                  </a:lnTo>
                  <a:lnTo>
                    <a:pt x="12587" y="12373"/>
                  </a:lnTo>
                  <a:lnTo>
                    <a:pt x="12393" y="12248"/>
                  </a:lnTo>
                  <a:lnTo>
                    <a:pt x="12393" y="12143"/>
                  </a:lnTo>
                  <a:lnTo>
                    <a:pt x="12538" y="12058"/>
                  </a:lnTo>
                  <a:lnTo>
                    <a:pt x="12489" y="11995"/>
                  </a:lnTo>
                  <a:lnTo>
                    <a:pt x="12735" y="11891"/>
                  </a:lnTo>
                  <a:lnTo>
                    <a:pt x="12735" y="11870"/>
                  </a:lnTo>
                  <a:lnTo>
                    <a:pt x="12833" y="11870"/>
                  </a:lnTo>
                  <a:lnTo>
                    <a:pt x="12882" y="11786"/>
                  </a:lnTo>
                  <a:lnTo>
                    <a:pt x="12833" y="11681"/>
                  </a:lnTo>
                  <a:lnTo>
                    <a:pt x="12587" y="11681"/>
                  </a:lnTo>
                  <a:lnTo>
                    <a:pt x="12587" y="11639"/>
                  </a:lnTo>
                  <a:lnTo>
                    <a:pt x="12489" y="11555"/>
                  </a:lnTo>
                  <a:lnTo>
                    <a:pt x="12489" y="11346"/>
                  </a:lnTo>
                  <a:lnTo>
                    <a:pt x="12393" y="11262"/>
                  </a:lnTo>
                  <a:lnTo>
                    <a:pt x="12393" y="11156"/>
                  </a:lnTo>
                  <a:lnTo>
                    <a:pt x="12489" y="11136"/>
                  </a:lnTo>
                  <a:lnTo>
                    <a:pt x="12587" y="11219"/>
                  </a:lnTo>
                  <a:lnTo>
                    <a:pt x="12784" y="11219"/>
                  </a:lnTo>
                  <a:lnTo>
                    <a:pt x="13126" y="11262"/>
                  </a:lnTo>
                  <a:lnTo>
                    <a:pt x="13470" y="11346"/>
                  </a:lnTo>
                  <a:lnTo>
                    <a:pt x="13713" y="11346"/>
                  </a:lnTo>
                  <a:lnTo>
                    <a:pt x="14107" y="11325"/>
                  </a:lnTo>
                  <a:lnTo>
                    <a:pt x="14547" y="11346"/>
                  </a:lnTo>
                  <a:lnTo>
                    <a:pt x="15085" y="11346"/>
                  </a:lnTo>
                  <a:lnTo>
                    <a:pt x="16017" y="11240"/>
                  </a:lnTo>
                  <a:lnTo>
                    <a:pt x="16801" y="11094"/>
                  </a:lnTo>
                  <a:lnTo>
                    <a:pt x="16899" y="11010"/>
                  </a:lnTo>
                  <a:lnTo>
                    <a:pt x="16995" y="11052"/>
                  </a:lnTo>
                  <a:lnTo>
                    <a:pt x="17536" y="10989"/>
                  </a:lnTo>
                  <a:lnTo>
                    <a:pt x="18269" y="10801"/>
                  </a:lnTo>
                  <a:lnTo>
                    <a:pt x="18416" y="10695"/>
                  </a:lnTo>
                  <a:lnTo>
                    <a:pt x="18318" y="10570"/>
                  </a:lnTo>
                  <a:lnTo>
                    <a:pt x="18465" y="10381"/>
                  </a:lnTo>
                  <a:lnTo>
                    <a:pt x="18564" y="10360"/>
                  </a:lnTo>
                  <a:lnTo>
                    <a:pt x="18662" y="10402"/>
                  </a:lnTo>
                  <a:lnTo>
                    <a:pt x="18760" y="10360"/>
                  </a:lnTo>
                  <a:lnTo>
                    <a:pt x="18906" y="10171"/>
                  </a:lnTo>
                  <a:lnTo>
                    <a:pt x="19151" y="9983"/>
                  </a:lnTo>
                  <a:lnTo>
                    <a:pt x="19201" y="9877"/>
                  </a:lnTo>
                  <a:lnTo>
                    <a:pt x="19201" y="9647"/>
                  </a:lnTo>
                  <a:lnTo>
                    <a:pt x="19151" y="9542"/>
                  </a:lnTo>
                  <a:lnTo>
                    <a:pt x="19053" y="9542"/>
                  </a:lnTo>
                  <a:lnTo>
                    <a:pt x="18906" y="9626"/>
                  </a:lnTo>
                  <a:lnTo>
                    <a:pt x="18564" y="9626"/>
                  </a:lnTo>
                  <a:lnTo>
                    <a:pt x="18220" y="9521"/>
                  </a:lnTo>
                  <a:lnTo>
                    <a:pt x="18025" y="9353"/>
                  </a:lnTo>
                  <a:lnTo>
                    <a:pt x="18025" y="9269"/>
                  </a:lnTo>
                  <a:lnTo>
                    <a:pt x="18318" y="8996"/>
                  </a:lnTo>
                  <a:lnTo>
                    <a:pt x="18318" y="8892"/>
                  </a:lnTo>
                  <a:lnTo>
                    <a:pt x="18173" y="8808"/>
                  </a:lnTo>
                  <a:lnTo>
                    <a:pt x="17487" y="8577"/>
                  </a:lnTo>
                  <a:lnTo>
                    <a:pt x="16946" y="8472"/>
                  </a:lnTo>
                  <a:lnTo>
                    <a:pt x="16359" y="8284"/>
                  </a:lnTo>
                  <a:lnTo>
                    <a:pt x="16263" y="8179"/>
                  </a:lnTo>
                  <a:lnTo>
                    <a:pt x="16309" y="8158"/>
                  </a:lnTo>
                  <a:lnTo>
                    <a:pt x="16309" y="8053"/>
                  </a:lnTo>
                  <a:lnTo>
                    <a:pt x="16115" y="7969"/>
                  </a:lnTo>
                  <a:lnTo>
                    <a:pt x="16213" y="7906"/>
                  </a:lnTo>
                  <a:lnTo>
                    <a:pt x="16066" y="7696"/>
                  </a:lnTo>
                  <a:lnTo>
                    <a:pt x="16115" y="7466"/>
                  </a:lnTo>
                  <a:lnTo>
                    <a:pt x="16213" y="7256"/>
                  </a:lnTo>
                  <a:lnTo>
                    <a:pt x="16408" y="7172"/>
                  </a:lnTo>
                  <a:lnTo>
                    <a:pt x="16457" y="7109"/>
                  </a:lnTo>
                  <a:lnTo>
                    <a:pt x="16309" y="6921"/>
                  </a:lnTo>
                  <a:lnTo>
                    <a:pt x="16263" y="6648"/>
                  </a:lnTo>
                  <a:lnTo>
                    <a:pt x="16408" y="6606"/>
                  </a:lnTo>
                  <a:lnTo>
                    <a:pt x="16263" y="6418"/>
                  </a:lnTo>
                  <a:lnTo>
                    <a:pt x="16457" y="6291"/>
                  </a:lnTo>
                  <a:lnTo>
                    <a:pt x="16457" y="6187"/>
                  </a:lnTo>
                  <a:lnTo>
                    <a:pt x="16555" y="6103"/>
                  </a:lnTo>
                  <a:lnTo>
                    <a:pt x="16654" y="5851"/>
                  </a:lnTo>
                  <a:lnTo>
                    <a:pt x="16555" y="5746"/>
                  </a:lnTo>
                  <a:lnTo>
                    <a:pt x="16703" y="5663"/>
                  </a:lnTo>
                  <a:lnTo>
                    <a:pt x="16654" y="5473"/>
                  </a:lnTo>
                  <a:lnTo>
                    <a:pt x="16899" y="5348"/>
                  </a:lnTo>
                  <a:lnTo>
                    <a:pt x="16995" y="5222"/>
                  </a:lnTo>
                  <a:lnTo>
                    <a:pt x="16995" y="5180"/>
                  </a:lnTo>
                  <a:lnTo>
                    <a:pt x="17044" y="5138"/>
                  </a:lnTo>
                  <a:lnTo>
                    <a:pt x="17290" y="5054"/>
                  </a:lnTo>
                  <a:lnTo>
                    <a:pt x="17290" y="5012"/>
                  </a:lnTo>
                  <a:lnTo>
                    <a:pt x="17536" y="4844"/>
                  </a:lnTo>
                  <a:lnTo>
                    <a:pt x="17730" y="4761"/>
                  </a:lnTo>
                  <a:lnTo>
                    <a:pt x="17976" y="4551"/>
                  </a:lnTo>
                  <a:lnTo>
                    <a:pt x="18075" y="4488"/>
                  </a:lnTo>
                  <a:lnTo>
                    <a:pt x="18269" y="4446"/>
                  </a:lnTo>
                  <a:lnTo>
                    <a:pt x="18269" y="4320"/>
                  </a:lnTo>
                  <a:lnTo>
                    <a:pt x="18318" y="4237"/>
                  </a:lnTo>
                  <a:lnTo>
                    <a:pt x="18760" y="4006"/>
                  </a:lnTo>
                  <a:lnTo>
                    <a:pt x="18955" y="4006"/>
                  </a:lnTo>
                  <a:lnTo>
                    <a:pt x="19151" y="3985"/>
                  </a:lnTo>
                  <a:lnTo>
                    <a:pt x="19151" y="3859"/>
                  </a:lnTo>
                  <a:lnTo>
                    <a:pt x="19348" y="3817"/>
                  </a:lnTo>
                  <a:lnTo>
                    <a:pt x="19837" y="3649"/>
                  </a:lnTo>
                  <a:lnTo>
                    <a:pt x="19985" y="3607"/>
                  </a:lnTo>
                  <a:lnTo>
                    <a:pt x="20130" y="3544"/>
                  </a:lnTo>
                  <a:lnTo>
                    <a:pt x="20671" y="3377"/>
                  </a:lnTo>
                  <a:lnTo>
                    <a:pt x="20720" y="3398"/>
                  </a:lnTo>
                  <a:lnTo>
                    <a:pt x="20914" y="3335"/>
                  </a:lnTo>
                  <a:lnTo>
                    <a:pt x="20963" y="3271"/>
                  </a:lnTo>
                  <a:lnTo>
                    <a:pt x="21307" y="3188"/>
                  </a:lnTo>
                  <a:lnTo>
                    <a:pt x="21551" y="3188"/>
                  </a:lnTo>
                  <a:lnTo>
                    <a:pt x="21600" y="3125"/>
                  </a:lnTo>
                  <a:lnTo>
                    <a:pt x="21551" y="2916"/>
                  </a:lnTo>
                  <a:lnTo>
                    <a:pt x="21453" y="2663"/>
                  </a:lnTo>
                  <a:lnTo>
                    <a:pt x="21453" y="2496"/>
                  </a:lnTo>
                  <a:lnTo>
                    <a:pt x="21209" y="2244"/>
                  </a:lnTo>
                  <a:lnTo>
                    <a:pt x="21209" y="2139"/>
                  </a:lnTo>
                  <a:lnTo>
                    <a:pt x="20621" y="2118"/>
                  </a:lnTo>
                  <a:lnTo>
                    <a:pt x="20376" y="2202"/>
                  </a:lnTo>
                  <a:lnTo>
                    <a:pt x="20327" y="2223"/>
                  </a:lnTo>
                  <a:lnTo>
                    <a:pt x="20327" y="2390"/>
                  </a:lnTo>
                  <a:lnTo>
                    <a:pt x="20376" y="2433"/>
                  </a:lnTo>
                  <a:lnTo>
                    <a:pt x="20376" y="2643"/>
                  </a:lnTo>
                  <a:lnTo>
                    <a:pt x="20130" y="2726"/>
                  </a:lnTo>
                  <a:lnTo>
                    <a:pt x="19936" y="2852"/>
                  </a:lnTo>
                  <a:lnTo>
                    <a:pt x="19886" y="2978"/>
                  </a:lnTo>
                  <a:lnTo>
                    <a:pt x="19250" y="3167"/>
                  </a:lnTo>
                  <a:lnTo>
                    <a:pt x="19151" y="3335"/>
                  </a:lnTo>
                  <a:lnTo>
                    <a:pt x="18906" y="3461"/>
                  </a:lnTo>
                  <a:lnTo>
                    <a:pt x="18613" y="3440"/>
                  </a:lnTo>
                  <a:lnTo>
                    <a:pt x="18465" y="3461"/>
                  </a:lnTo>
                  <a:lnTo>
                    <a:pt x="18220" y="3607"/>
                  </a:lnTo>
                  <a:lnTo>
                    <a:pt x="18124" y="3565"/>
                  </a:lnTo>
                  <a:lnTo>
                    <a:pt x="17927" y="3565"/>
                  </a:lnTo>
                  <a:lnTo>
                    <a:pt x="17632" y="3607"/>
                  </a:lnTo>
                  <a:lnTo>
                    <a:pt x="17044" y="3461"/>
                  </a:lnTo>
                  <a:lnTo>
                    <a:pt x="16263" y="3356"/>
                  </a:lnTo>
                  <a:lnTo>
                    <a:pt x="15282" y="3398"/>
                  </a:lnTo>
                  <a:lnTo>
                    <a:pt x="15036" y="3398"/>
                  </a:lnTo>
                  <a:lnTo>
                    <a:pt x="15085" y="3271"/>
                  </a:lnTo>
                  <a:lnTo>
                    <a:pt x="15528" y="3083"/>
                  </a:lnTo>
                  <a:lnTo>
                    <a:pt x="15722" y="2852"/>
                  </a:lnTo>
                  <a:lnTo>
                    <a:pt x="15673" y="2726"/>
                  </a:lnTo>
                  <a:lnTo>
                    <a:pt x="15771" y="2622"/>
                  </a:lnTo>
                  <a:lnTo>
                    <a:pt x="16017" y="2538"/>
                  </a:lnTo>
                  <a:lnTo>
                    <a:pt x="16213" y="2411"/>
                  </a:lnTo>
                  <a:lnTo>
                    <a:pt x="16263" y="2286"/>
                  </a:lnTo>
                  <a:lnTo>
                    <a:pt x="16066" y="2139"/>
                  </a:lnTo>
                  <a:lnTo>
                    <a:pt x="15673" y="2014"/>
                  </a:lnTo>
                  <a:lnTo>
                    <a:pt x="15331" y="1866"/>
                  </a:lnTo>
                  <a:lnTo>
                    <a:pt x="14547" y="1804"/>
                  </a:lnTo>
                  <a:lnTo>
                    <a:pt x="13959" y="1678"/>
                  </a:lnTo>
                  <a:lnTo>
                    <a:pt x="13322" y="1468"/>
                  </a:lnTo>
                  <a:lnTo>
                    <a:pt x="13077" y="1447"/>
                  </a:lnTo>
                  <a:lnTo>
                    <a:pt x="12538" y="1342"/>
                  </a:lnTo>
                  <a:lnTo>
                    <a:pt x="11756" y="1259"/>
                  </a:lnTo>
                  <a:lnTo>
                    <a:pt x="11560" y="1090"/>
                  </a:lnTo>
                  <a:lnTo>
                    <a:pt x="11265" y="965"/>
                  </a:lnTo>
                  <a:lnTo>
                    <a:pt x="10923" y="944"/>
                  </a:lnTo>
                  <a:lnTo>
                    <a:pt x="10090" y="566"/>
                  </a:lnTo>
                  <a:lnTo>
                    <a:pt x="9797" y="315"/>
                  </a:lnTo>
                  <a:lnTo>
                    <a:pt x="9551" y="294"/>
                  </a:lnTo>
                  <a:lnTo>
                    <a:pt x="8914" y="21"/>
                  </a:lnTo>
                  <a:lnTo>
                    <a:pt x="7444" y="21"/>
                  </a:lnTo>
                  <a:lnTo>
                    <a:pt x="7201" y="147"/>
                  </a:lnTo>
                  <a:lnTo>
                    <a:pt x="7201" y="252"/>
                  </a:lnTo>
                  <a:lnTo>
                    <a:pt x="7004" y="357"/>
                  </a:lnTo>
                  <a:lnTo>
                    <a:pt x="7004" y="461"/>
                  </a:lnTo>
                  <a:lnTo>
                    <a:pt x="6906" y="545"/>
                  </a:lnTo>
                  <a:lnTo>
                    <a:pt x="6758" y="461"/>
                  </a:lnTo>
                  <a:lnTo>
                    <a:pt x="6613" y="231"/>
                  </a:lnTo>
                  <a:lnTo>
                    <a:pt x="6515" y="84"/>
                  </a:lnTo>
                  <a:lnTo>
                    <a:pt x="6269" y="42"/>
                  </a:lnTo>
                  <a:lnTo>
                    <a:pt x="5780" y="105"/>
                  </a:lnTo>
                  <a:lnTo>
                    <a:pt x="5485" y="84"/>
                  </a:lnTo>
                  <a:lnTo>
                    <a:pt x="5241" y="105"/>
                  </a:lnTo>
                  <a:lnTo>
                    <a:pt x="4897" y="126"/>
                  </a:lnTo>
                  <a:lnTo>
                    <a:pt x="4556" y="0"/>
                  </a:lnTo>
                  <a:close/>
                </a:path>
              </a:pathLst>
            </a:custGeom>
            <a:solidFill>
              <a:srgbClr val="CCD4DA"/>
            </a:solidFill>
            <a:ln w="12700" cap="flat">
              <a:noFill/>
              <a:miter lim="400000"/>
            </a:ln>
            <a:effectLst/>
          </p:spPr>
          <p:txBody>
            <a:bodyPr wrap="square" lIns="0" tIns="0" rIns="0" bIns="0" numCol="1" anchor="ctr">
              <a:noAutofit/>
            </a:bodyPr>
            <a:lstStyle/>
            <a:p>
              <a:pPr defTabSz="342900">
                <a:lnSpc>
                  <a:spcPct val="100000"/>
                </a:lnSpc>
                <a:spcBef>
                  <a:spcPts val="0"/>
                </a:spcBef>
                <a:defRPr sz="1400">
                  <a:latin typeface="Arial"/>
                  <a:ea typeface="Arial"/>
                  <a:cs typeface="Arial"/>
                  <a:sym typeface="Arial"/>
                </a:defRPr>
              </a:pPr>
              <a:endParaRPr sz="525"/>
            </a:p>
          </p:txBody>
        </p:sp>
        <p:sp>
          <p:nvSpPr>
            <p:cNvPr id="1012" name="Google Shape;10476;p32">
              <a:extLst>
                <a:ext uri="{FF2B5EF4-FFF2-40B4-BE49-F238E27FC236}">
                  <a16:creationId xmlns:a16="http://schemas.microsoft.com/office/drawing/2014/main" id="{54FB8FCF-F171-A46F-FC20-F89F4D2F36B2}"/>
                </a:ext>
              </a:extLst>
            </p:cNvPr>
            <p:cNvSpPr/>
            <p:nvPr/>
          </p:nvSpPr>
          <p:spPr>
            <a:xfrm>
              <a:off x="7027902" y="12988032"/>
              <a:ext cx="258625" cy="172111"/>
            </a:xfrm>
            <a:custGeom>
              <a:avLst/>
              <a:gdLst/>
              <a:ahLst/>
              <a:cxnLst>
                <a:cxn ang="0">
                  <a:pos x="wd2" y="hd2"/>
                </a:cxn>
                <a:cxn ang="5400000">
                  <a:pos x="wd2" y="hd2"/>
                </a:cxn>
                <a:cxn ang="10800000">
                  <a:pos x="wd2" y="hd2"/>
                </a:cxn>
                <a:cxn ang="16200000">
                  <a:pos x="wd2" y="hd2"/>
                </a:cxn>
              </a:cxnLst>
              <a:rect l="0" t="0" r="r" b="b"/>
              <a:pathLst>
                <a:path w="21600" h="21600" extrusionOk="0">
                  <a:moveTo>
                    <a:pt x="0" y="0"/>
                  </a:moveTo>
                  <a:lnTo>
                    <a:pt x="2836" y="15961"/>
                  </a:lnTo>
                  <a:lnTo>
                    <a:pt x="3273" y="15961"/>
                  </a:lnTo>
                  <a:lnTo>
                    <a:pt x="5233" y="15647"/>
                  </a:lnTo>
                  <a:lnTo>
                    <a:pt x="6985" y="15647"/>
                  </a:lnTo>
                  <a:lnTo>
                    <a:pt x="8507" y="15018"/>
                  </a:lnTo>
                  <a:lnTo>
                    <a:pt x="8507" y="15647"/>
                  </a:lnTo>
                  <a:lnTo>
                    <a:pt x="7422" y="15961"/>
                  </a:lnTo>
                  <a:lnTo>
                    <a:pt x="5890" y="16903"/>
                  </a:lnTo>
                  <a:lnTo>
                    <a:pt x="3054" y="16903"/>
                  </a:lnTo>
                  <a:lnTo>
                    <a:pt x="3711" y="20343"/>
                  </a:lnTo>
                  <a:lnTo>
                    <a:pt x="4149" y="20343"/>
                  </a:lnTo>
                  <a:lnTo>
                    <a:pt x="6328" y="19087"/>
                  </a:lnTo>
                  <a:lnTo>
                    <a:pt x="8725" y="19401"/>
                  </a:lnTo>
                  <a:lnTo>
                    <a:pt x="10477" y="19087"/>
                  </a:lnTo>
                  <a:lnTo>
                    <a:pt x="12875" y="19401"/>
                  </a:lnTo>
                  <a:lnTo>
                    <a:pt x="14178" y="20658"/>
                  </a:lnTo>
                  <a:lnTo>
                    <a:pt x="15710" y="21600"/>
                  </a:lnTo>
                  <a:lnTo>
                    <a:pt x="17013" y="20972"/>
                  </a:lnTo>
                  <a:lnTo>
                    <a:pt x="18108" y="19401"/>
                  </a:lnTo>
                  <a:lnTo>
                    <a:pt x="18327" y="17845"/>
                  </a:lnTo>
                  <a:lnTo>
                    <a:pt x="19630" y="17217"/>
                  </a:lnTo>
                  <a:lnTo>
                    <a:pt x="20286" y="17845"/>
                  </a:lnTo>
                  <a:lnTo>
                    <a:pt x="21600" y="16903"/>
                  </a:lnTo>
                  <a:lnTo>
                    <a:pt x="21600" y="15018"/>
                  </a:lnTo>
                  <a:lnTo>
                    <a:pt x="20505" y="14704"/>
                  </a:lnTo>
                  <a:lnTo>
                    <a:pt x="18327" y="15647"/>
                  </a:lnTo>
                  <a:lnTo>
                    <a:pt x="17013" y="15018"/>
                  </a:lnTo>
                  <a:lnTo>
                    <a:pt x="15710" y="13148"/>
                  </a:lnTo>
                  <a:lnTo>
                    <a:pt x="13740" y="12520"/>
                  </a:lnTo>
                  <a:lnTo>
                    <a:pt x="13093" y="11578"/>
                  </a:lnTo>
                  <a:lnTo>
                    <a:pt x="8507" y="9394"/>
                  </a:lnTo>
                  <a:lnTo>
                    <a:pt x="7203" y="9080"/>
                  </a:lnTo>
                  <a:lnTo>
                    <a:pt x="7203" y="6881"/>
                  </a:lnTo>
                  <a:lnTo>
                    <a:pt x="5890" y="5011"/>
                  </a:lnTo>
                  <a:lnTo>
                    <a:pt x="4149" y="4697"/>
                  </a:lnTo>
                  <a:lnTo>
                    <a:pt x="3273" y="1885"/>
                  </a:lnTo>
                  <a:lnTo>
                    <a:pt x="2836" y="314"/>
                  </a:lnTo>
                  <a:lnTo>
                    <a:pt x="1095" y="628"/>
                  </a:lnTo>
                  <a:lnTo>
                    <a:pt x="0" y="0"/>
                  </a:lnTo>
                  <a:close/>
                </a:path>
              </a:pathLst>
            </a:custGeom>
            <a:solidFill>
              <a:srgbClr val="CCD4DA"/>
            </a:solidFill>
            <a:ln w="12700" cap="flat">
              <a:noFill/>
              <a:miter lim="400000"/>
            </a:ln>
            <a:effectLst/>
          </p:spPr>
          <p:txBody>
            <a:bodyPr wrap="square" lIns="0" tIns="0" rIns="0" bIns="0" numCol="1" anchor="ctr">
              <a:noAutofit/>
            </a:bodyPr>
            <a:lstStyle/>
            <a:p>
              <a:pPr defTabSz="342900">
                <a:lnSpc>
                  <a:spcPct val="100000"/>
                </a:lnSpc>
                <a:spcBef>
                  <a:spcPts val="0"/>
                </a:spcBef>
                <a:defRPr sz="1400">
                  <a:latin typeface="Arial"/>
                  <a:ea typeface="Arial"/>
                  <a:cs typeface="Arial"/>
                  <a:sym typeface="Arial"/>
                </a:defRPr>
              </a:pPr>
              <a:endParaRPr sz="525"/>
            </a:p>
          </p:txBody>
        </p:sp>
        <p:sp>
          <p:nvSpPr>
            <p:cNvPr id="1013" name="Google Shape;10477;p32">
              <a:extLst>
                <a:ext uri="{FF2B5EF4-FFF2-40B4-BE49-F238E27FC236}">
                  <a16:creationId xmlns:a16="http://schemas.microsoft.com/office/drawing/2014/main" id="{7168DB50-AAF5-BA67-DF75-8FD7EDAA1C61}"/>
                </a:ext>
              </a:extLst>
            </p:cNvPr>
            <p:cNvSpPr/>
            <p:nvPr/>
          </p:nvSpPr>
          <p:spPr>
            <a:xfrm>
              <a:off x="20005284" y="6850626"/>
              <a:ext cx="130559" cy="291779"/>
            </a:xfrm>
            <a:custGeom>
              <a:avLst/>
              <a:gdLst/>
              <a:ahLst/>
              <a:cxnLst>
                <a:cxn ang="0">
                  <a:pos x="wd2" y="hd2"/>
                </a:cxn>
                <a:cxn ang="5400000">
                  <a:pos x="wd2" y="hd2"/>
                </a:cxn>
                <a:cxn ang="10800000">
                  <a:pos x="wd2" y="hd2"/>
                </a:cxn>
                <a:cxn ang="16200000">
                  <a:pos x="wd2" y="hd2"/>
                </a:cxn>
              </a:cxnLst>
              <a:rect l="0" t="0" r="r" b="b"/>
              <a:pathLst>
                <a:path w="21600" h="21600" extrusionOk="0">
                  <a:moveTo>
                    <a:pt x="14249" y="0"/>
                  </a:moveTo>
                  <a:lnTo>
                    <a:pt x="12948" y="371"/>
                  </a:lnTo>
                  <a:lnTo>
                    <a:pt x="12948" y="1112"/>
                  </a:lnTo>
                  <a:lnTo>
                    <a:pt x="10800" y="1288"/>
                  </a:lnTo>
                  <a:lnTo>
                    <a:pt x="8198" y="2771"/>
                  </a:lnTo>
                  <a:lnTo>
                    <a:pt x="6050" y="4244"/>
                  </a:lnTo>
                  <a:lnTo>
                    <a:pt x="6484" y="4800"/>
                  </a:lnTo>
                  <a:lnTo>
                    <a:pt x="6050" y="5541"/>
                  </a:lnTo>
                  <a:lnTo>
                    <a:pt x="4750" y="5912"/>
                  </a:lnTo>
                  <a:lnTo>
                    <a:pt x="2148" y="7756"/>
                  </a:lnTo>
                  <a:lnTo>
                    <a:pt x="1280" y="9785"/>
                  </a:lnTo>
                  <a:lnTo>
                    <a:pt x="0" y="10156"/>
                  </a:lnTo>
                  <a:lnTo>
                    <a:pt x="1280" y="10526"/>
                  </a:lnTo>
                  <a:lnTo>
                    <a:pt x="1280" y="12556"/>
                  </a:lnTo>
                  <a:lnTo>
                    <a:pt x="1714" y="14771"/>
                  </a:lnTo>
                  <a:lnTo>
                    <a:pt x="2581" y="14956"/>
                  </a:lnTo>
                  <a:lnTo>
                    <a:pt x="3449" y="15697"/>
                  </a:lnTo>
                  <a:lnTo>
                    <a:pt x="2581" y="15697"/>
                  </a:lnTo>
                  <a:lnTo>
                    <a:pt x="2148" y="16244"/>
                  </a:lnTo>
                  <a:lnTo>
                    <a:pt x="3882" y="17171"/>
                  </a:lnTo>
                  <a:lnTo>
                    <a:pt x="4750" y="17171"/>
                  </a:lnTo>
                  <a:lnTo>
                    <a:pt x="5617" y="17912"/>
                  </a:lnTo>
                  <a:lnTo>
                    <a:pt x="8632" y="18459"/>
                  </a:lnTo>
                  <a:lnTo>
                    <a:pt x="10366" y="19571"/>
                  </a:lnTo>
                  <a:lnTo>
                    <a:pt x="10366" y="21600"/>
                  </a:lnTo>
                  <a:lnTo>
                    <a:pt x="12101" y="21229"/>
                  </a:lnTo>
                  <a:lnTo>
                    <a:pt x="14249" y="21600"/>
                  </a:lnTo>
                  <a:lnTo>
                    <a:pt x="13381" y="20497"/>
                  </a:lnTo>
                  <a:lnTo>
                    <a:pt x="14249" y="19385"/>
                  </a:lnTo>
                  <a:lnTo>
                    <a:pt x="12948" y="17726"/>
                  </a:lnTo>
                  <a:lnTo>
                    <a:pt x="14682" y="16615"/>
                  </a:lnTo>
                  <a:lnTo>
                    <a:pt x="17718" y="14771"/>
                  </a:lnTo>
                  <a:lnTo>
                    <a:pt x="17718" y="13474"/>
                  </a:lnTo>
                  <a:lnTo>
                    <a:pt x="18151" y="13112"/>
                  </a:lnTo>
                  <a:lnTo>
                    <a:pt x="17284" y="12926"/>
                  </a:lnTo>
                  <a:lnTo>
                    <a:pt x="18151" y="11074"/>
                  </a:lnTo>
                  <a:lnTo>
                    <a:pt x="18151" y="9600"/>
                  </a:lnTo>
                  <a:lnTo>
                    <a:pt x="17718" y="8312"/>
                  </a:lnTo>
                  <a:lnTo>
                    <a:pt x="19432" y="7015"/>
                  </a:lnTo>
                  <a:lnTo>
                    <a:pt x="19865" y="4615"/>
                  </a:lnTo>
                  <a:lnTo>
                    <a:pt x="20733" y="3141"/>
                  </a:lnTo>
                  <a:lnTo>
                    <a:pt x="21600" y="2956"/>
                  </a:lnTo>
                  <a:lnTo>
                    <a:pt x="21166" y="2215"/>
                  </a:lnTo>
                  <a:lnTo>
                    <a:pt x="18998" y="1474"/>
                  </a:lnTo>
                  <a:lnTo>
                    <a:pt x="18151" y="1474"/>
                  </a:lnTo>
                  <a:lnTo>
                    <a:pt x="16850" y="371"/>
                  </a:lnTo>
                  <a:lnTo>
                    <a:pt x="14249" y="0"/>
                  </a:lnTo>
                  <a:close/>
                </a:path>
              </a:pathLst>
            </a:custGeom>
            <a:solidFill>
              <a:srgbClr val="CCD4D9"/>
            </a:solidFill>
            <a:ln w="12700" cap="flat">
              <a:noFill/>
              <a:miter lim="400000"/>
            </a:ln>
            <a:effectLst/>
          </p:spPr>
          <p:txBody>
            <a:bodyPr wrap="square" lIns="0" tIns="0" rIns="0" bIns="0" numCol="1" anchor="ctr">
              <a:noAutofit/>
            </a:bodyPr>
            <a:lstStyle/>
            <a:p>
              <a:pPr defTabSz="342900">
                <a:lnSpc>
                  <a:spcPct val="100000"/>
                </a:lnSpc>
                <a:spcBef>
                  <a:spcPts val="0"/>
                </a:spcBef>
                <a:defRPr sz="1400">
                  <a:latin typeface="Arial"/>
                  <a:ea typeface="Arial"/>
                  <a:cs typeface="Arial"/>
                  <a:sym typeface="Arial"/>
                </a:defRPr>
              </a:pPr>
              <a:endParaRPr sz="525"/>
            </a:p>
          </p:txBody>
        </p:sp>
        <p:sp>
          <p:nvSpPr>
            <p:cNvPr id="1014" name="Google Shape;10479;p32">
              <a:extLst>
                <a:ext uri="{FF2B5EF4-FFF2-40B4-BE49-F238E27FC236}">
                  <a16:creationId xmlns:a16="http://schemas.microsoft.com/office/drawing/2014/main" id="{BF0DC3CF-56B1-7842-F9C2-D08E61529495}"/>
                </a:ext>
              </a:extLst>
            </p:cNvPr>
            <p:cNvSpPr/>
            <p:nvPr/>
          </p:nvSpPr>
          <p:spPr>
            <a:xfrm>
              <a:off x="12222477" y="1022526"/>
              <a:ext cx="446603" cy="289273"/>
            </a:xfrm>
            <a:custGeom>
              <a:avLst/>
              <a:gdLst/>
              <a:ahLst/>
              <a:cxnLst>
                <a:cxn ang="0">
                  <a:pos x="wd2" y="hd2"/>
                </a:cxn>
                <a:cxn ang="5400000">
                  <a:pos x="wd2" y="hd2"/>
                </a:cxn>
                <a:cxn ang="10800000">
                  <a:pos x="wd2" y="hd2"/>
                </a:cxn>
                <a:cxn ang="16200000">
                  <a:pos x="wd2" y="hd2"/>
                </a:cxn>
              </a:cxnLst>
              <a:rect l="0" t="0" r="r" b="b"/>
              <a:pathLst>
                <a:path w="21600" h="21600" extrusionOk="0">
                  <a:moveTo>
                    <a:pt x="10233" y="0"/>
                  </a:moveTo>
                  <a:lnTo>
                    <a:pt x="10106" y="739"/>
                  </a:lnTo>
                  <a:lnTo>
                    <a:pt x="10613" y="2234"/>
                  </a:lnTo>
                  <a:lnTo>
                    <a:pt x="10106" y="1860"/>
                  </a:lnTo>
                  <a:lnTo>
                    <a:pt x="9725" y="1486"/>
                  </a:lnTo>
                  <a:lnTo>
                    <a:pt x="9478" y="1673"/>
                  </a:lnTo>
                  <a:lnTo>
                    <a:pt x="9478" y="2599"/>
                  </a:lnTo>
                  <a:lnTo>
                    <a:pt x="9979" y="3346"/>
                  </a:lnTo>
                  <a:lnTo>
                    <a:pt x="9979" y="4281"/>
                  </a:lnTo>
                  <a:lnTo>
                    <a:pt x="9725" y="5206"/>
                  </a:lnTo>
                  <a:lnTo>
                    <a:pt x="9725" y="6328"/>
                  </a:lnTo>
                  <a:lnTo>
                    <a:pt x="10106" y="7814"/>
                  </a:lnTo>
                  <a:lnTo>
                    <a:pt x="9979" y="8749"/>
                  </a:lnTo>
                  <a:lnTo>
                    <a:pt x="9605" y="8749"/>
                  </a:lnTo>
                  <a:lnTo>
                    <a:pt x="9478" y="7814"/>
                  </a:lnTo>
                  <a:lnTo>
                    <a:pt x="8844" y="7075"/>
                  </a:lnTo>
                  <a:lnTo>
                    <a:pt x="8210" y="6515"/>
                  </a:lnTo>
                  <a:lnTo>
                    <a:pt x="8083" y="5954"/>
                  </a:lnTo>
                  <a:lnTo>
                    <a:pt x="8337" y="5206"/>
                  </a:lnTo>
                  <a:lnTo>
                    <a:pt x="8337" y="4655"/>
                  </a:lnTo>
                  <a:lnTo>
                    <a:pt x="7836" y="4468"/>
                  </a:lnTo>
                  <a:lnTo>
                    <a:pt x="7202" y="5020"/>
                  </a:lnTo>
                  <a:lnTo>
                    <a:pt x="6948" y="5020"/>
                  </a:lnTo>
                  <a:lnTo>
                    <a:pt x="6822" y="5393"/>
                  </a:lnTo>
                  <a:lnTo>
                    <a:pt x="6194" y="5954"/>
                  </a:lnTo>
                  <a:lnTo>
                    <a:pt x="5687" y="5580"/>
                  </a:lnTo>
                  <a:lnTo>
                    <a:pt x="5687" y="4655"/>
                  </a:lnTo>
                  <a:lnTo>
                    <a:pt x="5306" y="4655"/>
                  </a:lnTo>
                  <a:lnTo>
                    <a:pt x="4926" y="4094"/>
                  </a:lnTo>
                  <a:lnTo>
                    <a:pt x="4679" y="3159"/>
                  </a:lnTo>
                  <a:lnTo>
                    <a:pt x="4298" y="2786"/>
                  </a:lnTo>
                  <a:lnTo>
                    <a:pt x="3918" y="3159"/>
                  </a:lnTo>
                  <a:lnTo>
                    <a:pt x="3411" y="2421"/>
                  </a:lnTo>
                  <a:lnTo>
                    <a:pt x="3664" y="1673"/>
                  </a:lnTo>
                  <a:lnTo>
                    <a:pt x="3411" y="739"/>
                  </a:lnTo>
                  <a:lnTo>
                    <a:pt x="3157" y="552"/>
                  </a:lnTo>
                  <a:lnTo>
                    <a:pt x="2783" y="1299"/>
                  </a:lnTo>
                  <a:lnTo>
                    <a:pt x="2656" y="2599"/>
                  </a:lnTo>
                  <a:lnTo>
                    <a:pt x="2783" y="3720"/>
                  </a:lnTo>
                  <a:lnTo>
                    <a:pt x="3284" y="5020"/>
                  </a:lnTo>
                  <a:lnTo>
                    <a:pt x="3411" y="6328"/>
                  </a:lnTo>
                  <a:lnTo>
                    <a:pt x="3157" y="6515"/>
                  </a:lnTo>
                  <a:lnTo>
                    <a:pt x="2656" y="5767"/>
                  </a:lnTo>
                  <a:lnTo>
                    <a:pt x="2529" y="4842"/>
                  </a:lnTo>
                  <a:lnTo>
                    <a:pt x="2403" y="4655"/>
                  </a:lnTo>
                  <a:lnTo>
                    <a:pt x="2403" y="5580"/>
                  </a:lnTo>
                  <a:lnTo>
                    <a:pt x="2529" y="6702"/>
                  </a:lnTo>
                  <a:lnTo>
                    <a:pt x="2783" y="7440"/>
                  </a:lnTo>
                  <a:lnTo>
                    <a:pt x="2783" y="8188"/>
                  </a:lnTo>
                  <a:lnTo>
                    <a:pt x="2656" y="8935"/>
                  </a:lnTo>
                  <a:lnTo>
                    <a:pt x="2529" y="8749"/>
                  </a:lnTo>
                  <a:lnTo>
                    <a:pt x="2149" y="7440"/>
                  </a:lnTo>
                  <a:lnTo>
                    <a:pt x="1896" y="7075"/>
                  </a:lnTo>
                  <a:lnTo>
                    <a:pt x="634" y="7262"/>
                  </a:lnTo>
                  <a:lnTo>
                    <a:pt x="127" y="6889"/>
                  </a:lnTo>
                  <a:lnTo>
                    <a:pt x="0" y="6889"/>
                  </a:lnTo>
                  <a:lnTo>
                    <a:pt x="380" y="7814"/>
                  </a:lnTo>
                  <a:lnTo>
                    <a:pt x="761" y="7814"/>
                  </a:lnTo>
                  <a:lnTo>
                    <a:pt x="1141" y="8188"/>
                  </a:lnTo>
                  <a:lnTo>
                    <a:pt x="1014" y="8749"/>
                  </a:lnTo>
                  <a:lnTo>
                    <a:pt x="1141" y="9122"/>
                  </a:lnTo>
                  <a:lnTo>
                    <a:pt x="1769" y="9122"/>
                  </a:lnTo>
                  <a:lnTo>
                    <a:pt x="1896" y="9496"/>
                  </a:lnTo>
                  <a:lnTo>
                    <a:pt x="1014" y="10422"/>
                  </a:lnTo>
                  <a:lnTo>
                    <a:pt x="1014" y="10982"/>
                  </a:lnTo>
                  <a:lnTo>
                    <a:pt x="1769" y="12656"/>
                  </a:lnTo>
                  <a:lnTo>
                    <a:pt x="2276" y="12843"/>
                  </a:lnTo>
                  <a:lnTo>
                    <a:pt x="2783" y="13216"/>
                  </a:lnTo>
                  <a:lnTo>
                    <a:pt x="3664" y="13216"/>
                  </a:lnTo>
                  <a:lnTo>
                    <a:pt x="4171" y="13029"/>
                  </a:lnTo>
                  <a:lnTo>
                    <a:pt x="4552" y="13590"/>
                  </a:lnTo>
                  <a:lnTo>
                    <a:pt x="4926" y="13590"/>
                  </a:lnTo>
                  <a:lnTo>
                    <a:pt x="5687" y="12843"/>
                  </a:lnTo>
                  <a:lnTo>
                    <a:pt x="6194" y="12656"/>
                  </a:lnTo>
                  <a:lnTo>
                    <a:pt x="7456" y="12282"/>
                  </a:lnTo>
                  <a:lnTo>
                    <a:pt x="8337" y="12282"/>
                  </a:lnTo>
                  <a:lnTo>
                    <a:pt x="8844" y="11917"/>
                  </a:lnTo>
                  <a:lnTo>
                    <a:pt x="9224" y="11917"/>
                  </a:lnTo>
                  <a:lnTo>
                    <a:pt x="9478" y="12104"/>
                  </a:lnTo>
                  <a:lnTo>
                    <a:pt x="9478" y="12656"/>
                  </a:lnTo>
                  <a:lnTo>
                    <a:pt x="9098" y="13777"/>
                  </a:lnTo>
                  <a:lnTo>
                    <a:pt x="8844" y="13964"/>
                  </a:lnTo>
                  <a:lnTo>
                    <a:pt x="8083" y="13777"/>
                  </a:lnTo>
                  <a:lnTo>
                    <a:pt x="7329" y="13777"/>
                  </a:lnTo>
                  <a:lnTo>
                    <a:pt x="6695" y="13590"/>
                  </a:lnTo>
                  <a:lnTo>
                    <a:pt x="6441" y="13964"/>
                  </a:lnTo>
                  <a:lnTo>
                    <a:pt x="6822" y="14151"/>
                  </a:lnTo>
                  <a:lnTo>
                    <a:pt x="7836" y="14703"/>
                  </a:lnTo>
                  <a:lnTo>
                    <a:pt x="8210" y="15076"/>
                  </a:lnTo>
                  <a:lnTo>
                    <a:pt x="8210" y="15637"/>
                  </a:lnTo>
                  <a:lnTo>
                    <a:pt x="7836" y="15637"/>
                  </a:lnTo>
                  <a:lnTo>
                    <a:pt x="7075" y="15076"/>
                  </a:lnTo>
                  <a:lnTo>
                    <a:pt x="6948" y="15637"/>
                  </a:lnTo>
                  <a:lnTo>
                    <a:pt x="6568" y="15637"/>
                  </a:lnTo>
                  <a:lnTo>
                    <a:pt x="5940" y="14889"/>
                  </a:lnTo>
                  <a:lnTo>
                    <a:pt x="5433" y="14703"/>
                  </a:lnTo>
                  <a:lnTo>
                    <a:pt x="4552" y="15076"/>
                  </a:lnTo>
                  <a:lnTo>
                    <a:pt x="4552" y="15637"/>
                  </a:lnTo>
                  <a:lnTo>
                    <a:pt x="5053" y="15824"/>
                  </a:lnTo>
                  <a:lnTo>
                    <a:pt x="6321" y="17497"/>
                  </a:lnTo>
                  <a:lnTo>
                    <a:pt x="6822" y="17684"/>
                  </a:lnTo>
                  <a:lnTo>
                    <a:pt x="7456" y="17310"/>
                  </a:lnTo>
                  <a:lnTo>
                    <a:pt x="7709" y="17497"/>
                  </a:lnTo>
                  <a:lnTo>
                    <a:pt x="8083" y="18432"/>
                  </a:lnTo>
                  <a:lnTo>
                    <a:pt x="8083" y="19179"/>
                  </a:lnTo>
                  <a:lnTo>
                    <a:pt x="8590" y="19366"/>
                  </a:lnTo>
                  <a:lnTo>
                    <a:pt x="9098" y="19179"/>
                  </a:lnTo>
                  <a:lnTo>
                    <a:pt x="10106" y="19179"/>
                  </a:lnTo>
                  <a:lnTo>
                    <a:pt x="11120" y="18619"/>
                  </a:lnTo>
                  <a:lnTo>
                    <a:pt x="11748" y="18619"/>
                  </a:lnTo>
                  <a:lnTo>
                    <a:pt x="12635" y="18432"/>
                  </a:lnTo>
                  <a:lnTo>
                    <a:pt x="12635" y="18805"/>
                  </a:lnTo>
                  <a:lnTo>
                    <a:pt x="12508" y="19731"/>
                  </a:lnTo>
                  <a:lnTo>
                    <a:pt x="12635" y="20666"/>
                  </a:lnTo>
                  <a:lnTo>
                    <a:pt x="13390" y="21413"/>
                  </a:lnTo>
                  <a:lnTo>
                    <a:pt x="14277" y="21600"/>
                  </a:lnTo>
                  <a:lnTo>
                    <a:pt x="15285" y="21226"/>
                  </a:lnTo>
                  <a:lnTo>
                    <a:pt x="15539" y="20666"/>
                  </a:lnTo>
                  <a:lnTo>
                    <a:pt x="15285" y="20292"/>
                  </a:lnTo>
                  <a:lnTo>
                    <a:pt x="15285" y="19731"/>
                  </a:lnTo>
                  <a:lnTo>
                    <a:pt x="15666" y="19179"/>
                  </a:lnTo>
                  <a:lnTo>
                    <a:pt x="16294" y="18245"/>
                  </a:lnTo>
                  <a:lnTo>
                    <a:pt x="16801" y="17871"/>
                  </a:lnTo>
                  <a:lnTo>
                    <a:pt x="17181" y="18432"/>
                  </a:lnTo>
                  <a:lnTo>
                    <a:pt x="17688" y="18805"/>
                  </a:lnTo>
                  <a:lnTo>
                    <a:pt x="18316" y="18805"/>
                  </a:lnTo>
                  <a:lnTo>
                    <a:pt x="19077" y="18245"/>
                  </a:lnTo>
                  <a:lnTo>
                    <a:pt x="19330" y="17684"/>
                  </a:lnTo>
                  <a:lnTo>
                    <a:pt x="19077" y="16385"/>
                  </a:lnTo>
                  <a:lnTo>
                    <a:pt x="18950" y="15637"/>
                  </a:lnTo>
                  <a:lnTo>
                    <a:pt x="19203" y="14889"/>
                  </a:lnTo>
                  <a:lnTo>
                    <a:pt x="19704" y="14151"/>
                  </a:lnTo>
                  <a:lnTo>
                    <a:pt x="20212" y="12656"/>
                  </a:lnTo>
                  <a:lnTo>
                    <a:pt x="20719" y="11730"/>
                  </a:lnTo>
                  <a:lnTo>
                    <a:pt x="21473" y="10422"/>
                  </a:lnTo>
                  <a:lnTo>
                    <a:pt x="21600" y="9496"/>
                  </a:lnTo>
                  <a:lnTo>
                    <a:pt x="21600" y="8935"/>
                  </a:lnTo>
                  <a:lnTo>
                    <a:pt x="21473" y="8001"/>
                  </a:lnTo>
                  <a:lnTo>
                    <a:pt x="21346" y="7262"/>
                  </a:lnTo>
                  <a:lnTo>
                    <a:pt x="21473" y="6702"/>
                  </a:lnTo>
                  <a:lnTo>
                    <a:pt x="21473" y="6328"/>
                  </a:lnTo>
                  <a:lnTo>
                    <a:pt x="21226" y="6141"/>
                  </a:lnTo>
                  <a:lnTo>
                    <a:pt x="20212" y="6141"/>
                  </a:lnTo>
                  <a:lnTo>
                    <a:pt x="19704" y="5393"/>
                  </a:lnTo>
                  <a:lnTo>
                    <a:pt x="19457" y="5393"/>
                  </a:lnTo>
                  <a:lnTo>
                    <a:pt x="18316" y="5580"/>
                  </a:lnTo>
                  <a:lnTo>
                    <a:pt x="17688" y="5393"/>
                  </a:lnTo>
                  <a:lnTo>
                    <a:pt x="17181" y="4842"/>
                  </a:lnTo>
                  <a:lnTo>
                    <a:pt x="16547" y="4842"/>
                  </a:lnTo>
                  <a:lnTo>
                    <a:pt x="16173" y="4468"/>
                  </a:lnTo>
                  <a:lnTo>
                    <a:pt x="16173" y="3907"/>
                  </a:lnTo>
                  <a:lnTo>
                    <a:pt x="15919" y="3720"/>
                  </a:lnTo>
                  <a:lnTo>
                    <a:pt x="15285" y="4281"/>
                  </a:lnTo>
                  <a:lnTo>
                    <a:pt x="15285" y="2599"/>
                  </a:lnTo>
                  <a:lnTo>
                    <a:pt x="15032" y="2973"/>
                  </a:lnTo>
                  <a:lnTo>
                    <a:pt x="14905" y="3907"/>
                  </a:lnTo>
                  <a:lnTo>
                    <a:pt x="14531" y="4281"/>
                  </a:lnTo>
                  <a:lnTo>
                    <a:pt x="14404" y="2973"/>
                  </a:lnTo>
                  <a:lnTo>
                    <a:pt x="14150" y="2973"/>
                  </a:lnTo>
                  <a:lnTo>
                    <a:pt x="13897" y="3533"/>
                  </a:lnTo>
                  <a:lnTo>
                    <a:pt x="14024" y="3907"/>
                  </a:lnTo>
                  <a:lnTo>
                    <a:pt x="13897" y="4468"/>
                  </a:lnTo>
                  <a:lnTo>
                    <a:pt x="12635" y="4468"/>
                  </a:lnTo>
                  <a:lnTo>
                    <a:pt x="12635" y="5393"/>
                  </a:lnTo>
                  <a:lnTo>
                    <a:pt x="12508" y="6141"/>
                  </a:lnTo>
                  <a:lnTo>
                    <a:pt x="12001" y="5954"/>
                  </a:lnTo>
                  <a:lnTo>
                    <a:pt x="11875" y="5206"/>
                  </a:lnTo>
                  <a:lnTo>
                    <a:pt x="11621" y="5206"/>
                  </a:lnTo>
                  <a:lnTo>
                    <a:pt x="11621" y="5954"/>
                  </a:lnTo>
                  <a:lnTo>
                    <a:pt x="11494" y="6515"/>
                  </a:lnTo>
                  <a:lnTo>
                    <a:pt x="11367" y="6141"/>
                  </a:lnTo>
                  <a:lnTo>
                    <a:pt x="11367" y="5393"/>
                  </a:lnTo>
                  <a:lnTo>
                    <a:pt x="11494" y="4281"/>
                  </a:lnTo>
                  <a:lnTo>
                    <a:pt x="11494" y="2234"/>
                  </a:lnTo>
                  <a:lnTo>
                    <a:pt x="11367" y="1486"/>
                  </a:lnTo>
                  <a:lnTo>
                    <a:pt x="10740" y="739"/>
                  </a:lnTo>
                  <a:lnTo>
                    <a:pt x="10359" y="0"/>
                  </a:lnTo>
                  <a:close/>
                </a:path>
              </a:pathLst>
            </a:custGeom>
            <a:solidFill>
              <a:srgbClr val="CAD4D7"/>
            </a:solidFill>
            <a:ln w="12700" cap="flat">
              <a:noFill/>
              <a:miter lim="400000"/>
            </a:ln>
            <a:effectLst/>
          </p:spPr>
          <p:txBody>
            <a:bodyPr wrap="square" lIns="0" tIns="0" rIns="0" bIns="0" numCol="1" anchor="ctr">
              <a:noAutofit/>
            </a:bodyPr>
            <a:lstStyle/>
            <a:p>
              <a:pPr defTabSz="342900">
                <a:lnSpc>
                  <a:spcPct val="100000"/>
                </a:lnSpc>
                <a:spcBef>
                  <a:spcPts val="0"/>
                </a:spcBef>
                <a:defRPr sz="1400">
                  <a:latin typeface="Arial"/>
                  <a:ea typeface="Arial"/>
                  <a:cs typeface="Arial"/>
                  <a:sym typeface="Arial"/>
                </a:defRPr>
              </a:pPr>
              <a:endParaRPr sz="525"/>
            </a:p>
          </p:txBody>
        </p:sp>
        <p:sp>
          <p:nvSpPr>
            <p:cNvPr id="1015" name="Google Shape;10480;p32">
              <a:extLst>
                <a:ext uri="{FF2B5EF4-FFF2-40B4-BE49-F238E27FC236}">
                  <a16:creationId xmlns:a16="http://schemas.microsoft.com/office/drawing/2014/main" id="{68FC4C5B-E67A-127B-6E43-24DB743EC347}"/>
                </a:ext>
              </a:extLst>
            </p:cNvPr>
            <p:cNvSpPr/>
            <p:nvPr/>
          </p:nvSpPr>
          <p:spPr>
            <a:xfrm>
              <a:off x="12374007" y="1404050"/>
              <a:ext cx="107096" cy="87247"/>
            </a:xfrm>
            <a:custGeom>
              <a:avLst/>
              <a:gdLst/>
              <a:ahLst/>
              <a:cxnLst>
                <a:cxn ang="0">
                  <a:pos x="wd2" y="hd2"/>
                </a:cxn>
                <a:cxn ang="5400000">
                  <a:pos x="wd2" y="hd2"/>
                </a:cxn>
                <a:cxn ang="10800000">
                  <a:pos x="wd2" y="hd2"/>
                </a:cxn>
                <a:cxn ang="16200000">
                  <a:pos x="wd2" y="hd2"/>
                </a:cxn>
              </a:cxnLst>
              <a:rect l="0" t="0" r="r" b="b"/>
              <a:pathLst>
                <a:path w="21600" h="21600" extrusionOk="0">
                  <a:moveTo>
                    <a:pt x="16338" y="0"/>
                  </a:moveTo>
                  <a:lnTo>
                    <a:pt x="14752" y="1239"/>
                  </a:lnTo>
                  <a:lnTo>
                    <a:pt x="10523" y="3689"/>
                  </a:lnTo>
                  <a:lnTo>
                    <a:pt x="10523" y="1239"/>
                  </a:lnTo>
                  <a:lnTo>
                    <a:pt x="8962" y="1239"/>
                  </a:lnTo>
                  <a:lnTo>
                    <a:pt x="6848" y="3069"/>
                  </a:lnTo>
                  <a:lnTo>
                    <a:pt x="6319" y="4308"/>
                  </a:lnTo>
                  <a:lnTo>
                    <a:pt x="5790" y="6167"/>
                  </a:lnTo>
                  <a:lnTo>
                    <a:pt x="3147" y="5548"/>
                  </a:lnTo>
                  <a:lnTo>
                    <a:pt x="1586" y="7407"/>
                  </a:lnTo>
                  <a:lnTo>
                    <a:pt x="0" y="9266"/>
                  </a:lnTo>
                  <a:lnTo>
                    <a:pt x="1586" y="10505"/>
                  </a:lnTo>
                  <a:lnTo>
                    <a:pt x="5262" y="10505"/>
                  </a:lnTo>
                  <a:lnTo>
                    <a:pt x="6319" y="13574"/>
                  </a:lnTo>
                  <a:lnTo>
                    <a:pt x="6848" y="15433"/>
                  </a:lnTo>
                  <a:lnTo>
                    <a:pt x="6848" y="17911"/>
                  </a:lnTo>
                  <a:lnTo>
                    <a:pt x="8434" y="18531"/>
                  </a:lnTo>
                  <a:lnTo>
                    <a:pt x="6848" y="20980"/>
                  </a:lnTo>
                  <a:lnTo>
                    <a:pt x="8962" y="20980"/>
                  </a:lnTo>
                  <a:lnTo>
                    <a:pt x="10523" y="21600"/>
                  </a:lnTo>
                  <a:lnTo>
                    <a:pt x="11052" y="19741"/>
                  </a:lnTo>
                  <a:lnTo>
                    <a:pt x="14752" y="17911"/>
                  </a:lnTo>
                  <a:lnTo>
                    <a:pt x="16842" y="17911"/>
                  </a:lnTo>
                  <a:lnTo>
                    <a:pt x="18957" y="15433"/>
                  </a:lnTo>
                  <a:lnTo>
                    <a:pt x="18428" y="13574"/>
                  </a:lnTo>
                  <a:lnTo>
                    <a:pt x="18957" y="9266"/>
                  </a:lnTo>
                  <a:lnTo>
                    <a:pt x="20014" y="8646"/>
                  </a:lnTo>
                  <a:lnTo>
                    <a:pt x="21600" y="5548"/>
                  </a:lnTo>
                  <a:lnTo>
                    <a:pt x="20014" y="3069"/>
                  </a:lnTo>
                  <a:lnTo>
                    <a:pt x="18428" y="2479"/>
                  </a:lnTo>
                  <a:lnTo>
                    <a:pt x="16842" y="620"/>
                  </a:lnTo>
                  <a:lnTo>
                    <a:pt x="16338" y="0"/>
                  </a:lnTo>
                  <a:close/>
                </a:path>
              </a:pathLst>
            </a:custGeom>
            <a:solidFill>
              <a:srgbClr val="CAD4D7"/>
            </a:solidFill>
            <a:ln w="12700" cap="flat">
              <a:noFill/>
              <a:miter lim="400000"/>
            </a:ln>
            <a:effectLst/>
          </p:spPr>
          <p:txBody>
            <a:bodyPr wrap="square" lIns="0" tIns="0" rIns="0" bIns="0" numCol="1" anchor="ctr">
              <a:noAutofit/>
            </a:bodyPr>
            <a:lstStyle/>
            <a:p>
              <a:pPr defTabSz="342900">
                <a:lnSpc>
                  <a:spcPct val="100000"/>
                </a:lnSpc>
                <a:spcBef>
                  <a:spcPts val="0"/>
                </a:spcBef>
                <a:defRPr sz="1400">
                  <a:latin typeface="Arial"/>
                  <a:ea typeface="Arial"/>
                  <a:cs typeface="Arial"/>
                  <a:sym typeface="Arial"/>
                </a:defRPr>
              </a:pPr>
              <a:endParaRPr sz="525"/>
            </a:p>
          </p:txBody>
        </p:sp>
        <p:sp>
          <p:nvSpPr>
            <p:cNvPr id="1016" name="Google Shape;10481;p32">
              <a:extLst>
                <a:ext uri="{FF2B5EF4-FFF2-40B4-BE49-F238E27FC236}">
                  <a16:creationId xmlns:a16="http://schemas.microsoft.com/office/drawing/2014/main" id="{F11803F8-988F-4BC6-8010-52D751CD8090}"/>
                </a:ext>
              </a:extLst>
            </p:cNvPr>
            <p:cNvSpPr/>
            <p:nvPr/>
          </p:nvSpPr>
          <p:spPr>
            <a:xfrm>
              <a:off x="12413200" y="1458877"/>
              <a:ext cx="195842" cy="207032"/>
            </a:xfrm>
            <a:custGeom>
              <a:avLst/>
              <a:gdLst/>
              <a:ahLst/>
              <a:cxnLst>
                <a:cxn ang="0">
                  <a:pos x="wd2" y="hd2"/>
                </a:cxn>
                <a:cxn ang="5400000">
                  <a:pos x="wd2" y="hd2"/>
                </a:cxn>
                <a:cxn ang="10800000">
                  <a:pos x="wd2" y="hd2"/>
                </a:cxn>
                <a:cxn ang="16200000">
                  <a:pos x="wd2" y="hd2"/>
                </a:cxn>
              </a:cxnLst>
              <a:rect l="0" t="0" r="r" b="b"/>
              <a:pathLst>
                <a:path w="21600" h="21600" extrusionOk="0">
                  <a:moveTo>
                    <a:pt x="10945" y="0"/>
                  </a:moveTo>
                  <a:lnTo>
                    <a:pt x="8921" y="1306"/>
                  </a:lnTo>
                  <a:lnTo>
                    <a:pt x="6622" y="3121"/>
                  </a:lnTo>
                  <a:lnTo>
                    <a:pt x="5176" y="3121"/>
                  </a:lnTo>
                  <a:lnTo>
                    <a:pt x="2010" y="3644"/>
                  </a:lnTo>
                  <a:lnTo>
                    <a:pt x="578" y="4949"/>
                  </a:lnTo>
                  <a:lnTo>
                    <a:pt x="0" y="6242"/>
                  </a:lnTo>
                  <a:lnTo>
                    <a:pt x="1432" y="7026"/>
                  </a:lnTo>
                  <a:lnTo>
                    <a:pt x="2299" y="8332"/>
                  </a:lnTo>
                  <a:lnTo>
                    <a:pt x="3745" y="8332"/>
                  </a:lnTo>
                  <a:lnTo>
                    <a:pt x="4323" y="8854"/>
                  </a:lnTo>
                  <a:lnTo>
                    <a:pt x="3745" y="9886"/>
                  </a:lnTo>
                  <a:lnTo>
                    <a:pt x="3745" y="11192"/>
                  </a:lnTo>
                  <a:lnTo>
                    <a:pt x="2299" y="13007"/>
                  </a:lnTo>
                  <a:lnTo>
                    <a:pt x="2010" y="15358"/>
                  </a:lnTo>
                  <a:lnTo>
                    <a:pt x="867" y="16128"/>
                  </a:lnTo>
                  <a:lnTo>
                    <a:pt x="1432" y="17434"/>
                  </a:lnTo>
                  <a:lnTo>
                    <a:pt x="578" y="17956"/>
                  </a:lnTo>
                  <a:lnTo>
                    <a:pt x="867" y="19250"/>
                  </a:lnTo>
                  <a:lnTo>
                    <a:pt x="1721" y="19250"/>
                  </a:lnTo>
                  <a:lnTo>
                    <a:pt x="2877" y="18740"/>
                  </a:lnTo>
                  <a:lnTo>
                    <a:pt x="4323" y="18218"/>
                  </a:lnTo>
                  <a:lnTo>
                    <a:pt x="6044" y="17434"/>
                  </a:lnTo>
                  <a:lnTo>
                    <a:pt x="7200" y="17434"/>
                  </a:lnTo>
                  <a:lnTo>
                    <a:pt x="8067" y="16390"/>
                  </a:lnTo>
                  <a:lnTo>
                    <a:pt x="8921" y="14835"/>
                  </a:lnTo>
                  <a:lnTo>
                    <a:pt x="9499" y="14313"/>
                  </a:lnTo>
                  <a:lnTo>
                    <a:pt x="10945" y="14313"/>
                  </a:lnTo>
                  <a:lnTo>
                    <a:pt x="11523" y="14052"/>
                  </a:lnTo>
                  <a:lnTo>
                    <a:pt x="11523" y="15358"/>
                  </a:lnTo>
                  <a:lnTo>
                    <a:pt x="10945" y="17695"/>
                  </a:lnTo>
                  <a:lnTo>
                    <a:pt x="10945" y="19250"/>
                  </a:lnTo>
                  <a:lnTo>
                    <a:pt x="10366" y="20294"/>
                  </a:lnTo>
                  <a:lnTo>
                    <a:pt x="10655" y="21600"/>
                  </a:lnTo>
                  <a:lnTo>
                    <a:pt x="11812" y="21600"/>
                  </a:lnTo>
                  <a:lnTo>
                    <a:pt x="12954" y="20555"/>
                  </a:lnTo>
                  <a:lnTo>
                    <a:pt x="12954" y="19511"/>
                  </a:lnTo>
                  <a:lnTo>
                    <a:pt x="13533" y="18218"/>
                  </a:lnTo>
                  <a:lnTo>
                    <a:pt x="14978" y="17695"/>
                  </a:lnTo>
                  <a:lnTo>
                    <a:pt x="16410" y="17434"/>
                  </a:lnTo>
                  <a:lnTo>
                    <a:pt x="17566" y="14313"/>
                  </a:lnTo>
                  <a:lnTo>
                    <a:pt x="17566" y="13007"/>
                  </a:lnTo>
                  <a:lnTo>
                    <a:pt x="19012" y="11192"/>
                  </a:lnTo>
                  <a:lnTo>
                    <a:pt x="20733" y="10408"/>
                  </a:lnTo>
                  <a:lnTo>
                    <a:pt x="21600" y="9886"/>
                  </a:lnTo>
                  <a:lnTo>
                    <a:pt x="20154" y="9103"/>
                  </a:lnTo>
                  <a:lnTo>
                    <a:pt x="19301" y="8593"/>
                  </a:lnTo>
                  <a:lnTo>
                    <a:pt x="17855" y="7809"/>
                  </a:lnTo>
                  <a:lnTo>
                    <a:pt x="16121" y="8854"/>
                  </a:lnTo>
                  <a:lnTo>
                    <a:pt x="14978" y="9625"/>
                  </a:lnTo>
                  <a:lnTo>
                    <a:pt x="13244" y="8593"/>
                  </a:lnTo>
                  <a:lnTo>
                    <a:pt x="11523" y="7026"/>
                  </a:lnTo>
                  <a:lnTo>
                    <a:pt x="10945" y="4949"/>
                  </a:lnTo>
                  <a:lnTo>
                    <a:pt x="11523" y="4427"/>
                  </a:lnTo>
                  <a:lnTo>
                    <a:pt x="12954" y="3905"/>
                  </a:lnTo>
                  <a:lnTo>
                    <a:pt x="12954" y="3382"/>
                  </a:lnTo>
                  <a:lnTo>
                    <a:pt x="11812" y="1828"/>
                  </a:lnTo>
                  <a:lnTo>
                    <a:pt x="10945" y="0"/>
                  </a:lnTo>
                  <a:close/>
                </a:path>
              </a:pathLst>
            </a:custGeom>
            <a:solidFill>
              <a:srgbClr val="CAD4D7"/>
            </a:solidFill>
            <a:ln w="12700" cap="flat">
              <a:noFill/>
              <a:miter lim="400000"/>
            </a:ln>
            <a:effectLst/>
          </p:spPr>
          <p:txBody>
            <a:bodyPr wrap="square" lIns="0" tIns="0" rIns="0" bIns="0" numCol="1" anchor="ctr">
              <a:noAutofit/>
            </a:bodyPr>
            <a:lstStyle/>
            <a:p>
              <a:pPr defTabSz="342900">
                <a:lnSpc>
                  <a:spcPct val="100000"/>
                </a:lnSpc>
                <a:spcBef>
                  <a:spcPts val="0"/>
                </a:spcBef>
                <a:defRPr sz="1400">
                  <a:latin typeface="Arial"/>
                  <a:ea typeface="Arial"/>
                  <a:cs typeface="Arial"/>
                  <a:sym typeface="Arial"/>
                </a:defRPr>
              </a:pPr>
              <a:endParaRPr sz="525"/>
            </a:p>
          </p:txBody>
        </p:sp>
        <p:sp>
          <p:nvSpPr>
            <p:cNvPr id="1017" name="Google Shape;10482;p32">
              <a:extLst>
                <a:ext uri="{FF2B5EF4-FFF2-40B4-BE49-F238E27FC236}">
                  <a16:creationId xmlns:a16="http://schemas.microsoft.com/office/drawing/2014/main" id="{BEE68614-E7DA-D9E2-0CEB-DC7DF47A32D3}"/>
                </a:ext>
              </a:extLst>
            </p:cNvPr>
            <p:cNvSpPr/>
            <p:nvPr/>
          </p:nvSpPr>
          <p:spPr>
            <a:xfrm>
              <a:off x="11903939" y="1142192"/>
              <a:ext cx="511883" cy="673300"/>
            </a:xfrm>
            <a:custGeom>
              <a:avLst/>
              <a:gdLst/>
              <a:ahLst/>
              <a:cxnLst>
                <a:cxn ang="0">
                  <a:pos x="wd2" y="hd2"/>
                </a:cxn>
                <a:cxn ang="5400000">
                  <a:pos x="wd2" y="hd2"/>
                </a:cxn>
                <a:cxn ang="10800000">
                  <a:pos x="wd2" y="hd2"/>
                </a:cxn>
                <a:cxn ang="16200000">
                  <a:pos x="wd2" y="hd2"/>
                </a:cxn>
              </a:cxnLst>
              <a:rect l="0" t="0" r="r" b="b"/>
              <a:pathLst>
                <a:path w="21600" h="21600" extrusionOk="0">
                  <a:moveTo>
                    <a:pt x="10466" y="0"/>
                  </a:moveTo>
                  <a:lnTo>
                    <a:pt x="10139" y="80"/>
                  </a:lnTo>
                  <a:lnTo>
                    <a:pt x="9697" y="478"/>
                  </a:lnTo>
                  <a:lnTo>
                    <a:pt x="9918" y="1201"/>
                  </a:lnTo>
                  <a:lnTo>
                    <a:pt x="9586" y="1598"/>
                  </a:lnTo>
                  <a:lnTo>
                    <a:pt x="9586" y="2000"/>
                  </a:lnTo>
                  <a:lnTo>
                    <a:pt x="9475" y="2401"/>
                  </a:lnTo>
                  <a:lnTo>
                    <a:pt x="9697" y="2478"/>
                  </a:lnTo>
                  <a:lnTo>
                    <a:pt x="9918" y="2799"/>
                  </a:lnTo>
                  <a:lnTo>
                    <a:pt x="9918" y="4718"/>
                  </a:lnTo>
                  <a:lnTo>
                    <a:pt x="10139" y="5200"/>
                  </a:lnTo>
                  <a:lnTo>
                    <a:pt x="10687" y="5758"/>
                  </a:lnTo>
                  <a:lnTo>
                    <a:pt x="10687" y="6321"/>
                  </a:lnTo>
                  <a:lnTo>
                    <a:pt x="11240" y="6799"/>
                  </a:lnTo>
                  <a:lnTo>
                    <a:pt x="11240" y="7120"/>
                  </a:lnTo>
                  <a:lnTo>
                    <a:pt x="10797" y="7120"/>
                  </a:lnTo>
                  <a:lnTo>
                    <a:pt x="10576" y="6879"/>
                  </a:lnTo>
                  <a:lnTo>
                    <a:pt x="10139" y="6160"/>
                  </a:lnTo>
                  <a:lnTo>
                    <a:pt x="9697" y="5758"/>
                  </a:lnTo>
                  <a:lnTo>
                    <a:pt x="9475" y="5758"/>
                  </a:lnTo>
                  <a:lnTo>
                    <a:pt x="9033" y="5999"/>
                  </a:lnTo>
                  <a:lnTo>
                    <a:pt x="8817" y="5919"/>
                  </a:lnTo>
                  <a:lnTo>
                    <a:pt x="8817" y="5678"/>
                  </a:lnTo>
                  <a:lnTo>
                    <a:pt x="9144" y="5361"/>
                  </a:lnTo>
                  <a:lnTo>
                    <a:pt x="9365" y="5200"/>
                  </a:lnTo>
                  <a:lnTo>
                    <a:pt x="9365" y="4799"/>
                  </a:lnTo>
                  <a:lnTo>
                    <a:pt x="8922" y="3919"/>
                  </a:lnTo>
                  <a:lnTo>
                    <a:pt x="8922" y="3120"/>
                  </a:lnTo>
                  <a:lnTo>
                    <a:pt x="8817" y="2799"/>
                  </a:lnTo>
                  <a:lnTo>
                    <a:pt x="8043" y="2478"/>
                  </a:lnTo>
                  <a:lnTo>
                    <a:pt x="7711" y="2000"/>
                  </a:lnTo>
                  <a:lnTo>
                    <a:pt x="7274" y="1919"/>
                  </a:lnTo>
                  <a:lnTo>
                    <a:pt x="6942" y="2080"/>
                  </a:lnTo>
                  <a:lnTo>
                    <a:pt x="6942" y="2558"/>
                  </a:lnTo>
                  <a:lnTo>
                    <a:pt x="6278" y="3200"/>
                  </a:lnTo>
                  <a:lnTo>
                    <a:pt x="6168" y="3678"/>
                  </a:lnTo>
                  <a:lnTo>
                    <a:pt x="6278" y="4160"/>
                  </a:lnTo>
                  <a:lnTo>
                    <a:pt x="6610" y="4718"/>
                  </a:lnTo>
                  <a:lnTo>
                    <a:pt x="6721" y="5361"/>
                  </a:lnTo>
                  <a:lnTo>
                    <a:pt x="6389" y="5281"/>
                  </a:lnTo>
                  <a:lnTo>
                    <a:pt x="6168" y="4959"/>
                  </a:lnTo>
                  <a:lnTo>
                    <a:pt x="6057" y="4481"/>
                  </a:lnTo>
                  <a:lnTo>
                    <a:pt x="6168" y="4160"/>
                  </a:lnTo>
                  <a:lnTo>
                    <a:pt x="5841" y="4080"/>
                  </a:lnTo>
                  <a:lnTo>
                    <a:pt x="5620" y="3759"/>
                  </a:lnTo>
                  <a:lnTo>
                    <a:pt x="5509" y="3759"/>
                  </a:lnTo>
                  <a:lnTo>
                    <a:pt x="5177" y="4000"/>
                  </a:lnTo>
                  <a:lnTo>
                    <a:pt x="4956" y="3919"/>
                  </a:lnTo>
                  <a:lnTo>
                    <a:pt x="4956" y="3598"/>
                  </a:lnTo>
                  <a:lnTo>
                    <a:pt x="5509" y="3281"/>
                  </a:lnTo>
                  <a:lnTo>
                    <a:pt x="5509" y="3200"/>
                  </a:lnTo>
                  <a:lnTo>
                    <a:pt x="5177" y="3120"/>
                  </a:lnTo>
                  <a:lnTo>
                    <a:pt x="4519" y="3281"/>
                  </a:lnTo>
                  <a:lnTo>
                    <a:pt x="4077" y="3518"/>
                  </a:lnTo>
                  <a:lnTo>
                    <a:pt x="3634" y="3281"/>
                  </a:lnTo>
                  <a:lnTo>
                    <a:pt x="4077" y="2960"/>
                  </a:lnTo>
                  <a:lnTo>
                    <a:pt x="4187" y="2799"/>
                  </a:lnTo>
                  <a:lnTo>
                    <a:pt x="4735" y="2401"/>
                  </a:lnTo>
                  <a:lnTo>
                    <a:pt x="5177" y="2401"/>
                  </a:lnTo>
                  <a:lnTo>
                    <a:pt x="5288" y="2478"/>
                  </a:lnTo>
                  <a:lnTo>
                    <a:pt x="5731" y="2558"/>
                  </a:lnTo>
                  <a:lnTo>
                    <a:pt x="6057" y="2321"/>
                  </a:lnTo>
                  <a:lnTo>
                    <a:pt x="6168" y="2000"/>
                  </a:lnTo>
                  <a:lnTo>
                    <a:pt x="5731" y="1518"/>
                  </a:lnTo>
                  <a:lnTo>
                    <a:pt x="5509" y="1281"/>
                  </a:lnTo>
                  <a:lnTo>
                    <a:pt x="4735" y="1361"/>
                  </a:lnTo>
                  <a:lnTo>
                    <a:pt x="3524" y="2080"/>
                  </a:lnTo>
                  <a:lnTo>
                    <a:pt x="3086" y="2160"/>
                  </a:lnTo>
                  <a:lnTo>
                    <a:pt x="2865" y="2080"/>
                  </a:lnTo>
                  <a:lnTo>
                    <a:pt x="2865" y="1759"/>
                  </a:lnTo>
                  <a:lnTo>
                    <a:pt x="2423" y="1598"/>
                  </a:lnTo>
                  <a:lnTo>
                    <a:pt x="2202" y="1679"/>
                  </a:lnTo>
                  <a:lnTo>
                    <a:pt x="2202" y="2160"/>
                  </a:lnTo>
                  <a:lnTo>
                    <a:pt x="2865" y="2719"/>
                  </a:lnTo>
                  <a:lnTo>
                    <a:pt x="2755" y="2879"/>
                  </a:lnTo>
                  <a:lnTo>
                    <a:pt x="2202" y="2879"/>
                  </a:lnTo>
                  <a:lnTo>
                    <a:pt x="1980" y="2478"/>
                  </a:lnTo>
                  <a:lnTo>
                    <a:pt x="1654" y="1919"/>
                  </a:lnTo>
                  <a:lnTo>
                    <a:pt x="1211" y="1919"/>
                  </a:lnTo>
                  <a:lnTo>
                    <a:pt x="658" y="2321"/>
                  </a:lnTo>
                  <a:lnTo>
                    <a:pt x="769" y="2799"/>
                  </a:lnTo>
                  <a:lnTo>
                    <a:pt x="880" y="2960"/>
                  </a:lnTo>
                  <a:lnTo>
                    <a:pt x="880" y="3361"/>
                  </a:lnTo>
                  <a:lnTo>
                    <a:pt x="769" y="3361"/>
                  </a:lnTo>
                  <a:lnTo>
                    <a:pt x="221" y="3678"/>
                  </a:lnTo>
                  <a:lnTo>
                    <a:pt x="0" y="3759"/>
                  </a:lnTo>
                  <a:lnTo>
                    <a:pt x="0" y="4160"/>
                  </a:lnTo>
                  <a:lnTo>
                    <a:pt x="111" y="4718"/>
                  </a:lnTo>
                  <a:lnTo>
                    <a:pt x="221" y="5200"/>
                  </a:lnTo>
                  <a:lnTo>
                    <a:pt x="769" y="5919"/>
                  </a:lnTo>
                  <a:lnTo>
                    <a:pt x="769" y="6160"/>
                  </a:lnTo>
                  <a:lnTo>
                    <a:pt x="1211" y="6080"/>
                  </a:lnTo>
                  <a:lnTo>
                    <a:pt x="1433" y="5758"/>
                  </a:lnTo>
                  <a:lnTo>
                    <a:pt x="1433" y="4959"/>
                  </a:lnTo>
                  <a:lnTo>
                    <a:pt x="1759" y="4879"/>
                  </a:lnTo>
                  <a:lnTo>
                    <a:pt x="2202" y="5200"/>
                  </a:lnTo>
                  <a:lnTo>
                    <a:pt x="2423" y="4959"/>
                  </a:lnTo>
                  <a:lnTo>
                    <a:pt x="2533" y="5120"/>
                  </a:lnTo>
                  <a:lnTo>
                    <a:pt x="2312" y="5521"/>
                  </a:lnTo>
                  <a:lnTo>
                    <a:pt x="2202" y="6080"/>
                  </a:lnTo>
                  <a:lnTo>
                    <a:pt x="1980" y="6160"/>
                  </a:lnTo>
                  <a:lnTo>
                    <a:pt x="1980" y="6401"/>
                  </a:lnTo>
                  <a:lnTo>
                    <a:pt x="2533" y="6799"/>
                  </a:lnTo>
                  <a:lnTo>
                    <a:pt x="2533" y="6879"/>
                  </a:lnTo>
                  <a:lnTo>
                    <a:pt x="2865" y="6959"/>
                  </a:lnTo>
                  <a:lnTo>
                    <a:pt x="3302" y="6959"/>
                  </a:lnTo>
                  <a:lnTo>
                    <a:pt x="3413" y="7120"/>
                  </a:lnTo>
                  <a:lnTo>
                    <a:pt x="3413" y="7361"/>
                  </a:lnTo>
                  <a:lnTo>
                    <a:pt x="2865" y="7682"/>
                  </a:lnTo>
                  <a:lnTo>
                    <a:pt x="2533" y="7682"/>
                  </a:lnTo>
                  <a:lnTo>
                    <a:pt x="2533" y="7521"/>
                  </a:lnTo>
                  <a:lnTo>
                    <a:pt x="2423" y="7280"/>
                  </a:lnTo>
                  <a:lnTo>
                    <a:pt x="1654" y="6879"/>
                  </a:lnTo>
                  <a:lnTo>
                    <a:pt x="1433" y="6959"/>
                  </a:lnTo>
                  <a:lnTo>
                    <a:pt x="1433" y="7200"/>
                  </a:lnTo>
                  <a:lnTo>
                    <a:pt x="1759" y="7601"/>
                  </a:lnTo>
                  <a:lnTo>
                    <a:pt x="2202" y="7758"/>
                  </a:lnTo>
                  <a:lnTo>
                    <a:pt x="2533" y="7999"/>
                  </a:lnTo>
                  <a:lnTo>
                    <a:pt x="2533" y="8079"/>
                  </a:lnTo>
                  <a:lnTo>
                    <a:pt x="2312" y="8320"/>
                  </a:lnTo>
                  <a:lnTo>
                    <a:pt x="2533" y="8561"/>
                  </a:lnTo>
                  <a:lnTo>
                    <a:pt x="3086" y="8798"/>
                  </a:lnTo>
                  <a:lnTo>
                    <a:pt x="3524" y="8959"/>
                  </a:lnTo>
                  <a:lnTo>
                    <a:pt x="3634" y="9280"/>
                  </a:lnTo>
                  <a:lnTo>
                    <a:pt x="4077" y="9360"/>
                  </a:lnTo>
                  <a:lnTo>
                    <a:pt x="4735" y="9360"/>
                  </a:lnTo>
                  <a:lnTo>
                    <a:pt x="4956" y="9521"/>
                  </a:lnTo>
                  <a:lnTo>
                    <a:pt x="4624" y="9682"/>
                  </a:lnTo>
                  <a:lnTo>
                    <a:pt x="3966" y="9682"/>
                  </a:lnTo>
                  <a:lnTo>
                    <a:pt x="3966" y="10079"/>
                  </a:lnTo>
                  <a:lnTo>
                    <a:pt x="4187" y="10481"/>
                  </a:lnTo>
                  <a:lnTo>
                    <a:pt x="4519" y="10481"/>
                  </a:lnTo>
                  <a:lnTo>
                    <a:pt x="4956" y="10561"/>
                  </a:lnTo>
                  <a:lnTo>
                    <a:pt x="5620" y="11119"/>
                  </a:lnTo>
                  <a:lnTo>
                    <a:pt x="5841" y="11360"/>
                  </a:lnTo>
                  <a:lnTo>
                    <a:pt x="5620" y="11601"/>
                  </a:lnTo>
                  <a:lnTo>
                    <a:pt x="5620" y="11762"/>
                  </a:lnTo>
                  <a:lnTo>
                    <a:pt x="7274" y="11762"/>
                  </a:lnTo>
                  <a:lnTo>
                    <a:pt x="7711" y="11521"/>
                  </a:lnTo>
                  <a:lnTo>
                    <a:pt x="7711" y="11200"/>
                  </a:lnTo>
                  <a:lnTo>
                    <a:pt x="7932" y="10722"/>
                  </a:lnTo>
                  <a:lnTo>
                    <a:pt x="8375" y="10561"/>
                  </a:lnTo>
                  <a:lnTo>
                    <a:pt x="8817" y="10722"/>
                  </a:lnTo>
                  <a:lnTo>
                    <a:pt x="8817" y="10400"/>
                  </a:lnTo>
                  <a:lnTo>
                    <a:pt x="8485" y="9999"/>
                  </a:lnTo>
                  <a:lnTo>
                    <a:pt x="8264" y="9601"/>
                  </a:lnTo>
                  <a:lnTo>
                    <a:pt x="8264" y="9119"/>
                  </a:lnTo>
                  <a:lnTo>
                    <a:pt x="8043" y="8798"/>
                  </a:lnTo>
                  <a:lnTo>
                    <a:pt x="8043" y="8481"/>
                  </a:lnTo>
                  <a:lnTo>
                    <a:pt x="8375" y="8401"/>
                  </a:lnTo>
                  <a:lnTo>
                    <a:pt x="8596" y="8481"/>
                  </a:lnTo>
                  <a:lnTo>
                    <a:pt x="8922" y="8879"/>
                  </a:lnTo>
                  <a:lnTo>
                    <a:pt x="8817" y="8959"/>
                  </a:lnTo>
                  <a:lnTo>
                    <a:pt x="8922" y="9280"/>
                  </a:lnTo>
                  <a:lnTo>
                    <a:pt x="9365" y="8959"/>
                  </a:lnTo>
                  <a:lnTo>
                    <a:pt x="9365" y="8722"/>
                  </a:lnTo>
                  <a:lnTo>
                    <a:pt x="9144" y="7999"/>
                  </a:lnTo>
                  <a:lnTo>
                    <a:pt x="9475" y="7682"/>
                  </a:lnTo>
                  <a:lnTo>
                    <a:pt x="9586" y="7682"/>
                  </a:lnTo>
                  <a:lnTo>
                    <a:pt x="9918" y="7999"/>
                  </a:lnTo>
                  <a:lnTo>
                    <a:pt x="9918" y="8481"/>
                  </a:lnTo>
                  <a:lnTo>
                    <a:pt x="10139" y="8722"/>
                  </a:lnTo>
                  <a:lnTo>
                    <a:pt x="10139" y="8959"/>
                  </a:lnTo>
                  <a:lnTo>
                    <a:pt x="9697" y="9280"/>
                  </a:lnTo>
                  <a:lnTo>
                    <a:pt x="9697" y="9521"/>
                  </a:lnTo>
                  <a:lnTo>
                    <a:pt x="9918" y="10079"/>
                  </a:lnTo>
                  <a:lnTo>
                    <a:pt x="10139" y="10160"/>
                  </a:lnTo>
                  <a:lnTo>
                    <a:pt x="10576" y="10079"/>
                  </a:lnTo>
                  <a:lnTo>
                    <a:pt x="11350" y="9521"/>
                  </a:lnTo>
                  <a:lnTo>
                    <a:pt x="11682" y="8959"/>
                  </a:lnTo>
                  <a:lnTo>
                    <a:pt x="11682" y="8561"/>
                  </a:lnTo>
                  <a:lnTo>
                    <a:pt x="11788" y="8320"/>
                  </a:lnTo>
                  <a:lnTo>
                    <a:pt x="12119" y="8401"/>
                  </a:lnTo>
                  <a:lnTo>
                    <a:pt x="12341" y="8722"/>
                  </a:lnTo>
                  <a:lnTo>
                    <a:pt x="12230" y="9200"/>
                  </a:lnTo>
                  <a:lnTo>
                    <a:pt x="11898" y="9601"/>
                  </a:lnTo>
                  <a:lnTo>
                    <a:pt x="11898" y="9919"/>
                  </a:lnTo>
                  <a:lnTo>
                    <a:pt x="12341" y="10079"/>
                  </a:lnTo>
                  <a:lnTo>
                    <a:pt x="12894" y="9999"/>
                  </a:lnTo>
                  <a:lnTo>
                    <a:pt x="13331" y="9682"/>
                  </a:lnTo>
                  <a:lnTo>
                    <a:pt x="13552" y="9682"/>
                  </a:lnTo>
                  <a:lnTo>
                    <a:pt x="13552" y="9919"/>
                  </a:lnTo>
                  <a:lnTo>
                    <a:pt x="13331" y="10079"/>
                  </a:lnTo>
                  <a:lnTo>
                    <a:pt x="12783" y="10160"/>
                  </a:lnTo>
                  <a:lnTo>
                    <a:pt x="12341" y="10561"/>
                  </a:lnTo>
                  <a:lnTo>
                    <a:pt x="11350" y="10561"/>
                  </a:lnTo>
                  <a:lnTo>
                    <a:pt x="10576" y="10802"/>
                  </a:lnTo>
                  <a:lnTo>
                    <a:pt x="10466" y="10959"/>
                  </a:lnTo>
                  <a:lnTo>
                    <a:pt x="10576" y="11280"/>
                  </a:lnTo>
                  <a:lnTo>
                    <a:pt x="9918" y="11521"/>
                  </a:lnTo>
                  <a:lnTo>
                    <a:pt x="9475" y="11918"/>
                  </a:lnTo>
                  <a:lnTo>
                    <a:pt x="9033" y="12159"/>
                  </a:lnTo>
                  <a:lnTo>
                    <a:pt x="8817" y="12159"/>
                  </a:lnTo>
                  <a:lnTo>
                    <a:pt x="8264" y="12400"/>
                  </a:lnTo>
                  <a:lnTo>
                    <a:pt x="8264" y="12721"/>
                  </a:lnTo>
                  <a:lnTo>
                    <a:pt x="7932" y="12802"/>
                  </a:lnTo>
                  <a:lnTo>
                    <a:pt x="7822" y="12481"/>
                  </a:lnTo>
                  <a:lnTo>
                    <a:pt x="7711" y="12320"/>
                  </a:lnTo>
                  <a:lnTo>
                    <a:pt x="7274" y="12481"/>
                  </a:lnTo>
                  <a:lnTo>
                    <a:pt x="6831" y="12561"/>
                  </a:lnTo>
                  <a:lnTo>
                    <a:pt x="6831" y="12802"/>
                  </a:lnTo>
                  <a:lnTo>
                    <a:pt x="6721" y="12958"/>
                  </a:lnTo>
                  <a:lnTo>
                    <a:pt x="6942" y="13681"/>
                  </a:lnTo>
                  <a:lnTo>
                    <a:pt x="6942" y="14159"/>
                  </a:lnTo>
                  <a:lnTo>
                    <a:pt x="7163" y="14320"/>
                  </a:lnTo>
                  <a:lnTo>
                    <a:pt x="7711" y="14320"/>
                  </a:lnTo>
                  <a:lnTo>
                    <a:pt x="8043" y="14159"/>
                  </a:lnTo>
                  <a:lnTo>
                    <a:pt x="8596" y="14079"/>
                  </a:lnTo>
                  <a:lnTo>
                    <a:pt x="8922" y="13999"/>
                  </a:lnTo>
                  <a:lnTo>
                    <a:pt x="9365" y="13999"/>
                  </a:lnTo>
                  <a:lnTo>
                    <a:pt x="9697" y="13922"/>
                  </a:lnTo>
                  <a:lnTo>
                    <a:pt x="10139" y="13521"/>
                  </a:lnTo>
                  <a:lnTo>
                    <a:pt x="10466" y="13521"/>
                  </a:lnTo>
                  <a:lnTo>
                    <a:pt x="10576" y="13360"/>
                  </a:lnTo>
                  <a:lnTo>
                    <a:pt x="11129" y="13360"/>
                  </a:lnTo>
                  <a:lnTo>
                    <a:pt x="11240" y="13521"/>
                  </a:lnTo>
                  <a:lnTo>
                    <a:pt x="12783" y="13521"/>
                  </a:lnTo>
                  <a:lnTo>
                    <a:pt x="13004" y="13280"/>
                  </a:lnTo>
                  <a:lnTo>
                    <a:pt x="13441" y="13119"/>
                  </a:lnTo>
                  <a:lnTo>
                    <a:pt x="13773" y="13119"/>
                  </a:lnTo>
                  <a:lnTo>
                    <a:pt x="13773" y="13360"/>
                  </a:lnTo>
                  <a:lnTo>
                    <a:pt x="13441" y="13521"/>
                  </a:lnTo>
                  <a:lnTo>
                    <a:pt x="13331" y="13761"/>
                  </a:lnTo>
                  <a:lnTo>
                    <a:pt x="12894" y="13761"/>
                  </a:lnTo>
                  <a:lnTo>
                    <a:pt x="12672" y="13922"/>
                  </a:lnTo>
                  <a:lnTo>
                    <a:pt x="11788" y="13922"/>
                  </a:lnTo>
                  <a:lnTo>
                    <a:pt x="11240" y="14079"/>
                  </a:lnTo>
                  <a:lnTo>
                    <a:pt x="10250" y="14400"/>
                  </a:lnTo>
                  <a:lnTo>
                    <a:pt x="9918" y="14400"/>
                  </a:lnTo>
                  <a:lnTo>
                    <a:pt x="9475" y="14480"/>
                  </a:lnTo>
                  <a:lnTo>
                    <a:pt x="9475" y="14561"/>
                  </a:lnTo>
                  <a:lnTo>
                    <a:pt x="10028" y="14801"/>
                  </a:lnTo>
                  <a:lnTo>
                    <a:pt x="10797" y="14882"/>
                  </a:lnTo>
                  <a:lnTo>
                    <a:pt x="11240" y="14882"/>
                  </a:lnTo>
                  <a:lnTo>
                    <a:pt x="11788" y="15199"/>
                  </a:lnTo>
                  <a:lnTo>
                    <a:pt x="11788" y="15360"/>
                  </a:lnTo>
                  <a:lnTo>
                    <a:pt x="10687" y="15360"/>
                  </a:lnTo>
                  <a:lnTo>
                    <a:pt x="10250" y="15520"/>
                  </a:lnTo>
                  <a:lnTo>
                    <a:pt x="10028" y="15360"/>
                  </a:lnTo>
                  <a:lnTo>
                    <a:pt x="9475" y="15279"/>
                  </a:lnTo>
                  <a:lnTo>
                    <a:pt x="9365" y="15520"/>
                  </a:lnTo>
                  <a:lnTo>
                    <a:pt x="9144" y="15520"/>
                  </a:lnTo>
                  <a:lnTo>
                    <a:pt x="8922" y="15279"/>
                  </a:lnTo>
                  <a:lnTo>
                    <a:pt x="8596" y="14962"/>
                  </a:lnTo>
                  <a:lnTo>
                    <a:pt x="8264" y="14882"/>
                  </a:lnTo>
                  <a:lnTo>
                    <a:pt x="7490" y="15279"/>
                  </a:lnTo>
                  <a:lnTo>
                    <a:pt x="7490" y="15360"/>
                  </a:lnTo>
                  <a:lnTo>
                    <a:pt x="7822" y="15681"/>
                  </a:lnTo>
                  <a:lnTo>
                    <a:pt x="7932" y="15922"/>
                  </a:lnTo>
                  <a:lnTo>
                    <a:pt x="7822" y="16159"/>
                  </a:lnTo>
                  <a:lnTo>
                    <a:pt x="7932" y="16159"/>
                  </a:lnTo>
                  <a:lnTo>
                    <a:pt x="7822" y="16400"/>
                  </a:lnTo>
                  <a:lnTo>
                    <a:pt x="7932" y="16560"/>
                  </a:lnTo>
                  <a:lnTo>
                    <a:pt x="8375" y="16801"/>
                  </a:lnTo>
                  <a:lnTo>
                    <a:pt x="8375" y="16962"/>
                  </a:lnTo>
                  <a:lnTo>
                    <a:pt x="8485" y="17199"/>
                  </a:lnTo>
                  <a:lnTo>
                    <a:pt x="8596" y="17119"/>
                  </a:lnTo>
                  <a:lnTo>
                    <a:pt x="9033" y="17360"/>
                  </a:lnTo>
                  <a:lnTo>
                    <a:pt x="9033" y="17600"/>
                  </a:lnTo>
                  <a:lnTo>
                    <a:pt x="9365" y="17922"/>
                  </a:lnTo>
                  <a:lnTo>
                    <a:pt x="9475" y="17761"/>
                  </a:lnTo>
                  <a:lnTo>
                    <a:pt x="9918" y="17922"/>
                  </a:lnTo>
                  <a:lnTo>
                    <a:pt x="10139" y="18163"/>
                  </a:lnTo>
                  <a:lnTo>
                    <a:pt x="10466" y="18319"/>
                  </a:lnTo>
                  <a:lnTo>
                    <a:pt x="10466" y="18560"/>
                  </a:lnTo>
                  <a:lnTo>
                    <a:pt x="11129" y="18962"/>
                  </a:lnTo>
                  <a:lnTo>
                    <a:pt x="11788" y="18801"/>
                  </a:lnTo>
                  <a:lnTo>
                    <a:pt x="11898" y="18480"/>
                  </a:lnTo>
                  <a:lnTo>
                    <a:pt x="12230" y="18480"/>
                  </a:lnTo>
                  <a:lnTo>
                    <a:pt x="12341" y="18721"/>
                  </a:lnTo>
                  <a:lnTo>
                    <a:pt x="12783" y="18560"/>
                  </a:lnTo>
                  <a:lnTo>
                    <a:pt x="12894" y="18721"/>
                  </a:lnTo>
                  <a:lnTo>
                    <a:pt x="12894" y="18962"/>
                  </a:lnTo>
                  <a:lnTo>
                    <a:pt x="12672" y="19203"/>
                  </a:lnTo>
                  <a:lnTo>
                    <a:pt x="12341" y="19203"/>
                  </a:lnTo>
                  <a:lnTo>
                    <a:pt x="11788" y="19520"/>
                  </a:lnTo>
                  <a:lnTo>
                    <a:pt x="11788" y="19681"/>
                  </a:lnTo>
                  <a:lnTo>
                    <a:pt x="12783" y="20399"/>
                  </a:lnTo>
                  <a:lnTo>
                    <a:pt x="13004" y="20480"/>
                  </a:lnTo>
                  <a:lnTo>
                    <a:pt x="13331" y="20721"/>
                  </a:lnTo>
                  <a:lnTo>
                    <a:pt x="13225" y="21283"/>
                  </a:lnTo>
                  <a:lnTo>
                    <a:pt x="13331" y="21600"/>
                  </a:lnTo>
                  <a:lnTo>
                    <a:pt x="13552" y="21600"/>
                  </a:lnTo>
                  <a:lnTo>
                    <a:pt x="13773" y="21359"/>
                  </a:lnTo>
                  <a:lnTo>
                    <a:pt x="13994" y="21283"/>
                  </a:lnTo>
                  <a:lnTo>
                    <a:pt x="14326" y="21600"/>
                  </a:lnTo>
                  <a:lnTo>
                    <a:pt x="14658" y="21520"/>
                  </a:lnTo>
                  <a:lnTo>
                    <a:pt x="15095" y="21122"/>
                  </a:lnTo>
                  <a:lnTo>
                    <a:pt x="15206" y="20721"/>
                  </a:lnTo>
                  <a:lnTo>
                    <a:pt x="15427" y="20480"/>
                  </a:lnTo>
                  <a:lnTo>
                    <a:pt x="15427" y="20319"/>
                  </a:lnTo>
                  <a:lnTo>
                    <a:pt x="15095" y="19681"/>
                  </a:lnTo>
                  <a:lnTo>
                    <a:pt x="14985" y="19203"/>
                  </a:lnTo>
                  <a:lnTo>
                    <a:pt x="15206" y="18881"/>
                  </a:lnTo>
                  <a:lnTo>
                    <a:pt x="15538" y="18560"/>
                  </a:lnTo>
                  <a:lnTo>
                    <a:pt x="15538" y="17199"/>
                  </a:lnTo>
                  <a:lnTo>
                    <a:pt x="15648" y="16801"/>
                  </a:lnTo>
                  <a:lnTo>
                    <a:pt x="15648" y="16480"/>
                  </a:lnTo>
                  <a:lnTo>
                    <a:pt x="16091" y="16159"/>
                  </a:lnTo>
                  <a:lnTo>
                    <a:pt x="16091" y="16079"/>
                  </a:lnTo>
                  <a:lnTo>
                    <a:pt x="15648" y="15922"/>
                  </a:lnTo>
                  <a:lnTo>
                    <a:pt x="16091" y="15520"/>
                  </a:lnTo>
                  <a:lnTo>
                    <a:pt x="16749" y="15601"/>
                  </a:lnTo>
                  <a:lnTo>
                    <a:pt x="16860" y="15601"/>
                  </a:lnTo>
                  <a:lnTo>
                    <a:pt x="17081" y="15199"/>
                  </a:lnTo>
                  <a:lnTo>
                    <a:pt x="17081" y="14561"/>
                  </a:lnTo>
                  <a:lnTo>
                    <a:pt x="17192" y="14079"/>
                  </a:lnTo>
                  <a:lnTo>
                    <a:pt x="17192" y="13601"/>
                  </a:lnTo>
                  <a:lnTo>
                    <a:pt x="16749" y="13119"/>
                  </a:lnTo>
                  <a:lnTo>
                    <a:pt x="16749" y="12561"/>
                  </a:lnTo>
                  <a:lnTo>
                    <a:pt x="17081" y="12481"/>
                  </a:lnTo>
                  <a:lnTo>
                    <a:pt x="17629" y="12721"/>
                  </a:lnTo>
                  <a:lnTo>
                    <a:pt x="17850" y="12320"/>
                  </a:lnTo>
                  <a:lnTo>
                    <a:pt x="17739" y="12159"/>
                  </a:lnTo>
                  <a:lnTo>
                    <a:pt x="17739" y="11681"/>
                  </a:lnTo>
                  <a:lnTo>
                    <a:pt x="17850" y="11280"/>
                  </a:lnTo>
                  <a:lnTo>
                    <a:pt x="17739" y="10481"/>
                  </a:lnTo>
                  <a:lnTo>
                    <a:pt x="17629" y="9999"/>
                  </a:lnTo>
                  <a:lnTo>
                    <a:pt x="17739" y="9762"/>
                  </a:lnTo>
                  <a:lnTo>
                    <a:pt x="18403" y="9360"/>
                  </a:lnTo>
                  <a:lnTo>
                    <a:pt x="18403" y="9119"/>
                  </a:lnTo>
                  <a:lnTo>
                    <a:pt x="18292" y="8879"/>
                  </a:lnTo>
                  <a:lnTo>
                    <a:pt x="18292" y="8722"/>
                  </a:lnTo>
                  <a:lnTo>
                    <a:pt x="18845" y="8722"/>
                  </a:lnTo>
                  <a:lnTo>
                    <a:pt x="19614" y="8160"/>
                  </a:lnTo>
                  <a:lnTo>
                    <a:pt x="20167" y="8160"/>
                  </a:lnTo>
                  <a:lnTo>
                    <a:pt x="20715" y="8079"/>
                  </a:lnTo>
                  <a:lnTo>
                    <a:pt x="21047" y="8481"/>
                  </a:lnTo>
                  <a:lnTo>
                    <a:pt x="21268" y="8401"/>
                  </a:lnTo>
                  <a:lnTo>
                    <a:pt x="21600" y="7919"/>
                  </a:lnTo>
                  <a:lnTo>
                    <a:pt x="21600" y="7361"/>
                  </a:lnTo>
                  <a:lnTo>
                    <a:pt x="21158" y="7280"/>
                  </a:lnTo>
                  <a:lnTo>
                    <a:pt x="19836" y="6959"/>
                  </a:lnTo>
                  <a:lnTo>
                    <a:pt x="19283" y="6799"/>
                  </a:lnTo>
                  <a:lnTo>
                    <a:pt x="18403" y="6160"/>
                  </a:lnTo>
                  <a:lnTo>
                    <a:pt x="17960" y="5999"/>
                  </a:lnTo>
                  <a:lnTo>
                    <a:pt x="17302" y="5281"/>
                  </a:lnTo>
                  <a:lnTo>
                    <a:pt x="17081" y="5200"/>
                  </a:lnTo>
                  <a:lnTo>
                    <a:pt x="16307" y="5200"/>
                  </a:lnTo>
                  <a:lnTo>
                    <a:pt x="16091" y="4879"/>
                  </a:lnTo>
                  <a:lnTo>
                    <a:pt x="16091" y="4558"/>
                  </a:lnTo>
                  <a:lnTo>
                    <a:pt x="15648" y="3598"/>
                  </a:lnTo>
                  <a:lnTo>
                    <a:pt x="15206" y="2799"/>
                  </a:lnTo>
                  <a:lnTo>
                    <a:pt x="14437" y="2321"/>
                  </a:lnTo>
                  <a:lnTo>
                    <a:pt x="13994" y="2558"/>
                  </a:lnTo>
                  <a:lnTo>
                    <a:pt x="13884" y="2960"/>
                  </a:lnTo>
                  <a:lnTo>
                    <a:pt x="13994" y="3759"/>
                  </a:lnTo>
                  <a:lnTo>
                    <a:pt x="13994" y="4321"/>
                  </a:lnTo>
                  <a:lnTo>
                    <a:pt x="13552" y="4558"/>
                  </a:lnTo>
                  <a:lnTo>
                    <a:pt x="13441" y="4481"/>
                  </a:lnTo>
                  <a:lnTo>
                    <a:pt x="13441" y="2799"/>
                  </a:lnTo>
                  <a:lnTo>
                    <a:pt x="13773" y="2558"/>
                  </a:lnTo>
                  <a:lnTo>
                    <a:pt x="13773" y="2080"/>
                  </a:lnTo>
                  <a:lnTo>
                    <a:pt x="13441" y="1598"/>
                  </a:lnTo>
                  <a:lnTo>
                    <a:pt x="12894" y="879"/>
                  </a:lnTo>
                  <a:lnTo>
                    <a:pt x="12341" y="719"/>
                  </a:lnTo>
                  <a:lnTo>
                    <a:pt x="11898" y="879"/>
                  </a:lnTo>
                  <a:lnTo>
                    <a:pt x="11682" y="1201"/>
                  </a:lnTo>
                  <a:lnTo>
                    <a:pt x="11350" y="1120"/>
                  </a:lnTo>
                  <a:lnTo>
                    <a:pt x="11240" y="558"/>
                  </a:lnTo>
                  <a:lnTo>
                    <a:pt x="10687" y="0"/>
                  </a:lnTo>
                  <a:close/>
                </a:path>
              </a:pathLst>
            </a:custGeom>
            <a:solidFill>
              <a:srgbClr val="CAD4D7"/>
            </a:solidFill>
            <a:ln w="12700" cap="flat">
              <a:noFill/>
              <a:miter lim="400000"/>
            </a:ln>
            <a:effectLst/>
          </p:spPr>
          <p:txBody>
            <a:bodyPr wrap="square" lIns="0" tIns="0" rIns="0" bIns="0" numCol="1" anchor="ctr">
              <a:noAutofit/>
            </a:bodyPr>
            <a:lstStyle/>
            <a:p>
              <a:pPr defTabSz="342900">
                <a:lnSpc>
                  <a:spcPct val="100000"/>
                </a:lnSpc>
                <a:spcBef>
                  <a:spcPts val="0"/>
                </a:spcBef>
                <a:defRPr sz="1400">
                  <a:latin typeface="Arial"/>
                  <a:ea typeface="Arial"/>
                  <a:cs typeface="Arial"/>
                  <a:sym typeface="Arial"/>
                </a:defRPr>
              </a:pPr>
              <a:endParaRPr sz="525"/>
            </a:p>
          </p:txBody>
        </p:sp>
        <p:sp>
          <p:nvSpPr>
            <p:cNvPr id="1018" name="Google Shape;10483;p32">
              <a:extLst>
                <a:ext uri="{FF2B5EF4-FFF2-40B4-BE49-F238E27FC236}">
                  <a16:creationId xmlns:a16="http://schemas.microsoft.com/office/drawing/2014/main" id="{6DB4F1B3-8AF6-B15E-F8CD-65BEFC420318}"/>
                </a:ext>
              </a:extLst>
            </p:cNvPr>
            <p:cNvSpPr/>
            <p:nvPr/>
          </p:nvSpPr>
          <p:spPr>
            <a:xfrm>
              <a:off x="20540639" y="4892949"/>
              <a:ext cx="874858" cy="1463883"/>
            </a:xfrm>
            <a:custGeom>
              <a:avLst/>
              <a:gdLst/>
              <a:ahLst/>
              <a:cxnLst>
                <a:cxn ang="0">
                  <a:pos x="wd2" y="hd2"/>
                </a:cxn>
                <a:cxn ang="5400000">
                  <a:pos x="wd2" y="hd2"/>
                </a:cxn>
                <a:cxn ang="10800000">
                  <a:pos x="wd2" y="hd2"/>
                </a:cxn>
                <a:cxn ang="16200000">
                  <a:pos x="wd2" y="hd2"/>
                </a:cxn>
              </a:cxnLst>
              <a:rect l="0" t="0" r="r" b="b"/>
              <a:pathLst>
                <a:path w="21600" h="21600" extrusionOk="0">
                  <a:moveTo>
                    <a:pt x="12703" y="0"/>
                  </a:moveTo>
                  <a:lnTo>
                    <a:pt x="12703" y="74"/>
                  </a:lnTo>
                  <a:lnTo>
                    <a:pt x="12574" y="220"/>
                  </a:lnTo>
                  <a:lnTo>
                    <a:pt x="12379" y="220"/>
                  </a:lnTo>
                  <a:lnTo>
                    <a:pt x="12315" y="257"/>
                  </a:lnTo>
                  <a:lnTo>
                    <a:pt x="12509" y="404"/>
                  </a:lnTo>
                  <a:lnTo>
                    <a:pt x="12574" y="626"/>
                  </a:lnTo>
                  <a:lnTo>
                    <a:pt x="13218" y="1178"/>
                  </a:lnTo>
                  <a:lnTo>
                    <a:pt x="13347" y="1398"/>
                  </a:lnTo>
                  <a:lnTo>
                    <a:pt x="13347" y="1766"/>
                  </a:lnTo>
                  <a:lnTo>
                    <a:pt x="13282" y="1913"/>
                  </a:lnTo>
                  <a:lnTo>
                    <a:pt x="13477" y="2244"/>
                  </a:lnTo>
                  <a:lnTo>
                    <a:pt x="13606" y="2429"/>
                  </a:lnTo>
                  <a:lnTo>
                    <a:pt x="13606" y="2503"/>
                  </a:lnTo>
                  <a:lnTo>
                    <a:pt x="13477" y="2503"/>
                  </a:lnTo>
                  <a:lnTo>
                    <a:pt x="13218" y="2685"/>
                  </a:lnTo>
                  <a:lnTo>
                    <a:pt x="13282" y="2870"/>
                  </a:lnTo>
                  <a:lnTo>
                    <a:pt x="13477" y="3055"/>
                  </a:lnTo>
                  <a:lnTo>
                    <a:pt x="13541" y="3164"/>
                  </a:lnTo>
                  <a:lnTo>
                    <a:pt x="13735" y="3201"/>
                  </a:lnTo>
                  <a:lnTo>
                    <a:pt x="13800" y="3349"/>
                  </a:lnTo>
                  <a:lnTo>
                    <a:pt x="13735" y="3385"/>
                  </a:lnTo>
                  <a:lnTo>
                    <a:pt x="13735" y="3533"/>
                  </a:lnTo>
                  <a:lnTo>
                    <a:pt x="13541" y="3605"/>
                  </a:lnTo>
                  <a:lnTo>
                    <a:pt x="12962" y="3570"/>
                  </a:lnTo>
                  <a:lnTo>
                    <a:pt x="12379" y="3385"/>
                  </a:lnTo>
                  <a:lnTo>
                    <a:pt x="12188" y="3422"/>
                  </a:lnTo>
                  <a:lnTo>
                    <a:pt x="11994" y="3570"/>
                  </a:lnTo>
                  <a:lnTo>
                    <a:pt x="12059" y="3679"/>
                  </a:lnTo>
                  <a:lnTo>
                    <a:pt x="12253" y="3679"/>
                  </a:lnTo>
                  <a:lnTo>
                    <a:pt x="12574" y="3790"/>
                  </a:lnTo>
                  <a:lnTo>
                    <a:pt x="12574" y="3901"/>
                  </a:lnTo>
                  <a:lnTo>
                    <a:pt x="12379" y="3975"/>
                  </a:lnTo>
                  <a:lnTo>
                    <a:pt x="12253" y="4157"/>
                  </a:lnTo>
                  <a:lnTo>
                    <a:pt x="11994" y="4231"/>
                  </a:lnTo>
                  <a:lnTo>
                    <a:pt x="11929" y="4305"/>
                  </a:lnTo>
                  <a:lnTo>
                    <a:pt x="11671" y="4342"/>
                  </a:lnTo>
                  <a:lnTo>
                    <a:pt x="11541" y="4527"/>
                  </a:lnTo>
                  <a:lnTo>
                    <a:pt x="11606" y="4710"/>
                  </a:lnTo>
                  <a:lnTo>
                    <a:pt x="11606" y="5005"/>
                  </a:lnTo>
                  <a:lnTo>
                    <a:pt x="11671" y="5151"/>
                  </a:lnTo>
                  <a:lnTo>
                    <a:pt x="11929" y="5151"/>
                  </a:lnTo>
                  <a:lnTo>
                    <a:pt x="12253" y="5262"/>
                  </a:lnTo>
                  <a:lnTo>
                    <a:pt x="12509" y="5410"/>
                  </a:lnTo>
                  <a:lnTo>
                    <a:pt x="12703" y="5777"/>
                  </a:lnTo>
                  <a:lnTo>
                    <a:pt x="12832" y="6145"/>
                  </a:lnTo>
                  <a:lnTo>
                    <a:pt x="12703" y="6182"/>
                  </a:lnTo>
                  <a:lnTo>
                    <a:pt x="12897" y="6366"/>
                  </a:lnTo>
                  <a:lnTo>
                    <a:pt x="13218" y="6477"/>
                  </a:lnTo>
                  <a:lnTo>
                    <a:pt x="13606" y="6182"/>
                  </a:lnTo>
                  <a:lnTo>
                    <a:pt x="13800" y="5999"/>
                  </a:lnTo>
                  <a:lnTo>
                    <a:pt x="13800" y="5888"/>
                  </a:lnTo>
                  <a:lnTo>
                    <a:pt x="13930" y="5777"/>
                  </a:lnTo>
                  <a:lnTo>
                    <a:pt x="13991" y="5777"/>
                  </a:lnTo>
                  <a:cubicBezTo>
                    <a:pt x="14250" y="5925"/>
                    <a:pt x="14509" y="6071"/>
                    <a:pt x="14574" y="6256"/>
                  </a:cubicBezTo>
                  <a:lnTo>
                    <a:pt x="14574" y="6293"/>
                  </a:lnTo>
                  <a:lnTo>
                    <a:pt x="14444" y="6512"/>
                  </a:lnTo>
                  <a:lnTo>
                    <a:pt x="14444" y="6697"/>
                  </a:lnTo>
                  <a:lnTo>
                    <a:pt x="14574" y="6808"/>
                  </a:lnTo>
                  <a:lnTo>
                    <a:pt x="14768" y="6734"/>
                  </a:lnTo>
                  <a:lnTo>
                    <a:pt x="15153" y="6549"/>
                  </a:lnTo>
                  <a:lnTo>
                    <a:pt x="15347" y="6808"/>
                  </a:lnTo>
                  <a:lnTo>
                    <a:pt x="15153" y="6991"/>
                  </a:lnTo>
                  <a:lnTo>
                    <a:pt x="14894" y="7065"/>
                  </a:lnTo>
                  <a:lnTo>
                    <a:pt x="14703" y="6991"/>
                  </a:lnTo>
                  <a:lnTo>
                    <a:pt x="14768" y="7212"/>
                  </a:lnTo>
                  <a:lnTo>
                    <a:pt x="14574" y="7286"/>
                  </a:lnTo>
                  <a:lnTo>
                    <a:pt x="14379" y="7249"/>
                  </a:lnTo>
                  <a:lnTo>
                    <a:pt x="14250" y="7065"/>
                  </a:lnTo>
                  <a:lnTo>
                    <a:pt x="14185" y="6882"/>
                  </a:lnTo>
                  <a:lnTo>
                    <a:pt x="14121" y="6808"/>
                  </a:lnTo>
                  <a:lnTo>
                    <a:pt x="13865" y="6845"/>
                  </a:lnTo>
                  <a:lnTo>
                    <a:pt x="13735" y="6808"/>
                  </a:lnTo>
                  <a:lnTo>
                    <a:pt x="13606" y="6991"/>
                  </a:lnTo>
                  <a:lnTo>
                    <a:pt x="13800" y="7249"/>
                  </a:lnTo>
                  <a:lnTo>
                    <a:pt x="13800" y="7434"/>
                  </a:lnTo>
                  <a:lnTo>
                    <a:pt x="13541" y="7469"/>
                  </a:lnTo>
                  <a:lnTo>
                    <a:pt x="13282" y="7654"/>
                  </a:lnTo>
                  <a:lnTo>
                    <a:pt x="13282" y="7765"/>
                  </a:lnTo>
                  <a:lnTo>
                    <a:pt x="13735" y="8021"/>
                  </a:lnTo>
                  <a:lnTo>
                    <a:pt x="13865" y="8169"/>
                  </a:lnTo>
                  <a:lnTo>
                    <a:pt x="13735" y="8463"/>
                  </a:lnTo>
                  <a:lnTo>
                    <a:pt x="13477" y="8537"/>
                  </a:lnTo>
                  <a:lnTo>
                    <a:pt x="13218" y="8500"/>
                  </a:lnTo>
                  <a:lnTo>
                    <a:pt x="13153" y="8574"/>
                  </a:lnTo>
                  <a:lnTo>
                    <a:pt x="13412" y="8758"/>
                  </a:lnTo>
                  <a:lnTo>
                    <a:pt x="13606" y="8721"/>
                  </a:lnTo>
                  <a:lnTo>
                    <a:pt x="13865" y="8574"/>
                  </a:lnTo>
                  <a:lnTo>
                    <a:pt x="14185" y="9052"/>
                  </a:lnTo>
                  <a:lnTo>
                    <a:pt x="14379" y="9567"/>
                  </a:lnTo>
                  <a:lnTo>
                    <a:pt x="14250" y="9826"/>
                  </a:lnTo>
                  <a:lnTo>
                    <a:pt x="14250" y="10304"/>
                  </a:lnTo>
                  <a:lnTo>
                    <a:pt x="13930" y="10965"/>
                  </a:lnTo>
                  <a:lnTo>
                    <a:pt x="14056" y="11261"/>
                  </a:lnTo>
                  <a:lnTo>
                    <a:pt x="13865" y="11591"/>
                  </a:lnTo>
                  <a:lnTo>
                    <a:pt x="13477" y="11702"/>
                  </a:lnTo>
                  <a:lnTo>
                    <a:pt x="13282" y="12033"/>
                  </a:lnTo>
                  <a:lnTo>
                    <a:pt x="13282" y="12363"/>
                  </a:lnTo>
                  <a:lnTo>
                    <a:pt x="13091" y="12548"/>
                  </a:lnTo>
                  <a:lnTo>
                    <a:pt x="12962" y="12733"/>
                  </a:lnTo>
                  <a:lnTo>
                    <a:pt x="12574" y="12953"/>
                  </a:lnTo>
                  <a:lnTo>
                    <a:pt x="11800" y="13246"/>
                  </a:lnTo>
                  <a:lnTo>
                    <a:pt x="11476" y="13283"/>
                  </a:lnTo>
                  <a:lnTo>
                    <a:pt x="11285" y="13468"/>
                  </a:lnTo>
                  <a:lnTo>
                    <a:pt x="10897" y="13320"/>
                  </a:lnTo>
                  <a:lnTo>
                    <a:pt x="10512" y="13063"/>
                  </a:lnTo>
                  <a:lnTo>
                    <a:pt x="10512" y="12916"/>
                  </a:lnTo>
                  <a:lnTo>
                    <a:pt x="10638" y="12879"/>
                  </a:lnTo>
                  <a:lnTo>
                    <a:pt x="10832" y="12696"/>
                  </a:lnTo>
                  <a:lnTo>
                    <a:pt x="10832" y="12585"/>
                  </a:lnTo>
                  <a:lnTo>
                    <a:pt x="11027" y="12437"/>
                  </a:lnTo>
                  <a:lnTo>
                    <a:pt x="11027" y="12400"/>
                  </a:lnTo>
                  <a:lnTo>
                    <a:pt x="10638" y="12437"/>
                  </a:lnTo>
                  <a:lnTo>
                    <a:pt x="10318" y="12622"/>
                  </a:lnTo>
                  <a:lnTo>
                    <a:pt x="9929" y="12733"/>
                  </a:lnTo>
                  <a:lnTo>
                    <a:pt x="9865" y="12916"/>
                  </a:lnTo>
                  <a:lnTo>
                    <a:pt x="10059" y="13137"/>
                  </a:lnTo>
                  <a:lnTo>
                    <a:pt x="10188" y="13579"/>
                  </a:lnTo>
                  <a:lnTo>
                    <a:pt x="10059" y="13835"/>
                  </a:lnTo>
                  <a:lnTo>
                    <a:pt x="9674" y="14057"/>
                  </a:lnTo>
                  <a:lnTo>
                    <a:pt x="9674" y="14203"/>
                  </a:lnTo>
                  <a:lnTo>
                    <a:pt x="9479" y="14277"/>
                  </a:lnTo>
                  <a:lnTo>
                    <a:pt x="9415" y="14646"/>
                  </a:lnTo>
                  <a:lnTo>
                    <a:pt x="9609" y="14755"/>
                  </a:lnTo>
                  <a:lnTo>
                    <a:pt x="9609" y="14903"/>
                  </a:lnTo>
                  <a:lnTo>
                    <a:pt x="9479" y="14940"/>
                  </a:lnTo>
                  <a:lnTo>
                    <a:pt x="9609" y="14977"/>
                  </a:lnTo>
                  <a:lnTo>
                    <a:pt x="9479" y="15125"/>
                  </a:lnTo>
                  <a:lnTo>
                    <a:pt x="9350" y="15125"/>
                  </a:lnTo>
                  <a:lnTo>
                    <a:pt x="9415" y="15197"/>
                  </a:lnTo>
                  <a:lnTo>
                    <a:pt x="9221" y="15271"/>
                  </a:lnTo>
                  <a:lnTo>
                    <a:pt x="9026" y="15160"/>
                  </a:lnTo>
                  <a:lnTo>
                    <a:pt x="8771" y="15271"/>
                  </a:lnTo>
                  <a:lnTo>
                    <a:pt x="8641" y="15197"/>
                  </a:lnTo>
                  <a:lnTo>
                    <a:pt x="8512" y="14977"/>
                  </a:lnTo>
                  <a:lnTo>
                    <a:pt x="8447" y="14940"/>
                  </a:lnTo>
                  <a:lnTo>
                    <a:pt x="8188" y="15014"/>
                  </a:lnTo>
                  <a:lnTo>
                    <a:pt x="7997" y="15014"/>
                  </a:lnTo>
                  <a:lnTo>
                    <a:pt x="7868" y="14977"/>
                  </a:lnTo>
                  <a:lnTo>
                    <a:pt x="7094" y="15125"/>
                  </a:lnTo>
                  <a:lnTo>
                    <a:pt x="6706" y="15197"/>
                  </a:lnTo>
                  <a:lnTo>
                    <a:pt x="6256" y="15307"/>
                  </a:lnTo>
                  <a:lnTo>
                    <a:pt x="5803" y="15307"/>
                  </a:lnTo>
                  <a:lnTo>
                    <a:pt x="5418" y="15381"/>
                  </a:lnTo>
                  <a:lnTo>
                    <a:pt x="5224" y="15344"/>
                  </a:lnTo>
                  <a:lnTo>
                    <a:pt x="4835" y="15381"/>
                  </a:lnTo>
                  <a:lnTo>
                    <a:pt x="4191" y="15675"/>
                  </a:lnTo>
                  <a:lnTo>
                    <a:pt x="3997" y="15897"/>
                  </a:lnTo>
                  <a:lnTo>
                    <a:pt x="3806" y="15970"/>
                  </a:lnTo>
                  <a:lnTo>
                    <a:pt x="3677" y="16116"/>
                  </a:lnTo>
                  <a:lnTo>
                    <a:pt x="3224" y="16449"/>
                  </a:lnTo>
                  <a:lnTo>
                    <a:pt x="2903" y="16486"/>
                  </a:lnTo>
                  <a:lnTo>
                    <a:pt x="2644" y="16669"/>
                  </a:lnTo>
                  <a:lnTo>
                    <a:pt x="2579" y="16816"/>
                  </a:lnTo>
                  <a:lnTo>
                    <a:pt x="2321" y="16964"/>
                  </a:lnTo>
                  <a:lnTo>
                    <a:pt x="1871" y="17001"/>
                  </a:lnTo>
                  <a:lnTo>
                    <a:pt x="1676" y="17147"/>
                  </a:lnTo>
                  <a:lnTo>
                    <a:pt x="1741" y="17479"/>
                  </a:lnTo>
                  <a:lnTo>
                    <a:pt x="1935" y="17516"/>
                  </a:lnTo>
                  <a:lnTo>
                    <a:pt x="2000" y="17588"/>
                  </a:lnTo>
                  <a:lnTo>
                    <a:pt x="1935" y="17699"/>
                  </a:lnTo>
                  <a:lnTo>
                    <a:pt x="1871" y="17662"/>
                  </a:lnTo>
                  <a:lnTo>
                    <a:pt x="1482" y="17847"/>
                  </a:lnTo>
                  <a:lnTo>
                    <a:pt x="1353" y="17958"/>
                  </a:lnTo>
                  <a:lnTo>
                    <a:pt x="838" y="18251"/>
                  </a:lnTo>
                  <a:lnTo>
                    <a:pt x="644" y="18399"/>
                  </a:lnTo>
                  <a:lnTo>
                    <a:pt x="324" y="18399"/>
                  </a:lnTo>
                  <a:lnTo>
                    <a:pt x="0" y="18473"/>
                  </a:lnTo>
                  <a:lnTo>
                    <a:pt x="324" y="18473"/>
                  </a:lnTo>
                  <a:lnTo>
                    <a:pt x="515" y="18656"/>
                  </a:lnTo>
                  <a:lnTo>
                    <a:pt x="644" y="18878"/>
                  </a:lnTo>
                  <a:lnTo>
                    <a:pt x="515" y="18951"/>
                  </a:lnTo>
                  <a:lnTo>
                    <a:pt x="388" y="18804"/>
                  </a:lnTo>
                  <a:lnTo>
                    <a:pt x="259" y="18656"/>
                  </a:lnTo>
                  <a:lnTo>
                    <a:pt x="194" y="18841"/>
                  </a:lnTo>
                  <a:lnTo>
                    <a:pt x="259" y="19024"/>
                  </a:lnTo>
                  <a:lnTo>
                    <a:pt x="515" y="19060"/>
                  </a:lnTo>
                  <a:lnTo>
                    <a:pt x="515" y="19208"/>
                  </a:lnTo>
                  <a:lnTo>
                    <a:pt x="388" y="19356"/>
                  </a:lnTo>
                  <a:lnTo>
                    <a:pt x="579" y="19282"/>
                  </a:lnTo>
                  <a:lnTo>
                    <a:pt x="709" y="19171"/>
                  </a:lnTo>
                  <a:lnTo>
                    <a:pt x="968" y="19097"/>
                  </a:lnTo>
                  <a:lnTo>
                    <a:pt x="1162" y="19171"/>
                  </a:lnTo>
                  <a:lnTo>
                    <a:pt x="968" y="19245"/>
                  </a:lnTo>
                  <a:lnTo>
                    <a:pt x="1162" y="19282"/>
                  </a:lnTo>
                  <a:lnTo>
                    <a:pt x="1353" y="19245"/>
                  </a:lnTo>
                  <a:lnTo>
                    <a:pt x="1353" y="19060"/>
                  </a:lnTo>
                  <a:lnTo>
                    <a:pt x="1227" y="18988"/>
                  </a:lnTo>
                  <a:lnTo>
                    <a:pt x="903" y="19024"/>
                  </a:lnTo>
                  <a:lnTo>
                    <a:pt x="903" y="18951"/>
                  </a:lnTo>
                  <a:lnTo>
                    <a:pt x="968" y="18841"/>
                  </a:lnTo>
                  <a:lnTo>
                    <a:pt x="903" y="18693"/>
                  </a:lnTo>
                  <a:lnTo>
                    <a:pt x="1032" y="18619"/>
                  </a:lnTo>
                  <a:lnTo>
                    <a:pt x="1353" y="18656"/>
                  </a:lnTo>
                  <a:lnTo>
                    <a:pt x="1676" y="18988"/>
                  </a:lnTo>
                  <a:lnTo>
                    <a:pt x="1806" y="19208"/>
                  </a:lnTo>
                  <a:lnTo>
                    <a:pt x="1935" y="19319"/>
                  </a:lnTo>
                  <a:lnTo>
                    <a:pt x="1935" y="19613"/>
                  </a:lnTo>
                  <a:lnTo>
                    <a:pt x="1676" y="19945"/>
                  </a:lnTo>
                  <a:lnTo>
                    <a:pt x="1353" y="19945"/>
                  </a:lnTo>
                  <a:lnTo>
                    <a:pt x="1482" y="20017"/>
                  </a:lnTo>
                  <a:lnTo>
                    <a:pt x="1676" y="20313"/>
                  </a:lnTo>
                  <a:lnTo>
                    <a:pt x="1806" y="20680"/>
                  </a:lnTo>
                  <a:lnTo>
                    <a:pt x="2129" y="20865"/>
                  </a:lnTo>
                  <a:lnTo>
                    <a:pt x="2129" y="21048"/>
                  </a:lnTo>
                  <a:lnTo>
                    <a:pt x="1935" y="21122"/>
                  </a:lnTo>
                  <a:lnTo>
                    <a:pt x="2191" y="21269"/>
                  </a:lnTo>
                  <a:lnTo>
                    <a:pt x="2450" y="21269"/>
                  </a:lnTo>
                  <a:lnTo>
                    <a:pt x="2644" y="21380"/>
                  </a:lnTo>
                  <a:lnTo>
                    <a:pt x="2774" y="21269"/>
                  </a:lnTo>
                  <a:lnTo>
                    <a:pt x="2774" y="21196"/>
                  </a:lnTo>
                  <a:lnTo>
                    <a:pt x="2515" y="20937"/>
                  </a:lnTo>
                  <a:lnTo>
                    <a:pt x="2515" y="20643"/>
                  </a:lnTo>
                  <a:lnTo>
                    <a:pt x="2644" y="20532"/>
                  </a:lnTo>
                  <a:lnTo>
                    <a:pt x="2838" y="20643"/>
                  </a:lnTo>
                  <a:lnTo>
                    <a:pt x="2774" y="20717"/>
                  </a:lnTo>
                  <a:lnTo>
                    <a:pt x="2774" y="20828"/>
                  </a:lnTo>
                  <a:lnTo>
                    <a:pt x="2968" y="21011"/>
                  </a:lnTo>
                  <a:lnTo>
                    <a:pt x="3094" y="21269"/>
                  </a:lnTo>
                  <a:lnTo>
                    <a:pt x="2968" y="21452"/>
                  </a:lnTo>
                  <a:lnTo>
                    <a:pt x="3094" y="21600"/>
                  </a:lnTo>
                  <a:lnTo>
                    <a:pt x="3418" y="21489"/>
                  </a:lnTo>
                  <a:lnTo>
                    <a:pt x="3741" y="21232"/>
                  </a:lnTo>
                  <a:lnTo>
                    <a:pt x="3418" y="21048"/>
                  </a:lnTo>
                  <a:lnTo>
                    <a:pt x="3418" y="20937"/>
                  </a:lnTo>
                  <a:lnTo>
                    <a:pt x="3547" y="20902"/>
                  </a:lnTo>
                  <a:lnTo>
                    <a:pt x="3806" y="20937"/>
                  </a:lnTo>
                  <a:lnTo>
                    <a:pt x="3932" y="21011"/>
                  </a:lnTo>
                  <a:lnTo>
                    <a:pt x="4062" y="20828"/>
                  </a:lnTo>
                  <a:lnTo>
                    <a:pt x="4062" y="20496"/>
                  </a:lnTo>
                  <a:lnTo>
                    <a:pt x="3932" y="20350"/>
                  </a:lnTo>
                  <a:lnTo>
                    <a:pt x="3932" y="19430"/>
                  </a:lnTo>
                  <a:lnTo>
                    <a:pt x="4126" y="19245"/>
                  </a:lnTo>
                  <a:lnTo>
                    <a:pt x="4450" y="19060"/>
                  </a:lnTo>
                  <a:lnTo>
                    <a:pt x="4385" y="18951"/>
                  </a:lnTo>
                  <a:lnTo>
                    <a:pt x="4191" y="18878"/>
                  </a:lnTo>
                  <a:lnTo>
                    <a:pt x="4191" y="18693"/>
                  </a:lnTo>
                  <a:lnTo>
                    <a:pt x="4062" y="18693"/>
                  </a:lnTo>
                  <a:lnTo>
                    <a:pt x="4126" y="18582"/>
                  </a:lnTo>
                  <a:lnTo>
                    <a:pt x="3547" y="18582"/>
                  </a:lnTo>
                  <a:lnTo>
                    <a:pt x="3482" y="18473"/>
                  </a:lnTo>
                  <a:lnTo>
                    <a:pt x="3806" y="18399"/>
                  </a:lnTo>
                  <a:lnTo>
                    <a:pt x="3868" y="18251"/>
                  </a:lnTo>
                  <a:lnTo>
                    <a:pt x="3806" y="17958"/>
                  </a:lnTo>
                  <a:lnTo>
                    <a:pt x="3547" y="17884"/>
                  </a:lnTo>
                  <a:lnTo>
                    <a:pt x="3288" y="17921"/>
                  </a:lnTo>
                  <a:lnTo>
                    <a:pt x="3288" y="17958"/>
                  </a:lnTo>
                  <a:lnTo>
                    <a:pt x="3094" y="18067"/>
                  </a:lnTo>
                  <a:lnTo>
                    <a:pt x="2838" y="18067"/>
                  </a:lnTo>
                  <a:lnTo>
                    <a:pt x="2450" y="17847"/>
                  </a:lnTo>
                  <a:lnTo>
                    <a:pt x="2515" y="17699"/>
                  </a:lnTo>
                  <a:lnTo>
                    <a:pt x="3094" y="17553"/>
                  </a:lnTo>
                  <a:lnTo>
                    <a:pt x="3547" y="17516"/>
                  </a:lnTo>
                  <a:lnTo>
                    <a:pt x="4126" y="17588"/>
                  </a:lnTo>
                  <a:lnTo>
                    <a:pt x="4385" y="17699"/>
                  </a:lnTo>
                  <a:lnTo>
                    <a:pt x="4450" y="17588"/>
                  </a:lnTo>
                  <a:lnTo>
                    <a:pt x="4450" y="17295"/>
                  </a:lnTo>
                  <a:lnTo>
                    <a:pt x="4385" y="17147"/>
                  </a:lnTo>
                  <a:lnTo>
                    <a:pt x="4450" y="17038"/>
                  </a:lnTo>
                  <a:lnTo>
                    <a:pt x="4706" y="17038"/>
                  </a:lnTo>
                  <a:lnTo>
                    <a:pt x="4835" y="17184"/>
                  </a:lnTo>
                  <a:lnTo>
                    <a:pt x="5094" y="17184"/>
                  </a:lnTo>
                  <a:lnTo>
                    <a:pt x="5418" y="17110"/>
                  </a:lnTo>
                  <a:lnTo>
                    <a:pt x="5997" y="17038"/>
                  </a:lnTo>
                  <a:lnTo>
                    <a:pt x="6512" y="16964"/>
                  </a:lnTo>
                  <a:lnTo>
                    <a:pt x="6835" y="16964"/>
                  </a:lnTo>
                  <a:lnTo>
                    <a:pt x="7029" y="17001"/>
                  </a:lnTo>
                  <a:lnTo>
                    <a:pt x="7159" y="16964"/>
                  </a:lnTo>
                  <a:cubicBezTo>
                    <a:pt x="7159" y="17001"/>
                    <a:pt x="7285" y="17110"/>
                    <a:pt x="7285" y="17147"/>
                  </a:cubicBezTo>
                  <a:lnTo>
                    <a:pt x="6835" y="17332"/>
                  </a:lnTo>
                  <a:lnTo>
                    <a:pt x="6835" y="17479"/>
                  </a:lnTo>
                  <a:lnTo>
                    <a:pt x="6641" y="17369"/>
                  </a:lnTo>
                  <a:lnTo>
                    <a:pt x="6321" y="17406"/>
                  </a:lnTo>
                  <a:lnTo>
                    <a:pt x="6062" y="17516"/>
                  </a:lnTo>
                  <a:lnTo>
                    <a:pt x="5868" y="17479"/>
                  </a:lnTo>
                  <a:lnTo>
                    <a:pt x="5674" y="17184"/>
                  </a:lnTo>
                  <a:lnTo>
                    <a:pt x="5482" y="17184"/>
                  </a:lnTo>
                  <a:lnTo>
                    <a:pt x="5029" y="17516"/>
                  </a:lnTo>
                  <a:lnTo>
                    <a:pt x="5029" y="17699"/>
                  </a:lnTo>
                  <a:lnTo>
                    <a:pt x="4706" y="17810"/>
                  </a:lnTo>
                  <a:lnTo>
                    <a:pt x="4579" y="17995"/>
                  </a:lnTo>
                  <a:lnTo>
                    <a:pt x="5094" y="18104"/>
                  </a:lnTo>
                  <a:lnTo>
                    <a:pt x="5159" y="18288"/>
                  </a:lnTo>
                  <a:lnTo>
                    <a:pt x="5094" y="18325"/>
                  </a:lnTo>
                  <a:lnTo>
                    <a:pt x="5094" y="18436"/>
                  </a:lnTo>
                  <a:lnTo>
                    <a:pt x="5353" y="18656"/>
                  </a:lnTo>
                  <a:lnTo>
                    <a:pt x="5738" y="18693"/>
                  </a:lnTo>
                  <a:lnTo>
                    <a:pt x="5738" y="18841"/>
                  </a:lnTo>
                  <a:lnTo>
                    <a:pt x="5868" y="18878"/>
                  </a:lnTo>
                  <a:lnTo>
                    <a:pt x="5997" y="18804"/>
                  </a:lnTo>
                  <a:lnTo>
                    <a:pt x="6191" y="18841"/>
                  </a:lnTo>
                  <a:lnTo>
                    <a:pt x="6385" y="18804"/>
                  </a:lnTo>
                  <a:lnTo>
                    <a:pt x="6385" y="18656"/>
                  </a:lnTo>
                  <a:lnTo>
                    <a:pt x="6062" y="18473"/>
                  </a:lnTo>
                  <a:lnTo>
                    <a:pt x="6191" y="18288"/>
                  </a:lnTo>
                  <a:lnTo>
                    <a:pt x="6385" y="18032"/>
                  </a:lnTo>
                  <a:lnTo>
                    <a:pt x="6771" y="17884"/>
                  </a:lnTo>
                  <a:lnTo>
                    <a:pt x="6835" y="17773"/>
                  </a:lnTo>
                  <a:lnTo>
                    <a:pt x="7285" y="17847"/>
                  </a:lnTo>
                  <a:lnTo>
                    <a:pt x="7738" y="18032"/>
                  </a:lnTo>
                  <a:lnTo>
                    <a:pt x="7932" y="18141"/>
                  </a:lnTo>
                  <a:lnTo>
                    <a:pt x="8123" y="18104"/>
                  </a:lnTo>
                  <a:lnTo>
                    <a:pt x="8318" y="17736"/>
                  </a:lnTo>
                  <a:lnTo>
                    <a:pt x="8706" y="17516"/>
                  </a:lnTo>
                  <a:lnTo>
                    <a:pt x="8706" y="17369"/>
                  </a:lnTo>
                  <a:lnTo>
                    <a:pt x="8447" y="17147"/>
                  </a:lnTo>
                  <a:lnTo>
                    <a:pt x="8062" y="16964"/>
                  </a:lnTo>
                  <a:lnTo>
                    <a:pt x="7803" y="16964"/>
                  </a:lnTo>
                  <a:lnTo>
                    <a:pt x="7609" y="16853"/>
                  </a:lnTo>
                  <a:lnTo>
                    <a:pt x="7094" y="16853"/>
                  </a:lnTo>
                  <a:cubicBezTo>
                    <a:pt x="7094" y="16816"/>
                    <a:pt x="7094" y="16743"/>
                    <a:pt x="7029" y="16669"/>
                  </a:cubicBezTo>
                  <a:lnTo>
                    <a:pt x="7029" y="16632"/>
                  </a:lnTo>
                  <a:lnTo>
                    <a:pt x="7415" y="16486"/>
                  </a:lnTo>
                  <a:lnTo>
                    <a:pt x="7479" y="16412"/>
                  </a:lnTo>
                  <a:lnTo>
                    <a:pt x="7932" y="16227"/>
                  </a:lnTo>
                  <a:lnTo>
                    <a:pt x="8318" y="16116"/>
                  </a:lnTo>
                  <a:lnTo>
                    <a:pt x="8900" y="16190"/>
                  </a:lnTo>
                  <a:lnTo>
                    <a:pt x="9221" y="16116"/>
                  </a:lnTo>
                  <a:lnTo>
                    <a:pt x="9350" y="16227"/>
                  </a:lnTo>
                  <a:lnTo>
                    <a:pt x="9350" y="16412"/>
                  </a:lnTo>
                  <a:lnTo>
                    <a:pt x="9091" y="16632"/>
                  </a:lnTo>
                  <a:lnTo>
                    <a:pt x="9026" y="16816"/>
                  </a:lnTo>
                  <a:lnTo>
                    <a:pt x="9221" y="16853"/>
                  </a:lnTo>
                  <a:lnTo>
                    <a:pt x="9221" y="17221"/>
                  </a:lnTo>
                  <a:lnTo>
                    <a:pt x="9091" y="17332"/>
                  </a:lnTo>
                  <a:lnTo>
                    <a:pt x="9221" y="17516"/>
                  </a:lnTo>
                  <a:lnTo>
                    <a:pt x="9544" y="17588"/>
                  </a:lnTo>
                  <a:lnTo>
                    <a:pt x="9994" y="17884"/>
                  </a:lnTo>
                  <a:lnTo>
                    <a:pt x="10318" y="17921"/>
                  </a:lnTo>
                  <a:lnTo>
                    <a:pt x="10577" y="17884"/>
                  </a:lnTo>
                  <a:lnTo>
                    <a:pt x="10897" y="17588"/>
                  </a:lnTo>
                  <a:lnTo>
                    <a:pt x="10897" y="17406"/>
                  </a:lnTo>
                  <a:lnTo>
                    <a:pt x="11027" y="17332"/>
                  </a:lnTo>
                  <a:lnTo>
                    <a:pt x="11156" y="17221"/>
                  </a:lnTo>
                  <a:lnTo>
                    <a:pt x="11027" y="17075"/>
                  </a:lnTo>
                  <a:lnTo>
                    <a:pt x="11285" y="16853"/>
                  </a:lnTo>
                  <a:lnTo>
                    <a:pt x="11606" y="16816"/>
                  </a:lnTo>
                  <a:lnTo>
                    <a:pt x="11865" y="16816"/>
                  </a:lnTo>
                  <a:lnTo>
                    <a:pt x="11929" y="16706"/>
                  </a:lnTo>
                  <a:lnTo>
                    <a:pt x="11865" y="16632"/>
                  </a:lnTo>
                  <a:lnTo>
                    <a:pt x="11800" y="16412"/>
                  </a:lnTo>
                  <a:lnTo>
                    <a:pt x="11156" y="16264"/>
                  </a:lnTo>
                  <a:lnTo>
                    <a:pt x="11027" y="16153"/>
                  </a:lnTo>
                  <a:lnTo>
                    <a:pt x="11221" y="15897"/>
                  </a:lnTo>
                  <a:lnTo>
                    <a:pt x="11476" y="15786"/>
                  </a:lnTo>
                  <a:lnTo>
                    <a:pt x="11606" y="15749"/>
                  </a:lnTo>
                  <a:lnTo>
                    <a:pt x="11541" y="15860"/>
                  </a:lnTo>
                  <a:lnTo>
                    <a:pt x="11541" y="16081"/>
                  </a:lnTo>
                  <a:lnTo>
                    <a:pt x="11671" y="16116"/>
                  </a:lnTo>
                  <a:lnTo>
                    <a:pt x="11865" y="16081"/>
                  </a:lnTo>
                  <a:lnTo>
                    <a:pt x="11929" y="16044"/>
                  </a:lnTo>
                  <a:lnTo>
                    <a:pt x="12188" y="16081"/>
                  </a:lnTo>
                  <a:lnTo>
                    <a:pt x="12315" y="16153"/>
                  </a:lnTo>
                  <a:lnTo>
                    <a:pt x="12509" y="16116"/>
                  </a:lnTo>
                  <a:lnTo>
                    <a:pt x="12638" y="16116"/>
                  </a:lnTo>
                  <a:lnTo>
                    <a:pt x="12574" y="16227"/>
                  </a:lnTo>
                  <a:lnTo>
                    <a:pt x="12253" y="16264"/>
                  </a:lnTo>
                  <a:lnTo>
                    <a:pt x="12253" y="16301"/>
                  </a:lnTo>
                  <a:lnTo>
                    <a:pt x="12315" y="16338"/>
                  </a:lnTo>
                  <a:lnTo>
                    <a:pt x="12574" y="16301"/>
                  </a:lnTo>
                  <a:lnTo>
                    <a:pt x="12962" y="16153"/>
                  </a:lnTo>
                  <a:lnTo>
                    <a:pt x="13865" y="16227"/>
                  </a:lnTo>
                  <a:lnTo>
                    <a:pt x="14379" y="16153"/>
                  </a:lnTo>
                  <a:lnTo>
                    <a:pt x="14185" y="16116"/>
                  </a:lnTo>
                  <a:lnTo>
                    <a:pt x="14121" y="15934"/>
                  </a:lnTo>
                  <a:lnTo>
                    <a:pt x="14185" y="15712"/>
                  </a:lnTo>
                  <a:lnTo>
                    <a:pt x="14574" y="15603"/>
                  </a:lnTo>
                  <a:lnTo>
                    <a:pt x="14894" y="15675"/>
                  </a:lnTo>
                  <a:lnTo>
                    <a:pt x="15024" y="15860"/>
                  </a:lnTo>
                  <a:lnTo>
                    <a:pt x="14894" y="16044"/>
                  </a:lnTo>
                  <a:lnTo>
                    <a:pt x="15088" y="16153"/>
                  </a:lnTo>
                  <a:lnTo>
                    <a:pt x="15347" y="16153"/>
                  </a:lnTo>
                  <a:lnTo>
                    <a:pt x="15541" y="15934"/>
                  </a:lnTo>
                  <a:lnTo>
                    <a:pt x="15347" y="15566"/>
                  </a:lnTo>
                  <a:lnTo>
                    <a:pt x="15412" y="15344"/>
                  </a:lnTo>
                  <a:lnTo>
                    <a:pt x="15797" y="15160"/>
                  </a:lnTo>
                  <a:lnTo>
                    <a:pt x="16056" y="15160"/>
                  </a:lnTo>
                  <a:lnTo>
                    <a:pt x="16121" y="15051"/>
                  </a:lnTo>
                  <a:lnTo>
                    <a:pt x="15991" y="14940"/>
                  </a:lnTo>
                  <a:lnTo>
                    <a:pt x="16056" y="14681"/>
                  </a:lnTo>
                  <a:lnTo>
                    <a:pt x="16315" y="14609"/>
                  </a:lnTo>
                  <a:lnTo>
                    <a:pt x="16635" y="14646"/>
                  </a:lnTo>
                  <a:lnTo>
                    <a:pt x="16700" y="14755"/>
                  </a:lnTo>
                  <a:lnTo>
                    <a:pt x="16509" y="14866"/>
                  </a:lnTo>
                  <a:lnTo>
                    <a:pt x="16444" y="15160"/>
                  </a:lnTo>
                  <a:lnTo>
                    <a:pt x="16509" y="15749"/>
                  </a:lnTo>
                  <a:lnTo>
                    <a:pt x="16700" y="15823"/>
                  </a:lnTo>
                  <a:lnTo>
                    <a:pt x="16959" y="15712"/>
                  </a:lnTo>
                  <a:lnTo>
                    <a:pt x="17088" y="15529"/>
                  </a:lnTo>
                  <a:lnTo>
                    <a:pt x="17409" y="15529"/>
                  </a:lnTo>
                  <a:lnTo>
                    <a:pt x="17732" y="15344"/>
                  </a:lnTo>
                  <a:lnTo>
                    <a:pt x="17927" y="15088"/>
                  </a:lnTo>
                  <a:lnTo>
                    <a:pt x="17797" y="14903"/>
                  </a:lnTo>
                  <a:lnTo>
                    <a:pt x="18247" y="14718"/>
                  </a:lnTo>
                  <a:lnTo>
                    <a:pt x="18121" y="14572"/>
                  </a:lnTo>
                  <a:lnTo>
                    <a:pt x="17991" y="14462"/>
                  </a:lnTo>
                  <a:lnTo>
                    <a:pt x="17603" y="14168"/>
                  </a:lnTo>
                  <a:lnTo>
                    <a:pt x="17409" y="13909"/>
                  </a:lnTo>
                  <a:lnTo>
                    <a:pt x="17347" y="13431"/>
                  </a:lnTo>
                  <a:lnTo>
                    <a:pt x="17474" y="12879"/>
                  </a:lnTo>
                  <a:lnTo>
                    <a:pt x="17474" y="12511"/>
                  </a:lnTo>
                  <a:lnTo>
                    <a:pt x="17153" y="11811"/>
                  </a:lnTo>
                  <a:lnTo>
                    <a:pt x="16765" y="11481"/>
                  </a:lnTo>
                  <a:lnTo>
                    <a:pt x="16765" y="11224"/>
                  </a:lnTo>
                  <a:lnTo>
                    <a:pt x="16829" y="10891"/>
                  </a:lnTo>
                  <a:lnTo>
                    <a:pt x="17409" y="10745"/>
                  </a:lnTo>
                  <a:lnTo>
                    <a:pt x="17668" y="10745"/>
                  </a:lnTo>
                  <a:lnTo>
                    <a:pt x="17797" y="10891"/>
                  </a:lnTo>
                  <a:lnTo>
                    <a:pt x="17927" y="10782"/>
                  </a:lnTo>
                  <a:lnTo>
                    <a:pt x="17797" y="10561"/>
                  </a:lnTo>
                  <a:lnTo>
                    <a:pt x="17732" y="10413"/>
                  </a:lnTo>
                  <a:lnTo>
                    <a:pt x="17668" y="10339"/>
                  </a:lnTo>
                  <a:lnTo>
                    <a:pt x="17603" y="10156"/>
                  </a:lnTo>
                  <a:lnTo>
                    <a:pt x="17603" y="9935"/>
                  </a:lnTo>
                  <a:lnTo>
                    <a:pt x="17732" y="9789"/>
                  </a:lnTo>
                  <a:lnTo>
                    <a:pt x="17732" y="9604"/>
                  </a:lnTo>
                  <a:lnTo>
                    <a:pt x="17668" y="9493"/>
                  </a:lnTo>
                  <a:lnTo>
                    <a:pt x="17668" y="9273"/>
                  </a:lnTo>
                  <a:lnTo>
                    <a:pt x="17732" y="9126"/>
                  </a:lnTo>
                  <a:lnTo>
                    <a:pt x="17603" y="9015"/>
                  </a:lnTo>
                  <a:lnTo>
                    <a:pt x="17474" y="8574"/>
                  </a:lnTo>
                  <a:lnTo>
                    <a:pt x="17153" y="8280"/>
                  </a:lnTo>
                  <a:lnTo>
                    <a:pt x="17088" y="8280"/>
                  </a:lnTo>
                  <a:lnTo>
                    <a:pt x="16959" y="8206"/>
                  </a:lnTo>
                  <a:lnTo>
                    <a:pt x="16959" y="7801"/>
                  </a:lnTo>
                  <a:lnTo>
                    <a:pt x="15862" y="7175"/>
                  </a:lnTo>
                  <a:lnTo>
                    <a:pt x="15732" y="6991"/>
                  </a:lnTo>
                  <a:lnTo>
                    <a:pt x="15541" y="6660"/>
                  </a:lnTo>
                  <a:lnTo>
                    <a:pt x="15541" y="6256"/>
                  </a:lnTo>
                  <a:lnTo>
                    <a:pt x="15347" y="6329"/>
                  </a:lnTo>
                  <a:lnTo>
                    <a:pt x="15153" y="6329"/>
                  </a:lnTo>
                  <a:lnTo>
                    <a:pt x="15088" y="6293"/>
                  </a:lnTo>
                  <a:lnTo>
                    <a:pt x="15088" y="6256"/>
                  </a:lnTo>
                  <a:cubicBezTo>
                    <a:pt x="14959" y="6108"/>
                    <a:pt x="14829" y="5999"/>
                    <a:pt x="14638" y="5888"/>
                  </a:cubicBezTo>
                  <a:lnTo>
                    <a:pt x="14768" y="5740"/>
                  </a:lnTo>
                  <a:lnTo>
                    <a:pt x="14959" y="5556"/>
                  </a:lnTo>
                  <a:lnTo>
                    <a:pt x="14829" y="5410"/>
                  </a:lnTo>
                  <a:lnTo>
                    <a:pt x="14444" y="5410"/>
                  </a:lnTo>
                  <a:lnTo>
                    <a:pt x="13991" y="5373"/>
                  </a:lnTo>
                  <a:lnTo>
                    <a:pt x="13541" y="5077"/>
                  </a:lnTo>
                  <a:lnTo>
                    <a:pt x="13153" y="5151"/>
                  </a:lnTo>
                  <a:lnTo>
                    <a:pt x="12703" y="5005"/>
                  </a:lnTo>
                  <a:lnTo>
                    <a:pt x="12638" y="4857"/>
                  </a:lnTo>
                  <a:lnTo>
                    <a:pt x="12638" y="4673"/>
                  </a:lnTo>
                  <a:lnTo>
                    <a:pt x="12897" y="4527"/>
                  </a:lnTo>
                  <a:lnTo>
                    <a:pt x="13153" y="4527"/>
                  </a:lnTo>
                  <a:lnTo>
                    <a:pt x="13606" y="4710"/>
                  </a:lnTo>
                  <a:lnTo>
                    <a:pt x="13800" y="4784"/>
                  </a:lnTo>
                  <a:lnTo>
                    <a:pt x="14185" y="4453"/>
                  </a:lnTo>
                  <a:lnTo>
                    <a:pt x="14574" y="4268"/>
                  </a:lnTo>
                  <a:lnTo>
                    <a:pt x="14894" y="4268"/>
                  </a:lnTo>
                  <a:lnTo>
                    <a:pt x="15282" y="4416"/>
                  </a:lnTo>
                  <a:lnTo>
                    <a:pt x="15606" y="4342"/>
                  </a:lnTo>
                  <a:lnTo>
                    <a:pt x="15926" y="4527"/>
                  </a:lnTo>
                  <a:lnTo>
                    <a:pt x="16444" y="4784"/>
                  </a:lnTo>
                  <a:lnTo>
                    <a:pt x="17024" y="4894"/>
                  </a:lnTo>
                  <a:lnTo>
                    <a:pt x="17538" y="5005"/>
                  </a:lnTo>
                  <a:lnTo>
                    <a:pt x="17732" y="5151"/>
                  </a:lnTo>
                  <a:lnTo>
                    <a:pt x="18056" y="5225"/>
                  </a:lnTo>
                  <a:lnTo>
                    <a:pt x="18056" y="5077"/>
                  </a:lnTo>
                  <a:lnTo>
                    <a:pt x="18121" y="4894"/>
                  </a:lnTo>
                  <a:lnTo>
                    <a:pt x="18056" y="4673"/>
                  </a:lnTo>
                  <a:lnTo>
                    <a:pt x="18121" y="4342"/>
                  </a:lnTo>
                  <a:lnTo>
                    <a:pt x="18312" y="3938"/>
                  </a:lnTo>
                  <a:lnTo>
                    <a:pt x="18765" y="3570"/>
                  </a:lnTo>
                  <a:lnTo>
                    <a:pt x="19085" y="3533"/>
                  </a:lnTo>
                  <a:lnTo>
                    <a:pt x="19409" y="3570"/>
                  </a:lnTo>
                  <a:lnTo>
                    <a:pt x="19924" y="3570"/>
                  </a:lnTo>
                  <a:lnTo>
                    <a:pt x="19924" y="3496"/>
                  </a:lnTo>
                  <a:lnTo>
                    <a:pt x="20118" y="3385"/>
                  </a:lnTo>
                  <a:lnTo>
                    <a:pt x="20312" y="3422"/>
                  </a:lnTo>
                  <a:lnTo>
                    <a:pt x="20571" y="3422"/>
                  </a:lnTo>
                  <a:lnTo>
                    <a:pt x="20700" y="3349"/>
                  </a:lnTo>
                  <a:lnTo>
                    <a:pt x="20762" y="3201"/>
                  </a:lnTo>
                  <a:lnTo>
                    <a:pt x="21085" y="3127"/>
                  </a:lnTo>
                  <a:lnTo>
                    <a:pt x="21344" y="3018"/>
                  </a:lnTo>
                  <a:lnTo>
                    <a:pt x="21344" y="2833"/>
                  </a:lnTo>
                  <a:lnTo>
                    <a:pt x="21538" y="2796"/>
                  </a:lnTo>
                  <a:lnTo>
                    <a:pt x="21600" y="2649"/>
                  </a:lnTo>
                  <a:lnTo>
                    <a:pt x="21344" y="2649"/>
                  </a:lnTo>
                  <a:lnTo>
                    <a:pt x="20956" y="2944"/>
                  </a:lnTo>
                  <a:lnTo>
                    <a:pt x="20700" y="2944"/>
                  </a:lnTo>
                  <a:lnTo>
                    <a:pt x="20700" y="2685"/>
                  </a:lnTo>
                  <a:lnTo>
                    <a:pt x="20377" y="2466"/>
                  </a:lnTo>
                  <a:lnTo>
                    <a:pt x="19988" y="2318"/>
                  </a:lnTo>
                  <a:lnTo>
                    <a:pt x="19862" y="2244"/>
                  </a:lnTo>
                  <a:lnTo>
                    <a:pt x="19862" y="1950"/>
                  </a:lnTo>
                  <a:lnTo>
                    <a:pt x="19988" y="1657"/>
                  </a:lnTo>
                  <a:lnTo>
                    <a:pt x="19988" y="1472"/>
                  </a:lnTo>
                  <a:lnTo>
                    <a:pt x="19924" y="1361"/>
                  </a:lnTo>
                  <a:lnTo>
                    <a:pt x="19862" y="1398"/>
                  </a:lnTo>
                  <a:lnTo>
                    <a:pt x="19732" y="1583"/>
                  </a:lnTo>
                  <a:lnTo>
                    <a:pt x="19409" y="1840"/>
                  </a:lnTo>
                  <a:lnTo>
                    <a:pt x="18894" y="2061"/>
                  </a:lnTo>
                  <a:lnTo>
                    <a:pt x="18376" y="2098"/>
                  </a:lnTo>
                  <a:lnTo>
                    <a:pt x="18185" y="2061"/>
                  </a:lnTo>
                  <a:lnTo>
                    <a:pt x="17991" y="2098"/>
                  </a:lnTo>
                  <a:lnTo>
                    <a:pt x="17668" y="1913"/>
                  </a:lnTo>
                  <a:lnTo>
                    <a:pt x="17282" y="1877"/>
                  </a:lnTo>
                  <a:lnTo>
                    <a:pt x="16700" y="1729"/>
                  </a:lnTo>
                  <a:lnTo>
                    <a:pt x="16380" y="1546"/>
                  </a:lnTo>
                  <a:lnTo>
                    <a:pt x="16056" y="1509"/>
                  </a:lnTo>
                  <a:lnTo>
                    <a:pt x="15862" y="1361"/>
                  </a:lnTo>
                  <a:lnTo>
                    <a:pt x="15412" y="1178"/>
                  </a:lnTo>
                  <a:lnTo>
                    <a:pt x="14574" y="735"/>
                  </a:lnTo>
                  <a:lnTo>
                    <a:pt x="14315" y="441"/>
                  </a:lnTo>
                  <a:lnTo>
                    <a:pt x="13865" y="404"/>
                  </a:lnTo>
                  <a:lnTo>
                    <a:pt x="13282" y="111"/>
                  </a:lnTo>
                  <a:lnTo>
                    <a:pt x="13153" y="0"/>
                  </a:lnTo>
                  <a:close/>
                </a:path>
              </a:pathLst>
            </a:custGeom>
            <a:solidFill>
              <a:srgbClr val="CBD4D8"/>
            </a:solidFill>
            <a:ln w="12700" cap="flat">
              <a:noFill/>
              <a:miter lim="400000"/>
            </a:ln>
            <a:effectLst/>
          </p:spPr>
          <p:txBody>
            <a:bodyPr wrap="square" lIns="0" tIns="0" rIns="0" bIns="0" numCol="1" anchor="ctr">
              <a:noAutofit/>
            </a:bodyPr>
            <a:lstStyle/>
            <a:p>
              <a:pPr defTabSz="342900">
                <a:lnSpc>
                  <a:spcPct val="100000"/>
                </a:lnSpc>
                <a:spcBef>
                  <a:spcPts val="0"/>
                </a:spcBef>
                <a:defRPr sz="1400">
                  <a:latin typeface="Arial"/>
                  <a:ea typeface="Arial"/>
                  <a:cs typeface="Arial"/>
                  <a:sym typeface="Arial"/>
                </a:defRPr>
              </a:pPr>
              <a:endParaRPr sz="525"/>
            </a:p>
          </p:txBody>
        </p:sp>
        <p:sp>
          <p:nvSpPr>
            <p:cNvPr id="1019" name="Google Shape;10484;p32">
              <a:extLst>
                <a:ext uri="{FF2B5EF4-FFF2-40B4-BE49-F238E27FC236}">
                  <a16:creationId xmlns:a16="http://schemas.microsoft.com/office/drawing/2014/main" id="{5190DDD5-3358-A7E7-2BDB-824AD853CEE4}"/>
                </a:ext>
              </a:extLst>
            </p:cNvPr>
            <p:cNvSpPr/>
            <p:nvPr/>
          </p:nvSpPr>
          <p:spPr>
            <a:xfrm>
              <a:off x="20185403" y="5658620"/>
              <a:ext cx="300436" cy="398932"/>
            </a:xfrm>
            <a:custGeom>
              <a:avLst/>
              <a:gdLst/>
              <a:ahLst/>
              <a:cxnLst>
                <a:cxn ang="0">
                  <a:pos x="wd2" y="hd2"/>
                </a:cxn>
                <a:cxn ang="5400000">
                  <a:pos x="wd2" y="hd2"/>
                </a:cxn>
                <a:cxn ang="10800000">
                  <a:pos x="wd2" y="hd2"/>
                </a:cxn>
                <a:cxn ang="16200000">
                  <a:pos x="wd2" y="hd2"/>
                </a:cxn>
              </a:cxnLst>
              <a:rect l="0" t="0" r="r" b="b"/>
              <a:pathLst>
                <a:path w="21600" h="21600" extrusionOk="0">
                  <a:moveTo>
                    <a:pt x="11271" y="0"/>
                  </a:moveTo>
                  <a:lnTo>
                    <a:pt x="9019" y="807"/>
                  </a:lnTo>
                  <a:lnTo>
                    <a:pt x="5636" y="1213"/>
                  </a:lnTo>
                  <a:lnTo>
                    <a:pt x="3760" y="2427"/>
                  </a:lnTo>
                  <a:lnTo>
                    <a:pt x="1885" y="2698"/>
                  </a:lnTo>
                  <a:lnTo>
                    <a:pt x="188" y="3775"/>
                  </a:lnTo>
                  <a:lnTo>
                    <a:pt x="0" y="4588"/>
                  </a:lnTo>
                  <a:lnTo>
                    <a:pt x="0" y="4724"/>
                  </a:lnTo>
                  <a:lnTo>
                    <a:pt x="942" y="4182"/>
                  </a:lnTo>
                  <a:lnTo>
                    <a:pt x="2629" y="4453"/>
                  </a:lnTo>
                  <a:lnTo>
                    <a:pt x="1885" y="4588"/>
                  </a:lnTo>
                  <a:lnTo>
                    <a:pt x="3760" y="5937"/>
                  </a:lnTo>
                  <a:lnTo>
                    <a:pt x="5070" y="7286"/>
                  </a:lnTo>
                  <a:lnTo>
                    <a:pt x="5824" y="7286"/>
                  </a:lnTo>
                  <a:lnTo>
                    <a:pt x="5447" y="7828"/>
                  </a:lnTo>
                  <a:lnTo>
                    <a:pt x="6389" y="8506"/>
                  </a:lnTo>
                  <a:lnTo>
                    <a:pt x="6578" y="9177"/>
                  </a:lnTo>
                  <a:lnTo>
                    <a:pt x="4882" y="8777"/>
                  </a:lnTo>
                  <a:lnTo>
                    <a:pt x="4702" y="8235"/>
                  </a:lnTo>
                  <a:lnTo>
                    <a:pt x="4137" y="8906"/>
                  </a:lnTo>
                  <a:lnTo>
                    <a:pt x="3572" y="8777"/>
                  </a:lnTo>
                  <a:lnTo>
                    <a:pt x="2261" y="9990"/>
                  </a:lnTo>
                  <a:lnTo>
                    <a:pt x="4702" y="10661"/>
                  </a:lnTo>
                  <a:lnTo>
                    <a:pt x="5447" y="10532"/>
                  </a:lnTo>
                  <a:lnTo>
                    <a:pt x="5824" y="11339"/>
                  </a:lnTo>
                  <a:lnTo>
                    <a:pt x="5824" y="12823"/>
                  </a:lnTo>
                  <a:lnTo>
                    <a:pt x="6389" y="13230"/>
                  </a:lnTo>
                  <a:lnTo>
                    <a:pt x="6766" y="12959"/>
                  </a:lnTo>
                  <a:lnTo>
                    <a:pt x="7700" y="14172"/>
                  </a:lnTo>
                  <a:lnTo>
                    <a:pt x="6012" y="14985"/>
                  </a:lnTo>
                  <a:lnTo>
                    <a:pt x="6012" y="15392"/>
                  </a:lnTo>
                  <a:lnTo>
                    <a:pt x="6766" y="15927"/>
                  </a:lnTo>
                  <a:lnTo>
                    <a:pt x="6766" y="16605"/>
                  </a:lnTo>
                  <a:lnTo>
                    <a:pt x="6012" y="16740"/>
                  </a:lnTo>
                  <a:lnTo>
                    <a:pt x="6012" y="17418"/>
                  </a:lnTo>
                  <a:lnTo>
                    <a:pt x="6578" y="18089"/>
                  </a:lnTo>
                  <a:lnTo>
                    <a:pt x="6012" y="18089"/>
                  </a:lnTo>
                  <a:lnTo>
                    <a:pt x="7323" y="19980"/>
                  </a:lnTo>
                  <a:lnTo>
                    <a:pt x="7888" y="19980"/>
                  </a:lnTo>
                  <a:lnTo>
                    <a:pt x="8265" y="20793"/>
                  </a:lnTo>
                  <a:lnTo>
                    <a:pt x="8642" y="20929"/>
                  </a:lnTo>
                  <a:lnTo>
                    <a:pt x="8642" y="21600"/>
                  </a:lnTo>
                  <a:lnTo>
                    <a:pt x="9396" y="21329"/>
                  </a:lnTo>
                  <a:lnTo>
                    <a:pt x="9396" y="20251"/>
                  </a:lnTo>
                  <a:lnTo>
                    <a:pt x="9764" y="20793"/>
                  </a:lnTo>
                  <a:lnTo>
                    <a:pt x="10517" y="20116"/>
                  </a:lnTo>
                  <a:lnTo>
                    <a:pt x="12958" y="18631"/>
                  </a:lnTo>
                  <a:lnTo>
                    <a:pt x="13900" y="18360"/>
                  </a:lnTo>
                  <a:lnTo>
                    <a:pt x="14089" y="18767"/>
                  </a:lnTo>
                  <a:lnTo>
                    <a:pt x="14834" y="18225"/>
                  </a:lnTo>
                  <a:lnTo>
                    <a:pt x="15211" y="18225"/>
                  </a:lnTo>
                  <a:lnTo>
                    <a:pt x="15776" y="18902"/>
                  </a:lnTo>
                  <a:lnTo>
                    <a:pt x="16718" y="18767"/>
                  </a:lnTo>
                  <a:lnTo>
                    <a:pt x="17095" y="19038"/>
                  </a:lnTo>
                  <a:lnTo>
                    <a:pt x="17652" y="18767"/>
                  </a:lnTo>
                  <a:lnTo>
                    <a:pt x="17275" y="18225"/>
                  </a:lnTo>
                  <a:lnTo>
                    <a:pt x="18594" y="17683"/>
                  </a:lnTo>
                  <a:lnTo>
                    <a:pt x="19715" y="17683"/>
                  </a:lnTo>
                  <a:lnTo>
                    <a:pt x="21035" y="16334"/>
                  </a:lnTo>
                  <a:lnTo>
                    <a:pt x="20846" y="16063"/>
                  </a:lnTo>
                  <a:lnTo>
                    <a:pt x="21600" y="15663"/>
                  </a:lnTo>
                  <a:lnTo>
                    <a:pt x="21035" y="12823"/>
                  </a:lnTo>
                  <a:lnTo>
                    <a:pt x="20846" y="12823"/>
                  </a:lnTo>
                  <a:lnTo>
                    <a:pt x="20469" y="12959"/>
                  </a:lnTo>
                  <a:lnTo>
                    <a:pt x="20469" y="12152"/>
                  </a:lnTo>
                  <a:lnTo>
                    <a:pt x="19715" y="9584"/>
                  </a:lnTo>
                  <a:lnTo>
                    <a:pt x="18971" y="8906"/>
                  </a:lnTo>
                  <a:lnTo>
                    <a:pt x="18971" y="7286"/>
                  </a:lnTo>
                  <a:lnTo>
                    <a:pt x="15964" y="4588"/>
                  </a:lnTo>
                  <a:lnTo>
                    <a:pt x="13147" y="2562"/>
                  </a:lnTo>
                  <a:lnTo>
                    <a:pt x="11271" y="0"/>
                  </a:lnTo>
                  <a:close/>
                </a:path>
              </a:pathLst>
            </a:custGeom>
            <a:solidFill>
              <a:srgbClr val="CCD4D9"/>
            </a:solidFill>
            <a:ln w="12700" cap="flat">
              <a:noFill/>
              <a:miter lim="400000"/>
            </a:ln>
            <a:effectLst/>
          </p:spPr>
          <p:txBody>
            <a:bodyPr wrap="square" lIns="0" tIns="0" rIns="0" bIns="0" numCol="1" anchor="ctr">
              <a:noAutofit/>
            </a:bodyPr>
            <a:lstStyle/>
            <a:p>
              <a:pPr defTabSz="342900">
                <a:lnSpc>
                  <a:spcPct val="100000"/>
                </a:lnSpc>
                <a:spcBef>
                  <a:spcPts val="0"/>
                </a:spcBef>
                <a:defRPr sz="1400">
                  <a:latin typeface="Arial"/>
                  <a:ea typeface="Arial"/>
                  <a:cs typeface="Arial"/>
                  <a:sym typeface="Arial"/>
                </a:defRPr>
              </a:pPr>
              <a:endParaRPr sz="525"/>
            </a:p>
          </p:txBody>
        </p:sp>
        <p:sp>
          <p:nvSpPr>
            <p:cNvPr id="1020" name="Google Shape;10485;p32">
              <a:extLst>
                <a:ext uri="{FF2B5EF4-FFF2-40B4-BE49-F238E27FC236}">
                  <a16:creationId xmlns:a16="http://schemas.microsoft.com/office/drawing/2014/main" id="{73FF9104-D74F-698B-C80E-42F8775D9F99}"/>
                </a:ext>
              </a:extLst>
            </p:cNvPr>
            <p:cNvSpPr/>
            <p:nvPr/>
          </p:nvSpPr>
          <p:spPr>
            <a:xfrm>
              <a:off x="20039235" y="5199744"/>
              <a:ext cx="342125" cy="561022"/>
            </a:xfrm>
            <a:custGeom>
              <a:avLst/>
              <a:gdLst/>
              <a:ahLst/>
              <a:cxnLst>
                <a:cxn ang="0">
                  <a:pos x="wd2" y="hd2"/>
                </a:cxn>
                <a:cxn ang="5400000">
                  <a:pos x="wd2" y="hd2"/>
                </a:cxn>
                <a:cxn ang="10800000">
                  <a:pos x="wd2" y="hd2"/>
                </a:cxn>
                <a:cxn ang="16200000">
                  <a:pos x="wd2" y="hd2"/>
                </a:cxn>
              </a:cxnLst>
              <a:rect l="0" t="0" r="r" b="b"/>
              <a:pathLst>
                <a:path w="21600" h="21600" extrusionOk="0">
                  <a:moveTo>
                    <a:pt x="17802" y="0"/>
                  </a:moveTo>
                  <a:lnTo>
                    <a:pt x="17148" y="188"/>
                  </a:lnTo>
                  <a:lnTo>
                    <a:pt x="17148" y="1248"/>
                  </a:lnTo>
                  <a:lnTo>
                    <a:pt x="17644" y="1725"/>
                  </a:lnTo>
                  <a:lnTo>
                    <a:pt x="17148" y="2207"/>
                  </a:lnTo>
                  <a:lnTo>
                    <a:pt x="16486" y="2207"/>
                  </a:lnTo>
                  <a:lnTo>
                    <a:pt x="15658" y="2781"/>
                  </a:lnTo>
                  <a:lnTo>
                    <a:pt x="15658" y="3359"/>
                  </a:lnTo>
                  <a:lnTo>
                    <a:pt x="13680" y="4222"/>
                  </a:lnTo>
                  <a:lnTo>
                    <a:pt x="12695" y="4222"/>
                  </a:lnTo>
                  <a:lnTo>
                    <a:pt x="12033" y="4607"/>
                  </a:lnTo>
                  <a:lnTo>
                    <a:pt x="12861" y="4993"/>
                  </a:lnTo>
                  <a:lnTo>
                    <a:pt x="14011" y="5566"/>
                  </a:lnTo>
                  <a:lnTo>
                    <a:pt x="14011" y="5952"/>
                  </a:lnTo>
                  <a:lnTo>
                    <a:pt x="13515" y="6622"/>
                  </a:lnTo>
                  <a:lnTo>
                    <a:pt x="12364" y="6525"/>
                  </a:lnTo>
                  <a:lnTo>
                    <a:pt x="10386" y="6622"/>
                  </a:lnTo>
                  <a:lnTo>
                    <a:pt x="9393" y="6429"/>
                  </a:lnTo>
                  <a:lnTo>
                    <a:pt x="8574" y="6622"/>
                  </a:lnTo>
                  <a:lnTo>
                    <a:pt x="7912" y="6241"/>
                  </a:lnTo>
                  <a:lnTo>
                    <a:pt x="7415" y="6048"/>
                  </a:lnTo>
                  <a:lnTo>
                    <a:pt x="6596" y="5277"/>
                  </a:lnTo>
                  <a:lnTo>
                    <a:pt x="5437" y="5952"/>
                  </a:lnTo>
                  <a:lnTo>
                    <a:pt x="5437" y="7007"/>
                  </a:lnTo>
                  <a:lnTo>
                    <a:pt x="5106" y="7489"/>
                  </a:lnTo>
                  <a:lnTo>
                    <a:pt x="4452" y="8834"/>
                  </a:lnTo>
                  <a:lnTo>
                    <a:pt x="3625" y="9022"/>
                  </a:lnTo>
                  <a:lnTo>
                    <a:pt x="2798" y="9889"/>
                  </a:lnTo>
                  <a:lnTo>
                    <a:pt x="1647" y="10366"/>
                  </a:lnTo>
                  <a:lnTo>
                    <a:pt x="1647" y="10848"/>
                  </a:lnTo>
                  <a:lnTo>
                    <a:pt x="1151" y="11518"/>
                  </a:lnTo>
                  <a:lnTo>
                    <a:pt x="0" y="12000"/>
                  </a:lnTo>
                  <a:lnTo>
                    <a:pt x="0" y="13634"/>
                  </a:lnTo>
                  <a:lnTo>
                    <a:pt x="165" y="13826"/>
                  </a:lnTo>
                  <a:lnTo>
                    <a:pt x="331" y="13730"/>
                  </a:lnTo>
                  <a:lnTo>
                    <a:pt x="654" y="14689"/>
                  </a:lnTo>
                  <a:lnTo>
                    <a:pt x="1316" y="14400"/>
                  </a:lnTo>
                  <a:lnTo>
                    <a:pt x="1316" y="13918"/>
                  </a:lnTo>
                  <a:lnTo>
                    <a:pt x="2474" y="14304"/>
                  </a:lnTo>
                  <a:lnTo>
                    <a:pt x="2798" y="14689"/>
                  </a:lnTo>
                  <a:lnTo>
                    <a:pt x="4287" y="14593"/>
                  </a:lnTo>
                  <a:lnTo>
                    <a:pt x="4618" y="14207"/>
                  </a:lnTo>
                  <a:lnTo>
                    <a:pt x="5272" y="14207"/>
                  </a:lnTo>
                  <a:lnTo>
                    <a:pt x="5106" y="14593"/>
                  </a:lnTo>
                  <a:lnTo>
                    <a:pt x="4452" y="14785"/>
                  </a:lnTo>
                  <a:lnTo>
                    <a:pt x="5106" y="15359"/>
                  </a:lnTo>
                  <a:lnTo>
                    <a:pt x="4121" y="16323"/>
                  </a:lnTo>
                  <a:lnTo>
                    <a:pt x="4121" y="17667"/>
                  </a:lnTo>
                  <a:lnTo>
                    <a:pt x="4287" y="17952"/>
                  </a:lnTo>
                  <a:lnTo>
                    <a:pt x="6099" y="17952"/>
                  </a:lnTo>
                  <a:lnTo>
                    <a:pt x="6927" y="17667"/>
                  </a:lnTo>
                  <a:lnTo>
                    <a:pt x="5934" y="18145"/>
                  </a:lnTo>
                  <a:lnTo>
                    <a:pt x="4783" y="18145"/>
                  </a:lnTo>
                  <a:lnTo>
                    <a:pt x="4287" y="19007"/>
                  </a:lnTo>
                  <a:lnTo>
                    <a:pt x="4121" y="20067"/>
                  </a:lnTo>
                  <a:lnTo>
                    <a:pt x="3790" y="20545"/>
                  </a:lnTo>
                  <a:lnTo>
                    <a:pt x="4287" y="20545"/>
                  </a:lnTo>
                  <a:lnTo>
                    <a:pt x="5106" y="20352"/>
                  </a:lnTo>
                  <a:lnTo>
                    <a:pt x="6099" y="20545"/>
                  </a:lnTo>
                  <a:lnTo>
                    <a:pt x="5272" y="21315"/>
                  </a:lnTo>
                  <a:lnTo>
                    <a:pt x="5437" y="21600"/>
                  </a:lnTo>
                  <a:lnTo>
                    <a:pt x="6596" y="21123"/>
                  </a:lnTo>
                  <a:lnTo>
                    <a:pt x="7084" y="21412"/>
                  </a:lnTo>
                  <a:lnTo>
                    <a:pt x="7912" y="20834"/>
                  </a:lnTo>
                  <a:lnTo>
                    <a:pt x="7581" y="20545"/>
                  </a:lnTo>
                  <a:lnTo>
                    <a:pt x="8243" y="20352"/>
                  </a:lnTo>
                  <a:lnTo>
                    <a:pt x="9228" y="20930"/>
                  </a:lnTo>
                  <a:lnTo>
                    <a:pt x="9393" y="20352"/>
                  </a:lnTo>
                  <a:lnTo>
                    <a:pt x="10883" y="19585"/>
                  </a:lnTo>
                  <a:lnTo>
                    <a:pt x="12530" y="19393"/>
                  </a:lnTo>
                  <a:lnTo>
                    <a:pt x="14177" y="18530"/>
                  </a:lnTo>
                  <a:lnTo>
                    <a:pt x="17148" y="18241"/>
                  </a:lnTo>
                  <a:lnTo>
                    <a:pt x="19126" y="17667"/>
                  </a:lnTo>
                  <a:lnTo>
                    <a:pt x="18464" y="17089"/>
                  </a:lnTo>
                  <a:lnTo>
                    <a:pt x="15170" y="16034"/>
                  </a:lnTo>
                  <a:lnTo>
                    <a:pt x="14839" y="15552"/>
                  </a:lnTo>
                  <a:lnTo>
                    <a:pt x="13026" y="15359"/>
                  </a:lnTo>
                  <a:lnTo>
                    <a:pt x="12695" y="14689"/>
                  </a:lnTo>
                  <a:lnTo>
                    <a:pt x="13026" y="14304"/>
                  </a:lnTo>
                  <a:lnTo>
                    <a:pt x="12861" y="13730"/>
                  </a:lnTo>
                  <a:lnTo>
                    <a:pt x="12861" y="13152"/>
                  </a:lnTo>
                  <a:lnTo>
                    <a:pt x="14177" y="12670"/>
                  </a:lnTo>
                  <a:lnTo>
                    <a:pt x="14342" y="12000"/>
                  </a:lnTo>
                  <a:lnTo>
                    <a:pt x="15335" y="11807"/>
                  </a:lnTo>
                  <a:lnTo>
                    <a:pt x="16155" y="11807"/>
                  </a:lnTo>
                  <a:lnTo>
                    <a:pt x="16486" y="11422"/>
                  </a:lnTo>
                  <a:lnTo>
                    <a:pt x="16982" y="11234"/>
                  </a:lnTo>
                  <a:lnTo>
                    <a:pt x="16817" y="10752"/>
                  </a:lnTo>
                  <a:lnTo>
                    <a:pt x="19126" y="9407"/>
                  </a:lnTo>
                  <a:lnTo>
                    <a:pt x="18960" y="9118"/>
                  </a:lnTo>
                  <a:lnTo>
                    <a:pt x="20111" y="8545"/>
                  </a:lnTo>
                  <a:lnTo>
                    <a:pt x="20276" y="7966"/>
                  </a:lnTo>
                  <a:lnTo>
                    <a:pt x="19788" y="7585"/>
                  </a:lnTo>
                  <a:lnTo>
                    <a:pt x="19788" y="6241"/>
                  </a:lnTo>
                  <a:lnTo>
                    <a:pt x="18629" y="5759"/>
                  </a:lnTo>
                  <a:lnTo>
                    <a:pt x="18629" y="5089"/>
                  </a:lnTo>
                  <a:lnTo>
                    <a:pt x="19291" y="3745"/>
                  </a:lnTo>
                  <a:lnTo>
                    <a:pt x="19291" y="3166"/>
                  </a:lnTo>
                  <a:lnTo>
                    <a:pt x="19945" y="3166"/>
                  </a:lnTo>
                  <a:lnTo>
                    <a:pt x="21435" y="2207"/>
                  </a:lnTo>
                  <a:lnTo>
                    <a:pt x="21600" y="2207"/>
                  </a:lnTo>
                  <a:lnTo>
                    <a:pt x="20773" y="1629"/>
                  </a:lnTo>
                  <a:lnTo>
                    <a:pt x="20607" y="1340"/>
                  </a:lnTo>
                  <a:lnTo>
                    <a:pt x="19126" y="1248"/>
                  </a:lnTo>
                  <a:lnTo>
                    <a:pt x="18629" y="863"/>
                  </a:lnTo>
                  <a:lnTo>
                    <a:pt x="18629" y="381"/>
                  </a:lnTo>
                  <a:lnTo>
                    <a:pt x="17802" y="0"/>
                  </a:lnTo>
                  <a:close/>
                </a:path>
              </a:pathLst>
            </a:custGeom>
            <a:solidFill>
              <a:srgbClr val="CBD4D8"/>
            </a:solidFill>
            <a:ln w="12700" cap="flat">
              <a:noFill/>
              <a:miter lim="400000"/>
            </a:ln>
            <a:effectLst/>
          </p:spPr>
          <p:txBody>
            <a:bodyPr wrap="square" lIns="0" tIns="0" rIns="0" bIns="0" numCol="1" anchor="ctr">
              <a:noAutofit/>
            </a:bodyPr>
            <a:lstStyle/>
            <a:p>
              <a:pPr defTabSz="342900">
                <a:lnSpc>
                  <a:spcPct val="100000"/>
                </a:lnSpc>
                <a:spcBef>
                  <a:spcPts val="0"/>
                </a:spcBef>
                <a:defRPr sz="1400">
                  <a:latin typeface="Arial"/>
                  <a:ea typeface="Arial"/>
                  <a:cs typeface="Arial"/>
                  <a:sym typeface="Arial"/>
                </a:defRPr>
              </a:pPr>
              <a:endParaRPr sz="525"/>
            </a:p>
          </p:txBody>
        </p:sp>
        <p:sp>
          <p:nvSpPr>
            <p:cNvPr id="1021" name="Google Shape;10486;p32">
              <a:extLst>
                <a:ext uri="{FF2B5EF4-FFF2-40B4-BE49-F238E27FC236}">
                  <a16:creationId xmlns:a16="http://schemas.microsoft.com/office/drawing/2014/main" id="{B197EF47-E1CB-CA0D-5EF6-9AA8A56AB24A}"/>
                </a:ext>
              </a:extLst>
            </p:cNvPr>
            <p:cNvSpPr/>
            <p:nvPr/>
          </p:nvSpPr>
          <p:spPr>
            <a:xfrm>
              <a:off x="17265650" y="4471498"/>
              <a:ext cx="2219900" cy="999997"/>
            </a:xfrm>
            <a:custGeom>
              <a:avLst/>
              <a:gdLst/>
              <a:ahLst/>
              <a:cxnLst>
                <a:cxn ang="0">
                  <a:pos x="wd2" y="hd2"/>
                </a:cxn>
                <a:cxn ang="5400000">
                  <a:pos x="wd2" y="hd2"/>
                </a:cxn>
                <a:cxn ang="10800000">
                  <a:pos x="wd2" y="hd2"/>
                </a:cxn>
                <a:cxn ang="16200000">
                  <a:pos x="wd2" y="hd2"/>
                </a:cxn>
              </a:cxnLst>
              <a:rect l="0" t="0" r="r" b="b"/>
              <a:pathLst>
                <a:path w="21600" h="21600" extrusionOk="0">
                  <a:moveTo>
                    <a:pt x="6353" y="0"/>
                  </a:moveTo>
                  <a:lnTo>
                    <a:pt x="6277" y="216"/>
                  </a:lnTo>
                  <a:lnTo>
                    <a:pt x="6277" y="376"/>
                  </a:lnTo>
                  <a:lnTo>
                    <a:pt x="6302" y="646"/>
                  </a:lnTo>
                  <a:lnTo>
                    <a:pt x="6277" y="862"/>
                  </a:lnTo>
                  <a:lnTo>
                    <a:pt x="6175" y="862"/>
                  </a:lnTo>
                  <a:lnTo>
                    <a:pt x="6074" y="917"/>
                  </a:lnTo>
                  <a:lnTo>
                    <a:pt x="5972" y="1184"/>
                  </a:lnTo>
                  <a:lnTo>
                    <a:pt x="5972" y="1401"/>
                  </a:lnTo>
                  <a:lnTo>
                    <a:pt x="5844" y="1722"/>
                  </a:lnTo>
                  <a:lnTo>
                    <a:pt x="5844" y="2477"/>
                  </a:lnTo>
                  <a:lnTo>
                    <a:pt x="5895" y="2801"/>
                  </a:lnTo>
                  <a:lnTo>
                    <a:pt x="6099" y="2963"/>
                  </a:lnTo>
                  <a:lnTo>
                    <a:pt x="6175" y="3123"/>
                  </a:lnTo>
                  <a:lnTo>
                    <a:pt x="6302" y="3231"/>
                  </a:lnTo>
                  <a:lnTo>
                    <a:pt x="6328" y="3447"/>
                  </a:lnTo>
                  <a:lnTo>
                    <a:pt x="6302" y="3877"/>
                  </a:lnTo>
                  <a:lnTo>
                    <a:pt x="6302" y="4364"/>
                  </a:lnTo>
                  <a:lnTo>
                    <a:pt x="6430" y="4577"/>
                  </a:lnTo>
                  <a:lnTo>
                    <a:pt x="6530" y="4794"/>
                  </a:lnTo>
                  <a:lnTo>
                    <a:pt x="6353" y="5172"/>
                  </a:lnTo>
                  <a:lnTo>
                    <a:pt x="6124" y="5224"/>
                  </a:lnTo>
                  <a:lnTo>
                    <a:pt x="6023" y="5172"/>
                  </a:lnTo>
                  <a:lnTo>
                    <a:pt x="5972" y="5332"/>
                  </a:lnTo>
                  <a:lnTo>
                    <a:pt x="5844" y="5332"/>
                  </a:lnTo>
                  <a:lnTo>
                    <a:pt x="5718" y="5172"/>
                  </a:lnTo>
                  <a:lnTo>
                    <a:pt x="5439" y="5172"/>
                  </a:lnTo>
                  <a:lnTo>
                    <a:pt x="5311" y="5224"/>
                  </a:lnTo>
                  <a:lnTo>
                    <a:pt x="5209" y="5118"/>
                  </a:lnTo>
                  <a:lnTo>
                    <a:pt x="5083" y="5064"/>
                  </a:lnTo>
                  <a:lnTo>
                    <a:pt x="4955" y="5064"/>
                  </a:lnTo>
                  <a:lnTo>
                    <a:pt x="4802" y="5332"/>
                  </a:lnTo>
                  <a:lnTo>
                    <a:pt x="4676" y="5386"/>
                  </a:lnTo>
                  <a:lnTo>
                    <a:pt x="4574" y="5494"/>
                  </a:lnTo>
                  <a:lnTo>
                    <a:pt x="4320" y="5224"/>
                  </a:lnTo>
                  <a:lnTo>
                    <a:pt x="4192" y="5064"/>
                  </a:lnTo>
                  <a:lnTo>
                    <a:pt x="3862" y="4632"/>
                  </a:lnTo>
                  <a:lnTo>
                    <a:pt x="3811" y="4418"/>
                  </a:lnTo>
                  <a:lnTo>
                    <a:pt x="3786" y="4148"/>
                  </a:lnTo>
                  <a:lnTo>
                    <a:pt x="3736" y="3985"/>
                  </a:lnTo>
                  <a:lnTo>
                    <a:pt x="3506" y="3985"/>
                  </a:lnTo>
                  <a:lnTo>
                    <a:pt x="3405" y="4093"/>
                  </a:lnTo>
                  <a:lnTo>
                    <a:pt x="3278" y="4093"/>
                  </a:lnTo>
                  <a:lnTo>
                    <a:pt x="3227" y="4148"/>
                  </a:lnTo>
                  <a:lnTo>
                    <a:pt x="3050" y="4148"/>
                  </a:lnTo>
                  <a:lnTo>
                    <a:pt x="2948" y="3823"/>
                  </a:lnTo>
                  <a:lnTo>
                    <a:pt x="2871" y="3555"/>
                  </a:lnTo>
                  <a:lnTo>
                    <a:pt x="2846" y="3555"/>
                  </a:lnTo>
                  <a:lnTo>
                    <a:pt x="2745" y="3718"/>
                  </a:lnTo>
                  <a:lnTo>
                    <a:pt x="2464" y="3718"/>
                  </a:lnTo>
                  <a:lnTo>
                    <a:pt x="2312" y="3772"/>
                  </a:lnTo>
                  <a:lnTo>
                    <a:pt x="2084" y="3823"/>
                  </a:lnTo>
                  <a:lnTo>
                    <a:pt x="1982" y="3985"/>
                  </a:lnTo>
                  <a:lnTo>
                    <a:pt x="1880" y="4310"/>
                  </a:lnTo>
                  <a:lnTo>
                    <a:pt x="1779" y="4418"/>
                  </a:lnTo>
                  <a:lnTo>
                    <a:pt x="1575" y="4310"/>
                  </a:lnTo>
                  <a:lnTo>
                    <a:pt x="1524" y="4418"/>
                  </a:lnTo>
                  <a:lnTo>
                    <a:pt x="1524" y="4632"/>
                  </a:lnTo>
                  <a:lnTo>
                    <a:pt x="1601" y="4794"/>
                  </a:lnTo>
                  <a:lnTo>
                    <a:pt x="1524" y="4848"/>
                  </a:lnTo>
                  <a:lnTo>
                    <a:pt x="1448" y="5172"/>
                  </a:lnTo>
                  <a:lnTo>
                    <a:pt x="1347" y="5224"/>
                  </a:lnTo>
                  <a:lnTo>
                    <a:pt x="1219" y="5440"/>
                  </a:lnTo>
                  <a:lnTo>
                    <a:pt x="1219" y="5656"/>
                  </a:lnTo>
                  <a:lnTo>
                    <a:pt x="1017" y="5872"/>
                  </a:lnTo>
                  <a:lnTo>
                    <a:pt x="991" y="6140"/>
                  </a:lnTo>
                  <a:lnTo>
                    <a:pt x="966" y="6465"/>
                  </a:lnTo>
                  <a:lnTo>
                    <a:pt x="737" y="6573"/>
                  </a:lnTo>
                  <a:lnTo>
                    <a:pt x="610" y="6840"/>
                  </a:lnTo>
                  <a:lnTo>
                    <a:pt x="584" y="7057"/>
                  </a:lnTo>
                  <a:lnTo>
                    <a:pt x="254" y="7003"/>
                  </a:lnTo>
                  <a:lnTo>
                    <a:pt x="126" y="7111"/>
                  </a:lnTo>
                  <a:lnTo>
                    <a:pt x="0" y="7649"/>
                  </a:lnTo>
                  <a:lnTo>
                    <a:pt x="0" y="7757"/>
                  </a:lnTo>
                  <a:lnTo>
                    <a:pt x="51" y="7865"/>
                  </a:lnTo>
                  <a:lnTo>
                    <a:pt x="51" y="8187"/>
                  </a:lnTo>
                  <a:lnTo>
                    <a:pt x="77" y="8295"/>
                  </a:lnTo>
                  <a:lnTo>
                    <a:pt x="126" y="8457"/>
                  </a:lnTo>
                  <a:lnTo>
                    <a:pt x="177" y="8457"/>
                  </a:lnTo>
                  <a:lnTo>
                    <a:pt x="177" y="8349"/>
                  </a:lnTo>
                  <a:lnTo>
                    <a:pt x="203" y="8349"/>
                  </a:lnTo>
                  <a:lnTo>
                    <a:pt x="228" y="8457"/>
                  </a:lnTo>
                  <a:lnTo>
                    <a:pt x="228" y="8673"/>
                  </a:lnTo>
                  <a:lnTo>
                    <a:pt x="254" y="8887"/>
                  </a:lnTo>
                  <a:lnTo>
                    <a:pt x="356" y="8995"/>
                  </a:lnTo>
                  <a:lnTo>
                    <a:pt x="407" y="9103"/>
                  </a:lnTo>
                  <a:lnTo>
                    <a:pt x="559" y="9374"/>
                  </a:lnTo>
                  <a:lnTo>
                    <a:pt x="686" y="9533"/>
                  </a:lnTo>
                  <a:lnTo>
                    <a:pt x="763" y="9750"/>
                  </a:lnTo>
                  <a:lnTo>
                    <a:pt x="763" y="9912"/>
                  </a:lnTo>
                  <a:lnTo>
                    <a:pt x="813" y="10074"/>
                  </a:lnTo>
                  <a:lnTo>
                    <a:pt x="966" y="10288"/>
                  </a:lnTo>
                  <a:lnTo>
                    <a:pt x="1017" y="10288"/>
                  </a:lnTo>
                  <a:lnTo>
                    <a:pt x="1042" y="10074"/>
                  </a:lnTo>
                  <a:lnTo>
                    <a:pt x="1093" y="9966"/>
                  </a:lnTo>
                  <a:lnTo>
                    <a:pt x="1245" y="9804"/>
                  </a:lnTo>
                  <a:lnTo>
                    <a:pt x="1372" y="9804"/>
                  </a:lnTo>
                  <a:lnTo>
                    <a:pt x="1398" y="9966"/>
                  </a:lnTo>
                  <a:lnTo>
                    <a:pt x="1499" y="10234"/>
                  </a:lnTo>
                  <a:lnTo>
                    <a:pt x="1601" y="10288"/>
                  </a:lnTo>
                  <a:lnTo>
                    <a:pt x="1652" y="10234"/>
                  </a:lnTo>
                  <a:lnTo>
                    <a:pt x="1728" y="10074"/>
                  </a:lnTo>
                  <a:lnTo>
                    <a:pt x="1855" y="10074"/>
                  </a:lnTo>
                  <a:lnTo>
                    <a:pt x="1957" y="10180"/>
                  </a:lnTo>
                  <a:lnTo>
                    <a:pt x="2008" y="10342"/>
                  </a:lnTo>
                  <a:lnTo>
                    <a:pt x="2110" y="10450"/>
                  </a:lnTo>
                  <a:lnTo>
                    <a:pt x="2236" y="10612"/>
                  </a:lnTo>
                  <a:lnTo>
                    <a:pt x="2287" y="10828"/>
                  </a:lnTo>
                  <a:lnTo>
                    <a:pt x="2312" y="11096"/>
                  </a:lnTo>
                  <a:lnTo>
                    <a:pt x="2363" y="11366"/>
                  </a:lnTo>
                  <a:lnTo>
                    <a:pt x="2414" y="11580"/>
                  </a:lnTo>
                  <a:lnTo>
                    <a:pt x="2490" y="11850"/>
                  </a:lnTo>
                  <a:lnTo>
                    <a:pt x="2592" y="11959"/>
                  </a:lnTo>
                  <a:lnTo>
                    <a:pt x="2668" y="12121"/>
                  </a:lnTo>
                  <a:lnTo>
                    <a:pt x="2770" y="12443"/>
                  </a:lnTo>
                  <a:lnTo>
                    <a:pt x="2846" y="12605"/>
                  </a:lnTo>
                  <a:lnTo>
                    <a:pt x="2846" y="12929"/>
                  </a:lnTo>
                  <a:lnTo>
                    <a:pt x="2795" y="13143"/>
                  </a:lnTo>
                  <a:lnTo>
                    <a:pt x="2846" y="13467"/>
                  </a:lnTo>
                  <a:lnTo>
                    <a:pt x="2922" y="13681"/>
                  </a:lnTo>
                  <a:lnTo>
                    <a:pt x="2871" y="13951"/>
                  </a:lnTo>
                  <a:lnTo>
                    <a:pt x="2770" y="14113"/>
                  </a:lnTo>
                  <a:lnTo>
                    <a:pt x="2745" y="14276"/>
                  </a:lnTo>
                  <a:lnTo>
                    <a:pt x="2745" y="14489"/>
                  </a:lnTo>
                  <a:lnTo>
                    <a:pt x="2770" y="14760"/>
                  </a:lnTo>
                  <a:lnTo>
                    <a:pt x="2922" y="15190"/>
                  </a:lnTo>
                  <a:lnTo>
                    <a:pt x="3050" y="15406"/>
                  </a:lnTo>
                  <a:lnTo>
                    <a:pt x="3761" y="15730"/>
                  </a:lnTo>
                  <a:lnTo>
                    <a:pt x="4066" y="15676"/>
                  </a:lnTo>
                  <a:lnTo>
                    <a:pt x="4269" y="15676"/>
                  </a:lnTo>
                  <a:lnTo>
                    <a:pt x="4320" y="15568"/>
                  </a:lnTo>
                  <a:lnTo>
                    <a:pt x="4371" y="15568"/>
                  </a:lnTo>
                  <a:lnTo>
                    <a:pt x="4828" y="15730"/>
                  </a:lnTo>
                  <a:lnTo>
                    <a:pt x="5057" y="16106"/>
                  </a:lnTo>
                  <a:lnTo>
                    <a:pt x="5133" y="16214"/>
                  </a:lnTo>
                  <a:lnTo>
                    <a:pt x="5260" y="16268"/>
                  </a:lnTo>
                  <a:lnTo>
                    <a:pt x="5388" y="16268"/>
                  </a:lnTo>
                  <a:lnTo>
                    <a:pt x="5641" y="16698"/>
                  </a:lnTo>
                  <a:lnTo>
                    <a:pt x="5819" y="16914"/>
                  </a:lnTo>
                  <a:lnTo>
                    <a:pt x="6099" y="16914"/>
                  </a:lnTo>
                  <a:lnTo>
                    <a:pt x="6124" y="17182"/>
                  </a:lnTo>
                  <a:lnTo>
                    <a:pt x="6175" y="17344"/>
                  </a:lnTo>
                  <a:lnTo>
                    <a:pt x="6226" y="17344"/>
                  </a:lnTo>
                  <a:lnTo>
                    <a:pt x="6328" y="17452"/>
                  </a:lnTo>
                  <a:lnTo>
                    <a:pt x="6454" y="17723"/>
                  </a:lnTo>
                  <a:lnTo>
                    <a:pt x="6454" y="17885"/>
                  </a:lnTo>
                  <a:lnTo>
                    <a:pt x="6530" y="18315"/>
                  </a:lnTo>
                  <a:lnTo>
                    <a:pt x="6658" y="18637"/>
                  </a:lnTo>
                  <a:lnTo>
                    <a:pt x="6810" y="19069"/>
                  </a:lnTo>
                  <a:lnTo>
                    <a:pt x="6861" y="19391"/>
                  </a:lnTo>
                  <a:lnTo>
                    <a:pt x="7039" y="20037"/>
                  </a:lnTo>
                  <a:lnTo>
                    <a:pt x="7166" y="20145"/>
                  </a:lnTo>
                  <a:lnTo>
                    <a:pt x="7293" y="20037"/>
                  </a:lnTo>
                  <a:lnTo>
                    <a:pt x="7572" y="19986"/>
                  </a:lnTo>
                  <a:lnTo>
                    <a:pt x="7877" y="20037"/>
                  </a:lnTo>
                  <a:lnTo>
                    <a:pt x="8310" y="19986"/>
                  </a:lnTo>
                  <a:lnTo>
                    <a:pt x="8894" y="20145"/>
                  </a:lnTo>
                  <a:lnTo>
                    <a:pt x="9224" y="20037"/>
                  </a:lnTo>
                  <a:lnTo>
                    <a:pt x="9453" y="19878"/>
                  </a:lnTo>
                  <a:lnTo>
                    <a:pt x="9504" y="19715"/>
                  </a:lnTo>
                  <a:lnTo>
                    <a:pt x="9580" y="19607"/>
                  </a:lnTo>
                  <a:lnTo>
                    <a:pt x="9657" y="19661"/>
                  </a:lnTo>
                  <a:lnTo>
                    <a:pt x="10113" y="19661"/>
                  </a:lnTo>
                  <a:lnTo>
                    <a:pt x="10622" y="19715"/>
                  </a:lnTo>
                  <a:lnTo>
                    <a:pt x="10774" y="19770"/>
                  </a:lnTo>
                  <a:lnTo>
                    <a:pt x="11029" y="20254"/>
                  </a:lnTo>
                  <a:lnTo>
                    <a:pt x="11486" y="20686"/>
                  </a:lnTo>
                  <a:lnTo>
                    <a:pt x="11918" y="21008"/>
                  </a:lnTo>
                  <a:lnTo>
                    <a:pt x="12121" y="21062"/>
                  </a:lnTo>
                  <a:lnTo>
                    <a:pt x="12376" y="21332"/>
                  </a:lnTo>
                  <a:lnTo>
                    <a:pt x="12579" y="21278"/>
                  </a:lnTo>
                  <a:lnTo>
                    <a:pt x="12909" y="21062"/>
                  </a:lnTo>
                  <a:lnTo>
                    <a:pt x="12934" y="21332"/>
                  </a:lnTo>
                  <a:lnTo>
                    <a:pt x="12934" y="21492"/>
                  </a:lnTo>
                  <a:lnTo>
                    <a:pt x="13112" y="21600"/>
                  </a:lnTo>
                  <a:lnTo>
                    <a:pt x="13290" y="21600"/>
                  </a:lnTo>
                  <a:lnTo>
                    <a:pt x="13418" y="21332"/>
                  </a:lnTo>
                  <a:lnTo>
                    <a:pt x="13723" y="20846"/>
                  </a:lnTo>
                  <a:lnTo>
                    <a:pt x="13926" y="20416"/>
                  </a:lnTo>
                  <a:lnTo>
                    <a:pt x="14307" y="20145"/>
                  </a:lnTo>
                  <a:lnTo>
                    <a:pt x="14815" y="19715"/>
                  </a:lnTo>
                  <a:lnTo>
                    <a:pt x="15019" y="19607"/>
                  </a:lnTo>
                  <a:lnTo>
                    <a:pt x="15247" y="19445"/>
                  </a:lnTo>
                  <a:lnTo>
                    <a:pt x="15552" y="19391"/>
                  </a:lnTo>
                  <a:lnTo>
                    <a:pt x="15730" y="19391"/>
                  </a:lnTo>
                  <a:lnTo>
                    <a:pt x="15933" y="19069"/>
                  </a:lnTo>
                  <a:lnTo>
                    <a:pt x="16110" y="18799"/>
                  </a:lnTo>
                  <a:lnTo>
                    <a:pt x="16263" y="18799"/>
                  </a:lnTo>
                  <a:lnTo>
                    <a:pt x="16492" y="18637"/>
                  </a:lnTo>
                  <a:lnTo>
                    <a:pt x="16619" y="18637"/>
                  </a:lnTo>
                  <a:lnTo>
                    <a:pt x="16721" y="18099"/>
                  </a:lnTo>
                  <a:lnTo>
                    <a:pt x="16873" y="17507"/>
                  </a:lnTo>
                  <a:lnTo>
                    <a:pt x="17203" y="16752"/>
                  </a:lnTo>
                  <a:lnTo>
                    <a:pt x="17280" y="16482"/>
                  </a:lnTo>
                  <a:lnTo>
                    <a:pt x="17357" y="16214"/>
                  </a:lnTo>
                  <a:lnTo>
                    <a:pt x="17357" y="15998"/>
                  </a:lnTo>
                  <a:lnTo>
                    <a:pt x="17077" y="15676"/>
                  </a:lnTo>
                  <a:lnTo>
                    <a:pt x="16747" y="15190"/>
                  </a:lnTo>
                  <a:lnTo>
                    <a:pt x="16771" y="15030"/>
                  </a:lnTo>
                  <a:lnTo>
                    <a:pt x="16747" y="14651"/>
                  </a:lnTo>
                  <a:lnTo>
                    <a:pt x="16747" y="14059"/>
                  </a:lnTo>
                  <a:lnTo>
                    <a:pt x="16873" y="13735"/>
                  </a:lnTo>
                  <a:lnTo>
                    <a:pt x="17026" y="13467"/>
                  </a:lnTo>
                  <a:lnTo>
                    <a:pt x="17280" y="13305"/>
                  </a:lnTo>
                  <a:lnTo>
                    <a:pt x="17483" y="13413"/>
                  </a:lnTo>
                  <a:lnTo>
                    <a:pt x="17636" y="13575"/>
                  </a:lnTo>
                  <a:lnTo>
                    <a:pt x="17864" y="13789"/>
                  </a:lnTo>
                  <a:lnTo>
                    <a:pt x="18017" y="13843"/>
                  </a:lnTo>
                  <a:lnTo>
                    <a:pt x="18169" y="14005"/>
                  </a:lnTo>
                  <a:lnTo>
                    <a:pt x="18246" y="14005"/>
                  </a:lnTo>
                  <a:lnTo>
                    <a:pt x="18271" y="13735"/>
                  </a:lnTo>
                  <a:lnTo>
                    <a:pt x="18373" y="13521"/>
                  </a:lnTo>
                  <a:lnTo>
                    <a:pt x="18525" y="13251"/>
                  </a:lnTo>
                  <a:lnTo>
                    <a:pt x="18652" y="13035"/>
                  </a:lnTo>
                  <a:lnTo>
                    <a:pt x="18779" y="12497"/>
                  </a:lnTo>
                  <a:lnTo>
                    <a:pt x="18881" y="12388"/>
                  </a:lnTo>
                  <a:lnTo>
                    <a:pt x="19034" y="12443"/>
                  </a:lnTo>
                  <a:lnTo>
                    <a:pt x="19237" y="12443"/>
                  </a:lnTo>
                  <a:lnTo>
                    <a:pt x="19516" y="11959"/>
                  </a:lnTo>
                  <a:lnTo>
                    <a:pt x="19669" y="11904"/>
                  </a:lnTo>
                  <a:lnTo>
                    <a:pt x="19745" y="11688"/>
                  </a:lnTo>
                  <a:lnTo>
                    <a:pt x="19745" y="11420"/>
                  </a:lnTo>
                  <a:lnTo>
                    <a:pt x="19770" y="10988"/>
                  </a:lnTo>
                  <a:lnTo>
                    <a:pt x="19897" y="10558"/>
                  </a:lnTo>
                  <a:lnTo>
                    <a:pt x="19948" y="10342"/>
                  </a:lnTo>
                  <a:lnTo>
                    <a:pt x="20025" y="10450"/>
                  </a:lnTo>
                  <a:lnTo>
                    <a:pt x="20100" y="10342"/>
                  </a:lnTo>
                  <a:lnTo>
                    <a:pt x="20177" y="10234"/>
                  </a:lnTo>
                  <a:lnTo>
                    <a:pt x="20177" y="9966"/>
                  </a:lnTo>
                  <a:lnTo>
                    <a:pt x="20253" y="9912"/>
                  </a:lnTo>
                  <a:lnTo>
                    <a:pt x="20381" y="10074"/>
                  </a:lnTo>
                  <a:lnTo>
                    <a:pt x="20456" y="9966"/>
                  </a:lnTo>
                  <a:lnTo>
                    <a:pt x="20660" y="9641"/>
                  </a:lnTo>
                  <a:lnTo>
                    <a:pt x="20786" y="9266"/>
                  </a:lnTo>
                  <a:lnTo>
                    <a:pt x="20914" y="9212"/>
                  </a:lnTo>
                  <a:lnTo>
                    <a:pt x="21091" y="9425"/>
                  </a:lnTo>
                  <a:lnTo>
                    <a:pt x="21193" y="9266"/>
                  </a:lnTo>
                  <a:lnTo>
                    <a:pt x="21321" y="9212"/>
                  </a:lnTo>
                  <a:lnTo>
                    <a:pt x="21372" y="9374"/>
                  </a:lnTo>
                  <a:lnTo>
                    <a:pt x="21523" y="9425"/>
                  </a:lnTo>
                  <a:lnTo>
                    <a:pt x="21549" y="9212"/>
                  </a:lnTo>
                  <a:lnTo>
                    <a:pt x="21549" y="8995"/>
                  </a:lnTo>
                  <a:lnTo>
                    <a:pt x="21600" y="8887"/>
                  </a:lnTo>
                  <a:lnTo>
                    <a:pt x="21600" y="8619"/>
                  </a:lnTo>
                  <a:lnTo>
                    <a:pt x="21574" y="8403"/>
                  </a:lnTo>
                  <a:lnTo>
                    <a:pt x="21549" y="8133"/>
                  </a:lnTo>
                  <a:lnTo>
                    <a:pt x="21295" y="7757"/>
                  </a:lnTo>
                  <a:lnTo>
                    <a:pt x="21091" y="7219"/>
                  </a:lnTo>
                  <a:lnTo>
                    <a:pt x="20837" y="6732"/>
                  </a:lnTo>
                  <a:lnTo>
                    <a:pt x="20660" y="6248"/>
                  </a:lnTo>
                  <a:lnTo>
                    <a:pt x="20330" y="6032"/>
                  </a:lnTo>
                  <a:lnTo>
                    <a:pt x="20279" y="6194"/>
                  </a:lnTo>
                  <a:lnTo>
                    <a:pt x="20076" y="6302"/>
                  </a:lnTo>
                  <a:lnTo>
                    <a:pt x="20076" y="6949"/>
                  </a:lnTo>
                  <a:lnTo>
                    <a:pt x="19923" y="7487"/>
                  </a:lnTo>
                  <a:lnTo>
                    <a:pt x="19795" y="7219"/>
                  </a:lnTo>
                  <a:lnTo>
                    <a:pt x="19465" y="7057"/>
                  </a:lnTo>
                  <a:lnTo>
                    <a:pt x="19186" y="7057"/>
                  </a:lnTo>
                  <a:lnTo>
                    <a:pt x="18983" y="7487"/>
                  </a:lnTo>
                  <a:lnTo>
                    <a:pt x="18652" y="7111"/>
                  </a:lnTo>
                  <a:lnTo>
                    <a:pt x="18525" y="6678"/>
                  </a:lnTo>
                  <a:lnTo>
                    <a:pt x="18627" y="5978"/>
                  </a:lnTo>
                  <a:lnTo>
                    <a:pt x="18601" y="5710"/>
                  </a:lnTo>
                  <a:lnTo>
                    <a:pt x="18652" y="5224"/>
                  </a:lnTo>
                  <a:lnTo>
                    <a:pt x="18627" y="4794"/>
                  </a:lnTo>
                  <a:lnTo>
                    <a:pt x="18779" y="2477"/>
                  </a:lnTo>
                  <a:lnTo>
                    <a:pt x="18779" y="2423"/>
                  </a:lnTo>
                  <a:lnTo>
                    <a:pt x="18729" y="2263"/>
                  </a:lnTo>
                  <a:lnTo>
                    <a:pt x="18474" y="2155"/>
                  </a:lnTo>
                  <a:lnTo>
                    <a:pt x="18195" y="2209"/>
                  </a:lnTo>
                  <a:lnTo>
                    <a:pt x="18195" y="2371"/>
                  </a:lnTo>
                  <a:lnTo>
                    <a:pt x="18043" y="2531"/>
                  </a:lnTo>
                  <a:lnTo>
                    <a:pt x="17915" y="2531"/>
                  </a:lnTo>
                  <a:lnTo>
                    <a:pt x="17864" y="2423"/>
                  </a:lnTo>
                  <a:lnTo>
                    <a:pt x="17738" y="2639"/>
                  </a:lnTo>
                  <a:lnTo>
                    <a:pt x="17610" y="2477"/>
                  </a:lnTo>
                  <a:lnTo>
                    <a:pt x="17534" y="2263"/>
                  </a:lnTo>
                  <a:lnTo>
                    <a:pt x="17382" y="1993"/>
                  </a:lnTo>
                  <a:lnTo>
                    <a:pt x="17254" y="1993"/>
                  </a:lnTo>
                  <a:lnTo>
                    <a:pt x="17026" y="2155"/>
                  </a:lnTo>
                  <a:lnTo>
                    <a:pt x="17001" y="1993"/>
                  </a:lnTo>
                  <a:lnTo>
                    <a:pt x="16873" y="1993"/>
                  </a:lnTo>
                  <a:lnTo>
                    <a:pt x="16747" y="2209"/>
                  </a:lnTo>
                  <a:lnTo>
                    <a:pt x="16721" y="2531"/>
                  </a:lnTo>
                  <a:lnTo>
                    <a:pt x="16619" y="2747"/>
                  </a:lnTo>
                  <a:lnTo>
                    <a:pt x="16466" y="2909"/>
                  </a:lnTo>
                  <a:lnTo>
                    <a:pt x="16365" y="3231"/>
                  </a:lnTo>
                  <a:lnTo>
                    <a:pt x="16365" y="3339"/>
                  </a:lnTo>
                  <a:lnTo>
                    <a:pt x="16340" y="3609"/>
                  </a:lnTo>
                  <a:lnTo>
                    <a:pt x="16212" y="3877"/>
                  </a:lnTo>
                  <a:lnTo>
                    <a:pt x="15755" y="3877"/>
                  </a:lnTo>
                  <a:lnTo>
                    <a:pt x="15628" y="4148"/>
                  </a:lnTo>
                  <a:lnTo>
                    <a:pt x="15475" y="4148"/>
                  </a:lnTo>
                  <a:lnTo>
                    <a:pt x="15221" y="4523"/>
                  </a:lnTo>
                  <a:lnTo>
                    <a:pt x="15094" y="4902"/>
                  </a:lnTo>
                  <a:lnTo>
                    <a:pt x="15019" y="4902"/>
                  </a:lnTo>
                  <a:lnTo>
                    <a:pt x="14917" y="4794"/>
                  </a:lnTo>
                  <a:lnTo>
                    <a:pt x="14739" y="4794"/>
                  </a:lnTo>
                  <a:lnTo>
                    <a:pt x="14688" y="4848"/>
                  </a:lnTo>
                  <a:lnTo>
                    <a:pt x="14484" y="4902"/>
                  </a:lnTo>
                  <a:lnTo>
                    <a:pt x="14079" y="4902"/>
                  </a:lnTo>
                  <a:lnTo>
                    <a:pt x="13798" y="4794"/>
                  </a:lnTo>
                  <a:lnTo>
                    <a:pt x="13468" y="4848"/>
                  </a:lnTo>
                  <a:lnTo>
                    <a:pt x="13392" y="4848"/>
                  </a:lnTo>
                  <a:lnTo>
                    <a:pt x="13265" y="4523"/>
                  </a:lnTo>
                  <a:lnTo>
                    <a:pt x="13163" y="4523"/>
                  </a:lnTo>
                  <a:lnTo>
                    <a:pt x="13062" y="4364"/>
                  </a:lnTo>
                  <a:lnTo>
                    <a:pt x="12934" y="4148"/>
                  </a:lnTo>
                  <a:lnTo>
                    <a:pt x="12883" y="3718"/>
                  </a:lnTo>
                  <a:lnTo>
                    <a:pt x="12781" y="3555"/>
                  </a:lnTo>
                  <a:lnTo>
                    <a:pt x="12655" y="3609"/>
                  </a:lnTo>
                  <a:lnTo>
                    <a:pt x="12426" y="3609"/>
                  </a:lnTo>
                  <a:lnTo>
                    <a:pt x="12197" y="3447"/>
                  </a:lnTo>
                  <a:lnTo>
                    <a:pt x="12045" y="3017"/>
                  </a:lnTo>
                  <a:lnTo>
                    <a:pt x="11562" y="3017"/>
                  </a:lnTo>
                  <a:lnTo>
                    <a:pt x="11410" y="2801"/>
                  </a:lnTo>
                  <a:lnTo>
                    <a:pt x="11257" y="2909"/>
                  </a:lnTo>
                  <a:lnTo>
                    <a:pt x="11054" y="2963"/>
                  </a:lnTo>
                  <a:lnTo>
                    <a:pt x="10901" y="3071"/>
                  </a:lnTo>
                  <a:lnTo>
                    <a:pt x="10648" y="3123"/>
                  </a:lnTo>
                  <a:lnTo>
                    <a:pt x="10419" y="3285"/>
                  </a:lnTo>
                  <a:lnTo>
                    <a:pt x="10343" y="3555"/>
                  </a:lnTo>
                  <a:lnTo>
                    <a:pt x="10241" y="3609"/>
                  </a:lnTo>
                  <a:lnTo>
                    <a:pt x="10139" y="3555"/>
                  </a:lnTo>
                  <a:lnTo>
                    <a:pt x="10038" y="3555"/>
                  </a:lnTo>
                  <a:lnTo>
                    <a:pt x="9936" y="3718"/>
                  </a:lnTo>
                  <a:lnTo>
                    <a:pt x="9733" y="3718"/>
                  </a:lnTo>
                  <a:lnTo>
                    <a:pt x="9657" y="3772"/>
                  </a:lnTo>
                  <a:lnTo>
                    <a:pt x="9580" y="3772"/>
                  </a:lnTo>
                  <a:lnTo>
                    <a:pt x="9377" y="3501"/>
                  </a:lnTo>
                  <a:lnTo>
                    <a:pt x="9148" y="3447"/>
                  </a:lnTo>
                  <a:lnTo>
                    <a:pt x="9122" y="3231"/>
                  </a:lnTo>
                  <a:lnTo>
                    <a:pt x="8970" y="2963"/>
                  </a:lnTo>
                  <a:lnTo>
                    <a:pt x="8894" y="2963"/>
                  </a:lnTo>
                  <a:lnTo>
                    <a:pt x="8817" y="2801"/>
                  </a:lnTo>
                  <a:lnTo>
                    <a:pt x="8817" y="2531"/>
                  </a:lnTo>
                  <a:lnTo>
                    <a:pt x="8742" y="2209"/>
                  </a:lnTo>
                  <a:lnTo>
                    <a:pt x="8666" y="2101"/>
                  </a:lnTo>
                  <a:lnTo>
                    <a:pt x="8666" y="1776"/>
                  </a:lnTo>
                  <a:lnTo>
                    <a:pt x="8614" y="1617"/>
                  </a:lnTo>
                  <a:lnTo>
                    <a:pt x="8614" y="1455"/>
                  </a:lnTo>
                  <a:lnTo>
                    <a:pt x="8563" y="1184"/>
                  </a:lnTo>
                  <a:lnTo>
                    <a:pt x="8436" y="1130"/>
                  </a:lnTo>
                  <a:lnTo>
                    <a:pt x="8131" y="1130"/>
                  </a:lnTo>
                  <a:lnTo>
                    <a:pt x="8005" y="1076"/>
                  </a:lnTo>
                  <a:lnTo>
                    <a:pt x="7928" y="1022"/>
                  </a:lnTo>
                  <a:lnTo>
                    <a:pt x="7751" y="917"/>
                  </a:lnTo>
                  <a:lnTo>
                    <a:pt x="7700" y="808"/>
                  </a:lnTo>
                  <a:lnTo>
                    <a:pt x="7598" y="646"/>
                  </a:lnTo>
                  <a:lnTo>
                    <a:pt x="7166" y="646"/>
                  </a:lnTo>
                  <a:lnTo>
                    <a:pt x="6988" y="538"/>
                  </a:lnTo>
                  <a:lnTo>
                    <a:pt x="6963" y="430"/>
                  </a:lnTo>
                  <a:lnTo>
                    <a:pt x="6760" y="268"/>
                  </a:lnTo>
                  <a:lnTo>
                    <a:pt x="6607" y="108"/>
                  </a:lnTo>
                  <a:lnTo>
                    <a:pt x="6530" y="0"/>
                  </a:lnTo>
                  <a:close/>
                </a:path>
              </a:pathLst>
            </a:custGeom>
            <a:solidFill>
              <a:srgbClr val="CCD4DA"/>
            </a:solidFill>
            <a:ln w="12700" cap="flat">
              <a:noFill/>
              <a:miter lim="400000"/>
            </a:ln>
            <a:effectLst/>
          </p:spPr>
          <p:txBody>
            <a:bodyPr wrap="square" lIns="0" tIns="0" rIns="0" bIns="0" numCol="1" anchor="ctr">
              <a:noAutofit/>
            </a:bodyPr>
            <a:lstStyle/>
            <a:p>
              <a:pPr defTabSz="342900">
                <a:lnSpc>
                  <a:spcPct val="100000"/>
                </a:lnSpc>
                <a:spcBef>
                  <a:spcPts val="0"/>
                </a:spcBef>
                <a:defRPr sz="1400">
                  <a:latin typeface="Arial"/>
                  <a:ea typeface="Arial"/>
                  <a:cs typeface="Arial"/>
                  <a:sym typeface="Arial"/>
                </a:defRPr>
              </a:pPr>
              <a:endParaRPr sz="525"/>
            </a:p>
          </p:txBody>
        </p:sp>
        <p:sp>
          <p:nvSpPr>
            <p:cNvPr id="1022" name="Google Shape;10487;p32">
              <a:extLst>
                <a:ext uri="{FF2B5EF4-FFF2-40B4-BE49-F238E27FC236}">
                  <a16:creationId xmlns:a16="http://schemas.microsoft.com/office/drawing/2014/main" id="{4FC65692-FCC8-6707-93B1-5A4D9D7496C1}"/>
                </a:ext>
              </a:extLst>
            </p:cNvPr>
            <p:cNvSpPr/>
            <p:nvPr/>
          </p:nvSpPr>
          <p:spPr>
            <a:xfrm>
              <a:off x="21632302" y="8950501"/>
              <a:ext cx="705222" cy="576041"/>
            </a:xfrm>
            <a:custGeom>
              <a:avLst/>
              <a:gdLst/>
              <a:ahLst/>
              <a:cxnLst>
                <a:cxn ang="0">
                  <a:pos x="wd2" y="hd2"/>
                </a:cxn>
                <a:cxn ang="5400000">
                  <a:pos x="wd2" y="hd2"/>
                </a:cxn>
                <a:cxn ang="10800000">
                  <a:pos x="wd2" y="hd2"/>
                </a:cxn>
                <a:cxn ang="16200000">
                  <a:pos x="wd2" y="hd2"/>
                </a:cxn>
              </a:cxnLst>
              <a:rect l="0" t="0" r="r" b="b"/>
              <a:pathLst>
                <a:path w="21600" h="21600" extrusionOk="0">
                  <a:moveTo>
                    <a:pt x="482" y="0"/>
                  </a:moveTo>
                  <a:lnTo>
                    <a:pt x="161" y="9631"/>
                  </a:lnTo>
                  <a:lnTo>
                    <a:pt x="80" y="10378"/>
                  </a:lnTo>
                  <a:lnTo>
                    <a:pt x="80" y="11035"/>
                  </a:lnTo>
                  <a:lnTo>
                    <a:pt x="0" y="17301"/>
                  </a:lnTo>
                  <a:lnTo>
                    <a:pt x="642" y="17301"/>
                  </a:lnTo>
                  <a:lnTo>
                    <a:pt x="960" y="17390"/>
                  </a:lnTo>
                  <a:lnTo>
                    <a:pt x="1361" y="17301"/>
                  </a:lnTo>
                  <a:lnTo>
                    <a:pt x="2798" y="17301"/>
                  </a:lnTo>
                  <a:lnTo>
                    <a:pt x="2879" y="17578"/>
                  </a:lnTo>
                  <a:lnTo>
                    <a:pt x="3200" y="17859"/>
                  </a:lnTo>
                  <a:lnTo>
                    <a:pt x="3601" y="18047"/>
                  </a:lnTo>
                  <a:lnTo>
                    <a:pt x="3999" y="17672"/>
                  </a:lnTo>
                  <a:lnTo>
                    <a:pt x="4802" y="17390"/>
                  </a:lnTo>
                  <a:lnTo>
                    <a:pt x="4878" y="17207"/>
                  </a:lnTo>
                  <a:lnTo>
                    <a:pt x="5039" y="17390"/>
                  </a:lnTo>
                  <a:lnTo>
                    <a:pt x="5280" y="17113"/>
                  </a:lnTo>
                  <a:lnTo>
                    <a:pt x="5199" y="16362"/>
                  </a:lnTo>
                  <a:lnTo>
                    <a:pt x="4641" y="15897"/>
                  </a:lnTo>
                  <a:lnTo>
                    <a:pt x="3999" y="15522"/>
                  </a:lnTo>
                  <a:lnTo>
                    <a:pt x="3441" y="15428"/>
                  </a:lnTo>
                  <a:lnTo>
                    <a:pt x="3280" y="15240"/>
                  </a:lnTo>
                  <a:lnTo>
                    <a:pt x="2879" y="15053"/>
                  </a:lnTo>
                  <a:lnTo>
                    <a:pt x="2798" y="15053"/>
                  </a:lnTo>
                  <a:lnTo>
                    <a:pt x="2561" y="14869"/>
                  </a:lnTo>
                  <a:lnTo>
                    <a:pt x="2481" y="14306"/>
                  </a:lnTo>
                  <a:lnTo>
                    <a:pt x="2080" y="13654"/>
                  </a:lnTo>
                  <a:lnTo>
                    <a:pt x="1682" y="13466"/>
                  </a:lnTo>
                  <a:lnTo>
                    <a:pt x="1602" y="13091"/>
                  </a:lnTo>
                  <a:lnTo>
                    <a:pt x="1281" y="12715"/>
                  </a:lnTo>
                  <a:lnTo>
                    <a:pt x="1602" y="12997"/>
                  </a:lnTo>
                  <a:lnTo>
                    <a:pt x="1682" y="13466"/>
                  </a:lnTo>
                  <a:lnTo>
                    <a:pt x="1999" y="13466"/>
                  </a:lnTo>
                  <a:lnTo>
                    <a:pt x="2481" y="13837"/>
                  </a:lnTo>
                  <a:lnTo>
                    <a:pt x="2561" y="14306"/>
                  </a:lnTo>
                  <a:lnTo>
                    <a:pt x="2561" y="14869"/>
                  </a:lnTo>
                  <a:lnTo>
                    <a:pt x="2798" y="14869"/>
                  </a:lnTo>
                  <a:lnTo>
                    <a:pt x="3360" y="14959"/>
                  </a:lnTo>
                  <a:lnTo>
                    <a:pt x="3682" y="15334"/>
                  </a:lnTo>
                  <a:lnTo>
                    <a:pt x="4400" y="15334"/>
                  </a:lnTo>
                  <a:lnTo>
                    <a:pt x="4958" y="15053"/>
                  </a:lnTo>
                  <a:lnTo>
                    <a:pt x="5440" y="15240"/>
                  </a:lnTo>
                  <a:lnTo>
                    <a:pt x="5761" y="14959"/>
                  </a:lnTo>
                  <a:lnTo>
                    <a:pt x="5681" y="14869"/>
                  </a:lnTo>
                  <a:lnTo>
                    <a:pt x="5360" y="14494"/>
                  </a:lnTo>
                  <a:lnTo>
                    <a:pt x="5199" y="14118"/>
                  </a:lnTo>
                  <a:lnTo>
                    <a:pt x="4878" y="14306"/>
                  </a:lnTo>
                  <a:lnTo>
                    <a:pt x="4802" y="13931"/>
                  </a:lnTo>
                  <a:lnTo>
                    <a:pt x="4958" y="14118"/>
                  </a:lnTo>
                  <a:lnTo>
                    <a:pt x="5440" y="14025"/>
                  </a:lnTo>
                  <a:lnTo>
                    <a:pt x="5761" y="14494"/>
                  </a:lnTo>
                  <a:lnTo>
                    <a:pt x="6159" y="14494"/>
                  </a:lnTo>
                  <a:lnTo>
                    <a:pt x="5998" y="14306"/>
                  </a:lnTo>
                  <a:lnTo>
                    <a:pt x="5998" y="13931"/>
                  </a:lnTo>
                  <a:lnTo>
                    <a:pt x="6159" y="13654"/>
                  </a:lnTo>
                  <a:lnTo>
                    <a:pt x="6159" y="13091"/>
                  </a:lnTo>
                  <a:lnTo>
                    <a:pt x="5842" y="12621"/>
                  </a:lnTo>
                  <a:lnTo>
                    <a:pt x="5842" y="12527"/>
                  </a:lnTo>
                  <a:lnTo>
                    <a:pt x="6239" y="12715"/>
                  </a:lnTo>
                  <a:lnTo>
                    <a:pt x="6400" y="12997"/>
                  </a:lnTo>
                  <a:lnTo>
                    <a:pt x="6801" y="13466"/>
                  </a:lnTo>
                  <a:lnTo>
                    <a:pt x="7199" y="13560"/>
                  </a:lnTo>
                  <a:lnTo>
                    <a:pt x="7199" y="13372"/>
                  </a:lnTo>
                  <a:lnTo>
                    <a:pt x="7038" y="12997"/>
                  </a:lnTo>
                  <a:lnTo>
                    <a:pt x="7199" y="13091"/>
                  </a:lnTo>
                  <a:lnTo>
                    <a:pt x="7279" y="13560"/>
                  </a:lnTo>
                  <a:lnTo>
                    <a:pt x="7440" y="13560"/>
                  </a:lnTo>
                  <a:lnTo>
                    <a:pt x="7440" y="13184"/>
                  </a:lnTo>
                  <a:lnTo>
                    <a:pt x="7359" y="12903"/>
                  </a:lnTo>
                  <a:lnTo>
                    <a:pt x="7440" y="12438"/>
                  </a:lnTo>
                  <a:lnTo>
                    <a:pt x="7680" y="12621"/>
                  </a:lnTo>
                  <a:lnTo>
                    <a:pt x="8239" y="12903"/>
                  </a:lnTo>
                  <a:lnTo>
                    <a:pt x="8399" y="13184"/>
                  </a:lnTo>
                  <a:lnTo>
                    <a:pt x="8640" y="13372"/>
                  </a:lnTo>
                  <a:lnTo>
                    <a:pt x="8881" y="13184"/>
                  </a:lnTo>
                  <a:lnTo>
                    <a:pt x="9041" y="13372"/>
                  </a:lnTo>
                  <a:lnTo>
                    <a:pt x="9278" y="13091"/>
                  </a:lnTo>
                  <a:lnTo>
                    <a:pt x="9278" y="13837"/>
                  </a:lnTo>
                  <a:lnTo>
                    <a:pt x="9439" y="13837"/>
                  </a:lnTo>
                  <a:lnTo>
                    <a:pt x="9760" y="14118"/>
                  </a:lnTo>
                  <a:lnTo>
                    <a:pt x="10961" y="14494"/>
                  </a:lnTo>
                  <a:lnTo>
                    <a:pt x="11278" y="14775"/>
                  </a:lnTo>
                  <a:lnTo>
                    <a:pt x="11679" y="15240"/>
                  </a:lnTo>
                  <a:lnTo>
                    <a:pt x="11760" y="15897"/>
                  </a:lnTo>
                  <a:lnTo>
                    <a:pt x="12398" y="16737"/>
                  </a:lnTo>
                  <a:lnTo>
                    <a:pt x="12478" y="17113"/>
                  </a:lnTo>
                  <a:lnTo>
                    <a:pt x="12880" y="17301"/>
                  </a:lnTo>
                  <a:lnTo>
                    <a:pt x="13201" y="17672"/>
                  </a:lnTo>
                  <a:lnTo>
                    <a:pt x="13277" y="18047"/>
                  </a:lnTo>
                  <a:lnTo>
                    <a:pt x="14241" y="19169"/>
                  </a:lnTo>
                  <a:lnTo>
                    <a:pt x="14241" y="19544"/>
                  </a:lnTo>
                  <a:lnTo>
                    <a:pt x="14638" y="19915"/>
                  </a:lnTo>
                  <a:lnTo>
                    <a:pt x="15281" y="20103"/>
                  </a:lnTo>
                  <a:lnTo>
                    <a:pt x="15598" y="20009"/>
                  </a:lnTo>
                  <a:lnTo>
                    <a:pt x="15758" y="20009"/>
                  </a:lnTo>
                  <a:lnTo>
                    <a:pt x="16080" y="20197"/>
                  </a:lnTo>
                  <a:lnTo>
                    <a:pt x="16798" y="20103"/>
                  </a:lnTo>
                  <a:lnTo>
                    <a:pt x="17280" y="20384"/>
                  </a:lnTo>
                  <a:lnTo>
                    <a:pt x="17678" y="20197"/>
                  </a:lnTo>
                  <a:lnTo>
                    <a:pt x="18240" y="20384"/>
                  </a:lnTo>
                  <a:lnTo>
                    <a:pt x="18637" y="20572"/>
                  </a:lnTo>
                  <a:lnTo>
                    <a:pt x="19199" y="20478"/>
                  </a:lnTo>
                  <a:lnTo>
                    <a:pt x="19360" y="20854"/>
                  </a:lnTo>
                  <a:lnTo>
                    <a:pt x="19757" y="20854"/>
                  </a:lnTo>
                  <a:lnTo>
                    <a:pt x="19838" y="20947"/>
                  </a:lnTo>
                  <a:lnTo>
                    <a:pt x="19597" y="21131"/>
                  </a:lnTo>
                  <a:lnTo>
                    <a:pt x="20078" y="21318"/>
                  </a:lnTo>
                  <a:lnTo>
                    <a:pt x="20560" y="21600"/>
                  </a:lnTo>
                  <a:lnTo>
                    <a:pt x="21038" y="21506"/>
                  </a:lnTo>
                  <a:lnTo>
                    <a:pt x="21199" y="21131"/>
                  </a:lnTo>
                  <a:lnTo>
                    <a:pt x="20637" y="20854"/>
                  </a:lnTo>
                  <a:lnTo>
                    <a:pt x="20480" y="20854"/>
                  </a:lnTo>
                  <a:lnTo>
                    <a:pt x="20480" y="20572"/>
                  </a:lnTo>
                  <a:lnTo>
                    <a:pt x="20877" y="20478"/>
                  </a:lnTo>
                  <a:lnTo>
                    <a:pt x="21199" y="20572"/>
                  </a:lnTo>
                  <a:lnTo>
                    <a:pt x="21600" y="20384"/>
                  </a:lnTo>
                  <a:lnTo>
                    <a:pt x="20797" y="20103"/>
                  </a:lnTo>
                  <a:lnTo>
                    <a:pt x="19757" y="20009"/>
                  </a:lnTo>
                  <a:lnTo>
                    <a:pt x="19279" y="19638"/>
                  </a:lnTo>
                  <a:lnTo>
                    <a:pt x="19039" y="19263"/>
                  </a:lnTo>
                  <a:lnTo>
                    <a:pt x="19597" y="19075"/>
                  </a:lnTo>
                  <a:lnTo>
                    <a:pt x="19838" y="19075"/>
                  </a:lnTo>
                  <a:lnTo>
                    <a:pt x="20078" y="18981"/>
                  </a:lnTo>
                  <a:lnTo>
                    <a:pt x="19757" y="18699"/>
                  </a:lnTo>
                  <a:lnTo>
                    <a:pt x="18958" y="18699"/>
                  </a:lnTo>
                  <a:lnTo>
                    <a:pt x="18240" y="18606"/>
                  </a:lnTo>
                  <a:lnTo>
                    <a:pt x="17999" y="18235"/>
                  </a:lnTo>
                  <a:lnTo>
                    <a:pt x="17999" y="17859"/>
                  </a:lnTo>
                  <a:lnTo>
                    <a:pt x="18240" y="17578"/>
                  </a:lnTo>
                  <a:lnTo>
                    <a:pt x="18400" y="17207"/>
                  </a:lnTo>
                  <a:lnTo>
                    <a:pt x="18159" y="16925"/>
                  </a:lnTo>
                  <a:lnTo>
                    <a:pt x="17838" y="16925"/>
                  </a:lnTo>
                  <a:lnTo>
                    <a:pt x="17678" y="17113"/>
                  </a:lnTo>
                  <a:lnTo>
                    <a:pt x="17360" y="16925"/>
                  </a:lnTo>
                  <a:lnTo>
                    <a:pt x="17039" y="17113"/>
                  </a:lnTo>
                  <a:lnTo>
                    <a:pt x="16638" y="16456"/>
                  </a:lnTo>
                  <a:lnTo>
                    <a:pt x="16638" y="15803"/>
                  </a:lnTo>
                  <a:lnTo>
                    <a:pt x="16240" y="15709"/>
                  </a:lnTo>
                  <a:lnTo>
                    <a:pt x="15839" y="14494"/>
                  </a:lnTo>
                  <a:lnTo>
                    <a:pt x="15678" y="14400"/>
                  </a:lnTo>
                  <a:lnTo>
                    <a:pt x="15598" y="14025"/>
                  </a:lnTo>
                  <a:lnTo>
                    <a:pt x="15040" y="14025"/>
                  </a:lnTo>
                  <a:lnTo>
                    <a:pt x="14799" y="13837"/>
                  </a:lnTo>
                  <a:lnTo>
                    <a:pt x="14558" y="13184"/>
                  </a:lnTo>
                  <a:lnTo>
                    <a:pt x="14080" y="12621"/>
                  </a:lnTo>
                  <a:lnTo>
                    <a:pt x="14000" y="12063"/>
                  </a:lnTo>
                  <a:lnTo>
                    <a:pt x="13679" y="11687"/>
                  </a:lnTo>
                  <a:lnTo>
                    <a:pt x="13358" y="11222"/>
                  </a:lnTo>
                  <a:lnTo>
                    <a:pt x="13438" y="11035"/>
                  </a:lnTo>
                  <a:lnTo>
                    <a:pt x="14397" y="11128"/>
                  </a:lnTo>
                  <a:lnTo>
                    <a:pt x="15200" y="10659"/>
                  </a:lnTo>
                  <a:lnTo>
                    <a:pt x="15357" y="10190"/>
                  </a:lnTo>
                  <a:lnTo>
                    <a:pt x="15281" y="9631"/>
                  </a:lnTo>
                  <a:lnTo>
                    <a:pt x="14638" y="8880"/>
                  </a:lnTo>
                  <a:lnTo>
                    <a:pt x="14160" y="8791"/>
                  </a:lnTo>
                  <a:lnTo>
                    <a:pt x="14000" y="8880"/>
                  </a:lnTo>
                  <a:lnTo>
                    <a:pt x="13598" y="8697"/>
                  </a:lnTo>
                  <a:lnTo>
                    <a:pt x="12799" y="8228"/>
                  </a:lnTo>
                  <a:lnTo>
                    <a:pt x="12398" y="7759"/>
                  </a:lnTo>
                  <a:lnTo>
                    <a:pt x="11840" y="7853"/>
                  </a:lnTo>
                  <a:lnTo>
                    <a:pt x="10880" y="7388"/>
                  </a:lnTo>
                  <a:lnTo>
                    <a:pt x="10800" y="7012"/>
                  </a:lnTo>
                  <a:lnTo>
                    <a:pt x="10961" y="6449"/>
                  </a:lnTo>
                  <a:lnTo>
                    <a:pt x="11041" y="5984"/>
                  </a:lnTo>
                  <a:lnTo>
                    <a:pt x="10800" y="5515"/>
                  </a:lnTo>
                  <a:lnTo>
                    <a:pt x="10001" y="4581"/>
                  </a:lnTo>
                  <a:lnTo>
                    <a:pt x="9760" y="4581"/>
                  </a:lnTo>
                  <a:lnTo>
                    <a:pt x="9600" y="4675"/>
                  </a:lnTo>
                  <a:lnTo>
                    <a:pt x="9359" y="4299"/>
                  </a:lnTo>
                  <a:lnTo>
                    <a:pt x="8961" y="4018"/>
                  </a:lnTo>
                  <a:lnTo>
                    <a:pt x="8881" y="3647"/>
                  </a:lnTo>
                  <a:lnTo>
                    <a:pt x="8399" y="3553"/>
                  </a:lnTo>
                  <a:lnTo>
                    <a:pt x="8158" y="3178"/>
                  </a:lnTo>
                  <a:lnTo>
                    <a:pt x="7998" y="3178"/>
                  </a:lnTo>
                  <a:lnTo>
                    <a:pt x="7600" y="2896"/>
                  </a:lnTo>
                  <a:lnTo>
                    <a:pt x="7038" y="2896"/>
                  </a:lnTo>
                  <a:lnTo>
                    <a:pt x="6560" y="2431"/>
                  </a:lnTo>
                  <a:lnTo>
                    <a:pt x="6079" y="2337"/>
                  </a:lnTo>
                  <a:lnTo>
                    <a:pt x="5280" y="1774"/>
                  </a:lnTo>
                  <a:lnTo>
                    <a:pt x="4079" y="1680"/>
                  </a:lnTo>
                  <a:lnTo>
                    <a:pt x="3682" y="1403"/>
                  </a:lnTo>
                  <a:lnTo>
                    <a:pt x="3360" y="1028"/>
                  </a:lnTo>
                  <a:lnTo>
                    <a:pt x="3200" y="1028"/>
                  </a:lnTo>
                  <a:lnTo>
                    <a:pt x="3039" y="1216"/>
                  </a:lnTo>
                  <a:lnTo>
                    <a:pt x="2160" y="840"/>
                  </a:lnTo>
                  <a:lnTo>
                    <a:pt x="1999" y="559"/>
                  </a:lnTo>
                  <a:lnTo>
                    <a:pt x="1602" y="371"/>
                  </a:lnTo>
                  <a:lnTo>
                    <a:pt x="879" y="0"/>
                  </a:lnTo>
                  <a:close/>
                </a:path>
              </a:pathLst>
            </a:custGeom>
            <a:solidFill>
              <a:srgbClr val="CCD4D8"/>
            </a:solidFill>
            <a:ln w="12700" cap="flat">
              <a:noFill/>
              <a:miter lim="400000"/>
            </a:ln>
            <a:effectLst/>
          </p:spPr>
          <p:txBody>
            <a:bodyPr wrap="square" lIns="0" tIns="0" rIns="0" bIns="0" numCol="1" anchor="ctr">
              <a:noAutofit/>
            </a:bodyPr>
            <a:lstStyle/>
            <a:p>
              <a:pPr defTabSz="342900">
                <a:lnSpc>
                  <a:spcPct val="100000"/>
                </a:lnSpc>
                <a:spcBef>
                  <a:spcPts val="0"/>
                </a:spcBef>
                <a:defRPr sz="1400">
                  <a:latin typeface="Arial"/>
                  <a:ea typeface="Arial"/>
                  <a:cs typeface="Arial"/>
                  <a:sym typeface="Arial"/>
                </a:defRPr>
              </a:pPr>
              <a:endParaRPr sz="525"/>
            </a:p>
          </p:txBody>
        </p:sp>
        <p:sp>
          <p:nvSpPr>
            <p:cNvPr id="1023" name="Google Shape;10488;p32">
              <a:extLst>
                <a:ext uri="{FF2B5EF4-FFF2-40B4-BE49-F238E27FC236}">
                  <a16:creationId xmlns:a16="http://schemas.microsoft.com/office/drawing/2014/main" id="{ADCFA93B-ADE1-2CC2-1AD2-A30A2FEC78D9}"/>
                </a:ext>
              </a:extLst>
            </p:cNvPr>
            <p:cNvSpPr/>
            <p:nvPr/>
          </p:nvSpPr>
          <p:spPr>
            <a:xfrm>
              <a:off x="20052225" y="7394254"/>
              <a:ext cx="574664" cy="957680"/>
            </a:xfrm>
            <a:custGeom>
              <a:avLst/>
              <a:gdLst/>
              <a:ahLst/>
              <a:cxnLst>
                <a:cxn ang="0">
                  <a:pos x="wd2" y="hd2"/>
                </a:cxn>
                <a:cxn ang="5400000">
                  <a:pos x="wd2" y="hd2"/>
                </a:cxn>
                <a:cxn ang="10800000">
                  <a:pos x="wd2" y="hd2"/>
                </a:cxn>
                <a:cxn ang="16200000">
                  <a:pos x="wd2" y="hd2"/>
                </a:cxn>
              </a:cxnLst>
              <a:rect l="0" t="0" r="r" b="b"/>
              <a:pathLst>
                <a:path w="21600" h="21600" extrusionOk="0">
                  <a:moveTo>
                    <a:pt x="2749" y="0"/>
                  </a:moveTo>
                  <a:lnTo>
                    <a:pt x="2064" y="169"/>
                  </a:lnTo>
                  <a:lnTo>
                    <a:pt x="1966" y="508"/>
                  </a:lnTo>
                  <a:lnTo>
                    <a:pt x="1473" y="1126"/>
                  </a:lnTo>
                  <a:lnTo>
                    <a:pt x="1572" y="1519"/>
                  </a:lnTo>
                  <a:lnTo>
                    <a:pt x="1572" y="2137"/>
                  </a:lnTo>
                  <a:lnTo>
                    <a:pt x="1178" y="2925"/>
                  </a:lnTo>
                  <a:lnTo>
                    <a:pt x="985" y="3264"/>
                  </a:lnTo>
                  <a:lnTo>
                    <a:pt x="1276" y="3769"/>
                  </a:lnTo>
                  <a:lnTo>
                    <a:pt x="1276" y="3938"/>
                  </a:lnTo>
                  <a:lnTo>
                    <a:pt x="985" y="4108"/>
                  </a:lnTo>
                  <a:lnTo>
                    <a:pt x="493" y="4051"/>
                  </a:lnTo>
                  <a:lnTo>
                    <a:pt x="99" y="3769"/>
                  </a:lnTo>
                  <a:lnTo>
                    <a:pt x="0" y="4108"/>
                  </a:lnTo>
                  <a:lnTo>
                    <a:pt x="99" y="4444"/>
                  </a:lnTo>
                  <a:lnTo>
                    <a:pt x="493" y="4444"/>
                  </a:lnTo>
                  <a:lnTo>
                    <a:pt x="591" y="4613"/>
                  </a:lnTo>
                  <a:lnTo>
                    <a:pt x="296" y="4782"/>
                  </a:lnTo>
                  <a:lnTo>
                    <a:pt x="591" y="5231"/>
                  </a:lnTo>
                  <a:lnTo>
                    <a:pt x="985" y="5626"/>
                  </a:lnTo>
                  <a:lnTo>
                    <a:pt x="985" y="6188"/>
                  </a:lnTo>
                  <a:lnTo>
                    <a:pt x="1178" y="6301"/>
                  </a:lnTo>
                  <a:lnTo>
                    <a:pt x="1473" y="6188"/>
                  </a:lnTo>
                  <a:lnTo>
                    <a:pt x="1670" y="6301"/>
                  </a:lnTo>
                  <a:lnTo>
                    <a:pt x="1670" y="6581"/>
                  </a:lnTo>
                  <a:lnTo>
                    <a:pt x="2163" y="6976"/>
                  </a:lnTo>
                  <a:lnTo>
                    <a:pt x="2552" y="6976"/>
                  </a:lnTo>
                  <a:lnTo>
                    <a:pt x="2946" y="6750"/>
                  </a:lnTo>
                  <a:lnTo>
                    <a:pt x="2651" y="6581"/>
                  </a:lnTo>
                  <a:lnTo>
                    <a:pt x="2651" y="6358"/>
                  </a:lnTo>
                  <a:lnTo>
                    <a:pt x="3242" y="6358"/>
                  </a:lnTo>
                  <a:lnTo>
                    <a:pt x="3730" y="6581"/>
                  </a:lnTo>
                  <a:lnTo>
                    <a:pt x="3143" y="6976"/>
                  </a:lnTo>
                  <a:lnTo>
                    <a:pt x="2946" y="7202"/>
                  </a:lnTo>
                  <a:lnTo>
                    <a:pt x="2946" y="7764"/>
                  </a:lnTo>
                  <a:lnTo>
                    <a:pt x="3242" y="8100"/>
                  </a:lnTo>
                  <a:lnTo>
                    <a:pt x="3439" y="7820"/>
                  </a:lnTo>
                  <a:lnTo>
                    <a:pt x="3730" y="7764"/>
                  </a:lnTo>
                  <a:lnTo>
                    <a:pt x="4025" y="8043"/>
                  </a:lnTo>
                  <a:lnTo>
                    <a:pt x="3730" y="8325"/>
                  </a:lnTo>
                  <a:lnTo>
                    <a:pt x="4124" y="8269"/>
                  </a:lnTo>
                  <a:lnTo>
                    <a:pt x="4518" y="8100"/>
                  </a:lnTo>
                  <a:cubicBezTo>
                    <a:pt x="4518" y="8325"/>
                    <a:pt x="4518" y="8551"/>
                    <a:pt x="4617" y="8721"/>
                  </a:cubicBezTo>
                  <a:lnTo>
                    <a:pt x="4222" y="8551"/>
                  </a:lnTo>
                  <a:lnTo>
                    <a:pt x="3636" y="8608"/>
                  </a:lnTo>
                  <a:lnTo>
                    <a:pt x="3045" y="8438"/>
                  </a:lnTo>
                  <a:lnTo>
                    <a:pt x="2552" y="8608"/>
                  </a:lnTo>
                  <a:lnTo>
                    <a:pt x="2651" y="8721"/>
                  </a:lnTo>
                  <a:lnTo>
                    <a:pt x="3045" y="8721"/>
                  </a:lnTo>
                  <a:lnTo>
                    <a:pt x="3143" y="9113"/>
                  </a:lnTo>
                  <a:lnTo>
                    <a:pt x="3537" y="9170"/>
                  </a:lnTo>
                  <a:lnTo>
                    <a:pt x="3828" y="9452"/>
                  </a:lnTo>
                  <a:lnTo>
                    <a:pt x="3828" y="9957"/>
                  </a:lnTo>
                  <a:lnTo>
                    <a:pt x="4222" y="10070"/>
                  </a:lnTo>
                  <a:lnTo>
                    <a:pt x="4222" y="10350"/>
                  </a:lnTo>
                  <a:lnTo>
                    <a:pt x="4715" y="10688"/>
                  </a:lnTo>
                  <a:lnTo>
                    <a:pt x="5203" y="10801"/>
                  </a:lnTo>
                  <a:lnTo>
                    <a:pt x="5696" y="10576"/>
                  </a:lnTo>
                  <a:lnTo>
                    <a:pt x="5696" y="10350"/>
                  </a:lnTo>
                  <a:lnTo>
                    <a:pt x="5991" y="10293"/>
                  </a:lnTo>
                  <a:lnTo>
                    <a:pt x="5991" y="10014"/>
                  </a:lnTo>
                  <a:lnTo>
                    <a:pt x="5696" y="9788"/>
                  </a:lnTo>
                  <a:lnTo>
                    <a:pt x="5991" y="9562"/>
                  </a:lnTo>
                  <a:lnTo>
                    <a:pt x="5991" y="9282"/>
                  </a:lnTo>
                  <a:lnTo>
                    <a:pt x="5499" y="9170"/>
                  </a:lnTo>
                  <a:lnTo>
                    <a:pt x="5203" y="9000"/>
                  </a:lnTo>
                  <a:cubicBezTo>
                    <a:pt x="5301" y="8887"/>
                    <a:pt x="5301" y="8664"/>
                    <a:pt x="5301" y="8551"/>
                  </a:cubicBezTo>
                  <a:lnTo>
                    <a:pt x="5794" y="8325"/>
                  </a:lnTo>
                  <a:lnTo>
                    <a:pt x="5696" y="8100"/>
                  </a:lnTo>
                  <a:lnTo>
                    <a:pt x="5991" y="7877"/>
                  </a:lnTo>
                  <a:lnTo>
                    <a:pt x="6578" y="7877"/>
                  </a:lnTo>
                  <a:lnTo>
                    <a:pt x="7657" y="8156"/>
                  </a:lnTo>
                  <a:lnTo>
                    <a:pt x="7952" y="8382"/>
                  </a:lnTo>
                  <a:lnTo>
                    <a:pt x="8543" y="8608"/>
                  </a:lnTo>
                  <a:lnTo>
                    <a:pt x="8933" y="8944"/>
                  </a:lnTo>
                  <a:lnTo>
                    <a:pt x="8740" y="8887"/>
                  </a:lnTo>
                  <a:cubicBezTo>
                    <a:pt x="8445" y="8774"/>
                    <a:pt x="8051" y="8774"/>
                    <a:pt x="7657" y="8774"/>
                  </a:cubicBezTo>
                  <a:lnTo>
                    <a:pt x="7755" y="8721"/>
                  </a:lnTo>
                  <a:lnTo>
                    <a:pt x="7558" y="8438"/>
                  </a:lnTo>
                  <a:lnTo>
                    <a:pt x="7070" y="8325"/>
                  </a:lnTo>
                  <a:lnTo>
                    <a:pt x="6775" y="8551"/>
                  </a:lnTo>
                  <a:lnTo>
                    <a:pt x="6972" y="8721"/>
                  </a:lnTo>
                  <a:lnTo>
                    <a:pt x="7169" y="8831"/>
                  </a:lnTo>
                  <a:cubicBezTo>
                    <a:pt x="7070" y="8831"/>
                    <a:pt x="6972" y="8887"/>
                    <a:pt x="6775" y="8887"/>
                  </a:cubicBezTo>
                  <a:lnTo>
                    <a:pt x="6775" y="8944"/>
                  </a:lnTo>
                  <a:lnTo>
                    <a:pt x="7464" y="8944"/>
                  </a:lnTo>
                  <a:lnTo>
                    <a:pt x="7558" y="9000"/>
                  </a:lnTo>
                  <a:lnTo>
                    <a:pt x="7558" y="8944"/>
                  </a:lnTo>
                  <a:cubicBezTo>
                    <a:pt x="7952" y="8944"/>
                    <a:pt x="8248" y="9000"/>
                    <a:pt x="8642" y="9113"/>
                  </a:cubicBezTo>
                  <a:cubicBezTo>
                    <a:pt x="8679" y="9121"/>
                    <a:pt x="8717" y="9124"/>
                    <a:pt x="8754" y="9124"/>
                  </a:cubicBezTo>
                  <a:cubicBezTo>
                    <a:pt x="8984" y="9124"/>
                    <a:pt x="9130" y="8984"/>
                    <a:pt x="9130" y="8887"/>
                  </a:cubicBezTo>
                  <a:lnTo>
                    <a:pt x="9228" y="8944"/>
                  </a:lnTo>
                  <a:lnTo>
                    <a:pt x="9524" y="8944"/>
                  </a:lnTo>
                  <a:lnTo>
                    <a:pt x="9425" y="8438"/>
                  </a:lnTo>
                  <a:lnTo>
                    <a:pt x="8740" y="7877"/>
                  </a:lnTo>
                  <a:lnTo>
                    <a:pt x="8933" y="7764"/>
                  </a:lnTo>
                  <a:lnTo>
                    <a:pt x="9130" y="7764"/>
                  </a:lnTo>
                  <a:lnTo>
                    <a:pt x="9524" y="7987"/>
                  </a:lnTo>
                  <a:lnTo>
                    <a:pt x="9918" y="8043"/>
                  </a:lnTo>
                  <a:lnTo>
                    <a:pt x="10209" y="8382"/>
                  </a:lnTo>
                  <a:lnTo>
                    <a:pt x="10997" y="8551"/>
                  </a:lnTo>
                  <a:lnTo>
                    <a:pt x="11194" y="8831"/>
                  </a:lnTo>
                  <a:lnTo>
                    <a:pt x="11194" y="9170"/>
                  </a:lnTo>
                  <a:lnTo>
                    <a:pt x="11583" y="9226"/>
                  </a:lnTo>
                  <a:lnTo>
                    <a:pt x="12175" y="9675"/>
                  </a:lnTo>
                  <a:lnTo>
                    <a:pt x="12663" y="9562"/>
                  </a:lnTo>
                  <a:lnTo>
                    <a:pt x="12663" y="9452"/>
                  </a:lnTo>
                  <a:lnTo>
                    <a:pt x="13155" y="9506"/>
                  </a:lnTo>
                  <a:lnTo>
                    <a:pt x="13155" y="9675"/>
                  </a:lnTo>
                  <a:lnTo>
                    <a:pt x="12860" y="9788"/>
                  </a:lnTo>
                  <a:cubicBezTo>
                    <a:pt x="12860" y="9788"/>
                    <a:pt x="12663" y="9788"/>
                    <a:pt x="12663" y="9844"/>
                  </a:cubicBezTo>
                  <a:cubicBezTo>
                    <a:pt x="13057" y="10519"/>
                    <a:pt x="14037" y="10914"/>
                    <a:pt x="15121" y="11081"/>
                  </a:cubicBezTo>
                  <a:lnTo>
                    <a:pt x="15412" y="11081"/>
                  </a:lnTo>
                  <a:lnTo>
                    <a:pt x="16003" y="11476"/>
                  </a:lnTo>
                  <a:lnTo>
                    <a:pt x="16101" y="11533"/>
                  </a:lnTo>
                  <a:lnTo>
                    <a:pt x="16101" y="11645"/>
                  </a:lnTo>
                  <a:cubicBezTo>
                    <a:pt x="16101" y="11699"/>
                    <a:pt x="16003" y="11812"/>
                    <a:pt x="16003" y="11925"/>
                  </a:cubicBezTo>
                  <a:cubicBezTo>
                    <a:pt x="16003" y="11925"/>
                    <a:pt x="16003" y="11812"/>
                    <a:pt x="16200" y="11812"/>
                  </a:cubicBezTo>
                  <a:lnTo>
                    <a:pt x="16397" y="11925"/>
                  </a:lnTo>
                  <a:lnTo>
                    <a:pt x="16885" y="12038"/>
                  </a:lnTo>
                  <a:lnTo>
                    <a:pt x="16983" y="12264"/>
                  </a:lnTo>
                  <a:lnTo>
                    <a:pt x="17866" y="12264"/>
                  </a:lnTo>
                  <a:lnTo>
                    <a:pt x="17964" y="12320"/>
                  </a:lnTo>
                  <a:lnTo>
                    <a:pt x="18161" y="12264"/>
                  </a:lnTo>
                  <a:lnTo>
                    <a:pt x="18358" y="12320"/>
                  </a:lnTo>
                  <a:lnTo>
                    <a:pt x="18161" y="12094"/>
                  </a:lnTo>
                  <a:lnTo>
                    <a:pt x="17964" y="11812"/>
                  </a:lnTo>
                  <a:lnTo>
                    <a:pt x="17772" y="11699"/>
                  </a:lnTo>
                  <a:lnTo>
                    <a:pt x="17772" y="11250"/>
                  </a:lnTo>
                  <a:lnTo>
                    <a:pt x="17673" y="10688"/>
                  </a:lnTo>
                  <a:lnTo>
                    <a:pt x="17673" y="10576"/>
                  </a:lnTo>
                  <a:lnTo>
                    <a:pt x="17378" y="10519"/>
                  </a:lnTo>
                  <a:lnTo>
                    <a:pt x="16885" y="10127"/>
                  </a:lnTo>
                  <a:lnTo>
                    <a:pt x="16688" y="9844"/>
                  </a:lnTo>
                  <a:lnTo>
                    <a:pt x="16299" y="9844"/>
                  </a:lnTo>
                  <a:lnTo>
                    <a:pt x="16200" y="9957"/>
                  </a:lnTo>
                  <a:lnTo>
                    <a:pt x="15904" y="9844"/>
                  </a:lnTo>
                  <a:lnTo>
                    <a:pt x="15707" y="9844"/>
                  </a:lnTo>
                  <a:lnTo>
                    <a:pt x="15412" y="10014"/>
                  </a:lnTo>
                  <a:lnTo>
                    <a:pt x="14530" y="10014"/>
                  </a:lnTo>
                  <a:lnTo>
                    <a:pt x="14333" y="9957"/>
                  </a:lnTo>
                  <a:lnTo>
                    <a:pt x="14333" y="10237"/>
                  </a:lnTo>
                  <a:cubicBezTo>
                    <a:pt x="14037" y="10127"/>
                    <a:pt x="13943" y="10070"/>
                    <a:pt x="13746" y="10014"/>
                  </a:cubicBezTo>
                  <a:lnTo>
                    <a:pt x="13845" y="9731"/>
                  </a:lnTo>
                  <a:lnTo>
                    <a:pt x="13845" y="9506"/>
                  </a:lnTo>
                  <a:lnTo>
                    <a:pt x="14037" y="9395"/>
                  </a:lnTo>
                  <a:lnTo>
                    <a:pt x="13845" y="9226"/>
                  </a:lnTo>
                  <a:lnTo>
                    <a:pt x="13352" y="9226"/>
                  </a:lnTo>
                  <a:lnTo>
                    <a:pt x="12958" y="9113"/>
                  </a:lnTo>
                  <a:lnTo>
                    <a:pt x="12470" y="9113"/>
                  </a:lnTo>
                  <a:lnTo>
                    <a:pt x="12470" y="8887"/>
                  </a:lnTo>
                  <a:lnTo>
                    <a:pt x="12076" y="8325"/>
                  </a:lnTo>
                  <a:lnTo>
                    <a:pt x="11978" y="8043"/>
                  </a:lnTo>
                  <a:lnTo>
                    <a:pt x="12273" y="7987"/>
                  </a:lnTo>
                  <a:lnTo>
                    <a:pt x="12470" y="8043"/>
                  </a:lnTo>
                  <a:lnTo>
                    <a:pt x="12860" y="8043"/>
                  </a:lnTo>
                  <a:lnTo>
                    <a:pt x="12761" y="7987"/>
                  </a:lnTo>
                  <a:lnTo>
                    <a:pt x="12273" y="7764"/>
                  </a:lnTo>
                  <a:lnTo>
                    <a:pt x="11583" y="7764"/>
                  </a:lnTo>
                  <a:lnTo>
                    <a:pt x="11386" y="7481"/>
                  </a:lnTo>
                  <a:lnTo>
                    <a:pt x="11096" y="7594"/>
                  </a:lnTo>
                  <a:lnTo>
                    <a:pt x="11096" y="7877"/>
                  </a:lnTo>
                  <a:lnTo>
                    <a:pt x="10800" y="8043"/>
                  </a:lnTo>
                  <a:lnTo>
                    <a:pt x="10504" y="7877"/>
                  </a:lnTo>
                  <a:lnTo>
                    <a:pt x="10603" y="7538"/>
                  </a:lnTo>
                  <a:lnTo>
                    <a:pt x="10307" y="7202"/>
                  </a:lnTo>
                  <a:lnTo>
                    <a:pt x="9425" y="6920"/>
                  </a:lnTo>
                  <a:lnTo>
                    <a:pt x="8933" y="6920"/>
                  </a:lnTo>
                  <a:lnTo>
                    <a:pt x="8149" y="7256"/>
                  </a:lnTo>
                  <a:lnTo>
                    <a:pt x="8051" y="7481"/>
                  </a:lnTo>
                  <a:lnTo>
                    <a:pt x="7657" y="7538"/>
                  </a:lnTo>
                  <a:lnTo>
                    <a:pt x="7070" y="7425"/>
                  </a:lnTo>
                  <a:lnTo>
                    <a:pt x="6873" y="7145"/>
                  </a:lnTo>
                  <a:lnTo>
                    <a:pt x="6479" y="6920"/>
                  </a:lnTo>
                  <a:lnTo>
                    <a:pt x="6479" y="6581"/>
                  </a:lnTo>
                  <a:lnTo>
                    <a:pt x="6676" y="6358"/>
                  </a:lnTo>
                  <a:lnTo>
                    <a:pt x="6381" y="6132"/>
                  </a:lnTo>
                  <a:lnTo>
                    <a:pt x="5104" y="6019"/>
                  </a:lnTo>
                  <a:lnTo>
                    <a:pt x="4814" y="5850"/>
                  </a:lnTo>
                  <a:lnTo>
                    <a:pt x="5006" y="5514"/>
                  </a:lnTo>
                  <a:lnTo>
                    <a:pt x="5203" y="5288"/>
                  </a:lnTo>
                  <a:lnTo>
                    <a:pt x="5203" y="4952"/>
                  </a:lnTo>
                  <a:lnTo>
                    <a:pt x="5499" y="4669"/>
                  </a:lnTo>
                  <a:lnTo>
                    <a:pt x="6381" y="4164"/>
                  </a:lnTo>
                  <a:lnTo>
                    <a:pt x="6676" y="4051"/>
                  </a:lnTo>
                  <a:lnTo>
                    <a:pt x="6578" y="4221"/>
                  </a:lnTo>
                  <a:lnTo>
                    <a:pt x="6578" y="4387"/>
                  </a:lnTo>
                  <a:lnTo>
                    <a:pt x="7070" y="3938"/>
                  </a:lnTo>
                  <a:lnTo>
                    <a:pt x="6972" y="3600"/>
                  </a:lnTo>
                  <a:lnTo>
                    <a:pt x="7267" y="3207"/>
                  </a:lnTo>
                  <a:lnTo>
                    <a:pt x="7558" y="2476"/>
                  </a:lnTo>
                  <a:lnTo>
                    <a:pt x="7267" y="2250"/>
                  </a:lnTo>
                  <a:lnTo>
                    <a:pt x="7169" y="1858"/>
                  </a:lnTo>
                  <a:lnTo>
                    <a:pt x="6873" y="1745"/>
                  </a:lnTo>
                  <a:lnTo>
                    <a:pt x="6381" y="1296"/>
                  </a:lnTo>
                  <a:lnTo>
                    <a:pt x="6479" y="675"/>
                  </a:lnTo>
                  <a:lnTo>
                    <a:pt x="6479" y="282"/>
                  </a:lnTo>
                  <a:lnTo>
                    <a:pt x="6090" y="0"/>
                  </a:lnTo>
                  <a:lnTo>
                    <a:pt x="5893" y="113"/>
                  </a:lnTo>
                  <a:lnTo>
                    <a:pt x="5893" y="226"/>
                  </a:lnTo>
                  <a:lnTo>
                    <a:pt x="5499" y="452"/>
                  </a:lnTo>
                  <a:lnTo>
                    <a:pt x="4715" y="452"/>
                  </a:lnTo>
                  <a:lnTo>
                    <a:pt x="4617" y="565"/>
                  </a:lnTo>
                  <a:lnTo>
                    <a:pt x="4222" y="452"/>
                  </a:lnTo>
                  <a:lnTo>
                    <a:pt x="3730" y="169"/>
                  </a:lnTo>
                  <a:lnTo>
                    <a:pt x="2749" y="0"/>
                  </a:lnTo>
                  <a:close/>
                  <a:moveTo>
                    <a:pt x="8642" y="10914"/>
                  </a:moveTo>
                  <a:lnTo>
                    <a:pt x="8051" y="10968"/>
                  </a:lnTo>
                  <a:lnTo>
                    <a:pt x="7952" y="11194"/>
                  </a:lnTo>
                  <a:lnTo>
                    <a:pt x="8543" y="11363"/>
                  </a:lnTo>
                  <a:lnTo>
                    <a:pt x="8834" y="11420"/>
                  </a:lnTo>
                  <a:lnTo>
                    <a:pt x="8834" y="11699"/>
                  </a:lnTo>
                  <a:lnTo>
                    <a:pt x="8642" y="11981"/>
                  </a:lnTo>
                  <a:lnTo>
                    <a:pt x="8642" y="12543"/>
                  </a:lnTo>
                  <a:lnTo>
                    <a:pt x="8445" y="12882"/>
                  </a:lnTo>
                  <a:lnTo>
                    <a:pt x="8642" y="13387"/>
                  </a:lnTo>
                  <a:lnTo>
                    <a:pt x="8933" y="13331"/>
                  </a:lnTo>
                  <a:lnTo>
                    <a:pt x="9031" y="13162"/>
                  </a:lnTo>
                  <a:lnTo>
                    <a:pt x="9622" y="12938"/>
                  </a:lnTo>
                  <a:cubicBezTo>
                    <a:pt x="9819" y="12938"/>
                    <a:pt x="9918" y="13051"/>
                    <a:pt x="10017" y="13051"/>
                  </a:cubicBezTo>
                  <a:lnTo>
                    <a:pt x="9918" y="13331"/>
                  </a:lnTo>
                  <a:lnTo>
                    <a:pt x="10307" y="13444"/>
                  </a:lnTo>
                  <a:lnTo>
                    <a:pt x="10603" y="13218"/>
                  </a:lnTo>
                  <a:cubicBezTo>
                    <a:pt x="10899" y="13331"/>
                    <a:pt x="10997" y="13444"/>
                    <a:pt x="11293" y="13500"/>
                  </a:cubicBezTo>
                  <a:lnTo>
                    <a:pt x="11293" y="13726"/>
                  </a:lnTo>
                  <a:lnTo>
                    <a:pt x="10997" y="14062"/>
                  </a:lnTo>
                  <a:lnTo>
                    <a:pt x="10110" y="14232"/>
                  </a:lnTo>
                  <a:lnTo>
                    <a:pt x="9918" y="14457"/>
                  </a:lnTo>
                  <a:lnTo>
                    <a:pt x="10017" y="14906"/>
                  </a:lnTo>
                  <a:lnTo>
                    <a:pt x="10406" y="14906"/>
                  </a:lnTo>
                  <a:lnTo>
                    <a:pt x="10997" y="15132"/>
                  </a:lnTo>
                  <a:lnTo>
                    <a:pt x="11485" y="15132"/>
                  </a:lnTo>
                  <a:lnTo>
                    <a:pt x="11485" y="15468"/>
                  </a:lnTo>
                  <a:lnTo>
                    <a:pt x="11879" y="15637"/>
                  </a:lnTo>
                  <a:lnTo>
                    <a:pt x="12372" y="15468"/>
                  </a:lnTo>
                  <a:lnTo>
                    <a:pt x="12372" y="15189"/>
                  </a:lnTo>
                  <a:lnTo>
                    <a:pt x="12076" y="15019"/>
                  </a:lnTo>
                  <a:cubicBezTo>
                    <a:pt x="12273" y="14906"/>
                    <a:pt x="12372" y="14906"/>
                    <a:pt x="12470" y="14850"/>
                  </a:cubicBezTo>
                  <a:lnTo>
                    <a:pt x="12470" y="14793"/>
                  </a:lnTo>
                  <a:lnTo>
                    <a:pt x="12569" y="15019"/>
                  </a:lnTo>
                  <a:lnTo>
                    <a:pt x="12958" y="14737"/>
                  </a:lnTo>
                  <a:lnTo>
                    <a:pt x="13155" y="14062"/>
                  </a:lnTo>
                  <a:lnTo>
                    <a:pt x="13943" y="13613"/>
                  </a:lnTo>
                  <a:lnTo>
                    <a:pt x="14037" y="13331"/>
                  </a:lnTo>
                  <a:lnTo>
                    <a:pt x="13943" y="13051"/>
                  </a:lnTo>
                  <a:lnTo>
                    <a:pt x="14234" y="12826"/>
                  </a:lnTo>
                  <a:lnTo>
                    <a:pt x="14234" y="12769"/>
                  </a:lnTo>
                  <a:cubicBezTo>
                    <a:pt x="14483" y="12796"/>
                    <a:pt x="14675" y="12812"/>
                    <a:pt x="14872" y="12812"/>
                  </a:cubicBezTo>
                  <a:cubicBezTo>
                    <a:pt x="15069" y="12812"/>
                    <a:pt x="15266" y="12796"/>
                    <a:pt x="15510" y="12769"/>
                  </a:cubicBezTo>
                  <a:cubicBezTo>
                    <a:pt x="15707" y="12769"/>
                    <a:pt x="15806" y="12656"/>
                    <a:pt x="15806" y="12600"/>
                  </a:cubicBezTo>
                  <a:lnTo>
                    <a:pt x="16003" y="12769"/>
                  </a:lnTo>
                  <a:lnTo>
                    <a:pt x="16003" y="13218"/>
                  </a:lnTo>
                  <a:cubicBezTo>
                    <a:pt x="15904" y="13331"/>
                    <a:pt x="15904" y="13387"/>
                    <a:pt x="16003" y="13387"/>
                  </a:cubicBezTo>
                  <a:cubicBezTo>
                    <a:pt x="16200" y="13444"/>
                    <a:pt x="16200" y="13500"/>
                    <a:pt x="16299" y="13670"/>
                  </a:cubicBezTo>
                  <a:lnTo>
                    <a:pt x="16299" y="13949"/>
                  </a:lnTo>
                  <a:lnTo>
                    <a:pt x="16688" y="14062"/>
                  </a:lnTo>
                  <a:cubicBezTo>
                    <a:pt x="16885" y="14344"/>
                    <a:pt x="17279" y="14737"/>
                    <a:pt x="17378" y="15076"/>
                  </a:cubicBezTo>
                  <a:cubicBezTo>
                    <a:pt x="17434" y="15140"/>
                    <a:pt x="17593" y="15170"/>
                    <a:pt x="17734" y="15170"/>
                  </a:cubicBezTo>
                  <a:cubicBezTo>
                    <a:pt x="17833" y="15170"/>
                    <a:pt x="17926" y="15154"/>
                    <a:pt x="17964" y="15132"/>
                  </a:cubicBezTo>
                  <a:lnTo>
                    <a:pt x="18161" y="15468"/>
                  </a:lnTo>
                  <a:lnTo>
                    <a:pt x="18161" y="15694"/>
                  </a:lnTo>
                  <a:lnTo>
                    <a:pt x="17772" y="15412"/>
                  </a:lnTo>
                  <a:lnTo>
                    <a:pt x="17476" y="15412"/>
                  </a:lnTo>
                  <a:lnTo>
                    <a:pt x="17476" y="15863"/>
                  </a:lnTo>
                  <a:lnTo>
                    <a:pt x="17378" y="15976"/>
                  </a:lnTo>
                  <a:lnTo>
                    <a:pt x="16983" y="15863"/>
                  </a:lnTo>
                  <a:lnTo>
                    <a:pt x="16397" y="15694"/>
                  </a:lnTo>
                  <a:lnTo>
                    <a:pt x="16200" y="16312"/>
                  </a:lnTo>
                  <a:lnTo>
                    <a:pt x="16397" y="16425"/>
                  </a:lnTo>
                  <a:lnTo>
                    <a:pt x="16397" y="16594"/>
                  </a:lnTo>
                  <a:lnTo>
                    <a:pt x="16003" y="16707"/>
                  </a:lnTo>
                  <a:lnTo>
                    <a:pt x="15806" y="16312"/>
                  </a:lnTo>
                  <a:lnTo>
                    <a:pt x="15219" y="16482"/>
                  </a:lnTo>
                  <a:lnTo>
                    <a:pt x="14924" y="17043"/>
                  </a:lnTo>
                  <a:lnTo>
                    <a:pt x="14333" y="17269"/>
                  </a:lnTo>
                  <a:lnTo>
                    <a:pt x="13845" y="17326"/>
                  </a:lnTo>
                  <a:lnTo>
                    <a:pt x="13352" y="17605"/>
                  </a:lnTo>
                  <a:lnTo>
                    <a:pt x="13943" y="17100"/>
                  </a:lnTo>
                  <a:lnTo>
                    <a:pt x="13943" y="16594"/>
                  </a:lnTo>
                  <a:lnTo>
                    <a:pt x="13254" y="16256"/>
                  </a:lnTo>
                  <a:lnTo>
                    <a:pt x="12860" y="16256"/>
                  </a:lnTo>
                  <a:lnTo>
                    <a:pt x="12470" y="16538"/>
                  </a:lnTo>
                  <a:lnTo>
                    <a:pt x="11879" y="16707"/>
                  </a:lnTo>
                  <a:lnTo>
                    <a:pt x="11583" y="16987"/>
                  </a:lnTo>
                  <a:lnTo>
                    <a:pt x="11879" y="17269"/>
                  </a:lnTo>
                  <a:lnTo>
                    <a:pt x="11096" y="17326"/>
                  </a:lnTo>
                  <a:lnTo>
                    <a:pt x="10603" y="17269"/>
                  </a:lnTo>
                  <a:lnTo>
                    <a:pt x="10307" y="17439"/>
                  </a:lnTo>
                  <a:lnTo>
                    <a:pt x="9819" y="17552"/>
                  </a:lnTo>
                  <a:lnTo>
                    <a:pt x="9327" y="17888"/>
                  </a:lnTo>
                  <a:lnTo>
                    <a:pt x="9425" y="18113"/>
                  </a:lnTo>
                  <a:lnTo>
                    <a:pt x="9327" y="18506"/>
                  </a:lnTo>
                  <a:lnTo>
                    <a:pt x="8933" y="18957"/>
                  </a:lnTo>
                  <a:lnTo>
                    <a:pt x="9524" y="19293"/>
                  </a:lnTo>
                  <a:lnTo>
                    <a:pt x="9819" y="19068"/>
                  </a:lnTo>
                  <a:lnTo>
                    <a:pt x="10110" y="18449"/>
                  </a:lnTo>
                  <a:lnTo>
                    <a:pt x="10504" y="18283"/>
                  </a:lnTo>
                  <a:lnTo>
                    <a:pt x="10800" y="17944"/>
                  </a:lnTo>
                  <a:lnTo>
                    <a:pt x="10997" y="17888"/>
                  </a:lnTo>
                  <a:lnTo>
                    <a:pt x="11386" y="18113"/>
                  </a:lnTo>
                  <a:lnTo>
                    <a:pt x="11293" y="18449"/>
                  </a:lnTo>
                  <a:lnTo>
                    <a:pt x="11386" y="18506"/>
                  </a:lnTo>
                  <a:lnTo>
                    <a:pt x="11583" y="18449"/>
                  </a:lnTo>
                  <a:lnTo>
                    <a:pt x="11879" y="18506"/>
                  </a:lnTo>
                  <a:lnTo>
                    <a:pt x="11879" y="18226"/>
                  </a:lnTo>
                  <a:lnTo>
                    <a:pt x="12076" y="18170"/>
                  </a:lnTo>
                  <a:lnTo>
                    <a:pt x="12372" y="18226"/>
                  </a:lnTo>
                  <a:lnTo>
                    <a:pt x="12273" y="18449"/>
                  </a:lnTo>
                  <a:lnTo>
                    <a:pt x="12470" y="18449"/>
                  </a:lnTo>
                  <a:lnTo>
                    <a:pt x="12958" y="18675"/>
                  </a:lnTo>
                  <a:lnTo>
                    <a:pt x="13254" y="18675"/>
                  </a:lnTo>
                  <a:lnTo>
                    <a:pt x="12958" y="18449"/>
                  </a:lnTo>
                  <a:lnTo>
                    <a:pt x="13057" y="18283"/>
                  </a:lnTo>
                  <a:lnTo>
                    <a:pt x="12958" y="18170"/>
                  </a:lnTo>
                  <a:lnTo>
                    <a:pt x="13254" y="18000"/>
                  </a:lnTo>
                  <a:lnTo>
                    <a:pt x="13451" y="18000"/>
                  </a:lnTo>
                  <a:lnTo>
                    <a:pt x="13943" y="18283"/>
                  </a:lnTo>
                  <a:lnTo>
                    <a:pt x="14431" y="18393"/>
                  </a:lnTo>
                  <a:lnTo>
                    <a:pt x="14924" y="18562"/>
                  </a:lnTo>
                  <a:lnTo>
                    <a:pt x="15022" y="18845"/>
                  </a:lnTo>
                  <a:lnTo>
                    <a:pt x="15510" y="19068"/>
                  </a:lnTo>
                  <a:lnTo>
                    <a:pt x="15022" y="19014"/>
                  </a:lnTo>
                  <a:lnTo>
                    <a:pt x="14825" y="19068"/>
                  </a:lnTo>
                  <a:lnTo>
                    <a:pt x="14825" y="19237"/>
                  </a:lnTo>
                  <a:lnTo>
                    <a:pt x="14530" y="19406"/>
                  </a:lnTo>
                  <a:lnTo>
                    <a:pt x="14825" y="19576"/>
                  </a:lnTo>
                  <a:lnTo>
                    <a:pt x="14825" y="19799"/>
                  </a:lnTo>
                  <a:lnTo>
                    <a:pt x="14727" y="19968"/>
                  </a:lnTo>
                  <a:lnTo>
                    <a:pt x="15022" y="20251"/>
                  </a:lnTo>
                  <a:lnTo>
                    <a:pt x="15219" y="20530"/>
                  </a:lnTo>
                  <a:lnTo>
                    <a:pt x="15707" y="20925"/>
                  </a:lnTo>
                  <a:lnTo>
                    <a:pt x="16299" y="20925"/>
                  </a:lnTo>
                  <a:lnTo>
                    <a:pt x="16786" y="21095"/>
                  </a:lnTo>
                  <a:lnTo>
                    <a:pt x="17378" y="21261"/>
                  </a:lnTo>
                  <a:lnTo>
                    <a:pt x="17866" y="21095"/>
                  </a:lnTo>
                  <a:lnTo>
                    <a:pt x="17964" y="20982"/>
                  </a:lnTo>
                  <a:lnTo>
                    <a:pt x="18260" y="20812"/>
                  </a:lnTo>
                  <a:lnTo>
                    <a:pt x="18358" y="20982"/>
                  </a:lnTo>
                  <a:lnTo>
                    <a:pt x="18161" y="21208"/>
                  </a:lnTo>
                  <a:lnTo>
                    <a:pt x="18260" y="21487"/>
                  </a:lnTo>
                  <a:lnTo>
                    <a:pt x="18358" y="21600"/>
                  </a:lnTo>
                  <a:lnTo>
                    <a:pt x="18752" y="21487"/>
                  </a:lnTo>
                  <a:lnTo>
                    <a:pt x="19437" y="20925"/>
                  </a:lnTo>
                  <a:lnTo>
                    <a:pt x="19437" y="20530"/>
                  </a:lnTo>
                  <a:lnTo>
                    <a:pt x="19240" y="20363"/>
                  </a:lnTo>
                  <a:lnTo>
                    <a:pt x="18949" y="19912"/>
                  </a:lnTo>
                  <a:lnTo>
                    <a:pt x="18457" y="19689"/>
                  </a:lnTo>
                  <a:lnTo>
                    <a:pt x="18654" y="19406"/>
                  </a:lnTo>
                  <a:lnTo>
                    <a:pt x="19240" y="18788"/>
                  </a:lnTo>
                  <a:lnTo>
                    <a:pt x="19634" y="18675"/>
                  </a:lnTo>
                  <a:lnTo>
                    <a:pt x="19930" y="18957"/>
                  </a:lnTo>
                  <a:lnTo>
                    <a:pt x="20127" y="19237"/>
                  </a:lnTo>
                  <a:lnTo>
                    <a:pt x="20324" y="19406"/>
                  </a:lnTo>
                  <a:lnTo>
                    <a:pt x="20324" y="19689"/>
                  </a:lnTo>
                  <a:lnTo>
                    <a:pt x="20615" y="20194"/>
                  </a:lnTo>
                  <a:lnTo>
                    <a:pt x="20713" y="20420"/>
                  </a:lnTo>
                  <a:lnTo>
                    <a:pt x="20713" y="19855"/>
                  </a:lnTo>
                  <a:lnTo>
                    <a:pt x="20418" y="19406"/>
                  </a:lnTo>
                  <a:lnTo>
                    <a:pt x="20615" y="19237"/>
                  </a:lnTo>
                  <a:lnTo>
                    <a:pt x="20812" y="19237"/>
                  </a:lnTo>
                  <a:lnTo>
                    <a:pt x="21107" y="19406"/>
                  </a:lnTo>
                  <a:lnTo>
                    <a:pt x="21107" y="19237"/>
                  </a:lnTo>
                  <a:lnTo>
                    <a:pt x="21304" y="19237"/>
                  </a:lnTo>
                  <a:lnTo>
                    <a:pt x="21600" y="18788"/>
                  </a:lnTo>
                  <a:lnTo>
                    <a:pt x="21403" y="18283"/>
                  </a:lnTo>
                  <a:lnTo>
                    <a:pt x="20812" y="17718"/>
                  </a:lnTo>
                  <a:lnTo>
                    <a:pt x="20812" y="17382"/>
                  </a:lnTo>
                  <a:lnTo>
                    <a:pt x="20713" y="17043"/>
                  </a:lnTo>
                  <a:lnTo>
                    <a:pt x="20418" y="17269"/>
                  </a:lnTo>
                  <a:lnTo>
                    <a:pt x="20418" y="16707"/>
                  </a:lnTo>
                  <a:lnTo>
                    <a:pt x="20225" y="16707"/>
                  </a:lnTo>
                  <a:lnTo>
                    <a:pt x="19831" y="16482"/>
                  </a:lnTo>
                  <a:lnTo>
                    <a:pt x="19930" y="16312"/>
                  </a:lnTo>
                  <a:lnTo>
                    <a:pt x="20324" y="16312"/>
                  </a:lnTo>
                  <a:lnTo>
                    <a:pt x="20324" y="15920"/>
                  </a:lnTo>
                  <a:lnTo>
                    <a:pt x="19930" y="15581"/>
                  </a:lnTo>
                  <a:lnTo>
                    <a:pt x="19930" y="15355"/>
                  </a:lnTo>
                  <a:lnTo>
                    <a:pt x="19634" y="15581"/>
                  </a:lnTo>
                  <a:lnTo>
                    <a:pt x="19142" y="15301"/>
                  </a:lnTo>
                  <a:lnTo>
                    <a:pt x="18358" y="14906"/>
                  </a:lnTo>
                  <a:lnTo>
                    <a:pt x="18260" y="14624"/>
                  </a:lnTo>
                  <a:lnTo>
                    <a:pt x="18161" y="14624"/>
                  </a:lnTo>
                  <a:lnTo>
                    <a:pt x="17673" y="14570"/>
                  </a:lnTo>
                  <a:lnTo>
                    <a:pt x="17673" y="14793"/>
                  </a:lnTo>
                  <a:cubicBezTo>
                    <a:pt x="17476" y="14737"/>
                    <a:pt x="17476" y="14570"/>
                    <a:pt x="17378" y="14514"/>
                  </a:cubicBezTo>
                  <a:lnTo>
                    <a:pt x="17378" y="14288"/>
                  </a:lnTo>
                  <a:lnTo>
                    <a:pt x="17181" y="14006"/>
                  </a:lnTo>
                  <a:lnTo>
                    <a:pt x="17181" y="14175"/>
                  </a:lnTo>
                  <a:cubicBezTo>
                    <a:pt x="16983" y="14062"/>
                    <a:pt x="16983" y="14006"/>
                    <a:pt x="16885" y="13949"/>
                  </a:cubicBezTo>
                  <a:lnTo>
                    <a:pt x="17279" y="13893"/>
                  </a:lnTo>
                  <a:lnTo>
                    <a:pt x="17279" y="13670"/>
                  </a:lnTo>
                  <a:lnTo>
                    <a:pt x="16786" y="13162"/>
                  </a:lnTo>
                  <a:lnTo>
                    <a:pt x="16397" y="13051"/>
                  </a:lnTo>
                  <a:lnTo>
                    <a:pt x="16299" y="12543"/>
                  </a:lnTo>
                  <a:lnTo>
                    <a:pt x="16003" y="12264"/>
                  </a:lnTo>
                  <a:cubicBezTo>
                    <a:pt x="16003" y="12207"/>
                    <a:pt x="16003" y="12207"/>
                    <a:pt x="16200" y="12094"/>
                  </a:cubicBezTo>
                  <a:cubicBezTo>
                    <a:pt x="16299" y="12038"/>
                    <a:pt x="16200" y="11981"/>
                    <a:pt x="16003" y="11925"/>
                  </a:cubicBezTo>
                  <a:lnTo>
                    <a:pt x="15904" y="11981"/>
                  </a:lnTo>
                  <a:lnTo>
                    <a:pt x="16003" y="11981"/>
                  </a:lnTo>
                  <a:lnTo>
                    <a:pt x="16003" y="12038"/>
                  </a:lnTo>
                  <a:cubicBezTo>
                    <a:pt x="16003" y="12038"/>
                    <a:pt x="15904" y="12038"/>
                    <a:pt x="15904" y="12094"/>
                  </a:cubicBezTo>
                  <a:lnTo>
                    <a:pt x="15904" y="12207"/>
                  </a:lnTo>
                  <a:lnTo>
                    <a:pt x="15510" y="12264"/>
                  </a:lnTo>
                  <a:lnTo>
                    <a:pt x="15022" y="12094"/>
                  </a:lnTo>
                  <a:lnTo>
                    <a:pt x="14727" y="12094"/>
                  </a:lnTo>
                  <a:lnTo>
                    <a:pt x="14924" y="12377"/>
                  </a:lnTo>
                  <a:lnTo>
                    <a:pt x="14924" y="12543"/>
                  </a:lnTo>
                  <a:cubicBezTo>
                    <a:pt x="14530" y="12600"/>
                    <a:pt x="14333" y="12656"/>
                    <a:pt x="13943" y="12769"/>
                  </a:cubicBezTo>
                  <a:lnTo>
                    <a:pt x="13943" y="12320"/>
                  </a:lnTo>
                  <a:lnTo>
                    <a:pt x="13746" y="12377"/>
                  </a:lnTo>
                  <a:lnTo>
                    <a:pt x="13549" y="12769"/>
                  </a:lnTo>
                  <a:lnTo>
                    <a:pt x="13549" y="12882"/>
                  </a:lnTo>
                  <a:lnTo>
                    <a:pt x="13057" y="13387"/>
                  </a:lnTo>
                  <a:lnTo>
                    <a:pt x="13057" y="13726"/>
                  </a:lnTo>
                  <a:lnTo>
                    <a:pt x="12860" y="14175"/>
                  </a:lnTo>
                  <a:lnTo>
                    <a:pt x="12470" y="14457"/>
                  </a:lnTo>
                  <a:lnTo>
                    <a:pt x="12470" y="14737"/>
                  </a:lnTo>
                  <a:cubicBezTo>
                    <a:pt x="12414" y="14675"/>
                    <a:pt x="12301" y="14632"/>
                    <a:pt x="12193" y="14632"/>
                  </a:cubicBezTo>
                  <a:cubicBezTo>
                    <a:pt x="12104" y="14632"/>
                    <a:pt x="12020" y="14662"/>
                    <a:pt x="11978" y="14737"/>
                  </a:cubicBezTo>
                  <a:lnTo>
                    <a:pt x="11978" y="14288"/>
                  </a:lnTo>
                  <a:lnTo>
                    <a:pt x="12372" y="13387"/>
                  </a:lnTo>
                  <a:lnTo>
                    <a:pt x="12860" y="13108"/>
                  </a:lnTo>
                  <a:lnTo>
                    <a:pt x="12860" y="12826"/>
                  </a:lnTo>
                  <a:lnTo>
                    <a:pt x="12470" y="12600"/>
                  </a:lnTo>
                  <a:lnTo>
                    <a:pt x="12273" y="12656"/>
                  </a:lnTo>
                  <a:lnTo>
                    <a:pt x="11879" y="12600"/>
                  </a:lnTo>
                  <a:lnTo>
                    <a:pt x="11485" y="12769"/>
                  </a:lnTo>
                  <a:lnTo>
                    <a:pt x="11485" y="13051"/>
                  </a:lnTo>
                  <a:cubicBezTo>
                    <a:pt x="11386" y="12882"/>
                    <a:pt x="11096" y="12656"/>
                    <a:pt x="10899" y="12543"/>
                  </a:cubicBezTo>
                  <a:lnTo>
                    <a:pt x="11386" y="12320"/>
                  </a:lnTo>
                  <a:lnTo>
                    <a:pt x="11583" y="11981"/>
                  </a:lnTo>
                  <a:lnTo>
                    <a:pt x="11879" y="11812"/>
                  </a:lnTo>
                  <a:lnTo>
                    <a:pt x="11978" y="11533"/>
                  </a:lnTo>
                  <a:lnTo>
                    <a:pt x="11781" y="11363"/>
                  </a:lnTo>
                  <a:lnTo>
                    <a:pt x="11386" y="11476"/>
                  </a:lnTo>
                  <a:lnTo>
                    <a:pt x="10997" y="11756"/>
                  </a:lnTo>
                  <a:lnTo>
                    <a:pt x="10603" y="11476"/>
                  </a:lnTo>
                  <a:lnTo>
                    <a:pt x="10307" y="11420"/>
                  </a:lnTo>
                  <a:lnTo>
                    <a:pt x="9425" y="11420"/>
                  </a:lnTo>
                  <a:lnTo>
                    <a:pt x="9524" y="11250"/>
                  </a:lnTo>
                  <a:lnTo>
                    <a:pt x="9130" y="11194"/>
                  </a:lnTo>
                  <a:lnTo>
                    <a:pt x="8642" y="10914"/>
                  </a:lnTo>
                  <a:close/>
                </a:path>
              </a:pathLst>
            </a:custGeom>
            <a:solidFill>
              <a:srgbClr val="CCD4D8"/>
            </a:solidFill>
            <a:ln w="12700" cap="flat">
              <a:noFill/>
              <a:miter lim="400000"/>
            </a:ln>
            <a:effectLst/>
          </p:spPr>
          <p:txBody>
            <a:bodyPr wrap="square" lIns="0" tIns="0" rIns="0" bIns="0" numCol="1" anchor="ctr">
              <a:noAutofit/>
            </a:bodyPr>
            <a:lstStyle/>
            <a:p>
              <a:pPr defTabSz="342900">
                <a:lnSpc>
                  <a:spcPct val="100000"/>
                </a:lnSpc>
                <a:spcBef>
                  <a:spcPts val="0"/>
                </a:spcBef>
                <a:defRPr sz="1400">
                  <a:latin typeface="Arial"/>
                  <a:ea typeface="Arial"/>
                  <a:cs typeface="Arial"/>
                  <a:sym typeface="Arial"/>
                </a:defRPr>
              </a:pPr>
              <a:endParaRPr sz="525"/>
            </a:p>
          </p:txBody>
        </p:sp>
        <p:sp>
          <p:nvSpPr>
            <p:cNvPr id="192" name="Google Shape;10489;p32">
              <a:extLst>
                <a:ext uri="{FF2B5EF4-FFF2-40B4-BE49-F238E27FC236}">
                  <a16:creationId xmlns:a16="http://schemas.microsoft.com/office/drawing/2014/main" id="{B4385D70-3B00-FC8A-D052-BD95029F59AE}"/>
                </a:ext>
              </a:extLst>
            </p:cNvPr>
            <p:cNvSpPr/>
            <p:nvPr/>
          </p:nvSpPr>
          <p:spPr>
            <a:xfrm>
              <a:off x="20347416" y="9369447"/>
              <a:ext cx="279472" cy="139691"/>
            </a:xfrm>
            <a:custGeom>
              <a:avLst/>
              <a:gdLst/>
              <a:ahLst/>
              <a:cxnLst>
                <a:cxn ang="0">
                  <a:pos x="wd2" y="hd2"/>
                </a:cxn>
                <a:cxn ang="5400000">
                  <a:pos x="wd2" y="hd2"/>
                </a:cxn>
                <a:cxn ang="10800000">
                  <a:pos x="wd2" y="hd2"/>
                </a:cxn>
                <a:cxn ang="16200000">
                  <a:pos x="wd2" y="hd2"/>
                </a:cxn>
              </a:cxnLst>
              <a:rect l="0" t="0" r="r" b="b"/>
              <a:pathLst>
                <a:path w="21600" h="21600" extrusionOk="0">
                  <a:moveTo>
                    <a:pt x="20992" y="0"/>
                  </a:moveTo>
                  <a:lnTo>
                    <a:pt x="18976" y="774"/>
                  </a:lnTo>
                  <a:lnTo>
                    <a:pt x="17558" y="774"/>
                  </a:lnTo>
                  <a:lnTo>
                    <a:pt x="16149" y="1161"/>
                  </a:lnTo>
                  <a:lnTo>
                    <a:pt x="15136" y="1161"/>
                  </a:lnTo>
                  <a:lnTo>
                    <a:pt x="13728" y="1917"/>
                  </a:lnTo>
                  <a:lnTo>
                    <a:pt x="11499" y="1917"/>
                  </a:lnTo>
                  <a:lnTo>
                    <a:pt x="9686" y="4626"/>
                  </a:lnTo>
                  <a:lnTo>
                    <a:pt x="8480" y="5787"/>
                  </a:lnTo>
                  <a:lnTo>
                    <a:pt x="7872" y="6174"/>
                  </a:lnTo>
                  <a:lnTo>
                    <a:pt x="6859" y="6561"/>
                  </a:lnTo>
                  <a:lnTo>
                    <a:pt x="6049" y="6930"/>
                  </a:lnTo>
                  <a:lnTo>
                    <a:pt x="4640" y="7704"/>
                  </a:lnTo>
                  <a:lnTo>
                    <a:pt x="3830" y="8865"/>
                  </a:lnTo>
                  <a:lnTo>
                    <a:pt x="3627" y="9639"/>
                  </a:lnTo>
                  <a:lnTo>
                    <a:pt x="2421" y="10800"/>
                  </a:lnTo>
                  <a:lnTo>
                    <a:pt x="2016" y="13491"/>
                  </a:lnTo>
                  <a:lnTo>
                    <a:pt x="1003" y="16200"/>
                  </a:lnTo>
                  <a:lnTo>
                    <a:pt x="801" y="17343"/>
                  </a:lnTo>
                  <a:lnTo>
                    <a:pt x="1408" y="18117"/>
                  </a:lnTo>
                  <a:lnTo>
                    <a:pt x="1408" y="19278"/>
                  </a:lnTo>
                  <a:lnTo>
                    <a:pt x="801" y="19278"/>
                  </a:lnTo>
                  <a:lnTo>
                    <a:pt x="405" y="18504"/>
                  </a:lnTo>
                  <a:lnTo>
                    <a:pt x="0" y="20439"/>
                  </a:lnTo>
                  <a:lnTo>
                    <a:pt x="598" y="21600"/>
                  </a:lnTo>
                  <a:lnTo>
                    <a:pt x="2421" y="21213"/>
                  </a:lnTo>
                  <a:lnTo>
                    <a:pt x="4033" y="19278"/>
                  </a:lnTo>
                  <a:lnTo>
                    <a:pt x="4843" y="18504"/>
                  </a:lnTo>
                  <a:lnTo>
                    <a:pt x="5856" y="18504"/>
                  </a:lnTo>
                  <a:lnTo>
                    <a:pt x="6859" y="17343"/>
                  </a:lnTo>
                  <a:lnTo>
                    <a:pt x="7669" y="15426"/>
                  </a:lnTo>
                  <a:lnTo>
                    <a:pt x="9686" y="12330"/>
                  </a:lnTo>
                  <a:lnTo>
                    <a:pt x="10091" y="10800"/>
                  </a:lnTo>
                  <a:lnTo>
                    <a:pt x="10699" y="10413"/>
                  </a:lnTo>
                  <a:lnTo>
                    <a:pt x="10901" y="10413"/>
                  </a:lnTo>
                  <a:lnTo>
                    <a:pt x="11905" y="8478"/>
                  </a:lnTo>
                  <a:lnTo>
                    <a:pt x="12918" y="8091"/>
                  </a:lnTo>
                  <a:lnTo>
                    <a:pt x="13921" y="8091"/>
                  </a:lnTo>
                  <a:lnTo>
                    <a:pt x="16149" y="7704"/>
                  </a:lnTo>
                  <a:lnTo>
                    <a:pt x="17760" y="5787"/>
                  </a:lnTo>
                  <a:lnTo>
                    <a:pt x="19574" y="4626"/>
                  </a:lnTo>
                  <a:lnTo>
                    <a:pt x="19777" y="3078"/>
                  </a:lnTo>
                  <a:lnTo>
                    <a:pt x="20587" y="3078"/>
                  </a:lnTo>
                  <a:lnTo>
                    <a:pt x="21600" y="1917"/>
                  </a:lnTo>
                  <a:lnTo>
                    <a:pt x="21600" y="774"/>
                  </a:lnTo>
                  <a:lnTo>
                    <a:pt x="20992" y="0"/>
                  </a:lnTo>
                  <a:close/>
                </a:path>
              </a:pathLst>
            </a:custGeom>
            <a:solidFill>
              <a:srgbClr val="CCD4D8"/>
            </a:solidFill>
            <a:ln w="12700" cap="flat">
              <a:noFill/>
              <a:miter lim="400000"/>
            </a:ln>
            <a:effectLst/>
          </p:spPr>
          <p:txBody>
            <a:bodyPr wrap="square" lIns="0" tIns="0" rIns="0" bIns="0" numCol="1" anchor="ctr">
              <a:noAutofit/>
            </a:bodyPr>
            <a:lstStyle/>
            <a:p>
              <a:pPr defTabSz="342900">
                <a:lnSpc>
                  <a:spcPct val="100000"/>
                </a:lnSpc>
                <a:spcBef>
                  <a:spcPts val="0"/>
                </a:spcBef>
                <a:defRPr sz="1400">
                  <a:latin typeface="Arial"/>
                  <a:ea typeface="Arial"/>
                  <a:cs typeface="Arial"/>
                  <a:sym typeface="Arial"/>
                </a:defRPr>
              </a:pPr>
              <a:endParaRPr sz="525"/>
            </a:p>
          </p:txBody>
        </p:sp>
        <p:grpSp>
          <p:nvGrpSpPr>
            <p:cNvPr id="193" name="Google Shape;10490;p32">
              <a:extLst>
                <a:ext uri="{FF2B5EF4-FFF2-40B4-BE49-F238E27FC236}">
                  <a16:creationId xmlns:a16="http://schemas.microsoft.com/office/drawing/2014/main" id="{953837E0-C550-D042-6094-E75DFC62EB8F}"/>
                </a:ext>
              </a:extLst>
            </p:cNvPr>
            <p:cNvGrpSpPr/>
            <p:nvPr/>
          </p:nvGrpSpPr>
          <p:grpSpPr>
            <a:xfrm>
              <a:off x="18328601" y="8349432"/>
              <a:ext cx="3319425" cy="1062447"/>
              <a:chOff x="124" y="0"/>
              <a:chExt cx="3319424" cy="1062446"/>
            </a:xfrm>
          </p:grpSpPr>
          <p:sp>
            <p:nvSpPr>
              <p:cNvPr id="305" name="Google Shape;10491;p32">
                <a:extLst>
                  <a:ext uri="{FF2B5EF4-FFF2-40B4-BE49-F238E27FC236}">
                    <a16:creationId xmlns:a16="http://schemas.microsoft.com/office/drawing/2014/main" id="{8AAD8427-5461-6A0E-90ED-916D36873A35}"/>
                  </a:ext>
                </a:extLst>
              </p:cNvPr>
              <p:cNvSpPr/>
              <p:nvPr/>
            </p:nvSpPr>
            <p:spPr>
              <a:xfrm>
                <a:off x="1697656" y="299282"/>
                <a:ext cx="483174" cy="513703"/>
              </a:xfrm>
              <a:custGeom>
                <a:avLst/>
                <a:gdLst/>
                <a:ahLst/>
                <a:cxnLst>
                  <a:cxn ang="0">
                    <a:pos x="wd2" y="hd2"/>
                  </a:cxn>
                  <a:cxn ang="5400000">
                    <a:pos x="wd2" y="hd2"/>
                  </a:cxn>
                  <a:cxn ang="10800000">
                    <a:pos x="wd2" y="hd2"/>
                  </a:cxn>
                  <a:cxn ang="16200000">
                    <a:pos x="wd2" y="hd2"/>
                  </a:cxn>
                </a:cxnLst>
                <a:rect l="0" t="0" r="r" b="b"/>
                <a:pathLst>
                  <a:path w="21600" h="21600" extrusionOk="0">
                    <a:moveTo>
                      <a:pt x="20199" y="0"/>
                    </a:moveTo>
                    <a:lnTo>
                      <a:pt x="19614" y="210"/>
                    </a:lnTo>
                    <a:lnTo>
                      <a:pt x="19496" y="732"/>
                    </a:lnTo>
                    <a:lnTo>
                      <a:pt x="18916" y="1153"/>
                    </a:lnTo>
                    <a:lnTo>
                      <a:pt x="18916" y="1468"/>
                    </a:lnTo>
                    <a:lnTo>
                      <a:pt x="18330" y="1784"/>
                    </a:lnTo>
                    <a:lnTo>
                      <a:pt x="17750" y="1990"/>
                    </a:lnTo>
                    <a:lnTo>
                      <a:pt x="17515" y="2305"/>
                    </a:lnTo>
                    <a:lnTo>
                      <a:pt x="16695" y="2516"/>
                    </a:lnTo>
                    <a:lnTo>
                      <a:pt x="15177" y="2200"/>
                    </a:lnTo>
                    <a:lnTo>
                      <a:pt x="13777" y="2095"/>
                    </a:lnTo>
                    <a:lnTo>
                      <a:pt x="13660" y="2516"/>
                    </a:lnTo>
                    <a:lnTo>
                      <a:pt x="13425" y="2516"/>
                    </a:lnTo>
                    <a:lnTo>
                      <a:pt x="12611" y="1990"/>
                    </a:lnTo>
                    <a:lnTo>
                      <a:pt x="11673" y="1990"/>
                    </a:lnTo>
                    <a:lnTo>
                      <a:pt x="11093" y="1784"/>
                    </a:lnTo>
                    <a:lnTo>
                      <a:pt x="10156" y="1679"/>
                    </a:lnTo>
                    <a:lnTo>
                      <a:pt x="9692" y="1990"/>
                    </a:lnTo>
                    <a:lnTo>
                      <a:pt x="9341" y="1679"/>
                    </a:lnTo>
                    <a:lnTo>
                      <a:pt x="8755" y="1153"/>
                    </a:lnTo>
                    <a:lnTo>
                      <a:pt x="7706" y="1047"/>
                    </a:lnTo>
                    <a:lnTo>
                      <a:pt x="7120" y="1047"/>
                    </a:lnTo>
                    <a:lnTo>
                      <a:pt x="7120" y="1679"/>
                    </a:lnTo>
                    <a:lnTo>
                      <a:pt x="6657" y="1990"/>
                    </a:lnTo>
                    <a:lnTo>
                      <a:pt x="6423" y="2516"/>
                    </a:lnTo>
                    <a:lnTo>
                      <a:pt x="5954" y="2832"/>
                    </a:lnTo>
                    <a:lnTo>
                      <a:pt x="5022" y="2621"/>
                    </a:lnTo>
                    <a:lnTo>
                      <a:pt x="4319" y="2726"/>
                    </a:lnTo>
                    <a:lnTo>
                      <a:pt x="3973" y="3042"/>
                    </a:lnTo>
                    <a:lnTo>
                      <a:pt x="4202" y="3253"/>
                    </a:lnTo>
                    <a:lnTo>
                      <a:pt x="3270" y="3879"/>
                    </a:lnTo>
                    <a:lnTo>
                      <a:pt x="3270" y="4716"/>
                    </a:lnTo>
                    <a:lnTo>
                      <a:pt x="3504" y="5242"/>
                    </a:lnTo>
                    <a:lnTo>
                      <a:pt x="3504" y="6184"/>
                    </a:lnTo>
                    <a:lnTo>
                      <a:pt x="3270" y="6500"/>
                    </a:lnTo>
                    <a:lnTo>
                      <a:pt x="3621" y="7237"/>
                    </a:lnTo>
                    <a:lnTo>
                      <a:pt x="3739" y="7758"/>
                    </a:lnTo>
                    <a:lnTo>
                      <a:pt x="3504" y="7442"/>
                    </a:lnTo>
                    <a:lnTo>
                      <a:pt x="3153" y="7026"/>
                    </a:lnTo>
                    <a:lnTo>
                      <a:pt x="2918" y="7237"/>
                    </a:lnTo>
                    <a:lnTo>
                      <a:pt x="2455" y="7547"/>
                    </a:lnTo>
                    <a:lnTo>
                      <a:pt x="1869" y="7863"/>
                    </a:lnTo>
                    <a:lnTo>
                      <a:pt x="1752" y="8389"/>
                    </a:lnTo>
                    <a:lnTo>
                      <a:pt x="1869" y="9016"/>
                    </a:lnTo>
                    <a:lnTo>
                      <a:pt x="1752" y="9542"/>
                    </a:lnTo>
                    <a:lnTo>
                      <a:pt x="1869" y="10695"/>
                    </a:lnTo>
                    <a:lnTo>
                      <a:pt x="1752" y="11010"/>
                    </a:lnTo>
                    <a:lnTo>
                      <a:pt x="1518" y="11537"/>
                    </a:lnTo>
                    <a:lnTo>
                      <a:pt x="1049" y="11637"/>
                    </a:lnTo>
                    <a:lnTo>
                      <a:pt x="1049" y="12268"/>
                    </a:lnTo>
                    <a:lnTo>
                      <a:pt x="352" y="12795"/>
                    </a:lnTo>
                    <a:lnTo>
                      <a:pt x="234" y="13632"/>
                    </a:lnTo>
                    <a:lnTo>
                      <a:pt x="234" y="13842"/>
                    </a:lnTo>
                    <a:lnTo>
                      <a:pt x="0" y="14158"/>
                    </a:lnTo>
                    <a:lnTo>
                      <a:pt x="352" y="15205"/>
                    </a:lnTo>
                    <a:lnTo>
                      <a:pt x="703" y="15726"/>
                    </a:lnTo>
                    <a:lnTo>
                      <a:pt x="937" y="15626"/>
                    </a:lnTo>
                    <a:lnTo>
                      <a:pt x="1401" y="15626"/>
                    </a:lnTo>
                    <a:lnTo>
                      <a:pt x="1869" y="15310"/>
                    </a:lnTo>
                    <a:lnTo>
                      <a:pt x="2104" y="15416"/>
                    </a:lnTo>
                    <a:lnTo>
                      <a:pt x="2338" y="16147"/>
                    </a:lnTo>
                    <a:lnTo>
                      <a:pt x="2918" y="17511"/>
                    </a:lnTo>
                    <a:lnTo>
                      <a:pt x="2684" y="17826"/>
                    </a:lnTo>
                    <a:lnTo>
                      <a:pt x="2455" y="18558"/>
                    </a:lnTo>
                    <a:lnTo>
                      <a:pt x="1986" y="19295"/>
                    </a:lnTo>
                    <a:lnTo>
                      <a:pt x="1986" y="21390"/>
                    </a:lnTo>
                    <a:lnTo>
                      <a:pt x="2455" y="21390"/>
                    </a:lnTo>
                    <a:lnTo>
                      <a:pt x="2918" y="21600"/>
                    </a:lnTo>
                    <a:lnTo>
                      <a:pt x="3504" y="21600"/>
                    </a:lnTo>
                    <a:lnTo>
                      <a:pt x="3739" y="21390"/>
                    </a:lnTo>
                    <a:lnTo>
                      <a:pt x="4319" y="21495"/>
                    </a:lnTo>
                    <a:lnTo>
                      <a:pt x="4905" y="21390"/>
                    </a:lnTo>
                    <a:lnTo>
                      <a:pt x="5373" y="21600"/>
                    </a:lnTo>
                    <a:lnTo>
                      <a:pt x="5491" y="21179"/>
                    </a:lnTo>
                    <a:lnTo>
                      <a:pt x="5373" y="20553"/>
                    </a:lnTo>
                    <a:lnTo>
                      <a:pt x="4905" y="20342"/>
                    </a:lnTo>
                    <a:lnTo>
                      <a:pt x="4788" y="19610"/>
                    </a:lnTo>
                    <a:lnTo>
                      <a:pt x="5256" y="19084"/>
                    </a:lnTo>
                    <a:lnTo>
                      <a:pt x="5373" y="18037"/>
                    </a:lnTo>
                    <a:lnTo>
                      <a:pt x="5256" y="17195"/>
                    </a:lnTo>
                    <a:lnTo>
                      <a:pt x="4905" y="16989"/>
                    </a:lnTo>
                    <a:lnTo>
                      <a:pt x="5602" y="16147"/>
                    </a:lnTo>
                    <a:lnTo>
                      <a:pt x="5837" y="15310"/>
                    </a:lnTo>
                    <a:lnTo>
                      <a:pt x="5602" y="14574"/>
                    </a:lnTo>
                    <a:lnTo>
                      <a:pt x="5256" y="14158"/>
                    </a:lnTo>
                    <a:lnTo>
                      <a:pt x="5256" y="13842"/>
                    </a:lnTo>
                    <a:lnTo>
                      <a:pt x="5954" y="13526"/>
                    </a:lnTo>
                    <a:lnTo>
                      <a:pt x="6071" y="13105"/>
                    </a:lnTo>
                    <a:lnTo>
                      <a:pt x="6774" y="13000"/>
                    </a:lnTo>
                    <a:lnTo>
                      <a:pt x="7354" y="13211"/>
                    </a:lnTo>
                    <a:lnTo>
                      <a:pt x="7354" y="13526"/>
                    </a:lnTo>
                    <a:lnTo>
                      <a:pt x="7706" y="13842"/>
                    </a:lnTo>
                    <a:lnTo>
                      <a:pt x="7706" y="14574"/>
                    </a:lnTo>
                    <a:lnTo>
                      <a:pt x="7120" y="15100"/>
                    </a:lnTo>
                    <a:lnTo>
                      <a:pt x="7120" y="15626"/>
                    </a:lnTo>
                    <a:lnTo>
                      <a:pt x="7354" y="16147"/>
                    </a:lnTo>
                    <a:lnTo>
                      <a:pt x="7823" y="16253"/>
                    </a:lnTo>
                    <a:lnTo>
                      <a:pt x="8292" y="16674"/>
                    </a:lnTo>
                    <a:lnTo>
                      <a:pt x="8989" y="16989"/>
                    </a:lnTo>
                    <a:lnTo>
                      <a:pt x="9106" y="17511"/>
                    </a:lnTo>
                    <a:lnTo>
                      <a:pt x="8872" y="17511"/>
                    </a:lnTo>
                    <a:lnTo>
                      <a:pt x="8755" y="18558"/>
                    </a:lnTo>
                    <a:lnTo>
                      <a:pt x="8872" y="19295"/>
                    </a:lnTo>
                    <a:lnTo>
                      <a:pt x="9341" y="19400"/>
                    </a:lnTo>
                    <a:lnTo>
                      <a:pt x="9692" y="19295"/>
                    </a:lnTo>
                    <a:lnTo>
                      <a:pt x="10507" y="19505"/>
                    </a:lnTo>
                    <a:lnTo>
                      <a:pt x="10859" y="19400"/>
                    </a:lnTo>
                    <a:lnTo>
                      <a:pt x="10859" y="19295"/>
                    </a:lnTo>
                    <a:lnTo>
                      <a:pt x="10741" y="18768"/>
                    </a:lnTo>
                    <a:lnTo>
                      <a:pt x="11327" y="18352"/>
                    </a:lnTo>
                    <a:lnTo>
                      <a:pt x="11790" y="18247"/>
                    </a:lnTo>
                    <a:lnTo>
                      <a:pt x="12611" y="17826"/>
                    </a:lnTo>
                    <a:lnTo>
                      <a:pt x="13543" y="17932"/>
                    </a:lnTo>
                    <a:lnTo>
                      <a:pt x="14011" y="17511"/>
                    </a:lnTo>
                    <a:lnTo>
                      <a:pt x="14128" y="17721"/>
                    </a:lnTo>
                    <a:lnTo>
                      <a:pt x="14597" y="17721"/>
                    </a:lnTo>
                    <a:lnTo>
                      <a:pt x="14826" y="17300"/>
                    </a:lnTo>
                    <a:lnTo>
                      <a:pt x="14826" y="16989"/>
                    </a:lnTo>
                    <a:lnTo>
                      <a:pt x="14011" y="16884"/>
                    </a:lnTo>
                    <a:lnTo>
                      <a:pt x="13660" y="16989"/>
                    </a:lnTo>
                    <a:lnTo>
                      <a:pt x="12728" y="16989"/>
                    </a:lnTo>
                    <a:lnTo>
                      <a:pt x="12728" y="16674"/>
                    </a:lnTo>
                    <a:lnTo>
                      <a:pt x="12494" y="16674"/>
                    </a:lnTo>
                    <a:lnTo>
                      <a:pt x="12494" y="16253"/>
                    </a:lnTo>
                    <a:lnTo>
                      <a:pt x="12259" y="16253"/>
                    </a:lnTo>
                    <a:lnTo>
                      <a:pt x="11908" y="16358"/>
                    </a:lnTo>
                    <a:lnTo>
                      <a:pt x="11908" y="16147"/>
                    </a:lnTo>
                    <a:lnTo>
                      <a:pt x="11327" y="15937"/>
                    </a:lnTo>
                    <a:lnTo>
                      <a:pt x="11210" y="15626"/>
                    </a:lnTo>
                    <a:lnTo>
                      <a:pt x="11444" y="15205"/>
                    </a:lnTo>
                    <a:lnTo>
                      <a:pt x="11673" y="14889"/>
                    </a:lnTo>
                    <a:lnTo>
                      <a:pt x="11908" y="15100"/>
                    </a:lnTo>
                    <a:lnTo>
                      <a:pt x="11790" y="14679"/>
                    </a:lnTo>
                    <a:lnTo>
                      <a:pt x="12025" y="14679"/>
                    </a:lnTo>
                    <a:lnTo>
                      <a:pt x="12259" y="14363"/>
                    </a:lnTo>
                    <a:lnTo>
                      <a:pt x="11908" y="14158"/>
                    </a:lnTo>
                    <a:lnTo>
                      <a:pt x="11444" y="14053"/>
                    </a:lnTo>
                    <a:lnTo>
                      <a:pt x="11673" y="13737"/>
                    </a:lnTo>
                    <a:lnTo>
                      <a:pt x="11444" y="13316"/>
                    </a:lnTo>
                    <a:lnTo>
                      <a:pt x="11093" y="13105"/>
                    </a:lnTo>
                    <a:lnTo>
                      <a:pt x="10624" y="13105"/>
                    </a:lnTo>
                    <a:lnTo>
                      <a:pt x="10507" y="12479"/>
                    </a:lnTo>
                    <a:lnTo>
                      <a:pt x="9575" y="11637"/>
                    </a:lnTo>
                    <a:lnTo>
                      <a:pt x="8989" y="11221"/>
                    </a:lnTo>
                    <a:lnTo>
                      <a:pt x="8755" y="10695"/>
                    </a:lnTo>
                    <a:lnTo>
                      <a:pt x="8755" y="10484"/>
                    </a:lnTo>
                    <a:lnTo>
                      <a:pt x="8989" y="10484"/>
                    </a:lnTo>
                    <a:lnTo>
                      <a:pt x="9106" y="10905"/>
                    </a:lnTo>
                    <a:lnTo>
                      <a:pt x="9692" y="10905"/>
                    </a:lnTo>
                    <a:lnTo>
                      <a:pt x="10273" y="10484"/>
                    </a:lnTo>
                    <a:lnTo>
                      <a:pt x="10507" y="10068"/>
                    </a:lnTo>
                    <a:lnTo>
                      <a:pt x="11673" y="9647"/>
                    </a:lnTo>
                    <a:lnTo>
                      <a:pt x="12611" y="9016"/>
                    </a:lnTo>
                    <a:lnTo>
                      <a:pt x="13079" y="8389"/>
                    </a:lnTo>
                    <a:lnTo>
                      <a:pt x="13660" y="8074"/>
                    </a:lnTo>
                    <a:lnTo>
                      <a:pt x="13660" y="7758"/>
                    </a:lnTo>
                    <a:lnTo>
                      <a:pt x="14363" y="7547"/>
                    </a:lnTo>
                    <a:lnTo>
                      <a:pt x="14943" y="7863"/>
                    </a:lnTo>
                    <a:lnTo>
                      <a:pt x="15412" y="7968"/>
                    </a:lnTo>
                    <a:lnTo>
                      <a:pt x="15998" y="7237"/>
                    </a:lnTo>
                    <a:lnTo>
                      <a:pt x="15998" y="6816"/>
                    </a:lnTo>
                    <a:lnTo>
                      <a:pt x="15295" y="6500"/>
                    </a:lnTo>
                    <a:lnTo>
                      <a:pt x="13777" y="6711"/>
                    </a:lnTo>
                    <a:lnTo>
                      <a:pt x="13191" y="7026"/>
                    </a:lnTo>
                    <a:lnTo>
                      <a:pt x="12259" y="7026"/>
                    </a:lnTo>
                    <a:lnTo>
                      <a:pt x="11790" y="7237"/>
                    </a:lnTo>
                    <a:lnTo>
                      <a:pt x="11210" y="7758"/>
                    </a:lnTo>
                    <a:lnTo>
                      <a:pt x="10156" y="7758"/>
                    </a:lnTo>
                    <a:lnTo>
                      <a:pt x="9575" y="7442"/>
                    </a:lnTo>
                    <a:lnTo>
                      <a:pt x="8989" y="7342"/>
                    </a:lnTo>
                    <a:lnTo>
                      <a:pt x="8409" y="7968"/>
                    </a:lnTo>
                    <a:lnTo>
                      <a:pt x="7940" y="9016"/>
                    </a:lnTo>
                    <a:lnTo>
                      <a:pt x="7237" y="9332"/>
                    </a:lnTo>
                    <a:lnTo>
                      <a:pt x="6657" y="9121"/>
                    </a:lnTo>
                    <a:lnTo>
                      <a:pt x="6540" y="8911"/>
                    </a:lnTo>
                    <a:lnTo>
                      <a:pt x="5602" y="8074"/>
                    </a:lnTo>
                    <a:lnTo>
                      <a:pt x="4788" y="7442"/>
                    </a:lnTo>
                    <a:lnTo>
                      <a:pt x="4319" y="6395"/>
                    </a:lnTo>
                    <a:lnTo>
                      <a:pt x="4436" y="5242"/>
                    </a:lnTo>
                    <a:lnTo>
                      <a:pt x="4905" y="4195"/>
                    </a:lnTo>
                    <a:lnTo>
                      <a:pt x="5491" y="3668"/>
                    </a:lnTo>
                    <a:lnTo>
                      <a:pt x="6188" y="3353"/>
                    </a:lnTo>
                    <a:lnTo>
                      <a:pt x="7120" y="3774"/>
                    </a:lnTo>
                    <a:lnTo>
                      <a:pt x="8175" y="3879"/>
                    </a:lnTo>
                    <a:lnTo>
                      <a:pt x="9341" y="3353"/>
                    </a:lnTo>
                    <a:lnTo>
                      <a:pt x="10156" y="3353"/>
                    </a:lnTo>
                    <a:lnTo>
                      <a:pt x="10507" y="3774"/>
                    </a:lnTo>
                    <a:lnTo>
                      <a:pt x="11093" y="3774"/>
                    </a:lnTo>
                    <a:lnTo>
                      <a:pt x="11444" y="3563"/>
                    </a:lnTo>
                    <a:lnTo>
                      <a:pt x="12728" y="3668"/>
                    </a:lnTo>
                    <a:lnTo>
                      <a:pt x="13543" y="3668"/>
                    </a:lnTo>
                    <a:lnTo>
                      <a:pt x="13660" y="3563"/>
                    </a:lnTo>
                    <a:lnTo>
                      <a:pt x="14363" y="3563"/>
                    </a:lnTo>
                    <a:lnTo>
                      <a:pt x="14943" y="3774"/>
                    </a:lnTo>
                    <a:lnTo>
                      <a:pt x="15177" y="4089"/>
                    </a:lnTo>
                    <a:lnTo>
                      <a:pt x="15763" y="4300"/>
                    </a:lnTo>
                    <a:lnTo>
                      <a:pt x="18213" y="3774"/>
                    </a:lnTo>
                    <a:lnTo>
                      <a:pt x="19268" y="3147"/>
                    </a:lnTo>
                    <a:lnTo>
                      <a:pt x="19496" y="2621"/>
                    </a:lnTo>
                    <a:lnTo>
                      <a:pt x="19965" y="2621"/>
                    </a:lnTo>
                    <a:lnTo>
                      <a:pt x="20199" y="2200"/>
                    </a:lnTo>
                    <a:lnTo>
                      <a:pt x="20668" y="1990"/>
                    </a:lnTo>
                    <a:lnTo>
                      <a:pt x="21014" y="1468"/>
                    </a:lnTo>
                    <a:lnTo>
                      <a:pt x="21248" y="1047"/>
                    </a:lnTo>
                    <a:lnTo>
                      <a:pt x="21600" y="732"/>
                    </a:lnTo>
                    <a:lnTo>
                      <a:pt x="21248" y="526"/>
                    </a:lnTo>
                    <a:lnTo>
                      <a:pt x="21131" y="210"/>
                    </a:lnTo>
                    <a:lnTo>
                      <a:pt x="20199" y="0"/>
                    </a:lnTo>
                    <a:close/>
                  </a:path>
                </a:pathLst>
              </a:custGeom>
              <a:solidFill>
                <a:srgbClr val="CCD4D8"/>
              </a:solidFill>
              <a:ln w="12700" cap="flat">
                <a:noFill/>
                <a:miter lim="400000"/>
              </a:ln>
              <a:effectLst/>
            </p:spPr>
            <p:txBody>
              <a:bodyPr wrap="square" lIns="0" tIns="0" rIns="0" bIns="0" numCol="1" anchor="ctr">
                <a:noAutofit/>
              </a:bodyPr>
              <a:lstStyle/>
              <a:p>
                <a:pPr defTabSz="342900">
                  <a:lnSpc>
                    <a:spcPct val="100000"/>
                  </a:lnSpc>
                  <a:spcBef>
                    <a:spcPts val="0"/>
                  </a:spcBef>
                  <a:defRPr sz="1400">
                    <a:latin typeface="Arial"/>
                    <a:ea typeface="Arial"/>
                    <a:cs typeface="Arial"/>
                    <a:sym typeface="Arial"/>
                  </a:defRPr>
                </a:pPr>
                <a:endParaRPr sz="525"/>
              </a:p>
            </p:txBody>
          </p:sp>
          <p:sp>
            <p:nvSpPr>
              <p:cNvPr id="306" name="Google Shape;10492;p32">
                <a:extLst>
                  <a:ext uri="{FF2B5EF4-FFF2-40B4-BE49-F238E27FC236}">
                    <a16:creationId xmlns:a16="http://schemas.microsoft.com/office/drawing/2014/main" id="{E70EC9A6-2FBB-76D5-AE44-05492522B025}"/>
                  </a:ext>
                </a:extLst>
              </p:cNvPr>
              <p:cNvSpPr/>
              <p:nvPr/>
            </p:nvSpPr>
            <p:spPr>
              <a:xfrm>
                <a:off x="2593479" y="436468"/>
                <a:ext cx="726071" cy="625979"/>
              </a:xfrm>
              <a:custGeom>
                <a:avLst/>
                <a:gdLst/>
                <a:ahLst/>
                <a:cxnLst>
                  <a:cxn ang="0">
                    <a:pos x="wd2" y="hd2"/>
                  </a:cxn>
                  <a:cxn ang="5400000">
                    <a:pos x="wd2" y="hd2"/>
                  </a:cxn>
                  <a:cxn ang="10800000">
                    <a:pos x="wd2" y="hd2"/>
                  </a:cxn>
                  <a:cxn ang="16200000">
                    <a:pos x="wd2" y="hd2"/>
                  </a:cxn>
                </a:cxnLst>
                <a:rect l="0" t="0" r="r" b="b"/>
                <a:pathLst>
                  <a:path w="21600" h="21600" extrusionOk="0">
                    <a:moveTo>
                      <a:pt x="3420" y="0"/>
                    </a:moveTo>
                    <a:lnTo>
                      <a:pt x="2874" y="86"/>
                    </a:lnTo>
                    <a:lnTo>
                      <a:pt x="2640" y="341"/>
                    </a:lnTo>
                    <a:lnTo>
                      <a:pt x="2098" y="773"/>
                    </a:lnTo>
                    <a:lnTo>
                      <a:pt x="1786" y="860"/>
                    </a:lnTo>
                    <a:lnTo>
                      <a:pt x="1474" y="1205"/>
                    </a:lnTo>
                    <a:lnTo>
                      <a:pt x="932" y="1205"/>
                    </a:lnTo>
                    <a:lnTo>
                      <a:pt x="542" y="1460"/>
                    </a:lnTo>
                    <a:lnTo>
                      <a:pt x="698" y="1805"/>
                    </a:lnTo>
                    <a:lnTo>
                      <a:pt x="620" y="2151"/>
                    </a:lnTo>
                    <a:lnTo>
                      <a:pt x="156" y="2496"/>
                    </a:lnTo>
                    <a:lnTo>
                      <a:pt x="0" y="2751"/>
                    </a:lnTo>
                    <a:lnTo>
                      <a:pt x="542" y="2924"/>
                    </a:lnTo>
                    <a:lnTo>
                      <a:pt x="932" y="2665"/>
                    </a:lnTo>
                    <a:lnTo>
                      <a:pt x="1010" y="2496"/>
                    </a:lnTo>
                    <a:lnTo>
                      <a:pt x="1166" y="2751"/>
                    </a:lnTo>
                    <a:lnTo>
                      <a:pt x="1864" y="3097"/>
                    </a:lnTo>
                    <a:lnTo>
                      <a:pt x="2098" y="3529"/>
                    </a:lnTo>
                    <a:lnTo>
                      <a:pt x="1942" y="3784"/>
                    </a:lnTo>
                    <a:lnTo>
                      <a:pt x="2098" y="4302"/>
                    </a:lnTo>
                    <a:lnTo>
                      <a:pt x="2562" y="4647"/>
                    </a:lnTo>
                    <a:lnTo>
                      <a:pt x="2952" y="4734"/>
                    </a:lnTo>
                    <a:lnTo>
                      <a:pt x="3342" y="4647"/>
                    </a:lnTo>
                    <a:lnTo>
                      <a:pt x="3650" y="4816"/>
                    </a:lnTo>
                    <a:lnTo>
                      <a:pt x="3806" y="4647"/>
                    </a:lnTo>
                    <a:lnTo>
                      <a:pt x="4118" y="4734"/>
                    </a:lnTo>
                    <a:lnTo>
                      <a:pt x="4816" y="4647"/>
                    </a:lnTo>
                    <a:lnTo>
                      <a:pt x="4972" y="4734"/>
                    </a:lnTo>
                    <a:lnTo>
                      <a:pt x="5284" y="4647"/>
                    </a:lnTo>
                    <a:lnTo>
                      <a:pt x="5050" y="4388"/>
                    </a:lnTo>
                    <a:lnTo>
                      <a:pt x="6138" y="4475"/>
                    </a:lnTo>
                    <a:lnTo>
                      <a:pt x="6372" y="4816"/>
                    </a:lnTo>
                    <a:lnTo>
                      <a:pt x="6216" y="5334"/>
                    </a:lnTo>
                    <a:lnTo>
                      <a:pt x="6060" y="5248"/>
                    </a:lnTo>
                    <a:lnTo>
                      <a:pt x="5748" y="5593"/>
                    </a:lnTo>
                    <a:lnTo>
                      <a:pt x="5592" y="6021"/>
                    </a:lnTo>
                    <a:lnTo>
                      <a:pt x="5362" y="5593"/>
                    </a:lnTo>
                    <a:lnTo>
                      <a:pt x="4660" y="5248"/>
                    </a:lnTo>
                    <a:lnTo>
                      <a:pt x="4430" y="5334"/>
                    </a:lnTo>
                    <a:lnTo>
                      <a:pt x="4196" y="6021"/>
                    </a:lnTo>
                    <a:lnTo>
                      <a:pt x="3806" y="6194"/>
                    </a:lnTo>
                    <a:lnTo>
                      <a:pt x="3420" y="6021"/>
                    </a:lnTo>
                    <a:lnTo>
                      <a:pt x="3030" y="6021"/>
                    </a:lnTo>
                    <a:lnTo>
                      <a:pt x="2874" y="5766"/>
                    </a:lnTo>
                    <a:lnTo>
                      <a:pt x="2332" y="5935"/>
                    </a:lnTo>
                    <a:lnTo>
                      <a:pt x="2098" y="6194"/>
                    </a:lnTo>
                    <a:lnTo>
                      <a:pt x="2254" y="6453"/>
                    </a:lnTo>
                    <a:lnTo>
                      <a:pt x="2718" y="6539"/>
                    </a:lnTo>
                    <a:lnTo>
                      <a:pt x="3108" y="6798"/>
                    </a:lnTo>
                    <a:lnTo>
                      <a:pt x="3342" y="7312"/>
                    </a:lnTo>
                    <a:lnTo>
                      <a:pt x="3494" y="7485"/>
                    </a:lnTo>
                    <a:lnTo>
                      <a:pt x="3728" y="7399"/>
                    </a:lnTo>
                    <a:lnTo>
                      <a:pt x="3806" y="7744"/>
                    </a:lnTo>
                    <a:lnTo>
                      <a:pt x="3806" y="8090"/>
                    </a:lnTo>
                    <a:lnTo>
                      <a:pt x="3650" y="8172"/>
                    </a:lnTo>
                    <a:lnTo>
                      <a:pt x="3494" y="8517"/>
                    </a:lnTo>
                    <a:lnTo>
                      <a:pt x="3884" y="9208"/>
                    </a:lnTo>
                    <a:lnTo>
                      <a:pt x="4274" y="9377"/>
                    </a:lnTo>
                    <a:lnTo>
                      <a:pt x="4660" y="9208"/>
                    </a:lnTo>
                    <a:lnTo>
                      <a:pt x="5206" y="8690"/>
                    </a:lnTo>
                    <a:lnTo>
                      <a:pt x="5050" y="8258"/>
                    </a:lnTo>
                    <a:lnTo>
                      <a:pt x="5440" y="7658"/>
                    </a:lnTo>
                    <a:lnTo>
                      <a:pt x="5592" y="7485"/>
                    </a:lnTo>
                    <a:lnTo>
                      <a:pt x="5670" y="7226"/>
                    </a:lnTo>
                    <a:lnTo>
                      <a:pt x="5826" y="6626"/>
                    </a:lnTo>
                    <a:lnTo>
                      <a:pt x="6060" y="6194"/>
                    </a:lnTo>
                    <a:lnTo>
                      <a:pt x="6060" y="6798"/>
                    </a:lnTo>
                    <a:lnTo>
                      <a:pt x="5748" y="7053"/>
                    </a:lnTo>
                    <a:lnTo>
                      <a:pt x="5982" y="7658"/>
                    </a:lnTo>
                    <a:lnTo>
                      <a:pt x="6138" y="8172"/>
                    </a:lnTo>
                    <a:lnTo>
                      <a:pt x="6372" y="8517"/>
                    </a:lnTo>
                    <a:lnTo>
                      <a:pt x="6450" y="8258"/>
                    </a:lnTo>
                    <a:lnTo>
                      <a:pt x="6602" y="8258"/>
                    </a:lnTo>
                    <a:lnTo>
                      <a:pt x="6836" y="8345"/>
                    </a:lnTo>
                    <a:lnTo>
                      <a:pt x="6836" y="8777"/>
                    </a:lnTo>
                    <a:lnTo>
                      <a:pt x="6992" y="8604"/>
                    </a:lnTo>
                    <a:lnTo>
                      <a:pt x="7226" y="8604"/>
                    </a:lnTo>
                    <a:lnTo>
                      <a:pt x="7304" y="8777"/>
                    </a:lnTo>
                    <a:lnTo>
                      <a:pt x="7612" y="8949"/>
                    </a:lnTo>
                    <a:lnTo>
                      <a:pt x="8002" y="8777"/>
                    </a:lnTo>
                    <a:lnTo>
                      <a:pt x="8314" y="8777"/>
                    </a:lnTo>
                    <a:lnTo>
                      <a:pt x="8314" y="8949"/>
                    </a:lnTo>
                    <a:lnTo>
                      <a:pt x="7768" y="8949"/>
                    </a:lnTo>
                    <a:lnTo>
                      <a:pt x="7768" y="9377"/>
                    </a:lnTo>
                    <a:lnTo>
                      <a:pt x="8314" y="9463"/>
                    </a:lnTo>
                    <a:lnTo>
                      <a:pt x="8314" y="9550"/>
                    </a:lnTo>
                    <a:lnTo>
                      <a:pt x="8392" y="9809"/>
                    </a:lnTo>
                    <a:lnTo>
                      <a:pt x="8934" y="10068"/>
                    </a:lnTo>
                    <a:lnTo>
                      <a:pt x="9558" y="10068"/>
                    </a:lnTo>
                    <a:lnTo>
                      <a:pt x="10876" y="10496"/>
                    </a:lnTo>
                    <a:lnTo>
                      <a:pt x="12198" y="10927"/>
                    </a:lnTo>
                    <a:lnTo>
                      <a:pt x="12588" y="10927"/>
                    </a:lnTo>
                    <a:lnTo>
                      <a:pt x="13130" y="11187"/>
                    </a:lnTo>
                    <a:lnTo>
                      <a:pt x="13208" y="11614"/>
                    </a:lnTo>
                    <a:lnTo>
                      <a:pt x="13828" y="11787"/>
                    </a:lnTo>
                    <a:lnTo>
                      <a:pt x="14218" y="11787"/>
                    </a:lnTo>
                    <a:lnTo>
                      <a:pt x="14530" y="11614"/>
                    </a:lnTo>
                    <a:lnTo>
                      <a:pt x="14218" y="12133"/>
                    </a:lnTo>
                    <a:lnTo>
                      <a:pt x="14296" y="12219"/>
                    </a:lnTo>
                    <a:lnTo>
                      <a:pt x="14608" y="12133"/>
                    </a:lnTo>
                    <a:lnTo>
                      <a:pt x="14682" y="12392"/>
                    </a:lnTo>
                    <a:lnTo>
                      <a:pt x="15150" y="12219"/>
                    </a:lnTo>
                    <a:lnTo>
                      <a:pt x="14916" y="12478"/>
                    </a:lnTo>
                    <a:lnTo>
                      <a:pt x="15072" y="12647"/>
                    </a:lnTo>
                    <a:lnTo>
                      <a:pt x="14994" y="12906"/>
                    </a:lnTo>
                    <a:lnTo>
                      <a:pt x="15150" y="13078"/>
                    </a:lnTo>
                    <a:lnTo>
                      <a:pt x="15540" y="12992"/>
                    </a:lnTo>
                    <a:lnTo>
                      <a:pt x="15150" y="13424"/>
                    </a:lnTo>
                    <a:lnTo>
                      <a:pt x="15150" y="13683"/>
                    </a:lnTo>
                    <a:lnTo>
                      <a:pt x="15692" y="14197"/>
                    </a:lnTo>
                    <a:lnTo>
                      <a:pt x="15540" y="14629"/>
                    </a:lnTo>
                    <a:lnTo>
                      <a:pt x="15692" y="14970"/>
                    </a:lnTo>
                    <a:lnTo>
                      <a:pt x="16082" y="15229"/>
                    </a:lnTo>
                    <a:lnTo>
                      <a:pt x="16628" y="15661"/>
                    </a:lnTo>
                    <a:lnTo>
                      <a:pt x="16702" y="15920"/>
                    </a:lnTo>
                    <a:lnTo>
                      <a:pt x="16238" y="15920"/>
                    </a:lnTo>
                    <a:lnTo>
                      <a:pt x="16160" y="16262"/>
                    </a:lnTo>
                    <a:lnTo>
                      <a:pt x="16472" y="16521"/>
                    </a:lnTo>
                    <a:lnTo>
                      <a:pt x="16858" y="16780"/>
                    </a:lnTo>
                    <a:lnTo>
                      <a:pt x="17326" y="16694"/>
                    </a:lnTo>
                    <a:lnTo>
                      <a:pt x="17638" y="16780"/>
                    </a:lnTo>
                    <a:lnTo>
                      <a:pt x="17404" y="16780"/>
                    </a:lnTo>
                    <a:lnTo>
                      <a:pt x="16936" y="16953"/>
                    </a:lnTo>
                    <a:lnTo>
                      <a:pt x="16702" y="16866"/>
                    </a:lnTo>
                    <a:lnTo>
                      <a:pt x="16550" y="16953"/>
                    </a:lnTo>
                    <a:lnTo>
                      <a:pt x="16702" y="17294"/>
                    </a:lnTo>
                    <a:lnTo>
                      <a:pt x="17014" y="17380"/>
                    </a:lnTo>
                    <a:lnTo>
                      <a:pt x="16936" y="18071"/>
                    </a:lnTo>
                    <a:lnTo>
                      <a:pt x="16858" y="18158"/>
                    </a:lnTo>
                    <a:lnTo>
                      <a:pt x="16858" y="18499"/>
                    </a:lnTo>
                    <a:lnTo>
                      <a:pt x="16702" y="18844"/>
                    </a:lnTo>
                    <a:lnTo>
                      <a:pt x="16550" y="18931"/>
                    </a:lnTo>
                    <a:lnTo>
                      <a:pt x="16858" y="19363"/>
                    </a:lnTo>
                    <a:lnTo>
                      <a:pt x="17326" y="19017"/>
                    </a:lnTo>
                    <a:lnTo>
                      <a:pt x="17482" y="19276"/>
                    </a:lnTo>
                    <a:lnTo>
                      <a:pt x="17790" y="19276"/>
                    </a:lnTo>
                    <a:lnTo>
                      <a:pt x="18180" y="19017"/>
                    </a:lnTo>
                    <a:lnTo>
                      <a:pt x="18800" y="19017"/>
                    </a:lnTo>
                    <a:lnTo>
                      <a:pt x="19034" y="18844"/>
                    </a:lnTo>
                    <a:lnTo>
                      <a:pt x="19190" y="18413"/>
                    </a:lnTo>
                    <a:lnTo>
                      <a:pt x="19190" y="18844"/>
                    </a:lnTo>
                    <a:lnTo>
                      <a:pt x="18956" y="19276"/>
                    </a:lnTo>
                    <a:lnTo>
                      <a:pt x="19034" y="19531"/>
                    </a:lnTo>
                    <a:lnTo>
                      <a:pt x="19268" y="19704"/>
                    </a:lnTo>
                    <a:lnTo>
                      <a:pt x="19736" y="20136"/>
                    </a:lnTo>
                    <a:lnTo>
                      <a:pt x="19658" y="20309"/>
                    </a:lnTo>
                    <a:lnTo>
                      <a:pt x="19810" y="20650"/>
                    </a:lnTo>
                    <a:lnTo>
                      <a:pt x="20434" y="21427"/>
                    </a:lnTo>
                    <a:lnTo>
                      <a:pt x="20898" y="21514"/>
                    </a:lnTo>
                    <a:lnTo>
                      <a:pt x="21132" y="21600"/>
                    </a:lnTo>
                    <a:lnTo>
                      <a:pt x="21210" y="15834"/>
                    </a:lnTo>
                    <a:lnTo>
                      <a:pt x="21210" y="15229"/>
                    </a:lnTo>
                    <a:lnTo>
                      <a:pt x="21288" y="14543"/>
                    </a:lnTo>
                    <a:lnTo>
                      <a:pt x="21600" y="5680"/>
                    </a:lnTo>
                    <a:lnTo>
                      <a:pt x="21210" y="5766"/>
                    </a:lnTo>
                    <a:lnTo>
                      <a:pt x="20898" y="5680"/>
                    </a:lnTo>
                    <a:lnTo>
                      <a:pt x="20898" y="5334"/>
                    </a:lnTo>
                    <a:lnTo>
                      <a:pt x="20976" y="5161"/>
                    </a:lnTo>
                    <a:lnTo>
                      <a:pt x="20590" y="4902"/>
                    </a:lnTo>
                    <a:lnTo>
                      <a:pt x="20200" y="4902"/>
                    </a:lnTo>
                    <a:lnTo>
                      <a:pt x="19736" y="4816"/>
                    </a:lnTo>
                    <a:lnTo>
                      <a:pt x="19424" y="4734"/>
                    </a:lnTo>
                    <a:lnTo>
                      <a:pt x="19190" y="4816"/>
                    </a:lnTo>
                    <a:lnTo>
                      <a:pt x="17868" y="4216"/>
                    </a:lnTo>
                    <a:lnTo>
                      <a:pt x="17326" y="4043"/>
                    </a:lnTo>
                    <a:lnTo>
                      <a:pt x="16936" y="3956"/>
                    </a:lnTo>
                    <a:lnTo>
                      <a:pt x="16550" y="3615"/>
                    </a:lnTo>
                    <a:lnTo>
                      <a:pt x="15770" y="3442"/>
                    </a:lnTo>
                    <a:lnTo>
                      <a:pt x="15072" y="3097"/>
                    </a:lnTo>
                    <a:lnTo>
                      <a:pt x="14760" y="2751"/>
                    </a:lnTo>
                    <a:lnTo>
                      <a:pt x="14218" y="2665"/>
                    </a:lnTo>
                    <a:lnTo>
                      <a:pt x="13130" y="3442"/>
                    </a:lnTo>
                    <a:lnTo>
                      <a:pt x="13130" y="3615"/>
                    </a:lnTo>
                    <a:lnTo>
                      <a:pt x="13364" y="4043"/>
                    </a:lnTo>
                    <a:lnTo>
                      <a:pt x="13208" y="4388"/>
                    </a:lnTo>
                    <a:lnTo>
                      <a:pt x="12588" y="4475"/>
                    </a:lnTo>
                    <a:lnTo>
                      <a:pt x="12198" y="4647"/>
                    </a:lnTo>
                    <a:lnTo>
                      <a:pt x="11964" y="4647"/>
                    </a:lnTo>
                    <a:lnTo>
                      <a:pt x="11808" y="4475"/>
                    </a:lnTo>
                    <a:lnTo>
                      <a:pt x="11578" y="4816"/>
                    </a:lnTo>
                    <a:lnTo>
                      <a:pt x="11578" y="5248"/>
                    </a:lnTo>
                    <a:lnTo>
                      <a:pt x="11110" y="5507"/>
                    </a:lnTo>
                    <a:lnTo>
                      <a:pt x="10720" y="5593"/>
                    </a:lnTo>
                    <a:lnTo>
                      <a:pt x="10412" y="6021"/>
                    </a:lnTo>
                    <a:lnTo>
                      <a:pt x="10412" y="6626"/>
                    </a:lnTo>
                    <a:lnTo>
                      <a:pt x="10256" y="6798"/>
                    </a:lnTo>
                    <a:lnTo>
                      <a:pt x="10022" y="6971"/>
                    </a:lnTo>
                    <a:lnTo>
                      <a:pt x="9866" y="7399"/>
                    </a:lnTo>
                    <a:lnTo>
                      <a:pt x="9480" y="7485"/>
                    </a:lnTo>
                    <a:lnTo>
                      <a:pt x="9090" y="7485"/>
                    </a:lnTo>
                    <a:lnTo>
                      <a:pt x="8856" y="7312"/>
                    </a:lnTo>
                    <a:lnTo>
                      <a:pt x="8392" y="6885"/>
                    </a:lnTo>
                    <a:lnTo>
                      <a:pt x="8314" y="6453"/>
                    </a:lnTo>
                    <a:lnTo>
                      <a:pt x="8080" y="6539"/>
                    </a:lnTo>
                    <a:lnTo>
                      <a:pt x="8002" y="6021"/>
                    </a:lnTo>
                    <a:lnTo>
                      <a:pt x="8002" y="5593"/>
                    </a:lnTo>
                    <a:lnTo>
                      <a:pt x="7690" y="5334"/>
                    </a:lnTo>
                    <a:lnTo>
                      <a:pt x="7538" y="5680"/>
                    </a:lnTo>
                    <a:lnTo>
                      <a:pt x="7612" y="6194"/>
                    </a:lnTo>
                    <a:lnTo>
                      <a:pt x="7382" y="6194"/>
                    </a:lnTo>
                    <a:lnTo>
                      <a:pt x="7148" y="5935"/>
                    </a:lnTo>
                    <a:lnTo>
                      <a:pt x="6914" y="5334"/>
                    </a:lnTo>
                    <a:lnTo>
                      <a:pt x="6836" y="4302"/>
                    </a:lnTo>
                    <a:lnTo>
                      <a:pt x="6758" y="3615"/>
                    </a:lnTo>
                    <a:lnTo>
                      <a:pt x="6914" y="3183"/>
                    </a:lnTo>
                    <a:lnTo>
                      <a:pt x="7226" y="2751"/>
                    </a:lnTo>
                    <a:lnTo>
                      <a:pt x="6992" y="2324"/>
                    </a:lnTo>
                    <a:lnTo>
                      <a:pt x="6758" y="2065"/>
                    </a:lnTo>
                    <a:lnTo>
                      <a:pt x="6758" y="1374"/>
                    </a:lnTo>
                    <a:lnTo>
                      <a:pt x="6836" y="1205"/>
                    </a:lnTo>
                    <a:lnTo>
                      <a:pt x="6602" y="946"/>
                    </a:lnTo>
                    <a:lnTo>
                      <a:pt x="5982" y="860"/>
                    </a:lnTo>
                    <a:lnTo>
                      <a:pt x="5284" y="946"/>
                    </a:lnTo>
                    <a:lnTo>
                      <a:pt x="4582" y="428"/>
                    </a:lnTo>
                    <a:lnTo>
                      <a:pt x="3420" y="0"/>
                    </a:lnTo>
                    <a:close/>
                  </a:path>
                </a:pathLst>
              </a:custGeom>
              <a:solidFill>
                <a:srgbClr val="CCD4D8"/>
              </a:solidFill>
              <a:ln w="12700" cap="flat">
                <a:noFill/>
                <a:miter lim="400000"/>
              </a:ln>
              <a:effectLst/>
            </p:spPr>
            <p:txBody>
              <a:bodyPr wrap="square" lIns="0" tIns="0" rIns="0" bIns="0" numCol="1" anchor="ctr">
                <a:noAutofit/>
              </a:bodyPr>
              <a:lstStyle/>
              <a:p>
                <a:pPr defTabSz="342900">
                  <a:lnSpc>
                    <a:spcPct val="100000"/>
                  </a:lnSpc>
                  <a:spcBef>
                    <a:spcPts val="0"/>
                  </a:spcBef>
                  <a:defRPr sz="1400">
                    <a:latin typeface="Arial"/>
                    <a:ea typeface="Arial"/>
                    <a:cs typeface="Arial"/>
                    <a:sym typeface="Arial"/>
                  </a:defRPr>
                </a:pPr>
                <a:endParaRPr sz="525"/>
              </a:p>
            </p:txBody>
          </p:sp>
          <p:sp>
            <p:nvSpPr>
              <p:cNvPr id="307" name="Google Shape;10493;p32">
                <a:extLst>
                  <a:ext uri="{FF2B5EF4-FFF2-40B4-BE49-F238E27FC236}">
                    <a16:creationId xmlns:a16="http://schemas.microsoft.com/office/drawing/2014/main" id="{A2A35F3B-347C-A019-DFE5-4481AA9501B7}"/>
                  </a:ext>
                </a:extLst>
              </p:cNvPr>
              <p:cNvSpPr/>
              <p:nvPr/>
            </p:nvSpPr>
            <p:spPr>
              <a:xfrm>
                <a:off x="997799" y="92251"/>
                <a:ext cx="715586" cy="618470"/>
              </a:xfrm>
              <a:custGeom>
                <a:avLst/>
                <a:gdLst/>
                <a:ahLst/>
                <a:cxnLst>
                  <a:cxn ang="0">
                    <a:pos x="wd2" y="hd2"/>
                  </a:cxn>
                  <a:cxn ang="5400000">
                    <a:pos x="wd2" y="hd2"/>
                  </a:cxn>
                  <a:cxn ang="10800000">
                    <a:pos x="wd2" y="hd2"/>
                  </a:cxn>
                  <a:cxn ang="16200000">
                    <a:pos x="wd2" y="hd2"/>
                  </a:cxn>
                </a:cxnLst>
                <a:rect l="0" t="0" r="r" b="b"/>
                <a:pathLst>
                  <a:path w="21600" h="21600" extrusionOk="0">
                    <a:moveTo>
                      <a:pt x="15293" y="0"/>
                    </a:moveTo>
                    <a:lnTo>
                      <a:pt x="14897" y="612"/>
                    </a:lnTo>
                    <a:lnTo>
                      <a:pt x="14897" y="870"/>
                    </a:lnTo>
                    <a:lnTo>
                      <a:pt x="14660" y="1307"/>
                    </a:lnTo>
                    <a:lnTo>
                      <a:pt x="14660" y="1657"/>
                    </a:lnTo>
                    <a:lnTo>
                      <a:pt x="14189" y="3484"/>
                    </a:lnTo>
                    <a:lnTo>
                      <a:pt x="13481" y="4616"/>
                    </a:lnTo>
                    <a:lnTo>
                      <a:pt x="13243" y="5661"/>
                    </a:lnTo>
                    <a:lnTo>
                      <a:pt x="12298" y="7143"/>
                    </a:lnTo>
                    <a:lnTo>
                      <a:pt x="12456" y="7405"/>
                    </a:lnTo>
                    <a:lnTo>
                      <a:pt x="11352" y="7668"/>
                    </a:lnTo>
                    <a:lnTo>
                      <a:pt x="10482" y="8188"/>
                    </a:lnTo>
                    <a:lnTo>
                      <a:pt x="9932" y="8188"/>
                    </a:lnTo>
                    <a:lnTo>
                      <a:pt x="9773" y="7838"/>
                    </a:lnTo>
                    <a:lnTo>
                      <a:pt x="9302" y="7668"/>
                    </a:lnTo>
                    <a:lnTo>
                      <a:pt x="8198" y="7668"/>
                    </a:lnTo>
                    <a:lnTo>
                      <a:pt x="7882" y="8013"/>
                    </a:lnTo>
                    <a:lnTo>
                      <a:pt x="6620" y="8538"/>
                    </a:lnTo>
                    <a:lnTo>
                      <a:pt x="5437" y="8450"/>
                    </a:lnTo>
                    <a:lnTo>
                      <a:pt x="5124" y="8625"/>
                    </a:lnTo>
                    <a:lnTo>
                      <a:pt x="4649" y="8538"/>
                    </a:lnTo>
                    <a:lnTo>
                      <a:pt x="4570" y="8883"/>
                    </a:lnTo>
                    <a:lnTo>
                      <a:pt x="3941" y="9058"/>
                    </a:lnTo>
                    <a:lnTo>
                      <a:pt x="3545" y="8971"/>
                    </a:lnTo>
                    <a:lnTo>
                      <a:pt x="3466" y="8538"/>
                    </a:lnTo>
                    <a:lnTo>
                      <a:pt x="2995" y="8101"/>
                    </a:lnTo>
                    <a:lnTo>
                      <a:pt x="2837" y="7838"/>
                    </a:lnTo>
                    <a:lnTo>
                      <a:pt x="2129" y="7318"/>
                    </a:lnTo>
                    <a:lnTo>
                      <a:pt x="1654" y="6448"/>
                    </a:lnTo>
                    <a:lnTo>
                      <a:pt x="1417" y="6535"/>
                    </a:lnTo>
                    <a:lnTo>
                      <a:pt x="1179" y="6881"/>
                    </a:lnTo>
                    <a:lnTo>
                      <a:pt x="629" y="7668"/>
                    </a:lnTo>
                    <a:lnTo>
                      <a:pt x="313" y="8275"/>
                    </a:lnTo>
                    <a:lnTo>
                      <a:pt x="313" y="8625"/>
                    </a:lnTo>
                    <a:lnTo>
                      <a:pt x="392" y="8971"/>
                    </a:lnTo>
                    <a:lnTo>
                      <a:pt x="313" y="9320"/>
                    </a:lnTo>
                    <a:lnTo>
                      <a:pt x="0" y="9495"/>
                    </a:lnTo>
                    <a:lnTo>
                      <a:pt x="79" y="10365"/>
                    </a:lnTo>
                    <a:lnTo>
                      <a:pt x="787" y="11235"/>
                    </a:lnTo>
                    <a:lnTo>
                      <a:pt x="867" y="11672"/>
                    </a:lnTo>
                    <a:lnTo>
                      <a:pt x="708" y="11497"/>
                    </a:lnTo>
                    <a:lnTo>
                      <a:pt x="629" y="11672"/>
                    </a:lnTo>
                    <a:lnTo>
                      <a:pt x="787" y="12197"/>
                    </a:lnTo>
                    <a:lnTo>
                      <a:pt x="1258" y="12367"/>
                    </a:lnTo>
                    <a:lnTo>
                      <a:pt x="1575" y="12367"/>
                    </a:lnTo>
                    <a:lnTo>
                      <a:pt x="2283" y="12109"/>
                    </a:lnTo>
                    <a:lnTo>
                      <a:pt x="2758" y="11759"/>
                    </a:lnTo>
                    <a:lnTo>
                      <a:pt x="3154" y="11934"/>
                    </a:lnTo>
                    <a:lnTo>
                      <a:pt x="2758" y="11934"/>
                    </a:lnTo>
                    <a:lnTo>
                      <a:pt x="2283" y="12367"/>
                    </a:lnTo>
                    <a:lnTo>
                      <a:pt x="1496" y="12542"/>
                    </a:lnTo>
                    <a:lnTo>
                      <a:pt x="1179" y="12892"/>
                    </a:lnTo>
                    <a:lnTo>
                      <a:pt x="787" y="12892"/>
                    </a:lnTo>
                    <a:lnTo>
                      <a:pt x="787" y="13067"/>
                    </a:lnTo>
                    <a:lnTo>
                      <a:pt x="1258" y="13241"/>
                    </a:lnTo>
                    <a:lnTo>
                      <a:pt x="1891" y="13499"/>
                    </a:lnTo>
                    <a:lnTo>
                      <a:pt x="2441" y="14199"/>
                    </a:lnTo>
                    <a:lnTo>
                      <a:pt x="2679" y="14632"/>
                    </a:lnTo>
                    <a:lnTo>
                      <a:pt x="2758" y="15069"/>
                    </a:lnTo>
                    <a:lnTo>
                      <a:pt x="2441" y="15593"/>
                    </a:lnTo>
                    <a:lnTo>
                      <a:pt x="2129" y="15939"/>
                    </a:lnTo>
                    <a:lnTo>
                      <a:pt x="2283" y="16114"/>
                    </a:lnTo>
                    <a:lnTo>
                      <a:pt x="2679" y="16463"/>
                    </a:lnTo>
                    <a:lnTo>
                      <a:pt x="2758" y="17596"/>
                    </a:lnTo>
                    <a:lnTo>
                      <a:pt x="2758" y="18116"/>
                    </a:lnTo>
                    <a:lnTo>
                      <a:pt x="3074" y="18728"/>
                    </a:lnTo>
                    <a:lnTo>
                      <a:pt x="3229" y="18728"/>
                    </a:lnTo>
                    <a:lnTo>
                      <a:pt x="3624" y="18466"/>
                    </a:lnTo>
                    <a:lnTo>
                      <a:pt x="3783" y="18728"/>
                    </a:lnTo>
                    <a:lnTo>
                      <a:pt x="4254" y="18728"/>
                    </a:lnTo>
                    <a:lnTo>
                      <a:pt x="4570" y="18903"/>
                    </a:lnTo>
                    <a:lnTo>
                      <a:pt x="5124" y="18903"/>
                    </a:lnTo>
                    <a:lnTo>
                      <a:pt x="5437" y="18553"/>
                    </a:lnTo>
                    <a:lnTo>
                      <a:pt x="5753" y="18728"/>
                    </a:lnTo>
                    <a:lnTo>
                      <a:pt x="5991" y="18553"/>
                    </a:lnTo>
                    <a:lnTo>
                      <a:pt x="6228" y="18116"/>
                    </a:lnTo>
                    <a:lnTo>
                      <a:pt x="6228" y="17858"/>
                    </a:lnTo>
                    <a:lnTo>
                      <a:pt x="6303" y="18203"/>
                    </a:lnTo>
                    <a:lnTo>
                      <a:pt x="6228" y="18640"/>
                    </a:lnTo>
                    <a:lnTo>
                      <a:pt x="6382" y="19161"/>
                    </a:lnTo>
                    <a:lnTo>
                      <a:pt x="6541" y="19947"/>
                    </a:lnTo>
                    <a:lnTo>
                      <a:pt x="6382" y="20380"/>
                    </a:lnTo>
                    <a:lnTo>
                      <a:pt x="6699" y="20380"/>
                    </a:lnTo>
                    <a:lnTo>
                      <a:pt x="7174" y="19773"/>
                    </a:lnTo>
                    <a:lnTo>
                      <a:pt x="7486" y="19598"/>
                    </a:lnTo>
                    <a:lnTo>
                      <a:pt x="7724" y="19860"/>
                    </a:lnTo>
                    <a:lnTo>
                      <a:pt x="7961" y="19773"/>
                    </a:lnTo>
                    <a:lnTo>
                      <a:pt x="8040" y="19510"/>
                    </a:lnTo>
                    <a:lnTo>
                      <a:pt x="8669" y="19510"/>
                    </a:lnTo>
                    <a:lnTo>
                      <a:pt x="8986" y="19077"/>
                    </a:lnTo>
                    <a:lnTo>
                      <a:pt x="9144" y="19077"/>
                    </a:lnTo>
                    <a:lnTo>
                      <a:pt x="9536" y="19336"/>
                    </a:lnTo>
                    <a:lnTo>
                      <a:pt x="9852" y="19077"/>
                    </a:lnTo>
                    <a:lnTo>
                      <a:pt x="10011" y="19336"/>
                    </a:lnTo>
                    <a:lnTo>
                      <a:pt x="10011" y="19773"/>
                    </a:lnTo>
                    <a:lnTo>
                      <a:pt x="10248" y="19947"/>
                    </a:lnTo>
                    <a:lnTo>
                      <a:pt x="10640" y="20035"/>
                    </a:lnTo>
                    <a:lnTo>
                      <a:pt x="10561" y="19773"/>
                    </a:lnTo>
                    <a:lnTo>
                      <a:pt x="10640" y="19423"/>
                    </a:lnTo>
                    <a:lnTo>
                      <a:pt x="10877" y="19773"/>
                    </a:lnTo>
                    <a:lnTo>
                      <a:pt x="11273" y="19860"/>
                    </a:lnTo>
                    <a:lnTo>
                      <a:pt x="11431" y="19773"/>
                    </a:lnTo>
                    <a:lnTo>
                      <a:pt x="11665" y="20035"/>
                    </a:lnTo>
                    <a:lnTo>
                      <a:pt x="11823" y="19947"/>
                    </a:lnTo>
                    <a:lnTo>
                      <a:pt x="11902" y="20210"/>
                    </a:lnTo>
                    <a:lnTo>
                      <a:pt x="12139" y="20468"/>
                    </a:lnTo>
                    <a:lnTo>
                      <a:pt x="11981" y="20905"/>
                    </a:lnTo>
                    <a:lnTo>
                      <a:pt x="12219" y="21600"/>
                    </a:lnTo>
                    <a:lnTo>
                      <a:pt x="12610" y="21513"/>
                    </a:lnTo>
                    <a:lnTo>
                      <a:pt x="13481" y="21080"/>
                    </a:lnTo>
                    <a:lnTo>
                      <a:pt x="14110" y="20905"/>
                    </a:lnTo>
                    <a:lnTo>
                      <a:pt x="14897" y="20380"/>
                    </a:lnTo>
                    <a:lnTo>
                      <a:pt x="15293" y="19423"/>
                    </a:lnTo>
                    <a:lnTo>
                      <a:pt x="15293" y="19077"/>
                    </a:lnTo>
                    <a:lnTo>
                      <a:pt x="15451" y="18553"/>
                    </a:lnTo>
                    <a:lnTo>
                      <a:pt x="15606" y="18640"/>
                    </a:lnTo>
                    <a:lnTo>
                      <a:pt x="15764" y="18640"/>
                    </a:lnTo>
                    <a:lnTo>
                      <a:pt x="16080" y="17858"/>
                    </a:lnTo>
                    <a:lnTo>
                      <a:pt x="15922" y="17770"/>
                    </a:lnTo>
                    <a:lnTo>
                      <a:pt x="15764" y="17596"/>
                    </a:lnTo>
                    <a:lnTo>
                      <a:pt x="15764" y="17333"/>
                    </a:lnTo>
                    <a:lnTo>
                      <a:pt x="15843" y="17421"/>
                    </a:lnTo>
                    <a:lnTo>
                      <a:pt x="16159" y="17596"/>
                    </a:lnTo>
                    <a:lnTo>
                      <a:pt x="16397" y="17246"/>
                    </a:lnTo>
                    <a:lnTo>
                      <a:pt x="16239" y="16896"/>
                    </a:lnTo>
                    <a:lnTo>
                      <a:pt x="16080" y="16896"/>
                    </a:lnTo>
                    <a:lnTo>
                      <a:pt x="15843" y="16813"/>
                    </a:lnTo>
                    <a:lnTo>
                      <a:pt x="16159" y="16551"/>
                    </a:lnTo>
                    <a:lnTo>
                      <a:pt x="16159" y="16114"/>
                    </a:lnTo>
                    <a:lnTo>
                      <a:pt x="15606" y="16114"/>
                    </a:lnTo>
                    <a:lnTo>
                      <a:pt x="15764" y="15851"/>
                    </a:lnTo>
                    <a:lnTo>
                      <a:pt x="15685" y="15593"/>
                    </a:lnTo>
                    <a:lnTo>
                      <a:pt x="15922" y="15681"/>
                    </a:lnTo>
                    <a:lnTo>
                      <a:pt x="16397" y="15506"/>
                    </a:lnTo>
                    <a:lnTo>
                      <a:pt x="16476" y="15069"/>
                    </a:lnTo>
                    <a:lnTo>
                      <a:pt x="16789" y="14632"/>
                    </a:lnTo>
                    <a:lnTo>
                      <a:pt x="16868" y="14111"/>
                    </a:lnTo>
                    <a:lnTo>
                      <a:pt x="16789" y="13762"/>
                    </a:lnTo>
                    <a:lnTo>
                      <a:pt x="16947" y="13937"/>
                    </a:lnTo>
                    <a:lnTo>
                      <a:pt x="17184" y="14374"/>
                    </a:lnTo>
                    <a:lnTo>
                      <a:pt x="17422" y="13937"/>
                    </a:lnTo>
                    <a:lnTo>
                      <a:pt x="17734" y="13499"/>
                    </a:lnTo>
                    <a:lnTo>
                      <a:pt x="17580" y="12892"/>
                    </a:lnTo>
                    <a:lnTo>
                      <a:pt x="18130" y="12367"/>
                    </a:lnTo>
                    <a:lnTo>
                      <a:pt x="18209" y="11585"/>
                    </a:lnTo>
                    <a:lnTo>
                      <a:pt x="18446" y="11235"/>
                    </a:lnTo>
                    <a:lnTo>
                      <a:pt x="18526" y="10278"/>
                    </a:lnTo>
                    <a:lnTo>
                      <a:pt x="18759" y="10015"/>
                    </a:lnTo>
                    <a:lnTo>
                      <a:pt x="18759" y="9757"/>
                    </a:lnTo>
                    <a:lnTo>
                      <a:pt x="19234" y="9145"/>
                    </a:lnTo>
                    <a:lnTo>
                      <a:pt x="19392" y="9495"/>
                    </a:lnTo>
                    <a:lnTo>
                      <a:pt x="19550" y="9320"/>
                    </a:lnTo>
                    <a:lnTo>
                      <a:pt x="19392" y="8625"/>
                    </a:lnTo>
                    <a:lnTo>
                      <a:pt x="20100" y="9408"/>
                    </a:lnTo>
                    <a:lnTo>
                      <a:pt x="20575" y="9408"/>
                    </a:lnTo>
                    <a:lnTo>
                      <a:pt x="20888" y="9145"/>
                    </a:lnTo>
                    <a:lnTo>
                      <a:pt x="21204" y="9320"/>
                    </a:lnTo>
                    <a:lnTo>
                      <a:pt x="21521" y="9145"/>
                    </a:lnTo>
                    <a:lnTo>
                      <a:pt x="21600" y="8712"/>
                    </a:lnTo>
                    <a:lnTo>
                      <a:pt x="21204" y="8625"/>
                    </a:lnTo>
                    <a:lnTo>
                      <a:pt x="21125" y="8450"/>
                    </a:lnTo>
                    <a:lnTo>
                      <a:pt x="20730" y="7838"/>
                    </a:lnTo>
                    <a:lnTo>
                      <a:pt x="20417" y="7838"/>
                    </a:lnTo>
                    <a:lnTo>
                      <a:pt x="19550" y="6968"/>
                    </a:lnTo>
                    <a:lnTo>
                      <a:pt x="19234" y="6793"/>
                    </a:lnTo>
                    <a:lnTo>
                      <a:pt x="19155" y="6361"/>
                    </a:lnTo>
                    <a:lnTo>
                      <a:pt x="18917" y="6098"/>
                    </a:lnTo>
                    <a:lnTo>
                      <a:pt x="18997" y="5923"/>
                    </a:lnTo>
                    <a:lnTo>
                      <a:pt x="19550" y="5661"/>
                    </a:lnTo>
                    <a:lnTo>
                      <a:pt x="19705" y="5228"/>
                    </a:lnTo>
                    <a:lnTo>
                      <a:pt x="19392" y="4966"/>
                    </a:lnTo>
                    <a:lnTo>
                      <a:pt x="18759" y="4183"/>
                    </a:lnTo>
                    <a:lnTo>
                      <a:pt x="18526" y="3659"/>
                    </a:lnTo>
                    <a:lnTo>
                      <a:pt x="18209" y="3309"/>
                    </a:lnTo>
                    <a:lnTo>
                      <a:pt x="18367" y="2964"/>
                    </a:lnTo>
                    <a:lnTo>
                      <a:pt x="18526" y="2876"/>
                    </a:lnTo>
                    <a:lnTo>
                      <a:pt x="18526" y="2614"/>
                    </a:lnTo>
                    <a:lnTo>
                      <a:pt x="18367" y="2527"/>
                    </a:lnTo>
                    <a:lnTo>
                      <a:pt x="17893" y="2006"/>
                    </a:lnTo>
                    <a:lnTo>
                      <a:pt x="18130" y="1919"/>
                    </a:lnTo>
                    <a:lnTo>
                      <a:pt x="18605" y="2006"/>
                    </a:lnTo>
                    <a:lnTo>
                      <a:pt x="19155" y="1919"/>
                    </a:lnTo>
                    <a:lnTo>
                      <a:pt x="18759" y="1307"/>
                    </a:lnTo>
                    <a:lnTo>
                      <a:pt x="18209" y="1132"/>
                    </a:lnTo>
                    <a:lnTo>
                      <a:pt x="18446" y="870"/>
                    </a:lnTo>
                    <a:lnTo>
                      <a:pt x="18367" y="699"/>
                    </a:lnTo>
                    <a:lnTo>
                      <a:pt x="18605" y="612"/>
                    </a:lnTo>
                    <a:lnTo>
                      <a:pt x="18605" y="437"/>
                    </a:lnTo>
                    <a:lnTo>
                      <a:pt x="18130" y="350"/>
                    </a:lnTo>
                    <a:lnTo>
                      <a:pt x="17580" y="350"/>
                    </a:lnTo>
                    <a:lnTo>
                      <a:pt x="17343" y="175"/>
                    </a:lnTo>
                    <a:lnTo>
                      <a:pt x="15685" y="175"/>
                    </a:lnTo>
                    <a:lnTo>
                      <a:pt x="15293" y="0"/>
                    </a:lnTo>
                    <a:close/>
                  </a:path>
                </a:pathLst>
              </a:custGeom>
              <a:solidFill>
                <a:srgbClr val="CCD4D8"/>
              </a:solidFill>
              <a:ln w="12700" cap="flat">
                <a:noFill/>
                <a:miter lim="400000"/>
              </a:ln>
              <a:effectLst/>
            </p:spPr>
            <p:txBody>
              <a:bodyPr wrap="square" lIns="0" tIns="0" rIns="0" bIns="0" numCol="1" anchor="ctr">
                <a:noAutofit/>
              </a:bodyPr>
              <a:lstStyle/>
              <a:p>
                <a:pPr defTabSz="342900">
                  <a:lnSpc>
                    <a:spcPct val="100000"/>
                  </a:lnSpc>
                  <a:spcBef>
                    <a:spcPts val="0"/>
                  </a:spcBef>
                  <a:defRPr sz="1400">
                    <a:latin typeface="Arial"/>
                    <a:ea typeface="Arial"/>
                    <a:cs typeface="Arial"/>
                    <a:sym typeface="Arial"/>
                  </a:defRPr>
                </a:pPr>
                <a:endParaRPr sz="525"/>
              </a:p>
            </p:txBody>
          </p:sp>
          <p:sp>
            <p:nvSpPr>
              <p:cNvPr id="308" name="Google Shape;10494;p32">
                <a:extLst>
                  <a:ext uri="{FF2B5EF4-FFF2-40B4-BE49-F238E27FC236}">
                    <a16:creationId xmlns:a16="http://schemas.microsoft.com/office/drawing/2014/main" id="{FF4FF1CE-C2BB-0975-BDCB-B01B3806F759}"/>
                  </a:ext>
                </a:extLst>
              </p:cNvPr>
              <p:cNvSpPr/>
              <p:nvPr/>
            </p:nvSpPr>
            <p:spPr>
              <a:xfrm>
                <a:off x="124" y="0"/>
                <a:ext cx="2151998" cy="1057441"/>
              </a:xfrm>
              <a:custGeom>
                <a:avLst/>
                <a:gdLst/>
                <a:ahLst/>
                <a:cxnLst>
                  <a:cxn ang="0">
                    <a:pos x="wd2" y="hd2"/>
                  </a:cxn>
                  <a:cxn ang="5400000">
                    <a:pos x="wd2" y="hd2"/>
                  </a:cxn>
                  <a:cxn ang="10800000">
                    <a:pos x="wd2" y="hd2"/>
                  </a:cxn>
                  <a:cxn ang="16200000">
                    <a:pos x="wd2" y="hd2"/>
                  </a:cxn>
                </a:cxnLst>
                <a:rect l="0" t="0" r="r" b="b"/>
                <a:pathLst>
                  <a:path w="21600" h="21600" extrusionOk="0">
                    <a:moveTo>
                      <a:pt x="21286" y="19969"/>
                    </a:moveTo>
                    <a:lnTo>
                      <a:pt x="21154" y="20122"/>
                    </a:lnTo>
                    <a:lnTo>
                      <a:pt x="21207" y="20173"/>
                    </a:lnTo>
                    <a:lnTo>
                      <a:pt x="21180" y="20224"/>
                    </a:lnTo>
                    <a:cubicBezTo>
                      <a:pt x="21154" y="20224"/>
                      <a:pt x="21075" y="20327"/>
                      <a:pt x="21049" y="20327"/>
                    </a:cubicBezTo>
                    <a:lnTo>
                      <a:pt x="21049" y="20224"/>
                    </a:lnTo>
                    <a:lnTo>
                      <a:pt x="21024" y="20327"/>
                    </a:lnTo>
                    <a:cubicBezTo>
                      <a:pt x="20892" y="20378"/>
                      <a:pt x="20761" y="20378"/>
                      <a:pt x="20657" y="20427"/>
                    </a:cubicBezTo>
                    <a:lnTo>
                      <a:pt x="20787" y="20173"/>
                    </a:lnTo>
                    <a:lnTo>
                      <a:pt x="20734" y="20122"/>
                    </a:lnTo>
                    <a:lnTo>
                      <a:pt x="20630" y="20224"/>
                    </a:lnTo>
                    <a:lnTo>
                      <a:pt x="20525" y="20224"/>
                    </a:lnTo>
                    <a:lnTo>
                      <a:pt x="20472" y="20327"/>
                    </a:lnTo>
                    <a:lnTo>
                      <a:pt x="20499" y="20427"/>
                    </a:lnTo>
                    <a:lnTo>
                      <a:pt x="20420" y="20580"/>
                    </a:lnTo>
                    <a:lnTo>
                      <a:pt x="20290" y="20580"/>
                    </a:lnTo>
                    <a:lnTo>
                      <a:pt x="20367" y="20682"/>
                    </a:lnTo>
                    <a:lnTo>
                      <a:pt x="20525" y="20631"/>
                    </a:lnTo>
                    <a:lnTo>
                      <a:pt x="20604" y="20478"/>
                    </a:lnTo>
                    <a:cubicBezTo>
                      <a:pt x="20657" y="20478"/>
                      <a:pt x="20734" y="20478"/>
                      <a:pt x="20813" y="20427"/>
                    </a:cubicBezTo>
                    <a:lnTo>
                      <a:pt x="20787" y="20478"/>
                    </a:lnTo>
                    <a:lnTo>
                      <a:pt x="20892" y="20478"/>
                    </a:lnTo>
                    <a:lnTo>
                      <a:pt x="20945" y="20631"/>
                    </a:lnTo>
                    <a:lnTo>
                      <a:pt x="21049" y="20378"/>
                    </a:lnTo>
                    <a:cubicBezTo>
                      <a:pt x="21075" y="20378"/>
                      <a:pt x="21154" y="20327"/>
                      <a:pt x="21180" y="20327"/>
                    </a:cubicBezTo>
                    <a:lnTo>
                      <a:pt x="21180" y="20378"/>
                    </a:lnTo>
                    <a:lnTo>
                      <a:pt x="21312" y="20427"/>
                    </a:lnTo>
                    <a:lnTo>
                      <a:pt x="21547" y="20224"/>
                    </a:lnTo>
                    <a:lnTo>
                      <a:pt x="21600" y="20071"/>
                    </a:lnTo>
                    <a:lnTo>
                      <a:pt x="21547" y="19969"/>
                    </a:lnTo>
                    <a:lnTo>
                      <a:pt x="21338" y="20071"/>
                    </a:lnTo>
                    <a:lnTo>
                      <a:pt x="21286" y="19969"/>
                    </a:lnTo>
                    <a:close/>
                    <a:moveTo>
                      <a:pt x="20132" y="20478"/>
                    </a:moveTo>
                    <a:lnTo>
                      <a:pt x="20053" y="20556"/>
                    </a:lnTo>
                    <a:cubicBezTo>
                      <a:pt x="20077" y="20633"/>
                      <a:pt x="20090" y="20697"/>
                      <a:pt x="20089" y="20755"/>
                    </a:cubicBezTo>
                    <a:lnTo>
                      <a:pt x="20105" y="20631"/>
                    </a:lnTo>
                    <a:lnTo>
                      <a:pt x="20211" y="20580"/>
                    </a:lnTo>
                    <a:lnTo>
                      <a:pt x="20290" y="20580"/>
                    </a:lnTo>
                    <a:lnTo>
                      <a:pt x="20341" y="20478"/>
                    </a:lnTo>
                    <a:close/>
                    <a:moveTo>
                      <a:pt x="20089" y="20755"/>
                    </a:moveTo>
                    <a:lnTo>
                      <a:pt x="20079" y="20836"/>
                    </a:lnTo>
                    <a:cubicBezTo>
                      <a:pt x="20087" y="20809"/>
                      <a:pt x="20089" y="20782"/>
                      <a:pt x="20089" y="20755"/>
                    </a:cubicBezTo>
                    <a:close/>
                    <a:moveTo>
                      <a:pt x="130" y="0"/>
                    </a:moveTo>
                    <a:lnTo>
                      <a:pt x="26" y="102"/>
                    </a:lnTo>
                    <a:lnTo>
                      <a:pt x="0" y="256"/>
                    </a:lnTo>
                    <a:lnTo>
                      <a:pt x="26" y="611"/>
                    </a:lnTo>
                    <a:lnTo>
                      <a:pt x="209" y="1376"/>
                    </a:lnTo>
                    <a:lnTo>
                      <a:pt x="314" y="1529"/>
                    </a:lnTo>
                    <a:lnTo>
                      <a:pt x="655" y="2140"/>
                    </a:lnTo>
                    <a:lnTo>
                      <a:pt x="734" y="2140"/>
                    </a:lnTo>
                    <a:lnTo>
                      <a:pt x="943" y="2598"/>
                    </a:lnTo>
                    <a:lnTo>
                      <a:pt x="1049" y="2649"/>
                    </a:lnTo>
                    <a:lnTo>
                      <a:pt x="1126" y="2598"/>
                    </a:lnTo>
                    <a:lnTo>
                      <a:pt x="1363" y="2956"/>
                    </a:lnTo>
                    <a:lnTo>
                      <a:pt x="1625" y="3720"/>
                    </a:lnTo>
                    <a:lnTo>
                      <a:pt x="1887" y="4178"/>
                    </a:lnTo>
                    <a:lnTo>
                      <a:pt x="1966" y="4178"/>
                    </a:lnTo>
                    <a:lnTo>
                      <a:pt x="1966" y="4584"/>
                    </a:lnTo>
                    <a:lnTo>
                      <a:pt x="2018" y="4687"/>
                    </a:lnTo>
                    <a:lnTo>
                      <a:pt x="2045" y="5093"/>
                    </a:lnTo>
                    <a:lnTo>
                      <a:pt x="2149" y="5247"/>
                    </a:lnTo>
                    <a:lnTo>
                      <a:pt x="2306" y="5247"/>
                    </a:lnTo>
                    <a:lnTo>
                      <a:pt x="2516" y="5707"/>
                    </a:lnTo>
                    <a:lnTo>
                      <a:pt x="2621" y="5858"/>
                    </a:lnTo>
                    <a:lnTo>
                      <a:pt x="2700" y="5858"/>
                    </a:lnTo>
                    <a:lnTo>
                      <a:pt x="2752" y="5960"/>
                    </a:lnTo>
                    <a:lnTo>
                      <a:pt x="2674" y="6164"/>
                    </a:lnTo>
                    <a:lnTo>
                      <a:pt x="2779" y="6369"/>
                    </a:lnTo>
                    <a:lnTo>
                      <a:pt x="2831" y="6724"/>
                    </a:lnTo>
                    <a:lnTo>
                      <a:pt x="2831" y="6776"/>
                    </a:lnTo>
                    <a:lnTo>
                      <a:pt x="2962" y="7540"/>
                    </a:lnTo>
                    <a:lnTo>
                      <a:pt x="3041" y="7947"/>
                    </a:lnTo>
                    <a:lnTo>
                      <a:pt x="3224" y="8049"/>
                    </a:lnTo>
                    <a:lnTo>
                      <a:pt x="3460" y="8305"/>
                    </a:lnTo>
                    <a:lnTo>
                      <a:pt x="3460" y="8558"/>
                    </a:lnTo>
                    <a:lnTo>
                      <a:pt x="3617" y="9220"/>
                    </a:lnTo>
                    <a:lnTo>
                      <a:pt x="3801" y="9476"/>
                    </a:lnTo>
                    <a:lnTo>
                      <a:pt x="3827" y="10189"/>
                    </a:lnTo>
                    <a:lnTo>
                      <a:pt x="4089" y="11104"/>
                    </a:lnTo>
                    <a:lnTo>
                      <a:pt x="4089" y="11513"/>
                    </a:lnTo>
                    <a:lnTo>
                      <a:pt x="4142" y="11869"/>
                    </a:lnTo>
                    <a:lnTo>
                      <a:pt x="4404" y="12278"/>
                    </a:lnTo>
                    <a:lnTo>
                      <a:pt x="4666" y="12889"/>
                    </a:lnTo>
                    <a:lnTo>
                      <a:pt x="4744" y="13244"/>
                    </a:lnTo>
                    <a:lnTo>
                      <a:pt x="4927" y="13295"/>
                    </a:lnTo>
                    <a:lnTo>
                      <a:pt x="5006" y="13500"/>
                    </a:lnTo>
                    <a:lnTo>
                      <a:pt x="5164" y="13653"/>
                    </a:lnTo>
                    <a:lnTo>
                      <a:pt x="5190" y="14060"/>
                    </a:lnTo>
                    <a:lnTo>
                      <a:pt x="5373" y="14264"/>
                    </a:lnTo>
                    <a:lnTo>
                      <a:pt x="5558" y="14620"/>
                    </a:lnTo>
                    <a:lnTo>
                      <a:pt x="5898" y="15029"/>
                    </a:lnTo>
                    <a:lnTo>
                      <a:pt x="5950" y="15333"/>
                    </a:lnTo>
                    <a:lnTo>
                      <a:pt x="6160" y="15487"/>
                    </a:lnTo>
                    <a:lnTo>
                      <a:pt x="6580" y="16149"/>
                    </a:lnTo>
                    <a:lnTo>
                      <a:pt x="6606" y="16504"/>
                    </a:lnTo>
                    <a:lnTo>
                      <a:pt x="6710" y="16555"/>
                    </a:lnTo>
                    <a:lnTo>
                      <a:pt x="6815" y="16862"/>
                    </a:lnTo>
                    <a:lnTo>
                      <a:pt x="6868" y="16760"/>
                    </a:lnTo>
                    <a:lnTo>
                      <a:pt x="6868" y="16504"/>
                    </a:lnTo>
                    <a:lnTo>
                      <a:pt x="6842" y="16353"/>
                    </a:lnTo>
                    <a:lnTo>
                      <a:pt x="6842" y="16251"/>
                    </a:lnTo>
                    <a:lnTo>
                      <a:pt x="6972" y="16302"/>
                    </a:lnTo>
                    <a:lnTo>
                      <a:pt x="7261" y="16811"/>
                    </a:lnTo>
                    <a:lnTo>
                      <a:pt x="7339" y="16760"/>
                    </a:lnTo>
                    <a:lnTo>
                      <a:pt x="7339" y="16353"/>
                    </a:lnTo>
                    <a:lnTo>
                      <a:pt x="7392" y="16149"/>
                    </a:lnTo>
                    <a:lnTo>
                      <a:pt x="7497" y="16251"/>
                    </a:lnTo>
                    <a:cubicBezTo>
                      <a:pt x="7497" y="16302"/>
                      <a:pt x="7523" y="16302"/>
                      <a:pt x="7523" y="16353"/>
                    </a:cubicBezTo>
                    <a:lnTo>
                      <a:pt x="7628" y="16658"/>
                    </a:lnTo>
                    <a:lnTo>
                      <a:pt x="7654" y="16658"/>
                    </a:lnTo>
                    <a:cubicBezTo>
                      <a:pt x="7732" y="16811"/>
                      <a:pt x="7785" y="17016"/>
                      <a:pt x="7864" y="17115"/>
                    </a:cubicBezTo>
                    <a:lnTo>
                      <a:pt x="7811" y="17167"/>
                    </a:lnTo>
                    <a:lnTo>
                      <a:pt x="7811" y="17524"/>
                    </a:lnTo>
                    <a:lnTo>
                      <a:pt x="7759" y="17829"/>
                    </a:lnTo>
                    <a:lnTo>
                      <a:pt x="7602" y="17880"/>
                    </a:lnTo>
                    <a:lnTo>
                      <a:pt x="7602" y="18136"/>
                    </a:lnTo>
                    <a:lnTo>
                      <a:pt x="7497" y="18187"/>
                    </a:lnTo>
                    <a:lnTo>
                      <a:pt x="7418" y="18084"/>
                    </a:lnTo>
                    <a:lnTo>
                      <a:pt x="7365" y="18084"/>
                    </a:lnTo>
                    <a:lnTo>
                      <a:pt x="7365" y="18289"/>
                    </a:lnTo>
                    <a:lnTo>
                      <a:pt x="7471" y="18391"/>
                    </a:lnTo>
                    <a:lnTo>
                      <a:pt x="7759" y="18391"/>
                    </a:lnTo>
                    <a:lnTo>
                      <a:pt x="7917" y="18289"/>
                    </a:lnTo>
                    <a:lnTo>
                      <a:pt x="7994" y="18542"/>
                    </a:lnTo>
                    <a:lnTo>
                      <a:pt x="8073" y="18644"/>
                    </a:lnTo>
                    <a:lnTo>
                      <a:pt x="8178" y="18593"/>
                    </a:lnTo>
                    <a:lnTo>
                      <a:pt x="8284" y="18593"/>
                    </a:lnTo>
                    <a:lnTo>
                      <a:pt x="8205" y="18695"/>
                    </a:lnTo>
                    <a:lnTo>
                      <a:pt x="8100" y="19053"/>
                    </a:lnTo>
                    <a:lnTo>
                      <a:pt x="8178" y="19153"/>
                    </a:lnTo>
                    <a:lnTo>
                      <a:pt x="8388" y="19204"/>
                    </a:lnTo>
                    <a:lnTo>
                      <a:pt x="8546" y="19358"/>
                    </a:lnTo>
                    <a:lnTo>
                      <a:pt x="8676" y="19204"/>
                    </a:lnTo>
                    <a:lnTo>
                      <a:pt x="8755" y="19358"/>
                    </a:lnTo>
                    <a:lnTo>
                      <a:pt x="8992" y="19358"/>
                    </a:lnTo>
                    <a:lnTo>
                      <a:pt x="9227" y="19664"/>
                    </a:lnTo>
                    <a:lnTo>
                      <a:pt x="9568" y="19867"/>
                    </a:lnTo>
                    <a:lnTo>
                      <a:pt x="9699" y="19562"/>
                    </a:lnTo>
                    <a:lnTo>
                      <a:pt x="9777" y="19562"/>
                    </a:lnTo>
                    <a:lnTo>
                      <a:pt x="9882" y="19815"/>
                    </a:lnTo>
                    <a:lnTo>
                      <a:pt x="10014" y="19867"/>
                    </a:lnTo>
                    <a:lnTo>
                      <a:pt x="10118" y="19664"/>
                    </a:lnTo>
                    <a:lnTo>
                      <a:pt x="10197" y="19664"/>
                    </a:lnTo>
                    <a:lnTo>
                      <a:pt x="10381" y="19918"/>
                    </a:lnTo>
                    <a:lnTo>
                      <a:pt x="10590" y="19918"/>
                    </a:lnTo>
                    <a:lnTo>
                      <a:pt x="10957" y="20378"/>
                    </a:lnTo>
                    <a:lnTo>
                      <a:pt x="11351" y="20631"/>
                    </a:lnTo>
                    <a:lnTo>
                      <a:pt x="11507" y="20427"/>
                    </a:lnTo>
                    <a:lnTo>
                      <a:pt x="11769" y="20427"/>
                    </a:lnTo>
                    <a:lnTo>
                      <a:pt x="11927" y="20682"/>
                    </a:lnTo>
                    <a:lnTo>
                      <a:pt x="12085" y="20427"/>
                    </a:lnTo>
                    <a:lnTo>
                      <a:pt x="12268" y="20478"/>
                    </a:lnTo>
                    <a:lnTo>
                      <a:pt x="12477" y="20682"/>
                    </a:lnTo>
                    <a:lnTo>
                      <a:pt x="12714" y="20682"/>
                    </a:lnTo>
                    <a:lnTo>
                      <a:pt x="12897" y="20478"/>
                    </a:lnTo>
                    <a:lnTo>
                      <a:pt x="13002" y="20478"/>
                    </a:lnTo>
                    <a:lnTo>
                      <a:pt x="13132" y="20733"/>
                    </a:lnTo>
                    <a:lnTo>
                      <a:pt x="13290" y="20836"/>
                    </a:lnTo>
                    <a:lnTo>
                      <a:pt x="13499" y="21140"/>
                    </a:lnTo>
                    <a:lnTo>
                      <a:pt x="13657" y="21089"/>
                    </a:lnTo>
                    <a:lnTo>
                      <a:pt x="13762" y="21242"/>
                    </a:lnTo>
                    <a:lnTo>
                      <a:pt x="13840" y="21191"/>
                    </a:lnTo>
                    <a:lnTo>
                      <a:pt x="13815" y="20733"/>
                    </a:lnTo>
                    <a:lnTo>
                      <a:pt x="13736" y="20631"/>
                    </a:lnTo>
                    <a:lnTo>
                      <a:pt x="13789" y="20580"/>
                    </a:lnTo>
                    <a:cubicBezTo>
                      <a:pt x="13945" y="20580"/>
                      <a:pt x="14077" y="20631"/>
                      <a:pt x="14207" y="20682"/>
                    </a:cubicBezTo>
                    <a:lnTo>
                      <a:pt x="14365" y="20887"/>
                    </a:lnTo>
                    <a:lnTo>
                      <a:pt x="14391" y="21089"/>
                    </a:lnTo>
                    <a:lnTo>
                      <a:pt x="14470" y="20887"/>
                    </a:lnTo>
                    <a:lnTo>
                      <a:pt x="14574" y="20733"/>
                    </a:lnTo>
                    <a:cubicBezTo>
                      <a:pt x="14653" y="20887"/>
                      <a:pt x="14758" y="20938"/>
                      <a:pt x="14862" y="20989"/>
                    </a:cubicBezTo>
                    <a:lnTo>
                      <a:pt x="14837" y="21089"/>
                    </a:lnTo>
                    <a:lnTo>
                      <a:pt x="14862" y="21191"/>
                    </a:lnTo>
                    <a:lnTo>
                      <a:pt x="15099" y="21344"/>
                    </a:lnTo>
                    <a:lnTo>
                      <a:pt x="15229" y="21191"/>
                    </a:lnTo>
                    <a:lnTo>
                      <a:pt x="15308" y="21242"/>
                    </a:lnTo>
                    <a:lnTo>
                      <a:pt x="15308" y="21191"/>
                    </a:lnTo>
                    <a:cubicBezTo>
                      <a:pt x="15361" y="21242"/>
                      <a:pt x="15414" y="21242"/>
                      <a:pt x="15440" y="21344"/>
                    </a:cubicBezTo>
                    <a:lnTo>
                      <a:pt x="15519" y="21447"/>
                    </a:lnTo>
                    <a:lnTo>
                      <a:pt x="15649" y="21600"/>
                    </a:lnTo>
                    <a:lnTo>
                      <a:pt x="15781" y="21498"/>
                    </a:lnTo>
                    <a:lnTo>
                      <a:pt x="15885" y="21498"/>
                    </a:lnTo>
                    <a:lnTo>
                      <a:pt x="15937" y="21600"/>
                    </a:lnTo>
                    <a:lnTo>
                      <a:pt x="16095" y="21447"/>
                    </a:lnTo>
                    <a:lnTo>
                      <a:pt x="16174" y="21242"/>
                    </a:lnTo>
                    <a:lnTo>
                      <a:pt x="16304" y="21344"/>
                    </a:lnTo>
                    <a:lnTo>
                      <a:pt x="16462" y="21191"/>
                    </a:lnTo>
                    <a:lnTo>
                      <a:pt x="16592" y="21242"/>
                    </a:lnTo>
                    <a:lnTo>
                      <a:pt x="16750" y="20989"/>
                    </a:lnTo>
                    <a:lnTo>
                      <a:pt x="16803" y="21191"/>
                    </a:lnTo>
                    <a:lnTo>
                      <a:pt x="16933" y="21140"/>
                    </a:lnTo>
                    <a:lnTo>
                      <a:pt x="17117" y="21191"/>
                    </a:lnTo>
                    <a:lnTo>
                      <a:pt x="17012" y="21089"/>
                    </a:lnTo>
                    <a:lnTo>
                      <a:pt x="17406" y="21089"/>
                    </a:lnTo>
                    <a:lnTo>
                      <a:pt x="17458" y="21140"/>
                    </a:lnTo>
                    <a:lnTo>
                      <a:pt x="17458" y="21089"/>
                    </a:lnTo>
                    <a:lnTo>
                      <a:pt x="17746" y="21089"/>
                    </a:lnTo>
                    <a:lnTo>
                      <a:pt x="17852" y="21140"/>
                    </a:lnTo>
                    <a:lnTo>
                      <a:pt x="17930" y="21140"/>
                    </a:lnTo>
                    <a:lnTo>
                      <a:pt x="18034" y="21191"/>
                    </a:lnTo>
                    <a:lnTo>
                      <a:pt x="18140" y="21140"/>
                    </a:lnTo>
                    <a:lnTo>
                      <a:pt x="18245" y="21140"/>
                    </a:lnTo>
                    <a:lnTo>
                      <a:pt x="18323" y="21242"/>
                    </a:lnTo>
                    <a:lnTo>
                      <a:pt x="18454" y="21140"/>
                    </a:lnTo>
                    <a:lnTo>
                      <a:pt x="18533" y="21191"/>
                    </a:lnTo>
                    <a:lnTo>
                      <a:pt x="18637" y="21191"/>
                    </a:lnTo>
                    <a:lnTo>
                      <a:pt x="18663" y="21140"/>
                    </a:lnTo>
                    <a:lnTo>
                      <a:pt x="18821" y="20989"/>
                    </a:lnTo>
                    <a:lnTo>
                      <a:pt x="19057" y="21089"/>
                    </a:lnTo>
                    <a:lnTo>
                      <a:pt x="19241" y="20887"/>
                    </a:lnTo>
                    <a:lnTo>
                      <a:pt x="19476" y="20887"/>
                    </a:lnTo>
                    <a:lnTo>
                      <a:pt x="19582" y="20938"/>
                    </a:lnTo>
                    <a:lnTo>
                      <a:pt x="19608" y="20887"/>
                    </a:lnTo>
                    <a:cubicBezTo>
                      <a:pt x="19647" y="20911"/>
                      <a:pt x="19686" y="20923"/>
                      <a:pt x="19728" y="20923"/>
                    </a:cubicBezTo>
                    <a:cubicBezTo>
                      <a:pt x="19771" y="20923"/>
                      <a:pt x="19817" y="20911"/>
                      <a:pt x="19870" y="20887"/>
                    </a:cubicBezTo>
                    <a:cubicBezTo>
                      <a:pt x="19896" y="20887"/>
                      <a:pt x="19949" y="20836"/>
                      <a:pt x="19975" y="20733"/>
                    </a:cubicBezTo>
                    <a:lnTo>
                      <a:pt x="20026" y="20580"/>
                    </a:lnTo>
                    <a:lnTo>
                      <a:pt x="20053" y="20556"/>
                    </a:lnTo>
                    <a:cubicBezTo>
                      <a:pt x="20045" y="20531"/>
                      <a:pt x="20036" y="20507"/>
                      <a:pt x="20026" y="20478"/>
                    </a:cubicBezTo>
                    <a:lnTo>
                      <a:pt x="20105" y="20427"/>
                    </a:lnTo>
                    <a:lnTo>
                      <a:pt x="20158" y="20173"/>
                    </a:lnTo>
                    <a:lnTo>
                      <a:pt x="20158" y="19918"/>
                    </a:lnTo>
                    <a:lnTo>
                      <a:pt x="20000" y="19815"/>
                    </a:lnTo>
                    <a:lnTo>
                      <a:pt x="19870" y="19969"/>
                    </a:lnTo>
                    <a:lnTo>
                      <a:pt x="19949" y="20071"/>
                    </a:lnTo>
                    <a:lnTo>
                      <a:pt x="19844" y="20327"/>
                    </a:lnTo>
                    <a:lnTo>
                      <a:pt x="19712" y="20378"/>
                    </a:lnTo>
                    <a:lnTo>
                      <a:pt x="19686" y="20427"/>
                    </a:lnTo>
                    <a:lnTo>
                      <a:pt x="19634" y="20427"/>
                    </a:lnTo>
                    <a:cubicBezTo>
                      <a:pt x="19608" y="20427"/>
                      <a:pt x="19582" y="20478"/>
                      <a:pt x="19555" y="20580"/>
                    </a:cubicBezTo>
                    <a:lnTo>
                      <a:pt x="19450" y="20580"/>
                    </a:lnTo>
                    <a:lnTo>
                      <a:pt x="19345" y="20427"/>
                    </a:lnTo>
                    <a:lnTo>
                      <a:pt x="19162" y="20427"/>
                    </a:lnTo>
                    <a:lnTo>
                      <a:pt x="18978" y="20580"/>
                    </a:lnTo>
                    <a:lnTo>
                      <a:pt x="18795" y="20327"/>
                    </a:lnTo>
                    <a:lnTo>
                      <a:pt x="18586" y="20224"/>
                    </a:lnTo>
                    <a:lnTo>
                      <a:pt x="18507" y="20327"/>
                    </a:lnTo>
                    <a:lnTo>
                      <a:pt x="18323" y="20122"/>
                    </a:lnTo>
                    <a:lnTo>
                      <a:pt x="17982" y="20224"/>
                    </a:lnTo>
                    <a:lnTo>
                      <a:pt x="17746" y="20478"/>
                    </a:lnTo>
                    <a:lnTo>
                      <a:pt x="17746" y="20580"/>
                    </a:lnTo>
                    <a:lnTo>
                      <a:pt x="17537" y="20580"/>
                    </a:lnTo>
                    <a:lnTo>
                      <a:pt x="17406" y="20478"/>
                    </a:lnTo>
                    <a:lnTo>
                      <a:pt x="17406" y="20631"/>
                    </a:lnTo>
                    <a:cubicBezTo>
                      <a:pt x="17353" y="20631"/>
                      <a:pt x="17249" y="20631"/>
                      <a:pt x="17196" y="20682"/>
                    </a:cubicBezTo>
                    <a:lnTo>
                      <a:pt x="17144" y="20580"/>
                    </a:lnTo>
                    <a:lnTo>
                      <a:pt x="17144" y="20378"/>
                    </a:lnTo>
                    <a:lnTo>
                      <a:pt x="16986" y="20327"/>
                    </a:lnTo>
                    <a:lnTo>
                      <a:pt x="17012" y="20580"/>
                    </a:lnTo>
                    <a:lnTo>
                      <a:pt x="16960" y="20631"/>
                    </a:lnTo>
                    <a:lnTo>
                      <a:pt x="16960" y="20378"/>
                    </a:lnTo>
                    <a:lnTo>
                      <a:pt x="16829" y="20173"/>
                    </a:lnTo>
                    <a:lnTo>
                      <a:pt x="16698" y="20327"/>
                    </a:lnTo>
                    <a:lnTo>
                      <a:pt x="16566" y="20122"/>
                    </a:lnTo>
                    <a:lnTo>
                      <a:pt x="16436" y="19969"/>
                    </a:lnTo>
                    <a:lnTo>
                      <a:pt x="16278" y="20173"/>
                    </a:lnTo>
                    <a:lnTo>
                      <a:pt x="16278" y="20327"/>
                    </a:lnTo>
                    <a:lnTo>
                      <a:pt x="16566" y="20478"/>
                    </a:lnTo>
                    <a:lnTo>
                      <a:pt x="16671" y="20682"/>
                    </a:lnTo>
                    <a:lnTo>
                      <a:pt x="16488" y="20682"/>
                    </a:lnTo>
                    <a:lnTo>
                      <a:pt x="16488" y="20733"/>
                    </a:lnTo>
                    <a:lnTo>
                      <a:pt x="16410" y="20887"/>
                    </a:lnTo>
                    <a:lnTo>
                      <a:pt x="16357" y="20887"/>
                    </a:lnTo>
                    <a:cubicBezTo>
                      <a:pt x="16403" y="20840"/>
                      <a:pt x="16408" y="20675"/>
                      <a:pt x="16354" y="20675"/>
                    </a:cubicBezTo>
                    <a:cubicBezTo>
                      <a:pt x="16347" y="20675"/>
                      <a:pt x="16339" y="20677"/>
                      <a:pt x="16331" y="20682"/>
                    </a:cubicBezTo>
                    <a:lnTo>
                      <a:pt x="16225" y="20682"/>
                    </a:lnTo>
                    <a:lnTo>
                      <a:pt x="16200" y="20427"/>
                    </a:lnTo>
                    <a:lnTo>
                      <a:pt x="16095" y="20378"/>
                    </a:lnTo>
                    <a:lnTo>
                      <a:pt x="15964" y="20427"/>
                    </a:lnTo>
                    <a:lnTo>
                      <a:pt x="15833" y="20378"/>
                    </a:lnTo>
                    <a:lnTo>
                      <a:pt x="15649" y="20478"/>
                    </a:lnTo>
                    <a:lnTo>
                      <a:pt x="15544" y="20733"/>
                    </a:lnTo>
                    <a:lnTo>
                      <a:pt x="15519" y="20938"/>
                    </a:lnTo>
                    <a:lnTo>
                      <a:pt x="15387" y="20938"/>
                    </a:lnTo>
                    <a:lnTo>
                      <a:pt x="15387" y="20836"/>
                    </a:lnTo>
                    <a:lnTo>
                      <a:pt x="15414" y="20836"/>
                    </a:lnTo>
                    <a:cubicBezTo>
                      <a:pt x="15440" y="20836"/>
                      <a:pt x="15414" y="20733"/>
                      <a:pt x="15414" y="20733"/>
                    </a:cubicBezTo>
                    <a:lnTo>
                      <a:pt x="15440" y="20682"/>
                    </a:lnTo>
                    <a:lnTo>
                      <a:pt x="15492" y="20378"/>
                    </a:lnTo>
                    <a:lnTo>
                      <a:pt x="15256" y="20224"/>
                    </a:lnTo>
                    <a:lnTo>
                      <a:pt x="15099" y="20427"/>
                    </a:lnTo>
                    <a:lnTo>
                      <a:pt x="15046" y="20733"/>
                    </a:lnTo>
                    <a:cubicBezTo>
                      <a:pt x="14889" y="20682"/>
                      <a:pt x="14758" y="20631"/>
                      <a:pt x="14627" y="20580"/>
                    </a:cubicBezTo>
                    <a:lnTo>
                      <a:pt x="14758" y="20478"/>
                    </a:lnTo>
                    <a:lnTo>
                      <a:pt x="14785" y="20327"/>
                    </a:lnTo>
                    <a:lnTo>
                      <a:pt x="14627" y="19918"/>
                    </a:lnTo>
                    <a:lnTo>
                      <a:pt x="14444" y="19867"/>
                    </a:lnTo>
                    <a:lnTo>
                      <a:pt x="14233" y="19969"/>
                    </a:lnTo>
                    <a:lnTo>
                      <a:pt x="14077" y="19918"/>
                    </a:lnTo>
                    <a:lnTo>
                      <a:pt x="13919" y="19969"/>
                    </a:lnTo>
                    <a:lnTo>
                      <a:pt x="13919" y="20071"/>
                    </a:lnTo>
                    <a:cubicBezTo>
                      <a:pt x="13866" y="20071"/>
                      <a:pt x="13866" y="20071"/>
                      <a:pt x="13840" y="19969"/>
                    </a:cubicBezTo>
                    <a:lnTo>
                      <a:pt x="13866" y="19613"/>
                    </a:lnTo>
                    <a:lnTo>
                      <a:pt x="13815" y="19409"/>
                    </a:lnTo>
                    <a:lnTo>
                      <a:pt x="13683" y="19358"/>
                    </a:lnTo>
                    <a:lnTo>
                      <a:pt x="13657" y="19307"/>
                    </a:lnTo>
                    <a:lnTo>
                      <a:pt x="13526" y="19307"/>
                    </a:lnTo>
                    <a:lnTo>
                      <a:pt x="13422" y="19409"/>
                    </a:lnTo>
                    <a:lnTo>
                      <a:pt x="13290" y="19409"/>
                    </a:lnTo>
                    <a:lnTo>
                      <a:pt x="13185" y="19307"/>
                    </a:lnTo>
                    <a:lnTo>
                      <a:pt x="13028" y="19409"/>
                    </a:lnTo>
                    <a:lnTo>
                      <a:pt x="12870" y="19307"/>
                    </a:lnTo>
                    <a:lnTo>
                      <a:pt x="12766" y="19102"/>
                    </a:lnTo>
                    <a:lnTo>
                      <a:pt x="12766" y="18900"/>
                    </a:lnTo>
                    <a:lnTo>
                      <a:pt x="12635" y="18491"/>
                    </a:lnTo>
                    <a:lnTo>
                      <a:pt x="12635" y="18136"/>
                    </a:lnTo>
                    <a:lnTo>
                      <a:pt x="12451" y="18136"/>
                    </a:lnTo>
                    <a:lnTo>
                      <a:pt x="12347" y="18187"/>
                    </a:lnTo>
                    <a:lnTo>
                      <a:pt x="12241" y="17982"/>
                    </a:lnTo>
                    <a:lnTo>
                      <a:pt x="12110" y="17982"/>
                    </a:lnTo>
                    <a:lnTo>
                      <a:pt x="11953" y="17729"/>
                    </a:lnTo>
                    <a:lnTo>
                      <a:pt x="11848" y="17627"/>
                    </a:lnTo>
                    <a:lnTo>
                      <a:pt x="11718" y="17678"/>
                    </a:lnTo>
                    <a:lnTo>
                      <a:pt x="11612" y="17678"/>
                    </a:lnTo>
                    <a:lnTo>
                      <a:pt x="11455" y="17320"/>
                    </a:lnTo>
                    <a:lnTo>
                      <a:pt x="11324" y="17320"/>
                    </a:lnTo>
                    <a:lnTo>
                      <a:pt x="11298" y="17880"/>
                    </a:lnTo>
                    <a:lnTo>
                      <a:pt x="11193" y="18136"/>
                    </a:lnTo>
                    <a:lnTo>
                      <a:pt x="10878" y="18238"/>
                    </a:lnTo>
                    <a:lnTo>
                      <a:pt x="10485" y="18136"/>
                    </a:lnTo>
                    <a:lnTo>
                      <a:pt x="10040" y="18136"/>
                    </a:lnTo>
                    <a:lnTo>
                      <a:pt x="9777" y="17931"/>
                    </a:lnTo>
                    <a:lnTo>
                      <a:pt x="9724" y="17829"/>
                    </a:lnTo>
                    <a:lnTo>
                      <a:pt x="9751" y="17576"/>
                    </a:lnTo>
                    <a:lnTo>
                      <a:pt x="9647" y="17218"/>
                    </a:lnTo>
                    <a:lnTo>
                      <a:pt x="9332" y="17167"/>
                    </a:lnTo>
                    <a:lnTo>
                      <a:pt x="9069" y="17067"/>
                    </a:lnTo>
                    <a:lnTo>
                      <a:pt x="8939" y="16862"/>
                    </a:lnTo>
                    <a:lnTo>
                      <a:pt x="8702" y="16862"/>
                    </a:lnTo>
                    <a:lnTo>
                      <a:pt x="8651" y="16964"/>
                    </a:lnTo>
                    <a:lnTo>
                      <a:pt x="8572" y="17115"/>
                    </a:lnTo>
                    <a:lnTo>
                      <a:pt x="8467" y="16913"/>
                    </a:lnTo>
                    <a:lnTo>
                      <a:pt x="8257" y="16862"/>
                    </a:lnTo>
                    <a:lnTo>
                      <a:pt x="8126" y="16862"/>
                    </a:lnTo>
                    <a:cubicBezTo>
                      <a:pt x="8021" y="16658"/>
                      <a:pt x="7917" y="16453"/>
                      <a:pt x="7864" y="16200"/>
                    </a:cubicBezTo>
                    <a:lnTo>
                      <a:pt x="7864" y="15791"/>
                    </a:lnTo>
                    <a:lnTo>
                      <a:pt x="7917" y="15029"/>
                    </a:lnTo>
                    <a:lnTo>
                      <a:pt x="7864" y="14518"/>
                    </a:lnTo>
                    <a:lnTo>
                      <a:pt x="7994" y="13907"/>
                    </a:lnTo>
                    <a:lnTo>
                      <a:pt x="7917" y="13753"/>
                    </a:lnTo>
                    <a:lnTo>
                      <a:pt x="7917" y="13295"/>
                    </a:lnTo>
                    <a:lnTo>
                      <a:pt x="8047" y="13142"/>
                    </a:lnTo>
                    <a:lnTo>
                      <a:pt x="8126" y="12991"/>
                    </a:lnTo>
                    <a:lnTo>
                      <a:pt x="8073" y="12736"/>
                    </a:lnTo>
                    <a:lnTo>
                      <a:pt x="7994" y="12582"/>
                    </a:lnTo>
                    <a:lnTo>
                      <a:pt x="7864" y="12380"/>
                    </a:lnTo>
                    <a:lnTo>
                      <a:pt x="7785" y="12073"/>
                    </a:lnTo>
                    <a:lnTo>
                      <a:pt x="7680" y="12022"/>
                    </a:lnTo>
                    <a:lnTo>
                      <a:pt x="7654" y="11818"/>
                    </a:lnTo>
                    <a:lnTo>
                      <a:pt x="7523" y="11718"/>
                    </a:lnTo>
                    <a:lnTo>
                      <a:pt x="7288" y="11767"/>
                    </a:lnTo>
                    <a:lnTo>
                      <a:pt x="7156" y="11718"/>
                    </a:lnTo>
                    <a:lnTo>
                      <a:pt x="7130" y="11258"/>
                    </a:lnTo>
                    <a:lnTo>
                      <a:pt x="7025" y="11005"/>
                    </a:lnTo>
                    <a:lnTo>
                      <a:pt x="6947" y="11104"/>
                    </a:lnTo>
                    <a:lnTo>
                      <a:pt x="6998" y="10851"/>
                    </a:lnTo>
                    <a:lnTo>
                      <a:pt x="6868" y="10749"/>
                    </a:lnTo>
                    <a:lnTo>
                      <a:pt x="6842" y="10036"/>
                    </a:lnTo>
                    <a:lnTo>
                      <a:pt x="6684" y="10189"/>
                    </a:lnTo>
                    <a:lnTo>
                      <a:pt x="6606" y="10036"/>
                    </a:lnTo>
                    <a:lnTo>
                      <a:pt x="6317" y="10036"/>
                    </a:lnTo>
                    <a:lnTo>
                      <a:pt x="6081" y="9729"/>
                    </a:lnTo>
                    <a:lnTo>
                      <a:pt x="6081" y="9476"/>
                    </a:lnTo>
                    <a:lnTo>
                      <a:pt x="6213" y="9373"/>
                    </a:lnTo>
                    <a:lnTo>
                      <a:pt x="6369" y="9169"/>
                    </a:lnTo>
                    <a:lnTo>
                      <a:pt x="6265" y="9018"/>
                    </a:lnTo>
                    <a:lnTo>
                      <a:pt x="6108" y="9118"/>
                    </a:lnTo>
                    <a:lnTo>
                      <a:pt x="6029" y="9018"/>
                    </a:lnTo>
                    <a:lnTo>
                      <a:pt x="5846" y="9169"/>
                    </a:lnTo>
                    <a:lnTo>
                      <a:pt x="5950" y="8967"/>
                    </a:lnTo>
                    <a:lnTo>
                      <a:pt x="6108" y="8711"/>
                    </a:lnTo>
                    <a:lnTo>
                      <a:pt x="6343" y="8660"/>
                    </a:lnTo>
                    <a:lnTo>
                      <a:pt x="6317" y="8356"/>
                    </a:lnTo>
                    <a:lnTo>
                      <a:pt x="6081" y="7844"/>
                    </a:lnTo>
                    <a:lnTo>
                      <a:pt x="5950" y="7844"/>
                    </a:lnTo>
                    <a:lnTo>
                      <a:pt x="5793" y="7998"/>
                    </a:lnTo>
                    <a:lnTo>
                      <a:pt x="5609" y="8202"/>
                    </a:lnTo>
                    <a:lnTo>
                      <a:pt x="5426" y="8202"/>
                    </a:lnTo>
                    <a:lnTo>
                      <a:pt x="5531" y="8151"/>
                    </a:lnTo>
                    <a:lnTo>
                      <a:pt x="5583" y="7998"/>
                    </a:lnTo>
                    <a:lnTo>
                      <a:pt x="5662" y="7947"/>
                    </a:lnTo>
                    <a:lnTo>
                      <a:pt x="5714" y="7742"/>
                    </a:lnTo>
                    <a:lnTo>
                      <a:pt x="5688" y="7540"/>
                    </a:lnTo>
                    <a:lnTo>
                      <a:pt x="5531" y="7438"/>
                    </a:lnTo>
                    <a:lnTo>
                      <a:pt x="5268" y="7438"/>
                    </a:lnTo>
                    <a:lnTo>
                      <a:pt x="5112" y="7131"/>
                    </a:lnTo>
                    <a:lnTo>
                      <a:pt x="5112" y="6929"/>
                    </a:lnTo>
                    <a:lnTo>
                      <a:pt x="5059" y="6520"/>
                    </a:lnTo>
                    <a:lnTo>
                      <a:pt x="4771" y="5960"/>
                    </a:lnTo>
                    <a:lnTo>
                      <a:pt x="4666" y="5909"/>
                    </a:lnTo>
                    <a:lnTo>
                      <a:pt x="4587" y="5960"/>
                    </a:lnTo>
                    <a:lnTo>
                      <a:pt x="4456" y="5755"/>
                    </a:lnTo>
                    <a:lnTo>
                      <a:pt x="4404" y="5247"/>
                    </a:lnTo>
                    <a:lnTo>
                      <a:pt x="4220" y="4891"/>
                    </a:lnTo>
                    <a:lnTo>
                      <a:pt x="3958" y="4584"/>
                    </a:lnTo>
                    <a:lnTo>
                      <a:pt x="3801" y="4584"/>
                    </a:lnTo>
                    <a:lnTo>
                      <a:pt x="3748" y="4687"/>
                    </a:lnTo>
                    <a:lnTo>
                      <a:pt x="3670" y="4584"/>
                    </a:lnTo>
                    <a:lnTo>
                      <a:pt x="3617" y="4178"/>
                    </a:lnTo>
                    <a:lnTo>
                      <a:pt x="3538" y="4382"/>
                    </a:lnTo>
                    <a:lnTo>
                      <a:pt x="3460" y="4178"/>
                    </a:lnTo>
                    <a:lnTo>
                      <a:pt x="3460" y="3720"/>
                    </a:lnTo>
                    <a:lnTo>
                      <a:pt x="3329" y="3413"/>
                    </a:lnTo>
                    <a:lnTo>
                      <a:pt x="3172" y="3362"/>
                    </a:lnTo>
                    <a:lnTo>
                      <a:pt x="3093" y="3158"/>
                    </a:lnTo>
                    <a:lnTo>
                      <a:pt x="2674" y="2649"/>
                    </a:lnTo>
                    <a:lnTo>
                      <a:pt x="2542" y="2649"/>
                    </a:lnTo>
                    <a:lnTo>
                      <a:pt x="2385" y="2293"/>
                    </a:lnTo>
                    <a:lnTo>
                      <a:pt x="2228" y="2191"/>
                    </a:lnTo>
                    <a:lnTo>
                      <a:pt x="2175" y="2038"/>
                    </a:lnTo>
                    <a:lnTo>
                      <a:pt x="2149" y="1580"/>
                    </a:lnTo>
                    <a:lnTo>
                      <a:pt x="2018" y="1427"/>
                    </a:lnTo>
                    <a:lnTo>
                      <a:pt x="1913" y="1120"/>
                    </a:lnTo>
                    <a:lnTo>
                      <a:pt x="1860" y="1069"/>
                    </a:lnTo>
                    <a:lnTo>
                      <a:pt x="1756" y="662"/>
                    </a:lnTo>
                    <a:lnTo>
                      <a:pt x="1599" y="560"/>
                    </a:lnTo>
                    <a:lnTo>
                      <a:pt x="1442" y="560"/>
                    </a:lnTo>
                    <a:lnTo>
                      <a:pt x="1337" y="611"/>
                    </a:lnTo>
                    <a:lnTo>
                      <a:pt x="1258" y="509"/>
                    </a:lnTo>
                    <a:lnTo>
                      <a:pt x="1075" y="509"/>
                    </a:lnTo>
                    <a:lnTo>
                      <a:pt x="838" y="611"/>
                    </a:lnTo>
                    <a:lnTo>
                      <a:pt x="734" y="509"/>
                    </a:lnTo>
                    <a:lnTo>
                      <a:pt x="420" y="51"/>
                    </a:lnTo>
                    <a:lnTo>
                      <a:pt x="130" y="0"/>
                    </a:lnTo>
                    <a:close/>
                  </a:path>
                </a:pathLst>
              </a:custGeom>
              <a:solidFill>
                <a:srgbClr val="CCD4D8"/>
              </a:solidFill>
              <a:ln w="12700" cap="flat">
                <a:noFill/>
                <a:miter lim="400000"/>
              </a:ln>
              <a:effectLst/>
            </p:spPr>
            <p:txBody>
              <a:bodyPr wrap="square" lIns="0" tIns="0" rIns="0" bIns="0" numCol="1" anchor="ctr">
                <a:noAutofit/>
              </a:bodyPr>
              <a:lstStyle/>
              <a:p>
                <a:pPr defTabSz="342900">
                  <a:lnSpc>
                    <a:spcPct val="100000"/>
                  </a:lnSpc>
                  <a:spcBef>
                    <a:spcPts val="0"/>
                  </a:spcBef>
                  <a:defRPr sz="1400">
                    <a:latin typeface="Arial"/>
                    <a:ea typeface="Arial"/>
                    <a:cs typeface="Arial"/>
                    <a:sym typeface="Arial"/>
                  </a:defRPr>
                </a:pPr>
                <a:endParaRPr sz="525"/>
              </a:p>
            </p:txBody>
          </p:sp>
        </p:grpSp>
        <p:sp>
          <p:nvSpPr>
            <p:cNvPr id="194" name="Google Shape;10495;p32">
              <a:extLst>
                <a:ext uri="{FF2B5EF4-FFF2-40B4-BE49-F238E27FC236}">
                  <a16:creationId xmlns:a16="http://schemas.microsoft.com/office/drawing/2014/main" id="{A68939B1-3ED0-3BC0-4BA2-379F01B705A9}"/>
                </a:ext>
              </a:extLst>
            </p:cNvPr>
            <p:cNvSpPr/>
            <p:nvPr/>
          </p:nvSpPr>
          <p:spPr>
            <a:xfrm>
              <a:off x="18683713" y="8274581"/>
              <a:ext cx="313424" cy="391537"/>
            </a:xfrm>
            <a:custGeom>
              <a:avLst/>
              <a:gdLst/>
              <a:ahLst/>
              <a:cxnLst>
                <a:cxn ang="0">
                  <a:pos x="wd2" y="hd2"/>
                </a:cxn>
                <a:cxn ang="5400000">
                  <a:pos x="wd2" y="hd2"/>
                </a:cxn>
                <a:cxn ang="10800000">
                  <a:pos x="wd2" y="hd2"/>
                </a:cxn>
                <a:cxn ang="16200000">
                  <a:pos x="wd2" y="hd2"/>
                </a:cxn>
              </a:cxnLst>
              <a:rect l="0" t="0" r="r" b="b"/>
              <a:pathLst>
                <a:path w="21600" h="21600" extrusionOk="0">
                  <a:moveTo>
                    <a:pt x="1084" y="0"/>
                  </a:moveTo>
                  <a:lnTo>
                    <a:pt x="361" y="552"/>
                  </a:lnTo>
                  <a:lnTo>
                    <a:pt x="0" y="1381"/>
                  </a:lnTo>
                  <a:lnTo>
                    <a:pt x="1084" y="2755"/>
                  </a:lnTo>
                  <a:lnTo>
                    <a:pt x="1626" y="5780"/>
                  </a:lnTo>
                  <a:lnTo>
                    <a:pt x="2159" y="6884"/>
                  </a:lnTo>
                  <a:lnTo>
                    <a:pt x="2701" y="7706"/>
                  </a:lnTo>
                  <a:lnTo>
                    <a:pt x="2701" y="8942"/>
                  </a:lnTo>
                  <a:lnTo>
                    <a:pt x="2159" y="9219"/>
                  </a:lnTo>
                  <a:lnTo>
                    <a:pt x="2520" y="9909"/>
                  </a:lnTo>
                  <a:lnTo>
                    <a:pt x="3062" y="10593"/>
                  </a:lnTo>
                  <a:lnTo>
                    <a:pt x="2882" y="11007"/>
                  </a:lnTo>
                  <a:lnTo>
                    <a:pt x="3604" y="11559"/>
                  </a:lnTo>
                  <a:lnTo>
                    <a:pt x="4860" y="12250"/>
                  </a:lnTo>
                  <a:lnTo>
                    <a:pt x="5583" y="13210"/>
                  </a:lnTo>
                  <a:lnTo>
                    <a:pt x="6486" y="13624"/>
                  </a:lnTo>
                  <a:lnTo>
                    <a:pt x="7200" y="14308"/>
                  </a:lnTo>
                  <a:lnTo>
                    <a:pt x="6486" y="14998"/>
                  </a:lnTo>
                  <a:lnTo>
                    <a:pt x="6305" y="15413"/>
                  </a:lnTo>
                  <a:lnTo>
                    <a:pt x="7019" y="15827"/>
                  </a:lnTo>
                  <a:lnTo>
                    <a:pt x="8645" y="16373"/>
                  </a:lnTo>
                  <a:lnTo>
                    <a:pt x="10262" y="17201"/>
                  </a:lnTo>
                  <a:lnTo>
                    <a:pt x="10082" y="17885"/>
                  </a:lnTo>
                  <a:lnTo>
                    <a:pt x="11518" y="18852"/>
                  </a:lnTo>
                  <a:lnTo>
                    <a:pt x="12783" y="18852"/>
                  </a:lnTo>
                  <a:lnTo>
                    <a:pt x="13144" y="19128"/>
                  </a:lnTo>
                  <a:lnTo>
                    <a:pt x="13858" y="19812"/>
                  </a:lnTo>
                  <a:lnTo>
                    <a:pt x="15484" y="20502"/>
                  </a:lnTo>
                  <a:lnTo>
                    <a:pt x="17101" y="20640"/>
                  </a:lnTo>
                  <a:lnTo>
                    <a:pt x="17643" y="21192"/>
                  </a:lnTo>
                  <a:lnTo>
                    <a:pt x="18899" y="21462"/>
                  </a:lnTo>
                  <a:lnTo>
                    <a:pt x="19080" y="21330"/>
                  </a:lnTo>
                  <a:lnTo>
                    <a:pt x="19622" y="21600"/>
                  </a:lnTo>
                  <a:lnTo>
                    <a:pt x="20525" y="21192"/>
                  </a:lnTo>
                  <a:lnTo>
                    <a:pt x="20525" y="20916"/>
                  </a:lnTo>
                  <a:lnTo>
                    <a:pt x="20163" y="20916"/>
                  </a:lnTo>
                  <a:lnTo>
                    <a:pt x="20525" y="20502"/>
                  </a:lnTo>
                  <a:lnTo>
                    <a:pt x="19983" y="20226"/>
                  </a:lnTo>
                  <a:lnTo>
                    <a:pt x="20705" y="20502"/>
                  </a:lnTo>
                  <a:lnTo>
                    <a:pt x="20705" y="21192"/>
                  </a:lnTo>
                  <a:lnTo>
                    <a:pt x="21600" y="21330"/>
                  </a:lnTo>
                  <a:lnTo>
                    <a:pt x="21600" y="20502"/>
                  </a:lnTo>
                  <a:lnTo>
                    <a:pt x="20525" y="18713"/>
                  </a:lnTo>
                  <a:lnTo>
                    <a:pt x="20163" y="18713"/>
                  </a:lnTo>
                  <a:lnTo>
                    <a:pt x="20163" y="18437"/>
                  </a:lnTo>
                  <a:lnTo>
                    <a:pt x="19983" y="18161"/>
                  </a:lnTo>
                  <a:lnTo>
                    <a:pt x="19622" y="18023"/>
                  </a:lnTo>
                  <a:lnTo>
                    <a:pt x="19260" y="16787"/>
                  </a:lnTo>
                  <a:lnTo>
                    <a:pt x="19622" y="16511"/>
                  </a:lnTo>
                  <a:lnTo>
                    <a:pt x="19260" y="16096"/>
                  </a:lnTo>
                  <a:lnTo>
                    <a:pt x="18718" y="16096"/>
                  </a:lnTo>
                  <a:lnTo>
                    <a:pt x="17282" y="15413"/>
                  </a:lnTo>
                  <a:lnTo>
                    <a:pt x="16920" y="14446"/>
                  </a:lnTo>
                  <a:lnTo>
                    <a:pt x="16920" y="12519"/>
                  </a:lnTo>
                  <a:lnTo>
                    <a:pt x="16378" y="11974"/>
                  </a:lnTo>
                  <a:lnTo>
                    <a:pt x="16378" y="11283"/>
                  </a:lnTo>
                  <a:lnTo>
                    <a:pt x="16559" y="11007"/>
                  </a:lnTo>
                  <a:lnTo>
                    <a:pt x="16378" y="9081"/>
                  </a:lnTo>
                  <a:lnTo>
                    <a:pt x="16920" y="8804"/>
                  </a:lnTo>
                  <a:lnTo>
                    <a:pt x="16378" y="7154"/>
                  </a:lnTo>
                  <a:lnTo>
                    <a:pt x="15303" y="5780"/>
                  </a:lnTo>
                  <a:lnTo>
                    <a:pt x="11699" y="3031"/>
                  </a:lnTo>
                  <a:lnTo>
                    <a:pt x="10985" y="2065"/>
                  </a:lnTo>
                  <a:lnTo>
                    <a:pt x="10624" y="2203"/>
                  </a:lnTo>
                  <a:lnTo>
                    <a:pt x="10082" y="2617"/>
                  </a:lnTo>
                  <a:lnTo>
                    <a:pt x="9359" y="2617"/>
                  </a:lnTo>
                  <a:lnTo>
                    <a:pt x="9178" y="2755"/>
                  </a:lnTo>
                  <a:lnTo>
                    <a:pt x="9178" y="3439"/>
                  </a:lnTo>
                  <a:lnTo>
                    <a:pt x="8465" y="3715"/>
                  </a:lnTo>
                  <a:lnTo>
                    <a:pt x="7923" y="3439"/>
                  </a:lnTo>
                  <a:lnTo>
                    <a:pt x="7019" y="3439"/>
                  </a:lnTo>
                  <a:lnTo>
                    <a:pt x="5763" y="4129"/>
                  </a:lnTo>
                  <a:lnTo>
                    <a:pt x="4499" y="3991"/>
                  </a:lnTo>
                  <a:lnTo>
                    <a:pt x="4499" y="3439"/>
                  </a:lnTo>
                  <a:lnTo>
                    <a:pt x="5222" y="2893"/>
                  </a:lnTo>
                  <a:lnTo>
                    <a:pt x="5222" y="1650"/>
                  </a:lnTo>
                  <a:lnTo>
                    <a:pt x="4680" y="1243"/>
                  </a:lnTo>
                  <a:lnTo>
                    <a:pt x="3604" y="1243"/>
                  </a:lnTo>
                  <a:lnTo>
                    <a:pt x="3424" y="828"/>
                  </a:lnTo>
                  <a:lnTo>
                    <a:pt x="1987" y="552"/>
                  </a:lnTo>
                  <a:lnTo>
                    <a:pt x="1084" y="0"/>
                  </a:lnTo>
                  <a:close/>
                </a:path>
              </a:pathLst>
            </a:custGeom>
            <a:solidFill>
              <a:srgbClr val="CCD4D8"/>
            </a:solidFill>
            <a:ln w="12700" cap="flat">
              <a:noFill/>
              <a:miter lim="400000"/>
            </a:ln>
            <a:effectLst/>
          </p:spPr>
          <p:txBody>
            <a:bodyPr wrap="square" lIns="0" tIns="0" rIns="0" bIns="0" numCol="1" anchor="ctr">
              <a:noAutofit/>
            </a:bodyPr>
            <a:lstStyle/>
            <a:p>
              <a:pPr defTabSz="342900">
                <a:lnSpc>
                  <a:spcPct val="100000"/>
                </a:lnSpc>
                <a:spcBef>
                  <a:spcPts val="0"/>
                </a:spcBef>
                <a:defRPr sz="1400">
                  <a:latin typeface="Arial"/>
                  <a:ea typeface="Arial"/>
                  <a:cs typeface="Arial"/>
                  <a:sym typeface="Arial"/>
                </a:defRPr>
              </a:pPr>
              <a:endParaRPr sz="525"/>
            </a:p>
          </p:txBody>
        </p:sp>
        <p:sp>
          <p:nvSpPr>
            <p:cNvPr id="195" name="Google Shape;10496;p32">
              <a:extLst>
                <a:ext uri="{FF2B5EF4-FFF2-40B4-BE49-F238E27FC236}">
                  <a16:creationId xmlns:a16="http://schemas.microsoft.com/office/drawing/2014/main" id="{C12B2F10-18C7-3AA0-429E-1DA6CD7C8191}"/>
                </a:ext>
              </a:extLst>
            </p:cNvPr>
            <p:cNvSpPr/>
            <p:nvPr/>
          </p:nvSpPr>
          <p:spPr>
            <a:xfrm>
              <a:off x="19381071" y="8259682"/>
              <a:ext cx="684258" cy="441357"/>
            </a:xfrm>
            <a:custGeom>
              <a:avLst/>
              <a:gdLst/>
              <a:ahLst/>
              <a:cxnLst>
                <a:cxn ang="0">
                  <a:pos x="wd2" y="hd2"/>
                </a:cxn>
                <a:cxn ang="5400000">
                  <a:pos x="wd2" y="hd2"/>
                </a:cxn>
                <a:cxn ang="10800000">
                  <a:pos x="wd2" y="hd2"/>
                </a:cxn>
                <a:cxn ang="16200000">
                  <a:pos x="wd2" y="hd2"/>
                </a:cxn>
              </a:cxnLst>
              <a:rect l="0" t="0" r="r" b="b"/>
              <a:pathLst>
                <a:path w="21600" h="21600" extrusionOk="0">
                  <a:moveTo>
                    <a:pt x="16490" y="0"/>
                  </a:moveTo>
                  <a:lnTo>
                    <a:pt x="16324" y="122"/>
                  </a:lnTo>
                  <a:lnTo>
                    <a:pt x="16407" y="729"/>
                  </a:lnTo>
                  <a:lnTo>
                    <a:pt x="15910" y="1464"/>
                  </a:lnTo>
                  <a:lnTo>
                    <a:pt x="15662" y="1342"/>
                  </a:lnTo>
                  <a:lnTo>
                    <a:pt x="15910" y="729"/>
                  </a:lnTo>
                  <a:lnTo>
                    <a:pt x="15828" y="245"/>
                  </a:lnTo>
                  <a:lnTo>
                    <a:pt x="15501" y="245"/>
                  </a:lnTo>
                  <a:lnTo>
                    <a:pt x="15170" y="1587"/>
                  </a:lnTo>
                  <a:lnTo>
                    <a:pt x="14839" y="1832"/>
                  </a:lnTo>
                  <a:lnTo>
                    <a:pt x="14346" y="3418"/>
                  </a:lnTo>
                  <a:lnTo>
                    <a:pt x="14346" y="4392"/>
                  </a:lnTo>
                  <a:lnTo>
                    <a:pt x="13519" y="5611"/>
                  </a:lnTo>
                  <a:lnTo>
                    <a:pt x="13109" y="5611"/>
                  </a:lnTo>
                  <a:lnTo>
                    <a:pt x="12368" y="5856"/>
                  </a:lnTo>
                  <a:lnTo>
                    <a:pt x="12203" y="6346"/>
                  </a:lnTo>
                  <a:lnTo>
                    <a:pt x="12530" y="6346"/>
                  </a:lnTo>
                  <a:lnTo>
                    <a:pt x="12285" y="6714"/>
                  </a:lnTo>
                  <a:lnTo>
                    <a:pt x="12530" y="6836"/>
                  </a:lnTo>
                  <a:lnTo>
                    <a:pt x="13026" y="6714"/>
                  </a:lnTo>
                  <a:lnTo>
                    <a:pt x="12778" y="7076"/>
                  </a:lnTo>
                  <a:lnTo>
                    <a:pt x="12530" y="7443"/>
                  </a:lnTo>
                  <a:lnTo>
                    <a:pt x="12368" y="7566"/>
                  </a:lnTo>
                  <a:lnTo>
                    <a:pt x="12368" y="7688"/>
                  </a:lnTo>
                  <a:lnTo>
                    <a:pt x="12695" y="8907"/>
                  </a:lnTo>
                  <a:lnTo>
                    <a:pt x="12530" y="9520"/>
                  </a:lnTo>
                  <a:lnTo>
                    <a:pt x="12203" y="9275"/>
                  </a:lnTo>
                  <a:lnTo>
                    <a:pt x="12203" y="8540"/>
                  </a:lnTo>
                  <a:lnTo>
                    <a:pt x="12120" y="7933"/>
                  </a:lnTo>
                  <a:lnTo>
                    <a:pt x="11954" y="7933"/>
                  </a:lnTo>
                  <a:lnTo>
                    <a:pt x="11954" y="7688"/>
                  </a:lnTo>
                  <a:lnTo>
                    <a:pt x="11789" y="7688"/>
                  </a:lnTo>
                  <a:lnTo>
                    <a:pt x="11541" y="8301"/>
                  </a:lnTo>
                  <a:lnTo>
                    <a:pt x="11706" y="9765"/>
                  </a:lnTo>
                  <a:lnTo>
                    <a:pt x="11458" y="10010"/>
                  </a:lnTo>
                  <a:lnTo>
                    <a:pt x="11048" y="9397"/>
                  </a:lnTo>
                  <a:lnTo>
                    <a:pt x="10635" y="8540"/>
                  </a:lnTo>
                  <a:lnTo>
                    <a:pt x="10469" y="8540"/>
                  </a:lnTo>
                  <a:lnTo>
                    <a:pt x="10059" y="8178"/>
                  </a:lnTo>
                  <a:lnTo>
                    <a:pt x="9728" y="8785"/>
                  </a:lnTo>
                  <a:lnTo>
                    <a:pt x="9728" y="9520"/>
                  </a:lnTo>
                  <a:lnTo>
                    <a:pt x="9232" y="10371"/>
                  </a:lnTo>
                  <a:lnTo>
                    <a:pt x="8905" y="10984"/>
                  </a:lnTo>
                  <a:lnTo>
                    <a:pt x="8243" y="11835"/>
                  </a:lnTo>
                  <a:lnTo>
                    <a:pt x="8160" y="12448"/>
                  </a:lnTo>
                  <a:lnTo>
                    <a:pt x="7585" y="13544"/>
                  </a:lnTo>
                  <a:lnTo>
                    <a:pt x="7006" y="14279"/>
                  </a:lnTo>
                  <a:lnTo>
                    <a:pt x="5193" y="14892"/>
                  </a:lnTo>
                  <a:lnTo>
                    <a:pt x="4945" y="15009"/>
                  </a:lnTo>
                  <a:lnTo>
                    <a:pt x="5110" y="15989"/>
                  </a:lnTo>
                  <a:lnTo>
                    <a:pt x="5276" y="16234"/>
                  </a:lnTo>
                  <a:lnTo>
                    <a:pt x="4945" y="16111"/>
                  </a:lnTo>
                  <a:lnTo>
                    <a:pt x="4618" y="16479"/>
                  </a:lnTo>
                  <a:lnTo>
                    <a:pt x="4121" y="16595"/>
                  </a:lnTo>
                  <a:lnTo>
                    <a:pt x="3873" y="16840"/>
                  </a:lnTo>
                  <a:lnTo>
                    <a:pt x="3712" y="17698"/>
                  </a:lnTo>
                  <a:lnTo>
                    <a:pt x="3712" y="18549"/>
                  </a:lnTo>
                  <a:lnTo>
                    <a:pt x="3298" y="19529"/>
                  </a:lnTo>
                  <a:lnTo>
                    <a:pt x="3298" y="19652"/>
                  </a:lnTo>
                  <a:lnTo>
                    <a:pt x="2474" y="19529"/>
                  </a:lnTo>
                  <a:lnTo>
                    <a:pt x="1568" y="19039"/>
                  </a:lnTo>
                  <a:lnTo>
                    <a:pt x="823" y="19039"/>
                  </a:lnTo>
                  <a:lnTo>
                    <a:pt x="658" y="18549"/>
                  </a:lnTo>
                  <a:lnTo>
                    <a:pt x="248" y="17820"/>
                  </a:lnTo>
                  <a:lnTo>
                    <a:pt x="0" y="17943"/>
                  </a:lnTo>
                  <a:lnTo>
                    <a:pt x="496" y="19162"/>
                  </a:lnTo>
                  <a:lnTo>
                    <a:pt x="1237" y="19891"/>
                  </a:lnTo>
                  <a:lnTo>
                    <a:pt x="1403" y="20258"/>
                  </a:lnTo>
                  <a:lnTo>
                    <a:pt x="1895" y="20871"/>
                  </a:lnTo>
                  <a:lnTo>
                    <a:pt x="1978" y="21478"/>
                  </a:lnTo>
                  <a:lnTo>
                    <a:pt x="2392" y="21600"/>
                  </a:lnTo>
                  <a:lnTo>
                    <a:pt x="3050" y="21355"/>
                  </a:lnTo>
                  <a:lnTo>
                    <a:pt x="3132" y="20871"/>
                  </a:lnTo>
                  <a:lnTo>
                    <a:pt x="3629" y="20993"/>
                  </a:lnTo>
                  <a:lnTo>
                    <a:pt x="3956" y="20748"/>
                  </a:lnTo>
                  <a:lnTo>
                    <a:pt x="5193" y="20871"/>
                  </a:lnTo>
                  <a:lnTo>
                    <a:pt x="6513" y="20136"/>
                  </a:lnTo>
                  <a:lnTo>
                    <a:pt x="6844" y="19652"/>
                  </a:lnTo>
                  <a:lnTo>
                    <a:pt x="7999" y="19652"/>
                  </a:lnTo>
                  <a:lnTo>
                    <a:pt x="8491" y="19891"/>
                  </a:lnTo>
                  <a:lnTo>
                    <a:pt x="8657" y="20381"/>
                  </a:lnTo>
                  <a:lnTo>
                    <a:pt x="9232" y="20381"/>
                  </a:lnTo>
                  <a:lnTo>
                    <a:pt x="10142" y="19652"/>
                  </a:lnTo>
                  <a:lnTo>
                    <a:pt x="11296" y="19284"/>
                  </a:lnTo>
                  <a:lnTo>
                    <a:pt x="11131" y="18917"/>
                  </a:lnTo>
                  <a:lnTo>
                    <a:pt x="12120" y="16840"/>
                  </a:lnTo>
                  <a:lnTo>
                    <a:pt x="12368" y="15376"/>
                  </a:lnTo>
                  <a:lnTo>
                    <a:pt x="13109" y="13789"/>
                  </a:lnTo>
                  <a:lnTo>
                    <a:pt x="13601" y="11229"/>
                  </a:lnTo>
                  <a:lnTo>
                    <a:pt x="13601" y="10739"/>
                  </a:lnTo>
                  <a:lnTo>
                    <a:pt x="13850" y="10126"/>
                  </a:lnTo>
                  <a:lnTo>
                    <a:pt x="13850" y="9765"/>
                  </a:lnTo>
                  <a:lnTo>
                    <a:pt x="14263" y="8907"/>
                  </a:lnTo>
                  <a:lnTo>
                    <a:pt x="14673" y="9152"/>
                  </a:lnTo>
                  <a:lnTo>
                    <a:pt x="16407" y="9152"/>
                  </a:lnTo>
                  <a:lnTo>
                    <a:pt x="16655" y="9397"/>
                  </a:lnTo>
                  <a:lnTo>
                    <a:pt x="17230" y="9397"/>
                  </a:lnTo>
                  <a:lnTo>
                    <a:pt x="17727" y="9520"/>
                  </a:lnTo>
                  <a:lnTo>
                    <a:pt x="17727" y="9275"/>
                  </a:lnTo>
                  <a:lnTo>
                    <a:pt x="18385" y="9765"/>
                  </a:lnTo>
                  <a:lnTo>
                    <a:pt x="18716" y="9887"/>
                  </a:lnTo>
                  <a:lnTo>
                    <a:pt x="19208" y="9520"/>
                  </a:lnTo>
                  <a:lnTo>
                    <a:pt x="19788" y="9397"/>
                  </a:lnTo>
                  <a:lnTo>
                    <a:pt x="19788" y="8907"/>
                  </a:lnTo>
                  <a:lnTo>
                    <a:pt x="19208" y="8178"/>
                  </a:lnTo>
                  <a:lnTo>
                    <a:pt x="19208" y="7443"/>
                  </a:lnTo>
                  <a:lnTo>
                    <a:pt x="19374" y="7076"/>
                  </a:lnTo>
                  <a:lnTo>
                    <a:pt x="20363" y="7321"/>
                  </a:lnTo>
                  <a:lnTo>
                    <a:pt x="21104" y="6953"/>
                  </a:lnTo>
                  <a:lnTo>
                    <a:pt x="21600" y="6346"/>
                  </a:lnTo>
                  <a:lnTo>
                    <a:pt x="21435" y="5856"/>
                  </a:lnTo>
                  <a:lnTo>
                    <a:pt x="21104" y="5856"/>
                  </a:lnTo>
                  <a:lnTo>
                    <a:pt x="20611" y="5734"/>
                  </a:lnTo>
                  <a:lnTo>
                    <a:pt x="20197" y="5127"/>
                  </a:lnTo>
                  <a:lnTo>
                    <a:pt x="19788" y="5250"/>
                  </a:lnTo>
                  <a:lnTo>
                    <a:pt x="19291" y="4515"/>
                  </a:lnTo>
                  <a:lnTo>
                    <a:pt x="18960" y="4515"/>
                  </a:lnTo>
                  <a:lnTo>
                    <a:pt x="18550" y="5005"/>
                  </a:lnTo>
                  <a:lnTo>
                    <a:pt x="18385" y="4637"/>
                  </a:lnTo>
                  <a:lnTo>
                    <a:pt x="18877" y="4025"/>
                  </a:lnTo>
                  <a:lnTo>
                    <a:pt x="18550" y="3663"/>
                  </a:lnTo>
                  <a:lnTo>
                    <a:pt x="18468" y="3780"/>
                  </a:lnTo>
                  <a:lnTo>
                    <a:pt x="18137" y="4392"/>
                  </a:lnTo>
                  <a:lnTo>
                    <a:pt x="17971" y="3902"/>
                  </a:lnTo>
                  <a:lnTo>
                    <a:pt x="17727" y="3902"/>
                  </a:lnTo>
                  <a:lnTo>
                    <a:pt x="17727" y="2806"/>
                  </a:lnTo>
                  <a:lnTo>
                    <a:pt x="18137" y="2683"/>
                  </a:lnTo>
                  <a:lnTo>
                    <a:pt x="18137" y="2193"/>
                  </a:lnTo>
                  <a:lnTo>
                    <a:pt x="17561" y="1587"/>
                  </a:lnTo>
                  <a:lnTo>
                    <a:pt x="17479" y="1954"/>
                  </a:lnTo>
                  <a:lnTo>
                    <a:pt x="16899" y="1342"/>
                  </a:lnTo>
                  <a:lnTo>
                    <a:pt x="16899" y="367"/>
                  </a:lnTo>
                  <a:lnTo>
                    <a:pt x="16490" y="0"/>
                  </a:lnTo>
                  <a:close/>
                </a:path>
              </a:pathLst>
            </a:custGeom>
            <a:solidFill>
              <a:srgbClr val="CCD4D8"/>
            </a:solidFill>
            <a:ln w="12700" cap="flat">
              <a:noFill/>
              <a:miter lim="400000"/>
            </a:ln>
            <a:effectLst/>
          </p:spPr>
          <p:txBody>
            <a:bodyPr wrap="square" lIns="0" tIns="0" rIns="0" bIns="0" numCol="1" anchor="ctr">
              <a:noAutofit/>
            </a:bodyPr>
            <a:lstStyle/>
            <a:p>
              <a:pPr defTabSz="342900">
                <a:lnSpc>
                  <a:spcPct val="100000"/>
                </a:lnSpc>
                <a:spcBef>
                  <a:spcPts val="0"/>
                </a:spcBef>
                <a:defRPr sz="1400">
                  <a:latin typeface="Arial"/>
                  <a:ea typeface="Arial"/>
                  <a:cs typeface="Arial"/>
                  <a:sym typeface="Arial"/>
                </a:defRPr>
              </a:pPr>
              <a:endParaRPr sz="525"/>
            </a:p>
          </p:txBody>
        </p:sp>
        <p:sp>
          <p:nvSpPr>
            <p:cNvPr id="196" name="Google Shape;10497;p32">
              <a:extLst>
                <a:ext uri="{FF2B5EF4-FFF2-40B4-BE49-F238E27FC236}">
                  <a16:creationId xmlns:a16="http://schemas.microsoft.com/office/drawing/2014/main" id="{362EEFC5-C1F1-5074-8616-5A792BD29344}"/>
                </a:ext>
              </a:extLst>
            </p:cNvPr>
            <p:cNvSpPr/>
            <p:nvPr/>
          </p:nvSpPr>
          <p:spPr>
            <a:xfrm>
              <a:off x="18741249" y="7042645"/>
              <a:ext cx="595390" cy="1099753"/>
            </a:xfrm>
            <a:custGeom>
              <a:avLst/>
              <a:gdLst/>
              <a:ahLst/>
              <a:cxnLst>
                <a:cxn ang="0">
                  <a:pos x="wd2" y="hd2"/>
                </a:cxn>
                <a:cxn ang="5400000">
                  <a:pos x="wd2" y="hd2"/>
                </a:cxn>
                <a:cxn ang="10800000">
                  <a:pos x="wd2" y="hd2"/>
                </a:cxn>
                <a:cxn ang="16200000">
                  <a:pos x="wd2" y="hd2"/>
                </a:cxn>
              </a:cxnLst>
              <a:rect l="0" t="0" r="r" b="b"/>
              <a:pathLst>
                <a:path w="21600" h="21600" extrusionOk="0">
                  <a:moveTo>
                    <a:pt x="8242" y="0"/>
                  </a:moveTo>
                  <a:lnTo>
                    <a:pt x="7861" y="197"/>
                  </a:lnTo>
                  <a:lnTo>
                    <a:pt x="7200" y="197"/>
                  </a:lnTo>
                  <a:lnTo>
                    <a:pt x="6629" y="295"/>
                  </a:lnTo>
                  <a:lnTo>
                    <a:pt x="6820" y="735"/>
                  </a:lnTo>
                  <a:lnTo>
                    <a:pt x="5873" y="932"/>
                  </a:lnTo>
                  <a:lnTo>
                    <a:pt x="5398" y="735"/>
                  </a:lnTo>
                  <a:lnTo>
                    <a:pt x="4642" y="883"/>
                  </a:lnTo>
                  <a:lnTo>
                    <a:pt x="4642" y="1030"/>
                  </a:lnTo>
                  <a:lnTo>
                    <a:pt x="4071" y="1175"/>
                  </a:lnTo>
                  <a:lnTo>
                    <a:pt x="3976" y="981"/>
                  </a:lnTo>
                  <a:lnTo>
                    <a:pt x="3600" y="981"/>
                  </a:lnTo>
                  <a:lnTo>
                    <a:pt x="3315" y="1175"/>
                  </a:lnTo>
                  <a:lnTo>
                    <a:pt x="2744" y="932"/>
                  </a:lnTo>
                  <a:lnTo>
                    <a:pt x="2368" y="1030"/>
                  </a:lnTo>
                  <a:lnTo>
                    <a:pt x="2273" y="1273"/>
                  </a:lnTo>
                  <a:lnTo>
                    <a:pt x="1893" y="1273"/>
                  </a:lnTo>
                  <a:lnTo>
                    <a:pt x="1703" y="1224"/>
                  </a:lnTo>
                  <a:lnTo>
                    <a:pt x="1798" y="1030"/>
                  </a:lnTo>
                  <a:lnTo>
                    <a:pt x="1422" y="981"/>
                  </a:lnTo>
                  <a:lnTo>
                    <a:pt x="851" y="1126"/>
                  </a:lnTo>
                  <a:lnTo>
                    <a:pt x="661" y="1224"/>
                  </a:lnTo>
                  <a:lnTo>
                    <a:pt x="471" y="1372"/>
                  </a:lnTo>
                  <a:lnTo>
                    <a:pt x="281" y="1421"/>
                  </a:lnTo>
                  <a:lnTo>
                    <a:pt x="0" y="1470"/>
                  </a:lnTo>
                  <a:lnTo>
                    <a:pt x="281" y="1667"/>
                  </a:lnTo>
                  <a:lnTo>
                    <a:pt x="1137" y="1861"/>
                  </a:lnTo>
                  <a:lnTo>
                    <a:pt x="1608" y="2205"/>
                  </a:lnTo>
                  <a:lnTo>
                    <a:pt x="2083" y="2399"/>
                  </a:lnTo>
                  <a:lnTo>
                    <a:pt x="2178" y="2694"/>
                  </a:lnTo>
                  <a:lnTo>
                    <a:pt x="1893" y="2891"/>
                  </a:lnTo>
                  <a:lnTo>
                    <a:pt x="2839" y="3331"/>
                  </a:lnTo>
                  <a:lnTo>
                    <a:pt x="3315" y="3820"/>
                  </a:lnTo>
                  <a:lnTo>
                    <a:pt x="4451" y="3820"/>
                  </a:lnTo>
                  <a:lnTo>
                    <a:pt x="5117" y="3919"/>
                  </a:lnTo>
                  <a:lnTo>
                    <a:pt x="5683" y="3722"/>
                  </a:lnTo>
                  <a:lnTo>
                    <a:pt x="6439" y="3722"/>
                  </a:lnTo>
                  <a:lnTo>
                    <a:pt x="6820" y="3968"/>
                  </a:lnTo>
                  <a:lnTo>
                    <a:pt x="7485" y="4066"/>
                  </a:lnTo>
                  <a:lnTo>
                    <a:pt x="7580" y="4310"/>
                  </a:lnTo>
                  <a:lnTo>
                    <a:pt x="7485" y="4556"/>
                  </a:lnTo>
                  <a:lnTo>
                    <a:pt x="8337" y="4654"/>
                  </a:lnTo>
                  <a:lnTo>
                    <a:pt x="8337" y="4850"/>
                  </a:lnTo>
                  <a:lnTo>
                    <a:pt x="7956" y="4897"/>
                  </a:lnTo>
                  <a:lnTo>
                    <a:pt x="7580" y="5389"/>
                  </a:lnTo>
                  <a:lnTo>
                    <a:pt x="7390" y="5583"/>
                  </a:lnTo>
                  <a:lnTo>
                    <a:pt x="6820" y="5583"/>
                  </a:lnTo>
                  <a:lnTo>
                    <a:pt x="6063" y="5780"/>
                  </a:lnTo>
                  <a:lnTo>
                    <a:pt x="5683" y="5780"/>
                  </a:lnTo>
                  <a:lnTo>
                    <a:pt x="5683" y="5927"/>
                  </a:lnTo>
                  <a:lnTo>
                    <a:pt x="6349" y="6318"/>
                  </a:lnTo>
                  <a:lnTo>
                    <a:pt x="5968" y="6515"/>
                  </a:lnTo>
                  <a:lnTo>
                    <a:pt x="6063" y="6662"/>
                  </a:lnTo>
                  <a:lnTo>
                    <a:pt x="6439" y="6662"/>
                  </a:lnTo>
                  <a:lnTo>
                    <a:pt x="6820" y="7053"/>
                  </a:lnTo>
                  <a:lnTo>
                    <a:pt x="7580" y="7053"/>
                  </a:lnTo>
                  <a:lnTo>
                    <a:pt x="8432" y="7299"/>
                  </a:lnTo>
                  <a:lnTo>
                    <a:pt x="8907" y="7299"/>
                  </a:lnTo>
                  <a:lnTo>
                    <a:pt x="9568" y="7788"/>
                  </a:lnTo>
                  <a:lnTo>
                    <a:pt x="10325" y="7985"/>
                  </a:lnTo>
                  <a:lnTo>
                    <a:pt x="10895" y="8327"/>
                  </a:lnTo>
                  <a:lnTo>
                    <a:pt x="10800" y="8523"/>
                  </a:lnTo>
                  <a:lnTo>
                    <a:pt x="11651" y="9013"/>
                  </a:lnTo>
                  <a:lnTo>
                    <a:pt x="11842" y="9308"/>
                  </a:lnTo>
                  <a:lnTo>
                    <a:pt x="12222" y="9453"/>
                  </a:lnTo>
                  <a:lnTo>
                    <a:pt x="12788" y="9453"/>
                  </a:lnTo>
                  <a:lnTo>
                    <a:pt x="13168" y="9699"/>
                  </a:lnTo>
                  <a:lnTo>
                    <a:pt x="13168" y="9846"/>
                  </a:lnTo>
                  <a:lnTo>
                    <a:pt x="13549" y="10040"/>
                  </a:lnTo>
                  <a:lnTo>
                    <a:pt x="13739" y="10040"/>
                  </a:lnTo>
                  <a:lnTo>
                    <a:pt x="14115" y="10090"/>
                  </a:lnTo>
                  <a:lnTo>
                    <a:pt x="14020" y="10335"/>
                  </a:lnTo>
                  <a:lnTo>
                    <a:pt x="14210" y="10483"/>
                  </a:lnTo>
                  <a:lnTo>
                    <a:pt x="14875" y="10483"/>
                  </a:lnTo>
                  <a:lnTo>
                    <a:pt x="15156" y="10726"/>
                  </a:lnTo>
                  <a:lnTo>
                    <a:pt x="15442" y="10775"/>
                  </a:lnTo>
                  <a:lnTo>
                    <a:pt x="15917" y="10677"/>
                  </a:lnTo>
                  <a:lnTo>
                    <a:pt x="16107" y="10825"/>
                  </a:lnTo>
                  <a:lnTo>
                    <a:pt x="15822" y="11021"/>
                  </a:lnTo>
                  <a:lnTo>
                    <a:pt x="15632" y="11412"/>
                  </a:lnTo>
                  <a:lnTo>
                    <a:pt x="15917" y="11560"/>
                  </a:lnTo>
                  <a:lnTo>
                    <a:pt x="16297" y="11560"/>
                  </a:lnTo>
                  <a:lnTo>
                    <a:pt x="16297" y="11951"/>
                  </a:lnTo>
                  <a:lnTo>
                    <a:pt x="15537" y="12246"/>
                  </a:lnTo>
                  <a:lnTo>
                    <a:pt x="15632" y="12541"/>
                  </a:lnTo>
                  <a:lnTo>
                    <a:pt x="15822" y="12735"/>
                  </a:lnTo>
                  <a:lnTo>
                    <a:pt x="15917" y="13177"/>
                  </a:lnTo>
                  <a:lnTo>
                    <a:pt x="15442" y="13273"/>
                  </a:lnTo>
                  <a:lnTo>
                    <a:pt x="15346" y="13273"/>
                  </a:lnTo>
                  <a:lnTo>
                    <a:pt x="15632" y="13716"/>
                  </a:lnTo>
                  <a:lnTo>
                    <a:pt x="16107" y="13861"/>
                  </a:lnTo>
                  <a:lnTo>
                    <a:pt x="16578" y="14402"/>
                  </a:lnTo>
                  <a:lnTo>
                    <a:pt x="16483" y="14842"/>
                  </a:lnTo>
                  <a:lnTo>
                    <a:pt x="16578" y="15087"/>
                  </a:lnTo>
                  <a:lnTo>
                    <a:pt x="16483" y="15429"/>
                  </a:lnTo>
                  <a:lnTo>
                    <a:pt x="16578" y="15724"/>
                  </a:lnTo>
                  <a:lnTo>
                    <a:pt x="16107" y="16164"/>
                  </a:lnTo>
                  <a:lnTo>
                    <a:pt x="15822" y="16213"/>
                  </a:lnTo>
                  <a:lnTo>
                    <a:pt x="15632" y="16410"/>
                  </a:lnTo>
                  <a:lnTo>
                    <a:pt x="14971" y="16555"/>
                  </a:lnTo>
                  <a:lnTo>
                    <a:pt x="14210" y="16801"/>
                  </a:lnTo>
                  <a:lnTo>
                    <a:pt x="13925" y="17047"/>
                  </a:lnTo>
                  <a:lnTo>
                    <a:pt x="12978" y="17047"/>
                  </a:lnTo>
                  <a:lnTo>
                    <a:pt x="12507" y="17192"/>
                  </a:lnTo>
                  <a:lnTo>
                    <a:pt x="12602" y="17684"/>
                  </a:lnTo>
                  <a:lnTo>
                    <a:pt x="13168" y="17780"/>
                  </a:lnTo>
                  <a:lnTo>
                    <a:pt x="13644" y="18025"/>
                  </a:lnTo>
                  <a:lnTo>
                    <a:pt x="13549" y="18173"/>
                  </a:lnTo>
                  <a:lnTo>
                    <a:pt x="13739" y="18515"/>
                  </a:lnTo>
                  <a:lnTo>
                    <a:pt x="12978" y="18515"/>
                  </a:lnTo>
                  <a:lnTo>
                    <a:pt x="12788" y="18320"/>
                  </a:lnTo>
                  <a:lnTo>
                    <a:pt x="12317" y="18173"/>
                  </a:lnTo>
                  <a:lnTo>
                    <a:pt x="11085" y="18320"/>
                  </a:lnTo>
                  <a:lnTo>
                    <a:pt x="10800" y="18271"/>
                  </a:lnTo>
                  <a:lnTo>
                    <a:pt x="10229" y="18271"/>
                  </a:lnTo>
                  <a:lnTo>
                    <a:pt x="9949" y="18613"/>
                  </a:lnTo>
                  <a:lnTo>
                    <a:pt x="9378" y="18662"/>
                  </a:lnTo>
                  <a:lnTo>
                    <a:pt x="8907" y="19004"/>
                  </a:lnTo>
                  <a:lnTo>
                    <a:pt x="8998" y="19053"/>
                  </a:lnTo>
                  <a:lnTo>
                    <a:pt x="8998" y="19348"/>
                  </a:lnTo>
                  <a:lnTo>
                    <a:pt x="9473" y="19397"/>
                  </a:lnTo>
                  <a:lnTo>
                    <a:pt x="9758" y="19348"/>
                  </a:lnTo>
                  <a:lnTo>
                    <a:pt x="9949" y="19397"/>
                  </a:lnTo>
                  <a:lnTo>
                    <a:pt x="10325" y="19348"/>
                  </a:lnTo>
                  <a:lnTo>
                    <a:pt x="10895" y="19397"/>
                  </a:lnTo>
                  <a:lnTo>
                    <a:pt x="11275" y="19348"/>
                  </a:lnTo>
                  <a:lnTo>
                    <a:pt x="11085" y="19495"/>
                  </a:lnTo>
                  <a:lnTo>
                    <a:pt x="10325" y="19788"/>
                  </a:lnTo>
                  <a:lnTo>
                    <a:pt x="9949" y="20083"/>
                  </a:lnTo>
                  <a:lnTo>
                    <a:pt x="9949" y="20523"/>
                  </a:lnTo>
                  <a:lnTo>
                    <a:pt x="9854" y="20720"/>
                  </a:lnTo>
                  <a:lnTo>
                    <a:pt x="10139" y="20720"/>
                  </a:lnTo>
                  <a:lnTo>
                    <a:pt x="9949" y="20769"/>
                  </a:lnTo>
                  <a:lnTo>
                    <a:pt x="9949" y="21111"/>
                  </a:lnTo>
                  <a:lnTo>
                    <a:pt x="10325" y="21258"/>
                  </a:lnTo>
                  <a:lnTo>
                    <a:pt x="10610" y="21209"/>
                  </a:lnTo>
                  <a:lnTo>
                    <a:pt x="10325" y="21357"/>
                  </a:lnTo>
                  <a:lnTo>
                    <a:pt x="9854" y="21455"/>
                  </a:lnTo>
                  <a:lnTo>
                    <a:pt x="9378" y="21600"/>
                  </a:lnTo>
                  <a:lnTo>
                    <a:pt x="10139" y="21600"/>
                  </a:lnTo>
                  <a:lnTo>
                    <a:pt x="11180" y="21357"/>
                  </a:lnTo>
                  <a:lnTo>
                    <a:pt x="11180" y="21307"/>
                  </a:lnTo>
                  <a:lnTo>
                    <a:pt x="11275" y="21307"/>
                  </a:lnTo>
                  <a:lnTo>
                    <a:pt x="11651" y="21111"/>
                  </a:lnTo>
                  <a:lnTo>
                    <a:pt x="11746" y="20867"/>
                  </a:lnTo>
                  <a:lnTo>
                    <a:pt x="11842" y="20720"/>
                  </a:lnTo>
                  <a:lnTo>
                    <a:pt x="12222" y="20769"/>
                  </a:lnTo>
                  <a:lnTo>
                    <a:pt x="12317" y="20720"/>
                  </a:lnTo>
                  <a:lnTo>
                    <a:pt x="12978" y="20474"/>
                  </a:lnTo>
                  <a:lnTo>
                    <a:pt x="13168" y="20474"/>
                  </a:lnTo>
                  <a:lnTo>
                    <a:pt x="13263" y="20327"/>
                  </a:lnTo>
                  <a:lnTo>
                    <a:pt x="13549" y="20277"/>
                  </a:lnTo>
                  <a:lnTo>
                    <a:pt x="13454" y="20132"/>
                  </a:lnTo>
                  <a:lnTo>
                    <a:pt x="13454" y="20083"/>
                  </a:lnTo>
                  <a:lnTo>
                    <a:pt x="13263" y="19886"/>
                  </a:lnTo>
                  <a:lnTo>
                    <a:pt x="13549" y="19886"/>
                  </a:lnTo>
                  <a:lnTo>
                    <a:pt x="13739" y="20034"/>
                  </a:lnTo>
                  <a:lnTo>
                    <a:pt x="14020" y="20083"/>
                  </a:lnTo>
                  <a:lnTo>
                    <a:pt x="14210" y="19985"/>
                  </a:lnTo>
                  <a:lnTo>
                    <a:pt x="14210" y="19788"/>
                  </a:lnTo>
                  <a:lnTo>
                    <a:pt x="13739" y="19545"/>
                  </a:lnTo>
                  <a:lnTo>
                    <a:pt x="14305" y="19788"/>
                  </a:lnTo>
                  <a:lnTo>
                    <a:pt x="14685" y="19641"/>
                  </a:lnTo>
                  <a:lnTo>
                    <a:pt x="14590" y="19397"/>
                  </a:lnTo>
                  <a:lnTo>
                    <a:pt x="14685" y="19299"/>
                  </a:lnTo>
                  <a:lnTo>
                    <a:pt x="14020" y="19151"/>
                  </a:lnTo>
                  <a:lnTo>
                    <a:pt x="14305" y="19151"/>
                  </a:lnTo>
                  <a:lnTo>
                    <a:pt x="14590" y="19102"/>
                  </a:lnTo>
                  <a:lnTo>
                    <a:pt x="14590" y="19053"/>
                  </a:lnTo>
                  <a:lnTo>
                    <a:pt x="14210" y="18908"/>
                  </a:lnTo>
                  <a:lnTo>
                    <a:pt x="14685" y="19004"/>
                  </a:lnTo>
                  <a:lnTo>
                    <a:pt x="14875" y="18908"/>
                  </a:lnTo>
                  <a:lnTo>
                    <a:pt x="14971" y="18760"/>
                  </a:lnTo>
                  <a:lnTo>
                    <a:pt x="14971" y="18908"/>
                  </a:lnTo>
                  <a:lnTo>
                    <a:pt x="14875" y="19102"/>
                  </a:lnTo>
                  <a:lnTo>
                    <a:pt x="14971" y="19102"/>
                  </a:lnTo>
                  <a:lnTo>
                    <a:pt x="15442" y="19053"/>
                  </a:lnTo>
                  <a:lnTo>
                    <a:pt x="15822" y="19151"/>
                  </a:lnTo>
                  <a:lnTo>
                    <a:pt x="16388" y="19102"/>
                  </a:lnTo>
                  <a:lnTo>
                    <a:pt x="17529" y="18760"/>
                  </a:lnTo>
                  <a:lnTo>
                    <a:pt x="17905" y="18613"/>
                  </a:lnTo>
                  <a:lnTo>
                    <a:pt x="18380" y="18613"/>
                  </a:lnTo>
                  <a:lnTo>
                    <a:pt x="18380" y="18367"/>
                  </a:lnTo>
                  <a:lnTo>
                    <a:pt x="18851" y="18173"/>
                  </a:lnTo>
                  <a:lnTo>
                    <a:pt x="19327" y="18075"/>
                  </a:lnTo>
                  <a:lnTo>
                    <a:pt x="19897" y="17780"/>
                  </a:lnTo>
                  <a:lnTo>
                    <a:pt x="20178" y="17684"/>
                  </a:lnTo>
                  <a:lnTo>
                    <a:pt x="20273" y="17389"/>
                  </a:lnTo>
                  <a:lnTo>
                    <a:pt x="20558" y="17339"/>
                  </a:lnTo>
                  <a:lnTo>
                    <a:pt x="20844" y="17143"/>
                  </a:lnTo>
                  <a:lnTo>
                    <a:pt x="20749" y="17047"/>
                  </a:lnTo>
                  <a:lnTo>
                    <a:pt x="20844" y="16801"/>
                  </a:lnTo>
                  <a:lnTo>
                    <a:pt x="20558" y="16555"/>
                  </a:lnTo>
                  <a:lnTo>
                    <a:pt x="21034" y="16361"/>
                  </a:lnTo>
                  <a:lnTo>
                    <a:pt x="21034" y="16164"/>
                  </a:lnTo>
                  <a:lnTo>
                    <a:pt x="21224" y="16115"/>
                  </a:lnTo>
                  <a:lnTo>
                    <a:pt x="21224" y="15968"/>
                  </a:lnTo>
                  <a:lnTo>
                    <a:pt x="21034" y="15820"/>
                  </a:lnTo>
                  <a:lnTo>
                    <a:pt x="21034" y="15626"/>
                  </a:lnTo>
                  <a:lnTo>
                    <a:pt x="21224" y="15577"/>
                  </a:lnTo>
                  <a:lnTo>
                    <a:pt x="21319" y="15675"/>
                  </a:lnTo>
                  <a:lnTo>
                    <a:pt x="21319" y="15724"/>
                  </a:lnTo>
                  <a:lnTo>
                    <a:pt x="21410" y="15724"/>
                  </a:lnTo>
                  <a:lnTo>
                    <a:pt x="21600" y="15577"/>
                  </a:lnTo>
                  <a:lnTo>
                    <a:pt x="21224" y="15233"/>
                  </a:lnTo>
                  <a:lnTo>
                    <a:pt x="21129" y="15087"/>
                  </a:lnTo>
                  <a:lnTo>
                    <a:pt x="20844" y="14989"/>
                  </a:lnTo>
                  <a:lnTo>
                    <a:pt x="20844" y="14891"/>
                  </a:lnTo>
                  <a:lnTo>
                    <a:pt x="20749" y="14500"/>
                  </a:lnTo>
                  <a:lnTo>
                    <a:pt x="20844" y="14451"/>
                  </a:lnTo>
                  <a:lnTo>
                    <a:pt x="20654" y="14205"/>
                  </a:lnTo>
                  <a:lnTo>
                    <a:pt x="20749" y="14107"/>
                  </a:lnTo>
                  <a:lnTo>
                    <a:pt x="20749" y="13861"/>
                  </a:lnTo>
                  <a:lnTo>
                    <a:pt x="20558" y="13716"/>
                  </a:lnTo>
                  <a:lnTo>
                    <a:pt x="20368" y="13273"/>
                  </a:lnTo>
                  <a:lnTo>
                    <a:pt x="20178" y="13224"/>
                  </a:lnTo>
                  <a:lnTo>
                    <a:pt x="20088" y="12735"/>
                  </a:lnTo>
                  <a:lnTo>
                    <a:pt x="19612" y="12442"/>
                  </a:lnTo>
                  <a:lnTo>
                    <a:pt x="19707" y="12295"/>
                  </a:lnTo>
                  <a:lnTo>
                    <a:pt x="19612" y="12196"/>
                  </a:lnTo>
                  <a:lnTo>
                    <a:pt x="19612" y="12049"/>
                  </a:lnTo>
                  <a:lnTo>
                    <a:pt x="18946" y="11756"/>
                  </a:lnTo>
                  <a:lnTo>
                    <a:pt x="18946" y="11560"/>
                  </a:lnTo>
                  <a:lnTo>
                    <a:pt x="18851" y="11560"/>
                  </a:lnTo>
                  <a:lnTo>
                    <a:pt x="18761" y="11314"/>
                  </a:lnTo>
                  <a:lnTo>
                    <a:pt x="18380" y="11021"/>
                  </a:lnTo>
                  <a:lnTo>
                    <a:pt x="17244" y="10532"/>
                  </a:lnTo>
                  <a:lnTo>
                    <a:pt x="16958" y="10286"/>
                  </a:lnTo>
                  <a:lnTo>
                    <a:pt x="15632" y="9797"/>
                  </a:lnTo>
                  <a:lnTo>
                    <a:pt x="14210" y="9453"/>
                  </a:lnTo>
                  <a:lnTo>
                    <a:pt x="14210" y="9308"/>
                  </a:lnTo>
                  <a:lnTo>
                    <a:pt x="13644" y="9209"/>
                  </a:lnTo>
                  <a:lnTo>
                    <a:pt x="12602" y="8767"/>
                  </a:lnTo>
                  <a:lnTo>
                    <a:pt x="12507" y="8573"/>
                  </a:lnTo>
                  <a:lnTo>
                    <a:pt x="12317" y="8278"/>
                  </a:lnTo>
                  <a:lnTo>
                    <a:pt x="12317" y="8034"/>
                  </a:lnTo>
                  <a:lnTo>
                    <a:pt x="12127" y="7739"/>
                  </a:lnTo>
                  <a:lnTo>
                    <a:pt x="11746" y="7739"/>
                  </a:lnTo>
                  <a:lnTo>
                    <a:pt x="11180" y="7348"/>
                  </a:lnTo>
                  <a:lnTo>
                    <a:pt x="10325" y="7152"/>
                  </a:lnTo>
                  <a:lnTo>
                    <a:pt x="9854" y="7102"/>
                  </a:lnTo>
                  <a:lnTo>
                    <a:pt x="10325" y="7004"/>
                  </a:lnTo>
                  <a:lnTo>
                    <a:pt x="10325" y="6857"/>
                  </a:lnTo>
                  <a:lnTo>
                    <a:pt x="9854" y="6613"/>
                  </a:lnTo>
                  <a:lnTo>
                    <a:pt x="10139" y="6367"/>
                  </a:lnTo>
                  <a:lnTo>
                    <a:pt x="10325" y="5927"/>
                  </a:lnTo>
                  <a:lnTo>
                    <a:pt x="10229" y="5829"/>
                  </a:lnTo>
                  <a:lnTo>
                    <a:pt x="9949" y="5829"/>
                  </a:lnTo>
                  <a:lnTo>
                    <a:pt x="9949" y="5583"/>
                  </a:lnTo>
                  <a:lnTo>
                    <a:pt x="10229" y="5438"/>
                  </a:lnTo>
                  <a:lnTo>
                    <a:pt x="10325" y="5192"/>
                  </a:lnTo>
                  <a:lnTo>
                    <a:pt x="10610" y="5143"/>
                  </a:lnTo>
                  <a:lnTo>
                    <a:pt x="10705" y="5045"/>
                  </a:lnTo>
                  <a:lnTo>
                    <a:pt x="10800" y="5094"/>
                  </a:lnTo>
                  <a:lnTo>
                    <a:pt x="11085" y="5094"/>
                  </a:lnTo>
                  <a:lnTo>
                    <a:pt x="11556" y="4801"/>
                  </a:lnTo>
                  <a:lnTo>
                    <a:pt x="11651" y="4801"/>
                  </a:lnTo>
                  <a:lnTo>
                    <a:pt x="11842" y="4654"/>
                  </a:lnTo>
                  <a:lnTo>
                    <a:pt x="11651" y="4457"/>
                  </a:lnTo>
                  <a:lnTo>
                    <a:pt x="11746" y="4408"/>
                  </a:lnTo>
                  <a:lnTo>
                    <a:pt x="11746" y="4066"/>
                  </a:lnTo>
                  <a:lnTo>
                    <a:pt x="11651" y="3919"/>
                  </a:lnTo>
                  <a:lnTo>
                    <a:pt x="11842" y="3820"/>
                  </a:lnTo>
                  <a:lnTo>
                    <a:pt x="11842" y="3624"/>
                  </a:lnTo>
                  <a:lnTo>
                    <a:pt x="12127" y="3624"/>
                  </a:lnTo>
                  <a:lnTo>
                    <a:pt x="12222" y="3722"/>
                  </a:lnTo>
                  <a:lnTo>
                    <a:pt x="12317" y="3722"/>
                  </a:lnTo>
                  <a:lnTo>
                    <a:pt x="12693" y="3624"/>
                  </a:lnTo>
                  <a:lnTo>
                    <a:pt x="13073" y="3577"/>
                  </a:lnTo>
                  <a:lnTo>
                    <a:pt x="13263" y="3624"/>
                  </a:lnTo>
                  <a:lnTo>
                    <a:pt x="13454" y="3577"/>
                  </a:lnTo>
                  <a:lnTo>
                    <a:pt x="13644" y="3430"/>
                  </a:lnTo>
                  <a:lnTo>
                    <a:pt x="13549" y="3233"/>
                  </a:lnTo>
                  <a:lnTo>
                    <a:pt x="13644" y="3135"/>
                  </a:lnTo>
                  <a:lnTo>
                    <a:pt x="14115" y="3085"/>
                  </a:lnTo>
                  <a:lnTo>
                    <a:pt x="14590" y="3135"/>
                  </a:lnTo>
                  <a:lnTo>
                    <a:pt x="15066" y="2940"/>
                  </a:lnTo>
                  <a:lnTo>
                    <a:pt x="15346" y="2940"/>
                  </a:lnTo>
                  <a:lnTo>
                    <a:pt x="15537" y="2891"/>
                  </a:lnTo>
                  <a:lnTo>
                    <a:pt x="15822" y="2744"/>
                  </a:lnTo>
                  <a:lnTo>
                    <a:pt x="15632" y="2645"/>
                  </a:lnTo>
                  <a:lnTo>
                    <a:pt x="15156" y="2498"/>
                  </a:lnTo>
                  <a:lnTo>
                    <a:pt x="14875" y="2596"/>
                  </a:lnTo>
                  <a:lnTo>
                    <a:pt x="14590" y="2449"/>
                  </a:lnTo>
                  <a:lnTo>
                    <a:pt x="14115" y="2596"/>
                  </a:lnTo>
                  <a:lnTo>
                    <a:pt x="13644" y="2399"/>
                  </a:lnTo>
                  <a:lnTo>
                    <a:pt x="13073" y="2350"/>
                  </a:lnTo>
                  <a:lnTo>
                    <a:pt x="12978" y="2107"/>
                  </a:lnTo>
                  <a:lnTo>
                    <a:pt x="11842" y="1910"/>
                  </a:lnTo>
                  <a:lnTo>
                    <a:pt x="11746" y="1667"/>
                  </a:lnTo>
                  <a:lnTo>
                    <a:pt x="11371" y="1618"/>
                  </a:lnTo>
                  <a:lnTo>
                    <a:pt x="11651" y="1126"/>
                  </a:lnTo>
                  <a:lnTo>
                    <a:pt x="12127" y="1030"/>
                  </a:lnTo>
                  <a:lnTo>
                    <a:pt x="12127" y="784"/>
                  </a:lnTo>
                  <a:lnTo>
                    <a:pt x="11746" y="637"/>
                  </a:lnTo>
                  <a:lnTo>
                    <a:pt x="11085" y="735"/>
                  </a:lnTo>
                  <a:lnTo>
                    <a:pt x="10800" y="637"/>
                  </a:lnTo>
                  <a:lnTo>
                    <a:pt x="9568" y="637"/>
                  </a:lnTo>
                  <a:lnTo>
                    <a:pt x="9378" y="440"/>
                  </a:lnTo>
                  <a:lnTo>
                    <a:pt x="8812" y="393"/>
                  </a:lnTo>
                  <a:lnTo>
                    <a:pt x="8812" y="197"/>
                  </a:lnTo>
                  <a:lnTo>
                    <a:pt x="8242" y="0"/>
                  </a:lnTo>
                  <a:close/>
                </a:path>
              </a:pathLst>
            </a:custGeom>
            <a:solidFill>
              <a:srgbClr val="CCD4D8"/>
            </a:solidFill>
            <a:ln w="12700" cap="flat">
              <a:noFill/>
              <a:miter lim="400000"/>
            </a:ln>
            <a:effectLst/>
          </p:spPr>
          <p:txBody>
            <a:bodyPr wrap="square" lIns="0" tIns="0" rIns="0" bIns="0" numCol="1" anchor="ctr">
              <a:noAutofit/>
            </a:bodyPr>
            <a:lstStyle/>
            <a:p>
              <a:pPr defTabSz="342900">
                <a:lnSpc>
                  <a:spcPct val="100000"/>
                </a:lnSpc>
                <a:spcBef>
                  <a:spcPts val="0"/>
                </a:spcBef>
                <a:defRPr sz="1400">
                  <a:latin typeface="Arial"/>
                  <a:ea typeface="Arial"/>
                  <a:cs typeface="Arial"/>
                  <a:sym typeface="Arial"/>
                </a:defRPr>
              </a:pPr>
              <a:endParaRPr sz="525"/>
            </a:p>
          </p:txBody>
        </p:sp>
        <p:sp>
          <p:nvSpPr>
            <p:cNvPr id="197" name="Google Shape;10498;p32">
              <a:extLst>
                <a:ext uri="{FF2B5EF4-FFF2-40B4-BE49-F238E27FC236}">
                  <a16:creationId xmlns:a16="http://schemas.microsoft.com/office/drawing/2014/main" id="{2D46BA5D-2A4F-5B43-4BA5-038338521DEE}"/>
                </a:ext>
              </a:extLst>
            </p:cNvPr>
            <p:cNvSpPr/>
            <p:nvPr/>
          </p:nvSpPr>
          <p:spPr>
            <a:xfrm>
              <a:off x="18819511" y="7698544"/>
              <a:ext cx="378698" cy="311675"/>
            </a:xfrm>
            <a:custGeom>
              <a:avLst/>
              <a:gdLst/>
              <a:ahLst/>
              <a:cxnLst>
                <a:cxn ang="0">
                  <a:pos x="wd2" y="hd2"/>
                </a:cxn>
                <a:cxn ang="5400000">
                  <a:pos x="wd2" y="hd2"/>
                </a:cxn>
                <a:cxn ang="10800000">
                  <a:pos x="wd2" y="hd2"/>
                </a:cxn>
                <a:cxn ang="16200000">
                  <a:pos x="wd2" y="hd2"/>
                </a:cxn>
              </a:cxnLst>
              <a:rect l="0" t="0" r="r" b="b"/>
              <a:pathLst>
                <a:path w="21600" h="21600" extrusionOk="0">
                  <a:moveTo>
                    <a:pt x="17136" y="0"/>
                  </a:moveTo>
                  <a:lnTo>
                    <a:pt x="15940" y="347"/>
                  </a:lnTo>
                  <a:lnTo>
                    <a:pt x="15200" y="1041"/>
                  </a:lnTo>
                  <a:lnTo>
                    <a:pt x="16090" y="2073"/>
                  </a:lnTo>
                  <a:lnTo>
                    <a:pt x="15940" y="2941"/>
                  </a:lnTo>
                  <a:lnTo>
                    <a:pt x="16090" y="3800"/>
                  </a:lnTo>
                  <a:lnTo>
                    <a:pt x="16090" y="4493"/>
                  </a:lnTo>
                  <a:lnTo>
                    <a:pt x="14751" y="3973"/>
                  </a:lnTo>
                  <a:lnTo>
                    <a:pt x="14004" y="2594"/>
                  </a:lnTo>
                  <a:lnTo>
                    <a:pt x="12964" y="2594"/>
                  </a:lnTo>
                  <a:lnTo>
                    <a:pt x="12516" y="1900"/>
                  </a:lnTo>
                  <a:lnTo>
                    <a:pt x="11619" y="1041"/>
                  </a:lnTo>
                  <a:lnTo>
                    <a:pt x="11028" y="1379"/>
                  </a:lnTo>
                  <a:lnTo>
                    <a:pt x="10280" y="867"/>
                  </a:lnTo>
                  <a:lnTo>
                    <a:pt x="9241" y="1041"/>
                  </a:lnTo>
                  <a:lnTo>
                    <a:pt x="8194" y="520"/>
                  </a:lnTo>
                  <a:lnTo>
                    <a:pt x="7304" y="520"/>
                  </a:lnTo>
                  <a:lnTo>
                    <a:pt x="6258" y="1206"/>
                  </a:lnTo>
                  <a:lnTo>
                    <a:pt x="5809" y="867"/>
                  </a:lnTo>
                  <a:lnTo>
                    <a:pt x="4770" y="867"/>
                  </a:lnTo>
                  <a:lnTo>
                    <a:pt x="2833" y="1379"/>
                  </a:lnTo>
                  <a:lnTo>
                    <a:pt x="1936" y="1379"/>
                  </a:lnTo>
                  <a:lnTo>
                    <a:pt x="1196" y="2767"/>
                  </a:lnTo>
                  <a:lnTo>
                    <a:pt x="748" y="4320"/>
                  </a:lnTo>
                  <a:lnTo>
                    <a:pt x="299" y="5361"/>
                  </a:lnTo>
                  <a:lnTo>
                    <a:pt x="0" y="7087"/>
                  </a:lnTo>
                  <a:lnTo>
                    <a:pt x="449" y="8987"/>
                  </a:lnTo>
                  <a:lnTo>
                    <a:pt x="1196" y="9507"/>
                  </a:lnTo>
                  <a:lnTo>
                    <a:pt x="1495" y="10366"/>
                  </a:lnTo>
                  <a:lnTo>
                    <a:pt x="1346" y="12274"/>
                  </a:lnTo>
                  <a:lnTo>
                    <a:pt x="1346" y="12960"/>
                  </a:lnTo>
                  <a:lnTo>
                    <a:pt x="1936" y="13480"/>
                  </a:lnTo>
                  <a:lnTo>
                    <a:pt x="1936" y="14695"/>
                  </a:lnTo>
                  <a:lnTo>
                    <a:pt x="2534" y="15033"/>
                  </a:lnTo>
                  <a:lnTo>
                    <a:pt x="2534" y="15901"/>
                  </a:lnTo>
                  <a:lnTo>
                    <a:pt x="2983" y="16941"/>
                  </a:lnTo>
                  <a:lnTo>
                    <a:pt x="3432" y="16768"/>
                  </a:lnTo>
                  <a:lnTo>
                    <a:pt x="3723" y="17453"/>
                  </a:lnTo>
                  <a:lnTo>
                    <a:pt x="3581" y="18321"/>
                  </a:lnTo>
                  <a:lnTo>
                    <a:pt x="4022" y="18668"/>
                  </a:lnTo>
                  <a:lnTo>
                    <a:pt x="4022" y="19527"/>
                  </a:lnTo>
                  <a:lnTo>
                    <a:pt x="5218" y="19527"/>
                  </a:lnTo>
                  <a:lnTo>
                    <a:pt x="5218" y="18668"/>
                  </a:lnTo>
                  <a:lnTo>
                    <a:pt x="5660" y="18321"/>
                  </a:lnTo>
                  <a:lnTo>
                    <a:pt x="5959" y="17800"/>
                  </a:lnTo>
                  <a:lnTo>
                    <a:pt x="5959" y="18494"/>
                  </a:lnTo>
                  <a:lnTo>
                    <a:pt x="6407" y="19188"/>
                  </a:lnTo>
                  <a:lnTo>
                    <a:pt x="6258" y="19874"/>
                  </a:lnTo>
                  <a:lnTo>
                    <a:pt x="5809" y="20394"/>
                  </a:lnTo>
                  <a:lnTo>
                    <a:pt x="5959" y="21088"/>
                  </a:lnTo>
                  <a:lnTo>
                    <a:pt x="6258" y="21261"/>
                  </a:lnTo>
                  <a:lnTo>
                    <a:pt x="6557" y="21261"/>
                  </a:lnTo>
                  <a:lnTo>
                    <a:pt x="7304" y="20741"/>
                  </a:lnTo>
                  <a:lnTo>
                    <a:pt x="7304" y="20394"/>
                  </a:lnTo>
                  <a:lnTo>
                    <a:pt x="7746" y="20914"/>
                  </a:lnTo>
                  <a:lnTo>
                    <a:pt x="8643" y="21088"/>
                  </a:lnTo>
                  <a:lnTo>
                    <a:pt x="8792" y="20914"/>
                  </a:lnTo>
                  <a:lnTo>
                    <a:pt x="9540" y="21600"/>
                  </a:lnTo>
                  <a:lnTo>
                    <a:pt x="10280" y="20394"/>
                  </a:lnTo>
                  <a:lnTo>
                    <a:pt x="11177" y="20221"/>
                  </a:lnTo>
                  <a:lnTo>
                    <a:pt x="11619" y="19015"/>
                  </a:lnTo>
                  <a:lnTo>
                    <a:pt x="12516" y="19015"/>
                  </a:lnTo>
                  <a:lnTo>
                    <a:pt x="12964" y="19188"/>
                  </a:lnTo>
                  <a:lnTo>
                    <a:pt x="14901" y="18668"/>
                  </a:lnTo>
                  <a:lnTo>
                    <a:pt x="15641" y="19188"/>
                  </a:lnTo>
                  <a:lnTo>
                    <a:pt x="15940" y="19874"/>
                  </a:lnTo>
                  <a:lnTo>
                    <a:pt x="17136" y="19874"/>
                  </a:lnTo>
                  <a:lnTo>
                    <a:pt x="16837" y="18668"/>
                  </a:lnTo>
                  <a:lnTo>
                    <a:pt x="16987" y="18147"/>
                  </a:lnTo>
                  <a:lnTo>
                    <a:pt x="16239" y="17280"/>
                  </a:lnTo>
                  <a:lnTo>
                    <a:pt x="15349" y="16941"/>
                  </a:lnTo>
                  <a:lnTo>
                    <a:pt x="15200" y="15207"/>
                  </a:lnTo>
                  <a:lnTo>
                    <a:pt x="15940" y="14695"/>
                  </a:lnTo>
                  <a:lnTo>
                    <a:pt x="17428" y="14695"/>
                  </a:lnTo>
                  <a:lnTo>
                    <a:pt x="17877" y="13827"/>
                  </a:lnTo>
                  <a:lnTo>
                    <a:pt x="19073" y="12960"/>
                  </a:lnTo>
                  <a:lnTo>
                    <a:pt x="20112" y="12448"/>
                  </a:lnTo>
                  <a:lnTo>
                    <a:pt x="20411" y="11754"/>
                  </a:lnTo>
                  <a:lnTo>
                    <a:pt x="20860" y="11581"/>
                  </a:lnTo>
                  <a:lnTo>
                    <a:pt x="21600" y="10028"/>
                  </a:lnTo>
                  <a:lnTo>
                    <a:pt x="21450" y="8987"/>
                  </a:lnTo>
                  <a:lnTo>
                    <a:pt x="21600" y="7781"/>
                  </a:lnTo>
                  <a:lnTo>
                    <a:pt x="21450" y="6914"/>
                  </a:lnTo>
                  <a:lnTo>
                    <a:pt x="21600" y="5361"/>
                  </a:lnTo>
                  <a:lnTo>
                    <a:pt x="20860" y="3453"/>
                  </a:lnTo>
                  <a:lnTo>
                    <a:pt x="20112" y="2941"/>
                  </a:lnTo>
                  <a:lnTo>
                    <a:pt x="19664" y="1379"/>
                  </a:lnTo>
                  <a:lnTo>
                    <a:pt x="19073" y="1379"/>
                  </a:lnTo>
                  <a:lnTo>
                    <a:pt x="18325" y="1041"/>
                  </a:lnTo>
                  <a:lnTo>
                    <a:pt x="17578" y="867"/>
                  </a:lnTo>
                  <a:lnTo>
                    <a:pt x="17136" y="0"/>
                  </a:lnTo>
                  <a:close/>
                </a:path>
              </a:pathLst>
            </a:custGeom>
            <a:solidFill>
              <a:srgbClr val="CCD4D9"/>
            </a:solidFill>
            <a:ln w="12700" cap="flat">
              <a:noFill/>
              <a:miter lim="400000"/>
            </a:ln>
            <a:effectLst/>
          </p:spPr>
          <p:txBody>
            <a:bodyPr wrap="square" lIns="0" tIns="0" rIns="0" bIns="0" numCol="1" anchor="ctr">
              <a:noAutofit/>
            </a:bodyPr>
            <a:lstStyle/>
            <a:p>
              <a:pPr defTabSz="342900">
                <a:lnSpc>
                  <a:spcPct val="100000"/>
                </a:lnSpc>
                <a:spcBef>
                  <a:spcPts val="0"/>
                </a:spcBef>
                <a:defRPr sz="1400">
                  <a:latin typeface="Arial"/>
                  <a:ea typeface="Arial"/>
                  <a:cs typeface="Arial"/>
                  <a:sym typeface="Arial"/>
                </a:defRPr>
              </a:pPr>
              <a:endParaRPr sz="525"/>
            </a:p>
          </p:txBody>
        </p:sp>
        <p:sp>
          <p:nvSpPr>
            <p:cNvPr id="198" name="Google Shape;10499;p32">
              <a:extLst>
                <a:ext uri="{FF2B5EF4-FFF2-40B4-BE49-F238E27FC236}">
                  <a16:creationId xmlns:a16="http://schemas.microsoft.com/office/drawing/2014/main" id="{BA978364-708F-D23A-BCD4-7DAA80751291}"/>
                </a:ext>
              </a:extLst>
            </p:cNvPr>
            <p:cNvSpPr/>
            <p:nvPr/>
          </p:nvSpPr>
          <p:spPr>
            <a:xfrm>
              <a:off x="18605451" y="7117489"/>
              <a:ext cx="585022" cy="645883"/>
            </a:xfrm>
            <a:custGeom>
              <a:avLst/>
              <a:gdLst/>
              <a:ahLst/>
              <a:cxnLst>
                <a:cxn ang="0">
                  <a:pos x="wd2" y="hd2"/>
                </a:cxn>
                <a:cxn ang="5400000">
                  <a:pos x="wd2" y="hd2"/>
                </a:cxn>
                <a:cxn ang="10800000">
                  <a:pos x="wd2" y="hd2"/>
                </a:cxn>
                <a:cxn ang="16200000">
                  <a:pos x="wd2" y="hd2"/>
                </a:cxn>
              </a:cxnLst>
              <a:rect l="0" t="0" r="r" b="b"/>
              <a:pathLst>
                <a:path w="21600" h="21600" extrusionOk="0">
                  <a:moveTo>
                    <a:pt x="4046" y="0"/>
                  </a:moveTo>
                  <a:lnTo>
                    <a:pt x="4046" y="335"/>
                  </a:lnTo>
                  <a:lnTo>
                    <a:pt x="3761" y="498"/>
                  </a:lnTo>
                  <a:lnTo>
                    <a:pt x="3761" y="1335"/>
                  </a:lnTo>
                  <a:lnTo>
                    <a:pt x="3954" y="1750"/>
                  </a:lnTo>
                  <a:lnTo>
                    <a:pt x="3954" y="2336"/>
                  </a:lnTo>
                  <a:lnTo>
                    <a:pt x="4046" y="2918"/>
                  </a:lnTo>
                  <a:lnTo>
                    <a:pt x="3567" y="2834"/>
                  </a:lnTo>
                  <a:lnTo>
                    <a:pt x="2986" y="3001"/>
                  </a:lnTo>
                  <a:lnTo>
                    <a:pt x="2701" y="2583"/>
                  </a:lnTo>
                  <a:lnTo>
                    <a:pt x="2410" y="2419"/>
                  </a:lnTo>
                  <a:lnTo>
                    <a:pt x="1926" y="2834"/>
                  </a:lnTo>
                  <a:lnTo>
                    <a:pt x="1157" y="2918"/>
                  </a:lnTo>
                  <a:lnTo>
                    <a:pt x="1060" y="3336"/>
                  </a:lnTo>
                  <a:lnTo>
                    <a:pt x="866" y="3751"/>
                  </a:lnTo>
                  <a:lnTo>
                    <a:pt x="1060" y="4086"/>
                  </a:lnTo>
                  <a:lnTo>
                    <a:pt x="479" y="4420"/>
                  </a:lnTo>
                  <a:lnTo>
                    <a:pt x="194" y="4420"/>
                  </a:lnTo>
                  <a:lnTo>
                    <a:pt x="0" y="5002"/>
                  </a:lnTo>
                  <a:lnTo>
                    <a:pt x="194" y="5505"/>
                  </a:lnTo>
                  <a:lnTo>
                    <a:pt x="963" y="5421"/>
                  </a:lnTo>
                  <a:lnTo>
                    <a:pt x="1447" y="5919"/>
                  </a:lnTo>
                  <a:lnTo>
                    <a:pt x="1539" y="6673"/>
                  </a:lnTo>
                  <a:lnTo>
                    <a:pt x="1157" y="7003"/>
                  </a:lnTo>
                  <a:lnTo>
                    <a:pt x="1539" y="7506"/>
                  </a:lnTo>
                  <a:lnTo>
                    <a:pt x="2023" y="7757"/>
                  </a:lnTo>
                  <a:lnTo>
                    <a:pt x="2410" y="7422"/>
                  </a:lnTo>
                  <a:lnTo>
                    <a:pt x="3373" y="7422"/>
                  </a:lnTo>
                  <a:lnTo>
                    <a:pt x="3470" y="7840"/>
                  </a:lnTo>
                  <a:lnTo>
                    <a:pt x="3083" y="8339"/>
                  </a:lnTo>
                  <a:lnTo>
                    <a:pt x="3470" y="8757"/>
                  </a:lnTo>
                  <a:lnTo>
                    <a:pt x="3373" y="9088"/>
                  </a:lnTo>
                  <a:lnTo>
                    <a:pt x="3083" y="9507"/>
                  </a:lnTo>
                  <a:lnTo>
                    <a:pt x="3373" y="10009"/>
                  </a:lnTo>
                  <a:lnTo>
                    <a:pt x="3373" y="12010"/>
                  </a:lnTo>
                  <a:lnTo>
                    <a:pt x="4046" y="11675"/>
                  </a:lnTo>
                  <a:lnTo>
                    <a:pt x="4820" y="11591"/>
                  </a:lnTo>
                  <a:lnTo>
                    <a:pt x="4820" y="11093"/>
                  </a:lnTo>
                  <a:lnTo>
                    <a:pt x="5687" y="10758"/>
                  </a:lnTo>
                  <a:lnTo>
                    <a:pt x="6650" y="11177"/>
                  </a:lnTo>
                  <a:lnTo>
                    <a:pt x="7134" y="11177"/>
                  </a:lnTo>
                  <a:lnTo>
                    <a:pt x="7521" y="11675"/>
                  </a:lnTo>
                  <a:lnTo>
                    <a:pt x="8678" y="11591"/>
                  </a:lnTo>
                  <a:lnTo>
                    <a:pt x="9254" y="10507"/>
                  </a:lnTo>
                  <a:lnTo>
                    <a:pt x="10125" y="10340"/>
                  </a:lnTo>
                  <a:lnTo>
                    <a:pt x="11282" y="10674"/>
                  </a:lnTo>
                  <a:lnTo>
                    <a:pt x="11664" y="11260"/>
                  </a:lnTo>
                  <a:lnTo>
                    <a:pt x="12918" y="12010"/>
                  </a:lnTo>
                  <a:lnTo>
                    <a:pt x="13498" y="12424"/>
                  </a:lnTo>
                  <a:lnTo>
                    <a:pt x="13692" y="12927"/>
                  </a:lnTo>
                  <a:lnTo>
                    <a:pt x="13692" y="13261"/>
                  </a:lnTo>
                  <a:lnTo>
                    <a:pt x="13498" y="13592"/>
                  </a:lnTo>
                  <a:lnTo>
                    <a:pt x="13692" y="14094"/>
                  </a:lnTo>
                  <a:lnTo>
                    <a:pt x="13692" y="14844"/>
                  </a:lnTo>
                  <a:lnTo>
                    <a:pt x="13595" y="15095"/>
                  </a:lnTo>
                  <a:lnTo>
                    <a:pt x="14079" y="15430"/>
                  </a:lnTo>
                  <a:lnTo>
                    <a:pt x="14558" y="15928"/>
                  </a:lnTo>
                  <a:lnTo>
                    <a:pt x="15139" y="15928"/>
                  </a:lnTo>
                  <a:lnTo>
                    <a:pt x="15521" y="16179"/>
                  </a:lnTo>
                  <a:lnTo>
                    <a:pt x="15425" y="16346"/>
                  </a:lnTo>
                  <a:lnTo>
                    <a:pt x="16102" y="16761"/>
                  </a:lnTo>
                  <a:lnTo>
                    <a:pt x="16102" y="17096"/>
                  </a:lnTo>
                  <a:lnTo>
                    <a:pt x="16005" y="17598"/>
                  </a:lnTo>
                  <a:lnTo>
                    <a:pt x="16005" y="17929"/>
                  </a:lnTo>
                  <a:lnTo>
                    <a:pt x="15909" y="18347"/>
                  </a:lnTo>
                  <a:lnTo>
                    <a:pt x="16005" y="18682"/>
                  </a:lnTo>
                  <a:lnTo>
                    <a:pt x="16005" y="19515"/>
                  </a:lnTo>
                  <a:lnTo>
                    <a:pt x="15618" y="19850"/>
                  </a:lnTo>
                  <a:lnTo>
                    <a:pt x="15425" y="19934"/>
                  </a:lnTo>
                  <a:lnTo>
                    <a:pt x="16005" y="20348"/>
                  </a:lnTo>
                  <a:lnTo>
                    <a:pt x="16296" y="20683"/>
                  </a:lnTo>
                  <a:lnTo>
                    <a:pt x="16968" y="20683"/>
                  </a:lnTo>
                  <a:lnTo>
                    <a:pt x="17452" y="21349"/>
                  </a:lnTo>
                  <a:lnTo>
                    <a:pt x="18319" y="21600"/>
                  </a:lnTo>
                  <a:lnTo>
                    <a:pt x="18319" y="21265"/>
                  </a:lnTo>
                  <a:lnTo>
                    <a:pt x="18222" y="20851"/>
                  </a:lnTo>
                  <a:lnTo>
                    <a:pt x="18319" y="20432"/>
                  </a:lnTo>
                  <a:lnTo>
                    <a:pt x="17743" y="19934"/>
                  </a:lnTo>
                  <a:lnTo>
                    <a:pt x="18222" y="19599"/>
                  </a:lnTo>
                  <a:lnTo>
                    <a:pt x="18996" y="19432"/>
                  </a:lnTo>
                  <a:lnTo>
                    <a:pt x="19282" y="19850"/>
                  </a:lnTo>
                  <a:lnTo>
                    <a:pt x="19766" y="19934"/>
                  </a:lnTo>
                  <a:lnTo>
                    <a:pt x="20250" y="20097"/>
                  </a:lnTo>
                  <a:lnTo>
                    <a:pt x="20729" y="20097"/>
                  </a:lnTo>
                  <a:lnTo>
                    <a:pt x="21213" y="19934"/>
                  </a:lnTo>
                  <a:lnTo>
                    <a:pt x="21116" y="19181"/>
                  </a:lnTo>
                  <a:lnTo>
                    <a:pt x="20923" y="18850"/>
                  </a:lnTo>
                  <a:lnTo>
                    <a:pt x="20826" y="18347"/>
                  </a:lnTo>
                  <a:lnTo>
                    <a:pt x="21600" y="17845"/>
                  </a:lnTo>
                  <a:lnTo>
                    <a:pt x="21600" y="17180"/>
                  </a:lnTo>
                  <a:lnTo>
                    <a:pt x="21213" y="17180"/>
                  </a:lnTo>
                  <a:lnTo>
                    <a:pt x="20923" y="16928"/>
                  </a:lnTo>
                  <a:lnTo>
                    <a:pt x="21116" y="16263"/>
                  </a:lnTo>
                  <a:lnTo>
                    <a:pt x="21406" y="15928"/>
                  </a:lnTo>
                  <a:lnTo>
                    <a:pt x="21213" y="15677"/>
                  </a:lnTo>
                  <a:lnTo>
                    <a:pt x="20729" y="15844"/>
                  </a:lnTo>
                  <a:lnTo>
                    <a:pt x="20439" y="15761"/>
                  </a:lnTo>
                  <a:lnTo>
                    <a:pt x="20153" y="15346"/>
                  </a:lnTo>
                  <a:lnTo>
                    <a:pt x="19475" y="15346"/>
                  </a:lnTo>
                  <a:lnTo>
                    <a:pt x="19282" y="15095"/>
                  </a:lnTo>
                  <a:lnTo>
                    <a:pt x="19379" y="14676"/>
                  </a:lnTo>
                  <a:lnTo>
                    <a:pt x="18996" y="14593"/>
                  </a:lnTo>
                  <a:lnTo>
                    <a:pt x="18803" y="14593"/>
                  </a:lnTo>
                  <a:lnTo>
                    <a:pt x="18416" y="14262"/>
                  </a:lnTo>
                  <a:lnTo>
                    <a:pt x="18416" y="14011"/>
                  </a:lnTo>
                  <a:lnTo>
                    <a:pt x="18028" y="13592"/>
                  </a:lnTo>
                  <a:lnTo>
                    <a:pt x="17452" y="13592"/>
                  </a:lnTo>
                  <a:lnTo>
                    <a:pt x="17065" y="13345"/>
                  </a:lnTo>
                  <a:lnTo>
                    <a:pt x="16872" y="12843"/>
                  </a:lnTo>
                  <a:lnTo>
                    <a:pt x="16005" y="12010"/>
                  </a:lnTo>
                  <a:lnTo>
                    <a:pt x="16102" y="11675"/>
                  </a:lnTo>
                  <a:lnTo>
                    <a:pt x="15521" y="11093"/>
                  </a:lnTo>
                  <a:lnTo>
                    <a:pt x="14752" y="10758"/>
                  </a:lnTo>
                  <a:lnTo>
                    <a:pt x="14079" y="9925"/>
                  </a:lnTo>
                  <a:lnTo>
                    <a:pt x="13595" y="9925"/>
                  </a:lnTo>
                  <a:lnTo>
                    <a:pt x="12729" y="9507"/>
                  </a:lnTo>
                  <a:lnTo>
                    <a:pt x="11954" y="9507"/>
                  </a:lnTo>
                  <a:lnTo>
                    <a:pt x="11567" y="8841"/>
                  </a:lnTo>
                  <a:lnTo>
                    <a:pt x="11185" y="8841"/>
                  </a:lnTo>
                  <a:lnTo>
                    <a:pt x="11088" y="8590"/>
                  </a:lnTo>
                  <a:lnTo>
                    <a:pt x="11475" y="8255"/>
                  </a:lnTo>
                  <a:lnTo>
                    <a:pt x="10798" y="7589"/>
                  </a:lnTo>
                  <a:lnTo>
                    <a:pt x="10798" y="7338"/>
                  </a:lnTo>
                  <a:lnTo>
                    <a:pt x="11185" y="7338"/>
                  </a:lnTo>
                  <a:lnTo>
                    <a:pt x="11954" y="7003"/>
                  </a:lnTo>
                  <a:lnTo>
                    <a:pt x="12535" y="7003"/>
                  </a:lnTo>
                  <a:lnTo>
                    <a:pt x="12729" y="6673"/>
                  </a:lnTo>
                  <a:lnTo>
                    <a:pt x="13111" y="5835"/>
                  </a:lnTo>
                  <a:lnTo>
                    <a:pt x="13498" y="5756"/>
                  </a:lnTo>
                  <a:lnTo>
                    <a:pt x="13498" y="5421"/>
                  </a:lnTo>
                  <a:lnTo>
                    <a:pt x="12632" y="5254"/>
                  </a:lnTo>
                  <a:lnTo>
                    <a:pt x="12729" y="4835"/>
                  </a:lnTo>
                  <a:lnTo>
                    <a:pt x="12632" y="4420"/>
                  </a:lnTo>
                  <a:lnTo>
                    <a:pt x="11954" y="4253"/>
                  </a:lnTo>
                  <a:lnTo>
                    <a:pt x="11567" y="3835"/>
                  </a:lnTo>
                  <a:lnTo>
                    <a:pt x="10798" y="3835"/>
                  </a:lnTo>
                  <a:lnTo>
                    <a:pt x="10222" y="4169"/>
                  </a:lnTo>
                  <a:lnTo>
                    <a:pt x="9544" y="4002"/>
                  </a:lnTo>
                  <a:lnTo>
                    <a:pt x="8387" y="4002"/>
                  </a:lnTo>
                  <a:lnTo>
                    <a:pt x="7904" y="3169"/>
                  </a:lnTo>
                  <a:lnTo>
                    <a:pt x="6940" y="2419"/>
                  </a:lnTo>
                  <a:lnTo>
                    <a:pt x="7231" y="2085"/>
                  </a:lnTo>
                  <a:lnTo>
                    <a:pt x="7134" y="1582"/>
                  </a:lnTo>
                  <a:lnTo>
                    <a:pt x="6650" y="1252"/>
                  </a:lnTo>
                  <a:lnTo>
                    <a:pt x="6171" y="666"/>
                  </a:lnTo>
                  <a:lnTo>
                    <a:pt x="5300" y="335"/>
                  </a:lnTo>
                  <a:lnTo>
                    <a:pt x="5014" y="0"/>
                  </a:lnTo>
                  <a:close/>
                </a:path>
              </a:pathLst>
            </a:custGeom>
            <a:solidFill>
              <a:srgbClr val="CCD4D9"/>
            </a:solidFill>
            <a:ln w="12700" cap="flat">
              <a:noFill/>
              <a:miter lim="400000"/>
            </a:ln>
            <a:effectLst/>
          </p:spPr>
          <p:txBody>
            <a:bodyPr wrap="square" lIns="0" tIns="0" rIns="0" bIns="0" numCol="1" anchor="ctr">
              <a:noAutofit/>
            </a:bodyPr>
            <a:lstStyle/>
            <a:p>
              <a:pPr defTabSz="342900">
                <a:lnSpc>
                  <a:spcPct val="100000"/>
                </a:lnSpc>
                <a:spcBef>
                  <a:spcPts val="0"/>
                </a:spcBef>
                <a:defRPr sz="1400">
                  <a:latin typeface="Arial"/>
                  <a:ea typeface="Arial"/>
                  <a:cs typeface="Arial"/>
                  <a:sym typeface="Arial"/>
                </a:defRPr>
              </a:pPr>
              <a:endParaRPr sz="525"/>
            </a:p>
          </p:txBody>
        </p:sp>
        <p:sp>
          <p:nvSpPr>
            <p:cNvPr id="199" name="Google Shape;10500;p32">
              <a:extLst>
                <a:ext uri="{FF2B5EF4-FFF2-40B4-BE49-F238E27FC236}">
                  <a16:creationId xmlns:a16="http://schemas.microsoft.com/office/drawing/2014/main" id="{565445E8-D8FD-EB7B-8884-773D6F2868B6}"/>
                </a:ext>
              </a:extLst>
            </p:cNvPr>
            <p:cNvSpPr/>
            <p:nvPr/>
          </p:nvSpPr>
          <p:spPr>
            <a:xfrm>
              <a:off x="18433079" y="7267074"/>
              <a:ext cx="608492" cy="1082356"/>
            </a:xfrm>
            <a:custGeom>
              <a:avLst/>
              <a:gdLst/>
              <a:ahLst/>
              <a:cxnLst>
                <a:cxn ang="0">
                  <a:pos x="wd2" y="hd2"/>
                </a:cxn>
                <a:cxn ang="5400000">
                  <a:pos x="wd2" y="hd2"/>
                </a:cxn>
                <a:cxn ang="10800000">
                  <a:pos x="wd2" y="hd2"/>
                </a:cxn>
                <a:cxn ang="16200000">
                  <a:pos x="wd2" y="hd2"/>
                </a:cxn>
              </a:cxnLst>
              <a:rect l="0" t="0" r="r" b="b"/>
              <a:pathLst>
                <a:path w="21600" h="21600" extrusionOk="0">
                  <a:moveTo>
                    <a:pt x="6026" y="0"/>
                  </a:moveTo>
                  <a:lnTo>
                    <a:pt x="5281" y="50"/>
                  </a:lnTo>
                  <a:lnTo>
                    <a:pt x="4728" y="150"/>
                  </a:lnTo>
                  <a:lnTo>
                    <a:pt x="4728" y="300"/>
                  </a:lnTo>
                  <a:lnTo>
                    <a:pt x="4914" y="497"/>
                  </a:lnTo>
                  <a:lnTo>
                    <a:pt x="4821" y="697"/>
                  </a:lnTo>
                  <a:lnTo>
                    <a:pt x="4076" y="647"/>
                  </a:lnTo>
                  <a:lnTo>
                    <a:pt x="3802" y="747"/>
                  </a:lnTo>
                  <a:lnTo>
                    <a:pt x="3802" y="1144"/>
                  </a:lnTo>
                  <a:lnTo>
                    <a:pt x="3709" y="1244"/>
                  </a:lnTo>
                  <a:lnTo>
                    <a:pt x="3057" y="1244"/>
                  </a:lnTo>
                  <a:lnTo>
                    <a:pt x="2503" y="1494"/>
                  </a:lnTo>
                  <a:lnTo>
                    <a:pt x="1480" y="1294"/>
                  </a:lnTo>
                  <a:lnTo>
                    <a:pt x="1112" y="1644"/>
                  </a:lnTo>
                  <a:lnTo>
                    <a:pt x="1205" y="2041"/>
                  </a:lnTo>
                  <a:lnTo>
                    <a:pt x="926" y="2241"/>
                  </a:lnTo>
                  <a:lnTo>
                    <a:pt x="926" y="2688"/>
                  </a:lnTo>
                  <a:lnTo>
                    <a:pt x="1019" y="2888"/>
                  </a:lnTo>
                  <a:lnTo>
                    <a:pt x="554" y="3037"/>
                  </a:lnTo>
                  <a:lnTo>
                    <a:pt x="0" y="3235"/>
                  </a:lnTo>
                  <a:lnTo>
                    <a:pt x="0" y="3435"/>
                  </a:lnTo>
                  <a:lnTo>
                    <a:pt x="275" y="3485"/>
                  </a:lnTo>
                  <a:lnTo>
                    <a:pt x="740" y="3932"/>
                  </a:lnTo>
                  <a:lnTo>
                    <a:pt x="1391" y="4281"/>
                  </a:lnTo>
                  <a:lnTo>
                    <a:pt x="1945" y="4529"/>
                  </a:lnTo>
                  <a:lnTo>
                    <a:pt x="2596" y="5226"/>
                  </a:lnTo>
                  <a:lnTo>
                    <a:pt x="2964" y="5376"/>
                  </a:lnTo>
                  <a:lnTo>
                    <a:pt x="3336" y="5675"/>
                  </a:lnTo>
                  <a:lnTo>
                    <a:pt x="3336" y="5973"/>
                  </a:lnTo>
                  <a:lnTo>
                    <a:pt x="3890" y="6122"/>
                  </a:lnTo>
                  <a:lnTo>
                    <a:pt x="3890" y="6420"/>
                  </a:lnTo>
                  <a:lnTo>
                    <a:pt x="3429" y="6520"/>
                  </a:lnTo>
                  <a:lnTo>
                    <a:pt x="3336" y="6720"/>
                  </a:lnTo>
                  <a:lnTo>
                    <a:pt x="3522" y="7416"/>
                  </a:lnTo>
                  <a:lnTo>
                    <a:pt x="3429" y="7664"/>
                  </a:lnTo>
                  <a:lnTo>
                    <a:pt x="2964" y="7764"/>
                  </a:lnTo>
                  <a:lnTo>
                    <a:pt x="3336" y="8263"/>
                  </a:lnTo>
                  <a:lnTo>
                    <a:pt x="3336" y="8511"/>
                  </a:lnTo>
                  <a:lnTo>
                    <a:pt x="3983" y="8958"/>
                  </a:lnTo>
                  <a:lnTo>
                    <a:pt x="4821" y="9257"/>
                  </a:lnTo>
                  <a:lnTo>
                    <a:pt x="5561" y="9655"/>
                  </a:lnTo>
                  <a:lnTo>
                    <a:pt x="5747" y="10254"/>
                  </a:lnTo>
                  <a:lnTo>
                    <a:pt x="5654" y="10452"/>
                  </a:lnTo>
                  <a:lnTo>
                    <a:pt x="5747" y="10751"/>
                  </a:lnTo>
                  <a:lnTo>
                    <a:pt x="5654" y="10999"/>
                  </a:lnTo>
                  <a:lnTo>
                    <a:pt x="6026" y="11198"/>
                  </a:lnTo>
                  <a:lnTo>
                    <a:pt x="6119" y="11646"/>
                  </a:lnTo>
                  <a:lnTo>
                    <a:pt x="6305" y="11895"/>
                  </a:lnTo>
                  <a:lnTo>
                    <a:pt x="6212" y="12243"/>
                  </a:lnTo>
                  <a:lnTo>
                    <a:pt x="6580" y="12592"/>
                  </a:lnTo>
                  <a:lnTo>
                    <a:pt x="6580" y="12989"/>
                  </a:lnTo>
                  <a:lnTo>
                    <a:pt x="6212" y="13139"/>
                  </a:lnTo>
                  <a:lnTo>
                    <a:pt x="5654" y="13986"/>
                  </a:lnTo>
                  <a:lnTo>
                    <a:pt x="5100" y="14184"/>
                  </a:lnTo>
                  <a:lnTo>
                    <a:pt x="5100" y="14583"/>
                  </a:lnTo>
                  <a:lnTo>
                    <a:pt x="4821" y="14733"/>
                  </a:lnTo>
                  <a:lnTo>
                    <a:pt x="4728" y="14980"/>
                  </a:lnTo>
                  <a:lnTo>
                    <a:pt x="4635" y="15430"/>
                  </a:lnTo>
                  <a:lnTo>
                    <a:pt x="4821" y="15430"/>
                  </a:lnTo>
                  <a:lnTo>
                    <a:pt x="4448" y="15677"/>
                  </a:lnTo>
                  <a:lnTo>
                    <a:pt x="4635" y="15827"/>
                  </a:lnTo>
                  <a:lnTo>
                    <a:pt x="4262" y="16124"/>
                  </a:lnTo>
                  <a:lnTo>
                    <a:pt x="4635" y="16124"/>
                  </a:lnTo>
                  <a:lnTo>
                    <a:pt x="4355" y="16324"/>
                  </a:lnTo>
                  <a:lnTo>
                    <a:pt x="4076" y="16324"/>
                  </a:lnTo>
                  <a:lnTo>
                    <a:pt x="4076" y="16821"/>
                  </a:lnTo>
                  <a:lnTo>
                    <a:pt x="3802" y="16921"/>
                  </a:lnTo>
                  <a:lnTo>
                    <a:pt x="3890" y="17321"/>
                  </a:lnTo>
                  <a:lnTo>
                    <a:pt x="3802" y="17421"/>
                  </a:lnTo>
                  <a:lnTo>
                    <a:pt x="3890" y="17918"/>
                  </a:lnTo>
                  <a:lnTo>
                    <a:pt x="4076" y="18115"/>
                  </a:lnTo>
                  <a:lnTo>
                    <a:pt x="4448" y="18115"/>
                  </a:lnTo>
                  <a:lnTo>
                    <a:pt x="4355" y="17868"/>
                  </a:lnTo>
                  <a:lnTo>
                    <a:pt x="4914" y="17718"/>
                  </a:lnTo>
                  <a:lnTo>
                    <a:pt x="4821" y="17868"/>
                  </a:lnTo>
                  <a:lnTo>
                    <a:pt x="5188" y="17968"/>
                  </a:lnTo>
                  <a:lnTo>
                    <a:pt x="5188" y="18165"/>
                  </a:lnTo>
                  <a:lnTo>
                    <a:pt x="5654" y="18215"/>
                  </a:lnTo>
                  <a:lnTo>
                    <a:pt x="5840" y="18715"/>
                  </a:lnTo>
                  <a:lnTo>
                    <a:pt x="6305" y="18715"/>
                  </a:lnTo>
                  <a:lnTo>
                    <a:pt x="6952" y="19112"/>
                  </a:lnTo>
                  <a:lnTo>
                    <a:pt x="6952" y="19312"/>
                  </a:lnTo>
                  <a:lnTo>
                    <a:pt x="7417" y="19362"/>
                  </a:lnTo>
                  <a:lnTo>
                    <a:pt x="7510" y="19609"/>
                  </a:lnTo>
                  <a:lnTo>
                    <a:pt x="7878" y="19609"/>
                  </a:lnTo>
                  <a:lnTo>
                    <a:pt x="7878" y="19709"/>
                  </a:lnTo>
                  <a:lnTo>
                    <a:pt x="7599" y="19909"/>
                  </a:lnTo>
                  <a:lnTo>
                    <a:pt x="7599" y="19959"/>
                  </a:lnTo>
                  <a:lnTo>
                    <a:pt x="8715" y="20406"/>
                  </a:lnTo>
                  <a:lnTo>
                    <a:pt x="8897" y="20606"/>
                  </a:lnTo>
                  <a:lnTo>
                    <a:pt x="9083" y="20306"/>
                  </a:lnTo>
                  <a:lnTo>
                    <a:pt x="9455" y="20106"/>
                  </a:lnTo>
                  <a:lnTo>
                    <a:pt x="9920" y="20306"/>
                  </a:lnTo>
                  <a:lnTo>
                    <a:pt x="10660" y="20406"/>
                  </a:lnTo>
                  <a:lnTo>
                    <a:pt x="10753" y="20556"/>
                  </a:lnTo>
                  <a:lnTo>
                    <a:pt x="11307" y="20556"/>
                  </a:lnTo>
                  <a:lnTo>
                    <a:pt x="11586" y="20703"/>
                  </a:lnTo>
                  <a:lnTo>
                    <a:pt x="11586" y="21153"/>
                  </a:lnTo>
                  <a:lnTo>
                    <a:pt x="11214" y="21350"/>
                  </a:lnTo>
                  <a:lnTo>
                    <a:pt x="11214" y="21550"/>
                  </a:lnTo>
                  <a:lnTo>
                    <a:pt x="11866" y="21600"/>
                  </a:lnTo>
                  <a:lnTo>
                    <a:pt x="12512" y="21350"/>
                  </a:lnTo>
                  <a:lnTo>
                    <a:pt x="12978" y="21350"/>
                  </a:lnTo>
                  <a:lnTo>
                    <a:pt x="13257" y="21450"/>
                  </a:lnTo>
                  <a:lnTo>
                    <a:pt x="13625" y="21350"/>
                  </a:lnTo>
                  <a:lnTo>
                    <a:pt x="13625" y="21103"/>
                  </a:lnTo>
                  <a:lnTo>
                    <a:pt x="13718" y="21053"/>
                  </a:lnTo>
                  <a:lnTo>
                    <a:pt x="13625" y="20903"/>
                  </a:lnTo>
                  <a:lnTo>
                    <a:pt x="13164" y="20703"/>
                  </a:lnTo>
                  <a:lnTo>
                    <a:pt x="12978" y="20556"/>
                  </a:lnTo>
                  <a:lnTo>
                    <a:pt x="12606" y="20156"/>
                  </a:lnTo>
                  <a:lnTo>
                    <a:pt x="12145" y="20056"/>
                  </a:lnTo>
                  <a:lnTo>
                    <a:pt x="11680" y="20056"/>
                  </a:lnTo>
                  <a:lnTo>
                    <a:pt x="11400" y="20106"/>
                  </a:lnTo>
                  <a:lnTo>
                    <a:pt x="11033" y="19959"/>
                  </a:lnTo>
                  <a:lnTo>
                    <a:pt x="10009" y="19409"/>
                  </a:lnTo>
                  <a:lnTo>
                    <a:pt x="10009" y="19162"/>
                  </a:lnTo>
                  <a:lnTo>
                    <a:pt x="9827" y="19112"/>
                  </a:lnTo>
                  <a:lnTo>
                    <a:pt x="9734" y="19362"/>
                  </a:lnTo>
                  <a:lnTo>
                    <a:pt x="8990" y="19162"/>
                  </a:lnTo>
                  <a:lnTo>
                    <a:pt x="9083" y="18962"/>
                  </a:lnTo>
                  <a:lnTo>
                    <a:pt x="9455" y="18862"/>
                  </a:lnTo>
                  <a:lnTo>
                    <a:pt x="9548" y="18912"/>
                  </a:lnTo>
                  <a:lnTo>
                    <a:pt x="9734" y="18862"/>
                  </a:lnTo>
                  <a:lnTo>
                    <a:pt x="9827" y="18715"/>
                  </a:lnTo>
                  <a:lnTo>
                    <a:pt x="9548" y="18165"/>
                  </a:lnTo>
                  <a:lnTo>
                    <a:pt x="9362" y="18115"/>
                  </a:lnTo>
                  <a:lnTo>
                    <a:pt x="9362" y="17918"/>
                  </a:lnTo>
                  <a:lnTo>
                    <a:pt x="8990" y="17668"/>
                  </a:lnTo>
                  <a:lnTo>
                    <a:pt x="8897" y="17468"/>
                  </a:lnTo>
                  <a:lnTo>
                    <a:pt x="8897" y="17718"/>
                  </a:lnTo>
                  <a:lnTo>
                    <a:pt x="8622" y="17718"/>
                  </a:lnTo>
                  <a:lnTo>
                    <a:pt x="8343" y="17421"/>
                  </a:lnTo>
                  <a:lnTo>
                    <a:pt x="8064" y="17371"/>
                  </a:lnTo>
                  <a:lnTo>
                    <a:pt x="8157" y="17071"/>
                  </a:lnTo>
                  <a:lnTo>
                    <a:pt x="7971" y="16921"/>
                  </a:lnTo>
                  <a:lnTo>
                    <a:pt x="7878" y="16624"/>
                  </a:lnTo>
                  <a:lnTo>
                    <a:pt x="7599" y="16474"/>
                  </a:lnTo>
                  <a:lnTo>
                    <a:pt x="7231" y="16474"/>
                  </a:lnTo>
                  <a:lnTo>
                    <a:pt x="7138" y="16424"/>
                  </a:lnTo>
                  <a:lnTo>
                    <a:pt x="6952" y="16574"/>
                  </a:lnTo>
                  <a:lnTo>
                    <a:pt x="6766" y="16674"/>
                  </a:lnTo>
                  <a:lnTo>
                    <a:pt x="6580" y="16724"/>
                  </a:lnTo>
                  <a:lnTo>
                    <a:pt x="6305" y="16624"/>
                  </a:lnTo>
                  <a:lnTo>
                    <a:pt x="6580" y="16374"/>
                  </a:lnTo>
                  <a:lnTo>
                    <a:pt x="6119" y="15977"/>
                  </a:lnTo>
                  <a:lnTo>
                    <a:pt x="6119" y="15827"/>
                  </a:lnTo>
                  <a:lnTo>
                    <a:pt x="6026" y="15478"/>
                  </a:lnTo>
                  <a:lnTo>
                    <a:pt x="6026" y="15380"/>
                  </a:lnTo>
                  <a:lnTo>
                    <a:pt x="6212" y="15180"/>
                  </a:lnTo>
                  <a:lnTo>
                    <a:pt x="6119" y="15130"/>
                  </a:lnTo>
                  <a:lnTo>
                    <a:pt x="5840" y="15130"/>
                  </a:lnTo>
                  <a:lnTo>
                    <a:pt x="6119" y="14880"/>
                  </a:lnTo>
                  <a:lnTo>
                    <a:pt x="6119" y="14583"/>
                  </a:lnTo>
                  <a:lnTo>
                    <a:pt x="6673" y="14136"/>
                  </a:lnTo>
                  <a:lnTo>
                    <a:pt x="6766" y="13089"/>
                  </a:lnTo>
                  <a:lnTo>
                    <a:pt x="7138" y="12842"/>
                  </a:lnTo>
                  <a:lnTo>
                    <a:pt x="7231" y="12492"/>
                  </a:lnTo>
                  <a:lnTo>
                    <a:pt x="7599" y="12243"/>
                  </a:lnTo>
                  <a:lnTo>
                    <a:pt x="7692" y="11895"/>
                  </a:lnTo>
                  <a:lnTo>
                    <a:pt x="7510" y="11845"/>
                  </a:lnTo>
                  <a:lnTo>
                    <a:pt x="7599" y="11646"/>
                  </a:lnTo>
                  <a:lnTo>
                    <a:pt x="7599" y="11348"/>
                  </a:lnTo>
                  <a:lnTo>
                    <a:pt x="7878" y="11099"/>
                  </a:lnTo>
                  <a:lnTo>
                    <a:pt x="7878" y="10851"/>
                  </a:lnTo>
                  <a:lnTo>
                    <a:pt x="7417" y="10751"/>
                  </a:lnTo>
                  <a:lnTo>
                    <a:pt x="7510" y="10601"/>
                  </a:lnTo>
                  <a:lnTo>
                    <a:pt x="7510" y="10501"/>
                  </a:lnTo>
                  <a:lnTo>
                    <a:pt x="7971" y="10501"/>
                  </a:lnTo>
                  <a:lnTo>
                    <a:pt x="8064" y="10452"/>
                  </a:lnTo>
                  <a:lnTo>
                    <a:pt x="8343" y="10501"/>
                  </a:lnTo>
                  <a:lnTo>
                    <a:pt x="8529" y="10501"/>
                  </a:lnTo>
                  <a:lnTo>
                    <a:pt x="8990" y="10402"/>
                  </a:lnTo>
                  <a:lnTo>
                    <a:pt x="9083" y="10452"/>
                  </a:lnTo>
                  <a:lnTo>
                    <a:pt x="9455" y="10452"/>
                  </a:lnTo>
                  <a:lnTo>
                    <a:pt x="9827" y="10501"/>
                  </a:lnTo>
                  <a:lnTo>
                    <a:pt x="10009" y="10701"/>
                  </a:lnTo>
                  <a:lnTo>
                    <a:pt x="9827" y="10751"/>
                  </a:lnTo>
                  <a:lnTo>
                    <a:pt x="9827" y="11148"/>
                  </a:lnTo>
                  <a:lnTo>
                    <a:pt x="10009" y="11398"/>
                  </a:lnTo>
                  <a:lnTo>
                    <a:pt x="9920" y="11448"/>
                  </a:lnTo>
                  <a:lnTo>
                    <a:pt x="9734" y="11696"/>
                  </a:lnTo>
                  <a:lnTo>
                    <a:pt x="10195" y="11646"/>
                  </a:lnTo>
                  <a:lnTo>
                    <a:pt x="10474" y="11696"/>
                  </a:lnTo>
                  <a:lnTo>
                    <a:pt x="10940" y="11646"/>
                  </a:lnTo>
                  <a:lnTo>
                    <a:pt x="11586" y="11696"/>
                  </a:lnTo>
                  <a:lnTo>
                    <a:pt x="11773" y="11845"/>
                  </a:lnTo>
                  <a:lnTo>
                    <a:pt x="11773" y="11696"/>
                  </a:lnTo>
                  <a:lnTo>
                    <a:pt x="12052" y="11596"/>
                  </a:lnTo>
                  <a:lnTo>
                    <a:pt x="12331" y="11646"/>
                  </a:lnTo>
                  <a:lnTo>
                    <a:pt x="13071" y="11995"/>
                  </a:lnTo>
                  <a:lnTo>
                    <a:pt x="13350" y="12095"/>
                  </a:lnTo>
                  <a:lnTo>
                    <a:pt x="13350" y="12195"/>
                  </a:lnTo>
                  <a:lnTo>
                    <a:pt x="13625" y="12195"/>
                  </a:lnTo>
                  <a:lnTo>
                    <a:pt x="14090" y="12442"/>
                  </a:lnTo>
                  <a:lnTo>
                    <a:pt x="14183" y="12492"/>
                  </a:lnTo>
                  <a:lnTo>
                    <a:pt x="14369" y="12492"/>
                  </a:lnTo>
                  <a:lnTo>
                    <a:pt x="14369" y="12343"/>
                  </a:lnTo>
                  <a:lnTo>
                    <a:pt x="14555" y="12343"/>
                  </a:lnTo>
                  <a:lnTo>
                    <a:pt x="14555" y="12145"/>
                  </a:lnTo>
                  <a:lnTo>
                    <a:pt x="14648" y="11596"/>
                  </a:lnTo>
                  <a:lnTo>
                    <a:pt x="14462" y="11348"/>
                  </a:lnTo>
                  <a:lnTo>
                    <a:pt x="13997" y="11198"/>
                  </a:lnTo>
                  <a:lnTo>
                    <a:pt x="13718" y="10651"/>
                  </a:lnTo>
                  <a:lnTo>
                    <a:pt x="13904" y="10154"/>
                  </a:lnTo>
                  <a:lnTo>
                    <a:pt x="14183" y="9855"/>
                  </a:lnTo>
                  <a:lnTo>
                    <a:pt x="14462" y="9407"/>
                  </a:lnTo>
                  <a:lnTo>
                    <a:pt x="14923" y="9008"/>
                  </a:lnTo>
                  <a:lnTo>
                    <a:pt x="15481" y="9008"/>
                  </a:lnTo>
                  <a:lnTo>
                    <a:pt x="16686" y="8860"/>
                  </a:lnTo>
                  <a:lnTo>
                    <a:pt x="17333" y="8860"/>
                  </a:lnTo>
                  <a:lnTo>
                    <a:pt x="17612" y="8958"/>
                  </a:lnTo>
                  <a:lnTo>
                    <a:pt x="18264" y="8760"/>
                  </a:lnTo>
                  <a:lnTo>
                    <a:pt x="18817" y="8760"/>
                  </a:lnTo>
                  <a:lnTo>
                    <a:pt x="19469" y="8910"/>
                  </a:lnTo>
                  <a:lnTo>
                    <a:pt x="20116" y="8860"/>
                  </a:lnTo>
                  <a:lnTo>
                    <a:pt x="20581" y="9008"/>
                  </a:lnTo>
                  <a:lnTo>
                    <a:pt x="21135" y="8860"/>
                  </a:lnTo>
                  <a:lnTo>
                    <a:pt x="21507" y="8660"/>
                  </a:lnTo>
                  <a:lnTo>
                    <a:pt x="21507" y="8163"/>
                  </a:lnTo>
                  <a:lnTo>
                    <a:pt x="21414" y="7964"/>
                  </a:lnTo>
                  <a:lnTo>
                    <a:pt x="21507" y="7714"/>
                  </a:lnTo>
                  <a:lnTo>
                    <a:pt x="21507" y="7516"/>
                  </a:lnTo>
                  <a:lnTo>
                    <a:pt x="21600" y="7217"/>
                  </a:lnTo>
                  <a:lnTo>
                    <a:pt x="21600" y="7017"/>
                  </a:lnTo>
                  <a:lnTo>
                    <a:pt x="20949" y="6769"/>
                  </a:lnTo>
                  <a:lnTo>
                    <a:pt x="21042" y="6670"/>
                  </a:lnTo>
                  <a:lnTo>
                    <a:pt x="20674" y="6520"/>
                  </a:lnTo>
                  <a:lnTo>
                    <a:pt x="20116" y="6520"/>
                  </a:lnTo>
                  <a:lnTo>
                    <a:pt x="19655" y="6222"/>
                  </a:lnTo>
                  <a:lnTo>
                    <a:pt x="19190" y="6023"/>
                  </a:lnTo>
                  <a:lnTo>
                    <a:pt x="19283" y="5873"/>
                  </a:lnTo>
                  <a:lnTo>
                    <a:pt x="19283" y="5426"/>
                  </a:lnTo>
                  <a:lnTo>
                    <a:pt x="19097" y="5126"/>
                  </a:lnTo>
                  <a:lnTo>
                    <a:pt x="19283" y="4928"/>
                  </a:lnTo>
                  <a:lnTo>
                    <a:pt x="19283" y="4729"/>
                  </a:lnTo>
                  <a:lnTo>
                    <a:pt x="19097" y="4429"/>
                  </a:lnTo>
                  <a:lnTo>
                    <a:pt x="18538" y="4182"/>
                  </a:lnTo>
                  <a:lnTo>
                    <a:pt x="17333" y="3734"/>
                  </a:lnTo>
                  <a:lnTo>
                    <a:pt x="16965" y="3385"/>
                  </a:lnTo>
                  <a:lnTo>
                    <a:pt x="15853" y="3185"/>
                  </a:lnTo>
                  <a:lnTo>
                    <a:pt x="15016" y="3285"/>
                  </a:lnTo>
                  <a:lnTo>
                    <a:pt x="14462" y="3932"/>
                  </a:lnTo>
                  <a:lnTo>
                    <a:pt x="13350" y="3982"/>
                  </a:lnTo>
                  <a:lnTo>
                    <a:pt x="12978" y="3684"/>
                  </a:lnTo>
                  <a:lnTo>
                    <a:pt x="12512" y="3684"/>
                  </a:lnTo>
                  <a:lnTo>
                    <a:pt x="11586" y="3435"/>
                  </a:lnTo>
                  <a:lnTo>
                    <a:pt x="10753" y="3634"/>
                  </a:lnTo>
                  <a:lnTo>
                    <a:pt x="10753" y="3932"/>
                  </a:lnTo>
                  <a:lnTo>
                    <a:pt x="10009" y="3982"/>
                  </a:lnTo>
                  <a:lnTo>
                    <a:pt x="9362" y="4182"/>
                  </a:lnTo>
                  <a:lnTo>
                    <a:pt x="9362" y="2988"/>
                  </a:lnTo>
                  <a:lnTo>
                    <a:pt x="9083" y="2688"/>
                  </a:lnTo>
                  <a:lnTo>
                    <a:pt x="9362" y="2438"/>
                  </a:lnTo>
                  <a:lnTo>
                    <a:pt x="9455" y="2241"/>
                  </a:lnTo>
                  <a:lnTo>
                    <a:pt x="9083" y="1991"/>
                  </a:lnTo>
                  <a:lnTo>
                    <a:pt x="9455" y="1694"/>
                  </a:lnTo>
                  <a:lnTo>
                    <a:pt x="9362" y="1444"/>
                  </a:lnTo>
                  <a:lnTo>
                    <a:pt x="8436" y="1444"/>
                  </a:lnTo>
                  <a:lnTo>
                    <a:pt x="8064" y="1644"/>
                  </a:lnTo>
                  <a:lnTo>
                    <a:pt x="7599" y="1494"/>
                  </a:lnTo>
                  <a:lnTo>
                    <a:pt x="7231" y="1194"/>
                  </a:lnTo>
                  <a:lnTo>
                    <a:pt x="7599" y="997"/>
                  </a:lnTo>
                  <a:lnTo>
                    <a:pt x="7510" y="547"/>
                  </a:lnTo>
                  <a:lnTo>
                    <a:pt x="7045" y="250"/>
                  </a:lnTo>
                  <a:lnTo>
                    <a:pt x="6305" y="300"/>
                  </a:lnTo>
                  <a:lnTo>
                    <a:pt x="6119" y="0"/>
                  </a:lnTo>
                  <a:close/>
                </a:path>
              </a:pathLst>
            </a:custGeom>
            <a:solidFill>
              <a:srgbClr val="CCD4D8"/>
            </a:solidFill>
            <a:ln w="12700" cap="flat">
              <a:noFill/>
              <a:miter lim="400000"/>
            </a:ln>
            <a:effectLst/>
          </p:spPr>
          <p:txBody>
            <a:bodyPr wrap="square" lIns="0" tIns="0" rIns="0" bIns="0" numCol="1" anchor="ctr">
              <a:noAutofit/>
            </a:bodyPr>
            <a:lstStyle/>
            <a:p>
              <a:pPr defTabSz="342900">
                <a:lnSpc>
                  <a:spcPct val="100000"/>
                </a:lnSpc>
                <a:spcBef>
                  <a:spcPts val="0"/>
                </a:spcBef>
                <a:defRPr sz="1400">
                  <a:latin typeface="Arial"/>
                  <a:ea typeface="Arial"/>
                  <a:cs typeface="Arial"/>
                  <a:sym typeface="Arial"/>
                </a:defRPr>
              </a:pPr>
              <a:endParaRPr sz="525"/>
            </a:p>
          </p:txBody>
        </p:sp>
        <p:sp>
          <p:nvSpPr>
            <p:cNvPr id="200" name="Google Shape;10501;p32">
              <a:extLst>
                <a:ext uri="{FF2B5EF4-FFF2-40B4-BE49-F238E27FC236}">
                  <a16:creationId xmlns:a16="http://schemas.microsoft.com/office/drawing/2014/main" id="{0350FB09-0932-067B-A0C0-B8ED4CBA18AB}"/>
                </a:ext>
              </a:extLst>
            </p:cNvPr>
            <p:cNvSpPr/>
            <p:nvPr/>
          </p:nvSpPr>
          <p:spPr>
            <a:xfrm>
              <a:off x="18036029" y="6676017"/>
              <a:ext cx="639948" cy="1374132"/>
            </a:xfrm>
            <a:custGeom>
              <a:avLst/>
              <a:gdLst/>
              <a:ahLst/>
              <a:cxnLst>
                <a:cxn ang="0">
                  <a:pos x="wd2" y="hd2"/>
                </a:cxn>
                <a:cxn ang="5400000">
                  <a:pos x="wd2" y="hd2"/>
                </a:cxn>
                <a:cxn ang="10800000">
                  <a:pos x="wd2" y="hd2"/>
                </a:cxn>
                <a:cxn ang="16200000">
                  <a:pos x="wd2" y="hd2"/>
                </a:cxn>
              </a:cxnLst>
              <a:rect l="0" t="0" r="r" b="b"/>
              <a:pathLst>
                <a:path w="21600" h="21600" extrusionOk="0">
                  <a:moveTo>
                    <a:pt x="10141" y="0"/>
                  </a:moveTo>
                  <a:lnTo>
                    <a:pt x="9698" y="79"/>
                  </a:lnTo>
                  <a:lnTo>
                    <a:pt x="9875" y="118"/>
                  </a:lnTo>
                  <a:lnTo>
                    <a:pt x="9964" y="275"/>
                  </a:lnTo>
                  <a:lnTo>
                    <a:pt x="9521" y="470"/>
                  </a:lnTo>
                  <a:lnTo>
                    <a:pt x="9521" y="785"/>
                  </a:lnTo>
                  <a:lnTo>
                    <a:pt x="9610" y="980"/>
                  </a:lnTo>
                  <a:lnTo>
                    <a:pt x="9079" y="864"/>
                  </a:lnTo>
                  <a:lnTo>
                    <a:pt x="8729" y="706"/>
                  </a:lnTo>
                  <a:lnTo>
                    <a:pt x="8110" y="903"/>
                  </a:lnTo>
                  <a:lnTo>
                    <a:pt x="7229" y="1019"/>
                  </a:lnTo>
                  <a:lnTo>
                    <a:pt x="6964" y="1295"/>
                  </a:lnTo>
                  <a:lnTo>
                    <a:pt x="6437" y="1607"/>
                  </a:lnTo>
                  <a:lnTo>
                    <a:pt x="5907" y="1686"/>
                  </a:lnTo>
                  <a:lnTo>
                    <a:pt x="5115" y="2235"/>
                  </a:lnTo>
                  <a:lnTo>
                    <a:pt x="5026" y="2548"/>
                  </a:lnTo>
                  <a:lnTo>
                    <a:pt x="5203" y="2627"/>
                  </a:lnTo>
                  <a:lnTo>
                    <a:pt x="4849" y="3058"/>
                  </a:lnTo>
                  <a:lnTo>
                    <a:pt x="4234" y="3567"/>
                  </a:lnTo>
                  <a:lnTo>
                    <a:pt x="4234" y="3764"/>
                  </a:lnTo>
                  <a:lnTo>
                    <a:pt x="4761" y="3843"/>
                  </a:lnTo>
                  <a:lnTo>
                    <a:pt x="4234" y="4431"/>
                  </a:lnTo>
                  <a:lnTo>
                    <a:pt x="3969" y="4901"/>
                  </a:lnTo>
                  <a:lnTo>
                    <a:pt x="3703" y="5293"/>
                  </a:lnTo>
                  <a:lnTo>
                    <a:pt x="3000" y="5293"/>
                  </a:lnTo>
                  <a:lnTo>
                    <a:pt x="2557" y="5214"/>
                  </a:lnTo>
                  <a:lnTo>
                    <a:pt x="2115" y="5214"/>
                  </a:lnTo>
                  <a:lnTo>
                    <a:pt x="2380" y="5763"/>
                  </a:lnTo>
                  <a:lnTo>
                    <a:pt x="2380" y="6391"/>
                  </a:lnTo>
                  <a:lnTo>
                    <a:pt x="1765" y="6391"/>
                  </a:lnTo>
                  <a:lnTo>
                    <a:pt x="1854" y="6704"/>
                  </a:lnTo>
                  <a:lnTo>
                    <a:pt x="1765" y="6940"/>
                  </a:lnTo>
                  <a:lnTo>
                    <a:pt x="1854" y="7134"/>
                  </a:lnTo>
                  <a:lnTo>
                    <a:pt x="1677" y="7528"/>
                  </a:lnTo>
                  <a:lnTo>
                    <a:pt x="1323" y="7567"/>
                  </a:lnTo>
                  <a:lnTo>
                    <a:pt x="1146" y="7528"/>
                  </a:lnTo>
                  <a:lnTo>
                    <a:pt x="1057" y="7723"/>
                  </a:lnTo>
                  <a:lnTo>
                    <a:pt x="1057" y="8116"/>
                  </a:lnTo>
                  <a:lnTo>
                    <a:pt x="796" y="8350"/>
                  </a:lnTo>
                  <a:lnTo>
                    <a:pt x="619" y="8311"/>
                  </a:lnTo>
                  <a:lnTo>
                    <a:pt x="177" y="8547"/>
                  </a:lnTo>
                  <a:lnTo>
                    <a:pt x="0" y="8742"/>
                  </a:lnTo>
                  <a:lnTo>
                    <a:pt x="0" y="8860"/>
                  </a:lnTo>
                  <a:lnTo>
                    <a:pt x="354" y="9057"/>
                  </a:lnTo>
                  <a:lnTo>
                    <a:pt x="442" y="9330"/>
                  </a:lnTo>
                  <a:lnTo>
                    <a:pt x="1588" y="9800"/>
                  </a:lnTo>
                  <a:lnTo>
                    <a:pt x="1323" y="9606"/>
                  </a:lnTo>
                  <a:lnTo>
                    <a:pt x="1323" y="9488"/>
                  </a:lnTo>
                  <a:lnTo>
                    <a:pt x="1677" y="9645"/>
                  </a:lnTo>
                  <a:lnTo>
                    <a:pt x="2203" y="9645"/>
                  </a:lnTo>
                  <a:lnTo>
                    <a:pt x="1765" y="9800"/>
                  </a:lnTo>
                  <a:lnTo>
                    <a:pt x="1854" y="9879"/>
                  </a:lnTo>
                  <a:lnTo>
                    <a:pt x="2380" y="9879"/>
                  </a:lnTo>
                  <a:lnTo>
                    <a:pt x="2380" y="9722"/>
                  </a:lnTo>
                  <a:lnTo>
                    <a:pt x="2469" y="9879"/>
                  </a:lnTo>
                  <a:lnTo>
                    <a:pt x="2911" y="9879"/>
                  </a:lnTo>
                  <a:lnTo>
                    <a:pt x="3088" y="10037"/>
                  </a:lnTo>
                  <a:lnTo>
                    <a:pt x="3880" y="10115"/>
                  </a:lnTo>
                  <a:lnTo>
                    <a:pt x="4323" y="10428"/>
                  </a:lnTo>
                  <a:lnTo>
                    <a:pt x="4323" y="10625"/>
                  </a:lnTo>
                  <a:lnTo>
                    <a:pt x="3969" y="10664"/>
                  </a:lnTo>
                  <a:lnTo>
                    <a:pt x="3792" y="10507"/>
                  </a:lnTo>
                  <a:lnTo>
                    <a:pt x="3438" y="10625"/>
                  </a:lnTo>
                  <a:lnTo>
                    <a:pt x="3792" y="10780"/>
                  </a:lnTo>
                  <a:lnTo>
                    <a:pt x="3880" y="10820"/>
                  </a:lnTo>
                  <a:lnTo>
                    <a:pt x="3792" y="10859"/>
                  </a:lnTo>
                  <a:lnTo>
                    <a:pt x="3349" y="10820"/>
                  </a:lnTo>
                  <a:lnTo>
                    <a:pt x="3261" y="10625"/>
                  </a:lnTo>
                  <a:lnTo>
                    <a:pt x="2823" y="10625"/>
                  </a:lnTo>
                  <a:lnTo>
                    <a:pt x="2823" y="10702"/>
                  </a:lnTo>
                  <a:lnTo>
                    <a:pt x="3349" y="10898"/>
                  </a:lnTo>
                  <a:lnTo>
                    <a:pt x="3349" y="11016"/>
                  </a:lnTo>
                  <a:lnTo>
                    <a:pt x="3792" y="11251"/>
                  </a:lnTo>
                  <a:lnTo>
                    <a:pt x="4672" y="11369"/>
                  </a:lnTo>
                  <a:lnTo>
                    <a:pt x="4584" y="11016"/>
                  </a:lnTo>
                  <a:lnTo>
                    <a:pt x="4323" y="10820"/>
                  </a:lnTo>
                  <a:lnTo>
                    <a:pt x="4849" y="10977"/>
                  </a:lnTo>
                  <a:lnTo>
                    <a:pt x="4849" y="11174"/>
                  </a:lnTo>
                  <a:lnTo>
                    <a:pt x="5115" y="11369"/>
                  </a:lnTo>
                  <a:lnTo>
                    <a:pt x="5468" y="11487"/>
                  </a:lnTo>
                  <a:lnTo>
                    <a:pt x="5557" y="11800"/>
                  </a:lnTo>
                  <a:lnTo>
                    <a:pt x="5907" y="11957"/>
                  </a:lnTo>
                  <a:lnTo>
                    <a:pt x="5730" y="11996"/>
                  </a:lnTo>
                  <a:lnTo>
                    <a:pt x="5907" y="12075"/>
                  </a:lnTo>
                  <a:lnTo>
                    <a:pt x="6172" y="12154"/>
                  </a:lnTo>
                  <a:lnTo>
                    <a:pt x="6172" y="12585"/>
                  </a:lnTo>
                  <a:lnTo>
                    <a:pt x="6614" y="13015"/>
                  </a:lnTo>
                  <a:lnTo>
                    <a:pt x="6876" y="13133"/>
                  </a:lnTo>
                  <a:lnTo>
                    <a:pt x="6261" y="13328"/>
                  </a:lnTo>
                  <a:lnTo>
                    <a:pt x="5907" y="14348"/>
                  </a:lnTo>
                  <a:lnTo>
                    <a:pt x="6084" y="14584"/>
                  </a:lnTo>
                  <a:lnTo>
                    <a:pt x="5995" y="14702"/>
                  </a:lnTo>
                  <a:lnTo>
                    <a:pt x="6084" y="14780"/>
                  </a:lnTo>
                  <a:lnTo>
                    <a:pt x="6437" y="14505"/>
                  </a:lnTo>
                  <a:lnTo>
                    <a:pt x="6964" y="14308"/>
                  </a:lnTo>
                  <a:lnTo>
                    <a:pt x="7229" y="13995"/>
                  </a:lnTo>
                  <a:lnTo>
                    <a:pt x="7229" y="14348"/>
                  </a:lnTo>
                  <a:lnTo>
                    <a:pt x="6526" y="14623"/>
                  </a:lnTo>
                  <a:lnTo>
                    <a:pt x="6526" y="14936"/>
                  </a:lnTo>
                  <a:lnTo>
                    <a:pt x="6876" y="14896"/>
                  </a:lnTo>
                  <a:lnTo>
                    <a:pt x="6876" y="14741"/>
                  </a:lnTo>
                  <a:lnTo>
                    <a:pt x="7495" y="14584"/>
                  </a:lnTo>
                  <a:lnTo>
                    <a:pt x="7849" y="14741"/>
                  </a:lnTo>
                  <a:lnTo>
                    <a:pt x="8110" y="14741"/>
                  </a:lnTo>
                  <a:lnTo>
                    <a:pt x="8110" y="14623"/>
                  </a:lnTo>
                  <a:lnTo>
                    <a:pt x="8198" y="14702"/>
                  </a:lnTo>
                  <a:lnTo>
                    <a:pt x="8375" y="14702"/>
                  </a:lnTo>
                  <a:lnTo>
                    <a:pt x="8464" y="14623"/>
                  </a:lnTo>
                  <a:lnTo>
                    <a:pt x="8995" y="14623"/>
                  </a:lnTo>
                  <a:lnTo>
                    <a:pt x="9964" y="14348"/>
                  </a:lnTo>
                  <a:lnTo>
                    <a:pt x="10052" y="14192"/>
                  </a:lnTo>
                  <a:lnTo>
                    <a:pt x="10313" y="14231"/>
                  </a:lnTo>
                  <a:lnTo>
                    <a:pt x="10579" y="14231"/>
                  </a:lnTo>
                  <a:lnTo>
                    <a:pt x="11198" y="14113"/>
                  </a:lnTo>
                  <a:lnTo>
                    <a:pt x="10844" y="14035"/>
                  </a:lnTo>
                  <a:lnTo>
                    <a:pt x="10844" y="13995"/>
                  </a:lnTo>
                  <a:lnTo>
                    <a:pt x="10579" y="13799"/>
                  </a:lnTo>
                  <a:lnTo>
                    <a:pt x="10844" y="13799"/>
                  </a:lnTo>
                  <a:lnTo>
                    <a:pt x="11021" y="13956"/>
                  </a:lnTo>
                  <a:lnTo>
                    <a:pt x="11459" y="13995"/>
                  </a:lnTo>
                  <a:lnTo>
                    <a:pt x="12167" y="13761"/>
                  </a:lnTo>
                  <a:lnTo>
                    <a:pt x="12079" y="13643"/>
                  </a:lnTo>
                  <a:lnTo>
                    <a:pt x="12256" y="13564"/>
                  </a:lnTo>
                  <a:lnTo>
                    <a:pt x="12256" y="13328"/>
                  </a:lnTo>
                  <a:lnTo>
                    <a:pt x="12079" y="13212"/>
                  </a:lnTo>
                  <a:lnTo>
                    <a:pt x="12079" y="13133"/>
                  </a:lnTo>
                  <a:lnTo>
                    <a:pt x="12167" y="13015"/>
                  </a:lnTo>
                  <a:lnTo>
                    <a:pt x="11813" y="12858"/>
                  </a:lnTo>
                  <a:lnTo>
                    <a:pt x="12256" y="13015"/>
                  </a:lnTo>
                  <a:lnTo>
                    <a:pt x="12256" y="13133"/>
                  </a:lnTo>
                  <a:lnTo>
                    <a:pt x="12605" y="13133"/>
                  </a:lnTo>
                  <a:lnTo>
                    <a:pt x="12605" y="13252"/>
                  </a:lnTo>
                  <a:lnTo>
                    <a:pt x="13136" y="13643"/>
                  </a:lnTo>
                  <a:lnTo>
                    <a:pt x="13402" y="13799"/>
                  </a:lnTo>
                  <a:lnTo>
                    <a:pt x="13490" y="14035"/>
                  </a:lnTo>
                  <a:lnTo>
                    <a:pt x="13928" y="14035"/>
                  </a:lnTo>
                  <a:lnTo>
                    <a:pt x="14282" y="13995"/>
                  </a:lnTo>
                  <a:lnTo>
                    <a:pt x="14371" y="13838"/>
                  </a:lnTo>
                  <a:lnTo>
                    <a:pt x="14371" y="13995"/>
                  </a:lnTo>
                  <a:lnTo>
                    <a:pt x="14282" y="14113"/>
                  </a:lnTo>
                  <a:lnTo>
                    <a:pt x="14459" y="14348"/>
                  </a:lnTo>
                  <a:lnTo>
                    <a:pt x="14459" y="14426"/>
                  </a:lnTo>
                  <a:lnTo>
                    <a:pt x="14371" y="14505"/>
                  </a:lnTo>
                  <a:lnTo>
                    <a:pt x="14459" y="14702"/>
                  </a:lnTo>
                  <a:lnTo>
                    <a:pt x="14724" y="14780"/>
                  </a:lnTo>
                  <a:lnTo>
                    <a:pt x="14897" y="15563"/>
                  </a:lnTo>
                  <a:lnTo>
                    <a:pt x="15074" y="15603"/>
                  </a:lnTo>
                  <a:lnTo>
                    <a:pt x="15074" y="15955"/>
                  </a:lnTo>
                  <a:lnTo>
                    <a:pt x="15693" y="16112"/>
                  </a:lnTo>
                  <a:lnTo>
                    <a:pt x="15605" y="16191"/>
                  </a:lnTo>
                  <a:lnTo>
                    <a:pt x="15605" y="16465"/>
                  </a:lnTo>
                  <a:lnTo>
                    <a:pt x="15870" y="16583"/>
                  </a:lnTo>
                  <a:lnTo>
                    <a:pt x="15870" y="17092"/>
                  </a:lnTo>
                  <a:lnTo>
                    <a:pt x="16132" y="17289"/>
                  </a:lnTo>
                  <a:lnTo>
                    <a:pt x="16132" y="17484"/>
                  </a:lnTo>
                  <a:lnTo>
                    <a:pt x="16220" y="17444"/>
                  </a:lnTo>
                  <a:lnTo>
                    <a:pt x="16308" y="17092"/>
                  </a:lnTo>
                  <a:lnTo>
                    <a:pt x="16662" y="17328"/>
                  </a:lnTo>
                  <a:lnTo>
                    <a:pt x="16751" y="17563"/>
                  </a:lnTo>
                  <a:lnTo>
                    <a:pt x="17101" y="17720"/>
                  </a:lnTo>
                  <a:lnTo>
                    <a:pt x="17189" y="18348"/>
                  </a:lnTo>
                  <a:lnTo>
                    <a:pt x="17543" y="18464"/>
                  </a:lnTo>
                  <a:lnTo>
                    <a:pt x="17631" y="18660"/>
                  </a:lnTo>
                  <a:lnTo>
                    <a:pt x="17454" y="18739"/>
                  </a:lnTo>
                  <a:lnTo>
                    <a:pt x="17543" y="19052"/>
                  </a:lnTo>
                  <a:lnTo>
                    <a:pt x="17808" y="19209"/>
                  </a:lnTo>
                  <a:lnTo>
                    <a:pt x="18074" y="19327"/>
                  </a:lnTo>
                  <a:lnTo>
                    <a:pt x="17808" y="19483"/>
                  </a:lnTo>
                  <a:lnTo>
                    <a:pt x="17985" y="19798"/>
                  </a:lnTo>
                  <a:lnTo>
                    <a:pt x="17897" y="19876"/>
                  </a:lnTo>
                  <a:lnTo>
                    <a:pt x="17808" y="19916"/>
                  </a:lnTo>
                  <a:lnTo>
                    <a:pt x="17631" y="20229"/>
                  </a:lnTo>
                  <a:lnTo>
                    <a:pt x="17808" y="20268"/>
                  </a:lnTo>
                  <a:lnTo>
                    <a:pt x="17808" y="20463"/>
                  </a:lnTo>
                  <a:lnTo>
                    <a:pt x="17454" y="20659"/>
                  </a:lnTo>
                  <a:lnTo>
                    <a:pt x="17277" y="20699"/>
                  </a:lnTo>
                  <a:lnTo>
                    <a:pt x="17101" y="20699"/>
                  </a:lnTo>
                  <a:lnTo>
                    <a:pt x="17101" y="20817"/>
                  </a:lnTo>
                  <a:lnTo>
                    <a:pt x="17277" y="20972"/>
                  </a:lnTo>
                  <a:lnTo>
                    <a:pt x="17277" y="21248"/>
                  </a:lnTo>
                  <a:lnTo>
                    <a:pt x="17543" y="21600"/>
                  </a:lnTo>
                  <a:lnTo>
                    <a:pt x="17631" y="21248"/>
                  </a:lnTo>
                  <a:lnTo>
                    <a:pt x="17897" y="21051"/>
                  </a:lnTo>
                  <a:lnTo>
                    <a:pt x="17897" y="21090"/>
                  </a:lnTo>
                  <a:lnTo>
                    <a:pt x="17985" y="20896"/>
                  </a:lnTo>
                  <a:lnTo>
                    <a:pt x="18251" y="20778"/>
                  </a:lnTo>
                  <a:lnTo>
                    <a:pt x="18251" y="20463"/>
                  </a:lnTo>
                  <a:lnTo>
                    <a:pt x="18777" y="20307"/>
                  </a:lnTo>
                  <a:lnTo>
                    <a:pt x="19308" y="19640"/>
                  </a:lnTo>
                  <a:lnTo>
                    <a:pt x="19658" y="19522"/>
                  </a:lnTo>
                  <a:lnTo>
                    <a:pt x="19658" y="19209"/>
                  </a:lnTo>
                  <a:lnTo>
                    <a:pt x="19308" y="18934"/>
                  </a:lnTo>
                  <a:lnTo>
                    <a:pt x="19397" y="18660"/>
                  </a:lnTo>
                  <a:lnTo>
                    <a:pt x="19220" y="18464"/>
                  </a:lnTo>
                  <a:lnTo>
                    <a:pt x="19131" y="18111"/>
                  </a:lnTo>
                  <a:lnTo>
                    <a:pt x="18777" y="17954"/>
                  </a:lnTo>
                  <a:lnTo>
                    <a:pt x="18866" y="17759"/>
                  </a:lnTo>
                  <a:lnTo>
                    <a:pt x="18777" y="17523"/>
                  </a:lnTo>
                  <a:lnTo>
                    <a:pt x="18866" y="17368"/>
                  </a:lnTo>
                  <a:lnTo>
                    <a:pt x="18689" y="16896"/>
                  </a:lnTo>
                  <a:lnTo>
                    <a:pt x="17985" y="16583"/>
                  </a:lnTo>
                  <a:lnTo>
                    <a:pt x="17189" y="16347"/>
                  </a:lnTo>
                  <a:lnTo>
                    <a:pt x="16574" y="15994"/>
                  </a:lnTo>
                  <a:lnTo>
                    <a:pt x="16574" y="15800"/>
                  </a:lnTo>
                  <a:lnTo>
                    <a:pt x="16220" y="15406"/>
                  </a:lnTo>
                  <a:lnTo>
                    <a:pt x="16662" y="15327"/>
                  </a:lnTo>
                  <a:lnTo>
                    <a:pt x="16751" y="15133"/>
                  </a:lnTo>
                  <a:lnTo>
                    <a:pt x="16574" y="14584"/>
                  </a:lnTo>
                  <a:lnTo>
                    <a:pt x="16662" y="14426"/>
                  </a:lnTo>
                  <a:lnTo>
                    <a:pt x="17101" y="14348"/>
                  </a:lnTo>
                  <a:lnTo>
                    <a:pt x="17101" y="14113"/>
                  </a:lnTo>
                  <a:lnTo>
                    <a:pt x="16574" y="13995"/>
                  </a:lnTo>
                  <a:lnTo>
                    <a:pt x="16574" y="13761"/>
                  </a:lnTo>
                  <a:lnTo>
                    <a:pt x="16220" y="13525"/>
                  </a:lnTo>
                  <a:lnTo>
                    <a:pt x="15870" y="13407"/>
                  </a:lnTo>
                  <a:lnTo>
                    <a:pt x="15251" y="12858"/>
                  </a:lnTo>
                  <a:lnTo>
                    <a:pt x="14724" y="12663"/>
                  </a:lnTo>
                  <a:lnTo>
                    <a:pt x="14105" y="12388"/>
                  </a:lnTo>
                  <a:lnTo>
                    <a:pt x="13663" y="12036"/>
                  </a:lnTo>
                  <a:lnTo>
                    <a:pt x="13402" y="11996"/>
                  </a:lnTo>
                  <a:lnTo>
                    <a:pt x="13402" y="11839"/>
                  </a:lnTo>
                  <a:lnTo>
                    <a:pt x="13928" y="11683"/>
                  </a:lnTo>
                  <a:lnTo>
                    <a:pt x="14371" y="11565"/>
                  </a:lnTo>
                  <a:lnTo>
                    <a:pt x="14282" y="11408"/>
                  </a:lnTo>
                  <a:lnTo>
                    <a:pt x="14282" y="11056"/>
                  </a:lnTo>
                  <a:lnTo>
                    <a:pt x="14547" y="10898"/>
                  </a:lnTo>
                  <a:lnTo>
                    <a:pt x="14459" y="10585"/>
                  </a:lnTo>
                  <a:lnTo>
                    <a:pt x="14809" y="10310"/>
                  </a:lnTo>
                  <a:lnTo>
                    <a:pt x="15782" y="10467"/>
                  </a:lnTo>
                  <a:lnTo>
                    <a:pt x="16308" y="10271"/>
                  </a:lnTo>
                  <a:lnTo>
                    <a:pt x="16928" y="10271"/>
                  </a:lnTo>
                  <a:lnTo>
                    <a:pt x="17016" y="10192"/>
                  </a:lnTo>
                  <a:lnTo>
                    <a:pt x="17016" y="9879"/>
                  </a:lnTo>
                  <a:lnTo>
                    <a:pt x="17277" y="9800"/>
                  </a:lnTo>
                  <a:lnTo>
                    <a:pt x="17985" y="9840"/>
                  </a:lnTo>
                  <a:lnTo>
                    <a:pt x="18074" y="9682"/>
                  </a:lnTo>
                  <a:lnTo>
                    <a:pt x="17897" y="9527"/>
                  </a:lnTo>
                  <a:lnTo>
                    <a:pt x="17897" y="9409"/>
                  </a:lnTo>
                  <a:lnTo>
                    <a:pt x="18423" y="9330"/>
                  </a:lnTo>
                  <a:lnTo>
                    <a:pt x="19131" y="9291"/>
                  </a:lnTo>
                  <a:lnTo>
                    <a:pt x="19220" y="9291"/>
                  </a:lnTo>
                  <a:lnTo>
                    <a:pt x="19397" y="9017"/>
                  </a:lnTo>
                  <a:lnTo>
                    <a:pt x="19658" y="9017"/>
                  </a:lnTo>
                  <a:lnTo>
                    <a:pt x="20189" y="8860"/>
                  </a:lnTo>
                  <a:lnTo>
                    <a:pt x="20012" y="8703"/>
                  </a:lnTo>
                  <a:lnTo>
                    <a:pt x="20189" y="8508"/>
                  </a:lnTo>
                  <a:lnTo>
                    <a:pt x="20277" y="8311"/>
                  </a:lnTo>
                  <a:lnTo>
                    <a:pt x="20981" y="8272"/>
                  </a:lnTo>
                  <a:lnTo>
                    <a:pt x="21423" y="8077"/>
                  </a:lnTo>
                  <a:lnTo>
                    <a:pt x="21600" y="8037"/>
                  </a:lnTo>
                  <a:lnTo>
                    <a:pt x="21600" y="7762"/>
                  </a:lnTo>
                  <a:lnTo>
                    <a:pt x="21158" y="7723"/>
                  </a:lnTo>
                  <a:lnTo>
                    <a:pt x="20100" y="7919"/>
                  </a:lnTo>
                  <a:lnTo>
                    <a:pt x="19481" y="7919"/>
                  </a:lnTo>
                  <a:lnTo>
                    <a:pt x="19220" y="8077"/>
                  </a:lnTo>
                  <a:lnTo>
                    <a:pt x="18689" y="7959"/>
                  </a:lnTo>
                  <a:lnTo>
                    <a:pt x="18512" y="7723"/>
                  </a:lnTo>
                  <a:lnTo>
                    <a:pt x="18689" y="7489"/>
                  </a:lnTo>
                  <a:lnTo>
                    <a:pt x="18335" y="7292"/>
                  </a:lnTo>
                  <a:lnTo>
                    <a:pt x="17985" y="7449"/>
                  </a:lnTo>
                  <a:lnTo>
                    <a:pt x="17808" y="7331"/>
                  </a:lnTo>
                  <a:lnTo>
                    <a:pt x="17016" y="7331"/>
                  </a:lnTo>
                  <a:lnTo>
                    <a:pt x="16662" y="7370"/>
                  </a:lnTo>
                  <a:lnTo>
                    <a:pt x="16574" y="7252"/>
                  </a:lnTo>
                  <a:lnTo>
                    <a:pt x="17016" y="7058"/>
                  </a:lnTo>
                  <a:lnTo>
                    <a:pt x="17631" y="6704"/>
                  </a:lnTo>
                  <a:lnTo>
                    <a:pt x="17543" y="6548"/>
                  </a:lnTo>
                  <a:lnTo>
                    <a:pt x="17808" y="6351"/>
                  </a:lnTo>
                  <a:lnTo>
                    <a:pt x="17808" y="6194"/>
                  </a:lnTo>
                  <a:lnTo>
                    <a:pt x="17277" y="6078"/>
                  </a:lnTo>
                  <a:lnTo>
                    <a:pt x="16662" y="6078"/>
                  </a:lnTo>
                  <a:lnTo>
                    <a:pt x="16574" y="6155"/>
                  </a:lnTo>
                  <a:lnTo>
                    <a:pt x="16308" y="5999"/>
                  </a:lnTo>
                  <a:lnTo>
                    <a:pt x="16485" y="5920"/>
                  </a:lnTo>
                  <a:lnTo>
                    <a:pt x="15870" y="5881"/>
                  </a:lnTo>
                  <a:lnTo>
                    <a:pt x="15605" y="5724"/>
                  </a:lnTo>
                  <a:lnTo>
                    <a:pt x="15693" y="5529"/>
                  </a:lnTo>
                  <a:lnTo>
                    <a:pt x="15605" y="5332"/>
                  </a:lnTo>
                  <a:lnTo>
                    <a:pt x="14986" y="5371"/>
                  </a:lnTo>
                  <a:lnTo>
                    <a:pt x="14724" y="5293"/>
                  </a:lnTo>
                  <a:lnTo>
                    <a:pt x="14809" y="5135"/>
                  </a:lnTo>
                  <a:lnTo>
                    <a:pt x="14724" y="4980"/>
                  </a:lnTo>
                  <a:lnTo>
                    <a:pt x="13578" y="5096"/>
                  </a:lnTo>
                  <a:lnTo>
                    <a:pt x="13048" y="5293"/>
                  </a:lnTo>
                  <a:lnTo>
                    <a:pt x="12782" y="5019"/>
                  </a:lnTo>
                  <a:lnTo>
                    <a:pt x="12871" y="4744"/>
                  </a:lnTo>
                  <a:lnTo>
                    <a:pt x="12344" y="4510"/>
                  </a:lnTo>
                  <a:lnTo>
                    <a:pt x="11902" y="4392"/>
                  </a:lnTo>
                  <a:lnTo>
                    <a:pt x="11902" y="4195"/>
                  </a:lnTo>
                  <a:lnTo>
                    <a:pt x="12167" y="4037"/>
                  </a:lnTo>
                  <a:lnTo>
                    <a:pt x="11902" y="3921"/>
                  </a:lnTo>
                  <a:lnTo>
                    <a:pt x="12167" y="3764"/>
                  </a:lnTo>
                  <a:lnTo>
                    <a:pt x="12517" y="3567"/>
                  </a:lnTo>
                  <a:lnTo>
                    <a:pt x="12782" y="3607"/>
                  </a:lnTo>
                  <a:lnTo>
                    <a:pt x="13048" y="3528"/>
                  </a:lnTo>
                  <a:lnTo>
                    <a:pt x="12782" y="3333"/>
                  </a:lnTo>
                  <a:lnTo>
                    <a:pt x="12871" y="3176"/>
                  </a:lnTo>
                  <a:lnTo>
                    <a:pt x="13136" y="3136"/>
                  </a:lnTo>
                  <a:lnTo>
                    <a:pt x="13225" y="2941"/>
                  </a:lnTo>
                  <a:lnTo>
                    <a:pt x="13663" y="2823"/>
                  </a:lnTo>
                  <a:lnTo>
                    <a:pt x="13840" y="2666"/>
                  </a:lnTo>
                  <a:lnTo>
                    <a:pt x="13840" y="2471"/>
                  </a:lnTo>
                  <a:lnTo>
                    <a:pt x="13928" y="1999"/>
                  </a:lnTo>
                  <a:lnTo>
                    <a:pt x="13840" y="1686"/>
                  </a:lnTo>
                  <a:lnTo>
                    <a:pt x="13490" y="1295"/>
                  </a:lnTo>
                  <a:lnTo>
                    <a:pt x="13490" y="1019"/>
                  </a:lnTo>
                  <a:lnTo>
                    <a:pt x="13048" y="785"/>
                  </a:lnTo>
                  <a:lnTo>
                    <a:pt x="12605" y="785"/>
                  </a:lnTo>
                  <a:lnTo>
                    <a:pt x="12517" y="470"/>
                  </a:lnTo>
                  <a:lnTo>
                    <a:pt x="11902" y="275"/>
                  </a:lnTo>
                  <a:lnTo>
                    <a:pt x="11725" y="0"/>
                  </a:lnTo>
                  <a:lnTo>
                    <a:pt x="11021" y="0"/>
                  </a:lnTo>
                  <a:lnTo>
                    <a:pt x="10667" y="79"/>
                  </a:lnTo>
                  <a:lnTo>
                    <a:pt x="10141" y="0"/>
                  </a:lnTo>
                  <a:close/>
                </a:path>
              </a:pathLst>
            </a:custGeom>
            <a:solidFill>
              <a:srgbClr val="CCD4D9"/>
            </a:solidFill>
            <a:ln w="12700" cap="flat">
              <a:noFill/>
              <a:miter lim="400000"/>
            </a:ln>
            <a:effectLst/>
          </p:spPr>
          <p:txBody>
            <a:bodyPr wrap="square" lIns="0" tIns="0" rIns="0" bIns="0" numCol="1" anchor="ctr">
              <a:noAutofit/>
            </a:bodyPr>
            <a:lstStyle/>
            <a:p>
              <a:pPr defTabSz="342900">
                <a:lnSpc>
                  <a:spcPct val="100000"/>
                </a:lnSpc>
                <a:spcBef>
                  <a:spcPts val="0"/>
                </a:spcBef>
                <a:defRPr sz="1400">
                  <a:latin typeface="Arial"/>
                  <a:ea typeface="Arial"/>
                  <a:cs typeface="Arial"/>
                  <a:sym typeface="Arial"/>
                </a:defRPr>
              </a:pPr>
              <a:endParaRPr sz="525"/>
            </a:p>
          </p:txBody>
        </p:sp>
        <p:sp>
          <p:nvSpPr>
            <p:cNvPr id="201" name="Google Shape;10502;p32">
              <a:extLst>
                <a:ext uri="{FF2B5EF4-FFF2-40B4-BE49-F238E27FC236}">
                  <a16:creationId xmlns:a16="http://schemas.microsoft.com/office/drawing/2014/main" id="{C270BD33-8484-EBFF-EA2E-74FDE7343A31}"/>
                </a:ext>
              </a:extLst>
            </p:cNvPr>
            <p:cNvSpPr/>
            <p:nvPr/>
          </p:nvSpPr>
          <p:spPr>
            <a:xfrm>
              <a:off x="17696516" y="6800812"/>
              <a:ext cx="370836" cy="456379"/>
            </a:xfrm>
            <a:custGeom>
              <a:avLst/>
              <a:gdLst/>
              <a:ahLst/>
              <a:cxnLst>
                <a:cxn ang="0">
                  <a:pos x="wd2" y="hd2"/>
                </a:cxn>
                <a:cxn ang="5400000">
                  <a:pos x="wd2" y="hd2"/>
                </a:cxn>
                <a:cxn ang="10800000">
                  <a:pos x="wd2" y="hd2"/>
                </a:cxn>
                <a:cxn ang="16200000">
                  <a:pos x="wd2" y="hd2"/>
                </a:cxn>
              </a:cxnLst>
              <a:rect l="0" t="0" r="r" b="b"/>
              <a:pathLst>
                <a:path w="21600" h="21600" extrusionOk="0">
                  <a:moveTo>
                    <a:pt x="1519" y="0"/>
                  </a:moveTo>
                  <a:lnTo>
                    <a:pt x="1374" y="350"/>
                  </a:lnTo>
                  <a:lnTo>
                    <a:pt x="1069" y="350"/>
                  </a:lnTo>
                  <a:lnTo>
                    <a:pt x="1069" y="824"/>
                  </a:lnTo>
                  <a:lnTo>
                    <a:pt x="1374" y="1179"/>
                  </a:lnTo>
                  <a:lnTo>
                    <a:pt x="1069" y="2003"/>
                  </a:lnTo>
                  <a:lnTo>
                    <a:pt x="153" y="2713"/>
                  </a:lnTo>
                  <a:lnTo>
                    <a:pt x="0" y="3537"/>
                  </a:lnTo>
                  <a:lnTo>
                    <a:pt x="2130" y="4129"/>
                  </a:lnTo>
                  <a:lnTo>
                    <a:pt x="2894" y="3774"/>
                  </a:lnTo>
                  <a:lnTo>
                    <a:pt x="3802" y="3892"/>
                  </a:lnTo>
                  <a:lnTo>
                    <a:pt x="3650" y="4248"/>
                  </a:lnTo>
                  <a:lnTo>
                    <a:pt x="3955" y="5071"/>
                  </a:lnTo>
                  <a:lnTo>
                    <a:pt x="3497" y="5427"/>
                  </a:lnTo>
                  <a:lnTo>
                    <a:pt x="2894" y="5308"/>
                  </a:lnTo>
                  <a:lnTo>
                    <a:pt x="2283" y="5545"/>
                  </a:lnTo>
                  <a:lnTo>
                    <a:pt x="1978" y="6487"/>
                  </a:lnTo>
                  <a:lnTo>
                    <a:pt x="1221" y="6606"/>
                  </a:lnTo>
                  <a:lnTo>
                    <a:pt x="1221" y="7903"/>
                  </a:lnTo>
                  <a:lnTo>
                    <a:pt x="2130" y="8851"/>
                  </a:lnTo>
                  <a:lnTo>
                    <a:pt x="3046" y="9088"/>
                  </a:lnTo>
                  <a:lnTo>
                    <a:pt x="4260" y="10148"/>
                  </a:lnTo>
                  <a:lnTo>
                    <a:pt x="4260" y="11209"/>
                  </a:lnTo>
                  <a:lnTo>
                    <a:pt x="4566" y="11920"/>
                  </a:lnTo>
                  <a:lnTo>
                    <a:pt x="4413" y="12506"/>
                  </a:lnTo>
                  <a:lnTo>
                    <a:pt x="4566" y="13573"/>
                  </a:lnTo>
                  <a:lnTo>
                    <a:pt x="5933" y="14870"/>
                  </a:lnTo>
                  <a:lnTo>
                    <a:pt x="5933" y="15694"/>
                  </a:lnTo>
                  <a:lnTo>
                    <a:pt x="6085" y="16286"/>
                  </a:lnTo>
                  <a:lnTo>
                    <a:pt x="6391" y="17347"/>
                  </a:lnTo>
                  <a:lnTo>
                    <a:pt x="6696" y="17228"/>
                  </a:lnTo>
                  <a:lnTo>
                    <a:pt x="7154" y="17820"/>
                  </a:lnTo>
                  <a:lnTo>
                    <a:pt x="7307" y="18057"/>
                  </a:lnTo>
                  <a:lnTo>
                    <a:pt x="7605" y="18057"/>
                  </a:lnTo>
                  <a:lnTo>
                    <a:pt x="7757" y="17702"/>
                  </a:lnTo>
                  <a:lnTo>
                    <a:pt x="8215" y="17465"/>
                  </a:lnTo>
                  <a:lnTo>
                    <a:pt x="8826" y="17820"/>
                  </a:lnTo>
                  <a:lnTo>
                    <a:pt x="8826" y="17939"/>
                  </a:lnTo>
                  <a:lnTo>
                    <a:pt x="9131" y="17820"/>
                  </a:lnTo>
                  <a:lnTo>
                    <a:pt x="9437" y="17228"/>
                  </a:lnTo>
                  <a:lnTo>
                    <a:pt x="8826" y="16523"/>
                  </a:lnTo>
                  <a:lnTo>
                    <a:pt x="9131" y="16286"/>
                  </a:lnTo>
                  <a:lnTo>
                    <a:pt x="9131" y="15694"/>
                  </a:lnTo>
                  <a:lnTo>
                    <a:pt x="9582" y="15344"/>
                  </a:lnTo>
                  <a:lnTo>
                    <a:pt x="9582" y="15462"/>
                  </a:lnTo>
                  <a:lnTo>
                    <a:pt x="9131" y="16641"/>
                  </a:lnTo>
                  <a:lnTo>
                    <a:pt x="9735" y="17228"/>
                  </a:lnTo>
                  <a:lnTo>
                    <a:pt x="10346" y="16523"/>
                  </a:lnTo>
                  <a:lnTo>
                    <a:pt x="10956" y="16286"/>
                  </a:lnTo>
                  <a:lnTo>
                    <a:pt x="10651" y="16641"/>
                  </a:lnTo>
                  <a:lnTo>
                    <a:pt x="10346" y="16760"/>
                  </a:lnTo>
                  <a:lnTo>
                    <a:pt x="9888" y="17347"/>
                  </a:lnTo>
                  <a:lnTo>
                    <a:pt x="10651" y="17702"/>
                  </a:lnTo>
                  <a:lnTo>
                    <a:pt x="11262" y="16641"/>
                  </a:lnTo>
                  <a:lnTo>
                    <a:pt x="12018" y="16523"/>
                  </a:lnTo>
                  <a:lnTo>
                    <a:pt x="12170" y="15575"/>
                  </a:lnTo>
                  <a:lnTo>
                    <a:pt x="11560" y="14870"/>
                  </a:lnTo>
                  <a:lnTo>
                    <a:pt x="11109" y="14752"/>
                  </a:lnTo>
                  <a:lnTo>
                    <a:pt x="11865" y="14396"/>
                  </a:lnTo>
                  <a:lnTo>
                    <a:pt x="12018" y="14159"/>
                  </a:lnTo>
                  <a:lnTo>
                    <a:pt x="11414" y="13336"/>
                  </a:lnTo>
                  <a:lnTo>
                    <a:pt x="11262" y="12157"/>
                  </a:lnTo>
                  <a:lnTo>
                    <a:pt x="11560" y="13217"/>
                  </a:lnTo>
                  <a:lnTo>
                    <a:pt x="12476" y="13810"/>
                  </a:lnTo>
                  <a:lnTo>
                    <a:pt x="12934" y="13691"/>
                  </a:lnTo>
                  <a:lnTo>
                    <a:pt x="12934" y="13928"/>
                  </a:lnTo>
                  <a:lnTo>
                    <a:pt x="14453" y="14515"/>
                  </a:lnTo>
                  <a:lnTo>
                    <a:pt x="15217" y="14159"/>
                  </a:lnTo>
                  <a:lnTo>
                    <a:pt x="15667" y="14278"/>
                  </a:lnTo>
                  <a:lnTo>
                    <a:pt x="15667" y="13928"/>
                  </a:lnTo>
                  <a:lnTo>
                    <a:pt x="15973" y="13928"/>
                  </a:lnTo>
                  <a:lnTo>
                    <a:pt x="17194" y="16286"/>
                  </a:lnTo>
                  <a:lnTo>
                    <a:pt x="17798" y="16641"/>
                  </a:lnTo>
                  <a:lnTo>
                    <a:pt x="17798" y="17110"/>
                  </a:lnTo>
                  <a:lnTo>
                    <a:pt x="17492" y="17820"/>
                  </a:lnTo>
                  <a:lnTo>
                    <a:pt x="17950" y="17939"/>
                  </a:lnTo>
                  <a:lnTo>
                    <a:pt x="17492" y="18881"/>
                  </a:lnTo>
                  <a:lnTo>
                    <a:pt x="17798" y="18999"/>
                  </a:lnTo>
                  <a:lnTo>
                    <a:pt x="18256" y="18644"/>
                  </a:lnTo>
                  <a:lnTo>
                    <a:pt x="18561" y="18413"/>
                  </a:lnTo>
                  <a:lnTo>
                    <a:pt x="18256" y="18999"/>
                  </a:lnTo>
                  <a:lnTo>
                    <a:pt x="18103" y="19236"/>
                  </a:lnTo>
                  <a:lnTo>
                    <a:pt x="18561" y="19710"/>
                  </a:lnTo>
                  <a:lnTo>
                    <a:pt x="19172" y="20415"/>
                  </a:lnTo>
                  <a:lnTo>
                    <a:pt x="19775" y="21600"/>
                  </a:lnTo>
                  <a:lnTo>
                    <a:pt x="20081" y="21600"/>
                  </a:lnTo>
                  <a:lnTo>
                    <a:pt x="19775" y="20771"/>
                  </a:lnTo>
                  <a:lnTo>
                    <a:pt x="19775" y="20415"/>
                  </a:lnTo>
                  <a:lnTo>
                    <a:pt x="20081" y="19829"/>
                  </a:lnTo>
                  <a:lnTo>
                    <a:pt x="20844" y="19118"/>
                  </a:lnTo>
                  <a:lnTo>
                    <a:pt x="21149" y="19236"/>
                  </a:lnTo>
                  <a:lnTo>
                    <a:pt x="21600" y="18531"/>
                  </a:lnTo>
                  <a:lnTo>
                    <a:pt x="21600" y="17820"/>
                  </a:lnTo>
                  <a:lnTo>
                    <a:pt x="21302" y="17702"/>
                  </a:lnTo>
                  <a:lnTo>
                    <a:pt x="21149" y="17347"/>
                  </a:lnTo>
                  <a:lnTo>
                    <a:pt x="21149" y="17110"/>
                  </a:lnTo>
                  <a:lnTo>
                    <a:pt x="20997" y="16760"/>
                  </a:lnTo>
                  <a:lnTo>
                    <a:pt x="20844" y="16286"/>
                  </a:lnTo>
                  <a:lnTo>
                    <a:pt x="20386" y="15462"/>
                  </a:lnTo>
                  <a:lnTo>
                    <a:pt x="20233" y="14159"/>
                  </a:lnTo>
                  <a:lnTo>
                    <a:pt x="19775" y="13691"/>
                  </a:lnTo>
                  <a:lnTo>
                    <a:pt x="19775" y="12980"/>
                  </a:lnTo>
                  <a:lnTo>
                    <a:pt x="19622" y="12038"/>
                  </a:lnTo>
                  <a:lnTo>
                    <a:pt x="19172" y="11564"/>
                  </a:lnTo>
                  <a:lnTo>
                    <a:pt x="18866" y="11327"/>
                  </a:lnTo>
                  <a:lnTo>
                    <a:pt x="18256" y="11327"/>
                  </a:lnTo>
                  <a:lnTo>
                    <a:pt x="17798" y="10972"/>
                  </a:lnTo>
                  <a:lnTo>
                    <a:pt x="17347" y="11327"/>
                  </a:lnTo>
                  <a:lnTo>
                    <a:pt x="17492" y="11564"/>
                  </a:lnTo>
                  <a:lnTo>
                    <a:pt x="17347" y="11920"/>
                  </a:lnTo>
                  <a:lnTo>
                    <a:pt x="17347" y="12157"/>
                  </a:lnTo>
                  <a:lnTo>
                    <a:pt x="17042" y="12625"/>
                  </a:lnTo>
                  <a:lnTo>
                    <a:pt x="17194" y="12980"/>
                  </a:lnTo>
                  <a:lnTo>
                    <a:pt x="17194" y="13336"/>
                  </a:lnTo>
                  <a:lnTo>
                    <a:pt x="16584" y="13336"/>
                  </a:lnTo>
                  <a:lnTo>
                    <a:pt x="15973" y="12743"/>
                  </a:lnTo>
                  <a:lnTo>
                    <a:pt x="15217" y="12157"/>
                  </a:lnTo>
                  <a:lnTo>
                    <a:pt x="15217" y="11920"/>
                  </a:lnTo>
                  <a:lnTo>
                    <a:pt x="14759" y="11564"/>
                  </a:lnTo>
                  <a:lnTo>
                    <a:pt x="14301" y="10741"/>
                  </a:lnTo>
                  <a:lnTo>
                    <a:pt x="14301" y="10267"/>
                  </a:lnTo>
                  <a:lnTo>
                    <a:pt x="14759" y="10148"/>
                  </a:lnTo>
                  <a:lnTo>
                    <a:pt x="14911" y="9675"/>
                  </a:lnTo>
                  <a:lnTo>
                    <a:pt x="15667" y="9206"/>
                  </a:lnTo>
                  <a:lnTo>
                    <a:pt x="15820" y="9556"/>
                  </a:lnTo>
                  <a:lnTo>
                    <a:pt x="16431" y="9556"/>
                  </a:lnTo>
                  <a:lnTo>
                    <a:pt x="16736" y="9206"/>
                  </a:lnTo>
                  <a:lnTo>
                    <a:pt x="16736" y="8851"/>
                  </a:lnTo>
                  <a:lnTo>
                    <a:pt x="17194" y="8614"/>
                  </a:lnTo>
                  <a:lnTo>
                    <a:pt x="17798" y="7435"/>
                  </a:lnTo>
                  <a:lnTo>
                    <a:pt x="17950" y="6724"/>
                  </a:lnTo>
                  <a:lnTo>
                    <a:pt x="18256" y="6019"/>
                  </a:lnTo>
                  <a:lnTo>
                    <a:pt x="17950" y="5901"/>
                  </a:lnTo>
                  <a:lnTo>
                    <a:pt x="17194" y="5308"/>
                  </a:lnTo>
                  <a:lnTo>
                    <a:pt x="16736" y="5427"/>
                  </a:lnTo>
                  <a:lnTo>
                    <a:pt x="16431" y="5308"/>
                  </a:lnTo>
                  <a:lnTo>
                    <a:pt x="15820" y="5308"/>
                  </a:lnTo>
                  <a:lnTo>
                    <a:pt x="14301" y="5427"/>
                  </a:lnTo>
                  <a:lnTo>
                    <a:pt x="12934" y="5308"/>
                  </a:lnTo>
                  <a:lnTo>
                    <a:pt x="10346" y="5308"/>
                  </a:lnTo>
                  <a:lnTo>
                    <a:pt x="9437" y="4953"/>
                  </a:lnTo>
                  <a:lnTo>
                    <a:pt x="8673" y="5071"/>
                  </a:lnTo>
                  <a:lnTo>
                    <a:pt x="7757" y="4834"/>
                  </a:lnTo>
                  <a:lnTo>
                    <a:pt x="7757" y="4366"/>
                  </a:lnTo>
                  <a:lnTo>
                    <a:pt x="7459" y="3655"/>
                  </a:lnTo>
                  <a:lnTo>
                    <a:pt x="7459" y="3182"/>
                  </a:lnTo>
                  <a:lnTo>
                    <a:pt x="7307" y="2476"/>
                  </a:lnTo>
                  <a:lnTo>
                    <a:pt x="6696" y="1766"/>
                  </a:lnTo>
                  <a:lnTo>
                    <a:pt x="6391" y="1766"/>
                  </a:lnTo>
                  <a:lnTo>
                    <a:pt x="6085" y="2003"/>
                  </a:lnTo>
                  <a:lnTo>
                    <a:pt x="5329" y="1766"/>
                  </a:lnTo>
                  <a:lnTo>
                    <a:pt x="5024" y="1416"/>
                  </a:lnTo>
                  <a:lnTo>
                    <a:pt x="4413" y="942"/>
                  </a:lnTo>
                  <a:lnTo>
                    <a:pt x="3955" y="942"/>
                  </a:lnTo>
                  <a:lnTo>
                    <a:pt x="3802" y="1416"/>
                  </a:lnTo>
                  <a:lnTo>
                    <a:pt x="4413" y="1766"/>
                  </a:lnTo>
                  <a:lnTo>
                    <a:pt x="3955" y="1884"/>
                  </a:lnTo>
                  <a:lnTo>
                    <a:pt x="3046" y="1766"/>
                  </a:lnTo>
                  <a:lnTo>
                    <a:pt x="2588" y="1179"/>
                  </a:lnTo>
                  <a:lnTo>
                    <a:pt x="2588" y="824"/>
                  </a:lnTo>
                  <a:lnTo>
                    <a:pt x="1978" y="231"/>
                  </a:lnTo>
                  <a:lnTo>
                    <a:pt x="1519" y="0"/>
                  </a:lnTo>
                  <a:close/>
                </a:path>
              </a:pathLst>
            </a:custGeom>
            <a:solidFill>
              <a:srgbClr val="CCD4DA"/>
            </a:solidFill>
            <a:ln w="12700" cap="flat">
              <a:noFill/>
              <a:miter lim="400000"/>
            </a:ln>
            <a:effectLst/>
          </p:spPr>
          <p:txBody>
            <a:bodyPr wrap="square" lIns="0" tIns="0" rIns="0" bIns="0" numCol="1" anchor="ctr">
              <a:noAutofit/>
            </a:bodyPr>
            <a:lstStyle/>
            <a:p>
              <a:pPr defTabSz="342900">
                <a:lnSpc>
                  <a:spcPct val="100000"/>
                </a:lnSpc>
                <a:spcBef>
                  <a:spcPts val="0"/>
                </a:spcBef>
                <a:defRPr sz="1400">
                  <a:latin typeface="Arial"/>
                  <a:ea typeface="Arial"/>
                  <a:cs typeface="Arial"/>
                  <a:sym typeface="Arial"/>
                </a:defRPr>
              </a:pPr>
              <a:endParaRPr sz="525"/>
            </a:p>
          </p:txBody>
        </p:sp>
        <p:sp>
          <p:nvSpPr>
            <p:cNvPr id="202" name="Google Shape;10503;p32">
              <a:extLst>
                <a:ext uri="{FF2B5EF4-FFF2-40B4-BE49-F238E27FC236}">
                  <a16:creationId xmlns:a16="http://schemas.microsoft.com/office/drawing/2014/main" id="{4117AEA0-5632-2BDE-E0BA-A51F3F8A7632}"/>
                </a:ext>
              </a:extLst>
            </p:cNvPr>
            <p:cNvSpPr/>
            <p:nvPr/>
          </p:nvSpPr>
          <p:spPr>
            <a:xfrm>
              <a:off x="11932651" y="4212138"/>
              <a:ext cx="276851" cy="324200"/>
            </a:xfrm>
            <a:custGeom>
              <a:avLst/>
              <a:gdLst/>
              <a:ahLst/>
              <a:cxnLst>
                <a:cxn ang="0">
                  <a:pos x="wd2" y="hd2"/>
                </a:cxn>
                <a:cxn ang="5400000">
                  <a:pos x="wd2" y="hd2"/>
                </a:cxn>
                <a:cxn ang="10800000">
                  <a:pos x="wd2" y="hd2"/>
                </a:cxn>
                <a:cxn ang="16200000">
                  <a:pos x="wd2" y="hd2"/>
                </a:cxn>
              </a:cxnLst>
              <a:rect l="0" t="0" r="r" b="b"/>
              <a:pathLst>
                <a:path w="21600" h="21600" extrusionOk="0">
                  <a:moveTo>
                    <a:pt x="12631" y="0"/>
                  </a:moveTo>
                  <a:lnTo>
                    <a:pt x="11209" y="1326"/>
                  </a:lnTo>
                  <a:lnTo>
                    <a:pt x="9573" y="1826"/>
                  </a:lnTo>
                  <a:lnTo>
                    <a:pt x="8560" y="1826"/>
                  </a:lnTo>
                  <a:lnTo>
                    <a:pt x="7947" y="2660"/>
                  </a:lnTo>
                  <a:lnTo>
                    <a:pt x="7333" y="3820"/>
                  </a:lnTo>
                  <a:lnTo>
                    <a:pt x="6311" y="4320"/>
                  </a:lnTo>
                  <a:lnTo>
                    <a:pt x="5093" y="4320"/>
                  </a:lnTo>
                  <a:lnTo>
                    <a:pt x="3467" y="5146"/>
                  </a:lnTo>
                  <a:lnTo>
                    <a:pt x="3058" y="4987"/>
                  </a:lnTo>
                  <a:lnTo>
                    <a:pt x="2240" y="4987"/>
                  </a:lnTo>
                  <a:lnTo>
                    <a:pt x="2035" y="5980"/>
                  </a:lnTo>
                  <a:lnTo>
                    <a:pt x="1217" y="6647"/>
                  </a:lnTo>
                  <a:lnTo>
                    <a:pt x="1831" y="7147"/>
                  </a:lnTo>
                  <a:lnTo>
                    <a:pt x="2240" y="6814"/>
                  </a:lnTo>
                  <a:lnTo>
                    <a:pt x="3467" y="7973"/>
                  </a:lnTo>
                  <a:lnTo>
                    <a:pt x="3262" y="6647"/>
                  </a:lnTo>
                  <a:lnTo>
                    <a:pt x="3467" y="5980"/>
                  </a:lnTo>
                  <a:lnTo>
                    <a:pt x="5298" y="4987"/>
                  </a:lnTo>
                  <a:lnTo>
                    <a:pt x="5502" y="5146"/>
                  </a:lnTo>
                  <a:lnTo>
                    <a:pt x="6515" y="4987"/>
                  </a:lnTo>
                  <a:lnTo>
                    <a:pt x="7947" y="5146"/>
                  </a:lnTo>
                  <a:lnTo>
                    <a:pt x="8356" y="4987"/>
                  </a:lnTo>
                  <a:cubicBezTo>
                    <a:pt x="8356" y="5146"/>
                    <a:pt x="8151" y="5146"/>
                    <a:pt x="8151" y="5479"/>
                  </a:cubicBezTo>
                  <a:lnTo>
                    <a:pt x="7333" y="5646"/>
                  </a:lnTo>
                  <a:lnTo>
                    <a:pt x="6515" y="5646"/>
                  </a:lnTo>
                  <a:lnTo>
                    <a:pt x="6116" y="5813"/>
                  </a:lnTo>
                  <a:lnTo>
                    <a:pt x="7129" y="6814"/>
                  </a:lnTo>
                  <a:lnTo>
                    <a:pt x="6720" y="7306"/>
                  </a:lnTo>
                  <a:lnTo>
                    <a:pt x="7538" y="8140"/>
                  </a:lnTo>
                  <a:lnTo>
                    <a:pt x="7538" y="8306"/>
                  </a:lnTo>
                  <a:lnTo>
                    <a:pt x="6720" y="8140"/>
                  </a:lnTo>
                  <a:lnTo>
                    <a:pt x="5707" y="8306"/>
                  </a:lnTo>
                  <a:lnTo>
                    <a:pt x="5502" y="7973"/>
                  </a:lnTo>
                  <a:lnTo>
                    <a:pt x="6116" y="7473"/>
                  </a:lnTo>
                  <a:lnTo>
                    <a:pt x="5502" y="6647"/>
                  </a:lnTo>
                  <a:lnTo>
                    <a:pt x="5298" y="6647"/>
                  </a:lnTo>
                  <a:lnTo>
                    <a:pt x="4480" y="7639"/>
                  </a:lnTo>
                  <a:lnTo>
                    <a:pt x="5093" y="8306"/>
                  </a:lnTo>
                  <a:lnTo>
                    <a:pt x="4071" y="8974"/>
                  </a:lnTo>
                  <a:lnTo>
                    <a:pt x="3262" y="8306"/>
                  </a:lnTo>
                  <a:lnTo>
                    <a:pt x="2240" y="8306"/>
                  </a:lnTo>
                  <a:lnTo>
                    <a:pt x="1422" y="8140"/>
                  </a:lnTo>
                  <a:lnTo>
                    <a:pt x="614" y="8807"/>
                  </a:lnTo>
                  <a:lnTo>
                    <a:pt x="2035" y="9307"/>
                  </a:lnTo>
                  <a:lnTo>
                    <a:pt x="2035" y="10133"/>
                  </a:lnTo>
                  <a:lnTo>
                    <a:pt x="1217" y="9799"/>
                  </a:lnTo>
                  <a:lnTo>
                    <a:pt x="614" y="9966"/>
                  </a:lnTo>
                  <a:lnTo>
                    <a:pt x="1013" y="11300"/>
                  </a:lnTo>
                  <a:lnTo>
                    <a:pt x="1626" y="11626"/>
                  </a:lnTo>
                  <a:lnTo>
                    <a:pt x="1626" y="12626"/>
                  </a:lnTo>
                  <a:lnTo>
                    <a:pt x="2240" y="13294"/>
                  </a:lnTo>
                  <a:lnTo>
                    <a:pt x="614" y="13953"/>
                  </a:lnTo>
                  <a:lnTo>
                    <a:pt x="0" y="15120"/>
                  </a:lnTo>
                  <a:lnTo>
                    <a:pt x="614" y="15620"/>
                  </a:lnTo>
                  <a:lnTo>
                    <a:pt x="1626" y="15120"/>
                  </a:lnTo>
                  <a:lnTo>
                    <a:pt x="3058" y="16279"/>
                  </a:lnTo>
                  <a:lnTo>
                    <a:pt x="3262" y="17614"/>
                  </a:lnTo>
                  <a:lnTo>
                    <a:pt x="2649" y="17947"/>
                  </a:lnTo>
                  <a:lnTo>
                    <a:pt x="3058" y="18439"/>
                  </a:lnTo>
                  <a:lnTo>
                    <a:pt x="4480" y="18439"/>
                  </a:lnTo>
                  <a:lnTo>
                    <a:pt x="5911" y="20107"/>
                  </a:lnTo>
                  <a:lnTo>
                    <a:pt x="6311" y="20433"/>
                  </a:lnTo>
                  <a:lnTo>
                    <a:pt x="7333" y="20107"/>
                  </a:lnTo>
                  <a:lnTo>
                    <a:pt x="7538" y="19607"/>
                  </a:lnTo>
                  <a:lnTo>
                    <a:pt x="6720" y="18940"/>
                  </a:lnTo>
                  <a:lnTo>
                    <a:pt x="6311" y="18940"/>
                  </a:lnTo>
                  <a:lnTo>
                    <a:pt x="6311" y="18273"/>
                  </a:lnTo>
                  <a:lnTo>
                    <a:pt x="7129" y="17947"/>
                  </a:lnTo>
                  <a:lnTo>
                    <a:pt x="7129" y="17280"/>
                  </a:lnTo>
                  <a:lnTo>
                    <a:pt x="6515" y="16946"/>
                  </a:lnTo>
                  <a:lnTo>
                    <a:pt x="6515" y="16446"/>
                  </a:lnTo>
                  <a:lnTo>
                    <a:pt x="7333" y="15946"/>
                  </a:lnTo>
                  <a:cubicBezTo>
                    <a:pt x="7538" y="16279"/>
                    <a:pt x="7947" y="16613"/>
                    <a:pt x="8151" y="16946"/>
                  </a:cubicBezTo>
                  <a:lnTo>
                    <a:pt x="8151" y="17280"/>
                  </a:lnTo>
                  <a:lnTo>
                    <a:pt x="8560" y="18273"/>
                  </a:lnTo>
                  <a:lnTo>
                    <a:pt x="9573" y="19106"/>
                  </a:lnTo>
                  <a:lnTo>
                    <a:pt x="10595" y="19106"/>
                  </a:lnTo>
                  <a:lnTo>
                    <a:pt x="11209" y="19440"/>
                  </a:lnTo>
                  <a:lnTo>
                    <a:pt x="12222" y="19273"/>
                  </a:lnTo>
                  <a:cubicBezTo>
                    <a:pt x="12426" y="19273"/>
                    <a:pt x="12631" y="19273"/>
                    <a:pt x="12631" y="19106"/>
                  </a:cubicBezTo>
                  <a:cubicBezTo>
                    <a:pt x="12835" y="19106"/>
                    <a:pt x="12835" y="19273"/>
                    <a:pt x="13244" y="19273"/>
                  </a:cubicBezTo>
                  <a:lnTo>
                    <a:pt x="13244" y="19440"/>
                  </a:lnTo>
                  <a:lnTo>
                    <a:pt x="12631" y="20107"/>
                  </a:lnTo>
                  <a:lnTo>
                    <a:pt x="12835" y="20599"/>
                  </a:lnTo>
                  <a:lnTo>
                    <a:pt x="13449" y="19940"/>
                  </a:lnTo>
                  <a:lnTo>
                    <a:pt x="13653" y="19440"/>
                  </a:lnTo>
                  <a:cubicBezTo>
                    <a:pt x="14062" y="19774"/>
                    <a:pt x="14462" y="19940"/>
                    <a:pt x="14666" y="20266"/>
                  </a:cubicBezTo>
                  <a:lnTo>
                    <a:pt x="14666" y="20599"/>
                  </a:lnTo>
                  <a:lnTo>
                    <a:pt x="14257" y="20766"/>
                  </a:lnTo>
                  <a:lnTo>
                    <a:pt x="14666" y="21100"/>
                  </a:lnTo>
                  <a:lnTo>
                    <a:pt x="16302" y="21600"/>
                  </a:lnTo>
                  <a:lnTo>
                    <a:pt x="17724" y="21433"/>
                  </a:lnTo>
                  <a:lnTo>
                    <a:pt x="18338" y="20766"/>
                  </a:lnTo>
                  <a:lnTo>
                    <a:pt x="18542" y="21433"/>
                  </a:lnTo>
                  <a:lnTo>
                    <a:pt x="18747" y="21600"/>
                  </a:lnTo>
                  <a:lnTo>
                    <a:pt x="18747" y="20766"/>
                  </a:lnTo>
                  <a:lnTo>
                    <a:pt x="19156" y="20433"/>
                  </a:lnTo>
                  <a:cubicBezTo>
                    <a:pt x="19555" y="20107"/>
                    <a:pt x="19759" y="19940"/>
                    <a:pt x="19759" y="19607"/>
                  </a:cubicBezTo>
                  <a:lnTo>
                    <a:pt x="20373" y="18940"/>
                  </a:lnTo>
                  <a:lnTo>
                    <a:pt x="21191" y="18606"/>
                  </a:lnTo>
                  <a:lnTo>
                    <a:pt x="20782" y="18273"/>
                  </a:lnTo>
                  <a:lnTo>
                    <a:pt x="20168" y="18439"/>
                  </a:lnTo>
                  <a:lnTo>
                    <a:pt x="19555" y="19106"/>
                  </a:lnTo>
                  <a:lnTo>
                    <a:pt x="19555" y="18940"/>
                  </a:lnTo>
                  <a:cubicBezTo>
                    <a:pt x="19360" y="18606"/>
                    <a:pt x="19360" y="18606"/>
                    <a:pt x="19360" y="18439"/>
                  </a:cubicBezTo>
                  <a:lnTo>
                    <a:pt x="19555" y="18273"/>
                  </a:lnTo>
                  <a:lnTo>
                    <a:pt x="19555" y="17614"/>
                  </a:lnTo>
                  <a:lnTo>
                    <a:pt x="20782" y="17280"/>
                  </a:lnTo>
                  <a:lnTo>
                    <a:pt x="21395" y="16780"/>
                  </a:lnTo>
                  <a:lnTo>
                    <a:pt x="21191" y="16279"/>
                  </a:lnTo>
                  <a:lnTo>
                    <a:pt x="20168" y="15620"/>
                  </a:lnTo>
                  <a:lnTo>
                    <a:pt x="20168" y="15120"/>
                  </a:lnTo>
                  <a:lnTo>
                    <a:pt x="21395" y="14786"/>
                  </a:lnTo>
                  <a:lnTo>
                    <a:pt x="21600" y="13786"/>
                  </a:lnTo>
                  <a:lnTo>
                    <a:pt x="21600" y="12626"/>
                  </a:lnTo>
                  <a:lnTo>
                    <a:pt x="21395" y="11793"/>
                  </a:lnTo>
                  <a:lnTo>
                    <a:pt x="20168" y="11793"/>
                  </a:lnTo>
                  <a:lnTo>
                    <a:pt x="18542" y="12126"/>
                  </a:lnTo>
                  <a:lnTo>
                    <a:pt x="18133" y="12960"/>
                  </a:lnTo>
                  <a:lnTo>
                    <a:pt x="18542" y="13294"/>
                  </a:lnTo>
                  <a:lnTo>
                    <a:pt x="19360" y="13786"/>
                  </a:lnTo>
                  <a:lnTo>
                    <a:pt x="19360" y="14119"/>
                  </a:lnTo>
                  <a:lnTo>
                    <a:pt x="18747" y="13953"/>
                  </a:lnTo>
                  <a:lnTo>
                    <a:pt x="18542" y="14119"/>
                  </a:lnTo>
                  <a:lnTo>
                    <a:pt x="17520" y="13460"/>
                  </a:lnTo>
                  <a:lnTo>
                    <a:pt x="17520" y="13127"/>
                  </a:lnTo>
                  <a:lnTo>
                    <a:pt x="17111" y="12460"/>
                  </a:lnTo>
                  <a:lnTo>
                    <a:pt x="16507" y="12626"/>
                  </a:lnTo>
                  <a:lnTo>
                    <a:pt x="16098" y="13294"/>
                  </a:lnTo>
                  <a:lnTo>
                    <a:pt x="15280" y="13460"/>
                  </a:lnTo>
                  <a:lnTo>
                    <a:pt x="15484" y="14119"/>
                  </a:lnTo>
                  <a:lnTo>
                    <a:pt x="16098" y="14786"/>
                  </a:lnTo>
                  <a:lnTo>
                    <a:pt x="16098" y="15787"/>
                  </a:lnTo>
                  <a:lnTo>
                    <a:pt x="16711" y="16446"/>
                  </a:lnTo>
                  <a:lnTo>
                    <a:pt x="17520" y="16446"/>
                  </a:lnTo>
                  <a:lnTo>
                    <a:pt x="18747" y="16613"/>
                  </a:lnTo>
                  <a:lnTo>
                    <a:pt x="19156" y="17113"/>
                  </a:lnTo>
                  <a:lnTo>
                    <a:pt x="18542" y="17447"/>
                  </a:lnTo>
                  <a:lnTo>
                    <a:pt x="19156" y="17947"/>
                  </a:lnTo>
                  <a:cubicBezTo>
                    <a:pt x="18747" y="18106"/>
                    <a:pt x="18747" y="18439"/>
                    <a:pt x="18747" y="18773"/>
                  </a:cubicBezTo>
                  <a:lnTo>
                    <a:pt x="18542" y="18940"/>
                  </a:lnTo>
                  <a:lnTo>
                    <a:pt x="18133" y="18940"/>
                  </a:lnTo>
                  <a:lnTo>
                    <a:pt x="17315" y="19106"/>
                  </a:lnTo>
                  <a:lnTo>
                    <a:pt x="16302" y="17947"/>
                  </a:lnTo>
                  <a:lnTo>
                    <a:pt x="15689" y="18106"/>
                  </a:lnTo>
                  <a:cubicBezTo>
                    <a:pt x="15484" y="17947"/>
                    <a:pt x="15280" y="17947"/>
                    <a:pt x="15075" y="17614"/>
                  </a:cubicBezTo>
                  <a:lnTo>
                    <a:pt x="15075" y="17447"/>
                  </a:lnTo>
                  <a:lnTo>
                    <a:pt x="14257" y="16780"/>
                  </a:lnTo>
                  <a:lnTo>
                    <a:pt x="14257" y="17280"/>
                  </a:lnTo>
                  <a:cubicBezTo>
                    <a:pt x="14257" y="17280"/>
                    <a:pt x="14062" y="17280"/>
                    <a:pt x="14062" y="17113"/>
                  </a:cubicBezTo>
                  <a:cubicBezTo>
                    <a:pt x="13653" y="17113"/>
                    <a:pt x="13653" y="17113"/>
                    <a:pt x="13449" y="17280"/>
                  </a:cubicBezTo>
                  <a:lnTo>
                    <a:pt x="13653" y="16613"/>
                  </a:lnTo>
                  <a:lnTo>
                    <a:pt x="13449" y="15946"/>
                  </a:lnTo>
                  <a:lnTo>
                    <a:pt x="12631" y="14786"/>
                  </a:lnTo>
                  <a:lnTo>
                    <a:pt x="12017" y="14786"/>
                  </a:lnTo>
                  <a:lnTo>
                    <a:pt x="10595" y="14119"/>
                  </a:lnTo>
                  <a:lnTo>
                    <a:pt x="9982" y="12793"/>
                  </a:lnTo>
                  <a:lnTo>
                    <a:pt x="10186" y="13127"/>
                  </a:lnTo>
                  <a:lnTo>
                    <a:pt x="11414" y="12626"/>
                  </a:lnTo>
                  <a:lnTo>
                    <a:pt x="11414" y="11467"/>
                  </a:lnTo>
                  <a:lnTo>
                    <a:pt x="11005" y="10633"/>
                  </a:lnTo>
                  <a:lnTo>
                    <a:pt x="11608" y="9966"/>
                  </a:lnTo>
                  <a:lnTo>
                    <a:pt x="12631" y="9799"/>
                  </a:lnTo>
                  <a:lnTo>
                    <a:pt x="13449" y="10300"/>
                  </a:lnTo>
                  <a:lnTo>
                    <a:pt x="14062" y="10133"/>
                  </a:lnTo>
                  <a:lnTo>
                    <a:pt x="14462" y="10300"/>
                  </a:lnTo>
                  <a:lnTo>
                    <a:pt x="14666" y="9966"/>
                  </a:lnTo>
                  <a:lnTo>
                    <a:pt x="15075" y="9140"/>
                  </a:lnTo>
                  <a:lnTo>
                    <a:pt x="14062" y="8306"/>
                  </a:lnTo>
                  <a:lnTo>
                    <a:pt x="13449" y="8807"/>
                  </a:lnTo>
                  <a:lnTo>
                    <a:pt x="12222" y="8807"/>
                  </a:lnTo>
                  <a:lnTo>
                    <a:pt x="11608" y="8140"/>
                  </a:lnTo>
                  <a:lnTo>
                    <a:pt x="11209" y="7306"/>
                  </a:lnTo>
                  <a:lnTo>
                    <a:pt x="10595" y="7306"/>
                  </a:lnTo>
                  <a:lnTo>
                    <a:pt x="11209" y="6814"/>
                  </a:lnTo>
                  <a:lnTo>
                    <a:pt x="11209" y="5980"/>
                  </a:lnTo>
                  <a:lnTo>
                    <a:pt x="11005" y="5980"/>
                  </a:lnTo>
                  <a:cubicBezTo>
                    <a:pt x="11005" y="5813"/>
                    <a:pt x="11209" y="5646"/>
                    <a:pt x="11209" y="5479"/>
                  </a:cubicBezTo>
                  <a:lnTo>
                    <a:pt x="11414" y="5479"/>
                  </a:lnTo>
                  <a:lnTo>
                    <a:pt x="12426" y="3986"/>
                  </a:lnTo>
                  <a:lnTo>
                    <a:pt x="12222" y="2986"/>
                  </a:lnTo>
                  <a:lnTo>
                    <a:pt x="12426" y="2494"/>
                  </a:lnTo>
                  <a:lnTo>
                    <a:pt x="12222" y="1660"/>
                  </a:lnTo>
                  <a:lnTo>
                    <a:pt x="13040" y="500"/>
                  </a:lnTo>
                  <a:lnTo>
                    <a:pt x="12631" y="0"/>
                  </a:lnTo>
                  <a:close/>
                </a:path>
              </a:pathLst>
            </a:custGeom>
            <a:solidFill>
              <a:srgbClr val="CCD4D9"/>
            </a:solidFill>
            <a:ln w="12700" cap="flat">
              <a:noFill/>
              <a:miter lim="400000"/>
            </a:ln>
            <a:effectLst/>
          </p:spPr>
          <p:txBody>
            <a:bodyPr wrap="square" lIns="0" tIns="0" rIns="0" bIns="0" numCol="1" anchor="ctr">
              <a:noAutofit/>
            </a:bodyPr>
            <a:lstStyle/>
            <a:p>
              <a:pPr defTabSz="342900">
                <a:lnSpc>
                  <a:spcPct val="100000"/>
                </a:lnSpc>
                <a:spcBef>
                  <a:spcPts val="0"/>
                </a:spcBef>
                <a:defRPr sz="1400">
                  <a:latin typeface="Arial"/>
                  <a:ea typeface="Arial"/>
                  <a:cs typeface="Arial"/>
                  <a:sym typeface="Arial"/>
                </a:defRPr>
              </a:pPr>
              <a:endParaRPr sz="525"/>
            </a:p>
          </p:txBody>
        </p:sp>
        <p:sp>
          <p:nvSpPr>
            <p:cNvPr id="203" name="Google Shape;10504;p32">
              <a:extLst>
                <a:ext uri="{FF2B5EF4-FFF2-40B4-BE49-F238E27FC236}">
                  <a16:creationId xmlns:a16="http://schemas.microsoft.com/office/drawing/2014/main" id="{395E6C8F-E806-52BC-BF1E-9BA120FB7797}"/>
                </a:ext>
              </a:extLst>
            </p:cNvPr>
            <p:cNvSpPr/>
            <p:nvPr/>
          </p:nvSpPr>
          <p:spPr>
            <a:xfrm>
              <a:off x="11713214" y="2611070"/>
              <a:ext cx="1449521" cy="1608580"/>
            </a:xfrm>
            <a:custGeom>
              <a:avLst/>
              <a:gdLst/>
              <a:ahLst/>
              <a:cxnLst>
                <a:cxn ang="0">
                  <a:pos x="wd2" y="hd2"/>
                </a:cxn>
                <a:cxn ang="5400000">
                  <a:pos x="wd2" y="hd2"/>
                </a:cxn>
                <a:cxn ang="10800000">
                  <a:pos x="wd2" y="hd2"/>
                </a:cxn>
                <a:cxn ang="16200000">
                  <a:pos x="wd2" y="hd2"/>
                </a:cxn>
              </a:cxnLst>
              <a:rect l="0" t="0" r="r" b="b"/>
              <a:pathLst>
                <a:path w="21600" h="21600" extrusionOk="0">
                  <a:moveTo>
                    <a:pt x="18213" y="0"/>
                  </a:moveTo>
                  <a:lnTo>
                    <a:pt x="18059" y="101"/>
                  </a:lnTo>
                  <a:lnTo>
                    <a:pt x="18059" y="200"/>
                  </a:lnTo>
                  <a:lnTo>
                    <a:pt x="18213" y="368"/>
                  </a:lnTo>
                  <a:lnTo>
                    <a:pt x="18098" y="435"/>
                  </a:lnTo>
                  <a:lnTo>
                    <a:pt x="18020" y="435"/>
                  </a:lnTo>
                  <a:lnTo>
                    <a:pt x="17863" y="267"/>
                  </a:lnTo>
                  <a:lnTo>
                    <a:pt x="17746" y="368"/>
                  </a:lnTo>
                  <a:lnTo>
                    <a:pt x="17707" y="536"/>
                  </a:lnTo>
                  <a:lnTo>
                    <a:pt x="17746" y="570"/>
                  </a:lnTo>
                  <a:lnTo>
                    <a:pt x="17902" y="570"/>
                  </a:lnTo>
                  <a:lnTo>
                    <a:pt x="18020" y="669"/>
                  </a:lnTo>
                  <a:lnTo>
                    <a:pt x="17941" y="703"/>
                  </a:lnTo>
                  <a:lnTo>
                    <a:pt x="17863" y="770"/>
                  </a:lnTo>
                  <a:lnTo>
                    <a:pt x="17863" y="904"/>
                  </a:lnTo>
                  <a:lnTo>
                    <a:pt x="17707" y="938"/>
                  </a:lnTo>
                  <a:lnTo>
                    <a:pt x="17707" y="1071"/>
                  </a:lnTo>
                  <a:lnTo>
                    <a:pt x="17746" y="1104"/>
                  </a:lnTo>
                  <a:lnTo>
                    <a:pt x="17631" y="1205"/>
                  </a:lnTo>
                  <a:lnTo>
                    <a:pt x="17707" y="1373"/>
                  </a:lnTo>
                  <a:lnTo>
                    <a:pt x="17631" y="1440"/>
                  </a:lnTo>
                  <a:lnTo>
                    <a:pt x="17514" y="1373"/>
                  </a:lnTo>
                  <a:lnTo>
                    <a:pt x="17357" y="1440"/>
                  </a:lnTo>
                  <a:lnTo>
                    <a:pt x="17357" y="1506"/>
                  </a:lnTo>
                  <a:lnTo>
                    <a:pt x="17240" y="1573"/>
                  </a:lnTo>
                  <a:lnTo>
                    <a:pt x="17164" y="1407"/>
                  </a:lnTo>
                  <a:lnTo>
                    <a:pt x="17357" y="1071"/>
                  </a:lnTo>
                  <a:lnTo>
                    <a:pt x="17240" y="1037"/>
                  </a:lnTo>
                  <a:lnTo>
                    <a:pt x="17240" y="938"/>
                  </a:lnTo>
                  <a:lnTo>
                    <a:pt x="17318" y="871"/>
                  </a:lnTo>
                  <a:lnTo>
                    <a:pt x="17318" y="570"/>
                  </a:lnTo>
                  <a:lnTo>
                    <a:pt x="17279" y="503"/>
                  </a:lnTo>
                  <a:lnTo>
                    <a:pt x="17164" y="503"/>
                  </a:lnTo>
                  <a:lnTo>
                    <a:pt x="16930" y="871"/>
                  </a:lnTo>
                  <a:lnTo>
                    <a:pt x="16891" y="1071"/>
                  </a:lnTo>
                  <a:lnTo>
                    <a:pt x="16658" y="1407"/>
                  </a:lnTo>
                  <a:lnTo>
                    <a:pt x="16541" y="1607"/>
                  </a:lnTo>
                  <a:lnTo>
                    <a:pt x="16658" y="1708"/>
                  </a:lnTo>
                  <a:lnTo>
                    <a:pt x="16580" y="1908"/>
                  </a:lnTo>
                  <a:lnTo>
                    <a:pt x="16306" y="2177"/>
                  </a:lnTo>
                  <a:lnTo>
                    <a:pt x="16189" y="2210"/>
                  </a:lnTo>
                  <a:lnTo>
                    <a:pt x="16189" y="2076"/>
                  </a:lnTo>
                  <a:lnTo>
                    <a:pt x="16113" y="1941"/>
                  </a:lnTo>
                  <a:lnTo>
                    <a:pt x="16306" y="1708"/>
                  </a:lnTo>
                  <a:lnTo>
                    <a:pt x="16267" y="1540"/>
                  </a:lnTo>
                  <a:lnTo>
                    <a:pt x="16346" y="1407"/>
                  </a:lnTo>
                  <a:lnTo>
                    <a:pt x="16267" y="1239"/>
                  </a:lnTo>
                  <a:lnTo>
                    <a:pt x="16541" y="938"/>
                  </a:lnTo>
                  <a:lnTo>
                    <a:pt x="16580" y="770"/>
                  </a:lnTo>
                  <a:lnTo>
                    <a:pt x="16658" y="736"/>
                  </a:lnTo>
                  <a:lnTo>
                    <a:pt x="16658" y="669"/>
                  </a:lnTo>
                  <a:lnTo>
                    <a:pt x="16463" y="669"/>
                  </a:lnTo>
                  <a:lnTo>
                    <a:pt x="16306" y="503"/>
                  </a:lnTo>
                  <a:lnTo>
                    <a:pt x="16189" y="536"/>
                  </a:lnTo>
                  <a:lnTo>
                    <a:pt x="16267" y="703"/>
                  </a:lnTo>
                  <a:lnTo>
                    <a:pt x="16113" y="770"/>
                  </a:lnTo>
                  <a:lnTo>
                    <a:pt x="16113" y="669"/>
                  </a:lnTo>
                  <a:lnTo>
                    <a:pt x="15957" y="536"/>
                  </a:lnTo>
                  <a:lnTo>
                    <a:pt x="15801" y="503"/>
                  </a:lnTo>
                  <a:lnTo>
                    <a:pt x="15683" y="536"/>
                  </a:lnTo>
                  <a:lnTo>
                    <a:pt x="15722" y="770"/>
                  </a:lnTo>
                  <a:lnTo>
                    <a:pt x="15607" y="871"/>
                  </a:lnTo>
                  <a:lnTo>
                    <a:pt x="15529" y="770"/>
                  </a:lnTo>
                  <a:lnTo>
                    <a:pt x="15412" y="736"/>
                  </a:lnTo>
                  <a:lnTo>
                    <a:pt x="15334" y="770"/>
                  </a:lnTo>
                  <a:lnTo>
                    <a:pt x="15373" y="871"/>
                  </a:lnTo>
                  <a:lnTo>
                    <a:pt x="15607" y="971"/>
                  </a:lnTo>
                  <a:lnTo>
                    <a:pt x="15683" y="1172"/>
                  </a:lnTo>
                  <a:lnTo>
                    <a:pt x="15607" y="1239"/>
                  </a:lnTo>
                  <a:lnTo>
                    <a:pt x="15529" y="1104"/>
                  </a:lnTo>
                  <a:lnTo>
                    <a:pt x="15373" y="1239"/>
                  </a:lnTo>
                  <a:lnTo>
                    <a:pt x="15373" y="1340"/>
                  </a:lnTo>
                  <a:lnTo>
                    <a:pt x="15412" y="1407"/>
                  </a:lnTo>
                  <a:lnTo>
                    <a:pt x="15373" y="1440"/>
                  </a:lnTo>
                  <a:lnTo>
                    <a:pt x="15177" y="1373"/>
                  </a:lnTo>
                  <a:lnTo>
                    <a:pt x="15101" y="1373"/>
                  </a:lnTo>
                  <a:lnTo>
                    <a:pt x="14945" y="1540"/>
                  </a:lnTo>
                  <a:lnTo>
                    <a:pt x="14789" y="1607"/>
                  </a:lnTo>
                  <a:lnTo>
                    <a:pt x="14789" y="1674"/>
                  </a:lnTo>
                  <a:lnTo>
                    <a:pt x="14906" y="1708"/>
                  </a:lnTo>
                  <a:lnTo>
                    <a:pt x="14711" y="1809"/>
                  </a:lnTo>
                  <a:lnTo>
                    <a:pt x="14634" y="1941"/>
                  </a:lnTo>
                  <a:lnTo>
                    <a:pt x="14828" y="2109"/>
                  </a:lnTo>
                  <a:lnTo>
                    <a:pt x="14711" y="2210"/>
                  </a:lnTo>
                  <a:lnTo>
                    <a:pt x="14945" y="2345"/>
                  </a:lnTo>
                  <a:lnTo>
                    <a:pt x="14828" y="2410"/>
                  </a:lnTo>
                  <a:lnTo>
                    <a:pt x="14595" y="2410"/>
                  </a:lnTo>
                  <a:lnTo>
                    <a:pt x="14517" y="2177"/>
                  </a:lnTo>
                  <a:lnTo>
                    <a:pt x="14400" y="2109"/>
                  </a:lnTo>
                  <a:lnTo>
                    <a:pt x="14517" y="2042"/>
                  </a:lnTo>
                  <a:lnTo>
                    <a:pt x="14361" y="1941"/>
                  </a:lnTo>
                  <a:lnTo>
                    <a:pt x="13933" y="1941"/>
                  </a:lnTo>
                  <a:lnTo>
                    <a:pt x="13583" y="1741"/>
                  </a:lnTo>
                  <a:lnTo>
                    <a:pt x="13466" y="1741"/>
                  </a:lnTo>
                  <a:lnTo>
                    <a:pt x="13388" y="1809"/>
                  </a:lnTo>
                  <a:lnTo>
                    <a:pt x="13349" y="1708"/>
                  </a:lnTo>
                  <a:lnTo>
                    <a:pt x="13154" y="1876"/>
                  </a:lnTo>
                  <a:lnTo>
                    <a:pt x="12960" y="1876"/>
                  </a:lnTo>
                  <a:lnTo>
                    <a:pt x="12960" y="1941"/>
                  </a:lnTo>
                  <a:lnTo>
                    <a:pt x="13193" y="2210"/>
                  </a:lnTo>
                  <a:lnTo>
                    <a:pt x="13349" y="2210"/>
                  </a:lnTo>
                  <a:lnTo>
                    <a:pt x="13427" y="2277"/>
                  </a:lnTo>
                  <a:lnTo>
                    <a:pt x="13660" y="2277"/>
                  </a:lnTo>
                  <a:lnTo>
                    <a:pt x="13583" y="2444"/>
                  </a:lnTo>
                  <a:lnTo>
                    <a:pt x="13583" y="2612"/>
                  </a:lnTo>
                  <a:lnTo>
                    <a:pt x="13777" y="2846"/>
                  </a:lnTo>
                  <a:lnTo>
                    <a:pt x="13738" y="2946"/>
                  </a:lnTo>
                  <a:lnTo>
                    <a:pt x="13583" y="2879"/>
                  </a:lnTo>
                  <a:lnTo>
                    <a:pt x="13427" y="2646"/>
                  </a:lnTo>
                  <a:lnTo>
                    <a:pt x="13232" y="2578"/>
                  </a:lnTo>
                  <a:lnTo>
                    <a:pt x="13154" y="2444"/>
                  </a:lnTo>
                  <a:lnTo>
                    <a:pt x="13078" y="2612"/>
                  </a:lnTo>
                  <a:lnTo>
                    <a:pt x="12960" y="2746"/>
                  </a:lnTo>
                  <a:lnTo>
                    <a:pt x="12882" y="2545"/>
                  </a:lnTo>
                  <a:lnTo>
                    <a:pt x="12765" y="2612"/>
                  </a:lnTo>
                  <a:lnTo>
                    <a:pt x="12765" y="2746"/>
                  </a:lnTo>
                  <a:lnTo>
                    <a:pt x="12572" y="2879"/>
                  </a:lnTo>
                  <a:lnTo>
                    <a:pt x="12572" y="3014"/>
                  </a:lnTo>
                  <a:lnTo>
                    <a:pt x="12804" y="3115"/>
                  </a:lnTo>
                  <a:lnTo>
                    <a:pt x="12882" y="3281"/>
                  </a:lnTo>
                  <a:lnTo>
                    <a:pt x="12687" y="3247"/>
                  </a:lnTo>
                  <a:lnTo>
                    <a:pt x="12609" y="3182"/>
                  </a:lnTo>
                  <a:lnTo>
                    <a:pt x="12454" y="3382"/>
                  </a:lnTo>
                  <a:lnTo>
                    <a:pt x="12415" y="3483"/>
                  </a:lnTo>
                  <a:lnTo>
                    <a:pt x="12181" y="3683"/>
                  </a:lnTo>
                  <a:lnTo>
                    <a:pt x="12181" y="3550"/>
                  </a:lnTo>
                  <a:lnTo>
                    <a:pt x="12376" y="3449"/>
                  </a:lnTo>
                  <a:lnTo>
                    <a:pt x="12259" y="3348"/>
                  </a:lnTo>
                  <a:lnTo>
                    <a:pt x="12454" y="3081"/>
                  </a:lnTo>
                  <a:lnTo>
                    <a:pt x="12298" y="2578"/>
                  </a:lnTo>
                  <a:lnTo>
                    <a:pt x="12181" y="2646"/>
                  </a:lnTo>
                  <a:lnTo>
                    <a:pt x="11909" y="2946"/>
                  </a:lnTo>
                  <a:lnTo>
                    <a:pt x="11909" y="3215"/>
                  </a:lnTo>
                  <a:lnTo>
                    <a:pt x="11988" y="3281"/>
                  </a:lnTo>
                  <a:lnTo>
                    <a:pt x="11792" y="3449"/>
                  </a:lnTo>
                  <a:lnTo>
                    <a:pt x="11792" y="3281"/>
                  </a:lnTo>
                  <a:lnTo>
                    <a:pt x="11870" y="3115"/>
                  </a:lnTo>
                  <a:lnTo>
                    <a:pt x="11792" y="2879"/>
                  </a:lnTo>
                  <a:lnTo>
                    <a:pt x="11675" y="2846"/>
                  </a:lnTo>
                  <a:lnTo>
                    <a:pt x="11482" y="2946"/>
                  </a:lnTo>
                  <a:lnTo>
                    <a:pt x="11325" y="3182"/>
                  </a:lnTo>
                  <a:lnTo>
                    <a:pt x="11443" y="3382"/>
                  </a:lnTo>
                  <a:lnTo>
                    <a:pt x="11443" y="3483"/>
                  </a:lnTo>
                  <a:lnTo>
                    <a:pt x="11714" y="3716"/>
                  </a:lnTo>
                  <a:lnTo>
                    <a:pt x="11792" y="3851"/>
                  </a:lnTo>
                  <a:lnTo>
                    <a:pt x="11675" y="4019"/>
                  </a:lnTo>
                  <a:lnTo>
                    <a:pt x="11597" y="3750"/>
                  </a:lnTo>
                  <a:lnTo>
                    <a:pt x="11404" y="3683"/>
                  </a:lnTo>
                  <a:lnTo>
                    <a:pt x="11247" y="3382"/>
                  </a:lnTo>
                  <a:lnTo>
                    <a:pt x="11130" y="3348"/>
                  </a:lnTo>
                  <a:lnTo>
                    <a:pt x="10898" y="3415"/>
                  </a:lnTo>
                  <a:lnTo>
                    <a:pt x="10859" y="3550"/>
                  </a:lnTo>
                  <a:lnTo>
                    <a:pt x="11130" y="3716"/>
                  </a:lnTo>
                  <a:lnTo>
                    <a:pt x="11247" y="3716"/>
                  </a:lnTo>
                  <a:lnTo>
                    <a:pt x="11325" y="3784"/>
                  </a:lnTo>
                  <a:lnTo>
                    <a:pt x="11130" y="3750"/>
                  </a:lnTo>
                  <a:lnTo>
                    <a:pt x="10937" y="3851"/>
                  </a:lnTo>
                  <a:lnTo>
                    <a:pt x="11091" y="4019"/>
                  </a:lnTo>
                  <a:lnTo>
                    <a:pt x="10859" y="3884"/>
                  </a:lnTo>
                  <a:lnTo>
                    <a:pt x="10859" y="3683"/>
                  </a:lnTo>
                  <a:lnTo>
                    <a:pt x="10741" y="3617"/>
                  </a:lnTo>
                  <a:lnTo>
                    <a:pt x="10702" y="3449"/>
                  </a:lnTo>
                  <a:lnTo>
                    <a:pt x="10624" y="3550"/>
                  </a:lnTo>
                  <a:lnTo>
                    <a:pt x="10548" y="3784"/>
                  </a:lnTo>
                  <a:lnTo>
                    <a:pt x="10663" y="3884"/>
                  </a:lnTo>
                  <a:lnTo>
                    <a:pt x="10624" y="4086"/>
                  </a:lnTo>
                  <a:lnTo>
                    <a:pt x="10470" y="4019"/>
                  </a:lnTo>
                  <a:lnTo>
                    <a:pt x="10314" y="4052"/>
                  </a:lnTo>
                  <a:lnTo>
                    <a:pt x="10079" y="4252"/>
                  </a:lnTo>
                  <a:lnTo>
                    <a:pt x="10118" y="4286"/>
                  </a:lnTo>
                  <a:lnTo>
                    <a:pt x="10275" y="4252"/>
                  </a:lnTo>
                  <a:lnTo>
                    <a:pt x="10431" y="4421"/>
                  </a:lnTo>
                  <a:lnTo>
                    <a:pt x="10235" y="4421"/>
                  </a:lnTo>
                  <a:lnTo>
                    <a:pt x="10118" y="4521"/>
                  </a:lnTo>
                  <a:lnTo>
                    <a:pt x="10235" y="4553"/>
                  </a:lnTo>
                  <a:lnTo>
                    <a:pt x="10157" y="4621"/>
                  </a:lnTo>
                  <a:lnTo>
                    <a:pt x="9964" y="4688"/>
                  </a:lnTo>
                  <a:lnTo>
                    <a:pt x="9964" y="4755"/>
                  </a:lnTo>
                  <a:lnTo>
                    <a:pt x="10042" y="4789"/>
                  </a:lnTo>
                  <a:lnTo>
                    <a:pt x="9925" y="4789"/>
                  </a:lnTo>
                  <a:lnTo>
                    <a:pt x="9847" y="4721"/>
                  </a:lnTo>
                  <a:lnTo>
                    <a:pt x="9691" y="4755"/>
                  </a:lnTo>
                  <a:lnTo>
                    <a:pt x="9536" y="4923"/>
                  </a:lnTo>
                  <a:lnTo>
                    <a:pt x="9573" y="5022"/>
                  </a:lnTo>
                  <a:lnTo>
                    <a:pt x="9536" y="5056"/>
                  </a:lnTo>
                  <a:lnTo>
                    <a:pt x="9341" y="5056"/>
                  </a:lnTo>
                  <a:lnTo>
                    <a:pt x="9185" y="5224"/>
                  </a:lnTo>
                  <a:lnTo>
                    <a:pt x="9380" y="5291"/>
                  </a:lnTo>
                  <a:lnTo>
                    <a:pt x="9886" y="5157"/>
                  </a:lnTo>
                  <a:lnTo>
                    <a:pt x="9964" y="5224"/>
                  </a:lnTo>
                  <a:lnTo>
                    <a:pt x="10157" y="5123"/>
                  </a:lnTo>
                  <a:lnTo>
                    <a:pt x="10275" y="5123"/>
                  </a:lnTo>
                  <a:lnTo>
                    <a:pt x="10275" y="5258"/>
                  </a:lnTo>
                  <a:lnTo>
                    <a:pt x="10157" y="5392"/>
                  </a:lnTo>
                  <a:lnTo>
                    <a:pt x="10118" y="5626"/>
                  </a:lnTo>
                  <a:lnTo>
                    <a:pt x="10079" y="5693"/>
                  </a:lnTo>
                  <a:lnTo>
                    <a:pt x="9964" y="5592"/>
                  </a:lnTo>
                  <a:lnTo>
                    <a:pt x="9925" y="5458"/>
                  </a:lnTo>
                  <a:lnTo>
                    <a:pt x="9769" y="5525"/>
                  </a:lnTo>
                  <a:lnTo>
                    <a:pt x="9691" y="5424"/>
                  </a:lnTo>
                  <a:lnTo>
                    <a:pt x="9497" y="5424"/>
                  </a:lnTo>
                  <a:lnTo>
                    <a:pt x="9536" y="5525"/>
                  </a:lnTo>
                  <a:lnTo>
                    <a:pt x="9497" y="5592"/>
                  </a:lnTo>
                  <a:lnTo>
                    <a:pt x="9341" y="5525"/>
                  </a:lnTo>
                  <a:lnTo>
                    <a:pt x="9185" y="5558"/>
                  </a:lnTo>
                  <a:lnTo>
                    <a:pt x="9380" y="5626"/>
                  </a:lnTo>
                  <a:lnTo>
                    <a:pt x="9458" y="5760"/>
                  </a:lnTo>
                  <a:lnTo>
                    <a:pt x="9341" y="5794"/>
                  </a:lnTo>
                  <a:lnTo>
                    <a:pt x="9302" y="5893"/>
                  </a:lnTo>
                  <a:lnTo>
                    <a:pt x="9302" y="5994"/>
                  </a:lnTo>
                  <a:lnTo>
                    <a:pt x="9263" y="6095"/>
                  </a:lnTo>
                  <a:lnTo>
                    <a:pt x="9185" y="5960"/>
                  </a:lnTo>
                  <a:lnTo>
                    <a:pt x="9185" y="5794"/>
                  </a:lnTo>
                  <a:lnTo>
                    <a:pt x="9067" y="5693"/>
                  </a:lnTo>
                  <a:lnTo>
                    <a:pt x="8913" y="5794"/>
                  </a:lnTo>
                  <a:lnTo>
                    <a:pt x="8757" y="5859"/>
                  </a:lnTo>
                  <a:lnTo>
                    <a:pt x="8679" y="5726"/>
                  </a:lnTo>
                  <a:lnTo>
                    <a:pt x="8718" y="5626"/>
                  </a:lnTo>
                  <a:lnTo>
                    <a:pt x="8601" y="5626"/>
                  </a:lnTo>
                  <a:lnTo>
                    <a:pt x="8407" y="5794"/>
                  </a:lnTo>
                  <a:lnTo>
                    <a:pt x="8562" y="5927"/>
                  </a:lnTo>
                  <a:lnTo>
                    <a:pt x="8796" y="5927"/>
                  </a:lnTo>
                  <a:lnTo>
                    <a:pt x="8991" y="5994"/>
                  </a:lnTo>
                  <a:lnTo>
                    <a:pt x="8913" y="6128"/>
                  </a:lnTo>
                  <a:lnTo>
                    <a:pt x="8524" y="6229"/>
                  </a:lnTo>
                  <a:lnTo>
                    <a:pt x="8407" y="6128"/>
                  </a:lnTo>
                  <a:lnTo>
                    <a:pt x="8290" y="6128"/>
                  </a:lnTo>
                  <a:lnTo>
                    <a:pt x="8173" y="6295"/>
                  </a:lnTo>
                  <a:lnTo>
                    <a:pt x="8329" y="6429"/>
                  </a:lnTo>
                  <a:lnTo>
                    <a:pt x="8173" y="6564"/>
                  </a:lnTo>
                  <a:lnTo>
                    <a:pt x="8329" y="6564"/>
                  </a:lnTo>
                  <a:lnTo>
                    <a:pt x="8524" y="6362"/>
                  </a:lnTo>
                  <a:lnTo>
                    <a:pt x="8718" y="6362"/>
                  </a:lnTo>
                  <a:lnTo>
                    <a:pt x="8796" y="6463"/>
                  </a:lnTo>
                  <a:lnTo>
                    <a:pt x="8524" y="6530"/>
                  </a:lnTo>
                  <a:lnTo>
                    <a:pt x="8485" y="6698"/>
                  </a:lnTo>
                  <a:lnTo>
                    <a:pt x="8562" y="6797"/>
                  </a:lnTo>
                  <a:lnTo>
                    <a:pt x="8796" y="6932"/>
                  </a:lnTo>
                  <a:lnTo>
                    <a:pt x="8796" y="7066"/>
                  </a:lnTo>
                  <a:lnTo>
                    <a:pt x="8679" y="6965"/>
                  </a:lnTo>
                  <a:lnTo>
                    <a:pt x="8524" y="6965"/>
                  </a:lnTo>
                  <a:lnTo>
                    <a:pt x="8368" y="6797"/>
                  </a:lnTo>
                  <a:lnTo>
                    <a:pt x="8290" y="6797"/>
                  </a:lnTo>
                  <a:lnTo>
                    <a:pt x="8134" y="6932"/>
                  </a:lnTo>
                  <a:lnTo>
                    <a:pt x="8290" y="7032"/>
                  </a:lnTo>
                  <a:lnTo>
                    <a:pt x="8095" y="7066"/>
                  </a:lnTo>
                  <a:lnTo>
                    <a:pt x="7901" y="7199"/>
                  </a:lnTo>
                  <a:lnTo>
                    <a:pt x="7901" y="7266"/>
                  </a:lnTo>
                  <a:lnTo>
                    <a:pt x="8095" y="7367"/>
                  </a:lnTo>
                  <a:lnTo>
                    <a:pt x="8290" y="7266"/>
                  </a:lnTo>
                  <a:lnTo>
                    <a:pt x="8368" y="7367"/>
                  </a:lnTo>
                  <a:lnTo>
                    <a:pt x="8562" y="7300"/>
                  </a:lnTo>
                  <a:lnTo>
                    <a:pt x="8601" y="7434"/>
                  </a:lnTo>
                  <a:lnTo>
                    <a:pt x="8757" y="7535"/>
                  </a:lnTo>
                  <a:lnTo>
                    <a:pt x="8757" y="7602"/>
                  </a:lnTo>
                  <a:lnTo>
                    <a:pt x="8485" y="7468"/>
                  </a:lnTo>
                  <a:lnTo>
                    <a:pt x="8212" y="7468"/>
                  </a:lnTo>
                  <a:lnTo>
                    <a:pt x="8134" y="7535"/>
                  </a:lnTo>
                  <a:lnTo>
                    <a:pt x="7823" y="7569"/>
                  </a:lnTo>
                  <a:lnTo>
                    <a:pt x="7823" y="7668"/>
                  </a:lnTo>
                  <a:lnTo>
                    <a:pt x="7706" y="7769"/>
                  </a:lnTo>
                  <a:lnTo>
                    <a:pt x="7589" y="7735"/>
                  </a:lnTo>
                  <a:lnTo>
                    <a:pt x="7356" y="7870"/>
                  </a:lnTo>
                  <a:lnTo>
                    <a:pt x="7200" y="7870"/>
                  </a:lnTo>
                  <a:lnTo>
                    <a:pt x="7161" y="7937"/>
                  </a:lnTo>
                  <a:lnTo>
                    <a:pt x="7356" y="7970"/>
                  </a:lnTo>
                  <a:lnTo>
                    <a:pt x="7434" y="8103"/>
                  </a:lnTo>
                  <a:lnTo>
                    <a:pt x="7317" y="8204"/>
                  </a:lnTo>
                  <a:lnTo>
                    <a:pt x="7200" y="8137"/>
                  </a:lnTo>
                  <a:lnTo>
                    <a:pt x="7161" y="8204"/>
                  </a:lnTo>
                  <a:lnTo>
                    <a:pt x="7317" y="8271"/>
                  </a:lnTo>
                  <a:lnTo>
                    <a:pt x="7239" y="8372"/>
                  </a:lnTo>
                  <a:lnTo>
                    <a:pt x="7044" y="8305"/>
                  </a:lnTo>
                  <a:lnTo>
                    <a:pt x="7005" y="8271"/>
                  </a:lnTo>
                  <a:lnTo>
                    <a:pt x="6968" y="8305"/>
                  </a:lnTo>
                  <a:lnTo>
                    <a:pt x="7122" y="8439"/>
                  </a:lnTo>
                  <a:lnTo>
                    <a:pt x="7005" y="8473"/>
                  </a:lnTo>
                  <a:lnTo>
                    <a:pt x="7044" y="8606"/>
                  </a:lnTo>
                  <a:lnTo>
                    <a:pt x="7161" y="8606"/>
                  </a:lnTo>
                  <a:lnTo>
                    <a:pt x="7044" y="8639"/>
                  </a:lnTo>
                  <a:lnTo>
                    <a:pt x="6928" y="8707"/>
                  </a:lnTo>
                  <a:lnTo>
                    <a:pt x="6811" y="8606"/>
                  </a:lnTo>
                  <a:lnTo>
                    <a:pt x="6811" y="8740"/>
                  </a:lnTo>
                  <a:lnTo>
                    <a:pt x="6772" y="8807"/>
                  </a:lnTo>
                  <a:lnTo>
                    <a:pt x="6850" y="8875"/>
                  </a:lnTo>
                  <a:lnTo>
                    <a:pt x="7161" y="8940"/>
                  </a:lnTo>
                  <a:lnTo>
                    <a:pt x="7200" y="9075"/>
                  </a:lnTo>
                  <a:lnTo>
                    <a:pt x="7317" y="9075"/>
                  </a:lnTo>
                  <a:lnTo>
                    <a:pt x="7512" y="9041"/>
                  </a:lnTo>
                  <a:lnTo>
                    <a:pt x="7356" y="9108"/>
                  </a:lnTo>
                  <a:lnTo>
                    <a:pt x="7356" y="9209"/>
                  </a:lnTo>
                  <a:lnTo>
                    <a:pt x="7161" y="9209"/>
                  </a:lnTo>
                  <a:lnTo>
                    <a:pt x="7122" y="9142"/>
                  </a:lnTo>
                  <a:lnTo>
                    <a:pt x="6811" y="9142"/>
                  </a:lnTo>
                  <a:lnTo>
                    <a:pt x="6616" y="9310"/>
                  </a:lnTo>
                  <a:lnTo>
                    <a:pt x="6655" y="9344"/>
                  </a:lnTo>
                  <a:lnTo>
                    <a:pt x="6850" y="9344"/>
                  </a:lnTo>
                  <a:lnTo>
                    <a:pt x="6928" y="9476"/>
                  </a:lnTo>
                  <a:lnTo>
                    <a:pt x="7005" y="9577"/>
                  </a:lnTo>
                  <a:lnTo>
                    <a:pt x="7005" y="9712"/>
                  </a:lnTo>
                  <a:lnTo>
                    <a:pt x="6850" y="9611"/>
                  </a:lnTo>
                  <a:lnTo>
                    <a:pt x="6772" y="9611"/>
                  </a:lnTo>
                  <a:lnTo>
                    <a:pt x="6655" y="9712"/>
                  </a:lnTo>
                  <a:lnTo>
                    <a:pt x="6655" y="9811"/>
                  </a:lnTo>
                  <a:lnTo>
                    <a:pt x="6616" y="9878"/>
                  </a:lnTo>
                  <a:lnTo>
                    <a:pt x="6733" y="9945"/>
                  </a:lnTo>
                  <a:lnTo>
                    <a:pt x="6772" y="10080"/>
                  </a:lnTo>
                  <a:lnTo>
                    <a:pt x="6655" y="10080"/>
                  </a:lnTo>
                  <a:lnTo>
                    <a:pt x="6538" y="9979"/>
                  </a:lnTo>
                  <a:lnTo>
                    <a:pt x="6462" y="10046"/>
                  </a:lnTo>
                  <a:lnTo>
                    <a:pt x="6462" y="10147"/>
                  </a:lnTo>
                  <a:lnTo>
                    <a:pt x="6655" y="10181"/>
                  </a:lnTo>
                  <a:lnTo>
                    <a:pt x="6655" y="10414"/>
                  </a:lnTo>
                  <a:lnTo>
                    <a:pt x="6423" y="10246"/>
                  </a:lnTo>
                  <a:lnTo>
                    <a:pt x="6344" y="10313"/>
                  </a:lnTo>
                  <a:lnTo>
                    <a:pt x="6344" y="10448"/>
                  </a:lnTo>
                  <a:lnTo>
                    <a:pt x="6383" y="10448"/>
                  </a:lnTo>
                  <a:lnTo>
                    <a:pt x="6383" y="10616"/>
                  </a:lnTo>
                  <a:lnTo>
                    <a:pt x="6462" y="10782"/>
                  </a:lnTo>
                  <a:lnTo>
                    <a:pt x="6577" y="10782"/>
                  </a:lnTo>
                  <a:lnTo>
                    <a:pt x="6655" y="10616"/>
                  </a:lnTo>
                  <a:lnTo>
                    <a:pt x="6772" y="10616"/>
                  </a:lnTo>
                  <a:lnTo>
                    <a:pt x="6655" y="10816"/>
                  </a:lnTo>
                  <a:lnTo>
                    <a:pt x="6577" y="10883"/>
                  </a:lnTo>
                  <a:lnTo>
                    <a:pt x="6383" y="11018"/>
                  </a:lnTo>
                  <a:lnTo>
                    <a:pt x="6227" y="11018"/>
                  </a:lnTo>
                  <a:lnTo>
                    <a:pt x="6071" y="11085"/>
                  </a:lnTo>
                  <a:lnTo>
                    <a:pt x="6071" y="11151"/>
                  </a:lnTo>
                  <a:lnTo>
                    <a:pt x="5956" y="11251"/>
                  </a:lnTo>
                  <a:lnTo>
                    <a:pt x="5799" y="11319"/>
                  </a:lnTo>
                  <a:lnTo>
                    <a:pt x="5956" y="11419"/>
                  </a:lnTo>
                  <a:lnTo>
                    <a:pt x="5878" y="11453"/>
                  </a:lnTo>
                  <a:lnTo>
                    <a:pt x="5604" y="11487"/>
                  </a:lnTo>
                  <a:lnTo>
                    <a:pt x="5487" y="11619"/>
                  </a:lnTo>
                  <a:lnTo>
                    <a:pt x="5487" y="11720"/>
                  </a:lnTo>
                  <a:lnTo>
                    <a:pt x="5682" y="11754"/>
                  </a:lnTo>
                  <a:lnTo>
                    <a:pt x="5565" y="11821"/>
                  </a:lnTo>
                  <a:lnTo>
                    <a:pt x="5450" y="11989"/>
                  </a:lnTo>
                  <a:lnTo>
                    <a:pt x="5294" y="11989"/>
                  </a:lnTo>
                  <a:lnTo>
                    <a:pt x="5254" y="11855"/>
                  </a:lnTo>
                  <a:lnTo>
                    <a:pt x="5176" y="11787"/>
                  </a:lnTo>
                  <a:lnTo>
                    <a:pt x="5098" y="11855"/>
                  </a:lnTo>
                  <a:lnTo>
                    <a:pt x="4981" y="11855"/>
                  </a:lnTo>
                  <a:lnTo>
                    <a:pt x="5020" y="11989"/>
                  </a:lnTo>
                  <a:lnTo>
                    <a:pt x="4905" y="12088"/>
                  </a:lnTo>
                  <a:lnTo>
                    <a:pt x="4905" y="12156"/>
                  </a:lnTo>
                  <a:lnTo>
                    <a:pt x="4981" y="12256"/>
                  </a:lnTo>
                  <a:lnTo>
                    <a:pt x="4709" y="12256"/>
                  </a:lnTo>
                  <a:lnTo>
                    <a:pt x="4631" y="12290"/>
                  </a:lnTo>
                  <a:lnTo>
                    <a:pt x="4631" y="12490"/>
                  </a:lnTo>
                  <a:lnTo>
                    <a:pt x="4438" y="12591"/>
                  </a:lnTo>
                  <a:lnTo>
                    <a:pt x="4475" y="12658"/>
                  </a:lnTo>
                  <a:lnTo>
                    <a:pt x="4438" y="12826"/>
                  </a:lnTo>
                  <a:lnTo>
                    <a:pt x="4282" y="12959"/>
                  </a:lnTo>
                  <a:lnTo>
                    <a:pt x="4086" y="13093"/>
                  </a:lnTo>
                  <a:lnTo>
                    <a:pt x="4125" y="13161"/>
                  </a:lnTo>
                  <a:lnTo>
                    <a:pt x="4399" y="13060"/>
                  </a:lnTo>
                  <a:lnTo>
                    <a:pt x="4475" y="13060"/>
                  </a:lnTo>
                  <a:lnTo>
                    <a:pt x="4475" y="13161"/>
                  </a:lnTo>
                  <a:lnTo>
                    <a:pt x="4321" y="13228"/>
                  </a:lnTo>
                  <a:lnTo>
                    <a:pt x="4321" y="13394"/>
                  </a:lnTo>
                  <a:lnTo>
                    <a:pt x="4438" y="13529"/>
                  </a:lnTo>
                  <a:lnTo>
                    <a:pt x="4670" y="13428"/>
                  </a:lnTo>
                  <a:lnTo>
                    <a:pt x="4905" y="13394"/>
                  </a:lnTo>
                  <a:lnTo>
                    <a:pt x="5215" y="13127"/>
                  </a:lnTo>
                  <a:lnTo>
                    <a:pt x="5215" y="12993"/>
                  </a:lnTo>
                  <a:lnTo>
                    <a:pt x="5059" y="13060"/>
                  </a:lnTo>
                  <a:lnTo>
                    <a:pt x="5215" y="12892"/>
                  </a:lnTo>
                  <a:lnTo>
                    <a:pt x="5254" y="12658"/>
                  </a:lnTo>
                  <a:lnTo>
                    <a:pt x="5294" y="12658"/>
                  </a:lnTo>
                  <a:lnTo>
                    <a:pt x="5411" y="12591"/>
                  </a:lnTo>
                  <a:lnTo>
                    <a:pt x="5604" y="12625"/>
                  </a:lnTo>
                  <a:lnTo>
                    <a:pt x="5682" y="12625"/>
                  </a:lnTo>
                  <a:lnTo>
                    <a:pt x="5411" y="12793"/>
                  </a:lnTo>
                  <a:lnTo>
                    <a:pt x="5411" y="12892"/>
                  </a:lnTo>
                  <a:lnTo>
                    <a:pt x="5682" y="12959"/>
                  </a:lnTo>
                  <a:lnTo>
                    <a:pt x="5604" y="13093"/>
                  </a:lnTo>
                  <a:lnTo>
                    <a:pt x="5450" y="13093"/>
                  </a:lnTo>
                  <a:lnTo>
                    <a:pt x="5176" y="13394"/>
                  </a:lnTo>
                  <a:lnTo>
                    <a:pt x="5372" y="13462"/>
                  </a:lnTo>
                  <a:lnTo>
                    <a:pt x="5215" y="13596"/>
                  </a:lnTo>
                  <a:lnTo>
                    <a:pt x="5254" y="13762"/>
                  </a:lnTo>
                  <a:lnTo>
                    <a:pt x="5059" y="13730"/>
                  </a:lnTo>
                  <a:lnTo>
                    <a:pt x="4905" y="13596"/>
                  </a:lnTo>
                  <a:lnTo>
                    <a:pt x="4670" y="13596"/>
                  </a:lnTo>
                  <a:lnTo>
                    <a:pt x="4514" y="13663"/>
                  </a:lnTo>
                  <a:lnTo>
                    <a:pt x="4514" y="13830"/>
                  </a:lnTo>
                  <a:lnTo>
                    <a:pt x="4399" y="13931"/>
                  </a:lnTo>
                  <a:lnTo>
                    <a:pt x="4204" y="13998"/>
                  </a:lnTo>
                  <a:lnTo>
                    <a:pt x="4321" y="13897"/>
                  </a:lnTo>
                  <a:lnTo>
                    <a:pt x="4438" y="13830"/>
                  </a:lnTo>
                  <a:lnTo>
                    <a:pt x="4282" y="13663"/>
                  </a:lnTo>
                  <a:lnTo>
                    <a:pt x="4282" y="13495"/>
                  </a:lnTo>
                  <a:lnTo>
                    <a:pt x="4125" y="13327"/>
                  </a:lnTo>
                  <a:lnTo>
                    <a:pt x="4008" y="13327"/>
                  </a:lnTo>
                  <a:lnTo>
                    <a:pt x="3893" y="13462"/>
                  </a:lnTo>
                  <a:lnTo>
                    <a:pt x="3698" y="13462"/>
                  </a:lnTo>
                  <a:lnTo>
                    <a:pt x="3698" y="13529"/>
                  </a:lnTo>
                  <a:lnTo>
                    <a:pt x="4008" y="13529"/>
                  </a:lnTo>
                  <a:lnTo>
                    <a:pt x="3698" y="13762"/>
                  </a:lnTo>
                  <a:lnTo>
                    <a:pt x="3502" y="13730"/>
                  </a:lnTo>
                  <a:lnTo>
                    <a:pt x="3348" y="13730"/>
                  </a:lnTo>
                  <a:lnTo>
                    <a:pt x="3153" y="13897"/>
                  </a:lnTo>
                  <a:lnTo>
                    <a:pt x="3270" y="13931"/>
                  </a:lnTo>
                  <a:lnTo>
                    <a:pt x="3426" y="13897"/>
                  </a:lnTo>
                  <a:lnTo>
                    <a:pt x="3463" y="13931"/>
                  </a:lnTo>
                  <a:lnTo>
                    <a:pt x="3231" y="14065"/>
                  </a:lnTo>
                  <a:lnTo>
                    <a:pt x="3114" y="14132"/>
                  </a:lnTo>
                  <a:lnTo>
                    <a:pt x="3035" y="14065"/>
                  </a:lnTo>
                  <a:lnTo>
                    <a:pt x="2881" y="14065"/>
                  </a:lnTo>
                  <a:lnTo>
                    <a:pt x="2881" y="14132"/>
                  </a:lnTo>
                  <a:lnTo>
                    <a:pt x="3114" y="14265"/>
                  </a:lnTo>
                  <a:lnTo>
                    <a:pt x="3348" y="14265"/>
                  </a:lnTo>
                  <a:lnTo>
                    <a:pt x="3309" y="14366"/>
                  </a:lnTo>
                  <a:lnTo>
                    <a:pt x="3463" y="14433"/>
                  </a:lnTo>
                  <a:lnTo>
                    <a:pt x="3426" y="14568"/>
                  </a:lnTo>
                  <a:lnTo>
                    <a:pt x="3153" y="14467"/>
                  </a:lnTo>
                  <a:lnTo>
                    <a:pt x="3153" y="14332"/>
                  </a:lnTo>
                  <a:lnTo>
                    <a:pt x="2957" y="14332"/>
                  </a:lnTo>
                  <a:lnTo>
                    <a:pt x="2764" y="14231"/>
                  </a:lnTo>
                  <a:lnTo>
                    <a:pt x="2725" y="14099"/>
                  </a:lnTo>
                  <a:lnTo>
                    <a:pt x="2686" y="14099"/>
                  </a:lnTo>
                  <a:lnTo>
                    <a:pt x="2647" y="14265"/>
                  </a:lnTo>
                  <a:lnTo>
                    <a:pt x="2842" y="14467"/>
                  </a:lnTo>
                  <a:lnTo>
                    <a:pt x="3035" y="14601"/>
                  </a:lnTo>
                  <a:lnTo>
                    <a:pt x="3153" y="14601"/>
                  </a:lnTo>
                  <a:lnTo>
                    <a:pt x="3270" y="14667"/>
                  </a:lnTo>
                  <a:lnTo>
                    <a:pt x="3075" y="14667"/>
                  </a:lnTo>
                  <a:lnTo>
                    <a:pt x="2764" y="14601"/>
                  </a:lnTo>
                  <a:lnTo>
                    <a:pt x="2530" y="14332"/>
                  </a:lnTo>
                  <a:lnTo>
                    <a:pt x="2375" y="14366"/>
                  </a:lnTo>
                  <a:lnTo>
                    <a:pt x="2258" y="14299"/>
                  </a:lnTo>
                  <a:lnTo>
                    <a:pt x="1985" y="14299"/>
                  </a:lnTo>
                  <a:lnTo>
                    <a:pt x="1908" y="14231"/>
                  </a:lnTo>
                  <a:lnTo>
                    <a:pt x="1791" y="14299"/>
                  </a:lnTo>
                  <a:lnTo>
                    <a:pt x="1869" y="14433"/>
                  </a:lnTo>
                  <a:lnTo>
                    <a:pt x="1752" y="14500"/>
                  </a:lnTo>
                  <a:lnTo>
                    <a:pt x="1908" y="14667"/>
                  </a:lnTo>
                  <a:lnTo>
                    <a:pt x="2258" y="14601"/>
                  </a:lnTo>
                  <a:lnTo>
                    <a:pt x="2297" y="14633"/>
                  </a:lnTo>
                  <a:lnTo>
                    <a:pt x="2141" y="14734"/>
                  </a:lnTo>
                  <a:lnTo>
                    <a:pt x="2258" y="14768"/>
                  </a:lnTo>
                  <a:lnTo>
                    <a:pt x="2491" y="14667"/>
                  </a:lnTo>
                  <a:lnTo>
                    <a:pt x="2647" y="14667"/>
                  </a:lnTo>
                  <a:lnTo>
                    <a:pt x="2569" y="14768"/>
                  </a:lnTo>
                  <a:lnTo>
                    <a:pt x="2258" y="14902"/>
                  </a:lnTo>
                  <a:lnTo>
                    <a:pt x="2141" y="15003"/>
                  </a:lnTo>
                  <a:lnTo>
                    <a:pt x="1908" y="14969"/>
                  </a:lnTo>
                  <a:lnTo>
                    <a:pt x="1752" y="14768"/>
                  </a:lnTo>
                  <a:lnTo>
                    <a:pt x="1674" y="14768"/>
                  </a:lnTo>
                  <a:lnTo>
                    <a:pt x="1557" y="14835"/>
                  </a:lnTo>
                  <a:lnTo>
                    <a:pt x="1401" y="14734"/>
                  </a:lnTo>
                  <a:lnTo>
                    <a:pt x="1285" y="14801"/>
                  </a:lnTo>
                  <a:lnTo>
                    <a:pt x="1168" y="14768"/>
                  </a:lnTo>
                  <a:lnTo>
                    <a:pt x="1012" y="14835"/>
                  </a:lnTo>
                  <a:lnTo>
                    <a:pt x="1090" y="14936"/>
                  </a:lnTo>
                  <a:lnTo>
                    <a:pt x="1401" y="14969"/>
                  </a:lnTo>
                  <a:lnTo>
                    <a:pt x="1596" y="15068"/>
                  </a:lnTo>
                  <a:lnTo>
                    <a:pt x="1869" y="15169"/>
                  </a:lnTo>
                  <a:lnTo>
                    <a:pt x="1791" y="15337"/>
                  </a:lnTo>
                  <a:lnTo>
                    <a:pt x="1908" y="15472"/>
                  </a:lnTo>
                  <a:lnTo>
                    <a:pt x="1713" y="15504"/>
                  </a:lnTo>
                  <a:lnTo>
                    <a:pt x="1674" y="15472"/>
                  </a:lnTo>
                  <a:lnTo>
                    <a:pt x="1674" y="15203"/>
                  </a:lnTo>
                  <a:lnTo>
                    <a:pt x="1479" y="15169"/>
                  </a:lnTo>
                  <a:lnTo>
                    <a:pt x="1285" y="15169"/>
                  </a:lnTo>
                  <a:lnTo>
                    <a:pt x="1363" y="15304"/>
                  </a:lnTo>
                  <a:lnTo>
                    <a:pt x="1324" y="15405"/>
                  </a:lnTo>
                  <a:lnTo>
                    <a:pt x="1090" y="15270"/>
                  </a:lnTo>
                  <a:lnTo>
                    <a:pt x="895" y="15472"/>
                  </a:lnTo>
                  <a:lnTo>
                    <a:pt x="1090" y="15571"/>
                  </a:lnTo>
                  <a:lnTo>
                    <a:pt x="934" y="15605"/>
                  </a:lnTo>
                  <a:lnTo>
                    <a:pt x="818" y="15638"/>
                  </a:lnTo>
                  <a:lnTo>
                    <a:pt x="740" y="15472"/>
                  </a:lnTo>
                  <a:lnTo>
                    <a:pt x="428" y="15438"/>
                  </a:lnTo>
                  <a:lnTo>
                    <a:pt x="545" y="15638"/>
                  </a:lnTo>
                  <a:lnTo>
                    <a:pt x="389" y="15672"/>
                  </a:lnTo>
                  <a:lnTo>
                    <a:pt x="352" y="15504"/>
                  </a:lnTo>
                  <a:lnTo>
                    <a:pt x="195" y="15405"/>
                  </a:lnTo>
                  <a:lnTo>
                    <a:pt x="117" y="15438"/>
                  </a:lnTo>
                  <a:lnTo>
                    <a:pt x="117" y="15504"/>
                  </a:lnTo>
                  <a:lnTo>
                    <a:pt x="312" y="15672"/>
                  </a:lnTo>
                  <a:lnTo>
                    <a:pt x="195" y="15773"/>
                  </a:lnTo>
                  <a:lnTo>
                    <a:pt x="312" y="15840"/>
                  </a:lnTo>
                  <a:lnTo>
                    <a:pt x="545" y="15806"/>
                  </a:lnTo>
                  <a:lnTo>
                    <a:pt x="895" y="15840"/>
                  </a:lnTo>
                  <a:lnTo>
                    <a:pt x="1090" y="15973"/>
                  </a:lnTo>
                  <a:lnTo>
                    <a:pt x="1363" y="15973"/>
                  </a:lnTo>
                  <a:lnTo>
                    <a:pt x="1479" y="15907"/>
                  </a:lnTo>
                  <a:lnTo>
                    <a:pt x="1596" y="15907"/>
                  </a:lnTo>
                  <a:lnTo>
                    <a:pt x="1401" y="16040"/>
                  </a:lnTo>
                  <a:lnTo>
                    <a:pt x="1129" y="16040"/>
                  </a:lnTo>
                  <a:lnTo>
                    <a:pt x="1012" y="16107"/>
                  </a:lnTo>
                  <a:lnTo>
                    <a:pt x="701" y="15939"/>
                  </a:lnTo>
                  <a:lnTo>
                    <a:pt x="506" y="15973"/>
                  </a:lnTo>
                  <a:lnTo>
                    <a:pt x="389" y="15973"/>
                  </a:lnTo>
                  <a:lnTo>
                    <a:pt x="234" y="16040"/>
                  </a:lnTo>
                  <a:lnTo>
                    <a:pt x="0" y="16107"/>
                  </a:lnTo>
                  <a:lnTo>
                    <a:pt x="0" y="16174"/>
                  </a:lnTo>
                  <a:lnTo>
                    <a:pt x="352" y="16309"/>
                  </a:lnTo>
                  <a:lnTo>
                    <a:pt x="195" y="16442"/>
                  </a:lnTo>
                  <a:lnTo>
                    <a:pt x="389" y="16475"/>
                  </a:lnTo>
                  <a:lnTo>
                    <a:pt x="506" y="16408"/>
                  </a:lnTo>
                  <a:lnTo>
                    <a:pt x="779" y="16408"/>
                  </a:lnTo>
                  <a:lnTo>
                    <a:pt x="584" y="16509"/>
                  </a:lnTo>
                  <a:lnTo>
                    <a:pt x="234" y="16509"/>
                  </a:lnTo>
                  <a:lnTo>
                    <a:pt x="195" y="16576"/>
                  </a:lnTo>
                  <a:lnTo>
                    <a:pt x="117" y="16576"/>
                  </a:lnTo>
                  <a:lnTo>
                    <a:pt x="117" y="16610"/>
                  </a:lnTo>
                  <a:lnTo>
                    <a:pt x="234" y="16643"/>
                  </a:lnTo>
                  <a:lnTo>
                    <a:pt x="352" y="16643"/>
                  </a:lnTo>
                  <a:lnTo>
                    <a:pt x="195" y="16744"/>
                  </a:lnTo>
                  <a:lnTo>
                    <a:pt x="117" y="16778"/>
                  </a:lnTo>
                  <a:lnTo>
                    <a:pt x="117" y="16843"/>
                  </a:lnTo>
                  <a:lnTo>
                    <a:pt x="195" y="16877"/>
                  </a:lnTo>
                  <a:lnTo>
                    <a:pt x="312" y="17011"/>
                  </a:lnTo>
                  <a:lnTo>
                    <a:pt x="545" y="17011"/>
                  </a:lnTo>
                  <a:lnTo>
                    <a:pt x="623" y="16944"/>
                  </a:lnTo>
                  <a:lnTo>
                    <a:pt x="973" y="16877"/>
                  </a:lnTo>
                  <a:lnTo>
                    <a:pt x="1207" y="16944"/>
                  </a:lnTo>
                  <a:lnTo>
                    <a:pt x="1285" y="16978"/>
                  </a:lnTo>
                  <a:lnTo>
                    <a:pt x="1401" y="16877"/>
                  </a:lnTo>
                  <a:lnTo>
                    <a:pt x="1401" y="16778"/>
                  </a:lnTo>
                  <a:lnTo>
                    <a:pt x="1557" y="16744"/>
                  </a:lnTo>
                  <a:lnTo>
                    <a:pt x="1596" y="16843"/>
                  </a:lnTo>
                  <a:lnTo>
                    <a:pt x="1791" y="16843"/>
                  </a:lnTo>
                  <a:lnTo>
                    <a:pt x="1985" y="16677"/>
                  </a:lnTo>
                  <a:lnTo>
                    <a:pt x="2102" y="16744"/>
                  </a:lnTo>
                  <a:lnTo>
                    <a:pt x="2102" y="16811"/>
                  </a:lnTo>
                  <a:lnTo>
                    <a:pt x="1946" y="16843"/>
                  </a:lnTo>
                  <a:lnTo>
                    <a:pt x="2141" y="16944"/>
                  </a:lnTo>
                  <a:lnTo>
                    <a:pt x="2258" y="16843"/>
                  </a:lnTo>
                  <a:lnTo>
                    <a:pt x="2258" y="16744"/>
                  </a:lnTo>
                  <a:lnTo>
                    <a:pt x="2375" y="16576"/>
                  </a:lnTo>
                  <a:lnTo>
                    <a:pt x="2336" y="16677"/>
                  </a:lnTo>
                  <a:lnTo>
                    <a:pt x="2491" y="16843"/>
                  </a:lnTo>
                  <a:lnTo>
                    <a:pt x="2375" y="16978"/>
                  </a:lnTo>
                  <a:lnTo>
                    <a:pt x="2102" y="17079"/>
                  </a:lnTo>
                  <a:lnTo>
                    <a:pt x="1946" y="17146"/>
                  </a:lnTo>
                  <a:lnTo>
                    <a:pt x="2063" y="17179"/>
                  </a:lnTo>
                  <a:lnTo>
                    <a:pt x="1946" y="17346"/>
                  </a:lnTo>
                  <a:lnTo>
                    <a:pt x="1713" y="17346"/>
                  </a:lnTo>
                  <a:lnTo>
                    <a:pt x="1713" y="17279"/>
                  </a:lnTo>
                  <a:lnTo>
                    <a:pt x="1791" y="17179"/>
                  </a:lnTo>
                  <a:lnTo>
                    <a:pt x="1752" y="17011"/>
                  </a:lnTo>
                  <a:lnTo>
                    <a:pt x="1557" y="16978"/>
                  </a:lnTo>
                  <a:lnTo>
                    <a:pt x="1363" y="17179"/>
                  </a:lnTo>
                  <a:lnTo>
                    <a:pt x="1324" y="17279"/>
                  </a:lnTo>
                  <a:lnTo>
                    <a:pt x="1168" y="17112"/>
                  </a:lnTo>
                  <a:lnTo>
                    <a:pt x="973" y="17079"/>
                  </a:lnTo>
                  <a:lnTo>
                    <a:pt x="779" y="17112"/>
                  </a:lnTo>
                  <a:lnTo>
                    <a:pt x="623" y="17079"/>
                  </a:lnTo>
                  <a:lnTo>
                    <a:pt x="389" y="17179"/>
                  </a:lnTo>
                  <a:lnTo>
                    <a:pt x="234" y="17179"/>
                  </a:lnTo>
                  <a:lnTo>
                    <a:pt x="117" y="17112"/>
                  </a:lnTo>
                  <a:lnTo>
                    <a:pt x="39" y="17112"/>
                  </a:lnTo>
                  <a:lnTo>
                    <a:pt x="117" y="17279"/>
                  </a:lnTo>
                  <a:lnTo>
                    <a:pt x="39" y="17346"/>
                  </a:lnTo>
                  <a:lnTo>
                    <a:pt x="156" y="17447"/>
                  </a:lnTo>
                  <a:lnTo>
                    <a:pt x="312" y="17413"/>
                  </a:lnTo>
                  <a:lnTo>
                    <a:pt x="389" y="17312"/>
                  </a:lnTo>
                  <a:lnTo>
                    <a:pt x="545" y="17312"/>
                  </a:lnTo>
                  <a:lnTo>
                    <a:pt x="389" y="17447"/>
                  </a:lnTo>
                  <a:lnTo>
                    <a:pt x="389" y="17615"/>
                  </a:lnTo>
                  <a:lnTo>
                    <a:pt x="312" y="17682"/>
                  </a:lnTo>
                  <a:lnTo>
                    <a:pt x="156" y="17615"/>
                  </a:lnTo>
                  <a:lnTo>
                    <a:pt x="234" y="17815"/>
                  </a:lnTo>
                  <a:lnTo>
                    <a:pt x="352" y="17916"/>
                  </a:lnTo>
                  <a:lnTo>
                    <a:pt x="623" y="17615"/>
                  </a:lnTo>
                  <a:lnTo>
                    <a:pt x="895" y="17682"/>
                  </a:lnTo>
                  <a:lnTo>
                    <a:pt x="779" y="17781"/>
                  </a:lnTo>
                  <a:lnTo>
                    <a:pt x="779" y="17916"/>
                  </a:lnTo>
                  <a:lnTo>
                    <a:pt x="545" y="18017"/>
                  </a:lnTo>
                  <a:lnTo>
                    <a:pt x="584" y="18084"/>
                  </a:lnTo>
                  <a:lnTo>
                    <a:pt x="740" y="18117"/>
                  </a:lnTo>
                  <a:lnTo>
                    <a:pt x="701" y="18250"/>
                  </a:lnTo>
                  <a:lnTo>
                    <a:pt x="779" y="18351"/>
                  </a:lnTo>
                  <a:lnTo>
                    <a:pt x="701" y="18519"/>
                  </a:lnTo>
                  <a:lnTo>
                    <a:pt x="779" y="18519"/>
                  </a:lnTo>
                  <a:lnTo>
                    <a:pt x="934" y="18317"/>
                  </a:lnTo>
                  <a:lnTo>
                    <a:pt x="1090" y="18284"/>
                  </a:lnTo>
                  <a:lnTo>
                    <a:pt x="1129" y="18084"/>
                  </a:lnTo>
                  <a:lnTo>
                    <a:pt x="1518" y="17949"/>
                  </a:lnTo>
                  <a:lnTo>
                    <a:pt x="1713" y="17949"/>
                  </a:lnTo>
                  <a:lnTo>
                    <a:pt x="1869" y="17916"/>
                  </a:lnTo>
                  <a:lnTo>
                    <a:pt x="1752" y="17983"/>
                  </a:lnTo>
                  <a:lnTo>
                    <a:pt x="1557" y="18117"/>
                  </a:lnTo>
                  <a:lnTo>
                    <a:pt x="1557" y="18317"/>
                  </a:lnTo>
                  <a:lnTo>
                    <a:pt x="1596" y="18452"/>
                  </a:lnTo>
                  <a:lnTo>
                    <a:pt x="1479" y="18351"/>
                  </a:lnTo>
                  <a:lnTo>
                    <a:pt x="1401" y="18149"/>
                  </a:lnTo>
                  <a:lnTo>
                    <a:pt x="1324" y="18149"/>
                  </a:lnTo>
                  <a:lnTo>
                    <a:pt x="1168" y="18351"/>
                  </a:lnTo>
                  <a:lnTo>
                    <a:pt x="1090" y="18418"/>
                  </a:lnTo>
                  <a:lnTo>
                    <a:pt x="1285" y="18452"/>
                  </a:lnTo>
                  <a:lnTo>
                    <a:pt x="1090" y="18652"/>
                  </a:lnTo>
                  <a:lnTo>
                    <a:pt x="934" y="18652"/>
                  </a:lnTo>
                  <a:lnTo>
                    <a:pt x="895" y="18786"/>
                  </a:lnTo>
                  <a:lnTo>
                    <a:pt x="973" y="18820"/>
                  </a:lnTo>
                  <a:lnTo>
                    <a:pt x="1285" y="18820"/>
                  </a:lnTo>
                  <a:lnTo>
                    <a:pt x="1363" y="18921"/>
                  </a:lnTo>
                  <a:lnTo>
                    <a:pt x="1129" y="18954"/>
                  </a:lnTo>
                  <a:lnTo>
                    <a:pt x="1090" y="19020"/>
                  </a:lnTo>
                  <a:lnTo>
                    <a:pt x="1012" y="19154"/>
                  </a:lnTo>
                  <a:lnTo>
                    <a:pt x="818" y="19020"/>
                  </a:lnTo>
                  <a:lnTo>
                    <a:pt x="740" y="19087"/>
                  </a:lnTo>
                  <a:lnTo>
                    <a:pt x="701" y="19255"/>
                  </a:lnTo>
                  <a:lnTo>
                    <a:pt x="623" y="19020"/>
                  </a:lnTo>
                  <a:lnTo>
                    <a:pt x="506" y="19121"/>
                  </a:lnTo>
                  <a:lnTo>
                    <a:pt x="312" y="19323"/>
                  </a:lnTo>
                  <a:lnTo>
                    <a:pt x="389" y="19489"/>
                  </a:lnTo>
                  <a:lnTo>
                    <a:pt x="623" y="19791"/>
                  </a:lnTo>
                  <a:lnTo>
                    <a:pt x="740" y="19623"/>
                  </a:lnTo>
                  <a:lnTo>
                    <a:pt x="779" y="19657"/>
                  </a:lnTo>
                  <a:lnTo>
                    <a:pt x="934" y="19623"/>
                  </a:lnTo>
                  <a:lnTo>
                    <a:pt x="895" y="19523"/>
                  </a:lnTo>
                  <a:lnTo>
                    <a:pt x="973" y="19356"/>
                  </a:lnTo>
                  <a:lnTo>
                    <a:pt x="1207" y="19489"/>
                  </a:lnTo>
                  <a:lnTo>
                    <a:pt x="1129" y="19590"/>
                  </a:lnTo>
                  <a:lnTo>
                    <a:pt x="1207" y="19691"/>
                  </a:lnTo>
                  <a:lnTo>
                    <a:pt x="1168" y="19825"/>
                  </a:lnTo>
                  <a:lnTo>
                    <a:pt x="1090" y="19924"/>
                  </a:lnTo>
                  <a:lnTo>
                    <a:pt x="1168" y="20160"/>
                  </a:lnTo>
                  <a:lnTo>
                    <a:pt x="1285" y="20092"/>
                  </a:lnTo>
                  <a:lnTo>
                    <a:pt x="1518" y="20025"/>
                  </a:lnTo>
                  <a:lnTo>
                    <a:pt x="1674" y="20160"/>
                  </a:lnTo>
                  <a:lnTo>
                    <a:pt x="1401" y="20160"/>
                  </a:lnTo>
                  <a:lnTo>
                    <a:pt x="1324" y="20227"/>
                  </a:lnTo>
                  <a:lnTo>
                    <a:pt x="1401" y="20360"/>
                  </a:lnTo>
                  <a:lnTo>
                    <a:pt x="1401" y="20460"/>
                  </a:lnTo>
                  <a:lnTo>
                    <a:pt x="1012" y="20193"/>
                  </a:lnTo>
                  <a:lnTo>
                    <a:pt x="895" y="20227"/>
                  </a:lnTo>
                  <a:lnTo>
                    <a:pt x="779" y="20160"/>
                  </a:lnTo>
                  <a:lnTo>
                    <a:pt x="584" y="20160"/>
                  </a:lnTo>
                  <a:lnTo>
                    <a:pt x="584" y="20326"/>
                  </a:lnTo>
                  <a:lnTo>
                    <a:pt x="506" y="20427"/>
                  </a:lnTo>
                  <a:lnTo>
                    <a:pt x="779" y="20795"/>
                  </a:lnTo>
                  <a:lnTo>
                    <a:pt x="973" y="20829"/>
                  </a:lnTo>
                  <a:lnTo>
                    <a:pt x="1285" y="21030"/>
                  </a:lnTo>
                  <a:lnTo>
                    <a:pt x="1674" y="21197"/>
                  </a:lnTo>
                  <a:lnTo>
                    <a:pt x="1713" y="21298"/>
                  </a:lnTo>
                  <a:lnTo>
                    <a:pt x="1596" y="21331"/>
                  </a:lnTo>
                  <a:lnTo>
                    <a:pt x="1791" y="21466"/>
                  </a:lnTo>
                  <a:lnTo>
                    <a:pt x="1908" y="21432"/>
                  </a:lnTo>
                  <a:lnTo>
                    <a:pt x="1869" y="21264"/>
                  </a:lnTo>
                  <a:lnTo>
                    <a:pt x="1985" y="21264"/>
                  </a:lnTo>
                  <a:lnTo>
                    <a:pt x="2141" y="21331"/>
                  </a:lnTo>
                  <a:lnTo>
                    <a:pt x="2102" y="21365"/>
                  </a:lnTo>
                  <a:lnTo>
                    <a:pt x="2297" y="21600"/>
                  </a:lnTo>
                  <a:lnTo>
                    <a:pt x="2375" y="21499"/>
                  </a:lnTo>
                  <a:lnTo>
                    <a:pt x="2491" y="21533"/>
                  </a:lnTo>
                  <a:lnTo>
                    <a:pt x="2686" y="21466"/>
                  </a:lnTo>
                  <a:lnTo>
                    <a:pt x="2920" y="21298"/>
                  </a:lnTo>
                  <a:lnTo>
                    <a:pt x="3035" y="21264"/>
                  </a:lnTo>
                  <a:lnTo>
                    <a:pt x="3075" y="21165"/>
                  </a:lnTo>
                  <a:lnTo>
                    <a:pt x="3114" y="21197"/>
                  </a:lnTo>
                  <a:lnTo>
                    <a:pt x="3153" y="21331"/>
                  </a:lnTo>
                  <a:lnTo>
                    <a:pt x="3309" y="21331"/>
                  </a:lnTo>
                  <a:lnTo>
                    <a:pt x="3698" y="20997"/>
                  </a:lnTo>
                  <a:lnTo>
                    <a:pt x="3659" y="20929"/>
                  </a:lnTo>
                  <a:lnTo>
                    <a:pt x="3502" y="20696"/>
                  </a:lnTo>
                  <a:lnTo>
                    <a:pt x="3815" y="20862"/>
                  </a:lnTo>
                  <a:lnTo>
                    <a:pt x="4008" y="20662"/>
                  </a:lnTo>
                  <a:lnTo>
                    <a:pt x="3932" y="20629"/>
                  </a:lnTo>
                  <a:lnTo>
                    <a:pt x="4086" y="20528"/>
                  </a:lnTo>
                  <a:lnTo>
                    <a:pt x="4047" y="20427"/>
                  </a:lnTo>
                  <a:lnTo>
                    <a:pt x="4243" y="20326"/>
                  </a:lnTo>
                  <a:lnTo>
                    <a:pt x="4438" y="20294"/>
                  </a:lnTo>
                  <a:lnTo>
                    <a:pt x="4438" y="20160"/>
                  </a:lnTo>
                  <a:lnTo>
                    <a:pt x="4282" y="19992"/>
                  </a:lnTo>
                  <a:lnTo>
                    <a:pt x="4321" y="19859"/>
                  </a:lnTo>
                  <a:lnTo>
                    <a:pt x="4204" y="19691"/>
                  </a:lnTo>
                  <a:lnTo>
                    <a:pt x="4008" y="19590"/>
                  </a:lnTo>
                  <a:lnTo>
                    <a:pt x="4047" y="19455"/>
                  </a:lnTo>
                  <a:lnTo>
                    <a:pt x="4125" y="19489"/>
                  </a:lnTo>
                  <a:lnTo>
                    <a:pt x="4321" y="19691"/>
                  </a:lnTo>
                  <a:lnTo>
                    <a:pt x="4438" y="19958"/>
                  </a:lnTo>
                  <a:lnTo>
                    <a:pt x="4475" y="19992"/>
                  </a:lnTo>
                  <a:lnTo>
                    <a:pt x="4631" y="20025"/>
                  </a:lnTo>
                  <a:lnTo>
                    <a:pt x="4592" y="20126"/>
                  </a:lnTo>
                  <a:lnTo>
                    <a:pt x="4670" y="20227"/>
                  </a:lnTo>
                  <a:lnTo>
                    <a:pt x="4866" y="20160"/>
                  </a:lnTo>
                  <a:lnTo>
                    <a:pt x="4827" y="20025"/>
                  </a:lnTo>
                  <a:lnTo>
                    <a:pt x="4709" y="19992"/>
                  </a:lnTo>
                  <a:lnTo>
                    <a:pt x="4827" y="19859"/>
                  </a:lnTo>
                  <a:lnTo>
                    <a:pt x="4981" y="19992"/>
                  </a:lnTo>
                  <a:lnTo>
                    <a:pt x="5020" y="20092"/>
                  </a:lnTo>
                  <a:lnTo>
                    <a:pt x="5254" y="19859"/>
                  </a:lnTo>
                  <a:lnTo>
                    <a:pt x="5294" y="19657"/>
                  </a:lnTo>
                  <a:lnTo>
                    <a:pt x="5254" y="19489"/>
                  </a:lnTo>
                  <a:lnTo>
                    <a:pt x="5098" y="19455"/>
                  </a:lnTo>
                  <a:lnTo>
                    <a:pt x="5059" y="19323"/>
                  </a:lnTo>
                  <a:lnTo>
                    <a:pt x="5176" y="19289"/>
                  </a:lnTo>
                  <a:lnTo>
                    <a:pt x="5176" y="19188"/>
                  </a:lnTo>
                  <a:lnTo>
                    <a:pt x="5254" y="19188"/>
                  </a:lnTo>
                  <a:lnTo>
                    <a:pt x="5372" y="19121"/>
                  </a:lnTo>
                  <a:lnTo>
                    <a:pt x="5254" y="18988"/>
                  </a:lnTo>
                  <a:lnTo>
                    <a:pt x="5254" y="18820"/>
                  </a:lnTo>
                  <a:lnTo>
                    <a:pt x="5411" y="18753"/>
                  </a:lnTo>
                  <a:lnTo>
                    <a:pt x="5565" y="18854"/>
                  </a:lnTo>
                  <a:lnTo>
                    <a:pt x="5450" y="19020"/>
                  </a:lnTo>
                  <a:lnTo>
                    <a:pt x="5487" y="19255"/>
                  </a:lnTo>
                  <a:lnTo>
                    <a:pt x="5450" y="19356"/>
                  </a:lnTo>
                  <a:lnTo>
                    <a:pt x="5565" y="19523"/>
                  </a:lnTo>
                  <a:lnTo>
                    <a:pt x="5604" y="19657"/>
                  </a:lnTo>
                  <a:lnTo>
                    <a:pt x="5799" y="19859"/>
                  </a:lnTo>
                  <a:lnTo>
                    <a:pt x="6071" y="19859"/>
                  </a:lnTo>
                  <a:lnTo>
                    <a:pt x="6188" y="19924"/>
                  </a:lnTo>
                  <a:lnTo>
                    <a:pt x="6071" y="19992"/>
                  </a:lnTo>
                  <a:lnTo>
                    <a:pt x="6227" y="20092"/>
                  </a:lnTo>
                  <a:lnTo>
                    <a:pt x="6383" y="20227"/>
                  </a:lnTo>
                  <a:lnTo>
                    <a:pt x="6462" y="20092"/>
                  </a:lnTo>
                  <a:lnTo>
                    <a:pt x="6423" y="19489"/>
                  </a:lnTo>
                  <a:lnTo>
                    <a:pt x="6266" y="19255"/>
                  </a:lnTo>
                  <a:lnTo>
                    <a:pt x="6383" y="19121"/>
                  </a:lnTo>
                  <a:lnTo>
                    <a:pt x="6538" y="19020"/>
                  </a:lnTo>
                  <a:lnTo>
                    <a:pt x="6383" y="18854"/>
                  </a:lnTo>
                  <a:lnTo>
                    <a:pt x="6462" y="18753"/>
                  </a:lnTo>
                  <a:lnTo>
                    <a:pt x="6811" y="18686"/>
                  </a:lnTo>
                  <a:lnTo>
                    <a:pt x="6850" y="18553"/>
                  </a:lnTo>
                  <a:lnTo>
                    <a:pt x="6850" y="18351"/>
                  </a:lnTo>
                  <a:lnTo>
                    <a:pt x="7005" y="18117"/>
                  </a:lnTo>
                  <a:lnTo>
                    <a:pt x="6850" y="17916"/>
                  </a:lnTo>
                  <a:lnTo>
                    <a:pt x="6811" y="17480"/>
                  </a:lnTo>
                  <a:lnTo>
                    <a:pt x="6577" y="17146"/>
                  </a:lnTo>
                  <a:lnTo>
                    <a:pt x="6616" y="16978"/>
                  </a:lnTo>
                  <a:lnTo>
                    <a:pt x="7122" y="16843"/>
                  </a:lnTo>
                  <a:lnTo>
                    <a:pt x="7122" y="16576"/>
                  </a:lnTo>
                  <a:lnTo>
                    <a:pt x="7200" y="16342"/>
                  </a:lnTo>
                  <a:lnTo>
                    <a:pt x="6811" y="16006"/>
                  </a:lnTo>
                  <a:lnTo>
                    <a:pt x="6538" y="15840"/>
                  </a:lnTo>
                  <a:lnTo>
                    <a:pt x="6538" y="15504"/>
                  </a:lnTo>
                  <a:lnTo>
                    <a:pt x="6577" y="15169"/>
                  </a:lnTo>
                  <a:lnTo>
                    <a:pt x="6538" y="14801"/>
                  </a:lnTo>
                  <a:lnTo>
                    <a:pt x="6423" y="14568"/>
                  </a:lnTo>
                  <a:lnTo>
                    <a:pt x="6538" y="14265"/>
                  </a:lnTo>
                  <a:lnTo>
                    <a:pt x="6423" y="13796"/>
                  </a:lnTo>
                  <a:lnTo>
                    <a:pt x="6344" y="13295"/>
                  </a:lnTo>
                  <a:lnTo>
                    <a:pt x="6423" y="12925"/>
                  </a:lnTo>
                  <a:lnTo>
                    <a:pt x="6655" y="12557"/>
                  </a:lnTo>
                  <a:lnTo>
                    <a:pt x="6850" y="12424"/>
                  </a:lnTo>
                  <a:lnTo>
                    <a:pt x="7161" y="12456"/>
                  </a:lnTo>
                  <a:lnTo>
                    <a:pt x="7550" y="12490"/>
                  </a:lnTo>
                  <a:lnTo>
                    <a:pt x="7745" y="12290"/>
                  </a:lnTo>
                  <a:lnTo>
                    <a:pt x="7706" y="11922"/>
                  </a:lnTo>
                  <a:lnTo>
                    <a:pt x="7589" y="11787"/>
                  </a:lnTo>
                  <a:lnTo>
                    <a:pt x="7589" y="11586"/>
                  </a:lnTo>
                  <a:lnTo>
                    <a:pt x="7979" y="10782"/>
                  </a:lnTo>
                  <a:lnTo>
                    <a:pt x="7979" y="10381"/>
                  </a:lnTo>
                  <a:lnTo>
                    <a:pt x="8095" y="9945"/>
                  </a:lnTo>
                  <a:lnTo>
                    <a:pt x="8173" y="9712"/>
                  </a:lnTo>
                  <a:lnTo>
                    <a:pt x="8173" y="9443"/>
                  </a:lnTo>
                  <a:lnTo>
                    <a:pt x="8018" y="9310"/>
                  </a:lnTo>
                  <a:lnTo>
                    <a:pt x="8018" y="9108"/>
                  </a:lnTo>
                  <a:lnTo>
                    <a:pt x="8368" y="8940"/>
                  </a:lnTo>
                  <a:lnTo>
                    <a:pt x="8757" y="8908"/>
                  </a:lnTo>
                  <a:lnTo>
                    <a:pt x="8913" y="8774"/>
                  </a:lnTo>
                  <a:lnTo>
                    <a:pt x="8952" y="8572"/>
                  </a:lnTo>
                  <a:lnTo>
                    <a:pt x="9263" y="8103"/>
                  </a:lnTo>
                  <a:lnTo>
                    <a:pt x="9536" y="7769"/>
                  </a:lnTo>
                  <a:lnTo>
                    <a:pt x="9651" y="7569"/>
                  </a:lnTo>
                  <a:lnTo>
                    <a:pt x="9497" y="7266"/>
                  </a:lnTo>
                  <a:lnTo>
                    <a:pt x="9380" y="7133"/>
                  </a:lnTo>
                  <a:lnTo>
                    <a:pt x="9380" y="6730"/>
                  </a:lnTo>
                  <a:lnTo>
                    <a:pt x="9536" y="6698"/>
                  </a:lnTo>
                  <a:lnTo>
                    <a:pt x="9651" y="6530"/>
                  </a:lnTo>
                  <a:lnTo>
                    <a:pt x="9730" y="6295"/>
                  </a:lnTo>
                  <a:lnTo>
                    <a:pt x="9886" y="6229"/>
                  </a:lnTo>
                  <a:lnTo>
                    <a:pt x="10042" y="5927"/>
                  </a:lnTo>
                  <a:lnTo>
                    <a:pt x="10275" y="5760"/>
                  </a:lnTo>
                  <a:lnTo>
                    <a:pt x="10470" y="5893"/>
                  </a:lnTo>
                  <a:lnTo>
                    <a:pt x="10624" y="5960"/>
                  </a:lnTo>
                  <a:lnTo>
                    <a:pt x="10702" y="5960"/>
                  </a:lnTo>
                  <a:lnTo>
                    <a:pt x="10898" y="5794"/>
                  </a:lnTo>
                  <a:lnTo>
                    <a:pt x="10741" y="5626"/>
                  </a:lnTo>
                  <a:lnTo>
                    <a:pt x="10898" y="5558"/>
                  </a:lnTo>
                  <a:lnTo>
                    <a:pt x="10898" y="5424"/>
                  </a:lnTo>
                  <a:lnTo>
                    <a:pt x="10937" y="5358"/>
                  </a:lnTo>
                  <a:lnTo>
                    <a:pt x="10741" y="5090"/>
                  </a:lnTo>
                  <a:lnTo>
                    <a:pt x="10859" y="5056"/>
                  </a:lnTo>
                  <a:lnTo>
                    <a:pt x="11208" y="5056"/>
                  </a:lnTo>
                  <a:lnTo>
                    <a:pt x="11443" y="4923"/>
                  </a:lnTo>
                  <a:lnTo>
                    <a:pt x="11792" y="5022"/>
                  </a:lnTo>
                  <a:lnTo>
                    <a:pt x="11988" y="5123"/>
                  </a:lnTo>
                  <a:lnTo>
                    <a:pt x="12220" y="5157"/>
                  </a:lnTo>
                  <a:lnTo>
                    <a:pt x="12376" y="5258"/>
                  </a:lnTo>
                  <a:lnTo>
                    <a:pt x="12454" y="5224"/>
                  </a:lnTo>
                  <a:lnTo>
                    <a:pt x="12572" y="5291"/>
                  </a:lnTo>
                  <a:lnTo>
                    <a:pt x="12572" y="5056"/>
                  </a:lnTo>
                  <a:lnTo>
                    <a:pt x="12454" y="4923"/>
                  </a:lnTo>
                  <a:lnTo>
                    <a:pt x="12494" y="4621"/>
                  </a:lnTo>
                  <a:lnTo>
                    <a:pt x="12648" y="4553"/>
                  </a:lnTo>
                  <a:lnTo>
                    <a:pt x="12609" y="4320"/>
                  </a:lnTo>
                  <a:lnTo>
                    <a:pt x="12454" y="4252"/>
                  </a:lnTo>
                  <a:lnTo>
                    <a:pt x="12415" y="4086"/>
                  </a:lnTo>
                  <a:lnTo>
                    <a:pt x="12648" y="4185"/>
                  </a:lnTo>
                  <a:lnTo>
                    <a:pt x="12882" y="4118"/>
                  </a:lnTo>
                  <a:lnTo>
                    <a:pt x="12999" y="4086"/>
                  </a:lnTo>
                  <a:lnTo>
                    <a:pt x="13038" y="4052"/>
                  </a:lnTo>
                  <a:lnTo>
                    <a:pt x="13154" y="4052"/>
                  </a:lnTo>
                  <a:lnTo>
                    <a:pt x="13193" y="4019"/>
                  </a:lnTo>
                  <a:lnTo>
                    <a:pt x="13154" y="3884"/>
                  </a:lnTo>
                  <a:lnTo>
                    <a:pt x="13193" y="3716"/>
                  </a:lnTo>
                  <a:lnTo>
                    <a:pt x="13349" y="3617"/>
                  </a:lnTo>
                  <a:lnTo>
                    <a:pt x="13544" y="3617"/>
                  </a:lnTo>
                  <a:lnTo>
                    <a:pt x="13660" y="3851"/>
                  </a:lnTo>
                  <a:lnTo>
                    <a:pt x="14166" y="4185"/>
                  </a:lnTo>
                  <a:lnTo>
                    <a:pt x="14205" y="4387"/>
                  </a:lnTo>
                  <a:lnTo>
                    <a:pt x="14400" y="4553"/>
                  </a:lnTo>
                  <a:lnTo>
                    <a:pt x="14711" y="4688"/>
                  </a:lnTo>
                  <a:lnTo>
                    <a:pt x="15177" y="4688"/>
                  </a:lnTo>
                  <a:lnTo>
                    <a:pt x="15490" y="4454"/>
                  </a:lnTo>
                  <a:lnTo>
                    <a:pt x="15607" y="4320"/>
                  </a:lnTo>
                  <a:lnTo>
                    <a:pt x="15801" y="4320"/>
                  </a:lnTo>
                  <a:lnTo>
                    <a:pt x="16189" y="4553"/>
                  </a:lnTo>
                  <a:lnTo>
                    <a:pt x="16463" y="4587"/>
                  </a:lnTo>
                  <a:lnTo>
                    <a:pt x="16541" y="4387"/>
                  </a:lnTo>
                  <a:lnTo>
                    <a:pt x="16695" y="4286"/>
                  </a:lnTo>
                  <a:lnTo>
                    <a:pt x="16851" y="4185"/>
                  </a:lnTo>
                  <a:lnTo>
                    <a:pt x="17047" y="4185"/>
                  </a:lnTo>
                  <a:lnTo>
                    <a:pt x="17240" y="4086"/>
                  </a:lnTo>
                  <a:lnTo>
                    <a:pt x="17318" y="3952"/>
                  </a:lnTo>
                  <a:lnTo>
                    <a:pt x="17240" y="3784"/>
                  </a:lnTo>
                  <a:lnTo>
                    <a:pt x="17125" y="3550"/>
                  </a:lnTo>
                  <a:lnTo>
                    <a:pt x="17164" y="3047"/>
                  </a:lnTo>
                  <a:lnTo>
                    <a:pt x="17279" y="2913"/>
                  </a:lnTo>
                  <a:lnTo>
                    <a:pt x="17164" y="2746"/>
                  </a:lnTo>
                  <a:lnTo>
                    <a:pt x="17279" y="2713"/>
                  </a:lnTo>
                  <a:lnTo>
                    <a:pt x="17475" y="2511"/>
                  </a:lnTo>
                  <a:lnTo>
                    <a:pt x="17435" y="2410"/>
                  </a:lnTo>
                  <a:lnTo>
                    <a:pt x="17670" y="2277"/>
                  </a:lnTo>
                  <a:lnTo>
                    <a:pt x="17941" y="2377"/>
                  </a:lnTo>
                  <a:lnTo>
                    <a:pt x="18098" y="2345"/>
                  </a:lnTo>
                  <a:lnTo>
                    <a:pt x="18098" y="2244"/>
                  </a:lnTo>
                  <a:lnTo>
                    <a:pt x="18252" y="2076"/>
                  </a:lnTo>
                  <a:lnTo>
                    <a:pt x="18721" y="2076"/>
                  </a:lnTo>
                  <a:lnTo>
                    <a:pt x="18914" y="2210"/>
                  </a:lnTo>
                  <a:lnTo>
                    <a:pt x="19188" y="2444"/>
                  </a:lnTo>
                  <a:lnTo>
                    <a:pt x="19303" y="2612"/>
                  </a:lnTo>
                  <a:lnTo>
                    <a:pt x="19576" y="2646"/>
                  </a:lnTo>
                  <a:lnTo>
                    <a:pt x="19887" y="2713"/>
                  </a:lnTo>
                  <a:lnTo>
                    <a:pt x="20004" y="2879"/>
                  </a:lnTo>
                  <a:lnTo>
                    <a:pt x="20199" y="3047"/>
                  </a:lnTo>
                  <a:lnTo>
                    <a:pt x="20160" y="3247"/>
                  </a:lnTo>
                  <a:lnTo>
                    <a:pt x="19965" y="3483"/>
                  </a:lnTo>
                  <a:lnTo>
                    <a:pt x="20004" y="3884"/>
                  </a:lnTo>
                  <a:lnTo>
                    <a:pt x="20160" y="3884"/>
                  </a:lnTo>
                  <a:lnTo>
                    <a:pt x="20160" y="3550"/>
                  </a:lnTo>
                  <a:lnTo>
                    <a:pt x="20432" y="3281"/>
                  </a:lnTo>
                  <a:lnTo>
                    <a:pt x="20666" y="3247"/>
                  </a:lnTo>
                  <a:lnTo>
                    <a:pt x="20821" y="3081"/>
                  </a:lnTo>
                  <a:lnTo>
                    <a:pt x="20821" y="2846"/>
                  </a:lnTo>
                  <a:lnTo>
                    <a:pt x="21016" y="2780"/>
                  </a:lnTo>
                  <a:lnTo>
                    <a:pt x="21211" y="2879"/>
                  </a:lnTo>
                  <a:lnTo>
                    <a:pt x="21366" y="2746"/>
                  </a:lnTo>
                  <a:lnTo>
                    <a:pt x="21366" y="2545"/>
                  </a:lnTo>
                  <a:lnTo>
                    <a:pt x="21250" y="2545"/>
                  </a:lnTo>
                  <a:lnTo>
                    <a:pt x="21133" y="2410"/>
                  </a:lnTo>
                  <a:lnTo>
                    <a:pt x="21016" y="2410"/>
                  </a:lnTo>
                  <a:lnTo>
                    <a:pt x="20977" y="2444"/>
                  </a:lnTo>
                  <a:lnTo>
                    <a:pt x="20977" y="2578"/>
                  </a:lnTo>
                  <a:lnTo>
                    <a:pt x="20860" y="2511"/>
                  </a:lnTo>
                  <a:lnTo>
                    <a:pt x="20821" y="2410"/>
                  </a:lnTo>
                  <a:lnTo>
                    <a:pt x="20744" y="2410"/>
                  </a:lnTo>
                  <a:lnTo>
                    <a:pt x="20744" y="2511"/>
                  </a:lnTo>
                  <a:lnTo>
                    <a:pt x="20666" y="2713"/>
                  </a:lnTo>
                  <a:lnTo>
                    <a:pt x="20627" y="2646"/>
                  </a:lnTo>
                  <a:lnTo>
                    <a:pt x="20549" y="2545"/>
                  </a:lnTo>
                  <a:lnTo>
                    <a:pt x="20393" y="2612"/>
                  </a:lnTo>
                  <a:lnTo>
                    <a:pt x="20354" y="2713"/>
                  </a:lnTo>
                  <a:lnTo>
                    <a:pt x="20276" y="2578"/>
                  </a:lnTo>
                  <a:lnTo>
                    <a:pt x="20238" y="2377"/>
                  </a:lnTo>
                  <a:lnTo>
                    <a:pt x="20160" y="2377"/>
                  </a:lnTo>
                  <a:lnTo>
                    <a:pt x="20043" y="2177"/>
                  </a:lnTo>
                  <a:lnTo>
                    <a:pt x="19965" y="2109"/>
                  </a:lnTo>
                  <a:lnTo>
                    <a:pt x="19809" y="2109"/>
                  </a:lnTo>
                  <a:lnTo>
                    <a:pt x="19654" y="2076"/>
                  </a:lnTo>
                  <a:lnTo>
                    <a:pt x="19381" y="2042"/>
                  </a:lnTo>
                  <a:lnTo>
                    <a:pt x="19264" y="1908"/>
                  </a:lnTo>
                  <a:lnTo>
                    <a:pt x="19303" y="1876"/>
                  </a:lnTo>
                  <a:lnTo>
                    <a:pt x="19615" y="1941"/>
                  </a:lnTo>
                  <a:lnTo>
                    <a:pt x="19887" y="1908"/>
                  </a:lnTo>
                  <a:lnTo>
                    <a:pt x="20082" y="1941"/>
                  </a:lnTo>
                  <a:lnTo>
                    <a:pt x="20549" y="2009"/>
                  </a:lnTo>
                  <a:lnTo>
                    <a:pt x="20821" y="1908"/>
                  </a:lnTo>
                  <a:lnTo>
                    <a:pt x="21016" y="1573"/>
                  </a:lnTo>
                  <a:lnTo>
                    <a:pt x="21405" y="1506"/>
                  </a:lnTo>
                  <a:lnTo>
                    <a:pt x="21600" y="1373"/>
                  </a:lnTo>
                  <a:lnTo>
                    <a:pt x="21600" y="1340"/>
                  </a:lnTo>
                  <a:lnTo>
                    <a:pt x="21444" y="1272"/>
                  </a:lnTo>
                  <a:lnTo>
                    <a:pt x="21405" y="1205"/>
                  </a:lnTo>
                  <a:lnTo>
                    <a:pt x="21250" y="1172"/>
                  </a:lnTo>
                  <a:lnTo>
                    <a:pt x="21055" y="1205"/>
                  </a:lnTo>
                  <a:lnTo>
                    <a:pt x="20821" y="971"/>
                  </a:lnTo>
                  <a:lnTo>
                    <a:pt x="20666" y="971"/>
                  </a:lnTo>
                  <a:lnTo>
                    <a:pt x="20471" y="1172"/>
                  </a:lnTo>
                  <a:lnTo>
                    <a:pt x="20393" y="1172"/>
                  </a:lnTo>
                  <a:lnTo>
                    <a:pt x="20354" y="1104"/>
                  </a:lnTo>
                  <a:lnTo>
                    <a:pt x="20549" y="1037"/>
                  </a:lnTo>
                  <a:lnTo>
                    <a:pt x="20549" y="904"/>
                  </a:lnTo>
                  <a:lnTo>
                    <a:pt x="20354" y="837"/>
                  </a:lnTo>
                  <a:lnTo>
                    <a:pt x="20276" y="770"/>
                  </a:lnTo>
                  <a:lnTo>
                    <a:pt x="20160" y="770"/>
                  </a:lnTo>
                  <a:lnTo>
                    <a:pt x="20043" y="971"/>
                  </a:lnTo>
                  <a:lnTo>
                    <a:pt x="19965" y="971"/>
                  </a:lnTo>
                  <a:lnTo>
                    <a:pt x="19965" y="837"/>
                  </a:lnTo>
                  <a:lnTo>
                    <a:pt x="19848" y="871"/>
                  </a:lnTo>
                  <a:lnTo>
                    <a:pt x="19809" y="938"/>
                  </a:lnTo>
                  <a:lnTo>
                    <a:pt x="19694" y="938"/>
                  </a:lnTo>
                  <a:lnTo>
                    <a:pt x="19654" y="871"/>
                  </a:lnTo>
                  <a:lnTo>
                    <a:pt x="19809" y="770"/>
                  </a:lnTo>
                  <a:lnTo>
                    <a:pt x="19809" y="669"/>
                  </a:lnTo>
                  <a:lnTo>
                    <a:pt x="19615" y="570"/>
                  </a:lnTo>
                  <a:lnTo>
                    <a:pt x="19381" y="570"/>
                  </a:lnTo>
                  <a:lnTo>
                    <a:pt x="19264" y="602"/>
                  </a:lnTo>
                  <a:lnTo>
                    <a:pt x="19227" y="871"/>
                  </a:lnTo>
                  <a:lnTo>
                    <a:pt x="19070" y="938"/>
                  </a:lnTo>
                  <a:lnTo>
                    <a:pt x="19070" y="1037"/>
                  </a:lnTo>
                  <a:lnTo>
                    <a:pt x="19188" y="1272"/>
                  </a:lnTo>
                  <a:lnTo>
                    <a:pt x="19188" y="1407"/>
                  </a:lnTo>
                  <a:lnTo>
                    <a:pt x="19070" y="1506"/>
                  </a:lnTo>
                  <a:lnTo>
                    <a:pt x="18992" y="1340"/>
                  </a:lnTo>
                  <a:lnTo>
                    <a:pt x="18836" y="1340"/>
                  </a:lnTo>
                  <a:lnTo>
                    <a:pt x="18836" y="1373"/>
                  </a:lnTo>
                  <a:lnTo>
                    <a:pt x="18643" y="1340"/>
                  </a:lnTo>
                  <a:lnTo>
                    <a:pt x="18408" y="1440"/>
                  </a:lnTo>
                  <a:lnTo>
                    <a:pt x="18604" y="1205"/>
                  </a:lnTo>
                  <a:lnTo>
                    <a:pt x="18721" y="1172"/>
                  </a:lnTo>
                  <a:lnTo>
                    <a:pt x="18836" y="971"/>
                  </a:lnTo>
                  <a:lnTo>
                    <a:pt x="18836" y="904"/>
                  </a:lnTo>
                  <a:lnTo>
                    <a:pt x="18721" y="904"/>
                  </a:lnTo>
                  <a:lnTo>
                    <a:pt x="18525" y="1037"/>
                  </a:lnTo>
                  <a:lnTo>
                    <a:pt x="18408" y="1037"/>
                  </a:lnTo>
                  <a:lnTo>
                    <a:pt x="18447" y="938"/>
                  </a:lnTo>
                  <a:lnTo>
                    <a:pt x="18604" y="837"/>
                  </a:lnTo>
                  <a:lnTo>
                    <a:pt x="18604" y="770"/>
                  </a:lnTo>
                  <a:lnTo>
                    <a:pt x="18408" y="736"/>
                  </a:lnTo>
                  <a:lnTo>
                    <a:pt x="18330" y="669"/>
                  </a:lnTo>
                  <a:lnTo>
                    <a:pt x="18525" y="602"/>
                  </a:lnTo>
                  <a:lnTo>
                    <a:pt x="18604" y="669"/>
                  </a:lnTo>
                  <a:lnTo>
                    <a:pt x="18836" y="669"/>
                  </a:lnTo>
                  <a:lnTo>
                    <a:pt x="18914" y="368"/>
                  </a:lnTo>
                  <a:lnTo>
                    <a:pt x="18914" y="267"/>
                  </a:lnTo>
                  <a:lnTo>
                    <a:pt x="18682" y="334"/>
                  </a:lnTo>
                  <a:lnTo>
                    <a:pt x="18604" y="234"/>
                  </a:lnTo>
                  <a:lnTo>
                    <a:pt x="18643" y="101"/>
                  </a:lnTo>
                  <a:lnTo>
                    <a:pt x="18604" y="0"/>
                  </a:lnTo>
                  <a:lnTo>
                    <a:pt x="18447" y="101"/>
                  </a:lnTo>
                  <a:lnTo>
                    <a:pt x="18330" y="101"/>
                  </a:lnTo>
                  <a:lnTo>
                    <a:pt x="18213" y="0"/>
                  </a:lnTo>
                  <a:close/>
                </a:path>
              </a:pathLst>
            </a:custGeom>
            <a:solidFill>
              <a:srgbClr val="CBD4D7"/>
            </a:solidFill>
            <a:ln w="12700" cap="flat">
              <a:noFill/>
              <a:miter lim="400000"/>
            </a:ln>
            <a:effectLst/>
          </p:spPr>
          <p:txBody>
            <a:bodyPr wrap="square" lIns="0" tIns="0" rIns="0" bIns="0" numCol="1" anchor="ctr">
              <a:noAutofit/>
            </a:bodyPr>
            <a:lstStyle/>
            <a:p>
              <a:pPr defTabSz="342900">
                <a:lnSpc>
                  <a:spcPct val="100000"/>
                </a:lnSpc>
                <a:spcBef>
                  <a:spcPts val="0"/>
                </a:spcBef>
                <a:defRPr sz="1400">
                  <a:latin typeface="Arial"/>
                  <a:ea typeface="Arial"/>
                  <a:cs typeface="Arial"/>
                  <a:sym typeface="Arial"/>
                </a:defRPr>
              </a:pPr>
              <a:endParaRPr sz="525"/>
            </a:p>
          </p:txBody>
        </p:sp>
        <p:sp>
          <p:nvSpPr>
            <p:cNvPr id="204" name="Google Shape;10505;p32">
              <a:extLst>
                <a:ext uri="{FF2B5EF4-FFF2-40B4-BE49-F238E27FC236}">
                  <a16:creationId xmlns:a16="http://schemas.microsoft.com/office/drawing/2014/main" id="{07DA3793-1DBD-A7F8-E404-C8CFD2F392F1}"/>
                </a:ext>
              </a:extLst>
            </p:cNvPr>
            <p:cNvSpPr/>
            <p:nvPr/>
          </p:nvSpPr>
          <p:spPr>
            <a:xfrm>
              <a:off x="12112884" y="2915360"/>
              <a:ext cx="718211" cy="1548628"/>
            </a:xfrm>
            <a:custGeom>
              <a:avLst/>
              <a:gdLst/>
              <a:ahLst/>
              <a:cxnLst>
                <a:cxn ang="0">
                  <a:pos x="wd2" y="hd2"/>
                </a:cxn>
                <a:cxn ang="5400000">
                  <a:pos x="wd2" y="hd2"/>
                </a:cxn>
                <a:cxn ang="10800000">
                  <a:pos x="wd2" y="hd2"/>
                </a:cxn>
                <a:cxn ang="16200000">
                  <a:pos x="wd2" y="hd2"/>
                </a:cxn>
              </a:cxnLst>
              <a:rect l="0" t="0" r="r" b="b"/>
              <a:pathLst>
                <a:path w="21600" h="21600" extrusionOk="0">
                  <a:moveTo>
                    <a:pt x="14216" y="0"/>
                  </a:moveTo>
                  <a:lnTo>
                    <a:pt x="13980" y="33"/>
                  </a:lnTo>
                  <a:lnTo>
                    <a:pt x="13507" y="103"/>
                  </a:lnTo>
                  <a:lnTo>
                    <a:pt x="13037" y="0"/>
                  </a:lnTo>
                  <a:lnTo>
                    <a:pt x="13116" y="173"/>
                  </a:lnTo>
                  <a:lnTo>
                    <a:pt x="13428" y="243"/>
                  </a:lnTo>
                  <a:lnTo>
                    <a:pt x="13507" y="485"/>
                  </a:lnTo>
                  <a:lnTo>
                    <a:pt x="13195" y="555"/>
                  </a:lnTo>
                  <a:lnTo>
                    <a:pt x="13116" y="869"/>
                  </a:lnTo>
                  <a:lnTo>
                    <a:pt x="13353" y="1007"/>
                  </a:lnTo>
                  <a:lnTo>
                    <a:pt x="13353" y="1252"/>
                  </a:lnTo>
                  <a:lnTo>
                    <a:pt x="13116" y="1182"/>
                  </a:lnTo>
                  <a:lnTo>
                    <a:pt x="12958" y="1217"/>
                  </a:lnTo>
                  <a:lnTo>
                    <a:pt x="12643" y="1112"/>
                  </a:lnTo>
                  <a:lnTo>
                    <a:pt x="12174" y="1077"/>
                  </a:lnTo>
                  <a:lnTo>
                    <a:pt x="11780" y="973"/>
                  </a:lnTo>
                  <a:lnTo>
                    <a:pt x="11074" y="869"/>
                  </a:lnTo>
                  <a:lnTo>
                    <a:pt x="10601" y="1007"/>
                  </a:lnTo>
                  <a:lnTo>
                    <a:pt x="9895" y="1007"/>
                  </a:lnTo>
                  <a:lnTo>
                    <a:pt x="9659" y="1042"/>
                  </a:lnTo>
                  <a:lnTo>
                    <a:pt x="10053" y="1322"/>
                  </a:lnTo>
                  <a:lnTo>
                    <a:pt x="9974" y="1390"/>
                  </a:lnTo>
                  <a:lnTo>
                    <a:pt x="9974" y="1529"/>
                  </a:lnTo>
                  <a:lnTo>
                    <a:pt x="9659" y="1599"/>
                  </a:lnTo>
                  <a:lnTo>
                    <a:pt x="9974" y="1774"/>
                  </a:lnTo>
                  <a:lnTo>
                    <a:pt x="9580" y="1947"/>
                  </a:lnTo>
                  <a:lnTo>
                    <a:pt x="9422" y="1947"/>
                  </a:lnTo>
                  <a:lnTo>
                    <a:pt x="9111" y="1877"/>
                  </a:lnTo>
                  <a:lnTo>
                    <a:pt x="8717" y="1739"/>
                  </a:lnTo>
                  <a:lnTo>
                    <a:pt x="8247" y="1912"/>
                  </a:lnTo>
                  <a:lnTo>
                    <a:pt x="7932" y="2226"/>
                  </a:lnTo>
                  <a:lnTo>
                    <a:pt x="7617" y="2294"/>
                  </a:lnTo>
                  <a:lnTo>
                    <a:pt x="7459" y="2539"/>
                  </a:lnTo>
                  <a:lnTo>
                    <a:pt x="7226" y="2713"/>
                  </a:lnTo>
                  <a:lnTo>
                    <a:pt x="6911" y="2746"/>
                  </a:lnTo>
                  <a:lnTo>
                    <a:pt x="6911" y="3165"/>
                  </a:lnTo>
                  <a:lnTo>
                    <a:pt x="7147" y="3303"/>
                  </a:lnTo>
                  <a:lnTo>
                    <a:pt x="7459" y="3617"/>
                  </a:lnTo>
                  <a:lnTo>
                    <a:pt x="7226" y="3825"/>
                  </a:lnTo>
                  <a:lnTo>
                    <a:pt x="6674" y="4173"/>
                  </a:lnTo>
                  <a:lnTo>
                    <a:pt x="6048" y="4660"/>
                  </a:lnTo>
                  <a:lnTo>
                    <a:pt x="5969" y="4869"/>
                  </a:lnTo>
                  <a:lnTo>
                    <a:pt x="5653" y="5009"/>
                  </a:lnTo>
                  <a:lnTo>
                    <a:pt x="4869" y="5042"/>
                  </a:lnTo>
                  <a:lnTo>
                    <a:pt x="4163" y="5217"/>
                  </a:lnTo>
                  <a:lnTo>
                    <a:pt x="4163" y="5426"/>
                  </a:lnTo>
                  <a:lnTo>
                    <a:pt x="4475" y="5564"/>
                  </a:lnTo>
                  <a:lnTo>
                    <a:pt x="4475" y="5843"/>
                  </a:lnTo>
                  <a:lnTo>
                    <a:pt x="4317" y="6086"/>
                  </a:lnTo>
                  <a:lnTo>
                    <a:pt x="4084" y="6538"/>
                  </a:lnTo>
                  <a:lnTo>
                    <a:pt x="4084" y="6956"/>
                  </a:lnTo>
                  <a:lnTo>
                    <a:pt x="3296" y="7790"/>
                  </a:lnTo>
                  <a:lnTo>
                    <a:pt x="3296" y="8000"/>
                  </a:lnTo>
                  <a:lnTo>
                    <a:pt x="3532" y="8139"/>
                  </a:lnTo>
                  <a:lnTo>
                    <a:pt x="3611" y="8522"/>
                  </a:lnTo>
                  <a:lnTo>
                    <a:pt x="3217" y="8729"/>
                  </a:lnTo>
                  <a:lnTo>
                    <a:pt x="2433" y="8695"/>
                  </a:lnTo>
                  <a:lnTo>
                    <a:pt x="1806" y="8661"/>
                  </a:lnTo>
                  <a:lnTo>
                    <a:pt x="1411" y="8799"/>
                  </a:lnTo>
                  <a:lnTo>
                    <a:pt x="942" y="9182"/>
                  </a:lnTo>
                  <a:lnTo>
                    <a:pt x="785" y="9566"/>
                  </a:lnTo>
                  <a:lnTo>
                    <a:pt x="942" y="10086"/>
                  </a:lnTo>
                  <a:lnTo>
                    <a:pt x="1175" y="10573"/>
                  </a:lnTo>
                  <a:lnTo>
                    <a:pt x="942" y="10887"/>
                  </a:lnTo>
                  <a:lnTo>
                    <a:pt x="1175" y="11130"/>
                  </a:lnTo>
                  <a:lnTo>
                    <a:pt x="1254" y="11512"/>
                  </a:lnTo>
                  <a:lnTo>
                    <a:pt x="1175" y="11860"/>
                  </a:lnTo>
                  <a:lnTo>
                    <a:pt x="1175" y="12209"/>
                  </a:lnTo>
                  <a:lnTo>
                    <a:pt x="1727" y="12382"/>
                  </a:lnTo>
                  <a:lnTo>
                    <a:pt x="2511" y="12731"/>
                  </a:lnTo>
                  <a:lnTo>
                    <a:pt x="2354" y="12974"/>
                  </a:lnTo>
                  <a:lnTo>
                    <a:pt x="2354" y="13251"/>
                  </a:lnTo>
                  <a:lnTo>
                    <a:pt x="1333" y="13391"/>
                  </a:lnTo>
                  <a:lnTo>
                    <a:pt x="1254" y="13565"/>
                  </a:lnTo>
                  <a:lnTo>
                    <a:pt x="1727" y="13913"/>
                  </a:lnTo>
                  <a:lnTo>
                    <a:pt x="1806" y="14365"/>
                  </a:lnTo>
                  <a:lnTo>
                    <a:pt x="2117" y="14575"/>
                  </a:lnTo>
                  <a:lnTo>
                    <a:pt x="1806" y="14817"/>
                  </a:lnTo>
                  <a:lnTo>
                    <a:pt x="1806" y="15027"/>
                  </a:lnTo>
                  <a:lnTo>
                    <a:pt x="1727" y="15165"/>
                  </a:lnTo>
                  <a:lnTo>
                    <a:pt x="1021" y="15235"/>
                  </a:lnTo>
                  <a:lnTo>
                    <a:pt x="863" y="15339"/>
                  </a:lnTo>
                  <a:lnTo>
                    <a:pt x="1175" y="15512"/>
                  </a:lnTo>
                  <a:lnTo>
                    <a:pt x="863" y="15617"/>
                  </a:lnTo>
                  <a:lnTo>
                    <a:pt x="627" y="15757"/>
                  </a:lnTo>
                  <a:lnTo>
                    <a:pt x="942" y="15999"/>
                  </a:lnTo>
                  <a:lnTo>
                    <a:pt x="1021" y="16626"/>
                  </a:lnTo>
                  <a:lnTo>
                    <a:pt x="863" y="16766"/>
                  </a:lnTo>
                  <a:lnTo>
                    <a:pt x="548" y="16626"/>
                  </a:lnTo>
                  <a:lnTo>
                    <a:pt x="233" y="16521"/>
                  </a:lnTo>
                  <a:lnTo>
                    <a:pt x="233" y="16556"/>
                  </a:lnTo>
                  <a:lnTo>
                    <a:pt x="0" y="16661"/>
                  </a:lnTo>
                  <a:lnTo>
                    <a:pt x="75" y="17043"/>
                  </a:lnTo>
                  <a:lnTo>
                    <a:pt x="154" y="17183"/>
                  </a:lnTo>
                  <a:lnTo>
                    <a:pt x="233" y="17495"/>
                  </a:lnTo>
                  <a:lnTo>
                    <a:pt x="548" y="17530"/>
                  </a:lnTo>
                  <a:lnTo>
                    <a:pt x="627" y="17600"/>
                  </a:lnTo>
                  <a:lnTo>
                    <a:pt x="548" y="17843"/>
                  </a:lnTo>
                  <a:lnTo>
                    <a:pt x="1021" y="17740"/>
                  </a:lnTo>
                  <a:lnTo>
                    <a:pt x="785" y="17565"/>
                  </a:lnTo>
                  <a:lnTo>
                    <a:pt x="863" y="17426"/>
                  </a:lnTo>
                  <a:lnTo>
                    <a:pt x="1021" y="17426"/>
                  </a:lnTo>
                  <a:lnTo>
                    <a:pt x="942" y="17530"/>
                  </a:lnTo>
                  <a:lnTo>
                    <a:pt x="1254" y="17600"/>
                  </a:lnTo>
                  <a:lnTo>
                    <a:pt x="1411" y="17740"/>
                  </a:lnTo>
                  <a:lnTo>
                    <a:pt x="942" y="17878"/>
                  </a:lnTo>
                  <a:lnTo>
                    <a:pt x="863" y="18052"/>
                  </a:lnTo>
                  <a:lnTo>
                    <a:pt x="1021" y="18192"/>
                  </a:lnTo>
                  <a:lnTo>
                    <a:pt x="942" y="18400"/>
                  </a:lnTo>
                  <a:lnTo>
                    <a:pt x="785" y="18470"/>
                  </a:lnTo>
                  <a:lnTo>
                    <a:pt x="1021" y="18644"/>
                  </a:lnTo>
                  <a:lnTo>
                    <a:pt x="1333" y="18712"/>
                  </a:lnTo>
                  <a:lnTo>
                    <a:pt x="1648" y="18922"/>
                  </a:lnTo>
                  <a:lnTo>
                    <a:pt x="1806" y="18992"/>
                  </a:lnTo>
                  <a:lnTo>
                    <a:pt x="2196" y="19339"/>
                  </a:lnTo>
                  <a:lnTo>
                    <a:pt x="2196" y="19617"/>
                  </a:lnTo>
                  <a:lnTo>
                    <a:pt x="2748" y="19687"/>
                  </a:lnTo>
                  <a:lnTo>
                    <a:pt x="2827" y="19861"/>
                  </a:lnTo>
                  <a:lnTo>
                    <a:pt x="3217" y="20104"/>
                  </a:lnTo>
                  <a:lnTo>
                    <a:pt x="3690" y="19966"/>
                  </a:lnTo>
                  <a:lnTo>
                    <a:pt x="3769" y="20174"/>
                  </a:lnTo>
                  <a:lnTo>
                    <a:pt x="3532" y="20453"/>
                  </a:lnTo>
                  <a:lnTo>
                    <a:pt x="2906" y="20488"/>
                  </a:lnTo>
                  <a:lnTo>
                    <a:pt x="2827" y="20556"/>
                  </a:lnTo>
                  <a:lnTo>
                    <a:pt x="3142" y="20661"/>
                  </a:lnTo>
                  <a:lnTo>
                    <a:pt x="3217" y="20835"/>
                  </a:lnTo>
                  <a:lnTo>
                    <a:pt x="3690" y="20870"/>
                  </a:lnTo>
                  <a:lnTo>
                    <a:pt x="3927" y="21357"/>
                  </a:lnTo>
                  <a:lnTo>
                    <a:pt x="3611" y="21530"/>
                  </a:lnTo>
                  <a:lnTo>
                    <a:pt x="3769" y="21600"/>
                  </a:lnTo>
                  <a:lnTo>
                    <a:pt x="4317" y="21600"/>
                  </a:lnTo>
                  <a:lnTo>
                    <a:pt x="5338" y="21495"/>
                  </a:lnTo>
                  <a:lnTo>
                    <a:pt x="5890" y="21565"/>
                  </a:lnTo>
                  <a:lnTo>
                    <a:pt x="6359" y="21392"/>
                  </a:lnTo>
                  <a:lnTo>
                    <a:pt x="6280" y="21218"/>
                  </a:lnTo>
                  <a:lnTo>
                    <a:pt x="6048" y="21113"/>
                  </a:lnTo>
                  <a:lnTo>
                    <a:pt x="6359" y="20835"/>
                  </a:lnTo>
                  <a:lnTo>
                    <a:pt x="7069" y="20800"/>
                  </a:lnTo>
                  <a:lnTo>
                    <a:pt x="7147" y="20488"/>
                  </a:lnTo>
                  <a:lnTo>
                    <a:pt x="7226" y="20626"/>
                  </a:lnTo>
                  <a:lnTo>
                    <a:pt x="8011" y="20696"/>
                  </a:lnTo>
                  <a:lnTo>
                    <a:pt x="8480" y="20556"/>
                  </a:lnTo>
                  <a:lnTo>
                    <a:pt x="8874" y="20661"/>
                  </a:lnTo>
                  <a:lnTo>
                    <a:pt x="9190" y="20800"/>
                  </a:lnTo>
                  <a:lnTo>
                    <a:pt x="9580" y="20521"/>
                  </a:lnTo>
                  <a:lnTo>
                    <a:pt x="9816" y="20139"/>
                  </a:lnTo>
                  <a:lnTo>
                    <a:pt x="10053" y="20001"/>
                  </a:lnTo>
                  <a:lnTo>
                    <a:pt x="10211" y="19514"/>
                  </a:lnTo>
                  <a:lnTo>
                    <a:pt x="10365" y="19339"/>
                  </a:lnTo>
                  <a:lnTo>
                    <a:pt x="9974" y="19234"/>
                  </a:lnTo>
                  <a:lnTo>
                    <a:pt x="10053" y="19061"/>
                  </a:lnTo>
                  <a:lnTo>
                    <a:pt x="10443" y="18817"/>
                  </a:lnTo>
                  <a:lnTo>
                    <a:pt x="10053" y="18644"/>
                  </a:lnTo>
                  <a:lnTo>
                    <a:pt x="10443" y="18470"/>
                  </a:lnTo>
                  <a:lnTo>
                    <a:pt x="9974" y="18365"/>
                  </a:lnTo>
                  <a:lnTo>
                    <a:pt x="10211" y="18227"/>
                  </a:lnTo>
                  <a:lnTo>
                    <a:pt x="9974" y="18017"/>
                  </a:lnTo>
                  <a:lnTo>
                    <a:pt x="10365" y="18087"/>
                  </a:lnTo>
                  <a:lnTo>
                    <a:pt x="10995" y="18052"/>
                  </a:lnTo>
                  <a:lnTo>
                    <a:pt x="10443" y="17878"/>
                  </a:lnTo>
                  <a:lnTo>
                    <a:pt x="10680" y="17635"/>
                  </a:lnTo>
                  <a:lnTo>
                    <a:pt x="10680" y="17530"/>
                  </a:lnTo>
                  <a:lnTo>
                    <a:pt x="9974" y="17426"/>
                  </a:lnTo>
                  <a:lnTo>
                    <a:pt x="10838" y="17426"/>
                  </a:lnTo>
                  <a:lnTo>
                    <a:pt x="10365" y="17218"/>
                  </a:lnTo>
                  <a:lnTo>
                    <a:pt x="10053" y="17218"/>
                  </a:lnTo>
                  <a:lnTo>
                    <a:pt x="10289" y="17078"/>
                  </a:lnTo>
                  <a:lnTo>
                    <a:pt x="10443" y="17078"/>
                  </a:lnTo>
                  <a:lnTo>
                    <a:pt x="10601" y="17148"/>
                  </a:lnTo>
                  <a:lnTo>
                    <a:pt x="10838" y="17008"/>
                  </a:lnTo>
                  <a:lnTo>
                    <a:pt x="10759" y="16869"/>
                  </a:lnTo>
                  <a:lnTo>
                    <a:pt x="11153" y="17008"/>
                  </a:lnTo>
                  <a:lnTo>
                    <a:pt x="11232" y="16835"/>
                  </a:lnTo>
                  <a:lnTo>
                    <a:pt x="11543" y="16661"/>
                  </a:lnTo>
                  <a:lnTo>
                    <a:pt x="11859" y="16661"/>
                  </a:lnTo>
                  <a:lnTo>
                    <a:pt x="11780" y="16521"/>
                  </a:lnTo>
                  <a:lnTo>
                    <a:pt x="11937" y="16451"/>
                  </a:lnTo>
                  <a:lnTo>
                    <a:pt x="12016" y="16521"/>
                  </a:lnTo>
                  <a:lnTo>
                    <a:pt x="11937" y="16696"/>
                  </a:lnTo>
                  <a:lnTo>
                    <a:pt x="12253" y="16696"/>
                  </a:lnTo>
                  <a:lnTo>
                    <a:pt x="12643" y="16451"/>
                  </a:lnTo>
                  <a:lnTo>
                    <a:pt x="12958" y="16451"/>
                  </a:lnTo>
                  <a:lnTo>
                    <a:pt x="13195" y="16348"/>
                  </a:lnTo>
                  <a:lnTo>
                    <a:pt x="13116" y="16174"/>
                  </a:lnTo>
                  <a:lnTo>
                    <a:pt x="12801" y="16034"/>
                  </a:lnTo>
                  <a:lnTo>
                    <a:pt x="12332" y="15999"/>
                  </a:lnTo>
                  <a:lnTo>
                    <a:pt x="11937" y="16104"/>
                  </a:lnTo>
                  <a:lnTo>
                    <a:pt x="11780" y="16034"/>
                  </a:lnTo>
                  <a:lnTo>
                    <a:pt x="11464" y="16139"/>
                  </a:lnTo>
                  <a:lnTo>
                    <a:pt x="11153" y="15964"/>
                  </a:lnTo>
                  <a:lnTo>
                    <a:pt x="10680" y="15896"/>
                  </a:lnTo>
                  <a:lnTo>
                    <a:pt x="10365" y="15826"/>
                  </a:lnTo>
                  <a:lnTo>
                    <a:pt x="9816" y="15861"/>
                  </a:lnTo>
                  <a:lnTo>
                    <a:pt x="9816" y="15964"/>
                  </a:lnTo>
                  <a:lnTo>
                    <a:pt x="9580" y="15861"/>
                  </a:lnTo>
                  <a:lnTo>
                    <a:pt x="9032" y="15861"/>
                  </a:lnTo>
                  <a:lnTo>
                    <a:pt x="8874" y="15791"/>
                  </a:lnTo>
                  <a:lnTo>
                    <a:pt x="9268" y="15757"/>
                  </a:lnTo>
                  <a:lnTo>
                    <a:pt x="9580" y="15826"/>
                  </a:lnTo>
                  <a:lnTo>
                    <a:pt x="9895" y="15617"/>
                  </a:lnTo>
                  <a:lnTo>
                    <a:pt x="10053" y="15687"/>
                  </a:lnTo>
                  <a:lnTo>
                    <a:pt x="10443" y="15652"/>
                  </a:lnTo>
                  <a:lnTo>
                    <a:pt x="10601" y="15512"/>
                  </a:lnTo>
                  <a:lnTo>
                    <a:pt x="10995" y="15582"/>
                  </a:lnTo>
                  <a:lnTo>
                    <a:pt x="11153" y="15652"/>
                  </a:lnTo>
                  <a:lnTo>
                    <a:pt x="11386" y="15652"/>
                  </a:lnTo>
                  <a:lnTo>
                    <a:pt x="11464" y="15512"/>
                  </a:lnTo>
                  <a:lnTo>
                    <a:pt x="11622" y="15652"/>
                  </a:lnTo>
                  <a:lnTo>
                    <a:pt x="12174" y="15687"/>
                  </a:lnTo>
                  <a:lnTo>
                    <a:pt x="12016" y="15826"/>
                  </a:lnTo>
                  <a:lnTo>
                    <a:pt x="12407" y="15896"/>
                  </a:lnTo>
                  <a:lnTo>
                    <a:pt x="13037" y="15861"/>
                  </a:lnTo>
                  <a:lnTo>
                    <a:pt x="13116" y="15652"/>
                  </a:lnTo>
                  <a:lnTo>
                    <a:pt x="13743" y="15409"/>
                  </a:lnTo>
                  <a:lnTo>
                    <a:pt x="13980" y="15130"/>
                  </a:lnTo>
                  <a:lnTo>
                    <a:pt x="13507" y="14922"/>
                  </a:lnTo>
                  <a:lnTo>
                    <a:pt x="13507" y="14782"/>
                  </a:lnTo>
                  <a:lnTo>
                    <a:pt x="12958" y="14608"/>
                  </a:lnTo>
                  <a:lnTo>
                    <a:pt x="13037" y="14540"/>
                  </a:lnTo>
                  <a:lnTo>
                    <a:pt x="12253" y="14260"/>
                  </a:lnTo>
                  <a:lnTo>
                    <a:pt x="12174" y="14087"/>
                  </a:lnTo>
                  <a:lnTo>
                    <a:pt x="11859" y="13948"/>
                  </a:lnTo>
                  <a:lnTo>
                    <a:pt x="11464" y="14156"/>
                  </a:lnTo>
                  <a:lnTo>
                    <a:pt x="11232" y="14018"/>
                  </a:lnTo>
                  <a:lnTo>
                    <a:pt x="11074" y="14053"/>
                  </a:lnTo>
                  <a:lnTo>
                    <a:pt x="11074" y="13878"/>
                  </a:lnTo>
                  <a:lnTo>
                    <a:pt x="10759" y="13878"/>
                  </a:lnTo>
                  <a:lnTo>
                    <a:pt x="10601" y="13703"/>
                  </a:lnTo>
                  <a:lnTo>
                    <a:pt x="10289" y="13600"/>
                  </a:lnTo>
                  <a:lnTo>
                    <a:pt x="10601" y="13426"/>
                  </a:lnTo>
                  <a:lnTo>
                    <a:pt x="10365" y="13218"/>
                  </a:lnTo>
                  <a:lnTo>
                    <a:pt x="10601" y="13183"/>
                  </a:lnTo>
                  <a:lnTo>
                    <a:pt x="10601" y="13043"/>
                  </a:lnTo>
                  <a:lnTo>
                    <a:pt x="10289" y="13009"/>
                  </a:lnTo>
                  <a:lnTo>
                    <a:pt x="10601" y="12834"/>
                  </a:lnTo>
                  <a:lnTo>
                    <a:pt x="10443" y="12521"/>
                  </a:lnTo>
                  <a:lnTo>
                    <a:pt x="10601" y="12487"/>
                  </a:lnTo>
                  <a:lnTo>
                    <a:pt x="10759" y="12556"/>
                  </a:lnTo>
                  <a:lnTo>
                    <a:pt x="10838" y="12382"/>
                  </a:lnTo>
                  <a:lnTo>
                    <a:pt x="10601" y="12209"/>
                  </a:lnTo>
                  <a:lnTo>
                    <a:pt x="10680" y="11965"/>
                  </a:lnTo>
                  <a:lnTo>
                    <a:pt x="10601" y="11757"/>
                  </a:lnTo>
                  <a:lnTo>
                    <a:pt x="10680" y="11652"/>
                  </a:lnTo>
                  <a:lnTo>
                    <a:pt x="10601" y="11443"/>
                  </a:lnTo>
                  <a:lnTo>
                    <a:pt x="10053" y="11130"/>
                  </a:lnTo>
                  <a:lnTo>
                    <a:pt x="10443" y="11235"/>
                  </a:lnTo>
                  <a:lnTo>
                    <a:pt x="11074" y="11165"/>
                  </a:lnTo>
                  <a:lnTo>
                    <a:pt x="11464" y="10922"/>
                  </a:lnTo>
                  <a:lnTo>
                    <a:pt x="11232" y="10748"/>
                  </a:lnTo>
                  <a:lnTo>
                    <a:pt x="11386" y="10643"/>
                  </a:lnTo>
                  <a:lnTo>
                    <a:pt x="11780" y="10678"/>
                  </a:lnTo>
                  <a:lnTo>
                    <a:pt x="12332" y="10470"/>
                  </a:lnTo>
                  <a:lnTo>
                    <a:pt x="12332" y="10365"/>
                  </a:lnTo>
                  <a:lnTo>
                    <a:pt x="12016" y="10365"/>
                  </a:lnTo>
                  <a:lnTo>
                    <a:pt x="12253" y="10191"/>
                  </a:lnTo>
                  <a:lnTo>
                    <a:pt x="12564" y="10051"/>
                  </a:lnTo>
                  <a:lnTo>
                    <a:pt x="12722" y="10121"/>
                  </a:lnTo>
                  <a:lnTo>
                    <a:pt x="12958" y="10121"/>
                  </a:lnTo>
                  <a:lnTo>
                    <a:pt x="13037" y="9913"/>
                  </a:lnTo>
                  <a:lnTo>
                    <a:pt x="13195" y="9913"/>
                  </a:lnTo>
                  <a:lnTo>
                    <a:pt x="13353" y="10051"/>
                  </a:lnTo>
                  <a:lnTo>
                    <a:pt x="13585" y="9913"/>
                  </a:lnTo>
                  <a:lnTo>
                    <a:pt x="13585" y="9704"/>
                  </a:lnTo>
                  <a:lnTo>
                    <a:pt x="13822" y="9531"/>
                  </a:lnTo>
                  <a:lnTo>
                    <a:pt x="14216" y="9531"/>
                  </a:lnTo>
                  <a:lnTo>
                    <a:pt x="14216" y="9669"/>
                  </a:lnTo>
                  <a:lnTo>
                    <a:pt x="14528" y="9669"/>
                  </a:lnTo>
                  <a:lnTo>
                    <a:pt x="14685" y="9496"/>
                  </a:lnTo>
                  <a:lnTo>
                    <a:pt x="15158" y="9356"/>
                  </a:lnTo>
                  <a:lnTo>
                    <a:pt x="15079" y="9182"/>
                  </a:lnTo>
                  <a:lnTo>
                    <a:pt x="15079" y="9009"/>
                  </a:lnTo>
                  <a:lnTo>
                    <a:pt x="15395" y="9147"/>
                  </a:lnTo>
                  <a:lnTo>
                    <a:pt x="15785" y="8939"/>
                  </a:lnTo>
                  <a:lnTo>
                    <a:pt x="16101" y="8939"/>
                  </a:lnTo>
                  <a:lnTo>
                    <a:pt x="16495" y="8626"/>
                  </a:lnTo>
                  <a:lnTo>
                    <a:pt x="16495" y="8312"/>
                  </a:lnTo>
                  <a:lnTo>
                    <a:pt x="16727" y="8139"/>
                  </a:lnTo>
                  <a:lnTo>
                    <a:pt x="17043" y="8139"/>
                  </a:lnTo>
                  <a:lnTo>
                    <a:pt x="17437" y="7930"/>
                  </a:lnTo>
                  <a:lnTo>
                    <a:pt x="17122" y="7930"/>
                  </a:lnTo>
                  <a:lnTo>
                    <a:pt x="16885" y="7755"/>
                  </a:lnTo>
                  <a:lnTo>
                    <a:pt x="17122" y="7687"/>
                  </a:lnTo>
                  <a:lnTo>
                    <a:pt x="17043" y="7582"/>
                  </a:lnTo>
                  <a:lnTo>
                    <a:pt x="16649" y="7582"/>
                  </a:lnTo>
                  <a:lnTo>
                    <a:pt x="16258" y="7408"/>
                  </a:lnTo>
                  <a:lnTo>
                    <a:pt x="16727" y="7338"/>
                  </a:lnTo>
                  <a:lnTo>
                    <a:pt x="16649" y="7200"/>
                  </a:lnTo>
                  <a:lnTo>
                    <a:pt x="16964" y="6921"/>
                  </a:lnTo>
                  <a:lnTo>
                    <a:pt x="17043" y="6783"/>
                  </a:lnTo>
                  <a:lnTo>
                    <a:pt x="16885" y="6643"/>
                  </a:lnTo>
                  <a:lnTo>
                    <a:pt x="16570" y="6643"/>
                  </a:lnTo>
                  <a:lnTo>
                    <a:pt x="16495" y="6538"/>
                  </a:lnTo>
                  <a:lnTo>
                    <a:pt x="16570" y="6469"/>
                  </a:lnTo>
                  <a:lnTo>
                    <a:pt x="16885" y="6538"/>
                  </a:lnTo>
                  <a:lnTo>
                    <a:pt x="16964" y="6573"/>
                  </a:lnTo>
                  <a:lnTo>
                    <a:pt x="17043" y="6573"/>
                  </a:lnTo>
                  <a:lnTo>
                    <a:pt x="17043" y="6434"/>
                  </a:lnTo>
                  <a:lnTo>
                    <a:pt x="16649" y="6399"/>
                  </a:lnTo>
                  <a:lnTo>
                    <a:pt x="17043" y="6296"/>
                  </a:lnTo>
                  <a:lnTo>
                    <a:pt x="17358" y="6296"/>
                  </a:lnTo>
                  <a:lnTo>
                    <a:pt x="17748" y="6191"/>
                  </a:lnTo>
                  <a:lnTo>
                    <a:pt x="17437" y="6086"/>
                  </a:lnTo>
                  <a:lnTo>
                    <a:pt x="17122" y="5843"/>
                  </a:lnTo>
                  <a:lnTo>
                    <a:pt x="17437" y="5878"/>
                  </a:lnTo>
                  <a:lnTo>
                    <a:pt x="17670" y="6016"/>
                  </a:lnTo>
                  <a:lnTo>
                    <a:pt x="18064" y="5947"/>
                  </a:lnTo>
                  <a:lnTo>
                    <a:pt x="18143" y="5774"/>
                  </a:lnTo>
                  <a:lnTo>
                    <a:pt x="18221" y="5599"/>
                  </a:lnTo>
                  <a:lnTo>
                    <a:pt x="18458" y="5529"/>
                  </a:lnTo>
                  <a:lnTo>
                    <a:pt x="18691" y="5739"/>
                  </a:lnTo>
                  <a:lnTo>
                    <a:pt x="19006" y="5564"/>
                  </a:lnTo>
                  <a:lnTo>
                    <a:pt x="19243" y="5739"/>
                  </a:lnTo>
                  <a:lnTo>
                    <a:pt x="19479" y="5774"/>
                  </a:lnTo>
                  <a:lnTo>
                    <a:pt x="19712" y="5599"/>
                  </a:lnTo>
                  <a:lnTo>
                    <a:pt x="20106" y="5704"/>
                  </a:lnTo>
                  <a:lnTo>
                    <a:pt x="20579" y="5564"/>
                  </a:lnTo>
                  <a:lnTo>
                    <a:pt x="20812" y="5704"/>
                  </a:lnTo>
                  <a:lnTo>
                    <a:pt x="21285" y="5704"/>
                  </a:lnTo>
                  <a:lnTo>
                    <a:pt x="21442" y="5599"/>
                  </a:lnTo>
                  <a:lnTo>
                    <a:pt x="21600" y="5669"/>
                  </a:lnTo>
                  <a:lnTo>
                    <a:pt x="21600" y="5426"/>
                  </a:lnTo>
                  <a:lnTo>
                    <a:pt x="21285" y="5321"/>
                  </a:lnTo>
                  <a:lnTo>
                    <a:pt x="20969" y="4974"/>
                  </a:lnTo>
                  <a:lnTo>
                    <a:pt x="20500" y="4904"/>
                  </a:lnTo>
                  <a:lnTo>
                    <a:pt x="20264" y="4590"/>
                  </a:lnTo>
                  <a:lnTo>
                    <a:pt x="20500" y="4487"/>
                  </a:lnTo>
                  <a:lnTo>
                    <a:pt x="20500" y="4138"/>
                  </a:lnTo>
                  <a:lnTo>
                    <a:pt x="20421" y="3965"/>
                  </a:lnTo>
                  <a:lnTo>
                    <a:pt x="20500" y="3825"/>
                  </a:lnTo>
                  <a:lnTo>
                    <a:pt x="20264" y="3478"/>
                  </a:lnTo>
                  <a:lnTo>
                    <a:pt x="20106" y="3303"/>
                  </a:lnTo>
                  <a:lnTo>
                    <a:pt x="20027" y="3061"/>
                  </a:lnTo>
                  <a:lnTo>
                    <a:pt x="20185" y="2921"/>
                  </a:lnTo>
                  <a:lnTo>
                    <a:pt x="20106" y="2713"/>
                  </a:lnTo>
                  <a:lnTo>
                    <a:pt x="19479" y="2643"/>
                  </a:lnTo>
                  <a:lnTo>
                    <a:pt x="19479" y="2469"/>
                  </a:lnTo>
                  <a:lnTo>
                    <a:pt x="19712" y="2261"/>
                  </a:lnTo>
                  <a:lnTo>
                    <a:pt x="19479" y="1947"/>
                  </a:lnTo>
                  <a:lnTo>
                    <a:pt x="19712" y="1774"/>
                  </a:lnTo>
                  <a:lnTo>
                    <a:pt x="19479" y="1669"/>
                  </a:lnTo>
                  <a:lnTo>
                    <a:pt x="19243" y="1669"/>
                  </a:lnTo>
                  <a:lnTo>
                    <a:pt x="18848" y="1425"/>
                  </a:lnTo>
                  <a:lnTo>
                    <a:pt x="18537" y="1425"/>
                  </a:lnTo>
                  <a:lnTo>
                    <a:pt x="18300" y="1252"/>
                  </a:lnTo>
                  <a:lnTo>
                    <a:pt x="17906" y="1042"/>
                  </a:lnTo>
                  <a:lnTo>
                    <a:pt x="17670" y="1007"/>
                  </a:lnTo>
                  <a:lnTo>
                    <a:pt x="17279" y="904"/>
                  </a:lnTo>
                  <a:lnTo>
                    <a:pt x="16495" y="869"/>
                  </a:lnTo>
                  <a:lnTo>
                    <a:pt x="15864" y="695"/>
                  </a:lnTo>
                  <a:lnTo>
                    <a:pt x="15079" y="313"/>
                  </a:lnTo>
                  <a:lnTo>
                    <a:pt x="14606" y="173"/>
                  </a:lnTo>
                  <a:lnTo>
                    <a:pt x="14216" y="0"/>
                  </a:lnTo>
                  <a:close/>
                </a:path>
              </a:pathLst>
            </a:custGeom>
            <a:solidFill>
              <a:srgbClr val="CBD4D7"/>
            </a:solidFill>
            <a:ln w="12700" cap="flat">
              <a:noFill/>
              <a:miter lim="400000"/>
            </a:ln>
            <a:effectLst/>
          </p:spPr>
          <p:txBody>
            <a:bodyPr wrap="square" lIns="0" tIns="0" rIns="0" bIns="0" numCol="1" anchor="ctr">
              <a:noAutofit/>
            </a:bodyPr>
            <a:lstStyle/>
            <a:p>
              <a:pPr defTabSz="342900">
                <a:lnSpc>
                  <a:spcPct val="100000"/>
                </a:lnSpc>
                <a:spcBef>
                  <a:spcPts val="0"/>
                </a:spcBef>
                <a:defRPr sz="1400">
                  <a:latin typeface="Arial"/>
                  <a:ea typeface="Arial"/>
                  <a:cs typeface="Arial"/>
                  <a:sym typeface="Arial"/>
                </a:defRPr>
              </a:pPr>
              <a:endParaRPr sz="525"/>
            </a:p>
          </p:txBody>
        </p:sp>
        <p:sp>
          <p:nvSpPr>
            <p:cNvPr id="206" name="Google Shape;10506;p32">
              <a:extLst>
                <a:ext uri="{FF2B5EF4-FFF2-40B4-BE49-F238E27FC236}">
                  <a16:creationId xmlns:a16="http://schemas.microsoft.com/office/drawing/2014/main" id="{455D5A96-801D-30A5-9571-C525BCEA4D44}"/>
                </a:ext>
              </a:extLst>
            </p:cNvPr>
            <p:cNvSpPr/>
            <p:nvPr/>
          </p:nvSpPr>
          <p:spPr>
            <a:xfrm>
              <a:off x="12875403" y="4007608"/>
              <a:ext cx="287332" cy="249349"/>
            </a:xfrm>
            <a:custGeom>
              <a:avLst/>
              <a:gdLst/>
              <a:ahLst/>
              <a:cxnLst>
                <a:cxn ang="0">
                  <a:pos x="wd2" y="hd2"/>
                </a:cxn>
                <a:cxn ang="5400000">
                  <a:pos x="wd2" y="hd2"/>
                </a:cxn>
                <a:cxn ang="10800000">
                  <a:pos x="wd2" y="hd2"/>
                </a:cxn>
                <a:cxn ang="16200000">
                  <a:pos x="wd2" y="hd2"/>
                </a:cxn>
              </a:cxnLst>
              <a:rect l="0" t="0" r="r" b="b"/>
              <a:pathLst>
                <a:path w="21600" h="21600" extrusionOk="0">
                  <a:moveTo>
                    <a:pt x="9627" y="0"/>
                  </a:moveTo>
                  <a:lnTo>
                    <a:pt x="9627" y="650"/>
                  </a:lnTo>
                  <a:lnTo>
                    <a:pt x="8839" y="650"/>
                  </a:lnTo>
                  <a:lnTo>
                    <a:pt x="8839" y="1084"/>
                  </a:lnTo>
                  <a:lnTo>
                    <a:pt x="9430" y="1724"/>
                  </a:lnTo>
                  <a:lnTo>
                    <a:pt x="8445" y="2375"/>
                  </a:lnTo>
                  <a:lnTo>
                    <a:pt x="7854" y="2158"/>
                  </a:lnTo>
                  <a:lnTo>
                    <a:pt x="5893" y="2158"/>
                  </a:lnTo>
                  <a:lnTo>
                    <a:pt x="5696" y="1518"/>
                  </a:lnTo>
                  <a:lnTo>
                    <a:pt x="5499" y="2592"/>
                  </a:lnTo>
                  <a:lnTo>
                    <a:pt x="4513" y="2375"/>
                  </a:lnTo>
                  <a:lnTo>
                    <a:pt x="3143" y="2808"/>
                  </a:lnTo>
                  <a:lnTo>
                    <a:pt x="3143" y="3676"/>
                  </a:lnTo>
                  <a:lnTo>
                    <a:pt x="2552" y="3676"/>
                  </a:lnTo>
                  <a:lnTo>
                    <a:pt x="788" y="4533"/>
                  </a:lnTo>
                  <a:lnTo>
                    <a:pt x="0" y="5617"/>
                  </a:lnTo>
                  <a:lnTo>
                    <a:pt x="197" y="9293"/>
                  </a:lnTo>
                  <a:lnTo>
                    <a:pt x="788" y="9293"/>
                  </a:lnTo>
                  <a:lnTo>
                    <a:pt x="1182" y="9076"/>
                  </a:lnTo>
                  <a:lnTo>
                    <a:pt x="2158" y="9293"/>
                  </a:lnTo>
                  <a:lnTo>
                    <a:pt x="1773" y="10150"/>
                  </a:lnTo>
                  <a:lnTo>
                    <a:pt x="985" y="10150"/>
                  </a:lnTo>
                  <a:lnTo>
                    <a:pt x="985" y="11884"/>
                  </a:lnTo>
                  <a:lnTo>
                    <a:pt x="1961" y="13175"/>
                  </a:lnTo>
                  <a:lnTo>
                    <a:pt x="3537" y="14693"/>
                  </a:lnTo>
                  <a:lnTo>
                    <a:pt x="3932" y="14693"/>
                  </a:lnTo>
                  <a:lnTo>
                    <a:pt x="3932" y="13608"/>
                  </a:lnTo>
                  <a:lnTo>
                    <a:pt x="5104" y="12535"/>
                  </a:lnTo>
                  <a:lnTo>
                    <a:pt x="5499" y="13608"/>
                  </a:lnTo>
                  <a:lnTo>
                    <a:pt x="4907" y="16634"/>
                  </a:lnTo>
                  <a:lnTo>
                    <a:pt x="4907" y="17501"/>
                  </a:lnTo>
                  <a:lnTo>
                    <a:pt x="5499" y="17284"/>
                  </a:lnTo>
                  <a:lnTo>
                    <a:pt x="7075" y="16200"/>
                  </a:lnTo>
                  <a:lnTo>
                    <a:pt x="8445" y="15560"/>
                  </a:lnTo>
                  <a:lnTo>
                    <a:pt x="9815" y="16850"/>
                  </a:lnTo>
                  <a:lnTo>
                    <a:pt x="10603" y="16634"/>
                  </a:lnTo>
                  <a:lnTo>
                    <a:pt x="10800" y="15560"/>
                  </a:lnTo>
                  <a:lnTo>
                    <a:pt x="11588" y="16417"/>
                  </a:lnTo>
                  <a:lnTo>
                    <a:pt x="11982" y="17284"/>
                  </a:lnTo>
                  <a:lnTo>
                    <a:pt x="12564" y="17284"/>
                  </a:lnTo>
                  <a:lnTo>
                    <a:pt x="14337" y="18368"/>
                  </a:lnTo>
                  <a:lnTo>
                    <a:pt x="14732" y="19876"/>
                  </a:lnTo>
                  <a:lnTo>
                    <a:pt x="15904" y="20309"/>
                  </a:lnTo>
                  <a:lnTo>
                    <a:pt x="16693" y="21600"/>
                  </a:lnTo>
                  <a:lnTo>
                    <a:pt x="18654" y="20743"/>
                  </a:lnTo>
                  <a:lnTo>
                    <a:pt x="20221" y="20960"/>
                  </a:lnTo>
                  <a:lnTo>
                    <a:pt x="21206" y="19659"/>
                  </a:lnTo>
                  <a:lnTo>
                    <a:pt x="20812" y="18585"/>
                  </a:lnTo>
                  <a:lnTo>
                    <a:pt x="21600" y="17718"/>
                  </a:lnTo>
                  <a:lnTo>
                    <a:pt x="21600" y="16634"/>
                  </a:lnTo>
                  <a:lnTo>
                    <a:pt x="19245" y="11450"/>
                  </a:lnTo>
                  <a:lnTo>
                    <a:pt x="19639" y="7135"/>
                  </a:lnTo>
                  <a:lnTo>
                    <a:pt x="20221" y="6701"/>
                  </a:lnTo>
                  <a:lnTo>
                    <a:pt x="20615" y="4966"/>
                  </a:lnTo>
                  <a:lnTo>
                    <a:pt x="21403" y="3676"/>
                  </a:lnTo>
                  <a:lnTo>
                    <a:pt x="21600" y="3459"/>
                  </a:lnTo>
                  <a:lnTo>
                    <a:pt x="21600" y="3242"/>
                  </a:lnTo>
                  <a:lnTo>
                    <a:pt x="21206" y="2375"/>
                  </a:lnTo>
                  <a:lnTo>
                    <a:pt x="20812" y="2808"/>
                  </a:lnTo>
                  <a:lnTo>
                    <a:pt x="16496" y="2592"/>
                  </a:lnTo>
                  <a:lnTo>
                    <a:pt x="14732" y="1301"/>
                  </a:lnTo>
                  <a:lnTo>
                    <a:pt x="12564" y="1301"/>
                  </a:lnTo>
                  <a:lnTo>
                    <a:pt x="11588" y="650"/>
                  </a:lnTo>
                  <a:lnTo>
                    <a:pt x="10603" y="1084"/>
                  </a:lnTo>
                  <a:lnTo>
                    <a:pt x="9627" y="0"/>
                  </a:lnTo>
                  <a:close/>
                </a:path>
              </a:pathLst>
            </a:custGeom>
            <a:solidFill>
              <a:srgbClr val="CBD4D7"/>
            </a:solidFill>
            <a:ln w="12700" cap="flat">
              <a:noFill/>
              <a:miter lim="400000"/>
            </a:ln>
            <a:effectLst/>
          </p:spPr>
          <p:txBody>
            <a:bodyPr wrap="square" lIns="0" tIns="0" rIns="0" bIns="0" numCol="1" anchor="ctr">
              <a:noAutofit/>
            </a:bodyPr>
            <a:lstStyle/>
            <a:p>
              <a:pPr defTabSz="342900">
                <a:lnSpc>
                  <a:spcPct val="100000"/>
                </a:lnSpc>
                <a:spcBef>
                  <a:spcPts val="0"/>
                </a:spcBef>
                <a:defRPr sz="1400">
                  <a:latin typeface="Arial"/>
                  <a:ea typeface="Arial"/>
                  <a:cs typeface="Arial"/>
                  <a:sym typeface="Arial"/>
                </a:defRPr>
              </a:pPr>
              <a:endParaRPr sz="525"/>
            </a:p>
          </p:txBody>
        </p:sp>
        <p:sp>
          <p:nvSpPr>
            <p:cNvPr id="209" name="Google Shape;10507;p32">
              <a:extLst>
                <a:ext uri="{FF2B5EF4-FFF2-40B4-BE49-F238E27FC236}">
                  <a16:creationId xmlns:a16="http://schemas.microsoft.com/office/drawing/2014/main" id="{DB738E5D-A274-7DFD-DD52-68FB09608F88}"/>
                </a:ext>
              </a:extLst>
            </p:cNvPr>
            <p:cNvSpPr/>
            <p:nvPr/>
          </p:nvSpPr>
          <p:spPr>
            <a:xfrm>
              <a:off x="12742224" y="4187226"/>
              <a:ext cx="457084" cy="236831"/>
            </a:xfrm>
            <a:custGeom>
              <a:avLst/>
              <a:gdLst/>
              <a:ahLst/>
              <a:cxnLst>
                <a:cxn ang="0">
                  <a:pos x="wd2" y="hd2"/>
                </a:cxn>
                <a:cxn ang="5400000">
                  <a:pos x="wd2" y="hd2"/>
                </a:cxn>
                <a:cxn ang="10800000">
                  <a:pos x="wd2" y="hd2"/>
                </a:cxn>
                <a:cxn ang="16200000">
                  <a:pos x="wd2" y="hd2"/>
                </a:cxn>
              </a:cxnLst>
              <a:rect l="0" t="0" r="r" b="b"/>
              <a:pathLst>
                <a:path w="21600" h="21600" extrusionOk="0">
                  <a:moveTo>
                    <a:pt x="11602" y="0"/>
                  </a:moveTo>
                  <a:lnTo>
                    <a:pt x="10741" y="674"/>
                  </a:lnTo>
                  <a:lnTo>
                    <a:pt x="9750" y="1815"/>
                  </a:lnTo>
                  <a:lnTo>
                    <a:pt x="9378" y="2044"/>
                  </a:lnTo>
                  <a:lnTo>
                    <a:pt x="9378" y="3403"/>
                  </a:lnTo>
                  <a:lnTo>
                    <a:pt x="9750" y="6359"/>
                  </a:lnTo>
                  <a:lnTo>
                    <a:pt x="9378" y="8186"/>
                  </a:lnTo>
                  <a:lnTo>
                    <a:pt x="8270" y="10458"/>
                  </a:lnTo>
                  <a:lnTo>
                    <a:pt x="7408" y="10458"/>
                  </a:lnTo>
                  <a:lnTo>
                    <a:pt x="6665" y="9099"/>
                  </a:lnTo>
                  <a:lnTo>
                    <a:pt x="6665" y="7957"/>
                  </a:lnTo>
                  <a:lnTo>
                    <a:pt x="4937" y="4772"/>
                  </a:lnTo>
                  <a:lnTo>
                    <a:pt x="4937" y="3185"/>
                  </a:lnTo>
                  <a:lnTo>
                    <a:pt x="4565" y="3185"/>
                  </a:lnTo>
                  <a:lnTo>
                    <a:pt x="3952" y="4316"/>
                  </a:lnTo>
                  <a:lnTo>
                    <a:pt x="3085" y="4544"/>
                  </a:lnTo>
                  <a:lnTo>
                    <a:pt x="2713" y="5001"/>
                  </a:lnTo>
                  <a:lnTo>
                    <a:pt x="1976" y="5001"/>
                  </a:lnTo>
                  <a:lnTo>
                    <a:pt x="1481" y="6588"/>
                  </a:lnTo>
                  <a:lnTo>
                    <a:pt x="1728" y="7957"/>
                  </a:lnTo>
                  <a:lnTo>
                    <a:pt x="1357" y="7729"/>
                  </a:lnTo>
                  <a:lnTo>
                    <a:pt x="1357" y="10001"/>
                  </a:lnTo>
                  <a:lnTo>
                    <a:pt x="495" y="12056"/>
                  </a:lnTo>
                  <a:lnTo>
                    <a:pt x="495" y="14328"/>
                  </a:lnTo>
                  <a:lnTo>
                    <a:pt x="0" y="15012"/>
                  </a:lnTo>
                  <a:lnTo>
                    <a:pt x="248" y="18187"/>
                  </a:lnTo>
                  <a:lnTo>
                    <a:pt x="743" y="18871"/>
                  </a:lnTo>
                  <a:lnTo>
                    <a:pt x="743" y="19100"/>
                  </a:lnTo>
                  <a:lnTo>
                    <a:pt x="1357" y="18871"/>
                  </a:lnTo>
                  <a:lnTo>
                    <a:pt x="1481" y="17284"/>
                  </a:lnTo>
                  <a:lnTo>
                    <a:pt x="2595" y="15915"/>
                  </a:lnTo>
                  <a:lnTo>
                    <a:pt x="3952" y="15012"/>
                  </a:lnTo>
                  <a:lnTo>
                    <a:pt x="5185" y="15458"/>
                  </a:lnTo>
                  <a:lnTo>
                    <a:pt x="6046" y="15458"/>
                  </a:lnTo>
                  <a:lnTo>
                    <a:pt x="6417" y="15915"/>
                  </a:lnTo>
                  <a:lnTo>
                    <a:pt x="7285" y="15012"/>
                  </a:lnTo>
                  <a:lnTo>
                    <a:pt x="7898" y="14784"/>
                  </a:lnTo>
                  <a:lnTo>
                    <a:pt x="8022" y="15686"/>
                  </a:lnTo>
                  <a:lnTo>
                    <a:pt x="8641" y="15686"/>
                  </a:lnTo>
                  <a:lnTo>
                    <a:pt x="9131" y="16828"/>
                  </a:lnTo>
                  <a:lnTo>
                    <a:pt x="10122" y="16828"/>
                  </a:lnTo>
                  <a:lnTo>
                    <a:pt x="10493" y="17056"/>
                  </a:lnTo>
                  <a:lnTo>
                    <a:pt x="11602" y="15686"/>
                  </a:lnTo>
                  <a:lnTo>
                    <a:pt x="12835" y="16828"/>
                  </a:lnTo>
                  <a:lnTo>
                    <a:pt x="13826" y="17056"/>
                  </a:lnTo>
                  <a:lnTo>
                    <a:pt x="14811" y="19100"/>
                  </a:lnTo>
                  <a:lnTo>
                    <a:pt x="15554" y="19100"/>
                  </a:lnTo>
                  <a:lnTo>
                    <a:pt x="16291" y="21143"/>
                  </a:lnTo>
                  <a:lnTo>
                    <a:pt x="17276" y="21372"/>
                  </a:lnTo>
                  <a:lnTo>
                    <a:pt x="17524" y="21600"/>
                  </a:lnTo>
                  <a:lnTo>
                    <a:pt x="18639" y="20698"/>
                  </a:lnTo>
                  <a:lnTo>
                    <a:pt x="19996" y="20469"/>
                  </a:lnTo>
                  <a:lnTo>
                    <a:pt x="20243" y="18871"/>
                  </a:lnTo>
                  <a:lnTo>
                    <a:pt x="20857" y="18187"/>
                  </a:lnTo>
                  <a:lnTo>
                    <a:pt x="21105" y="17056"/>
                  </a:lnTo>
                  <a:lnTo>
                    <a:pt x="21600" y="16828"/>
                  </a:lnTo>
                  <a:lnTo>
                    <a:pt x="21600" y="15012"/>
                  </a:lnTo>
                  <a:lnTo>
                    <a:pt x="21105" y="13871"/>
                  </a:lnTo>
                  <a:lnTo>
                    <a:pt x="20609" y="12056"/>
                  </a:lnTo>
                  <a:lnTo>
                    <a:pt x="20485" y="11371"/>
                  </a:lnTo>
                  <a:lnTo>
                    <a:pt x="19996" y="10001"/>
                  </a:lnTo>
                  <a:lnTo>
                    <a:pt x="20243" y="9099"/>
                  </a:lnTo>
                  <a:lnTo>
                    <a:pt x="19872" y="7957"/>
                  </a:lnTo>
                  <a:lnTo>
                    <a:pt x="19624" y="7729"/>
                  </a:lnTo>
                  <a:lnTo>
                    <a:pt x="19748" y="7044"/>
                  </a:lnTo>
                  <a:lnTo>
                    <a:pt x="19748" y="5914"/>
                  </a:lnTo>
                  <a:lnTo>
                    <a:pt x="18020" y="5457"/>
                  </a:lnTo>
                  <a:lnTo>
                    <a:pt x="16787" y="6359"/>
                  </a:lnTo>
                  <a:lnTo>
                    <a:pt x="16291" y="5001"/>
                  </a:lnTo>
                  <a:lnTo>
                    <a:pt x="15554" y="4544"/>
                  </a:lnTo>
                  <a:lnTo>
                    <a:pt x="15306" y="2957"/>
                  </a:lnTo>
                  <a:lnTo>
                    <a:pt x="14192" y="1815"/>
                  </a:lnTo>
                  <a:lnTo>
                    <a:pt x="13826" y="1815"/>
                  </a:lnTo>
                  <a:lnTo>
                    <a:pt x="13578" y="902"/>
                  </a:lnTo>
                  <a:lnTo>
                    <a:pt x="13083" y="0"/>
                  </a:lnTo>
                  <a:lnTo>
                    <a:pt x="12959" y="1131"/>
                  </a:lnTo>
                  <a:lnTo>
                    <a:pt x="12463" y="1359"/>
                  </a:lnTo>
                  <a:lnTo>
                    <a:pt x="11602" y="0"/>
                  </a:lnTo>
                  <a:close/>
                </a:path>
              </a:pathLst>
            </a:custGeom>
            <a:solidFill>
              <a:srgbClr val="CBD4D7"/>
            </a:solidFill>
            <a:ln w="12700" cap="flat">
              <a:noFill/>
              <a:miter lim="400000"/>
            </a:ln>
            <a:effectLst/>
          </p:spPr>
          <p:txBody>
            <a:bodyPr wrap="square" lIns="0" tIns="0" rIns="0" bIns="0" numCol="1" anchor="ctr">
              <a:noAutofit/>
            </a:bodyPr>
            <a:lstStyle/>
            <a:p>
              <a:pPr defTabSz="342900">
                <a:lnSpc>
                  <a:spcPct val="100000"/>
                </a:lnSpc>
                <a:spcBef>
                  <a:spcPts val="0"/>
                </a:spcBef>
                <a:defRPr sz="1400">
                  <a:latin typeface="Arial"/>
                  <a:ea typeface="Arial"/>
                  <a:cs typeface="Arial"/>
                  <a:sym typeface="Arial"/>
                </a:defRPr>
              </a:pPr>
              <a:endParaRPr sz="525"/>
            </a:p>
          </p:txBody>
        </p:sp>
        <p:sp>
          <p:nvSpPr>
            <p:cNvPr id="214" name="Google Shape;10508;p32">
              <a:extLst>
                <a:ext uri="{FF2B5EF4-FFF2-40B4-BE49-F238E27FC236}">
                  <a16:creationId xmlns:a16="http://schemas.microsoft.com/office/drawing/2014/main" id="{0D5E815D-D492-1E01-ED73-ED539AA9FA82}"/>
                </a:ext>
              </a:extLst>
            </p:cNvPr>
            <p:cNvSpPr/>
            <p:nvPr/>
          </p:nvSpPr>
          <p:spPr>
            <a:xfrm>
              <a:off x="12757946" y="4349327"/>
              <a:ext cx="355114" cy="249349"/>
            </a:xfrm>
            <a:custGeom>
              <a:avLst/>
              <a:gdLst/>
              <a:ahLst/>
              <a:cxnLst>
                <a:cxn ang="0">
                  <a:pos x="wd2" y="hd2"/>
                </a:cxn>
                <a:cxn ang="5400000">
                  <a:pos x="wd2" y="hd2"/>
                </a:cxn>
                <a:cxn ang="10800000">
                  <a:pos x="wd2" y="hd2"/>
                </a:cxn>
                <a:cxn ang="16200000">
                  <a:pos x="wd2" y="hd2"/>
                </a:cxn>
              </a:cxnLst>
              <a:rect l="0" t="0" r="r" b="b"/>
              <a:pathLst>
                <a:path w="21600" h="21600" extrusionOk="0">
                  <a:moveTo>
                    <a:pt x="9209" y="0"/>
                  </a:moveTo>
                  <a:lnTo>
                    <a:pt x="8420" y="217"/>
                  </a:lnTo>
                  <a:lnTo>
                    <a:pt x="7304" y="1074"/>
                  </a:lnTo>
                  <a:lnTo>
                    <a:pt x="6825" y="640"/>
                  </a:lnTo>
                  <a:lnTo>
                    <a:pt x="5717" y="640"/>
                  </a:lnTo>
                  <a:lnTo>
                    <a:pt x="4130" y="217"/>
                  </a:lnTo>
                  <a:lnTo>
                    <a:pt x="2384" y="1074"/>
                  </a:lnTo>
                  <a:lnTo>
                    <a:pt x="949" y="2375"/>
                  </a:lnTo>
                  <a:lnTo>
                    <a:pt x="790" y="3882"/>
                  </a:lnTo>
                  <a:lnTo>
                    <a:pt x="0" y="4099"/>
                  </a:lnTo>
                  <a:lnTo>
                    <a:pt x="0" y="6040"/>
                  </a:lnTo>
                  <a:lnTo>
                    <a:pt x="471" y="7341"/>
                  </a:lnTo>
                  <a:lnTo>
                    <a:pt x="0" y="8208"/>
                  </a:lnTo>
                  <a:lnTo>
                    <a:pt x="159" y="8425"/>
                  </a:lnTo>
                  <a:lnTo>
                    <a:pt x="1746" y="7775"/>
                  </a:lnTo>
                  <a:lnTo>
                    <a:pt x="3014" y="10366"/>
                  </a:lnTo>
                  <a:lnTo>
                    <a:pt x="3971" y="10800"/>
                  </a:lnTo>
                  <a:lnTo>
                    <a:pt x="5558" y="10366"/>
                  </a:lnTo>
                  <a:lnTo>
                    <a:pt x="6195" y="10800"/>
                  </a:lnTo>
                  <a:lnTo>
                    <a:pt x="6355" y="11874"/>
                  </a:lnTo>
                  <a:lnTo>
                    <a:pt x="6985" y="12091"/>
                  </a:lnTo>
                  <a:lnTo>
                    <a:pt x="7304" y="12741"/>
                  </a:lnTo>
                  <a:lnTo>
                    <a:pt x="6985" y="13825"/>
                  </a:lnTo>
                  <a:lnTo>
                    <a:pt x="6985" y="15983"/>
                  </a:lnTo>
                  <a:lnTo>
                    <a:pt x="7942" y="15766"/>
                  </a:lnTo>
                  <a:lnTo>
                    <a:pt x="8891" y="16850"/>
                  </a:lnTo>
                  <a:lnTo>
                    <a:pt x="9528" y="16850"/>
                  </a:lnTo>
                  <a:lnTo>
                    <a:pt x="10007" y="19225"/>
                  </a:lnTo>
                  <a:lnTo>
                    <a:pt x="10007" y="20516"/>
                  </a:lnTo>
                  <a:lnTo>
                    <a:pt x="10325" y="21600"/>
                  </a:lnTo>
                  <a:lnTo>
                    <a:pt x="11275" y="20733"/>
                  </a:lnTo>
                  <a:lnTo>
                    <a:pt x="12869" y="20093"/>
                  </a:lnTo>
                  <a:lnTo>
                    <a:pt x="14137" y="20733"/>
                  </a:lnTo>
                  <a:lnTo>
                    <a:pt x="15245" y="20093"/>
                  </a:lnTo>
                  <a:lnTo>
                    <a:pt x="16042" y="20093"/>
                  </a:lnTo>
                  <a:lnTo>
                    <a:pt x="15564" y="18358"/>
                  </a:lnTo>
                  <a:lnTo>
                    <a:pt x="16840" y="18141"/>
                  </a:lnTo>
                  <a:lnTo>
                    <a:pt x="17310" y="16850"/>
                  </a:lnTo>
                  <a:lnTo>
                    <a:pt x="18108" y="16200"/>
                  </a:lnTo>
                  <a:lnTo>
                    <a:pt x="18267" y="17067"/>
                  </a:lnTo>
                  <a:lnTo>
                    <a:pt x="19216" y="17067"/>
                  </a:lnTo>
                  <a:lnTo>
                    <a:pt x="19216" y="15766"/>
                  </a:lnTo>
                  <a:lnTo>
                    <a:pt x="18108" y="14899"/>
                  </a:lnTo>
                  <a:lnTo>
                    <a:pt x="18426" y="13175"/>
                  </a:lnTo>
                  <a:lnTo>
                    <a:pt x="19064" y="12958"/>
                  </a:lnTo>
                  <a:lnTo>
                    <a:pt x="19854" y="11017"/>
                  </a:lnTo>
                  <a:lnTo>
                    <a:pt x="21441" y="9933"/>
                  </a:lnTo>
                  <a:lnTo>
                    <a:pt x="21441" y="8849"/>
                  </a:lnTo>
                  <a:lnTo>
                    <a:pt x="20651" y="8425"/>
                  </a:lnTo>
                  <a:lnTo>
                    <a:pt x="21600" y="6474"/>
                  </a:lnTo>
                  <a:lnTo>
                    <a:pt x="21281" y="6257"/>
                  </a:lnTo>
                  <a:lnTo>
                    <a:pt x="20013" y="6040"/>
                  </a:lnTo>
                  <a:lnTo>
                    <a:pt x="19064" y="4099"/>
                  </a:lnTo>
                  <a:lnTo>
                    <a:pt x="18108" y="4099"/>
                  </a:lnTo>
                  <a:lnTo>
                    <a:pt x="16840" y="2158"/>
                  </a:lnTo>
                  <a:lnTo>
                    <a:pt x="15564" y="1941"/>
                  </a:lnTo>
                  <a:lnTo>
                    <a:pt x="13977" y="857"/>
                  </a:lnTo>
                  <a:lnTo>
                    <a:pt x="12550" y="2158"/>
                  </a:lnTo>
                  <a:lnTo>
                    <a:pt x="12072" y="1941"/>
                  </a:lnTo>
                  <a:lnTo>
                    <a:pt x="10796" y="1941"/>
                  </a:lnTo>
                  <a:lnTo>
                    <a:pt x="10166" y="857"/>
                  </a:lnTo>
                  <a:lnTo>
                    <a:pt x="9369" y="857"/>
                  </a:lnTo>
                  <a:lnTo>
                    <a:pt x="9209" y="0"/>
                  </a:lnTo>
                  <a:close/>
                </a:path>
              </a:pathLst>
            </a:custGeom>
            <a:solidFill>
              <a:srgbClr val="CBD4D7"/>
            </a:solidFill>
            <a:ln w="12700" cap="flat">
              <a:noFill/>
              <a:miter lim="400000"/>
            </a:ln>
            <a:effectLst/>
          </p:spPr>
          <p:txBody>
            <a:bodyPr wrap="square" lIns="0" tIns="0" rIns="0" bIns="0" numCol="1" anchor="ctr">
              <a:noAutofit/>
            </a:bodyPr>
            <a:lstStyle/>
            <a:p>
              <a:pPr defTabSz="342900">
                <a:lnSpc>
                  <a:spcPct val="100000"/>
                </a:lnSpc>
                <a:spcBef>
                  <a:spcPts val="0"/>
                </a:spcBef>
                <a:defRPr sz="1400">
                  <a:latin typeface="Arial"/>
                  <a:ea typeface="Arial"/>
                  <a:cs typeface="Arial"/>
                  <a:sym typeface="Arial"/>
                </a:defRPr>
              </a:pPr>
              <a:endParaRPr sz="525"/>
            </a:p>
          </p:txBody>
        </p:sp>
        <p:sp>
          <p:nvSpPr>
            <p:cNvPr id="218" name="Google Shape;10509;p32">
              <a:extLst>
                <a:ext uri="{FF2B5EF4-FFF2-40B4-BE49-F238E27FC236}">
                  <a16:creationId xmlns:a16="http://schemas.microsoft.com/office/drawing/2014/main" id="{5AF4ED46-9E7F-A89D-53B6-F962FDE76D30}"/>
                </a:ext>
              </a:extLst>
            </p:cNvPr>
            <p:cNvSpPr/>
            <p:nvPr/>
          </p:nvSpPr>
          <p:spPr>
            <a:xfrm>
              <a:off x="12927699" y="4366731"/>
              <a:ext cx="603251" cy="446360"/>
            </a:xfrm>
            <a:custGeom>
              <a:avLst/>
              <a:gdLst/>
              <a:ahLst/>
              <a:cxnLst>
                <a:cxn ang="0">
                  <a:pos x="wd2" y="hd2"/>
                </a:cxn>
                <a:cxn ang="5400000">
                  <a:pos x="wd2" y="hd2"/>
                </a:cxn>
                <a:cxn ang="10800000">
                  <a:pos x="wd2" y="hd2"/>
                </a:cxn>
                <a:cxn ang="16200000">
                  <a:pos x="wd2" y="hd2"/>
                </a:cxn>
              </a:cxnLst>
              <a:rect l="0" t="0" r="r" b="b"/>
              <a:pathLst>
                <a:path w="21600" h="21600" extrusionOk="0">
                  <a:moveTo>
                    <a:pt x="11035" y="0"/>
                  </a:moveTo>
                  <a:lnTo>
                    <a:pt x="10378" y="484"/>
                  </a:lnTo>
                  <a:lnTo>
                    <a:pt x="9913" y="242"/>
                  </a:lnTo>
                  <a:lnTo>
                    <a:pt x="9350" y="363"/>
                  </a:lnTo>
                  <a:lnTo>
                    <a:pt x="9162" y="963"/>
                  </a:lnTo>
                  <a:lnTo>
                    <a:pt x="8697" y="1327"/>
                  </a:lnTo>
                  <a:lnTo>
                    <a:pt x="8509" y="2174"/>
                  </a:lnTo>
                  <a:lnTo>
                    <a:pt x="7482" y="2296"/>
                  </a:lnTo>
                  <a:lnTo>
                    <a:pt x="6637" y="2774"/>
                  </a:lnTo>
                  <a:lnTo>
                    <a:pt x="6078" y="3864"/>
                  </a:lnTo>
                  <a:lnTo>
                    <a:pt x="6543" y="4101"/>
                  </a:lnTo>
                  <a:lnTo>
                    <a:pt x="6543" y="4706"/>
                  </a:lnTo>
                  <a:lnTo>
                    <a:pt x="5609" y="5312"/>
                  </a:lnTo>
                  <a:lnTo>
                    <a:pt x="5144" y="6396"/>
                  </a:lnTo>
                  <a:lnTo>
                    <a:pt x="4769" y="6517"/>
                  </a:lnTo>
                  <a:lnTo>
                    <a:pt x="4581" y="7481"/>
                  </a:lnTo>
                  <a:lnTo>
                    <a:pt x="5234" y="7965"/>
                  </a:lnTo>
                  <a:lnTo>
                    <a:pt x="5234" y="8692"/>
                  </a:lnTo>
                  <a:lnTo>
                    <a:pt x="4675" y="8692"/>
                  </a:lnTo>
                  <a:lnTo>
                    <a:pt x="4581" y="8207"/>
                  </a:lnTo>
                  <a:lnTo>
                    <a:pt x="4112" y="8571"/>
                  </a:lnTo>
                  <a:lnTo>
                    <a:pt x="3835" y="9292"/>
                  </a:lnTo>
                  <a:lnTo>
                    <a:pt x="3084" y="9413"/>
                  </a:lnTo>
                  <a:lnTo>
                    <a:pt x="3365" y="10382"/>
                  </a:lnTo>
                  <a:lnTo>
                    <a:pt x="2896" y="10382"/>
                  </a:lnTo>
                  <a:lnTo>
                    <a:pt x="2244" y="10739"/>
                  </a:lnTo>
                  <a:lnTo>
                    <a:pt x="1497" y="10382"/>
                  </a:lnTo>
                  <a:lnTo>
                    <a:pt x="559" y="10739"/>
                  </a:lnTo>
                  <a:lnTo>
                    <a:pt x="0" y="11224"/>
                  </a:lnTo>
                  <a:lnTo>
                    <a:pt x="94" y="11587"/>
                  </a:lnTo>
                  <a:lnTo>
                    <a:pt x="559" y="13035"/>
                  </a:lnTo>
                  <a:lnTo>
                    <a:pt x="934" y="13756"/>
                  </a:lnTo>
                  <a:lnTo>
                    <a:pt x="1028" y="14604"/>
                  </a:lnTo>
                  <a:lnTo>
                    <a:pt x="1309" y="14846"/>
                  </a:lnTo>
                  <a:lnTo>
                    <a:pt x="1309" y="17015"/>
                  </a:lnTo>
                  <a:lnTo>
                    <a:pt x="840" y="17257"/>
                  </a:lnTo>
                  <a:lnTo>
                    <a:pt x="465" y="17984"/>
                  </a:lnTo>
                  <a:lnTo>
                    <a:pt x="559" y="19068"/>
                  </a:lnTo>
                  <a:lnTo>
                    <a:pt x="1216" y="20152"/>
                  </a:lnTo>
                  <a:lnTo>
                    <a:pt x="1216" y="20395"/>
                  </a:lnTo>
                  <a:lnTo>
                    <a:pt x="1497" y="20395"/>
                  </a:lnTo>
                  <a:lnTo>
                    <a:pt x="2337" y="20879"/>
                  </a:lnTo>
                  <a:lnTo>
                    <a:pt x="2802" y="20637"/>
                  </a:lnTo>
                  <a:lnTo>
                    <a:pt x="4675" y="20273"/>
                  </a:lnTo>
                  <a:lnTo>
                    <a:pt x="5515" y="20273"/>
                  </a:lnTo>
                  <a:lnTo>
                    <a:pt x="5984" y="19674"/>
                  </a:lnTo>
                  <a:lnTo>
                    <a:pt x="6360" y="19674"/>
                  </a:lnTo>
                  <a:lnTo>
                    <a:pt x="6918" y="20152"/>
                  </a:lnTo>
                  <a:lnTo>
                    <a:pt x="8416" y="20395"/>
                  </a:lnTo>
                  <a:lnTo>
                    <a:pt x="8974" y="20879"/>
                  </a:lnTo>
                  <a:lnTo>
                    <a:pt x="9162" y="21242"/>
                  </a:lnTo>
                  <a:lnTo>
                    <a:pt x="10096" y="20758"/>
                  </a:lnTo>
                  <a:lnTo>
                    <a:pt x="10565" y="21242"/>
                  </a:lnTo>
                  <a:lnTo>
                    <a:pt x="10847" y="21242"/>
                  </a:lnTo>
                  <a:lnTo>
                    <a:pt x="11035" y="20879"/>
                  </a:lnTo>
                  <a:lnTo>
                    <a:pt x="11781" y="21000"/>
                  </a:lnTo>
                  <a:lnTo>
                    <a:pt x="12156" y="21364"/>
                  </a:lnTo>
                  <a:lnTo>
                    <a:pt x="12997" y="20758"/>
                  </a:lnTo>
                  <a:lnTo>
                    <a:pt x="13654" y="20758"/>
                  </a:lnTo>
                  <a:lnTo>
                    <a:pt x="13837" y="21479"/>
                  </a:lnTo>
                  <a:lnTo>
                    <a:pt x="14306" y="21600"/>
                  </a:lnTo>
                  <a:lnTo>
                    <a:pt x="14775" y="20879"/>
                  </a:lnTo>
                  <a:lnTo>
                    <a:pt x="15240" y="20758"/>
                  </a:lnTo>
                  <a:lnTo>
                    <a:pt x="15709" y="21242"/>
                  </a:lnTo>
                  <a:lnTo>
                    <a:pt x="16362" y="20879"/>
                  </a:lnTo>
                  <a:lnTo>
                    <a:pt x="16831" y="21364"/>
                  </a:lnTo>
                  <a:lnTo>
                    <a:pt x="17394" y="21364"/>
                  </a:lnTo>
                  <a:lnTo>
                    <a:pt x="17394" y="20152"/>
                  </a:lnTo>
                  <a:lnTo>
                    <a:pt x="17859" y="18947"/>
                  </a:lnTo>
                  <a:lnTo>
                    <a:pt x="18610" y="18826"/>
                  </a:lnTo>
                  <a:lnTo>
                    <a:pt x="19638" y="18462"/>
                  </a:lnTo>
                  <a:lnTo>
                    <a:pt x="19732" y="18462"/>
                  </a:lnTo>
                  <a:lnTo>
                    <a:pt x="19732" y="17620"/>
                  </a:lnTo>
                  <a:lnTo>
                    <a:pt x="19169" y="16772"/>
                  </a:lnTo>
                  <a:lnTo>
                    <a:pt x="19263" y="15930"/>
                  </a:lnTo>
                  <a:lnTo>
                    <a:pt x="18699" y="14846"/>
                  </a:lnTo>
                  <a:lnTo>
                    <a:pt x="18699" y="13998"/>
                  </a:lnTo>
                  <a:lnTo>
                    <a:pt x="18981" y="13519"/>
                  </a:lnTo>
                  <a:lnTo>
                    <a:pt x="19544" y="14119"/>
                  </a:lnTo>
                  <a:lnTo>
                    <a:pt x="20854" y="13998"/>
                  </a:lnTo>
                  <a:lnTo>
                    <a:pt x="21318" y="12793"/>
                  </a:lnTo>
                  <a:lnTo>
                    <a:pt x="21600" y="12429"/>
                  </a:lnTo>
                  <a:lnTo>
                    <a:pt x="20947" y="11830"/>
                  </a:lnTo>
                  <a:lnTo>
                    <a:pt x="20947" y="11224"/>
                  </a:lnTo>
                  <a:lnTo>
                    <a:pt x="19915" y="10140"/>
                  </a:lnTo>
                  <a:lnTo>
                    <a:pt x="19075" y="9897"/>
                  </a:lnTo>
                  <a:lnTo>
                    <a:pt x="18793" y="8807"/>
                  </a:lnTo>
                  <a:lnTo>
                    <a:pt x="18328" y="8207"/>
                  </a:lnTo>
                  <a:lnTo>
                    <a:pt x="17672" y="7002"/>
                  </a:lnTo>
                  <a:lnTo>
                    <a:pt x="17301" y="6033"/>
                  </a:lnTo>
                  <a:lnTo>
                    <a:pt x="16737" y="5312"/>
                  </a:lnTo>
                  <a:lnTo>
                    <a:pt x="16737" y="4343"/>
                  </a:lnTo>
                  <a:lnTo>
                    <a:pt x="16362" y="3743"/>
                  </a:lnTo>
                  <a:lnTo>
                    <a:pt x="16456" y="2774"/>
                  </a:lnTo>
                  <a:lnTo>
                    <a:pt x="16362" y="2053"/>
                  </a:lnTo>
                  <a:lnTo>
                    <a:pt x="15240" y="1569"/>
                  </a:lnTo>
                  <a:lnTo>
                    <a:pt x="14869" y="1569"/>
                  </a:lnTo>
                  <a:lnTo>
                    <a:pt x="14588" y="963"/>
                  </a:lnTo>
                  <a:lnTo>
                    <a:pt x="13837" y="1327"/>
                  </a:lnTo>
                  <a:lnTo>
                    <a:pt x="13091" y="2053"/>
                  </a:lnTo>
                  <a:lnTo>
                    <a:pt x="12621" y="848"/>
                  </a:lnTo>
                  <a:lnTo>
                    <a:pt x="12156" y="848"/>
                  </a:lnTo>
                  <a:lnTo>
                    <a:pt x="11499" y="1084"/>
                  </a:lnTo>
                  <a:lnTo>
                    <a:pt x="11035" y="0"/>
                  </a:lnTo>
                  <a:close/>
                </a:path>
              </a:pathLst>
            </a:custGeom>
            <a:solidFill>
              <a:srgbClr val="CBD4D7"/>
            </a:solidFill>
            <a:ln w="12700" cap="flat">
              <a:noFill/>
              <a:miter lim="400000"/>
            </a:ln>
            <a:effectLst/>
          </p:spPr>
          <p:txBody>
            <a:bodyPr wrap="square" lIns="0" tIns="0" rIns="0" bIns="0" numCol="1" anchor="ctr">
              <a:noAutofit/>
            </a:bodyPr>
            <a:lstStyle/>
            <a:p>
              <a:pPr defTabSz="342900">
                <a:lnSpc>
                  <a:spcPct val="100000"/>
                </a:lnSpc>
                <a:spcBef>
                  <a:spcPts val="0"/>
                </a:spcBef>
                <a:defRPr sz="1400">
                  <a:latin typeface="Arial"/>
                  <a:ea typeface="Arial"/>
                  <a:cs typeface="Arial"/>
                  <a:sym typeface="Arial"/>
                </a:defRPr>
              </a:pPr>
              <a:endParaRPr sz="525"/>
            </a:p>
          </p:txBody>
        </p:sp>
        <p:sp>
          <p:nvSpPr>
            <p:cNvPr id="219" name="Google Shape;10510;p32">
              <a:extLst>
                <a:ext uri="{FF2B5EF4-FFF2-40B4-BE49-F238E27FC236}">
                  <a16:creationId xmlns:a16="http://schemas.microsoft.com/office/drawing/2014/main" id="{115F8BF6-87F5-9FA9-98C3-A32BF32D8A5D}"/>
                </a:ext>
              </a:extLst>
            </p:cNvPr>
            <p:cNvSpPr/>
            <p:nvPr/>
          </p:nvSpPr>
          <p:spPr>
            <a:xfrm>
              <a:off x="12512429" y="5092465"/>
              <a:ext cx="415270" cy="256853"/>
            </a:xfrm>
            <a:custGeom>
              <a:avLst/>
              <a:gdLst/>
              <a:ahLst/>
              <a:cxnLst>
                <a:cxn ang="0">
                  <a:pos x="wd2" y="hd2"/>
                </a:cxn>
                <a:cxn ang="5400000">
                  <a:pos x="wd2" y="hd2"/>
                </a:cxn>
                <a:cxn ang="10800000">
                  <a:pos x="wd2" y="hd2"/>
                </a:cxn>
                <a:cxn ang="16200000">
                  <a:pos x="wd2" y="hd2"/>
                </a:cxn>
              </a:cxnLst>
              <a:rect l="0" t="0" r="r" b="b"/>
              <a:pathLst>
                <a:path w="21600" h="21600" extrusionOk="0">
                  <a:moveTo>
                    <a:pt x="19425" y="0"/>
                  </a:moveTo>
                  <a:lnTo>
                    <a:pt x="18607" y="631"/>
                  </a:lnTo>
                  <a:lnTo>
                    <a:pt x="17386" y="421"/>
                  </a:lnTo>
                  <a:lnTo>
                    <a:pt x="15893" y="421"/>
                  </a:lnTo>
                  <a:lnTo>
                    <a:pt x="14939" y="210"/>
                  </a:lnTo>
                  <a:lnTo>
                    <a:pt x="13855" y="421"/>
                  </a:lnTo>
                  <a:lnTo>
                    <a:pt x="13173" y="2095"/>
                  </a:lnTo>
                  <a:lnTo>
                    <a:pt x="12498" y="2726"/>
                  </a:lnTo>
                  <a:lnTo>
                    <a:pt x="12498" y="3769"/>
                  </a:lnTo>
                  <a:lnTo>
                    <a:pt x="11407" y="2095"/>
                  </a:lnTo>
                  <a:lnTo>
                    <a:pt x="10050" y="3568"/>
                  </a:lnTo>
                  <a:lnTo>
                    <a:pt x="9102" y="4190"/>
                  </a:lnTo>
                  <a:lnTo>
                    <a:pt x="9102" y="5453"/>
                  </a:lnTo>
                  <a:lnTo>
                    <a:pt x="7064" y="5663"/>
                  </a:lnTo>
                  <a:lnTo>
                    <a:pt x="5707" y="6295"/>
                  </a:lnTo>
                  <a:lnTo>
                    <a:pt x="4480" y="5874"/>
                  </a:lnTo>
                  <a:lnTo>
                    <a:pt x="1902" y="3568"/>
                  </a:lnTo>
                  <a:lnTo>
                    <a:pt x="1902" y="4400"/>
                  </a:lnTo>
                  <a:lnTo>
                    <a:pt x="2039" y="5663"/>
                  </a:lnTo>
                  <a:lnTo>
                    <a:pt x="1902" y="6706"/>
                  </a:lnTo>
                  <a:lnTo>
                    <a:pt x="409" y="6706"/>
                  </a:lnTo>
                  <a:lnTo>
                    <a:pt x="273" y="7337"/>
                  </a:lnTo>
                  <a:lnTo>
                    <a:pt x="948" y="8389"/>
                  </a:lnTo>
                  <a:lnTo>
                    <a:pt x="545" y="9853"/>
                  </a:lnTo>
                  <a:lnTo>
                    <a:pt x="409" y="10905"/>
                  </a:lnTo>
                  <a:lnTo>
                    <a:pt x="948" y="11948"/>
                  </a:lnTo>
                  <a:lnTo>
                    <a:pt x="273" y="13000"/>
                  </a:lnTo>
                  <a:lnTo>
                    <a:pt x="0" y="13000"/>
                  </a:lnTo>
                  <a:lnTo>
                    <a:pt x="1084" y="14884"/>
                  </a:lnTo>
                  <a:lnTo>
                    <a:pt x="1221" y="16779"/>
                  </a:lnTo>
                  <a:lnTo>
                    <a:pt x="1766" y="16989"/>
                  </a:lnTo>
                  <a:lnTo>
                    <a:pt x="3395" y="19084"/>
                  </a:lnTo>
                  <a:lnTo>
                    <a:pt x="4077" y="19505"/>
                  </a:lnTo>
                  <a:lnTo>
                    <a:pt x="4752" y="20337"/>
                  </a:lnTo>
                  <a:lnTo>
                    <a:pt x="6655" y="20969"/>
                  </a:lnTo>
                  <a:lnTo>
                    <a:pt x="8012" y="21600"/>
                  </a:lnTo>
                  <a:lnTo>
                    <a:pt x="8693" y="20337"/>
                  </a:lnTo>
                  <a:lnTo>
                    <a:pt x="9102" y="20548"/>
                  </a:lnTo>
                  <a:lnTo>
                    <a:pt x="9511" y="19926"/>
                  </a:lnTo>
                  <a:lnTo>
                    <a:pt x="10459" y="19295"/>
                  </a:lnTo>
                  <a:lnTo>
                    <a:pt x="11141" y="19295"/>
                  </a:lnTo>
                  <a:lnTo>
                    <a:pt x="11277" y="18874"/>
                  </a:lnTo>
                  <a:lnTo>
                    <a:pt x="12089" y="17821"/>
                  </a:lnTo>
                  <a:lnTo>
                    <a:pt x="12770" y="18032"/>
                  </a:lnTo>
                  <a:lnTo>
                    <a:pt x="13446" y="18242"/>
                  </a:lnTo>
                  <a:lnTo>
                    <a:pt x="13991" y="18453"/>
                  </a:lnTo>
                  <a:lnTo>
                    <a:pt x="14809" y="17200"/>
                  </a:lnTo>
                  <a:lnTo>
                    <a:pt x="15484" y="16989"/>
                  </a:lnTo>
                  <a:lnTo>
                    <a:pt x="15893" y="15937"/>
                  </a:lnTo>
                  <a:lnTo>
                    <a:pt x="16841" y="16147"/>
                  </a:lnTo>
                  <a:lnTo>
                    <a:pt x="17523" y="15095"/>
                  </a:lnTo>
                  <a:lnTo>
                    <a:pt x="17386" y="14053"/>
                  </a:lnTo>
                  <a:lnTo>
                    <a:pt x="18743" y="10905"/>
                  </a:lnTo>
                  <a:lnTo>
                    <a:pt x="19561" y="7547"/>
                  </a:lnTo>
                  <a:lnTo>
                    <a:pt x="20237" y="5242"/>
                  </a:lnTo>
                  <a:lnTo>
                    <a:pt x="21327" y="4821"/>
                  </a:lnTo>
                  <a:lnTo>
                    <a:pt x="21600" y="3568"/>
                  </a:lnTo>
                  <a:lnTo>
                    <a:pt x="21464" y="3358"/>
                  </a:lnTo>
                  <a:lnTo>
                    <a:pt x="21327" y="2305"/>
                  </a:lnTo>
                  <a:lnTo>
                    <a:pt x="20237" y="1253"/>
                  </a:lnTo>
                  <a:lnTo>
                    <a:pt x="19425" y="0"/>
                  </a:lnTo>
                  <a:close/>
                </a:path>
              </a:pathLst>
            </a:custGeom>
            <a:solidFill>
              <a:srgbClr val="CCD4DB"/>
            </a:solidFill>
            <a:ln w="12700" cap="flat">
              <a:noFill/>
              <a:miter lim="400000"/>
            </a:ln>
            <a:effectLst/>
          </p:spPr>
          <p:txBody>
            <a:bodyPr wrap="square" lIns="0" tIns="0" rIns="0" bIns="0" numCol="1" anchor="ctr">
              <a:noAutofit/>
            </a:bodyPr>
            <a:lstStyle/>
            <a:p>
              <a:pPr defTabSz="342900">
                <a:lnSpc>
                  <a:spcPct val="100000"/>
                </a:lnSpc>
                <a:spcBef>
                  <a:spcPts val="0"/>
                </a:spcBef>
                <a:defRPr sz="1400">
                  <a:latin typeface="Arial"/>
                  <a:ea typeface="Arial"/>
                  <a:cs typeface="Arial"/>
                  <a:sym typeface="Arial"/>
                </a:defRPr>
              </a:pPr>
              <a:endParaRPr sz="525"/>
            </a:p>
          </p:txBody>
        </p:sp>
        <p:sp>
          <p:nvSpPr>
            <p:cNvPr id="225" name="Google Shape;10511;p32">
              <a:extLst>
                <a:ext uri="{FF2B5EF4-FFF2-40B4-BE49-F238E27FC236}">
                  <a16:creationId xmlns:a16="http://schemas.microsoft.com/office/drawing/2014/main" id="{F94CD213-E439-87BE-080A-9E8A65C2B7EA}"/>
                </a:ext>
              </a:extLst>
            </p:cNvPr>
            <p:cNvSpPr/>
            <p:nvPr/>
          </p:nvSpPr>
          <p:spPr>
            <a:xfrm>
              <a:off x="12546381" y="5017621"/>
              <a:ext cx="357734" cy="149704"/>
            </a:xfrm>
            <a:custGeom>
              <a:avLst/>
              <a:gdLst/>
              <a:ahLst/>
              <a:cxnLst>
                <a:cxn ang="0">
                  <a:pos x="wd2" y="hd2"/>
                </a:cxn>
                <a:cxn ang="5400000">
                  <a:pos x="wd2" y="hd2"/>
                </a:cxn>
                <a:cxn ang="10800000">
                  <a:pos x="wd2" y="hd2"/>
                </a:cxn>
                <a:cxn ang="16200000">
                  <a:pos x="wd2" y="hd2"/>
                </a:cxn>
              </a:cxnLst>
              <a:rect l="0" t="0" r="r" b="b"/>
              <a:pathLst>
                <a:path w="21600" h="21600" extrusionOk="0">
                  <a:moveTo>
                    <a:pt x="16875" y="0"/>
                  </a:moveTo>
                  <a:lnTo>
                    <a:pt x="16400" y="361"/>
                  </a:lnTo>
                  <a:lnTo>
                    <a:pt x="15767" y="1806"/>
                  </a:lnTo>
                  <a:lnTo>
                    <a:pt x="15141" y="722"/>
                  </a:lnTo>
                  <a:lnTo>
                    <a:pt x="14191" y="722"/>
                  </a:lnTo>
                  <a:lnTo>
                    <a:pt x="13400" y="361"/>
                  </a:lnTo>
                  <a:lnTo>
                    <a:pt x="12775" y="722"/>
                  </a:lnTo>
                  <a:lnTo>
                    <a:pt x="12142" y="2528"/>
                  </a:lnTo>
                  <a:lnTo>
                    <a:pt x="11350" y="2889"/>
                  </a:lnTo>
                  <a:lnTo>
                    <a:pt x="11192" y="2528"/>
                  </a:lnTo>
                  <a:lnTo>
                    <a:pt x="9300" y="2167"/>
                  </a:lnTo>
                  <a:lnTo>
                    <a:pt x="8200" y="3955"/>
                  </a:lnTo>
                  <a:lnTo>
                    <a:pt x="7092" y="4317"/>
                  </a:lnTo>
                  <a:lnTo>
                    <a:pt x="5833" y="7206"/>
                  </a:lnTo>
                  <a:lnTo>
                    <a:pt x="4258" y="7567"/>
                  </a:lnTo>
                  <a:lnTo>
                    <a:pt x="2525" y="8994"/>
                  </a:lnTo>
                  <a:lnTo>
                    <a:pt x="2208" y="7911"/>
                  </a:lnTo>
                  <a:lnTo>
                    <a:pt x="1100" y="8272"/>
                  </a:lnTo>
                  <a:lnTo>
                    <a:pt x="158" y="9717"/>
                  </a:lnTo>
                  <a:lnTo>
                    <a:pt x="0" y="9717"/>
                  </a:lnTo>
                  <a:lnTo>
                    <a:pt x="0" y="12950"/>
                  </a:lnTo>
                  <a:lnTo>
                    <a:pt x="158" y="16922"/>
                  </a:lnTo>
                  <a:lnTo>
                    <a:pt x="3150" y="20878"/>
                  </a:lnTo>
                  <a:lnTo>
                    <a:pt x="4575" y="21600"/>
                  </a:lnTo>
                  <a:lnTo>
                    <a:pt x="6150" y="20517"/>
                  </a:lnTo>
                  <a:lnTo>
                    <a:pt x="8516" y="20155"/>
                  </a:lnTo>
                  <a:lnTo>
                    <a:pt x="8516" y="17989"/>
                  </a:lnTo>
                  <a:lnTo>
                    <a:pt x="9617" y="16922"/>
                  </a:lnTo>
                  <a:lnTo>
                    <a:pt x="11192" y="14394"/>
                  </a:lnTo>
                  <a:lnTo>
                    <a:pt x="12458" y="17266"/>
                  </a:lnTo>
                  <a:lnTo>
                    <a:pt x="12458" y="15478"/>
                  </a:lnTo>
                  <a:lnTo>
                    <a:pt x="13242" y="14394"/>
                  </a:lnTo>
                  <a:lnTo>
                    <a:pt x="14033" y="11522"/>
                  </a:lnTo>
                  <a:lnTo>
                    <a:pt x="15292" y="11161"/>
                  </a:lnTo>
                  <a:lnTo>
                    <a:pt x="16400" y="11522"/>
                  </a:lnTo>
                  <a:lnTo>
                    <a:pt x="18133" y="11522"/>
                  </a:lnTo>
                  <a:lnTo>
                    <a:pt x="19550" y="11883"/>
                  </a:lnTo>
                  <a:lnTo>
                    <a:pt x="20658" y="10800"/>
                  </a:lnTo>
                  <a:lnTo>
                    <a:pt x="20816" y="7206"/>
                  </a:lnTo>
                  <a:lnTo>
                    <a:pt x="21600" y="2528"/>
                  </a:lnTo>
                  <a:lnTo>
                    <a:pt x="19867" y="361"/>
                  </a:lnTo>
                  <a:lnTo>
                    <a:pt x="18133" y="361"/>
                  </a:lnTo>
                  <a:lnTo>
                    <a:pt x="17658" y="722"/>
                  </a:lnTo>
                  <a:lnTo>
                    <a:pt x="16875" y="0"/>
                  </a:lnTo>
                  <a:close/>
                </a:path>
              </a:pathLst>
            </a:custGeom>
            <a:solidFill>
              <a:srgbClr val="CCD4D9"/>
            </a:solidFill>
            <a:ln w="12700" cap="flat">
              <a:noFill/>
              <a:miter lim="400000"/>
            </a:ln>
            <a:effectLst/>
          </p:spPr>
          <p:txBody>
            <a:bodyPr wrap="square" lIns="0" tIns="0" rIns="0" bIns="0" numCol="1" anchor="ctr">
              <a:noAutofit/>
            </a:bodyPr>
            <a:lstStyle/>
            <a:p>
              <a:pPr defTabSz="342900">
                <a:lnSpc>
                  <a:spcPct val="100000"/>
                </a:lnSpc>
                <a:spcBef>
                  <a:spcPts val="0"/>
                </a:spcBef>
                <a:defRPr sz="1400">
                  <a:latin typeface="Arial"/>
                  <a:ea typeface="Arial"/>
                  <a:cs typeface="Arial"/>
                  <a:sym typeface="Arial"/>
                </a:defRPr>
              </a:pPr>
              <a:endParaRPr sz="525"/>
            </a:p>
          </p:txBody>
        </p:sp>
        <p:sp>
          <p:nvSpPr>
            <p:cNvPr id="226" name="Google Shape;10512;p32">
              <a:extLst>
                <a:ext uri="{FF2B5EF4-FFF2-40B4-BE49-F238E27FC236}">
                  <a16:creationId xmlns:a16="http://schemas.microsoft.com/office/drawing/2014/main" id="{B5A3A8DD-A069-A74B-6A6C-CBFD1F1B3125}"/>
                </a:ext>
              </a:extLst>
            </p:cNvPr>
            <p:cNvSpPr/>
            <p:nvPr/>
          </p:nvSpPr>
          <p:spPr>
            <a:xfrm>
              <a:off x="12734363" y="5603667"/>
              <a:ext cx="135800" cy="249468"/>
            </a:xfrm>
            <a:custGeom>
              <a:avLst/>
              <a:gdLst/>
              <a:ahLst/>
              <a:cxnLst>
                <a:cxn ang="0">
                  <a:pos x="wd2" y="hd2"/>
                </a:cxn>
                <a:cxn ang="5400000">
                  <a:pos x="wd2" y="hd2"/>
                </a:cxn>
                <a:cxn ang="10800000">
                  <a:pos x="wd2" y="hd2"/>
                </a:cxn>
                <a:cxn ang="16200000">
                  <a:pos x="wd2" y="hd2"/>
                </a:cxn>
              </a:cxnLst>
              <a:rect l="0" t="0" r="r" b="b"/>
              <a:pathLst>
                <a:path w="21600" h="21600" extrusionOk="0">
                  <a:moveTo>
                    <a:pt x="8318" y="0"/>
                  </a:moveTo>
                  <a:lnTo>
                    <a:pt x="6234" y="1300"/>
                  </a:lnTo>
                  <a:lnTo>
                    <a:pt x="5400" y="217"/>
                  </a:lnTo>
                  <a:lnTo>
                    <a:pt x="4169" y="217"/>
                  </a:lnTo>
                  <a:lnTo>
                    <a:pt x="1668" y="1517"/>
                  </a:lnTo>
                  <a:lnTo>
                    <a:pt x="0" y="3241"/>
                  </a:lnTo>
                  <a:lnTo>
                    <a:pt x="0" y="5614"/>
                  </a:lnTo>
                  <a:lnTo>
                    <a:pt x="3752" y="6481"/>
                  </a:lnTo>
                  <a:lnTo>
                    <a:pt x="3335" y="7131"/>
                  </a:lnTo>
                  <a:lnTo>
                    <a:pt x="2085" y="7565"/>
                  </a:lnTo>
                  <a:lnTo>
                    <a:pt x="1251" y="10155"/>
                  </a:lnTo>
                  <a:lnTo>
                    <a:pt x="2085" y="12095"/>
                  </a:lnTo>
                  <a:lnTo>
                    <a:pt x="1251" y="13179"/>
                  </a:lnTo>
                  <a:lnTo>
                    <a:pt x="1251" y="14686"/>
                  </a:lnTo>
                  <a:lnTo>
                    <a:pt x="2918" y="15769"/>
                  </a:lnTo>
                  <a:lnTo>
                    <a:pt x="1668" y="17276"/>
                  </a:lnTo>
                  <a:lnTo>
                    <a:pt x="2918" y="17709"/>
                  </a:lnTo>
                  <a:lnTo>
                    <a:pt x="7485" y="17926"/>
                  </a:lnTo>
                  <a:lnTo>
                    <a:pt x="9569" y="20733"/>
                  </a:lnTo>
                  <a:lnTo>
                    <a:pt x="11217" y="21600"/>
                  </a:lnTo>
                  <a:lnTo>
                    <a:pt x="12468" y="20950"/>
                  </a:lnTo>
                  <a:lnTo>
                    <a:pt x="14135" y="19433"/>
                  </a:lnTo>
                  <a:lnTo>
                    <a:pt x="14552" y="17926"/>
                  </a:lnTo>
                  <a:lnTo>
                    <a:pt x="18701" y="17276"/>
                  </a:lnTo>
                  <a:lnTo>
                    <a:pt x="20786" y="15552"/>
                  </a:lnTo>
                  <a:lnTo>
                    <a:pt x="21600" y="14035"/>
                  </a:lnTo>
                  <a:lnTo>
                    <a:pt x="18701" y="12962"/>
                  </a:lnTo>
                  <a:lnTo>
                    <a:pt x="17868" y="11445"/>
                  </a:lnTo>
                  <a:lnTo>
                    <a:pt x="15783" y="9938"/>
                  </a:lnTo>
                  <a:lnTo>
                    <a:pt x="15386" y="7771"/>
                  </a:lnTo>
                  <a:lnTo>
                    <a:pt x="15783" y="5614"/>
                  </a:lnTo>
                  <a:lnTo>
                    <a:pt x="15386" y="4964"/>
                  </a:lnTo>
                  <a:lnTo>
                    <a:pt x="15386" y="3457"/>
                  </a:lnTo>
                  <a:lnTo>
                    <a:pt x="14135" y="2374"/>
                  </a:lnTo>
                  <a:lnTo>
                    <a:pt x="12051" y="1517"/>
                  </a:lnTo>
                  <a:lnTo>
                    <a:pt x="11217" y="1517"/>
                  </a:lnTo>
                  <a:lnTo>
                    <a:pt x="9569" y="217"/>
                  </a:lnTo>
                  <a:lnTo>
                    <a:pt x="8318" y="0"/>
                  </a:lnTo>
                  <a:close/>
                </a:path>
              </a:pathLst>
            </a:custGeom>
            <a:solidFill>
              <a:srgbClr val="CCD4D9"/>
            </a:solidFill>
            <a:ln w="12700" cap="flat">
              <a:noFill/>
              <a:miter lim="400000"/>
            </a:ln>
            <a:effectLst/>
          </p:spPr>
          <p:txBody>
            <a:bodyPr wrap="square" lIns="0" tIns="0" rIns="0" bIns="0" numCol="1" anchor="ctr">
              <a:noAutofit/>
            </a:bodyPr>
            <a:lstStyle/>
            <a:p>
              <a:pPr defTabSz="342900">
                <a:lnSpc>
                  <a:spcPct val="100000"/>
                </a:lnSpc>
                <a:spcBef>
                  <a:spcPts val="0"/>
                </a:spcBef>
                <a:defRPr sz="1400">
                  <a:latin typeface="Arial"/>
                  <a:ea typeface="Arial"/>
                  <a:cs typeface="Arial"/>
                  <a:sym typeface="Arial"/>
                </a:defRPr>
              </a:pPr>
              <a:endParaRPr sz="525"/>
            </a:p>
          </p:txBody>
        </p:sp>
        <p:sp>
          <p:nvSpPr>
            <p:cNvPr id="227" name="Google Shape;10513;p32">
              <a:extLst>
                <a:ext uri="{FF2B5EF4-FFF2-40B4-BE49-F238E27FC236}">
                  <a16:creationId xmlns:a16="http://schemas.microsoft.com/office/drawing/2014/main" id="{034B2371-7951-3252-481B-15B2A17A39A6}"/>
                </a:ext>
              </a:extLst>
            </p:cNvPr>
            <p:cNvSpPr/>
            <p:nvPr/>
          </p:nvSpPr>
          <p:spPr>
            <a:xfrm>
              <a:off x="12669078" y="5511418"/>
              <a:ext cx="130560" cy="157089"/>
            </a:xfrm>
            <a:custGeom>
              <a:avLst/>
              <a:gdLst/>
              <a:ahLst/>
              <a:cxnLst>
                <a:cxn ang="0">
                  <a:pos x="wd2" y="hd2"/>
                </a:cxn>
                <a:cxn ang="5400000">
                  <a:pos x="wd2" y="hd2"/>
                </a:cxn>
                <a:cxn ang="10800000">
                  <a:pos x="wd2" y="hd2"/>
                </a:cxn>
                <a:cxn ang="16200000">
                  <a:pos x="wd2" y="hd2"/>
                </a:cxn>
              </a:cxnLst>
              <a:rect l="0" t="0" r="r" b="b"/>
              <a:pathLst>
                <a:path w="21600" h="21600" extrusionOk="0">
                  <a:moveTo>
                    <a:pt x="6050" y="0"/>
                  </a:moveTo>
                  <a:lnTo>
                    <a:pt x="4337" y="1032"/>
                  </a:lnTo>
                  <a:lnTo>
                    <a:pt x="4337" y="2737"/>
                  </a:lnTo>
                  <a:lnTo>
                    <a:pt x="6484" y="3425"/>
                  </a:lnTo>
                  <a:lnTo>
                    <a:pt x="7351" y="4802"/>
                  </a:lnTo>
                  <a:lnTo>
                    <a:pt x="5617" y="5834"/>
                  </a:lnTo>
                  <a:lnTo>
                    <a:pt x="3903" y="5834"/>
                  </a:lnTo>
                  <a:lnTo>
                    <a:pt x="3036" y="7883"/>
                  </a:lnTo>
                  <a:lnTo>
                    <a:pt x="3036" y="10292"/>
                  </a:lnTo>
                  <a:lnTo>
                    <a:pt x="1735" y="11996"/>
                  </a:lnTo>
                  <a:lnTo>
                    <a:pt x="0" y="13029"/>
                  </a:lnTo>
                  <a:lnTo>
                    <a:pt x="1301" y="13717"/>
                  </a:lnTo>
                  <a:lnTo>
                    <a:pt x="3469" y="14405"/>
                  </a:lnTo>
                  <a:lnTo>
                    <a:pt x="7785" y="18863"/>
                  </a:lnTo>
                  <a:lnTo>
                    <a:pt x="8219" y="20240"/>
                  </a:lnTo>
                  <a:lnTo>
                    <a:pt x="10800" y="21600"/>
                  </a:lnTo>
                  <a:lnTo>
                    <a:pt x="10800" y="17831"/>
                  </a:lnTo>
                  <a:lnTo>
                    <a:pt x="12535" y="15094"/>
                  </a:lnTo>
                  <a:lnTo>
                    <a:pt x="15137" y="13029"/>
                  </a:lnTo>
                  <a:lnTo>
                    <a:pt x="16417" y="13029"/>
                  </a:lnTo>
                  <a:lnTo>
                    <a:pt x="17284" y="14750"/>
                  </a:lnTo>
                  <a:lnTo>
                    <a:pt x="19452" y="12685"/>
                  </a:lnTo>
                  <a:lnTo>
                    <a:pt x="20320" y="11652"/>
                  </a:lnTo>
                  <a:lnTo>
                    <a:pt x="21600" y="10292"/>
                  </a:lnTo>
                  <a:lnTo>
                    <a:pt x="21600" y="8227"/>
                  </a:lnTo>
                  <a:lnTo>
                    <a:pt x="18585" y="7883"/>
                  </a:lnTo>
                  <a:lnTo>
                    <a:pt x="16850" y="6523"/>
                  </a:lnTo>
                  <a:lnTo>
                    <a:pt x="14269" y="6523"/>
                  </a:lnTo>
                  <a:lnTo>
                    <a:pt x="12968" y="5146"/>
                  </a:lnTo>
                  <a:lnTo>
                    <a:pt x="12968" y="4114"/>
                  </a:lnTo>
                  <a:lnTo>
                    <a:pt x="10366" y="1721"/>
                  </a:lnTo>
                  <a:lnTo>
                    <a:pt x="10366" y="2393"/>
                  </a:lnTo>
                  <a:lnTo>
                    <a:pt x="8219" y="1377"/>
                  </a:lnTo>
                  <a:lnTo>
                    <a:pt x="6050" y="0"/>
                  </a:lnTo>
                  <a:close/>
                </a:path>
              </a:pathLst>
            </a:custGeom>
            <a:solidFill>
              <a:srgbClr val="CCD4D9"/>
            </a:solidFill>
            <a:ln w="12700" cap="flat">
              <a:noFill/>
              <a:miter lim="400000"/>
            </a:ln>
            <a:effectLst/>
          </p:spPr>
          <p:txBody>
            <a:bodyPr wrap="square" lIns="0" tIns="0" rIns="0" bIns="0" numCol="1" anchor="ctr">
              <a:noAutofit/>
            </a:bodyPr>
            <a:lstStyle/>
            <a:p>
              <a:pPr defTabSz="342900">
                <a:lnSpc>
                  <a:spcPct val="100000"/>
                </a:lnSpc>
                <a:spcBef>
                  <a:spcPts val="0"/>
                </a:spcBef>
                <a:defRPr sz="1400">
                  <a:latin typeface="Arial"/>
                  <a:ea typeface="Arial"/>
                  <a:cs typeface="Arial"/>
                  <a:sym typeface="Arial"/>
                </a:defRPr>
              </a:pPr>
              <a:endParaRPr sz="525"/>
            </a:p>
          </p:txBody>
        </p:sp>
        <p:sp>
          <p:nvSpPr>
            <p:cNvPr id="228" name="Google Shape;10514;p32">
              <a:extLst>
                <a:ext uri="{FF2B5EF4-FFF2-40B4-BE49-F238E27FC236}">
                  <a16:creationId xmlns:a16="http://schemas.microsoft.com/office/drawing/2014/main" id="{487959BA-00A2-7660-FB12-19CD04262D3F}"/>
                </a:ext>
              </a:extLst>
            </p:cNvPr>
            <p:cNvSpPr/>
            <p:nvPr/>
          </p:nvSpPr>
          <p:spPr>
            <a:xfrm>
              <a:off x="12473237" y="5379239"/>
              <a:ext cx="271610" cy="226941"/>
            </a:xfrm>
            <a:custGeom>
              <a:avLst/>
              <a:gdLst/>
              <a:ahLst/>
              <a:cxnLst>
                <a:cxn ang="0">
                  <a:pos x="wd2" y="hd2"/>
                </a:cxn>
                <a:cxn ang="5400000">
                  <a:pos x="wd2" y="hd2"/>
                </a:cxn>
                <a:cxn ang="10800000">
                  <a:pos x="wd2" y="hd2"/>
                </a:cxn>
                <a:cxn ang="16200000">
                  <a:pos x="wd2" y="hd2"/>
                </a:cxn>
              </a:cxnLst>
              <a:rect l="0" t="0" r="r" b="b"/>
              <a:pathLst>
                <a:path w="21600" h="21600" extrusionOk="0">
                  <a:moveTo>
                    <a:pt x="1042" y="0"/>
                  </a:moveTo>
                  <a:lnTo>
                    <a:pt x="625" y="476"/>
                  </a:lnTo>
                  <a:lnTo>
                    <a:pt x="625" y="1895"/>
                  </a:lnTo>
                  <a:lnTo>
                    <a:pt x="0" y="2609"/>
                  </a:lnTo>
                  <a:lnTo>
                    <a:pt x="417" y="3562"/>
                  </a:lnTo>
                  <a:lnTo>
                    <a:pt x="834" y="3562"/>
                  </a:lnTo>
                  <a:lnTo>
                    <a:pt x="2075" y="4980"/>
                  </a:lnTo>
                  <a:lnTo>
                    <a:pt x="2492" y="6171"/>
                  </a:lnTo>
                  <a:lnTo>
                    <a:pt x="3117" y="7363"/>
                  </a:lnTo>
                  <a:lnTo>
                    <a:pt x="2700" y="7601"/>
                  </a:lnTo>
                  <a:lnTo>
                    <a:pt x="2908" y="8542"/>
                  </a:lnTo>
                  <a:lnTo>
                    <a:pt x="7683" y="13058"/>
                  </a:lnTo>
                  <a:lnTo>
                    <a:pt x="11425" y="18276"/>
                  </a:lnTo>
                  <a:lnTo>
                    <a:pt x="11008" y="19229"/>
                  </a:lnTo>
                  <a:lnTo>
                    <a:pt x="11842" y="19467"/>
                  </a:lnTo>
                  <a:lnTo>
                    <a:pt x="13917" y="19705"/>
                  </a:lnTo>
                  <a:lnTo>
                    <a:pt x="14542" y="19467"/>
                  </a:lnTo>
                  <a:lnTo>
                    <a:pt x="15575" y="21600"/>
                  </a:lnTo>
                  <a:lnTo>
                    <a:pt x="16408" y="20885"/>
                  </a:lnTo>
                  <a:lnTo>
                    <a:pt x="17034" y="19705"/>
                  </a:lnTo>
                  <a:lnTo>
                    <a:pt x="17034" y="18038"/>
                  </a:lnTo>
                  <a:lnTo>
                    <a:pt x="17451" y="16620"/>
                  </a:lnTo>
                  <a:lnTo>
                    <a:pt x="18275" y="16620"/>
                  </a:lnTo>
                  <a:lnTo>
                    <a:pt x="19108" y="15905"/>
                  </a:lnTo>
                  <a:lnTo>
                    <a:pt x="18692" y="14952"/>
                  </a:lnTo>
                  <a:lnTo>
                    <a:pt x="17659" y="14476"/>
                  </a:lnTo>
                  <a:lnTo>
                    <a:pt x="17659" y="13296"/>
                  </a:lnTo>
                  <a:lnTo>
                    <a:pt x="18483" y="12581"/>
                  </a:lnTo>
                  <a:lnTo>
                    <a:pt x="19525" y="13534"/>
                  </a:lnTo>
                  <a:lnTo>
                    <a:pt x="20558" y="14237"/>
                  </a:lnTo>
                  <a:lnTo>
                    <a:pt x="21183" y="13534"/>
                  </a:lnTo>
                  <a:lnTo>
                    <a:pt x="19734" y="11866"/>
                  </a:lnTo>
                  <a:lnTo>
                    <a:pt x="19734" y="10210"/>
                  </a:lnTo>
                  <a:lnTo>
                    <a:pt x="20359" y="9972"/>
                  </a:lnTo>
                  <a:lnTo>
                    <a:pt x="21392" y="10687"/>
                  </a:lnTo>
                  <a:lnTo>
                    <a:pt x="21600" y="9734"/>
                  </a:lnTo>
                  <a:lnTo>
                    <a:pt x="21183" y="9019"/>
                  </a:lnTo>
                  <a:lnTo>
                    <a:pt x="20151" y="8781"/>
                  </a:lnTo>
                  <a:lnTo>
                    <a:pt x="18483" y="7363"/>
                  </a:lnTo>
                  <a:lnTo>
                    <a:pt x="18483" y="6410"/>
                  </a:lnTo>
                  <a:lnTo>
                    <a:pt x="19525" y="4753"/>
                  </a:lnTo>
                  <a:lnTo>
                    <a:pt x="19734" y="2847"/>
                  </a:lnTo>
                  <a:lnTo>
                    <a:pt x="19108" y="2847"/>
                  </a:lnTo>
                  <a:lnTo>
                    <a:pt x="18483" y="3086"/>
                  </a:lnTo>
                  <a:lnTo>
                    <a:pt x="18066" y="2609"/>
                  </a:lnTo>
                  <a:lnTo>
                    <a:pt x="16408" y="2609"/>
                  </a:lnTo>
                  <a:lnTo>
                    <a:pt x="15366" y="1429"/>
                  </a:lnTo>
                  <a:lnTo>
                    <a:pt x="14542" y="1668"/>
                  </a:lnTo>
                  <a:lnTo>
                    <a:pt x="13292" y="1191"/>
                  </a:lnTo>
                  <a:lnTo>
                    <a:pt x="12051" y="1429"/>
                  </a:lnTo>
                  <a:lnTo>
                    <a:pt x="11842" y="715"/>
                  </a:lnTo>
                  <a:lnTo>
                    <a:pt x="10800" y="1429"/>
                  </a:lnTo>
                  <a:lnTo>
                    <a:pt x="9351" y="715"/>
                  </a:lnTo>
                  <a:lnTo>
                    <a:pt x="8934" y="1429"/>
                  </a:lnTo>
                  <a:lnTo>
                    <a:pt x="8308" y="238"/>
                  </a:lnTo>
                  <a:lnTo>
                    <a:pt x="7266" y="0"/>
                  </a:lnTo>
                  <a:lnTo>
                    <a:pt x="6849" y="476"/>
                  </a:lnTo>
                  <a:lnTo>
                    <a:pt x="6025" y="0"/>
                  </a:lnTo>
                  <a:lnTo>
                    <a:pt x="5608" y="715"/>
                  </a:lnTo>
                  <a:lnTo>
                    <a:pt x="4775" y="476"/>
                  </a:lnTo>
                  <a:lnTo>
                    <a:pt x="3742" y="715"/>
                  </a:lnTo>
                  <a:lnTo>
                    <a:pt x="3742" y="1668"/>
                  </a:lnTo>
                  <a:lnTo>
                    <a:pt x="2908" y="1895"/>
                  </a:lnTo>
                  <a:lnTo>
                    <a:pt x="2492" y="1191"/>
                  </a:lnTo>
                  <a:lnTo>
                    <a:pt x="1042" y="0"/>
                  </a:lnTo>
                  <a:close/>
                </a:path>
              </a:pathLst>
            </a:custGeom>
            <a:solidFill>
              <a:srgbClr val="CCD4DB"/>
            </a:solidFill>
            <a:ln w="12700" cap="flat">
              <a:noFill/>
              <a:miter lim="400000"/>
            </a:ln>
            <a:effectLst/>
          </p:spPr>
          <p:txBody>
            <a:bodyPr wrap="square" lIns="0" tIns="0" rIns="0" bIns="0" numCol="1" anchor="ctr">
              <a:noAutofit/>
            </a:bodyPr>
            <a:lstStyle/>
            <a:p>
              <a:pPr defTabSz="342900">
                <a:lnSpc>
                  <a:spcPct val="100000"/>
                </a:lnSpc>
                <a:spcBef>
                  <a:spcPts val="0"/>
                </a:spcBef>
                <a:defRPr sz="1400">
                  <a:latin typeface="Arial"/>
                  <a:ea typeface="Arial"/>
                  <a:cs typeface="Arial"/>
                  <a:sym typeface="Arial"/>
                </a:defRPr>
              </a:pPr>
              <a:endParaRPr sz="525"/>
            </a:p>
          </p:txBody>
        </p:sp>
        <p:sp>
          <p:nvSpPr>
            <p:cNvPr id="230" name="Google Shape;10515;p32">
              <a:extLst>
                <a:ext uri="{FF2B5EF4-FFF2-40B4-BE49-F238E27FC236}">
                  <a16:creationId xmlns:a16="http://schemas.microsoft.com/office/drawing/2014/main" id="{B7040821-191D-9C77-5C38-2E67EF12F5BD}"/>
                </a:ext>
              </a:extLst>
            </p:cNvPr>
            <p:cNvSpPr/>
            <p:nvPr/>
          </p:nvSpPr>
          <p:spPr>
            <a:xfrm>
              <a:off x="12324324" y="5247059"/>
              <a:ext cx="211567" cy="127178"/>
            </a:xfrm>
            <a:custGeom>
              <a:avLst/>
              <a:gdLst/>
              <a:ahLst/>
              <a:cxnLst>
                <a:cxn ang="0">
                  <a:pos x="wd2" y="hd2"/>
                </a:cxn>
                <a:cxn ang="5400000">
                  <a:pos x="wd2" y="hd2"/>
                </a:cxn>
                <a:cxn ang="10800000">
                  <a:pos x="wd2" y="hd2"/>
                </a:cxn>
                <a:cxn ang="16200000">
                  <a:pos x="wd2" y="hd2"/>
                </a:cxn>
              </a:cxnLst>
              <a:rect l="0" t="0" r="r" b="b"/>
              <a:pathLst>
                <a:path w="21600" h="21600" extrusionOk="0">
                  <a:moveTo>
                    <a:pt x="19204" y="0"/>
                  </a:moveTo>
                  <a:lnTo>
                    <a:pt x="17599" y="1275"/>
                  </a:lnTo>
                  <a:lnTo>
                    <a:pt x="14400" y="4231"/>
                  </a:lnTo>
                  <a:lnTo>
                    <a:pt x="13597" y="3806"/>
                  </a:lnTo>
                  <a:lnTo>
                    <a:pt x="12539" y="4231"/>
                  </a:lnTo>
                  <a:lnTo>
                    <a:pt x="10934" y="5506"/>
                  </a:lnTo>
                  <a:lnTo>
                    <a:pt x="9341" y="5506"/>
                  </a:lnTo>
                  <a:lnTo>
                    <a:pt x="7735" y="6357"/>
                  </a:lnTo>
                  <a:lnTo>
                    <a:pt x="6665" y="4656"/>
                  </a:lnTo>
                  <a:lnTo>
                    <a:pt x="3199" y="4656"/>
                  </a:lnTo>
                  <a:lnTo>
                    <a:pt x="1873" y="4231"/>
                  </a:lnTo>
                  <a:lnTo>
                    <a:pt x="268" y="8482"/>
                  </a:lnTo>
                  <a:lnTo>
                    <a:pt x="1070" y="10162"/>
                  </a:lnTo>
                  <a:lnTo>
                    <a:pt x="0" y="12713"/>
                  </a:lnTo>
                  <a:lnTo>
                    <a:pt x="268" y="16519"/>
                  </a:lnTo>
                  <a:lnTo>
                    <a:pt x="535" y="16519"/>
                  </a:lnTo>
                  <a:lnTo>
                    <a:pt x="1873" y="17369"/>
                  </a:lnTo>
                  <a:lnTo>
                    <a:pt x="1873" y="19070"/>
                  </a:lnTo>
                  <a:lnTo>
                    <a:pt x="535" y="19495"/>
                  </a:lnTo>
                  <a:lnTo>
                    <a:pt x="535" y="21600"/>
                  </a:lnTo>
                  <a:lnTo>
                    <a:pt x="3199" y="21600"/>
                  </a:lnTo>
                  <a:lnTo>
                    <a:pt x="5072" y="19495"/>
                  </a:lnTo>
                  <a:lnTo>
                    <a:pt x="6665" y="18644"/>
                  </a:lnTo>
                  <a:lnTo>
                    <a:pt x="9341" y="20750"/>
                  </a:lnTo>
                  <a:lnTo>
                    <a:pt x="10934" y="20750"/>
                  </a:lnTo>
                  <a:lnTo>
                    <a:pt x="11201" y="16519"/>
                  </a:lnTo>
                  <a:lnTo>
                    <a:pt x="13597" y="14818"/>
                  </a:lnTo>
                  <a:lnTo>
                    <a:pt x="13865" y="11863"/>
                  </a:lnTo>
                  <a:lnTo>
                    <a:pt x="18401" y="8057"/>
                  </a:lnTo>
                  <a:lnTo>
                    <a:pt x="21600" y="8057"/>
                  </a:lnTo>
                  <a:lnTo>
                    <a:pt x="21332" y="3806"/>
                  </a:lnTo>
                  <a:lnTo>
                    <a:pt x="19204" y="0"/>
                  </a:lnTo>
                  <a:close/>
                </a:path>
              </a:pathLst>
            </a:custGeom>
            <a:solidFill>
              <a:srgbClr val="CCD4D9"/>
            </a:solidFill>
            <a:ln w="12700" cap="flat">
              <a:noFill/>
              <a:miter lim="400000"/>
            </a:ln>
            <a:effectLst/>
          </p:spPr>
          <p:txBody>
            <a:bodyPr wrap="square" lIns="0" tIns="0" rIns="0" bIns="0" numCol="1" anchor="ctr">
              <a:noAutofit/>
            </a:bodyPr>
            <a:lstStyle/>
            <a:p>
              <a:pPr defTabSz="342900">
                <a:lnSpc>
                  <a:spcPct val="100000"/>
                </a:lnSpc>
                <a:spcBef>
                  <a:spcPts val="0"/>
                </a:spcBef>
                <a:defRPr sz="1400">
                  <a:latin typeface="Arial"/>
                  <a:ea typeface="Arial"/>
                  <a:cs typeface="Arial"/>
                  <a:sym typeface="Arial"/>
                </a:defRPr>
              </a:pPr>
              <a:endParaRPr sz="525"/>
            </a:p>
          </p:txBody>
        </p:sp>
        <p:sp>
          <p:nvSpPr>
            <p:cNvPr id="231" name="Google Shape;10516;p32">
              <a:extLst>
                <a:ext uri="{FF2B5EF4-FFF2-40B4-BE49-F238E27FC236}">
                  <a16:creationId xmlns:a16="http://schemas.microsoft.com/office/drawing/2014/main" id="{E14F10A1-1521-6996-9042-5FBC25652BD2}"/>
                </a:ext>
              </a:extLst>
            </p:cNvPr>
            <p:cNvSpPr/>
            <p:nvPr/>
          </p:nvSpPr>
          <p:spPr>
            <a:xfrm>
              <a:off x="12052727" y="5055040"/>
              <a:ext cx="498897" cy="229435"/>
            </a:xfrm>
            <a:custGeom>
              <a:avLst/>
              <a:gdLst/>
              <a:ahLst/>
              <a:cxnLst>
                <a:cxn ang="0">
                  <a:pos x="wd2" y="hd2"/>
                </a:cxn>
                <a:cxn ang="5400000">
                  <a:pos x="wd2" y="hd2"/>
                </a:cxn>
                <a:cxn ang="10800000">
                  <a:pos x="wd2" y="hd2"/>
                </a:cxn>
                <a:cxn ang="16200000">
                  <a:pos x="wd2" y="hd2"/>
                </a:cxn>
              </a:cxnLst>
              <a:rect l="0" t="0" r="r" b="b"/>
              <a:pathLst>
                <a:path w="21600" h="21600" extrusionOk="0">
                  <a:moveTo>
                    <a:pt x="15380" y="0"/>
                  </a:moveTo>
                  <a:lnTo>
                    <a:pt x="15153" y="1178"/>
                  </a:lnTo>
                  <a:lnTo>
                    <a:pt x="14813" y="1638"/>
                  </a:lnTo>
                  <a:lnTo>
                    <a:pt x="14699" y="2816"/>
                  </a:lnTo>
                  <a:lnTo>
                    <a:pt x="13910" y="2816"/>
                  </a:lnTo>
                  <a:lnTo>
                    <a:pt x="13570" y="3523"/>
                  </a:lnTo>
                  <a:lnTo>
                    <a:pt x="11986" y="1638"/>
                  </a:lnTo>
                  <a:lnTo>
                    <a:pt x="11646" y="1638"/>
                  </a:lnTo>
                  <a:lnTo>
                    <a:pt x="11424" y="2816"/>
                  </a:lnTo>
                  <a:lnTo>
                    <a:pt x="11424" y="3995"/>
                  </a:lnTo>
                  <a:lnTo>
                    <a:pt x="11084" y="3995"/>
                  </a:lnTo>
                  <a:lnTo>
                    <a:pt x="10630" y="5162"/>
                  </a:lnTo>
                  <a:lnTo>
                    <a:pt x="9954" y="6104"/>
                  </a:lnTo>
                  <a:lnTo>
                    <a:pt x="9046" y="8214"/>
                  </a:lnTo>
                  <a:lnTo>
                    <a:pt x="9046" y="8921"/>
                  </a:lnTo>
                  <a:lnTo>
                    <a:pt x="9954" y="9863"/>
                  </a:lnTo>
                  <a:lnTo>
                    <a:pt x="10068" y="11030"/>
                  </a:lnTo>
                  <a:lnTo>
                    <a:pt x="9614" y="11737"/>
                  </a:lnTo>
                  <a:lnTo>
                    <a:pt x="8933" y="10794"/>
                  </a:lnTo>
                  <a:lnTo>
                    <a:pt x="8257" y="11030"/>
                  </a:lnTo>
                  <a:lnTo>
                    <a:pt x="7463" y="10794"/>
                  </a:lnTo>
                  <a:lnTo>
                    <a:pt x="7128" y="10794"/>
                  </a:lnTo>
                  <a:lnTo>
                    <a:pt x="6107" y="12208"/>
                  </a:lnTo>
                  <a:lnTo>
                    <a:pt x="5545" y="12444"/>
                  </a:lnTo>
                  <a:lnTo>
                    <a:pt x="5091" y="12208"/>
                  </a:lnTo>
                  <a:lnTo>
                    <a:pt x="4523" y="12444"/>
                  </a:lnTo>
                  <a:lnTo>
                    <a:pt x="4075" y="11737"/>
                  </a:lnTo>
                  <a:lnTo>
                    <a:pt x="2378" y="11737"/>
                  </a:lnTo>
                  <a:lnTo>
                    <a:pt x="2378" y="12444"/>
                  </a:lnTo>
                  <a:lnTo>
                    <a:pt x="2264" y="13151"/>
                  </a:lnTo>
                  <a:lnTo>
                    <a:pt x="1470" y="12915"/>
                  </a:lnTo>
                  <a:lnTo>
                    <a:pt x="1021" y="11737"/>
                  </a:lnTo>
                  <a:lnTo>
                    <a:pt x="454" y="12208"/>
                  </a:lnTo>
                  <a:lnTo>
                    <a:pt x="113" y="12444"/>
                  </a:lnTo>
                  <a:lnTo>
                    <a:pt x="0" y="12444"/>
                  </a:lnTo>
                  <a:lnTo>
                    <a:pt x="340" y="13151"/>
                  </a:lnTo>
                  <a:lnTo>
                    <a:pt x="340" y="14082"/>
                  </a:lnTo>
                  <a:lnTo>
                    <a:pt x="567" y="14553"/>
                  </a:lnTo>
                  <a:lnTo>
                    <a:pt x="567" y="15732"/>
                  </a:lnTo>
                  <a:lnTo>
                    <a:pt x="1135" y="15732"/>
                  </a:lnTo>
                  <a:lnTo>
                    <a:pt x="1583" y="15496"/>
                  </a:lnTo>
                  <a:lnTo>
                    <a:pt x="2151" y="16898"/>
                  </a:lnTo>
                  <a:lnTo>
                    <a:pt x="2713" y="15732"/>
                  </a:lnTo>
                  <a:lnTo>
                    <a:pt x="3167" y="15732"/>
                  </a:lnTo>
                  <a:lnTo>
                    <a:pt x="3394" y="16898"/>
                  </a:lnTo>
                  <a:lnTo>
                    <a:pt x="4523" y="17841"/>
                  </a:lnTo>
                  <a:lnTo>
                    <a:pt x="6107" y="15732"/>
                  </a:lnTo>
                  <a:lnTo>
                    <a:pt x="6787" y="15967"/>
                  </a:lnTo>
                  <a:lnTo>
                    <a:pt x="7803" y="15967"/>
                  </a:lnTo>
                  <a:lnTo>
                    <a:pt x="7803" y="17134"/>
                  </a:lnTo>
                  <a:lnTo>
                    <a:pt x="9387" y="19255"/>
                  </a:lnTo>
                  <a:lnTo>
                    <a:pt x="11197" y="19951"/>
                  </a:lnTo>
                  <a:lnTo>
                    <a:pt x="12213" y="19490"/>
                  </a:lnTo>
                  <a:lnTo>
                    <a:pt x="12554" y="20422"/>
                  </a:lnTo>
                  <a:lnTo>
                    <a:pt x="13116" y="20657"/>
                  </a:lnTo>
                  <a:lnTo>
                    <a:pt x="14586" y="20657"/>
                  </a:lnTo>
                  <a:lnTo>
                    <a:pt x="15039" y="21600"/>
                  </a:lnTo>
                  <a:lnTo>
                    <a:pt x="15720" y="21129"/>
                  </a:lnTo>
                  <a:lnTo>
                    <a:pt x="16396" y="21129"/>
                  </a:lnTo>
                  <a:lnTo>
                    <a:pt x="17077" y="20422"/>
                  </a:lnTo>
                  <a:lnTo>
                    <a:pt x="17525" y="20186"/>
                  </a:lnTo>
                  <a:lnTo>
                    <a:pt x="17866" y="20422"/>
                  </a:lnTo>
                  <a:lnTo>
                    <a:pt x="19222" y="18784"/>
                  </a:lnTo>
                  <a:lnTo>
                    <a:pt x="19903" y="18077"/>
                  </a:lnTo>
                  <a:lnTo>
                    <a:pt x="20130" y="18077"/>
                  </a:lnTo>
                  <a:lnTo>
                    <a:pt x="20692" y="16898"/>
                  </a:lnTo>
                  <a:lnTo>
                    <a:pt x="20244" y="15732"/>
                  </a:lnTo>
                  <a:lnTo>
                    <a:pt x="20357" y="14553"/>
                  </a:lnTo>
                  <a:lnTo>
                    <a:pt x="20692" y="12915"/>
                  </a:lnTo>
                  <a:lnTo>
                    <a:pt x="20130" y="11737"/>
                  </a:lnTo>
                  <a:lnTo>
                    <a:pt x="20244" y="11030"/>
                  </a:lnTo>
                  <a:lnTo>
                    <a:pt x="21487" y="11030"/>
                  </a:lnTo>
                  <a:lnTo>
                    <a:pt x="21600" y="9863"/>
                  </a:lnTo>
                  <a:lnTo>
                    <a:pt x="21487" y="8449"/>
                  </a:lnTo>
                  <a:lnTo>
                    <a:pt x="21487" y="7518"/>
                  </a:lnTo>
                  <a:lnTo>
                    <a:pt x="21373" y="4926"/>
                  </a:lnTo>
                  <a:lnTo>
                    <a:pt x="21373" y="2816"/>
                  </a:lnTo>
                  <a:lnTo>
                    <a:pt x="20130" y="2345"/>
                  </a:lnTo>
                  <a:lnTo>
                    <a:pt x="19676" y="1414"/>
                  </a:lnTo>
                  <a:lnTo>
                    <a:pt x="18774" y="1638"/>
                  </a:lnTo>
                  <a:lnTo>
                    <a:pt x="17979" y="1638"/>
                  </a:lnTo>
                  <a:lnTo>
                    <a:pt x="17077" y="471"/>
                  </a:lnTo>
                  <a:lnTo>
                    <a:pt x="15947" y="471"/>
                  </a:lnTo>
                  <a:lnTo>
                    <a:pt x="15380" y="0"/>
                  </a:lnTo>
                  <a:close/>
                </a:path>
              </a:pathLst>
            </a:custGeom>
            <a:solidFill>
              <a:srgbClr val="CCD4DB"/>
            </a:solidFill>
            <a:ln w="12700" cap="flat">
              <a:noFill/>
              <a:miter lim="400000"/>
            </a:ln>
            <a:effectLst/>
          </p:spPr>
          <p:txBody>
            <a:bodyPr wrap="square" lIns="0" tIns="0" rIns="0" bIns="0" numCol="1" anchor="ctr">
              <a:noAutofit/>
            </a:bodyPr>
            <a:lstStyle/>
            <a:p>
              <a:pPr defTabSz="342900">
                <a:lnSpc>
                  <a:spcPct val="100000"/>
                </a:lnSpc>
                <a:spcBef>
                  <a:spcPts val="0"/>
                </a:spcBef>
                <a:defRPr sz="1400">
                  <a:latin typeface="Arial"/>
                  <a:ea typeface="Arial"/>
                  <a:cs typeface="Arial"/>
                  <a:sym typeface="Arial"/>
                </a:defRPr>
              </a:pPr>
              <a:endParaRPr sz="525"/>
            </a:p>
          </p:txBody>
        </p:sp>
        <p:sp>
          <p:nvSpPr>
            <p:cNvPr id="232" name="Google Shape;10517;p32">
              <a:extLst>
                <a:ext uri="{FF2B5EF4-FFF2-40B4-BE49-F238E27FC236}">
                  <a16:creationId xmlns:a16="http://schemas.microsoft.com/office/drawing/2014/main" id="{B582109F-31FA-15EE-7654-8F6497B889D9}"/>
                </a:ext>
              </a:extLst>
            </p:cNvPr>
            <p:cNvSpPr/>
            <p:nvPr/>
          </p:nvSpPr>
          <p:spPr>
            <a:xfrm>
              <a:off x="12334817" y="4506419"/>
              <a:ext cx="660787" cy="531231"/>
            </a:xfrm>
            <a:custGeom>
              <a:avLst/>
              <a:gdLst/>
              <a:ahLst/>
              <a:cxnLst>
                <a:cxn ang="0">
                  <a:pos x="wd2" y="hd2"/>
                </a:cxn>
                <a:cxn ang="5400000">
                  <a:pos x="wd2" y="hd2"/>
                </a:cxn>
                <a:cxn ang="10800000">
                  <a:pos x="wd2" y="hd2"/>
                </a:cxn>
                <a:cxn ang="16200000">
                  <a:pos x="wd2" y="hd2"/>
                </a:cxn>
              </a:cxnLst>
              <a:rect l="0" t="0" r="r" b="b"/>
              <a:pathLst>
                <a:path w="21600" h="21600" extrusionOk="0">
                  <a:moveTo>
                    <a:pt x="7683" y="0"/>
                  </a:moveTo>
                  <a:lnTo>
                    <a:pt x="6659" y="504"/>
                  </a:lnTo>
                  <a:lnTo>
                    <a:pt x="6063" y="504"/>
                  </a:lnTo>
                  <a:lnTo>
                    <a:pt x="5378" y="708"/>
                  </a:lnTo>
                  <a:lnTo>
                    <a:pt x="4953" y="1522"/>
                  </a:lnTo>
                  <a:lnTo>
                    <a:pt x="4268" y="1522"/>
                  </a:lnTo>
                  <a:lnTo>
                    <a:pt x="3843" y="1924"/>
                  </a:lnTo>
                  <a:lnTo>
                    <a:pt x="3843" y="2535"/>
                  </a:lnTo>
                  <a:lnTo>
                    <a:pt x="3072" y="2535"/>
                  </a:lnTo>
                  <a:lnTo>
                    <a:pt x="1963" y="3242"/>
                  </a:lnTo>
                  <a:lnTo>
                    <a:pt x="1281" y="3242"/>
                  </a:lnTo>
                  <a:lnTo>
                    <a:pt x="1024" y="3853"/>
                  </a:lnTo>
                  <a:lnTo>
                    <a:pt x="853" y="4662"/>
                  </a:lnTo>
                  <a:lnTo>
                    <a:pt x="600" y="4764"/>
                  </a:lnTo>
                  <a:lnTo>
                    <a:pt x="681" y="5069"/>
                  </a:lnTo>
                  <a:lnTo>
                    <a:pt x="514" y="5069"/>
                  </a:lnTo>
                  <a:lnTo>
                    <a:pt x="681" y="6286"/>
                  </a:lnTo>
                  <a:lnTo>
                    <a:pt x="600" y="7197"/>
                  </a:lnTo>
                  <a:lnTo>
                    <a:pt x="0" y="7604"/>
                  </a:lnTo>
                  <a:lnTo>
                    <a:pt x="0" y="7909"/>
                  </a:lnTo>
                  <a:lnTo>
                    <a:pt x="681" y="8922"/>
                  </a:lnTo>
                  <a:lnTo>
                    <a:pt x="600" y="9431"/>
                  </a:lnTo>
                  <a:lnTo>
                    <a:pt x="938" y="9935"/>
                  </a:lnTo>
                  <a:lnTo>
                    <a:pt x="938" y="10342"/>
                  </a:lnTo>
                  <a:lnTo>
                    <a:pt x="1110" y="10953"/>
                  </a:lnTo>
                  <a:lnTo>
                    <a:pt x="938" y="11457"/>
                  </a:lnTo>
                  <a:lnTo>
                    <a:pt x="1367" y="12673"/>
                  </a:lnTo>
                  <a:lnTo>
                    <a:pt x="1710" y="12877"/>
                  </a:lnTo>
                  <a:lnTo>
                    <a:pt x="1963" y="13284"/>
                  </a:lnTo>
                  <a:lnTo>
                    <a:pt x="1963" y="14805"/>
                  </a:lnTo>
                  <a:lnTo>
                    <a:pt x="1877" y="15004"/>
                  </a:lnTo>
                  <a:lnTo>
                    <a:pt x="2134" y="15411"/>
                  </a:lnTo>
                  <a:lnTo>
                    <a:pt x="2305" y="15208"/>
                  </a:lnTo>
                  <a:lnTo>
                    <a:pt x="2648" y="15309"/>
                  </a:lnTo>
                  <a:lnTo>
                    <a:pt x="2987" y="15004"/>
                  </a:lnTo>
                  <a:lnTo>
                    <a:pt x="3929" y="15309"/>
                  </a:lnTo>
                  <a:lnTo>
                    <a:pt x="3843" y="15513"/>
                  </a:lnTo>
                  <a:lnTo>
                    <a:pt x="4268" y="16022"/>
                  </a:lnTo>
                  <a:lnTo>
                    <a:pt x="4696" y="16022"/>
                  </a:lnTo>
                  <a:lnTo>
                    <a:pt x="4953" y="16424"/>
                  </a:lnTo>
                  <a:lnTo>
                    <a:pt x="4782" y="16933"/>
                  </a:lnTo>
                  <a:lnTo>
                    <a:pt x="4868" y="17340"/>
                  </a:lnTo>
                  <a:lnTo>
                    <a:pt x="5121" y="17442"/>
                  </a:lnTo>
                  <a:lnTo>
                    <a:pt x="5121" y="17946"/>
                  </a:lnTo>
                  <a:lnTo>
                    <a:pt x="5378" y="18048"/>
                  </a:lnTo>
                  <a:lnTo>
                    <a:pt x="5635" y="17844"/>
                  </a:lnTo>
                  <a:lnTo>
                    <a:pt x="5977" y="17844"/>
                  </a:lnTo>
                  <a:lnTo>
                    <a:pt x="5378" y="17035"/>
                  </a:lnTo>
                  <a:lnTo>
                    <a:pt x="5635" y="16831"/>
                  </a:lnTo>
                  <a:lnTo>
                    <a:pt x="6659" y="17544"/>
                  </a:lnTo>
                  <a:lnTo>
                    <a:pt x="7426" y="17442"/>
                  </a:lnTo>
                  <a:lnTo>
                    <a:pt x="7258" y="17946"/>
                  </a:lnTo>
                  <a:lnTo>
                    <a:pt x="7768" y="18455"/>
                  </a:lnTo>
                  <a:lnTo>
                    <a:pt x="8707" y="18251"/>
                  </a:lnTo>
                  <a:lnTo>
                    <a:pt x="9392" y="18455"/>
                  </a:lnTo>
                  <a:lnTo>
                    <a:pt x="10755" y="19773"/>
                  </a:lnTo>
                  <a:lnTo>
                    <a:pt x="11269" y="20582"/>
                  </a:lnTo>
                  <a:lnTo>
                    <a:pt x="11612" y="20582"/>
                  </a:lnTo>
                  <a:lnTo>
                    <a:pt x="11783" y="20379"/>
                  </a:lnTo>
                  <a:lnTo>
                    <a:pt x="12465" y="20379"/>
                  </a:lnTo>
                  <a:lnTo>
                    <a:pt x="12807" y="20786"/>
                  </a:lnTo>
                  <a:lnTo>
                    <a:pt x="12975" y="21498"/>
                  </a:lnTo>
                  <a:lnTo>
                    <a:pt x="13060" y="21600"/>
                  </a:lnTo>
                  <a:lnTo>
                    <a:pt x="13489" y="21498"/>
                  </a:lnTo>
                  <a:lnTo>
                    <a:pt x="13832" y="20989"/>
                  </a:lnTo>
                  <a:lnTo>
                    <a:pt x="14170" y="20888"/>
                  </a:lnTo>
                  <a:lnTo>
                    <a:pt x="14599" y="20989"/>
                  </a:lnTo>
                  <a:lnTo>
                    <a:pt x="15113" y="20989"/>
                  </a:lnTo>
                  <a:lnTo>
                    <a:pt x="15451" y="21295"/>
                  </a:lnTo>
                  <a:lnTo>
                    <a:pt x="15794" y="20888"/>
                  </a:lnTo>
                  <a:lnTo>
                    <a:pt x="16051" y="20786"/>
                  </a:lnTo>
                  <a:lnTo>
                    <a:pt x="16475" y="20989"/>
                  </a:lnTo>
                  <a:lnTo>
                    <a:pt x="16732" y="20888"/>
                  </a:lnTo>
                  <a:lnTo>
                    <a:pt x="17671" y="20888"/>
                  </a:lnTo>
                  <a:lnTo>
                    <a:pt x="18609" y="21498"/>
                  </a:lnTo>
                  <a:lnTo>
                    <a:pt x="19209" y="21600"/>
                  </a:lnTo>
                  <a:lnTo>
                    <a:pt x="19209" y="20786"/>
                  </a:lnTo>
                  <a:lnTo>
                    <a:pt x="19038" y="19976"/>
                  </a:lnTo>
                  <a:lnTo>
                    <a:pt x="20576" y="18048"/>
                  </a:lnTo>
                  <a:lnTo>
                    <a:pt x="20662" y="17238"/>
                  </a:lnTo>
                  <a:lnTo>
                    <a:pt x="21086" y="16831"/>
                  </a:lnTo>
                  <a:lnTo>
                    <a:pt x="21429" y="16831"/>
                  </a:lnTo>
                  <a:lnTo>
                    <a:pt x="21600" y="15920"/>
                  </a:lnTo>
                  <a:lnTo>
                    <a:pt x="21429" y="15513"/>
                  </a:lnTo>
                  <a:lnTo>
                    <a:pt x="21343" y="15208"/>
                  </a:lnTo>
                  <a:lnTo>
                    <a:pt x="21514" y="14805"/>
                  </a:lnTo>
                  <a:lnTo>
                    <a:pt x="21000" y="14398"/>
                  </a:lnTo>
                  <a:lnTo>
                    <a:pt x="20662" y="13686"/>
                  </a:lnTo>
                  <a:lnTo>
                    <a:pt x="20490" y="13284"/>
                  </a:lnTo>
                  <a:lnTo>
                    <a:pt x="20319" y="11966"/>
                  </a:lnTo>
                  <a:lnTo>
                    <a:pt x="20490" y="11457"/>
                  </a:lnTo>
                  <a:lnTo>
                    <a:pt x="20490" y="11253"/>
                  </a:lnTo>
                  <a:lnTo>
                    <a:pt x="19890" y="10342"/>
                  </a:lnTo>
                  <a:lnTo>
                    <a:pt x="19805" y="9431"/>
                  </a:lnTo>
                  <a:lnTo>
                    <a:pt x="20147" y="8820"/>
                  </a:lnTo>
                  <a:lnTo>
                    <a:pt x="20576" y="8617"/>
                  </a:lnTo>
                  <a:lnTo>
                    <a:pt x="20576" y="6795"/>
                  </a:lnTo>
                  <a:lnTo>
                    <a:pt x="20319" y="6591"/>
                  </a:lnTo>
                  <a:lnTo>
                    <a:pt x="20233" y="5879"/>
                  </a:lnTo>
                  <a:lnTo>
                    <a:pt x="19890" y="5273"/>
                  </a:lnTo>
                  <a:lnTo>
                    <a:pt x="19466" y="4056"/>
                  </a:lnTo>
                  <a:lnTo>
                    <a:pt x="19380" y="3751"/>
                  </a:lnTo>
                  <a:lnTo>
                    <a:pt x="19209" y="3242"/>
                  </a:lnTo>
                  <a:lnTo>
                    <a:pt x="19209" y="2636"/>
                  </a:lnTo>
                  <a:lnTo>
                    <a:pt x="18952" y="1522"/>
                  </a:lnTo>
                  <a:lnTo>
                    <a:pt x="18609" y="1522"/>
                  </a:lnTo>
                  <a:lnTo>
                    <a:pt x="18099" y="1013"/>
                  </a:lnTo>
                  <a:lnTo>
                    <a:pt x="17585" y="1115"/>
                  </a:lnTo>
                  <a:lnTo>
                    <a:pt x="15027" y="1318"/>
                  </a:lnTo>
                  <a:lnTo>
                    <a:pt x="12036" y="1115"/>
                  </a:lnTo>
                  <a:lnTo>
                    <a:pt x="11698" y="1216"/>
                  </a:lnTo>
                  <a:lnTo>
                    <a:pt x="10926" y="2128"/>
                  </a:lnTo>
                  <a:lnTo>
                    <a:pt x="10245" y="2331"/>
                  </a:lnTo>
                  <a:lnTo>
                    <a:pt x="10074" y="2128"/>
                  </a:lnTo>
                  <a:lnTo>
                    <a:pt x="10755" y="1720"/>
                  </a:lnTo>
                  <a:lnTo>
                    <a:pt x="11355" y="1013"/>
                  </a:lnTo>
                  <a:lnTo>
                    <a:pt x="11184" y="1013"/>
                  </a:lnTo>
                  <a:lnTo>
                    <a:pt x="10674" y="1522"/>
                  </a:lnTo>
                  <a:lnTo>
                    <a:pt x="9817" y="1924"/>
                  </a:lnTo>
                  <a:lnTo>
                    <a:pt x="8707" y="1720"/>
                  </a:lnTo>
                  <a:lnTo>
                    <a:pt x="8536" y="1013"/>
                  </a:lnTo>
                  <a:lnTo>
                    <a:pt x="8707" y="606"/>
                  </a:lnTo>
                  <a:lnTo>
                    <a:pt x="9221" y="606"/>
                  </a:lnTo>
                  <a:lnTo>
                    <a:pt x="9478" y="809"/>
                  </a:lnTo>
                  <a:lnTo>
                    <a:pt x="9478" y="606"/>
                  </a:lnTo>
                  <a:lnTo>
                    <a:pt x="8793" y="204"/>
                  </a:lnTo>
                  <a:lnTo>
                    <a:pt x="7683" y="0"/>
                  </a:lnTo>
                  <a:close/>
                </a:path>
              </a:pathLst>
            </a:custGeom>
            <a:solidFill>
              <a:srgbClr val="CCD4DB"/>
            </a:solidFill>
            <a:ln w="12700" cap="flat">
              <a:noFill/>
              <a:miter lim="400000"/>
            </a:ln>
            <a:effectLst/>
          </p:spPr>
          <p:txBody>
            <a:bodyPr wrap="square" lIns="0" tIns="0" rIns="0" bIns="0" numCol="1" anchor="ctr">
              <a:noAutofit/>
            </a:bodyPr>
            <a:lstStyle/>
            <a:p>
              <a:pPr defTabSz="342900">
                <a:lnSpc>
                  <a:spcPct val="100000"/>
                </a:lnSpc>
                <a:spcBef>
                  <a:spcPts val="0"/>
                </a:spcBef>
                <a:defRPr sz="1400">
                  <a:latin typeface="Arial"/>
                  <a:ea typeface="Arial"/>
                  <a:cs typeface="Arial"/>
                  <a:sym typeface="Arial"/>
                </a:defRPr>
              </a:pPr>
              <a:endParaRPr sz="525"/>
            </a:p>
          </p:txBody>
        </p:sp>
        <p:sp>
          <p:nvSpPr>
            <p:cNvPr id="233" name="Google Shape;10518;p32">
              <a:extLst>
                <a:ext uri="{FF2B5EF4-FFF2-40B4-BE49-F238E27FC236}">
                  <a16:creationId xmlns:a16="http://schemas.microsoft.com/office/drawing/2014/main" id="{79C06A0D-3E41-09F9-E80C-2B656B5AC5B4}"/>
                </a:ext>
              </a:extLst>
            </p:cNvPr>
            <p:cNvSpPr/>
            <p:nvPr/>
          </p:nvSpPr>
          <p:spPr>
            <a:xfrm>
              <a:off x="12204258" y="4873047"/>
              <a:ext cx="527485" cy="219426"/>
            </a:xfrm>
            <a:custGeom>
              <a:avLst/>
              <a:gdLst/>
              <a:ahLst/>
              <a:cxnLst>
                <a:cxn ang="0">
                  <a:pos x="wd2" y="hd2"/>
                </a:cxn>
                <a:cxn ang="5400000">
                  <a:pos x="wd2" y="hd2"/>
                </a:cxn>
                <a:cxn ang="10800000">
                  <a:pos x="wd2" y="hd2"/>
                </a:cxn>
                <a:cxn ang="16200000">
                  <a:pos x="wd2" y="hd2"/>
                </a:cxn>
              </a:cxnLst>
              <a:rect l="0" t="0" r="r" b="b"/>
              <a:pathLst>
                <a:path w="21600" h="21600" extrusionOk="0">
                  <a:moveTo>
                    <a:pt x="7166" y="0"/>
                  </a:moveTo>
                  <a:lnTo>
                    <a:pt x="6737" y="727"/>
                  </a:lnTo>
                  <a:lnTo>
                    <a:pt x="5883" y="235"/>
                  </a:lnTo>
                  <a:lnTo>
                    <a:pt x="5883" y="1467"/>
                  </a:lnTo>
                  <a:lnTo>
                    <a:pt x="5454" y="2206"/>
                  </a:lnTo>
                  <a:lnTo>
                    <a:pt x="5024" y="1959"/>
                  </a:lnTo>
                  <a:lnTo>
                    <a:pt x="3956" y="1959"/>
                  </a:lnTo>
                  <a:lnTo>
                    <a:pt x="3741" y="3191"/>
                  </a:lnTo>
                  <a:lnTo>
                    <a:pt x="2995" y="3191"/>
                  </a:lnTo>
                  <a:lnTo>
                    <a:pt x="2458" y="4658"/>
                  </a:lnTo>
                  <a:lnTo>
                    <a:pt x="1927" y="4658"/>
                  </a:lnTo>
                  <a:lnTo>
                    <a:pt x="854" y="6864"/>
                  </a:lnTo>
                  <a:lnTo>
                    <a:pt x="537" y="6383"/>
                  </a:lnTo>
                  <a:lnTo>
                    <a:pt x="107" y="5890"/>
                  </a:lnTo>
                  <a:lnTo>
                    <a:pt x="0" y="6136"/>
                  </a:lnTo>
                  <a:lnTo>
                    <a:pt x="0" y="7356"/>
                  </a:lnTo>
                  <a:lnTo>
                    <a:pt x="746" y="8342"/>
                  </a:lnTo>
                  <a:lnTo>
                    <a:pt x="1283" y="10548"/>
                  </a:lnTo>
                  <a:lnTo>
                    <a:pt x="1283" y="12272"/>
                  </a:lnTo>
                  <a:lnTo>
                    <a:pt x="1390" y="13246"/>
                  </a:lnTo>
                  <a:lnTo>
                    <a:pt x="1927" y="13739"/>
                  </a:lnTo>
                  <a:lnTo>
                    <a:pt x="2995" y="15464"/>
                  </a:lnTo>
                  <a:lnTo>
                    <a:pt x="3527" y="16203"/>
                  </a:lnTo>
                  <a:lnTo>
                    <a:pt x="4810" y="19629"/>
                  </a:lnTo>
                  <a:lnTo>
                    <a:pt x="5132" y="19629"/>
                  </a:lnTo>
                  <a:lnTo>
                    <a:pt x="6629" y="21600"/>
                  </a:lnTo>
                  <a:lnTo>
                    <a:pt x="6951" y="20861"/>
                  </a:lnTo>
                  <a:lnTo>
                    <a:pt x="7697" y="20861"/>
                  </a:lnTo>
                  <a:lnTo>
                    <a:pt x="7805" y="19629"/>
                  </a:lnTo>
                  <a:lnTo>
                    <a:pt x="8127" y="19148"/>
                  </a:lnTo>
                  <a:lnTo>
                    <a:pt x="8342" y="17916"/>
                  </a:lnTo>
                  <a:lnTo>
                    <a:pt x="8878" y="18409"/>
                  </a:lnTo>
                  <a:lnTo>
                    <a:pt x="9946" y="18409"/>
                  </a:lnTo>
                  <a:lnTo>
                    <a:pt x="10800" y="19629"/>
                  </a:lnTo>
                  <a:lnTo>
                    <a:pt x="11551" y="19629"/>
                  </a:lnTo>
                  <a:lnTo>
                    <a:pt x="12405" y="19394"/>
                  </a:lnTo>
                  <a:lnTo>
                    <a:pt x="12834" y="20368"/>
                  </a:lnTo>
                  <a:lnTo>
                    <a:pt x="14010" y="20861"/>
                  </a:lnTo>
                  <a:lnTo>
                    <a:pt x="14117" y="20861"/>
                  </a:lnTo>
                  <a:lnTo>
                    <a:pt x="14756" y="19875"/>
                  </a:lnTo>
                  <a:lnTo>
                    <a:pt x="15507" y="19629"/>
                  </a:lnTo>
                  <a:lnTo>
                    <a:pt x="15722" y="20368"/>
                  </a:lnTo>
                  <a:lnTo>
                    <a:pt x="16898" y="19394"/>
                  </a:lnTo>
                  <a:lnTo>
                    <a:pt x="17966" y="19148"/>
                  </a:lnTo>
                  <a:lnTo>
                    <a:pt x="18819" y="17177"/>
                  </a:lnTo>
                  <a:lnTo>
                    <a:pt x="19571" y="16930"/>
                  </a:lnTo>
                  <a:lnTo>
                    <a:pt x="20317" y="15710"/>
                  </a:lnTo>
                  <a:lnTo>
                    <a:pt x="21600" y="15957"/>
                  </a:lnTo>
                  <a:lnTo>
                    <a:pt x="21390" y="14232"/>
                  </a:lnTo>
                  <a:lnTo>
                    <a:pt x="20961" y="13246"/>
                  </a:lnTo>
                  <a:lnTo>
                    <a:pt x="20108" y="13246"/>
                  </a:lnTo>
                  <a:lnTo>
                    <a:pt x="19893" y="13739"/>
                  </a:lnTo>
                  <a:lnTo>
                    <a:pt x="19464" y="13739"/>
                  </a:lnTo>
                  <a:lnTo>
                    <a:pt x="18819" y="11780"/>
                  </a:lnTo>
                  <a:lnTo>
                    <a:pt x="17112" y="8588"/>
                  </a:lnTo>
                  <a:lnTo>
                    <a:pt x="16254" y="8096"/>
                  </a:lnTo>
                  <a:lnTo>
                    <a:pt x="15078" y="8588"/>
                  </a:lnTo>
                  <a:lnTo>
                    <a:pt x="14439" y="7356"/>
                  </a:lnTo>
                  <a:lnTo>
                    <a:pt x="14649" y="6136"/>
                  </a:lnTo>
                  <a:lnTo>
                    <a:pt x="13688" y="6383"/>
                  </a:lnTo>
                  <a:lnTo>
                    <a:pt x="12405" y="4658"/>
                  </a:lnTo>
                  <a:lnTo>
                    <a:pt x="12083" y="5151"/>
                  </a:lnTo>
                  <a:lnTo>
                    <a:pt x="12834" y="7110"/>
                  </a:lnTo>
                  <a:lnTo>
                    <a:pt x="12405" y="7110"/>
                  </a:lnTo>
                  <a:lnTo>
                    <a:pt x="12083" y="7603"/>
                  </a:lnTo>
                  <a:lnTo>
                    <a:pt x="11761" y="7356"/>
                  </a:lnTo>
                  <a:lnTo>
                    <a:pt x="11761" y="6136"/>
                  </a:lnTo>
                  <a:lnTo>
                    <a:pt x="11444" y="5890"/>
                  </a:lnTo>
                  <a:lnTo>
                    <a:pt x="11337" y="4904"/>
                  </a:lnTo>
                  <a:lnTo>
                    <a:pt x="11551" y="3672"/>
                  </a:lnTo>
                  <a:lnTo>
                    <a:pt x="11229" y="2699"/>
                  </a:lnTo>
                  <a:lnTo>
                    <a:pt x="10693" y="2699"/>
                  </a:lnTo>
                  <a:lnTo>
                    <a:pt x="10161" y="1467"/>
                  </a:lnTo>
                  <a:lnTo>
                    <a:pt x="10268" y="974"/>
                  </a:lnTo>
                  <a:lnTo>
                    <a:pt x="9088" y="235"/>
                  </a:lnTo>
                  <a:lnTo>
                    <a:pt x="8664" y="974"/>
                  </a:lnTo>
                  <a:lnTo>
                    <a:pt x="8234" y="727"/>
                  </a:lnTo>
                  <a:lnTo>
                    <a:pt x="8019" y="1220"/>
                  </a:lnTo>
                  <a:lnTo>
                    <a:pt x="7697" y="235"/>
                  </a:lnTo>
                  <a:lnTo>
                    <a:pt x="7590" y="727"/>
                  </a:lnTo>
                  <a:lnTo>
                    <a:pt x="7166" y="0"/>
                  </a:lnTo>
                  <a:close/>
                </a:path>
              </a:pathLst>
            </a:custGeom>
            <a:solidFill>
              <a:srgbClr val="CCD4D9"/>
            </a:solidFill>
            <a:ln w="12700" cap="flat">
              <a:noFill/>
              <a:miter lim="400000"/>
            </a:ln>
            <a:effectLst/>
          </p:spPr>
          <p:txBody>
            <a:bodyPr wrap="square" lIns="0" tIns="0" rIns="0" bIns="0" numCol="1" anchor="ctr">
              <a:noAutofit/>
            </a:bodyPr>
            <a:lstStyle/>
            <a:p>
              <a:pPr defTabSz="342900">
                <a:lnSpc>
                  <a:spcPct val="100000"/>
                </a:lnSpc>
                <a:spcBef>
                  <a:spcPts val="0"/>
                </a:spcBef>
                <a:defRPr sz="1400">
                  <a:latin typeface="Arial"/>
                  <a:ea typeface="Arial"/>
                  <a:cs typeface="Arial"/>
                  <a:sym typeface="Arial"/>
                </a:defRPr>
              </a:pPr>
              <a:endParaRPr sz="525"/>
            </a:p>
          </p:txBody>
        </p:sp>
        <p:sp>
          <p:nvSpPr>
            <p:cNvPr id="234" name="Google Shape;10519;p32">
              <a:extLst>
                <a:ext uri="{FF2B5EF4-FFF2-40B4-BE49-F238E27FC236}">
                  <a16:creationId xmlns:a16="http://schemas.microsoft.com/office/drawing/2014/main" id="{263AB70C-C604-A513-BA03-3A0A9125431A}"/>
                </a:ext>
              </a:extLst>
            </p:cNvPr>
            <p:cNvSpPr/>
            <p:nvPr/>
          </p:nvSpPr>
          <p:spPr>
            <a:xfrm>
              <a:off x="11794220" y="4508924"/>
              <a:ext cx="600631" cy="685817"/>
            </a:xfrm>
            <a:custGeom>
              <a:avLst/>
              <a:gdLst/>
              <a:ahLst/>
              <a:cxnLst>
                <a:cxn ang="0">
                  <a:pos x="wd2" y="hd2"/>
                </a:cxn>
                <a:cxn ang="5400000">
                  <a:pos x="wd2" y="hd2"/>
                </a:cxn>
                <a:cxn ang="10800000">
                  <a:pos x="wd2" y="hd2"/>
                </a:cxn>
                <a:cxn ang="16200000">
                  <a:pos x="wd2" y="hd2"/>
                </a:cxn>
              </a:cxnLst>
              <a:rect l="0" t="0" r="r" b="b"/>
              <a:pathLst>
                <a:path w="21600" h="21600" extrusionOk="0">
                  <a:moveTo>
                    <a:pt x="6010" y="0"/>
                  </a:moveTo>
                  <a:lnTo>
                    <a:pt x="6010" y="469"/>
                  </a:lnTo>
                  <a:lnTo>
                    <a:pt x="6388" y="706"/>
                  </a:lnTo>
                  <a:lnTo>
                    <a:pt x="6576" y="706"/>
                  </a:lnTo>
                  <a:lnTo>
                    <a:pt x="6576" y="942"/>
                  </a:lnTo>
                  <a:lnTo>
                    <a:pt x="7231" y="1411"/>
                  </a:lnTo>
                  <a:lnTo>
                    <a:pt x="6760" y="1569"/>
                  </a:lnTo>
                  <a:lnTo>
                    <a:pt x="6293" y="1569"/>
                  </a:lnTo>
                  <a:lnTo>
                    <a:pt x="6293" y="1963"/>
                  </a:lnTo>
                  <a:lnTo>
                    <a:pt x="6760" y="1727"/>
                  </a:lnTo>
                  <a:lnTo>
                    <a:pt x="6760" y="2354"/>
                  </a:lnTo>
                  <a:lnTo>
                    <a:pt x="7231" y="2511"/>
                  </a:lnTo>
                  <a:lnTo>
                    <a:pt x="6854" y="2827"/>
                  </a:lnTo>
                  <a:lnTo>
                    <a:pt x="6854" y="3142"/>
                  </a:lnTo>
                  <a:lnTo>
                    <a:pt x="7231" y="3300"/>
                  </a:lnTo>
                  <a:lnTo>
                    <a:pt x="7797" y="3300"/>
                  </a:lnTo>
                  <a:lnTo>
                    <a:pt x="8641" y="4005"/>
                  </a:lnTo>
                  <a:lnTo>
                    <a:pt x="9673" y="4396"/>
                  </a:lnTo>
                  <a:lnTo>
                    <a:pt x="8641" y="4242"/>
                  </a:lnTo>
                  <a:lnTo>
                    <a:pt x="7797" y="3532"/>
                  </a:lnTo>
                  <a:lnTo>
                    <a:pt x="7231" y="3611"/>
                  </a:lnTo>
                  <a:lnTo>
                    <a:pt x="6760" y="3532"/>
                  </a:lnTo>
                  <a:lnTo>
                    <a:pt x="6388" y="3532"/>
                  </a:lnTo>
                  <a:lnTo>
                    <a:pt x="6010" y="4005"/>
                  </a:lnTo>
                  <a:lnTo>
                    <a:pt x="6105" y="4321"/>
                  </a:lnTo>
                  <a:lnTo>
                    <a:pt x="6105" y="5026"/>
                  </a:lnTo>
                  <a:lnTo>
                    <a:pt x="6388" y="5417"/>
                  </a:lnTo>
                  <a:lnTo>
                    <a:pt x="5822" y="4790"/>
                  </a:lnTo>
                  <a:lnTo>
                    <a:pt x="5916" y="4321"/>
                  </a:lnTo>
                  <a:lnTo>
                    <a:pt x="5539" y="4005"/>
                  </a:lnTo>
                  <a:lnTo>
                    <a:pt x="5355" y="4084"/>
                  </a:lnTo>
                  <a:lnTo>
                    <a:pt x="5355" y="4396"/>
                  </a:lnTo>
                  <a:lnTo>
                    <a:pt x="5539" y="4790"/>
                  </a:lnTo>
                  <a:lnTo>
                    <a:pt x="5167" y="5105"/>
                  </a:lnTo>
                  <a:lnTo>
                    <a:pt x="4884" y="4632"/>
                  </a:lnTo>
                  <a:lnTo>
                    <a:pt x="4884" y="4084"/>
                  </a:lnTo>
                  <a:lnTo>
                    <a:pt x="4224" y="3848"/>
                  </a:lnTo>
                  <a:lnTo>
                    <a:pt x="3946" y="3927"/>
                  </a:lnTo>
                  <a:lnTo>
                    <a:pt x="2725" y="4242"/>
                  </a:lnTo>
                  <a:lnTo>
                    <a:pt x="2630" y="4632"/>
                  </a:lnTo>
                  <a:lnTo>
                    <a:pt x="2819" y="5026"/>
                  </a:lnTo>
                  <a:lnTo>
                    <a:pt x="3474" y="5105"/>
                  </a:lnTo>
                  <a:lnTo>
                    <a:pt x="3569" y="5496"/>
                  </a:lnTo>
                  <a:lnTo>
                    <a:pt x="3569" y="5575"/>
                  </a:lnTo>
                  <a:lnTo>
                    <a:pt x="3286" y="5653"/>
                  </a:lnTo>
                  <a:lnTo>
                    <a:pt x="3286" y="5969"/>
                  </a:lnTo>
                  <a:lnTo>
                    <a:pt x="3097" y="6363"/>
                  </a:lnTo>
                  <a:lnTo>
                    <a:pt x="3097" y="6753"/>
                  </a:lnTo>
                  <a:lnTo>
                    <a:pt x="2725" y="6990"/>
                  </a:lnTo>
                  <a:lnTo>
                    <a:pt x="2253" y="6753"/>
                  </a:lnTo>
                  <a:lnTo>
                    <a:pt x="2065" y="7226"/>
                  </a:lnTo>
                  <a:lnTo>
                    <a:pt x="2159" y="7459"/>
                  </a:lnTo>
                  <a:lnTo>
                    <a:pt x="2725" y="7459"/>
                  </a:lnTo>
                  <a:lnTo>
                    <a:pt x="3003" y="7617"/>
                  </a:lnTo>
                  <a:lnTo>
                    <a:pt x="2819" y="7932"/>
                  </a:lnTo>
                  <a:lnTo>
                    <a:pt x="2725" y="8405"/>
                  </a:lnTo>
                  <a:lnTo>
                    <a:pt x="2348" y="8638"/>
                  </a:lnTo>
                  <a:lnTo>
                    <a:pt x="2725" y="9032"/>
                  </a:lnTo>
                  <a:lnTo>
                    <a:pt x="2348" y="9190"/>
                  </a:lnTo>
                  <a:lnTo>
                    <a:pt x="1692" y="9032"/>
                  </a:lnTo>
                  <a:lnTo>
                    <a:pt x="938" y="9190"/>
                  </a:lnTo>
                  <a:lnTo>
                    <a:pt x="750" y="9580"/>
                  </a:lnTo>
                  <a:lnTo>
                    <a:pt x="377" y="9974"/>
                  </a:lnTo>
                  <a:lnTo>
                    <a:pt x="467" y="10601"/>
                  </a:lnTo>
                  <a:lnTo>
                    <a:pt x="377" y="11389"/>
                  </a:lnTo>
                  <a:lnTo>
                    <a:pt x="189" y="11780"/>
                  </a:lnTo>
                  <a:lnTo>
                    <a:pt x="189" y="11859"/>
                  </a:lnTo>
                  <a:lnTo>
                    <a:pt x="0" y="12174"/>
                  </a:lnTo>
                  <a:lnTo>
                    <a:pt x="377" y="12880"/>
                  </a:lnTo>
                  <a:lnTo>
                    <a:pt x="377" y="13037"/>
                  </a:lnTo>
                  <a:lnTo>
                    <a:pt x="750" y="13431"/>
                  </a:lnTo>
                  <a:lnTo>
                    <a:pt x="377" y="14058"/>
                  </a:lnTo>
                  <a:lnTo>
                    <a:pt x="655" y="14058"/>
                  </a:lnTo>
                  <a:lnTo>
                    <a:pt x="1221" y="14685"/>
                  </a:lnTo>
                  <a:lnTo>
                    <a:pt x="1315" y="15237"/>
                  </a:lnTo>
                  <a:lnTo>
                    <a:pt x="1598" y="15395"/>
                  </a:lnTo>
                  <a:lnTo>
                    <a:pt x="1598" y="16101"/>
                  </a:lnTo>
                  <a:lnTo>
                    <a:pt x="2065" y="16416"/>
                  </a:lnTo>
                  <a:lnTo>
                    <a:pt x="2065" y="16652"/>
                  </a:lnTo>
                  <a:lnTo>
                    <a:pt x="2536" y="16964"/>
                  </a:lnTo>
                  <a:lnTo>
                    <a:pt x="2819" y="16806"/>
                  </a:lnTo>
                  <a:lnTo>
                    <a:pt x="3286" y="16806"/>
                  </a:lnTo>
                  <a:lnTo>
                    <a:pt x="3663" y="16964"/>
                  </a:lnTo>
                  <a:lnTo>
                    <a:pt x="4134" y="16806"/>
                  </a:lnTo>
                  <a:lnTo>
                    <a:pt x="4695" y="17043"/>
                  </a:lnTo>
                  <a:lnTo>
                    <a:pt x="5167" y="17043"/>
                  </a:lnTo>
                  <a:lnTo>
                    <a:pt x="5822" y="17358"/>
                  </a:lnTo>
                  <a:lnTo>
                    <a:pt x="5167" y="17827"/>
                  </a:lnTo>
                  <a:lnTo>
                    <a:pt x="4884" y="18458"/>
                  </a:lnTo>
                  <a:lnTo>
                    <a:pt x="4884" y="18848"/>
                  </a:lnTo>
                  <a:lnTo>
                    <a:pt x="4507" y="19164"/>
                  </a:lnTo>
                  <a:lnTo>
                    <a:pt x="4224" y="19791"/>
                  </a:lnTo>
                  <a:lnTo>
                    <a:pt x="4224" y="20421"/>
                  </a:lnTo>
                  <a:lnTo>
                    <a:pt x="4695" y="20737"/>
                  </a:lnTo>
                  <a:lnTo>
                    <a:pt x="4978" y="21127"/>
                  </a:lnTo>
                  <a:lnTo>
                    <a:pt x="5445" y="21206"/>
                  </a:lnTo>
                  <a:lnTo>
                    <a:pt x="5916" y="20969"/>
                  </a:lnTo>
                  <a:lnTo>
                    <a:pt x="6482" y="21206"/>
                  </a:lnTo>
                  <a:lnTo>
                    <a:pt x="6760" y="20891"/>
                  </a:lnTo>
                  <a:lnTo>
                    <a:pt x="6576" y="20737"/>
                  </a:lnTo>
                  <a:lnTo>
                    <a:pt x="7231" y="20500"/>
                  </a:lnTo>
                  <a:lnTo>
                    <a:pt x="7326" y="20891"/>
                  </a:lnTo>
                  <a:lnTo>
                    <a:pt x="7703" y="20969"/>
                  </a:lnTo>
                  <a:lnTo>
                    <a:pt x="7887" y="20812"/>
                  </a:lnTo>
                  <a:lnTo>
                    <a:pt x="8264" y="20812"/>
                  </a:lnTo>
                  <a:lnTo>
                    <a:pt x="8924" y="21285"/>
                  </a:lnTo>
                  <a:lnTo>
                    <a:pt x="9296" y="21364"/>
                  </a:lnTo>
                  <a:lnTo>
                    <a:pt x="9391" y="21364"/>
                  </a:lnTo>
                  <a:lnTo>
                    <a:pt x="9673" y="21285"/>
                  </a:lnTo>
                  <a:lnTo>
                    <a:pt x="10145" y="21127"/>
                  </a:lnTo>
                  <a:lnTo>
                    <a:pt x="10517" y="21521"/>
                  </a:lnTo>
                  <a:lnTo>
                    <a:pt x="11177" y="21600"/>
                  </a:lnTo>
                  <a:lnTo>
                    <a:pt x="11271" y="21364"/>
                  </a:lnTo>
                  <a:lnTo>
                    <a:pt x="11271" y="21127"/>
                  </a:lnTo>
                  <a:lnTo>
                    <a:pt x="12681" y="21127"/>
                  </a:lnTo>
                  <a:lnTo>
                    <a:pt x="13053" y="21364"/>
                  </a:lnTo>
                  <a:lnTo>
                    <a:pt x="13525" y="21285"/>
                  </a:lnTo>
                  <a:lnTo>
                    <a:pt x="13902" y="21364"/>
                  </a:lnTo>
                  <a:lnTo>
                    <a:pt x="14369" y="21285"/>
                  </a:lnTo>
                  <a:lnTo>
                    <a:pt x="15217" y="20812"/>
                  </a:lnTo>
                  <a:lnTo>
                    <a:pt x="15495" y="20812"/>
                  </a:lnTo>
                  <a:lnTo>
                    <a:pt x="16155" y="20891"/>
                  </a:lnTo>
                  <a:lnTo>
                    <a:pt x="16716" y="20812"/>
                  </a:lnTo>
                  <a:lnTo>
                    <a:pt x="17282" y="21127"/>
                  </a:lnTo>
                  <a:lnTo>
                    <a:pt x="17659" y="20891"/>
                  </a:lnTo>
                  <a:lnTo>
                    <a:pt x="17565" y="20500"/>
                  </a:lnTo>
                  <a:lnTo>
                    <a:pt x="16810" y="20185"/>
                  </a:lnTo>
                  <a:lnTo>
                    <a:pt x="16810" y="19948"/>
                  </a:lnTo>
                  <a:lnTo>
                    <a:pt x="17565" y="19243"/>
                  </a:lnTo>
                  <a:lnTo>
                    <a:pt x="18126" y="18927"/>
                  </a:lnTo>
                  <a:lnTo>
                    <a:pt x="18503" y="18537"/>
                  </a:lnTo>
                  <a:lnTo>
                    <a:pt x="18786" y="18537"/>
                  </a:lnTo>
                  <a:lnTo>
                    <a:pt x="18786" y="18143"/>
                  </a:lnTo>
                  <a:lnTo>
                    <a:pt x="18970" y="17748"/>
                  </a:lnTo>
                  <a:lnTo>
                    <a:pt x="17843" y="16652"/>
                  </a:lnTo>
                  <a:lnTo>
                    <a:pt x="17376" y="16416"/>
                  </a:lnTo>
                  <a:lnTo>
                    <a:pt x="16438" y="15864"/>
                  </a:lnTo>
                  <a:lnTo>
                    <a:pt x="15967" y="15706"/>
                  </a:lnTo>
                  <a:lnTo>
                    <a:pt x="15872" y="15395"/>
                  </a:lnTo>
                  <a:lnTo>
                    <a:pt x="15872" y="14843"/>
                  </a:lnTo>
                  <a:lnTo>
                    <a:pt x="15401" y="14137"/>
                  </a:lnTo>
                  <a:lnTo>
                    <a:pt x="14746" y="13822"/>
                  </a:lnTo>
                  <a:lnTo>
                    <a:pt x="14746" y="13431"/>
                  </a:lnTo>
                  <a:lnTo>
                    <a:pt x="14840" y="13353"/>
                  </a:lnTo>
                  <a:lnTo>
                    <a:pt x="15217" y="13510"/>
                  </a:lnTo>
                  <a:lnTo>
                    <a:pt x="15495" y="13664"/>
                  </a:lnTo>
                  <a:lnTo>
                    <a:pt x="16438" y="12958"/>
                  </a:lnTo>
                  <a:lnTo>
                    <a:pt x="16905" y="12958"/>
                  </a:lnTo>
                  <a:lnTo>
                    <a:pt x="17376" y="12489"/>
                  </a:lnTo>
                  <a:lnTo>
                    <a:pt x="18031" y="12489"/>
                  </a:lnTo>
                  <a:lnTo>
                    <a:pt x="18220" y="12095"/>
                  </a:lnTo>
                  <a:lnTo>
                    <a:pt x="19158" y="12095"/>
                  </a:lnTo>
                  <a:lnTo>
                    <a:pt x="19535" y="12174"/>
                  </a:lnTo>
                  <a:lnTo>
                    <a:pt x="19912" y="11937"/>
                  </a:lnTo>
                  <a:lnTo>
                    <a:pt x="19912" y="11543"/>
                  </a:lnTo>
                  <a:lnTo>
                    <a:pt x="20662" y="11701"/>
                  </a:lnTo>
                  <a:lnTo>
                    <a:pt x="21039" y="11468"/>
                  </a:lnTo>
                  <a:lnTo>
                    <a:pt x="21411" y="11701"/>
                  </a:lnTo>
                  <a:lnTo>
                    <a:pt x="21506" y="11543"/>
                  </a:lnTo>
                  <a:lnTo>
                    <a:pt x="21600" y="11389"/>
                  </a:lnTo>
                  <a:lnTo>
                    <a:pt x="21600" y="10211"/>
                  </a:lnTo>
                  <a:lnTo>
                    <a:pt x="21322" y="9895"/>
                  </a:lnTo>
                  <a:lnTo>
                    <a:pt x="20945" y="9738"/>
                  </a:lnTo>
                  <a:lnTo>
                    <a:pt x="20473" y="8795"/>
                  </a:lnTo>
                  <a:lnTo>
                    <a:pt x="20662" y="8405"/>
                  </a:lnTo>
                  <a:lnTo>
                    <a:pt x="20473" y="7932"/>
                  </a:lnTo>
                  <a:lnTo>
                    <a:pt x="20473" y="7617"/>
                  </a:lnTo>
                  <a:lnTo>
                    <a:pt x="20101" y="7226"/>
                  </a:lnTo>
                  <a:lnTo>
                    <a:pt x="20191" y="6832"/>
                  </a:lnTo>
                  <a:lnTo>
                    <a:pt x="19441" y="6048"/>
                  </a:lnTo>
                  <a:lnTo>
                    <a:pt x="19441" y="5811"/>
                  </a:lnTo>
                  <a:lnTo>
                    <a:pt x="20101" y="5496"/>
                  </a:lnTo>
                  <a:lnTo>
                    <a:pt x="20191" y="4790"/>
                  </a:lnTo>
                  <a:lnTo>
                    <a:pt x="20006" y="3848"/>
                  </a:lnTo>
                  <a:lnTo>
                    <a:pt x="19535" y="3848"/>
                  </a:lnTo>
                  <a:lnTo>
                    <a:pt x="19158" y="3611"/>
                  </a:lnTo>
                  <a:lnTo>
                    <a:pt x="18691" y="3611"/>
                  </a:lnTo>
                  <a:lnTo>
                    <a:pt x="18220" y="3300"/>
                  </a:lnTo>
                  <a:lnTo>
                    <a:pt x="18314" y="2906"/>
                  </a:lnTo>
                  <a:lnTo>
                    <a:pt x="18126" y="2511"/>
                  </a:lnTo>
                  <a:lnTo>
                    <a:pt x="17565" y="2669"/>
                  </a:lnTo>
                  <a:lnTo>
                    <a:pt x="16905" y="2042"/>
                  </a:lnTo>
                  <a:lnTo>
                    <a:pt x="16438" y="2042"/>
                  </a:lnTo>
                  <a:lnTo>
                    <a:pt x="16249" y="1727"/>
                  </a:lnTo>
                  <a:lnTo>
                    <a:pt x="15967" y="1884"/>
                  </a:lnTo>
                  <a:lnTo>
                    <a:pt x="15401" y="1963"/>
                  </a:lnTo>
                  <a:lnTo>
                    <a:pt x="14934" y="2279"/>
                  </a:lnTo>
                  <a:lnTo>
                    <a:pt x="14746" y="2042"/>
                  </a:lnTo>
                  <a:lnTo>
                    <a:pt x="15028" y="1884"/>
                  </a:lnTo>
                  <a:lnTo>
                    <a:pt x="15028" y="1963"/>
                  </a:lnTo>
                  <a:lnTo>
                    <a:pt x="15307" y="1727"/>
                  </a:lnTo>
                  <a:lnTo>
                    <a:pt x="15778" y="1569"/>
                  </a:lnTo>
                  <a:lnTo>
                    <a:pt x="15217" y="1569"/>
                  </a:lnTo>
                  <a:lnTo>
                    <a:pt x="14934" y="1648"/>
                  </a:lnTo>
                  <a:lnTo>
                    <a:pt x="14840" y="1884"/>
                  </a:lnTo>
                  <a:lnTo>
                    <a:pt x="14369" y="2042"/>
                  </a:lnTo>
                  <a:lnTo>
                    <a:pt x="14369" y="2279"/>
                  </a:lnTo>
                  <a:lnTo>
                    <a:pt x="13430" y="2354"/>
                  </a:lnTo>
                  <a:lnTo>
                    <a:pt x="13053" y="2748"/>
                  </a:lnTo>
                  <a:lnTo>
                    <a:pt x="12959" y="3142"/>
                  </a:lnTo>
                  <a:lnTo>
                    <a:pt x="12398" y="3142"/>
                  </a:lnTo>
                  <a:lnTo>
                    <a:pt x="12209" y="2906"/>
                  </a:lnTo>
                  <a:lnTo>
                    <a:pt x="11738" y="2827"/>
                  </a:lnTo>
                  <a:lnTo>
                    <a:pt x="11550" y="2906"/>
                  </a:lnTo>
                  <a:lnTo>
                    <a:pt x="10800" y="2748"/>
                  </a:lnTo>
                  <a:lnTo>
                    <a:pt x="11271" y="2511"/>
                  </a:lnTo>
                  <a:lnTo>
                    <a:pt x="11644" y="2511"/>
                  </a:lnTo>
                  <a:lnTo>
                    <a:pt x="12021" y="2279"/>
                  </a:lnTo>
                  <a:lnTo>
                    <a:pt x="12021" y="1884"/>
                  </a:lnTo>
                  <a:lnTo>
                    <a:pt x="11738" y="1727"/>
                  </a:lnTo>
                  <a:lnTo>
                    <a:pt x="11271" y="2042"/>
                  </a:lnTo>
                  <a:lnTo>
                    <a:pt x="11177" y="2121"/>
                  </a:lnTo>
                  <a:lnTo>
                    <a:pt x="10611" y="1727"/>
                  </a:lnTo>
                  <a:lnTo>
                    <a:pt x="10329" y="1569"/>
                  </a:lnTo>
                  <a:lnTo>
                    <a:pt x="10145" y="1648"/>
                  </a:lnTo>
                  <a:lnTo>
                    <a:pt x="10050" y="1963"/>
                  </a:lnTo>
                  <a:lnTo>
                    <a:pt x="9579" y="2121"/>
                  </a:lnTo>
                  <a:lnTo>
                    <a:pt x="9391" y="1727"/>
                  </a:lnTo>
                  <a:lnTo>
                    <a:pt x="9108" y="1648"/>
                  </a:lnTo>
                  <a:lnTo>
                    <a:pt x="8829" y="1411"/>
                  </a:lnTo>
                  <a:lnTo>
                    <a:pt x="9202" y="1254"/>
                  </a:lnTo>
                  <a:lnTo>
                    <a:pt x="9391" y="785"/>
                  </a:lnTo>
                  <a:lnTo>
                    <a:pt x="8924" y="706"/>
                  </a:lnTo>
                  <a:lnTo>
                    <a:pt x="8358" y="312"/>
                  </a:lnTo>
                  <a:lnTo>
                    <a:pt x="7887" y="312"/>
                  </a:lnTo>
                  <a:lnTo>
                    <a:pt x="7703" y="158"/>
                  </a:lnTo>
                  <a:lnTo>
                    <a:pt x="6760" y="0"/>
                  </a:lnTo>
                  <a:close/>
                </a:path>
              </a:pathLst>
            </a:custGeom>
            <a:solidFill>
              <a:srgbClr val="CCD4DB"/>
            </a:solidFill>
            <a:ln w="12700" cap="flat">
              <a:noFill/>
              <a:miter lim="400000"/>
            </a:ln>
            <a:effectLst/>
          </p:spPr>
          <p:txBody>
            <a:bodyPr wrap="square" lIns="0" tIns="0" rIns="0" bIns="0" numCol="1" anchor="ctr">
              <a:noAutofit/>
            </a:bodyPr>
            <a:lstStyle/>
            <a:p>
              <a:pPr defTabSz="342900">
                <a:lnSpc>
                  <a:spcPct val="100000"/>
                </a:lnSpc>
                <a:spcBef>
                  <a:spcPts val="0"/>
                </a:spcBef>
                <a:defRPr sz="1400">
                  <a:latin typeface="Arial"/>
                  <a:ea typeface="Arial"/>
                  <a:cs typeface="Arial"/>
                  <a:sym typeface="Arial"/>
                </a:defRPr>
              </a:pPr>
              <a:endParaRPr sz="525"/>
            </a:p>
          </p:txBody>
        </p:sp>
        <p:sp>
          <p:nvSpPr>
            <p:cNvPr id="235" name="Google Shape;10520;p32">
              <a:extLst>
                <a:ext uri="{FF2B5EF4-FFF2-40B4-BE49-F238E27FC236}">
                  <a16:creationId xmlns:a16="http://schemas.microsoft.com/office/drawing/2014/main" id="{66B55C08-8AD1-0EFB-5F31-E2AB30BE43BA}"/>
                </a:ext>
              </a:extLst>
            </p:cNvPr>
            <p:cNvSpPr/>
            <p:nvPr/>
          </p:nvSpPr>
          <p:spPr>
            <a:xfrm>
              <a:off x="11634952" y="4658508"/>
              <a:ext cx="258497" cy="224436"/>
            </a:xfrm>
            <a:custGeom>
              <a:avLst/>
              <a:gdLst/>
              <a:ahLst/>
              <a:cxnLst>
                <a:cxn ang="0">
                  <a:pos x="wd2" y="hd2"/>
                </a:cxn>
                <a:cxn ang="5400000">
                  <a:pos x="wd2" y="hd2"/>
                </a:cxn>
                <a:cxn ang="10800000">
                  <a:pos x="wd2" y="hd2"/>
                </a:cxn>
                <a:cxn ang="16200000">
                  <a:pos x="wd2" y="hd2"/>
                </a:cxn>
              </a:cxnLst>
              <a:rect l="0" t="0" r="r" b="b"/>
              <a:pathLst>
                <a:path w="21600" h="21600" extrusionOk="0">
                  <a:moveTo>
                    <a:pt x="17668" y="0"/>
                  </a:moveTo>
                  <a:lnTo>
                    <a:pt x="16145" y="241"/>
                  </a:lnTo>
                  <a:lnTo>
                    <a:pt x="15050" y="1445"/>
                  </a:lnTo>
                  <a:lnTo>
                    <a:pt x="13965" y="964"/>
                  </a:lnTo>
                  <a:lnTo>
                    <a:pt x="13308" y="1445"/>
                  </a:lnTo>
                  <a:lnTo>
                    <a:pt x="11775" y="1445"/>
                  </a:lnTo>
                  <a:lnTo>
                    <a:pt x="10471" y="2879"/>
                  </a:lnTo>
                  <a:lnTo>
                    <a:pt x="8292" y="4565"/>
                  </a:lnTo>
                  <a:lnTo>
                    <a:pt x="7854" y="3843"/>
                  </a:lnTo>
                  <a:lnTo>
                    <a:pt x="6539" y="4565"/>
                  </a:lnTo>
                  <a:lnTo>
                    <a:pt x="6539" y="6240"/>
                  </a:lnTo>
                  <a:lnTo>
                    <a:pt x="5455" y="7204"/>
                  </a:lnTo>
                  <a:lnTo>
                    <a:pt x="5674" y="8638"/>
                  </a:lnTo>
                  <a:lnTo>
                    <a:pt x="5455" y="10083"/>
                  </a:lnTo>
                  <a:lnTo>
                    <a:pt x="5017" y="11288"/>
                  </a:lnTo>
                  <a:lnTo>
                    <a:pt x="4579" y="11999"/>
                  </a:lnTo>
                  <a:lnTo>
                    <a:pt x="3484" y="12962"/>
                  </a:lnTo>
                  <a:lnTo>
                    <a:pt x="3484" y="13685"/>
                  </a:lnTo>
                  <a:lnTo>
                    <a:pt x="5017" y="15360"/>
                  </a:lnTo>
                  <a:lnTo>
                    <a:pt x="6320" y="15601"/>
                  </a:lnTo>
                  <a:lnTo>
                    <a:pt x="5017" y="15601"/>
                  </a:lnTo>
                  <a:lnTo>
                    <a:pt x="4360" y="16082"/>
                  </a:lnTo>
                  <a:lnTo>
                    <a:pt x="3922" y="16564"/>
                  </a:lnTo>
                  <a:lnTo>
                    <a:pt x="4360" y="17287"/>
                  </a:lnTo>
                  <a:lnTo>
                    <a:pt x="5236" y="17287"/>
                  </a:lnTo>
                  <a:lnTo>
                    <a:pt x="5236" y="17998"/>
                  </a:lnTo>
                  <a:lnTo>
                    <a:pt x="4141" y="17998"/>
                  </a:lnTo>
                  <a:lnTo>
                    <a:pt x="3045" y="17046"/>
                  </a:lnTo>
                  <a:lnTo>
                    <a:pt x="1961" y="16564"/>
                  </a:lnTo>
                  <a:lnTo>
                    <a:pt x="1085" y="16805"/>
                  </a:lnTo>
                  <a:lnTo>
                    <a:pt x="1304" y="17287"/>
                  </a:lnTo>
                  <a:lnTo>
                    <a:pt x="2180" y="17757"/>
                  </a:lnTo>
                  <a:lnTo>
                    <a:pt x="3265" y="18480"/>
                  </a:lnTo>
                  <a:lnTo>
                    <a:pt x="3484" y="18239"/>
                  </a:lnTo>
                  <a:lnTo>
                    <a:pt x="4579" y="19203"/>
                  </a:lnTo>
                  <a:lnTo>
                    <a:pt x="3484" y="18480"/>
                  </a:lnTo>
                  <a:lnTo>
                    <a:pt x="2837" y="18962"/>
                  </a:lnTo>
                  <a:lnTo>
                    <a:pt x="1085" y="18239"/>
                  </a:lnTo>
                  <a:lnTo>
                    <a:pt x="0" y="18239"/>
                  </a:lnTo>
                  <a:lnTo>
                    <a:pt x="866" y="18480"/>
                  </a:lnTo>
                  <a:lnTo>
                    <a:pt x="1304" y="19443"/>
                  </a:lnTo>
                  <a:lnTo>
                    <a:pt x="2180" y="19443"/>
                  </a:lnTo>
                  <a:lnTo>
                    <a:pt x="3045" y="20166"/>
                  </a:lnTo>
                  <a:lnTo>
                    <a:pt x="3484" y="19443"/>
                  </a:lnTo>
                  <a:lnTo>
                    <a:pt x="4579" y="19203"/>
                  </a:lnTo>
                  <a:lnTo>
                    <a:pt x="5017" y="18962"/>
                  </a:lnTo>
                  <a:lnTo>
                    <a:pt x="5674" y="18962"/>
                  </a:lnTo>
                  <a:lnTo>
                    <a:pt x="6101" y="17757"/>
                  </a:lnTo>
                  <a:lnTo>
                    <a:pt x="8292" y="17757"/>
                  </a:lnTo>
                  <a:lnTo>
                    <a:pt x="8719" y="18480"/>
                  </a:lnTo>
                  <a:lnTo>
                    <a:pt x="9814" y="18480"/>
                  </a:lnTo>
                  <a:lnTo>
                    <a:pt x="10471" y="19443"/>
                  </a:lnTo>
                  <a:lnTo>
                    <a:pt x="11994" y="19443"/>
                  </a:lnTo>
                  <a:lnTo>
                    <a:pt x="12651" y="20407"/>
                  </a:lnTo>
                  <a:lnTo>
                    <a:pt x="12651" y="21359"/>
                  </a:lnTo>
                  <a:lnTo>
                    <a:pt x="13746" y="21600"/>
                  </a:lnTo>
                  <a:lnTo>
                    <a:pt x="14184" y="20407"/>
                  </a:lnTo>
                  <a:lnTo>
                    <a:pt x="14393" y="17998"/>
                  </a:lnTo>
                  <a:lnTo>
                    <a:pt x="14184" y="16082"/>
                  </a:lnTo>
                  <a:lnTo>
                    <a:pt x="15050" y="14878"/>
                  </a:lnTo>
                  <a:lnTo>
                    <a:pt x="15488" y="13685"/>
                  </a:lnTo>
                  <a:lnTo>
                    <a:pt x="17240" y="13203"/>
                  </a:lnTo>
                  <a:lnTo>
                    <a:pt x="18763" y="13685"/>
                  </a:lnTo>
                  <a:lnTo>
                    <a:pt x="19639" y="13203"/>
                  </a:lnTo>
                  <a:lnTo>
                    <a:pt x="18763" y="11999"/>
                  </a:lnTo>
                  <a:lnTo>
                    <a:pt x="19639" y="11288"/>
                  </a:lnTo>
                  <a:lnTo>
                    <a:pt x="19858" y="9842"/>
                  </a:lnTo>
                  <a:lnTo>
                    <a:pt x="20286" y="8879"/>
                  </a:lnTo>
                  <a:lnTo>
                    <a:pt x="19639" y="8397"/>
                  </a:lnTo>
                  <a:lnTo>
                    <a:pt x="18325" y="8397"/>
                  </a:lnTo>
                  <a:lnTo>
                    <a:pt x="18106" y="7686"/>
                  </a:lnTo>
                  <a:lnTo>
                    <a:pt x="18544" y="6240"/>
                  </a:lnTo>
                  <a:lnTo>
                    <a:pt x="19639" y="6963"/>
                  </a:lnTo>
                  <a:lnTo>
                    <a:pt x="20505" y="6240"/>
                  </a:lnTo>
                  <a:lnTo>
                    <a:pt x="20505" y="5047"/>
                  </a:lnTo>
                  <a:lnTo>
                    <a:pt x="20943" y="3843"/>
                  </a:lnTo>
                  <a:lnTo>
                    <a:pt x="20943" y="2879"/>
                  </a:lnTo>
                  <a:lnTo>
                    <a:pt x="21600" y="2638"/>
                  </a:lnTo>
                  <a:lnTo>
                    <a:pt x="21600" y="2397"/>
                  </a:lnTo>
                  <a:lnTo>
                    <a:pt x="20505" y="1686"/>
                  </a:lnTo>
                  <a:lnTo>
                    <a:pt x="19420" y="964"/>
                  </a:lnTo>
                  <a:lnTo>
                    <a:pt x="17668" y="0"/>
                  </a:lnTo>
                  <a:close/>
                </a:path>
              </a:pathLst>
            </a:custGeom>
            <a:solidFill>
              <a:srgbClr val="CCD4D9"/>
            </a:solidFill>
            <a:ln w="12700" cap="flat">
              <a:noFill/>
              <a:miter lim="400000"/>
            </a:ln>
            <a:effectLst/>
          </p:spPr>
          <p:txBody>
            <a:bodyPr wrap="square" lIns="0" tIns="0" rIns="0" bIns="0" numCol="1" anchor="ctr">
              <a:noAutofit/>
            </a:bodyPr>
            <a:lstStyle/>
            <a:p>
              <a:pPr defTabSz="342900">
                <a:lnSpc>
                  <a:spcPct val="100000"/>
                </a:lnSpc>
                <a:spcBef>
                  <a:spcPts val="0"/>
                </a:spcBef>
                <a:defRPr sz="1400">
                  <a:latin typeface="Arial"/>
                  <a:ea typeface="Arial"/>
                  <a:cs typeface="Arial"/>
                  <a:sym typeface="Arial"/>
                </a:defRPr>
              </a:pPr>
              <a:endParaRPr sz="525"/>
            </a:p>
          </p:txBody>
        </p:sp>
        <p:sp>
          <p:nvSpPr>
            <p:cNvPr id="236" name="Google Shape;10521;p32">
              <a:extLst>
                <a:ext uri="{FF2B5EF4-FFF2-40B4-BE49-F238E27FC236}">
                  <a16:creationId xmlns:a16="http://schemas.microsoft.com/office/drawing/2014/main" id="{AA3A82F3-4E10-1E1B-1DE4-7EB05BD1F356}"/>
                </a:ext>
              </a:extLst>
            </p:cNvPr>
            <p:cNvSpPr/>
            <p:nvPr/>
          </p:nvSpPr>
          <p:spPr>
            <a:xfrm>
              <a:off x="11611367" y="4843005"/>
              <a:ext cx="203706" cy="167108"/>
            </a:xfrm>
            <a:custGeom>
              <a:avLst/>
              <a:gdLst/>
              <a:ahLst/>
              <a:cxnLst>
                <a:cxn ang="0">
                  <a:pos x="wd2" y="hd2"/>
                </a:cxn>
                <a:cxn ang="5400000">
                  <a:pos x="wd2" y="hd2"/>
                </a:cxn>
                <a:cxn ang="10800000">
                  <a:pos x="wd2" y="hd2"/>
                </a:cxn>
                <a:cxn ang="16200000">
                  <a:pos x="wd2" y="hd2"/>
                </a:cxn>
              </a:cxnLst>
              <a:rect l="0" t="0" r="r" b="b"/>
              <a:pathLst>
                <a:path w="21600" h="21600" extrusionOk="0">
                  <a:moveTo>
                    <a:pt x="10244" y="0"/>
                  </a:moveTo>
                  <a:lnTo>
                    <a:pt x="9701" y="1618"/>
                  </a:lnTo>
                  <a:lnTo>
                    <a:pt x="8868" y="1618"/>
                  </a:lnTo>
                  <a:lnTo>
                    <a:pt x="8312" y="1941"/>
                  </a:lnTo>
                  <a:lnTo>
                    <a:pt x="6922" y="2265"/>
                  </a:lnTo>
                  <a:lnTo>
                    <a:pt x="6366" y="3235"/>
                  </a:lnTo>
                  <a:lnTo>
                    <a:pt x="5268" y="2265"/>
                  </a:lnTo>
                  <a:lnTo>
                    <a:pt x="4156" y="2265"/>
                  </a:lnTo>
                  <a:lnTo>
                    <a:pt x="3600" y="971"/>
                  </a:lnTo>
                  <a:lnTo>
                    <a:pt x="2501" y="647"/>
                  </a:lnTo>
                  <a:lnTo>
                    <a:pt x="1112" y="1941"/>
                  </a:lnTo>
                  <a:lnTo>
                    <a:pt x="0" y="4191"/>
                  </a:lnTo>
                  <a:lnTo>
                    <a:pt x="834" y="5161"/>
                  </a:lnTo>
                  <a:lnTo>
                    <a:pt x="1112" y="8073"/>
                  </a:lnTo>
                  <a:lnTo>
                    <a:pt x="2766" y="8705"/>
                  </a:lnTo>
                  <a:lnTo>
                    <a:pt x="3322" y="10322"/>
                  </a:lnTo>
                  <a:lnTo>
                    <a:pt x="5268" y="12264"/>
                  </a:lnTo>
                  <a:lnTo>
                    <a:pt x="6366" y="12264"/>
                  </a:lnTo>
                  <a:lnTo>
                    <a:pt x="7478" y="13219"/>
                  </a:lnTo>
                  <a:lnTo>
                    <a:pt x="8312" y="13542"/>
                  </a:lnTo>
                  <a:lnTo>
                    <a:pt x="8312" y="16131"/>
                  </a:lnTo>
                  <a:lnTo>
                    <a:pt x="10244" y="17086"/>
                  </a:lnTo>
                  <a:lnTo>
                    <a:pt x="10800" y="16454"/>
                  </a:lnTo>
                  <a:lnTo>
                    <a:pt x="11912" y="16454"/>
                  </a:lnTo>
                  <a:lnTo>
                    <a:pt x="12468" y="17086"/>
                  </a:lnTo>
                  <a:lnTo>
                    <a:pt x="13566" y="17733"/>
                  </a:lnTo>
                  <a:lnTo>
                    <a:pt x="15234" y="19998"/>
                  </a:lnTo>
                  <a:lnTo>
                    <a:pt x="16624" y="20321"/>
                  </a:lnTo>
                  <a:lnTo>
                    <a:pt x="18000" y="21600"/>
                  </a:lnTo>
                  <a:lnTo>
                    <a:pt x="18834" y="20968"/>
                  </a:lnTo>
                  <a:lnTo>
                    <a:pt x="19946" y="20968"/>
                  </a:lnTo>
                  <a:lnTo>
                    <a:pt x="19946" y="19998"/>
                  </a:lnTo>
                  <a:lnTo>
                    <a:pt x="19112" y="19351"/>
                  </a:lnTo>
                  <a:lnTo>
                    <a:pt x="19112" y="18056"/>
                  </a:lnTo>
                  <a:lnTo>
                    <a:pt x="18834" y="17086"/>
                  </a:lnTo>
                  <a:lnTo>
                    <a:pt x="19390" y="16131"/>
                  </a:lnTo>
                  <a:lnTo>
                    <a:pt x="20224" y="14513"/>
                  </a:lnTo>
                  <a:lnTo>
                    <a:pt x="20501" y="14513"/>
                  </a:lnTo>
                  <a:lnTo>
                    <a:pt x="21600" y="11940"/>
                  </a:lnTo>
                  <a:lnTo>
                    <a:pt x="20501" y="10322"/>
                  </a:lnTo>
                  <a:lnTo>
                    <a:pt x="20501" y="9675"/>
                  </a:lnTo>
                  <a:lnTo>
                    <a:pt x="19390" y="6779"/>
                  </a:lnTo>
                  <a:lnTo>
                    <a:pt x="19946" y="5485"/>
                  </a:lnTo>
                  <a:lnTo>
                    <a:pt x="19946" y="5161"/>
                  </a:lnTo>
                  <a:lnTo>
                    <a:pt x="18556" y="4838"/>
                  </a:lnTo>
                  <a:lnTo>
                    <a:pt x="18556" y="3559"/>
                  </a:lnTo>
                  <a:lnTo>
                    <a:pt x="17722" y="2265"/>
                  </a:lnTo>
                  <a:lnTo>
                    <a:pt x="15790" y="2265"/>
                  </a:lnTo>
                  <a:lnTo>
                    <a:pt x="14956" y="971"/>
                  </a:lnTo>
                  <a:lnTo>
                    <a:pt x="13566" y="971"/>
                  </a:lnTo>
                  <a:lnTo>
                    <a:pt x="13024" y="0"/>
                  </a:lnTo>
                  <a:close/>
                </a:path>
              </a:pathLst>
            </a:custGeom>
            <a:solidFill>
              <a:srgbClr val="CCD4D9"/>
            </a:solidFill>
            <a:ln w="12700" cap="flat">
              <a:noFill/>
              <a:miter lim="400000"/>
            </a:ln>
            <a:effectLst/>
          </p:spPr>
          <p:txBody>
            <a:bodyPr wrap="square" lIns="0" tIns="0" rIns="0" bIns="0" numCol="1" anchor="ctr">
              <a:noAutofit/>
            </a:bodyPr>
            <a:lstStyle/>
            <a:p>
              <a:pPr defTabSz="342900">
                <a:lnSpc>
                  <a:spcPct val="100000"/>
                </a:lnSpc>
                <a:spcBef>
                  <a:spcPts val="0"/>
                </a:spcBef>
                <a:defRPr sz="1400">
                  <a:latin typeface="Arial"/>
                  <a:ea typeface="Arial"/>
                  <a:cs typeface="Arial"/>
                  <a:sym typeface="Arial"/>
                </a:defRPr>
              </a:pPr>
              <a:endParaRPr sz="525"/>
            </a:p>
          </p:txBody>
        </p:sp>
        <p:sp>
          <p:nvSpPr>
            <p:cNvPr id="237" name="Google Shape;10522;p32">
              <a:extLst>
                <a:ext uri="{FF2B5EF4-FFF2-40B4-BE49-F238E27FC236}">
                  <a16:creationId xmlns:a16="http://schemas.microsoft.com/office/drawing/2014/main" id="{D13CC584-9187-27D1-0415-E3FFE5D9E799}"/>
                </a:ext>
              </a:extLst>
            </p:cNvPr>
            <p:cNvSpPr/>
            <p:nvPr/>
          </p:nvSpPr>
          <p:spPr>
            <a:xfrm>
              <a:off x="11783881" y="4955283"/>
              <a:ext cx="59876" cy="67338"/>
            </a:xfrm>
            <a:custGeom>
              <a:avLst/>
              <a:gdLst/>
              <a:ahLst/>
              <a:cxnLst>
                <a:cxn ang="0">
                  <a:pos x="wd2" y="hd2"/>
                </a:cxn>
                <a:cxn ang="5400000">
                  <a:pos x="wd2" y="hd2"/>
                </a:cxn>
                <a:cxn ang="10800000">
                  <a:pos x="wd2" y="hd2"/>
                </a:cxn>
                <a:cxn ang="16200000">
                  <a:pos x="wd2" y="hd2"/>
                </a:cxn>
              </a:cxnLst>
              <a:rect l="0" t="0" r="r" b="b"/>
              <a:pathLst>
                <a:path w="21600" h="21600" extrusionOk="0">
                  <a:moveTo>
                    <a:pt x="5698" y="0"/>
                  </a:moveTo>
                  <a:lnTo>
                    <a:pt x="2279" y="4014"/>
                  </a:lnTo>
                  <a:lnTo>
                    <a:pt x="0" y="6384"/>
                  </a:lnTo>
                  <a:lnTo>
                    <a:pt x="1140" y="8793"/>
                  </a:lnTo>
                  <a:lnTo>
                    <a:pt x="1140" y="12004"/>
                  </a:lnTo>
                  <a:lnTo>
                    <a:pt x="4559" y="13610"/>
                  </a:lnTo>
                  <a:lnTo>
                    <a:pt x="4559" y="16018"/>
                  </a:lnTo>
                  <a:lnTo>
                    <a:pt x="5698" y="16018"/>
                  </a:lnTo>
                  <a:lnTo>
                    <a:pt x="7924" y="19994"/>
                  </a:lnTo>
                  <a:lnTo>
                    <a:pt x="17041" y="21600"/>
                  </a:lnTo>
                  <a:lnTo>
                    <a:pt x="21600" y="20797"/>
                  </a:lnTo>
                  <a:lnTo>
                    <a:pt x="21600" y="13610"/>
                  </a:lnTo>
                  <a:lnTo>
                    <a:pt x="18181" y="12004"/>
                  </a:lnTo>
                  <a:lnTo>
                    <a:pt x="17041" y="6384"/>
                  </a:lnTo>
                  <a:lnTo>
                    <a:pt x="10203" y="0"/>
                  </a:lnTo>
                  <a:close/>
                </a:path>
              </a:pathLst>
            </a:custGeom>
            <a:solidFill>
              <a:srgbClr val="CCD4D9"/>
            </a:solidFill>
            <a:ln w="12700" cap="flat">
              <a:noFill/>
              <a:miter lim="400000"/>
            </a:ln>
            <a:effectLst/>
          </p:spPr>
          <p:txBody>
            <a:bodyPr wrap="square" lIns="0" tIns="0" rIns="0" bIns="0" numCol="1" anchor="ctr">
              <a:noAutofit/>
            </a:bodyPr>
            <a:lstStyle/>
            <a:p>
              <a:pPr defTabSz="342900">
                <a:lnSpc>
                  <a:spcPct val="100000"/>
                </a:lnSpc>
                <a:spcBef>
                  <a:spcPts val="0"/>
                </a:spcBef>
                <a:defRPr sz="1400">
                  <a:latin typeface="Arial"/>
                  <a:ea typeface="Arial"/>
                  <a:cs typeface="Arial"/>
                  <a:sym typeface="Arial"/>
                </a:defRPr>
              </a:pPr>
              <a:endParaRPr sz="525"/>
            </a:p>
          </p:txBody>
        </p:sp>
        <p:sp>
          <p:nvSpPr>
            <p:cNvPr id="238" name="Google Shape;10523;p32">
              <a:extLst>
                <a:ext uri="{FF2B5EF4-FFF2-40B4-BE49-F238E27FC236}">
                  <a16:creationId xmlns:a16="http://schemas.microsoft.com/office/drawing/2014/main" id="{B6EBE21B-BF55-F31C-0307-254613F7EF37}"/>
                </a:ext>
              </a:extLst>
            </p:cNvPr>
            <p:cNvSpPr/>
            <p:nvPr/>
          </p:nvSpPr>
          <p:spPr>
            <a:xfrm>
              <a:off x="10759981" y="4463990"/>
              <a:ext cx="289953" cy="366629"/>
            </a:xfrm>
            <a:custGeom>
              <a:avLst/>
              <a:gdLst/>
              <a:ahLst/>
              <a:cxnLst>
                <a:cxn ang="0">
                  <a:pos x="wd2" y="hd2"/>
                </a:cxn>
                <a:cxn ang="5400000">
                  <a:pos x="wd2" y="hd2"/>
                </a:cxn>
                <a:cxn ang="10800000">
                  <a:pos x="wd2" y="hd2"/>
                </a:cxn>
                <a:cxn ang="16200000">
                  <a:pos x="wd2" y="hd2"/>
                </a:cxn>
              </a:cxnLst>
              <a:rect l="0" t="0" r="r" b="b"/>
              <a:pathLst>
                <a:path w="21600" h="21600" extrusionOk="0">
                  <a:moveTo>
                    <a:pt x="16151" y="0"/>
                  </a:moveTo>
                  <a:lnTo>
                    <a:pt x="16542" y="590"/>
                  </a:lnTo>
                  <a:lnTo>
                    <a:pt x="15370" y="590"/>
                  </a:lnTo>
                  <a:lnTo>
                    <a:pt x="15565" y="1468"/>
                  </a:lnTo>
                  <a:lnTo>
                    <a:pt x="14784" y="2205"/>
                  </a:lnTo>
                  <a:lnTo>
                    <a:pt x="14784" y="1615"/>
                  </a:lnTo>
                  <a:lnTo>
                    <a:pt x="15370" y="1320"/>
                  </a:lnTo>
                  <a:lnTo>
                    <a:pt x="14784" y="590"/>
                  </a:lnTo>
                  <a:lnTo>
                    <a:pt x="14208" y="737"/>
                  </a:lnTo>
                  <a:lnTo>
                    <a:pt x="14589" y="1173"/>
                  </a:lnTo>
                  <a:lnTo>
                    <a:pt x="13622" y="1320"/>
                  </a:lnTo>
                  <a:lnTo>
                    <a:pt x="13232" y="1032"/>
                  </a:lnTo>
                  <a:lnTo>
                    <a:pt x="11679" y="1173"/>
                  </a:lnTo>
                  <a:lnTo>
                    <a:pt x="11679" y="1615"/>
                  </a:lnTo>
                  <a:lnTo>
                    <a:pt x="11288" y="1615"/>
                  </a:lnTo>
                  <a:lnTo>
                    <a:pt x="10898" y="2500"/>
                  </a:lnTo>
                  <a:lnTo>
                    <a:pt x="11679" y="2647"/>
                  </a:lnTo>
                  <a:lnTo>
                    <a:pt x="11483" y="2942"/>
                  </a:lnTo>
                  <a:lnTo>
                    <a:pt x="10702" y="2942"/>
                  </a:lnTo>
                  <a:lnTo>
                    <a:pt x="10702" y="3378"/>
                  </a:lnTo>
                  <a:lnTo>
                    <a:pt x="9726" y="3525"/>
                  </a:lnTo>
                  <a:lnTo>
                    <a:pt x="9921" y="4115"/>
                  </a:lnTo>
                  <a:lnTo>
                    <a:pt x="11288" y="4115"/>
                  </a:lnTo>
                  <a:lnTo>
                    <a:pt x="10898" y="4262"/>
                  </a:lnTo>
                  <a:lnTo>
                    <a:pt x="11865" y="4115"/>
                  </a:lnTo>
                  <a:lnTo>
                    <a:pt x="12646" y="4115"/>
                  </a:lnTo>
                  <a:lnTo>
                    <a:pt x="11483" y="4993"/>
                  </a:lnTo>
                  <a:lnTo>
                    <a:pt x="9726" y="5583"/>
                  </a:lnTo>
                  <a:lnTo>
                    <a:pt x="10507" y="5878"/>
                  </a:lnTo>
                  <a:lnTo>
                    <a:pt x="8759" y="6172"/>
                  </a:lnTo>
                  <a:lnTo>
                    <a:pt x="7978" y="5878"/>
                  </a:lnTo>
                  <a:lnTo>
                    <a:pt x="7392" y="6467"/>
                  </a:lnTo>
                  <a:lnTo>
                    <a:pt x="7002" y="5730"/>
                  </a:lnTo>
                  <a:lnTo>
                    <a:pt x="4668" y="5288"/>
                  </a:lnTo>
                  <a:lnTo>
                    <a:pt x="4668" y="5730"/>
                  </a:lnTo>
                  <a:lnTo>
                    <a:pt x="3115" y="5288"/>
                  </a:lnTo>
                  <a:lnTo>
                    <a:pt x="2920" y="6615"/>
                  </a:lnTo>
                  <a:lnTo>
                    <a:pt x="3701" y="6172"/>
                  </a:lnTo>
                  <a:lnTo>
                    <a:pt x="3896" y="6615"/>
                  </a:lnTo>
                  <a:lnTo>
                    <a:pt x="4091" y="6910"/>
                  </a:lnTo>
                  <a:lnTo>
                    <a:pt x="4472" y="7640"/>
                  </a:lnTo>
                  <a:lnTo>
                    <a:pt x="3896" y="7640"/>
                  </a:lnTo>
                  <a:lnTo>
                    <a:pt x="3701" y="7198"/>
                  </a:lnTo>
                  <a:lnTo>
                    <a:pt x="2529" y="7198"/>
                  </a:lnTo>
                  <a:lnTo>
                    <a:pt x="3896" y="7935"/>
                  </a:lnTo>
                  <a:lnTo>
                    <a:pt x="5058" y="7788"/>
                  </a:lnTo>
                  <a:lnTo>
                    <a:pt x="5449" y="8525"/>
                  </a:lnTo>
                  <a:lnTo>
                    <a:pt x="4091" y="8672"/>
                  </a:lnTo>
                  <a:lnTo>
                    <a:pt x="3896" y="8960"/>
                  </a:lnTo>
                  <a:lnTo>
                    <a:pt x="4091" y="9403"/>
                  </a:lnTo>
                  <a:lnTo>
                    <a:pt x="2724" y="9550"/>
                  </a:lnTo>
                  <a:lnTo>
                    <a:pt x="3115" y="10140"/>
                  </a:lnTo>
                  <a:lnTo>
                    <a:pt x="2529" y="10287"/>
                  </a:lnTo>
                  <a:lnTo>
                    <a:pt x="3505" y="10730"/>
                  </a:lnTo>
                  <a:lnTo>
                    <a:pt x="3896" y="10582"/>
                  </a:lnTo>
                  <a:lnTo>
                    <a:pt x="3701" y="10870"/>
                  </a:lnTo>
                  <a:lnTo>
                    <a:pt x="4863" y="10730"/>
                  </a:lnTo>
                  <a:lnTo>
                    <a:pt x="5058" y="11755"/>
                  </a:lnTo>
                  <a:lnTo>
                    <a:pt x="7978" y="11755"/>
                  </a:lnTo>
                  <a:lnTo>
                    <a:pt x="7002" y="12345"/>
                  </a:lnTo>
                  <a:lnTo>
                    <a:pt x="6425" y="12197"/>
                  </a:lnTo>
                  <a:lnTo>
                    <a:pt x="5449" y="13518"/>
                  </a:lnTo>
                  <a:lnTo>
                    <a:pt x="5839" y="13518"/>
                  </a:lnTo>
                  <a:lnTo>
                    <a:pt x="4863" y="14402"/>
                  </a:lnTo>
                  <a:lnTo>
                    <a:pt x="3115" y="15280"/>
                  </a:lnTo>
                  <a:lnTo>
                    <a:pt x="3896" y="15280"/>
                  </a:lnTo>
                  <a:lnTo>
                    <a:pt x="4863" y="14985"/>
                  </a:lnTo>
                  <a:lnTo>
                    <a:pt x="5449" y="15133"/>
                  </a:lnTo>
                  <a:lnTo>
                    <a:pt x="6806" y="15133"/>
                  </a:lnTo>
                  <a:lnTo>
                    <a:pt x="7587" y="14550"/>
                  </a:lnTo>
                  <a:lnTo>
                    <a:pt x="7587" y="14690"/>
                  </a:lnTo>
                  <a:lnTo>
                    <a:pt x="8759" y="14985"/>
                  </a:lnTo>
                  <a:lnTo>
                    <a:pt x="6425" y="15280"/>
                  </a:lnTo>
                  <a:lnTo>
                    <a:pt x="4668" y="15428"/>
                  </a:lnTo>
                  <a:lnTo>
                    <a:pt x="4091" y="16017"/>
                  </a:lnTo>
                  <a:lnTo>
                    <a:pt x="2920" y="16165"/>
                  </a:lnTo>
                  <a:lnTo>
                    <a:pt x="3505" y="16600"/>
                  </a:lnTo>
                  <a:lnTo>
                    <a:pt x="3115" y="16895"/>
                  </a:lnTo>
                  <a:lnTo>
                    <a:pt x="3701" y="17190"/>
                  </a:lnTo>
                  <a:lnTo>
                    <a:pt x="2724" y="17338"/>
                  </a:lnTo>
                  <a:lnTo>
                    <a:pt x="1943" y="16748"/>
                  </a:lnTo>
                  <a:lnTo>
                    <a:pt x="1748" y="17190"/>
                  </a:lnTo>
                  <a:lnTo>
                    <a:pt x="1562" y="16895"/>
                  </a:lnTo>
                  <a:lnTo>
                    <a:pt x="0" y="17485"/>
                  </a:lnTo>
                  <a:lnTo>
                    <a:pt x="195" y="17633"/>
                  </a:lnTo>
                  <a:lnTo>
                    <a:pt x="3701" y="17633"/>
                  </a:lnTo>
                  <a:lnTo>
                    <a:pt x="2529" y="18222"/>
                  </a:lnTo>
                  <a:lnTo>
                    <a:pt x="976" y="18658"/>
                  </a:lnTo>
                  <a:lnTo>
                    <a:pt x="586" y="19395"/>
                  </a:lnTo>
                  <a:lnTo>
                    <a:pt x="1562" y="19395"/>
                  </a:lnTo>
                  <a:lnTo>
                    <a:pt x="1748" y="19837"/>
                  </a:lnTo>
                  <a:lnTo>
                    <a:pt x="4091" y="19395"/>
                  </a:lnTo>
                  <a:lnTo>
                    <a:pt x="2139" y="20280"/>
                  </a:lnTo>
                  <a:lnTo>
                    <a:pt x="1562" y="20568"/>
                  </a:lnTo>
                  <a:lnTo>
                    <a:pt x="2920" y="20568"/>
                  </a:lnTo>
                  <a:lnTo>
                    <a:pt x="4668" y="19837"/>
                  </a:lnTo>
                  <a:lnTo>
                    <a:pt x="4472" y="20420"/>
                  </a:lnTo>
                  <a:lnTo>
                    <a:pt x="2920" y="21010"/>
                  </a:lnTo>
                  <a:lnTo>
                    <a:pt x="3896" y="21010"/>
                  </a:lnTo>
                  <a:lnTo>
                    <a:pt x="3701" y="21305"/>
                  </a:lnTo>
                  <a:lnTo>
                    <a:pt x="4863" y="21158"/>
                  </a:lnTo>
                  <a:lnTo>
                    <a:pt x="5644" y="21600"/>
                  </a:lnTo>
                  <a:lnTo>
                    <a:pt x="7392" y="21305"/>
                  </a:lnTo>
                  <a:lnTo>
                    <a:pt x="8954" y="21010"/>
                  </a:lnTo>
                  <a:lnTo>
                    <a:pt x="10507" y="20280"/>
                  </a:lnTo>
                  <a:lnTo>
                    <a:pt x="9921" y="19543"/>
                  </a:lnTo>
                  <a:lnTo>
                    <a:pt x="10898" y="19543"/>
                  </a:lnTo>
                  <a:lnTo>
                    <a:pt x="10702" y="20132"/>
                  </a:lnTo>
                  <a:lnTo>
                    <a:pt x="11679" y="20132"/>
                  </a:lnTo>
                  <a:lnTo>
                    <a:pt x="12646" y="19100"/>
                  </a:lnTo>
                  <a:lnTo>
                    <a:pt x="13427" y="19395"/>
                  </a:lnTo>
                  <a:lnTo>
                    <a:pt x="13622" y="18658"/>
                  </a:lnTo>
                  <a:lnTo>
                    <a:pt x="16737" y="18222"/>
                  </a:lnTo>
                  <a:lnTo>
                    <a:pt x="17118" y="17633"/>
                  </a:lnTo>
                  <a:lnTo>
                    <a:pt x="17313" y="18370"/>
                  </a:lnTo>
                  <a:lnTo>
                    <a:pt x="18095" y="17927"/>
                  </a:lnTo>
                  <a:lnTo>
                    <a:pt x="18680" y="18075"/>
                  </a:lnTo>
                  <a:lnTo>
                    <a:pt x="20233" y="18075"/>
                  </a:lnTo>
                  <a:lnTo>
                    <a:pt x="19266" y="16895"/>
                  </a:lnTo>
                  <a:lnTo>
                    <a:pt x="20038" y="16748"/>
                  </a:lnTo>
                  <a:lnTo>
                    <a:pt x="20624" y="16017"/>
                  </a:lnTo>
                  <a:lnTo>
                    <a:pt x="20624" y="15280"/>
                  </a:lnTo>
                  <a:lnTo>
                    <a:pt x="21405" y="14550"/>
                  </a:lnTo>
                  <a:lnTo>
                    <a:pt x="21600" y="13812"/>
                  </a:lnTo>
                  <a:lnTo>
                    <a:pt x="21405" y="12050"/>
                  </a:lnTo>
                  <a:lnTo>
                    <a:pt x="20624" y="11755"/>
                  </a:lnTo>
                  <a:lnTo>
                    <a:pt x="21405" y="11460"/>
                  </a:lnTo>
                  <a:lnTo>
                    <a:pt x="21405" y="10582"/>
                  </a:lnTo>
                  <a:lnTo>
                    <a:pt x="20624" y="9845"/>
                  </a:lnTo>
                  <a:lnTo>
                    <a:pt x="21014" y="8820"/>
                  </a:lnTo>
                  <a:lnTo>
                    <a:pt x="20233" y="8525"/>
                  </a:lnTo>
                  <a:lnTo>
                    <a:pt x="20428" y="7935"/>
                  </a:lnTo>
                  <a:lnTo>
                    <a:pt x="21209" y="8082"/>
                  </a:lnTo>
                  <a:lnTo>
                    <a:pt x="20038" y="7640"/>
                  </a:lnTo>
                  <a:lnTo>
                    <a:pt x="19266" y="7345"/>
                  </a:lnTo>
                  <a:lnTo>
                    <a:pt x="18290" y="5878"/>
                  </a:lnTo>
                  <a:lnTo>
                    <a:pt x="16737" y="5140"/>
                  </a:lnTo>
                  <a:lnTo>
                    <a:pt x="16151" y="5583"/>
                  </a:lnTo>
                  <a:lnTo>
                    <a:pt x="15761" y="6615"/>
                  </a:lnTo>
                  <a:lnTo>
                    <a:pt x="15175" y="6910"/>
                  </a:lnTo>
                  <a:lnTo>
                    <a:pt x="12646" y="5140"/>
                  </a:lnTo>
                  <a:lnTo>
                    <a:pt x="13817" y="3525"/>
                  </a:lnTo>
                  <a:lnTo>
                    <a:pt x="15175" y="3378"/>
                  </a:lnTo>
                  <a:lnTo>
                    <a:pt x="15370" y="2647"/>
                  </a:lnTo>
                  <a:lnTo>
                    <a:pt x="16151" y="2500"/>
                  </a:lnTo>
                  <a:lnTo>
                    <a:pt x="16542" y="1910"/>
                  </a:lnTo>
                  <a:lnTo>
                    <a:pt x="16151" y="2057"/>
                  </a:lnTo>
                  <a:lnTo>
                    <a:pt x="17118" y="1320"/>
                  </a:lnTo>
                  <a:lnTo>
                    <a:pt x="18095" y="1032"/>
                  </a:lnTo>
                  <a:lnTo>
                    <a:pt x="17118" y="590"/>
                  </a:lnTo>
                  <a:lnTo>
                    <a:pt x="16151" y="0"/>
                  </a:lnTo>
                  <a:close/>
                </a:path>
              </a:pathLst>
            </a:custGeom>
            <a:solidFill>
              <a:srgbClr val="CAD4D8"/>
            </a:solidFill>
            <a:ln w="12700" cap="flat">
              <a:noFill/>
              <a:miter lim="400000"/>
            </a:ln>
            <a:effectLst/>
          </p:spPr>
          <p:txBody>
            <a:bodyPr wrap="square" lIns="0" tIns="0" rIns="0" bIns="0" numCol="1" anchor="ctr">
              <a:noAutofit/>
            </a:bodyPr>
            <a:lstStyle/>
            <a:p>
              <a:pPr defTabSz="342900">
                <a:lnSpc>
                  <a:spcPct val="100000"/>
                </a:lnSpc>
                <a:spcBef>
                  <a:spcPts val="0"/>
                </a:spcBef>
                <a:defRPr sz="1400">
                  <a:latin typeface="Arial"/>
                  <a:ea typeface="Arial"/>
                  <a:cs typeface="Arial"/>
                  <a:sym typeface="Arial"/>
                </a:defRPr>
              </a:pPr>
              <a:endParaRPr sz="525"/>
            </a:p>
          </p:txBody>
        </p:sp>
        <p:sp>
          <p:nvSpPr>
            <p:cNvPr id="239" name="Google Shape;10525;p32">
              <a:extLst>
                <a:ext uri="{FF2B5EF4-FFF2-40B4-BE49-F238E27FC236}">
                  <a16:creationId xmlns:a16="http://schemas.microsoft.com/office/drawing/2014/main" id="{2E1F9510-1F72-1642-D609-CD31711A21BB}"/>
                </a:ext>
              </a:extLst>
            </p:cNvPr>
            <p:cNvSpPr/>
            <p:nvPr/>
          </p:nvSpPr>
          <p:spPr>
            <a:xfrm>
              <a:off x="11047310" y="4152305"/>
              <a:ext cx="506636" cy="835401"/>
            </a:xfrm>
            <a:custGeom>
              <a:avLst/>
              <a:gdLst/>
              <a:ahLst/>
              <a:cxnLst>
                <a:cxn ang="0">
                  <a:pos x="wd2" y="hd2"/>
                </a:cxn>
                <a:cxn ang="5400000">
                  <a:pos x="wd2" y="hd2"/>
                </a:cxn>
                <a:cxn ang="10800000">
                  <a:pos x="wd2" y="hd2"/>
                </a:cxn>
                <a:cxn ang="16200000">
                  <a:pos x="wd2" y="hd2"/>
                </a:cxn>
              </a:cxnLst>
              <a:rect l="0" t="0" r="r" b="b"/>
              <a:pathLst>
                <a:path w="21600" h="21600" extrusionOk="0">
                  <a:moveTo>
                    <a:pt x="7125" y="0"/>
                  </a:moveTo>
                  <a:lnTo>
                    <a:pt x="6790" y="191"/>
                  </a:lnTo>
                  <a:lnTo>
                    <a:pt x="6567" y="126"/>
                  </a:lnTo>
                  <a:lnTo>
                    <a:pt x="5902" y="256"/>
                  </a:lnTo>
                  <a:lnTo>
                    <a:pt x="5455" y="256"/>
                  </a:lnTo>
                  <a:lnTo>
                    <a:pt x="4896" y="321"/>
                  </a:lnTo>
                  <a:lnTo>
                    <a:pt x="4566" y="321"/>
                  </a:lnTo>
                  <a:lnTo>
                    <a:pt x="4454" y="515"/>
                  </a:lnTo>
                  <a:lnTo>
                    <a:pt x="4454" y="321"/>
                  </a:lnTo>
                  <a:lnTo>
                    <a:pt x="4231" y="256"/>
                  </a:lnTo>
                  <a:lnTo>
                    <a:pt x="3784" y="515"/>
                  </a:lnTo>
                  <a:lnTo>
                    <a:pt x="3895" y="321"/>
                  </a:lnTo>
                  <a:lnTo>
                    <a:pt x="3230" y="126"/>
                  </a:lnTo>
                  <a:lnTo>
                    <a:pt x="3118" y="321"/>
                  </a:lnTo>
                  <a:lnTo>
                    <a:pt x="2783" y="515"/>
                  </a:lnTo>
                  <a:lnTo>
                    <a:pt x="2895" y="709"/>
                  </a:lnTo>
                  <a:lnTo>
                    <a:pt x="2783" y="709"/>
                  </a:lnTo>
                  <a:lnTo>
                    <a:pt x="2783" y="965"/>
                  </a:lnTo>
                  <a:lnTo>
                    <a:pt x="2224" y="1094"/>
                  </a:lnTo>
                  <a:lnTo>
                    <a:pt x="2560" y="1288"/>
                  </a:lnTo>
                  <a:lnTo>
                    <a:pt x="2336" y="1547"/>
                  </a:lnTo>
                  <a:lnTo>
                    <a:pt x="2113" y="1547"/>
                  </a:lnTo>
                  <a:lnTo>
                    <a:pt x="2671" y="1868"/>
                  </a:lnTo>
                  <a:lnTo>
                    <a:pt x="2895" y="2062"/>
                  </a:lnTo>
                  <a:lnTo>
                    <a:pt x="2224" y="1868"/>
                  </a:lnTo>
                  <a:lnTo>
                    <a:pt x="2113" y="2062"/>
                  </a:lnTo>
                  <a:lnTo>
                    <a:pt x="1671" y="1806"/>
                  </a:lnTo>
                  <a:lnTo>
                    <a:pt x="1559" y="1932"/>
                  </a:lnTo>
                  <a:lnTo>
                    <a:pt x="1671" y="2126"/>
                  </a:lnTo>
                  <a:lnTo>
                    <a:pt x="1559" y="2256"/>
                  </a:lnTo>
                  <a:lnTo>
                    <a:pt x="1447" y="1932"/>
                  </a:lnTo>
                  <a:lnTo>
                    <a:pt x="1112" y="2256"/>
                  </a:lnTo>
                  <a:lnTo>
                    <a:pt x="1447" y="2450"/>
                  </a:lnTo>
                  <a:lnTo>
                    <a:pt x="1112" y="2515"/>
                  </a:lnTo>
                  <a:lnTo>
                    <a:pt x="1559" y="2770"/>
                  </a:lnTo>
                  <a:lnTo>
                    <a:pt x="1783" y="2770"/>
                  </a:lnTo>
                  <a:lnTo>
                    <a:pt x="1559" y="2900"/>
                  </a:lnTo>
                  <a:lnTo>
                    <a:pt x="1112" y="2770"/>
                  </a:lnTo>
                  <a:lnTo>
                    <a:pt x="1112" y="3224"/>
                  </a:lnTo>
                  <a:lnTo>
                    <a:pt x="2001" y="3159"/>
                  </a:lnTo>
                  <a:lnTo>
                    <a:pt x="1447" y="3353"/>
                  </a:lnTo>
                  <a:lnTo>
                    <a:pt x="1447" y="3418"/>
                  </a:lnTo>
                  <a:lnTo>
                    <a:pt x="1559" y="3482"/>
                  </a:lnTo>
                  <a:lnTo>
                    <a:pt x="2001" y="3418"/>
                  </a:lnTo>
                  <a:lnTo>
                    <a:pt x="1783" y="3482"/>
                  </a:lnTo>
                  <a:lnTo>
                    <a:pt x="2113" y="3544"/>
                  </a:lnTo>
                  <a:lnTo>
                    <a:pt x="1671" y="3482"/>
                  </a:lnTo>
                  <a:lnTo>
                    <a:pt x="1559" y="3544"/>
                  </a:lnTo>
                  <a:lnTo>
                    <a:pt x="1559" y="3738"/>
                  </a:lnTo>
                  <a:lnTo>
                    <a:pt x="1671" y="3803"/>
                  </a:lnTo>
                  <a:lnTo>
                    <a:pt x="1447" y="3868"/>
                  </a:lnTo>
                  <a:lnTo>
                    <a:pt x="1224" y="4062"/>
                  </a:lnTo>
                  <a:lnTo>
                    <a:pt x="1559" y="4062"/>
                  </a:lnTo>
                  <a:lnTo>
                    <a:pt x="1559" y="4191"/>
                  </a:lnTo>
                  <a:lnTo>
                    <a:pt x="1112" y="4126"/>
                  </a:lnTo>
                  <a:lnTo>
                    <a:pt x="1000" y="4321"/>
                  </a:lnTo>
                  <a:lnTo>
                    <a:pt x="1112" y="4447"/>
                  </a:lnTo>
                  <a:lnTo>
                    <a:pt x="1000" y="4512"/>
                  </a:lnTo>
                  <a:lnTo>
                    <a:pt x="889" y="4706"/>
                  </a:lnTo>
                  <a:lnTo>
                    <a:pt x="330" y="4706"/>
                  </a:lnTo>
                  <a:lnTo>
                    <a:pt x="0" y="4771"/>
                  </a:lnTo>
                  <a:lnTo>
                    <a:pt x="330" y="4835"/>
                  </a:lnTo>
                  <a:lnTo>
                    <a:pt x="665" y="4835"/>
                  </a:lnTo>
                  <a:lnTo>
                    <a:pt x="1000" y="4965"/>
                  </a:lnTo>
                  <a:lnTo>
                    <a:pt x="889" y="5029"/>
                  </a:lnTo>
                  <a:lnTo>
                    <a:pt x="553" y="5029"/>
                  </a:lnTo>
                  <a:lnTo>
                    <a:pt x="1000" y="5285"/>
                  </a:lnTo>
                  <a:lnTo>
                    <a:pt x="1112" y="5285"/>
                  </a:lnTo>
                  <a:lnTo>
                    <a:pt x="1447" y="5350"/>
                  </a:lnTo>
                  <a:lnTo>
                    <a:pt x="2671" y="4641"/>
                  </a:lnTo>
                  <a:lnTo>
                    <a:pt x="2560" y="4835"/>
                  </a:lnTo>
                  <a:lnTo>
                    <a:pt x="2671" y="4965"/>
                  </a:lnTo>
                  <a:lnTo>
                    <a:pt x="2224" y="5029"/>
                  </a:lnTo>
                  <a:lnTo>
                    <a:pt x="2001" y="5415"/>
                  </a:lnTo>
                  <a:lnTo>
                    <a:pt x="2001" y="5479"/>
                  </a:lnTo>
                  <a:lnTo>
                    <a:pt x="1671" y="5997"/>
                  </a:lnTo>
                  <a:lnTo>
                    <a:pt x="1783" y="5997"/>
                  </a:lnTo>
                  <a:lnTo>
                    <a:pt x="1559" y="6576"/>
                  </a:lnTo>
                  <a:lnTo>
                    <a:pt x="1559" y="6897"/>
                  </a:lnTo>
                  <a:lnTo>
                    <a:pt x="1224" y="7026"/>
                  </a:lnTo>
                  <a:lnTo>
                    <a:pt x="1559" y="7156"/>
                  </a:lnTo>
                  <a:lnTo>
                    <a:pt x="1671" y="7091"/>
                  </a:lnTo>
                  <a:lnTo>
                    <a:pt x="1224" y="7544"/>
                  </a:lnTo>
                  <a:lnTo>
                    <a:pt x="1224" y="7994"/>
                  </a:lnTo>
                  <a:lnTo>
                    <a:pt x="1000" y="8188"/>
                  </a:lnTo>
                  <a:lnTo>
                    <a:pt x="1000" y="8318"/>
                  </a:lnTo>
                  <a:lnTo>
                    <a:pt x="1671" y="8318"/>
                  </a:lnTo>
                  <a:lnTo>
                    <a:pt x="1559" y="7994"/>
                  </a:lnTo>
                  <a:lnTo>
                    <a:pt x="1783" y="7674"/>
                  </a:lnTo>
                  <a:lnTo>
                    <a:pt x="1783" y="7415"/>
                  </a:lnTo>
                  <a:lnTo>
                    <a:pt x="2113" y="7156"/>
                  </a:lnTo>
                  <a:lnTo>
                    <a:pt x="1783" y="6576"/>
                  </a:lnTo>
                  <a:lnTo>
                    <a:pt x="2113" y="6576"/>
                  </a:lnTo>
                  <a:lnTo>
                    <a:pt x="2895" y="5997"/>
                  </a:lnTo>
                  <a:lnTo>
                    <a:pt x="2336" y="6576"/>
                  </a:lnTo>
                  <a:lnTo>
                    <a:pt x="2224" y="6897"/>
                  </a:lnTo>
                  <a:lnTo>
                    <a:pt x="2560" y="6962"/>
                  </a:lnTo>
                  <a:lnTo>
                    <a:pt x="2560" y="6771"/>
                  </a:lnTo>
                  <a:lnTo>
                    <a:pt x="2895" y="6576"/>
                  </a:lnTo>
                  <a:lnTo>
                    <a:pt x="3118" y="6962"/>
                  </a:lnTo>
                  <a:lnTo>
                    <a:pt x="3337" y="6576"/>
                  </a:lnTo>
                  <a:lnTo>
                    <a:pt x="3337" y="6253"/>
                  </a:lnTo>
                  <a:lnTo>
                    <a:pt x="3672" y="6123"/>
                  </a:lnTo>
                  <a:lnTo>
                    <a:pt x="3448" y="6576"/>
                  </a:lnTo>
                  <a:lnTo>
                    <a:pt x="4007" y="6771"/>
                  </a:lnTo>
                  <a:lnTo>
                    <a:pt x="3448" y="6706"/>
                  </a:lnTo>
                  <a:lnTo>
                    <a:pt x="3337" y="7156"/>
                  </a:lnTo>
                  <a:lnTo>
                    <a:pt x="3448" y="7544"/>
                  </a:lnTo>
                  <a:lnTo>
                    <a:pt x="3784" y="7609"/>
                  </a:lnTo>
                  <a:lnTo>
                    <a:pt x="4007" y="7929"/>
                  </a:lnTo>
                  <a:lnTo>
                    <a:pt x="3448" y="8188"/>
                  </a:lnTo>
                  <a:lnTo>
                    <a:pt x="3118" y="8962"/>
                  </a:lnTo>
                  <a:lnTo>
                    <a:pt x="3118" y="9285"/>
                  </a:lnTo>
                  <a:lnTo>
                    <a:pt x="2671" y="9156"/>
                  </a:lnTo>
                  <a:lnTo>
                    <a:pt x="2671" y="9541"/>
                  </a:lnTo>
                  <a:lnTo>
                    <a:pt x="3337" y="9994"/>
                  </a:lnTo>
                  <a:lnTo>
                    <a:pt x="3118" y="9541"/>
                  </a:lnTo>
                  <a:lnTo>
                    <a:pt x="3448" y="9476"/>
                  </a:lnTo>
                  <a:lnTo>
                    <a:pt x="4566" y="9929"/>
                  </a:lnTo>
                  <a:lnTo>
                    <a:pt x="4566" y="9541"/>
                  </a:lnTo>
                  <a:lnTo>
                    <a:pt x="4231" y="9350"/>
                  </a:lnTo>
                  <a:lnTo>
                    <a:pt x="4454" y="9285"/>
                  </a:lnTo>
                  <a:lnTo>
                    <a:pt x="5343" y="9606"/>
                  </a:lnTo>
                  <a:lnTo>
                    <a:pt x="6013" y="9606"/>
                  </a:lnTo>
                  <a:lnTo>
                    <a:pt x="6013" y="9476"/>
                  </a:lnTo>
                  <a:lnTo>
                    <a:pt x="6567" y="9476"/>
                  </a:lnTo>
                  <a:lnTo>
                    <a:pt x="6678" y="9156"/>
                  </a:lnTo>
                  <a:lnTo>
                    <a:pt x="8238" y="9221"/>
                  </a:lnTo>
                  <a:lnTo>
                    <a:pt x="7237" y="9285"/>
                  </a:lnTo>
                  <a:lnTo>
                    <a:pt x="6567" y="10315"/>
                  </a:lnTo>
                  <a:lnTo>
                    <a:pt x="7349" y="11153"/>
                  </a:lnTo>
                  <a:lnTo>
                    <a:pt x="7679" y="10962"/>
                  </a:lnTo>
                  <a:lnTo>
                    <a:pt x="7679" y="11412"/>
                  </a:lnTo>
                  <a:lnTo>
                    <a:pt x="8238" y="11091"/>
                  </a:lnTo>
                  <a:lnTo>
                    <a:pt x="8796" y="11091"/>
                  </a:lnTo>
                  <a:lnTo>
                    <a:pt x="8685" y="11541"/>
                  </a:lnTo>
                  <a:lnTo>
                    <a:pt x="8796" y="11606"/>
                  </a:lnTo>
                  <a:lnTo>
                    <a:pt x="8238" y="11865"/>
                  </a:lnTo>
                  <a:lnTo>
                    <a:pt x="8349" y="12379"/>
                  </a:lnTo>
                  <a:lnTo>
                    <a:pt x="8126" y="12703"/>
                  </a:lnTo>
                  <a:lnTo>
                    <a:pt x="8349" y="13023"/>
                  </a:lnTo>
                  <a:lnTo>
                    <a:pt x="8796" y="13218"/>
                  </a:lnTo>
                  <a:lnTo>
                    <a:pt x="9238" y="13218"/>
                  </a:lnTo>
                  <a:lnTo>
                    <a:pt x="8908" y="13347"/>
                  </a:lnTo>
                  <a:lnTo>
                    <a:pt x="8461" y="13347"/>
                  </a:lnTo>
                  <a:lnTo>
                    <a:pt x="8238" y="13088"/>
                  </a:lnTo>
                  <a:lnTo>
                    <a:pt x="7791" y="13153"/>
                  </a:lnTo>
                  <a:lnTo>
                    <a:pt x="8126" y="13412"/>
                  </a:lnTo>
                  <a:lnTo>
                    <a:pt x="8461" y="13541"/>
                  </a:lnTo>
                  <a:lnTo>
                    <a:pt x="7902" y="13477"/>
                  </a:lnTo>
                  <a:lnTo>
                    <a:pt x="7573" y="13218"/>
                  </a:lnTo>
                  <a:lnTo>
                    <a:pt x="6567" y="13412"/>
                  </a:lnTo>
                  <a:lnTo>
                    <a:pt x="6125" y="13412"/>
                  </a:lnTo>
                  <a:lnTo>
                    <a:pt x="5119" y="13668"/>
                  </a:lnTo>
                  <a:lnTo>
                    <a:pt x="4566" y="14121"/>
                  </a:lnTo>
                  <a:lnTo>
                    <a:pt x="3895" y="14379"/>
                  </a:lnTo>
                  <a:lnTo>
                    <a:pt x="3672" y="14635"/>
                  </a:lnTo>
                  <a:lnTo>
                    <a:pt x="4342" y="14635"/>
                  </a:lnTo>
                  <a:lnTo>
                    <a:pt x="4342" y="14444"/>
                  </a:lnTo>
                  <a:lnTo>
                    <a:pt x="5455" y="14315"/>
                  </a:lnTo>
                  <a:lnTo>
                    <a:pt x="5343" y="14635"/>
                  </a:lnTo>
                  <a:lnTo>
                    <a:pt x="5678" y="14829"/>
                  </a:lnTo>
                  <a:lnTo>
                    <a:pt x="5343" y="15024"/>
                  </a:lnTo>
                  <a:lnTo>
                    <a:pt x="5455" y="15282"/>
                  </a:lnTo>
                  <a:lnTo>
                    <a:pt x="5678" y="15282"/>
                  </a:lnTo>
                  <a:lnTo>
                    <a:pt x="5008" y="15991"/>
                  </a:lnTo>
                  <a:lnTo>
                    <a:pt x="4566" y="16121"/>
                  </a:lnTo>
                  <a:lnTo>
                    <a:pt x="4007" y="16312"/>
                  </a:lnTo>
                  <a:lnTo>
                    <a:pt x="3895" y="16312"/>
                  </a:lnTo>
                  <a:lnTo>
                    <a:pt x="3230" y="16571"/>
                  </a:lnTo>
                  <a:lnTo>
                    <a:pt x="2783" y="16571"/>
                  </a:lnTo>
                  <a:lnTo>
                    <a:pt x="2113" y="16894"/>
                  </a:lnTo>
                  <a:lnTo>
                    <a:pt x="2671" y="16894"/>
                  </a:lnTo>
                  <a:lnTo>
                    <a:pt x="2671" y="17085"/>
                  </a:lnTo>
                  <a:lnTo>
                    <a:pt x="2224" y="17279"/>
                  </a:lnTo>
                  <a:lnTo>
                    <a:pt x="2895" y="17344"/>
                  </a:lnTo>
                  <a:lnTo>
                    <a:pt x="2783" y="17409"/>
                  </a:lnTo>
                  <a:lnTo>
                    <a:pt x="3118" y="17538"/>
                  </a:lnTo>
                  <a:lnTo>
                    <a:pt x="3448" y="17409"/>
                  </a:lnTo>
                  <a:lnTo>
                    <a:pt x="4007" y="17279"/>
                  </a:lnTo>
                  <a:lnTo>
                    <a:pt x="4784" y="17085"/>
                  </a:lnTo>
                  <a:lnTo>
                    <a:pt x="4896" y="17344"/>
                  </a:lnTo>
                  <a:lnTo>
                    <a:pt x="5455" y="17409"/>
                  </a:lnTo>
                  <a:lnTo>
                    <a:pt x="5008" y="17538"/>
                  </a:lnTo>
                  <a:lnTo>
                    <a:pt x="4896" y="17668"/>
                  </a:lnTo>
                  <a:lnTo>
                    <a:pt x="5678" y="17668"/>
                  </a:lnTo>
                  <a:lnTo>
                    <a:pt x="5678" y="17603"/>
                  </a:lnTo>
                  <a:lnTo>
                    <a:pt x="6125" y="17538"/>
                  </a:lnTo>
                  <a:lnTo>
                    <a:pt x="7014" y="18053"/>
                  </a:lnTo>
                  <a:lnTo>
                    <a:pt x="7902" y="18053"/>
                  </a:lnTo>
                  <a:lnTo>
                    <a:pt x="8238" y="17859"/>
                  </a:lnTo>
                  <a:lnTo>
                    <a:pt x="8685" y="17732"/>
                  </a:lnTo>
                  <a:lnTo>
                    <a:pt x="9350" y="17603"/>
                  </a:lnTo>
                  <a:lnTo>
                    <a:pt x="9573" y="17409"/>
                  </a:lnTo>
                  <a:lnTo>
                    <a:pt x="10132" y="17279"/>
                  </a:lnTo>
                  <a:lnTo>
                    <a:pt x="9350" y="17732"/>
                  </a:lnTo>
                  <a:lnTo>
                    <a:pt x="8685" y="18182"/>
                  </a:lnTo>
                  <a:lnTo>
                    <a:pt x="8685" y="18635"/>
                  </a:lnTo>
                  <a:lnTo>
                    <a:pt x="8126" y="18635"/>
                  </a:lnTo>
                  <a:lnTo>
                    <a:pt x="7679" y="18697"/>
                  </a:lnTo>
                  <a:lnTo>
                    <a:pt x="7237" y="18571"/>
                  </a:lnTo>
                  <a:lnTo>
                    <a:pt x="6013" y="18506"/>
                  </a:lnTo>
                  <a:lnTo>
                    <a:pt x="5119" y="18635"/>
                  </a:lnTo>
                  <a:lnTo>
                    <a:pt x="5119" y="18891"/>
                  </a:lnTo>
                  <a:lnTo>
                    <a:pt x="4784" y="19150"/>
                  </a:lnTo>
                  <a:lnTo>
                    <a:pt x="4231" y="19150"/>
                  </a:lnTo>
                  <a:lnTo>
                    <a:pt x="4231" y="19665"/>
                  </a:lnTo>
                  <a:lnTo>
                    <a:pt x="3672" y="19988"/>
                  </a:lnTo>
                  <a:lnTo>
                    <a:pt x="3448" y="20182"/>
                  </a:lnTo>
                  <a:lnTo>
                    <a:pt x="2895" y="20182"/>
                  </a:lnTo>
                  <a:lnTo>
                    <a:pt x="2783" y="20568"/>
                  </a:lnTo>
                  <a:lnTo>
                    <a:pt x="2560" y="20568"/>
                  </a:lnTo>
                  <a:lnTo>
                    <a:pt x="2336" y="20762"/>
                  </a:lnTo>
                  <a:lnTo>
                    <a:pt x="1671" y="21085"/>
                  </a:lnTo>
                  <a:lnTo>
                    <a:pt x="1224" y="20956"/>
                  </a:lnTo>
                  <a:lnTo>
                    <a:pt x="889" y="21150"/>
                  </a:lnTo>
                  <a:lnTo>
                    <a:pt x="889" y="21471"/>
                  </a:lnTo>
                  <a:lnTo>
                    <a:pt x="1447" y="21471"/>
                  </a:lnTo>
                  <a:lnTo>
                    <a:pt x="1447" y="21215"/>
                  </a:lnTo>
                  <a:lnTo>
                    <a:pt x="2001" y="21276"/>
                  </a:lnTo>
                  <a:lnTo>
                    <a:pt x="2224" y="21600"/>
                  </a:lnTo>
                  <a:lnTo>
                    <a:pt x="2671" y="21471"/>
                  </a:lnTo>
                  <a:lnTo>
                    <a:pt x="2560" y="21276"/>
                  </a:lnTo>
                  <a:lnTo>
                    <a:pt x="2783" y="21085"/>
                  </a:lnTo>
                  <a:lnTo>
                    <a:pt x="2895" y="21150"/>
                  </a:lnTo>
                  <a:lnTo>
                    <a:pt x="3337" y="20956"/>
                  </a:lnTo>
                  <a:lnTo>
                    <a:pt x="3448" y="20956"/>
                  </a:lnTo>
                  <a:lnTo>
                    <a:pt x="3784" y="20632"/>
                  </a:lnTo>
                  <a:lnTo>
                    <a:pt x="4342" y="20826"/>
                  </a:lnTo>
                  <a:lnTo>
                    <a:pt x="4784" y="20632"/>
                  </a:lnTo>
                  <a:lnTo>
                    <a:pt x="5119" y="20762"/>
                  </a:lnTo>
                  <a:lnTo>
                    <a:pt x="5343" y="20632"/>
                  </a:lnTo>
                  <a:lnTo>
                    <a:pt x="5566" y="20826"/>
                  </a:lnTo>
                  <a:lnTo>
                    <a:pt x="5902" y="20826"/>
                  </a:lnTo>
                  <a:lnTo>
                    <a:pt x="6231" y="20956"/>
                  </a:lnTo>
                  <a:lnTo>
                    <a:pt x="6790" y="20956"/>
                  </a:lnTo>
                  <a:lnTo>
                    <a:pt x="6678" y="20826"/>
                  </a:lnTo>
                  <a:lnTo>
                    <a:pt x="7125" y="20762"/>
                  </a:lnTo>
                  <a:lnTo>
                    <a:pt x="7237" y="20503"/>
                  </a:lnTo>
                  <a:lnTo>
                    <a:pt x="7125" y="20247"/>
                  </a:lnTo>
                  <a:lnTo>
                    <a:pt x="7349" y="19988"/>
                  </a:lnTo>
                  <a:lnTo>
                    <a:pt x="7679" y="19988"/>
                  </a:lnTo>
                  <a:lnTo>
                    <a:pt x="7791" y="19859"/>
                  </a:lnTo>
                  <a:lnTo>
                    <a:pt x="8908" y="19794"/>
                  </a:lnTo>
                  <a:lnTo>
                    <a:pt x="9462" y="19794"/>
                  </a:lnTo>
                  <a:lnTo>
                    <a:pt x="10132" y="19988"/>
                  </a:lnTo>
                  <a:lnTo>
                    <a:pt x="11133" y="19988"/>
                  </a:lnTo>
                  <a:lnTo>
                    <a:pt x="11580" y="20118"/>
                  </a:lnTo>
                  <a:lnTo>
                    <a:pt x="11691" y="19859"/>
                  </a:lnTo>
                  <a:lnTo>
                    <a:pt x="12357" y="19600"/>
                  </a:lnTo>
                  <a:lnTo>
                    <a:pt x="12804" y="19665"/>
                  </a:lnTo>
                  <a:lnTo>
                    <a:pt x="13362" y="19474"/>
                  </a:lnTo>
                  <a:lnTo>
                    <a:pt x="13916" y="19535"/>
                  </a:lnTo>
                  <a:lnTo>
                    <a:pt x="14027" y="19474"/>
                  </a:lnTo>
                  <a:lnTo>
                    <a:pt x="14475" y="19344"/>
                  </a:lnTo>
                  <a:lnTo>
                    <a:pt x="14475" y="19474"/>
                  </a:lnTo>
                  <a:lnTo>
                    <a:pt x="14916" y="19600"/>
                  </a:lnTo>
                  <a:lnTo>
                    <a:pt x="15363" y="19474"/>
                  </a:lnTo>
                  <a:lnTo>
                    <a:pt x="16257" y="19474"/>
                  </a:lnTo>
                  <a:lnTo>
                    <a:pt x="17034" y="19344"/>
                  </a:lnTo>
                  <a:lnTo>
                    <a:pt x="17593" y="19474"/>
                  </a:lnTo>
                  <a:lnTo>
                    <a:pt x="17816" y="19535"/>
                  </a:lnTo>
                  <a:lnTo>
                    <a:pt x="18370" y="19279"/>
                  </a:lnTo>
                  <a:lnTo>
                    <a:pt x="18817" y="19215"/>
                  </a:lnTo>
                  <a:lnTo>
                    <a:pt x="19264" y="18956"/>
                  </a:lnTo>
                  <a:lnTo>
                    <a:pt x="19594" y="18956"/>
                  </a:lnTo>
                  <a:lnTo>
                    <a:pt x="19929" y="19021"/>
                  </a:lnTo>
                  <a:lnTo>
                    <a:pt x="19817" y="18826"/>
                  </a:lnTo>
                  <a:lnTo>
                    <a:pt x="20488" y="18571"/>
                  </a:lnTo>
                  <a:lnTo>
                    <a:pt x="21041" y="18506"/>
                  </a:lnTo>
                  <a:lnTo>
                    <a:pt x="21041" y="18247"/>
                  </a:lnTo>
                  <a:lnTo>
                    <a:pt x="20929" y="18053"/>
                  </a:lnTo>
                  <a:lnTo>
                    <a:pt x="21041" y="17859"/>
                  </a:lnTo>
                  <a:lnTo>
                    <a:pt x="20153" y="17859"/>
                  </a:lnTo>
                  <a:lnTo>
                    <a:pt x="19594" y="17988"/>
                  </a:lnTo>
                  <a:lnTo>
                    <a:pt x="19370" y="17988"/>
                  </a:lnTo>
                  <a:lnTo>
                    <a:pt x="18817" y="17923"/>
                  </a:lnTo>
                  <a:lnTo>
                    <a:pt x="18482" y="17859"/>
                  </a:lnTo>
                  <a:lnTo>
                    <a:pt x="18817" y="17732"/>
                  </a:lnTo>
                  <a:lnTo>
                    <a:pt x="18929" y="17732"/>
                  </a:lnTo>
                  <a:lnTo>
                    <a:pt x="18929" y="17668"/>
                  </a:lnTo>
                  <a:lnTo>
                    <a:pt x="18482" y="17603"/>
                  </a:lnTo>
                  <a:lnTo>
                    <a:pt x="18146" y="17668"/>
                  </a:lnTo>
                  <a:lnTo>
                    <a:pt x="18705" y="17409"/>
                  </a:lnTo>
                  <a:lnTo>
                    <a:pt x="19040" y="17538"/>
                  </a:lnTo>
                  <a:lnTo>
                    <a:pt x="19482" y="17344"/>
                  </a:lnTo>
                  <a:lnTo>
                    <a:pt x="19370" y="17085"/>
                  </a:lnTo>
                  <a:lnTo>
                    <a:pt x="18929" y="17085"/>
                  </a:lnTo>
                  <a:lnTo>
                    <a:pt x="19264" y="16959"/>
                  </a:lnTo>
                  <a:lnTo>
                    <a:pt x="19482" y="16765"/>
                  </a:lnTo>
                  <a:lnTo>
                    <a:pt x="19817" y="16959"/>
                  </a:lnTo>
                  <a:lnTo>
                    <a:pt x="20153" y="16765"/>
                  </a:lnTo>
                  <a:lnTo>
                    <a:pt x="20488" y="16635"/>
                  </a:lnTo>
                  <a:lnTo>
                    <a:pt x="20153" y="16571"/>
                  </a:lnTo>
                  <a:lnTo>
                    <a:pt x="20376" y="16441"/>
                  </a:lnTo>
                  <a:lnTo>
                    <a:pt x="19817" y="16441"/>
                  </a:lnTo>
                  <a:lnTo>
                    <a:pt x="20041" y="16247"/>
                  </a:lnTo>
                  <a:lnTo>
                    <a:pt x="20376" y="16312"/>
                  </a:lnTo>
                  <a:lnTo>
                    <a:pt x="20488" y="16376"/>
                  </a:lnTo>
                  <a:lnTo>
                    <a:pt x="20711" y="16121"/>
                  </a:lnTo>
                  <a:lnTo>
                    <a:pt x="21153" y="16056"/>
                  </a:lnTo>
                  <a:lnTo>
                    <a:pt x="21153" y="15603"/>
                  </a:lnTo>
                  <a:lnTo>
                    <a:pt x="21600" y="15088"/>
                  </a:lnTo>
                  <a:lnTo>
                    <a:pt x="21265" y="14829"/>
                  </a:lnTo>
                  <a:lnTo>
                    <a:pt x="21153" y="14444"/>
                  </a:lnTo>
                  <a:lnTo>
                    <a:pt x="20041" y="13991"/>
                  </a:lnTo>
                  <a:lnTo>
                    <a:pt x="17816" y="13991"/>
                  </a:lnTo>
                  <a:lnTo>
                    <a:pt x="17705" y="14379"/>
                  </a:lnTo>
                  <a:lnTo>
                    <a:pt x="17593" y="14506"/>
                  </a:lnTo>
                  <a:lnTo>
                    <a:pt x="17034" y="14315"/>
                  </a:lnTo>
                  <a:lnTo>
                    <a:pt x="16475" y="14185"/>
                  </a:lnTo>
                  <a:lnTo>
                    <a:pt x="17369" y="13668"/>
                  </a:lnTo>
                  <a:lnTo>
                    <a:pt x="17369" y="13347"/>
                  </a:lnTo>
                  <a:lnTo>
                    <a:pt x="16699" y="12703"/>
                  </a:lnTo>
                  <a:lnTo>
                    <a:pt x="16475" y="12703"/>
                  </a:lnTo>
                  <a:lnTo>
                    <a:pt x="15698" y="12444"/>
                  </a:lnTo>
                  <a:lnTo>
                    <a:pt x="15475" y="12185"/>
                  </a:lnTo>
                  <a:lnTo>
                    <a:pt x="15140" y="12250"/>
                  </a:lnTo>
                  <a:lnTo>
                    <a:pt x="15028" y="12250"/>
                  </a:lnTo>
                  <a:lnTo>
                    <a:pt x="14586" y="12185"/>
                  </a:lnTo>
                  <a:lnTo>
                    <a:pt x="15028" y="12185"/>
                  </a:lnTo>
                  <a:lnTo>
                    <a:pt x="15587" y="12121"/>
                  </a:lnTo>
                  <a:lnTo>
                    <a:pt x="15922" y="12185"/>
                  </a:lnTo>
                  <a:lnTo>
                    <a:pt x="16034" y="12379"/>
                  </a:lnTo>
                  <a:lnTo>
                    <a:pt x="16699" y="12379"/>
                  </a:lnTo>
                  <a:lnTo>
                    <a:pt x="15922" y="11800"/>
                  </a:lnTo>
                  <a:lnTo>
                    <a:pt x="15475" y="11476"/>
                  </a:lnTo>
                  <a:lnTo>
                    <a:pt x="15698" y="11218"/>
                  </a:lnTo>
                  <a:lnTo>
                    <a:pt x="15922" y="11218"/>
                  </a:lnTo>
                  <a:lnTo>
                    <a:pt x="15475" y="11091"/>
                  </a:lnTo>
                  <a:lnTo>
                    <a:pt x="15363" y="10897"/>
                  </a:lnTo>
                  <a:lnTo>
                    <a:pt x="15140" y="10897"/>
                  </a:lnTo>
                  <a:lnTo>
                    <a:pt x="14810" y="10315"/>
                  </a:lnTo>
                  <a:lnTo>
                    <a:pt x="13916" y="10188"/>
                  </a:lnTo>
                  <a:lnTo>
                    <a:pt x="12915" y="9994"/>
                  </a:lnTo>
                  <a:lnTo>
                    <a:pt x="12915" y="9800"/>
                  </a:lnTo>
                  <a:lnTo>
                    <a:pt x="12692" y="9671"/>
                  </a:lnTo>
                  <a:lnTo>
                    <a:pt x="12357" y="9026"/>
                  </a:lnTo>
                  <a:lnTo>
                    <a:pt x="12021" y="8703"/>
                  </a:lnTo>
                  <a:lnTo>
                    <a:pt x="11691" y="7929"/>
                  </a:lnTo>
                  <a:lnTo>
                    <a:pt x="11468" y="7609"/>
                  </a:lnTo>
                  <a:lnTo>
                    <a:pt x="11133" y="7609"/>
                  </a:lnTo>
                  <a:lnTo>
                    <a:pt x="10356" y="6897"/>
                  </a:lnTo>
                  <a:lnTo>
                    <a:pt x="9797" y="6771"/>
                  </a:lnTo>
                  <a:lnTo>
                    <a:pt x="9350" y="6641"/>
                  </a:lnTo>
                  <a:lnTo>
                    <a:pt x="8796" y="6447"/>
                  </a:lnTo>
                  <a:lnTo>
                    <a:pt x="8461" y="6641"/>
                  </a:lnTo>
                  <a:lnTo>
                    <a:pt x="7902" y="6771"/>
                  </a:lnTo>
                  <a:lnTo>
                    <a:pt x="7237" y="6706"/>
                  </a:lnTo>
                  <a:lnTo>
                    <a:pt x="6790" y="6706"/>
                  </a:lnTo>
                  <a:lnTo>
                    <a:pt x="6231" y="6641"/>
                  </a:lnTo>
                  <a:lnTo>
                    <a:pt x="6125" y="6382"/>
                  </a:lnTo>
                  <a:lnTo>
                    <a:pt x="6455" y="6447"/>
                  </a:lnTo>
                  <a:lnTo>
                    <a:pt x="7125" y="6576"/>
                  </a:lnTo>
                  <a:lnTo>
                    <a:pt x="7791" y="6447"/>
                  </a:lnTo>
                  <a:lnTo>
                    <a:pt x="7902" y="6123"/>
                  </a:lnTo>
                  <a:lnTo>
                    <a:pt x="8461" y="6123"/>
                  </a:lnTo>
                  <a:lnTo>
                    <a:pt x="9020" y="5932"/>
                  </a:lnTo>
                  <a:lnTo>
                    <a:pt x="8461" y="5803"/>
                  </a:lnTo>
                  <a:lnTo>
                    <a:pt x="8461" y="5544"/>
                  </a:lnTo>
                  <a:lnTo>
                    <a:pt x="8238" y="5479"/>
                  </a:lnTo>
                  <a:lnTo>
                    <a:pt x="7573" y="5738"/>
                  </a:lnTo>
                  <a:lnTo>
                    <a:pt x="7349" y="5674"/>
                  </a:lnTo>
                  <a:lnTo>
                    <a:pt x="7902" y="5415"/>
                  </a:lnTo>
                  <a:lnTo>
                    <a:pt x="8685" y="5415"/>
                  </a:lnTo>
                  <a:lnTo>
                    <a:pt x="9020" y="5285"/>
                  </a:lnTo>
                  <a:lnTo>
                    <a:pt x="9020" y="5029"/>
                  </a:lnTo>
                  <a:lnTo>
                    <a:pt x="9350" y="4965"/>
                  </a:lnTo>
                  <a:lnTo>
                    <a:pt x="9797" y="4447"/>
                  </a:lnTo>
                  <a:lnTo>
                    <a:pt x="10020" y="4321"/>
                  </a:lnTo>
                  <a:lnTo>
                    <a:pt x="10020" y="4126"/>
                  </a:lnTo>
                  <a:lnTo>
                    <a:pt x="10356" y="3803"/>
                  </a:lnTo>
                  <a:lnTo>
                    <a:pt x="10132" y="3738"/>
                  </a:lnTo>
                  <a:lnTo>
                    <a:pt x="10467" y="3224"/>
                  </a:lnTo>
                  <a:lnTo>
                    <a:pt x="11021" y="3029"/>
                  </a:lnTo>
                  <a:lnTo>
                    <a:pt x="11021" y="2770"/>
                  </a:lnTo>
                  <a:lnTo>
                    <a:pt x="10132" y="2321"/>
                  </a:lnTo>
                  <a:lnTo>
                    <a:pt x="10020" y="2450"/>
                  </a:lnTo>
                  <a:lnTo>
                    <a:pt x="8908" y="2450"/>
                  </a:lnTo>
                  <a:lnTo>
                    <a:pt x="8126" y="2321"/>
                  </a:lnTo>
                  <a:lnTo>
                    <a:pt x="7902" y="2515"/>
                  </a:lnTo>
                  <a:lnTo>
                    <a:pt x="7573" y="2515"/>
                  </a:lnTo>
                  <a:lnTo>
                    <a:pt x="7125" y="2321"/>
                  </a:lnTo>
                  <a:lnTo>
                    <a:pt x="6678" y="2450"/>
                  </a:lnTo>
                  <a:lnTo>
                    <a:pt x="6678" y="2515"/>
                  </a:lnTo>
                  <a:lnTo>
                    <a:pt x="6231" y="2579"/>
                  </a:lnTo>
                  <a:lnTo>
                    <a:pt x="5678" y="2770"/>
                  </a:lnTo>
                  <a:lnTo>
                    <a:pt x="5566" y="2770"/>
                  </a:lnTo>
                  <a:lnTo>
                    <a:pt x="5119" y="2900"/>
                  </a:lnTo>
                  <a:lnTo>
                    <a:pt x="5008" y="2835"/>
                  </a:lnTo>
                  <a:lnTo>
                    <a:pt x="5566" y="2515"/>
                  </a:lnTo>
                  <a:lnTo>
                    <a:pt x="6013" y="2126"/>
                  </a:lnTo>
                  <a:lnTo>
                    <a:pt x="5678" y="2191"/>
                  </a:lnTo>
                  <a:lnTo>
                    <a:pt x="5119" y="2126"/>
                  </a:lnTo>
                  <a:lnTo>
                    <a:pt x="5455" y="2062"/>
                  </a:lnTo>
                  <a:lnTo>
                    <a:pt x="5566" y="1806"/>
                  </a:lnTo>
                  <a:lnTo>
                    <a:pt x="6790" y="1288"/>
                  </a:lnTo>
                  <a:lnTo>
                    <a:pt x="7125" y="903"/>
                  </a:lnTo>
                  <a:lnTo>
                    <a:pt x="7573" y="838"/>
                  </a:lnTo>
                  <a:lnTo>
                    <a:pt x="7679" y="515"/>
                  </a:lnTo>
                  <a:lnTo>
                    <a:pt x="7573" y="450"/>
                  </a:lnTo>
                  <a:lnTo>
                    <a:pt x="7791" y="191"/>
                  </a:lnTo>
                  <a:lnTo>
                    <a:pt x="7679" y="0"/>
                  </a:lnTo>
                  <a:close/>
                </a:path>
              </a:pathLst>
            </a:custGeom>
            <a:solidFill>
              <a:srgbClr val="CAD4D8"/>
            </a:solidFill>
            <a:ln w="12700" cap="flat">
              <a:noFill/>
              <a:miter lim="400000"/>
            </a:ln>
            <a:effectLst/>
          </p:spPr>
          <p:txBody>
            <a:bodyPr wrap="square" lIns="0" tIns="0" rIns="0" bIns="0" numCol="1" anchor="ctr">
              <a:noAutofit/>
            </a:bodyPr>
            <a:lstStyle/>
            <a:p>
              <a:pPr defTabSz="342900">
                <a:lnSpc>
                  <a:spcPct val="100000"/>
                </a:lnSpc>
                <a:spcBef>
                  <a:spcPts val="0"/>
                </a:spcBef>
                <a:defRPr sz="1400">
                  <a:latin typeface="Arial"/>
                  <a:ea typeface="Arial"/>
                  <a:cs typeface="Arial"/>
                  <a:sym typeface="Arial"/>
                </a:defRPr>
              </a:pPr>
              <a:endParaRPr sz="525"/>
            </a:p>
          </p:txBody>
        </p:sp>
        <p:sp>
          <p:nvSpPr>
            <p:cNvPr id="240" name="Google Shape;10526;p32">
              <a:extLst>
                <a:ext uri="{FF2B5EF4-FFF2-40B4-BE49-F238E27FC236}">
                  <a16:creationId xmlns:a16="http://schemas.microsoft.com/office/drawing/2014/main" id="{6F249B1F-29A3-C094-6C30-081241F53158}"/>
                </a:ext>
              </a:extLst>
            </p:cNvPr>
            <p:cNvSpPr/>
            <p:nvPr/>
          </p:nvSpPr>
          <p:spPr>
            <a:xfrm>
              <a:off x="10929732" y="4481507"/>
              <a:ext cx="159394" cy="119667"/>
            </a:xfrm>
            <a:custGeom>
              <a:avLst/>
              <a:gdLst/>
              <a:ahLst/>
              <a:cxnLst>
                <a:cxn ang="0">
                  <a:pos x="wd2" y="hd2"/>
                </a:cxn>
                <a:cxn ang="5400000">
                  <a:pos x="wd2" y="hd2"/>
                </a:cxn>
                <a:cxn ang="10800000">
                  <a:pos x="wd2" y="hd2"/>
                </a:cxn>
                <a:cxn ang="16200000">
                  <a:pos x="wd2" y="hd2"/>
                </a:cxn>
              </a:cxnLst>
              <a:rect l="0" t="0" r="r" b="b"/>
              <a:pathLst>
                <a:path w="21600" h="21600" extrusionOk="0">
                  <a:moveTo>
                    <a:pt x="12382" y="0"/>
                  </a:moveTo>
                  <a:lnTo>
                    <a:pt x="10622" y="1334"/>
                  </a:lnTo>
                  <a:lnTo>
                    <a:pt x="9202" y="1334"/>
                  </a:lnTo>
                  <a:lnTo>
                    <a:pt x="8846" y="2689"/>
                  </a:lnTo>
                  <a:lnTo>
                    <a:pt x="7087" y="2689"/>
                  </a:lnTo>
                  <a:lnTo>
                    <a:pt x="6377" y="4496"/>
                  </a:lnTo>
                  <a:lnTo>
                    <a:pt x="4956" y="4948"/>
                  </a:lnTo>
                  <a:lnTo>
                    <a:pt x="4601" y="7186"/>
                  </a:lnTo>
                  <a:lnTo>
                    <a:pt x="2131" y="7637"/>
                  </a:lnTo>
                  <a:lnTo>
                    <a:pt x="0" y="12586"/>
                  </a:lnTo>
                  <a:lnTo>
                    <a:pt x="4601" y="18007"/>
                  </a:lnTo>
                  <a:lnTo>
                    <a:pt x="5666" y="17104"/>
                  </a:lnTo>
                  <a:lnTo>
                    <a:pt x="6377" y="13941"/>
                  </a:lnTo>
                  <a:lnTo>
                    <a:pt x="7442" y="12586"/>
                  </a:lnTo>
                  <a:lnTo>
                    <a:pt x="10267" y="14845"/>
                  </a:lnTo>
                  <a:lnTo>
                    <a:pt x="12043" y="19341"/>
                  </a:lnTo>
                  <a:lnTo>
                    <a:pt x="13447" y="20245"/>
                  </a:lnTo>
                  <a:lnTo>
                    <a:pt x="15578" y="21600"/>
                  </a:lnTo>
                  <a:lnTo>
                    <a:pt x="15934" y="21600"/>
                  </a:lnTo>
                  <a:lnTo>
                    <a:pt x="15934" y="20245"/>
                  </a:lnTo>
                  <a:lnTo>
                    <a:pt x="16982" y="20245"/>
                  </a:lnTo>
                  <a:lnTo>
                    <a:pt x="18048" y="18437"/>
                  </a:lnTo>
                  <a:lnTo>
                    <a:pt x="18048" y="16652"/>
                  </a:lnTo>
                  <a:lnTo>
                    <a:pt x="20534" y="17104"/>
                  </a:lnTo>
                  <a:lnTo>
                    <a:pt x="20890" y="14845"/>
                  </a:lnTo>
                  <a:lnTo>
                    <a:pt x="19469" y="14845"/>
                  </a:lnTo>
                  <a:lnTo>
                    <a:pt x="19824" y="12586"/>
                  </a:lnTo>
                  <a:lnTo>
                    <a:pt x="19469" y="11704"/>
                  </a:lnTo>
                  <a:lnTo>
                    <a:pt x="20534" y="11252"/>
                  </a:lnTo>
                  <a:lnTo>
                    <a:pt x="21600" y="15748"/>
                  </a:lnTo>
                  <a:lnTo>
                    <a:pt x="20890" y="9896"/>
                  </a:lnTo>
                  <a:lnTo>
                    <a:pt x="18758" y="9896"/>
                  </a:lnTo>
                  <a:lnTo>
                    <a:pt x="19824" y="8993"/>
                  </a:lnTo>
                  <a:lnTo>
                    <a:pt x="16982" y="3141"/>
                  </a:lnTo>
                  <a:lnTo>
                    <a:pt x="16982" y="882"/>
                  </a:lnTo>
                  <a:lnTo>
                    <a:pt x="15578" y="430"/>
                  </a:lnTo>
                  <a:lnTo>
                    <a:pt x="12382" y="0"/>
                  </a:lnTo>
                  <a:close/>
                </a:path>
              </a:pathLst>
            </a:custGeom>
            <a:solidFill>
              <a:srgbClr val="CAD4D8"/>
            </a:solidFill>
            <a:ln w="12700" cap="flat">
              <a:noFill/>
              <a:miter lim="400000"/>
            </a:ln>
            <a:effectLst/>
          </p:spPr>
          <p:txBody>
            <a:bodyPr wrap="square" lIns="0" tIns="0" rIns="0" bIns="0" numCol="1" anchor="ctr">
              <a:noAutofit/>
            </a:bodyPr>
            <a:lstStyle/>
            <a:p>
              <a:pPr defTabSz="342900">
                <a:lnSpc>
                  <a:spcPct val="100000"/>
                </a:lnSpc>
                <a:spcBef>
                  <a:spcPts val="0"/>
                </a:spcBef>
                <a:defRPr sz="1400">
                  <a:latin typeface="Arial"/>
                  <a:ea typeface="Arial"/>
                  <a:cs typeface="Arial"/>
                  <a:sym typeface="Arial"/>
                </a:defRPr>
              </a:pPr>
              <a:endParaRPr sz="525"/>
            </a:p>
          </p:txBody>
        </p:sp>
        <p:sp>
          <p:nvSpPr>
            <p:cNvPr id="241" name="Google Shape;10527;p32">
              <a:extLst>
                <a:ext uri="{FF2B5EF4-FFF2-40B4-BE49-F238E27FC236}">
                  <a16:creationId xmlns:a16="http://schemas.microsoft.com/office/drawing/2014/main" id="{C133FF70-4E7E-5484-55B9-761B17B2B34C}"/>
                </a:ext>
              </a:extLst>
            </p:cNvPr>
            <p:cNvSpPr/>
            <p:nvPr/>
          </p:nvSpPr>
          <p:spPr>
            <a:xfrm>
              <a:off x="14497293" y="9576478"/>
              <a:ext cx="548449" cy="979968"/>
            </a:xfrm>
            <a:custGeom>
              <a:avLst/>
              <a:gdLst/>
              <a:ahLst/>
              <a:cxnLst>
                <a:cxn ang="0">
                  <a:pos x="wd2" y="hd2"/>
                </a:cxn>
                <a:cxn ang="5400000">
                  <a:pos x="wd2" y="hd2"/>
                </a:cxn>
                <a:cxn ang="10800000">
                  <a:pos x="wd2" y="hd2"/>
                </a:cxn>
                <a:cxn ang="16200000">
                  <a:pos x="wd2" y="hd2"/>
                </a:cxn>
              </a:cxnLst>
              <a:rect l="0" t="0" r="r" b="b"/>
              <a:pathLst>
                <a:path w="21600" h="21600" extrusionOk="0">
                  <a:moveTo>
                    <a:pt x="19236" y="0"/>
                  </a:moveTo>
                  <a:lnTo>
                    <a:pt x="18410" y="439"/>
                  </a:lnTo>
                  <a:lnTo>
                    <a:pt x="18719" y="659"/>
                  </a:lnTo>
                  <a:lnTo>
                    <a:pt x="18203" y="767"/>
                  </a:lnTo>
                  <a:lnTo>
                    <a:pt x="17692" y="659"/>
                  </a:lnTo>
                  <a:lnTo>
                    <a:pt x="17382" y="659"/>
                  </a:lnTo>
                  <a:lnTo>
                    <a:pt x="17795" y="988"/>
                  </a:lnTo>
                  <a:lnTo>
                    <a:pt x="17795" y="1098"/>
                  </a:lnTo>
                  <a:lnTo>
                    <a:pt x="18203" y="1319"/>
                  </a:lnTo>
                  <a:lnTo>
                    <a:pt x="18203" y="1374"/>
                  </a:lnTo>
                  <a:lnTo>
                    <a:pt x="17692" y="1758"/>
                  </a:lnTo>
                  <a:lnTo>
                    <a:pt x="17692" y="2144"/>
                  </a:lnTo>
                  <a:lnTo>
                    <a:pt x="17279" y="2417"/>
                  </a:lnTo>
                  <a:lnTo>
                    <a:pt x="16866" y="2362"/>
                  </a:lnTo>
                  <a:lnTo>
                    <a:pt x="16355" y="2693"/>
                  </a:lnTo>
                  <a:lnTo>
                    <a:pt x="16355" y="2911"/>
                  </a:lnTo>
                  <a:lnTo>
                    <a:pt x="15942" y="3021"/>
                  </a:lnTo>
                  <a:lnTo>
                    <a:pt x="15632" y="2966"/>
                  </a:lnTo>
                  <a:lnTo>
                    <a:pt x="15632" y="2638"/>
                  </a:lnTo>
                  <a:lnTo>
                    <a:pt x="15323" y="2582"/>
                  </a:lnTo>
                  <a:lnTo>
                    <a:pt x="14915" y="2748"/>
                  </a:lnTo>
                  <a:lnTo>
                    <a:pt x="14915" y="3132"/>
                  </a:lnTo>
                  <a:lnTo>
                    <a:pt x="15426" y="3407"/>
                  </a:lnTo>
                  <a:lnTo>
                    <a:pt x="15632" y="3518"/>
                  </a:lnTo>
                  <a:lnTo>
                    <a:pt x="15426" y="3681"/>
                  </a:lnTo>
                  <a:lnTo>
                    <a:pt x="15121" y="3573"/>
                  </a:lnTo>
                  <a:lnTo>
                    <a:pt x="14398" y="3681"/>
                  </a:lnTo>
                  <a:lnTo>
                    <a:pt x="14708" y="3956"/>
                  </a:lnTo>
                  <a:lnTo>
                    <a:pt x="15224" y="4067"/>
                  </a:lnTo>
                  <a:lnTo>
                    <a:pt x="15224" y="4232"/>
                  </a:lnTo>
                  <a:lnTo>
                    <a:pt x="15121" y="4395"/>
                  </a:lnTo>
                  <a:lnTo>
                    <a:pt x="14708" y="4232"/>
                  </a:lnTo>
                  <a:lnTo>
                    <a:pt x="14295" y="4287"/>
                  </a:lnTo>
                  <a:lnTo>
                    <a:pt x="14192" y="4505"/>
                  </a:lnTo>
                  <a:lnTo>
                    <a:pt x="13371" y="4836"/>
                  </a:lnTo>
                  <a:lnTo>
                    <a:pt x="13371" y="4505"/>
                  </a:lnTo>
                  <a:lnTo>
                    <a:pt x="13577" y="4395"/>
                  </a:lnTo>
                  <a:lnTo>
                    <a:pt x="13371" y="4232"/>
                  </a:lnTo>
                  <a:lnTo>
                    <a:pt x="12855" y="4505"/>
                  </a:lnTo>
                  <a:lnTo>
                    <a:pt x="13164" y="4616"/>
                  </a:lnTo>
                  <a:lnTo>
                    <a:pt x="13061" y="4781"/>
                  </a:lnTo>
                  <a:lnTo>
                    <a:pt x="12344" y="4947"/>
                  </a:lnTo>
                  <a:lnTo>
                    <a:pt x="12648" y="5220"/>
                  </a:lnTo>
                  <a:lnTo>
                    <a:pt x="13061" y="5330"/>
                  </a:lnTo>
                  <a:lnTo>
                    <a:pt x="13061" y="5441"/>
                  </a:lnTo>
                  <a:lnTo>
                    <a:pt x="12648" y="5496"/>
                  </a:lnTo>
                  <a:lnTo>
                    <a:pt x="12137" y="5661"/>
                  </a:lnTo>
                  <a:lnTo>
                    <a:pt x="12137" y="5441"/>
                  </a:lnTo>
                  <a:lnTo>
                    <a:pt x="11827" y="5441"/>
                  </a:lnTo>
                  <a:lnTo>
                    <a:pt x="12137" y="5165"/>
                  </a:lnTo>
                  <a:lnTo>
                    <a:pt x="11827" y="5110"/>
                  </a:lnTo>
                  <a:lnTo>
                    <a:pt x="10800" y="5606"/>
                  </a:lnTo>
                  <a:lnTo>
                    <a:pt x="10697" y="5990"/>
                  </a:lnTo>
                  <a:lnTo>
                    <a:pt x="10800" y="6210"/>
                  </a:lnTo>
                  <a:lnTo>
                    <a:pt x="10594" y="6321"/>
                  </a:lnTo>
                  <a:lnTo>
                    <a:pt x="10284" y="6266"/>
                  </a:lnTo>
                  <a:lnTo>
                    <a:pt x="10077" y="6210"/>
                  </a:lnTo>
                  <a:lnTo>
                    <a:pt x="10077" y="5769"/>
                  </a:lnTo>
                  <a:lnTo>
                    <a:pt x="9773" y="5769"/>
                  </a:lnTo>
                  <a:lnTo>
                    <a:pt x="9153" y="6155"/>
                  </a:lnTo>
                  <a:lnTo>
                    <a:pt x="8436" y="5879"/>
                  </a:lnTo>
                  <a:lnTo>
                    <a:pt x="8229" y="5990"/>
                  </a:lnTo>
                  <a:lnTo>
                    <a:pt x="8023" y="5990"/>
                  </a:lnTo>
                  <a:lnTo>
                    <a:pt x="8126" y="6431"/>
                  </a:lnTo>
                  <a:lnTo>
                    <a:pt x="7919" y="6431"/>
                  </a:lnTo>
                  <a:lnTo>
                    <a:pt x="7610" y="6484"/>
                  </a:lnTo>
                  <a:lnTo>
                    <a:pt x="7610" y="6210"/>
                  </a:lnTo>
                  <a:lnTo>
                    <a:pt x="7403" y="6155"/>
                  </a:lnTo>
                  <a:lnTo>
                    <a:pt x="7098" y="6431"/>
                  </a:lnTo>
                  <a:lnTo>
                    <a:pt x="6892" y="6155"/>
                  </a:lnTo>
                  <a:lnTo>
                    <a:pt x="5658" y="6704"/>
                  </a:lnTo>
                  <a:lnTo>
                    <a:pt x="5452" y="6704"/>
                  </a:lnTo>
                  <a:lnTo>
                    <a:pt x="5142" y="6594"/>
                  </a:lnTo>
                  <a:lnTo>
                    <a:pt x="4523" y="6594"/>
                  </a:lnTo>
                  <a:lnTo>
                    <a:pt x="4321" y="6815"/>
                  </a:lnTo>
                  <a:lnTo>
                    <a:pt x="4424" y="7309"/>
                  </a:lnTo>
                  <a:lnTo>
                    <a:pt x="3598" y="7968"/>
                  </a:lnTo>
                  <a:lnTo>
                    <a:pt x="3598" y="8133"/>
                  </a:lnTo>
                  <a:lnTo>
                    <a:pt x="2881" y="8520"/>
                  </a:lnTo>
                  <a:lnTo>
                    <a:pt x="2881" y="8738"/>
                  </a:lnTo>
                  <a:lnTo>
                    <a:pt x="3289" y="8958"/>
                  </a:lnTo>
                  <a:lnTo>
                    <a:pt x="2881" y="9234"/>
                  </a:lnTo>
                  <a:lnTo>
                    <a:pt x="3087" y="9728"/>
                  </a:lnTo>
                  <a:lnTo>
                    <a:pt x="3087" y="10059"/>
                  </a:lnTo>
                  <a:lnTo>
                    <a:pt x="3908" y="10881"/>
                  </a:lnTo>
                  <a:lnTo>
                    <a:pt x="3908" y="11102"/>
                  </a:lnTo>
                  <a:lnTo>
                    <a:pt x="4321" y="11378"/>
                  </a:lnTo>
                  <a:lnTo>
                    <a:pt x="4321" y="11488"/>
                  </a:lnTo>
                  <a:lnTo>
                    <a:pt x="3908" y="11706"/>
                  </a:lnTo>
                  <a:lnTo>
                    <a:pt x="4011" y="11927"/>
                  </a:lnTo>
                  <a:lnTo>
                    <a:pt x="3805" y="12586"/>
                  </a:lnTo>
                  <a:lnTo>
                    <a:pt x="3289" y="12807"/>
                  </a:lnTo>
                  <a:lnTo>
                    <a:pt x="3087" y="13191"/>
                  </a:lnTo>
                  <a:lnTo>
                    <a:pt x="2777" y="13301"/>
                  </a:lnTo>
                  <a:lnTo>
                    <a:pt x="2571" y="13467"/>
                  </a:lnTo>
                  <a:lnTo>
                    <a:pt x="2055" y="13740"/>
                  </a:lnTo>
                  <a:lnTo>
                    <a:pt x="2055" y="14291"/>
                  </a:lnTo>
                  <a:lnTo>
                    <a:pt x="1750" y="14509"/>
                  </a:lnTo>
                  <a:lnTo>
                    <a:pt x="821" y="14565"/>
                  </a:lnTo>
                  <a:lnTo>
                    <a:pt x="718" y="14730"/>
                  </a:lnTo>
                  <a:lnTo>
                    <a:pt x="718" y="15224"/>
                  </a:lnTo>
                  <a:lnTo>
                    <a:pt x="206" y="15610"/>
                  </a:lnTo>
                  <a:lnTo>
                    <a:pt x="206" y="15939"/>
                  </a:lnTo>
                  <a:lnTo>
                    <a:pt x="0" y="16214"/>
                  </a:lnTo>
                  <a:lnTo>
                    <a:pt x="206" y="16380"/>
                  </a:lnTo>
                  <a:lnTo>
                    <a:pt x="206" y="16874"/>
                  </a:lnTo>
                  <a:lnTo>
                    <a:pt x="924" y="17313"/>
                  </a:lnTo>
                  <a:lnTo>
                    <a:pt x="821" y="17699"/>
                  </a:lnTo>
                  <a:lnTo>
                    <a:pt x="924" y="17975"/>
                  </a:lnTo>
                  <a:lnTo>
                    <a:pt x="1337" y="18027"/>
                  </a:lnTo>
                  <a:lnTo>
                    <a:pt x="1440" y="18027"/>
                  </a:lnTo>
                  <a:lnTo>
                    <a:pt x="1337" y="18082"/>
                  </a:lnTo>
                  <a:lnTo>
                    <a:pt x="718" y="18137"/>
                  </a:lnTo>
                  <a:lnTo>
                    <a:pt x="718" y="18524"/>
                  </a:lnTo>
                  <a:lnTo>
                    <a:pt x="821" y="18962"/>
                  </a:lnTo>
                  <a:lnTo>
                    <a:pt x="718" y="19622"/>
                  </a:lnTo>
                  <a:lnTo>
                    <a:pt x="924" y="19732"/>
                  </a:lnTo>
                  <a:lnTo>
                    <a:pt x="924" y="19953"/>
                  </a:lnTo>
                  <a:lnTo>
                    <a:pt x="1337" y="20063"/>
                  </a:lnTo>
                  <a:lnTo>
                    <a:pt x="1750" y="20336"/>
                  </a:lnTo>
                  <a:lnTo>
                    <a:pt x="1952" y="20447"/>
                  </a:lnTo>
                  <a:lnTo>
                    <a:pt x="2261" y="20612"/>
                  </a:lnTo>
                  <a:lnTo>
                    <a:pt x="2571" y="20885"/>
                  </a:lnTo>
                  <a:lnTo>
                    <a:pt x="2984" y="20833"/>
                  </a:lnTo>
                  <a:lnTo>
                    <a:pt x="3087" y="20885"/>
                  </a:lnTo>
                  <a:lnTo>
                    <a:pt x="3598" y="20996"/>
                  </a:lnTo>
                  <a:lnTo>
                    <a:pt x="4011" y="21327"/>
                  </a:lnTo>
                  <a:lnTo>
                    <a:pt x="4424" y="21382"/>
                  </a:lnTo>
                  <a:lnTo>
                    <a:pt x="4424" y="21437"/>
                  </a:lnTo>
                  <a:lnTo>
                    <a:pt x="4523" y="21600"/>
                  </a:lnTo>
                  <a:lnTo>
                    <a:pt x="4935" y="21437"/>
                  </a:lnTo>
                  <a:lnTo>
                    <a:pt x="5555" y="21437"/>
                  </a:lnTo>
                  <a:lnTo>
                    <a:pt x="6169" y="21272"/>
                  </a:lnTo>
                  <a:lnTo>
                    <a:pt x="6685" y="20885"/>
                  </a:lnTo>
                  <a:lnTo>
                    <a:pt x="8534" y="20833"/>
                  </a:lnTo>
                  <a:lnTo>
                    <a:pt x="9050" y="20885"/>
                  </a:lnTo>
                  <a:lnTo>
                    <a:pt x="9974" y="20723"/>
                  </a:lnTo>
                  <a:lnTo>
                    <a:pt x="10284" y="20447"/>
                  </a:lnTo>
                  <a:lnTo>
                    <a:pt x="10697" y="20336"/>
                  </a:lnTo>
                  <a:lnTo>
                    <a:pt x="11006" y="19953"/>
                  </a:lnTo>
                  <a:lnTo>
                    <a:pt x="11518" y="19511"/>
                  </a:lnTo>
                  <a:lnTo>
                    <a:pt x="11518" y="19238"/>
                  </a:lnTo>
                  <a:lnTo>
                    <a:pt x="12034" y="19073"/>
                  </a:lnTo>
                  <a:lnTo>
                    <a:pt x="12034" y="18634"/>
                  </a:lnTo>
                  <a:lnTo>
                    <a:pt x="11827" y="18579"/>
                  </a:lnTo>
                  <a:lnTo>
                    <a:pt x="12240" y="18358"/>
                  </a:lnTo>
                  <a:lnTo>
                    <a:pt x="12550" y="17864"/>
                  </a:lnTo>
                  <a:lnTo>
                    <a:pt x="12344" y="17809"/>
                  </a:lnTo>
                  <a:lnTo>
                    <a:pt x="12648" y="17809"/>
                  </a:lnTo>
                  <a:lnTo>
                    <a:pt x="13164" y="17313"/>
                  </a:lnTo>
                  <a:lnTo>
                    <a:pt x="13577" y="16380"/>
                  </a:lnTo>
                  <a:lnTo>
                    <a:pt x="13784" y="15831"/>
                  </a:lnTo>
                  <a:lnTo>
                    <a:pt x="14295" y="15555"/>
                  </a:lnTo>
                  <a:lnTo>
                    <a:pt x="14605" y="14951"/>
                  </a:lnTo>
                  <a:lnTo>
                    <a:pt x="15323" y="14236"/>
                  </a:lnTo>
                  <a:lnTo>
                    <a:pt x="16148" y="13025"/>
                  </a:lnTo>
                  <a:lnTo>
                    <a:pt x="16660" y="12586"/>
                  </a:lnTo>
                  <a:lnTo>
                    <a:pt x="16660" y="12037"/>
                  </a:lnTo>
                  <a:lnTo>
                    <a:pt x="17176" y="11488"/>
                  </a:lnTo>
                  <a:lnTo>
                    <a:pt x="17279" y="11212"/>
                  </a:lnTo>
                  <a:lnTo>
                    <a:pt x="17898" y="10663"/>
                  </a:lnTo>
                  <a:lnTo>
                    <a:pt x="18203" y="9838"/>
                  </a:lnTo>
                  <a:lnTo>
                    <a:pt x="18410" y="9234"/>
                  </a:lnTo>
                  <a:lnTo>
                    <a:pt x="18719" y="9069"/>
                  </a:lnTo>
                  <a:lnTo>
                    <a:pt x="18823" y="8630"/>
                  </a:lnTo>
                  <a:lnTo>
                    <a:pt x="18719" y="8409"/>
                  </a:lnTo>
                  <a:lnTo>
                    <a:pt x="18823" y="8078"/>
                  </a:lnTo>
                  <a:lnTo>
                    <a:pt x="19334" y="7584"/>
                  </a:lnTo>
                  <a:lnTo>
                    <a:pt x="19334" y="7364"/>
                  </a:lnTo>
                  <a:lnTo>
                    <a:pt x="19747" y="7091"/>
                  </a:lnTo>
                  <a:lnTo>
                    <a:pt x="19540" y="6760"/>
                  </a:lnTo>
                  <a:lnTo>
                    <a:pt x="19334" y="6594"/>
                  </a:lnTo>
                  <a:lnTo>
                    <a:pt x="19540" y="6431"/>
                  </a:lnTo>
                  <a:lnTo>
                    <a:pt x="19540" y="5990"/>
                  </a:lnTo>
                  <a:lnTo>
                    <a:pt x="19334" y="5935"/>
                  </a:lnTo>
                  <a:lnTo>
                    <a:pt x="19334" y="5606"/>
                  </a:lnTo>
                  <a:lnTo>
                    <a:pt x="19747" y="5441"/>
                  </a:lnTo>
                  <a:lnTo>
                    <a:pt x="19953" y="5606"/>
                  </a:lnTo>
                  <a:lnTo>
                    <a:pt x="20056" y="5935"/>
                  </a:lnTo>
                  <a:lnTo>
                    <a:pt x="20573" y="6266"/>
                  </a:lnTo>
                  <a:lnTo>
                    <a:pt x="20981" y="6266"/>
                  </a:lnTo>
                  <a:lnTo>
                    <a:pt x="21084" y="6045"/>
                  </a:lnTo>
                  <a:lnTo>
                    <a:pt x="21290" y="5879"/>
                  </a:lnTo>
                  <a:lnTo>
                    <a:pt x="21394" y="5717"/>
                  </a:lnTo>
                  <a:lnTo>
                    <a:pt x="21394" y="5441"/>
                  </a:lnTo>
                  <a:lnTo>
                    <a:pt x="21600" y="5386"/>
                  </a:lnTo>
                  <a:lnTo>
                    <a:pt x="21497" y="5055"/>
                  </a:lnTo>
                  <a:lnTo>
                    <a:pt x="20981" y="4671"/>
                  </a:lnTo>
                  <a:lnTo>
                    <a:pt x="20877" y="4395"/>
                  </a:lnTo>
                  <a:lnTo>
                    <a:pt x="20981" y="4287"/>
                  </a:lnTo>
                  <a:lnTo>
                    <a:pt x="20981" y="3956"/>
                  </a:lnTo>
                  <a:lnTo>
                    <a:pt x="20877" y="3518"/>
                  </a:lnTo>
                  <a:lnTo>
                    <a:pt x="20981" y="3297"/>
                  </a:lnTo>
                  <a:lnTo>
                    <a:pt x="20981" y="2582"/>
                  </a:lnTo>
                  <a:lnTo>
                    <a:pt x="20573" y="2307"/>
                  </a:lnTo>
                  <a:lnTo>
                    <a:pt x="20573" y="1592"/>
                  </a:lnTo>
                  <a:lnTo>
                    <a:pt x="20366" y="1374"/>
                  </a:lnTo>
                  <a:lnTo>
                    <a:pt x="20056" y="1374"/>
                  </a:lnTo>
                  <a:lnTo>
                    <a:pt x="19540" y="1043"/>
                  </a:lnTo>
                  <a:lnTo>
                    <a:pt x="19540" y="767"/>
                  </a:lnTo>
                  <a:lnTo>
                    <a:pt x="19029" y="659"/>
                  </a:lnTo>
                  <a:lnTo>
                    <a:pt x="19334" y="384"/>
                  </a:lnTo>
                  <a:lnTo>
                    <a:pt x="19236" y="0"/>
                  </a:lnTo>
                  <a:close/>
                </a:path>
              </a:pathLst>
            </a:custGeom>
            <a:solidFill>
              <a:srgbClr val="CCD4D9"/>
            </a:solidFill>
            <a:ln w="12700" cap="flat">
              <a:noFill/>
              <a:miter lim="400000"/>
            </a:ln>
            <a:effectLst/>
          </p:spPr>
          <p:txBody>
            <a:bodyPr wrap="square" lIns="0" tIns="0" rIns="0" bIns="0" numCol="1" anchor="ctr">
              <a:noAutofit/>
            </a:bodyPr>
            <a:lstStyle/>
            <a:p>
              <a:pPr defTabSz="342900">
                <a:lnSpc>
                  <a:spcPct val="100000"/>
                </a:lnSpc>
                <a:spcBef>
                  <a:spcPts val="0"/>
                </a:spcBef>
                <a:defRPr sz="1400">
                  <a:latin typeface="Arial"/>
                  <a:ea typeface="Arial"/>
                  <a:cs typeface="Arial"/>
                  <a:sym typeface="Arial"/>
                </a:defRPr>
              </a:pPr>
              <a:endParaRPr sz="525"/>
            </a:p>
          </p:txBody>
        </p:sp>
        <p:grpSp>
          <p:nvGrpSpPr>
            <p:cNvPr id="242" name="Google Shape;10528;p32">
              <a:extLst>
                <a:ext uri="{FF2B5EF4-FFF2-40B4-BE49-F238E27FC236}">
                  <a16:creationId xmlns:a16="http://schemas.microsoft.com/office/drawing/2014/main" id="{FF176D6B-4FAA-F24C-CE60-E7F66BC5B016}"/>
                </a:ext>
              </a:extLst>
            </p:cNvPr>
            <p:cNvGrpSpPr/>
            <p:nvPr/>
          </p:nvGrpSpPr>
          <p:grpSpPr>
            <a:xfrm>
              <a:off x="19480297" y="9544062"/>
              <a:ext cx="2878065" cy="2937774"/>
              <a:chOff x="0" y="119"/>
              <a:chExt cx="2878064" cy="2937773"/>
            </a:xfrm>
          </p:grpSpPr>
          <p:sp>
            <p:nvSpPr>
              <p:cNvPr id="303" name="Google Shape;10529;p32">
                <a:extLst>
                  <a:ext uri="{FF2B5EF4-FFF2-40B4-BE49-F238E27FC236}">
                    <a16:creationId xmlns:a16="http://schemas.microsoft.com/office/drawing/2014/main" id="{42022E51-CD1D-C9F3-29CB-9EF623C52900}"/>
                  </a:ext>
                </a:extLst>
              </p:cNvPr>
              <p:cNvSpPr/>
              <p:nvPr/>
            </p:nvSpPr>
            <p:spPr>
              <a:xfrm>
                <a:off x="0" y="119"/>
                <a:ext cx="2878065" cy="2456370"/>
              </a:xfrm>
              <a:custGeom>
                <a:avLst/>
                <a:gdLst/>
                <a:ahLst/>
                <a:cxnLst>
                  <a:cxn ang="0">
                    <a:pos x="wd2" y="hd2"/>
                  </a:cxn>
                  <a:cxn ang="5400000">
                    <a:pos x="wd2" y="hd2"/>
                  </a:cxn>
                  <a:cxn ang="10800000">
                    <a:pos x="wd2" y="hd2"/>
                  </a:cxn>
                  <a:cxn ang="16200000">
                    <a:pos x="wd2" y="hd2"/>
                  </a:cxn>
                </a:cxnLst>
                <a:rect l="0" t="0" r="r" b="b"/>
                <a:pathLst>
                  <a:path w="21600" h="21600" extrusionOk="0">
                    <a:moveTo>
                      <a:pt x="16876" y="0"/>
                    </a:moveTo>
                    <a:lnTo>
                      <a:pt x="16759" y="43"/>
                    </a:lnTo>
                    <a:lnTo>
                      <a:pt x="16680" y="153"/>
                    </a:lnTo>
                    <a:lnTo>
                      <a:pt x="16680" y="350"/>
                    </a:lnTo>
                    <a:lnTo>
                      <a:pt x="16641" y="548"/>
                    </a:lnTo>
                    <a:lnTo>
                      <a:pt x="16641" y="591"/>
                    </a:lnTo>
                    <a:lnTo>
                      <a:pt x="16601" y="701"/>
                    </a:lnTo>
                    <a:lnTo>
                      <a:pt x="16543" y="701"/>
                    </a:lnTo>
                    <a:lnTo>
                      <a:pt x="16484" y="898"/>
                    </a:lnTo>
                    <a:lnTo>
                      <a:pt x="16386" y="1052"/>
                    </a:lnTo>
                    <a:lnTo>
                      <a:pt x="16465" y="1140"/>
                    </a:lnTo>
                    <a:lnTo>
                      <a:pt x="16563" y="1227"/>
                    </a:lnTo>
                    <a:lnTo>
                      <a:pt x="16504" y="1271"/>
                    </a:lnTo>
                    <a:lnTo>
                      <a:pt x="16445" y="1249"/>
                    </a:lnTo>
                    <a:lnTo>
                      <a:pt x="16386" y="1381"/>
                    </a:lnTo>
                    <a:lnTo>
                      <a:pt x="16347" y="1490"/>
                    </a:lnTo>
                    <a:lnTo>
                      <a:pt x="16406" y="1644"/>
                    </a:lnTo>
                    <a:lnTo>
                      <a:pt x="16406" y="1753"/>
                    </a:lnTo>
                    <a:lnTo>
                      <a:pt x="16347" y="1710"/>
                    </a:lnTo>
                    <a:lnTo>
                      <a:pt x="16269" y="1753"/>
                    </a:lnTo>
                    <a:lnTo>
                      <a:pt x="16210" y="2039"/>
                    </a:lnTo>
                    <a:lnTo>
                      <a:pt x="16269" y="2259"/>
                    </a:lnTo>
                    <a:lnTo>
                      <a:pt x="16249" y="2478"/>
                    </a:lnTo>
                    <a:lnTo>
                      <a:pt x="16289" y="2631"/>
                    </a:lnTo>
                    <a:lnTo>
                      <a:pt x="16289" y="2807"/>
                    </a:lnTo>
                    <a:lnTo>
                      <a:pt x="16170" y="2916"/>
                    </a:lnTo>
                    <a:lnTo>
                      <a:pt x="16170" y="3004"/>
                    </a:lnTo>
                    <a:lnTo>
                      <a:pt x="16072" y="3245"/>
                    </a:lnTo>
                    <a:lnTo>
                      <a:pt x="16053" y="3574"/>
                    </a:lnTo>
                    <a:lnTo>
                      <a:pt x="15955" y="3728"/>
                    </a:lnTo>
                    <a:lnTo>
                      <a:pt x="15994" y="3837"/>
                    </a:lnTo>
                    <a:lnTo>
                      <a:pt x="15916" y="4013"/>
                    </a:lnTo>
                    <a:lnTo>
                      <a:pt x="15817" y="4122"/>
                    </a:lnTo>
                    <a:lnTo>
                      <a:pt x="15817" y="4341"/>
                    </a:lnTo>
                    <a:lnTo>
                      <a:pt x="15661" y="4495"/>
                    </a:lnTo>
                    <a:lnTo>
                      <a:pt x="15308" y="4648"/>
                    </a:lnTo>
                    <a:lnTo>
                      <a:pt x="15171" y="4539"/>
                    </a:lnTo>
                    <a:lnTo>
                      <a:pt x="15015" y="4517"/>
                    </a:lnTo>
                    <a:lnTo>
                      <a:pt x="14936" y="4429"/>
                    </a:lnTo>
                    <a:lnTo>
                      <a:pt x="14818" y="4298"/>
                    </a:lnTo>
                    <a:lnTo>
                      <a:pt x="14818" y="4232"/>
                    </a:lnTo>
                    <a:lnTo>
                      <a:pt x="14778" y="4188"/>
                    </a:lnTo>
                    <a:lnTo>
                      <a:pt x="14740" y="4056"/>
                    </a:lnTo>
                    <a:lnTo>
                      <a:pt x="14622" y="4013"/>
                    </a:lnTo>
                    <a:lnTo>
                      <a:pt x="14505" y="3969"/>
                    </a:lnTo>
                    <a:lnTo>
                      <a:pt x="14348" y="3969"/>
                    </a:lnTo>
                    <a:lnTo>
                      <a:pt x="14191" y="3859"/>
                    </a:lnTo>
                    <a:lnTo>
                      <a:pt x="14152" y="3749"/>
                    </a:lnTo>
                    <a:lnTo>
                      <a:pt x="14034" y="3574"/>
                    </a:lnTo>
                    <a:lnTo>
                      <a:pt x="13897" y="3552"/>
                    </a:lnTo>
                    <a:lnTo>
                      <a:pt x="13759" y="3464"/>
                    </a:lnTo>
                    <a:lnTo>
                      <a:pt x="13759" y="3399"/>
                    </a:lnTo>
                    <a:lnTo>
                      <a:pt x="13701" y="3399"/>
                    </a:lnTo>
                    <a:lnTo>
                      <a:pt x="13642" y="3333"/>
                    </a:lnTo>
                    <a:lnTo>
                      <a:pt x="13524" y="3333"/>
                    </a:lnTo>
                    <a:lnTo>
                      <a:pt x="13427" y="3311"/>
                    </a:lnTo>
                    <a:lnTo>
                      <a:pt x="13446" y="3245"/>
                    </a:lnTo>
                    <a:lnTo>
                      <a:pt x="13309" y="3136"/>
                    </a:lnTo>
                    <a:lnTo>
                      <a:pt x="13269" y="3004"/>
                    </a:lnTo>
                    <a:lnTo>
                      <a:pt x="13152" y="2851"/>
                    </a:lnTo>
                    <a:lnTo>
                      <a:pt x="13054" y="2851"/>
                    </a:lnTo>
                    <a:lnTo>
                      <a:pt x="12937" y="2675"/>
                    </a:lnTo>
                    <a:lnTo>
                      <a:pt x="12937" y="2544"/>
                    </a:lnTo>
                    <a:lnTo>
                      <a:pt x="13034" y="2346"/>
                    </a:lnTo>
                    <a:lnTo>
                      <a:pt x="13054" y="2215"/>
                    </a:lnTo>
                    <a:lnTo>
                      <a:pt x="13172" y="2127"/>
                    </a:lnTo>
                    <a:lnTo>
                      <a:pt x="13211" y="1974"/>
                    </a:lnTo>
                    <a:lnTo>
                      <a:pt x="13250" y="1863"/>
                    </a:lnTo>
                    <a:lnTo>
                      <a:pt x="13152" y="1908"/>
                    </a:lnTo>
                    <a:lnTo>
                      <a:pt x="13074" y="1753"/>
                    </a:lnTo>
                    <a:lnTo>
                      <a:pt x="13172" y="1666"/>
                    </a:lnTo>
                    <a:lnTo>
                      <a:pt x="13152" y="1556"/>
                    </a:lnTo>
                    <a:lnTo>
                      <a:pt x="13231" y="1556"/>
                    </a:lnTo>
                    <a:lnTo>
                      <a:pt x="13269" y="1534"/>
                    </a:lnTo>
                    <a:lnTo>
                      <a:pt x="13328" y="1556"/>
                    </a:lnTo>
                    <a:lnTo>
                      <a:pt x="13427" y="1578"/>
                    </a:lnTo>
                    <a:lnTo>
                      <a:pt x="13544" y="1534"/>
                    </a:lnTo>
                    <a:lnTo>
                      <a:pt x="13603" y="1381"/>
                    </a:lnTo>
                    <a:lnTo>
                      <a:pt x="13504" y="1315"/>
                    </a:lnTo>
                    <a:lnTo>
                      <a:pt x="13563" y="1227"/>
                    </a:lnTo>
                    <a:lnTo>
                      <a:pt x="13642" y="1249"/>
                    </a:lnTo>
                    <a:lnTo>
                      <a:pt x="13701" y="1052"/>
                    </a:lnTo>
                    <a:lnTo>
                      <a:pt x="13759" y="1008"/>
                    </a:lnTo>
                    <a:lnTo>
                      <a:pt x="13838" y="898"/>
                    </a:lnTo>
                    <a:lnTo>
                      <a:pt x="13838" y="833"/>
                    </a:lnTo>
                    <a:lnTo>
                      <a:pt x="13741" y="789"/>
                    </a:lnTo>
                    <a:lnTo>
                      <a:pt x="13662" y="876"/>
                    </a:lnTo>
                    <a:lnTo>
                      <a:pt x="13603" y="833"/>
                    </a:lnTo>
                    <a:lnTo>
                      <a:pt x="13603" y="613"/>
                    </a:lnTo>
                    <a:lnTo>
                      <a:pt x="13504" y="679"/>
                    </a:lnTo>
                    <a:lnTo>
                      <a:pt x="13368" y="833"/>
                    </a:lnTo>
                    <a:lnTo>
                      <a:pt x="13427" y="876"/>
                    </a:lnTo>
                    <a:lnTo>
                      <a:pt x="13427" y="942"/>
                    </a:lnTo>
                    <a:lnTo>
                      <a:pt x="13348" y="1008"/>
                    </a:lnTo>
                    <a:lnTo>
                      <a:pt x="13250" y="942"/>
                    </a:lnTo>
                    <a:lnTo>
                      <a:pt x="13231" y="876"/>
                    </a:lnTo>
                    <a:lnTo>
                      <a:pt x="13211" y="811"/>
                    </a:lnTo>
                    <a:lnTo>
                      <a:pt x="13152" y="898"/>
                    </a:lnTo>
                    <a:lnTo>
                      <a:pt x="13074" y="920"/>
                    </a:lnTo>
                    <a:lnTo>
                      <a:pt x="13074" y="833"/>
                    </a:lnTo>
                    <a:lnTo>
                      <a:pt x="13152" y="767"/>
                    </a:lnTo>
                    <a:lnTo>
                      <a:pt x="13172" y="701"/>
                    </a:lnTo>
                    <a:lnTo>
                      <a:pt x="13113" y="723"/>
                    </a:lnTo>
                    <a:lnTo>
                      <a:pt x="13034" y="811"/>
                    </a:lnTo>
                    <a:lnTo>
                      <a:pt x="12917" y="876"/>
                    </a:lnTo>
                    <a:lnTo>
                      <a:pt x="12917" y="898"/>
                    </a:lnTo>
                    <a:lnTo>
                      <a:pt x="12838" y="920"/>
                    </a:lnTo>
                    <a:lnTo>
                      <a:pt x="12819" y="876"/>
                    </a:lnTo>
                    <a:lnTo>
                      <a:pt x="12682" y="876"/>
                    </a:lnTo>
                    <a:lnTo>
                      <a:pt x="12682" y="811"/>
                    </a:lnTo>
                    <a:lnTo>
                      <a:pt x="12623" y="679"/>
                    </a:lnTo>
                    <a:lnTo>
                      <a:pt x="12564" y="679"/>
                    </a:lnTo>
                    <a:lnTo>
                      <a:pt x="12447" y="723"/>
                    </a:lnTo>
                    <a:lnTo>
                      <a:pt x="12348" y="701"/>
                    </a:lnTo>
                    <a:lnTo>
                      <a:pt x="12289" y="723"/>
                    </a:lnTo>
                    <a:lnTo>
                      <a:pt x="12250" y="657"/>
                    </a:lnTo>
                    <a:lnTo>
                      <a:pt x="12192" y="657"/>
                    </a:lnTo>
                    <a:lnTo>
                      <a:pt x="12153" y="504"/>
                    </a:lnTo>
                    <a:lnTo>
                      <a:pt x="12035" y="570"/>
                    </a:lnTo>
                    <a:lnTo>
                      <a:pt x="11898" y="548"/>
                    </a:lnTo>
                    <a:lnTo>
                      <a:pt x="11780" y="482"/>
                    </a:lnTo>
                    <a:lnTo>
                      <a:pt x="11780" y="394"/>
                    </a:lnTo>
                    <a:lnTo>
                      <a:pt x="11701" y="285"/>
                    </a:lnTo>
                    <a:lnTo>
                      <a:pt x="11663" y="285"/>
                    </a:lnTo>
                    <a:lnTo>
                      <a:pt x="11663" y="350"/>
                    </a:lnTo>
                    <a:lnTo>
                      <a:pt x="11505" y="394"/>
                    </a:lnTo>
                    <a:lnTo>
                      <a:pt x="11466" y="285"/>
                    </a:lnTo>
                    <a:lnTo>
                      <a:pt x="11369" y="263"/>
                    </a:lnTo>
                    <a:lnTo>
                      <a:pt x="11211" y="175"/>
                    </a:lnTo>
                    <a:lnTo>
                      <a:pt x="11211" y="219"/>
                    </a:lnTo>
                    <a:lnTo>
                      <a:pt x="11153" y="153"/>
                    </a:lnTo>
                    <a:lnTo>
                      <a:pt x="11055" y="241"/>
                    </a:lnTo>
                    <a:lnTo>
                      <a:pt x="11153" y="328"/>
                    </a:lnTo>
                    <a:lnTo>
                      <a:pt x="11114" y="350"/>
                    </a:lnTo>
                    <a:lnTo>
                      <a:pt x="11211" y="372"/>
                    </a:lnTo>
                    <a:lnTo>
                      <a:pt x="11310" y="350"/>
                    </a:lnTo>
                    <a:lnTo>
                      <a:pt x="11466" y="482"/>
                    </a:lnTo>
                    <a:lnTo>
                      <a:pt x="11466" y="570"/>
                    </a:lnTo>
                    <a:lnTo>
                      <a:pt x="11486" y="767"/>
                    </a:lnTo>
                    <a:lnTo>
                      <a:pt x="11369" y="767"/>
                    </a:lnTo>
                    <a:lnTo>
                      <a:pt x="11349" y="898"/>
                    </a:lnTo>
                    <a:lnTo>
                      <a:pt x="11290" y="811"/>
                    </a:lnTo>
                    <a:lnTo>
                      <a:pt x="11211" y="789"/>
                    </a:lnTo>
                    <a:lnTo>
                      <a:pt x="11114" y="876"/>
                    </a:lnTo>
                    <a:lnTo>
                      <a:pt x="10820" y="876"/>
                    </a:lnTo>
                    <a:lnTo>
                      <a:pt x="10702" y="767"/>
                    </a:lnTo>
                    <a:lnTo>
                      <a:pt x="10682" y="811"/>
                    </a:lnTo>
                    <a:lnTo>
                      <a:pt x="10565" y="876"/>
                    </a:lnTo>
                    <a:lnTo>
                      <a:pt x="10585" y="986"/>
                    </a:lnTo>
                    <a:lnTo>
                      <a:pt x="10486" y="942"/>
                    </a:lnTo>
                    <a:lnTo>
                      <a:pt x="10506" y="1118"/>
                    </a:lnTo>
                    <a:lnTo>
                      <a:pt x="10467" y="1052"/>
                    </a:lnTo>
                    <a:lnTo>
                      <a:pt x="10330" y="1008"/>
                    </a:lnTo>
                    <a:lnTo>
                      <a:pt x="10290" y="1096"/>
                    </a:lnTo>
                    <a:lnTo>
                      <a:pt x="10330" y="1161"/>
                    </a:lnTo>
                    <a:lnTo>
                      <a:pt x="10330" y="1227"/>
                    </a:lnTo>
                    <a:lnTo>
                      <a:pt x="10192" y="1161"/>
                    </a:lnTo>
                    <a:lnTo>
                      <a:pt x="10134" y="1249"/>
                    </a:lnTo>
                    <a:lnTo>
                      <a:pt x="10192" y="1315"/>
                    </a:lnTo>
                    <a:lnTo>
                      <a:pt x="10114" y="1359"/>
                    </a:lnTo>
                    <a:lnTo>
                      <a:pt x="10036" y="1425"/>
                    </a:lnTo>
                    <a:lnTo>
                      <a:pt x="10036" y="1468"/>
                    </a:lnTo>
                    <a:lnTo>
                      <a:pt x="10114" y="1578"/>
                    </a:lnTo>
                    <a:lnTo>
                      <a:pt x="10134" y="1644"/>
                    </a:lnTo>
                    <a:lnTo>
                      <a:pt x="10036" y="1578"/>
                    </a:lnTo>
                    <a:lnTo>
                      <a:pt x="9977" y="1666"/>
                    </a:lnTo>
                    <a:lnTo>
                      <a:pt x="9879" y="1666"/>
                    </a:lnTo>
                    <a:lnTo>
                      <a:pt x="9800" y="1819"/>
                    </a:lnTo>
                    <a:lnTo>
                      <a:pt x="9702" y="2017"/>
                    </a:lnTo>
                    <a:lnTo>
                      <a:pt x="9624" y="2039"/>
                    </a:lnTo>
                    <a:lnTo>
                      <a:pt x="9605" y="2215"/>
                    </a:lnTo>
                    <a:lnTo>
                      <a:pt x="9506" y="2259"/>
                    </a:lnTo>
                    <a:lnTo>
                      <a:pt x="9585" y="2346"/>
                    </a:lnTo>
                    <a:lnTo>
                      <a:pt x="9781" y="2368"/>
                    </a:lnTo>
                    <a:lnTo>
                      <a:pt x="9702" y="2412"/>
                    </a:lnTo>
                    <a:lnTo>
                      <a:pt x="9643" y="2478"/>
                    </a:lnTo>
                    <a:lnTo>
                      <a:pt x="9879" y="2566"/>
                    </a:lnTo>
                    <a:lnTo>
                      <a:pt x="9800" y="2631"/>
                    </a:lnTo>
                    <a:lnTo>
                      <a:pt x="9643" y="2587"/>
                    </a:lnTo>
                    <a:lnTo>
                      <a:pt x="9605" y="2522"/>
                    </a:lnTo>
                    <a:lnTo>
                      <a:pt x="9624" y="2587"/>
                    </a:lnTo>
                    <a:lnTo>
                      <a:pt x="9702" y="2675"/>
                    </a:lnTo>
                    <a:lnTo>
                      <a:pt x="9702" y="2807"/>
                    </a:lnTo>
                    <a:lnTo>
                      <a:pt x="9800" y="2960"/>
                    </a:lnTo>
                    <a:lnTo>
                      <a:pt x="9643" y="2807"/>
                    </a:lnTo>
                    <a:lnTo>
                      <a:pt x="9585" y="2653"/>
                    </a:lnTo>
                    <a:lnTo>
                      <a:pt x="9487" y="2631"/>
                    </a:lnTo>
                    <a:lnTo>
                      <a:pt x="9447" y="2697"/>
                    </a:lnTo>
                    <a:lnTo>
                      <a:pt x="9428" y="2785"/>
                    </a:lnTo>
                    <a:lnTo>
                      <a:pt x="9408" y="2697"/>
                    </a:lnTo>
                    <a:lnTo>
                      <a:pt x="9193" y="2544"/>
                    </a:lnTo>
                    <a:lnTo>
                      <a:pt x="9016" y="2566"/>
                    </a:lnTo>
                    <a:lnTo>
                      <a:pt x="9056" y="2631"/>
                    </a:lnTo>
                    <a:lnTo>
                      <a:pt x="9016" y="2697"/>
                    </a:lnTo>
                    <a:lnTo>
                      <a:pt x="8957" y="2653"/>
                    </a:lnTo>
                    <a:lnTo>
                      <a:pt x="8918" y="2653"/>
                    </a:lnTo>
                    <a:lnTo>
                      <a:pt x="8860" y="2697"/>
                    </a:lnTo>
                    <a:lnTo>
                      <a:pt x="8938" y="2851"/>
                    </a:lnTo>
                    <a:lnTo>
                      <a:pt x="8918" y="2894"/>
                    </a:lnTo>
                    <a:lnTo>
                      <a:pt x="8898" y="2851"/>
                    </a:lnTo>
                    <a:lnTo>
                      <a:pt x="8840" y="2872"/>
                    </a:lnTo>
                    <a:lnTo>
                      <a:pt x="8840" y="2916"/>
                    </a:lnTo>
                    <a:lnTo>
                      <a:pt x="8742" y="2982"/>
                    </a:lnTo>
                    <a:lnTo>
                      <a:pt x="8605" y="3026"/>
                    </a:lnTo>
                    <a:lnTo>
                      <a:pt x="8722" y="2960"/>
                    </a:lnTo>
                    <a:lnTo>
                      <a:pt x="8801" y="2851"/>
                    </a:lnTo>
                    <a:lnTo>
                      <a:pt x="8801" y="2653"/>
                    </a:lnTo>
                    <a:lnTo>
                      <a:pt x="8860" y="2544"/>
                    </a:lnTo>
                    <a:lnTo>
                      <a:pt x="8821" y="2456"/>
                    </a:lnTo>
                    <a:lnTo>
                      <a:pt x="8722" y="2434"/>
                    </a:lnTo>
                    <a:lnTo>
                      <a:pt x="8566" y="2127"/>
                    </a:lnTo>
                    <a:lnTo>
                      <a:pt x="8507" y="1996"/>
                    </a:lnTo>
                    <a:lnTo>
                      <a:pt x="8331" y="1930"/>
                    </a:lnTo>
                    <a:lnTo>
                      <a:pt x="8232" y="1886"/>
                    </a:lnTo>
                    <a:lnTo>
                      <a:pt x="8173" y="1908"/>
                    </a:lnTo>
                    <a:lnTo>
                      <a:pt x="8232" y="1974"/>
                    </a:lnTo>
                    <a:lnTo>
                      <a:pt x="8154" y="1996"/>
                    </a:lnTo>
                    <a:lnTo>
                      <a:pt x="8076" y="2127"/>
                    </a:lnTo>
                    <a:lnTo>
                      <a:pt x="8017" y="2105"/>
                    </a:lnTo>
                    <a:lnTo>
                      <a:pt x="8037" y="2039"/>
                    </a:lnTo>
                    <a:lnTo>
                      <a:pt x="7938" y="2083"/>
                    </a:lnTo>
                    <a:lnTo>
                      <a:pt x="7919" y="2149"/>
                    </a:lnTo>
                    <a:lnTo>
                      <a:pt x="7841" y="1974"/>
                    </a:lnTo>
                    <a:lnTo>
                      <a:pt x="7782" y="1974"/>
                    </a:lnTo>
                    <a:lnTo>
                      <a:pt x="7762" y="2039"/>
                    </a:lnTo>
                    <a:lnTo>
                      <a:pt x="7841" y="2105"/>
                    </a:lnTo>
                    <a:lnTo>
                      <a:pt x="7742" y="2193"/>
                    </a:lnTo>
                    <a:lnTo>
                      <a:pt x="7683" y="2324"/>
                    </a:lnTo>
                    <a:lnTo>
                      <a:pt x="7742" y="2368"/>
                    </a:lnTo>
                    <a:lnTo>
                      <a:pt x="7624" y="2456"/>
                    </a:lnTo>
                    <a:lnTo>
                      <a:pt x="7566" y="2368"/>
                    </a:lnTo>
                    <a:lnTo>
                      <a:pt x="7527" y="2368"/>
                    </a:lnTo>
                    <a:lnTo>
                      <a:pt x="7488" y="2302"/>
                    </a:lnTo>
                    <a:lnTo>
                      <a:pt x="7566" y="2215"/>
                    </a:lnTo>
                    <a:lnTo>
                      <a:pt x="7488" y="2215"/>
                    </a:lnTo>
                    <a:lnTo>
                      <a:pt x="7448" y="2346"/>
                    </a:lnTo>
                    <a:lnTo>
                      <a:pt x="7350" y="2368"/>
                    </a:lnTo>
                    <a:lnTo>
                      <a:pt x="7292" y="2434"/>
                    </a:lnTo>
                    <a:lnTo>
                      <a:pt x="7272" y="2566"/>
                    </a:lnTo>
                    <a:lnTo>
                      <a:pt x="7448" y="2631"/>
                    </a:lnTo>
                    <a:lnTo>
                      <a:pt x="7292" y="2763"/>
                    </a:lnTo>
                    <a:lnTo>
                      <a:pt x="7193" y="2697"/>
                    </a:lnTo>
                    <a:lnTo>
                      <a:pt x="7057" y="2785"/>
                    </a:lnTo>
                    <a:lnTo>
                      <a:pt x="7076" y="2872"/>
                    </a:lnTo>
                    <a:lnTo>
                      <a:pt x="7252" y="2894"/>
                    </a:lnTo>
                    <a:lnTo>
                      <a:pt x="7174" y="2982"/>
                    </a:lnTo>
                    <a:lnTo>
                      <a:pt x="7095" y="3004"/>
                    </a:lnTo>
                    <a:lnTo>
                      <a:pt x="6998" y="2872"/>
                    </a:lnTo>
                    <a:lnTo>
                      <a:pt x="6899" y="2982"/>
                    </a:lnTo>
                    <a:lnTo>
                      <a:pt x="6802" y="3004"/>
                    </a:lnTo>
                    <a:lnTo>
                      <a:pt x="6840" y="3092"/>
                    </a:lnTo>
                    <a:lnTo>
                      <a:pt x="6860" y="3179"/>
                    </a:lnTo>
                    <a:lnTo>
                      <a:pt x="6860" y="3245"/>
                    </a:lnTo>
                    <a:lnTo>
                      <a:pt x="6939" y="3223"/>
                    </a:lnTo>
                    <a:lnTo>
                      <a:pt x="6860" y="3333"/>
                    </a:lnTo>
                    <a:lnTo>
                      <a:pt x="6899" y="3443"/>
                    </a:lnTo>
                    <a:lnTo>
                      <a:pt x="6802" y="3464"/>
                    </a:lnTo>
                    <a:lnTo>
                      <a:pt x="6763" y="3552"/>
                    </a:lnTo>
                    <a:lnTo>
                      <a:pt x="6939" y="3618"/>
                    </a:lnTo>
                    <a:lnTo>
                      <a:pt x="6840" y="3662"/>
                    </a:lnTo>
                    <a:lnTo>
                      <a:pt x="6802" y="3728"/>
                    </a:lnTo>
                    <a:lnTo>
                      <a:pt x="6684" y="3684"/>
                    </a:lnTo>
                    <a:lnTo>
                      <a:pt x="6644" y="3618"/>
                    </a:lnTo>
                    <a:lnTo>
                      <a:pt x="6566" y="3552"/>
                    </a:lnTo>
                    <a:lnTo>
                      <a:pt x="6468" y="3640"/>
                    </a:lnTo>
                    <a:lnTo>
                      <a:pt x="6449" y="3530"/>
                    </a:lnTo>
                    <a:lnTo>
                      <a:pt x="6350" y="3464"/>
                    </a:lnTo>
                    <a:lnTo>
                      <a:pt x="6273" y="3530"/>
                    </a:lnTo>
                    <a:lnTo>
                      <a:pt x="6390" y="3640"/>
                    </a:lnTo>
                    <a:lnTo>
                      <a:pt x="6350" y="3662"/>
                    </a:lnTo>
                    <a:lnTo>
                      <a:pt x="6292" y="3771"/>
                    </a:lnTo>
                    <a:lnTo>
                      <a:pt x="6390" y="3881"/>
                    </a:lnTo>
                    <a:lnTo>
                      <a:pt x="6508" y="3881"/>
                    </a:lnTo>
                    <a:lnTo>
                      <a:pt x="6468" y="3991"/>
                    </a:lnTo>
                    <a:lnTo>
                      <a:pt x="6468" y="4100"/>
                    </a:lnTo>
                    <a:lnTo>
                      <a:pt x="6409" y="4056"/>
                    </a:lnTo>
                    <a:lnTo>
                      <a:pt x="6350" y="4056"/>
                    </a:lnTo>
                    <a:lnTo>
                      <a:pt x="6370" y="4188"/>
                    </a:lnTo>
                    <a:lnTo>
                      <a:pt x="6311" y="4319"/>
                    </a:lnTo>
                    <a:lnTo>
                      <a:pt x="6311" y="4451"/>
                    </a:lnTo>
                    <a:lnTo>
                      <a:pt x="6155" y="4056"/>
                    </a:lnTo>
                    <a:lnTo>
                      <a:pt x="6018" y="3793"/>
                    </a:lnTo>
                    <a:lnTo>
                      <a:pt x="5978" y="3728"/>
                    </a:lnTo>
                    <a:lnTo>
                      <a:pt x="5998" y="3552"/>
                    </a:lnTo>
                    <a:lnTo>
                      <a:pt x="5959" y="3640"/>
                    </a:lnTo>
                    <a:lnTo>
                      <a:pt x="5821" y="3728"/>
                    </a:lnTo>
                    <a:lnTo>
                      <a:pt x="5801" y="3881"/>
                    </a:lnTo>
                    <a:lnTo>
                      <a:pt x="5724" y="3903"/>
                    </a:lnTo>
                    <a:lnTo>
                      <a:pt x="5704" y="3991"/>
                    </a:lnTo>
                    <a:lnTo>
                      <a:pt x="5606" y="3969"/>
                    </a:lnTo>
                    <a:lnTo>
                      <a:pt x="5528" y="4078"/>
                    </a:lnTo>
                    <a:lnTo>
                      <a:pt x="5469" y="4166"/>
                    </a:lnTo>
                    <a:lnTo>
                      <a:pt x="5489" y="4298"/>
                    </a:lnTo>
                    <a:lnTo>
                      <a:pt x="5489" y="4626"/>
                    </a:lnTo>
                    <a:lnTo>
                      <a:pt x="5528" y="4648"/>
                    </a:lnTo>
                    <a:lnTo>
                      <a:pt x="5528" y="4758"/>
                    </a:lnTo>
                    <a:lnTo>
                      <a:pt x="5430" y="4824"/>
                    </a:lnTo>
                    <a:lnTo>
                      <a:pt x="5370" y="4933"/>
                    </a:lnTo>
                    <a:lnTo>
                      <a:pt x="5214" y="4977"/>
                    </a:lnTo>
                    <a:lnTo>
                      <a:pt x="5234" y="5065"/>
                    </a:lnTo>
                    <a:lnTo>
                      <a:pt x="5116" y="5153"/>
                    </a:lnTo>
                    <a:lnTo>
                      <a:pt x="5116" y="5306"/>
                    </a:lnTo>
                    <a:lnTo>
                      <a:pt x="5037" y="5372"/>
                    </a:lnTo>
                    <a:lnTo>
                      <a:pt x="4881" y="5636"/>
                    </a:lnTo>
                    <a:lnTo>
                      <a:pt x="4547" y="5855"/>
                    </a:lnTo>
                    <a:lnTo>
                      <a:pt x="4273" y="5877"/>
                    </a:lnTo>
                    <a:lnTo>
                      <a:pt x="4156" y="5921"/>
                    </a:lnTo>
                    <a:lnTo>
                      <a:pt x="3998" y="5943"/>
                    </a:lnTo>
                    <a:lnTo>
                      <a:pt x="3861" y="5965"/>
                    </a:lnTo>
                    <a:lnTo>
                      <a:pt x="3743" y="5943"/>
                    </a:lnTo>
                    <a:lnTo>
                      <a:pt x="3567" y="6030"/>
                    </a:lnTo>
                    <a:lnTo>
                      <a:pt x="3548" y="6140"/>
                    </a:lnTo>
                    <a:lnTo>
                      <a:pt x="3450" y="6184"/>
                    </a:lnTo>
                    <a:lnTo>
                      <a:pt x="3077" y="6162"/>
                    </a:lnTo>
                    <a:lnTo>
                      <a:pt x="3018" y="6206"/>
                    </a:lnTo>
                    <a:lnTo>
                      <a:pt x="2960" y="6316"/>
                    </a:lnTo>
                    <a:lnTo>
                      <a:pt x="2744" y="6425"/>
                    </a:lnTo>
                    <a:lnTo>
                      <a:pt x="2587" y="6425"/>
                    </a:lnTo>
                    <a:lnTo>
                      <a:pt x="2489" y="6381"/>
                    </a:lnTo>
                    <a:lnTo>
                      <a:pt x="2392" y="6403"/>
                    </a:lnTo>
                    <a:lnTo>
                      <a:pt x="2372" y="6316"/>
                    </a:lnTo>
                    <a:lnTo>
                      <a:pt x="2274" y="6381"/>
                    </a:lnTo>
                    <a:lnTo>
                      <a:pt x="2196" y="6513"/>
                    </a:lnTo>
                    <a:lnTo>
                      <a:pt x="1979" y="6579"/>
                    </a:lnTo>
                    <a:lnTo>
                      <a:pt x="1960" y="6622"/>
                    </a:lnTo>
                    <a:lnTo>
                      <a:pt x="1882" y="6622"/>
                    </a:lnTo>
                    <a:lnTo>
                      <a:pt x="1705" y="6798"/>
                    </a:lnTo>
                    <a:lnTo>
                      <a:pt x="1470" y="6929"/>
                    </a:lnTo>
                    <a:lnTo>
                      <a:pt x="1176" y="7039"/>
                    </a:lnTo>
                    <a:lnTo>
                      <a:pt x="1019" y="7236"/>
                    </a:lnTo>
                    <a:lnTo>
                      <a:pt x="1019" y="7456"/>
                    </a:lnTo>
                    <a:lnTo>
                      <a:pt x="902" y="7565"/>
                    </a:lnTo>
                    <a:lnTo>
                      <a:pt x="823" y="7499"/>
                    </a:lnTo>
                    <a:lnTo>
                      <a:pt x="843" y="7412"/>
                    </a:lnTo>
                    <a:lnTo>
                      <a:pt x="843" y="7346"/>
                    </a:lnTo>
                    <a:lnTo>
                      <a:pt x="902" y="7171"/>
                    </a:lnTo>
                    <a:lnTo>
                      <a:pt x="902" y="7061"/>
                    </a:lnTo>
                    <a:lnTo>
                      <a:pt x="725" y="7192"/>
                    </a:lnTo>
                    <a:lnTo>
                      <a:pt x="686" y="7390"/>
                    </a:lnTo>
                    <a:lnTo>
                      <a:pt x="569" y="7631"/>
                    </a:lnTo>
                    <a:lnTo>
                      <a:pt x="666" y="7828"/>
                    </a:lnTo>
                    <a:lnTo>
                      <a:pt x="588" y="8004"/>
                    </a:lnTo>
                    <a:lnTo>
                      <a:pt x="608" y="8267"/>
                    </a:lnTo>
                    <a:lnTo>
                      <a:pt x="393" y="8552"/>
                    </a:lnTo>
                    <a:lnTo>
                      <a:pt x="314" y="8946"/>
                    </a:lnTo>
                    <a:lnTo>
                      <a:pt x="353" y="9145"/>
                    </a:lnTo>
                    <a:lnTo>
                      <a:pt x="333" y="9452"/>
                    </a:lnTo>
                    <a:lnTo>
                      <a:pt x="529" y="9802"/>
                    </a:lnTo>
                    <a:lnTo>
                      <a:pt x="529" y="9934"/>
                    </a:lnTo>
                    <a:lnTo>
                      <a:pt x="608" y="10044"/>
                    </a:lnTo>
                    <a:lnTo>
                      <a:pt x="529" y="10219"/>
                    </a:lnTo>
                    <a:lnTo>
                      <a:pt x="588" y="10372"/>
                    </a:lnTo>
                    <a:lnTo>
                      <a:pt x="470" y="10438"/>
                    </a:lnTo>
                    <a:lnTo>
                      <a:pt x="411" y="10329"/>
                    </a:lnTo>
                    <a:lnTo>
                      <a:pt x="411" y="10131"/>
                    </a:lnTo>
                    <a:lnTo>
                      <a:pt x="333" y="10241"/>
                    </a:lnTo>
                    <a:lnTo>
                      <a:pt x="314" y="10197"/>
                    </a:lnTo>
                    <a:lnTo>
                      <a:pt x="314" y="10000"/>
                    </a:lnTo>
                    <a:lnTo>
                      <a:pt x="215" y="9759"/>
                    </a:lnTo>
                    <a:lnTo>
                      <a:pt x="138" y="9868"/>
                    </a:lnTo>
                    <a:lnTo>
                      <a:pt x="176" y="10131"/>
                    </a:lnTo>
                    <a:lnTo>
                      <a:pt x="314" y="10307"/>
                    </a:lnTo>
                    <a:lnTo>
                      <a:pt x="411" y="10504"/>
                    </a:lnTo>
                    <a:lnTo>
                      <a:pt x="274" y="10548"/>
                    </a:lnTo>
                    <a:lnTo>
                      <a:pt x="138" y="10372"/>
                    </a:lnTo>
                    <a:lnTo>
                      <a:pt x="118" y="10153"/>
                    </a:lnTo>
                    <a:lnTo>
                      <a:pt x="79" y="10241"/>
                    </a:lnTo>
                    <a:lnTo>
                      <a:pt x="0" y="10307"/>
                    </a:lnTo>
                    <a:lnTo>
                      <a:pt x="98" y="10482"/>
                    </a:lnTo>
                    <a:lnTo>
                      <a:pt x="294" y="10745"/>
                    </a:lnTo>
                    <a:lnTo>
                      <a:pt x="393" y="11096"/>
                    </a:lnTo>
                    <a:lnTo>
                      <a:pt x="353" y="11688"/>
                    </a:lnTo>
                    <a:lnTo>
                      <a:pt x="431" y="11797"/>
                    </a:lnTo>
                    <a:lnTo>
                      <a:pt x="510" y="12148"/>
                    </a:lnTo>
                    <a:lnTo>
                      <a:pt x="666" y="12610"/>
                    </a:lnTo>
                    <a:lnTo>
                      <a:pt x="608" y="12763"/>
                    </a:lnTo>
                    <a:lnTo>
                      <a:pt x="628" y="13443"/>
                    </a:lnTo>
                    <a:lnTo>
                      <a:pt x="608" y="13530"/>
                    </a:lnTo>
                    <a:lnTo>
                      <a:pt x="666" y="13728"/>
                    </a:lnTo>
                    <a:lnTo>
                      <a:pt x="666" y="13947"/>
                    </a:lnTo>
                    <a:lnTo>
                      <a:pt x="784" y="14210"/>
                    </a:lnTo>
                    <a:lnTo>
                      <a:pt x="784" y="14385"/>
                    </a:lnTo>
                    <a:lnTo>
                      <a:pt x="686" y="14473"/>
                    </a:lnTo>
                    <a:lnTo>
                      <a:pt x="725" y="14517"/>
                    </a:lnTo>
                    <a:lnTo>
                      <a:pt x="686" y="14692"/>
                    </a:lnTo>
                    <a:lnTo>
                      <a:pt x="666" y="14955"/>
                    </a:lnTo>
                    <a:lnTo>
                      <a:pt x="588" y="15043"/>
                    </a:lnTo>
                    <a:lnTo>
                      <a:pt x="608" y="15131"/>
                    </a:lnTo>
                    <a:lnTo>
                      <a:pt x="588" y="15284"/>
                    </a:lnTo>
                    <a:lnTo>
                      <a:pt x="490" y="15372"/>
                    </a:lnTo>
                    <a:lnTo>
                      <a:pt x="510" y="15503"/>
                    </a:lnTo>
                    <a:lnTo>
                      <a:pt x="314" y="15679"/>
                    </a:lnTo>
                    <a:lnTo>
                      <a:pt x="235" y="15591"/>
                    </a:lnTo>
                    <a:lnTo>
                      <a:pt x="118" y="15810"/>
                    </a:lnTo>
                    <a:lnTo>
                      <a:pt x="118" y="16183"/>
                    </a:lnTo>
                    <a:lnTo>
                      <a:pt x="196" y="16272"/>
                    </a:lnTo>
                    <a:lnTo>
                      <a:pt x="274" y="16272"/>
                    </a:lnTo>
                    <a:lnTo>
                      <a:pt x="510" y="16513"/>
                    </a:lnTo>
                    <a:lnTo>
                      <a:pt x="510" y="16623"/>
                    </a:lnTo>
                    <a:lnTo>
                      <a:pt x="529" y="16688"/>
                    </a:lnTo>
                    <a:lnTo>
                      <a:pt x="666" y="16710"/>
                    </a:lnTo>
                    <a:lnTo>
                      <a:pt x="705" y="16776"/>
                    </a:lnTo>
                    <a:lnTo>
                      <a:pt x="882" y="16798"/>
                    </a:lnTo>
                    <a:lnTo>
                      <a:pt x="921" y="16798"/>
                    </a:lnTo>
                    <a:lnTo>
                      <a:pt x="960" y="16842"/>
                    </a:lnTo>
                    <a:lnTo>
                      <a:pt x="1078" y="16842"/>
                    </a:lnTo>
                    <a:lnTo>
                      <a:pt x="1215" y="16820"/>
                    </a:lnTo>
                    <a:lnTo>
                      <a:pt x="1254" y="16908"/>
                    </a:lnTo>
                    <a:lnTo>
                      <a:pt x="1313" y="16842"/>
                    </a:lnTo>
                    <a:lnTo>
                      <a:pt x="1333" y="16886"/>
                    </a:lnTo>
                    <a:lnTo>
                      <a:pt x="1509" y="16842"/>
                    </a:lnTo>
                    <a:lnTo>
                      <a:pt x="1647" y="16842"/>
                    </a:lnTo>
                    <a:lnTo>
                      <a:pt x="1667" y="16776"/>
                    </a:lnTo>
                    <a:lnTo>
                      <a:pt x="1744" y="16732"/>
                    </a:lnTo>
                    <a:lnTo>
                      <a:pt x="1823" y="16601"/>
                    </a:lnTo>
                    <a:lnTo>
                      <a:pt x="1979" y="16623"/>
                    </a:lnTo>
                    <a:lnTo>
                      <a:pt x="1979" y="16513"/>
                    </a:lnTo>
                    <a:lnTo>
                      <a:pt x="2078" y="16447"/>
                    </a:lnTo>
                    <a:lnTo>
                      <a:pt x="2176" y="16447"/>
                    </a:lnTo>
                    <a:lnTo>
                      <a:pt x="2254" y="16535"/>
                    </a:lnTo>
                    <a:lnTo>
                      <a:pt x="2352" y="16403"/>
                    </a:lnTo>
                    <a:lnTo>
                      <a:pt x="2372" y="16447"/>
                    </a:lnTo>
                    <a:lnTo>
                      <a:pt x="2451" y="16403"/>
                    </a:lnTo>
                    <a:lnTo>
                      <a:pt x="2469" y="16272"/>
                    </a:lnTo>
                    <a:lnTo>
                      <a:pt x="2763" y="16052"/>
                    </a:lnTo>
                    <a:lnTo>
                      <a:pt x="2881" y="16074"/>
                    </a:lnTo>
                    <a:lnTo>
                      <a:pt x="2960" y="16117"/>
                    </a:lnTo>
                    <a:lnTo>
                      <a:pt x="3058" y="16052"/>
                    </a:lnTo>
                    <a:lnTo>
                      <a:pt x="3332" y="15964"/>
                    </a:lnTo>
                    <a:lnTo>
                      <a:pt x="3371" y="16052"/>
                    </a:lnTo>
                    <a:lnTo>
                      <a:pt x="3548" y="15986"/>
                    </a:lnTo>
                    <a:lnTo>
                      <a:pt x="3607" y="16030"/>
                    </a:lnTo>
                    <a:lnTo>
                      <a:pt x="3705" y="16052"/>
                    </a:lnTo>
                    <a:lnTo>
                      <a:pt x="3783" y="15986"/>
                    </a:lnTo>
                    <a:lnTo>
                      <a:pt x="3842" y="16139"/>
                    </a:lnTo>
                    <a:lnTo>
                      <a:pt x="3920" y="16139"/>
                    </a:lnTo>
                    <a:lnTo>
                      <a:pt x="3998" y="16074"/>
                    </a:lnTo>
                    <a:lnTo>
                      <a:pt x="4037" y="16139"/>
                    </a:lnTo>
                    <a:lnTo>
                      <a:pt x="4136" y="16074"/>
                    </a:lnTo>
                    <a:lnTo>
                      <a:pt x="4332" y="16074"/>
                    </a:lnTo>
                    <a:lnTo>
                      <a:pt x="4332" y="16183"/>
                    </a:lnTo>
                    <a:lnTo>
                      <a:pt x="4351" y="16183"/>
                    </a:lnTo>
                    <a:lnTo>
                      <a:pt x="4489" y="16074"/>
                    </a:lnTo>
                    <a:lnTo>
                      <a:pt x="4606" y="16117"/>
                    </a:lnTo>
                    <a:lnTo>
                      <a:pt x="4744" y="15986"/>
                    </a:lnTo>
                    <a:lnTo>
                      <a:pt x="4802" y="15854"/>
                    </a:lnTo>
                    <a:lnTo>
                      <a:pt x="4841" y="15832"/>
                    </a:lnTo>
                    <a:lnTo>
                      <a:pt x="4979" y="15701"/>
                    </a:lnTo>
                    <a:lnTo>
                      <a:pt x="5037" y="15482"/>
                    </a:lnTo>
                    <a:lnTo>
                      <a:pt x="5175" y="15372"/>
                    </a:lnTo>
                    <a:lnTo>
                      <a:pt x="5311" y="15350"/>
                    </a:lnTo>
                    <a:lnTo>
                      <a:pt x="5390" y="15372"/>
                    </a:lnTo>
                    <a:lnTo>
                      <a:pt x="5606" y="15284"/>
                    </a:lnTo>
                    <a:lnTo>
                      <a:pt x="5880" y="15087"/>
                    </a:lnTo>
                    <a:lnTo>
                      <a:pt x="6076" y="14890"/>
                    </a:lnTo>
                    <a:lnTo>
                      <a:pt x="6155" y="14868"/>
                    </a:lnTo>
                    <a:lnTo>
                      <a:pt x="6311" y="14868"/>
                    </a:lnTo>
                    <a:lnTo>
                      <a:pt x="6468" y="14933"/>
                    </a:lnTo>
                    <a:lnTo>
                      <a:pt x="6605" y="14955"/>
                    </a:lnTo>
                    <a:lnTo>
                      <a:pt x="6743" y="14890"/>
                    </a:lnTo>
                    <a:lnTo>
                      <a:pt x="6939" y="14933"/>
                    </a:lnTo>
                    <a:lnTo>
                      <a:pt x="7252" y="14824"/>
                    </a:lnTo>
                    <a:lnTo>
                      <a:pt x="7429" y="14758"/>
                    </a:lnTo>
                    <a:lnTo>
                      <a:pt x="7547" y="14648"/>
                    </a:lnTo>
                    <a:lnTo>
                      <a:pt x="7624" y="14648"/>
                    </a:lnTo>
                    <a:lnTo>
                      <a:pt x="7782" y="14517"/>
                    </a:lnTo>
                    <a:lnTo>
                      <a:pt x="8017" y="14517"/>
                    </a:lnTo>
                    <a:lnTo>
                      <a:pt x="8605" y="14473"/>
                    </a:lnTo>
                    <a:lnTo>
                      <a:pt x="8801" y="14517"/>
                    </a:lnTo>
                    <a:lnTo>
                      <a:pt x="8918" y="14517"/>
                    </a:lnTo>
                    <a:lnTo>
                      <a:pt x="9095" y="14473"/>
                    </a:lnTo>
                    <a:lnTo>
                      <a:pt x="9212" y="14495"/>
                    </a:lnTo>
                    <a:lnTo>
                      <a:pt x="9388" y="14648"/>
                    </a:lnTo>
                    <a:lnTo>
                      <a:pt x="9506" y="14890"/>
                    </a:lnTo>
                    <a:lnTo>
                      <a:pt x="9605" y="14933"/>
                    </a:lnTo>
                    <a:lnTo>
                      <a:pt x="9682" y="14868"/>
                    </a:lnTo>
                    <a:lnTo>
                      <a:pt x="9722" y="14846"/>
                    </a:lnTo>
                    <a:lnTo>
                      <a:pt x="9781" y="14890"/>
                    </a:lnTo>
                    <a:lnTo>
                      <a:pt x="9840" y="14868"/>
                    </a:lnTo>
                    <a:lnTo>
                      <a:pt x="9977" y="14890"/>
                    </a:lnTo>
                    <a:lnTo>
                      <a:pt x="10075" y="15043"/>
                    </a:lnTo>
                    <a:lnTo>
                      <a:pt x="10192" y="15065"/>
                    </a:lnTo>
                    <a:lnTo>
                      <a:pt x="10271" y="15043"/>
                    </a:lnTo>
                    <a:lnTo>
                      <a:pt x="10486" y="15240"/>
                    </a:lnTo>
                    <a:lnTo>
                      <a:pt x="10486" y="15350"/>
                    </a:lnTo>
                    <a:lnTo>
                      <a:pt x="10565" y="15350"/>
                    </a:lnTo>
                    <a:lnTo>
                      <a:pt x="10624" y="15438"/>
                    </a:lnTo>
                    <a:lnTo>
                      <a:pt x="10604" y="15525"/>
                    </a:lnTo>
                    <a:lnTo>
                      <a:pt x="10506" y="15525"/>
                    </a:lnTo>
                    <a:lnTo>
                      <a:pt x="10486" y="15613"/>
                    </a:lnTo>
                    <a:lnTo>
                      <a:pt x="10585" y="15832"/>
                    </a:lnTo>
                    <a:lnTo>
                      <a:pt x="10682" y="15854"/>
                    </a:lnTo>
                    <a:lnTo>
                      <a:pt x="10780" y="15986"/>
                    </a:lnTo>
                    <a:lnTo>
                      <a:pt x="10820" y="16161"/>
                    </a:lnTo>
                    <a:lnTo>
                      <a:pt x="10800" y="16272"/>
                    </a:lnTo>
                    <a:lnTo>
                      <a:pt x="10918" y="16579"/>
                    </a:lnTo>
                    <a:lnTo>
                      <a:pt x="10879" y="16710"/>
                    </a:lnTo>
                    <a:lnTo>
                      <a:pt x="10918" y="16776"/>
                    </a:lnTo>
                    <a:lnTo>
                      <a:pt x="10898" y="16930"/>
                    </a:lnTo>
                    <a:lnTo>
                      <a:pt x="10879" y="17017"/>
                    </a:lnTo>
                    <a:lnTo>
                      <a:pt x="10800" y="16995"/>
                    </a:lnTo>
                    <a:lnTo>
                      <a:pt x="10780" y="17017"/>
                    </a:lnTo>
                    <a:lnTo>
                      <a:pt x="10859" y="17149"/>
                    </a:lnTo>
                    <a:lnTo>
                      <a:pt x="10918" y="17171"/>
                    </a:lnTo>
                    <a:lnTo>
                      <a:pt x="10976" y="17324"/>
                    </a:lnTo>
                    <a:lnTo>
                      <a:pt x="11074" y="17280"/>
                    </a:lnTo>
                    <a:lnTo>
                      <a:pt x="11173" y="17368"/>
                    </a:lnTo>
                    <a:lnTo>
                      <a:pt x="11173" y="17258"/>
                    </a:lnTo>
                    <a:lnTo>
                      <a:pt x="11114" y="17149"/>
                    </a:lnTo>
                    <a:lnTo>
                      <a:pt x="11173" y="17083"/>
                    </a:lnTo>
                    <a:lnTo>
                      <a:pt x="11211" y="16951"/>
                    </a:lnTo>
                    <a:lnTo>
                      <a:pt x="11310" y="16951"/>
                    </a:lnTo>
                    <a:lnTo>
                      <a:pt x="11369" y="16842"/>
                    </a:lnTo>
                    <a:lnTo>
                      <a:pt x="11466" y="16798"/>
                    </a:lnTo>
                    <a:lnTo>
                      <a:pt x="11486" y="16688"/>
                    </a:lnTo>
                    <a:lnTo>
                      <a:pt x="11584" y="16535"/>
                    </a:lnTo>
                    <a:lnTo>
                      <a:pt x="11800" y="16447"/>
                    </a:lnTo>
                    <a:lnTo>
                      <a:pt x="11839" y="16360"/>
                    </a:lnTo>
                    <a:lnTo>
                      <a:pt x="11878" y="16360"/>
                    </a:lnTo>
                    <a:lnTo>
                      <a:pt x="12054" y="16250"/>
                    </a:lnTo>
                    <a:lnTo>
                      <a:pt x="12094" y="16074"/>
                    </a:lnTo>
                    <a:lnTo>
                      <a:pt x="12250" y="15832"/>
                    </a:lnTo>
                    <a:lnTo>
                      <a:pt x="12388" y="15810"/>
                    </a:lnTo>
                    <a:lnTo>
                      <a:pt x="12466" y="15701"/>
                    </a:lnTo>
                    <a:lnTo>
                      <a:pt x="12427" y="15569"/>
                    </a:lnTo>
                    <a:lnTo>
                      <a:pt x="12447" y="15416"/>
                    </a:lnTo>
                    <a:lnTo>
                      <a:pt x="12525" y="15591"/>
                    </a:lnTo>
                    <a:lnTo>
                      <a:pt x="12525" y="15920"/>
                    </a:lnTo>
                    <a:lnTo>
                      <a:pt x="12447" y="15986"/>
                    </a:lnTo>
                    <a:lnTo>
                      <a:pt x="12427" y="16294"/>
                    </a:lnTo>
                    <a:lnTo>
                      <a:pt x="12192" y="16469"/>
                    </a:lnTo>
                    <a:lnTo>
                      <a:pt x="12153" y="16601"/>
                    </a:lnTo>
                    <a:lnTo>
                      <a:pt x="12094" y="16688"/>
                    </a:lnTo>
                    <a:lnTo>
                      <a:pt x="12094" y="16842"/>
                    </a:lnTo>
                    <a:lnTo>
                      <a:pt x="11976" y="17039"/>
                    </a:lnTo>
                    <a:lnTo>
                      <a:pt x="11995" y="17083"/>
                    </a:lnTo>
                    <a:lnTo>
                      <a:pt x="11937" y="17390"/>
                    </a:lnTo>
                    <a:lnTo>
                      <a:pt x="11663" y="17368"/>
                    </a:lnTo>
                    <a:lnTo>
                      <a:pt x="11604" y="17543"/>
                    </a:lnTo>
                    <a:lnTo>
                      <a:pt x="11545" y="17631"/>
                    </a:lnTo>
                    <a:lnTo>
                      <a:pt x="11545" y="17697"/>
                    </a:lnTo>
                    <a:lnTo>
                      <a:pt x="11701" y="17631"/>
                    </a:lnTo>
                    <a:lnTo>
                      <a:pt x="11859" y="17565"/>
                    </a:lnTo>
                    <a:lnTo>
                      <a:pt x="12054" y="17631"/>
                    </a:lnTo>
                    <a:lnTo>
                      <a:pt x="12230" y="17324"/>
                    </a:lnTo>
                    <a:lnTo>
                      <a:pt x="12270" y="16995"/>
                    </a:lnTo>
                    <a:lnTo>
                      <a:pt x="12427" y="16820"/>
                    </a:lnTo>
                    <a:lnTo>
                      <a:pt x="12466" y="16886"/>
                    </a:lnTo>
                    <a:lnTo>
                      <a:pt x="12466" y="17171"/>
                    </a:lnTo>
                    <a:lnTo>
                      <a:pt x="12525" y="17346"/>
                    </a:lnTo>
                    <a:lnTo>
                      <a:pt x="12466" y="17346"/>
                    </a:lnTo>
                    <a:lnTo>
                      <a:pt x="12485" y="17631"/>
                    </a:lnTo>
                    <a:lnTo>
                      <a:pt x="12368" y="17894"/>
                    </a:lnTo>
                    <a:lnTo>
                      <a:pt x="12172" y="17982"/>
                    </a:lnTo>
                    <a:lnTo>
                      <a:pt x="12192" y="18048"/>
                    </a:lnTo>
                    <a:lnTo>
                      <a:pt x="12329" y="18026"/>
                    </a:lnTo>
                    <a:lnTo>
                      <a:pt x="12466" y="18048"/>
                    </a:lnTo>
                    <a:lnTo>
                      <a:pt x="12544" y="17982"/>
                    </a:lnTo>
                    <a:lnTo>
                      <a:pt x="12643" y="17938"/>
                    </a:lnTo>
                    <a:lnTo>
                      <a:pt x="12740" y="17828"/>
                    </a:lnTo>
                    <a:lnTo>
                      <a:pt x="12838" y="17872"/>
                    </a:lnTo>
                    <a:lnTo>
                      <a:pt x="12917" y="17872"/>
                    </a:lnTo>
                    <a:lnTo>
                      <a:pt x="12838" y="17982"/>
                    </a:lnTo>
                    <a:lnTo>
                      <a:pt x="12779" y="18048"/>
                    </a:lnTo>
                    <a:lnTo>
                      <a:pt x="12682" y="18048"/>
                    </a:lnTo>
                    <a:lnTo>
                      <a:pt x="12662" y="18113"/>
                    </a:lnTo>
                    <a:lnTo>
                      <a:pt x="12760" y="18267"/>
                    </a:lnTo>
                    <a:lnTo>
                      <a:pt x="12819" y="18420"/>
                    </a:lnTo>
                    <a:lnTo>
                      <a:pt x="12878" y="18596"/>
                    </a:lnTo>
                    <a:lnTo>
                      <a:pt x="12878" y="18815"/>
                    </a:lnTo>
                    <a:lnTo>
                      <a:pt x="12858" y="19100"/>
                    </a:lnTo>
                    <a:lnTo>
                      <a:pt x="12740" y="19253"/>
                    </a:lnTo>
                    <a:lnTo>
                      <a:pt x="12760" y="19341"/>
                    </a:lnTo>
                    <a:lnTo>
                      <a:pt x="12740" y="19560"/>
                    </a:lnTo>
                    <a:lnTo>
                      <a:pt x="12838" y="19648"/>
                    </a:lnTo>
                    <a:lnTo>
                      <a:pt x="12917" y="19803"/>
                    </a:lnTo>
                    <a:lnTo>
                      <a:pt x="12937" y="20000"/>
                    </a:lnTo>
                    <a:lnTo>
                      <a:pt x="13133" y="20285"/>
                    </a:lnTo>
                    <a:lnTo>
                      <a:pt x="13269" y="20329"/>
                    </a:lnTo>
                    <a:lnTo>
                      <a:pt x="13368" y="20416"/>
                    </a:lnTo>
                    <a:lnTo>
                      <a:pt x="13427" y="20548"/>
                    </a:lnTo>
                    <a:lnTo>
                      <a:pt x="13524" y="20570"/>
                    </a:lnTo>
                    <a:lnTo>
                      <a:pt x="13544" y="20526"/>
                    </a:lnTo>
                    <a:lnTo>
                      <a:pt x="13622" y="20504"/>
                    </a:lnTo>
                    <a:lnTo>
                      <a:pt x="13759" y="20526"/>
                    </a:lnTo>
                    <a:lnTo>
                      <a:pt x="13897" y="20679"/>
                    </a:lnTo>
                    <a:lnTo>
                      <a:pt x="14014" y="20723"/>
                    </a:lnTo>
                    <a:lnTo>
                      <a:pt x="14132" y="20855"/>
                    </a:lnTo>
                    <a:lnTo>
                      <a:pt x="14152" y="20964"/>
                    </a:lnTo>
                    <a:lnTo>
                      <a:pt x="14250" y="21008"/>
                    </a:lnTo>
                    <a:lnTo>
                      <a:pt x="14387" y="21162"/>
                    </a:lnTo>
                    <a:lnTo>
                      <a:pt x="14446" y="21162"/>
                    </a:lnTo>
                    <a:lnTo>
                      <a:pt x="14485" y="21074"/>
                    </a:lnTo>
                    <a:lnTo>
                      <a:pt x="14701" y="20964"/>
                    </a:lnTo>
                    <a:lnTo>
                      <a:pt x="14778" y="20855"/>
                    </a:lnTo>
                    <a:lnTo>
                      <a:pt x="14896" y="20855"/>
                    </a:lnTo>
                    <a:lnTo>
                      <a:pt x="15033" y="20723"/>
                    </a:lnTo>
                    <a:lnTo>
                      <a:pt x="15132" y="20723"/>
                    </a:lnTo>
                    <a:lnTo>
                      <a:pt x="15171" y="20658"/>
                    </a:lnTo>
                    <a:lnTo>
                      <a:pt x="15132" y="20614"/>
                    </a:lnTo>
                    <a:lnTo>
                      <a:pt x="15033" y="20570"/>
                    </a:lnTo>
                    <a:lnTo>
                      <a:pt x="15073" y="20504"/>
                    </a:lnTo>
                    <a:lnTo>
                      <a:pt x="15288" y="20329"/>
                    </a:lnTo>
                    <a:lnTo>
                      <a:pt x="15465" y="20460"/>
                    </a:lnTo>
                    <a:lnTo>
                      <a:pt x="15465" y="20614"/>
                    </a:lnTo>
                    <a:lnTo>
                      <a:pt x="15230" y="20745"/>
                    </a:lnTo>
                    <a:lnTo>
                      <a:pt x="15288" y="20855"/>
                    </a:lnTo>
                    <a:lnTo>
                      <a:pt x="15367" y="20877"/>
                    </a:lnTo>
                    <a:lnTo>
                      <a:pt x="15426" y="20767"/>
                    </a:lnTo>
                    <a:lnTo>
                      <a:pt x="15524" y="20679"/>
                    </a:lnTo>
                    <a:lnTo>
                      <a:pt x="15622" y="20767"/>
                    </a:lnTo>
                    <a:lnTo>
                      <a:pt x="15622" y="20877"/>
                    </a:lnTo>
                    <a:lnTo>
                      <a:pt x="15563" y="20877"/>
                    </a:lnTo>
                    <a:lnTo>
                      <a:pt x="15465" y="20964"/>
                    </a:lnTo>
                    <a:lnTo>
                      <a:pt x="15602" y="21162"/>
                    </a:lnTo>
                    <a:lnTo>
                      <a:pt x="15622" y="21381"/>
                    </a:lnTo>
                    <a:lnTo>
                      <a:pt x="15700" y="21315"/>
                    </a:lnTo>
                    <a:lnTo>
                      <a:pt x="15779" y="21337"/>
                    </a:lnTo>
                    <a:lnTo>
                      <a:pt x="15779" y="21447"/>
                    </a:lnTo>
                    <a:lnTo>
                      <a:pt x="15857" y="21600"/>
                    </a:lnTo>
                    <a:lnTo>
                      <a:pt x="15916" y="21425"/>
                    </a:lnTo>
                    <a:lnTo>
                      <a:pt x="15916" y="21271"/>
                    </a:lnTo>
                    <a:lnTo>
                      <a:pt x="15817" y="21337"/>
                    </a:lnTo>
                    <a:lnTo>
                      <a:pt x="15817" y="21293"/>
                    </a:lnTo>
                    <a:lnTo>
                      <a:pt x="15876" y="21206"/>
                    </a:lnTo>
                    <a:lnTo>
                      <a:pt x="16151" y="21206"/>
                    </a:lnTo>
                    <a:lnTo>
                      <a:pt x="16170" y="21271"/>
                    </a:lnTo>
                    <a:lnTo>
                      <a:pt x="16210" y="21206"/>
                    </a:lnTo>
                    <a:lnTo>
                      <a:pt x="16347" y="20986"/>
                    </a:lnTo>
                    <a:lnTo>
                      <a:pt x="16641" y="20789"/>
                    </a:lnTo>
                    <a:lnTo>
                      <a:pt x="16778" y="20658"/>
                    </a:lnTo>
                    <a:lnTo>
                      <a:pt x="16700" y="20658"/>
                    </a:lnTo>
                    <a:lnTo>
                      <a:pt x="16641" y="20679"/>
                    </a:lnTo>
                    <a:lnTo>
                      <a:pt x="16660" y="20658"/>
                    </a:lnTo>
                    <a:lnTo>
                      <a:pt x="16563" y="20614"/>
                    </a:lnTo>
                    <a:lnTo>
                      <a:pt x="16798" y="20614"/>
                    </a:lnTo>
                    <a:lnTo>
                      <a:pt x="17033" y="20548"/>
                    </a:lnTo>
                    <a:lnTo>
                      <a:pt x="17444" y="20438"/>
                    </a:lnTo>
                    <a:lnTo>
                      <a:pt x="17758" y="20526"/>
                    </a:lnTo>
                    <a:lnTo>
                      <a:pt x="17915" y="20438"/>
                    </a:lnTo>
                    <a:lnTo>
                      <a:pt x="17915" y="20329"/>
                    </a:lnTo>
                    <a:lnTo>
                      <a:pt x="18013" y="20329"/>
                    </a:lnTo>
                    <a:lnTo>
                      <a:pt x="18111" y="20241"/>
                    </a:lnTo>
                    <a:lnTo>
                      <a:pt x="18209" y="20022"/>
                    </a:lnTo>
                    <a:lnTo>
                      <a:pt x="18150" y="19803"/>
                    </a:lnTo>
                    <a:lnTo>
                      <a:pt x="18150" y="19670"/>
                    </a:lnTo>
                    <a:lnTo>
                      <a:pt x="18347" y="19451"/>
                    </a:lnTo>
                    <a:lnTo>
                      <a:pt x="18347" y="19100"/>
                    </a:lnTo>
                    <a:lnTo>
                      <a:pt x="18424" y="18968"/>
                    </a:lnTo>
                    <a:lnTo>
                      <a:pt x="18464" y="18727"/>
                    </a:lnTo>
                    <a:lnTo>
                      <a:pt x="18562" y="18683"/>
                    </a:lnTo>
                    <a:lnTo>
                      <a:pt x="18562" y="18552"/>
                    </a:lnTo>
                    <a:lnTo>
                      <a:pt x="18895" y="18113"/>
                    </a:lnTo>
                    <a:lnTo>
                      <a:pt x="18993" y="18091"/>
                    </a:lnTo>
                    <a:lnTo>
                      <a:pt x="19032" y="17828"/>
                    </a:lnTo>
                    <a:lnTo>
                      <a:pt x="19149" y="17631"/>
                    </a:lnTo>
                    <a:lnTo>
                      <a:pt x="19248" y="17390"/>
                    </a:lnTo>
                    <a:lnTo>
                      <a:pt x="19385" y="17236"/>
                    </a:lnTo>
                    <a:lnTo>
                      <a:pt x="19346" y="17127"/>
                    </a:lnTo>
                    <a:lnTo>
                      <a:pt x="19444" y="17039"/>
                    </a:lnTo>
                    <a:lnTo>
                      <a:pt x="19542" y="16820"/>
                    </a:lnTo>
                    <a:lnTo>
                      <a:pt x="19483" y="16732"/>
                    </a:lnTo>
                    <a:lnTo>
                      <a:pt x="19640" y="16666"/>
                    </a:lnTo>
                    <a:lnTo>
                      <a:pt x="19738" y="16469"/>
                    </a:lnTo>
                    <a:lnTo>
                      <a:pt x="19816" y="16381"/>
                    </a:lnTo>
                    <a:lnTo>
                      <a:pt x="19914" y="16183"/>
                    </a:lnTo>
                    <a:lnTo>
                      <a:pt x="20071" y="16139"/>
                    </a:lnTo>
                    <a:lnTo>
                      <a:pt x="20169" y="16074"/>
                    </a:lnTo>
                    <a:lnTo>
                      <a:pt x="19993" y="16074"/>
                    </a:lnTo>
                    <a:lnTo>
                      <a:pt x="20032" y="16030"/>
                    </a:lnTo>
                    <a:lnTo>
                      <a:pt x="20228" y="15986"/>
                    </a:lnTo>
                    <a:lnTo>
                      <a:pt x="20405" y="15898"/>
                    </a:lnTo>
                    <a:lnTo>
                      <a:pt x="20423" y="15723"/>
                    </a:lnTo>
                    <a:lnTo>
                      <a:pt x="20405" y="15679"/>
                    </a:lnTo>
                    <a:lnTo>
                      <a:pt x="20423" y="15525"/>
                    </a:lnTo>
                    <a:lnTo>
                      <a:pt x="20620" y="15394"/>
                    </a:lnTo>
                    <a:lnTo>
                      <a:pt x="20620" y="15262"/>
                    </a:lnTo>
                    <a:lnTo>
                      <a:pt x="20757" y="15197"/>
                    </a:lnTo>
                    <a:lnTo>
                      <a:pt x="20875" y="14977"/>
                    </a:lnTo>
                    <a:lnTo>
                      <a:pt x="20855" y="14868"/>
                    </a:lnTo>
                    <a:lnTo>
                      <a:pt x="20895" y="14692"/>
                    </a:lnTo>
                    <a:lnTo>
                      <a:pt x="20875" y="14627"/>
                    </a:lnTo>
                    <a:lnTo>
                      <a:pt x="20875" y="14517"/>
                    </a:lnTo>
                    <a:lnTo>
                      <a:pt x="21012" y="14144"/>
                    </a:lnTo>
                    <a:lnTo>
                      <a:pt x="21071" y="13925"/>
                    </a:lnTo>
                    <a:lnTo>
                      <a:pt x="21267" y="13530"/>
                    </a:lnTo>
                    <a:lnTo>
                      <a:pt x="21267" y="13399"/>
                    </a:lnTo>
                    <a:lnTo>
                      <a:pt x="21365" y="13092"/>
                    </a:lnTo>
                    <a:lnTo>
                      <a:pt x="21502" y="12960"/>
                    </a:lnTo>
                    <a:lnTo>
                      <a:pt x="21561" y="12785"/>
                    </a:lnTo>
                    <a:lnTo>
                      <a:pt x="21502" y="12632"/>
                    </a:lnTo>
                    <a:lnTo>
                      <a:pt x="21600" y="12499"/>
                    </a:lnTo>
                    <a:lnTo>
                      <a:pt x="21541" y="12214"/>
                    </a:lnTo>
                    <a:lnTo>
                      <a:pt x="21541" y="12082"/>
                    </a:lnTo>
                    <a:lnTo>
                      <a:pt x="21462" y="11863"/>
                    </a:lnTo>
                    <a:lnTo>
                      <a:pt x="21444" y="11775"/>
                    </a:lnTo>
                    <a:lnTo>
                      <a:pt x="21404" y="11644"/>
                    </a:lnTo>
                    <a:lnTo>
                      <a:pt x="21462" y="11600"/>
                    </a:lnTo>
                    <a:lnTo>
                      <a:pt x="21462" y="11447"/>
                    </a:lnTo>
                    <a:lnTo>
                      <a:pt x="21561" y="11293"/>
                    </a:lnTo>
                    <a:lnTo>
                      <a:pt x="21561" y="11227"/>
                    </a:lnTo>
                    <a:lnTo>
                      <a:pt x="21541" y="10877"/>
                    </a:lnTo>
                    <a:lnTo>
                      <a:pt x="21600" y="10745"/>
                    </a:lnTo>
                    <a:lnTo>
                      <a:pt x="21561" y="10679"/>
                    </a:lnTo>
                    <a:lnTo>
                      <a:pt x="21541" y="10548"/>
                    </a:lnTo>
                    <a:lnTo>
                      <a:pt x="21541" y="10329"/>
                    </a:lnTo>
                    <a:lnTo>
                      <a:pt x="21482" y="10307"/>
                    </a:lnTo>
                    <a:lnTo>
                      <a:pt x="21541" y="10153"/>
                    </a:lnTo>
                    <a:lnTo>
                      <a:pt x="21444" y="10131"/>
                    </a:lnTo>
                    <a:lnTo>
                      <a:pt x="21385" y="10000"/>
                    </a:lnTo>
                    <a:lnTo>
                      <a:pt x="21385" y="9868"/>
                    </a:lnTo>
                    <a:lnTo>
                      <a:pt x="21267" y="9759"/>
                    </a:lnTo>
                    <a:lnTo>
                      <a:pt x="21189" y="9583"/>
                    </a:lnTo>
                    <a:lnTo>
                      <a:pt x="21169" y="9386"/>
                    </a:lnTo>
                    <a:lnTo>
                      <a:pt x="21090" y="9254"/>
                    </a:lnTo>
                    <a:lnTo>
                      <a:pt x="21012" y="9254"/>
                    </a:lnTo>
                    <a:lnTo>
                      <a:pt x="20953" y="9276"/>
                    </a:lnTo>
                    <a:lnTo>
                      <a:pt x="20875" y="9232"/>
                    </a:lnTo>
                    <a:lnTo>
                      <a:pt x="20855" y="9057"/>
                    </a:lnTo>
                    <a:lnTo>
                      <a:pt x="20796" y="9034"/>
                    </a:lnTo>
                    <a:lnTo>
                      <a:pt x="20777" y="8946"/>
                    </a:lnTo>
                    <a:lnTo>
                      <a:pt x="20659" y="8815"/>
                    </a:lnTo>
                    <a:lnTo>
                      <a:pt x="20581" y="8771"/>
                    </a:lnTo>
                    <a:lnTo>
                      <a:pt x="20620" y="8661"/>
                    </a:lnTo>
                    <a:lnTo>
                      <a:pt x="20561" y="8508"/>
                    </a:lnTo>
                    <a:lnTo>
                      <a:pt x="20659" y="8376"/>
                    </a:lnTo>
                    <a:lnTo>
                      <a:pt x="20678" y="8179"/>
                    </a:lnTo>
                    <a:lnTo>
                      <a:pt x="20620" y="8113"/>
                    </a:lnTo>
                    <a:lnTo>
                      <a:pt x="20659" y="8004"/>
                    </a:lnTo>
                    <a:lnTo>
                      <a:pt x="20581" y="7938"/>
                    </a:lnTo>
                    <a:lnTo>
                      <a:pt x="20561" y="8004"/>
                    </a:lnTo>
                    <a:lnTo>
                      <a:pt x="20600" y="8047"/>
                    </a:lnTo>
                    <a:lnTo>
                      <a:pt x="20561" y="8135"/>
                    </a:lnTo>
                    <a:lnTo>
                      <a:pt x="20306" y="7894"/>
                    </a:lnTo>
                    <a:lnTo>
                      <a:pt x="20267" y="7719"/>
                    </a:lnTo>
                    <a:lnTo>
                      <a:pt x="20208" y="7741"/>
                    </a:lnTo>
                    <a:lnTo>
                      <a:pt x="20208" y="7828"/>
                    </a:lnTo>
                    <a:lnTo>
                      <a:pt x="20188" y="7938"/>
                    </a:lnTo>
                    <a:lnTo>
                      <a:pt x="20228" y="8135"/>
                    </a:lnTo>
                    <a:lnTo>
                      <a:pt x="20111" y="7960"/>
                    </a:lnTo>
                    <a:lnTo>
                      <a:pt x="20071" y="8026"/>
                    </a:lnTo>
                    <a:lnTo>
                      <a:pt x="20071" y="7916"/>
                    </a:lnTo>
                    <a:lnTo>
                      <a:pt x="20012" y="7828"/>
                    </a:lnTo>
                    <a:lnTo>
                      <a:pt x="19993" y="7477"/>
                    </a:lnTo>
                    <a:lnTo>
                      <a:pt x="20032" y="7456"/>
                    </a:lnTo>
                    <a:lnTo>
                      <a:pt x="20032" y="7368"/>
                    </a:lnTo>
                    <a:lnTo>
                      <a:pt x="19933" y="7280"/>
                    </a:lnTo>
                    <a:lnTo>
                      <a:pt x="19973" y="7192"/>
                    </a:lnTo>
                    <a:lnTo>
                      <a:pt x="19895" y="7127"/>
                    </a:lnTo>
                    <a:lnTo>
                      <a:pt x="19914" y="7017"/>
                    </a:lnTo>
                    <a:lnTo>
                      <a:pt x="19738" y="6842"/>
                    </a:lnTo>
                    <a:lnTo>
                      <a:pt x="19698" y="6732"/>
                    </a:lnTo>
                    <a:lnTo>
                      <a:pt x="19698" y="6601"/>
                    </a:lnTo>
                    <a:lnTo>
                      <a:pt x="19797" y="6622"/>
                    </a:lnTo>
                    <a:lnTo>
                      <a:pt x="19797" y="6491"/>
                    </a:lnTo>
                    <a:lnTo>
                      <a:pt x="19698" y="6316"/>
                    </a:lnTo>
                    <a:lnTo>
                      <a:pt x="19640" y="6359"/>
                    </a:lnTo>
                    <a:lnTo>
                      <a:pt x="19542" y="6359"/>
                    </a:lnTo>
                    <a:lnTo>
                      <a:pt x="19444" y="6162"/>
                    </a:lnTo>
                    <a:lnTo>
                      <a:pt x="19385" y="6162"/>
                    </a:lnTo>
                    <a:lnTo>
                      <a:pt x="19287" y="6074"/>
                    </a:lnTo>
                    <a:lnTo>
                      <a:pt x="19208" y="6140"/>
                    </a:lnTo>
                    <a:lnTo>
                      <a:pt x="19189" y="6074"/>
                    </a:lnTo>
                    <a:lnTo>
                      <a:pt x="19052" y="6030"/>
                    </a:lnTo>
                    <a:lnTo>
                      <a:pt x="18993" y="6096"/>
                    </a:lnTo>
                    <a:lnTo>
                      <a:pt x="19032" y="5987"/>
                    </a:lnTo>
                    <a:lnTo>
                      <a:pt x="19149" y="5965"/>
                    </a:lnTo>
                    <a:lnTo>
                      <a:pt x="19149" y="5877"/>
                    </a:lnTo>
                    <a:lnTo>
                      <a:pt x="19131" y="5811"/>
                    </a:lnTo>
                    <a:lnTo>
                      <a:pt x="19013" y="5833"/>
                    </a:lnTo>
                    <a:lnTo>
                      <a:pt x="18914" y="5811"/>
                    </a:lnTo>
                    <a:lnTo>
                      <a:pt x="18895" y="5745"/>
                    </a:lnTo>
                    <a:lnTo>
                      <a:pt x="18817" y="5745"/>
                    </a:lnTo>
                    <a:lnTo>
                      <a:pt x="18601" y="5592"/>
                    </a:lnTo>
                    <a:lnTo>
                      <a:pt x="18503" y="5372"/>
                    </a:lnTo>
                    <a:lnTo>
                      <a:pt x="18464" y="5153"/>
                    </a:lnTo>
                    <a:lnTo>
                      <a:pt x="18424" y="4999"/>
                    </a:lnTo>
                    <a:lnTo>
                      <a:pt x="18424" y="4889"/>
                    </a:lnTo>
                    <a:lnTo>
                      <a:pt x="18464" y="4868"/>
                    </a:lnTo>
                    <a:lnTo>
                      <a:pt x="18523" y="4626"/>
                    </a:lnTo>
                    <a:lnTo>
                      <a:pt x="18444" y="4319"/>
                    </a:lnTo>
                    <a:lnTo>
                      <a:pt x="18405" y="4166"/>
                    </a:lnTo>
                    <a:lnTo>
                      <a:pt x="18444" y="4122"/>
                    </a:lnTo>
                    <a:lnTo>
                      <a:pt x="18366" y="4078"/>
                    </a:lnTo>
                    <a:lnTo>
                      <a:pt x="18307" y="4078"/>
                    </a:lnTo>
                    <a:lnTo>
                      <a:pt x="18209" y="3837"/>
                    </a:lnTo>
                    <a:lnTo>
                      <a:pt x="18209" y="3530"/>
                    </a:lnTo>
                    <a:lnTo>
                      <a:pt x="18229" y="3508"/>
                    </a:lnTo>
                    <a:lnTo>
                      <a:pt x="18229" y="3421"/>
                    </a:lnTo>
                    <a:lnTo>
                      <a:pt x="18170" y="3355"/>
                    </a:lnTo>
                    <a:lnTo>
                      <a:pt x="18150" y="2982"/>
                    </a:lnTo>
                    <a:lnTo>
                      <a:pt x="18209" y="2894"/>
                    </a:lnTo>
                    <a:lnTo>
                      <a:pt x="18150" y="2763"/>
                    </a:lnTo>
                    <a:lnTo>
                      <a:pt x="18209" y="2741"/>
                    </a:lnTo>
                    <a:lnTo>
                      <a:pt x="18209" y="2653"/>
                    </a:lnTo>
                    <a:lnTo>
                      <a:pt x="18033" y="2434"/>
                    </a:lnTo>
                    <a:lnTo>
                      <a:pt x="17915" y="2368"/>
                    </a:lnTo>
                    <a:lnTo>
                      <a:pt x="17934" y="2324"/>
                    </a:lnTo>
                    <a:lnTo>
                      <a:pt x="17817" y="2193"/>
                    </a:lnTo>
                    <a:lnTo>
                      <a:pt x="17719" y="2259"/>
                    </a:lnTo>
                    <a:lnTo>
                      <a:pt x="17660" y="2215"/>
                    </a:lnTo>
                    <a:lnTo>
                      <a:pt x="17582" y="2346"/>
                    </a:lnTo>
                    <a:lnTo>
                      <a:pt x="17523" y="2346"/>
                    </a:lnTo>
                    <a:lnTo>
                      <a:pt x="17385" y="2149"/>
                    </a:lnTo>
                    <a:lnTo>
                      <a:pt x="17425" y="2083"/>
                    </a:lnTo>
                    <a:lnTo>
                      <a:pt x="17346" y="1886"/>
                    </a:lnTo>
                    <a:lnTo>
                      <a:pt x="17366" y="1666"/>
                    </a:lnTo>
                    <a:lnTo>
                      <a:pt x="17346" y="1381"/>
                    </a:lnTo>
                    <a:lnTo>
                      <a:pt x="17327" y="1425"/>
                    </a:lnTo>
                    <a:lnTo>
                      <a:pt x="17268" y="1315"/>
                    </a:lnTo>
                    <a:lnTo>
                      <a:pt x="17327" y="1205"/>
                    </a:lnTo>
                    <a:lnTo>
                      <a:pt x="17249" y="1096"/>
                    </a:lnTo>
                    <a:lnTo>
                      <a:pt x="17229" y="986"/>
                    </a:lnTo>
                    <a:lnTo>
                      <a:pt x="17170" y="942"/>
                    </a:lnTo>
                    <a:lnTo>
                      <a:pt x="17170" y="789"/>
                    </a:lnTo>
                    <a:lnTo>
                      <a:pt x="17249" y="701"/>
                    </a:lnTo>
                    <a:lnTo>
                      <a:pt x="17170" y="679"/>
                    </a:lnTo>
                    <a:lnTo>
                      <a:pt x="17073" y="701"/>
                    </a:lnTo>
                    <a:lnTo>
                      <a:pt x="16994" y="613"/>
                    </a:lnTo>
                    <a:lnTo>
                      <a:pt x="17053" y="328"/>
                    </a:lnTo>
                    <a:lnTo>
                      <a:pt x="17033" y="263"/>
                    </a:lnTo>
                    <a:lnTo>
                      <a:pt x="16974" y="109"/>
                    </a:lnTo>
                    <a:lnTo>
                      <a:pt x="16876" y="65"/>
                    </a:lnTo>
                    <a:lnTo>
                      <a:pt x="16876" y="0"/>
                    </a:lnTo>
                    <a:close/>
                  </a:path>
                </a:pathLst>
              </a:custGeom>
              <a:solidFill>
                <a:srgbClr val="CCD4D9"/>
              </a:solidFill>
              <a:ln w="12700" cap="flat">
                <a:noFill/>
                <a:miter lim="400000"/>
              </a:ln>
              <a:effectLst/>
            </p:spPr>
            <p:txBody>
              <a:bodyPr wrap="square" lIns="0" tIns="0" rIns="0" bIns="0" numCol="1" anchor="ctr">
                <a:noAutofit/>
              </a:bodyPr>
              <a:lstStyle/>
              <a:p>
                <a:pPr defTabSz="342900">
                  <a:lnSpc>
                    <a:spcPct val="100000"/>
                  </a:lnSpc>
                  <a:spcBef>
                    <a:spcPts val="0"/>
                  </a:spcBef>
                  <a:defRPr sz="1400">
                    <a:solidFill>
                      <a:srgbClr val="A6CBC2"/>
                    </a:solidFill>
                    <a:latin typeface="Arial"/>
                    <a:ea typeface="Arial"/>
                    <a:cs typeface="Arial"/>
                    <a:sym typeface="Arial"/>
                  </a:defRPr>
                </a:pPr>
                <a:endParaRPr sz="525"/>
              </a:p>
            </p:txBody>
          </p:sp>
          <p:sp>
            <p:nvSpPr>
              <p:cNvPr id="304" name="Google Shape;10530;p32">
                <a:extLst>
                  <a:ext uri="{FF2B5EF4-FFF2-40B4-BE49-F238E27FC236}">
                    <a16:creationId xmlns:a16="http://schemas.microsoft.com/office/drawing/2014/main" id="{79752D1F-85D0-8D8E-1B30-36164AEE7792}"/>
                  </a:ext>
                </a:extLst>
              </p:cNvPr>
              <p:cNvSpPr/>
              <p:nvPr/>
            </p:nvSpPr>
            <p:spPr>
              <a:xfrm>
                <a:off x="1922204" y="2598680"/>
                <a:ext cx="274227" cy="339213"/>
              </a:xfrm>
              <a:custGeom>
                <a:avLst/>
                <a:gdLst/>
                <a:ahLst/>
                <a:cxnLst>
                  <a:cxn ang="0">
                    <a:pos x="wd2" y="hd2"/>
                  </a:cxn>
                  <a:cxn ang="5400000">
                    <a:pos x="wd2" y="hd2"/>
                  </a:cxn>
                  <a:cxn ang="10800000">
                    <a:pos x="wd2" y="hd2"/>
                  </a:cxn>
                  <a:cxn ang="16200000">
                    <a:pos x="wd2" y="hd2"/>
                  </a:cxn>
                </a:cxnLst>
                <a:rect l="0" t="0" r="r" b="b"/>
                <a:pathLst>
                  <a:path w="21600" h="21600" extrusionOk="0">
                    <a:moveTo>
                      <a:pt x="1642" y="0"/>
                    </a:moveTo>
                    <a:lnTo>
                      <a:pt x="1229" y="478"/>
                    </a:lnTo>
                    <a:lnTo>
                      <a:pt x="1229" y="1427"/>
                    </a:lnTo>
                    <a:lnTo>
                      <a:pt x="1022" y="1586"/>
                    </a:lnTo>
                    <a:lnTo>
                      <a:pt x="1022" y="2543"/>
                    </a:lnTo>
                    <a:lnTo>
                      <a:pt x="1229" y="4448"/>
                    </a:lnTo>
                    <a:lnTo>
                      <a:pt x="1022" y="5556"/>
                    </a:lnTo>
                    <a:lnTo>
                      <a:pt x="1229" y="7620"/>
                    </a:lnTo>
                    <a:lnTo>
                      <a:pt x="1642" y="9206"/>
                    </a:lnTo>
                    <a:lnTo>
                      <a:pt x="1229" y="10322"/>
                    </a:lnTo>
                    <a:lnTo>
                      <a:pt x="1848" y="10481"/>
                    </a:lnTo>
                    <a:lnTo>
                      <a:pt x="1848" y="11119"/>
                    </a:lnTo>
                    <a:lnTo>
                      <a:pt x="2881" y="11908"/>
                    </a:lnTo>
                    <a:lnTo>
                      <a:pt x="1642" y="11908"/>
                    </a:lnTo>
                    <a:lnTo>
                      <a:pt x="619" y="11119"/>
                    </a:lnTo>
                    <a:lnTo>
                      <a:pt x="0" y="11908"/>
                    </a:lnTo>
                    <a:lnTo>
                      <a:pt x="0" y="13494"/>
                    </a:lnTo>
                    <a:lnTo>
                      <a:pt x="826" y="13972"/>
                    </a:lnTo>
                    <a:lnTo>
                      <a:pt x="619" y="14291"/>
                    </a:lnTo>
                    <a:lnTo>
                      <a:pt x="619" y="16674"/>
                    </a:lnTo>
                    <a:lnTo>
                      <a:pt x="1022" y="17152"/>
                    </a:lnTo>
                    <a:lnTo>
                      <a:pt x="826" y="17471"/>
                    </a:lnTo>
                    <a:lnTo>
                      <a:pt x="1022" y="18739"/>
                    </a:lnTo>
                    <a:lnTo>
                      <a:pt x="2055" y="18898"/>
                    </a:lnTo>
                    <a:lnTo>
                      <a:pt x="1642" y="19536"/>
                    </a:lnTo>
                    <a:lnTo>
                      <a:pt x="1642" y="20484"/>
                    </a:lnTo>
                    <a:lnTo>
                      <a:pt x="2055" y="20644"/>
                    </a:lnTo>
                    <a:lnTo>
                      <a:pt x="3087" y="20484"/>
                    </a:lnTo>
                    <a:lnTo>
                      <a:pt x="3903" y="21122"/>
                    </a:lnTo>
                    <a:lnTo>
                      <a:pt x="4935" y="20006"/>
                    </a:lnTo>
                    <a:lnTo>
                      <a:pt x="4935" y="20803"/>
                    </a:lnTo>
                    <a:lnTo>
                      <a:pt x="5348" y="21600"/>
                    </a:lnTo>
                    <a:lnTo>
                      <a:pt x="6371" y="21600"/>
                    </a:lnTo>
                    <a:lnTo>
                      <a:pt x="7403" y="20484"/>
                    </a:lnTo>
                    <a:lnTo>
                      <a:pt x="7816" y="19687"/>
                    </a:lnTo>
                    <a:lnTo>
                      <a:pt x="8229" y="18261"/>
                    </a:lnTo>
                    <a:lnTo>
                      <a:pt x="9045" y="18898"/>
                    </a:lnTo>
                    <a:lnTo>
                      <a:pt x="9252" y="18420"/>
                    </a:lnTo>
                    <a:lnTo>
                      <a:pt x="10284" y="17942"/>
                    </a:lnTo>
                    <a:lnTo>
                      <a:pt x="10903" y="16834"/>
                    </a:lnTo>
                    <a:lnTo>
                      <a:pt x="10903" y="17942"/>
                    </a:lnTo>
                    <a:lnTo>
                      <a:pt x="11523" y="18101"/>
                    </a:lnTo>
                    <a:lnTo>
                      <a:pt x="12132" y="17312"/>
                    </a:lnTo>
                    <a:lnTo>
                      <a:pt x="13164" y="17152"/>
                    </a:lnTo>
                    <a:lnTo>
                      <a:pt x="13577" y="17471"/>
                    </a:lnTo>
                    <a:lnTo>
                      <a:pt x="13371" y="18261"/>
                    </a:lnTo>
                    <a:lnTo>
                      <a:pt x="12339" y="17942"/>
                    </a:lnTo>
                    <a:lnTo>
                      <a:pt x="12339" y="19057"/>
                    </a:lnTo>
                    <a:lnTo>
                      <a:pt x="13371" y="18739"/>
                    </a:lnTo>
                    <a:lnTo>
                      <a:pt x="13990" y="18898"/>
                    </a:lnTo>
                    <a:lnTo>
                      <a:pt x="15219" y="17471"/>
                    </a:lnTo>
                    <a:lnTo>
                      <a:pt x="15219" y="16834"/>
                    </a:lnTo>
                    <a:lnTo>
                      <a:pt x="14403" y="16515"/>
                    </a:lnTo>
                    <a:lnTo>
                      <a:pt x="15219" y="15718"/>
                    </a:lnTo>
                    <a:lnTo>
                      <a:pt x="15219" y="14769"/>
                    </a:lnTo>
                    <a:lnTo>
                      <a:pt x="16045" y="14769"/>
                    </a:lnTo>
                    <a:lnTo>
                      <a:pt x="16458" y="14291"/>
                    </a:lnTo>
                    <a:lnTo>
                      <a:pt x="16458" y="12386"/>
                    </a:lnTo>
                    <a:lnTo>
                      <a:pt x="17274" y="11908"/>
                    </a:lnTo>
                    <a:lnTo>
                      <a:pt x="17687" y="11119"/>
                    </a:lnTo>
                    <a:lnTo>
                      <a:pt x="18100" y="12386"/>
                    </a:lnTo>
                    <a:lnTo>
                      <a:pt x="18306" y="12864"/>
                    </a:lnTo>
                    <a:lnTo>
                      <a:pt x="18719" y="11908"/>
                    </a:lnTo>
                    <a:lnTo>
                      <a:pt x="18719" y="11119"/>
                    </a:lnTo>
                    <a:lnTo>
                      <a:pt x="19132" y="10800"/>
                    </a:lnTo>
                    <a:lnTo>
                      <a:pt x="18719" y="9525"/>
                    </a:lnTo>
                    <a:lnTo>
                      <a:pt x="19545" y="8576"/>
                    </a:lnTo>
                    <a:lnTo>
                      <a:pt x="19545" y="6990"/>
                    </a:lnTo>
                    <a:lnTo>
                      <a:pt x="20568" y="6034"/>
                    </a:lnTo>
                    <a:lnTo>
                      <a:pt x="21187" y="3810"/>
                    </a:lnTo>
                    <a:lnTo>
                      <a:pt x="21600" y="3013"/>
                    </a:lnTo>
                    <a:lnTo>
                      <a:pt x="20361" y="2224"/>
                    </a:lnTo>
                    <a:lnTo>
                      <a:pt x="19132" y="2224"/>
                    </a:lnTo>
                    <a:lnTo>
                      <a:pt x="19132" y="2383"/>
                    </a:lnTo>
                    <a:lnTo>
                      <a:pt x="18513" y="3172"/>
                    </a:lnTo>
                    <a:lnTo>
                      <a:pt x="18306" y="3013"/>
                    </a:lnTo>
                    <a:lnTo>
                      <a:pt x="17687" y="3013"/>
                    </a:lnTo>
                    <a:lnTo>
                      <a:pt x="17077" y="3332"/>
                    </a:lnTo>
                    <a:lnTo>
                      <a:pt x="16458" y="3810"/>
                    </a:lnTo>
                    <a:lnTo>
                      <a:pt x="13164" y="3651"/>
                    </a:lnTo>
                    <a:lnTo>
                      <a:pt x="12339" y="3969"/>
                    </a:lnTo>
                    <a:lnTo>
                      <a:pt x="12339" y="4766"/>
                    </a:lnTo>
                    <a:lnTo>
                      <a:pt x="11523" y="4129"/>
                    </a:lnTo>
                    <a:lnTo>
                      <a:pt x="10490" y="4129"/>
                    </a:lnTo>
                    <a:lnTo>
                      <a:pt x="9871" y="4607"/>
                    </a:lnTo>
                    <a:lnTo>
                      <a:pt x="8848" y="3969"/>
                    </a:lnTo>
                    <a:lnTo>
                      <a:pt x="7197" y="3013"/>
                    </a:lnTo>
                    <a:lnTo>
                      <a:pt x="5142" y="2224"/>
                    </a:lnTo>
                    <a:lnTo>
                      <a:pt x="5142" y="797"/>
                    </a:lnTo>
                    <a:lnTo>
                      <a:pt x="4729" y="1267"/>
                    </a:lnTo>
                    <a:lnTo>
                      <a:pt x="4316" y="1586"/>
                    </a:lnTo>
                    <a:lnTo>
                      <a:pt x="3697" y="949"/>
                    </a:lnTo>
                    <a:lnTo>
                      <a:pt x="2674" y="638"/>
                    </a:lnTo>
                    <a:lnTo>
                      <a:pt x="1642" y="0"/>
                    </a:lnTo>
                    <a:close/>
                  </a:path>
                </a:pathLst>
              </a:custGeom>
              <a:solidFill>
                <a:srgbClr val="CCD4D8"/>
              </a:solidFill>
              <a:ln w="12700" cap="flat">
                <a:noFill/>
                <a:miter lim="400000"/>
              </a:ln>
              <a:effectLst/>
            </p:spPr>
            <p:txBody>
              <a:bodyPr wrap="square" lIns="0" tIns="0" rIns="0" bIns="0" numCol="1" anchor="ctr">
                <a:noAutofit/>
              </a:bodyPr>
              <a:lstStyle/>
              <a:p>
                <a:pPr defTabSz="342900">
                  <a:lnSpc>
                    <a:spcPct val="100000"/>
                  </a:lnSpc>
                  <a:spcBef>
                    <a:spcPts val="0"/>
                  </a:spcBef>
                  <a:defRPr sz="1400">
                    <a:latin typeface="Arial"/>
                    <a:ea typeface="Arial"/>
                    <a:cs typeface="Arial"/>
                    <a:sym typeface="Arial"/>
                  </a:defRPr>
                </a:pPr>
                <a:endParaRPr sz="525"/>
              </a:p>
            </p:txBody>
          </p:sp>
        </p:grpSp>
        <p:grpSp>
          <p:nvGrpSpPr>
            <p:cNvPr id="243" name="Google Shape;10531;p32">
              <a:extLst>
                <a:ext uri="{FF2B5EF4-FFF2-40B4-BE49-F238E27FC236}">
                  <a16:creationId xmlns:a16="http://schemas.microsoft.com/office/drawing/2014/main" id="{628FAA98-2574-776F-4EA6-CBD5B22689D1}"/>
                </a:ext>
              </a:extLst>
            </p:cNvPr>
            <p:cNvGrpSpPr/>
            <p:nvPr/>
          </p:nvGrpSpPr>
          <p:grpSpPr>
            <a:xfrm>
              <a:off x="22742308" y="11641314"/>
              <a:ext cx="1154318" cy="1369122"/>
              <a:chOff x="124" y="0"/>
              <a:chExt cx="1154316" cy="1369121"/>
            </a:xfrm>
          </p:grpSpPr>
          <p:sp>
            <p:nvSpPr>
              <p:cNvPr id="301" name="Google Shape;10532;p32">
                <a:extLst>
                  <a:ext uri="{FF2B5EF4-FFF2-40B4-BE49-F238E27FC236}">
                    <a16:creationId xmlns:a16="http://schemas.microsoft.com/office/drawing/2014/main" id="{014BA6F7-FE9B-A34F-D7DD-284BA8A67DFB}"/>
                  </a:ext>
                </a:extLst>
              </p:cNvPr>
              <p:cNvSpPr/>
              <p:nvPr/>
            </p:nvSpPr>
            <p:spPr>
              <a:xfrm>
                <a:off x="124" y="688315"/>
                <a:ext cx="725943" cy="680807"/>
              </a:xfrm>
              <a:custGeom>
                <a:avLst/>
                <a:gdLst/>
                <a:ahLst/>
                <a:cxnLst>
                  <a:cxn ang="0">
                    <a:pos x="wd2" y="hd2"/>
                  </a:cxn>
                  <a:cxn ang="5400000">
                    <a:pos x="wd2" y="hd2"/>
                  </a:cxn>
                  <a:cxn ang="10800000">
                    <a:pos x="wd2" y="hd2"/>
                  </a:cxn>
                  <a:cxn ang="16200000">
                    <a:pos x="wd2" y="hd2"/>
                  </a:cxn>
                </a:cxnLst>
                <a:rect l="0" t="0" r="r" b="b"/>
                <a:pathLst>
                  <a:path w="21600" h="21600" extrusionOk="0">
                    <a:moveTo>
                      <a:pt x="18803" y="0"/>
                    </a:moveTo>
                    <a:lnTo>
                      <a:pt x="18261" y="397"/>
                    </a:lnTo>
                    <a:lnTo>
                      <a:pt x="17949" y="476"/>
                    </a:lnTo>
                    <a:lnTo>
                      <a:pt x="17559" y="790"/>
                    </a:lnTo>
                    <a:lnTo>
                      <a:pt x="17559" y="1426"/>
                    </a:lnTo>
                    <a:lnTo>
                      <a:pt x="17173" y="2375"/>
                    </a:lnTo>
                    <a:lnTo>
                      <a:pt x="16783" y="2847"/>
                    </a:lnTo>
                    <a:lnTo>
                      <a:pt x="16549" y="2927"/>
                    </a:lnTo>
                    <a:lnTo>
                      <a:pt x="16085" y="3562"/>
                    </a:lnTo>
                    <a:lnTo>
                      <a:pt x="15929" y="3876"/>
                    </a:lnTo>
                    <a:lnTo>
                      <a:pt x="15539" y="4035"/>
                    </a:lnTo>
                    <a:lnTo>
                      <a:pt x="15153" y="3955"/>
                    </a:lnTo>
                    <a:lnTo>
                      <a:pt x="14763" y="4273"/>
                    </a:lnTo>
                    <a:lnTo>
                      <a:pt x="14607" y="4670"/>
                    </a:lnTo>
                    <a:lnTo>
                      <a:pt x="14607" y="5063"/>
                    </a:lnTo>
                    <a:lnTo>
                      <a:pt x="14451" y="5143"/>
                    </a:lnTo>
                    <a:lnTo>
                      <a:pt x="14065" y="5540"/>
                    </a:lnTo>
                    <a:lnTo>
                      <a:pt x="14065" y="6013"/>
                    </a:lnTo>
                    <a:lnTo>
                      <a:pt x="13831" y="6330"/>
                    </a:lnTo>
                    <a:lnTo>
                      <a:pt x="13753" y="6648"/>
                    </a:lnTo>
                    <a:lnTo>
                      <a:pt x="12976" y="7597"/>
                    </a:lnTo>
                    <a:lnTo>
                      <a:pt x="12200" y="8229"/>
                    </a:lnTo>
                    <a:lnTo>
                      <a:pt x="11732" y="8308"/>
                    </a:lnTo>
                    <a:lnTo>
                      <a:pt x="11112" y="8626"/>
                    </a:lnTo>
                    <a:lnTo>
                      <a:pt x="11112" y="8864"/>
                    </a:lnTo>
                    <a:lnTo>
                      <a:pt x="10722" y="8864"/>
                    </a:lnTo>
                    <a:lnTo>
                      <a:pt x="9946" y="9337"/>
                    </a:lnTo>
                    <a:lnTo>
                      <a:pt x="9326" y="9892"/>
                    </a:lnTo>
                    <a:lnTo>
                      <a:pt x="8936" y="9972"/>
                    </a:lnTo>
                    <a:lnTo>
                      <a:pt x="8159" y="10524"/>
                    </a:lnTo>
                    <a:lnTo>
                      <a:pt x="8003" y="10762"/>
                    </a:lnTo>
                    <a:lnTo>
                      <a:pt x="8237" y="11076"/>
                    </a:lnTo>
                    <a:lnTo>
                      <a:pt x="8237" y="11553"/>
                    </a:lnTo>
                    <a:lnTo>
                      <a:pt x="7769" y="11076"/>
                    </a:lnTo>
                    <a:lnTo>
                      <a:pt x="7380" y="11155"/>
                    </a:lnTo>
                    <a:lnTo>
                      <a:pt x="6993" y="11314"/>
                    </a:lnTo>
                    <a:lnTo>
                      <a:pt x="6759" y="11155"/>
                    </a:lnTo>
                    <a:lnTo>
                      <a:pt x="6447" y="11155"/>
                    </a:lnTo>
                    <a:lnTo>
                      <a:pt x="5827" y="11791"/>
                    </a:lnTo>
                    <a:lnTo>
                      <a:pt x="5593" y="12105"/>
                    </a:lnTo>
                    <a:lnTo>
                      <a:pt x="5051" y="12581"/>
                    </a:lnTo>
                    <a:lnTo>
                      <a:pt x="4739" y="12661"/>
                    </a:lnTo>
                    <a:lnTo>
                      <a:pt x="4349" y="13058"/>
                    </a:lnTo>
                    <a:lnTo>
                      <a:pt x="4271" y="13689"/>
                    </a:lnTo>
                    <a:lnTo>
                      <a:pt x="4119" y="13371"/>
                    </a:lnTo>
                    <a:lnTo>
                      <a:pt x="3963" y="13133"/>
                    </a:lnTo>
                    <a:lnTo>
                      <a:pt x="3729" y="13451"/>
                    </a:lnTo>
                    <a:lnTo>
                      <a:pt x="3495" y="13689"/>
                    </a:lnTo>
                    <a:lnTo>
                      <a:pt x="3495" y="14166"/>
                    </a:lnTo>
                    <a:lnTo>
                      <a:pt x="3261" y="14321"/>
                    </a:lnTo>
                    <a:lnTo>
                      <a:pt x="3109" y="14241"/>
                    </a:lnTo>
                    <a:lnTo>
                      <a:pt x="2485" y="14956"/>
                    </a:lnTo>
                    <a:lnTo>
                      <a:pt x="2329" y="14956"/>
                    </a:lnTo>
                    <a:lnTo>
                      <a:pt x="2098" y="15270"/>
                    </a:lnTo>
                    <a:lnTo>
                      <a:pt x="2098" y="15905"/>
                    </a:lnTo>
                    <a:lnTo>
                      <a:pt x="1942" y="16143"/>
                    </a:lnTo>
                    <a:lnTo>
                      <a:pt x="1708" y="15746"/>
                    </a:lnTo>
                    <a:lnTo>
                      <a:pt x="1552" y="15746"/>
                    </a:lnTo>
                    <a:lnTo>
                      <a:pt x="1240" y="16064"/>
                    </a:lnTo>
                    <a:lnTo>
                      <a:pt x="932" y="16695"/>
                    </a:lnTo>
                    <a:lnTo>
                      <a:pt x="932" y="16934"/>
                    </a:lnTo>
                    <a:lnTo>
                      <a:pt x="1240" y="17327"/>
                    </a:lnTo>
                    <a:lnTo>
                      <a:pt x="1396" y="17486"/>
                    </a:lnTo>
                    <a:lnTo>
                      <a:pt x="1240" y="17645"/>
                    </a:lnTo>
                    <a:lnTo>
                      <a:pt x="932" y="17645"/>
                    </a:lnTo>
                    <a:lnTo>
                      <a:pt x="464" y="17724"/>
                    </a:lnTo>
                    <a:lnTo>
                      <a:pt x="0" y="18200"/>
                    </a:lnTo>
                    <a:lnTo>
                      <a:pt x="156" y="18280"/>
                    </a:lnTo>
                    <a:lnTo>
                      <a:pt x="464" y="18280"/>
                    </a:lnTo>
                    <a:lnTo>
                      <a:pt x="156" y="18514"/>
                    </a:lnTo>
                    <a:lnTo>
                      <a:pt x="156" y="18911"/>
                    </a:lnTo>
                    <a:lnTo>
                      <a:pt x="464" y="19229"/>
                    </a:lnTo>
                    <a:lnTo>
                      <a:pt x="620" y="19308"/>
                    </a:lnTo>
                    <a:lnTo>
                      <a:pt x="1166" y="19308"/>
                    </a:lnTo>
                    <a:lnTo>
                      <a:pt x="1240" y="19463"/>
                    </a:lnTo>
                    <a:lnTo>
                      <a:pt x="1318" y="19463"/>
                    </a:lnTo>
                    <a:lnTo>
                      <a:pt x="1396" y="19229"/>
                    </a:lnTo>
                    <a:lnTo>
                      <a:pt x="1630" y="19229"/>
                    </a:lnTo>
                    <a:lnTo>
                      <a:pt x="1942" y="19384"/>
                    </a:lnTo>
                    <a:lnTo>
                      <a:pt x="2098" y="19702"/>
                    </a:lnTo>
                    <a:lnTo>
                      <a:pt x="2020" y="19861"/>
                    </a:lnTo>
                    <a:lnTo>
                      <a:pt x="2176" y="20099"/>
                    </a:lnTo>
                    <a:lnTo>
                      <a:pt x="2485" y="20099"/>
                    </a:lnTo>
                    <a:lnTo>
                      <a:pt x="2719" y="20178"/>
                    </a:lnTo>
                    <a:lnTo>
                      <a:pt x="2797" y="20651"/>
                    </a:lnTo>
                    <a:lnTo>
                      <a:pt x="3187" y="20968"/>
                    </a:lnTo>
                    <a:lnTo>
                      <a:pt x="3495" y="21207"/>
                    </a:lnTo>
                    <a:lnTo>
                      <a:pt x="3109" y="21441"/>
                    </a:lnTo>
                    <a:lnTo>
                      <a:pt x="3261" y="21441"/>
                    </a:lnTo>
                    <a:lnTo>
                      <a:pt x="3729" y="21286"/>
                    </a:lnTo>
                    <a:lnTo>
                      <a:pt x="3729" y="21441"/>
                    </a:lnTo>
                    <a:lnTo>
                      <a:pt x="4119" y="21600"/>
                    </a:lnTo>
                    <a:lnTo>
                      <a:pt x="4661" y="21441"/>
                    </a:lnTo>
                    <a:lnTo>
                      <a:pt x="5437" y="21207"/>
                    </a:lnTo>
                    <a:lnTo>
                      <a:pt x="5983" y="20651"/>
                    </a:lnTo>
                    <a:lnTo>
                      <a:pt x="6447" y="20492"/>
                    </a:lnTo>
                    <a:lnTo>
                      <a:pt x="6447" y="20258"/>
                    </a:lnTo>
                    <a:lnTo>
                      <a:pt x="6369" y="19861"/>
                    </a:lnTo>
                    <a:lnTo>
                      <a:pt x="6681" y="20099"/>
                    </a:lnTo>
                    <a:lnTo>
                      <a:pt x="6603" y="20413"/>
                    </a:lnTo>
                    <a:lnTo>
                      <a:pt x="7071" y="20178"/>
                    </a:lnTo>
                    <a:lnTo>
                      <a:pt x="7149" y="19702"/>
                    </a:lnTo>
                    <a:lnTo>
                      <a:pt x="7457" y="19308"/>
                    </a:lnTo>
                    <a:lnTo>
                      <a:pt x="8159" y="18991"/>
                    </a:lnTo>
                    <a:lnTo>
                      <a:pt x="8624" y="18991"/>
                    </a:lnTo>
                    <a:lnTo>
                      <a:pt x="8780" y="18911"/>
                    </a:lnTo>
                    <a:lnTo>
                      <a:pt x="8780" y="18753"/>
                    </a:lnTo>
                    <a:lnTo>
                      <a:pt x="8390" y="18753"/>
                    </a:lnTo>
                    <a:lnTo>
                      <a:pt x="8624" y="18673"/>
                    </a:lnTo>
                    <a:lnTo>
                      <a:pt x="8702" y="18594"/>
                    </a:lnTo>
                    <a:lnTo>
                      <a:pt x="8624" y="18514"/>
                    </a:lnTo>
                    <a:lnTo>
                      <a:pt x="9092" y="17883"/>
                    </a:lnTo>
                    <a:lnTo>
                      <a:pt x="9400" y="17327"/>
                    </a:lnTo>
                    <a:lnTo>
                      <a:pt x="9556" y="16695"/>
                    </a:lnTo>
                    <a:lnTo>
                      <a:pt x="9868" y="16298"/>
                    </a:lnTo>
                    <a:lnTo>
                      <a:pt x="10878" y="15667"/>
                    </a:lnTo>
                    <a:lnTo>
                      <a:pt x="11034" y="15270"/>
                    </a:lnTo>
                    <a:lnTo>
                      <a:pt x="11112" y="14797"/>
                    </a:lnTo>
                    <a:lnTo>
                      <a:pt x="11498" y="14166"/>
                    </a:lnTo>
                    <a:lnTo>
                      <a:pt x="11732" y="13768"/>
                    </a:lnTo>
                    <a:lnTo>
                      <a:pt x="11810" y="13371"/>
                    </a:lnTo>
                    <a:lnTo>
                      <a:pt x="12122" y="12978"/>
                    </a:lnTo>
                    <a:lnTo>
                      <a:pt x="12508" y="12740"/>
                    </a:lnTo>
                    <a:lnTo>
                      <a:pt x="12586" y="12343"/>
                    </a:lnTo>
                    <a:lnTo>
                      <a:pt x="12898" y="12661"/>
                    </a:lnTo>
                    <a:lnTo>
                      <a:pt x="13054" y="12661"/>
                    </a:lnTo>
                    <a:lnTo>
                      <a:pt x="13210" y="12263"/>
                    </a:lnTo>
                    <a:lnTo>
                      <a:pt x="13597" y="12263"/>
                    </a:lnTo>
                    <a:lnTo>
                      <a:pt x="13831" y="12184"/>
                    </a:lnTo>
                    <a:lnTo>
                      <a:pt x="14065" y="11870"/>
                    </a:lnTo>
                    <a:lnTo>
                      <a:pt x="14065" y="11473"/>
                    </a:lnTo>
                    <a:lnTo>
                      <a:pt x="13753" y="11155"/>
                    </a:lnTo>
                    <a:lnTo>
                      <a:pt x="14143" y="11394"/>
                    </a:lnTo>
                    <a:lnTo>
                      <a:pt x="14220" y="11870"/>
                    </a:lnTo>
                    <a:lnTo>
                      <a:pt x="14451" y="11870"/>
                    </a:lnTo>
                    <a:lnTo>
                      <a:pt x="14763" y="11791"/>
                    </a:lnTo>
                    <a:lnTo>
                      <a:pt x="14763" y="11553"/>
                    </a:lnTo>
                    <a:lnTo>
                      <a:pt x="14997" y="11394"/>
                    </a:lnTo>
                    <a:lnTo>
                      <a:pt x="15309" y="11473"/>
                    </a:lnTo>
                    <a:lnTo>
                      <a:pt x="15309" y="11711"/>
                    </a:lnTo>
                    <a:lnTo>
                      <a:pt x="14919" y="11870"/>
                    </a:lnTo>
                    <a:lnTo>
                      <a:pt x="15309" y="11870"/>
                    </a:lnTo>
                    <a:lnTo>
                      <a:pt x="15695" y="11950"/>
                    </a:lnTo>
                    <a:lnTo>
                      <a:pt x="15773" y="11791"/>
                    </a:lnTo>
                    <a:lnTo>
                      <a:pt x="15773" y="11473"/>
                    </a:lnTo>
                    <a:lnTo>
                      <a:pt x="15929" y="11314"/>
                    </a:lnTo>
                    <a:lnTo>
                      <a:pt x="16007" y="11394"/>
                    </a:lnTo>
                    <a:lnTo>
                      <a:pt x="16007" y="11870"/>
                    </a:lnTo>
                    <a:lnTo>
                      <a:pt x="16085" y="11950"/>
                    </a:lnTo>
                    <a:lnTo>
                      <a:pt x="16319" y="11791"/>
                    </a:lnTo>
                    <a:lnTo>
                      <a:pt x="16397" y="11155"/>
                    </a:lnTo>
                    <a:lnTo>
                      <a:pt x="16163" y="10842"/>
                    </a:lnTo>
                    <a:lnTo>
                      <a:pt x="15929" y="10842"/>
                    </a:lnTo>
                    <a:lnTo>
                      <a:pt x="16007" y="10683"/>
                    </a:lnTo>
                    <a:lnTo>
                      <a:pt x="16007" y="10206"/>
                    </a:lnTo>
                    <a:lnTo>
                      <a:pt x="16085" y="9495"/>
                    </a:lnTo>
                    <a:lnTo>
                      <a:pt x="16397" y="9416"/>
                    </a:lnTo>
                    <a:lnTo>
                      <a:pt x="16939" y="9178"/>
                    </a:lnTo>
                    <a:lnTo>
                      <a:pt x="17637" y="8784"/>
                    </a:lnTo>
                    <a:lnTo>
                      <a:pt x="17715" y="8546"/>
                    </a:lnTo>
                    <a:lnTo>
                      <a:pt x="18261" y="7915"/>
                    </a:lnTo>
                    <a:lnTo>
                      <a:pt x="18261" y="7518"/>
                    </a:lnTo>
                    <a:lnTo>
                      <a:pt x="18725" y="7041"/>
                    </a:lnTo>
                    <a:lnTo>
                      <a:pt x="19037" y="7121"/>
                    </a:lnTo>
                    <a:lnTo>
                      <a:pt x="19037" y="6886"/>
                    </a:lnTo>
                    <a:lnTo>
                      <a:pt x="19814" y="6171"/>
                    </a:lnTo>
                    <a:lnTo>
                      <a:pt x="19814" y="5858"/>
                    </a:lnTo>
                    <a:lnTo>
                      <a:pt x="20980" y="4829"/>
                    </a:lnTo>
                    <a:lnTo>
                      <a:pt x="21370" y="4670"/>
                    </a:lnTo>
                    <a:lnTo>
                      <a:pt x="21136" y="4591"/>
                    </a:lnTo>
                    <a:lnTo>
                      <a:pt x="21058" y="4194"/>
                    </a:lnTo>
                    <a:lnTo>
                      <a:pt x="20824" y="3800"/>
                    </a:lnTo>
                    <a:lnTo>
                      <a:pt x="20980" y="3403"/>
                    </a:lnTo>
                    <a:lnTo>
                      <a:pt x="21058" y="2927"/>
                    </a:lnTo>
                    <a:lnTo>
                      <a:pt x="21136" y="3086"/>
                    </a:lnTo>
                    <a:lnTo>
                      <a:pt x="21526" y="2454"/>
                    </a:lnTo>
                    <a:lnTo>
                      <a:pt x="21214" y="2613"/>
                    </a:lnTo>
                    <a:lnTo>
                      <a:pt x="20980" y="2613"/>
                    </a:lnTo>
                    <a:lnTo>
                      <a:pt x="21370" y="2375"/>
                    </a:lnTo>
                    <a:lnTo>
                      <a:pt x="21600" y="1898"/>
                    </a:lnTo>
                    <a:lnTo>
                      <a:pt x="21526" y="1898"/>
                    </a:lnTo>
                    <a:lnTo>
                      <a:pt x="21526" y="1584"/>
                    </a:lnTo>
                    <a:lnTo>
                      <a:pt x="21214" y="1584"/>
                    </a:lnTo>
                    <a:lnTo>
                      <a:pt x="20980" y="2057"/>
                    </a:lnTo>
                    <a:lnTo>
                      <a:pt x="21058" y="2216"/>
                    </a:lnTo>
                    <a:lnTo>
                      <a:pt x="21214" y="2295"/>
                    </a:lnTo>
                    <a:lnTo>
                      <a:pt x="20824" y="2454"/>
                    </a:lnTo>
                    <a:lnTo>
                      <a:pt x="20668" y="2295"/>
                    </a:lnTo>
                    <a:lnTo>
                      <a:pt x="20668" y="2057"/>
                    </a:lnTo>
                    <a:lnTo>
                      <a:pt x="20438" y="2057"/>
                    </a:lnTo>
                    <a:lnTo>
                      <a:pt x="20204" y="1978"/>
                    </a:lnTo>
                    <a:lnTo>
                      <a:pt x="19970" y="2216"/>
                    </a:lnTo>
                    <a:lnTo>
                      <a:pt x="19658" y="2613"/>
                    </a:lnTo>
                    <a:lnTo>
                      <a:pt x="19427" y="2375"/>
                    </a:lnTo>
                    <a:lnTo>
                      <a:pt x="19193" y="1819"/>
                    </a:lnTo>
                    <a:lnTo>
                      <a:pt x="19427" y="1664"/>
                    </a:lnTo>
                    <a:lnTo>
                      <a:pt x="19580" y="1426"/>
                    </a:lnTo>
                    <a:lnTo>
                      <a:pt x="19580" y="1187"/>
                    </a:lnTo>
                    <a:lnTo>
                      <a:pt x="19502" y="1108"/>
                    </a:lnTo>
                    <a:lnTo>
                      <a:pt x="19580" y="949"/>
                    </a:lnTo>
                    <a:lnTo>
                      <a:pt x="19427" y="790"/>
                    </a:lnTo>
                    <a:lnTo>
                      <a:pt x="19193" y="949"/>
                    </a:lnTo>
                    <a:lnTo>
                      <a:pt x="19037" y="870"/>
                    </a:lnTo>
                    <a:lnTo>
                      <a:pt x="18803" y="711"/>
                    </a:lnTo>
                    <a:lnTo>
                      <a:pt x="18881" y="397"/>
                    </a:lnTo>
                    <a:lnTo>
                      <a:pt x="19193" y="0"/>
                    </a:lnTo>
                    <a:close/>
                  </a:path>
                </a:pathLst>
              </a:custGeom>
              <a:solidFill>
                <a:srgbClr val="CBD4D9"/>
              </a:solidFill>
              <a:ln w="12700" cap="flat">
                <a:noFill/>
                <a:miter lim="400000"/>
              </a:ln>
              <a:effectLst/>
            </p:spPr>
            <p:txBody>
              <a:bodyPr wrap="square" lIns="0" tIns="0" rIns="0" bIns="0" numCol="1" anchor="ctr">
                <a:noAutofit/>
              </a:bodyPr>
              <a:lstStyle/>
              <a:p>
                <a:pPr defTabSz="342900">
                  <a:lnSpc>
                    <a:spcPct val="100000"/>
                  </a:lnSpc>
                  <a:spcBef>
                    <a:spcPts val="0"/>
                  </a:spcBef>
                  <a:defRPr sz="1400">
                    <a:latin typeface="Arial"/>
                    <a:ea typeface="Arial"/>
                    <a:cs typeface="Arial"/>
                    <a:sym typeface="Arial"/>
                  </a:defRPr>
                </a:pPr>
                <a:endParaRPr sz="525"/>
              </a:p>
            </p:txBody>
          </p:sp>
          <p:sp>
            <p:nvSpPr>
              <p:cNvPr id="302" name="Google Shape;10533;p32">
                <a:extLst>
                  <a:ext uri="{FF2B5EF4-FFF2-40B4-BE49-F238E27FC236}">
                    <a16:creationId xmlns:a16="http://schemas.microsoft.com/office/drawing/2014/main" id="{5DE8F562-2BFC-EE7B-72DD-5D98C9074EFE}"/>
                  </a:ext>
                </a:extLst>
              </p:cNvPr>
              <p:cNvSpPr/>
              <p:nvPr/>
            </p:nvSpPr>
            <p:spPr>
              <a:xfrm>
                <a:off x="744414" y="0"/>
                <a:ext cx="410028" cy="815490"/>
              </a:xfrm>
              <a:custGeom>
                <a:avLst/>
                <a:gdLst/>
                <a:ahLst/>
                <a:cxnLst>
                  <a:cxn ang="0">
                    <a:pos x="wd2" y="hd2"/>
                  </a:cxn>
                  <a:cxn ang="5400000">
                    <a:pos x="wd2" y="hd2"/>
                  </a:cxn>
                  <a:cxn ang="10800000">
                    <a:pos x="wd2" y="hd2"/>
                  </a:cxn>
                  <a:cxn ang="16200000">
                    <a:pos x="wd2" y="hd2"/>
                  </a:cxn>
                </a:cxnLst>
                <a:rect l="0" t="0" r="r" b="b"/>
                <a:pathLst>
                  <a:path w="21600" h="21600" extrusionOk="0">
                    <a:moveTo>
                      <a:pt x="5780" y="0"/>
                    </a:moveTo>
                    <a:lnTo>
                      <a:pt x="5227" y="66"/>
                    </a:lnTo>
                    <a:lnTo>
                      <a:pt x="4267" y="66"/>
                    </a:lnTo>
                    <a:lnTo>
                      <a:pt x="4267" y="133"/>
                    </a:lnTo>
                    <a:lnTo>
                      <a:pt x="4813" y="398"/>
                    </a:lnTo>
                    <a:lnTo>
                      <a:pt x="5642" y="1389"/>
                    </a:lnTo>
                    <a:lnTo>
                      <a:pt x="5642" y="2314"/>
                    </a:lnTo>
                    <a:lnTo>
                      <a:pt x="5227" y="2443"/>
                    </a:lnTo>
                    <a:lnTo>
                      <a:pt x="4951" y="2443"/>
                    </a:lnTo>
                    <a:lnTo>
                      <a:pt x="4951" y="2510"/>
                    </a:lnTo>
                    <a:lnTo>
                      <a:pt x="5227" y="3302"/>
                    </a:lnTo>
                    <a:lnTo>
                      <a:pt x="5504" y="3368"/>
                    </a:lnTo>
                    <a:lnTo>
                      <a:pt x="6187" y="3239"/>
                    </a:lnTo>
                    <a:lnTo>
                      <a:pt x="6878" y="3239"/>
                    </a:lnTo>
                    <a:lnTo>
                      <a:pt x="6325" y="3302"/>
                    </a:lnTo>
                    <a:lnTo>
                      <a:pt x="5780" y="3634"/>
                    </a:lnTo>
                    <a:lnTo>
                      <a:pt x="5918" y="4031"/>
                    </a:lnTo>
                    <a:lnTo>
                      <a:pt x="6464" y="4559"/>
                    </a:lnTo>
                    <a:lnTo>
                      <a:pt x="6602" y="5417"/>
                    </a:lnTo>
                    <a:lnTo>
                      <a:pt x="6602" y="6409"/>
                    </a:lnTo>
                    <a:lnTo>
                      <a:pt x="7016" y="6342"/>
                    </a:lnTo>
                    <a:lnTo>
                      <a:pt x="7154" y="6011"/>
                    </a:lnTo>
                    <a:lnTo>
                      <a:pt x="7016" y="5749"/>
                    </a:lnTo>
                    <a:lnTo>
                      <a:pt x="7154" y="5683"/>
                    </a:lnTo>
                    <a:lnTo>
                      <a:pt x="7568" y="5815"/>
                    </a:lnTo>
                    <a:lnTo>
                      <a:pt x="7568" y="6210"/>
                    </a:lnTo>
                    <a:lnTo>
                      <a:pt x="7844" y="6210"/>
                    </a:lnTo>
                    <a:lnTo>
                      <a:pt x="7976" y="6011"/>
                    </a:lnTo>
                    <a:lnTo>
                      <a:pt x="7844" y="5815"/>
                    </a:lnTo>
                    <a:lnTo>
                      <a:pt x="7976" y="5815"/>
                    </a:lnTo>
                    <a:lnTo>
                      <a:pt x="8252" y="6077"/>
                    </a:lnTo>
                    <a:lnTo>
                      <a:pt x="7706" y="6409"/>
                    </a:lnTo>
                    <a:lnTo>
                      <a:pt x="7568" y="6737"/>
                    </a:lnTo>
                    <a:lnTo>
                      <a:pt x="7568" y="6936"/>
                    </a:lnTo>
                    <a:lnTo>
                      <a:pt x="7292" y="7002"/>
                    </a:lnTo>
                    <a:lnTo>
                      <a:pt x="7016" y="6737"/>
                    </a:lnTo>
                    <a:lnTo>
                      <a:pt x="6602" y="6737"/>
                    </a:lnTo>
                    <a:lnTo>
                      <a:pt x="6878" y="7334"/>
                    </a:lnTo>
                    <a:lnTo>
                      <a:pt x="7292" y="7993"/>
                    </a:lnTo>
                    <a:lnTo>
                      <a:pt x="7706" y="8060"/>
                    </a:lnTo>
                    <a:lnTo>
                      <a:pt x="7844" y="7993"/>
                    </a:lnTo>
                    <a:lnTo>
                      <a:pt x="8252" y="8259"/>
                    </a:lnTo>
                    <a:lnTo>
                      <a:pt x="8252" y="8391"/>
                    </a:lnTo>
                    <a:lnTo>
                      <a:pt x="8528" y="8521"/>
                    </a:lnTo>
                    <a:lnTo>
                      <a:pt x="7844" y="8720"/>
                    </a:lnTo>
                    <a:lnTo>
                      <a:pt x="7844" y="8918"/>
                    </a:lnTo>
                    <a:lnTo>
                      <a:pt x="7976" y="9051"/>
                    </a:lnTo>
                    <a:lnTo>
                      <a:pt x="7844" y="9313"/>
                    </a:lnTo>
                    <a:lnTo>
                      <a:pt x="7292" y="9910"/>
                    </a:lnTo>
                    <a:lnTo>
                      <a:pt x="7568" y="10238"/>
                    </a:lnTo>
                    <a:lnTo>
                      <a:pt x="7154" y="10304"/>
                    </a:lnTo>
                    <a:lnTo>
                      <a:pt x="7706" y="10570"/>
                    </a:lnTo>
                    <a:lnTo>
                      <a:pt x="7568" y="10636"/>
                    </a:lnTo>
                    <a:lnTo>
                      <a:pt x="7016" y="10636"/>
                    </a:lnTo>
                    <a:lnTo>
                      <a:pt x="6602" y="10967"/>
                    </a:lnTo>
                    <a:lnTo>
                      <a:pt x="6602" y="11163"/>
                    </a:lnTo>
                    <a:lnTo>
                      <a:pt x="7016" y="11362"/>
                    </a:lnTo>
                    <a:lnTo>
                      <a:pt x="6602" y="11495"/>
                    </a:lnTo>
                    <a:lnTo>
                      <a:pt x="6187" y="11495"/>
                    </a:lnTo>
                    <a:lnTo>
                      <a:pt x="5780" y="11892"/>
                    </a:lnTo>
                    <a:lnTo>
                      <a:pt x="5227" y="13146"/>
                    </a:lnTo>
                    <a:lnTo>
                      <a:pt x="5227" y="13477"/>
                    </a:lnTo>
                    <a:lnTo>
                      <a:pt x="4813" y="13673"/>
                    </a:lnTo>
                    <a:lnTo>
                      <a:pt x="4129" y="13673"/>
                    </a:lnTo>
                    <a:lnTo>
                      <a:pt x="3577" y="13543"/>
                    </a:lnTo>
                    <a:lnTo>
                      <a:pt x="2748" y="13610"/>
                    </a:lnTo>
                    <a:lnTo>
                      <a:pt x="1374" y="13938"/>
                    </a:lnTo>
                    <a:lnTo>
                      <a:pt x="690" y="14270"/>
                    </a:lnTo>
                    <a:lnTo>
                      <a:pt x="414" y="14664"/>
                    </a:lnTo>
                    <a:lnTo>
                      <a:pt x="690" y="15261"/>
                    </a:lnTo>
                    <a:lnTo>
                      <a:pt x="1374" y="15523"/>
                    </a:lnTo>
                    <a:lnTo>
                      <a:pt x="2341" y="15854"/>
                    </a:lnTo>
                    <a:lnTo>
                      <a:pt x="2887" y="16315"/>
                    </a:lnTo>
                    <a:lnTo>
                      <a:pt x="3853" y="16514"/>
                    </a:lnTo>
                    <a:lnTo>
                      <a:pt x="4267" y="16647"/>
                    </a:lnTo>
                    <a:lnTo>
                      <a:pt x="4399" y="17505"/>
                    </a:lnTo>
                    <a:lnTo>
                      <a:pt x="4537" y="17572"/>
                    </a:lnTo>
                    <a:lnTo>
                      <a:pt x="4399" y="17638"/>
                    </a:lnTo>
                    <a:lnTo>
                      <a:pt x="4399" y="18099"/>
                    </a:lnTo>
                    <a:lnTo>
                      <a:pt x="4129" y="18430"/>
                    </a:lnTo>
                    <a:lnTo>
                      <a:pt x="2479" y="19289"/>
                    </a:lnTo>
                    <a:lnTo>
                      <a:pt x="1512" y="19816"/>
                    </a:lnTo>
                    <a:lnTo>
                      <a:pt x="276" y="20280"/>
                    </a:lnTo>
                    <a:lnTo>
                      <a:pt x="0" y="20546"/>
                    </a:lnTo>
                    <a:lnTo>
                      <a:pt x="138" y="20675"/>
                    </a:lnTo>
                    <a:lnTo>
                      <a:pt x="822" y="20808"/>
                    </a:lnTo>
                    <a:lnTo>
                      <a:pt x="960" y="20609"/>
                    </a:lnTo>
                    <a:lnTo>
                      <a:pt x="1374" y="20609"/>
                    </a:lnTo>
                    <a:lnTo>
                      <a:pt x="1374" y="21073"/>
                    </a:lnTo>
                    <a:lnTo>
                      <a:pt x="1512" y="21139"/>
                    </a:lnTo>
                    <a:lnTo>
                      <a:pt x="1788" y="21073"/>
                    </a:lnTo>
                    <a:lnTo>
                      <a:pt x="2065" y="21205"/>
                    </a:lnTo>
                    <a:lnTo>
                      <a:pt x="2065" y="21467"/>
                    </a:lnTo>
                    <a:lnTo>
                      <a:pt x="2203" y="21600"/>
                    </a:lnTo>
                    <a:lnTo>
                      <a:pt x="2748" y="21534"/>
                    </a:lnTo>
                    <a:lnTo>
                      <a:pt x="4129" y="21073"/>
                    </a:lnTo>
                    <a:lnTo>
                      <a:pt x="5227" y="20609"/>
                    </a:lnTo>
                    <a:lnTo>
                      <a:pt x="6464" y="20081"/>
                    </a:lnTo>
                    <a:lnTo>
                      <a:pt x="7568" y="19488"/>
                    </a:lnTo>
                    <a:lnTo>
                      <a:pt x="8666" y="18629"/>
                    </a:lnTo>
                    <a:lnTo>
                      <a:pt x="9357" y="18497"/>
                    </a:lnTo>
                    <a:lnTo>
                      <a:pt x="9902" y="18497"/>
                    </a:lnTo>
                    <a:lnTo>
                      <a:pt x="10317" y="18232"/>
                    </a:lnTo>
                    <a:lnTo>
                      <a:pt x="10317" y="17966"/>
                    </a:lnTo>
                    <a:lnTo>
                      <a:pt x="10593" y="17837"/>
                    </a:lnTo>
                    <a:lnTo>
                      <a:pt x="11283" y="17638"/>
                    </a:lnTo>
                    <a:lnTo>
                      <a:pt x="11829" y="16912"/>
                    </a:lnTo>
                    <a:lnTo>
                      <a:pt x="12519" y="16448"/>
                    </a:lnTo>
                    <a:lnTo>
                      <a:pt x="12519" y="16249"/>
                    </a:lnTo>
                    <a:lnTo>
                      <a:pt x="13072" y="16119"/>
                    </a:lnTo>
                    <a:lnTo>
                      <a:pt x="12381" y="15722"/>
                    </a:lnTo>
                    <a:lnTo>
                      <a:pt x="11283" y="15722"/>
                    </a:lnTo>
                    <a:lnTo>
                      <a:pt x="11829" y="15589"/>
                    </a:lnTo>
                    <a:lnTo>
                      <a:pt x="12381" y="15523"/>
                    </a:lnTo>
                    <a:lnTo>
                      <a:pt x="13894" y="14598"/>
                    </a:lnTo>
                    <a:lnTo>
                      <a:pt x="14722" y="14532"/>
                    </a:lnTo>
                    <a:lnTo>
                      <a:pt x="15958" y="14598"/>
                    </a:lnTo>
                    <a:lnTo>
                      <a:pt x="16511" y="14598"/>
                    </a:lnTo>
                    <a:lnTo>
                      <a:pt x="16511" y="15128"/>
                    </a:lnTo>
                    <a:lnTo>
                      <a:pt x="17195" y="14863"/>
                    </a:lnTo>
                    <a:lnTo>
                      <a:pt x="17609" y="14664"/>
                    </a:lnTo>
                    <a:lnTo>
                      <a:pt x="16649" y="14532"/>
                    </a:lnTo>
                    <a:lnTo>
                      <a:pt x="16787" y="14203"/>
                    </a:lnTo>
                    <a:lnTo>
                      <a:pt x="17333" y="13610"/>
                    </a:lnTo>
                    <a:lnTo>
                      <a:pt x="17609" y="13345"/>
                    </a:lnTo>
                    <a:lnTo>
                      <a:pt x="18299" y="13345"/>
                    </a:lnTo>
                    <a:lnTo>
                      <a:pt x="18575" y="13543"/>
                    </a:lnTo>
                    <a:lnTo>
                      <a:pt x="18845" y="13345"/>
                    </a:lnTo>
                    <a:lnTo>
                      <a:pt x="19259" y="13013"/>
                    </a:lnTo>
                    <a:lnTo>
                      <a:pt x="20226" y="12287"/>
                    </a:lnTo>
                    <a:lnTo>
                      <a:pt x="20226" y="11826"/>
                    </a:lnTo>
                    <a:lnTo>
                      <a:pt x="20364" y="11362"/>
                    </a:lnTo>
                    <a:lnTo>
                      <a:pt x="21048" y="11034"/>
                    </a:lnTo>
                    <a:lnTo>
                      <a:pt x="21600" y="10901"/>
                    </a:lnTo>
                    <a:lnTo>
                      <a:pt x="21600" y="10768"/>
                    </a:lnTo>
                    <a:lnTo>
                      <a:pt x="20772" y="10636"/>
                    </a:lnTo>
                    <a:lnTo>
                      <a:pt x="20364" y="10371"/>
                    </a:lnTo>
                    <a:lnTo>
                      <a:pt x="20633" y="10371"/>
                    </a:lnTo>
                    <a:lnTo>
                      <a:pt x="20772" y="10238"/>
                    </a:lnTo>
                    <a:lnTo>
                      <a:pt x="19950" y="10172"/>
                    </a:lnTo>
                    <a:lnTo>
                      <a:pt x="18983" y="10503"/>
                    </a:lnTo>
                    <a:lnTo>
                      <a:pt x="17609" y="11163"/>
                    </a:lnTo>
                    <a:lnTo>
                      <a:pt x="16787" y="11163"/>
                    </a:lnTo>
                    <a:lnTo>
                      <a:pt x="16235" y="11296"/>
                    </a:lnTo>
                    <a:lnTo>
                      <a:pt x="15544" y="11163"/>
                    </a:lnTo>
                    <a:lnTo>
                      <a:pt x="14032" y="10371"/>
                    </a:lnTo>
                    <a:lnTo>
                      <a:pt x="13479" y="10371"/>
                    </a:lnTo>
                    <a:lnTo>
                      <a:pt x="13072" y="10042"/>
                    </a:lnTo>
                    <a:lnTo>
                      <a:pt x="12796" y="9843"/>
                    </a:lnTo>
                    <a:lnTo>
                      <a:pt x="13210" y="9578"/>
                    </a:lnTo>
                    <a:lnTo>
                      <a:pt x="13341" y="9117"/>
                    </a:lnTo>
                    <a:lnTo>
                      <a:pt x="12658" y="8587"/>
                    </a:lnTo>
                    <a:lnTo>
                      <a:pt x="12658" y="8325"/>
                    </a:lnTo>
                    <a:lnTo>
                      <a:pt x="12519" y="8192"/>
                    </a:lnTo>
                    <a:lnTo>
                      <a:pt x="12519" y="7728"/>
                    </a:lnTo>
                    <a:lnTo>
                      <a:pt x="12796" y="7466"/>
                    </a:lnTo>
                    <a:lnTo>
                      <a:pt x="12381" y="7466"/>
                    </a:lnTo>
                    <a:lnTo>
                      <a:pt x="12381" y="7068"/>
                    </a:lnTo>
                    <a:lnTo>
                      <a:pt x="12105" y="6870"/>
                    </a:lnTo>
                    <a:lnTo>
                      <a:pt x="11829" y="6936"/>
                    </a:lnTo>
                    <a:lnTo>
                      <a:pt x="11283" y="6737"/>
                    </a:lnTo>
                    <a:lnTo>
                      <a:pt x="11007" y="6936"/>
                    </a:lnTo>
                    <a:lnTo>
                      <a:pt x="11691" y="7201"/>
                    </a:lnTo>
                    <a:lnTo>
                      <a:pt x="11421" y="7466"/>
                    </a:lnTo>
                    <a:lnTo>
                      <a:pt x="11691" y="7662"/>
                    </a:lnTo>
                    <a:lnTo>
                      <a:pt x="11145" y="7927"/>
                    </a:lnTo>
                    <a:lnTo>
                      <a:pt x="11145" y="8192"/>
                    </a:lnTo>
                    <a:lnTo>
                      <a:pt x="11691" y="8521"/>
                    </a:lnTo>
                    <a:lnTo>
                      <a:pt x="11691" y="8653"/>
                    </a:lnTo>
                    <a:lnTo>
                      <a:pt x="11007" y="8720"/>
                    </a:lnTo>
                    <a:lnTo>
                      <a:pt x="10593" y="8587"/>
                    </a:lnTo>
                    <a:lnTo>
                      <a:pt x="10455" y="8259"/>
                    </a:lnTo>
                    <a:lnTo>
                      <a:pt x="9764" y="8192"/>
                    </a:lnTo>
                    <a:lnTo>
                      <a:pt x="9764" y="7993"/>
                    </a:lnTo>
                    <a:lnTo>
                      <a:pt x="9081" y="7927"/>
                    </a:lnTo>
                    <a:lnTo>
                      <a:pt x="8666" y="7927"/>
                    </a:lnTo>
                    <a:lnTo>
                      <a:pt x="8528" y="7728"/>
                    </a:lnTo>
                    <a:lnTo>
                      <a:pt x="9219" y="7596"/>
                    </a:lnTo>
                    <a:lnTo>
                      <a:pt x="9357" y="7334"/>
                    </a:lnTo>
                    <a:lnTo>
                      <a:pt x="8666" y="7068"/>
                    </a:lnTo>
                    <a:lnTo>
                      <a:pt x="9219" y="6674"/>
                    </a:lnTo>
                    <a:lnTo>
                      <a:pt x="9764" y="6608"/>
                    </a:lnTo>
                    <a:lnTo>
                      <a:pt x="9902" y="6276"/>
                    </a:lnTo>
                    <a:lnTo>
                      <a:pt x="9764" y="6011"/>
                    </a:lnTo>
                    <a:lnTo>
                      <a:pt x="9902" y="5749"/>
                    </a:lnTo>
                    <a:lnTo>
                      <a:pt x="9633" y="5550"/>
                    </a:lnTo>
                    <a:lnTo>
                      <a:pt x="9764" y="5086"/>
                    </a:lnTo>
                    <a:lnTo>
                      <a:pt x="8942" y="4758"/>
                    </a:lnTo>
                    <a:lnTo>
                      <a:pt x="8942" y="4625"/>
                    </a:lnTo>
                    <a:lnTo>
                      <a:pt x="9357" y="4758"/>
                    </a:lnTo>
                    <a:lnTo>
                      <a:pt x="10041" y="4691"/>
                    </a:lnTo>
                    <a:lnTo>
                      <a:pt x="10317" y="4293"/>
                    </a:lnTo>
                    <a:lnTo>
                      <a:pt x="10455" y="4161"/>
                    </a:lnTo>
                    <a:lnTo>
                      <a:pt x="10455" y="3634"/>
                    </a:lnTo>
                    <a:lnTo>
                      <a:pt x="10317" y="3239"/>
                    </a:lnTo>
                    <a:lnTo>
                      <a:pt x="10317" y="2908"/>
                    </a:lnTo>
                    <a:lnTo>
                      <a:pt x="9902" y="2974"/>
                    </a:lnTo>
                    <a:lnTo>
                      <a:pt x="9081" y="3106"/>
                    </a:lnTo>
                    <a:lnTo>
                      <a:pt x="8390" y="2775"/>
                    </a:lnTo>
                    <a:lnTo>
                      <a:pt x="8942" y="2642"/>
                    </a:lnTo>
                    <a:lnTo>
                      <a:pt x="8390" y="2443"/>
                    </a:lnTo>
                    <a:lnTo>
                      <a:pt x="7976" y="2380"/>
                    </a:lnTo>
                    <a:lnTo>
                      <a:pt x="8390" y="2248"/>
                    </a:lnTo>
                    <a:lnTo>
                      <a:pt x="8942" y="2049"/>
                    </a:lnTo>
                    <a:lnTo>
                      <a:pt x="8942" y="1916"/>
                    </a:lnTo>
                    <a:lnTo>
                      <a:pt x="8252" y="1784"/>
                    </a:lnTo>
                    <a:lnTo>
                      <a:pt x="7706" y="1585"/>
                    </a:lnTo>
                    <a:lnTo>
                      <a:pt x="7154" y="1717"/>
                    </a:lnTo>
                    <a:lnTo>
                      <a:pt x="7154" y="1389"/>
                    </a:lnTo>
                    <a:lnTo>
                      <a:pt x="7292" y="1389"/>
                    </a:lnTo>
                    <a:lnTo>
                      <a:pt x="7706" y="1124"/>
                    </a:lnTo>
                    <a:lnTo>
                      <a:pt x="7292" y="1124"/>
                    </a:lnTo>
                    <a:lnTo>
                      <a:pt x="6878" y="1256"/>
                    </a:lnTo>
                    <a:lnTo>
                      <a:pt x="6878" y="1455"/>
                    </a:lnTo>
                    <a:lnTo>
                      <a:pt x="6602" y="1717"/>
                    </a:lnTo>
                    <a:lnTo>
                      <a:pt x="6187" y="1651"/>
                    </a:lnTo>
                    <a:lnTo>
                      <a:pt x="6325" y="1323"/>
                    </a:lnTo>
                    <a:lnTo>
                      <a:pt x="5918" y="1058"/>
                    </a:lnTo>
                    <a:lnTo>
                      <a:pt x="5780" y="660"/>
                    </a:lnTo>
                    <a:lnTo>
                      <a:pt x="5780" y="133"/>
                    </a:lnTo>
                    <a:lnTo>
                      <a:pt x="6187" y="133"/>
                    </a:lnTo>
                    <a:lnTo>
                      <a:pt x="5780" y="0"/>
                    </a:lnTo>
                    <a:close/>
                  </a:path>
                </a:pathLst>
              </a:custGeom>
              <a:solidFill>
                <a:srgbClr val="CBD4D9"/>
              </a:solidFill>
              <a:ln w="12700" cap="flat">
                <a:noFill/>
                <a:miter lim="400000"/>
              </a:ln>
              <a:effectLst/>
            </p:spPr>
            <p:txBody>
              <a:bodyPr wrap="square" lIns="0" tIns="0" rIns="0" bIns="0" numCol="1" anchor="ctr">
                <a:noAutofit/>
              </a:bodyPr>
              <a:lstStyle/>
              <a:p>
                <a:pPr defTabSz="342900">
                  <a:lnSpc>
                    <a:spcPct val="100000"/>
                  </a:lnSpc>
                  <a:spcBef>
                    <a:spcPts val="0"/>
                  </a:spcBef>
                  <a:defRPr sz="1400">
                    <a:latin typeface="Arial"/>
                    <a:ea typeface="Arial"/>
                    <a:cs typeface="Arial"/>
                    <a:sym typeface="Arial"/>
                  </a:defRPr>
                </a:pPr>
                <a:endParaRPr sz="525"/>
              </a:p>
            </p:txBody>
          </p:sp>
        </p:grpSp>
        <p:sp>
          <p:nvSpPr>
            <p:cNvPr id="244" name="Google Shape;10534;p32">
              <a:extLst>
                <a:ext uri="{FF2B5EF4-FFF2-40B4-BE49-F238E27FC236}">
                  <a16:creationId xmlns:a16="http://schemas.microsoft.com/office/drawing/2014/main" id="{2DB35BF3-A059-C0EC-C715-6AB25B817CDC}"/>
                </a:ext>
              </a:extLst>
            </p:cNvPr>
            <p:cNvSpPr/>
            <p:nvPr/>
          </p:nvSpPr>
          <p:spPr>
            <a:xfrm>
              <a:off x="9997338" y="3234553"/>
              <a:ext cx="634707" cy="369010"/>
            </a:xfrm>
            <a:custGeom>
              <a:avLst/>
              <a:gdLst/>
              <a:ahLst/>
              <a:cxnLst>
                <a:cxn ang="0">
                  <a:pos x="wd2" y="hd2"/>
                </a:cxn>
                <a:cxn ang="5400000">
                  <a:pos x="wd2" y="hd2"/>
                </a:cxn>
                <a:cxn ang="10800000">
                  <a:pos x="wd2" y="hd2"/>
                </a:cxn>
                <a:cxn ang="16200000">
                  <a:pos x="wd2" y="hd2"/>
                </a:cxn>
              </a:cxnLst>
              <a:rect l="0" t="0" r="r" b="b"/>
              <a:pathLst>
                <a:path w="21600" h="21600" extrusionOk="0">
                  <a:moveTo>
                    <a:pt x="3823" y="0"/>
                  </a:moveTo>
                  <a:lnTo>
                    <a:pt x="3114" y="147"/>
                  </a:lnTo>
                  <a:lnTo>
                    <a:pt x="3114" y="440"/>
                  </a:lnTo>
                  <a:lnTo>
                    <a:pt x="3292" y="872"/>
                  </a:lnTo>
                  <a:lnTo>
                    <a:pt x="3555" y="872"/>
                  </a:lnTo>
                  <a:lnTo>
                    <a:pt x="3645" y="440"/>
                  </a:lnTo>
                  <a:lnTo>
                    <a:pt x="4001" y="440"/>
                  </a:lnTo>
                  <a:lnTo>
                    <a:pt x="4180" y="872"/>
                  </a:lnTo>
                  <a:lnTo>
                    <a:pt x="4622" y="1019"/>
                  </a:lnTo>
                  <a:lnTo>
                    <a:pt x="4447" y="1458"/>
                  </a:lnTo>
                  <a:lnTo>
                    <a:pt x="4001" y="1165"/>
                  </a:lnTo>
                  <a:lnTo>
                    <a:pt x="3555" y="1165"/>
                  </a:lnTo>
                  <a:lnTo>
                    <a:pt x="3645" y="1605"/>
                  </a:lnTo>
                  <a:lnTo>
                    <a:pt x="4269" y="2191"/>
                  </a:lnTo>
                  <a:lnTo>
                    <a:pt x="4711" y="3063"/>
                  </a:lnTo>
                  <a:lnTo>
                    <a:pt x="4622" y="3649"/>
                  </a:lnTo>
                  <a:lnTo>
                    <a:pt x="4447" y="3795"/>
                  </a:lnTo>
                  <a:lnTo>
                    <a:pt x="4447" y="3209"/>
                  </a:lnTo>
                  <a:lnTo>
                    <a:pt x="3823" y="2623"/>
                  </a:lnTo>
                  <a:lnTo>
                    <a:pt x="3555" y="3209"/>
                  </a:lnTo>
                  <a:lnTo>
                    <a:pt x="3292" y="3063"/>
                  </a:lnTo>
                  <a:lnTo>
                    <a:pt x="3381" y="2477"/>
                  </a:lnTo>
                  <a:lnTo>
                    <a:pt x="2935" y="1751"/>
                  </a:lnTo>
                  <a:lnTo>
                    <a:pt x="2489" y="1458"/>
                  </a:lnTo>
                  <a:lnTo>
                    <a:pt x="2226" y="1751"/>
                  </a:lnTo>
                  <a:lnTo>
                    <a:pt x="2489" y="2477"/>
                  </a:lnTo>
                  <a:lnTo>
                    <a:pt x="2400" y="2916"/>
                  </a:lnTo>
                  <a:lnTo>
                    <a:pt x="2226" y="2191"/>
                  </a:lnTo>
                  <a:lnTo>
                    <a:pt x="1780" y="1898"/>
                  </a:lnTo>
                  <a:lnTo>
                    <a:pt x="1601" y="2477"/>
                  </a:lnTo>
                  <a:lnTo>
                    <a:pt x="1958" y="3063"/>
                  </a:lnTo>
                  <a:lnTo>
                    <a:pt x="2226" y="3356"/>
                  </a:lnTo>
                  <a:lnTo>
                    <a:pt x="2400" y="3795"/>
                  </a:lnTo>
                  <a:lnTo>
                    <a:pt x="1958" y="3356"/>
                  </a:lnTo>
                  <a:lnTo>
                    <a:pt x="1512" y="3795"/>
                  </a:lnTo>
                  <a:lnTo>
                    <a:pt x="1780" y="4235"/>
                  </a:lnTo>
                  <a:lnTo>
                    <a:pt x="2400" y="4667"/>
                  </a:lnTo>
                  <a:lnTo>
                    <a:pt x="2047" y="4667"/>
                  </a:lnTo>
                  <a:lnTo>
                    <a:pt x="1958" y="5107"/>
                  </a:lnTo>
                  <a:lnTo>
                    <a:pt x="2047" y="5400"/>
                  </a:lnTo>
                  <a:lnTo>
                    <a:pt x="1958" y="5400"/>
                  </a:lnTo>
                  <a:lnTo>
                    <a:pt x="1155" y="4521"/>
                  </a:lnTo>
                  <a:lnTo>
                    <a:pt x="981" y="4235"/>
                  </a:lnTo>
                  <a:lnTo>
                    <a:pt x="714" y="4667"/>
                  </a:lnTo>
                  <a:lnTo>
                    <a:pt x="1070" y="5547"/>
                  </a:lnTo>
                  <a:lnTo>
                    <a:pt x="1334" y="6133"/>
                  </a:lnTo>
                  <a:lnTo>
                    <a:pt x="1070" y="6272"/>
                  </a:lnTo>
                  <a:lnTo>
                    <a:pt x="624" y="5400"/>
                  </a:lnTo>
                  <a:lnTo>
                    <a:pt x="268" y="5253"/>
                  </a:lnTo>
                  <a:lnTo>
                    <a:pt x="0" y="5986"/>
                  </a:lnTo>
                  <a:lnTo>
                    <a:pt x="535" y="6272"/>
                  </a:lnTo>
                  <a:lnTo>
                    <a:pt x="981" y="7005"/>
                  </a:lnTo>
                  <a:lnTo>
                    <a:pt x="1512" y="7298"/>
                  </a:lnTo>
                  <a:lnTo>
                    <a:pt x="1869" y="6565"/>
                  </a:lnTo>
                  <a:lnTo>
                    <a:pt x="2400" y="6272"/>
                  </a:lnTo>
                  <a:lnTo>
                    <a:pt x="2668" y="5547"/>
                  </a:lnTo>
                  <a:lnTo>
                    <a:pt x="2757" y="5986"/>
                  </a:lnTo>
                  <a:lnTo>
                    <a:pt x="2757" y="6272"/>
                  </a:lnTo>
                  <a:lnTo>
                    <a:pt x="2935" y="6272"/>
                  </a:lnTo>
                  <a:lnTo>
                    <a:pt x="3292" y="6133"/>
                  </a:lnTo>
                  <a:lnTo>
                    <a:pt x="3381" y="6858"/>
                  </a:lnTo>
                  <a:lnTo>
                    <a:pt x="3645" y="6858"/>
                  </a:lnTo>
                  <a:lnTo>
                    <a:pt x="4001" y="6272"/>
                  </a:lnTo>
                  <a:lnTo>
                    <a:pt x="4091" y="5986"/>
                  </a:lnTo>
                  <a:lnTo>
                    <a:pt x="4180" y="6712"/>
                  </a:lnTo>
                  <a:lnTo>
                    <a:pt x="4269" y="6712"/>
                  </a:lnTo>
                  <a:lnTo>
                    <a:pt x="4889" y="5986"/>
                  </a:lnTo>
                  <a:lnTo>
                    <a:pt x="4711" y="6272"/>
                  </a:lnTo>
                  <a:lnTo>
                    <a:pt x="4622" y="7005"/>
                  </a:lnTo>
                  <a:lnTo>
                    <a:pt x="4889" y="7298"/>
                  </a:lnTo>
                  <a:lnTo>
                    <a:pt x="5157" y="6858"/>
                  </a:lnTo>
                  <a:lnTo>
                    <a:pt x="5777" y="7444"/>
                  </a:lnTo>
                  <a:lnTo>
                    <a:pt x="5424" y="7591"/>
                  </a:lnTo>
                  <a:lnTo>
                    <a:pt x="5068" y="7591"/>
                  </a:lnTo>
                  <a:lnTo>
                    <a:pt x="4711" y="7884"/>
                  </a:lnTo>
                  <a:lnTo>
                    <a:pt x="4447" y="7884"/>
                  </a:lnTo>
                  <a:lnTo>
                    <a:pt x="3734" y="8463"/>
                  </a:lnTo>
                  <a:lnTo>
                    <a:pt x="3734" y="8756"/>
                  </a:lnTo>
                  <a:lnTo>
                    <a:pt x="4537" y="9049"/>
                  </a:lnTo>
                  <a:lnTo>
                    <a:pt x="4978" y="9049"/>
                  </a:lnTo>
                  <a:lnTo>
                    <a:pt x="5157" y="8463"/>
                  </a:lnTo>
                  <a:lnTo>
                    <a:pt x="5424" y="8316"/>
                  </a:lnTo>
                  <a:lnTo>
                    <a:pt x="5424" y="9049"/>
                  </a:lnTo>
                  <a:lnTo>
                    <a:pt x="5068" y="9635"/>
                  </a:lnTo>
                  <a:lnTo>
                    <a:pt x="4269" y="9781"/>
                  </a:lnTo>
                  <a:lnTo>
                    <a:pt x="4001" y="9635"/>
                  </a:lnTo>
                  <a:lnTo>
                    <a:pt x="3645" y="10360"/>
                  </a:lnTo>
                  <a:lnTo>
                    <a:pt x="3381" y="9781"/>
                  </a:lnTo>
                  <a:lnTo>
                    <a:pt x="3292" y="9635"/>
                  </a:lnTo>
                  <a:lnTo>
                    <a:pt x="3292" y="9195"/>
                  </a:lnTo>
                  <a:lnTo>
                    <a:pt x="2935" y="9195"/>
                  </a:lnTo>
                  <a:lnTo>
                    <a:pt x="2935" y="9635"/>
                  </a:lnTo>
                  <a:lnTo>
                    <a:pt x="2668" y="10214"/>
                  </a:lnTo>
                  <a:lnTo>
                    <a:pt x="2311" y="9781"/>
                  </a:lnTo>
                  <a:lnTo>
                    <a:pt x="1958" y="9928"/>
                  </a:lnTo>
                  <a:lnTo>
                    <a:pt x="1512" y="10360"/>
                  </a:lnTo>
                  <a:lnTo>
                    <a:pt x="1070" y="9928"/>
                  </a:lnTo>
                  <a:lnTo>
                    <a:pt x="714" y="10214"/>
                  </a:lnTo>
                  <a:lnTo>
                    <a:pt x="535" y="10214"/>
                  </a:lnTo>
                  <a:lnTo>
                    <a:pt x="714" y="11093"/>
                  </a:lnTo>
                  <a:lnTo>
                    <a:pt x="981" y="11533"/>
                  </a:lnTo>
                  <a:lnTo>
                    <a:pt x="1601" y="11826"/>
                  </a:lnTo>
                  <a:lnTo>
                    <a:pt x="1601" y="11386"/>
                  </a:lnTo>
                  <a:lnTo>
                    <a:pt x="2400" y="11826"/>
                  </a:lnTo>
                  <a:lnTo>
                    <a:pt x="3823" y="11826"/>
                  </a:lnTo>
                  <a:lnTo>
                    <a:pt x="3823" y="12112"/>
                  </a:lnTo>
                  <a:lnTo>
                    <a:pt x="3555" y="12551"/>
                  </a:lnTo>
                  <a:lnTo>
                    <a:pt x="3555" y="12844"/>
                  </a:lnTo>
                  <a:lnTo>
                    <a:pt x="4001" y="13430"/>
                  </a:lnTo>
                  <a:lnTo>
                    <a:pt x="4091" y="14009"/>
                  </a:lnTo>
                  <a:lnTo>
                    <a:pt x="4269" y="14009"/>
                  </a:lnTo>
                  <a:lnTo>
                    <a:pt x="4978" y="13284"/>
                  </a:lnTo>
                  <a:lnTo>
                    <a:pt x="4889" y="13863"/>
                  </a:lnTo>
                  <a:lnTo>
                    <a:pt x="4447" y="14156"/>
                  </a:lnTo>
                  <a:lnTo>
                    <a:pt x="4180" y="14888"/>
                  </a:lnTo>
                  <a:lnTo>
                    <a:pt x="4537" y="15181"/>
                  </a:lnTo>
                  <a:lnTo>
                    <a:pt x="5157" y="14302"/>
                  </a:lnTo>
                  <a:lnTo>
                    <a:pt x="5777" y="14742"/>
                  </a:lnTo>
                  <a:lnTo>
                    <a:pt x="5866" y="15035"/>
                  </a:lnTo>
                  <a:lnTo>
                    <a:pt x="5514" y="14742"/>
                  </a:lnTo>
                  <a:lnTo>
                    <a:pt x="5068" y="15035"/>
                  </a:lnTo>
                  <a:lnTo>
                    <a:pt x="4711" y="15621"/>
                  </a:lnTo>
                  <a:lnTo>
                    <a:pt x="4180" y="15621"/>
                  </a:lnTo>
                  <a:lnTo>
                    <a:pt x="4180" y="16200"/>
                  </a:lnTo>
                  <a:lnTo>
                    <a:pt x="4001" y="16493"/>
                  </a:lnTo>
                  <a:lnTo>
                    <a:pt x="3734" y="16493"/>
                  </a:lnTo>
                  <a:lnTo>
                    <a:pt x="3381" y="16786"/>
                  </a:lnTo>
                  <a:lnTo>
                    <a:pt x="3292" y="16347"/>
                  </a:lnTo>
                  <a:lnTo>
                    <a:pt x="2846" y="15767"/>
                  </a:lnTo>
                  <a:lnTo>
                    <a:pt x="2846" y="16200"/>
                  </a:lnTo>
                  <a:lnTo>
                    <a:pt x="2668" y="16200"/>
                  </a:lnTo>
                  <a:lnTo>
                    <a:pt x="2757" y="17079"/>
                  </a:lnTo>
                  <a:lnTo>
                    <a:pt x="2935" y="17226"/>
                  </a:lnTo>
                  <a:lnTo>
                    <a:pt x="2846" y="17519"/>
                  </a:lnTo>
                  <a:lnTo>
                    <a:pt x="2757" y="18830"/>
                  </a:lnTo>
                  <a:lnTo>
                    <a:pt x="3292" y="18684"/>
                  </a:lnTo>
                  <a:lnTo>
                    <a:pt x="3555" y="18537"/>
                  </a:lnTo>
                  <a:lnTo>
                    <a:pt x="3823" y="18830"/>
                  </a:lnTo>
                  <a:lnTo>
                    <a:pt x="4622" y="19123"/>
                  </a:lnTo>
                  <a:lnTo>
                    <a:pt x="5157" y="18391"/>
                  </a:lnTo>
                  <a:lnTo>
                    <a:pt x="5777" y="18684"/>
                  </a:lnTo>
                  <a:lnTo>
                    <a:pt x="6045" y="18391"/>
                  </a:lnTo>
                  <a:lnTo>
                    <a:pt x="6223" y="18684"/>
                  </a:lnTo>
                  <a:lnTo>
                    <a:pt x="6491" y="18830"/>
                  </a:lnTo>
                  <a:lnTo>
                    <a:pt x="6932" y="18684"/>
                  </a:lnTo>
                  <a:lnTo>
                    <a:pt x="6932" y="19416"/>
                  </a:lnTo>
                  <a:lnTo>
                    <a:pt x="7557" y="20435"/>
                  </a:lnTo>
                  <a:lnTo>
                    <a:pt x="7824" y="20728"/>
                  </a:lnTo>
                  <a:lnTo>
                    <a:pt x="8266" y="20142"/>
                  </a:lnTo>
                  <a:lnTo>
                    <a:pt x="8712" y="20142"/>
                  </a:lnTo>
                  <a:lnTo>
                    <a:pt x="9511" y="21460"/>
                  </a:lnTo>
                  <a:lnTo>
                    <a:pt x="10488" y="21460"/>
                  </a:lnTo>
                  <a:lnTo>
                    <a:pt x="10934" y="21600"/>
                  </a:lnTo>
                  <a:lnTo>
                    <a:pt x="11643" y="21314"/>
                  </a:lnTo>
                  <a:lnTo>
                    <a:pt x="11558" y="20581"/>
                  </a:lnTo>
                  <a:lnTo>
                    <a:pt x="11643" y="19995"/>
                  </a:lnTo>
                  <a:lnTo>
                    <a:pt x="11732" y="20581"/>
                  </a:lnTo>
                  <a:lnTo>
                    <a:pt x="12268" y="20728"/>
                  </a:lnTo>
                  <a:lnTo>
                    <a:pt x="12888" y="19995"/>
                  </a:lnTo>
                  <a:lnTo>
                    <a:pt x="12888" y="18830"/>
                  </a:lnTo>
                  <a:lnTo>
                    <a:pt x="13512" y="18830"/>
                  </a:lnTo>
                  <a:lnTo>
                    <a:pt x="13334" y="19270"/>
                  </a:lnTo>
                  <a:lnTo>
                    <a:pt x="13512" y="19849"/>
                  </a:lnTo>
                  <a:lnTo>
                    <a:pt x="13601" y="19270"/>
                  </a:lnTo>
                  <a:lnTo>
                    <a:pt x="14043" y="19270"/>
                  </a:lnTo>
                  <a:lnTo>
                    <a:pt x="14489" y="18391"/>
                  </a:lnTo>
                  <a:lnTo>
                    <a:pt x="14757" y="18537"/>
                  </a:lnTo>
                  <a:lnTo>
                    <a:pt x="14846" y="18391"/>
                  </a:lnTo>
                  <a:lnTo>
                    <a:pt x="15288" y="18537"/>
                  </a:lnTo>
                  <a:lnTo>
                    <a:pt x="15288" y="18684"/>
                  </a:lnTo>
                  <a:lnTo>
                    <a:pt x="15555" y="18537"/>
                  </a:lnTo>
                  <a:lnTo>
                    <a:pt x="16532" y="17079"/>
                  </a:lnTo>
                  <a:lnTo>
                    <a:pt x="16889" y="16200"/>
                  </a:lnTo>
                  <a:lnTo>
                    <a:pt x="18045" y="15767"/>
                  </a:lnTo>
                  <a:lnTo>
                    <a:pt x="18401" y="15181"/>
                  </a:lnTo>
                  <a:lnTo>
                    <a:pt x="18223" y="14888"/>
                  </a:lnTo>
                  <a:lnTo>
                    <a:pt x="18312" y="14302"/>
                  </a:lnTo>
                  <a:lnTo>
                    <a:pt x="18491" y="14302"/>
                  </a:lnTo>
                  <a:lnTo>
                    <a:pt x="18665" y="15035"/>
                  </a:lnTo>
                  <a:lnTo>
                    <a:pt x="19289" y="15181"/>
                  </a:lnTo>
                  <a:lnTo>
                    <a:pt x="19646" y="14742"/>
                  </a:lnTo>
                  <a:lnTo>
                    <a:pt x="19646" y="14156"/>
                  </a:lnTo>
                  <a:lnTo>
                    <a:pt x="19557" y="14009"/>
                  </a:lnTo>
                  <a:lnTo>
                    <a:pt x="19557" y="13430"/>
                  </a:lnTo>
                  <a:lnTo>
                    <a:pt x="19820" y="13284"/>
                  </a:lnTo>
                  <a:lnTo>
                    <a:pt x="19646" y="12405"/>
                  </a:lnTo>
                  <a:lnTo>
                    <a:pt x="19820" y="11965"/>
                  </a:lnTo>
                  <a:lnTo>
                    <a:pt x="20266" y="12405"/>
                  </a:lnTo>
                  <a:lnTo>
                    <a:pt x="20266" y="13137"/>
                  </a:lnTo>
                  <a:lnTo>
                    <a:pt x="20712" y="12844"/>
                  </a:lnTo>
                  <a:lnTo>
                    <a:pt x="20976" y="11965"/>
                  </a:lnTo>
                  <a:lnTo>
                    <a:pt x="20886" y="11240"/>
                  </a:lnTo>
                  <a:lnTo>
                    <a:pt x="20445" y="10507"/>
                  </a:lnTo>
                  <a:lnTo>
                    <a:pt x="20445" y="9781"/>
                  </a:lnTo>
                  <a:lnTo>
                    <a:pt x="20623" y="9488"/>
                  </a:lnTo>
                  <a:lnTo>
                    <a:pt x="20623" y="8756"/>
                  </a:lnTo>
                  <a:lnTo>
                    <a:pt x="21065" y="8316"/>
                  </a:lnTo>
                  <a:lnTo>
                    <a:pt x="21422" y="8316"/>
                  </a:lnTo>
                  <a:lnTo>
                    <a:pt x="21600" y="7737"/>
                  </a:lnTo>
                  <a:lnTo>
                    <a:pt x="21332" y="7005"/>
                  </a:lnTo>
                  <a:lnTo>
                    <a:pt x="20266" y="6858"/>
                  </a:lnTo>
                  <a:lnTo>
                    <a:pt x="19999" y="7444"/>
                  </a:lnTo>
                  <a:lnTo>
                    <a:pt x="20177" y="6712"/>
                  </a:lnTo>
                  <a:lnTo>
                    <a:pt x="20177" y="5986"/>
                  </a:lnTo>
                  <a:lnTo>
                    <a:pt x="19646" y="5986"/>
                  </a:lnTo>
                  <a:lnTo>
                    <a:pt x="19557" y="6133"/>
                  </a:lnTo>
                  <a:lnTo>
                    <a:pt x="19289" y="5400"/>
                  </a:lnTo>
                  <a:lnTo>
                    <a:pt x="19646" y="4667"/>
                  </a:lnTo>
                  <a:lnTo>
                    <a:pt x="19999" y="4521"/>
                  </a:lnTo>
                  <a:lnTo>
                    <a:pt x="19999" y="3356"/>
                  </a:lnTo>
                  <a:lnTo>
                    <a:pt x="19731" y="3209"/>
                  </a:lnTo>
                  <a:lnTo>
                    <a:pt x="19378" y="3795"/>
                  </a:lnTo>
                  <a:lnTo>
                    <a:pt x="18932" y="3356"/>
                  </a:lnTo>
                  <a:lnTo>
                    <a:pt x="18754" y="2623"/>
                  </a:lnTo>
                  <a:lnTo>
                    <a:pt x="19200" y="2337"/>
                  </a:lnTo>
                  <a:lnTo>
                    <a:pt x="19289" y="1751"/>
                  </a:lnTo>
                  <a:lnTo>
                    <a:pt x="19557" y="1458"/>
                  </a:lnTo>
                  <a:lnTo>
                    <a:pt x="19999" y="1165"/>
                  </a:lnTo>
                  <a:lnTo>
                    <a:pt x="19378" y="872"/>
                  </a:lnTo>
                  <a:lnTo>
                    <a:pt x="19111" y="1019"/>
                  </a:lnTo>
                  <a:lnTo>
                    <a:pt x="18312" y="2337"/>
                  </a:lnTo>
                  <a:lnTo>
                    <a:pt x="18223" y="2916"/>
                  </a:lnTo>
                  <a:lnTo>
                    <a:pt x="17866" y="3063"/>
                  </a:lnTo>
                  <a:lnTo>
                    <a:pt x="17509" y="2191"/>
                  </a:lnTo>
                  <a:lnTo>
                    <a:pt x="17777" y="1751"/>
                  </a:lnTo>
                  <a:lnTo>
                    <a:pt x="17509" y="1458"/>
                  </a:lnTo>
                  <a:lnTo>
                    <a:pt x="17420" y="579"/>
                  </a:lnTo>
                  <a:lnTo>
                    <a:pt x="16978" y="440"/>
                  </a:lnTo>
                  <a:lnTo>
                    <a:pt x="16622" y="872"/>
                  </a:lnTo>
                  <a:lnTo>
                    <a:pt x="16265" y="579"/>
                  </a:lnTo>
                  <a:lnTo>
                    <a:pt x="16091" y="1165"/>
                  </a:lnTo>
                  <a:lnTo>
                    <a:pt x="16265" y="2191"/>
                  </a:lnTo>
                  <a:lnTo>
                    <a:pt x="16091" y="2623"/>
                  </a:lnTo>
                  <a:lnTo>
                    <a:pt x="15645" y="2623"/>
                  </a:lnTo>
                  <a:lnTo>
                    <a:pt x="15199" y="3063"/>
                  </a:lnTo>
                  <a:lnTo>
                    <a:pt x="15109" y="2337"/>
                  </a:lnTo>
                  <a:lnTo>
                    <a:pt x="14846" y="2191"/>
                  </a:lnTo>
                  <a:lnTo>
                    <a:pt x="14668" y="2623"/>
                  </a:lnTo>
                  <a:lnTo>
                    <a:pt x="14311" y="3795"/>
                  </a:lnTo>
                  <a:lnTo>
                    <a:pt x="13869" y="3795"/>
                  </a:lnTo>
                  <a:lnTo>
                    <a:pt x="13423" y="2477"/>
                  </a:lnTo>
                  <a:lnTo>
                    <a:pt x="13066" y="2477"/>
                  </a:lnTo>
                  <a:lnTo>
                    <a:pt x="12888" y="2337"/>
                  </a:lnTo>
                  <a:lnTo>
                    <a:pt x="12535" y="2477"/>
                  </a:lnTo>
                  <a:lnTo>
                    <a:pt x="12268" y="3795"/>
                  </a:lnTo>
                  <a:lnTo>
                    <a:pt x="12714" y="5253"/>
                  </a:lnTo>
                  <a:lnTo>
                    <a:pt x="12268" y="7298"/>
                  </a:lnTo>
                  <a:lnTo>
                    <a:pt x="12446" y="5400"/>
                  </a:lnTo>
                  <a:lnTo>
                    <a:pt x="12000" y="4235"/>
                  </a:lnTo>
                  <a:lnTo>
                    <a:pt x="12000" y="3649"/>
                  </a:lnTo>
                  <a:lnTo>
                    <a:pt x="11732" y="3356"/>
                  </a:lnTo>
                  <a:lnTo>
                    <a:pt x="11822" y="2477"/>
                  </a:lnTo>
                  <a:lnTo>
                    <a:pt x="11291" y="1898"/>
                  </a:lnTo>
                  <a:lnTo>
                    <a:pt x="10399" y="3063"/>
                  </a:lnTo>
                  <a:lnTo>
                    <a:pt x="10314" y="3942"/>
                  </a:lnTo>
                  <a:lnTo>
                    <a:pt x="10399" y="4521"/>
                  </a:lnTo>
                  <a:lnTo>
                    <a:pt x="9957" y="5547"/>
                  </a:lnTo>
                  <a:lnTo>
                    <a:pt x="9600" y="5547"/>
                  </a:lnTo>
                  <a:lnTo>
                    <a:pt x="9600" y="4521"/>
                  </a:lnTo>
                  <a:lnTo>
                    <a:pt x="9158" y="4088"/>
                  </a:lnTo>
                  <a:lnTo>
                    <a:pt x="9158" y="2477"/>
                  </a:lnTo>
                  <a:lnTo>
                    <a:pt x="8891" y="2191"/>
                  </a:lnTo>
                  <a:lnTo>
                    <a:pt x="8177" y="3063"/>
                  </a:lnTo>
                  <a:lnTo>
                    <a:pt x="8266" y="4814"/>
                  </a:lnTo>
                  <a:lnTo>
                    <a:pt x="8534" y="5400"/>
                  </a:lnTo>
                  <a:lnTo>
                    <a:pt x="8534" y="6712"/>
                  </a:lnTo>
                  <a:lnTo>
                    <a:pt x="8177" y="7298"/>
                  </a:lnTo>
                  <a:lnTo>
                    <a:pt x="7824" y="7298"/>
                  </a:lnTo>
                  <a:lnTo>
                    <a:pt x="7735" y="6272"/>
                  </a:lnTo>
                  <a:lnTo>
                    <a:pt x="7289" y="6712"/>
                  </a:lnTo>
                  <a:lnTo>
                    <a:pt x="7111" y="7737"/>
                  </a:lnTo>
                  <a:lnTo>
                    <a:pt x="6847" y="7884"/>
                  </a:lnTo>
                  <a:lnTo>
                    <a:pt x="6758" y="9195"/>
                  </a:lnTo>
                  <a:lnTo>
                    <a:pt x="6401" y="7884"/>
                  </a:lnTo>
                  <a:lnTo>
                    <a:pt x="6045" y="7884"/>
                  </a:lnTo>
                  <a:lnTo>
                    <a:pt x="6223" y="7444"/>
                  </a:lnTo>
                  <a:lnTo>
                    <a:pt x="6491" y="6712"/>
                  </a:lnTo>
                  <a:lnTo>
                    <a:pt x="6491" y="5986"/>
                  </a:lnTo>
                  <a:lnTo>
                    <a:pt x="5955" y="5986"/>
                  </a:lnTo>
                  <a:lnTo>
                    <a:pt x="6223" y="5400"/>
                  </a:lnTo>
                  <a:lnTo>
                    <a:pt x="5955" y="4521"/>
                  </a:lnTo>
                  <a:lnTo>
                    <a:pt x="6312" y="4814"/>
                  </a:lnTo>
                  <a:lnTo>
                    <a:pt x="6669" y="4235"/>
                  </a:lnTo>
                  <a:lnTo>
                    <a:pt x="6491" y="3795"/>
                  </a:lnTo>
                  <a:lnTo>
                    <a:pt x="6045" y="3356"/>
                  </a:lnTo>
                  <a:lnTo>
                    <a:pt x="6491" y="3063"/>
                  </a:lnTo>
                  <a:lnTo>
                    <a:pt x="6223" y="2337"/>
                  </a:lnTo>
                  <a:lnTo>
                    <a:pt x="5866" y="2623"/>
                  </a:lnTo>
                  <a:lnTo>
                    <a:pt x="5603" y="2191"/>
                  </a:lnTo>
                  <a:lnTo>
                    <a:pt x="5068" y="1605"/>
                  </a:lnTo>
                  <a:lnTo>
                    <a:pt x="5068" y="872"/>
                  </a:lnTo>
                  <a:lnTo>
                    <a:pt x="4711" y="147"/>
                  </a:lnTo>
                  <a:lnTo>
                    <a:pt x="4269" y="293"/>
                  </a:lnTo>
                  <a:lnTo>
                    <a:pt x="3823" y="0"/>
                  </a:lnTo>
                  <a:close/>
                </a:path>
              </a:pathLst>
            </a:custGeom>
            <a:solidFill>
              <a:srgbClr val="CBD4D9"/>
            </a:solidFill>
            <a:ln w="12700" cap="flat">
              <a:noFill/>
              <a:miter lim="400000"/>
            </a:ln>
            <a:effectLst/>
          </p:spPr>
          <p:txBody>
            <a:bodyPr wrap="square" lIns="0" tIns="0" rIns="0" bIns="0" numCol="1" anchor="ctr">
              <a:noAutofit/>
            </a:bodyPr>
            <a:lstStyle/>
            <a:p>
              <a:pPr defTabSz="342900">
                <a:lnSpc>
                  <a:spcPct val="100000"/>
                </a:lnSpc>
                <a:spcBef>
                  <a:spcPts val="0"/>
                </a:spcBef>
                <a:defRPr sz="1400">
                  <a:latin typeface="Arial"/>
                  <a:ea typeface="Arial"/>
                  <a:cs typeface="Arial"/>
                  <a:sym typeface="Arial"/>
                </a:defRPr>
              </a:pPr>
              <a:endParaRPr sz="525"/>
            </a:p>
          </p:txBody>
        </p:sp>
        <p:sp>
          <p:nvSpPr>
            <p:cNvPr id="245" name="Google Shape;10535;p32">
              <a:extLst>
                <a:ext uri="{FF2B5EF4-FFF2-40B4-BE49-F238E27FC236}">
                  <a16:creationId xmlns:a16="http://schemas.microsoft.com/office/drawing/2014/main" id="{ADDF715A-6FB4-DD72-6DF9-AE250D79ECAC}"/>
                </a:ext>
              </a:extLst>
            </p:cNvPr>
            <p:cNvSpPr/>
            <p:nvPr/>
          </p:nvSpPr>
          <p:spPr>
            <a:xfrm>
              <a:off x="16074750" y="4122394"/>
              <a:ext cx="4421445" cy="3152191"/>
            </a:xfrm>
            <a:custGeom>
              <a:avLst/>
              <a:gdLst/>
              <a:ahLst/>
              <a:cxnLst>
                <a:cxn ang="0">
                  <a:pos x="wd2" y="hd2"/>
                </a:cxn>
                <a:cxn ang="5400000">
                  <a:pos x="wd2" y="hd2"/>
                </a:cxn>
                <a:cxn ang="10800000">
                  <a:pos x="wd2" y="hd2"/>
                </a:cxn>
                <a:cxn ang="16200000">
                  <a:pos x="wd2" y="hd2"/>
                </a:cxn>
              </a:cxnLst>
              <a:rect l="0" t="0" r="r" b="b"/>
              <a:pathLst>
                <a:path w="21600" h="21600" extrusionOk="0">
                  <a:moveTo>
                    <a:pt x="16701" y="0"/>
                  </a:moveTo>
                  <a:lnTo>
                    <a:pt x="16688" y="16"/>
                  </a:lnTo>
                  <a:lnTo>
                    <a:pt x="16573" y="33"/>
                  </a:lnTo>
                  <a:lnTo>
                    <a:pt x="16548" y="102"/>
                  </a:lnTo>
                  <a:lnTo>
                    <a:pt x="16522" y="102"/>
                  </a:lnTo>
                  <a:lnTo>
                    <a:pt x="16497" y="154"/>
                  </a:lnTo>
                  <a:lnTo>
                    <a:pt x="16382" y="154"/>
                  </a:lnTo>
                  <a:lnTo>
                    <a:pt x="16305" y="119"/>
                  </a:lnTo>
                  <a:lnTo>
                    <a:pt x="16267" y="188"/>
                  </a:lnTo>
                  <a:lnTo>
                    <a:pt x="16204" y="188"/>
                  </a:lnTo>
                  <a:lnTo>
                    <a:pt x="16178" y="273"/>
                  </a:lnTo>
                  <a:lnTo>
                    <a:pt x="16127" y="290"/>
                  </a:lnTo>
                  <a:lnTo>
                    <a:pt x="16063" y="290"/>
                  </a:lnTo>
                  <a:lnTo>
                    <a:pt x="16012" y="324"/>
                  </a:lnTo>
                  <a:lnTo>
                    <a:pt x="15961" y="341"/>
                  </a:lnTo>
                  <a:lnTo>
                    <a:pt x="15885" y="341"/>
                  </a:lnTo>
                  <a:lnTo>
                    <a:pt x="15833" y="376"/>
                  </a:lnTo>
                  <a:lnTo>
                    <a:pt x="15833" y="444"/>
                  </a:lnTo>
                  <a:lnTo>
                    <a:pt x="15795" y="529"/>
                  </a:lnTo>
                  <a:lnTo>
                    <a:pt x="15769" y="615"/>
                  </a:lnTo>
                  <a:lnTo>
                    <a:pt x="15744" y="666"/>
                  </a:lnTo>
                  <a:lnTo>
                    <a:pt x="15744" y="700"/>
                  </a:lnTo>
                  <a:lnTo>
                    <a:pt x="15732" y="751"/>
                  </a:lnTo>
                  <a:lnTo>
                    <a:pt x="15732" y="871"/>
                  </a:lnTo>
                  <a:lnTo>
                    <a:pt x="15744" y="889"/>
                  </a:lnTo>
                  <a:lnTo>
                    <a:pt x="15769" y="922"/>
                  </a:lnTo>
                  <a:lnTo>
                    <a:pt x="15859" y="854"/>
                  </a:lnTo>
                  <a:lnTo>
                    <a:pt x="15897" y="803"/>
                  </a:lnTo>
                  <a:lnTo>
                    <a:pt x="15948" y="820"/>
                  </a:lnTo>
                  <a:lnTo>
                    <a:pt x="15999" y="939"/>
                  </a:lnTo>
                  <a:lnTo>
                    <a:pt x="16025" y="1025"/>
                  </a:lnTo>
                  <a:lnTo>
                    <a:pt x="16075" y="1094"/>
                  </a:lnTo>
                  <a:lnTo>
                    <a:pt x="16075" y="1144"/>
                  </a:lnTo>
                  <a:lnTo>
                    <a:pt x="16088" y="1213"/>
                  </a:lnTo>
                  <a:lnTo>
                    <a:pt x="16088" y="1316"/>
                  </a:lnTo>
                  <a:lnTo>
                    <a:pt x="16050" y="1366"/>
                  </a:lnTo>
                  <a:lnTo>
                    <a:pt x="15999" y="1452"/>
                  </a:lnTo>
                  <a:lnTo>
                    <a:pt x="15986" y="1572"/>
                  </a:lnTo>
                  <a:lnTo>
                    <a:pt x="15935" y="1623"/>
                  </a:lnTo>
                  <a:lnTo>
                    <a:pt x="15897" y="1709"/>
                  </a:lnTo>
                  <a:lnTo>
                    <a:pt x="15885" y="1794"/>
                  </a:lnTo>
                  <a:lnTo>
                    <a:pt x="15935" y="1862"/>
                  </a:lnTo>
                  <a:lnTo>
                    <a:pt x="15910" y="1914"/>
                  </a:lnTo>
                  <a:lnTo>
                    <a:pt x="15935" y="2033"/>
                  </a:lnTo>
                  <a:lnTo>
                    <a:pt x="15961" y="2067"/>
                  </a:lnTo>
                  <a:lnTo>
                    <a:pt x="15961" y="2170"/>
                  </a:lnTo>
                  <a:lnTo>
                    <a:pt x="15910" y="2204"/>
                  </a:lnTo>
                  <a:lnTo>
                    <a:pt x="15897" y="2239"/>
                  </a:lnTo>
                  <a:lnTo>
                    <a:pt x="15935" y="2324"/>
                  </a:lnTo>
                  <a:lnTo>
                    <a:pt x="15935" y="2477"/>
                  </a:lnTo>
                  <a:lnTo>
                    <a:pt x="15910" y="2511"/>
                  </a:lnTo>
                  <a:lnTo>
                    <a:pt x="15910" y="2649"/>
                  </a:lnTo>
                  <a:lnTo>
                    <a:pt x="15948" y="2649"/>
                  </a:lnTo>
                  <a:lnTo>
                    <a:pt x="15986" y="2666"/>
                  </a:lnTo>
                  <a:lnTo>
                    <a:pt x="16012" y="2649"/>
                  </a:lnTo>
                  <a:lnTo>
                    <a:pt x="16025" y="2666"/>
                  </a:lnTo>
                  <a:lnTo>
                    <a:pt x="16050" y="2768"/>
                  </a:lnTo>
                  <a:lnTo>
                    <a:pt x="16025" y="2854"/>
                  </a:lnTo>
                  <a:lnTo>
                    <a:pt x="15986" y="2921"/>
                  </a:lnTo>
                  <a:lnTo>
                    <a:pt x="15859" y="2956"/>
                  </a:lnTo>
                  <a:lnTo>
                    <a:pt x="15769" y="3024"/>
                  </a:lnTo>
                  <a:lnTo>
                    <a:pt x="15591" y="3246"/>
                  </a:lnTo>
                  <a:lnTo>
                    <a:pt x="15565" y="3264"/>
                  </a:lnTo>
                  <a:lnTo>
                    <a:pt x="15514" y="3195"/>
                  </a:lnTo>
                  <a:lnTo>
                    <a:pt x="15412" y="3178"/>
                  </a:lnTo>
                  <a:lnTo>
                    <a:pt x="15349" y="3195"/>
                  </a:lnTo>
                  <a:lnTo>
                    <a:pt x="15323" y="3161"/>
                  </a:lnTo>
                  <a:lnTo>
                    <a:pt x="15246" y="3161"/>
                  </a:lnTo>
                  <a:lnTo>
                    <a:pt x="15246" y="3178"/>
                  </a:lnTo>
                  <a:lnTo>
                    <a:pt x="15170" y="3913"/>
                  </a:lnTo>
                  <a:lnTo>
                    <a:pt x="15183" y="4049"/>
                  </a:lnTo>
                  <a:lnTo>
                    <a:pt x="15157" y="4204"/>
                  </a:lnTo>
                  <a:lnTo>
                    <a:pt x="15170" y="4289"/>
                  </a:lnTo>
                  <a:lnTo>
                    <a:pt x="15119" y="4511"/>
                  </a:lnTo>
                  <a:lnTo>
                    <a:pt x="15183" y="4648"/>
                  </a:lnTo>
                  <a:lnTo>
                    <a:pt x="15349" y="4767"/>
                  </a:lnTo>
                  <a:lnTo>
                    <a:pt x="15450" y="4631"/>
                  </a:lnTo>
                  <a:lnTo>
                    <a:pt x="15591" y="4631"/>
                  </a:lnTo>
                  <a:lnTo>
                    <a:pt x="15757" y="4682"/>
                  </a:lnTo>
                  <a:lnTo>
                    <a:pt x="15821" y="4767"/>
                  </a:lnTo>
                  <a:lnTo>
                    <a:pt x="15897" y="4597"/>
                  </a:lnTo>
                  <a:lnTo>
                    <a:pt x="15897" y="4392"/>
                  </a:lnTo>
                  <a:lnTo>
                    <a:pt x="15999" y="4357"/>
                  </a:lnTo>
                  <a:lnTo>
                    <a:pt x="16025" y="4306"/>
                  </a:lnTo>
                  <a:lnTo>
                    <a:pt x="16191" y="4374"/>
                  </a:lnTo>
                  <a:lnTo>
                    <a:pt x="16280" y="4528"/>
                  </a:lnTo>
                  <a:lnTo>
                    <a:pt x="16407" y="4682"/>
                  </a:lnTo>
                  <a:lnTo>
                    <a:pt x="16510" y="4853"/>
                  </a:lnTo>
                  <a:lnTo>
                    <a:pt x="16637" y="4972"/>
                  </a:lnTo>
                  <a:lnTo>
                    <a:pt x="16650" y="5058"/>
                  </a:lnTo>
                  <a:lnTo>
                    <a:pt x="16663" y="5127"/>
                  </a:lnTo>
                  <a:lnTo>
                    <a:pt x="16663" y="5212"/>
                  </a:lnTo>
                  <a:lnTo>
                    <a:pt x="16637" y="5246"/>
                  </a:lnTo>
                  <a:lnTo>
                    <a:pt x="16637" y="5314"/>
                  </a:lnTo>
                  <a:lnTo>
                    <a:pt x="16624" y="5382"/>
                  </a:lnTo>
                  <a:lnTo>
                    <a:pt x="16548" y="5366"/>
                  </a:lnTo>
                  <a:lnTo>
                    <a:pt x="16522" y="5314"/>
                  </a:lnTo>
                  <a:lnTo>
                    <a:pt x="16458" y="5332"/>
                  </a:lnTo>
                  <a:lnTo>
                    <a:pt x="16407" y="5382"/>
                  </a:lnTo>
                  <a:lnTo>
                    <a:pt x="16318" y="5314"/>
                  </a:lnTo>
                  <a:lnTo>
                    <a:pt x="16254" y="5332"/>
                  </a:lnTo>
                  <a:lnTo>
                    <a:pt x="16191" y="5451"/>
                  </a:lnTo>
                  <a:lnTo>
                    <a:pt x="16088" y="5554"/>
                  </a:lnTo>
                  <a:lnTo>
                    <a:pt x="16050" y="5588"/>
                  </a:lnTo>
                  <a:lnTo>
                    <a:pt x="15986" y="5537"/>
                  </a:lnTo>
                  <a:lnTo>
                    <a:pt x="15948" y="5554"/>
                  </a:lnTo>
                  <a:lnTo>
                    <a:pt x="15948" y="5639"/>
                  </a:lnTo>
                  <a:lnTo>
                    <a:pt x="15910" y="5673"/>
                  </a:lnTo>
                  <a:lnTo>
                    <a:pt x="15872" y="5707"/>
                  </a:lnTo>
                  <a:lnTo>
                    <a:pt x="15833" y="5673"/>
                  </a:lnTo>
                  <a:lnTo>
                    <a:pt x="15808" y="5742"/>
                  </a:lnTo>
                  <a:lnTo>
                    <a:pt x="15744" y="5878"/>
                  </a:lnTo>
                  <a:lnTo>
                    <a:pt x="15732" y="6015"/>
                  </a:lnTo>
                  <a:lnTo>
                    <a:pt x="15732" y="6100"/>
                  </a:lnTo>
                  <a:lnTo>
                    <a:pt x="15693" y="6169"/>
                  </a:lnTo>
                  <a:lnTo>
                    <a:pt x="15616" y="6186"/>
                  </a:lnTo>
                  <a:lnTo>
                    <a:pt x="15476" y="6339"/>
                  </a:lnTo>
                  <a:lnTo>
                    <a:pt x="15374" y="6339"/>
                  </a:lnTo>
                  <a:lnTo>
                    <a:pt x="15297" y="6322"/>
                  </a:lnTo>
                  <a:lnTo>
                    <a:pt x="15246" y="6357"/>
                  </a:lnTo>
                  <a:lnTo>
                    <a:pt x="15183" y="6527"/>
                  </a:lnTo>
                  <a:lnTo>
                    <a:pt x="15119" y="6596"/>
                  </a:lnTo>
                  <a:lnTo>
                    <a:pt x="15042" y="6682"/>
                  </a:lnTo>
                  <a:lnTo>
                    <a:pt x="14991" y="6749"/>
                  </a:lnTo>
                  <a:lnTo>
                    <a:pt x="14978" y="6835"/>
                  </a:lnTo>
                  <a:lnTo>
                    <a:pt x="14940" y="6835"/>
                  </a:lnTo>
                  <a:lnTo>
                    <a:pt x="14864" y="6784"/>
                  </a:lnTo>
                  <a:lnTo>
                    <a:pt x="14787" y="6767"/>
                  </a:lnTo>
                  <a:lnTo>
                    <a:pt x="14672" y="6699"/>
                  </a:lnTo>
                  <a:lnTo>
                    <a:pt x="14596" y="6647"/>
                  </a:lnTo>
                  <a:lnTo>
                    <a:pt x="14494" y="6613"/>
                  </a:lnTo>
                  <a:lnTo>
                    <a:pt x="14366" y="6664"/>
                  </a:lnTo>
                  <a:lnTo>
                    <a:pt x="14289" y="6749"/>
                  </a:lnTo>
                  <a:lnTo>
                    <a:pt x="14226" y="6852"/>
                  </a:lnTo>
                  <a:lnTo>
                    <a:pt x="14226" y="7040"/>
                  </a:lnTo>
                  <a:lnTo>
                    <a:pt x="14238" y="7160"/>
                  </a:lnTo>
                  <a:lnTo>
                    <a:pt x="14226" y="7211"/>
                  </a:lnTo>
                  <a:lnTo>
                    <a:pt x="14392" y="7365"/>
                  </a:lnTo>
                  <a:lnTo>
                    <a:pt x="14532" y="7467"/>
                  </a:lnTo>
                  <a:lnTo>
                    <a:pt x="14532" y="7536"/>
                  </a:lnTo>
                  <a:lnTo>
                    <a:pt x="14494" y="7621"/>
                  </a:lnTo>
                  <a:lnTo>
                    <a:pt x="14455" y="7707"/>
                  </a:lnTo>
                  <a:lnTo>
                    <a:pt x="14289" y="7946"/>
                  </a:lnTo>
                  <a:lnTo>
                    <a:pt x="14213" y="8134"/>
                  </a:lnTo>
                  <a:lnTo>
                    <a:pt x="14162" y="8304"/>
                  </a:lnTo>
                  <a:lnTo>
                    <a:pt x="14098" y="8304"/>
                  </a:lnTo>
                  <a:lnTo>
                    <a:pt x="13983" y="8356"/>
                  </a:lnTo>
                  <a:lnTo>
                    <a:pt x="13906" y="8356"/>
                  </a:lnTo>
                  <a:lnTo>
                    <a:pt x="13817" y="8442"/>
                  </a:lnTo>
                  <a:lnTo>
                    <a:pt x="13716" y="8544"/>
                  </a:lnTo>
                  <a:lnTo>
                    <a:pt x="13626" y="8544"/>
                  </a:lnTo>
                  <a:lnTo>
                    <a:pt x="13473" y="8561"/>
                  </a:lnTo>
                  <a:lnTo>
                    <a:pt x="13358" y="8612"/>
                  </a:lnTo>
                  <a:lnTo>
                    <a:pt x="13256" y="8647"/>
                  </a:lnTo>
                  <a:lnTo>
                    <a:pt x="13001" y="8783"/>
                  </a:lnTo>
                  <a:lnTo>
                    <a:pt x="12810" y="8869"/>
                  </a:lnTo>
                  <a:lnTo>
                    <a:pt x="12708" y="9005"/>
                  </a:lnTo>
                  <a:lnTo>
                    <a:pt x="12555" y="9160"/>
                  </a:lnTo>
                  <a:lnTo>
                    <a:pt x="12491" y="9245"/>
                  </a:lnTo>
                  <a:lnTo>
                    <a:pt x="12401" y="9245"/>
                  </a:lnTo>
                  <a:lnTo>
                    <a:pt x="12312" y="9210"/>
                  </a:lnTo>
                  <a:lnTo>
                    <a:pt x="12312" y="9160"/>
                  </a:lnTo>
                  <a:lnTo>
                    <a:pt x="12299" y="9074"/>
                  </a:lnTo>
                  <a:lnTo>
                    <a:pt x="12133" y="9142"/>
                  </a:lnTo>
                  <a:lnTo>
                    <a:pt x="12031" y="9160"/>
                  </a:lnTo>
                  <a:lnTo>
                    <a:pt x="11903" y="9074"/>
                  </a:lnTo>
                  <a:lnTo>
                    <a:pt x="11802" y="9057"/>
                  </a:lnTo>
                  <a:lnTo>
                    <a:pt x="11584" y="8955"/>
                  </a:lnTo>
                  <a:lnTo>
                    <a:pt x="11355" y="8817"/>
                  </a:lnTo>
                  <a:lnTo>
                    <a:pt x="11227" y="8664"/>
                  </a:lnTo>
                  <a:lnTo>
                    <a:pt x="11151" y="8647"/>
                  </a:lnTo>
                  <a:lnTo>
                    <a:pt x="10895" y="8630"/>
                  </a:lnTo>
                  <a:lnTo>
                    <a:pt x="10666" y="8630"/>
                  </a:lnTo>
                  <a:lnTo>
                    <a:pt x="10628" y="8612"/>
                  </a:lnTo>
                  <a:lnTo>
                    <a:pt x="10589" y="8647"/>
                  </a:lnTo>
                  <a:lnTo>
                    <a:pt x="10564" y="8698"/>
                  </a:lnTo>
                  <a:lnTo>
                    <a:pt x="10449" y="8749"/>
                  </a:lnTo>
                  <a:lnTo>
                    <a:pt x="10283" y="8783"/>
                  </a:lnTo>
                  <a:lnTo>
                    <a:pt x="9990" y="8732"/>
                  </a:lnTo>
                  <a:lnTo>
                    <a:pt x="9773" y="8749"/>
                  </a:lnTo>
                  <a:lnTo>
                    <a:pt x="9620" y="8732"/>
                  </a:lnTo>
                  <a:lnTo>
                    <a:pt x="9480" y="8749"/>
                  </a:lnTo>
                  <a:lnTo>
                    <a:pt x="9416" y="8783"/>
                  </a:lnTo>
                  <a:lnTo>
                    <a:pt x="9352" y="8749"/>
                  </a:lnTo>
                  <a:lnTo>
                    <a:pt x="9262" y="8544"/>
                  </a:lnTo>
                  <a:lnTo>
                    <a:pt x="9237" y="8442"/>
                  </a:lnTo>
                  <a:lnTo>
                    <a:pt x="9161" y="8304"/>
                  </a:lnTo>
                  <a:lnTo>
                    <a:pt x="9097" y="8202"/>
                  </a:lnTo>
                  <a:lnTo>
                    <a:pt x="9058" y="8066"/>
                  </a:lnTo>
                  <a:lnTo>
                    <a:pt x="9058" y="8015"/>
                  </a:lnTo>
                  <a:lnTo>
                    <a:pt x="8995" y="7929"/>
                  </a:lnTo>
                  <a:lnTo>
                    <a:pt x="8944" y="7894"/>
                  </a:lnTo>
                  <a:lnTo>
                    <a:pt x="8918" y="7894"/>
                  </a:lnTo>
                  <a:lnTo>
                    <a:pt x="8892" y="7843"/>
                  </a:lnTo>
                  <a:lnTo>
                    <a:pt x="8880" y="7758"/>
                  </a:lnTo>
                  <a:lnTo>
                    <a:pt x="8739" y="7758"/>
                  </a:lnTo>
                  <a:lnTo>
                    <a:pt x="8650" y="7689"/>
                  </a:lnTo>
                  <a:lnTo>
                    <a:pt x="8523" y="7553"/>
                  </a:lnTo>
                  <a:lnTo>
                    <a:pt x="8459" y="7553"/>
                  </a:lnTo>
                  <a:lnTo>
                    <a:pt x="8395" y="7536"/>
                  </a:lnTo>
                  <a:lnTo>
                    <a:pt x="8357" y="7502"/>
                  </a:lnTo>
                  <a:lnTo>
                    <a:pt x="8242" y="7382"/>
                  </a:lnTo>
                  <a:lnTo>
                    <a:pt x="8012" y="7331"/>
                  </a:lnTo>
                  <a:lnTo>
                    <a:pt x="7987" y="7331"/>
                  </a:lnTo>
                  <a:lnTo>
                    <a:pt x="7961" y="7365"/>
                  </a:lnTo>
                  <a:lnTo>
                    <a:pt x="7859" y="7365"/>
                  </a:lnTo>
                  <a:lnTo>
                    <a:pt x="7706" y="7382"/>
                  </a:lnTo>
                  <a:lnTo>
                    <a:pt x="7349" y="7279"/>
                  </a:lnTo>
                  <a:lnTo>
                    <a:pt x="7285" y="7211"/>
                  </a:lnTo>
                  <a:lnTo>
                    <a:pt x="7209" y="7074"/>
                  </a:lnTo>
                  <a:lnTo>
                    <a:pt x="7196" y="6989"/>
                  </a:lnTo>
                  <a:lnTo>
                    <a:pt x="7196" y="6921"/>
                  </a:lnTo>
                  <a:lnTo>
                    <a:pt x="7209" y="6869"/>
                  </a:lnTo>
                  <a:lnTo>
                    <a:pt x="7259" y="6818"/>
                  </a:lnTo>
                  <a:lnTo>
                    <a:pt x="7285" y="6732"/>
                  </a:lnTo>
                  <a:lnTo>
                    <a:pt x="7247" y="6664"/>
                  </a:lnTo>
                  <a:lnTo>
                    <a:pt x="7221" y="6562"/>
                  </a:lnTo>
                  <a:lnTo>
                    <a:pt x="7247" y="6494"/>
                  </a:lnTo>
                  <a:lnTo>
                    <a:pt x="7247" y="6391"/>
                  </a:lnTo>
                  <a:lnTo>
                    <a:pt x="7209" y="6339"/>
                  </a:lnTo>
                  <a:lnTo>
                    <a:pt x="7158" y="6237"/>
                  </a:lnTo>
                  <a:lnTo>
                    <a:pt x="7119" y="6186"/>
                  </a:lnTo>
                  <a:lnTo>
                    <a:pt x="7068" y="6152"/>
                  </a:lnTo>
                  <a:lnTo>
                    <a:pt x="7030" y="6066"/>
                  </a:lnTo>
                  <a:lnTo>
                    <a:pt x="7004" y="5998"/>
                  </a:lnTo>
                  <a:lnTo>
                    <a:pt x="6979" y="5912"/>
                  </a:lnTo>
                  <a:lnTo>
                    <a:pt x="6966" y="5827"/>
                  </a:lnTo>
                  <a:lnTo>
                    <a:pt x="6940" y="5759"/>
                  </a:lnTo>
                  <a:lnTo>
                    <a:pt x="6877" y="5707"/>
                  </a:lnTo>
                  <a:lnTo>
                    <a:pt x="6826" y="5673"/>
                  </a:lnTo>
                  <a:lnTo>
                    <a:pt x="6800" y="5622"/>
                  </a:lnTo>
                  <a:lnTo>
                    <a:pt x="6749" y="5588"/>
                  </a:lnTo>
                  <a:lnTo>
                    <a:pt x="6686" y="5588"/>
                  </a:lnTo>
                  <a:lnTo>
                    <a:pt x="6647" y="5639"/>
                  </a:lnTo>
                  <a:lnTo>
                    <a:pt x="6622" y="5656"/>
                  </a:lnTo>
                  <a:lnTo>
                    <a:pt x="6570" y="5639"/>
                  </a:lnTo>
                  <a:lnTo>
                    <a:pt x="6520" y="5554"/>
                  </a:lnTo>
                  <a:lnTo>
                    <a:pt x="6507" y="5502"/>
                  </a:lnTo>
                  <a:lnTo>
                    <a:pt x="6443" y="5502"/>
                  </a:lnTo>
                  <a:lnTo>
                    <a:pt x="6367" y="5554"/>
                  </a:lnTo>
                  <a:lnTo>
                    <a:pt x="6341" y="5588"/>
                  </a:lnTo>
                  <a:lnTo>
                    <a:pt x="6328" y="5656"/>
                  </a:lnTo>
                  <a:lnTo>
                    <a:pt x="6303" y="5656"/>
                  </a:lnTo>
                  <a:lnTo>
                    <a:pt x="6226" y="5588"/>
                  </a:lnTo>
                  <a:lnTo>
                    <a:pt x="6201" y="5537"/>
                  </a:lnTo>
                  <a:lnTo>
                    <a:pt x="6201" y="5485"/>
                  </a:lnTo>
                  <a:lnTo>
                    <a:pt x="6162" y="5417"/>
                  </a:lnTo>
                  <a:lnTo>
                    <a:pt x="6098" y="5366"/>
                  </a:lnTo>
                  <a:lnTo>
                    <a:pt x="6022" y="5280"/>
                  </a:lnTo>
                  <a:lnTo>
                    <a:pt x="5997" y="5246"/>
                  </a:lnTo>
                  <a:lnTo>
                    <a:pt x="5945" y="5212"/>
                  </a:lnTo>
                  <a:lnTo>
                    <a:pt x="5932" y="5144"/>
                  </a:lnTo>
                  <a:lnTo>
                    <a:pt x="5932" y="5075"/>
                  </a:lnTo>
                  <a:lnTo>
                    <a:pt x="5920" y="5041"/>
                  </a:lnTo>
                  <a:lnTo>
                    <a:pt x="5907" y="5041"/>
                  </a:lnTo>
                  <a:lnTo>
                    <a:pt x="5907" y="5075"/>
                  </a:lnTo>
                  <a:lnTo>
                    <a:pt x="5881" y="5075"/>
                  </a:lnTo>
                  <a:lnTo>
                    <a:pt x="5856" y="5024"/>
                  </a:lnTo>
                  <a:lnTo>
                    <a:pt x="5843" y="4989"/>
                  </a:lnTo>
                  <a:lnTo>
                    <a:pt x="5843" y="4887"/>
                  </a:lnTo>
                  <a:lnTo>
                    <a:pt x="5818" y="4853"/>
                  </a:lnTo>
                  <a:lnTo>
                    <a:pt x="5805" y="4853"/>
                  </a:lnTo>
                  <a:lnTo>
                    <a:pt x="5728" y="4802"/>
                  </a:lnTo>
                  <a:lnTo>
                    <a:pt x="5678" y="4802"/>
                  </a:lnTo>
                  <a:lnTo>
                    <a:pt x="5690" y="4819"/>
                  </a:lnTo>
                  <a:lnTo>
                    <a:pt x="5626" y="4904"/>
                  </a:lnTo>
                  <a:lnTo>
                    <a:pt x="5562" y="4955"/>
                  </a:lnTo>
                  <a:lnTo>
                    <a:pt x="5486" y="5075"/>
                  </a:lnTo>
                  <a:lnTo>
                    <a:pt x="5473" y="5160"/>
                  </a:lnTo>
                  <a:lnTo>
                    <a:pt x="5499" y="5212"/>
                  </a:lnTo>
                  <a:lnTo>
                    <a:pt x="5461" y="5314"/>
                  </a:lnTo>
                  <a:lnTo>
                    <a:pt x="5346" y="5366"/>
                  </a:lnTo>
                  <a:lnTo>
                    <a:pt x="5295" y="5417"/>
                  </a:lnTo>
                  <a:lnTo>
                    <a:pt x="5282" y="5537"/>
                  </a:lnTo>
                  <a:lnTo>
                    <a:pt x="5282" y="5724"/>
                  </a:lnTo>
                  <a:lnTo>
                    <a:pt x="5346" y="5912"/>
                  </a:lnTo>
                  <a:lnTo>
                    <a:pt x="5409" y="6050"/>
                  </a:lnTo>
                  <a:lnTo>
                    <a:pt x="5409" y="6100"/>
                  </a:lnTo>
                  <a:lnTo>
                    <a:pt x="5307" y="6237"/>
                  </a:lnTo>
                  <a:lnTo>
                    <a:pt x="5231" y="6272"/>
                  </a:lnTo>
                  <a:lnTo>
                    <a:pt x="5180" y="6357"/>
                  </a:lnTo>
                  <a:lnTo>
                    <a:pt x="5142" y="6391"/>
                  </a:lnTo>
                  <a:lnTo>
                    <a:pt x="5090" y="6391"/>
                  </a:lnTo>
                  <a:lnTo>
                    <a:pt x="5065" y="6322"/>
                  </a:lnTo>
                  <a:lnTo>
                    <a:pt x="5027" y="6322"/>
                  </a:lnTo>
                  <a:lnTo>
                    <a:pt x="4886" y="6357"/>
                  </a:lnTo>
                  <a:lnTo>
                    <a:pt x="4784" y="6339"/>
                  </a:lnTo>
                  <a:lnTo>
                    <a:pt x="4657" y="6272"/>
                  </a:lnTo>
                  <a:lnTo>
                    <a:pt x="4529" y="6272"/>
                  </a:lnTo>
                  <a:lnTo>
                    <a:pt x="4504" y="6494"/>
                  </a:lnTo>
                  <a:lnTo>
                    <a:pt x="4465" y="6613"/>
                  </a:lnTo>
                  <a:lnTo>
                    <a:pt x="4465" y="6732"/>
                  </a:lnTo>
                  <a:lnTo>
                    <a:pt x="4427" y="7006"/>
                  </a:lnTo>
                  <a:lnTo>
                    <a:pt x="4427" y="7211"/>
                  </a:lnTo>
                  <a:lnTo>
                    <a:pt x="4414" y="7279"/>
                  </a:lnTo>
                  <a:lnTo>
                    <a:pt x="4453" y="7331"/>
                  </a:lnTo>
                  <a:lnTo>
                    <a:pt x="4529" y="7365"/>
                  </a:lnTo>
                  <a:lnTo>
                    <a:pt x="4504" y="7467"/>
                  </a:lnTo>
                  <a:lnTo>
                    <a:pt x="4504" y="7536"/>
                  </a:lnTo>
                  <a:lnTo>
                    <a:pt x="4453" y="7536"/>
                  </a:lnTo>
                  <a:lnTo>
                    <a:pt x="4401" y="7587"/>
                  </a:lnTo>
                  <a:lnTo>
                    <a:pt x="4351" y="7587"/>
                  </a:lnTo>
                  <a:lnTo>
                    <a:pt x="4312" y="7536"/>
                  </a:lnTo>
                  <a:lnTo>
                    <a:pt x="4261" y="7553"/>
                  </a:lnTo>
                  <a:lnTo>
                    <a:pt x="4185" y="7587"/>
                  </a:lnTo>
                  <a:lnTo>
                    <a:pt x="4019" y="7621"/>
                  </a:lnTo>
                  <a:lnTo>
                    <a:pt x="3929" y="7689"/>
                  </a:lnTo>
                  <a:lnTo>
                    <a:pt x="3866" y="7689"/>
                  </a:lnTo>
                  <a:lnTo>
                    <a:pt x="3828" y="7638"/>
                  </a:lnTo>
                  <a:lnTo>
                    <a:pt x="3764" y="7689"/>
                  </a:lnTo>
                  <a:lnTo>
                    <a:pt x="3700" y="7775"/>
                  </a:lnTo>
                  <a:lnTo>
                    <a:pt x="3700" y="7843"/>
                  </a:lnTo>
                  <a:lnTo>
                    <a:pt x="3764" y="7894"/>
                  </a:lnTo>
                  <a:lnTo>
                    <a:pt x="3866" y="7877"/>
                  </a:lnTo>
                  <a:lnTo>
                    <a:pt x="3942" y="7894"/>
                  </a:lnTo>
                  <a:lnTo>
                    <a:pt x="3942" y="7946"/>
                  </a:lnTo>
                  <a:lnTo>
                    <a:pt x="3891" y="8015"/>
                  </a:lnTo>
                  <a:lnTo>
                    <a:pt x="3929" y="8151"/>
                  </a:lnTo>
                  <a:lnTo>
                    <a:pt x="3929" y="8220"/>
                  </a:lnTo>
                  <a:lnTo>
                    <a:pt x="3955" y="8288"/>
                  </a:lnTo>
                  <a:lnTo>
                    <a:pt x="3968" y="8373"/>
                  </a:lnTo>
                  <a:lnTo>
                    <a:pt x="4032" y="8527"/>
                  </a:lnTo>
                  <a:lnTo>
                    <a:pt x="4057" y="8612"/>
                  </a:lnTo>
                  <a:lnTo>
                    <a:pt x="4134" y="8664"/>
                  </a:lnTo>
                  <a:lnTo>
                    <a:pt x="4159" y="8869"/>
                  </a:lnTo>
                  <a:lnTo>
                    <a:pt x="4108" y="8920"/>
                  </a:lnTo>
                  <a:lnTo>
                    <a:pt x="4082" y="9005"/>
                  </a:lnTo>
                  <a:lnTo>
                    <a:pt x="4146" y="9091"/>
                  </a:lnTo>
                  <a:lnTo>
                    <a:pt x="4108" y="9125"/>
                  </a:lnTo>
                  <a:lnTo>
                    <a:pt x="4108" y="9160"/>
                  </a:lnTo>
                  <a:lnTo>
                    <a:pt x="4032" y="9227"/>
                  </a:lnTo>
                  <a:lnTo>
                    <a:pt x="4057" y="9347"/>
                  </a:lnTo>
                  <a:lnTo>
                    <a:pt x="3968" y="9399"/>
                  </a:lnTo>
                  <a:lnTo>
                    <a:pt x="3828" y="9347"/>
                  </a:lnTo>
                  <a:lnTo>
                    <a:pt x="3674" y="9125"/>
                  </a:lnTo>
                  <a:lnTo>
                    <a:pt x="3610" y="9142"/>
                  </a:lnTo>
                  <a:lnTo>
                    <a:pt x="3457" y="9057"/>
                  </a:lnTo>
                  <a:lnTo>
                    <a:pt x="3253" y="9057"/>
                  </a:lnTo>
                  <a:lnTo>
                    <a:pt x="3139" y="9091"/>
                  </a:lnTo>
                  <a:lnTo>
                    <a:pt x="2973" y="9040"/>
                  </a:lnTo>
                  <a:lnTo>
                    <a:pt x="2794" y="9091"/>
                  </a:lnTo>
                  <a:lnTo>
                    <a:pt x="2717" y="9091"/>
                  </a:lnTo>
                  <a:lnTo>
                    <a:pt x="2628" y="9074"/>
                  </a:lnTo>
                  <a:lnTo>
                    <a:pt x="2564" y="9142"/>
                  </a:lnTo>
                  <a:lnTo>
                    <a:pt x="2501" y="9177"/>
                  </a:lnTo>
                  <a:lnTo>
                    <a:pt x="2296" y="9142"/>
                  </a:lnTo>
                  <a:lnTo>
                    <a:pt x="2169" y="9091"/>
                  </a:lnTo>
                  <a:lnTo>
                    <a:pt x="2092" y="9040"/>
                  </a:lnTo>
                  <a:lnTo>
                    <a:pt x="1977" y="9040"/>
                  </a:lnTo>
                  <a:lnTo>
                    <a:pt x="1952" y="9074"/>
                  </a:lnTo>
                  <a:lnTo>
                    <a:pt x="1850" y="9057"/>
                  </a:lnTo>
                  <a:lnTo>
                    <a:pt x="1786" y="9040"/>
                  </a:lnTo>
                  <a:lnTo>
                    <a:pt x="1760" y="9074"/>
                  </a:lnTo>
                  <a:lnTo>
                    <a:pt x="1760" y="9177"/>
                  </a:lnTo>
                  <a:lnTo>
                    <a:pt x="1773" y="9296"/>
                  </a:lnTo>
                  <a:lnTo>
                    <a:pt x="1786" y="9399"/>
                  </a:lnTo>
                  <a:lnTo>
                    <a:pt x="1671" y="9432"/>
                  </a:lnTo>
                  <a:lnTo>
                    <a:pt x="1454" y="9432"/>
                  </a:lnTo>
                  <a:lnTo>
                    <a:pt x="1199" y="9399"/>
                  </a:lnTo>
                  <a:lnTo>
                    <a:pt x="1135" y="9347"/>
                  </a:lnTo>
                  <a:lnTo>
                    <a:pt x="1021" y="9330"/>
                  </a:lnTo>
                  <a:lnTo>
                    <a:pt x="957" y="9432"/>
                  </a:lnTo>
                  <a:lnTo>
                    <a:pt x="970" y="9484"/>
                  </a:lnTo>
                  <a:lnTo>
                    <a:pt x="893" y="9552"/>
                  </a:lnTo>
                  <a:lnTo>
                    <a:pt x="893" y="9587"/>
                  </a:lnTo>
                  <a:lnTo>
                    <a:pt x="918" y="9587"/>
                  </a:lnTo>
                  <a:lnTo>
                    <a:pt x="918" y="9689"/>
                  </a:lnTo>
                  <a:lnTo>
                    <a:pt x="816" y="9928"/>
                  </a:lnTo>
                  <a:lnTo>
                    <a:pt x="765" y="10031"/>
                  </a:lnTo>
                  <a:lnTo>
                    <a:pt x="829" y="10099"/>
                  </a:lnTo>
                  <a:lnTo>
                    <a:pt x="995" y="10167"/>
                  </a:lnTo>
                  <a:lnTo>
                    <a:pt x="1059" y="10253"/>
                  </a:lnTo>
                  <a:lnTo>
                    <a:pt x="1123" y="10270"/>
                  </a:lnTo>
                  <a:lnTo>
                    <a:pt x="1187" y="10185"/>
                  </a:lnTo>
                  <a:lnTo>
                    <a:pt x="1187" y="10065"/>
                  </a:lnTo>
                  <a:lnTo>
                    <a:pt x="1224" y="10065"/>
                  </a:lnTo>
                  <a:lnTo>
                    <a:pt x="1403" y="10253"/>
                  </a:lnTo>
                  <a:lnTo>
                    <a:pt x="1416" y="10338"/>
                  </a:lnTo>
                  <a:lnTo>
                    <a:pt x="1327" y="10493"/>
                  </a:lnTo>
                  <a:lnTo>
                    <a:pt x="1199" y="10493"/>
                  </a:lnTo>
                  <a:lnTo>
                    <a:pt x="1021" y="10527"/>
                  </a:lnTo>
                  <a:lnTo>
                    <a:pt x="1008" y="10441"/>
                  </a:lnTo>
                  <a:lnTo>
                    <a:pt x="918" y="10338"/>
                  </a:lnTo>
                  <a:lnTo>
                    <a:pt x="816" y="10510"/>
                  </a:lnTo>
                  <a:lnTo>
                    <a:pt x="752" y="10493"/>
                  </a:lnTo>
                  <a:lnTo>
                    <a:pt x="651" y="10595"/>
                  </a:lnTo>
                  <a:lnTo>
                    <a:pt x="561" y="10629"/>
                  </a:lnTo>
                  <a:lnTo>
                    <a:pt x="561" y="10749"/>
                  </a:lnTo>
                  <a:lnTo>
                    <a:pt x="676" y="10800"/>
                  </a:lnTo>
                  <a:lnTo>
                    <a:pt x="651" y="10920"/>
                  </a:lnTo>
                  <a:lnTo>
                    <a:pt x="548" y="10971"/>
                  </a:lnTo>
                  <a:lnTo>
                    <a:pt x="382" y="11022"/>
                  </a:lnTo>
                  <a:lnTo>
                    <a:pt x="421" y="11056"/>
                  </a:lnTo>
                  <a:lnTo>
                    <a:pt x="446" y="11125"/>
                  </a:lnTo>
                  <a:lnTo>
                    <a:pt x="306" y="11193"/>
                  </a:lnTo>
                  <a:lnTo>
                    <a:pt x="306" y="11295"/>
                  </a:lnTo>
                  <a:lnTo>
                    <a:pt x="242" y="11312"/>
                  </a:lnTo>
                  <a:lnTo>
                    <a:pt x="76" y="11295"/>
                  </a:lnTo>
                  <a:lnTo>
                    <a:pt x="0" y="11381"/>
                  </a:lnTo>
                  <a:lnTo>
                    <a:pt x="0" y="11517"/>
                  </a:lnTo>
                  <a:lnTo>
                    <a:pt x="102" y="11705"/>
                  </a:lnTo>
                  <a:lnTo>
                    <a:pt x="166" y="11654"/>
                  </a:lnTo>
                  <a:lnTo>
                    <a:pt x="255" y="11638"/>
                  </a:lnTo>
                  <a:lnTo>
                    <a:pt x="268" y="11740"/>
                  </a:lnTo>
                  <a:lnTo>
                    <a:pt x="242" y="11860"/>
                  </a:lnTo>
                  <a:lnTo>
                    <a:pt x="280" y="11979"/>
                  </a:lnTo>
                  <a:lnTo>
                    <a:pt x="357" y="12030"/>
                  </a:lnTo>
                  <a:lnTo>
                    <a:pt x="370" y="12150"/>
                  </a:lnTo>
                  <a:lnTo>
                    <a:pt x="332" y="12201"/>
                  </a:lnTo>
                  <a:lnTo>
                    <a:pt x="255" y="12423"/>
                  </a:lnTo>
                  <a:lnTo>
                    <a:pt x="229" y="12731"/>
                  </a:lnTo>
                  <a:lnTo>
                    <a:pt x="204" y="12680"/>
                  </a:lnTo>
                  <a:lnTo>
                    <a:pt x="268" y="12816"/>
                  </a:lnTo>
                  <a:lnTo>
                    <a:pt x="332" y="12833"/>
                  </a:lnTo>
                  <a:lnTo>
                    <a:pt x="446" y="12816"/>
                  </a:lnTo>
                  <a:lnTo>
                    <a:pt x="523" y="12748"/>
                  </a:lnTo>
                  <a:lnTo>
                    <a:pt x="561" y="12680"/>
                  </a:lnTo>
                  <a:lnTo>
                    <a:pt x="599" y="12663"/>
                  </a:lnTo>
                  <a:lnTo>
                    <a:pt x="638" y="12628"/>
                  </a:lnTo>
                  <a:lnTo>
                    <a:pt x="676" y="12645"/>
                  </a:lnTo>
                  <a:lnTo>
                    <a:pt x="714" y="12714"/>
                  </a:lnTo>
                  <a:lnTo>
                    <a:pt x="829" y="12731"/>
                  </a:lnTo>
                  <a:lnTo>
                    <a:pt x="829" y="12663"/>
                  </a:lnTo>
                  <a:lnTo>
                    <a:pt x="804" y="12628"/>
                  </a:lnTo>
                  <a:lnTo>
                    <a:pt x="804" y="12542"/>
                  </a:lnTo>
                  <a:lnTo>
                    <a:pt x="880" y="12509"/>
                  </a:lnTo>
                  <a:lnTo>
                    <a:pt x="906" y="12475"/>
                  </a:lnTo>
                  <a:lnTo>
                    <a:pt x="944" y="12475"/>
                  </a:lnTo>
                  <a:lnTo>
                    <a:pt x="957" y="12509"/>
                  </a:lnTo>
                  <a:lnTo>
                    <a:pt x="1033" y="12509"/>
                  </a:lnTo>
                  <a:lnTo>
                    <a:pt x="1084" y="12406"/>
                  </a:lnTo>
                  <a:lnTo>
                    <a:pt x="1071" y="12287"/>
                  </a:lnTo>
                  <a:lnTo>
                    <a:pt x="1084" y="12218"/>
                  </a:lnTo>
                  <a:lnTo>
                    <a:pt x="1135" y="12167"/>
                  </a:lnTo>
                  <a:lnTo>
                    <a:pt x="1148" y="12030"/>
                  </a:lnTo>
                  <a:lnTo>
                    <a:pt x="1187" y="11945"/>
                  </a:lnTo>
                  <a:lnTo>
                    <a:pt x="1263" y="11945"/>
                  </a:lnTo>
                  <a:lnTo>
                    <a:pt x="1327" y="11996"/>
                  </a:lnTo>
                  <a:lnTo>
                    <a:pt x="1390" y="12048"/>
                  </a:lnTo>
                  <a:lnTo>
                    <a:pt x="1390" y="12115"/>
                  </a:lnTo>
                  <a:lnTo>
                    <a:pt x="1377" y="12235"/>
                  </a:lnTo>
                  <a:lnTo>
                    <a:pt x="1390" y="12320"/>
                  </a:lnTo>
                  <a:lnTo>
                    <a:pt x="1454" y="12320"/>
                  </a:lnTo>
                  <a:lnTo>
                    <a:pt x="1480" y="12406"/>
                  </a:lnTo>
                  <a:lnTo>
                    <a:pt x="1467" y="12509"/>
                  </a:lnTo>
                  <a:lnTo>
                    <a:pt x="1480" y="12628"/>
                  </a:lnTo>
                  <a:lnTo>
                    <a:pt x="1480" y="12799"/>
                  </a:lnTo>
                  <a:lnTo>
                    <a:pt x="1543" y="12902"/>
                  </a:lnTo>
                  <a:lnTo>
                    <a:pt x="1543" y="12970"/>
                  </a:lnTo>
                  <a:lnTo>
                    <a:pt x="1607" y="12988"/>
                  </a:lnTo>
                  <a:lnTo>
                    <a:pt x="1697" y="12988"/>
                  </a:lnTo>
                  <a:lnTo>
                    <a:pt x="1760" y="12919"/>
                  </a:lnTo>
                  <a:lnTo>
                    <a:pt x="1773" y="12885"/>
                  </a:lnTo>
                  <a:lnTo>
                    <a:pt x="1875" y="12816"/>
                  </a:lnTo>
                  <a:lnTo>
                    <a:pt x="1952" y="12748"/>
                  </a:lnTo>
                  <a:lnTo>
                    <a:pt x="1965" y="12645"/>
                  </a:lnTo>
                  <a:lnTo>
                    <a:pt x="2016" y="12594"/>
                  </a:lnTo>
                  <a:lnTo>
                    <a:pt x="2169" y="12475"/>
                  </a:lnTo>
                  <a:lnTo>
                    <a:pt x="2271" y="12423"/>
                  </a:lnTo>
                  <a:lnTo>
                    <a:pt x="2284" y="12542"/>
                  </a:lnTo>
                  <a:lnTo>
                    <a:pt x="2424" y="12509"/>
                  </a:lnTo>
                  <a:lnTo>
                    <a:pt x="2462" y="12423"/>
                  </a:lnTo>
                  <a:lnTo>
                    <a:pt x="2615" y="12423"/>
                  </a:lnTo>
                  <a:lnTo>
                    <a:pt x="2628" y="12509"/>
                  </a:lnTo>
                  <a:lnTo>
                    <a:pt x="2513" y="12645"/>
                  </a:lnTo>
                  <a:lnTo>
                    <a:pt x="2590" y="12663"/>
                  </a:lnTo>
                  <a:lnTo>
                    <a:pt x="2615" y="12628"/>
                  </a:lnTo>
                  <a:lnTo>
                    <a:pt x="2667" y="12628"/>
                  </a:lnTo>
                  <a:lnTo>
                    <a:pt x="2730" y="12680"/>
                  </a:lnTo>
                  <a:lnTo>
                    <a:pt x="2756" y="12663"/>
                  </a:lnTo>
                  <a:lnTo>
                    <a:pt x="2820" y="12663"/>
                  </a:lnTo>
                  <a:lnTo>
                    <a:pt x="2858" y="12628"/>
                  </a:lnTo>
                  <a:lnTo>
                    <a:pt x="2883" y="12577"/>
                  </a:lnTo>
                  <a:lnTo>
                    <a:pt x="2934" y="12577"/>
                  </a:lnTo>
                  <a:lnTo>
                    <a:pt x="2985" y="12645"/>
                  </a:lnTo>
                  <a:lnTo>
                    <a:pt x="3037" y="12799"/>
                  </a:lnTo>
                  <a:lnTo>
                    <a:pt x="3190" y="13107"/>
                  </a:lnTo>
                  <a:lnTo>
                    <a:pt x="3266" y="13175"/>
                  </a:lnTo>
                  <a:lnTo>
                    <a:pt x="3292" y="13312"/>
                  </a:lnTo>
                  <a:lnTo>
                    <a:pt x="3330" y="13363"/>
                  </a:lnTo>
                  <a:lnTo>
                    <a:pt x="3381" y="13432"/>
                  </a:lnTo>
                  <a:lnTo>
                    <a:pt x="3521" y="13448"/>
                  </a:lnTo>
                  <a:lnTo>
                    <a:pt x="3649" y="13448"/>
                  </a:lnTo>
                  <a:lnTo>
                    <a:pt x="3712" y="13483"/>
                  </a:lnTo>
                  <a:lnTo>
                    <a:pt x="3738" y="13585"/>
                  </a:lnTo>
                  <a:lnTo>
                    <a:pt x="3878" y="13654"/>
                  </a:lnTo>
                  <a:lnTo>
                    <a:pt x="3993" y="13739"/>
                  </a:lnTo>
                  <a:lnTo>
                    <a:pt x="4057" y="13961"/>
                  </a:lnTo>
                  <a:lnTo>
                    <a:pt x="4146" y="14098"/>
                  </a:lnTo>
                  <a:lnTo>
                    <a:pt x="4261" y="14183"/>
                  </a:lnTo>
                  <a:lnTo>
                    <a:pt x="4312" y="14303"/>
                  </a:lnTo>
                  <a:lnTo>
                    <a:pt x="4312" y="14526"/>
                  </a:lnTo>
                  <a:lnTo>
                    <a:pt x="4376" y="14731"/>
                  </a:lnTo>
                  <a:lnTo>
                    <a:pt x="4465" y="14765"/>
                  </a:lnTo>
                  <a:lnTo>
                    <a:pt x="4504" y="14970"/>
                  </a:lnTo>
                  <a:lnTo>
                    <a:pt x="4529" y="15140"/>
                  </a:lnTo>
                  <a:lnTo>
                    <a:pt x="4478" y="15243"/>
                  </a:lnTo>
                  <a:lnTo>
                    <a:pt x="4465" y="15192"/>
                  </a:lnTo>
                  <a:lnTo>
                    <a:pt x="4401" y="15140"/>
                  </a:lnTo>
                  <a:lnTo>
                    <a:pt x="4312" y="15294"/>
                  </a:lnTo>
                  <a:lnTo>
                    <a:pt x="4325" y="15363"/>
                  </a:lnTo>
                  <a:lnTo>
                    <a:pt x="4338" y="15414"/>
                  </a:lnTo>
                  <a:lnTo>
                    <a:pt x="4427" y="15482"/>
                  </a:lnTo>
                  <a:lnTo>
                    <a:pt x="4414" y="15671"/>
                  </a:lnTo>
                  <a:lnTo>
                    <a:pt x="4453" y="15755"/>
                  </a:lnTo>
                  <a:lnTo>
                    <a:pt x="4427" y="15824"/>
                  </a:lnTo>
                  <a:lnTo>
                    <a:pt x="4465" y="15841"/>
                  </a:lnTo>
                  <a:lnTo>
                    <a:pt x="4517" y="15926"/>
                  </a:lnTo>
                  <a:lnTo>
                    <a:pt x="4517" y="16012"/>
                  </a:lnTo>
                  <a:lnTo>
                    <a:pt x="4542" y="16012"/>
                  </a:lnTo>
                  <a:lnTo>
                    <a:pt x="4567" y="16131"/>
                  </a:lnTo>
                  <a:lnTo>
                    <a:pt x="4644" y="16165"/>
                  </a:lnTo>
                  <a:lnTo>
                    <a:pt x="4695" y="16081"/>
                  </a:lnTo>
                  <a:lnTo>
                    <a:pt x="4771" y="16081"/>
                  </a:lnTo>
                  <a:lnTo>
                    <a:pt x="4797" y="16148"/>
                  </a:lnTo>
                  <a:lnTo>
                    <a:pt x="4886" y="16165"/>
                  </a:lnTo>
                  <a:lnTo>
                    <a:pt x="4950" y="16251"/>
                  </a:lnTo>
                  <a:lnTo>
                    <a:pt x="4989" y="16268"/>
                  </a:lnTo>
                  <a:lnTo>
                    <a:pt x="5040" y="16405"/>
                  </a:lnTo>
                  <a:lnTo>
                    <a:pt x="5103" y="16405"/>
                  </a:lnTo>
                  <a:lnTo>
                    <a:pt x="5116" y="16491"/>
                  </a:lnTo>
                  <a:lnTo>
                    <a:pt x="5142" y="16473"/>
                  </a:lnTo>
                  <a:lnTo>
                    <a:pt x="5154" y="16439"/>
                  </a:lnTo>
                  <a:lnTo>
                    <a:pt x="5243" y="16508"/>
                  </a:lnTo>
                  <a:lnTo>
                    <a:pt x="5282" y="16575"/>
                  </a:lnTo>
                  <a:lnTo>
                    <a:pt x="5346" y="16575"/>
                  </a:lnTo>
                  <a:lnTo>
                    <a:pt x="5384" y="16593"/>
                  </a:lnTo>
                  <a:lnTo>
                    <a:pt x="5422" y="16508"/>
                  </a:lnTo>
                  <a:lnTo>
                    <a:pt x="5525" y="16491"/>
                  </a:lnTo>
                  <a:lnTo>
                    <a:pt x="5652" y="16559"/>
                  </a:lnTo>
                  <a:lnTo>
                    <a:pt x="5678" y="16610"/>
                  </a:lnTo>
                  <a:lnTo>
                    <a:pt x="5754" y="16610"/>
                  </a:lnTo>
                  <a:lnTo>
                    <a:pt x="5818" y="16661"/>
                  </a:lnTo>
                  <a:lnTo>
                    <a:pt x="5920" y="16815"/>
                  </a:lnTo>
                  <a:lnTo>
                    <a:pt x="5997" y="16815"/>
                  </a:lnTo>
                  <a:lnTo>
                    <a:pt x="6073" y="16866"/>
                  </a:lnTo>
                  <a:lnTo>
                    <a:pt x="6111" y="16918"/>
                  </a:lnTo>
                  <a:lnTo>
                    <a:pt x="6175" y="17020"/>
                  </a:lnTo>
                  <a:lnTo>
                    <a:pt x="6201" y="17123"/>
                  </a:lnTo>
                  <a:lnTo>
                    <a:pt x="6239" y="17106"/>
                  </a:lnTo>
                  <a:lnTo>
                    <a:pt x="6239" y="16952"/>
                  </a:lnTo>
                  <a:lnTo>
                    <a:pt x="6290" y="16918"/>
                  </a:lnTo>
                  <a:lnTo>
                    <a:pt x="6303" y="16952"/>
                  </a:lnTo>
                  <a:lnTo>
                    <a:pt x="6379" y="16952"/>
                  </a:lnTo>
                  <a:lnTo>
                    <a:pt x="6456" y="17020"/>
                  </a:lnTo>
                  <a:lnTo>
                    <a:pt x="6456" y="17157"/>
                  </a:lnTo>
                  <a:lnTo>
                    <a:pt x="6558" y="17259"/>
                  </a:lnTo>
                  <a:lnTo>
                    <a:pt x="6660" y="17208"/>
                  </a:lnTo>
                  <a:lnTo>
                    <a:pt x="6749" y="17208"/>
                  </a:lnTo>
                  <a:lnTo>
                    <a:pt x="6736" y="17413"/>
                  </a:lnTo>
                  <a:lnTo>
                    <a:pt x="6762" y="17533"/>
                  </a:lnTo>
                  <a:lnTo>
                    <a:pt x="6826" y="17516"/>
                  </a:lnTo>
                  <a:lnTo>
                    <a:pt x="6928" y="17584"/>
                  </a:lnTo>
                  <a:lnTo>
                    <a:pt x="6966" y="17516"/>
                  </a:lnTo>
                  <a:lnTo>
                    <a:pt x="7055" y="17498"/>
                  </a:lnTo>
                  <a:lnTo>
                    <a:pt x="7119" y="17413"/>
                  </a:lnTo>
                  <a:lnTo>
                    <a:pt x="7247" y="17413"/>
                  </a:lnTo>
                  <a:lnTo>
                    <a:pt x="7323" y="17464"/>
                  </a:lnTo>
                  <a:lnTo>
                    <a:pt x="7349" y="17584"/>
                  </a:lnTo>
                  <a:lnTo>
                    <a:pt x="7451" y="17636"/>
                  </a:lnTo>
                  <a:lnTo>
                    <a:pt x="7528" y="17772"/>
                  </a:lnTo>
                  <a:lnTo>
                    <a:pt x="7578" y="17789"/>
                  </a:lnTo>
                  <a:lnTo>
                    <a:pt x="7668" y="17755"/>
                  </a:lnTo>
                  <a:lnTo>
                    <a:pt x="7706" y="17772"/>
                  </a:lnTo>
                  <a:lnTo>
                    <a:pt x="7795" y="17721"/>
                  </a:lnTo>
                  <a:lnTo>
                    <a:pt x="7884" y="17721"/>
                  </a:lnTo>
                  <a:lnTo>
                    <a:pt x="7936" y="17636"/>
                  </a:lnTo>
                  <a:lnTo>
                    <a:pt x="8025" y="17636"/>
                  </a:lnTo>
                  <a:lnTo>
                    <a:pt x="8050" y="17721"/>
                  </a:lnTo>
                  <a:lnTo>
                    <a:pt x="8076" y="17858"/>
                  </a:lnTo>
                  <a:lnTo>
                    <a:pt x="8140" y="17926"/>
                  </a:lnTo>
                  <a:lnTo>
                    <a:pt x="8216" y="17875"/>
                  </a:lnTo>
                  <a:lnTo>
                    <a:pt x="8293" y="17670"/>
                  </a:lnTo>
                  <a:lnTo>
                    <a:pt x="8459" y="17533"/>
                  </a:lnTo>
                  <a:lnTo>
                    <a:pt x="8561" y="17516"/>
                  </a:lnTo>
                  <a:lnTo>
                    <a:pt x="8612" y="17601"/>
                  </a:lnTo>
                  <a:lnTo>
                    <a:pt x="8778" y="17618"/>
                  </a:lnTo>
                  <a:lnTo>
                    <a:pt x="8842" y="17670"/>
                  </a:lnTo>
                  <a:lnTo>
                    <a:pt x="8931" y="17601"/>
                  </a:lnTo>
                  <a:lnTo>
                    <a:pt x="9033" y="17618"/>
                  </a:lnTo>
                  <a:lnTo>
                    <a:pt x="9071" y="17703"/>
                  </a:lnTo>
                  <a:lnTo>
                    <a:pt x="9135" y="17703"/>
                  </a:lnTo>
                  <a:lnTo>
                    <a:pt x="9262" y="17670"/>
                  </a:lnTo>
                  <a:lnTo>
                    <a:pt x="9326" y="17670"/>
                  </a:lnTo>
                  <a:lnTo>
                    <a:pt x="9365" y="17533"/>
                  </a:lnTo>
                  <a:lnTo>
                    <a:pt x="9416" y="17498"/>
                  </a:lnTo>
                  <a:lnTo>
                    <a:pt x="9480" y="17516"/>
                  </a:lnTo>
                  <a:lnTo>
                    <a:pt x="9480" y="17448"/>
                  </a:lnTo>
                  <a:lnTo>
                    <a:pt x="9531" y="17431"/>
                  </a:lnTo>
                  <a:lnTo>
                    <a:pt x="9569" y="17328"/>
                  </a:lnTo>
                  <a:lnTo>
                    <a:pt x="9633" y="17242"/>
                  </a:lnTo>
                  <a:lnTo>
                    <a:pt x="9697" y="17208"/>
                  </a:lnTo>
                  <a:lnTo>
                    <a:pt x="9837" y="17174"/>
                  </a:lnTo>
                  <a:lnTo>
                    <a:pt x="9900" y="17037"/>
                  </a:lnTo>
                  <a:lnTo>
                    <a:pt x="9900" y="16935"/>
                  </a:lnTo>
                  <a:lnTo>
                    <a:pt x="9952" y="16935"/>
                  </a:lnTo>
                  <a:lnTo>
                    <a:pt x="10028" y="16849"/>
                  </a:lnTo>
                  <a:lnTo>
                    <a:pt x="10092" y="16986"/>
                  </a:lnTo>
                  <a:lnTo>
                    <a:pt x="10194" y="16935"/>
                  </a:lnTo>
                  <a:lnTo>
                    <a:pt x="10322" y="17003"/>
                  </a:lnTo>
                  <a:lnTo>
                    <a:pt x="10373" y="16952"/>
                  </a:lnTo>
                  <a:lnTo>
                    <a:pt x="10347" y="16866"/>
                  </a:lnTo>
                  <a:lnTo>
                    <a:pt x="10513" y="16747"/>
                  </a:lnTo>
                  <a:lnTo>
                    <a:pt x="10564" y="16764"/>
                  </a:lnTo>
                  <a:lnTo>
                    <a:pt x="10589" y="16832"/>
                  </a:lnTo>
                  <a:lnTo>
                    <a:pt x="10641" y="16832"/>
                  </a:lnTo>
                  <a:lnTo>
                    <a:pt x="10653" y="16866"/>
                  </a:lnTo>
                  <a:lnTo>
                    <a:pt x="10602" y="17003"/>
                  </a:lnTo>
                  <a:lnTo>
                    <a:pt x="10641" y="17071"/>
                  </a:lnTo>
                  <a:lnTo>
                    <a:pt x="10692" y="17071"/>
                  </a:lnTo>
                  <a:lnTo>
                    <a:pt x="10730" y="17037"/>
                  </a:lnTo>
                  <a:lnTo>
                    <a:pt x="10755" y="17106"/>
                  </a:lnTo>
                  <a:lnTo>
                    <a:pt x="10794" y="17191"/>
                  </a:lnTo>
                  <a:lnTo>
                    <a:pt x="10794" y="17259"/>
                  </a:lnTo>
                  <a:lnTo>
                    <a:pt x="10730" y="17345"/>
                  </a:lnTo>
                  <a:lnTo>
                    <a:pt x="10755" y="17431"/>
                  </a:lnTo>
                  <a:lnTo>
                    <a:pt x="10832" y="17448"/>
                  </a:lnTo>
                  <a:lnTo>
                    <a:pt x="10883" y="17413"/>
                  </a:lnTo>
                  <a:lnTo>
                    <a:pt x="10947" y="17448"/>
                  </a:lnTo>
                  <a:lnTo>
                    <a:pt x="10985" y="17533"/>
                  </a:lnTo>
                  <a:lnTo>
                    <a:pt x="11049" y="17498"/>
                  </a:lnTo>
                  <a:lnTo>
                    <a:pt x="11125" y="17533"/>
                  </a:lnTo>
                  <a:lnTo>
                    <a:pt x="11177" y="17498"/>
                  </a:lnTo>
                  <a:lnTo>
                    <a:pt x="11278" y="17498"/>
                  </a:lnTo>
                  <a:lnTo>
                    <a:pt x="11304" y="17618"/>
                  </a:lnTo>
                  <a:lnTo>
                    <a:pt x="11393" y="17703"/>
                  </a:lnTo>
                  <a:lnTo>
                    <a:pt x="11406" y="17841"/>
                  </a:lnTo>
                  <a:lnTo>
                    <a:pt x="11470" y="17841"/>
                  </a:lnTo>
                  <a:lnTo>
                    <a:pt x="11534" y="17943"/>
                  </a:lnTo>
                  <a:lnTo>
                    <a:pt x="11534" y="18063"/>
                  </a:lnTo>
                  <a:lnTo>
                    <a:pt x="11584" y="18233"/>
                  </a:lnTo>
                  <a:lnTo>
                    <a:pt x="11597" y="18370"/>
                  </a:lnTo>
                  <a:lnTo>
                    <a:pt x="11584" y="18576"/>
                  </a:lnTo>
                  <a:lnTo>
                    <a:pt x="11584" y="18661"/>
                  </a:lnTo>
                  <a:lnTo>
                    <a:pt x="11559" y="18729"/>
                  </a:lnTo>
                  <a:lnTo>
                    <a:pt x="11495" y="18781"/>
                  </a:lnTo>
                  <a:lnTo>
                    <a:pt x="11483" y="18866"/>
                  </a:lnTo>
                  <a:lnTo>
                    <a:pt x="11444" y="18883"/>
                  </a:lnTo>
                  <a:lnTo>
                    <a:pt x="11431" y="18951"/>
                  </a:lnTo>
                  <a:lnTo>
                    <a:pt x="11470" y="19036"/>
                  </a:lnTo>
                  <a:lnTo>
                    <a:pt x="11431" y="19071"/>
                  </a:lnTo>
                  <a:lnTo>
                    <a:pt x="11393" y="19053"/>
                  </a:lnTo>
                  <a:lnTo>
                    <a:pt x="11342" y="19139"/>
                  </a:lnTo>
                  <a:lnTo>
                    <a:pt x="11304" y="19208"/>
                  </a:lnTo>
                  <a:lnTo>
                    <a:pt x="11342" y="19258"/>
                  </a:lnTo>
                  <a:lnTo>
                    <a:pt x="11304" y="19327"/>
                  </a:lnTo>
                  <a:lnTo>
                    <a:pt x="11304" y="19413"/>
                  </a:lnTo>
                  <a:lnTo>
                    <a:pt x="11368" y="19464"/>
                  </a:lnTo>
                  <a:lnTo>
                    <a:pt x="11444" y="19566"/>
                  </a:lnTo>
                  <a:lnTo>
                    <a:pt x="11431" y="19686"/>
                  </a:lnTo>
                  <a:lnTo>
                    <a:pt x="11470" y="19806"/>
                  </a:lnTo>
                  <a:lnTo>
                    <a:pt x="11547" y="19720"/>
                  </a:lnTo>
                  <a:lnTo>
                    <a:pt x="11713" y="19669"/>
                  </a:lnTo>
                  <a:lnTo>
                    <a:pt x="11725" y="19737"/>
                  </a:lnTo>
                  <a:lnTo>
                    <a:pt x="11713" y="19806"/>
                  </a:lnTo>
                  <a:lnTo>
                    <a:pt x="11750" y="19840"/>
                  </a:lnTo>
                  <a:lnTo>
                    <a:pt x="11840" y="19823"/>
                  </a:lnTo>
                  <a:lnTo>
                    <a:pt x="11853" y="19909"/>
                  </a:lnTo>
                  <a:lnTo>
                    <a:pt x="11840" y="19993"/>
                  </a:lnTo>
                  <a:lnTo>
                    <a:pt x="11878" y="20062"/>
                  </a:lnTo>
                  <a:lnTo>
                    <a:pt x="11967" y="20079"/>
                  </a:lnTo>
                  <a:lnTo>
                    <a:pt x="11942" y="20114"/>
                  </a:lnTo>
                  <a:lnTo>
                    <a:pt x="11980" y="20181"/>
                  </a:lnTo>
                  <a:lnTo>
                    <a:pt x="11993" y="20148"/>
                  </a:lnTo>
                  <a:lnTo>
                    <a:pt x="12082" y="20148"/>
                  </a:lnTo>
                  <a:lnTo>
                    <a:pt x="12159" y="20198"/>
                  </a:lnTo>
                  <a:lnTo>
                    <a:pt x="12159" y="20267"/>
                  </a:lnTo>
                  <a:lnTo>
                    <a:pt x="12120" y="20353"/>
                  </a:lnTo>
                  <a:lnTo>
                    <a:pt x="12133" y="20421"/>
                  </a:lnTo>
                  <a:lnTo>
                    <a:pt x="12044" y="20575"/>
                  </a:lnTo>
                  <a:lnTo>
                    <a:pt x="11980" y="20660"/>
                  </a:lnTo>
                  <a:lnTo>
                    <a:pt x="11993" y="20711"/>
                  </a:lnTo>
                  <a:lnTo>
                    <a:pt x="12044" y="20694"/>
                  </a:lnTo>
                  <a:lnTo>
                    <a:pt x="12159" y="20694"/>
                  </a:lnTo>
                  <a:lnTo>
                    <a:pt x="12184" y="20746"/>
                  </a:lnTo>
                  <a:lnTo>
                    <a:pt x="12235" y="20677"/>
                  </a:lnTo>
                  <a:lnTo>
                    <a:pt x="12286" y="20763"/>
                  </a:lnTo>
                  <a:lnTo>
                    <a:pt x="12261" y="20865"/>
                  </a:lnTo>
                  <a:lnTo>
                    <a:pt x="12286" y="20968"/>
                  </a:lnTo>
                  <a:lnTo>
                    <a:pt x="12363" y="21019"/>
                  </a:lnTo>
                  <a:lnTo>
                    <a:pt x="12401" y="20951"/>
                  </a:lnTo>
                  <a:lnTo>
                    <a:pt x="12491" y="20951"/>
                  </a:lnTo>
                  <a:lnTo>
                    <a:pt x="12644" y="20865"/>
                  </a:lnTo>
                  <a:lnTo>
                    <a:pt x="12708" y="20882"/>
                  </a:lnTo>
                  <a:lnTo>
                    <a:pt x="12708" y="21002"/>
                  </a:lnTo>
                  <a:lnTo>
                    <a:pt x="12682" y="21019"/>
                  </a:lnTo>
                  <a:lnTo>
                    <a:pt x="12720" y="21053"/>
                  </a:lnTo>
                  <a:lnTo>
                    <a:pt x="12758" y="21139"/>
                  </a:lnTo>
                  <a:lnTo>
                    <a:pt x="12835" y="21104"/>
                  </a:lnTo>
                  <a:lnTo>
                    <a:pt x="12899" y="21121"/>
                  </a:lnTo>
                  <a:lnTo>
                    <a:pt x="12886" y="21002"/>
                  </a:lnTo>
                  <a:lnTo>
                    <a:pt x="12886" y="20882"/>
                  </a:lnTo>
                  <a:lnTo>
                    <a:pt x="12861" y="20797"/>
                  </a:lnTo>
                  <a:lnTo>
                    <a:pt x="12861" y="20626"/>
                  </a:lnTo>
                  <a:lnTo>
                    <a:pt x="12899" y="20592"/>
                  </a:lnTo>
                  <a:lnTo>
                    <a:pt x="12899" y="20524"/>
                  </a:lnTo>
                  <a:lnTo>
                    <a:pt x="13027" y="20524"/>
                  </a:lnTo>
                  <a:lnTo>
                    <a:pt x="13064" y="20506"/>
                  </a:lnTo>
                  <a:lnTo>
                    <a:pt x="13090" y="20489"/>
                  </a:lnTo>
                  <a:lnTo>
                    <a:pt x="13116" y="20438"/>
                  </a:lnTo>
                  <a:lnTo>
                    <a:pt x="13141" y="20403"/>
                  </a:lnTo>
                  <a:lnTo>
                    <a:pt x="13218" y="20353"/>
                  </a:lnTo>
                  <a:lnTo>
                    <a:pt x="13269" y="20370"/>
                  </a:lnTo>
                  <a:lnTo>
                    <a:pt x="13256" y="20438"/>
                  </a:lnTo>
                  <a:lnTo>
                    <a:pt x="13281" y="20455"/>
                  </a:lnTo>
                  <a:lnTo>
                    <a:pt x="13333" y="20455"/>
                  </a:lnTo>
                  <a:lnTo>
                    <a:pt x="13345" y="20370"/>
                  </a:lnTo>
                  <a:lnTo>
                    <a:pt x="13396" y="20336"/>
                  </a:lnTo>
                  <a:lnTo>
                    <a:pt x="13473" y="20421"/>
                  </a:lnTo>
                  <a:lnTo>
                    <a:pt x="13511" y="20353"/>
                  </a:lnTo>
                  <a:lnTo>
                    <a:pt x="13562" y="20353"/>
                  </a:lnTo>
                  <a:lnTo>
                    <a:pt x="13575" y="20421"/>
                  </a:lnTo>
                  <a:lnTo>
                    <a:pt x="13652" y="20370"/>
                  </a:lnTo>
                  <a:lnTo>
                    <a:pt x="13652" y="20319"/>
                  </a:lnTo>
                  <a:lnTo>
                    <a:pt x="13753" y="20267"/>
                  </a:lnTo>
                  <a:lnTo>
                    <a:pt x="13817" y="20336"/>
                  </a:lnTo>
                  <a:lnTo>
                    <a:pt x="13945" y="20267"/>
                  </a:lnTo>
                  <a:lnTo>
                    <a:pt x="13919" y="20114"/>
                  </a:lnTo>
                  <a:lnTo>
                    <a:pt x="13996" y="20079"/>
                  </a:lnTo>
                  <a:lnTo>
                    <a:pt x="14085" y="20079"/>
                  </a:lnTo>
                  <a:lnTo>
                    <a:pt x="14136" y="20011"/>
                  </a:lnTo>
                  <a:lnTo>
                    <a:pt x="14213" y="20079"/>
                  </a:lnTo>
                  <a:lnTo>
                    <a:pt x="14213" y="20148"/>
                  </a:lnTo>
                  <a:lnTo>
                    <a:pt x="14289" y="20164"/>
                  </a:lnTo>
                  <a:lnTo>
                    <a:pt x="14315" y="20233"/>
                  </a:lnTo>
                  <a:lnTo>
                    <a:pt x="14481" y="20233"/>
                  </a:lnTo>
                  <a:lnTo>
                    <a:pt x="14519" y="20267"/>
                  </a:lnTo>
                  <a:lnTo>
                    <a:pt x="14608" y="20233"/>
                  </a:lnTo>
                  <a:lnTo>
                    <a:pt x="14660" y="20284"/>
                  </a:lnTo>
                  <a:lnTo>
                    <a:pt x="14660" y="20370"/>
                  </a:lnTo>
                  <a:lnTo>
                    <a:pt x="14596" y="20403"/>
                  </a:lnTo>
                  <a:lnTo>
                    <a:pt x="14558" y="20575"/>
                  </a:lnTo>
                  <a:lnTo>
                    <a:pt x="14608" y="20592"/>
                  </a:lnTo>
                  <a:lnTo>
                    <a:pt x="14621" y="20677"/>
                  </a:lnTo>
                  <a:lnTo>
                    <a:pt x="14774" y="20746"/>
                  </a:lnTo>
                  <a:lnTo>
                    <a:pt x="14787" y="20831"/>
                  </a:lnTo>
                  <a:lnTo>
                    <a:pt x="14864" y="20848"/>
                  </a:lnTo>
                  <a:lnTo>
                    <a:pt x="14927" y="20916"/>
                  </a:lnTo>
                  <a:lnTo>
                    <a:pt x="14991" y="20865"/>
                  </a:lnTo>
                  <a:lnTo>
                    <a:pt x="15030" y="20916"/>
                  </a:lnTo>
                  <a:lnTo>
                    <a:pt x="15067" y="20882"/>
                  </a:lnTo>
                  <a:lnTo>
                    <a:pt x="15132" y="20934"/>
                  </a:lnTo>
                  <a:lnTo>
                    <a:pt x="15157" y="20934"/>
                  </a:lnTo>
                  <a:lnTo>
                    <a:pt x="15183" y="20916"/>
                  </a:lnTo>
                  <a:lnTo>
                    <a:pt x="15221" y="20951"/>
                  </a:lnTo>
                  <a:lnTo>
                    <a:pt x="15272" y="20916"/>
                  </a:lnTo>
                  <a:lnTo>
                    <a:pt x="15272" y="20865"/>
                  </a:lnTo>
                  <a:lnTo>
                    <a:pt x="15297" y="20763"/>
                  </a:lnTo>
                  <a:lnTo>
                    <a:pt x="15323" y="20848"/>
                  </a:lnTo>
                  <a:lnTo>
                    <a:pt x="15387" y="20951"/>
                  </a:lnTo>
                  <a:lnTo>
                    <a:pt x="15425" y="20934"/>
                  </a:lnTo>
                  <a:lnTo>
                    <a:pt x="15514" y="21019"/>
                  </a:lnTo>
                  <a:lnTo>
                    <a:pt x="15591" y="21019"/>
                  </a:lnTo>
                  <a:lnTo>
                    <a:pt x="15629" y="20934"/>
                  </a:lnTo>
                  <a:lnTo>
                    <a:pt x="15680" y="21002"/>
                  </a:lnTo>
                  <a:lnTo>
                    <a:pt x="15744" y="20968"/>
                  </a:lnTo>
                  <a:lnTo>
                    <a:pt x="15769" y="21002"/>
                  </a:lnTo>
                  <a:lnTo>
                    <a:pt x="15769" y="21019"/>
                  </a:lnTo>
                  <a:lnTo>
                    <a:pt x="15732" y="21036"/>
                  </a:lnTo>
                  <a:lnTo>
                    <a:pt x="15706" y="21121"/>
                  </a:lnTo>
                  <a:lnTo>
                    <a:pt x="15668" y="21207"/>
                  </a:lnTo>
                  <a:lnTo>
                    <a:pt x="15668" y="21259"/>
                  </a:lnTo>
                  <a:lnTo>
                    <a:pt x="15744" y="21395"/>
                  </a:lnTo>
                  <a:lnTo>
                    <a:pt x="15795" y="21446"/>
                  </a:lnTo>
                  <a:lnTo>
                    <a:pt x="15795" y="21481"/>
                  </a:lnTo>
                  <a:lnTo>
                    <a:pt x="15808" y="21600"/>
                  </a:lnTo>
                  <a:lnTo>
                    <a:pt x="15821" y="21566"/>
                  </a:lnTo>
                  <a:lnTo>
                    <a:pt x="15859" y="21514"/>
                  </a:lnTo>
                  <a:lnTo>
                    <a:pt x="15910" y="21531"/>
                  </a:lnTo>
                  <a:lnTo>
                    <a:pt x="15935" y="21549"/>
                  </a:lnTo>
                  <a:lnTo>
                    <a:pt x="15961" y="21549"/>
                  </a:lnTo>
                  <a:lnTo>
                    <a:pt x="16025" y="21464"/>
                  </a:lnTo>
                  <a:lnTo>
                    <a:pt x="16012" y="21429"/>
                  </a:lnTo>
                  <a:lnTo>
                    <a:pt x="15986" y="21395"/>
                  </a:lnTo>
                  <a:lnTo>
                    <a:pt x="15986" y="21378"/>
                  </a:lnTo>
                  <a:lnTo>
                    <a:pt x="15948" y="21292"/>
                  </a:lnTo>
                  <a:lnTo>
                    <a:pt x="15897" y="21292"/>
                  </a:lnTo>
                  <a:lnTo>
                    <a:pt x="15872" y="21207"/>
                  </a:lnTo>
                  <a:lnTo>
                    <a:pt x="15885" y="21173"/>
                  </a:lnTo>
                  <a:lnTo>
                    <a:pt x="15948" y="21104"/>
                  </a:lnTo>
                  <a:lnTo>
                    <a:pt x="15948" y="21002"/>
                  </a:lnTo>
                  <a:lnTo>
                    <a:pt x="15961" y="21002"/>
                  </a:lnTo>
                  <a:lnTo>
                    <a:pt x="15986" y="20951"/>
                  </a:lnTo>
                  <a:lnTo>
                    <a:pt x="15999" y="21002"/>
                  </a:lnTo>
                  <a:lnTo>
                    <a:pt x="16012" y="21019"/>
                  </a:lnTo>
                  <a:lnTo>
                    <a:pt x="16025" y="21019"/>
                  </a:lnTo>
                  <a:lnTo>
                    <a:pt x="16012" y="21036"/>
                  </a:lnTo>
                  <a:lnTo>
                    <a:pt x="16012" y="21053"/>
                  </a:lnTo>
                  <a:lnTo>
                    <a:pt x="16050" y="21053"/>
                  </a:lnTo>
                  <a:lnTo>
                    <a:pt x="16025" y="21087"/>
                  </a:lnTo>
                  <a:lnTo>
                    <a:pt x="16063" y="21104"/>
                  </a:lnTo>
                  <a:lnTo>
                    <a:pt x="16088" y="21036"/>
                  </a:lnTo>
                  <a:lnTo>
                    <a:pt x="16152" y="21019"/>
                  </a:lnTo>
                  <a:lnTo>
                    <a:pt x="16191" y="20951"/>
                  </a:lnTo>
                  <a:lnTo>
                    <a:pt x="16229" y="21002"/>
                  </a:lnTo>
                  <a:lnTo>
                    <a:pt x="16305" y="20951"/>
                  </a:lnTo>
                  <a:lnTo>
                    <a:pt x="16382" y="20916"/>
                  </a:lnTo>
                  <a:lnTo>
                    <a:pt x="16344" y="20848"/>
                  </a:lnTo>
                  <a:lnTo>
                    <a:pt x="16407" y="20848"/>
                  </a:lnTo>
                  <a:lnTo>
                    <a:pt x="16471" y="20797"/>
                  </a:lnTo>
                  <a:lnTo>
                    <a:pt x="16548" y="20848"/>
                  </a:lnTo>
                  <a:lnTo>
                    <a:pt x="16586" y="20831"/>
                  </a:lnTo>
                  <a:lnTo>
                    <a:pt x="16663" y="20780"/>
                  </a:lnTo>
                  <a:lnTo>
                    <a:pt x="16727" y="20694"/>
                  </a:lnTo>
                  <a:lnTo>
                    <a:pt x="16777" y="20608"/>
                  </a:lnTo>
                  <a:lnTo>
                    <a:pt x="16790" y="20575"/>
                  </a:lnTo>
                  <a:lnTo>
                    <a:pt x="16816" y="20592"/>
                  </a:lnTo>
                  <a:lnTo>
                    <a:pt x="16841" y="20626"/>
                  </a:lnTo>
                  <a:lnTo>
                    <a:pt x="16867" y="20592"/>
                  </a:lnTo>
                  <a:lnTo>
                    <a:pt x="16905" y="20524"/>
                  </a:lnTo>
                  <a:lnTo>
                    <a:pt x="16956" y="20489"/>
                  </a:lnTo>
                  <a:lnTo>
                    <a:pt x="16943" y="20370"/>
                  </a:lnTo>
                  <a:lnTo>
                    <a:pt x="16918" y="20284"/>
                  </a:lnTo>
                  <a:lnTo>
                    <a:pt x="16943" y="20233"/>
                  </a:lnTo>
                  <a:lnTo>
                    <a:pt x="16918" y="20164"/>
                  </a:lnTo>
                  <a:lnTo>
                    <a:pt x="17033" y="20267"/>
                  </a:lnTo>
                  <a:lnTo>
                    <a:pt x="17046" y="20336"/>
                  </a:lnTo>
                  <a:lnTo>
                    <a:pt x="17109" y="20421"/>
                  </a:lnTo>
                  <a:lnTo>
                    <a:pt x="17160" y="20403"/>
                  </a:lnTo>
                  <a:lnTo>
                    <a:pt x="17135" y="20455"/>
                  </a:lnTo>
                  <a:lnTo>
                    <a:pt x="17083" y="20506"/>
                  </a:lnTo>
                  <a:lnTo>
                    <a:pt x="17096" y="20541"/>
                  </a:lnTo>
                  <a:lnTo>
                    <a:pt x="17224" y="20455"/>
                  </a:lnTo>
                  <a:lnTo>
                    <a:pt x="17224" y="20353"/>
                  </a:lnTo>
                  <a:lnTo>
                    <a:pt x="17288" y="20336"/>
                  </a:lnTo>
                  <a:lnTo>
                    <a:pt x="17326" y="20284"/>
                  </a:lnTo>
                  <a:lnTo>
                    <a:pt x="17390" y="20336"/>
                  </a:lnTo>
                  <a:lnTo>
                    <a:pt x="17428" y="20319"/>
                  </a:lnTo>
                  <a:lnTo>
                    <a:pt x="17454" y="20250"/>
                  </a:lnTo>
                  <a:lnTo>
                    <a:pt x="17492" y="20250"/>
                  </a:lnTo>
                  <a:lnTo>
                    <a:pt x="17505" y="20181"/>
                  </a:lnTo>
                  <a:lnTo>
                    <a:pt x="17543" y="20250"/>
                  </a:lnTo>
                  <a:lnTo>
                    <a:pt x="17594" y="20336"/>
                  </a:lnTo>
                  <a:lnTo>
                    <a:pt x="17619" y="20284"/>
                  </a:lnTo>
                  <a:lnTo>
                    <a:pt x="17645" y="20198"/>
                  </a:lnTo>
                  <a:lnTo>
                    <a:pt x="17671" y="20198"/>
                  </a:lnTo>
                  <a:lnTo>
                    <a:pt x="17683" y="20233"/>
                  </a:lnTo>
                  <a:lnTo>
                    <a:pt x="17735" y="20233"/>
                  </a:lnTo>
                  <a:lnTo>
                    <a:pt x="17747" y="20181"/>
                  </a:lnTo>
                  <a:lnTo>
                    <a:pt x="17824" y="20181"/>
                  </a:lnTo>
                  <a:lnTo>
                    <a:pt x="17862" y="20114"/>
                  </a:lnTo>
                  <a:lnTo>
                    <a:pt x="17901" y="20079"/>
                  </a:lnTo>
                  <a:lnTo>
                    <a:pt x="17913" y="20148"/>
                  </a:lnTo>
                  <a:lnTo>
                    <a:pt x="17926" y="20096"/>
                  </a:lnTo>
                  <a:lnTo>
                    <a:pt x="17977" y="20096"/>
                  </a:lnTo>
                  <a:lnTo>
                    <a:pt x="18028" y="20079"/>
                  </a:lnTo>
                  <a:lnTo>
                    <a:pt x="18002" y="20011"/>
                  </a:lnTo>
                  <a:lnTo>
                    <a:pt x="18041" y="19942"/>
                  </a:lnTo>
                  <a:lnTo>
                    <a:pt x="18054" y="19840"/>
                  </a:lnTo>
                  <a:lnTo>
                    <a:pt x="18028" y="19754"/>
                  </a:lnTo>
                  <a:lnTo>
                    <a:pt x="18054" y="19771"/>
                  </a:lnTo>
                  <a:lnTo>
                    <a:pt x="18091" y="19720"/>
                  </a:lnTo>
                  <a:lnTo>
                    <a:pt x="18168" y="19686"/>
                  </a:lnTo>
                  <a:lnTo>
                    <a:pt x="18181" y="19737"/>
                  </a:lnTo>
                  <a:lnTo>
                    <a:pt x="18244" y="19737"/>
                  </a:lnTo>
                  <a:lnTo>
                    <a:pt x="18257" y="19635"/>
                  </a:lnTo>
                  <a:lnTo>
                    <a:pt x="18296" y="19635"/>
                  </a:lnTo>
                  <a:lnTo>
                    <a:pt x="18308" y="19566"/>
                  </a:lnTo>
                  <a:lnTo>
                    <a:pt x="18347" y="19566"/>
                  </a:lnTo>
                  <a:lnTo>
                    <a:pt x="18347" y="19583"/>
                  </a:lnTo>
                  <a:lnTo>
                    <a:pt x="18360" y="19583"/>
                  </a:lnTo>
                  <a:lnTo>
                    <a:pt x="18410" y="19498"/>
                  </a:lnTo>
                  <a:lnTo>
                    <a:pt x="18449" y="19566"/>
                  </a:lnTo>
                  <a:lnTo>
                    <a:pt x="18449" y="19464"/>
                  </a:lnTo>
                  <a:lnTo>
                    <a:pt x="18500" y="19464"/>
                  </a:lnTo>
                  <a:lnTo>
                    <a:pt x="18513" y="19378"/>
                  </a:lnTo>
                  <a:lnTo>
                    <a:pt x="18461" y="19344"/>
                  </a:lnTo>
                  <a:lnTo>
                    <a:pt x="18410" y="19396"/>
                  </a:lnTo>
                  <a:lnTo>
                    <a:pt x="18321" y="19293"/>
                  </a:lnTo>
                  <a:lnTo>
                    <a:pt x="18436" y="19293"/>
                  </a:lnTo>
                  <a:lnTo>
                    <a:pt x="18500" y="19174"/>
                  </a:lnTo>
                  <a:lnTo>
                    <a:pt x="18513" y="19225"/>
                  </a:lnTo>
                  <a:lnTo>
                    <a:pt x="18564" y="19174"/>
                  </a:lnTo>
                  <a:lnTo>
                    <a:pt x="18666" y="19258"/>
                  </a:lnTo>
                  <a:lnTo>
                    <a:pt x="18679" y="19156"/>
                  </a:lnTo>
                  <a:lnTo>
                    <a:pt x="18627" y="19139"/>
                  </a:lnTo>
                  <a:lnTo>
                    <a:pt x="18602" y="19088"/>
                  </a:lnTo>
                  <a:lnTo>
                    <a:pt x="18615" y="19036"/>
                  </a:lnTo>
                  <a:lnTo>
                    <a:pt x="18679" y="19088"/>
                  </a:lnTo>
                  <a:lnTo>
                    <a:pt x="18730" y="19036"/>
                  </a:lnTo>
                  <a:lnTo>
                    <a:pt x="18704" y="19003"/>
                  </a:lnTo>
                  <a:lnTo>
                    <a:pt x="18666" y="19003"/>
                  </a:lnTo>
                  <a:lnTo>
                    <a:pt x="18666" y="18917"/>
                  </a:lnTo>
                  <a:lnTo>
                    <a:pt x="18615" y="18883"/>
                  </a:lnTo>
                  <a:lnTo>
                    <a:pt x="18666" y="18866"/>
                  </a:lnTo>
                  <a:lnTo>
                    <a:pt x="18691" y="18900"/>
                  </a:lnTo>
                  <a:lnTo>
                    <a:pt x="18730" y="18900"/>
                  </a:lnTo>
                  <a:lnTo>
                    <a:pt x="18755" y="18951"/>
                  </a:lnTo>
                  <a:lnTo>
                    <a:pt x="18755" y="18883"/>
                  </a:lnTo>
                  <a:lnTo>
                    <a:pt x="18691" y="18814"/>
                  </a:lnTo>
                  <a:lnTo>
                    <a:pt x="18691" y="18729"/>
                  </a:lnTo>
                  <a:lnTo>
                    <a:pt x="18742" y="18729"/>
                  </a:lnTo>
                  <a:lnTo>
                    <a:pt x="18755" y="18695"/>
                  </a:lnTo>
                  <a:lnTo>
                    <a:pt x="18819" y="18746"/>
                  </a:lnTo>
                  <a:lnTo>
                    <a:pt x="18819" y="18814"/>
                  </a:lnTo>
                  <a:lnTo>
                    <a:pt x="18857" y="18814"/>
                  </a:lnTo>
                  <a:lnTo>
                    <a:pt x="18883" y="18883"/>
                  </a:lnTo>
                  <a:lnTo>
                    <a:pt x="18896" y="18781"/>
                  </a:lnTo>
                  <a:lnTo>
                    <a:pt x="18870" y="18712"/>
                  </a:lnTo>
                  <a:lnTo>
                    <a:pt x="18832" y="18712"/>
                  </a:lnTo>
                  <a:lnTo>
                    <a:pt x="18819" y="18643"/>
                  </a:lnTo>
                  <a:lnTo>
                    <a:pt x="18870" y="18643"/>
                  </a:lnTo>
                  <a:lnTo>
                    <a:pt x="18870" y="18576"/>
                  </a:lnTo>
                  <a:lnTo>
                    <a:pt x="18819" y="18559"/>
                  </a:lnTo>
                  <a:lnTo>
                    <a:pt x="18896" y="18456"/>
                  </a:lnTo>
                  <a:lnTo>
                    <a:pt x="18857" y="18404"/>
                  </a:lnTo>
                  <a:lnTo>
                    <a:pt x="18806" y="18404"/>
                  </a:lnTo>
                  <a:lnTo>
                    <a:pt x="18768" y="18456"/>
                  </a:lnTo>
                  <a:lnTo>
                    <a:pt x="18780" y="18370"/>
                  </a:lnTo>
                  <a:lnTo>
                    <a:pt x="18870" y="18302"/>
                  </a:lnTo>
                  <a:lnTo>
                    <a:pt x="18985" y="18233"/>
                  </a:lnTo>
                  <a:lnTo>
                    <a:pt x="18946" y="18182"/>
                  </a:lnTo>
                  <a:lnTo>
                    <a:pt x="18896" y="18233"/>
                  </a:lnTo>
                  <a:lnTo>
                    <a:pt x="18819" y="18131"/>
                  </a:lnTo>
                  <a:lnTo>
                    <a:pt x="18883" y="18131"/>
                  </a:lnTo>
                  <a:lnTo>
                    <a:pt x="18832" y="18046"/>
                  </a:lnTo>
                  <a:lnTo>
                    <a:pt x="18780" y="18046"/>
                  </a:lnTo>
                  <a:lnTo>
                    <a:pt x="18819" y="18011"/>
                  </a:lnTo>
                  <a:lnTo>
                    <a:pt x="18780" y="17960"/>
                  </a:lnTo>
                  <a:lnTo>
                    <a:pt x="18832" y="17960"/>
                  </a:lnTo>
                  <a:lnTo>
                    <a:pt x="18857" y="17892"/>
                  </a:lnTo>
                  <a:lnTo>
                    <a:pt x="18921" y="17892"/>
                  </a:lnTo>
                  <a:lnTo>
                    <a:pt x="18896" y="17977"/>
                  </a:lnTo>
                  <a:lnTo>
                    <a:pt x="18946" y="17977"/>
                  </a:lnTo>
                  <a:lnTo>
                    <a:pt x="19049" y="17858"/>
                  </a:lnTo>
                  <a:lnTo>
                    <a:pt x="19049" y="17789"/>
                  </a:lnTo>
                  <a:lnTo>
                    <a:pt x="19125" y="17806"/>
                  </a:lnTo>
                  <a:lnTo>
                    <a:pt x="19074" y="17721"/>
                  </a:lnTo>
                  <a:lnTo>
                    <a:pt x="19023" y="17721"/>
                  </a:lnTo>
                  <a:lnTo>
                    <a:pt x="19049" y="17636"/>
                  </a:lnTo>
                  <a:lnTo>
                    <a:pt x="19087" y="17703"/>
                  </a:lnTo>
                  <a:lnTo>
                    <a:pt x="19138" y="17670"/>
                  </a:lnTo>
                  <a:lnTo>
                    <a:pt x="19138" y="17584"/>
                  </a:lnTo>
                  <a:lnTo>
                    <a:pt x="19176" y="17550"/>
                  </a:lnTo>
                  <a:lnTo>
                    <a:pt x="19138" y="17498"/>
                  </a:lnTo>
                  <a:lnTo>
                    <a:pt x="19138" y="17431"/>
                  </a:lnTo>
                  <a:lnTo>
                    <a:pt x="19189" y="17413"/>
                  </a:lnTo>
                  <a:lnTo>
                    <a:pt x="19151" y="17345"/>
                  </a:lnTo>
                  <a:lnTo>
                    <a:pt x="19151" y="17293"/>
                  </a:lnTo>
                  <a:lnTo>
                    <a:pt x="19087" y="17242"/>
                  </a:lnTo>
                  <a:lnTo>
                    <a:pt x="19189" y="17276"/>
                  </a:lnTo>
                  <a:lnTo>
                    <a:pt x="19215" y="17242"/>
                  </a:lnTo>
                  <a:lnTo>
                    <a:pt x="19278" y="17071"/>
                  </a:lnTo>
                  <a:lnTo>
                    <a:pt x="19329" y="17071"/>
                  </a:lnTo>
                  <a:lnTo>
                    <a:pt x="19342" y="17123"/>
                  </a:lnTo>
                  <a:lnTo>
                    <a:pt x="19368" y="17174"/>
                  </a:lnTo>
                  <a:lnTo>
                    <a:pt x="19380" y="17088"/>
                  </a:lnTo>
                  <a:lnTo>
                    <a:pt x="19418" y="17037"/>
                  </a:lnTo>
                  <a:lnTo>
                    <a:pt x="19393" y="16935"/>
                  </a:lnTo>
                  <a:lnTo>
                    <a:pt x="19316" y="16935"/>
                  </a:lnTo>
                  <a:lnTo>
                    <a:pt x="19278" y="16901"/>
                  </a:lnTo>
                  <a:lnTo>
                    <a:pt x="19316" y="16866"/>
                  </a:lnTo>
                  <a:lnTo>
                    <a:pt x="19368" y="16866"/>
                  </a:lnTo>
                  <a:lnTo>
                    <a:pt x="19406" y="16832"/>
                  </a:lnTo>
                  <a:lnTo>
                    <a:pt x="19380" y="16781"/>
                  </a:lnTo>
                  <a:lnTo>
                    <a:pt x="19329" y="16747"/>
                  </a:lnTo>
                  <a:lnTo>
                    <a:pt x="19380" y="16696"/>
                  </a:lnTo>
                  <a:lnTo>
                    <a:pt x="19406" y="16696"/>
                  </a:lnTo>
                  <a:lnTo>
                    <a:pt x="19406" y="16661"/>
                  </a:lnTo>
                  <a:lnTo>
                    <a:pt x="19380" y="16610"/>
                  </a:lnTo>
                  <a:lnTo>
                    <a:pt x="19252" y="16610"/>
                  </a:lnTo>
                  <a:lnTo>
                    <a:pt x="19265" y="16575"/>
                  </a:lnTo>
                  <a:lnTo>
                    <a:pt x="19342" y="16491"/>
                  </a:lnTo>
                  <a:lnTo>
                    <a:pt x="19406" y="16508"/>
                  </a:lnTo>
                  <a:lnTo>
                    <a:pt x="19418" y="16491"/>
                  </a:lnTo>
                  <a:lnTo>
                    <a:pt x="19444" y="16439"/>
                  </a:lnTo>
                  <a:lnTo>
                    <a:pt x="19469" y="16491"/>
                  </a:lnTo>
                  <a:lnTo>
                    <a:pt x="19495" y="16508"/>
                  </a:lnTo>
                  <a:lnTo>
                    <a:pt x="19521" y="16473"/>
                  </a:lnTo>
                  <a:lnTo>
                    <a:pt x="19508" y="16405"/>
                  </a:lnTo>
                  <a:lnTo>
                    <a:pt x="19495" y="16268"/>
                  </a:lnTo>
                  <a:lnTo>
                    <a:pt x="19457" y="16234"/>
                  </a:lnTo>
                  <a:lnTo>
                    <a:pt x="19406" y="16303"/>
                  </a:lnTo>
                  <a:lnTo>
                    <a:pt x="19418" y="16320"/>
                  </a:lnTo>
                  <a:lnTo>
                    <a:pt x="19418" y="16353"/>
                  </a:lnTo>
                  <a:lnTo>
                    <a:pt x="19368" y="16337"/>
                  </a:lnTo>
                  <a:lnTo>
                    <a:pt x="19265" y="16439"/>
                  </a:lnTo>
                  <a:lnTo>
                    <a:pt x="19215" y="16422"/>
                  </a:lnTo>
                  <a:lnTo>
                    <a:pt x="19215" y="16337"/>
                  </a:lnTo>
                  <a:lnTo>
                    <a:pt x="19316" y="16320"/>
                  </a:lnTo>
                  <a:lnTo>
                    <a:pt x="19469" y="16131"/>
                  </a:lnTo>
                  <a:lnTo>
                    <a:pt x="19457" y="16098"/>
                  </a:lnTo>
                  <a:lnTo>
                    <a:pt x="19393" y="16098"/>
                  </a:lnTo>
                  <a:lnTo>
                    <a:pt x="19368" y="16046"/>
                  </a:lnTo>
                  <a:lnTo>
                    <a:pt x="19342" y="16081"/>
                  </a:lnTo>
                  <a:lnTo>
                    <a:pt x="19240" y="15893"/>
                  </a:lnTo>
                  <a:lnTo>
                    <a:pt x="19138" y="15876"/>
                  </a:lnTo>
                  <a:lnTo>
                    <a:pt x="19049" y="15995"/>
                  </a:lnTo>
                  <a:lnTo>
                    <a:pt x="18985" y="15978"/>
                  </a:lnTo>
                  <a:lnTo>
                    <a:pt x="18921" y="15841"/>
                  </a:lnTo>
                  <a:lnTo>
                    <a:pt x="18832" y="15876"/>
                  </a:lnTo>
                  <a:lnTo>
                    <a:pt x="18768" y="15926"/>
                  </a:lnTo>
                  <a:lnTo>
                    <a:pt x="18742" y="16012"/>
                  </a:lnTo>
                  <a:lnTo>
                    <a:pt x="18755" y="15909"/>
                  </a:lnTo>
                  <a:lnTo>
                    <a:pt x="18832" y="15824"/>
                  </a:lnTo>
                  <a:lnTo>
                    <a:pt x="18883" y="15824"/>
                  </a:lnTo>
                  <a:lnTo>
                    <a:pt x="18933" y="15790"/>
                  </a:lnTo>
                  <a:lnTo>
                    <a:pt x="19010" y="15824"/>
                  </a:lnTo>
                  <a:lnTo>
                    <a:pt x="19074" y="15807"/>
                  </a:lnTo>
                  <a:lnTo>
                    <a:pt x="19074" y="15721"/>
                  </a:lnTo>
                  <a:lnTo>
                    <a:pt x="19099" y="15671"/>
                  </a:lnTo>
                  <a:lnTo>
                    <a:pt x="19151" y="15671"/>
                  </a:lnTo>
                  <a:lnTo>
                    <a:pt x="19240" y="15550"/>
                  </a:lnTo>
                  <a:lnTo>
                    <a:pt x="19329" y="15533"/>
                  </a:lnTo>
                  <a:lnTo>
                    <a:pt x="19329" y="15465"/>
                  </a:lnTo>
                  <a:lnTo>
                    <a:pt x="19252" y="15294"/>
                  </a:lnTo>
                  <a:lnTo>
                    <a:pt x="19074" y="15140"/>
                  </a:lnTo>
                  <a:lnTo>
                    <a:pt x="18946" y="15038"/>
                  </a:lnTo>
                  <a:lnTo>
                    <a:pt x="18806" y="14867"/>
                  </a:lnTo>
                  <a:lnTo>
                    <a:pt x="18742" y="14867"/>
                  </a:lnTo>
                  <a:lnTo>
                    <a:pt x="18627" y="14970"/>
                  </a:lnTo>
                  <a:lnTo>
                    <a:pt x="18564" y="14953"/>
                  </a:lnTo>
                  <a:lnTo>
                    <a:pt x="18487" y="14850"/>
                  </a:lnTo>
                  <a:lnTo>
                    <a:pt x="18487" y="14781"/>
                  </a:lnTo>
                  <a:lnTo>
                    <a:pt x="18436" y="14765"/>
                  </a:lnTo>
                  <a:lnTo>
                    <a:pt x="18360" y="14798"/>
                  </a:lnTo>
                  <a:lnTo>
                    <a:pt x="18283" y="14798"/>
                  </a:lnTo>
                  <a:lnTo>
                    <a:pt x="18194" y="14815"/>
                  </a:lnTo>
                  <a:lnTo>
                    <a:pt x="18104" y="14987"/>
                  </a:lnTo>
                  <a:lnTo>
                    <a:pt x="18181" y="14781"/>
                  </a:lnTo>
                  <a:lnTo>
                    <a:pt x="18244" y="14731"/>
                  </a:lnTo>
                  <a:lnTo>
                    <a:pt x="18283" y="14765"/>
                  </a:lnTo>
                  <a:lnTo>
                    <a:pt x="18321" y="14765"/>
                  </a:lnTo>
                  <a:lnTo>
                    <a:pt x="18347" y="14713"/>
                  </a:lnTo>
                  <a:lnTo>
                    <a:pt x="18410" y="14765"/>
                  </a:lnTo>
                  <a:lnTo>
                    <a:pt x="18500" y="14696"/>
                  </a:lnTo>
                  <a:lnTo>
                    <a:pt x="18538" y="14850"/>
                  </a:lnTo>
                  <a:lnTo>
                    <a:pt x="18576" y="14884"/>
                  </a:lnTo>
                  <a:lnTo>
                    <a:pt x="18640" y="14884"/>
                  </a:lnTo>
                  <a:lnTo>
                    <a:pt x="18691" y="14798"/>
                  </a:lnTo>
                  <a:lnTo>
                    <a:pt x="18806" y="14815"/>
                  </a:lnTo>
                  <a:lnTo>
                    <a:pt x="18883" y="14901"/>
                  </a:lnTo>
                  <a:lnTo>
                    <a:pt x="18933" y="14901"/>
                  </a:lnTo>
                  <a:lnTo>
                    <a:pt x="19010" y="14987"/>
                  </a:lnTo>
                  <a:lnTo>
                    <a:pt x="19099" y="14936"/>
                  </a:lnTo>
                  <a:lnTo>
                    <a:pt x="19252" y="14987"/>
                  </a:lnTo>
                  <a:lnTo>
                    <a:pt x="19304" y="14970"/>
                  </a:lnTo>
                  <a:lnTo>
                    <a:pt x="19240" y="14815"/>
                  </a:lnTo>
                  <a:lnTo>
                    <a:pt x="19202" y="14798"/>
                  </a:lnTo>
                  <a:lnTo>
                    <a:pt x="19099" y="14679"/>
                  </a:lnTo>
                  <a:lnTo>
                    <a:pt x="19099" y="14628"/>
                  </a:lnTo>
                  <a:lnTo>
                    <a:pt x="19074" y="14593"/>
                  </a:lnTo>
                  <a:lnTo>
                    <a:pt x="19010" y="14610"/>
                  </a:lnTo>
                  <a:lnTo>
                    <a:pt x="18933" y="14559"/>
                  </a:lnTo>
                  <a:lnTo>
                    <a:pt x="18832" y="14371"/>
                  </a:lnTo>
                  <a:lnTo>
                    <a:pt x="18832" y="14252"/>
                  </a:lnTo>
                  <a:lnTo>
                    <a:pt x="18704" y="14115"/>
                  </a:lnTo>
                  <a:lnTo>
                    <a:pt x="18704" y="13961"/>
                  </a:lnTo>
                  <a:lnTo>
                    <a:pt x="18627" y="13944"/>
                  </a:lnTo>
                  <a:lnTo>
                    <a:pt x="18666" y="13842"/>
                  </a:lnTo>
                  <a:lnTo>
                    <a:pt x="18640" y="13825"/>
                  </a:lnTo>
                  <a:lnTo>
                    <a:pt x="18538" y="13534"/>
                  </a:lnTo>
                  <a:lnTo>
                    <a:pt x="18347" y="13398"/>
                  </a:lnTo>
                  <a:lnTo>
                    <a:pt x="18296" y="13432"/>
                  </a:lnTo>
                  <a:lnTo>
                    <a:pt x="18296" y="13363"/>
                  </a:lnTo>
                  <a:lnTo>
                    <a:pt x="18117" y="13260"/>
                  </a:lnTo>
                  <a:lnTo>
                    <a:pt x="18091" y="13260"/>
                  </a:lnTo>
                  <a:lnTo>
                    <a:pt x="18091" y="13021"/>
                  </a:lnTo>
                  <a:lnTo>
                    <a:pt x="18117" y="12850"/>
                  </a:lnTo>
                  <a:lnTo>
                    <a:pt x="18091" y="12748"/>
                  </a:lnTo>
                  <a:lnTo>
                    <a:pt x="18104" y="12628"/>
                  </a:lnTo>
                  <a:lnTo>
                    <a:pt x="18117" y="12645"/>
                  </a:lnTo>
                  <a:lnTo>
                    <a:pt x="18181" y="12628"/>
                  </a:lnTo>
                  <a:lnTo>
                    <a:pt x="18244" y="12492"/>
                  </a:lnTo>
                  <a:lnTo>
                    <a:pt x="18283" y="12509"/>
                  </a:lnTo>
                  <a:lnTo>
                    <a:pt x="18347" y="12406"/>
                  </a:lnTo>
                  <a:lnTo>
                    <a:pt x="18283" y="12372"/>
                  </a:lnTo>
                  <a:lnTo>
                    <a:pt x="18244" y="12304"/>
                  </a:lnTo>
                  <a:lnTo>
                    <a:pt x="18296" y="12218"/>
                  </a:lnTo>
                  <a:lnTo>
                    <a:pt x="18410" y="12235"/>
                  </a:lnTo>
                  <a:lnTo>
                    <a:pt x="18410" y="12132"/>
                  </a:lnTo>
                  <a:lnTo>
                    <a:pt x="18487" y="12115"/>
                  </a:lnTo>
                  <a:lnTo>
                    <a:pt x="18487" y="12030"/>
                  </a:lnTo>
                  <a:lnTo>
                    <a:pt x="18410" y="11962"/>
                  </a:lnTo>
                  <a:lnTo>
                    <a:pt x="18487" y="11962"/>
                  </a:lnTo>
                  <a:lnTo>
                    <a:pt x="18551" y="11996"/>
                  </a:lnTo>
                  <a:lnTo>
                    <a:pt x="18564" y="11962"/>
                  </a:lnTo>
                  <a:lnTo>
                    <a:pt x="18627" y="11962"/>
                  </a:lnTo>
                  <a:lnTo>
                    <a:pt x="18691" y="11893"/>
                  </a:lnTo>
                  <a:lnTo>
                    <a:pt x="18730" y="11893"/>
                  </a:lnTo>
                  <a:lnTo>
                    <a:pt x="18806" y="11740"/>
                  </a:lnTo>
                  <a:lnTo>
                    <a:pt x="18832" y="11808"/>
                  </a:lnTo>
                  <a:lnTo>
                    <a:pt x="18870" y="11774"/>
                  </a:lnTo>
                  <a:lnTo>
                    <a:pt x="18870" y="11808"/>
                  </a:lnTo>
                  <a:lnTo>
                    <a:pt x="18959" y="11893"/>
                  </a:lnTo>
                  <a:lnTo>
                    <a:pt x="19049" y="11791"/>
                  </a:lnTo>
                  <a:lnTo>
                    <a:pt x="19049" y="11740"/>
                  </a:lnTo>
                  <a:lnTo>
                    <a:pt x="18997" y="11722"/>
                  </a:lnTo>
                  <a:lnTo>
                    <a:pt x="18985" y="11638"/>
                  </a:lnTo>
                  <a:lnTo>
                    <a:pt x="19023" y="11603"/>
                  </a:lnTo>
                  <a:lnTo>
                    <a:pt x="19062" y="11603"/>
                  </a:lnTo>
                  <a:lnTo>
                    <a:pt x="19010" y="11483"/>
                  </a:lnTo>
                  <a:lnTo>
                    <a:pt x="19010" y="11432"/>
                  </a:lnTo>
                  <a:lnTo>
                    <a:pt x="19087" y="11398"/>
                  </a:lnTo>
                  <a:lnTo>
                    <a:pt x="19049" y="11381"/>
                  </a:lnTo>
                  <a:lnTo>
                    <a:pt x="18959" y="11398"/>
                  </a:lnTo>
                  <a:lnTo>
                    <a:pt x="18870" y="11398"/>
                  </a:lnTo>
                  <a:lnTo>
                    <a:pt x="18870" y="11364"/>
                  </a:lnTo>
                  <a:lnTo>
                    <a:pt x="18780" y="11364"/>
                  </a:lnTo>
                  <a:lnTo>
                    <a:pt x="18755" y="11398"/>
                  </a:lnTo>
                  <a:lnTo>
                    <a:pt x="18538" y="11432"/>
                  </a:lnTo>
                  <a:lnTo>
                    <a:pt x="18487" y="11364"/>
                  </a:lnTo>
                  <a:lnTo>
                    <a:pt x="18449" y="11347"/>
                  </a:lnTo>
                  <a:lnTo>
                    <a:pt x="18410" y="11261"/>
                  </a:lnTo>
                  <a:lnTo>
                    <a:pt x="18372" y="11227"/>
                  </a:lnTo>
                  <a:lnTo>
                    <a:pt x="18347" y="11193"/>
                  </a:lnTo>
                  <a:lnTo>
                    <a:pt x="18181" y="11295"/>
                  </a:lnTo>
                  <a:lnTo>
                    <a:pt x="18104" y="11295"/>
                  </a:lnTo>
                  <a:lnTo>
                    <a:pt x="18130" y="11347"/>
                  </a:lnTo>
                  <a:lnTo>
                    <a:pt x="18130" y="11432"/>
                  </a:lnTo>
                  <a:lnTo>
                    <a:pt x="18091" y="11466"/>
                  </a:lnTo>
                  <a:lnTo>
                    <a:pt x="17990" y="11517"/>
                  </a:lnTo>
                  <a:lnTo>
                    <a:pt x="18002" y="11535"/>
                  </a:lnTo>
                  <a:lnTo>
                    <a:pt x="18041" y="11603"/>
                  </a:lnTo>
                  <a:lnTo>
                    <a:pt x="18002" y="11688"/>
                  </a:lnTo>
                  <a:lnTo>
                    <a:pt x="17977" y="11722"/>
                  </a:lnTo>
                  <a:lnTo>
                    <a:pt x="17901" y="11688"/>
                  </a:lnTo>
                  <a:lnTo>
                    <a:pt x="17824" y="11740"/>
                  </a:lnTo>
                  <a:lnTo>
                    <a:pt x="17735" y="11722"/>
                  </a:lnTo>
                  <a:lnTo>
                    <a:pt x="17645" y="11483"/>
                  </a:lnTo>
                  <a:lnTo>
                    <a:pt x="17645" y="11364"/>
                  </a:lnTo>
                  <a:lnTo>
                    <a:pt x="17619" y="11278"/>
                  </a:lnTo>
                  <a:lnTo>
                    <a:pt x="17530" y="11278"/>
                  </a:lnTo>
                  <a:lnTo>
                    <a:pt x="17492" y="11295"/>
                  </a:lnTo>
                  <a:lnTo>
                    <a:pt x="17492" y="11261"/>
                  </a:lnTo>
                  <a:lnTo>
                    <a:pt x="17454" y="11261"/>
                  </a:lnTo>
                  <a:lnTo>
                    <a:pt x="17415" y="11312"/>
                  </a:lnTo>
                  <a:lnTo>
                    <a:pt x="17402" y="11261"/>
                  </a:lnTo>
                  <a:lnTo>
                    <a:pt x="17402" y="11295"/>
                  </a:lnTo>
                  <a:lnTo>
                    <a:pt x="17339" y="11193"/>
                  </a:lnTo>
                  <a:lnTo>
                    <a:pt x="17339" y="11125"/>
                  </a:lnTo>
                  <a:lnTo>
                    <a:pt x="17211" y="11022"/>
                  </a:lnTo>
                  <a:lnTo>
                    <a:pt x="17147" y="10954"/>
                  </a:lnTo>
                  <a:lnTo>
                    <a:pt x="17135" y="10851"/>
                  </a:lnTo>
                  <a:lnTo>
                    <a:pt x="17096" y="10749"/>
                  </a:lnTo>
                  <a:lnTo>
                    <a:pt x="17135" y="10698"/>
                  </a:lnTo>
                  <a:lnTo>
                    <a:pt x="17135" y="10612"/>
                  </a:lnTo>
                  <a:lnTo>
                    <a:pt x="17147" y="10510"/>
                  </a:lnTo>
                  <a:lnTo>
                    <a:pt x="17173" y="10458"/>
                  </a:lnTo>
                  <a:lnTo>
                    <a:pt x="17186" y="10424"/>
                  </a:lnTo>
                  <a:lnTo>
                    <a:pt x="17326" y="10493"/>
                  </a:lnTo>
                  <a:lnTo>
                    <a:pt x="17530" y="10493"/>
                  </a:lnTo>
                  <a:lnTo>
                    <a:pt x="17556" y="10372"/>
                  </a:lnTo>
                  <a:lnTo>
                    <a:pt x="17543" y="10338"/>
                  </a:lnTo>
                  <a:lnTo>
                    <a:pt x="17594" y="10338"/>
                  </a:lnTo>
                  <a:lnTo>
                    <a:pt x="17581" y="10202"/>
                  </a:lnTo>
                  <a:lnTo>
                    <a:pt x="17556" y="10185"/>
                  </a:lnTo>
                  <a:lnTo>
                    <a:pt x="17594" y="10150"/>
                  </a:lnTo>
                  <a:lnTo>
                    <a:pt x="17619" y="9911"/>
                  </a:lnTo>
                  <a:lnTo>
                    <a:pt x="17747" y="9809"/>
                  </a:lnTo>
                  <a:lnTo>
                    <a:pt x="17811" y="9809"/>
                  </a:lnTo>
                  <a:lnTo>
                    <a:pt x="17875" y="9672"/>
                  </a:lnTo>
                  <a:lnTo>
                    <a:pt x="17913" y="9672"/>
                  </a:lnTo>
                  <a:lnTo>
                    <a:pt x="17926" y="9484"/>
                  </a:lnTo>
                  <a:lnTo>
                    <a:pt x="17990" y="9382"/>
                  </a:lnTo>
                  <a:lnTo>
                    <a:pt x="18002" y="9262"/>
                  </a:lnTo>
                  <a:lnTo>
                    <a:pt x="18041" y="9245"/>
                  </a:lnTo>
                  <a:lnTo>
                    <a:pt x="18091" y="9142"/>
                  </a:lnTo>
                  <a:lnTo>
                    <a:pt x="18168" y="9142"/>
                  </a:lnTo>
                  <a:lnTo>
                    <a:pt x="18194" y="9160"/>
                  </a:lnTo>
                  <a:lnTo>
                    <a:pt x="18257" y="9160"/>
                  </a:lnTo>
                  <a:lnTo>
                    <a:pt x="18283" y="9074"/>
                  </a:lnTo>
                  <a:lnTo>
                    <a:pt x="18385" y="9245"/>
                  </a:lnTo>
                  <a:lnTo>
                    <a:pt x="18551" y="9382"/>
                  </a:lnTo>
                  <a:lnTo>
                    <a:pt x="18551" y="9467"/>
                  </a:lnTo>
                  <a:lnTo>
                    <a:pt x="18513" y="9484"/>
                  </a:lnTo>
                  <a:lnTo>
                    <a:pt x="18500" y="9552"/>
                  </a:lnTo>
                  <a:lnTo>
                    <a:pt x="18423" y="9672"/>
                  </a:lnTo>
                  <a:lnTo>
                    <a:pt x="18410" y="9809"/>
                  </a:lnTo>
                  <a:lnTo>
                    <a:pt x="18347" y="9809"/>
                  </a:lnTo>
                  <a:lnTo>
                    <a:pt x="18360" y="9826"/>
                  </a:lnTo>
                  <a:lnTo>
                    <a:pt x="18347" y="9945"/>
                  </a:lnTo>
                  <a:lnTo>
                    <a:pt x="18423" y="10065"/>
                  </a:lnTo>
                  <a:lnTo>
                    <a:pt x="18410" y="10116"/>
                  </a:lnTo>
                  <a:lnTo>
                    <a:pt x="18372" y="10150"/>
                  </a:lnTo>
                  <a:lnTo>
                    <a:pt x="18372" y="10185"/>
                  </a:lnTo>
                  <a:lnTo>
                    <a:pt x="18410" y="10253"/>
                  </a:lnTo>
                  <a:lnTo>
                    <a:pt x="18487" y="10202"/>
                  </a:lnTo>
                  <a:lnTo>
                    <a:pt x="18564" y="10116"/>
                  </a:lnTo>
                  <a:lnTo>
                    <a:pt x="18538" y="10202"/>
                  </a:lnTo>
                  <a:lnTo>
                    <a:pt x="18461" y="10270"/>
                  </a:lnTo>
                  <a:lnTo>
                    <a:pt x="18487" y="10321"/>
                  </a:lnTo>
                  <a:lnTo>
                    <a:pt x="18513" y="10338"/>
                  </a:lnTo>
                  <a:lnTo>
                    <a:pt x="18513" y="10372"/>
                  </a:lnTo>
                  <a:lnTo>
                    <a:pt x="18487" y="10407"/>
                  </a:lnTo>
                  <a:lnTo>
                    <a:pt x="18410" y="10407"/>
                  </a:lnTo>
                  <a:lnTo>
                    <a:pt x="18372" y="10458"/>
                  </a:lnTo>
                  <a:lnTo>
                    <a:pt x="18308" y="10458"/>
                  </a:lnTo>
                  <a:lnTo>
                    <a:pt x="18283" y="10527"/>
                  </a:lnTo>
                  <a:lnTo>
                    <a:pt x="18347" y="10595"/>
                  </a:lnTo>
                  <a:lnTo>
                    <a:pt x="18347" y="10663"/>
                  </a:lnTo>
                  <a:lnTo>
                    <a:pt x="18385" y="10663"/>
                  </a:lnTo>
                  <a:lnTo>
                    <a:pt x="18436" y="10577"/>
                  </a:lnTo>
                  <a:lnTo>
                    <a:pt x="18461" y="10577"/>
                  </a:lnTo>
                  <a:lnTo>
                    <a:pt x="18538" y="10458"/>
                  </a:lnTo>
                  <a:lnTo>
                    <a:pt x="18627" y="10407"/>
                  </a:lnTo>
                  <a:lnTo>
                    <a:pt x="18640" y="10372"/>
                  </a:lnTo>
                  <a:lnTo>
                    <a:pt x="18615" y="10270"/>
                  </a:lnTo>
                  <a:lnTo>
                    <a:pt x="18691" y="10185"/>
                  </a:lnTo>
                  <a:lnTo>
                    <a:pt x="18857" y="10031"/>
                  </a:lnTo>
                  <a:lnTo>
                    <a:pt x="18896" y="10031"/>
                  </a:lnTo>
                  <a:lnTo>
                    <a:pt x="18921" y="9945"/>
                  </a:lnTo>
                  <a:lnTo>
                    <a:pt x="18997" y="9945"/>
                  </a:lnTo>
                  <a:lnTo>
                    <a:pt x="19087" y="9843"/>
                  </a:lnTo>
                  <a:lnTo>
                    <a:pt x="19125" y="9894"/>
                  </a:lnTo>
                  <a:lnTo>
                    <a:pt x="19151" y="9894"/>
                  </a:lnTo>
                  <a:lnTo>
                    <a:pt x="19240" y="9860"/>
                  </a:lnTo>
                  <a:lnTo>
                    <a:pt x="19342" y="9723"/>
                  </a:lnTo>
                  <a:lnTo>
                    <a:pt x="19368" y="9809"/>
                  </a:lnTo>
                  <a:lnTo>
                    <a:pt x="19368" y="9518"/>
                  </a:lnTo>
                  <a:lnTo>
                    <a:pt x="19457" y="9432"/>
                  </a:lnTo>
                  <a:lnTo>
                    <a:pt x="19495" y="9313"/>
                  </a:lnTo>
                  <a:lnTo>
                    <a:pt x="19495" y="9227"/>
                  </a:lnTo>
                  <a:lnTo>
                    <a:pt x="19584" y="9142"/>
                  </a:lnTo>
                  <a:lnTo>
                    <a:pt x="19648" y="8988"/>
                  </a:lnTo>
                  <a:lnTo>
                    <a:pt x="19712" y="8955"/>
                  </a:lnTo>
                  <a:lnTo>
                    <a:pt x="19763" y="8715"/>
                  </a:lnTo>
                  <a:lnTo>
                    <a:pt x="19788" y="8630"/>
                  </a:lnTo>
                  <a:lnTo>
                    <a:pt x="19788" y="8442"/>
                  </a:lnTo>
                  <a:lnTo>
                    <a:pt x="19878" y="8322"/>
                  </a:lnTo>
                  <a:lnTo>
                    <a:pt x="19941" y="8459"/>
                  </a:lnTo>
                  <a:lnTo>
                    <a:pt x="19980" y="8493"/>
                  </a:lnTo>
                  <a:lnTo>
                    <a:pt x="20031" y="8561"/>
                  </a:lnTo>
                  <a:lnTo>
                    <a:pt x="20094" y="8527"/>
                  </a:lnTo>
                  <a:lnTo>
                    <a:pt x="20171" y="8561"/>
                  </a:lnTo>
                  <a:lnTo>
                    <a:pt x="20324" y="8544"/>
                  </a:lnTo>
                  <a:lnTo>
                    <a:pt x="20413" y="8561"/>
                  </a:lnTo>
                  <a:lnTo>
                    <a:pt x="20452" y="8442"/>
                  </a:lnTo>
                  <a:lnTo>
                    <a:pt x="20452" y="8373"/>
                  </a:lnTo>
                  <a:lnTo>
                    <a:pt x="20363" y="8271"/>
                  </a:lnTo>
                  <a:lnTo>
                    <a:pt x="20299" y="8202"/>
                  </a:lnTo>
                  <a:lnTo>
                    <a:pt x="20350" y="8134"/>
                  </a:lnTo>
                  <a:lnTo>
                    <a:pt x="20426" y="8134"/>
                  </a:lnTo>
                  <a:lnTo>
                    <a:pt x="20579" y="7980"/>
                  </a:lnTo>
                  <a:lnTo>
                    <a:pt x="20579" y="7877"/>
                  </a:lnTo>
                  <a:lnTo>
                    <a:pt x="20643" y="7775"/>
                  </a:lnTo>
                  <a:lnTo>
                    <a:pt x="20694" y="7775"/>
                  </a:lnTo>
                  <a:lnTo>
                    <a:pt x="20733" y="7689"/>
                  </a:lnTo>
                  <a:lnTo>
                    <a:pt x="20694" y="7605"/>
                  </a:lnTo>
                  <a:lnTo>
                    <a:pt x="20694" y="7416"/>
                  </a:lnTo>
                  <a:lnTo>
                    <a:pt x="20745" y="7382"/>
                  </a:lnTo>
                  <a:lnTo>
                    <a:pt x="20809" y="7450"/>
                  </a:lnTo>
                  <a:lnTo>
                    <a:pt x="20809" y="7536"/>
                  </a:lnTo>
                  <a:lnTo>
                    <a:pt x="20848" y="7605"/>
                  </a:lnTo>
                  <a:lnTo>
                    <a:pt x="20962" y="7621"/>
                  </a:lnTo>
                  <a:lnTo>
                    <a:pt x="20975" y="7672"/>
                  </a:lnTo>
                  <a:lnTo>
                    <a:pt x="20975" y="7587"/>
                  </a:lnTo>
                  <a:lnTo>
                    <a:pt x="20962" y="7553"/>
                  </a:lnTo>
                  <a:lnTo>
                    <a:pt x="20937" y="7467"/>
                  </a:lnTo>
                  <a:lnTo>
                    <a:pt x="20937" y="7450"/>
                  </a:lnTo>
                  <a:lnTo>
                    <a:pt x="20988" y="7416"/>
                  </a:lnTo>
                  <a:lnTo>
                    <a:pt x="21065" y="7433"/>
                  </a:lnTo>
                  <a:lnTo>
                    <a:pt x="21102" y="7416"/>
                  </a:lnTo>
                  <a:lnTo>
                    <a:pt x="21102" y="7331"/>
                  </a:lnTo>
                  <a:lnTo>
                    <a:pt x="21090" y="7279"/>
                  </a:lnTo>
                  <a:lnTo>
                    <a:pt x="21090" y="7211"/>
                  </a:lnTo>
                  <a:lnTo>
                    <a:pt x="21102" y="7177"/>
                  </a:lnTo>
                  <a:lnTo>
                    <a:pt x="21102" y="7006"/>
                  </a:lnTo>
                  <a:lnTo>
                    <a:pt x="21052" y="6954"/>
                  </a:lnTo>
                  <a:lnTo>
                    <a:pt x="21052" y="6732"/>
                  </a:lnTo>
                  <a:lnTo>
                    <a:pt x="21039" y="6613"/>
                  </a:lnTo>
                  <a:lnTo>
                    <a:pt x="21039" y="6527"/>
                  </a:lnTo>
                  <a:lnTo>
                    <a:pt x="21001" y="6442"/>
                  </a:lnTo>
                  <a:lnTo>
                    <a:pt x="20975" y="6391"/>
                  </a:lnTo>
                  <a:lnTo>
                    <a:pt x="20962" y="6322"/>
                  </a:lnTo>
                  <a:lnTo>
                    <a:pt x="20873" y="6152"/>
                  </a:lnTo>
                  <a:lnTo>
                    <a:pt x="20848" y="6066"/>
                  </a:lnTo>
                  <a:lnTo>
                    <a:pt x="20860" y="6015"/>
                  </a:lnTo>
                  <a:lnTo>
                    <a:pt x="20911" y="5998"/>
                  </a:lnTo>
                  <a:lnTo>
                    <a:pt x="20962" y="5981"/>
                  </a:lnTo>
                  <a:lnTo>
                    <a:pt x="20988" y="5929"/>
                  </a:lnTo>
                  <a:lnTo>
                    <a:pt x="21001" y="5878"/>
                  </a:lnTo>
                  <a:lnTo>
                    <a:pt x="21065" y="5724"/>
                  </a:lnTo>
                  <a:lnTo>
                    <a:pt x="21090" y="5724"/>
                  </a:lnTo>
                  <a:lnTo>
                    <a:pt x="21154" y="5742"/>
                  </a:lnTo>
                  <a:lnTo>
                    <a:pt x="21192" y="5759"/>
                  </a:lnTo>
                  <a:lnTo>
                    <a:pt x="21421" y="5810"/>
                  </a:lnTo>
                  <a:lnTo>
                    <a:pt x="21447" y="5827"/>
                  </a:lnTo>
                  <a:lnTo>
                    <a:pt x="21485" y="5827"/>
                  </a:lnTo>
                  <a:lnTo>
                    <a:pt x="21511" y="5793"/>
                  </a:lnTo>
                  <a:lnTo>
                    <a:pt x="21485" y="5656"/>
                  </a:lnTo>
                  <a:lnTo>
                    <a:pt x="21485" y="5622"/>
                  </a:lnTo>
                  <a:lnTo>
                    <a:pt x="21498" y="5571"/>
                  </a:lnTo>
                  <a:lnTo>
                    <a:pt x="21485" y="5537"/>
                  </a:lnTo>
                  <a:lnTo>
                    <a:pt x="21473" y="5468"/>
                  </a:lnTo>
                  <a:lnTo>
                    <a:pt x="21498" y="5382"/>
                  </a:lnTo>
                  <a:lnTo>
                    <a:pt x="21537" y="5366"/>
                  </a:lnTo>
                  <a:lnTo>
                    <a:pt x="21511" y="5280"/>
                  </a:lnTo>
                  <a:lnTo>
                    <a:pt x="21498" y="5229"/>
                  </a:lnTo>
                  <a:lnTo>
                    <a:pt x="21498" y="5212"/>
                  </a:lnTo>
                  <a:lnTo>
                    <a:pt x="21549" y="5160"/>
                  </a:lnTo>
                  <a:lnTo>
                    <a:pt x="21537" y="5127"/>
                  </a:lnTo>
                  <a:lnTo>
                    <a:pt x="21537" y="5075"/>
                  </a:lnTo>
                  <a:lnTo>
                    <a:pt x="21511" y="5024"/>
                  </a:lnTo>
                  <a:lnTo>
                    <a:pt x="21537" y="4955"/>
                  </a:lnTo>
                  <a:lnTo>
                    <a:pt x="21562" y="4938"/>
                  </a:lnTo>
                  <a:lnTo>
                    <a:pt x="21562" y="4887"/>
                  </a:lnTo>
                  <a:lnTo>
                    <a:pt x="21549" y="4853"/>
                  </a:lnTo>
                  <a:lnTo>
                    <a:pt x="21511" y="4733"/>
                  </a:lnTo>
                  <a:lnTo>
                    <a:pt x="21511" y="4631"/>
                  </a:lnTo>
                  <a:lnTo>
                    <a:pt x="21537" y="4614"/>
                  </a:lnTo>
                  <a:lnTo>
                    <a:pt x="21549" y="4597"/>
                  </a:lnTo>
                  <a:lnTo>
                    <a:pt x="21549" y="4562"/>
                  </a:lnTo>
                  <a:lnTo>
                    <a:pt x="21537" y="4528"/>
                  </a:lnTo>
                  <a:lnTo>
                    <a:pt x="21537" y="4477"/>
                  </a:lnTo>
                  <a:lnTo>
                    <a:pt x="21498" y="4443"/>
                  </a:lnTo>
                  <a:lnTo>
                    <a:pt x="21485" y="4392"/>
                  </a:lnTo>
                  <a:lnTo>
                    <a:pt x="21498" y="4340"/>
                  </a:lnTo>
                  <a:lnTo>
                    <a:pt x="21498" y="4271"/>
                  </a:lnTo>
                  <a:lnTo>
                    <a:pt x="21485" y="4221"/>
                  </a:lnTo>
                  <a:lnTo>
                    <a:pt x="21447" y="4187"/>
                  </a:lnTo>
                  <a:lnTo>
                    <a:pt x="21447" y="4135"/>
                  </a:lnTo>
                  <a:lnTo>
                    <a:pt x="21498" y="4049"/>
                  </a:lnTo>
                  <a:lnTo>
                    <a:pt x="21562" y="4033"/>
                  </a:lnTo>
                  <a:lnTo>
                    <a:pt x="21575" y="4016"/>
                  </a:lnTo>
                  <a:lnTo>
                    <a:pt x="21575" y="3930"/>
                  </a:lnTo>
                  <a:lnTo>
                    <a:pt x="21600" y="3827"/>
                  </a:lnTo>
                  <a:lnTo>
                    <a:pt x="21549" y="3794"/>
                  </a:lnTo>
                  <a:lnTo>
                    <a:pt x="21511" y="3742"/>
                  </a:lnTo>
                  <a:lnTo>
                    <a:pt x="21498" y="3674"/>
                  </a:lnTo>
                  <a:lnTo>
                    <a:pt x="21447" y="3589"/>
                  </a:lnTo>
                  <a:lnTo>
                    <a:pt x="21434" y="3537"/>
                  </a:lnTo>
                  <a:lnTo>
                    <a:pt x="21473" y="3503"/>
                  </a:lnTo>
                  <a:lnTo>
                    <a:pt x="21434" y="3417"/>
                  </a:lnTo>
                  <a:lnTo>
                    <a:pt x="21421" y="3367"/>
                  </a:lnTo>
                  <a:lnTo>
                    <a:pt x="21358" y="3349"/>
                  </a:lnTo>
                  <a:lnTo>
                    <a:pt x="21320" y="3332"/>
                  </a:lnTo>
                  <a:lnTo>
                    <a:pt x="21255" y="3281"/>
                  </a:lnTo>
                  <a:lnTo>
                    <a:pt x="21218" y="3332"/>
                  </a:lnTo>
                  <a:lnTo>
                    <a:pt x="21166" y="3349"/>
                  </a:lnTo>
                  <a:lnTo>
                    <a:pt x="21115" y="3383"/>
                  </a:lnTo>
                  <a:lnTo>
                    <a:pt x="21115" y="3451"/>
                  </a:lnTo>
                  <a:lnTo>
                    <a:pt x="21090" y="3486"/>
                  </a:lnTo>
                  <a:lnTo>
                    <a:pt x="21039" y="3486"/>
                  </a:lnTo>
                  <a:lnTo>
                    <a:pt x="21026" y="3589"/>
                  </a:lnTo>
                  <a:lnTo>
                    <a:pt x="20911" y="3589"/>
                  </a:lnTo>
                  <a:lnTo>
                    <a:pt x="20873" y="3656"/>
                  </a:lnTo>
                  <a:lnTo>
                    <a:pt x="20873" y="3742"/>
                  </a:lnTo>
                  <a:lnTo>
                    <a:pt x="20848" y="3759"/>
                  </a:lnTo>
                  <a:lnTo>
                    <a:pt x="20835" y="3861"/>
                  </a:lnTo>
                  <a:lnTo>
                    <a:pt x="20835" y="3913"/>
                  </a:lnTo>
                  <a:lnTo>
                    <a:pt x="20796" y="3930"/>
                  </a:lnTo>
                  <a:lnTo>
                    <a:pt x="20745" y="3999"/>
                  </a:lnTo>
                  <a:lnTo>
                    <a:pt x="20656" y="4016"/>
                  </a:lnTo>
                  <a:lnTo>
                    <a:pt x="20554" y="4016"/>
                  </a:lnTo>
                  <a:lnTo>
                    <a:pt x="20529" y="4033"/>
                  </a:lnTo>
                  <a:lnTo>
                    <a:pt x="20490" y="4084"/>
                  </a:lnTo>
                  <a:lnTo>
                    <a:pt x="20477" y="4016"/>
                  </a:lnTo>
                  <a:lnTo>
                    <a:pt x="20452" y="3947"/>
                  </a:lnTo>
                  <a:lnTo>
                    <a:pt x="20401" y="3947"/>
                  </a:lnTo>
                  <a:lnTo>
                    <a:pt x="20350" y="3999"/>
                  </a:lnTo>
                  <a:lnTo>
                    <a:pt x="20286" y="4016"/>
                  </a:lnTo>
                  <a:lnTo>
                    <a:pt x="20273" y="3947"/>
                  </a:lnTo>
                  <a:lnTo>
                    <a:pt x="20223" y="3861"/>
                  </a:lnTo>
                  <a:lnTo>
                    <a:pt x="20197" y="3844"/>
                  </a:lnTo>
                  <a:lnTo>
                    <a:pt x="20107" y="3742"/>
                  </a:lnTo>
                  <a:lnTo>
                    <a:pt x="20107" y="3656"/>
                  </a:lnTo>
                  <a:lnTo>
                    <a:pt x="20133" y="3622"/>
                  </a:lnTo>
                  <a:lnTo>
                    <a:pt x="20146" y="3537"/>
                  </a:lnTo>
                  <a:lnTo>
                    <a:pt x="20133" y="3451"/>
                  </a:lnTo>
                  <a:lnTo>
                    <a:pt x="20107" y="3367"/>
                  </a:lnTo>
                  <a:lnTo>
                    <a:pt x="20044" y="3383"/>
                  </a:lnTo>
                  <a:lnTo>
                    <a:pt x="20044" y="3264"/>
                  </a:lnTo>
                  <a:lnTo>
                    <a:pt x="20082" y="3195"/>
                  </a:lnTo>
                  <a:lnTo>
                    <a:pt x="20082" y="3161"/>
                  </a:lnTo>
                  <a:lnTo>
                    <a:pt x="20044" y="3144"/>
                  </a:lnTo>
                  <a:lnTo>
                    <a:pt x="20031" y="3144"/>
                  </a:lnTo>
                  <a:lnTo>
                    <a:pt x="19980" y="3178"/>
                  </a:lnTo>
                  <a:lnTo>
                    <a:pt x="19954" y="3178"/>
                  </a:lnTo>
                  <a:lnTo>
                    <a:pt x="19904" y="3195"/>
                  </a:lnTo>
                  <a:lnTo>
                    <a:pt x="19852" y="3178"/>
                  </a:lnTo>
                  <a:lnTo>
                    <a:pt x="19827" y="3161"/>
                  </a:lnTo>
                  <a:lnTo>
                    <a:pt x="19788" y="3144"/>
                  </a:lnTo>
                  <a:lnTo>
                    <a:pt x="19776" y="3110"/>
                  </a:lnTo>
                  <a:lnTo>
                    <a:pt x="19699" y="3076"/>
                  </a:lnTo>
                  <a:lnTo>
                    <a:pt x="19699" y="3024"/>
                  </a:lnTo>
                  <a:lnTo>
                    <a:pt x="19661" y="2990"/>
                  </a:lnTo>
                  <a:lnTo>
                    <a:pt x="19635" y="2990"/>
                  </a:lnTo>
                  <a:lnTo>
                    <a:pt x="19597" y="2939"/>
                  </a:lnTo>
                  <a:lnTo>
                    <a:pt x="19597" y="2905"/>
                  </a:lnTo>
                  <a:lnTo>
                    <a:pt x="19559" y="2905"/>
                  </a:lnTo>
                  <a:lnTo>
                    <a:pt x="19521" y="2836"/>
                  </a:lnTo>
                  <a:lnTo>
                    <a:pt x="19508" y="2802"/>
                  </a:lnTo>
                  <a:lnTo>
                    <a:pt x="19469" y="2751"/>
                  </a:lnTo>
                  <a:lnTo>
                    <a:pt x="19444" y="2751"/>
                  </a:lnTo>
                  <a:lnTo>
                    <a:pt x="19418" y="2819"/>
                  </a:lnTo>
                  <a:lnTo>
                    <a:pt x="19393" y="2802"/>
                  </a:lnTo>
                  <a:lnTo>
                    <a:pt x="19368" y="2819"/>
                  </a:lnTo>
                  <a:lnTo>
                    <a:pt x="19342" y="2854"/>
                  </a:lnTo>
                  <a:lnTo>
                    <a:pt x="19304" y="2819"/>
                  </a:lnTo>
                  <a:lnTo>
                    <a:pt x="19278" y="2768"/>
                  </a:lnTo>
                  <a:lnTo>
                    <a:pt x="19252" y="2751"/>
                  </a:lnTo>
                  <a:lnTo>
                    <a:pt x="19176" y="2751"/>
                  </a:lnTo>
                  <a:lnTo>
                    <a:pt x="19138" y="2734"/>
                  </a:lnTo>
                  <a:lnTo>
                    <a:pt x="19176" y="2683"/>
                  </a:lnTo>
                  <a:lnTo>
                    <a:pt x="19176" y="2649"/>
                  </a:lnTo>
                  <a:lnTo>
                    <a:pt x="19125" y="2649"/>
                  </a:lnTo>
                  <a:lnTo>
                    <a:pt x="19087" y="2683"/>
                  </a:lnTo>
                  <a:lnTo>
                    <a:pt x="19010" y="2683"/>
                  </a:lnTo>
                  <a:lnTo>
                    <a:pt x="18985" y="2716"/>
                  </a:lnTo>
                  <a:lnTo>
                    <a:pt x="18946" y="2666"/>
                  </a:lnTo>
                  <a:lnTo>
                    <a:pt x="18921" y="2683"/>
                  </a:lnTo>
                  <a:lnTo>
                    <a:pt x="18870" y="2683"/>
                  </a:lnTo>
                  <a:lnTo>
                    <a:pt x="18832" y="2631"/>
                  </a:lnTo>
                  <a:lnTo>
                    <a:pt x="18780" y="2597"/>
                  </a:lnTo>
                  <a:lnTo>
                    <a:pt x="18704" y="2494"/>
                  </a:lnTo>
                  <a:lnTo>
                    <a:pt x="18679" y="2392"/>
                  </a:lnTo>
                  <a:lnTo>
                    <a:pt x="18679" y="2324"/>
                  </a:lnTo>
                  <a:lnTo>
                    <a:pt x="18666" y="2239"/>
                  </a:lnTo>
                  <a:lnTo>
                    <a:pt x="18627" y="2239"/>
                  </a:lnTo>
                  <a:lnTo>
                    <a:pt x="18576" y="2222"/>
                  </a:lnTo>
                  <a:lnTo>
                    <a:pt x="18576" y="2101"/>
                  </a:lnTo>
                  <a:lnTo>
                    <a:pt x="18551" y="2084"/>
                  </a:lnTo>
                  <a:lnTo>
                    <a:pt x="18538" y="1982"/>
                  </a:lnTo>
                  <a:lnTo>
                    <a:pt x="18513" y="1896"/>
                  </a:lnTo>
                  <a:lnTo>
                    <a:pt x="18385" y="1794"/>
                  </a:lnTo>
                  <a:lnTo>
                    <a:pt x="18321" y="1657"/>
                  </a:lnTo>
                  <a:lnTo>
                    <a:pt x="18308" y="1623"/>
                  </a:lnTo>
                  <a:lnTo>
                    <a:pt x="18283" y="1538"/>
                  </a:lnTo>
                  <a:lnTo>
                    <a:pt x="18244" y="1555"/>
                  </a:lnTo>
                  <a:lnTo>
                    <a:pt x="18232" y="1555"/>
                  </a:lnTo>
                  <a:lnTo>
                    <a:pt x="18232" y="1486"/>
                  </a:lnTo>
                  <a:lnTo>
                    <a:pt x="18244" y="1452"/>
                  </a:lnTo>
                  <a:lnTo>
                    <a:pt x="18194" y="1401"/>
                  </a:lnTo>
                  <a:lnTo>
                    <a:pt x="18168" y="1316"/>
                  </a:lnTo>
                  <a:lnTo>
                    <a:pt x="18130" y="1299"/>
                  </a:lnTo>
                  <a:lnTo>
                    <a:pt x="18117" y="1230"/>
                  </a:lnTo>
                  <a:lnTo>
                    <a:pt x="18091" y="1179"/>
                  </a:lnTo>
                  <a:lnTo>
                    <a:pt x="18054" y="1094"/>
                  </a:lnTo>
                  <a:lnTo>
                    <a:pt x="17977" y="1025"/>
                  </a:lnTo>
                  <a:lnTo>
                    <a:pt x="17964" y="974"/>
                  </a:lnTo>
                  <a:lnTo>
                    <a:pt x="17990" y="922"/>
                  </a:lnTo>
                  <a:lnTo>
                    <a:pt x="17977" y="854"/>
                  </a:lnTo>
                  <a:lnTo>
                    <a:pt x="17875" y="854"/>
                  </a:lnTo>
                  <a:lnTo>
                    <a:pt x="17862" y="803"/>
                  </a:lnTo>
                  <a:lnTo>
                    <a:pt x="17862" y="769"/>
                  </a:lnTo>
                  <a:lnTo>
                    <a:pt x="17849" y="717"/>
                  </a:lnTo>
                  <a:lnTo>
                    <a:pt x="17849" y="666"/>
                  </a:lnTo>
                  <a:lnTo>
                    <a:pt x="17824" y="598"/>
                  </a:lnTo>
                  <a:lnTo>
                    <a:pt x="17785" y="581"/>
                  </a:lnTo>
                  <a:lnTo>
                    <a:pt x="17785" y="529"/>
                  </a:lnTo>
                  <a:lnTo>
                    <a:pt x="17772" y="495"/>
                  </a:lnTo>
                  <a:lnTo>
                    <a:pt x="17735" y="512"/>
                  </a:lnTo>
                  <a:lnTo>
                    <a:pt x="17671" y="495"/>
                  </a:lnTo>
                  <a:lnTo>
                    <a:pt x="17658" y="444"/>
                  </a:lnTo>
                  <a:lnTo>
                    <a:pt x="17671" y="393"/>
                  </a:lnTo>
                  <a:lnTo>
                    <a:pt x="17658" y="359"/>
                  </a:lnTo>
                  <a:lnTo>
                    <a:pt x="17607" y="341"/>
                  </a:lnTo>
                  <a:lnTo>
                    <a:pt x="17581" y="376"/>
                  </a:lnTo>
                  <a:lnTo>
                    <a:pt x="17556" y="341"/>
                  </a:lnTo>
                  <a:lnTo>
                    <a:pt x="17530" y="341"/>
                  </a:lnTo>
                  <a:lnTo>
                    <a:pt x="17505" y="290"/>
                  </a:lnTo>
                  <a:lnTo>
                    <a:pt x="17530" y="238"/>
                  </a:lnTo>
                  <a:lnTo>
                    <a:pt x="17492" y="188"/>
                  </a:lnTo>
                  <a:lnTo>
                    <a:pt x="17454" y="171"/>
                  </a:lnTo>
                  <a:lnTo>
                    <a:pt x="17415" y="188"/>
                  </a:lnTo>
                  <a:lnTo>
                    <a:pt x="17390" y="119"/>
                  </a:lnTo>
                  <a:lnTo>
                    <a:pt x="17352" y="154"/>
                  </a:lnTo>
                  <a:lnTo>
                    <a:pt x="17300" y="154"/>
                  </a:lnTo>
                  <a:lnTo>
                    <a:pt x="17275" y="119"/>
                  </a:lnTo>
                  <a:lnTo>
                    <a:pt x="17236" y="154"/>
                  </a:lnTo>
                  <a:lnTo>
                    <a:pt x="17236" y="205"/>
                  </a:lnTo>
                  <a:lnTo>
                    <a:pt x="17224" y="238"/>
                  </a:lnTo>
                  <a:lnTo>
                    <a:pt x="17160" y="188"/>
                  </a:lnTo>
                  <a:lnTo>
                    <a:pt x="17135" y="154"/>
                  </a:lnTo>
                  <a:lnTo>
                    <a:pt x="17083" y="171"/>
                  </a:lnTo>
                  <a:lnTo>
                    <a:pt x="17007" y="171"/>
                  </a:lnTo>
                  <a:lnTo>
                    <a:pt x="17007" y="154"/>
                  </a:lnTo>
                  <a:lnTo>
                    <a:pt x="16956" y="85"/>
                  </a:lnTo>
                  <a:lnTo>
                    <a:pt x="16841" y="68"/>
                  </a:lnTo>
                  <a:lnTo>
                    <a:pt x="16790" y="16"/>
                  </a:lnTo>
                  <a:lnTo>
                    <a:pt x="16727" y="16"/>
                  </a:lnTo>
                  <a:lnTo>
                    <a:pt x="16701" y="0"/>
                  </a:lnTo>
                  <a:close/>
                </a:path>
              </a:pathLst>
            </a:custGeom>
            <a:solidFill>
              <a:srgbClr val="CBD4D8"/>
            </a:solidFill>
            <a:ln w="12700" cap="flat">
              <a:noFill/>
              <a:miter lim="400000"/>
            </a:ln>
            <a:effectLst/>
          </p:spPr>
          <p:txBody>
            <a:bodyPr wrap="square" lIns="0" tIns="0" rIns="0" bIns="0" numCol="1" anchor="ctr">
              <a:noAutofit/>
            </a:bodyPr>
            <a:lstStyle/>
            <a:p>
              <a:pPr defTabSz="342900">
                <a:lnSpc>
                  <a:spcPct val="100000"/>
                </a:lnSpc>
                <a:spcBef>
                  <a:spcPts val="0"/>
                </a:spcBef>
                <a:defRPr sz="1400">
                  <a:latin typeface="Arial"/>
                  <a:ea typeface="Arial"/>
                  <a:cs typeface="Arial"/>
                  <a:sym typeface="Arial"/>
                </a:defRPr>
              </a:pPr>
              <a:endParaRPr sz="525"/>
            </a:p>
          </p:txBody>
        </p:sp>
        <p:sp>
          <p:nvSpPr>
            <p:cNvPr id="246" name="Google Shape;10538;p32">
              <a:extLst>
                <a:ext uri="{FF2B5EF4-FFF2-40B4-BE49-F238E27FC236}">
                  <a16:creationId xmlns:a16="http://schemas.microsoft.com/office/drawing/2014/main" id="{FFE2097D-B51A-CD2D-04A4-48F3D7D66A59}"/>
                </a:ext>
              </a:extLst>
            </p:cNvPr>
            <p:cNvSpPr/>
            <p:nvPr/>
          </p:nvSpPr>
          <p:spPr>
            <a:xfrm>
              <a:off x="16016041" y="5934104"/>
              <a:ext cx="59875" cy="59875"/>
            </a:xfrm>
            <a:custGeom>
              <a:avLst/>
              <a:gdLst/>
              <a:ahLst/>
              <a:cxnLst>
                <a:cxn ang="0">
                  <a:pos x="wd2" y="hd2"/>
                </a:cxn>
                <a:cxn ang="5400000">
                  <a:pos x="wd2" y="hd2"/>
                </a:cxn>
                <a:cxn ang="10800000">
                  <a:pos x="wd2" y="hd2"/>
                </a:cxn>
                <a:cxn ang="16200000">
                  <a:pos x="wd2" y="hd2"/>
                </a:cxn>
              </a:cxnLst>
              <a:rect l="0" t="0" r="r" b="b"/>
              <a:pathLst>
                <a:path w="21600" h="21600" extrusionOk="0">
                  <a:moveTo>
                    <a:pt x="21600" y="0"/>
                  </a:moveTo>
                  <a:lnTo>
                    <a:pt x="0" y="21600"/>
                  </a:lnTo>
                  <a:lnTo>
                    <a:pt x="2170" y="21600"/>
                  </a:lnTo>
                  <a:lnTo>
                    <a:pt x="21600" y="0"/>
                  </a:lnTo>
                  <a:close/>
                </a:path>
              </a:pathLst>
            </a:custGeom>
            <a:solidFill>
              <a:srgbClr val="AFBDC6"/>
            </a:solidFill>
            <a:ln w="12700" cap="flat">
              <a:noFill/>
              <a:miter lim="400000"/>
            </a:ln>
            <a:effectLst/>
          </p:spPr>
          <p:txBody>
            <a:bodyPr wrap="square" lIns="0" tIns="0" rIns="0" bIns="0" numCol="1" anchor="ctr">
              <a:noAutofit/>
            </a:bodyPr>
            <a:lstStyle/>
            <a:p>
              <a:pPr defTabSz="342900">
                <a:lnSpc>
                  <a:spcPct val="100000"/>
                </a:lnSpc>
                <a:spcBef>
                  <a:spcPts val="0"/>
                </a:spcBef>
                <a:defRPr sz="1400">
                  <a:latin typeface="Arial"/>
                  <a:ea typeface="Arial"/>
                  <a:cs typeface="Arial"/>
                  <a:sym typeface="Arial"/>
                </a:defRPr>
              </a:pPr>
              <a:endParaRPr sz="525"/>
            </a:p>
          </p:txBody>
        </p:sp>
        <p:sp>
          <p:nvSpPr>
            <p:cNvPr id="247" name="Google Shape;10539;p32">
              <a:extLst>
                <a:ext uri="{FF2B5EF4-FFF2-40B4-BE49-F238E27FC236}">
                  <a16:creationId xmlns:a16="http://schemas.microsoft.com/office/drawing/2014/main" id="{117D562E-5138-8862-C38B-19306F05C966}"/>
                </a:ext>
              </a:extLst>
            </p:cNvPr>
            <p:cNvSpPr/>
            <p:nvPr/>
          </p:nvSpPr>
          <p:spPr>
            <a:xfrm>
              <a:off x="14505154" y="4289375"/>
              <a:ext cx="2734406" cy="1371628"/>
            </a:xfrm>
            <a:custGeom>
              <a:avLst/>
              <a:gdLst/>
              <a:ahLst/>
              <a:cxnLst>
                <a:cxn ang="0">
                  <a:pos x="wd2" y="hd2"/>
                </a:cxn>
                <a:cxn ang="5400000">
                  <a:pos x="wd2" y="hd2"/>
                </a:cxn>
                <a:cxn ang="10800000">
                  <a:pos x="wd2" y="hd2"/>
                </a:cxn>
                <a:cxn ang="16200000">
                  <a:pos x="wd2" y="hd2"/>
                </a:cxn>
              </a:cxnLst>
              <a:rect l="0" t="0" r="r" b="b"/>
              <a:pathLst>
                <a:path w="21600" h="21600" extrusionOk="0">
                  <a:moveTo>
                    <a:pt x="10707" y="0"/>
                  </a:moveTo>
                  <a:lnTo>
                    <a:pt x="10603" y="158"/>
                  </a:lnTo>
                  <a:lnTo>
                    <a:pt x="10562" y="355"/>
                  </a:lnTo>
                  <a:lnTo>
                    <a:pt x="10418" y="355"/>
                  </a:lnTo>
                  <a:lnTo>
                    <a:pt x="10335" y="473"/>
                  </a:lnTo>
                  <a:lnTo>
                    <a:pt x="10397" y="589"/>
                  </a:lnTo>
                  <a:lnTo>
                    <a:pt x="10397" y="747"/>
                  </a:lnTo>
                  <a:lnTo>
                    <a:pt x="10253" y="786"/>
                  </a:lnTo>
                  <a:lnTo>
                    <a:pt x="10191" y="786"/>
                  </a:lnTo>
                  <a:lnTo>
                    <a:pt x="10108" y="984"/>
                  </a:lnTo>
                  <a:lnTo>
                    <a:pt x="9985" y="984"/>
                  </a:lnTo>
                  <a:lnTo>
                    <a:pt x="9902" y="1100"/>
                  </a:lnTo>
                  <a:lnTo>
                    <a:pt x="9840" y="1100"/>
                  </a:lnTo>
                  <a:lnTo>
                    <a:pt x="9613" y="1376"/>
                  </a:lnTo>
                  <a:lnTo>
                    <a:pt x="9489" y="1494"/>
                  </a:lnTo>
                  <a:lnTo>
                    <a:pt x="9387" y="1571"/>
                  </a:lnTo>
                  <a:lnTo>
                    <a:pt x="9304" y="1571"/>
                  </a:lnTo>
                  <a:lnTo>
                    <a:pt x="9221" y="1455"/>
                  </a:lnTo>
                  <a:lnTo>
                    <a:pt x="9181" y="1571"/>
                  </a:lnTo>
                  <a:lnTo>
                    <a:pt x="9160" y="1729"/>
                  </a:lnTo>
                  <a:lnTo>
                    <a:pt x="9015" y="1729"/>
                  </a:lnTo>
                  <a:lnTo>
                    <a:pt x="8973" y="1847"/>
                  </a:lnTo>
                  <a:lnTo>
                    <a:pt x="8973" y="2042"/>
                  </a:lnTo>
                  <a:lnTo>
                    <a:pt x="8912" y="2121"/>
                  </a:lnTo>
                  <a:lnTo>
                    <a:pt x="8850" y="2082"/>
                  </a:lnTo>
                  <a:lnTo>
                    <a:pt x="8767" y="2082"/>
                  </a:lnTo>
                  <a:lnTo>
                    <a:pt x="8665" y="2160"/>
                  </a:lnTo>
                  <a:lnTo>
                    <a:pt x="8541" y="2200"/>
                  </a:lnTo>
                  <a:lnTo>
                    <a:pt x="8376" y="2357"/>
                  </a:lnTo>
                  <a:lnTo>
                    <a:pt x="8355" y="2476"/>
                  </a:lnTo>
                  <a:lnTo>
                    <a:pt x="8190" y="2515"/>
                  </a:lnTo>
                  <a:lnTo>
                    <a:pt x="8066" y="2631"/>
                  </a:lnTo>
                  <a:lnTo>
                    <a:pt x="7921" y="2671"/>
                  </a:lnTo>
                  <a:lnTo>
                    <a:pt x="7736" y="2750"/>
                  </a:lnTo>
                  <a:lnTo>
                    <a:pt x="7715" y="2907"/>
                  </a:lnTo>
                  <a:lnTo>
                    <a:pt x="7653" y="3063"/>
                  </a:lnTo>
                  <a:lnTo>
                    <a:pt x="7612" y="2868"/>
                  </a:lnTo>
                  <a:lnTo>
                    <a:pt x="7509" y="2868"/>
                  </a:lnTo>
                  <a:lnTo>
                    <a:pt x="7406" y="2947"/>
                  </a:lnTo>
                  <a:lnTo>
                    <a:pt x="7406" y="3103"/>
                  </a:lnTo>
                  <a:lnTo>
                    <a:pt x="7344" y="3181"/>
                  </a:lnTo>
                  <a:lnTo>
                    <a:pt x="7241" y="3103"/>
                  </a:lnTo>
                  <a:lnTo>
                    <a:pt x="7117" y="3103"/>
                  </a:lnTo>
                  <a:lnTo>
                    <a:pt x="7096" y="3026"/>
                  </a:lnTo>
                  <a:lnTo>
                    <a:pt x="7014" y="3026"/>
                  </a:lnTo>
                  <a:lnTo>
                    <a:pt x="6931" y="3103"/>
                  </a:lnTo>
                  <a:lnTo>
                    <a:pt x="6828" y="3142"/>
                  </a:lnTo>
                  <a:lnTo>
                    <a:pt x="6787" y="3181"/>
                  </a:lnTo>
                  <a:lnTo>
                    <a:pt x="6828" y="3457"/>
                  </a:lnTo>
                  <a:lnTo>
                    <a:pt x="6787" y="3613"/>
                  </a:lnTo>
                  <a:lnTo>
                    <a:pt x="6890" y="3653"/>
                  </a:lnTo>
                  <a:lnTo>
                    <a:pt x="7035" y="3613"/>
                  </a:lnTo>
                  <a:lnTo>
                    <a:pt x="7096" y="3850"/>
                  </a:lnTo>
                  <a:lnTo>
                    <a:pt x="6931" y="3850"/>
                  </a:lnTo>
                  <a:lnTo>
                    <a:pt x="6890" y="3928"/>
                  </a:lnTo>
                  <a:lnTo>
                    <a:pt x="6890" y="4047"/>
                  </a:lnTo>
                  <a:lnTo>
                    <a:pt x="7035" y="4084"/>
                  </a:lnTo>
                  <a:lnTo>
                    <a:pt x="7138" y="4124"/>
                  </a:lnTo>
                  <a:lnTo>
                    <a:pt x="7220" y="4047"/>
                  </a:lnTo>
                  <a:lnTo>
                    <a:pt x="7303" y="4047"/>
                  </a:lnTo>
                  <a:lnTo>
                    <a:pt x="7406" y="4242"/>
                  </a:lnTo>
                  <a:lnTo>
                    <a:pt x="7509" y="4281"/>
                  </a:lnTo>
                  <a:lnTo>
                    <a:pt x="7509" y="4478"/>
                  </a:lnTo>
                  <a:lnTo>
                    <a:pt x="7447" y="4597"/>
                  </a:lnTo>
                  <a:lnTo>
                    <a:pt x="7344" y="4518"/>
                  </a:lnTo>
                  <a:lnTo>
                    <a:pt x="7117" y="4597"/>
                  </a:lnTo>
                  <a:lnTo>
                    <a:pt x="6994" y="4792"/>
                  </a:lnTo>
                  <a:lnTo>
                    <a:pt x="6849" y="5145"/>
                  </a:lnTo>
                  <a:lnTo>
                    <a:pt x="6849" y="5381"/>
                  </a:lnTo>
                  <a:lnTo>
                    <a:pt x="6931" y="5421"/>
                  </a:lnTo>
                  <a:lnTo>
                    <a:pt x="6952" y="5655"/>
                  </a:lnTo>
                  <a:lnTo>
                    <a:pt x="6890" y="5852"/>
                  </a:lnTo>
                  <a:lnTo>
                    <a:pt x="6849" y="6089"/>
                  </a:lnTo>
                  <a:lnTo>
                    <a:pt x="6746" y="6089"/>
                  </a:lnTo>
                  <a:lnTo>
                    <a:pt x="6746" y="6205"/>
                  </a:lnTo>
                  <a:lnTo>
                    <a:pt x="6787" y="6363"/>
                  </a:lnTo>
                  <a:lnTo>
                    <a:pt x="6787" y="6481"/>
                  </a:lnTo>
                  <a:lnTo>
                    <a:pt x="6931" y="6481"/>
                  </a:lnTo>
                  <a:lnTo>
                    <a:pt x="7014" y="6639"/>
                  </a:lnTo>
                  <a:lnTo>
                    <a:pt x="7138" y="6676"/>
                  </a:lnTo>
                  <a:lnTo>
                    <a:pt x="7138" y="6795"/>
                  </a:lnTo>
                  <a:lnTo>
                    <a:pt x="7262" y="6952"/>
                  </a:lnTo>
                  <a:lnTo>
                    <a:pt x="7426" y="6992"/>
                  </a:lnTo>
                  <a:lnTo>
                    <a:pt x="7468" y="7031"/>
                  </a:lnTo>
                  <a:lnTo>
                    <a:pt x="7509" y="7934"/>
                  </a:lnTo>
                  <a:lnTo>
                    <a:pt x="7447" y="8052"/>
                  </a:lnTo>
                  <a:lnTo>
                    <a:pt x="7262" y="8208"/>
                  </a:lnTo>
                  <a:lnTo>
                    <a:pt x="7117" y="8170"/>
                  </a:lnTo>
                  <a:lnTo>
                    <a:pt x="6931" y="7973"/>
                  </a:lnTo>
                  <a:lnTo>
                    <a:pt x="6849" y="8052"/>
                  </a:lnTo>
                  <a:lnTo>
                    <a:pt x="6849" y="8247"/>
                  </a:lnTo>
                  <a:lnTo>
                    <a:pt x="6807" y="8523"/>
                  </a:lnTo>
                  <a:lnTo>
                    <a:pt x="6684" y="8563"/>
                  </a:lnTo>
                  <a:lnTo>
                    <a:pt x="6478" y="8366"/>
                  </a:lnTo>
                  <a:lnTo>
                    <a:pt x="6312" y="8366"/>
                  </a:lnTo>
                  <a:lnTo>
                    <a:pt x="6230" y="8247"/>
                  </a:lnTo>
                  <a:lnTo>
                    <a:pt x="6189" y="8326"/>
                  </a:lnTo>
                  <a:lnTo>
                    <a:pt x="6086" y="8247"/>
                  </a:lnTo>
                  <a:lnTo>
                    <a:pt x="5962" y="8013"/>
                  </a:lnTo>
                  <a:lnTo>
                    <a:pt x="6065" y="7934"/>
                  </a:lnTo>
                  <a:lnTo>
                    <a:pt x="6086" y="7776"/>
                  </a:lnTo>
                  <a:lnTo>
                    <a:pt x="6003" y="7737"/>
                  </a:lnTo>
                  <a:lnTo>
                    <a:pt x="5879" y="7581"/>
                  </a:lnTo>
                  <a:lnTo>
                    <a:pt x="5797" y="7737"/>
                  </a:lnTo>
                  <a:lnTo>
                    <a:pt x="5673" y="7660"/>
                  </a:lnTo>
                  <a:lnTo>
                    <a:pt x="5591" y="7737"/>
                  </a:lnTo>
                  <a:lnTo>
                    <a:pt x="5611" y="8013"/>
                  </a:lnTo>
                  <a:lnTo>
                    <a:pt x="5466" y="8052"/>
                  </a:lnTo>
                  <a:lnTo>
                    <a:pt x="5405" y="7934"/>
                  </a:lnTo>
                  <a:lnTo>
                    <a:pt x="5260" y="7620"/>
                  </a:lnTo>
                  <a:lnTo>
                    <a:pt x="5137" y="7660"/>
                  </a:lnTo>
                  <a:lnTo>
                    <a:pt x="5075" y="7855"/>
                  </a:lnTo>
                  <a:lnTo>
                    <a:pt x="4992" y="7660"/>
                  </a:lnTo>
                  <a:lnTo>
                    <a:pt x="4930" y="7737"/>
                  </a:lnTo>
                  <a:lnTo>
                    <a:pt x="4930" y="7973"/>
                  </a:lnTo>
                  <a:lnTo>
                    <a:pt x="4786" y="7973"/>
                  </a:lnTo>
                  <a:lnTo>
                    <a:pt x="4765" y="8366"/>
                  </a:lnTo>
                  <a:lnTo>
                    <a:pt x="4641" y="8563"/>
                  </a:lnTo>
                  <a:lnTo>
                    <a:pt x="4559" y="8523"/>
                  </a:lnTo>
                  <a:lnTo>
                    <a:pt x="4476" y="8326"/>
                  </a:lnTo>
                  <a:lnTo>
                    <a:pt x="4270" y="8247"/>
                  </a:lnTo>
                  <a:lnTo>
                    <a:pt x="4208" y="8013"/>
                  </a:lnTo>
                  <a:lnTo>
                    <a:pt x="4064" y="8170"/>
                  </a:lnTo>
                  <a:lnTo>
                    <a:pt x="4105" y="8405"/>
                  </a:lnTo>
                  <a:lnTo>
                    <a:pt x="4023" y="8642"/>
                  </a:lnTo>
                  <a:lnTo>
                    <a:pt x="3940" y="8602"/>
                  </a:lnTo>
                  <a:lnTo>
                    <a:pt x="3940" y="8366"/>
                  </a:lnTo>
                  <a:lnTo>
                    <a:pt x="3899" y="8208"/>
                  </a:lnTo>
                  <a:lnTo>
                    <a:pt x="3816" y="8208"/>
                  </a:lnTo>
                  <a:lnTo>
                    <a:pt x="3651" y="7973"/>
                  </a:lnTo>
                  <a:lnTo>
                    <a:pt x="3548" y="7737"/>
                  </a:lnTo>
                  <a:lnTo>
                    <a:pt x="3424" y="7737"/>
                  </a:lnTo>
                  <a:lnTo>
                    <a:pt x="3321" y="7463"/>
                  </a:lnTo>
                  <a:lnTo>
                    <a:pt x="3239" y="7423"/>
                  </a:lnTo>
                  <a:lnTo>
                    <a:pt x="3198" y="7266"/>
                  </a:lnTo>
                  <a:lnTo>
                    <a:pt x="3115" y="7266"/>
                  </a:lnTo>
                  <a:lnTo>
                    <a:pt x="2909" y="7423"/>
                  </a:lnTo>
                  <a:lnTo>
                    <a:pt x="2784" y="7226"/>
                  </a:lnTo>
                  <a:lnTo>
                    <a:pt x="2703" y="6952"/>
                  </a:lnTo>
                  <a:lnTo>
                    <a:pt x="2599" y="6952"/>
                  </a:lnTo>
                  <a:lnTo>
                    <a:pt x="2496" y="7149"/>
                  </a:lnTo>
                  <a:lnTo>
                    <a:pt x="2372" y="7149"/>
                  </a:lnTo>
                  <a:lnTo>
                    <a:pt x="2372" y="7266"/>
                  </a:lnTo>
                  <a:lnTo>
                    <a:pt x="2289" y="7423"/>
                  </a:lnTo>
                  <a:lnTo>
                    <a:pt x="2289" y="7226"/>
                  </a:lnTo>
                  <a:lnTo>
                    <a:pt x="2207" y="7345"/>
                  </a:lnTo>
                  <a:lnTo>
                    <a:pt x="2186" y="7463"/>
                  </a:lnTo>
                  <a:lnTo>
                    <a:pt x="2083" y="7620"/>
                  </a:lnTo>
                  <a:lnTo>
                    <a:pt x="2001" y="7463"/>
                  </a:lnTo>
                  <a:lnTo>
                    <a:pt x="2083" y="7345"/>
                  </a:lnTo>
                  <a:lnTo>
                    <a:pt x="2104" y="7187"/>
                  </a:lnTo>
                  <a:lnTo>
                    <a:pt x="1980" y="7070"/>
                  </a:lnTo>
                  <a:lnTo>
                    <a:pt x="1794" y="6873"/>
                  </a:lnTo>
                  <a:lnTo>
                    <a:pt x="1774" y="7031"/>
                  </a:lnTo>
                  <a:lnTo>
                    <a:pt x="1794" y="7226"/>
                  </a:lnTo>
                  <a:lnTo>
                    <a:pt x="1794" y="7423"/>
                  </a:lnTo>
                  <a:lnTo>
                    <a:pt x="1670" y="7345"/>
                  </a:lnTo>
                  <a:lnTo>
                    <a:pt x="1588" y="7463"/>
                  </a:lnTo>
                  <a:lnTo>
                    <a:pt x="1547" y="7776"/>
                  </a:lnTo>
                  <a:lnTo>
                    <a:pt x="1464" y="7776"/>
                  </a:lnTo>
                  <a:lnTo>
                    <a:pt x="1279" y="7973"/>
                  </a:lnTo>
                  <a:lnTo>
                    <a:pt x="1258" y="8208"/>
                  </a:lnTo>
                  <a:lnTo>
                    <a:pt x="1341" y="8405"/>
                  </a:lnTo>
                  <a:lnTo>
                    <a:pt x="1341" y="8642"/>
                  </a:lnTo>
                  <a:lnTo>
                    <a:pt x="1155" y="8642"/>
                  </a:lnTo>
                  <a:lnTo>
                    <a:pt x="969" y="8718"/>
                  </a:lnTo>
                  <a:lnTo>
                    <a:pt x="1113" y="9584"/>
                  </a:lnTo>
                  <a:lnTo>
                    <a:pt x="1031" y="9702"/>
                  </a:lnTo>
                  <a:lnTo>
                    <a:pt x="1052" y="10015"/>
                  </a:lnTo>
                  <a:lnTo>
                    <a:pt x="866" y="10015"/>
                  </a:lnTo>
                  <a:lnTo>
                    <a:pt x="722" y="9818"/>
                  </a:lnTo>
                  <a:lnTo>
                    <a:pt x="660" y="9623"/>
                  </a:lnTo>
                  <a:lnTo>
                    <a:pt x="350" y="9152"/>
                  </a:lnTo>
                  <a:lnTo>
                    <a:pt x="289" y="9347"/>
                  </a:lnTo>
                  <a:lnTo>
                    <a:pt x="289" y="9584"/>
                  </a:lnTo>
                  <a:lnTo>
                    <a:pt x="123" y="9976"/>
                  </a:lnTo>
                  <a:lnTo>
                    <a:pt x="21" y="10094"/>
                  </a:lnTo>
                  <a:lnTo>
                    <a:pt x="40" y="10565"/>
                  </a:lnTo>
                  <a:lnTo>
                    <a:pt x="123" y="10762"/>
                  </a:lnTo>
                  <a:lnTo>
                    <a:pt x="103" y="11389"/>
                  </a:lnTo>
                  <a:lnTo>
                    <a:pt x="0" y="11784"/>
                  </a:lnTo>
                  <a:lnTo>
                    <a:pt x="227" y="11979"/>
                  </a:lnTo>
                  <a:lnTo>
                    <a:pt x="329" y="12294"/>
                  </a:lnTo>
                  <a:lnTo>
                    <a:pt x="309" y="12450"/>
                  </a:lnTo>
                  <a:lnTo>
                    <a:pt x="495" y="12726"/>
                  </a:lnTo>
                  <a:lnTo>
                    <a:pt x="536" y="12568"/>
                  </a:lnTo>
                  <a:lnTo>
                    <a:pt x="907" y="12765"/>
                  </a:lnTo>
                  <a:lnTo>
                    <a:pt x="1155" y="13236"/>
                  </a:lnTo>
                  <a:lnTo>
                    <a:pt x="1381" y="13942"/>
                  </a:lnTo>
                  <a:lnTo>
                    <a:pt x="1155" y="13942"/>
                  </a:lnTo>
                  <a:lnTo>
                    <a:pt x="1155" y="14139"/>
                  </a:lnTo>
                  <a:lnTo>
                    <a:pt x="1362" y="14413"/>
                  </a:lnTo>
                  <a:lnTo>
                    <a:pt x="1526" y="14297"/>
                  </a:lnTo>
                  <a:lnTo>
                    <a:pt x="1650" y="14492"/>
                  </a:lnTo>
                  <a:lnTo>
                    <a:pt x="1691" y="14492"/>
                  </a:lnTo>
                  <a:lnTo>
                    <a:pt x="1732" y="14610"/>
                  </a:lnTo>
                  <a:lnTo>
                    <a:pt x="1794" y="14610"/>
                  </a:lnTo>
                  <a:lnTo>
                    <a:pt x="1836" y="14492"/>
                  </a:lnTo>
                  <a:lnTo>
                    <a:pt x="1877" y="14492"/>
                  </a:lnTo>
                  <a:lnTo>
                    <a:pt x="1938" y="14610"/>
                  </a:lnTo>
                  <a:lnTo>
                    <a:pt x="1980" y="14492"/>
                  </a:lnTo>
                  <a:lnTo>
                    <a:pt x="1980" y="14336"/>
                  </a:lnTo>
                  <a:lnTo>
                    <a:pt x="2042" y="14413"/>
                  </a:lnTo>
                  <a:lnTo>
                    <a:pt x="2146" y="14257"/>
                  </a:lnTo>
                  <a:lnTo>
                    <a:pt x="2186" y="14100"/>
                  </a:lnTo>
                  <a:lnTo>
                    <a:pt x="2248" y="14100"/>
                  </a:lnTo>
                  <a:lnTo>
                    <a:pt x="2310" y="13942"/>
                  </a:lnTo>
                  <a:lnTo>
                    <a:pt x="2372" y="13942"/>
                  </a:lnTo>
                  <a:lnTo>
                    <a:pt x="2393" y="14021"/>
                  </a:lnTo>
                  <a:lnTo>
                    <a:pt x="2455" y="13942"/>
                  </a:lnTo>
                  <a:lnTo>
                    <a:pt x="2475" y="13826"/>
                  </a:lnTo>
                  <a:lnTo>
                    <a:pt x="2558" y="13668"/>
                  </a:lnTo>
                  <a:lnTo>
                    <a:pt x="2682" y="13668"/>
                  </a:lnTo>
                  <a:lnTo>
                    <a:pt x="2723" y="13707"/>
                  </a:lnTo>
                  <a:lnTo>
                    <a:pt x="2805" y="13707"/>
                  </a:lnTo>
                  <a:lnTo>
                    <a:pt x="2867" y="13668"/>
                  </a:lnTo>
                  <a:lnTo>
                    <a:pt x="2888" y="13707"/>
                  </a:lnTo>
                  <a:lnTo>
                    <a:pt x="2888" y="13863"/>
                  </a:lnTo>
                  <a:lnTo>
                    <a:pt x="2929" y="14021"/>
                  </a:lnTo>
                  <a:lnTo>
                    <a:pt x="2971" y="13903"/>
                  </a:lnTo>
                  <a:lnTo>
                    <a:pt x="3032" y="13903"/>
                  </a:lnTo>
                  <a:lnTo>
                    <a:pt x="3032" y="14021"/>
                  </a:lnTo>
                  <a:lnTo>
                    <a:pt x="3115" y="14060"/>
                  </a:lnTo>
                  <a:lnTo>
                    <a:pt x="3177" y="14021"/>
                  </a:lnTo>
                  <a:lnTo>
                    <a:pt x="3198" y="13903"/>
                  </a:lnTo>
                  <a:lnTo>
                    <a:pt x="3239" y="13863"/>
                  </a:lnTo>
                  <a:lnTo>
                    <a:pt x="3239" y="13747"/>
                  </a:lnTo>
                  <a:lnTo>
                    <a:pt x="3321" y="13707"/>
                  </a:lnTo>
                  <a:lnTo>
                    <a:pt x="3404" y="13747"/>
                  </a:lnTo>
                  <a:lnTo>
                    <a:pt x="3610" y="13747"/>
                  </a:lnTo>
                  <a:lnTo>
                    <a:pt x="3610" y="13863"/>
                  </a:lnTo>
                  <a:lnTo>
                    <a:pt x="3651" y="14021"/>
                  </a:lnTo>
                  <a:lnTo>
                    <a:pt x="3734" y="14060"/>
                  </a:lnTo>
                  <a:lnTo>
                    <a:pt x="3734" y="14100"/>
                  </a:lnTo>
                  <a:lnTo>
                    <a:pt x="3693" y="14257"/>
                  </a:lnTo>
                  <a:lnTo>
                    <a:pt x="3713" y="14336"/>
                  </a:lnTo>
                  <a:lnTo>
                    <a:pt x="3816" y="14531"/>
                  </a:lnTo>
                  <a:lnTo>
                    <a:pt x="3796" y="14689"/>
                  </a:lnTo>
                  <a:lnTo>
                    <a:pt x="3734" y="14924"/>
                  </a:lnTo>
                  <a:lnTo>
                    <a:pt x="3755" y="15042"/>
                  </a:lnTo>
                  <a:lnTo>
                    <a:pt x="3796" y="15121"/>
                  </a:lnTo>
                  <a:lnTo>
                    <a:pt x="3816" y="15200"/>
                  </a:lnTo>
                  <a:lnTo>
                    <a:pt x="3796" y="15278"/>
                  </a:lnTo>
                  <a:lnTo>
                    <a:pt x="3713" y="15318"/>
                  </a:lnTo>
                  <a:lnTo>
                    <a:pt x="3693" y="15592"/>
                  </a:lnTo>
                  <a:lnTo>
                    <a:pt x="3755" y="15868"/>
                  </a:lnTo>
                  <a:lnTo>
                    <a:pt x="3857" y="15907"/>
                  </a:lnTo>
                  <a:lnTo>
                    <a:pt x="3940" y="15984"/>
                  </a:lnTo>
                  <a:lnTo>
                    <a:pt x="3940" y="16063"/>
                  </a:lnTo>
                  <a:lnTo>
                    <a:pt x="3816" y="16181"/>
                  </a:lnTo>
                  <a:lnTo>
                    <a:pt x="3734" y="16181"/>
                  </a:lnTo>
                  <a:lnTo>
                    <a:pt x="3630" y="15984"/>
                  </a:lnTo>
                  <a:lnTo>
                    <a:pt x="3548" y="15984"/>
                  </a:lnTo>
                  <a:lnTo>
                    <a:pt x="3507" y="16063"/>
                  </a:lnTo>
                  <a:lnTo>
                    <a:pt x="3445" y="15984"/>
                  </a:lnTo>
                  <a:lnTo>
                    <a:pt x="3383" y="15984"/>
                  </a:lnTo>
                  <a:lnTo>
                    <a:pt x="3239" y="16063"/>
                  </a:lnTo>
                  <a:lnTo>
                    <a:pt x="3177" y="15984"/>
                  </a:lnTo>
                  <a:lnTo>
                    <a:pt x="3073" y="16024"/>
                  </a:lnTo>
                  <a:lnTo>
                    <a:pt x="2929" y="16102"/>
                  </a:lnTo>
                  <a:lnTo>
                    <a:pt x="2888" y="16260"/>
                  </a:lnTo>
                  <a:lnTo>
                    <a:pt x="2888" y="16495"/>
                  </a:lnTo>
                  <a:lnTo>
                    <a:pt x="2826" y="16574"/>
                  </a:lnTo>
                  <a:lnTo>
                    <a:pt x="2826" y="16692"/>
                  </a:lnTo>
                  <a:lnTo>
                    <a:pt x="2971" y="16966"/>
                  </a:lnTo>
                  <a:lnTo>
                    <a:pt x="2971" y="17084"/>
                  </a:lnTo>
                  <a:lnTo>
                    <a:pt x="2991" y="17163"/>
                  </a:lnTo>
                  <a:lnTo>
                    <a:pt x="3094" y="17084"/>
                  </a:lnTo>
                  <a:lnTo>
                    <a:pt x="3115" y="17242"/>
                  </a:lnTo>
                  <a:lnTo>
                    <a:pt x="3094" y="17281"/>
                  </a:lnTo>
                  <a:lnTo>
                    <a:pt x="3011" y="17202"/>
                  </a:lnTo>
                  <a:lnTo>
                    <a:pt x="2971" y="17242"/>
                  </a:lnTo>
                  <a:lnTo>
                    <a:pt x="2888" y="17360"/>
                  </a:lnTo>
                  <a:lnTo>
                    <a:pt x="2826" y="17281"/>
                  </a:lnTo>
                  <a:lnTo>
                    <a:pt x="2784" y="17281"/>
                  </a:lnTo>
                  <a:lnTo>
                    <a:pt x="2723" y="17242"/>
                  </a:lnTo>
                  <a:lnTo>
                    <a:pt x="2578" y="17281"/>
                  </a:lnTo>
                  <a:lnTo>
                    <a:pt x="2496" y="17242"/>
                  </a:lnTo>
                  <a:lnTo>
                    <a:pt x="2455" y="17360"/>
                  </a:lnTo>
                  <a:lnTo>
                    <a:pt x="2455" y="17439"/>
                  </a:lnTo>
                  <a:lnTo>
                    <a:pt x="2516" y="17634"/>
                  </a:lnTo>
                  <a:lnTo>
                    <a:pt x="2599" y="17634"/>
                  </a:lnTo>
                  <a:lnTo>
                    <a:pt x="2703" y="17673"/>
                  </a:lnTo>
                  <a:lnTo>
                    <a:pt x="2764" y="17870"/>
                  </a:lnTo>
                  <a:lnTo>
                    <a:pt x="2805" y="17949"/>
                  </a:lnTo>
                  <a:lnTo>
                    <a:pt x="2867" y="18184"/>
                  </a:lnTo>
                  <a:lnTo>
                    <a:pt x="2909" y="18223"/>
                  </a:lnTo>
                  <a:lnTo>
                    <a:pt x="2929" y="18342"/>
                  </a:lnTo>
                  <a:lnTo>
                    <a:pt x="3094" y="18655"/>
                  </a:lnTo>
                  <a:lnTo>
                    <a:pt x="3094" y="19166"/>
                  </a:lnTo>
                  <a:lnTo>
                    <a:pt x="3135" y="19166"/>
                  </a:lnTo>
                  <a:lnTo>
                    <a:pt x="3239" y="19126"/>
                  </a:lnTo>
                  <a:lnTo>
                    <a:pt x="3279" y="19126"/>
                  </a:lnTo>
                  <a:lnTo>
                    <a:pt x="3321" y="19166"/>
                  </a:lnTo>
                  <a:lnTo>
                    <a:pt x="3383" y="19323"/>
                  </a:lnTo>
                  <a:lnTo>
                    <a:pt x="3424" y="19402"/>
                  </a:lnTo>
                  <a:lnTo>
                    <a:pt x="3486" y="19597"/>
                  </a:lnTo>
                  <a:lnTo>
                    <a:pt x="3528" y="19597"/>
                  </a:lnTo>
                  <a:lnTo>
                    <a:pt x="3610" y="19558"/>
                  </a:lnTo>
                  <a:lnTo>
                    <a:pt x="3713" y="19597"/>
                  </a:lnTo>
                  <a:lnTo>
                    <a:pt x="3816" y="19637"/>
                  </a:lnTo>
                  <a:lnTo>
                    <a:pt x="3919" y="19637"/>
                  </a:lnTo>
                  <a:lnTo>
                    <a:pt x="3961" y="19716"/>
                  </a:lnTo>
                  <a:lnTo>
                    <a:pt x="3940" y="19794"/>
                  </a:lnTo>
                  <a:lnTo>
                    <a:pt x="3940" y="20187"/>
                  </a:lnTo>
                  <a:lnTo>
                    <a:pt x="3857" y="20502"/>
                  </a:lnTo>
                  <a:lnTo>
                    <a:pt x="3899" y="20737"/>
                  </a:lnTo>
                  <a:lnTo>
                    <a:pt x="3919" y="21013"/>
                  </a:lnTo>
                  <a:lnTo>
                    <a:pt x="4250" y="20423"/>
                  </a:lnTo>
                  <a:lnTo>
                    <a:pt x="4538" y="20226"/>
                  </a:lnTo>
                  <a:lnTo>
                    <a:pt x="4889" y="20344"/>
                  </a:lnTo>
                  <a:lnTo>
                    <a:pt x="5302" y="20776"/>
                  </a:lnTo>
                  <a:lnTo>
                    <a:pt x="5673" y="21600"/>
                  </a:lnTo>
                  <a:lnTo>
                    <a:pt x="5900" y="21523"/>
                  </a:lnTo>
                  <a:lnTo>
                    <a:pt x="5982" y="21484"/>
                  </a:lnTo>
                  <a:lnTo>
                    <a:pt x="5549" y="16378"/>
                  </a:lnTo>
                  <a:lnTo>
                    <a:pt x="7035" y="15828"/>
                  </a:lnTo>
                  <a:lnTo>
                    <a:pt x="7942" y="17005"/>
                  </a:lnTo>
                  <a:lnTo>
                    <a:pt x="8272" y="17242"/>
                  </a:lnTo>
                  <a:lnTo>
                    <a:pt x="8767" y="17792"/>
                  </a:lnTo>
                  <a:lnTo>
                    <a:pt x="9613" y="17634"/>
                  </a:lnTo>
                  <a:lnTo>
                    <a:pt x="10542" y="17634"/>
                  </a:lnTo>
                  <a:lnTo>
                    <a:pt x="10830" y="18026"/>
                  </a:lnTo>
                  <a:lnTo>
                    <a:pt x="10975" y="18734"/>
                  </a:lnTo>
                  <a:lnTo>
                    <a:pt x="11160" y="18576"/>
                  </a:lnTo>
                  <a:lnTo>
                    <a:pt x="11181" y="20108"/>
                  </a:lnTo>
                  <a:lnTo>
                    <a:pt x="11594" y="20187"/>
                  </a:lnTo>
                  <a:lnTo>
                    <a:pt x="11821" y="21484"/>
                  </a:lnTo>
                  <a:lnTo>
                    <a:pt x="11944" y="21484"/>
                  </a:lnTo>
                  <a:lnTo>
                    <a:pt x="12192" y="21208"/>
                  </a:lnTo>
                  <a:lnTo>
                    <a:pt x="12378" y="21168"/>
                  </a:lnTo>
                  <a:lnTo>
                    <a:pt x="12563" y="21208"/>
                  </a:lnTo>
                  <a:lnTo>
                    <a:pt x="12811" y="21484"/>
                  </a:lnTo>
                  <a:lnTo>
                    <a:pt x="12894" y="21523"/>
                  </a:lnTo>
                  <a:lnTo>
                    <a:pt x="13100" y="21129"/>
                  </a:lnTo>
                  <a:lnTo>
                    <a:pt x="13224" y="20737"/>
                  </a:lnTo>
                  <a:lnTo>
                    <a:pt x="13285" y="20579"/>
                  </a:lnTo>
                  <a:lnTo>
                    <a:pt x="13347" y="20305"/>
                  </a:lnTo>
                  <a:lnTo>
                    <a:pt x="13595" y="19755"/>
                  </a:lnTo>
                  <a:lnTo>
                    <a:pt x="13698" y="19716"/>
                  </a:lnTo>
                  <a:lnTo>
                    <a:pt x="13801" y="19402"/>
                  </a:lnTo>
                  <a:lnTo>
                    <a:pt x="13842" y="19402"/>
                  </a:lnTo>
                  <a:lnTo>
                    <a:pt x="13842" y="19323"/>
                  </a:lnTo>
                  <a:lnTo>
                    <a:pt x="13966" y="19166"/>
                  </a:lnTo>
                  <a:lnTo>
                    <a:pt x="13946" y="19047"/>
                  </a:lnTo>
                  <a:lnTo>
                    <a:pt x="14049" y="18813"/>
                  </a:lnTo>
                  <a:lnTo>
                    <a:pt x="14235" y="18852"/>
                  </a:lnTo>
                  <a:lnTo>
                    <a:pt x="14338" y="18970"/>
                  </a:lnTo>
                  <a:lnTo>
                    <a:pt x="14750" y="19047"/>
                  </a:lnTo>
                  <a:lnTo>
                    <a:pt x="15101" y="19047"/>
                  </a:lnTo>
                  <a:lnTo>
                    <a:pt x="15287" y="18970"/>
                  </a:lnTo>
                  <a:lnTo>
                    <a:pt x="15266" y="18734"/>
                  </a:lnTo>
                  <a:lnTo>
                    <a:pt x="15245" y="18460"/>
                  </a:lnTo>
                  <a:lnTo>
                    <a:pt x="15245" y="18223"/>
                  </a:lnTo>
                  <a:lnTo>
                    <a:pt x="15287" y="18145"/>
                  </a:lnTo>
                  <a:lnTo>
                    <a:pt x="15390" y="18184"/>
                  </a:lnTo>
                  <a:lnTo>
                    <a:pt x="15555" y="18223"/>
                  </a:lnTo>
                  <a:lnTo>
                    <a:pt x="15596" y="18145"/>
                  </a:lnTo>
                  <a:lnTo>
                    <a:pt x="15782" y="18145"/>
                  </a:lnTo>
                  <a:lnTo>
                    <a:pt x="15906" y="18263"/>
                  </a:lnTo>
                  <a:lnTo>
                    <a:pt x="16112" y="18381"/>
                  </a:lnTo>
                  <a:lnTo>
                    <a:pt x="16442" y="18460"/>
                  </a:lnTo>
                  <a:lnTo>
                    <a:pt x="16545" y="18381"/>
                  </a:lnTo>
                  <a:lnTo>
                    <a:pt x="16648" y="18223"/>
                  </a:lnTo>
                  <a:lnTo>
                    <a:pt x="16792" y="18263"/>
                  </a:lnTo>
                  <a:lnTo>
                    <a:pt x="16917" y="18263"/>
                  </a:lnTo>
                  <a:lnTo>
                    <a:pt x="17205" y="18145"/>
                  </a:lnTo>
                  <a:lnTo>
                    <a:pt x="17474" y="18263"/>
                  </a:lnTo>
                  <a:lnTo>
                    <a:pt x="17659" y="18184"/>
                  </a:lnTo>
                  <a:lnTo>
                    <a:pt x="17989" y="18184"/>
                  </a:lnTo>
                  <a:lnTo>
                    <a:pt x="18237" y="18381"/>
                  </a:lnTo>
                  <a:lnTo>
                    <a:pt x="18340" y="18342"/>
                  </a:lnTo>
                  <a:lnTo>
                    <a:pt x="18588" y="18852"/>
                  </a:lnTo>
                  <a:lnTo>
                    <a:pt x="18815" y="18970"/>
                  </a:lnTo>
                  <a:lnTo>
                    <a:pt x="18959" y="18852"/>
                  </a:lnTo>
                  <a:lnTo>
                    <a:pt x="18918" y="18576"/>
                  </a:lnTo>
                  <a:lnTo>
                    <a:pt x="19041" y="18420"/>
                  </a:lnTo>
                  <a:lnTo>
                    <a:pt x="19041" y="18342"/>
                  </a:lnTo>
                  <a:lnTo>
                    <a:pt x="19103" y="18263"/>
                  </a:lnTo>
                  <a:lnTo>
                    <a:pt x="19000" y="18066"/>
                  </a:lnTo>
                  <a:lnTo>
                    <a:pt x="19041" y="17870"/>
                  </a:lnTo>
                  <a:lnTo>
                    <a:pt x="19124" y="17752"/>
                  </a:lnTo>
                  <a:lnTo>
                    <a:pt x="19083" y="17281"/>
                  </a:lnTo>
                  <a:lnTo>
                    <a:pt x="18959" y="17163"/>
                  </a:lnTo>
                  <a:lnTo>
                    <a:pt x="18918" y="16966"/>
                  </a:lnTo>
                  <a:lnTo>
                    <a:pt x="18815" y="16613"/>
                  </a:lnTo>
                  <a:lnTo>
                    <a:pt x="18794" y="16418"/>
                  </a:lnTo>
                  <a:lnTo>
                    <a:pt x="18752" y="16260"/>
                  </a:lnTo>
                  <a:lnTo>
                    <a:pt x="18752" y="16102"/>
                  </a:lnTo>
                  <a:lnTo>
                    <a:pt x="18690" y="15789"/>
                  </a:lnTo>
                  <a:lnTo>
                    <a:pt x="18773" y="15631"/>
                  </a:lnTo>
                  <a:lnTo>
                    <a:pt x="18773" y="15513"/>
                  </a:lnTo>
                  <a:lnTo>
                    <a:pt x="18650" y="15474"/>
                  </a:lnTo>
                  <a:lnTo>
                    <a:pt x="18484" y="15513"/>
                  </a:lnTo>
                  <a:lnTo>
                    <a:pt x="18382" y="15395"/>
                  </a:lnTo>
                  <a:lnTo>
                    <a:pt x="18382" y="15239"/>
                  </a:lnTo>
                  <a:lnTo>
                    <a:pt x="18484" y="15042"/>
                  </a:lnTo>
                  <a:lnTo>
                    <a:pt x="18588" y="14924"/>
                  </a:lnTo>
                  <a:lnTo>
                    <a:pt x="18650" y="15042"/>
                  </a:lnTo>
                  <a:lnTo>
                    <a:pt x="18752" y="15042"/>
                  </a:lnTo>
                  <a:lnTo>
                    <a:pt x="18897" y="14884"/>
                  </a:lnTo>
                  <a:lnTo>
                    <a:pt x="19166" y="14807"/>
                  </a:lnTo>
                  <a:lnTo>
                    <a:pt x="19289" y="14728"/>
                  </a:lnTo>
                  <a:lnTo>
                    <a:pt x="19372" y="14689"/>
                  </a:lnTo>
                  <a:lnTo>
                    <a:pt x="19434" y="14807"/>
                  </a:lnTo>
                  <a:lnTo>
                    <a:pt x="19516" y="14807"/>
                  </a:lnTo>
                  <a:lnTo>
                    <a:pt x="19598" y="14689"/>
                  </a:lnTo>
                  <a:lnTo>
                    <a:pt x="19681" y="14689"/>
                  </a:lnTo>
                  <a:lnTo>
                    <a:pt x="19681" y="14531"/>
                  </a:lnTo>
                  <a:lnTo>
                    <a:pt x="19723" y="14297"/>
                  </a:lnTo>
                  <a:lnTo>
                    <a:pt x="19598" y="14218"/>
                  </a:lnTo>
                  <a:lnTo>
                    <a:pt x="19536" y="14100"/>
                  </a:lnTo>
                  <a:lnTo>
                    <a:pt x="19557" y="13942"/>
                  </a:lnTo>
                  <a:lnTo>
                    <a:pt x="19557" y="13471"/>
                  </a:lnTo>
                  <a:lnTo>
                    <a:pt x="19619" y="12842"/>
                  </a:lnTo>
                  <a:lnTo>
                    <a:pt x="19619" y="12568"/>
                  </a:lnTo>
                  <a:lnTo>
                    <a:pt x="19681" y="12294"/>
                  </a:lnTo>
                  <a:lnTo>
                    <a:pt x="19723" y="11784"/>
                  </a:lnTo>
                  <a:lnTo>
                    <a:pt x="19929" y="11784"/>
                  </a:lnTo>
                  <a:lnTo>
                    <a:pt x="20135" y="11939"/>
                  </a:lnTo>
                  <a:lnTo>
                    <a:pt x="20299" y="11979"/>
                  </a:lnTo>
                  <a:lnTo>
                    <a:pt x="20527" y="11900"/>
                  </a:lnTo>
                  <a:lnTo>
                    <a:pt x="20588" y="11900"/>
                  </a:lnTo>
                  <a:lnTo>
                    <a:pt x="20630" y="12058"/>
                  </a:lnTo>
                  <a:lnTo>
                    <a:pt x="20713" y="12058"/>
                  </a:lnTo>
                  <a:lnTo>
                    <a:pt x="20775" y="11979"/>
                  </a:lnTo>
                  <a:lnTo>
                    <a:pt x="20857" y="11784"/>
                  </a:lnTo>
                  <a:lnTo>
                    <a:pt x="20981" y="11705"/>
                  </a:lnTo>
                  <a:lnTo>
                    <a:pt x="21145" y="11389"/>
                  </a:lnTo>
                  <a:lnTo>
                    <a:pt x="21145" y="11273"/>
                  </a:lnTo>
                  <a:lnTo>
                    <a:pt x="21043" y="10958"/>
                  </a:lnTo>
                  <a:lnTo>
                    <a:pt x="20939" y="10526"/>
                  </a:lnTo>
                  <a:lnTo>
                    <a:pt x="20939" y="10094"/>
                  </a:lnTo>
                  <a:lnTo>
                    <a:pt x="20960" y="9818"/>
                  </a:lnTo>
                  <a:lnTo>
                    <a:pt x="21043" y="9702"/>
                  </a:lnTo>
                  <a:lnTo>
                    <a:pt x="21228" y="9584"/>
                  </a:lnTo>
                  <a:lnTo>
                    <a:pt x="21290" y="9347"/>
                  </a:lnTo>
                  <a:lnTo>
                    <a:pt x="21249" y="9229"/>
                  </a:lnTo>
                  <a:lnTo>
                    <a:pt x="21270" y="9034"/>
                  </a:lnTo>
                  <a:lnTo>
                    <a:pt x="21393" y="8758"/>
                  </a:lnTo>
                  <a:lnTo>
                    <a:pt x="21496" y="8642"/>
                  </a:lnTo>
                  <a:lnTo>
                    <a:pt x="21600" y="8444"/>
                  </a:lnTo>
                  <a:lnTo>
                    <a:pt x="21559" y="8366"/>
                  </a:lnTo>
                  <a:lnTo>
                    <a:pt x="21393" y="8247"/>
                  </a:lnTo>
                  <a:lnTo>
                    <a:pt x="21270" y="8013"/>
                  </a:lnTo>
                  <a:lnTo>
                    <a:pt x="21187" y="8013"/>
                  </a:lnTo>
                  <a:lnTo>
                    <a:pt x="21145" y="7816"/>
                  </a:lnTo>
                  <a:lnTo>
                    <a:pt x="21187" y="7581"/>
                  </a:lnTo>
                  <a:lnTo>
                    <a:pt x="21145" y="7463"/>
                  </a:lnTo>
                  <a:lnTo>
                    <a:pt x="21043" y="7620"/>
                  </a:lnTo>
                  <a:lnTo>
                    <a:pt x="20960" y="7816"/>
                  </a:lnTo>
                  <a:lnTo>
                    <a:pt x="20857" y="7855"/>
                  </a:lnTo>
                  <a:lnTo>
                    <a:pt x="20568" y="7934"/>
                  </a:lnTo>
                  <a:lnTo>
                    <a:pt x="20507" y="8013"/>
                  </a:lnTo>
                  <a:lnTo>
                    <a:pt x="20465" y="8131"/>
                  </a:lnTo>
                  <a:lnTo>
                    <a:pt x="20362" y="8013"/>
                  </a:lnTo>
                  <a:lnTo>
                    <a:pt x="20259" y="7934"/>
                  </a:lnTo>
                  <a:lnTo>
                    <a:pt x="20218" y="7934"/>
                  </a:lnTo>
                  <a:lnTo>
                    <a:pt x="20197" y="7855"/>
                  </a:lnTo>
                  <a:lnTo>
                    <a:pt x="20135" y="7776"/>
                  </a:lnTo>
                  <a:lnTo>
                    <a:pt x="20114" y="7620"/>
                  </a:lnTo>
                  <a:lnTo>
                    <a:pt x="20073" y="7463"/>
                  </a:lnTo>
                  <a:lnTo>
                    <a:pt x="20114" y="7384"/>
                  </a:lnTo>
                  <a:lnTo>
                    <a:pt x="20114" y="7226"/>
                  </a:lnTo>
                  <a:lnTo>
                    <a:pt x="20031" y="7149"/>
                  </a:lnTo>
                  <a:lnTo>
                    <a:pt x="19991" y="7149"/>
                  </a:lnTo>
                  <a:lnTo>
                    <a:pt x="19846" y="6992"/>
                  </a:lnTo>
                  <a:lnTo>
                    <a:pt x="19723" y="6952"/>
                  </a:lnTo>
                  <a:lnTo>
                    <a:pt x="19681" y="6952"/>
                  </a:lnTo>
                  <a:lnTo>
                    <a:pt x="19619" y="6676"/>
                  </a:lnTo>
                  <a:lnTo>
                    <a:pt x="19516" y="6363"/>
                  </a:lnTo>
                  <a:lnTo>
                    <a:pt x="19372" y="6089"/>
                  </a:lnTo>
                  <a:lnTo>
                    <a:pt x="19186" y="6049"/>
                  </a:lnTo>
                  <a:lnTo>
                    <a:pt x="18979" y="6049"/>
                  </a:lnTo>
                  <a:lnTo>
                    <a:pt x="18794" y="6089"/>
                  </a:lnTo>
                  <a:lnTo>
                    <a:pt x="18773" y="6205"/>
                  </a:lnTo>
                  <a:lnTo>
                    <a:pt x="18815" y="6284"/>
                  </a:lnTo>
                  <a:lnTo>
                    <a:pt x="18794" y="6402"/>
                  </a:lnTo>
                  <a:lnTo>
                    <a:pt x="18670" y="6481"/>
                  </a:lnTo>
                  <a:lnTo>
                    <a:pt x="18588" y="6442"/>
                  </a:lnTo>
                  <a:lnTo>
                    <a:pt x="18464" y="6560"/>
                  </a:lnTo>
                  <a:lnTo>
                    <a:pt x="18299" y="6402"/>
                  </a:lnTo>
                  <a:lnTo>
                    <a:pt x="18237" y="6442"/>
                  </a:lnTo>
                  <a:lnTo>
                    <a:pt x="18154" y="6560"/>
                  </a:lnTo>
                  <a:lnTo>
                    <a:pt x="18051" y="6560"/>
                  </a:lnTo>
                  <a:lnTo>
                    <a:pt x="17948" y="6402"/>
                  </a:lnTo>
                  <a:lnTo>
                    <a:pt x="17825" y="6284"/>
                  </a:lnTo>
                  <a:lnTo>
                    <a:pt x="17825" y="6166"/>
                  </a:lnTo>
                  <a:lnTo>
                    <a:pt x="17845" y="6010"/>
                  </a:lnTo>
                  <a:lnTo>
                    <a:pt x="17659" y="5852"/>
                  </a:lnTo>
                  <a:lnTo>
                    <a:pt x="17577" y="5971"/>
                  </a:lnTo>
                  <a:lnTo>
                    <a:pt x="17577" y="6205"/>
                  </a:lnTo>
                  <a:lnTo>
                    <a:pt x="17618" y="6245"/>
                  </a:lnTo>
                  <a:lnTo>
                    <a:pt x="17577" y="6363"/>
                  </a:lnTo>
                  <a:lnTo>
                    <a:pt x="17494" y="6481"/>
                  </a:lnTo>
                  <a:lnTo>
                    <a:pt x="17349" y="6481"/>
                  </a:lnTo>
                  <a:lnTo>
                    <a:pt x="15947" y="3181"/>
                  </a:lnTo>
                  <a:lnTo>
                    <a:pt x="14956" y="1729"/>
                  </a:lnTo>
                  <a:lnTo>
                    <a:pt x="14894" y="1571"/>
                  </a:lnTo>
                  <a:lnTo>
                    <a:pt x="14977" y="1532"/>
                  </a:lnTo>
                  <a:lnTo>
                    <a:pt x="15081" y="1336"/>
                  </a:lnTo>
                  <a:lnTo>
                    <a:pt x="15081" y="1139"/>
                  </a:lnTo>
                  <a:lnTo>
                    <a:pt x="15039" y="1060"/>
                  </a:lnTo>
                  <a:lnTo>
                    <a:pt x="14875" y="1139"/>
                  </a:lnTo>
                  <a:lnTo>
                    <a:pt x="14750" y="1179"/>
                  </a:lnTo>
                  <a:lnTo>
                    <a:pt x="14668" y="1376"/>
                  </a:lnTo>
                  <a:lnTo>
                    <a:pt x="14565" y="1455"/>
                  </a:lnTo>
                  <a:lnTo>
                    <a:pt x="14441" y="1689"/>
                  </a:lnTo>
                  <a:lnTo>
                    <a:pt x="14441" y="1847"/>
                  </a:lnTo>
                  <a:lnTo>
                    <a:pt x="14358" y="1965"/>
                  </a:lnTo>
                  <a:lnTo>
                    <a:pt x="14318" y="2160"/>
                  </a:lnTo>
                  <a:lnTo>
                    <a:pt x="14214" y="2318"/>
                  </a:lnTo>
                  <a:lnTo>
                    <a:pt x="14029" y="2318"/>
                  </a:lnTo>
                  <a:lnTo>
                    <a:pt x="13925" y="2436"/>
                  </a:lnTo>
                  <a:lnTo>
                    <a:pt x="13946" y="2671"/>
                  </a:lnTo>
                  <a:lnTo>
                    <a:pt x="13863" y="2750"/>
                  </a:lnTo>
                  <a:lnTo>
                    <a:pt x="13822" y="2671"/>
                  </a:lnTo>
                  <a:lnTo>
                    <a:pt x="13595" y="2553"/>
                  </a:lnTo>
                  <a:lnTo>
                    <a:pt x="13451" y="2671"/>
                  </a:lnTo>
                  <a:lnTo>
                    <a:pt x="13409" y="2829"/>
                  </a:lnTo>
                  <a:lnTo>
                    <a:pt x="13327" y="2829"/>
                  </a:lnTo>
                  <a:lnTo>
                    <a:pt x="13245" y="2631"/>
                  </a:lnTo>
                  <a:lnTo>
                    <a:pt x="13245" y="2318"/>
                  </a:lnTo>
                  <a:lnTo>
                    <a:pt x="13327" y="2200"/>
                  </a:lnTo>
                  <a:lnTo>
                    <a:pt x="13347" y="2042"/>
                  </a:lnTo>
                  <a:lnTo>
                    <a:pt x="13306" y="1926"/>
                  </a:lnTo>
                  <a:lnTo>
                    <a:pt x="13224" y="2082"/>
                  </a:lnTo>
                  <a:lnTo>
                    <a:pt x="13141" y="2082"/>
                  </a:lnTo>
                  <a:lnTo>
                    <a:pt x="12935" y="1886"/>
                  </a:lnTo>
                  <a:lnTo>
                    <a:pt x="12811" y="1926"/>
                  </a:lnTo>
                  <a:lnTo>
                    <a:pt x="12832" y="2082"/>
                  </a:lnTo>
                  <a:lnTo>
                    <a:pt x="12894" y="2121"/>
                  </a:lnTo>
                  <a:lnTo>
                    <a:pt x="12811" y="2279"/>
                  </a:lnTo>
                  <a:lnTo>
                    <a:pt x="12770" y="2279"/>
                  </a:lnTo>
                  <a:lnTo>
                    <a:pt x="12688" y="2042"/>
                  </a:lnTo>
                  <a:lnTo>
                    <a:pt x="12667" y="1689"/>
                  </a:lnTo>
                  <a:lnTo>
                    <a:pt x="12460" y="1376"/>
                  </a:lnTo>
                  <a:lnTo>
                    <a:pt x="12419" y="1455"/>
                  </a:lnTo>
                  <a:lnTo>
                    <a:pt x="12460" y="1689"/>
                  </a:lnTo>
                  <a:lnTo>
                    <a:pt x="12460" y="1847"/>
                  </a:lnTo>
                  <a:lnTo>
                    <a:pt x="12378" y="1847"/>
                  </a:lnTo>
                  <a:lnTo>
                    <a:pt x="12337" y="1650"/>
                  </a:lnTo>
                  <a:lnTo>
                    <a:pt x="12275" y="1689"/>
                  </a:lnTo>
                  <a:lnTo>
                    <a:pt x="12254" y="1886"/>
                  </a:lnTo>
                  <a:lnTo>
                    <a:pt x="12192" y="1926"/>
                  </a:lnTo>
                  <a:lnTo>
                    <a:pt x="12089" y="1768"/>
                  </a:lnTo>
                  <a:lnTo>
                    <a:pt x="11965" y="1926"/>
                  </a:lnTo>
                  <a:lnTo>
                    <a:pt x="11904" y="1847"/>
                  </a:lnTo>
                  <a:lnTo>
                    <a:pt x="11862" y="1650"/>
                  </a:lnTo>
                  <a:lnTo>
                    <a:pt x="11944" y="1571"/>
                  </a:lnTo>
                  <a:lnTo>
                    <a:pt x="11965" y="1494"/>
                  </a:lnTo>
                  <a:lnTo>
                    <a:pt x="11944" y="1297"/>
                  </a:lnTo>
                  <a:lnTo>
                    <a:pt x="11965" y="1100"/>
                  </a:lnTo>
                  <a:lnTo>
                    <a:pt x="11944" y="984"/>
                  </a:lnTo>
                  <a:lnTo>
                    <a:pt x="11862" y="905"/>
                  </a:lnTo>
                  <a:lnTo>
                    <a:pt x="11780" y="747"/>
                  </a:lnTo>
                  <a:lnTo>
                    <a:pt x="11759" y="511"/>
                  </a:lnTo>
                  <a:lnTo>
                    <a:pt x="11697" y="473"/>
                  </a:lnTo>
                  <a:lnTo>
                    <a:pt x="11655" y="158"/>
                  </a:lnTo>
                  <a:lnTo>
                    <a:pt x="11553" y="158"/>
                  </a:lnTo>
                  <a:lnTo>
                    <a:pt x="11429" y="236"/>
                  </a:lnTo>
                  <a:lnTo>
                    <a:pt x="11285" y="236"/>
                  </a:lnTo>
                  <a:lnTo>
                    <a:pt x="11140" y="79"/>
                  </a:lnTo>
                  <a:lnTo>
                    <a:pt x="10975" y="118"/>
                  </a:lnTo>
                  <a:lnTo>
                    <a:pt x="10851" y="0"/>
                  </a:lnTo>
                  <a:lnTo>
                    <a:pt x="10748" y="79"/>
                  </a:lnTo>
                  <a:lnTo>
                    <a:pt x="10707" y="0"/>
                  </a:lnTo>
                  <a:close/>
                </a:path>
              </a:pathLst>
            </a:custGeom>
            <a:solidFill>
              <a:srgbClr val="CCD4DA"/>
            </a:solidFill>
            <a:ln w="12700" cap="flat">
              <a:noFill/>
              <a:miter lim="400000"/>
            </a:ln>
            <a:effectLst/>
          </p:spPr>
          <p:txBody>
            <a:bodyPr wrap="square" lIns="0" tIns="0" rIns="0" bIns="0" numCol="1" anchor="ctr">
              <a:noAutofit/>
            </a:bodyPr>
            <a:lstStyle/>
            <a:p>
              <a:pPr defTabSz="342900">
                <a:lnSpc>
                  <a:spcPct val="100000"/>
                </a:lnSpc>
                <a:spcBef>
                  <a:spcPts val="0"/>
                </a:spcBef>
                <a:defRPr sz="1400">
                  <a:latin typeface="Arial"/>
                  <a:ea typeface="Arial"/>
                  <a:cs typeface="Arial"/>
                  <a:sym typeface="Arial"/>
                </a:defRPr>
              </a:pPr>
              <a:endParaRPr sz="525"/>
            </a:p>
          </p:txBody>
        </p:sp>
        <p:sp>
          <p:nvSpPr>
            <p:cNvPr id="248" name="Google Shape;10540;p32">
              <a:extLst>
                <a:ext uri="{FF2B5EF4-FFF2-40B4-BE49-F238E27FC236}">
                  <a16:creationId xmlns:a16="http://schemas.microsoft.com/office/drawing/2014/main" id="{A2F23500-4478-7345-4D97-272CDA763910}"/>
                </a:ext>
              </a:extLst>
            </p:cNvPr>
            <p:cNvSpPr/>
            <p:nvPr/>
          </p:nvSpPr>
          <p:spPr>
            <a:xfrm>
              <a:off x="15207640" y="5294497"/>
              <a:ext cx="1156949" cy="688322"/>
            </a:xfrm>
            <a:custGeom>
              <a:avLst/>
              <a:gdLst/>
              <a:ahLst/>
              <a:cxnLst>
                <a:cxn ang="0">
                  <a:pos x="wd2" y="hd2"/>
                </a:cxn>
                <a:cxn ang="5400000">
                  <a:pos x="wd2" y="hd2"/>
                </a:cxn>
                <a:cxn ang="10800000">
                  <a:pos x="wd2" y="hd2"/>
                </a:cxn>
                <a:cxn ang="16200000">
                  <a:pos x="wd2" y="hd2"/>
                </a:cxn>
              </a:cxnLst>
              <a:rect l="0" t="0" r="r" b="b"/>
              <a:pathLst>
                <a:path w="21600" h="21600" extrusionOk="0">
                  <a:moveTo>
                    <a:pt x="3512" y="0"/>
                  </a:moveTo>
                  <a:lnTo>
                    <a:pt x="0" y="1096"/>
                  </a:lnTo>
                  <a:lnTo>
                    <a:pt x="1023" y="11269"/>
                  </a:lnTo>
                  <a:lnTo>
                    <a:pt x="1706" y="11269"/>
                  </a:lnTo>
                  <a:lnTo>
                    <a:pt x="2244" y="11348"/>
                  </a:lnTo>
                  <a:lnTo>
                    <a:pt x="2340" y="10877"/>
                  </a:lnTo>
                  <a:lnTo>
                    <a:pt x="2097" y="10484"/>
                  </a:lnTo>
                  <a:lnTo>
                    <a:pt x="2048" y="9702"/>
                  </a:lnTo>
                  <a:lnTo>
                    <a:pt x="2291" y="8763"/>
                  </a:lnTo>
                  <a:lnTo>
                    <a:pt x="2731" y="8685"/>
                  </a:lnTo>
                  <a:lnTo>
                    <a:pt x="2974" y="8217"/>
                  </a:lnTo>
                  <a:lnTo>
                    <a:pt x="3267" y="7903"/>
                  </a:lnTo>
                  <a:lnTo>
                    <a:pt x="3558" y="8217"/>
                  </a:lnTo>
                  <a:lnTo>
                    <a:pt x="3754" y="7982"/>
                  </a:lnTo>
                  <a:lnTo>
                    <a:pt x="3512" y="7510"/>
                  </a:lnTo>
                  <a:lnTo>
                    <a:pt x="4146" y="7589"/>
                  </a:lnTo>
                  <a:lnTo>
                    <a:pt x="5022" y="8296"/>
                  </a:lnTo>
                  <a:lnTo>
                    <a:pt x="5852" y="9078"/>
                  </a:lnTo>
                  <a:lnTo>
                    <a:pt x="5900" y="9545"/>
                  </a:lnTo>
                  <a:lnTo>
                    <a:pt x="6923" y="10484"/>
                  </a:lnTo>
                  <a:lnTo>
                    <a:pt x="7704" y="11034"/>
                  </a:lnTo>
                  <a:lnTo>
                    <a:pt x="7900" y="10877"/>
                  </a:lnTo>
                  <a:lnTo>
                    <a:pt x="8191" y="10955"/>
                  </a:lnTo>
                  <a:lnTo>
                    <a:pt x="8776" y="11501"/>
                  </a:lnTo>
                  <a:lnTo>
                    <a:pt x="9021" y="12833"/>
                  </a:lnTo>
                  <a:lnTo>
                    <a:pt x="9265" y="13226"/>
                  </a:lnTo>
                  <a:lnTo>
                    <a:pt x="9361" y="13693"/>
                  </a:lnTo>
                  <a:lnTo>
                    <a:pt x="9655" y="14632"/>
                  </a:lnTo>
                  <a:lnTo>
                    <a:pt x="10142" y="14946"/>
                  </a:lnTo>
                  <a:lnTo>
                    <a:pt x="11020" y="15806"/>
                  </a:lnTo>
                  <a:lnTo>
                    <a:pt x="11945" y="16902"/>
                  </a:lnTo>
                  <a:lnTo>
                    <a:pt x="12922" y="17605"/>
                  </a:lnTo>
                  <a:lnTo>
                    <a:pt x="13798" y="18701"/>
                  </a:lnTo>
                  <a:lnTo>
                    <a:pt x="14530" y="18780"/>
                  </a:lnTo>
                  <a:lnTo>
                    <a:pt x="14725" y="19094"/>
                  </a:lnTo>
                  <a:lnTo>
                    <a:pt x="14921" y="19094"/>
                  </a:lnTo>
                  <a:lnTo>
                    <a:pt x="15408" y="19565"/>
                  </a:lnTo>
                  <a:lnTo>
                    <a:pt x="15408" y="20111"/>
                  </a:lnTo>
                  <a:lnTo>
                    <a:pt x="15457" y="21129"/>
                  </a:lnTo>
                  <a:lnTo>
                    <a:pt x="15895" y="20893"/>
                  </a:lnTo>
                  <a:lnTo>
                    <a:pt x="16140" y="21207"/>
                  </a:lnTo>
                  <a:lnTo>
                    <a:pt x="16333" y="21600"/>
                  </a:lnTo>
                  <a:lnTo>
                    <a:pt x="16480" y="21600"/>
                  </a:lnTo>
                  <a:lnTo>
                    <a:pt x="16725" y="21207"/>
                  </a:lnTo>
                  <a:lnTo>
                    <a:pt x="16967" y="21286"/>
                  </a:lnTo>
                  <a:lnTo>
                    <a:pt x="17065" y="21521"/>
                  </a:lnTo>
                  <a:lnTo>
                    <a:pt x="17163" y="20111"/>
                  </a:lnTo>
                  <a:lnTo>
                    <a:pt x="17457" y="19094"/>
                  </a:lnTo>
                  <a:lnTo>
                    <a:pt x="17601" y="18858"/>
                  </a:lnTo>
                  <a:lnTo>
                    <a:pt x="17555" y="18312"/>
                  </a:lnTo>
                  <a:lnTo>
                    <a:pt x="17261" y="18077"/>
                  </a:lnTo>
                  <a:lnTo>
                    <a:pt x="17114" y="17531"/>
                  </a:lnTo>
                  <a:lnTo>
                    <a:pt x="17212" y="16981"/>
                  </a:lnTo>
                  <a:lnTo>
                    <a:pt x="17163" y="16513"/>
                  </a:lnTo>
                  <a:lnTo>
                    <a:pt x="16823" y="16588"/>
                  </a:lnTo>
                  <a:lnTo>
                    <a:pt x="16578" y="16824"/>
                  </a:lnTo>
                  <a:lnTo>
                    <a:pt x="16189" y="15963"/>
                  </a:lnTo>
                  <a:lnTo>
                    <a:pt x="16189" y="15339"/>
                  </a:lnTo>
                  <a:lnTo>
                    <a:pt x="16480" y="14946"/>
                  </a:lnTo>
                  <a:lnTo>
                    <a:pt x="17114" y="15025"/>
                  </a:lnTo>
                  <a:lnTo>
                    <a:pt x="17359" y="14946"/>
                  </a:lnTo>
                  <a:lnTo>
                    <a:pt x="17359" y="14479"/>
                  </a:lnTo>
                  <a:lnTo>
                    <a:pt x="17895" y="14164"/>
                  </a:lnTo>
                  <a:lnTo>
                    <a:pt x="17797" y="13850"/>
                  </a:lnTo>
                  <a:lnTo>
                    <a:pt x="17650" y="13693"/>
                  </a:lnTo>
                  <a:lnTo>
                    <a:pt x="18284" y="13461"/>
                  </a:lnTo>
                  <a:lnTo>
                    <a:pt x="18675" y="13226"/>
                  </a:lnTo>
                  <a:lnTo>
                    <a:pt x="18773" y="12676"/>
                  </a:lnTo>
                  <a:lnTo>
                    <a:pt x="18333" y="12444"/>
                  </a:lnTo>
                  <a:lnTo>
                    <a:pt x="18333" y="11894"/>
                  </a:lnTo>
                  <a:lnTo>
                    <a:pt x="18675" y="11737"/>
                  </a:lnTo>
                  <a:lnTo>
                    <a:pt x="19065" y="11269"/>
                  </a:lnTo>
                  <a:lnTo>
                    <a:pt x="19309" y="11348"/>
                  </a:lnTo>
                  <a:lnTo>
                    <a:pt x="19698" y="10562"/>
                  </a:lnTo>
                  <a:lnTo>
                    <a:pt x="20041" y="11034"/>
                  </a:lnTo>
                  <a:lnTo>
                    <a:pt x="20090" y="11426"/>
                  </a:lnTo>
                  <a:lnTo>
                    <a:pt x="20773" y="11269"/>
                  </a:lnTo>
                  <a:lnTo>
                    <a:pt x="21260" y="11269"/>
                  </a:lnTo>
                  <a:lnTo>
                    <a:pt x="21600" y="10562"/>
                  </a:lnTo>
                  <a:lnTo>
                    <a:pt x="21551" y="10174"/>
                  </a:lnTo>
                  <a:lnTo>
                    <a:pt x="20868" y="9313"/>
                  </a:lnTo>
                  <a:lnTo>
                    <a:pt x="20724" y="9313"/>
                  </a:lnTo>
                  <a:lnTo>
                    <a:pt x="20724" y="9859"/>
                  </a:lnTo>
                  <a:lnTo>
                    <a:pt x="20479" y="10252"/>
                  </a:lnTo>
                  <a:lnTo>
                    <a:pt x="20234" y="10174"/>
                  </a:lnTo>
                  <a:lnTo>
                    <a:pt x="19992" y="9781"/>
                  </a:lnTo>
                  <a:lnTo>
                    <a:pt x="19358" y="9467"/>
                  </a:lnTo>
                  <a:lnTo>
                    <a:pt x="19114" y="9156"/>
                  </a:lnTo>
                  <a:lnTo>
                    <a:pt x="19309" y="8685"/>
                  </a:lnTo>
                  <a:lnTo>
                    <a:pt x="19698" y="7589"/>
                  </a:lnTo>
                  <a:lnTo>
                    <a:pt x="19698" y="7121"/>
                  </a:lnTo>
                  <a:lnTo>
                    <a:pt x="19503" y="7121"/>
                  </a:lnTo>
                  <a:lnTo>
                    <a:pt x="19260" y="7746"/>
                  </a:lnTo>
                  <a:lnTo>
                    <a:pt x="19016" y="7825"/>
                  </a:lnTo>
                  <a:lnTo>
                    <a:pt x="18431" y="8921"/>
                  </a:lnTo>
                  <a:lnTo>
                    <a:pt x="18284" y="9467"/>
                  </a:lnTo>
                  <a:lnTo>
                    <a:pt x="18139" y="9781"/>
                  </a:lnTo>
                  <a:lnTo>
                    <a:pt x="17846" y="10562"/>
                  </a:lnTo>
                  <a:lnTo>
                    <a:pt x="17359" y="11348"/>
                  </a:lnTo>
                  <a:lnTo>
                    <a:pt x="17163" y="11269"/>
                  </a:lnTo>
                  <a:lnTo>
                    <a:pt x="16578" y="10720"/>
                  </a:lnTo>
                  <a:lnTo>
                    <a:pt x="16140" y="10641"/>
                  </a:lnTo>
                  <a:lnTo>
                    <a:pt x="15700" y="10720"/>
                  </a:lnTo>
                  <a:lnTo>
                    <a:pt x="15115" y="11269"/>
                  </a:lnTo>
                  <a:lnTo>
                    <a:pt x="14823" y="11269"/>
                  </a:lnTo>
                  <a:lnTo>
                    <a:pt x="14287" y="8685"/>
                  </a:lnTo>
                  <a:lnTo>
                    <a:pt x="13311" y="8528"/>
                  </a:lnTo>
                  <a:lnTo>
                    <a:pt x="13262" y="5476"/>
                  </a:lnTo>
                  <a:lnTo>
                    <a:pt x="12824" y="5790"/>
                  </a:lnTo>
                  <a:lnTo>
                    <a:pt x="12481" y="4380"/>
                  </a:lnTo>
                  <a:lnTo>
                    <a:pt x="11801" y="3598"/>
                  </a:lnTo>
                  <a:lnTo>
                    <a:pt x="9606" y="3598"/>
                  </a:lnTo>
                  <a:lnTo>
                    <a:pt x="7606" y="3912"/>
                  </a:lnTo>
                  <a:lnTo>
                    <a:pt x="6436" y="2816"/>
                  </a:lnTo>
                  <a:lnTo>
                    <a:pt x="5656" y="2345"/>
                  </a:lnTo>
                  <a:lnTo>
                    <a:pt x="3512" y="0"/>
                  </a:lnTo>
                  <a:close/>
                </a:path>
              </a:pathLst>
            </a:custGeom>
            <a:solidFill>
              <a:srgbClr val="CCD4DA"/>
            </a:solidFill>
            <a:ln w="12700" cap="flat">
              <a:noFill/>
              <a:miter lim="400000"/>
            </a:ln>
            <a:effectLst/>
          </p:spPr>
          <p:txBody>
            <a:bodyPr wrap="square" lIns="0" tIns="0" rIns="0" bIns="0" numCol="1" anchor="ctr">
              <a:noAutofit/>
            </a:bodyPr>
            <a:lstStyle/>
            <a:p>
              <a:pPr defTabSz="342900">
                <a:lnSpc>
                  <a:spcPct val="100000"/>
                </a:lnSpc>
                <a:spcBef>
                  <a:spcPts val="0"/>
                </a:spcBef>
                <a:defRPr sz="1400">
                  <a:latin typeface="Arial"/>
                  <a:ea typeface="Arial"/>
                  <a:cs typeface="Arial"/>
                  <a:sym typeface="Arial"/>
                </a:defRPr>
              </a:pPr>
              <a:endParaRPr sz="525"/>
            </a:p>
          </p:txBody>
        </p:sp>
        <p:sp>
          <p:nvSpPr>
            <p:cNvPr id="249" name="Google Shape;10541;p32">
              <a:extLst>
                <a:ext uri="{FF2B5EF4-FFF2-40B4-BE49-F238E27FC236}">
                  <a16:creationId xmlns:a16="http://schemas.microsoft.com/office/drawing/2014/main" id="{C6D2C7C1-0171-E858-B11F-A8B2DE7A6BF8}"/>
                </a:ext>
              </a:extLst>
            </p:cNvPr>
            <p:cNvSpPr/>
            <p:nvPr/>
          </p:nvSpPr>
          <p:spPr>
            <a:xfrm>
              <a:off x="15001318" y="5533825"/>
              <a:ext cx="1034252" cy="620975"/>
            </a:xfrm>
            <a:custGeom>
              <a:avLst/>
              <a:gdLst/>
              <a:ahLst/>
              <a:cxnLst>
                <a:cxn ang="0">
                  <a:pos x="wd2" y="hd2"/>
                </a:cxn>
                <a:cxn ang="5400000">
                  <a:pos x="wd2" y="hd2"/>
                </a:cxn>
                <a:cxn ang="10800000">
                  <a:pos x="wd2" y="hd2"/>
                </a:cxn>
                <a:cxn ang="16200000">
                  <a:pos x="wd2" y="hd2"/>
                </a:cxn>
              </a:cxnLst>
              <a:rect l="0" t="0" r="r" b="b"/>
              <a:pathLst>
                <a:path w="21600" h="21600" extrusionOk="0">
                  <a:moveTo>
                    <a:pt x="8238" y="0"/>
                  </a:moveTo>
                  <a:lnTo>
                    <a:pt x="8509" y="522"/>
                  </a:lnTo>
                  <a:lnTo>
                    <a:pt x="8290" y="784"/>
                  </a:lnTo>
                  <a:lnTo>
                    <a:pt x="7964" y="435"/>
                  </a:lnTo>
                  <a:lnTo>
                    <a:pt x="7635" y="784"/>
                  </a:lnTo>
                  <a:lnTo>
                    <a:pt x="7364" y="1302"/>
                  </a:lnTo>
                  <a:lnTo>
                    <a:pt x="6872" y="1389"/>
                  </a:lnTo>
                  <a:lnTo>
                    <a:pt x="6600" y="2429"/>
                  </a:lnTo>
                  <a:lnTo>
                    <a:pt x="6655" y="3296"/>
                  </a:lnTo>
                  <a:lnTo>
                    <a:pt x="6926" y="3731"/>
                  </a:lnTo>
                  <a:lnTo>
                    <a:pt x="6819" y="4254"/>
                  </a:lnTo>
                  <a:lnTo>
                    <a:pt x="6217" y="4167"/>
                  </a:lnTo>
                  <a:lnTo>
                    <a:pt x="5453" y="4167"/>
                  </a:lnTo>
                  <a:lnTo>
                    <a:pt x="5237" y="4254"/>
                  </a:lnTo>
                  <a:lnTo>
                    <a:pt x="4638" y="4424"/>
                  </a:lnTo>
                  <a:lnTo>
                    <a:pt x="3655" y="2604"/>
                  </a:lnTo>
                  <a:lnTo>
                    <a:pt x="2562" y="1650"/>
                  </a:lnTo>
                  <a:lnTo>
                    <a:pt x="1637" y="1389"/>
                  </a:lnTo>
                  <a:lnTo>
                    <a:pt x="873" y="1824"/>
                  </a:lnTo>
                  <a:lnTo>
                    <a:pt x="0" y="3126"/>
                  </a:lnTo>
                  <a:lnTo>
                    <a:pt x="0" y="3383"/>
                  </a:lnTo>
                  <a:lnTo>
                    <a:pt x="219" y="3731"/>
                  </a:lnTo>
                  <a:lnTo>
                    <a:pt x="328" y="3992"/>
                  </a:lnTo>
                  <a:lnTo>
                    <a:pt x="545" y="4341"/>
                  </a:lnTo>
                  <a:lnTo>
                    <a:pt x="654" y="4772"/>
                  </a:lnTo>
                  <a:lnTo>
                    <a:pt x="928" y="5638"/>
                  </a:lnTo>
                  <a:lnTo>
                    <a:pt x="873" y="6335"/>
                  </a:lnTo>
                  <a:lnTo>
                    <a:pt x="764" y="6853"/>
                  </a:lnTo>
                  <a:lnTo>
                    <a:pt x="819" y="8068"/>
                  </a:lnTo>
                  <a:lnTo>
                    <a:pt x="928" y="8329"/>
                  </a:lnTo>
                  <a:lnTo>
                    <a:pt x="1038" y="8677"/>
                  </a:lnTo>
                  <a:lnTo>
                    <a:pt x="1582" y="9544"/>
                  </a:lnTo>
                  <a:lnTo>
                    <a:pt x="1473" y="9196"/>
                  </a:lnTo>
                  <a:lnTo>
                    <a:pt x="1363" y="8934"/>
                  </a:lnTo>
                  <a:lnTo>
                    <a:pt x="1418" y="8764"/>
                  </a:lnTo>
                  <a:lnTo>
                    <a:pt x="1908" y="8934"/>
                  </a:lnTo>
                  <a:lnTo>
                    <a:pt x="2127" y="8677"/>
                  </a:lnTo>
                  <a:lnTo>
                    <a:pt x="2237" y="8764"/>
                  </a:lnTo>
                  <a:lnTo>
                    <a:pt x="2182" y="9370"/>
                  </a:lnTo>
                  <a:lnTo>
                    <a:pt x="2237" y="9805"/>
                  </a:lnTo>
                  <a:lnTo>
                    <a:pt x="2456" y="9631"/>
                  </a:lnTo>
                  <a:lnTo>
                    <a:pt x="2562" y="10062"/>
                  </a:lnTo>
                  <a:lnTo>
                    <a:pt x="2510" y="10323"/>
                  </a:lnTo>
                  <a:lnTo>
                    <a:pt x="2237" y="10236"/>
                  </a:lnTo>
                  <a:lnTo>
                    <a:pt x="2127" y="10236"/>
                  </a:lnTo>
                  <a:lnTo>
                    <a:pt x="1963" y="10062"/>
                  </a:lnTo>
                  <a:lnTo>
                    <a:pt x="1692" y="10410"/>
                  </a:lnTo>
                  <a:lnTo>
                    <a:pt x="1692" y="10846"/>
                  </a:lnTo>
                  <a:lnTo>
                    <a:pt x="1908" y="11190"/>
                  </a:lnTo>
                  <a:lnTo>
                    <a:pt x="1853" y="10671"/>
                  </a:lnTo>
                  <a:lnTo>
                    <a:pt x="2018" y="10671"/>
                  </a:lnTo>
                  <a:lnTo>
                    <a:pt x="2182" y="10759"/>
                  </a:lnTo>
                  <a:lnTo>
                    <a:pt x="2401" y="10846"/>
                  </a:lnTo>
                  <a:lnTo>
                    <a:pt x="2510" y="11277"/>
                  </a:lnTo>
                  <a:lnTo>
                    <a:pt x="2946" y="11625"/>
                  </a:lnTo>
                  <a:lnTo>
                    <a:pt x="3055" y="12060"/>
                  </a:lnTo>
                  <a:lnTo>
                    <a:pt x="3000" y="12840"/>
                  </a:lnTo>
                  <a:lnTo>
                    <a:pt x="3055" y="13101"/>
                  </a:lnTo>
                  <a:lnTo>
                    <a:pt x="3055" y="14316"/>
                  </a:lnTo>
                  <a:lnTo>
                    <a:pt x="3219" y="15182"/>
                  </a:lnTo>
                  <a:lnTo>
                    <a:pt x="3491" y="16397"/>
                  </a:lnTo>
                  <a:lnTo>
                    <a:pt x="3764" y="16049"/>
                  </a:lnTo>
                  <a:lnTo>
                    <a:pt x="4473" y="16049"/>
                  </a:lnTo>
                  <a:lnTo>
                    <a:pt x="4638" y="15443"/>
                  </a:lnTo>
                  <a:lnTo>
                    <a:pt x="4854" y="15008"/>
                  </a:lnTo>
                  <a:lnTo>
                    <a:pt x="5128" y="15008"/>
                  </a:lnTo>
                  <a:lnTo>
                    <a:pt x="5727" y="14142"/>
                  </a:lnTo>
                  <a:lnTo>
                    <a:pt x="6327" y="13880"/>
                  </a:lnTo>
                  <a:lnTo>
                    <a:pt x="6872" y="14142"/>
                  </a:lnTo>
                  <a:lnTo>
                    <a:pt x="7036" y="13532"/>
                  </a:lnTo>
                  <a:lnTo>
                    <a:pt x="7309" y="13445"/>
                  </a:lnTo>
                  <a:lnTo>
                    <a:pt x="7635" y="13706"/>
                  </a:lnTo>
                  <a:lnTo>
                    <a:pt x="7964" y="13532"/>
                  </a:lnTo>
                  <a:lnTo>
                    <a:pt x="8509" y="14316"/>
                  </a:lnTo>
                  <a:lnTo>
                    <a:pt x="8947" y="14573"/>
                  </a:lnTo>
                  <a:lnTo>
                    <a:pt x="9817" y="15443"/>
                  </a:lnTo>
                  <a:lnTo>
                    <a:pt x="10091" y="15443"/>
                  </a:lnTo>
                  <a:lnTo>
                    <a:pt x="10310" y="15095"/>
                  </a:lnTo>
                  <a:lnTo>
                    <a:pt x="10909" y="15530"/>
                  </a:lnTo>
                  <a:lnTo>
                    <a:pt x="11235" y="15618"/>
                  </a:lnTo>
                  <a:lnTo>
                    <a:pt x="11290" y="16310"/>
                  </a:lnTo>
                  <a:lnTo>
                    <a:pt x="11454" y="16484"/>
                  </a:lnTo>
                  <a:lnTo>
                    <a:pt x="11783" y="16397"/>
                  </a:lnTo>
                  <a:lnTo>
                    <a:pt x="12328" y="16571"/>
                  </a:lnTo>
                  <a:lnTo>
                    <a:pt x="12927" y="17873"/>
                  </a:lnTo>
                  <a:lnTo>
                    <a:pt x="13636" y="18043"/>
                  </a:lnTo>
                  <a:lnTo>
                    <a:pt x="13965" y="18217"/>
                  </a:lnTo>
                  <a:lnTo>
                    <a:pt x="14236" y="18913"/>
                  </a:lnTo>
                  <a:lnTo>
                    <a:pt x="14126" y="19345"/>
                  </a:lnTo>
                  <a:lnTo>
                    <a:pt x="14236" y="19867"/>
                  </a:lnTo>
                  <a:lnTo>
                    <a:pt x="14236" y="20215"/>
                  </a:lnTo>
                  <a:lnTo>
                    <a:pt x="14400" y="20646"/>
                  </a:lnTo>
                  <a:lnTo>
                    <a:pt x="14509" y="20472"/>
                  </a:lnTo>
                  <a:lnTo>
                    <a:pt x="14835" y="20646"/>
                  </a:lnTo>
                  <a:lnTo>
                    <a:pt x="15054" y="20908"/>
                  </a:lnTo>
                  <a:lnTo>
                    <a:pt x="15328" y="20908"/>
                  </a:lnTo>
                  <a:lnTo>
                    <a:pt x="15544" y="20646"/>
                  </a:lnTo>
                  <a:lnTo>
                    <a:pt x="15763" y="20646"/>
                  </a:lnTo>
                  <a:lnTo>
                    <a:pt x="16092" y="21082"/>
                  </a:lnTo>
                  <a:lnTo>
                    <a:pt x="16199" y="21343"/>
                  </a:lnTo>
                  <a:lnTo>
                    <a:pt x="16363" y="21600"/>
                  </a:lnTo>
                  <a:lnTo>
                    <a:pt x="16472" y="21343"/>
                  </a:lnTo>
                  <a:lnTo>
                    <a:pt x="16908" y="21256"/>
                  </a:lnTo>
                  <a:lnTo>
                    <a:pt x="17127" y="20821"/>
                  </a:lnTo>
                  <a:lnTo>
                    <a:pt x="17181" y="20472"/>
                  </a:lnTo>
                  <a:lnTo>
                    <a:pt x="17400" y="20298"/>
                  </a:lnTo>
                  <a:lnTo>
                    <a:pt x="17291" y="19954"/>
                  </a:lnTo>
                  <a:lnTo>
                    <a:pt x="17781" y="19519"/>
                  </a:lnTo>
                  <a:lnTo>
                    <a:pt x="18326" y="19345"/>
                  </a:lnTo>
                  <a:lnTo>
                    <a:pt x="18381" y="19088"/>
                  </a:lnTo>
                  <a:lnTo>
                    <a:pt x="18600" y="18739"/>
                  </a:lnTo>
                  <a:lnTo>
                    <a:pt x="18873" y="18652"/>
                  </a:lnTo>
                  <a:lnTo>
                    <a:pt x="18928" y="18130"/>
                  </a:lnTo>
                  <a:lnTo>
                    <a:pt x="18928" y="17438"/>
                  </a:lnTo>
                  <a:lnTo>
                    <a:pt x="19309" y="16915"/>
                  </a:lnTo>
                  <a:lnTo>
                    <a:pt x="19309" y="16397"/>
                  </a:lnTo>
                  <a:lnTo>
                    <a:pt x="19144" y="16136"/>
                  </a:lnTo>
                  <a:lnTo>
                    <a:pt x="19199" y="15962"/>
                  </a:lnTo>
                  <a:lnTo>
                    <a:pt x="19363" y="15875"/>
                  </a:lnTo>
                  <a:lnTo>
                    <a:pt x="19473" y="15618"/>
                  </a:lnTo>
                  <a:lnTo>
                    <a:pt x="19908" y="15443"/>
                  </a:lnTo>
                  <a:lnTo>
                    <a:pt x="20018" y="15443"/>
                  </a:lnTo>
                  <a:lnTo>
                    <a:pt x="20453" y="15008"/>
                  </a:lnTo>
                  <a:lnTo>
                    <a:pt x="20836" y="14747"/>
                  </a:lnTo>
                  <a:lnTo>
                    <a:pt x="21110" y="15095"/>
                  </a:lnTo>
                  <a:lnTo>
                    <a:pt x="21491" y="15008"/>
                  </a:lnTo>
                  <a:lnTo>
                    <a:pt x="21545" y="15095"/>
                  </a:lnTo>
                  <a:lnTo>
                    <a:pt x="21600" y="15095"/>
                  </a:lnTo>
                  <a:lnTo>
                    <a:pt x="21545" y="13967"/>
                  </a:lnTo>
                  <a:lnTo>
                    <a:pt x="21545" y="13362"/>
                  </a:lnTo>
                  <a:lnTo>
                    <a:pt x="21000" y="12840"/>
                  </a:lnTo>
                  <a:lnTo>
                    <a:pt x="20781" y="12840"/>
                  </a:lnTo>
                  <a:lnTo>
                    <a:pt x="20562" y="12492"/>
                  </a:lnTo>
                  <a:lnTo>
                    <a:pt x="19744" y="12404"/>
                  </a:lnTo>
                  <a:lnTo>
                    <a:pt x="18764" y="11190"/>
                  </a:lnTo>
                  <a:lnTo>
                    <a:pt x="17672" y="10410"/>
                  </a:lnTo>
                  <a:lnTo>
                    <a:pt x="16637" y="9196"/>
                  </a:lnTo>
                  <a:lnTo>
                    <a:pt x="15654" y="8242"/>
                  </a:lnTo>
                  <a:lnTo>
                    <a:pt x="15109" y="7894"/>
                  </a:lnTo>
                  <a:lnTo>
                    <a:pt x="14781" y="6853"/>
                  </a:lnTo>
                  <a:lnTo>
                    <a:pt x="14674" y="6335"/>
                  </a:lnTo>
                  <a:lnTo>
                    <a:pt x="14400" y="5900"/>
                  </a:lnTo>
                  <a:lnTo>
                    <a:pt x="14126" y="4424"/>
                  </a:lnTo>
                  <a:lnTo>
                    <a:pt x="13472" y="3818"/>
                  </a:lnTo>
                  <a:lnTo>
                    <a:pt x="13146" y="3731"/>
                  </a:lnTo>
                  <a:lnTo>
                    <a:pt x="12927" y="3905"/>
                  </a:lnTo>
                  <a:lnTo>
                    <a:pt x="12054" y="3296"/>
                  </a:lnTo>
                  <a:lnTo>
                    <a:pt x="10909" y="2255"/>
                  </a:lnTo>
                  <a:lnTo>
                    <a:pt x="10855" y="1737"/>
                  </a:lnTo>
                  <a:lnTo>
                    <a:pt x="9927" y="871"/>
                  </a:lnTo>
                  <a:lnTo>
                    <a:pt x="8947" y="87"/>
                  </a:lnTo>
                  <a:lnTo>
                    <a:pt x="8238" y="0"/>
                  </a:lnTo>
                  <a:close/>
                </a:path>
              </a:pathLst>
            </a:custGeom>
            <a:solidFill>
              <a:srgbClr val="CCD4DA"/>
            </a:solidFill>
            <a:ln w="12700" cap="flat">
              <a:noFill/>
              <a:miter lim="400000"/>
            </a:ln>
            <a:effectLst/>
          </p:spPr>
          <p:txBody>
            <a:bodyPr wrap="square" lIns="0" tIns="0" rIns="0" bIns="0" numCol="1" anchor="ctr">
              <a:noAutofit/>
            </a:bodyPr>
            <a:lstStyle/>
            <a:p>
              <a:pPr defTabSz="342900">
                <a:lnSpc>
                  <a:spcPct val="100000"/>
                </a:lnSpc>
                <a:spcBef>
                  <a:spcPts val="0"/>
                </a:spcBef>
                <a:defRPr sz="1400">
                  <a:latin typeface="Arial"/>
                  <a:ea typeface="Arial"/>
                  <a:cs typeface="Arial"/>
                  <a:sym typeface="Arial"/>
                </a:defRPr>
              </a:pPr>
              <a:endParaRPr sz="525"/>
            </a:p>
          </p:txBody>
        </p:sp>
        <p:sp>
          <p:nvSpPr>
            <p:cNvPr id="250" name="Google Shape;10543;p32">
              <a:extLst>
                <a:ext uri="{FF2B5EF4-FFF2-40B4-BE49-F238E27FC236}">
                  <a16:creationId xmlns:a16="http://schemas.microsoft.com/office/drawing/2014/main" id="{4E27C0C3-5AEA-9E88-843B-C431747E7F00}"/>
                </a:ext>
              </a:extLst>
            </p:cNvPr>
            <p:cNvSpPr/>
            <p:nvPr/>
          </p:nvSpPr>
          <p:spPr>
            <a:xfrm>
              <a:off x="17175607" y="8151197"/>
              <a:ext cx="59876" cy="59876"/>
            </a:xfrm>
            <a:custGeom>
              <a:avLst/>
              <a:gdLst/>
              <a:ahLst/>
              <a:cxnLst>
                <a:cxn ang="0">
                  <a:pos x="wd2" y="hd2"/>
                </a:cxn>
                <a:cxn ang="5400000">
                  <a:pos x="wd2" y="hd2"/>
                </a:cxn>
                <a:cxn ang="10800000">
                  <a:pos x="wd2" y="hd2"/>
                </a:cxn>
                <a:cxn ang="16200000">
                  <a:pos x="wd2" y="hd2"/>
                </a:cxn>
              </a:cxnLst>
              <a:rect l="0" t="0" r="r" b="b"/>
              <a:pathLst>
                <a:path w="21600" h="21600" extrusionOk="0">
                  <a:moveTo>
                    <a:pt x="21600" y="0"/>
                  </a:moveTo>
                  <a:lnTo>
                    <a:pt x="0" y="1668"/>
                  </a:lnTo>
                  <a:lnTo>
                    <a:pt x="10930" y="9926"/>
                  </a:lnTo>
                  <a:lnTo>
                    <a:pt x="0" y="21600"/>
                  </a:lnTo>
                  <a:lnTo>
                    <a:pt x="16395" y="9926"/>
                  </a:lnTo>
                  <a:lnTo>
                    <a:pt x="10930" y="1668"/>
                  </a:lnTo>
                  <a:lnTo>
                    <a:pt x="21600" y="1668"/>
                  </a:lnTo>
                  <a:lnTo>
                    <a:pt x="21600" y="0"/>
                  </a:lnTo>
                  <a:close/>
                </a:path>
              </a:pathLst>
            </a:custGeom>
            <a:solidFill>
              <a:srgbClr val="CCD4D8"/>
            </a:solidFill>
            <a:ln w="12700" cap="flat">
              <a:noFill/>
              <a:miter lim="400000"/>
            </a:ln>
            <a:effectLst/>
          </p:spPr>
          <p:txBody>
            <a:bodyPr wrap="square" lIns="0" tIns="0" rIns="0" bIns="0" numCol="1" anchor="ctr">
              <a:noAutofit/>
            </a:bodyPr>
            <a:lstStyle/>
            <a:p>
              <a:pPr defTabSz="342900">
                <a:lnSpc>
                  <a:spcPct val="100000"/>
                </a:lnSpc>
                <a:spcBef>
                  <a:spcPts val="0"/>
                </a:spcBef>
                <a:defRPr sz="1400">
                  <a:latin typeface="Arial"/>
                  <a:ea typeface="Arial"/>
                  <a:cs typeface="Arial"/>
                  <a:sym typeface="Arial"/>
                </a:defRPr>
              </a:pPr>
              <a:endParaRPr sz="525"/>
            </a:p>
          </p:txBody>
        </p:sp>
        <p:sp>
          <p:nvSpPr>
            <p:cNvPr id="251" name="Google Shape;10544;p32">
              <a:extLst>
                <a:ext uri="{FF2B5EF4-FFF2-40B4-BE49-F238E27FC236}">
                  <a16:creationId xmlns:a16="http://schemas.microsoft.com/office/drawing/2014/main" id="{B13D586C-4752-99FA-D0E1-ED7944DAF582}"/>
                </a:ext>
              </a:extLst>
            </p:cNvPr>
            <p:cNvSpPr/>
            <p:nvPr/>
          </p:nvSpPr>
          <p:spPr>
            <a:xfrm>
              <a:off x="17200364" y="8085068"/>
              <a:ext cx="156651" cy="254352"/>
            </a:xfrm>
            <a:custGeom>
              <a:avLst/>
              <a:gdLst/>
              <a:ahLst/>
              <a:cxnLst>
                <a:cxn ang="0">
                  <a:pos x="wd2" y="hd2"/>
                </a:cxn>
                <a:cxn ang="5400000">
                  <a:pos x="wd2" y="hd2"/>
                </a:cxn>
                <a:cxn ang="10800000">
                  <a:pos x="wd2" y="hd2"/>
                </a:cxn>
                <a:cxn ang="16200000">
                  <a:pos x="wd2" y="hd2"/>
                </a:cxn>
              </a:cxnLst>
              <a:rect l="0" t="0" r="r" b="b"/>
              <a:pathLst>
                <a:path w="21600" h="21600" extrusionOk="0">
                  <a:moveTo>
                    <a:pt x="4681" y="0"/>
                  </a:moveTo>
                  <a:lnTo>
                    <a:pt x="4681" y="213"/>
                  </a:lnTo>
                  <a:lnTo>
                    <a:pt x="5043" y="425"/>
                  </a:lnTo>
                  <a:lnTo>
                    <a:pt x="4681" y="638"/>
                  </a:lnTo>
                  <a:lnTo>
                    <a:pt x="4320" y="1063"/>
                  </a:lnTo>
                  <a:lnTo>
                    <a:pt x="4320" y="2115"/>
                  </a:lnTo>
                  <a:lnTo>
                    <a:pt x="3236" y="3178"/>
                  </a:lnTo>
                  <a:lnTo>
                    <a:pt x="2513" y="2753"/>
                  </a:lnTo>
                  <a:lnTo>
                    <a:pt x="1429" y="2328"/>
                  </a:lnTo>
                  <a:lnTo>
                    <a:pt x="0" y="2328"/>
                  </a:lnTo>
                  <a:lnTo>
                    <a:pt x="0" y="2541"/>
                  </a:lnTo>
                  <a:lnTo>
                    <a:pt x="1429" y="2753"/>
                  </a:lnTo>
                  <a:lnTo>
                    <a:pt x="1790" y="3391"/>
                  </a:lnTo>
                  <a:lnTo>
                    <a:pt x="1429" y="3603"/>
                  </a:lnTo>
                  <a:lnTo>
                    <a:pt x="2513" y="4666"/>
                  </a:lnTo>
                  <a:lnTo>
                    <a:pt x="2513" y="6357"/>
                  </a:lnTo>
                  <a:lnTo>
                    <a:pt x="1429" y="6994"/>
                  </a:lnTo>
                  <a:lnTo>
                    <a:pt x="1084" y="9535"/>
                  </a:lnTo>
                  <a:lnTo>
                    <a:pt x="1429" y="10172"/>
                  </a:lnTo>
                  <a:lnTo>
                    <a:pt x="723" y="10587"/>
                  </a:lnTo>
                  <a:lnTo>
                    <a:pt x="1429" y="12926"/>
                  </a:lnTo>
                  <a:lnTo>
                    <a:pt x="1429" y="13766"/>
                  </a:lnTo>
                  <a:lnTo>
                    <a:pt x="2874" y="16306"/>
                  </a:lnTo>
                  <a:lnTo>
                    <a:pt x="4320" y="19485"/>
                  </a:lnTo>
                  <a:lnTo>
                    <a:pt x="5404" y="20760"/>
                  </a:lnTo>
                  <a:lnTo>
                    <a:pt x="7917" y="21600"/>
                  </a:lnTo>
                  <a:lnTo>
                    <a:pt x="10086" y="21387"/>
                  </a:lnTo>
                  <a:lnTo>
                    <a:pt x="13321" y="21185"/>
                  </a:lnTo>
                  <a:lnTo>
                    <a:pt x="16196" y="20547"/>
                  </a:lnTo>
                  <a:lnTo>
                    <a:pt x="19449" y="18432"/>
                  </a:lnTo>
                  <a:lnTo>
                    <a:pt x="20877" y="16944"/>
                  </a:lnTo>
                  <a:lnTo>
                    <a:pt x="21600" y="15881"/>
                  </a:lnTo>
                  <a:lnTo>
                    <a:pt x="21239" y="15041"/>
                  </a:lnTo>
                  <a:lnTo>
                    <a:pt x="21600" y="14403"/>
                  </a:lnTo>
                  <a:lnTo>
                    <a:pt x="21600" y="12926"/>
                  </a:lnTo>
                  <a:lnTo>
                    <a:pt x="21239" y="12288"/>
                  </a:lnTo>
                  <a:lnTo>
                    <a:pt x="21600" y="11225"/>
                  </a:lnTo>
                  <a:lnTo>
                    <a:pt x="19810" y="10587"/>
                  </a:lnTo>
                  <a:lnTo>
                    <a:pt x="18726" y="8047"/>
                  </a:lnTo>
                  <a:lnTo>
                    <a:pt x="17280" y="6357"/>
                  </a:lnTo>
                  <a:lnTo>
                    <a:pt x="15473" y="6357"/>
                  </a:lnTo>
                  <a:lnTo>
                    <a:pt x="15473" y="5931"/>
                  </a:lnTo>
                  <a:lnTo>
                    <a:pt x="13683" y="5931"/>
                  </a:lnTo>
                  <a:lnTo>
                    <a:pt x="15834" y="5506"/>
                  </a:lnTo>
                  <a:lnTo>
                    <a:pt x="15473" y="4869"/>
                  </a:lnTo>
                  <a:lnTo>
                    <a:pt x="14406" y="4666"/>
                  </a:lnTo>
                  <a:lnTo>
                    <a:pt x="13321" y="3391"/>
                  </a:lnTo>
                  <a:lnTo>
                    <a:pt x="12237" y="3391"/>
                  </a:lnTo>
                  <a:lnTo>
                    <a:pt x="11876" y="2328"/>
                  </a:lnTo>
                  <a:lnTo>
                    <a:pt x="11514" y="1700"/>
                  </a:lnTo>
                  <a:lnTo>
                    <a:pt x="11514" y="1275"/>
                  </a:lnTo>
                  <a:lnTo>
                    <a:pt x="8279" y="425"/>
                  </a:lnTo>
                  <a:lnTo>
                    <a:pt x="7917" y="1063"/>
                  </a:lnTo>
                  <a:lnTo>
                    <a:pt x="6471" y="638"/>
                  </a:lnTo>
                  <a:lnTo>
                    <a:pt x="6833" y="213"/>
                  </a:lnTo>
                  <a:lnTo>
                    <a:pt x="4681" y="0"/>
                  </a:lnTo>
                  <a:close/>
                </a:path>
              </a:pathLst>
            </a:custGeom>
            <a:solidFill>
              <a:srgbClr val="CCD4D8"/>
            </a:solidFill>
            <a:ln w="12700" cap="flat">
              <a:noFill/>
              <a:miter lim="400000"/>
            </a:ln>
            <a:effectLst/>
          </p:spPr>
          <p:txBody>
            <a:bodyPr wrap="square" lIns="0" tIns="0" rIns="0" bIns="0" numCol="1" anchor="ctr">
              <a:noAutofit/>
            </a:bodyPr>
            <a:lstStyle/>
            <a:p>
              <a:pPr defTabSz="342900">
                <a:lnSpc>
                  <a:spcPct val="100000"/>
                </a:lnSpc>
                <a:spcBef>
                  <a:spcPts val="0"/>
                </a:spcBef>
                <a:defRPr sz="1400">
                  <a:latin typeface="Arial"/>
                  <a:ea typeface="Arial"/>
                  <a:cs typeface="Arial"/>
                  <a:sym typeface="Arial"/>
                </a:defRPr>
              </a:pPr>
              <a:endParaRPr sz="525"/>
            </a:p>
          </p:txBody>
        </p:sp>
        <p:sp>
          <p:nvSpPr>
            <p:cNvPr id="252" name="Google Shape;10545;p32">
              <a:extLst>
                <a:ext uri="{FF2B5EF4-FFF2-40B4-BE49-F238E27FC236}">
                  <a16:creationId xmlns:a16="http://schemas.microsoft.com/office/drawing/2014/main" id="{5C1664AF-BE8E-A758-2477-311C67B41C51}"/>
                </a:ext>
              </a:extLst>
            </p:cNvPr>
            <p:cNvSpPr/>
            <p:nvPr/>
          </p:nvSpPr>
          <p:spPr>
            <a:xfrm>
              <a:off x="17193893" y="8036417"/>
              <a:ext cx="59876" cy="59876"/>
            </a:xfrm>
            <a:custGeom>
              <a:avLst/>
              <a:gdLst/>
              <a:ahLst/>
              <a:cxnLst>
                <a:cxn ang="0">
                  <a:pos x="wd2" y="hd2"/>
                </a:cxn>
                <a:cxn ang="5400000">
                  <a:pos x="wd2" y="hd2"/>
                </a:cxn>
                <a:cxn ang="10800000">
                  <a:pos x="wd2" y="hd2"/>
                </a:cxn>
                <a:cxn ang="16200000">
                  <a:pos x="wd2" y="hd2"/>
                </a:cxn>
              </a:cxnLst>
              <a:rect l="0" t="0" r="r" b="b"/>
              <a:pathLst>
                <a:path w="21600" h="21600" extrusionOk="0">
                  <a:moveTo>
                    <a:pt x="19440" y="0"/>
                  </a:moveTo>
                  <a:lnTo>
                    <a:pt x="0" y="4826"/>
                  </a:lnTo>
                  <a:lnTo>
                    <a:pt x="0" y="12064"/>
                  </a:lnTo>
                  <a:lnTo>
                    <a:pt x="12960" y="21600"/>
                  </a:lnTo>
                  <a:lnTo>
                    <a:pt x="12960" y="16889"/>
                  </a:lnTo>
                  <a:lnTo>
                    <a:pt x="17280" y="16889"/>
                  </a:lnTo>
                  <a:lnTo>
                    <a:pt x="21600" y="4826"/>
                  </a:lnTo>
                  <a:lnTo>
                    <a:pt x="19440" y="0"/>
                  </a:lnTo>
                  <a:close/>
                </a:path>
              </a:pathLst>
            </a:custGeom>
            <a:solidFill>
              <a:srgbClr val="CCD4D8"/>
            </a:solidFill>
            <a:ln w="12700" cap="flat">
              <a:noFill/>
              <a:miter lim="400000"/>
            </a:ln>
            <a:effectLst/>
          </p:spPr>
          <p:txBody>
            <a:bodyPr wrap="square" lIns="0" tIns="0" rIns="0" bIns="0" numCol="1" anchor="ctr">
              <a:noAutofit/>
            </a:bodyPr>
            <a:lstStyle/>
            <a:p>
              <a:pPr defTabSz="342900">
                <a:lnSpc>
                  <a:spcPct val="100000"/>
                </a:lnSpc>
                <a:spcBef>
                  <a:spcPts val="0"/>
                </a:spcBef>
                <a:defRPr sz="1400">
                  <a:latin typeface="Arial"/>
                  <a:ea typeface="Arial"/>
                  <a:cs typeface="Arial"/>
                  <a:sym typeface="Arial"/>
                </a:defRPr>
              </a:pPr>
              <a:endParaRPr sz="525"/>
            </a:p>
          </p:txBody>
        </p:sp>
        <p:sp>
          <p:nvSpPr>
            <p:cNvPr id="253" name="Google Shape;10546;p32">
              <a:extLst>
                <a:ext uri="{FF2B5EF4-FFF2-40B4-BE49-F238E27FC236}">
                  <a16:creationId xmlns:a16="http://schemas.microsoft.com/office/drawing/2014/main" id="{349B6E47-2024-B77E-6577-0FF4030CA468}"/>
                </a:ext>
              </a:extLst>
            </p:cNvPr>
            <p:cNvSpPr/>
            <p:nvPr/>
          </p:nvSpPr>
          <p:spPr>
            <a:xfrm>
              <a:off x="17226596" y="8047681"/>
              <a:ext cx="59876" cy="59876"/>
            </a:xfrm>
            <a:custGeom>
              <a:avLst/>
              <a:gdLst/>
              <a:ahLst/>
              <a:cxnLst>
                <a:cxn ang="0">
                  <a:pos x="wd2" y="hd2"/>
                </a:cxn>
                <a:cxn ang="5400000">
                  <a:pos x="wd2" y="hd2"/>
                </a:cxn>
                <a:cxn ang="10800000">
                  <a:pos x="wd2" y="hd2"/>
                </a:cxn>
                <a:cxn ang="16200000">
                  <a:pos x="wd2" y="hd2"/>
                </a:cxn>
              </a:cxnLst>
              <a:rect l="0" t="0" r="r" b="b"/>
              <a:pathLst>
                <a:path w="21600" h="21600" extrusionOk="0">
                  <a:moveTo>
                    <a:pt x="2889" y="0"/>
                  </a:moveTo>
                  <a:lnTo>
                    <a:pt x="2889" y="3614"/>
                  </a:lnTo>
                  <a:lnTo>
                    <a:pt x="5710" y="7229"/>
                  </a:lnTo>
                  <a:lnTo>
                    <a:pt x="0" y="7229"/>
                  </a:lnTo>
                  <a:lnTo>
                    <a:pt x="0" y="8950"/>
                  </a:lnTo>
                  <a:lnTo>
                    <a:pt x="8599" y="12564"/>
                  </a:lnTo>
                  <a:lnTo>
                    <a:pt x="12932" y="17986"/>
                  </a:lnTo>
                  <a:lnTo>
                    <a:pt x="18711" y="17986"/>
                  </a:lnTo>
                  <a:lnTo>
                    <a:pt x="21600" y="21600"/>
                  </a:lnTo>
                  <a:lnTo>
                    <a:pt x="20155" y="17986"/>
                  </a:lnTo>
                  <a:lnTo>
                    <a:pt x="11488" y="8950"/>
                  </a:lnTo>
                  <a:lnTo>
                    <a:pt x="11488" y="1807"/>
                  </a:lnTo>
                  <a:lnTo>
                    <a:pt x="2889" y="0"/>
                  </a:lnTo>
                  <a:close/>
                </a:path>
              </a:pathLst>
            </a:custGeom>
            <a:solidFill>
              <a:srgbClr val="CCD4D8"/>
            </a:solidFill>
            <a:ln w="12700" cap="flat">
              <a:noFill/>
              <a:miter lim="400000"/>
            </a:ln>
            <a:effectLst/>
          </p:spPr>
          <p:txBody>
            <a:bodyPr wrap="square" lIns="0" tIns="0" rIns="0" bIns="0" numCol="1" anchor="ctr">
              <a:noAutofit/>
            </a:bodyPr>
            <a:lstStyle/>
            <a:p>
              <a:pPr defTabSz="342900">
                <a:lnSpc>
                  <a:spcPct val="100000"/>
                </a:lnSpc>
                <a:spcBef>
                  <a:spcPts val="0"/>
                </a:spcBef>
                <a:defRPr sz="1400">
                  <a:latin typeface="Arial"/>
                  <a:ea typeface="Arial"/>
                  <a:cs typeface="Arial"/>
                  <a:sym typeface="Arial"/>
                </a:defRPr>
              </a:pPr>
              <a:endParaRPr sz="525"/>
            </a:p>
          </p:txBody>
        </p:sp>
        <p:sp>
          <p:nvSpPr>
            <p:cNvPr id="254" name="Google Shape;10547;p32">
              <a:extLst>
                <a:ext uri="{FF2B5EF4-FFF2-40B4-BE49-F238E27FC236}">
                  <a16:creationId xmlns:a16="http://schemas.microsoft.com/office/drawing/2014/main" id="{3B877FD7-C0C5-E13B-F462-1247D71ED715}"/>
                </a:ext>
              </a:extLst>
            </p:cNvPr>
            <p:cNvSpPr/>
            <p:nvPr/>
          </p:nvSpPr>
          <p:spPr>
            <a:xfrm>
              <a:off x="16307164" y="6296995"/>
              <a:ext cx="2024059" cy="1887839"/>
            </a:xfrm>
            <a:custGeom>
              <a:avLst/>
              <a:gdLst/>
              <a:ahLst/>
              <a:cxnLst>
                <a:cxn ang="0">
                  <a:pos x="wd2" y="hd2"/>
                </a:cxn>
                <a:cxn ang="5400000">
                  <a:pos x="wd2" y="hd2"/>
                </a:cxn>
                <a:cxn ang="10800000">
                  <a:pos x="wd2" y="hd2"/>
                </a:cxn>
                <a:cxn ang="16200000">
                  <a:pos x="wd2" y="hd2"/>
                </a:cxn>
              </a:cxnLst>
              <a:rect l="0" t="0" r="r" b="b"/>
              <a:pathLst>
                <a:path w="21600" h="21600" extrusionOk="0">
                  <a:moveTo>
                    <a:pt x="9198" y="20659"/>
                  </a:moveTo>
                  <a:lnTo>
                    <a:pt x="9226" y="20744"/>
                  </a:lnTo>
                  <a:lnTo>
                    <a:pt x="9226" y="20688"/>
                  </a:lnTo>
                  <a:lnTo>
                    <a:pt x="9198" y="20659"/>
                  </a:lnTo>
                  <a:close/>
                  <a:moveTo>
                    <a:pt x="5323" y="0"/>
                  </a:moveTo>
                  <a:lnTo>
                    <a:pt x="5212" y="199"/>
                  </a:lnTo>
                  <a:lnTo>
                    <a:pt x="5044" y="199"/>
                  </a:lnTo>
                  <a:lnTo>
                    <a:pt x="4794" y="400"/>
                  </a:lnTo>
                  <a:lnTo>
                    <a:pt x="4598" y="799"/>
                  </a:lnTo>
                  <a:lnTo>
                    <a:pt x="4516" y="856"/>
                  </a:lnTo>
                  <a:lnTo>
                    <a:pt x="4376" y="998"/>
                  </a:lnTo>
                  <a:lnTo>
                    <a:pt x="4292" y="998"/>
                  </a:lnTo>
                  <a:lnTo>
                    <a:pt x="4153" y="1113"/>
                  </a:lnTo>
                  <a:lnTo>
                    <a:pt x="4013" y="1141"/>
                  </a:lnTo>
                  <a:lnTo>
                    <a:pt x="3763" y="1398"/>
                  </a:lnTo>
                  <a:lnTo>
                    <a:pt x="3790" y="1484"/>
                  </a:lnTo>
                  <a:lnTo>
                    <a:pt x="3901" y="1769"/>
                  </a:lnTo>
                  <a:lnTo>
                    <a:pt x="3818" y="2140"/>
                  </a:lnTo>
                  <a:lnTo>
                    <a:pt x="3818" y="2340"/>
                  </a:lnTo>
                  <a:lnTo>
                    <a:pt x="3679" y="2425"/>
                  </a:lnTo>
                  <a:lnTo>
                    <a:pt x="3483" y="2682"/>
                  </a:lnTo>
                  <a:lnTo>
                    <a:pt x="3595" y="2768"/>
                  </a:lnTo>
                  <a:lnTo>
                    <a:pt x="3595" y="2910"/>
                  </a:lnTo>
                  <a:lnTo>
                    <a:pt x="3511" y="3082"/>
                  </a:lnTo>
                  <a:lnTo>
                    <a:pt x="3233" y="3224"/>
                  </a:lnTo>
                  <a:lnTo>
                    <a:pt x="3093" y="3482"/>
                  </a:lnTo>
                  <a:lnTo>
                    <a:pt x="3065" y="3709"/>
                  </a:lnTo>
                  <a:lnTo>
                    <a:pt x="2954" y="3908"/>
                  </a:lnTo>
                  <a:lnTo>
                    <a:pt x="2620" y="4138"/>
                  </a:lnTo>
                  <a:lnTo>
                    <a:pt x="2480" y="4623"/>
                  </a:lnTo>
                  <a:lnTo>
                    <a:pt x="2230" y="4908"/>
                  </a:lnTo>
                  <a:lnTo>
                    <a:pt x="1812" y="4908"/>
                  </a:lnTo>
                  <a:lnTo>
                    <a:pt x="1533" y="5079"/>
                  </a:lnTo>
                  <a:lnTo>
                    <a:pt x="1421" y="5050"/>
                  </a:lnTo>
                  <a:lnTo>
                    <a:pt x="1393" y="4908"/>
                  </a:lnTo>
                  <a:lnTo>
                    <a:pt x="1227" y="4822"/>
                  </a:lnTo>
                  <a:lnTo>
                    <a:pt x="1115" y="4908"/>
                  </a:lnTo>
                  <a:lnTo>
                    <a:pt x="975" y="4965"/>
                  </a:lnTo>
                  <a:lnTo>
                    <a:pt x="919" y="5107"/>
                  </a:lnTo>
                  <a:lnTo>
                    <a:pt x="725" y="5394"/>
                  </a:lnTo>
                  <a:lnTo>
                    <a:pt x="613" y="5421"/>
                  </a:lnTo>
                  <a:lnTo>
                    <a:pt x="474" y="5764"/>
                  </a:lnTo>
                  <a:lnTo>
                    <a:pt x="474" y="5964"/>
                  </a:lnTo>
                  <a:lnTo>
                    <a:pt x="613" y="5935"/>
                  </a:lnTo>
                  <a:lnTo>
                    <a:pt x="809" y="5992"/>
                  </a:lnTo>
                  <a:lnTo>
                    <a:pt x="891" y="5964"/>
                  </a:lnTo>
                  <a:lnTo>
                    <a:pt x="1031" y="5964"/>
                  </a:lnTo>
                  <a:lnTo>
                    <a:pt x="1143" y="6220"/>
                  </a:lnTo>
                  <a:lnTo>
                    <a:pt x="1115" y="6392"/>
                  </a:lnTo>
                  <a:lnTo>
                    <a:pt x="1143" y="6677"/>
                  </a:lnTo>
                  <a:lnTo>
                    <a:pt x="1421" y="6849"/>
                  </a:lnTo>
                  <a:lnTo>
                    <a:pt x="1561" y="6849"/>
                  </a:lnTo>
                  <a:lnTo>
                    <a:pt x="1672" y="6933"/>
                  </a:lnTo>
                  <a:lnTo>
                    <a:pt x="1616" y="7048"/>
                  </a:lnTo>
                  <a:lnTo>
                    <a:pt x="1784" y="7248"/>
                  </a:lnTo>
                  <a:lnTo>
                    <a:pt x="1951" y="7761"/>
                  </a:lnTo>
                  <a:lnTo>
                    <a:pt x="1923" y="7847"/>
                  </a:lnTo>
                  <a:lnTo>
                    <a:pt x="1978" y="7933"/>
                  </a:lnTo>
                  <a:lnTo>
                    <a:pt x="1840" y="7990"/>
                  </a:lnTo>
                  <a:lnTo>
                    <a:pt x="1672" y="8103"/>
                  </a:lnTo>
                  <a:lnTo>
                    <a:pt x="1589" y="7990"/>
                  </a:lnTo>
                  <a:lnTo>
                    <a:pt x="1672" y="7904"/>
                  </a:lnTo>
                  <a:lnTo>
                    <a:pt x="1505" y="7933"/>
                  </a:lnTo>
                  <a:lnTo>
                    <a:pt x="1421" y="7990"/>
                  </a:lnTo>
                  <a:lnTo>
                    <a:pt x="1115" y="8132"/>
                  </a:lnTo>
                  <a:lnTo>
                    <a:pt x="585" y="8103"/>
                  </a:lnTo>
                  <a:lnTo>
                    <a:pt x="446" y="8189"/>
                  </a:lnTo>
                  <a:lnTo>
                    <a:pt x="334" y="8132"/>
                  </a:lnTo>
                  <a:lnTo>
                    <a:pt x="278" y="8332"/>
                  </a:lnTo>
                  <a:lnTo>
                    <a:pt x="167" y="8361"/>
                  </a:lnTo>
                  <a:lnTo>
                    <a:pt x="28" y="8474"/>
                  </a:lnTo>
                  <a:lnTo>
                    <a:pt x="0" y="8675"/>
                  </a:lnTo>
                  <a:lnTo>
                    <a:pt x="222" y="8531"/>
                  </a:lnTo>
                  <a:lnTo>
                    <a:pt x="446" y="8503"/>
                  </a:lnTo>
                  <a:lnTo>
                    <a:pt x="278" y="8617"/>
                  </a:lnTo>
                  <a:lnTo>
                    <a:pt x="140" y="8788"/>
                  </a:lnTo>
                  <a:lnTo>
                    <a:pt x="112" y="8960"/>
                  </a:lnTo>
                  <a:lnTo>
                    <a:pt x="194" y="8988"/>
                  </a:lnTo>
                  <a:lnTo>
                    <a:pt x="446" y="9245"/>
                  </a:lnTo>
                  <a:lnTo>
                    <a:pt x="919" y="9417"/>
                  </a:lnTo>
                  <a:lnTo>
                    <a:pt x="1087" y="9388"/>
                  </a:lnTo>
                  <a:lnTo>
                    <a:pt x="1281" y="9388"/>
                  </a:lnTo>
                  <a:lnTo>
                    <a:pt x="1589" y="9245"/>
                  </a:lnTo>
                  <a:lnTo>
                    <a:pt x="1589" y="9131"/>
                  </a:lnTo>
                  <a:lnTo>
                    <a:pt x="1616" y="9131"/>
                  </a:lnTo>
                  <a:lnTo>
                    <a:pt x="1784" y="9187"/>
                  </a:lnTo>
                  <a:lnTo>
                    <a:pt x="1728" y="9331"/>
                  </a:lnTo>
                  <a:lnTo>
                    <a:pt x="1672" y="9331"/>
                  </a:lnTo>
                  <a:lnTo>
                    <a:pt x="1533" y="9530"/>
                  </a:lnTo>
                  <a:lnTo>
                    <a:pt x="1421" y="9530"/>
                  </a:lnTo>
                  <a:lnTo>
                    <a:pt x="1115" y="9787"/>
                  </a:lnTo>
                  <a:lnTo>
                    <a:pt x="1115" y="9845"/>
                  </a:lnTo>
                  <a:lnTo>
                    <a:pt x="1003" y="9816"/>
                  </a:lnTo>
                  <a:lnTo>
                    <a:pt x="975" y="9816"/>
                  </a:lnTo>
                  <a:lnTo>
                    <a:pt x="864" y="9901"/>
                  </a:lnTo>
                  <a:lnTo>
                    <a:pt x="753" y="9845"/>
                  </a:lnTo>
                  <a:lnTo>
                    <a:pt x="753" y="9702"/>
                  </a:lnTo>
                  <a:lnTo>
                    <a:pt x="669" y="9702"/>
                  </a:lnTo>
                  <a:lnTo>
                    <a:pt x="613" y="9673"/>
                  </a:lnTo>
                  <a:lnTo>
                    <a:pt x="557" y="9673"/>
                  </a:lnTo>
                  <a:lnTo>
                    <a:pt x="529" y="9787"/>
                  </a:lnTo>
                  <a:lnTo>
                    <a:pt x="557" y="9901"/>
                  </a:lnTo>
                  <a:lnTo>
                    <a:pt x="864" y="10216"/>
                  </a:lnTo>
                  <a:lnTo>
                    <a:pt x="975" y="10272"/>
                  </a:lnTo>
                  <a:lnTo>
                    <a:pt x="1031" y="10272"/>
                  </a:lnTo>
                  <a:lnTo>
                    <a:pt x="1087" y="10329"/>
                  </a:lnTo>
                  <a:lnTo>
                    <a:pt x="1309" y="10671"/>
                  </a:lnTo>
                  <a:lnTo>
                    <a:pt x="1867" y="11128"/>
                  </a:lnTo>
                  <a:lnTo>
                    <a:pt x="2146" y="11214"/>
                  </a:lnTo>
                  <a:lnTo>
                    <a:pt x="2368" y="11128"/>
                  </a:lnTo>
                  <a:lnTo>
                    <a:pt x="2759" y="10900"/>
                  </a:lnTo>
                  <a:lnTo>
                    <a:pt x="3010" y="10757"/>
                  </a:lnTo>
                  <a:lnTo>
                    <a:pt x="3010" y="10671"/>
                  </a:lnTo>
                  <a:lnTo>
                    <a:pt x="3121" y="10529"/>
                  </a:lnTo>
                  <a:lnTo>
                    <a:pt x="3177" y="10244"/>
                  </a:lnTo>
                  <a:lnTo>
                    <a:pt x="3065" y="10101"/>
                  </a:lnTo>
                  <a:lnTo>
                    <a:pt x="3177" y="9816"/>
                  </a:lnTo>
                  <a:lnTo>
                    <a:pt x="3177" y="9673"/>
                  </a:lnTo>
                  <a:lnTo>
                    <a:pt x="3205" y="9558"/>
                  </a:lnTo>
                  <a:lnTo>
                    <a:pt x="3233" y="9673"/>
                  </a:lnTo>
                  <a:lnTo>
                    <a:pt x="3455" y="9673"/>
                  </a:lnTo>
                  <a:lnTo>
                    <a:pt x="3511" y="9702"/>
                  </a:lnTo>
                  <a:lnTo>
                    <a:pt x="3651" y="9644"/>
                  </a:lnTo>
                  <a:lnTo>
                    <a:pt x="3623" y="9702"/>
                  </a:lnTo>
                  <a:lnTo>
                    <a:pt x="3483" y="9845"/>
                  </a:lnTo>
                  <a:lnTo>
                    <a:pt x="3373" y="9816"/>
                  </a:lnTo>
                  <a:lnTo>
                    <a:pt x="3345" y="9845"/>
                  </a:lnTo>
                  <a:lnTo>
                    <a:pt x="3317" y="10044"/>
                  </a:lnTo>
                  <a:lnTo>
                    <a:pt x="3373" y="10130"/>
                  </a:lnTo>
                  <a:lnTo>
                    <a:pt x="3373" y="10272"/>
                  </a:lnTo>
                  <a:lnTo>
                    <a:pt x="3455" y="10329"/>
                  </a:lnTo>
                  <a:lnTo>
                    <a:pt x="3651" y="10272"/>
                  </a:lnTo>
                  <a:lnTo>
                    <a:pt x="3763" y="10329"/>
                  </a:lnTo>
                  <a:lnTo>
                    <a:pt x="3651" y="10329"/>
                  </a:lnTo>
                  <a:lnTo>
                    <a:pt x="3595" y="10386"/>
                  </a:lnTo>
                  <a:lnTo>
                    <a:pt x="3401" y="10501"/>
                  </a:lnTo>
                  <a:lnTo>
                    <a:pt x="3483" y="10843"/>
                  </a:lnTo>
                  <a:lnTo>
                    <a:pt x="3595" y="10929"/>
                  </a:lnTo>
                  <a:lnTo>
                    <a:pt x="3651" y="11185"/>
                  </a:lnTo>
                  <a:lnTo>
                    <a:pt x="3651" y="11384"/>
                  </a:lnTo>
                  <a:lnTo>
                    <a:pt x="3595" y="11556"/>
                  </a:lnTo>
                  <a:lnTo>
                    <a:pt x="3595" y="11699"/>
                  </a:lnTo>
                  <a:lnTo>
                    <a:pt x="3707" y="11784"/>
                  </a:lnTo>
                  <a:lnTo>
                    <a:pt x="3595" y="11841"/>
                  </a:lnTo>
                  <a:lnTo>
                    <a:pt x="3623" y="12099"/>
                  </a:lnTo>
                  <a:lnTo>
                    <a:pt x="3818" y="12526"/>
                  </a:lnTo>
                  <a:lnTo>
                    <a:pt x="3874" y="12669"/>
                  </a:lnTo>
                  <a:lnTo>
                    <a:pt x="3929" y="12784"/>
                  </a:lnTo>
                  <a:lnTo>
                    <a:pt x="3818" y="12812"/>
                  </a:lnTo>
                  <a:lnTo>
                    <a:pt x="3818" y="12983"/>
                  </a:lnTo>
                  <a:lnTo>
                    <a:pt x="4041" y="13268"/>
                  </a:lnTo>
                  <a:lnTo>
                    <a:pt x="3874" y="13268"/>
                  </a:lnTo>
                  <a:lnTo>
                    <a:pt x="4041" y="13525"/>
                  </a:lnTo>
                  <a:lnTo>
                    <a:pt x="4041" y="13753"/>
                  </a:lnTo>
                  <a:lnTo>
                    <a:pt x="4348" y="14380"/>
                  </a:lnTo>
                  <a:lnTo>
                    <a:pt x="4348" y="14809"/>
                  </a:lnTo>
                  <a:lnTo>
                    <a:pt x="4488" y="15180"/>
                  </a:lnTo>
                  <a:lnTo>
                    <a:pt x="4598" y="15237"/>
                  </a:lnTo>
                  <a:lnTo>
                    <a:pt x="4654" y="15466"/>
                  </a:lnTo>
                  <a:lnTo>
                    <a:pt x="4766" y="15522"/>
                  </a:lnTo>
                  <a:lnTo>
                    <a:pt x="4766" y="15636"/>
                  </a:lnTo>
                  <a:lnTo>
                    <a:pt x="4932" y="15950"/>
                  </a:lnTo>
                  <a:lnTo>
                    <a:pt x="5016" y="15979"/>
                  </a:lnTo>
                  <a:lnTo>
                    <a:pt x="5016" y="16065"/>
                  </a:lnTo>
                  <a:lnTo>
                    <a:pt x="5184" y="16321"/>
                  </a:lnTo>
                  <a:lnTo>
                    <a:pt x="5267" y="16321"/>
                  </a:lnTo>
                  <a:lnTo>
                    <a:pt x="5267" y="16606"/>
                  </a:lnTo>
                  <a:lnTo>
                    <a:pt x="5323" y="16692"/>
                  </a:lnTo>
                  <a:lnTo>
                    <a:pt x="5435" y="16892"/>
                  </a:lnTo>
                  <a:lnTo>
                    <a:pt x="5463" y="17120"/>
                  </a:lnTo>
                  <a:lnTo>
                    <a:pt x="5602" y="17491"/>
                  </a:lnTo>
                  <a:lnTo>
                    <a:pt x="5685" y="17634"/>
                  </a:lnTo>
                  <a:lnTo>
                    <a:pt x="5713" y="17948"/>
                  </a:lnTo>
                  <a:lnTo>
                    <a:pt x="5769" y="18034"/>
                  </a:lnTo>
                  <a:lnTo>
                    <a:pt x="5881" y="18233"/>
                  </a:lnTo>
                  <a:lnTo>
                    <a:pt x="6103" y="18462"/>
                  </a:lnTo>
                  <a:lnTo>
                    <a:pt x="6131" y="18462"/>
                  </a:lnTo>
                  <a:lnTo>
                    <a:pt x="6271" y="18661"/>
                  </a:lnTo>
                  <a:lnTo>
                    <a:pt x="6494" y="18946"/>
                  </a:lnTo>
                  <a:lnTo>
                    <a:pt x="6578" y="19204"/>
                  </a:lnTo>
                  <a:lnTo>
                    <a:pt x="6661" y="19403"/>
                  </a:lnTo>
                  <a:lnTo>
                    <a:pt x="6716" y="19460"/>
                  </a:lnTo>
                  <a:lnTo>
                    <a:pt x="6716" y="19602"/>
                  </a:lnTo>
                  <a:lnTo>
                    <a:pt x="6884" y="19917"/>
                  </a:lnTo>
                  <a:lnTo>
                    <a:pt x="6968" y="20202"/>
                  </a:lnTo>
                  <a:lnTo>
                    <a:pt x="6968" y="20516"/>
                  </a:lnTo>
                  <a:lnTo>
                    <a:pt x="7246" y="21115"/>
                  </a:lnTo>
                  <a:lnTo>
                    <a:pt x="7497" y="21372"/>
                  </a:lnTo>
                  <a:lnTo>
                    <a:pt x="7692" y="21543"/>
                  </a:lnTo>
                  <a:lnTo>
                    <a:pt x="7971" y="21600"/>
                  </a:lnTo>
                  <a:lnTo>
                    <a:pt x="8249" y="21372"/>
                  </a:lnTo>
                  <a:lnTo>
                    <a:pt x="8333" y="21200"/>
                  </a:lnTo>
                  <a:lnTo>
                    <a:pt x="8277" y="21115"/>
                  </a:lnTo>
                  <a:lnTo>
                    <a:pt x="8333" y="21087"/>
                  </a:lnTo>
                  <a:lnTo>
                    <a:pt x="8361" y="21030"/>
                  </a:lnTo>
                  <a:lnTo>
                    <a:pt x="8417" y="20887"/>
                  </a:lnTo>
                  <a:lnTo>
                    <a:pt x="8695" y="20744"/>
                  </a:lnTo>
                  <a:lnTo>
                    <a:pt x="8751" y="20744"/>
                  </a:lnTo>
                  <a:lnTo>
                    <a:pt x="9086" y="20630"/>
                  </a:lnTo>
                  <a:lnTo>
                    <a:pt x="9198" y="20659"/>
                  </a:lnTo>
                  <a:lnTo>
                    <a:pt x="8946" y="20516"/>
                  </a:lnTo>
                  <a:lnTo>
                    <a:pt x="8918" y="20401"/>
                  </a:lnTo>
                  <a:lnTo>
                    <a:pt x="8974" y="20344"/>
                  </a:lnTo>
                  <a:lnTo>
                    <a:pt x="9198" y="20059"/>
                  </a:lnTo>
                  <a:lnTo>
                    <a:pt x="9170" y="19973"/>
                  </a:lnTo>
                  <a:lnTo>
                    <a:pt x="9226" y="19831"/>
                  </a:lnTo>
                  <a:lnTo>
                    <a:pt x="9448" y="19803"/>
                  </a:lnTo>
                  <a:lnTo>
                    <a:pt x="9504" y="19831"/>
                  </a:lnTo>
                  <a:lnTo>
                    <a:pt x="9670" y="19803"/>
                  </a:lnTo>
                  <a:lnTo>
                    <a:pt x="9670" y="19602"/>
                  </a:lnTo>
                  <a:lnTo>
                    <a:pt x="9616" y="18946"/>
                  </a:lnTo>
                  <a:lnTo>
                    <a:pt x="9532" y="18833"/>
                  </a:lnTo>
                  <a:lnTo>
                    <a:pt x="9532" y="18518"/>
                  </a:lnTo>
                  <a:lnTo>
                    <a:pt x="9726" y="18176"/>
                  </a:lnTo>
                  <a:lnTo>
                    <a:pt x="9894" y="17663"/>
                  </a:lnTo>
                  <a:lnTo>
                    <a:pt x="9894" y="17263"/>
                  </a:lnTo>
                  <a:lnTo>
                    <a:pt x="9670" y="17206"/>
                  </a:lnTo>
                  <a:lnTo>
                    <a:pt x="9670" y="16606"/>
                  </a:lnTo>
                  <a:lnTo>
                    <a:pt x="9642" y="16378"/>
                  </a:lnTo>
                  <a:lnTo>
                    <a:pt x="9782" y="16235"/>
                  </a:lnTo>
                  <a:lnTo>
                    <a:pt x="9642" y="15837"/>
                  </a:lnTo>
                  <a:lnTo>
                    <a:pt x="9642" y="15551"/>
                  </a:lnTo>
                  <a:lnTo>
                    <a:pt x="9726" y="15409"/>
                  </a:lnTo>
                  <a:lnTo>
                    <a:pt x="9978" y="15180"/>
                  </a:lnTo>
                  <a:lnTo>
                    <a:pt x="10033" y="15180"/>
                  </a:lnTo>
                  <a:lnTo>
                    <a:pt x="10145" y="15266"/>
                  </a:lnTo>
                  <a:lnTo>
                    <a:pt x="10229" y="15323"/>
                  </a:lnTo>
                  <a:lnTo>
                    <a:pt x="10451" y="15038"/>
                  </a:lnTo>
                  <a:lnTo>
                    <a:pt x="10451" y="14837"/>
                  </a:lnTo>
                  <a:lnTo>
                    <a:pt x="10591" y="14751"/>
                  </a:lnTo>
                  <a:lnTo>
                    <a:pt x="10925" y="14780"/>
                  </a:lnTo>
                  <a:lnTo>
                    <a:pt x="11120" y="14667"/>
                  </a:lnTo>
                  <a:lnTo>
                    <a:pt x="11260" y="14466"/>
                  </a:lnTo>
                  <a:lnTo>
                    <a:pt x="11204" y="14267"/>
                  </a:lnTo>
                  <a:lnTo>
                    <a:pt x="11260" y="14124"/>
                  </a:lnTo>
                  <a:lnTo>
                    <a:pt x="11454" y="13925"/>
                  </a:lnTo>
                  <a:lnTo>
                    <a:pt x="11734" y="13839"/>
                  </a:lnTo>
                  <a:lnTo>
                    <a:pt x="11900" y="13667"/>
                  </a:lnTo>
                  <a:lnTo>
                    <a:pt x="12012" y="13468"/>
                  </a:lnTo>
                  <a:lnTo>
                    <a:pt x="12709" y="12925"/>
                  </a:lnTo>
                  <a:lnTo>
                    <a:pt x="12821" y="12526"/>
                  </a:lnTo>
                  <a:lnTo>
                    <a:pt x="13349" y="12070"/>
                  </a:lnTo>
                  <a:lnTo>
                    <a:pt x="13267" y="12042"/>
                  </a:lnTo>
                  <a:lnTo>
                    <a:pt x="13239" y="12070"/>
                  </a:lnTo>
                  <a:lnTo>
                    <a:pt x="13127" y="12126"/>
                  </a:lnTo>
                  <a:lnTo>
                    <a:pt x="13155" y="11927"/>
                  </a:lnTo>
                  <a:lnTo>
                    <a:pt x="13239" y="11927"/>
                  </a:lnTo>
                  <a:lnTo>
                    <a:pt x="13377" y="11813"/>
                  </a:lnTo>
                  <a:lnTo>
                    <a:pt x="13405" y="11813"/>
                  </a:lnTo>
                  <a:lnTo>
                    <a:pt x="13433" y="11841"/>
                  </a:lnTo>
                  <a:lnTo>
                    <a:pt x="13433" y="11927"/>
                  </a:lnTo>
                  <a:lnTo>
                    <a:pt x="13517" y="11984"/>
                  </a:lnTo>
                  <a:lnTo>
                    <a:pt x="13936" y="11755"/>
                  </a:lnTo>
                  <a:lnTo>
                    <a:pt x="13936" y="11671"/>
                  </a:lnTo>
                  <a:lnTo>
                    <a:pt x="14214" y="11470"/>
                  </a:lnTo>
                  <a:lnTo>
                    <a:pt x="14158" y="11357"/>
                  </a:lnTo>
                  <a:lnTo>
                    <a:pt x="14270" y="11357"/>
                  </a:lnTo>
                  <a:lnTo>
                    <a:pt x="14326" y="11214"/>
                  </a:lnTo>
                  <a:lnTo>
                    <a:pt x="14492" y="11071"/>
                  </a:lnTo>
                  <a:lnTo>
                    <a:pt x="14408" y="11042"/>
                  </a:lnTo>
                  <a:lnTo>
                    <a:pt x="14464" y="10986"/>
                  </a:lnTo>
                  <a:lnTo>
                    <a:pt x="14354" y="10814"/>
                  </a:lnTo>
                  <a:lnTo>
                    <a:pt x="14354" y="10700"/>
                  </a:lnTo>
                  <a:lnTo>
                    <a:pt x="14408" y="10558"/>
                  </a:lnTo>
                  <a:lnTo>
                    <a:pt x="14520" y="10386"/>
                  </a:lnTo>
                  <a:lnTo>
                    <a:pt x="15022" y="10216"/>
                  </a:lnTo>
                  <a:lnTo>
                    <a:pt x="15105" y="10072"/>
                  </a:lnTo>
                  <a:lnTo>
                    <a:pt x="15105" y="9958"/>
                  </a:lnTo>
                  <a:lnTo>
                    <a:pt x="15189" y="9845"/>
                  </a:lnTo>
                  <a:lnTo>
                    <a:pt x="15217" y="9787"/>
                  </a:lnTo>
                  <a:lnTo>
                    <a:pt x="15161" y="9702"/>
                  </a:lnTo>
                  <a:lnTo>
                    <a:pt x="15078" y="9702"/>
                  </a:lnTo>
                  <a:lnTo>
                    <a:pt x="15050" y="9644"/>
                  </a:lnTo>
                  <a:lnTo>
                    <a:pt x="15189" y="9644"/>
                  </a:lnTo>
                  <a:lnTo>
                    <a:pt x="15301" y="9759"/>
                  </a:lnTo>
                  <a:lnTo>
                    <a:pt x="15301" y="9901"/>
                  </a:lnTo>
                  <a:lnTo>
                    <a:pt x="15329" y="10072"/>
                  </a:lnTo>
                  <a:lnTo>
                    <a:pt x="15441" y="10101"/>
                  </a:lnTo>
                  <a:lnTo>
                    <a:pt x="15551" y="10101"/>
                  </a:lnTo>
                  <a:lnTo>
                    <a:pt x="15607" y="10044"/>
                  </a:lnTo>
                  <a:lnTo>
                    <a:pt x="15635" y="10072"/>
                  </a:lnTo>
                  <a:lnTo>
                    <a:pt x="15635" y="9987"/>
                  </a:lnTo>
                  <a:lnTo>
                    <a:pt x="15663" y="9929"/>
                  </a:lnTo>
                  <a:lnTo>
                    <a:pt x="15719" y="9987"/>
                  </a:lnTo>
                  <a:lnTo>
                    <a:pt x="15747" y="10216"/>
                  </a:lnTo>
                  <a:lnTo>
                    <a:pt x="15858" y="10244"/>
                  </a:lnTo>
                  <a:lnTo>
                    <a:pt x="15858" y="10130"/>
                  </a:lnTo>
                  <a:lnTo>
                    <a:pt x="15942" y="10272"/>
                  </a:lnTo>
                  <a:lnTo>
                    <a:pt x="16026" y="10130"/>
                  </a:lnTo>
                  <a:lnTo>
                    <a:pt x="15942" y="9958"/>
                  </a:lnTo>
                  <a:lnTo>
                    <a:pt x="15998" y="9958"/>
                  </a:lnTo>
                  <a:lnTo>
                    <a:pt x="15942" y="9702"/>
                  </a:lnTo>
                  <a:lnTo>
                    <a:pt x="15914" y="9558"/>
                  </a:lnTo>
                  <a:lnTo>
                    <a:pt x="15914" y="9359"/>
                  </a:lnTo>
                  <a:lnTo>
                    <a:pt x="15663" y="9046"/>
                  </a:lnTo>
                  <a:lnTo>
                    <a:pt x="15635" y="8788"/>
                  </a:lnTo>
                  <a:lnTo>
                    <a:pt x="15663" y="8646"/>
                  </a:lnTo>
                  <a:lnTo>
                    <a:pt x="15607" y="8474"/>
                  </a:lnTo>
                  <a:lnTo>
                    <a:pt x="15607" y="8218"/>
                  </a:lnTo>
                  <a:lnTo>
                    <a:pt x="15385" y="7961"/>
                  </a:lnTo>
                  <a:lnTo>
                    <a:pt x="15217" y="7904"/>
                  </a:lnTo>
                  <a:lnTo>
                    <a:pt x="15050" y="7675"/>
                  </a:lnTo>
                  <a:lnTo>
                    <a:pt x="15050" y="7361"/>
                  </a:lnTo>
                  <a:lnTo>
                    <a:pt x="15189" y="7333"/>
                  </a:lnTo>
                  <a:lnTo>
                    <a:pt x="15245" y="7105"/>
                  </a:lnTo>
                  <a:lnTo>
                    <a:pt x="15357" y="7048"/>
                  </a:lnTo>
                  <a:lnTo>
                    <a:pt x="15467" y="7076"/>
                  </a:lnTo>
                  <a:lnTo>
                    <a:pt x="15551" y="6990"/>
                  </a:lnTo>
                  <a:lnTo>
                    <a:pt x="15495" y="6791"/>
                  </a:lnTo>
                  <a:lnTo>
                    <a:pt x="15523" y="6705"/>
                  </a:lnTo>
                  <a:lnTo>
                    <a:pt x="15357" y="6677"/>
                  </a:lnTo>
                  <a:lnTo>
                    <a:pt x="15217" y="6763"/>
                  </a:lnTo>
                  <a:lnTo>
                    <a:pt x="14827" y="6620"/>
                  </a:lnTo>
                  <a:lnTo>
                    <a:pt x="14855" y="6420"/>
                  </a:lnTo>
                  <a:lnTo>
                    <a:pt x="15022" y="6249"/>
                  </a:lnTo>
                  <a:lnTo>
                    <a:pt x="15078" y="6049"/>
                  </a:lnTo>
                  <a:lnTo>
                    <a:pt x="15022" y="5964"/>
                  </a:lnTo>
                  <a:lnTo>
                    <a:pt x="15022" y="5849"/>
                  </a:lnTo>
                  <a:lnTo>
                    <a:pt x="15078" y="5849"/>
                  </a:lnTo>
                  <a:lnTo>
                    <a:pt x="15105" y="5764"/>
                  </a:lnTo>
                  <a:lnTo>
                    <a:pt x="15189" y="5820"/>
                  </a:lnTo>
                  <a:lnTo>
                    <a:pt x="15301" y="5964"/>
                  </a:lnTo>
                  <a:lnTo>
                    <a:pt x="15301" y="6049"/>
                  </a:lnTo>
                  <a:lnTo>
                    <a:pt x="15385" y="6191"/>
                  </a:lnTo>
                  <a:lnTo>
                    <a:pt x="15551" y="6220"/>
                  </a:lnTo>
                  <a:lnTo>
                    <a:pt x="15635" y="6191"/>
                  </a:lnTo>
                  <a:lnTo>
                    <a:pt x="15523" y="6107"/>
                  </a:lnTo>
                  <a:lnTo>
                    <a:pt x="15551" y="5992"/>
                  </a:lnTo>
                  <a:lnTo>
                    <a:pt x="15635" y="5992"/>
                  </a:lnTo>
                  <a:lnTo>
                    <a:pt x="15747" y="6107"/>
                  </a:lnTo>
                  <a:lnTo>
                    <a:pt x="15803" y="6191"/>
                  </a:lnTo>
                  <a:lnTo>
                    <a:pt x="15942" y="6249"/>
                  </a:lnTo>
                  <a:lnTo>
                    <a:pt x="15998" y="6191"/>
                  </a:lnTo>
                  <a:lnTo>
                    <a:pt x="16053" y="6191"/>
                  </a:lnTo>
                  <a:lnTo>
                    <a:pt x="16165" y="6363"/>
                  </a:lnTo>
                  <a:lnTo>
                    <a:pt x="16193" y="6534"/>
                  </a:lnTo>
                  <a:lnTo>
                    <a:pt x="16193" y="6648"/>
                  </a:lnTo>
                  <a:lnTo>
                    <a:pt x="16248" y="6820"/>
                  </a:lnTo>
                  <a:lnTo>
                    <a:pt x="16248" y="6933"/>
                  </a:lnTo>
                  <a:lnTo>
                    <a:pt x="16416" y="6990"/>
                  </a:lnTo>
                  <a:lnTo>
                    <a:pt x="16556" y="6962"/>
                  </a:lnTo>
                  <a:lnTo>
                    <a:pt x="16722" y="7048"/>
                  </a:lnTo>
                  <a:lnTo>
                    <a:pt x="17196" y="7048"/>
                  </a:lnTo>
                  <a:lnTo>
                    <a:pt x="17447" y="7076"/>
                  </a:lnTo>
                  <a:lnTo>
                    <a:pt x="17725" y="7048"/>
                  </a:lnTo>
                  <a:lnTo>
                    <a:pt x="17837" y="7048"/>
                  </a:lnTo>
                  <a:lnTo>
                    <a:pt x="17893" y="7076"/>
                  </a:lnTo>
                  <a:lnTo>
                    <a:pt x="17977" y="7048"/>
                  </a:lnTo>
                  <a:lnTo>
                    <a:pt x="18115" y="7191"/>
                  </a:lnTo>
                  <a:lnTo>
                    <a:pt x="18171" y="7220"/>
                  </a:lnTo>
                  <a:lnTo>
                    <a:pt x="18115" y="7390"/>
                  </a:lnTo>
                  <a:lnTo>
                    <a:pt x="18087" y="7562"/>
                  </a:lnTo>
                  <a:lnTo>
                    <a:pt x="17977" y="7847"/>
                  </a:lnTo>
                  <a:lnTo>
                    <a:pt x="17893" y="7904"/>
                  </a:lnTo>
                  <a:lnTo>
                    <a:pt x="17893" y="7990"/>
                  </a:lnTo>
                  <a:lnTo>
                    <a:pt x="17837" y="8075"/>
                  </a:lnTo>
                  <a:lnTo>
                    <a:pt x="17725" y="8075"/>
                  </a:lnTo>
                  <a:lnTo>
                    <a:pt x="17697" y="7990"/>
                  </a:lnTo>
                  <a:lnTo>
                    <a:pt x="17559" y="8103"/>
                  </a:lnTo>
                  <a:lnTo>
                    <a:pt x="17531" y="8218"/>
                  </a:lnTo>
                  <a:lnTo>
                    <a:pt x="17447" y="8246"/>
                  </a:lnTo>
                  <a:lnTo>
                    <a:pt x="17447" y="8361"/>
                  </a:lnTo>
                  <a:lnTo>
                    <a:pt x="17531" y="8560"/>
                  </a:lnTo>
                  <a:lnTo>
                    <a:pt x="17615" y="8646"/>
                  </a:lnTo>
                  <a:lnTo>
                    <a:pt x="17615" y="8703"/>
                  </a:lnTo>
                  <a:lnTo>
                    <a:pt x="17753" y="8845"/>
                  </a:lnTo>
                  <a:lnTo>
                    <a:pt x="17865" y="8988"/>
                  </a:lnTo>
                  <a:lnTo>
                    <a:pt x="17977" y="8988"/>
                  </a:lnTo>
                  <a:lnTo>
                    <a:pt x="17977" y="8902"/>
                  </a:lnTo>
                  <a:lnTo>
                    <a:pt x="17949" y="8816"/>
                  </a:lnTo>
                  <a:lnTo>
                    <a:pt x="18005" y="8703"/>
                  </a:lnTo>
                  <a:lnTo>
                    <a:pt x="18005" y="8646"/>
                  </a:lnTo>
                  <a:lnTo>
                    <a:pt x="18032" y="8560"/>
                  </a:lnTo>
                  <a:lnTo>
                    <a:pt x="18005" y="8503"/>
                  </a:lnTo>
                  <a:lnTo>
                    <a:pt x="18087" y="8417"/>
                  </a:lnTo>
                  <a:lnTo>
                    <a:pt x="18171" y="8503"/>
                  </a:lnTo>
                  <a:lnTo>
                    <a:pt x="18283" y="8503"/>
                  </a:lnTo>
                  <a:lnTo>
                    <a:pt x="18339" y="8560"/>
                  </a:lnTo>
                  <a:lnTo>
                    <a:pt x="18422" y="8675"/>
                  </a:lnTo>
                  <a:lnTo>
                    <a:pt x="18450" y="8902"/>
                  </a:lnTo>
                  <a:lnTo>
                    <a:pt x="18450" y="9074"/>
                  </a:lnTo>
                  <a:lnTo>
                    <a:pt x="18534" y="9187"/>
                  </a:lnTo>
                  <a:lnTo>
                    <a:pt x="18562" y="9502"/>
                  </a:lnTo>
                  <a:lnTo>
                    <a:pt x="18646" y="9702"/>
                  </a:lnTo>
                  <a:lnTo>
                    <a:pt x="18674" y="9816"/>
                  </a:lnTo>
                  <a:lnTo>
                    <a:pt x="18702" y="9901"/>
                  </a:lnTo>
                  <a:lnTo>
                    <a:pt x="18702" y="9958"/>
                  </a:lnTo>
                  <a:lnTo>
                    <a:pt x="18730" y="10044"/>
                  </a:lnTo>
                  <a:lnTo>
                    <a:pt x="18784" y="10072"/>
                  </a:lnTo>
                  <a:lnTo>
                    <a:pt x="18784" y="9958"/>
                  </a:lnTo>
                  <a:lnTo>
                    <a:pt x="18812" y="9816"/>
                  </a:lnTo>
                  <a:lnTo>
                    <a:pt x="18868" y="9845"/>
                  </a:lnTo>
                  <a:lnTo>
                    <a:pt x="18980" y="9816"/>
                  </a:lnTo>
                  <a:lnTo>
                    <a:pt x="19036" y="9530"/>
                  </a:lnTo>
                  <a:lnTo>
                    <a:pt x="19008" y="9388"/>
                  </a:lnTo>
                  <a:lnTo>
                    <a:pt x="19036" y="9216"/>
                  </a:lnTo>
                  <a:lnTo>
                    <a:pt x="19008" y="8988"/>
                  </a:lnTo>
                  <a:lnTo>
                    <a:pt x="19202" y="8988"/>
                  </a:lnTo>
                  <a:lnTo>
                    <a:pt x="19202" y="8531"/>
                  </a:lnTo>
                  <a:lnTo>
                    <a:pt x="19118" y="8132"/>
                  </a:lnTo>
                  <a:lnTo>
                    <a:pt x="19258" y="8132"/>
                  </a:lnTo>
                  <a:lnTo>
                    <a:pt x="19398" y="8189"/>
                  </a:lnTo>
                  <a:lnTo>
                    <a:pt x="19621" y="8189"/>
                  </a:lnTo>
                  <a:lnTo>
                    <a:pt x="19705" y="7904"/>
                  </a:lnTo>
                  <a:lnTo>
                    <a:pt x="19788" y="7562"/>
                  </a:lnTo>
                  <a:lnTo>
                    <a:pt x="19955" y="7134"/>
                  </a:lnTo>
                  <a:lnTo>
                    <a:pt x="19788" y="7076"/>
                  </a:lnTo>
                  <a:lnTo>
                    <a:pt x="19788" y="6933"/>
                  </a:lnTo>
                  <a:lnTo>
                    <a:pt x="19983" y="6562"/>
                  </a:lnTo>
                  <a:lnTo>
                    <a:pt x="20095" y="6249"/>
                  </a:lnTo>
                  <a:lnTo>
                    <a:pt x="20039" y="6191"/>
                  </a:lnTo>
                  <a:lnTo>
                    <a:pt x="20067" y="5964"/>
                  </a:lnTo>
                  <a:lnTo>
                    <a:pt x="20317" y="5564"/>
                  </a:lnTo>
                  <a:lnTo>
                    <a:pt x="20485" y="5507"/>
                  </a:lnTo>
                  <a:lnTo>
                    <a:pt x="20652" y="5279"/>
                  </a:lnTo>
                  <a:lnTo>
                    <a:pt x="20736" y="5079"/>
                  </a:lnTo>
                  <a:lnTo>
                    <a:pt x="21014" y="4994"/>
                  </a:lnTo>
                  <a:lnTo>
                    <a:pt x="21210" y="4851"/>
                  </a:lnTo>
                  <a:lnTo>
                    <a:pt x="21320" y="4965"/>
                  </a:lnTo>
                  <a:lnTo>
                    <a:pt x="21488" y="5050"/>
                  </a:lnTo>
                  <a:lnTo>
                    <a:pt x="21460" y="4908"/>
                  </a:lnTo>
                  <a:lnTo>
                    <a:pt x="21460" y="4679"/>
                  </a:lnTo>
                  <a:lnTo>
                    <a:pt x="21600" y="4537"/>
                  </a:lnTo>
                  <a:lnTo>
                    <a:pt x="21572" y="4423"/>
                  </a:lnTo>
                  <a:lnTo>
                    <a:pt x="21516" y="4394"/>
                  </a:lnTo>
                  <a:lnTo>
                    <a:pt x="21432" y="4252"/>
                  </a:lnTo>
                  <a:lnTo>
                    <a:pt x="21294" y="4195"/>
                  </a:lnTo>
                  <a:lnTo>
                    <a:pt x="21182" y="4252"/>
                  </a:lnTo>
                  <a:lnTo>
                    <a:pt x="21014" y="4223"/>
                  </a:lnTo>
                  <a:lnTo>
                    <a:pt x="20958" y="4080"/>
                  </a:lnTo>
                  <a:lnTo>
                    <a:pt x="21098" y="3937"/>
                  </a:lnTo>
                  <a:lnTo>
                    <a:pt x="21098" y="3824"/>
                  </a:lnTo>
                  <a:lnTo>
                    <a:pt x="21014" y="3681"/>
                  </a:lnTo>
                  <a:lnTo>
                    <a:pt x="20958" y="3566"/>
                  </a:lnTo>
                  <a:lnTo>
                    <a:pt x="20875" y="3623"/>
                  </a:lnTo>
                  <a:lnTo>
                    <a:pt x="20763" y="3623"/>
                  </a:lnTo>
                  <a:lnTo>
                    <a:pt x="20680" y="3510"/>
                  </a:lnTo>
                  <a:lnTo>
                    <a:pt x="20791" y="3281"/>
                  </a:lnTo>
                  <a:lnTo>
                    <a:pt x="20763" y="3224"/>
                  </a:lnTo>
                  <a:lnTo>
                    <a:pt x="20652" y="3224"/>
                  </a:lnTo>
                  <a:lnTo>
                    <a:pt x="20596" y="3111"/>
                  </a:lnTo>
                  <a:lnTo>
                    <a:pt x="20485" y="3082"/>
                  </a:lnTo>
                  <a:lnTo>
                    <a:pt x="20123" y="3281"/>
                  </a:lnTo>
                  <a:lnTo>
                    <a:pt x="20179" y="3424"/>
                  </a:lnTo>
                  <a:lnTo>
                    <a:pt x="20067" y="3510"/>
                  </a:lnTo>
                  <a:lnTo>
                    <a:pt x="19788" y="3396"/>
                  </a:lnTo>
                  <a:lnTo>
                    <a:pt x="19565" y="3482"/>
                  </a:lnTo>
                  <a:lnTo>
                    <a:pt x="19426" y="3252"/>
                  </a:lnTo>
                  <a:lnTo>
                    <a:pt x="19258" y="3396"/>
                  </a:lnTo>
                  <a:lnTo>
                    <a:pt x="19146" y="3396"/>
                  </a:lnTo>
                  <a:lnTo>
                    <a:pt x="19146" y="3566"/>
                  </a:lnTo>
                  <a:lnTo>
                    <a:pt x="19008" y="3795"/>
                  </a:lnTo>
                  <a:lnTo>
                    <a:pt x="18702" y="3853"/>
                  </a:lnTo>
                  <a:lnTo>
                    <a:pt x="18562" y="3908"/>
                  </a:lnTo>
                  <a:lnTo>
                    <a:pt x="18422" y="4052"/>
                  </a:lnTo>
                  <a:lnTo>
                    <a:pt x="18339" y="4223"/>
                  </a:lnTo>
                  <a:lnTo>
                    <a:pt x="18227" y="4252"/>
                  </a:lnTo>
                  <a:lnTo>
                    <a:pt x="18227" y="4365"/>
                  </a:lnTo>
                  <a:lnTo>
                    <a:pt x="18087" y="4337"/>
                  </a:lnTo>
                  <a:lnTo>
                    <a:pt x="17977" y="4394"/>
                  </a:lnTo>
                  <a:lnTo>
                    <a:pt x="17893" y="4623"/>
                  </a:lnTo>
                  <a:lnTo>
                    <a:pt x="17753" y="4623"/>
                  </a:lnTo>
                  <a:lnTo>
                    <a:pt x="17475" y="4679"/>
                  </a:lnTo>
                  <a:lnTo>
                    <a:pt x="17391" y="4679"/>
                  </a:lnTo>
                  <a:lnTo>
                    <a:pt x="17335" y="4908"/>
                  </a:lnTo>
                  <a:lnTo>
                    <a:pt x="17335" y="5050"/>
                  </a:lnTo>
                  <a:lnTo>
                    <a:pt x="17587" y="5136"/>
                  </a:lnTo>
                  <a:lnTo>
                    <a:pt x="17587" y="5507"/>
                  </a:lnTo>
                  <a:lnTo>
                    <a:pt x="17280" y="5621"/>
                  </a:lnTo>
                  <a:lnTo>
                    <a:pt x="17056" y="5564"/>
                  </a:lnTo>
                  <a:lnTo>
                    <a:pt x="16778" y="5650"/>
                  </a:lnTo>
                  <a:lnTo>
                    <a:pt x="16638" y="5564"/>
                  </a:lnTo>
                  <a:lnTo>
                    <a:pt x="16472" y="5621"/>
                  </a:lnTo>
                  <a:lnTo>
                    <a:pt x="16332" y="5792"/>
                  </a:lnTo>
                  <a:lnTo>
                    <a:pt x="16137" y="5792"/>
                  </a:lnTo>
                  <a:lnTo>
                    <a:pt x="15747" y="5564"/>
                  </a:lnTo>
                  <a:lnTo>
                    <a:pt x="15635" y="5650"/>
                  </a:lnTo>
                  <a:lnTo>
                    <a:pt x="15357" y="5621"/>
                  </a:lnTo>
                  <a:lnTo>
                    <a:pt x="15217" y="5365"/>
                  </a:lnTo>
                  <a:lnTo>
                    <a:pt x="15301" y="5222"/>
                  </a:lnTo>
                  <a:lnTo>
                    <a:pt x="15301" y="5050"/>
                  </a:lnTo>
                  <a:lnTo>
                    <a:pt x="15161" y="4937"/>
                  </a:lnTo>
                  <a:lnTo>
                    <a:pt x="15105" y="4708"/>
                  </a:lnTo>
                  <a:lnTo>
                    <a:pt x="15050" y="4566"/>
                  </a:lnTo>
                  <a:lnTo>
                    <a:pt x="14855" y="4566"/>
                  </a:lnTo>
                  <a:lnTo>
                    <a:pt x="14743" y="4708"/>
                  </a:lnTo>
                  <a:lnTo>
                    <a:pt x="14688" y="4708"/>
                  </a:lnTo>
                  <a:lnTo>
                    <a:pt x="14771" y="4908"/>
                  </a:lnTo>
                  <a:lnTo>
                    <a:pt x="14688" y="5250"/>
                  </a:lnTo>
                  <a:lnTo>
                    <a:pt x="14827" y="5564"/>
                  </a:lnTo>
                  <a:lnTo>
                    <a:pt x="14771" y="5935"/>
                  </a:lnTo>
                  <a:lnTo>
                    <a:pt x="14326" y="6049"/>
                  </a:lnTo>
                  <a:lnTo>
                    <a:pt x="13992" y="5849"/>
                  </a:lnTo>
                  <a:lnTo>
                    <a:pt x="13852" y="5964"/>
                  </a:lnTo>
                  <a:lnTo>
                    <a:pt x="13211" y="5707"/>
                  </a:lnTo>
                  <a:lnTo>
                    <a:pt x="12931" y="5707"/>
                  </a:lnTo>
                  <a:lnTo>
                    <a:pt x="12765" y="5792"/>
                  </a:lnTo>
                  <a:lnTo>
                    <a:pt x="12374" y="5679"/>
                  </a:lnTo>
                  <a:lnTo>
                    <a:pt x="12152" y="5507"/>
                  </a:lnTo>
                  <a:lnTo>
                    <a:pt x="12124" y="5279"/>
                  </a:lnTo>
                  <a:lnTo>
                    <a:pt x="11734" y="5222"/>
                  </a:lnTo>
                  <a:lnTo>
                    <a:pt x="11343" y="5336"/>
                  </a:lnTo>
                  <a:lnTo>
                    <a:pt x="11204" y="5222"/>
                  </a:lnTo>
                  <a:lnTo>
                    <a:pt x="10841" y="5222"/>
                  </a:lnTo>
                  <a:lnTo>
                    <a:pt x="10591" y="5079"/>
                  </a:lnTo>
                  <a:lnTo>
                    <a:pt x="10367" y="5079"/>
                  </a:lnTo>
                  <a:lnTo>
                    <a:pt x="10229" y="4965"/>
                  </a:lnTo>
                  <a:lnTo>
                    <a:pt x="9922" y="4908"/>
                  </a:lnTo>
                  <a:lnTo>
                    <a:pt x="9670" y="4623"/>
                  </a:lnTo>
                  <a:lnTo>
                    <a:pt x="9336" y="4365"/>
                  </a:lnTo>
                  <a:lnTo>
                    <a:pt x="9058" y="4279"/>
                  </a:lnTo>
                  <a:lnTo>
                    <a:pt x="8946" y="4195"/>
                  </a:lnTo>
                  <a:lnTo>
                    <a:pt x="8807" y="4195"/>
                  </a:lnTo>
                  <a:lnTo>
                    <a:pt x="8667" y="4080"/>
                  </a:lnTo>
                  <a:lnTo>
                    <a:pt x="8501" y="4052"/>
                  </a:lnTo>
                  <a:lnTo>
                    <a:pt x="8473" y="3853"/>
                  </a:lnTo>
                  <a:lnTo>
                    <a:pt x="8639" y="3566"/>
                  </a:lnTo>
                  <a:lnTo>
                    <a:pt x="8639" y="3338"/>
                  </a:lnTo>
                  <a:lnTo>
                    <a:pt x="8751" y="2910"/>
                  </a:lnTo>
                  <a:lnTo>
                    <a:pt x="8751" y="2625"/>
                  </a:lnTo>
                  <a:lnTo>
                    <a:pt x="8695" y="2654"/>
                  </a:lnTo>
                  <a:lnTo>
                    <a:pt x="8667" y="2511"/>
                  </a:lnTo>
                  <a:lnTo>
                    <a:pt x="8529" y="2511"/>
                  </a:lnTo>
                  <a:lnTo>
                    <a:pt x="8417" y="2283"/>
                  </a:lnTo>
                  <a:lnTo>
                    <a:pt x="8333" y="2254"/>
                  </a:lnTo>
                  <a:lnTo>
                    <a:pt x="8193" y="2111"/>
                  </a:lnTo>
                  <a:lnTo>
                    <a:pt x="7999" y="2082"/>
                  </a:lnTo>
                  <a:lnTo>
                    <a:pt x="7943" y="1969"/>
                  </a:lnTo>
                  <a:lnTo>
                    <a:pt x="7776" y="1969"/>
                  </a:lnTo>
                  <a:lnTo>
                    <a:pt x="7664" y="2111"/>
                  </a:lnTo>
                  <a:lnTo>
                    <a:pt x="7497" y="2054"/>
                  </a:lnTo>
                  <a:lnTo>
                    <a:pt x="7441" y="1855"/>
                  </a:lnTo>
                  <a:lnTo>
                    <a:pt x="7386" y="1855"/>
                  </a:lnTo>
                  <a:lnTo>
                    <a:pt x="7386" y="1711"/>
                  </a:lnTo>
                  <a:lnTo>
                    <a:pt x="7274" y="1570"/>
                  </a:lnTo>
                  <a:lnTo>
                    <a:pt x="7190" y="1541"/>
                  </a:lnTo>
                  <a:lnTo>
                    <a:pt x="7246" y="1426"/>
                  </a:lnTo>
                  <a:lnTo>
                    <a:pt x="7162" y="1285"/>
                  </a:lnTo>
                  <a:lnTo>
                    <a:pt x="7190" y="970"/>
                  </a:lnTo>
                  <a:lnTo>
                    <a:pt x="6996" y="856"/>
                  </a:lnTo>
                  <a:lnTo>
                    <a:pt x="6968" y="771"/>
                  </a:lnTo>
                  <a:lnTo>
                    <a:pt x="6940" y="656"/>
                  </a:lnTo>
                  <a:lnTo>
                    <a:pt x="6605" y="485"/>
                  </a:lnTo>
                  <a:lnTo>
                    <a:pt x="6410" y="485"/>
                  </a:lnTo>
                  <a:lnTo>
                    <a:pt x="6327" y="256"/>
                  </a:lnTo>
                  <a:lnTo>
                    <a:pt x="6131" y="143"/>
                  </a:lnTo>
                  <a:lnTo>
                    <a:pt x="5909" y="285"/>
                  </a:lnTo>
                  <a:lnTo>
                    <a:pt x="5491" y="0"/>
                  </a:lnTo>
                  <a:close/>
                </a:path>
              </a:pathLst>
            </a:custGeom>
            <a:solidFill>
              <a:srgbClr val="CCD4DA"/>
            </a:solidFill>
            <a:ln w="12700" cap="flat">
              <a:noFill/>
              <a:miter lim="400000"/>
            </a:ln>
            <a:effectLst/>
          </p:spPr>
          <p:txBody>
            <a:bodyPr wrap="square" lIns="0" tIns="0" rIns="0" bIns="0" numCol="1" anchor="ctr">
              <a:noAutofit/>
            </a:bodyPr>
            <a:lstStyle/>
            <a:p>
              <a:pPr defTabSz="342900">
                <a:lnSpc>
                  <a:spcPct val="100000"/>
                </a:lnSpc>
                <a:spcBef>
                  <a:spcPts val="0"/>
                </a:spcBef>
                <a:defRPr sz="1400">
                  <a:latin typeface="Arial"/>
                  <a:ea typeface="Arial"/>
                  <a:cs typeface="Arial"/>
                  <a:sym typeface="Arial"/>
                </a:defRPr>
              </a:pPr>
              <a:endParaRPr sz="525"/>
            </a:p>
          </p:txBody>
        </p:sp>
        <p:sp>
          <p:nvSpPr>
            <p:cNvPr id="255" name="Google Shape;10548;p32">
              <a:extLst>
                <a:ext uri="{FF2B5EF4-FFF2-40B4-BE49-F238E27FC236}">
                  <a16:creationId xmlns:a16="http://schemas.microsoft.com/office/drawing/2014/main" id="{88A24268-A76E-9A31-26C9-645744CE5753}"/>
                </a:ext>
              </a:extLst>
            </p:cNvPr>
            <p:cNvSpPr/>
            <p:nvPr/>
          </p:nvSpPr>
          <p:spPr>
            <a:xfrm>
              <a:off x="17101139" y="6521430"/>
              <a:ext cx="595389" cy="304291"/>
            </a:xfrm>
            <a:custGeom>
              <a:avLst/>
              <a:gdLst/>
              <a:ahLst/>
              <a:cxnLst>
                <a:cxn ang="0">
                  <a:pos x="wd2" y="hd2"/>
                </a:cxn>
                <a:cxn ang="5400000">
                  <a:pos x="wd2" y="hd2"/>
                </a:cxn>
                <a:cxn ang="10800000">
                  <a:pos x="wd2" y="hd2"/>
                </a:cxn>
                <a:cxn ang="16200000">
                  <a:pos x="wd2" y="hd2"/>
                </a:cxn>
              </a:cxnLst>
              <a:rect l="0" t="0" r="r" b="b"/>
              <a:pathLst>
                <a:path w="21600" h="21600" extrusionOk="0">
                  <a:moveTo>
                    <a:pt x="1042" y="0"/>
                  </a:moveTo>
                  <a:lnTo>
                    <a:pt x="946" y="355"/>
                  </a:lnTo>
                  <a:lnTo>
                    <a:pt x="946" y="2124"/>
                  </a:lnTo>
                  <a:lnTo>
                    <a:pt x="566" y="4780"/>
                  </a:lnTo>
                  <a:lnTo>
                    <a:pt x="566" y="6193"/>
                  </a:lnTo>
                  <a:lnTo>
                    <a:pt x="0" y="7970"/>
                  </a:lnTo>
                  <a:lnTo>
                    <a:pt x="95" y="9205"/>
                  </a:lnTo>
                  <a:lnTo>
                    <a:pt x="661" y="9383"/>
                  </a:lnTo>
                  <a:lnTo>
                    <a:pt x="1137" y="10094"/>
                  </a:lnTo>
                  <a:lnTo>
                    <a:pt x="1608" y="10094"/>
                  </a:lnTo>
                  <a:lnTo>
                    <a:pt x="1988" y="10618"/>
                  </a:lnTo>
                  <a:lnTo>
                    <a:pt x="2934" y="11151"/>
                  </a:lnTo>
                  <a:lnTo>
                    <a:pt x="4071" y="12750"/>
                  </a:lnTo>
                  <a:lnTo>
                    <a:pt x="4927" y="14518"/>
                  </a:lnTo>
                  <a:lnTo>
                    <a:pt x="5968" y="14874"/>
                  </a:lnTo>
                  <a:lnTo>
                    <a:pt x="6439" y="15576"/>
                  </a:lnTo>
                  <a:lnTo>
                    <a:pt x="7200" y="15576"/>
                  </a:lnTo>
                  <a:lnTo>
                    <a:pt x="8051" y="16464"/>
                  </a:lnTo>
                  <a:lnTo>
                    <a:pt x="9283" y="16464"/>
                  </a:lnTo>
                  <a:lnTo>
                    <a:pt x="9758" y="17175"/>
                  </a:lnTo>
                  <a:lnTo>
                    <a:pt x="11085" y="16464"/>
                  </a:lnTo>
                  <a:lnTo>
                    <a:pt x="12412" y="16820"/>
                  </a:lnTo>
                  <a:lnTo>
                    <a:pt x="12507" y="18233"/>
                  </a:lnTo>
                  <a:lnTo>
                    <a:pt x="13263" y="19299"/>
                  </a:lnTo>
                  <a:lnTo>
                    <a:pt x="14590" y="20001"/>
                  </a:lnTo>
                  <a:lnTo>
                    <a:pt x="15156" y="19476"/>
                  </a:lnTo>
                  <a:lnTo>
                    <a:pt x="16107" y="19476"/>
                  </a:lnTo>
                  <a:lnTo>
                    <a:pt x="18285" y="21067"/>
                  </a:lnTo>
                  <a:lnTo>
                    <a:pt x="18761" y="20356"/>
                  </a:lnTo>
                  <a:lnTo>
                    <a:pt x="19897" y="21600"/>
                  </a:lnTo>
                  <a:lnTo>
                    <a:pt x="21410" y="20889"/>
                  </a:lnTo>
                  <a:lnTo>
                    <a:pt x="21600" y="18588"/>
                  </a:lnTo>
                  <a:lnTo>
                    <a:pt x="21129" y="16642"/>
                  </a:lnTo>
                  <a:lnTo>
                    <a:pt x="21410" y="14518"/>
                  </a:lnTo>
                  <a:lnTo>
                    <a:pt x="21129" y="13275"/>
                  </a:lnTo>
                  <a:lnTo>
                    <a:pt x="20654" y="13275"/>
                  </a:lnTo>
                  <a:lnTo>
                    <a:pt x="19992" y="13808"/>
                  </a:lnTo>
                  <a:lnTo>
                    <a:pt x="19707" y="13630"/>
                  </a:lnTo>
                  <a:lnTo>
                    <a:pt x="19042" y="13985"/>
                  </a:lnTo>
                  <a:lnTo>
                    <a:pt x="18666" y="13808"/>
                  </a:lnTo>
                  <a:lnTo>
                    <a:pt x="18095" y="12395"/>
                  </a:lnTo>
                  <a:lnTo>
                    <a:pt x="17339" y="11862"/>
                  </a:lnTo>
                  <a:lnTo>
                    <a:pt x="17149" y="10618"/>
                  </a:lnTo>
                  <a:lnTo>
                    <a:pt x="16578" y="10094"/>
                  </a:lnTo>
                  <a:lnTo>
                    <a:pt x="15632" y="10094"/>
                  </a:lnTo>
                  <a:lnTo>
                    <a:pt x="15156" y="10973"/>
                  </a:lnTo>
                  <a:lnTo>
                    <a:pt x="14495" y="11151"/>
                  </a:lnTo>
                  <a:lnTo>
                    <a:pt x="14210" y="11862"/>
                  </a:lnTo>
                  <a:lnTo>
                    <a:pt x="13454" y="11151"/>
                  </a:lnTo>
                  <a:lnTo>
                    <a:pt x="12978" y="11329"/>
                  </a:lnTo>
                  <a:lnTo>
                    <a:pt x="12788" y="10094"/>
                  </a:lnTo>
                  <a:lnTo>
                    <a:pt x="12883" y="7970"/>
                  </a:lnTo>
                  <a:lnTo>
                    <a:pt x="12222" y="7970"/>
                  </a:lnTo>
                  <a:lnTo>
                    <a:pt x="11461" y="8494"/>
                  </a:lnTo>
                  <a:lnTo>
                    <a:pt x="10705" y="7437"/>
                  </a:lnTo>
                  <a:lnTo>
                    <a:pt x="10705" y="6016"/>
                  </a:lnTo>
                  <a:lnTo>
                    <a:pt x="10134" y="5313"/>
                  </a:lnTo>
                  <a:lnTo>
                    <a:pt x="9568" y="5313"/>
                  </a:lnTo>
                  <a:lnTo>
                    <a:pt x="9473" y="4958"/>
                  </a:lnTo>
                  <a:lnTo>
                    <a:pt x="9093" y="5313"/>
                  </a:lnTo>
                  <a:lnTo>
                    <a:pt x="9093" y="6904"/>
                  </a:lnTo>
                  <a:lnTo>
                    <a:pt x="8812" y="7082"/>
                  </a:lnTo>
                  <a:lnTo>
                    <a:pt x="8622" y="6016"/>
                  </a:lnTo>
                  <a:lnTo>
                    <a:pt x="8146" y="4958"/>
                  </a:lnTo>
                  <a:lnTo>
                    <a:pt x="7861" y="4425"/>
                  </a:lnTo>
                  <a:lnTo>
                    <a:pt x="7295" y="3892"/>
                  </a:lnTo>
                  <a:lnTo>
                    <a:pt x="6725" y="3892"/>
                  </a:lnTo>
                  <a:lnTo>
                    <a:pt x="5968" y="2301"/>
                  </a:lnTo>
                  <a:lnTo>
                    <a:pt x="5493" y="1768"/>
                  </a:lnTo>
                  <a:lnTo>
                    <a:pt x="4927" y="1768"/>
                  </a:lnTo>
                  <a:lnTo>
                    <a:pt x="4737" y="1244"/>
                  </a:lnTo>
                  <a:lnTo>
                    <a:pt x="3790" y="533"/>
                  </a:lnTo>
                  <a:lnTo>
                    <a:pt x="3029" y="711"/>
                  </a:lnTo>
                  <a:lnTo>
                    <a:pt x="2744" y="1591"/>
                  </a:lnTo>
                  <a:lnTo>
                    <a:pt x="2463" y="1413"/>
                  </a:lnTo>
                  <a:lnTo>
                    <a:pt x="1988" y="1413"/>
                  </a:lnTo>
                  <a:lnTo>
                    <a:pt x="1703" y="711"/>
                  </a:lnTo>
                  <a:lnTo>
                    <a:pt x="1042" y="0"/>
                  </a:lnTo>
                  <a:close/>
                </a:path>
              </a:pathLst>
            </a:custGeom>
            <a:solidFill>
              <a:srgbClr val="CCD4DA"/>
            </a:solidFill>
            <a:ln w="12700" cap="flat">
              <a:noFill/>
              <a:miter lim="400000"/>
            </a:ln>
            <a:effectLst/>
          </p:spPr>
          <p:txBody>
            <a:bodyPr wrap="square" lIns="0" tIns="0" rIns="0" bIns="0" numCol="1" anchor="ctr">
              <a:noAutofit/>
            </a:bodyPr>
            <a:lstStyle/>
            <a:p>
              <a:pPr defTabSz="342900">
                <a:lnSpc>
                  <a:spcPct val="100000"/>
                </a:lnSpc>
                <a:spcBef>
                  <a:spcPts val="0"/>
                </a:spcBef>
                <a:defRPr sz="1400">
                  <a:latin typeface="Arial"/>
                  <a:ea typeface="Arial"/>
                  <a:cs typeface="Arial"/>
                  <a:sym typeface="Arial"/>
                </a:defRPr>
              </a:pPr>
              <a:endParaRPr sz="525"/>
            </a:p>
          </p:txBody>
        </p:sp>
        <p:sp>
          <p:nvSpPr>
            <p:cNvPr id="704" name="Google Shape;10549;p32">
              <a:extLst>
                <a:ext uri="{FF2B5EF4-FFF2-40B4-BE49-F238E27FC236}">
                  <a16:creationId xmlns:a16="http://schemas.microsoft.com/office/drawing/2014/main" id="{4F140DC3-94C6-BF70-BE7B-5AE5BE4EF801}"/>
                </a:ext>
              </a:extLst>
            </p:cNvPr>
            <p:cNvSpPr/>
            <p:nvPr/>
          </p:nvSpPr>
          <p:spPr>
            <a:xfrm>
              <a:off x="15730007" y="6010229"/>
              <a:ext cx="1000300" cy="1052445"/>
            </a:xfrm>
            <a:custGeom>
              <a:avLst/>
              <a:gdLst/>
              <a:ahLst/>
              <a:cxnLst>
                <a:cxn ang="0">
                  <a:pos x="wd2" y="hd2"/>
                </a:cxn>
                <a:cxn ang="5400000">
                  <a:pos x="wd2" y="hd2"/>
                </a:cxn>
                <a:cxn ang="10800000">
                  <a:pos x="wd2" y="hd2"/>
                </a:cxn>
                <a:cxn ang="16200000">
                  <a:pos x="wd2" y="hd2"/>
                </a:cxn>
              </a:cxnLst>
              <a:rect l="0" t="0" r="r" b="b"/>
              <a:pathLst>
                <a:path w="21600" h="21600" extrusionOk="0">
                  <a:moveTo>
                    <a:pt x="15902" y="0"/>
                  </a:moveTo>
                  <a:lnTo>
                    <a:pt x="15395" y="254"/>
                  </a:lnTo>
                  <a:lnTo>
                    <a:pt x="15056" y="614"/>
                  </a:lnTo>
                  <a:lnTo>
                    <a:pt x="14662" y="614"/>
                  </a:lnTo>
                  <a:lnTo>
                    <a:pt x="14323" y="920"/>
                  </a:lnTo>
                  <a:lnTo>
                    <a:pt x="14099" y="1177"/>
                  </a:lnTo>
                  <a:lnTo>
                    <a:pt x="14719" y="2047"/>
                  </a:lnTo>
                  <a:lnTo>
                    <a:pt x="14776" y="2713"/>
                  </a:lnTo>
                  <a:lnTo>
                    <a:pt x="14099" y="3530"/>
                  </a:lnTo>
                  <a:lnTo>
                    <a:pt x="14436" y="3838"/>
                  </a:lnTo>
                  <a:lnTo>
                    <a:pt x="14436" y="4247"/>
                  </a:lnTo>
                  <a:lnTo>
                    <a:pt x="13986" y="4812"/>
                  </a:lnTo>
                  <a:lnTo>
                    <a:pt x="13423" y="4812"/>
                  </a:lnTo>
                  <a:lnTo>
                    <a:pt x="12857" y="4606"/>
                  </a:lnTo>
                  <a:lnTo>
                    <a:pt x="12520" y="4812"/>
                  </a:lnTo>
                  <a:lnTo>
                    <a:pt x="12689" y="5220"/>
                  </a:lnTo>
                  <a:lnTo>
                    <a:pt x="13026" y="5374"/>
                  </a:lnTo>
                  <a:lnTo>
                    <a:pt x="13140" y="5783"/>
                  </a:lnTo>
                  <a:lnTo>
                    <a:pt x="13083" y="5988"/>
                  </a:lnTo>
                  <a:lnTo>
                    <a:pt x="12746" y="6142"/>
                  </a:lnTo>
                  <a:lnTo>
                    <a:pt x="12406" y="6243"/>
                  </a:lnTo>
                  <a:lnTo>
                    <a:pt x="12293" y="6397"/>
                  </a:lnTo>
                  <a:lnTo>
                    <a:pt x="12237" y="6908"/>
                  </a:lnTo>
                  <a:lnTo>
                    <a:pt x="12123" y="7268"/>
                  </a:lnTo>
                  <a:lnTo>
                    <a:pt x="12123" y="7422"/>
                  </a:lnTo>
                  <a:lnTo>
                    <a:pt x="12010" y="7573"/>
                  </a:lnTo>
                  <a:lnTo>
                    <a:pt x="12123" y="8139"/>
                  </a:lnTo>
                  <a:lnTo>
                    <a:pt x="11843" y="8650"/>
                  </a:lnTo>
                  <a:lnTo>
                    <a:pt x="11447" y="8290"/>
                  </a:lnTo>
                  <a:lnTo>
                    <a:pt x="11334" y="8290"/>
                  </a:lnTo>
                  <a:lnTo>
                    <a:pt x="11277" y="8444"/>
                  </a:lnTo>
                  <a:lnTo>
                    <a:pt x="10884" y="8444"/>
                  </a:lnTo>
                  <a:lnTo>
                    <a:pt x="10770" y="8342"/>
                  </a:lnTo>
                  <a:lnTo>
                    <a:pt x="10320" y="8393"/>
                  </a:lnTo>
                  <a:lnTo>
                    <a:pt x="10264" y="8547"/>
                  </a:lnTo>
                  <a:lnTo>
                    <a:pt x="9700" y="8956"/>
                  </a:lnTo>
                  <a:lnTo>
                    <a:pt x="9924" y="9058"/>
                  </a:lnTo>
                  <a:lnTo>
                    <a:pt x="9757" y="9212"/>
                  </a:lnTo>
                  <a:lnTo>
                    <a:pt x="9191" y="9469"/>
                  </a:lnTo>
                  <a:lnTo>
                    <a:pt x="9024" y="9367"/>
                  </a:lnTo>
                  <a:lnTo>
                    <a:pt x="8628" y="9418"/>
                  </a:lnTo>
                  <a:lnTo>
                    <a:pt x="8514" y="9621"/>
                  </a:lnTo>
                  <a:lnTo>
                    <a:pt x="8458" y="9878"/>
                  </a:lnTo>
                  <a:lnTo>
                    <a:pt x="8177" y="9929"/>
                  </a:lnTo>
                  <a:lnTo>
                    <a:pt x="7951" y="10186"/>
                  </a:lnTo>
                  <a:lnTo>
                    <a:pt x="7951" y="10595"/>
                  </a:lnTo>
                  <a:lnTo>
                    <a:pt x="8064" y="11003"/>
                  </a:lnTo>
                  <a:lnTo>
                    <a:pt x="8064" y="11363"/>
                  </a:lnTo>
                  <a:lnTo>
                    <a:pt x="8177" y="11617"/>
                  </a:lnTo>
                  <a:lnTo>
                    <a:pt x="8177" y="11874"/>
                  </a:lnTo>
                  <a:lnTo>
                    <a:pt x="7501" y="12131"/>
                  </a:lnTo>
                  <a:lnTo>
                    <a:pt x="6935" y="12131"/>
                  </a:lnTo>
                  <a:lnTo>
                    <a:pt x="6485" y="12182"/>
                  </a:lnTo>
                  <a:lnTo>
                    <a:pt x="5639" y="12182"/>
                  </a:lnTo>
                  <a:lnTo>
                    <a:pt x="5132" y="12282"/>
                  </a:lnTo>
                  <a:lnTo>
                    <a:pt x="4905" y="12488"/>
                  </a:lnTo>
                  <a:lnTo>
                    <a:pt x="4399" y="12437"/>
                  </a:lnTo>
                  <a:lnTo>
                    <a:pt x="3946" y="12539"/>
                  </a:lnTo>
                  <a:lnTo>
                    <a:pt x="2086" y="12642"/>
                  </a:lnTo>
                  <a:lnTo>
                    <a:pt x="0" y="12028"/>
                  </a:lnTo>
                  <a:lnTo>
                    <a:pt x="733" y="13051"/>
                  </a:lnTo>
                  <a:lnTo>
                    <a:pt x="957" y="13410"/>
                  </a:lnTo>
                  <a:lnTo>
                    <a:pt x="1410" y="13767"/>
                  </a:lnTo>
                  <a:lnTo>
                    <a:pt x="1747" y="13973"/>
                  </a:lnTo>
                  <a:lnTo>
                    <a:pt x="1860" y="14075"/>
                  </a:lnTo>
                  <a:lnTo>
                    <a:pt x="2369" y="14178"/>
                  </a:lnTo>
                  <a:lnTo>
                    <a:pt x="2649" y="14230"/>
                  </a:lnTo>
                  <a:lnTo>
                    <a:pt x="2706" y="14433"/>
                  </a:lnTo>
                  <a:lnTo>
                    <a:pt x="3156" y="14433"/>
                  </a:lnTo>
                  <a:lnTo>
                    <a:pt x="3156" y="14944"/>
                  </a:lnTo>
                  <a:lnTo>
                    <a:pt x="3269" y="15252"/>
                  </a:lnTo>
                  <a:lnTo>
                    <a:pt x="3269" y="15609"/>
                  </a:lnTo>
                  <a:lnTo>
                    <a:pt x="3383" y="15866"/>
                  </a:lnTo>
                  <a:lnTo>
                    <a:pt x="3779" y="15815"/>
                  </a:lnTo>
                  <a:lnTo>
                    <a:pt x="4116" y="16072"/>
                  </a:lnTo>
                  <a:lnTo>
                    <a:pt x="4229" y="16634"/>
                  </a:lnTo>
                  <a:lnTo>
                    <a:pt x="4002" y="16840"/>
                  </a:lnTo>
                  <a:lnTo>
                    <a:pt x="3552" y="16737"/>
                  </a:lnTo>
                  <a:lnTo>
                    <a:pt x="2876" y="16891"/>
                  </a:lnTo>
                  <a:lnTo>
                    <a:pt x="2649" y="17043"/>
                  </a:lnTo>
                  <a:lnTo>
                    <a:pt x="2256" y="17248"/>
                  </a:lnTo>
                  <a:lnTo>
                    <a:pt x="2030" y="17505"/>
                  </a:lnTo>
                  <a:lnTo>
                    <a:pt x="2143" y="17759"/>
                  </a:lnTo>
                  <a:lnTo>
                    <a:pt x="1860" y="18068"/>
                  </a:lnTo>
                  <a:lnTo>
                    <a:pt x="2030" y="18373"/>
                  </a:lnTo>
                  <a:lnTo>
                    <a:pt x="1973" y="18887"/>
                  </a:lnTo>
                  <a:lnTo>
                    <a:pt x="1973" y="19090"/>
                  </a:lnTo>
                  <a:lnTo>
                    <a:pt x="2143" y="19090"/>
                  </a:lnTo>
                  <a:lnTo>
                    <a:pt x="2143" y="19296"/>
                  </a:lnTo>
                  <a:lnTo>
                    <a:pt x="2313" y="19347"/>
                  </a:lnTo>
                  <a:lnTo>
                    <a:pt x="2706" y="19090"/>
                  </a:lnTo>
                  <a:lnTo>
                    <a:pt x="3046" y="19090"/>
                  </a:lnTo>
                  <a:lnTo>
                    <a:pt x="3156" y="19193"/>
                  </a:lnTo>
                  <a:lnTo>
                    <a:pt x="3213" y="19142"/>
                  </a:lnTo>
                  <a:lnTo>
                    <a:pt x="3496" y="19039"/>
                  </a:lnTo>
                  <a:lnTo>
                    <a:pt x="3779" y="19039"/>
                  </a:lnTo>
                  <a:lnTo>
                    <a:pt x="3946" y="19090"/>
                  </a:lnTo>
                  <a:lnTo>
                    <a:pt x="4229" y="19039"/>
                  </a:lnTo>
                  <a:lnTo>
                    <a:pt x="4569" y="19039"/>
                  </a:lnTo>
                  <a:lnTo>
                    <a:pt x="4625" y="18887"/>
                  </a:lnTo>
                  <a:lnTo>
                    <a:pt x="4792" y="18682"/>
                  </a:lnTo>
                  <a:lnTo>
                    <a:pt x="5075" y="18887"/>
                  </a:lnTo>
                  <a:lnTo>
                    <a:pt x="5245" y="18887"/>
                  </a:lnTo>
                  <a:lnTo>
                    <a:pt x="5358" y="18836"/>
                  </a:lnTo>
                  <a:lnTo>
                    <a:pt x="5469" y="18836"/>
                  </a:lnTo>
                  <a:lnTo>
                    <a:pt x="5525" y="19039"/>
                  </a:lnTo>
                  <a:lnTo>
                    <a:pt x="5808" y="19039"/>
                  </a:lnTo>
                  <a:lnTo>
                    <a:pt x="6035" y="19142"/>
                  </a:lnTo>
                  <a:lnTo>
                    <a:pt x="6258" y="19142"/>
                  </a:lnTo>
                  <a:lnTo>
                    <a:pt x="6598" y="18836"/>
                  </a:lnTo>
                  <a:lnTo>
                    <a:pt x="7048" y="18836"/>
                  </a:lnTo>
                  <a:lnTo>
                    <a:pt x="7275" y="18887"/>
                  </a:lnTo>
                  <a:lnTo>
                    <a:pt x="7501" y="18784"/>
                  </a:lnTo>
                  <a:lnTo>
                    <a:pt x="7725" y="18784"/>
                  </a:lnTo>
                  <a:lnTo>
                    <a:pt x="7781" y="18630"/>
                  </a:lnTo>
                  <a:lnTo>
                    <a:pt x="7951" y="18682"/>
                  </a:lnTo>
                  <a:lnTo>
                    <a:pt x="8345" y="18784"/>
                  </a:lnTo>
                  <a:lnTo>
                    <a:pt x="8684" y="18630"/>
                  </a:lnTo>
                  <a:lnTo>
                    <a:pt x="9191" y="18630"/>
                  </a:lnTo>
                  <a:lnTo>
                    <a:pt x="9587" y="18887"/>
                  </a:lnTo>
                  <a:lnTo>
                    <a:pt x="9644" y="19193"/>
                  </a:lnTo>
                  <a:lnTo>
                    <a:pt x="9644" y="19450"/>
                  </a:lnTo>
                  <a:lnTo>
                    <a:pt x="9587" y="19450"/>
                  </a:lnTo>
                  <a:lnTo>
                    <a:pt x="9587" y="19601"/>
                  </a:lnTo>
                  <a:lnTo>
                    <a:pt x="9867" y="19601"/>
                  </a:lnTo>
                  <a:lnTo>
                    <a:pt x="10264" y="19398"/>
                  </a:lnTo>
                  <a:lnTo>
                    <a:pt x="10264" y="19704"/>
                  </a:lnTo>
                  <a:lnTo>
                    <a:pt x="10601" y="20064"/>
                  </a:lnTo>
                  <a:lnTo>
                    <a:pt x="10770" y="20575"/>
                  </a:lnTo>
                  <a:lnTo>
                    <a:pt x="10770" y="20832"/>
                  </a:lnTo>
                  <a:lnTo>
                    <a:pt x="10601" y="20883"/>
                  </a:lnTo>
                  <a:lnTo>
                    <a:pt x="10884" y="20883"/>
                  </a:lnTo>
                  <a:lnTo>
                    <a:pt x="10997" y="21189"/>
                  </a:lnTo>
                  <a:lnTo>
                    <a:pt x="11730" y="21189"/>
                  </a:lnTo>
                  <a:lnTo>
                    <a:pt x="12237" y="21395"/>
                  </a:lnTo>
                  <a:lnTo>
                    <a:pt x="12237" y="21600"/>
                  </a:lnTo>
                  <a:lnTo>
                    <a:pt x="12463" y="21446"/>
                  </a:lnTo>
                  <a:lnTo>
                    <a:pt x="12520" y="21086"/>
                  </a:lnTo>
                  <a:lnTo>
                    <a:pt x="12800" y="20883"/>
                  </a:lnTo>
                  <a:lnTo>
                    <a:pt x="13026" y="20832"/>
                  </a:lnTo>
                  <a:lnTo>
                    <a:pt x="13140" y="20472"/>
                  </a:lnTo>
                  <a:lnTo>
                    <a:pt x="13366" y="20575"/>
                  </a:lnTo>
                  <a:lnTo>
                    <a:pt x="13646" y="20421"/>
                  </a:lnTo>
                  <a:lnTo>
                    <a:pt x="14719" y="20472"/>
                  </a:lnTo>
                  <a:lnTo>
                    <a:pt x="15339" y="20218"/>
                  </a:lnTo>
                  <a:lnTo>
                    <a:pt x="15509" y="20115"/>
                  </a:lnTo>
                  <a:lnTo>
                    <a:pt x="15846" y="20064"/>
                  </a:lnTo>
                  <a:lnTo>
                    <a:pt x="15678" y="20218"/>
                  </a:lnTo>
                  <a:lnTo>
                    <a:pt x="15846" y="20421"/>
                  </a:lnTo>
                  <a:lnTo>
                    <a:pt x="16185" y="20218"/>
                  </a:lnTo>
                  <a:lnTo>
                    <a:pt x="16465" y="20115"/>
                  </a:lnTo>
                  <a:lnTo>
                    <a:pt x="16355" y="19961"/>
                  </a:lnTo>
                  <a:lnTo>
                    <a:pt x="16412" y="19807"/>
                  </a:lnTo>
                  <a:lnTo>
                    <a:pt x="16072" y="18887"/>
                  </a:lnTo>
                  <a:lnTo>
                    <a:pt x="15732" y="18528"/>
                  </a:lnTo>
                  <a:lnTo>
                    <a:pt x="15846" y="18322"/>
                  </a:lnTo>
                  <a:lnTo>
                    <a:pt x="15622" y="18170"/>
                  </a:lnTo>
                  <a:lnTo>
                    <a:pt x="15339" y="18170"/>
                  </a:lnTo>
                  <a:lnTo>
                    <a:pt x="14776" y="17862"/>
                  </a:lnTo>
                  <a:lnTo>
                    <a:pt x="14719" y="17351"/>
                  </a:lnTo>
                  <a:lnTo>
                    <a:pt x="14776" y="17043"/>
                  </a:lnTo>
                  <a:lnTo>
                    <a:pt x="14549" y="16583"/>
                  </a:lnTo>
                  <a:lnTo>
                    <a:pt x="14266" y="16583"/>
                  </a:lnTo>
                  <a:lnTo>
                    <a:pt x="14099" y="16634"/>
                  </a:lnTo>
                  <a:lnTo>
                    <a:pt x="13703" y="16531"/>
                  </a:lnTo>
                  <a:lnTo>
                    <a:pt x="13423" y="16583"/>
                  </a:lnTo>
                  <a:lnTo>
                    <a:pt x="13423" y="16226"/>
                  </a:lnTo>
                  <a:lnTo>
                    <a:pt x="13703" y="15609"/>
                  </a:lnTo>
                  <a:lnTo>
                    <a:pt x="13929" y="15560"/>
                  </a:lnTo>
                  <a:lnTo>
                    <a:pt x="14323" y="15047"/>
                  </a:lnTo>
                  <a:lnTo>
                    <a:pt x="14436" y="14792"/>
                  </a:lnTo>
                  <a:lnTo>
                    <a:pt x="14719" y="14689"/>
                  </a:lnTo>
                  <a:lnTo>
                    <a:pt x="14945" y="14535"/>
                  </a:lnTo>
                  <a:lnTo>
                    <a:pt x="15282" y="14689"/>
                  </a:lnTo>
                  <a:lnTo>
                    <a:pt x="15339" y="14944"/>
                  </a:lnTo>
                  <a:lnTo>
                    <a:pt x="15565" y="14995"/>
                  </a:lnTo>
                  <a:lnTo>
                    <a:pt x="16129" y="14689"/>
                  </a:lnTo>
                  <a:lnTo>
                    <a:pt x="16975" y="14689"/>
                  </a:lnTo>
                  <a:lnTo>
                    <a:pt x="17482" y="14178"/>
                  </a:lnTo>
                  <a:lnTo>
                    <a:pt x="17765" y="13307"/>
                  </a:lnTo>
                  <a:lnTo>
                    <a:pt x="18441" y="12896"/>
                  </a:lnTo>
                  <a:lnTo>
                    <a:pt x="18665" y="12539"/>
                  </a:lnTo>
                  <a:lnTo>
                    <a:pt x="18721" y="12131"/>
                  </a:lnTo>
                  <a:lnTo>
                    <a:pt x="19004" y="11668"/>
                  </a:lnTo>
                  <a:lnTo>
                    <a:pt x="19568" y="11414"/>
                  </a:lnTo>
                  <a:lnTo>
                    <a:pt x="19738" y="11106"/>
                  </a:lnTo>
                  <a:lnTo>
                    <a:pt x="19738" y="10851"/>
                  </a:lnTo>
                  <a:lnTo>
                    <a:pt x="19511" y="10697"/>
                  </a:lnTo>
                  <a:lnTo>
                    <a:pt x="19907" y="10235"/>
                  </a:lnTo>
                  <a:lnTo>
                    <a:pt x="20188" y="10083"/>
                  </a:lnTo>
                  <a:lnTo>
                    <a:pt x="20188" y="9724"/>
                  </a:lnTo>
                  <a:lnTo>
                    <a:pt x="20357" y="9058"/>
                  </a:lnTo>
                  <a:lnTo>
                    <a:pt x="20131" y="8547"/>
                  </a:lnTo>
                  <a:lnTo>
                    <a:pt x="20077" y="8393"/>
                  </a:lnTo>
                  <a:lnTo>
                    <a:pt x="20584" y="7933"/>
                  </a:lnTo>
                  <a:lnTo>
                    <a:pt x="20867" y="7882"/>
                  </a:lnTo>
                  <a:lnTo>
                    <a:pt x="21147" y="7676"/>
                  </a:lnTo>
                  <a:lnTo>
                    <a:pt x="21317" y="7676"/>
                  </a:lnTo>
                  <a:lnTo>
                    <a:pt x="21600" y="7422"/>
                  </a:lnTo>
                  <a:lnTo>
                    <a:pt x="21600" y="7114"/>
                  </a:lnTo>
                  <a:lnTo>
                    <a:pt x="21204" y="7011"/>
                  </a:lnTo>
                  <a:lnTo>
                    <a:pt x="20867" y="7114"/>
                  </a:lnTo>
                  <a:lnTo>
                    <a:pt x="20357" y="7062"/>
                  </a:lnTo>
                  <a:lnTo>
                    <a:pt x="20188" y="6654"/>
                  </a:lnTo>
                  <a:lnTo>
                    <a:pt x="19061" y="6345"/>
                  </a:lnTo>
                  <a:lnTo>
                    <a:pt x="18498" y="5886"/>
                  </a:lnTo>
                  <a:lnTo>
                    <a:pt x="18441" y="5477"/>
                  </a:lnTo>
                  <a:lnTo>
                    <a:pt x="18158" y="4555"/>
                  </a:lnTo>
                  <a:lnTo>
                    <a:pt x="17878" y="4095"/>
                  </a:lnTo>
                  <a:lnTo>
                    <a:pt x="17878" y="3684"/>
                  </a:lnTo>
                  <a:lnTo>
                    <a:pt x="18158" y="3581"/>
                  </a:lnTo>
                  <a:lnTo>
                    <a:pt x="18158" y="3275"/>
                  </a:lnTo>
                  <a:lnTo>
                    <a:pt x="18554" y="3019"/>
                  </a:lnTo>
                  <a:lnTo>
                    <a:pt x="18554" y="2713"/>
                  </a:lnTo>
                  <a:lnTo>
                    <a:pt x="18158" y="2559"/>
                  </a:lnTo>
                  <a:lnTo>
                    <a:pt x="18102" y="2251"/>
                  </a:lnTo>
                  <a:lnTo>
                    <a:pt x="17651" y="2047"/>
                  </a:lnTo>
                  <a:lnTo>
                    <a:pt x="17255" y="1739"/>
                  </a:lnTo>
                  <a:lnTo>
                    <a:pt x="16918" y="1382"/>
                  </a:lnTo>
                  <a:lnTo>
                    <a:pt x="16635" y="1485"/>
                  </a:lnTo>
                  <a:lnTo>
                    <a:pt x="16412" y="1534"/>
                  </a:lnTo>
                  <a:lnTo>
                    <a:pt x="16185" y="1382"/>
                  </a:lnTo>
                  <a:lnTo>
                    <a:pt x="16129" y="768"/>
                  </a:lnTo>
                  <a:lnTo>
                    <a:pt x="16805" y="357"/>
                  </a:lnTo>
                  <a:lnTo>
                    <a:pt x="16748" y="154"/>
                  </a:lnTo>
                  <a:lnTo>
                    <a:pt x="16242" y="203"/>
                  </a:lnTo>
                  <a:lnTo>
                    <a:pt x="15902" y="0"/>
                  </a:lnTo>
                  <a:close/>
                </a:path>
              </a:pathLst>
            </a:custGeom>
            <a:solidFill>
              <a:srgbClr val="CBD4D8"/>
            </a:solidFill>
            <a:ln w="12700" cap="flat">
              <a:noFill/>
              <a:miter lim="400000"/>
            </a:ln>
            <a:effectLst/>
          </p:spPr>
          <p:txBody>
            <a:bodyPr wrap="square" lIns="0" tIns="0" rIns="0" bIns="0" numCol="1" anchor="ctr">
              <a:noAutofit/>
            </a:bodyPr>
            <a:lstStyle/>
            <a:p>
              <a:pPr defTabSz="342900">
                <a:lnSpc>
                  <a:spcPct val="100000"/>
                </a:lnSpc>
                <a:spcBef>
                  <a:spcPts val="0"/>
                </a:spcBef>
                <a:defRPr sz="1400">
                  <a:latin typeface="Arial"/>
                  <a:ea typeface="Arial"/>
                  <a:cs typeface="Arial"/>
                  <a:sym typeface="Arial"/>
                </a:defRPr>
              </a:pPr>
              <a:endParaRPr sz="525"/>
            </a:p>
          </p:txBody>
        </p:sp>
        <p:sp>
          <p:nvSpPr>
            <p:cNvPr id="705" name="Google Shape;10550;p32">
              <a:extLst>
                <a:ext uri="{FF2B5EF4-FFF2-40B4-BE49-F238E27FC236}">
                  <a16:creationId xmlns:a16="http://schemas.microsoft.com/office/drawing/2014/main" id="{EFE5C46F-30AC-AFD4-8AC2-AA354981A87A}"/>
                </a:ext>
              </a:extLst>
            </p:cNvPr>
            <p:cNvSpPr/>
            <p:nvPr/>
          </p:nvSpPr>
          <p:spPr>
            <a:xfrm>
              <a:off x="15656859" y="5865532"/>
              <a:ext cx="955866" cy="760662"/>
            </a:xfrm>
            <a:custGeom>
              <a:avLst/>
              <a:gdLst/>
              <a:ahLst/>
              <a:cxnLst>
                <a:cxn ang="0">
                  <a:pos x="wd2" y="hd2"/>
                </a:cxn>
                <a:cxn ang="5400000">
                  <a:pos x="wd2" y="hd2"/>
                </a:cxn>
                <a:cxn ang="10800000">
                  <a:pos x="wd2" y="hd2"/>
                </a:cxn>
                <a:cxn ang="16200000">
                  <a:pos x="wd2" y="hd2"/>
                </a:cxn>
              </a:cxnLst>
              <a:rect l="0" t="0" r="r" b="b"/>
              <a:pathLst>
                <a:path w="21600" h="21600" extrusionOk="0">
                  <a:moveTo>
                    <a:pt x="14932" y="0"/>
                  </a:moveTo>
                  <a:lnTo>
                    <a:pt x="14754" y="355"/>
                  </a:lnTo>
                  <a:lnTo>
                    <a:pt x="14695" y="921"/>
                  </a:lnTo>
                  <a:lnTo>
                    <a:pt x="14458" y="1134"/>
                  </a:lnTo>
                  <a:lnTo>
                    <a:pt x="14399" y="1418"/>
                  </a:lnTo>
                  <a:lnTo>
                    <a:pt x="14458" y="1912"/>
                  </a:lnTo>
                  <a:lnTo>
                    <a:pt x="14221" y="2339"/>
                  </a:lnTo>
                  <a:lnTo>
                    <a:pt x="13869" y="2339"/>
                  </a:lnTo>
                  <a:lnTo>
                    <a:pt x="13810" y="2197"/>
                  </a:lnTo>
                  <a:lnTo>
                    <a:pt x="13632" y="2197"/>
                  </a:lnTo>
                  <a:lnTo>
                    <a:pt x="13513" y="2339"/>
                  </a:lnTo>
                  <a:lnTo>
                    <a:pt x="13161" y="2477"/>
                  </a:lnTo>
                  <a:lnTo>
                    <a:pt x="13161" y="2833"/>
                  </a:lnTo>
                  <a:lnTo>
                    <a:pt x="13279" y="2975"/>
                  </a:lnTo>
                  <a:lnTo>
                    <a:pt x="13279" y="3259"/>
                  </a:lnTo>
                  <a:lnTo>
                    <a:pt x="12746" y="3188"/>
                  </a:lnTo>
                  <a:lnTo>
                    <a:pt x="12571" y="2904"/>
                  </a:lnTo>
                  <a:lnTo>
                    <a:pt x="12394" y="2833"/>
                  </a:lnTo>
                  <a:lnTo>
                    <a:pt x="12216" y="2975"/>
                  </a:lnTo>
                  <a:lnTo>
                    <a:pt x="12038" y="3046"/>
                  </a:lnTo>
                  <a:lnTo>
                    <a:pt x="11863" y="3330"/>
                  </a:lnTo>
                  <a:lnTo>
                    <a:pt x="11508" y="3611"/>
                  </a:lnTo>
                  <a:lnTo>
                    <a:pt x="10978" y="3682"/>
                  </a:lnTo>
                  <a:lnTo>
                    <a:pt x="10682" y="3611"/>
                  </a:lnTo>
                  <a:lnTo>
                    <a:pt x="10385" y="3046"/>
                  </a:lnTo>
                  <a:lnTo>
                    <a:pt x="10092" y="2975"/>
                  </a:lnTo>
                  <a:lnTo>
                    <a:pt x="9796" y="3330"/>
                  </a:lnTo>
                  <a:lnTo>
                    <a:pt x="9618" y="3330"/>
                  </a:lnTo>
                  <a:lnTo>
                    <a:pt x="9384" y="2975"/>
                  </a:lnTo>
                  <a:lnTo>
                    <a:pt x="9088" y="2691"/>
                  </a:lnTo>
                  <a:lnTo>
                    <a:pt x="8498" y="2904"/>
                  </a:lnTo>
                  <a:lnTo>
                    <a:pt x="8439" y="2833"/>
                  </a:lnTo>
                  <a:lnTo>
                    <a:pt x="8027" y="2904"/>
                  </a:lnTo>
                  <a:lnTo>
                    <a:pt x="7731" y="2620"/>
                  </a:lnTo>
                  <a:lnTo>
                    <a:pt x="7317" y="2833"/>
                  </a:lnTo>
                  <a:lnTo>
                    <a:pt x="6846" y="3188"/>
                  </a:lnTo>
                  <a:lnTo>
                    <a:pt x="6727" y="3188"/>
                  </a:lnTo>
                  <a:lnTo>
                    <a:pt x="6256" y="3330"/>
                  </a:lnTo>
                  <a:lnTo>
                    <a:pt x="6138" y="3540"/>
                  </a:lnTo>
                  <a:lnTo>
                    <a:pt x="5960" y="3611"/>
                  </a:lnTo>
                  <a:lnTo>
                    <a:pt x="5901" y="3753"/>
                  </a:lnTo>
                  <a:lnTo>
                    <a:pt x="6078" y="3967"/>
                  </a:lnTo>
                  <a:lnTo>
                    <a:pt x="6078" y="4390"/>
                  </a:lnTo>
                  <a:lnTo>
                    <a:pt x="5667" y="4816"/>
                  </a:lnTo>
                  <a:lnTo>
                    <a:pt x="5667" y="5381"/>
                  </a:lnTo>
                  <a:lnTo>
                    <a:pt x="5607" y="5808"/>
                  </a:lnTo>
                  <a:lnTo>
                    <a:pt x="5311" y="5879"/>
                  </a:lnTo>
                  <a:lnTo>
                    <a:pt x="5074" y="6163"/>
                  </a:lnTo>
                  <a:lnTo>
                    <a:pt x="5015" y="6373"/>
                  </a:lnTo>
                  <a:lnTo>
                    <a:pt x="4425" y="6515"/>
                  </a:lnTo>
                  <a:lnTo>
                    <a:pt x="3895" y="6871"/>
                  </a:lnTo>
                  <a:lnTo>
                    <a:pt x="4014" y="7151"/>
                  </a:lnTo>
                  <a:lnTo>
                    <a:pt x="3777" y="7294"/>
                  </a:lnTo>
                  <a:lnTo>
                    <a:pt x="3718" y="7578"/>
                  </a:lnTo>
                  <a:lnTo>
                    <a:pt x="3481" y="7933"/>
                  </a:lnTo>
                  <a:lnTo>
                    <a:pt x="3010" y="8004"/>
                  </a:lnTo>
                  <a:lnTo>
                    <a:pt x="2891" y="8214"/>
                  </a:lnTo>
                  <a:lnTo>
                    <a:pt x="2713" y="8004"/>
                  </a:lnTo>
                  <a:lnTo>
                    <a:pt x="2598" y="7791"/>
                  </a:lnTo>
                  <a:lnTo>
                    <a:pt x="2242" y="7436"/>
                  </a:lnTo>
                  <a:lnTo>
                    <a:pt x="2005" y="7436"/>
                  </a:lnTo>
                  <a:lnTo>
                    <a:pt x="1771" y="7649"/>
                  </a:lnTo>
                  <a:lnTo>
                    <a:pt x="1475" y="7649"/>
                  </a:lnTo>
                  <a:lnTo>
                    <a:pt x="1238" y="7436"/>
                  </a:lnTo>
                  <a:lnTo>
                    <a:pt x="886" y="7294"/>
                  </a:lnTo>
                  <a:lnTo>
                    <a:pt x="767" y="7436"/>
                  </a:lnTo>
                  <a:lnTo>
                    <a:pt x="767" y="8285"/>
                  </a:lnTo>
                  <a:lnTo>
                    <a:pt x="590" y="8570"/>
                  </a:lnTo>
                  <a:lnTo>
                    <a:pt x="826" y="8925"/>
                  </a:lnTo>
                  <a:lnTo>
                    <a:pt x="767" y="8993"/>
                  </a:lnTo>
                  <a:lnTo>
                    <a:pt x="767" y="9277"/>
                  </a:lnTo>
                  <a:lnTo>
                    <a:pt x="353" y="9632"/>
                  </a:lnTo>
                  <a:lnTo>
                    <a:pt x="0" y="9703"/>
                  </a:lnTo>
                  <a:lnTo>
                    <a:pt x="178" y="9984"/>
                  </a:lnTo>
                  <a:lnTo>
                    <a:pt x="471" y="10269"/>
                  </a:lnTo>
                  <a:lnTo>
                    <a:pt x="59" y="10766"/>
                  </a:lnTo>
                  <a:lnTo>
                    <a:pt x="237" y="10766"/>
                  </a:lnTo>
                  <a:lnTo>
                    <a:pt x="296" y="11474"/>
                  </a:lnTo>
                  <a:lnTo>
                    <a:pt x="296" y="11897"/>
                  </a:lnTo>
                  <a:lnTo>
                    <a:pt x="826" y="12039"/>
                  </a:lnTo>
                  <a:lnTo>
                    <a:pt x="945" y="12039"/>
                  </a:lnTo>
                  <a:lnTo>
                    <a:pt x="530" y="12817"/>
                  </a:lnTo>
                  <a:lnTo>
                    <a:pt x="353" y="13315"/>
                  </a:lnTo>
                  <a:lnTo>
                    <a:pt x="826" y="14306"/>
                  </a:lnTo>
                  <a:lnTo>
                    <a:pt x="1063" y="15227"/>
                  </a:lnTo>
                  <a:lnTo>
                    <a:pt x="945" y="15440"/>
                  </a:lnTo>
                  <a:lnTo>
                    <a:pt x="1120" y="15792"/>
                  </a:lnTo>
                  <a:lnTo>
                    <a:pt x="1179" y="16500"/>
                  </a:lnTo>
                  <a:lnTo>
                    <a:pt x="2598" y="16642"/>
                  </a:lnTo>
                  <a:lnTo>
                    <a:pt x="2832" y="17210"/>
                  </a:lnTo>
                  <a:lnTo>
                    <a:pt x="2832" y="17775"/>
                  </a:lnTo>
                  <a:lnTo>
                    <a:pt x="2950" y="18554"/>
                  </a:lnTo>
                  <a:lnTo>
                    <a:pt x="2832" y="18838"/>
                  </a:lnTo>
                  <a:lnTo>
                    <a:pt x="1653" y="20750"/>
                  </a:lnTo>
                  <a:lnTo>
                    <a:pt x="3836" y="21600"/>
                  </a:lnTo>
                  <a:lnTo>
                    <a:pt x="5782" y="21458"/>
                  </a:lnTo>
                  <a:lnTo>
                    <a:pt x="6256" y="21316"/>
                  </a:lnTo>
                  <a:lnTo>
                    <a:pt x="6786" y="21387"/>
                  </a:lnTo>
                  <a:lnTo>
                    <a:pt x="7023" y="21102"/>
                  </a:lnTo>
                  <a:lnTo>
                    <a:pt x="7554" y="20964"/>
                  </a:lnTo>
                  <a:lnTo>
                    <a:pt x="8439" y="20964"/>
                  </a:lnTo>
                  <a:lnTo>
                    <a:pt x="8910" y="20893"/>
                  </a:lnTo>
                  <a:lnTo>
                    <a:pt x="9503" y="20893"/>
                  </a:lnTo>
                  <a:lnTo>
                    <a:pt x="10210" y="20537"/>
                  </a:lnTo>
                  <a:lnTo>
                    <a:pt x="10210" y="20182"/>
                  </a:lnTo>
                  <a:lnTo>
                    <a:pt x="10092" y="19830"/>
                  </a:lnTo>
                  <a:lnTo>
                    <a:pt x="10092" y="19332"/>
                  </a:lnTo>
                  <a:lnTo>
                    <a:pt x="9974" y="18767"/>
                  </a:lnTo>
                  <a:lnTo>
                    <a:pt x="9974" y="18202"/>
                  </a:lnTo>
                  <a:lnTo>
                    <a:pt x="10210" y="17847"/>
                  </a:lnTo>
                  <a:lnTo>
                    <a:pt x="10504" y="17775"/>
                  </a:lnTo>
                  <a:lnTo>
                    <a:pt x="10563" y="17420"/>
                  </a:lnTo>
                  <a:lnTo>
                    <a:pt x="10682" y="17139"/>
                  </a:lnTo>
                  <a:lnTo>
                    <a:pt x="11096" y="17068"/>
                  </a:lnTo>
                  <a:lnTo>
                    <a:pt x="11271" y="17210"/>
                  </a:lnTo>
                  <a:lnTo>
                    <a:pt x="11863" y="16855"/>
                  </a:lnTo>
                  <a:lnTo>
                    <a:pt x="12038" y="16642"/>
                  </a:lnTo>
                  <a:lnTo>
                    <a:pt x="11804" y="16500"/>
                  </a:lnTo>
                  <a:lnTo>
                    <a:pt x="12394" y="15934"/>
                  </a:lnTo>
                  <a:lnTo>
                    <a:pt x="12453" y="15721"/>
                  </a:lnTo>
                  <a:lnTo>
                    <a:pt x="12924" y="15650"/>
                  </a:lnTo>
                  <a:lnTo>
                    <a:pt x="13042" y="15792"/>
                  </a:lnTo>
                  <a:lnTo>
                    <a:pt x="13454" y="15792"/>
                  </a:lnTo>
                  <a:lnTo>
                    <a:pt x="13513" y="15579"/>
                  </a:lnTo>
                  <a:lnTo>
                    <a:pt x="13632" y="15579"/>
                  </a:lnTo>
                  <a:lnTo>
                    <a:pt x="14046" y="16076"/>
                  </a:lnTo>
                  <a:lnTo>
                    <a:pt x="14340" y="15369"/>
                  </a:lnTo>
                  <a:lnTo>
                    <a:pt x="14221" y="14587"/>
                  </a:lnTo>
                  <a:lnTo>
                    <a:pt x="14340" y="14377"/>
                  </a:lnTo>
                  <a:lnTo>
                    <a:pt x="14340" y="14164"/>
                  </a:lnTo>
                  <a:lnTo>
                    <a:pt x="14458" y="13667"/>
                  </a:lnTo>
                  <a:lnTo>
                    <a:pt x="14518" y="12959"/>
                  </a:lnTo>
                  <a:lnTo>
                    <a:pt x="14636" y="12746"/>
                  </a:lnTo>
                  <a:lnTo>
                    <a:pt x="14991" y="12607"/>
                  </a:lnTo>
                  <a:lnTo>
                    <a:pt x="15344" y="12394"/>
                  </a:lnTo>
                  <a:lnTo>
                    <a:pt x="15403" y="12110"/>
                  </a:lnTo>
                  <a:lnTo>
                    <a:pt x="15285" y="11545"/>
                  </a:lnTo>
                  <a:lnTo>
                    <a:pt x="14932" y="11331"/>
                  </a:lnTo>
                  <a:lnTo>
                    <a:pt x="14754" y="10766"/>
                  </a:lnTo>
                  <a:lnTo>
                    <a:pt x="15107" y="10482"/>
                  </a:lnTo>
                  <a:lnTo>
                    <a:pt x="15699" y="10766"/>
                  </a:lnTo>
                  <a:lnTo>
                    <a:pt x="16289" y="10766"/>
                  </a:lnTo>
                  <a:lnTo>
                    <a:pt x="16760" y="9984"/>
                  </a:lnTo>
                  <a:lnTo>
                    <a:pt x="16760" y="9419"/>
                  </a:lnTo>
                  <a:lnTo>
                    <a:pt x="16407" y="8993"/>
                  </a:lnTo>
                  <a:lnTo>
                    <a:pt x="17115" y="7862"/>
                  </a:lnTo>
                  <a:lnTo>
                    <a:pt x="17056" y="6942"/>
                  </a:lnTo>
                  <a:lnTo>
                    <a:pt x="16407" y="5737"/>
                  </a:lnTo>
                  <a:lnTo>
                    <a:pt x="16641" y="5381"/>
                  </a:lnTo>
                  <a:lnTo>
                    <a:pt x="16997" y="4958"/>
                  </a:lnTo>
                  <a:lnTo>
                    <a:pt x="17409" y="4958"/>
                  </a:lnTo>
                  <a:lnTo>
                    <a:pt x="17764" y="4461"/>
                  </a:lnTo>
                  <a:lnTo>
                    <a:pt x="18294" y="4109"/>
                  </a:lnTo>
                  <a:lnTo>
                    <a:pt x="18650" y="4390"/>
                  </a:lnTo>
                  <a:lnTo>
                    <a:pt x="19180" y="4322"/>
                  </a:lnTo>
                  <a:lnTo>
                    <a:pt x="20303" y="3967"/>
                  </a:lnTo>
                  <a:lnTo>
                    <a:pt x="21010" y="3611"/>
                  </a:lnTo>
                  <a:lnTo>
                    <a:pt x="21422" y="2975"/>
                  </a:lnTo>
                  <a:lnTo>
                    <a:pt x="21070" y="2904"/>
                  </a:lnTo>
                  <a:lnTo>
                    <a:pt x="21600" y="2339"/>
                  </a:lnTo>
                  <a:lnTo>
                    <a:pt x="21541" y="1983"/>
                  </a:lnTo>
                  <a:lnTo>
                    <a:pt x="20833" y="1983"/>
                  </a:lnTo>
                  <a:lnTo>
                    <a:pt x="20655" y="2339"/>
                  </a:lnTo>
                  <a:lnTo>
                    <a:pt x="20006" y="2477"/>
                  </a:lnTo>
                  <a:lnTo>
                    <a:pt x="19947" y="1983"/>
                  </a:lnTo>
                  <a:lnTo>
                    <a:pt x="19476" y="2197"/>
                  </a:lnTo>
                  <a:lnTo>
                    <a:pt x="18768" y="2691"/>
                  </a:lnTo>
                  <a:lnTo>
                    <a:pt x="18531" y="2904"/>
                  </a:lnTo>
                  <a:lnTo>
                    <a:pt x="18472" y="3330"/>
                  </a:lnTo>
                  <a:lnTo>
                    <a:pt x="18117" y="3611"/>
                  </a:lnTo>
                  <a:lnTo>
                    <a:pt x="17646" y="3896"/>
                  </a:lnTo>
                  <a:lnTo>
                    <a:pt x="17586" y="4038"/>
                  </a:lnTo>
                  <a:lnTo>
                    <a:pt x="17293" y="4322"/>
                  </a:lnTo>
                  <a:lnTo>
                    <a:pt x="16878" y="4322"/>
                  </a:lnTo>
                  <a:lnTo>
                    <a:pt x="16582" y="4251"/>
                  </a:lnTo>
                  <a:lnTo>
                    <a:pt x="16582" y="3967"/>
                  </a:lnTo>
                  <a:lnTo>
                    <a:pt x="16289" y="3540"/>
                  </a:lnTo>
                  <a:lnTo>
                    <a:pt x="16289" y="2833"/>
                  </a:lnTo>
                  <a:lnTo>
                    <a:pt x="16230" y="2339"/>
                  </a:lnTo>
                  <a:lnTo>
                    <a:pt x="16289" y="1912"/>
                  </a:lnTo>
                  <a:lnTo>
                    <a:pt x="16170" y="1557"/>
                  </a:lnTo>
                  <a:lnTo>
                    <a:pt x="15874" y="1557"/>
                  </a:lnTo>
                  <a:lnTo>
                    <a:pt x="15815" y="1205"/>
                  </a:lnTo>
                  <a:lnTo>
                    <a:pt x="15874" y="707"/>
                  </a:lnTo>
                  <a:lnTo>
                    <a:pt x="15874" y="426"/>
                  </a:lnTo>
                  <a:lnTo>
                    <a:pt x="15581" y="213"/>
                  </a:lnTo>
                  <a:lnTo>
                    <a:pt x="15285" y="0"/>
                  </a:lnTo>
                  <a:close/>
                </a:path>
              </a:pathLst>
            </a:custGeom>
            <a:solidFill>
              <a:srgbClr val="CCD4DA"/>
            </a:solidFill>
            <a:ln w="12700" cap="flat">
              <a:noFill/>
              <a:miter lim="400000"/>
            </a:ln>
            <a:effectLst/>
          </p:spPr>
          <p:txBody>
            <a:bodyPr wrap="square" lIns="0" tIns="0" rIns="0" bIns="0" numCol="1" anchor="ctr">
              <a:noAutofit/>
            </a:bodyPr>
            <a:lstStyle/>
            <a:p>
              <a:pPr defTabSz="342900">
                <a:lnSpc>
                  <a:spcPct val="100000"/>
                </a:lnSpc>
                <a:spcBef>
                  <a:spcPts val="0"/>
                </a:spcBef>
                <a:defRPr sz="1400">
                  <a:latin typeface="Arial"/>
                  <a:ea typeface="Arial"/>
                  <a:cs typeface="Arial"/>
                  <a:sym typeface="Arial"/>
                </a:defRPr>
              </a:pPr>
              <a:endParaRPr sz="525"/>
            </a:p>
          </p:txBody>
        </p:sp>
        <p:sp>
          <p:nvSpPr>
            <p:cNvPr id="706" name="Google Shape;10551;p32">
              <a:extLst>
                <a:ext uri="{FF2B5EF4-FFF2-40B4-BE49-F238E27FC236}">
                  <a16:creationId xmlns:a16="http://schemas.microsoft.com/office/drawing/2014/main" id="{647014B3-A0D4-1A0B-C706-878E0B6F9E68}"/>
                </a:ext>
              </a:extLst>
            </p:cNvPr>
            <p:cNvSpPr/>
            <p:nvPr/>
          </p:nvSpPr>
          <p:spPr>
            <a:xfrm>
              <a:off x="12885884" y="4723340"/>
              <a:ext cx="1185651" cy="705839"/>
            </a:xfrm>
            <a:custGeom>
              <a:avLst/>
              <a:gdLst/>
              <a:ahLst/>
              <a:cxnLst>
                <a:cxn ang="0">
                  <a:pos x="wd2" y="hd2"/>
                </a:cxn>
                <a:cxn ang="5400000">
                  <a:pos x="wd2" y="hd2"/>
                </a:cxn>
                <a:cxn ang="10800000">
                  <a:pos x="wd2" y="hd2"/>
                </a:cxn>
                <a:cxn ang="16200000">
                  <a:pos x="wd2" y="hd2"/>
                </a:cxn>
              </a:cxnLst>
              <a:rect l="0" t="0" r="r" b="b"/>
              <a:pathLst>
                <a:path w="21600" h="21600" extrusionOk="0">
                  <a:moveTo>
                    <a:pt x="11513" y="0"/>
                  </a:moveTo>
                  <a:lnTo>
                    <a:pt x="11276" y="306"/>
                  </a:lnTo>
                  <a:lnTo>
                    <a:pt x="11372" y="762"/>
                  </a:lnTo>
                  <a:lnTo>
                    <a:pt x="11038" y="839"/>
                  </a:lnTo>
                  <a:lnTo>
                    <a:pt x="10801" y="762"/>
                  </a:lnTo>
                  <a:lnTo>
                    <a:pt x="10753" y="762"/>
                  </a:lnTo>
                  <a:lnTo>
                    <a:pt x="10230" y="992"/>
                  </a:lnTo>
                  <a:lnTo>
                    <a:pt x="9848" y="1069"/>
                  </a:lnTo>
                  <a:lnTo>
                    <a:pt x="9612" y="1831"/>
                  </a:lnTo>
                  <a:lnTo>
                    <a:pt x="9612" y="2597"/>
                  </a:lnTo>
                  <a:lnTo>
                    <a:pt x="9325" y="2597"/>
                  </a:lnTo>
                  <a:lnTo>
                    <a:pt x="9087" y="2291"/>
                  </a:lnTo>
                  <a:lnTo>
                    <a:pt x="8755" y="2520"/>
                  </a:lnTo>
                  <a:lnTo>
                    <a:pt x="8516" y="2214"/>
                  </a:lnTo>
                  <a:lnTo>
                    <a:pt x="8279" y="2291"/>
                  </a:lnTo>
                  <a:lnTo>
                    <a:pt x="8041" y="2747"/>
                  </a:lnTo>
                  <a:lnTo>
                    <a:pt x="7802" y="2670"/>
                  </a:lnTo>
                  <a:lnTo>
                    <a:pt x="7709" y="2214"/>
                  </a:lnTo>
                  <a:lnTo>
                    <a:pt x="7374" y="2214"/>
                  </a:lnTo>
                  <a:lnTo>
                    <a:pt x="6947" y="2597"/>
                  </a:lnTo>
                  <a:lnTo>
                    <a:pt x="6756" y="2367"/>
                  </a:lnTo>
                  <a:lnTo>
                    <a:pt x="6376" y="2291"/>
                  </a:lnTo>
                  <a:lnTo>
                    <a:pt x="6281" y="2520"/>
                  </a:lnTo>
                  <a:lnTo>
                    <a:pt x="6137" y="2520"/>
                  </a:lnTo>
                  <a:lnTo>
                    <a:pt x="5899" y="2214"/>
                  </a:lnTo>
                  <a:lnTo>
                    <a:pt x="5423" y="2520"/>
                  </a:lnTo>
                  <a:lnTo>
                    <a:pt x="5328" y="2291"/>
                  </a:lnTo>
                  <a:lnTo>
                    <a:pt x="5044" y="1984"/>
                  </a:lnTo>
                  <a:lnTo>
                    <a:pt x="4282" y="1831"/>
                  </a:lnTo>
                  <a:lnTo>
                    <a:pt x="3998" y="1528"/>
                  </a:lnTo>
                  <a:lnTo>
                    <a:pt x="3807" y="1528"/>
                  </a:lnTo>
                  <a:lnTo>
                    <a:pt x="3568" y="1908"/>
                  </a:lnTo>
                  <a:lnTo>
                    <a:pt x="3140" y="1908"/>
                  </a:lnTo>
                  <a:lnTo>
                    <a:pt x="2188" y="2137"/>
                  </a:lnTo>
                  <a:lnTo>
                    <a:pt x="1951" y="2291"/>
                  </a:lnTo>
                  <a:lnTo>
                    <a:pt x="1524" y="1984"/>
                  </a:lnTo>
                  <a:lnTo>
                    <a:pt x="1380" y="1984"/>
                  </a:lnTo>
                  <a:lnTo>
                    <a:pt x="1285" y="2367"/>
                  </a:lnTo>
                  <a:lnTo>
                    <a:pt x="1380" y="3359"/>
                  </a:lnTo>
                  <a:lnTo>
                    <a:pt x="1476" y="3662"/>
                  </a:lnTo>
                  <a:lnTo>
                    <a:pt x="1665" y="4198"/>
                  </a:lnTo>
                  <a:lnTo>
                    <a:pt x="1951" y="4505"/>
                  </a:lnTo>
                  <a:lnTo>
                    <a:pt x="1856" y="4807"/>
                  </a:lnTo>
                  <a:lnTo>
                    <a:pt x="1903" y="5037"/>
                  </a:lnTo>
                  <a:lnTo>
                    <a:pt x="1999" y="5343"/>
                  </a:lnTo>
                  <a:lnTo>
                    <a:pt x="1903" y="6029"/>
                  </a:lnTo>
                  <a:lnTo>
                    <a:pt x="1712" y="6029"/>
                  </a:lnTo>
                  <a:lnTo>
                    <a:pt x="1476" y="6336"/>
                  </a:lnTo>
                  <a:lnTo>
                    <a:pt x="1428" y="6945"/>
                  </a:lnTo>
                  <a:lnTo>
                    <a:pt x="571" y="8396"/>
                  </a:lnTo>
                  <a:lnTo>
                    <a:pt x="666" y="9005"/>
                  </a:lnTo>
                  <a:lnTo>
                    <a:pt x="666" y="9618"/>
                  </a:lnTo>
                  <a:lnTo>
                    <a:pt x="332" y="9542"/>
                  </a:lnTo>
                  <a:lnTo>
                    <a:pt x="96" y="10534"/>
                  </a:lnTo>
                  <a:lnTo>
                    <a:pt x="48" y="11296"/>
                  </a:lnTo>
                  <a:lnTo>
                    <a:pt x="0" y="11296"/>
                  </a:lnTo>
                  <a:lnTo>
                    <a:pt x="284" y="11752"/>
                  </a:lnTo>
                  <a:lnTo>
                    <a:pt x="666" y="12135"/>
                  </a:lnTo>
                  <a:lnTo>
                    <a:pt x="714" y="12518"/>
                  </a:lnTo>
                  <a:lnTo>
                    <a:pt x="998" y="12518"/>
                  </a:lnTo>
                  <a:lnTo>
                    <a:pt x="1189" y="12212"/>
                  </a:lnTo>
                  <a:lnTo>
                    <a:pt x="1428" y="12212"/>
                  </a:lnTo>
                  <a:lnTo>
                    <a:pt x="1903" y="12595"/>
                  </a:lnTo>
                  <a:lnTo>
                    <a:pt x="2235" y="12667"/>
                  </a:lnTo>
                  <a:lnTo>
                    <a:pt x="2617" y="12897"/>
                  </a:lnTo>
                  <a:lnTo>
                    <a:pt x="2713" y="13280"/>
                  </a:lnTo>
                  <a:lnTo>
                    <a:pt x="3045" y="13433"/>
                  </a:lnTo>
                  <a:lnTo>
                    <a:pt x="3379" y="13280"/>
                  </a:lnTo>
                  <a:lnTo>
                    <a:pt x="3663" y="13280"/>
                  </a:lnTo>
                  <a:lnTo>
                    <a:pt x="3902" y="12821"/>
                  </a:lnTo>
                  <a:lnTo>
                    <a:pt x="4805" y="12595"/>
                  </a:lnTo>
                  <a:lnTo>
                    <a:pt x="5091" y="12288"/>
                  </a:lnTo>
                  <a:lnTo>
                    <a:pt x="5423" y="12212"/>
                  </a:lnTo>
                  <a:lnTo>
                    <a:pt x="5328" y="11675"/>
                  </a:lnTo>
                  <a:lnTo>
                    <a:pt x="5423" y="11449"/>
                  </a:lnTo>
                  <a:lnTo>
                    <a:pt x="5328" y="10913"/>
                  </a:lnTo>
                  <a:lnTo>
                    <a:pt x="5519" y="10990"/>
                  </a:lnTo>
                  <a:lnTo>
                    <a:pt x="5567" y="10913"/>
                  </a:lnTo>
                  <a:lnTo>
                    <a:pt x="5805" y="11066"/>
                  </a:lnTo>
                  <a:lnTo>
                    <a:pt x="5946" y="10913"/>
                  </a:lnTo>
                  <a:lnTo>
                    <a:pt x="6233" y="10913"/>
                  </a:lnTo>
                  <a:lnTo>
                    <a:pt x="6281" y="10683"/>
                  </a:lnTo>
                  <a:lnTo>
                    <a:pt x="6517" y="11143"/>
                  </a:lnTo>
                  <a:lnTo>
                    <a:pt x="6851" y="11143"/>
                  </a:lnTo>
                  <a:lnTo>
                    <a:pt x="7231" y="11829"/>
                  </a:lnTo>
                  <a:lnTo>
                    <a:pt x="7661" y="11829"/>
                  </a:lnTo>
                  <a:lnTo>
                    <a:pt x="7709" y="11675"/>
                  </a:lnTo>
                  <a:lnTo>
                    <a:pt x="7850" y="11675"/>
                  </a:lnTo>
                  <a:lnTo>
                    <a:pt x="8279" y="12288"/>
                  </a:lnTo>
                  <a:lnTo>
                    <a:pt x="8611" y="12595"/>
                  </a:lnTo>
                  <a:lnTo>
                    <a:pt x="8659" y="13280"/>
                  </a:lnTo>
                  <a:lnTo>
                    <a:pt x="8659" y="13813"/>
                  </a:lnTo>
                  <a:lnTo>
                    <a:pt x="8993" y="14043"/>
                  </a:lnTo>
                  <a:lnTo>
                    <a:pt x="8993" y="14196"/>
                  </a:lnTo>
                  <a:lnTo>
                    <a:pt x="9325" y="14728"/>
                  </a:lnTo>
                  <a:lnTo>
                    <a:pt x="9705" y="15111"/>
                  </a:lnTo>
                  <a:lnTo>
                    <a:pt x="9753" y="15494"/>
                  </a:lnTo>
                  <a:lnTo>
                    <a:pt x="9705" y="15874"/>
                  </a:lnTo>
                  <a:lnTo>
                    <a:pt x="9848" y="16257"/>
                  </a:lnTo>
                  <a:lnTo>
                    <a:pt x="9801" y="16410"/>
                  </a:lnTo>
                  <a:lnTo>
                    <a:pt x="9373" y="16410"/>
                  </a:lnTo>
                  <a:lnTo>
                    <a:pt x="9230" y="16103"/>
                  </a:lnTo>
                  <a:lnTo>
                    <a:pt x="8850" y="16333"/>
                  </a:lnTo>
                  <a:lnTo>
                    <a:pt x="8611" y="16333"/>
                  </a:lnTo>
                  <a:lnTo>
                    <a:pt x="8564" y="17095"/>
                  </a:lnTo>
                  <a:lnTo>
                    <a:pt x="8564" y="17632"/>
                  </a:lnTo>
                  <a:lnTo>
                    <a:pt x="8420" y="17555"/>
                  </a:lnTo>
                  <a:lnTo>
                    <a:pt x="8184" y="18317"/>
                  </a:lnTo>
                  <a:lnTo>
                    <a:pt x="8184" y="18697"/>
                  </a:lnTo>
                  <a:lnTo>
                    <a:pt x="7945" y="18624"/>
                  </a:lnTo>
                  <a:lnTo>
                    <a:pt x="7802" y="18773"/>
                  </a:lnTo>
                  <a:lnTo>
                    <a:pt x="8041" y="19386"/>
                  </a:lnTo>
                  <a:lnTo>
                    <a:pt x="8375" y="19539"/>
                  </a:lnTo>
                  <a:lnTo>
                    <a:pt x="8850" y="19539"/>
                  </a:lnTo>
                  <a:lnTo>
                    <a:pt x="9039" y="19309"/>
                  </a:lnTo>
                  <a:lnTo>
                    <a:pt x="9469" y="19309"/>
                  </a:lnTo>
                  <a:lnTo>
                    <a:pt x="9705" y="19539"/>
                  </a:lnTo>
                  <a:lnTo>
                    <a:pt x="9753" y="19156"/>
                  </a:lnTo>
                  <a:lnTo>
                    <a:pt x="9612" y="18926"/>
                  </a:lnTo>
                  <a:lnTo>
                    <a:pt x="9612" y="18317"/>
                  </a:lnTo>
                  <a:lnTo>
                    <a:pt x="9753" y="18624"/>
                  </a:lnTo>
                  <a:lnTo>
                    <a:pt x="9944" y="18624"/>
                  </a:lnTo>
                  <a:lnTo>
                    <a:pt x="10419" y="17632"/>
                  </a:lnTo>
                  <a:lnTo>
                    <a:pt x="10324" y="17402"/>
                  </a:lnTo>
                  <a:lnTo>
                    <a:pt x="10467" y="17402"/>
                  </a:lnTo>
                  <a:lnTo>
                    <a:pt x="10753" y="16789"/>
                  </a:lnTo>
                  <a:lnTo>
                    <a:pt x="10753" y="16333"/>
                  </a:lnTo>
                  <a:lnTo>
                    <a:pt x="10942" y="16027"/>
                  </a:lnTo>
                  <a:lnTo>
                    <a:pt x="11229" y="16027"/>
                  </a:lnTo>
                  <a:lnTo>
                    <a:pt x="11513" y="15571"/>
                  </a:lnTo>
                  <a:lnTo>
                    <a:pt x="11656" y="15720"/>
                  </a:lnTo>
                  <a:lnTo>
                    <a:pt x="11656" y="15874"/>
                  </a:lnTo>
                  <a:lnTo>
                    <a:pt x="11895" y="15874"/>
                  </a:lnTo>
                  <a:lnTo>
                    <a:pt x="11990" y="15644"/>
                  </a:lnTo>
                  <a:lnTo>
                    <a:pt x="12131" y="15341"/>
                  </a:lnTo>
                  <a:lnTo>
                    <a:pt x="12179" y="15571"/>
                  </a:lnTo>
                  <a:lnTo>
                    <a:pt x="12370" y="15720"/>
                  </a:lnTo>
                  <a:lnTo>
                    <a:pt x="12561" y="15874"/>
                  </a:lnTo>
                  <a:lnTo>
                    <a:pt x="12941" y="15720"/>
                  </a:lnTo>
                  <a:lnTo>
                    <a:pt x="12657" y="15950"/>
                  </a:lnTo>
                  <a:lnTo>
                    <a:pt x="12466" y="16103"/>
                  </a:lnTo>
                  <a:lnTo>
                    <a:pt x="12227" y="16027"/>
                  </a:lnTo>
                  <a:lnTo>
                    <a:pt x="11847" y="16103"/>
                  </a:lnTo>
                  <a:lnTo>
                    <a:pt x="11513" y="16103"/>
                  </a:lnTo>
                  <a:lnTo>
                    <a:pt x="11656" y="16333"/>
                  </a:lnTo>
                  <a:lnTo>
                    <a:pt x="12131" y="16333"/>
                  </a:lnTo>
                  <a:lnTo>
                    <a:pt x="12466" y="16636"/>
                  </a:lnTo>
                  <a:lnTo>
                    <a:pt x="12322" y="16866"/>
                  </a:lnTo>
                  <a:lnTo>
                    <a:pt x="12466" y="17172"/>
                  </a:lnTo>
                  <a:lnTo>
                    <a:pt x="12657" y="17172"/>
                  </a:lnTo>
                  <a:lnTo>
                    <a:pt x="12893" y="17402"/>
                  </a:lnTo>
                  <a:lnTo>
                    <a:pt x="13180" y="17172"/>
                  </a:lnTo>
                  <a:lnTo>
                    <a:pt x="13512" y="17095"/>
                  </a:lnTo>
                  <a:lnTo>
                    <a:pt x="13798" y="17249"/>
                  </a:lnTo>
                  <a:lnTo>
                    <a:pt x="14035" y="17478"/>
                  </a:lnTo>
                  <a:lnTo>
                    <a:pt x="14082" y="17172"/>
                  </a:lnTo>
                  <a:lnTo>
                    <a:pt x="14226" y="17249"/>
                  </a:lnTo>
                  <a:lnTo>
                    <a:pt x="14273" y="17781"/>
                  </a:lnTo>
                  <a:lnTo>
                    <a:pt x="14464" y="18011"/>
                  </a:lnTo>
                  <a:lnTo>
                    <a:pt x="14321" y="18164"/>
                  </a:lnTo>
                  <a:lnTo>
                    <a:pt x="13894" y="18317"/>
                  </a:lnTo>
                  <a:lnTo>
                    <a:pt x="13512" y="18697"/>
                  </a:lnTo>
                  <a:lnTo>
                    <a:pt x="13180" y="19386"/>
                  </a:lnTo>
                  <a:lnTo>
                    <a:pt x="13416" y="19539"/>
                  </a:lnTo>
                  <a:lnTo>
                    <a:pt x="13607" y="19309"/>
                  </a:lnTo>
                  <a:lnTo>
                    <a:pt x="13894" y="19539"/>
                  </a:lnTo>
                  <a:lnTo>
                    <a:pt x="14035" y="19463"/>
                  </a:lnTo>
                  <a:lnTo>
                    <a:pt x="14464" y="20072"/>
                  </a:lnTo>
                  <a:lnTo>
                    <a:pt x="14512" y="20302"/>
                  </a:lnTo>
                  <a:lnTo>
                    <a:pt x="14321" y="21064"/>
                  </a:lnTo>
                  <a:lnTo>
                    <a:pt x="14273" y="21294"/>
                  </a:lnTo>
                  <a:lnTo>
                    <a:pt x="14512" y="21600"/>
                  </a:lnTo>
                  <a:lnTo>
                    <a:pt x="14987" y="21600"/>
                  </a:lnTo>
                  <a:lnTo>
                    <a:pt x="15415" y="21217"/>
                  </a:lnTo>
                  <a:lnTo>
                    <a:pt x="15986" y="20531"/>
                  </a:lnTo>
                  <a:lnTo>
                    <a:pt x="16415" y="20531"/>
                  </a:lnTo>
                  <a:lnTo>
                    <a:pt x="16652" y="20072"/>
                  </a:lnTo>
                  <a:lnTo>
                    <a:pt x="16938" y="19765"/>
                  </a:lnTo>
                  <a:lnTo>
                    <a:pt x="17461" y="19842"/>
                  </a:lnTo>
                  <a:lnTo>
                    <a:pt x="17937" y="19842"/>
                  </a:lnTo>
                  <a:lnTo>
                    <a:pt x="18080" y="19463"/>
                  </a:lnTo>
                  <a:lnTo>
                    <a:pt x="17937" y="19080"/>
                  </a:lnTo>
                  <a:lnTo>
                    <a:pt x="18080" y="19003"/>
                  </a:lnTo>
                  <a:lnTo>
                    <a:pt x="18175" y="18697"/>
                  </a:lnTo>
                  <a:lnTo>
                    <a:pt x="17841" y="18624"/>
                  </a:lnTo>
                  <a:lnTo>
                    <a:pt x="17414" y="18697"/>
                  </a:lnTo>
                  <a:lnTo>
                    <a:pt x="17366" y="19156"/>
                  </a:lnTo>
                  <a:lnTo>
                    <a:pt x="17082" y="18926"/>
                  </a:lnTo>
                  <a:lnTo>
                    <a:pt x="16938" y="18926"/>
                  </a:lnTo>
                  <a:lnTo>
                    <a:pt x="16700" y="19309"/>
                  </a:lnTo>
                  <a:lnTo>
                    <a:pt x="16604" y="19156"/>
                  </a:lnTo>
                  <a:lnTo>
                    <a:pt x="15938" y="18011"/>
                  </a:lnTo>
                  <a:lnTo>
                    <a:pt x="15797" y="17555"/>
                  </a:lnTo>
                  <a:lnTo>
                    <a:pt x="15654" y="17095"/>
                  </a:lnTo>
                  <a:lnTo>
                    <a:pt x="15510" y="17172"/>
                  </a:lnTo>
                  <a:lnTo>
                    <a:pt x="15654" y="17781"/>
                  </a:lnTo>
                  <a:lnTo>
                    <a:pt x="16129" y="18624"/>
                  </a:lnTo>
                  <a:lnTo>
                    <a:pt x="16509" y="19309"/>
                  </a:lnTo>
                  <a:lnTo>
                    <a:pt x="16415" y="19386"/>
                  </a:lnTo>
                  <a:lnTo>
                    <a:pt x="16129" y="19309"/>
                  </a:lnTo>
                  <a:lnTo>
                    <a:pt x="15986" y="19003"/>
                  </a:lnTo>
                  <a:lnTo>
                    <a:pt x="15938" y="18547"/>
                  </a:lnTo>
                  <a:lnTo>
                    <a:pt x="15749" y="18394"/>
                  </a:lnTo>
                  <a:lnTo>
                    <a:pt x="15654" y="18624"/>
                  </a:lnTo>
                  <a:lnTo>
                    <a:pt x="15654" y="18317"/>
                  </a:lnTo>
                  <a:lnTo>
                    <a:pt x="15510" y="18317"/>
                  </a:lnTo>
                  <a:lnTo>
                    <a:pt x="15415" y="18394"/>
                  </a:lnTo>
                  <a:lnTo>
                    <a:pt x="15415" y="18241"/>
                  </a:lnTo>
                  <a:lnTo>
                    <a:pt x="15510" y="17934"/>
                  </a:lnTo>
                  <a:lnTo>
                    <a:pt x="15463" y="17781"/>
                  </a:lnTo>
                  <a:lnTo>
                    <a:pt x="15272" y="17858"/>
                  </a:lnTo>
                  <a:lnTo>
                    <a:pt x="15178" y="17632"/>
                  </a:lnTo>
                  <a:lnTo>
                    <a:pt x="14987" y="17402"/>
                  </a:lnTo>
                  <a:lnTo>
                    <a:pt x="14560" y="17478"/>
                  </a:lnTo>
                  <a:lnTo>
                    <a:pt x="14369" y="17249"/>
                  </a:lnTo>
                  <a:lnTo>
                    <a:pt x="14464" y="17095"/>
                  </a:lnTo>
                  <a:lnTo>
                    <a:pt x="14749" y="17172"/>
                  </a:lnTo>
                  <a:lnTo>
                    <a:pt x="14844" y="16866"/>
                  </a:lnTo>
                  <a:lnTo>
                    <a:pt x="15083" y="17172"/>
                  </a:lnTo>
                  <a:lnTo>
                    <a:pt x="15319" y="17172"/>
                  </a:lnTo>
                  <a:lnTo>
                    <a:pt x="15415" y="16866"/>
                  </a:lnTo>
                  <a:lnTo>
                    <a:pt x="15654" y="16789"/>
                  </a:lnTo>
                  <a:lnTo>
                    <a:pt x="16033" y="16103"/>
                  </a:lnTo>
                  <a:lnTo>
                    <a:pt x="16033" y="15950"/>
                  </a:lnTo>
                  <a:lnTo>
                    <a:pt x="16224" y="16027"/>
                  </a:lnTo>
                  <a:lnTo>
                    <a:pt x="16224" y="16257"/>
                  </a:lnTo>
                  <a:lnTo>
                    <a:pt x="15986" y="16712"/>
                  </a:lnTo>
                  <a:lnTo>
                    <a:pt x="15890" y="16789"/>
                  </a:lnTo>
                  <a:lnTo>
                    <a:pt x="15938" y="17019"/>
                  </a:lnTo>
                  <a:lnTo>
                    <a:pt x="16129" y="16866"/>
                  </a:lnTo>
                  <a:lnTo>
                    <a:pt x="16415" y="16257"/>
                  </a:lnTo>
                  <a:lnTo>
                    <a:pt x="16463" y="15950"/>
                  </a:lnTo>
                  <a:lnTo>
                    <a:pt x="16272" y="15644"/>
                  </a:lnTo>
                  <a:lnTo>
                    <a:pt x="16224" y="15494"/>
                  </a:lnTo>
                  <a:lnTo>
                    <a:pt x="16368" y="15341"/>
                  </a:lnTo>
                  <a:lnTo>
                    <a:pt x="16509" y="15874"/>
                  </a:lnTo>
                  <a:lnTo>
                    <a:pt x="16700" y="15950"/>
                  </a:lnTo>
                  <a:lnTo>
                    <a:pt x="16938" y="15644"/>
                  </a:lnTo>
                  <a:lnTo>
                    <a:pt x="17318" y="15720"/>
                  </a:lnTo>
                  <a:lnTo>
                    <a:pt x="17557" y="15494"/>
                  </a:lnTo>
                  <a:lnTo>
                    <a:pt x="17889" y="15494"/>
                  </a:lnTo>
                  <a:lnTo>
                    <a:pt x="18128" y="14958"/>
                  </a:lnTo>
                  <a:lnTo>
                    <a:pt x="18319" y="14728"/>
                  </a:lnTo>
                  <a:lnTo>
                    <a:pt x="18603" y="14728"/>
                  </a:lnTo>
                  <a:lnTo>
                    <a:pt x="18651" y="14349"/>
                  </a:lnTo>
                  <a:lnTo>
                    <a:pt x="18842" y="14119"/>
                  </a:lnTo>
                  <a:lnTo>
                    <a:pt x="19221" y="14119"/>
                  </a:lnTo>
                  <a:lnTo>
                    <a:pt x="19508" y="13966"/>
                  </a:lnTo>
                  <a:lnTo>
                    <a:pt x="19697" y="13966"/>
                  </a:lnTo>
                  <a:lnTo>
                    <a:pt x="19697" y="14196"/>
                  </a:lnTo>
                  <a:lnTo>
                    <a:pt x="19935" y="14043"/>
                  </a:lnTo>
                  <a:lnTo>
                    <a:pt x="19983" y="13050"/>
                  </a:lnTo>
                  <a:lnTo>
                    <a:pt x="20174" y="12974"/>
                  </a:lnTo>
                  <a:lnTo>
                    <a:pt x="20458" y="12212"/>
                  </a:lnTo>
                  <a:lnTo>
                    <a:pt x="21125" y="12135"/>
                  </a:lnTo>
                  <a:lnTo>
                    <a:pt x="21364" y="11829"/>
                  </a:lnTo>
                  <a:lnTo>
                    <a:pt x="21268" y="11373"/>
                  </a:lnTo>
                  <a:lnTo>
                    <a:pt x="21459" y="10610"/>
                  </a:lnTo>
                  <a:lnTo>
                    <a:pt x="21411" y="9921"/>
                  </a:lnTo>
                  <a:lnTo>
                    <a:pt x="20981" y="9542"/>
                  </a:lnTo>
                  <a:lnTo>
                    <a:pt x="21125" y="8626"/>
                  </a:lnTo>
                  <a:lnTo>
                    <a:pt x="21364" y="8473"/>
                  </a:lnTo>
                  <a:lnTo>
                    <a:pt x="21600" y="8013"/>
                  </a:lnTo>
                  <a:lnTo>
                    <a:pt x="21600" y="7557"/>
                  </a:lnTo>
                  <a:lnTo>
                    <a:pt x="21411" y="7328"/>
                  </a:lnTo>
                  <a:lnTo>
                    <a:pt x="21268" y="6868"/>
                  </a:lnTo>
                  <a:lnTo>
                    <a:pt x="21125" y="7174"/>
                  </a:lnTo>
                  <a:lnTo>
                    <a:pt x="20697" y="7098"/>
                  </a:lnTo>
                  <a:lnTo>
                    <a:pt x="20315" y="6715"/>
                  </a:lnTo>
                  <a:lnTo>
                    <a:pt x="20031" y="6791"/>
                  </a:lnTo>
                  <a:lnTo>
                    <a:pt x="19792" y="6565"/>
                  </a:lnTo>
                  <a:lnTo>
                    <a:pt x="19460" y="6489"/>
                  </a:lnTo>
                  <a:lnTo>
                    <a:pt x="18983" y="6412"/>
                  </a:lnTo>
                  <a:lnTo>
                    <a:pt x="18794" y="6715"/>
                  </a:lnTo>
                  <a:lnTo>
                    <a:pt x="18651" y="6182"/>
                  </a:lnTo>
                  <a:lnTo>
                    <a:pt x="18319" y="5799"/>
                  </a:lnTo>
                  <a:lnTo>
                    <a:pt x="18032" y="4807"/>
                  </a:lnTo>
                  <a:lnTo>
                    <a:pt x="17793" y="4884"/>
                  </a:lnTo>
                  <a:lnTo>
                    <a:pt x="17366" y="5343"/>
                  </a:lnTo>
                  <a:lnTo>
                    <a:pt x="17082" y="5267"/>
                  </a:lnTo>
                  <a:lnTo>
                    <a:pt x="16747" y="5420"/>
                  </a:lnTo>
                  <a:lnTo>
                    <a:pt x="16415" y="5190"/>
                  </a:lnTo>
                  <a:lnTo>
                    <a:pt x="16177" y="5573"/>
                  </a:lnTo>
                  <a:lnTo>
                    <a:pt x="15558" y="4581"/>
                  </a:lnTo>
                  <a:lnTo>
                    <a:pt x="15415" y="3892"/>
                  </a:lnTo>
                  <a:lnTo>
                    <a:pt x="15415" y="3359"/>
                  </a:lnTo>
                  <a:lnTo>
                    <a:pt x="15178" y="3359"/>
                  </a:lnTo>
                  <a:lnTo>
                    <a:pt x="15178" y="2900"/>
                  </a:lnTo>
                  <a:lnTo>
                    <a:pt x="14844" y="2520"/>
                  </a:lnTo>
                  <a:lnTo>
                    <a:pt x="14130" y="2670"/>
                  </a:lnTo>
                  <a:lnTo>
                    <a:pt x="13798" y="1908"/>
                  </a:lnTo>
                  <a:lnTo>
                    <a:pt x="13894" y="1452"/>
                  </a:lnTo>
                  <a:lnTo>
                    <a:pt x="13655" y="1069"/>
                  </a:lnTo>
                  <a:lnTo>
                    <a:pt x="13416" y="77"/>
                  </a:lnTo>
                  <a:lnTo>
                    <a:pt x="13132" y="77"/>
                  </a:lnTo>
                  <a:lnTo>
                    <a:pt x="12845" y="383"/>
                  </a:lnTo>
                  <a:lnTo>
                    <a:pt x="12179" y="383"/>
                  </a:lnTo>
                  <a:lnTo>
                    <a:pt x="11513" y="0"/>
                  </a:lnTo>
                  <a:close/>
                </a:path>
              </a:pathLst>
            </a:custGeom>
            <a:solidFill>
              <a:srgbClr val="CBD4D7"/>
            </a:solidFill>
            <a:ln w="12700" cap="flat">
              <a:noFill/>
              <a:miter lim="400000"/>
            </a:ln>
            <a:effectLst/>
          </p:spPr>
          <p:txBody>
            <a:bodyPr wrap="square" lIns="0" tIns="0" rIns="0" bIns="0" numCol="1" anchor="ctr">
              <a:noAutofit/>
            </a:bodyPr>
            <a:lstStyle/>
            <a:p>
              <a:pPr defTabSz="342900">
                <a:lnSpc>
                  <a:spcPct val="100000"/>
                </a:lnSpc>
                <a:spcBef>
                  <a:spcPts val="0"/>
                </a:spcBef>
                <a:defRPr sz="1400">
                  <a:latin typeface="Arial"/>
                  <a:ea typeface="Arial"/>
                  <a:cs typeface="Arial"/>
                  <a:sym typeface="Arial"/>
                </a:defRPr>
              </a:pPr>
              <a:endParaRPr sz="525"/>
            </a:p>
          </p:txBody>
        </p:sp>
        <p:sp>
          <p:nvSpPr>
            <p:cNvPr id="707" name="Google Shape;10552;p32">
              <a:extLst>
                <a:ext uri="{FF2B5EF4-FFF2-40B4-BE49-F238E27FC236}">
                  <a16:creationId xmlns:a16="http://schemas.microsoft.com/office/drawing/2014/main" id="{F709C441-E76F-8B24-3468-D5C24186EEED}"/>
                </a:ext>
              </a:extLst>
            </p:cNvPr>
            <p:cNvSpPr/>
            <p:nvPr/>
          </p:nvSpPr>
          <p:spPr>
            <a:xfrm>
              <a:off x="13178342" y="5072444"/>
              <a:ext cx="248140" cy="264366"/>
            </a:xfrm>
            <a:custGeom>
              <a:avLst/>
              <a:gdLst/>
              <a:ahLst/>
              <a:cxnLst>
                <a:cxn ang="0">
                  <a:pos x="wd2" y="hd2"/>
                </a:cxn>
                <a:cxn ang="5400000">
                  <a:pos x="wd2" y="hd2"/>
                </a:cxn>
                <a:cxn ang="10800000">
                  <a:pos x="wd2" y="hd2"/>
                </a:cxn>
                <a:cxn ang="16200000">
                  <a:pos x="wd2" y="hd2"/>
                </a:cxn>
              </a:cxnLst>
              <a:rect l="0" t="0" r="r" b="b"/>
              <a:pathLst>
                <a:path w="21600" h="21600" extrusionOk="0">
                  <a:moveTo>
                    <a:pt x="4553" y="0"/>
                  </a:moveTo>
                  <a:lnTo>
                    <a:pt x="4324" y="614"/>
                  </a:lnTo>
                  <a:lnTo>
                    <a:pt x="2955" y="614"/>
                  </a:lnTo>
                  <a:lnTo>
                    <a:pt x="2282" y="1023"/>
                  </a:lnTo>
                  <a:lnTo>
                    <a:pt x="1141" y="614"/>
                  </a:lnTo>
                  <a:lnTo>
                    <a:pt x="913" y="818"/>
                  </a:lnTo>
                  <a:lnTo>
                    <a:pt x="0" y="614"/>
                  </a:lnTo>
                  <a:lnTo>
                    <a:pt x="456" y="2045"/>
                  </a:lnTo>
                  <a:lnTo>
                    <a:pt x="0" y="2649"/>
                  </a:lnTo>
                  <a:lnTo>
                    <a:pt x="456" y="4080"/>
                  </a:lnTo>
                  <a:lnTo>
                    <a:pt x="2727" y="3671"/>
                  </a:lnTo>
                  <a:lnTo>
                    <a:pt x="3412" y="6116"/>
                  </a:lnTo>
                  <a:lnTo>
                    <a:pt x="6139" y="8151"/>
                  </a:lnTo>
                  <a:lnTo>
                    <a:pt x="6367" y="9174"/>
                  </a:lnTo>
                  <a:lnTo>
                    <a:pt x="9779" y="11823"/>
                  </a:lnTo>
                  <a:lnTo>
                    <a:pt x="10007" y="13244"/>
                  </a:lnTo>
                  <a:lnTo>
                    <a:pt x="11148" y="14880"/>
                  </a:lnTo>
                  <a:lnTo>
                    <a:pt x="10920" y="20178"/>
                  </a:lnTo>
                  <a:lnTo>
                    <a:pt x="11821" y="21600"/>
                  </a:lnTo>
                  <a:lnTo>
                    <a:pt x="12506" y="21201"/>
                  </a:lnTo>
                  <a:lnTo>
                    <a:pt x="13647" y="21395"/>
                  </a:lnTo>
                  <a:lnTo>
                    <a:pt x="13647" y="20383"/>
                  </a:lnTo>
                  <a:lnTo>
                    <a:pt x="14777" y="18347"/>
                  </a:lnTo>
                  <a:lnTo>
                    <a:pt x="15461" y="18552"/>
                  </a:lnTo>
                  <a:lnTo>
                    <a:pt x="15461" y="17120"/>
                  </a:lnTo>
                  <a:lnTo>
                    <a:pt x="15689" y="15085"/>
                  </a:lnTo>
                  <a:lnTo>
                    <a:pt x="16830" y="15085"/>
                  </a:lnTo>
                  <a:lnTo>
                    <a:pt x="18645" y="14471"/>
                  </a:lnTo>
                  <a:lnTo>
                    <a:pt x="19329" y="15289"/>
                  </a:lnTo>
                  <a:lnTo>
                    <a:pt x="21372" y="15289"/>
                  </a:lnTo>
                  <a:lnTo>
                    <a:pt x="21600" y="14880"/>
                  </a:lnTo>
                  <a:lnTo>
                    <a:pt x="20915" y="13858"/>
                  </a:lnTo>
                  <a:lnTo>
                    <a:pt x="21144" y="12845"/>
                  </a:lnTo>
                  <a:lnTo>
                    <a:pt x="20915" y="11823"/>
                  </a:lnTo>
                  <a:lnTo>
                    <a:pt x="19101" y="10800"/>
                  </a:lnTo>
                  <a:lnTo>
                    <a:pt x="17515" y="9378"/>
                  </a:lnTo>
                  <a:lnTo>
                    <a:pt x="17515" y="8969"/>
                  </a:lnTo>
                  <a:lnTo>
                    <a:pt x="15918" y="8356"/>
                  </a:lnTo>
                  <a:lnTo>
                    <a:pt x="15918" y="6934"/>
                  </a:lnTo>
                  <a:lnTo>
                    <a:pt x="15689" y="5103"/>
                  </a:lnTo>
                  <a:lnTo>
                    <a:pt x="14103" y="4285"/>
                  </a:lnTo>
                  <a:lnTo>
                    <a:pt x="12049" y="2649"/>
                  </a:lnTo>
                  <a:lnTo>
                    <a:pt x="11376" y="2649"/>
                  </a:lnTo>
                  <a:lnTo>
                    <a:pt x="11148" y="3058"/>
                  </a:lnTo>
                  <a:lnTo>
                    <a:pt x="9094" y="3058"/>
                  </a:lnTo>
                  <a:lnTo>
                    <a:pt x="7280" y="1227"/>
                  </a:lnTo>
                  <a:lnTo>
                    <a:pt x="5682" y="1227"/>
                  </a:lnTo>
                  <a:lnTo>
                    <a:pt x="4553" y="0"/>
                  </a:lnTo>
                  <a:close/>
                </a:path>
              </a:pathLst>
            </a:custGeom>
            <a:solidFill>
              <a:srgbClr val="CCD4D9"/>
            </a:solidFill>
            <a:ln w="12700" cap="flat">
              <a:noFill/>
              <a:miter lim="400000"/>
            </a:ln>
            <a:effectLst/>
          </p:spPr>
          <p:txBody>
            <a:bodyPr wrap="square" lIns="0" tIns="0" rIns="0" bIns="0" numCol="1" anchor="ctr">
              <a:noAutofit/>
            </a:bodyPr>
            <a:lstStyle/>
            <a:p>
              <a:pPr defTabSz="342900">
                <a:lnSpc>
                  <a:spcPct val="100000"/>
                </a:lnSpc>
                <a:spcBef>
                  <a:spcPts val="0"/>
                </a:spcBef>
                <a:defRPr sz="1400">
                  <a:latin typeface="Arial"/>
                  <a:ea typeface="Arial"/>
                  <a:cs typeface="Arial"/>
                  <a:sym typeface="Arial"/>
                </a:defRPr>
              </a:pPr>
              <a:endParaRPr sz="525"/>
            </a:p>
          </p:txBody>
        </p:sp>
        <p:sp>
          <p:nvSpPr>
            <p:cNvPr id="708" name="Google Shape;10553;p32">
              <a:extLst>
                <a:ext uri="{FF2B5EF4-FFF2-40B4-BE49-F238E27FC236}">
                  <a16:creationId xmlns:a16="http://schemas.microsoft.com/office/drawing/2014/main" id="{4F1149C0-F6E5-59F6-F9FD-8153E970A5D4}"/>
                </a:ext>
              </a:extLst>
            </p:cNvPr>
            <p:cNvSpPr/>
            <p:nvPr/>
          </p:nvSpPr>
          <p:spPr>
            <a:xfrm>
              <a:off x="12781418" y="5117384"/>
              <a:ext cx="637202" cy="389032"/>
            </a:xfrm>
            <a:custGeom>
              <a:avLst/>
              <a:gdLst/>
              <a:ahLst/>
              <a:cxnLst>
                <a:cxn ang="0">
                  <a:pos x="wd2" y="hd2"/>
                </a:cxn>
                <a:cxn ang="5400000">
                  <a:pos x="wd2" y="hd2"/>
                </a:cxn>
                <a:cxn ang="10800000">
                  <a:pos x="wd2" y="hd2"/>
                </a:cxn>
                <a:cxn ang="16200000">
                  <a:pos x="wd2" y="hd2"/>
                </a:cxn>
              </a:cxnLst>
              <a:rect l="0" t="0" r="r" b="b"/>
              <a:pathLst>
                <a:path w="21600" h="21600" extrusionOk="0">
                  <a:moveTo>
                    <a:pt x="14517" y="0"/>
                  </a:moveTo>
                  <a:lnTo>
                    <a:pt x="13015" y="417"/>
                  </a:lnTo>
                  <a:lnTo>
                    <a:pt x="12482" y="973"/>
                  </a:lnTo>
                  <a:lnTo>
                    <a:pt x="10802" y="1383"/>
                  </a:lnTo>
                  <a:lnTo>
                    <a:pt x="10358" y="2217"/>
                  </a:lnTo>
                  <a:lnTo>
                    <a:pt x="9829" y="2217"/>
                  </a:lnTo>
                  <a:lnTo>
                    <a:pt x="9207" y="2495"/>
                  </a:lnTo>
                  <a:lnTo>
                    <a:pt x="8589" y="2217"/>
                  </a:lnTo>
                  <a:lnTo>
                    <a:pt x="8412" y="1522"/>
                  </a:lnTo>
                  <a:lnTo>
                    <a:pt x="7701" y="1105"/>
                  </a:lnTo>
                  <a:lnTo>
                    <a:pt x="7083" y="973"/>
                  </a:lnTo>
                  <a:lnTo>
                    <a:pt x="6199" y="278"/>
                  </a:lnTo>
                  <a:lnTo>
                    <a:pt x="5754" y="278"/>
                  </a:lnTo>
                  <a:lnTo>
                    <a:pt x="5399" y="834"/>
                  </a:lnTo>
                  <a:lnTo>
                    <a:pt x="4870" y="834"/>
                  </a:lnTo>
                  <a:lnTo>
                    <a:pt x="4959" y="973"/>
                  </a:lnTo>
                  <a:lnTo>
                    <a:pt x="4781" y="1800"/>
                  </a:lnTo>
                  <a:lnTo>
                    <a:pt x="4070" y="2078"/>
                  </a:lnTo>
                  <a:lnTo>
                    <a:pt x="3630" y="3600"/>
                  </a:lnTo>
                  <a:lnTo>
                    <a:pt x="3097" y="5817"/>
                  </a:lnTo>
                  <a:lnTo>
                    <a:pt x="2213" y="7895"/>
                  </a:lnTo>
                  <a:lnTo>
                    <a:pt x="2302" y="8583"/>
                  </a:lnTo>
                  <a:lnTo>
                    <a:pt x="1857" y="9278"/>
                  </a:lnTo>
                  <a:lnTo>
                    <a:pt x="1240" y="9139"/>
                  </a:lnTo>
                  <a:lnTo>
                    <a:pt x="973" y="9834"/>
                  </a:lnTo>
                  <a:lnTo>
                    <a:pt x="533" y="9973"/>
                  </a:lnTo>
                  <a:lnTo>
                    <a:pt x="0" y="10800"/>
                  </a:lnTo>
                  <a:lnTo>
                    <a:pt x="533" y="11078"/>
                  </a:lnTo>
                  <a:lnTo>
                    <a:pt x="618" y="11495"/>
                  </a:lnTo>
                  <a:lnTo>
                    <a:pt x="1417" y="12878"/>
                  </a:lnTo>
                  <a:lnTo>
                    <a:pt x="1506" y="13573"/>
                  </a:lnTo>
                  <a:lnTo>
                    <a:pt x="2213" y="14122"/>
                  </a:lnTo>
                  <a:lnTo>
                    <a:pt x="2835" y="14956"/>
                  </a:lnTo>
                  <a:lnTo>
                    <a:pt x="2568" y="15922"/>
                  </a:lnTo>
                  <a:lnTo>
                    <a:pt x="2657" y="16200"/>
                  </a:lnTo>
                  <a:lnTo>
                    <a:pt x="3541" y="16756"/>
                  </a:lnTo>
                  <a:lnTo>
                    <a:pt x="3719" y="17312"/>
                  </a:lnTo>
                  <a:lnTo>
                    <a:pt x="4159" y="17034"/>
                  </a:lnTo>
                  <a:lnTo>
                    <a:pt x="4603" y="17583"/>
                  </a:lnTo>
                  <a:lnTo>
                    <a:pt x="4959" y="16756"/>
                  </a:lnTo>
                  <a:lnTo>
                    <a:pt x="5843" y="16895"/>
                  </a:lnTo>
                  <a:lnTo>
                    <a:pt x="5399" y="17722"/>
                  </a:lnTo>
                  <a:lnTo>
                    <a:pt x="5488" y="18278"/>
                  </a:lnTo>
                  <a:lnTo>
                    <a:pt x="5666" y="19112"/>
                  </a:lnTo>
                  <a:lnTo>
                    <a:pt x="6287" y="19112"/>
                  </a:lnTo>
                  <a:lnTo>
                    <a:pt x="6639" y="19661"/>
                  </a:lnTo>
                  <a:lnTo>
                    <a:pt x="6639" y="20217"/>
                  </a:lnTo>
                  <a:lnTo>
                    <a:pt x="6376" y="20495"/>
                  </a:lnTo>
                  <a:lnTo>
                    <a:pt x="6728" y="21183"/>
                  </a:lnTo>
                  <a:lnTo>
                    <a:pt x="7261" y="20773"/>
                  </a:lnTo>
                  <a:lnTo>
                    <a:pt x="7967" y="20773"/>
                  </a:lnTo>
                  <a:lnTo>
                    <a:pt x="8145" y="21183"/>
                  </a:lnTo>
                  <a:lnTo>
                    <a:pt x="8412" y="21044"/>
                  </a:lnTo>
                  <a:lnTo>
                    <a:pt x="9296" y="21600"/>
                  </a:lnTo>
                  <a:lnTo>
                    <a:pt x="9914" y="21044"/>
                  </a:lnTo>
                  <a:lnTo>
                    <a:pt x="10536" y="21183"/>
                  </a:lnTo>
                  <a:lnTo>
                    <a:pt x="10802" y="20912"/>
                  </a:lnTo>
                  <a:lnTo>
                    <a:pt x="11420" y="21183"/>
                  </a:lnTo>
                  <a:lnTo>
                    <a:pt x="11864" y="21183"/>
                  </a:lnTo>
                  <a:lnTo>
                    <a:pt x="12748" y="21461"/>
                  </a:lnTo>
                  <a:lnTo>
                    <a:pt x="13015" y="21044"/>
                  </a:lnTo>
                  <a:lnTo>
                    <a:pt x="13633" y="20773"/>
                  </a:lnTo>
                  <a:lnTo>
                    <a:pt x="13810" y="20217"/>
                  </a:lnTo>
                  <a:lnTo>
                    <a:pt x="15228" y="19112"/>
                  </a:lnTo>
                  <a:lnTo>
                    <a:pt x="15934" y="18973"/>
                  </a:lnTo>
                  <a:lnTo>
                    <a:pt x="16734" y="19112"/>
                  </a:lnTo>
                  <a:lnTo>
                    <a:pt x="17441" y="19661"/>
                  </a:lnTo>
                  <a:lnTo>
                    <a:pt x="17707" y="20078"/>
                  </a:lnTo>
                  <a:lnTo>
                    <a:pt x="18147" y="19800"/>
                  </a:lnTo>
                  <a:lnTo>
                    <a:pt x="18769" y="20217"/>
                  </a:lnTo>
                  <a:lnTo>
                    <a:pt x="18947" y="20773"/>
                  </a:lnTo>
                  <a:lnTo>
                    <a:pt x="19476" y="20773"/>
                  </a:lnTo>
                  <a:lnTo>
                    <a:pt x="19387" y="19800"/>
                  </a:lnTo>
                  <a:lnTo>
                    <a:pt x="19565" y="19112"/>
                  </a:lnTo>
                  <a:lnTo>
                    <a:pt x="19565" y="18000"/>
                  </a:lnTo>
                  <a:lnTo>
                    <a:pt x="19476" y="17444"/>
                  </a:lnTo>
                  <a:lnTo>
                    <a:pt x="19654" y="16895"/>
                  </a:lnTo>
                  <a:lnTo>
                    <a:pt x="19920" y="16061"/>
                  </a:lnTo>
                  <a:lnTo>
                    <a:pt x="20716" y="16061"/>
                  </a:lnTo>
                  <a:lnTo>
                    <a:pt x="21249" y="15922"/>
                  </a:lnTo>
                  <a:lnTo>
                    <a:pt x="21600" y="14817"/>
                  </a:lnTo>
                  <a:lnTo>
                    <a:pt x="21600" y="14261"/>
                  </a:lnTo>
                  <a:lnTo>
                    <a:pt x="21338" y="13983"/>
                  </a:lnTo>
                  <a:lnTo>
                    <a:pt x="21600" y="13573"/>
                  </a:lnTo>
                  <a:lnTo>
                    <a:pt x="21160" y="13156"/>
                  </a:lnTo>
                  <a:lnTo>
                    <a:pt x="20360" y="13156"/>
                  </a:lnTo>
                  <a:lnTo>
                    <a:pt x="20009" y="13573"/>
                  </a:lnTo>
                  <a:lnTo>
                    <a:pt x="19125" y="13573"/>
                  </a:lnTo>
                  <a:lnTo>
                    <a:pt x="18503" y="13295"/>
                  </a:lnTo>
                  <a:lnTo>
                    <a:pt x="18059" y="12183"/>
                  </a:lnTo>
                  <a:lnTo>
                    <a:pt x="17707" y="11217"/>
                  </a:lnTo>
                  <a:lnTo>
                    <a:pt x="17796" y="7617"/>
                  </a:lnTo>
                  <a:lnTo>
                    <a:pt x="17352" y="6505"/>
                  </a:lnTo>
                  <a:lnTo>
                    <a:pt x="17263" y="5539"/>
                  </a:lnTo>
                  <a:lnTo>
                    <a:pt x="15934" y="3739"/>
                  </a:lnTo>
                  <a:lnTo>
                    <a:pt x="15846" y="3044"/>
                  </a:lnTo>
                  <a:lnTo>
                    <a:pt x="14784" y="1661"/>
                  </a:lnTo>
                  <a:lnTo>
                    <a:pt x="14517" y="0"/>
                  </a:lnTo>
                  <a:close/>
                </a:path>
              </a:pathLst>
            </a:custGeom>
            <a:solidFill>
              <a:srgbClr val="CCD4DB"/>
            </a:solidFill>
            <a:ln w="12700" cap="flat">
              <a:noFill/>
              <a:miter lim="400000"/>
            </a:ln>
            <a:effectLst/>
          </p:spPr>
          <p:txBody>
            <a:bodyPr wrap="square" lIns="0" tIns="0" rIns="0" bIns="0" numCol="1" anchor="ctr">
              <a:noAutofit/>
            </a:bodyPr>
            <a:lstStyle/>
            <a:p>
              <a:pPr defTabSz="342900">
                <a:lnSpc>
                  <a:spcPct val="100000"/>
                </a:lnSpc>
                <a:spcBef>
                  <a:spcPts val="0"/>
                </a:spcBef>
                <a:defRPr sz="1400">
                  <a:latin typeface="Arial"/>
                  <a:ea typeface="Arial"/>
                  <a:cs typeface="Arial"/>
                  <a:sym typeface="Arial"/>
                </a:defRPr>
              </a:pPr>
              <a:endParaRPr sz="525"/>
            </a:p>
          </p:txBody>
        </p:sp>
        <p:sp>
          <p:nvSpPr>
            <p:cNvPr id="709" name="Google Shape;10554;p32">
              <a:extLst>
                <a:ext uri="{FF2B5EF4-FFF2-40B4-BE49-F238E27FC236}">
                  <a16:creationId xmlns:a16="http://schemas.microsoft.com/office/drawing/2014/main" id="{5434A76D-4FAF-C239-D8F2-B6BAAAFF089D}"/>
                </a:ext>
              </a:extLst>
            </p:cNvPr>
            <p:cNvSpPr/>
            <p:nvPr/>
          </p:nvSpPr>
          <p:spPr>
            <a:xfrm>
              <a:off x="12940687" y="5459093"/>
              <a:ext cx="417891" cy="251843"/>
            </a:xfrm>
            <a:custGeom>
              <a:avLst/>
              <a:gdLst/>
              <a:ahLst/>
              <a:cxnLst>
                <a:cxn ang="0">
                  <a:pos x="wd2" y="hd2"/>
                </a:cxn>
                <a:cxn ang="5400000">
                  <a:pos x="wd2" y="hd2"/>
                </a:cxn>
                <a:cxn ang="10800000">
                  <a:pos x="wd2" y="hd2"/>
                </a:cxn>
                <a:cxn ang="16200000">
                  <a:pos x="wd2" y="hd2"/>
                </a:cxn>
              </a:cxnLst>
              <a:rect l="0" t="0" r="r" b="b"/>
              <a:pathLst>
                <a:path w="21600" h="21600" extrusionOk="0">
                  <a:moveTo>
                    <a:pt x="16065" y="0"/>
                  </a:moveTo>
                  <a:lnTo>
                    <a:pt x="14987" y="215"/>
                  </a:lnTo>
                  <a:lnTo>
                    <a:pt x="12826" y="1922"/>
                  </a:lnTo>
                  <a:lnTo>
                    <a:pt x="12555" y="2781"/>
                  </a:lnTo>
                  <a:lnTo>
                    <a:pt x="11613" y="3200"/>
                  </a:lnTo>
                  <a:lnTo>
                    <a:pt x="11206" y="3844"/>
                  </a:lnTo>
                  <a:lnTo>
                    <a:pt x="9858" y="3414"/>
                  </a:lnTo>
                  <a:lnTo>
                    <a:pt x="9181" y="3414"/>
                  </a:lnTo>
                  <a:lnTo>
                    <a:pt x="8239" y="2995"/>
                  </a:lnTo>
                  <a:lnTo>
                    <a:pt x="7832" y="3414"/>
                  </a:lnTo>
                  <a:lnTo>
                    <a:pt x="6884" y="3200"/>
                  </a:lnTo>
                  <a:lnTo>
                    <a:pt x="5942" y="4058"/>
                  </a:lnTo>
                  <a:lnTo>
                    <a:pt x="4594" y="3200"/>
                  </a:lnTo>
                  <a:lnTo>
                    <a:pt x="4187" y="3414"/>
                  </a:lnTo>
                  <a:lnTo>
                    <a:pt x="3916" y="2781"/>
                  </a:lnTo>
                  <a:lnTo>
                    <a:pt x="2839" y="2781"/>
                  </a:lnTo>
                  <a:lnTo>
                    <a:pt x="2026" y="3414"/>
                  </a:lnTo>
                  <a:lnTo>
                    <a:pt x="1490" y="2351"/>
                  </a:lnTo>
                  <a:lnTo>
                    <a:pt x="1890" y="1922"/>
                  </a:lnTo>
                  <a:lnTo>
                    <a:pt x="1890" y="1063"/>
                  </a:lnTo>
                  <a:lnTo>
                    <a:pt x="1355" y="215"/>
                  </a:lnTo>
                  <a:lnTo>
                    <a:pt x="406" y="215"/>
                  </a:lnTo>
                  <a:lnTo>
                    <a:pt x="542" y="1278"/>
                  </a:lnTo>
                  <a:lnTo>
                    <a:pt x="0" y="2136"/>
                  </a:lnTo>
                  <a:lnTo>
                    <a:pt x="406" y="4488"/>
                  </a:lnTo>
                  <a:lnTo>
                    <a:pt x="1490" y="6409"/>
                  </a:lnTo>
                  <a:lnTo>
                    <a:pt x="2026" y="7697"/>
                  </a:lnTo>
                  <a:lnTo>
                    <a:pt x="1755" y="9190"/>
                  </a:lnTo>
                  <a:lnTo>
                    <a:pt x="406" y="10907"/>
                  </a:lnTo>
                  <a:lnTo>
                    <a:pt x="542" y="11970"/>
                  </a:lnTo>
                  <a:lnTo>
                    <a:pt x="1084" y="13044"/>
                  </a:lnTo>
                  <a:lnTo>
                    <a:pt x="677" y="14117"/>
                  </a:lnTo>
                  <a:lnTo>
                    <a:pt x="2161" y="16039"/>
                  </a:lnTo>
                  <a:lnTo>
                    <a:pt x="3245" y="18819"/>
                  </a:lnTo>
                  <a:lnTo>
                    <a:pt x="3374" y="20312"/>
                  </a:lnTo>
                  <a:lnTo>
                    <a:pt x="3374" y="21385"/>
                  </a:lnTo>
                  <a:lnTo>
                    <a:pt x="3916" y="21600"/>
                  </a:lnTo>
                  <a:lnTo>
                    <a:pt x="5129" y="21600"/>
                  </a:lnTo>
                  <a:lnTo>
                    <a:pt x="6077" y="21385"/>
                  </a:lnTo>
                  <a:lnTo>
                    <a:pt x="6619" y="20312"/>
                  </a:lnTo>
                  <a:lnTo>
                    <a:pt x="7561" y="20527"/>
                  </a:lnTo>
                  <a:lnTo>
                    <a:pt x="8510" y="20527"/>
                  </a:lnTo>
                  <a:lnTo>
                    <a:pt x="8639" y="21600"/>
                  </a:lnTo>
                  <a:lnTo>
                    <a:pt x="9316" y="21600"/>
                  </a:lnTo>
                  <a:lnTo>
                    <a:pt x="9858" y="20956"/>
                  </a:lnTo>
                  <a:lnTo>
                    <a:pt x="10665" y="20956"/>
                  </a:lnTo>
                  <a:lnTo>
                    <a:pt x="11206" y="21600"/>
                  </a:lnTo>
                  <a:lnTo>
                    <a:pt x="12019" y="21171"/>
                  </a:lnTo>
                  <a:lnTo>
                    <a:pt x="13503" y="21171"/>
                  </a:lnTo>
                  <a:lnTo>
                    <a:pt x="14039" y="20527"/>
                  </a:lnTo>
                  <a:lnTo>
                    <a:pt x="13639" y="19464"/>
                  </a:lnTo>
                  <a:lnTo>
                    <a:pt x="13639" y="18175"/>
                  </a:lnTo>
                  <a:lnTo>
                    <a:pt x="14716" y="17112"/>
                  </a:lnTo>
                  <a:lnTo>
                    <a:pt x="14987" y="17112"/>
                  </a:lnTo>
                  <a:lnTo>
                    <a:pt x="15658" y="16039"/>
                  </a:lnTo>
                  <a:lnTo>
                    <a:pt x="16200" y="16039"/>
                  </a:lnTo>
                  <a:lnTo>
                    <a:pt x="16742" y="15180"/>
                  </a:lnTo>
                  <a:lnTo>
                    <a:pt x="17684" y="15180"/>
                  </a:lnTo>
                  <a:lnTo>
                    <a:pt x="18768" y="16683"/>
                  </a:lnTo>
                  <a:lnTo>
                    <a:pt x="19439" y="15824"/>
                  </a:lnTo>
                  <a:lnTo>
                    <a:pt x="20116" y="16039"/>
                  </a:lnTo>
                  <a:lnTo>
                    <a:pt x="19574" y="14751"/>
                  </a:lnTo>
                  <a:lnTo>
                    <a:pt x="18903" y="12829"/>
                  </a:lnTo>
                  <a:lnTo>
                    <a:pt x="18226" y="12829"/>
                  </a:lnTo>
                  <a:lnTo>
                    <a:pt x="18090" y="11970"/>
                  </a:lnTo>
                  <a:lnTo>
                    <a:pt x="19039" y="10907"/>
                  </a:lnTo>
                  <a:lnTo>
                    <a:pt x="19439" y="9619"/>
                  </a:lnTo>
                  <a:lnTo>
                    <a:pt x="19303" y="7268"/>
                  </a:lnTo>
                  <a:lnTo>
                    <a:pt x="20252" y="5561"/>
                  </a:lnTo>
                  <a:lnTo>
                    <a:pt x="20929" y="5980"/>
                  </a:lnTo>
                  <a:lnTo>
                    <a:pt x="21465" y="5132"/>
                  </a:lnTo>
                  <a:lnTo>
                    <a:pt x="21600" y="2995"/>
                  </a:lnTo>
                  <a:lnTo>
                    <a:pt x="21465" y="2781"/>
                  </a:lnTo>
                  <a:lnTo>
                    <a:pt x="20658" y="2781"/>
                  </a:lnTo>
                  <a:lnTo>
                    <a:pt x="20387" y="1922"/>
                  </a:lnTo>
                  <a:lnTo>
                    <a:pt x="19439" y="1278"/>
                  </a:lnTo>
                  <a:lnTo>
                    <a:pt x="18768" y="1707"/>
                  </a:lnTo>
                  <a:lnTo>
                    <a:pt x="18361" y="1063"/>
                  </a:lnTo>
                  <a:lnTo>
                    <a:pt x="17284" y="215"/>
                  </a:lnTo>
                  <a:lnTo>
                    <a:pt x="16065" y="0"/>
                  </a:lnTo>
                  <a:close/>
                </a:path>
              </a:pathLst>
            </a:custGeom>
            <a:solidFill>
              <a:srgbClr val="CCD4DB"/>
            </a:solidFill>
            <a:ln w="12700" cap="flat">
              <a:noFill/>
              <a:miter lim="400000"/>
            </a:ln>
            <a:effectLst/>
          </p:spPr>
          <p:txBody>
            <a:bodyPr wrap="square" lIns="0" tIns="0" rIns="0" bIns="0" numCol="1" anchor="ctr">
              <a:noAutofit/>
            </a:bodyPr>
            <a:lstStyle/>
            <a:p>
              <a:pPr defTabSz="342900">
                <a:lnSpc>
                  <a:spcPct val="100000"/>
                </a:lnSpc>
                <a:spcBef>
                  <a:spcPts val="0"/>
                </a:spcBef>
                <a:defRPr sz="1400">
                  <a:latin typeface="Arial"/>
                  <a:ea typeface="Arial"/>
                  <a:cs typeface="Arial"/>
                  <a:sym typeface="Arial"/>
                </a:defRPr>
              </a:pPr>
              <a:endParaRPr sz="525"/>
            </a:p>
          </p:txBody>
        </p:sp>
        <p:sp>
          <p:nvSpPr>
            <p:cNvPr id="710" name="Google Shape;10556;p32">
              <a:extLst>
                <a:ext uri="{FF2B5EF4-FFF2-40B4-BE49-F238E27FC236}">
                  <a16:creationId xmlns:a16="http://schemas.microsoft.com/office/drawing/2014/main" id="{E508FBBB-E4EE-A2FC-7A2F-46FF8FFA55CD}"/>
                </a:ext>
              </a:extLst>
            </p:cNvPr>
            <p:cNvSpPr/>
            <p:nvPr/>
          </p:nvSpPr>
          <p:spPr>
            <a:xfrm>
              <a:off x="12363670" y="5401683"/>
              <a:ext cx="59876" cy="59876"/>
            </a:xfrm>
            <a:custGeom>
              <a:avLst/>
              <a:gdLst/>
              <a:ahLst/>
              <a:cxnLst>
                <a:cxn ang="0">
                  <a:pos x="wd2" y="hd2"/>
                </a:cxn>
                <a:cxn ang="5400000">
                  <a:pos x="wd2" y="hd2"/>
                </a:cxn>
                <a:cxn ang="10800000">
                  <a:pos x="wd2" y="hd2"/>
                </a:cxn>
                <a:cxn ang="16200000">
                  <a:pos x="wd2" y="hd2"/>
                </a:cxn>
              </a:cxnLst>
              <a:rect l="0" t="0" r="r" b="b"/>
              <a:pathLst>
                <a:path w="21600" h="21600" extrusionOk="0">
                  <a:moveTo>
                    <a:pt x="0" y="0"/>
                  </a:moveTo>
                  <a:lnTo>
                    <a:pt x="9536" y="10757"/>
                  </a:lnTo>
                  <a:lnTo>
                    <a:pt x="7123" y="12564"/>
                  </a:lnTo>
                  <a:lnTo>
                    <a:pt x="19187" y="21600"/>
                  </a:lnTo>
                  <a:lnTo>
                    <a:pt x="21600" y="21600"/>
                  </a:lnTo>
                  <a:lnTo>
                    <a:pt x="19187" y="9036"/>
                  </a:lnTo>
                  <a:lnTo>
                    <a:pt x="0" y="0"/>
                  </a:lnTo>
                  <a:close/>
                </a:path>
              </a:pathLst>
            </a:custGeom>
            <a:solidFill>
              <a:srgbClr val="CCD4D9"/>
            </a:solidFill>
            <a:ln w="12700" cap="flat">
              <a:noFill/>
              <a:miter lim="400000"/>
            </a:ln>
            <a:effectLst/>
          </p:spPr>
          <p:txBody>
            <a:bodyPr wrap="square" lIns="0" tIns="0" rIns="0" bIns="0" numCol="1" anchor="ctr">
              <a:noAutofit/>
            </a:bodyPr>
            <a:lstStyle/>
            <a:p>
              <a:pPr defTabSz="342900">
                <a:lnSpc>
                  <a:spcPct val="100000"/>
                </a:lnSpc>
                <a:spcBef>
                  <a:spcPts val="0"/>
                </a:spcBef>
                <a:defRPr sz="1400">
                  <a:latin typeface="Arial"/>
                  <a:ea typeface="Arial"/>
                  <a:cs typeface="Arial"/>
                  <a:sym typeface="Arial"/>
                </a:defRPr>
              </a:pPr>
              <a:endParaRPr sz="525"/>
            </a:p>
          </p:txBody>
        </p:sp>
        <p:sp>
          <p:nvSpPr>
            <p:cNvPr id="711" name="Google Shape;10557;p32">
              <a:extLst>
                <a:ext uri="{FF2B5EF4-FFF2-40B4-BE49-F238E27FC236}">
                  <a16:creationId xmlns:a16="http://schemas.microsoft.com/office/drawing/2014/main" id="{249DE270-1EC6-B77B-9273-02C291836016}"/>
                </a:ext>
              </a:extLst>
            </p:cNvPr>
            <p:cNvSpPr/>
            <p:nvPr/>
          </p:nvSpPr>
          <p:spPr>
            <a:xfrm>
              <a:off x="12384578" y="5431599"/>
              <a:ext cx="59876" cy="59876"/>
            </a:xfrm>
            <a:custGeom>
              <a:avLst/>
              <a:gdLst/>
              <a:ahLst/>
              <a:cxnLst>
                <a:cxn ang="0">
                  <a:pos x="wd2" y="hd2"/>
                </a:cxn>
                <a:cxn ang="5400000">
                  <a:pos x="wd2" y="hd2"/>
                </a:cxn>
                <a:cxn ang="10800000">
                  <a:pos x="wd2" y="hd2"/>
                </a:cxn>
                <a:cxn ang="16200000">
                  <a:pos x="wd2" y="hd2"/>
                </a:cxn>
              </a:cxnLst>
              <a:rect l="0" t="0" r="r" b="b"/>
              <a:pathLst>
                <a:path w="21600" h="21600" extrusionOk="0">
                  <a:moveTo>
                    <a:pt x="0" y="0"/>
                  </a:moveTo>
                  <a:lnTo>
                    <a:pt x="21600" y="21600"/>
                  </a:lnTo>
                  <a:lnTo>
                    <a:pt x="17280" y="7258"/>
                  </a:lnTo>
                  <a:lnTo>
                    <a:pt x="0" y="0"/>
                  </a:lnTo>
                  <a:close/>
                </a:path>
              </a:pathLst>
            </a:custGeom>
            <a:solidFill>
              <a:srgbClr val="CCD4D9"/>
            </a:solidFill>
            <a:ln w="12700" cap="flat">
              <a:noFill/>
              <a:miter lim="400000"/>
            </a:ln>
            <a:effectLst/>
          </p:spPr>
          <p:txBody>
            <a:bodyPr wrap="square" lIns="0" tIns="0" rIns="0" bIns="0" numCol="1" anchor="ctr">
              <a:noAutofit/>
            </a:bodyPr>
            <a:lstStyle/>
            <a:p>
              <a:pPr defTabSz="342900">
                <a:lnSpc>
                  <a:spcPct val="100000"/>
                </a:lnSpc>
                <a:spcBef>
                  <a:spcPts val="0"/>
                </a:spcBef>
                <a:defRPr sz="1400">
                  <a:latin typeface="Arial"/>
                  <a:ea typeface="Arial"/>
                  <a:cs typeface="Arial"/>
                  <a:sym typeface="Arial"/>
                </a:defRPr>
              </a:pPr>
              <a:endParaRPr sz="525"/>
            </a:p>
          </p:txBody>
        </p:sp>
        <p:sp>
          <p:nvSpPr>
            <p:cNvPr id="712" name="Google Shape;10558;p32">
              <a:extLst>
                <a:ext uri="{FF2B5EF4-FFF2-40B4-BE49-F238E27FC236}">
                  <a16:creationId xmlns:a16="http://schemas.microsoft.com/office/drawing/2014/main" id="{83186874-05A6-B49D-6B04-68DD837BCACD}"/>
                </a:ext>
              </a:extLst>
            </p:cNvPr>
            <p:cNvSpPr/>
            <p:nvPr/>
          </p:nvSpPr>
          <p:spPr>
            <a:xfrm>
              <a:off x="12329576" y="5291993"/>
              <a:ext cx="391810" cy="289268"/>
            </a:xfrm>
            <a:custGeom>
              <a:avLst/>
              <a:gdLst/>
              <a:ahLst/>
              <a:cxnLst>
                <a:cxn ang="0">
                  <a:pos x="wd2" y="hd2"/>
                </a:cxn>
                <a:cxn ang="5400000">
                  <a:pos x="wd2" y="hd2"/>
                </a:cxn>
                <a:cxn ang="10800000">
                  <a:pos x="wd2" y="hd2"/>
                </a:cxn>
                <a:cxn ang="16200000">
                  <a:pos x="wd2" y="hd2"/>
                </a:cxn>
              </a:cxnLst>
              <a:rect l="0" t="0" r="r" b="b"/>
              <a:pathLst>
                <a:path w="21600" h="21600" extrusionOk="0">
                  <a:moveTo>
                    <a:pt x="11375" y="0"/>
                  </a:moveTo>
                  <a:lnTo>
                    <a:pt x="11375" y="187"/>
                  </a:lnTo>
                  <a:lnTo>
                    <a:pt x="9647" y="187"/>
                  </a:lnTo>
                  <a:lnTo>
                    <a:pt x="7198" y="1860"/>
                  </a:lnTo>
                  <a:lnTo>
                    <a:pt x="7053" y="3159"/>
                  </a:lnTo>
                  <a:lnTo>
                    <a:pt x="5760" y="3907"/>
                  </a:lnTo>
                  <a:lnTo>
                    <a:pt x="5615" y="5767"/>
                  </a:lnTo>
                  <a:lnTo>
                    <a:pt x="4755" y="5767"/>
                  </a:lnTo>
                  <a:lnTo>
                    <a:pt x="3310" y="4842"/>
                  </a:lnTo>
                  <a:lnTo>
                    <a:pt x="2450" y="5215"/>
                  </a:lnTo>
                  <a:lnTo>
                    <a:pt x="1438" y="6141"/>
                  </a:lnTo>
                  <a:lnTo>
                    <a:pt x="0" y="6141"/>
                  </a:lnTo>
                  <a:lnTo>
                    <a:pt x="0" y="6515"/>
                  </a:lnTo>
                  <a:lnTo>
                    <a:pt x="289" y="8375"/>
                  </a:lnTo>
                  <a:lnTo>
                    <a:pt x="1156" y="9496"/>
                  </a:lnTo>
                  <a:lnTo>
                    <a:pt x="1156" y="9870"/>
                  </a:lnTo>
                  <a:lnTo>
                    <a:pt x="1438" y="10244"/>
                  </a:lnTo>
                  <a:lnTo>
                    <a:pt x="2450" y="8375"/>
                  </a:lnTo>
                  <a:lnTo>
                    <a:pt x="2594" y="7075"/>
                  </a:lnTo>
                  <a:lnTo>
                    <a:pt x="3172" y="6141"/>
                  </a:lnTo>
                  <a:lnTo>
                    <a:pt x="4177" y="6141"/>
                  </a:lnTo>
                  <a:lnTo>
                    <a:pt x="4321" y="7075"/>
                  </a:lnTo>
                  <a:lnTo>
                    <a:pt x="5044" y="8001"/>
                  </a:lnTo>
                  <a:lnTo>
                    <a:pt x="5326" y="9496"/>
                  </a:lnTo>
                  <a:lnTo>
                    <a:pt x="6049" y="11169"/>
                  </a:lnTo>
                  <a:lnTo>
                    <a:pt x="7053" y="12478"/>
                  </a:lnTo>
                  <a:lnTo>
                    <a:pt x="7487" y="12478"/>
                  </a:lnTo>
                  <a:lnTo>
                    <a:pt x="8209" y="13403"/>
                  </a:lnTo>
                  <a:lnTo>
                    <a:pt x="7487" y="13216"/>
                  </a:lnTo>
                  <a:lnTo>
                    <a:pt x="6916" y="13403"/>
                  </a:lnTo>
                  <a:lnTo>
                    <a:pt x="6482" y="14151"/>
                  </a:lnTo>
                  <a:lnTo>
                    <a:pt x="6916" y="15085"/>
                  </a:lnTo>
                  <a:lnTo>
                    <a:pt x="7776" y="15085"/>
                  </a:lnTo>
                  <a:lnTo>
                    <a:pt x="8643" y="16198"/>
                  </a:lnTo>
                  <a:lnTo>
                    <a:pt x="9358" y="16385"/>
                  </a:lnTo>
                  <a:lnTo>
                    <a:pt x="9792" y="17319"/>
                  </a:lnTo>
                  <a:lnTo>
                    <a:pt x="10081" y="18058"/>
                  </a:lnTo>
                  <a:lnTo>
                    <a:pt x="11086" y="17871"/>
                  </a:lnTo>
                  <a:lnTo>
                    <a:pt x="12813" y="18058"/>
                  </a:lnTo>
                  <a:lnTo>
                    <a:pt x="13680" y="18619"/>
                  </a:lnTo>
                  <a:lnTo>
                    <a:pt x="15696" y="21039"/>
                  </a:lnTo>
                  <a:lnTo>
                    <a:pt x="15118" y="21413"/>
                  </a:lnTo>
                  <a:lnTo>
                    <a:pt x="14258" y="20666"/>
                  </a:lnTo>
                  <a:lnTo>
                    <a:pt x="14829" y="21413"/>
                  </a:lnTo>
                  <a:lnTo>
                    <a:pt x="15551" y="21600"/>
                  </a:lnTo>
                  <a:lnTo>
                    <a:pt x="15840" y="20852"/>
                  </a:lnTo>
                  <a:lnTo>
                    <a:pt x="13246" y="16758"/>
                  </a:lnTo>
                  <a:lnTo>
                    <a:pt x="9936" y="13216"/>
                  </a:lnTo>
                  <a:lnTo>
                    <a:pt x="9792" y="12478"/>
                  </a:lnTo>
                  <a:lnTo>
                    <a:pt x="10081" y="12291"/>
                  </a:lnTo>
                  <a:lnTo>
                    <a:pt x="9647" y="11356"/>
                  </a:lnTo>
                  <a:lnTo>
                    <a:pt x="9358" y="10422"/>
                  </a:lnTo>
                  <a:lnTo>
                    <a:pt x="8498" y="9309"/>
                  </a:lnTo>
                  <a:lnTo>
                    <a:pt x="8209" y="9309"/>
                  </a:lnTo>
                  <a:lnTo>
                    <a:pt x="7920" y="8562"/>
                  </a:lnTo>
                  <a:lnTo>
                    <a:pt x="8354" y="8001"/>
                  </a:lnTo>
                  <a:lnTo>
                    <a:pt x="8354" y="6889"/>
                  </a:lnTo>
                  <a:lnTo>
                    <a:pt x="8643" y="6515"/>
                  </a:lnTo>
                  <a:lnTo>
                    <a:pt x="9647" y="7449"/>
                  </a:lnTo>
                  <a:lnTo>
                    <a:pt x="9936" y="8001"/>
                  </a:lnTo>
                  <a:lnTo>
                    <a:pt x="10514" y="7823"/>
                  </a:lnTo>
                  <a:lnTo>
                    <a:pt x="10514" y="7075"/>
                  </a:lnTo>
                  <a:lnTo>
                    <a:pt x="11230" y="6889"/>
                  </a:lnTo>
                  <a:lnTo>
                    <a:pt x="11808" y="7075"/>
                  </a:lnTo>
                  <a:lnTo>
                    <a:pt x="12097" y="6515"/>
                  </a:lnTo>
                  <a:lnTo>
                    <a:pt x="12668" y="6889"/>
                  </a:lnTo>
                  <a:lnTo>
                    <a:pt x="12957" y="6515"/>
                  </a:lnTo>
                  <a:lnTo>
                    <a:pt x="13680" y="6702"/>
                  </a:lnTo>
                  <a:lnTo>
                    <a:pt x="14113" y="7636"/>
                  </a:lnTo>
                  <a:lnTo>
                    <a:pt x="14402" y="7075"/>
                  </a:lnTo>
                  <a:lnTo>
                    <a:pt x="15407" y="7636"/>
                  </a:lnTo>
                  <a:lnTo>
                    <a:pt x="16129" y="7075"/>
                  </a:lnTo>
                  <a:lnTo>
                    <a:pt x="16274" y="7636"/>
                  </a:lnTo>
                  <a:lnTo>
                    <a:pt x="17134" y="7449"/>
                  </a:lnTo>
                  <a:lnTo>
                    <a:pt x="18001" y="7823"/>
                  </a:lnTo>
                  <a:lnTo>
                    <a:pt x="18572" y="7636"/>
                  </a:lnTo>
                  <a:lnTo>
                    <a:pt x="19295" y="8562"/>
                  </a:lnTo>
                  <a:lnTo>
                    <a:pt x="20444" y="8562"/>
                  </a:lnTo>
                  <a:lnTo>
                    <a:pt x="20588" y="8749"/>
                  </a:lnTo>
                  <a:lnTo>
                    <a:pt x="20444" y="7823"/>
                  </a:lnTo>
                  <a:lnTo>
                    <a:pt x="21311" y="7636"/>
                  </a:lnTo>
                  <a:lnTo>
                    <a:pt x="21600" y="7636"/>
                  </a:lnTo>
                  <a:lnTo>
                    <a:pt x="21600" y="7075"/>
                  </a:lnTo>
                  <a:lnTo>
                    <a:pt x="20877" y="6889"/>
                  </a:lnTo>
                  <a:lnTo>
                    <a:pt x="20444" y="6515"/>
                  </a:lnTo>
                  <a:lnTo>
                    <a:pt x="20162" y="5028"/>
                  </a:lnTo>
                  <a:lnTo>
                    <a:pt x="19873" y="3720"/>
                  </a:lnTo>
                  <a:lnTo>
                    <a:pt x="19295" y="3159"/>
                  </a:lnTo>
                  <a:lnTo>
                    <a:pt x="18572" y="4281"/>
                  </a:lnTo>
                  <a:lnTo>
                    <a:pt x="17134" y="3720"/>
                  </a:lnTo>
                  <a:lnTo>
                    <a:pt x="15118" y="3159"/>
                  </a:lnTo>
                  <a:lnTo>
                    <a:pt x="14402" y="2421"/>
                  </a:lnTo>
                  <a:lnTo>
                    <a:pt x="13680" y="2047"/>
                  </a:lnTo>
                  <a:lnTo>
                    <a:pt x="11953" y="187"/>
                  </a:lnTo>
                  <a:lnTo>
                    <a:pt x="11375" y="0"/>
                  </a:lnTo>
                  <a:close/>
                </a:path>
              </a:pathLst>
            </a:custGeom>
            <a:solidFill>
              <a:srgbClr val="CCD4D9"/>
            </a:solidFill>
            <a:ln w="12700" cap="flat">
              <a:noFill/>
              <a:miter lim="400000"/>
            </a:ln>
            <a:effectLst/>
          </p:spPr>
          <p:txBody>
            <a:bodyPr wrap="square" lIns="0" tIns="0" rIns="0" bIns="0" numCol="1" anchor="ctr">
              <a:noAutofit/>
            </a:bodyPr>
            <a:lstStyle/>
            <a:p>
              <a:pPr defTabSz="342900">
                <a:lnSpc>
                  <a:spcPct val="100000"/>
                </a:lnSpc>
                <a:spcBef>
                  <a:spcPts val="0"/>
                </a:spcBef>
                <a:defRPr sz="1400">
                  <a:latin typeface="Arial"/>
                  <a:ea typeface="Arial"/>
                  <a:cs typeface="Arial"/>
                  <a:sym typeface="Arial"/>
                </a:defRPr>
              </a:pPr>
              <a:endParaRPr sz="525"/>
            </a:p>
          </p:txBody>
        </p:sp>
        <p:sp>
          <p:nvSpPr>
            <p:cNvPr id="713" name="Google Shape;10559;p32">
              <a:extLst>
                <a:ext uri="{FF2B5EF4-FFF2-40B4-BE49-F238E27FC236}">
                  <a16:creationId xmlns:a16="http://schemas.microsoft.com/office/drawing/2014/main" id="{C6312933-74A4-2C41-E077-A75C2DC655F9}"/>
                </a:ext>
              </a:extLst>
            </p:cNvPr>
            <p:cNvSpPr/>
            <p:nvPr/>
          </p:nvSpPr>
          <p:spPr>
            <a:xfrm>
              <a:off x="12405423" y="5456509"/>
              <a:ext cx="59876" cy="59876"/>
            </a:xfrm>
            <a:custGeom>
              <a:avLst/>
              <a:gdLst/>
              <a:ahLst/>
              <a:cxnLst>
                <a:cxn ang="0">
                  <a:pos x="wd2" y="hd2"/>
                </a:cxn>
                <a:cxn ang="5400000">
                  <a:pos x="wd2" y="hd2"/>
                </a:cxn>
                <a:cxn ang="10800000">
                  <a:pos x="wd2" y="hd2"/>
                </a:cxn>
                <a:cxn ang="16200000">
                  <a:pos x="wd2" y="hd2"/>
                </a:cxn>
              </a:cxnLst>
              <a:rect l="0" t="0" r="r" b="b"/>
              <a:pathLst>
                <a:path w="21600" h="21600" extrusionOk="0">
                  <a:moveTo>
                    <a:pt x="0" y="0"/>
                  </a:moveTo>
                  <a:lnTo>
                    <a:pt x="21600" y="21600"/>
                  </a:lnTo>
                  <a:lnTo>
                    <a:pt x="18514" y="10852"/>
                  </a:lnTo>
                  <a:lnTo>
                    <a:pt x="0" y="0"/>
                  </a:lnTo>
                  <a:close/>
                </a:path>
              </a:pathLst>
            </a:custGeom>
            <a:solidFill>
              <a:srgbClr val="CCD4D9"/>
            </a:solidFill>
            <a:ln w="12700" cap="flat">
              <a:noFill/>
              <a:miter lim="400000"/>
            </a:ln>
            <a:effectLst/>
          </p:spPr>
          <p:txBody>
            <a:bodyPr wrap="square" lIns="0" tIns="0" rIns="0" bIns="0" numCol="1" anchor="ctr">
              <a:noAutofit/>
            </a:bodyPr>
            <a:lstStyle/>
            <a:p>
              <a:pPr defTabSz="342900">
                <a:lnSpc>
                  <a:spcPct val="100000"/>
                </a:lnSpc>
                <a:spcBef>
                  <a:spcPts val="0"/>
                </a:spcBef>
                <a:defRPr sz="1400">
                  <a:latin typeface="Arial"/>
                  <a:ea typeface="Arial"/>
                  <a:cs typeface="Arial"/>
                  <a:sym typeface="Arial"/>
                </a:defRPr>
              </a:pPr>
              <a:endParaRPr sz="525"/>
            </a:p>
          </p:txBody>
        </p:sp>
        <p:sp>
          <p:nvSpPr>
            <p:cNvPr id="714" name="Google Shape;10560;p32">
              <a:extLst>
                <a:ext uri="{FF2B5EF4-FFF2-40B4-BE49-F238E27FC236}">
                  <a16:creationId xmlns:a16="http://schemas.microsoft.com/office/drawing/2014/main" id="{402DC4F7-A950-27F9-FC84-166F25363394}"/>
                </a:ext>
              </a:extLst>
            </p:cNvPr>
            <p:cNvSpPr/>
            <p:nvPr/>
          </p:nvSpPr>
          <p:spPr>
            <a:xfrm>
              <a:off x="11995303" y="5566252"/>
              <a:ext cx="73148" cy="139691"/>
            </a:xfrm>
            <a:custGeom>
              <a:avLst/>
              <a:gdLst/>
              <a:ahLst/>
              <a:cxnLst>
                <a:cxn ang="0">
                  <a:pos x="wd2" y="hd2"/>
                </a:cxn>
                <a:cxn ang="5400000">
                  <a:pos x="wd2" y="hd2"/>
                </a:cxn>
                <a:cxn ang="10800000">
                  <a:pos x="wd2" y="hd2"/>
                </a:cxn>
                <a:cxn ang="16200000">
                  <a:pos x="wd2" y="hd2"/>
                </a:cxn>
              </a:cxnLst>
              <a:rect l="0" t="0" r="r" b="b"/>
              <a:pathLst>
                <a:path w="21600" h="21600" extrusionOk="0">
                  <a:moveTo>
                    <a:pt x="16956" y="0"/>
                  </a:moveTo>
                  <a:lnTo>
                    <a:pt x="16182" y="1935"/>
                  </a:lnTo>
                  <a:lnTo>
                    <a:pt x="17730" y="2709"/>
                  </a:lnTo>
                  <a:lnTo>
                    <a:pt x="16956" y="4626"/>
                  </a:lnTo>
                  <a:lnTo>
                    <a:pt x="15408" y="4626"/>
                  </a:lnTo>
                  <a:lnTo>
                    <a:pt x="13122" y="3870"/>
                  </a:lnTo>
                  <a:lnTo>
                    <a:pt x="10026" y="4626"/>
                  </a:lnTo>
                  <a:lnTo>
                    <a:pt x="3870" y="6174"/>
                  </a:lnTo>
                  <a:lnTo>
                    <a:pt x="774" y="8496"/>
                  </a:lnTo>
                  <a:lnTo>
                    <a:pt x="3870" y="9639"/>
                  </a:lnTo>
                  <a:lnTo>
                    <a:pt x="2322" y="10413"/>
                  </a:lnTo>
                  <a:lnTo>
                    <a:pt x="0" y="10413"/>
                  </a:lnTo>
                  <a:lnTo>
                    <a:pt x="774" y="11961"/>
                  </a:lnTo>
                  <a:lnTo>
                    <a:pt x="3870" y="12735"/>
                  </a:lnTo>
                  <a:lnTo>
                    <a:pt x="3870" y="13896"/>
                  </a:lnTo>
                  <a:lnTo>
                    <a:pt x="2322" y="14283"/>
                  </a:lnTo>
                  <a:lnTo>
                    <a:pt x="3870" y="15426"/>
                  </a:lnTo>
                  <a:lnTo>
                    <a:pt x="6156" y="16200"/>
                  </a:lnTo>
                  <a:lnTo>
                    <a:pt x="6156" y="17748"/>
                  </a:lnTo>
                  <a:lnTo>
                    <a:pt x="7704" y="17748"/>
                  </a:lnTo>
                  <a:lnTo>
                    <a:pt x="9252" y="18522"/>
                  </a:lnTo>
                  <a:lnTo>
                    <a:pt x="7704" y="18135"/>
                  </a:lnTo>
                  <a:lnTo>
                    <a:pt x="5382" y="19665"/>
                  </a:lnTo>
                  <a:lnTo>
                    <a:pt x="7704" y="20439"/>
                  </a:lnTo>
                  <a:lnTo>
                    <a:pt x="13122" y="21600"/>
                  </a:lnTo>
                  <a:lnTo>
                    <a:pt x="16956" y="20439"/>
                  </a:lnTo>
                  <a:lnTo>
                    <a:pt x="20052" y="17361"/>
                  </a:lnTo>
                  <a:lnTo>
                    <a:pt x="20052" y="14652"/>
                  </a:lnTo>
                  <a:lnTo>
                    <a:pt x="21600" y="10026"/>
                  </a:lnTo>
                  <a:lnTo>
                    <a:pt x="20052" y="5787"/>
                  </a:lnTo>
                  <a:lnTo>
                    <a:pt x="20052" y="2709"/>
                  </a:lnTo>
                  <a:lnTo>
                    <a:pt x="19278" y="0"/>
                  </a:lnTo>
                  <a:close/>
                </a:path>
              </a:pathLst>
            </a:custGeom>
            <a:solidFill>
              <a:srgbClr val="CCD4D9"/>
            </a:solidFill>
            <a:ln w="12700" cap="flat">
              <a:noFill/>
              <a:miter lim="400000"/>
            </a:ln>
            <a:effectLst/>
          </p:spPr>
          <p:txBody>
            <a:bodyPr wrap="square" lIns="0" tIns="0" rIns="0" bIns="0" numCol="1" anchor="ctr">
              <a:noAutofit/>
            </a:bodyPr>
            <a:lstStyle/>
            <a:p>
              <a:pPr defTabSz="342900">
                <a:lnSpc>
                  <a:spcPct val="100000"/>
                </a:lnSpc>
                <a:spcBef>
                  <a:spcPts val="0"/>
                </a:spcBef>
                <a:defRPr sz="1400">
                  <a:latin typeface="Arial"/>
                  <a:ea typeface="Arial"/>
                  <a:cs typeface="Arial"/>
                  <a:sym typeface="Arial"/>
                </a:defRPr>
              </a:pPr>
              <a:endParaRPr sz="525"/>
            </a:p>
          </p:txBody>
        </p:sp>
        <p:sp>
          <p:nvSpPr>
            <p:cNvPr id="715" name="Google Shape;10561;p32">
              <a:extLst>
                <a:ext uri="{FF2B5EF4-FFF2-40B4-BE49-F238E27FC236}">
                  <a16:creationId xmlns:a16="http://schemas.microsoft.com/office/drawing/2014/main" id="{D102FC39-4762-3105-57DB-2D71B10139EB}"/>
                </a:ext>
              </a:extLst>
            </p:cNvPr>
            <p:cNvSpPr/>
            <p:nvPr/>
          </p:nvSpPr>
          <p:spPr>
            <a:xfrm>
              <a:off x="10835747" y="5503914"/>
              <a:ext cx="801713" cy="640996"/>
            </a:xfrm>
            <a:custGeom>
              <a:avLst/>
              <a:gdLst/>
              <a:ahLst/>
              <a:cxnLst>
                <a:cxn ang="0">
                  <a:pos x="wd2" y="hd2"/>
                </a:cxn>
                <a:cxn ang="5400000">
                  <a:pos x="wd2" y="hd2"/>
                </a:cxn>
                <a:cxn ang="10800000">
                  <a:pos x="wd2" y="hd2"/>
                </a:cxn>
                <a:cxn ang="16200000">
                  <a:pos x="wd2" y="hd2"/>
                </a:cxn>
              </a:cxnLst>
              <a:rect l="0" t="0" r="r" b="b"/>
              <a:pathLst>
                <a:path w="21600" h="21600" extrusionOk="0">
                  <a:moveTo>
                    <a:pt x="2744" y="0"/>
                  </a:moveTo>
                  <a:lnTo>
                    <a:pt x="2462" y="169"/>
                  </a:lnTo>
                  <a:lnTo>
                    <a:pt x="2391" y="84"/>
                  </a:lnTo>
                  <a:lnTo>
                    <a:pt x="1688" y="506"/>
                  </a:lnTo>
                  <a:lnTo>
                    <a:pt x="1759" y="839"/>
                  </a:lnTo>
                  <a:lnTo>
                    <a:pt x="2041" y="1008"/>
                  </a:lnTo>
                  <a:lnTo>
                    <a:pt x="1759" y="1345"/>
                  </a:lnTo>
                  <a:lnTo>
                    <a:pt x="1127" y="1430"/>
                  </a:lnTo>
                  <a:lnTo>
                    <a:pt x="844" y="1345"/>
                  </a:lnTo>
                  <a:lnTo>
                    <a:pt x="141" y="1683"/>
                  </a:lnTo>
                  <a:lnTo>
                    <a:pt x="0" y="2185"/>
                  </a:lnTo>
                  <a:lnTo>
                    <a:pt x="141" y="2691"/>
                  </a:lnTo>
                  <a:lnTo>
                    <a:pt x="420" y="2607"/>
                  </a:lnTo>
                  <a:lnTo>
                    <a:pt x="420" y="2775"/>
                  </a:lnTo>
                  <a:lnTo>
                    <a:pt x="632" y="2944"/>
                  </a:lnTo>
                  <a:lnTo>
                    <a:pt x="491" y="3530"/>
                  </a:lnTo>
                  <a:lnTo>
                    <a:pt x="703" y="3615"/>
                  </a:lnTo>
                  <a:lnTo>
                    <a:pt x="985" y="3362"/>
                  </a:lnTo>
                  <a:lnTo>
                    <a:pt x="844" y="3868"/>
                  </a:lnTo>
                  <a:lnTo>
                    <a:pt x="1056" y="4036"/>
                  </a:lnTo>
                  <a:lnTo>
                    <a:pt x="844" y="4370"/>
                  </a:lnTo>
                  <a:lnTo>
                    <a:pt x="1197" y="4454"/>
                  </a:lnTo>
                  <a:lnTo>
                    <a:pt x="773" y="5045"/>
                  </a:lnTo>
                  <a:lnTo>
                    <a:pt x="773" y="5129"/>
                  </a:lnTo>
                  <a:lnTo>
                    <a:pt x="1618" y="4876"/>
                  </a:lnTo>
                  <a:lnTo>
                    <a:pt x="1971" y="5045"/>
                  </a:lnTo>
                  <a:lnTo>
                    <a:pt x="1900" y="5547"/>
                  </a:lnTo>
                  <a:lnTo>
                    <a:pt x="2112" y="5884"/>
                  </a:lnTo>
                  <a:lnTo>
                    <a:pt x="2674" y="5462"/>
                  </a:lnTo>
                  <a:lnTo>
                    <a:pt x="3729" y="5715"/>
                  </a:lnTo>
                  <a:lnTo>
                    <a:pt x="4079" y="5294"/>
                  </a:lnTo>
                  <a:lnTo>
                    <a:pt x="4994" y="5462"/>
                  </a:lnTo>
                  <a:lnTo>
                    <a:pt x="5065" y="5968"/>
                  </a:lnTo>
                  <a:lnTo>
                    <a:pt x="5418" y="6555"/>
                  </a:lnTo>
                  <a:lnTo>
                    <a:pt x="5347" y="6976"/>
                  </a:lnTo>
                  <a:lnTo>
                    <a:pt x="4856" y="6976"/>
                  </a:lnTo>
                  <a:lnTo>
                    <a:pt x="4150" y="7816"/>
                  </a:lnTo>
                  <a:lnTo>
                    <a:pt x="4220" y="8491"/>
                  </a:lnTo>
                  <a:lnTo>
                    <a:pt x="4150" y="9916"/>
                  </a:lnTo>
                  <a:lnTo>
                    <a:pt x="3659" y="10507"/>
                  </a:lnTo>
                  <a:lnTo>
                    <a:pt x="4012" y="10925"/>
                  </a:lnTo>
                  <a:lnTo>
                    <a:pt x="3518" y="11768"/>
                  </a:lnTo>
                  <a:lnTo>
                    <a:pt x="3165" y="11599"/>
                  </a:lnTo>
                  <a:lnTo>
                    <a:pt x="2744" y="11768"/>
                  </a:lnTo>
                  <a:lnTo>
                    <a:pt x="3235" y="12860"/>
                  </a:lnTo>
                  <a:lnTo>
                    <a:pt x="3659" y="13194"/>
                  </a:lnTo>
                  <a:lnTo>
                    <a:pt x="3659" y="14118"/>
                  </a:lnTo>
                  <a:lnTo>
                    <a:pt x="3097" y="14877"/>
                  </a:lnTo>
                  <a:lnTo>
                    <a:pt x="3306" y="15547"/>
                  </a:lnTo>
                  <a:lnTo>
                    <a:pt x="3800" y="15547"/>
                  </a:lnTo>
                  <a:lnTo>
                    <a:pt x="3659" y="15969"/>
                  </a:lnTo>
                  <a:lnTo>
                    <a:pt x="3235" y="16387"/>
                  </a:lnTo>
                  <a:lnTo>
                    <a:pt x="2815" y="17395"/>
                  </a:lnTo>
                  <a:lnTo>
                    <a:pt x="3097" y="17901"/>
                  </a:lnTo>
                  <a:lnTo>
                    <a:pt x="3097" y="18487"/>
                  </a:lnTo>
                  <a:lnTo>
                    <a:pt x="3447" y="18572"/>
                  </a:lnTo>
                  <a:lnTo>
                    <a:pt x="3941" y="18656"/>
                  </a:lnTo>
                  <a:lnTo>
                    <a:pt x="4715" y="19580"/>
                  </a:lnTo>
                  <a:lnTo>
                    <a:pt x="4644" y="19748"/>
                  </a:lnTo>
                  <a:lnTo>
                    <a:pt x="4994" y="20757"/>
                  </a:lnTo>
                  <a:lnTo>
                    <a:pt x="5630" y="21516"/>
                  </a:lnTo>
                  <a:lnTo>
                    <a:pt x="6191" y="21600"/>
                  </a:lnTo>
                  <a:lnTo>
                    <a:pt x="6756" y="21178"/>
                  </a:lnTo>
                  <a:lnTo>
                    <a:pt x="6756" y="20757"/>
                  </a:lnTo>
                  <a:lnTo>
                    <a:pt x="7035" y="20423"/>
                  </a:lnTo>
                  <a:lnTo>
                    <a:pt x="7741" y="20339"/>
                  </a:lnTo>
                  <a:lnTo>
                    <a:pt x="8303" y="19580"/>
                  </a:lnTo>
                  <a:lnTo>
                    <a:pt x="9006" y="19499"/>
                  </a:lnTo>
                  <a:lnTo>
                    <a:pt x="9359" y="19331"/>
                  </a:lnTo>
                  <a:lnTo>
                    <a:pt x="10203" y="19580"/>
                  </a:lnTo>
                  <a:lnTo>
                    <a:pt x="10694" y="19748"/>
                  </a:lnTo>
                  <a:lnTo>
                    <a:pt x="10765" y="19499"/>
                  </a:lnTo>
                  <a:lnTo>
                    <a:pt x="11118" y="19499"/>
                  </a:lnTo>
                  <a:lnTo>
                    <a:pt x="11468" y="19833"/>
                  </a:lnTo>
                  <a:lnTo>
                    <a:pt x="11750" y="19499"/>
                  </a:lnTo>
                  <a:lnTo>
                    <a:pt x="11962" y="19078"/>
                  </a:lnTo>
                  <a:lnTo>
                    <a:pt x="12315" y="19499"/>
                  </a:lnTo>
                  <a:lnTo>
                    <a:pt x="12735" y="19748"/>
                  </a:lnTo>
                  <a:lnTo>
                    <a:pt x="13159" y="18909"/>
                  </a:lnTo>
                  <a:lnTo>
                    <a:pt x="13159" y="18487"/>
                  </a:lnTo>
                  <a:lnTo>
                    <a:pt x="14282" y="17817"/>
                  </a:lnTo>
                  <a:lnTo>
                    <a:pt x="14989" y="17817"/>
                  </a:lnTo>
                  <a:lnTo>
                    <a:pt x="15197" y="17479"/>
                  </a:lnTo>
                  <a:lnTo>
                    <a:pt x="14989" y="17315"/>
                  </a:lnTo>
                  <a:lnTo>
                    <a:pt x="15126" y="16640"/>
                  </a:lnTo>
                  <a:lnTo>
                    <a:pt x="15691" y="15632"/>
                  </a:lnTo>
                  <a:lnTo>
                    <a:pt x="15691" y="15126"/>
                  </a:lnTo>
                  <a:lnTo>
                    <a:pt x="16324" y="14877"/>
                  </a:lnTo>
                  <a:lnTo>
                    <a:pt x="16747" y="14371"/>
                  </a:lnTo>
                  <a:lnTo>
                    <a:pt x="16324" y="13615"/>
                  </a:lnTo>
                  <a:lnTo>
                    <a:pt x="16041" y="13447"/>
                  </a:lnTo>
                  <a:lnTo>
                    <a:pt x="15974" y="13025"/>
                  </a:lnTo>
                  <a:lnTo>
                    <a:pt x="15621" y="12354"/>
                  </a:lnTo>
                  <a:lnTo>
                    <a:pt x="15903" y="12017"/>
                  </a:lnTo>
                  <a:lnTo>
                    <a:pt x="16677" y="10591"/>
                  </a:lnTo>
                  <a:lnTo>
                    <a:pt x="17026" y="10338"/>
                  </a:lnTo>
                  <a:lnTo>
                    <a:pt x="17591" y="9246"/>
                  </a:lnTo>
                  <a:lnTo>
                    <a:pt x="17733" y="9330"/>
                  </a:lnTo>
                  <a:lnTo>
                    <a:pt x="17662" y="9414"/>
                  </a:lnTo>
                  <a:lnTo>
                    <a:pt x="17662" y="9499"/>
                  </a:lnTo>
                  <a:lnTo>
                    <a:pt x="17941" y="9330"/>
                  </a:lnTo>
                  <a:lnTo>
                    <a:pt x="18012" y="8824"/>
                  </a:lnTo>
                  <a:lnTo>
                    <a:pt x="17803" y="8571"/>
                  </a:lnTo>
                  <a:lnTo>
                    <a:pt x="18294" y="8238"/>
                  </a:lnTo>
                  <a:lnTo>
                    <a:pt x="18718" y="7816"/>
                  </a:lnTo>
                  <a:lnTo>
                    <a:pt x="19421" y="7816"/>
                  </a:lnTo>
                  <a:lnTo>
                    <a:pt x="20053" y="7563"/>
                  </a:lnTo>
                  <a:lnTo>
                    <a:pt x="20406" y="6976"/>
                  </a:lnTo>
                  <a:lnTo>
                    <a:pt x="21109" y="6470"/>
                  </a:lnTo>
                  <a:lnTo>
                    <a:pt x="21250" y="6053"/>
                  </a:lnTo>
                  <a:lnTo>
                    <a:pt x="21321" y="5547"/>
                  </a:lnTo>
                  <a:lnTo>
                    <a:pt x="21250" y="4792"/>
                  </a:lnTo>
                  <a:lnTo>
                    <a:pt x="21600" y="4623"/>
                  </a:lnTo>
                  <a:lnTo>
                    <a:pt x="21600" y="4370"/>
                  </a:lnTo>
                  <a:lnTo>
                    <a:pt x="21321" y="4285"/>
                  </a:lnTo>
                  <a:lnTo>
                    <a:pt x="20897" y="3530"/>
                  </a:lnTo>
                  <a:lnTo>
                    <a:pt x="20053" y="3615"/>
                  </a:lnTo>
                  <a:lnTo>
                    <a:pt x="19491" y="3362"/>
                  </a:lnTo>
                  <a:lnTo>
                    <a:pt x="18926" y="3362"/>
                  </a:lnTo>
                  <a:lnTo>
                    <a:pt x="18577" y="3109"/>
                  </a:lnTo>
                  <a:lnTo>
                    <a:pt x="17662" y="3109"/>
                  </a:lnTo>
                  <a:lnTo>
                    <a:pt x="17309" y="3530"/>
                  </a:lnTo>
                  <a:lnTo>
                    <a:pt x="17026" y="3362"/>
                  </a:lnTo>
                  <a:lnTo>
                    <a:pt x="16535" y="3362"/>
                  </a:lnTo>
                  <a:lnTo>
                    <a:pt x="16112" y="2775"/>
                  </a:lnTo>
                  <a:lnTo>
                    <a:pt x="15762" y="3024"/>
                  </a:lnTo>
                  <a:lnTo>
                    <a:pt x="15409" y="2607"/>
                  </a:lnTo>
                  <a:lnTo>
                    <a:pt x="14565" y="2269"/>
                  </a:lnTo>
                  <a:lnTo>
                    <a:pt x="14074" y="2354"/>
                  </a:lnTo>
                  <a:lnTo>
                    <a:pt x="14144" y="2101"/>
                  </a:lnTo>
                  <a:lnTo>
                    <a:pt x="14074" y="1514"/>
                  </a:lnTo>
                  <a:lnTo>
                    <a:pt x="13791" y="1514"/>
                  </a:lnTo>
                  <a:lnTo>
                    <a:pt x="13791" y="1430"/>
                  </a:lnTo>
                  <a:lnTo>
                    <a:pt x="13438" y="1261"/>
                  </a:lnTo>
                  <a:lnTo>
                    <a:pt x="13297" y="1345"/>
                  </a:lnTo>
                  <a:lnTo>
                    <a:pt x="13018" y="1345"/>
                  </a:lnTo>
                  <a:lnTo>
                    <a:pt x="12806" y="1683"/>
                  </a:lnTo>
                  <a:lnTo>
                    <a:pt x="11750" y="924"/>
                  </a:lnTo>
                  <a:lnTo>
                    <a:pt x="11400" y="924"/>
                  </a:lnTo>
                  <a:lnTo>
                    <a:pt x="11047" y="1345"/>
                  </a:lnTo>
                  <a:lnTo>
                    <a:pt x="10344" y="1092"/>
                  </a:lnTo>
                  <a:lnTo>
                    <a:pt x="10203" y="675"/>
                  </a:lnTo>
                  <a:lnTo>
                    <a:pt x="9500" y="590"/>
                  </a:lnTo>
                  <a:lnTo>
                    <a:pt x="8515" y="1092"/>
                  </a:lnTo>
                  <a:lnTo>
                    <a:pt x="7879" y="924"/>
                  </a:lnTo>
                  <a:lnTo>
                    <a:pt x="6474" y="675"/>
                  </a:lnTo>
                  <a:lnTo>
                    <a:pt x="5979" y="422"/>
                  </a:lnTo>
                  <a:lnTo>
                    <a:pt x="5909" y="169"/>
                  </a:lnTo>
                  <a:lnTo>
                    <a:pt x="5276" y="422"/>
                  </a:lnTo>
                  <a:lnTo>
                    <a:pt x="4715" y="590"/>
                  </a:lnTo>
                  <a:lnTo>
                    <a:pt x="4291" y="422"/>
                  </a:lnTo>
                  <a:lnTo>
                    <a:pt x="3941" y="422"/>
                  </a:lnTo>
                  <a:lnTo>
                    <a:pt x="3588" y="675"/>
                  </a:lnTo>
                  <a:lnTo>
                    <a:pt x="3165" y="84"/>
                  </a:lnTo>
                  <a:lnTo>
                    <a:pt x="2744" y="0"/>
                  </a:lnTo>
                  <a:close/>
                </a:path>
              </a:pathLst>
            </a:custGeom>
            <a:solidFill>
              <a:srgbClr val="100690"/>
            </a:solidFill>
            <a:ln w="12700" cap="flat">
              <a:noFill/>
              <a:miter lim="400000"/>
            </a:ln>
            <a:effectLst/>
          </p:spPr>
          <p:txBody>
            <a:bodyPr wrap="square" lIns="0" tIns="0" rIns="0" bIns="0" numCol="1" anchor="ctr">
              <a:noAutofit/>
            </a:bodyPr>
            <a:lstStyle/>
            <a:p>
              <a:pPr defTabSz="342900">
                <a:lnSpc>
                  <a:spcPct val="100000"/>
                </a:lnSpc>
                <a:spcBef>
                  <a:spcPts val="0"/>
                </a:spcBef>
                <a:defRPr sz="1400">
                  <a:latin typeface="Arial"/>
                  <a:ea typeface="Arial"/>
                  <a:cs typeface="Arial"/>
                  <a:sym typeface="Arial"/>
                </a:defRPr>
              </a:pPr>
              <a:endParaRPr sz="525"/>
            </a:p>
          </p:txBody>
        </p:sp>
        <p:sp>
          <p:nvSpPr>
            <p:cNvPr id="716" name="Google Shape;10562;p32">
              <a:extLst>
                <a:ext uri="{FF2B5EF4-FFF2-40B4-BE49-F238E27FC236}">
                  <a16:creationId xmlns:a16="http://schemas.microsoft.com/office/drawing/2014/main" id="{5E83304E-8F5C-031F-3EBF-CFD1CDE753C8}"/>
                </a:ext>
              </a:extLst>
            </p:cNvPr>
            <p:cNvSpPr/>
            <p:nvPr/>
          </p:nvSpPr>
          <p:spPr>
            <a:xfrm>
              <a:off x="14484191" y="5808197"/>
              <a:ext cx="125444" cy="94758"/>
            </a:xfrm>
            <a:custGeom>
              <a:avLst/>
              <a:gdLst/>
              <a:ahLst/>
              <a:cxnLst>
                <a:cxn ang="0">
                  <a:pos x="wd2" y="hd2"/>
                </a:cxn>
                <a:cxn ang="5400000">
                  <a:pos x="wd2" y="hd2"/>
                </a:cxn>
                <a:cxn ang="10800000">
                  <a:pos x="wd2" y="hd2"/>
                </a:cxn>
                <a:cxn ang="16200000">
                  <a:pos x="wd2" y="hd2"/>
                </a:cxn>
              </a:cxnLst>
              <a:rect l="0" t="0" r="r" b="b"/>
              <a:pathLst>
                <a:path w="21600" h="21600" extrusionOk="0">
                  <a:moveTo>
                    <a:pt x="4062" y="0"/>
                  </a:moveTo>
                  <a:lnTo>
                    <a:pt x="1805" y="1712"/>
                  </a:lnTo>
                  <a:lnTo>
                    <a:pt x="0" y="1712"/>
                  </a:lnTo>
                  <a:lnTo>
                    <a:pt x="0" y="2853"/>
                  </a:lnTo>
                  <a:lnTo>
                    <a:pt x="903" y="2853"/>
                  </a:lnTo>
                  <a:lnTo>
                    <a:pt x="2257" y="5108"/>
                  </a:lnTo>
                  <a:lnTo>
                    <a:pt x="4062" y="5108"/>
                  </a:lnTo>
                  <a:lnTo>
                    <a:pt x="5395" y="7961"/>
                  </a:lnTo>
                  <a:lnTo>
                    <a:pt x="4492" y="10243"/>
                  </a:lnTo>
                  <a:lnTo>
                    <a:pt x="10338" y="13639"/>
                  </a:lnTo>
                  <a:lnTo>
                    <a:pt x="10789" y="17063"/>
                  </a:lnTo>
                  <a:lnTo>
                    <a:pt x="14400" y="19318"/>
                  </a:lnTo>
                  <a:lnTo>
                    <a:pt x="17087" y="19318"/>
                  </a:lnTo>
                  <a:lnTo>
                    <a:pt x="21149" y="21600"/>
                  </a:lnTo>
                  <a:lnTo>
                    <a:pt x="21600" y="19318"/>
                  </a:lnTo>
                  <a:lnTo>
                    <a:pt x="15754" y="8531"/>
                  </a:lnTo>
                  <a:lnTo>
                    <a:pt x="12595" y="7390"/>
                  </a:lnTo>
                  <a:lnTo>
                    <a:pt x="10789" y="2282"/>
                  </a:lnTo>
                  <a:lnTo>
                    <a:pt x="8554" y="2282"/>
                  </a:lnTo>
                  <a:lnTo>
                    <a:pt x="7651" y="3396"/>
                  </a:lnTo>
                  <a:lnTo>
                    <a:pt x="4062" y="0"/>
                  </a:lnTo>
                  <a:close/>
                </a:path>
              </a:pathLst>
            </a:custGeom>
            <a:solidFill>
              <a:srgbClr val="CAD4D8"/>
            </a:solidFill>
            <a:ln w="12700" cap="flat">
              <a:noFill/>
              <a:miter lim="400000"/>
            </a:ln>
            <a:effectLst/>
          </p:spPr>
          <p:txBody>
            <a:bodyPr wrap="square" lIns="0" tIns="0" rIns="0" bIns="0" numCol="1" anchor="ctr">
              <a:noAutofit/>
            </a:bodyPr>
            <a:lstStyle/>
            <a:p>
              <a:pPr defTabSz="342900">
                <a:lnSpc>
                  <a:spcPct val="100000"/>
                </a:lnSpc>
                <a:spcBef>
                  <a:spcPts val="0"/>
                </a:spcBef>
                <a:defRPr sz="1400">
                  <a:latin typeface="Arial"/>
                  <a:ea typeface="Arial"/>
                  <a:cs typeface="Arial"/>
                  <a:sym typeface="Arial"/>
                </a:defRPr>
              </a:pPr>
              <a:endParaRPr sz="525"/>
            </a:p>
          </p:txBody>
        </p:sp>
        <p:sp>
          <p:nvSpPr>
            <p:cNvPr id="717" name="Google Shape;10563;p32">
              <a:extLst>
                <a:ext uri="{FF2B5EF4-FFF2-40B4-BE49-F238E27FC236}">
                  <a16:creationId xmlns:a16="http://schemas.microsoft.com/office/drawing/2014/main" id="{0F6AFF38-FF64-6080-8CE4-79A21BB8B81F}"/>
                </a:ext>
              </a:extLst>
            </p:cNvPr>
            <p:cNvSpPr/>
            <p:nvPr/>
          </p:nvSpPr>
          <p:spPr>
            <a:xfrm>
              <a:off x="14452860" y="5820710"/>
              <a:ext cx="1472981" cy="1132181"/>
            </a:xfrm>
            <a:custGeom>
              <a:avLst/>
              <a:gdLst/>
              <a:ahLst/>
              <a:cxnLst>
                <a:cxn ang="0">
                  <a:pos x="wd2" y="hd2"/>
                </a:cxn>
                <a:cxn ang="5400000">
                  <a:pos x="wd2" y="hd2"/>
                </a:cxn>
                <a:cxn ang="10800000">
                  <a:pos x="wd2" y="hd2"/>
                </a:cxn>
                <a:cxn ang="16200000">
                  <a:pos x="wd2" y="hd2"/>
                </a:cxn>
              </a:cxnLst>
              <a:rect l="0" t="0" r="r" b="b"/>
              <a:pathLst>
                <a:path w="21600" h="21600" extrusionOk="0">
                  <a:moveTo>
                    <a:pt x="919" y="4234"/>
                  </a:moveTo>
                  <a:lnTo>
                    <a:pt x="919" y="4282"/>
                  </a:lnTo>
                  <a:lnTo>
                    <a:pt x="926" y="4236"/>
                  </a:lnTo>
                  <a:lnTo>
                    <a:pt x="919" y="4234"/>
                  </a:lnTo>
                  <a:close/>
                  <a:moveTo>
                    <a:pt x="459" y="0"/>
                  </a:moveTo>
                  <a:lnTo>
                    <a:pt x="383" y="141"/>
                  </a:lnTo>
                  <a:lnTo>
                    <a:pt x="269" y="475"/>
                  </a:lnTo>
                  <a:lnTo>
                    <a:pt x="0" y="475"/>
                  </a:lnTo>
                  <a:lnTo>
                    <a:pt x="0" y="619"/>
                  </a:lnTo>
                  <a:lnTo>
                    <a:pt x="77" y="903"/>
                  </a:lnTo>
                  <a:lnTo>
                    <a:pt x="192" y="1378"/>
                  </a:lnTo>
                  <a:lnTo>
                    <a:pt x="192" y="1949"/>
                  </a:lnTo>
                  <a:lnTo>
                    <a:pt x="421" y="2044"/>
                  </a:lnTo>
                  <a:lnTo>
                    <a:pt x="459" y="2140"/>
                  </a:lnTo>
                  <a:lnTo>
                    <a:pt x="344" y="2567"/>
                  </a:lnTo>
                  <a:lnTo>
                    <a:pt x="383" y="2902"/>
                  </a:lnTo>
                  <a:lnTo>
                    <a:pt x="344" y="3093"/>
                  </a:lnTo>
                  <a:lnTo>
                    <a:pt x="613" y="3234"/>
                  </a:lnTo>
                  <a:lnTo>
                    <a:pt x="842" y="3759"/>
                  </a:lnTo>
                  <a:lnTo>
                    <a:pt x="957" y="4043"/>
                  </a:lnTo>
                  <a:lnTo>
                    <a:pt x="926" y="4236"/>
                  </a:lnTo>
                  <a:lnTo>
                    <a:pt x="1111" y="4282"/>
                  </a:lnTo>
                  <a:lnTo>
                    <a:pt x="1226" y="4566"/>
                  </a:lnTo>
                  <a:lnTo>
                    <a:pt x="1188" y="4805"/>
                  </a:lnTo>
                  <a:lnTo>
                    <a:pt x="1303" y="5137"/>
                  </a:lnTo>
                  <a:lnTo>
                    <a:pt x="1494" y="5137"/>
                  </a:lnTo>
                  <a:lnTo>
                    <a:pt x="1570" y="5376"/>
                  </a:lnTo>
                  <a:lnTo>
                    <a:pt x="1686" y="5660"/>
                  </a:lnTo>
                  <a:lnTo>
                    <a:pt x="1876" y="5755"/>
                  </a:lnTo>
                  <a:lnTo>
                    <a:pt x="1991" y="5851"/>
                  </a:lnTo>
                  <a:lnTo>
                    <a:pt x="2374" y="6090"/>
                  </a:lnTo>
                  <a:lnTo>
                    <a:pt x="2528" y="6137"/>
                  </a:lnTo>
                  <a:lnTo>
                    <a:pt x="2758" y="6090"/>
                  </a:lnTo>
                  <a:lnTo>
                    <a:pt x="2910" y="6185"/>
                  </a:lnTo>
                  <a:lnTo>
                    <a:pt x="3026" y="6233"/>
                  </a:lnTo>
                  <a:lnTo>
                    <a:pt x="2910" y="6326"/>
                  </a:lnTo>
                  <a:lnTo>
                    <a:pt x="2720" y="6422"/>
                  </a:lnTo>
                  <a:lnTo>
                    <a:pt x="2566" y="6422"/>
                  </a:lnTo>
                  <a:lnTo>
                    <a:pt x="2643" y="6804"/>
                  </a:lnTo>
                  <a:lnTo>
                    <a:pt x="2720" y="6851"/>
                  </a:lnTo>
                  <a:lnTo>
                    <a:pt x="2720" y="7327"/>
                  </a:lnTo>
                  <a:lnTo>
                    <a:pt x="2566" y="7374"/>
                  </a:lnTo>
                  <a:lnTo>
                    <a:pt x="2451" y="7374"/>
                  </a:lnTo>
                  <a:lnTo>
                    <a:pt x="2374" y="7802"/>
                  </a:lnTo>
                  <a:lnTo>
                    <a:pt x="2299" y="7897"/>
                  </a:lnTo>
                  <a:lnTo>
                    <a:pt x="2299" y="8373"/>
                  </a:lnTo>
                  <a:lnTo>
                    <a:pt x="2260" y="8564"/>
                  </a:lnTo>
                  <a:lnTo>
                    <a:pt x="2299" y="8707"/>
                  </a:lnTo>
                  <a:lnTo>
                    <a:pt x="2184" y="8800"/>
                  </a:lnTo>
                  <a:lnTo>
                    <a:pt x="2184" y="8991"/>
                  </a:lnTo>
                  <a:lnTo>
                    <a:pt x="2336" y="9039"/>
                  </a:lnTo>
                  <a:lnTo>
                    <a:pt x="2489" y="9230"/>
                  </a:lnTo>
                  <a:lnTo>
                    <a:pt x="2681" y="9278"/>
                  </a:lnTo>
                  <a:lnTo>
                    <a:pt x="2720" y="9466"/>
                  </a:lnTo>
                  <a:lnTo>
                    <a:pt x="2949" y="9705"/>
                  </a:lnTo>
                  <a:lnTo>
                    <a:pt x="2872" y="9989"/>
                  </a:lnTo>
                  <a:lnTo>
                    <a:pt x="2910" y="10037"/>
                  </a:lnTo>
                  <a:lnTo>
                    <a:pt x="2910" y="10228"/>
                  </a:lnTo>
                  <a:lnTo>
                    <a:pt x="3102" y="10419"/>
                  </a:lnTo>
                  <a:lnTo>
                    <a:pt x="3218" y="10371"/>
                  </a:lnTo>
                  <a:lnTo>
                    <a:pt x="3408" y="10276"/>
                  </a:lnTo>
                  <a:lnTo>
                    <a:pt x="4213" y="10942"/>
                  </a:lnTo>
                  <a:lnTo>
                    <a:pt x="4290" y="10894"/>
                  </a:lnTo>
                  <a:lnTo>
                    <a:pt x="4442" y="10990"/>
                  </a:lnTo>
                  <a:lnTo>
                    <a:pt x="4634" y="11465"/>
                  </a:lnTo>
                  <a:lnTo>
                    <a:pt x="4825" y="11608"/>
                  </a:lnTo>
                  <a:lnTo>
                    <a:pt x="5055" y="12179"/>
                  </a:lnTo>
                  <a:lnTo>
                    <a:pt x="4825" y="12418"/>
                  </a:lnTo>
                  <a:lnTo>
                    <a:pt x="4825" y="12845"/>
                  </a:lnTo>
                  <a:lnTo>
                    <a:pt x="4863" y="13225"/>
                  </a:lnTo>
                  <a:lnTo>
                    <a:pt x="5209" y="13225"/>
                  </a:lnTo>
                  <a:lnTo>
                    <a:pt x="5324" y="13987"/>
                  </a:lnTo>
                  <a:lnTo>
                    <a:pt x="5515" y="14178"/>
                  </a:lnTo>
                  <a:lnTo>
                    <a:pt x="5707" y="14273"/>
                  </a:lnTo>
                  <a:lnTo>
                    <a:pt x="5784" y="14321"/>
                  </a:lnTo>
                  <a:lnTo>
                    <a:pt x="5897" y="14273"/>
                  </a:lnTo>
                  <a:lnTo>
                    <a:pt x="5897" y="14414"/>
                  </a:lnTo>
                  <a:lnTo>
                    <a:pt x="6013" y="14653"/>
                  </a:lnTo>
                  <a:lnTo>
                    <a:pt x="6166" y="14653"/>
                  </a:lnTo>
                  <a:lnTo>
                    <a:pt x="6282" y="14510"/>
                  </a:lnTo>
                  <a:lnTo>
                    <a:pt x="6320" y="14226"/>
                  </a:lnTo>
                  <a:lnTo>
                    <a:pt x="6128" y="14082"/>
                  </a:lnTo>
                  <a:lnTo>
                    <a:pt x="6395" y="14082"/>
                  </a:lnTo>
                  <a:lnTo>
                    <a:pt x="6472" y="14035"/>
                  </a:lnTo>
                  <a:lnTo>
                    <a:pt x="6395" y="14178"/>
                  </a:lnTo>
                  <a:lnTo>
                    <a:pt x="6395" y="14321"/>
                  </a:lnTo>
                  <a:lnTo>
                    <a:pt x="6664" y="14462"/>
                  </a:lnTo>
                  <a:lnTo>
                    <a:pt x="6741" y="14414"/>
                  </a:lnTo>
                  <a:lnTo>
                    <a:pt x="6855" y="14653"/>
                  </a:lnTo>
                  <a:lnTo>
                    <a:pt x="6932" y="14653"/>
                  </a:lnTo>
                  <a:lnTo>
                    <a:pt x="7277" y="14321"/>
                  </a:lnTo>
                  <a:lnTo>
                    <a:pt x="7622" y="14749"/>
                  </a:lnTo>
                  <a:lnTo>
                    <a:pt x="7622" y="14985"/>
                  </a:lnTo>
                  <a:lnTo>
                    <a:pt x="8004" y="15604"/>
                  </a:lnTo>
                  <a:lnTo>
                    <a:pt x="8043" y="15986"/>
                  </a:lnTo>
                  <a:lnTo>
                    <a:pt x="8119" y="16081"/>
                  </a:lnTo>
                  <a:lnTo>
                    <a:pt x="8312" y="16081"/>
                  </a:lnTo>
                  <a:lnTo>
                    <a:pt x="8425" y="16318"/>
                  </a:lnTo>
                  <a:lnTo>
                    <a:pt x="8312" y="16318"/>
                  </a:lnTo>
                  <a:lnTo>
                    <a:pt x="8273" y="16222"/>
                  </a:lnTo>
                  <a:lnTo>
                    <a:pt x="8235" y="16318"/>
                  </a:lnTo>
                  <a:lnTo>
                    <a:pt x="8425" y="16461"/>
                  </a:lnTo>
                  <a:lnTo>
                    <a:pt x="8502" y="16413"/>
                  </a:lnTo>
                  <a:lnTo>
                    <a:pt x="8579" y="16652"/>
                  </a:lnTo>
                  <a:lnTo>
                    <a:pt x="8846" y="17555"/>
                  </a:lnTo>
                  <a:lnTo>
                    <a:pt x="9077" y="17650"/>
                  </a:lnTo>
                  <a:lnTo>
                    <a:pt x="9459" y="17650"/>
                  </a:lnTo>
                  <a:lnTo>
                    <a:pt x="9728" y="17746"/>
                  </a:lnTo>
                  <a:lnTo>
                    <a:pt x="9842" y="17889"/>
                  </a:lnTo>
                  <a:lnTo>
                    <a:pt x="10188" y="17889"/>
                  </a:lnTo>
                  <a:lnTo>
                    <a:pt x="10226" y="18032"/>
                  </a:lnTo>
                  <a:lnTo>
                    <a:pt x="10417" y="18032"/>
                  </a:lnTo>
                  <a:lnTo>
                    <a:pt x="10493" y="18125"/>
                  </a:lnTo>
                  <a:lnTo>
                    <a:pt x="10340" y="18269"/>
                  </a:lnTo>
                  <a:lnTo>
                    <a:pt x="10609" y="18698"/>
                  </a:lnTo>
                  <a:lnTo>
                    <a:pt x="10914" y="18744"/>
                  </a:lnTo>
                  <a:lnTo>
                    <a:pt x="11068" y="18935"/>
                  </a:lnTo>
                  <a:lnTo>
                    <a:pt x="11260" y="18935"/>
                  </a:lnTo>
                  <a:lnTo>
                    <a:pt x="11566" y="19317"/>
                  </a:lnTo>
                  <a:lnTo>
                    <a:pt x="11720" y="19269"/>
                  </a:lnTo>
                  <a:lnTo>
                    <a:pt x="11949" y="19221"/>
                  </a:lnTo>
                  <a:lnTo>
                    <a:pt x="12294" y="19317"/>
                  </a:lnTo>
                  <a:lnTo>
                    <a:pt x="12715" y="19697"/>
                  </a:lnTo>
                  <a:lnTo>
                    <a:pt x="13060" y="19269"/>
                  </a:lnTo>
                  <a:lnTo>
                    <a:pt x="13557" y="18983"/>
                  </a:lnTo>
                  <a:lnTo>
                    <a:pt x="13557" y="18935"/>
                  </a:lnTo>
                  <a:lnTo>
                    <a:pt x="13788" y="18935"/>
                  </a:lnTo>
                  <a:lnTo>
                    <a:pt x="14055" y="18698"/>
                  </a:lnTo>
                  <a:lnTo>
                    <a:pt x="14247" y="18555"/>
                  </a:lnTo>
                  <a:lnTo>
                    <a:pt x="14630" y="18603"/>
                  </a:lnTo>
                  <a:lnTo>
                    <a:pt x="14630" y="18744"/>
                  </a:lnTo>
                  <a:lnTo>
                    <a:pt x="14745" y="18744"/>
                  </a:lnTo>
                  <a:lnTo>
                    <a:pt x="14745" y="18839"/>
                  </a:lnTo>
                  <a:lnTo>
                    <a:pt x="14936" y="19221"/>
                  </a:lnTo>
                  <a:lnTo>
                    <a:pt x="15089" y="19697"/>
                  </a:lnTo>
                  <a:lnTo>
                    <a:pt x="15282" y="20172"/>
                  </a:lnTo>
                  <a:lnTo>
                    <a:pt x="15282" y="20506"/>
                  </a:lnTo>
                  <a:lnTo>
                    <a:pt x="15472" y="20743"/>
                  </a:lnTo>
                  <a:lnTo>
                    <a:pt x="16239" y="20743"/>
                  </a:lnTo>
                  <a:lnTo>
                    <a:pt x="16429" y="20934"/>
                  </a:lnTo>
                  <a:lnTo>
                    <a:pt x="16660" y="20647"/>
                  </a:lnTo>
                  <a:lnTo>
                    <a:pt x="16737" y="20695"/>
                  </a:lnTo>
                  <a:lnTo>
                    <a:pt x="17042" y="20981"/>
                  </a:lnTo>
                  <a:lnTo>
                    <a:pt x="17617" y="20934"/>
                  </a:lnTo>
                  <a:lnTo>
                    <a:pt x="17961" y="21125"/>
                  </a:lnTo>
                  <a:lnTo>
                    <a:pt x="18421" y="21173"/>
                  </a:lnTo>
                  <a:lnTo>
                    <a:pt x="18613" y="21218"/>
                  </a:lnTo>
                  <a:lnTo>
                    <a:pt x="18728" y="21173"/>
                  </a:lnTo>
                  <a:lnTo>
                    <a:pt x="18843" y="21361"/>
                  </a:lnTo>
                  <a:lnTo>
                    <a:pt x="18880" y="21361"/>
                  </a:lnTo>
                  <a:lnTo>
                    <a:pt x="18957" y="21125"/>
                  </a:lnTo>
                  <a:lnTo>
                    <a:pt x="19111" y="21125"/>
                  </a:lnTo>
                  <a:lnTo>
                    <a:pt x="19188" y="21313"/>
                  </a:lnTo>
                  <a:lnTo>
                    <a:pt x="19416" y="21409"/>
                  </a:lnTo>
                  <a:lnTo>
                    <a:pt x="19801" y="21600"/>
                  </a:lnTo>
                  <a:lnTo>
                    <a:pt x="19953" y="21457"/>
                  </a:lnTo>
                  <a:lnTo>
                    <a:pt x="19991" y="21361"/>
                  </a:lnTo>
                  <a:lnTo>
                    <a:pt x="20068" y="21361"/>
                  </a:lnTo>
                  <a:lnTo>
                    <a:pt x="20068" y="21173"/>
                  </a:lnTo>
                  <a:lnTo>
                    <a:pt x="20106" y="20695"/>
                  </a:lnTo>
                  <a:lnTo>
                    <a:pt x="19991" y="20411"/>
                  </a:lnTo>
                  <a:lnTo>
                    <a:pt x="20183" y="20124"/>
                  </a:lnTo>
                  <a:lnTo>
                    <a:pt x="20106" y="19888"/>
                  </a:lnTo>
                  <a:lnTo>
                    <a:pt x="20260" y="19649"/>
                  </a:lnTo>
                  <a:lnTo>
                    <a:pt x="20527" y="19458"/>
                  </a:lnTo>
                  <a:lnTo>
                    <a:pt x="20681" y="19317"/>
                  </a:lnTo>
                  <a:lnTo>
                    <a:pt x="21141" y="19174"/>
                  </a:lnTo>
                  <a:lnTo>
                    <a:pt x="21446" y="19269"/>
                  </a:lnTo>
                  <a:lnTo>
                    <a:pt x="21600" y="19078"/>
                  </a:lnTo>
                  <a:lnTo>
                    <a:pt x="21523" y="18555"/>
                  </a:lnTo>
                  <a:lnTo>
                    <a:pt x="21294" y="18316"/>
                  </a:lnTo>
                  <a:lnTo>
                    <a:pt x="21025" y="18364"/>
                  </a:lnTo>
                  <a:lnTo>
                    <a:pt x="20948" y="18125"/>
                  </a:lnTo>
                  <a:lnTo>
                    <a:pt x="20948" y="17793"/>
                  </a:lnTo>
                  <a:lnTo>
                    <a:pt x="20872" y="17507"/>
                  </a:lnTo>
                  <a:lnTo>
                    <a:pt x="20872" y="17032"/>
                  </a:lnTo>
                  <a:lnTo>
                    <a:pt x="20566" y="17032"/>
                  </a:lnTo>
                  <a:lnTo>
                    <a:pt x="20527" y="16843"/>
                  </a:lnTo>
                  <a:lnTo>
                    <a:pt x="20337" y="16795"/>
                  </a:lnTo>
                  <a:lnTo>
                    <a:pt x="19991" y="16700"/>
                  </a:lnTo>
                  <a:lnTo>
                    <a:pt x="19914" y="16604"/>
                  </a:lnTo>
                  <a:lnTo>
                    <a:pt x="19685" y="16413"/>
                  </a:lnTo>
                  <a:lnTo>
                    <a:pt x="19378" y="16081"/>
                  </a:lnTo>
                  <a:lnTo>
                    <a:pt x="19226" y="15747"/>
                  </a:lnTo>
                  <a:lnTo>
                    <a:pt x="18728" y="14796"/>
                  </a:lnTo>
                  <a:lnTo>
                    <a:pt x="19493" y="13512"/>
                  </a:lnTo>
                  <a:lnTo>
                    <a:pt x="19570" y="13321"/>
                  </a:lnTo>
                  <a:lnTo>
                    <a:pt x="19493" y="12798"/>
                  </a:lnTo>
                  <a:lnTo>
                    <a:pt x="19493" y="12418"/>
                  </a:lnTo>
                  <a:lnTo>
                    <a:pt x="19341" y="12036"/>
                  </a:lnTo>
                  <a:lnTo>
                    <a:pt x="18421" y="11940"/>
                  </a:lnTo>
                  <a:lnTo>
                    <a:pt x="18382" y="11465"/>
                  </a:lnTo>
                  <a:lnTo>
                    <a:pt x="18269" y="11229"/>
                  </a:lnTo>
                  <a:lnTo>
                    <a:pt x="18346" y="11085"/>
                  </a:lnTo>
                  <a:lnTo>
                    <a:pt x="18192" y="10467"/>
                  </a:lnTo>
                  <a:lnTo>
                    <a:pt x="17884" y="9801"/>
                  </a:lnTo>
                  <a:lnTo>
                    <a:pt x="18000" y="9466"/>
                  </a:lnTo>
                  <a:lnTo>
                    <a:pt x="18269" y="8943"/>
                  </a:lnTo>
                  <a:lnTo>
                    <a:pt x="18192" y="8943"/>
                  </a:lnTo>
                  <a:lnTo>
                    <a:pt x="17848" y="8848"/>
                  </a:lnTo>
                  <a:lnTo>
                    <a:pt x="17848" y="8564"/>
                  </a:lnTo>
                  <a:lnTo>
                    <a:pt x="17809" y="8088"/>
                  </a:lnTo>
                  <a:lnTo>
                    <a:pt x="17694" y="8088"/>
                  </a:lnTo>
                  <a:lnTo>
                    <a:pt x="17961" y="7754"/>
                  </a:lnTo>
                  <a:lnTo>
                    <a:pt x="17771" y="7563"/>
                  </a:lnTo>
                  <a:lnTo>
                    <a:pt x="17656" y="7374"/>
                  </a:lnTo>
                  <a:lnTo>
                    <a:pt x="17884" y="7327"/>
                  </a:lnTo>
                  <a:lnTo>
                    <a:pt x="18153" y="7088"/>
                  </a:lnTo>
                  <a:lnTo>
                    <a:pt x="18153" y="6897"/>
                  </a:lnTo>
                  <a:lnTo>
                    <a:pt x="18192" y="6851"/>
                  </a:lnTo>
                  <a:lnTo>
                    <a:pt x="18038" y="6613"/>
                  </a:lnTo>
                  <a:lnTo>
                    <a:pt x="18153" y="6422"/>
                  </a:lnTo>
                  <a:lnTo>
                    <a:pt x="18153" y="5851"/>
                  </a:lnTo>
                  <a:lnTo>
                    <a:pt x="18038" y="5614"/>
                  </a:lnTo>
                  <a:lnTo>
                    <a:pt x="18038" y="5423"/>
                  </a:lnTo>
                  <a:lnTo>
                    <a:pt x="17961" y="5137"/>
                  </a:lnTo>
                  <a:lnTo>
                    <a:pt x="18038" y="4900"/>
                  </a:lnTo>
                  <a:lnTo>
                    <a:pt x="17848" y="4518"/>
                  </a:lnTo>
                  <a:lnTo>
                    <a:pt x="17617" y="4423"/>
                  </a:lnTo>
                  <a:lnTo>
                    <a:pt x="17119" y="4330"/>
                  </a:lnTo>
                  <a:lnTo>
                    <a:pt x="16698" y="3616"/>
                  </a:lnTo>
                  <a:lnTo>
                    <a:pt x="16316" y="3520"/>
                  </a:lnTo>
                  <a:lnTo>
                    <a:pt x="16085" y="3568"/>
                  </a:lnTo>
                  <a:lnTo>
                    <a:pt x="15970" y="3472"/>
                  </a:lnTo>
                  <a:lnTo>
                    <a:pt x="15931" y="3093"/>
                  </a:lnTo>
                  <a:lnTo>
                    <a:pt x="15703" y="3045"/>
                  </a:lnTo>
                  <a:lnTo>
                    <a:pt x="15282" y="2806"/>
                  </a:lnTo>
                  <a:lnTo>
                    <a:pt x="15128" y="2997"/>
                  </a:lnTo>
                  <a:lnTo>
                    <a:pt x="14936" y="2997"/>
                  </a:lnTo>
                  <a:lnTo>
                    <a:pt x="14324" y="2520"/>
                  </a:lnTo>
                  <a:lnTo>
                    <a:pt x="14017" y="2379"/>
                  </a:lnTo>
                  <a:lnTo>
                    <a:pt x="13634" y="1949"/>
                  </a:lnTo>
                  <a:lnTo>
                    <a:pt x="13404" y="2044"/>
                  </a:lnTo>
                  <a:lnTo>
                    <a:pt x="13175" y="1901"/>
                  </a:lnTo>
                  <a:lnTo>
                    <a:pt x="12983" y="1949"/>
                  </a:lnTo>
                  <a:lnTo>
                    <a:pt x="12867" y="2283"/>
                  </a:lnTo>
                  <a:lnTo>
                    <a:pt x="12485" y="2140"/>
                  </a:lnTo>
                  <a:lnTo>
                    <a:pt x="12064" y="2283"/>
                  </a:lnTo>
                  <a:lnTo>
                    <a:pt x="11643" y="2758"/>
                  </a:lnTo>
                  <a:lnTo>
                    <a:pt x="11451" y="2758"/>
                  </a:lnTo>
                  <a:lnTo>
                    <a:pt x="11299" y="2997"/>
                  </a:lnTo>
                  <a:lnTo>
                    <a:pt x="11183" y="3329"/>
                  </a:lnTo>
                  <a:lnTo>
                    <a:pt x="10686" y="3329"/>
                  </a:lnTo>
                  <a:lnTo>
                    <a:pt x="10493" y="3520"/>
                  </a:lnTo>
                  <a:lnTo>
                    <a:pt x="10570" y="3852"/>
                  </a:lnTo>
                  <a:lnTo>
                    <a:pt x="10724" y="4186"/>
                  </a:lnTo>
                  <a:lnTo>
                    <a:pt x="10686" y="4471"/>
                  </a:lnTo>
                  <a:lnTo>
                    <a:pt x="10417" y="4471"/>
                  </a:lnTo>
                  <a:lnTo>
                    <a:pt x="9805" y="4330"/>
                  </a:lnTo>
                  <a:lnTo>
                    <a:pt x="9269" y="4471"/>
                  </a:lnTo>
                  <a:lnTo>
                    <a:pt x="8617" y="4709"/>
                  </a:lnTo>
                  <a:lnTo>
                    <a:pt x="8273" y="4709"/>
                  </a:lnTo>
                  <a:lnTo>
                    <a:pt x="7660" y="4471"/>
                  </a:lnTo>
                  <a:lnTo>
                    <a:pt x="7429" y="4471"/>
                  </a:lnTo>
                  <a:lnTo>
                    <a:pt x="6893" y="4186"/>
                  </a:lnTo>
                  <a:lnTo>
                    <a:pt x="6703" y="3948"/>
                  </a:lnTo>
                  <a:lnTo>
                    <a:pt x="6664" y="3616"/>
                  </a:lnTo>
                  <a:lnTo>
                    <a:pt x="6511" y="3616"/>
                  </a:lnTo>
                  <a:lnTo>
                    <a:pt x="6282" y="3472"/>
                  </a:lnTo>
                  <a:lnTo>
                    <a:pt x="5974" y="3568"/>
                  </a:lnTo>
                  <a:lnTo>
                    <a:pt x="5822" y="3472"/>
                  </a:lnTo>
                  <a:lnTo>
                    <a:pt x="5592" y="3472"/>
                  </a:lnTo>
                  <a:lnTo>
                    <a:pt x="5361" y="3234"/>
                  </a:lnTo>
                  <a:lnTo>
                    <a:pt x="5209" y="3138"/>
                  </a:lnTo>
                  <a:lnTo>
                    <a:pt x="5132" y="3045"/>
                  </a:lnTo>
                  <a:lnTo>
                    <a:pt x="5171" y="2758"/>
                  </a:lnTo>
                  <a:lnTo>
                    <a:pt x="5171" y="2426"/>
                  </a:lnTo>
                  <a:lnTo>
                    <a:pt x="5017" y="2140"/>
                  </a:lnTo>
                  <a:lnTo>
                    <a:pt x="5017" y="2092"/>
                  </a:lnTo>
                  <a:lnTo>
                    <a:pt x="4940" y="2140"/>
                  </a:lnTo>
                  <a:lnTo>
                    <a:pt x="4750" y="2092"/>
                  </a:lnTo>
                  <a:lnTo>
                    <a:pt x="4673" y="1949"/>
                  </a:lnTo>
                  <a:lnTo>
                    <a:pt x="4481" y="1856"/>
                  </a:lnTo>
                  <a:lnTo>
                    <a:pt x="4175" y="1378"/>
                  </a:lnTo>
                  <a:lnTo>
                    <a:pt x="4481" y="1094"/>
                  </a:lnTo>
                  <a:lnTo>
                    <a:pt x="4252" y="903"/>
                  </a:lnTo>
                  <a:lnTo>
                    <a:pt x="4213" y="759"/>
                  </a:lnTo>
                  <a:lnTo>
                    <a:pt x="4290" y="664"/>
                  </a:lnTo>
                  <a:lnTo>
                    <a:pt x="4175" y="475"/>
                  </a:lnTo>
                  <a:lnTo>
                    <a:pt x="4060" y="236"/>
                  </a:lnTo>
                  <a:lnTo>
                    <a:pt x="3983" y="236"/>
                  </a:lnTo>
                  <a:lnTo>
                    <a:pt x="3983" y="189"/>
                  </a:lnTo>
                  <a:lnTo>
                    <a:pt x="3868" y="189"/>
                  </a:lnTo>
                  <a:lnTo>
                    <a:pt x="3639" y="380"/>
                  </a:lnTo>
                  <a:lnTo>
                    <a:pt x="3485" y="380"/>
                  </a:lnTo>
                  <a:lnTo>
                    <a:pt x="3408" y="619"/>
                  </a:lnTo>
                  <a:lnTo>
                    <a:pt x="3256" y="664"/>
                  </a:lnTo>
                  <a:lnTo>
                    <a:pt x="3064" y="950"/>
                  </a:lnTo>
                  <a:lnTo>
                    <a:pt x="2949" y="998"/>
                  </a:lnTo>
                  <a:lnTo>
                    <a:pt x="2872" y="1142"/>
                  </a:lnTo>
                  <a:lnTo>
                    <a:pt x="2872" y="1237"/>
                  </a:lnTo>
                  <a:lnTo>
                    <a:pt x="2681" y="1378"/>
                  </a:lnTo>
                  <a:lnTo>
                    <a:pt x="2528" y="1330"/>
                  </a:lnTo>
                  <a:lnTo>
                    <a:pt x="2299" y="1378"/>
                  </a:lnTo>
                  <a:lnTo>
                    <a:pt x="2260" y="1569"/>
                  </a:lnTo>
                  <a:lnTo>
                    <a:pt x="1915" y="1378"/>
                  </a:lnTo>
                  <a:lnTo>
                    <a:pt x="1686" y="1378"/>
                  </a:lnTo>
                  <a:lnTo>
                    <a:pt x="1378" y="1189"/>
                  </a:lnTo>
                  <a:lnTo>
                    <a:pt x="1340" y="903"/>
                  </a:lnTo>
                  <a:lnTo>
                    <a:pt x="842" y="619"/>
                  </a:lnTo>
                  <a:lnTo>
                    <a:pt x="919" y="427"/>
                  </a:lnTo>
                  <a:lnTo>
                    <a:pt x="805" y="189"/>
                  </a:lnTo>
                  <a:lnTo>
                    <a:pt x="652" y="189"/>
                  </a:lnTo>
                  <a:lnTo>
                    <a:pt x="536" y="0"/>
                  </a:lnTo>
                  <a:close/>
                </a:path>
              </a:pathLst>
            </a:custGeom>
            <a:solidFill>
              <a:srgbClr val="CAD4D8"/>
            </a:solidFill>
            <a:ln w="12700" cap="flat">
              <a:noFill/>
              <a:miter lim="400000"/>
            </a:ln>
            <a:effectLst/>
          </p:spPr>
          <p:txBody>
            <a:bodyPr wrap="square" lIns="0" tIns="0" rIns="0" bIns="0" numCol="1" anchor="ctr">
              <a:noAutofit/>
            </a:bodyPr>
            <a:lstStyle/>
            <a:p>
              <a:pPr defTabSz="342900">
                <a:lnSpc>
                  <a:spcPct val="100000"/>
                </a:lnSpc>
                <a:spcBef>
                  <a:spcPts val="0"/>
                </a:spcBef>
                <a:defRPr sz="1400">
                  <a:latin typeface="Arial"/>
                  <a:ea typeface="Arial"/>
                  <a:cs typeface="Arial"/>
                  <a:sym typeface="Arial"/>
                </a:defRPr>
              </a:pPr>
              <a:endParaRPr sz="525"/>
            </a:p>
          </p:txBody>
        </p:sp>
        <p:sp>
          <p:nvSpPr>
            <p:cNvPr id="718" name="Google Shape;10564;p32">
              <a:extLst>
                <a:ext uri="{FF2B5EF4-FFF2-40B4-BE49-F238E27FC236}">
                  <a16:creationId xmlns:a16="http://schemas.microsoft.com/office/drawing/2014/main" id="{2CF7C5D5-5811-6B67-AA26-988B64F2B391}"/>
                </a:ext>
              </a:extLst>
            </p:cNvPr>
            <p:cNvSpPr/>
            <p:nvPr/>
          </p:nvSpPr>
          <p:spPr>
            <a:xfrm>
              <a:off x="14379714" y="5683532"/>
              <a:ext cx="258621" cy="209413"/>
            </a:xfrm>
            <a:custGeom>
              <a:avLst/>
              <a:gdLst/>
              <a:ahLst/>
              <a:cxnLst>
                <a:cxn ang="0">
                  <a:pos x="wd2" y="hd2"/>
                </a:cxn>
                <a:cxn ang="5400000">
                  <a:pos x="wd2" y="hd2"/>
                </a:cxn>
                <a:cxn ang="10800000">
                  <a:pos x="wd2" y="hd2"/>
                </a:cxn>
                <a:cxn ang="16200000">
                  <a:pos x="wd2" y="hd2"/>
                </a:cxn>
              </a:cxnLst>
              <a:rect l="0" t="0" r="r" b="b"/>
              <a:pathLst>
                <a:path w="21600" h="21600" extrusionOk="0">
                  <a:moveTo>
                    <a:pt x="4368" y="0"/>
                  </a:moveTo>
                  <a:lnTo>
                    <a:pt x="1751" y="775"/>
                  </a:lnTo>
                  <a:lnTo>
                    <a:pt x="0" y="1279"/>
                  </a:lnTo>
                  <a:lnTo>
                    <a:pt x="876" y="2569"/>
                  </a:lnTo>
                  <a:lnTo>
                    <a:pt x="876" y="3602"/>
                  </a:lnTo>
                  <a:lnTo>
                    <a:pt x="1970" y="3860"/>
                  </a:lnTo>
                  <a:lnTo>
                    <a:pt x="2836" y="5139"/>
                  </a:lnTo>
                  <a:lnTo>
                    <a:pt x="2179" y="7462"/>
                  </a:lnTo>
                  <a:lnTo>
                    <a:pt x="2617" y="10290"/>
                  </a:lnTo>
                  <a:lnTo>
                    <a:pt x="4149" y="11568"/>
                  </a:lnTo>
                  <a:lnTo>
                    <a:pt x="7203" y="11568"/>
                  </a:lnTo>
                  <a:lnTo>
                    <a:pt x="8288" y="12601"/>
                  </a:lnTo>
                  <a:lnTo>
                    <a:pt x="8725" y="13634"/>
                  </a:lnTo>
                  <a:lnTo>
                    <a:pt x="9601" y="13634"/>
                  </a:lnTo>
                  <a:lnTo>
                    <a:pt x="10696" y="12859"/>
                  </a:lnTo>
                  <a:lnTo>
                    <a:pt x="12437" y="14396"/>
                  </a:lnTo>
                  <a:lnTo>
                    <a:pt x="12875" y="13892"/>
                  </a:lnTo>
                  <a:lnTo>
                    <a:pt x="13959" y="13892"/>
                  </a:lnTo>
                  <a:lnTo>
                    <a:pt x="14834" y="16203"/>
                  </a:lnTo>
                  <a:lnTo>
                    <a:pt x="16367" y="16719"/>
                  </a:lnTo>
                  <a:lnTo>
                    <a:pt x="19202" y="21600"/>
                  </a:lnTo>
                  <a:lnTo>
                    <a:pt x="20505" y="21342"/>
                  </a:lnTo>
                  <a:lnTo>
                    <a:pt x="20505" y="19547"/>
                  </a:lnTo>
                  <a:lnTo>
                    <a:pt x="20724" y="19031"/>
                  </a:lnTo>
                  <a:lnTo>
                    <a:pt x="20068" y="16978"/>
                  </a:lnTo>
                  <a:lnTo>
                    <a:pt x="21600" y="16719"/>
                  </a:lnTo>
                  <a:lnTo>
                    <a:pt x="20286" y="15170"/>
                  </a:lnTo>
                  <a:lnTo>
                    <a:pt x="18327" y="15170"/>
                  </a:lnTo>
                  <a:lnTo>
                    <a:pt x="15710" y="13634"/>
                  </a:lnTo>
                  <a:lnTo>
                    <a:pt x="14834" y="11310"/>
                  </a:lnTo>
                  <a:lnTo>
                    <a:pt x="15710" y="10290"/>
                  </a:lnTo>
                  <a:lnTo>
                    <a:pt x="15710" y="8741"/>
                  </a:lnTo>
                  <a:lnTo>
                    <a:pt x="13093" y="6430"/>
                  </a:lnTo>
                  <a:lnTo>
                    <a:pt x="13093" y="5139"/>
                  </a:lnTo>
                  <a:lnTo>
                    <a:pt x="13531" y="3602"/>
                  </a:lnTo>
                  <a:lnTo>
                    <a:pt x="12437" y="2053"/>
                  </a:lnTo>
                  <a:lnTo>
                    <a:pt x="10258" y="1537"/>
                  </a:lnTo>
                  <a:lnTo>
                    <a:pt x="8725" y="0"/>
                  </a:lnTo>
                  <a:close/>
                </a:path>
              </a:pathLst>
            </a:custGeom>
            <a:solidFill>
              <a:srgbClr val="CAD4D8"/>
            </a:solidFill>
            <a:ln w="12700" cap="flat">
              <a:noFill/>
              <a:miter lim="400000"/>
            </a:ln>
            <a:effectLst/>
          </p:spPr>
          <p:txBody>
            <a:bodyPr wrap="square" lIns="0" tIns="0" rIns="0" bIns="0" numCol="1" anchor="ctr">
              <a:noAutofit/>
            </a:bodyPr>
            <a:lstStyle/>
            <a:p>
              <a:pPr defTabSz="342900">
                <a:lnSpc>
                  <a:spcPct val="100000"/>
                </a:lnSpc>
                <a:spcBef>
                  <a:spcPts val="0"/>
                </a:spcBef>
                <a:defRPr sz="1400">
                  <a:latin typeface="Arial"/>
                  <a:ea typeface="Arial"/>
                  <a:cs typeface="Arial"/>
                  <a:sym typeface="Arial"/>
                </a:defRPr>
              </a:pPr>
              <a:endParaRPr sz="525"/>
            </a:p>
          </p:txBody>
        </p:sp>
        <p:sp>
          <p:nvSpPr>
            <p:cNvPr id="719" name="Google Shape;10565;p32">
              <a:extLst>
                <a:ext uri="{FF2B5EF4-FFF2-40B4-BE49-F238E27FC236}">
                  <a16:creationId xmlns:a16="http://schemas.microsoft.com/office/drawing/2014/main" id="{D2C465DE-AB3E-CF39-E0C3-CE42DD4EE5B4}"/>
                </a:ext>
              </a:extLst>
            </p:cNvPr>
            <p:cNvSpPr/>
            <p:nvPr/>
          </p:nvSpPr>
          <p:spPr>
            <a:xfrm>
              <a:off x="13217537" y="5633589"/>
              <a:ext cx="1300609" cy="511322"/>
            </a:xfrm>
            <a:custGeom>
              <a:avLst/>
              <a:gdLst/>
              <a:ahLst/>
              <a:cxnLst>
                <a:cxn ang="0">
                  <a:pos x="wd2" y="hd2"/>
                </a:cxn>
                <a:cxn ang="5400000">
                  <a:pos x="wd2" y="hd2"/>
                </a:cxn>
                <a:cxn ang="10800000">
                  <a:pos x="wd2" y="hd2"/>
                </a:cxn>
                <a:cxn ang="16200000">
                  <a:pos x="wd2" y="hd2"/>
                </a:cxn>
              </a:cxnLst>
              <a:rect l="0" t="0" r="r" b="b"/>
              <a:pathLst>
                <a:path w="21600" h="21600" extrusionOk="0">
                  <a:moveTo>
                    <a:pt x="9759" y="0"/>
                  </a:moveTo>
                  <a:lnTo>
                    <a:pt x="9457" y="317"/>
                  </a:lnTo>
                  <a:lnTo>
                    <a:pt x="9065" y="317"/>
                  </a:lnTo>
                  <a:lnTo>
                    <a:pt x="8893" y="106"/>
                  </a:lnTo>
                  <a:lnTo>
                    <a:pt x="8675" y="317"/>
                  </a:lnTo>
                  <a:lnTo>
                    <a:pt x="8111" y="317"/>
                  </a:lnTo>
                  <a:lnTo>
                    <a:pt x="7807" y="423"/>
                  </a:lnTo>
                  <a:lnTo>
                    <a:pt x="7243" y="952"/>
                  </a:lnTo>
                  <a:lnTo>
                    <a:pt x="7027" y="1057"/>
                  </a:lnTo>
                  <a:lnTo>
                    <a:pt x="6594" y="1158"/>
                  </a:lnTo>
                  <a:lnTo>
                    <a:pt x="6420" y="1687"/>
                  </a:lnTo>
                  <a:lnTo>
                    <a:pt x="6202" y="1898"/>
                  </a:lnTo>
                  <a:lnTo>
                    <a:pt x="6030" y="2215"/>
                  </a:lnTo>
                  <a:lnTo>
                    <a:pt x="5943" y="2528"/>
                  </a:lnTo>
                  <a:lnTo>
                    <a:pt x="5813" y="3162"/>
                  </a:lnTo>
                  <a:lnTo>
                    <a:pt x="5725" y="3268"/>
                  </a:lnTo>
                  <a:lnTo>
                    <a:pt x="5725" y="3691"/>
                  </a:lnTo>
                  <a:lnTo>
                    <a:pt x="5292" y="3691"/>
                  </a:lnTo>
                  <a:lnTo>
                    <a:pt x="4641" y="3162"/>
                  </a:lnTo>
                  <a:lnTo>
                    <a:pt x="4467" y="3162"/>
                  </a:lnTo>
                  <a:lnTo>
                    <a:pt x="4295" y="3479"/>
                  </a:lnTo>
                  <a:lnTo>
                    <a:pt x="4034" y="3268"/>
                  </a:lnTo>
                  <a:lnTo>
                    <a:pt x="3688" y="3479"/>
                  </a:lnTo>
                  <a:lnTo>
                    <a:pt x="3470" y="3268"/>
                  </a:lnTo>
                  <a:lnTo>
                    <a:pt x="3211" y="3585"/>
                  </a:lnTo>
                  <a:lnTo>
                    <a:pt x="3167" y="4003"/>
                  </a:lnTo>
                  <a:lnTo>
                    <a:pt x="3383" y="4743"/>
                  </a:lnTo>
                  <a:lnTo>
                    <a:pt x="3688" y="4849"/>
                  </a:lnTo>
                  <a:lnTo>
                    <a:pt x="3990" y="4849"/>
                  </a:lnTo>
                  <a:lnTo>
                    <a:pt x="3903" y="5267"/>
                  </a:lnTo>
                  <a:lnTo>
                    <a:pt x="3427" y="5267"/>
                  </a:lnTo>
                  <a:lnTo>
                    <a:pt x="2993" y="5584"/>
                  </a:lnTo>
                  <a:lnTo>
                    <a:pt x="2906" y="6112"/>
                  </a:lnTo>
                  <a:lnTo>
                    <a:pt x="2950" y="6324"/>
                  </a:lnTo>
                  <a:lnTo>
                    <a:pt x="3167" y="6218"/>
                  </a:lnTo>
                  <a:lnTo>
                    <a:pt x="3255" y="6430"/>
                  </a:lnTo>
                  <a:lnTo>
                    <a:pt x="3124" y="6636"/>
                  </a:lnTo>
                  <a:lnTo>
                    <a:pt x="2517" y="6742"/>
                  </a:lnTo>
                  <a:lnTo>
                    <a:pt x="2299" y="6324"/>
                  </a:lnTo>
                  <a:lnTo>
                    <a:pt x="2040" y="6742"/>
                  </a:lnTo>
                  <a:lnTo>
                    <a:pt x="1866" y="6218"/>
                  </a:lnTo>
                  <a:lnTo>
                    <a:pt x="1735" y="6218"/>
                  </a:lnTo>
                  <a:lnTo>
                    <a:pt x="1519" y="6742"/>
                  </a:lnTo>
                  <a:lnTo>
                    <a:pt x="1302" y="6742"/>
                  </a:lnTo>
                  <a:lnTo>
                    <a:pt x="1041" y="6218"/>
                  </a:lnTo>
                  <a:lnTo>
                    <a:pt x="781" y="6218"/>
                  </a:lnTo>
                  <a:lnTo>
                    <a:pt x="218" y="7270"/>
                  </a:lnTo>
                  <a:lnTo>
                    <a:pt x="131" y="7799"/>
                  </a:lnTo>
                  <a:lnTo>
                    <a:pt x="0" y="8323"/>
                  </a:lnTo>
                  <a:lnTo>
                    <a:pt x="131" y="8534"/>
                  </a:lnTo>
                  <a:lnTo>
                    <a:pt x="131" y="9274"/>
                  </a:lnTo>
                  <a:lnTo>
                    <a:pt x="0" y="9481"/>
                  </a:lnTo>
                  <a:lnTo>
                    <a:pt x="131" y="9798"/>
                  </a:lnTo>
                  <a:lnTo>
                    <a:pt x="433" y="9481"/>
                  </a:lnTo>
                  <a:lnTo>
                    <a:pt x="520" y="9587"/>
                  </a:lnTo>
                  <a:lnTo>
                    <a:pt x="781" y="9481"/>
                  </a:lnTo>
                  <a:lnTo>
                    <a:pt x="1041" y="9481"/>
                  </a:lnTo>
                  <a:lnTo>
                    <a:pt x="781" y="10115"/>
                  </a:lnTo>
                  <a:lnTo>
                    <a:pt x="825" y="10538"/>
                  </a:lnTo>
                  <a:lnTo>
                    <a:pt x="956" y="11062"/>
                  </a:lnTo>
                  <a:lnTo>
                    <a:pt x="956" y="11485"/>
                  </a:lnTo>
                  <a:lnTo>
                    <a:pt x="869" y="11590"/>
                  </a:lnTo>
                  <a:lnTo>
                    <a:pt x="997" y="11696"/>
                  </a:lnTo>
                  <a:lnTo>
                    <a:pt x="1215" y="11485"/>
                  </a:lnTo>
                  <a:lnTo>
                    <a:pt x="1215" y="11696"/>
                  </a:lnTo>
                  <a:lnTo>
                    <a:pt x="1041" y="12114"/>
                  </a:lnTo>
                  <a:lnTo>
                    <a:pt x="781" y="12537"/>
                  </a:lnTo>
                  <a:lnTo>
                    <a:pt x="869" y="12749"/>
                  </a:lnTo>
                  <a:lnTo>
                    <a:pt x="1041" y="12749"/>
                  </a:lnTo>
                  <a:lnTo>
                    <a:pt x="869" y="13066"/>
                  </a:lnTo>
                  <a:lnTo>
                    <a:pt x="781" y="13589"/>
                  </a:lnTo>
                  <a:lnTo>
                    <a:pt x="607" y="13589"/>
                  </a:lnTo>
                  <a:lnTo>
                    <a:pt x="520" y="12749"/>
                  </a:lnTo>
                  <a:lnTo>
                    <a:pt x="392" y="12643"/>
                  </a:lnTo>
                  <a:lnTo>
                    <a:pt x="392" y="13171"/>
                  </a:lnTo>
                  <a:lnTo>
                    <a:pt x="433" y="13695"/>
                  </a:lnTo>
                  <a:lnTo>
                    <a:pt x="348" y="14012"/>
                  </a:lnTo>
                  <a:lnTo>
                    <a:pt x="392" y="14330"/>
                  </a:lnTo>
                  <a:lnTo>
                    <a:pt x="607" y="14752"/>
                  </a:lnTo>
                  <a:lnTo>
                    <a:pt x="607" y="14541"/>
                  </a:lnTo>
                  <a:lnTo>
                    <a:pt x="869" y="14853"/>
                  </a:lnTo>
                  <a:lnTo>
                    <a:pt x="1041" y="14853"/>
                  </a:lnTo>
                  <a:lnTo>
                    <a:pt x="1302" y="15276"/>
                  </a:lnTo>
                  <a:lnTo>
                    <a:pt x="1389" y="15910"/>
                  </a:lnTo>
                  <a:lnTo>
                    <a:pt x="1215" y="16328"/>
                  </a:lnTo>
                  <a:lnTo>
                    <a:pt x="1389" y="16751"/>
                  </a:lnTo>
                  <a:lnTo>
                    <a:pt x="1389" y="17174"/>
                  </a:lnTo>
                  <a:lnTo>
                    <a:pt x="1519" y="17174"/>
                  </a:lnTo>
                  <a:lnTo>
                    <a:pt x="1822" y="17804"/>
                  </a:lnTo>
                  <a:lnTo>
                    <a:pt x="1692" y="18332"/>
                  </a:lnTo>
                  <a:lnTo>
                    <a:pt x="1519" y="18227"/>
                  </a:lnTo>
                  <a:lnTo>
                    <a:pt x="1476" y="18438"/>
                  </a:lnTo>
                  <a:lnTo>
                    <a:pt x="1648" y="18544"/>
                  </a:lnTo>
                  <a:lnTo>
                    <a:pt x="1953" y="18438"/>
                  </a:lnTo>
                  <a:lnTo>
                    <a:pt x="2517" y="18438"/>
                  </a:lnTo>
                  <a:lnTo>
                    <a:pt x="2473" y="18755"/>
                  </a:lnTo>
                  <a:lnTo>
                    <a:pt x="2342" y="18967"/>
                  </a:lnTo>
                  <a:lnTo>
                    <a:pt x="2083" y="19279"/>
                  </a:lnTo>
                  <a:lnTo>
                    <a:pt x="1692" y="19279"/>
                  </a:lnTo>
                  <a:lnTo>
                    <a:pt x="1604" y="19490"/>
                  </a:lnTo>
                  <a:lnTo>
                    <a:pt x="1735" y="19596"/>
                  </a:lnTo>
                  <a:lnTo>
                    <a:pt x="1953" y="19490"/>
                  </a:lnTo>
                  <a:lnTo>
                    <a:pt x="2255" y="19490"/>
                  </a:lnTo>
                  <a:lnTo>
                    <a:pt x="2342" y="19279"/>
                  </a:lnTo>
                  <a:lnTo>
                    <a:pt x="2342" y="19808"/>
                  </a:lnTo>
                  <a:lnTo>
                    <a:pt x="2386" y="19913"/>
                  </a:lnTo>
                  <a:lnTo>
                    <a:pt x="2560" y="19490"/>
                  </a:lnTo>
                  <a:lnTo>
                    <a:pt x="2732" y="18967"/>
                  </a:lnTo>
                  <a:lnTo>
                    <a:pt x="2906" y="18967"/>
                  </a:lnTo>
                  <a:lnTo>
                    <a:pt x="2993" y="19279"/>
                  </a:lnTo>
                  <a:lnTo>
                    <a:pt x="3167" y="19279"/>
                  </a:lnTo>
                  <a:lnTo>
                    <a:pt x="3383" y="19596"/>
                  </a:lnTo>
                  <a:lnTo>
                    <a:pt x="3470" y="19279"/>
                  </a:lnTo>
                  <a:lnTo>
                    <a:pt x="3644" y="19385"/>
                  </a:lnTo>
                  <a:lnTo>
                    <a:pt x="3644" y="19596"/>
                  </a:lnTo>
                  <a:lnTo>
                    <a:pt x="3557" y="19808"/>
                  </a:lnTo>
                  <a:lnTo>
                    <a:pt x="3644" y="20125"/>
                  </a:lnTo>
                  <a:lnTo>
                    <a:pt x="3688" y="20543"/>
                  </a:lnTo>
                  <a:lnTo>
                    <a:pt x="3903" y="21071"/>
                  </a:lnTo>
                  <a:lnTo>
                    <a:pt x="4034" y="20966"/>
                  </a:lnTo>
                  <a:lnTo>
                    <a:pt x="4295" y="21177"/>
                  </a:lnTo>
                  <a:lnTo>
                    <a:pt x="4554" y="21071"/>
                  </a:lnTo>
                  <a:lnTo>
                    <a:pt x="4728" y="20860"/>
                  </a:lnTo>
                  <a:lnTo>
                    <a:pt x="4946" y="20860"/>
                  </a:lnTo>
                  <a:lnTo>
                    <a:pt x="5118" y="20543"/>
                  </a:lnTo>
                  <a:lnTo>
                    <a:pt x="5336" y="20860"/>
                  </a:lnTo>
                  <a:lnTo>
                    <a:pt x="5423" y="20543"/>
                  </a:lnTo>
                  <a:lnTo>
                    <a:pt x="5423" y="19913"/>
                  </a:lnTo>
                  <a:lnTo>
                    <a:pt x="5510" y="19490"/>
                  </a:lnTo>
                  <a:lnTo>
                    <a:pt x="5423" y="18967"/>
                  </a:lnTo>
                  <a:lnTo>
                    <a:pt x="5943" y="18861"/>
                  </a:lnTo>
                  <a:lnTo>
                    <a:pt x="6376" y="18861"/>
                  </a:lnTo>
                  <a:lnTo>
                    <a:pt x="6940" y="19596"/>
                  </a:lnTo>
                  <a:lnTo>
                    <a:pt x="7158" y="19596"/>
                  </a:lnTo>
                  <a:lnTo>
                    <a:pt x="7548" y="20860"/>
                  </a:lnTo>
                  <a:lnTo>
                    <a:pt x="7894" y="21389"/>
                  </a:lnTo>
                  <a:lnTo>
                    <a:pt x="8978" y="21071"/>
                  </a:lnTo>
                  <a:lnTo>
                    <a:pt x="9283" y="20648"/>
                  </a:lnTo>
                  <a:lnTo>
                    <a:pt x="9413" y="20648"/>
                  </a:lnTo>
                  <a:lnTo>
                    <a:pt x="9457" y="20860"/>
                  </a:lnTo>
                  <a:lnTo>
                    <a:pt x="9542" y="20543"/>
                  </a:lnTo>
                  <a:lnTo>
                    <a:pt x="9629" y="20019"/>
                  </a:lnTo>
                  <a:lnTo>
                    <a:pt x="10149" y="18755"/>
                  </a:lnTo>
                  <a:lnTo>
                    <a:pt x="10280" y="18544"/>
                  </a:lnTo>
                  <a:lnTo>
                    <a:pt x="10756" y="18967"/>
                  </a:lnTo>
                  <a:lnTo>
                    <a:pt x="11061" y="19385"/>
                  </a:lnTo>
                  <a:lnTo>
                    <a:pt x="11451" y="19067"/>
                  </a:lnTo>
                  <a:lnTo>
                    <a:pt x="11451" y="18861"/>
                  </a:lnTo>
                  <a:lnTo>
                    <a:pt x="11712" y="18438"/>
                  </a:lnTo>
                  <a:lnTo>
                    <a:pt x="11928" y="18544"/>
                  </a:lnTo>
                  <a:lnTo>
                    <a:pt x="11928" y="18967"/>
                  </a:lnTo>
                  <a:lnTo>
                    <a:pt x="11797" y="19808"/>
                  </a:lnTo>
                  <a:lnTo>
                    <a:pt x="11494" y="20125"/>
                  </a:lnTo>
                  <a:lnTo>
                    <a:pt x="11581" y="20437"/>
                  </a:lnTo>
                  <a:lnTo>
                    <a:pt x="11797" y="21071"/>
                  </a:lnTo>
                  <a:lnTo>
                    <a:pt x="11712" y="21494"/>
                  </a:lnTo>
                  <a:lnTo>
                    <a:pt x="11928" y="21600"/>
                  </a:lnTo>
                  <a:lnTo>
                    <a:pt x="12232" y="21494"/>
                  </a:lnTo>
                  <a:lnTo>
                    <a:pt x="12448" y="21177"/>
                  </a:lnTo>
                  <a:lnTo>
                    <a:pt x="12361" y="20543"/>
                  </a:lnTo>
                  <a:lnTo>
                    <a:pt x="12535" y="20437"/>
                  </a:lnTo>
                  <a:lnTo>
                    <a:pt x="12535" y="19279"/>
                  </a:lnTo>
                  <a:lnTo>
                    <a:pt x="12666" y="18861"/>
                  </a:lnTo>
                  <a:lnTo>
                    <a:pt x="12968" y="19067"/>
                  </a:lnTo>
                  <a:lnTo>
                    <a:pt x="13186" y="19279"/>
                  </a:lnTo>
                  <a:lnTo>
                    <a:pt x="13793" y="18544"/>
                  </a:lnTo>
                  <a:lnTo>
                    <a:pt x="13880" y="18544"/>
                  </a:lnTo>
                  <a:lnTo>
                    <a:pt x="14055" y="18332"/>
                  </a:lnTo>
                  <a:lnTo>
                    <a:pt x="14703" y="18227"/>
                  </a:lnTo>
                  <a:lnTo>
                    <a:pt x="14921" y="18332"/>
                  </a:lnTo>
                  <a:lnTo>
                    <a:pt x="15052" y="18544"/>
                  </a:lnTo>
                  <a:lnTo>
                    <a:pt x="15398" y="18861"/>
                  </a:lnTo>
                  <a:lnTo>
                    <a:pt x="15962" y="18861"/>
                  </a:lnTo>
                  <a:lnTo>
                    <a:pt x="16005" y="18544"/>
                  </a:lnTo>
                  <a:lnTo>
                    <a:pt x="16351" y="18332"/>
                  </a:lnTo>
                  <a:lnTo>
                    <a:pt x="16482" y="17909"/>
                  </a:lnTo>
                  <a:lnTo>
                    <a:pt x="16915" y="17491"/>
                  </a:lnTo>
                  <a:lnTo>
                    <a:pt x="17220" y="17491"/>
                  </a:lnTo>
                  <a:lnTo>
                    <a:pt x="17479" y="17386"/>
                  </a:lnTo>
                  <a:lnTo>
                    <a:pt x="18086" y="17491"/>
                  </a:lnTo>
                  <a:lnTo>
                    <a:pt x="18565" y="17174"/>
                  </a:lnTo>
                  <a:lnTo>
                    <a:pt x="18868" y="17174"/>
                  </a:lnTo>
                  <a:lnTo>
                    <a:pt x="18998" y="17280"/>
                  </a:lnTo>
                  <a:lnTo>
                    <a:pt x="19301" y="16646"/>
                  </a:lnTo>
                  <a:lnTo>
                    <a:pt x="19606" y="16646"/>
                  </a:lnTo>
                  <a:lnTo>
                    <a:pt x="19693" y="16434"/>
                  </a:lnTo>
                  <a:lnTo>
                    <a:pt x="20170" y="16434"/>
                  </a:lnTo>
                  <a:lnTo>
                    <a:pt x="20603" y="16751"/>
                  </a:lnTo>
                  <a:lnTo>
                    <a:pt x="20906" y="16434"/>
                  </a:lnTo>
                  <a:lnTo>
                    <a:pt x="21036" y="16751"/>
                  </a:lnTo>
                  <a:lnTo>
                    <a:pt x="21036" y="17280"/>
                  </a:lnTo>
                  <a:lnTo>
                    <a:pt x="21254" y="17491"/>
                  </a:lnTo>
                  <a:lnTo>
                    <a:pt x="21556" y="17386"/>
                  </a:lnTo>
                  <a:lnTo>
                    <a:pt x="21600" y="16857"/>
                  </a:lnTo>
                  <a:lnTo>
                    <a:pt x="21469" y="16228"/>
                  </a:lnTo>
                  <a:lnTo>
                    <a:pt x="21210" y="15065"/>
                  </a:lnTo>
                  <a:lnTo>
                    <a:pt x="20906" y="14752"/>
                  </a:lnTo>
                  <a:lnTo>
                    <a:pt x="20949" y="14330"/>
                  </a:lnTo>
                  <a:lnTo>
                    <a:pt x="20906" y="13589"/>
                  </a:lnTo>
                  <a:lnTo>
                    <a:pt x="21036" y="12643"/>
                  </a:lnTo>
                  <a:lnTo>
                    <a:pt x="20993" y="12431"/>
                  </a:lnTo>
                  <a:lnTo>
                    <a:pt x="20734" y="12220"/>
                  </a:lnTo>
                  <a:lnTo>
                    <a:pt x="20734" y="10956"/>
                  </a:lnTo>
                  <a:lnTo>
                    <a:pt x="20603" y="9904"/>
                  </a:lnTo>
                  <a:lnTo>
                    <a:pt x="20516" y="9274"/>
                  </a:lnTo>
                  <a:lnTo>
                    <a:pt x="20516" y="8957"/>
                  </a:lnTo>
                  <a:lnTo>
                    <a:pt x="20821" y="8957"/>
                  </a:lnTo>
                  <a:lnTo>
                    <a:pt x="20949" y="8217"/>
                  </a:lnTo>
                  <a:lnTo>
                    <a:pt x="21036" y="7905"/>
                  </a:lnTo>
                  <a:lnTo>
                    <a:pt x="21036" y="7693"/>
                  </a:lnTo>
                  <a:lnTo>
                    <a:pt x="20949" y="7270"/>
                  </a:lnTo>
                  <a:lnTo>
                    <a:pt x="20734" y="6848"/>
                  </a:lnTo>
                  <a:lnTo>
                    <a:pt x="20126" y="6848"/>
                  </a:lnTo>
                  <a:lnTo>
                    <a:pt x="19821" y="6324"/>
                  </a:lnTo>
                  <a:lnTo>
                    <a:pt x="19734" y="5166"/>
                  </a:lnTo>
                  <a:lnTo>
                    <a:pt x="19865" y="4214"/>
                  </a:lnTo>
                  <a:lnTo>
                    <a:pt x="19693" y="3691"/>
                  </a:lnTo>
                  <a:lnTo>
                    <a:pt x="19475" y="3585"/>
                  </a:lnTo>
                  <a:lnTo>
                    <a:pt x="19475" y="3162"/>
                  </a:lnTo>
                  <a:lnTo>
                    <a:pt x="19258" y="2633"/>
                  </a:lnTo>
                  <a:lnTo>
                    <a:pt x="19042" y="2528"/>
                  </a:lnTo>
                  <a:lnTo>
                    <a:pt x="18565" y="1475"/>
                  </a:lnTo>
                  <a:lnTo>
                    <a:pt x="18348" y="1370"/>
                  </a:lnTo>
                  <a:lnTo>
                    <a:pt x="18173" y="1687"/>
                  </a:lnTo>
                  <a:lnTo>
                    <a:pt x="18086" y="1687"/>
                  </a:lnTo>
                  <a:lnTo>
                    <a:pt x="17740" y="1475"/>
                  </a:lnTo>
                  <a:lnTo>
                    <a:pt x="17653" y="1898"/>
                  </a:lnTo>
                  <a:lnTo>
                    <a:pt x="17479" y="1687"/>
                  </a:lnTo>
                  <a:lnTo>
                    <a:pt x="17438" y="1158"/>
                  </a:lnTo>
                  <a:lnTo>
                    <a:pt x="17307" y="1158"/>
                  </a:lnTo>
                  <a:lnTo>
                    <a:pt x="17263" y="1370"/>
                  </a:lnTo>
                  <a:lnTo>
                    <a:pt x="17089" y="2110"/>
                  </a:lnTo>
                  <a:lnTo>
                    <a:pt x="16787" y="2528"/>
                  </a:lnTo>
                  <a:lnTo>
                    <a:pt x="16395" y="3056"/>
                  </a:lnTo>
                  <a:lnTo>
                    <a:pt x="16351" y="3479"/>
                  </a:lnTo>
                  <a:lnTo>
                    <a:pt x="15962" y="3585"/>
                  </a:lnTo>
                  <a:lnTo>
                    <a:pt x="15787" y="3796"/>
                  </a:lnTo>
                  <a:lnTo>
                    <a:pt x="15311" y="3585"/>
                  </a:lnTo>
                  <a:lnTo>
                    <a:pt x="15182" y="3268"/>
                  </a:lnTo>
                  <a:lnTo>
                    <a:pt x="14965" y="3268"/>
                  </a:lnTo>
                  <a:lnTo>
                    <a:pt x="14921" y="3162"/>
                  </a:lnTo>
                  <a:lnTo>
                    <a:pt x="14703" y="3479"/>
                  </a:lnTo>
                  <a:lnTo>
                    <a:pt x="14270" y="3479"/>
                  </a:lnTo>
                  <a:lnTo>
                    <a:pt x="13750" y="4003"/>
                  </a:lnTo>
                  <a:lnTo>
                    <a:pt x="13360" y="3796"/>
                  </a:lnTo>
                  <a:lnTo>
                    <a:pt x="13099" y="3268"/>
                  </a:lnTo>
                  <a:lnTo>
                    <a:pt x="12925" y="3585"/>
                  </a:lnTo>
                  <a:lnTo>
                    <a:pt x="12492" y="3056"/>
                  </a:lnTo>
                  <a:lnTo>
                    <a:pt x="12232" y="2950"/>
                  </a:lnTo>
                  <a:lnTo>
                    <a:pt x="11841" y="2215"/>
                  </a:lnTo>
                  <a:lnTo>
                    <a:pt x="11669" y="2215"/>
                  </a:lnTo>
                  <a:lnTo>
                    <a:pt x="11581" y="2633"/>
                  </a:lnTo>
                  <a:lnTo>
                    <a:pt x="11407" y="2528"/>
                  </a:lnTo>
                  <a:lnTo>
                    <a:pt x="11192" y="1898"/>
                  </a:lnTo>
                  <a:lnTo>
                    <a:pt x="11148" y="1057"/>
                  </a:lnTo>
                  <a:lnTo>
                    <a:pt x="10931" y="634"/>
                  </a:lnTo>
                  <a:lnTo>
                    <a:pt x="10800" y="846"/>
                  </a:lnTo>
                  <a:lnTo>
                    <a:pt x="10541" y="1475"/>
                  </a:lnTo>
                  <a:lnTo>
                    <a:pt x="10410" y="1370"/>
                  </a:lnTo>
                  <a:lnTo>
                    <a:pt x="10323" y="1581"/>
                  </a:lnTo>
                  <a:lnTo>
                    <a:pt x="9890" y="529"/>
                  </a:lnTo>
                  <a:lnTo>
                    <a:pt x="9846" y="0"/>
                  </a:lnTo>
                  <a:close/>
                </a:path>
              </a:pathLst>
            </a:custGeom>
            <a:solidFill>
              <a:srgbClr val="CAD4D8"/>
            </a:solidFill>
            <a:ln w="12700" cap="flat">
              <a:noFill/>
              <a:miter lim="400000"/>
            </a:ln>
            <a:effectLst/>
          </p:spPr>
          <p:txBody>
            <a:bodyPr wrap="square" lIns="0" tIns="0" rIns="0" bIns="0" numCol="1" anchor="ctr">
              <a:noAutofit/>
            </a:bodyPr>
            <a:lstStyle/>
            <a:p>
              <a:pPr defTabSz="342900">
                <a:lnSpc>
                  <a:spcPct val="100000"/>
                </a:lnSpc>
                <a:spcBef>
                  <a:spcPts val="0"/>
                </a:spcBef>
                <a:defRPr sz="1400">
                  <a:latin typeface="Arial"/>
                  <a:ea typeface="Arial"/>
                  <a:cs typeface="Arial"/>
                  <a:sym typeface="Arial"/>
                </a:defRPr>
              </a:pPr>
              <a:endParaRPr sz="525"/>
            </a:p>
          </p:txBody>
        </p:sp>
        <p:sp>
          <p:nvSpPr>
            <p:cNvPr id="720" name="Google Shape;10566;p32">
              <a:extLst>
                <a:ext uri="{FF2B5EF4-FFF2-40B4-BE49-F238E27FC236}">
                  <a16:creationId xmlns:a16="http://schemas.microsoft.com/office/drawing/2014/main" id="{6ADC2E0E-1AC9-9675-B7C0-835E6D9CA669}"/>
                </a:ext>
              </a:extLst>
            </p:cNvPr>
            <p:cNvSpPr/>
            <p:nvPr/>
          </p:nvSpPr>
          <p:spPr>
            <a:xfrm>
              <a:off x="13201927" y="5636093"/>
              <a:ext cx="198464" cy="167108"/>
            </a:xfrm>
            <a:custGeom>
              <a:avLst/>
              <a:gdLst/>
              <a:ahLst/>
              <a:cxnLst>
                <a:cxn ang="0">
                  <a:pos x="wd2" y="hd2"/>
                </a:cxn>
                <a:cxn ang="5400000">
                  <a:pos x="wd2" y="hd2"/>
                </a:cxn>
                <a:cxn ang="10800000">
                  <a:pos x="wd2" y="hd2"/>
                </a:cxn>
                <a:cxn ang="16200000">
                  <a:pos x="wd2" y="hd2"/>
                </a:cxn>
              </a:cxnLst>
              <a:rect l="0" t="0" r="r" b="b"/>
              <a:pathLst>
                <a:path w="21600" h="21600" extrusionOk="0">
                  <a:moveTo>
                    <a:pt x="6820" y="0"/>
                  </a:moveTo>
                  <a:lnTo>
                    <a:pt x="5678" y="1294"/>
                  </a:lnTo>
                  <a:lnTo>
                    <a:pt x="4537" y="1294"/>
                  </a:lnTo>
                  <a:lnTo>
                    <a:pt x="3125" y="2912"/>
                  </a:lnTo>
                  <a:lnTo>
                    <a:pt x="2839" y="5485"/>
                  </a:lnTo>
                  <a:lnTo>
                    <a:pt x="4537" y="6132"/>
                  </a:lnTo>
                  <a:lnTo>
                    <a:pt x="4537" y="8058"/>
                  </a:lnTo>
                  <a:lnTo>
                    <a:pt x="2554" y="9675"/>
                  </a:lnTo>
                  <a:lnTo>
                    <a:pt x="2839" y="11293"/>
                  </a:lnTo>
                  <a:lnTo>
                    <a:pt x="1698" y="13542"/>
                  </a:lnTo>
                  <a:lnTo>
                    <a:pt x="0" y="14189"/>
                  </a:lnTo>
                  <a:lnTo>
                    <a:pt x="285" y="14189"/>
                  </a:lnTo>
                  <a:lnTo>
                    <a:pt x="1128" y="15792"/>
                  </a:lnTo>
                  <a:lnTo>
                    <a:pt x="2269" y="16762"/>
                  </a:lnTo>
                  <a:lnTo>
                    <a:pt x="3125" y="16115"/>
                  </a:lnTo>
                  <a:lnTo>
                    <a:pt x="3980" y="16762"/>
                  </a:lnTo>
                  <a:lnTo>
                    <a:pt x="5393" y="16115"/>
                  </a:lnTo>
                  <a:lnTo>
                    <a:pt x="3980" y="17409"/>
                  </a:lnTo>
                  <a:lnTo>
                    <a:pt x="3125" y="17409"/>
                  </a:lnTo>
                  <a:lnTo>
                    <a:pt x="2269" y="20306"/>
                  </a:lnTo>
                  <a:lnTo>
                    <a:pt x="2554" y="21600"/>
                  </a:lnTo>
                  <a:lnTo>
                    <a:pt x="5678" y="18380"/>
                  </a:lnTo>
                  <a:lnTo>
                    <a:pt x="9659" y="15792"/>
                  </a:lnTo>
                  <a:lnTo>
                    <a:pt x="10800" y="13542"/>
                  </a:lnTo>
                  <a:lnTo>
                    <a:pt x="12213" y="12572"/>
                  </a:lnTo>
                  <a:lnTo>
                    <a:pt x="15066" y="12895"/>
                  </a:lnTo>
                  <a:lnTo>
                    <a:pt x="15636" y="12248"/>
                  </a:lnTo>
                  <a:lnTo>
                    <a:pt x="17334" y="12248"/>
                  </a:lnTo>
                  <a:lnTo>
                    <a:pt x="18475" y="12572"/>
                  </a:lnTo>
                  <a:lnTo>
                    <a:pt x="20174" y="12895"/>
                  </a:lnTo>
                  <a:lnTo>
                    <a:pt x="21600" y="11293"/>
                  </a:lnTo>
                  <a:lnTo>
                    <a:pt x="21600" y="10322"/>
                  </a:lnTo>
                  <a:lnTo>
                    <a:pt x="20174" y="9352"/>
                  </a:lnTo>
                  <a:lnTo>
                    <a:pt x="18475" y="7411"/>
                  </a:lnTo>
                  <a:lnTo>
                    <a:pt x="16764" y="7102"/>
                  </a:lnTo>
                  <a:lnTo>
                    <a:pt x="14210" y="4514"/>
                  </a:lnTo>
                  <a:lnTo>
                    <a:pt x="13925" y="1294"/>
                  </a:lnTo>
                  <a:lnTo>
                    <a:pt x="12498" y="971"/>
                  </a:lnTo>
                  <a:lnTo>
                    <a:pt x="11085" y="2265"/>
                  </a:lnTo>
                  <a:lnTo>
                    <a:pt x="8803" y="0"/>
                  </a:lnTo>
                  <a:close/>
                </a:path>
              </a:pathLst>
            </a:custGeom>
            <a:solidFill>
              <a:srgbClr val="CCD4D9"/>
            </a:solidFill>
            <a:ln w="12700" cap="flat">
              <a:noFill/>
              <a:miter lim="400000"/>
            </a:ln>
            <a:effectLst/>
          </p:spPr>
          <p:txBody>
            <a:bodyPr wrap="square" lIns="0" tIns="0" rIns="0" bIns="0" numCol="1" anchor="ctr">
              <a:noAutofit/>
            </a:bodyPr>
            <a:lstStyle/>
            <a:p>
              <a:pPr defTabSz="342900">
                <a:lnSpc>
                  <a:spcPct val="100000"/>
                </a:lnSpc>
                <a:spcBef>
                  <a:spcPts val="0"/>
                </a:spcBef>
                <a:defRPr sz="1400">
                  <a:latin typeface="Arial"/>
                  <a:ea typeface="Arial"/>
                  <a:cs typeface="Arial"/>
                  <a:sym typeface="Arial"/>
                </a:defRPr>
              </a:pPr>
              <a:endParaRPr sz="525"/>
            </a:p>
          </p:txBody>
        </p:sp>
        <p:sp>
          <p:nvSpPr>
            <p:cNvPr id="721" name="Google Shape;10567;p32">
              <a:extLst>
                <a:ext uri="{FF2B5EF4-FFF2-40B4-BE49-F238E27FC236}">
                  <a16:creationId xmlns:a16="http://schemas.microsoft.com/office/drawing/2014/main" id="{39ABE783-1F3C-3D50-4FBD-14862ECB1FAC}"/>
                </a:ext>
              </a:extLst>
            </p:cNvPr>
            <p:cNvSpPr/>
            <p:nvPr/>
          </p:nvSpPr>
          <p:spPr>
            <a:xfrm>
              <a:off x="14149930" y="6022623"/>
              <a:ext cx="697361" cy="640997"/>
            </a:xfrm>
            <a:custGeom>
              <a:avLst/>
              <a:gdLst/>
              <a:ahLst/>
              <a:cxnLst>
                <a:cxn ang="0">
                  <a:pos x="wd2" y="hd2"/>
                </a:cxn>
                <a:cxn ang="5400000">
                  <a:pos x="wd2" y="hd2"/>
                </a:cxn>
                <a:cxn ang="10800000">
                  <a:pos x="wd2" y="hd2"/>
                </a:cxn>
                <a:cxn ang="16200000">
                  <a:pos x="wd2" y="hd2"/>
                </a:cxn>
              </a:cxnLst>
              <a:rect l="0" t="0" r="r" b="b"/>
              <a:pathLst>
                <a:path w="21600" h="21600" extrusionOk="0">
                  <a:moveTo>
                    <a:pt x="7848" y="0"/>
                  </a:moveTo>
                  <a:lnTo>
                    <a:pt x="7686" y="169"/>
                  </a:lnTo>
                  <a:lnTo>
                    <a:pt x="7118" y="169"/>
                  </a:lnTo>
                  <a:lnTo>
                    <a:pt x="6553" y="675"/>
                  </a:lnTo>
                  <a:lnTo>
                    <a:pt x="6634" y="759"/>
                  </a:lnTo>
                  <a:lnTo>
                    <a:pt x="6310" y="1261"/>
                  </a:lnTo>
                  <a:lnTo>
                    <a:pt x="6147" y="1261"/>
                  </a:lnTo>
                  <a:lnTo>
                    <a:pt x="5664" y="1683"/>
                  </a:lnTo>
                  <a:lnTo>
                    <a:pt x="4693" y="1936"/>
                  </a:lnTo>
                  <a:lnTo>
                    <a:pt x="4288" y="2691"/>
                  </a:lnTo>
                  <a:lnTo>
                    <a:pt x="4288" y="3362"/>
                  </a:lnTo>
                  <a:lnTo>
                    <a:pt x="4693" y="4205"/>
                  </a:lnTo>
                  <a:lnTo>
                    <a:pt x="4693" y="4960"/>
                  </a:lnTo>
                  <a:lnTo>
                    <a:pt x="4288" y="5800"/>
                  </a:lnTo>
                  <a:lnTo>
                    <a:pt x="4531" y="6221"/>
                  </a:lnTo>
                  <a:lnTo>
                    <a:pt x="4450" y="6892"/>
                  </a:lnTo>
                  <a:lnTo>
                    <a:pt x="4125" y="7398"/>
                  </a:lnTo>
                  <a:lnTo>
                    <a:pt x="3882" y="7731"/>
                  </a:lnTo>
                  <a:lnTo>
                    <a:pt x="0" y="10675"/>
                  </a:lnTo>
                  <a:lnTo>
                    <a:pt x="1052" y="13700"/>
                  </a:lnTo>
                  <a:lnTo>
                    <a:pt x="2992" y="13869"/>
                  </a:lnTo>
                  <a:lnTo>
                    <a:pt x="13427" y="21431"/>
                  </a:lnTo>
                  <a:lnTo>
                    <a:pt x="17633" y="21600"/>
                  </a:lnTo>
                  <a:lnTo>
                    <a:pt x="18202" y="20508"/>
                  </a:lnTo>
                  <a:lnTo>
                    <a:pt x="18685" y="19499"/>
                  </a:lnTo>
                  <a:lnTo>
                    <a:pt x="19655" y="18909"/>
                  </a:lnTo>
                  <a:lnTo>
                    <a:pt x="20386" y="19246"/>
                  </a:lnTo>
                  <a:lnTo>
                    <a:pt x="20869" y="19078"/>
                  </a:lnTo>
                  <a:lnTo>
                    <a:pt x="21113" y="19162"/>
                  </a:lnTo>
                  <a:lnTo>
                    <a:pt x="21438" y="18656"/>
                  </a:lnTo>
                  <a:lnTo>
                    <a:pt x="21600" y="18491"/>
                  </a:lnTo>
                  <a:lnTo>
                    <a:pt x="21438" y="18407"/>
                  </a:lnTo>
                  <a:lnTo>
                    <a:pt x="21032" y="18238"/>
                  </a:lnTo>
                  <a:lnTo>
                    <a:pt x="20630" y="17901"/>
                  </a:lnTo>
                  <a:lnTo>
                    <a:pt x="20386" y="16555"/>
                  </a:lnTo>
                  <a:lnTo>
                    <a:pt x="19655" y="16555"/>
                  </a:lnTo>
                  <a:lnTo>
                    <a:pt x="19574" y="15885"/>
                  </a:lnTo>
                  <a:lnTo>
                    <a:pt x="19574" y="15130"/>
                  </a:lnTo>
                  <a:lnTo>
                    <a:pt x="20061" y="14708"/>
                  </a:lnTo>
                  <a:lnTo>
                    <a:pt x="19574" y="13700"/>
                  </a:lnTo>
                  <a:lnTo>
                    <a:pt x="19172" y="13447"/>
                  </a:lnTo>
                  <a:lnTo>
                    <a:pt x="18766" y="12607"/>
                  </a:lnTo>
                  <a:lnTo>
                    <a:pt x="18445" y="12439"/>
                  </a:lnTo>
                  <a:lnTo>
                    <a:pt x="18283" y="12523"/>
                  </a:lnTo>
                  <a:lnTo>
                    <a:pt x="16582" y="11346"/>
                  </a:lnTo>
                  <a:lnTo>
                    <a:pt x="16180" y="11515"/>
                  </a:lnTo>
                  <a:lnTo>
                    <a:pt x="15936" y="11599"/>
                  </a:lnTo>
                  <a:lnTo>
                    <a:pt x="15530" y="11262"/>
                  </a:lnTo>
                  <a:lnTo>
                    <a:pt x="15530" y="10925"/>
                  </a:lnTo>
                  <a:lnTo>
                    <a:pt x="15449" y="10840"/>
                  </a:lnTo>
                  <a:lnTo>
                    <a:pt x="15611" y="10338"/>
                  </a:lnTo>
                  <a:lnTo>
                    <a:pt x="15128" y="9916"/>
                  </a:lnTo>
                  <a:lnTo>
                    <a:pt x="15047" y="9583"/>
                  </a:lnTo>
                  <a:lnTo>
                    <a:pt x="14641" y="9499"/>
                  </a:lnTo>
                  <a:lnTo>
                    <a:pt x="14316" y="9161"/>
                  </a:lnTo>
                  <a:lnTo>
                    <a:pt x="13995" y="9077"/>
                  </a:lnTo>
                  <a:lnTo>
                    <a:pt x="13995" y="8740"/>
                  </a:lnTo>
                  <a:lnTo>
                    <a:pt x="14239" y="8575"/>
                  </a:lnTo>
                  <a:lnTo>
                    <a:pt x="14158" y="8322"/>
                  </a:lnTo>
                  <a:lnTo>
                    <a:pt x="14239" y="7985"/>
                  </a:lnTo>
                  <a:lnTo>
                    <a:pt x="14239" y="7145"/>
                  </a:lnTo>
                  <a:lnTo>
                    <a:pt x="14397" y="6976"/>
                  </a:lnTo>
                  <a:lnTo>
                    <a:pt x="14560" y="6221"/>
                  </a:lnTo>
                  <a:lnTo>
                    <a:pt x="14803" y="6221"/>
                  </a:lnTo>
                  <a:lnTo>
                    <a:pt x="15128" y="6137"/>
                  </a:lnTo>
                  <a:lnTo>
                    <a:pt x="15128" y="5298"/>
                  </a:lnTo>
                  <a:lnTo>
                    <a:pt x="14966" y="5213"/>
                  </a:lnTo>
                  <a:lnTo>
                    <a:pt x="14803" y="4538"/>
                  </a:lnTo>
                  <a:lnTo>
                    <a:pt x="15128" y="4538"/>
                  </a:lnTo>
                  <a:lnTo>
                    <a:pt x="15530" y="4370"/>
                  </a:lnTo>
                  <a:lnTo>
                    <a:pt x="15774" y="4205"/>
                  </a:lnTo>
                  <a:lnTo>
                    <a:pt x="15530" y="4121"/>
                  </a:lnTo>
                  <a:lnTo>
                    <a:pt x="15209" y="3952"/>
                  </a:lnTo>
                  <a:lnTo>
                    <a:pt x="14722" y="4036"/>
                  </a:lnTo>
                  <a:lnTo>
                    <a:pt x="14397" y="3952"/>
                  </a:lnTo>
                  <a:lnTo>
                    <a:pt x="13589" y="3530"/>
                  </a:lnTo>
                  <a:lnTo>
                    <a:pt x="13346" y="3362"/>
                  </a:lnTo>
                  <a:lnTo>
                    <a:pt x="12944" y="3193"/>
                  </a:lnTo>
                  <a:lnTo>
                    <a:pt x="12700" y="2691"/>
                  </a:lnTo>
                  <a:lnTo>
                    <a:pt x="12538" y="2269"/>
                  </a:lnTo>
                  <a:lnTo>
                    <a:pt x="12136" y="2269"/>
                  </a:lnTo>
                  <a:lnTo>
                    <a:pt x="11892" y="1683"/>
                  </a:lnTo>
                  <a:lnTo>
                    <a:pt x="11973" y="1261"/>
                  </a:lnTo>
                  <a:lnTo>
                    <a:pt x="11730" y="759"/>
                  </a:lnTo>
                  <a:lnTo>
                    <a:pt x="11324" y="675"/>
                  </a:lnTo>
                  <a:lnTo>
                    <a:pt x="10759" y="843"/>
                  </a:lnTo>
                  <a:lnTo>
                    <a:pt x="10353" y="675"/>
                  </a:lnTo>
                  <a:lnTo>
                    <a:pt x="10353" y="253"/>
                  </a:lnTo>
                  <a:lnTo>
                    <a:pt x="10110" y="0"/>
                  </a:lnTo>
                  <a:lnTo>
                    <a:pt x="9545" y="253"/>
                  </a:lnTo>
                  <a:lnTo>
                    <a:pt x="8737" y="0"/>
                  </a:lnTo>
                  <a:close/>
                </a:path>
              </a:pathLst>
            </a:custGeom>
            <a:solidFill>
              <a:srgbClr val="CBD4D8"/>
            </a:solidFill>
            <a:ln w="12700" cap="flat">
              <a:noFill/>
              <a:miter lim="400000"/>
            </a:ln>
            <a:effectLst/>
          </p:spPr>
          <p:txBody>
            <a:bodyPr wrap="square" lIns="0" tIns="0" rIns="0" bIns="0" numCol="1" anchor="ctr">
              <a:noAutofit/>
            </a:bodyPr>
            <a:lstStyle/>
            <a:p>
              <a:pPr defTabSz="342900">
                <a:lnSpc>
                  <a:spcPct val="100000"/>
                </a:lnSpc>
                <a:spcBef>
                  <a:spcPts val="0"/>
                </a:spcBef>
                <a:defRPr sz="1400">
                  <a:latin typeface="Arial"/>
                  <a:ea typeface="Arial"/>
                  <a:cs typeface="Arial"/>
                  <a:sym typeface="Arial"/>
                </a:defRPr>
              </a:pPr>
              <a:endParaRPr sz="525"/>
            </a:p>
          </p:txBody>
        </p:sp>
        <p:sp>
          <p:nvSpPr>
            <p:cNvPr id="722" name="Google Shape;10568;p32">
              <a:extLst>
                <a:ext uri="{FF2B5EF4-FFF2-40B4-BE49-F238E27FC236}">
                  <a16:creationId xmlns:a16="http://schemas.microsoft.com/office/drawing/2014/main" id="{722043F0-CD9B-72CA-D3B4-6D718DED5081}"/>
                </a:ext>
              </a:extLst>
            </p:cNvPr>
            <p:cNvSpPr/>
            <p:nvPr/>
          </p:nvSpPr>
          <p:spPr>
            <a:xfrm>
              <a:off x="14719227" y="6583768"/>
              <a:ext cx="125443" cy="122168"/>
            </a:xfrm>
            <a:custGeom>
              <a:avLst/>
              <a:gdLst/>
              <a:ahLst/>
              <a:cxnLst>
                <a:cxn ang="0">
                  <a:pos x="wd2" y="hd2"/>
                </a:cxn>
                <a:cxn ang="5400000">
                  <a:pos x="wd2" y="hd2"/>
                </a:cxn>
                <a:cxn ang="10800000">
                  <a:pos x="wd2" y="hd2"/>
                </a:cxn>
                <a:cxn ang="16200000">
                  <a:pos x="wd2" y="hd2"/>
                </a:cxn>
              </a:cxnLst>
              <a:rect l="0" t="0" r="r" b="b"/>
              <a:pathLst>
                <a:path w="21600" h="21600" extrusionOk="0">
                  <a:moveTo>
                    <a:pt x="11241" y="0"/>
                  </a:moveTo>
                  <a:lnTo>
                    <a:pt x="5846" y="3098"/>
                  </a:lnTo>
                  <a:lnTo>
                    <a:pt x="3159" y="8387"/>
                  </a:lnTo>
                  <a:lnTo>
                    <a:pt x="0" y="14119"/>
                  </a:lnTo>
                  <a:lnTo>
                    <a:pt x="1805" y="14119"/>
                  </a:lnTo>
                  <a:lnTo>
                    <a:pt x="13046" y="17196"/>
                  </a:lnTo>
                  <a:lnTo>
                    <a:pt x="13497" y="21600"/>
                  </a:lnTo>
                  <a:lnTo>
                    <a:pt x="21600" y="18523"/>
                  </a:lnTo>
                  <a:lnTo>
                    <a:pt x="20246" y="16753"/>
                  </a:lnTo>
                  <a:lnTo>
                    <a:pt x="20246" y="16311"/>
                  </a:lnTo>
                  <a:lnTo>
                    <a:pt x="21149" y="16311"/>
                  </a:lnTo>
                  <a:lnTo>
                    <a:pt x="19795" y="14562"/>
                  </a:lnTo>
                  <a:lnTo>
                    <a:pt x="19795" y="12791"/>
                  </a:lnTo>
                  <a:lnTo>
                    <a:pt x="18892" y="10579"/>
                  </a:lnTo>
                  <a:lnTo>
                    <a:pt x="17989" y="11906"/>
                  </a:lnTo>
                  <a:lnTo>
                    <a:pt x="13046" y="8830"/>
                  </a:lnTo>
                  <a:lnTo>
                    <a:pt x="20246" y="7502"/>
                  </a:lnTo>
                  <a:lnTo>
                    <a:pt x="19343" y="1770"/>
                  </a:lnTo>
                  <a:lnTo>
                    <a:pt x="19343" y="1328"/>
                  </a:lnTo>
                  <a:lnTo>
                    <a:pt x="17989" y="885"/>
                  </a:lnTo>
                  <a:lnTo>
                    <a:pt x="15303" y="1770"/>
                  </a:lnTo>
                  <a:lnTo>
                    <a:pt x="11241" y="0"/>
                  </a:lnTo>
                  <a:close/>
                </a:path>
              </a:pathLst>
            </a:custGeom>
            <a:solidFill>
              <a:srgbClr val="CCD4DB"/>
            </a:solidFill>
            <a:ln w="12700" cap="flat">
              <a:noFill/>
              <a:miter lim="400000"/>
            </a:ln>
            <a:effectLst/>
          </p:spPr>
          <p:txBody>
            <a:bodyPr wrap="square" lIns="0" tIns="0" rIns="0" bIns="0" numCol="1" anchor="ctr">
              <a:noAutofit/>
            </a:bodyPr>
            <a:lstStyle/>
            <a:p>
              <a:pPr defTabSz="342900">
                <a:lnSpc>
                  <a:spcPct val="100000"/>
                </a:lnSpc>
                <a:spcBef>
                  <a:spcPts val="0"/>
                </a:spcBef>
                <a:defRPr sz="1400">
                  <a:latin typeface="Arial"/>
                  <a:ea typeface="Arial"/>
                  <a:cs typeface="Arial"/>
                  <a:sym typeface="Arial"/>
                </a:defRPr>
              </a:pPr>
              <a:endParaRPr sz="525"/>
            </a:p>
          </p:txBody>
        </p:sp>
        <p:sp>
          <p:nvSpPr>
            <p:cNvPr id="723" name="Google Shape;10569;p32">
              <a:extLst>
                <a:ext uri="{FF2B5EF4-FFF2-40B4-BE49-F238E27FC236}">
                  <a16:creationId xmlns:a16="http://schemas.microsoft.com/office/drawing/2014/main" id="{1C5CDA26-5163-B96A-A785-76C7F4C66D98}"/>
                </a:ext>
              </a:extLst>
            </p:cNvPr>
            <p:cNvSpPr/>
            <p:nvPr/>
          </p:nvSpPr>
          <p:spPr>
            <a:xfrm>
              <a:off x="13674618" y="6169815"/>
              <a:ext cx="161892" cy="87243"/>
            </a:xfrm>
            <a:custGeom>
              <a:avLst/>
              <a:gdLst/>
              <a:ahLst/>
              <a:cxnLst>
                <a:cxn ang="0">
                  <a:pos x="wd2" y="hd2"/>
                </a:cxn>
                <a:cxn ang="5400000">
                  <a:pos x="wd2" y="hd2"/>
                </a:cxn>
                <a:cxn ang="10800000">
                  <a:pos x="wd2" y="hd2"/>
                </a:cxn>
                <a:cxn ang="16200000">
                  <a:pos x="wd2" y="hd2"/>
                </a:cxn>
              </a:cxnLst>
              <a:rect l="0" t="0" r="r" b="b"/>
              <a:pathLst>
                <a:path w="21600" h="21600" extrusionOk="0">
                  <a:moveTo>
                    <a:pt x="19868" y="0"/>
                  </a:moveTo>
                  <a:lnTo>
                    <a:pt x="16720" y="3069"/>
                  </a:lnTo>
                  <a:lnTo>
                    <a:pt x="12890" y="6167"/>
                  </a:lnTo>
                  <a:lnTo>
                    <a:pt x="10109" y="6167"/>
                  </a:lnTo>
                  <a:lnTo>
                    <a:pt x="8010" y="4928"/>
                  </a:lnTo>
                  <a:lnTo>
                    <a:pt x="6278" y="4928"/>
                  </a:lnTo>
                  <a:lnTo>
                    <a:pt x="6278" y="6787"/>
                  </a:lnTo>
                  <a:lnTo>
                    <a:pt x="5929" y="9266"/>
                  </a:lnTo>
                  <a:lnTo>
                    <a:pt x="4530" y="9885"/>
                  </a:lnTo>
                  <a:lnTo>
                    <a:pt x="2431" y="8646"/>
                  </a:lnTo>
                  <a:lnTo>
                    <a:pt x="1399" y="11095"/>
                  </a:lnTo>
                  <a:lnTo>
                    <a:pt x="0" y="11715"/>
                  </a:lnTo>
                  <a:lnTo>
                    <a:pt x="0" y="15433"/>
                  </a:lnTo>
                  <a:lnTo>
                    <a:pt x="1399" y="18531"/>
                  </a:lnTo>
                  <a:lnTo>
                    <a:pt x="3481" y="20980"/>
                  </a:lnTo>
                  <a:lnTo>
                    <a:pt x="6278" y="20361"/>
                  </a:lnTo>
                  <a:lnTo>
                    <a:pt x="7661" y="21600"/>
                  </a:lnTo>
                  <a:lnTo>
                    <a:pt x="8360" y="20361"/>
                  </a:lnTo>
                  <a:lnTo>
                    <a:pt x="10459" y="19121"/>
                  </a:lnTo>
                  <a:lnTo>
                    <a:pt x="12890" y="16052"/>
                  </a:lnTo>
                  <a:lnTo>
                    <a:pt x="13939" y="14813"/>
                  </a:lnTo>
                  <a:lnTo>
                    <a:pt x="16720" y="15433"/>
                  </a:lnTo>
                  <a:lnTo>
                    <a:pt x="16720" y="12334"/>
                  </a:lnTo>
                  <a:lnTo>
                    <a:pt x="16371" y="9266"/>
                  </a:lnTo>
                  <a:lnTo>
                    <a:pt x="18469" y="4928"/>
                  </a:lnTo>
                  <a:lnTo>
                    <a:pt x="20551" y="2479"/>
                  </a:lnTo>
                  <a:lnTo>
                    <a:pt x="21600" y="620"/>
                  </a:lnTo>
                  <a:lnTo>
                    <a:pt x="20901" y="0"/>
                  </a:lnTo>
                  <a:close/>
                </a:path>
              </a:pathLst>
            </a:custGeom>
            <a:solidFill>
              <a:srgbClr val="CCD4DB"/>
            </a:solidFill>
            <a:ln w="12700" cap="flat">
              <a:noFill/>
              <a:miter lim="400000"/>
            </a:ln>
            <a:effectLst/>
          </p:spPr>
          <p:txBody>
            <a:bodyPr wrap="square" lIns="0" tIns="0" rIns="0" bIns="0" numCol="1" anchor="ctr">
              <a:noAutofit/>
            </a:bodyPr>
            <a:lstStyle/>
            <a:p>
              <a:pPr defTabSz="342900">
                <a:lnSpc>
                  <a:spcPct val="100000"/>
                </a:lnSpc>
                <a:spcBef>
                  <a:spcPts val="0"/>
                </a:spcBef>
                <a:defRPr sz="1400">
                  <a:latin typeface="Arial"/>
                  <a:ea typeface="Arial"/>
                  <a:cs typeface="Arial"/>
                  <a:sym typeface="Arial"/>
                </a:defRPr>
              </a:pPr>
              <a:endParaRPr sz="525"/>
            </a:p>
          </p:txBody>
        </p:sp>
        <p:sp>
          <p:nvSpPr>
            <p:cNvPr id="724" name="Google Shape;10570;p32">
              <a:extLst>
                <a:ext uri="{FF2B5EF4-FFF2-40B4-BE49-F238E27FC236}">
                  <a16:creationId xmlns:a16="http://schemas.microsoft.com/office/drawing/2014/main" id="{BADD7E11-918C-59F4-6BB0-EAF7B198064E}"/>
                </a:ext>
              </a:extLst>
            </p:cNvPr>
            <p:cNvSpPr/>
            <p:nvPr/>
          </p:nvSpPr>
          <p:spPr>
            <a:xfrm>
              <a:off x="13914894" y="6040140"/>
              <a:ext cx="449223" cy="381524"/>
            </a:xfrm>
            <a:custGeom>
              <a:avLst/>
              <a:gdLst/>
              <a:ahLst/>
              <a:cxnLst>
                <a:cxn ang="0">
                  <a:pos x="wd2" y="hd2"/>
                </a:cxn>
                <a:cxn ang="5400000">
                  <a:pos x="wd2" y="hd2"/>
                </a:cxn>
                <a:cxn ang="10800000">
                  <a:pos x="wd2" y="hd2"/>
                </a:cxn>
                <a:cxn ang="16200000">
                  <a:pos x="wd2" y="hd2"/>
                </a:cxn>
              </a:cxnLst>
              <a:rect l="0" t="0" r="r" b="b"/>
              <a:pathLst>
                <a:path w="21600" h="21600" extrusionOk="0">
                  <a:moveTo>
                    <a:pt x="20220" y="0"/>
                  </a:moveTo>
                  <a:lnTo>
                    <a:pt x="18833" y="425"/>
                  </a:lnTo>
                  <a:lnTo>
                    <a:pt x="17075" y="283"/>
                  </a:lnTo>
                  <a:lnTo>
                    <a:pt x="16325" y="425"/>
                  </a:lnTo>
                  <a:lnTo>
                    <a:pt x="15442" y="425"/>
                  </a:lnTo>
                  <a:lnTo>
                    <a:pt x="14188" y="985"/>
                  </a:lnTo>
                  <a:lnTo>
                    <a:pt x="13810" y="1552"/>
                  </a:lnTo>
                  <a:lnTo>
                    <a:pt x="12808" y="1835"/>
                  </a:lnTo>
                  <a:lnTo>
                    <a:pt x="12682" y="2261"/>
                  </a:lnTo>
                  <a:lnTo>
                    <a:pt x="11049" y="2261"/>
                  </a:lnTo>
                  <a:lnTo>
                    <a:pt x="10047" y="1835"/>
                  </a:lnTo>
                  <a:lnTo>
                    <a:pt x="9669" y="1552"/>
                  </a:lnTo>
                  <a:lnTo>
                    <a:pt x="9039" y="1410"/>
                  </a:lnTo>
                  <a:lnTo>
                    <a:pt x="7160" y="1552"/>
                  </a:lnTo>
                  <a:lnTo>
                    <a:pt x="6656" y="1835"/>
                  </a:lnTo>
                  <a:lnTo>
                    <a:pt x="6404" y="1835"/>
                  </a:lnTo>
                  <a:lnTo>
                    <a:pt x="4645" y="2821"/>
                  </a:lnTo>
                  <a:lnTo>
                    <a:pt x="4015" y="2537"/>
                  </a:lnTo>
                  <a:lnTo>
                    <a:pt x="3139" y="2261"/>
                  </a:lnTo>
                  <a:lnTo>
                    <a:pt x="2761" y="2821"/>
                  </a:lnTo>
                  <a:lnTo>
                    <a:pt x="2761" y="4373"/>
                  </a:lnTo>
                  <a:lnTo>
                    <a:pt x="2257" y="4514"/>
                  </a:lnTo>
                  <a:lnTo>
                    <a:pt x="2509" y="5365"/>
                  </a:lnTo>
                  <a:lnTo>
                    <a:pt x="1885" y="5790"/>
                  </a:lnTo>
                  <a:lnTo>
                    <a:pt x="1002" y="5931"/>
                  </a:lnTo>
                  <a:lnTo>
                    <a:pt x="378" y="5790"/>
                  </a:lnTo>
                  <a:lnTo>
                    <a:pt x="0" y="6073"/>
                  </a:lnTo>
                  <a:lnTo>
                    <a:pt x="126" y="7200"/>
                  </a:lnTo>
                  <a:lnTo>
                    <a:pt x="624" y="8610"/>
                  </a:lnTo>
                  <a:lnTo>
                    <a:pt x="876" y="9461"/>
                  </a:lnTo>
                  <a:lnTo>
                    <a:pt x="750" y="10304"/>
                  </a:lnTo>
                  <a:lnTo>
                    <a:pt x="624" y="11998"/>
                  </a:lnTo>
                  <a:lnTo>
                    <a:pt x="2011" y="11998"/>
                  </a:lnTo>
                  <a:lnTo>
                    <a:pt x="2257" y="12848"/>
                  </a:lnTo>
                  <a:lnTo>
                    <a:pt x="2887" y="13131"/>
                  </a:lnTo>
                  <a:lnTo>
                    <a:pt x="2887" y="14258"/>
                  </a:lnTo>
                  <a:lnTo>
                    <a:pt x="3265" y="14825"/>
                  </a:lnTo>
                  <a:lnTo>
                    <a:pt x="2761" y="14967"/>
                  </a:lnTo>
                  <a:lnTo>
                    <a:pt x="2509" y="14967"/>
                  </a:lnTo>
                  <a:lnTo>
                    <a:pt x="1885" y="15527"/>
                  </a:lnTo>
                  <a:lnTo>
                    <a:pt x="1506" y="16519"/>
                  </a:lnTo>
                  <a:lnTo>
                    <a:pt x="1002" y="17362"/>
                  </a:lnTo>
                  <a:lnTo>
                    <a:pt x="876" y="17362"/>
                  </a:lnTo>
                  <a:lnTo>
                    <a:pt x="1002" y="17646"/>
                  </a:lnTo>
                  <a:lnTo>
                    <a:pt x="1506" y="18071"/>
                  </a:lnTo>
                  <a:lnTo>
                    <a:pt x="1632" y="19481"/>
                  </a:lnTo>
                  <a:lnTo>
                    <a:pt x="1506" y="20190"/>
                  </a:lnTo>
                  <a:lnTo>
                    <a:pt x="1885" y="20190"/>
                  </a:lnTo>
                  <a:lnTo>
                    <a:pt x="2887" y="20757"/>
                  </a:lnTo>
                  <a:lnTo>
                    <a:pt x="3769" y="21458"/>
                  </a:lnTo>
                  <a:lnTo>
                    <a:pt x="3889" y="21458"/>
                  </a:lnTo>
                  <a:lnTo>
                    <a:pt x="4393" y="21600"/>
                  </a:lnTo>
                  <a:lnTo>
                    <a:pt x="11301" y="16944"/>
                  </a:lnTo>
                  <a:lnTo>
                    <a:pt x="17327" y="11998"/>
                  </a:lnTo>
                  <a:lnTo>
                    <a:pt x="17705" y="11438"/>
                  </a:lnTo>
                  <a:lnTo>
                    <a:pt x="18209" y="10587"/>
                  </a:lnTo>
                  <a:lnTo>
                    <a:pt x="18335" y="9461"/>
                  </a:lnTo>
                  <a:lnTo>
                    <a:pt x="17957" y="8752"/>
                  </a:lnTo>
                  <a:lnTo>
                    <a:pt x="18587" y="7342"/>
                  </a:lnTo>
                  <a:lnTo>
                    <a:pt x="18587" y="6073"/>
                  </a:lnTo>
                  <a:lnTo>
                    <a:pt x="17957" y="4656"/>
                  </a:lnTo>
                  <a:lnTo>
                    <a:pt x="17957" y="3529"/>
                  </a:lnTo>
                  <a:lnTo>
                    <a:pt x="18587" y="2261"/>
                  </a:lnTo>
                  <a:lnTo>
                    <a:pt x="20094" y="1835"/>
                  </a:lnTo>
                  <a:lnTo>
                    <a:pt x="20844" y="1127"/>
                  </a:lnTo>
                  <a:lnTo>
                    <a:pt x="21096" y="1127"/>
                  </a:lnTo>
                  <a:lnTo>
                    <a:pt x="21600" y="283"/>
                  </a:lnTo>
                  <a:lnTo>
                    <a:pt x="21474" y="142"/>
                  </a:lnTo>
                  <a:lnTo>
                    <a:pt x="21096" y="0"/>
                  </a:lnTo>
                  <a:close/>
                </a:path>
              </a:pathLst>
            </a:custGeom>
            <a:solidFill>
              <a:srgbClr val="CBD4D7"/>
            </a:solidFill>
            <a:ln w="12700" cap="flat">
              <a:noFill/>
              <a:miter lim="400000"/>
            </a:ln>
            <a:effectLst/>
          </p:spPr>
          <p:txBody>
            <a:bodyPr wrap="square" lIns="0" tIns="0" rIns="0" bIns="0" numCol="1" anchor="ctr">
              <a:noAutofit/>
            </a:bodyPr>
            <a:lstStyle/>
            <a:p>
              <a:pPr defTabSz="342900">
                <a:lnSpc>
                  <a:spcPct val="100000"/>
                </a:lnSpc>
                <a:spcBef>
                  <a:spcPts val="0"/>
                </a:spcBef>
                <a:defRPr sz="1400">
                  <a:latin typeface="Arial"/>
                  <a:ea typeface="Arial"/>
                  <a:cs typeface="Arial"/>
                  <a:sym typeface="Arial"/>
                </a:defRPr>
              </a:pPr>
              <a:endParaRPr sz="525"/>
            </a:p>
          </p:txBody>
        </p:sp>
        <p:sp>
          <p:nvSpPr>
            <p:cNvPr id="725" name="Google Shape;10571;p32">
              <a:extLst>
                <a:ext uri="{FF2B5EF4-FFF2-40B4-BE49-F238E27FC236}">
                  <a16:creationId xmlns:a16="http://schemas.microsoft.com/office/drawing/2014/main" id="{DC100BDA-A587-4FB1-EB80-337E01297012}"/>
                </a:ext>
              </a:extLst>
            </p:cNvPr>
            <p:cNvSpPr/>
            <p:nvPr/>
          </p:nvSpPr>
          <p:spPr>
            <a:xfrm>
              <a:off x="13823531" y="6346815"/>
              <a:ext cx="109596" cy="304287"/>
            </a:xfrm>
            <a:custGeom>
              <a:avLst/>
              <a:gdLst/>
              <a:ahLst/>
              <a:cxnLst>
                <a:cxn ang="0">
                  <a:pos x="wd2" y="hd2"/>
                </a:cxn>
                <a:cxn ang="5400000">
                  <a:pos x="wd2" y="hd2"/>
                </a:cxn>
                <a:cxn ang="10800000">
                  <a:pos x="wd2" y="hd2"/>
                </a:cxn>
                <a:cxn ang="16200000">
                  <a:pos x="wd2" y="hd2"/>
                </a:cxn>
              </a:cxnLst>
              <a:rect l="0" t="0" r="r" b="b"/>
              <a:pathLst>
                <a:path w="21600" h="21600" extrusionOk="0">
                  <a:moveTo>
                    <a:pt x="20567" y="0"/>
                  </a:moveTo>
                  <a:lnTo>
                    <a:pt x="18525" y="888"/>
                  </a:lnTo>
                  <a:lnTo>
                    <a:pt x="13875" y="1244"/>
                  </a:lnTo>
                  <a:lnTo>
                    <a:pt x="12867" y="888"/>
                  </a:lnTo>
                  <a:lnTo>
                    <a:pt x="9250" y="2132"/>
                  </a:lnTo>
                  <a:lnTo>
                    <a:pt x="8217" y="5669"/>
                  </a:lnTo>
                  <a:lnTo>
                    <a:pt x="4108" y="8503"/>
                  </a:lnTo>
                  <a:lnTo>
                    <a:pt x="0" y="10449"/>
                  </a:lnTo>
                  <a:lnTo>
                    <a:pt x="1525" y="10627"/>
                  </a:lnTo>
                  <a:lnTo>
                    <a:pt x="4108" y="12217"/>
                  </a:lnTo>
                  <a:lnTo>
                    <a:pt x="5658" y="13985"/>
                  </a:lnTo>
                  <a:lnTo>
                    <a:pt x="9250" y="15940"/>
                  </a:lnTo>
                  <a:lnTo>
                    <a:pt x="12867" y="18588"/>
                  </a:lnTo>
                  <a:lnTo>
                    <a:pt x="11317" y="19832"/>
                  </a:lnTo>
                  <a:lnTo>
                    <a:pt x="13383" y="21600"/>
                  </a:lnTo>
                  <a:lnTo>
                    <a:pt x="15425" y="20712"/>
                  </a:lnTo>
                  <a:lnTo>
                    <a:pt x="15425" y="19832"/>
                  </a:lnTo>
                  <a:lnTo>
                    <a:pt x="16458" y="19299"/>
                  </a:lnTo>
                  <a:lnTo>
                    <a:pt x="16458" y="18241"/>
                  </a:lnTo>
                  <a:lnTo>
                    <a:pt x="18008" y="16820"/>
                  </a:lnTo>
                  <a:lnTo>
                    <a:pt x="16975" y="15584"/>
                  </a:lnTo>
                  <a:lnTo>
                    <a:pt x="18525" y="15407"/>
                  </a:lnTo>
                  <a:lnTo>
                    <a:pt x="18525" y="14163"/>
                  </a:lnTo>
                  <a:lnTo>
                    <a:pt x="19041" y="13106"/>
                  </a:lnTo>
                  <a:lnTo>
                    <a:pt x="19041" y="10271"/>
                  </a:lnTo>
                  <a:lnTo>
                    <a:pt x="18525" y="10449"/>
                  </a:lnTo>
                  <a:lnTo>
                    <a:pt x="16458" y="10449"/>
                  </a:lnTo>
                  <a:lnTo>
                    <a:pt x="13875" y="10982"/>
                  </a:lnTo>
                  <a:lnTo>
                    <a:pt x="12867" y="10449"/>
                  </a:lnTo>
                  <a:lnTo>
                    <a:pt x="13383" y="8858"/>
                  </a:lnTo>
                  <a:lnTo>
                    <a:pt x="13383" y="6735"/>
                  </a:lnTo>
                  <a:lnTo>
                    <a:pt x="12867" y="6024"/>
                  </a:lnTo>
                  <a:lnTo>
                    <a:pt x="13383" y="4780"/>
                  </a:lnTo>
                  <a:lnTo>
                    <a:pt x="16458" y="4780"/>
                  </a:lnTo>
                  <a:lnTo>
                    <a:pt x="16975" y="5669"/>
                  </a:lnTo>
                  <a:lnTo>
                    <a:pt x="18525" y="5669"/>
                  </a:lnTo>
                  <a:lnTo>
                    <a:pt x="20567" y="5136"/>
                  </a:lnTo>
                  <a:lnTo>
                    <a:pt x="20567" y="4433"/>
                  </a:lnTo>
                  <a:lnTo>
                    <a:pt x="19558" y="4078"/>
                  </a:lnTo>
                  <a:lnTo>
                    <a:pt x="19041" y="3190"/>
                  </a:lnTo>
                  <a:lnTo>
                    <a:pt x="20567" y="1777"/>
                  </a:lnTo>
                  <a:lnTo>
                    <a:pt x="21083" y="533"/>
                  </a:lnTo>
                  <a:lnTo>
                    <a:pt x="21600" y="0"/>
                  </a:lnTo>
                  <a:close/>
                </a:path>
              </a:pathLst>
            </a:custGeom>
            <a:solidFill>
              <a:srgbClr val="CBD4D7"/>
            </a:solidFill>
            <a:ln w="12700" cap="flat">
              <a:noFill/>
              <a:miter lim="400000"/>
            </a:ln>
            <a:effectLst/>
          </p:spPr>
          <p:txBody>
            <a:bodyPr wrap="square" lIns="0" tIns="0" rIns="0" bIns="0" numCol="1" anchor="ctr">
              <a:noAutofit/>
            </a:bodyPr>
            <a:lstStyle/>
            <a:p>
              <a:pPr defTabSz="342900">
                <a:lnSpc>
                  <a:spcPct val="100000"/>
                </a:lnSpc>
                <a:spcBef>
                  <a:spcPts val="0"/>
                </a:spcBef>
                <a:defRPr sz="1400">
                  <a:latin typeface="Arial"/>
                  <a:ea typeface="Arial"/>
                  <a:cs typeface="Arial"/>
                  <a:sym typeface="Arial"/>
                </a:defRPr>
              </a:pPr>
              <a:endParaRPr sz="525"/>
            </a:p>
          </p:txBody>
        </p:sp>
        <p:sp>
          <p:nvSpPr>
            <p:cNvPr id="726" name="Google Shape;10572;p32">
              <a:extLst>
                <a:ext uri="{FF2B5EF4-FFF2-40B4-BE49-F238E27FC236}">
                  <a16:creationId xmlns:a16="http://schemas.microsoft.com/office/drawing/2014/main" id="{0E643C78-7080-1757-2E07-2060BE695920}"/>
                </a:ext>
              </a:extLst>
            </p:cNvPr>
            <p:cNvSpPr/>
            <p:nvPr/>
          </p:nvSpPr>
          <p:spPr>
            <a:xfrm>
              <a:off x="13904554" y="6346815"/>
              <a:ext cx="59876" cy="62454"/>
            </a:xfrm>
            <a:custGeom>
              <a:avLst/>
              <a:gdLst/>
              <a:ahLst/>
              <a:cxnLst>
                <a:cxn ang="0">
                  <a:pos x="wd2" y="hd2"/>
                </a:cxn>
                <a:cxn ang="5400000">
                  <a:pos x="wd2" y="hd2"/>
                </a:cxn>
                <a:cxn ang="10800000">
                  <a:pos x="wd2" y="hd2"/>
                </a:cxn>
                <a:cxn ang="16200000">
                  <a:pos x="wd2" y="hd2"/>
                </a:cxn>
              </a:cxnLst>
              <a:rect l="0" t="0" r="r" b="b"/>
              <a:pathLst>
                <a:path w="21600" h="21600" extrusionOk="0">
                  <a:moveTo>
                    <a:pt x="9767" y="0"/>
                  </a:moveTo>
                  <a:lnTo>
                    <a:pt x="7795" y="2597"/>
                  </a:lnTo>
                  <a:lnTo>
                    <a:pt x="5823" y="8656"/>
                  </a:lnTo>
                  <a:lnTo>
                    <a:pt x="0" y="15540"/>
                  </a:lnTo>
                  <a:lnTo>
                    <a:pt x="1972" y="19869"/>
                  </a:lnTo>
                  <a:lnTo>
                    <a:pt x="5823" y="21600"/>
                  </a:lnTo>
                  <a:lnTo>
                    <a:pt x="7795" y="21600"/>
                  </a:lnTo>
                  <a:lnTo>
                    <a:pt x="11739" y="19869"/>
                  </a:lnTo>
                  <a:lnTo>
                    <a:pt x="19628" y="17272"/>
                  </a:lnTo>
                  <a:lnTo>
                    <a:pt x="21600" y="12944"/>
                  </a:lnTo>
                  <a:lnTo>
                    <a:pt x="19628" y="4328"/>
                  </a:lnTo>
                  <a:lnTo>
                    <a:pt x="11739" y="1731"/>
                  </a:lnTo>
                  <a:lnTo>
                    <a:pt x="9767" y="0"/>
                  </a:lnTo>
                  <a:close/>
                </a:path>
              </a:pathLst>
            </a:custGeom>
            <a:solidFill>
              <a:srgbClr val="CBD4D7"/>
            </a:solidFill>
            <a:ln w="12700" cap="flat">
              <a:noFill/>
              <a:miter lim="400000"/>
            </a:ln>
            <a:effectLst/>
          </p:spPr>
          <p:txBody>
            <a:bodyPr wrap="square" lIns="0" tIns="0" rIns="0" bIns="0" numCol="1" anchor="ctr">
              <a:noAutofit/>
            </a:bodyPr>
            <a:lstStyle/>
            <a:p>
              <a:pPr defTabSz="342900">
                <a:lnSpc>
                  <a:spcPct val="100000"/>
                </a:lnSpc>
                <a:spcBef>
                  <a:spcPts val="0"/>
                </a:spcBef>
                <a:defRPr sz="1400">
                  <a:latin typeface="Arial"/>
                  <a:ea typeface="Arial"/>
                  <a:cs typeface="Arial"/>
                  <a:sym typeface="Arial"/>
                </a:defRPr>
              </a:pPr>
              <a:endParaRPr sz="525"/>
            </a:p>
          </p:txBody>
        </p:sp>
        <p:sp>
          <p:nvSpPr>
            <p:cNvPr id="727" name="Google Shape;10573;p32">
              <a:extLst>
                <a:ext uri="{FF2B5EF4-FFF2-40B4-BE49-F238E27FC236}">
                  <a16:creationId xmlns:a16="http://schemas.microsoft.com/office/drawing/2014/main" id="{4F65B4E6-F190-DBEE-A355-D5EB0691A2BC}"/>
                </a:ext>
              </a:extLst>
            </p:cNvPr>
            <p:cNvSpPr/>
            <p:nvPr/>
          </p:nvSpPr>
          <p:spPr>
            <a:xfrm>
              <a:off x="13878400" y="6414153"/>
              <a:ext cx="59876" cy="87366"/>
            </a:xfrm>
            <a:custGeom>
              <a:avLst/>
              <a:gdLst/>
              <a:ahLst/>
              <a:cxnLst>
                <a:cxn ang="0">
                  <a:pos x="wd2" y="hd2"/>
                </a:cxn>
                <a:cxn ang="5400000">
                  <a:pos x="wd2" y="hd2"/>
                </a:cxn>
                <a:cxn ang="10800000">
                  <a:pos x="wd2" y="hd2"/>
                </a:cxn>
                <a:cxn ang="16200000">
                  <a:pos x="wd2" y="hd2"/>
                </a:cxn>
              </a:cxnLst>
              <a:rect l="0" t="0" r="r" b="b"/>
              <a:pathLst>
                <a:path w="21600" h="21600" extrusionOk="0">
                  <a:moveTo>
                    <a:pt x="1449" y="0"/>
                  </a:moveTo>
                  <a:lnTo>
                    <a:pt x="0" y="4332"/>
                  </a:lnTo>
                  <a:lnTo>
                    <a:pt x="1449" y="6807"/>
                  </a:lnTo>
                  <a:lnTo>
                    <a:pt x="1449" y="14204"/>
                  </a:lnTo>
                  <a:lnTo>
                    <a:pt x="0" y="19744"/>
                  </a:lnTo>
                  <a:lnTo>
                    <a:pt x="2829" y="21600"/>
                  </a:lnTo>
                  <a:lnTo>
                    <a:pt x="10075" y="19744"/>
                  </a:lnTo>
                  <a:lnTo>
                    <a:pt x="15872" y="19744"/>
                  </a:lnTo>
                  <a:lnTo>
                    <a:pt x="17321" y="19125"/>
                  </a:lnTo>
                  <a:lnTo>
                    <a:pt x="18771" y="12966"/>
                  </a:lnTo>
                  <a:lnTo>
                    <a:pt x="18771" y="10491"/>
                  </a:lnTo>
                  <a:lnTo>
                    <a:pt x="21600" y="6188"/>
                  </a:lnTo>
                  <a:lnTo>
                    <a:pt x="21600" y="1238"/>
                  </a:lnTo>
                  <a:lnTo>
                    <a:pt x="15872" y="3094"/>
                  </a:lnTo>
                  <a:lnTo>
                    <a:pt x="11525" y="3094"/>
                  </a:lnTo>
                  <a:lnTo>
                    <a:pt x="10075" y="0"/>
                  </a:lnTo>
                  <a:close/>
                </a:path>
              </a:pathLst>
            </a:custGeom>
            <a:solidFill>
              <a:srgbClr val="CBD4D7"/>
            </a:solidFill>
            <a:ln w="12700" cap="flat">
              <a:noFill/>
              <a:miter lim="400000"/>
            </a:ln>
            <a:effectLst/>
          </p:spPr>
          <p:txBody>
            <a:bodyPr wrap="square" lIns="0" tIns="0" rIns="0" bIns="0" numCol="1" anchor="ctr">
              <a:noAutofit/>
            </a:bodyPr>
            <a:lstStyle/>
            <a:p>
              <a:pPr defTabSz="342900">
                <a:lnSpc>
                  <a:spcPct val="100000"/>
                </a:lnSpc>
                <a:spcBef>
                  <a:spcPts val="0"/>
                </a:spcBef>
                <a:defRPr sz="1400">
                  <a:latin typeface="Arial"/>
                  <a:ea typeface="Arial"/>
                  <a:cs typeface="Arial"/>
                  <a:sym typeface="Arial"/>
                </a:defRPr>
              </a:pPr>
              <a:endParaRPr sz="525"/>
            </a:p>
          </p:txBody>
        </p:sp>
        <p:sp>
          <p:nvSpPr>
            <p:cNvPr id="728" name="Google Shape;10574;p32">
              <a:extLst>
                <a:ext uri="{FF2B5EF4-FFF2-40B4-BE49-F238E27FC236}">
                  <a16:creationId xmlns:a16="http://schemas.microsoft.com/office/drawing/2014/main" id="{E4398F5E-AF9B-F634-635E-84CBDA6F9BEF}"/>
                </a:ext>
              </a:extLst>
            </p:cNvPr>
            <p:cNvSpPr/>
            <p:nvPr/>
          </p:nvSpPr>
          <p:spPr>
            <a:xfrm>
              <a:off x="13888803" y="6252062"/>
              <a:ext cx="93987" cy="112278"/>
            </a:xfrm>
            <a:custGeom>
              <a:avLst/>
              <a:gdLst/>
              <a:ahLst/>
              <a:cxnLst>
                <a:cxn ang="0">
                  <a:pos x="wd2" y="hd2"/>
                </a:cxn>
                <a:cxn ang="5400000">
                  <a:pos x="wd2" y="hd2"/>
                </a:cxn>
                <a:cxn ang="10800000">
                  <a:pos x="wd2" y="hd2"/>
                </a:cxn>
                <a:cxn ang="16200000">
                  <a:pos x="wd2" y="hd2"/>
                </a:cxn>
              </a:cxnLst>
              <a:rect l="0" t="0" r="r" b="b"/>
              <a:pathLst>
                <a:path w="21600" h="21600" extrusionOk="0">
                  <a:moveTo>
                    <a:pt x="8978" y="0"/>
                  </a:moveTo>
                  <a:lnTo>
                    <a:pt x="8978" y="482"/>
                  </a:lnTo>
                  <a:lnTo>
                    <a:pt x="6598" y="482"/>
                  </a:lnTo>
                  <a:lnTo>
                    <a:pt x="5995" y="10089"/>
                  </a:lnTo>
                  <a:lnTo>
                    <a:pt x="2983" y="13437"/>
                  </a:lnTo>
                  <a:lnTo>
                    <a:pt x="0" y="16808"/>
                  </a:lnTo>
                  <a:lnTo>
                    <a:pt x="0" y="20637"/>
                  </a:lnTo>
                  <a:lnTo>
                    <a:pt x="1176" y="21600"/>
                  </a:lnTo>
                  <a:lnTo>
                    <a:pt x="6598" y="20637"/>
                  </a:lnTo>
                  <a:lnTo>
                    <a:pt x="8978" y="18229"/>
                  </a:lnTo>
                  <a:lnTo>
                    <a:pt x="10786" y="18229"/>
                  </a:lnTo>
                  <a:lnTo>
                    <a:pt x="13195" y="15363"/>
                  </a:lnTo>
                  <a:lnTo>
                    <a:pt x="15002" y="11992"/>
                  </a:lnTo>
                  <a:lnTo>
                    <a:pt x="17986" y="10089"/>
                  </a:lnTo>
                  <a:lnTo>
                    <a:pt x="19190" y="10089"/>
                  </a:lnTo>
                  <a:lnTo>
                    <a:pt x="21600" y="9608"/>
                  </a:lnTo>
                  <a:lnTo>
                    <a:pt x="19793" y="7682"/>
                  </a:lnTo>
                  <a:lnTo>
                    <a:pt x="19793" y="3852"/>
                  </a:lnTo>
                  <a:lnTo>
                    <a:pt x="16781" y="2889"/>
                  </a:lnTo>
                  <a:lnTo>
                    <a:pt x="15605" y="0"/>
                  </a:lnTo>
                  <a:close/>
                </a:path>
              </a:pathLst>
            </a:custGeom>
            <a:solidFill>
              <a:srgbClr val="CBD4D7"/>
            </a:solidFill>
            <a:ln w="12700" cap="flat">
              <a:noFill/>
              <a:miter lim="400000"/>
            </a:ln>
            <a:effectLst/>
          </p:spPr>
          <p:txBody>
            <a:bodyPr wrap="square" lIns="0" tIns="0" rIns="0" bIns="0" numCol="1" anchor="ctr">
              <a:noAutofit/>
            </a:bodyPr>
            <a:lstStyle/>
            <a:p>
              <a:pPr defTabSz="342900">
                <a:lnSpc>
                  <a:spcPct val="100000"/>
                </a:lnSpc>
                <a:spcBef>
                  <a:spcPts val="0"/>
                </a:spcBef>
                <a:defRPr sz="1400">
                  <a:latin typeface="Arial"/>
                  <a:ea typeface="Arial"/>
                  <a:cs typeface="Arial"/>
                  <a:sym typeface="Arial"/>
                </a:defRPr>
              </a:pPr>
              <a:endParaRPr sz="525"/>
            </a:p>
          </p:txBody>
        </p:sp>
        <p:sp>
          <p:nvSpPr>
            <p:cNvPr id="729" name="Google Shape;10575;p32">
              <a:extLst>
                <a:ext uri="{FF2B5EF4-FFF2-40B4-BE49-F238E27FC236}">
                  <a16:creationId xmlns:a16="http://schemas.microsoft.com/office/drawing/2014/main" id="{73657A44-806D-79ED-207F-D26F951E9D78}"/>
                </a:ext>
              </a:extLst>
            </p:cNvPr>
            <p:cNvSpPr/>
            <p:nvPr/>
          </p:nvSpPr>
          <p:spPr>
            <a:xfrm>
              <a:off x="13893920" y="6339430"/>
              <a:ext cx="289954" cy="341594"/>
            </a:xfrm>
            <a:custGeom>
              <a:avLst/>
              <a:gdLst/>
              <a:ahLst/>
              <a:cxnLst>
                <a:cxn ang="0">
                  <a:pos x="wd2" y="hd2"/>
                </a:cxn>
                <a:cxn ang="5400000">
                  <a:pos x="wd2" y="hd2"/>
                </a:cxn>
                <a:cxn ang="10800000">
                  <a:pos x="wd2" y="hd2"/>
                </a:cxn>
                <a:cxn ang="16200000">
                  <a:pos x="wd2" y="hd2"/>
                </a:cxn>
              </a:cxnLst>
              <a:rect l="0" t="0" r="r" b="b"/>
              <a:pathLst>
                <a:path w="21600" h="21600" extrusionOk="0">
                  <a:moveTo>
                    <a:pt x="19071" y="0"/>
                  </a:moveTo>
                  <a:lnTo>
                    <a:pt x="8368" y="5200"/>
                  </a:lnTo>
                  <a:lnTo>
                    <a:pt x="7587" y="5042"/>
                  </a:lnTo>
                  <a:lnTo>
                    <a:pt x="7401" y="5042"/>
                  </a:lnTo>
                  <a:lnTo>
                    <a:pt x="6035" y="4258"/>
                  </a:lnTo>
                  <a:lnTo>
                    <a:pt x="4482" y="3625"/>
                  </a:lnTo>
                  <a:lnTo>
                    <a:pt x="3896" y="3625"/>
                  </a:lnTo>
                  <a:lnTo>
                    <a:pt x="3115" y="4100"/>
                  </a:lnTo>
                  <a:lnTo>
                    <a:pt x="2724" y="4416"/>
                  </a:lnTo>
                  <a:lnTo>
                    <a:pt x="2529" y="4416"/>
                  </a:lnTo>
                  <a:lnTo>
                    <a:pt x="2529" y="6308"/>
                  </a:lnTo>
                  <a:lnTo>
                    <a:pt x="2148" y="7409"/>
                  </a:lnTo>
                  <a:lnTo>
                    <a:pt x="2148" y="8042"/>
                  </a:lnTo>
                  <a:lnTo>
                    <a:pt x="1953" y="11508"/>
                  </a:lnTo>
                  <a:lnTo>
                    <a:pt x="1953" y="12142"/>
                  </a:lnTo>
                  <a:lnTo>
                    <a:pt x="1757" y="13084"/>
                  </a:lnTo>
                  <a:lnTo>
                    <a:pt x="1757" y="14191"/>
                  </a:lnTo>
                  <a:lnTo>
                    <a:pt x="1172" y="14350"/>
                  </a:lnTo>
                  <a:lnTo>
                    <a:pt x="1562" y="15450"/>
                  </a:lnTo>
                  <a:lnTo>
                    <a:pt x="976" y="16716"/>
                  </a:lnTo>
                  <a:lnTo>
                    <a:pt x="976" y="17658"/>
                  </a:lnTo>
                  <a:lnTo>
                    <a:pt x="586" y="18133"/>
                  </a:lnTo>
                  <a:lnTo>
                    <a:pt x="586" y="19233"/>
                  </a:lnTo>
                  <a:lnTo>
                    <a:pt x="0" y="20183"/>
                  </a:lnTo>
                  <a:lnTo>
                    <a:pt x="0" y="20500"/>
                  </a:lnTo>
                  <a:lnTo>
                    <a:pt x="1757" y="20500"/>
                  </a:lnTo>
                  <a:lnTo>
                    <a:pt x="7011" y="21600"/>
                  </a:lnTo>
                  <a:lnTo>
                    <a:pt x="10898" y="18450"/>
                  </a:lnTo>
                  <a:lnTo>
                    <a:pt x="15184" y="18133"/>
                  </a:lnTo>
                  <a:lnTo>
                    <a:pt x="15370" y="16716"/>
                  </a:lnTo>
                  <a:lnTo>
                    <a:pt x="17518" y="14508"/>
                  </a:lnTo>
                  <a:lnTo>
                    <a:pt x="11483" y="9142"/>
                  </a:lnTo>
                  <a:lnTo>
                    <a:pt x="19461" y="7250"/>
                  </a:lnTo>
                  <a:lnTo>
                    <a:pt x="21405" y="5675"/>
                  </a:lnTo>
                  <a:lnTo>
                    <a:pt x="21600" y="5675"/>
                  </a:lnTo>
                  <a:lnTo>
                    <a:pt x="19071" y="0"/>
                  </a:lnTo>
                  <a:close/>
                </a:path>
              </a:pathLst>
            </a:custGeom>
            <a:solidFill>
              <a:srgbClr val="CBD4D7"/>
            </a:solidFill>
            <a:ln w="12700" cap="flat">
              <a:noFill/>
              <a:miter lim="400000"/>
            </a:ln>
            <a:effectLst/>
          </p:spPr>
          <p:txBody>
            <a:bodyPr wrap="square" lIns="0" tIns="0" rIns="0" bIns="0" numCol="1" anchor="ctr">
              <a:noAutofit/>
            </a:bodyPr>
            <a:lstStyle/>
            <a:p>
              <a:pPr defTabSz="342900">
                <a:lnSpc>
                  <a:spcPct val="100000"/>
                </a:lnSpc>
                <a:spcBef>
                  <a:spcPts val="0"/>
                </a:spcBef>
                <a:defRPr sz="1400">
                  <a:latin typeface="Arial"/>
                  <a:ea typeface="Arial"/>
                  <a:cs typeface="Arial"/>
                  <a:sym typeface="Arial"/>
                </a:defRPr>
              </a:pPr>
              <a:endParaRPr sz="525"/>
            </a:p>
          </p:txBody>
        </p:sp>
        <p:sp>
          <p:nvSpPr>
            <p:cNvPr id="730" name="Google Shape;10576;p32">
              <a:extLst>
                <a:ext uri="{FF2B5EF4-FFF2-40B4-BE49-F238E27FC236}">
                  <a16:creationId xmlns:a16="http://schemas.microsoft.com/office/drawing/2014/main" id="{9BBBEF96-185D-63DF-832F-79F1D631515A}"/>
                </a:ext>
              </a:extLst>
            </p:cNvPr>
            <p:cNvSpPr/>
            <p:nvPr/>
          </p:nvSpPr>
          <p:spPr>
            <a:xfrm>
              <a:off x="13888803" y="6429175"/>
              <a:ext cx="1493830" cy="1202018"/>
            </a:xfrm>
            <a:custGeom>
              <a:avLst/>
              <a:gdLst/>
              <a:ahLst/>
              <a:cxnLst>
                <a:cxn ang="0">
                  <a:pos x="wd2" y="hd2"/>
                </a:cxn>
                <a:cxn ang="5400000">
                  <a:pos x="wd2" y="hd2"/>
                </a:cxn>
                <a:cxn ang="10800000">
                  <a:pos x="wd2" y="hd2"/>
                </a:cxn>
                <a:cxn ang="16200000">
                  <a:pos x="wd2" y="hd2"/>
                </a:cxn>
              </a:cxnLst>
              <a:rect l="0" t="0" r="r" b="b"/>
              <a:pathLst>
                <a:path w="21600" h="21600" extrusionOk="0">
                  <a:moveTo>
                    <a:pt x="4229" y="0"/>
                  </a:moveTo>
                  <a:lnTo>
                    <a:pt x="3851" y="448"/>
                  </a:lnTo>
                  <a:lnTo>
                    <a:pt x="2303" y="985"/>
                  </a:lnTo>
                  <a:lnTo>
                    <a:pt x="3474" y="2510"/>
                  </a:lnTo>
                  <a:lnTo>
                    <a:pt x="3057" y="3138"/>
                  </a:lnTo>
                  <a:lnTo>
                    <a:pt x="3021" y="3540"/>
                  </a:lnTo>
                  <a:lnTo>
                    <a:pt x="2189" y="3630"/>
                  </a:lnTo>
                  <a:lnTo>
                    <a:pt x="1435" y="4526"/>
                  </a:lnTo>
                  <a:lnTo>
                    <a:pt x="415" y="4213"/>
                  </a:lnTo>
                  <a:lnTo>
                    <a:pt x="74" y="4213"/>
                  </a:lnTo>
                  <a:lnTo>
                    <a:pt x="74" y="5153"/>
                  </a:lnTo>
                  <a:lnTo>
                    <a:pt x="0" y="5556"/>
                  </a:lnTo>
                  <a:lnTo>
                    <a:pt x="0" y="5646"/>
                  </a:lnTo>
                  <a:lnTo>
                    <a:pt x="112" y="5601"/>
                  </a:lnTo>
                  <a:lnTo>
                    <a:pt x="188" y="5646"/>
                  </a:lnTo>
                  <a:lnTo>
                    <a:pt x="301" y="5556"/>
                  </a:lnTo>
                  <a:lnTo>
                    <a:pt x="565" y="5691"/>
                  </a:lnTo>
                  <a:lnTo>
                    <a:pt x="491" y="5781"/>
                  </a:lnTo>
                  <a:lnTo>
                    <a:pt x="944" y="6363"/>
                  </a:lnTo>
                  <a:lnTo>
                    <a:pt x="982" y="6678"/>
                  </a:lnTo>
                  <a:lnTo>
                    <a:pt x="1132" y="6721"/>
                  </a:lnTo>
                  <a:lnTo>
                    <a:pt x="1132" y="6946"/>
                  </a:lnTo>
                  <a:lnTo>
                    <a:pt x="1359" y="7171"/>
                  </a:lnTo>
                  <a:lnTo>
                    <a:pt x="1511" y="7216"/>
                  </a:lnTo>
                  <a:lnTo>
                    <a:pt x="1774" y="7843"/>
                  </a:lnTo>
                  <a:lnTo>
                    <a:pt x="1774" y="8021"/>
                  </a:lnTo>
                  <a:lnTo>
                    <a:pt x="1888" y="8246"/>
                  </a:lnTo>
                  <a:lnTo>
                    <a:pt x="2002" y="8246"/>
                  </a:lnTo>
                  <a:lnTo>
                    <a:pt x="2076" y="8559"/>
                  </a:lnTo>
                  <a:lnTo>
                    <a:pt x="2151" y="8739"/>
                  </a:lnTo>
                  <a:lnTo>
                    <a:pt x="2379" y="8828"/>
                  </a:lnTo>
                  <a:lnTo>
                    <a:pt x="2566" y="9456"/>
                  </a:lnTo>
                  <a:lnTo>
                    <a:pt x="2756" y="9591"/>
                  </a:lnTo>
                  <a:lnTo>
                    <a:pt x="2832" y="9904"/>
                  </a:lnTo>
                  <a:lnTo>
                    <a:pt x="2756" y="10084"/>
                  </a:lnTo>
                  <a:lnTo>
                    <a:pt x="2756" y="10261"/>
                  </a:lnTo>
                  <a:lnTo>
                    <a:pt x="2945" y="10486"/>
                  </a:lnTo>
                  <a:lnTo>
                    <a:pt x="2945" y="10621"/>
                  </a:lnTo>
                  <a:lnTo>
                    <a:pt x="3095" y="10756"/>
                  </a:lnTo>
                  <a:lnTo>
                    <a:pt x="3285" y="10576"/>
                  </a:lnTo>
                  <a:lnTo>
                    <a:pt x="3474" y="10799"/>
                  </a:lnTo>
                  <a:lnTo>
                    <a:pt x="3814" y="10979"/>
                  </a:lnTo>
                  <a:lnTo>
                    <a:pt x="4077" y="11294"/>
                  </a:lnTo>
                  <a:lnTo>
                    <a:pt x="4191" y="11516"/>
                  </a:lnTo>
                  <a:lnTo>
                    <a:pt x="4229" y="11606"/>
                  </a:lnTo>
                  <a:lnTo>
                    <a:pt x="4267" y="11876"/>
                  </a:lnTo>
                  <a:lnTo>
                    <a:pt x="4380" y="11966"/>
                  </a:lnTo>
                  <a:lnTo>
                    <a:pt x="4456" y="12414"/>
                  </a:lnTo>
                  <a:lnTo>
                    <a:pt x="4644" y="12592"/>
                  </a:lnTo>
                  <a:lnTo>
                    <a:pt x="4757" y="13041"/>
                  </a:lnTo>
                  <a:lnTo>
                    <a:pt x="4795" y="13219"/>
                  </a:lnTo>
                  <a:lnTo>
                    <a:pt x="4720" y="13624"/>
                  </a:lnTo>
                  <a:lnTo>
                    <a:pt x="4644" y="13669"/>
                  </a:lnTo>
                  <a:lnTo>
                    <a:pt x="4720" y="13892"/>
                  </a:lnTo>
                  <a:lnTo>
                    <a:pt x="4795" y="14339"/>
                  </a:lnTo>
                  <a:lnTo>
                    <a:pt x="4833" y="14789"/>
                  </a:lnTo>
                  <a:lnTo>
                    <a:pt x="5021" y="15012"/>
                  </a:lnTo>
                  <a:lnTo>
                    <a:pt x="5097" y="15192"/>
                  </a:lnTo>
                  <a:lnTo>
                    <a:pt x="5588" y="15864"/>
                  </a:lnTo>
                  <a:lnTo>
                    <a:pt x="5967" y="15954"/>
                  </a:lnTo>
                  <a:lnTo>
                    <a:pt x="6117" y="16177"/>
                  </a:lnTo>
                  <a:lnTo>
                    <a:pt x="6268" y="16177"/>
                  </a:lnTo>
                  <a:lnTo>
                    <a:pt x="6532" y="16447"/>
                  </a:lnTo>
                  <a:lnTo>
                    <a:pt x="6532" y="16670"/>
                  </a:lnTo>
                  <a:lnTo>
                    <a:pt x="6835" y="16760"/>
                  </a:lnTo>
                  <a:lnTo>
                    <a:pt x="6797" y="16894"/>
                  </a:lnTo>
                  <a:lnTo>
                    <a:pt x="6911" y="16984"/>
                  </a:lnTo>
                  <a:lnTo>
                    <a:pt x="7174" y="18015"/>
                  </a:lnTo>
                  <a:lnTo>
                    <a:pt x="7402" y="18195"/>
                  </a:lnTo>
                  <a:lnTo>
                    <a:pt x="7402" y="18552"/>
                  </a:lnTo>
                  <a:lnTo>
                    <a:pt x="8194" y="19450"/>
                  </a:lnTo>
                  <a:lnTo>
                    <a:pt x="8308" y="19450"/>
                  </a:lnTo>
                  <a:lnTo>
                    <a:pt x="8383" y="19987"/>
                  </a:lnTo>
                  <a:lnTo>
                    <a:pt x="8723" y="20122"/>
                  </a:lnTo>
                  <a:lnTo>
                    <a:pt x="8912" y="20705"/>
                  </a:lnTo>
                  <a:lnTo>
                    <a:pt x="9100" y="20793"/>
                  </a:lnTo>
                  <a:lnTo>
                    <a:pt x="9251" y="20838"/>
                  </a:lnTo>
                  <a:lnTo>
                    <a:pt x="9327" y="20615"/>
                  </a:lnTo>
                  <a:lnTo>
                    <a:pt x="9629" y="20390"/>
                  </a:lnTo>
                  <a:lnTo>
                    <a:pt x="9441" y="19942"/>
                  </a:lnTo>
                  <a:lnTo>
                    <a:pt x="9553" y="19360"/>
                  </a:lnTo>
                  <a:lnTo>
                    <a:pt x="9856" y="19225"/>
                  </a:lnTo>
                  <a:lnTo>
                    <a:pt x="10195" y="19540"/>
                  </a:lnTo>
                  <a:lnTo>
                    <a:pt x="10800" y="19540"/>
                  </a:lnTo>
                  <a:lnTo>
                    <a:pt x="11706" y="19987"/>
                  </a:lnTo>
                  <a:lnTo>
                    <a:pt x="12650" y="20480"/>
                  </a:lnTo>
                  <a:lnTo>
                    <a:pt x="12688" y="21600"/>
                  </a:lnTo>
                  <a:lnTo>
                    <a:pt x="14576" y="18597"/>
                  </a:lnTo>
                  <a:lnTo>
                    <a:pt x="18503" y="17209"/>
                  </a:lnTo>
                  <a:lnTo>
                    <a:pt x="21448" y="16177"/>
                  </a:lnTo>
                  <a:lnTo>
                    <a:pt x="21600" y="13489"/>
                  </a:lnTo>
                  <a:lnTo>
                    <a:pt x="21373" y="12504"/>
                  </a:lnTo>
                  <a:lnTo>
                    <a:pt x="21033" y="12816"/>
                  </a:lnTo>
                  <a:lnTo>
                    <a:pt x="17974" y="12324"/>
                  </a:lnTo>
                  <a:lnTo>
                    <a:pt x="17749" y="11294"/>
                  </a:lnTo>
                  <a:lnTo>
                    <a:pt x="17483" y="10979"/>
                  </a:lnTo>
                  <a:lnTo>
                    <a:pt x="17483" y="10531"/>
                  </a:lnTo>
                  <a:lnTo>
                    <a:pt x="17445" y="10576"/>
                  </a:lnTo>
                  <a:lnTo>
                    <a:pt x="17370" y="10396"/>
                  </a:lnTo>
                  <a:lnTo>
                    <a:pt x="17370" y="10261"/>
                  </a:lnTo>
                  <a:lnTo>
                    <a:pt x="17445" y="10129"/>
                  </a:lnTo>
                  <a:lnTo>
                    <a:pt x="17258" y="10129"/>
                  </a:lnTo>
                  <a:lnTo>
                    <a:pt x="17258" y="10084"/>
                  </a:lnTo>
                  <a:lnTo>
                    <a:pt x="17068" y="10084"/>
                  </a:lnTo>
                  <a:lnTo>
                    <a:pt x="16729" y="9859"/>
                  </a:lnTo>
                  <a:lnTo>
                    <a:pt x="16691" y="9724"/>
                  </a:lnTo>
                  <a:lnTo>
                    <a:pt x="16653" y="9814"/>
                  </a:lnTo>
                  <a:lnTo>
                    <a:pt x="16464" y="9501"/>
                  </a:lnTo>
                  <a:lnTo>
                    <a:pt x="16426" y="9186"/>
                  </a:lnTo>
                  <a:lnTo>
                    <a:pt x="15897" y="8381"/>
                  </a:lnTo>
                  <a:lnTo>
                    <a:pt x="15747" y="8111"/>
                  </a:lnTo>
                  <a:lnTo>
                    <a:pt x="15897" y="8111"/>
                  </a:lnTo>
                  <a:lnTo>
                    <a:pt x="15897" y="8021"/>
                  </a:lnTo>
                  <a:lnTo>
                    <a:pt x="15709" y="7393"/>
                  </a:lnTo>
                  <a:lnTo>
                    <a:pt x="15709" y="7261"/>
                  </a:lnTo>
                  <a:lnTo>
                    <a:pt x="15557" y="6991"/>
                  </a:lnTo>
                  <a:lnTo>
                    <a:pt x="15482" y="6991"/>
                  </a:lnTo>
                  <a:lnTo>
                    <a:pt x="15142" y="6453"/>
                  </a:lnTo>
                  <a:lnTo>
                    <a:pt x="14991" y="6453"/>
                  </a:lnTo>
                  <a:lnTo>
                    <a:pt x="14841" y="6228"/>
                  </a:lnTo>
                  <a:lnTo>
                    <a:pt x="14841" y="6138"/>
                  </a:lnTo>
                  <a:lnTo>
                    <a:pt x="14953" y="6138"/>
                  </a:lnTo>
                  <a:lnTo>
                    <a:pt x="14991" y="6228"/>
                  </a:lnTo>
                  <a:lnTo>
                    <a:pt x="14953" y="6051"/>
                  </a:lnTo>
                  <a:lnTo>
                    <a:pt x="14765" y="6006"/>
                  </a:lnTo>
                  <a:lnTo>
                    <a:pt x="14388" y="5916"/>
                  </a:lnTo>
                  <a:lnTo>
                    <a:pt x="14198" y="5243"/>
                  </a:lnTo>
                  <a:lnTo>
                    <a:pt x="14085" y="4973"/>
                  </a:lnTo>
                  <a:lnTo>
                    <a:pt x="13971" y="4930"/>
                  </a:lnTo>
                  <a:lnTo>
                    <a:pt x="13971" y="4706"/>
                  </a:lnTo>
                  <a:lnTo>
                    <a:pt x="13897" y="4751"/>
                  </a:lnTo>
                  <a:lnTo>
                    <a:pt x="13821" y="4661"/>
                  </a:lnTo>
                  <a:lnTo>
                    <a:pt x="13141" y="4973"/>
                  </a:lnTo>
                  <a:lnTo>
                    <a:pt x="13103" y="4526"/>
                  </a:lnTo>
                  <a:lnTo>
                    <a:pt x="12159" y="4213"/>
                  </a:lnTo>
                  <a:lnTo>
                    <a:pt x="12007" y="4213"/>
                  </a:lnTo>
                  <a:lnTo>
                    <a:pt x="10044" y="4123"/>
                  </a:lnTo>
                  <a:lnTo>
                    <a:pt x="5173" y="90"/>
                  </a:lnTo>
                  <a:lnTo>
                    <a:pt x="4229" y="0"/>
                  </a:lnTo>
                  <a:close/>
                </a:path>
              </a:pathLst>
            </a:custGeom>
            <a:solidFill>
              <a:srgbClr val="CBD4D8"/>
            </a:solidFill>
            <a:ln w="12700" cap="flat">
              <a:noFill/>
              <a:miter lim="400000"/>
            </a:ln>
            <a:effectLst/>
          </p:spPr>
          <p:txBody>
            <a:bodyPr wrap="square" lIns="0" tIns="0" rIns="0" bIns="0" numCol="1" anchor="ctr">
              <a:noAutofit/>
            </a:bodyPr>
            <a:lstStyle/>
            <a:p>
              <a:pPr defTabSz="342900">
                <a:lnSpc>
                  <a:spcPct val="100000"/>
                </a:lnSpc>
                <a:spcBef>
                  <a:spcPts val="0"/>
                </a:spcBef>
                <a:defRPr sz="1400">
                  <a:solidFill>
                    <a:srgbClr val="FF6B65"/>
                  </a:solidFill>
                  <a:latin typeface="Arial"/>
                  <a:ea typeface="Arial"/>
                  <a:cs typeface="Arial"/>
                  <a:sym typeface="Arial"/>
                </a:defRPr>
              </a:pPr>
              <a:endParaRPr sz="525"/>
            </a:p>
          </p:txBody>
        </p:sp>
        <p:sp>
          <p:nvSpPr>
            <p:cNvPr id="731" name="Google Shape;10577;p32">
              <a:extLst>
                <a:ext uri="{FF2B5EF4-FFF2-40B4-BE49-F238E27FC236}">
                  <a16:creationId xmlns:a16="http://schemas.microsoft.com/office/drawing/2014/main" id="{1DE68507-7282-B364-4C54-40DA86D800D4}"/>
                </a:ext>
              </a:extLst>
            </p:cNvPr>
            <p:cNvSpPr/>
            <p:nvPr/>
          </p:nvSpPr>
          <p:spPr>
            <a:xfrm>
              <a:off x="15037968" y="6875534"/>
              <a:ext cx="59876" cy="114783"/>
            </a:xfrm>
            <a:custGeom>
              <a:avLst/>
              <a:gdLst/>
              <a:ahLst/>
              <a:cxnLst>
                <a:cxn ang="0">
                  <a:pos x="wd2" y="hd2"/>
                </a:cxn>
                <a:cxn ang="5400000">
                  <a:pos x="wd2" y="hd2"/>
                </a:cxn>
                <a:cxn ang="10800000">
                  <a:pos x="wd2" y="hd2"/>
                </a:cxn>
                <a:cxn ang="16200000">
                  <a:pos x="wd2" y="hd2"/>
                </a:cxn>
              </a:cxnLst>
              <a:rect l="0" t="0" r="r" b="b"/>
              <a:pathLst>
                <a:path w="21600" h="21600" extrusionOk="0">
                  <a:moveTo>
                    <a:pt x="7184" y="0"/>
                  </a:moveTo>
                  <a:lnTo>
                    <a:pt x="7184" y="942"/>
                  </a:lnTo>
                  <a:lnTo>
                    <a:pt x="5166" y="942"/>
                  </a:lnTo>
                  <a:lnTo>
                    <a:pt x="5166" y="2355"/>
                  </a:lnTo>
                  <a:lnTo>
                    <a:pt x="2067" y="2826"/>
                  </a:lnTo>
                  <a:lnTo>
                    <a:pt x="4133" y="4688"/>
                  </a:lnTo>
                  <a:lnTo>
                    <a:pt x="2067" y="4688"/>
                  </a:lnTo>
                  <a:lnTo>
                    <a:pt x="4133" y="8456"/>
                  </a:lnTo>
                  <a:lnTo>
                    <a:pt x="2067" y="7985"/>
                  </a:lnTo>
                  <a:lnTo>
                    <a:pt x="0" y="7985"/>
                  </a:lnTo>
                  <a:lnTo>
                    <a:pt x="0" y="12202"/>
                  </a:lnTo>
                  <a:lnTo>
                    <a:pt x="1033" y="14086"/>
                  </a:lnTo>
                  <a:lnTo>
                    <a:pt x="2067" y="15028"/>
                  </a:lnTo>
                  <a:lnTo>
                    <a:pt x="2067" y="17832"/>
                  </a:lnTo>
                  <a:lnTo>
                    <a:pt x="1033" y="17832"/>
                  </a:lnTo>
                  <a:lnTo>
                    <a:pt x="2067" y="19245"/>
                  </a:lnTo>
                  <a:lnTo>
                    <a:pt x="11317" y="21600"/>
                  </a:lnTo>
                  <a:lnTo>
                    <a:pt x="16483" y="21600"/>
                  </a:lnTo>
                  <a:lnTo>
                    <a:pt x="19533" y="21129"/>
                  </a:lnTo>
                  <a:lnTo>
                    <a:pt x="21600" y="15028"/>
                  </a:lnTo>
                  <a:lnTo>
                    <a:pt x="19533" y="12202"/>
                  </a:lnTo>
                  <a:lnTo>
                    <a:pt x="16483" y="12202"/>
                  </a:lnTo>
                  <a:lnTo>
                    <a:pt x="15450" y="7985"/>
                  </a:lnTo>
                  <a:lnTo>
                    <a:pt x="16483" y="7985"/>
                  </a:lnTo>
                  <a:lnTo>
                    <a:pt x="19533" y="3768"/>
                  </a:lnTo>
                  <a:lnTo>
                    <a:pt x="17516" y="2826"/>
                  </a:lnTo>
                  <a:lnTo>
                    <a:pt x="15450" y="2826"/>
                  </a:lnTo>
                  <a:lnTo>
                    <a:pt x="15450" y="1413"/>
                  </a:lnTo>
                  <a:lnTo>
                    <a:pt x="10283" y="0"/>
                  </a:lnTo>
                  <a:close/>
                </a:path>
              </a:pathLst>
            </a:custGeom>
            <a:solidFill>
              <a:srgbClr val="CCD4DB"/>
            </a:solidFill>
            <a:ln w="12700" cap="flat">
              <a:noFill/>
              <a:miter lim="400000"/>
            </a:ln>
            <a:effectLst/>
          </p:spPr>
          <p:txBody>
            <a:bodyPr wrap="square" lIns="0" tIns="0" rIns="0" bIns="0" numCol="1" anchor="ctr">
              <a:noAutofit/>
            </a:bodyPr>
            <a:lstStyle/>
            <a:p>
              <a:pPr defTabSz="342900">
                <a:lnSpc>
                  <a:spcPct val="100000"/>
                </a:lnSpc>
                <a:spcBef>
                  <a:spcPts val="0"/>
                </a:spcBef>
                <a:defRPr sz="1400">
                  <a:latin typeface="Arial"/>
                  <a:ea typeface="Arial"/>
                  <a:cs typeface="Arial"/>
                  <a:sym typeface="Arial"/>
                </a:defRPr>
              </a:pPr>
              <a:endParaRPr sz="525"/>
            </a:p>
          </p:txBody>
        </p:sp>
        <p:sp>
          <p:nvSpPr>
            <p:cNvPr id="732" name="Google Shape;10578;p32">
              <a:extLst>
                <a:ext uri="{FF2B5EF4-FFF2-40B4-BE49-F238E27FC236}">
                  <a16:creationId xmlns:a16="http://schemas.microsoft.com/office/drawing/2014/main" id="{9E3A42FA-70FB-7F60-10D4-CF9774744A25}"/>
                </a:ext>
              </a:extLst>
            </p:cNvPr>
            <p:cNvSpPr/>
            <p:nvPr/>
          </p:nvSpPr>
          <p:spPr>
            <a:xfrm>
              <a:off x="15097923" y="6883048"/>
              <a:ext cx="344745" cy="259357"/>
            </a:xfrm>
            <a:custGeom>
              <a:avLst/>
              <a:gdLst/>
              <a:ahLst/>
              <a:cxnLst>
                <a:cxn ang="0">
                  <a:pos x="wd2" y="hd2"/>
                </a:cxn>
                <a:cxn ang="5400000">
                  <a:pos x="wd2" y="hd2"/>
                </a:cxn>
                <a:cxn ang="10800000">
                  <a:pos x="wd2" y="hd2"/>
                </a:cxn>
                <a:cxn ang="16200000">
                  <a:pos x="wd2" y="hd2"/>
                </a:cxn>
              </a:cxnLst>
              <a:rect l="0" t="0" r="r" b="b"/>
              <a:pathLst>
                <a:path w="21600" h="21600" extrusionOk="0">
                  <a:moveTo>
                    <a:pt x="19473" y="0"/>
                  </a:moveTo>
                  <a:lnTo>
                    <a:pt x="19473" y="834"/>
                  </a:lnTo>
                  <a:lnTo>
                    <a:pt x="19309" y="1449"/>
                  </a:lnTo>
                  <a:lnTo>
                    <a:pt x="16368" y="3534"/>
                  </a:lnTo>
                  <a:lnTo>
                    <a:pt x="16368" y="4983"/>
                  </a:lnTo>
                  <a:lnTo>
                    <a:pt x="13913" y="7892"/>
                  </a:lnTo>
                  <a:lnTo>
                    <a:pt x="13584" y="8725"/>
                  </a:lnTo>
                  <a:lnTo>
                    <a:pt x="13913" y="8934"/>
                  </a:lnTo>
                  <a:lnTo>
                    <a:pt x="14241" y="9758"/>
                  </a:lnTo>
                  <a:lnTo>
                    <a:pt x="12927" y="11217"/>
                  </a:lnTo>
                  <a:lnTo>
                    <a:pt x="12599" y="10383"/>
                  </a:lnTo>
                  <a:lnTo>
                    <a:pt x="12114" y="10800"/>
                  </a:lnTo>
                  <a:lnTo>
                    <a:pt x="11457" y="10800"/>
                  </a:lnTo>
                  <a:lnTo>
                    <a:pt x="11785" y="11842"/>
                  </a:lnTo>
                  <a:lnTo>
                    <a:pt x="11293" y="11842"/>
                  </a:lnTo>
                  <a:lnTo>
                    <a:pt x="11128" y="12249"/>
                  </a:lnTo>
                  <a:lnTo>
                    <a:pt x="9822" y="12458"/>
                  </a:lnTo>
                  <a:lnTo>
                    <a:pt x="8837" y="12875"/>
                  </a:lnTo>
                  <a:lnTo>
                    <a:pt x="8509" y="12051"/>
                  </a:lnTo>
                  <a:lnTo>
                    <a:pt x="6546" y="12051"/>
                  </a:lnTo>
                  <a:lnTo>
                    <a:pt x="4911" y="11425"/>
                  </a:lnTo>
                  <a:lnTo>
                    <a:pt x="3113" y="13292"/>
                  </a:lnTo>
                  <a:lnTo>
                    <a:pt x="2456" y="13083"/>
                  </a:lnTo>
                  <a:lnTo>
                    <a:pt x="1963" y="13083"/>
                  </a:lnTo>
                  <a:lnTo>
                    <a:pt x="1150" y="13500"/>
                  </a:lnTo>
                  <a:lnTo>
                    <a:pt x="821" y="11008"/>
                  </a:lnTo>
                  <a:lnTo>
                    <a:pt x="493" y="11425"/>
                  </a:lnTo>
                  <a:lnTo>
                    <a:pt x="0" y="11217"/>
                  </a:lnTo>
                  <a:lnTo>
                    <a:pt x="0" y="13083"/>
                  </a:lnTo>
                  <a:lnTo>
                    <a:pt x="1150" y="14542"/>
                  </a:lnTo>
                  <a:lnTo>
                    <a:pt x="2127" y="19317"/>
                  </a:lnTo>
                  <a:lnTo>
                    <a:pt x="15383" y="21600"/>
                  </a:lnTo>
                  <a:lnTo>
                    <a:pt x="16853" y="20151"/>
                  </a:lnTo>
                  <a:lnTo>
                    <a:pt x="20787" y="4983"/>
                  </a:lnTo>
                  <a:lnTo>
                    <a:pt x="21600" y="4775"/>
                  </a:lnTo>
                  <a:lnTo>
                    <a:pt x="21600" y="3117"/>
                  </a:lnTo>
                  <a:lnTo>
                    <a:pt x="21272" y="2492"/>
                  </a:lnTo>
                  <a:lnTo>
                    <a:pt x="20943" y="2700"/>
                  </a:lnTo>
                  <a:lnTo>
                    <a:pt x="20787" y="2492"/>
                  </a:lnTo>
                  <a:lnTo>
                    <a:pt x="20294" y="2075"/>
                  </a:lnTo>
                  <a:lnTo>
                    <a:pt x="20130" y="417"/>
                  </a:lnTo>
                  <a:lnTo>
                    <a:pt x="19473" y="0"/>
                  </a:lnTo>
                  <a:close/>
                </a:path>
              </a:pathLst>
            </a:custGeom>
            <a:solidFill>
              <a:srgbClr val="CCD4DA"/>
            </a:solidFill>
            <a:ln w="12700" cap="flat">
              <a:noFill/>
              <a:miter lim="400000"/>
            </a:ln>
            <a:effectLst/>
          </p:spPr>
          <p:txBody>
            <a:bodyPr wrap="square" lIns="0" tIns="0" rIns="0" bIns="0" numCol="1" anchor="ctr">
              <a:noAutofit/>
            </a:bodyPr>
            <a:lstStyle/>
            <a:p>
              <a:pPr defTabSz="342900">
                <a:lnSpc>
                  <a:spcPct val="100000"/>
                </a:lnSpc>
                <a:spcBef>
                  <a:spcPts val="0"/>
                </a:spcBef>
                <a:defRPr sz="1400">
                  <a:latin typeface="Arial"/>
                  <a:ea typeface="Arial"/>
                  <a:cs typeface="Arial"/>
                  <a:sym typeface="Arial"/>
                </a:defRPr>
              </a:pPr>
              <a:endParaRPr sz="525"/>
            </a:p>
          </p:txBody>
        </p:sp>
        <p:sp>
          <p:nvSpPr>
            <p:cNvPr id="733" name="Google Shape;10579;p32">
              <a:extLst>
                <a:ext uri="{FF2B5EF4-FFF2-40B4-BE49-F238E27FC236}">
                  <a16:creationId xmlns:a16="http://schemas.microsoft.com/office/drawing/2014/main" id="{BCA92EF1-5A18-E20B-FAE1-5856F58684B2}"/>
                </a:ext>
              </a:extLst>
            </p:cNvPr>
            <p:cNvSpPr/>
            <p:nvPr/>
          </p:nvSpPr>
          <p:spPr>
            <a:xfrm>
              <a:off x="15163206" y="6940377"/>
              <a:ext cx="540712" cy="635997"/>
            </a:xfrm>
            <a:custGeom>
              <a:avLst/>
              <a:gdLst/>
              <a:ahLst/>
              <a:cxnLst>
                <a:cxn ang="0">
                  <a:pos x="wd2" y="hd2"/>
                </a:cxn>
                <a:cxn ang="5400000">
                  <a:pos x="wd2" y="hd2"/>
                </a:cxn>
                <a:cxn ang="10800000">
                  <a:pos x="wd2" y="hd2"/>
                </a:cxn>
                <a:cxn ang="16200000">
                  <a:pos x="wd2" y="hd2"/>
                </a:cxn>
              </a:cxnLst>
              <a:rect l="0" t="0" r="r" b="b"/>
              <a:pathLst>
                <a:path w="21600" h="21600" extrusionOk="0">
                  <a:moveTo>
                    <a:pt x="11164" y="0"/>
                  </a:moveTo>
                  <a:lnTo>
                    <a:pt x="10645" y="85"/>
                  </a:lnTo>
                  <a:lnTo>
                    <a:pt x="8137" y="6270"/>
                  </a:lnTo>
                  <a:lnTo>
                    <a:pt x="8766" y="8132"/>
                  </a:lnTo>
                  <a:lnTo>
                    <a:pt x="8347" y="13213"/>
                  </a:lnTo>
                  <a:lnTo>
                    <a:pt x="209" y="15164"/>
                  </a:lnTo>
                  <a:lnTo>
                    <a:pt x="0" y="16265"/>
                  </a:lnTo>
                  <a:lnTo>
                    <a:pt x="2608" y="19058"/>
                  </a:lnTo>
                  <a:lnTo>
                    <a:pt x="2299" y="19989"/>
                  </a:lnTo>
                  <a:lnTo>
                    <a:pt x="3964" y="21600"/>
                  </a:lnTo>
                  <a:lnTo>
                    <a:pt x="4383" y="21515"/>
                  </a:lnTo>
                  <a:lnTo>
                    <a:pt x="4488" y="21600"/>
                  </a:lnTo>
                  <a:lnTo>
                    <a:pt x="5011" y="21600"/>
                  </a:lnTo>
                  <a:lnTo>
                    <a:pt x="5425" y="21175"/>
                  </a:lnTo>
                  <a:lnTo>
                    <a:pt x="6053" y="21175"/>
                  </a:lnTo>
                  <a:lnTo>
                    <a:pt x="7095" y="20754"/>
                  </a:lnTo>
                  <a:lnTo>
                    <a:pt x="7619" y="20754"/>
                  </a:lnTo>
                  <a:lnTo>
                    <a:pt x="8137" y="20669"/>
                  </a:lnTo>
                  <a:lnTo>
                    <a:pt x="8556" y="20835"/>
                  </a:lnTo>
                  <a:lnTo>
                    <a:pt x="8870" y="20835"/>
                  </a:lnTo>
                  <a:lnTo>
                    <a:pt x="9598" y="19989"/>
                  </a:lnTo>
                  <a:lnTo>
                    <a:pt x="9598" y="19904"/>
                  </a:lnTo>
                  <a:lnTo>
                    <a:pt x="9703" y="19904"/>
                  </a:lnTo>
                  <a:lnTo>
                    <a:pt x="9703" y="19568"/>
                  </a:lnTo>
                  <a:lnTo>
                    <a:pt x="9389" y="19483"/>
                  </a:lnTo>
                  <a:lnTo>
                    <a:pt x="9598" y="19228"/>
                  </a:lnTo>
                  <a:lnTo>
                    <a:pt x="9389" y="18973"/>
                  </a:lnTo>
                  <a:lnTo>
                    <a:pt x="9808" y="18633"/>
                  </a:lnTo>
                  <a:lnTo>
                    <a:pt x="10122" y="18382"/>
                  </a:lnTo>
                  <a:lnTo>
                    <a:pt x="11164" y="18382"/>
                  </a:lnTo>
                  <a:lnTo>
                    <a:pt x="11792" y="18297"/>
                  </a:lnTo>
                  <a:lnTo>
                    <a:pt x="12206" y="18552"/>
                  </a:lnTo>
                  <a:lnTo>
                    <a:pt x="12730" y="17957"/>
                  </a:lnTo>
                  <a:lnTo>
                    <a:pt x="12939" y="17872"/>
                  </a:lnTo>
                  <a:lnTo>
                    <a:pt x="12939" y="17111"/>
                  </a:lnTo>
                  <a:lnTo>
                    <a:pt x="13981" y="16095"/>
                  </a:lnTo>
                  <a:lnTo>
                    <a:pt x="14609" y="16010"/>
                  </a:lnTo>
                  <a:lnTo>
                    <a:pt x="15023" y="16095"/>
                  </a:lnTo>
                  <a:lnTo>
                    <a:pt x="15337" y="15840"/>
                  </a:lnTo>
                  <a:lnTo>
                    <a:pt x="16694" y="15840"/>
                  </a:lnTo>
                  <a:lnTo>
                    <a:pt x="16903" y="15585"/>
                  </a:lnTo>
                  <a:lnTo>
                    <a:pt x="16589" y="15415"/>
                  </a:lnTo>
                  <a:lnTo>
                    <a:pt x="16380" y="14569"/>
                  </a:lnTo>
                  <a:lnTo>
                    <a:pt x="16484" y="14569"/>
                  </a:lnTo>
                  <a:lnTo>
                    <a:pt x="16175" y="14144"/>
                  </a:lnTo>
                  <a:lnTo>
                    <a:pt x="16070" y="14063"/>
                  </a:lnTo>
                  <a:lnTo>
                    <a:pt x="16175" y="13723"/>
                  </a:lnTo>
                  <a:lnTo>
                    <a:pt x="16175" y="13298"/>
                  </a:lnTo>
                  <a:lnTo>
                    <a:pt x="16694" y="12622"/>
                  </a:lnTo>
                  <a:lnTo>
                    <a:pt x="17112" y="12452"/>
                  </a:lnTo>
                  <a:lnTo>
                    <a:pt x="16903" y="12197"/>
                  </a:lnTo>
                  <a:lnTo>
                    <a:pt x="17008" y="12197"/>
                  </a:lnTo>
                  <a:lnTo>
                    <a:pt x="17427" y="11606"/>
                  </a:lnTo>
                  <a:lnTo>
                    <a:pt x="17631" y="11521"/>
                  </a:lnTo>
                  <a:lnTo>
                    <a:pt x="17945" y="11521"/>
                  </a:lnTo>
                  <a:lnTo>
                    <a:pt x="17736" y="11776"/>
                  </a:lnTo>
                  <a:lnTo>
                    <a:pt x="17631" y="12027"/>
                  </a:lnTo>
                  <a:lnTo>
                    <a:pt x="18050" y="12197"/>
                  </a:lnTo>
                  <a:lnTo>
                    <a:pt x="18259" y="12197"/>
                  </a:lnTo>
                  <a:lnTo>
                    <a:pt x="18678" y="11351"/>
                  </a:lnTo>
                  <a:lnTo>
                    <a:pt x="18987" y="11096"/>
                  </a:lnTo>
                  <a:lnTo>
                    <a:pt x="19301" y="10590"/>
                  </a:lnTo>
                  <a:lnTo>
                    <a:pt x="20034" y="10079"/>
                  </a:lnTo>
                  <a:lnTo>
                    <a:pt x="21076" y="8638"/>
                  </a:lnTo>
                  <a:lnTo>
                    <a:pt x="21181" y="8387"/>
                  </a:lnTo>
                  <a:lnTo>
                    <a:pt x="21181" y="8047"/>
                  </a:lnTo>
                  <a:lnTo>
                    <a:pt x="21391" y="7537"/>
                  </a:lnTo>
                  <a:lnTo>
                    <a:pt x="21600" y="7116"/>
                  </a:lnTo>
                  <a:lnTo>
                    <a:pt x="21286" y="6861"/>
                  </a:lnTo>
                  <a:lnTo>
                    <a:pt x="20762" y="6776"/>
                  </a:lnTo>
                  <a:lnTo>
                    <a:pt x="19720" y="6100"/>
                  </a:lnTo>
                  <a:lnTo>
                    <a:pt x="19511" y="5675"/>
                  </a:lnTo>
                  <a:lnTo>
                    <a:pt x="18987" y="5254"/>
                  </a:lnTo>
                  <a:lnTo>
                    <a:pt x="18783" y="4659"/>
                  </a:lnTo>
                  <a:lnTo>
                    <a:pt x="17945" y="3813"/>
                  </a:lnTo>
                  <a:lnTo>
                    <a:pt x="17531" y="3813"/>
                  </a:lnTo>
                  <a:lnTo>
                    <a:pt x="16903" y="3898"/>
                  </a:lnTo>
                  <a:lnTo>
                    <a:pt x="15547" y="3728"/>
                  </a:lnTo>
                  <a:lnTo>
                    <a:pt x="15023" y="3813"/>
                  </a:lnTo>
                  <a:lnTo>
                    <a:pt x="14609" y="3898"/>
                  </a:lnTo>
                  <a:lnTo>
                    <a:pt x="13981" y="3728"/>
                  </a:lnTo>
                  <a:lnTo>
                    <a:pt x="12311" y="2627"/>
                  </a:lnTo>
                  <a:lnTo>
                    <a:pt x="12311" y="2287"/>
                  </a:lnTo>
                  <a:lnTo>
                    <a:pt x="11269" y="1356"/>
                  </a:lnTo>
                  <a:lnTo>
                    <a:pt x="11164" y="0"/>
                  </a:lnTo>
                  <a:close/>
                </a:path>
              </a:pathLst>
            </a:custGeom>
            <a:solidFill>
              <a:srgbClr val="CCD4DA"/>
            </a:solidFill>
            <a:ln w="12700" cap="flat">
              <a:noFill/>
              <a:miter lim="400000"/>
            </a:ln>
            <a:effectLst/>
          </p:spPr>
          <p:txBody>
            <a:bodyPr wrap="square" lIns="0" tIns="0" rIns="0" bIns="0" numCol="1" anchor="ctr">
              <a:noAutofit/>
            </a:bodyPr>
            <a:lstStyle/>
            <a:p>
              <a:pPr defTabSz="342900">
                <a:lnSpc>
                  <a:spcPct val="100000"/>
                </a:lnSpc>
                <a:spcBef>
                  <a:spcPts val="0"/>
                </a:spcBef>
                <a:defRPr sz="1400">
                  <a:latin typeface="Arial"/>
                  <a:ea typeface="Arial"/>
                  <a:cs typeface="Arial"/>
                  <a:sym typeface="Arial"/>
                </a:defRPr>
              </a:pPr>
              <a:endParaRPr sz="525"/>
            </a:p>
          </p:txBody>
        </p:sp>
        <p:sp>
          <p:nvSpPr>
            <p:cNvPr id="734" name="Google Shape;10580;p32">
              <a:extLst>
                <a:ext uri="{FF2B5EF4-FFF2-40B4-BE49-F238E27FC236}">
                  <a16:creationId xmlns:a16="http://schemas.microsoft.com/office/drawing/2014/main" id="{C58AACBA-CAE4-359B-ACCB-FF89C00FCCFD}"/>
                </a:ext>
              </a:extLst>
            </p:cNvPr>
            <p:cNvSpPr/>
            <p:nvPr/>
          </p:nvSpPr>
          <p:spPr>
            <a:xfrm>
              <a:off x="15393142" y="6850626"/>
              <a:ext cx="59876" cy="62341"/>
            </a:xfrm>
            <a:custGeom>
              <a:avLst/>
              <a:gdLst/>
              <a:ahLst/>
              <a:cxnLst>
                <a:cxn ang="0">
                  <a:pos x="wd2" y="hd2"/>
                </a:cxn>
                <a:cxn ang="5400000">
                  <a:pos x="wd2" y="hd2"/>
                </a:cxn>
                <a:cxn ang="10800000">
                  <a:pos x="wd2" y="hd2"/>
                </a:cxn>
                <a:cxn ang="16200000">
                  <a:pos x="wd2" y="hd2"/>
                </a:cxn>
              </a:cxnLst>
              <a:rect l="0" t="0" r="r" b="b"/>
              <a:pathLst>
                <a:path w="21600" h="21600" extrusionOk="0">
                  <a:moveTo>
                    <a:pt x="19628" y="0"/>
                  </a:moveTo>
                  <a:lnTo>
                    <a:pt x="15777" y="867"/>
                  </a:lnTo>
                  <a:lnTo>
                    <a:pt x="9861" y="867"/>
                  </a:lnTo>
                  <a:lnTo>
                    <a:pt x="7889" y="6897"/>
                  </a:lnTo>
                  <a:lnTo>
                    <a:pt x="5917" y="8632"/>
                  </a:lnTo>
                  <a:lnTo>
                    <a:pt x="1972" y="6897"/>
                  </a:lnTo>
                  <a:lnTo>
                    <a:pt x="0" y="9499"/>
                  </a:lnTo>
                  <a:lnTo>
                    <a:pt x="0" y="11234"/>
                  </a:lnTo>
                  <a:lnTo>
                    <a:pt x="7889" y="12968"/>
                  </a:lnTo>
                  <a:lnTo>
                    <a:pt x="9861" y="19865"/>
                  </a:lnTo>
                  <a:lnTo>
                    <a:pt x="15777" y="21600"/>
                  </a:lnTo>
                  <a:lnTo>
                    <a:pt x="15777" y="18131"/>
                  </a:lnTo>
                  <a:lnTo>
                    <a:pt x="19628" y="13836"/>
                  </a:lnTo>
                  <a:lnTo>
                    <a:pt x="19628" y="6897"/>
                  </a:lnTo>
                  <a:lnTo>
                    <a:pt x="17656" y="6897"/>
                  </a:lnTo>
                  <a:lnTo>
                    <a:pt x="19628" y="4337"/>
                  </a:lnTo>
                  <a:lnTo>
                    <a:pt x="17656" y="2602"/>
                  </a:lnTo>
                  <a:lnTo>
                    <a:pt x="19628" y="1735"/>
                  </a:lnTo>
                  <a:lnTo>
                    <a:pt x="21600" y="1735"/>
                  </a:lnTo>
                  <a:lnTo>
                    <a:pt x="19628" y="0"/>
                  </a:lnTo>
                  <a:close/>
                </a:path>
              </a:pathLst>
            </a:custGeom>
            <a:solidFill>
              <a:srgbClr val="CCD4DB"/>
            </a:solidFill>
            <a:ln w="12700" cap="flat">
              <a:noFill/>
              <a:miter lim="400000"/>
            </a:ln>
            <a:effectLst/>
          </p:spPr>
          <p:txBody>
            <a:bodyPr wrap="square" lIns="0" tIns="0" rIns="0" bIns="0" numCol="1" anchor="ctr">
              <a:noAutofit/>
            </a:bodyPr>
            <a:lstStyle/>
            <a:p>
              <a:pPr defTabSz="342900">
                <a:lnSpc>
                  <a:spcPct val="100000"/>
                </a:lnSpc>
                <a:spcBef>
                  <a:spcPts val="0"/>
                </a:spcBef>
                <a:defRPr sz="1400">
                  <a:latin typeface="Arial"/>
                  <a:ea typeface="Arial"/>
                  <a:cs typeface="Arial"/>
                  <a:sym typeface="Arial"/>
                </a:defRPr>
              </a:pPr>
              <a:endParaRPr sz="525"/>
            </a:p>
          </p:txBody>
        </p:sp>
        <p:sp>
          <p:nvSpPr>
            <p:cNvPr id="735" name="Google Shape;10581;p32">
              <a:extLst>
                <a:ext uri="{FF2B5EF4-FFF2-40B4-BE49-F238E27FC236}">
                  <a16:creationId xmlns:a16="http://schemas.microsoft.com/office/drawing/2014/main" id="{542EABD2-6215-0738-2F3A-97FDB926C5D8}"/>
                </a:ext>
              </a:extLst>
            </p:cNvPr>
            <p:cNvSpPr/>
            <p:nvPr/>
          </p:nvSpPr>
          <p:spPr>
            <a:xfrm>
              <a:off x="14494673" y="7386858"/>
              <a:ext cx="767761" cy="476282"/>
            </a:xfrm>
            <a:custGeom>
              <a:avLst/>
              <a:gdLst/>
              <a:ahLst/>
              <a:cxnLst>
                <a:cxn ang="0">
                  <a:pos x="wd2" y="hd2"/>
                </a:cxn>
                <a:cxn ang="5400000">
                  <a:pos x="wd2" y="hd2"/>
                </a:cxn>
                <a:cxn ang="10800000">
                  <a:pos x="wd2" y="hd2"/>
                </a:cxn>
                <a:cxn ang="16200000">
                  <a:pos x="wd2" y="hd2"/>
                </a:cxn>
              </a:cxnLst>
              <a:rect l="0" t="0" r="r" b="b"/>
              <a:pathLst>
                <a:path w="21600" h="21600" extrusionOk="0">
                  <a:moveTo>
                    <a:pt x="18956" y="0"/>
                  </a:moveTo>
                  <a:lnTo>
                    <a:pt x="11314" y="3503"/>
                  </a:lnTo>
                  <a:lnTo>
                    <a:pt x="7641" y="11081"/>
                  </a:lnTo>
                  <a:lnTo>
                    <a:pt x="7568" y="8254"/>
                  </a:lnTo>
                  <a:lnTo>
                    <a:pt x="5731" y="7011"/>
                  </a:lnTo>
                  <a:lnTo>
                    <a:pt x="3968" y="5881"/>
                  </a:lnTo>
                  <a:lnTo>
                    <a:pt x="2792" y="5881"/>
                  </a:lnTo>
                  <a:lnTo>
                    <a:pt x="2132" y="5086"/>
                  </a:lnTo>
                  <a:lnTo>
                    <a:pt x="1542" y="5427"/>
                  </a:lnTo>
                  <a:lnTo>
                    <a:pt x="1324" y="6897"/>
                  </a:lnTo>
                  <a:lnTo>
                    <a:pt x="1689" y="8027"/>
                  </a:lnTo>
                  <a:lnTo>
                    <a:pt x="1103" y="8595"/>
                  </a:lnTo>
                  <a:lnTo>
                    <a:pt x="955" y="9157"/>
                  </a:lnTo>
                  <a:lnTo>
                    <a:pt x="660" y="9043"/>
                  </a:lnTo>
                  <a:lnTo>
                    <a:pt x="295" y="8822"/>
                  </a:lnTo>
                  <a:lnTo>
                    <a:pt x="369" y="9384"/>
                  </a:lnTo>
                  <a:lnTo>
                    <a:pt x="586" y="10968"/>
                  </a:lnTo>
                  <a:lnTo>
                    <a:pt x="586" y="11984"/>
                  </a:lnTo>
                  <a:lnTo>
                    <a:pt x="295" y="11984"/>
                  </a:lnTo>
                  <a:lnTo>
                    <a:pt x="295" y="12211"/>
                  </a:lnTo>
                  <a:lnTo>
                    <a:pt x="0" y="12097"/>
                  </a:lnTo>
                  <a:lnTo>
                    <a:pt x="74" y="12665"/>
                  </a:lnTo>
                  <a:lnTo>
                    <a:pt x="369" y="12665"/>
                  </a:lnTo>
                  <a:lnTo>
                    <a:pt x="369" y="13119"/>
                  </a:lnTo>
                  <a:lnTo>
                    <a:pt x="808" y="14135"/>
                  </a:lnTo>
                  <a:lnTo>
                    <a:pt x="1103" y="16962"/>
                  </a:lnTo>
                  <a:lnTo>
                    <a:pt x="1689" y="17643"/>
                  </a:lnTo>
                  <a:lnTo>
                    <a:pt x="1689" y="18659"/>
                  </a:lnTo>
                  <a:lnTo>
                    <a:pt x="1468" y="18773"/>
                  </a:lnTo>
                  <a:lnTo>
                    <a:pt x="1689" y="19562"/>
                  </a:lnTo>
                  <a:lnTo>
                    <a:pt x="2132" y="20357"/>
                  </a:lnTo>
                  <a:lnTo>
                    <a:pt x="2132" y="21146"/>
                  </a:lnTo>
                  <a:lnTo>
                    <a:pt x="2279" y="21600"/>
                  </a:lnTo>
                  <a:lnTo>
                    <a:pt x="2792" y="21600"/>
                  </a:lnTo>
                  <a:lnTo>
                    <a:pt x="2865" y="21259"/>
                  </a:lnTo>
                  <a:lnTo>
                    <a:pt x="3378" y="21600"/>
                  </a:lnTo>
                  <a:lnTo>
                    <a:pt x="3747" y="21486"/>
                  </a:lnTo>
                  <a:lnTo>
                    <a:pt x="4116" y="20919"/>
                  </a:lnTo>
                  <a:lnTo>
                    <a:pt x="4628" y="20919"/>
                  </a:lnTo>
                  <a:lnTo>
                    <a:pt x="4776" y="21259"/>
                  </a:lnTo>
                  <a:lnTo>
                    <a:pt x="5145" y="21032"/>
                  </a:lnTo>
                  <a:lnTo>
                    <a:pt x="5510" y="20130"/>
                  </a:lnTo>
                  <a:lnTo>
                    <a:pt x="5731" y="20130"/>
                  </a:lnTo>
                  <a:lnTo>
                    <a:pt x="5952" y="19341"/>
                  </a:lnTo>
                  <a:lnTo>
                    <a:pt x="6465" y="18886"/>
                  </a:lnTo>
                  <a:lnTo>
                    <a:pt x="6686" y="18773"/>
                  </a:lnTo>
                  <a:lnTo>
                    <a:pt x="7055" y="18773"/>
                  </a:lnTo>
                  <a:lnTo>
                    <a:pt x="7199" y="18886"/>
                  </a:lnTo>
                  <a:lnTo>
                    <a:pt x="7715" y="18886"/>
                  </a:lnTo>
                  <a:lnTo>
                    <a:pt x="7789" y="19227"/>
                  </a:lnTo>
                  <a:lnTo>
                    <a:pt x="8301" y="19341"/>
                  </a:lnTo>
                  <a:lnTo>
                    <a:pt x="9183" y="18773"/>
                  </a:lnTo>
                  <a:lnTo>
                    <a:pt x="9920" y="18659"/>
                  </a:lnTo>
                  <a:lnTo>
                    <a:pt x="10212" y="18205"/>
                  </a:lnTo>
                  <a:lnTo>
                    <a:pt x="10286" y="17870"/>
                  </a:lnTo>
                  <a:lnTo>
                    <a:pt x="10949" y="17076"/>
                  </a:lnTo>
                  <a:lnTo>
                    <a:pt x="11314" y="17076"/>
                  </a:lnTo>
                  <a:lnTo>
                    <a:pt x="11609" y="17303"/>
                  </a:lnTo>
                  <a:lnTo>
                    <a:pt x="11831" y="17189"/>
                  </a:lnTo>
                  <a:lnTo>
                    <a:pt x="12048" y="16962"/>
                  </a:lnTo>
                  <a:lnTo>
                    <a:pt x="12122" y="17189"/>
                  </a:lnTo>
                  <a:lnTo>
                    <a:pt x="12417" y="17189"/>
                  </a:lnTo>
                  <a:lnTo>
                    <a:pt x="13077" y="16395"/>
                  </a:lnTo>
                  <a:lnTo>
                    <a:pt x="13446" y="15378"/>
                  </a:lnTo>
                  <a:lnTo>
                    <a:pt x="13815" y="15038"/>
                  </a:lnTo>
                  <a:lnTo>
                    <a:pt x="14032" y="15038"/>
                  </a:lnTo>
                  <a:lnTo>
                    <a:pt x="16238" y="14135"/>
                  </a:lnTo>
                  <a:lnTo>
                    <a:pt x="16459" y="13681"/>
                  </a:lnTo>
                  <a:lnTo>
                    <a:pt x="17706" y="13346"/>
                  </a:lnTo>
                  <a:lnTo>
                    <a:pt x="18443" y="12778"/>
                  </a:lnTo>
                  <a:lnTo>
                    <a:pt x="18956" y="12211"/>
                  </a:lnTo>
                  <a:lnTo>
                    <a:pt x="19763" y="11984"/>
                  </a:lnTo>
                  <a:lnTo>
                    <a:pt x="19690" y="11535"/>
                  </a:lnTo>
                  <a:lnTo>
                    <a:pt x="19763" y="11422"/>
                  </a:lnTo>
                  <a:lnTo>
                    <a:pt x="19546" y="11081"/>
                  </a:lnTo>
                  <a:lnTo>
                    <a:pt x="19690" y="10292"/>
                  </a:lnTo>
                  <a:lnTo>
                    <a:pt x="20280" y="9043"/>
                  </a:lnTo>
                  <a:lnTo>
                    <a:pt x="21161" y="8708"/>
                  </a:lnTo>
                  <a:lnTo>
                    <a:pt x="21600" y="8595"/>
                  </a:lnTo>
                  <a:lnTo>
                    <a:pt x="20427" y="6443"/>
                  </a:lnTo>
                  <a:lnTo>
                    <a:pt x="20645" y="5200"/>
                  </a:lnTo>
                  <a:lnTo>
                    <a:pt x="18808" y="1470"/>
                  </a:lnTo>
                  <a:lnTo>
                    <a:pt x="18956" y="0"/>
                  </a:lnTo>
                  <a:close/>
                </a:path>
              </a:pathLst>
            </a:custGeom>
            <a:solidFill>
              <a:srgbClr val="CCD4DA"/>
            </a:solidFill>
            <a:ln w="12700" cap="flat">
              <a:noFill/>
              <a:miter lim="400000"/>
            </a:ln>
            <a:effectLst/>
          </p:spPr>
          <p:txBody>
            <a:bodyPr wrap="square" lIns="0" tIns="0" rIns="0" bIns="0" numCol="1" anchor="ctr">
              <a:noAutofit/>
            </a:bodyPr>
            <a:lstStyle/>
            <a:p>
              <a:pPr defTabSz="342900">
                <a:lnSpc>
                  <a:spcPct val="100000"/>
                </a:lnSpc>
                <a:spcBef>
                  <a:spcPts val="0"/>
                </a:spcBef>
                <a:defRPr sz="1400">
                  <a:latin typeface="Arial"/>
                  <a:ea typeface="Arial"/>
                  <a:cs typeface="Arial"/>
                  <a:sym typeface="Arial"/>
                </a:defRPr>
              </a:pPr>
              <a:endParaRPr sz="525"/>
            </a:p>
          </p:txBody>
        </p:sp>
        <p:sp>
          <p:nvSpPr>
            <p:cNvPr id="736" name="Google Shape;10582;p32">
              <a:extLst>
                <a:ext uri="{FF2B5EF4-FFF2-40B4-BE49-F238E27FC236}">
                  <a16:creationId xmlns:a16="http://schemas.microsoft.com/office/drawing/2014/main" id="{2EF0A92C-762A-70CB-5384-273741324858}"/>
                </a:ext>
              </a:extLst>
            </p:cNvPr>
            <p:cNvSpPr/>
            <p:nvPr/>
          </p:nvSpPr>
          <p:spPr>
            <a:xfrm>
              <a:off x="13173216" y="6478996"/>
              <a:ext cx="900939" cy="723243"/>
            </a:xfrm>
            <a:custGeom>
              <a:avLst/>
              <a:gdLst/>
              <a:ahLst/>
              <a:cxnLst>
                <a:cxn ang="0">
                  <a:pos x="wd2" y="hd2"/>
                </a:cxn>
                <a:cxn ang="5400000">
                  <a:pos x="wd2" y="hd2"/>
                </a:cxn>
                <a:cxn ang="10800000">
                  <a:pos x="wd2" y="hd2"/>
                </a:cxn>
                <a:cxn ang="16200000">
                  <a:pos x="wd2" y="hd2"/>
                </a:cxn>
              </a:cxnLst>
              <a:rect l="0" t="0" r="r" b="b"/>
              <a:pathLst>
                <a:path w="21600" h="21600" extrusionOk="0">
                  <a:moveTo>
                    <a:pt x="1502" y="0"/>
                  </a:moveTo>
                  <a:lnTo>
                    <a:pt x="625" y="75"/>
                  </a:lnTo>
                  <a:lnTo>
                    <a:pt x="437" y="75"/>
                  </a:lnTo>
                  <a:lnTo>
                    <a:pt x="374" y="449"/>
                  </a:lnTo>
                  <a:lnTo>
                    <a:pt x="248" y="1267"/>
                  </a:lnTo>
                  <a:lnTo>
                    <a:pt x="374" y="1862"/>
                  </a:lnTo>
                  <a:lnTo>
                    <a:pt x="374" y="2310"/>
                  </a:lnTo>
                  <a:lnTo>
                    <a:pt x="123" y="3054"/>
                  </a:lnTo>
                  <a:lnTo>
                    <a:pt x="0" y="3727"/>
                  </a:lnTo>
                  <a:lnTo>
                    <a:pt x="123" y="4247"/>
                  </a:lnTo>
                  <a:lnTo>
                    <a:pt x="374" y="5290"/>
                  </a:lnTo>
                  <a:lnTo>
                    <a:pt x="937" y="21600"/>
                  </a:lnTo>
                  <a:lnTo>
                    <a:pt x="21600" y="21376"/>
                  </a:lnTo>
                  <a:lnTo>
                    <a:pt x="21600" y="21305"/>
                  </a:lnTo>
                  <a:lnTo>
                    <a:pt x="21289" y="21230"/>
                  </a:lnTo>
                  <a:lnTo>
                    <a:pt x="20912" y="20632"/>
                  </a:lnTo>
                  <a:lnTo>
                    <a:pt x="20786" y="20482"/>
                  </a:lnTo>
                  <a:lnTo>
                    <a:pt x="20412" y="20262"/>
                  </a:lnTo>
                  <a:lnTo>
                    <a:pt x="20161" y="19813"/>
                  </a:lnTo>
                  <a:lnTo>
                    <a:pt x="19972" y="19888"/>
                  </a:lnTo>
                  <a:lnTo>
                    <a:pt x="19661" y="19888"/>
                  </a:lnTo>
                  <a:lnTo>
                    <a:pt x="19158" y="19439"/>
                  </a:lnTo>
                  <a:lnTo>
                    <a:pt x="18847" y="18400"/>
                  </a:lnTo>
                  <a:lnTo>
                    <a:pt x="18907" y="18176"/>
                  </a:lnTo>
                  <a:lnTo>
                    <a:pt x="18907" y="17578"/>
                  </a:lnTo>
                  <a:lnTo>
                    <a:pt x="18784" y="17282"/>
                  </a:lnTo>
                  <a:lnTo>
                    <a:pt x="18847" y="17133"/>
                  </a:lnTo>
                  <a:lnTo>
                    <a:pt x="18907" y="17282"/>
                  </a:lnTo>
                  <a:lnTo>
                    <a:pt x="19472" y="17282"/>
                  </a:lnTo>
                  <a:lnTo>
                    <a:pt x="19221" y="17058"/>
                  </a:lnTo>
                  <a:lnTo>
                    <a:pt x="19095" y="17058"/>
                  </a:lnTo>
                  <a:lnTo>
                    <a:pt x="18847" y="16460"/>
                  </a:lnTo>
                  <a:lnTo>
                    <a:pt x="18721" y="16389"/>
                  </a:lnTo>
                  <a:lnTo>
                    <a:pt x="18721" y="16535"/>
                  </a:lnTo>
                  <a:lnTo>
                    <a:pt x="18470" y="16314"/>
                  </a:lnTo>
                  <a:lnTo>
                    <a:pt x="18281" y="15716"/>
                  </a:lnTo>
                  <a:lnTo>
                    <a:pt x="17656" y="14523"/>
                  </a:lnTo>
                  <a:lnTo>
                    <a:pt x="17342" y="14303"/>
                  </a:lnTo>
                  <a:lnTo>
                    <a:pt x="17279" y="13779"/>
                  </a:lnTo>
                  <a:lnTo>
                    <a:pt x="16216" y="11843"/>
                  </a:lnTo>
                  <a:lnTo>
                    <a:pt x="16216" y="11473"/>
                  </a:lnTo>
                  <a:lnTo>
                    <a:pt x="16028" y="11099"/>
                  </a:lnTo>
                  <a:lnTo>
                    <a:pt x="15965" y="10206"/>
                  </a:lnTo>
                  <a:lnTo>
                    <a:pt x="15777" y="10056"/>
                  </a:lnTo>
                  <a:lnTo>
                    <a:pt x="15777" y="9757"/>
                  </a:lnTo>
                  <a:lnTo>
                    <a:pt x="15151" y="9013"/>
                  </a:lnTo>
                  <a:lnTo>
                    <a:pt x="15151" y="8714"/>
                  </a:lnTo>
                  <a:lnTo>
                    <a:pt x="15277" y="8344"/>
                  </a:lnTo>
                  <a:lnTo>
                    <a:pt x="15088" y="8120"/>
                  </a:lnTo>
                  <a:lnTo>
                    <a:pt x="14086" y="7077"/>
                  </a:lnTo>
                  <a:lnTo>
                    <a:pt x="14023" y="6706"/>
                  </a:lnTo>
                  <a:lnTo>
                    <a:pt x="13398" y="5884"/>
                  </a:lnTo>
                  <a:lnTo>
                    <a:pt x="13398" y="5364"/>
                  </a:lnTo>
                  <a:lnTo>
                    <a:pt x="12961" y="4841"/>
                  </a:lnTo>
                  <a:lnTo>
                    <a:pt x="13086" y="4546"/>
                  </a:lnTo>
                  <a:lnTo>
                    <a:pt x="13086" y="4247"/>
                  </a:lnTo>
                  <a:lnTo>
                    <a:pt x="13149" y="4097"/>
                  </a:lnTo>
                  <a:lnTo>
                    <a:pt x="13149" y="4247"/>
                  </a:lnTo>
                  <a:lnTo>
                    <a:pt x="13398" y="4247"/>
                  </a:lnTo>
                  <a:lnTo>
                    <a:pt x="13460" y="4766"/>
                  </a:lnTo>
                  <a:lnTo>
                    <a:pt x="13712" y="5215"/>
                  </a:lnTo>
                  <a:lnTo>
                    <a:pt x="14337" y="5959"/>
                  </a:lnTo>
                  <a:lnTo>
                    <a:pt x="14337" y="6333"/>
                  </a:lnTo>
                  <a:lnTo>
                    <a:pt x="14463" y="6706"/>
                  </a:lnTo>
                  <a:lnTo>
                    <a:pt x="14963" y="7002"/>
                  </a:lnTo>
                  <a:lnTo>
                    <a:pt x="15025" y="7376"/>
                  </a:lnTo>
                  <a:lnTo>
                    <a:pt x="15902" y="8344"/>
                  </a:lnTo>
                  <a:lnTo>
                    <a:pt x="16342" y="8643"/>
                  </a:lnTo>
                  <a:lnTo>
                    <a:pt x="16342" y="8864"/>
                  </a:lnTo>
                  <a:lnTo>
                    <a:pt x="16405" y="8568"/>
                  </a:lnTo>
                  <a:lnTo>
                    <a:pt x="16653" y="8269"/>
                  </a:lnTo>
                  <a:lnTo>
                    <a:pt x="16842" y="7525"/>
                  </a:lnTo>
                  <a:lnTo>
                    <a:pt x="16653" y="7376"/>
                  </a:lnTo>
                  <a:lnTo>
                    <a:pt x="16905" y="6778"/>
                  </a:lnTo>
                  <a:lnTo>
                    <a:pt x="16905" y="6333"/>
                  </a:lnTo>
                  <a:lnTo>
                    <a:pt x="17156" y="5215"/>
                  </a:lnTo>
                  <a:lnTo>
                    <a:pt x="17219" y="5140"/>
                  </a:lnTo>
                  <a:lnTo>
                    <a:pt x="16968" y="4396"/>
                  </a:lnTo>
                  <a:lnTo>
                    <a:pt x="17156" y="3873"/>
                  </a:lnTo>
                  <a:lnTo>
                    <a:pt x="16716" y="2759"/>
                  </a:lnTo>
                  <a:lnTo>
                    <a:pt x="16279" y="1936"/>
                  </a:lnTo>
                  <a:lnTo>
                    <a:pt x="16091" y="1192"/>
                  </a:lnTo>
                  <a:lnTo>
                    <a:pt x="15777" y="523"/>
                  </a:lnTo>
                  <a:lnTo>
                    <a:pt x="15591" y="449"/>
                  </a:lnTo>
                  <a:lnTo>
                    <a:pt x="15340" y="822"/>
                  </a:lnTo>
                  <a:lnTo>
                    <a:pt x="14837" y="1043"/>
                  </a:lnTo>
                  <a:lnTo>
                    <a:pt x="13775" y="822"/>
                  </a:lnTo>
                  <a:lnTo>
                    <a:pt x="12898" y="1118"/>
                  </a:lnTo>
                  <a:lnTo>
                    <a:pt x="12272" y="523"/>
                  </a:lnTo>
                  <a:lnTo>
                    <a:pt x="12209" y="893"/>
                  </a:lnTo>
                  <a:lnTo>
                    <a:pt x="12458" y="1417"/>
                  </a:lnTo>
                  <a:lnTo>
                    <a:pt x="12458" y="1641"/>
                  </a:lnTo>
                  <a:lnTo>
                    <a:pt x="12209" y="1192"/>
                  </a:lnTo>
                  <a:lnTo>
                    <a:pt x="11895" y="1043"/>
                  </a:lnTo>
                  <a:lnTo>
                    <a:pt x="11832" y="673"/>
                  </a:lnTo>
                  <a:lnTo>
                    <a:pt x="11958" y="523"/>
                  </a:lnTo>
                  <a:lnTo>
                    <a:pt x="11832" y="374"/>
                  </a:lnTo>
                  <a:lnTo>
                    <a:pt x="11518" y="374"/>
                  </a:lnTo>
                  <a:lnTo>
                    <a:pt x="11207" y="299"/>
                  </a:lnTo>
                  <a:lnTo>
                    <a:pt x="10582" y="75"/>
                  </a:lnTo>
                  <a:lnTo>
                    <a:pt x="10456" y="150"/>
                  </a:lnTo>
                  <a:lnTo>
                    <a:pt x="10704" y="299"/>
                  </a:lnTo>
                  <a:lnTo>
                    <a:pt x="10767" y="374"/>
                  </a:lnTo>
                  <a:lnTo>
                    <a:pt x="10456" y="449"/>
                  </a:lnTo>
                  <a:lnTo>
                    <a:pt x="10142" y="374"/>
                  </a:lnTo>
                  <a:lnTo>
                    <a:pt x="9768" y="523"/>
                  </a:lnTo>
                  <a:lnTo>
                    <a:pt x="9642" y="449"/>
                  </a:lnTo>
                  <a:lnTo>
                    <a:pt x="9642" y="374"/>
                  </a:lnTo>
                  <a:lnTo>
                    <a:pt x="10016" y="299"/>
                  </a:lnTo>
                  <a:lnTo>
                    <a:pt x="10267" y="150"/>
                  </a:lnTo>
                  <a:lnTo>
                    <a:pt x="9953" y="150"/>
                  </a:lnTo>
                  <a:lnTo>
                    <a:pt x="9391" y="299"/>
                  </a:lnTo>
                  <a:lnTo>
                    <a:pt x="9202" y="449"/>
                  </a:lnTo>
                  <a:lnTo>
                    <a:pt x="8765" y="748"/>
                  </a:lnTo>
                  <a:lnTo>
                    <a:pt x="8514" y="822"/>
                  </a:lnTo>
                  <a:lnTo>
                    <a:pt x="8077" y="1043"/>
                  </a:lnTo>
                  <a:lnTo>
                    <a:pt x="7763" y="1491"/>
                  </a:lnTo>
                  <a:lnTo>
                    <a:pt x="7637" y="1641"/>
                  </a:lnTo>
                  <a:lnTo>
                    <a:pt x="7137" y="1641"/>
                  </a:lnTo>
                  <a:lnTo>
                    <a:pt x="6512" y="1192"/>
                  </a:lnTo>
                  <a:lnTo>
                    <a:pt x="6009" y="1118"/>
                  </a:lnTo>
                  <a:lnTo>
                    <a:pt x="5446" y="1192"/>
                  </a:lnTo>
                  <a:lnTo>
                    <a:pt x="5006" y="822"/>
                  </a:lnTo>
                  <a:lnTo>
                    <a:pt x="4758" y="822"/>
                  </a:lnTo>
                  <a:lnTo>
                    <a:pt x="4507" y="893"/>
                  </a:lnTo>
                  <a:lnTo>
                    <a:pt x="4070" y="523"/>
                  </a:lnTo>
                  <a:lnTo>
                    <a:pt x="3504" y="374"/>
                  </a:lnTo>
                  <a:lnTo>
                    <a:pt x="2191" y="299"/>
                  </a:lnTo>
                  <a:lnTo>
                    <a:pt x="1502" y="0"/>
                  </a:lnTo>
                  <a:close/>
                </a:path>
              </a:pathLst>
            </a:custGeom>
            <a:solidFill>
              <a:srgbClr val="CBD4D7"/>
            </a:solidFill>
            <a:ln w="12700" cap="flat">
              <a:noFill/>
              <a:miter lim="400000"/>
            </a:ln>
            <a:effectLst/>
          </p:spPr>
          <p:txBody>
            <a:bodyPr wrap="square" lIns="0" tIns="0" rIns="0" bIns="0" numCol="1" anchor="ctr">
              <a:noAutofit/>
            </a:bodyPr>
            <a:lstStyle/>
            <a:p>
              <a:pPr defTabSz="342900">
                <a:lnSpc>
                  <a:spcPct val="100000"/>
                </a:lnSpc>
                <a:spcBef>
                  <a:spcPts val="0"/>
                </a:spcBef>
                <a:defRPr sz="1400">
                  <a:latin typeface="Arial"/>
                  <a:ea typeface="Arial"/>
                  <a:cs typeface="Arial"/>
                  <a:sym typeface="Arial"/>
                </a:defRPr>
              </a:pPr>
              <a:endParaRPr sz="525"/>
            </a:p>
          </p:txBody>
        </p:sp>
        <p:sp>
          <p:nvSpPr>
            <p:cNvPr id="737" name="Google Shape;10583;p32">
              <a:extLst>
                <a:ext uri="{FF2B5EF4-FFF2-40B4-BE49-F238E27FC236}">
                  <a16:creationId xmlns:a16="http://schemas.microsoft.com/office/drawing/2014/main" id="{A27AAFB3-C3AC-1A54-8C51-7FDED702E07E}"/>
                </a:ext>
              </a:extLst>
            </p:cNvPr>
            <p:cNvSpPr/>
            <p:nvPr/>
          </p:nvSpPr>
          <p:spPr>
            <a:xfrm>
              <a:off x="13013822" y="7194727"/>
              <a:ext cx="1190891" cy="1304410"/>
            </a:xfrm>
            <a:custGeom>
              <a:avLst/>
              <a:gdLst/>
              <a:ahLst/>
              <a:cxnLst>
                <a:cxn ang="0">
                  <a:pos x="wd2" y="hd2"/>
                </a:cxn>
                <a:cxn ang="5400000">
                  <a:pos x="wd2" y="hd2"/>
                </a:cxn>
                <a:cxn ang="10800000">
                  <a:pos x="wd2" y="hd2"/>
                </a:cxn>
                <a:cxn ang="16200000">
                  <a:pos x="wd2" y="hd2"/>
                </a:cxn>
              </a:cxnLst>
              <a:rect l="0" t="0" r="r" b="b"/>
              <a:pathLst>
                <a:path w="21600" h="21600" extrusionOk="0">
                  <a:moveTo>
                    <a:pt x="19232" y="0"/>
                  </a:moveTo>
                  <a:lnTo>
                    <a:pt x="3600" y="124"/>
                  </a:lnTo>
                  <a:lnTo>
                    <a:pt x="3695" y="2355"/>
                  </a:lnTo>
                  <a:lnTo>
                    <a:pt x="2463" y="2437"/>
                  </a:lnTo>
                  <a:lnTo>
                    <a:pt x="2463" y="2850"/>
                  </a:lnTo>
                  <a:lnTo>
                    <a:pt x="2606" y="7352"/>
                  </a:lnTo>
                  <a:lnTo>
                    <a:pt x="2368" y="7393"/>
                  </a:lnTo>
                  <a:lnTo>
                    <a:pt x="2133" y="7557"/>
                  </a:lnTo>
                  <a:lnTo>
                    <a:pt x="1895" y="7435"/>
                  </a:lnTo>
                  <a:lnTo>
                    <a:pt x="1564" y="7435"/>
                  </a:lnTo>
                  <a:lnTo>
                    <a:pt x="1327" y="7599"/>
                  </a:lnTo>
                  <a:lnTo>
                    <a:pt x="1327" y="7847"/>
                  </a:lnTo>
                  <a:lnTo>
                    <a:pt x="1469" y="8013"/>
                  </a:lnTo>
                  <a:lnTo>
                    <a:pt x="1327" y="8260"/>
                  </a:lnTo>
                  <a:lnTo>
                    <a:pt x="853" y="8797"/>
                  </a:lnTo>
                  <a:lnTo>
                    <a:pt x="758" y="8797"/>
                  </a:lnTo>
                  <a:lnTo>
                    <a:pt x="521" y="8963"/>
                  </a:lnTo>
                  <a:lnTo>
                    <a:pt x="568" y="9168"/>
                  </a:lnTo>
                  <a:lnTo>
                    <a:pt x="711" y="9251"/>
                  </a:lnTo>
                  <a:lnTo>
                    <a:pt x="568" y="9499"/>
                  </a:lnTo>
                  <a:lnTo>
                    <a:pt x="285" y="9665"/>
                  </a:lnTo>
                  <a:lnTo>
                    <a:pt x="238" y="9829"/>
                  </a:lnTo>
                  <a:lnTo>
                    <a:pt x="473" y="9912"/>
                  </a:lnTo>
                  <a:lnTo>
                    <a:pt x="521" y="10119"/>
                  </a:lnTo>
                  <a:lnTo>
                    <a:pt x="380" y="10324"/>
                  </a:lnTo>
                  <a:lnTo>
                    <a:pt x="0" y="10697"/>
                  </a:lnTo>
                  <a:lnTo>
                    <a:pt x="0" y="10944"/>
                  </a:lnTo>
                  <a:lnTo>
                    <a:pt x="143" y="11110"/>
                  </a:lnTo>
                  <a:lnTo>
                    <a:pt x="473" y="10903"/>
                  </a:lnTo>
                  <a:lnTo>
                    <a:pt x="568" y="10944"/>
                  </a:lnTo>
                  <a:lnTo>
                    <a:pt x="568" y="11110"/>
                  </a:lnTo>
                  <a:lnTo>
                    <a:pt x="473" y="11234"/>
                  </a:lnTo>
                  <a:lnTo>
                    <a:pt x="616" y="11317"/>
                  </a:lnTo>
                  <a:lnTo>
                    <a:pt x="521" y="11481"/>
                  </a:lnTo>
                  <a:lnTo>
                    <a:pt x="616" y="11688"/>
                  </a:lnTo>
                  <a:lnTo>
                    <a:pt x="616" y="11935"/>
                  </a:lnTo>
                  <a:lnTo>
                    <a:pt x="711" y="12142"/>
                  </a:lnTo>
                  <a:lnTo>
                    <a:pt x="1232" y="12308"/>
                  </a:lnTo>
                  <a:lnTo>
                    <a:pt x="1327" y="12472"/>
                  </a:lnTo>
                  <a:lnTo>
                    <a:pt x="1232" y="12596"/>
                  </a:lnTo>
                  <a:lnTo>
                    <a:pt x="1232" y="12762"/>
                  </a:lnTo>
                  <a:lnTo>
                    <a:pt x="1184" y="12803"/>
                  </a:lnTo>
                  <a:lnTo>
                    <a:pt x="1327" y="12967"/>
                  </a:lnTo>
                  <a:lnTo>
                    <a:pt x="1327" y="13133"/>
                  </a:lnTo>
                  <a:lnTo>
                    <a:pt x="1232" y="13174"/>
                  </a:lnTo>
                  <a:lnTo>
                    <a:pt x="1517" y="13382"/>
                  </a:lnTo>
                  <a:lnTo>
                    <a:pt x="1564" y="13545"/>
                  </a:lnTo>
                  <a:lnTo>
                    <a:pt x="1942" y="13918"/>
                  </a:lnTo>
                  <a:lnTo>
                    <a:pt x="2180" y="14372"/>
                  </a:lnTo>
                  <a:lnTo>
                    <a:pt x="2228" y="14538"/>
                  </a:lnTo>
                  <a:lnTo>
                    <a:pt x="2180" y="14785"/>
                  </a:lnTo>
                  <a:lnTo>
                    <a:pt x="2133" y="14868"/>
                  </a:lnTo>
                  <a:lnTo>
                    <a:pt x="1990" y="15075"/>
                  </a:lnTo>
                  <a:lnTo>
                    <a:pt x="1990" y="15446"/>
                  </a:lnTo>
                  <a:lnTo>
                    <a:pt x="2228" y="15612"/>
                  </a:lnTo>
                  <a:lnTo>
                    <a:pt x="2511" y="15612"/>
                  </a:lnTo>
                  <a:lnTo>
                    <a:pt x="2653" y="15488"/>
                  </a:lnTo>
                  <a:lnTo>
                    <a:pt x="2984" y="15488"/>
                  </a:lnTo>
                  <a:lnTo>
                    <a:pt x="3174" y="15570"/>
                  </a:lnTo>
                  <a:lnTo>
                    <a:pt x="3079" y="15693"/>
                  </a:lnTo>
                  <a:lnTo>
                    <a:pt x="3126" y="15983"/>
                  </a:lnTo>
                  <a:lnTo>
                    <a:pt x="3317" y="16066"/>
                  </a:lnTo>
                  <a:lnTo>
                    <a:pt x="3600" y="16230"/>
                  </a:lnTo>
                  <a:lnTo>
                    <a:pt x="3837" y="16230"/>
                  </a:lnTo>
                  <a:lnTo>
                    <a:pt x="4028" y="16313"/>
                  </a:lnTo>
                  <a:lnTo>
                    <a:pt x="4123" y="16478"/>
                  </a:lnTo>
                  <a:lnTo>
                    <a:pt x="4358" y="16603"/>
                  </a:lnTo>
                  <a:lnTo>
                    <a:pt x="4596" y="16603"/>
                  </a:lnTo>
                  <a:lnTo>
                    <a:pt x="4738" y="16727"/>
                  </a:lnTo>
                  <a:lnTo>
                    <a:pt x="4643" y="16891"/>
                  </a:lnTo>
                  <a:lnTo>
                    <a:pt x="4406" y="17098"/>
                  </a:lnTo>
                  <a:lnTo>
                    <a:pt x="4310" y="17222"/>
                  </a:lnTo>
                  <a:lnTo>
                    <a:pt x="4596" y="17428"/>
                  </a:lnTo>
                  <a:lnTo>
                    <a:pt x="4831" y="17469"/>
                  </a:lnTo>
                  <a:lnTo>
                    <a:pt x="4879" y="17428"/>
                  </a:lnTo>
                  <a:lnTo>
                    <a:pt x="5116" y="17511"/>
                  </a:lnTo>
                  <a:lnTo>
                    <a:pt x="5259" y="17469"/>
                  </a:lnTo>
                  <a:lnTo>
                    <a:pt x="5685" y="17718"/>
                  </a:lnTo>
                  <a:lnTo>
                    <a:pt x="5732" y="17840"/>
                  </a:lnTo>
                  <a:lnTo>
                    <a:pt x="5780" y="18172"/>
                  </a:lnTo>
                  <a:lnTo>
                    <a:pt x="5922" y="18296"/>
                  </a:lnTo>
                  <a:lnTo>
                    <a:pt x="6158" y="18338"/>
                  </a:lnTo>
                  <a:lnTo>
                    <a:pt x="6253" y="18460"/>
                  </a:lnTo>
                  <a:lnTo>
                    <a:pt x="6205" y="18667"/>
                  </a:lnTo>
                  <a:lnTo>
                    <a:pt x="6300" y="18791"/>
                  </a:lnTo>
                  <a:lnTo>
                    <a:pt x="6774" y="18874"/>
                  </a:lnTo>
                  <a:lnTo>
                    <a:pt x="6964" y="18997"/>
                  </a:lnTo>
                  <a:lnTo>
                    <a:pt x="6964" y="19492"/>
                  </a:lnTo>
                  <a:lnTo>
                    <a:pt x="7154" y="19575"/>
                  </a:lnTo>
                  <a:lnTo>
                    <a:pt x="7389" y="19699"/>
                  </a:lnTo>
                  <a:lnTo>
                    <a:pt x="7484" y="19824"/>
                  </a:lnTo>
                  <a:lnTo>
                    <a:pt x="7484" y="19907"/>
                  </a:lnTo>
                  <a:lnTo>
                    <a:pt x="7580" y="20112"/>
                  </a:lnTo>
                  <a:lnTo>
                    <a:pt x="7675" y="20195"/>
                  </a:lnTo>
                  <a:lnTo>
                    <a:pt x="7865" y="20236"/>
                  </a:lnTo>
                  <a:lnTo>
                    <a:pt x="7958" y="20402"/>
                  </a:lnTo>
                  <a:lnTo>
                    <a:pt x="8290" y="20566"/>
                  </a:lnTo>
                  <a:lnTo>
                    <a:pt x="8526" y="20649"/>
                  </a:lnTo>
                  <a:lnTo>
                    <a:pt x="8669" y="20607"/>
                  </a:lnTo>
                  <a:lnTo>
                    <a:pt x="8764" y="20524"/>
                  </a:lnTo>
                  <a:lnTo>
                    <a:pt x="8906" y="20402"/>
                  </a:lnTo>
                  <a:lnTo>
                    <a:pt x="9379" y="20402"/>
                  </a:lnTo>
                  <a:lnTo>
                    <a:pt x="9474" y="20524"/>
                  </a:lnTo>
                  <a:lnTo>
                    <a:pt x="9570" y="20524"/>
                  </a:lnTo>
                  <a:lnTo>
                    <a:pt x="9805" y="20402"/>
                  </a:lnTo>
                  <a:lnTo>
                    <a:pt x="9948" y="20319"/>
                  </a:lnTo>
                  <a:lnTo>
                    <a:pt x="10043" y="20153"/>
                  </a:lnTo>
                  <a:lnTo>
                    <a:pt x="10328" y="20153"/>
                  </a:lnTo>
                  <a:lnTo>
                    <a:pt x="10468" y="20195"/>
                  </a:lnTo>
                  <a:lnTo>
                    <a:pt x="10659" y="20524"/>
                  </a:lnTo>
                  <a:lnTo>
                    <a:pt x="10754" y="20649"/>
                  </a:lnTo>
                  <a:lnTo>
                    <a:pt x="10896" y="20773"/>
                  </a:lnTo>
                  <a:lnTo>
                    <a:pt x="11179" y="20856"/>
                  </a:lnTo>
                  <a:lnTo>
                    <a:pt x="11369" y="20980"/>
                  </a:lnTo>
                  <a:lnTo>
                    <a:pt x="11417" y="21186"/>
                  </a:lnTo>
                  <a:lnTo>
                    <a:pt x="11512" y="21227"/>
                  </a:lnTo>
                  <a:lnTo>
                    <a:pt x="11605" y="21393"/>
                  </a:lnTo>
                  <a:lnTo>
                    <a:pt x="11605" y="21559"/>
                  </a:lnTo>
                  <a:lnTo>
                    <a:pt x="11985" y="21559"/>
                  </a:lnTo>
                  <a:lnTo>
                    <a:pt x="12080" y="21600"/>
                  </a:lnTo>
                  <a:lnTo>
                    <a:pt x="12128" y="21559"/>
                  </a:lnTo>
                  <a:lnTo>
                    <a:pt x="12080" y="21434"/>
                  </a:lnTo>
                  <a:lnTo>
                    <a:pt x="12080" y="21268"/>
                  </a:lnTo>
                  <a:lnTo>
                    <a:pt x="12221" y="21144"/>
                  </a:lnTo>
                  <a:lnTo>
                    <a:pt x="12458" y="21227"/>
                  </a:lnTo>
                  <a:lnTo>
                    <a:pt x="12839" y="21351"/>
                  </a:lnTo>
                  <a:lnTo>
                    <a:pt x="13027" y="21268"/>
                  </a:lnTo>
                  <a:lnTo>
                    <a:pt x="13264" y="21351"/>
                  </a:lnTo>
                  <a:lnTo>
                    <a:pt x="13264" y="21559"/>
                  </a:lnTo>
                  <a:lnTo>
                    <a:pt x="13595" y="21600"/>
                  </a:lnTo>
                  <a:lnTo>
                    <a:pt x="13737" y="21600"/>
                  </a:lnTo>
                  <a:lnTo>
                    <a:pt x="13737" y="21434"/>
                  </a:lnTo>
                  <a:lnTo>
                    <a:pt x="13880" y="21268"/>
                  </a:lnTo>
                  <a:lnTo>
                    <a:pt x="14070" y="21351"/>
                  </a:lnTo>
                  <a:lnTo>
                    <a:pt x="14116" y="21268"/>
                  </a:lnTo>
                  <a:lnTo>
                    <a:pt x="14353" y="21268"/>
                  </a:lnTo>
                  <a:lnTo>
                    <a:pt x="14686" y="21186"/>
                  </a:lnTo>
                  <a:lnTo>
                    <a:pt x="15159" y="21144"/>
                  </a:lnTo>
                  <a:lnTo>
                    <a:pt x="15442" y="21227"/>
                  </a:lnTo>
                  <a:lnTo>
                    <a:pt x="15727" y="21144"/>
                  </a:lnTo>
                  <a:lnTo>
                    <a:pt x="15870" y="20939"/>
                  </a:lnTo>
                  <a:lnTo>
                    <a:pt x="16153" y="20773"/>
                  </a:lnTo>
                  <a:lnTo>
                    <a:pt x="16343" y="20566"/>
                  </a:lnTo>
                  <a:lnTo>
                    <a:pt x="16438" y="20524"/>
                  </a:lnTo>
                  <a:lnTo>
                    <a:pt x="16816" y="20195"/>
                  </a:lnTo>
                  <a:lnTo>
                    <a:pt x="16911" y="20195"/>
                  </a:lnTo>
                  <a:lnTo>
                    <a:pt x="17194" y="19782"/>
                  </a:lnTo>
                  <a:lnTo>
                    <a:pt x="17670" y="19370"/>
                  </a:lnTo>
                  <a:lnTo>
                    <a:pt x="17575" y="18955"/>
                  </a:lnTo>
                  <a:lnTo>
                    <a:pt x="17432" y="18874"/>
                  </a:lnTo>
                  <a:lnTo>
                    <a:pt x="17385" y="18460"/>
                  </a:lnTo>
                  <a:lnTo>
                    <a:pt x="17194" y="18255"/>
                  </a:lnTo>
                  <a:lnTo>
                    <a:pt x="17102" y="18047"/>
                  </a:lnTo>
                  <a:lnTo>
                    <a:pt x="16911" y="17882"/>
                  </a:lnTo>
                  <a:lnTo>
                    <a:pt x="16674" y="17882"/>
                  </a:lnTo>
                  <a:lnTo>
                    <a:pt x="16579" y="17759"/>
                  </a:lnTo>
                  <a:lnTo>
                    <a:pt x="16579" y="17676"/>
                  </a:lnTo>
                  <a:lnTo>
                    <a:pt x="16343" y="17552"/>
                  </a:lnTo>
                  <a:lnTo>
                    <a:pt x="16105" y="17222"/>
                  </a:lnTo>
                  <a:lnTo>
                    <a:pt x="16010" y="17139"/>
                  </a:lnTo>
                  <a:lnTo>
                    <a:pt x="15963" y="17015"/>
                  </a:lnTo>
                  <a:lnTo>
                    <a:pt x="15727" y="16808"/>
                  </a:lnTo>
                  <a:lnTo>
                    <a:pt x="15632" y="16644"/>
                  </a:lnTo>
                  <a:lnTo>
                    <a:pt x="15017" y="16644"/>
                  </a:lnTo>
                  <a:lnTo>
                    <a:pt x="14826" y="16603"/>
                  </a:lnTo>
                  <a:lnTo>
                    <a:pt x="14731" y="16437"/>
                  </a:lnTo>
                  <a:lnTo>
                    <a:pt x="14921" y="16190"/>
                  </a:lnTo>
                  <a:lnTo>
                    <a:pt x="15064" y="16107"/>
                  </a:lnTo>
                  <a:lnTo>
                    <a:pt x="15064" y="15859"/>
                  </a:lnTo>
                  <a:lnTo>
                    <a:pt x="15395" y="15900"/>
                  </a:lnTo>
                  <a:lnTo>
                    <a:pt x="15632" y="15859"/>
                  </a:lnTo>
                  <a:lnTo>
                    <a:pt x="15727" y="15983"/>
                  </a:lnTo>
                  <a:lnTo>
                    <a:pt x="15918" y="15983"/>
                  </a:lnTo>
                  <a:lnTo>
                    <a:pt x="15963" y="15859"/>
                  </a:lnTo>
                  <a:lnTo>
                    <a:pt x="16153" y="15693"/>
                  </a:lnTo>
                  <a:lnTo>
                    <a:pt x="16201" y="15197"/>
                  </a:lnTo>
                  <a:lnTo>
                    <a:pt x="16153" y="14743"/>
                  </a:lnTo>
                  <a:lnTo>
                    <a:pt x="16248" y="14414"/>
                  </a:lnTo>
                  <a:lnTo>
                    <a:pt x="16486" y="14165"/>
                  </a:lnTo>
                  <a:lnTo>
                    <a:pt x="16486" y="13918"/>
                  </a:lnTo>
                  <a:lnTo>
                    <a:pt x="16391" y="13753"/>
                  </a:lnTo>
                  <a:lnTo>
                    <a:pt x="16486" y="13545"/>
                  </a:lnTo>
                  <a:lnTo>
                    <a:pt x="16721" y="13216"/>
                  </a:lnTo>
                  <a:lnTo>
                    <a:pt x="16816" y="13091"/>
                  </a:lnTo>
                  <a:lnTo>
                    <a:pt x="16911" y="13091"/>
                  </a:lnTo>
                  <a:lnTo>
                    <a:pt x="17054" y="13133"/>
                  </a:lnTo>
                  <a:lnTo>
                    <a:pt x="17337" y="12266"/>
                  </a:lnTo>
                  <a:lnTo>
                    <a:pt x="17432" y="11893"/>
                  </a:lnTo>
                  <a:lnTo>
                    <a:pt x="17858" y="11688"/>
                  </a:lnTo>
                  <a:lnTo>
                    <a:pt x="17858" y="11481"/>
                  </a:lnTo>
                  <a:lnTo>
                    <a:pt x="18143" y="11068"/>
                  </a:lnTo>
                  <a:lnTo>
                    <a:pt x="18238" y="10861"/>
                  </a:lnTo>
                  <a:lnTo>
                    <a:pt x="18474" y="10820"/>
                  </a:lnTo>
                  <a:lnTo>
                    <a:pt x="18569" y="10820"/>
                  </a:lnTo>
                  <a:lnTo>
                    <a:pt x="18711" y="10449"/>
                  </a:lnTo>
                  <a:lnTo>
                    <a:pt x="19044" y="9912"/>
                  </a:lnTo>
                  <a:lnTo>
                    <a:pt x="19044" y="9499"/>
                  </a:lnTo>
                  <a:lnTo>
                    <a:pt x="19232" y="9209"/>
                  </a:lnTo>
                  <a:lnTo>
                    <a:pt x="19279" y="9087"/>
                  </a:lnTo>
                  <a:lnTo>
                    <a:pt x="19232" y="9087"/>
                  </a:lnTo>
                  <a:lnTo>
                    <a:pt x="19184" y="8838"/>
                  </a:lnTo>
                  <a:lnTo>
                    <a:pt x="18996" y="8384"/>
                  </a:lnTo>
                  <a:lnTo>
                    <a:pt x="19044" y="8136"/>
                  </a:lnTo>
                  <a:lnTo>
                    <a:pt x="19184" y="7972"/>
                  </a:lnTo>
                  <a:lnTo>
                    <a:pt x="19184" y="7764"/>
                  </a:lnTo>
                  <a:lnTo>
                    <a:pt x="19422" y="7518"/>
                  </a:lnTo>
                  <a:lnTo>
                    <a:pt x="19517" y="6939"/>
                  </a:lnTo>
                  <a:lnTo>
                    <a:pt x="19660" y="6566"/>
                  </a:lnTo>
                  <a:lnTo>
                    <a:pt x="19753" y="6484"/>
                  </a:lnTo>
                  <a:lnTo>
                    <a:pt x="19660" y="6361"/>
                  </a:lnTo>
                  <a:lnTo>
                    <a:pt x="19517" y="6320"/>
                  </a:lnTo>
                  <a:lnTo>
                    <a:pt x="19705" y="6071"/>
                  </a:lnTo>
                  <a:lnTo>
                    <a:pt x="19705" y="5783"/>
                  </a:lnTo>
                  <a:lnTo>
                    <a:pt x="19800" y="5741"/>
                  </a:lnTo>
                  <a:lnTo>
                    <a:pt x="20181" y="5741"/>
                  </a:lnTo>
                  <a:lnTo>
                    <a:pt x="20181" y="5370"/>
                  </a:lnTo>
                  <a:lnTo>
                    <a:pt x="20416" y="5329"/>
                  </a:lnTo>
                  <a:lnTo>
                    <a:pt x="20606" y="5246"/>
                  </a:lnTo>
                  <a:lnTo>
                    <a:pt x="20891" y="5246"/>
                  </a:lnTo>
                  <a:lnTo>
                    <a:pt x="20937" y="5080"/>
                  </a:lnTo>
                  <a:lnTo>
                    <a:pt x="21174" y="5039"/>
                  </a:lnTo>
                  <a:lnTo>
                    <a:pt x="21412" y="4914"/>
                  </a:lnTo>
                  <a:lnTo>
                    <a:pt x="21600" y="4709"/>
                  </a:lnTo>
                  <a:lnTo>
                    <a:pt x="21460" y="4709"/>
                  </a:lnTo>
                  <a:lnTo>
                    <a:pt x="21460" y="4543"/>
                  </a:lnTo>
                  <a:lnTo>
                    <a:pt x="21174" y="4419"/>
                  </a:lnTo>
                  <a:lnTo>
                    <a:pt x="20937" y="4419"/>
                  </a:lnTo>
                  <a:lnTo>
                    <a:pt x="20937" y="4214"/>
                  </a:lnTo>
                  <a:lnTo>
                    <a:pt x="20368" y="3841"/>
                  </a:lnTo>
                  <a:lnTo>
                    <a:pt x="20181" y="3841"/>
                  </a:lnTo>
                  <a:lnTo>
                    <a:pt x="19943" y="3428"/>
                  </a:lnTo>
                  <a:lnTo>
                    <a:pt x="19753" y="2974"/>
                  </a:lnTo>
                  <a:lnTo>
                    <a:pt x="19800" y="2479"/>
                  </a:lnTo>
                  <a:lnTo>
                    <a:pt x="19753" y="2066"/>
                  </a:lnTo>
                  <a:lnTo>
                    <a:pt x="19422" y="1239"/>
                  </a:lnTo>
                  <a:lnTo>
                    <a:pt x="19422" y="1034"/>
                  </a:lnTo>
                  <a:lnTo>
                    <a:pt x="19470" y="993"/>
                  </a:lnTo>
                  <a:lnTo>
                    <a:pt x="19517" y="1115"/>
                  </a:lnTo>
                  <a:lnTo>
                    <a:pt x="19565" y="1198"/>
                  </a:lnTo>
                  <a:lnTo>
                    <a:pt x="19660" y="1198"/>
                  </a:lnTo>
                  <a:lnTo>
                    <a:pt x="19660" y="1115"/>
                  </a:lnTo>
                  <a:lnTo>
                    <a:pt x="19422" y="827"/>
                  </a:lnTo>
                  <a:lnTo>
                    <a:pt x="19279" y="497"/>
                  </a:lnTo>
                  <a:lnTo>
                    <a:pt x="19232" y="414"/>
                  </a:lnTo>
                  <a:lnTo>
                    <a:pt x="19232" y="290"/>
                  </a:lnTo>
                  <a:lnTo>
                    <a:pt x="19184" y="166"/>
                  </a:lnTo>
                  <a:lnTo>
                    <a:pt x="19232" y="83"/>
                  </a:lnTo>
                  <a:lnTo>
                    <a:pt x="19232" y="0"/>
                  </a:lnTo>
                  <a:close/>
                </a:path>
              </a:pathLst>
            </a:custGeom>
            <a:solidFill>
              <a:srgbClr val="CCD4DA"/>
            </a:solidFill>
            <a:ln w="12700" cap="flat">
              <a:noFill/>
              <a:miter lim="400000"/>
            </a:ln>
            <a:effectLst/>
          </p:spPr>
          <p:txBody>
            <a:bodyPr wrap="square" lIns="0" tIns="0" rIns="0" bIns="0" numCol="1" anchor="ctr">
              <a:noAutofit/>
            </a:bodyPr>
            <a:lstStyle/>
            <a:p>
              <a:pPr defTabSz="342900">
                <a:lnSpc>
                  <a:spcPct val="100000"/>
                </a:lnSpc>
                <a:spcBef>
                  <a:spcPts val="0"/>
                </a:spcBef>
                <a:defRPr sz="1400">
                  <a:latin typeface="Arial"/>
                  <a:ea typeface="Arial"/>
                  <a:cs typeface="Arial"/>
                  <a:sym typeface="Arial"/>
                </a:defRPr>
              </a:pPr>
              <a:endParaRPr sz="525"/>
            </a:p>
          </p:txBody>
        </p:sp>
        <p:sp>
          <p:nvSpPr>
            <p:cNvPr id="738" name="Google Shape;10584;p32">
              <a:extLst>
                <a:ext uri="{FF2B5EF4-FFF2-40B4-BE49-F238E27FC236}">
                  <a16:creationId xmlns:a16="http://schemas.microsoft.com/office/drawing/2014/main" id="{C030E8B9-45C6-0911-0901-A6173A6EC9F4}"/>
                </a:ext>
              </a:extLst>
            </p:cNvPr>
            <p:cNvSpPr/>
            <p:nvPr/>
          </p:nvSpPr>
          <p:spPr>
            <a:xfrm>
              <a:off x="13826027" y="7701042"/>
              <a:ext cx="1096906" cy="795590"/>
            </a:xfrm>
            <a:custGeom>
              <a:avLst/>
              <a:gdLst/>
              <a:ahLst/>
              <a:cxnLst>
                <a:cxn ang="0">
                  <a:pos x="wd2" y="hd2"/>
                </a:cxn>
                <a:cxn ang="5400000">
                  <a:pos x="wd2" y="hd2"/>
                </a:cxn>
                <a:cxn ang="10800000">
                  <a:pos x="wd2" y="hd2"/>
                </a:cxn>
                <a:cxn ang="16200000">
                  <a:pos x="wd2" y="hd2"/>
                </a:cxn>
              </a:cxnLst>
              <a:rect l="0" t="0" r="r" b="b"/>
              <a:pathLst>
                <a:path w="21600" h="21600" extrusionOk="0">
                  <a:moveTo>
                    <a:pt x="6172" y="0"/>
                  </a:moveTo>
                  <a:lnTo>
                    <a:pt x="5761" y="1084"/>
                  </a:lnTo>
                  <a:lnTo>
                    <a:pt x="5503" y="1084"/>
                  </a:lnTo>
                  <a:lnTo>
                    <a:pt x="5452" y="1353"/>
                  </a:lnTo>
                  <a:lnTo>
                    <a:pt x="5144" y="1285"/>
                  </a:lnTo>
                  <a:lnTo>
                    <a:pt x="4938" y="1152"/>
                  </a:lnTo>
                  <a:lnTo>
                    <a:pt x="4886" y="1353"/>
                  </a:lnTo>
                  <a:lnTo>
                    <a:pt x="4682" y="1828"/>
                  </a:lnTo>
                  <a:lnTo>
                    <a:pt x="4682" y="2505"/>
                  </a:lnTo>
                  <a:lnTo>
                    <a:pt x="4321" y="3385"/>
                  </a:lnTo>
                  <a:lnTo>
                    <a:pt x="4166" y="3993"/>
                  </a:lnTo>
                  <a:lnTo>
                    <a:pt x="4063" y="3993"/>
                  </a:lnTo>
                  <a:lnTo>
                    <a:pt x="3807" y="4061"/>
                  </a:lnTo>
                  <a:lnTo>
                    <a:pt x="3704" y="4401"/>
                  </a:lnTo>
                  <a:lnTo>
                    <a:pt x="3394" y="5077"/>
                  </a:lnTo>
                  <a:lnTo>
                    <a:pt x="3394" y="5417"/>
                  </a:lnTo>
                  <a:lnTo>
                    <a:pt x="2932" y="5754"/>
                  </a:lnTo>
                  <a:lnTo>
                    <a:pt x="2829" y="6365"/>
                  </a:lnTo>
                  <a:lnTo>
                    <a:pt x="2522" y="7786"/>
                  </a:lnTo>
                  <a:lnTo>
                    <a:pt x="2367" y="7718"/>
                  </a:lnTo>
                  <a:lnTo>
                    <a:pt x="2264" y="7718"/>
                  </a:lnTo>
                  <a:lnTo>
                    <a:pt x="2160" y="7922"/>
                  </a:lnTo>
                  <a:lnTo>
                    <a:pt x="1905" y="8462"/>
                  </a:lnTo>
                  <a:lnTo>
                    <a:pt x="1802" y="8802"/>
                  </a:lnTo>
                  <a:lnTo>
                    <a:pt x="1905" y="9074"/>
                  </a:lnTo>
                  <a:lnTo>
                    <a:pt x="1905" y="9478"/>
                  </a:lnTo>
                  <a:lnTo>
                    <a:pt x="1647" y="9886"/>
                  </a:lnTo>
                  <a:lnTo>
                    <a:pt x="1544" y="10426"/>
                  </a:lnTo>
                  <a:lnTo>
                    <a:pt x="1595" y="11171"/>
                  </a:lnTo>
                  <a:lnTo>
                    <a:pt x="1544" y="11983"/>
                  </a:lnTo>
                  <a:lnTo>
                    <a:pt x="1337" y="12255"/>
                  </a:lnTo>
                  <a:lnTo>
                    <a:pt x="1288" y="12458"/>
                  </a:lnTo>
                  <a:lnTo>
                    <a:pt x="1081" y="12458"/>
                  </a:lnTo>
                  <a:lnTo>
                    <a:pt x="978" y="12255"/>
                  </a:lnTo>
                  <a:lnTo>
                    <a:pt x="720" y="12323"/>
                  </a:lnTo>
                  <a:lnTo>
                    <a:pt x="361" y="12255"/>
                  </a:lnTo>
                  <a:lnTo>
                    <a:pt x="361" y="12662"/>
                  </a:lnTo>
                  <a:lnTo>
                    <a:pt x="206" y="12798"/>
                  </a:lnTo>
                  <a:lnTo>
                    <a:pt x="0" y="13203"/>
                  </a:lnTo>
                  <a:lnTo>
                    <a:pt x="103" y="13475"/>
                  </a:lnTo>
                  <a:lnTo>
                    <a:pt x="310" y="13542"/>
                  </a:lnTo>
                  <a:lnTo>
                    <a:pt x="978" y="13542"/>
                  </a:lnTo>
                  <a:lnTo>
                    <a:pt x="1081" y="13811"/>
                  </a:lnTo>
                  <a:lnTo>
                    <a:pt x="1337" y="14151"/>
                  </a:lnTo>
                  <a:lnTo>
                    <a:pt x="1389" y="14355"/>
                  </a:lnTo>
                  <a:lnTo>
                    <a:pt x="1492" y="14491"/>
                  </a:lnTo>
                  <a:lnTo>
                    <a:pt x="1750" y="15031"/>
                  </a:lnTo>
                  <a:lnTo>
                    <a:pt x="2006" y="15235"/>
                  </a:lnTo>
                  <a:lnTo>
                    <a:pt x="2006" y="15371"/>
                  </a:lnTo>
                  <a:lnTo>
                    <a:pt x="2109" y="15571"/>
                  </a:lnTo>
                  <a:lnTo>
                    <a:pt x="2367" y="15571"/>
                  </a:lnTo>
                  <a:lnTo>
                    <a:pt x="2573" y="15843"/>
                  </a:lnTo>
                  <a:lnTo>
                    <a:pt x="2674" y="16183"/>
                  </a:lnTo>
                  <a:lnTo>
                    <a:pt x="2881" y="16520"/>
                  </a:lnTo>
                  <a:lnTo>
                    <a:pt x="2932" y="17199"/>
                  </a:lnTo>
                  <a:lnTo>
                    <a:pt x="3087" y="17332"/>
                  </a:lnTo>
                  <a:lnTo>
                    <a:pt x="3190" y="18011"/>
                  </a:lnTo>
                  <a:lnTo>
                    <a:pt x="3294" y="17875"/>
                  </a:lnTo>
                  <a:lnTo>
                    <a:pt x="3446" y="18212"/>
                  </a:lnTo>
                  <a:lnTo>
                    <a:pt x="3704" y="18079"/>
                  </a:lnTo>
                  <a:lnTo>
                    <a:pt x="3962" y="18212"/>
                  </a:lnTo>
                  <a:lnTo>
                    <a:pt x="3962" y="19296"/>
                  </a:lnTo>
                  <a:lnTo>
                    <a:pt x="4166" y="19636"/>
                  </a:lnTo>
                  <a:lnTo>
                    <a:pt x="4476" y="19704"/>
                  </a:lnTo>
                  <a:lnTo>
                    <a:pt x="4835" y="19568"/>
                  </a:lnTo>
                  <a:lnTo>
                    <a:pt x="5144" y="19704"/>
                  </a:lnTo>
                  <a:lnTo>
                    <a:pt x="5865" y="19636"/>
                  </a:lnTo>
                  <a:lnTo>
                    <a:pt x="6120" y="19904"/>
                  </a:lnTo>
                  <a:lnTo>
                    <a:pt x="6688" y="20652"/>
                  </a:lnTo>
                  <a:lnTo>
                    <a:pt x="7047" y="20920"/>
                  </a:lnTo>
                  <a:lnTo>
                    <a:pt x="7253" y="21260"/>
                  </a:lnTo>
                  <a:lnTo>
                    <a:pt x="7509" y="21396"/>
                  </a:lnTo>
                  <a:lnTo>
                    <a:pt x="7973" y="21396"/>
                  </a:lnTo>
                  <a:lnTo>
                    <a:pt x="8281" y="21600"/>
                  </a:lnTo>
                  <a:lnTo>
                    <a:pt x="8694" y="21464"/>
                  </a:lnTo>
                  <a:lnTo>
                    <a:pt x="8949" y="21600"/>
                  </a:lnTo>
                  <a:lnTo>
                    <a:pt x="9463" y="21600"/>
                  </a:lnTo>
                  <a:lnTo>
                    <a:pt x="9824" y="20785"/>
                  </a:lnTo>
                  <a:lnTo>
                    <a:pt x="9979" y="20584"/>
                  </a:lnTo>
                  <a:lnTo>
                    <a:pt x="10235" y="20380"/>
                  </a:lnTo>
                  <a:lnTo>
                    <a:pt x="10493" y="20380"/>
                  </a:lnTo>
                  <a:lnTo>
                    <a:pt x="10596" y="20312"/>
                  </a:lnTo>
                  <a:lnTo>
                    <a:pt x="11265" y="20244"/>
                  </a:lnTo>
                  <a:lnTo>
                    <a:pt x="11417" y="20312"/>
                  </a:lnTo>
                  <a:lnTo>
                    <a:pt x="11623" y="20720"/>
                  </a:lnTo>
                  <a:lnTo>
                    <a:pt x="11881" y="20920"/>
                  </a:lnTo>
                  <a:lnTo>
                    <a:pt x="12395" y="20785"/>
                  </a:lnTo>
                  <a:lnTo>
                    <a:pt x="12806" y="20785"/>
                  </a:lnTo>
                  <a:lnTo>
                    <a:pt x="12909" y="20448"/>
                  </a:lnTo>
                  <a:lnTo>
                    <a:pt x="13373" y="20244"/>
                  </a:lnTo>
                  <a:lnTo>
                    <a:pt x="13836" y="20108"/>
                  </a:lnTo>
                  <a:lnTo>
                    <a:pt x="14194" y="19904"/>
                  </a:lnTo>
                  <a:lnTo>
                    <a:pt x="14452" y="19636"/>
                  </a:lnTo>
                  <a:lnTo>
                    <a:pt x="14607" y="19296"/>
                  </a:lnTo>
                  <a:lnTo>
                    <a:pt x="14915" y="19024"/>
                  </a:lnTo>
                  <a:lnTo>
                    <a:pt x="15173" y="19024"/>
                  </a:lnTo>
                  <a:lnTo>
                    <a:pt x="15431" y="18756"/>
                  </a:lnTo>
                  <a:lnTo>
                    <a:pt x="17230" y="18756"/>
                  </a:lnTo>
                  <a:lnTo>
                    <a:pt x="21600" y="12999"/>
                  </a:lnTo>
                  <a:lnTo>
                    <a:pt x="19801" y="12999"/>
                  </a:lnTo>
                  <a:lnTo>
                    <a:pt x="15635" y="11306"/>
                  </a:lnTo>
                  <a:lnTo>
                    <a:pt x="15276" y="10902"/>
                  </a:lnTo>
                  <a:lnTo>
                    <a:pt x="14762" y="10834"/>
                  </a:lnTo>
                  <a:lnTo>
                    <a:pt x="14607" y="10222"/>
                  </a:lnTo>
                  <a:lnTo>
                    <a:pt x="14659" y="9750"/>
                  </a:lnTo>
                  <a:lnTo>
                    <a:pt x="14246" y="9478"/>
                  </a:lnTo>
                  <a:lnTo>
                    <a:pt x="13990" y="8462"/>
                  </a:lnTo>
                  <a:lnTo>
                    <a:pt x="13887" y="7718"/>
                  </a:lnTo>
                  <a:lnTo>
                    <a:pt x="13990" y="7514"/>
                  </a:lnTo>
                  <a:lnTo>
                    <a:pt x="13732" y="7381"/>
                  </a:lnTo>
                  <a:lnTo>
                    <a:pt x="13373" y="7449"/>
                  </a:lnTo>
                  <a:lnTo>
                    <a:pt x="13064" y="7718"/>
                  </a:lnTo>
                  <a:lnTo>
                    <a:pt x="12550" y="7718"/>
                  </a:lnTo>
                  <a:lnTo>
                    <a:pt x="12344" y="7514"/>
                  </a:lnTo>
                  <a:lnTo>
                    <a:pt x="12602" y="7109"/>
                  </a:lnTo>
                  <a:lnTo>
                    <a:pt x="12602" y="6770"/>
                  </a:lnTo>
                  <a:lnTo>
                    <a:pt x="12705" y="6433"/>
                  </a:lnTo>
                  <a:lnTo>
                    <a:pt x="12705" y="5889"/>
                  </a:lnTo>
                  <a:lnTo>
                    <a:pt x="12806" y="5553"/>
                  </a:lnTo>
                  <a:lnTo>
                    <a:pt x="12909" y="5145"/>
                  </a:lnTo>
                  <a:lnTo>
                    <a:pt x="13167" y="5077"/>
                  </a:lnTo>
                  <a:lnTo>
                    <a:pt x="12806" y="4401"/>
                  </a:lnTo>
                  <a:lnTo>
                    <a:pt x="12602" y="4401"/>
                  </a:lnTo>
                  <a:lnTo>
                    <a:pt x="12550" y="4129"/>
                  </a:lnTo>
                  <a:lnTo>
                    <a:pt x="12447" y="3793"/>
                  </a:lnTo>
                  <a:lnTo>
                    <a:pt x="12189" y="3317"/>
                  </a:lnTo>
                  <a:lnTo>
                    <a:pt x="11933" y="3181"/>
                  </a:lnTo>
                  <a:lnTo>
                    <a:pt x="11520" y="2708"/>
                  </a:lnTo>
                  <a:lnTo>
                    <a:pt x="11161" y="2369"/>
                  </a:lnTo>
                  <a:lnTo>
                    <a:pt x="11110" y="2168"/>
                  </a:lnTo>
                  <a:lnTo>
                    <a:pt x="10852" y="2168"/>
                  </a:lnTo>
                  <a:lnTo>
                    <a:pt x="10800" y="2032"/>
                  </a:lnTo>
                  <a:lnTo>
                    <a:pt x="10390" y="2032"/>
                  </a:lnTo>
                  <a:lnTo>
                    <a:pt x="10286" y="1692"/>
                  </a:lnTo>
                  <a:lnTo>
                    <a:pt x="9773" y="1084"/>
                  </a:lnTo>
                  <a:lnTo>
                    <a:pt x="9515" y="1016"/>
                  </a:lnTo>
                  <a:lnTo>
                    <a:pt x="9311" y="744"/>
                  </a:lnTo>
                  <a:lnTo>
                    <a:pt x="9001" y="676"/>
                  </a:lnTo>
                  <a:lnTo>
                    <a:pt x="8794" y="744"/>
                  </a:lnTo>
                  <a:lnTo>
                    <a:pt x="8743" y="812"/>
                  </a:lnTo>
                  <a:lnTo>
                    <a:pt x="8281" y="340"/>
                  </a:lnTo>
                  <a:lnTo>
                    <a:pt x="8025" y="340"/>
                  </a:lnTo>
                  <a:lnTo>
                    <a:pt x="7922" y="472"/>
                  </a:lnTo>
                  <a:lnTo>
                    <a:pt x="7715" y="272"/>
                  </a:lnTo>
                  <a:lnTo>
                    <a:pt x="7457" y="340"/>
                  </a:lnTo>
                  <a:lnTo>
                    <a:pt x="7202" y="608"/>
                  </a:lnTo>
                  <a:lnTo>
                    <a:pt x="6944" y="608"/>
                  </a:lnTo>
                  <a:lnTo>
                    <a:pt x="6378" y="340"/>
                  </a:lnTo>
                  <a:lnTo>
                    <a:pt x="6275" y="136"/>
                  </a:lnTo>
                  <a:lnTo>
                    <a:pt x="6172" y="0"/>
                  </a:lnTo>
                  <a:close/>
                </a:path>
              </a:pathLst>
            </a:custGeom>
            <a:solidFill>
              <a:srgbClr val="CCD4DA"/>
            </a:solidFill>
            <a:ln w="12700" cap="flat">
              <a:noFill/>
              <a:miter lim="400000"/>
            </a:ln>
            <a:effectLst/>
          </p:spPr>
          <p:txBody>
            <a:bodyPr wrap="square" lIns="0" tIns="0" rIns="0" bIns="0" numCol="1" anchor="ctr">
              <a:noAutofit/>
            </a:bodyPr>
            <a:lstStyle/>
            <a:p>
              <a:pPr defTabSz="342900">
                <a:lnSpc>
                  <a:spcPct val="100000"/>
                </a:lnSpc>
                <a:spcBef>
                  <a:spcPts val="0"/>
                </a:spcBef>
                <a:defRPr sz="1400">
                  <a:latin typeface="Arial"/>
                  <a:ea typeface="Arial"/>
                  <a:cs typeface="Arial"/>
                  <a:sym typeface="Arial"/>
                </a:defRPr>
              </a:pPr>
              <a:endParaRPr sz="525"/>
            </a:p>
          </p:txBody>
        </p:sp>
        <p:sp>
          <p:nvSpPr>
            <p:cNvPr id="739" name="Google Shape;10585;p32">
              <a:extLst>
                <a:ext uri="{FF2B5EF4-FFF2-40B4-BE49-F238E27FC236}">
                  <a16:creationId xmlns:a16="http://schemas.microsoft.com/office/drawing/2014/main" id="{DF0D448B-5DAA-D1CA-4170-EAB0A8CDCC68}"/>
                </a:ext>
              </a:extLst>
            </p:cNvPr>
            <p:cNvSpPr/>
            <p:nvPr/>
          </p:nvSpPr>
          <p:spPr>
            <a:xfrm>
              <a:off x="14061175" y="7479107"/>
              <a:ext cx="483051" cy="408941"/>
            </a:xfrm>
            <a:custGeom>
              <a:avLst/>
              <a:gdLst/>
              <a:ahLst/>
              <a:cxnLst>
                <a:cxn ang="0">
                  <a:pos x="wd2" y="hd2"/>
                </a:cxn>
                <a:cxn ang="5400000">
                  <a:pos x="wd2" y="hd2"/>
                </a:cxn>
                <a:cxn ang="10800000">
                  <a:pos x="wd2" y="hd2"/>
                </a:cxn>
                <a:cxn ang="16200000">
                  <a:pos x="wd2" y="hd2"/>
                </a:cxn>
              </a:cxnLst>
              <a:rect l="0" t="0" r="r" b="b"/>
              <a:pathLst>
                <a:path w="21600" h="21600" extrusionOk="0">
                  <a:moveTo>
                    <a:pt x="6419" y="0"/>
                  </a:moveTo>
                  <a:lnTo>
                    <a:pt x="5955" y="655"/>
                  </a:lnTo>
                  <a:lnTo>
                    <a:pt x="5369" y="1051"/>
                  </a:lnTo>
                  <a:lnTo>
                    <a:pt x="4783" y="1184"/>
                  </a:lnTo>
                  <a:lnTo>
                    <a:pt x="4672" y="1712"/>
                  </a:lnTo>
                  <a:lnTo>
                    <a:pt x="3968" y="1712"/>
                  </a:lnTo>
                  <a:lnTo>
                    <a:pt x="3500" y="1977"/>
                  </a:lnTo>
                  <a:lnTo>
                    <a:pt x="2919" y="2109"/>
                  </a:lnTo>
                  <a:lnTo>
                    <a:pt x="2919" y="3293"/>
                  </a:lnTo>
                  <a:lnTo>
                    <a:pt x="1981" y="3293"/>
                  </a:lnTo>
                  <a:lnTo>
                    <a:pt x="1747" y="3425"/>
                  </a:lnTo>
                  <a:lnTo>
                    <a:pt x="1747" y="4344"/>
                  </a:lnTo>
                  <a:lnTo>
                    <a:pt x="1284" y="5137"/>
                  </a:lnTo>
                  <a:lnTo>
                    <a:pt x="1635" y="5269"/>
                  </a:lnTo>
                  <a:lnTo>
                    <a:pt x="1864" y="5660"/>
                  </a:lnTo>
                  <a:lnTo>
                    <a:pt x="1635" y="5924"/>
                  </a:lnTo>
                  <a:lnTo>
                    <a:pt x="1284" y="7114"/>
                  </a:lnTo>
                  <a:lnTo>
                    <a:pt x="1049" y="8959"/>
                  </a:lnTo>
                  <a:lnTo>
                    <a:pt x="463" y="9745"/>
                  </a:lnTo>
                  <a:lnTo>
                    <a:pt x="463" y="10407"/>
                  </a:lnTo>
                  <a:lnTo>
                    <a:pt x="117" y="10929"/>
                  </a:lnTo>
                  <a:lnTo>
                    <a:pt x="0" y="11722"/>
                  </a:lnTo>
                  <a:lnTo>
                    <a:pt x="463" y="13170"/>
                  </a:lnTo>
                  <a:lnTo>
                    <a:pt x="580" y="13964"/>
                  </a:lnTo>
                  <a:lnTo>
                    <a:pt x="698" y="13964"/>
                  </a:lnTo>
                  <a:lnTo>
                    <a:pt x="1167" y="14222"/>
                  </a:lnTo>
                  <a:lnTo>
                    <a:pt x="1864" y="14354"/>
                  </a:lnTo>
                  <a:lnTo>
                    <a:pt x="1981" y="13831"/>
                  </a:lnTo>
                  <a:lnTo>
                    <a:pt x="2567" y="13831"/>
                  </a:lnTo>
                  <a:lnTo>
                    <a:pt x="3500" y="11722"/>
                  </a:lnTo>
                  <a:lnTo>
                    <a:pt x="3734" y="11987"/>
                  </a:lnTo>
                  <a:lnTo>
                    <a:pt x="3968" y="12383"/>
                  </a:lnTo>
                  <a:lnTo>
                    <a:pt x="5252" y="12906"/>
                  </a:lnTo>
                  <a:lnTo>
                    <a:pt x="5838" y="12906"/>
                  </a:lnTo>
                  <a:lnTo>
                    <a:pt x="6419" y="12383"/>
                  </a:lnTo>
                  <a:lnTo>
                    <a:pt x="7005" y="12251"/>
                  </a:lnTo>
                  <a:lnTo>
                    <a:pt x="7473" y="12641"/>
                  </a:lnTo>
                  <a:lnTo>
                    <a:pt x="7708" y="12383"/>
                  </a:lnTo>
                  <a:lnTo>
                    <a:pt x="8288" y="12383"/>
                  </a:lnTo>
                  <a:lnTo>
                    <a:pt x="9338" y="13302"/>
                  </a:lnTo>
                  <a:lnTo>
                    <a:pt x="9455" y="13170"/>
                  </a:lnTo>
                  <a:lnTo>
                    <a:pt x="9924" y="13038"/>
                  </a:lnTo>
                  <a:lnTo>
                    <a:pt x="10627" y="13170"/>
                  </a:lnTo>
                  <a:lnTo>
                    <a:pt x="11090" y="13699"/>
                  </a:lnTo>
                  <a:lnTo>
                    <a:pt x="11676" y="13831"/>
                  </a:lnTo>
                  <a:lnTo>
                    <a:pt x="12843" y="15015"/>
                  </a:lnTo>
                  <a:lnTo>
                    <a:pt x="13077" y="15676"/>
                  </a:lnTo>
                  <a:lnTo>
                    <a:pt x="14009" y="15676"/>
                  </a:lnTo>
                  <a:lnTo>
                    <a:pt x="14127" y="15940"/>
                  </a:lnTo>
                  <a:lnTo>
                    <a:pt x="14713" y="15940"/>
                  </a:lnTo>
                  <a:lnTo>
                    <a:pt x="14830" y="16331"/>
                  </a:lnTo>
                  <a:lnTo>
                    <a:pt x="15645" y="16992"/>
                  </a:lnTo>
                  <a:lnTo>
                    <a:pt x="16582" y="17911"/>
                  </a:lnTo>
                  <a:lnTo>
                    <a:pt x="17163" y="18175"/>
                  </a:lnTo>
                  <a:lnTo>
                    <a:pt x="17749" y="19101"/>
                  </a:lnTo>
                  <a:lnTo>
                    <a:pt x="17983" y="19755"/>
                  </a:lnTo>
                  <a:lnTo>
                    <a:pt x="18100" y="20284"/>
                  </a:lnTo>
                  <a:lnTo>
                    <a:pt x="18564" y="20284"/>
                  </a:lnTo>
                  <a:lnTo>
                    <a:pt x="19384" y="21600"/>
                  </a:lnTo>
                  <a:lnTo>
                    <a:pt x="20082" y="21203"/>
                  </a:lnTo>
                  <a:lnTo>
                    <a:pt x="20433" y="20945"/>
                  </a:lnTo>
                  <a:lnTo>
                    <a:pt x="20902" y="20813"/>
                  </a:lnTo>
                  <a:lnTo>
                    <a:pt x="21600" y="20152"/>
                  </a:lnTo>
                  <a:lnTo>
                    <a:pt x="21254" y="19888"/>
                  </a:lnTo>
                  <a:lnTo>
                    <a:pt x="21254" y="19755"/>
                  </a:lnTo>
                  <a:lnTo>
                    <a:pt x="21020" y="20152"/>
                  </a:lnTo>
                  <a:lnTo>
                    <a:pt x="20551" y="19755"/>
                  </a:lnTo>
                  <a:lnTo>
                    <a:pt x="20316" y="19755"/>
                  </a:lnTo>
                  <a:lnTo>
                    <a:pt x="19970" y="19101"/>
                  </a:lnTo>
                  <a:lnTo>
                    <a:pt x="20082" y="18968"/>
                  </a:lnTo>
                  <a:lnTo>
                    <a:pt x="19736" y="18307"/>
                  </a:lnTo>
                  <a:lnTo>
                    <a:pt x="19267" y="18175"/>
                  </a:lnTo>
                  <a:lnTo>
                    <a:pt x="18681" y="16595"/>
                  </a:lnTo>
                  <a:lnTo>
                    <a:pt x="18564" y="16331"/>
                  </a:lnTo>
                  <a:lnTo>
                    <a:pt x="18564" y="16463"/>
                  </a:lnTo>
                  <a:lnTo>
                    <a:pt x="18218" y="16463"/>
                  </a:lnTo>
                  <a:lnTo>
                    <a:pt x="17749" y="15808"/>
                  </a:lnTo>
                  <a:lnTo>
                    <a:pt x="17046" y="15544"/>
                  </a:lnTo>
                  <a:lnTo>
                    <a:pt x="16582" y="14618"/>
                  </a:lnTo>
                  <a:lnTo>
                    <a:pt x="15645" y="13170"/>
                  </a:lnTo>
                  <a:lnTo>
                    <a:pt x="15299" y="12906"/>
                  </a:lnTo>
                  <a:lnTo>
                    <a:pt x="14478" y="12641"/>
                  </a:lnTo>
                  <a:lnTo>
                    <a:pt x="14127" y="12251"/>
                  </a:lnTo>
                  <a:lnTo>
                    <a:pt x="13546" y="11326"/>
                  </a:lnTo>
                  <a:lnTo>
                    <a:pt x="13077" y="11590"/>
                  </a:lnTo>
                  <a:lnTo>
                    <a:pt x="12374" y="11590"/>
                  </a:lnTo>
                  <a:lnTo>
                    <a:pt x="12145" y="11722"/>
                  </a:lnTo>
                  <a:lnTo>
                    <a:pt x="11793" y="11326"/>
                  </a:lnTo>
                  <a:lnTo>
                    <a:pt x="11207" y="10407"/>
                  </a:lnTo>
                  <a:lnTo>
                    <a:pt x="11559" y="10274"/>
                  </a:lnTo>
                  <a:lnTo>
                    <a:pt x="10973" y="9217"/>
                  </a:lnTo>
                  <a:lnTo>
                    <a:pt x="10627" y="9349"/>
                  </a:lnTo>
                  <a:lnTo>
                    <a:pt x="10627" y="10010"/>
                  </a:lnTo>
                  <a:lnTo>
                    <a:pt x="10744" y="10010"/>
                  </a:lnTo>
                  <a:lnTo>
                    <a:pt x="10744" y="11061"/>
                  </a:lnTo>
                  <a:lnTo>
                    <a:pt x="10158" y="10929"/>
                  </a:lnTo>
                  <a:lnTo>
                    <a:pt x="10041" y="9745"/>
                  </a:lnTo>
                  <a:lnTo>
                    <a:pt x="9807" y="9084"/>
                  </a:lnTo>
                  <a:lnTo>
                    <a:pt x="9338" y="8959"/>
                  </a:lnTo>
                  <a:lnTo>
                    <a:pt x="9338" y="8562"/>
                  </a:lnTo>
                  <a:lnTo>
                    <a:pt x="9226" y="7636"/>
                  </a:lnTo>
                  <a:lnTo>
                    <a:pt x="8874" y="7372"/>
                  </a:lnTo>
                  <a:lnTo>
                    <a:pt x="8406" y="4741"/>
                  </a:lnTo>
                  <a:lnTo>
                    <a:pt x="7122" y="787"/>
                  </a:lnTo>
                  <a:lnTo>
                    <a:pt x="6419" y="0"/>
                  </a:lnTo>
                  <a:close/>
                </a:path>
              </a:pathLst>
            </a:custGeom>
            <a:solidFill>
              <a:srgbClr val="CBD4DA"/>
            </a:solidFill>
            <a:ln w="12700" cap="flat">
              <a:noFill/>
              <a:miter lim="400000"/>
            </a:ln>
            <a:effectLst/>
          </p:spPr>
          <p:txBody>
            <a:bodyPr wrap="square" lIns="0" tIns="0" rIns="0" bIns="0" numCol="1" anchor="ctr">
              <a:noAutofit/>
            </a:bodyPr>
            <a:lstStyle/>
            <a:p>
              <a:pPr defTabSz="342900">
                <a:lnSpc>
                  <a:spcPct val="100000"/>
                </a:lnSpc>
                <a:spcBef>
                  <a:spcPts val="0"/>
                </a:spcBef>
                <a:defRPr sz="1400">
                  <a:latin typeface="Arial"/>
                  <a:ea typeface="Arial"/>
                  <a:cs typeface="Arial"/>
                  <a:sym typeface="Arial"/>
                </a:defRPr>
              </a:pPr>
              <a:endParaRPr sz="525"/>
            </a:p>
          </p:txBody>
        </p:sp>
        <p:sp>
          <p:nvSpPr>
            <p:cNvPr id="740" name="Google Shape;10586;p32">
              <a:extLst>
                <a:ext uri="{FF2B5EF4-FFF2-40B4-BE49-F238E27FC236}">
                  <a16:creationId xmlns:a16="http://schemas.microsoft.com/office/drawing/2014/main" id="{5D674094-9A98-3958-D567-6B8308AE1C1E}"/>
                </a:ext>
              </a:extLst>
            </p:cNvPr>
            <p:cNvSpPr/>
            <p:nvPr/>
          </p:nvSpPr>
          <p:spPr>
            <a:xfrm>
              <a:off x="14452860" y="7860634"/>
              <a:ext cx="109720" cy="124672"/>
            </a:xfrm>
            <a:custGeom>
              <a:avLst/>
              <a:gdLst/>
              <a:ahLst/>
              <a:cxnLst>
                <a:cxn ang="0">
                  <a:pos x="wd2" y="hd2"/>
                </a:cxn>
                <a:cxn ang="5400000">
                  <a:pos x="wd2" y="hd2"/>
                </a:cxn>
                <a:cxn ang="10800000">
                  <a:pos x="wd2" y="hd2"/>
                </a:cxn>
                <a:cxn ang="16200000">
                  <a:pos x="wd2" y="hd2"/>
                </a:cxn>
              </a:cxnLst>
              <a:rect l="0" t="0" r="r" b="b"/>
              <a:pathLst>
                <a:path w="21600" h="21600" extrusionOk="0">
                  <a:moveTo>
                    <a:pt x="17988" y="0"/>
                  </a:moveTo>
                  <a:lnTo>
                    <a:pt x="14916" y="2168"/>
                  </a:lnTo>
                  <a:lnTo>
                    <a:pt x="12852" y="2602"/>
                  </a:lnTo>
                  <a:lnTo>
                    <a:pt x="11304" y="3449"/>
                  </a:lnTo>
                  <a:lnTo>
                    <a:pt x="5652" y="5183"/>
                  </a:lnTo>
                  <a:lnTo>
                    <a:pt x="4620" y="7785"/>
                  </a:lnTo>
                  <a:lnTo>
                    <a:pt x="3612" y="9933"/>
                  </a:lnTo>
                  <a:lnTo>
                    <a:pt x="3612" y="13402"/>
                  </a:lnTo>
                  <a:lnTo>
                    <a:pt x="2580" y="15550"/>
                  </a:lnTo>
                  <a:lnTo>
                    <a:pt x="2580" y="17718"/>
                  </a:lnTo>
                  <a:lnTo>
                    <a:pt x="0" y="20299"/>
                  </a:lnTo>
                  <a:lnTo>
                    <a:pt x="2064" y="21600"/>
                  </a:lnTo>
                  <a:lnTo>
                    <a:pt x="7200" y="21600"/>
                  </a:lnTo>
                  <a:lnTo>
                    <a:pt x="10296" y="19886"/>
                  </a:lnTo>
                  <a:lnTo>
                    <a:pt x="13884" y="19452"/>
                  </a:lnTo>
                  <a:lnTo>
                    <a:pt x="16464" y="20299"/>
                  </a:lnTo>
                  <a:lnTo>
                    <a:pt x="16464" y="19886"/>
                  </a:lnTo>
                  <a:lnTo>
                    <a:pt x="20568" y="15116"/>
                  </a:lnTo>
                  <a:lnTo>
                    <a:pt x="20052" y="13836"/>
                  </a:lnTo>
                  <a:lnTo>
                    <a:pt x="15948" y="13836"/>
                  </a:lnTo>
                  <a:lnTo>
                    <a:pt x="13884" y="15116"/>
                  </a:lnTo>
                  <a:lnTo>
                    <a:pt x="12852" y="14269"/>
                  </a:lnTo>
                  <a:lnTo>
                    <a:pt x="11304" y="12968"/>
                  </a:lnTo>
                  <a:lnTo>
                    <a:pt x="13884" y="12968"/>
                  </a:lnTo>
                  <a:lnTo>
                    <a:pt x="15948" y="11234"/>
                  </a:lnTo>
                  <a:lnTo>
                    <a:pt x="17988" y="11234"/>
                  </a:lnTo>
                  <a:lnTo>
                    <a:pt x="20568" y="8652"/>
                  </a:lnTo>
                  <a:lnTo>
                    <a:pt x="21600" y="7785"/>
                  </a:lnTo>
                  <a:lnTo>
                    <a:pt x="21084" y="4750"/>
                  </a:lnTo>
                  <a:lnTo>
                    <a:pt x="21600" y="3036"/>
                  </a:lnTo>
                  <a:lnTo>
                    <a:pt x="21084" y="3036"/>
                  </a:lnTo>
                  <a:lnTo>
                    <a:pt x="17988" y="434"/>
                  </a:lnTo>
                  <a:lnTo>
                    <a:pt x="17988" y="0"/>
                  </a:lnTo>
                  <a:close/>
                </a:path>
              </a:pathLst>
            </a:custGeom>
            <a:solidFill>
              <a:srgbClr val="CCD4DA"/>
            </a:solidFill>
            <a:ln w="12700" cap="flat">
              <a:noFill/>
              <a:miter lim="400000"/>
            </a:ln>
            <a:effectLst/>
          </p:spPr>
          <p:txBody>
            <a:bodyPr wrap="square" lIns="0" tIns="0" rIns="0" bIns="0" numCol="1" anchor="ctr">
              <a:noAutofit/>
            </a:bodyPr>
            <a:lstStyle/>
            <a:p>
              <a:pPr defTabSz="342900">
                <a:lnSpc>
                  <a:spcPct val="100000"/>
                </a:lnSpc>
                <a:spcBef>
                  <a:spcPts val="0"/>
                </a:spcBef>
                <a:defRPr sz="1400">
                  <a:latin typeface="Arial"/>
                  <a:ea typeface="Arial"/>
                  <a:cs typeface="Arial"/>
                  <a:sym typeface="Arial"/>
                </a:defRPr>
              </a:pPr>
              <a:endParaRPr sz="525"/>
            </a:p>
          </p:txBody>
        </p:sp>
        <p:sp>
          <p:nvSpPr>
            <p:cNvPr id="741" name="Google Shape;10587;p32">
              <a:extLst>
                <a:ext uri="{FF2B5EF4-FFF2-40B4-BE49-F238E27FC236}">
                  <a16:creationId xmlns:a16="http://schemas.microsoft.com/office/drawing/2014/main" id="{880783D3-EB98-E116-8E3F-A8A31C5C9E10}"/>
                </a:ext>
              </a:extLst>
            </p:cNvPr>
            <p:cNvSpPr/>
            <p:nvPr/>
          </p:nvSpPr>
          <p:spPr>
            <a:xfrm>
              <a:off x="14405804" y="7910577"/>
              <a:ext cx="739174" cy="935158"/>
            </a:xfrm>
            <a:custGeom>
              <a:avLst/>
              <a:gdLst/>
              <a:ahLst/>
              <a:cxnLst>
                <a:cxn ang="0">
                  <a:pos x="wd2" y="hd2"/>
                </a:cxn>
                <a:cxn ang="5400000">
                  <a:pos x="wd2" y="hd2"/>
                </a:cxn>
                <a:cxn ang="10800000">
                  <a:pos x="wd2" y="hd2"/>
                </a:cxn>
                <a:cxn ang="16200000">
                  <a:pos x="wd2" y="hd2"/>
                </a:cxn>
              </a:cxnLst>
              <a:rect l="0" t="0" r="r" b="b"/>
              <a:pathLst>
                <a:path w="21600" h="21600" extrusionOk="0">
                  <a:moveTo>
                    <a:pt x="20378" y="0"/>
                  </a:moveTo>
                  <a:lnTo>
                    <a:pt x="20378" y="55"/>
                  </a:lnTo>
                  <a:lnTo>
                    <a:pt x="20225" y="55"/>
                  </a:lnTo>
                  <a:lnTo>
                    <a:pt x="19995" y="286"/>
                  </a:lnTo>
                  <a:lnTo>
                    <a:pt x="19846" y="575"/>
                  </a:lnTo>
                  <a:lnTo>
                    <a:pt x="19769" y="460"/>
                  </a:lnTo>
                  <a:lnTo>
                    <a:pt x="19386" y="749"/>
                  </a:lnTo>
                  <a:lnTo>
                    <a:pt x="18700" y="862"/>
                  </a:lnTo>
                  <a:lnTo>
                    <a:pt x="18700" y="920"/>
                  </a:lnTo>
                  <a:lnTo>
                    <a:pt x="18547" y="862"/>
                  </a:lnTo>
                  <a:lnTo>
                    <a:pt x="17861" y="920"/>
                  </a:lnTo>
                  <a:lnTo>
                    <a:pt x="17478" y="1151"/>
                  </a:lnTo>
                  <a:lnTo>
                    <a:pt x="16410" y="1266"/>
                  </a:lnTo>
                  <a:lnTo>
                    <a:pt x="16257" y="1266"/>
                  </a:lnTo>
                  <a:lnTo>
                    <a:pt x="16027" y="1209"/>
                  </a:lnTo>
                  <a:lnTo>
                    <a:pt x="15418" y="1209"/>
                  </a:lnTo>
                  <a:lnTo>
                    <a:pt x="14809" y="1440"/>
                  </a:lnTo>
                  <a:lnTo>
                    <a:pt x="14272" y="1440"/>
                  </a:lnTo>
                  <a:lnTo>
                    <a:pt x="13970" y="1498"/>
                  </a:lnTo>
                  <a:lnTo>
                    <a:pt x="13510" y="1324"/>
                  </a:lnTo>
                  <a:lnTo>
                    <a:pt x="13127" y="1440"/>
                  </a:lnTo>
                  <a:lnTo>
                    <a:pt x="11832" y="2015"/>
                  </a:lnTo>
                  <a:lnTo>
                    <a:pt x="11219" y="2073"/>
                  </a:lnTo>
                  <a:lnTo>
                    <a:pt x="10840" y="1900"/>
                  </a:lnTo>
                  <a:lnTo>
                    <a:pt x="10610" y="2015"/>
                  </a:lnTo>
                  <a:lnTo>
                    <a:pt x="10074" y="2015"/>
                  </a:lnTo>
                  <a:lnTo>
                    <a:pt x="9848" y="1900"/>
                  </a:lnTo>
                  <a:lnTo>
                    <a:pt x="9695" y="1900"/>
                  </a:lnTo>
                  <a:lnTo>
                    <a:pt x="9005" y="2359"/>
                  </a:lnTo>
                  <a:lnTo>
                    <a:pt x="8626" y="2359"/>
                  </a:lnTo>
                  <a:lnTo>
                    <a:pt x="8167" y="2591"/>
                  </a:lnTo>
                  <a:lnTo>
                    <a:pt x="7940" y="2764"/>
                  </a:lnTo>
                  <a:lnTo>
                    <a:pt x="7251" y="2880"/>
                  </a:lnTo>
                  <a:lnTo>
                    <a:pt x="6795" y="2706"/>
                  </a:lnTo>
                  <a:lnTo>
                    <a:pt x="6259" y="2359"/>
                  </a:lnTo>
                  <a:lnTo>
                    <a:pt x="6029" y="2359"/>
                  </a:lnTo>
                  <a:lnTo>
                    <a:pt x="5956" y="2073"/>
                  </a:lnTo>
                  <a:lnTo>
                    <a:pt x="4505" y="977"/>
                  </a:lnTo>
                  <a:lnTo>
                    <a:pt x="4428" y="862"/>
                  </a:lnTo>
                  <a:lnTo>
                    <a:pt x="3819" y="1498"/>
                  </a:lnTo>
                  <a:lnTo>
                    <a:pt x="3666" y="1726"/>
                  </a:lnTo>
                  <a:lnTo>
                    <a:pt x="3819" y="2359"/>
                  </a:lnTo>
                  <a:lnTo>
                    <a:pt x="4198" y="3224"/>
                  </a:lnTo>
                  <a:lnTo>
                    <a:pt x="4811" y="3455"/>
                  </a:lnTo>
                  <a:lnTo>
                    <a:pt x="4734" y="3857"/>
                  </a:lnTo>
                  <a:lnTo>
                    <a:pt x="4964" y="4377"/>
                  </a:lnTo>
                  <a:lnTo>
                    <a:pt x="5726" y="4435"/>
                  </a:lnTo>
                  <a:lnTo>
                    <a:pt x="6259" y="4779"/>
                  </a:lnTo>
                  <a:lnTo>
                    <a:pt x="12441" y="6219"/>
                  </a:lnTo>
                  <a:lnTo>
                    <a:pt x="15111" y="6219"/>
                  </a:lnTo>
                  <a:lnTo>
                    <a:pt x="8626" y="11117"/>
                  </a:lnTo>
                  <a:lnTo>
                    <a:pt x="5956" y="11117"/>
                  </a:lnTo>
                  <a:lnTo>
                    <a:pt x="5573" y="11345"/>
                  </a:lnTo>
                  <a:lnTo>
                    <a:pt x="5190" y="11345"/>
                  </a:lnTo>
                  <a:lnTo>
                    <a:pt x="4734" y="11576"/>
                  </a:lnTo>
                  <a:lnTo>
                    <a:pt x="4505" y="11865"/>
                  </a:lnTo>
                  <a:lnTo>
                    <a:pt x="4122" y="12094"/>
                  </a:lnTo>
                  <a:lnTo>
                    <a:pt x="3589" y="12267"/>
                  </a:lnTo>
                  <a:lnTo>
                    <a:pt x="2903" y="12383"/>
                  </a:lnTo>
                  <a:lnTo>
                    <a:pt x="2214" y="12556"/>
                  </a:lnTo>
                  <a:lnTo>
                    <a:pt x="2061" y="12843"/>
                  </a:lnTo>
                  <a:lnTo>
                    <a:pt x="0" y="14227"/>
                  </a:lnTo>
                  <a:lnTo>
                    <a:pt x="0" y="20504"/>
                  </a:lnTo>
                  <a:lnTo>
                    <a:pt x="1528" y="21600"/>
                  </a:lnTo>
                  <a:lnTo>
                    <a:pt x="1528" y="21484"/>
                  </a:lnTo>
                  <a:lnTo>
                    <a:pt x="3283" y="19987"/>
                  </a:lnTo>
                  <a:lnTo>
                    <a:pt x="3436" y="19698"/>
                  </a:lnTo>
                  <a:lnTo>
                    <a:pt x="3972" y="19354"/>
                  </a:lnTo>
                  <a:lnTo>
                    <a:pt x="4351" y="19296"/>
                  </a:lnTo>
                  <a:lnTo>
                    <a:pt x="4505" y="19064"/>
                  </a:lnTo>
                  <a:lnTo>
                    <a:pt x="4734" y="19007"/>
                  </a:lnTo>
                  <a:lnTo>
                    <a:pt x="5956" y="17972"/>
                  </a:lnTo>
                  <a:lnTo>
                    <a:pt x="6259" y="17914"/>
                  </a:lnTo>
                  <a:lnTo>
                    <a:pt x="7634" y="16760"/>
                  </a:lnTo>
                  <a:lnTo>
                    <a:pt x="8396" y="16300"/>
                  </a:lnTo>
                  <a:lnTo>
                    <a:pt x="9005" y="16011"/>
                  </a:lnTo>
                  <a:lnTo>
                    <a:pt x="9695" y="15954"/>
                  </a:lnTo>
                  <a:lnTo>
                    <a:pt x="10687" y="15320"/>
                  </a:lnTo>
                  <a:lnTo>
                    <a:pt x="12978" y="13707"/>
                  </a:lnTo>
                  <a:lnTo>
                    <a:pt x="14119" y="12730"/>
                  </a:lnTo>
                  <a:lnTo>
                    <a:pt x="14809" y="12210"/>
                  </a:lnTo>
                  <a:lnTo>
                    <a:pt x="14885" y="11865"/>
                  </a:lnTo>
                  <a:lnTo>
                    <a:pt x="16333" y="10426"/>
                  </a:lnTo>
                  <a:lnTo>
                    <a:pt x="16333" y="10137"/>
                  </a:lnTo>
                  <a:lnTo>
                    <a:pt x="17095" y="9330"/>
                  </a:lnTo>
                  <a:lnTo>
                    <a:pt x="17172" y="8812"/>
                  </a:lnTo>
                  <a:lnTo>
                    <a:pt x="18317" y="7083"/>
                  </a:lnTo>
                  <a:lnTo>
                    <a:pt x="18624" y="6968"/>
                  </a:lnTo>
                  <a:lnTo>
                    <a:pt x="18471" y="6739"/>
                  </a:lnTo>
                  <a:lnTo>
                    <a:pt x="18471" y="6508"/>
                  </a:lnTo>
                  <a:lnTo>
                    <a:pt x="18930" y="6161"/>
                  </a:lnTo>
                  <a:lnTo>
                    <a:pt x="19080" y="6161"/>
                  </a:lnTo>
                  <a:lnTo>
                    <a:pt x="19386" y="5875"/>
                  </a:lnTo>
                  <a:lnTo>
                    <a:pt x="19846" y="5068"/>
                  </a:lnTo>
                  <a:lnTo>
                    <a:pt x="20608" y="4377"/>
                  </a:lnTo>
                  <a:lnTo>
                    <a:pt x="20608" y="3915"/>
                  </a:lnTo>
                  <a:lnTo>
                    <a:pt x="20761" y="3799"/>
                  </a:lnTo>
                  <a:lnTo>
                    <a:pt x="20838" y="3339"/>
                  </a:lnTo>
                  <a:lnTo>
                    <a:pt x="20608" y="3166"/>
                  </a:lnTo>
                  <a:lnTo>
                    <a:pt x="20914" y="2764"/>
                  </a:lnTo>
                  <a:lnTo>
                    <a:pt x="21140" y="2706"/>
                  </a:lnTo>
                  <a:lnTo>
                    <a:pt x="21370" y="2706"/>
                  </a:lnTo>
                  <a:lnTo>
                    <a:pt x="21523" y="2764"/>
                  </a:lnTo>
                  <a:lnTo>
                    <a:pt x="21600" y="2764"/>
                  </a:lnTo>
                  <a:lnTo>
                    <a:pt x="21523" y="2591"/>
                  </a:lnTo>
                  <a:lnTo>
                    <a:pt x="21294" y="2591"/>
                  </a:lnTo>
                  <a:lnTo>
                    <a:pt x="21370" y="2648"/>
                  </a:lnTo>
                  <a:lnTo>
                    <a:pt x="21140" y="2648"/>
                  </a:lnTo>
                  <a:lnTo>
                    <a:pt x="21217" y="2417"/>
                  </a:lnTo>
                  <a:lnTo>
                    <a:pt x="21217" y="2131"/>
                  </a:lnTo>
                  <a:lnTo>
                    <a:pt x="20987" y="1900"/>
                  </a:lnTo>
                  <a:lnTo>
                    <a:pt x="21217" y="1611"/>
                  </a:lnTo>
                  <a:lnTo>
                    <a:pt x="21370" y="1498"/>
                  </a:lnTo>
                  <a:lnTo>
                    <a:pt x="21370" y="1324"/>
                  </a:lnTo>
                  <a:lnTo>
                    <a:pt x="21140" y="1324"/>
                  </a:lnTo>
                  <a:lnTo>
                    <a:pt x="20987" y="1209"/>
                  </a:lnTo>
                  <a:lnTo>
                    <a:pt x="21140" y="1035"/>
                  </a:lnTo>
                  <a:lnTo>
                    <a:pt x="21140" y="862"/>
                  </a:lnTo>
                  <a:lnTo>
                    <a:pt x="21294" y="575"/>
                  </a:lnTo>
                  <a:lnTo>
                    <a:pt x="21523" y="344"/>
                  </a:lnTo>
                  <a:lnTo>
                    <a:pt x="21370" y="286"/>
                  </a:lnTo>
                  <a:lnTo>
                    <a:pt x="21140" y="286"/>
                  </a:lnTo>
                  <a:lnTo>
                    <a:pt x="20608" y="113"/>
                  </a:lnTo>
                  <a:lnTo>
                    <a:pt x="20378" y="0"/>
                  </a:lnTo>
                  <a:close/>
                </a:path>
              </a:pathLst>
            </a:custGeom>
            <a:solidFill>
              <a:srgbClr val="CCD4D8"/>
            </a:solidFill>
            <a:ln w="12700" cap="flat">
              <a:noFill/>
              <a:miter lim="400000"/>
            </a:ln>
            <a:effectLst/>
          </p:spPr>
          <p:txBody>
            <a:bodyPr wrap="square" lIns="0" tIns="0" rIns="0" bIns="0" numCol="1" anchor="ctr">
              <a:noAutofit/>
            </a:bodyPr>
            <a:lstStyle/>
            <a:p>
              <a:pPr defTabSz="342900">
                <a:lnSpc>
                  <a:spcPct val="100000"/>
                </a:lnSpc>
                <a:spcBef>
                  <a:spcPts val="0"/>
                </a:spcBef>
                <a:defRPr sz="1400">
                  <a:latin typeface="Arial"/>
                  <a:ea typeface="Arial"/>
                  <a:cs typeface="Arial"/>
                  <a:sym typeface="Arial"/>
                </a:defRPr>
              </a:pPr>
              <a:endParaRPr sz="525"/>
            </a:p>
          </p:txBody>
        </p:sp>
        <p:sp>
          <p:nvSpPr>
            <p:cNvPr id="742" name="Google Shape;10588;p32">
              <a:extLst>
                <a:ext uri="{FF2B5EF4-FFF2-40B4-BE49-F238E27FC236}">
                  <a16:creationId xmlns:a16="http://schemas.microsoft.com/office/drawing/2014/main" id="{736F55AB-46DB-5DE8-B5BF-4F4E3E3B3261}"/>
                </a:ext>
              </a:extLst>
            </p:cNvPr>
            <p:cNvSpPr/>
            <p:nvPr/>
          </p:nvSpPr>
          <p:spPr>
            <a:xfrm>
              <a:off x="13870461" y="8359445"/>
              <a:ext cx="605871" cy="700717"/>
            </a:xfrm>
            <a:custGeom>
              <a:avLst/>
              <a:gdLst/>
              <a:ahLst/>
              <a:cxnLst>
                <a:cxn ang="0">
                  <a:pos x="wd2" y="hd2"/>
                </a:cxn>
                <a:cxn ang="5400000">
                  <a:pos x="wd2" y="hd2"/>
                </a:cxn>
                <a:cxn ang="10800000">
                  <a:pos x="wd2" y="hd2"/>
                </a:cxn>
                <a:cxn ang="16200000">
                  <a:pos x="wd2" y="hd2"/>
                </a:cxn>
              </a:cxnLst>
              <a:rect l="0" t="0" r="r" b="b"/>
              <a:pathLst>
                <a:path w="21600" h="21600" extrusionOk="0">
                  <a:moveTo>
                    <a:pt x="4379" y="0"/>
                  </a:moveTo>
                  <a:lnTo>
                    <a:pt x="4192" y="154"/>
                  </a:lnTo>
                  <a:lnTo>
                    <a:pt x="3257" y="922"/>
                  </a:lnTo>
                  <a:lnTo>
                    <a:pt x="2701" y="1690"/>
                  </a:lnTo>
                  <a:lnTo>
                    <a:pt x="2514" y="1690"/>
                  </a:lnTo>
                  <a:lnTo>
                    <a:pt x="1771" y="2304"/>
                  </a:lnTo>
                  <a:lnTo>
                    <a:pt x="1584" y="2381"/>
                  </a:lnTo>
                  <a:lnTo>
                    <a:pt x="1210" y="2767"/>
                  </a:lnTo>
                  <a:lnTo>
                    <a:pt x="1304" y="2689"/>
                  </a:lnTo>
                  <a:lnTo>
                    <a:pt x="1584" y="2921"/>
                  </a:lnTo>
                  <a:lnTo>
                    <a:pt x="1678" y="3534"/>
                  </a:lnTo>
                  <a:lnTo>
                    <a:pt x="1865" y="3612"/>
                  </a:lnTo>
                  <a:lnTo>
                    <a:pt x="1865" y="3997"/>
                  </a:lnTo>
                  <a:lnTo>
                    <a:pt x="2234" y="3997"/>
                  </a:lnTo>
                  <a:lnTo>
                    <a:pt x="2327" y="4457"/>
                  </a:lnTo>
                  <a:lnTo>
                    <a:pt x="2327" y="4997"/>
                  </a:lnTo>
                  <a:lnTo>
                    <a:pt x="2981" y="5456"/>
                  </a:lnTo>
                  <a:lnTo>
                    <a:pt x="3257" y="5996"/>
                  </a:lnTo>
                  <a:lnTo>
                    <a:pt x="3631" y="6228"/>
                  </a:lnTo>
                  <a:lnTo>
                    <a:pt x="4005" y="6378"/>
                  </a:lnTo>
                  <a:lnTo>
                    <a:pt x="3725" y="6610"/>
                  </a:lnTo>
                  <a:lnTo>
                    <a:pt x="4098" y="6918"/>
                  </a:lnTo>
                  <a:lnTo>
                    <a:pt x="4192" y="7378"/>
                  </a:lnTo>
                  <a:lnTo>
                    <a:pt x="4192" y="7763"/>
                  </a:lnTo>
                  <a:lnTo>
                    <a:pt x="3631" y="8303"/>
                  </a:lnTo>
                  <a:lnTo>
                    <a:pt x="3631" y="8686"/>
                  </a:lnTo>
                  <a:lnTo>
                    <a:pt x="3444" y="9226"/>
                  </a:lnTo>
                  <a:lnTo>
                    <a:pt x="2514" y="9226"/>
                  </a:lnTo>
                  <a:lnTo>
                    <a:pt x="2514" y="9376"/>
                  </a:lnTo>
                  <a:lnTo>
                    <a:pt x="2234" y="9608"/>
                  </a:lnTo>
                  <a:lnTo>
                    <a:pt x="2047" y="9994"/>
                  </a:lnTo>
                  <a:lnTo>
                    <a:pt x="1678" y="10225"/>
                  </a:lnTo>
                  <a:lnTo>
                    <a:pt x="1304" y="10761"/>
                  </a:lnTo>
                  <a:lnTo>
                    <a:pt x="837" y="11224"/>
                  </a:lnTo>
                  <a:lnTo>
                    <a:pt x="748" y="11761"/>
                  </a:lnTo>
                  <a:lnTo>
                    <a:pt x="0" y="13837"/>
                  </a:lnTo>
                  <a:lnTo>
                    <a:pt x="837" y="13837"/>
                  </a:lnTo>
                  <a:lnTo>
                    <a:pt x="10150" y="18297"/>
                  </a:lnTo>
                  <a:lnTo>
                    <a:pt x="10707" y="18988"/>
                  </a:lnTo>
                  <a:lnTo>
                    <a:pt x="10613" y="19296"/>
                  </a:lnTo>
                  <a:lnTo>
                    <a:pt x="10707" y="19447"/>
                  </a:lnTo>
                  <a:lnTo>
                    <a:pt x="10987" y="19756"/>
                  </a:lnTo>
                  <a:lnTo>
                    <a:pt x="14155" y="21600"/>
                  </a:lnTo>
                  <a:lnTo>
                    <a:pt x="14338" y="21600"/>
                  </a:lnTo>
                  <a:lnTo>
                    <a:pt x="14805" y="21372"/>
                  </a:lnTo>
                  <a:lnTo>
                    <a:pt x="15735" y="20373"/>
                  </a:lnTo>
                  <a:lnTo>
                    <a:pt x="16202" y="19678"/>
                  </a:lnTo>
                  <a:lnTo>
                    <a:pt x="16202" y="19219"/>
                  </a:lnTo>
                  <a:lnTo>
                    <a:pt x="16576" y="18679"/>
                  </a:lnTo>
                  <a:lnTo>
                    <a:pt x="17039" y="18143"/>
                  </a:lnTo>
                  <a:lnTo>
                    <a:pt x="16945" y="18066"/>
                  </a:lnTo>
                  <a:lnTo>
                    <a:pt x="16945" y="17834"/>
                  </a:lnTo>
                  <a:lnTo>
                    <a:pt x="17226" y="17448"/>
                  </a:lnTo>
                  <a:lnTo>
                    <a:pt x="17226" y="17375"/>
                  </a:lnTo>
                  <a:lnTo>
                    <a:pt x="17600" y="17298"/>
                  </a:lnTo>
                  <a:lnTo>
                    <a:pt x="18343" y="17298"/>
                  </a:lnTo>
                  <a:lnTo>
                    <a:pt x="18810" y="16680"/>
                  </a:lnTo>
                  <a:lnTo>
                    <a:pt x="19740" y="16375"/>
                  </a:lnTo>
                  <a:lnTo>
                    <a:pt x="19553" y="16221"/>
                  </a:lnTo>
                  <a:lnTo>
                    <a:pt x="19833" y="15913"/>
                  </a:lnTo>
                  <a:lnTo>
                    <a:pt x="20020" y="15913"/>
                  </a:lnTo>
                  <a:lnTo>
                    <a:pt x="20857" y="15067"/>
                  </a:lnTo>
                  <a:lnTo>
                    <a:pt x="20950" y="14990"/>
                  </a:lnTo>
                  <a:lnTo>
                    <a:pt x="19086" y="13528"/>
                  </a:lnTo>
                  <a:lnTo>
                    <a:pt x="19086" y="5151"/>
                  </a:lnTo>
                  <a:lnTo>
                    <a:pt x="21600" y="3303"/>
                  </a:lnTo>
                  <a:lnTo>
                    <a:pt x="20857" y="3303"/>
                  </a:lnTo>
                  <a:lnTo>
                    <a:pt x="19927" y="3457"/>
                  </a:lnTo>
                  <a:lnTo>
                    <a:pt x="19460" y="3230"/>
                  </a:lnTo>
                  <a:lnTo>
                    <a:pt x="19086" y="2767"/>
                  </a:lnTo>
                  <a:lnTo>
                    <a:pt x="18810" y="2689"/>
                  </a:lnTo>
                  <a:lnTo>
                    <a:pt x="17600" y="2767"/>
                  </a:lnTo>
                  <a:lnTo>
                    <a:pt x="17413" y="2844"/>
                  </a:lnTo>
                  <a:lnTo>
                    <a:pt x="16945" y="2844"/>
                  </a:lnTo>
                  <a:lnTo>
                    <a:pt x="16483" y="3075"/>
                  </a:lnTo>
                  <a:lnTo>
                    <a:pt x="16202" y="3303"/>
                  </a:lnTo>
                  <a:lnTo>
                    <a:pt x="15548" y="4229"/>
                  </a:lnTo>
                  <a:lnTo>
                    <a:pt x="14618" y="4229"/>
                  </a:lnTo>
                  <a:lnTo>
                    <a:pt x="14155" y="4075"/>
                  </a:lnTo>
                  <a:lnTo>
                    <a:pt x="13408" y="4229"/>
                  </a:lnTo>
                  <a:lnTo>
                    <a:pt x="12851" y="3997"/>
                  </a:lnTo>
                  <a:lnTo>
                    <a:pt x="12010" y="3997"/>
                  </a:lnTo>
                  <a:lnTo>
                    <a:pt x="11548" y="3843"/>
                  </a:lnTo>
                  <a:lnTo>
                    <a:pt x="11174" y="3457"/>
                  </a:lnTo>
                  <a:lnTo>
                    <a:pt x="10524" y="3152"/>
                  </a:lnTo>
                  <a:lnTo>
                    <a:pt x="9496" y="2304"/>
                  </a:lnTo>
                  <a:lnTo>
                    <a:pt x="9033" y="1999"/>
                  </a:lnTo>
                  <a:lnTo>
                    <a:pt x="7730" y="2076"/>
                  </a:lnTo>
                  <a:lnTo>
                    <a:pt x="7169" y="1922"/>
                  </a:lnTo>
                  <a:lnTo>
                    <a:pt x="6519" y="2076"/>
                  </a:lnTo>
                  <a:lnTo>
                    <a:pt x="5958" y="1999"/>
                  </a:lnTo>
                  <a:lnTo>
                    <a:pt x="5589" y="1613"/>
                  </a:lnTo>
                  <a:lnTo>
                    <a:pt x="5589" y="382"/>
                  </a:lnTo>
                  <a:lnTo>
                    <a:pt x="5122" y="231"/>
                  </a:lnTo>
                  <a:lnTo>
                    <a:pt x="4655" y="382"/>
                  </a:lnTo>
                  <a:lnTo>
                    <a:pt x="4379" y="0"/>
                  </a:lnTo>
                  <a:close/>
                </a:path>
              </a:pathLst>
            </a:custGeom>
            <a:solidFill>
              <a:srgbClr val="CCD4DA"/>
            </a:solidFill>
            <a:ln w="12700" cap="flat">
              <a:noFill/>
              <a:miter lim="400000"/>
            </a:ln>
            <a:effectLst/>
          </p:spPr>
          <p:txBody>
            <a:bodyPr wrap="square" lIns="0" tIns="0" rIns="0" bIns="0" numCol="1" anchor="ctr">
              <a:noAutofit/>
            </a:bodyPr>
            <a:lstStyle/>
            <a:p>
              <a:pPr defTabSz="342900">
                <a:lnSpc>
                  <a:spcPct val="100000"/>
                </a:lnSpc>
                <a:spcBef>
                  <a:spcPts val="0"/>
                </a:spcBef>
                <a:defRPr sz="1400">
                  <a:solidFill>
                    <a:srgbClr val="FF6B65"/>
                  </a:solidFill>
                  <a:latin typeface="Arial"/>
                  <a:ea typeface="Arial"/>
                  <a:cs typeface="Arial"/>
                  <a:sym typeface="Arial"/>
                </a:defRPr>
              </a:pPr>
              <a:endParaRPr sz="525"/>
            </a:p>
          </p:txBody>
        </p:sp>
        <p:sp>
          <p:nvSpPr>
            <p:cNvPr id="743" name="Google Shape;10590;p32">
              <a:extLst>
                <a:ext uri="{FF2B5EF4-FFF2-40B4-BE49-F238E27FC236}">
                  <a16:creationId xmlns:a16="http://schemas.microsoft.com/office/drawing/2014/main" id="{D6B69E36-2820-2465-7A39-9B35A5BF72F5}"/>
                </a:ext>
              </a:extLst>
            </p:cNvPr>
            <p:cNvSpPr/>
            <p:nvPr/>
          </p:nvSpPr>
          <p:spPr>
            <a:xfrm>
              <a:off x="13570140" y="8446691"/>
              <a:ext cx="417891" cy="394041"/>
            </a:xfrm>
            <a:custGeom>
              <a:avLst/>
              <a:gdLst/>
              <a:ahLst/>
              <a:cxnLst>
                <a:cxn ang="0">
                  <a:pos x="wd2" y="hd2"/>
                </a:cxn>
                <a:cxn ang="5400000">
                  <a:pos x="wd2" y="hd2"/>
                </a:cxn>
                <a:cxn ang="10800000">
                  <a:pos x="wd2" y="hd2"/>
                </a:cxn>
                <a:cxn ang="16200000">
                  <a:pos x="wd2" y="hd2"/>
                </a:cxn>
              </a:cxnLst>
              <a:rect l="0" t="0" r="r" b="b"/>
              <a:pathLst>
                <a:path w="21600" h="21600" extrusionOk="0">
                  <a:moveTo>
                    <a:pt x="17413" y="0"/>
                  </a:moveTo>
                  <a:lnTo>
                    <a:pt x="17277" y="137"/>
                  </a:lnTo>
                  <a:lnTo>
                    <a:pt x="16471" y="686"/>
                  </a:lnTo>
                  <a:lnTo>
                    <a:pt x="16065" y="1366"/>
                  </a:lnTo>
                  <a:lnTo>
                    <a:pt x="15252" y="1640"/>
                  </a:lnTo>
                  <a:lnTo>
                    <a:pt x="14445" y="1366"/>
                  </a:lnTo>
                  <a:lnTo>
                    <a:pt x="13097" y="1503"/>
                  </a:lnTo>
                  <a:lnTo>
                    <a:pt x="12148" y="1777"/>
                  </a:lnTo>
                  <a:lnTo>
                    <a:pt x="11471" y="1777"/>
                  </a:lnTo>
                  <a:lnTo>
                    <a:pt x="11342" y="2052"/>
                  </a:lnTo>
                  <a:lnTo>
                    <a:pt x="10800" y="1777"/>
                  </a:lnTo>
                  <a:lnTo>
                    <a:pt x="10394" y="2326"/>
                  </a:lnTo>
                  <a:lnTo>
                    <a:pt x="10394" y="2875"/>
                  </a:lnTo>
                  <a:lnTo>
                    <a:pt x="9987" y="2875"/>
                  </a:lnTo>
                  <a:lnTo>
                    <a:pt x="9045" y="2738"/>
                  </a:lnTo>
                  <a:lnTo>
                    <a:pt x="9045" y="2052"/>
                  </a:lnTo>
                  <a:lnTo>
                    <a:pt x="8368" y="1777"/>
                  </a:lnTo>
                  <a:lnTo>
                    <a:pt x="7832" y="2052"/>
                  </a:lnTo>
                  <a:lnTo>
                    <a:pt x="6748" y="1640"/>
                  </a:lnTo>
                  <a:lnTo>
                    <a:pt x="6071" y="1366"/>
                  </a:lnTo>
                  <a:lnTo>
                    <a:pt x="5671" y="1777"/>
                  </a:lnTo>
                  <a:lnTo>
                    <a:pt x="5671" y="2326"/>
                  </a:lnTo>
                  <a:lnTo>
                    <a:pt x="5806" y="2738"/>
                  </a:lnTo>
                  <a:lnTo>
                    <a:pt x="5671" y="2875"/>
                  </a:lnTo>
                  <a:lnTo>
                    <a:pt x="5400" y="3554"/>
                  </a:lnTo>
                  <a:lnTo>
                    <a:pt x="5129" y="4103"/>
                  </a:lnTo>
                  <a:lnTo>
                    <a:pt x="5129" y="5057"/>
                  </a:lnTo>
                  <a:lnTo>
                    <a:pt x="4994" y="6429"/>
                  </a:lnTo>
                  <a:lnTo>
                    <a:pt x="4723" y="7246"/>
                  </a:lnTo>
                  <a:lnTo>
                    <a:pt x="5265" y="7657"/>
                  </a:lnTo>
                  <a:lnTo>
                    <a:pt x="5671" y="8206"/>
                  </a:lnTo>
                  <a:lnTo>
                    <a:pt x="5942" y="8611"/>
                  </a:lnTo>
                  <a:lnTo>
                    <a:pt x="5806" y="9160"/>
                  </a:lnTo>
                  <a:lnTo>
                    <a:pt x="3916" y="11760"/>
                  </a:lnTo>
                  <a:lnTo>
                    <a:pt x="2697" y="13126"/>
                  </a:lnTo>
                  <a:lnTo>
                    <a:pt x="2432" y="13668"/>
                  </a:lnTo>
                  <a:lnTo>
                    <a:pt x="942" y="16406"/>
                  </a:lnTo>
                  <a:lnTo>
                    <a:pt x="677" y="16680"/>
                  </a:lnTo>
                  <a:lnTo>
                    <a:pt x="677" y="17771"/>
                  </a:lnTo>
                  <a:lnTo>
                    <a:pt x="542" y="19137"/>
                  </a:lnTo>
                  <a:lnTo>
                    <a:pt x="0" y="20509"/>
                  </a:lnTo>
                  <a:lnTo>
                    <a:pt x="271" y="21326"/>
                  </a:lnTo>
                  <a:lnTo>
                    <a:pt x="0" y="21463"/>
                  </a:lnTo>
                  <a:lnTo>
                    <a:pt x="271" y="21600"/>
                  </a:lnTo>
                  <a:lnTo>
                    <a:pt x="677" y="21463"/>
                  </a:lnTo>
                  <a:lnTo>
                    <a:pt x="1348" y="20914"/>
                  </a:lnTo>
                  <a:lnTo>
                    <a:pt x="1755" y="21188"/>
                  </a:lnTo>
                  <a:lnTo>
                    <a:pt x="2026" y="21463"/>
                  </a:lnTo>
                  <a:lnTo>
                    <a:pt x="2561" y="21463"/>
                  </a:lnTo>
                  <a:lnTo>
                    <a:pt x="2968" y="21188"/>
                  </a:lnTo>
                  <a:lnTo>
                    <a:pt x="2968" y="20646"/>
                  </a:lnTo>
                  <a:lnTo>
                    <a:pt x="3645" y="20646"/>
                  </a:lnTo>
                  <a:lnTo>
                    <a:pt x="3645" y="20777"/>
                  </a:lnTo>
                  <a:lnTo>
                    <a:pt x="3916" y="20509"/>
                  </a:lnTo>
                  <a:lnTo>
                    <a:pt x="4316" y="20509"/>
                  </a:lnTo>
                  <a:lnTo>
                    <a:pt x="4587" y="20097"/>
                  </a:lnTo>
                  <a:lnTo>
                    <a:pt x="10529" y="20097"/>
                  </a:lnTo>
                  <a:lnTo>
                    <a:pt x="15523" y="19823"/>
                  </a:lnTo>
                  <a:lnTo>
                    <a:pt x="16606" y="16131"/>
                  </a:lnTo>
                  <a:lnTo>
                    <a:pt x="16735" y="15177"/>
                  </a:lnTo>
                  <a:lnTo>
                    <a:pt x="17413" y="14354"/>
                  </a:lnTo>
                  <a:lnTo>
                    <a:pt x="17955" y="13400"/>
                  </a:lnTo>
                  <a:lnTo>
                    <a:pt x="18490" y="12989"/>
                  </a:lnTo>
                  <a:lnTo>
                    <a:pt x="18761" y="12303"/>
                  </a:lnTo>
                  <a:lnTo>
                    <a:pt x="19168" y="11891"/>
                  </a:lnTo>
                  <a:lnTo>
                    <a:pt x="19168" y="11623"/>
                  </a:lnTo>
                  <a:lnTo>
                    <a:pt x="20516" y="11623"/>
                  </a:lnTo>
                  <a:lnTo>
                    <a:pt x="20787" y="10663"/>
                  </a:lnTo>
                  <a:lnTo>
                    <a:pt x="20787" y="9983"/>
                  </a:lnTo>
                  <a:lnTo>
                    <a:pt x="21600" y="9023"/>
                  </a:lnTo>
                  <a:lnTo>
                    <a:pt x="21600" y="8337"/>
                  </a:lnTo>
                  <a:lnTo>
                    <a:pt x="21465" y="7520"/>
                  </a:lnTo>
                  <a:lnTo>
                    <a:pt x="20923" y="6971"/>
                  </a:lnTo>
                  <a:lnTo>
                    <a:pt x="21329" y="6560"/>
                  </a:lnTo>
                  <a:lnTo>
                    <a:pt x="20787" y="6292"/>
                  </a:lnTo>
                  <a:lnTo>
                    <a:pt x="20245" y="5880"/>
                  </a:lnTo>
                  <a:lnTo>
                    <a:pt x="19845" y="4920"/>
                  </a:lnTo>
                  <a:lnTo>
                    <a:pt x="18897" y="4103"/>
                  </a:lnTo>
                  <a:lnTo>
                    <a:pt x="18897" y="3143"/>
                  </a:lnTo>
                  <a:lnTo>
                    <a:pt x="18761" y="2326"/>
                  </a:lnTo>
                  <a:lnTo>
                    <a:pt x="18226" y="2326"/>
                  </a:lnTo>
                  <a:lnTo>
                    <a:pt x="18226" y="1640"/>
                  </a:lnTo>
                  <a:lnTo>
                    <a:pt x="17955" y="1503"/>
                  </a:lnTo>
                  <a:lnTo>
                    <a:pt x="17819" y="412"/>
                  </a:lnTo>
                  <a:lnTo>
                    <a:pt x="17413" y="0"/>
                  </a:lnTo>
                  <a:close/>
                </a:path>
              </a:pathLst>
            </a:custGeom>
            <a:solidFill>
              <a:srgbClr val="CCD4D9"/>
            </a:solidFill>
            <a:ln w="12700" cap="flat">
              <a:noFill/>
              <a:miter lim="400000"/>
            </a:ln>
            <a:effectLst/>
          </p:spPr>
          <p:txBody>
            <a:bodyPr wrap="square" lIns="0" tIns="0" rIns="0" bIns="0" numCol="1" anchor="ctr">
              <a:noAutofit/>
            </a:bodyPr>
            <a:lstStyle/>
            <a:p>
              <a:pPr defTabSz="342900">
                <a:lnSpc>
                  <a:spcPct val="100000"/>
                </a:lnSpc>
                <a:spcBef>
                  <a:spcPts val="0"/>
                </a:spcBef>
                <a:defRPr sz="1400">
                  <a:latin typeface="Arial"/>
                  <a:ea typeface="Arial"/>
                  <a:cs typeface="Arial"/>
                  <a:sym typeface="Arial"/>
                </a:defRPr>
              </a:pPr>
              <a:endParaRPr sz="525"/>
            </a:p>
          </p:txBody>
        </p:sp>
        <p:sp>
          <p:nvSpPr>
            <p:cNvPr id="744" name="Google Shape;10591;p32">
              <a:extLst>
                <a:ext uri="{FF2B5EF4-FFF2-40B4-BE49-F238E27FC236}">
                  <a16:creationId xmlns:a16="http://schemas.microsoft.com/office/drawing/2014/main" id="{17187D70-E8F9-4F63-71A8-EE0E2E757FC3}"/>
                </a:ext>
              </a:extLst>
            </p:cNvPr>
            <p:cNvSpPr/>
            <p:nvPr/>
          </p:nvSpPr>
          <p:spPr>
            <a:xfrm>
              <a:off x="12486339" y="7967905"/>
              <a:ext cx="940133" cy="605963"/>
            </a:xfrm>
            <a:custGeom>
              <a:avLst/>
              <a:gdLst/>
              <a:ahLst/>
              <a:cxnLst>
                <a:cxn ang="0">
                  <a:pos x="wd2" y="hd2"/>
                </a:cxn>
                <a:cxn ang="5400000">
                  <a:pos x="wd2" y="hd2"/>
                </a:cxn>
                <a:cxn ang="10800000">
                  <a:pos x="wd2" y="hd2"/>
                </a:cxn>
                <a:cxn ang="16200000">
                  <a:pos x="wd2" y="hd2"/>
                </a:cxn>
              </a:cxnLst>
              <a:rect l="0" t="0" r="r" b="b"/>
              <a:pathLst>
                <a:path w="21600" h="21600" extrusionOk="0">
                  <a:moveTo>
                    <a:pt x="13619" y="0"/>
                  </a:moveTo>
                  <a:lnTo>
                    <a:pt x="13499" y="268"/>
                  </a:lnTo>
                  <a:lnTo>
                    <a:pt x="13140" y="620"/>
                  </a:lnTo>
                  <a:lnTo>
                    <a:pt x="12899" y="353"/>
                  </a:lnTo>
                  <a:lnTo>
                    <a:pt x="12541" y="353"/>
                  </a:lnTo>
                  <a:lnTo>
                    <a:pt x="12240" y="710"/>
                  </a:lnTo>
                  <a:lnTo>
                    <a:pt x="11821" y="1066"/>
                  </a:lnTo>
                  <a:lnTo>
                    <a:pt x="11700" y="1334"/>
                  </a:lnTo>
                  <a:lnTo>
                    <a:pt x="11821" y="1687"/>
                  </a:lnTo>
                  <a:lnTo>
                    <a:pt x="11580" y="1776"/>
                  </a:lnTo>
                  <a:lnTo>
                    <a:pt x="11279" y="2490"/>
                  </a:lnTo>
                  <a:lnTo>
                    <a:pt x="11101" y="2490"/>
                  </a:lnTo>
                  <a:lnTo>
                    <a:pt x="10981" y="2400"/>
                  </a:lnTo>
                  <a:lnTo>
                    <a:pt x="10740" y="2842"/>
                  </a:lnTo>
                  <a:lnTo>
                    <a:pt x="10740" y="3110"/>
                  </a:lnTo>
                  <a:lnTo>
                    <a:pt x="10499" y="3378"/>
                  </a:lnTo>
                  <a:lnTo>
                    <a:pt x="10439" y="3820"/>
                  </a:lnTo>
                  <a:lnTo>
                    <a:pt x="10499" y="4176"/>
                  </a:lnTo>
                  <a:lnTo>
                    <a:pt x="10439" y="4623"/>
                  </a:lnTo>
                  <a:lnTo>
                    <a:pt x="10140" y="4801"/>
                  </a:lnTo>
                  <a:lnTo>
                    <a:pt x="9839" y="5154"/>
                  </a:lnTo>
                  <a:lnTo>
                    <a:pt x="9180" y="5243"/>
                  </a:lnTo>
                  <a:lnTo>
                    <a:pt x="8701" y="5332"/>
                  </a:lnTo>
                  <a:lnTo>
                    <a:pt x="8339" y="5243"/>
                  </a:lnTo>
                  <a:lnTo>
                    <a:pt x="8038" y="5064"/>
                  </a:lnTo>
                  <a:lnTo>
                    <a:pt x="7680" y="5154"/>
                  </a:lnTo>
                  <a:lnTo>
                    <a:pt x="7439" y="5064"/>
                  </a:lnTo>
                  <a:lnTo>
                    <a:pt x="7198" y="5243"/>
                  </a:lnTo>
                  <a:lnTo>
                    <a:pt x="7141" y="5689"/>
                  </a:lnTo>
                  <a:lnTo>
                    <a:pt x="7439" y="6135"/>
                  </a:lnTo>
                  <a:lnTo>
                    <a:pt x="7620" y="6135"/>
                  </a:lnTo>
                  <a:lnTo>
                    <a:pt x="7680" y="6488"/>
                  </a:lnTo>
                  <a:lnTo>
                    <a:pt x="7198" y="6934"/>
                  </a:lnTo>
                  <a:lnTo>
                    <a:pt x="7020" y="7376"/>
                  </a:lnTo>
                  <a:lnTo>
                    <a:pt x="6539" y="7376"/>
                  </a:lnTo>
                  <a:lnTo>
                    <a:pt x="5581" y="7732"/>
                  </a:lnTo>
                  <a:lnTo>
                    <a:pt x="5219" y="8179"/>
                  </a:lnTo>
                  <a:lnTo>
                    <a:pt x="4680" y="8357"/>
                  </a:lnTo>
                  <a:lnTo>
                    <a:pt x="4319" y="8799"/>
                  </a:lnTo>
                  <a:lnTo>
                    <a:pt x="4021" y="8888"/>
                  </a:lnTo>
                  <a:lnTo>
                    <a:pt x="3840" y="8710"/>
                  </a:lnTo>
                  <a:lnTo>
                    <a:pt x="3719" y="8179"/>
                  </a:lnTo>
                  <a:lnTo>
                    <a:pt x="3539" y="7911"/>
                  </a:lnTo>
                  <a:lnTo>
                    <a:pt x="3298" y="8179"/>
                  </a:lnTo>
                  <a:lnTo>
                    <a:pt x="3298" y="8710"/>
                  </a:lnTo>
                  <a:lnTo>
                    <a:pt x="3180" y="9245"/>
                  </a:lnTo>
                  <a:lnTo>
                    <a:pt x="2699" y="9245"/>
                  </a:lnTo>
                  <a:lnTo>
                    <a:pt x="2400" y="9334"/>
                  </a:lnTo>
                  <a:lnTo>
                    <a:pt x="2099" y="9334"/>
                  </a:lnTo>
                  <a:lnTo>
                    <a:pt x="2039" y="8799"/>
                  </a:lnTo>
                  <a:lnTo>
                    <a:pt x="1919" y="8620"/>
                  </a:lnTo>
                  <a:lnTo>
                    <a:pt x="1919" y="8710"/>
                  </a:lnTo>
                  <a:lnTo>
                    <a:pt x="1620" y="9334"/>
                  </a:lnTo>
                  <a:lnTo>
                    <a:pt x="1319" y="9513"/>
                  </a:lnTo>
                  <a:lnTo>
                    <a:pt x="1139" y="10044"/>
                  </a:lnTo>
                  <a:lnTo>
                    <a:pt x="840" y="10842"/>
                  </a:lnTo>
                  <a:lnTo>
                    <a:pt x="720" y="11378"/>
                  </a:lnTo>
                  <a:lnTo>
                    <a:pt x="419" y="12177"/>
                  </a:lnTo>
                  <a:lnTo>
                    <a:pt x="178" y="12177"/>
                  </a:lnTo>
                  <a:lnTo>
                    <a:pt x="0" y="12444"/>
                  </a:lnTo>
                  <a:lnTo>
                    <a:pt x="118" y="13069"/>
                  </a:lnTo>
                  <a:lnTo>
                    <a:pt x="238" y="13689"/>
                  </a:lnTo>
                  <a:lnTo>
                    <a:pt x="178" y="14224"/>
                  </a:lnTo>
                  <a:lnTo>
                    <a:pt x="238" y="14934"/>
                  </a:lnTo>
                  <a:lnTo>
                    <a:pt x="298" y="15465"/>
                  </a:lnTo>
                  <a:lnTo>
                    <a:pt x="298" y="16446"/>
                  </a:lnTo>
                  <a:lnTo>
                    <a:pt x="479" y="16710"/>
                  </a:lnTo>
                  <a:lnTo>
                    <a:pt x="898" y="17067"/>
                  </a:lnTo>
                  <a:lnTo>
                    <a:pt x="1199" y="17513"/>
                  </a:lnTo>
                  <a:lnTo>
                    <a:pt x="1319" y="18044"/>
                  </a:lnTo>
                  <a:lnTo>
                    <a:pt x="1738" y="18936"/>
                  </a:lnTo>
                  <a:lnTo>
                    <a:pt x="1979" y="19556"/>
                  </a:lnTo>
                  <a:lnTo>
                    <a:pt x="2220" y="19913"/>
                  </a:lnTo>
                  <a:lnTo>
                    <a:pt x="2699" y="20444"/>
                  </a:lnTo>
                  <a:lnTo>
                    <a:pt x="2699" y="21332"/>
                  </a:lnTo>
                  <a:lnTo>
                    <a:pt x="2819" y="21600"/>
                  </a:lnTo>
                  <a:lnTo>
                    <a:pt x="2879" y="21600"/>
                  </a:lnTo>
                  <a:lnTo>
                    <a:pt x="3599" y="19824"/>
                  </a:lnTo>
                  <a:lnTo>
                    <a:pt x="4021" y="19110"/>
                  </a:lnTo>
                  <a:lnTo>
                    <a:pt x="4319" y="19021"/>
                  </a:lnTo>
                  <a:lnTo>
                    <a:pt x="4439" y="18847"/>
                  </a:lnTo>
                  <a:lnTo>
                    <a:pt x="5099" y="18401"/>
                  </a:lnTo>
                  <a:lnTo>
                    <a:pt x="5400" y="18490"/>
                  </a:lnTo>
                  <a:lnTo>
                    <a:pt x="5581" y="18222"/>
                  </a:lnTo>
                  <a:lnTo>
                    <a:pt x="6120" y="18222"/>
                  </a:lnTo>
                  <a:lnTo>
                    <a:pt x="6180" y="18490"/>
                  </a:lnTo>
                  <a:lnTo>
                    <a:pt x="6478" y="18668"/>
                  </a:lnTo>
                  <a:lnTo>
                    <a:pt x="6599" y="18579"/>
                  </a:lnTo>
                  <a:lnTo>
                    <a:pt x="6840" y="18490"/>
                  </a:lnTo>
                  <a:lnTo>
                    <a:pt x="6840" y="18133"/>
                  </a:lnTo>
                  <a:lnTo>
                    <a:pt x="6900" y="17776"/>
                  </a:lnTo>
                  <a:lnTo>
                    <a:pt x="7081" y="17602"/>
                  </a:lnTo>
                  <a:lnTo>
                    <a:pt x="6779" y="17067"/>
                  </a:lnTo>
                  <a:lnTo>
                    <a:pt x="6779" y="16799"/>
                  </a:lnTo>
                  <a:lnTo>
                    <a:pt x="7020" y="16799"/>
                  </a:lnTo>
                  <a:lnTo>
                    <a:pt x="7141" y="16621"/>
                  </a:lnTo>
                  <a:lnTo>
                    <a:pt x="7141" y="16357"/>
                  </a:lnTo>
                  <a:lnTo>
                    <a:pt x="7319" y="16000"/>
                  </a:lnTo>
                  <a:lnTo>
                    <a:pt x="7319" y="15733"/>
                  </a:lnTo>
                  <a:lnTo>
                    <a:pt x="7439" y="15554"/>
                  </a:lnTo>
                  <a:lnTo>
                    <a:pt x="7680" y="15554"/>
                  </a:lnTo>
                  <a:lnTo>
                    <a:pt x="7921" y="15112"/>
                  </a:lnTo>
                  <a:lnTo>
                    <a:pt x="8219" y="15291"/>
                  </a:lnTo>
                  <a:lnTo>
                    <a:pt x="8219" y="15023"/>
                  </a:lnTo>
                  <a:lnTo>
                    <a:pt x="8400" y="15023"/>
                  </a:lnTo>
                  <a:lnTo>
                    <a:pt x="8641" y="15291"/>
                  </a:lnTo>
                  <a:lnTo>
                    <a:pt x="8818" y="15380"/>
                  </a:lnTo>
                  <a:lnTo>
                    <a:pt x="9300" y="15911"/>
                  </a:lnTo>
                  <a:lnTo>
                    <a:pt x="9538" y="16000"/>
                  </a:lnTo>
                  <a:lnTo>
                    <a:pt x="10020" y="16621"/>
                  </a:lnTo>
                  <a:lnTo>
                    <a:pt x="10080" y="16799"/>
                  </a:lnTo>
                  <a:lnTo>
                    <a:pt x="10439" y="16710"/>
                  </a:lnTo>
                  <a:lnTo>
                    <a:pt x="10800" y="17067"/>
                  </a:lnTo>
                  <a:lnTo>
                    <a:pt x="11219" y="17067"/>
                  </a:lnTo>
                  <a:lnTo>
                    <a:pt x="11399" y="17156"/>
                  </a:lnTo>
                  <a:lnTo>
                    <a:pt x="11640" y="16888"/>
                  </a:lnTo>
                  <a:lnTo>
                    <a:pt x="11881" y="16888"/>
                  </a:lnTo>
                  <a:lnTo>
                    <a:pt x="12179" y="17156"/>
                  </a:lnTo>
                  <a:lnTo>
                    <a:pt x="12541" y="17245"/>
                  </a:lnTo>
                  <a:lnTo>
                    <a:pt x="12719" y="17334"/>
                  </a:lnTo>
                  <a:lnTo>
                    <a:pt x="13080" y="17245"/>
                  </a:lnTo>
                  <a:lnTo>
                    <a:pt x="13140" y="17067"/>
                  </a:lnTo>
                  <a:lnTo>
                    <a:pt x="13020" y="16799"/>
                  </a:lnTo>
                  <a:lnTo>
                    <a:pt x="12899" y="16621"/>
                  </a:lnTo>
                  <a:lnTo>
                    <a:pt x="13200" y="16179"/>
                  </a:lnTo>
                  <a:lnTo>
                    <a:pt x="13441" y="15733"/>
                  </a:lnTo>
                  <a:lnTo>
                    <a:pt x="13739" y="15733"/>
                  </a:lnTo>
                  <a:lnTo>
                    <a:pt x="14041" y="15822"/>
                  </a:lnTo>
                  <a:lnTo>
                    <a:pt x="14279" y="16179"/>
                  </a:lnTo>
                  <a:lnTo>
                    <a:pt x="14519" y="16000"/>
                  </a:lnTo>
                  <a:lnTo>
                    <a:pt x="15179" y="15911"/>
                  </a:lnTo>
                  <a:lnTo>
                    <a:pt x="15300" y="15733"/>
                  </a:lnTo>
                  <a:lnTo>
                    <a:pt x="15540" y="15465"/>
                  </a:lnTo>
                  <a:lnTo>
                    <a:pt x="16200" y="15023"/>
                  </a:lnTo>
                  <a:lnTo>
                    <a:pt x="16441" y="15112"/>
                  </a:lnTo>
                  <a:lnTo>
                    <a:pt x="16501" y="15291"/>
                  </a:lnTo>
                  <a:lnTo>
                    <a:pt x="16619" y="15291"/>
                  </a:lnTo>
                  <a:lnTo>
                    <a:pt x="16679" y="15554"/>
                  </a:lnTo>
                  <a:lnTo>
                    <a:pt x="16799" y="15554"/>
                  </a:lnTo>
                  <a:lnTo>
                    <a:pt x="17040" y="15380"/>
                  </a:lnTo>
                  <a:lnTo>
                    <a:pt x="17399" y="15380"/>
                  </a:lnTo>
                  <a:lnTo>
                    <a:pt x="17640" y="15291"/>
                  </a:lnTo>
                  <a:lnTo>
                    <a:pt x="17881" y="15291"/>
                  </a:lnTo>
                  <a:lnTo>
                    <a:pt x="18121" y="14845"/>
                  </a:lnTo>
                  <a:lnTo>
                    <a:pt x="18001" y="14666"/>
                  </a:lnTo>
                  <a:lnTo>
                    <a:pt x="18001" y="14488"/>
                  </a:lnTo>
                  <a:lnTo>
                    <a:pt x="18239" y="14488"/>
                  </a:lnTo>
                  <a:lnTo>
                    <a:pt x="18480" y="14666"/>
                  </a:lnTo>
                  <a:lnTo>
                    <a:pt x="19019" y="14666"/>
                  </a:lnTo>
                  <a:lnTo>
                    <a:pt x="19139" y="14845"/>
                  </a:lnTo>
                  <a:lnTo>
                    <a:pt x="19380" y="14934"/>
                  </a:lnTo>
                  <a:lnTo>
                    <a:pt x="19621" y="15112"/>
                  </a:lnTo>
                  <a:lnTo>
                    <a:pt x="20281" y="15112"/>
                  </a:lnTo>
                  <a:lnTo>
                    <a:pt x="20341" y="15291"/>
                  </a:lnTo>
                  <a:lnTo>
                    <a:pt x="20880" y="14934"/>
                  </a:lnTo>
                  <a:lnTo>
                    <a:pt x="21242" y="14934"/>
                  </a:lnTo>
                  <a:lnTo>
                    <a:pt x="21540" y="15112"/>
                  </a:lnTo>
                  <a:lnTo>
                    <a:pt x="21600" y="15291"/>
                  </a:lnTo>
                  <a:lnTo>
                    <a:pt x="21600" y="15112"/>
                  </a:lnTo>
                  <a:lnTo>
                    <a:pt x="21480" y="14845"/>
                  </a:lnTo>
                  <a:lnTo>
                    <a:pt x="21181" y="14577"/>
                  </a:lnTo>
                  <a:lnTo>
                    <a:pt x="20940" y="14399"/>
                  </a:lnTo>
                  <a:lnTo>
                    <a:pt x="20940" y="13332"/>
                  </a:lnTo>
                  <a:lnTo>
                    <a:pt x="20700" y="13069"/>
                  </a:lnTo>
                  <a:lnTo>
                    <a:pt x="20100" y="12890"/>
                  </a:lnTo>
                  <a:lnTo>
                    <a:pt x="19980" y="12623"/>
                  </a:lnTo>
                  <a:lnTo>
                    <a:pt x="20040" y="12177"/>
                  </a:lnTo>
                  <a:lnTo>
                    <a:pt x="19919" y="11913"/>
                  </a:lnTo>
                  <a:lnTo>
                    <a:pt x="19621" y="11824"/>
                  </a:lnTo>
                  <a:lnTo>
                    <a:pt x="19441" y="11556"/>
                  </a:lnTo>
                  <a:lnTo>
                    <a:pt x="19380" y="10842"/>
                  </a:lnTo>
                  <a:lnTo>
                    <a:pt x="19320" y="10579"/>
                  </a:lnTo>
                  <a:lnTo>
                    <a:pt x="18781" y="10044"/>
                  </a:lnTo>
                  <a:lnTo>
                    <a:pt x="18600" y="10133"/>
                  </a:lnTo>
                  <a:lnTo>
                    <a:pt x="18299" y="9955"/>
                  </a:lnTo>
                  <a:lnTo>
                    <a:pt x="18239" y="10044"/>
                  </a:lnTo>
                  <a:lnTo>
                    <a:pt x="17941" y="9955"/>
                  </a:lnTo>
                  <a:lnTo>
                    <a:pt x="17579" y="9513"/>
                  </a:lnTo>
                  <a:lnTo>
                    <a:pt x="17700" y="9245"/>
                  </a:lnTo>
                  <a:lnTo>
                    <a:pt x="18001" y="8799"/>
                  </a:lnTo>
                  <a:lnTo>
                    <a:pt x="18121" y="8446"/>
                  </a:lnTo>
                  <a:lnTo>
                    <a:pt x="17941" y="8179"/>
                  </a:lnTo>
                  <a:lnTo>
                    <a:pt x="17640" y="8179"/>
                  </a:lnTo>
                  <a:lnTo>
                    <a:pt x="17341" y="7911"/>
                  </a:lnTo>
                  <a:lnTo>
                    <a:pt x="17221" y="7554"/>
                  </a:lnTo>
                  <a:lnTo>
                    <a:pt x="16980" y="7376"/>
                  </a:lnTo>
                  <a:lnTo>
                    <a:pt x="16679" y="7376"/>
                  </a:lnTo>
                  <a:lnTo>
                    <a:pt x="16320" y="7023"/>
                  </a:lnTo>
                  <a:lnTo>
                    <a:pt x="16080" y="6845"/>
                  </a:lnTo>
                  <a:lnTo>
                    <a:pt x="16019" y="6220"/>
                  </a:lnTo>
                  <a:lnTo>
                    <a:pt x="16140" y="5957"/>
                  </a:lnTo>
                  <a:lnTo>
                    <a:pt x="15899" y="5778"/>
                  </a:lnTo>
                  <a:lnTo>
                    <a:pt x="15480" y="5778"/>
                  </a:lnTo>
                  <a:lnTo>
                    <a:pt x="15300" y="6046"/>
                  </a:lnTo>
                  <a:lnTo>
                    <a:pt x="14941" y="6046"/>
                  </a:lnTo>
                  <a:lnTo>
                    <a:pt x="14640" y="5689"/>
                  </a:lnTo>
                  <a:lnTo>
                    <a:pt x="14640" y="4890"/>
                  </a:lnTo>
                  <a:lnTo>
                    <a:pt x="14821" y="4444"/>
                  </a:lnTo>
                  <a:lnTo>
                    <a:pt x="14881" y="4266"/>
                  </a:lnTo>
                  <a:lnTo>
                    <a:pt x="14941" y="3735"/>
                  </a:lnTo>
                  <a:lnTo>
                    <a:pt x="14881" y="3378"/>
                  </a:lnTo>
                  <a:lnTo>
                    <a:pt x="14580" y="2400"/>
                  </a:lnTo>
                  <a:lnTo>
                    <a:pt x="14101" y="1597"/>
                  </a:lnTo>
                  <a:lnTo>
                    <a:pt x="14041" y="1245"/>
                  </a:lnTo>
                  <a:lnTo>
                    <a:pt x="13679" y="799"/>
                  </a:lnTo>
                  <a:lnTo>
                    <a:pt x="13800" y="710"/>
                  </a:lnTo>
                  <a:lnTo>
                    <a:pt x="13800" y="353"/>
                  </a:lnTo>
                  <a:lnTo>
                    <a:pt x="13619" y="0"/>
                  </a:lnTo>
                  <a:close/>
                </a:path>
              </a:pathLst>
            </a:custGeom>
            <a:solidFill>
              <a:srgbClr val="CCD4D9"/>
            </a:solidFill>
            <a:ln w="12700" cap="flat">
              <a:noFill/>
              <a:miter lim="400000"/>
            </a:ln>
            <a:effectLst/>
          </p:spPr>
          <p:txBody>
            <a:bodyPr wrap="square" lIns="0" tIns="0" rIns="0" bIns="0" numCol="1" anchor="ctr">
              <a:noAutofit/>
            </a:bodyPr>
            <a:lstStyle/>
            <a:p>
              <a:pPr defTabSz="342900">
                <a:lnSpc>
                  <a:spcPct val="100000"/>
                </a:lnSpc>
                <a:spcBef>
                  <a:spcPts val="0"/>
                </a:spcBef>
                <a:defRPr sz="1400">
                  <a:latin typeface="Arial"/>
                  <a:ea typeface="Arial"/>
                  <a:cs typeface="Arial"/>
                  <a:sym typeface="Arial"/>
                </a:defRPr>
              </a:pPr>
              <a:endParaRPr sz="525"/>
            </a:p>
          </p:txBody>
        </p:sp>
        <p:sp>
          <p:nvSpPr>
            <p:cNvPr id="745" name="Google Shape;10592;p32">
              <a:extLst>
                <a:ext uri="{FF2B5EF4-FFF2-40B4-BE49-F238E27FC236}">
                  <a16:creationId xmlns:a16="http://schemas.microsoft.com/office/drawing/2014/main" id="{84622635-14B1-F1A6-3383-63E1FAF5B952}"/>
                </a:ext>
              </a:extLst>
            </p:cNvPr>
            <p:cNvSpPr/>
            <p:nvPr/>
          </p:nvSpPr>
          <p:spPr>
            <a:xfrm>
              <a:off x="12102402" y="6376857"/>
              <a:ext cx="1115125" cy="989988"/>
            </a:xfrm>
            <a:custGeom>
              <a:avLst/>
              <a:gdLst/>
              <a:ahLst/>
              <a:cxnLst>
                <a:cxn ang="0">
                  <a:pos x="wd2" y="hd2"/>
                </a:cxn>
                <a:cxn ang="5400000">
                  <a:pos x="wd2" y="hd2"/>
                </a:cxn>
                <a:cxn ang="10800000">
                  <a:pos x="wd2" y="hd2"/>
                </a:cxn>
                <a:cxn ang="16200000">
                  <a:pos x="wd2" y="hd2"/>
                </a:cxn>
              </a:cxnLst>
              <a:rect l="0" t="0" r="r" b="b"/>
              <a:pathLst>
                <a:path w="21600" h="21600" extrusionOk="0">
                  <a:moveTo>
                    <a:pt x="2580" y="0"/>
                  </a:moveTo>
                  <a:lnTo>
                    <a:pt x="2529" y="107"/>
                  </a:lnTo>
                  <a:lnTo>
                    <a:pt x="2630" y="653"/>
                  </a:lnTo>
                  <a:lnTo>
                    <a:pt x="2783" y="814"/>
                  </a:lnTo>
                  <a:lnTo>
                    <a:pt x="2478" y="1251"/>
                  </a:lnTo>
                  <a:lnTo>
                    <a:pt x="1617" y="1794"/>
                  </a:lnTo>
                  <a:lnTo>
                    <a:pt x="1617" y="2013"/>
                  </a:lnTo>
                  <a:lnTo>
                    <a:pt x="1366" y="2338"/>
                  </a:lnTo>
                  <a:lnTo>
                    <a:pt x="1061" y="2338"/>
                  </a:lnTo>
                  <a:lnTo>
                    <a:pt x="861" y="2502"/>
                  </a:lnTo>
                  <a:lnTo>
                    <a:pt x="861" y="2720"/>
                  </a:lnTo>
                  <a:lnTo>
                    <a:pt x="810" y="2881"/>
                  </a:lnTo>
                  <a:lnTo>
                    <a:pt x="960" y="3373"/>
                  </a:lnTo>
                  <a:lnTo>
                    <a:pt x="960" y="3698"/>
                  </a:lnTo>
                  <a:lnTo>
                    <a:pt x="861" y="3807"/>
                  </a:lnTo>
                  <a:lnTo>
                    <a:pt x="861" y="3916"/>
                  </a:lnTo>
                  <a:lnTo>
                    <a:pt x="810" y="4080"/>
                  </a:lnTo>
                  <a:lnTo>
                    <a:pt x="708" y="4351"/>
                  </a:lnTo>
                  <a:lnTo>
                    <a:pt x="455" y="4460"/>
                  </a:lnTo>
                  <a:lnTo>
                    <a:pt x="353" y="4515"/>
                  </a:lnTo>
                  <a:lnTo>
                    <a:pt x="203" y="4515"/>
                  </a:lnTo>
                  <a:lnTo>
                    <a:pt x="51" y="4678"/>
                  </a:lnTo>
                  <a:lnTo>
                    <a:pt x="51" y="5222"/>
                  </a:lnTo>
                  <a:lnTo>
                    <a:pt x="203" y="5276"/>
                  </a:lnTo>
                  <a:lnTo>
                    <a:pt x="353" y="5604"/>
                  </a:lnTo>
                  <a:lnTo>
                    <a:pt x="353" y="6637"/>
                  </a:lnTo>
                  <a:lnTo>
                    <a:pt x="455" y="7180"/>
                  </a:lnTo>
                  <a:lnTo>
                    <a:pt x="455" y="8160"/>
                  </a:lnTo>
                  <a:lnTo>
                    <a:pt x="607" y="8543"/>
                  </a:lnTo>
                  <a:lnTo>
                    <a:pt x="505" y="9357"/>
                  </a:lnTo>
                  <a:lnTo>
                    <a:pt x="455" y="9521"/>
                  </a:lnTo>
                  <a:lnTo>
                    <a:pt x="556" y="9848"/>
                  </a:lnTo>
                  <a:lnTo>
                    <a:pt x="607" y="10392"/>
                  </a:lnTo>
                  <a:lnTo>
                    <a:pt x="505" y="10610"/>
                  </a:lnTo>
                  <a:lnTo>
                    <a:pt x="203" y="10881"/>
                  </a:lnTo>
                  <a:lnTo>
                    <a:pt x="102" y="10990"/>
                  </a:lnTo>
                  <a:lnTo>
                    <a:pt x="0" y="11154"/>
                  </a:lnTo>
                  <a:lnTo>
                    <a:pt x="203" y="11318"/>
                  </a:lnTo>
                  <a:lnTo>
                    <a:pt x="505" y="11806"/>
                  </a:lnTo>
                  <a:lnTo>
                    <a:pt x="759" y="12405"/>
                  </a:lnTo>
                  <a:lnTo>
                    <a:pt x="861" y="12514"/>
                  </a:lnTo>
                  <a:lnTo>
                    <a:pt x="960" y="12839"/>
                  </a:lnTo>
                  <a:lnTo>
                    <a:pt x="861" y="13057"/>
                  </a:lnTo>
                  <a:lnTo>
                    <a:pt x="960" y="13440"/>
                  </a:lnTo>
                  <a:lnTo>
                    <a:pt x="1061" y="13655"/>
                  </a:lnTo>
                  <a:lnTo>
                    <a:pt x="1112" y="13928"/>
                  </a:lnTo>
                  <a:lnTo>
                    <a:pt x="1315" y="14147"/>
                  </a:lnTo>
                  <a:lnTo>
                    <a:pt x="2377" y="14147"/>
                  </a:lnTo>
                  <a:lnTo>
                    <a:pt x="2630" y="14308"/>
                  </a:lnTo>
                  <a:lnTo>
                    <a:pt x="2834" y="14690"/>
                  </a:lnTo>
                  <a:lnTo>
                    <a:pt x="3085" y="15289"/>
                  </a:lnTo>
                  <a:lnTo>
                    <a:pt x="3237" y="15398"/>
                  </a:lnTo>
                  <a:lnTo>
                    <a:pt x="3390" y="15616"/>
                  </a:lnTo>
                  <a:lnTo>
                    <a:pt x="3590" y="15832"/>
                  </a:lnTo>
                  <a:lnTo>
                    <a:pt x="6020" y="16430"/>
                  </a:lnTo>
                  <a:lnTo>
                    <a:pt x="6272" y="16703"/>
                  </a:lnTo>
                  <a:lnTo>
                    <a:pt x="7536" y="16160"/>
                  </a:lnTo>
                  <a:lnTo>
                    <a:pt x="9054" y="15507"/>
                  </a:lnTo>
                  <a:lnTo>
                    <a:pt x="20285" y="21600"/>
                  </a:lnTo>
                  <a:lnTo>
                    <a:pt x="20285" y="21056"/>
                  </a:lnTo>
                  <a:lnTo>
                    <a:pt x="21600" y="20947"/>
                  </a:lnTo>
                  <a:lnTo>
                    <a:pt x="21044" y="6093"/>
                  </a:lnTo>
                  <a:lnTo>
                    <a:pt x="20841" y="5331"/>
                  </a:lnTo>
                  <a:lnTo>
                    <a:pt x="20742" y="4951"/>
                  </a:lnTo>
                  <a:lnTo>
                    <a:pt x="20841" y="4460"/>
                  </a:lnTo>
                  <a:lnTo>
                    <a:pt x="21044" y="3916"/>
                  </a:lnTo>
                  <a:lnTo>
                    <a:pt x="21044" y="3589"/>
                  </a:lnTo>
                  <a:lnTo>
                    <a:pt x="20942" y="3154"/>
                  </a:lnTo>
                  <a:lnTo>
                    <a:pt x="21044" y="2556"/>
                  </a:lnTo>
                  <a:lnTo>
                    <a:pt x="21095" y="2283"/>
                  </a:lnTo>
                  <a:lnTo>
                    <a:pt x="20993" y="1904"/>
                  </a:lnTo>
                  <a:lnTo>
                    <a:pt x="20790" y="1685"/>
                  </a:lnTo>
                  <a:lnTo>
                    <a:pt x="20539" y="1631"/>
                  </a:lnTo>
                  <a:lnTo>
                    <a:pt x="20285" y="1685"/>
                  </a:lnTo>
                  <a:lnTo>
                    <a:pt x="19325" y="1521"/>
                  </a:lnTo>
                  <a:lnTo>
                    <a:pt x="19173" y="1360"/>
                  </a:lnTo>
                  <a:lnTo>
                    <a:pt x="18769" y="1360"/>
                  </a:lnTo>
                  <a:lnTo>
                    <a:pt x="18312" y="1196"/>
                  </a:lnTo>
                  <a:lnTo>
                    <a:pt x="18210" y="978"/>
                  </a:lnTo>
                  <a:lnTo>
                    <a:pt x="18312" y="923"/>
                  </a:lnTo>
                  <a:lnTo>
                    <a:pt x="18261" y="814"/>
                  </a:lnTo>
                  <a:lnTo>
                    <a:pt x="17705" y="434"/>
                  </a:lnTo>
                  <a:lnTo>
                    <a:pt x="17403" y="434"/>
                  </a:lnTo>
                  <a:lnTo>
                    <a:pt x="16946" y="325"/>
                  </a:lnTo>
                  <a:lnTo>
                    <a:pt x="16796" y="270"/>
                  </a:lnTo>
                  <a:lnTo>
                    <a:pt x="16644" y="380"/>
                  </a:lnTo>
                  <a:lnTo>
                    <a:pt x="16390" y="161"/>
                  </a:lnTo>
                  <a:lnTo>
                    <a:pt x="16237" y="161"/>
                  </a:lnTo>
                  <a:lnTo>
                    <a:pt x="15783" y="434"/>
                  </a:lnTo>
                  <a:lnTo>
                    <a:pt x="15125" y="544"/>
                  </a:lnTo>
                  <a:lnTo>
                    <a:pt x="14518" y="814"/>
                  </a:lnTo>
                  <a:lnTo>
                    <a:pt x="14214" y="1142"/>
                  </a:lnTo>
                  <a:lnTo>
                    <a:pt x="14115" y="1521"/>
                  </a:lnTo>
                  <a:lnTo>
                    <a:pt x="13962" y="1740"/>
                  </a:lnTo>
                  <a:lnTo>
                    <a:pt x="13912" y="2502"/>
                  </a:lnTo>
                  <a:lnTo>
                    <a:pt x="14163" y="2881"/>
                  </a:lnTo>
                  <a:lnTo>
                    <a:pt x="14366" y="3537"/>
                  </a:lnTo>
                  <a:lnTo>
                    <a:pt x="14214" y="3862"/>
                  </a:lnTo>
                  <a:lnTo>
                    <a:pt x="13861" y="4244"/>
                  </a:lnTo>
                  <a:lnTo>
                    <a:pt x="13759" y="4405"/>
                  </a:lnTo>
                  <a:lnTo>
                    <a:pt x="13356" y="4788"/>
                  </a:lnTo>
                  <a:lnTo>
                    <a:pt x="13000" y="4951"/>
                  </a:lnTo>
                  <a:lnTo>
                    <a:pt x="12444" y="4678"/>
                  </a:lnTo>
                  <a:lnTo>
                    <a:pt x="11888" y="4189"/>
                  </a:lnTo>
                  <a:lnTo>
                    <a:pt x="11433" y="3862"/>
                  </a:lnTo>
                  <a:lnTo>
                    <a:pt x="10827" y="3427"/>
                  </a:lnTo>
                  <a:lnTo>
                    <a:pt x="9814" y="3045"/>
                  </a:lnTo>
                  <a:lnTo>
                    <a:pt x="9359" y="2991"/>
                  </a:lnTo>
                  <a:lnTo>
                    <a:pt x="9156" y="3045"/>
                  </a:lnTo>
                  <a:lnTo>
                    <a:pt x="8651" y="3045"/>
                  </a:lnTo>
                  <a:lnTo>
                    <a:pt x="8194" y="2775"/>
                  </a:lnTo>
                  <a:lnTo>
                    <a:pt x="7790" y="1904"/>
                  </a:lnTo>
                  <a:lnTo>
                    <a:pt x="7790" y="1415"/>
                  </a:lnTo>
                  <a:lnTo>
                    <a:pt x="7386" y="923"/>
                  </a:lnTo>
                  <a:lnTo>
                    <a:pt x="6525" y="814"/>
                  </a:lnTo>
                  <a:lnTo>
                    <a:pt x="6071" y="434"/>
                  </a:lnTo>
                  <a:lnTo>
                    <a:pt x="5312" y="434"/>
                  </a:lnTo>
                  <a:lnTo>
                    <a:pt x="4857" y="270"/>
                  </a:lnTo>
                  <a:lnTo>
                    <a:pt x="3844" y="434"/>
                  </a:lnTo>
                  <a:lnTo>
                    <a:pt x="3136" y="325"/>
                  </a:lnTo>
                  <a:lnTo>
                    <a:pt x="2884" y="52"/>
                  </a:lnTo>
                  <a:lnTo>
                    <a:pt x="2580" y="0"/>
                  </a:lnTo>
                  <a:close/>
                </a:path>
              </a:pathLst>
            </a:custGeom>
            <a:solidFill>
              <a:srgbClr val="CCD4D8"/>
            </a:solidFill>
            <a:ln w="12700" cap="flat">
              <a:noFill/>
              <a:miter lim="400000"/>
            </a:ln>
            <a:effectLst/>
          </p:spPr>
          <p:txBody>
            <a:bodyPr wrap="square" lIns="0" tIns="0" rIns="0" bIns="0" numCol="1" anchor="ctr">
              <a:noAutofit/>
            </a:bodyPr>
            <a:lstStyle/>
            <a:p>
              <a:pPr defTabSz="342900">
                <a:lnSpc>
                  <a:spcPct val="100000"/>
                </a:lnSpc>
                <a:spcBef>
                  <a:spcPts val="0"/>
                </a:spcBef>
                <a:defRPr sz="1400">
                  <a:latin typeface="Arial"/>
                  <a:ea typeface="Arial"/>
                  <a:cs typeface="Arial"/>
                  <a:sym typeface="Arial"/>
                </a:defRPr>
              </a:pPr>
              <a:endParaRPr sz="525"/>
            </a:p>
          </p:txBody>
        </p:sp>
        <p:sp>
          <p:nvSpPr>
            <p:cNvPr id="746" name="Google Shape;10593;p32">
              <a:extLst>
                <a:ext uri="{FF2B5EF4-FFF2-40B4-BE49-F238E27FC236}">
                  <a16:creationId xmlns:a16="http://schemas.microsoft.com/office/drawing/2014/main" id="{6E49666C-8331-24D9-94E5-1E36BA934B13}"/>
                </a:ext>
              </a:extLst>
            </p:cNvPr>
            <p:cNvSpPr/>
            <p:nvPr/>
          </p:nvSpPr>
          <p:spPr>
            <a:xfrm>
              <a:off x="11961361" y="6052535"/>
              <a:ext cx="284713" cy="531230"/>
            </a:xfrm>
            <a:custGeom>
              <a:avLst/>
              <a:gdLst/>
              <a:ahLst/>
              <a:cxnLst>
                <a:cxn ang="0">
                  <a:pos x="wd2" y="hd2"/>
                </a:cxn>
                <a:cxn ang="5400000">
                  <a:pos x="wd2" y="hd2"/>
                </a:cxn>
                <a:cxn ang="10800000">
                  <a:pos x="wd2" y="hd2"/>
                </a:cxn>
                <a:cxn ang="16200000">
                  <a:pos x="wd2" y="hd2"/>
                </a:cxn>
              </a:cxnLst>
              <a:rect l="0" t="0" r="r" b="b"/>
              <a:pathLst>
                <a:path w="21600" h="21600" extrusionOk="0">
                  <a:moveTo>
                    <a:pt x="11685" y="0"/>
                  </a:moveTo>
                  <a:lnTo>
                    <a:pt x="10502" y="102"/>
                  </a:lnTo>
                  <a:lnTo>
                    <a:pt x="10502" y="509"/>
                  </a:lnTo>
                  <a:lnTo>
                    <a:pt x="9706" y="102"/>
                  </a:lnTo>
                  <a:lnTo>
                    <a:pt x="8125" y="204"/>
                  </a:lnTo>
                  <a:lnTo>
                    <a:pt x="6146" y="712"/>
                  </a:lnTo>
                  <a:lnTo>
                    <a:pt x="4953" y="1318"/>
                  </a:lnTo>
                  <a:lnTo>
                    <a:pt x="4754" y="1725"/>
                  </a:lnTo>
                  <a:lnTo>
                    <a:pt x="4953" y="2132"/>
                  </a:lnTo>
                  <a:lnTo>
                    <a:pt x="4754" y="2840"/>
                  </a:lnTo>
                  <a:lnTo>
                    <a:pt x="4754" y="3756"/>
                  </a:lnTo>
                  <a:lnTo>
                    <a:pt x="3769" y="5074"/>
                  </a:lnTo>
                  <a:lnTo>
                    <a:pt x="4157" y="5782"/>
                  </a:lnTo>
                  <a:lnTo>
                    <a:pt x="4754" y="6291"/>
                  </a:lnTo>
                  <a:lnTo>
                    <a:pt x="4953" y="6392"/>
                  </a:lnTo>
                  <a:lnTo>
                    <a:pt x="4555" y="6693"/>
                  </a:lnTo>
                  <a:lnTo>
                    <a:pt x="3958" y="7100"/>
                  </a:lnTo>
                  <a:lnTo>
                    <a:pt x="4754" y="7405"/>
                  </a:lnTo>
                  <a:lnTo>
                    <a:pt x="4157" y="7710"/>
                  </a:lnTo>
                  <a:lnTo>
                    <a:pt x="3958" y="8723"/>
                  </a:lnTo>
                  <a:lnTo>
                    <a:pt x="3172" y="8927"/>
                  </a:lnTo>
                  <a:lnTo>
                    <a:pt x="2775" y="9329"/>
                  </a:lnTo>
                  <a:lnTo>
                    <a:pt x="1979" y="9431"/>
                  </a:lnTo>
                  <a:lnTo>
                    <a:pt x="795" y="10245"/>
                  </a:lnTo>
                  <a:lnTo>
                    <a:pt x="0" y="11462"/>
                  </a:lnTo>
                  <a:lnTo>
                    <a:pt x="597" y="11665"/>
                  </a:lnTo>
                  <a:lnTo>
                    <a:pt x="994" y="12373"/>
                  </a:lnTo>
                  <a:lnTo>
                    <a:pt x="795" y="12678"/>
                  </a:lnTo>
                  <a:lnTo>
                    <a:pt x="1581" y="13284"/>
                  </a:lnTo>
                  <a:lnTo>
                    <a:pt x="1979" y="13284"/>
                  </a:lnTo>
                  <a:lnTo>
                    <a:pt x="3769" y="13996"/>
                  </a:lnTo>
                  <a:lnTo>
                    <a:pt x="3958" y="14704"/>
                  </a:lnTo>
                  <a:lnTo>
                    <a:pt x="5151" y="14907"/>
                  </a:lnTo>
                  <a:lnTo>
                    <a:pt x="5748" y="15213"/>
                  </a:lnTo>
                  <a:lnTo>
                    <a:pt x="6733" y="15314"/>
                  </a:lnTo>
                  <a:lnTo>
                    <a:pt x="7926" y="16022"/>
                  </a:lnTo>
                  <a:lnTo>
                    <a:pt x="11496" y="21600"/>
                  </a:lnTo>
                  <a:lnTo>
                    <a:pt x="12083" y="21600"/>
                  </a:lnTo>
                  <a:lnTo>
                    <a:pt x="12481" y="21498"/>
                  </a:lnTo>
                  <a:lnTo>
                    <a:pt x="13475" y="21295"/>
                  </a:lnTo>
                  <a:lnTo>
                    <a:pt x="13873" y="20791"/>
                  </a:lnTo>
                  <a:lnTo>
                    <a:pt x="14072" y="20485"/>
                  </a:lnTo>
                  <a:lnTo>
                    <a:pt x="14072" y="20282"/>
                  </a:lnTo>
                  <a:lnTo>
                    <a:pt x="14460" y="20078"/>
                  </a:lnTo>
                  <a:lnTo>
                    <a:pt x="14460" y="19472"/>
                  </a:lnTo>
                  <a:lnTo>
                    <a:pt x="13873" y="18557"/>
                  </a:lnTo>
                  <a:lnTo>
                    <a:pt x="14072" y="18256"/>
                  </a:lnTo>
                  <a:lnTo>
                    <a:pt x="14072" y="17849"/>
                  </a:lnTo>
                  <a:lnTo>
                    <a:pt x="14858" y="17544"/>
                  </a:lnTo>
                  <a:lnTo>
                    <a:pt x="16051" y="17544"/>
                  </a:lnTo>
                  <a:lnTo>
                    <a:pt x="17036" y="16938"/>
                  </a:lnTo>
                  <a:lnTo>
                    <a:pt x="17036" y="16531"/>
                  </a:lnTo>
                  <a:lnTo>
                    <a:pt x="20407" y="15518"/>
                  </a:lnTo>
                  <a:lnTo>
                    <a:pt x="21600" y="14704"/>
                  </a:lnTo>
                  <a:lnTo>
                    <a:pt x="21003" y="14403"/>
                  </a:lnTo>
                  <a:lnTo>
                    <a:pt x="20606" y="13386"/>
                  </a:lnTo>
                  <a:lnTo>
                    <a:pt x="20805" y="13187"/>
                  </a:lnTo>
                  <a:lnTo>
                    <a:pt x="20407" y="12983"/>
                  </a:lnTo>
                  <a:lnTo>
                    <a:pt x="18627" y="12474"/>
                  </a:lnTo>
                  <a:lnTo>
                    <a:pt x="18428" y="12271"/>
                  </a:lnTo>
                  <a:lnTo>
                    <a:pt x="18428" y="11864"/>
                  </a:lnTo>
                  <a:lnTo>
                    <a:pt x="17632" y="11665"/>
                  </a:lnTo>
                  <a:lnTo>
                    <a:pt x="17433" y="11767"/>
                  </a:lnTo>
                  <a:lnTo>
                    <a:pt x="17433" y="11966"/>
                  </a:lnTo>
                  <a:lnTo>
                    <a:pt x="16837" y="12169"/>
                  </a:lnTo>
                  <a:lnTo>
                    <a:pt x="16051" y="11966"/>
                  </a:lnTo>
                  <a:lnTo>
                    <a:pt x="15852" y="11462"/>
                  </a:lnTo>
                  <a:lnTo>
                    <a:pt x="15057" y="11665"/>
                  </a:lnTo>
                  <a:lnTo>
                    <a:pt x="13475" y="10953"/>
                  </a:lnTo>
                  <a:lnTo>
                    <a:pt x="12680" y="10245"/>
                  </a:lnTo>
                  <a:lnTo>
                    <a:pt x="13077" y="9329"/>
                  </a:lnTo>
                  <a:lnTo>
                    <a:pt x="15852" y="8418"/>
                  </a:lnTo>
                  <a:lnTo>
                    <a:pt x="17433" y="7609"/>
                  </a:lnTo>
                  <a:lnTo>
                    <a:pt x="17831" y="7303"/>
                  </a:lnTo>
                  <a:lnTo>
                    <a:pt x="17433" y="7100"/>
                  </a:lnTo>
                  <a:lnTo>
                    <a:pt x="17831" y="6693"/>
                  </a:lnTo>
                  <a:lnTo>
                    <a:pt x="17632" y="6291"/>
                  </a:lnTo>
                  <a:lnTo>
                    <a:pt x="17433" y="6189"/>
                  </a:lnTo>
                  <a:lnTo>
                    <a:pt x="17433" y="5273"/>
                  </a:lnTo>
                  <a:lnTo>
                    <a:pt x="15653" y="4871"/>
                  </a:lnTo>
                  <a:lnTo>
                    <a:pt x="14460" y="4056"/>
                  </a:lnTo>
                  <a:lnTo>
                    <a:pt x="14659" y="3247"/>
                  </a:lnTo>
                  <a:lnTo>
                    <a:pt x="15852" y="2840"/>
                  </a:lnTo>
                  <a:lnTo>
                    <a:pt x="16051" y="2336"/>
                  </a:lnTo>
                  <a:lnTo>
                    <a:pt x="17036" y="1522"/>
                  </a:lnTo>
                  <a:lnTo>
                    <a:pt x="17036" y="1018"/>
                  </a:lnTo>
                  <a:lnTo>
                    <a:pt x="16647" y="712"/>
                  </a:lnTo>
                  <a:lnTo>
                    <a:pt x="14659" y="1624"/>
                  </a:lnTo>
                  <a:lnTo>
                    <a:pt x="14072" y="2031"/>
                  </a:lnTo>
                  <a:lnTo>
                    <a:pt x="13475" y="1827"/>
                  </a:lnTo>
                  <a:lnTo>
                    <a:pt x="12680" y="814"/>
                  </a:lnTo>
                  <a:lnTo>
                    <a:pt x="12083" y="814"/>
                  </a:lnTo>
                  <a:lnTo>
                    <a:pt x="12083" y="305"/>
                  </a:lnTo>
                  <a:lnTo>
                    <a:pt x="11685" y="0"/>
                  </a:lnTo>
                  <a:close/>
                </a:path>
              </a:pathLst>
            </a:custGeom>
            <a:solidFill>
              <a:srgbClr val="CCD4DA"/>
            </a:solidFill>
            <a:ln w="12700" cap="flat">
              <a:noFill/>
              <a:miter lim="400000"/>
            </a:ln>
            <a:effectLst/>
          </p:spPr>
          <p:txBody>
            <a:bodyPr wrap="square" lIns="0" tIns="0" rIns="0" bIns="0" numCol="1" anchor="ctr">
              <a:noAutofit/>
            </a:bodyPr>
            <a:lstStyle/>
            <a:p>
              <a:pPr defTabSz="342900">
                <a:lnSpc>
                  <a:spcPct val="100000"/>
                </a:lnSpc>
                <a:spcBef>
                  <a:spcPts val="0"/>
                </a:spcBef>
                <a:defRPr sz="1400">
                  <a:latin typeface="Arial"/>
                  <a:ea typeface="Arial"/>
                  <a:cs typeface="Arial"/>
                  <a:sym typeface="Arial"/>
                </a:defRPr>
              </a:pPr>
              <a:endParaRPr sz="525"/>
            </a:p>
          </p:txBody>
        </p:sp>
        <p:sp>
          <p:nvSpPr>
            <p:cNvPr id="747" name="Google Shape;10594;p32">
              <a:extLst>
                <a:ext uri="{FF2B5EF4-FFF2-40B4-BE49-F238E27FC236}">
                  <a16:creationId xmlns:a16="http://schemas.microsoft.com/office/drawing/2014/main" id="{9937E3EC-8973-4D48-54DB-506E8F68B7CE}"/>
                </a:ext>
              </a:extLst>
            </p:cNvPr>
            <p:cNvSpPr/>
            <p:nvPr/>
          </p:nvSpPr>
          <p:spPr>
            <a:xfrm>
              <a:off x="10840987" y="6070062"/>
              <a:ext cx="1446777" cy="1336706"/>
            </a:xfrm>
            <a:custGeom>
              <a:avLst/>
              <a:gdLst/>
              <a:ahLst/>
              <a:cxnLst>
                <a:cxn ang="0">
                  <a:pos x="wd2" y="hd2"/>
                </a:cxn>
                <a:cxn ang="5400000">
                  <a:pos x="wd2" y="hd2"/>
                </a:cxn>
                <a:cxn ang="10800000">
                  <a:pos x="wd2" y="hd2"/>
                </a:cxn>
                <a:cxn ang="16200000">
                  <a:pos x="wd2" y="hd2"/>
                </a:cxn>
              </a:cxnLst>
              <a:rect l="0" t="0" r="r" b="b"/>
              <a:pathLst>
                <a:path w="21600" h="21600" extrusionOk="0">
                  <a:moveTo>
                    <a:pt x="15478" y="0"/>
                  </a:moveTo>
                  <a:lnTo>
                    <a:pt x="15206" y="40"/>
                  </a:lnTo>
                  <a:lnTo>
                    <a:pt x="15167" y="202"/>
                  </a:lnTo>
                  <a:lnTo>
                    <a:pt x="14971" y="241"/>
                  </a:lnTo>
                  <a:lnTo>
                    <a:pt x="14895" y="403"/>
                  </a:lnTo>
                  <a:lnTo>
                    <a:pt x="14739" y="362"/>
                  </a:lnTo>
                  <a:lnTo>
                    <a:pt x="14543" y="362"/>
                  </a:lnTo>
                  <a:lnTo>
                    <a:pt x="14349" y="564"/>
                  </a:lnTo>
                  <a:lnTo>
                    <a:pt x="14114" y="564"/>
                  </a:lnTo>
                  <a:lnTo>
                    <a:pt x="13958" y="322"/>
                  </a:lnTo>
                  <a:lnTo>
                    <a:pt x="13647" y="322"/>
                  </a:lnTo>
                  <a:lnTo>
                    <a:pt x="13529" y="241"/>
                  </a:lnTo>
                  <a:lnTo>
                    <a:pt x="13257" y="322"/>
                  </a:lnTo>
                  <a:lnTo>
                    <a:pt x="13022" y="241"/>
                  </a:lnTo>
                  <a:lnTo>
                    <a:pt x="12944" y="322"/>
                  </a:lnTo>
                  <a:lnTo>
                    <a:pt x="12750" y="202"/>
                  </a:lnTo>
                  <a:lnTo>
                    <a:pt x="12594" y="241"/>
                  </a:lnTo>
                  <a:lnTo>
                    <a:pt x="12476" y="524"/>
                  </a:lnTo>
                  <a:lnTo>
                    <a:pt x="12243" y="524"/>
                  </a:lnTo>
                  <a:lnTo>
                    <a:pt x="12048" y="403"/>
                  </a:lnTo>
                  <a:lnTo>
                    <a:pt x="11776" y="645"/>
                  </a:lnTo>
                  <a:lnTo>
                    <a:pt x="11619" y="645"/>
                  </a:lnTo>
                  <a:lnTo>
                    <a:pt x="11384" y="524"/>
                  </a:lnTo>
                  <a:lnTo>
                    <a:pt x="11112" y="605"/>
                  </a:lnTo>
                  <a:lnTo>
                    <a:pt x="10488" y="605"/>
                  </a:lnTo>
                  <a:lnTo>
                    <a:pt x="9942" y="1007"/>
                  </a:lnTo>
                  <a:lnTo>
                    <a:pt x="9670" y="1048"/>
                  </a:lnTo>
                  <a:lnTo>
                    <a:pt x="9513" y="1048"/>
                  </a:lnTo>
                  <a:lnTo>
                    <a:pt x="9280" y="1210"/>
                  </a:lnTo>
                  <a:lnTo>
                    <a:pt x="9241" y="1369"/>
                  </a:lnTo>
                  <a:lnTo>
                    <a:pt x="9124" y="1572"/>
                  </a:lnTo>
                  <a:lnTo>
                    <a:pt x="8967" y="1572"/>
                  </a:lnTo>
                  <a:lnTo>
                    <a:pt x="8928" y="1531"/>
                  </a:lnTo>
                  <a:lnTo>
                    <a:pt x="8773" y="1531"/>
                  </a:lnTo>
                  <a:lnTo>
                    <a:pt x="8656" y="1572"/>
                  </a:lnTo>
                  <a:lnTo>
                    <a:pt x="8578" y="1653"/>
                  </a:lnTo>
                  <a:lnTo>
                    <a:pt x="8304" y="1733"/>
                  </a:lnTo>
                  <a:lnTo>
                    <a:pt x="8071" y="1812"/>
                  </a:lnTo>
                  <a:lnTo>
                    <a:pt x="7914" y="1974"/>
                  </a:lnTo>
                  <a:lnTo>
                    <a:pt x="7875" y="2055"/>
                  </a:lnTo>
                  <a:lnTo>
                    <a:pt x="7681" y="2336"/>
                  </a:lnTo>
                  <a:lnTo>
                    <a:pt x="7329" y="2417"/>
                  </a:lnTo>
                  <a:lnTo>
                    <a:pt x="7018" y="2417"/>
                  </a:lnTo>
                  <a:lnTo>
                    <a:pt x="7135" y="2579"/>
                  </a:lnTo>
                  <a:lnTo>
                    <a:pt x="7175" y="2660"/>
                  </a:lnTo>
                  <a:lnTo>
                    <a:pt x="7290" y="2860"/>
                  </a:lnTo>
                  <a:lnTo>
                    <a:pt x="7329" y="3062"/>
                  </a:lnTo>
                  <a:lnTo>
                    <a:pt x="7368" y="3143"/>
                  </a:lnTo>
                  <a:lnTo>
                    <a:pt x="7368" y="3948"/>
                  </a:lnTo>
                  <a:lnTo>
                    <a:pt x="7407" y="4070"/>
                  </a:lnTo>
                  <a:lnTo>
                    <a:pt x="7525" y="4958"/>
                  </a:lnTo>
                  <a:lnTo>
                    <a:pt x="7681" y="5239"/>
                  </a:lnTo>
                  <a:lnTo>
                    <a:pt x="7721" y="5481"/>
                  </a:lnTo>
                  <a:lnTo>
                    <a:pt x="7875" y="5481"/>
                  </a:lnTo>
                  <a:lnTo>
                    <a:pt x="7953" y="5601"/>
                  </a:lnTo>
                  <a:lnTo>
                    <a:pt x="8110" y="5641"/>
                  </a:lnTo>
                  <a:lnTo>
                    <a:pt x="8188" y="5682"/>
                  </a:lnTo>
                  <a:lnTo>
                    <a:pt x="8071" y="6005"/>
                  </a:lnTo>
                  <a:lnTo>
                    <a:pt x="8110" y="6084"/>
                  </a:lnTo>
                  <a:lnTo>
                    <a:pt x="7953" y="6286"/>
                  </a:lnTo>
                  <a:lnTo>
                    <a:pt x="6707" y="6286"/>
                  </a:lnTo>
                  <a:lnTo>
                    <a:pt x="6433" y="6367"/>
                  </a:lnTo>
                  <a:lnTo>
                    <a:pt x="6161" y="6770"/>
                  </a:lnTo>
                  <a:lnTo>
                    <a:pt x="5965" y="6972"/>
                  </a:lnTo>
                  <a:lnTo>
                    <a:pt x="5809" y="7213"/>
                  </a:lnTo>
                  <a:lnTo>
                    <a:pt x="5848" y="7577"/>
                  </a:lnTo>
                  <a:lnTo>
                    <a:pt x="5769" y="7818"/>
                  </a:lnTo>
                  <a:lnTo>
                    <a:pt x="5030" y="8301"/>
                  </a:lnTo>
                  <a:lnTo>
                    <a:pt x="3859" y="9027"/>
                  </a:lnTo>
                  <a:lnTo>
                    <a:pt x="3002" y="9511"/>
                  </a:lnTo>
                  <a:lnTo>
                    <a:pt x="2534" y="9632"/>
                  </a:lnTo>
                  <a:lnTo>
                    <a:pt x="2145" y="9632"/>
                  </a:lnTo>
                  <a:lnTo>
                    <a:pt x="1949" y="9711"/>
                  </a:lnTo>
                  <a:lnTo>
                    <a:pt x="1638" y="9711"/>
                  </a:lnTo>
                  <a:lnTo>
                    <a:pt x="1092" y="9832"/>
                  </a:lnTo>
                  <a:lnTo>
                    <a:pt x="740" y="10034"/>
                  </a:lnTo>
                  <a:lnTo>
                    <a:pt x="546" y="10316"/>
                  </a:lnTo>
                  <a:lnTo>
                    <a:pt x="78" y="10680"/>
                  </a:lnTo>
                  <a:lnTo>
                    <a:pt x="78" y="11646"/>
                  </a:lnTo>
                  <a:lnTo>
                    <a:pt x="0" y="11928"/>
                  </a:lnTo>
                  <a:lnTo>
                    <a:pt x="3898" y="14668"/>
                  </a:lnTo>
                  <a:lnTo>
                    <a:pt x="10995" y="19505"/>
                  </a:lnTo>
                  <a:lnTo>
                    <a:pt x="11073" y="19988"/>
                  </a:lnTo>
                  <a:lnTo>
                    <a:pt x="11308" y="20190"/>
                  </a:lnTo>
                  <a:lnTo>
                    <a:pt x="11697" y="20190"/>
                  </a:lnTo>
                  <a:lnTo>
                    <a:pt x="12008" y="20310"/>
                  </a:lnTo>
                  <a:lnTo>
                    <a:pt x="12204" y="20552"/>
                  </a:lnTo>
                  <a:lnTo>
                    <a:pt x="12476" y="20674"/>
                  </a:lnTo>
                  <a:lnTo>
                    <a:pt x="12672" y="20793"/>
                  </a:lnTo>
                  <a:lnTo>
                    <a:pt x="12672" y="20995"/>
                  </a:lnTo>
                  <a:lnTo>
                    <a:pt x="12554" y="21357"/>
                  </a:lnTo>
                  <a:lnTo>
                    <a:pt x="12633" y="21519"/>
                  </a:lnTo>
                  <a:lnTo>
                    <a:pt x="12868" y="21600"/>
                  </a:lnTo>
                  <a:lnTo>
                    <a:pt x="13374" y="21560"/>
                  </a:lnTo>
                  <a:lnTo>
                    <a:pt x="13803" y="21398"/>
                  </a:lnTo>
                  <a:lnTo>
                    <a:pt x="15402" y="20995"/>
                  </a:lnTo>
                  <a:lnTo>
                    <a:pt x="16766" y="19745"/>
                  </a:lnTo>
                  <a:lnTo>
                    <a:pt x="21600" y="16683"/>
                  </a:lnTo>
                  <a:lnTo>
                    <a:pt x="21445" y="16523"/>
                  </a:lnTo>
                  <a:lnTo>
                    <a:pt x="21328" y="16361"/>
                  </a:lnTo>
                  <a:lnTo>
                    <a:pt x="21211" y="16280"/>
                  </a:lnTo>
                  <a:lnTo>
                    <a:pt x="21017" y="15837"/>
                  </a:lnTo>
                  <a:lnTo>
                    <a:pt x="20860" y="15554"/>
                  </a:lnTo>
                  <a:lnTo>
                    <a:pt x="20665" y="15435"/>
                  </a:lnTo>
                  <a:lnTo>
                    <a:pt x="19846" y="15435"/>
                  </a:lnTo>
                  <a:lnTo>
                    <a:pt x="19690" y="15273"/>
                  </a:lnTo>
                  <a:lnTo>
                    <a:pt x="19651" y="15071"/>
                  </a:lnTo>
                  <a:lnTo>
                    <a:pt x="19572" y="14911"/>
                  </a:lnTo>
                  <a:lnTo>
                    <a:pt x="19496" y="14628"/>
                  </a:lnTo>
                  <a:lnTo>
                    <a:pt x="19572" y="14466"/>
                  </a:lnTo>
                  <a:lnTo>
                    <a:pt x="19496" y="14225"/>
                  </a:lnTo>
                  <a:lnTo>
                    <a:pt x="19418" y="14144"/>
                  </a:lnTo>
                  <a:lnTo>
                    <a:pt x="19222" y="13702"/>
                  </a:lnTo>
                  <a:lnTo>
                    <a:pt x="18989" y="13339"/>
                  </a:lnTo>
                  <a:lnTo>
                    <a:pt x="18833" y="13218"/>
                  </a:lnTo>
                  <a:lnTo>
                    <a:pt x="18911" y="13097"/>
                  </a:lnTo>
                  <a:lnTo>
                    <a:pt x="18989" y="13016"/>
                  </a:lnTo>
                  <a:lnTo>
                    <a:pt x="19222" y="12816"/>
                  </a:lnTo>
                  <a:lnTo>
                    <a:pt x="19300" y="12654"/>
                  </a:lnTo>
                  <a:lnTo>
                    <a:pt x="19261" y="12251"/>
                  </a:lnTo>
                  <a:lnTo>
                    <a:pt x="19183" y="12009"/>
                  </a:lnTo>
                  <a:lnTo>
                    <a:pt x="19222" y="11887"/>
                  </a:lnTo>
                  <a:lnTo>
                    <a:pt x="19300" y="11284"/>
                  </a:lnTo>
                  <a:lnTo>
                    <a:pt x="19183" y="11001"/>
                  </a:lnTo>
                  <a:lnTo>
                    <a:pt x="19183" y="10275"/>
                  </a:lnTo>
                  <a:lnTo>
                    <a:pt x="19105" y="9873"/>
                  </a:lnTo>
                  <a:lnTo>
                    <a:pt x="19105" y="9108"/>
                  </a:lnTo>
                  <a:lnTo>
                    <a:pt x="18989" y="8865"/>
                  </a:lnTo>
                  <a:lnTo>
                    <a:pt x="18872" y="8825"/>
                  </a:lnTo>
                  <a:lnTo>
                    <a:pt x="18872" y="8422"/>
                  </a:lnTo>
                  <a:lnTo>
                    <a:pt x="18989" y="8301"/>
                  </a:lnTo>
                  <a:lnTo>
                    <a:pt x="18287" y="6084"/>
                  </a:lnTo>
                  <a:lnTo>
                    <a:pt x="18052" y="5803"/>
                  </a:lnTo>
                  <a:lnTo>
                    <a:pt x="17858" y="5763"/>
                  </a:lnTo>
                  <a:lnTo>
                    <a:pt x="17741" y="5641"/>
                  </a:lnTo>
                  <a:lnTo>
                    <a:pt x="17506" y="5560"/>
                  </a:lnTo>
                  <a:lnTo>
                    <a:pt x="17469" y="5279"/>
                  </a:lnTo>
                  <a:lnTo>
                    <a:pt x="17116" y="4996"/>
                  </a:lnTo>
                  <a:lnTo>
                    <a:pt x="17038" y="4996"/>
                  </a:lnTo>
                  <a:lnTo>
                    <a:pt x="16883" y="4755"/>
                  </a:lnTo>
                  <a:lnTo>
                    <a:pt x="16923" y="4634"/>
                  </a:lnTo>
                  <a:lnTo>
                    <a:pt x="16844" y="4353"/>
                  </a:lnTo>
                  <a:lnTo>
                    <a:pt x="16727" y="4272"/>
                  </a:lnTo>
                  <a:lnTo>
                    <a:pt x="16883" y="3788"/>
                  </a:lnTo>
                  <a:lnTo>
                    <a:pt x="17116" y="3465"/>
                  </a:lnTo>
                  <a:lnTo>
                    <a:pt x="17273" y="3424"/>
                  </a:lnTo>
                  <a:lnTo>
                    <a:pt x="17351" y="3265"/>
                  </a:lnTo>
                  <a:lnTo>
                    <a:pt x="17506" y="3184"/>
                  </a:lnTo>
                  <a:lnTo>
                    <a:pt x="17545" y="2781"/>
                  </a:lnTo>
                  <a:lnTo>
                    <a:pt x="17662" y="2660"/>
                  </a:lnTo>
                  <a:lnTo>
                    <a:pt x="17506" y="2538"/>
                  </a:lnTo>
                  <a:lnTo>
                    <a:pt x="17623" y="2377"/>
                  </a:lnTo>
                  <a:lnTo>
                    <a:pt x="17702" y="2257"/>
                  </a:lnTo>
                  <a:lnTo>
                    <a:pt x="17662" y="2217"/>
                  </a:lnTo>
                  <a:lnTo>
                    <a:pt x="17545" y="2015"/>
                  </a:lnTo>
                  <a:lnTo>
                    <a:pt x="17469" y="1733"/>
                  </a:lnTo>
                  <a:lnTo>
                    <a:pt x="17662" y="1210"/>
                  </a:lnTo>
                  <a:lnTo>
                    <a:pt x="17662" y="846"/>
                  </a:lnTo>
                  <a:lnTo>
                    <a:pt x="17702" y="564"/>
                  </a:lnTo>
                  <a:lnTo>
                    <a:pt x="17662" y="403"/>
                  </a:lnTo>
                  <a:lnTo>
                    <a:pt x="17702" y="241"/>
                  </a:lnTo>
                  <a:lnTo>
                    <a:pt x="17662" y="202"/>
                  </a:lnTo>
                  <a:lnTo>
                    <a:pt x="17312" y="241"/>
                  </a:lnTo>
                  <a:lnTo>
                    <a:pt x="17156" y="202"/>
                  </a:lnTo>
                  <a:lnTo>
                    <a:pt x="16727" y="362"/>
                  </a:lnTo>
                  <a:lnTo>
                    <a:pt x="16492" y="162"/>
                  </a:lnTo>
                  <a:lnTo>
                    <a:pt x="16181" y="40"/>
                  </a:lnTo>
                  <a:lnTo>
                    <a:pt x="16181" y="162"/>
                  </a:lnTo>
                  <a:lnTo>
                    <a:pt x="15985" y="362"/>
                  </a:lnTo>
                  <a:lnTo>
                    <a:pt x="15596" y="322"/>
                  </a:lnTo>
                  <a:lnTo>
                    <a:pt x="15596" y="121"/>
                  </a:lnTo>
                  <a:lnTo>
                    <a:pt x="15478" y="0"/>
                  </a:lnTo>
                  <a:close/>
                </a:path>
              </a:pathLst>
            </a:custGeom>
            <a:solidFill>
              <a:srgbClr val="CBD4DA"/>
            </a:solidFill>
            <a:ln w="12700" cap="flat">
              <a:noFill/>
              <a:miter lim="400000"/>
            </a:ln>
            <a:effectLst/>
          </p:spPr>
          <p:txBody>
            <a:bodyPr wrap="square" lIns="0" tIns="0" rIns="0" bIns="0" numCol="1" anchor="ctr">
              <a:noAutofit/>
            </a:bodyPr>
            <a:lstStyle/>
            <a:p>
              <a:pPr defTabSz="342900">
                <a:lnSpc>
                  <a:spcPct val="100000"/>
                </a:lnSpc>
                <a:spcBef>
                  <a:spcPts val="0"/>
                </a:spcBef>
                <a:defRPr sz="1400">
                  <a:latin typeface="Arial"/>
                  <a:ea typeface="Arial"/>
                  <a:cs typeface="Arial"/>
                  <a:sym typeface="Arial"/>
                </a:defRPr>
              </a:pPr>
              <a:endParaRPr sz="525"/>
            </a:p>
          </p:txBody>
        </p:sp>
        <p:sp>
          <p:nvSpPr>
            <p:cNvPr id="748" name="Google Shape;10595;p32">
              <a:extLst>
                <a:ext uri="{FF2B5EF4-FFF2-40B4-BE49-F238E27FC236}">
                  <a16:creationId xmlns:a16="http://schemas.microsoft.com/office/drawing/2014/main" id="{82627BC8-FB98-6081-75DC-92297283A731}"/>
                </a:ext>
              </a:extLst>
            </p:cNvPr>
            <p:cNvSpPr/>
            <p:nvPr/>
          </p:nvSpPr>
          <p:spPr>
            <a:xfrm>
              <a:off x="10553657" y="6159813"/>
              <a:ext cx="835790" cy="630987"/>
            </a:xfrm>
            <a:custGeom>
              <a:avLst/>
              <a:gdLst/>
              <a:ahLst/>
              <a:cxnLst>
                <a:cxn ang="0">
                  <a:pos x="wd2" y="hd2"/>
                </a:cxn>
                <a:cxn ang="5400000">
                  <a:pos x="wd2" y="hd2"/>
                </a:cxn>
                <a:cxn ang="10800000">
                  <a:pos x="wd2" y="hd2"/>
                </a:cxn>
                <a:cxn ang="16200000">
                  <a:pos x="wd2" y="hd2"/>
                </a:cxn>
              </a:cxnLst>
              <a:rect l="0" t="0" r="r" b="b"/>
              <a:pathLst>
                <a:path w="21600" h="21600" extrusionOk="0">
                  <a:moveTo>
                    <a:pt x="13771" y="0"/>
                  </a:moveTo>
                  <a:lnTo>
                    <a:pt x="13432" y="171"/>
                  </a:lnTo>
                  <a:lnTo>
                    <a:pt x="13297" y="343"/>
                  </a:lnTo>
                  <a:lnTo>
                    <a:pt x="13026" y="343"/>
                  </a:lnTo>
                  <a:lnTo>
                    <a:pt x="12623" y="767"/>
                  </a:lnTo>
                  <a:lnTo>
                    <a:pt x="12487" y="2048"/>
                  </a:lnTo>
                  <a:lnTo>
                    <a:pt x="12148" y="2819"/>
                  </a:lnTo>
                  <a:lnTo>
                    <a:pt x="12081" y="3758"/>
                  </a:lnTo>
                  <a:lnTo>
                    <a:pt x="11813" y="4268"/>
                  </a:lnTo>
                  <a:lnTo>
                    <a:pt x="11003" y="5378"/>
                  </a:lnTo>
                  <a:lnTo>
                    <a:pt x="10732" y="5378"/>
                  </a:lnTo>
                  <a:lnTo>
                    <a:pt x="10394" y="5720"/>
                  </a:lnTo>
                  <a:lnTo>
                    <a:pt x="9652" y="5977"/>
                  </a:lnTo>
                  <a:lnTo>
                    <a:pt x="9113" y="6659"/>
                  </a:lnTo>
                  <a:lnTo>
                    <a:pt x="8977" y="6659"/>
                  </a:lnTo>
                  <a:lnTo>
                    <a:pt x="8235" y="7258"/>
                  </a:lnTo>
                  <a:lnTo>
                    <a:pt x="7761" y="7511"/>
                  </a:lnTo>
                  <a:lnTo>
                    <a:pt x="7561" y="8026"/>
                  </a:lnTo>
                  <a:lnTo>
                    <a:pt x="6684" y="8793"/>
                  </a:lnTo>
                  <a:lnTo>
                    <a:pt x="6952" y="9649"/>
                  </a:lnTo>
                  <a:lnTo>
                    <a:pt x="6952" y="10159"/>
                  </a:lnTo>
                  <a:lnTo>
                    <a:pt x="6210" y="11012"/>
                  </a:lnTo>
                  <a:lnTo>
                    <a:pt x="5671" y="12293"/>
                  </a:lnTo>
                  <a:lnTo>
                    <a:pt x="5671" y="12722"/>
                  </a:lnTo>
                  <a:lnTo>
                    <a:pt x="6006" y="13574"/>
                  </a:lnTo>
                  <a:lnTo>
                    <a:pt x="5739" y="14427"/>
                  </a:lnTo>
                  <a:lnTo>
                    <a:pt x="5939" y="14684"/>
                  </a:lnTo>
                  <a:lnTo>
                    <a:pt x="6074" y="14941"/>
                  </a:lnTo>
                  <a:lnTo>
                    <a:pt x="6006" y="15623"/>
                  </a:lnTo>
                  <a:lnTo>
                    <a:pt x="4861" y="17332"/>
                  </a:lnTo>
                  <a:lnTo>
                    <a:pt x="4658" y="17928"/>
                  </a:lnTo>
                  <a:lnTo>
                    <a:pt x="4184" y="18695"/>
                  </a:lnTo>
                  <a:lnTo>
                    <a:pt x="3577" y="18781"/>
                  </a:lnTo>
                  <a:lnTo>
                    <a:pt x="2297" y="20233"/>
                  </a:lnTo>
                  <a:lnTo>
                    <a:pt x="474" y="20662"/>
                  </a:lnTo>
                  <a:lnTo>
                    <a:pt x="0" y="21514"/>
                  </a:lnTo>
                  <a:lnTo>
                    <a:pt x="7561" y="21600"/>
                  </a:lnTo>
                  <a:lnTo>
                    <a:pt x="7561" y="19552"/>
                  </a:lnTo>
                  <a:lnTo>
                    <a:pt x="8371" y="18781"/>
                  </a:lnTo>
                  <a:lnTo>
                    <a:pt x="8706" y="18185"/>
                  </a:lnTo>
                  <a:lnTo>
                    <a:pt x="9316" y="17757"/>
                  </a:lnTo>
                  <a:lnTo>
                    <a:pt x="10261" y="17500"/>
                  </a:lnTo>
                  <a:lnTo>
                    <a:pt x="10800" y="17500"/>
                  </a:lnTo>
                  <a:lnTo>
                    <a:pt x="11139" y="17332"/>
                  </a:lnTo>
                  <a:lnTo>
                    <a:pt x="11813" y="17332"/>
                  </a:lnTo>
                  <a:lnTo>
                    <a:pt x="12623" y="17075"/>
                  </a:lnTo>
                  <a:lnTo>
                    <a:pt x="14106" y="16051"/>
                  </a:lnTo>
                  <a:lnTo>
                    <a:pt x="16132" y="14513"/>
                  </a:lnTo>
                  <a:lnTo>
                    <a:pt x="17413" y="13489"/>
                  </a:lnTo>
                  <a:lnTo>
                    <a:pt x="17548" y="12979"/>
                  </a:lnTo>
                  <a:lnTo>
                    <a:pt x="17481" y="12208"/>
                  </a:lnTo>
                  <a:lnTo>
                    <a:pt x="17752" y="11698"/>
                  </a:lnTo>
                  <a:lnTo>
                    <a:pt x="18090" y="11269"/>
                  </a:lnTo>
                  <a:lnTo>
                    <a:pt x="18561" y="10416"/>
                  </a:lnTo>
                  <a:lnTo>
                    <a:pt x="19035" y="10245"/>
                  </a:lnTo>
                  <a:lnTo>
                    <a:pt x="21194" y="10245"/>
                  </a:lnTo>
                  <a:lnTo>
                    <a:pt x="21465" y="9817"/>
                  </a:lnTo>
                  <a:lnTo>
                    <a:pt x="21397" y="9649"/>
                  </a:lnTo>
                  <a:lnTo>
                    <a:pt x="21600" y="8964"/>
                  </a:lnTo>
                  <a:lnTo>
                    <a:pt x="21465" y="8878"/>
                  </a:lnTo>
                  <a:lnTo>
                    <a:pt x="21194" y="8793"/>
                  </a:lnTo>
                  <a:lnTo>
                    <a:pt x="21058" y="8540"/>
                  </a:lnTo>
                  <a:lnTo>
                    <a:pt x="20790" y="8540"/>
                  </a:lnTo>
                  <a:lnTo>
                    <a:pt x="20723" y="8026"/>
                  </a:lnTo>
                  <a:lnTo>
                    <a:pt x="20452" y="7430"/>
                  </a:lnTo>
                  <a:lnTo>
                    <a:pt x="20248" y="5549"/>
                  </a:lnTo>
                  <a:lnTo>
                    <a:pt x="20181" y="5292"/>
                  </a:lnTo>
                  <a:lnTo>
                    <a:pt x="20181" y="3586"/>
                  </a:lnTo>
                  <a:lnTo>
                    <a:pt x="20113" y="3415"/>
                  </a:lnTo>
                  <a:lnTo>
                    <a:pt x="20045" y="2987"/>
                  </a:lnTo>
                  <a:lnTo>
                    <a:pt x="19845" y="2562"/>
                  </a:lnTo>
                  <a:lnTo>
                    <a:pt x="19777" y="2391"/>
                  </a:lnTo>
                  <a:lnTo>
                    <a:pt x="19574" y="2048"/>
                  </a:lnTo>
                  <a:lnTo>
                    <a:pt x="19371" y="2134"/>
                  </a:lnTo>
                  <a:lnTo>
                    <a:pt x="18358" y="2048"/>
                  </a:lnTo>
                  <a:lnTo>
                    <a:pt x="18090" y="1710"/>
                  </a:lnTo>
                  <a:lnTo>
                    <a:pt x="18023" y="1281"/>
                  </a:lnTo>
                  <a:lnTo>
                    <a:pt x="17819" y="1195"/>
                  </a:lnTo>
                  <a:lnTo>
                    <a:pt x="17481" y="1624"/>
                  </a:lnTo>
                  <a:lnTo>
                    <a:pt x="16874" y="1877"/>
                  </a:lnTo>
                  <a:lnTo>
                    <a:pt x="16335" y="1624"/>
                  </a:lnTo>
                  <a:lnTo>
                    <a:pt x="15997" y="1624"/>
                  </a:lnTo>
                  <a:lnTo>
                    <a:pt x="15658" y="1877"/>
                  </a:lnTo>
                  <a:lnTo>
                    <a:pt x="15052" y="1963"/>
                  </a:lnTo>
                  <a:lnTo>
                    <a:pt x="14648" y="1877"/>
                  </a:lnTo>
                  <a:lnTo>
                    <a:pt x="14106" y="1195"/>
                  </a:lnTo>
                  <a:lnTo>
                    <a:pt x="13971" y="1024"/>
                  </a:lnTo>
                  <a:lnTo>
                    <a:pt x="13839" y="600"/>
                  </a:lnTo>
                  <a:lnTo>
                    <a:pt x="13839" y="171"/>
                  </a:lnTo>
                  <a:lnTo>
                    <a:pt x="13771" y="0"/>
                  </a:lnTo>
                  <a:close/>
                </a:path>
              </a:pathLst>
            </a:custGeom>
            <a:solidFill>
              <a:srgbClr val="CBD4DA"/>
            </a:solidFill>
            <a:ln w="12700" cap="flat">
              <a:noFill/>
              <a:miter lim="400000"/>
            </a:ln>
            <a:effectLst/>
          </p:spPr>
          <p:txBody>
            <a:bodyPr wrap="square" lIns="0" tIns="0" rIns="0" bIns="0" numCol="1" anchor="ctr">
              <a:noAutofit/>
            </a:bodyPr>
            <a:lstStyle/>
            <a:p>
              <a:pPr defTabSz="342900">
                <a:lnSpc>
                  <a:spcPct val="100000"/>
                </a:lnSpc>
                <a:spcBef>
                  <a:spcPts val="0"/>
                </a:spcBef>
                <a:defRPr sz="1400">
                  <a:latin typeface="Arial"/>
                  <a:ea typeface="Arial"/>
                  <a:cs typeface="Arial"/>
                  <a:sym typeface="Arial"/>
                </a:defRPr>
              </a:pPr>
              <a:endParaRPr sz="525"/>
            </a:p>
          </p:txBody>
        </p:sp>
        <p:sp>
          <p:nvSpPr>
            <p:cNvPr id="749" name="Google Shape;10596;p32">
              <a:extLst>
                <a:ext uri="{FF2B5EF4-FFF2-40B4-BE49-F238E27FC236}">
                  <a16:creationId xmlns:a16="http://schemas.microsoft.com/office/drawing/2014/main" id="{A2F76D04-295C-369B-33AE-1DE8D1F62A8A}"/>
                </a:ext>
              </a:extLst>
            </p:cNvPr>
            <p:cNvSpPr/>
            <p:nvPr/>
          </p:nvSpPr>
          <p:spPr>
            <a:xfrm>
              <a:off x="10253336" y="6788287"/>
              <a:ext cx="592894" cy="453875"/>
            </a:xfrm>
            <a:custGeom>
              <a:avLst/>
              <a:gdLst/>
              <a:ahLst/>
              <a:cxnLst>
                <a:cxn ang="0">
                  <a:pos x="wd2" y="hd2"/>
                </a:cxn>
                <a:cxn ang="5400000">
                  <a:pos x="wd2" y="hd2"/>
                </a:cxn>
                <a:cxn ang="10800000">
                  <a:pos x="wd2" y="hd2"/>
                </a:cxn>
                <a:cxn ang="16200000">
                  <a:pos x="wd2" y="hd2"/>
                </a:cxn>
              </a:cxnLst>
              <a:rect l="0" t="0" r="r" b="b"/>
              <a:pathLst>
                <a:path w="21600" h="21600" extrusionOk="0">
                  <a:moveTo>
                    <a:pt x="10941" y="0"/>
                  </a:moveTo>
                  <a:lnTo>
                    <a:pt x="9895" y="1781"/>
                  </a:lnTo>
                  <a:lnTo>
                    <a:pt x="9895" y="2967"/>
                  </a:lnTo>
                  <a:lnTo>
                    <a:pt x="9418" y="3086"/>
                  </a:lnTo>
                  <a:lnTo>
                    <a:pt x="7612" y="4271"/>
                  </a:lnTo>
                  <a:lnTo>
                    <a:pt x="7421" y="4867"/>
                  </a:lnTo>
                  <a:lnTo>
                    <a:pt x="6662" y="5338"/>
                  </a:lnTo>
                  <a:lnTo>
                    <a:pt x="6944" y="6171"/>
                  </a:lnTo>
                  <a:lnTo>
                    <a:pt x="5425" y="9138"/>
                  </a:lnTo>
                  <a:lnTo>
                    <a:pt x="5234" y="10085"/>
                  </a:lnTo>
                  <a:lnTo>
                    <a:pt x="4093" y="11509"/>
                  </a:lnTo>
                  <a:lnTo>
                    <a:pt x="3615" y="11866"/>
                  </a:lnTo>
                  <a:lnTo>
                    <a:pt x="3047" y="13409"/>
                  </a:lnTo>
                  <a:lnTo>
                    <a:pt x="3047" y="14005"/>
                  </a:lnTo>
                  <a:lnTo>
                    <a:pt x="2092" y="15667"/>
                  </a:lnTo>
                  <a:lnTo>
                    <a:pt x="1901" y="16143"/>
                  </a:lnTo>
                  <a:lnTo>
                    <a:pt x="2283" y="16376"/>
                  </a:lnTo>
                  <a:lnTo>
                    <a:pt x="1805" y="16614"/>
                  </a:lnTo>
                  <a:lnTo>
                    <a:pt x="950" y="18514"/>
                  </a:lnTo>
                  <a:lnTo>
                    <a:pt x="664" y="18633"/>
                  </a:lnTo>
                  <a:lnTo>
                    <a:pt x="286" y="19110"/>
                  </a:lnTo>
                  <a:lnTo>
                    <a:pt x="382" y="19819"/>
                  </a:lnTo>
                  <a:lnTo>
                    <a:pt x="0" y="20534"/>
                  </a:lnTo>
                  <a:lnTo>
                    <a:pt x="191" y="21600"/>
                  </a:lnTo>
                  <a:lnTo>
                    <a:pt x="10654" y="21600"/>
                  </a:lnTo>
                  <a:lnTo>
                    <a:pt x="10468" y="15548"/>
                  </a:lnTo>
                  <a:lnTo>
                    <a:pt x="10845" y="14600"/>
                  </a:lnTo>
                  <a:lnTo>
                    <a:pt x="11418" y="14243"/>
                  </a:lnTo>
                  <a:lnTo>
                    <a:pt x="12082" y="14005"/>
                  </a:lnTo>
                  <a:lnTo>
                    <a:pt x="13033" y="14005"/>
                  </a:lnTo>
                  <a:lnTo>
                    <a:pt x="13128" y="5457"/>
                  </a:lnTo>
                  <a:lnTo>
                    <a:pt x="21409" y="5576"/>
                  </a:lnTo>
                  <a:lnTo>
                    <a:pt x="21409" y="947"/>
                  </a:lnTo>
                  <a:lnTo>
                    <a:pt x="21600" y="119"/>
                  </a:lnTo>
                  <a:lnTo>
                    <a:pt x="10941" y="0"/>
                  </a:lnTo>
                  <a:close/>
                </a:path>
              </a:pathLst>
            </a:custGeom>
            <a:solidFill>
              <a:srgbClr val="CCD4DA"/>
            </a:solidFill>
            <a:ln w="12700" cap="flat">
              <a:noFill/>
              <a:miter lim="400000"/>
            </a:ln>
            <a:effectLst/>
          </p:spPr>
          <p:txBody>
            <a:bodyPr wrap="square" lIns="0" tIns="0" rIns="0" bIns="0" numCol="1" anchor="ctr">
              <a:noAutofit/>
            </a:bodyPr>
            <a:lstStyle/>
            <a:p>
              <a:pPr defTabSz="342900">
                <a:lnSpc>
                  <a:spcPct val="100000"/>
                </a:lnSpc>
                <a:spcBef>
                  <a:spcPts val="0"/>
                </a:spcBef>
                <a:defRPr sz="1400">
                  <a:latin typeface="Arial"/>
                  <a:ea typeface="Arial"/>
                  <a:cs typeface="Arial"/>
                  <a:sym typeface="Arial"/>
                </a:defRPr>
              </a:pPr>
              <a:endParaRPr sz="525"/>
            </a:p>
          </p:txBody>
        </p:sp>
        <p:sp>
          <p:nvSpPr>
            <p:cNvPr id="750" name="Google Shape;10597;p32">
              <a:extLst>
                <a:ext uri="{FF2B5EF4-FFF2-40B4-BE49-F238E27FC236}">
                  <a16:creationId xmlns:a16="http://schemas.microsoft.com/office/drawing/2014/main" id="{526704B3-049D-A5CC-6CC8-08ADA93A40CA}"/>
                </a:ext>
              </a:extLst>
            </p:cNvPr>
            <p:cNvSpPr/>
            <p:nvPr/>
          </p:nvSpPr>
          <p:spPr>
            <a:xfrm>
              <a:off x="10250717" y="6808197"/>
              <a:ext cx="851389" cy="895347"/>
            </a:xfrm>
            <a:custGeom>
              <a:avLst/>
              <a:gdLst/>
              <a:ahLst/>
              <a:cxnLst>
                <a:cxn ang="0">
                  <a:pos x="wd2" y="hd2"/>
                </a:cxn>
                <a:cxn ang="5400000">
                  <a:pos x="wd2" y="hd2"/>
                </a:cxn>
                <a:cxn ang="10800000">
                  <a:pos x="wd2" y="hd2"/>
                </a:cxn>
                <a:cxn ang="16200000">
                  <a:pos x="wd2" y="hd2"/>
                </a:cxn>
              </a:cxnLst>
              <a:rect l="0" t="0" r="r" b="b"/>
              <a:pathLst>
                <a:path w="21600" h="21600" extrusionOk="0">
                  <a:moveTo>
                    <a:pt x="14975" y="0"/>
                  </a:moveTo>
                  <a:lnTo>
                    <a:pt x="14975" y="2346"/>
                  </a:lnTo>
                  <a:lnTo>
                    <a:pt x="9209" y="2286"/>
                  </a:lnTo>
                  <a:lnTo>
                    <a:pt x="9142" y="6619"/>
                  </a:lnTo>
                  <a:lnTo>
                    <a:pt x="8480" y="6619"/>
                  </a:lnTo>
                  <a:lnTo>
                    <a:pt x="8018" y="6740"/>
                  </a:lnTo>
                  <a:lnTo>
                    <a:pt x="7619" y="6921"/>
                  </a:lnTo>
                  <a:lnTo>
                    <a:pt x="7356" y="7401"/>
                  </a:lnTo>
                  <a:lnTo>
                    <a:pt x="7486" y="10469"/>
                  </a:lnTo>
                  <a:lnTo>
                    <a:pt x="200" y="10469"/>
                  </a:lnTo>
                  <a:lnTo>
                    <a:pt x="200" y="10530"/>
                  </a:lnTo>
                  <a:lnTo>
                    <a:pt x="0" y="10950"/>
                  </a:lnTo>
                  <a:lnTo>
                    <a:pt x="0" y="11614"/>
                  </a:lnTo>
                  <a:lnTo>
                    <a:pt x="399" y="11131"/>
                  </a:lnTo>
                  <a:lnTo>
                    <a:pt x="595" y="11553"/>
                  </a:lnTo>
                  <a:lnTo>
                    <a:pt x="662" y="11614"/>
                  </a:lnTo>
                  <a:lnTo>
                    <a:pt x="928" y="11433"/>
                  </a:lnTo>
                  <a:lnTo>
                    <a:pt x="1390" y="12215"/>
                  </a:lnTo>
                  <a:lnTo>
                    <a:pt x="1260" y="12453"/>
                  </a:lnTo>
                  <a:lnTo>
                    <a:pt x="1324" y="12755"/>
                  </a:lnTo>
                  <a:lnTo>
                    <a:pt x="1260" y="13356"/>
                  </a:lnTo>
                  <a:lnTo>
                    <a:pt x="994" y="13356"/>
                  </a:lnTo>
                  <a:lnTo>
                    <a:pt x="728" y="13477"/>
                  </a:lnTo>
                  <a:lnTo>
                    <a:pt x="1324" y="14138"/>
                  </a:lnTo>
                  <a:lnTo>
                    <a:pt x="1656" y="15884"/>
                  </a:lnTo>
                  <a:lnTo>
                    <a:pt x="1523" y="17088"/>
                  </a:lnTo>
                  <a:lnTo>
                    <a:pt x="1061" y="17629"/>
                  </a:lnTo>
                  <a:lnTo>
                    <a:pt x="861" y="18653"/>
                  </a:lnTo>
                  <a:lnTo>
                    <a:pt x="662" y="19374"/>
                  </a:lnTo>
                  <a:lnTo>
                    <a:pt x="994" y="19133"/>
                  </a:lnTo>
                  <a:lnTo>
                    <a:pt x="1260" y="19133"/>
                  </a:lnTo>
                  <a:lnTo>
                    <a:pt x="1656" y="18831"/>
                  </a:lnTo>
                  <a:lnTo>
                    <a:pt x="2651" y="18653"/>
                  </a:lnTo>
                  <a:lnTo>
                    <a:pt x="3578" y="18351"/>
                  </a:lnTo>
                  <a:lnTo>
                    <a:pt x="3911" y="18351"/>
                  </a:lnTo>
                  <a:lnTo>
                    <a:pt x="4706" y="18592"/>
                  </a:lnTo>
                  <a:lnTo>
                    <a:pt x="5235" y="18653"/>
                  </a:lnTo>
                  <a:lnTo>
                    <a:pt x="5634" y="19133"/>
                  </a:lnTo>
                  <a:lnTo>
                    <a:pt x="5634" y="19374"/>
                  </a:lnTo>
                  <a:lnTo>
                    <a:pt x="5896" y="19435"/>
                  </a:lnTo>
                  <a:lnTo>
                    <a:pt x="6162" y="19254"/>
                  </a:lnTo>
                  <a:lnTo>
                    <a:pt x="6295" y="19374"/>
                  </a:lnTo>
                  <a:lnTo>
                    <a:pt x="6558" y="19374"/>
                  </a:lnTo>
                  <a:lnTo>
                    <a:pt x="6691" y="19495"/>
                  </a:lnTo>
                  <a:lnTo>
                    <a:pt x="6824" y="19855"/>
                  </a:lnTo>
                  <a:lnTo>
                    <a:pt x="7223" y="20157"/>
                  </a:lnTo>
                  <a:lnTo>
                    <a:pt x="7223" y="20576"/>
                  </a:lnTo>
                  <a:lnTo>
                    <a:pt x="7619" y="20637"/>
                  </a:lnTo>
                  <a:lnTo>
                    <a:pt x="7686" y="20999"/>
                  </a:lnTo>
                  <a:lnTo>
                    <a:pt x="8018" y="21059"/>
                  </a:lnTo>
                  <a:lnTo>
                    <a:pt x="8547" y="21358"/>
                  </a:lnTo>
                  <a:lnTo>
                    <a:pt x="8613" y="21600"/>
                  </a:lnTo>
                  <a:lnTo>
                    <a:pt x="9012" y="21298"/>
                  </a:lnTo>
                  <a:lnTo>
                    <a:pt x="9608" y="21298"/>
                  </a:lnTo>
                  <a:lnTo>
                    <a:pt x="9807" y="20878"/>
                  </a:lnTo>
                  <a:lnTo>
                    <a:pt x="9807" y="19975"/>
                  </a:lnTo>
                  <a:lnTo>
                    <a:pt x="10336" y="19794"/>
                  </a:lnTo>
                  <a:lnTo>
                    <a:pt x="10802" y="19794"/>
                  </a:lnTo>
                  <a:lnTo>
                    <a:pt x="10865" y="20277"/>
                  </a:lnTo>
                  <a:lnTo>
                    <a:pt x="11131" y="20758"/>
                  </a:lnTo>
                  <a:lnTo>
                    <a:pt x="11330" y="20939"/>
                  </a:lnTo>
                  <a:lnTo>
                    <a:pt x="11793" y="20096"/>
                  </a:lnTo>
                  <a:lnTo>
                    <a:pt x="12654" y="19734"/>
                  </a:lnTo>
                  <a:lnTo>
                    <a:pt x="13120" y="19855"/>
                  </a:lnTo>
                  <a:lnTo>
                    <a:pt x="13186" y="20395"/>
                  </a:lnTo>
                  <a:lnTo>
                    <a:pt x="13319" y="20576"/>
                  </a:lnTo>
                  <a:lnTo>
                    <a:pt x="13648" y="20277"/>
                  </a:lnTo>
                  <a:lnTo>
                    <a:pt x="13914" y="20277"/>
                  </a:lnTo>
                  <a:lnTo>
                    <a:pt x="14114" y="20456"/>
                  </a:lnTo>
                  <a:lnTo>
                    <a:pt x="14313" y="20576"/>
                  </a:lnTo>
                  <a:lnTo>
                    <a:pt x="20805" y="20576"/>
                  </a:lnTo>
                  <a:lnTo>
                    <a:pt x="21400" y="19073"/>
                  </a:lnTo>
                  <a:lnTo>
                    <a:pt x="20805" y="18771"/>
                  </a:lnTo>
                  <a:lnTo>
                    <a:pt x="19415" y="4092"/>
                  </a:lnTo>
                  <a:lnTo>
                    <a:pt x="21600" y="4092"/>
                  </a:lnTo>
                  <a:lnTo>
                    <a:pt x="14975" y="0"/>
                  </a:lnTo>
                  <a:close/>
                </a:path>
              </a:pathLst>
            </a:custGeom>
            <a:solidFill>
              <a:srgbClr val="CCD4D9"/>
            </a:solidFill>
            <a:ln w="12700" cap="flat">
              <a:noFill/>
              <a:miter lim="400000"/>
            </a:ln>
            <a:effectLst/>
          </p:spPr>
          <p:txBody>
            <a:bodyPr wrap="square" lIns="0" tIns="0" rIns="0" bIns="0" numCol="1" anchor="ctr">
              <a:noAutofit/>
            </a:bodyPr>
            <a:lstStyle/>
            <a:p>
              <a:pPr defTabSz="342900">
                <a:lnSpc>
                  <a:spcPct val="100000"/>
                </a:lnSpc>
                <a:spcBef>
                  <a:spcPts val="0"/>
                </a:spcBef>
                <a:defRPr sz="1400">
                  <a:latin typeface="Arial"/>
                  <a:ea typeface="Arial"/>
                  <a:cs typeface="Arial"/>
                  <a:sym typeface="Arial"/>
                </a:defRPr>
              </a:pPr>
              <a:endParaRPr sz="525"/>
            </a:p>
          </p:txBody>
        </p:sp>
        <p:sp>
          <p:nvSpPr>
            <p:cNvPr id="751" name="Google Shape;10598;p32">
              <a:extLst>
                <a:ext uri="{FF2B5EF4-FFF2-40B4-BE49-F238E27FC236}">
                  <a16:creationId xmlns:a16="http://schemas.microsoft.com/office/drawing/2014/main" id="{0CABE74E-BE39-65D1-6B9F-CAEC8B86B40A}"/>
                </a:ext>
              </a:extLst>
            </p:cNvPr>
            <p:cNvSpPr/>
            <p:nvPr/>
          </p:nvSpPr>
          <p:spPr>
            <a:xfrm>
              <a:off x="10590230" y="6977801"/>
              <a:ext cx="1175292" cy="1039921"/>
            </a:xfrm>
            <a:custGeom>
              <a:avLst/>
              <a:gdLst/>
              <a:ahLst/>
              <a:cxnLst>
                <a:cxn ang="0">
                  <a:pos x="wd2" y="hd2"/>
                </a:cxn>
                <a:cxn ang="5400000">
                  <a:pos x="wd2" y="hd2"/>
                </a:cxn>
                <a:cxn ang="10800000">
                  <a:pos x="wd2" y="hd2"/>
                </a:cxn>
                <a:cxn ang="16200000">
                  <a:pos x="wd2" y="hd2"/>
                </a:cxn>
              </a:cxnLst>
              <a:rect l="0" t="0" r="r" b="b"/>
              <a:pathLst>
                <a:path w="21600" h="21600" extrusionOk="0">
                  <a:moveTo>
                    <a:pt x="7825" y="0"/>
                  </a:moveTo>
                  <a:lnTo>
                    <a:pt x="8832" y="12638"/>
                  </a:lnTo>
                  <a:lnTo>
                    <a:pt x="9263" y="12898"/>
                  </a:lnTo>
                  <a:lnTo>
                    <a:pt x="8832" y="14193"/>
                  </a:lnTo>
                  <a:lnTo>
                    <a:pt x="4129" y="14193"/>
                  </a:lnTo>
                  <a:lnTo>
                    <a:pt x="3985" y="14089"/>
                  </a:lnTo>
                  <a:lnTo>
                    <a:pt x="3840" y="13935"/>
                  </a:lnTo>
                  <a:lnTo>
                    <a:pt x="3647" y="13935"/>
                  </a:lnTo>
                  <a:lnTo>
                    <a:pt x="3409" y="14193"/>
                  </a:lnTo>
                  <a:lnTo>
                    <a:pt x="3312" y="14037"/>
                  </a:lnTo>
                  <a:lnTo>
                    <a:pt x="3264" y="13571"/>
                  </a:lnTo>
                  <a:lnTo>
                    <a:pt x="2927" y="13468"/>
                  </a:lnTo>
                  <a:lnTo>
                    <a:pt x="2303" y="13779"/>
                  </a:lnTo>
                  <a:lnTo>
                    <a:pt x="1968" y="14505"/>
                  </a:lnTo>
                  <a:lnTo>
                    <a:pt x="1824" y="14349"/>
                  </a:lnTo>
                  <a:lnTo>
                    <a:pt x="1631" y="13935"/>
                  </a:lnTo>
                  <a:lnTo>
                    <a:pt x="1585" y="13519"/>
                  </a:lnTo>
                  <a:lnTo>
                    <a:pt x="1248" y="13519"/>
                  </a:lnTo>
                  <a:lnTo>
                    <a:pt x="865" y="13675"/>
                  </a:lnTo>
                  <a:lnTo>
                    <a:pt x="865" y="14453"/>
                  </a:lnTo>
                  <a:lnTo>
                    <a:pt x="720" y="14814"/>
                  </a:lnTo>
                  <a:lnTo>
                    <a:pt x="289" y="14814"/>
                  </a:lnTo>
                  <a:lnTo>
                    <a:pt x="0" y="15074"/>
                  </a:lnTo>
                  <a:lnTo>
                    <a:pt x="193" y="15282"/>
                  </a:lnTo>
                  <a:lnTo>
                    <a:pt x="193" y="15540"/>
                  </a:lnTo>
                  <a:lnTo>
                    <a:pt x="241" y="15748"/>
                  </a:lnTo>
                  <a:lnTo>
                    <a:pt x="145" y="16317"/>
                  </a:lnTo>
                  <a:lnTo>
                    <a:pt x="193" y="16525"/>
                  </a:lnTo>
                  <a:lnTo>
                    <a:pt x="479" y="16834"/>
                  </a:lnTo>
                  <a:lnTo>
                    <a:pt x="624" y="17146"/>
                  </a:lnTo>
                  <a:lnTo>
                    <a:pt x="768" y="17354"/>
                  </a:lnTo>
                  <a:lnTo>
                    <a:pt x="913" y="17302"/>
                  </a:lnTo>
                  <a:lnTo>
                    <a:pt x="1103" y="17404"/>
                  </a:lnTo>
                  <a:lnTo>
                    <a:pt x="1152" y="17612"/>
                  </a:lnTo>
                  <a:lnTo>
                    <a:pt x="1344" y="17872"/>
                  </a:lnTo>
                  <a:lnTo>
                    <a:pt x="1344" y="17976"/>
                  </a:lnTo>
                  <a:lnTo>
                    <a:pt x="1200" y="18181"/>
                  </a:lnTo>
                  <a:lnTo>
                    <a:pt x="1248" y="18389"/>
                  </a:lnTo>
                  <a:lnTo>
                    <a:pt x="1585" y="18597"/>
                  </a:lnTo>
                  <a:lnTo>
                    <a:pt x="1585" y="18855"/>
                  </a:lnTo>
                  <a:lnTo>
                    <a:pt x="1489" y="19010"/>
                  </a:lnTo>
                  <a:lnTo>
                    <a:pt x="1679" y="19114"/>
                  </a:lnTo>
                  <a:lnTo>
                    <a:pt x="1920" y="18958"/>
                  </a:lnTo>
                  <a:lnTo>
                    <a:pt x="2113" y="19010"/>
                  </a:lnTo>
                  <a:lnTo>
                    <a:pt x="2399" y="19270"/>
                  </a:lnTo>
                  <a:lnTo>
                    <a:pt x="2785" y="19270"/>
                  </a:lnTo>
                  <a:lnTo>
                    <a:pt x="3023" y="19114"/>
                  </a:lnTo>
                  <a:lnTo>
                    <a:pt x="3168" y="19010"/>
                  </a:lnTo>
                  <a:lnTo>
                    <a:pt x="3409" y="18649"/>
                  </a:lnTo>
                  <a:lnTo>
                    <a:pt x="3744" y="18649"/>
                  </a:lnTo>
                  <a:lnTo>
                    <a:pt x="4081" y="18855"/>
                  </a:lnTo>
                  <a:lnTo>
                    <a:pt x="4129" y="18701"/>
                  </a:lnTo>
                  <a:lnTo>
                    <a:pt x="4368" y="18649"/>
                  </a:lnTo>
                  <a:lnTo>
                    <a:pt x="4464" y="18751"/>
                  </a:lnTo>
                  <a:lnTo>
                    <a:pt x="4753" y="19010"/>
                  </a:lnTo>
                  <a:lnTo>
                    <a:pt x="4847" y="19374"/>
                  </a:lnTo>
                  <a:lnTo>
                    <a:pt x="4799" y="19736"/>
                  </a:lnTo>
                  <a:lnTo>
                    <a:pt x="4944" y="19892"/>
                  </a:lnTo>
                  <a:lnTo>
                    <a:pt x="5233" y="19944"/>
                  </a:lnTo>
                  <a:lnTo>
                    <a:pt x="5233" y="20048"/>
                  </a:lnTo>
                  <a:lnTo>
                    <a:pt x="4992" y="20461"/>
                  </a:lnTo>
                  <a:lnTo>
                    <a:pt x="4847" y="20823"/>
                  </a:lnTo>
                  <a:lnTo>
                    <a:pt x="5088" y="20771"/>
                  </a:lnTo>
                  <a:lnTo>
                    <a:pt x="5233" y="20565"/>
                  </a:lnTo>
                  <a:lnTo>
                    <a:pt x="5423" y="20565"/>
                  </a:lnTo>
                  <a:lnTo>
                    <a:pt x="5423" y="20823"/>
                  </a:lnTo>
                  <a:lnTo>
                    <a:pt x="5471" y="21031"/>
                  </a:lnTo>
                  <a:lnTo>
                    <a:pt x="5471" y="21187"/>
                  </a:lnTo>
                  <a:lnTo>
                    <a:pt x="5808" y="21239"/>
                  </a:lnTo>
                  <a:lnTo>
                    <a:pt x="5953" y="21343"/>
                  </a:lnTo>
                  <a:lnTo>
                    <a:pt x="5953" y="21548"/>
                  </a:lnTo>
                  <a:lnTo>
                    <a:pt x="6384" y="21291"/>
                  </a:lnTo>
                  <a:lnTo>
                    <a:pt x="6529" y="21291"/>
                  </a:lnTo>
                  <a:lnTo>
                    <a:pt x="6864" y="21496"/>
                  </a:lnTo>
                  <a:lnTo>
                    <a:pt x="7391" y="21496"/>
                  </a:lnTo>
                  <a:lnTo>
                    <a:pt x="7488" y="21444"/>
                  </a:lnTo>
                  <a:lnTo>
                    <a:pt x="7488" y="21291"/>
                  </a:lnTo>
                  <a:lnTo>
                    <a:pt x="7919" y="21187"/>
                  </a:lnTo>
                  <a:lnTo>
                    <a:pt x="8304" y="21239"/>
                  </a:lnTo>
                  <a:lnTo>
                    <a:pt x="8208" y="21343"/>
                  </a:lnTo>
                  <a:lnTo>
                    <a:pt x="8304" y="21496"/>
                  </a:lnTo>
                  <a:lnTo>
                    <a:pt x="8687" y="21600"/>
                  </a:lnTo>
                  <a:lnTo>
                    <a:pt x="8928" y="21239"/>
                  </a:lnTo>
                  <a:lnTo>
                    <a:pt x="9121" y="21083"/>
                  </a:lnTo>
                  <a:lnTo>
                    <a:pt x="9169" y="20771"/>
                  </a:lnTo>
                  <a:lnTo>
                    <a:pt x="9121" y="20565"/>
                  </a:lnTo>
                  <a:lnTo>
                    <a:pt x="9121" y="20253"/>
                  </a:lnTo>
                  <a:lnTo>
                    <a:pt x="9359" y="20201"/>
                  </a:lnTo>
                  <a:lnTo>
                    <a:pt x="9311" y="19788"/>
                  </a:lnTo>
                  <a:lnTo>
                    <a:pt x="9263" y="19528"/>
                  </a:lnTo>
                  <a:lnTo>
                    <a:pt x="9504" y="19374"/>
                  </a:lnTo>
                  <a:lnTo>
                    <a:pt x="9793" y="19010"/>
                  </a:lnTo>
                  <a:lnTo>
                    <a:pt x="10224" y="18337"/>
                  </a:lnTo>
                  <a:lnTo>
                    <a:pt x="10463" y="17872"/>
                  </a:lnTo>
                  <a:lnTo>
                    <a:pt x="10511" y="17664"/>
                  </a:lnTo>
                  <a:lnTo>
                    <a:pt x="10800" y="17146"/>
                  </a:lnTo>
                  <a:lnTo>
                    <a:pt x="10993" y="17094"/>
                  </a:lnTo>
                  <a:lnTo>
                    <a:pt x="11041" y="16886"/>
                  </a:lnTo>
                  <a:lnTo>
                    <a:pt x="11424" y="16834"/>
                  </a:lnTo>
                  <a:lnTo>
                    <a:pt x="11568" y="16886"/>
                  </a:lnTo>
                  <a:lnTo>
                    <a:pt x="12241" y="16681"/>
                  </a:lnTo>
                  <a:lnTo>
                    <a:pt x="12383" y="16369"/>
                  </a:lnTo>
                  <a:lnTo>
                    <a:pt x="13103" y="15852"/>
                  </a:lnTo>
                  <a:lnTo>
                    <a:pt x="14112" y="15282"/>
                  </a:lnTo>
                  <a:lnTo>
                    <a:pt x="14399" y="14970"/>
                  </a:lnTo>
                  <a:lnTo>
                    <a:pt x="14831" y="14710"/>
                  </a:lnTo>
                  <a:lnTo>
                    <a:pt x="15503" y="14609"/>
                  </a:lnTo>
                  <a:lnTo>
                    <a:pt x="15792" y="14557"/>
                  </a:lnTo>
                  <a:lnTo>
                    <a:pt x="16223" y="14710"/>
                  </a:lnTo>
                  <a:lnTo>
                    <a:pt x="16464" y="14710"/>
                  </a:lnTo>
                  <a:lnTo>
                    <a:pt x="16512" y="14814"/>
                  </a:lnTo>
                  <a:lnTo>
                    <a:pt x="16560" y="14762"/>
                  </a:lnTo>
                  <a:lnTo>
                    <a:pt x="16847" y="14814"/>
                  </a:lnTo>
                  <a:lnTo>
                    <a:pt x="17760" y="14762"/>
                  </a:lnTo>
                  <a:lnTo>
                    <a:pt x="18047" y="14762"/>
                  </a:lnTo>
                  <a:lnTo>
                    <a:pt x="18432" y="14557"/>
                  </a:lnTo>
                  <a:lnTo>
                    <a:pt x="19246" y="14557"/>
                  </a:lnTo>
                  <a:lnTo>
                    <a:pt x="19632" y="14297"/>
                  </a:lnTo>
                  <a:lnTo>
                    <a:pt x="20063" y="14297"/>
                  </a:lnTo>
                  <a:lnTo>
                    <a:pt x="20400" y="14037"/>
                  </a:lnTo>
                  <a:lnTo>
                    <a:pt x="21072" y="13675"/>
                  </a:lnTo>
                  <a:lnTo>
                    <a:pt x="21166" y="13312"/>
                  </a:lnTo>
                  <a:lnTo>
                    <a:pt x="21263" y="12898"/>
                  </a:lnTo>
                  <a:lnTo>
                    <a:pt x="21407" y="12690"/>
                  </a:lnTo>
                  <a:lnTo>
                    <a:pt x="21552" y="11447"/>
                  </a:lnTo>
                  <a:lnTo>
                    <a:pt x="21600" y="8650"/>
                  </a:lnTo>
                  <a:lnTo>
                    <a:pt x="21072" y="8858"/>
                  </a:lnTo>
                  <a:lnTo>
                    <a:pt x="20448" y="8910"/>
                  </a:lnTo>
                  <a:lnTo>
                    <a:pt x="20159" y="8806"/>
                  </a:lnTo>
                  <a:lnTo>
                    <a:pt x="20063" y="8598"/>
                  </a:lnTo>
                  <a:lnTo>
                    <a:pt x="20208" y="8132"/>
                  </a:lnTo>
                  <a:lnTo>
                    <a:pt x="20208" y="7873"/>
                  </a:lnTo>
                  <a:lnTo>
                    <a:pt x="19967" y="7719"/>
                  </a:lnTo>
                  <a:lnTo>
                    <a:pt x="19632" y="7563"/>
                  </a:lnTo>
                  <a:lnTo>
                    <a:pt x="19391" y="7251"/>
                  </a:lnTo>
                  <a:lnTo>
                    <a:pt x="19008" y="7098"/>
                  </a:lnTo>
                  <a:lnTo>
                    <a:pt x="18528" y="7098"/>
                  </a:lnTo>
                  <a:lnTo>
                    <a:pt x="18239" y="6838"/>
                  </a:lnTo>
                  <a:lnTo>
                    <a:pt x="18143" y="6216"/>
                  </a:lnTo>
                  <a:lnTo>
                    <a:pt x="9408" y="0"/>
                  </a:lnTo>
                  <a:close/>
                </a:path>
              </a:pathLst>
            </a:custGeom>
            <a:solidFill>
              <a:srgbClr val="CCD4D9"/>
            </a:solidFill>
            <a:ln w="12700" cap="flat">
              <a:noFill/>
              <a:miter lim="400000"/>
            </a:ln>
            <a:effectLst/>
          </p:spPr>
          <p:txBody>
            <a:bodyPr wrap="square" lIns="0" tIns="0" rIns="0" bIns="0" numCol="1" anchor="ctr">
              <a:noAutofit/>
            </a:bodyPr>
            <a:lstStyle/>
            <a:p>
              <a:pPr defTabSz="342900">
                <a:lnSpc>
                  <a:spcPct val="100000"/>
                </a:lnSpc>
                <a:spcBef>
                  <a:spcPts val="0"/>
                </a:spcBef>
                <a:defRPr sz="1400">
                  <a:latin typeface="Arial"/>
                  <a:ea typeface="Arial"/>
                  <a:cs typeface="Arial"/>
                  <a:sym typeface="Arial"/>
                </a:defRPr>
              </a:pPr>
              <a:endParaRPr sz="525"/>
            </a:p>
          </p:txBody>
        </p:sp>
        <p:sp>
          <p:nvSpPr>
            <p:cNvPr id="752" name="Google Shape;10599;p32">
              <a:extLst>
                <a:ext uri="{FF2B5EF4-FFF2-40B4-BE49-F238E27FC236}">
                  <a16:creationId xmlns:a16="http://schemas.microsoft.com/office/drawing/2014/main" id="{FE9E6949-B06D-6637-5417-3E60B841A128}"/>
                </a:ext>
              </a:extLst>
            </p:cNvPr>
            <p:cNvSpPr/>
            <p:nvPr/>
          </p:nvSpPr>
          <p:spPr>
            <a:xfrm>
              <a:off x="11086505" y="7678635"/>
              <a:ext cx="543208" cy="376514"/>
            </a:xfrm>
            <a:custGeom>
              <a:avLst/>
              <a:gdLst/>
              <a:ahLst/>
              <a:cxnLst>
                <a:cxn ang="0">
                  <a:pos x="wd2" y="hd2"/>
                </a:cxn>
                <a:cxn ang="5400000">
                  <a:pos x="wd2" y="hd2"/>
                </a:cxn>
                <a:cxn ang="10800000">
                  <a:pos x="wd2" y="hd2"/>
                </a:cxn>
                <a:cxn ang="16200000">
                  <a:pos x="wd2" y="hd2"/>
                </a:cxn>
              </a:cxnLst>
              <a:rect l="0" t="0" r="r" b="b"/>
              <a:pathLst>
                <a:path w="21600" h="21600" extrusionOk="0">
                  <a:moveTo>
                    <a:pt x="14433" y="0"/>
                  </a:moveTo>
                  <a:lnTo>
                    <a:pt x="13808" y="144"/>
                  </a:lnTo>
                  <a:lnTo>
                    <a:pt x="12353" y="424"/>
                  </a:lnTo>
                  <a:lnTo>
                    <a:pt x="11420" y="1142"/>
                  </a:lnTo>
                  <a:lnTo>
                    <a:pt x="10800" y="2003"/>
                  </a:lnTo>
                  <a:lnTo>
                    <a:pt x="8616" y="3576"/>
                  </a:lnTo>
                  <a:lnTo>
                    <a:pt x="7058" y="5005"/>
                  </a:lnTo>
                  <a:lnTo>
                    <a:pt x="6750" y="5867"/>
                  </a:lnTo>
                  <a:lnTo>
                    <a:pt x="5296" y="6434"/>
                  </a:lnTo>
                  <a:lnTo>
                    <a:pt x="4983" y="6291"/>
                  </a:lnTo>
                  <a:lnTo>
                    <a:pt x="4154" y="6434"/>
                  </a:lnTo>
                  <a:lnTo>
                    <a:pt x="4050" y="7009"/>
                  </a:lnTo>
                  <a:lnTo>
                    <a:pt x="3633" y="7152"/>
                  </a:lnTo>
                  <a:lnTo>
                    <a:pt x="3008" y="8581"/>
                  </a:lnTo>
                  <a:lnTo>
                    <a:pt x="2903" y="9156"/>
                  </a:lnTo>
                  <a:lnTo>
                    <a:pt x="2387" y="10441"/>
                  </a:lnTo>
                  <a:lnTo>
                    <a:pt x="1454" y="12301"/>
                  </a:lnTo>
                  <a:lnTo>
                    <a:pt x="829" y="13306"/>
                  </a:lnTo>
                  <a:lnTo>
                    <a:pt x="308" y="13730"/>
                  </a:lnTo>
                  <a:lnTo>
                    <a:pt x="412" y="14448"/>
                  </a:lnTo>
                  <a:lnTo>
                    <a:pt x="516" y="15590"/>
                  </a:lnTo>
                  <a:lnTo>
                    <a:pt x="0" y="15733"/>
                  </a:lnTo>
                  <a:lnTo>
                    <a:pt x="0" y="16595"/>
                  </a:lnTo>
                  <a:lnTo>
                    <a:pt x="104" y="17162"/>
                  </a:lnTo>
                  <a:lnTo>
                    <a:pt x="0" y="18024"/>
                  </a:lnTo>
                  <a:lnTo>
                    <a:pt x="104" y="18024"/>
                  </a:lnTo>
                  <a:lnTo>
                    <a:pt x="933" y="19022"/>
                  </a:lnTo>
                  <a:lnTo>
                    <a:pt x="1970" y="19740"/>
                  </a:lnTo>
                  <a:lnTo>
                    <a:pt x="2492" y="19740"/>
                  </a:lnTo>
                  <a:lnTo>
                    <a:pt x="2700" y="20027"/>
                  </a:lnTo>
                  <a:lnTo>
                    <a:pt x="3216" y="20027"/>
                  </a:lnTo>
                  <a:lnTo>
                    <a:pt x="3737" y="20458"/>
                  </a:lnTo>
                  <a:lnTo>
                    <a:pt x="4154" y="21169"/>
                  </a:lnTo>
                  <a:lnTo>
                    <a:pt x="5087" y="21600"/>
                  </a:lnTo>
                  <a:lnTo>
                    <a:pt x="5708" y="21456"/>
                  </a:lnTo>
                  <a:lnTo>
                    <a:pt x="6229" y="20882"/>
                  </a:lnTo>
                  <a:lnTo>
                    <a:pt x="6646" y="20882"/>
                  </a:lnTo>
                  <a:lnTo>
                    <a:pt x="7058" y="21456"/>
                  </a:lnTo>
                  <a:lnTo>
                    <a:pt x="7683" y="21456"/>
                  </a:lnTo>
                  <a:lnTo>
                    <a:pt x="7683" y="20458"/>
                  </a:lnTo>
                  <a:lnTo>
                    <a:pt x="7266" y="19309"/>
                  </a:lnTo>
                  <a:lnTo>
                    <a:pt x="7058" y="19022"/>
                  </a:lnTo>
                  <a:lnTo>
                    <a:pt x="6750" y="17737"/>
                  </a:lnTo>
                  <a:lnTo>
                    <a:pt x="6854" y="16882"/>
                  </a:lnTo>
                  <a:lnTo>
                    <a:pt x="7892" y="16595"/>
                  </a:lnTo>
                  <a:lnTo>
                    <a:pt x="11733" y="16595"/>
                  </a:lnTo>
                  <a:lnTo>
                    <a:pt x="12770" y="16308"/>
                  </a:lnTo>
                  <a:lnTo>
                    <a:pt x="13500" y="16308"/>
                  </a:lnTo>
                  <a:lnTo>
                    <a:pt x="14120" y="15877"/>
                  </a:lnTo>
                  <a:lnTo>
                    <a:pt x="14537" y="15877"/>
                  </a:lnTo>
                  <a:lnTo>
                    <a:pt x="17550" y="17026"/>
                  </a:lnTo>
                  <a:lnTo>
                    <a:pt x="17654" y="16595"/>
                  </a:lnTo>
                  <a:lnTo>
                    <a:pt x="18275" y="16308"/>
                  </a:lnTo>
                  <a:lnTo>
                    <a:pt x="18275" y="15590"/>
                  </a:lnTo>
                  <a:lnTo>
                    <a:pt x="18692" y="15022"/>
                  </a:lnTo>
                  <a:lnTo>
                    <a:pt x="18692" y="14304"/>
                  </a:lnTo>
                  <a:lnTo>
                    <a:pt x="19208" y="14017"/>
                  </a:lnTo>
                  <a:lnTo>
                    <a:pt x="19625" y="14161"/>
                  </a:lnTo>
                  <a:lnTo>
                    <a:pt x="20558" y="13443"/>
                  </a:lnTo>
                  <a:lnTo>
                    <a:pt x="20870" y="13443"/>
                  </a:lnTo>
                  <a:lnTo>
                    <a:pt x="21600" y="12301"/>
                  </a:lnTo>
                  <a:lnTo>
                    <a:pt x="21600" y="11870"/>
                  </a:lnTo>
                  <a:lnTo>
                    <a:pt x="21392" y="11870"/>
                  </a:lnTo>
                  <a:lnTo>
                    <a:pt x="20766" y="10728"/>
                  </a:lnTo>
                  <a:lnTo>
                    <a:pt x="21079" y="10010"/>
                  </a:lnTo>
                  <a:lnTo>
                    <a:pt x="21079" y="9299"/>
                  </a:lnTo>
                  <a:lnTo>
                    <a:pt x="20766" y="9012"/>
                  </a:lnTo>
                  <a:lnTo>
                    <a:pt x="20766" y="8581"/>
                  </a:lnTo>
                  <a:lnTo>
                    <a:pt x="20354" y="8294"/>
                  </a:lnTo>
                  <a:lnTo>
                    <a:pt x="19208" y="9156"/>
                  </a:lnTo>
                  <a:lnTo>
                    <a:pt x="18170" y="8294"/>
                  </a:lnTo>
                  <a:lnTo>
                    <a:pt x="18170" y="6578"/>
                  </a:lnTo>
                  <a:lnTo>
                    <a:pt x="15470" y="4144"/>
                  </a:lnTo>
                  <a:lnTo>
                    <a:pt x="15470" y="2858"/>
                  </a:lnTo>
                  <a:lnTo>
                    <a:pt x="15887" y="2140"/>
                  </a:lnTo>
                  <a:lnTo>
                    <a:pt x="15887" y="1142"/>
                  </a:lnTo>
                  <a:lnTo>
                    <a:pt x="15992" y="711"/>
                  </a:lnTo>
                  <a:lnTo>
                    <a:pt x="15887" y="424"/>
                  </a:lnTo>
                  <a:lnTo>
                    <a:pt x="15366" y="424"/>
                  </a:lnTo>
                  <a:lnTo>
                    <a:pt x="14433" y="0"/>
                  </a:lnTo>
                  <a:close/>
                </a:path>
              </a:pathLst>
            </a:custGeom>
            <a:solidFill>
              <a:srgbClr val="CCD4DA"/>
            </a:solidFill>
            <a:ln w="12700" cap="flat">
              <a:noFill/>
              <a:miter lim="400000"/>
            </a:ln>
            <a:effectLst/>
          </p:spPr>
          <p:txBody>
            <a:bodyPr wrap="square" lIns="0" tIns="0" rIns="0" bIns="0" numCol="1" anchor="ctr">
              <a:noAutofit/>
            </a:bodyPr>
            <a:lstStyle/>
            <a:p>
              <a:pPr defTabSz="342900">
                <a:lnSpc>
                  <a:spcPct val="100000"/>
                </a:lnSpc>
                <a:spcBef>
                  <a:spcPts val="0"/>
                </a:spcBef>
                <a:defRPr sz="1400">
                  <a:latin typeface="Arial"/>
                  <a:ea typeface="Arial"/>
                  <a:cs typeface="Arial"/>
                  <a:sym typeface="Arial"/>
                </a:defRPr>
              </a:pPr>
              <a:endParaRPr sz="525"/>
            </a:p>
          </p:txBody>
        </p:sp>
        <p:sp>
          <p:nvSpPr>
            <p:cNvPr id="753" name="Google Shape;10600;p32">
              <a:extLst>
                <a:ext uri="{FF2B5EF4-FFF2-40B4-BE49-F238E27FC236}">
                  <a16:creationId xmlns:a16="http://schemas.microsoft.com/office/drawing/2014/main" id="{CD955F45-3557-94EB-6FA3-B1C14B152637}"/>
                </a:ext>
              </a:extLst>
            </p:cNvPr>
            <p:cNvSpPr/>
            <p:nvPr/>
          </p:nvSpPr>
          <p:spPr>
            <a:xfrm>
              <a:off x="10211524" y="7568862"/>
              <a:ext cx="464946" cy="324196"/>
            </a:xfrm>
            <a:custGeom>
              <a:avLst/>
              <a:gdLst/>
              <a:ahLst/>
              <a:cxnLst>
                <a:cxn ang="0">
                  <a:pos x="wd2" y="hd2"/>
                </a:cxn>
                <a:cxn ang="5400000">
                  <a:pos x="wd2" y="hd2"/>
                </a:cxn>
                <a:cxn ang="10800000">
                  <a:pos x="wd2" y="hd2"/>
                </a:cxn>
                <a:cxn ang="16200000">
                  <a:pos x="wd2" y="hd2"/>
                </a:cxn>
              </a:cxnLst>
              <a:rect l="0" t="0" r="r" b="b"/>
              <a:pathLst>
                <a:path w="21600" h="21600" extrusionOk="0">
                  <a:moveTo>
                    <a:pt x="8373" y="0"/>
                  </a:moveTo>
                  <a:lnTo>
                    <a:pt x="6674" y="834"/>
                  </a:lnTo>
                  <a:lnTo>
                    <a:pt x="4853" y="1326"/>
                  </a:lnTo>
                  <a:lnTo>
                    <a:pt x="4129" y="2160"/>
                  </a:lnTo>
                  <a:lnTo>
                    <a:pt x="3642" y="2160"/>
                  </a:lnTo>
                  <a:lnTo>
                    <a:pt x="3033" y="2827"/>
                  </a:lnTo>
                  <a:lnTo>
                    <a:pt x="2911" y="4153"/>
                  </a:lnTo>
                  <a:lnTo>
                    <a:pt x="2186" y="6480"/>
                  </a:lnTo>
                  <a:lnTo>
                    <a:pt x="0" y="8974"/>
                  </a:lnTo>
                  <a:lnTo>
                    <a:pt x="1090" y="10300"/>
                  </a:lnTo>
                  <a:lnTo>
                    <a:pt x="1821" y="12126"/>
                  </a:lnTo>
                  <a:lnTo>
                    <a:pt x="2430" y="12126"/>
                  </a:lnTo>
                  <a:lnTo>
                    <a:pt x="2430" y="13127"/>
                  </a:lnTo>
                  <a:lnTo>
                    <a:pt x="2308" y="13127"/>
                  </a:lnTo>
                  <a:lnTo>
                    <a:pt x="3033" y="13961"/>
                  </a:lnTo>
                  <a:lnTo>
                    <a:pt x="2551" y="14453"/>
                  </a:lnTo>
                  <a:lnTo>
                    <a:pt x="2789" y="14786"/>
                  </a:lnTo>
                  <a:lnTo>
                    <a:pt x="4245" y="14786"/>
                  </a:lnTo>
                  <a:lnTo>
                    <a:pt x="4610" y="14620"/>
                  </a:lnTo>
                  <a:lnTo>
                    <a:pt x="5219" y="14620"/>
                  </a:lnTo>
                  <a:lnTo>
                    <a:pt x="6431" y="13294"/>
                  </a:lnTo>
                  <a:lnTo>
                    <a:pt x="7283" y="12793"/>
                  </a:lnTo>
                  <a:lnTo>
                    <a:pt x="7886" y="12960"/>
                  </a:lnTo>
                  <a:lnTo>
                    <a:pt x="8617" y="12960"/>
                  </a:lnTo>
                  <a:lnTo>
                    <a:pt x="9707" y="13961"/>
                  </a:lnTo>
                  <a:lnTo>
                    <a:pt x="10316" y="13961"/>
                  </a:lnTo>
                  <a:lnTo>
                    <a:pt x="11893" y="15287"/>
                  </a:lnTo>
                  <a:lnTo>
                    <a:pt x="12137" y="14953"/>
                  </a:lnTo>
                  <a:lnTo>
                    <a:pt x="12496" y="15620"/>
                  </a:lnTo>
                  <a:lnTo>
                    <a:pt x="12137" y="16287"/>
                  </a:lnTo>
                  <a:lnTo>
                    <a:pt x="11406" y="16287"/>
                  </a:lnTo>
                  <a:lnTo>
                    <a:pt x="10316" y="15620"/>
                  </a:lnTo>
                  <a:lnTo>
                    <a:pt x="9463" y="15287"/>
                  </a:lnTo>
                  <a:lnTo>
                    <a:pt x="8860" y="15287"/>
                  </a:lnTo>
                  <a:lnTo>
                    <a:pt x="8008" y="14453"/>
                  </a:lnTo>
                  <a:lnTo>
                    <a:pt x="7643" y="14620"/>
                  </a:lnTo>
                  <a:lnTo>
                    <a:pt x="7161" y="15287"/>
                  </a:lnTo>
                  <a:lnTo>
                    <a:pt x="7040" y="14953"/>
                  </a:lnTo>
                  <a:lnTo>
                    <a:pt x="6552" y="14786"/>
                  </a:lnTo>
                  <a:lnTo>
                    <a:pt x="5828" y="15454"/>
                  </a:lnTo>
                  <a:lnTo>
                    <a:pt x="5219" y="15620"/>
                  </a:lnTo>
                  <a:lnTo>
                    <a:pt x="4610" y="16613"/>
                  </a:lnTo>
                  <a:lnTo>
                    <a:pt x="2430" y="16613"/>
                  </a:lnTo>
                  <a:lnTo>
                    <a:pt x="2186" y="17113"/>
                  </a:lnTo>
                  <a:lnTo>
                    <a:pt x="2186" y="18114"/>
                  </a:lnTo>
                  <a:lnTo>
                    <a:pt x="1821" y="18606"/>
                  </a:lnTo>
                  <a:lnTo>
                    <a:pt x="1943" y="18940"/>
                  </a:lnTo>
                  <a:lnTo>
                    <a:pt x="2789" y="18281"/>
                  </a:lnTo>
                  <a:lnTo>
                    <a:pt x="4007" y="18940"/>
                  </a:lnTo>
                  <a:lnTo>
                    <a:pt x="3154" y="19607"/>
                  </a:lnTo>
                  <a:lnTo>
                    <a:pt x="2911" y="19440"/>
                  </a:lnTo>
                  <a:lnTo>
                    <a:pt x="2308" y="19106"/>
                  </a:lnTo>
                  <a:lnTo>
                    <a:pt x="2551" y="19607"/>
                  </a:lnTo>
                  <a:lnTo>
                    <a:pt x="2430" y="20441"/>
                  </a:lnTo>
                  <a:lnTo>
                    <a:pt x="3398" y="20766"/>
                  </a:lnTo>
                  <a:lnTo>
                    <a:pt x="4366" y="19940"/>
                  </a:lnTo>
                  <a:lnTo>
                    <a:pt x="6674" y="20274"/>
                  </a:lnTo>
                  <a:lnTo>
                    <a:pt x="7283" y="19106"/>
                  </a:lnTo>
                  <a:lnTo>
                    <a:pt x="8495" y="18606"/>
                  </a:lnTo>
                  <a:lnTo>
                    <a:pt x="11528" y="18606"/>
                  </a:lnTo>
                  <a:lnTo>
                    <a:pt x="12253" y="18940"/>
                  </a:lnTo>
                  <a:lnTo>
                    <a:pt x="12253" y="18773"/>
                  </a:lnTo>
                  <a:lnTo>
                    <a:pt x="13105" y="18606"/>
                  </a:lnTo>
                  <a:lnTo>
                    <a:pt x="15048" y="18773"/>
                  </a:lnTo>
                  <a:lnTo>
                    <a:pt x="16381" y="19607"/>
                  </a:lnTo>
                  <a:lnTo>
                    <a:pt x="16984" y="20274"/>
                  </a:lnTo>
                  <a:lnTo>
                    <a:pt x="18080" y="20274"/>
                  </a:lnTo>
                  <a:lnTo>
                    <a:pt x="19170" y="20766"/>
                  </a:lnTo>
                  <a:lnTo>
                    <a:pt x="19779" y="20274"/>
                  </a:lnTo>
                  <a:lnTo>
                    <a:pt x="20382" y="20441"/>
                  </a:lnTo>
                  <a:lnTo>
                    <a:pt x="20626" y="20766"/>
                  </a:lnTo>
                  <a:lnTo>
                    <a:pt x="21356" y="20766"/>
                  </a:lnTo>
                  <a:lnTo>
                    <a:pt x="21356" y="21600"/>
                  </a:lnTo>
                  <a:lnTo>
                    <a:pt x="21600" y="21100"/>
                  </a:lnTo>
                  <a:lnTo>
                    <a:pt x="21600" y="20274"/>
                  </a:lnTo>
                  <a:lnTo>
                    <a:pt x="20748" y="19607"/>
                  </a:lnTo>
                  <a:lnTo>
                    <a:pt x="20626" y="18940"/>
                  </a:lnTo>
                  <a:lnTo>
                    <a:pt x="20991" y="18281"/>
                  </a:lnTo>
                  <a:lnTo>
                    <a:pt x="20991" y="17947"/>
                  </a:lnTo>
                  <a:lnTo>
                    <a:pt x="20504" y="17113"/>
                  </a:lnTo>
                  <a:lnTo>
                    <a:pt x="20382" y="16446"/>
                  </a:lnTo>
                  <a:lnTo>
                    <a:pt x="19901" y="16121"/>
                  </a:lnTo>
                  <a:lnTo>
                    <a:pt x="19536" y="16287"/>
                  </a:lnTo>
                  <a:lnTo>
                    <a:pt x="19170" y="15620"/>
                  </a:lnTo>
                  <a:lnTo>
                    <a:pt x="18805" y="14620"/>
                  </a:lnTo>
                  <a:lnTo>
                    <a:pt x="18080" y="13627"/>
                  </a:lnTo>
                  <a:lnTo>
                    <a:pt x="17958" y="12960"/>
                  </a:lnTo>
                  <a:lnTo>
                    <a:pt x="18202" y="11134"/>
                  </a:lnTo>
                  <a:lnTo>
                    <a:pt x="18080" y="10466"/>
                  </a:lnTo>
                  <a:lnTo>
                    <a:pt x="18080" y="9641"/>
                  </a:lnTo>
                  <a:lnTo>
                    <a:pt x="17593" y="8974"/>
                  </a:lnTo>
                  <a:lnTo>
                    <a:pt x="17471" y="8306"/>
                  </a:lnTo>
                  <a:lnTo>
                    <a:pt x="16503" y="7481"/>
                  </a:lnTo>
                  <a:lnTo>
                    <a:pt x="15894" y="7314"/>
                  </a:lnTo>
                  <a:lnTo>
                    <a:pt x="15772" y="6313"/>
                  </a:lnTo>
                  <a:lnTo>
                    <a:pt x="15048" y="6146"/>
                  </a:lnTo>
                  <a:lnTo>
                    <a:pt x="15048" y="4987"/>
                  </a:lnTo>
                  <a:lnTo>
                    <a:pt x="14317" y="4153"/>
                  </a:lnTo>
                  <a:lnTo>
                    <a:pt x="14073" y="3161"/>
                  </a:lnTo>
                  <a:lnTo>
                    <a:pt x="13830" y="2827"/>
                  </a:lnTo>
                  <a:lnTo>
                    <a:pt x="13349" y="2827"/>
                  </a:lnTo>
                  <a:lnTo>
                    <a:pt x="13105" y="2494"/>
                  </a:lnTo>
                  <a:lnTo>
                    <a:pt x="12618" y="2994"/>
                  </a:lnTo>
                  <a:lnTo>
                    <a:pt x="12137" y="2827"/>
                  </a:lnTo>
                  <a:lnTo>
                    <a:pt x="12137" y="2160"/>
                  </a:lnTo>
                  <a:lnTo>
                    <a:pt x="11406" y="834"/>
                  </a:lnTo>
                  <a:lnTo>
                    <a:pt x="10438" y="667"/>
                  </a:lnTo>
                  <a:lnTo>
                    <a:pt x="8982" y="0"/>
                  </a:lnTo>
                  <a:close/>
                </a:path>
              </a:pathLst>
            </a:custGeom>
            <a:solidFill>
              <a:srgbClr val="CCD4D9"/>
            </a:solidFill>
            <a:ln w="12700" cap="flat">
              <a:noFill/>
              <a:miter lim="400000"/>
            </a:ln>
            <a:effectLst/>
          </p:spPr>
          <p:txBody>
            <a:bodyPr wrap="square" lIns="0" tIns="0" rIns="0" bIns="0" numCol="1" anchor="ctr">
              <a:noAutofit/>
            </a:bodyPr>
            <a:lstStyle/>
            <a:p>
              <a:pPr defTabSz="342900">
                <a:lnSpc>
                  <a:spcPct val="100000"/>
                </a:lnSpc>
                <a:spcBef>
                  <a:spcPts val="0"/>
                </a:spcBef>
                <a:defRPr sz="1400">
                  <a:latin typeface="Arial"/>
                  <a:ea typeface="Arial"/>
                  <a:cs typeface="Arial"/>
                  <a:sym typeface="Arial"/>
                </a:defRPr>
              </a:pPr>
              <a:endParaRPr sz="525"/>
            </a:p>
          </p:txBody>
        </p:sp>
        <p:sp>
          <p:nvSpPr>
            <p:cNvPr id="754" name="Google Shape;10601;p32">
              <a:extLst>
                <a:ext uri="{FF2B5EF4-FFF2-40B4-BE49-F238E27FC236}">
                  <a16:creationId xmlns:a16="http://schemas.microsoft.com/office/drawing/2014/main" id="{D94E154B-752C-BD57-FC1A-BBD6014030B9}"/>
                </a:ext>
              </a:extLst>
            </p:cNvPr>
            <p:cNvSpPr/>
            <p:nvPr/>
          </p:nvSpPr>
          <p:spPr>
            <a:xfrm>
              <a:off x="10263830" y="7848120"/>
              <a:ext cx="221924" cy="127297"/>
            </a:xfrm>
            <a:custGeom>
              <a:avLst/>
              <a:gdLst/>
              <a:ahLst/>
              <a:cxnLst>
                <a:cxn ang="0">
                  <a:pos x="wd2" y="hd2"/>
                </a:cxn>
                <a:cxn ang="5400000">
                  <a:pos x="wd2" y="hd2"/>
                </a:cxn>
                <a:cxn ang="10800000">
                  <a:pos x="wd2" y="hd2"/>
                </a:cxn>
                <a:cxn ang="16200000">
                  <a:pos x="wd2" y="hd2"/>
                </a:cxn>
              </a:cxnLst>
              <a:rect l="0" t="0" r="r" b="b"/>
              <a:pathLst>
                <a:path w="21600" h="21600" extrusionOk="0">
                  <a:moveTo>
                    <a:pt x="12707" y="0"/>
                  </a:moveTo>
                  <a:lnTo>
                    <a:pt x="10168" y="1274"/>
                  </a:lnTo>
                  <a:lnTo>
                    <a:pt x="8893" y="4247"/>
                  </a:lnTo>
                  <a:lnTo>
                    <a:pt x="4058" y="3398"/>
                  </a:lnTo>
                  <a:lnTo>
                    <a:pt x="2029" y="5501"/>
                  </a:lnTo>
                  <a:lnTo>
                    <a:pt x="0" y="4672"/>
                  </a:lnTo>
                  <a:lnTo>
                    <a:pt x="753" y="6351"/>
                  </a:lnTo>
                  <a:lnTo>
                    <a:pt x="3304" y="6775"/>
                  </a:lnTo>
                  <a:lnTo>
                    <a:pt x="4058" y="6775"/>
                  </a:lnTo>
                  <a:lnTo>
                    <a:pt x="2794" y="8474"/>
                  </a:lnTo>
                  <a:lnTo>
                    <a:pt x="4058" y="10598"/>
                  </a:lnTo>
                  <a:lnTo>
                    <a:pt x="5333" y="10598"/>
                  </a:lnTo>
                  <a:lnTo>
                    <a:pt x="5843" y="11852"/>
                  </a:lnTo>
                  <a:lnTo>
                    <a:pt x="6609" y="11852"/>
                  </a:lnTo>
                  <a:lnTo>
                    <a:pt x="8382" y="11002"/>
                  </a:lnTo>
                  <a:lnTo>
                    <a:pt x="10168" y="10598"/>
                  </a:lnTo>
                  <a:lnTo>
                    <a:pt x="12197" y="11852"/>
                  </a:lnTo>
                  <a:lnTo>
                    <a:pt x="11432" y="13126"/>
                  </a:lnTo>
                  <a:lnTo>
                    <a:pt x="7872" y="13126"/>
                  </a:lnTo>
                  <a:lnTo>
                    <a:pt x="8382" y="13975"/>
                  </a:lnTo>
                  <a:lnTo>
                    <a:pt x="9658" y="13975"/>
                  </a:lnTo>
                  <a:lnTo>
                    <a:pt x="10168" y="15249"/>
                  </a:lnTo>
                  <a:lnTo>
                    <a:pt x="9913" y="16099"/>
                  </a:lnTo>
                  <a:lnTo>
                    <a:pt x="10423" y="16099"/>
                  </a:lnTo>
                  <a:lnTo>
                    <a:pt x="8893" y="19476"/>
                  </a:lnTo>
                  <a:lnTo>
                    <a:pt x="11687" y="19052"/>
                  </a:lnTo>
                  <a:lnTo>
                    <a:pt x="11687" y="21175"/>
                  </a:lnTo>
                  <a:lnTo>
                    <a:pt x="12197" y="21600"/>
                  </a:lnTo>
                  <a:lnTo>
                    <a:pt x="13728" y="21175"/>
                  </a:lnTo>
                  <a:lnTo>
                    <a:pt x="14736" y="17778"/>
                  </a:lnTo>
                  <a:lnTo>
                    <a:pt x="16012" y="17353"/>
                  </a:lnTo>
                  <a:lnTo>
                    <a:pt x="17785" y="15674"/>
                  </a:lnTo>
                  <a:lnTo>
                    <a:pt x="20337" y="14825"/>
                  </a:lnTo>
                  <a:lnTo>
                    <a:pt x="21345" y="13551"/>
                  </a:lnTo>
                  <a:lnTo>
                    <a:pt x="21600" y="11427"/>
                  </a:lnTo>
                  <a:lnTo>
                    <a:pt x="20580" y="9748"/>
                  </a:lnTo>
                  <a:lnTo>
                    <a:pt x="20580" y="6351"/>
                  </a:lnTo>
                  <a:lnTo>
                    <a:pt x="21090" y="4247"/>
                  </a:lnTo>
                  <a:lnTo>
                    <a:pt x="20580" y="849"/>
                  </a:lnTo>
                  <a:lnTo>
                    <a:pt x="19061" y="0"/>
                  </a:lnTo>
                  <a:close/>
                </a:path>
              </a:pathLst>
            </a:custGeom>
            <a:solidFill>
              <a:srgbClr val="CCD4D9"/>
            </a:solidFill>
            <a:ln w="12700" cap="flat">
              <a:noFill/>
              <a:miter lim="400000"/>
            </a:ln>
            <a:effectLst/>
          </p:spPr>
          <p:txBody>
            <a:bodyPr wrap="square" lIns="0" tIns="0" rIns="0" bIns="0" numCol="1" anchor="ctr">
              <a:noAutofit/>
            </a:bodyPr>
            <a:lstStyle/>
            <a:p>
              <a:pPr defTabSz="342900">
                <a:lnSpc>
                  <a:spcPct val="100000"/>
                </a:lnSpc>
                <a:spcBef>
                  <a:spcPts val="0"/>
                </a:spcBef>
                <a:defRPr sz="1400">
                  <a:latin typeface="Arial"/>
                  <a:ea typeface="Arial"/>
                  <a:cs typeface="Arial"/>
                  <a:sym typeface="Arial"/>
                </a:defRPr>
              </a:pPr>
              <a:endParaRPr sz="525"/>
            </a:p>
          </p:txBody>
        </p:sp>
        <p:sp>
          <p:nvSpPr>
            <p:cNvPr id="755" name="Google Shape;10603;p32">
              <a:extLst>
                <a:ext uri="{FF2B5EF4-FFF2-40B4-BE49-F238E27FC236}">
                  <a16:creationId xmlns:a16="http://schemas.microsoft.com/office/drawing/2014/main" id="{8A1ED793-B8ED-CD51-2E7D-7A3ECDB99C4A}"/>
                </a:ext>
              </a:extLst>
            </p:cNvPr>
            <p:cNvSpPr/>
            <p:nvPr/>
          </p:nvSpPr>
          <p:spPr>
            <a:xfrm>
              <a:off x="10250717" y="7760870"/>
              <a:ext cx="229791" cy="64840"/>
            </a:xfrm>
            <a:custGeom>
              <a:avLst/>
              <a:gdLst/>
              <a:ahLst/>
              <a:cxnLst>
                <a:cxn ang="0">
                  <a:pos x="wd2" y="hd2"/>
                </a:cxn>
                <a:cxn ang="5400000">
                  <a:pos x="wd2" y="hd2"/>
                </a:cxn>
                <a:cxn ang="10800000">
                  <a:pos x="wd2" y="hd2"/>
                </a:cxn>
                <a:cxn ang="16200000">
                  <a:pos x="wd2" y="hd2"/>
                </a:cxn>
              </a:cxnLst>
              <a:rect l="0" t="0" r="r" b="b"/>
              <a:pathLst>
                <a:path w="21600" h="21600" extrusionOk="0">
                  <a:moveTo>
                    <a:pt x="11052" y="0"/>
                  </a:moveTo>
                  <a:lnTo>
                    <a:pt x="9328" y="2501"/>
                  </a:lnTo>
                  <a:lnTo>
                    <a:pt x="6875" y="9132"/>
                  </a:lnTo>
                  <a:lnTo>
                    <a:pt x="5643" y="9132"/>
                  </a:lnTo>
                  <a:lnTo>
                    <a:pt x="4904" y="9966"/>
                  </a:lnTo>
                  <a:lnTo>
                    <a:pt x="1959" y="9966"/>
                  </a:lnTo>
                  <a:lnTo>
                    <a:pt x="2206" y="13301"/>
                  </a:lnTo>
                  <a:lnTo>
                    <a:pt x="3684" y="16637"/>
                  </a:lnTo>
                  <a:lnTo>
                    <a:pt x="5151" y="14969"/>
                  </a:lnTo>
                  <a:lnTo>
                    <a:pt x="4423" y="18265"/>
                  </a:lnTo>
                  <a:lnTo>
                    <a:pt x="2452" y="18265"/>
                  </a:lnTo>
                  <a:lnTo>
                    <a:pt x="1232" y="12468"/>
                  </a:lnTo>
                  <a:lnTo>
                    <a:pt x="0" y="16637"/>
                  </a:lnTo>
                  <a:lnTo>
                    <a:pt x="739" y="19099"/>
                  </a:lnTo>
                  <a:lnTo>
                    <a:pt x="739" y="21600"/>
                  </a:lnTo>
                  <a:lnTo>
                    <a:pt x="1232" y="19099"/>
                  </a:lnTo>
                  <a:lnTo>
                    <a:pt x="5643" y="19099"/>
                  </a:lnTo>
                  <a:lnTo>
                    <a:pt x="6875" y="14135"/>
                  </a:lnTo>
                  <a:lnTo>
                    <a:pt x="8107" y="13301"/>
                  </a:lnTo>
                  <a:lnTo>
                    <a:pt x="9574" y="9966"/>
                  </a:lnTo>
                  <a:lnTo>
                    <a:pt x="10559" y="10800"/>
                  </a:lnTo>
                  <a:lnTo>
                    <a:pt x="10806" y="12468"/>
                  </a:lnTo>
                  <a:lnTo>
                    <a:pt x="11780" y="9132"/>
                  </a:lnTo>
                  <a:lnTo>
                    <a:pt x="12519" y="8299"/>
                  </a:lnTo>
                  <a:lnTo>
                    <a:pt x="14244" y="12468"/>
                  </a:lnTo>
                  <a:lnTo>
                    <a:pt x="15464" y="12468"/>
                  </a:lnTo>
                  <a:lnTo>
                    <a:pt x="17188" y="14135"/>
                  </a:lnTo>
                  <a:lnTo>
                    <a:pt x="19394" y="17471"/>
                  </a:lnTo>
                  <a:lnTo>
                    <a:pt x="20873" y="17471"/>
                  </a:lnTo>
                  <a:lnTo>
                    <a:pt x="21600" y="14135"/>
                  </a:lnTo>
                  <a:lnTo>
                    <a:pt x="20873" y="10800"/>
                  </a:lnTo>
                  <a:lnTo>
                    <a:pt x="20380" y="12468"/>
                  </a:lnTo>
                  <a:lnTo>
                    <a:pt x="17188" y="5837"/>
                  </a:lnTo>
                  <a:lnTo>
                    <a:pt x="15957" y="5837"/>
                  </a:lnTo>
                  <a:lnTo>
                    <a:pt x="13751" y="834"/>
                  </a:lnTo>
                  <a:lnTo>
                    <a:pt x="12272" y="834"/>
                  </a:lnTo>
                  <a:lnTo>
                    <a:pt x="11052" y="0"/>
                  </a:lnTo>
                  <a:close/>
                </a:path>
              </a:pathLst>
            </a:custGeom>
            <a:solidFill>
              <a:srgbClr val="CCD4D9"/>
            </a:solidFill>
            <a:ln w="12700" cap="flat">
              <a:noFill/>
              <a:miter lim="400000"/>
            </a:ln>
            <a:effectLst/>
          </p:spPr>
          <p:txBody>
            <a:bodyPr wrap="square" lIns="0" tIns="0" rIns="0" bIns="0" numCol="1" anchor="ctr">
              <a:noAutofit/>
            </a:bodyPr>
            <a:lstStyle/>
            <a:p>
              <a:pPr defTabSz="342900">
                <a:lnSpc>
                  <a:spcPct val="100000"/>
                </a:lnSpc>
                <a:spcBef>
                  <a:spcPts val="0"/>
                </a:spcBef>
                <a:defRPr sz="1400">
                  <a:latin typeface="Arial"/>
                  <a:ea typeface="Arial"/>
                  <a:cs typeface="Arial"/>
                  <a:sym typeface="Arial"/>
                </a:defRPr>
              </a:pPr>
              <a:endParaRPr sz="525"/>
            </a:p>
          </p:txBody>
        </p:sp>
        <p:sp>
          <p:nvSpPr>
            <p:cNvPr id="756" name="Google Shape;10604;p32">
              <a:extLst>
                <a:ext uri="{FF2B5EF4-FFF2-40B4-BE49-F238E27FC236}">
                  <a16:creationId xmlns:a16="http://schemas.microsoft.com/office/drawing/2014/main" id="{0068C4B4-C704-227B-05F2-F215BC9FC6FC}"/>
                </a:ext>
              </a:extLst>
            </p:cNvPr>
            <p:cNvSpPr/>
            <p:nvPr/>
          </p:nvSpPr>
          <p:spPr>
            <a:xfrm>
              <a:off x="10404867" y="7848117"/>
              <a:ext cx="509258" cy="386649"/>
            </a:xfrm>
            <a:custGeom>
              <a:avLst/>
              <a:gdLst/>
              <a:ahLst/>
              <a:cxnLst>
                <a:cxn ang="0">
                  <a:pos x="wd2" y="hd2"/>
                </a:cxn>
                <a:cxn ang="5400000">
                  <a:pos x="wd2" y="hd2"/>
                </a:cxn>
                <a:cxn ang="10800000">
                  <a:pos x="wd2" y="hd2"/>
                </a:cxn>
                <a:cxn ang="16200000">
                  <a:pos x="wd2" y="hd2"/>
                </a:cxn>
              </a:cxnLst>
              <a:rect l="0" t="0" r="r" b="b"/>
              <a:pathLst>
                <a:path w="21600" h="21600" extrusionOk="0">
                  <a:moveTo>
                    <a:pt x="3764" y="0"/>
                  </a:moveTo>
                  <a:lnTo>
                    <a:pt x="2986" y="140"/>
                  </a:lnTo>
                  <a:lnTo>
                    <a:pt x="2986" y="280"/>
                  </a:lnTo>
                  <a:lnTo>
                    <a:pt x="3208" y="1398"/>
                  </a:lnTo>
                  <a:lnTo>
                    <a:pt x="2986" y="2091"/>
                  </a:lnTo>
                  <a:lnTo>
                    <a:pt x="2986" y="3209"/>
                  </a:lnTo>
                  <a:lnTo>
                    <a:pt x="3431" y="3762"/>
                  </a:lnTo>
                  <a:lnTo>
                    <a:pt x="3319" y="4461"/>
                  </a:lnTo>
                  <a:lnTo>
                    <a:pt x="2880" y="4881"/>
                  </a:lnTo>
                  <a:lnTo>
                    <a:pt x="1768" y="5160"/>
                  </a:lnTo>
                  <a:lnTo>
                    <a:pt x="995" y="5713"/>
                  </a:lnTo>
                  <a:lnTo>
                    <a:pt x="439" y="5853"/>
                  </a:lnTo>
                  <a:lnTo>
                    <a:pt x="0" y="6965"/>
                  </a:lnTo>
                  <a:lnTo>
                    <a:pt x="106" y="6692"/>
                  </a:lnTo>
                  <a:lnTo>
                    <a:pt x="551" y="7384"/>
                  </a:lnTo>
                  <a:lnTo>
                    <a:pt x="217" y="8782"/>
                  </a:lnTo>
                  <a:lnTo>
                    <a:pt x="995" y="10034"/>
                  </a:lnTo>
                  <a:lnTo>
                    <a:pt x="1657" y="10174"/>
                  </a:lnTo>
                  <a:lnTo>
                    <a:pt x="2102" y="10454"/>
                  </a:lnTo>
                  <a:lnTo>
                    <a:pt x="2324" y="9894"/>
                  </a:lnTo>
                  <a:lnTo>
                    <a:pt x="2880" y="10174"/>
                  </a:lnTo>
                  <a:lnTo>
                    <a:pt x="2658" y="10454"/>
                  </a:lnTo>
                  <a:lnTo>
                    <a:pt x="2658" y="11146"/>
                  </a:lnTo>
                  <a:lnTo>
                    <a:pt x="2880" y="11426"/>
                  </a:lnTo>
                  <a:lnTo>
                    <a:pt x="3542" y="11426"/>
                  </a:lnTo>
                  <a:lnTo>
                    <a:pt x="3875" y="12678"/>
                  </a:lnTo>
                  <a:lnTo>
                    <a:pt x="4648" y="13237"/>
                  </a:lnTo>
                  <a:lnTo>
                    <a:pt x="5093" y="13656"/>
                  </a:lnTo>
                  <a:lnTo>
                    <a:pt x="5538" y="13517"/>
                  </a:lnTo>
                  <a:lnTo>
                    <a:pt x="6533" y="12957"/>
                  </a:lnTo>
                  <a:lnTo>
                    <a:pt x="6533" y="12545"/>
                  </a:lnTo>
                  <a:lnTo>
                    <a:pt x="7306" y="11426"/>
                  </a:lnTo>
                  <a:lnTo>
                    <a:pt x="7862" y="10867"/>
                  </a:lnTo>
                  <a:lnTo>
                    <a:pt x="8529" y="10454"/>
                  </a:lnTo>
                  <a:lnTo>
                    <a:pt x="11186" y="10454"/>
                  </a:lnTo>
                  <a:lnTo>
                    <a:pt x="11626" y="11426"/>
                  </a:lnTo>
                  <a:lnTo>
                    <a:pt x="11848" y="12125"/>
                  </a:lnTo>
                  <a:lnTo>
                    <a:pt x="12738" y="13936"/>
                  </a:lnTo>
                  <a:lnTo>
                    <a:pt x="12626" y="14356"/>
                  </a:lnTo>
                  <a:lnTo>
                    <a:pt x="13177" y="15048"/>
                  </a:lnTo>
                  <a:lnTo>
                    <a:pt x="13177" y="15747"/>
                  </a:lnTo>
                  <a:lnTo>
                    <a:pt x="12738" y="16027"/>
                  </a:lnTo>
                  <a:lnTo>
                    <a:pt x="12738" y="16719"/>
                  </a:lnTo>
                  <a:lnTo>
                    <a:pt x="12960" y="16859"/>
                  </a:lnTo>
                  <a:lnTo>
                    <a:pt x="12960" y="17139"/>
                  </a:lnTo>
                  <a:lnTo>
                    <a:pt x="13733" y="16859"/>
                  </a:lnTo>
                  <a:lnTo>
                    <a:pt x="13955" y="16859"/>
                  </a:lnTo>
                  <a:lnTo>
                    <a:pt x="15173" y="16307"/>
                  </a:lnTo>
                  <a:lnTo>
                    <a:pt x="15951" y="16719"/>
                  </a:lnTo>
                  <a:lnTo>
                    <a:pt x="16168" y="17558"/>
                  </a:lnTo>
                  <a:lnTo>
                    <a:pt x="16835" y="18118"/>
                  </a:lnTo>
                  <a:lnTo>
                    <a:pt x="16724" y="19509"/>
                  </a:lnTo>
                  <a:lnTo>
                    <a:pt x="16613" y="20342"/>
                  </a:lnTo>
                  <a:lnTo>
                    <a:pt x="17391" y="21320"/>
                  </a:lnTo>
                  <a:lnTo>
                    <a:pt x="17831" y="21320"/>
                  </a:lnTo>
                  <a:lnTo>
                    <a:pt x="18720" y="20481"/>
                  </a:lnTo>
                  <a:lnTo>
                    <a:pt x="18937" y="20481"/>
                  </a:lnTo>
                  <a:lnTo>
                    <a:pt x="19493" y="21181"/>
                  </a:lnTo>
                  <a:lnTo>
                    <a:pt x="19604" y="21600"/>
                  </a:lnTo>
                  <a:lnTo>
                    <a:pt x="19604" y="21320"/>
                  </a:lnTo>
                  <a:lnTo>
                    <a:pt x="20160" y="21181"/>
                  </a:lnTo>
                  <a:lnTo>
                    <a:pt x="21044" y="18950"/>
                  </a:lnTo>
                  <a:lnTo>
                    <a:pt x="21044" y="18118"/>
                  </a:lnTo>
                  <a:lnTo>
                    <a:pt x="20933" y="17698"/>
                  </a:lnTo>
                  <a:lnTo>
                    <a:pt x="20377" y="16999"/>
                  </a:lnTo>
                  <a:lnTo>
                    <a:pt x="20377" y="16440"/>
                  </a:lnTo>
                  <a:lnTo>
                    <a:pt x="20711" y="16167"/>
                  </a:lnTo>
                  <a:lnTo>
                    <a:pt x="21155" y="16307"/>
                  </a:lnTo>
                  <a:lnTo>
                    <a:pt x="21266" y="15747"/>
                  </a:lnTo>
                  <a:lnTo>
                    <a:pt x="20933" y="14908"/>
                  </a:lnTo>
                  <a:lnTo>
                    <a:pt x="20488" y="14768"/>
                  </a:lnTo>
                  <a:lnTo>
                    <a:pt x="20488" y="13377"/>
                  </a:lnTo>
                  <a:lnTo>
                    <a:pt x="20599" y="12818"/>
                  </a:lnTo>
                  <a:lnTo>
                    <a:pt x="20488" y="11146"/>
                  </a:lnTo>
                  <a:lnTo>
                    <a:pt x="20160" y="10733"/>
                  </a:lnTo>
                  <a:lnTo>
                    <a:pt x="20160" y="10034"/>
                  </a:lnTo>
                  <a:lnTo>
                    <a:pt x="21489" y="9475"/>
                  </a:lnTo>
                  <a:lnTo>
                    <a:pt x="21600" y="9335"/>
                  </a:lnTo>
                  <a:lnTo>
                    <a:pt x="21600" y="8782"/>
                  </a:lnTo>
                  <a:lnTo>
                    <a:pt x="21266" y="8503"/>
                  </a:lnTo>
                  <a:lnTo>
                    <a:pt x="20488" y="8363"/>
                  </a:lnTo>
                  <a:lnTo>
                    <a:pt x="20488" y="7944"/>
                  </a:lnTo>
                  <a:lnTo>
                    <a:pt x="20377" y="7384"/>
                  </a:lnTo>
                  <a:lnTo>
                    <a:pt x="20377" y="6692"/>
                  </a:lnTo>
                  <a:lnTo>
                    <a:pt x="19938" y="6692"/>
                  </a:lnTo>
                  <a:lnTo>
                    <a:pt x="19604" y="7244"/>
                  </a:lnTo>
                  <a:lnTo>
                    <a:pt x="19048" y="7384"/>
                  </a:lnTo>
                  <a:lnTo>
                    <a:pt x="19382" y="6412"/>
                  </a:lnTo>
                  <a:lnTo>
                    <a:pt x="19938" y="5300"/>
                  </a:lnTo>
                  <a:lnTo>
                    <a:pt x="19938" y="5020"/>
                  </a:lnTo>
                  <a:lnTo>
                    <a:pt x="19271" y="4881"/>
                  </a:lnTo>
                  <a:lnTo>
                    <a:pt x="18937" y="4461"/>
                  </a:lnTo>
                  <a:lnTo>
                    <a:pt x="19048" y="3489"/>
                  </a:lnTo>
                  <a:lnTo>
                    <a:pt x="18831" y="2510"/>
                  </a:lnTo>
                  <a:lnTo>
                    <a:pt x="18164" y="1811"/>
                  </a:lnTo>
                  <a:lnTo>
                    <a:pt x="17942" y="1538"/>
                  </a:lnTo>
                  <a:lnTo>
                    <a:pt x="17391" y="1678"/>
                  </a:lnTo>
                  <a:lnTo>
                    <a:pt x="17280" y="2091"/>
                  </a:lnTo>
                  <a:lnTo>
                    <a:pt x="16502" y="1538"/>
                  </a:lnTo>
                  <a:lnTo>
                    <a:pt x="15729" y="1538"/>
                  </a:lnTo>
                  <a:lnTo>
                    <a:pt x="15173" y="2510"/>
                  </a:lnTo>
                  <a:lnTo>
                    <a:pt x="14839" y="2790"/>
                  </a:lnTo>
                  <a:lnTo>
                    <a:pt x="14289" y="3209"/>
                  </a:lnTo>
                  <a:lnTo>
                    <a:pt x="13399" y="3209"/>
                  </a:lnTo>
                  <a:lnTo>
                    <a:pt x="12738" y="2510"/>
                  </a:lnTo>
                  <a:lnTo>
                    <a:pt x="12293" y="2370"/>
                  </a:lnTo>
                  <a:lnTo>
                    <a:pt x="11737" y="2790"/>
                  </a:lnTo>
                  <a:lnTo>
                    <a:pt x="11298" y="2510"/>
                  </a:lnTo>
                  <a:lnTo>
                    <a:pt x="11298" y="1811"/>
                  </a:lnTo>
                  <a:lnTo>
                    <a:pt x="10631" y="1811"/>
                  </a:lnTo>
                  <a:lnTo>
                    <a:pt x="10408" y="1538"/>
                  </a:lnTo>
                  <a:lnTo>
                    <a:pt x="9858" y="1398"/>
                  </a:lnTo>
                  <a:lnTo>
                    <a:pt x="9302" y="1811"/>
                  </a:lnTo>
                  <a:lnTo>
                    <a:pt x="8306" y="1398"/>
                  </a:lnTo>
                  <a:lnTo>
                    <a:pt x="7306" y="1398"/>
                  </a:lnTo>
                  <a:lnTo>
                    <a:pt x="6755" y="839"/>
                  </a:lnTo>
                  <a:lnTo>
                    <a:pt x="5538" y="140"/>
                  </a:lnTo>
                  <a:lnTo>
                    <a:pt x="3764" y="0"/>
                  </a:lnTo>
                  <a:close/>
                </a:path>
              </a:pathLst>
            </a:custGeom>
            <a:solidFill>
              <a:srgbClr val="CCD4D9"/>
            </a:solidFill>
            <a:ln w="12700" cap="flat">
              <a:noFill/>
              <a:miter lim="400000"/>
            </a:ln>
            <a:effectLst/>
          </p:spPr>
          <p:txBody>
            <a:bodyPr wrap="square" lIns="0" tIns="0" rIns="0" bIns="0" numCol="1" anchor="ctr">
              <a:noAutofit/>
            </a:bodyPr>
            <a:lstStyle/>
            <a:p>
              <a:pPr defTabSz="342900">
                <a:lnSpc>
                  <a:spcPct val="100000"/>
                </a:lnSpc>
                <a:spcBef>
                  <a:spcPts val="0"/>
                </a:spcBef>
                <a:defRPr sz="1400">
                  <a:latin typeface="Arial"/>
                  <a:ea typeface="Arial"/>
                  <a:cs typeface="Arial"/>
                  <a:sym typeface="Arial"/>
                </a:defRPr>
              </a:pPr>
              <a:endParaRPr sz="525"/>
            </a:p>
          </p:txBody>
        </p:sp>
        <p:sp>
          <p:nvSpPr>
            <p:cNvPr id="256" name="Google Shape;10605;p32">
              <a:extLst>
                <a:ext uri="{FF2B5EF4-FFF2-40B4-BE49-F238E27FC236}">
                  <a16:creationId xmlns:a16="http://schemas.microsoft.com/office/drawing/2014/main" id="{5E425185-B970-6094-4E52-3CAC77CF3BFD}"/>
                </a:ext>
              </a:extLst>
            </p:cNvPr>
            <p:cNvSpPr/>
            <p:nvPr/>
          </p:nvSpPr>
          <p:spPr>
            <a:xfrm>
              <a:off x="10514463" y="8035242"/>
              <a:ext cx="201085" cy="229436"/>
            </a:xfrm>
            <a:custGeom>
              <a:avLst/>
              <a:gdLst/>
              <a:ahLst/>
              <a:cxnLst>
                <a:cxn ang="0">
                  <a:pos x="wd2" y="hd2"/>
                </a:cxn>
                <a:cxn ang="5400000">
                  <a:pos x="wd2" y="hd2"/>
                </a:cxn>
                <a:cxn ang="10800000">
                  <a:pos x="wd2" y="hd2"/>
                </a:cxn>
                <a:cxn ang="16200000">
                  <a:pos x="wd2" y="hd2"/>
                </a:cxn>
              </a:cxnLst>
              <a:rect l="0" t="0" r="r" b="b"/>
              <a:pathLst>
                <a:path w="21600" h="21600" extrusionOk="0">
                  <a:moveTo>
                    <a:pt x="9828" y="0"/>
                  </a:moveTo>
                  <a:lnTo>
                    <a:pt x="8139" y="696"/>
                  </a:lnTo>
                  <a:lnTo>
                    <a:pt x="6731" y="1638"/>
                  </a:lnTo>
                  <a:lnTo>
                    <a:pt x="4773" y="3523"/>
                  </a:lnTo>
                  <a:lnTo>
                    <a:pt x="4773" y="4219"/>
                  </a:lnTo>
                  <a:lnTo>
                    <a:pt x="2253" y="5162"/>
                  </a:lnTo>
                  <a:lnTo>
                    <a:pt x="1126" y="5397"/>
                  </a:lnTo>
                  <a:lnTo>
                    <a:pt x="563" y="6575"/>
                  </a:lnTo>
                  <a:lnTo>
                    <a:pt x="0" y="7507"/>
                  </a:lnTo>
                  <a:lnTo>
                    <a:pt x="1408" y="8214"/>
                  </a:lnTo>
                  <a:lnTo>
                    <a:pt x="563" y="9863"/>
                  </a:lnTo>
                  <a:lnTo>
                    <a:pt x="845" y="10794"/>
                  </a:lnTo>
                  <a:lnTo>
                    <a:pt x="2253" y="11030"/>
                  </a:lnTo>
                  <a:lnTo>
                    <a:pt x="3365" y="13140"/>
                  </a:lnTo>
                  <a:lnTo>
                    <a:pt x="3365" y="14553"/>
                  </a:lnTo>
                  <a:lnTo>
                    <a:pt x="5055" y="15967"/>
                  </a:lnTo>
                  <a:lnTo>
                    <a:pt x="6463" y="15496"/>
                  </a:lnTo>
                  <a:lnTo>
                    <a:pt x="6463" y="15732"/>
                  </a:lnTo>
                  <a:lnTo>
                    <a:pt x="5618" y="16898"/>
                  </a:lnTo>
                  <a:lnTo>
                    <a:pt x="6731" y="17841"/>
                  </a:lnTo>
                  <a:lnTo>
                    <a:pt x="7857" y="18784"/>
                  </a:lnTo>
                  <a:lnTo>
                    <a:pt x="7575" y="19479"/>
                  </a:lnTo>
                  <a:lnTo>
                    <a:pt x="9265" y="19951"/>
                  </a:lnTo>
                  <a:lnTo>
                    <a:pt x="13475" y="21600"/>
                  </a:lnTo>
                  <a:lnTo>
                    <a:pt x="14025" y="21600"/>
                  </a:lnTo>
                  <a:lnTo>
                    <a:pt x="14588" y="20657"/>
                  </a:lnTo>
                  <a:lnTo>
                    <a:pt x="15432" y="19019"/>
                  </a:lnTo>
                  <a:lnTo>
                    <a:pt x="17403" y="18312"/>
                  </a:lnTo>
                  <a:lnTo>
                    <a:pt x="18798" y="16898"/>
                  </a:lnTo>
                  <a:lnTo>
                    <a:pt x="18798" y="15732"/>
                  </a:lnTo>
                  <a:lnTo>
                    <a:pt x="19361" y="14082"/>
                  </a:lnTo>
                  <a:lnTo>
                    <a:pt x="20487" y="13611"/>
                  </a:lnTo>
                  <a:lnTo>
                    <a:pt x="20487" y="12915"/>
                  </a:lnTo>
                  <a:lnTo>
                    <a:pt x="20769" y="11266"/>
                  </a:lnTo>
                  <a:lnTo>
                    <a:pt x="21050" y="11266"/>
                  </a:lnTo>
                  <a:lnTo>
                    <a:pt x="21050" y="10794"/>
                  </a:lnTo>
                  <a:lnTo>
                    <a:pt x="20487" y="10559"/>
                  </a:lnTo>
                  <a:lnTo>
                    <a:pt x="20487" y="9392"/>
                  </a:lnTo>
                  <a:lnTo>
                    <a:pt x="21600" y="8921"/>
                  </a:lnTo>
                  <a:lnTo>
                    <a:pt x="21600" y="7742"/>
                  </a:lnTo>
                  <a:lnTo>
                    <a:pt x="20206" y="6575"/>
                  </a:lnTo>
                  <a:lnTo>
                    <a:pt x="20487" y="5868"/>
                  </a:lnTo>
                  <a:lnTo>
                    <a:pt x="18235" y="2816"/>
                  </a:lnTo>
                  <a:lnTo>
                    <a:pt x="17672" y="1638"/>
                  </a:lnTo>
                  <a:lnTo>
                    <a:pt x="16559" y="0"/>
                  </a:lnTo>
                  <a:close/>
                </a:path>
              </a:pathLst>
            </a:custGeom>
            <a:solidFill>
              <a:srgbClr val="CCD4D9"/>
            </a:solidFill>
            <a:ln w="12700" cap="flat">
              <a:noFill/>
              <a:miter lim="400000"/>
            </a:ln>
            <a:effectLst/>
          </p:spPr>
          <p:txBody>
            <a:bodyPr wrap="square" lIns="0" tIns="0" rIns="0" bIns="0" numCol="1" anchor="ctr">
              <a:noAutofit/>
            </a:bodyPr>
            <a:lstStyle/>
            <a:p>
              <a:pPr defTabSz="342900">
                <a:lnSpc>
                  <a:spcPct val="100000"/>
                </a:lnSpc>
                <a:spcBef>
                  <a:spcPts val="0"/>
                </a:spcBef>
                <a:defRPr sz="1400">
                  <a:latin typeface="Arial"/>
                  <a:ea typeface="Arial"/>
                  <a:cs typeface="Arial"/>
                  <a:sym typeface="Arial"/>
                </a:defRPr>
              </a:pPr>
              <a:endParaRPr sz="525"/>
            </a:p>
          </p:txBody>
        </p:sp>
        <p:sp>
          <p:nvSpPr>
            <p:cNvPr id="257" name="Google Shape;10606;p32">
              <a:extLst>
                <a:ext uri="{FF2B5EF4-FFF2-40B4-BE49-F238E27FC236}">
                  <a16:creationId xmlns:a16="http://schemas.microsoft.com/office/drawing/2014/main" id="{16A567B6-F837-1D58-7840-687505D242A4}"/>
                </a:ext>
              </a:extLst>
            </p:cNvPr>
            <p:cNvSpPr/>
            <p:nvPr/>
          </p:nvSpPr>
          <p:spPr>
            <a:xfrm>
              <a:off x="10645021" y="8140015"/>
              <a:ext cx="292574" cy="299168"/>
            </a:xfrm>
            <a:custGeom>
              <a:avLst/>
              <a:gdLst/>
              <a:ahLst/>
              <a:cxnLst>
                <a:cxn ang="0">
                  <a:pos x="wd2" y="hd2"/>
                </a:cxn>
                <a:cxn ang="5400000">
                  <a:pos x="wd2" y="hd2"/>
                </a:cxn>
                <a:cxn ang="10800000">
                  <a:pos x="wd2" y="hd2"/>
                </a:cxn>
                <a:cxn ang="16200000">
                  <a:pos x="wd2" y="hd2"/>
                </a:cxn>
              </a:cxnLst>
              <a:rect l="0" t="0" r="r" b="b"/>
              <a:pathLst>
                <a:path w="21600" h="21600" extrusionOk="0">
                  <a:moveTo>
                    <a:pt x="8681" y="0"/>
                  </a:moveTo>
                  <a:lnTo>
                    <a:pt x="6561" y="714"/>
                  </a:lnTo>
                  <a:lnTo>
                    <a:pt x="6174" y="714"/>
                  </a:lnTo>
                  <a:lnTo>
                    <a:pt x="4829" y="1076"/>
                  </a:lnTo>
                  <a:lnTo>
                    <a:pt x="4635" y="1076"/>
                  </a:lnTo>
                  <a:lnTo>
                    <a:pt x="4442" y="2341"/>
                  </a:lnTo>
                  <a:lnTo>
                    <a:pt x="4442" y="2874"/>
                  </a:lnTo>
                  <a:lnTo>
                    <a:pt x="3668" y="3236"/>
                  </a:lnTo>
                  <a:lnTo>
                    <a:pt x="3281" y="4501"/>
                  </a:lnTo>
                  <a:lnTo>
                    <a:pt x="3281" y="5396"/>
                  </a:lnTo>
                  <a:lnTo>
                    <a:pt x="2322" y="6480"/>
                  </a:lnTo>
                  <a:lnTo>
                    <a:pt x="968" y="7022"/>
                  </a:lnTo>
                  <a:lnTo>
                    <a:pt x="387" y="8279"/>
                  </a:lnTo>
                  <a:lnTo>
                    <a:pt x="0" y="9001"/>
                  </a:lnTo>
                  <a:lnTo>
                    <a:pt x="1548" y="9001"/>
                  </a:lnTo>
                  <a:lnTo>
                    <a:pt x="2322" y="9535"/>
                  </a:lnTo>
                  <a:lnTo>
                    <a:pt x="1935" y="10077"/>
                  </a:lnTo>
                  <a:lnTo>
                    <a:pt x="2700" y="10619"/>
                  </a:lnTo>
                  <a:lnTo>
                    <a:pt x="4248" y="12418"/>
                  </a:lnTo>
                  <a:lnTo>
                    <a:pt x="4829" y="12418"/>
                  </a:lnTo>
                  <a:lnTo>
                    <a:pt x="7142" y="13683"/>
                  </a:lnTo>
                  <a:lnTo>
                    <a:pt x="7335" y="13683"/>
                  </a:lnTo>
                  <a:lnTo>
                    <a:pt x="10413" y="16919"/>
                  </a:lnTo>
                  <a:lnTo>
                    <a:pt x="11574" y="17099"/>
                  </a:lnTo>
                  <a:lnTo>
                    <a:pt x="15813" y="19801"/>
                  </a:lnTo>
                  <a:lnTo>
                    <a:pt x="20826" y="21600"/>
                  </a:lnTo>
                  <a:lnTo>
                    <a:pt x="20826" y="20524"/>
                  </a:lnTo>
                  <a:lnTo>
                    <a:pt x="20245" y="19621"/>
                  </a:lnTo>
                  <a:lnTo>
                    <a:pt x="20826" y="18545"/>
                  </a:lnTo>
                  <a:lnTo>
                    <a:pt x="20632" y="17822"/>
                  </a:lnTo>
                  <a:lnTo>
                    <a:pt x="20826" y="16919"/>
                  </a:lnTo>
                  <a:lnTo>
                    <a:pt x="21213" y="16204"/>
                  </a:lnTo>
                  <a:lnTo>
                    <a:pt x="20826" y="15481"/>
                  </a:lnTo>
                  <a:lnTo>
                    <a:pt x="21600" y="15120"/>
                  </a:lnTo>
                  <a:lnTo>
                    <a:pt x="21213" y="14216"/>
                  </a:lnTo>
                  <a:lnTo>
                    <a:pt x="20632" y="14044"/>
                  </a:lnTo>
                  <a:lnTo>
                    <a:pt x="19868" y="13502"/>
                  </a:lnTo>
                  <a:lnTo>
                    <a:pt x="19287" y="12599"/>
                  </a:lnTo>
                  <a:lnTo>
                    <a:pt x="18706" y="12418"/>
                  </a:lnTo>
                  <a:lnTo>
                    <a:pt x="18126" y="12418"/>
                  </a:lnTo>
                  <a:lnTo>
                    <a:pt x="17361" y="11704"/>
                  </a:lnTo>
                  <a:lnTo>
                    <a:pt x="16394" y="11704"/>
                  </a:lnTo>
                  <a:lnTo>
                    <a:pt x="16200" y="11876"/>
                  </a:lnTo>
                  <a:lnTo>
                    <a:pt x="15232" y="11704"/>
                  </a:lnTo>
                  <a:lnTo>
                    <a:pt x="15048" y="10800"/>
                  </a:lnTo>
                  <a:lnTo>
                    <a:pt x="15813" y="9896"/>
                  </a:lnTo>
                  <a:lnTo>
                    <a:pt x="16781" y="8098"/>
                  </a:lnTo>
                  <a:lnTo>
                    <a:pt x="16200" y="7194"/>
                  </a:lnTo>
                  <a:lnTo>
                    <a:pt x="16394" y="6841"/>
                  </a:lnTo>
                  <a:lnTo>
                    <a:pt x="16200" y="6299"/>
                  </a:lnTo>
                  <a:lnTo>
                    <a:pt x="15232" y="5396"/>
                  </a:lnTo>
                  <a:lnTo>
                    <a:pt x="14855" y="5396"/>
                  </a:lnTo>
                  <a:lnTo>
                    <a:pt x="13306" y="6480"/>
                  </a:lnTo>
                  <a:lnTo>
                    <a:pt x="12542" y="6480"/>
                  </a:lnTo>
                  <a:lnTo>
                    <a:pt x="11187" y="5215"/>
                  </a:lnTo>
                  <a:lnTo>
                    <a:pt x="11381" y="4139"/>
                  </a:lnTo>
                  <a:lnTo>
                    <a:pt x="11574" y="2341"/>
                  </a:lnTo>
                  <a:lnTo>
                    <a:pt x="10413" y="1618"/>
                  </a:lnTo>
                  <a:lnTo>
                    <a:pt x="10035" y="534"/>
                  </a:lnTo>
                  <a:lnTo>
                    <a:pt x="8681" y="0"/>
                  </a:lnTo>
                  <a:close/>
                </a:path>
              </a:pathLst>
            </a:custGeom>
            <a:solidFill>
              <a:srgbClr val="CCD4D9"/>
            </a:solidFill>
            <a:ln w="12700" cap="flat">
              <a:noFill/>
              <a:miter lim="400000"/>
            </a:ln>
            <a:effectLst/>
          </p:spPr>
          <p:txBody>
            <a:bodyPr wrap="square" lIns="0" tIns="0" rIns="0" bIns="0" numCol="1" anchor="ctr">
              <a:noAutofit/>
            </a:bodyPr>
            <a:lstStyle/>
            <a:p>
              <a:pPr defTabSz="342900">
                <a:lnSpc>
                  <a:spcPct val="100000"/>
                </a:lnSpc>
                <a:spcBef>
                  <a:spcPts val="0"/>
                </a:spcBef>
                <a:defRPr sz="1400">
                  <a:latin typeface="Arial"/>
                  <a:ea typeface="Arial"/>
                  <a:cs typeface="Arial"/>
                  <a:sym typeface="Arial"/>
                </a:defRPr>
              </a:pPr>
              <a:endParaRPr sz="525"/>
            </a:p>
          </p:txBody>
        </p:sp>
        <p:sp>
          <p:nvSpPr>
            <p:cNvPr id="258" name="Google Shape;10607;p32">
              <a:extLst>
                <a:ext uri="{FF2B5EF4-FFF2-40B4-BE49-F238E27FC236}">
                  <a16:creationId xmlns:a16="http://schemas.microsoft.com/office/drawing/2014/main" id="{58044913-776A-305C-59E4-5E6CA31AA0AE}"/>
                </a:ext>
              </a:extLst>
            </p:cNvPr>
            <p:cNvSpPr/>
            <p:nvPr/>
          </p:nvSpPr>
          <p:spPr>
            <a:xfrm>
              <a:off x="10848850" y="7992814"/>
              <a:ext cx="446477" cy="448865"/>
            </a:xfrm>
            <a:custGeom>
              <a:avLst/>
              <a:gdLst/>
              <a:ahLst/>
              <a:cxnLst>
                <a:cxn ang="0">
                  <a:pos x="wd2" y="hd2"/>
                </a:cxn>
                <a:cxn ang="5400000">
                  <a:pos x="wd2" y="hd2"/>
                </a:cxn>
                <a:cxn ang="10800000">
                  <a:pos x="wd2" y="hd2"/>
                </a:cxn>
                <a:cxn ang="16200000">
                  <a:pos x="wd2" y="hd2"/>
                </a:cxn>
              </a:cxnLst>
              <a:rect l="0" t="0" r="r" b="b"/>
              <a:pathLst>
                <a:path w="21600" h="21600" extrusionOk="0">
                  <a:moveTo>
                    <a:pt x="11497" y="0"/>
                  </a:moveTo>
                  <a:lnTo>
                    <a:pt x="10990" y="361"/>
                  </a:lnTo>
                  <a:lnTo>
                    <a:pt x="10356" y="1199"/>
                  </a:lnTo>
                  <a:lnTo>
                    <a:pt x="9348" y="958"/>
                  </a:lnTo>
                  <a:lnTo>
                    <a:pt x="9094" y="602"/>
                  </a:lnTo>
                  <a:lnTo>
                    <a:pt x="9348" y="361"/>
                  </a:lnTo>
                  <a:lnTo>
                    <a:pt x="8333" y="241"/>
                  </a:lnTo>
                  <a:lnTo>
                    <a:pt x="7198" y="482"/>
                  </a:lnTo>
                  <a:lnTo>
                    <a:pt x="7198" y="837"/>
                  </a:lnTo>
                  <a:lnTo>
                    <a:pt x="6944" y="958"/>
                  </a:lnTo>
                  <a:lnTo>
                    <a:pt x="5555" y="958"/>
                  </a:lnTo>
                  <a:lnTo>
                    <a:pt x="4674" y="482"/>
                  </a:lnTo>
                  <a:lnTo>
                    <a:pt x="4293" y="482"/>
                  </a:lnTo>
                  <a:lnTo>
                    <a:pt x="3031" y="1199"/>
                  </a:lnTo>
                  <a:lnTo>
                    <a:pt x="1516" y="1681"/>
                  </a:lnTo>
                  <a:lnTo>
                    <a:pt x="1516" y="2283"/>
                  </a:lnTo>
                  <a:lnTo>
                    <a:pt x="1890" y="2638"/>
                  </a:lnTo>
                  <a:lnTo>
                    <a:pt x="2017" y="4078"/>
                  </a:lnTo>
                  <a:lnTo>
                    <a:pt x="1890" y="4560"/>
                  </a:lnTo>
                  <a:lnTo>
                    <a:pt x="1890" y="5758"/>
                  </a:lnTo>
                  <a:lnTo>
                    <a:pt x="2397" y="5879"/>
                  </a:lnTo>
                  <a:lnTo>
                    <a:pt x="2778" y="6602"/>
                  </a:lnTo>
                  <a:lnTo>
                    <a:pt x="2651" y="7083"/>
                  </a:lnTo>
                  <a:lnTo>
                    <a:pt x="2144" y="6963"/>
                  </a:lnTo>
                  <a:lnTo>
                    <a:pt x="1763" y="7198"/>
                  </a:lnTo>
                  <a:lnTo>
                    <a:pt x="1763" y="7680"/>
                  </a:lnTo>
                  <a:lnTo>
                    <a:pt x="2397" y="8282"/>
                  </a:lnTo>
                  <a:lnTo>
                    <a:pt x="2524" y="8643"/>
                  </a:lnTo>
                  <a:lnTo>
                    <a:pt x="2524" y="9360"/>
                  </a:lnTo>
                  <a:lnTo>
                    <a:pt x="1516" y="11282"/>
                  </a:lnTo>
                  <a:lnTo>
                    <a:pt x="882" y="11402"/>
                  </a:lnTo>
                  <a:lnTo>
                    <a:pt x="882" y="11643"/>
                  </a:lnTo>
                  <a:lnTo>
                    <a:pt x="755" y="11878"/>
                  </a:lnTo>
                  <a:lnTo>
                    <a:pt x="1135" y="12481"/>
                  </a:lnTo>
                  <a:lnTo>
                    <a:pt x="501" y="13679"/>
                  </a:lnTo>
                  <a:lnTo>
                    <a:pt x="0" y="14281"/>
                  </a:lnTo>
                  <a:lnTo>
                    <a:pt x="121" y="14884"/>
                  </a:lnTo>
                  <a:lnTo>
                    <a:pt x="755" y="14998"/>
                  </a:lnTo>
                  <a:lnTo>
                    <a:pt x="882" y="14884"/>
                  </a:lnTo>
                  <a:lnTo>
                    <a:pt x="1516" y="14884"/>
                  </a:lnTo>
                  <a:lnTo>
                    <a:pt x="2017" y="15360"/>
                  </a:lnTo>
                  <a:lnTo>
                    <a:pt x="2397" y="15360"/>
                  </a:lnTo>
                  <a:lnTo>
                    <a:pt x="2778" y="15480"/>
                  </a:lnTo>
                  <a:lnTo>
                    <a:pt x="3158" y="16082"/>
                  </a:lnTo>
                  <a:lnTo>
                    <a:pt x="3659" y="16444"/>
                  </a:lnTo>
                  <a:lnTo>
                    <a:pt x="4040" y="16558"/>
                  </a:lnTo>
                  <a:lnTo>
                    <a:pt x="4293" y="17161"/>
                  </a:lnTo>
                  <a:lnTo>
                    <a:pt x="3786" y="17402"/>
                  </a:lnTo>
                  <a:lnTo>
                    <a:pt x="4040" y="17883"/>
                  </a:lnTo>
                  <a:lnTo>
                    <a:pt x="3786" y="18359"/>
                  </a:lnTo>
                  <a:lnTo>
                    <a:pt x="3659" y="18962"/>
                  </a:lnTo>
                  <a:lnTo>
                    <a:pt x="3786" y="19443"/>
                  </a:lnTo>
                  <a:lnTo>
                    <a:pt x="3406" y="20160"/>
                  </a:lnTo>
                  <a:lnTo>
                    <a:pt x="3786" y="20763"/>
                  </a:lnTo>
                  <a:lnTo>
                    <a:pt x="3786" y="21480"/>
                  </a:lnTo>
                  <a:lnTo>
                    <a:pt x="4293" y="21600"/>
                  </a:lnTo>
                  <a:lnTo>
                    <a:pt x="5302" y="20642"/>
                  </a:lnTo>
                  <a:lnTo>
                    <a:pt x="6190" y="20642"/>
                  </a:lnTo>
                  <a:lnTo>
                    <a:pt x="6443" y="20281"/>
                  </a:lnTo>
                  <a:lnTo>
                    <a:pt x="8840" y="19443"/>
                  </a:lnTo>
                  <a:lnTo>
                    <a:pt x="8840" y="19082"/>
                  </a:lnTo>
                  <a:lnTo>
                    <a:pt x="10103" y="18962"/>
                  </a:lnTo>
                  <a:lnTo>
                    <a:pt x="14782" y="18962"/>
                  </a:lnTo>
                  <a:lnTo>
                    <a:pt x="16552" y="18359"/>
                  </a:lnTo>
                  <a:lnTo>
                    <a:pt x="18194" y="19082"/>
                  </a:lnTo>
                  <a:lnTo>
                    <a:pt x="18315" y="18359"/>
                  </a:lnTo>
                  <a:lnTo>
                    <a:pt x="18949" y="18239"/>
                  </a:lnTo>
                  <a:lnTo>
                    <a:pt x="19456" y="18962"/>
                  </a:lnTo>
                  <a:lnTo>
                    <a:pt x="19583" y="18841"/>
                  </a:lnTo>
                  <a:lnTo>
                    <a:pt x="20211" y="18841"/>
                  </a:lnTo>
                  <a:lnTo>
                    <a:pt x="20845" y="18600"/>
                  </a:lnTo>
                  <a:lnTo>
                    <a:pt x="20845" y="17763"/>
                  </a:lnTo>
                  <a:lnTo>
                    <a:pt x="20465" y="17161"/>
                  </a:lnTo>
                  <a:lnTo>
                    <a:pt x="19710" y="17040"/>
                  </a:lnTo>
                  <a:lnTo>
                    <a:pt x="19583" y="16082"/>
                  </a:lnTo>
                  <a:lnTo>
                    <a:pt x="19076" y="14884"/>
                  </a:lnTo>
                  <a:lnTo>
                    <a:pt x="18569" y="14402"/>
                  </a:lnTo>
                  <a:lnTo>
                    <a:pt x="18949" y="14041"/>
                  </a:lnTo>
                  <a:lnTo>
                    <a:pt x="18949" y="12481"/>
                  </a:lnTo>
                  <a:lnTo>
                    <a:pt x="19203" y="11999"/>
                  </a:lnTo>
                  <a:lnTo>
                    <a:pt x="19456" y="11282"/>
                  </a:lnTo>
                  <a:lnTo>
                    <a:pt x="19583" y="10800"/>
                  </a:lnTo>
                  <a:lnTo>
                    <a:pt x="19583" y="10083"/>
                  </a:lnTo>
                  <a:lnTo>
                    <a:pt x="20718" y="8643"/>
                  </a:lnTo>
                  <a:lnTo>
                    <a:pt x="21352" y="8162"/>
                  </a:lnTo>
                  <a:lnTo>
                    <a:pt x="21352" y="7559"/>
                  </a:lnTo>
                  <a:lnTo>
                    <a:pt x="21600" y="6842"/>
                  </a:lnTo>
                  <a:lnTo>
                    <a:pt x="21352" y="5879"/>
                  </a:lnTo>
                  <a:lnTo>
                    <a:pt x="20845" y="5403"/>
                  </a:lnTo>
                  <a:lnTo>
                    <a:pt x="20845" y="5042"/>
                  </a:lnTo>
                  <a:lnTo>
                    <a:pt x="20465" y="4198"/>
                  </a:lnTo>
                  <a:lnTo>
                    <a:pt x="20845" y="3241"/>
                  </a:lnTo>
                  <a:lnTo>
                    <a:pt x="20845" y="2879"/>
                  </a:lnTo>
                  <a:lnTo>
                    <a:pt x="20084" y="2879"/>
                  </a:lnTo>
                  <a:lnTo>
                    <a:pt x="19583" y="2397"/>
                  </a:lnTo>
                  <a:lnTo>
                    <a:pt x="19076" y="2397"/>
                  </a:lnTo>
                  <a:lnTo>
                    <a:pt x="18442" y="2879"/>
                  </a:lnTo>
                  <a:lnTo>
                    <a:pt x="17687" y="3000"/>
                  </a:lnTo>
                  <a:lnTo>
                    <a:pt x="16552" y="2638"/>
                  </a:lnTo>
                  <a:lnTo>
                    <a:pt x="16045" y="2042"/>
                  </a:lnTo>
                  <a:lnTo>
                    <a:pt x="15410" y="1681"/>
                  </a:lnTo>
                  <a:lnTo>
                    <a:pt x="14782" y="1681"/>
                  </a:lnTo>
                  <a:lnTo>
                    <a:pt x="14529" y="1440"/>
                  </a:lnTo>
                  <a:lnTo>
                    <a:pt x="13895" y="1440"/>
                  </a:lnTo>
                  <a:lnTo>
                    <a:pt x="12633" y="837"/>
                  </a:lnTo>
                  <a:lnTo>
                    <a:pt x="11624" y="0"/>
                  </a:lnTo>
                  <a:close/>
                </a:path>
              </a:pathLst>
            </a:custGeom>
            <a:solidFill>
              <a:srgbClr val="CCD4D9"/>
            </a:solidFill>
            <a:ln w="12700" cap="flat">
              <a:noFill/>
              <a:miter lim="400000"/>
            </a:ln>
            <a:effectLst/>
          </p:spPr>
          <p:txBody>
            <a:bodyPr wrap="square" lIns="0" tIns="0" rIns="0" bIns="0" numCol="1" anchor="ctr">
              <a:noAutofit/>
            </a:bodyPr>
            <a:lstStyle/>
            <a:p>
              <a:pPr defTabSz="342900">
                <a:lnSpc>
                  <a:spcPct val="100000"/>
                </a:lnSpc>
                <a:spcBef>
                  <a:spcPts val="0"/>
                </a:spcBef>
                <a:defRPr sz="1400">
                  <a:latin typeface="Arial"/>
                  <a:ea typeface="Arial"/>
                  <a:cs typeface="Arial"/>
                  <a:sym typeface="Arial"/>
                </a:defRPr>
              </a:pPr>
              <a:endParaRPr sz="525"/>
            </a:p>
          </p:txBody>
        </p:sp>
        <p:sp>
          <p:nvSpPr>
            <p:cNvPr id="259" name="Google Shape;10608;p32">
              <a:extLst>
                <a:ext uri="{FF2B5EF4-FFF2-40B4-BE49-F238E27FC236}">
                  <a16:creationId xmlns:a16="http://schemas.microsoft.com/office/drawing/2014/main" id="{8B87EF23-34C9-72A1-F9E0-B12897271236}"/>
                </a:ext>
              </a:extLst>
            </p:cNvPr>
            <p:cNvSpPr/>
            <p:nvPr/>
          </p:nvSpPr>
          <p:spPr>
            <a:xfrm>
              <a:off x="11232661" y="7955388"/>
              <a:ext cx="305552" cy="456379"/>
            </a:xfrm>
            <a:custGeom>
              <a:avLst/>
              <a:gdLst/>
              <a:ahLst/>
              <a:cxnLst>
                <a:cxn ang="0">
                  <a:pos x="wd2" y="hd2"/>
                </a:cxn>
                <a:cxn ang="5400000">
                  <a:pos x="wd2" y="hd2"/>
                </a:cxn>
                <a:cxn ang="10800000">
                  <a:pos x="wd2" y="hd2"/>
                </a:cxn>
                <a:cxn ang="16200000">
                  <a:pos x="wd2" y="hd2"/>
                </a:cxn>
              </a:cxnLst>
              <a:rect l="0" t="0" r="r" b="b"/>
              <a:pathLst>
                <a:path w="21600" h="21600" extrusionOk="0">
                  <a:moveTo>
                    <a:pt x="14771" y="0"/>
                  </a:moveTo>
                  <a:lnTo>
                    <a:pt x="13668" y="355"/>
                  </a:lnTo>
                  <a:lnTo>
                    <a:pt x="12371" y="355"/>
                  </a:lnTo>
                  <a:lnTo>
                    <a:pt x="10526" y="592"/>
                  </a:lnTo>
                  <a:lnTo>
                    <a:pt x="3697" y="592"/>
                  </a:lnTo>
                  <a:lnTo>
                    <a:pt x="1853" y="829"/>
                  </a:lnTo>
                  <a:lnTo>
                    <a:pt x="1668" y="1534"/>
                  </a:lnTo>
                  <a:lnTo>
                    <a:pt x="2215" y="2595"/>
                  </a:lnTo>
                  <a:lnTo>
                    <a:pt x="2585" y="2832"/>
                  </a:lnTo>
                  <a:lnTo>
                    <a:pt x="3326" y="3780"/>
                  </a:lnTo>
                  <a:lnTo>
                    <a:pt x="3326" y="4959"/>
                  </a:lnTo>
                  <a:lnTo>
                    <a:pt x="2771" y="5901"/>
                  </a:lnTo>
                  <a:lnTo>
                    <a:pt x="3326" y="6730"/>
                  </a:lnTo>
                  <a:lnTo>
                    <a:pt x="3326" y="7085"/>
                  </a:lnTo>
                  <a:lnTo>
                    <a:pt x="4068" y="7554"/>
                  </a:lnTo>
                  <a:lnTo>
                    <a:pt x="4429" y="8501"/>
                  </a:lnTo>
                  <a:lnTo>
                    <a:pt x="4068" y="9206"/>
                  </a:lnTo>
                  <a:lnTo>
                    <a:pt x="4068" y="9799"/>
                  </a:lnTo>
                  <a:lnTo>
                    <a:pt x="3141" y="10273"/>
                  </a:lnTo>
                  <a:lnTo>
                    <a:pt x="1482" y="11688"/>
                  </a:lnTo>
                  <a:lnTo>
                    <a:pt x="1482" y="12394"/>
                  </a:lnTo>
                  <a:lnTo>
                    <a:pt x="1297" y="12867"/>
                  </a:lnTo>
                  <a:lnTo>
                    <a:pt x="926" y="13573"/>
                  </a:lnTo>
                  <a:lnTo>
                    <a:pt x="556" y="14046"/>
                  </a:lnTo>
                  <a:lnTo>
                    <a:pt x="556" y="15581"/>
                  </a:lnTo>
                  <a:lnTo>
                    <a:pt x="0" y="15936"/>
                  </a:lnTo>
                  <a:lnTo>
                    <a:pt x="741" y="16410"/>
                  </a:lnTo>
                  <a:lnTo>
                    <a:pt x="1482" y="17589"/>
                  </a:lnTo>
                  <a:lnTo>
                    <a:pt x="1668" y="18531"/>
                  </a:lnTo>
                  <a:lnTo>
                    <a:pt x="2771" y="18650"/>
                  </a:lnTo>
                  <a:lnTo>
                    <a:pt x="3326" y="19242"/>
                  </a:lnTo>
                  <a:lnTo>
                    <a:pt x="3326" y="20066"/>
                  </a:lnTo>
                  <a:lnTo>
                    <a:pt x="2400" y="20303"/>
                  </a:lnTo>
                  <a:lnTo>
                    <a:pt x="1482" y="20303"/>
                  </a:lnTo>
                  <a:lnTo>
                    <a:pt x="1297" y="20421"/>
                  </a:lnTo>
                  <a:lnTo>
                    <a:pt x="1482" y="20658"/>
                  </a:lnTo>
                  <a:lnTo>
                    <a:pt x="4253" y="21013"/>
                  </a:lnTo>
                  <a:lnTo>
                    <a:pt x="6282" y="21600"/>
                  </a:lnTo>
                  <a:lnTo>
                    <a:pt x="10712" y="20303"/>
                  </a:lnTo>
                  <a:lnTo>
                    <a:pt x="13668" y="20066"/>
                  </a:lnTo>
                  <a:lnTo>
                    <a:pt x="16438" y="18650"/>
                  </a:lnTo>
                  <a:lnTo>
                    <a:pt x="18838" y="17945"/>
                  </a:lnTo>
                  <a:lnTo>
                    <a:pt x="21600" y="17589"/>
                  </a:lnTo>
                  <a:lnTo>
                    <a:pt x="21053" y="17115"/>
                  </a:lnTo>
                  <a:lnTo>
                    <a:pt x="20312" y="16760"/>
                  </a:lnTo>
                  <a:lnTo>
                    <a:pt x="19941" y="16523"/>
                  </a:lnTo>
                  <a:lnTo>
                    <a:pt x="19385" y="15818"/>
                  </a:lnTo>
                  <a:lnTo>
                    <a:pt x="19200" y="14989"/>
                  </a:lnTo>
                  <a:lnTo>
                    <a:pt x="19385" y="14046"/>
                  </a:lnTo>
                  <a:lnTo>
                    <a:pt x="19385" y="13810"/>
                  </a:lnTo>
                  <a:lnTo>
                    <a:pt x="19941" y="12986"/>
                  </a:lnTo>
                  <a:lnTo>
                    <a:pt x="19941" y="11096"/>
                  </a:lnTo>
                  <a:lnTo>
                    <a:pt x="19385" y="10622"/>
                  </a:lnTo>
                  <a:lnTo>
                    <a:pt x="19756" y="9443"/>
                  </a:lnTo>
                  <a:lnTo>
                    <a:pt x="19200" y="9088"/>
                  </a:lnTo>
                  <a:lnTo>
                    <a:pt x="19756" y="8620"/>
                  </a:lnTo>
                  <a:lnTo>
                    <a:pt x="19385" y="8027"/>
                  </a:lnTo>
                  <a:lnTo>
                    <a:pt x="19015" y="7672"/>
                  </a:lnTo>
                  <a:lnTo>
                    <a:pt x="19200" y="7317"/>
                  </a:lnTo>
                  <a:lnTo>
                    <a:pt x="19385" y="6848"/>
                  </a:lnTo>
                  <a:lnTo>
                    <a:pt x="19385" y="5664"/>
                  </a:lnTo>
                  <a:lnTo>
                    <a:pt x="19015" y="5664"/>
                  </a:lnTo>
                  <a:lnTo>
                    <a:pt x="18468" y="5314"/>
                  </a:lnTo>
                  <a:lnTo>
                    <a:pt x="18468" y="4129"/>
                  </a:lnTo>
                  <a:lnTo>
                    <a:pt x="18838" y="3306"/>
                  </a:lnTo>
                  <a:lnTo>
                    <a:pt x="17541" y="2832"/>
                  </a:lnTo>
                  <a:lnTo>
                    <a:pt x="17171" y="2364"/>
                  </a:lnTo>
                  <a:lnTo>
                    <a:pt x="16068" y="1653"/>
                  </a:lnTo>
                  <a:lnTo>
                    <a:pt x="16068" y="1179"/>
                  </a:lnTo>
                  <a:lnTo>
                    <a:pt x="15512" y="948"/>
                  </a:lnTo>
                  <a:lnTo>
                    <a:pt x="15141" y="0"/>
                  </a:lnTo>
                  <a:close/>
                </a:path>
              </a:pathLst>
            </a:custGeom>
            <a:solidFill>
              <a:srgbClr val="CBD4DA"/>
            </a:solidFill>
            <a:ln w="12700" cap="flat">
              <a:noFill/>
              <a:miter lim="400000"/>
            </a:ln>
            <a:effectLst/>
          </p:spPr>
          <p:txBody>
            <a:bodyPr wrap="square" lIns="0" tIns="0" rIns="0" bIns="0" numCol="1" anchor="ctr">
              <a:noAutofit/>
            </a:bodyPr>
            <a:lstStyle/>
            <a:p>
              <a:pPr defTabSz="342900">
                <a:lnSpc>
                  <a:spcPct val="100000"/>
                </a:lnSpc>
                <a:spcBef>
                  <a:spcPts val="0"/>
                </a:spcBef>
                <a:defRPr sz="1400">
                  <a:latin typeface="Arial"/>
                  <a:ea typeface="Arial"/>
                  <a:cs typeface="Arial"/>
                  <a:sym typeface="Arial"/>
                </a:defRPr>
              </a:pPr>
              <a:endParaRPr sz="525"/>
            </a:p>
          </p:txBody>
        </p:sp>
        <p:sp>
          <p:nvSpPr>
            <p:cNvPr id="260" name="Google Shape;10609;p32">
              <a:extLst>
                <a:ext uri="{FF2B5EF4-FFF2-40B4-BE49-F238E27FC236}">
                  <a16:creationId xmlns:a16="http://schemas.microsoft.com/office/drawing/2014/main" id="{5D2D55F8-0608-BCED-630E-844C262487CF}"/>
                </a:ext>
              </a:extLst>
            </p:cNvPr>
            <p:cNvSpPr/>
            <p:nvPr/>
          </p:nvSpPr>
          <p:spPr>
            <a:xfrm>
              <a:off x="11446857" y="7955388"/>
              <a:ext cx="146293" cy="371627"/>
            </a:xfrm>
            <a:custGeom>
              <a:avLst/>
              <a:gdLst/>
              <a:ahLst/>
              <a:cxnLst>
                <a:cxn ang="0">
                  <a:pos x="wd2" y="hd2"/>
                </a:cxn>
                <a:cxn ang="5400000">
                  <a:pos x="wd2" y="hd2"/>
                </a:cxn>
                <a:cxn ang="10800000">
                  <a:pos x="wd2" y="hd2"/>
                </a:cxn>
                <a:cxn ang="16200000">
                  <a:pos x="wd2" y="hd2"/>
                </a:cxn>
              </a:cxnLst>
              <a:rect l="0" t="0" r="r" b="b"/>
              <a:pathLst>
                <a:path w="21600" h="21600" extrusionOk="0">
                  <a:moveTo>
                    <a:pt x="0" y="0"/>
                  </a:moveTo>
                  <a:lnTo>
                    <a:pt x="774" y="1164"/>
                  </a:lnTo>
                  <a:lnTo>
                    <a:pt x="1935" y="1448"/>
                  </a:lnTo>
                  <a:lnTo>
                    <a:pt x="1935" y="2030"/>
                  </a:lnTo>
                  <a:lnTo>
                    <a:pt x="4239" y="2903"/>
                  </a:lnTo>
                  <a:lnTo>
                    <a:pt x="5013" y="3478"/>
                  </a:lnTo>
                  <a:lnTo>
                    <a:pt x="7722" y="4060"/>
                  </a:lnTo>
                  <a:lnTo>
                    <a:pt x="6948" y="5071"/>
                  </a:lnTo>
                  <a:lnTo>
                    <a:pt x="6948" y="6526"/>
                  </a:lnTo>
                  <a:lnTo>
                    <a:pt x="8091" y="6955"/>
                  </a:lnTo>
                  <a:lnTo>
                    <a:pt x="8865" y="6955"/>
                  </a:lnTo>
                  <a:lnTo>
                    <a:pt x="8865" y="8410"/>
                  </a:lnTo>
                  <a:lnTo>
                    <a:pt x="8478" y="8985"/>
                  </a:lnTo>
                  <a:lnTo>
                    <a:pt x="8091" y="9421"/>
                  </a:lnTo>
                  <a:lnTo>
                    <a:pt x="8865" y="9858"/>
                  </a:lnTo>
                  <a:lnTo>
                    <a:pt x="9639" y="10585"/>
                  </a:lnTo>
                  <a:lnTo>
                    <a:pt x="8478" y="11160"/>
                  </a:lnTo>
                  <a:lnTo>
                    <a:pt x="9639" y="11597"/>
                  </a:lnTo>
                  <a:lnTo>
                    <a:pt x="8865" y="13045"/>
                  </a:lnTo>
                  <a:lnTo>
                    <a:pt x="10026" y="13626"/>
                  </a:lnTo>
                  <a:lnTo>
                    <a:pt x="10026" y="15947"/>
                  </a:lnTo>
                  <a:lnTo>
                    <a:pt x="8865" y="16959"/>
                  </a:lnTo>
                  <a:lnTo>
                    <a:pt x="8865" y="17250"/>
                  </a:lnTo>
                  <a:lnTo>
                    <a:pt x="8478" y="18406"/>
                  </a:lnTo>
                  <a:lnTo>
                    <a:pt x="8865" y="19425"/>
                  </a:lnTo>
                  <a:lnTo>
                    <a:pt x="10026" y="20291"/>
                  </a:lnTo>
                  <a:lnTo>
                    <a:pt x="10800" y="20582"/>
                  </a:lnTo>
                  <a:lnTo>
                    <a:pt x="12348" y="21018"/>
                  </a:lnTo>
                  <a:lnTo>
                    <a:pt x="13491" y="21600"/>
                  </a:lnTo>
                  <a:lnTo>
                    <a:pt x="14265" y="21600"/>
                  </a:lnTo>
                  <a:lnTo>
                    <a:pt x="20052" y="20291"/>
                  </a:lnTo>
                  <a:lnTo>
                    <a:pt x="21213" y="20291"/>
                  </a:lnTo>
                  <a:lnTo>
                    <a:pt x="21600" y="19570"/>
                  </a:lnTo>
                  <a:lnTo>
                    <a:pt x="20052" y="18697"/>
                  </a:lnTo>
                  <a:lnTo>
                    <a:pt x="20052" y="17686"/>
                  </a:lnTo>
                  <a:lnTo>
                    <a:pt x="19278" y="16522"/>
                  </a:lnTo>
                  <a:lnTo>
                    <a:pt x="19665" y="11888"/>
                  </a:lnTo>
                  <a:lnTo>
                    <a:pt x="19665" y="11160"/>
                  </a:lnTo>
                  <a:lnTo>
                    <a:pt x="20439" y="10585"/>
                  </a:lnTo>
                  <a:lnTo>
                    <a:pt x="20439" y="9712"/>
                  </a:lnTo>
                  <a:lnTo>
                    <a:pt x="20052" y="8985"/>
                  </a:lnTo>
                  <a:lnTo>
                    <a:pt x="20052" y="7828"/>
                  </a:lnTo>
                  <a:lnTo>
                    <a:pt x="19278" y="6235"/>
                  </a:lnTo>
                  <a:lnTo>
                    <a:pt x="16587" y="4060"/>
                  </a:lnTo>
                  <a:lnTo>
                    <a:pt x="15813" y="3914"/>
                  </a:lnTo>
                  <a:lnTo>
                    <a:pt x="14265" y="3332"/>
                  </a:lnTo>
                  <a:lnTo>
                    <a:pt x="11961" y="2757"/>
                  </a:lnTo>
                  <a:lnTo>
                    <a:pt x="11574" y="1448"/>
                  </a:lnTo>
                  <a:lnTo>
                    <a:pt x="11961" y="1164"/>
                  </a:lnTo>
                  <a:lnTo>
                    <a:pt x="774" y="0"/>
                  </a:lnTo>
                  <a:close/>
                </a:path>
              </a:pathLst>
            </a:custGeom>
            <a:solidFill>
              <a:srgbClr val="CCD4DA"/>
            </a:solidFill>
            <a:ln w="12700" cap="flat">
              <a:noFill/>
              <a:miter lim="400000"/>
            </a:ln>
            <a:effectLst/>
          </p:spPr>
          <p:txBody>
            <a:bodyPr wrap="square" lIns="0" tIns="0" rIns="0" bIns="0" numCol="1" anchor="ctr">
              <a:noAutofit/>
            </a:bodyPr>
            <a:lstStyle/>
            <a:p>
              <a:pPr defTabSz="342900">
                <a:lnSpc>
                  <a:spcPct val="100000"/>
                </a:lnSpc>
                <a:spcBef>
                  <a:spcPts val="0"/>
                </a:spcBef>
                <a:defRPr sz="1400">
                  <a:latin typeface="Arial"/>
                  <a:ea typeface="Arial"/>
                  <a:cs typeface="Arial"/>
                  <a:sym typeface="Arial"/>
                </a:defRPr>
              </a:pPr>
              <a:endParaRPr sz="525"/>
            </a:p>
          </p:txBody>
        </p:sp>
        <p:sp>
          <p:nvSpPr>
            <p:cNvPr id="261" name="Google Shape;10610;p32">
              <a:extLst>
                <a:ext uri="{FF2B5EF4-FFF2-40B4-BE49-F238E27FC236}">
                  <a16:creationId xmlns:a16="http://schemas.microsoft.com/office/drawing/2014/main" id="{A1FD1AB4-F67D-031F-F4E7-39B344E0571A}"/>
                </a:ext>
              </a:extLst>
            </p:cNvPr>
            <p:cNvSpPr/>
            <p:nvPr/>
          </p:nvSpPr>
          <p:spPr>
            <a:xfrm>
              <a:off x="11525244" y="7860634"/>
              <a:ext cx="224545" cy="448864"/>
            </a:xfrm>
            <a:custGeom>
              <a:avLst/>
              <a:gdLst/>
              <a:ahLst/>
              <a:cxnLst>
                <a:cxn ang="0">
                  <a:pos x="wd2" y="hd2"/>
                </a:cxn>
                <a:cxn ang="5400000">
                  <a:pos x="wd2" y="hd2"/>
                </a:cxn>
                <a:cxn ang="10800000">
                  <a:pos x="wd2" y="hd2"/>
                </a:cxn>
                <a:cxn ang="16200000">
                  <a:pos x="wd2" y="hd2"/>
                </a:cxn>
              </a:cxnLst>
              <a:rect l="0" t="0" r="r" b="b"/>
              <a:pathLst>
                <a:path w="21600" h="21600" extrusionOk="0">
                  <a:moveTo>
                    <a:pt x="12559" y="0"/>
                  </a:moveTo>
                  <a:lnTo>
                    <a:pt x="11803" y="602"/>
                  </a:lnTo>
                  <a:lnTo>
                    <a:pt x="12055" y="843"/>
                  </a:lnTo>
                  <a:lnTo>
                    <a:pt x="10794" y="1199"/>
                  </a:lnTo>
                  <a:lnTo>
                    <a:pt x="10050" y="1199"/>
                  </a:lnTo>
                  <a:lnTo>
                    <a:pt x="10050" y="1560"/>
                  </a:lnTo>
                  <a:lnTo>
                    <a:pt x="8285" y="2518"/>
                  </a:lnTo>
                  <a:lnTo>
                    <a:pt x="7528" y="2518"/>
                  </a:lnTo>
                  <a:lnTo>
                    <a:pt x="5271" y="3120"/>
                  </a:lnTo>
                  <a:lnTo>
                    <a:pt x="4262" y="3000"/>
                  </a:lnTo>
                  <a:lnTo>
                    <a:pt x="3014" y="3241"/>
                  </a:lnTo>
                  <a:lnTo>
                    <a:pt x="3014" y="3843"/>
                  </a:lnTo>
                  <a:lnTo>
                    <a:pt x="2005" y="4319"/>
                  </a:lnTo>
                  <a:lnTo>
                    <a:pt x="2005" y="4921"/>
                  </a:lnTo>
                  <a:lnTo>
                    <a:pt x="504" y="5162"/>
                  </a:lnTo>
                  <a:lnTo>
                    <a:pt x="252" y="5523"/>
                  </a:lnTo>
                  <a:lnTo>
                    <a:pt x="0" y="5758"/>
                  </a:lnTo>
                  <a:lnTo>
                    <a:pt x="252" y="6842"/>
                  </a:lnTo>
                  <a:lnTo>
                    <a:pt x="1753" y="7319"/>
                  </a:lnTo>
                  <a:lnTo>
                    <a:pt x="2762" y="7800"/>
                  </a:lnTo>
                  <a:lnTo>
                    <a:pt x="3266" y="7921"/>
                  </a:lnTo>
                  <a:lnTo>
                    <a:pt x="5019" y="9722"/>
                  </a:lnTo>
                  <a:lnTo>
                    <a:pt x="5523" y="11041"/>
                  </a:lnTo>
                  <a:lnTo>
                    <a:pt x="5523" y="11999"/>
                  </a:lnTo>
                  <a:lnTo>
                    <a:pt x="5775" y="12601"/>
                  </a:lnTo>
                  <a:lnTo>
                    <a:pt x="5775" y="13324"/>
                  </a:lnTo>
                  <a:lnTo>
                    <a:pt x="5271" y="13800"/>
                  </a:lnTo>
                  <a:lnTo>
                    <a:pt x="5271" y="14402"/>
                  </a:lnTo>
                  <a:lnTo>
                    <a:pt x="5019" y="18239"/>
                  </a:lnTo>
                  <a:lnTo>
                    <a:pt x="5523" y="19203"/>
                  </a:lnTo>
                  <a:lnTo>
                    <a:pt x="5523" y="20040"/>
                  </a:lnTo>
                  <a:lnTo>
                    <a:pt x="6532" y="20763"/>
                  </a:lnTo>
                  <a:lnTo>
                    <a:pt x="6279" y="21359"/>
                  </a:lnTo>
                  <a:lnTo>
                    <a:pt x="8789" y="21600"/>
                  </a:lnTo>
                  <a:lnTo>
                    <a:pt x="13315" y="20763"/>
                  </a:lnTo>
                  <a:lnTo>
                    <a:pt x="13820" y="20763"/>
                  </a:lnTo>
                  <a:lnTo>
                    <a:pt x="13315" y="20160"/>
                  </a:lnTo>
                  <a:lnTo>
                    <a:pt x="13820" y="18600"/>
                  </a:lnTo>
                  <a:lnTo>
                    <a:pt x="13315" y="18004"/>
                  </a:lnTo>
                  <a:lnTo>
                    <a:pt x="13820" y="17522"/>
                  </a:lnTo>
                  <a:lnTo>
                    <a:pt x="13315" y="16203"/>
                  </a:lnTo>
                  <a:lnTo>
                    <a:pt x="13315" y="15239"/>
                  </a:lnTo>
                  <a:lnTo>
                    <a:pt x="13063" y="15004"/>
                  </a:lnTo>
                  <a:lnTo>
                    <a:pt x="13315" y="14643"/>
                  </a:lnTo>
                  <a:lnTo>
                    <a:pt x="13063" y="14161"/>
                  </a:lnTo>
                  <a:lnTo>
                    <a:pt x="13063" y="13203"/>
                  </a:lnTo>
                  <a:lnTo>
                    <a:pt x="13315" y="12721"/>
                  </a:lnTo>
                  <a:lnTo>
                    <a:pt x="13315" y="12119"/>
                  </a:lnTo>
                  <a:lnTo>
                    <a:pt x="13820" y="11764"/>
                  </a:lnTo>
                  <a:lnTo>
                    <a:pt x="15068" y="11523"/>
                  </a:lnTo>
                  <a:lnTo>
                    <a:pt x="15573" y="11523"/>
                  </a:lnTo>
                  <a:lnTo>
                    <a:pt x="16329" y="11161"/>
                  </a:lnTo>
                  <a:lnTo>
                    <a:pt x="16833" y="10559"/>
                  </a:lnTo>
                  <a:lnTo>
                    <a:pt x="17830" y="9842"/>
                  </a:lnTo>
                  <a:lnTo>
                    <a:pt x="18334" y="9240"/>
                  </a:lnTo>
                  <a:lnTo>
                    <a:pt x="19343" y="8999"/>
                  </a:lnTo>
                  <a:lnTo>
                    <a:pt x="20351" y="8999"/>
                  </a:lnTo>
                  <a:lnTo>
                    <a:pt x="20591" y="8643"/>
                  </a:lnTo>
                  <a:lnTo>
                    <a:pt x="19091" y="7921"/>
                  </a:lnTo>
                  <a:lnTo>
                    <a:pt x="19091" y="7559"/>
                  </a:lnTo>
                  <a:lnTo>
                    <a:pt x="19595" y="7198"/>
                  </a:lnTo>
                  <a:lnTo>
                    <a:pt x="21348" y="7198"/>
                  </a:lnTo>
                  <a:lnTo>
                    <a:pt x="21600" y="6722"/>
                  </a:lnTo>
                  <a:lnTo>
                    <a:pt x="20844" y="5523"/>
                  </a:lnTo>
                  <a:lnTo>
                    <a:pt x="20591" y="4801"/>
                  </a:lnTo>
                  <a:lnTo>
                    <a:pt x="18838" y="3963"/>
                  </a:lnTo>
                  <a:lnTo>
                    <a:pt x="18334" y="3602"/>
                  </a:lnTo>
                  <a:lnTo>
                    <a:pt x="18838" y="2759"/>
                  </a:lnTo>
                  <a:lnTo>
                    <a:pt x="19091" y="2759"/>
                  </a:lnTo>
                  <a:lnTo>
                    <a:pt x="17578" y="1801"/>
                  </a:lnTo>
                  <a:lnTo>
                    <a:pt x="15825" y="1560"/>
                  </a:lnTo>
                  <a:lnTo>
                    <a:pt x="14564" y="843"/>
                  </a:lnTo>
                  <a:lnTo>
                    <a:pt x="12559" y="0"/>
                  </a:lnTo>
                  <a:close/>
                </a:path>
              </a:pathLst>
            </a:custGeom>
            <a:solidFill>
              <a:srgbClr val="CCD4DA"/>
            </a:solidFill>
            <a:ln w="12700" cap="flat">
              <a:noFill/>
              <a:miter lim="400000"/>
            </a:ln>
            <a:effectLst/>
          </p:spPr>
          <p:txBody>
            <a:bodyPr wrap="square" lIns="0" tIns="0" rIns="0" bIns="0" numCol="1" anchor="ctr">
              <a:noAutofit/>
            </a:bodyPr>
            <a:lstStyle/>
            <a:p>
              <a:pPr defTabSz="342900">
                <a:lnSpc>
                  <a:spcPct val="100000"/>
                </a:lnSpc>
                <a:spcBef>
                  <a:spcPts val="0"/>
                </a:spcBef>
                <a:defRPr sz="1400">
                  <a:latin typeface="Arial"/>
                  <a:ea typeface="Arial"/>
                  <a:cs typeface="Arial"/>
                  <a:sym typeface="Arial"/>
                </a:defRPr>
              </a:pPr>
              <a:endParaRPr sz="525"/>
            </a:p>
          </p:txBody>
        </p:sp>
        <p:sp>
          <p:nvSpPr>
            <p:cNvPr id="268" name="Google Shape;10611;p32">
              <a:extLst>
                <a:ext uri="{FF2B5EF4-FFF2-40B4-BE49-F238E27FC236}">
                  <a16:creationId xmlns:a16="http://schemas.microsoft.com/office/drawing/2014/main" id="{3324EDF4-68D2-D791-7A2A-230F9F17A6CC}"/>
                </a:ext>
              </a:extLst>
            </p:cNvPr>
            <p:cNvSpPr/>
            <p:nvPr/>
          </p:nvSpPr>
          <p:spPr>
            <a:xfrm>
              <a:off x="12405332" y="7087578"/>
              <a:ext cx="752162" cy="1142189"/>
            </a:xfrm>
            <a:custGeom>
              <a:avLst/>
              <a:gdLst/>
              <a:ahLst/>
              <a:cxnLst>
                <a:cxn ang="0">
                  <a:pos x="wd2" y="hd2"/>
                </a:cxn>
                <a:cxn ang="5400000">
                  <a:pos x="wd2" y="hd2"/>
                </a:cxn>
                <a:cxn ang="10800000">
                  <a:pos x="wd2" y="hd2"/>
                </a:cxn>
                <a:cxn ang="16200000">
                  <a:pos x="wd2" y="hd2"/>
                </a:cxn>
              </a:cxnLst>
              <a:rect l="0" t="0" r="r" b="b"/>
              <a:pathLst>
                <a:path w="21600" h="21600" extrusionOk="0">
                  <a:moveTo>
                    <a:pt x="4724" y="0"/>
                  </a:moveTo>
                  <a:lnTo>
                    <a:pt x="2473" y="566"/>
                  </a:lnTo>
                  <a:lnTo>
                    <a:pt x="2624" y="755"/>
                  </a:lnTo>
                  <a:lnTo>
                    <a:pt x="3674" y="2500"/>
                  </a:lnTo>
                  <a:lnTo>
                    <a:pt x="3599" y="2876"/>
                  </a:lnTo>
                  <a:lnTo>
                    <a:pt x="3448" y="3065"/>
                  </a:lnTo>
                  <a:lnTo>
                    <a:pt x="4875" y="4102"/>
                  </a:lnTo>
                  <a:lnTo>
                    <a:pt x="4800" y="4573"/>
                  </a:lnTo>
                  <a:lnTo>
                    <a:pt x="4499" y="4763"/>
                  </a:lnTo>
                  <a:lnTo>
                    <a:pt x="3975" y="7215"/>
                  </a:lnTo>
                  <a:lnTo>
                    <a:pt x="4050" y="9102"/>
                  </a:lnTo>
                  <a:lnTo>
                    <a:pt x="599" y="11317"/>
                  </a:lnTo>
                  <a:lnTo>
                    <a:pt x="452" y="11459"/>
                  </a:lnTo>
                  <a:lnTo>
                    <a:pt x="0" y="11459"/>
                  </a:lnTo>
                  <a:lnTo>
                    <a:pt x="0" y="11649"/>
                  </a:lnTo>
                  <a:lnTo>
                    <a:pt x="75" y="13299"/>
                  </a:lnTo>
                  <a:lnTo>
                    <a:pt x="376" y="13346"/>
                  </a:lnTo>
                  <a:lnTo>
                    <a:pt x="975" y="13817"/>
                  </a:lnTo>
                  <a:lnTo>
                    <a:pt x="1201" y="14148"/>
                  </a:lnTo>
                  <a:lnTo>
                    <a:pt x="2251" y="14477"/>
                  </a:lnTo>
                  <a:lnTo>
                    <a:pt x="2699" y="14714"/>
                  </a:lnTo>
                  <a:lnTo>
                    <a:pt x="2850" y="15138"/>
                  </a:lnTo>
                  <a:lnTo>
                    <a:pt x="3000" y="15232"/>
                  </a:lnTo>
                  <a:lnTo>
                    <a:pt x="3075" y="15469"/>
                  </a:lnTo>
                  <a:lnTo>
                    <a:pt x="3377" y="15846"/>
                  </a:lnTo>
                  <a:lnTo>
                    <a:pt x="3377" y="16035"/>
                  </a:lnTo>
                  <a:lnTo>
                    <a:pt x="3301" y="16130"/>
                  </a:lnTo>
                  <a:lnTo>
                    <a:pt x="3226" y="16269"/>
                  </a:lnTo>
                  <a:lnTo>
                    <a:pt x="3448" y="16411"/>
                  </a:lnTo>
                  <a:lnTo>
                    <a:pt x="3301" y="16743"/>
                  </a:lnTo>
                  <a:lnTo>
                    <a:pt x="3000" y="16882"/>
                  </a:lnTo>
                  <a:lnTo>
                    <a:pt x="3075" y="17119"/>
                  </a:lnTo>
                  <a:lnTo>
                    <a:pt x="3448" y="17495"/>
                  </a:lnTo>
                  <a:lnTo>
                    <a:pt x="3749" y="17590"/>
                  </a:lnTo>
                  <a:lnTo>
                    <a:pt x="3825" y="17827"/>
                  </a:lnTo>
                  <a:lnTo>
                    <a:pt x="4423" y="18156"/>
                  </a:lnTo>
                  <a:lnTo>
                    <a:pt x="4574" y="18203"/>
                  </a:lnTo>
                  <a:lnTo>
                    <a:pt x="4423" y="18298"/>
                  </a:lnTo>
                  <a:lnTo>
                    <a:pt x="4126" y="18251"/>
                  </a:lnTo>
                  <a:lnTo>
                    <a:pt x="3825" y="18203"/>
                  </a:lnTo>
                  <a:lnTo>
                    <a:pt x="3377" y="18156"/>
                  </a:lnTo>
                  <a:lnTo>
                    <a:pt x="3226" y="18203"/>
                  </a:lnTo>
                  <a:lnTo>
                    <a:pt x="2850" y="18156"/>
                  </a:lnTo>
                  <a:lnTo>
                    <a:pt x="2473" y="18203"/>
                  </a:lnTo>
                  <a:lnTo>
                    <a:pt x="2251" y="18156"/>
                  </a:lnTo>
                  <a:lnTo>
                    <a:pt x="1574" y="18156"/>
                  </a:lnTo>
                  <a:lnTo>
                    <a:pt x="1574" y="18393"/>
                  </a:lnTo>
                  <a:lnTo>
                    <a:pt x="1498" y="18487"/>
                  </a:lnTo>
                  <a:lnTo>
                    <a:pt x="1498" y="18864"/>
                  </a:lnTo>
                  <a:lnTo>
                    <a:pt x="1799" y="18958"/>
                  </a:lnTo>
                  <a:lnTo>
                    <a:pt x="1799" y="19148"/>
                  </a:lnTo>
                  <a:lnTo>
                    <a:pt x="2176" y="19195"/>
                  </a:lnTo>
                  <a:lnTo>
                    <a:pt x="2925" y="19619"/>
                  </a:lnTo>
                  <a:lnTo>
                    <a:pt x="3975" y="20279"/>
                  </a:lnTo>
                  <a:lnTo>
                    <a:pt x="4352" y="20608"/>
                  </a:lnTo>
                  <a:lnTo>
                    <a:pt x="4574" y="20987"/>
                  </a:lnTo>
                  <a:lnTo>
                    <a:pt x="4724" y="21221"/>
                  </a:lnTo>
                  <a:lnTo>
                    <a:pt x="4875" y="21316"/>
                  </a:lnTo>
                  <a:lnTo>
                    <a:pt x="4950" y="21600"/>
                  </a:lnTo>
                  <a:lnTo>
                    <a:pt x="5327" y="21600"/>
                  </a:lnTo>
                  <a:lnTo>
                    <a:pt x="5699" y="21553"/>
                  </a:lnTo>
                  <a:lnTo>
                    <a:pt x="6301" y="21553"/>
                  </a:lnTo>
                  <a:lnTo>
                    <a:pt x="6448" y="21269"/>
                  </a:lnTo>
                  <a:lnTo>
                    <a:pt x="6448" y="20987"/>
                  </a:lnTo>
                  <a:lnTo>
                    <a:pt x="6750" y="20845"/>
                  </a:lnTo>
                  <a:lnTo>
                    <a:pt x="6975" y="20987"/>
                  </a:lnTo>
                  <a:lnTo>
                    <a:pt x="7126" y="21269"/>
                  </a:lnTo>
                  <a:lnTo>
                    <a:pt x="7352" y="21363"/>
                  </a:lnTo>
                  <a:lnTo>
                    <a:pt x="7725" y="21316"/>
                  </a:lnTo>
                  <a:lnTo>
                    <a:pt x="8176" y="21082"/>
                  </a:lnTo>
                  <a:lnTo>
                    <a:pt x="8850" y="20987"/>
                  </a:lnTo>
                  <a:lnTo>
                    <a:pt x="9302" y="20750"/>
                  </a:lnTo>
                  <a:lnTo>
                    <a:pt x="10499" y="20561"/>
                  </a:lnTo>
                  <a:lnTo>
                    <a:pt x="11101" y="20561"/>
                  </a:lnTo>
                  <a:lnTo>
                    <a:pt x="11323" y="20326"/>
                  </a:lnTo>
                  <a:lnTo>
                    <a:pt x="11926" y="20090"/>
                  </a:lnTo>
                  <a:lnTo>
                    <a:pt x="11850" y="19903"/>
                  </a:lnTo>
                  <a:lnTo>
                    <a:pt x="11624" y="19903"/>
                  </a:lnTo>
                  <a:lnTo>
                    <a:pt x="11252" y="19666"/>
                  </a:lnTo>
                  <a:lnTo>
                    <a:pt x="11323" y="19429"/>
                  </a:lnTo>
                  <a:lnTo>
                    <a:pt x="11624" y="19335"/>
                  </a:lnTo>
                  <a:lnTo>
                    <a:pt x="11926" y="19382"/>
                  </a:lnTo>
                  <a:lnTo>
                    <a:pt x="12374" y="19335"/>
                  </a:lnTo>
                  <a:lnTo>
                    <a:pt x="12750" y="19429"/>
                  </a:lnTo>
                  <a:lnTo>
                    <a:pt x="13202" y="19477"/>
                  </a:lnTo>
                  <a:lnTo>
                    <a:pt x="13800" y="19429"/>
                  </a:lnTo>
                  <a:lnTo>
                    <a:pt x="14625" y="19382"/>
                  </a:lnTo>
                  <a:lnTo>
                    <a:pt x="15001" y="19195"/>
                  </a:lnTo>
                  <a:lnTo>
                    <a:pt x="15374" y="19100"/>
                  </a:lnTo>
                  <a:lnTo>
                    <a:pt x="15449" y="18864"/>
                  </a:lnTo>
                  <a:lnTo>
                    <a:pt x="15374" y="18674"/>
                  </a:lnTo>
                  <a:lnTo>
                    <a:pt x="15449" y="18440"/>
                  </a:lnTo>
                  <a:lnTo>
                    <a:pt x="15750" y="18298"/>
                  </a:lnTo>
                  <a:lnTo>
                    <a:pt x="15750" y="18156"/>
                  </a:lnTo>
                  <a:lnTo>
                    <a:pt x="16051" y="17921"/>
                  </a:lnTo>
                  <a:lnTo>
                    <a:pt x="16202" y="17969"/>
                  </a:lnTo>
                  <a:lnTo>
                    <a:pt x="16424" y="17969"/>
                  </a:lnTo>
                  <a:lnTo>
                    <a:pt x="16800" y="17590"/>
                  </a:lnTo>
                  <a:lnTo>
                    <a:pt x="17101" y="17543"/>
                  </a:lnTo>
                  <a:lnTo>
                    <a:pt x="16951" y="17356"/>
                  </a:lnTo>
                  <a:lnTo>
                    <a:pt x="17101" y="17214"/>
                  </a:lnTo>
                  <a:lnTo>
                    <a:pt x="17625" y="17024"/>
                  </a:lnTo>
                  <a:lnTo>
                    <a:pt x="18001" y="16835"/>
                  </a:lnTo>
                  <a:lnTo>
                    <a:pt x="18449" y="16835"/>
                  </a:lnTo>
                  <a:lnTo>
                    <a:pt x="18750" y="16977"/>
                  </a:lnTo>
                  <a:lnTo>
                    <a:pt x="19198" y="16790"/>
                  </a:lnTo>
                  <a:lnTo>
                    <a:pt x="19349" y="16648"/>
                  </a:lnTo>
                  <a:lnTo>
                    <a:pt x="19424" y="16601"/>
                  </a:lnTo>
                  <a:lnTo>
                    <a:pt x="19424" y="16411"/>
                  </a:lnTo>
                  <a:lnTo>
                    <a:pt x="19575" y="16269"/>
                  </a:lnTo>
                  <a:lnTo>
                    <a:pt x="19424" y="16082"/>
                  </a:lnTo>
                  <a:lnTo>
                    <a:pt x="18600" y="15893"/>
                  </a:lnTo>
                  <a:lnTo>
                    <a:pt x="18449" y="15656"/>
                  </a:lnTo>
                  <a:lnTo>
                    <a:pt x="18449" y="15374"/>
                  </a:lnTo>
                  <a:lnTo>
                    <a:pt x="18299" y="15138"/>
                  </a:lnTo>
                  <a:lnTo>
                    <a:pt x="18449" y="14951"/>
                  </a:lnTo>
                  <a:lnTo>
                    <a:pt x="18223" y="14856"/>
                  </a:lnTo>
                  <a:lnTo>
                    <a:pt x="18374" y="14714"/>
                  </a:lnTo>
                  <a:lnTo>
                    <a:pt x="18374" y="14525"/>
                  </a:lnTo>
                  <a:lnTo>
                    <a:pt x="18223" y="14477"/>
                  </a:lnTo>
                  <a:lnTo>
                    <a:pt x="17700" y="14714"/>
                  </a:lnTo>
                  <a:lnTo>
                    <a:pt x="17474" y="14525"/>
                  </a:lnTo>
                  <a:lnTo>
                    <a:pt x="17474" y="14243"/>
                  </a:lnTo>
                  <a:lnTo>
                    <a:pt x="18076" y="13817"/>
                  </a:lnTo>
                  <a:lnTo>
                    <a:pt x="18299" y="13583"/>
                  </a:lnTo>
                  <a:lnTo>
                    <a:pt x="18223" y="13346"/>
                  </a:lnTo>
                  <a:lnTo>
                    <a:pt x="17851" y="13251"/>
                  </a:lnTo>
                  <a:lnTo>
                    <a:pt x="17926" y="13064"/>
                  </a:lnTo>
                  <a:lnTo>
                    <a:pt x="18374" y="12875"/>
                  </a:lnTo>
                  <a:lnTo>
                    <a:pt x="18600" y="12591"/>
                  </a:lnTo>
                  <a:lnTo>
                    <a:pt x="18374" y="12496"/>
                  </a:lnTo>
                  <a:lnTo>
                    <a:pt x="18299" y="12262"/>
                  </a:lnTo>
                  <a:lnTo>
                    <a:pt x="18675" y="12072"/>
                  </a:lnTo>
                  <a:lnTo>
                    <a:pt x="18826" y="12072"/>
                  </a:lnTo>
                  <a:lnTo>
                    <a:pt x="19575" y="11459"/>
                  </a:lnTo>
                  <a:lnTo>
                    <a:pt x="19801" y="11178"/>
                  </a:lnTo>
                  <a:lnTo>
                    <a:pt x="19575" y="10988"/>
                  </a:lnTo>
                  <a:lnTo>
                    <a:pt x="19575" y="10704"/>
                  </a:lnTo>
                  <a:lnTo>
                    <a:pt x="19951" y="10517"/>
                  </a:lnTo>
                  <a:lnTo>
                    <a:pt x="20474" y="10517"/>
                  </a:lnTo>
                  <a:lnTo>
                    <a:pt x="20851" y="10657"/>
                  </a:lnTo>
                  <a:lnTo>
                    <a:pt x="21224" y="10470"/>
                  </a:lnTo>
                  <a:lnTo>
                    <a:pt x="21600" y="10422"/>
                  </a:lnTo>
                  <a:lnTo>
                    <a:pt x="21374" y="5281"/>
                  </a:lnTo>
                  <a:lnTo>
                    <a:pt x="4724" y="0"/>
                  </a:lnTo>
                  <a:close/>
                </a:path>
              </a:pathLst>
            </a:custGeom>
            <a:solidFill>
              <a:srgbClr val="CCD4D8"/>
            </a:solidFill>
            <a:ln w="12700" cap="flat">
              <a:noFill/>
              <a:miter lim="400000"/>
            </a:ln>
            <a:effectLst/>
          </p:spPr>
          <p:txBody>
            <a:bodyPr wrap="square" lIns="0" tIns="0" rIns="0" bIns="0" numCol="1" anchor="ctr">
              <a:noAutofit/>
            </a:bodyPr>
            <a:lstStyle/>
            <a:p>
              <a:pPr defTabSz="342900">
                <a:lnSpc>
                  <a:spcPct val="100000"/>
                </a:lnSpc>
                <a:spcBef>
                  <a:spcPts val="0"/>
                </a:spcBef>
                <a:defRPr sz="1400">
                  <a:latin typeface="Arial"/>
                  <a:ea typeface="Arial"/>
                  <a:cs typeface="Arial"/>
                  <a:sym typeface="Arial"/>
                </a:defRPr>
              </a:pPr>
              <a:endParaRPr sz="525"/>
            </a:p>
          </p:txBody>
        </p:sp>
        <p:sp>
          <p:nvSpPr>
            <p:cNvPr id="273" name="Google Shape;10612;p32">
              <a:extLst>
                <a:ext uri="{FF2B5EF4-FFF2-40B4-BE49-F238E27FC236}">
                  <a16:creationId xmlns:a16="http://schemas.microsoft.com/office/drawing/2014/main" id="{DEDCF5F9-8DD3-8D9A-4067-1C04D218BD34}"/>
                </a:ext>
              </a:extLst>
            </p:cNvPr>
            <p:cNvSpPr/>
            <p:nvPr/>
          </p:nvSpPr>
          <p:spPr>
            <a:xfrm>
              <a:off x="12295764" y="7802033"/>
              <a:ext cx="59876" cy="59875"/>
            </a:xfrm>
            <a:custGeom>
              <a:avLst/>
              <a:gdLst/>
              <a:ahLst/>
              <a:cxnLst>
                <a:cxn ang="0">
                  <a:pos x="wd2" y="hd2"/>
                </a:cxn>
                <a:cxn ang="5400000">
                  <a:pos x="wd2" y="hd2"/>
                </a:cxn>
                <a:cxn ang="10800000">
                  <a:pos x="wd2" y="hd2"/>
                </a:cxn>
                <a:cxn ang="16200000">
                  <a:pos x="wd2" y="hd2"/>
                </a:cxn>
              </a:cxnLst>
              <a:rect l="0" t="0" r="r" b="b"/>
              <a:pathLst>
                <a:path w="21600" h="21600" extrusionOk="0">
                  <a:moveTo>
                    <a:pt x="21600" y="0"/>
                  </a:moveTo>
                  <a:lnTo>
                    <a:pt x="0" y="8640"/>
                  </a:lnTo>
                  <a:lnTo>
                    <a:pt x="7123" y="21600"/>
                  </a:lnTo>
                  <a:lnTo>
                    <a:pt x="19187" y="17280"/>
                  </a:lnTo>
                  <a:lnTo>
                    <a:pt x="21600" y="0"/>
                  </a:lnTo>
                  <a:close/>
                </a:path>
              </a:pathLst>
            </a:custGeom>
            <a:solidFill>
              <a:srgbClr val="CCD4DA"/>
            </a:solidFill>
            <a:ln w="12700" cap="flat">
              <a:noFill/>
              <a:miter lim="400000"/>
            </a:ln>
            <a:effectLst/>
          </p:spPr>
          <p:txBody>
            <a:bodyPr wrap="square" lIns="0" tIns="0" rIns="0" bIns="0" numCol="1" anchor="ctr">
              <a:noAutofit/>
            </a:bodyPr>
            <a:lstStyle/>
            <a:p>
              <a:pPr defTabSz="342900">
                <a:lnSpc>
                  <a:spcPct val="100000"/>
                </a:lnSpc>
                <a:spcBef>
                  <a:spcPts val="0"/>
                </a:spcBef>
                <a:defRPr sz="1400">
                  <a:latin typeface="Arial"/>
                  <a:ea typeface="Arial"/>
                  <a:cs typeface="Arial"/>
                  <a:sym typeface="Arial"/>
                </a:defRPr>
              </a:pPr>
              <a:endParaRPr sz="525"/>
            </a:p>
          </p:txBody>
        </p:sp>
        <p:sp>
          <p:nvSpPr>
            <p:cNvPr id="274" name="Google Shape;10613;p32">
              <a:extLst>
                <a:ext uri="{FF2B5EF4-FFF2-40B4-BE49-F238E27FC236}">
                  <a16:creationId xmlns:a16="http://schemas.microsoft.com/office/drawing/2014/main" id="{B84569B4-0A25-E1BF-BF92-607D0F22A2FE}"/>
                </a:ext>
              </a:extLst>
            </p:cNvPr>
            <p:cNvSpPr/>
            <p:nvPr/>
          </p:nvSpPr>
          <p:spPr>
            <a:xfrm>
              <a:off x="11475559" y="7102478"/>
              <a:ext cx="1099526" cy="815492"/>
            </a:xfrm>
            <a:custGeom>
              <a:avLst/>
              <a:gdLst/>
              <a:ahLst/>
              <a:cxnLst>
                <a:cxn ang="0">
                  <a:pos x="wd2" y="hd2"/>
                </a:cxn>
                <a:cxn ang="5400000">
                  <a:pos x="wd2" y="hd2"/>
                </a:cxn>
                <a:cxn ang="10800000">
                  <a:pos x="wd2" y="hd2"/>
                </a:cxn>
                <a:cxn ang="16200000">
                  <a:pos x="wd2" y="hd2"/>
                </a:cxn>
              </a:cxnLst>
              <a:rect l="0" t="0" r="r" b="b"/>
              <a:pathLst>
                <a:path w="21600" h="21600" extrusionOk="0">
                  <a:moveTo>
                    <a:pt x="15955" y="0"/>
                  </a:moveTo>
                  <a:lnTo>
                    <a:pt x="9595" y="5020"/>
                  </a:lnTo>
                  <a:lnTo>
                    <a:pt x="7800" y="7068"/>
                  </a:lnTo>
                  <a:lnTo>
                    <a:pt x="5696" y="7728"/>
                  </a:lnTo>
                  <a:lnTo>
                    <a:pt x="5645" y="11296"/>
                  </a:lnTo>
                  <a:lnTo>
                    <a:pt x="5490" y="12880"/>
                  </a:lnTo>
                  <a:lnTo>
                    <a:pt x="5336" y="13146"/>
                  </a:lnTo>
                  <a:lnTo>
                    <a:pt x="5233" y="13673"/>
                  </a:lnTo>
                  <a:lnTo>
                    <a:pt x="5132" y="14137"/>
                  </a:lnTo>
                  <a:lnTo>
                    <a:pt x="4414" y="14598"/>
                  </a:lnTo>
                  <a:lnTo>
                    <a:pt x="4053" y="14929"/>
                  </a:lnTo>
                  <a:lnTo>
                    <a:pt x="3592" y="14929"/>
                  </a:lnTo>
                  <a:lnTo>
                    <a:pt x="3180" y="15261"/>
                  </a:lnTo>
                  <a:lnTo>
                    <a:pt x="2310" y="15261"/>
                  </a:lnTo>
                  <a:lnTo>
                    <a:pt x="1898" y="15523"/>
                  </a:lnTo>
                  <a:lnTo>
                    <a:pt x="1591" y="15523"/>
                  </a:lnTo>
                  <a:lnTo>
                    <a:pt x="615" y="15589"/>
                  </a:lnTo>
                  <a:lnTo>
                    <a:pt x="309" y="15523"/>
                  </a:lnTo>
                  <a:lnTo>
                    <a:pt x="206" y="15788"/>
                  </a:lnTo>
                  <a:lnTo>
                    <a:pt x="206" y="16249"/>
                  </a:lnTo>
                  <a:lnTo>
                    <a:pt x="0" y="16580"/>
                  </a:lnTo>
                  <a:lnTo>
                    <a:pt x="0" y="17174"/>
                  </a:lnTo>
                  <a:lnTo>
                    <a:pt x="1334" y="18298"/>
                  </a:lnTo>
                  <a:lnTo>
                    <a:pt x="1334" y="19090"/>
                  </a:lnTo>
                  <a:lnTo>
                    <a:pt x="1846" y="19488"/>
                  </a:lnTo>
                  <a:lnTo>
                    <a:pt x="2413" y="19090"/>
                  </a:lnTo>
                  <a:lnTo>
                    <a:pt x="2616" y="19223"/>
                  </a:lnTo>
                  <a:lnTo>
                    <a:pt x="2616" y="19422"/>
                  </a:lnTo>
                  <a:lnTo>
                    <a:pt x="2771" y="19554"/>
                  </a:lnTo>
                  <a:lnTo>
                    <a:pt x="2771" y="19883"/>
                  </a:lnTo>
                  <a:lnTo>
                    <a:pt x="2616" y="20214"/>
                  </a:lnTo>
                  <a:lnTo>
                    <a:pt x="2925" y="20741"/>
                  </a:lnTo>
                  <a:lnTo>
                    <a:pt x="3180" y="20741"/>
                  </a:lnTo>
                  <a:lnTo>
                    <a:pt x="3438" y="20546"/>
                  </a:lnTo>
                  <a:lnTo>
                    <a:pt x="3386" y="20413"/>
                  </a:lnTo>
                  <a:lnTo>
                    <a:pt x="3541" y="20081"/>
                  </a:lnTo>
                  <a:lnTo>
                    <a:pt x="3950" y="20546"/>
                  </a:lnTo>
                  <a:lnTo>
                    <a:pt x="4208" y="20940"/>
                  </a:lnTo>
                  <a:lnTo>
                    <a:pt x="4566" y="21073"/>
                  </a:lnTo>
                  <a:lnTo>
                    <a:pt x="4875" y="21600"/>
                  </a:lnTo>
                  <a:lnTo>
                    <a:pt x="5081" y="21404"/>
                  </a:lnTo>
                  <a:lnTo>
                    <a:pt x="5081" y="21205"/>
                  </a:lnTo>
                  <a:lnTo>
                    <a:pt x="4926" y="21139"/>
                  </a:lnTo>
                  <a:lnTo>
                    <a:pt x="4720" y="20609"/>
                  </a:lnTo>
                  <a:lnTo>
                    <a:pt x="4823" y="20479"/>
                  </a:lnTo>
                  <a:lnTo>
                    <a:pt x="4823" y="20214"/>
                  </a:lnTo>
                  <a:lnTo>
                    <a:pt x="5081" y="19883"/>
                  </a:lnTo>
                  <a:lnTo>
                    <a:pt x="5336" y="19883"/>
                  </a:lnTo>
                  <a:lnTo>
                    <a:pt x="5336" y="19621"/>
                  </a:lnTo>
                  <a:lnTo>
                    <a:pt x="5181" y="19488"/>
                  </a:lnTo>
                  <a:lnTo>
                    <a:pt x="5132" y="19157"/>
                  </a:lnTo>
                  <a:lnTo>
                    <a:pt x="5181" y="18958"/>
                  </a:lnTo>
                  <a:lnTo>
                    <a:pt x="5233" y="18891"/>
                  </a:lnTo>
                  <a:lnTo>
                    <a:pt x="5181" y="18762"/>
                  </a:lnTo>
                  <a:lnTo>
                    <a:pt x="5181" y="18563"/>
                  </a:lnTo>
                  <a:lnTo>
                    <a:pt x="5490" y="18232"/>
                  </a:lnTo>
                  <a:lnTo>
                    <a:pt x="5696" y="18165"/>
                  </a:lnTo>
                  <a:lnTo>
                    <a:pt x="5848" y="18099"/>
                  </a:lnTo>
                  <a:lnTo>
                    <a:pt x="6106" y="17969"/>
                  </a:lnTo>
                  <a:lnTo>
                    <a:pt x="6876" y="17969"/>
                  </a:lnTo>
                  <a:lnTo>
                    <a:pt x="6978" y="17837"/>
                  </a:lnTo>
                  <a:lnTo>
                    <a:pt x="7184" y="17837"/>
                  </a:lnTo>
                  <a:lnTo>
                    <a:pt x="7388" y="17903"/>
                  </a:lnTo>
                  <a:lnTo>
                    <a:pt x="7748" y="17969"/>
                  </a:lnTo>
                  <a:lnTo>
                    <a:pt x="7952" y="18099"/>
                  </a:lnTo>
                  <a:lnTo>
                    <a:pt x="8158" y="18165"/>
                  </a:lnTo>
                  <a:lnTo>
                    <a:pt x="8567" y="18298"/>
                  </a:lnTo>
                  <a:lnTo>
                    <a:pt x="8722" y="18563"/>
                  </a:lnTo>
                  <a:lnTo>
                    <a:pt x="9031" y="19157"/>
                  </a:lnTo>
                  <a:lnTo>
                    <a:pt x="9286" y="19422"/>
                  </a:lnTo>
                  <a:lnTo>
                    <a:pt x="9440" y="19289"/>
                  </a:lnTo>
                  <a:lnTo>
                    <a:pt x="9595" y="19090"/>
                  </a:lnTo>
                  <a:lnTo>
                    <a:pt x="9801" y="18958"/>
                  </a:lnTo>
                  <a:lnTo>
                    <a:pt x="10004" y="18891"/>
                  </a:lnTo>
                  <a:lnTo>
                    <a:pt x="10365" y="18828"/>
                  </a:lnTo>
                  <a:lnTo>
                    <a:pt x="10468" y="18762"/>
                  </a:lnTo>
                  <a:lnTo>
                    <a:pt x="10723" y="18762"/>
                  </a:lnTo>
                  <a:lnTo>
                    <a:pt x="10980" y="18958"/>
                  </a:lnTo>
                  <a:lnTo>
                    <a:pt x="10980" y="19157"/>
                  </a:lnTo>
                  <a:lnTo>
                    <a:pt x="11235" y="19223"/>
                  </a:lnTo>
                  <a:lnTo>
                    <a:pt x="11647" y="19554"/>
                  </a:lnTo>
                  <a:lnTo>
                    <a:pt x="12005" y="19621"/>
                  </a:lnTo>
                  <a:lnTo>
                    <a:pt x="12569" y="19883"/>
                  </a:lnTo>
                  <a:lnTo>
                    <a:pt x="12827" y="19949"/>
                  </a:lnTo>
                  <a:lnTo>
                    <a:pt x="13136" y="19750"/>
                  </a:lnTo>
                  <a:lnTo>
                    <a:pt x="13545" y="19090"/>
                  </a:lnTo>
                  <a:lnTo>
                    <a:pt x="13803" y="18891"/>
                  </a:lnTo>
                  <a:lnTo>
                    <a:pt x="14572" y="18958"/>
                  </a:lnTo>
                  <a:lnTo>
                    <a:pt x="14879" y="18828"/>
                  </a:lnTo>
                  <a:lnTo>
                    <a:pt x="15494" y="18891"/>
                  </a:lnTo>
                  <a:lnTo>
                    <a:pt x="15955" y="19157"/>
                  </a:lnTo>
                  <a:lnTo>
                    <a:pt x="16367" y="19223"/>
                  </a:lnTo>
                  <a:lnTo>
                    <a:pt x="16470" y="19289"/>
                  </a:lnTo>
                  <a:lnTo>
                    <a:pt x="16931" y="19157"/>
                  </a:lnTo>
                  <a:lnTo>
                    <a:pt x="16983" y="19090"/>
                  </a:lnTo>
                  <a:lnTo>
                    <a:pt x="17240" y="18891"/>
                  </a:lnTo>
                  <a:lnTo>
                    <a:pt x="17392" y="18762"/>
                  </a:lnTo>
                  <a:lnTo>
                    <a:pt x="17547" y="18629"/>
                  </a:lnTo>
                  <a:lnTo>
                    <a:pt x="17753" y="18762"/>
                  </a:lnTo>
                  <a:lnTo>
                    <a:pt x="17907" y="18629"/>
                  </a:lnTo>
                  <a:lnTo>
                    <a:pt x="17956" y="18430"/>
                  </a:lnTo>
                  <a:lnTo>
                    <a:pt x="18059" y="18099"/>
                  </a:lnTo>
                  <a:lnTo>
                    <a:pt x="18317" y="18232"/>
                  </a:lnTo>
                  <a:lnTo>
                    <a:pt x="18265" y="15921"/>
                  </a:lnTo>
                  <a:lnTo>
                    <a:pt x="18265" y="15655"/>
                  </a:lnTo>
                  <a:lnTo>
                    <a:pt x="18574" y="15655"/>
                  </a:lnTo>
                  <a:lnTo>
                    <a:pt x="18675" y="15457"/>
                  </a:lnTo>
                  <a:lnTo>
                    <a:pt x="21036" y="12353"/>
                  </a:lnTo>
                  <a:lnTo>
                    <a:pt x="20985" y="9711"/>
                  </a:lnTo>
                  <a:lnTo>
                    <a:pt x="21343" y="6276"/>
                  </a:lnTo>
                  <a:lnTo>
                    <a:pt x="21549" y="6011"/>
                  </a:lnTo>
                  <a:lnTo>
                    <a:pt x="21600" y="5351"/>
                  </a:lnTo>
                  <a:lnTo>
                    <a:pt x="20624" y="3899"/>
                  </a:lnTo>
                  <a:lnTo>
                    <a:pt x="20727" y="3634"/>
                  </a:lnTo>
                  <a:lnTo>
                    <a:pt x="20779" y="3106"/>
                  </a:lnTo>
                  <a:lnTo>
                    <a:pt x="20060" y="663"/>
                  </a:lnTo>
                  <a:lnTo>
                    <a:pt x="19957" y="398"/>
                  </a:lnTo>
                  <a:lnTo>
                    <a:pt x="18675" y="1058"/>
                  </a:lnTo>
                  <a:lnTo>
                    <a:pt x="18420" y="726"/>
                  </a:lnTo>
                  <a:lnTo>
                    <a:pt x="15955" y="0"/>
                  </a:lnTo>
                  <a:close/>
                </a:path>
              </a:pathLst>
            </a:custGeom>
            <a:solidFill>
              <a:srgbClr val="CCD4DA"/>
            </a:solidFill>
            <a:ln w="12700" cap="flat">
              <a:noFill/>
              <a:miter lim="400000"/>
            </a:ln>
            <a:effectLst/>
          </p:spPr>
          <p:txBody>
            <a:bodyPr wrap="square" lIns="0" tIns="0" rIns="0" bIns="0" numCol="1" anchor="ctr">
              <a:noAutofit/>
            </a:bodyPr>
            <a:lstStyle/>
            <a:p>
              <a:pPr defTabSz="342900">
                <a:lnSpc>
                  <a:spcPct val="100000"/>
                </a:lnSpc>
                <a:spcBef>
                  <a:spcPts val="0"/>
                </a:spcBef>
                <a:defRPr sz="1400">
                  <a:solidFill>
                    <a:srgbClr val="A6CBC2"/>
                  </a:solidFill>
                  <a:latin typeface="Arial"/>
                  <a:ea typeface="Arial"/>
                  <a:cs typeface="Arial"/>
                  <a:sym typeface="Arial"/>
                </a:defRPr>
              </a:pPr>
              <a:endParaRPr sz="525"/>
            </a:p>
          </p:txBody>
        </p:sp>
        <p:sp>
          <p:nvSpPr>
            <p:cNvPr id="275" name="Google Shape;10614;p32">
              <a:extLst>
                <a:ext uri="{FF2B5EF4-FFF2-40B4-BE49-F238E27FC236}">
                  <a16:creationId xmlns:a16="http://schemas.microsoft.com/office/drawing/2014/main" id="{FC0DCF47-E41C-8847-A868-58CE922B9C47}"/>
                </a:ext>
              </a:extLst>
            </p:cNvPr>
            <p:cNvSpPr/>
            <p:nvPr/>
          </p:nvSpPr>
          <p:spPr>
            <a:xfrm>
              <a:off x="11661042" y="7775893"/>
              <a:ext cx="825298" cy="675798"/>
            </a:xfrm>
            <a:custGeom>
              <a:avLst/>
              <a:gdLst/>
              <a:ahLst/>
              <a:cxnLst>
                <a:cxn ang="0">
                  <a:pos x="wd2" y="hd2"/>
                </a:cxn>
                <a:cxn ang="5400000">
                  <a:pos x="wd2" y="hd2"/>
                </a:cxn>
                <a:cxn ang="10800000">
                  <a:pos x="wd2" y="hd2"/>
                </a:cxn>
                <a:cxn ang="16200000">
                  <a:pos x="wd2" y="hd2"/>
                </a:cxn>
              </a:cxnLst>
              <a:rect l="0" t="0" r="r" b="b"/>
              <a:pathLst>
                <a:path w="21600" h="21600" extrusionOk="0">
                  <a:moveTo>
                    <a:pt x="4443" y="0"/>
                  </a:moveTo>
                  <a:lnTo>
                    <a:pt x="4306" y="160"/>
                  </a:lnTo>
                  <a:lnTo>
                    <a:pt x="3280" y="160"/>
                  </a:lnTo>
                  <a:lnTo>
                    <a:pt x="2937" y="316"/>
                  </a:lnTo>
                  <a:lnTo>
                    <a:pt x="2734" y="396"/>
                  </a:lnTo>
                  <a:lnTo>
                    <a:pt x="2460" y="476"/>
                  </a:lnTo>
                  <a:lnTo>
                    <a:pt x="2048" y="876"/>
                  </a:lnTo>
                  <a:lnTo>
                    <a:pt x="2048" y="1116"/>
                  </a:lnTo>
                  <a:lnTo>
                    <a:pt x="2117" y="1272"/>
                  </a:lnTo>
                  <a:lnTo>
                    <a:pt x="2048" y="1352"/>
                  </a:lnTo>
                  <a:lnTo>
                    <a:pt x="1983" y="1592"/>
                  </a:lnTo>
                  <a:lnTo>
                    <a:pt x="2048" y="1992"/>
                  </a:lnTo>
                  <a:lnTo>
                    <a:pt x="2254" y="2152"/>
                  </a:lnTo>
                  <a:lnTo>
                    <a:pt x="2254" y="2469"/>
                  </a:lnTo>
                  <a:lnTo>
                    <a:pt x="1914" y="2469"/>
                  </a:lnTo>
                  <a:lnTo>
                    <a:pt x="1571" y="2869"/>
                  </a:lnTo>
                  <a:lnTo>
                    <a:pt x="1571" y="3189"/>
                  </a:lnTo>
                  <a:lnTo>
                    <a:pt x="1434" y="3345"/>
                  </a:lnTo>
                  <a:lnTo>
                    <a:pt x="1709" y="3985"/>
                  </a:lnTo>
                  <a:lnTo>
                    <a:pt x="1914" y="4065"/>
                  </a:lnTo>
                  <a:lnTo>
                    <a:pt x="1914" y="4305"/>
                  </a:lnTo>
                  <a:lnTo>
                    <a:pt x="1640" y="4541"/>
                  </a:lnTo>
                  <a:lnTo>
                    <a:pt x="1571" y="4541"/>
                  </a:lnTo>
                  <a:lnTo>
                    <a:pt x="1434" y="5101"/>
                  </a:lnTo>
                  <a:lnTo>
                    <a:pt x="1571" y="5341"/>
                  </a:lnTo>
                  <a:lnTo>
                    <a:pt x="2048" y="5897"/>
                  </a:lnTo>
                  <a:lnTo>
                    <a:pt x="2117" y="6377"/>
                  </a:lnTo>
                  <a:lnTo>
                    <a:pt x="2323" y="7173"/>
                  </a:lnTo>
                  <a:lnTo>
                    <a:pt x="2254" y="7490"/>
                  </a:lnTo>
                  <a:lnTo>
                    <a:pt x="1777" y="7490"/>
                  </a:lnTo>
                  <a:lnTo>
                    <a:pt x="1640" y="7730"/>
                  </a:lnTo>
                  <a:lnTo>
                    <a:pt x="1640" y="7970"/>
                  </a:lnTo>
                  <a:lnTo>
                    <a:pt x="2048" y="8450"/>
                  </a:lnTo>
                  <a:lnTo>
                    <a:pt x="1983" y="8686"/>
                  </a:lnTo>
                  <a:lnTo>
                    <a:pt x="1709" y="8686"/>
                  </a:lnTo>
                  <a:lnTo>
                    <a:pt x="1434" y="8846"/>
                  </a:lnTo>
                  <a:lnTo>
                    <a:pt x="1297" y="9246"/>
                  </a:lnTo>
                  <a:lnTo>
                    <a:pt x="1026" y="9722"/>
                  </a:lnTo>
                  <a:lnTo>
                    <a:pt x="889" y="10122"/>
                  </a:lnTo>
                  <a:lnTo>
                    <a:pt x="683" y="10362"/>
                  </a:lnTo>
                  <a:lnTo>
                    <a:pt x="546" y="10362"/>
                  </a:lnTo>
                  <a:lnTo>
                    <a:pt x="206" y="10522"/>
                  </a:lnTo>
                  <a:lnTo>
                    <a:pt x="69" y="10758"/>
                  </a:lnTo>
                  <a:lnTo>
                    <a:pt x="69" y="11158"/>
                  </a:lnTo>
                  <a:lnTo>
                    <a:pt x="0" y="11478"/>
                  </a:lnTo>
                  <a:lnTo>
                    <a:pt x="0" y="12114"/>
                  </a:lnTo>
                  <a:lnTo>
                    <a:pt x="69" y="12434"/>
                  </a:lnTo>
                  <a:lnTo>
                    <a:pt x="0" y="12674"/>
                  </a:lnTo>
                  <a:lnTo>
                    <a:pt x="69" y="12830"/>
                  </a:lnTo>
                  <a:lnTo>
                    <a:pt x="69" y="13470"/>
                  </a:lnTo>
                  <a:lnTo>
                    <a:pt x="206" y="14347"/>
                  </a:lnTo>
                  <a:lnTo>
                    <a:pt x="69" y="14667"/>
                  </a:lnTo>
                  <a:lnTo>
                    <a:pt x="206" y="15063"/>
                  </a:lnTo>
                  <a:lnTo>
                    <a:pt x="69" y="16099"/>
                  </a:lnTo>
                  <a:lnTo>
                    <a:pt x="206" y="16499"/>
                  </a:lnTo>
                  <a:lnTo>
                    <a:pt x="957" y="16739"/>
                  </a:lnTo>
                  <a:lnTo>
                    <a:pt x="1571" y="16419"/>
                  </a:lnTo>
                  <a:lnTo>
                    <a:pt x="2937" y="17295"/>
                  </a:lnTo>
                  <a:lnTo>
                    <a:pt x="3691" y="18091"/>
                  </a:lnTo>
                  <a:lnTo>
                    <a:pt x="4100" y="19208"/>
                  </a:lnTo>
                  <a:lnTo>
                    <a:pt x="4100" y="19928"/>
                  </a:lnTo>
                  <a:lnTo>
                    <a:pt x="4374" y="20084"/>
                  </a:lnTo>
                  <a:lnTo>
                    <a:pt x="4649" y="20804"/>
                  </a:lnTo>
                  <a:lnTo>
                    <a:pt x="5057" y="21280"/>
                  </a:lnTo>
                  <a:lnTo>
                    <a:pt x="5740" y="21600"/>
                  </a:lnTo>
                  <a:lnTo>
                    <a:pt x="7585" y="21440"/>
                  </a:lnTo>
                  <a:lnTo>
                    <a:pt x="7928" y="21200"/>
                  </a:lnTo>
                  <a:lnTo>
                    <a:pt x="8203" y="21280"/>
                  </a:lnTo>
                  <a:lnTo>
                    <a:pt x="9091" y="20884"/>
                  </a:lnTo>
                  <a:lnTo>
                    <a:pt x="9431" y="21120"/>
                  </a:lnTo>
                  <a:lnTo>
                    <a:pt x="9843" y="21040"/>
                  </a:lnTo>
                  <a:lnTo>
                    <a:pt x="9980" y="20404"/>
                  </a:lnTo>
                  <a:lnTo>
                    <a:pt x="10320" y="20804"/>
                  </a:lnTo>
                  <a:lnTo>
                    <a:pt x="10526" y="20724"/>
                  </a:lnTo>
                  <a:lnTo>
                    <a:pt x="10526" y="20404"/>
                  </a:lnTo>
                  <a:lnTo>
                    <a:pt x="11003" y="19848"/>
                  </a:lnTo>
                  <a:lnTo>
                    <a:pt x="11208" y="19208"/>
                  </a:lnTo>
                  <a:lnTo>
                    <a:pt x="11208" y="18731"/>
                  </a:lnTo>
                  <a:lnTo>
                    <a:pt x="11140" y="18251"/>
                  </a:lnTo>
                  <a:lnTo>
                    <a:pt x="11346" y="18011"/>
                  </a:lnTo>
                  <a:lnTo>
                    <a:pt x="11346" y="17695"/>
                  </a:lnTo>
                  <a:lnTo>
                    <a:pt x="11620" y="17455"/>
                  </a:lnTo>
                  <a:lnTo>
                    <a:pt x="11960" y="17135"/>
                  </a:lnTo>
                  <a:lnTo>
                    <a:pt x="12166" y="16895"/>
                  </a:lnTo>
                  <a:lnTo>
                    <a:pt x="12714" y="16419"/>
                  </a:lnTo>
                  <a:lnTo>
                    <a:pt x="12646" y="16019"/>
                  </a:lnTo>
                  <a:lnTo>
                    <a:pt x="12714" y="15703"/>
                  </a:lnTo>
                  <a:lnTo>
                    <a:pt x="13191" y="15703"/>
                  </a:lnTo>
                  <a:lnTo>
                    <a:pt x="13328" y="15463"/>
                  </a:lnTo>
                  <a:lnTo>
                    <a:pt x="13397" y="15543"/>
                  </a:lnTo>
                  <a:lnTo>
                    <a:pt x="13943" y="15703"/>
                  </a:lnTo>
                  <a:lnTo>
                    <a:pt x="14217" y="15703"/>
                  </a:lnTo>
                  <a:lnTo>
                    <a:pt x="14560" y="15939"/>
                  </a:lnTo>
                  <a:lnTo>
                    <a:pt x="14694" y="16419"/>
                  </a:lnTo>
                  <a:lnTo>
                    <a:pt x="15037" y="16659"/>
                  </a:lnTo>
                  <a:lnTo>
                    <a:pt x="15311" y="16739"/>
                  </a:lnTo>
                  <a:lnTo>
                    <a:pt x="15651" y="16499"/>
                  </a:lnTo>
                  <a:lnTo>
                    <a:pt x="15926" y="16019"/>
                  </a:lnTo>
                  <a:lnTo>
                    <a:pt x="15926" y="15859"/>
                  </a:lnTo>
                  <a:lnTo>
                    <a:pt x="16063" y="15543"/>
                  </a:lnTo>
                  <a:lnTo>
                    <a:pt x="16337" y="15463"/>
                  </a:lnTo>
                  <a:lnTo>
                    <a:pt x="16608" y="15063"/>
                  </a:lnTo>
                  <a:lnTo>
                    <a:pt x="16608" y="14747"/>
                  </a:lnTo>
                  <a:lnTo>
                    <a:pt x="16677" y="14267"/>
                  </a:lnTo>
                  <a:lnTo>
                    <a:pt x="17291" y="13550"/>
                  </a:lnTo>
                  <a:lnTo>
                    <a:pt x="17360" y="13150"/>
                  </a:lnTo>
                  <a:lnTo>
                    <a:pt x="17291" y="12830"/>
                  </a:lnTo>
                  <a:lnTo>
                    <a:pt x="17428" y="12514"/>
                  </a:lnTo>
                  <a:lnTo>
                    <a:pt x="17977" y="11954"/>
                  </a:lnTo>
                  <a:lnTo>
                    <a:pt x="18317" y="11638"/>
                  </a:lnTo>
                  <a:lnTo>
                    <a:pt x="18385" y="11158"/>
                  </a:lnTo>
                  <a:lnTo>
                    <a:pt x="18454" y="10838"/>
                  </a:lnTo>
                  <a:lnTo>
                    <a:pt x="18385" y="10122"/>
                  </a:lnTo>
                  <a:lnTo>
                    <a:pt x="18728" y="9882"/>
                  </a:lnTo>
                  <a:lnTo>
                    <a:pt x="19205" y="9722"/>
                  </a:lnTo>
                  <a:lnTo>
                    <a:pt x="19480" y="9246"/>
                  </a:lnTo>
                  <a:lnTo>
                    <a:pt x="19548" y="8766"/>
                  </a:lnTo>
                  <a:lnTo>
                    <a:pt x="19548" y="7730"/>
                  </a:lnTo>
                  <a:lnTo>
                    <a:pt x="19754" y="7333"/>
                  </a:lnTo>
                  <a:lnTo>
                    <a:pt x="20094" y="6693"/>
                  </a:lnTo>
                  <a:lnTo>
                    <a:pt x="20231" y="6453"/>
                  </a:lnTo>
                  <a:lnTo>
                    <a:pt x="20368" y="6297"/>
                  </a:lnTo>
                  <a:lnTo>
                    <a:pt x="20711" y="5977"/>
                  </a:lnTo>
                  <a:lnTo>
                    <a:pt x="20845" y="5977"/>
                  </a:lnTo>
                  <a:lnTo>
                    <a:pt x="21120" y="5577"/>
                  </a:lnTo>
                  <a:lnTo>
                    <a:pt x="21531" y="5341"/>
                  </a:lnTo>
                  <a:lnTo>
                    <a:pt x="21600" y="5101"/>
                  </a:lnTo>
                  <a:lnTo>
                    <a:pt x="21463" y="4541"/>
                  </a:lnTo>
                  <a:lnTo>
                    <a:pt x="21463" y="4305"/>
                  </a:lnTo>
                  <a:lnTo>
                    <a:pt x="21394" y="3985"/>
                  </a:lnTo>
                  <a:lnTo>
                    <a:pt x="21051" y="3745"/>
                  </a:lnTo>
                  <a:lnTo>
                    <a:pt x="20845" y="3505"/>
                  </a:lnTo>
                  <a:lnTo>
                    <a:pt x="20845" y="2789"/>
                  </a:lnTo>
                  <a:lnTo>
                    <a:pt x="20780" y="2389"/>
                  </a:lnTo>
                  <a:lnTo>
                    <a:pt x="20574" y="1912"/>
                  </a:lnTo>
                  <a:lnTo>
                    <a:pt x="20368" y="1352"/>
                  </a:lnTo>
                  <a:lnTo>
                    <a:pt x="19823" y="556"/>
                  </a:lnTo>
                  <a:lnTo>
                    <a:pt x="19548" y="476"/>
                  </a:lnTo>
                  <a:lnTo>
                    <a:pt x="19205" y="316"/>
                  </a:lnTo>
                  <a:lnTo>
                    <a:pt x="19068" y="716"/>
                  </a:lnTo>
                  <a:lnTo>
                    <a:pt x="19003" y="956"/>
                  </a:lnTo>
                  <a:lnTo>
                    <a:pt x="18797" y="1116"/>
                  </a:lnTo>
                  <a:lnTo>
                    <a:pt x="18523" y="956"/>
                  </a:lnTo>
                  <a:lnTo>
                    <a:pt x="18317" y="1116"/>
                  </a:lnTo>
                  <a:lnTo>
                    <a:pt x="18114" y="1272"/>
                  </a:lnTo>
                  <a:lnTo>
                    <a:pt x="17771" y="1512"/>
                  </a:lnTo>
                  <a:lnTo>
                    <a:pt x="17634" y="1912"/>
                  </a:lnTo>
                  <a:lnTo>
                    <a:pt x="17291" y="1992"/>
                  </a:lnTo>
                  <a:lnTo>
                    <a:pt x="17089" y="1752"/>
                  </a:lnTo>
                  <a:lnTo>
                    <a:pt x="16951" y="1672"/>
                  </a:lnTo>
                  <a:lnTo>
                    <a:pt x="16403" y="1592"/>
                  </a:lnTo>
                  <a:lnTo>
                    <a:pt x="15788" y="1272"/>
                  </a:lnTo>
                  <a:lnTo>
                    <a:pt x="14968" y="1196"/>
                  </a:lnTo>
                  <a:lnTo>
                    <a:pt x="14560" y="1352"/>
                  </a:lnTo>
                  <a:lnTo>
                    <a:pt x="13534" y="1272"/>
                  </a:lnTo>
                  <a:lnTo>
                    <a:pt x="13191" y="1512"/>
                  </a:lnTo>
                  <a:lnTo>
                    <a:pt x="12646" y="2309"/>
                  </a:lnTo>
                  <a:lnTo>
                    <a:pt x="12234" y="2549"/>
                  </a:lnTo>
                  <a:lnTo>
                    <a:pt x="11891" y="2469"/>
                  </a:lnTo>
                  <a:lnTo>
                    <a:pt x="11140" y="2152"/>
                  </a:lnTo>
                  <a:lnTo>
                    <a:pt x="10663" y="2072"/>
                  </a:lnTo>
                  <a:lnTo>
                    <a:pt x="10114" y="1672"/>
                  </a:lnTo>
                  <a:lnTo>
                    <a:pt x="9774" y="1592"/>
                  </a:lnTo>
                  <a:lnTo>
                    <a:pt x="9774" y="1352"/>
                  </a:lnTo>
                  <a:lnTo>
                    <a:pt x="9431" y="1116"/>
                  </a:lnTo>
                  <a:lnTo>
                    <a:pt x="9091" y="1116"/>
                  </a:lnTo>
                  <a:lnTo>
                    <a:pt x="8954" y="1196"/>
                  </a:lnTo>
                  <a:lnTo>
                    <a:pt x="8474" y="1272"/>
                  </a:lnTo>
                  <a:lnTo>
                    <a:pt x="8203" y="1352"/>
                  </a:lnTo>
                  <a:lnTo>
                    <a:pt x="7928" y="1512"/>
                  </a:lnTo>
                  <a:lnTo>
                    <a:pt x="7723" y="1752"/>
                  </a:lnTo>
                  <a:lnTo>
                    <a:pt x="7517" y="1912"/>
                  </a:lnTo>
                  <a:lnTo>
                    <a:pt x="7177" y="1592"/>
                  </a:lnTo>
                  <a:lnTo>
                    <a:pt x="6766" y="876"/>
                  </a:lnTo>
                  <a:lnTo>
                    <a:pt x="6560" y="556"/>
                  </a:lnTo>
                  <a:lnTo>
                    <a:pt x="6014" y="396"/>
                  </a:lnTo>
                  <a:lnTo>
                    <a:pt x="5740" y="316"/>
                  </a:lnTo>
                  <a:lnTo>
                    <a:pt x="5469" y="160"/>
                  </a:lnTo>
                  <a:lnTo>
                    <a:pt x="4988" y="80"/>
                  </a:lnTo>
                  <a:lnTo>
                    <a:pt x="4717" y="0"/>
                  </a:lnTo>
                  <a:close/>
                </a:path>
              </a:pathLst>
            </a:custGeom>
            <a:solidFill>
              <a:srgbClr val="CCD4DA"/>
            </a:solidFill>
            <a:ln w="12700" cap="flat">
              <a:noFill/>
              <a:miter lim="400000"/>
            </a:ln>
            <a:effectLst/>
          </p:spPr>
          <p:txBody>
            <a:bodyPr wrap="square" lIns="0" tIns="0" rIns="0" bIns="0" numCol="1" anchor="ctr">
              <a:noAutofit/>
            </a:bodyPr>
            <a:lstStyle/>
            <a:p>
              <a:pPr defTabSz="342900">
                <a:lnSpc>
                  <a:spcPct val="100000"/>
                </a:lnSpc>
                <a:spcBef>
                  <a:spcPts val="0"/>
                </a:spcBef>
                <a:defRPr sz="1400">
                  <a:latin typeface="Arial"/>
                  <a:ea typeface="Arial"/>
                  <a:cs typeface="Arial"/>
                  <a:sym typeface="Arial"/>
                </a:defRPr>
              </a:pPr>
              <a:endParaRPr sz="525"/>
            </a:p>
          </p:txBody>
        </p:sp>
        <p:sp>
          <p:nvSpPr>
            <p:cNvPr id="276" name="Google Shape;10615;p32">
              <a:extLst>
                <a:ext uri="{FF2B5EF4-FFF2-40B4-BE49-F238E27FC236}">
                  <a16:creationId xmlns:a16="http://schemas.microsoft.com/office/drawing/2014/main" id="{8050DFDB-EDFE-5273-D923-3E58314BBDBE}"/>
                </a:ext>
              </a:extLst>
            </p:cNvPr>
            <p:cNvSpPr/>
            <p:nvPr/>
          </p:nvSpPr>
          <p:spPr>
            <a:xfrm>
              <a:off x="12063210" y="7835726"/>
              <a:ext cx="548458" cy="785581"/>
            </a:xfrm>
            <a:custGeom>
              <a:avLst/>
              <a:gdLst/>
              <a:ahLst/>
              <a:cxnLst>
                <a:cxn ang="0">
                  <a:pos x="wd2" y="hd2"/>
                </a:cxn>
                <a:cxn ang="5400000">
                  <a:pos x="wd2" y="hd2"/>
                </a:cxn>
                <a:cxn ang="10800000">
                  <a:pos x="wd2" y="hd2"/>
                </a:cxn>
                <a:cxn ang="16200000">
                  <a:pos x="wd2" y="hd2"/>
                </a:cxn>
              </a:cxnLst>
              <a:rect l="0" t="0" r="r" b="b"/>
              <a:pathLst>
                <a:path w="21600" h="21600" extrusionOk="0">
                  <a:moveTo>
                    <a:pt x="15121" y="0"/>
                  </a:moveTo>
                  <a:lnTo>
                    <a:pt x="15431" y="410"/>
                  </a:lnTo>
                  <a:lnTo>
                    <a:pt x="15529" y="754"/>
                  </a:lnTo>
                  <a:lnTo>
                    <a:pt x="15529" y="1370"/>
                  </a:lnTo>
                  <a:lnTo>
                    <a:pt x="15839" y="1576"/>
                  </a:lnTo>
                  <a:lnTo>
                    <a:pt x="16355" y="1783"/>
                  </a:lnTo>
                  <a:lnTo>
                    <a:pt x="16458" y="2058"/>
                  </a:lnTo>
                  <a:lnTo>
                    <a:pt x="16458" y="2261"/>
                  </a:lnTo>
                  <a:lnTo>
                    <a:pt x="16665" y="2743"/>
                  </a:lnTo>
                  <a:lnTo>
                    <a:pt x="16561" y="2949"/>
                  </a:lnTo>
                  <a:lnTo>
                    <a:pt x="15942" y="3153"/>
                  </a:lnTo>
                  <a:lnTo>
                    <a:pt x="15529" y="3497"/>
                  </a:lnTo>
                  <a:lnTo>
                    <a:pt x="15327" y="3497"/>
                  </a:lnTo>
                  <a:lnTo>
                    <a:pt x="14811" y="3772"/>
                  </a:lnTo>
                  <a:lnTo>
                    <a:pt x="14605" y="3906"/>
                  </a:lnTo>
                  <a:lnTo>
                    <a:pt x="14398" y="4113"/>
                  </a:lnTo>
                  <a:lnTo>
                    <a:pt x="13887" y="4663"/>
                  </a:lnTo>
                  <a:lnTo>
                    <a:pt x="13577" y="5004"/>
                  </a:lnTo>
                  <a:lnTo>
                    <a:pt x="13577" y="5896"/>
                  </a:lnTo>
                  <a:lnTo>
                    <a:pt x="13474" y="6309"/>
                  </a:lnTo>
                  <a:lnTo>
                    <a:pt x="13061" y="6718"/>
                  </a:lnTo>
                  <a:lnTo>
                    <a:pt x="12344" y="6856"/>
                  </a:lnTo>
                  <a:lnTo>
                    <a:pt x="11827" y="7062"/>
                  </a:lnTo>
                  <a:lnTo>
                    <a:pt x="11931" y="7678"/>
                  </a:lnTo>
                  <a:lnTo>
                    <a:pt x="11827" y="7954"/>
                  </a:lnTo>
                  <a:lnTo>
                    <a:pt x="11724" y="8367"/>
                  </a:lnTo>
                  <a:lnTo>
                    <a:pt x="11213" y="8639"/>
                  </a:lnTo>
                  <a:lnTo>
                    <a:pt x="10387" y="9120"/>
                  </a:lnTo>
                  <a:lnTo>
                    <a:pt x="10181" y="9392"/>
                  </a:lnTo>
                  <a:lnTo>
                    <a:pt x="10284" y="9668"/>
                  </a:lnTo>
                  <a:lnTo>
                    <a:pt x="10181" y="10012"/>
                  </a:lnTo>
                  <a:lnTo>
                    <a:pt x="9256" y="10628"/>
                  </a:lnTo>
                  <a:lnTo>
                    <a:pt x="9153" y="11041"/>
                  </a:lnTo>
                  <a:lnTo>
                    <a:pt x="9153" y="11313"/>
                  </a:lnTo>
                  <a:lnTo>
                    <a:pt x="8745" y="11657"/>
                  </a:lnTo>
                  <a:lnTo>
                    <a:pt x="8332" y="11726"/>
                  </a:lnTo>
                  <a:lnTo>
                    <a:pt x="8126" y="11998"/>
                  </a:lnTo>
                  <a:lnTo>
                    <a:pt x="8126" y="12135"/>
                  </a:lnTo>
                  <a:lnTo>
                    <a:pt x="7713" y="12548"/>
                  </a:lnTo>
                  <a:lnTo>
                    <a:pt x="7202" y="12755"/>
                  </a:lnTo>
                  <a:lnTo>
                    <a:pt x="6789" y="12686"/>
                  </a:lnTo>
                  <a:lnTo>
                    <a:pt x="6273" y="12480"/>
                  </a:lnTo>
                  <a:lnTo>
                    <a:pt x="6071" y="12067"/>
                  </a:lnTo>
                  <a:lnTo>
                    <a:pt x="5555" y="11863"/>
                  </a:lnTo>
                  <a:lnTo>
                    <a:pt x="5142" y="11863"/>
                  </a:lnTo>
                  <a:lnTo>
                    <a:pt x="4321" y="11726"/>
                  </a:lnTo>
                  <a:lnTo>
                    <a:pt x="4218" y="11657"/>
                  </a:lnTo>
                  <a:lnTo>
                    <a:pt x="4011" y="11863"/>
                  </a:lnTo>
                  <a:lnTo>
                    <a:pt x="3294" y="11863"/>
                  </a:lnTo>
                  <a:lnTo>
                    <a:pt x="3190" y="12135"/>
                  </a:lnTo>
                  <a:lnTo>
                    <a:pt x="3294" y="12480"/>
                  </a:lnTo>
                  <a:lnTo>
                    <a:pt x="2468" y="12889"/>
                  </a:lnTo>
                  <a:lnTo>
                    <a:pt x="2158" y="13096"/>
                  </a:lnTo>
                  <a:lnTo>
                    <a:pt x="1647" y="13371"/>
                  </a:lnTo>
                  <a:lnTo>
                    <a:pt x="1234" y="13577"/>
                  </a:lnTo>
                  <a:lnTo>
                    <a:pt x="1234" y="13849"/>
                  </a:lnTo>
                  <a:lnTo>
                    <a:pt x="924" y="14056"/>
                  </a:lnTo>
                  <a:lnTo>
                    <a:pt x="1027" y="14469"/>
                  </a:lnTo>
                  <a:lnTo>
                    <a:pt x="1027" y="14878"/>
                  </a:lnTo>
                  <a:lnTo>
                    <a:pt x="718" y="15429"/>
                  </a:lnTo>
                  <a:lnTo>
                    <a:pt x="0" y="15908"/>
                  </a:lnTo>
                  <a:lnTo>
                    <a:pt x="0" y="16183"/>
                  </a:lnTo>
                  <a:lnTo>
                    <a:pt x="413" y="16252"/>
                  </a:lnTo>
                  <a:lnTo>
                    <a:pt x="924" y="16114"/>
                  </a:lnTo>
                  <a:lnTo>
                    <a:pt x="1131" y="17281"/>
                  </a:lnTo>
                  <a:lnTo>
                    <a:pt x="1647" y="17281"/>
                  </a:lnTo>
                  <a:lnTo>
                    <a:pt x="1956" y="17553"/>
                  </a:lnTo>
                  <a:lnTo>
                    <a:pt x="2777" y="17281"/>
                  </a:lnTo>
                  <a:lnTo>
                    <a:pt x="3190" y="17690"/>
                  </a:lnTo>
                  <a:lnTo>
                    <a:pt x="3087" y="17966"/>
                  </a:lnTo>
                  <a:lnTo>
                    <a:pt x="3087" y="18513"/>
                  </a:lnTo>
                  <a:lnTo>
                    <a:pt x="3598" y="18995"/>
                  </a:lnTo>
                  <a:lnTo>
                    <a:pt x="3598" y="19680"/>
                  </a:lnTo>
                  <a:lnTo>
                    <a:pt x="3190" y="20364"/>
                  </a:lnTo>
                  <a:lnTo>
                    <a:pt x="3702" y="20640"/>
                  </a:lnTo>
                  <a:lnTo>
                    <a:pt x="3190" y="20981"/>
                  </a:lnTo>
                  <a:lnTo>
                    <a:pt x="3598" y="20915"/>
                  </a:lnTo>
                  <a:lnTo>
                    <a:pt x="4011" y="20915"/>
                  </a:lnTo>
                  <a:lnTo>
                    <a:pt x="4115" y="20981"/>
                  </a:lnTo>
                  <a:lnTo>
                    <a:pt x="7408" y="20981"/>
                  </a:lnTo>
                  <a:lnTo>
                    <a:pt x="7610" y="20915"/>
                  </a:lnTo>
                  <a:lnTo>
                    <a:pt x="7816" y="20777"/>
                  </a:lnTo>
                  <a:lnTo>
                    <a:pt x="8126" y="20915"/>
                  </a:lnTo>
                  <a:lnTo>
                    <a:pt x="8332" y="20709"/>
                  </a:lnTo>
                  <a:lnTo>
                    <a:pt x="9153" y="20777"/>
                  </a:lnTo>
                  <a:lnTo>
                    <a:pt x="9360" y="20709"/>
                  </a:lnTo>
                  <a:lnTo>
                    <a:pt x="10284" y="20709"/>
                  </a:lnTo>
                  <a:lnTo>
                    <a:pt x="10490" y="20777"/>
                  </a:lnTo>
                  <a:lnTo>
                    <a:pt x="11006" y="20709"/>
                  </a:lnTo>
                  <a:lnTo>
                    <a:pt x="11419" y="20709"/>
                  </a:lnTo>
                  <a:lnTo>
                    <a:pt x="11419" y="20777"/>
                  </a:lnTo>
                  <a:lnTo>
                    <a:pt x="12240" y="20915"/>
                  </a:lnTo>
                  <a:lnTo>
                    <a:pt x="12344" y="20777"/>
                  </a:lnTo>
                  <a:lnTo>
                    <a:pt x="12550" y="20777"/>
                  </a:lnTo>
                  <a:lnTo>
                    <a:pt x="12756" y="20981"/>
                  </a:lnTo>
                  <a:lnTo>
                    <a:pt x="16355" y="20981"/>
                  </a:lnTo>
                  <a:lnTo>
                    <a:pt x="16665" y="21049"/>
                  </a:lnTo>
                  <a:lnTo>
                    <a:pt x="16866" y="20981"/>
                  </a:lnTo>
                  <a:lnTo>
                    <a:pt x="16969" y="20981"/>
                  </a:lnTo>
                  <a:lnTo>
                    <a:pt x="17382" y="21256"/>
                  </a:lnTo>
                  <a:lnTo>
                    <a:pt x="17589" y="21118"/>
                  </a:lnTo>
                  <a:lnTo>
                    <a:pt x="18002" y="21256"/>
                  </a:lnTo>
                  <a:lnTo>
                    <a:pt x="18105" y="21394"/>
                  </a:lnTo>
                  <a:lnTo>
                    <a:pt x="18410" y="21325"/>
                  </a:lnTo>
                  <a:lnTo>
                    <a:pt x="18513" y="21256"/>
                  </a:lnTo>
                  <a:lnTo>
                    <a:pt x="18719" y="21256"/>
                  </a:lnTo>
                  <a:lnTo>
                    <a:pt x="19132" y="21462"/>
                  </a:lnTo>
                  <a:lnTo>
                    <a:pt x="19442" y="21394"/>
                  </a:lnTo>
                  <a:lnTo>
                    <a:pt x="19953" y="21394"/>
                  </a:lnTo>
                  <a:lnTo>
                    <a:pt x="20160" y="21462"/>
                  </a:lnTo>
                  <a:lnTo>
                    <a:pt x="20676" y="21462"/>
                  </a:lnTo>
                  <a:lnTo>
                    <a:pt x="20676" y="21600"/>
                  </a:lnTo>
                  <a:lnTo>
                    <a:pt x="21084" y="21600"/>
                  </a:lnTo>
                  <a:lnTo>
                    <a:pt x="21187" y="21394"/>
                  </a:lnTo>
                  <a:lnTo>
                    <a:pt x="20981" y="21049"/>
                  </a:lnTo>
                  <a:lnTo>
                    <a:pt x="20981" y="20981"/>
                  </a:lnTo>
                  <a:lnTo>
                    <a:pt x="21290" y="20640"/>
                  </a:lnTo>
                  <a:lnTo>
                    <a:pt x="21497" y="20364"/>
                  </a:lnTo>
                  <a:lnTo>
                    <a:pt x="21600" y="20296"/>
                  </a:lnTo>
                  <a:lnTo>
                    <a:pt x="21497" y="20296"/>
                  </a:lnTo>
                  <a:lnTo>
                    <a:pt x="21290" y="20089"/>
                  </a:lnTo>
                  <a:lnTo>
                    <a:pt x="21290" y="19404"/>
                  </a:lnTo>
                  <a:lnTo>
                    <a:pt x="20469" y="18995"/>
                  </a:lnTo>
                  <a:lnTo>
                    <a:pt x="20056" y="18719"/>
                  </a:lnTo>
                  <a:lnTo>
                    <a:pt x="19644" y="18241"/>
                  </a:lnTo>
                  <a:lnTo>
                    <a:pt x="18926" y="17553"/>
                  </a:lnTo>
                  <a:lnTo>
                    <a:pt x="18719" y="17143"/>
                  </a:lnTo>
                  <a:lnTo>
                    <a:pt x="18203" y="16799"/>
                  </a:lnTo>
                  <a:lnTo>
                    <a:pt x="17485" y="16524"/>
                  </a:lnTo>
                  <a:lnTo>
                    <a:pt x="17176" y="16320"/>
                  </a:lnTo>
                  <a:lnTo>
                    <a:pt x="17176" y="15563"/>
                  </a:lnTo>
                  <a:lnTo>
                    <a:pt x="17073" y="15154"/>
                  </a:lnTo>
                  <a:lnTo>
                    <a:pt x="16969" y="14606"/>
                  </a:lnTo>
                  <a:lnTo>
                    <a:pt x="17073" y="14194"/>
                  </a:lnTo>
                  <a:lnTo>
                    <a:pt x="16866" y="13715"/>
                  </a:lnTo>
                  <a:lnTo>
                    <a:pt x="16665" y="13233"/>
                  </a:lnTo>
                  <a:lnTo>
                    <a:pt x="16969" y="13027"/>
                  </a:lnTo>
                  <a:lnTo>
                    <a:pt x="17382" y="13027"/>
                  </a:lnTo>
                  <a:lnTo>
                    <a:pt x="17898" y="12411"/>
                  </a:lnTo>
                  <a:lnTo>
                    <a:pt x="18105" y="11998"/>
                  </a:lnTo>
                  <a:lnTo>
                    <a:pt x="18616" y="11382"/>
                  </a:lnTo>
                  <a:lnTo>
                    <a:pt x="18926" y="10972"/>
                  </a:lnTo>
                  <a:lnTo>
                    <a:pt x="19442" y="10834"/>
                  </a:lnTo>
                  <a:lnTo>
                    <a:pt x="19953" y="10353"/>
                  </a:lnTo>
                  <a:lnTo>
                    <a:pt x="19953" y="10284"/>
                  </a:lnTo>
                  <a:lnTo>
                    <a:pt x="19747" y="9943"/>
                  </a:lnTo>
                  <a:lnTo>
                    <a:pt x="19442" y="9392"/>
                  </a:lnTo>
                  <a:lnTo>
                    <a:pt x="18926" y="8914"/>
                  </a:lnTo>
                  <a:lnTo>
                    <a:pt x="17485" y="7954"/>
                  </a:lnTo>
                  <a:lnTo>
                    <a:pt x="16458" y="7338"/>
                  </a:lnTo>
                  <a:lnTo>
                    <a:pt x="15942" y="7269"/>
                  </a:lnTo>
                  <a:lnTo>
                    <a:pt x="15942" y="6994"/>
                  </a:lnTo>
                  <a:lnTo>
                    <a:pt x="15529" y="6856"/>
                  </a:lnTo>
                  <a:lnTo>
                    <a:pt x="15529" y="6309"/>
                  </a:lnTo>
                  <a:lnTo>
                    <a:pt x="15632" y="6171"/>
                  </a:lnTo>
                  <a:lnTo>
                    <a:pt x="15632" y="5827"/>
                  </a:lnTo>
                  <a:lnTo>
                    <a:pt x="16561" y="5827"/>
                  </a:lnTo>
                  <a:lnTo>
                    <a:pt x="16866" y="5896"/>
                  </a:lnTo>
                  <a:lnTo>
                    <a:pt x="17382" y="5827"/>
                  </a:lnTo>
                  <a:lnTo>
                    <a:pt x="17898" y="5896"/>
                  </a:lnTo>
                  <a:lnTo>
                    <a:pt x="18105" y="5827"/>
                  </a:lnTo>
                  <a:lnTo>
                    <a:pt x="18719" y="5896"/>
                  </a:lnTo>
                  <a:lnTo>
                    <a:pt x="19132" y="5964"/>
                  </a:lnTo>
                  <a:lnTo>
                    <a:pt x="19540" y="6033"/>
                  </a:lnTo>
                  <a:lnTo>
                    <a:pt x="19747" y="5896"/>
                  </a:lnTo>
                  <a:lnTo>
                    <a:pt x="19540" y="5827"/>
                  </a:lnTo>
                  <a:lnTo>
                    <a:pt x="18719" y="5348"/>
                  </a:lnTo>
                  <a:lnTo>
                    <a:pt x="18616" y="5004"/>
                  </a:lnTo>
                  <a:lnTo>
                    <a:pt x="18203" y="4867"/>
                  </a:lnTo>
                  <a:lnTo>
                    <a:pt x="17692" y="4319"/>
                  </a:lnTo>
                  <a:lnTo>
                    <a:pt x="17589" y="3975"/>
                  </a:lnTo>
                  <a:lnTo>
                    <a:pt x="18002" y="3772"/>
                  </a:lnTo>
                  <a:lnTo>
                    <a:pt x="18203" y="3290"/>
                  </a:lnTo>
                  <a:lnTo>
                    <a:pt x="17898" y="3084"/>
                  </a:lnTo>
                  <a:lnTo>
                    <a:pt x="18002" y="2881"/>
                  </a:lnTo>
                  <a:lnTo>
                    <a:pt x="18105" y="2743"/>
                  </a:lnTo>
                  <a:lnTo>
                    <a:pt x="18105" y="2468"/>
                  </a:lnTo>
                  <a:lnTo>
                    <a:pt x="17692" y="1920"/>
                  </a:lnTo>
                  <a:lnTo>
                    <a:pt x="17589" y="1576"/>
                  </a:lnTo>
                  <a:lnTo>
                    <a:pt x="17382" y="1439"/>
                  </a:lnTo>
                  <a:lnTo>
                    <a:pt x="17176" y="823"/>
                  </a:lnTo>
                  <a:lnTo>
                    <a:pt x="16561" y="478"/>
                  </a:lnTo>
                  <a:lnTo>
                    <a:pt x="15121" y="0"/>
                  </a:lnTo>
                  <a:close/>
                </a:path>
              </a:pathLst>
            </a:custGeom>
            <a:solidFill>
              <a:srgbClr val="CCD4DA"/>
            </a:solidFill>
            <a:ln w="12700" cap="flat">
              <a:noFill/>
              <a:miter lim="400000"/>
            </a:ln>
            <a:effectLst/>
          </p:spPr>
          <p:txBody>
            <a:bodyPr wrap="square" lIns="0" tIns="0" rIns="0" bIns="0" numCol="1" anchor="ctr">
              <a:noAutofit/>
            </a:bodyPr>
            <a:lstStyle/>
            <a:p>
              <a:pPr defTabSz="342900">
                <a:lnSpc>
                  <a:spcPct val="100000"/>
                </a:lnSpc>
                <a:spcBef>
                  <a:spcPts val="0"/>
                </a:spcBef>
                <a:defRPr sz="1400">
                  <a:latin typeface="Arial"/>
                  <a:ea typeface="Arial"/>
                  <a:cs typeface="Arial"/>
                  <a:sym typeface="Arial"/>
                </a:defRPr>
              </a:pPr>
              <a:endParaRPr sz="525"/>
            </a:p>
          </p:txBody>
        </p:sp>
        <p:sp>
          <p:nvSpPr>
            <p:cNvPr id="277" name="Google Shape;10616;p32">
              <a:extLst>
                <a:ext uri="{FF2B5EF4-FFF2-40B4-BE49-F238E27FC236}">
                  <a16:creationId xmlns:a16="http://schemas.microsoft.com/office/drawing/2014/main" id="{10353897-167F-F456-0037-99DC2637ADDB}"/>
                </a:ext>
              </a:extLst>
            </p:cNvPr>
            <p:cNvSpPr/>
            <p:nvPr/>
          </p:nvSpPr>
          <p:spPr>
            <a:xfrm>
              <a:off x="12065829" y="8588883"/>
              <a:ext cx="412650" cy="426458"/>
            </a:xfrm>
            <a:custGeom>
              <a:avLst/>
              <a:gdLst/>
              <a:ahLst/>
              <a:cxnLst>
                <a:cxn ang="0">
                  <a:pos x="wd2" y="hd2"/>
                </a:cxn>
                <a:cxn ang="5400000">
                  <a:pos x="wd2" y="hd2"/>
                </a:cxn>
                <a:cxn ang="10800000">
                  <a:pos x="wd2" y="hd2"/>
                </a:cxn>
                <a:cxn ang="16200000">
                  <a:pos x="wd2" y="hd2"/>
                </a:cxn>
              </a:cxnLst>
              <a:rect l="0" t="0" r="r" b="b"/>
              <a:pathLst>
                <a:path w="21600" h="21600" extrusionOk="0">
                  <a:moveTo>
                    <a:pt x="10937" y="0"/>
                  </a:moveTo>
                  <a:lnTo>
                    <a:pt x="10663" y="380"/>
                  </a:lnTo>
                  <a:lnTo>
                    <a:pt x="10251" y="127"/>
                  </a:lnTo>
                  <a:lnTo>
                    <a:pt x="9977" y="380"/>
                  </a:lnTo>
                  <a:lnTo>
                    <a:pt x="9709" y="501"/>
                  </a:lnTo>
                  <a:lnTo>
                    <a:pt x="9709" y="4546"/>
                  </a:lnTo>
                  <a:lnTo>
                    <a:pt x="4645" y="4546"/>
                  </a:lnTo>
                  <a:lnTo>
                    <a:pt x="4508" y="4419"/>
                  </a:lnTo>
                  <a:lnTo>
                    <a:pt x="3966" y="4546"/>
                  </a:lnTo>
                  <a:lnTo>
                    <a:pt x="3417" y="4926"/>
                  </a:lnTo>
                  <a:lnTo>
                    <a:pt x="3143" y="4799"/>
                  </a:lnTo>
                  <a:lnTo>
                    <a:pt x="3143" y="5554"/>
                  </a:lnTo>
                  <a:lnTo>
                    <a:pt x="2189" y="5681"/>
                  </a:lnTo>
                  <a:lnTo>
                    <a:pt x="2868" y="6822"/>
                  </a:lnTo>
                  <a:lnTo>
                    <a:pt x="4103" y="7069"/>
                  </a:lnTo>
                  <a:lnTo>
                    <a:pt x="2463" y="7450"/>
                  </a:lnTo>
                  <a:lnTo>
                    <a:pt x="2052" y="6948"/>
                  </a:lnTo>
                  <a:lnTo>
                    <a:pt x="1914" y="8083"/>
                  </a:lnTo>
                  <a:lnTo>
                    <a:pt x="1777" y="9979"/>
                  </a:lnTo>
                  <a:lnTo>
                    <a:pt x="1091" y="10480"/>
                  </a:lnTo>
                  <a:lnTo>
                    <a:pt x="137" y="10106"/>
                  </a:lnTo>
                  <a:lnTo>
                    <a:pt x="0" y="10607"/>
                  </a:lnTo>
                  <a:lnTo>
                    <a:pt x="817" y="11995"/>
                  </a:lnTo>
                  <a:lnTo>
                    <a:pt x="1366" y="12376"/>
                  </a:lnTo>
                  <a:lnTo>
                    <a:pt x="1366" y="13010"/>
                  </a:lnTo>
                  <a:lnTo>
                    <a:pt x="2052" y="13764"/>
                  </a:lnTo>
                  <a:lnTo>
                    <a:pt x="2052" y="14905"/>
                  </a:lnTo>
                  <a:lnTo>
                    <a:pt x="2594" y="15285"/>
                  </a:lnTo>
                  <a:lnTo>
                    <a:pt x="2868" y="16167"/>
                  </a:lnTo>
                  <a:lnTo>
                    <a:pt x="3966" y="16927"/>
                  </a:lnTo>
                  <a:lnTo>
                    <a:pt x="3554" y="17048"/>
                  </a:lnTo>
                  <a:lnTo>
                    <a:pt x="4645" y="18062"/>
                  </a:lnTo>
                  <a:lnTo>
                    <a:pt x="6285" y="19324"/>
                  </a:lnTo>
                  <a:lnTo>
                    <a:pt x="6697" y="20085"/>
                  </a:lnTo>
                  <a:lnTo>
                    <a:pt x="8062" y="20713"/>
                  </a:lnTo>
                  <a:lnTo>
                    <a:pt x="8200" y="21346"/>
                  </a:lnTo>
                  <a:lnTo>
                    <a:pt x="8886" y="21473"/>
                  </a:lnTo>
                  <a:lnTo>
                    <a:pt x="9023" y="21600"/>
                  </a:lnTo>
                  <a:lnTo>
                    <a:pt x="9572" y="20966"/>
                  </a:lnTo>
                  <a:lnTo>
                    <a:pt x="9572" y="20586"/>
                  </a:lnTo>
                  <a:lnTo>
                    <a:pt x="9977" y="20332"/>
                  </a:lnTo>
                  <a:lnTo>
                    <a:pt x="10663" y="20332"/>
                  </a:lnTo>
                  <a:lnTo>
                    <a:pt x="10937" y="19958"/>
                  </a:lnTo>
                  <a:lnTo>
                    <a:pt x="11074" y="19958"/>
                  </a:lnTo>
                  <a:lnTo>
                    <a:pt x="12303" y="20713"/>
                  </a:lnTo>
                  <a:lnTo>
                    <a:pt x="12303" y="20085"/>
                  </a:lnTo>
                  <a:lnTo>
                    <a:pt x="12166" y="18316"/>
                  </a:lnTo>
                  <a:lnTo>
                    <a:pt x="11617" y="17809"/>
                  </a:lnTo>
                  <a:lnTo>
                    <a:pt x="11074" y="17682"/>
                  </a:lnTo>
                  <a:lnTo>
                    <a:pt x="10663" y="17809"/>
                  </a:lnTo>
                  <a:lnTo>
                    <a:pt x="10114" y="18062"/>
                  </a:lnTo>
                  <a:lnTo>
                    <a:pt x="10114" y="17175"/>
                  </a:lnTo>
                  <a:lnTo>
                    <a:pt x="9977" y="16801"/>
                  </a:lnTo>
                  <a:lnTo>
                    <a:pt x="10251" y="16420"/>
                  </a:lnTo>
                  <a:lnTo>
                    <a:pt x="10937" y="16420"/>
                  </a:lnTo>
                  <a:lnTo>
                    <a:pt x="11754" y="16801"/>
                  </a:lnTo>
                  <a:lnTo>
                    <a:pt x="12166" y="16420"/>
                  </a:lnTo>
                  <a:lnTo>
                    <a:pt x="12303" y="16167"/>
                  </a:lnTo>
                  <a:lnTo>
                    <a:pt x="12852" y="16167"/>
                  </a:lnTo>
                  <a:lnTo>
                    <a:pt x="14217" y="15913"/>
                  </a:lnTo>
                  <a:lnTo>
                    <a:pt x="14354" y="15533"/>
                  </a:lnTo>
                  <a:lnTo>
                    <a:pt x="14217" y="14525"/>
                  </a:lnTo>
                  <a:lnTo>
                    <a:pt x="14491" y="14271"/>
                  </a:lnTo>
                  <a:lnTo>
                    <a:pt x="15445" y="14271"/>
                  </a:lnTo>
                  <a:lnTo>
                    <a:pt x="15857" y="15660"/>
                  </a:lnTo>
                  <a:lnTo>
                    <a:pt x="16406" y="16294"/>
                  </a:lnTo>
                  <a:lnTo>
                    <a:pt x="17223" y="15913"/>
                  </a:lnTo>
                  <a:lnTo>
                    <a:pt x="17771" y="16167"/>
                  </a:lnTo>
                  <a:lnTo>
                    <a:pt x="18320" y="15786"/>
                  </a:lnTo>
                  <a:lnTo>
                    <a:pt x="19000" y="15786"/>
                  </a:lnTo>
                  <a:lnTo>
                    <a:pt x="19823" y="16167"/>
                  </a:lnTo>
                  <a:lnTo>
                    <a:pt x="19960" y="16547"/>
                  </a:lnTo>
                  <a:lnTo>
                    <a:pt x="20372" y="16547"/>
                  </a:lnTo>
                  <a:lnTo>
                    <a:pt x="20372" y="15913"/>
                  </a:lnTo>
                  <a:lnTo>
                    <a:pt x="20234" y="15285"/>
                  </a:lnTo>
                  <a:lnTo>
                    <a:pt x="21188" y="12756"/>
                  </a:lnTo>
                  <a:lnTo>
                    <a:pt x="21600" y="11367"/>
                  </a:lnTo>
                  <a:lnTo>
                    <a:pt x="21600" y="10734"/>
                  </a:lnTo>
                  <a:lnTo>
                    <a:pt x="21188" y="10233"/>
                  </a:lnTo>
                  <a:lnTo>
                    <a:pt x="21051" y="9979"/>
                  </a:lnTo>
                  <a:lnTo>
                    <a:pt x="20502" y="9472"/>
                  </a:lnTo>
                  <a:lnTo>
                    <a:pt x="20372" y="9218"/>
                  </a:lnTo>
                  <a:lnTo>
                    <a:pt x="19823" y="8965"/>
                  </a:lnTo>
                  <a:lnTo>
                    <a:pt x="19686" y="8711"/>
                  </a:lnTo>
                  <a:lnTo>
                    <a:pt x="19548" y="8337"/>
                  </a:lnTo>
                  <a:lnTo>
                    <a:pt x="19548" y="8083"/>
                  </a:lnTo>
                  <a:lnTo>
                    <a:pt x="19823" y="7957"/>
                  </a:lnTo>
                  <a:lnTo>
                    <a:pt x="19960" y="7703"/>
                  </a:lnTo>
                  <a:lnTo>
                    <a:pt x="20372" y="7703"/>
                  </a:lnTo>
                  <a:lnTo>
                    <a:pt x="20234" y="7323"/>
                  </a:lnTo>
                  <a:lnTo>
                    <a:pt x="19960" y="7069"/>
                  </a:lnTo>
                  <a:lnTo>
                    <a:pt x="19960" y="6695"/>
                  </a:lnTo>
                  <a:lnTo>
                    <a:pt x="20914" y="6188"/>
                  </a:lnTo>
                  <a:lnTo>
                    <a:pt x="21600" y="6061"/>
                  </a:lnTo>
                  <a:lnTo>
                    <a:pt x="21600" y="5427"/>
                  </a:lnTo>
                  <a:lnTo>
                    <a:pt x="21326" y="5053"/>
                  </a:lnTo>
                  <a:lnTo>
                    <a:pt x="21600" y="4546"/>
                  </a:lnTo>
                  <a:lnTo>
                    <a:pt x="21600" y="3538"/>
                  </a:lnTo>
                  <a:lnTo>
                    <a:pt x="21188" y="3284"/>
                  </a:lnTo>
                  <a:lnTo>
                    <a:pt x="19960" y="3157"/>
                  </a:lnTo>
                  <a:lnTo>
                    <a:pt x="19137" y="3538"/>
                  </a:lnTo>
                  <a:lnTo>
                    <a:pt x="18320" y="3785"/>
                  </a:lnTo>
                  <a:lnTo>
                    <a:pt x="17771" y="3664"/>
                  </a:lnTo>
                  <a:lnTo>
                    <a:pt x="17085" y="3912"/>
                  </a:lnTo>
                  <a:lnTo>
                    <a:pt x="16817" y="3664"/>
                  </a:lnTo>
                  <a:lnTo>
                    <a:pt x="16948" y="3284"/>
                  </a:lnTo>
                  <a:lnTo>
                    <a:pt x="16817" y="2650"/>
                  </a:lnTo>
                  <a:lnTo>
                    <a:pt x="16817" y="1896"/>
                  </a:lnTo>
                  <a:lnTo>
                    <a:pt x="16543" y="1135"/>
                  </a:lnTo>
                  <a:lnTo>
                    <a:pt x="16817" y="501"/>
                  </a:lnTo>
                  <a:lnTo>
                    <a:pt x="16543" y="127"/>
                  </a:lnTo>
                  <a:lnTo>
                    <a:pt x="16269" y="127"/>
                  </a:lnTo>
                  <a:lnTo>
                    <a:pt x="16131" y="380"/>
                  </a:lnTo>
                  <a:lnTo>
                    <a:pt x="15040" y="127"/>
                  </a:lnTo>
                  <a:lnTo>
                    <a:pt x="15040" y="0"/>
                  </a:lnTo>
                  <a:lnTo>
                    <a:pt x="14491" y="0"/>
                  </a:lnTo>
                  <a:lnTo>
                    <a:pt x="13805" y="127"/>
                  </a:lnTo>
                  <a:lnTo>
                    <a:pt x="13531" y="0"/>
                  </a:lnTo>
                  <a:lnTo>
                    <a:pt x="12303" y="0"/>
                  </a:lnTo>
                  <a:lnTo>
                    <a:pt x="12028" y="127"/>
                  </a:lnTo>
                  <a:lnTo>
                    <a:pt x="10937" y="0"/>
                  </a:lnTo>
                  <a:close/>
                </a:path>
              </a:pathLst>
            </a:custGeom>
            <a:solidFill>
              <a:srgbClr val="CCD4DA"/>
            </a:solidFill>
            <a:ln w="12700" cap="flat">
              <a:noFill/>
              <a:miter lim="400000"/>
            </a:ln>
            <a:effectLst/>
          </p:spPr>
          <p:txBody>
            <a:bodyPr wrap="square" lIns="0" tIns="0" rIns="0" bIns="0" numCol="1" anchor="ctr">
              <a:noAutofit/>
            </a:bodyPr>
            <a:lstStyle/>
            <a:p>
              <a:pPr defTabSz="342900">
                <a:lnSpc>
                  <a:spcPct val="100000"/>
                </a:lnSpc>
                <a:spcBef>
                  <a:spcPts val="0"/>
                </a:spcBef>
                <a:defRPr sz="1400">
                  <a:latin typeface="Arial"/>
                  <a:ea typeface="Arial"/>
                  <a:cs typeface="Arial"/>
                  <a:sym typeface="Arial"/>
                </a:defRPr>
              </a:pPr>
              <a:endParaRPr sz="525"/>
            </a:p>
          </p:txBody>
        </p:sp>
        <p:sp>
          <p:nvSpPr>
            <p:cNvPr id="279" name="Google Shape;10618;p32">
              <a:extLst>
                <a:ext uri="{FF2B5EF4-FFF2-40B4-BE49-F238E27FC236}">
                  <a16:creationId xmlns:a16="http://schemas.microsoft.com/office/drawing/2014/main" id="{4A4CD8E1-17E1-62D8-1188-4962AC228BBC}"/>
                </a:ext>
              </a:extLst>
            </p:cNvPr>
            <p:cNvSpPr/>
            <p:nvPr/>
          </p:nvSpPr>
          <p:spPr>
            <a:xfrm>
              <a:off x="12238201" y="8479108"/>
              <a:ext cx="553700" cy="618469"/>
            </a:xfrm>
            <a:custGeom>
              <a:avLst/>
              <a:gdLst/>
              <a:ahLst/>
              <a:cxnLst>
                <a:cxn ang="0">
                  <a:pos x="wd2" y="hd2"/>
                </a:cxn>
                <a:cxn ang="5400000">
                  <a:pos x="wd2" y="hd2"/>
                </a:cxn>
                <a:cxn ang="10800000">
                  <a:pos x="wd2" y="hd2"/>
                </a:cxn>
                <a:cxn ang="16200000">
                  <a:pos x="wd2" y="hd2"/>
                </a:cxn>
              </a:cxnLst>
              <a:rect l="0" t="0" r="r" b="b"/>
              <a:pathLst>
                <a:path w="21600" h="21600" extrusionOk="0">
                  <a:moveTo>
                    <a:pt x="19156" y="0"/>
                  </a:moveTo>
                  <a:lnTo>
                    <a:pt x="18849" y="262"/>
                  </a:lnTo>
                  <a:lnTo>
                    <a:pt x="18338" y="175"/>
                  </a:lnTo>
                  <a:lnTo>
                    <a:pt x="17218" y="612"/>
                  </a:lnTo>
                  <a:lnTo>
                    <a:pt x="17013" y="783"/>
                  </a:lnTo>
                  <a:lnTo>
                    <a:pt x="16507" y="870"/>
                  </a:lnTo>
                  <a:lnTo>
                    <a:pt x="15791" y="1569"/>
                  </a:lnTo>
                  <a:lnTo>
                    <a:pt x="14467" y="3397"/>
                  </a:lnTo>
                  <a:lnTo>
                    <a:pt x="14262" y="3746"/>
                  </a:lnTo>
                  <a:lnTo>
                    <a:pt x="13955" y="4179"/>
                  </a:lnTo>
                  <a:lnTo>
                    <a:pt x="13955" y="4267"/>
                  </a:lnTo>
                  <a:lnTo>
                    <a:pt x="14160" y="4704"/>
                  </a:lnTo>
                  <a:lnTo>
                    <a:pt x="14058" y="4966"/>
                  </a:lnTo>
                  <a:lnTo>
                    <a:pt x="13653" y="4966"/>
                  </a:lnTo>
                  <a:lnTo>
                    <a:pt x="13653" y="4791"/>
                  </a:lnTo>
                  <a:lnTo>
                    <a:pt x="13142" y="4791"/>
                  </a:lnTo>
                  <a:lnTo>
                    <a:pt x="12938" y="4704"/>
                  </a:lnTo>
                  <a:lnTo>
                    <a:pt x="12431" y="4704"/>
                  </a:lnTo>
                  <a:lnTo>
                    <a:pt x="12124" y="4791"/>
                  </a:lnTo>
                  <a:lnTo>
                    <a:pt x="11715" y="4529"/>
                  </a:lnTo>
                  <a:lnTo>
                    <a:pt x="11511" y="4529"/>
                  </a:lnTo>
                  <a:lnTo>
                    <a:pt x="11409" y="4616"/>
                  </a:lnTo>
                  <a:lnTo>
                    <a:pt x="11107" y="4704"/>
                  </a:lnTo>
                  <a:lnTo>
                    <a:pt x="11005" y="4529"/>
                  </a:lnTo>
                  <a:lnTo>
                    <a:pt x="10595" y="4354"/>
                  </a:lnTo>
                  <a:lnTo>
                    <a:pt x="10391" y="4529"/>
                  </a:lnTo>
                  <a:lnTo>
                    <a:pt x="9982" y="4179"/>
                  </a:lnTo>
                  <a:lnTo>
                    <a:pt x="9880" y="4179"/>
                  </a:lnTo>
                  <a:lnTo>
                    <a:pt x="9680" y="4267"/>
                  </a:lnTo>
                  <a:lnTo>
                    <a:pt x="9373" y="4179"/>
                  </a:lnTo>
                  <a:lnTo>
                    <a:pt x="5809" y="4179"/>
                  </a:lnTo>
                  <a:lnTo>
                    <a:pt x="5605" y="4616"/>
                  </a:lnTo>
                  <a:lnTo>
                    <a:pt x="5809" y="5141"/>
                  </a:lnTo>
                  <a:lnTo>
                    <a:pt x="5809" y="5661"/>
                  </a:lnTo>
                  <a:lnTo>
                    <a:pt x="5906" y="6098"/>
                  </a:lnTo>
                  <a:lnTo>
                    <a:pt x="5809" y="6361"/>
                  </a:lnTo>
                  <a:lnTo>
                    <a:pt x="6009" y="6531"/>
                  </a:lnTo>
                  <a:lnTo>
                    <a:pt x="6520" y="6361"/>
                  </a:lnTo>
                  <a:lnTo>
                    <a:pt x="6929" y="6444"/>
                  </a:lnTo>
                  <a:lnTo>
                    <a:pt x="7538" y="6273"/>
                  </a:lnTo>
                  <a:lnTo>
                    <a:pt x="8151" y="6011"/>
                  </a:lnTo>
                  <a:lnTo>
                    <a:pt x="9067" y="6098"/>
                  </a:lnTo>
                  <a:lnTo>
                    <a:pt x="9373" y="6273"/>
                  </a:lnTo>
                  <a:lnTo>
                    <a:pt x="9373" y="6968"/>
                  </a:lnTo>
                  <a:lnTo>
                    <a:pt x="9169" y="7318"/>
                  </a:lnTo>
                  <a:lnTo>
                    <a:pt x="9373" y="7576"/>
                  </a:lnTo>
                  <a:lnTo>
                    <a:pt x="9373" y="8013"/>
                  </a:lnTo>
                  <a:lnTo>
                    <a:pt x="8862" y="8101"/>
                  </a:lnTo>
                  <a:lnTo>
                    <a:pt x="8151" y="8450"/>
                  </a:lnTo>
                  <a:lnTo>
                    <a:pt x="8151" y="8708"/>
                  </a:lnTo>
                  <a:lnTo>
                    <a:pt x="8356" y="8883"/>
                  </a:lnTo>
                  <a:lnTo>
                    <a:pt x="8458" y="9145"/>
                  </a:lnTo>
                  <a:lnTo>
                    <a:pt x="8151" y="9145"/>
                  </a:lnTo>
                  <a:lnTo>
                    <a:pt x="8049" y="9320"/>
                  </a:lnTo>
                  <a:lnTo>
                    <a:pt x="7844" y="9408"/>
                  </a:lnTo>
                  <a:lnTo>
                    <a:pt x="7844" y="9582"/>
                  </a:lnTo>
                  <a:lnTo>
                    <a:pt x="7947" y="9841"/>
                  </a:lnTo>
                  <a:lnTo>
                    <a:pt x="8049" y="10015"/>
                  </a:lnTo>
                  <a:lnTo>
                    <a:pt x="8458" y="10190"/>
                  </a:lnTo>
                  <a:lnTo>
                    <a:pt x="8555" y="10365"/>
                  </a:lnTo>
                  <a:lnTo>
                    <a:pt x="8964" y="10715"/>
                  </a:lnTo>
                  <a:lnTo>
                    <a:pt x="9067" y="10889"/>
                  </a:lnTo>
                  <a:lnTo>
                    <a:pt x="9373" y="11235"/>
                  </a:lnTo>
                  <a:lnTo>
                    <a:pt x="9373" y="11672"/>
                  </a:lnTo>
                  <a:lnTo>
                    <a:pt x="9067" y="12629"/>
                  </a:lnTo>
                  <a:lnTo>
                    <a:pt x="8356" y="14374"/>
                  </a:lnTo>
                  <a:lnTo>
                    <a:pt x="8458" y="14807"/>
                  </a:lnTo>
                  <a:lnTo>
                    <a:pt x="8458" y="15244"/>
                  </a:lnTo>
                  <a:lnTo>
                    <a:pt x="8151" y="15244"/>
                  </a:lnTo>
                  <a:lnTo>
                    <a:pt x="8049" y="14981"/>
                  </a:lnTo>
                  <a:lnTo>
                    <a:pt x="7435" y="14719"/>
                  </a:lnTo>
                  <a:lnTo>
                    <a:pt x="6929" y="14719"/>
                  </a:lnTo>
                  <a:lnTo>
                    <a:pt x="6520" y="14981"/>
                  </a:lnTo>
                  <a:lnTo>
                    <a:pt x="6111" y="14807"/>
                  </a:lnTo>
                  <a:lnTo>
                    <a:pt x="5502" y="15069"/>
                  </a:lnTo>
                  <a:lnTo>
                    <a:pt x="5093" y="14632"/>
                  </a:lnTo>
                  <a:lnTo>
                    <a:pt x="4786" y="13674"/>
                  </a:lnTo>
                  <a:lnTo>
                    <a:pt x="4076" y="13674"/>
                  </a:lnTo>
                  <a:lnTo>
                    <a:pt x="3871" y="13849"/>
                  </a:lnTo>
                  <a:lnTo>
                    <a:pt x="3973" y="14544"/>
                  </a:lnTo>
                  <a:lnTo>
                    <a:pt x="3871" y="14807"/>
                  </a:lnTo>
                  <a:lnTo>
                    <a:pt x="2853" y="14981"/>
                  </a:lnTo>
                  <a:lnTo>
                    <a:pt x="2444" y="14981"/>
                  </a:lnTo>
                  <a:lnTo>
                    <a:pt x="2342" y="15156"/>
                  </a:lnTo>
                  <a:lnTo>
                    <a:pt x="2035" y="15418"/>
                  </a:lnTo>
                  <a:lnTo>
                    <a:pt x="1427" y="15156"/>
                  </a:lnTo>
                  <a:lnTo>
                    <a:pt x="915" y="15156"/>
                  </a:lnTo>
                  <a:lnTo>
                    <a:pt x="711" y="15418"/>
                  </a:lnTo>
                  <a:lnTo>
                    <a:pt x="813" y="15677"/>
                  </a:lnTo>
                  <a:lnTo>
                    <a:pt x="813" y="16288"/>
                  </a:lnTo>
                  <a:lnTo>
                    <a:pt x="1222" y="16114"/>
                  </a:lnTo>
                  <a:lnTo>
                    <a:pt x="1529" y="16026"/>
                  </a:lnTo>
                  <a:lnTo>
                    <a:pt x="1933" y="16114"/>
                  </a:lnTo>
                  <a:lnTo>
                    <a:pt x="2342" y="16463"/>
                  </a:lnTo>
                  <a:lnTo>
                    <a:pt x="2444" y="17683"/>
                  </a:lnTo>
                  <a:lnTo>
                    <a:pt x="2444" y="18116"/>
                  </a:lnTo>
                  <a:lnTo>
                    <a:pt x="1529" y="17596"/>
                  </a:lnTo>
                  <a:lnTo>
                    <a:pt x="1427" y="17596"/>
                  </a:lnTo>
                  <a:lnTo>
                    <a:pt x="1222" y="17854"/>
                  </a:lnTo>
                  <a:lnTo>
                    <a:pt x="711" y="17854"/>
                  </a:lnTo>
                  <a:lnTo>
                    <a:pt x="409" y="18028"/>
                  </a:lnTo>
                  <a:lnTo>
                    <a:pt x="409" y="18291"/>
                  </a:lnTo>
                  <a:lnTo>
                    <a:pt x="0" y="18728"/>
                  </a:lnTo>
                  <a:lnTo>
                    <a:pt x="511" y="19161"/>
                  </a:lnTo>
                  <a:lnTo>
                    <a:pt x="813" y="19510"/>
                  </a:lnTo>
                  <a:lnTo>
                    <a:pt x="1529" y="19947"/>
                  </a:lnTo>
                  <a:lnTo>
                    <a:pt x="1529" y="20380"/>
                  </a:lnTo>
                  <a:lnTo>
                    <a:pt x="2035" y="20817"/>
                  </a:lnTo>
                  <a:lnTo>
                    <a:pt x="2035" y="21338"/>
                  </a:lnTo>
                  <a:lnTo>
                    <a:pt x="2342" y="21600"/>
                  </a:lnTo>
                  <a:lnTo>
                    <a:pt x="2547" y="21513"/>
                  </a:lnTo>
                  <a:lnTo>
                    <a:pt x="2956" y="20905"/>
                  </a:lnTo>
                  <a:lnTo>
                    <a:pt x="3058" y="20905"/>
                  </a:lnTo>
                  <a:lnTo>
                    <a:pt x="3462" y="20730"/>
                  </a:lnTo>
                  <a:lnTo>
                    <a:pt x="3769" y="20293"/>
                  </a:lnTo>
                  <a:lnTo>
                    <a:pt x="4076" y="20206"/>
                  </a:lnTo>
                  <a:lnTo>
                    <a:pt x="4582" y="19860"/>
                  </a:lnTo>
                  <a:lnTo>
                    <a:pt x="4889" y="19860"/>
                  </a:lnTo>
                  <a:lnTo>
                    <a:pt x="5093" y="20035"/>
                  </a:lnTo>
                  <a:lnTo>
                    <a:pt x="5400" y="20380"/>
                  </a:lnTo>
                  <a:lnTo>
                    <a:pt x="5400" y="20817"/>
                  </a:lnTo>
                  <a:lnTo>
                    <a:pt x="5502" y="20730"/>
                  </a:lnTo>
                  <a:lnTo>
                    <a:pt x="5809" y="20817"/>
                  </a:lnTo>
                  <a:lnTo>
                    <a:pt x="6315" y="20643"/>
                  </a:lnTo>
                  <a:lnTo>
                    <a:pt x="6418" y="20817"/>
                  </a:lnTo>
                  <a:lnTo>
                    <a:pt x="6418" y="21080"/>
                  </a:lnTo>
                  <a:lnTo>
                    <a:pt x="6929" y="21080"/>
                  </a:lnTo>
                  <a:lnTo>
                    <a:pt x="7333" y="20730"/>
                  </a:lnTo>
                  <a:lnTo>
                    <a:pt x="7333" y="20293"/>
                  </a:lnTo>
                  <a:lnTo>
                    <a:pt x="7640" y="20206"/>
                  </a:lnTo>
                  <a:lnTo>
                    <a:pt x="8049" y="20293"/>
                  </a:lnTo>
                  <a:lnTo>
                    <a:pt x="8555" y="19860"/>
                  </a:lnTo>
                  <a:lnTo>
                    <a:pt x="9476" y="19598"/>
                  </a:lnTo>
                  <a:lnTo>
                    <a:pt x="9476" y="19860"/>
                  </a:lnTo>
                  <a:lnTo>
                    <a:pt x="9067" y="20380"/>
                  </a:lnTo>
                  <a:lnTo>
                    <a:pt x="9169" y="20468"/>
                  </a:lnTo>
                  <a:lnTo>
                    <a:pt x="9476" y="20905"/>
                  </a:lnTo>
                  <a:lnTo>
                    <a:pt x="10084" y="21250"/>
                  </a:lnTo>
                  <a:lnTo>
                    <a:pt x="10698" y="20905"/>
                  </a:lnTo>
                  <a:lnTo>
                    <a:pt x="11107" y="20468"/>
                  </a:lnTo>
                  <a:lnTo>
                    <a:pt x="12227" y="19510"/>
                  </a:lnTo>
                  <a:lnTo>
                    <a:pt x="12529" y="19161"/>
                  </a:lnTo>
                  <a:lnTo>
                    <a:pt x="12938" y="18903"/>
                  </a:lnTo>
                  <a:lnTo>
                    <a:pt x="13449" y="18728"/>
                  </a:lnTo>
                  <a:lnTo>
                    <a:pt x="13955" y="18116"/>
                  </a:lnTo>
                  <a:lnTo>
                    <a:pt x="13955" y="17683"/>
                  </a:lnTo>
                  <a:lnTo>
                    <a:pt x="14058" y="16984"/>
                  </a:lnTo>
                  <a:lnTo>
                    <a:pt x="14160" y="15677"/>
                  </a:lnTo>
                  <a:lnTo>
                    <a:pt x="14058" y="15589"/>
                  </a:lnTo>
                  <a:lnTo>
                    <a:pt x="13955" y="14807"/>
                  </a:lnTo>
                  <a:lnTo>
                    <a:pt x="14160" y="14374"/>
                  </a:lnTo>
                  <a:lnTo>
                    <a:pt x="15080" y="13674"/>
                  </a:lnTo>
                  <a:lnTo>
                    <a:pt x="15080" y="13067"/>
                  </a:lnTo>
                  <a:lnTo>
                    <a:pt x="15586" y="12542"/>
                  </a:lnTo>
                  <a:lnTo>
                    <a:pt x="16200" y="12105"/>
                  </a:lnTo>
                  <a:lnTo>
                    <a:pt x="16604" y="12192"/>
                  </a:lnTo>
                  <a:lnTo>
                    <a:pt x="17115" y="11934"/>
                  </a:lnTo>
                  <a:lnTo>
                    <a:pt x="17627" y="11759"/>
                  </a:lnTo>
                  <a:lnTo>
                    <a:pt x="18542" y="10452"/>
                  </a:lnTo>
                  <a:lnTo>
                    <a:pt x="18542" y="9757"/>
                  </a:lnTo>
                  <a:lnTo>
                    <a:pt x="18747" y="8971"/>
                  </a:lnTo>
                  <a:lnTo>
                    <a:pt x="19156" y="8708"/>
                  </a:lnTo>
                  <a:lnTo>
                    <a:pt x="19253" y="8101"/>
                  </a:lnTo>
                  <a:lnTo>
                    <a:pt x="19156" y="8013"/>
                  </a:lnTo>
                  <a:lnTo>
                    <a:pt x="19253" y="7231"/>
                  </a:lnTo>
                  <a:lnTo>
                    <a:pt x="19253" y="6273"/>
                  </a:lnTo>
                  <a:lnTo>
                    <a:pt x="19764" y="5836"/>
                  </a:lnTo>
                  <a:lnTo>
                    <a:pt x="19764" y="5228"/>
                  </a:lnTo>
                  <a:lnTo>
                    <a:pt x="19867" y="4704"/>
                  </a:lnTo>
                  <a:lnTo>
                    <a:pt x="19662" y="3834"/>
                  </a:lnTo>
                  <a:lnTo>
                    <a:pt x="20884" y="2527"/>
                  </a:lnTo>
                  <a:lnTo>
                    <a:pt x="21089" y="2090"/>
                  </a:lnTo>
                  <a:lnTo>
                    <a:pt x="21600" y="1915"/>
                  </a:lnTo>
                  <a:lnTo>
                    <a:pt x="21600" y="870"/>
                  </a:lnTo>
                  <a:lnTo>
                    <a:pt x="21293" y="437"/>
                  </a:lnTo>
                  <a:lnTo>
                    <a:pt x="21293" y="262"/>
                  </a:lnTo>
                  <a:lnTo>
                    <a:pt x="20884" y="350"/>
                  </a:lnTo>
                  <a:lnTo>
                    <a:pt x="20680" y="437"/>
                  </a:lnTo>
                  <a:lnTo>
                    <a:pt x="20173" y="262"/>
                  </a:lnTo>
                  <a:lnTo>
                    <a:pt x="20071" y="0"/>
                  </a:lnTo>
                  <a:close/>
                </a:path>
              </a:pathLst>
            </a:custGeom>
            <a:solidFill>
              <a:srgbClr val="CCD4DA"/>
            </a:solidFill>
            <a:ln w="12700" cap="flat">
              <a:noFill/>
              <a:miter lim="400000"/>
            </a:ln>
            <a:effectLst/>
          </p:spPr>
          <p:txBody>
            <a:bodyPr wrap="square" lIns="0" tIns="0" rIns="0" bIns="0" numCol="1" anchor="ctr">
              <a:noAutofit/>
            </a:bodyPr>
            <a:lstStyle/>
            <a:p>
              <a:pPr defTabSz="342900">
                <a:lnSpc>
                  <a:spcPct val="100000"/>
                </a:lnSpc>
                <a:spcBef>
                  <a:spcPts val="0"/>
                </a:spcBef>
                <a:defRPr sz="1400">
                  <a:latin typeface="Arial"/>
                  <a:ea typeface="Arial"/>
                  <a:cs typeface="Arial"/>
                  <a:sym typeface="Arial"/>
                </a:defRPr>
              </a:pPr>
              <a:endParaRPr sz="525"/>
            </a:p>
          </p:txBody>
        </p:sp>
        <p:sp>
          <p:nvSpPr>
            <p:cNvPr id="280" name="Google Shape;10619;p32">
              <a:extLst>
                <a:ext uri="{FF2B5EF4-FFF2-40B4-BE49-F238E27FC236}">
                  <a16:creationId xmlns:a16="http://schemas.microsoft.com/office/drawing/2014/main" id="{5363EE2E-19E9-66B2-AC39-7DE4212495BE}"/>
                </a:ext>
              </a:extLst>
            </p:cNvPr>
            <p:cNvSpPr/>
            <p:nvPr/>
          </p:nvSpPr>
          <p:spPr>
            <a:xfrm>
              <a:off x="12298244" y="9047760"/>
              <a:ext cx="78388" cy="102265"/>
            </a:xfrm>
            <a:custGeom>
              <a:avLst/>
              <a:gdLst/>
              <a:ahLst/>
              <a:cxnLst>
                <a:cxn ang="0">
                  <a:pos x="wd2" y="hd2"/>
                </a:cxn>
                <a:cxn ang="5400000">
                  <a:pos x="wd2" y="hd2"/>
                </a:cxn>
                <a:cxn ang="10800000">
                  <a:pos x="wd2" y="hd2"/>
                </a:cxn>
                <a:cxn ang="16200000">
                  <a:pos x="wd2" y="hd2"/>
                </a:cxn>
              </a:cxnLst>
              <a:rect l="0" t="0" r="r" b="b"/>
              <a:pathLst>
                <a:path w="21600" h="21600" extrusionOk="0">
                  <a:moveTo>
                    <a:pt x="15822" y="0"/>
                  </a:moveTo>
                  <a:lnTo>
                    <a:pt x="12245" y="2090"/>
                  </a:lnTo>
                  <a:lnTo>
                    <a:pt x="10078" y="2618"/>
                  </a:lnTo>
                  <a:lnTo>
                    <a:pt x="7911" y="5262"/>
                  </a:lnTo>
                  <a:lnTo>
                    <a:pt x="5056" y="6319"/>
                  </a:lnTo>
                  <a:lnTo>
                    <a:pt x="4334" y="6319"/>
                  </a:lnTo>
                  <a:lnTo>
                    <a:pt x="1445" y="9994"/>
                  </a:lnTo>
                  <a:lnTo>
                    <a:pt x="0" y="10523"/>
                  </a:lnTo>
                  <a:lnTo>
                    <a:pt x="2889" y="12638"/>
                  </a:lnTo>
                  <a:lnTo>
                    <a:pt x="3611" y="16842"/>
                  </a:lnTo>
                  <a:lnTo>
                    <a:pt x="1445" y="19485"/>
                  </a:lnTo>
                  <a:lnTo>
                    <a:pt x="2889" y="21600"/>
                  </a:lnTo>
                  <a:lnTo>
                    <a:pt x="6466" y="19485"/>
                  </a:lnTo>
                  <a:lnTo>
                    <a:pt x="10078" y="19485"/>
                  </a:lnTo>
                  <a:lnTo>
                    <a:pt x="12245" y="17899"/>
                  </a:lnTo>
                  <a:lnTo>
                    <a:pt x="11522" y="12638"/>
                  </a:lnTo>
                  <a:lnTo>
                    <a:pt x="13689" y="11052"/>
                  </a:lnTo>
                  <a:lnTo>
                    <a:pt x="17989" y="8408"/>
                  </a:lnTo>
                  <a:lnTo>
                    <a:pt x="21600" y="5790"/>
                  </a:lnTo>
                  <a:lnTo>
                    <a:pt x="21600" y="3147"/>
                  </a:lnTo>
                  <a:lnTo>
                    <a:pt x="19433" y="1057"/>
                  </a:lnTo>
                  <a:lnTo>
                    <a:pt x="17989" y="0"/>
                  </a:lnTo>
                  <a:close/>
                </a:path>
              </a:pathLst>
            </a:custGeom>
            <a:solidFill>
              <a:srgbClr val="CCD4DB"/>
            </a:solidFill>
            <a:ln w="12700" cap="flat">
              <a:noFill/>
              <a:miter lim="400000"/>
            </a:ln>
            <a:effectLst/>
          </p:spPr>
          <p:txBody>
            <a:bodyPr wrap="square" lIns="0" tIns="0" rIns="0" bIns="0" numCol="1" anchor="ctr">
              <a:noAutofit/>
            </a:bodyPr>
            <a:lstStyle/>
            <a:p>
              <a:pPr defTabSz="342900">
                <a:lnSpc>
                  <a:spcPct val="100000"/>
                </a:lnSpc>
                <a:spcBef>
                  <a:spcPts val="0"/>
                </a:spcBef>
                <a:defRPr sz="1400">
                  <a:latin typeface="Arial"/>
                  <a:ea typeface="Arial"/>
                  <a:cs typeface="Arial"/>
                  <a:sym typeface="Arial"/>
                </a:defRPr>
              </a:pPr>
              <a:endParaRPr sz="525"/>
            </a:p>
          </p:txBody>
        </p:sp>
        <p:sp>
          <p:nvSpPr>
            <p:cNvPr id="281" name="Google Shape;10620;p32">
              <a:extLst>
                <a:ext uri="{FF2B5EF4-FFF2-40B4-BE49-F238E27FC236}">
                  <a16:creationId xmlns:a16="http://schemas.microsoft.com/office/drawing/2014/main" id="{35879306-6136-864D-29B1-11928EBA53C5}"/>
                </a:ext>
              </a:extLst>
            </p:cNvPr>
            <p:cNvSpPr/>
            <p:nvPr/>
          </p:nvSpPr>
          <p:spPr>
            <a:xfrm>
              <a:off x="13551797" y="8808308"/>
              <a:ext cx="807079" cy="785575"/>
            </a:xfrm>
            <a:custGeom>
              <a:avLst/>
              <a:gdLst/>
              <a:ahLst/>
              <a:cxnLst>
                <a:cxn ang="0">
                  <a:pos x="wd2" y="hd2"/>
                </a:cxn>
                <a:cxn ang="5400000">
                  <a:pos x="wd2" y="hd2"/>
                </a:cxn>
                <a:cxn ang="10800000">
                  <a:pos x="wd2" y="hd2"/>
                </a:cxn>
                <a:cxn ang="16200000">
                  <a:pos x="wd2" y="hd2"/>
                </a:cxn>
              </a:cxnLst>
              <a:rect l="0" t="0" r="r" b="b"/>
              <a:pathLst>
                <a:path w="21600" h="21600" extrusionOk="0">
                  <a:moveTo>
                    <a:pt x="8528" y="0"/>
                  </a:moveTo>
                  <a:lnTo>
                    <a:pt x="5943" y="138"/>
                  </a:lnTo>
                  <a:lnTo>
                    <a:pt x="2866" y="138"/>
                  </a:lnTo>
                  <a:lnTo>
                    <a:pt x="2726" y="344"/>
                  </a:lnTo>
                  <a:lnTo>
                    <a:pt x="2519" y="344"/>
                  </a:lnTo>
                  <a:lnTo>
                    <a:pt x="2378" y="478"/>
                  </a:lnTo>
                  <a:lnTo>
                    <a:pt x="2589" y="754"/>
                  </a:lnTo>
                  <a:lnTo>
                    <a:pt x="2866" y="1029"/>
                  </a:lnTo>
                  <a:lnTo>
                    <a:pt x="2866" y="1167"/>
                  </a:lnTo>
                  <a:lnTo>
                    <a:pt x="3077" y="1439"/>
                  </a:lnTo>
                  <a:lnTo>
                    <a:pt x="3217" y="2058"/>
                  </a:lnTo>
                  <a:lnTo>
                    <a:pt x="3287" y="2399"/>
                  </a:lnTo>
                  <a:lnTo>
                    <a:pt x="3147" y="2605"/>
                  </a:lnTo>
                  <a:lnTo>
                    <a:pt x="3147" y="2881"/>
                  </a:lnTo>
                  <a:lnTo>
                    <a:pt x="2936" y="3087"/>
                  </a:lnTo>
                  <a:lnTo>
                    <a:pt x="2726" y="3156"/>
                  </a:lnTo>
                  <a:lnTo>
                    <a:pt x="2519" y="3156"/>
                  </a:lnTo>
                  <a:lnTo>
                    <a:pt x="2449" y="3087"/>
                  </a:lnTo>
                  <a:lnTo>
                    <a:pt x="2449" y="3221"/>
                  </a:lnTo>
                  <a:lnTo>
                    <a:pt x="2519" y="3428"/>
                  </a:lnTo>
                  <a:lnTo>
                    <a:pt x="2519" y="3634"/>
                  </a:lnTo>
                  <a:lnTo>
                    <a:pt x="2866" y="3772"/>
                  </a:lnTo>
                  <a:lnTo>
                    <a:pt x="2866" y="3979"/>
                  </a:lnTo>
                  <a:lnTo>
                    <a:pt x="3147" y="3979"/>
                  </a:lnTo>
                  <a:lnTo>
                    <a:pt x="3217" y="4595"/>
                  </a:lnTo>
                  <a:lnTo>
                    <a:pt x="3217" y="4870"/>
                  </a:lnTo>
                  <a:lnTo>
                    <a:pt x="2866" y="5211"/>
                  </a:lnTo>
                  <a:lnTo>
                    <a:pt x="2589" y="5486"/>
                  </a:lnTo>
                  <a:lnTo>
                    <a:pt x="2449" y="5624"/>
                  </a:lnTo>
                  <a:lnTo>
                    <a:pt x="1887" y="6171"/>
                  </a:lnTo>
                  <a:lnTo>
                    <a:pt x="1540" y="6653"/>
                  </a:lnTo>
                  <a:lnTo>
                    <a:pt x="979" y="6856"/>
                  </a:lnTo>
                  <a:lnTo>
                    <a:pt x="0" y="6856"/>
                  </a:lnTo>
                  <a:lnTo>
                    <a:pt x="281" y="8367"/>
                  </a:lnTo>
                  <a:lnTo>
                    <a:pt x="702" y="10628"/>
                  </a:lnTo>
                  <a:lnTo>
                    <a:pt x="2098" y="12480"/>
                  </a:lnTo>
                  <a:lnTo>
                    <a:pt x="2519" y="13922"/>
                  </a:lnTo>
                  <a:lnTo>
                    <a:pt x="3147" y="14262"/>
                  </a:lnTo>
                  <a:lnTo>
                    <a:pt x="3427" y="14262"/>
                  </a:lnTo>
                  <a:lnTo>
                    <a:pt x="3775" y="14400"/>
                  </a:lnTo>
                  <a:lnTo>
                    <a:pt x="3915" y="14400"/>
                  </a:lnTo>
                  <a:lnTo>
                    <a:pt x="4196" y="14538"/>
                  </a:lnTo>
                  <a:lnTo>
                    <a:pt x="4196" y="14744"/>
                  </a:lnTo>
                  <a:lnTo>
                    <a:pt x="4476" y="14947"/>
                  </a:lnTo>
                  <a:lnTo>
                    <a:pt x="4824" y="14947"/>
                  </a:lnTo>
                  <a:lnTo>
                    <a:pt x="5662" y="15223"/>
                  </a:lnTo>
                  <a:lnTo>
                    <a:pt x="5943" y="15223"/>
                  </a:lnTo>
                  <a:lnTo>
                    <a:pt x="6083" y="15429"/>
                  </a:lnTo>
                  <a:lnTo>
                    <a:pt x="6294" y="15498"/>
                  </a:lnTo>
                  <a:lnTo>
                    <a:pt x="6431" y="15770"/>
                  </a:lnTo>
                  <a:lnTo>
                    <a:pt x="6781" y="16114"/>
                  </a:lnTo>
                  <a:lnTo>
                    <a:pt x="6992" y="16114"/>
                  </a:lnTo>
                  <a:lnTo>
                    <a:pt x="6992" y="16183"/>
                  </a:lnTo>
                  <a:lnTo>
                    <a:pt x="7062" y="16114"/>
                  </a:lnTo>
                  <a:lnTo>
                    <a:pt x="7272" y="16114"/>
                  </a:lnTo>
                  <a:lnTo>
                    <a:pt x="7339" y="16320"/>
                  </a:lnTo>
                  <a:lnTo>
                    <a:pt x="7620" y="16320"/>
                  </a:lnTo>
                  <a:lnTo>
                    <a:pt x="7690" y="16458"/>
                  </a:lnTo>
                  <a:lnTo>
                    <a:pt x="7760" y="16320"/>
                  </a:lnTo>
                  <a:lnTo>
                    <a:pt x="8041" y="16458"/>
                  </a:lnTo>
                  <a:lnTo>
                    <a:pt x="8111" y="16527"/>
                  </a:lnTo>
                  <a:lnTo>
                    <a:pt x="8318" y="16527"/>
                  </a:lnTo>
                  <a:lnTo>
                    <a:pt x="8388" y="16661"/>
                  </a:lnTo>
                  <a:lnTo>
                    <a:pt x="8528" y="16799"/>
                  </a:lnTo>
                  <a:lnTo>
                    <a:pt x="8809" y="17005"/>
                  </a:lnTo>
                  <a:lnTo>
                    <a:pt x="9437" y="17690"/>
                  </a:lnTo>
                  <a:lnTo>
                    <a:pt x="9507" y="18379"/>
                  </a:lnTo>
                  <a:lnTo>
                    <a:pt x="9507" y="21600"/>
                  </a:lnTo>
                  <a:lnTo>
                    <a:pt x="9858" y="20296"/>
                  </a:lnTo>
                  <a:lnTo>
                    <a:pt x="11675" y="20230"/>
                  </a:lnTo>
                  <a:lnTo>
                    <a:pt x="12023" y="20092"/>
                  </a:lnTo>
                  <a:lnTo>
                    <a:pt x="12163" y="20024"/>
                  </a:lnTo>
                  <a:lnTo>
                    <a:pt x="12373" y="19955"/>
                  </a:lnTo>
                  <a:lnTo>
                    <a:pt x="12373" y="20092"/>
                  </a:lnTo>
                  <a:lnTo>
                    <a:pt x="12654" y="20230"/>
                  </a:lnTo>
                  <a:lnTo>
                    <a:pt x="12931" y="20364"/>
                  </a:lnTo>
                  <a:lnTo>
                    <a:pt x="13212" y="20364"/>
                  </a:lnTo>
                  <a:lnTo>
                    <a:pt x="13352" y="20640"/>
                  </a:lnTo>
                  <a:lnTo>
                    <a:pt x="13282" y="20709"/>
                  </a:lnTo>
                  <a:lnTo>
                    <a:pt x="13910" y="20640"/>
                  </a:lnTo>
                  <a:lnTo>
                    <a:pt x="14261" y="20296"/>
                  </a:lnTo>
                  <a:lnTo>
                    <a:pt x="14471" y="20296"/>
                  </a:lnTo>
                  <a:lnTo>
                    <a:pt x="14678" y="20092"/>
                  </a:lnTo>
                  <a:lnTo>
                    <a:pt x="14819" y="20230"/>
                  </a:lnTo>
                  <a:lnTo>
                    <a:pt x="14819" y="20364"/>
                  </a:lnTo>
                  <a:lnTo>
                    <a:pt x="15099" y="20364"/>
                  </a:lnTo>
                  <a:lnTo>
                    <a:pt x="15380" y="20571"/>
                  </a:lnTo>
                  <a:lnTo>
                    <a:pt x="15797" y="20364"/>
                  </a:lnTo>
                  <a:lnTo>
                    <a:pt x="16359" y="20296"/>
                  </a:lnTo>
                  <a:lnTo>
                    <a:pt x="16429" y="20024"/>
                  </a:lnTo>
                  <a:lnTo>
                    <a:pt x="16359" y="19886"/>
                  </a:lnTo>
                  <a:lnTo>
                    <a:pt x="16496" y="19680"/>
                  </a:lnTo>
                  <a:lnTo>
                    <a:pt x="16846" y="19748"/>
                  </a:lnTo>
                  <a:lnTo>
                    <a:pt x="17127" y="19748"/>
                  </a:lnTo>
                  <a:lnTo>
                    <a:pt x="17404" y="19955"/>
                  </a:lnTo>
                  <a:lnTo>
                    <a:pt x="17755" y="19886"/>
                  </a:lnTo>
                  <a:lnTo>
                    <a:pt x="17895" y="19748"/>
                  </a:lnTo>
                  <a:lnTo>
                    <a:pt x="18594" y="19542"/>
                  </a:lnTo>
                  <a:lnTo>
                    <a:pt x="18874" y="19611"/>
                  </a:lnTo>
                  <a:lnTo>
                    <a:pt x="19222" y="19542"/>
                  </a:lnTo>
                  <a:lnTo>
                    <a:pt x="19292" y="19335"/>
                  </a:lnTo>
                  <a:lnTo>
                    <a:pt x="19713" y="19335"/>
                  </a:lnTo>
                  <a:lnTo>
                    <a:pt x="19993" y="19063"/>
                  </a:lnTo>
                  <a:lnTo>
                    <a:pt x="20411" y="18995"/>
                  </a:lnTo>
                  <a:lnTo>
                    <a:pt x="20691" y="18719"/>
                  </a:lnTo>
                  <a:lnTo>
                    <a:pt x="20972" y="18513"/>
                  </a:lnTo>
                  <a:lnTo>
                    <a:pt x="21319" y="18582"/>
                  </a:lnTo>
                  <a:lnTo>
                    <a:pt x="21460" y="18379"/>
                  </a:lnTo>
                  <a:lnTo>
                    <a:pt x="21600" y="18310"/>
                  </a:lnTo>
                  <a:lnTo>
                    <a:pt x="21460" y="18310"/>
                  </a:lnTo>
                  <a:lnTo>
                    <a:pt x="21460" y="18172"/>
                  </a:lnTo>
                  <a:lnTo>
                    <a:pt x="21039" y="17828"/>
                  </a:lnTo>
                  <a:lnTo>
                    <a:pt x="20621" y="17690"/>
                  </a:lnTo>
                  <a:lnTo>
                    <a:pt x="19923" y="17005"/>
                  </a:lnTo>
                  <a:lnTo>
                    <a:pt x="19993" y="16799"/>
                  </a:lnTo>
                  <a:lnTo>
                    <a:pt x="19713" y="16183"/>
                  </a:lnTo>
                  <a:lnTo>
                    <a:pt x="19572" y="15976"/>
                  </a:lnTo>
                  <a:lnTo>
                    <a:pt x="19713" y="15636"/>
                  </a:lnTo>
                  <a:lnTo>
                    <a:pt x="19572" y="15498"/>
                  </a:lnTo>
                  <a:lnTo>
                    <a:pt x="19502" y="15154"/>
                  </a:lnTo>
                  <a:lnTo>
                    <a:pt x="19362" y="14878"/>
                  </a:lnTo>
                  <a:lnTo>
                    <a:pt x="19502" y="14878"/>
                  </a:lnTo>
                  <a:lnTo>
                    <a:pt x="19292" y="14400"/>
                  </a:lnTo>
                  <a:lnTo>
                    <a:pt x="19222" y="13922"/>
                  </a:lnTo>
                  <a:lnTo>
                    <a:pt x="19502" y="13784"/>
                  </a:lnTo>
                  <a:lnTo>
                    <a:pt x="19502" y="13233"/>
                  </a:lnTo>
                  <a:lnTo>
                    <a:pt x="19222" y="13030"/>
                  </a:lnTo>
                  <a:lnTo>
                    <a:pt x="19222" y="12342"/>
                  </a:lnTo>
                  <a:lnTo>
                    <a:pt x="19292" y="11863"/>
                  </a:lnTo>
                  <a:lnTo>
                    <a:pt x="19572" y="11726"/>
                  </a:lnTo>
                  <a:lnTo>
                    <a:pt x="19642" y="11795"/>
                  </a:lnTo>
                  <a:lnTo>
                    <a:pt x="19853" y="11519"/>
                  </a:lnTo>
                  <a:lnTo>
                    <a:pt x="19572" y="10834"/>
                  </a:lnTo>
                  <a:lnTo>
                    <a:pt x="19292" y="10834"/>
                  </a:lnTo>
                  <a:lnTo>
                    <a:pt x="18874" y="10421"/>
                  </a:lnTo>
                  <a:lnTo>
                    <a:pt x="18313" y="10012"/>
                  </a:lnTo>
                  <a:lnTo>
                    <a:pt x="18313" y="9599"/>
                  </a:lnTo>
                  <a:lnTo>
                    <a:pt x="18594" y="8708"/>
                  </a:lnTo>
                  <a:lnTo>
                    <a:pt x="19014" y="7544"/>
                  </a:lnTo>
                  <a:lnTo>
                    <a:pt x="19222" y="7338"/>
                  </a:lnTo>
                  <a:lnTo>
                    <a:pt x="19155" y="6994"/>
                  </a:lnTo>
                  <a:lnTo>
                    <a:pt x="19014" y="6925"/>
                  </a:lnTo>
                  <a:lnTo>
                    <a:pt x="19155" y="6925"/>
                  </a:lnTo>
                  <a:lnTo>
                    <a:pt x="16776" y="5280"/>
                  </a:lnTo>
                  <a:lnTo>
                    <a:pt x="16566" y="5004"/>
                  </a:lnTo>
                  <a:lnTo>
                    <a:pt x="16496" y="4870"/>
                  </a:lnTo>
                  <a:lnTo>
                    <a:pt x="16566" y="4595"/>
                  </a:lnTo>
                  <a:lnTo>
                    <a:pt x="16148" y="3979"/>
                  </a:lnTo>
                  <a:lnTo>
                    <a:pt x="9156" y="0"/>
                  </a:lnTo>
                  <a:close/>
                </a:path>
              </a:pathLst>
            </a:custGeom>
            <a:solidFill>
              <a:srgbClr val="CCD4DA"/>
            </a:solidFill>
            <a:ln w="12700" cap="flat">
              <a:noFill/>
              <a:miter lim="400000"/>
            </a:ln>
            <a:effectLst/>
          </p:spPr>
          <p:txBody>
            <a:bodyPr wrap="square" lIns="0" tIns="0" rIns="0" bIns="0" numCol="1" anchor="ctr">
              <a:noAutofit/>
            </a:bodyPr>
            <a:lstStyle/>
            <a:p>
              <a:pPr defTabSz="342900">
                <a:lnSpc>
                  <a:spcPct val="100000"/>
                </a:lnSpc>
                <a:spcBef>
                  <a:spcPts val="0"/>
                </a:spcBef>
                <a:defRPr sz="1400">
                  <a:latin typeface="Arial"/>
                  <a:ea typeface="Arial"/>
                  <a:cs typeface="Arial"/>
                  <a:sym typeface="Arial"/>
                </a:defRPr>
              </a:pPr>
              <a:endParaRPr sz="525"/>
            </a:p>
          </p:txBody>
        </p:sp>
        <p:sp>
          <p:nvSpPr>
            <p:cNvPr id="282" name="Google Shape;10621;p32">
              <a:extLst>
                <a:ext uri="{FF2B5EF4-FFF2-40B4-BE49-F238E27FC236}">
                  <a16:creationId xmlns:a16="http://schemas.microsoft.com/office/drawing/2014/main" id="{3CF0B704-26DF-E941-8340-ABC202A1FC66}"/>
                </a:ext>
              </a:extLst>
            </p:cNvPr>
            <p:cNvSpPr/>
            <p:nvPr/>
          </p:nvSpPr>
          <p:spPr>
            <a:xfrm>
              <a:off x="13528327" y="8823320"/>
              <a:ext cx="146293" cy="114660"/>
            </a:xfrm>
            <a:custGeom>
              <a:avLst/>
              <a:gdLst/>
              <a:ahLst/>
              <a:cxnLst>
                <a:cxn ang="0">
                  <a:pos x="wd2" y="hd2"/>
                </a:cxn>
                <a:cxn ang="5400000">
                  <a:pos x="wd2" y="hd2"/>
                </a:cxn>
                <a:cxn ang="10800000">
                  <a:pos x="wd2" y="hd2"/>
                </a:cxn>
                <a:cxn ang="16200000">
                  <a:pos x="wd2" y="hd2"/>
                </a:cxn>
              </a:cxnLst>
              <a:rect l="0" t="0" r="r" b="b"/>
              <a:pathLst>
                <a:path w="21600" h="21600" extrusionOk="0">
                  <a:moveTo>
                    <a:pt x="14652" y="0"/>
                  </a:moveTo>
                  <a:lnTo>
                    <a:pt x="14652" y="1864"/>
                  </a:lnTo>
                  <a:lnTo>
                    <a:pt x="13491" y="2807"/>
                  </a:lnTo>
                  <a:lnTo>
                    <a:pt x="11961" y="2807"/>
                  </a:lnTo>
                  <a:lnTo>
                    <a:pt x="11187" y="1864"/>
                  </a:lnTo>
                  <a:lnTo>
                    <a:pt x="10026" y="921"/>
                  </a:lnTo>
                  <a:lnTo>
                    <a:pt x="8109" y="2807"/>
                  </a:lnTo>
                  <a:lnTo>
                    <a:pt x="6948" y="3278"/>
                  </a:lnTo>
                  <a:lnTo>
                    <a:pt x="6174" y="2807"/>
                  </a:lnTo>
                  <a:lnTo>
                    <a:pt x="3852" y="5164"/>
                  </a:lnTo>
                  <a:lnTo>
                    <a:pt x="1935" y="7971"/>
                  </a:lnTo>
                  <a:lnTo>
                    <a:pt x="0" y="16436"/>
                  </a:lnTo>
                  <a:lnTo>
                    <a:pt x="0" y="18322"/>
                  </a:lnTo>
                  <a:lnTo>
                    <a:pt x="3852" y="18322"/>
                  </a:lnTo>
                  <a:lnTo>
                    <a:pt x="5013" y="20657"/>
                  </a:lnTo>
                  <a:lnTo>
                    <a:pt x="6174" y="21600"/>
                  </a:lnTo>
                  <a:lnTo>
                    <a:pt x="7335" y="20657"/>
                  </a:lnTo>
                  <a:lnTo>
                    <a:pt x="7722" y="20657"/>
                  </a:lnTo>
                  <a:lnTo>
                    <a:pt x="8865" y="21600"/>
                  </a:lnTo>
                  <a:lnTo>
                    <a:pt x="11187" y="20657"/>
                  </a:lnTo>
                  <a:lnTo>
                    <a:pt x="11187" y="19242"/>
                  </a:lnTo>
                  <a:lnTo>
                    <a:pt x="12735" y="15021"/>
                  </a:lnTo>
                  <a:lnTo>
                    <a:pt x="11961" y="12686"/>
                  </a:lnTo>
                  <a:lnTo>
                    <a:pt x="13122" y="12686"/>
                  </a:lnTo>
                  <a:lnTo>
                    <a:pt x="13878" y="14078"/>
                  </a:lnTo>
                  <a:lnTo>
                    <a:pt x="15039" y="14078"/>
                  </a:lnTo>
                  <a:lnTo>
                    <a:pt x="15813" y="16436"/>
                  </a:lnTo>
                  <a:lnTo>
                    <a:pt x="16974" y="16907"/>
                  </a:lnTo>
                  <a:lnTo>
                    <a:pt x="16974" y="18322"/>
                  </a:lnTo>
                  <a:lnTo>
                    <a:pt x="17361" y="18793"/>
                  </a:lnTo>
                  <a:lnTo>
                    <a:pt x="18504" y="18793"/>
                  </a:lnTo>
                  <a:lnTo>
                    <a:pt x="19665" y="18322"/>
                  </a:lnTo>
                  <a:lnTo>
                    <a:pt x="20826" y="16907"/>
                  </a:lnTo>
                  <a:lnTo>
                    <a:pt x="20826" y="15021"/>
                  </a:lnTo>
                  <a:lnTo>
                    <a:pt x="21600" y="13607"/>
                  </a:lnTo>
                  <a:lnTo>
                    <a:pt x="21213" y="11272"/>
                  </a:lnTo>
                  <a:lnTo>
                    <a:pt x="20439" y="7028"/>
                  </a:lnTo>
                  <a:lnTo>
                    <a:pt x="19278" y="5164"/>
                  </a:lnTo>
                  <a:lnTo>
                    <a:pt x="19278" y="4221"/>
                  </a:lnTo>
                  <a:lnTo>
                    <a:pt x="17748" y="2335"/>
                  </a:lnTo>
                  <a:lnTo>
                    <a:pt x="16587" y="449"/>
                  </a:lnTo>
                  <a:lnTo>
                    <a:pt x="16587" y="0"/>
                  </a:lnTo>
                  <a:close/>
                </a:path>
              </a:pathLst>
            </a:custGeom>
            <a:solidFill>
              <a:srgbClr val="CCD4DA"/>
            </a:solidFill>
            <a:ln w="12700" cap="flat">
              <a:noFill/>
              <a:miter lim="400000"/>
            </a:ln>
            <a:effectLst/>
          </p:spPr>
          <p:txBody>
            <a:bodyPr wrap="square" lIns="0" tIns="0" rIns="0" bIns="0" numCol="1" anchor="ctr">
              <a:noAutofit/>
            </a:bodyPr>
            <a:lstStyle/>
            <a:p>
              <a:pPr defTabSz="342900">
                <a:lnSpc>
                  <a:spcPct val="100000"/>
                </a:lnSpc>
                <a:spcBef>
                  <a:spcPts val="0"/>
                </a:spcBef>
                <a:defRPr sz="1400">
                  <a:latin typeface="Arial"/>
                  <a:ea typeface="Arial"/>
                  <a:cs typeface="Arial"/>
                  <a:sym typeface="Arial"/>
                </a:defRPr>
              </a:pPr>
              <a:endParaRPr sz="525"/>
            </a:p>
          </p:txBody>
        </p:sp>
        <p:sp>
          <p:nvSpPr>
            <p:cNvPr id="283" name="Google Shape;10622;p32">
              <a:extLst>
                <a:ext uri="{FF2B5EF4-FFF2-40B4-BE49-F238E27FC236}">
                  <a16:creationId xmlns:a16="http://schemas.microsoft.com/office/drawing/2014/main" id="{AFB5B4BE-283F-0302-64F5-E2F79050D9EA}"/>
                </a:ext>
              </a:extLst>
            </p:cNvPr>
            <p:cNvSpPr/>
            <p:nvPr/>
          </p:nvSpPr>
          <p:spPr>
            <a:xfrm>
              <a:off x="13528327" y="8890668"/>
              <a:ext cx="143672" cy="166989"/>
            </a:xfrm>
            <a:custGeom>
              <a:avLst/>
              <a:gdLst/>
              <a:ahLst/>
              <a:cxnLst>
                <a:cxn ang="0">
                  <a:pos x="wd2" y="hd2"/>
                </a:cxn>
                <a:cxn ang="5400000">
                  <a:pos x="wd2" y="hd2"/>
                </a:cxn>
                <a:cxn ang="10800000">
                  <a:pos x="wd2" y="hd2"/>
                </a:cxn>
                <a:cxn ang="16200000">
                  <a:pos x="wd2" y="hd2"/>
                </a:cxn>
              </a:cxnLst>
              <a:rect l="0" t="0" r="r" b="b"/>
              <a:pathLst>
                <a:path w="21600" h="21600" extrusionOk="0">
                  <a:moveTo>
                    <a:pt x="12179" y="0"/>
                  </a:moveTo>
                  <a:lnTo>
                    <a:pt x="12968" y="1603"/>
                  </a:lnTo>
                  <a:lnTo>
                    <a:pt x="11391" y="4502"/>
                  </a:lnTo>
                  <a:lnTo>
                    <a:pt x="11391" y="5473"/>
                  </a:lnTo>
                  <a:lnTo>
                    <a:pt x="9027" y="6121"/>
                  </a:lnTo>
                  <a:lnTo>
                    <a:pt x="7863" y="5473"/>
                  </a:lnTo>
                  <a:lnTo>
                    <a:pt x="7469" y="5473"/>
                  </a:lnTo>
                  <a:lnTo>
                    <a:pt x="6287" y="6121"/>
                  </a:lnTo>
                  <a:lnTo>
                    <a:pt x="5104" y="5473"/>
                  </a:lnTo>
                  <a:lnTo>
                    <a:pt x="3922" y="3870"/>
                  </a:lnTo>
                  <a:lnTo>
                    <a:pt x="0" y="3870"/>
                  </a:lnTo>
                  <a:lnTo>
                    <a:pt x="0" y="4826"/>
                  </a:lnTo>
                  <a:lnTo>
                    <a:pt x="1182" y="6445"/>
                  </a:lnTo>
                  <a:lnTo>
                    <a:pt x="1576" y="8696"/>
                  </a:lnTo>
                  <a:lnTo>
                    <a:pt x="1576" y="10962"/>
                  </a:lnTo>
                  <a:lnTo>
                    <a:pt x="3528" y="21600"/>
                  </a:lnTo>
                  <a:lnTo>
                    <a:pt x="9027" y="21600"/>
                  </a:lnTo>
                  <a:lnTo>
                    <a:pt x="12179" y="20644"/>
                  </a:lnTo>
                  <a:lnTo>
                    <a:pt x="14131" y="18378"/>
                  </a:lnTo>
                  <a:lnTo>
                    <a:pt x="17284" y="15803"/>
                  </a:lnTo>
                  <a:lnTo>
                    <a:pt x="18072" y="15155"/>
                  </a:lnTo>
                  <a:lnTo>
                    <a:pt x="19630" y="13860"/>
                  </a:lnTo>
                  <a:lnTo>
                    <a:pt x="21600" y="12257"/>
                  </a:lnTo>
                  <a:lnTo>
                    <a:pt x="21600" y="10962"/>
                  </a:lnTo>
                  <a:lnTo>
                    <a:pt x="21206" y="8063"/>
                  </a:lnTo>
                  <a:lnTo>
                    <a:pt x="19630" y="8063"/>
                  </a:lnTo>
                  <a:lnTo>
                    <a:pt x="19630" y="7092"/>
                  </a:lnTo>
                  <a:lnTo>
                    <a:pt x="17678" y="6445"/>
                  </a:lnTo>
                  <a:lnTo>
                    <a:pt x="17678" y="5473"/>
                  </a:lnTo>
                  <a:lnTo>
                    <a:pt x="17284" y="4502"/>
                  </a:lnTo>
                  <a:lnTo>
                    <a:pt x="17284" y="2899"/>
                  </a:lnTo>
                  <a:lnTo>
                    <a:pt x="16101" y="2575"/>
                  </a:lnTo>
                  <a:lnTo>
                    <a:pt x="15313" y="956"/>
                  </a:lnTo>
                  <a:lnTo>
                    <a:pt x="14131" y="956"/>
                  </a:lnTo>
                  <a:lnTo>
                    <a:pt x="13362" y="0"/>
                  </a:lnTo>
                  <a:close/>
                </a:path>
              </a:pathLst>
            </a:custGeom>
            <a:solidFill>
              <a:srgbClr val="CCD4DA"/>
            </a:solidFill>
            <a:ln w="12700" cap="flat">
              <a:noFill/>
              <a:miter lim="400000"/>
            </a:ln>
            <a:effectLst/>
          </p:spPr>
          <p:txBody>
            <a:bodyPr wrap="square" lIns="0" tIns="0" rIns="0" bIns="0" numCol="1" anchor="ctr">
              <a:noAutofit/>
            </a:bodyPr>
            <a:lstStyle/>
            <a:p>
              <a:pPr defTabSz="342900">
                <a:lnSpc>
                  <a:spcPct val="100000"/>
                </a:lnSpc>
                <a:spcBef>
                  <a:spcPts val="0"/>
                </a:spcBef>
                <a:defRPr sz="1400">
                  <a:latin typeface="Arial"/>
                  <a:ea typeface="Arial"/>
                  <a:cs typeface="Arial"/>
                  <a:sym typeface="Arial"/>
                </a:defRPr>
              </a:pPr>
              <a:endParaRPr sz="525"/>
            </a:p>
          </p:txBody>
        </p:sp>
        <p:sp>
          <p:nvSpPr>
            <p:cNvPr id="284" name="Google Shape;10617;p32">
              <a:extLst>
                <a:ext uri="{FF2B5EF4-FFF2-40B4-BE49-F238E27FC236}">
                  <a16:creationId xmlns:a16="http://schemas.microsoft.com/office/drawing/2014/main" id="{7C0C9A04-31FF-B139-1FF3-FC3F48927B7B}"/>
                </a:ext>
              </a:extLst>
            </p:cNvPr>
            <p:cNvSpPr/>
            <p:nvPr/>
          </p:nvSpPr>
          <p:spPr>
            <a:xfrm>
              <a:off x="12105022" y="8596387"/>
              <a:ext cx="146283" cy="89752"/>
            </a:xfrm>
            <a:custGeom>
              <a:avLst/>
              <a:gdLst/>
              <a:ahLst/>
              <a:cxnLst>
                <a:cxn ang="0">
                  <a:pos x="wd2" y="hd2"/>
                </a:cxn>
                <a:cxn ang="5400000">
                  <a:pos x="wd2" y="hd2"/>
                </a:cxn>
                <a:cxn ang="10800000">
                  <a:pos x="wd2" y="hd2"/>
                </a:cxn>
                <a:cxn ang="16200000">
                  <a:pos x="wd2" y="hd2"/>
                </a:cxn>
              </a:cxnLst>
              <a:rect l="0" t="0" r="r" b="b"/>
              <a:pathLst>
                <a:path w="21600" h="21600" extrusionOk="0">
                  <a:moveTo>
                    <a:pt x="7317" y="0"/>
                  </a:moveTo>
                  <a:lnTo>
                    <a:pt x="5787" y="574"/>
                  </a:lnTo>
                  <a:lnTo>
                    <a:pt x="5400" y="1176"/>
                  </a:lnTo>
                  <a:lnTo>
                    <a:pt x="6174" y="4188"/>
                  </a:lnTo>
                  <a:lnTo>
                    <a:pt x="3078" y="9581"/>
                  </a:lnTo>
                  <a:lnTo>
                    <a:pt x="0" y="17986"/>
                  </a:lnTo>
                  <a:lnTo>
                    <a:pt x="3078" y="19793"/>
                  </a:lnTo>
                  <a:lnTo>
                    <a:pt x="3078" y="20998"/>
                  </a:lnTo>
                  <a:lnTo>
                    <a:pt x="3852" y="21600"/>
                  </a:lnTo>
                  <a:lnTo>
                    <a:pt x="5400" y="19793"/>
                  </a:lnTo>
                  <a:lnTo>
                    <a:pt x="6930" y="19190"/>
                  </a:lnTo>
                  <a:lnTo>
                    <a:pt x="7317" y="19793"/>
                  </a:lnTo>
                  <a:lnTo>
                    <a:pt x="21600" y="19793"/>
                  </a:lnTo>
                  <a:lnTo>
                    <a:pt x="21600" y="574"/>
                  </a:lnTo>
                  <a:lnTo>
                    <a:pt x="9252" y="574"/>
                  </a:lnTo>
                  <a:lnTo>
                    <a:pt x="8865" y="0"/>
                  </a:lnTo>
                  <a:close/>
                </a:path>
              </a:pathLst>
            </a:custGeom>
            <a:solidFill>
              <a:srgbClr val="CCD4DA"/>
            </a:solidFill>
            <a:ln w="12700" cap="flat">
              <a:noFill/>
              <a:miter lim="400000"/>
            </a:ln>
            <a:effectLst/>
          </p:spPr>
          <p:txBody>
            <a:bodyPr wrap="square" lIns="0" tIns="0" rIns="0" bIns="0" numCol="1" anchor="ctr">
              <a:noAutofit/>
            </a:bodyPr>
            <a:lstStyle/>
            <a:p>
              <a:pPr defTabSz="342900">
                <a:lnSpc>
                  <a:spcPct val="100000"/>
                </a:lnSpc>
                <a:spcBef>
                  <a:spcPts val="0"/>
                </a:spcBef>
                <a:defRPr sz="1400">
                  <a:latin typeface="Arial"/>
                  <a:ea typeface="Arial"/>
                  <a:cs typeface="Arial"/>
                  <a:sym typeface="Arial"/>
                </a:defRPr>
              </a:pPr>
              <a:endParaRPr sz="525"/>
            </a:p>
          </p:txBody>
        </p:sp>
        <p:sp>
          <p:nvSpPr>
            <p:cNvPr id="285" name="Google Shape;10623;p32">
              <a:extLst>
                <a:ext uri="{FF2B5EF4-FFF2-40B4-BE49-F238E27FC236}">
                  <a16:creationId xmlns:a16="http://schemas.microsoft.com/office/drawing/2014/main" id="{AB826875-D453-48BD-016A-E986D4E9508E}"/>
                </a:ext>
              </a:extLst>
            </p:cNvPr>
            <p:cNvSpPr/>
            <p:nvPr/>
          </p:nvSpPr>
          <p:spPr>
            <a:xfrm>
              <a:off x="12308725" y="8374345"/>
              <a:ext cx="1376376" cy="1301786"/>
            </a:xfrm>
            <a:custGeom>
              <a:avLst/>
              <a:gdLst/>
              <a:ahLst/>
              <a:cxnLst>
                <a:cxn ang="0">
                  <a:pos x="wd2" y="hd2"/>
                </a:cxn>
                <a:cxn ang="5400000">
                  <a:pos x="wd2" y="hd2"/>
                </a:cxn>
                <a:cxn ang="10800000">
                  <a:pos x="wd2" y="hd2"/>
                </a:cxn>
                <a:cxn ang="16200000">
                  <a:pos x="wd2" y="hd2"/>
                </a:cxn>
              </a:cxnLst>
              <a:rect l="0" t="0" r="r" b="b"/>
              <a:pathLst>
                <a:path w="21600" h="21600" extrusionOk="0">
                  <a:moveTo>
                    <a:pt x="15083" y="0"/>
                  </a:moveTo>
                  <a:lnTo>
                    <a:pt x="15083" y="83"/>
                  </a:lnTo>
                  <a:lnTo>
                    <a:pt x="15165" y="166"/>
                  </a:lnTo>
                  <a:lnTo>
                    <a:pt x="15001" y="374"/>
                  </a:lnTo>
                  <a:lnTo>
                    <a:pt x="14836" y="374"/>
                  </a:lnTo>
                  <a:lnTo>
                    <a:pt x="14672" y="415"/>
                  </a:lnTo>
                  <a:lnTo>
                    <a:pt x="14427" y="415"/>
                  </a:lnTo>
                  <a:lnTo>
                    <a:pt x="14262" y="496"/>
                  </a:lnTo>
                  <a:lnTo>
                    <a:pt x="14180" y="496"/>
                  </a:lnTo>
                  <a:lnTo>
                    <a:pt x="14139" y="374"/>
                  </a:lnTo>
                  <a:lnTo>
                    <a:pt x="14059" y="374"/>
                  </a:lnTo>
                  <a:lnTo>
                    <a:pt x="14017" y="291"/>
                  </a:lnTo>
                  <a:lnTo>
                    <a:pt x="13853" y="249"/>
                  </a:lnTo>
                  <a:lnTo>
                    <a:pt x="13402" y="455"/>
                  </a:lnTo>
                  <a:lnTo>
                    <a:pt x="13238" y="579"/>
                  </a:lnTo>
                  <a:lnTo>
                    <a:pt x="13155" y="663"/>
                  </a:lnTo>
                  <a:lnTo>
                    <a:pt x="12705" y="704"/>
                  </a:lnTo>
                  <a:lnTo>
                    <a:pt x="12540" y="787"/>
                  </a:lnTo>
                  <a:lnTo>
                    <a:pt x="12378" y="621"/>
                  </a:lnTo>
                  <a:lnTo>
                    <a:pt x="12172" y="579"/>
                  </a:lnTo>
                  <a:lnTo>
                    <a:pt x="11968" y="579"/>
                  </a:lnTo>
                  <a:lnTo>
                    <a:pt x="11804" y="787"/>
                  </a:lnTo>
                  <a:lnTo>
                    <a:pt x="11598" y="993"/>
                  </a:lnTo>
                  <a:lnTo>
                    <a:pt x="11680" y="1076"/>
                  </a:lnTo>
                  <a:lnTo>
                    <a:pt x="11763" y="1200"/>
                  </a:lnTo>
                  <a:lnTo>
                    <a:pt x="11722" y="1284"/>
                  </a:lnTo>
                  <a:lnTo>
                    <a:pt x="11475" y="1325"/>
                  </a:lnTo>
                  <a:lnTo>
                    <a:pt x="11353" y="1284"/>
                  </a:lnTo>
                  <a:lnTo>
                    <a:pt x="11107" y="1242"/>
                  </a:lnTo>
                  <a:lnTo>
                    <a:pt x="10903" y="1117"/>
                  </a:lnTo>
                  <a:lnTo>
                    <a:pt x="10738" y="1117"/>
                  </a:lnTo>
                  <a:lnTo>
                    <a:pt x="10574" y="1242"/>
                  </a:lnTo>
                  <a:lnTo>
                    <a:pt x="10450" y="1200"/>
                  </a:lnTo>
                  <a:lnTo>
                    <a:pt x="10164" y="1200"/>
                  </a:lnTo>
                  <a:lnTo>
                    <a:pt x="9918" y="1034"/>
                  </a:lnTo>
                  <a:lnTo>
                    <a:pt x="9673" y="1076"/>
                  </a:lnTo>
                  <a:lnTo>
                    <a:pt x="9632" y="993"/>
                  </a:lnTo>
                  <a:lnTo>
                    <a:pt x="9302" y="704"/>
                  </a:lnTo>
                  <a:lnTo>
                    <a:pt x="9140" y="663"/>
                  </a:lnTo>
                  <a:lnTo>
                    <a:pt x="8811" y="415"/>
                  </a:lnTo>
                  <a:lnTo>
                    <a:pt x="8689" y="374"/>
                  </a:lnTo>
                  <a:lnTo>
                    <a:pt x="8525" y="249"/>
                  </a:lnTo>
                  <a:lnTo>
                    <a:pt x="8401" y="249"/>
                  </a:lnTo>
                  <a:lnTo>
                    <a:pt x="8401" y="374"/>
                  </a:lnTo>
                  <a:lnTo>
                    <a:pt x="8198" y="291"/>
                  </a:lnTo>
                  <a:lnTo>
                    <a:pt x="8033" y="496"/>
                  </a:lnTo>
                  <a:lnTo>
                    <a:pt x="7869" y="496"/>
                  </a:lnTo>
                  <a:lnTo>
                    <a:pt x="7786" y="579"/>
                  </a:lnTo>
                  <a:lnTo>
                    <a:pt x="7786" y="704"/>
                  </a:lnTo>
                  <a:lnTo>
                    <a:pt x="7665" y="870"/>
                  </a:lnTo>
                  <a:lnTo>
                    <a:pt x="7665" y="993"/>
                  </a:lnTo>
                  <a:lnTo>
                    <a:pt x="7583" y="1076"/>
                  </a:lnTo>
                  <a:lnTo>
                    <a:pt x="7418" y="1076"/>
                  </a:lnTo>
                  <a:lnTo>
                    <a:pt x="7418" y="1200"/>
                  </a:lnTo>
                  <a:lnTo>
                    <a:pt x="7624" y="1450"/>
                  </a:lnTo>
                  <a:lnTo>
                    <a:pt x="7500" y="1531"/>
                  </a:lnTo>
                  <a:lnTo>
                    <a:pt x="7459" y="1697"/>
                  </a:lnTo>
                  <a:lnTo>
                    <a:pt x="7459" y="1946"/>
                  </a:lnTo>
                  <a:lnTo>
                    <a:pt x="7583" y="2152"/>
                  </a:lnTo>
                  <a:lnTo>
                    <a:pt x="7583" y="2648"/>
                  </a:lnTo>
                  <a:lnTo>
                    <a:pt x="7377" y="2731"/>
                  </a:lnTo>
                  <a:lnTo>
                    <a:pt x="7295" y="2939"/>
                  </a:lnTo>
                  <a:lnTo>
                    <a:pt x="6803" y="3560"/>
                  </a:lnTo>
                  <a:lnTo>
                    <a:pt x="6885" y="3973"/>
                  </a:lnTo>
                  <a:lnTo>
                    <a:pt x="6844" y="4222"/>
                  </a:lnTo>
                  <a:lnTo>
                    <a:pt x="6844" y="4511"/>
                  </a:lnTo>
                  <a:lnTo>
                    <a:pt x="6638" y="4719"/>
                  </a:lnTo>
                  <a:lnTo>
                    <a:pt x="6638" y="5174"/>
                  </a:lnTo>
                  <a:lnTo>
                    <a:pt x="6599" y="5545"/>
                  </a:lnTo>
                  <a:lnTo>
                    <a:pt x="6638" y="5587"/>
                  </a:lnTo>
                  <a:lnTo>
                    <a:pt x="6599" y="5876"/>
                  </a:lnTo>
                  <a:lnTo>
                    <a:pt x="6435" y="6000"/>
                  </a:lnTo>
                  <a:lnTo>
                    <a:pt x="6352" y="6374"/>
                  </a:lnTo>
                  <a:lnTo>
                    <a:pt x="6352" y="6704"/>
                  </a:lnTo>
                  <a:lnTo>
                    <a:pt x="5984" y="7325"/>
                  </a:lnTo>
                  <a:lnTo>
                    <a:pt x="5779" y="7408"/>
                  </a:lnTo>
                  <a:lnTo>
                    <a:pt x="5573" y="7531"/>
                  </a:lnTo>
                  <a:lnTo>
                    <a:pt x="5410" y="7489"/>
                  </a:lnTo>
                  <a:lnTo>
                    <a:pt x="5163" y="7697"/>
                  </a:lnTo>
                  <a:lnTo>
                    <a:pt x="4960" y="7946"/>
                  </a:lnTo>
                  <a:lnTo>
                    <a:pt x="4960" y="8235"/>
                  </a:lnTo>
                  <a:lnTo>
                    <a:pt x="4590" y="8567"/>
                  </a:lnTo>
                  <a:lnTo>
                    <a:pt x="4507" y="8773"/>
                  </a:lnTo>
                  <a:lnTo>
                    <a:pt x="4548" y="9145"/>
                  </a:lnTo>
                  <a:lnTo>
                    <a:pt x="4590" y="9186"/>
                  </a:lnTo>
                  <a:lnTo>
                    <a:pt x="4548" y="9807"/>
                  </a:lnTo>
                  <a:lnTo>
                    <a:pt x="4507" y="10139"/>
                  </a:lnTo>
                  <a:lnTo>
                    <a:pt x="4507" y="10345"/>
                  </a:lnTo>
                  <a:lnTo>
                    <a:pt x="4304" y="10636"/>
                  </a:lnTo>
                  <a:lnTo>
                    <a:pt x="4098" y="10719"/>
                  </a:lnTo>
                  <a:lnTo>
                    <a:pt x="3933" y="10842"/>
                  </a:lnTo>
                  <a:lnTo>
                    <a:pt x="3812" y="11008"/>
                  </a:lnTo>
                  <a:lnTo>
                    <a:pt x="3361" y="11463"/>
                  </a:lnTo>
                  <a:lnTo>
                    <a:pt x="3197" y="11670"/>
                  </a:lnTo>
                  <a:lnTo>
                    <a:pt x="2950" y="11834"/>
                  </a:lnTo>
                  <a:lnTo>
                    <a:pt x="2705" y="11670"/>
                  </a:lnTo>
                  <a:lnTo>
                    <a:pt x="2582" y="11463"/>
                  </a:lnTo>
                  <a:lnTo>
                    <a:pt x="2541" y="11421"/>
                  </a:lnTo>
                  <a:lnTo>
                    <a:pt x="2705" y="11174"/>
                  </a:lnTo>
                  <a:lnTo>
                    <a:pt x="2705" y="11049"/>
                  </a:lnTo>
                  <a:lnTo>
                    <a:pt x="2335" y="11174"/>
                  </a:lnTo>
                  <a:lnTo>
                    <a:pt x="2131" y="11379"/>
                  </a:lnTo>
                  <a:lnTo>
                    <a:pt x="1967" y="11338"/>
                  </a:lnTo>
                  <a:lnTo>
                    <a:pt x="1843" y="11379"/>
                  </a:lnTo>
                  <a:lnTo>
                    <a:pt x="1843" y="11587"/>
                  </a:lnTo>
                  <a:lnTo>
                    <a:pt x="1681" y="11753"/>
                  </a:lnTo>
                  <a:lnTo>
                    <a:pt x="1475" y="11753"/>
                  </a:lnTo>
                  <a:lnTo>
                    <a:pt x="1475" y="11629"/>
                  </a:lnTo>
                  <a:lnTo>
                    <a:pt x="1434" y="11546"/>
                  </a:lnTo>
                  <a:lnTo>
                    <a:pt x="1230" y="11629"/>
                  </a:lnTo>
                  <a:lnTo>
                    <a:pt x="1107" y="11587"/>
                  </a:lnTo>
                  <a:lnTo>
                    <a:pt x="860" y="11834"/>
                  </a:lnTo>
                  <a:lnTo>
                    <a:pt x="615" y="12042"/>
                  </a:lnTo>
                  <a:lnTo>
                    <a:pt x="492" y="12167"/>
                  </a:lnTo>
                  <a:lnTo>
                    <a:pt x="533" y="12580"/>
                  </a:lnTo>
                  <a:lnTo>
                    <a:pt x="409" y="12704"/>
                  </a:lnTo>
                  <a:lnTo>
                    <a:pt x="204" y="12704"/>
                  </a:lnTo>
                  <a:lnTo>
                    <a:pt x="0" y="12871"/>
                  </a:lnTo>
                  <a:lnTo>
                    <a:pt x="41" y="12993"/>
                  </a:lnTo>
                  <a:lnTo>
                    <a:pt x="409" y="13035"/>
                  </a:lnTo>
                  <a:lnTo>
                    <a:pt x="492" y="13118"/>
                  </a:lnTo>
                  <a:lnTo>
                    <a:pt x="533" y="13118"/>
                  </a:lnTo>
                  <a:lnTo>
                    <a:pt x="533" y="13076"/>
                  </a:lnTo>
                  <a:lnTo>
                    <a:pt x="615" y="13035"/>
                  </a:lnTo>
                  <a:lnTo>
                    <a:pt x="737" y="13035"/>
                  </a:lnTo>
                  <a:lnTo>
                    <a:pt x="942" y="12993"/>
                  </a:lnTo>
                  <a:lnTo>
                    <a:pt x="1107" y="12910"/>
                  </a:lnTo>
                  <a:lnTo>
                    <a:pt x="2458" y="12910"/>
                  </a:lnTo>
                  <a:lnTo>
                    <a:pt x="2787" y="12993"/>
                  </a:lnTo>
                  <a:lnTo>
                    <a:pt x="3197" y="12910"/>
                  </a:lnTo>
                  <a:lnTo>
                    <a:pt x="5163" y="12910"/>
                  </a:lnTo>
                  <a:lnTo>
                    <a:pt x="5163" y="13284"/>
                  </a:lnTo>
                  <a:lnTo>
                    <a:pt x="5246" y="13409"/>
                  </a:lnTo>
                  <a:lnTo>
                    <a:pt x="5328" y="13531"/>
                  </a:lnTo>
                  <a:lnTo>
                    <a:pt x="5246" y="13656"/>
                  </a:lnTo>
                  <a:lnTo>
                    <a:pt x="5246" y="13822"/>
                  </a:lnTo>
                  <a:lnTo>
                    <a:pt x="5369" y="14028"/>
                  </a:lnTo>
                  <a:lnTo>
                    <a:pt x="5410" y="14277"/>
                  </a:lnTo>
                  <a:lnTo>
                    <a:pt x="5451" y="14360"/>
                  </a:lnTo>
                  <a:lnTo>
                    <a:pt x="5451" y="14526"/>
                  </a:lnTo>
                  <a:lnTo>
                    <a:pt x="5573" y="14565"/>
                  </a:lnTo>
                  <a:lnTo>
                    <a:pt x="5655" y="14732"/>
                  </a:lnTo>
                  <a:lnTo>
                    <a:pt x="5820" y="14939"/>
                  </a:lnTo>
                  <a:lnTo>
                    <a:pt x="5861" y="15353"/>
                  </a:lnTo>
                  <a:lnTo>
                    <a:pt x="5984" y="15394"/>
                  </a:lnTo>
                  <a:lnTo>
                    <a:pt x="6270" y="15394"/>
                  </a:lnTo>
                  <a:lnTo>
                    <a:pt x="6476" y="15353"/>
                  </a:lnTo>
                  <a:lnTo>
                    <a:pt x="6638" y="15394"/>
                  </a:lnTo>
                  <a:lnTo>
                    <a:pt x="7009" y="15477"/>
                  </a:lnTo>
                  <a:lnTo>
                    <a:pt x="7171" y="15353"/>
                  </a:lnTo>
                  <a:lnTo>
                    <a:pt x="8033" y="15311"/>
                  </a:lnTo>
                  <a:lnTo>
                    <a:pt x="8033" y="14981"/>
                  </a:lnTo>
                  <a:lnTo>
                    <a:pt x="7992" y="14773"/>
                  </a:lnTo>
                  <a:lnTo>
                    <a:pt x="8074" y="14732"/>
                  </a:lnTo>
                  <a:lnTo>
                    <a:pt x="8198" y="14526"/>
                  </a:lnTo>
                  <a:lnTo>
                    <a:pt x="8198" y="14235"/>
                  </a:lnTo>
                  <a:lnTo>
                    <a:pt x="9302" y="14152"/>
                  </a:lnTo>
                  <a:lnTo>
                    <a:pt x="9302" y="14069"/>
                  </a:lnTo>
                  <a:lnTo>
                    <a:pt x="9673" y="14111"/>
                  </a:lnTo>
                  <a:lnTo>
                    <a:pt x="9632" y="14277"/>
                  </a:lnTo>
                  <a:lnTo>
                    <a:pt x="9549" y="14360"/>
                  </a:lnTo>
                  <a:lnTo>
                    <a:pt x="9632" y="14484"/>
                  </a:lnTo>
                  <a:lnTo>
                    <a:pt x="10903" y="14565"/>
                  </a:lnTo>
                  <a:lnTo>
                    <a:pt x="10942" y="14732"/>
                  </a:lnTo>
                  <a:lnTo>
                    <a:pt x="10942" y="15064"/>
                  </a:lnTo>
                  <a:lnTo>
                    <a:pt x="10862" y="15270"/>
                  </a:lnTo>
                  <a:lnTo>
                    <a:pt x="10779" y="15477"/>
                  </a:lnTo>
                  <a:lnTo>
                    <a:pt x="10903" y="15602"/>
                  </a:lnTo>
                  <a:lnTo>
                    <a:pt x="10903" y="15766"/>
                  </a:lnTo>
                  <a:lnTo>
                    <a:pt x="10862" y="15890"/>
                  </a:lnTo>
                  <a:lnTo>
                    <a:pt x="10862" y="15932"/>
                  </a:lnTo>
                  <a:lnTo>
                    <a:pt x="10903" y="16098"/>
                  </a:lnTo>
                  <a:lnTo>
                    <a:pt x="10903" y="16511"/>
                  </a:lnTo>
                  <a:lnTo>
                    <a:pt x="10779" y="16717"/>
                  </a:lnTo>
                  <a:lnTo>
                    <a:pt x="10903" y="16800"/>
                  </a:lnTo>
                  <a:lnTo>
                    <a:pt x="10903" y="16966"/>
                  </a:lnTo>
                  <a:lnTo>
                    <a:pt x="10983" y="17049"/>
                  </a:lnTo>
                  <a:lnTo>
                    <a:pt x="10983" y="17216"/>
                  </a:lnTo>
                  <a:lnTo>
                    <a:pt x="11065" y="17255"/>
                  </a:lnTo>
                  <a:lnTo>
                    <a:pt x="11107" y="17380"/>
                  </a:lnTo>
                  <a:lnTo>
                    <a:pt x="11189" y="17421"/>
                  </a:lnTo>
                  <a:lnTo>
                    <a:pt x="11271" y="17546"/>
                  </a:lnTo>
                  <a:lnTo>
                    <a:pt x="11189" y="17670"/>
                  </a:lnTo>
                  <a:lnTo>
                    <a:pt x="11189" y="17835"/>
                  </a:lnTo>
                  <a:lnTo>
                    <a:pt x="11353" y="17959"/>
                  </a:lnTo>
                  <a:lnTo>
                    <a:pt x="11353" y="18084"/>
                  </a:lnTo>
                  <a:lnTo>
                    <a:pt x="11312" y="18167"/>
                  </a:lnTo>
                  <a:lnTo>
                    <a:pt x="11312" y="18414"/>
                  </a:lnTo>
                  <a:lnTo>
                    <a:pt x="11475" y="18497"/>
                  </a:lnTo>
                  <a:lnTo>
                    <a:pt x="11395" y="18663"/>
                  </a:lnTo>
                  <a:lnTo>
                    <a:pt x="11395" y="18705"/>
                  </a:lnTo>
                  <a:lnTo>
                    <a:pt x="11312" y="18788"/>
                  </a:lnTo>
                  <a:lnTo>
                    <a:pt x="11312" y="19035"/>
                  </a:lnTo>
                  <a:lnTo>
                    <a:pt x="11353" y="19077"/>
                  </a:lnTo>
                  <a:lnTo>
                    <a:pt x="11475" y="19077"/>
                  </a:lnTo>
                  <a:lnTo>
                    <a:pt x="11557" y="19035"/>
                  </a:lnTo>
                  <a:lnTo>
                    <a:pt x="11680" y="18993"/>
                  </a:lnTo>
                  <a:lnTo>
                    <a:pt x="11722" y="18910"/>
                  </a:lnTo>
                  <a:lnTo>
                    <a:pt x="11804" y="18910"/>
                  </a:lnTo>
                  <a:lnTo>
                    <a:pt x="11968" y="19035"/>
                  </a:lnTo>
                  <a:lnTo>
                    <a:pt x="12090" y="19077"/>
                  </a:lnTo>
                  <a:lnTo>
                    <a:pt x="12378" y="19077"/>
                  </a:lnTo>
                  <a:lnTo>
                    <a:pt x="12501" y="19118"/>
                  </a:lnTo>
                  <a:lnTo>
                    <a:pt x="12582" y="19077"/>
                  </a:lnTo>
                  <a:lnTo>
                    <a:pt x="12746" y="19035"/>
                  </a:lnTo>
                  <a:lnTo>
                    <a:pt x="12911" y="18910"/>
                  </a:lnTo>
                  <a:lnTo>
                    <a:pt x="13114" y="18869"/>
                  </a:lnTo>
                  <a:lnTo>
                    <a:pt x="13320" y="18869"/>
                  </a:lnTo>
                  <a:lnTo>
                    <a:pt x="13402" y="18993"/>
                  </a:lnTo>
                  <a:lnTo>
                    <a:pt x="13526" y="18910"/>
                  </a:lnTo>
                  <a:lnTo>
                    <a:pt x="13729" y="19035"/>
                  </a:lnTo>
                  <a:lnTo>
                    <a:pt x="13771" y="19077"/>
                  </a:lnTo>
                  <a:lnTo>
                    <a:pt x="13771" y="19284"/>
                  </a:lnTo>
                  <a:lnTo>
                    <a:pt x="13812" y="19326"/>
                  </a:lnTo>
                  <a:lnTo>
                    <a:pt x="13853" y="19409"/>
                  </a:lnTo>
                  <a:lnTo>
                    <a:pt x="14017" y="19284"/>
                  </a:lnTo>
                  <a:lnTo>
                    <a:pt x="14180" y="19201"/>
                  </a:lnTo>
                  <a:lnTo>
                    <a:pt x="14345" y="19201"/>
                  </a:lnTo>
                  <a:lnTo>
                    <a:pt x="14386" y="19118"/>
                  </a:lnTo>
                  <a:lnTo>
                    <a:pt x="14672" y="19035"/>
                  </a:lnTo>
                  <a:lnTo>
                    <a:pt x="14795" y="19035"/>
                  </a:lnTo>
                  <a:lnTo>
                    <a:pt x="14795" y="19284"/>
                  </a:lnTo>
                  <a:lnTo>
                    <a:pt x="14836" y="19409"/>
                  </a:lnTo>
                  <a:lnTo>
                    <a:pt x="14836" y="19656"/>
                  </a:lnTo>
                  <a:lnTo>
                    <a:pt x="14960" y="19656"/>
                  </a:lnTo>
                  <a:lnTo>
                    <a:pt x="15165" y="19739"/>
                  </a:lnTo>
                  <a:lnTo>
                    <a:pt x="15246" y="19739"/>
                  </a:lnTo>
                  <a:lnTo>
                    <a:pt x="15492" y="19905"/>
                  </a:lnTo>
                  <a:lnTo>
                    <a:pt x="15778" y="19947"/>
                  </a:lnTo>
                  <a:lnTo>
                    <a:pt x="16025" y="20028"/>
                  </a:lnTo>
                  <a:lnTo>
                    <a:pt x="16025" y="20069"/>
                  </a:lnTo>
                  <a:lnTo>
                    <a:pt x="16231" y="20069"/>
                  </a:lnTo>
                  <a:lnTo>
                    <a:pt x="16517" y="19947"/>
                  </a:lnTo>
                  <a:lnTo>
                    <a:pt x="16599" y="19864"/>
                  </a:lnTo>
                  <a:lnTo>
                    <a:pt x="16681" y="19531"/>
                  </a:lnTo>
                  <a:lnTo>
                    <a:pt x="16844" y="19531"/>
                  </a:lnTo>
                  <a:lnTo>
                    <a:pt x="16926" y="19490"/>
                  </a:lnTo>
                  <a:lnTo>
                    <a:pt x="17009" y="19490"/>
                  </a:lnTo>
                  <a:lnTo>
                    <a:pt x="17009" y="19822"/>
                  </a:lnTo>
                  <a:lnTo>
                    <a:pt x="17214" y="20028"/>
                  </a:lnTo>
                  <a:lnTo>
                    <a:pt x="17214" y="20152"/>
                  </a:lnTo>
                  <a:lnTo>
                    <a:pt x="17500" y="20318"/>
                  </a:lnTo>
                  <a:lnTo>
                    <a:pt x="17910" y="20443"/>
                  </a:lnTo>
                  <a:lnTo>
                    <a:pt x="18156" y="20649"/>
                  </a:lnTo>
                  <a:lnTo>
                    <a:pt x="18362" y="20939"/>
                  </a:lnTo>
                  <a:lnTo>
                    <a:pt x="18566" y="21104"/>
                  </a:lnTo>
                  <a:lnTo>
                    <a:pt x="18771" y="21353"/>
                  </a:lnTo>
                  <a:lnTo>
                    <a:pt x="19057" y="21600"/>
                  </a:lnTo>
                  <a:lnTo>
                    <a:pt x="19181" y="21600"/>
                  </a:lnTo>
                  <a:lnTo>
                    <a:pt x="19387" y="21560"/>
                  </a:lnTo>
                  <a:lnTo>
                    <a:pt x="19549" y="21477"/>
                  </a:lnTo>
                  <a:lnTo>
                    <a:pt x="19590" y="21519"/>
                  </a:lnTo>
                  <a:lnTo>
                    <a:pt x="19673" y="21560"/>
                  </a:lnTo>
                  <a:lnTo>
                    <a:pt x="19796" y="21600"/>
                  </a:lnTo>
                  <a:lnTo>
                    <a:pt x="19919" y="21519"/>
                  </a:lnTo>
                  <a:lnTo>
                    <a:pt x="19796" y="20277"/>
                  </a:lnTo>
                  <a:lnTo>
                    <a:pt x="19714" y="20235"/>
                  </a:lnTo>
                  <a:lnTo>
                    <a:pt x="19469" y="20277"/>
                  </a:lnTo>
                  <a:lnTo>
                    <a:pt x="19469" y="20443"/>
                  </a:lnTo>
                  <a:lnTo>
                    <a:pt x="19549" y="20524"/>
                  </a:lnTo>
                  <a:lnTo>
                    <a:pt x="18975" y="20524"/>
                  </a:lnTo>
                  <a:lnTo>
                    <a:pt x="18895" y="20360"/>
                  </a:lnTo>
                  <a:lnTo>
                    <a:pt x="18854" y="20235"/>
                  </a:lnTo>
                  <a:lnTo>
                    <a:pt x="18525" y="19905"/>
                  </a:lnTo>
                  <a:lnTo>
                    <a:pt x="18362" y="19739"/>
                  </a:lnTo>
                  <a:lnTo>
                    <a:pt x="18362" y="18663"/>
                  </a:lnTo>
                  <a:lnTo>
                    <a:pt x="18566" y="18456"/>
                  </a:lnTo>
                  <a:lnTo>
                    <a:pt x="18689" y="18372"/>
                  </a:lnTo>
                  <a:lnTo>
                    <a:pt x="18648" y="18291"/>
                  </a:lnTo>
                  <a:lnTo>
                    <a:pt x="18730" y="18250"/>
                  </a:lnTo>
                  <a:lnTo>
                    <a:pt x="18730" y="17546"/>
                  </a:lnTo>
                  <a:lnTo>
                    <a:pt x="18771" y="17421"/>
                  </a:lnTo>
                  <a:lnTo>
                    <a:pt x="18854" y="17338"/>
                  </a:lnTo>
                  <a:lnTo>
                    <a:pt x="18689" y="17255"/>
                  </a:lnTo>
                  <a:lnTo>
                    <a:pt x="18566" y="17132"/>
                  </a:lnTo>
                  <a:lnTo>
                    <a:pt x="18525" y="16925"/>
                  </a:lnTo>
                  <a:lnTo>
                    <a:pt x="18975" y="15974"/>
                  </a:lnTo>
                  <a:lnTo>
                    <a:pt x="20820" y="15560"/>
                  </a:lnTo>
                  <a:lnTo>
                    <a:pt x="20985" y="15602"/>
                  </a:lnTo>
                  <a:lnTo>
                    <a:pt x="20738" y="14732"/>
                  </a:lnTo>
                  <a:lnTo>
                    <a:pt x="19919" y="13614"/>
                  </a:lnTo>
                  <a:lnTo>
                    <a:pt x="19673" y="12250"/>
                  </a:lnTo>
                  <a:lnTo>
                    <a:pt x="19508" y="11338"/>
                  </a:lnTo>
                  <a:lnTo>
                    <a:pt x="19304" y="9973"/>
                  </a:lnTo>
                  <a:lnTo>
                    <a:pt x="19304" y="9683"/>
                  </a:lnTo>
                  <a:lnTo>
                    <a:pt x="19263" y="9394"/>
                  </a:lnTo>
                  <a:lnTo>
                    <a:pt x="19140" y="9186"/>
                  </a:lnTo>
                  <a:lnTo>
                    <a:pt x="19140" y="8897"/>
                  </a:lnTo>
                  <a:lnTo>
                    <a:pt x="19345" y="8152"/>
                  </a:lnTo>
                  <a:lnTo>
                    <a:pt x="19549" y="7905"/>
                  </a:lnTo>
                  <a:lnTo>
                    <a:pt x="19796" y="7697"/>
                  </a:lnTo>
                  <a:lnTo>
                    <a:pt x="19878" y="7656"/>
                  </a:lnTo>
                  <a:lnTo>
                    <a:pt x="19796" y="7408"/>
                  </a:lnTo>
                  <a:lnTo>
                    <a:pt x="19960" y="6993"/>
                  </a:lnTo>
                  <a:lnTo>
                    <a:pt x="20002" y="6580"/>
                  </a:lnTo>
                  <a:lnTo>
                    <a:pt x="20002" y="6249"/>
                  </a:lnTo>
                  <a:lnTo>
                    <a:pt x="20082" y="6166"/>
                  </a:lnTo>
                  <a:lnTo>
                    <a:pt x="20534" y="5338"/>
                  </a:lnTo>
                  <a:lnTo>
                    <a:pt x="20615" y="5174"/>
                  </a:lnTo>
                  <a:lnTo>
                    <a:pt x="20985" y="4760"/>
                  </a:lnTo>
                  <a:lnTo>
                    <a:pt x="21559" y="3973"/>
                  </a:lnTo>
                  <a:lnTo>
                    <a:pt x="21600" y="3807"/>
                  </a:lnTo>
                  <a:lnTo>
                    <a:pt x="21518" y="3684"/>
                  </a:lnTo>
                  <a:lnTo>
                    <a:pt x="21394" y="3518"/>
                  </a:lnTo>
                  <a:lnTo>
                    <a:pt x="21230" y="3394"/>
                  </a:lnTo>
                  <a:lnTo>
                    <a:pt x="21312" y="3146"/>
                  </a:lnTo>
                  <a:lnTo>
                    <a:pt x="21353" y="2731"/>
                  </a:lnTo>
                  <a:lnTo>
                    <a:pt x="21353" y="2442"/>
                  </a:lnTo>
                  <a:lnTo>
                    <a:pt x="21435" y="2276"/>
                  </a:lnTo>
                  <a:lnTo>
                    <a:pt x="21518" y="2071"/>
                  </a:lnTo>
                  <a:lnTo>
                    <a:pt x="21435" y="2029"/>
                  </a:lnTo>
                  <a:lnTo>
                    <a:pt x="21106" y="2029"/>
                  </a:lnTo>
                  <a:lnTo>
                    <a:pt x="21106" y="1863"/>
                  </a:lnTo>
                  <a:lnTo>
                    <a:pt x="21026" y="1697"/>
                  </a:lnTo>
                  <a:lnTo>
                    <a:pt x="20944" y="1655"/>
                  </a:lnTo>
                  <a:lnTo>
                    <a:pt x="20903" y="1450"/>
                  </a:lnTo>
                  <a:lnTo>
                    <a:pt x="20738" y="1325"/>
                  </a:lnTo>
                  <a:lnTo>
                    <a:pt x="20493" y="1242"/>
                  </a:lnTo>
                  <a:lnTo>
                    <a:pt x="20370" y="1117"/>
                  </a:lnTo>
                  <a:lnTo>
                    <a:pt x="20288" y="993"/>
                  </a:lnTo>
                  <a:lnTo>
                    <a:pt x="20123" y="663"/>
                  </a:lnTo>
                  <a:lnTo>
                    <a:pt x="20002" y="621"/>
                  </a:lnTo>
                  <a:lnTo>
                    <a:pt x="19755" y="621"/>
                  </a:lnTo>
                  <a:lnTo>
                    <a:pt x="19673" y="787"/>
                  </a:lnTo>
                  <a:lnTo>
                    <a:pt x="19549" y="870"/>
                  </a:lnTo>
                  <a:lnTo>
                    <a:pt x="19345" y="993"/>
                  </a:lnTo>
                  <a:lnTo>
                    <a:pt x="19263" y="993"/>
                  </a:lnTo>
                  <a:lnTo>
                    <a:pt x="19181" y="870"/>
                  </a:lnTo>
                  <a:lnTo>
                    <a:pt x="18771" y="870"/>
                  </a:lnTo>
                  <a:lnTo>
                    <a:pt x="18648" y="993"/>
                  </a:lnTo>
                  <a:lnTo>
                    <a:pt x="18566" y="1076"/>
                  </a:lnTo>
                  <a:lnTo>
                    <a:pt x="18442" y="1117"/>
                  </a:lnTo>
                  <a:lnTo>
                    <a:pt x="18239" y="1034"/>
                  </a:lnTo>
                  <a:lnTo>
                    <a:pt x="17951" y="870"/>
                  </a:lnTo>
                  <a:lnTo>
                    <a:pt x="17870" y="704"/>
                  </a:lnTo>
                  <a:lnTo>
                    <a:pt x="17706" y="663"/>
                  </a:lnTo>
                  <a:lnTo>
                    <a:pt x="17624" y="579"/>
                  </a:lnTo>
                  <a:lnTo>
                    <a:pt x="17541" y="374"/>
                  </a:lnTo>
                  <a:lnTo>
                    <a:pt x="17500" y="291"/>
                  </a:lnTo>
                  <a:lnTo>
                    <a:pt x="17296" y="208"/>
                  </a:lnTo>
                  <a:lnTo>
                    <a:pt x="17050" y="208"/>
                  </a:lnTo>
                  <a:lnTo>
                    <a:pt x="16681" y="374"/>
                  </a:lnTo>
                  <a:lnTo>
                    <a:pt x="16640" y="291"/>
                  </a:lnTo>
                  <a:lnTo>
                    <a:pt x="16190" y="291"/>
                  </a:lnTo>
                  <a:lnTo>
                    <a:pt x="16025" y="208"/>
                  </a:lnTo>
                  <a:lnTo>
                    <a:pt x="15861" y="166"/>
                  </a:lnTo>
                  <a:lnTo>
                    <a:pt x="15778" y="83"/>
                  </a:lnTo>
                  <a:lnTo>
                    <a:pt x="15410" y="83"/>
                  </a:lnTo>
                  <a:lnTo>
                    <a:pt x="15246" y="0"/>
                  </a:lnTo>
                  <a:close/>
                </a:path>
              </a:pathLst>
            </a:custGeom>
            <a:solidFill>
              <a:srgbClr val="CCD4DB"/>
            </a:solidFill>
            <a:ln w="12700" cap="flat">
              <a:noFill/>
              <a:miter lim="400000"/>
            </a:ln>
            <a:effectLst/>
          </p:spPr>
          <p:txBody>
            <a:bodyPr wrap="square" lIns="0" tIns="0" rIns="0" bIns="0" numCol="1" anchor="ctr">
              <a:noAutofit/>
            </a:bodyPr>
            <a:lstStyle/>
            <a:p>
              <a:pPr defTabSz="342900">
                <a:lnSpc>
                  <a:spcPct val="100000"/>
                </a:lnSpc>
                <a:spcBef>
                  <a:spcPts val="0"/>
                </a:spcBef>
                <a:defRPr sz="1400">
                  <a:solidFill>
                    <a:srgbClr val="A6CBC2"/>
                  </a:solidFill>
                  <a:latin typeface="Arial"/>
                  <a:ea typeface="Arial"/>
                  <a:cs typeface="Arial"/>
                  <a:sym typeface="Arial"/>
                </a:defRPr>
              </a:pPr>
              <a:endParaRPr sz="525"/>
            </a:p>
          </p:txBody>
        </p:sp>
        <p:sp>
          <p:nvSpPr>
            <p:cNvPr id="286" name="Google Shape;10624;p32">
              <a:extLst>
                <a:ext uri="{FF2B5EF4-FFF2-40B4-BE49-F238E27FC236}">
                  <a16:creationId xmlns:a16="http://schemas.microsoft.com/office/drawing/2014/main" id="{7F462159-7737-2CED-88A1-2F74C8124FCD}"/>
                </a:ext>
              </a:extLst>
            </p:cNvPr>
            <p:cNvSpPr/>
            <p:nvPr/>
          </p:nvSpPr>
          <p:spPr>
            <a:xfrm>
              <a:off x="13789578" y="9394356"/>
              <a:ext cx="229796" cy="553637"/>
            </a:xfrm>
            <a:custGeom>
              <a:avLst/>
              <a:gdLst/>
              <a:ahLst/>
              <a:cxnLst>
                <a:cxn ang="0">
                  <a:pos x="wd2" y="hd2"/>
                </a:cxn>
                <a:cxn ang="5400000">
                  <a:pos x="wd2" y="hd2"/>
                </a:cxn>
                <a:cxn ang="10800000">
                  <a:pos x="wd2" y="hd2"/>
                </a:cxn>
                <a:cxn ang="16200000">
                  <a:pos x="wd2" y="hd2"/>
                </a:cxn>
              </a:cxnLst>
              <a:rect l="0" t="0" r="r" b="b"/>
              <a:pathLst>
                <a:path w="21600" h="21600" extrusionOk="0">
                  <a:moveTo>
                    <a:pt x="2452" y="0"/>
                  </a:moveTo>
                  <a:lnTo>
                    <a:pt x="2206" y="98"/>
                  </a:lnTo>
                  <a:lnTo>
                    <a:pt x="2452" y="488"/>
                  </a:lnTo>
                  <a:lnTo>
                    <a:pt x="2699" y="586"/>
                  </a:lnTo>
                  <a:lnTo>
                    <a:pt x="3191" y="972"/>
                  </a:lnTo>
                  <a:lnTo>
                    <a:pt x="4412" y="1167"/>
                  </a:lnTo>
                  <a:lnTo>
                    <a:pt x="4904" y="1265"/>
                  </a:lnTo>
                  <a:lnTo>
                    <a:pt x="4904" y="1460"/>
                  </a:lnTo>
                  <a:lnTo>
                    <a:pt x="4412" y="2139"/>
                  </a:lnTo>
                  <a:lnTo>
                    <a:pt x="4412" y="2432"/>
                  </a:lnTo>
                  <a:lnTo>
                    <a:pt x="5643" y="2725"/>
                  </a:lnTo>
                  <a:lnTo>
                    <a:pt x="5890" y="3116"/>
                  </a:lnTo>
                  <a:lnTo>
                    <a:pt x="5890" y="3697"/>
                  </a:lnTo>
                  <a:lnTo>
                    <a:pt x="5643" y="3892"/>
                  </a:lnTo>
                  <a:lnTo>
                    <a:pt x="5643" y="4087"/>
                  </a:lnTo>
                  <a:lnTo>
                    <a:pt x="3919" y="4669"/>
                  </a:lnTo>
                  <a:lnTo>
                    <a:pt x="3919" y="5059"/>
                  </a:lnTo>
                  <a:lnTo>
                    <a:pt x="4412" y="5548"/>
                  </a:lnTo>
                  <a:lnTo>
                    <a:pt x="4412" y="5934"/>
                  </a:lnTo>
                  <a:lnTo>
                    <a:pt x="4658" y="6324"/>
                  </a:lnTo>
                  <a:lnTo>
                    <a:pt x="3919" y="6617"/>
                  </a:lnTo>
                  <a:lnTo>
                    <a:pt x="4658" y="7008"/>
                  </a:lnTo>
                  <a:lnTo>
                    <a:pt x="4658" y="7394"/>
                  </a:lnTo>
                  <a:lnTo>
                    <a:pt x="3919" y="7491"/>
                  </a:lnTo>
                  <a:lnTo>
                    <a:pt x="4658" y="8077"/>
                  </a:lnTo>
                  <a:lnTo>
                    <a:pt x="5151" y="8273"/>
                  </a:lnTo>
                  <a:lnTo>
                    <a:pt x="5151" y="8463"/>
                  </a:lnTo>
                  <a:lnTo>
                    <a:pt x="4658" y="8463"/>
                  </a:lnTo>
                  <a:lnTo>
                    <a:pt x="4412" y="8854"/>
                  </a:lnTo>
                  <a:lnTo>
                    <a:pt x="3426" y="8952"/>
                  </a:lnTo>
                  <a:lnTo>
                    <a:pt x="1959" y="9440"/>
                  </a:lnTo>
                  <a:lnTo>
                    <a:pt x="1467" y="9537"/>
                  </a:lnTo>
                  <a:lnTo>
                    <a:pt x="1467" y="9923"/>
                  </a:lnTo>
                  <a:lnTo>
                    <a:pt x="1959" y="10216"/>
                  </a:lnTo>
                  <a:lnTo>
                    <a:pt x="1467" y="10509"/>
                  </a:lnTo>
                  <a:lnTo>
                    <a:pt x="1467" y="10900"/>
                  </a:lnTo>
                  <a:lnTo>
                    <a:pt x="727" y="11384"/>
                  </a:lnTo>
                  <a:lnTo>
                    <a:pt x="0" y="11481"/>
                  </a:lnTo>
                  <a:lnTo>
                    <a:pt x="0" y="11774"/>
                  </a:lnTo>
                  <a:lnTo>
                    <a:pt x="974" y="12258"/>
                  </a:lnTo>
                  <a:lnTo>
                    <a:pt x="1467" y="12746"/>
                  </a:lnTo>
                  <a:lnTo>
                    <a:pt x="1959" y="12941"/>
                  </a:lnTo>
                  <a:lnTo>
                    <a:pt x="3672" y="12844"/>
                  </a:lnTo>
                  <a:lnTo>
                    <a:pt x="3919" y="13137"/>
                  </a:lnTo>
                  <a:lnTo>
                    <a:pt x="4412" y="13332"/>
                  </a:lnTo>
                  <a:lnTo>
                    <a:pt x="4904" y="13620"/>
                  </a:lnTo>
                  <a:lnTo>
                    <a:pt x="4904" y="13913"/>
                  </a:lnTo>
                  <a:lnTo>
                    <a:pt x="6136" y="14206"/>
                  </a:lnTo>
                  <a:lnTo>
                    <a:pt x="6864" y="14109"/>
                  </a:lnTo>
                  <a:lnTo>
                    <a:pt x="7356" y="14109"/>
                  </a:lnTo>
                  <a:lnTo>
                    <a:pt x="8096" y="13816"/>
                  </a:lnTo>
                  <a:lnTo>
                    <a:pt x="9574" y="13816"/>
                  </a:lnTo>
                  <a:lnTo>
                    <a:pt x="11287" y="13913"/>
                  </a:lnTo>
                  <a:lnTo>
                    <a:pt x="12026" y="14402"/>
                  </a:lnTo>
                  <a:lnTo>
                    <a:pt x="12026" y="15178"/>
                  </a:lnTo>
                  <a:lnTo>
                    <a:pt x="11780" y="15764"/>
                  </a:lnTo>
                  <a:lnTo>
                    <a:pt x="10548" y="16345"/>
                  </a:lnTo>
                  <a:lnTo>
                    <a:pt x="9809" y="17029"/>
                  </a:lnTo>
                  <a:lnTo>
                    <a:pt x="9328" y="17513"/>
                  </a:lnTo>
                  <a:lnTo>
                    <a:pt x="9328" y="18001"/>
                  </a:lnTo>
                  <a:lnTo>
                    <a:pt x="9809" y="18582"/>
                  </a:lnTo>
                  <a:lnTo>
                    <a:pt x="9809" y="18973"/>
                  </a:lnTo>
                  <a:lnTo>
                    <a:pt x="11041" y="19559"/>
                  </a:lnTo>
                  <a:lnTo>
                    <a:pt x="12272" y="19945"/>
                  </a:lnTo>
                  <a:lnTo>
                    <a:pt x="13246" y="20140"/>
                  </a:lnTo>
                  <a:lnTo>
                    <a:pt x="13739" y="20433"/>
                  </a:lnTo>
                  <a:lnTo>
                    <a:pt x="14725" y="20921"/>
                  </a:lnTo>
                  <a:lnTo>
                    <a:pt x="14478" y="21116"/>
                  </a:lnTo>
                  <a:lnTo>
                    <a:pt x="14725" y="21600"/>
                  </a:lnTo>
                  <a:lnTo>
                    <a:pt x="15957" y="21502"/>
                  </a:lnTo>
                  <a:lnTo>
                    <a:pt x="16191" y="20921"/>
                  </a:lnTo>
                  <a:lnTo>
                    <a:pt x="15957" y="20238"/>
                  </a:lnTo>
                  <a:lnTo>
                    <a:pt x="16684" y="19754"/>
                  </a:lnTo>
                  <a:lnTo>
                    <a:pt x="16684" y="19266"/>
                  </a:lnTo>
                  <a:lnTo>
                    <a:pt x="17423" y="18582"/>
                  </a:lnTo>
                  <a:lnTo>
                    <a:pt x="18655" y="18489"/>
                  </a:lnTo>
                  <a:lnTo>
                    <a:pt x="19629" y="18196"/>
                  </a:lnTo>
                  <a:lnTo>
                    <a:pt x="19875" y="17708"/>
                  </a:lnTo>
                  <a:lnTo>
                    <a:pt x="20368" y="16736"/>
                  </a:lnTo>
                  <a:lnTo>
                    <a:pt x="19383" y="16345"/>
                  </a:lnTo>
                  <a:lnTo>
                    <a:pt x="19629" y="16150"/>
                  </a:lnTo>
                  <a:lnTo>
                    <a:pt x="19383" y="16052"/>
                  </a:lnTo>
                  <a:lnTo>
                    <a:pt x="19629" y="15764"/>
                  </a:lnTo>
                  <a:lnTo>
                    <a:pt x="20368" y="15764"/>
                  </a:lnTo>
                  <a:lnTo>
                    <a:pt x="20614" y="15373"/>
                  </a:lnTo>
                  <a:lnTo>
                    <a:pt x="21600" y="15373"/>
                  </a:lnTo>
                  <a:lnTo>
                    <a:pt x="21600" y="15080"/>
                  </a:lnTo>
                  <a:lnTo>
                    <a:pt x="20861" y="14695"/>
                  </a:lnTo>
                  <a:lnTo>
                    <a:pt x="20368" y="14109"/>
                  </a:lnTo>
                  <a:lnTo>
                    <a:pt x="18655" y="13234"/>
                  </a:lnTo>
                  <a:lnTo>
                    <a:pt x="18409" y="12746"/>
                  </a:lnTo>
                  <a:lnTo>
                    <a:pt x="15957" y="11872"/>
                  </a:lnTo>
                  <a:lnTo>
                    <a:pt x="15464" y="11774"/>
                  </a:lnTo>
                  <a:lnTo>
                    <a:pt x="14971" y="11481"/>
                  </a:lnTo>
                  <a:lnTo>
                    <a:pt x="13739" y="11188"/>
                  </a:lnTo>
                  <a:lnTo>
                    <a:pt x="11780" y="10802"/>
                  </a:lnTo>
                  <a:lnTo>
                    <a:pt x="10794" y="8273"/>
                  </a:lnTo>
                  <a:lnTo>
                    <a:pt x="11041" y="7784"/>
                  </a:lnTo>
                  <a:lnTo>
                    <a:pt x="11041" y="3213"/>
                  </a:lnTo>
                  <a:lnTo>
                    <a:pt x="10794" y="2237"/>
                  </a:lnTo>
                  <a:lnTo>
                    <a:pt x="8588" y="1265"/>
                  </a:lnTo>
                  <a:lnTo>
                    <a:pt x="7603" y="972"/>
                  </a:lnTo>
                  <a:lnTo>
                    <a:pt x="7110" y="777"/>
                  </a:lnTo>
                  <a:lnTo>
                    <a:pt x="6864" y="586"/>
                  </a:lnTo>
                  <a:lnTo>
                    <a:pt x="6136" y="586"/>
                  </a:lnTo>
                  <a:lnTo>
                    <a:pt x="5890" y="488"/>
                  </a:lnTo>
                  <a:lnTo>
                    <a:pt x="4904" y="293"/>
                  </a:lnTo>
                  <a:lnTo>
                    <a:pt x="4658" y="488"/>
                  </a:lnTo>
                  <a:lnTo>
                    <a:pt x="4412" y="293"/>
                  </a:lnTo>
                  <a:lnTo>
                    <a:pt x="3426" y="293"/>
                  </a:lnTo>
                  <a:lnTo>
                    <a:pt x="3191" y="0"/>
                  </a:lnTo>
                  <a:close/>
                </a:path>
              </a:pathLst>
            </a:custGeom>
            <a:solidFill>
              <a:srgbClr val="CCD4DA"/>
            </a:solidFill>
            <a:ln w="12700" cap="flat">
              <a:noFill/>
              <a:miter lim="400000"/>
            </a:ln>
            <a:effectLst/>
          </p:spPr>
          <p:txBody>
            <a:bodyPr wrap="square" lIns="0" tIns="0" rIns="0" bIns="0" numCol="1" anchor="ctr">
              <a:noAutofit/>
            </a:bodyPr>
            <a:lstStyle/>
            <a:p>
              <a:pPr defTabSz="342900">
                <a:lnSpc>
                  <a:spcPct val="100000"/>
                </a:lnSpc>
                <a:spcBef>
                  <a:spcPts val="0"/>
                </a:spcBef>
                <a:defRPr sz="1400">
                  <a:latin typeface="Arial"/>
                  <a:ea typeface="Arial"/>
                  <a:cs typeface="Arial"/>
                  <a:sym typeface="Arial"/>
                </a:defRPr>
              </a:pPr>
              <a:endParaRPr sz="525"/>
            </a:p>
          </p:txBody>
        </p:sp>
        <p:sp>
          <p:nvSpPr>
            <p:cNvPr id="287" name="Google Shape;10625;p32">
              <a:extLst>
                <a:ext uri="{FF2B5EF4-FFF2-40B4-BE49-F238E27FC236}">
                  <a16:creationId xmlns:a16="http://schemas.microsoft.com/office/drawing/2014/main" id="{DE5AB1BC-B2AD-13C3-F67B-11A15CD03E7F}"/>
                </a:ext>
              </a:extLst>
            </p:cNvPr>
            <p:cNvSpPr/>
            <p:nvPr/>
          </p:nvSpPr>
          <p:spPr>
            <a:xfrm>
              <a:off x="13000845" y="9312119"/>
              <a:ext cx="851388" cy="693202"/>
            </a:xfrm>
            <a:custGeom>
              <a:avLst/>
              <a:gdLst/>
              <a:ahLst/>
              <a:cxnLst>
                <a:cxn ang="0">
                  <a:pos x="wd2" y="hd2"/>
                </a:cxn>
                <a:cxn ang="5400000">
                  <a:pos x="wd2" y="hd2"/>
                </a:cxn>
                <a:cxn ang="10800000">
                  <a:pos x="wd2" y="hd2"/>
                </a:cxn>
                <a:cxn ang="16200000">
                  <a:pos x="wd2" y="hd2"/>
                </a:cxn>
              </a:cxnLst>
              <a:rect l="0" t="0" r="r" b="b"/>
              <a:pathLst>
                <a:path w="21600" h="21600" extrusionOk="0">
                  <a:moveTo>
                    <a:pt x="16099" y="0"/>
                  </a:moveTo>
                  <a:lnTo>
                    <a:pt x="13116" y="776"/>
                  </a:lnTo>
                  <a:lnTo>
                    <a:pt x="12388" y="2563"/>
                  </a:lnTo>
                  <a:lnTo>
                    <a:pt x="12455" y="2953"/>
                  </a:lnTo>
                  <a:lnTo>
                    <a:pt x="12654" y="3183"/>
                  </a:lnTo>
                  <a:lnTo>
                    <a:pt x="12920" y="3339"/>
                  </a:lnTo>
                  <a:lnTo>
                    <a:pt x="12787" y="3495"/>
                  </a:lnTo>
                  <a:lnTo>
                    <a:pt x="12721" y="3729"/>
                  </a:lnTo>
                  <a:lnTo>
                    <a:pt x="12721" y="5051"/>
                  </a:lnTo>
                  <a:lnTo>
                    <a:pt x="12588" y="5129"/>
                  </a:lnTo>
                  <a:lnTo>
                    <a:pt x="12654" y="5281"/>
                  </a:lnTo>
                  <a:lnTo>
                    <a:pt x="12455" y="5437"/>
                  </a:lnTo>
                  <a:lnTo>
                    <a:pt x="12125" y="5827"/>
                  </a:lnTo>
                  <a:lnTo>
                    <a:pt x="12125" y="7847"/>
                  </a:lnTo>
                  <a:lnTo>
                    <a:pt x="12388" y="8159"/>
                  </a:lnTo>
                  <a:lnTo>
                    <a:pt x="12920" y="8780"/>
                  </a:lnTo>
                  <a:lnTo>
                    <a:pt x="12987" y="9014"/>
                  </a:lnTo>
                  <a:lnTo>
                    <a:pt x="13116" y="9322"/>
                  </a:lnTo>
                  <a:lnTo>
                    <a:pt x="14044" y="9322"/>
                  </a:lnTo>
                  <a:lnTo>
                    <a:pt x="13914" y="9170"/>
                  </a:lnTo>
                  <a:lnTo>
                    <a:pt x="13914" y="8858"/>
                  </a:lnTo>
                  <a:lnTo>
                    <a:pt x="14310" y="8780"/>
                  </a:lnTo>
                  <a:lnTo>
                    <a:pt x="14443" y="8858"/>
                  </a:lnTo>
                  <a:lnTo>
                    <a:pt x="14643" y="11190"/>
                  </a:lnTo>
                  <a:lnTo>
                    <a:pt x="14443" y="11342"/>
                  </a:lnTo>
                  <a:lnTo>
                    <a:pt x="14244" y="11268"/>
                  </a:lnTo>
                  <a:lnTo>
                    <a:pt x="14111" y="11190"/>
                  </a:lnTo>
                  <a:lnTo>
                    <a:pt x="14044" y="11112"/>
                  </a:lnTo>
                  <a:lnTo>
                    <a:pt x="13781" y="11268"/>
                  </a:lnTo>
                  <a:lnTo>
                    <a:pt x="13449" y="11342"/>
                  </a:lnTo>
                  <a:lnTo>
                    <a:pt x="13249" y="11342"/>
                  </a:lnTo>
                  <a:lnTo>
                    <a:pt x="12787" y="10878"/>
                  </a:lnTo>
                  <a:lnTo>
                    <a:pt x="12455" y="10410"/>
                  </a:lnTo>
                  <a:lnTo>
                    <a:pt x="12125" y="10102"/>
                  </a:lnTo>
                  <a:lnTo>
                    <a:pt x="11793" y="9556"/>
                  </a:lnTo>
                  <a:lnTo>
                    <a:pt x="11394" y="9170"/>
                  </a:lnTo>
                  <a:lnTo>
                    <a:pt x="10732" y="8936"/>
                  </a:lnTo>
                  <a:lnTo>
                    <a:pt x="10270" y="8624"/>
                  </a:lnTo>
                  <a:lnTo>
                    <a:pt x="10270" y="8390"/>
                  </a:lnTo>
                  <a:lnTo>
                    <a:pt x="9937" y="8003"/>
                  </a:lnTo>
                  <a:lnTo>
                    <a:pt x="9937" y="7380"/>
                  </a:lnTo>
                  <a:lnTo>
                    <a:pt x="9804" y="7380"/>
                  </a:lnTo>
                  <a:lnTo>
                    <a:pt x="9671" y="7457"/>
                  </a:lnTo>
                  <a:lnTo>
                    <a:pt x="9408" y="7457"/>
                  </a:lnTo>
                  <a:lnTo>
                    <a:pt x="9275" y="8081"/>
                  </a:lnTo>
                  <a:lnTo>
                    <a:pt x="9142" y="8237"/>
                  </a:lnTo>
                  <a:lnTo>
                    <a:pt x="8680" y="8468"/>
                  </a:lnTo>
                  <a:lnTo>
                    <a:pt x="8347" y="8468"/>
                  </a:lnTo>
                  <a:lnTo>
                    <a:pt x="8347" y="8390"/>
                  </a:lnTo>
                  <a:lnTo>
                    <a:pt x="7948" y="8237"/>
                  </a:lnTo>
                  <a:lnTo>
                    <a:pt x="7486" y="8159"/>
                  </a:lnTo>
                  <a:lnTo>
                    <a:pt x="7087" y="7847"/>
                  </a:lnTo>
                  <a:lnTo>
                    <a:pt x="6957" y="7847"/>
                  </a:lnTo>
                  <a:lnTo>
                    <a:pt x="6625" y="7691"/>
                  </a:lnTo>
                  <a:lnTo>
                    <a:pt x="6425" y="7691"/>
                  </a:lnTo>
                  <a:lnTo>
                    <a:pt x="6425" y="7227"/>
                  </a:lnTo>
                  <a:lnTo>
                    <a:pt x="6359" y="6993"/>
                  </a:lnTo>
                  <a:lnTo>
                    <a:pt x="6359" y="6525"/>
                  </a:lnTo>
                  <a:lnTo>
                    <a:pt x="6159" y="6525"/>
                  </a:lnTo>
                  <a:lnTo>
                    <a:pt x="5697" y="6681"/>
                  </a:lnTo>
                  <a:lnTo>
                    <a:pt x="5630" y="6837"/>
                  </a:lnTo>
                  <a:lnTo>
                    <a:pt x="5364" y="6837"/>
                  </a:lnTo>
                  <a:lnTo>
                    <a:pt x="5102" y="6993"/>
                  </a:lnTo>
                  <a:lnTo>
                    <a:pt x="4836" y="7227"/>
                  </a:lnTo>
                  <a:lnTo>
                    <a:pt x="4769" y="7071"/>
                  </a:lnTo>
                  <a:lnTo>
                    <a:pt x="4703" y="6993"/>
                  </a:lnTo>
                  <a:lnTo>
                    <a:pt x="4703" y="6603"/>
                  </a:lnTo>
                  <a:lnTo>
                    <a:pt x="4636" y="6525"/>
                  </a:lnTo>
                  <a:lnTo>
                    <a:pt x="4307" y="6291"/>
                  </a:lnTo>
                  <a:lnTo>
                    <a:pt x="4107" y="6447"/>
                  </a:lnTo>
                  <a:lnTo>
                    <a:pt x="3974" y="6213"/>
                  </a:lnTo>
                  <a:lnTo>
                    <a:pt x="3974" y="6525"/>
                  </a:lnTo>
                  <a:lnTo>
                    <a:pt x="3841" y="6603"/>
                  </a:lnTo>
                  <a:lnTo>
                    <a:pt x="3974" y="7457"/>
                  </a:lnTo>
                  <a:lnTo>
                    <a:pt x="3974" y="8780"/>
                  </a:lnTo>
                  <a:lnTo>
                    <a:pt x="4107" y="9170"/>
                  </a:lnTo>
                  <a:lnTo>
                    <a:pt x="4107" y="9556"/>
                  </a:lnTo>
                  <a:lnTo>
                    <a:pt x="4041" y="9712"/>
                  </a:lnTo>
                  <a:lnTo>
                    <a:pt x="3974" y="10332"/>
                  </a:lnTo>
                  <a:lnTo>
                    <a:pt x="4041" y="10488"/>
                  </a:lnTo>
                  <a:lnTo>
                    <a:pt x="130" y="10488"/>
                  </a:lnTo>
                  <a:lnTo>
                    <a:pt x="0" y="17715"/>
                  </a:lnTo>
                  <a:lnTo>
                    <a:pt x="67" y="17871"/>
                  </a:lnTo>
                  <a:lnTo>
                    <a:pt x="329" y="18261"/>
                  </a:lnTo>
                  <a:lnTo>
                    <a:pt x="529" y="18491"/>
                  </a:lnTo>
                  <a:lnTo>
                    <a:pt x="728" y="18725"/>
                  </a:lnTo>
                  <a:lnTo>
                    <a:pt x="991" y="18881"/>
                  </a:lnTo>
                  <a:lnTo>
                    <a:pt x="1324" y="19427"/>
                  </a:lnTo>
                  <a:lnTo>
                    <a:pt x="1523" y="19658"/>
                  </a:lnTo>
                  <a:lnTo>
                    <a:pt x="1789" y="19814"/>
                  </a:lnTo>
                  <a:lnTo>
                    <a:pt x="1986" y="20048"/>
                  </a:lnTo>
                  <a:lnTo>
                    <a:pt x="2119" y="20282"/>
                  </a:lnTo>
                  <a:lnTo>
                    <a:pt x="2385" y="20438"/>
                  </a:lnTo>
                  <a:lnTo>
                    <a:pt x="2451" y="20824"/>
                  </a:lnTo>
                  <a:lnTo>
                    <a:pt x="4174" y="20282"/>
                  </a:lnTo>
                  <a:lnTo>
                    <a:pt x="4437" y="20438"/>
                  </a:lnTo>
                  <a:lnTo>
                    <a:pt x="4836" y="20204"/>
                  </a:lnTo>
                  <a:lnTo>
                    <a:pt x="4969" y="20282"/>
                  </a:lnTo>
                  <a:lnTo>
                    <a:pt x="5035" y="20282"/>
                  </a:lnTo>
                  <a:lnTo>
                    <a:pt x="5102" y="20438"/>
                  </a:lnTo>
                  <a:lnTo>
                    <a:pt x="5364" y="20438"/>
                  </a:lnTo>
                  <a:lnTo>
                    <a:pt x="5431" y="20512"/>
                  </a:lnTo>
                  <a:lnTo>
                    <a:pt x="5497" y="20512"/>
                  </a:lnTo>
                  <a:lnTo>
                    <a:pt x="5763" y="20902"/>
                  </a:lnTo>
                  <a:lnTo>
                    <a:pt x="5963" y="20902"/>
                  </a:lnTo>
                  <a:lnTo>
                    <a:pt x="6425" y="20980"/>
                  </a:lnTo>
                  <a:lnTo>
                    <a:pt x="6758" y="21214"/>
                  </a:lnTo>
                  <a:lnTo>
                    <a:pt x="6957" y="21370"/>
                  </a:lnTo>
                  <a:lnTo>
                    <a:pt x="7087" y="21370"/>
                  </a:lnTo>
                  <a:lnTo>
                    <a:pt x="7420" y="21058"/>
                  </a:lnTo>
                  <a:lnTo>
                    <a:pt x="7819" y="20980"/>
                  </a:lnTo>
                  <a:lnTo>
                    <a:pt x="8015" y="21214"/>
                  </a:lnTo>
                  <a:lnTo>
                    <a:pt x="8081" y="21058"/>
                  </a:lnTo>
                  <a:lnTo>
                    <a:pt x="8148" y="21214"/>
                  </a:lnTo>
                  <a:lnTo>
                    <a:pt x="8281" y="21214"/>
                  </a:lnTo>
                  <a:lnTo>
                    <a:pt x="8480" y="21448"/>
                  </a:lnTo>
                  <a:lnTo>
                    <a:pt x="8810" y="21600"/>
                  </a:lnTo>
                  <a:lnTo>
                    <a:pt x="9342" y="21370"/>
                  </a:lnTo>
                  <a:lnTo>
                    <a:pt x="9937" y="20438"/>
                  </a:lnTo>
                  <a:lnTo>
                    <a:pt x="10732" y="19271"/>
                  </a:lnTo>
                  <a:lnTo>
                    <a:pt x="11793" y="18339"/>
                  </a:lnTo>
                  <a:lnTo>
                    <a:pt x="12455" y="18105"/>
                  </a:lnTo>
                  <a:lnTo>
                    <a:pt x="12588" y="17949"/>
                  </a:lnTo>
                  <a:lnTo>
                    <a:pt x="12654" y="17793"/>
                  </a:lnTo>
                  <a:lnTo>
                    <a:pt x="12588" y="17559"/>
                  </a:lnTo>
                  <a:lnTo>
                    <a:pt x="12654" y="17403"/>
                  </a:lnTo>
                  <a:lnTo>
                    <a:pt x="12654" y="17173"/>
                  </a:lnTo>
                  <a:lnTo>
                    <a:pt x="12787" y="16939"/>
                  </a:lnTo>
                  <a:lnTo>
                    <a:pt x="13316" y="16549"/>
                  </a:lnTo>
                  <a:lnTo>
                    <a:pt x="13582" y="16393"/>
                  </a:lnTo>
                  <a:lnTo>
                    <a:pt x="13781" y="16319"/>
                  </a:lnTo>
                  <a:lnTo>
                    <a:pt x="14244" y="16163"/>
                  </a:lnTo>
                  <a:lnTo>
                    <a:pt x="14709" y="16163"/>
                  </a:lnTo>
                  <a:lnTo>
                    <a:pt x="14776" y="16319"/>
                  </a:lnTo>
                  <a:lnTo>
                    <a:pt x="14972" y="16241"/>
                  </a:lnTo>
                  <a:lnTo>
                    <a:pt x="15371" y="16319"/>
                  </a:lnTo>
                  <a:lnTo>
                    <a:pt x="15571" y="16319"/>
                  </a:lnTo>
                  <a:lnTo>
                    <a:pt x="15571" y="16007"/>
                  </a:lnTo>
                  <a:lnTo>
                    <a:pt x="15438" y="15383"/>
                  </a:lnTo>
                  <a:lnTo>
                    <a:pt x="15571" y="15075"/>
                  </a:lnTo>
                  <a:lnTo>
                    <a:pt x="16299" y="14685"/>
                  </a:lnTo>
                  <a:lnTo>
                    <a:pt x="16695" y="14685"/>
                  </a:lnTo>
                  <a:lnTo>
                    <a:pt x="18550" y="13675"/>
                  </a:lnTo>
                  <a:lnTo>
                    <a:pt x="18883" y="13597"/>
                  </a:lnTo>
                  <a:lnTo>
                    <a:pt x="19944" y="13132"/>
                  </a:lnTo>
                  <a:lnTo>
                    <a:pt x="20539" y="12898"/>
                  </a:lnTo>
                  <a:lnTo>
                    <a:pt x="20406" y="12742"/>
                  </a:lnTo>
                  <a:lnTo>
                    <a:pt x="20273" y="12352"/>
                  </a:lnTo>
                  <a:lnTo>
                    <a:pt x="20010" y="11966"/>
                  </a:lnTo>
                  <a:lnTo>
                    <a:pt x="20010" y="11732"/>
                  </a:lnTo>
                  <a:lnTo>
                    <a:pt x="20207" y="11654"/>
                  </a:lnTo>
                  <a:lnTo>
                    <a:pt x="20406" y="11268"/>
                  </a:lnTo>
                  <a:lnTo>
                    <a:pt x="20406" y="10956"/>
                  </a:lnTo>
                  <a:lnTo>
                    <a:pt x="20539" y="10722"/>
                  </a:lnTo>
                  <a:lnTo>
                    <a:pt x="20406" y="10488"/>
                  </a:lnTo>
                  <a:lnTo>
                    <a:pt x="20406" y="10180"/>
                  </a:lnTo>
                  <a:lnTo>
                    <a:pt x="20539" y="10102"/>
                  </a:lnTo>
                  <a:lnTo>
                    <a:pt x="20935" y="9712"/>
                  </a:lnTo>
                  <a:lnTo>
                    <a:pt x="21201" y="9634"/>
                  </a:lnTo>
                  <a:lnTo>
                    <a:pt x="21267" y="9322"/>
                  </a:lnTo>
                  <a:lnTo>
                    <a:pt x="21400" y="9322"/>
                  </a:lnTo>
                  <a:lnTo>
                    <a:pt x="21400" y="9170"/>
                  </a:lnTo>
                  <a:lnTo>
                    <a:pt x="21267" y="9014"/>
                  </a:lnTo>
                  <a:lnTo>
                    <a:pt x="21068" y="8546"/>
                  </a:lnTo>
                  <a:lnTo>
                    <a:pt x="21267" y="8468"/>
                  </a:lnTo>
                  <a:lnTo>
                    <a:pt x="21267" y="8159"/>
                  </a:lnTo>
                  <a:lnTo>
                    <a:pt x="21068" y="7847"/>
                  </a:lnTo>
                  <a:lnTo>
                    <a:pt x="21267" y="7613"/>
                  </a:lnTo>
                  <a:lnTo>
                    <a:pt x="21201" y="7302"/>
                  </a:lnTo>
                  <a:lnTo>
                    <a:pt x="21201" y="6993"/>
                  </a:lnTo>
                  <a:lnTo>
                    <a:pt x="21068" y="6603"/>
                  </a:lnTo>
                  <a:lnTo>
                    <a:pt x="21068" y="6291"/>
                  </a:lnTo>
                  <a:lnTo>
                    <a:pt x="21533" y="5827"/>
                  </a:lnTo>
                  <a:lnTo>
                    <a:pt x="21533" y="5671"/>
                  </a:lnTo>
                  <a:lnTo>
                    <a:pt x="21600" y="5515"/>
                  </a:lnTo>
                  <a:lnTo>
                    <a:pt x="21600" y="5051"/>
                  </a:lnTo>
                  <a:lnTo>
                    <a:pt x="21533" y="4739"/>
                  </a:lnTo>
                  <a:lnTo>
                    <a:pt x="21201" y="4505"/>
                  </a:lnTo>
                  <a:lnTo>
                    <a:pt x="21201" y="4271"/>
                  </a:lnTo>
                  <a:lnTo>
                    <a:pt x="21334" y="3729"/>
                  </a:lnTo>
                  <a:lnTo>
                    <a:pt x="21334" y="3573"/>
                  </a:lnTo>
                  <a:lnTo>
                    <a:pt x="21201" y="3495"/>
                  </a:lnTo>
                  <a:lnTo>
                    <a:pt x="20872" y="3339"/>
                  </a:lnTo>
                  <a:lnTo>
                    <a:pt x="20739" y="3031"/>
                  </a:lnTo>
                  <a:lnTo>
                    <a:pt x="20672" y="2953"/>
                  </a:lnTo>
                  <a:lnTo>
                    <a:pt x="20606" y="2641"/>
                  </a:lnTo>
                  <a:lnTo>
                    <a:pt x="20606" y="2563"/>
                  </a:lnTo>
                  <a:lnTo>
                    <a:pt x="20406" y="2563"/>
                  </a:lnTo>
                  <a:lnTo>
                    <a:pt x="20074" y="2173"/>
                  </a:lnTo>
                  <a:lnTo>
                    <a:pt x="19944" y="1864"/>
                  </a:lnTo>
                  <a:lnTo>
                    <a:pt x="19744" y="1786"/>
                  </a:lnTo>
                  <a:lnTo>
                    <a:pt x="19611" y="1552"/>
                  </a:lnTo>
                  <a:lnTo>
                    <a:pt x="19345" y="1552"/>
                  </a:lnTo>
                  <a:lnTo>
                    <a:pt x="18550" y="1240"/>
                  </a:lnTo>
                  <a:lnTo>
                    <a:pt x="18221" y="1240"/>
                  </a:lnTo>
                  <a:lnTo>
                    <a:pt x="17955" y="1010"/>
                  </a:lnTo>
                  <a:lnTo>
                    <a:pt x="17955" y="776"/>
                  </a:lnTo>
                  <a:lnTo>
                    <a:pt x="17689" y="620"/>
                  </a:lnTo>
                  <a:lnTo>
                    <a:pt x="17556" y="620"/>
                  </a:lnTo>
                  <a:lnTo>
                    <a:pt x="17227" y="464"/>
                  </a:lnTo>
                  <a:lnTo>
                    <a:pt x="16961" y="464"/>
                  </a:lnTo>
                  <a:lnTo>
                    <a:pt x="16365" y="78"/>
                  </a:lnTo>
                  <a:lnTo>
                    <a:pt x="16099" y="0"/>
                  </a:lnTo>
                  <a:close/>
                </a:path>
              </a:pathLst>
            </a:custGeom>
            <a:solidFill>
              <a:srgbClr val="CCD4DA"/>
            </a:solidFill>
            <a:ln w="12700" cap="flat">
              <a:noFill/>
              <a:miter lim="400000"/>
            </a:ln>
            <a:effectLst/>
          </p:spPr>
          <p:txBody>
            <a:bodyPr wrap="square" lIns="0" tIns="0" rIns="0" bIns="0" numCol="1" anchor="ctr">
              <a:noAutofit/>
            </a:bodyPr>
            <a:lstStyle/>
            <a:p>
              <a:pPr defTabSz="342900">
                <a:lnSpc>
                  <a:spcPct val="100000"/>
                </a:lnSpc>
                <a:spcBef>
                  <a:spcPts val="0"/>
                </a:spcBef>
                <a:defRPr sz="1400">
                  <a:latin typeface="Arial"/>
                  <a:ea typeface="Arial"/>
                  <a:cs typeface="Arial"/>
                  <a:sym typeface="Arial"/>
                </a:defRPr>
              </a:pPr>
              <a:endParaRPr sz="525"/>
            </a:p>
          </p:txBody>
        </p:sp>
        <p:sp>
          <p:nvSpPr>
            <p:cNvPr id="288" name="Google Shape;10626;p32">
              <a:extLst>
                <a:ext uri="{FF2B5EF4-FFF2-40B4-BE49-F238E27FC236}">
                  <a16:creationId xmlns:a16="http://schemas.microsoft.com/office/drawing/2014/main" id="{ACFA6CC9-DDD9-5F5A-63EF-C791B22141F2}"/>
                </a:ext>
              </a:extLst>
            </p:cNvPr>
            <p:cNvSpPr/>
            <p:nvPr/>
          </p:nvSpPr>
          <p:spPr>
            <a:xfrm>
              <a:off x="12259050" y="9152404"/>
              <a:ext cx="903684" cy="852918"/>
            </a:xfrm>
            <a:custGeom>
              <a:avLst/>
              <a:gdLst/>
              <a:ahLst/>
              <a:cxnLst>
                <a:cxn ang="0">
                  <a:pos x="wd2" y="hd2"/>
                </a:cxn>
                <a:cxn ang="5400000">
                  <a:pos x="wd2" y="hd2"/>
                </a:cxn>
                <a:cxn ang="10800000">
                  <a:pos x="wd2" y="hd2"/>
                </a:cxn>
                <a:cxn ang="16200000">
                  <a:pos x="wd2" y="hd2"/>
                </a:cxn>
              </a:cxnLst>
              <a:rect l="0" t="0" r="r" b="b"/>
              <a:pathLst>
                <a:path w="21600" h="21600" extrusionOk="0">
                  <a:moveTo>
                    <a:pt x="2873" y="0"/>
                  </a:moveTo>
                  <a:lnTo>
                    <a:pt x="2622" y="127"/>
                  </a:lnTo>
                  <a:lnTo>
                    <a:pt x="2309" y="190"/>
                  </a:lnTo>
                  <a:lnTo>
                    <a:pt x="2124" y="190"/>
                  </a:lnTo>
                  <a:lnTo>
                    <a:pt x="1999" y="254"/>
                  </a:lnTo>
                  <a:lnTo>
                    <a:pt x="1999" y="317"/>
                  </a:lnTo>
                  <a:lnTo>
                    <a:pt x="1936" y="317"/>
                  </a:lnTo>
                  <a:lnTo>
                    <a:pt x="1498" y="570"/>
                  </a:lnTo>
                  <a:lnTo>
                    <a:pt x="1623" y="824"/>
                  </a:lnTo>
                  <a:lnTo>
                    <a:pt x="1623" y="1075"/>
                  </a:lnTo>
                  <a:lnTo>
                    <a:pt x="2560" y="2149"/>
                  </a:lnTo>
                  <a:lnTo>
                    <a:pt x="2622" y="3474"/>
                  </a:lnTo>
                  <a:lnTo>
                    <a:pt x="3121" y="4232"/>
                  </a:lnTo>
                  <a:lnTo>
                    <a:pt x="3061" y="4929"/>
                  </a:lnTo>
                  <a:lnTo>
                    <a:pt x="2497" y="5623"/>
                  </a:lnTo>
                  <a:lnTo>
                    <a:pt x="2810" y="5811"/>
                  </a:lnTo>
                  <a:lnTo>
                    <a:pt x="2810" y="6444"/>
                  </a:lnTo>
                  <a:lnTo>
                    <a:pt x="3121" y="6822"/>
                  </a:lnTo>
                  <a:lnTo>
                    <a:pt x="3121" y="7265"/>
                  </a:lnTo>
                  <a:lnTo>
                    <a:pt x="3747" y="8400"/>
                  </a:lnTo>
                  <a:lnTo>
                    <a:pt x="3747" y="8654"/>
                  </a:lnTo>
                  <a:lnTo>
                    <a:pt x="3995" y="8971"/>
                  </a:lnTo>
                  <a:lnTo>
                    <a:pt x="3995" y="10423"/>
                  </a:lnTo>
                  <a:lnTo>
                    <a:pt x="3246" y="11684"/>
                  </a:lnTo>
                  <a:lnTo>
                    <a:pt x="3061" y="11684"/>
                  </a:lnTo>
                  <a:lnTo>
                    <a:pt x="2250" y="12318"/>
                  </a:lnTo>
                  <a:lnTo>
                    <a:pt x="2250" y="12759"/>
                  </a:lnTo>
                  <a:lnTo>
                    <a:pt x="1313" y="13580"/>
                  </a:lnTo>
                  <a:lnTo>
                    <a:pt x="1313" y="14147"/>
                  </a:lnTo>
                  <a:lnTo>
                    <a:pt x="1187" y="14338"/>
                  </a:lnTo>
                  <a:lnTo>
                    <a:pt x="1187" y="15726"/>
                  </a:lnTo>
                  <a:lnTo>
                    <a:pt x="686" y="16297"/>
                  </a:lnTo>
                  <a:lnTo>
                    <a:pt x="627" y="16927"/>
                  </a:lnTo>
                  <a:lnTo>
                    <a:pt x="125" y="17495"/>
                  </a:lnTo>
                  <a:lnTo>
                    <a:pt x="125" y="18129"/>
                  </a:lnTo>
                  <a:lnTo>
                    <a:pt x="63" y="18633"/>
                  </a:lnTo>
                  <a:lnTo>
                    <a:pt x="63" y="19517"/>
                  </a:lnTo>
                  <a:lnTo>
                    <a:pt x="0" y="20085"/>
                  </a:lnTo>
                  <a:lnTo>
                    <a:pt x="63" y="20212"/>
                  </a:lnTo>
                  <a:lnTo>
                    <a:pt x="313" y="20338"/>
                  </a:lnTo>
                  <a:lnTo>
                    <a:pt x="376" y="20402"/>
                  </a:lnTo>
                  <a:lnTo>
                    <a:pt x="564" y="20338"/>
                  </a:lnTo>
                  <a:lnTo>
                    <a:pt x="627" y="20085"/>
                  </a:lnTo>
                  <a:lnTo>
                    <a:pt x="1187" y="20085"/>
                  </a:lnTo>
                  <a:lnTo>
                    <a:pt x="1375" y="20212"/>
                  </a:lnTo>
                  <a:lnTo>
                    <a:pt x="1560" y="20148"/>
                  </a:lnTo>
                  <a:lnTo>
                    <a:pt x="1560" y="19895"/>
                  </a:lnTo>
                  <a:lnTo>
                    <a:pt x="2124" y="19517"/>
                  </a:lnTo>
                  <a:lnTo>
                    <a:pt x="2250" y="19517"/>
                  </a:lnTo>
                  <a:lnTo>
                    <a:pt x="2560" y="19707"/>
                  </a:lnTo>
                  <a:lnTo>
                    <a:pt x="2622" y="19707"/>
                  </a:lnTo>
                  <a:lnTo>
                    <a:pt x="2748" y="19581"/>
                  </a:lnTo>
                  <a:lnTo>
                    <a:pt x="2873" y="19517"/>
                  </a:lnTo>
                  <a:lnTo>
                    <a:pt x="3121" y="19707"/>
                  </a:lnTo>
                  <a:lnTo>
                    <a:pt x="3121" y="19771"/>
                  </a:lnTo>
                  <a:lnTo>
                    <a:pt x="3371" y="19834"/>
                  </a:lnTo>
                  <a:lnTo>
                    <a:pt x="3246" y="20021"/>
                  </a:lnTo>
                  <a:lnTo>
                    <a:pt x="3434" y="20085"/>
                  </a:lnTo>
                  <a:lnTo>
                    <a:pt x="3747" y="20402"/>
                  </a:lnTo>
                  <a:lnTo>
                    <a:pt x="4120" y="20528"/>
                  </a:lnTo>
                  <a:lnTo>
                    <a:pt x="4433" y="20402"/>
                  </a:lnTo>
                  <a:lnTo>
                    <a:pt x="4496" y="20402"/>
                  </a:lnTo>
                  <a:lnTo>
                    <a:pt x="4744" y="20212"/>
                  </a:lnTo>
                  <a:lnTo>
                    <a:pt x="4932" y="20212"/>
                  </a:lnTo>
                  <a:lnTo>
                    <a:pt x="4994" y="20338"/>
                  </a:lnTo>
                  <a:lnTo>
                    <a:pt x="11486" y="20338"/>
                  </a:lnTo>
                  <a:lnTo>
                    <a:pt x="11549" y="20402"/>
                  </a:lnTo>
                  <a:lnTo>
                    <a:pt x="11674" y="20716"/>
                  </a:lnTo>
                  <a:lnTo>
                    <a:pt x="11862" y="20842"/>
                  </a:lnTo>
                  <a:lnTo>
                    <a:pt x="12235" y="21033"/>
                  </a:lnTo>
                  <a:lnTo>
                    <a:pt x="12548" y="21096"/>
                  </a:lnTo>
                  <a:lnTo>
                    <a:pt x="12862" y="21033"/>
                  </a:lnTo>
                  <a:lnTo>
                    <a:pt x="13047" y="21096"/>
                  </a:lnTo>
                  <a:lnTo>
                    <a:pt x="13109" y="21286"/>
                  </a:lnTo>
                  <a:lnTo>
                    <a:pt x="13360" y="21349"/>
                  </a:lnTo>
                  <a:lnTo>
                    <a:pt x="13548" y="21159"/>
                  </a:lnTo>
                  <a:lnTo>
                    <a:pt x="13858" y="21096"/>
                  </a:lnTo>
                  <a:lnTo>
                    <a:pt x="14297" y="21159"/>
                  </a:lnTo>
                  <a:lnTo>
                    <a:pt x="14485" y="21159"/>
                  </a:lnTo>
                  <a:lnTo>
                    <a:pt x="14607" y="20969"/>
                  </a:lnTo>
                  <a:lnTo>
                    <a:pt x="14670" y="21033"/>
                  </a:lnTo>
                  <a:lnTo>
                    <a:pt x="14795" y="21033"/>
                  </a:lnTo>
                  <a:lnTo>
                    <a:pt x="15233" y="21413"/>
                  </a:lnTo>
                  <a:lnTo>
                    <a:pt x="15544" y="21476"/>
                  </a:lnTo>
                  <a:lnTo>
                    <a:pt x="15982" y="21476"/>
                  </a:lnTo>
                  <a:lnTo>
                    <a:pt x="15982" y="21349"/>
                  </a:lnTo>
                  <a:lnTo>
                    <a:pt x="16230" y="21286"/>
                  </a:lnTo>
                  <a:lnTo>
                    <a:pt x="16355" y="21349"/>
                  </a:lnTo>
                  <a:lnTo>
                    <a:pt x="16543" y="21413"/>
                  </a:lnTo>
                  <a:lnTo>
                    <a:pt x="16668" y="21349"/>
                  </a:lnTo>
                  <a:lnTo>
                    <a:pt x="16794" y="21476"/>
                  </a:lnTo>
                  <a:lnTo>
                    <a:pt x="16919" y="21476"/>
                  </a:lnTo>
                  <a:lnTo>
                    <a:pt x="16982" y="21600"/>
                  </a:lnTo>
                  <a:lnTo>
                    <a:pt x="17417" y="21600"/>
                  </a:lnTo>
                  <a:lnTo>
                    <a:pt x="20040" y="20969"/>
                  </a:lnTo>
                  <a:lnTo>
                    <a:pt x="19977" y="20655"/>
                  </a:lnTo>
                  <a:lnTo>
                    <a:pt x="19726" y="20528"/>
                  </a:lnTo>
                  <a:lnTo>
                    <a:pt x="19601" y="20338"/>
                  </a:lnTo>
                  <a:lnTo>
                    <a:pt x="19416" y="20148"/>
                  </a:lnTo>
                  <a:lnTo>
                    <a:pt x="19166" y="20021"/>
                  </a:lnTo>
                  <a:lnTo>
                    <a:pt x="18978" y="19834"/>
                  </a:lnTo>
                  <a:lnTo>
                    <a:pt x="18664" y="19390"/>
                  </a:lnTo>
                  <a:lnTo>
                    <a:pt x="18417" y="19264"/>
                  </a:lnTo>
                  <a:lnTo>
                    <a:pt x="18229" y="19074"/>
                  </a:lnTo>
                  <a:lnTo>
                    <a:pt x="18041" y="18886"/>
                  </a:lnTo>
                  <a:lnTo>
                    <a:pt x="17793" y="18569"/>
                  </a:lnTo>
                  <a:lnTo>
                    <a:pt x="17730" y="18443"/>
                  </a:lnTo>
                  <a:lnTo>
                    <a:pt x="17853" y="12569"/>
                  </a:lnTo>
                  <a:lnTo>
                    <a:pt x="21537" y="12569"/>
                  </a:lnTo>
                  <a:lnTo>
                    <a:pt x="21475" y="12442"/>
                  </a:lnTo>
                  <a:lnTo>
                    <a:pt x="21537" y="11938"/>
                  </a:lnTo>
                  <a:lnTo>
                    <a:pt x="21600" y="11811"/>
                  </a:lnTo>
                  <a:lnTo>
                    <a:pt x="21600" y="11497"/>
                  </a:lnTo>
                  <a:lnTo>
                    <a:pt x="21475" y="11180"/>
                  </a:lnTo>
                  <a:lnTo>
                    <a:pt x="21475" y="10106"/>
                  </a:lnTo>
                  <a:lnTo>
                    <a:pt x="21349" y="9412"/>
                  </a:lnTo>
                  <a:lnTo>
                    <a:pt x="21475" y="9348"/>
                  </a:lnTo>
                  <a:lnTo>
                    <a:pt x="21475" y="9095"/>
                  </a:lnTo>
                  <a:lnTo>
                    <a:pt x="21161" y="9095"/>
                  </a:lnTo>
                  <a:lnTo>
                    <a:pt x="20851" y="9158"/>
                  </a:lnTo>
                  <a:lnTo>
                    <a:pt x="20601" y="9348"/>
                  </a:lnTo>
                  <a:lnTo>
                    <a:pt x="20350" y="9412"/>
                  </a:lnTo>
                  <a:lnTo>
                    <a:pt x="20228" y="9475"/>
                  </a:lnTo>
                  <a:lnTo>
                    <a:pt x="20040" y="9412"/>
                  </a:lnTo>
                  <a:lnTo>
                    <a:pt x="19601" y="9412"/>
                  </a:lnTo>
                  <a:lnTo>
                    <a:pt x="19416" y="9348"/>
                  </a:lnTo>
                  <a:lnTo>
                    <a:pt x="19166" y="9158"/>
                  </a:lnTo>
                  <a:lnTo>
                    <a:pt x="19040" y="9158"/>
                  </a:lnTo>
                  <a:lnTo>
                    <a:pt x="18978" y="9285"/>
                  </a:lnTo>
                  <a:lnTo>
                    <a:pt x="18790" y="9348"/>
                  </a:lnTo>
                  <a:lnTo>
                    <a:pt x="18664" y="9412"/>
                  </a:lnTo>
                  <a:lnTo>
                    <a:pt x="18479" y="9412"/>
                  </a:lnTo>
                  <a:lnTo>
                    <a:pt x="18417" y="9348"/>
                  </a:lnTo>
                  <a:lnTo>
                    <a:pt x="18417" y="8971"/>
                  </a:lnTo>
                  <a:lnTo>
                    <a:pt x="18542" y="8844"/>
                  </a:lnTo>
                  <a:lnTo>
                    <a:pt x="18542" y="8781"/>
                  </a:lnTo>
                  <a:lnTo>
                    <a:pt x="18664" y="8527"/>
                  </a:lnTo>
                  <a:lnTo>
                    <a:pt x="18417" y="8400"/>
                  </a:lnTo>
                  <a:lnTo>
                    <a:pt x="18417" y="8023"/>
                  </a:lnTo>
                  <a:lnTo>
                    <a:pt x="18479" y="7896"/>
                  </a:lnTo>
                  <a:lnTo>
                    <a:pt x="18479" y="7706"/>
                  </a:lnTo>
                  <a:lnTo>
                    <a:pt x="18229" y="7516"/>
                  </a:lnTo>
                  <a:lnTo>
                    <a:pt x="18229" y="7265"/>
                  </a:lnTo>
                  <a:lnTo>
                    <a:pt x="18354" y="7075"/>
                  </a:lnTo>
                  <a:lnTo>
                    <a:pt x="18229" y="6885"/>
                  </a:lnTo>
                  <a:lnTo>
                    <a:pt x="18103" y="6822"/>
                  </a:lnTo>
                  <a:lnTo>
                    <a:pt x="18041" y="6632"/>
                  </a:lnTo>
                  <a:lnTo>
                    <a:pt x="17915" y="6571"/>
                  </a:lnTo>
                  <a:lnTo>
                    <a:pt x="17915" y="6318"/>
                  </a:lnTo>
                  <a:lnTo>
                    <a:pt x="17793" y="6191"/>
                  </a:lnTo>
                  <a:lnTo>
                    <a:pt x="17793" y="5937"/>
                  </a:lnTo>
                  <a:lnTo>
                    <a:pt x="17605" y="5811"/>
                  </a:lnTo>
                  <a:lnTo>
                    <a:pt x="17793" y="5497"/>
                  </a:lnTo>
                  <a:lnTo>
                    <a:pt x="17793" y="4866"/>
                  </a:lnTo>
                  <a:lnTo>
                    <a:pt x="17730" y="4612"/>
                  </a:lnTo>
                  <a:lnTo>
                    <a:pt x="17730" y="4549"/>
                  </a:lnTo>
                  <a:lnTo>
                    <a:pt x="17793" y="4359"/>
                  </a:lnTo>
                  <a:lnTo>
                    <a:pt x="17793" y="4108"/>
                  </a:lnTo>
                  <a:lnTo>
                    <a:pt x="17605" y="3918"/>
                  </a:lnTo>
                  <a:lnTo>
                    <a:pt x="17730" y="3601"/>
                  </a:lnTo>
                  <a:lnTo>
                    <a:pt x="17853" y="3287"/>
                  </a:lnTo>
                  <a:lnTo>
                    <a:pt x="17853" y="2780"/>
                  </a:lnTo>
                  <a:lnTo>
                    <a:pt x="17793" y="2526"/>
                  </a:lnTo>
                  <a:lnTo>
                    <a:pt x="15857" y="2403"/>
                  </a:lnTo>
                  <a:lnTo>
                    <a:pt x="15732" y="2213"/>
                  </a:lnTo>
                  <a:lnTo>
                    <a:pt x="15857" y="2086"/>
                  </a:lnTo>
                  <a:lnTo>
                    <a:pt x="15920" y="1832"/>
                  </a:lnTo>
                  <a:lnTo>
                    <a:pt x="15356" y="1769"/>
                  </a:lnTo>
                  <a:lnTo>
                    <a:pt x="15356" y="1896"/>
                  </a:lnTo>
                  <a:lnTo>
                    <a:pt x="13673" y="2022"/>
                  </a:lnTo>
                  <a:lnTo>
                    <a:pt x="13673" y="2466"/>
                  </a:lnTo>
                  <a:lnTo>
                    <a:pt x="13485" y="2780"/>
                  </a:lnTo>
                  <a:lnTo>
                    <a:pt x="13360" y="2843"/>
                  </a:lnTo>
                  <a:lnTo>
                    <a:pt x="13422" y="3160"/>
                  </a:lnTo>
                  <a:lnTo>
                    <a:pt x="13422" y="3664"/>
                  </a:lnTo>
                  <a:lnTo>
                    <a:pt x="12110" y="3728"/>
                  </a:lnTo>
                  <a:lnTo>
                    <a:pt x="11862" y="3918"/>
                  </a:lnTo>
                  <a:lnTo>
                    <a:pt x="11298" y="3791"/>
                  </a:lnTo>
                  <a:lnTo>
                    <a:pt x="11051" y="3728"/>
                  </a:lnTo>
                  <a:lnTo>
                    <a:pt x="10737" y="3791"/>
                  </a:lnTo>
                  <a:lnTo>
                    <a:pt x="10302" y="3791"/>
                  </a:lnTo>
                  <a:lnTo>
                    <a:pt x="10114" y="3728"/>
                  </a:lnTo>
                  <a:lnTo>
                    <a:pt x="10051" y="3097"/>
                  </a:lnTo>
                  <a:lnTo>
                    <a:pt x="9801" y="2780"/>
                  </a:lnTo>
                  <a:lnTo>
                    <a:pt x="9675" y="2526"/>
                  </a:lnTo>
                  <a:lnTo>
                    <a:pt x="9490" y="2466"/>
                  </a:lnTo>
                  <a:lnTo>
                    <a:pt x="9490" y="2213"/>
                  </a:lnTo>
                  <a:lnTo>
                    <a:pt x="9428" y="2086"/>
                  </a:lnTo>
                  <a:lnTo>
                    <a:pt x="9365" y="1705"/>
                  </a:lnTo>
                  <a:lnTo>
                    <a:pt x="9177" y="1392"/>
                  </a:lnTo>
                  <a:lnTo>
                    <a:pt x="9177" y="1138"/>
                  </a:lnTo>
                  <a:lnTo>
                    <a:pt x="9302" y="948"/>
                  </a:lnTo>
                  <a:lnTo>
                    <a:pt x="9177" y="761"/>
                  </a:lnTo>
                  <a:lnTo>
                    <a:pt x="9052" y="570"/>
                  </a:lnTo>
                  <a:lnTo>
                    <a:pt x="9052" y="0"/>
                  </a:lnTo>
                  <a:lnTo>
                    <a:pt x="6056" y="0"/>
                  </a:lnTo>
                  <a:lnTo>
                    <a:pt x="5433" y="127"/>
                  </a:lnTo>
                  <a:lnTo>
                    <a:pt x="4932" y="0"/>
                  </a:lnTo>
                  <a:close/>
                </a:path>
              </a:pathLst>
            </a:custGeom>
            <a:solidFill>
              <a:srgbClr val="CCD4DA"/>
            </a:solidFill>
            <a:ln w="12700" cap="flat">
              <a:noFill/>
              <a:miter lim="400000"/>
            </a:ln>
            <a:effectLst/>
          </p:spPr>
          <p:txBody>
            <a:bodyPr wrap="square" lIns="0" tIns="0" rIns="0" bIns="0" numCol="1" anchor="ctr">
              <a:noAutofit/>
            </a:bodyPr>
            <a:lstStyle/>
            <a:p>
              <a:pPr defTabSz="342900">
                <a:lnSpc>
                  <a:spcPct val="100000"/>
                </a:lnSpc>
                <a:spcBef>
                  <a:spcPts val="0"/>
                </a:spcBef>
                <a:defRPr sz="1400">
                  <a:latin typeface="Arial"/>
                  <a:ea typeface="Arial"/>
                  <a:cs typeface="Arial"/>
                  <a:sym typeface="Arial"/>
                </a:defRPr>
              </a:pPr>
              <a:endParaRPr sz="525"/>
            </a:p>
          </p:txBody>
        </p:sp>
        <p:sp>
          <p:nvSpPr>
            <p:cNvPr id="289" name="Google Shape;10627;p32">
              <a:extLst>
                <a:ext uri="{FF2B5EF4-FFF2-40B4-BE49-F238E27FC236}">
                  <a16:creationId xmlns:a16="http://schemas.microsoft.com/office/drawing/2014/main" id="{364DADF8-2B5B-1500-CEA5-BA6D38121D6B}"/>
                </a:ext>
              </a:extLst>
            </p:cNvPr>
            <p:cNvSpPr/>
            <p:nvPr/>
          </p:nvSpPr>
          <p:spPr>
            <a:xfrm>
              <a:off x="13228017" y="9830828"/>
              <a:ext cx="564058" cy="491300"/>
            </a:xfrm>
            <a:custGeom>
              <a:avLst/>
              <a:gdLst/>
              <a:ahLst/>
              <a:cxnLst>
                <a:cxn ang="0">
                  <a:pos x="wd2" y="hd2"/>
                </a:cxn>
                <a:cxn ang="5400000">
                  <a:pos x="wd2" y="hd2"/>
                </a:cxn>
                <a:cxn ang="10800000">
                  <a:pos x="wd2" y="hd2"/>
                </a:cxn>
                <a:cxn ang="16200000">
                  <a:pos x="wd2" y="hd2"/>
                </a:cxn>
              </a:cxnLst>
              <a:rect l="0" t="0" r="r" b="b"/>
              <a:pathLst>
                <a:path w="21600" h="21600" extrusionOk="0">
                  <a:moveTo>
                    <a:pt x="12800" y="0"/>
                  </a:moveTo>
                  <a:lnTo>
                    <a:pt x="12103" y="220"/>
                  </a:lnTo>
                  <a:lnTo>
                    <a:pt x="11801" y="325"/>
                  </a:lnTo>
                  <a:lnTo>
                    <a:pt x="11400" y="545"/>
                  </a:lnTo>
                  <a:lnTo>
                    <a:pt x="10602" y="1095"/>
                  </a:lnTo>
                  <a:lnTo>
                    <a:pt x="10401" y="1425"/>
                  </a:lnTo>
                  <a:lnTo>
                    <a:pt x="10401" y="1750"/>
                  </a:lnTo>
                  <a:lnTo>
                    <a:pt x="10301" y="1970"/>
                  </a:lnTo>
                  <a:lnTo>
                    <a:pt x="10401" y="2300"/>
                  </a:lnTo>
                  <a:lnTo>
                    <a:pt x="10301" y="2521"/>
                  </a:lnTo>
                  <a:lnTo>
                    <a:pt x="10100" y="2741"/>
                  </a:lnTo>
                  <a:lnTo>
                    <a:pt x="9101" y="3071"/>
                  </a:lnTo>
                  <a:lnTo>
                    <a:pt x="7500" y="4386"/>
                  </a:lnTo>
                  <a:lnTo>
                    <a:pt x="6300" y="6031"/>
                  </a:lnTo>
                  <a:lnTo>
                    <a:pt x="5401" y="7347"/>
                  </a:lnTo>
                  <a:lnTo>
                    <a:pt x="4598" y="7672"/>
                  </a:lnTo>
                  <a:lnTo>
                    <a:pt x="4101" y="7457"/>
                  </a:lnTo>
                  <a:lnTo>
                    <a:pt x="3800" y="7127"/>
                  </a:lnTo>
                  <a:lnTo>
                    <a:pt x="3599" y="7127"/>
                  </a:lnTo>
                  <a:lnTo>
                    <a:pt x="3499" y="6907"/>
                  </a:lnTo>
                  <a:lnTo>
                    <a:pt x="3398" y="7127"/>
                  </a:lnTo>
                  <a:lnTo>
                    <a:pt x="3102" y="6797"/>
                  </a:lnTo>
                  <a:lnTo>
                    <a:pt x="2500" y="6907"/>
                  </a:lnTo>
                  <a:lnTo>
                    <a:pt x="1998" y="7347"/>
                  </a:lnTo>
                  <a:lnTo>
                    <a:pt x="1802" y="7347"/>
                  </a:lnTo>
                  <a:lnTo>
                    <a:pt x="1501" y="7127"/>
                  </a:lnTo>
                  <a:lnTo>
                    <a:pt x="999" y="6797"/>
                  </a:lnTo>
                  <a:lnTo>
                    <a:pt x="301" y="6686"/>
                  </a:lnTo>
                  <a:lnTo>
                    <a:pt x="0" y="6686"/>
                  </a:lnTo>
                  <a:lnTo>
                    <a:pt x="100" y="6907"/>
                  </a:lnTo>
                  <a:lnTo>
                    <a:pt x="100" y="7782"/>
                  </a:lnTo>
                  <a:lnTo>
                    <a:pt x="502" y="8222"/>
                  </a:lnTo>
                  <a:lnTo>
                    <a:pt x="798" y="8332"/>
                  </a:lnTo>
                  <a:lnTo>
                    <a:pt x="1099" y="8552"/>
                  </a:lnTo>
                  <a:lnTo>
                    <a:pt x="1400" y="8987"/>
                  </a:lnTo>
                  <a:lnTo>
                    <a:pt x="1400" y="9317"/>
                  </a:lnTo>
                  <a:lnTo>
                    <a:pt x="1501" y="9427"/>
                  </a:lnTo>
                  <a:lnTo>
                    <a:pt x="1802" y="9867"/>
                  </a:lnTo>
                  <a:lnTo>
                    <a:pt x="1898" y="10412"/>
                  </a:lnTo>
                  <a:lnTo>
                    <a:pt x="2098" y="10632"/>
                  </a:lnTo>
                  <a:lnTo>
                    <a:pt x="2399" y="11072"/>
                  </a:lnTo>
                  <a:lnTo>
                    <a:pt x="2600" y="11293"/>
                  </a:lnTo>
                  <a:lnTo>
                    <a:pt x="2801" y="11293"/>
                  </a:lnTo>
                  <a:lnTo>
                    <a:pt x="3002" y="11733"/>
                  </a:lnTo>
                  <a:lnTo>
                    <a:pt x="3800" y="13158"/>
                  </a:lnTo>
                  <a:lnTo>
                    <a:pt x="4302" y="13483"/>
                  </a:lnTo>
                  <a:lnTo>
                    <a:pt x="4799" y="13813"/>
                  </a:lnTo>
                  <a:lnTo>
                    <a:pt x="5000" y="14033"/>
                  </a:lnTo>
                  <a:lnTo>
                    <a:pt x="5401" y="14363"/>
                  </a:lnTo>
                  <a:lnTo>
                    <a:pt x="5401" y="14798"/>
                  </a:lnTo>
                  <a:lnTo>
                    <a:pt x="5502" y="15018"/>
                  </a:lnTo>
                  <a:lnTo>
                    <a:pt x="5999" y="15128"/>
                  </a:lnTo>
                  <a:lnTo>
                    <a:pt x="6400" y="15569"/>
                  </a:lnTo>
                  <a:lnTo>
                    <a:pt x="6300" y="16009"/>
                  </a:lnTo>
                  <a:lnTo>
                    <a:pt x="6400" y="16664"/>
                  </a:lnTo>
                  <a:lnTo>
                    <a:pt x="6400" y="17104"/>
                  </a:lnTo>
                  <a:lnTo>
                    <a:pt x="6601" y="17649"/>
                  </a:lnTo>
                  <a:lnTo>
                    <a:pt x="7103" y="18089"/>
                  </a:lnTo>
                  <a:lnTo>
                    <a:pt x="7399" y="18639"/>
                  </a:lnTo>
                  <a:lnTo>
                    <a:pt x="8001" y="18749"/>
                  </a:lnTo>
                  <a:lnTo>
                    <a:pt x="8403" y="18639"/>
                  </a:lnTo>
                  <a:lnTo>
                    <a:pt x="9000" y="18859"/>
                  </a:lnTo>
                  <a:lnTo>
                    <a:pt x="9402" y="18859"/>
                  </a:lnTo>
                  <a:lnTo>
                    <a:pt x="9999" y="19294"/>
                  </a:lnTo>
                  <a:lnTo>
                    <a:pt x="10301" y="19294"/>
                  </a:lnTo>
                  <a:lnTo>
                    <a:pt x="10501" y="19514"/>
                  </a:lnTo>
                  <a:lnTo>
                    <a:pt x="10501" y="19845"/>
                  </a:lnTo>
                  <a:lnTo>
                    <a:pt x="10802" y="20065"/>
                  </a:lnTo>
                  <a:lnTo>
                    <a:pt x="11003" y="20395"/>
                  </a:lnTo>
                  <a:lnTo>
                    <a:pt x="11902" y="20285"/>
                  </a:lnTo>
                  <a:lnTo>
                    <a:pt x="12499" y="20395"/>
                  </a:lnTo>
                  <a:lnTo>
                    <a:pt x="12800" y="20830"/>
                  </a:lnTo>
                  <a:lnTo>
                    <a:pt x="13101" y="20830"/>
                  </a:lnTo>
                  <a:lnTo>
                    <a:pt x="13799" y="21050"/>
                  </a:lnTo>
                  <a:lnTo>
                    <a:pt x="13900" y="21160"/>
                  </a:lnTo>
                  <a:lnTo>
                    <a:pt x="14402" y="21050"/>
                  </a:lnTo>
                  <a:lnTo>
                    <a:pt x="15099" y="20940"/>
                  </a:lnTo>
                  <a:lnTo>
                    <a:pt x="16003" y="21160"/>
                  </a:lnTo>
                  <a:lnTo>
                    <a:pt x="16500" y="21600"/>
                  </a:lnTo>
                  <a:lnTo>
                    <a:pt x="19502" y="18199"/>
                  </a:lnTo>
                  <a:lnTo>
                    <a:pt x="19502" y="17214"/>
                  </a:lnTo>
                  <a:lnTo>
                    <a:pt x="19602" y="16774"/>
                  </a:lnTo>
                  <a:lnTo>
                    <a:pt x="19803" y="16009"/>
                  </a:lnTo>
                  <a:lnTo>
                    <a:pt x="19903" y="15569"/>
                  </a:lnTo>
                  <a:lnTo>
                    <a:pt x="19803" y="15018"/>
                  </a:lnTo>
                  <a:lnTo>
                    <a:pt x="19903" y="14583"/>
                  </a:lnTo>
                  <a:lnTo>
                    <a:pt x="20300" y="14583"/>
                  </a:lnTo>
                  <a:lnTo>
                    <a:pt x="20400" y="14363"/>
                  </a:lnTo>
                  <a:lnTo>
                    <a:pt x="20902" y="13813"/>
                  </a:lnTo>
                  <a:lnTo>
                    <a:pt x="21304" y="13263"/>
                  </a:lnTo>
                  <a:lnTo>
                    <a:pt x="21103" y="12828"/>
                  </a:lnTo>
                  <a:lnTo>
                    <a:pt x="20902" y="12608"/>
                  </a:lnTo>
                  <a:lnTo>
                    <a:pt x="20902" y="12058"/>
                  </a:lnTo>
                  <a:lnTo>
                    <a:pt x="21103" y="11733"/>
                  </a:lnTo>
                  <a:lnTo>
                    <a:pt x="21003" y="11183"/>
                  </a:lnTo>
                  <a:lnTo>
                    <a:pt x="20501" y="10742"/>
                  </a:lnTo>
                  <a:lnTo>
                    <a:pt x="20501" y="10522"/>
                  </a:lnTo>
                  <a:lnTo>
                    <a:pt x="20902" y="10412"/>
                  </a:lnTo>
                  <a:lnTo>
                    <a:pt x="20902" y="9097"/>
                  </a:lnTo>
                  <a:lnTo>
                    <a:pt x="21404" y="8882"/>
                  </a:lnTo>
                  <a:lnTo>
                    <a:pt x="21504" y="8442"/>
                  </a:lnTo>
                  <a:lnTo>
                    <a:pt x="21103" y="8442"/>
                  </a:lnTo>
                  <a:lnTo>
                    <a:pt x="20902" y="8222"/>
                  </a:lnTo>
                  <a:lnTo>
                    <a:pt x="21103" y="7672"/>
                  </a:lnTo>
                  <a:lnTo>
                    <a:pt x="21304" y="6797"/>
                  </a:lnTo>
                  <a:lnTo>
                    <a:pt x="21504" y="6356"/>
                  </a:lnTo>
                  <a:lnTo>
                    <a:pt x="21504" y="6031"/>
                  </a:lnTo>
                  <a:lnTo>
                    <a:pt x="21404" y="5591"/>
                  </a:lnTo>
                  <a:lnTo>
                    <a:pt x="21504" y="5151"/>
                  </a:lnTo>
                  <a:lnTo>
                    <a:pt x="21404" y="4711"/>
                  </a:lnTo>
                  <a:lnTo>
                    <a:pt x="21600" y="4166"/>
                  </a:lnTo>
                  <a:lnTo>
                    <a:pt x="21600" y="3836"/>
                  </a:lnTo>
                  <a:lnTo>
                    <a:pt x="21003" y="3616"/>
                  </a:lnTo>
                  <a:lnTo>
                    <a:pt x="20802" y="3286"/>
                  </a:lnTo>
                  <a:lnTo>
                    <a:pt x="20300" y="2851"/>
                  </a:lnTo>
                  <a:lnTo>
                    <a:pt x="19401" y="2851"/>
                  </a:lnTo>
                  <a:lnTo>
                    <a:pt x="18904" y="2741"/>
                  </a:lnTo>
                  <a:lnTo>
                    <a:pt x="18402" y="1970"/>
                  </a:lnTo>
                  <a:lnTo>
                    <a:pt x="17599" y="1425"/>
                  </a:lnTo>
                  <a:lnTo>
                    <a:pt x="16901" y="1315"/>
                  </a:lnTo>
                  <a:lnTo>
                    <a:pt x="16600" y="1645"/>
                  </a:lnTo>
                  <a:lnTo>
                    <a:pt x="16400" y="1750"/>
                  </a:lnTo>
                  <a:lnTo>
                    <a:pt x="16299" y="1315"/>
                  </a:lnTo>
                  <a:lnTo>
                    <a:pt x="15902" y="1315"/>
                  </a:lnTo>
                  <a:lnTo>
                    <a:pt x="14903" y="1205"/>
                  </a:lnTo>
                  <a:lnTo>
                    <a:pt x="14803" y="220"/>
                  </a:lnTo>
                  <a:lnTo>
                    <a:pt x="14502" y="220"/>
                  </a:lnTo>
                  <a:lnTo>
                    <a:pt x="13900" y="110"/>
                  </a:lnTo>
                  <a:lnTo>
                    <a:pt x="13603" y="220"/>
                  </a:lnTo>
                  <a:lnTo>
                    <a:pt x="13503" y="0"/>
                  </a:lnTo>
                  <a:close/>
                </a:path>
              </a:pathLst>
            </a:custGeom>
            <a:solidFill>
              <a:srgbClr val="CCD4D8"/>
            </a:solidFill>
            <a:ln w="12700" cap="flat">
              <a:noFill/>
              <a:miter lim="400000"/>
            </a:ln>
            <a:effectLst/>
          </p:spPr>
          <p:txBody>
            <a:bodyPr wrap="square" lIns="0" tIns="0" rIns="0" bIns="0" numCol="1" anchor="ctr">
              <a:noAutofit/>
            </a:bodyPr>
            <a:lstStyle/>
            <a:p>
              <a:pPr defTabSz="342900">
                <a:lnSpc>
                  <a:spcPct val="100000"/>
                </a:lnSpc>
                <a:spcBef>
                  <a:spcPts val="0"/>
                </a:spcBef>
                <a:defRPr sz="1400">
                  <a:latin typeface="Arial"/>
                  <a:ea typeface="Arial"/>
                  <a:cs typeface="Arial"/>
                  <a:sym typeface="Arial"/>
                </a:defRPr>
              </a:pPr>
              <a:endParaRPr sz="525"/>
            </a:p>
          </p:txBody>
        </p:sp>
        <p:sp>
          <p:nvSpPr>
            <p:cNvPr id="290" name="Google Shape;10628;p32">
              <a:extLst>
                <a:ext uri="{FF2B5EF4-FFF2-40B4-BE49-F238E27FC236}">
                  <a16:creationId xmlns:a16="http://schemas.microsoft.com/office/drawing/2014/main" id="{5EC3457F-DD93-D59B-8841-87286C03D4C7}"/>
                </a:ext>
              </a:extLst>
            </p:cNvPr>
            <p:cNvSpPr/>
            <p:nvPr/>
          </p:nvSpPr>
          <p:spPr>
            <a:xfrm>
              <a:off x="12838830" y="9982917"/>
              <a:ext cx="676521" cy="645887"/>
            </a:xfrm>
            <a:custGeom>
              <a:avLst/>
              <a:gdLst/>
              <a:ahLst/>
              <a:cxnLst>
                <a:cxn ang="0">
                  <a:pos x="wd2" y="hd2"/>
                </a:cxn>
                <a:cxn ang="5400000">
                  <a:pos x="wd2" y="hd2"/>
                </a:cxn>
                <a:cxn ang="10800000">
                  <a:pos x="wd2" y="hd2"/>
                </a:cxn>
                <a:cxn ang="16200000">
                  <a:pos x="wd2" y="hd2"/>
                </a:cxn>
              </a:cxnLst>
              <a:rect l="0" t="0" r="r" b="b"/>
              <a:pathLst>
                <a:path w="21600" h="21600" extrusionOk="0">
                  <a:moveTo>
                    <a:pt x="12426" y="0"/>
                  </a:moveTo>
                  <a:lnTo>
                    <a:pt x="12008" y="84"/>
                  </a:lnTo>
                  <a:lnTo>
                    <a:pt x="11258" y="419"/>
                  </a:lnTo>
                  <a:lnTo>
                    <a:pt x="11007" y="586"/>
                  </a:lnTo>
                  <a:lnTo>
                    <a:pt x="10676" y="502"/>
                  </a:lnTo>
                  <a:lnTo>
                    <a:pt x="10593" y="419"/>
                  </a:lnTo>
                  <a:lnTo>
                    <a:pt x="10007" y="419"/>
                  </a:lnTo>
                  <a:lnTo>
                    <a:pt x="9592" y="917"/>
                  </a:lnTo>
                  <a:lnTo>
                    <a:pt x="9090" y="1419"/>
                  </a:lnTo>
                  <a:lnTo>
                    <a:pt x="8341" y="2001"/>
                  </a:lnTo>
                  <a:lnTo>
                    <a:pt x="8174" y="2001"/>
                  </a:lnTo>
                  <a:lnTo>
                    <a:pt x="8257" y="1670"/>
                  </a:lnTo>
                  <a:lnTo>
                    <a:pt x="8341" y="1419"/>
                  </a:lnTo>
                  <a:lnTo>
                    <a:pt x="8174" y="1335"/>
                  </a:lnTo>
                  <a:lnTo>
                    <a:pt x="8090" y="1000"/>
                  </a:lnTo>
                  <a:lnTo>
                    <a:pt x="7923" y="917"/>
                  </a:lnTo>
                  <a:lnTo>
                    <a:pt x="7504" y="917"/>
                  </a:lnTo>
                  <a:lnTo>
                    <a:pt x="6839" y="1168"/>
                  </a:lnTo>
                  <a:lnTo>
                    <a:pt x="4587" y="1670"/>
                  </a:lnTo>
                  <a:lnTo>
                    <a:pt x="2921" y="1670"/>
                  </a:lnTo>
                  <a:lnTo>
                    <a:pt x="2503" y="9925"/>
                  </a:lnTo>
                  <a:lnTo>
                    <a:pt x="418" y="9925"/>
                  </a:lnTo>
                  <a:lnTo>
                    <a:pt x="0" y="17180"/>
                  </a:lnTo>
                  <a:lnTo>
                    <a:pt x="837" y="17682"/>
                  </a:lnTo>
                  <a:lnTo>
                    <a:pt x="1084" y="18431"/>
                  </a:lnTo>
                  <a:lnTo>
                    <a:pt x="1670" y="19683"/>
                  </a:lnTo>
                  <a:lnTo>
                    <a:pt x="1586" y="20348"/>
                  </a:lnTo>
                  <a:lnTo>
                    <a:pt x="1251" y="21018"/>
                  </a:lnTo>
                  <a:lnTo>
                    <a:pt x="1251" y="21433"/>
                  </a:lnTo>
                  <a:lnTo>
                    <a:pt x="1921" y="21353"/>
                  </a:lnTo>
                  <a:lnTo>
                    <a:pt x="2503" y="21600"/>
                  </a:lnTo>
                  <a:lnTo>
                    <a:pt x="2837" y="21353"/>
                  </a:lnTo>
                  <a:lnTo>
                    <a:pt x="3503" y="21433"/>
                  </a:lnTo>
                  <a:lnTo>
                    <a:pt x="3754" y="21102"/>
                  </a:lnTo>
                  <a:lnTo>
                    <a:pt x="4336" y="21018"/>
                  </a:lnTo>
                  <a:lnTo>
                    <a:pt x="4754" y="20767"/>
                  </a:lnTo>
                  <a:lnTo>
                    <a:pt x="4922" y="20432"/>
                  </a:lnTo>
                  <a:lnTo>
                    <a:pt x="5671" y="20101"/>
                  </a:lnTo>
                  <a:lnTo>
                    <a:pt x="6089" y="19683"/>
                  </a:lnTo>
                  <a:lnTo>
                    <a:pt x="6420" y="18766"/>
                  </a:lnTo>
                  <a:lnTo>
                    <a:pt x="7006" y="18264"/>
                  </a:lnTo>
                  <a:lnTo>
                    <a:pt x="7672" y="18096"/>
                  </a:lnTo>
                  <a:lnTo>
                    <a:pt x="8341" y="18347"/>
                  </a:lnTo>
                  <a:lnTo>
                    <a:pt x="8588" y="18515"/>
                  </a:lnTo>
                  <a:lnTo>
                    <a:pt x="8923" y="18682"/>
                  </a:lnTo>
                  <a:lnTo>
                    <a:pt x="9756" y="19017"/>
                  </a:lnTo>
                  <a:lnTo>
                    <a:pt x="10007" y="19017"/>
                  </a:lnTo>
                  <a:lnTo>
                    <a:pt x="10425" y="19181"/>
                  </a:lnTo>
                  <a:lnTo>
                    <a:pt x="11007" y="19017"/>
                  </a:lnTo>
                  <a:lnTo>
                    <a:pt x="11509" y="19017"/>
                  </a:lnTo>
                  <a:lnTo>
                    <a:pt x="11924" y="18933"/>
                  </a:lnTo>
                  <a:lnTo>
                    <a:pt x="12008" y="19181"/>
                  </a:lnTo>
                  <a:lnTo>
                    <a:pt x="12342" y="19348"/>
                  </a:lnTo>
                  <a:lnTo>
                    <a:pt x="12844" y="18933"/>
                  </a:lnTo>
                  <a:lnTo>
                    <a:pt x="12761" y="18850"/>
                  </a:lnTo>
                  <a:lnTo>
                    <a:pt x="12844" y="18431"/>
                  </a:lnTo>
                  <a:lnTo>
                    <a:pt x="12844" y="18096"/>
                  </a:lnTo>
                  <a:lnTo>
                    <a:pt x="13092" y="17933"/>
                  </a:lnTo>
                  <a:lnTo>
                    <a:pt x="13092" y="17263"/>
                  </a:lnTo>
                  <a:lnTo>
                    <a:pt x="13259" y="16849"/>
                  </a:lnTo>
                  <a:lnTo>
                    <a:pt x="13677" y="16765"/>
                  </a:lnTo>
                  <a:lnTo>
                    <a:pt x="14008" y="16598"/>
                  </a:lnTo>
                  <a:lnTo>
                    <a:pt x="14343" y="16598"/>
                  </a:lnTo>
                  <a:lnTo>
                    <a:pt x="14510" y="16346"/>
                  </a:lnTo>
                  <a:lnTo>
                    <a:pt x="14594" y="16263"/>
                  </a:lnTo>
                  <a:lnTo>
                    <a:pt x="14761" y="15928"/>
                  </a:lnTo>
                  <a:lnTo>
                    <a:pt x="15012" y="15765"/>
                  </a:lnTo>
                  <a:lnTo>
                    <a:pt x="15343" y="15597"/>
                  </a:lnTo>
                  <a:lnTo>
                    <a:pt x="15427" y="15430"/>
                  </a:lnTo>
                  <a:lnTo>
                    <a:pt x="15762" y="15346"/>
                  </a:lnTo>
                  <a:lnTo>
                    <a:pt x="15762" y="15011"/>
                  </a:lnTo>
                  <a:lnTo>
                    <a:pt x="15678" y="14764"/>
                  </a:lnTo>
                  <a:lnTo>
                    <a:pt x="15762" y="14262"/>
                  </a:lnTo>
                  <a:lnTo>
                    <a:pt x="16260" y="13429"/>
                  </a:lnTo>
                  <a:lnTo>
                    <a:pt x="16678" y="13261"/>
                  </a:lnTo>
                  <a:lnTo>
                    <a:pt x="16929" y="13261"/>
                  </a:lnTo>
                  <a:lnTo>
                    <a:pt x="17097" y="13010"/>
                  </a:lnTo>
                  <a:lnTo>
                    <a:pt x="17427" y="12927"/>
                  </a:lnTo>
                  <a:lnTo>
                    <a:pt x="17511" y="12675"/>
                  </a:lnTo>
                  <a:lnTo>
                    <a:pt x="17762" y="12512"/>
                  </a:lnTo>
                  <a:lnTo>
                    <a:pt x="18097" y="12261"/>
                  </a:lnTo>
                  <a:lnTo>
                    <a:pt x="18511" y="11842"/>
                  </a:lnTo>
                  <a:lnTo>
                    <a:pt x="19014" y="11759"/>
                  </a:lnTo>
                  <a:lnTo>
                    <a:pt x="19097" y="11842"/>
                  </a:lnTo>
                  <a:lnTo>
                    <a:pt x="19348" y="11759"/>
                  </a:lnTo>
                  <a:lnTo>
                    <a:pt x="19763" y="11759"/>
                  </a:lnTo>
                  <a:lnTo>
                    <a:pt x="20014" y="11428"/>
                  </a:lnTo>
                  <a:lnTo>
                    <a:pt x="20349" y="11428"/>
                  </a:lnTo>
                  <a:lnTo>
                    <a:pt x="20432" y="11009"/>
                  </a:lnTo>
                  <a:lnTo>
                    <a:pt x="20432" y="10842"/>
                  </a:lnTo>
                  <a:lnTo>
                    <a:pt x="20679" y="10591"/>
                  </a:lnTo>
                  <a:lnTo>
                    <a:pt x="21098" y="10591"/>
                  </a:lnTo>
                  <a:lnTo>
                    <a:pt x="21265" y="10427"/>
                  </a:lnTo>
                  <a:lnTo>
                    <a:pt x="21600" y="10427"/>
                  </a:lnTo>
                  <a:lnTo>
                    <a:pt x="21433" y="10176"/>
                  </a:lnTo>
                  <a:lnTo>
                    <a:pt x="21182" y="10009"/>
                  </a:lnTo>
                  <a:lnTo>
                    <a:pt x="21182" y="9758"/>
                  </a:lnTo>
                  <a:lnTo>
                    <a:pt x="21014" y="9590"/>
                  </a:lnTo>
                  <a:lnTo>
                    <a:pt x="20763" y="9590"/>
                  </a:lnTo>
                  <a:lnTo>
                    <a:pt x="20265" y="9259"/>
                  </a:lnTo>
                  <a:lnTo>
                    <a:pt x="19930" y="9259"/>
                  </a:lnTo>
                  <a:lnTo>
                    <a:pt x="19432" y="9092"/>
                  </a:lnTo>
                  <a:lnTo>
                    <a:pt x="19097" y="9176"/>
                  </a:lnTo>
                  <a:lnTo>
                    <a:pt x="18595" y="9092"/>
                  </a:lnTo>
                  <a:lnTo>
                    <a:pt x="18348" y="8673"/>
                  </a:lnTo>
                  <a:lnTo>
                    <a:pt x="17930" y="8339"/>
                  </a:lnTo>
                  <a:lnTo>
                    <a:pt x="17762" y="7924"/>
                  </a:lnTo>
                  <a:lnTo>
                    <a:pt x="17762" y="7589"/>
                  </a:lnTo>
                  <a:lnTo>
                    <a:pt x="17679" y="7091"/>
                  </a:lnTo>
                  <a:lnTo>
                    <a:pt x="17762" y="6756"/>
                  </a:lnTo>
                  <a:lnTo>
                    <a:pt x="17427" y="6421"/>
                  </a:lnTo>
                  <a:lnTo>
                    <a:pt x="17013" y="6338"/>
                  </a:lnTo>
                  <a:lnTo>
                    <a:pt x="16929" y="6170"/>
                  </a:lnTo>
                  <a:lnTo>
                    <a:pt x="16929" y="5839"/>
                  </a:lnTo>
                  <a:lnTo>
                    <a:pt x="16595" y="5588"/>
                  </a:lnTo>
                  <a:lnTo>
                    <a:pt x="16427" y="5421"/>
                  </a:lnTo>
                  <a:lnTo>
                    <a:pt x="16013" y="5170"/>
                  </a:lnTo>
                  <a:lnTo>
                    <a:pt x="15594" y="4923"/>
                  </a:lnTo>
                  <a:lnTo>
                    <a:pt x="14929" y="3838"/>
                  </a:lnTo>
                  <a:lnTo>
                    <a:pt x="14761" y="3504"/>
                  </a:lnTo>
                  <a:lnTo>
                    <a:pt x="14594" y="3504"/>
                  </a:lnTo>
                  <a:lnTo>
                    <a:pt x="14427" y="3336"/>
                  </a:lnTo>
                  <a:lnTo>
                    <a:pt x="14175" y="3001"/>
                  </a:lnTo>
                  <a:lnTo>
                    <a:pt x="14008" y="2834"/>
                  </a:lnTo>
                  <a:lnTo>
                    <a:pt x="13928" y="2419"/>
                  </a:lnTo>
                  <a:lnTo>
                    <a:pt x="13677" y="2085"/>
                  </a:lnTo>
                  <a:lnTo>
                    <a:pt x="13594" y="2001"/>
                  </a:lnTo>
                  <a:lnTo>
                    <a:pt x="13594" y="1750"/>
                  </a:lnTo>
                  <a:lnTo>
                    <a:pt x="13343" y="1419"/>
                  </a:lnTo>
                  <a:lnTo>
                    <a:pt x="13092" y="1252"/>
                  </a:lnTo>
                  <a:lnTo>
                    <a:pt x="12844" y="1168"/>
                  </a:lnTo>
                  <a:lnTo>
                    <a:pt x="12510" y="833"/>
                  </a:lnTo>
                  <a:lnTo>
                    <a:pt x="12510" y="167"/>
                  </a:lnTo>
                  <a:lnTo>
                    <a:pt x="12426" y="0"/>
                  </a:lnTo>
                  <a:close/>
                </a:path>
              </a:pathLst>
            </a:custGeom>
            <a:solidFill>
              <a:srgbClr val="CCD4DA"/>
            </a:solidFill>
            <a:ln w="12700" cap="flat">
              <a:noFill/>
              <a:miter lim="400000"/>
            </a:ln>
            <a:effectLst/>
          </p:spPr>
          <p:txBody>
            <a:bodyPr wrap="square" lIns="0" tIns="0" rIns="0" bIns="0" numCol="1" anchor="ctr">
              <a:noAutofit/>
            </a:bodyPr>
            <a:lstStyle/>
            <a:p>
              <a:pPr defTabSz="342900">
                <a:lnSpc>
                  <a:spcPct val="100000"/>
                </a:lnSpc>
                <a:spcBef>
                  <a:spcPts val="0"/>
                </a:spcBef>
                <a:defRPr sz="1400">
                  <a:latin typeface="Arial"/>
                  <a:ea typeface="Arial"/>
                  <a:cs typeface="Arial"/>
                  <a:sym typeface="Arial"/>
                </a:defRPr>
              </a:pPr>
              <a:endParaRPr sz="525"/>
            </a:p>
          </p:txBody>
        </p:sp>
        <p:sp>
          <p:nvSpPr>
            <p:cNvPr id="291" name="Google Shape;10629;p32">
              <a:extLst>
                <a:ext uri="{FF2B5EF4-FFF2-40B4-BE49-F238E27FC236}">
                  <a16:creationId xmlns:a16="http://schemas.microsoft.com/office/drawing/2014/main" id="{EC4F3FFB-B5BD-63CC-CEA3-D92F0B959ACE}"/>
                </a:ext>
              </a:extLst>
            </p:cNvPr>
            <p:cNvSpPr/>
            <p:nvPr/>
          </p:nvSpPr>
          <p:spPr>
            <a:xfrm>
              <a:off x="12261671" y="9923088"/>
              <a:ext cx="966348" cy="867817"/>
            </a:xfrm>
            <a:custGeom>
              <a:avLst/>
              <a:gdLst/>
              <a:ahLst/>
              <a:cxnLst>
                <a:cxn ang="0">
                  <a:pos x="wd2" y="hd2"/>
                </a:cxn>
                <a:cxn ang="5400000">
                  <a:pos x="wd2" y="hd2"/>
                </a:cxn>
                <a:cxn ang="10800000">
                  <a:pos x="wd2" y="hd2"/>
                </a:cxn>
                <a:cxn ang="16200000">
                  <a:pos x="wd2" y="hd2"/>
                </a:cxn>
              </a:cxnLst>
              <a:rect l="0" t="0" r="r" b="b"/>
              <a:pathLst>
                <a:path w="21600" h="21600" extrusionOk="0">
                  <a:moveTo>
                    <a:pt x="1928" y="0"/>
                  </a:moveTo>
                  <a:lnTo>
                    <a:pt x="1401" y="371"/>
                  </a:lnTo>
                  <a:lnTo>
                    <a:pt x="1401" y="620"/>
                  </a:lnTo>
                  <a:lnTo>
                    <a:pt x="1228" y="682"/>
                  </a:lnTo>
                  <a:lnTo>
                    <a:pt x="1052" y="558"/>
                  </a:lnTo>
                  <a:lnTo>
                    <a:pt x="527" y="558"/>
                  </a:lnTo>
                  <a:lnTo>
                    <a:pt x="469" y="807"/>
                  </a:lnTo>
                  <a:lnTo>
                    <a:pt x="293" y="869"/>
                  </a:lnTo>
                  <a:lnTo>
                    <a:pt x="234" y="807"/>
                  </a:lnTo>
                  <a:lnTo>
                    <a:pt x="0" y="682"/>
                  </a:lnTo>
                  <a:lnTo>
                    <a:pt x="59" y="2172"/>
                  </a:lnTo>
                  <a:lnTo>
                    <a:pt x="1052" y="3165"/>
                  </a:lnTo>
                  <a:lnTo>
                    <a:pt x="1518" y="4097"/>
                  </a:lnTo>
                  <a:lnTo>
                    <a:pt x="2335" y="6082"/>
                  </a:lnTo>
                  <a:lnTo>
                    <a:pt x="2394" y="6826"/>
                  </a:lnTo>
                  <a:lnTo>
                    <a:pt x="3211" y="8007"/>
                  </a:lnTo>
                  <a:lnTo>
                    <a:pt x="3211" y="8443"/>
                  </a:lnTo>
                  <a:lnTo>
                    <a:pt x="4087" y="9808"/>
                  </a:lnTo>
                  <a:lnTo>
                    <a:pt x="4087" y="10490"/>
                  </a:lnTo>
                  <a:lnTo>
                    <a:pt x="3853" y="10615"/>
                  </a:lnTo>
                  <a:lnTo>
                    <a:pt x="4087" y="11484"/>
                  </a:lnTo>
                  <a:lnTo>
                    <a:pt x="4146" y="12786"/>
                  </a:lnTo>
                  <a:lnTo>
                    <a:pt x="4670" y="14091"/>
                  </a:lnTo>
                  <a:lnTo>
                    <a:pt x="4612" y="14898"/>
                  </a:lnTo>
                  <a:lnTo>
                    <a:pt x="4729" y="15394"/>
                  </a:lnTo>
                  <a:lnTo>
                    <a:pt x="4553" y="15518"/>
                  </a:lnTo>
                  <a:lnTo>
                    <a:pt x="4670" y="15765"/>
                  </a:lnTo>
                  <a:lnTo>
                    <a:pt x="4846" y="16696"/>
                  </a:lnTo>
                  <a:lnTo>
                    <a:pt x="5022" y="16758"/>
                  </a:lnTo>
                  <a:lnTo>
                    <a:pt x="5195" y="17070"/>
                  </a:lnTo>
                  <a:lnTo>
                    <a:pt x="5022" y="17195"/>
                  </a:lnTo>
                  <a:lnTo>
                    <a:pt x="5022" y="17628"/>
                  </a:lnTo>
                  <a:lnTo>
                    <a:pt x="5254" y="17877"/>
                  </a:lnTo>
                  <a:lnTo>
                    <a:pt x="5312" y="18559"/>
                  </a:lnTo>
                  <a:lnTo>
                    <a:pt x="5605" y="18933"/>
                  </a:lnTo>
                  <a:lnTo>
                    <a:pt x="6012" y="19802"/>
                  </a:lnTo>
                  <a:lnTo>
                    <a:pt x="6364" y="20173"/>
                  </a:lnTo>
                  <a:lnTo>
                    <a:pt x="6423" y="20422"/>
                  </a:lnTo>
                  <a:lnTo>
                    <a:pt x="7006" y="20855"/>
                  </a:lnTo>
                  <a:lnTo>
                    <a:pt x="7240" y="20731"/>
                  </a:lnTo>
                  <a:lnTo>
                    <a:pt x="7589" y="20668"/>
                  </a:lnTo>
                  <a:lnTo>
                    <a:pt x="7589" y="20422"/>
                  </a:lnTo>
                  <a:lnTo>
                    <a:pt x="7472" y="20298"/>
                  </a:lnTo>
                  <a:lnTo>
                    <a:pt x="7589" y="20048"/>
                  </a:lnTo>
                  <a:lnTo>
                    <a:pt x="8057" y="19862"/>
                  </a:lnTo>
                  <a:lnTo>
                    <a:pt x="8175" y="20173"/>
                  </a:lnTo>
                  <a:lnTo>
                    <a:pt x="8523" y="20235"/>
                  </a:lnTo>
                  <a:lnTo>
                    <a:pt x="8406" y="20547"/>
                  </a:lnTo>
                  <a:lnTo>
                    <a:pt x="8641" y="21105"/>
                  </a:lnTo>
                  <a:lnTo>
                    <a:pt x="9106" y="21167"/>
                  </a:lnTo>
                  <a:lnTo>
                    <a:pt x="9517" y="21416"/>
                  </a:lnTo>
                  <a:lnTo>
                    <a:pt x="9807" y="21354"/>
                  </a:lnTo>
                  <a:lnTo>
                    <a:pt x="9924" y="21416"/>
                  </a:lnTo>
                  <a:lnTo>
                    <a:pt x="10217" y="21475"/>
                  </a:lnTo>
                  <a:lnTo>
                    <a:pt x="10393" y="21354"/>
                  </a:lnTo>
                  <a:lnTo>
                    <a:pt x="10566" y="21354"/>
                  </a:lnTo>
                  <a:lnTo>
                    <a:pt x="10741" y="21600"/>
                  </a:lnTo>
                  <a:lnTo>
                    <a:pt x="11093" y="21600"/>
                  </a:lnTo>
                  <a:lnTo>
                    <a:pt x="11152" y="21291"/>
                  </a:lnTo>
                  <a:lnTo>
                    <a:pt x="11266" y="21105"/>
                  </a:lnTo>
                  <a:lnTo>
                    <a:pt x="11442" y="21042"/>
                  </a:lnTo>
                  <a:lnTo>
                    <a:pt x="11617" y="20668"/>
                  </a:lnTo>
                  <a:lnTo>
                    <a:pt x="12025" y="20422"/>
                  </a:lnTo>
                  <a:lnTo>
                    <a:pt x="12552" y="20485"/>
                  </a:lnTo>
                  <a:lnTo>
                    <a:pt x="12728" y="20485"/>
                  </a:lnTo>
                  <a:lnTo>
                    <a:pt x="12901" y="14275"/>
                  </a:lnTo>
                  <a:lnTo>
                    <a:pt x="13194" y="8876"/>
                  </a:lnTo>
                  <a:lnTo>
                    <a:pt x="14653" y="8876"/>
                  </a:lnTo>
                  <a:lnTo>
                    <a:pt x="14946" y="2732"/>
                  </a:lnTo>
                  <a:lnTo>
                    <a:pt x="16112" y="2732"/>
                  </a:lnTo>
                  <a:lnTo>
                    <a:pt x="17688" y="2358"/>
                  </a:lnTo>
                  <a:lnTo>
                    <a:pt x="18154" y="2172"/>
                  </a:lnTo>
                  <a:lnTo>
                    <a:pt x="18447" y="2172"/>
                  </a:lnTo>
                  <a:lnTo>
                    <a:pt x="18565" y="2234"/>
                  </a:lnTo>
                  <a:lnTo>
                    <a:pt x="18623" y="2483"/>
                  </a:lnTo>
                  <a:lnTo>
                    <a:pt x="18740" y="2545"/>
                  </a:lnTo>
                  <a:lnTo>
                    <a:pt x="18682" y="2732"/>
                  </a:lnTo>
                  <a:lnTo>
                    <a:pt x="18623" y="2978"/>
                  </a:lnTo>
                  <a:lnTo>
                    <a:pt x="18740" y="2978"/>
                  </a:lnTo>
                  <a:lnTo>
                    <a:pt x="19265" y="2545"/>
                  </a:lnTo>
                  <a:lnTo>
                    <a:pt x="19616" y="2172"/>
                  </a:lnTo>
                  <a:lnTo>
                    <a:pt x="19906" y="1801"/>
                  </a:lnTo>
                  <a:lnTo>
                    <a:pt x="20317" y="1801"/>
                  </a:lnTo>
                  <a:lnTo>
                    <a:pt x="20375" y="1863"/>
                  </a:lnTo>
                  <a:lnTo>
                    <a:pt x="20607" y="1925"/>
                  </a:lnTo>
                  <a:lnTo>
                    <a:pt x="20783" y="1801"/>
                  </a:lnTo>
                  <a:lnTo>
                    <a:pt x="21307" y="1552"/>
                  </a:lnTo>
                  <a:lnTo>
                    <a:pt x="21600" y="1489"/>
                  </a:lnTo>
                  <a:lnTo>
                    <a:pt x="21366" y="1178"/>
                  </a:lnTo>
                  <a:lnTo>
                    <a:pt x="21307" y="1178"/>
                  </a:lnTo>
                  <a:lnTo>
                    <a:pt x="21248" y="1118"/>
                  </a:lnTo>
                  <a:lnTo>
                    <a:pt x="21017" y="1118"/>
                  </a:lnTo>
                  <a:lnTo>
                    <a:pt x="20958" y="994"/>
                  </a:lnTo>
                  <a:lnTo>
                    <a:pt x="20900" y="994"/>
                  </a:lnTo>
                  <a:lnTo>
                    <a:pt x="20783" y="932"/>
                  </a:lnTo>
                  <a:lnTo>
                    <a:pt x="20431" y="1118"/>
                  </a:lnTo>
                  <a:lnTo>
                    <a:pt x="20199" y="994"/>
                  </a:lnTo>
                  <a:lnTo>
                    <a:pt x="18682" y="1427"/>
                  </a:lnTo>
                  <a:lnTo>
                    <a:pt x="16229" y="2047"/>
                  </a:lnTo>
                  <a:lnTo>
                    <a:pt x="15822" y="2047"/>
                  </a:lnTo>
                  <a:lnTo>
                    <a:pt x="15763" y="1925"/>
                  </a:lnTo>
                  <a:lnTo>
                    <a:pt x="15646" y="1925"/>
                  </a:lnTo>
                  <a:lnTo>
                    <a:pt x="15529" y="1801"/>
                  </a:lnTo>
                  <a:lnTo>
                    <a:pt x="15412" y="1863"/>
                  </a:lnTo>
                  <a:lnTo>
                    <a:pt x="15236" y="1801"/>
                  </a:lnTo>
                  <a:lnTo>
                    <a:pt x="15119" y="1738"/>
                  </a:lnTo>
                  <a:lnTo>
                    <a:pt x="14887" y="1801"/>
                  </a:lnTo>
                  <a:lnTo>
                    <a:pt x="14887" y="1925"/>
                  </a:lnTo>
                  <a:lnTo>
                    <a:pt x="14477" y="1925"/>
                  </a:lnTo>
                  <a:lnTo>
                    <a:pt x="14187" y="1863"/>
                  </a:lnTo>
                  <a:lnTo>
                    <a:pt x="13777" y="1489"/>
                  </a:lnTo>
                  <a:lnTo>
                    <a:pt x="13660" y="1489"/>
                  </a:lnTo>
                  <a:lnTo>
                    <a:pt x="13601" y="1427"/>
                  </a:lnTo>
                  <a:lnTo>
                    <a:pt x="13487" y="1614"/>
                  </a:lnTo>
                  <a:lnTo>
                    <a:pt x="13311" y="1614"/>
                  </a:lnTo>
                  <a:lnTo>
                    <a:pt x="12901" y="1552"/>
                  </a:lnTo>
                  <a:lnTo>
                    <a:pt x="12611" y="1614"/>
                  </a:lnTo>
                  <a:lnTo>
                    <a:pt x="12435" y="1801"/>
                  </a:lnTo>
                  <a:lnTo>
                    <a:pt x="12201" y="1738"/>
                  </a:lnTo>
                  <a:lnTo>
                    <a:pt x="12142" y="1552"/>
                  </a:lnTo>
                  <a:lnTo>
                    <a:pt x="11969" y="1489"/>
                  </a:lnTo>
                  <a:lnTo>
                    <a:pt x="11676" y="1552"/>
                  </a:lnTo>
                  <a:lnTo>
                    <a:pt x="11383" y="1489"/>
                  </a:lnTo>
                  <a:lnTo>
                    <a:pt x="11034" y="1302"/>
                  </a:lnTo>
                  <a:lnTo>
                    <a:pt x="10859" y="1178"/>
                  </a:lnTo>
                  <a:lnTo>
                    <a:pt x="10741" y="869"/>
                  </a:lnTo>
                  <a:lnTo>
                    <a:pt x="10683" y="807"/>
                  </a:lnTo>
                  <a:lnTo>
                    <a:pt x="4612" y="807"/>
                  </a:lnTo>
                  <a:lnTo>
                    <a:pt x="4553" y="682"/>
                  </a:lnTo>
                  <a:lnTo>
                    <a:pt x="4377" y="682"/>
                  </a:lnTo>
                  <a:lnTo>
                    <a:pt x="4146" y="869"/>
                  </a:lnTo>
                  <a:lnTo>
                    <a:pt x="4087" y="869"/>
                  </a:lnTo>
                  <a:lnTo>
                    <a:pt x="3794" y="994"/>
                  </a:lnTo>
                  <a:lnTo>
                    <a:pt x="3446" y="869"/>
                  </a:lnTo>
                  <a:lnTo>
                    <a:pt x="3153" y="558"/>
                  </a:lnTo>
                  <a:lnTo>
                    <a:pt x="2977" y="495"/>
                  </a:lnTo>
                  <a:lnTo>
                    <a:pt x="3094" y="311"/>
                  </a:lnTo>
                  <a:lnTo>
                    <a:pt x="2860" y="249"/>
                  </a:lnTo>
                  <a:lnTo>
                    <a:pt x="2860" y="187"/>
                  </a:lnTo>
                  <a:lnTo>
                    <a:pt x="2628" y="0"/>
                  </a:lnTo>
                  <a:lnTo>
                    <a:pt x="2511" y="62"/>
                  </a:lnTo>
                  <a:lnTo>
                    <a:pt x="2394" y="187"/>
                  </a:lnTo>
                  <a:lnTo>
                    <a:pt x="2335" y="187"/>
                  </a:lnTo>
                  <a:lnTo>
                    <a:pt x="2045" y="0"/>
                  </a:lnTo>
                  <a:close/>
                </a:path>
              </a:pathLst>
            </a:custGeom>
            <a:solidFill>
              <a:srgbClr val="CCD4DA"/>
            </a:solidFill>
            <a:ln w="12700" cap="flat">
              <a:noFill/>
              <a:miter lim="400000"/>
            </a:ln>
            <a:effectLst/>
          </p:spPr>
          <p:txBody>
            <a:bodyPr wrap="square" lIns="0" tIns="0" rIns="0" bIns="0" numCol="1" anchor="ctr">
              <a:noAutofit/>
            </a:bodyPr>
            <a:lstStyle/>
            <a:p>
              <a:pPr defTabSz="342900">
                <a:lnSpc>
                  <a:spcPct val="100000"/>
                </a:lnSpc>
                <a:spcBef>
                  <a:spcPts val="0"/>
                </a:spcBef>
                <a:defRPr sz="1400">
                  <a:solidFill>
                    <a:srgbClr val="FF6B65"/>
                  </a:solidFill>
                  <a:latin typeface="Arial"/>
                  <a:ea typeface="Arial"/>
                  <a:cs typeface="Arial"/>
                  <a:sym typeface="Arial"/>
                </a:defRPr>
              </a:pPr>
              <a:endParaRPr sz="525"/>
            </a:p>
          </p:txBody>
        </p:sp>
        <p:sp>
          <p:nvSpPr>
            <p:cNvPr id="292" name="Google Shape;10630;p32">
              <a:extLst>
                <a:ext uri="{FF2B5EF4-FFF2-40B4-BE49-F238E27FC236}">
                  <a16:creationId xmlns:a16="http://schemas.microsoft.com/office/drawing/2014/main" id="{6AC10284-5661-C1CD-5666-FF1A87646351}"/>
                </a:ext>
              </a:extLst>
            </p:cNvPr>
            <p:cNvSpPr/>
            <p:nvPr/>
          </p:nvSpPr>
          <p:spPr>
            <a:xfrm>
              <a:off x="13609333" y="9474220"/>
              <a:ext cx="752163" cy="1157088"/>
            </a:xfrm>
            <a:custGeom>
              <a:avLst/>
              <a:gdLst/>
              <a:ahLst/>
              <a:cxnLst>
                <a:cxn ang="0">
                  <a:pos x="wd2" y="hd2"/>
                </a:cxn>
                <a:cxn ang="5400000">
                  <a:pos x="wd2" y="hd2"/>
                </a:cxn>
                <a:cxn ang="10800000">
                  <a:pos x="wd2" y="hd2"/>
                </a:cxn>
                <a:cxn ang="16200000">
                  <a:pos x="wd2" y="hd2"/>
                </a:cxn>
              </a:cxnLst>
              <a:rect l="0" t="0" r="r" b="b"/>
              <a:pathLst>
                <a:path w="21600" h="21600" extrusionOk="0">
                  <a:moveTo>
                    <a:pt x="21525" y="0"/>
                  </a:moveTo>
                  <a:lnTo>
                    <a:pt x="21374" y="47"/>
                  </a:lnTo>
                  <a:lnTo>
                    <a:pt x="21224" y="185"/>
                  </a:lnTo>
                  <a:lnTo>
                    <a:pt x="20851" y="138"/>
                  </a:lnTo>
                  <a:lnTo>
                    <a:pt x="20550" y="278"/>
                  </a:lnTo>
                  <a:lnTo>
                    <a:pt x="20249" y="465"/>
                  </a:lnTo>
                  <a:lnTo>
                    <a:pt x="19801" y="512"/>
                  </a:lnTo>
                  <a:lnTo>
                    <a:pt x="19500" y="696"/>
                  </a:lnTo>
                  <a:lnTo>
                    <a:pt x="19048" y="696"/>
                  </a:lnTo>
                  <a:lnTo>
                    <a:pt x="18973" y="837"/>
                  </a:lnTo>
                  <a:lnTo>
                    <a:pt x="18600" y="883"/>
                  </a:lnTo>
                  <a:lnTo>
                    <a:pt x="18299" y="837"/>
                  </a:lnTo>
                  <a:lnTo>
                    <a:pt x="17550" y="977"/>
                  </a:lnTo>
                  <a:lnTo>
                    <a:pt x="17399" y="1070"/>
                  </a:lnTo>
                  <a:lnTo>
                    <a:pt x="17023" y="1117"/>
                  </a:lnTo>
                  <a:lnTo>
                    <a:pt x="16725" y="977"/>
                  </a:lnTo>
                  <a:lnTo>
                    <a:pt x="16424" y="977"/>
                  </a:lnTo>
                  <a:lnTo>
                    <a:pt x="16048" y="930"/>
                  </a:lnTo>
                  <a:lnTo>
                    <a:pt x="15901" y="1070"/>
                  </a:lnTo>
                  <a:lnTo>
                    <a:pt x="15976" y="1164"/>
                  </a:lnTo>
                  <a:lnTo>
                    <a:pt x="15901" y="1348"/>
                  </a:lnTo>
                  <a:lnTo>
                    <a:pt x="15299" y="1395"/>
                  </a:lnTo>
                  <a:lnTo>
                    <a:pt x="14850" y="1535"/>
                  </a:lnTo>
                  <a:lnTo>
                    <a:pt x="14549" y="1395"/>
                  </a:lnTo>
                  <a:lnTo>
                    <a:pt x="14248" y="1395"/>
                  </a:lnTo>
                  <a:lnTo>
                    <a:pt x="14248" y="1304"/>
                  </a:lnTo>
                  <a:lnTo>
                    <a:pt x="14098" y="1210"/>
                  </a:lnTo>
                  <a:lnTo>
                    <a:pt x="13875" y="1348"/>
                  </a:lnTo>
                  <a:lnTo>
                    <a:pt x="13650" y="1348"/>
                  </a:lnTo>
                  <a:lnTo>
                    <a:pt x="13273" y="1582"/>
                  </a:lnTo>
                  <a:lnTo>
                    <a:pt x="12599" y="1629"/>
                  </a:lnTo>
                  <a:lnTo>
                    <a:pt x="12675" y="1582"/>
                  </a:lnTo>
                  <a:lnTo>
                    <a:pt x="12524" y="1395"/>
                  </a:lnTo>
                  <a:lnTo>
                    <a:pt x="12223" y="1395"/>
                  </a:lnTo>
                  <a:lnTo>
                    <a:pt x="11926" y="1304"/>
                  </a:lnTo>
                  <a:lnTo>
                    <a:pt x="11624" y="1210"/>
                  </a:lnTo>
                  <a:lnTo>
                    <a:pt x="11624" y="1117"/>
                  </a:lnTo>
                  <a:lnTo>
                    <a:pt x="11399" y="1164"/>
                  </a:lnTo>
                  <a:lnTo>
                    <a:pt x="11248" y="1210"/>
                  </a:lnTo>
                  <a:lnTo>
                    <a:pt x="10875" y="1304"/>
                  </a:lnTo>
                  <a:lnTo>
                    <a:pt x="8925" y="1348"/>
                  </a:lnTo>
                  <a:lnTo>
                    <a:pt x="8474" y="2467"/>
                  </a:lnTo>
                  <a:lnTo>
                    <a:pt x="8775" y="3678"/>
                  </a:lnTo>
                  <a:lnTo>
                    <a:pt x="9373" y="3863"/>
                  </a:lnTo>
                  <a:lnTo>
                    <a:pt x="9750" y="4003"/>
                  </a:lnTo>
                  <a:lnTo>
                    <a:pt x="9900" y="4143"/>
                  </a:lnTo>
                  <a:lnTo>
                    <a:pt x="10051" y="4190"/>
                  </a:lnTo>
                  <a:lnTo>
                    <a:pt x="10800" y="4608"/>
                  </a:lnTo>
                  <a:lnTo>
                    <a:pt x="10875" y="4842"/>
                  </a:lnTo>
                  <a:lnTo>
                    <a:pt x="11399" y="5260"/>
                  </a:lnTo>
                  <a:lnTo>
                    <a:pt x="11549" y="5540"/>
                  </a:lnTo>
                  <a:lnTo>
                    <a:pt x="11775" y="5725"/>
                  </a:lnTo>
                  <a:lnTo>
                    <a:pt x="11775" y="5865"/>
                  </a:lnTo>
                  <a:lnTo>
                    <a:pt x="11474" y="5865"/>
                  </a:lnTo>
                  <a:lnTo>
                    <a:pt x="11399" y="6052"/>
                  </a:lnTo>
                  <a:lnTo>
                    <a:pt x="11173" y="6052"/>
                  </a:lnTo>
                  <a:lnTo>
                    <a:pt x="11098" y="6190"/>
                  </a:lnTo>
                  <a:lnTo>
                    <a:pt x="11173" y="6237"/>
                  </a:lnTo>
                  <a:lnTo>
                    <a:pt x="11098" y="6330"/>
                  </a:lnTo>
                  <a:lnTo>
                    <a:pt x="11399" y="6517"/>
                  </a:lnTo>
                  <a:lnTo>
                    <a:pt x="11248" y="6982"/>
                  </a:lnTo>
                  <a:lnTo>
                    <a:pt x="11173" y="7216"/>
                  </a:lnTo>
                  <a:lnTo>
                    <a:pt x="10875" y="7356"/>
                  </a:lnTo>
                  <a:lnTo>
                    <a:pt x="10499" y="7400"/>
                  </a:lnTo>
                  <a:lnTo>
                    <a:pt x="10273" y="7727"/>
                  </a:lnTo>
                  <a:lnTo>
                    <a:pt x="10273" y="7961"/>
                  </a:lnTo>
                  <a:lnTo>
                    <a:pt x="10051" y="8192"/>
                  </a:lnTo>
                  <a:lnTo>
                    <a:pt x="10123" y="8519"/>
                  </a:lnTo>
                  <a:lnTo>
                    <a:pt x="10051" y="8798"/>
                  </a:lnTo>
                  <a:lnTo>
                    <a:pt x="9674" y="8844"/>
                  </a:lnTo>
                  <a:lnTo>
                    <a:pt x="9599" y="8613"/>
                  </a:lnTo>
                  <a:lnTo>
                    <a:pt x="9674" y="8519"/>
                  </a:lnTo>
                  <a:lnTo>
                    <a:pt x="9373" y="8286"/>
                  </a:lnTo>
                  <a:lnTo>
                    <a:pt x="9223" y="8146"/>
                  </a:lnTo>
                  <a:lnTo>
                    <a:pt x="8925" y="8052"/>
                  </a:lnTo>
                  <a:lnTo>
                    <a:pt x="8549" y="7867"/>
                  </a:lnTo>
                  <a:lnTo>
                    <a:pt x="8173" y="7587"/>
                  </a:lnTo>
                  <a:lnTo>
                    <a:pt x="8173" y="7400"/>
                  </a:lnTo>
                  <a:lnTo>
                    <a:pt x="8026" y="7122"/>
                  </a:lnTo>
                  <a:lnTo>
                    <a:pt x="8026" y="6889"/>
                  </a:lnTo>
                  <a:lnTo>
                    <a:pt x="8173" y="6657"/>
                  </a:lnTo>
                  <a:lnTo>
                    <a:pt x="8398" y="6330"/>
                  </a:lnTo>
                  <a:lnTo>
                    <a:pt x="8775" y="6052"/>
                  </a:lnTo>
                  <a:lnTo>
                    <a:pt x="8850" y="5772"/>
                  </a:lnTo>
                  <a:lnTo>
                    <a:pt x="8850" y="5400"/>
                  </a:lnTo>
                  <a:lnTo>
                    <a:pt x="8624" y="5166"/>
                  </a:lnTo>
                  <a:lnTo>
                    <a:pt x="8101" y="5120"/>
                  </a:lnTo>
                  <a:lnTo>
                    <a:pt x="7649" y="5120"/>
                  </a:lnTo>
                  <a:lnTo>
                    <a:pt x="7423" y="5260"/>
                  </a:lnTo>
                  <a:lnTo>
                    <a:pt x="7273" y="5260"/>
                  </a:lnTo>
                  <a:lnTo>
                    <a:pt x="7051" y="5307"/>
                  </a:lnTo>
                  <a:lnTo>
                    <a:pt x="6674" y="5166"/>
                  </a:lnTo>
                  <a:lnTo>
                    <a:pt x="6674" y="5026"/>
                  </a:lnTo>
                  <a:lnTo>
                    <a:pt x="6524" y="4888"/>
                  </a:lnTo>
                  <a:lnTo>
                    <a:pt x="6373" y="4795"/>
                  </a:lnTo>
                  <a:lnTo>
                    <a:pt x="6298" y="4655"/>
                  </a:lnTo>
                  <a:lnTo>
                    <a:pt x="5775" y="4701"/>
                  </a:lnTo>
                  <a:lnTo>
                    <a:pt x="5101" y="4842"/>
                  </a:lnTo>
                  <a:lnTo>
                    <a:pt x="3900" y="5120"/>
                  </a:lnTo>
                  <a:lnTo>
                    <a:pt x="3524" y="5166"/>
                  </a:lnTo>
                  <a:lnTo>
                    <a:pt x="1423" y="5772"/>
                  </a:lnTo>
                  <a:lnTo>
                    <a:pt x="975" y="5772"/>
                  </a:lnTo>
                  <a:lnTo>
                    <a:pt x="151" y="6005"/>
                  </a:lnTo>
                  <a:lnTo>
                    <a:pt x="0" y="6190"/>
                  </a:lnTo>
                  <a:lnTo>
                    <a:pt x="151" y="6564"/>
                  </a:lnTo>
                  <a:lnTo>
                    <a:pt x="151" y="6751"/>
                  </a:lnTo>
                  <a:lnTo>
                    <a:pt x="226" y="7169"/>
                  </a:lnTo>
                  <a:lnTo>
                    <a:pt x="975" y="7216"/>
                  </a:lnTo>
                  <a:lnTo>
                    <a:pt x="1272" y="7216"/>
                  </a:lnTo>
                  <a:lnTo>
                    <a:pt x="1348" y="7400"/>
                  </a:lnTo>
                  <a:lnTo>
                    <a:pt x="1498" y="7356"/>
                  </a:lnTo>
                  <a:lnTo>
                    <a:pt x="1724" y="7216"/>
                  </a:lnTo>
                  <a:lnTo>
                    <a:pt x="2247" y="7262"/>
                  </a:lnTo>
                  <a:lnTo>
                    <a:pt x="2850" y="7494"/>
                  </a:lnTo>
                  <a:lnTo>
                    <a:pt x="3226" y="7821"/>
                  </a:lnTo>
                  <a:lnTo>
                    <a:pt x="3599" y="7867"/>
                  </a:lnTo>
                  <a:lnTo>
                    <a:pt x="4273" y="7867"/>
                  </a:lnTo>
                  <a:lnTo>
                    <a:pt x="4649" y="8052"/>
                  </a:lnTo>
                  <a:lnTo>
                    <a:pt x="4800" y="8192"/>
                  </a:lnTo>
                  <a:lnTo>
                    <a:pt x="5248" y="8286"/>
                  </a:lnTo>
                  <a:lnTo>
                    <a:pt x="5248" y="8426"/>
                  </a:lnTo>
                  <a:lnTo>
                    <a:pt x="5101" y="8657"/>
                  </a:lnTo>
                  <a:lnTo>
                    <a:pt x="5176" y="8844"/>
                  </a:lnTo>
                  <a:lnTo>
                    <a:pt x="5101" y="9031"/>
                  </a:lnTo>
                  <a:lnTo>
                    <a:pt x="5176" y="9218"/>
                  </a:lnTo>
                  <a:lnTo>
                    <a:pt x="5176" y="9356"/>
                  </a:lnTo>
                  <a:lnTo>
                    <a:pt x="5025" y="9543"/>
                  </a:lnTo>
                  <a:lnTo>
                    <a:pt x="4875" y="9914"/>
                  </a:lnTo>
                  <a:lnTo>
                    <a:pt x="4724" y="10148"/>
                  </a:lnTo>
                  <a:lnTo>
                    <a:pt x="4875" y="10242"/>
                  </a:lnTo>
                  <a:lnTo>
                    <a:pt x="5176" y="10242"/>
                  </a:lnTo>
                  <a:lnTo>
                    <a:pt x="5101" y="10428"/>
                  </a:lnTo>
                  <a:lnTo>
                    <a:pt x="4724" y="10520"/>
                  </a:lnTo>
                  <a:lnTo>
                    <a:pt x="4724" y="11078"/>
                  </a:lnTo>
                  <a:lnTo>
                    <a:pt x="4423" y="11125"/>
                  </a:lnTo>
                  <a:lnTo>
                    <a:pt x="4423" y="11218"/>
                  </a:lnTo>
                  <a:lnTo>
                    <a:pt x="4800" y="11405"/>
                  </a:lnTo>
                  <a:lnTo>
                    <a:pt x="4875" y="11639"/>
                  </a:lnTo>
                  <a:lnTo>
                    <a:pt x="4724" y="11777"/>
                  </a:lnTo>
                  <a:lnTo>
                    <a:pt x="4724" y="12010"/>
                  </a:lnTo>
                  <a:lnTo>
                    <a:pt x="4875" y="12104"/>
                  </a:lnTo>
                  <a:lnTo>
                    <a:pt x="5025" y="12289"/>
                  </a:lnTo>
                  <a:lnTo>
                    <a:pt x="4724" y="12522"/>
                  </a:lnTo>
                  <a:lnTo>
                    <a:pt x="4348" y="12756"/>
                  </a:lnTo>
                  <a:lnTo>
                    <a:pt x="4273" y="12849"/>
                  </a:lnTo>
                  <a:lnTo>
                    <a:pt x="3975" y="12849"/>
                  </a:lnTo>
                  <a:lnTo>
                    <a:pt x="3900" y="13034"/>
                  </a:lnTo>
                  <a:lnTo>
                    <a:pt x="3975" y="13267"/>
                  </a:lnTo>
                  <a:lnTo>
                    <a:pt x="3900" y="13454"/>
                  </a:lnTo>
                  <a:lnTo>
                    <a:pt x="3749" y="13779"/>
                  </a:lnTo>
                  <a:lnTo>
                    <a:pt x="3674" y="13966"/>
                  </a:lnTo>
                  <a:lnTo>
                    <a:pt x="3674" y="14384"/>
                  </a:lnTo>
                  <a:lnTo>
                    <a:pt x="1423" y="15828"/>
                  </a:lnTo>
                  <a:lnTo>
                    <a:pt x="1649" y="16200"/>
                  </a:lnTo>
                  <a:lnTo>
                    <a:pt x="1724" y="16527"/>
                  </a:lnTo>
                  <a:lnTo>
                    <a:pt x="2025" y="16805"/>
                  </a:lnTo>
                  <a:lnTo>
                    <a:pt x="2025" y="17457"/>
                  </a:lnTo>
                  <a:lnTo>
                    <a:pt x="1875" y="17504"/>
                  </a:lnTo>
                  <a:lnTo>
                    <a:pt x="1875" y="17737"/>
                  </a:lnTo>
                  <a:lnTo>
                    <a:pt x="2100" y="17969"/>
                  </a:lnTo>
                  <a:lnTo>
                    <a:pt x="2176" y="18296"/>
                  </a:lnTo>
                  <a:lnTo>
                    <a:pt x="2176" y="19319"/>
                  </a:lnTo>
                  <a:lnTo>
                    <a:pt x="2025" y="19691"/>
                  </a:lnTo>
                  <a:lnTo>
                    <a:pt x="2025" y="20530"/>
                  </a:lnTo>
                  <a:lnTo>
                    <a:pt x="2247" y="20623"/>
                  </a:lnTo>
                  <a:lnTo>
                    <a:pt x="2473" y="20763"/>
                  </a:lnTo>
                  <a:lnTo>
                    <a:pt x="2624" y="20901"/>
                  </a:lnTo>
                  <a:lnTo>
                    <a:pt x="2549" y="20995"/>
                  </a:lnTo>
                  <a:lnTo>
                    <a:pt x="2549" y="21182"/>
                  </a:lnTo>
                  <a:lnTo>
                    <a:pt x="2473" y="21415"/>
                  </a:lnTo>
                  <a:lnTo>
                    <a:pt x="2473" y="21460"/>
                  </a:lnTo>
                  <a:lnTo>
                    <a:pt x="2624" y="21460"/>
                  </a:lnTo>
                  <a:lnTo>
                    <a:pt x="3373" y="21600"/>
                  </a:lnTo>
                  <a:lnTo>
                    <a:pt x="3749" y="21600"/>
                  </a:lnTo>
                  <a:lnTo>
                    <a:pt x="3900" y="21369"/>
                  </a:lnTo>
                  <a:lnTo>
                    <a:pt x="4050" y="21135"/>
                  </a:lnTo>
                  <a:lnTo>
                    <a:pt x="4126" y="20763"/>
                  </a:lnTo>
                  <a:lnTo>
                    <a:pt x="4050" y="20670"/>
                  </a:lnTo>
                  <a:lnTo>
                    <a:pt x="3975" y="20670"/>
                  </a:lnTo>
                  <a:lnTo>
                    <a:pt x="3900" y="20901"/>
                  </a:lnTo>
                  <a:lnTo>
                    <a:pt x="3599" y="20855"/>
                  </a:lnTo>
                  <a:lnTo>
                    <a:pt x="3373" y="20995"/>
                  </a:lnTo>
                  <a:lnTo>
                    <a:pt x="3373" y="20763"/>
                  </a:lnTo>
                  <a:lnTo>
                    <a:pt x="3226" y="20530"/>
                  </a:lnTo>
                  <a:lnTo>
                    <a:pt x="3151" y="20483"/>
                  </a:lnTo>
                  <a:lnTo>
                    <a:pt x="3298" y="20390"/>
                  </a:lnTo>
                  <a:lnTo>
                    <a:pt x="3524" y="20390"/>
                  </a:lnTo>
                  <a:lnTo>
                    <a:pt x="3674" y="20065"/>
                  </a:lnTo>
                  <a:lnTo>
                    <a:pt x="3975" y="19971"/>
                  </a:lnTo>
                  <a:lnTo>
                    <a:pt x="4050" y="19784"/>
                  </a:lnTo>
                  <a:lnTo>
                    <a:pt x="4649" y="19738"/>
                  </a:lnTo>
                  <a:lnTo>
                    <a:pt x="5248" y="19273"/>
                  </a:lnTo>
                  <a:lnTo>
                    <a:pt x="7126" y="19086"/>
                  </a:lnTo>
                  <a:lnTo>
                    <a:pt x="8474" y="18667"/>
                  </a:lnTo>
                  <a:lnTo>
                    <a:pt x="9223" y="18202"/>
                  </a:lnTo>
                  <a:lnTo>
                    <a:pt x="9373" y="17875"/>
                  </a:lnTo>
                  <a:lnTo>
                    <a:pt x="9599" y="17644"/>
                  </a:lnTo>
                  <a:lnTo>
                    <a:pt x="9599" y="17457"/>
                  </a:lnTo>
                  <a:lnTo>
                    <a:pt x="9223" y="17597"/>
                  </a:lnTo>
                  <a:lnTo>
                    <a:pt x="9148" y="17364"/>
                  </a:lnTo>
                  <a:lnTo>
                    <a:pt x="9298" y="17364"/>
                  </a:lnTo>
                  <a:lnTo>
                    <a:pt x="9298" y="17132"/>
                  </a:lnTo>
                  <a:lnTo>
                    <a:pt x="9524" y="16945"/>
                  </a:lnTo>
                  <a:lnTo>
                    <a:pt x="9524" y="16758"/>
                  </a:lnTo>
                  <a:lnTo>
                    <a:pt x="9750" y="16340"/>
                  </a:lnTo>
                  <a:lnTo>
                    <a:pt x="9674" y="16293"/>
                  </a:lnTo>
                  <a:lnTo>
                    <a:pt x="9674" y="15966"/>
                  </a:lnTo>
                  <a:lnTo>
                    <a:pt x="9900" y="15828"/>
                  </a:lnTo>
                  <a:lnTo>
                    <a:pt x="9900" y="15501"/>
                  </a:lnTo>
                  <a:lnTo>
                    <a:pt x="9750" y="15501"/>
                  </a:lnTo>
                  <a:lnTo>
                    <a:pt x="9750" y="15177"/>
                  </a:lnTo>
                  <a:lnTo>
                    <a:pt x="9524" y="15501"/>
                  </a:lnTo>
                  <a:lnTo>
                    <a:pt x="9524" y="15735"/>
                  </a:lnTo>
                  <a:lnTo>
                    <a:pt x="9298" y="15782"/>
                  </a:lnTo>
                  <a:lnTo>
                    <a:pt x="9223" y="15501"/>
                  </a:lnTo>
                  <a:lnTo>
                    <a:pt x="9298" y="14665"/>
                  </a:lnTo>
                  <a:lnTo>
                    <a:pt x="9148" y="14384"/>
                  </a:lnTo>
                  <a:lnTo>
                    <a:pt x="9148" y="14104"/>
                  </a:lnTo>
                  <a:lnTo>
                    <a:pt x="8850" y="13873"/>
                  </a:lnTo>
                  <a:lnTo>
                    <a:pt x="8624" y="13779"/>
                  </a:lnTo>
                  <a:lnTo>
                    <a:pt x="8925" y="13686"/>
                  </a:lnTo>
                  <a:lnTo>
                    <a:pt x="8925" y="13499"/>
                  </a:lnTo>
                  <a:lnTo>
                    <a:pt x="8248" y="12987"/>
                  </a:lnTo>
                  <a:lnTo>
                    <a:pt x="8549" y="12802"/>
                  </a:lnTo>
                  <a:lnTo>
                    <a:pt x="8474" y="12569"/>
                  </a:lnTo>
                  <a:lnTo>
                    <a:pt x="8624" y="12475"/>
                  </a:lnTo>
                  <a:lnTo>
                    <a:pt x="8624" y="12289"/>
                  </a:lnTo>
                  <a:lnTo>
                    <a:pt x="8474" y="12104"/>
                  </a:lnTo>
                  <a:lnTo>
                    <a:pt x="8474" y="12010"/>
                  </a:lnTo>
                  <a:lnTo>
                    <a:pt x="8624" y="12010"/>
                  </a:lnTo>
                  <a:lnTo>
                    <a:pt x="9001" y="12151"/>
                  </a:lnTo>
                  <a:lnTo>
                    <a:pt x="9223" y="12010"/>
                  </a:lnTo>
                  <a:lnTo>
                    <a:pt x="9750" y="12010"/>
                  </a:lnTo>
                  <a:lnTo>
                    <a:pt x="10123" y="11823"/>
                  </a:lnTo>
                  <a:lnTo>
                    <a:pt x="10051" y="11545"/>
                  </a:lnTo>
                  <a:lnTo>
                    <a:pt x="11173" y="11078"/>
                  </a:lnTo>
                  <a:lnTo>
                    <a:pt x="11624" y="11078"/>
                  </a:lnTo>
                  <a:lnTo>
                    <a:pt x="11624" y="10893"/>
                  </a:lnTo>
                  <a:lnTo>
                    <a:pt x="11850" y="10847"/>
                  </a:lnTo>
                  <a:lnTo>
                    <a:pt x="12001" y="10707"/>
                  </a:lnTo>
                  <a:lnTo>
                    <a:pt x="12001" y="10613"/>
                  </a:lnTo>
                  <a:lnTo>
                    <a:pt x="12900" y="10288"/>
                  </a:lnTo>
                  <a:lnTo>
                    <a:pt x="12976" y="10148"/>
                  </a:lnTo>
                  <a:lnTo>
                    <a:pt x="13123" y="10055"/>
                  </a:lnTo>
                  <a:lnTo>
                    <a:pt x="13273" y="9730"/>
                  </a:lnTo>
                  <a:lnTo>
                    <a:pt x="13424" y="9961"/>
                  </a:lnTo>
                  <a:lnTo>
                    <a:pt x="13725" y="9823"/>
                  </a:lnTo>
                  <a:lnTo>
                    <a:pt x="14173" y="9496"/>
                  </a:lnTo>
                  <a:lnTo>
                    <a:pt x="14173" y="9309"/>
                  </a:lnTo>
                  <a:lnTo>
                    <a:pt x="14399" y="9449"/>
                  </a:lnTo>
                  <a:lnTo>
                    <a:pt x="15223" y="9078"/>
                  </a:lnTo>
                  <a:lnTo>
                    <a:pt x="15901" y="8891"/>
                  </a:lnTo>
                  <a:lnTo>
                    <a:pt x="15901" y="8844"/>
                  </a:lnTo>
                  <a:lnTo>
                    <a:pt x="16349" y="8844"/>
                  </a:lnTo>
                  <a:lnTo>
                    <a:pt x="17625" y="8426"/>
                  </a:lnTo>
                  <a:lnTo>
                    <a:pt x="17775" y="8286"/>
                  </a:lnTo>
                  <a:lnTo>
                    <a:pt x="17998" y="8192"/>
                  </a:lnTo>
                  <a:lnTo>
                    <a:pt x="19349" y="7727"/>
                  </a:lnTo>
                  <a:lnTo>
                    <a:pt x="19349" y="7494"/>
                  </a:lnTo>
                  <a:lnTo>
                    <a:pt x="19725" y="7494"/>
                  </a:lnTo>
                  <a:lnTo>
                    <a:pt x="20098" y="7169"/>
                  </a:lnTo>
                  <a:lnTo>
                    <a:pt x="20098" y="6982"/>
                  </a:lnTo>
                  <a:lnTo>
                    <a:pt x="20550" y="6657"/>
                  </a:lnTo>
                  <a:lnTo>
                    <a:pt x="20851" y="6564"/>
                  </a:lnTo>
                  <a:lnTo>
                    <a:pt x="20851" y="6330"/>
                  </a:lnTo>
                  <a:lnTo>
                    <a:pt x="20998" y="6190"/>
                  </a:lnTo>
                  <a:lnTo>
                    <a:pt x="20776" y="6190"/>
                  </a:lnTo>
                  <a:lnTo>
                    <a:pt x="20625" y="6237"/>
                  </a:lnTo>
                  <a:lnTo>
                    <a:pt x="20550" y="6099"/>
                  </a:lnTo>
                  <a:lnTo>
                    <a:pt x="20923" y="5958"/>
                  </a:lnTo>
                  <a:lnTo>
                    <a:pt x="21148" y="5958"/>
                  </a:lnTo>
                  <a:lnTo>
                    <a:pt x="21224" y="5818"/>
                  </a:lnTo>
                  <a:lnTo>
                    <a:pt x="21148" y="5725"/>
                  </a:lnTo>
                  <a:lnTo>
                    <a:pt x="21299" y="5631"/>
                  </a:lnTo>
                  <a:lnTo>
                    <a:pt x="21525" y="5493"/>
                  </a:lnTo>
                  <a:lnTo>
                    <a:pt x="21374" y="4935"/>
                  </a:lnTo>
                  <a:lnTo>
                    <a:pt x="21299" y="4888"/>
                  </a:lnTo>
                  <a:lnTo>
                    <a:pt x="20923" y="4888"/>
                  </a:lnTo>
                  <a:lnTo>
                    <a:pt x="20776" y="4842"/>
                  </a:lnTo>
                  <a:lnTo>
                    <a:pt x="20851" y="4701"/>
                  </a:lnTo>
                  <a:lnTo>
                    <a:pt x="21148" y="4701"/>
                  </a:lnTo>
                  <a:lnTo>
                    <a:pt x="21148" y="4143"/>
                  </a:lnTo>
                  <a:lnTo>
                    <a:pt x="20998" y="4003"/>
                  </a:lnTo>
                  <a:lnTo>
                    <a:pt x="21148" y="4003"/>
                  </a:lnTo>
                  <a:lnTo>
                    <a:pt x="21224" y="3398"/>
                  </a:lnTo>
                  <a:lnTo>
                    <a:pt x="21148" y="3026"/>
                  </a:lnTo>
                  <a:lnTo>
                    <a:pt x="21374" y="2933"/>
                  </a:lnTo>
                  <a:lnTo>
                    <a:pt x="21299" y="2559"/>
                  </a:lnTo>
                  <a:lnTo>
                    <a:pt x="21224" y="2514"/>
                  </a:lnTo>
                  <a:lnTo>
                    <a:pt x="21224" y="2140"/>
                  </a:lnTo>
                  <a:lnTo>
                    <a:pt x="21374" y="2094"/>
                  </a:lnTo>
                  <a:lnTo>
                    <a:pt x="21148" y="1816"/>
                  </a:lnTo>
                  <a:lnTo>
                    <a:pt x="20998" y="1395"/>
                  </a:lnTo>
                  <a:lnTo>
                    <a:pt x="21224" y="1304"/>
                  </a:lnTo>
                  <a:lnTo>
                    <a:pt x="21148" y="1210"/>
                  </a:lnTo>
                  <a:lnTo>
                    <a:pt x="21148" y="977"/>
                  </a:lnTo>
                  <a:lnTo>
                    <a:pt x="21600" y="605"/>
                  </a:lnTo>
                  <a:lnTo>
                    <a:pt x="21374" y="512"/>
                  </a:lnTo>
                  <a:lnTo>
                    <a:pt x="21600" y="372"/>
                  </a:lnTo>
                  <a:lnTo>
                    <a:pt x="21600" y="47"/>
                  </a:lnTo>
                  <a:lnTo>
                    <a:pt x="21525" y="0"/>
                  </a:lnTo>
                  <a:close/>
                </a:path>
              </a:pathLst>
            </a:custGeom>
            <a:solidFill>
              <a:srgbClr val="CCD4D8"/>
            </a:solidFill>
            <a:ln w="12700" cap="flat">
              <a:noFill/>
              <a:miter lim="400000"/>
            </a:ln>
            <a:effectLst/>
          </p:spPr>
          <p:txBody>
            <a:bodyPr wrap="square" lIns="0" tIns="0" rIns="0" bIns="0" numCol="1" anchor="ctr">
              <a:noAutofit/>
            </a:bodyPr>
            <a:lstStyle/>
            <a:p>
              <a:pPr defTabSz="342900">
                <a:lnSpc>
                  <a:spcPct val="100000"/>
                </a:lnSpc>
                <a:spcBef>
                  <a:spcPts val="0"/>
                </a:spcBef>
                <a:defRPr sz="1400">
                  <a:latin typeface="Arial"/>
                  <a:ea typeface="Arial"/>
                  <a:cs typeface="Arial"/>
                  <a:sym typeface="Arial"/>
                </a:defRPr>
              </a:pPr>
              <a:endParaRPr sz="525"/>
            </a:p>
          </p:txBody>
        </p:sp>
        <p:sp>
          <p:nvSpPr>
            <p:cNvPr id="293" name="Google Shape;10631;p32">
              <a:extLst>
                <a:ext uri="{FF2B5EF4-FFF2-40B4-BE49-F238E27FC236}">
                  <a16:creationId xmlns:a16="http://schemas.microsoft.com/office/drawing/2014/main" id="{BE2CCAEB-9132-FDDA-76B0-FB7BE55BC40D}"/>
                </a:ext>
              </a:extLst>
            </p:cNvPr>
            <p:cNvSpPr/>
            <p:nvPr/>
          </p:nvSpPr>
          <p:spPr>
            <a:xfrm>
              <a:off x="13596232" y="10546560"/>
              <a:ext cx="104469" cy="112155"/>
            </a:xfrm>
            <a:custGeom>
              <a:avLst/>
              <a:gdLst/>
              <a:ahLst/>
              <a:cxnLst>
                <a:cxn ang="0">
                  <a:pos x="wd2" y="hd2"/>
                </a:cxn>
                <a:cxn ang="5400000">
                  <a:pos x="wd2" y="hd2"/>
                </a:cxn>
                <a:cxn ang="10800000">
                  <a:pos x="wd2" y="hd2"/>
                </a:cxn>
                <a:cxn ang="16200000">
                  <a:pos x="wd2" y="hd2"/>
                </a:cxn>
              </a:cxnLst>
              <a:rect l="0" t="0" r="r" b="b"/>
              <a:pathLst>
                <a:path w="21600" h="21600" extrusionOk="0">
                  <a:moveTo>
                    <a:pt x="8103" y="0"/>
                  </a:moveTo>
                  <a:lnTo>
                    <a:pt x="5394" y="964"/>
                  </a:lnTo>
                  <a:lnTo>
                    <a:pt x="4852" y="4315"/>
                  </a:lnTo>
                  <a:lnTo>
                    <a:pt x="1626" y="10077"/>
                  </a:lnTo>
                  <a:lnTo>
                    <a:pt x="0" y="12969"/>
                  </a:lnTo>
                  <a:lnTo>
                    <a:pt x="1084" y="14874"/>
                  </a:lnTo>
                  <a:lnTo>
                    <a:pt x="2710" y="16321"/>
                  </a:lnTo>
                  <a:lnTo>
                    <a:pt x="4335" y="18731"/>
                  </a:lnTo>
                  <a:lnTo>
                    <a:pt x="9729" y="21118"/>
                  </a:lnTo>
                  <a:lnTo>
                    <a:pt x="15123" y="21600"/>
                  </a:lnTo>
                  <a:lnTo>
                    <a:pt x="17290" y="21118"/>
                  </a:lnTo>
                  <a:lnTo>
                    <a:pt x="18374" y="18731"/>
                  </a:lnTo>
                  <a:lnTo>
                    <a:pt x="17832" y="16321"/>
                  </a:lnTo>
                  <a:lnTo>
                    <a:pt x="19974" y="15838"/>
                  </a:lnTo>
                  <a:lnTo>
                    <a:pt x="20516" y="14874"/>
                  </a:lnTo>
                  <a:lnTo>
                    <a:pt x="20516" y="14415"/>
                  </a:lnTo>
                  <a:lnTo>
                    <a:pt x="21058" y="12005"/>
                  </a:lnTo>
                  <a:lnTo>
                    <a:pt x="21058" y="10077"/>
                  </a:lnTo>
                  <a:lnTo>
                    <a:pt x="21600" y="9113"/>
                  </a:lnTo>
                  <a:lnTo>
                    <a:pt x="20516" y="7690"/>
                  </a:lnTo>
                  <a:lnTo>
                    <a:pt x="18890" y="6244"/>
                  </a:lnTo>
                  <a:lnTo>
                    <a:pt x="17290" y="5279"/>
                  </a:lnTo>
                  <a:lnTo>
                    <a:pt x="17290" y="4797"/>
                  </a:lnTo>
                  <a:lnTo>
                    <a:pt x="14581" y="4315"/>
                  </a:lnTo>
                  <a:lnTo>
                    <a:pt x="12413" y="2387"/>
                  </a:lnTo>
                  <a:lnTo>
                    <a:pt x="8103" y="0"/>
                  </a:lnTo>
                  <a:close/>
                </a:path>
              </a:pathLst>
            </a:custGeom>
            <a:solidFill>
              <a:srgbClr val="CCD4D9"/>
            </a:solidFill>
            <a:ln w="12700" cap="flat">
              <a:noFill/>
              <a:miter lim="400000"/>
            </a:ln>
            <a:effectLst/>
          </p:spPr>
          <p:txBody>
            <a:bodyPr wrap="square" lIns="0" tIns="0" rIns="0" bIns="0" numCol="1" anchor="ctr">
              <a:noAutofit/>
            </a:bodyPr>
            <a:lstStyle/>
            <a:p>
              <a:pPr defTabSz="342900">
                <a:lnSpc>
                  <a:spcPct val="100000"/>
                </a:lnSpc>
                <a:spcBef>
                  <a:spcPts val="0"/>
                </a:spcBef>
                <a:defRPr sz="1400">
                  <a:latin typeface="Arial"/>
                  <a:ea typeface="Arial"/>
                  <a:cs typeface="Arial"/>
                  <a:sym typeface="Arial"/>
                </a:defRPr>
              </a:pPr>
              <a:endParaRPr sz="525"/>
            </a:p>
          </p:txBody>
        </p:sp>
        <p:sp>
          <p:nvSpPr>
            <p:cNvPr id="294" name="Google Shape;10632;p32">
              <a:extLst>
                <a:ext uri="{FF2B5EF4-FFF2-40B4-BE49-F238E27FC236}">
                  <a16:creationId xmlns:a16="http://schemas.microsoft.com/office/drawing/2014/main" id="{556B4E4A-9824-DBD2-E8BF-ACFBDE918FA5}"/>
                </a:ext>
              </a:extLst>
            </p:cNvPr>
            <p:cNvSpPr/>
            <p:nvPr/>
          </p:nvSpPr>
          <p:spPr>
            <a:xfrm>
              <a:off x="13316762" y="10768494"/>
              <a:ext cx="167132" cy="149581"/>
            </a:xfrm>
            <a:custGeom>
              <a:avLst/>
              <a:gdLst/>
              <a:ahLst/>
              <a:cxnLst>
                <a:cxn ang="0">
                  <a:pos x="wd2" y="hd2"/>
                </a:cxn>
                <a:cxn ang="5400000">
                  <a:pos x="wd2" y="hd2"/>
                </a:cxn>
                <a:cxn ang="10800000">
                  <a:pos x="wd2" y="hd2"/>
                </a:cxn>
                <a:cxn ang="16200000">
                  <a:pos x="wd2" y="hd2"/>
                </a:cxn>
              </a:cxnLst>
              <a:rect l="0" t="0" r="r" b="b"/>
              <a:pathLst>
                <a:path w="21600" h="21600" extrusionOk="0">
                  <a:moveTo>
                    <a:pt x="12502" y="0"/>
                  </a:moveTo>
                  <a:lnTo>
                    <a:pt x="12163" y="723"/>
                  </a:lnTo>
                  <a:lnTo>
                    <a:pt x="10808" y="1807"/>
                  </a:lnTo>
                  <a:lnTo>
                    <a:pt x="10131" y="2513"/>
                  </a:lnTo>
                  <a:lnTo>
                    <a:pt x="6759" y="3236"/>
                  </a:lnTo>
                  <a:lnTo>
                    <a:pt x="4727" y="5404"/>
                  </a:lnTo>
                  <a:lnTo>
                    <a:pt x="3726" y="7556"/>
                  </a:lnTo>
                  <a:lnTo>
                    <a:pt x="1355" y="9724"/>
                  </a:lnTo>
                  <a:lnTo>
                    <a:pt x="0" y="10809"/>
                  </a:lnTo>
                  <a:lnTo>
                    <a:pt x="678" y="12599"/>
                  </a:lnTo>
                  <a:lnTo>
                    <a:pt x="2033" y="13683"/>
                  </a:lnTo>
                  <a:lnTo>
                    <a:pt x="2033" y="14767"/>
                  </a:lnTo>
                  <a:lnTo>
                    <a:pt x="3388" y="16213"/>
                  </a:lnTo>
                  <a:lnTo>
                    <a:pt x="3388" y="18003"/>
                  </a:lnTo>
                  <a:lnTo>
                    <a:pt x="4727" y="19449"/>
                  </a:lnTo>
                  <a:lnTo>
                    <a:pt x="5743" y="20533"/>
                  </a:lnTo>
                  <a:lnTo>
                    <a:pt x="8114" y="21600"/>
                  </a:lnTo>
                  <a:lnTo>
                    <a:pt x="9792" y="21600"/>
                  </a:lnTo>
                  <a:lnTo>
                    <a:pt x="10131" y="20533"/>
                  </a:lnTo>
                  <a:lnTo>
                    <a:pt x="10808" y="19810"/>
                  </a:lnTo>
                  <a:lnTo>
                    <a:pt x="11486" y="17641"/>
                  </a:lnTo>
                  <a:lnTo>
                    <a:pt x="13163" y="16919"/>
                  </a:lnTo>
                  <a:lnTo>
                    <a:pt x="14180" y="16213"/>
                  </a:lnTo>
                  <a:lnTo>
                    <a:pt x="15873" y="15851"/>
                  </a:lnTo>
                  <a:lnTo>
                    <a:pt x="17212" y="16213"/>
                  </a:lnTo>
                  <a:lnTo>
                    <a:pt x="18906" y="14767"/>
                  </a:lnTo>
                  <a:lnTo>
                    <a:pt x="19245" y="13321"/>
                  </a:lnTo>
                  <a:lnTo>
                    <a:pt x="18567" y="12599"/>
                  </a:lnTo>
                  <a:lnTo>
                    <a:pt x="18229" y="11170"/>
                  </a:lnTo>
                  <a:lnTo>
                    <a:pt x="19922" y="10447"/>
                  </a:lnTo>
                  <a:lnTo>
                    <a:pt x="21600" y="9001"/>
                  </a:lnTo>
                  <a:lnTo>
                    <a:pt x="21600" y="6850"/>
                  </a:lnTo>
                  <a:lnTo>
                    <a:pt x="20261" y="2513"/>
                  </a:lnTo>
                  <a:lnTo>
                    <a:pt x="18229" y="723"/>
                  </a:lnTo>
                  <a:lnTo>
                    <a:pt x="16551" y="1446"/>
                  </a:lnTo>
                  <a:lnTo>
                    <a:pt x="15196" y="361"/>
                  </a:lnTo>
                  <a:lnTo>
                    <a:pt x="14857" y="723"/>
                  </a:lnTo>
                  <a:lnTo>
                    <a:pt x="13841" y="361"/>
                  </a:lnTo>
                  <a:lnTo>
                    <a:pt x="12502" y="0"/>
                  </a:lnTo>
                  <a:close/>
                </a:path>
              </a:pathLst>
            </a:custGeom>
            <a:solidFill>
              <a:srgbClr val="CCD4D9"/>
            </a:solidFill>
            <a:ln w="12700" cap="flat">
              <a:noFill/>
              <a:miter lim="400000"/>
            </a:ln>
            <a:effectLst/>
          </p:spPr>
          <p:txBody>
            <a:bodyPr wrap="square" lIns="0" tIns="0" rIns="0" bIns="0" numCol="1" anchor="ctr">
              <a:noAutofit/>
            </a:bodyPr>
            <a:lstStyle/>
            <a:p>
              <a:pPr defTabSz="342900">
                <a:lnSpc>
                  <a:spcPct val="100000"/>
                </a:lnSpc>
                <a:spcBef>
                  <a:spcPts val="0"/>
                </a:spcBef>
                <a:defRPr sz="1400">
                  <a:latin typeface="Arial"/>
                  <a:ea typeface="Arial"/>
                  <a:cs typeface="Arial"/>
                  <a:sym typeface="Arial"/>
                </a:defRPr>
              </a:pPr>
              <a:endParaRPr sz="525"/>
            </a:p>
          </p:txBody>
        </p:sp>
        <p:sp>
          <p:nvSpPr>
            <p:cNvPr id="295" name="Google Shape;10633;p32">
              <a:extLst>
                <a:ext uri="{FF2B5EF4-FFF2-40B4-BE49-F238E27FC236}">
                  <a16:creationId xmlns:a16="http://schemas.microsoft.com/office/drawing/2014/main" id="{2C0BE7C3-25C2-C199-46BF-98D2D3BC9043}"/>
                </a:ext>
              </a:extLst>
            </p:cNvPr>
            <p:cNvSpPr/>
            <p:nvPr/>
          </p:nvSpPr>
          <p:spPr>
            <a:xfrm>
              <a:off x="16476916" y="5957781"/>
              <a:ext cx="524990" cy="414063"/>
            </a:xfrm>
            <a:custGeom>
              <a:avLst/>
              <a:gdLst/>
              <a:ahLst/>
              <a:cxnLst>
                <a:cxn ang="0">
                  <a:pos x="wd2" y="hd2"/>
                </a:cxn>
                <a:cxn ang="5400000">
                  <a:pos x="wd2" y="hd2"/>
                </a:cxn>
                <a:cxn ang="10800000">
                  <a:pos x="wd2" y="hd2"/>
                </a:cxn>
                <a:cxn ang="16200000">
                  <a:pos x="wd2" y="hd2"/>
                </a:cxn>
              </a:cxnLst>
              <a:rect l="0" t="0" r="r" b="b"/>
              <a:pathLst>
                <a:path w="21600" h="21600" extrusionOk="0">
                  <a:moveTo>
                    <a:pt x="7734" y="0"/>
                  </a:moveTo>
                  <a:lnTo>
                    <a:pt x="7524" y="392"/>
                  </a:lnTo>
                  <a:lnTo>
                    <a:pt x="7200" y="653"/>
                  </a:lnTo>
                  <a:lnTo>
                    <a:pt x="6661" y="653"/>
                  </a:lnTo>
                  <a:lnTo>
                    <a:pt x="6445" y="783"/>
                  </a:lnTo>
                  <a:lnTo>
                    <a:pt x="5911" y="392"/>
                  </a:lnTo>
                  <a:lnTo>
                    <a:pt x="5480" y="392"/>
                  </a:lnTo>
                  <a:lnTo>
                    <a:pt x="5264" y="653"/>
                  </a:lnTo>
                  <a:lnTo>
                    <a:pt x="4514" y="1822"/>
                  </a:lnTo>
                  <a:lnTo>
                    <a:pt x="3225" y="2475"/>
                  </a:lnTo>
                  <a:lnTo>
                    <a:pt x="1181" y="3127"/>
                  </a:lnTo>
                  <a:lnTo>
                    <a:pt x="1289" y="3644"/>
                  </a:lnTo>
                  <a:lnTo>
                    <a:pt x="0" y="4688"/>
                  </a:lnTo>
                  <a:lnTo>
                    <a:pt x="108" y="6249"/>
                  </a:lnTo>
                  <a:lnTo>
                    <a:pt x="539" y="6634"/>
                  </a:lnTo>
                  <a:lnTo>
                    <a:pt x="965" y="6510"/>
                  </a:lnTo>
                  <a:lnTo>
                    <a:pt x="1505" y="6249"/>
                  </a:lnTo>
                  <a:lnTo>
                    <a:pt x="2147" y="7156"/>
                  </a:lnTo>
                  <a:lnTo>
                    <a:pt x="2902" y="7940"/>
                  </a:lnTo>
                  <a:lnTo>
                    <a:pt x="3759" y="8456"/>
                  </a:lnTo>
                  <a:lnTo>
                    <a:pt x="3867" y="9239"/>
                  </a:lnTo>
                  <a:lnTo>
                    <a:pt x="4622" y="9631"/>
                  </a:lnTo>
                  <a:lnTo>
                    <a:pt x="4622" y="10408"/>
                  </a:lnTo>
                  <a:lnTo>
                    <a:pt x="3867" y="11061"/>
                  </a:lnTo>
                  <a:lnTo>
                    <a:pt x="3867" y="11838"/>
                  </a:lnTo>
                  <a:lnTo>
                    <a:pt x="3333" y="12099"/>
                  </a:lnTo>
                  <a:lnTo>
                    <a:pt x="3333" y="13144"/>
                  </a:lnTo>
                  <a:lnTo>
                    <a:pt x="3867" y="14313"/>
                  </a:lnTo>
                  <a:lnTo>
                    <a:pt x="4406" y="16657"/>
                  </a:lnTo>
                  <a:lnTo>
                    <a:pt x="4514" y="17695"/>
                  </a:lnTo>
                  <a:lnTo>
                    <a:pt x="5587" y="18864"/>
                  </a:lnTo>
                  <a:lnTo>
                    <a:pt x="7734" y="19648"/>
                  </a:lnTo>
                  <a:lnTo>
                    <a:pt x="8058" y="20686"/>
                  </a:lnTo>
                  <a:lnTo>
                    <a:pt x="9028" y="20817"/>
                  </a:lnTo>
                  <a:lnTo>
                    <a:pt x="9670" y="20555"/>
                  </a:lnTo>
                  <a:lnTo>
                    <a:pt x="10425" y="20817"/>
                  </a:lnTo>
                  <a:lnTo>
                    <a:pt x="10425" y="21600"/>
                  </a:lnTo>
                  <a:lnTo>
                    <a:pt x="10744" y="21339"/>
                  </a:lnTo>
                  <a:lnTo>
                    <a:pt x="11498" y="19517"/>
                  </a:lnTo>
                  <a:lnTo>
                    <a:pt x="12464" y="18603"/>
                  </a:lnTo>
                  <a:lnTo>
                    <a:pt x="13111" y="18603"/>
                  </a:lnTo>
                  <a:lnTo>
                    <a:pt x="13537" y="17695"/>
                  </a:lnTo>
                  <a:lnTo>
                    <a:pt x="14184" y="17695"/>
                  </a:lnTo>
                  <a:lnTo>
                    <a:pt x="15797" y="18995"/>
                  </a:lnTo>
                  <a:lnTo>
                    <a:pt x="16654" y="18348"/>
                  </a:lnTo>
                  <a:lnTo>
                    <a:pt x="17409" y="18864"/>
                  </a:lnTo>
                  <a:lnTo>
                    <a:pt x="17728" y="19909"/>
                  </a:lnTo>
                  <a:lnTo>
                    <a:pt x="18483" y="19909"/>
                  </a:lnTo>
                  <a:lnTo>
                    <a:pt x="19772" y="20686"/>
                  </a:lnTo>
                  <a:lnTo>
                    <a:pt x="20522" y="19517"/>
                  </a:lnTo>
                  <a:lnTo>
                    <a:pt x="21061" y="19909"/>
                  </a:lnTo>
                  <a:lnTo>
                    <a:pt x="21169" y="20294"/>
                  </a:lnTo>
                  <a:lnTo>
                    <a:pt x="21600" y="19517"/>
                  </a:lnTo>
                  <a:lnTo>
                    <a:pt x="21384" y="18218"/>
                  </a:lnTo>
                  <a:lnTo>
                    <a:pt x="21061" y="16657"/>
                  </a:lnTo>
                  <a:lnTo>
                    <a:pt x="20306" y="16396"/>
                  </a:lnTo>
                  <a:lnTo>
                    <a:pt x="19772" y="14835"/>
                  </a:lnTo>
                  <a:lnTo>
                    <a:pt x="19772" y="13144"/>
                  </a:lnTo>
                  <a:lnTo>
                    <a:pt x="19340" y="12230"/>
                  </a:lnTo>
                  <a:lnTo>
                    <a:pt x="18375" y="11583"/>
                  </a:lnTo>
                  <a:lnTo>
                    <a:pt x="17620" y="10539"/>
                  </a:lnTo>
                  <a:lnTo>
                    <a:pt x="17086" y="8848"/>
                  </a:lnTo>
                  <a:lnTo>
                    <a:pt x="16115" y="8201"/>
                  </a:lnTo>
                  <a:lnTo>
                    <a:pt x="14934" y="7679"/>
                  </a:lnTo>
                  <a:lnTo>
                    <a:pt x="14718" y="6895"/>
                  </a:lnTo>
                  <a:lnTo>
                    <a:pt x="14184" y="6634"/>
                  </a:lnTo>
                  <a:lnTo>
                    <a:pt x="13111" y="6634"/>
                  </a:lnTo>
                  <a:lnTo>
                    <a:pt x="11925" y="6510"/>
                  </a:lnTo>
                  <a:lnTo>
                    <a:pt x="11498" y="5988"/>
                  </a:lnTo>
                  <a:lnTo>
                    <a:pt x="11175" y="5596"/>
                  </a:lnTo>
                  <a:lnTo>
                    <a:pt x="10959" y="4558"/>
                  </a:lnTo>
                  <a:lnTo>
                    <a:pt x="10317" y="4035"/>
                  </a:lnTo>
                  <a:lnTo>
                    <a:pt x="9028" y="1691"/>
                  </a:lnTo>
                  <a:lnTo>
                    <a:pt x="8597" y="522"/>
                  </a:lnTo>
                  <a:lnTo>
                    <a:pt x="8165" y="0"/>
                  </a:lnTo>
                  <a:close/>
                </a:path>
              </a:pathLst>
            </a:custGeom>
            <a:solidFill>
              <a:srgbClr val="AFBDC6"/>
            </a:solidFill>
            <a:ln w="12700" cap="flat">
              <a:noFill/>
              <a:miter lim="400000"/>
            </a:ln>
            <a:effectLst/>
          </p:spPr>
          <p:txBody>
            <a:bodyPr wrap="square" lIns="0" tIns="0" rIns="0" bIns="0" numCol="1" anchor="ctr">
              <a:noAutofit/>
            </a:bodyPr>
            <a:lstStyle/>
            <a:p>
              <a:pPr defTabSz="342900">
                <a:lnSpc>
                  <a:spcPct val="100000"/>
                </a:lnSpc>
                <a:spcBef>
                  <a:spcPts val="0"/>
                </a:spcBef>
                <a:defRPr sz="1400">
                  <a:latin typeface="Arial"/>
                  <a:ea typeface="Arial"/>
                  <a:cs typeface="Arial"/>
                  <a:sym typeface="Arial"/>
                </a:defRPr>
              </a:pPr>
              <a:endParaRPr sz="525"/>
            </a:p>
          </p:txBody>
        </p:sp>
        <p:sp>
          <p:nvSpPr>
            <p:cNvPr id="296" name="Google Shape;10634;p32">
              <a:extLst>
                <a:ext uri="{FF2B5EF4-FFF2-40B4-BE49-F238E27FC236}">
                  <a16:creationId xmlns:a16="http://schemas.microsoft.com/office/drawing/2014/main" id="{E59E6053-224D-E8BA-F01C-54F08900DEF3}"/>
                </a:ext>
              </a:extLst>
            </p:cNvPr>
            <p:cNvSpPr/>
            <p:nvPr/>
          </p:nvSpPr>
          <p:spPr>
            <a:xfrm>
              <a:off x="16476916" y="5957781"/>
              <a:ext cx="524990" cy="414063"/>
            </a:xfrm>
            <a:custGeom>
              <a:avLst/>
              <a:gdLst/>
              <a:ahLst/>
              <a:cxnLst>
                <a:cxn ang="0">
                  <a:pos x="wd2" y="hd2"/>
                </a:cxn>
                <a:cxn ang="5400000">
                  <a:pos x="wd2" y="hd2"/>
                </a:cxn>
                <a:cxn ang="10800000">
                  <a:pos x="wd2" y="hd2"/>
                </a:cxn>
                <a:cxn ang="16200000">
                  <a:pos x="wd2" y="hd2"/>
                </a:cxn>
              </a:cxnLst>
              <a:rect l="0" t="0" r="r" b="b"/>
              <a:pathLst>
                <a:path w="21600" h="21600" extrusionOk="0">
                  <a:moveTo>
                    <a:pt x="7734" y="0"/>
                  </a:moveTo>
                  <a:lnTo>
                    <a:pt x="7524" y="392"/>
                  </a:lnTo>
                  <a:lnTo>
                    <a:pt x="7200" y="653"/>
                  </a:lnTo>
                  <a:lnTo>
                    <a:pt x="6661" y="653"/>
                  </a:lnTo>
                  <a:lnTo>
                    <a:pt x="6445" y="783"/>
                  </a:lnTo>
                  <a:lnTo>
                    <a:pt x="5911" y="392"/>
                  </a:lnTo>
                  <a:lnTo>
                    <a:pt x="5480" y="392"/>
                  </a:lnTo>
                  <a:lnTo>
                    <a:pt x="5264" y="653"/>
                  </a:lnTo>
                  <a:lnTo>
                    <a:pt x="4514" y="1822"/>
                  </a:lnTo>
                  <a:lnTo>
                    <a:pt x="3225" y="2475"/>
                  </a:lnTo>
                  <a:lnTo>
                    <a:pt x="1181" y="3127"/>
                  </a:lnTo>
                  <a:lnTo>
                    <a:pt x="1289" y="3644"/>
                  </a:lnTo>
                  <a:lnTo>
                    <a:pt x="0" y="4688"/>
                  </a:lnTo>
                  <a:lnTo>
                    <a:pt x="108" y="6249"/>
                  </a:lnTo>
                  <a:lnTo>
                    <a:pt x="539" y="6634"/>
                  </a:lnTo>
                  <a:lnTo>
                    <a:pt x="965" y="6510"/>
                  </a:lnTo>
                  <a:lnTo>
                    <a:pt x="1505" y="6249"/>
                  </a:lnTo>
                  <a:lnTo>
                    <a:pt x="2147" y="7156"/>
                  </a:lnTo>
                  <a:lnTo>
                    <a:pt x="2902" y="7940"/>
                  </a:lnTo>
                  <a:lnTo>
                    <a:pt x="3759" y="8456"/>
                  </a:lnTo>
                  <a:lnTo>
                    <a:pt x="3867" y="9239"/>
                  </a:lnTo>
                  <a:lnTo>
                    <a:pt x="4622" y="9631"/>
                  </a:lnTo>
                  <a:lnTo>
                    <a:pt x="4622" y="10408"/>
                  </a:lnTo>
                  <a:lnTo>
                    <a:pt x="3867" y="11061"/>
                  </a:lnTo>
                  <a:lnTo>
                    <a:pt x="3867" y="11838"/>
                  </a:lnTo>
                  <a:lnTo>
                    <a:pt x="3333" y="12099"/>
                  </a:lnTo>
                  <a:lnTo>
                    <a:pt x="3333" y="13144"/>
                  </a:lnTo>
                  <a:lnTo>
                    <a:pt x="3867" y="14313"/>
                  </a:lnTo>
                  <a:lnTo>
                    <a:pt x="4406" y="16657"/>
                  </a:lnTo>
                  <a:lnTo>
                    <a:pt x="4514" y="17695"/>
                  </a:lnTo>
                  <a:lnTo>
                    <a:pt x="5587" y="18864"/>
                  </a:lnTo>
                  <a:lnTo>
                    <a:pt x="7734" y="19648"/>
                  </a:lnTo>
                  <a:lnTo>
                    <a:pt x="8058" y="20686"/>
                  </a:lnTo>
                  <a:lnTo>
                    <a:pt x="9028" y="20817"/>
                  </a:lnTo>
                  <a:lnTo>
                    <a:pt x="9670" y="20555"/>
                  </a:lnTo>
                  <a:lnTo>
                    <a:pt x="10425" y="20817"/>
                  </a:lnTo>
                  <a:lnTo>
                    <a:pt x="10425" y="21600"/>
                  </a:lnTo>
                  <a:lnTo>
                    <a:pt x="10744" y="21339"/>
                  </a:lnTo>
                  <a:lnTo>
                    <a:pt x="11498" y="19517"/>
                  </a:lnTo>
                  <a:lnTo>
                    <a:pt x="12464" y="18603"/>
                  </a:lnTo>
                  <a:lnTo>
                    <a:pt x="13111" y="18603"/>
                  </a:lnTo>
                  <a:lnTo>
                    <a:pt x="13537" y="17695"/>
                  </a:lnTo>
                  <a:lnTo>
                    <a:pt x="14184" y="17695"/>
                  </a:lnTo>
                  <a:lnTo>
                    <a:pt x="15797" y="18995"/>
                  </a:lnTo>
                  <a:lnTo>
                    <a:pt x="16654" y="18348"/>
                  </a:lnTo>
                  <a:lnTo>
                    <a:pt x="17409" y="18864"/>
                  </a:lnTo>
                  <a:lnTo>
                    <a:pt x="17728" y="19909"/>
                  </a:lnTo>
                  <a:lnTo>
                    <a:pt x="18483" y="19909"/>
                  </a:lnTo>
                  <a:lnTo>
                    <a:pt x="19772" y="20686"/>
                  </a:lnTo>
                  <a:lnTo>
                    <a:pt x="20522" y="19517"/>
                  </a:lnTo>
                  <a:lnTo>
                    <a:pt x="21061" y="19909"/>
                  </a:lnTo>
                  <a:lnTo>
                    <a:pt x="21169" y="20294"/>
                  </a:lnTo>
                  <a:lnTo>
                    <a:pt x="21600" y="19517"/>
                  </a:lnTo>
                  <a:lnTo>
                    <a:pt x="21384" y="18218"/>
                  </a:lnTo>
                  <a:lnTo>
                    <a:pt x="21061" y="16657"/>
                  </a:lnTo>
                  <a:lnTo>
                    <a:pt x="20306" y="16396"/>
                  </a:lnTo>
                  <a:lnTo>
                    <a:pt x="19772" y="14835"/>
                  </a:lnTo>
                  <a:lnTo>
                    <a:pt x="19772" y="13144"/>
                  </a:lnTo>
                  <a:lnTo>
                    <a:pt x="19340" y="12230"/>
                  </a:lnTo>
                  <a:lnTo>
                    <a:pt x="18375" y="11583"/>
                  </a:lnTo>
                  <a:lnTo>
                    <a:pt x="17620" y="10539"/>
                  </a:lnTo>
                  <a:lnTo>
                    <a:pt x="17086" y="8848"/>
                  </a:lnTo>
                  <a:lnTo>
                    <a:pt x="16115" y="8201"/>
                  </a:lnTo>
                  <a:lnTo>
                    <a:pt x="14934" y="7679"/>
                  </a:lnTo>
                  <a:lnTo>
                    <a:pt x="14718" y="6895"/>
                  </a:lnTo>
                  <a:lnTo>
                    <a:pt x="14184" y="6634"/>
                  </a:lnTo>
                  <a:lnTo>
                    <a:pt x="13111" y="6634"/>
                  </a:lnTo>
                  <a:lnTo>
                    <a:pt x="11925" y="6510"/>
                  </a:lnTo>
                  <a:lnTo>
                    <a:pt x="11498" y="5988"/>
                  </a:lnTo>
                  <a:lnTo>
                    <a:pt x="11175" y="5596"/>
                  </a:lnTo>
                  <a:lnTo>
                    <a:pt x="10959" y="4558"/>
                  </a:lnTo>
                  <a:lnTo>
                    <a:pt x="10317" y="4035"/>
                  </a:lnTo>
                  <a:lnTo>
                    <a:pt x="9028" y="1691"/>
                  </a:lnTo>
                  <a:lnTo>
                    <a:pt x="8597" y="522"/>
                  </a:lnTo>
                  <a:lnTo>
                    <a:pt x="8165" y="0"/>
                  </a:lnTo>
                  <a:close/>
                </a:path>
              </a:pathLst>
            </a:custGeom>
            <a:solidFill>
              <a:srgbClr val="CBD4D8"/>
            </a:solidFill>
            <a:ln w="12700" cap="flat">
              <a:noFill/>
              <a:miter lim="400000"/>
            </a:ln>
            <a:effectLst/>
          </p:spPr>
          <p:txBody>
            <a:bodyPr wrap="square" lIns="0" tIns="0" rIns="0" bIns="0" numCol="1" anchor="ctr">
              <a:noAutofit/>
            </a:bodyPr>
            <a:lstStyle/>
            <a:p>
              <a:pPr defTabSz="342900">
                <a:lnSpc>
                  <a:spcPct val="100000"/>
                </a:lnSpc>
                <a:spcBef>
                  <a:spcPts val="0"/>
                </a:spcBef>
                <a:defRPr sz="1400">
                  <a:latin typeface="Arial"/>
                  <a:ea typeface="Arial"/>
                  <a:cs typeface="Arial"/>
                  <a:sym typeface="Arial"/>
                </a:defRPr>
              </a:pPr>
              <a:endParaRPr sz="525"/>
            </a:p>
          </p:txBody>
        </p:sp>
        <p:sp>
          <p:nvSpPr>
            <p:cNvPr id="297" name="Google Shape;10635;p32">
              <a:extLst>
                <a:ext uri="{FF2B5EF4-FFF2-40B4-BE49-F238E27FC236}">
                  <a16:creationId xmlns:a16="http://schemas.microsoft.com/office/drawing/2014/main" id="{D2545238-0C46-6F9D-23AF-0090CAE36B12}"/>
                </a:ext>
              </a:extLst>
            </p:cNvPr>
            <p:cNvSpPr/>
            <p:nvPr/>
          </p:nvSpPr>
          <p:spPr>
            <a:xfrm>
              <a:off x="14257018" y="5608677"/>
              <a:ext cx="352617" cy="94761"/>
            </a:xfrm>
            <a:custGeom>
              <a:avLst/>
              <a:gdLst/>
              <a:ahLst/>
              <a:cxnLst>
                <a:cxn ang="0">
                  <a:pos x="wd2" y="hd2"/>
                </a:cxn>
                <a:cxn ang="5400000">
                  <a:pos x="wd2" y="hd2"/>
                </a:cxn>
                <a:cxn ang="10800000">
                  <a:pos x="wd2" y="hd2"/>
                </a:cxn>
                <a:cxn ang="16200000">
                  <a:pos x="wd2" y="hd2"/>
                </a:cxn>
              </a:cxnLst>
              <a:rect l="0" t="0" r="r" b="b"/>
              <a:pathLst>
                <a:path w="21600" h="21600" extrusionOk="0">
                  <a:moveTo>
                    <a:pt x="17119" y="0"/>
                  </a:moveTo>
                  <a:cubicBezTo>
                    <a:pt x="17119" y="0"/>
                    <a:pt x="13121" y="6249"/>
                    <a:pt x="12318" y="6249"/>
                  </a:cubicBezTo>
                  <a:cubicBezTo>
                    <a:pt x="11515" y="6249"/>
                    <a:pt x="10559" y="2853"/>
                    <a:pt x="10559" y="2853"/>
                  </a:cubicBezTo>
                  <a:lnTo>
                    <a:pt x="5597" y="3423"/>
                  </a:lnTo>
                  <a:lnTo>
                    <a:pt x="5757" y="7961"/>
                  </a:lnTo>
                  <a:cubicBezTo>
                    <a:pt x="5918" y="11384"/>
                    <a:pt x="1759" y="11384"/>
                    <a:pt x="161" y="11384"/>
                  </a:cubicBezTo>
                  <a:lnTo>
                    <a:pt x="161" y="11928"/>
                  </a:lnTo>
                  <a:lnTo>
                    <a:pt x="0" y="13069"/>
                  </a:lnTo>
                  <a:lnTo>
                    <a:pt x="642" y="13069"/>
                  </a:lnTo>
                  <a:lnTo>
                    <a:pt x="795" y="15922"/>
                  </a:lnTo>
                  <a:lnTo>
                    <a:pt x="1437" y="15922"/>
                  </a:lnTo>
                  <a:lnTo>
                    <a:pt x="1759" y="13639"/>
                  </a:lnTo>
                  <a:lnTo>
                    <a:pt x="3035" y="14780"/>
                  </a:lnTo>
                  <a:lnTo>
                    <a:pt x="3517" y="14780"/>
                  </a:lnTo>
                  <a:lnTo>
                    <a:pt x="4159" y="12498"/>
                  </a:lnTo>
                  <a:lnTo>
                    <a:pt x="4955" y="13639"/>
                  </a:lnTo>
                  <a:lnTo>
                    <a:pt x="6721" y="19318"/>
                  </a:lnTo>
                  <a:lnTo>
                    <a:pt x="7516" y="19888"/>
                  </a:lnTo>
                  <a:lnTo>
                    <a:pt x="8961" y="18774"/>
                  </a:lnTo>
                  <a:lnTo>
                    <a:pt x="10880" y="17063"/>
                  </a:lnTo>
                  <a:lnTo>
                    <a:pt x="11515" y="17633"/>
                  </a:lnTo>
                  <a:lnTo>
                    <a:pt x="13916" y="17633"/>
                  </a:lnTo>
                  <a:lnTo>
                    <a:pt x="14237" y="18774"/>
                  </a:lnTo>
                  <a:lnTo>
                    <a:pt x="14237" y="15922"/>
                  </a:lnTo>
                  <a:lnTo>
                    <a:pt x="15835" y="13639"/>
                  </a:lnTo>
                  <a:lnTo>
                    <a:pt x="18236" y="18774"/>
                  </a:lnTo>
                  <a:lnTo>
                    <a:pt x="19834" y="18774"/>
                  </a:lnTo>
                  <a:lnTo>
                    <a:pt x="21439" y="21600"/>
                  </a:lnTo>
                  <a:lnTo>
                    <a:pt x="21600" y="15922"/>
                  </a:lnTo>
                  <a:lnTo>
                    <a:pt x="20958" y="13069"/>
                  </a:lnTo>
                  <a:lnTo>
                    <a:pt x="19834" y="10243"/>
                  </a:lnTo>
                  <a:lnTo>
                    <a:pt x="20155" y="5108"/>
                  </a:lnTo>
                  <a:cubicBezTo>
                    <a:pt x="20086" y="5108"/>
                    <a:pt x="19826" y="5352"/>
                    <a:pt x="19528" y="5352"/>
                  </a:cubicBezTo>
                  <a:cubicBezTo>
                    <a:pt x="19161" y="5352"/>
                    <a:pt x="18733" y="4999"/>
                    <a:pt x="18557" y="3423"/>
                  </a:cubicBezTo>
                  <a:cubicBezTo>
                    <a:pt x="18236" y="571"/>
                    <a:pt x="17119" y="0"/>
                    <a:pt x="17119" y="0"/>
                  </a:cubicBezTo>
                  <a:close/>
                </a:path>
              </a:pathLst>
            </a:custGeom>
            <a:solidFill>
              <a:srgbClr val="CAD4D8"/>
            </a:solidFill>
            <a:ln w="12700" cap="flat">
              <a:noFill/>
              <a:miter lim="400000"/>
            </a:ln>
            <a:effectLst/>
          </p:spPr>
          <p:txBody>
            <a:bodyPr wrap="square" lIns="0" tIns="0" rIns="0" bIns="0" numCol="1" anchor="ctr">
              <a:noAutofit/>
            </a:bodyPr>
            <a:lstStyle/>
            <a:p>
              <a:pPr defTabSz="342900">
                <a:lnSpc>
                  <a:spcPct val="100000"/>
                </a:lnSpc>
                <a:spcBef>
                  <a:spcPts val="0"/>
                </a:spcBef>
                <a:defRPr sz="1400">
                  <a:latin typeface="Arial"/>
                  <a:ea typeface="Arial"/>
                  <a:cs typeface="Arial"/>
                  <a:sym typeface="Arial"/>
                </a:defRPr>
              </a:pPr>
              <a:endParaRPr sz="525"/>
            </a:p>
          </p:txBody>
        </p:sp>
        <p:sp>
          <p:nvSpPr>
            <p:cNvPr id="298" name="Google Shape;10637;p32">
              <a:extLst>
                <a:ext uri="{FF2B5EF4-FFF2-40B4-BE49-F238E27FC236}">
                  <a16:creationId xmlns:a16="http://schemas.microsoft.com/office/drawing/2014/main" id="{FBE9367F-ED65-D673-F3DE-18389DCF439E}"/>
                </a:ext>
              </a:extLst>
            </p:cNvPr>
            <p:cNvSpPr/>
            <p:nvPr/>
          </p:nvSpPr>
          <p:spPr>
            <a:xfrm>
              <a:off x="17733089" y="6678522"/>
              <a:ext cx="222049" cy="124673"/>
            </a:xfrm>
            <a:custGeom>
              <a:avLst/>
              <a:gdLst/>
              <a:ahLst/>
              <a:cxnLst>
                <a:cxn ang="0">
                  <a:pos x="wd2" y="hd2"/>
                </a:cxn>
                <a:cxn ang="5400000">
                  <a:pos x="wd2" y="hd2"/>
                </a:cxn>
                <a:cxn ang="10800000">
                  <a:pos x="wd2" y="hd2"/>
                </a:cxn>
                <a:cxn ang="16200000">
                  <a:pos x="wd2" y="hd2"/>
                </a:cxn>
              </a:cxnLst>
              <a:rect l="0" t="0" r="r" b="b"/>
              <a:pathLst>
                <a:path w="21600" h="21600" extrusionOk="0">
                  <a:moveTo>
                    <a:pt x="9143" y="0"/>
                  </a:moveTo>
                  <a:lnTo>
                    <a:pt x="7115" y="434"/>
                  </a:lnTo>
                  <a:lnTo>
                    <a:pt x="3812" y="3903"/>
                  </a:lnTo>
                  <a:lnTo>
                    <a:pt x="2283" y="9086"/>
                  </a:lnTo>
                  <a:lnTo>
                    <a:pt x="765" y="10366"/>
                  </a:lnTo>
                  <a:lnTo>
                    <a:pt x="765" y="12968"/>
                  </a:lnTo>
                  <a:lnTo>
                    <a:pt x="0" y="15137"/>
                  </a:lnTo>
                  <a:lnTo>
                    <a:pt x="1275" y="19019"/>
                  </a:lnTo>
                  <a:lnTo>
                    <a:pt x="3812" y="19452"/>
                  </a:lnTo>
                  <a:lnTo>
                    <a:pt x="4832" y="18151"/>
                  </a:lnTo>
                  <a:lnTo>
                    <a:pt x="8390" y="21600"/>
                  </a:lnTo>
                  <a:lnTo>
                    <a:pt x="10163" y="21600"/>
                  </a:lnTo>
                  <a:lnTo>
                    <a:pt x="11437" y="19019"/>
                  </a:lnTo>
                  <a:lnTo>
                    <a:pt x="12955" y="18151"/>
                  </a:lnTo>
                  <a:lnTo>
                    <a:pt x="14230" y="19452"/>
                  </a:lnTo>
                  <a:lnTo>
                    <a:pt x="16768" y="18151"/>
                  </a:lnTo>
                  <a:lnTo>
                    <a:pt x="18807" y="19019"/>
                  </a:lnTo>
                  <a:lnTo>
                    <a:pt x="21600" y="17284"/>
                  </a:lnTo>
                  <a:lnTo>
                    <a:pt x="21600" y="11667"/>
                  </a:lnTo>
                  <a:lnTo>
                    <a:pt x="19305" y="10366"/>
                  </a:lnTo>
                  <a:lnTo>
                    <a:pt x="19305" y="8219"/>
                  </a:lnTo>
                  <a:lnTo>
                    <a:pt x="19815" y="4750"/>
                  </a:lnTo>
                  <a:lnTo>
                    <a:pt x="19305" y="4750"/>
                  </a:lnTo>
                  <a:lnTo>
                    <a:pt x="18552" y="2602"/>
                  </a:lnTo>
                  <a:lnTo>
                    <a:pt x="16513" y="2168"/>
                  </a:lnTo>
                  <a:lnTo>
                    <a:pt x="14740" y="3903"/>
                  </a:lnTo>
                  <a:lnTo>
                    <a:pt x="13465" y="2602"/>
                  </a:lnTo>
                  <a:lnTo>
                    <a:pt x="10163" y="2168"/>
                  </a:lnTo>
                  <a:lnTo>
                    <a:pt x="9143" y="0"/>
                  </a:lnTo>
                  <a:close/>
                </a:path>
              </a:pathLst>
            </a:custGeom>
            <a:solidFill>
              <a:srgbClr val="CCD4D8"/>
            </a:solidFill>
            <a:ln w="12700" cap="flat">
              <a:noFill/>
              <a:miter lim="400000"/>
            </a:ln>
            <a:effectLst/>
          </p:spPr>
          <p:txBody>
            <a:bodyPr wrap="square" lIns="0" tIns="0" rIns="0" bIns="0" numCol="1" anchor="ctr">
              <a:noAutofit/>
            </a:bodyPr>
            <a:lstStyle/>
            <a:p>
              <a:pPr defTabSz="342900">
                <a:lnSpc>
                  <a:spcPct val="100000"/>
                </a:lnSpc>
                <a:spcBef>
                  <a:spcPts val="0"/>
                </a:spcBef>
                <a:defRPr sz="1400">
                  <a:latin typeface="Arial"/>
                  <a:ea typeface="Arial"/>
                  <a:cs typeface="Arial"/>
                  <a:sym typeface="Arial"/>
                </a:defRPr>
              </a:pPr>
              <a:endParaRPr sz="525"/>
            </a:p>
          </p:txBody>
        </p:sp>
        <p:sp>
          <p:nvSpPr>
            <p:cNvPr id="299" name="Google Shape;10638;p32">
              <a:extLst>
                <a:ext uri="{FF2B5EF4-FFF2-40B4-BE49-F238E27FC236}">
                  <a16:creationId xmlns:a16="http://schemas.microsoft.com/office/drawing/2014/main" id="{16439223-F248-4B9C-6E16-182D23F5C2D1}"/>
                </a:ext>
              </a:extLst>
            </p:cNvPr>
            <p:cNvSpPr/>
            <p:nvPr/>
          </p:nvSpPr>
          <p:spPr>
            <a:xfrm>
              <a:off x="12831092" y="5623699"/>
              <a:ext cx="174870" cy="142077"/>
            </a:xfrm>
            <a:custGeom>
              <a:avLst/>
              <a:gdLst/>
              <a:ahLst/>
              <a:cxnLst>
                <a:cxn ang="0">
                  <a:pos x="wd2" y="hd2"/>
                </a:cxn>
                <a:cxn ang="5400000">
                  <a:pos x="wd2" y="hd2"/>
                </a:cxn>
                <a:cxn ang="10800000">
                  <a:pos x="wd2" y="hd2"/>
                </a:cxn>
                <a:cxn ang="16200000">
                  <a:pos x="wd2" y="hd2"/>
                </a:cxn>
              </a:cxnLst>
              <a:rect l="0" t="0" r="r" b="b"/>
              <a:pathLst>
                <a:path w="21600" h="21600" extrusionOk="0">
                  <a:moveTo>
                    <a:pt x="13860" y="0"/>
                  </a:moveTo>
                  <a:lnTo>
                    <a:pt x="11609" y="743"/>
                  </a:lnTo>
                  <a:lnTo>
                    <a:pt x="9667" y="743"/>
                  </a:lnTo>
                  <a:lnTo>
                    <a:pt x="6445" y="1504"/>
                  </a:lnTo>
                  <a:lnTo>
                    <a:pt x="4826" y="3026"/>
                  </a:lnTo>
                  <a:lnTo>
                    <a:pt x="3222" y="3407"/>
                  </a:lnTo>
                  <a:lnTo>
                    <a:pt x="632" y="4929"/>
                  </a:lnTo>
                  <a:lnTo>
                    <a:pt x="956" y="6433"/>
                  </a:lnTo>
                  <a:lnTo>
                    <a:pt x="308" y="7194"/>
                  </a:lnTo>
                  <a:lnTo>
                    <a:pt x="308" y="6813"/>
                  </a:lnTo>
                  <a:lnTo>
                    <a:pt x="0" y="10601"/>
                  </a:lnTo>
                  <a:lnTo>
                    <a:pt x="308" y="14406"/>
                  </a:lnTo>
                  <a:lnTo>
                    <a:pt x="1927" y="17052"/>
                  </a:lnTo>
                  <a:lnTo>
                    <a:pt x="2575" y="19715"/>
                  </a:lnTo>
                  <a:lnTo>
                    <a:pt x="4826" y="21600"/>
                  </a:lnTo>
                  <a:lnTo>
                    <a:pt x="4826" y="20839"/>
                  </a:lnTo>
                  <a:lnTo>
                    <a:pt x="8063" y="18574"/>
                  </a:lnTo>
                  <a:lnTo>
                    <a:pt x="10638" y="17813"/>
                  </a:lnTo>
                  <a:lnTo>
                    <a:pt x="10638" y="16671"/>
                  </a:lnTo>
                  <a:lnTo>
                    <a:pt x="12889" y="15167"/>
                  </a:lnTo>
                  <a:lnTo>
                    <a:pt x="17098" y="15910"/>
                  </a:lnTo>
                  <a:lnTo>
                    <a:pt x="19349" y="14406"/>
                  </a:lnTo>
                  <a:lnTo>
                    <a:pt x="20968" y="14026"/>
                  </a:lnTo>
                  <a:lnTo>
                    <a:pt x="21600" y="12884"/>
                  </a:lnTo>
                  <a:lnTo>
                    <a:pt x="21600" y="10981"/>
                  </a:lnTo>
                  <a:lnTo>
                    <a:pt x="21292" y="8336"/>
                  </a:lnTo>
                  <a:lnTo>
                    <a:pt x="18701" y="3407"/>
                  </a:lnTo>
                  <a:lnTo>
                    <a:pt x="15155" y="0"/>
                  </a:lnTo>
                  <a:close/>
                </a:path>
              </a:pathLst>
            </a:custGeom>
            <a:solidFill>
              <a:srgbClr val="CCD4D9"/>
            </a:solidFill>
            <a:ln w="12700" cap="flat">
              <a:noFill/>
              <a:miter lim="400000"/>
            </a:ln>
            <a:effectLst/>
          </p:spPr>
          <p:txBody>
            <a:bodyPr wrap="square" lIns="0" tIns="0" rIns="0" bIns="0" numCol="1" anchor="ctr">
              <a:noAutofit/>
            </a:bodyPr>
            <a:lstStyle/>
            <a:p>
              <a:pPr defTabSz="342900">
                <a:lnSpc>
                  <a:spcPct val="100000"/>
                </a:lnSpc>
                <a:spcBef>
                  <a:spcPts val="0"/>
                </a:spcBef>
                <a:defRPr sz="1400">
                  <a:latin typeface="Arial"/>
                  <a:ea typeface="Arial"/>
                  <a:cs typeface="Arial"/>
                  <a:sym typeface="Arial"/>
                </a:defRPr>
              </a:pPr>
              <a:endParaRPr sz="525"/>
            </a:p>
          </p:txBody>
        </p:sp>
        <p:sp>
          <p:nvSpPr>
            <p:cNvPr id="300" name="Google Shape;10639;p32">
              <a:extLst>
                <a:ext uri="{FF2B5EF4-FFF2-40B4-BE49-F238E27FC236}">
                  <a16:creationId xmlns:a16="http://schemas.microsoft.com/office/drawing/2014/main" id="{51ED7FDF-00D2-6BDF-A12A-9C3C51949EB7}"/>
                </a:ext>
              </a:extLst>
            </p:cNvPr>
            <p:cNvSpPr/>
            <p:nvPr/>
          </p:nvSpPr>
          <p:spPr>
            <a:xfrm>
              <a:off x="12687422" y="5304387"/>
              <a:ext cx="292450" cy="366625"/>
            </a:xfrm>
            <a:custGeom>
              <a:avLst/>
              <a:gdLst/>
              <a:ahLst/>
              <a:cxnLst>
                <a:cxn ang="0">
                  <a:pos x="wd2" y="hd2"/>
                </a:cxn>
                <a:cxn ang="5400000">
                  <a:pos x="wd2" y="hd2"/>
                </a:cxn>
                <a:cxn ang="10800000">
                  <a:pos x="wd2" y="hd2"/>
                </a:cxn>
                <a:cxn ang="16200000">
                  <a:pos x="wd2" y="hd2"/>
                </a:cxn>
              </a:cxnLst>
              <a:rect l="0" t="0" r="r" b="b"/>
              <a:pathLst>
                <a:path w="21600" h="21600" extrusionOk="0">
                  <a:moveTo>
                    <a:pt x="4241" y="0"/>
                  </a:moveTo>
                  <a:lnTo>
                    <a:pt x="3088" y="737"/>
                  </a:lnTo>
                  <a:lnTo>
                    <a:pt x="2895" y="1032"/>
                  </a:lnTo>
                  <a:lnTo>
                    <a:pt x="1927" y="1032"/>
                  </a:lnTo>
                  <a:lnTo>
                    <a:pt x="581" y="1475"/>
                  </a:lnTo>
                  <a:lnTo>
                    <a:pt x="0" y="1910"/>
                  </a:lnTo>
                  <a:lnTo>
                    <a:pt x="194" y="2205"/>
                  </a:lnTo>
                  <a:lnTo>
                    <a:pt x="581" y="3237"/>
                  </a:lnTo>
                  <a:lnTo>
                    <a:pt x="959" y="4410"/>
                  </a:lnTo>
                  <a:lnTo>
                    <a:pt x="1540" y="4705"/>
                  </a:lnTo>
                  <a:lnTo>
                    <a:pt x="2508" y="4852"/>
                  </a:lnTo>
                  <a:lnTo>
                    <a:pt x="2508" y="5295"/>
                  </a:lnTo>
                  <a:lnTo>
                    <a:pt x="2120" y="5295"/>
                  </a:lnTo>
                  <a:lnTo>
                    <a:pt x="959" y="5442"/>
                  </a:lnTo>
                  <a:lnTo>
                    <a:pt x="1152" y="6172"/>
                  </a:lnTo>
                  <a:lnTo>
                    <a:pt x="1346" y="6320"/>
                  </a:lnTo>
                  <a:lnTo>
                    <a:pt x="1927" y="6172"/>
                  </a:lnTo>
                  <a:lnTo>
                    <a:pt x="2508" y="6172"/>
                  </a:lnTo>
                  <a:lnTo>
                    <a:pt x="2314" y="7352"/>
                  </a:lnTo>
                  <a:lnTo>
                    <a:pt x="1346" y="8377"/>
                  </a:lnTo>
                  <a:lnTo>
                    <a:pt x="1346" y="8967"/>
                  </a:lnTo>
                  <a:lnTo>
                    <a:pt x="2895" y="9845"/>
                  </a:lnTo>
                  <a:lnTo>
                    <a:pt x="3854" y="9992"/>
                  </a:lnTo>
                  <a:lnTo>
                    <a:pt x="4241" y="10435"/>
                  </a:lnTo>
                  <a:lnTo>
                    <a:pt x="4047" y="11025"/>
                  </a:lnTo>
                  <a:lnTo>
                    <a:pt x="3088" y="10582"/>
                  </a:lnTo>
                  <a:lnTo>
                    <a:pt x="2508" y="10730"/>
                  </a:lnTo>
                  <a:lnTo>
                    <a:pt x="2508" y="11755"/>
                  </a:lnTo>
                  <a:lnTo>
                    <a:pt x="3854" y="12787"/>
                  </a:lnTo>
                  <a:lnTo>
                    <a:pt x="3273" y="12935"/>
                  </a:lnTo>
                  <a:lnTo>
                    <a:pt x="4434" y="13960"/>
                  </a:lnTo>
                  <a:lnTo>
                    <a:pt x="4434" y="14402"/>
                  </a:lnTo>
                  <a:lnTo>
                    <a:pt x="5015" y="14992"/>
                  </a:lnTo>
                  <a:lnTo>
                    <a:pt x="6167" y="14992"/>
                  </a:lnTo>
                  <a:lnTo>
                    <a:pt x="6942" y="15575"/>
                  </a:lnTo>
                  <a:lnTo>
                    <a:pt x="8288" y="15722"/>
                  </a:lnTo>
                  <a:lnTo>
                    <a:pt x="8288" y="16607"/>
                  </a:lnTo>
                  <a:lnTo>
                    <a:pt x="7716" y="17190"/>
                  </a:lnTo>
                  <a:lnTo>
                    <a:pt x="7329" y="17633"/>
                  </a:lnTo>
                  <a:lnTo>
                    <a:pt x="7910" y="17780"/>
                  </a:lnTo>
                  <a:lnTo>
                    <a:pt x="8675" y="18665"/>
                  </a:lnTo>
                  <a:lnTo>
                    <a:pt x="9062" y="18665"/>
                  </a:lnTo>
                  <a:lnTo>
                    <a:pt x="10030" y="19248"/>
                  </a:lnTo>
                  <a:lnTo>
                    <a:pt x="10611" y="19985"/>
                  </a:lnTo>
                  <a:lnTo>
                    <a:pt x="10611" y="21010"/>
                  </a:lnTo>
                  <a:lnTo>
                    <a:pt x="10795" y="21600"/>
                  </a:lnTo>
                  <a:lnTo>
                    <a:pt x="11183" y="21305"/>
                  </a:lnTo>
                  <a:lnTo>
                    <a:pt x="10989" y="20722"/>
                  </a:lnTo>
                  <a:lnTo>
                    <a:pt x="12538" y="20132"/>
                  </a:lnTo>
                  <a:lnTo>
                    <a:pt x="13497" y="19985"/>
                  </a:lnTo>
                  <a:lnTo>
                    <a:pt x="14465" y="19395"/>
                  </a:lnTo>
                  <a:lnTo>
                    <a:pt x="16391" y="19100"/>
                  </a:lnTo>
                  <a:lnTo>
                    <a:pt x="17553" y="19100"/>
                  </a:lnTo>
                  <a:lnTo>
                    <a:pt x="18899" y="18812"/>
                  </a:lnTo>
                  <a:lnTo>
                    <a:pt x="19673" y="18812"/>
                  </a:lnTo>
                  <a:lnTo>
                    <a:pt x="20254" y="18075"/>
                  </a:lnTo>
                  <a:lnTo>
                    <a:pt x="19480" y="17338"/>
                  </a:lnTo>
                  <a:lnTo>
                    <a:pt x="19286" y="16607"/>
                  </a:lnTo>
                  <a:lnTo>
                    <a:pt x="21213" y="15428"/>
                  </a:lnTo>
                  <a:lnTo>
                    <a:pt x="21600" y="14402"/>
                  </a:lnTo>
                  <a:lnTo>
                    <a:pt x="20835" y="13518"/>
                  </a:lnTo>
                  <a:lnTo>
                    <a:pt x="19286" y="12197"/>
                  </a:lnTo>
                  <a:lnTo>
                    <a:pt x="18705" y="10582"/>
                  </a:lnTo>
                  <a:lnTo>
                    <a:pt x="19480" y="9992"/>
                  </a:lnTo>
                  <a:lnTo>
                    <a:pt x="19286" y="9262"/>
                  </a:lnTo>
                  <a:lnTo>
                    <a:pt x="18899" y="8377"/>
                  </a:lnTo>
                  <a:lnTo>
                    <a:pt x="18705" y="7788"/>
                  </a:lnTo>
                  <a:lnTo>
                    <a:pt x="19673" y="6910"/>
                  </a:lnTo>
                  <a:lnTo>
                    <a:pt x="17746" y="6762"/>
                  </a:lnTo>
                  <a:lnTo>
                    <a:pt x="16972" y="7640"/>
                  </a:lnTo>
                  <a:lnTo>
                    <a:pt x="16004" y="7057"/>
                  </a:lnTo>
                  <a:lnTo>
                    <a:pt x="15045" y="7352"/>
                  </a:lnTo>
                  <a:lnTo>
                    <a:pt x="14658" y="6762"/>
                  </a:lnTo>
                  <a:lnTo>
                    <a:pt x="12731" y="6172"/>
                  </a:lnTo>
                  <a:lnTo>
                    <a:pt x="12538" y="5878"/>
                  </a:lnTo>
                  <a:lnTo>
                    <a:pt x="13119" y="4852"/>
                  </a:lnTo>
                  <a:lnTo>
                    <a:pt x="11763" y="3967"/>
                  </a:lnTo>
                  <a:lnTo>
                    <a:pt x="10224" y="3385"/>
                  </a:lnTo>
                  <a:lnTo>
                    <a:pt x="10030" y="2647"/>
                  </a:lnTo>
                  <a:lnTo>
                    <a:pt x="8288" y="1180"/>
                  </a:lnTo>
                  <a:lnTo>
                    <a:pt x="8103" y="737"/>
                  </a:lnTo>
                  <a:lnTo>
                    <a:pt x="6942" y="442"/>
                  </a:lnTo>
                  <a:lnTo>
                    <a:pt x="6167" y="295"/>
                  </a:lnTo>
                  <a:lnTo>
                    <a:pt x="5209" y="147"/>
                  </a:lnTo>
                  <a:lnTo>
                    <a:pt x="4241" y="0"/>
                  </a:lnTo>
                  <a:close/>
                </a:path>
              </a:pathLst>
            </a:custGeom>
            <a:solidFill>
              <a:srgbClr val="CCD4D9"/>
            </a:solidFill>
            <a:ln w="12700" cap="flat">
              <a:noFill/>
              <a:miter lim="400000"/>
            </a:ln>
            <a:effectLst/>
          </p:spPr>
          <p:txBody>
            <a:bodyPr wrap="square" lIns="0" tIns="0" rIns="0" bIns="0" numCol="1" anchor="ctr">
              <a:noAutofit/>
            </a:bodyPr>
            <a:lstStyle/>
            <a:p>
              <a:pPr defTabSz="342900">
                <a:lnSpc>
                  <a:spcPct val="100000"/>
                </a:lnSpc>
                <a:spcBef>
                  <a:spcPts val="0"/>
                </a:spcBef>
                <a:defRPr sz="1400">
                  <a:latin typeface="Arial"/>
                  <a:ea typeface="Arial"/>
                  <a:cs typeface="Arial"/>
                  <a:sym typeface="Arial"/>
                </a:defRPr>
              </a:pPr>
              <a:endParaRPr sz="525"/>
            </a:p>
          </p:txBody>
        </p:sp>
      </p:grpSp>
      <p:graphicFrame>
        <p:nvGraphicFramePr>
          <p:cNvPr id="1025" name="Gráfico 1024">
            <a:extLst>
              <a:ext uri="{FF2B5EF4-FFF2-40B4-BE49-F238E27FC236}">
                <a16:creationId xmlns:a16="http://schemas.microsoft.com/office/drawing/2014/main" id="{A15C3816-D903-1ABB-486A-6C5D58B09478}"/>
              </a:ext>
            </a:extLst>
          </p:cNvPr>
          <p:cNvGraphicFramePr/>
          <p:nvPr>
            <p:extLst>
              <p:ext uri="{D42A27DB-BD31-4B8C-83A1-F6EECF244321}">
                <p14:modId xmlns:p14="http://schemas.microsoft.com/office/powerpoint/2010/main" val="2521142945"/>
              </p:ext>
            </p:extLst>
          </p:nvPr>
        </p:nvGraphicFramePr>
        <p:xfrm>
          <a:off x="7001651" y="859555"/>
          <a:ext cx="1486308" cy="990873"/>
        </p:xfrm>
        <a:graphic>
          <a:graphicData uri="http://schemas.openxmlformats.org/drawingml/2006/chart">
            <c:chart xmlns:c="http://schemas.openxmlformats.org/drawingml/2006/chart" xmlns:r="http://schemas.openxmlformats.org/officeDocument/2006/relationships" r:id="rId2"/>
          </a:graphicData>
        </a:graphic>
      </p:graphicFrame>
      <p:graphicFrame>
        <p:nvGraphicFramePr>
          <p:cNvPr id="1026" name="Gráfico 1025">
            <a:extLst>
              <a:ext uri="{FF2B5EF4-FFF2-40B4-BE49-F238E27FC236}">
                <a16:creationId xmlns:a16="http://schemas.microsoft.com/office/drawing/2014/main" id="{43CE0B2F-B693-5D6C-5E57-C056658921E3}"/>
              </a:ext>
            </a:extLst>
          </p:cNvPr>
          <p:cNvGraphicFramePr/>
          <p:nvPr>
            <p:extLst>
              <p:ext uri="{D42A27DB-BD31-4B8C-83A1-F6EECF244321}">
                <p14:modId xmlns:p14="http://schemas.microsoft.com/office/powerpoint/2010/main" val="3292813488"/>
              </p:ext>
            </p:extLst>
          </p:nvPr>
        </p:nvGraphicFramePr>
        <p:xfrm>
          <a:off x="7001651" y="1844603"/>
          <a:ext cx="1486308" cy="990873"/>
        </p:xfrm>
        <a:graphic>
          <a:graphicData uri="http://schemas.openxmlformats.org/drawingml/2006/chart">
            <c:chart xmlns:c="http://schemas.openxmlformats.org/drawingml/2006/chart" xmlns:r="http://schemas.openxmlformats.org/officeDocument/2006/relationships" r:id="rId3"/>
          </a:graphicData>
        </a:graphic>
      </p:graphicFrame>
      <p:graphicFrame>
        <p:nvGraphicFramePr>
          <p:cNvPr id="1027" name="Gráfico 1026">
            <a:extLst>
              <a:ext uri="{FF2B5EF4-FFF2-40B4-BE49-F238E27FC236}">
                <a16:creationId xmlns:a16="http://schemas.microsoft.com/office/drawing/2014/main" id="{5920164F-600B-CABE-EE80-F6AD248F6AB4}"/>
              </a:ext>
            </a:extLst>
          </p:cNvPr>
          <p:cNvGraphicFramePr/>
          <p:nvPr>
            <p:extLst>
              <p:ext uri="{D42A27DB-BD31-4B8C-83A1-F6EECF244321}">
                <p14:modId xmlns:p14="http://schemas.microsoft.com/office/powerpoint/2010/main" val="3458233080"/>
              </p:ext>
            </p:extLst>
          </p:nvPr>
        </p:nvGraphicFramePr>
        <p:xfrm>
          <a:off x="7001651" y="2829651"/>
          <a:ext cx="1486308" cy="990873"/>
        </p:xfrm>
        <a:graphic>
          <a:graphicData uri="http://schemas.openxmlformats.org/drawingml/2006/chart">
            <c:chart xmlns:c="http://schemas.openxmlformats.org/drawingml/2006/chart" xmlns:r="http://schemas.openxmlformats.org/officeDocument/2006/relationships" r:id="rId4"/>
          </a:graphicData>
        </a:graphic>
      </p:graphicFrame>
      <p:graphicFrame>
        <p:nvGraphicFramePr>
          <p:cNvPr id="1028" name="Gráfico 1027">
            <a:extLst>
              <a:ext uri="{FF2B5EF4-FFF2-40B4-BE49-F238E27FC236}">
                <a16:creationId xmlns:a16="http://schemas.microsoft.com/office/drawing/2014/main" id="{2C8154F9-36FF-FE4F-97A2-409DA61098A1}"/>
              </a:ext>
            </a:extLst>
          </p:cNvPr>
          <p:cNvGraphicFramePr/>
          <p:nvPr>
            <p:extLst>
              <p:ext uri="{D42A27DB-BD31-4B8C-83A1-F6EECF244321}">
                <p14:modId xmlns:p14="http://schemas.microsoft.com/office/powerpoint/2010/main" val="766256145"/>
              </p:ext>
            </p:extLst>
          </p:nvPr>
        </p:nvGraphicFramePr>
        <p:xfrm>
          <a:off x="7001651" y="3814698"/>
          <a:ext cx="1486308" cy="990873"/>
        </p:xfrm>
        <a:graphic>
          <a:graphicData uri="http://schemas.openxmlformats.org/drawingml/2006/chart">
            <c:chart xmlns:c="http://schemas.openxmlformats.org/drawingml/2006/chart" xmlns:r="http://schemas.openxmlformats.org/officeDocument/2006/relationships" r:id="rId5"/>
          </a:graphicData>
        </a:graphic>
      </p:graphicFrame>
      <p:sp>
        <p:nvSpPr>
          <p:cNvPr id="1029" name="Círculo">
            <a:extLst>
              <a:ext uri="{FF2B5EF4-FFF2-40B4-BE49-F238E27FC236}">
                <a16:creationId xmlns:a16="http://schemas.microsoft.com/office/drawing/2014/main" id="{4887F3AE-8AFA-0E6F-69D2-D29011EC92A3}"/>
              </a:ext>
            </a:extLst>
          </p:cNvPr>
          <p:cNvSpPr/>
          <p:nvPr/>
        </p:nvSpPr>
        <p:spPr>
          <a:xfrm>
            <a:off x="7460578" y="1075206"/>
            <a:ext cx="562928" cy="562928"/>
          </a:xfrm>
          <a:prstGeom prst="ellipse">
            <a:avLst/>
          </a:prstGeom>
          <a:solidFill>
            <a:srgbClr val="FFFFFF"/>
          </a:solidFill>
          <a:ln w="12700">
            <a:miter lim="400000"/>
          </a:ln>
        </p:spPr>
        <p:txBody>
          <a:bodyPr lIns="19050" tIns="19050" rIns="19050" bIns="19050" anchor="ctr"/>
          <a:lstStyle/>
          <a:p>
            <a:pPr algn="ctr" defTabSz="309563">
              <a:lnSpc>
                <a:spcPct val="100000"/>
              </a:lnSpc>
              <a:spcBef>
                <a:spcPts val="0"/>
              </a:spcBef>
              <a:defRPr sz="3200">
                <a:solidFill>
                  <a:srgbClr val="FFFFFF"/>
                </a:solidFill>
                <a:latin typeface="Helvetica Neue Medium"/>
                <a:ea typeface="Helvetica Neue Medium"/>
                <a:cs typeface="Helvetica Neue Medium"/>
                <a:sym typeface="Helvetica Neue Medium"/>
              </a:defRPr>
            </a:pPr>
            <a:endParaRPr sz="1200"/>
          </a:p>
        </p:txBody>
      </p:sp>
      <p:sp>
        <p:nvSpPr>
          <p:cNvPr id="1030" name="75%">
            <a:extLst>
              <a:ext uri="{FF2B5EF4-FFF2-40B4-BE49-F238E27FC236}">
                <a16:creationId xmlns:a16="http://schemas.microsoft.com/office/drawing/2014/main" id="{45AB3DC4-D671-7F3C-79A5-D4E881CD32DF}"/>
              </a:ext>
            </a:extLst>
          </p:cNvPr>
          <p:cNvSpPr txBox="1"/>
          <p:nvPr/>
        </p:nvSpPr>
        <p:spPr>
          <a:xfrm>
            <a:off x="7406107" y="1220542"/>
            <a:ext cx="671870" cy="272254"/>
          </a:xfrm>
          <a:prstGeom prst="rect">
            <a:avLst/>
          </a:prstGeom>
          <a:ln w="12700">
            <a:miter lim="400000"/>
          </a:ln>
          <a:extLst>
            <a:ext uri="{C572A759-6A51-4108-AA02-DFA0A04FC94B}">
              <ma14:wrappingTextBoxFlag xmlns="" xmlns:ma14="http://schemas.microsoft.com/office/mac/drawingml/2011/main" xmlns:a14="http://schemas.microsoft.com/office/drawing/2010/main" xmlns:m="http://schemas.openxmlformats.org/officeDocument/2006/math" val="1"/>
            </a:ext>
          </a:extLst>
        </p:spPr>
        <p:txBody>
          <a:bodyPr lIns="19050" tIns="19050" rIns="19050" bIns="19050" anchor="ctr">
            <a:spAutoFit/>
          </a:bodyPr>
          <a:lstStyle>
            <a:lvl1pPr algn="ctr">
              <a:defRPr sz="4500" b="1">
                <a:solidFill>
                  <a:srgbClr val="1E4BDE"/>
                </a:solidFill>
                <a:latin typeface="Arial Narrow"/>
                <a:ea typeface="Arial Narrow"/>
                <a:cs typeface="Arial Narrow"/>
                <a:sym typeface="Arial Narrow"/>
              </a:defRPr>
            </a:lvl1pPr>
          </a:lstStyle>
          <a:p>
            <a:r>
              <a:rPr sz="1688">
                <a:solidFill>
                  <a:srgbClr val="100690"/>
                </a:solidFill>
              </a:rPr>
              <a:t>75%</a:t>
            </a:r>
          </a:p>
        </p:txBody>
      </p:sp>
      <p:sp>
        <p:nvSpPr>
          <p:cNvPr id="1031" name="Círculo">
            <a:extLst>
              <a:ext uri="{FF2B5EF4-FFF2-40B4-BE49-F238E27FC236}">
                <a16:creationId xmlns:a16="http://schemas.microsoft.com/office/drawing/2014/main" id="{3BED5151-CEDB-713F-A284-7A427467D56A}"/>
              </a:ext>
            </a:extLst>
          </p:cNvPr>
          <p:cNvSpPr/>
          <p:nvPr/>
        </p:nvSpPr>
        <p:spPr>
          <a:xfrm>
            <a:off x="7460578" y="2060243"/>
            <a:ext cx="562928" cy="562928"/>
          </a:xfrm>
          <a:prstGeom prst="ellipse">
            <a:avLst/>
          </a:prstGeom>
          <a:solidFill>
            <a:srgbClr val="FFFFFF"/>
          </a:solidFill>
          <a:ln w="12700">
            <a:miter lim="400000"/>
          </a:ln>
        </p:spPr>
        <p:txBody>
          <a:bodyPr lIns="19050" tIns="19050" rIns="19050" bIns="19050" anchor="ctr"/>
          <a:lstStyle/>
          <a:p>
            <a:pPr algn="ctr" defTabSz="309563">
              <a:lnSpc>
                <a:spcPct val="100000"/>
              </a:lnSpc>
              <a:spcBef>
                <a:spcPts val="0"/>
              </a:spcBef>
              <a:defRPr sz="3200">
                <a:solidFill>
                  <a:srgbClr val="FFFFFF"/>
                </a:solidFill>
                <a:latin typeface="Helvetica Neue Medium"/>
                <a:ea typeface="Helvetica Neue Medium"/>
                <a:cs typeface="Helvetica Neue Medium"/>
                <a:sym typeface="Helvetica Neue Medium"/>
              </a:defRPr>
            </a:pPr>
            <a:endParaRPr sz="1200"/>
          </a:p>
        </p:txBody>
      </p:sp>
      <p:sp>
        <p:nvSpPr>
          <p:cNvPr id="1032" name="50%">
            <a:extLst>
              <a:ext uri="{FF2B5EF4-FFF2-40B4-BE49-F238E27FC236}">
                <a16:creationId xmlns:a16="http://schemas.microsoft.com/office/drawing/2014/main" id="{98C9F6A2-A132-2E1F-AD3D-854D6E403F21}"/>
              </a:ext>
            </a:extLst>
          </p:cNvPr>
          <p:cNvSpPr txBox="1"/>
          <p:nvPr/>
        </p:nvSpPr>
        <p:spPr>
          <a:xfrm>
            <a:off x="7406107" y="2209244"/>
            <a:ext cx="671870" cy="272254"/>
          </a:xfrm>
          <a:prstGeom prst="rect">
            <a:avLst/>
          </a:prstGeom>
          <a:ln w="12700">
            <a:miter lim="400000"/>
          </a:ln>
          <a:extLst>
            <a:ext uri="{C572A759-6A51-4108-AA02-DFA0A04FC94B}">
              <ma14:wrappingTextBoxFlag xmlns="" xmlns:ma14="http://schemas.microsoft.com/office/mac/drawingml/2011/main" xmlns:a14="http://schemas.microsoft.com/office/drawing/2010/main" xmlns:m="http://schemas.openxmlformats.org/officeDocument/2006/math" val="1"/>
            </a:ext>
          </a:extLst>
        </p:spPr>
        <p:txBody>
          <a:bodyPr lIns="19050" tIns="19050" rIns="19050" bIns="19050" anchor="ctr">
            <a:spAutoFit/>
          </a:bodyPr>
          <a:lstStyle>
            <a:lvl1pPr algn="ctr">
              <a:defRPr sz="4500" b="1">
                <a:solidFill>
                  <a:srgbClr val="1E4BDE"/>
                </a:solidFill>
                <a:latin typeface="Arial Narrow"/>
                <a:ea typeface="Arial Narrow"/>
                <a:cs typeface="Arial Narrow"/>
                <a:sym typeface="Arial Narrow"/>
              </a:defRPr>
            </a:lvl1pPr>
          </a:lstStyle>
          <a:p>
            <a:r>
              <a:rPr sz="1688">
                <a:solidFill>
                  <a:srgbClr val="100690"/>
                </a:solidFill>
              </a:rPr>
              <a:t>50%</a:t>
            </a:r>
          </a:p>
        </p:txBody>
      </p:sp>
      <p:sp>
        <p:nvSpPr>
          <p:cNvPr id="1033" name="Círculo">
            <a:extLst>
              <a:ext uri="{FF2B5EF4-FFF2-40B4-BE49-F238E27FC236}">
                <a16:creationId xmlns:a16="http://schemas.microsoft.com/office/drawing/2014/main" id="{CECA25FB-824D-C319-C9BD-D3882BBF8B2B}"/>
              </a:ext>
            </a:extLst>
          </p:cNvPr>
          <p:cNvSpPr/>
          <p:nvPr/>
        </p:nvSpPr>
        <p:spPr>
          <a:xfrm>
            <a:off x="7460578" y="3045280"/>
            <a:ext cx="562928" cy="562928"/>
          </a:xfrm>
          <a:prstGeom prst="ellipse">
            <a:avLst/>
          </a:prstGeom>
          <a:solidFill>
            <a:srgbClr val="FFFFFF"/>
          </a:solidFill>
          <a:ln w="12700">
            <a:miter lim="400000"/>
          </a:ln>
        </p:spPr>
        <p:txBody>
          <a:bodyPr lIns="19050" tIns="19050" rIns="19050" bIns="19050" anchor="ctr"/>
          <a:lstStyle/>
          <a:p>
            <a:pPr algn="ctr" defTabSz="309563">
              <a:lnSpc>
                <a:spcPct val="100000"/>
              </a:lnSpc>
              <a:spcBef>
                <a:spcPts val="0"/>
              </a:spcBef>
              <a:defRPr sz="3200">
                <a:solidFill>
                  <a:srgbClr val="FFFFFF"/>
                </a:solidFill>
                <a:latin typeface="Helvetica Neue Medium"/>
                <a:ea typeface="Helvetica Neue Medium"/>
                <a:cs typeface="Helvetica Neue Medium"/>
                <a:sym typeface="Helvetica Neue Medium"/>
              </a:defRPr>
            </a:pPr>
            <a:endParaRPr sz="1200"/>
          </a:p>
        </p:txBody>
      </p:sp>
      <p:sp>
        <p:nvSpPr>
          <p:cNvPr id="1034" name="75%">
            <a:extLst>
              <a:ext uri="{FF2B5EF4-FFF2-40B4-BE49-F238E27FC236}">
                <a16:creationId xmlns:a16="http://schemas.microsoft.com/office/drawing/2014/main" id="{DF728C37-299F-04CC-55E3-A5925F1A8F3A}"/>
              </a:ext>
            </a:extLst>
          </p:cNvPr>
          <p:cNvSpPr txBox="1"/>
          <p:nvPr/>
        </p:nvSpPr>
        <p:spPr>
          <a:xfrm>
            <a:off x="7406107" y="3197946"/>
            <a:ext cx="671870" cy="272254"/>
          </a:xfrm>
          <a:prstGeom prst="rect">
            <a:avLst/>
          </a:prstGeom>
          <a:ln w="12700">
            <a:miter lim="400000"/>
          </a:ln>
          <a:extLst>
            <a:ext uri="{C572A759-6A51-4108-AA02-DFA0A04FC94B}">
              <ma14:wrappingTextBoxFlag xmlns="" xmlns:ma14="http://schemas.microsoft.com/office/mac/drawingml/2011/main" xmlns:a14="http://schemas.microsoft.com/office/drawing/2010/main" xmlns:m="http://schemas.openxmlformats.org/officeDocument/2006/math" val="1"/>
            </a:ext>
          </a:extLst>
        </p:spPr>
        <p:txBody>
          <a:bodyPr lIns="19050" tIns="19050" rIns="19050" bIns="19050" anchor="ctr">
            <a:spAutoFit/>
          </a:bodyPr>
          <a:lstStyle>
            <a:lvl1pPr algn="ctr">
              <a:defRPr sz="4500" b="1">
                <a:solidFill>
                  <a:srgbClr val="1E4BDE"/>
                </a:solidFill>
                <a:latin typeface="Arial Narrow"/>
                <a:ea typeface="Arial Narrow"/>
                <a:cs typeface="Arial Narrow"/>
                <a:sym typeface="Arial Narrow"/>
              </a:defRPr>
            </a:lvl1pPr>
          </a:lstStyle>
          <a:p>
            <a:r>
              <a:rPr sz="1688">
                <a:solidFill>
                  <a:srgbClr val="005BAF"/>
                </a:solidFill>
              </a:rPr>
              <a:t>75%</a:t>
            </a:r>
          </a:p>
        </p:txBody>
      </p:sp>
      <p:sp>
        <p:nvSpPr>
          <p:cNvPr id="1035" name="Círculo">
            <a:extLst>
              <a:ext uri="{FF2B5EF4-FFF2-40B4-BE49-F238E27FC236}">
                <a16:creationId xmlns:a16="http://schemas.microsoft.com/office/drawing/2014/main" id="{6E01D591-7E75-43E2-25C4-6A0C61533F09}"/>
              </a:ext>
            </a:extLst>
          </p:cNvPr>
          <p:cNvSpPr/>
          <p:nvPr/>
        </p:nvSpPr>
        <p:spPr>
          <a:xfrm>
            <a:off x="7462645" y="4030317"/>
            <a:ext cx="558795" cy="558795"/>
          </a:xfrm>
          <a:prstGeom prst="ellipse">
            <a:avLst/>
          </a:prstGeom>
          <a:solidFill>
            <a:srgbClr val="FFFFFF"/>
          </a:solidFill>
          <a:ln w="12700">
            <a:miter lim="400000"/>
          </a:ln>
        </p:spPr>
        <p:txBody>
          <a:bodyPr lIns="19050" tIns="19050" rIns="19050" bIns="19050" anchor="ctr"/>
          <a:lstStyle/>
          <a:p>
            <a:pPr algn="ctr" defTabSz="309563">
              <a:lnSpc>
                <a:spcPct val="100000"/>
              </a:lnSpc>
              <a:spcBef>
                <a:spcPts val="0"/>
              </a:spcBef>
              <a:defRPr sz="3200">
                <a:solidFill>
                  <a:srgbClr val="FFFFFF"/>
                </a:solidFill>
                <a:latin typeface="Helvetica Neue Medium"/>
                <a:ea typeface="Helvetica Neue Medium"/>
                <a:cs typeface="Helvetica Neue Medium"/>
                <a:sym typeface="Helvetica Neue Medium"/>
              </a:defRPr>
            </a:pPr>
            <a:endParaRPr sz="1200"/>
          </a:p>
        </p:txBody>
      </p:sp>
      <p:sp>
        <p:nvSpPr>
          <p:cNvPr id="1036" name="25%">
            <a:extLst>
              <a:ext uri="{FF2B5EF4-FFF2-40B4-BE49-F238E27FC236}">
                <a16:creationId xmlns:a16="http://schemas.microsoft.com/office/drawing/2014/main" id="{0BEBB583-09DA-5058-BBB0-3C9A7AD3C661}"/>
              </a:ext>
            </a:extLst>
          </p:cNvPr>
          <p:cNvSpPr txBox="1"/>
          <p:nvPr/>
        </p:nvSpPr>
        <p:spPr>
          <a:xfrm>
            <a:off x="7406107" y="4186649"/>
            <a:ext cx="671870" cy="272254"/>
          </a:xfrm>
          <a:prstGeom prst="rect">
            <a:avLst/>
          </a:prstGeom>
          <a:ln w="12700">
            <a:miter lim="400000"/>
          </a:ln>
          <a:extLst>
            <a:ext uri="{C572A759-6A51-4108-AA02-DFA0A04FC94B}">
              <ma14:wrappingTextBoxFlag xmlns="" xmlns:ma14="http://schemas.microsoft.com/office/mac/drawingml/2011/main" xmlns:a14="http://schemas.microsoft.com/office/drawing/2010/main" xmlns:m="http://schemas.openxmlformats.org/officeDocument/2006/math" val="1"/>
            </a:ext>
          </a:extLst>
        </p:spPr>
        <p:txBody>
          <a:bodyPr lIns="19050" tIns="19050" rIns="19050" bIns="19050" anchor="ctr">
            <a:spAutoFit/>
          </a:bodyPr>
          <a:lstStyle>
            <a:lvl1pPr algn="ctr">
              <a:defRPr sz="4500" b="1">
                <a:solidFill>
                  <a:srgbClr val="1E4BDE"/>
                </a:solidFill>
                <a:latin typeface="Arial Narrow"/>
                <a:ea typeface="Arial Narrow"/>
                <a:cs typeface="Arial Narrow"/>
                <a:sym typeface="Arial Narrow"/>
              </a:defRPr>
            </a:lvl1pPr>
          </a:lstStyle>
          <a:p>
            <a:r>
              <a:rPr sz="1688">
                <a:solidFill>
                  <a:srgbClr val="005BAF"/>
                </a:solidFill>
              </a:rPr>
              <a:t>25%</a:t>
            </a:r>
          </a:p>
        </p:txBody>
      </p:sp>
      <p:sp>
        <p:nvSpPr>
          <p:cNvPr id="1037" name="USA">
            <a:extLst>
              <a:ext uri="{FF2B5EF4-FFF2-40B4-BE49-F238E27FC236}">
                <a16:creationId xmlns:a16="http://schemas.microsoft.com/office/drawing/2014/main" id="{BA4FB181-9625-8214-FE48-6903AB8601FA}"/>
              </a:ext>
            </a:extLst>
          </p:cNvPr>
          <p:cNvSpPr txBox="1"/>
          <p:nvPr/>
        </p:nvSpPr>
        <p:spPr>
          <a:xfrm>
            <a:off x="7560498" y="821847"/>
            <a:ext cx="363090" cy="182807"/>
          </a:xfrm>
          <a:prstGeom prst="rect">
            <a:avLst/>
          </a:prstGeom>
          <a:ln w="12700">
            <a:miter lim="400000"/>
          </a:ln>
          <a:extLst>
            <a:ext uri="{C572A759-6A51-4108-AA02-DFA0A04FC94B}">
              <ma14:wrappingTextBoxFlag xmlns="" xmlns:ma14="http://schemas.microsoft.com/office/mac/drawingml/2011/main" xmlns:a14="http://schemas.microsoft.com/office/drawing/2010/main" xmlns:m="http://schemas.openxmlformats.org/officeDocument/2006/math" val="1"/>
            </a:ext>
          </a:extLst>
        </p:spPr>
        <p:txBody>
          <a:bodyPr lIns="19050" tIns="19050" rIns="19050" bIns="19050">
            <a:spAutoFit/>
          </a:bodyPr>
          <a:lstStyle>
            <a:lvl1pPr algn="ctr">
              <a:lnSpc>
                <a:spcPct val="100000"/>
              </a:lnSpc>
              <a:defRPr sz="2500" b="1">
                <a:solidFill>
                  <a:srgbClr val="051636"/>
                </a:solidFill>
                <a:latin typeface="Arial"/>
                <a:ea typeface="Arial"/>
                <a:cs typeface="Arial"/>
                <a:sym typeface="Arial"/>
              </a:defRPr>
            </a:lvl1pPr>
          </a:lstStyle>
          <a:p>
            <a:r>
              <a:rPr sz="938">
                <a:solidFill>
                  <a:srgbClr val="100690"/>
                </a:solidFill>
              </a:rPr>
              <a:t>USA</a:t>
            </a:r>
          </a:p>
        </p:txBody>
      </p:sp>
      <p:sp>
        <p:nvSpPr>
          <p:cNvPr id="1038" name="BRA">
            <a:extLst>
              <a:ext uri="{FF2B5EF4-FFF2-40B4-BE49-F238E27FC236}">
                <a16:creationId xmlns:a16="http://schemas.microsoft.com/office/drawing/2014/main" id="{C9605FAE-1BB9-C9C5-3D91-E67346FCF4CA}"/>
              </a:ext>
            </a:extLst>
          </p:cNvPr>
          <p:cNvSpPr txBox="1"/>
          <p:nvPr/>
        </p:nvSpPr>
        <p:spPr>
          <a:xfrm>
            <a:off x="7560498" y="1771563"/>
            <a:ext cx="363090" cy="182807"/>
          </a:xfrm>
          <a:prstGeom prst="rect">
            <a:avLst/>
          </a:prstGeom>
          <a:ln w="12700">
            <a:miter lim="400000"/>
          </a:ln>
          <a:extLst>
            <a:ext uri="{C572A759-6A51-4108-AA02-DFA0A04FC94B}">
              <ma14:wrappingTextBoxFlag xmlns="" xmlns:ma14="http://schemas.microsoft.com/office/mac/drawingml/2011/main" xmlns:a14="http://schemas.microsoft.com/office/drawing/2010/main" xmlns:m="http://schemas.openxmlformats.org/officeDocument/2006/math" val="1"/>
            </a:ext>
          </a:extLst>
        </p:spPr>
        <p:txBody>
          <a:bodyPr lIns="19050" tIns="19050" rIns="19050" bIns="19050">
            <a:spAutoFit/>
          </a:bodyPr>
          <a:lstStyle>
            <a:lvl1pPr algn="ctr">
              <a:lnSpc>
                <a:spcPct val="100000"/>
              </a:lnSpc>
              <a:defRPr sz="2500" b="1">
                <a:solidFill>
                  <a:srgbClr val="051636"/>
                </a:solidFill>
                <a:latin typeface="Arial"/>
                <a:ea typeface="Arial"/>
                <a:cs typeface="Arial"/>
                <a:sym typeface="Arial"/>
              </a:defRPr>
            </a:lvl1pPr>
          </a:lstStyle>
          <a:p>
            <a:r>
              <a:rPr sz="938">
                <a:solidFill>
                  <a:srgbClr val="100690"/>
                </a:solidFill>
              </a:rPr>
              <a:t>BRA</a:t>
            </a:r>
          </a:p>
        </p:txBody>
      </p:sp>
      <p:sp>
        <p:nvSpPr>
          <p:cNvPr id="1039" name="FRA">
            <a:extLst>
              <a:ext uri="{FF2B5EF4-FFF2-40B4-BE49-F238E27FC236}">
                <a16:creationId xmlns:a16="http://schemas.microsoft.com/office/drawing/2014/main" id="{3F97CBF6-1366-28BE-CDEA-73A1A92A12B5}"/>
              </a:ext>
            </a:extLst>
          </p:cNvPr>
          <p:cNvSpPr txBox="1"/>
          <p:nvPr/>
        </p:nvSpPr>
        <p:spPr>
          <a:xfrm>
            <a:off x="7560498" y="2774397"/>
            <a:ext cx="363090" cy="182807"/>
          </a:xfrm>
          <a:prstGeom prst="rect">
            <a:avLst/>
          </a:prstGeom>
          <a:ln w="12700">
            <a:miter lim="400000"/>
          </a:ln>
          <a:extLst>
            <a:ext uri="{C572A759-6A51-4108-AA02-DFA0A04FC94B}">
              <ma14:wrappingTextBoxFlag xmlns="" xmlns:ma14="http://schemas.microsoft.com/office/mac/drawingml/2011/main" xmlns:a14="http://schemas.microsoft.com/office/drawing/2010/main" xmlns:m="http://schemas.openxmlformats.org/officeDocument/2006/math" val="1"/>
            </a:ext>
          </a:extLst>
        </p:spPr>
        <p:txBody>
          <a:bodyPr lIns="19050" tIns="19050" rIns="19050" bIns="19050">
            <a:spAutoFit/>
          </a:bodyPr>
          <a:lstStyle>
            <a:lvl1pPr algn="ctr">
              <a:lnSpc>
                <a:spcPct val="100000"/>
              </a:lnSpc>
              <a:defRPr sz="2500" b="1">
                <a:solidFill>
                  <a:srgbClr val="051636"/>
                </a:solidFill>
                <a:latin typeface="Arial"/>
                <a:ea typeface="Arial"/>
                <a:cs typeface="Arial"/>
                <a:sym typeface="Arial"/>
              </a:defRPr>
            </a:lvl1pPr>
          </a:lstStyle>
          <a:p>
            <a:r>
              <a:rPr sz="938">
                <a:solidFill>
                  <a:srgbClr val="100690"/>
                </a:solidFill>
              </a:rPr>
              <a:t>FRA</a:t>
            </a:r>
          </a:p>
        </p:txBody>
      </p:sp>
      <p:sp>
        <p:nvSpPr>
          <p:cNvPr id="1040" name="ESP">
            <a:extLst>
              <a:ext uri="{FF2B5EF4-FFF2-40B4-BE49-F238E27FC236}">
                <a16:creationId xmlns:a16="http://schemas.microsoft.com/office/drawing/2014/main" id="{31BDA90F-63A7-8A22-D22F-756A04D0820E}"/>
              </a:ext>
            </a:extLst>
          </p:cNvPr>
          <p:cNvSpPr txBox="1"/>
          <p:nvPr/>
        </p:nvSpPr>
        <p:spPr>
          <a:xfrm>
            <a:off x="7560498" y="3724113"/>
            <a:ext cx="363090" cy="182807"/>
          </a:xfrm>
          <a:prstGeom prst="rect">
            <a:avLst/>
          </a:prstGeom>
          <a:ln w="12700">
            <a:miter lim="400000"/>
          </a:ln>
          <a:extLst>
            <a:ext uri="{C572A759-6A51-4108-AA02-DFA0A04FC94B}">
              <ma14:wrappingTextBoxFlag xmlns="" xmlns:ma14="http://schemas.microsoft.com/office/mac/drawingml/2011/main" xmlns:a14="http://schemas.microsoft.com/office/drawing/2010/main" xmlns:m="http://schemas.openxmlformats.org/officeDocument/2006/math" val="1"/>
            </a:ext>
          </a:extLst>
        </p:spPr>
        <p:txBody>
          <a:bodyPr lIns="19050" tIns="19050" rIns="19050" bIns="19050">
            <a:spAutoFit/>
          </a:bodyPr>
          <a:lstStyle>
            <a:lvl1pPr algn="ctr">
              <a:lnSpc>
                <a:spcPct val="100000"/>
              </a:lnSpc>
              <a:defRPr sz="2500" b="1">
                <a:solidFill>
                  <a:srgbClr val="051636"/>
                </a:solidFill>
                <a:latin typeface="Arial"/>
                <a:ea typeface="Arial"/>
                <a:cs typeface="Arial"/>
                <a:sym typeface="Arial"/>
              </a:defRPr>
            </a:lvl1pPr>
          </a:lstStyle>
          <a:p>
            <a:r>
              <a:rPr sz="938">
                <a:solidFill>
                  <a:srgbClr val="100690"/>
                </a:solidFill>
              </a:rPr>
              <a:t>ESP</a:t>
            </a:r>
          </a:p>
        </p:txBody>
      </p:sp>
      <p:sp>
        <p:nvSpPr>
          <p:cNvPr id="2" name="maps graphic"/>
          <p:cNvSpPr txBox="1"/>
          <p:nvPr/>
        </p:nvSpPr>
        <p:spPr>
          <a:xfrm>
            <a:off x="994086" y="944086"/>
            <a:ext cx="1861257" cy="817531"/>
          </a:xfrm>
          <a:prstGeom prst="rect">
            <a:avLst/>
          </a:prstGeom>
          <a:ln w="12700">
            <a:miter lim="400000"/>
          </a:ln>
          <a:extLst>
            <a:ext uri="{C572A759-6A51-4108-AA02-DFA0A04FC94B}">
              <ma14:wrappingTextBoxFlag xmlns="" xmlns:ma14="http://schemas.microsoft.com/office/mac/drawingml/2011/main" val="1"/>
            </a:ext>
          </a:extLst>
        </p:spPr>
        <p:txBody>
          <a:bodyPr wrap="square" lIns="19050" tIns="19050" rIns="19050" bIns="19050">
            <a:spAutoFit/>
          </a:bodyPr>
          <a:lstStyle/>
          <a:p>
            <a:pPr>
              <a:defRPr sz="5000" b="1" cap="all">
                <a:latin typeface="Arial Narrow"/>
                <a:ea typeface="Arial Narrow"/>
                <a:cs typeface="Arial Narrow"/>
                <a:sym typeface="Arial Narrow"/>
              </a:defRPr>
            </a:pPr>
            <a:r>
              <a:rPr lang="en-US" sz="1875" b="1" cap="all" dirty="0">
                <a:solidFill>
                  <a:srgbClr val="100690"/>
                </a:solidFill>
                <a:latin typeface="Arial Narrow"/>
              </a:rPr>
              <a:t>Example of infographic model on maps</a:t>
            </a:r>
          </a:p>
        </p:txBody>
      </p:sp>
      <p:grpSp>
        <p:nvGrpSpPr>
          <p:cNvPr id="3" name="Agrupar 2">
            <a:extLst>
              <a:ext uri="{FF2B5EF4-FFF2-40B4-BE49-F238E27FC236}">
                <a16:creationId xmlns:a16="http://schemas.microsoft.com/office/drawing/2014/main" id="{2C001831-48DE-F616-A69A-C45E3D9D8F3E}"/>
              </a:ext>
            </a:extLst>
          </p:cNvPr>
          <p:cNvGrpSpPr/>
          <p:nvPr/>
        </p:nvGrpSpPr>
        <p:grpSpPr>
          <a:xfrm>
            <a:off x="8870294" y="167554"/>
            <a:ext cx="258136" cy="4683954"/>
            <a:chOff x="23654022" y="446811"/>
            <a:chExt cx="688359" cy="12490546"/>
          </a:xfrm>
        </p:grpSpPr>
        <p:grpSp>
          <p:nvGrpSpPr>
            <p:cNvPr id="4" name="Grupo">
              <a:extLst>
                <a:ext uri="{FF2B5EF4-FFF2-40B4-BE49-F238E27FC236}">
                  <a16:creationId xmlns:a16="http://schemas.microsoft.com/office/drawing/2014/main" id="{457079C1-E487-8EA9-20D9-C2E1B029D384}"/>
                </a:ext>
              </a:extLst>
            </p:cNvPr>
            <p:cNvGrpSpPr/>
            <p:nvPr/>
          </p:nvGrpSpPr>
          <p:grpSpPr>
            <a:xfrm rot="16200000">
              <a:off x="18519882" y="7114857"/>
              <a:ext cx="11349650" cy="295349"/>
              <a:chOff x="-1276219" y="-698"/>
              <a:chExt cx="11349649" cy="295348"/>
            </a:xfrm>
          </p:grpSpPr>
          <p:sp>
            <p:nvSpPr>
              <p:cNvPr id="6" name="This information belongs to Embraer and cannot be used or reproduced without written permission from the Company.">
                <a:extLst>
                  <a:ext uri="{FF2B5EF4-FFF2-40B4-BE49-F238E27FC236}">
                    <a16:creationId xmlns:a16="http://schemas.microsoft.com/office/drawing/2014/main" id="{E04701EC-3798-D0FE-5599-E601E83E1D1D}"/>
                  </a:ext>
                </a:extLst>
              </p:cNvPr>
              <p:cNvSpPr txBox="1"/>
              <p:nvPr/>
            </p:nvSpPr>
            <p:spPr>
              <a:xfrm>
                <a:off x="1071885" y="6522"/>
                <a:ext cx="9001545" cy="282814"/>
              </a:xfrm>
              <a:prstGeom prst="rect">
                <a:avLst/>
              </a:prstGeom>
              <a:noFill/>
              <a:ln w="12700" cap="flat">
                <a:noFill/>
                <a:miter lim="400000"/>
              </a:ln>
              <a:effectLst/>
              <a:extLst>
                <a:ext uri="{C572A759-6A51-4108-AA02-DFA0A04FC94B}">
                  <ma14:wrappingTextBoxFlag xmlns="" xmlns:ma14="http://schemas.microsoft.com/office/mac/drawingml/2011/main" val="1"/>
                </a:ext>
              </a:extLst>
            </p:spPr>
            <p:txBody>
              <a:bodyPr wrap="square" lIns="19050" tIns="19050" rIns="19050" bIns="19050" numCol="1" anchor="ctr">
                <a:spAutoFit/>
              </a:bodyPr>
              <a:lstStyle>
                <a:lvl1pPr>
                  <a:defRPr sz="1300">
                    <a:solidFill>
                      <a:srgbClr val="6E6D6D"/>
                    </a:solidFill>
                    <a:latin typeface="Arial"/>
                    <a:ea typeface="Arial"/>
                    <a:cs typeface="Arial"/>
                    <a:sym typeface="Arial"/>
                  </a:defRPr>
                </a:lvl1pPr>
              </a:lstStyle>
              <a:p>
                <a:r>
                  <a:rPr lang="en-US" sz="488" dirty="0"/>
                  <a:t>This information belongs to Embraer and cannot be used or reproduced without written permission from the Company.</a:t>
                </a:r>
              </a:p>
            </p:txBody>
          </p:sp>
          <p:sp>
            <p:nvSpPr>
              <p:cNvPr id="7" name="Linha">
                <a:extLst>
                  <a:ext uri="{FF2B5EF4-FFF2-40B4-BE49-F238E27FC236}">
                    <a16:creationId xmlns:a16="http://schemas.microsoft.com/office/drawing/2014/main" id="{9C9B66AD-E0EA-9391-37ED-70393ECAB898}"/>
                  </a:ext>
                </a:extLst>
              </p:cNvPr>
              <p:cNvSpPr/>
              <p:nvPr/>
            </p:nvSpPr>
            <p:spPr>
              <a:xfrm flipV="1">
                <a:off x="898999" y="21128"/>
                <a:ext cx="83625" cy="273522"/>
              </a:xfrm>
              <a:prstGeom prst="line">
                <a:avLst/>
              </a:prstGeom>
              <a:noFill/>
              <a:ln w="9525" cap="flat">
                <a:solidFill>
                  <a:srgbClr val="100690"/>
                </a:solidFill>
                <a:prstDash val="solid"/>
                <a:miter lim="400000"/>
              </a:ln>
              <a:effectLst/>
            </p:spPr>
            <p:txBody>
              <a:bodyPr wrap="square" lIns="19050" tIns="19050" rIns="19050" bIns="19050" numCol="1" anchor="ctr">
                <a:noAutofit/>
              </a:bodyPr>
              <a:lstStyle/>
              <a:p>
                <a:endParaRPr sz="675"/>
              </a:p>
            </p:txBody>
          </p:sp>
          <p:sp>
            <p:nvSpPr>
              <p:cNvPr id="960" name="This information belongs to Embraer and cannot be used or reproduced without written permission from the Company.">
                <a:extLst>
                  <a:ext uri="{FF2B5EF4-FFF2-40B4-BE49-F238E27FC236}">
                    <a16:creationId xmlns:a16="http://schemas.microsoft.com/office/drawing/2014/main" id="{3160E978-3582-6A40-2144-B07FDE0F2A56}"/>
                  </a:ext>
                </a:extLst>
              </p:cNvPr>
              <p:cNvSpPr txBox="1"/>
              <p:nvPr/>
            </p:nvSpPr>
            <p:spPr>
              <a:xfrm>
                <a:off x="-1276219" y="-698"/>
                <a:ext cx="2621118" cy="282811"/>
              </a:xfrm>
              <a:prstGeom prst="rect">
                <a:avLst/>
              </a:prstGeom>
              <a:noFill/>
              <a:ln w="12700" cap="flat">
                <a:noFill/>
                <a:miter lim="400000"/>
              </a:ln>
              <a:effectLst/>
              <a:extLst>
                <a:ext uri="{C572A759-6A51-4108-AA02-DFA0A04FC94B}">
                  <ma14:wrappingTextBoxFlag xmlns="" xmlns:ma14="http://schemas.microsoft.com/office/mac/drawingml/2011/main" val="1"/>
                </a:ext>
              </a:extLst>
            </p:spPr>
            <p:txBody>
              <a:bodyPr wrap="square" lIns="19050" tIns="19050" rIns="19050" bIns="19050" numCol="1" anchor="ctr">
                <a:spAutoFit/>
              </a:bodyPr>
              <a:lstStyle>
                <a:lvl1pPr>
                  <a:defRPr sz="1300">
                    <a:solidFill>
                      <a:srgbClr val="6E6D6D"/>
                    </a:solidFill>
                    <a:latin typeface="Arial"/>
                    <a:ea typeface="Arial"/>
                    <a:cs typeface="Arial"/>
                    <a:sym typeface="Arial"/>
                  </a:defRPr>
                </a:lvl1pPr>
              </a:lstStyle>
              <a:p>
                <a:r>
                  <a:rPr lang="en-US" sz="488" dirty="0"/>
                  <a:t>SECRET INFORMATION</a:t>
                </a:r>
              </a:p>
            </p:txBody>
          </p:sp>
        </p:grpSp>
        <p:sp>
          <p:nvSpPr>
            <p:cNvPr id="5" name="Forma Livre: Forma 61">
              <a:extLst>
                <a:ext uri="{FF2B5EF4-FFF2-40B4-BE49-F238E27FC236}">
                  <a16:creationId xmlns:a16="http://schemas.microsoft.com/office/drawing/2014/main" id="{9FDAAF47-ECE7-8863-F155-330FA0CB22F0}"/>
                </a:ext>
              </a:extLst>
            </p:cNvPr>
            <p:cNvSpPr/>
            <p:nvPr/>
          </p:nvSpPr>
          <p:spPr>
            <a:xfrm flipH="1">
              <a:off x="23654022" y="446811"/>
              <a:ext cx="359396" cy="359346"/>
            </a:xfrm>
            <a:custGeom>
              <a:avLst/>
              <a:gdLst/>
              <a:ahLst/>
              <a:cxnLst>
                <a:cxn ang="0">
                  <a:pos x="wd2" y="hd2"/>
                </a:cxn>
                <a:cxn ang="5400000">
                  <a:pos x="wd2" y="hd2"/>
                </a:cxn>
                <a:cxn ang="10800000">
                  <a:pos x="wd2" y="hd2"/>
                </a:cxn>
                <a:cxn ang="16200000">
                  <a:pos x="wd2" y="hd2"/>
                </a:cxn>
              </a:cxnLst>
              <a:rect l="0" t="0" r="r" b="b"/>
              <a:pathLst>
                <a:path w="21600" h="21600" extrusionOk="0">
                  <a:moveTo>
                    <a:pt x="17278" y="0"/>
                  </a:moveTo>
                  <a:lnTo>
                    <a:pt x="4322" y="9935"/>
                  </a:lnTo>
                  <a:lnTo>
                    <a:pt x="1728" y="9935"/>
                  </a:lnTo>
                  <a:lnTo>
                    <a:pt x="0" y="11665"/>
                  </a:lnTo>
                  <a:lnTo>
                    <a:pt x="4322" y="11665"/>
                  </a:lnTo>
                  <a:lnTo>
                    <a:pt x="17278" y="21600"/>
                  </a:lnTo>
                  <a:lnTo>
                    <a:pt x="21600" y="21600"/>
                  </a:lnTo>
                  <a:lnTo>
                    <a:pt x="12961" y="11665"/>
                  </a:lnTo>
                  <a:lnTo>
                    <a:pt x="21559" y="11665"/>
                  </a:lnTo>
                  <a:lnTo>
                    <a:pt x="21559" y="9935"/>
                  </a:lnTo>
                  <a:lnTo>
                    <a:pt x="12961" y="9935"/>
                  </a:lnTo>
                  <a:lnTo>
                    <a:pt x="21600" y="0"/>
                  </a:lnTo>
                  <a:close/>
                </a:path>
              </a:pathLst>
            </a:custGeom>
            <a:solidFill>
              <a:srgbClr val="100690"/>
            </a:solidFill>
            <a:ln w="12700" cap="flat">
              <a:noFill/>
              <a:miter lim="400000"/>
            </a:ln>
            <a:effectLst/>
          </p:spPr>
          <p:txBody>
            <a:bodyPr wrap="square" lIns="17145" tIns="17145" rIns="17145" bIns="17145" numCol="1" anchor="ctr">
              <a:noAutofit/>
            </a:bodyPr>
            <a:lstStyle/>
            <a:p>
              <a:pPr>
                <a:defRPr>
                  <a:solidFill>
                    <a:srgbClr val="100690"/>
                  </a:solidFill>
                  <a:latin typeface="GT America Condensed Regular"/>
                  <a:ea typeface="GT America Condensed Regular"/>
                  <a:cs typeface="GT America Condensed Regular"/>
                  <a:sym typeface="GT America Condensed Regular"/>
                </a:defRPr>
              </a:pPr>
              <a:endParaRPr sz="675"/>
            </a:p>
          </p:txBody>
        </p:sp>
      </p:grpSp>
    </p:spTree>
  </p:cSld>
  <p:clrMapOvr>
    <a:masterClrMapping/>
  </p:clrMapOvr>
</p:sld>
</file>

<file path=ppt/slides/slide8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92" name="Lorem ipsum dolor sit"/>
          <p:cNvSpPr txBox="1"/>
          <p:nvPr/>
        </p:nvSpPr>
        <p:spPr>
          <a:xfrm>
            <a:off x="975035" y="873760"/>
            <a:ext cx="6426661" cy="666977"/>
          </a:xfrm>
          <a:prstGeom prst="rect">
            <a:avLst/>
          </a:prstGeom>
          <a:ln w="12700">
            <a:miter lim="400000"/>
          </a:ln>
          <a:extLst>
            <a:ext uri="{C572A759-6A51-4108-AA02-DFA0A04FC94B}">
              <ma14:wrappingTextBoxFlag xmlns="" xmlns:ma14="http://schemas.microsoft.com/office/mac/drawingml/2011/main" val="1"/>
            </a:ext>
          </a:extLst>
        </p:spPr>
        <p:txBody>
          <a:bodyPr wrap="square" lIns="19050" tIns="19050" rIns="19050" bIns="19050">
            <a:spAutoFit/>
          </a:bodyPr>
          <a:lstStyle>
            <a:lvl1pPr>
              <a:defRPr sz="12100" b="1" cap="all">
                <a:solidFill>
                  <a:srgbClr val="061637"/>
                </a:solidFill>
                <a:latin typeface="Arial Narrow"/>
                <a:ea typeface="Arial Narrow"/>
                <a:cs typeface="Arial Narrow"/>
                <a:sym typeface="Arial Narrow"/>
              </a:defRPr>
            </a:lvl1pPr>
          </a:lstStyle>
          <a:p>
            <a:pPr>
              <a:defRPr>
                <a:solidFill>
                  <a:srgbClr val="000000"/>
                </a:solidFill>
              </a:defRPr>
            </a:pPr>
            <a:r>
              <a:rPr lang="pt-BR" sz="4538" dirty="0">
                <a:solidFill>
                  <a:srgbClr val="100690"/>
                </a:solidFill>
              </a:rPr>
              <a:t>One-line </a:t>
            </a:r>
            <a:r>
              <a:rPr lang="pt-BR" sz="4538" dirty="0" err="1">
                <a:solidFill>
                  <a:srgbClr val="100690"/>
                </a:solidFill>
              </a:rPr>
              <a:t>title</a:t>
            </a:r>
            <a:r>
              <a:rPr lang="pt-BR" sz="4538" dirty="0">
                <a:solidFill>
                  <a:srgbClr val="100690"/>
                </a:solidFill>
              </a:rPr>
              <a:t> </a:t>
            </a:r>
            <a:r>
              <a:rPr lang="pt-BR" sz="4538" dirty="0" err="1">
                <a:solidFill>
                  <a:srgbClr val="100690"/>
                </a:solidFill>
              </a:rPr>
              <a:t>template</a:t>
            </a:r>
            <a:endParaRPr lang="pt-BR" sz="4538" dirty="0">
              <a:solidFill>
                <a:srgbClr val="100690"/>
              </a:solidFill>
            </a:endParaRPr>
          </a:p>
        </p:txBody>
      </p:sp>
      <p:sp>
        <p:nvSpPr>
          <p:cNvPr id="305" name="Lorem ipsum dolor sit amet, consectetur adipiscing elit, sed do eiusmod tempor incididunt ut labore et dolore magna aliqua. Ut enim ad minim veniam, quis nostrud exercitation ullamco laboris nisi ut aliquip ex ea commodo consequat. Duis aute irure dolor "/>
          <p:cNvSpPr txBox="1"/>
          <p:nvPr/>
        </p:nvSpPr>
        <p:spPr>
          <a:xfrm>
            <a:off x="995674" y="1964909"/>
            <a:ext cx="2912737" cy="2237472"/>
          </a:xfrm>
          <a:prstGeom prst="rect">
            <a:avLst/>
          </a:prstGeom>
          <a:ln w="12700">
            <a:miter lim="400000"/>
          </a:ln>
          <a:extLst>
            <a:ext uri="{C572A759-6A51-4108-AA02-DFA0A04FC94B}">
              <ma14:wrappingTextBoxFlag xmlns="" xmlns:ma14="http://schemas.microsoft.com/office/mac/drawingml/2011/main" val="1"/>
            </a:ext>
          </a:extLst>
        </p:spPr>
        <p:txBody>
          <a:bodyPr wrap="square" lIns="19050" tIns="19050" rIns="19050" bIns="19050">
            <a:spAutoFit/>
          </a:bodyPr>
          <a:lstStyle>
            <a:lvl1pPr>
              <a:lnSpc>
                <a:spcPct val="120000"/>
              </a:lnSpc>
              <a:defRPr sz="2500">
                <a:solidFill>
                  <a:srgbClr val="061636"/>
                </a:solidFill>
                <a:latin typeface="Arial"/>
                <a:ea typeface="Arial"/>
                <a:cs typeface="Arial"/>
                <a:sym typeface="Arial"/>
              </a:defRPr>
            </a:lvl1pPr>
          </a:lstStyle>
          <a:p>
            <a:r>
              <a:rPr sz="1000" dirty="0">
                <a:solidFill>
                  <a:srgbClr val="80807F"/>
                </a:solidFill>
              </a:rPr>
              <a:t>Lorem ipsum dolor sit </a:t>
            </a:r>
            <a:r>
              <a:rPr sz="1000" dirty="0" err="1">
                <a:solidFill>
                  <a:srgbClr val="80807F"/>
                </a:solidFill>
              </a:rPr>
              <a:t>amet</a:t>
            </a:r>
            <a:r>
              <a:rPr sz="1000" dirty="0">
                <a:solidFill>
                  <a:srgbClr val="80807F"/>
                </a:solidFill>
              </a:rPr>
              <a:t>, </a:t>
            </a:r>
            <a:r>
              <a:rPr sz="1000" dirty="0" err="1">
                <a:solidFill>
                  <a:srgbClr val="80807F"/>
                </a:solidFill>
              </a:rPr>
              <a:t>consectetur</a:t>
            </a:r>
            <a:r>
              <a:rPr sz="1000" dirty="0">
                <a:solidFill>
                  <a:srgbClr val="80807F"/>
                </a:solidFill>
              </a:rPr>
              <a:t> </a:t>
            </a:r>
            <a:r>
              <a:rPr sz="1000" dirty="0" err="1">
                <a:solidFill>
                  <a:srgbClr val="80807F"/>
                </a:solidFill>
              </a:rPr>
              <a:t>adipiscing</a:t>
            </a:r>
            <a:r>
              <a:rPr sz="1000" dirty="0">
                <a:solidFill>
                  <a:srgbClr val="80807F"/>
                </a:solidFill>
              </a:rPr>
              <a:t> </a:t>
            </a:r>
            <a:r>
              <a:rPr sz="1000" dirty="0" err="1">
                <a:solidFill>
                  <a:srgbClr val="80807F"/>
                </a:solidFill>
              </a:rPr>
              <a:t>elit</a:t>
            </a:r>
            <a:r>
              <a:rPr sz="1000" dirty="0">
                <a:solidFill>
                  <a:srgbClr val="80807F"/>
                </a:solidFill>
              </a:rPr>
              <a:t>, sed do </a:t>
            </a:r>
            <a:r>
              <a:rPr sz="1000" dirty="0" err="1">
                <a:solidFill>
                  <a:srgbClr val="80807F"/>
                </a:solidFill>
              </a:rPr>
              <a:t>eiusmod</a:t>
            </a:r>
            <a:r>
              <a:rPr sz="1000" dirty="0">
                <a:solidFill>
                  <a:srgbClr val="80807F"/>
                </a:solidFill>
              </a:rPr>
              <a:t> </a:t>
            </a:r>
            <a:r>
              <a:rPr sz="1000" dirty="0" err="1">
                <a:solidFill>
                  <a:srgbClr val="80807F"/>
                </a:solidFill>
              </a:rPr>
              <a:t>tempor</a:t>
            </a:r>
            <a:r>
              <a:rPr sz="1000" dirty="0">
                <a:solidFill>
                  <a:srgbClr val="80807F"/>
                </a:solidFill>
              </a:rPr>
              <a:t> </a:t>
            </a:r>
            <a:r>
              <a:rPr sz="1000" dirty="0" err="1">
                <a:solidFill>
                  <a:srgbClr val="80807F"/>
                </a:solidFill>
              </a:rPr>
              <a:t>incididunt</a:t>
            </a:r>
            <a:r>
              <a:rPr sz="1000" dirty="0">
                <a:solidFill>
                  <a:srgbClr val="80807F"/>
                </a:solidFill>
              </a:rPr>
              <a:t> </a:t>
            </a:r>
            <a:r>
              <a:rPr sz="1000" dirty="0" err="1">
                <a:solidFill>
                  <a:srgbClr val="80807F"/>
                </a:solidFill>
              </a:rPr>
              <a:t>ut</a:t>
            </a:r>
            <a:r>
              <a:rPr sz="1000" dirty="0">
                <a:solidFill>
                  <a:srgbClr val="80807F"/>
                </a:solidFill>
              </a:rPr>
              <a:t> labore et dolore magna </a:t>
            </a:r>
            <a:r>
              <a:rPr sz="1000" dirty="0" err="1">
                <a:solidFill>
                  <a:srgbClr val="80807F"/>
                </a:solidFill>
              </a:rPr>
              <a:t>aliqua</a:t>
            </a:r>
            <a:r>
              <a:rPr sz="1000" dirty="0">
                <a:solidFill>
                  <a:srgbClr val="80807F"/>
                </a:solidFill>
              </a:rPr>
              <a:t>. Ut </a:t>
            </a:r>
            <a:r>
              <a:rPr sz="1000" dirty="0" err="1">
                <a:solidFill>
                  <a:srgbClr val="80807F"/>
                </a:solidFill>
              </a:rPr>
              <a:t>enim</a:t>
            </a:r>
            <a:r>
              <a:rPr sz="1000" dirty="0">
                <a:solidFill>
                  <a:srgbClr val="80807F"/>
                </a:solidFill>
              </a:rPr>
              <a:t> ad minim </a:t>
            </a:r>
            <a:r>
              <a:rPr sz="1000" dirty="0" err="1">
                <a:solidFill>
                  <a:srgbClr val="80807F"/>
                </a:solidFill>
              </a:rPr>
              <a:t>veniam</a:t>
            </a:r>
            <a:r>
              <a:rPr sz="1000" dirty="0">
                <a:solidFill>
                  <a:srgbClr val="80807F"/>
                </a:solidFill>
              </a:rPr>
              <a:t>, </a:t>
            </a:r>
            <a:r>
              <a:rPr sz="1000" dirty="0" err="1">
                <a:solidFill>
                  <a:srgbClr val="80807F"/>
                </a:solidFill>
              </a:rPr>
              <a:t>quis</a:t>
            </a:r>
            <a:r>
              <a:rPr sz="1000" dirty="0">
                <a:solidFill>
                  <a:srgbClr val="80807F"/>
                </a:solidFill>
              </a:rPr>
              <a:t> </a:t>
            </a:r>
            <a:r>
              <a:rPr sz="1000" dirty="0" err="1">
                <a:solidFill>
                  <a:srgbClr val="80807F"/>
                </a:solidFill>
              </a:rPr>
              <a:t>nostrud</a:t>
            </a:r>
            <a:r>
              <a:rPr sz="1000" dirty="0">
                <a:solidFill>
                  <a:srgbClr val="80807F"/>
                </a:solidFill>
              </a:rPr>
              <a:t> exercitation </a:t>
            </a:r>
            <a:r>
              <a:rPr sz="1000" dirty="0" err="1">
                <a:solidFill>
                  <a:srgbClr val="80807F"/>
                </a:solidFill>
              </a:rPr>
              <a:t>ullamco</a:t>
            </a:r>
            <a:r>
              <a:rPr sz="1000" dirty="0">
                <a:solidFill>
                  <a:srgbClr val="80807F"/>
                </a:solidFill>
              </a:rPr>
              <a:t> </a:t>
            </a:r>
            <a:r>
              <a:rPr sz="1000" dirty="0" err="1">
                <a:solidFill>
                  <a:srgbClr val="80807F"/>
                </a:solidFill>
              </a:rPr>
              <a:t>laboris</a:t>
            </a:r>
            <a:r>
              <a:rPr sz="1000" dirty="0">
                <a:solidFill>
                  <a:srgbClr val="80807F"/>
                </a:solidFill>
              </a:rPr>
              <a:t> nisi </a:t>
            </a:r>
            <a:r>
              <a:rPr sz="1000" dirty="0" err="1">
                <a:solidFill>
                  <a:srgbClr val="80807F"/>
                </a:solidFill>
              </a:rPr>
              <a:t>ut</a:t>
            </a:r>
            <a:r>
              <a:rPr sz="1000" dirty="0">
                <a:solidFill>
                  <a:srgbClr val="80807F"/>
                </a:solidFill>
              </a:rPr>
              <a:t> </a:t>
            </a:r>
            <a:r>
              <a:rPr sz="1000" dirty="0" err="1">
                <a:solidFill>
                  <a:srgbClr val="80807F"/>
                </a:solidFill>
              </a:rPr>
              <a:t>aliquip</a:t>
            </a:r>
            <a:r>
              <a:rPr sz="1000" dirty="0">
                <a:solidFill>
                  <a:srgbClr val="80807F"/>
                </a:solidFill>
              </a:rPr>
              <a:t> ex </a:t>
            </a:r>
            <a:r>
              <a:rPr sz="1000" dirty="0" err="1">
                <a:solidFill>
                  <a:srgbClr val="80807F"/>
                </a:solidFill>
              </a:rPr>
              <a:t>ea</a:t>
            </a:r>
            <a:r>
              <a:rPr sz="1000" dirty="0">
                <a:solidFill>
                  <a:srgbClr val="80807F"/>
                </a:solidFill>
              </a:rPr>
              <a:t> </a:t>
            </a:r>
            <a:r>
              <a:rPr sz="1000" dirty="0" err="1">
                <a:solidFill>
                  <a:srgbClr val="80807F"/>
                </a:solidFill>
              </a:rPr>
              <a:t>commodo</a:t>
            </a:r>
            <a:r>
              <a:rPr sz="1000" dirty="0">
                <a:solidFill>
                  <a:srgbClr val="80807F"/>
                </a:solidFill>
              </a:rPr>
              <a:t> </a:t>
            </a:r>
            <a:r>
              <a:rPr sz="1000" dirty="0" err="1">
                <a:solidFill>
                  <a:srgbClr val="80807F"/>
                </a:solidFill>
              </a:rPr>
              <a:t>consequat</a:t>
            </a:r>
            <a:r>
              <a:rPr sz="1000" dirty="0">
                <a:solidFill>
                  <a:srgbClr val="80807F"/>
                </a:solidFill>
              </a:rPr>
              <a:t>. Duis </a:t>
            </a:r>
            <a:r>
              <a:rPr sz="1000" dirty="0" err="1">
                <a:solidFill>
                  <a:srgbClr val="80807F"/>
                </a:solidFill>
              </a:rPr>
              <a:t>aute</a:t>
            </a:r>
            <a:r>
              <a:rPr sz="1000" dirty="0">
                <a:solidFill>
                  <a:srgbClr val="80807F"/>
                </a:solidFill>
              </a:rPr>
              <a:t> </a:t>
            </a:r>
            <a:r>
              <a:rPr sz="1000" dirty="0" err="1">
                <a:solidFill>
                  <a:srgbClr val="80807F"/>
                </a:solidFill>
              </a:rPr>
              <a:t>irure</a:t>
            </a:r>
            <a:r>
              <a:rPr sz="1000" dirty="0">
                <a:solidFill>
                  <a:srgbClr val="80807F"/>
                </a:solidFill>
              </a:rPr>
              <a:t> dolor in </a:t>
            </a:r>
            <a:r>
              <a:rPr sz="1000" dirty="0" err="1">
                <a:solidFill>
                  <a:srgbClr val="80807F"/>
                </a:solidFill>
              </a:rPr>
              <a:t>reprehenderit</a:t>
            </a:r>
            <a:r>
              <a:rPr sz="1000" dirty="0">
                <a:solidFill>
                  <a:srgbClr val="80807F"/>
                </a:solidFill>
              </a:rPr>
              <a:t> in </a:t>
            </a:r>
            <a:r>
              <a:rPr sz="1000" dirty="0" err="1">
                <a:solidFill>
                  <a:srgbClr val="80807F"/>
                </a:solidFill>
              </a:rPr>
              <a:t>voluptate</a:t>
            </a:r>
            <a:r>
              <a:rPr sz="1000" dirty="0">
                <a:solidFill>
                  <a:srgbClr val="80807F"/>
                </a:solidFill>
              </a:rPr>
              <a:t> </a:t>
            </a:r>
            <a:r>
              <a:rPr sz="1000" dirty="0" err="1">
                <a:solidFill>
                  <a:srgbClr val="80807F"/>
                </a:solidFill>
              </a:rPr>
              <a:t>velit</a:t>
            </a:r>
            <a:r>
              <a:rPr sz="1000" dirty="0">
                <a:solidFill>
                  <a:srgbClr val="80807F"/>
                </a:solidFill>
              </a:rPr>
              <a:t> </a:t>
            </a:r>
            <a:r>
              <a:rPr sz="1000" dirty="0" err="1">
                <a:solidFill>
                  <a:srgbClr val="80807F"/>
                </a:solidFill>
              </a:rPr>
              <a:t>esse</a:t>
            </a:r>
            <a:r>
              <a:rPr sz="1000" dirty="0">
                <a:solidFill>
                  <a:srgbClr val="80807F"/>
                </a:solidFill>
              </a:rPr>
              <a:t> </a:t>
            </a:r>
            <a:r>
              <a:rPr sz="1000" dirty="0" err="1">
                <a:solidFill>
                  <a:srgbClr val="80807F"/>
                </a:solidFill>
              </a:rPr>
              <a:t>cillum</a:t>
            </a:r>
            <a:r>
              <a:rPr sz="1000" dirty="0">
                <a:solidFill>
                  <a:srgbClr val="80807F"/>
                </a:solidFill>
              </a:rPr>
              <a:t> dolore </a:t>
            </a:r>
            <a:r>
              <a:rPr sz="1000" dirty="0" err="1">
                <a:solidFill>
                  <a:srgbClr val="80807F"/>
                </a:solidFill>
              </a:rPr>
              <a:t>eu</a:t>
            </a:r>
            <a:r>
              <a:rPr sz="1000" dirty="0">
                <a:solidFill>
                  <a:srgbClr val="80807F"/>
                </a:solidFill>
              </a:rPr>
              <a:t> </a:t>
            </a:r>
            <a:r>
              <a:rPr sz="1000" dirty="0" err="1">
                <a:solidFill>
                  <a:srgbClr val="80807F"/>
                </a:solidFill>
              </a:rPr>
              <a:t>fugiat</a:t>
            </a:r>
            <a:r>
              <a:rPr sz="1000" dirty="0">
                <a:solidFill>
                  <a:srgbClr val="80807F"/>
                </a:solidFill>
              </a:rPr>
              <a:t> </a:t>
            </a:r>
            <a:r>
              <a:rPr sz="1000" dirty="0" err="1">
                <a:solidFill>
                  <a:srgbClr val="80807F"/>
                </a:solidFill>
              </a:rPr>
              <a:t>nulla</a:t>
            </a:r>
            <a:r>
              <a:rPr sz="1000" dirty="0">
                <a:solidFill>
                  <a:srgbClr val="80807F"/>
                </a:solidFill>
              </a:rPr>
              <a:t> </a:t>
            </a:r>
            <a:r>
              <a:rPr sz="1000" dirty="0" err="1">
                <a:solidFill>
                  <a:srgbClr val="80807F"/>
                </a:solidFill>
              </a:rPr>
              <a:t>pariatur</a:t>
            </a:r>
            <a:r>
              <a:rPr sz="1000" dirty="0">
                <a:solidFill>
                  <a:srgbClr val="80807F"/>
                </a:solidFill>
              </a:rPr>
              <a:t>. </a:t>
            </a:r>
            <a:r>
              <a:rPr sz="1000" dirty="0" err="1">
                <a:solidFill>
                  <a:srgbClr val="80807F"/>
                </a:solidFill>
              </a:rPr>
              <a:t>Excepteur</a:t>
            </a:r>
            <a:r>
              <a:rPr sz="1000" dirty="0">
                <a:solidFill>
                  <a:srgbClr val="80807F"/>
                </a:solidFill>
              </a:rPr>
              <a:t> </a:t>
            </a:r>
            <a:r>
              <a:rPr sz="1000" dirty="0" err="1">
                <a:solidFill>
                  <a:srgbClr val="80807F"/>
                </a:solidFill>
              </a:rPr>
              <a:t>sint</a:t>
            </a:r>
            <a:r>
              <a:rPr sz="1000" dirty="0">
                <a:solidFill>
                  <a:srgbClr val="80807F"/>
                </a:solidFill>
              </a:rPr>
              <a:t> </a:t>
            </a:r>
            <a:r>
              <a:rPr sz="1000" dirty="0" err="1">
                <a:solidFill>
                  <a:srgbClr val="80807F"/>
                </a:solidFill>
              </a:rPr>
              <a:t>occaecat</a:t>
            </a:r>
            <a:r>
              <a:rPr sz="1000" dirty="0">
                <a:solidFill>
                  <a:srgbClr val="80807F"/>
                </a:solidFill>
              </a:rPr>
              <a:t> </a:t>
            </a:r>
            <a:r>
              <a:rPr sz="1000" dirty="0" err="1">
                <a:solidFill>
                  <a:srgbClr val="80807F"/>
                </a:solidFill>
              </a:rPr>
              <a:t>cupidatat</a:t>
            </a:r>
            <a:r>
              <a:rPr sz="1000" dirty="0">
                <a:solidFill>
                  <a:srgbClr val="80807F"/>
                </a:solidFill>
              </a:rPr>
              <a:t> non </a:t>
            </a:r>
            <a:r>
              <a:rPr sz="1000" dirty="0" err="1">
                <a:solidFill>
                  <a:srgbClr val="80807F"/>
                </a:solidFill>
              </a:rPr>
              <a:t>proident</a:t>
            </a:r>
            <a:r>
              <a:rPr sz="1000" dirty="0">
                <a:solidFill>
                  <a:srgbClr val="80807F"/>
                </a:solidFill>
              </a:rPr>
              <a:t>, sunt in culpa qui </a:t>
            </a:r>
            <a:r>
              <a:rPr sz="1000" dirty="0" err="1">
                <a:solidFill>
                  <a:srgbClr val="80807F"/>
                </a:solidFill>
              </a:rPr>
              <a:t>officia</a:t>
            </a:r>
            <a:r>
              <a:rPr sz="1000" dirty="0">
                <a:solidFill>
                  <a:srgbClr val="80807F"/>
                </a:solidFill>
              </a:rPr>
              <a:t> </a:t>
            </a:r>
            <a:r>
              <a:rPr sz="1000" dirty="0" err="1">
                <a:solidFill>
                  <a:srgbClr val="80807F"/>
                </a:solidFill>
              </a:rPr>
              <a:t>deserunt</a:t>
            </a:r>
            <a:r>
              <a:rPr sz="1000" dirty="0">
                <a:solidFill>
                  <a:srgbClr val="80807F"/>
                </a:solidFill>
              </a:rPr>
              <a:t> </a:t>
            </a:r>
            <a:r>
              <a:rPr sz="1000" dirty="0" err="1">
                <a:solidFill>
                  <a:srgbClr val="80807F"/>
                </a:solidFill>
              </a:rPr>
              <a:t>mollit</a:t>
            </a:r>
            <a:r>
              <a:rPr sz="1000" dirty="0">
                <a:solidFill>
                  <a:srgbClr val="80807F"/>
                </a:solidFill>
              </a:rPr>
              <a:t> </a:t>
            </a:r>
            <a:r>
              <a:rPr sz="1000" dirty="0" err="1">
                <a:solidFill>
                  <a:srgbClr val="80807F"/>
                </a:solidFill>
              </a:rPr>
              <a:t>anim</a:t>
            </a:r>
            <a:r>
              <a:rPr sz="1000" dirty="0">
                <a:solidFill>
                  <a:srgbClr val="80807F"/>
                </a:solidFill>
              </a:rPr>
              <a:t> id </a:t>
            </a:r>
            <a:r>
              <a:rPr sz="1000" dirty="0" err="1">
                <a:solidFill>
                  <a:srgbClr val="80807F"/>
                </a:solidFill>
              </a:rPr>
              <a:t>est</a:t>
            </a:r>
            <a:r>
              <a:rPr sz="1000" dirty="0">
                <a:solidFill>
                  <a:srgbClr val="80807F"/>
                </a:solidFill>
              </a:rPr>
              <a:t> </a:t>
            </a:r>
            <a:r>
              <a:rPr sz="1000" dirty="0" err="1">
                <a:solidFill>
                  <a:srgbClr val="80807F"/>
                </a:solidFill>
              </a:rPr>
              <a:t>laborum</a:t>
            </a:r>
            <a:r>
              <a:rPr sz="1000" dirty="0">
                <a:solidFill>
                  <a:srgbClr val="80807F"/>
                </a:solidFill>
              </a:rPr>
              <a:t>. Lorem ipsum dolor sit </a:t>
            </a:r>
            <a:r>
              <a:rPr sz="1000" dirty="0" err="1">
                <a:solidFill>
                  <a:srgbClr val="80807F"/>
                </a:solidFill>
              </a:rPr>
              <a:t>amet</a:t>
            </a:r>
            <a:r>
              <a:rPr sz="1000" dirty="0">
                <a:solidFill>
                  <a:srgbClr val="80807F"/>
                </a:solidFill>
              </a:rPr>
              <a:t>, </a:t>
            </a:r>
            <a:r>
              <a:rPr sz="1000" dirty="0" err="1">
                <a:solidFill>
                  <a:srgbClr val="80807F"/>
                </a:solidFill>
              </a:rPr>
              <a:t>consectetur</a:t>
            </a:r>
            <a:r>
              <a:rPr sz="1000" dirty="0">
                <a:solidFill>
                  <a:srgbClr val="80807F"/>
                </a:solidFill>
              </a:rPr>
              <a:t> </a:t>
            </a:r>
            <a:r>
              <a:rPr sz="1000" dirty="0" err="1">
                <a:solidFill>
                  <a:srgbClr val="80807F"/>
                </a:solidFill>
              </a:rPr>
              <a:t>adipiscing</a:t>
            </a:r>
            <a:r>
              <a:rPr sz="1000" dirty="0">
                <a:solidFill>
                  <a:srgbClr val="80807F"/>
                </a:solidFill>
              </a:rPr>
              <a:t> </a:t>
            </a:r>
            <a:r>
              <a:rPr sz="1000" dirty="0" err="1">
                <a:solidFill>
                  <a:srgbClr val="80807F"/>
                </a:solidFill>
              </a:rPr>
              <a:t>elit</a:t>
            </a:r>
            <a:r>
              <a:rPr sz="1000" dirty="0">
                <a:solidFill>
                  <a:srgbClr val="80807F"/>
                </a:solidFill>
              </a:rPr>
              <a:t>, sed do </a:t>
            </a:r>
            <a:r>
              <a:rPr sz="1000" dirty="0" err="1">
                <a:solidFill>
                  <a:srgbClr val="80807F"/>
                </a:solidFill>
              </a:rPr>
              <a:t>eiusmod</a:t>
            </a:r>
            <a:r>
              <a:rPr sz="1000" dirty="0">
                <a:solidFill>
                  <a:srgbClr val="80807F"/>
                </a:solidFill>
              </a:rPr>
              <a:t> </a:t>
            </a:r>
            <a:r>
              <a:rPr sz="1000" dirty="0" err="1">
                <a:solidFill>
                  <a:srgbClr val="80807F"/>
                </a:solidFill>
              </a:rPr>
              <a:t>tempor</a:t>
            </a:r>
            <a:r>
              <a:rPr sz="1000" dirty="0">
                <a:solidFill>
                  <a:srgbClr val="80807F"/>
                </a:solidFill>
              </a:rPr>
              <a:t> </a:t>
            </a:r>
            <a:r>
              <a:rPr sz="1000" dirty="0" err="1">
                <a:solidFill>
                  <a:srgbClr val="80807F"/>
                </a:solidFill>
              </a:rPr>
              <a:t>incididunt</a:t>
            </a:r>
            <a:r>
              <a:rPr sz="1000" dirty="0">
                <a:solidFill>
                  <a:srgbClr val="80807F"/>
                </a:solidFill>
              </a:rPr>
              <a:t> </a:t>
            </a:r>
            <a:r>
              <a:rPr sz="1000" dirty="0" err="1">
                <a:solidFill>
                  <a:srgbClr val="80807F"/>
                </a:solidFill>
              </a:rPr>
              <a:t>ut</a:t>
            </a:r>
            <a:r>
              <a:rPr sz="1000" dirty="0">
                <a:solidFill>
                  <a:srgbClr val="80807F"/>
                </a:solidFill>
              </a:rPr>
              <a:t> labore et dolore magna </a:t>
            </a:r>
            <a:r>
              <a:rPr sz="1000" dirty="0" err="1">
                <a:solidFill>
                  <a:srgbClr val="80807F"/>
                </a:solidFill>
              </a:rPr>
              <a:t>aliqua</a:t>
            </a:r>
            <a:r>
              <a:rPr sz="1000" dirty="0">
                <a:solidFill>
                  <a:srgbClr val="80807F"/>
                </a:solidFill>
              </a:rPr>
              <a:t>.</a:t>
            </a:r>
          </a:p>
        </p:txBody>
      </p:sp>
      <p:sp>
        <p:nvSpPr>
          <p:cNvPr id="2" name="Luctus">
            <a:extLst>
              <a:ext uri="{FF2B5EF4-FFF2-40B4-BE49-F238E27FC236}">
                <a16:creationId xmlns:a16="http://schemas.microsoft.com/office/drawing/2014/main" id="{FDA9CBDA-FC82-3A77-D600-98ED96675046}"/>
              </a:ext>
            </a:extLst>
          </p:cNvPr>
          <p:cNvSpPr txBox="1"/>
          <p:nvPr/>
        </p:nvSpPr>
        <p:spPr>
          <a:xfrm>
            <a:off x="4625295" y="2032398"/>
            <a:ext cx="808517" cy="272254"/>
          </a:xfrm>
          <a:prstGeom prst="rect">
            <a:avLst/>
          </a:prstGeom>
          <a:ln w="12700">
            <a:noFill/>
            <a:miter lim="400000"/>
          </a:ln>
          <a:extLst>
            <a:ext uri="{C572A759-6A51-4108-AA02-DFA0A04FC94B}">
              <ma14:wrappingTextBoxFlag xmlns="" xmlns:ma14="http://schemas.microsoft.com/office/mac/drawingml/2011/main" xmlns:a14="http://schemas.microsoft.com/office/drawing/2010/main" xmlns:m="http://schemas.openxmlformats.org/officeDocument/2006/math" val="1"/>
            </a:ext>
          </a:extLst>
        </p:spPr>
        <p:txBody>
          <a:bodyPr lIns="19050" tIns="19050" rIns="19050" bIns="19050" anchor="ctr">
            <a:spAutoFit/>
          </a:bodyPr>
          <a:lstStyle>
            <a:lvl1pPr>
              <a:defRPr sz="4500" b="1">
                <a:solidFill>
                  <a:srgbClr val="1E4BDE"/>
                </a:solidFill>
                <a:latin typeface="Arial Narrow"/>
                <a:ea typeface="Arial Narrow"/>
                <a:cs typeface="Arial Narrow"/>
                <a:sym typeface="Arial Narrow"/>
              </a:defRPr>
            </a:lvl1pPr>
          </a:lstStyle>
          <a:p>
            <a:pPr marL="0" marR="0" lvl="0" indent="0" algn="l" defTabSz="914377" rtl="0" eaLnBrk="1" fontAlgn="auto" latinLnBrk="0" hangingPunct="0">
              <a:lnSpc>
                <a:spcPct val="90000"/>
              </a:lnSpc>
              <a:spcBef>
                <a:spcPts val="1688"/>
              </a:spcBef>
              <a:spcAft>
                <a:spcPts val="0"/>
              </a:spcAft>
              <a:buClrTx/>
              <a:buSzTx/>
              <a:buFontTx/>
              <a:buNone/>
              <a:tabLst/>
              <a:defRPr/>
            </a:pPr>
            <a:r>
              <a:rPr kumimoji="0" sz="1688" b="1" i="0" u="none" strike="noStrike" kern="0" cap="none" spc="0" normalizeH="0" baseline="0" noProof="0" err="1">
                <a:ln>
                  <a:noFill/>
                </a:ln>
                <a:solidFill>
                  <a:srgbClr val="005BAF"/>
                </a:solidFill>
                <a:effectLst/>
                <a:uLnTx/>
                <a:uFillTx/>
                <a:latin typeface="Arial Narrow"/>
                <a:sym typeface="Arial Narrow"/>
              </a:rPr>
              <a:t>Luctus</a:t>
            </a:r>
            <a:endParaRPr kumimoji="0" sz="1688" b="1" i="0" u="none" strike="noStrike" kern="0" cap="none" spc="0" normalizeH="0" baseline="0" noProof="0">
              <a:ln>
                <a:noFill/>
              </a:ln>
              <a:solidFill>
                <a:srgbClr val="005BAF"/>
              </a:solidFill>
              <a:effectLst/>
              <a:uLnTx/>
              <a:uFillTx/>
              <a:latin typeface="Arial Narrow"/>
              <a:sym typeface="Arial Narrow"/>
            </a:endParaRPr>
          </a:p>
        </p:txBody>
      </p:sp>
      <p:sp>
        <p:nvSpPr>
          <p:cNvPr id="3" name="Adipis">
            <a:extLst>
              <a:ext uri="{FF2B5EF4-FFF2-40B4-BE49-F238E27FC236}">
                <a16:creationId xmlns:a16="http://schemas.microsoft.com/office/drawing/2014/main" id="{558B3C81-78BD-6547-9F62-59BFD350B4EC}"/>
              </a:ext>
            </a:extLst>
          </p:cNvPr>
          <p:cNvSpPr txBox="1"/>
          <p:nvPr/>
        </p:nvSpPr>
        <p:spPr>
          <a:xfrm>
            <a:off x="4625295" y="3267473"/>
            <a:ext cx="808517" cy="272254"/>
          </a:xfrm>
          <a:prstGeom prst="rect">
            <a:avLst/>
          </a:prstGeom>
          <a:ln w="12700">
            <a:miter lim="400000"/>
          </a:ln>
          <a:extLst>
            <a:ext uri="{C572A759-6A51-4108-AA02-DFA0A04FC94B}">
              <ma14:wrappingTextBoxFlag xmlns="" xmlns:ma14="http://schemas.microsoft.com/office/mac/drawingml/2011/main" xmlns:a14="http://schemas.microsoft.com/office/drawing/2010/main" xmlns:m="http://schemas.openxmlformats.org/officeDocument/2006/math" val="1"/>
            </a:ext>
          </a:extLst>
        </p:spPr>
        <p:txBody>
          <a:bodyPr lIns="19050" tIns="19050" rIns="19050" bIns="19050" anchor="ctr">
            <a:spAutoFit/>
          </a:bodyPr>
          <a:lstStyle>
            <a:lvl1pPr>
              <a:defRPr sz="4500" b="1">
                <a:solidFill>
                  <a:srgbClr val="1E4BDE"/>
                </a:solidFill>
                <a:latin typeface="Arial Narrow"/>
                <a:ea typeface="Arial Narrow"/>
                <a:cs typeface="Arial Narrow"/>
                <a:sym typeface="Arial Narrow"/>
              </a:defRPr>
            </a:lvl1pPr>
          </a:lstStyle>
          <a:p>
            <a:pPr marL="0" marR="0" lvl="0" indent="0" algn="l" defTabSz="914377" rtl="0" eaLnBrk="1" fontAlgn="auto" latinLnBrk="0" hangingPunct="0">
              <a:lnSpc>
                <a:spcPct val="90000"/>
              </a:lnSpc>
              <a:spcBef>
                <a:spcPts val="1688"/>
              </a:spcBef>
              <a:spcAft>
                <a:spcPts val="0"/>
              </a:spcAft>
              <a:buClrTx/>
              <a:buSzTx/>
              <a:buFontTx/>
              <a:buNone/>
              <a:tabLst/>
              <a:defRPr/>
            </a:pPr>
            <a:r>
              <a:rPr kumimoji="0" sz="1688" b="1" i="0" u="none" strike="noStrike" kern="0" cap="none" spc="0" normalizeH="0" baseline="0" noProof="0" err="1">
                <a:ln>
                  <a:noFill/>
                </a:ln>
                <a:solidFill>
                  <a:srgbClr val="005BAF"/>
                </a:solidFill>
                <a:effectLst/>
                <a:uLnTx/>
                <a:uFillTx/>
                <a:latin typeface="Arial Narrow"/>
                <a:sym typeface="Arial Narrow"/>
              </a:rPr>
              <a:t>Adipis</a:t>
            </a:r>
            <a:endParaRPr kumimoji="0" sz="1688" b="1" i="0" u="none" strike="noStrike" kern="0" cap="none" spc="0" normalizeH="0" baseline="0" noProof="0">
              <a:ln>
                <a:noFill/>
              </a:ln>
              <a:solidFill>
                <a:srgbClr val="005BAF"/>
              </a:solidFill>
              <a:effectLst/>
              <a:uLnTx/>
              <a:uFillTx/>
              <a:latin typeface="Arial Narrow"/>
              <a:sym typeface="Arial Narrow"/>
            </a:endParaRPr>
          </a:p>
        </p:txBody>
      </p:sp>
      <p:sp>
        <p:nvSpPr>
          <p:cNvPr id="4" name="Lorem ipsum dolor sit amet, consectetur adipiscing elit.">
            <a:extLst>
              <a:ext uri="{FF2B5EF4-FFF2-40B4-BE49-F238E27FC236}">
                <a16:creationId xmlns:a16="http://schemas.microsoft.com/office/drawing/2014/main" id="{354CE973-12CA-CFB6-7B8F-EBA5895BDCC8}"/>
              </a:ext>
            </a:extLst>
          </p:cNvPr>
          <p:cNvSpPr txBox="1"/>
          <p:nvPr/>
        </p:nvSpPr>
        <p:spPr>
          <a:xfrm>
            <a:off x="4625295" y="2343307"/>
            <a:ext cx="1744379" cy="361637"/>
          </a:xfrm>
          <a:prstGeom prst="rect">
            <a:avLst/>
          </a:prstGeom>
          <a:ln w="12700">
            <a:miter lim="400000"/>
          </a:ln>
          <a:extLst>
            <a:ext uri="{C572A759-6A51-4108-AA02-DFA0A04FC94B}">
              <ma14:wrappingTextBoxFlag xmlns="" xmlns:ma14="http://schemas.microsoft.com/office/mac/drawingml/2011/main" xmlns:a14="http://schemas.microsoft.com/office/drawing/2010/main" xmlns:m="http://schemas.openxmlformats.org/officeDocument/2006/math" val="1"/>
            </a:ext>
          </a:extLst>
        </p:spPr>
        <p:txBody>
          <a:bodyPr lIns="19050" tIns="19050" rIns="19050" bIns="19050" anchor="ctr">
            <a:spAutoFit/>
          </a:bodyPr>
          <a:lstStyle>
            <a:lvl1pPr defTabSz="457200">
              <a:lnSpc>
                <a:spcPts val="4600"/>
              </a:lnSpc>
              <a:spcBef>
                <a:spcPts val="0"/>
              </a:spcBef>
              <a:defRPr sz="2500">
                <a:solidFill>
                  <a:srgbClr val="061638"/>
                </a:solidFill>
                <a:latin typeface="Arial"/>
                <a:ea typeface="Arial"/>
                <a:cs typeface="Arial"/>
                <a:sym typeface="Arial"/>
              </a:defRPr>
            </a:lvl1pPr>
          </a:lstStyle>
          <a:p>
            <a:pPr marL="0" marR="0" lvl="0" indent="0" algn="l" defTabSz="457200" rtl="0" eaLnBrk="1" fontAlgn="auto" latinLnBrk="0" hangingPunct="0">
              <a:lnSpc>
                <a:spcPct val="100000"/>
              </a:lnSpc>
              <a:spcBef>
                <a:spcPts val="0"/>
              </a:spcBef>
              <a:spcAft>
                <a:spcPts val="0"/>
              </a:spcAft>
              <a:buClrTx/>
              <a:buSzTx/>
              <a:buFontTx/>
              <a:buNone/>
              <a:tabLst/>
              <a:defRPr/>
            </a:pPr>
            <a:r>
              <a:rPr kumimoji="0" sz="1050" b="0" i="0" u="none" strike="noStrike" kern="0" cap="none" spc="0" normalizeH="0" baseline="0" noProof="0">
                <a:ln>
                  <a:noFill/>
                </a:ln>
                <a:solidFill>
                  <a:srgbClr val="5C6C74"/>
                </a:solidFill>
                <a:effectLst/>
                <a:uLnTx/>
                <a:uFillTx/>
                <a:latin typeface="Arial"/>
                <a:cs typeface="Arial"/>
                <a:sym typeface="Arial"/>
              </a:rPr>
              <a:t>Lorem ipsum dolor sit </a:t>
            </a:r>
            <a:r>
              <a:rPr kumimoji="0" sz="1050" b="0" i="0" u="none" strike="noStrike" kern="0" cap="none" spc="0" normalizeH="0" baseline="0" noProof="0" err="1">
                <a:ln>
                  <a:noFill/>
                </a:ln>
                <a:solidFill>
                  <a:srgbClr val="5C6C74"/>
                </a:solidFill>
                <a:effectLst/>
                <a:uLnTx/>
                <a:uFillTx/>
                <a:latin typeface="Arial"/>
                <a:cs typeface="Arial"/>
                <a:sym typeface="Arial"/>
              </a:rPr>
              <a:t>amet</a:t>
            </a:r>
            <a:r>
              <a:rPr kumimoji="0" sz="1050" b="0" i="0" u="none" strike="noStrike" kern="0" cap="none" spc="0" normalizeH="0" baseline="0" noProof="0">
                <a:ln>
                  <a:noFill/>
                </a:ln>
                <a:solidFill>
                  <a:srgbClr val="5C6C74"/>
                </a:solidFill>
                <a:effectLst/>
                <a:uLnTx/>
                <a:uFillTx/>
                <a:latin typeface="Arial"/>
                <a:cs typeface="Arial"/>
                <a:sym typeface="Arial"/>
              </a:rPr>
              <a:t>, </a:t>
            </a:r>
            <a:r>
              <a:rPr kumimoji="0" sz="1050" b="0" i="0" u="none" strike="noStrike" kern="0" cap="none" spc="0" normalizeH="0" baseline="0" noProof="0" err="1">
                <a:ln>
                  <a:noFill/>
                </a:ln>
                <a:solidFill>
                  <a:srgbClr val="5C6C74"/>
                </a:solidFill>
                <a:effectLst/>
                <a:uLnTx/>
                <a:uFillTx/>
                <a:latin typeface="Arial"/>
                <a:cs typeface="Arial"/>
                <a:sym typeface="Arial"/>
              </a:rPr>
              <a:t>consectetur</a:t>
            </a:r>
            <a:r>
              <a:rPr kumimoji="0" sz="1050" b="0" i="0" u="none" strike="noStrike" kern="0" cap="none" spc="0" normalizeH="0" baseline="0" noProof="0">
                <a:ln>
                  <a:noFill/>
                </a:ln>
                <a:solidFill>
                  <a:srgbClr val="5C6C74"/>
                </a:solidFill>
                <a:effectLst/>
                <a:uLnTx/>
                <a:uFillTx/>
                <a:latin typeface="Arial"/>
                <a:cs typeface="Arial"/>
                <a:sym typeface="Arial"/>
              </a:rPr>
              <a:t> </a:t>
            </a:r>
            <a:r>
              <a:rPr kumimoji="0" sz="1050" b="0" i="0" u="none" strike="noStrike" kern="0" cap="none" spc="0" normalizeH="0" baseline="0" noProof="0" err="1">
                <a:ln>
                  <a:noFill/>
                </a:ln>
                <a:solidFill>
                  <a:srgbClr val="5C6C74"/>
                </a:solidFill>
                <a:effectLst/>
                <a:uLnTx/>
                <a:uFillTx/>
                <a:latin typeface="Arial"/>
                <a:cs typeface="Arial"/>
                <a:sym typeface="Arial"/>
              </a:rPr>
              <a:t>adipiscing</a:t>
            </a:r>
            <a:r>
              <a:rPr kumimoji="0" sz="1050" b="0" i="0" u="none" strike="noStrike" kern="0" cap="none" spc="0" normalizeH="0" baseline="0" noProof="0">
                <a:ln>
                  <a:noFill/>
                </a:ln>
                <a:solidFill>
                  <a:srgbClr val="5C6C74"/>
                </a:solidFill>
                <a:effectLst/>
                <a:uLnTx/>
                <a:uFillTx/>
                <a:latin typeface="Arial"/>
                <a:cs typeface="Arial"/>
                <a:sym typeface="Arial"/>
              </a:rPr>
              <a:t> elit.</a:t>
            </a:r>
          </a:p>
        </p:txBody>
      </p:sp>
      <p:sp>
        <p:nvSpPr>
          <p:cNvPr id="5" name="Linha">
            <a:extLst>
              <a:ext uri="{FF2B5EF4-FFF2-40B4-BE49-F238E27FC236}">
                <a16:creationId xmlns:a16="http://schemas.microsoft.com/office/drawing/2014/main" id="{F95BAF01-FAF6-F474-EB0C-60B39A561734}"/>
              </a:ext>
            </a:extLst>
          </p:cNvPr>
          <p:cNvSpPr/>
          <p:nvPr/>
        </p:nvSpPr>
        <p:spPr>
          <a:xfrm>
            <a:off x="4625295" y="2786063"/>
            <a:ext cx="1692264" cy="0"/>
          </a:xfrm>
          <a:prstGeom prst="line">
            <a:avLst/>
          </a:prstGeom>
          <a:ln w="9525">
            <a:solidFill>
              <a:srgbClr val="B0B0B0"/>
            </a:solidFill>
            <a:miter lim="400000"/>
          </a:ln>
        </p:spPr>
        <p:txBody>
          <a:bodyPr lIns="19050" tIns="19050" rIns="19050" bIns="19050" anchor="ctr"/>
          <a:lstStyle/>
          <a:p>
            <a:pPr marL="0" marR="0" lvl="0" indent="0" algn="l" defTabSz="914377" rtl="0" eaLnBrk="1" fontAlgn="auto" latinLnBrk="0" hangingPunct="0">
              <a:lnSpc>
                <a:spcPct val="90000"/>
              </a:lnSpc>
              <a:spcBef>
                <a:spcPts val="1688"/>
              </a:spcBef>
              <a:spcAft>
                <a:spcPts val="0"/>
              </a:spcAft>
              <a:buClrTx/>
              <a:buSzTx/>
              <a:buFontTx/>
              <a:buNone/>
              <a:tabLst/>
              <a:defRPr/>
            </a:pPr>
            <a:endParaRPr kumimoji="0" sz="675" b="0" i="0" u="none" strike="noStrike" kern="0" cap="none" spc="0" normalizeH="0" baseline="0" noProof="0">
              <a:ln>
                <a:noFill/>
              </a:ln>
              <a:solidFill>
                <a:srgbClr val="000000"/>
              </a:solidFill>
              <a:effectLst/>
              <a:uLnTx/>
              <a:uFillTx/>
              <a:latin typeface="Arial"/>
              <a:sym typeface="Helvetica Neue"/>
            </a:endParaRPr>
          </a:p>
        </p:txBody>
      </p:sp>
      <p:sp>
        <p:nvSpPr>
          <p:cNvPr id="6" name="0">
            <a:extLst>
              <a:ext uri="{FF2B5EF4-FFF2-40B4-BE49-F238E27FC236}">
                <a16:creationId xmlns:a16="http://schemas.microsoft.com/office/drawing/2014/main" id="{426E6D92-8C61-A9D7-06B0-7FA7995175B6}"/>
              </a:ext>
            </a:extLst>
          </p:cNvPr>
          <p:cNvSpPr txBox="1"/>
          <p:nvPr/>
        </p:nvSpPr>
        <p:spPr>
          <a:xfrm>
            <a:off x="6883310" y="2101190"/>
            <a:ext cx="357543" cy="661720"/>
          </a:xfrm>
          <a:prstGeom prst="rect">
            <a:avLst/>
          </a:prstGeom>
          <a:ln w="12700">
            <a:miter lim="400000"/>
          </a:ln>
          <a:extLst>
            <a:ext uri="{C572A759-6A51-4108-AA02-DFA0A04FC94B}">
              <ma14:wrappingTextBoxFlag xmlns="" xmlns:ma14="http://schemas.microsoft.com/office/mac/drawingml/2011/main" xmlns:a14="http://schemas.microsoft.com/office/drawing/2010/main" xmlns:m="http://schemas.openxmlformats.org/officeDocument/2006/math" val="1"/>
            </a:ext>
          </a:extLst>
        </p:spPr>
        <p:txBody>
          <a:bodyPr lIns="19050" tIns="19050" rIns="19050" bIns="19050" anchor="ctr">
            <a:spAutoFit/>
          </a:bodyPr>
          <a:lstStyle>
            <a:lvl1pPr>
              <a:defRPr sz="12000">
                <a:solidFill>
                  <a:srgbClr val="1E4BDE"/>
                </a:solidFill>
                <a:latin typeface="Arial"/>
                <a:ea typeface="Arial"/>
                <a:cs typeface="Arial"/>
                <a:sym typeface="Arial"/>
              </a:defRPr>
            </a:lvl1pPr>
          </a:lstStyle>
          <a:p>
            <a:pPr marL="0" marR="0" lvl="0" indent="0" algn="l" defTabSz="914377" rtl="0" eaLnBrk="1" fontAlgn="auto" latinLnBrk="0" hangingPunct="0">
              <a:lnSpc>
                <a:spcPct val="90000"/>
              </a:lnSpc>
              <a:spcBef>
                <a:spcPts val="1688"/>
              </a:spcBef>
              <a:spcAft>
                <a:spcPts val="0"/>
              </a:spcAft>
              <a:buClrTx/>
              <a:buSzTx/>
              <a:buFontTx/>
              <a:buNone/>
              <a:tabLst/>
              <a:defRPr/>
            </a:pPr>
            <a:r>
              <a:rPr kumimoji="0" sz="4500" b="0" i="0" u="none" strike="noStrike" kern="0" cap="none" spc="0" normalizeH="0" baseline="0" noProof="0">
                <a:ln>
                  <a:noFill/>
                </a:ln>
                <a:solidFill>
                  <a:srgbClr val="100690"/>
                </a:solidFill>
                <a:effectLst/>
                <a:uLnTx/>
                <a:uFillTx/>
                <a:latin typeface="Arial"/>
                <a:cs typeface="Arial"/>
                <a:sym typeface="Arial"/>
              </a:rPr>
              <a:t>0</a:t>
            </a:r>
          </a:p>
        </p:txBody>
      </p:sp>
      <p:sp>
        <p:nvSpPr>
          <p:cNvPr id="7" name=",00%">
            <a:extLst>
              <a:ext uri="{FF2B5EF4-FFF2-40B4-BE49-F238E27FC236}">
                <a16:creationId xmlns:a16="http://schemas.microsoft.com/office/drawing/2014/main" id="{A0623631-E4E0-3E03-3745-E7E0B91CC403}"/>
              </a:ext>
            </a:extLst>
          </p:cNvPr>
          <p:cNvSpPr txBox="1"/>
          <p:nvPr/>
        </p:nvSpPr>
        <p:spPr>
          <a:xfrm>
            <a:off x="7215569" y="2138390"/>
            <a:ext cx="953129" cy="453970"/>
          </a:xfrm>
          <a:prstGeom prst="rect">
            <a:avLst/>
          </a:prstGeom>
          <a:ln w="12700">
            <a:miter lim="400000"/>
          </a:ln>
          <a:extLst>
            <a:ext uri="{C572A759-6A51-4108-AA02-DFA0A04FC94B}">
              <ma14:wrappingTextBoxFlag xmlns="" xmlns:ma14="http://schemas.microsoft.com/office/mac/drawingml/2011/main" xmlns:a14="http://schemas.microsoft.com/office/drawing/2010/main" xmlns:m="http://schemas.openxmlformats.org/officeDocument/2006/math" val="1"/>
            </a:ext>
          </a:extLst>
        </p:spPr>
        <p:txBody>
          <a:bodyPr lIns="19050" tIns="19050" rIns="19050" bIns="19050" anchor="ctr">
            <a:spAutoFit/>
          </a:bodyPr>
          <a:lstStyle>
            <a:lvl1pPr>
              <a:defRPr sz="8000">
                <a:solidFill>
                  <a:srgbClr val="1E4BDE"/>
                </a:solidFill>
                <a:latin typeface="Arial"/>
                <a:ea typeface="Arial"/>
                <a:cs typeface="Arial"/>
                <a:sym typeface="Arial"/>
              </a:defRPr>
            </a:lvl1pPr>
          </a:lstStyle>
          <a:p>
            <a:pPr marL="0" marR="0" lvl="0" indent="0" algn="l" defTabSz="914377" rtl="0" eaLnBrk="1" fontAlgn="auto" latinLnBrk="0" hangingPunct="0">
              <a:lnSpc>
                <a:spcPct val="90000"/>
              </a:lnSpc>
              <a:spcBef>
                <a:spcPts val="1688"/>
              </a:spcBef>
              <a:spcAft>
                <a:spcPts val="0"/>
              </a:spcAft>
              <a:buClrTx/>
              <a:buSzTx/>
              <a:buFontTx/>
              <a:buNone/>
              <a:tabLst/>
              <a:defRPr/>
            </a:pPr>
            <a:r>
              <a:rPr kumimoji="0" sz="3000" b="0" i="0" u="none" strike="noStrike" kern="0" cap="none" spc="0" normalizeH="0" baseline="0" noProof="0">
                <a:ln>
                  <a:noFill/>
                </a:ln>
                <a:solidFill>
                  <a:srgbClr val="100690"/>
                </a:solidFill>
                <a:effectLst/>
                <a:uLnTx/>
                <a:uFillTx/>
                <a:latin typeface="Arial"/>
                <a:cs typeface="Arial"/>
                <a:sym typeface="Arial"/>
              </a:rPr>
              <a:t>,00%</a:t>
            </a:r>
          </a:p>
        </p:txBody>
      </p:sp>
      <p:sp>
        <p:nvSpPr>
          <p:cNvPr id="8" name="Linha">
            <a:extLst>
              <a:ext uri="{FF2B5EF4-FFF2-40B4-BE49-F238E27FC236}">
                <a16:creationId xmlns:a16="http://schemas.microsoft.com/office/drawing/2014/main" id="{FD0D9993-AC04-FFF7-05CA-A89DA4F3A7F9}"/>
              </a:ext>
            </a:extLst>
          </p:cNvPr>
          <p:cNvSpPr/>
          <p:nvPr/>
        </p:nvSpPr>
        <p:spPr>
          <a:xfrm>
            <a:off x="6883010" y="2790825"/>
            <a:ext cx="357544" cy="0"/>
          </a:xfrm>
          <a:prstGeom prst="line">
            <a:avLst/>
          </a:prstGeom>
          <a:ln w="9525">
            <a:solidFill>
              <a:srgbClr val="005BAF"/>
            </a:solidFill>
            <a:miter lim="400000"/>
          </a:ln>
        </p:spPr>
        <p:txBody>
          <a:bodyPr lIns="19050" tIns="19050" rIns="19050" bIns="19050" anchor="ctr"/>
          <a:lstStyle/>
          <a:p>
            <a:pPr marL="0" marR="0" lvl="0" indent="0" algn="l" defTabSz="914377" rtl="0" eaLnBrk="1" fontAlgn="auto" latinLnBrk="0" hangingPunct="0">
              <a:lnSpc>
                <a:spcPct val="90000"/>
              </a:lnSpc>
              <a:spcBef>
                <a:spcPts val="1688"/>
              </a:spcBef>
              <a:spcAft>
                <a:spcPts val="0"/>
              </a:spcAft>
              <a:buClrTx/>
              <a:buSzTx/>
              <a:buFontTx/>
              <a:buNone/>
              <a:tabLst/>
              <a:defRPr/>
            </a:pPr>
            <a:endParaRPr kumimoji="0" sz="675" b="0" i="0" u="none" strike="noStrike" kern="0" cap="none" spc="0" normalizeH="0" baseline="0" noProof="0">
              <a:ln>
                <a:noFill/>
              </a:ln>
              <a:solidFill>
                <a:srgbClr val="000000"/>
              </a:solidFill>
              <a:effectLst/>
              <a:uLnTx/>
              <a:uFillTx/>
              <a:latin typeface="Arial"/>
              <a:sym typeface="Helvetica Neue"/>
            </a:endParaRPr>
          </a:p>
        </p:txBody>
      </p:sp>
      <p:sp>
        <p:nvSpPr>
          <p:cNvPr id="9" name="Lorem ipsum dolor sit amet, consectetur adipiscing elit.">
            <a:extLst>
              <a:ext uri="{FF2B5EF4-FFF2-40B4-BE49-F238E27FC236}">
                <a16:creationId xmlns:a16="http://schemas.microsoft.com/office/drawing/2014/main" id="{5C82E402-CEFF-B20D-50F7-28BEFF7C8C1F}"/>
              </a:ext>
            </a:extLst>
          </p:cNvPr>
          <p:cNvSpPr txBox="1"/>
          <p:nvPr/>
        </p:nvSpPr>
        <p:spPr>
          <a:xfrm>
            <a:off x="4625295" y="3575207"/>
            <a:ext cx="1744379" cy="361637"/>
          </a:xfrm>
          <a:prstGeom prst="rect">
            <a:avLst/>
          </a:prstGeom>
          <a:ln w="12700">
            <a:miter lim="400000"/>
          </a:ln>
          <a:extLst>
            <a:ext uri="{C572A759-6A51-4108-AA02-DFA0A04FC94B}">
              <ma14:wrappingTextBoxFlag xmlns="" xmlns:ma14="http://schemas.microsoft.com/office/mac/drawingml/2011/main" xmlns:a14="http://schemas.microsoft.com/office/drawing/2010/main" xmlns:m="http://schemas.openxmlformats.org/officeDocument/2006/math" val="1"/>
            </a:ext>
          </a:extLst>
        </p:spPr>
        <p:txBody>
          <a:bodyPr lIns="19050" tIns="19050" rIns="19050" bIns="19050" anchor="ctr">
            <a:spAutoFit/>
          </a:bodyPr>
          <a:lstStyle>
            <a:lvl1pPr defTabSz="457200">
              <a:lnSpc>
                <a:spcPts val="4600"/>
              </a:lnSpc>
              <a:spcBef>
                <a:spcPts val="0"/>
              </a:spcBef>
              <a:defRPr sz="2500">
                <a:solidFill>
                  <a:srgbClr val="061638"/>
                </a:solidFill>
                <a:latin typeface="Arial"/>
                <a:ea typeface="Arial"/>
                <a:cs typeface="Arial"/>
                <a:sym typeface="Arial"/>
              </a:defRPr>
            </a:lvl1pPr>
          </a:lstStyle>
          <a:p>
            <a:pPr marL="0" marR="0" lvl="0" indent="0" algn="l" defTabSz="457200" rtl="0" eaLnBrk="1" fontAlgn="auto" latinLnBrk="0" hangingPunct="0">
              <a:lnSpc>
                <a:spcPct val="100000"/>
              </a:lnSpc>
              <a:spcBef>
                <a:spcPts val="0"/>
              </a:spcBef>
              <a:spcAft>
                <a:spcPts val="0"/>
              </a:spcAft>
              <a:buClrTx/>
              <a:buSzTx/>
              <a:buFontTx/>
              <a:buNone/>
              <a:tabLst/>
              <a:defRPr/>
            </a:pPr>
            <a:r>
              <a:rPr kumimoji="0" sz="1050" b="0" i="0" u="none" strike="noStrike" kern="0" cap="none" spc="0" normalizeH="0" baseline="0" noProof="0">
                <a:ln>
                  <a:noFill/>
                </a:ln>
                <a:solidFill>
                  <a:srgbClr val="5C6C74"/>
                </a:solidFill>
                <a:effectLst/>
                <a:uLnTx/>
                <a:uFillTx/>
                <a:latin typeface="Arial"/>
                <a:cs typeface="Arial"/>
                <a:sym typeface="Arial"/>
              </a:rPr>
              <a:t>Lorem ipsum dolor sit </a:t>
            </a:r>
            <a:r>
              <a:rPr kumimoji="0" sz="1050" b="0" i="0" u="none" strike="noStrike" kern="0" cap="none" spc="0" normalizeH="0" baseline="0" noProof="0" err="1">
                <a:ln>
                  <a:noFill/>
                </a:ln>
                <a:solidFill>
                  <a:srgbClr val="5C6C74"/>
                </a:solidFill>
                <a:effectLst/>
                <a:uLnTx/>
                <a:uFillTx/>
                <a:latin typeface="Arial"/>
                <a:cs typeface="Arial"/>
                <a:sym typeface="Arial"/>
              </a:rPr>
              <a:t>amet</a:t>
            </a:r>
            <a:r>
              <a:rPr kumimoji="0" sz="1050" b="0" i="0" u="none" strike="noStrike" kern="0" cap="none" spc="0" normalizeH="0" baseline="0" noProof="0">
                <a:ln>
                  <a:noFill/>
                </a:ln>
                <a:solidFill>
                  <a:srgbClr val="5C6C74"/>
                </a:solidFill>
                <a:effectLst/>
                <a:uLnTx/>
                <a:uFillTx/>
                <a:latin typeface="Arial"/>
                <a:cs typeface="Arial"/>
                <a:sym typeface="Arial"/>
              </a:rPr>
              <a:t>, </a:t>
            </a:r>
            <a:r>
              <a:rPr kumimoji="0" sz="1050" b="0" i="0" u="none" strike="noStrike" kern="0" cap="none" spc="0" normalizeH="0" baseline="0" noProof="0" err="1">
                <a:ln>
                  <a:noFill/>
                </a:ln>
                <a:solidFill>
                  <a:srgbClr val="5C6C74"/>
                </a:solidFill>
                <a:effectLst/>
                <a:uLnTx/>
                <a:uFillTx/>
                <a:latin typeface="Arial"/>
                <a:cs typeface="Arial"/>
                <a:sym typeface="Arial"/>
              </a:rPr>
              <a:t>consectetur</a:t>
            </a:r>
            <a:r>
              <a:rPr kumimoji="0" sz="1050" b="0" i="0" u="none" strike="noStrike" kern="0" cap="none" spc="0" normalizeH="0" baseline="0" noProof="0">
                <a:ln>
                  <a:noFill/>
                </a:ln>
                <a:solidFill>
                  <a:srgbClr val="5C6C74"/>
                </a:solidFill>
                <a:effectLst/>
                <a:uLnTx/>
                <a:uFillTx/>
                <a:latin typeface="Arial"/>
                <a:cs typeface="Arial"/>
                <a:sym typeface="Arial"/>
              </a:rPr>
              <a:t> </a:t>
            </a:r>
            <a:r>
              <a:rPr kumimoji="0" sz="1050" b="0" i="0" u="none" strike="noStrike" kern="0" cap="none" spc="0" normalizeH="0" baseline="0" noProof="0" err="1">
                <a:ln>
                  <a:noFill/>
                </a:ln>
                <a:solidFill>
                  <a:srgbClr val="5C6C74"/>
                </a:solidFill>
                <a:effectLst/>
                <a:uLnTx/>
                <a:uFillTx/>
                <a:latin typeface="Arial"/>
                <a:cs typeface="Arial"/>
                <a:sym typeface="Arial"/>
              </a:rPr>
              <a:t>adipiscing</a:t>
            </a:r>
            <a:r>
              <a:rPr kumimoji="0" sz="1050" b="0" i="0" u="none" strike="noStrike" kern="0" cap="none" spc="0" normalizeH="0" baseline="0" noProof="0">
                <a:ln>
                  <a:noFill/>
                </a:ln>
                <a:solidFill>
                  <a:srgbClr val="5C6C74"/>
                </a:solidFill>
                <a:effectLst/>
                <a:uLnTx/>
                <a:uFillTx/>
                <a:latin typeface="Arial"/>
                <a:cs typeface="Arial"/>
                <a:sym typeface="Arial"/>
              </a:rPr>
              <a:t> elit.</a:t>
            </a:r>
          </a:p>
        </p:txBody>
      </p:sp>
      <p:sp>
        <p:nvSpPr>
          <p:cNvPr id="10" name="Linha">
            <a:extLst>
              <a:ext uri="{FF2B5EF4-FFF2-40B4-BE49-F238E27FC236}">
                <a16:creationId xmlns:a16="http://schemas.microsoft.com/office/drawing/2014/main" id="{EB61ACE5-2735-9D81-2C0D-23785EB82B8F}"/>
              </a:ext>
            </a:extLst>
          </p:cNvPr>
          <p:cNvSpPr/>
          <p:nvPr/>
        </p:nvSpPr>
        <p:spPr>
          <a:xfrm>
            <a:off x="4625295" y="4017963"/>
            <a:ext cx="1692264" cy="0"/>
          </a:xfrm>
          <a:prstGeom prst="line">
            <a:avLst/>
          </a:prstGeom>
          <a:ln w="9525">
            <a:solidFill>
              <a:srgbClr val="B0B0B0"/>
            </a:solidFill>
            <a:miter lim="400000"/>
          </a:ln>
        </p:spPr>
        <p:txBody>
          <a:bodyPr lIns="19050" tIns="19050" rIns="19050" bIns="19050" anchor="ctr"/>
          <a:lstStyle/>
          <a:p>
            <a:pPr marL="0" marR="0" lvl="0" indent="0" algn="l" defTabSz="914377" rtl="0" eaLnBrk="1" fontAlgn="auto" latinLnBrk="0" hangingPunct="0">
              <a:lnSpc>
                <a:spcPct val="90000"/>
              </a:lnSpc>
              <a:spcBef>
                <a:spcPts val="1688"/>
              </a:spcBef>
              <a:spcAft>
                <a:spcPts val="0"/>
              </a:spcAft>
              <a:buClrTx/>
              <a:buSzTx/>
              <a:buFontTx/>
              <a:buNone/>
              <a:tabLst/>
              <a:defRPr/>
            </a:pPr>
            <a:endParaRPr kumimoji="0" sz="675" b="0" i="0" u="none" strike="noStrike" kern="0" cap="none" spc="0" normalizeH="0" baseline="0" noProof="0">
              <a:ln>
                <a:noFill/>
              </a:ln>
              <a:solidFill>
                <a:srgbClr val="000000"/>
              </a:solidFill>
              <a:effectLst/>
              <a:uLnTx/>
              <a:uFillTx/>
              <a:latin typeface="Arial"/>
              <a:sym typeface="Helvetica Neue"/>
            </a:endParaRPr>
          </a:p>
        </p:txBody>
      </p:sp>
      <p:sp>
        <p:nvSpPr>
          <p:cNvPr id="11" name="0">
            <a:extLst>
              <a:ext uri="{FF2B5EF4-FFF2-40B4-BE49-F238E27FC236}">
                <a16:creationId xmlns:a16="http://schemas.microsoft.com/office/drawing/2014/main" id="{D15A08D9-2BCB-1448-9AF1-43A76A4219D1}"/>
              </a:ext>
            </a:extLst>
          </p:cNvPr>
          <p:cNvSpPr txBox="1"/>
          <p:nvPr/>
        </p:nvSpPr>
        <p:spPr>
          <a:xfrm>
            <a:off x="6880134" y="3333090"/>
            <a:ext cx="357544" cy="661720"/>
          </a:xfrm>
          <a:prstGeom prst="rect">
            <a:avLst/>
          </a:prstGeom>
          <a:ln w="12700">
            <a:miter lim="400000"/>
          </a:ln>
          <a:extLst>
            <a:ext uri="{C572A759-6A51-4108-AA02-DFA0A04FC94B}">
              <ma14:wrappingTextBoxFlag xmlns="" xmlns:ma14="http://schemas.microsoft.com/office/mac/drawingml/2011/main" xmlns:a14="http://schemas.microsoft.com/office/drawing/2010/main" xmlns:m="http://schemas.openxmlformats.org/officeDocument/2006/math" val="1"/>
            </a:ext>
          </a:extLst>
        </p:spPr>
        <p:txBody>
          <a:bodyPr lIns="19050" tIns="19050" rIns="19050" bIns="19050" anchor="ctr">
            <a:spAutoFit/>
          </a:bodyPr>
          <a:lstStyle>
            <a:lvl1pPr>
              <a:defRPr sz="12000">
                <a:solidFill>
                  <a:srgbClr val="1E4BDE"/>
                </a:solidFill>
                <a:latin typeface="Arial"/>
                <a:ea typeface="Arial"/>
                <a:cs typeface="Arial"/>
                <a:sym typeface="Arial"/>
              </a:defRPr>
            </a:lvl1pPr>
          </a:lstStyle>
          <a:p>
            <a:pPr marL="0" marR="0" lvl="0" indent="0" algn="l" defTabSz="914377" rtl="0" eaLnBrk="1" fontAlgn="auto" latinLnBrk="0" hangingPunct="0">
              <a:lnSpc>
                <a:spcPct val="90000"/>
              </a:lnSpc>
              <a:spcBef>
                <a:spcPts val="1688"/>
              </a:spcBef>
              <a:spcAft>
                <a:spcPts val="0"/>
              </a:spcAft>
              <a:buClrTx/>
              <a:buSzTx/>
              <a:buFontTx/>
              <a:buNone/>
              <a:tabLst/>
              <a:defRPr/>
            </a:pPr>
            <a:r>
              <a:rPr kumimoji="0" sz="4500" b="0" i="0" u="none" strike="noStrike" kern="0" cap="none" spc="0" normalizeH="0" baseline="0" noProof="0">
                <a:ln>
                  <a:noFill/>
                </a:ln>
                <a:solidFill>
                  <a:srgbClr val="100690"/>
                </a:solidFill>
                <a:effectLst/>
                <a:uLnTx/>
                <a:uFillTx/>
                <a:latin typeface="Arial"/>
                <a:cs typeface="Arial"/>
                <a:sym typeface="Arial"/>
              </a:rPr>
              <a:t>0</a:t>
            </a:r>
          </a:p>
        </p:txBody>
      </p:sp>
      <p:sp>
        <p:nvSpPr>
          <p:cNvPr id="12" name=",00%">
            <a:extLst>
              <a:ext uri="{FF2B5EF4-FFF2-40B4-BE49-F238E27FC236}">
                <a16:creationId xmlns:a16="http://schemas.microsoft.com/office/drawing/2014/main" id="{8E8E8CDA-9316-DD03-34D3-3A6B0A13F71A}"/>
              </a:ext>
            </a:extLst>
          </p:cNvPr>
          <p:cNvSpPr txBox="1"/>
          <p:nvPr/>
        </p:nvSpPr>
        <p:spPr>
          <a:xfrm>
            <a:off x="7212394" y="3370290"/>
            <a:ext cx="921206" cy="453970"/>
          </a:xfrm>
          <a:prstGeom prst="rect">
            <a:avLst/>
          </a:prstGeom>
          <a:ln w="12700">
            <a:miter lim="400000"/>
          </a:ln>
          <a:extLst>
            <a:ext uri="{C572A759-6A51-4108-AA02-DFA0A04FC94B}">
              <ma14:wrappingTextBoxFlag xmlns="" xmlns:ma14="http://schemas.microsoft.com/office/mac/drawingml/2011/main" xmlns:a14="http://schemas.microsoft.com/office/drawing/2010/main" xmlns:m="http://schemas.openxmlformats.org/officeDocument/2006/math" val="1"/>
            </a:ext>
          </a:extLst>
        </p:spPr>
        <p:txBody>
          <a:bodyPr lIns="19050" tIns="19050" rIns="19050" bIns="19050" anchor="ctr">
            <a:spAutoFit/>
          </a:bodyPr>
          <a:lstStyle>
            <a:lvl1pPr>
              <a:defRPr sz="8000">
                <a:solidFill>
                  <a:srgbClr val="1E4BDE"/>
                </a:solidFill>
                <a:latin typeface="Arial"/>
                <a:ea typeface="Arial"/>
                <a:cs typeface="Arial"/>
                <a:sym typeface="Arial"/>
              </a:defRPr>
            </a:lvl1pPr>
          </a:lstStyle>
          <a:p>
            <a:pPr marL="0" marR="0" lvl="0" indent="0" algn="l" defTabSz="914377" rtl="0" eaLnBrk="1" fontAlgn="auto" latinLnBrk="0" hangingPunct="0">
              <a:lnSpc>
                <a:spcPct val="90000"/>
              </a:lnSpc>
              <a:spcBef>
                <a:spcPts val="1688"/>
              </a:spcBef>
              <a:spcAft>
                <a:spcPts val="0"/>
              </a:spcAft>
              <a:buClrTx/>
              <a:buSzTx/>
              <a:buFontTx/>
              <a:buNone/>
              <a:tabLst/>
              <a:defRPr/>
            </a:pPr>
            <a:r>
              <a:rPr kumimoji="0" sz="3000" b="0" i="0" u="none" strike="noStrike" kern="0" cap="none" spc="0" normalizeH="0" baseline="0" noProof="0">
                <a:ln>
                  <a:noFill/>
                </a:ln>
                <a:solidFill>
                  <a:srgbClr val="100690"/>
                </a:solidFill>
                <a:effectLst/>
                <a:uLnTx/>
                <a:uFillTx/>
                <a:latin typeface="Arial"/>
                <a:cs typeface="Arial"/>
                <a:sym typeface="Arial"/>
              </a:rPr>
              <a:t>,00%</a:t>
            </a:r>
          </a:p>
        </p:txBody>
      </p:sp>
      <p:sp>
        <p:nvSpPr>
          <p:cNvPr id="13" name="Linha">
            <a:extLst>
              <a:ext uri="{FF2B5EF4-FFF2-40B4-BE49-F238E27FC236}">
                <a16:creationId xmlns:a16="http://schemas.microsoft.com/office/drawing/2014/main" id="{5C4546A0-C60B-E0E8-EFBB-6E81936EAB8C}"/>
              </a:ext>
            </a:extLst>
          </p:cNvPr>
          <p:cNvSpPr/>
          <p:nvPr/>
        </p:nvSpPr>
        <p:spPr>
          <a:xfrm>
            <a:off x="6879836" y="4022725"/>
            <a:ext cx="357543" cy="0"/>
          </a:xfrm>
          <a:prstGeom prst="line">
            <a:avLst/>
          </a:prstGeom>
          <a:ln w="9525">
            <a:solidFill>
              <a:srgbClr val="005BAF"/>
            </a:solidFill>
            <a:miter lim="400000"/>
          </a:ln>
        </p:spPr>
        <p:txBody>
          <a:bodyPr lIns="19050" tIns="19050" rIns="19050" bIns="19050" anchor="ctr"/>
          <a:lstStyle/>
          <a:p>
            <a:pPr marL="0" marR="0" lvl="0" indent="0" algn="l" defTabSz="914377" rtl="0" eaLnBrk="1" fontAlgn="auto" latinLnBrk="0" hangingPunct="0">
              <a:lnSpc>
                <a:spcPct val="90000"/>
              </a:lnSpc>
              <a:spcBef>
                <a:spcPts val="1688"/>
              </a:spcBef>
              <a:spcAft>
                <a:spcPts val="0"/>
              </a:spcAft>
              <a:buClrTx/>
              <a:buSzTx/>
              <a:buFontTx/>
              <a:buNone/>
              <a:tabLst/>
              <a:defRPr/>
            </a:pPr>
            <a:endParaRPr kumimoji="0" sz="675" b="0" i="0" u="none" strike="noStrike" kern="0" cap="none" spc="0" normalizeH="0" baseline="0" noProof="0">
              <a:ln>
                <a:noFill/>
              </a:ln>
              <a:solidFill>
                <a:srgbClr val="000000"/>
              </a:solidFill>
              <a:effectLst/>
              <a:uLnTx/>
              <a:uFillTx/>
              <a:latin typeface="Arial"/>
              <a:sym typeface="Helvetica Neue"/>
            </a:endParaRPr>
          </a:p>
        </p:txBody>
      </p:sp>
      <p:grpSp>
        <p:nvGrpSpPr>
          <p:cNvPr id="14" name="Gráfico 4">
            <a:extLst>
              <a:ext uri="{FF2B5EF4-FFF2-40B4-BE49-F238E27FC236}">
                <a16:creationId xmlns:a16="http://schemas.microsoft.com/office/drawing/2014/main" id="{FF4A80F3-1E9A-5C32-0215-BA7FB33E592B}"/>
              </a:ext>
            </a:extLst>
          </p:cNvPr>
          <p:cNvGrpSpPr/>
          <p:nvPr/>
        </p:nvGrpSpPr>
        <p:grpSpPr>
          <a:xfrm>
            <a:off x="4318371" y="3323202"/>
            <a:ext cx="194501" cy="194548"/>
            <a:chOff x="3983101" y="10297668"/>
            <a:chExt cx="518669" cy="518794"/>
          </a:xfrm>
          <a:solidFill>
            <a:srgbClr val="005BAF"/>
          </a:solidFill>
        </p:grpSpPr>
        <p:sp>
          <p:nvSpPr>
            <p:cNvPr id="15" name="Forma Livre 26">
              <a:extLst>
                <a:ext uri="{FF2B5EF4-FFF2-40B4-BE49-F238E27FC236}">
                  <a16:creationId xmlns:a16="http://schemas.microsoft.com/office/drawing/2014/main" id="{B5030A9C-F546-6BC0-0E8D-BFCAD283D07A}"/>
                </a:ext>
              </a:extLst>
            </p:cNvPr>
            <p:cNvSpPr/>
            <p:nvPr/>
          </p:nvSpPr>
          <p:spPr>
            <a:xfrm>
              <a:off x="4050791" y="10337799"/>
              <a:ext cx="410972" cy="410972"/>
            </a:xfrm>
            <a:custGeom>
              <a:avLst/>
              <a:gdLst>
                <a:gd name="connsiteX0" fmla="*/ 11684 w 410972"/>
                <a:gd name="connsiteY0" fmla="*/ 410972 h 410972"/>
                <a:gd name="connsiteX1" fmla="*/ 3429 w 410972"/>
                <a:gd name="connsiteY1" fmla="*/ 407544 h 410972"/>
                <a:gd name="connsiteX2" fmla="*/ 3429 w 410972"/>
                <a:gd name="connsiteY2" fmla="*/ 391033 h 410972"/>
                <a:gd name="connsiteX3" fmla="*/ 390906 w 410972"/>
                <a:gd name="connsiteY3" fmla="*/ 3429 h 410972"/>
                <a:gd name="connsiteX4" fmla="*/ 407543 w 410972"/>
                <a:gd name="connsiteY4" fmla="*/ 3429 h 410972"/>
                <a:gd name="connsiteX5" fmla="*/ 407543 w 410972"/>
                <a:gd name="connsiteY5" fmla="*/ 19939 h 410972"/>
                <a:gd name="connsiteX6" fmla="*/ 19939 w 410972"/>
                <a:gd name="connsiteY6" fmla="*/ 407544 h 410972"/>
                <a:gd name="connsiteX7" fmla="*/ 11684 w 410972"/>
                <a:gd name="connsiteY7" fmla="*/ 410972 h 4109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410972" h="410972">
                  <a:moveTo>
                    <a:pt x="11684" y="410972"/>
                  </a:moveTo>
                  <a:cubicBezTo>
                    <a:pt x="8636" y="410972"/>
                    <a:pt x="5715" y="409829"/>
                    <a:pt x="3429" y="407544"/>
                  </a:cubicBezTo>
                  <a:cubicBezTo>
                    <a:pt x="-1143" y="402971"/>
                    <a:pt x="-1143" y="395606"/>
                    <a:pt x="3429" y="391033"/>
                  </a:cubicBezTo>
                  <a:lnTo>
                    <a:pt x="390906" y="3429"/>
                  </a:lnTo>
                  <a:cubicBezTo>
                    <a:pt x="395478" y="-1143"/>
                    <a:pt x="402971" y="-1143"/>
                    <a:pt x="407543" y="3429"/>
                  </a:cubicBezTo>
                  <a:cubicBezTo>
                    <a:pt x="412115" y="8001"/>
                    <a:pt x="412115" y="15367"/>
                    <a:pt x="407543" y="19939"/>
                  </a:cubicBezTo>
                  <a:lnTo>
                    <a:pt x="19939" y="407544"/>
                  </a:lnTo>
                  <a:cubicBezTo>
                    <a:pt x="17780" y="409829"/>
                    <a:pt x="14732" y="410972"/>
                    <a:pt x="11684" y="410972"/>
                  </a:cubicBezTo>
                </a:path>
              </a:pathLst>
            </a:custGeom>
            <a:grpFill/>
            <a:ln w="12700" cap="flat">
              <a:noFill/>
              <a:prstDash val="solid"/>
              <a:miter/>
            </a:ln>
          </p:spPr>
          <p:txBody>
            <a:bodyPr rtlCol="0" anchor="ctr"/>
            <a:lstStyle/>
            <a:p>
              <a:pPr marL="0" marR="0" lvl="0" indent="0" algn="l" defTabSz="914377" rtl="0" eaLnBrk="1" fontAlgn="auto" latinLnBrk="0" hangingPunct="0">
                <a:lnSpc>
                  <a:spcPct val="90000"/>
                </a:lnSpc>
                <a:spcBef>
                  <a:spcPts val="1688"/>
                </a:spcBef>
                <a:spcAft>
                  <a:spcPts val="0"/>
                </a:spcAft>
                <a:buClrTx/>
                <a:buSzTx/>
                <a:buFontTx/>
                <a:buNone/>
                <a:tabLst/>
                <a:defRPr/>
              </a:pPr>
              <a:endParaRPr kumimoji="0" lang="pt-BR" sz="675" b="0" i="0" u="none" strike="noStrike" kern="0" cap="none" spc="0" normalizeH="0" baseline="0" noProof="0">
                <a:ln>
                  <a:noFill/>
                </a:ln>
                <a:solidFill>
                  <a:srgbClr val="000000"/>
                </a:solidFill>
                <a:effectLst/>
                <a:uLnTx/>
                <a:uFillTx/>
                <a:latin typeface="Arial"/>
                <a:sym typeface="Helvetica Neue"/>
              </a:endParaRPr>
            </a:p>
          </p:txBody>
        </p:sp>
        <p:sp>
          <p:nvSpPr>
            <p:cNvPr id="16" name="Forma Livre 27">
              <a:extLst>
                <a:ext uri="{FF2B5EF4-FFF2-40B4-BE49-F238E27FC236}">
                  <a16:creationId xmlns:a16="http://schemas.microsoft.com/office/drawing/2014/main" id="{19233377-CAD4-05AB-919B-288954804D54}"/>
                </a:ext>
              </a:extLst>
            </p:cNvPr>
            <p:cNvSpPr/>
            <p:nvPr/>
          </p:nvSpPr>
          <p:spPr>
            <a:xfrm>
              <a:off x="4259570" y="10526995"/>
              <a:ext cx="204996" cy="31657"/>
            </a:xfrm>
            <a:custGeom>
              <a:avLst/>
              <a:gdLst>
                <a:gd name="connsiteX0" fmla="*/ 193303 w 204996"/>
                <a:gd name="connsiteY0" fmla="*/ 31657 h 31657"/>
                <a:gd name="connsiteX1" fmla="*/ 192795 w 204996"/>
                <a:gd name="connsiteY1" fmla="*/ 31657 h 31657"/>
                <a:gd name="connsiteX2" fmla="*/ 11185 w 204996"/>
                <a:gd name="connsiteY2" fmla="*/ 23402 h 31657"/>
                <a:gd name="connsiteX3" fmla="*/ 9 w 204996"/>
                <a:gd name="connsiteY3" fmla="*/ 11210 h 31657"/>
                <a:gd name="connsiteX4" fmla="*/ 12201 w 204996"/>
                <a:gd name="connsiteY4" fmla="*/ 34 h 31657"/>
                <a:gd name="connsiteX5" fmla="*/ 193811 w 204996"/>
                <a:gd name="connsiteY5" fmla="*/ 8289 h 31657"/>
                <a:gd name="connsiteX6" fmla="*/ 204988 w 204996"/>
                <a:gd name="connsiteY6" fmla="*/ 20481 h 31657"/>
                <a:gd name="connsiteX7" fmla="*/ 193303 w 204996"/>
                <a:gd name="connsiteY7" fmla="*/ 31657 h 316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04996" h="31657">
                  <a:moveTo>
                    <a:pt x="193303" y="31657"/>
                  </a:moveTo>
                  <a:cubicBezTo>
                    <a:pt x="193176" y="31657"/>
                    <a:pt x="192922" y="31657"/>
                    <a:pt x="192795" y="31657"/>
                  </a:cubicBezTo>
                  <a:lnTo>
                    <a:pt x="11185" y="23402"/>
                  </a:lnTo>
                  <a:cubicBezTo>
                    <a:pt x="4708" y="23148"/>
                    <a:pt x="-245" y="17687"/>
                    <a:pt x="9" y="11210"/>
                  </a:cubicBezTo>
                  <a:cubicBezTo>
                    <a:pt x="264" y="4733"/>
                    <a:pt x="5089" y="-474"/>
                    <a:pt x="12201" y="34"/>
                  </a:cubicBezTo>
                  <a:lnTo>
                    <a:pt x="193811" y="8289"/>
                  </a:lnTo>
                  <a:cubicBezTo>
                    <a:pt x="200289" y="8543"/>
                    <a:pt x="205241" y="14004"/>
                    <a:pt x="204988" y="20481"/>
                  </a:cubicBezTo>
                  <a:cubicBezTo>
                    <a:pt x="204733" y="26704"/>
                    <a:pt x="199526" y="31657"/>
                    <a:pt x="193303" y="31657"/>
                  </a:cubicBezTo>
                </a:path>
              </a:pathLst>
            </a:custGeom>
            <a:grpFill/>
            <a:ln w="12700" cap="flat">
              <a:noFill/>
              <a:prstDash val="solid"/>
              <a:miter/>
            </a:ln>
          </p:spPr>
          <p:txBody>
            <a:bodyPr rtlCol="0" anchor="ctr"/>
            <a:lstStyle/>
            <a:p>
              <a:pPr marL="0" marR="0" lvl="0" indent="0" algn="l" defTabSz="914377" rtl="0" eaLnBrk="1" fontAlgn="auto" latinLnBrk="0" hangingPunct="0">
                <a:lnSpc>
                  <a:spcPct val="90000"/>
                </a:lnSpc>
                <a:spcBef>
                  <a:spcPts val="1688"/>
                </a:spcBef>
                <a:spcAft>
                  <a:spcPts val="0"/>
                </a:spcAft>
                <a:buClrTx/>
                <a:buSzTx/>
                <a:buFontTx/>
                <a:buNone/>
                <a:tabLst/>
                <a:defRPr/>
              </a:pPr>
              <a:endParaRPr kumimoji="0" lang="pt-BR" sz="675" b="0" i="0" u="none" strike="noStrike" kern="0" cap="none" spc="0" normalizeH="0" baseline="0" noProof="0">
                <a:ln>
                  <a:noFill/>
                </a:ln>
                <a:solidFill>
                  <a:srgbClr val="000000"/>
                </a:solidFill>
                <a:effectLst/>
                <a:uLnTx/>
                <a:uFillTx/>
                <a:latin typeface="Arial"/>
                <a:sym typeface="Helvetica Neue"/>
              </a:endParaRPr>
            </a:p>
          </p:txBody>
        </p:sp>
        <p:sp>
          <p:nvSpPr>
            <p:cNvPr id="17" name="Forma Livre 28">
              <a:extLst>
                <a:ext uri="{FF2B5EF4-FFF2-40B4-BE49-F238E27FC236}">
                  <a16:creationId xmlns:a16="http://schemas.microsoft.com/office/drawing/2014/main" id="{94E7739C-7694-775A-44E4-1F6DB76C30F0}"/>
                </a:ext>
              </a:extLst>
            </p:cNvPr>
            <p:cNvSpPr/>
            <p:nvPr/>
          </p:nvSpPr>
          <p:spPr>
            <a:xfrm>
              <a:off x="4146032" y="10638780"/>
              <a:ext cx="254018" cy="33918"/>
            </a:xfrm>
            <a:custGeom>
              <a:avLst/>
              <a:gdLst>
                <a:gd name="connsiteX0" fmla="*/ 242326 w 254018"/>
                <a:gd name="connsiteY0" fmla="*/ 33918 h 33918"/>
                <a:gd name="connsiteX1" fmla="*/ 241817 w 254018"/>
                <a:gd name="connsiteY1" fmla="*/ 33918 h 33918"/>
                <a:gd name="connsiteX2" fmla="*/ 11185 w 254018"/>
                <a:gd name="connsiteY2" fmla="*/ 23377 h 33918"/>
                <a:gd name="connsiteX3" fmla="*/ 9 w 254018"/>
                <a:gd name="connsiteY3" fmla="*/ 11185 h 33918"/>
                <a:gd name="connsiteX4" fmla="*/ 12202 w 254018"/>
                <a:gd name="connsiteY4" fmla="*/ 9 h 33918"/>
                <a:gd name="connsiteX5" fmla="*/ 242833 w 254018"/>
                <a:gd name="connsiteY5" fmla="*/ 10551 h 33918"/>
                <a:gd name="connsiteX6" fmla="*/ 254009 w 254018"/>
                <a:gd name="connsiteY6" fmla="*/ 22742 h 33918"/>
                <a:gd name="connsiteX7" fmla="*/ 242326 w 254018"/>
                <a:gd name="connsiteY7" fmla="*/ 33918 h 339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54018" h="33918">
                  <a:moveTo>
                    <a:pt x="242326" y="33918"/>
                  </a:moveTo>
                  <a:cubicBezTo>
                    <a:pt x="242198" y="33918"/>
                    <a:pt x="241945" y="33918"/>
                    <a:pt x="241817" y="33918"/>
                  </a:cubicBezTo>
                  <a:lnTo>
                    <a:pt x="11185" y="23377"/>
                  </a:lnTo>
                  <a:cubicBezTo>
                    <a:pt x="4708" y="23123"/>
                    <a:pt x="-245" y="17663"/>
                    <a:pt x="9" y="11185"/>
                  </a:cubicBezTo>
                  <a:cubicBezTo>
                    <a:pt x="264" y="4708"/>
                    <a:pt x="5597" y="-245"/>
                    <a:pt x="12202" y="9"/>
                  </a:cubicBezTo>
                  <a:lnTo>
                    <a:pt x="242833" y="10551"/>
                  </a:lnTo>
                  <a:cubicBezTo>
                    <a:pt x="249310" y="10804"/>
                    <a:pt x="254264" y="16265"/>
                    <a:pt x="254009" y="22742"/>
                  </a:cubicBezTo>
                  <a:cubicBezTo>
                    <a:pt x="253755" y="28965"/>
                    <a:pt x="248548" y="33918"/>
                    <a:pt x="242326" y="33918"/>
                  </a:cubicBezTo>
                </a:path>
              </a:pathLst>
            </a:custGeom>
            <a:grpFill/>
            <a:ln w="12700" cap="flat">
              <a:noFill/>
              <a:prstDash val="solid"/>
              <a:miter/>
            </a:ln>
          </p:spPr>
          <p:txBody>
            <a:bodyPr rtlCol="0" anchor="ctr"/>
            <a:lstStyle/>
            <a:p>
              <a:pPr marL="0" marR="0" lvl="0" indent="0" algn="l" defTabSz="914377" rtl="0" eaLnBrk="1" fontAlgn="auto" latinLnBrk="0" hangingPunct="0">
                <a:lnSpc>
                  <a:spcPct val="90000"/>
                </a:lnSpc>
                <a:spcBef>
                  <a:spcPts val="1688"/>
                </a:spcBef>
                <a:spcAft>
                  <a:spcPts val="0"/>
                </a:spcAft>
                <a:buClrTx/>
                <a:buSzTx/>
                <a:buFontTx/>
                <a:buNone/>
                <a:tabLst/>
                <a:defRPr/>
              </a:pPr>
              <a:endParaRPr kumimoji="0" lang="pt-BR" sz="675" b="0" i="0" u="none" strike="noStrike" kern="0" cap="none" spc="0" normalizeH="0" baseline="0" noProof="0">
                <a:ln>
                  <a:noFill/>
                </a:ln>
                <a:solidFill>
                  <a:srgbClr val="000000"/>
                </a:solidFill>
                <a:effectLst/>
                <a:uLnTx/>
                <a:uFillTx/>
                <a:latin typeface="Arial"/>
                <a:sym typeface="Helvetica Neue"/>
              </a:endParaRPr>
            </a:p>
          </p:txBody>
        </p:sp>
        <p:sp>
          <p:nvSpPr>
            <p:cNvPr id="18" name="Forma Livre 29">
              <a:extLst>
                <a:ext uri="{FF2B5EF4-FFF2-40B4-BE49-F238E27FC236}">
                  <a16:creationId xmlns:a16="http://schemas.microsoft.com/office/drawing/2014/main" id="{F61401CC-5CE8-8D58-6236-D0CAA8CBFA41}"/>
                </a:ext>
              </a:extLst>
            </p:cNvPr>
            <p:cNvSpPr/>
            <p:nvPr/>
          </p:nvSpPr>
          <p:spPr>
            <a:xfrm>
              <a:off x="4241028" y="10335132"/>
              <a:ext cx="31641" cy="204978"/>
            </a:xfrm>
            <a:custGeom>
              <a:avLst/>
              <a:gdLst>
                <a:gd name="connsiteX0" fmla="*/ 19948 w 31641"/>
                <a:gd name="connsiteY0" fmla="*/ 204978 h 204978"/>
                <a:gd name="connsiteX1" fmla="*/ 8264 w 31641"/>
                <a:gd name="connsiteY1" fmla="*/ 193802 h 204978"/>
                <a:gd name="connsiteX2" fmla="*/ 9 w 31641"/>
                <a:gd name="connsiteY2" fmla="*/ 12192 h 204978"/>
                <a:gd name="connsiteX3" fmla="*/ 11185 w 31641"/>
                <a:gd name="connsiteY3" fmla="*/ 0 h 204978"/>
                <a:gd name="connsiteX4" fmla="*/ 11693 w 31641"/>
                <a:gd name="connsiteY4" fmla="*/ 0 h 204978"/>
                <a:gd name="connsiteX5" fmla="*/ 23377 w 31641"/>
                <a:gd name="connsiteY5" fmla="*/ 11176 h 204978"/>
                <a:gd name="connsiteX6" fmla="*/ 31632 w 31641"/>
                <a:gd name="connsiteY6" fmla="*/ 192786 h 204978"/>
                <a:gd name="connsiteX7" fmla="*/ 20456 w 31641"/>
                <a:gd name="connsiteY7" fmla="*/ 204978 h 204978"/>
                <a:gd name="connsiteX8" fmla="*/ 19948 w 31641"/>
                <a:gd name="connsiteY8" fmla="*/ 204978 h 2049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1641" h="204978">
                  <a:moveTo>
                    <a:pt x="19948" y="204978"/>
                  </a:moveTo>
                  <a:cubicBezTo>
                    <a:pt x="13725" y="204978"/>
                    <a:pt x="8518" y="200025"/>
                    <a:pt x="8264" y="193802"/>
                  </a:cubicBezTo>
                  <a:lnTo>
                    <a:pt x="9" y="12192"/>
                  </a:lnTo>
                  <a:cubicBezTo>
                    <a:pt x="-245" y="5715"/>
                    <a:pt x="4708" y="254"/>
                    <a:pt x="11185" y="0"/>
                  </a:cubicBezTo>
                  <a:cubicBezTo>
                    <a:pt x="11312" y="0"/>
                    <a:pt x="11566" y="0"/>
                    <a:pt x="11693" y="0"/>
                  </a:cubicBezTo>
                  <a:cubicBezTo>
                    <a:pt x="17916" y="0"/>
                    <a:pt x="23123" y="4953"/>
                    <a:pt x="23377" y="11176"/>
                  </a:cubicBezTo>
                  <a:lnTo>
                    <a:pt x="31632" y="192786"/>
                  </a:lnTo>
                  <a:cubicBezTo>
                    <a:pt x="31886" y="199263"/>
                    <a:pt x="26933" y="204724"/>
                    <a:pt x="20456" y="204978"/>
                  </a:cubicBezTo>
                  <a:cubicBezTo>
                    <a:pt x="20329" y="204978"/>
                    <a:pt x="20075" y="204978"/>
                    <a:pt x="19948" y="204978"/>
                  </a:cubicBezTo>
                </a:path>
              </a:pathLst>
            </a:custGeom>
            <a:grpFill/>
            <a:ln w="12700" cap="flat">
              <a:noFill/>
              <a:prstDash val="solid"/>
              <a:miter/>
            </a:ln>
          </p:spPr>
          <p:txBody>
            <a:bodyPr rtlCol="0" anchor="ctr"/>
            <a:lstStyle/>
            <a:p>
              <a:pPr marL="0" marR="0" lvl="0" indent="0" algn="l" defTabSz="914377" rtl="0" eaLnBrk="1" fontAlgn="auto" latinLnBrk="0" hangingPunct="0">
                <a:lnSpc>
                  <a:spcPct val="90000"/>
                </a:lnSpc>
                <a:spcBef>
                  <a:spcPts val="1688"/>
                </a:spcBef>
                <a:spcAft>
                  <a:spcPts val="0"/>
                </a:spcAft>
                <a:buClrTx/>
                <a:buSzTx/>
                <a:buFontTx/>
                <a:buNone/>
                <a:tabLst/>
                <a:defRPr/>
              </a:pPr>
              <a:endParaRPr kumimoji="0" lang="pt-BR" sz="675" b="0" i="0" u="none" strike="noStrike" kern="0" cap="none" spc="0" normalizeH="0" baseline="0" noProof="0">
                <a:ln>
                  <a:noFill/>
                </a:ln>
                <a:solidFill>
                  <a:srgbClr val="000000"/>
                </a:solidFill>
                <a:effectLst/>
                <a:uLnTx/>
                <a:uFillTx/>
                <a:latin typeface="Arial"/>
                <a:sym typeface="Helvetica Neue"/>
              </a:endParaRPr>
            </a:p>
          </p:txBody>
        </p:sp>
        <p:sp>
          <p:nvSpPr>
            <p:cNvPr id="19" name="Forma Livre 30">
              <a:extLst>
                <a:ext uri="{FF2B5EF4-FFF2-40B4-BE49-F238E27FC236}">
                  <a16:creationId xmlns:a16="http://schemas.microsoft.com/office/drawing/2014/main" id="{01628EAC-F446-57AC-ACBB-1B6EA95148A4}"/>
                </a:ext>
              </a:extLst>
            </p:cNvPr>
            <p:cNvSpPr/>
            <p:nvPr/>
          </p:nvSpPr>
          <p:spPr>
            <a:xfrm>
              <a:off x="4126982" y="10399648"/>
              <a:ext cx="33800" cy="254000"/>
            </a:xfrm>
            <a:custGeom>
              <a:avLst/>
              <a:gdLst>
                <a:gd name="connsiteX0" fmla="*/ 22108 w 33800"/>
                <a:gd name="connsiteY0" fmla="*/ 254000 h 254000"/>
                <a:gd name="connsiteX1" fmla="*/ 10423 w 33800"/>
                <a:gd name="connsiteY1" fmla="*/ 242824 h 254000"/>
                <a:gd name="connsiteX2" fmla="*/ 9 w 33800"/>
                <a:gd name="connsiteY2" fmla="*/ 12192 h 254000"/>
                <a:gd name="connsiteX3" fmla="*/ 11185 w 33800"/>
                <a:gd name="connsiteY3" fmla="*/ 0 h 254000"/>
                <a:gd name="connsiteX4" fmla="*/ 11694 w 33800"/>
                <a:gd name="connsiteY4" fmla="*/ 0 h 254000"/>
                <a:gd name="connsiteX5" fmla="*/ 23377 w 33800"/>
                <a:gd name="connsiteY5" fmla="*/ 11176 h 254000"/>
                <a:gd name="connsiteX6" fmla="*/ 33791 w 33800"/>
                <a:gd name="connsiteY6" fmla="*/ 241808 h 254000"/>
                <a:gd name="connsiteX7" fmla="*/ 22615 w 33800"/>
                <a:gd name="connsiteY7" fmla="*/ 254000 h 254000"/>
                <a:gd name="connsiteX8" fmla="*/ 22108 w 33800"/>
                <a:gd name="connsiteY8" fmla="*/ 254000 h 254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3800" h="254000">
                  <a:moveTo>
                    <a:pt x="22108" y="254000"/>
                  </a:moveTo>
                  <a:cubicBezTo>
                    <a:pt x="15884" y="254000"/>
                    <a:pt x="10677" y="249047"/>
                    <a:pt x="10423" y="242824"/>
                  </a:cubicBezTo>
                  <a:lnTo>
                    <a:pt x="9" y="12192"/>
                  </a:lnTo>
                  <a:cubicBezTo>
                    <a:pt x="-245" y="5715"/>
                    <a:pt x="4708" y="254"/>
                    <a:pt x="11185" y="0"/>
                  </a:cubicBezTo>
                  <a:cubicBezTo>
                    <a:pt x="11313" y="0"/>
                    <a:pt x="11566" y="0"/>
                    <a:pt x="11694" y="0"/>
                  </a:cubicBezTo>
                  <a:cubicBezTo>
                    <a:pt x="17916" y="0"/>
                    <a:pt x="23123" y="4826"/>
                    <a:pt x="23377" y="11176"/>
                  </a:cubicBezTo>
                  <a:lnTo>
                    <a:pt x="33791" y="241808"/>
                  </a:lnTo>
                  <a:cubicBezTo>
                    <a:pt x="34046" y="248285"/>
                    <a:pt x="29092" y="253746"/>
                    <a:pt x="22615" y="254000"/>
                  </a:cubicBezTo>
                  <a:cubicBezTo>
                    <a:pt x="22489" y="254000"/>
                    <a:pt x="22234" y="254000"/>
                    <a:pt x="22108" y="254000"/>
                  </a:cubicBezTo>
                </a:path>
              </a:pathLst>
            </a:custGeom>
            <a:grpFill/>
            <a:ln w="12700" cap="flat">
              <a:noFill/>
              <a:prstDash val="solid"/>
              <a:miter/>
            </a:ln>
          </p:spPr>
          <p:txBody>
            <a:bodyPr rtlCol="0" anchor="ctr"/>
            <a:lstStyle/>
            <a:p>
              <a:pPr marL="0" marR="0" lvl="0" indent="0" algn="l" defTabSz="914377" rtl="0" eaLnBrk="1" fontAlgn="auto" latinLnBrk="0" hangingPunct="0">
                <a:lnSpc>
                  <a:spcPct val="90000"/>
                </a:lnSpc>
                <a:spcBef>
                  <a:spcPts val="1688"/>
                </a:spcBef>
                <a:spcAft>
                  <a:spcPts val="0"/>
                </a:spcAft>
                <a:buClrTx/>
                <a:buSzTx/>
                <a:buFontTx/>
                <a:buNone/>
                <a:tabLst/>
                <a:defRPr/>
              </a:pPr>
              <a:endParaRPr kumimoji="0" lang="pt-BR" sz="675" b="0" i="0" u="none" strike="noStrike" kern="0" cap="none" spc="0" normalizeH="0" baseline="0" noProof="0">
                <a:ln>
                  <a:noFill/>
                </a:ln>
                <a:solidFill>
                  <a:srgbClr val="000000"/>
                </a:solidFill>
                <a:effectLst/>
                <a:uLnTx/>
                <a:uFillTx/>
                <a:latin typeface="Arial"/>
                <a:sym typeface="Helvetica Neue"/>
              </a:endParaRPr>
            </a:p>
          </p:txBody>
        </p:sp>
        <p:sp>
          <p:nvSpPr>
            <p:cNvPr id="20" name="Forma Livre 31">
              <a:extLst>
                <a:ext uri="{FF2B5EF4-FFF2-40B4-BE49-F238E27FC236}">
                  <a16:creationId xmlns:a16="http://schemas.microsoft.com/office/drawing/2014/main" id="{F697E5CB-31BC-D7AA-3D31-7E127BFA5FA9}"/>
                </a:ext>
              </a:extLst>
            </p:cNvPr>
            <p:cNvSpPr/>
            <p:nvPr/>
          </p:nvSpPr>
          <p:spPr>
            <a:xfrm>
              <a:off x="3998751" y="10297668"/>
              <a:ext cx="503019" cy="503300"/>
            </a:xfrm>
            <a:custGeom>
              <a:avLst/>
              <a:gdLst>
                <a:gd name="connsiteX0" fmla="*/ 179676 w 503019"/>
                <a:gd name="connsiteY0" fmla="*/ 503300 h 503300"/>
                <a:gd name="connsiteX1" fmla="*/ 179676 w 503019"/>
                <a:gd name="connsiteY1" fmla="*/ 503300 h 503300"/>
                <a:gd name="connsiteX2" fmla="*/ 41753 w 503019"/>
                <a:gd name="connsiteY2" fmla="*/ 472694 h 503300"/>
                <a:gd name="connsiteX3" fmla="*/ 30451 w 503019"/>
                <a:gd name="connsiteY3" fmla="*/ 461390 h 503300"/>
                <a:gd name="connsiteX4" fmla="*/ 94585 w 503019"/>
                <a:gd name="connsiteY4" fmla="*/ 94742 h 503300"/>
                <a:gd name="connsiteX5" fmla="*/ 323313 w 503019"/>
                <a:gd name="connsiteY5" fmla="*/ 0 h 503300"/>
                <a:gd name="connsiteX6" fmla="*/ 461234 w 503019"/>
                <a:gd name="connsiteY6" fmla="*/ 30607 h 503300"/>
                <a:gd name="connsiteX7" fmla="*/ 472538 w 503019"/>
                <a:gd name="connsiteY7" fmla="*/ 41910 h 503300"/>
                <a:gd name="connsiteX8" fmla="*/ 408402 w 503019"/>
                <a:gd name="connsiteY8" fmla="*/ 408559 h 503300"/>
                <a:gd name="connsiteX9" fmla="*/ 179676 w 503019"/>
                <a:gd name="connsiteY9" fmla="*/ 503300 h 503300"/>
                <a:gd name="connsiteX10" fmla="*/ 69439 w 503019"/>
                <a:gd name="connsiteY10" fmla="*/ 433705 h 503300"/>
                <a:gd name="connsiteX11" fmla="*/ 179676 w 503019"/>
                <a:gd name="connsiteY11" fmla="*/ 456438 h 503300"/>
                <a:gd name="connsiteX12" fmla="*/ 179676 w 503019"/>
                <a:gd name="connsiteY12" fmla="*/ 456438 h 503300"/>
                <a:gd name="connsiteX13" fmla="*/ 375256 w 503019"/>
                <a:gd name="connsiteY13" fmla="*/ 375412 h 503300"/>
                <a:gd name="connsiteX14" fmla="*/ 433549 w 503019"/>
                <a:gd name="connsiteY14" fmla="*/ 69469 h 503300"/>
                <a:gd name="connsiteX15" fmla="*/ 323313 w 503019"/>
                <a:gd name="connsiteY15" fmla="*/ 46736 h 503300"/>
                <a:gd name="connsiteX16" fmla="*/ 127733 w 503019"/>
                <a:gd name="connsiteY16" fmla="*/ 127762 h 503300"/>
                <a:gd name="connsiteX17" fmla="*/ 69439 w 503019"/>
                <a:gd name="connsiteY17" fmla="*/ 433705 h 503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503019" h="503300">
                  <a:moveTo>
                    <a:pt x="179676" y="503300"/>
                  </a:moveTo>
                  <a:lnTo>
                    <a:pt x="179676" y="503300"/>
                  </a:lnTo>
                  <a:cubicBezTo>
                    <a:pt x="132177" y="503300"/>
                    <a:pt x="84552" y="492760"/>
                    <a:pt x="41753" y="472694"/>
                  </a:cubicBezTo>
                  <a:cubicBezTo>
                    <a:pt x="36801" y="470408"/>
                    <a:pt x="32737" y="466344"/>
                    <a:pt x="30451" y="461390"/>
                  </a:cubicBezTo>
                  <a:cubicBezTo>
                    <a:pt x="-27207" y="338074"/>
                    <a:pt x="-1426" y="190753"/>
                    <a:pt x="94585" y="94742"/>
                  </a:cubicBezTo>
                  <a:cubicBezTo>
                    <a:pt x="155672" y="33655"/>
                    <a:pt x="236952" y="0"/>
                    <a:pt x="323313" y="0"/>
                  </a:cubicBezTo>
                  <a:cubicBezTo>
                    <a:pt x="370683" y="0"/>
                    <a:pt x="418435" y="10540"/>
                    <a:pt x="461234" y="30607"/>
                  </a:cubicBezTo>
                  <a:cubicBezTo>
                    <a:pt x="466188" y="32893"/>
                    <a:pt x="470252" y="36957"/>
                    <a:pt x="472538" y="41910"/>
                  </a:cubicBezTo>
                  <a:cubicBezTo>
                    <a:pt x="530195" y="165226"/>
                    <a:pt x="504541" y="312547"/>
                    <a:pt x="408402" y="408559"/>
                  </a:cubicBezTo>
                  <a:cubicBezTo>
                    <a:pt x="347315" y="469646"/>
                    <a:pt x="266163" y="503300"/>
                    <a:pt x="179676" y="503300"/>
                  </a:cubicBezTo>
                  <a:moveTo>
                    <a:pt x="69439" y="433705"/>
                  </a:moveTo>
                  <a:cubicBezTo>
                    <a:pt x="103983" y="448563"/>
                    <a:pt x="141957" y="456438"/>
                    <a:pt x="179676" y="456438"/>
                  </a:cubicBezTo>
                  <a:lnTo>
                    <a:pt x="179676" y="456438"/>
                  </a:lnTo>
                  <a:cubicBezTo>
                    <a:pt x="253589" y="456438"/>
                    <a:pt x="323058" y="427609"/>
                    <a:pt x="375256" y="375412"/>
                  </a:cubicBezTo>
                  <a:cubicBezTo>
                    <a:pt x="455393" y="295275"/>
                    <a:pt x="478252" y="173355"/>
                    <a:pt x="433549" y="69469"/>
                  </a:cubicBezTo>
                  <a:cubicBezTo>
                    <a:pt x="399005" y="54610"/>
                    <a:pt x="361032" y="46736"/>
                    <a:pt x="323313" y="46736"/>
                  </a:cubicBezTo>
                  <a:cubicBezTo>
                    <a:pt x="249399" y="46736"/>
                    <a:pt x="179929" y="75438"/>
                    <a:pt x="127733" y="127762"/>
                  </a:cubicBezTo>
                  <a:cubicBezTo>
                    <a:pt x="47595" y="208025"/>
                    <a:pt x="24735" y="329946"/>
                    <a:pt x="69439" y="433705"/>
                  </a:cubicBezTo>
                </a:path>
              </a:pathLst>
            </a:custGeom>
            <a:grpFill/>
            <a:ln w="12700" cap="flat">
              <a:noFill/>
              <a:prstDash val="solid"/>
              <a:miter/>
            </a:ln>
          </p:spPr>
          <p:txBody>
            <a:bodyPr rtlCol="0" anchor="ctr"/>
            <a:lstStyle/>
            <a:p>
              <a:pPr marL="0" marR="0" lvl="0" indent="0" algn="l" defTabSz="914377" rtl="0" eaLnBrk="1" fontAlgn="auto" latinLnBrk="0" hangingPunct="0">
                <a:lnSpc>
                  <a:spcPct val="90000"/>
                </a:lnSpc>
                <a:spcBef>
                  <a:spcPts val="1688"/>
                </a:spcBef>
                <a:spcAft>
                  <a:spcPts val="0"/>
                </a:spcAft>
                <a:buClrTx/>
                <a:buSzTx/>
                <a:buFontTx/>
                <a:buNone/>
                <a:tabLst/>
                <a:defRPr/>
              </a:pPr>
              <a:endParaRPr kumimoji="0" lang="pt-BR" sz="675" b="0" i="0" u="none" strike="noStrike" kern="0" cap="none" spc="0" normalizeH="0" baseline="0" noProof="0">
                <a:ln>
                  <a:noFill/>
                </a:ln>
                <a:solidFill>
                  <a:srgbClr val="000000"/>
                </a:solidFill>
                <a:effectLst/>
                <a:uLnTx/>
                <a:uFillTx/>
                <a:latin typeface="Arial"/>
                <a:sym typeface="Helvetica Neue"/>
              </a:endParaRPr>
            </a:p>
          </p:txBody>
        </p:sp>
        <p:sp>
          <p:nvSpPr>
            <p:cNvPr id="21" name="Forma Livre 32">
              <a:extLst>
                <a:ext uri="{FF2B5EF4-FFF2-40B4-BE49-F238E27FC236}">
                  <a16:creationId xmlns:a16="http://schemas.microsoft.com/office/drawing/2014/main" id="{54BBF9BC-7BAC-0D98-0200-F895D0F6EE19}"/>
                </a:ext>
              </a:extLst>
            </p:cNvPr>
            <p:cNvSpPr/>
            <p:nvPr/>
          </p:nvSpPr>
          <p:spPr>
            <a:xfrm>
              <a:off x="3983101" y="10726547"/>
              <a:ext cx="89916" cy="89916"/>
            </a:xfrm>
            <a:custGeom>
              <a:avLst/>
              <a:gdLst>
                <a:gd name="connsiteX0" fmla="*/ 23368 w 89916"/>
                <a:gd name="connsiteY0" fmla="*/ 89916 h 89916"/>
                <a:gd name="connsiteX1" fmla="*/ 6858 w 89916"/>
                <a:gd name="connsiteY1" fmla="*/ 83058 h 89916"/>
                <a:gd name="connsiteX2" fmla="*/ 6858 w 89916"/>
                <a:gd name="connsiteY2" fmla="*/ 49911 h 89916"/>
                <a:gd name="connsiteX3" fmla="*/ 49911 w 89916"/>
                <a:gd name="connsiteY3" fmla="*/ 6858 h 89916"/>
                <a:gd name="connsiteX4" fmla="*/ 83058 w 89916"/>
                <a:gd name="connsiteY4" fmla="*/ 6858 h 89916"/>
                <a:gd name="connsiteX5" fmla="*/ 83058 w 89916"/>
                <a:gd name="connsiteY5" fmla="*/ 40005 h 89916"/>
                <a:gd name="connsiteX6" fmla="*/ 40005 w 89916"/>
                <a:gd name="connsiteY6" fmla="*/ 83058 h 89916"/>
                <a:gd name="connsiteX7" fmla="*/ 23368 w 89916"/>
                <a:gd name="connsiteY7" fmla="*/ 89916 h 899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89916" h="89916">
                  <a:moveTo>
                    <a:pt x="23368" y="89916"/>
                  </a:moveTo>
                  <a:cubicBezTo>
                    <a:pt x="17399" y="89916"/>
                    <a:pt x="11430" y="87630"/>
                    <a:pt x="6858" y="83058"/>
                  </a:cubicBezTo>
                  <a:cubicBezTo>
                    <a:pt x="-2286" y="73914"/>
                    <a:pt x="-2286" y="59055"/>
                    <a:pt x="6858" y="49911"/>
                  </a:cubicBezTo>
                  <a:lnTo>
                    <a:pt x="49911" y="6858"/>
                  </a:lnTo>
                  <a:cubicBezTo>
                    <a:pt x="59055" y="-2286"/>
                    <a:pt x="73914" y="-2286"/>
                    <a:pt x="83058" y="6858"/>
                  </a:cubicBezTo>
                  <a:cubicBezTo>
                    <a:pt x="92202" y="16002"/>
                    <a:pt x="92202" y="30861"/>
                    <a:pt x="83058" y="40005"/>
                  </a:cubicBezTo>
                  <a:lnTo>
                    <a:pt x="40005" y="83058"/>
                  </a:lnTo>
                  <a:cubicBezTo>
                    <a:pt x="35433" y="87630"/>
                    <a:pt x="29464" y="89916"/>
                    <a:pt x="23368" y="89916"/>
                  </a:cubicBezTo>
                </a:path>
              </a:pathLst>
            </a:custGeom>
            <a:grpFill/>
            <a:ln w="12700" cap="flat">
              <a:noFill/>
              <a:prstDash val="solid"/>
              <a:miter/>
            </a:ln>
          </p:spPr>
          <p:txBody>
            <a:bodyPr rtlCol="0" anchor="ctr"/>
            <a:lstStyle/>
            <a:p>
              <a:pPr marL="0" marR="0" lvl="0" indent="0" algn="l" defTabSz="914377" rtl="0" eaLnBrk="1" fontAlgn="auto" latinLnBrk="0" hangingPunct="0">
                <a:lnSpc>
                  <a:spcPct val="90000"/>
                </a:lnSpc>
                <a:spcBef>
                  <a:spcPts val="1688"/>
                </a:spcBef>
                <a:spcAft>
                  <a:spcPts val="0"/>
                </a:spcAft>
                <a:buClrTx/>
                <a:buSzTx/>
                <a:buFontTx/>
                <a:buNone/>
                <a:tabLst/>
                <a:defRPr/>
              </a:pPr>
              <a:endParaRPr kumimoji="0" lang="pt-BR" sz="675" b="0" i="0" u="none" strike="noStrike" kern="0" cap="none" spc="0" normalizeH="0" baseline="0" noProof="0">
                <a:ln>
                  <a:noFill/>
                </a:ln>
                <a:solidFill>
                  <a:srgbClr val="000000"/>
                </a:solidFill>
                <a:effectLst/>
                <a:uLnTx/>
                <a:uFillTx/>
                <a:latin typeface="Arial"/>
                <a:sym typeface="Helvetica Neue"/>
              </a:endParaRPr>
            </a:p>
          </p:txBody>
        </p:sp>
      </p:grpSp>
      <p:grpSp>
        <p:nvGrpSpPr>
          <p:cNvPr id="22" name="Agrupar 21">
            <a:extLst>
              <a:ext uri="{FF2B5EF4-FFF2-40B4-BE49-F238E27FC236}">
                <a16:creationId xmlns:a16="http://schemas.microsoft.com/office/drawing/2014/main" id="{ED57CE4E-6BA4-B9BE-367D-8643C346175E}"/>
              </a:ext>
            </a:extLst>
          </p:cNvPr>
          <p:cNvGrpSpPr/>
          <p:nvPr/>
        </p:nvGrpSpPr>
        <p:grpSpPr>
          <a:xfrm>
            <a:off x="4308958" y="2076490"/>
            <a:ext cx="206811" cy="206931"/>
            <a:chOff x="11711908" y="10281284"/>
            <a:chExt cx="551497" cy="551815"/>
          </a:xfrm>
        </p:grpSpPr>
        <p:sp>
          <p:nvSpPr>
            <p:cNvPr id="23" name="Forma Livre 34">
              <a:extLst>
                <a:ext uri="{FF2B5EF4-FFF2-40B4-BE49-F238E27FC236}">
                  <a16:creationId xmlns:a16="http://schemas.microsoft.com/office/drawing/2014/main" id="{C5C78E58-7EA5-B182-940E-E044E9FDC38D}"/>
                </a:ext>
              </a:extLst>
            </p:cNvPr>
            <p:cNvSpPr/>
            <p:nvPr/>
          </p:nvSpPr>
          <p:spPr>
            <a:xfrm>
              <a:off x="11875429" y="10440771"/>
              <a:ext cx="241833" cy="210591"/>
            </a:xfrm>
            <a:custGeom>
              <a:avLst/>
              <a:gdLst>
                <a:gd name="connsiteX0" fmla="*/ 84287 w 241833"/>
                <a:gd name="connsiteY0" fmla="*/ 210591 h 210591"/>
                <a:gd name="connsiteX1" fmla="*/ 67269 w 241833"/>
                <a:gd name="connsiteY1" fmla="*/ 203352 h 210591"/>
                <a:gd name="connsiteX2" fmla="*/ 6436 w 241833"/>
                <a:gd name="connsiteY2" fmla="*/ 139472 h 210591"/>
                <a:gd name="connsiteX3" fmla="*/ 7198 w 241833"/>
                <a:gd name="connsiteY3" fmla="*/ 106324 h 210591"/>
                <a:gd name="connsiteX4" fmla="*/ 40345 w 241833"/>
                <a:gd name="connsiteY4" fmla="*/ 107086 h 210591"/>
                <a:gd name="connsiteX5" fmla="*/ 82890 w 241833"/>
                <a:gd name="connsiteY5" fmla="*/ 151663 h 210591"/>
                <a:gd name="connsiteX6" fmla="*/ 200239 w 241833"/>
                <a:gd name="connsiteY6" fmla="*/ 8535 h 210591"/>
                <a:gd name="connsiteX7" fmla="*/ 233258 w 241833"/>
                <a:gd name="connsiteY7" fmla="*/ 5233 h 210591"/>
                <a:gd name="connsiteX8" fmla="*/ 236560 w 241833"/>
                <a:gd name="connsiteY8" fmla="*/ 38252 h 210591"/>
                <a:gd name="connsiteX9" fmla="*/ 102448 w 241833"/>
                <a:gd name="connsiteY9" fmla="*/ 201828 h 210591"/>
                <a:gd name="connsiteX10" fmla="*/ 85177 w 241833"/>
                <a:gd name="connsiteY10" fmla="*/ 210337 h 210591"/>
                <a:gd name="connsiteX11" fmla="*/ 84287 w 241833"/>
                <a:gd name="connsiteY11" fmla="*/ 210591 h 2105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41833" h="210591">
                  <a:moveTo>
                    <a:pt x="84287" y="210591"/>
                  </a:moveTo>
                  <a:cubicBezTo>
                    <a:pt x="77810" y="210591"/>
                    <a:pt x="71714" y="207924"/>
                    <a:pt x="67269" y="203352"/>
                  </a:cubicBezTo>
                  <a:lnTo>
                    <a:pt x="6436" y="139472"/>
                  </a:lnTo>
                  <a:cubicBezTo>
                    <a:pt x="-2454" y="130073"/>
                    <a:pt x="-2073" y="115214"/>
                    <a:pt x="7198" y="106324"/>
                  </a:cubicBezTo>
                  <a:cubicBezTo>
                    <a:pt x="16596" y="97435"/>
                    <a:pt x="31328" y="97815"/>
                    <a:pt x="40345" y="107086"/>
                  </a:cubicBezTo>
                  <a:lnTo>
                    <a:pt x="82890" y="151663"/>
                  </a:lnTo>
                  <a:lnTo>
                    <a:pt x="200239" y="8535"/>
                  </a:lnTo>
                  <a:cubicBezTo>
                    <a:pt x="208493" y="-1372"/>
                    <a:pt x="223225" y="-2896"/>
                    <a:pt x="233258" y="5233"/>
                  </a:cubicBezTo>
                  <a:cubicBezTo>
                    <a:pt x="243291" y="13487"/>
                    <a:pt x="244689" y="28220"/>
                    <a:pt x="236560" y="38252"/>
                  </a:cubicBezTo>
                  <a:lnTo>
                    <a:pt x="102448" y="201828"/>
                  </a:lnTo>
                  <a:cubicBezTo>
                    <a:pt x="98257" y="207035"/>
                    <a:pt x="91907" y="210084"/>
                    <a:pt x="85177" y="210337"/>
                  </a:cubicBezTo>
                  <a:cubicBezTo>
                    <a:pt x="84795" y="210591"/>
                    <a:pt x="84541" y="210591"/>
                    <a:pt x="84287" y="210591"/>
                  </a:cubicBezTo>
                </a:path>
              </a:pathLst>
            </a:custGeom>
            <a:solidFill>
              <a:srgbClr val="005BAF"/>
            </a:solidFill>
            <a:ln w="12700" cap="flat">
              <a:noFill/>
              <a:prstDash val="solid"/>
              <a:miter/>
            </a:ln>
          </p:spPr>
          <p:txBody>
            <a:bodyPr rtlCol="0" anchor="ctr"/>
            <a:lstStyle/>
            <a:p>
              <a:pPr marL="0" marR="0" lvl="0" indent="0" algn="l" defTabSz="914377" rtl="0" eaLnBrk="1" fontAlgn="auto" latinLnBrk="0" hangingPunct="0">
                <a:lnSpc>
                  <a:spcPct val="90000"/>
                </a:lnSpc>
                <a:spcBef>
                  <a:spcPts val="1688"/>
                </a:spcBef>
                <a:spcAft>
                  <a:spcPts val="0"/>
                </a:spcAft>
                <a:buClrTx/>
                <a:buSzTx/>
                <a:buFontTx/>
                <a:buNone/>
                <a:tabLst/>
                <a:defRPr/>
              </a:pPr>
              <a:endParaRPr kumimoji="0" lang="pt-BR" sz="675" b="0" i="0" u="none" strike="noStrike" kern="0" cap="none" spc="0" normalizeH="0" baseline="0" noProof="0">
                <a:ln>
                  <a:noFill/>
                </a:ln>
                <a:solidFill>
                  <a:srgbClr val="000000"/>
                </a:solidFill>
                <a:effectLst/>
                <a:uLnTx/>
                <a:uFillTx/>
                <a:latin typeface="Arial"/>
                <a:sym typeface="Helvetica Neue"/>
              </a:endParaRPr>
            </a:p>
          </p:txBody>
        </p:sp>
        <p:sp>
          <p:nvSpPr>
            <p:cNvPr id="24" name="Forma Livre 35">
              <a:extLst>
                <a:ext uri="{FF2B5EF4-FFF2-40B4-BE49-F238E27FC236}">
                  <a16:creationId xmlns:a16="http://schemas.microsoft.com/office/drawing/2014/main" id="{F54834BC-1C5A-4A96-9306-B16493EA553D}"/>
                </a:ext>
              </a:extLst>
            </p:cNvPr>
            <p:cNvSpPr/>
            <p:nvPr/>
          </p:nvSpPr>
          <p:spPr>
            <a:xfrm>
              <a:off x="11711908" y="10281284"/>
              <a:ext cx="551497" cy="551815"/>
            </a:xfrm>
            <a:custGeom>
              <a:avLst/>
              <a:gdLst>
                <a:gd name="connsiteX0" fmla="*/ 275748 w 551497"/>
                <a:gd name="connsiteY0" fmla="*/ 551815 h 551815"/>
                <a:gd name="connsiteX1" fmla="*/ 80676 w 551497"/>
                <a:gd name="connsiteY1" fmla="*/ 471043 h 551815"/>
                <a:gd name="connsiteX2" fmla="*/ 80676 w 551497"/>
                <a:gd name="connsiteY2" fmla="*/ 80772 h 551815"/>
                <a:gd name="connsiteX3" fmla="*/ 275748 w 551497"/>
                <a:gd name="connsiteY3" fmla="*/ 0 h 551815"/>
                <a:gd name="connsiteX4" fmla="*/ 470821 w 551497"/>
                <a:gd name="connsiteY4" fmla="*/ 80772 h 551815"/>
                <a:gd name="connsiteX5" fmla="*/ 470821 w 551497"/>
                <a:gd name="connsiteY5" fmla="*/ 471043 h 551815"/>
                <a:gd name="connsiteX6" fmla="*/ 275748 w 551497"/>
                <a:gd name="connsiteY6" fmla="*/ 551815 h 551815"/>
                <a:gd name="connsiteX7" fmla="*/ 275748 w 551497"/>
                <a:gd name="connsiteY7" fmla="*/ 46736 h 551815"/>
                <a:gd name="connsiteX8" fmla="*/ 113823 w 551497"/>
                <a:gd name="connsiteY8" fmla="*/ 113792 h 551815"/>
                <a:gd name="connsiteX9" fmla="*/ 113823 w 551497"/>
                <a:gd name="connsiteY9" fmla="*/ 437769 h 551815"/>
                <a:gd name="connsiteX10" fmla="*/ 275748 w 551497"/>
                <a:gd name="connsiteY10" fmla="*/ 504825 h 551815"/>
                <a:gd name="connsiteX11" fmla="*/ 437800 w 551497"/>
                <a:gd name="connsiteY11" fmla="*/ 437769 h 551815"/>
                <a:gd name="connsiteX12" fmla="*/ 437800 w 551497"/>
                <a:gd name="connsiteY12" fmla="*/ 113792 h 551815"/>
                <a:gd name="connsiteX13" fmla="*/ 275748 w 551497"/>
                <a:gd name="connsiteY13" fmla="*/ 46736 h 5518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551497" h="551815">
                  <a:moveTo>
                    <a:pt x="275748" y="551815"/>
                  </a:moveTo>
                  <a:cubicBezTo>
                    <a:pt x="201961" y="551815"/>
                    <a:pt x="132747" y="523113"/>
                    <a:pt x="80676" y="471043"/>
                  </a:cubicBezTo>
                  <a:cubicBezTo>
                    <a:pt x="-26892" y="363474"/>
                    <a:pt x="-26892" y="188341"/>
                    <a:pt x="80676" y="80772"/>
                  </a:cubicBezTo>
                  <a:cubicBezTo>
                    <a:pt x="132747" y="28702"/>
                    <a:pt x="202088" y="0"/>
                    <a:pt x="275748" y="0"/>
                  </a:cubicBezTo>
                  <a:cubicBezTo>
                    <a:pt x="349535" y="0"/>
                    <a:pt x="418750" y="28702"/>
                    <a:pt x="470821" y="80772"/>
                  </a:cubicBezTo>
                  <a:cubicBezTo>
                    <a:pt x="578390" y="188341"/>
                    <a:pt x="578390" y="363474"/>
                    <a:pt x="470821" y="471043"/>
                  </a:cubicBezTo>
                  <a:cubicBezTo>
                    <a:pt x="418750" y="522986"/>
                    <a:pt x="349409" y="551815"/>
                    <a:pt x="275748" y="551815"/>
                  </a:cubicBezTo>
                  <a:moveTo>
                    <a:pt x="275748" y="46736"/>
                  </a:moveTo>
                  <a:cubicBezTo>
                    <a:pt x="214535" y="46736"/>
                    <a:pt x="157004" y="70612"/>
                    <a:pt x="113823" y="113792"/>
                  </a:cubicBezTo>
                  <a:cubicBezTo>
                    <a:pt x="24543" y="203073"/>
                    <a:pt x="24543" y="348488"/>
                    <a:pt x="113823" y="437769"/>
                  </a:cubicBezTo>
                  <a:cubicBezTo>
                    <a:pt x="157131" y="481076"/>
                    <a:pt x="214661" y="504825"/>
                    <a:pt x="275748" y="504825"/>
                  </a:cubicBezTo>
                  <a:cubicBezTo>
                    <a:pt x="336962" y="504825"/>
                    <a:pt x="394494" y="480949"/>
                    <a:pt x="437800" y="437769"/>
                  </a:cubicBezTo>
                  <a:cubicBezTo>
                    <a:pt x="527082" y="348488"/>
                    <a:pt x="527082" y="203073"/>
                    <a:pt x="437800" y="113792"/>
                  </a:cubicBezTo>
                  <a:cubicBezTo>
                    <a:pt x="394494" y="70485"/>
                    <a:pt x="336962" y="46736"/>
                    <a:pt x="275748" y="46736"/>
                  </a:cubicBezTo>
                </a:path>
              </a:pathLst>
            </a:custGeom>
            <a:solidFill>
              <a:srgbClr val="005BAF"/>
            </a:solidFill>
            <a:ln w="12700" cap="flat">
              <a:noFill/>
              <a:prstDash val="solid"/>
              <a:miter/>
            </a:ln>
          </p:spPr>
          <p:txBody>
            <a:bodyPr rtlCol="0" anchor="ctr"/>
            <a:lstStyle/>
            <a:p>
              <a:pPr marL="0" marR="0" lvl="0" indent="0" algn="l" defTabSz="914377" rtl="0" eaLnBrk="1" fontAlgn="auto" latinLnBrk="0" hangingPunct="0">
                <a:lnSpc>
                  <a:spcPct val="90000"/>
                </a:lnSpc>
                <a:spcBef>
                  <a:spcPts val="1688"/>
                </a:spcBef>
                <a:spcAft>
                  <a:spcPts val="0"/>
                </a:spcAft>
                <a:buClrTx/>
                <a:buSzTx/>
                <a:buFontTx/>
                <a:buNone/>
                <a:tabLst/>
                <a:defRPr/>
              </a:pPr>
              <a:endParaRPr kumimoji="0" lang="pt-BR" sz="675" b="0" i="0" u="none" strike="noStrike" kern="0" cap="none" spc="0" normalizeH="0" baseline="0" noProof="0">
                <a:ln>
                  <a:noFill/>
                </a:ln>
                <a:solidFill>
                  <a:srgbClr val="000000"/>
                </a:solidFill>
                <a:effectLst/>
                <a:uLnTx/>
                <a:uFillTx/>
                <a:latin typeface="Arial"/>
                <a:sym typeface="Helvetica Neue"/>
              </a:endParaRPr>
            </a:p>
          </p:txBody>
        </p:sp>
      </p:grpSp>
      <p:grpSp>
        <p:nvGrpSpPr>
          <p:cNvPr id="25" name="Agrupar 24">
            <a:extLst>
              <a:ext uri="{FF2B5EF4-FFF2-40B4-BE49-F238E27FC236}">
                <a16:creationId xmlns:a16="http://schemas.microsoft.com/office/drawing/2014/main" id="{96616250-0D3A-6830-65D8-8CB0B6B17B20}"/>
              </a:ext>
            </a:extLst>
          </p:cNvPr>
          <p:cNvGrpSpPr/>
          <p:nvPr/>
        </p:nvGrpSpPr>
        <p:grpSpPr>
          <a:xfrm>
            <a:off x="8870294" y="167554"/>
            <a:ext cx="258136" cy="4683954"/>
            <a:chOff x="23654022" y="446811"/>
            <a:chExt cx="688359" cy="12490546"/>
          </a:xfrm>
        </p:grpSpPr>
        <p:grpSp>
          <p:nvGrpSpPr>
            <p:cNvPr id="26" name="Grupo">
              <a:extLst>
                <a:ext uri="{FF2B5EF4-FFF2-40B4-BE49-F238E27FC236}">
                  <a16:creationId xmlns:a16="http://schemas.microsoft.com/office/drawing/2014/main" id="{43A55446-B0CD-FFE7-91BF-81908A7CB8FB}"/>
                </a:ext>
              </a:extLst>
            </p:cNvPr>
            <p:cNvGrpSpPr/>
            <p:nvPr/>
          </p:nvGrpSpPr>
          <p:grpSpPr>
            <a:xfrm rot="16200000">
              <a:off x="18519882" y="7114857"/>
              <a:ext cx="11349650" cy="295349"/>
              <a:chOff x="-1276219" y="-698"/>
              <a:chExt cx="11349649" cy="295348"/>
            </a:xfrm>
          </p:grpSpPr>
          <p:sp>
            <p:nvSpPr>
              <p:cNvPr id="28" name="This information belongs to Embraer and cannot be used or reproduced without written permission from the Company.">
                <a:extLst>
                  <a:ext uri="{FF2B5EF4-FFF2-40B4-BE49-F238E27FC236}">
                    <a16:creationId xmlns:a16="http://schemas.microsoft.com/office/drawing/2014/main" id="{6BAF3262-E9E3-04B6-D62A-6B26A5902C88}"/>
                  </a:ext>
                </a:extLst>
              </p:cNvPr>
              <p:cNvSpPr txBox="1"/>
              <p:nvPr/>
            </p:nvSpPr>
            <p:spPr>
              <a:xfrm>
                <a:off x="1071885" y="6522"/>
                <a:ext cx="9001545" cy="282814"/>
              </a:xfrm>
              <a:prstGeom prst="rect">
                <a:avLst/>
              </a:prstGeom>
              <a:noFill/>
              <a:ln w="12700" cap="flat">
                <a:noFill/>
                <a:miter lim="400000"/>
              </a:ln>
              <a:effectLst/>
              <a:extLst>
                <a:ext uri="{C572A759-6A51-4108-AA02-DFA0A04FC94B}">
                  <ma14:wrappingTextBoxFlag xmlns="" xmlns:ma14="http://schemas.microsoft.com/office/mac/drawingml/2011/main" val="1"/>
                </a:ext>
              </a:extLst>
            </p:spPr>
            <p:txBody>
              <a:bodyPr wrap="square" lIns="19050" tIns="19050" rIns="19050" bIns="19050" numCol="1" anchor="ctr">
                <a:spAutoFit/>
              </a:bodyPr>
              <a:lstStyle>
                <a:lvl1pPr>
                  <a:defRPr sz="1300">
                    <a:solidFill>
                      <a:srgbClr val="6E6D6D"/>
                    </a:solidFill>
                    <a:latin typeface="Arial"/>
                    <a:ea typeface="Arial"/>
                    <a:cs typeface="Arial"/>
                    <a:sym typeface="Arial"/>
                  </a:defRPr>
                </a:lvl1pPr>
              </a:lstStyle>
              <a:p>
                <a:r>
                  <a:rPr lang="en-US" sz="488" dirty="0"/>
                  <a:t>This information belongs to Embraer and cannot be used or reproduced without written permission from the Company.</a:t>
                </a:r>
              </a:p>
            </p:txBody>
          </p:sp>
          <p:sp>
            <p:nvSpPr>
              <p:cNvPr id="29" name="Linha">
                <a:extLst>
                  <a:ext uri="{FF2B5EF4-FFF2-40B4-BE49-F238E27FC236}">
                    <a16:creationId xmlns:a16="http://schemas.microsoft.com/office/drawing/2014/main" id="{92CC35DC-1BFB-4FDE-777F-71924783D8C0}"/>
                  </a:ext>
                </a:extLst>
              </p:cNvPr>
              <p:cNvSpPr/>
              <p:nvPr/>
            </p:nvSpPr>
            <p:spPr>
              <a:xfrm flipV="1">
                <a:off x="898999" y="21128"/>
                <a:ext cx="83625" cy="273522"/>
              </a:xfrm>
              <a:prstGeom prst="line">
                <a:avLst/>
              </a:prstGeom>
              <a:noFill/>
              <a:ln w="9525" cap="flat">
                <a:solidFill>
                  <a:srgbClr val="100690"/>
                </a:solidFill>
                <a:prstDash val="solid"/>
                <a:miter lim="400000"/>
              </a:ln>
              <a:effectLst/>
            </p:spPr>
            <p:txBody>
              <a:bodyPr wrap="square" lIns="19050" tIns="19050" rIns="19050" bIns="19050" numCol="1" anchor="ctr">
                <a:noAutofit/>
              </a:bodyPr>
              <a:lstStyle/>
              <a:p>
                <a:endParaRPr sz="675"/>
              </a:p>
            </p:txBody>
          </p:sp>
          <p:sp>
            <p:nvSpPr>
              <p:cNvPr id="30" name="This information belongs to Embraer and cannot be used or reproduced without written permission from the Company.">
                <a:extLst>
                  <a:ext uri="{FF2B5EF4-FFF2-40B4-BE49-F238E27FC236}">
                    <a16:creationId xmlns:a16="http://schemas.microsoft.com/office/drawing/2014/main" id="{9979948B-1AAC-80E9-05F5-A10F0D399607}"/>
                  </a:ext>
                </a:extLst>
              </p:cNvPr>
              <p:cNvSpPr txBox="1"/>
              <p:nvPr/>
            </p:nvSpPr>
            <p:spPr>
              <a:xfrm>
                <a:off x="-1276219" y="-698"/>
                <a:ext cx="2621118" cy="282811"/>
              </a:xfrm>
              <a:prstGeom prst="rect">
                <a:avLst/>
              </a:prstGeom>
              <a:noFill/>
              <a:ln w="12700" cap="flat">
                <a:noFill/>
                <a:miter lim="400000"/>
              </a:ln>
              <a:effectLst/>
              <a:extLst>
                <a:ext uri="{C572A759-6A51-4108-AA02-DFA0A04FC94B}">
                  <ma14:wrappingTextBoxFlag xmlns="" xmlns:ma14="http://schemas.microsoft.com/office/mac/drawingml/2011/main" val="1"/>
                </a:ext>
              </a:extLst>
            </p:spPr>
            <p:txBody>
              <a:bodyPr wrap="square" lIns="19050" tIns="19050" rIns="19050" bIns="19050" numCol="1" anchor="ctr">
                <a:spAutoFit/>
              </a:bodyPr>
              <a:lstStyle>
                <a:lvl1pPr>
                  <a:defRPr sz="1300">
                    <a:solidFill>
                      <a:srgbClr val="6E6D6D"/>
                    </a:solidFill>
                    <a:latin typeface="Arial"/>
                    <a:ea typeface="Arial"/>
                    <a:cs typeface="Arial"/>
                    <a:sym typeface="Arial"/>
                  </a:defRPr>
                </a:lvl1pPr>
              </a:lstStyle>
              <a:p>
                <a:r>
                  <a:rPr lang="en-US" sz="488" dirty="0"/>
                  <a:t>SECRET INFORMATION</a:t>
                </a:r>
              </a:p>
            </p:txBody>
          </p:sp>
        </p:grpSp>
        <p:sp>
          <p:nvSpPr>
            <p:cNvPr id="27" name="Forma Livre: Forma 61">
              <a:extLst>
                <a:ext uri="{FF2B5EF4-FFF2-40B4-BE49-F238E27FC236}">
                  <a16:creationId xmlns:a16="http://schemas.microsoft.com/office/drawing/2014/main" id="{3C99CA48-9538-E392-2A0E-DA55CFB7F698}"/>
                </a:ext>
              </a:extLst>
            </p:cNvPr>
            <p:cNvSpPr/>
            <p:nvPr/>
          </p:nvSpPr>
          <p:spPr>
            <a:xfrm flipH="1">
              <a:off x="23654022" y="446811"/>
              <a:ext cx="359396" cy="359346"/>
            </a:xfrm>
            <a:custGeom>
              <a:avLst/>
              <a:gdLst/>
              <a:ahLst/>
              <a:cxnLst>
                <a:cxn ang="0">
                  <a:pos x="wd2" y="hd2"/>
                </a:cxn>
                <a:cxn ang="5400000">
                  <a:pos x="wd2" y="hd2"/>
                </a:cxn>
                <a:cxn ang="10800000">
                  <a:pos x="wd2" y="hd2"/>
                </a:cxn>
                <a:cxn ang="16200000">
                  <a:pos x="wd2" y="hd2"/>
                </a:cxn>
              </a:cxnLst>
              <a:rect l="0" t="0" r="r" b="b"/>
              <a:pathLst>
                <a:path w="21600" h="21600" extrusionOk="0">
                  <a:moveTo>
                    <a:pt x="17278" y="0"/>
                  </a:moveTo>
                  <a:lnTo>
                    <a:pt x="4322" y="9935"/>
                  </a:lnTo>
                  <a:lnTo>
                    <a:pt x="1728" y="9935"/>
                  </a:lnTo>
                  <a:lnTo>
                    <a:pt x="0" y="11665"/>
                  </a:lnTo>
                  <a:lnTo>
                    <a:pt x="4322" y="11665"/>
                  </a:lnTo>
                  <a:lnTo>
                    <a:pt x="17278" y="21600"/>
                  </a:lnTo>
                  <a:lnTo>
                    <a:pt x="21600" y="21600"/>
                  </a:lnTo>
                  <a:lnTo>
                    <a:pt x="12961" y="11665"/>
                  </a:lnTo>
                  <a:lnTo>
                    <a:pt x="21559" y="11665"/>
                  </a:lnTo>
                  <a:lnTo>
                    <a:pt x="21559" y="9935"/>
                  </a:lnTo>
                  <a:lnTo>
                    <a:pt x="12961" y="9935"/>
                  </a:lnTo>
                  <a:lnTo>
                    <a:pt x="21600" y="0"/>
                  </a:lnTo>
                  <a:close/>
                </a:path>
              </a:pathLst>
            </a:custGeom>
            <a:solidFill>
              <a:srgbClr val="100690"/>
            </a:solidFill>
            <a:ln w="12700" cap="flat">
              <a:noFill/>
              <a:miter lim="400000"/>
            </a:ln>
            <a:effectLst/>
          </p:spPr>
          <p:txBody>
            <a:bodyPr wrap="square" lIns="17145" tIns="17145" rIns="17145" bIns="17145" numCol="1" anchor="ctr">
              <a:noAutofit/>
            </a:bodyPr>
            <a:lstStyle/>
            <a:p>
              <a:pPr>
                <a:defRPr>
                  <a:solidFill>
                    <a:srgbClr val="100690"/>
                  </a:solidFill>
                  <a:latin typeface="GT America Condensed Regular"/>
                  <a:ea typeface="GT America Condensed Regular"/>
                  <a:cs typeface="GT America Condensed Regular"/>
                  <a:sym typeface="GT America Condensed Regular"/>
                </a:defRPr>
              </a:pPr>
              <a:endParaRPr sz="675"/>
            </a:p>
          </p:txBody>
        </p:sp>
      </p:grpSp>
    </p:spTree>
  </p:cSld>
  <p:clrMapOvr>
    <a:masterClrMapping/>
  </p:clrMapOvr>
</p:sld>
</file>

<file path=ppt/slides/slide8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16" name="01. Lorem ipsum…"/>
          <p:cNvSpPr txBox="1"/>
          <p:nvPr/>
        </p:nvSpPr>
        <p:spPr>
          <a:xfrm>
            <a:off x="2820092" y="2174695"/>
            <a:ext cx="1829665" cy="715260"/>
          </a:xfrm>
          <a:prstGeom prst="rect">
            <a:avLst/>
          </a:prstGeom>
          <a:ln w="12700">
            <a:miter lim="400000"/>
          </a:ln>
          <a:extLst>
            <a:ext uri="{C572A759-6A51-4108-AA02-DFA0A04FC94B}">
              <ma14:wrappingTextBoxFlag xmlns="" xmlns:ma14="http://schemas.microsoft.com/office/mac/drawingml/2011/main" val="1"/>
            </a:ext>
          </a:extLst>
        </p:spPr>
        <p:txBody>
          <a:bodyPr wrap="square" lIns="19050" tIns="19050" rIns="19050" bIns="19050">
            <a:spAutoFit/>
          </a:bodyPr>
          <a:lstStyle/>
          <a:p>
            <a:pPr>
              <a:lnSpc>
                <a:spcPct val="50000"/>
              </a:lnSpc>
              <a:defRPr sz="2500">
                <a:solidFill>
                  <a:srgbClr val="061636"/>
                </a:solidFill>
                <a:latin typeface="Arial"/>
                <a:ea typeface="Arial"/>
                <a:cs typeface="Arial"/>
                <a:sym typeface="Arial"/>
              </a:defRPr>
            </a:pPr>
            <a:r>
              <a:rPr sz="1000" dirty="0">
                <a:solidFill>
                  <a:srgbClr val="5C6C74"/>
                </a:solidFill>
                <a:latin typeface="+mj-lt"/>
                <a:cs typeface="Arial"/>
              </a:rPr>
              <a:t>01. Lorem ipsum</a:t>
            </a:r>
          </a:p>
          <a:p>
            <a:pPr>
              <a:lnSpc>
                <a:spcPct val="50000"/>
              </a:lnSpc>
              <a:defRPr sz="2500">
                <a:solidFill>
                  <a:srgbClr val="061636"/>
                </a:solidFill>
                <a:latin typeface="Arial"/>
                <a:ea typeface="Arial"/>
                <a:cs typeface="Arial"/>
                <a:sym typeface="Arial"/>
              </a:defRPr>
            </a:pPr>
            <a:r>
              <a:rPr sz="1000" dirty="0">
                <a:solidFill>
                  <a:srgbClr val="5C6C74"/>
                </a:solidFill>
                <a:latin typeface="+mj-lt"/>
                <a:cs typeface="Arial"/>
              </a:rPr>
              <a:t>02. Lorem ipsum dolor sit </a:t>
            </a:r>
            <a:r>
              <a:rPr sz="1000" dirty="0" err="1">
                <a:solidFill>
                  <a:srgbClr val="5C6C74"/>
                </a:solidFill>
                <a:latin typeface="+mj-lt"/>
                <a:cs typeface="Arial"/>
              </a:rPr>
              <a:t>amet</a:t>
            </a:r>
            <a:endParaRPr sz="1000" dirty="0">
              <a:solidFill>
                <a:srgbClr val="5C6C74"/>
              </a:solidFill>
              <a:latin typeface="+mj-lt"/>
              <a:cs typeface="Arial"/>
            </a:endParaRPr>
          </a:p>
          <a:p>
            <a:pPr>
              <a:lnSpc>
                <a:spcPct val="50000"/>
              </a:lnSpc>
              <a:defRPr sz="2500">
                <a:solidFill>
                  <a:srgbClr val="061636"/>
                </a:solidFill>
                <a:latin typeface="Arial"/>
                <a:ea typeface="Arial"/>
                <a:cs typeface="Arial"/>
                <a:sym typeface="Arial"/>
              </a:defRPr>
            </a:pPr>
            <a:r>
              <a:rPr sz="1000" dirty="0">
                <a:solidFill>
                  <a:srgbClr val="5C6C74"/>
                </a:solidFill>
                <a:latin typeface="+mj-lt"/>
                <a:cs typeface="Arial"/>
              </a:rPr>
              <a:t>03. Lorem ipsum dolor sit</a:t>
            </a:r>
          </a:p>
        </p:txBody>
      </p:sp>
      <p:sp>
        <p:nvSpPr>
          <p:cNvPr id="317" name="04. Lorem ipsum…"/>
          <p:cNvSpPr txBox="1"/>
          <p:nvPr/>
        </p:nvSpPr>
        <p:spPr>
          <a:xfrm>
            <a:off x="4850505" y="2174695"/>
            <a:ext cx="1829665" cy="715260"/>
          </a:xfrm>
          <a:prstGeom prst="rect">
            <a:avLst/>
          </a:prstGeom>
          <a:ln w="12700">
            <a:miter lim="400000"/>
          </a:ln>
          <a:extLst>
            <a:ext uri="{C572A759-6A51-4108-AA02-DFA0A04FC94B}">
              <ma14:wrappingTextBoxFlag xmlns="" xmlns:ma14="http://schemas.microsoft.com/office/mac/drawingml/2011/main" val="1"/>
            </a:ext>
          </a:extLst>
        </p:spPr>
        <p:txBody>
          <a:bodyPr wrap="square" lIns="19050" tIns="19050" rIns="19050" bIns="19050">
            <a:spAutoFit/>
          </a:bodyPr>
          <a:lstStyle/>
          <a:p>
            <a:pPr>
              <a:lnSpc>
                <a:spcPct val="50000"/>
              </a:lnSpc>
              <a:defRPr sz="2500">
                <a:solidFill>
                  <a:srgbClr val="061636"/>
                </a:solidFill>
                <a:latin typeface="Arial"/>
                <a:ea typeface="Arial"/>
                <a:cs typeface="Arial"/>
                <a:sym typeface="Arial"/>
              </a:defRPr>
            </a:pPr>
            <a:r>
              <a:rPr sz="1000">
                <a:solidFill>
                  <a:srgbClr val="5C6C74"/>
                </a:solidFill>
                <a:latin typeface="+mj-lt"/>
                <a:cs typeface="Arial"/>
              </a:rPr>
              <a:t>04. Lorem ipsum</a:t>
            </a:r>
          </a:p>
          <a:p>
            <a:pPr>
              <a:lnSpc>
                <a:spcPct val="50000"/>
              </a:lnSpc>
              <a:defRPr sz="2500">
                <a:solidFill>
                  <a:srgbClr val="061636"/>
                </a:solidFill>
                <a:latin typeface="Arial"/>
                <a:ea typeface="Arial"/>
                <a:cs typeface="Arial"/>
                <a:sym typeface="Arial"/>
              </a:defRPr>
            </a:pPr>
            <a:r>
              <a:rPr sz="1000">
                <a:solidFill>
                  <a:srgbClr val="5C6C74"/>
                </a:solidFill>
                <a:latin typeface="+mj-lt"/>
                <a:cs typeface="Arial"/>
              </a:rPr>
              <a:t>05. Lorem ipsum dolor sit </a:t>
            </a:r>
            <a:r>
              <a:rPr sz="1000" err="1">
                <a:solidFill>
                  <a:srgbClr val="5C6C74"/>
                </a:solidFill>
                <a:latin typeface="+mj-lt"/>
                <a:cs typeface="Arial"/>
              </a:rPr>
              <a:t>amet</a:t>
            </a:r>
            <a:endParaRPr sz="1000">
              <a:solidFill>
                <a:srgbClr val="5C6C74"/>
              </a:solidFill>
              <a:latin typeface="+mj-lt"/>
              <a:cs typeface="Arial"/>
            </a:endParaRPr>
          </a:p>
          <a:p>
            <a:pPr>
              <a:lnSpc>
                <a:spcPct val="50000"/>
              </a:lnSpc>
              <a:defRPr sz="2500">
                <a:solidFill>
                  <a:srgbClr val="061636"/>
                </a:solidFill>
                <a:latin typeface="Arial"/>
                <a:ea typeface="Arial"/>
                <a:cs typeface="Arial"/>
                <a:sym typeface="Arial"/>
              </a:defRPr>
            </a:pPr>
            <a:r>
              <a:rPr sz="1000">
                <a:solidFill>
                  <a:srgbClr val="5C6C74"/>
                </a:solidFill>
                <a:latin typeface="+mj-lt"/>
                <a:cs typeface="Arial"/>
              </a:rPr>
              <a:t>06. Lorem ipsum dolor sit</a:t>
            </a:r>
          </a:p>
        </p:txBody>
      </p:sp>
      <p:sp>
        <p:nvSpPr>
          <p:cNvPr id="318" name="07. Lorem ipsum…"/>
          <p:cNvSpPr txBox="1"/>
          <p:nvPr/>
        </p:nvSpPr>
        <p:spPr>
          <a:xfrm>
            <a:off x="6880917" y="2174695"/>
            <a:ext cx="1829665" cy="715260"/>
          </a:xfrm>
          <a:prstGeom prst="rect">
            <a:avLst/>
          </a:prstGeom>
          <a:ln w="12700">
            <a:miter lim="400000"/>
          </a:ln>
          <a:extLst>
            <a:ext uri="{C572A759-6A51-4108-AA02-DFA0A04FC94B}">
              <ma14:wrappingTextBoxFlag xmlns="" xmlns:ma14="http://schemas.microsoft.com/office/mac/drawingml/2011/main" val="1"/>
            </a:ext>
          </a:extLst>
        </p:spPr>
        <p:txBody>
          <a:bodyPr wrap="square" lIns="19050" tIns="19050" rIns="19050" bIns="19050">
            <a:spAutoFit/>
          </a:bodyPr>
          <a:lstStyle/>
          <a:p>
            <a:pPr>
              <a:lnSpc>
                <a:spcPct val="50000"/>
              </a:lnSpc>
              <a:defRPr sz="2500">
                <a:solidFill>
                  <a:srgbClr val="061636"/>
                </a:solidFill>
                <a:latin typeface="Arial"/>
                <a:ea typeface="Arial"/>
                <a:cs typeface="Arial"/>
                <a:sym typeface="Arial"/>
              </a:defRPr>
            </a:pPr>
            <a:r>
              <a:rPr sz="1000">
                <a:solidFill>
                  <a:srgbClr val="5C6C74"/>
                </a:solidFill>
                <a:latin typeface="+mj-lt"/>
                <a:cs typeface="Arial"/>
              </a:rPr>
              <a:t>07. Lorem ipsum</a:t>
            </a:r>
          </a:p>
          <a:p>
            <a:pPr>
              <a:lnSpc>
                <a:spcPct val="50000"/>
              </a:lnSpc>
              <a:defRPr sz="2500">
                <a:solidFill>
                  <a:srgbClr val="061636"/>
                </a:solidFill>
                <a:latin typeface="Arial"/>
                <a:ea typeface="Arial"/>
                <a:cs typeface="Arial"/>
                <a:sym typeface="Arial"/>
              </a:defRPr>
            </a:pPr>
            <a:r>
              <a:rPr sz="1000">
                <a:solidFill>
                  <a:srgbClr val="5C6C74"/>
                </a:solidFill>
                <a:latin typeface="+mj-lt"/>
                <a:cs typeface="Arial"/>
              </a:rPr>
              <a:t>08. Lorem ipsum dolor sit </a:t>
            </a:r>
            <a:r>
              <a:rPr sz="1000" err="1">
                <a:solidFill>
                  <a:srgbClr val="5C6C74"/>
                </a:solidFill>
                <a:latin typeface="+mj-lt"/>
                <a:cs typeface="Arial"/>
              </a:rPr>
              <a:t>amet</a:t>
            </a:r>
            <a:endParaRPr sz="1000">
              <a:solidFill>
                <a:srgbClr val="5C6C74"/>
              </a:solidFill>
              <a:latin typeface="+mj-lt"/>
              <a:cs typeface="Arial"/>
            </a:endParaRPr>
          </a:p>
          <a:p>
            <a:pPr>
              <a:lnSpc>
                <a:spcPct val="50000"/>
              </a:lnSpc>
              <a:defRPr sz="2500">
                <a:solidFill>
                  <a:srgbClr val="061636"/>
                </a:solidFill>
                <a:latin typeface="Arial"/>
                <a:ea typeface="Arial"/>
                <a:cs typeface="Arial"/>
                <a:sym typeface="Arial"/>
              </a:defRPr>
            </a:pPr>
            <a:r>
              <a:rPr sz="1000">
                <a:solidFill>
                  <a:srgbClr val="5C6C74"/>
                </a:solidFill>
                <a:latin typeface="+mj-lt"/>
                <a:cs typeface="Arial"/>
              </a:rPr>
              <a:t>09. Lorem ipsum dolor sit</a:t>
            </a:r>
          </a:p>
        </p:txBody>
      </p:sp>
      <p:sp>
        <p:nvSpPr>
          <p:cNvPr id="8" name="Linha">
            <a:extLst>
              <a:ext uri="{FF2B5EF4-FFF2-40B4-BE49-F238E27FC236}">
                <a16:creationId xmlns:a16="http://schemas.microsoft.com/office/drawing/2014/main" id="{D08490B2-97E8-534E-B382-27810EF00C37}"/>
              </a:ext>
            </a:extLst>
          </p:cNvPr>
          <p:cNvSpPr/>
          <p:nvPr/>
        </p:nvSpPr>
        <p:spPr>
          <a:xfrm flipV="1">
            <a:off x="2122041" y="2181218"/>
            <a:ext cx="249684" cy="717550"/>
          </a:xfrm>
          <a:prstGeom prst="line">
            <a:avLst/>
          </a:prstGeom>
          <a:ln w="12700">
            <a:solidFill>
              <a:srgbClr val="100690"/>
            </a:solidFill>
            <a:miter lim="400000"/>
          </a:ln>
        </p:spPr>
        <p:txBody>
          <a:bodyPr lIns="19050" tIns="19050" rIns="19050" bIns="19050" anchor="ctr"/>
          <a:lstStyle/>
          <a:p>
            <a:endParaRPr sz="675"/>
          </a:p>
        </p:txBody>
      </p:sp>
      <p:sp>
        <p:nvSpPr>
          <p:cNvPr id="9" name="AGENDA">
            <a:extLst>
              <a:ext uri="{FF2B5EF4-FFF2-40B4-BE49-F238E27FC236}">
                <a16:creationId xmlns:a16="http://schemas.microsoft.com/office/drawing/2014/main" id="{E4311E21-4566-087D-B997-9C62066D29B1}"/>
              </a:ext>
            </a:extLst>
          </p:cNvPr>
          <p:cNvSpPr txBox="1"/>
          <p:nvPr/>
        </p:nvSpPr>
        <p:spPr>
          <a:xfrm>
            <a:off x="974044" y="2351929"/>
            <a:ext cx="1280849" cy="376129"/>
          </a:xfrm>
          <a:prstGeom prst="rect">
            <a:avLst/>
          </a:prstGeom>
          <a:ln w="12700">
            <a:miter lim="400000"/>
          </a:ln>
          <a:extLst>
            <a:ext uri="{C572A759-6A51-4108-AA02-DFA0A04FC94B}">
              <ma14:wrappingTextBoxFlag xmlns="" xmlns:ma14="http://schemas.microsoft.com/office/mac/drawingml/2011/main" val="1"/>
            </a:ext>
          </a:extLst>
        </p:spPr>
        <p:txBody>
          <a:bodyPr lIns="19050" tIns="19050" rIns="19050" bIns="19050" anchor="ctr">
            <a:spAutoFit/>
          </a:bodyPr>
          <a:lstStyle>
            <a:lvl1pPr>
              <a:defRPr sz="6500" b="1">
                <a:solidFill>
                  <a:srgbClr val="1E4BDE"/>
                </a:solidFill>
                <a:latin typeface="Arial Narrow"/>
                <a:ea typeface="Arial Narrow"/>
                <a:cs typeface="Arial Narrow"/>
                <a:sym typeface="Arial Narrow"/>
              </a:defRPr>
            </a:lvl1pPr>
          </a:lstStyle>
          <a:p>
            <a:r>
              <a:rPr sz="2438" dirty="0">
                <a:solidFill>
                  <a:srgbClr val="100690"/>
                </a:solidFill>
              </a:rPr>
              <a:t>AGENDA</a:t>
            </a:r>
          </a:p>
        </p:txBody>
      </p:sp>
      <p:grpSp>
        <p:nvGrpSpPr>
          <p:cNvPr id="2" name="Agrupar 1">
            <a:extLst>
              <a:ext uri="{FF2B5EF4-FFF2-40B4-BE49-F238E27FC236}">
                <a16:creationId xmlns:a16="http://schemas.microsoft.com/office/drawing/2014/main" id="{B786C3B7-D9DF-B2CB-90BB-021F71E125D5}"/>
              </a:ext>
            </a:extLst>
          </p:cNvPr>
          <p:cNvGrpSpPr/>
          <p:nvPr/>
        </p:nvGrpSpPr>
        <p:grpSpPr>
          <a:xfrm>
            <a:off x="8870294" y="167554"/>
            <a:ext cx="258136" cy="4683954"/>
            <a:chOff x="23654022" y="446811"/>
            <a:chExt cx="688359" cy="12490546"/>
          </a:xfrm>
        </p:grpSpPr>
        <p:grpSp>
          <p:nvGrpSpPr>
            <p:cNvPr id="3" name="Grupo">
              <a:extLst>
                <a:ext uri="{FF2B5EF4-FFF2-40B4-BE49-F238E27FC236}">
                  <a16:creationId xmlns:a16="http://schemas.microsoft.com/office/drawing/2014/main" id="{3BD68695-05B7-9B1E-B2FF-B14C7D18CDE7}"/>
                </a:ext>
              </a:extLst>
            </p:cNvPr>
            <p:cNvGrpSpPr/>
            <p:nvPr/>
          </p:nvGrpSpPr>
          <p:grpSpPr>
            <a:xfrm rot="16200000">
              <a:off x="18519882" y="7114857"/>
              <a:ext cx="11349650" cy="295349"/>
              <a:chOff x="-1276219" y="-698"/>
              <a:chExt cx="11349649" cy="295348"/>
            </a:xfrm>
          </p:grpSpPr>
          <p:sp>
            <p:nvSpPr>
              <p:cNvPr id="5" name="This information belongs to Embraer and cannot be used or reproduced without written permission from the Company.">
                <a:extLst>
                  <a:ext uri="{FF2B5EF4-FFF2-40B4-BE49-F238E27FC236}">
                    <a16:creationId xmlns:a16="http://schemas.microsoft.com/office/drawing/2014/main" id="{792287A7-E930-F73D-7806-CB8EFA5E2D35}"/>
                  </a:ext>
                </a:extLst>
              </p:cNvPr>
              <p:cNvSpPr txBox="1"/>
              <p:nvPr/>
            </p:nvSpPr>
            <p:spPr>
              <a:xfrm>
                <a:off x="1071885" y="6522"/>
                <a:ext cx="9001545" cy="282814"/>
              </a:xfrm>
              <a:prstGeom prst="rect">
                <a:avLst/>
              </a:prstGeom>
              <a:noFill/>
              <a:ln w="12700" cap="flat">
                <a:noFill/>
                <a:miter lim="400000"/>
              </a:ln>
              <a:effectLst/>
              <a:extLst>
                <a:ext uri="{C572A759-6A51-4108-AA02-DFA0A04FC94B}">
                  <ma14:wrappingTextBoxFlag xmlns="" xmlns:ma14="http://schemas.microsoft.com/office/mac/drawingml/2011/main" val="1"/>
                </a:ext>
              </a:extLst>
            </p:spPr>
            <p:txBody>
              <a:bodyPr wrap="square" lIns="19050" tIns="19050" rIns="19050" bIns="19050" numCol="1" anchor="ctr">
                <a:spAutoFit/>
              </a:bodyPr>
              <a:lstStyle>
                <a:lvl1pPr>
                  <a:defRPr sz="1300">
                    <a:solidFill>
                      <a:srgbClr val="6E6D6D"/>
                    </a:solidFill>
                    <a:latin typeface="Arial"/>
                    <a:ea typeface="Arial"/>
                    <a:cs typeface="Arial"/>
                    <a:sym typeface="Arial"/>
                  </a:defRPr>
                </a:lvl1pPr>
              </a:lstStyle>
              <a:p>
                <a:r>
                  <a:rPr lang="en-US" sz="488" dirty="0"/>
                  <a:t>This information belongs to Embraer and cannot be used or reproduced without written permission from the Company.</a:t>
                </a:r>
              </a:p>
            </p:txBody>
          </p:sp>
          <p:sp>
            <p:nvSpPr>
              <p:cNvPr id="6" name="Linha">
                <a:extLst>
                  <a:ext uri="{FF2B5EF4-FFF2-40B4-BE49-F238E27FC236}">
                    <a16:creationId xmlns:a16="http://schemas.microsoft.com/office/drawing/2014/main" id="{A5491E20-70D6-B81E-5467-B63EEF14A954}"/>
                  </a:ext>
                </a:extLst>
              </p:cNvPr>
              <p:cNvSpPr/>
              <p:nvPr/>
            </p:nvSpPr>
            <p:spPr>
              <a:xfrm flipV="1">
                <a:off x="898999" y="21128"/>
                <a:ext cx="83625" cy="273522"/>
              </a:xfrm>
              <a:prstGeom prst="line">
                <a:avLst/>
              </a:prstGeom>
              <a:noFill/>
              <a:ln w="9525" cap="flat">
                <a:solidFill>
                  <a:srgbClr val="100690"/>
                </a:solidFill>
                <a:prstDash val="solid"/>
                <a:miter lim="400000"/>
              </a:ln>
              <a:effectLst/>
            </p:spPr>
            <p:txBody>
              <a:bodyPr wrap="square" lIns="19050" tIns="19050" rIns="19050" bIns="19050" numCol="1" anchor="ctr">
                <a:noAutofit/>
              </a:bodyPr>
              <a:lstStyle/>
              <a:p>
                <a:endParaRPr sz="675"/>
              </a:p>
            </p:txBody>
          </p:sp>
          <p:sp>
            <p:nvSpPr>
              <p:cNvPr id="7" name="This information belongs to Embraer and cannot be used or reproduced without written permission from the Company.">
                <a:extLst>
                  <a:ext uri="{FF2B5EF4-FFF2-40B4-BE49-F238E27FC236}">
                    <a16:creationId xmlns:a16="http://schemas.microsoft.com/office/drawing/2014/main" id="{77A7EA8D-6BCE-8C27-3429-7BCC33BE3A82}"/>
                  </a:ext>
                </a:extLst>
              </p:cNvPr>
              <p:cNvSpPr txBox="1"/>
              <p:nvPr/>
            </p:nvSpPr>
            <p:spPr>
              <a:xfrm>
                <a:off x="-1276219" y="-698"/>
                <a:ext cx="2621118" cy="282811"/>
              </a:xfrm>
              <a:prstGeom prst="rect">
                <a:avLst/>
              </a:prstGeom>
              <a:noFill/>
              <a:ln w="12700" cap="flat">
                <a:noFill/>
                <a:miter lim="400000"/>
              </a:ln>
              <a:effectLst/>
              <a:extLst>
                <a:ext uri="{C572A759-6A51-4108-AA02-DFA0A04FC94B}">
                  <ma14:wrappingTextBoxFlag xmlns="" xmlns:ma14="http://schemas.microsoft.com/office/mac/drawingml/2011/main" val="1"/>
                </a:ext>
              </a:extLst>
            </p:spPr>
            <p:txBody>
              <a:bodyPr wrap="square" lIns="19050" tIns="19050" rIns="19050" bIns="19050" numCol="1" anchor="ctr">
                <a:spAutoFit/>
              </a:bodyPr>
              <a:lstStyle>
                <a:lvl1pPr>
                  <a:defRPr sz="1300">
                    <a:solidFill>
                      <a:srgbClr val="6E6D6D"/>
                    </a:solidFill>
                    <a:latin typeface="Arial"/>
                    <a:ea typeface="Arial"/>
                    <a:cs typeface="Arial"/>
                    <a:sym typeface="Arial"/>
                  </a:defRPr>
                </a:lvl1pPr>
              </a:lstStyle>
              <a:p>
                <a:r>
                  <a:rPr lang="en-US" sz="488" dirty="0"/>
                  <a:t>SECRET INFORMATION</a:t>
                </a:r>
              </a:p>
            </p:txBody>
          </p:sp>
        </p:grpSp>
        <p:sp>
          <p:nvSpPr>
            <p:cNvPr id="4" name="Forma Livre: Forma 61">
              <a:extLst>
                <a:ext uri="{FF2B5EF4-FFF2-40B4-BE49-F238E27FC236}">
                  <a16:creationId xmlns:a16="http://schemas.microsoft.com/office/drawing/2014/main" id="{31EFD206-5766-7AF4-B62B-3ACE235B57A3}"/>
                </a:ext>
              </a:extLst>
            </p:cNvPr>
            <p:cNvSpPr/>
            <p:nvPr/>
          </p:nvSpPr>
          <p:spPr>
            <a:xfrm flipH="1">
              <a:off x="23654022" y="446811"/>
              <a:ext cx="359396" cy="359346"/>
            </a:xfrm>
            <a:custGeom>
              <a:avLst/>
              <a:gdLst/>
              <a:ahLst/>
              <a:cxnLst>
                <a:cxn ang="0">
                  <a:pos x="wd2" y="hd2"/>
                </a:cxn>
                <a:cxn ang="5400000">
                  <a:pos x="wd2" y="hd2"/>
                </a:cxn>
                <a:cxn ang="10800000">
                  <a:pos x="wd2" y="hd2"/>
                </a:cxn>
                <a:cxn ang="16200000">
                  <a:pos x="wd2" y="hd2"/>
                </a:cxn>
              </a:cxnLst>
              <a:rect l="0" t="0" r="r" b="b"/>
              <a:pathLst>
                <a:path w="21600" h="21600" extrusionOk="0">
                  <a:moveTo>
                    <a:pt x="17278" y="0"/>
                  </a:moveTo>
                  <a:lnTo>
                    <a:pt x="4322" y="9935"/>
                  </a:lnTo>
                  <a:lnTo>
                    <a:pt x="1728" y="9935"/>
                  </a:lnTo>
                  <a:lnTo>
                    <a:pt x="0" y="11665"/>
                  </a:lnTo>
                  <a:lnTo>
                    <a:pt x="4322" y="11665"/>
                  </a:lnTo>
                  <a:lnTo>
                    <a:pt x="17278" y="21600"/>
                  </a:lnTo>
                  <a:lnTo>
                    <a:pt x="21600" y="21600"/>
                  </a:lnTo>
                  <a:lnTo>
                    <a:pt x="12961" y="11665"/>
                  </a:lnTo>
                  <a:lnTo>
                    <a:pt x="21559" y="11665"/>
                  </a:lnTo>
                  <a:lnTo>
                    <a:pt x="21559" y="9935"/>
                  </a:lnTo>
                  <a:lnTo>
                    <a:pt x="12961" y="9935"/>
                  </a:lnTo>
                  <a:lnTo>
                    <a:pt x="21600" y="0"/>
                  </a:lnTo>
                  <a:close/>
                </a:path>
              </a:pathLst>
            </a:custGeom>
            <a:solidFill>
              <a:srgbClr val="100690"/>
            </a:solidFill>
            <a:ln w="12700" cap="flat">
              <a:noFill/>
              <a:miter lim="400000"/>
            </a:ln>
            <a:effectLst/>
          </p:spPr>
          <p:txBody>
            <a:bodyPr wrap="square" lIns="17145" tIns="17145" rIns="17145" bIns="17145" numCol="1" anchor="ctr">
              <a:noAutofit/>
            </a:bodyPr>
            <a:lstStyle/>
            <a:p>
              <a:pPr>
                <a:defRPr>
                  <a:solidFill>
                    <a:srgbClr val="100690"/>
                  </a:solidFill>
                  <a:latin typeface="GT America Condensed Regular"/>
                  <a:ea typeface="GT America Condensed Regular"/>
                  <a:cs typeface="GT America Condensed Regular"/>
                  <a:sym typeface="GT America Condensed Regular"/>
                </a:defRPr>
              </a:pPr>
              <a:endParaRPr sz="675"/>
            </a:p>
          </p:txBody>
        </p:sp>
      </p:grpSp>
    </p:spTree>
  </p:cSld>
  <p:clrMapOvr>
    <a:masterClrMapping/>
  </p:clrMapOvr>
</p:sld>
</file>

<file path=ppt/slides/slide8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25" name="01. Lorem ipsum…"/>
          <p:cNvSpPr txBox="1"/>
          <p:nvPr/>
        </p:nvSpPr>
        <p:spPr>
          <a:xfrm>
            <a:off x="3018530" y="1886548"/>
            <a:ext cx="2920841" cy="1360694"/>
          </a:xfrm>
          <a:prstGeom prst="rect">
            <a:avLst/>
          </a:prstGeom>
          <a:ln w="12700">
            <a:miter lim="400000"/>
          </a:ln>
          <a:extLst>
            <a:ext uri="{C572A759-6A51-4108-AA02-DFA0A04FC94B}">
              <ma14:wrappingTextBoxFlag xmlns="" xmlns:ma14="http://schemas.microsoft.com/office/mac/drawingml/2011/main" val="1"/>
            </a:ext>
          </a:extLst>
        </p:spPr>
        <p:txBody>
          <a:bodyPr wrap="square" lIns="19050" tIns="19050" rIns="19050" bIns="19050">
            <a:spAutoFit/>
          </a:bodyPr>
          <a:lstStyle/>
          <a:p>
            <a:pPr>
              <a:lnSpc>
                <a:spcPct val="40000"/>
              </a:lnSpc>
              <a:defRPr sz="3600">
                <a:solidFill>
                  <a:srgbClr val="061636"/>
                </a:solidFill>
                <a:latin typeface="Arial"/>
                <a:ea typeface="Arial"/>
                <a:cs typeface="Arial"/>
                <a:sym typeface="Arial"/>
              </a:defRPr>
            </a:pPr>
            <a:r>
              <a:rPr sz="1400" dirty="0">
                <a:solidFill>
                  <a:srgbClr val="5C6C74"/>
                </a:solidFill>
                <a:latin typeface="+mj-lt"/>
                <a:cs typeface="Arial"/>
              </a:rPr>
              <a:t>01. Lorem ipsum </a:t>
            </a:r>
          </a:p>
          <a:p>
            <a:pPr>
              <a:lnSpc>
                <a:spcPct val="40000"/>
              </a:lnSpc>
              <a:defRPr sz="3600">
                <a:solidFill>
                  <a:srgbClr val="061636"/>
                </a:solidFill>
                <a:latin typeface="Arial"/>
                <a:ea typeface="Arial"/>
                <a:cs typeface="Arial"/>
                <a:sym typeface="Arial"/>
              </a:defRPr>
            </a:pPr>
            <a:r>
              <a:rPr sz="1400" dirty="0">
                <a:solidFill>
                  <a:srgbClr val="5C6C74"/>
                </a:solidFill>
                <a:latin typeface="+mj-lt"/>
                <a:cs typeface="Arial"/>
              </a:rPr>
              <a:t>02. Lorem ipsum dolor sit </a:t>
            </a:r>
            <a:r>
              <a:rPr sz="1400" dirty="0" err="1">
                <a:solidFill>
                  <a:srgbClr val="5C6C74"/>
                </a:solidFill>
                <a:latin typeface="+mj-lt"/>
                <a:cs typeface="Arial"/>
              </a:rPr>
              <a:t>amet</a:t>
            </a:r>
            <a:r>
              <a:rPr sz="1400" dirty="0">
                <a:solidFill>
                  <a:srgbClr val="5C6C74"/>
                </a:solidFill>
                <a:latin typeface="+mj-lt"/>
                <a:cs typeface="Arial"/>
              </a:rPr>
              <a:t> </a:t>
            </a:r>
          </a:p>
          <a:p>
            <a:pPr>
              <a:lnSpc>
                <a:spcPct val="40000"/>
              </a:lnSpc>
              <a:defRPr sz="3600">
                <a:solidFill>
                  <a:srgbClr val="061636"/>
                </a:solidFill>
                <a:latin typeface="Arial"/>
                <a:ea typeface="Arial"/>
                <a:cs typeface="Arial"/>
                <a:sym typeface="Arial"/>
              </a:defRPr>
            </a:pPr>
            <a:r>
              <a:rPr sz="1400" dirty="0">
                <a:solidFill>
                  <a:srgbClr val="5C6C74"/>
                </a:solidFill>
                <a:latin typeface="+mj-lt"/>
                <a:cs typeface="Arial"/>
              </a:rPr>
              <a:t>03. Lorem ipsum dolor sit </a:t>
            </a:r>
          </a:p>
          <a:p>
            <a:pPr>
              <a:lnSpc>
                <a:spcPct val="40000"/>
              </a:lnSpc>
              <a:defRPr sz="3600">
                <a:solidFill>
                  <a:srgbClr val="061636"/>
                </a:solidFill>
                <a:latin typeface="Arial"/>
                <a:ea typeface="Arial"/>
                <a:cs typeface="Arial"/>
                <a:sym typeface="Arial"/>
              </a:defRPr>
            </a:pPr>
            <a:r>
              <a:rPr sz="1400" dirty="0">
                <a:solidFill>
                  <a:srgbClr val="5C6C74"/>
                </a:solidFill>
                <a:latin typeface="+mj-lt"/>
                <a:cs typeface="Arial"/>
              </a:rPr>
              <a:t>04. Lorem ipsum </a:t>
            </a:r>
          </a:p>
          <a:p>
            <a:pPr>
              <a:lnSpc>
                <a:spcPct val="40000"/>
              </a:lnSpc>
              <a:defRPr sz="3600">
                <a:solidFill>
                  <a:srgbClr val="061636"/>
                </a:solidFill>
                <a:latin typeface="Arial"/>
                <a:ea typeface="Arial"/>
                <a:cs typeface="Arial"/>
                <a:sym typeface="Arial"/>
              </a:defRPr>
            </a:pPr>
            <a:r>
              <a:rPr sz="1400" dirty="0">
                <a:solidFill>
                  <a:srgbClr val="5C6C74"/>
                </a:solidFill>
                <a:latin typeface="+mj-lt"/>
                <a:cs typeface="Arial"/>
              </a:rPr>
              <a:t>05. Lorem ipsum dolor sit </a:t>
            </a:r>
            <a:r>
              <a:rPr sz="1400" dirty="0" err="1">
                <a:solidFill>
                  <a:srgbClr val="5C6C74"/>
                </a:solidFill>
                <a:latin typeface="+mj-lt"/>
                <a:cs typeface="Arial"/>
              </a:rPr>
              <a:t>amet</a:t>
            </a:r>
            <a:endParaRPr sz="1400" dirty="0">
              <a:solidFill>
                <a:srgbClr val="5C6C74"/>
              </a:solidFill>
              <a:latin typeface="+mj-lt"/>
              <a:cs typeface="Arial"/>
            </a:endParaRPr>
          </a:p>
        </p:txBody>
      </p:sp>
      <p:sp>
        <p:nvSpPr>
          <p:cNvPr id="326" name="Linha"/>
          <p:cNvSpPr/>
          <p:nvPr/>
        </p:nvSpPr>
        <p:spPr>
          <a:xfrm flipV="1">
            <a:off x="2122041" y="2181218"/>
            <a:ext cx="249684" cy="717550"/>
          </a:xfrm>
          <a:prstGeom prst="line">
            <a:avLst/>
          </a:prstGeom>
          <a:ln w="12700">
            <a:solidFill>
              <a:srgbClr val="100690"/>
            </a:solidFill>
            <a:miter lim="400000"/>
          </a:ln>
        </p:spPr>
        <p:txBody>
          <a:bodyPr lIns="19050" tIns="19050" rIns="19050" bIns="19050" anchor="ctr"/>
          <a:lstStyle/>
          <a:p>
            <a:endParaRPr sz="675"/>
          </a:p>
        </p:txBody>
      </p:sp>
      <p:sp>
        <p:nvSpPr>
          <p:cNvPr id="327" name="AGENDA"/>
          <p:cNvSpPr txBox="1"/>
          <p:nvPr/>
        </p:nvSpPr>
        <p:spPr>
          <a:xfrm>
            <a:off x="974044" y="2351929"/>
            <a:ext cx="1280849" cy="376129"/>
          </a:xfrm>
          <a:prstGeom prst="rect">
            <a:avLst/>
          </a:prstGeom>
          <a:ln w="12700">
            <a:miter lim="400000"/>
          </a:ln>
          <a:extLst>
            <a:ext uri="{C572A759-6A51-4108-AA02-DFA0A04FC94B}">
              <ma14:wrappingTextBoxFlag xmlns="" xmlns:ma14="http://schemas.microsoft.com/office/mac/drawingml/2011/main" val="1"/>
            </a:ext>
          </a:extLst>
        </p:spPr>
        <p:txBody>
          <a:bodyPr lIns="19050" tIns="19050" rIns="19050" bIns="19050" anchor="ctr">
            <a:spAutoFit/>
          </a:bodyPr>
          <a:lstStyle>
            <a:lvl1pPr>
              <a:defRPr sz="6500" b="1">
                <a:solidFill>
                  <a:srgbClr val="1E4BDE"/>
                </a:solidFill>
                <a:latin typeface="Arial Narrow"/>
                <a:ea typeface="Arial Narrow"/>
                <a:cs typeface="Arial Narrow"/>
                <a:sym typeface="Arial Narrow"/>
              </a:defRPr>
            </a:lvl1pPr>
          </a:lstStyle>
          <a:p>
            <a:r>
              <a:rPr sz="2438">
                <a:solidFill>
                  <a:srgbClr val="100690"/>
                </a:solidFill>
              </a:rPr>
              <a:t>AGENDA</a:t>
            </a:r>
          </a:p>
        </p:txBody>
      </p:sp>
      <p:sp>
        <p:nvSpPr>
          <p:cNvPr id="328" name="06. Lorem ipsum…"/>
          <p:cNvSpPr txBox="1"/>
          <p:nvPr/>
        </p:nvSpPr>
        <p:spPr>
          <a:xfrm>
            <a:off x="5846312" y="1886548"/>
            <a:ext cx="2920841" cy="1360694"/>
          </a:xfrm>
          <a:prstGeom prst="rect">
            <a:avLst/>
          </a:prstGeom>
          <a:ln w="12700">
            <a:miter lim="400000"/>
          </a:ln>
          <a:extLst>
            <a:ext uri="{C572A759-6A51-4108-AA02-DFA0A04FC94B}">
              <ma14:wrappingTextBoxFlag xmlns="" xmlns:ma14="http://schemas.microsoft.com/office/mac/drawingml/2011/main" val="1"/>
            </a:ext>
          </a:extLst>
        </p:spPr>
        <p:txBody>
          <a:bodyPr lIns="19050" tIns="19050" rIns="19050" bIns="19050">
            <a:spAutoFit/>
          </a:bodyPr>
          <a:lstStyle/>
          <a:p>
            <a:pPr>
              <a:lnSpc>
                <a:spcPct val="40000"/>
              </a:lnSpc>
              <a:defRPr sz="3600">
                <a:solidFill>
                  <a:srgbClr val="061636"/>
                </a:solidFill>
                <a:latin typeface="Arial"/>
                <a:ea typeface="Arial"/>
                <a:cs typeface="Arial"/>
                <a:sym typeface="Arial"/>
              </a:defRPr>
            </a:pPr>
            <a:r>
              <a:rPr sz="1400" dirty="0">
                <a:solidFill>
                  <a:srgbClr val="5C6C74"/>
                </a:solidFill>
                <a:latin typeface="+mj-lt"/>
                <a:cs typeface="Arial"/>
              </a:rPr>
              <a:t>06. Lorem ipsum </a:t>
            </a:r>
          </a:p>
          <a:p>
            <a:pPr>
              <a:lnSpc>
                <a:spcPct val="40000"/>
              </a:lnSpc>
              <a:defRPr sz="3600">
                <a:solidFill>
                  <a:srgbClr val="061636"/>
                </a:solidFill>
                <a:latin typeface="Arial"/>
                <a:ea typeface="Arial"/>
                <a:cs typeface="Arial"/>
                <a:sym typeface="Arial"/>
              </a:defRPr>
            </a:pPr>
            <a:r>
              <a:rPr sz="1400" dirty="0">
                <a:solidFill>
                  <a:srgbClr val="5C6C74"/>
                </a:solidFill>
                <a:latin typeface="+mj-lt"/>
                <a:cs typeface="Arial"/>
              </a:rPr>
              <a:t>07. Lorem ipsum dolor sit </a:t>
            </a:r>
            <a:r>
              <a:rPr sz="1400" dirty="0" err="1">
                <a:solidFill>
                  <a:srgbClr val="5C6C74"/>
                </a:solidFill>
                <a:latin typeface="+mj-lt"/>
                <a:cs typeface="Arial"/>
              </a:rPr>
              <a:t>amet</a:t>
            </a:r>
            <a:r>
              <a:rPr sz="1400" dirty="0">
                <a:solidFill>
                  <a:srgbClr val="5C6C74"/>
                </a:solidFill>
                <a:latin typeface="+mj-lt"/>
                <a:cs typeface="Arial"/>
              </a:rPr>
              <a:t> </a:t>
            </a:r>
          </a:p>
          <a:p>
            <a:pPr>
              <a:lnSpc>
                <a:spcPct val="40000"/>
              </a:lnSpc>
              <a:defRPr sz="3600">
                <a:solidFill>
                  <a:srgbClr val="061636"/>
                </a:solidFill>
                <a:latin typeface="Arial"/>
                <a:ea typeface="Arial"/>
                <a:cs typeface="Arial"/>
                <a:sym typeface="Arial"/>
              </a:defRPr>
            </a:pPr>
            <a:r>
              <a:rPr sz="1400" dirty="0">
                <a:solidFill>
                  <a:srgbClr val="5C6C74"/>
                </a:solidFill>
                <a:latin typeface="+mj-lt"/>
                <a:cs typeface="Arial"/>
              </a:rPr>
              <a:t>08. Lorem ipsum dolor sit </a:t>
            </a:r>
          </a:p>
          <a:p>
            <a:pPr>
              <a:lnSpc>
                <a:spcPct val="40000"/>
              </a:lnSpc>
              <a:defRPr sz="3600">
                <a:solidFill>
                  <a:srgbClr val="061636"/>
                </a:solidFill>
                <a:latin typeface="Arial"/>
                <a:ea typeface="Arial"/>
                <a:cs typeface="Arial"/>
                <a:sym typeface="Arial"/>
              </a:defRPr>
            </a:pPr>
            <a:r>
              <a:rPr sz="1400" dirty="0">
                <a:solidFill>
                  <a:srgbClr val="5C6C74"/>
                </a:solidFill>
                <a:latin typeface="+mj-lt"/>
                <a:cs typeface="Arial"/>
              </a:rPr>
              <a:t>09. Lorem ipsum </a:t>
            </a:r>
          </a:p>
          <a:p>
            <a:pPr>
              <a:lnSpc>
                <a:spcPct val="40000"/>
              </a:lnSpc>
              <a:defRPr sz="3600">
                <a:solidFill>
                  <a:srgbClr val="061636"/>
                </a:solidFill>
                <a:latin typeface="Arial"/>
                <a:ea typeface="Arial"/>
                <a:cs typeface="Arial"/>
                <a:sym typeface="Arial"/>
              </a:defRPr>
            </a:pPr>
            <a:r>
              <a:rPr sz="1400" dirty="0">
                <a:solidFill>
                  <a:srgbClr val="5C6C74"/>
                </a:solidFill>
                <a:latin typeface="+mj-lt"/>
                <a:cs typeface="Arial"/>
              </a:rPr>
              <a:t>10. Lorem ipsum dolor sit </a:t>
            </a:r>
            <a:r>
              <a:rPr sz="1400" dirty="0" err="1">
                <a:solidFill>
                  <a:srgbClr val="5C6C74"/>
                </a:solidFill>
                <a:latin typeface="+mj-lt"/>
                <a:cs typeface="Arial"/>
              </a:rPr>
              <a:t>amet</a:t>
            </a:r>
            <a:endParaRPr sz="1400" dirty="0">
              <a:solidFill>
                <a:srgbClr val="5C6C74"/>
              </a:solidFill>
              <a:latin typeface="+mj-lt"/>
              <a:cs typeface="Arial"/>
            </a:endParaRPr>
          </a:p>
        </p:txBody>
      </p:sp>
      <p:grpSp>
        <p:nvGrpSpPr>
          <p:cNvPr id="2" name="Agrupar 1">
            <a:extLst>
              <a:ext uri="{FF2B5EF4-FFF2-40B4-BE49-F238E27FC236}">
                <a16:creationId xmlns:a16="http://schemas.microsoft.com/office/drawing/2014/main" id="{1D646149-0A6A-39BB-C5AF-E35174793EBC}"/>
              </a:ext>
            </a:extLst>
          </p:cNvPr>
          <p:cNvGrpSpPr/>
          <p:nvPr/>
        </p:nvGrpSpPr>
        <p:grpSpPr>
          <a:xfrm>
            <a:off x="8870294" y="167554"/>
            <a:ext cx="258136" cy="4683954"/>
            <a:chOff x="23654022" y="446811"/>
            <a:chExt cx="688359" cy="12490546"/>
          </a:xfrm>
        </p:grpSpPr>
        <p:grpSp>
          <p:nvGrpSpPr>
            <p:cNvPr id="3" name="Grupo">
              <a:extLst>
                <a:ext uri="{FF2B5EF4-FFF2-40B4-BE49-F238E27FC236}">
                  <a16:creationId xmlns:a16="http://schemas.microsoft.com/office/drawing/2014/main" id="{B232CAE5-7929-8219-C9C0-A15345877AF9}"/>
                </a:ext>
              </a:extLst>
            </p:cNvPr>
            <p:cNvGrpSpPr/>
            <p:nvPr/>
          </p:nvGrpSpPr>
          <p:grpSpPr>
            <a:xfrm rot="16200000">
              <a:off x="18519882" y="7114857"/>
              <a:ext cx="11349650" cy="295349"/>
              <a:chOff x="-1276219" y="-698"/>
              <a:chExt cx="11349649" cy="295348"/>
            </a:xfrm>
          </p:grpSpPr>
          <p:sp>
            <p:nvSpPr>
              <p:cNvPr id="5" name="This information belongs to Embraer and cannot be used or reproduced without written permission from the Company.">
                <a:extLst>
                  <a:ext uri="{FF2B5EF4-FFF2-40B4-BE49-F238E27FC236}">
                    <a16:creationId xmlns:a16="http://schemas.microsoft.com/office/drawing/2014/main" id="{6546081C-EA43-8719-1A22-A131AC8A024F}"/>
                  </a:ext>
                </a:extLst>
              </p:cNvPr>
              <p:cNvSpPr txBox="1"/>
              <p:nvPr/>
            </p:nvSpPr>
            <p:spPr>
              <a:xfrm>
                <a:off x="1071885" y="6522"/>
                <a:ext cx="9001545" cy="282814"/>
              </a:xfrm>
              <a:prstGeom prst="rect">
                <a:avLst/>
              </a:prstGeom>
              <a:noFill/>
              <a:ln w="12700" cap="flat">
                <a:noFill/>
                <a:miter lim="400000"/>
              </a:ln>
              <a:effectLst/>
              <a:extLst>
                <a:ext uri="{C572A759-6A51-4108-AA02-DFA0A04FC94B}">
                  <ma14:wrappingTextBoxFlag xmlns="" xmlns:ma14="http://schemas.microsoft.com/office/mac/drawingml/2011/main" val="1"/>
                </a:ext>
              </a:extLst>
            </p:spPr>
            <p:txBody>
              <a:bodyPr wrap="square" lIns="19050" tIns="19050" rIns="19050" bIns="19050" numCol="1" anchor="ctr">
                <a:spAutoFit/>
              </a:bodyPr>
              <a:lstStyle>
                <a:lvl1pPr>
                  <a:defRPr sz="1300">
                    <a:solidFill>
                      <a:srgbClr val="6E6D6D"/>
                    </a:solidFill>
                    <a:latin typeface="Arial"/>
                    <a:ea typeface="Arial"/>
                    <a:cs typeface="Arial"/>
                    <a:sym typeface="Arial"/>
                  </a:defRPr>
                </a:lvl1pPr>
              </a:lstStyle>
              <a:p>
                <a:r>
                  <a:rPr lang="en-US" sz="488" dirty="0"/>
                  <a:t>This information belongs to Embraer and cannot be used or reproduced without written permission from the Company.</a:t>
                </a:r>
              </a:p>
            </p:txBody>
          </p:sp>
          <p:sp>
            <p:nvSpPr>
              <p:cNvPr id="6" name="Linha">
                <a:extLst>
                  <a:ext uri="{FF2B5EF4-FFF2-40B4-BE49-F238E27FC236}">
                    <a16:creationId xmlns:a16="http://schemas.microsoft.com/office/drawing/2014/main" id="{9BCF2331-1913-4711-C22F-A9FBC0A19ED1}"/>
                  </a:ext>
                </a:extLst>
              </p:cNvPr>
              <p:cNvSpPr/>
              <p:nvPr/>
            </p:nvSpPr>
            <p:spPr>
              <a:xfrm flipV="1">
                <a:off x="898999" y="21128"/>
                <a:ext cx="83625" cy="273522"/>
              </a:xfrm>
              <a:prstGeom prst="line">
                <a:avLst/>
              </a:prstGeom>
              <a:noFill/>
              <a:ln w="9525" cap="flat">
                <a:solidFill>
                  <a:srgbClr val="100690"/>
                </a:solidFill>
                <a:prstDash val="solid"/>
                <a:miter lim="400000"/>
              </a:ln>
              <a:effectLst/>
            </p:spPr>
            <p:txBody>
              <a:bodyPr wrap="square" lIns="19050" tIns="19050" rIns="19050" bIns="19050" numCol="1" anchor="ctr">
                <a:noAutofit/>
              </a:bodyPr>
              <a:lstStyle/>
              <a:p>
                <a:endParaRPr sz="675"/>
              </a:p>
            </p:txBody>
          </p:sp>
          <p:sp>
            <p:nvSpPr>
              <p:cNvPr id="7" name="This information belongs to Embraer and cannot be used or reproduced without written permission from the Company.">
                <a:extLst>
                  <a:ext uri="{FF2B5EF4-FFF2-40B4-BE49-F238E27FC236}">
                    <a16:creationId xmlns:a16="http://schemas.microsoft.com/office/drawing/2014/main" id="{8618AED2-4CD3-5530-9B6E-C577DE69BEBA}"/>
                  </a:ext>
                </a:extLst>
              </p:cNvPr>
              <p:cNvSpPr txBox="1"/>
              <p:nvPr/>
            </p:nvSpPr>
            <p:spPr>
              <a:xfrm>
                <a:off x="-1276219" y="-698"/>
                <a:ext cx="2621118" cy="282811"/>
              </a:xfrm>
              <a:prstGeom prst="rect">
                <a:avLst/>
              </a:prstGeom>
              <a:noFill/>
              <a:ln w="12700" cap="flat">
                <a:noFill/>
                <a:miter lim="400000"/>
              </a:ln>
              <a:effectLst/>
              <a:extLst>
                <a:ext uri="{C572A759-6A51-4108-AA02-DFA0A04FC94B}">
                  <ma14:wrappingTextBoxFlag xmlns="" xmlns:ma14="http://schemas.microsoft.com/office/mac/drawingml/2011/main" val="1"/>
                </a:ext>
              </a:extLst>
            </p:spPr>
            <p:txBody>
              <a:bodyPr wrap="square" lIns="19050" tIns="19050" rIns="19050" bIns="19050" numCol="1" anchor="ctr">
                <a:spAutoFit/>
              </a:bodyPr>
              <a:lstStyle>
                <a:lvl1pPr>
                  <a:defRPr sz="1300">
                    <a:solidFill>
                      <a:srgbClr val="6E6D6D"/>
                    </a:solidFill>
                    <a:latin typeface="Arial"/>
                    <a:ea typeface="Arial"/>
                    <a:cs typeface="Arial"/>
                    <a:sym typeface="Arial"/>
                  </a:defRPr>
                </a:lvl1pPr>
              </a:lstStyle>
              <a:p>
                <a:r>
                  <a:rPr lang="en-US" sz="488" dirty="0"/>
                  <a:t>SECRET INFORMATION</a:t>
                </a:r>
              </a:p>
            </p:txBody>
          </p:sp>
        </p:grpSp>
        <p:sp>
          <p:nvSpPr>
            <p:cNvPr id="4" name="Forma Livre: Forma 61">
              <a:extLst>
                <a:ext uri="{FF2B5EF4-FFF2-40B4-BE49-F238E27FC236}">
                  <a16:creationId xmlns:a16="http://schemas.microsoft.com/office/drawing/2014/main" id="{1F740709-806F-CAA0-E0B1-E06D1376319C}"/>
                </a:ext>
              </a:extLst>
            </p:cNvPr>
            <p:cNvSpPr/>
            <p:nvPr/>
          </p:nvSpPr>
          <p:spPr>
            <a:xfrm flipH="1">
              <a:off x="23654022" y="446811"/>
              <a:ext cx="359396" cy="359346"/>
            </a:xfrm>
            <a:custGeom>
              <a:avLst/>
              <a:gdLst/>
              <a:ahLst/>
              <a:cxnLst>
                <a:cxn ang="0">
                  <a:pos x="wd2" y="hd2"/>
                </a:cxn>
                <a:cxn ang="5400000">
                  <a:pos x="wd2" y="hd2"/>
                </a:cxn>
                <a:cxn ang="10800000">
                  <a:pos x="wd2" y="hd2"/>
                </a:cxn>
                <a:cxn ang="16200000">
                  <a:pos x="wd2" y="hd2"/>
                </a:cxn>
              </a:cxnLst>
              <a:rect l="0" t="0" r="r" b="b"/>
              <a:pathLst>
                <a:path w="21600" h="21600" extrusionOk="0">
                  <a:moveTo>
                    <a:pt x="17278" y="0"/>
                  </a:moveTo>
                  <a:lnTo>
                    <a:pt x="4322" y="9935"/>
                  </a:lnTo>
                  <a:lnTo>
                    <a:pt x="1728" y="9935"/>
                  </a:lnTo>
                  <a:lnTo>
                    <a:pt x="0" y="11665"/>
                  </a:lnTo>
                  <a:lnTo>
                    <a:pt x="4322" y="11665"/>
                  </a:lnTo>
                  <a:lnTo>
                    <a:pt x="17278" y="21600"/>
                  </a:lnTo>
                  <a:lnTo>
                    <a:pt x="21600" y="21600"/>
                  </a:lnTo>
                  <a:lnTo>
                    <a:pt x="12961" y="11665"/>
                  </a:lnTo>
                  <a:lnTo>
                    <a:pt x="21559" y="11665"/>
                  </a:lnTo>
                  <a:lnTo>
                    <a:pt x="21559" y="9935"/>
                  </a:lnTo>
                  <a:lnTo>
                    <a:pt x="12961" y="9935"/>
                  </a:lnTo>
                  <a:lnTo>
                    <a:pt x="21600" y="0"/>
                  </a:lnTo>
                  <a:close/>
                </a:path>
              </a:pathLst>
            </a:custGeom>
            <a:solidFill>
              <a:srgbClr val="100690"/>
            </a:solidFill>
            <a:ln w="12700" cap="flat">
              <a:noFill/>
              <a:miter lim="400000"/>
            </a:ln>
            <a:effectLst/>
          </p:spPr>
          <p:txBody>
            <a:bodyPr wrap="square" lIns="17145" tIns="17145" rIns="17145" bIns="17145" numCol="1" anchor="ctr">
              <a:noAutofit/>
            </a:bodyPr>
            <a:lstStyle/>
            <a:p>
              <a:pPr>
                <a:defRPr>
                  <a:solidFill>
                    <a:srgbClr val="100690"/>
                  </a:solidFill>
                  <a:latin typeface="GT America Condensed Regular"/>
                  <a:ea typeface="GT America Condensed Regular"/>
                  <a:cs typeface="GT America Condensed Regular"/>
                  <a:sym typeface="GT America Condensed Regular"/>
                </a:defRPr>
              </a:pPr>
              <a:endParaRPr sz="675"/>
            </a:p>
          </p:txBody>
        </p:sp>
      </p:grpSp>
    </p:spTree>
  </p:cSld>
  <p:clrMapOvr>
    <a:masterClrMapping/>
  </p:clrMapOvr>
</p:sld>
</file>

<file path=ppt/slides/slide8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30" name="Retângulo"/>
          <p:cNvSpPr/>
          <p:nvPr/>
        </p:nvSpPr>
        <p:spPr>
          <a:xfrm>
            <a:off x="1674" y="0"/>
            <a:ext cx="3048000" cy="5143500"/>
          </a:xfrm>
          <a:prstGeom prst="rect">
            <a:avLst/>
          </a:prstGeom>
          <a:solidFill>
            <a:srgbClr val="FFFFFF"/>
          </a:solidFill>
          <a:ln w="12700">
            <a:miter lim="400000"/>
          </a:ln>
        </p:spPr>
        <p:txBody>
          <a:bodyPr lIns="19050" tIns="19050" rIns="19050" bIns="19050" anchor="ctr"/>
          <a:lstStyle/>
          <a:p>
            <a:pPr algn="ctr" defTabSz="309563">
              <a:lnSpc>
                <a:spcPct val="100000"/>
              </a:lnSpc>
              <a:spcBef>
                <a:spcPts val="0"/>
              </a:spcBef>
              <a:defRPr sz="3200">
                <a:solidFill>
                  <a:srgbClr val="D5D5D5"/>
                </a:solidFill>
                <a:latin typeface="Helvetica Neue Medium"/>
                <a:ea typeface="Helvetica Neue Medium"/>
                <a:cs typeface="Helvetica Neue Medium"/>
                <a:sym typeface="Helvetica Neue Medium"/>
              </a:defRPr>
            </a:pPr>
            <a:endParaRPr sz="1200"/>
          </a:p>
        </p:txBody>
      </p:sp>
      <p:sp>
        <p:nvSpPr>
          <p:cNvPr id="331" name="Retângulo"/>
          <p:cNvSpPr/>
          <p:nvPr/>
        </p:nvSpPr>
        <p:spPr>
          <a:xfrm>
            <a:off x="558" y="3070786"/>
            <a:ext cx="3048000" cy="2078360"/>
          </a:xfrm>
          <a:prstGeom prst="rect">
            <a:avLst/>
          </a:prstGeom>
          <a:gradFill>
            <a:gsLst>
              <a:gs pos="0">
                <a:srgbClr val="CCD4D9">
                  <a:alpha val="0"/>
                </a:srgbClr>
              </a:gs>
              <a:gs pos="100000">
                <a:srgbClr val="CCD4D9"/>
              </a:gs>
            </a:gsLst>
            <a:lin ang="5400000"/>
          </a:gradFill>
          <a:ln w="12700">
            <a:miter lim="400000"/>
          </a:ln>
        </p:spPr>
        <p:txBody>
          <a:bodyPr lIns="19050" tIns="19050" rIns="19050" bIns="19050" anchor="ctr"/>
          <a:lstStyle/>
          <a:p>
            <a:pPr algn="ctr" defTabSz="309563">
              <a:lnSpc>
                <a:spcPct val="100000"/>
              </a:lnSpc>
              <a:spcBef>
                <a:spcPts val="0"/>
              </a:spcBef>
              <a:defRPr sz="3200">
                <a:solidFill>
                  <a:srgbClr val="FFFFFF"/>
                </a:solidFill>
                <a:latin typeface="Helvetica Neue Medium"/>
                <a:ea typeface="Helvetica Neue Medium"/>
                <a:cs typeface="Helvetica Neue Medium"/>
                <a:sym typeface="Helvetica Neue Medium"/>
              </a:defRPr>
            </a:pPr>
            <a:endParaRPr sz="1200"/>
          </a:p>
        </p:txBody>
      </p:sp>
      <p:sp>
        <p:nvSpPr>
          <p:cNvPr id="335" name="Retângulo"/>
          <p:cNvSpPr/>
          <p:nvPr/>
        </p:nvSpPr>
        <p:spPr>
          <a:xfrm>
            <a:off x="3048000" y="0"/>
            <a:ext cx="3048000" cy="5143500"/>
          </a:xfrm>
          <a:prstGeom prst="rect">
            <a:avLst/>
          </a:prstGeom>
          <a:solidFill>
            <a:srgbClr val="CCD4D9"/>
          </a:solidFill>
          <a:ln w="12700">
            <a:miter lim="400000"/>
          </a:ln>
        </p:spPr>
        <p:txBody>
          <a:bodyPr lIns="19050" tIns="19050" rIns="19050" bIns="19050" anchor="ctr"/>
          <a:lstStyle/>
          <a:p>
            <a:pPr algn="ctr" defTabSz="309563">
              <a:lnSpc>
                <a:spcPct val="100000"/>
              </a:lnSpc>
              <a:spcBef>
                <a:spcPts val="0"/>
              </a:spcBef>
              <a:defRPr sz="3200">
                <a:solidFill>
                  <a:srgbClr val="D5D5D5"/>
                </a:solidFill>
                <a:latin typeface="Helvetica Neue Medium"/>
                <a:ea typeface="Helvetica Neue Medium"/>
                <a:cs typeface="Helvetica Neue Medium"/>
                <a:sym typeface="Helvetica Neue Medium"/>
              </a:defRPr>
            </a:pPr>
            <a:endParaRPr sz="1200"/>
          </a:p>
        </p:txBody>
      </p:sp>
      <p:sp>
        <p:nvSpPr>
          <p:cNvPr id="336" name="Retângulo"/>
          <p:cNvSpPr/>
          <p:nvPr/>
        </p:nvSpPr>
        <p:spPr>
          <a:xfrm>
            <a:off x="3048000" y="3065140"/>
            <a:ext cx="3048000" cy="2078360"/>
          </a:xfrm>
          <a:prstGeom prst="rect">
            <a:avLst/>
          </a:prstGeom>
          <a:gradFill>
            <a:gsLst>
              <a:gs pos="0">
                <a:srgbClr val="CCD4D9">
                  <a:alpha val="0"/>
                </a:srgbClr>
              </a:gs>
              <a:gs pos="100000">
                <a:srgbClr val="FFFFFF"/>
              </a:gs>
            </a:gsLst>
            <a:lin ang="5400000"/>
          </a:gradFill>
          <a:ln w="12700">
            <a:miter lim="400000"/>
          </a:ln>
        </p:spPr>
        <p:txBody>
          <a:bodyPr lIns="19050" tIns="19050" rIns="19050" bIns="19050" anchor="ctr"/>
          <a:lstStyle/>
          <a:p>
            <a:pPr algn="ctr" defTabSz="309563">
              <a:lnSpc>
                <a:spcPct val="100000"/>
              </a:lnSpc>
              <a:spcBef>
                <a:spcPts val="0"/>
              </a:spcBef>
              <a:defRPr sz="3200">
                <a:solidFill>
                  <a:srgbClr val="FFFFFF"/>
                </a:solidFill>
                <a:latin typeface="Helvetica Neue Medium"/>
                <a:ea typeface="Helvetica Neue Medium"/>
                <a:cs typeface="Helvetica Neue Medium"/>
                <a:sym typeface="Helvetica Neue Medium"/>
              </a:defRPr>
            </a:pPr>
            <a:endParaRPr sz="1200"/>
          </a:p>
        </p:txBody>
      </p:sp>
      <p:sp>
        <p:nvSpPr>
          <p:cNvPr id="343" name="Retângulo"/>
          <p:cNvSpPr/>
          <p:nvPr/>
        </p:nvSpPr>
        <p:spPr>
          <a:xfrm>
            <a:off x="6096000" y="0"/>
            <a:ext cx="3048000" cy="5143500"/>
          </a:xfrm>
          <a:prstGeom prst="rect">
            <a:avLst/>
          </a:prstGeom>
          <a:solidFill>
            <a:srgbClr val="005BAE"/>
          </a:solidFill>
          <a:ln w="12700">
            <a:miter lim="400000"/>
          </a:ln>
        </p:spPr>
        <p:txBody>
          <a:bodyPr lIns="19050" tIns="19050" rIns="19050" bIns="19050" anchor="ctr"/>
          <a:lstStyle/>
          <a:p>
            <a:pPr algn="ctr" defTabSz="309563">
              <a:lnSpc>
                <a:spcPct val="100000"/>
              </a:lnSpc>
              <a:spcBef>
                <a:spcPts val="0"/>
              </a:spcBef>
              <a:defRPr sz="3200">
                <a:solidFill>
                  <a:srgbClr val="D5D5D5"/>
                </a:solidFill>
                <a:latin typeface="Helvetica Neue Medium"/>
                <a:ea typeface="Helvetica Neue Medium"/>
                <a:cs typeface="Helvetica Neue Medium"/>
                <a:sym typeface="Helvetica Neue Medium"/>
              </a:defRPr>
            </a:pPr>
            <a:endParaRPr sz="1200" dirty="0"/>
          </a:p>
        </p:txBody>
      </p:sp>
      <p:sp>
        <p:nvSpPr>
          <p:cNvPr id="344" name="Retângulo"/>
          <p:cNvSpPr/>
          <p:nvPr/>
        </p:nvSpPr>
        <p:spPr>
          <a:xfrm>
            <a:off x="6092739" y="9227"/>
            <a:ext cx="3048000" cy="5143500"/>
          </a:xfrm>
          <a:prstGeom prst="rect">
            <a:avLst/>
          </a:prstGeom>
          <a:gradFill>
            <a:gsLst>
              <a:gs pos="0">
                <a:srgbClr val="CCD4D9">
                  <a:alpha val="0"/>
                </a:srgbClr>
              </a:gs>
              <a:gs pos="100000">
                <a:srgbClr val="CCD4D9"/>
              </a:gs>
            </a:gsLst>
            <a:lin ang="5400000"/>
          </a:gradFill>
          <a:ln w="12700">
            <a:miter lim="400000"/>
          </a:ln>
        </p:spPr>
        <p:txBody>
          <a:bodyPr lIns="19050" tIns="19050" rIns="19050" bIns="19050" anchor="ctr"/>
          <a:lstStyle/>
          <a:p>
            <a:pPr algn="ctr" defTabSz="309563">
              <a:lnSpc>
                <a:spcPct val="100000"/>
              </a:lnSpc>
              <a:spcBef>
                <a:spcPts val="0"/>
              </a:spcBef>
              <a:defRPr sz="3200">
                <a:solidFill>
                  <a:srgbClr val="FFFFFF"/>
                </a:solidFill>
                <a:latin typeface="Helvetica Neue Medium"/>
                <a:ea typeface="Helvetica Neue Medium"/>
                <a:cs typeface="Helvetica Neue Medium"/>
                <a:sym typeface="Helvetica Neue Medium"/>
              </a:defRPr>
            </a:pPr>
            <a:endParaRPr sz="1200"/>
          </a:p>
        </p:txBody>
      </p:sp>
      <p:sp>
        <p:nvSpPr>
          <p:cNvPr id="2" name="Luctus">
            <a:extLst>
              <a:ext uri="{FF2B5EF4-FFF2-40B4-BE49-F238E27FC236}">
                <a16:creationId xmlns:a16="http://schemas.microsoft.com/office/drawing/2014/main" id="{E3085D7D-8DAC-7BBF-0E90-D7B794AE4C64}"/>
              </a:ext>
            </a:extLst>
          </p:cNvPr>
          <p:cNvSpPr txBox="1"/>
          <p:nvPr/>
        </p:nvSpPr>
        <p:spPr>
          <a:xfrm>
            <a:off x="959313" y="3874805"/>
            <a:ext cx="808518" cy="272254"/>
          </a:xfrm>
          <a:prstGeom prst="rect">
            <a:avLst/>
          </a:prstGeom>
          <a:ln w="12700">
            <a:miter lim="400000"/>
          </a:ln>
          <a:extLst>
            <a:ext uri="{C572A759-6A51-4108-AA02-DFA0A04FC94B}">
              <ma14:wrappingTextBoxFlag xmlns="" xmlns:ma14="http://schemas.microsoft.com/office/mac/drawingml/2011/main" xmlns:a14="http://schemas.microsoft.com/office/drawing/2010/main" xmlns:m="http://schemas.openxmlformats.org/officeDocument/2006/math" val="1"/>
            </a:ext>
          </a:extLst>
        </p:spPr>
        <p:txBody>
          <a:bodyPr lIns="19050" tIns="19050" rIns="19050" bIns="19050" anchor="ctr">
            <a:spAutoFit/>
          </a:bodyPr>
          <a:lstStyle>
            <a:lvl1pPr>
              <a:defRPr sz="4500" b="1">
                <a:solidFill>
                  <a:srgbClr val="1E4BDE"/>
                </a:solidFill>
                <a:latin typeface="Arial Narrow"/>
                <a:ea typeface="Arial Narrow"/>
                <a:cs typeface="Arial Narrow"/>
                <a:sym typeface="Arial Narrow"/>
              </a:defRPr>
            </a:lvl1pPr>
          </a:lstStyle>
          <a:p>
            <a:r>
              <a:rPr sz="1688" err="1">
                <a:solidFill>
                  <a:srgbClr val="005BAF"/>
                </a:solidFill>
                <a:latin typeface="Arial" panose="020B0604020202020204" pitchFamily="34" charset="0"/>
                <a:cs typeface="Arial" panose="020B0604020202020204" pitchFamily="34" charset="0"/>
              </a:rPr>
              <a:t>Luctus</a:t>
            </a:r>
            <a:endParaRPr sz="1688">
              <a:solidFill>
                <a:srgbClr val="005BAF"/>
              </a:solidFill>
              <a:latin typeface="Arial" panose="020B0604020202020204" pitchFamily="34" charset="0"/>
              <a:cs typeface="Arial" panose="020B0604020202020204" pitchFamily="34" charset="0"/>
            </a:endParaRPr>
          </a:p>
        </p:txBody>
      </p:sp>
      <p:sp>
        <p:nvSpPr>
          <p:cNvPr id="3" name="Lorem ipsum dolor sit amet, consectetur adipiscing elit">
            <a:extLst>
              <a:ext uri="{FF2B5EF4-FFF2-40B4-BE49-F238E27FC236}">
                <a16:creationId xmlns:a16="http://schemas.microsoft.com/office/drawing/2014/main" id="{63C0F868-4E25-4987-7FA4-BEACC7DE222C}"/>
              </a:ext>
            </a:extLst>
          </p:cNvPr>
          <p:cNvSpPr txBox="1"/>
          <p:nvPr/>
        </p:nvSpPr>
        <p:spPr>
          <a:xfrm>
            <a:off x="958716" y="4210595"/>
            <a:ext cx="1714999" cy="361637"/>
          </a:xfrm>
          <a:prstGeom prst="rect">
            <a:avLst/>
          </a:prstGeom>
          <a:ln w="12700">
            <a:miter lim="400000"/>
          </a:ln>
          <a:extLst>
            <a:ext uri="{C572A759-6A51-4108-AA02-DFA0A04FC94B}">
              <ma14:wrappingTextBoxFlag xmlns="" xmlns:ma14="http://schemas.microsoft.com/office/mac/drawingml/2011/main" xmlns:a14="http://schemas.microsoft.com/office/drawing/2010/main" xmlns:m="http://schemas.openxmlformats.org/officeDocument/2006/math" val="1"/>
            </a:ext>
          </a:extLst>
        </p:spPr>
        <p:txBody>
          <a:bodyPr wrap="square" lIns="19050" tIns="19050" rIns="19050" bIns="19050">
            <a:spAutoFit/>
          </a:bodyPr>
          <a:lstStyle>
            <a:lvl1pPr>
              <a:lnSpc>
                <a:spcPct val="100000"/>
              </a:lnSpc>
              <a:defRPr sz="2500">
                <a:solidFill>
                  <a:srgbClr val="061636"/>
                </a:solidFill>
                <a:latin typeface="Arial"/>
                <a:ea typeface="Arial"/>
                <a:cs typeface="Arial"/>
                <a:sym typeface="Arial"/>
              </a:defRPr>
            </a:lvl1pPr>
          </a:lstStyle>
          <a:p>
            <a:r>
              <a:rPr sz="1050">
                <a:latin typeface="Arial" panose="020B0604020202020204" pitchFamily="34" charset="0"/>
                <a:cs typeface="Arial" panose="020B0604020202020204" pitchFamily="34" charset="0"/>
              </a:rPr>
              <a:t>Lorem ipsum dolor sit </a:t>
            </a:r>
            <a:r>
              <a:rPr sz="1050" err="1">
                <a:latin typeface="Arial" panose="020B0604020202020204" pitchFamily="34" charset="0"/>
                <a:cs typeface="Arial" panose="020B0604020202020204" pitchFamily="34" charset="0"/>
              </a:rPr>
              <a:t>amet</a:t>
            </a:r>
            <a:r>
              <a:rPr sz="1050">
                <a:latin typeface="Arial" panose="020B0604020202020204" pitchFamily="34" charset="0"/>
                <a:cs typeface="Arial" panose="020B0604020202020204" pitchFamily="34" charset="0"/>
              </a:rPr>
              <a:t>, </a:t>
            </a:r>
            <a:r>
              <a:rPr sz="1050" err="1">
                <a:latin typeface="Arial" panose="020B0604020202020204" pitchFamily="34" charset="0"/>
                <a:cs typeface="Arial" panose="020B0604020202020204" pitchFamily="34" charset="0"/>
              </a:rPr>
              <a:t>consectetur</a:t>
            </a:r>
            <a:r>
              <a:rPr sz="1050">
                <a:latin typeface="Arial" panose="020B0604020202020204" pitchFamily="34" charset="0"/>
                <a:cs typeface="Arial" panose="020B0604020202020204" pitchFamily="34" charset="0"/>
              </a:rPr>
              <a:t> </a:t>
            </a:r>
            <a:r>
              <a:rPr sz="1050" err="1">
                <a:latin typeface="Arial" panose="020B0604020202020204" pitchFamily="34" charset="0"/>
                <a:cs typeface="Arial" panose="020B0604020202020204" pitchFamily="34" charset="0"/>
              </a:rPr>
              <a:t>adipiscing</a:t>
            </a:r>
            <a:r>
              <a:rPr sz="1050">
                <a:latin typeface="Arial" panose="020B0604020202020204" pitchFamily="34" charset="0"/>
                <a:cs typeface="Arial" panose="020B0604020202020204" pitchFamily="34" charset="0"/>
              </a:rPr>
              <a:t> elit</a:t>
            </a:r>
          </a:p>
        </p:txBody>
      </p:sp>
      <p:sp>
        <p:nvSpPr>
          <p:cNvPr id="4" name="Luctus">
            <a:extLst>
              <a:ext uri="{FF2B5EF4-FFF2-40B4-BE49-F238E27FC236}">
                <a16:creationId xmlns:a16="http://schemas.microsoft.com/office/drawing/2014/main" id="{C7DB395D-1178-64A9-9605-29AB6C69E879}"/>
              </a:ext>
            </a:extLst>
          </p:cNvPr>
          <p:cNvSpPr txBox="1"/>
          <p:nvPr/>
        </p:nvSpPr>
        <p:spPr>
          <a:xfrm>
            <a:off x="3833132" y="3886598"/>
            <a:ext cx="808517" cy="272254"/>
          </a:xfrm>
          <a:prstGeom prst="rect">
            <a:avLst/>
          </a:prstGeom>
          <a:ln w="12700">
            <a:miter lim="400000"/>
          </a:ln>
          <a:extLst>
            <a:ext uri="{C572A759-6A51-4108-AA02-DFA0A04FC94B}">
              <ma14:wrappingTextBoxFlag xmlns="" xmlns:ma14="http://schemas.microsoft.com/office/mac/drawingml/2011/main" xmlns:a14="http://schemas.microsoft.com/office/drawing/2010/main" xmlns:m="http://schemas.openxmlformats.org/officeDocument/2006/math" val="1"/>
            </a:ext>
          </a:extLst>
        </p:spPr>
        <p:txBody>
          <a:bodyPr lIns="19050" tIns="19050" rIns="19050" bIns="19050" anchor="ctr">
            <a:spAutoFit/>
          </a:bodyPr>
          <a:lstStyle>
            <a:lvl1pPr>
              <a:defRPr sz="4500" b="1">
                <a:solidFill>
                  <a:srgbClr val="1E4BDE"/>
                </a:solidFill>
                <a:latin typeface="Arial Narrow"/>
                <a:ea typeface="Arial Narrow"/>
                <a:cs typeface="Arial Narrow"/>
                <a:sym typeface="Arial Narrow"/>
              </a:defRPr>
            </a:lvl1pPr>
          </a:lstStyle>
          <a:p>
            <a:r>
              <a:rPr sz="1688" err="1">
                <a:solidFill>
                  <a:srgbClr val="005BAF"/>
                </a:solidFill>
                <a:latin typeface="Arial" panose="020B0604020202020204" pitchFamily="34" charset="0"/>
                <a:cs typeface="Arial" panose="020B0604020202020204" pitchFamily="34" charset="0"/>
              </a:rPr>
              <a:t>Luctus</a:t>
            </a:r>
            <a:endParaRPr sz="1688">
              <a:solidFill>
                <a:srgbClr val="005BAF"/>
              </a:solidFill>
              <a:latin typeface="Arial" panose="020B0604020202020204" pitchFamily="34" charset="0"/>
              <a:cs typeface="Arial" panose="020B0604020202020204" pitchFamily="34" charset="0"/>
            </a:endParaRPr>
          </a:p>
        </p:txBody>
      </p:sp>
      <p:sp>
        <p:nvSpPr>
          <p:cNvPr id="5" name="Lorem ipsum dolor sit amet, consectetur adipiscing elit">
            <a:extLst>
              <a:ext uri="{FF2B5EF4-FFF2-40B4-BE49-F238E27FC236}">
                <a16:creationId xmlns:a16="http://schemas.microsoft.com/office/drawing/2014/main" id="{00DA6631-3A84-B5C8-681D-D0AAC6D5FA3D}"/>
              </a:ext>
            </a:extLst>
          </p:cNvPr>
          <p:cNvSpPr txBox="1"/>
          <p:nvPr/>
        </p:nvSpPr>
        <p:spPr>
          <a:xfrm>
            <a:off x="3832535" y="4222388"/>
            <a:ext cx="1714999" cy="361637"/>
          </a:xfrm>
          <a:prstGeom prst="rect">
            <a:avLst/>
          </a:prstGeom>
          <a:ln w="12700">
            <a:miter lim="400000"/>
          </a:ln>
          <a:extLst>
            <a:ext uri="{C572A759-6A51-4108-AA02-DFA0A04FC94B}">
              <ma14:wrappingTextBoxFlag xmlns="" xmlns:ma14="http://schemas.microsoft.com/office/mac/drawingml/2011/main" xmlns:a14="http://schemas.microsoft.com/office/drawing/2010/main" xmlns:m="http://schemas.openxmlformats.org/officeDocument/2006/math" val="1"/>
            </a:ext>
          </a:extLst>
        </p:spPr>
        <p:txBody>
          <a:bodyPr wrap="square" lIns="19050" tIns="19050" rIns="19050" bIns="19050">
            <a:spAutoFit/>
          </a:bodyPr>
          <a:lstStyle>
            <a:lvl1pPr>
              <a:lnSpc>
                <a:spcPct val="100000"/>
              </a:lnSpc>
              <a:defRPr sz="2500">
                <a:solidFill>
                  <a:srgbClr val="061636"/>
                </a:solidFill>
                <a:latin typeface="Arial"/>
                <a:ea typeface="Arial"/>
                <a:cs typeface="Arial"/>
                <a:sym typeface="Arial"/>
              </a:defRPr>
            </a:lvl1pPr>
          </a:lstStyle>
          <a:p>
            <a:r>
              <a:rPr sz="1050">
                <a:latin typeface="Arial" panose="020B0604020202020204" pitchFamily="34" charset="0"/>
                <a:cs typeface="Arial" panose="020B0604020202020204" pitchFamily="34" charset="0"/>
              </a:rPr>
              <a:t>Lorem ipsum dolor sit </a:t>
            </a:r>
            <a:r>
              <a:rPr sz="1050" err="1">
                <a:latin typeface="Arial" panose="020B0604020202020204" pitchFamily="34" charset="0"/>
                <a:cs typeface="Arial" panose="020B0604020202020204" pitchFamily="34" charset="0"/>
              </a:rPr>
              <a:t>amet</a:t>
            </a:r>
            <a:r>
              <a:rPr sz="1050">
                <a:latin typeface="Arial" panose="020B0604020202020204" pitchFamily="34" charset="0"/>
                <a:cs typeface="Arial" panose="020B0604020202020204" pitchFamily="34" charset="0"/>
              </a:rPr>
              <a:t>, </a:t>
            </a:r>
            <a:r>
              <a:rPr sz="1050" err="1">
                <a:latin typeface="Arial" panose="020B0604020202020204" pitchFamily="34" charset="0"/>
                <a:cs typeface="Arial" panose="020B0604020202020204" pitchFamily="34" charset="0"/>
              </a:rPr>
              <a:t>consectetur</a:t>
            </a:r>
            <a:r>
              <a:rPr sz="1050">
                <a:latin typeface="Arial" panose="020B0604020202020204" pitchFamily="34" charset="0"/>
                <a:cs typeface="Arial" panose="020B0604020202020204" pitchFamily="34" charset="0"/>
              </a:rPr>
              <a:t> </a:t>
            </a:r>
            <a:r>
              <a:rPr sz="1050" err="1">
                <a:latin typeface="Arial" panose="020B0604020202020204" pitchFamily="34" charset="0"/>
                <a:cs typeface="Arial" panose="020B0604020202020204" pitchFamily="34" charset="0"/>
              </a:rPr>
              <a:t>adipiscing</a:t>
            </a:r>
            <a:r>
              <a:rPr sz="1050">
                <a:latin typeface="Arial" panose="020B0604020202020204" pitchFamily="34" charset="0"/>
                <a:cs typeface="Arial" panose="020B0604020202020204" pitchFamily="34" charset="0"/>
              </a:rPr>
              <a:t> elit</a:t>
            </a:r>
          </a:p>
        </p:txBody>
      </p:sp>
      <p:sp>
        <p:nvSpPr>
          <p:cNvPr id="6" name="Luctus">
            <a:extLst>
              <a:ext uri="{FF2B5EF4-FFF2-40B4-BE49-F238E27FC236}">
                <a16:creationId xmlns:a16="http://schemas.microsoft.com/office/drawing/2014/main" id="{C8735265-6841-E21F-876A-6E3FC6052BB9}"/>
              </a:ext>
            </a:extLst>
          </p:cNvPr>
          <p:cNvSpPr txBox="1"/>
          <p:nvPr/>
        </p:nvSpPr>
        <p:spPr>
          <a:xfrm>
            <a:off x="6885895" y="3883423"/>
            <a:ext cx="808517" cy="272254"/>
          </a:xfrm>
          <a:prstGeom prst="rect">
            <a:avLst/>
          </a:prstGeom>
          <a:ln w="12700">
            <a:miter lim="400000"/>
          </a:ln>
          <a:extLst>
            <a:ext uri="{C572A759-6A51-4108-AA02-DFA0A04FC94B}">
              <ma14:wrappingTextBoxFlag xmlns="" xmlns:ma14="http://schemas.microsoft.com/office/mac/drawingml/2011/main" xmlns:a14="http://schemas.microsoft.com/office/drawing/2010/main" xmlns:m="http://schemas.openxmlformats.org/officeDocument/2006/math" val="1"/>
            </a:ext>
          </a:extLst>
        </p:spPr>
        <p:txBody>
          <a:bodyPr lIns="19050" tIns="19050" rIns="19050" bIns="19050" anchor="ctr">
            <a:spAutoFit/>
          </a:bodyPr>
          <a:lstStyle>
            <a:lvl1pPr>
              <a:defRPr sz="4500" b="1">
                <a:solidFill>
                  <a:srgbClr val="1E4BDE"/>
                </a:solidFill>
                <a:latin typeface="Arial Narrow"/>
                <a:ea typeface="Arial Narrow"/>
                <a:cs typeface="Arial Narrow"/>
                <a:sym typeface="Arial Narrow"/>
              </a:defRPr>
            </a:lvl1pPr>
          </a:lstStyle>
          <a:p>
            <a:r>
              <a:rPr sz="1688">
                <a:solidFill>
                  <a:srgbClr val="005BAF"/>
                </a:solidFill>
                <a:latin typeface="Arial" panose="020B0604020202020204" pitchFamily="34" charset="0"/>
                <a:cs typeface="Arial" panose="020B0604020202020204" pitchFamily="34" charset="0"/>
              </a:rPr>
              <a:t>Luctus</a:t>
            </a:r>
          </a:p>
        </p:txBody>
      </p:sp>
      <p:sp>
        <p:nvSpPr>
          <p:cNvPr id="7" name="Lorem ipsum dolor sit amet, consectetur adipiscing elit">
            <a:extLst>
              <a:ext uri="{FF2B5EF4-FFF2-40B4-BE49-F238E27FC236}">
                <a16:creationId xmlns:a16="http://schemas.microsoft.com/office/drawing/2014/main" id="{EB2758F6-5F56-21D2-D91D-CFC4D3D05922}"/>
              </a:ext>
            </a:extLst>
          </p:cNvPr>
          <p:cNvSpPr txBox="1"/>
          <p:nvPr/>
        </p:nvSpPr>
        <p:spPr>
          <a:xfrm>
            <a:off x="6885298" y="4219213"/>
            <a:ext cx="1715000" cy="361637"/>
          </a:xfrm>
          <a:prstGeom prst="rect">
            <a:avLst/>
          </a:prstGeom>
          <a:ln w="12700">
            <a:miter lim="400000"/>
          </a:ln>
          <a:extLst>
            <a:ext uri="{C572A759-6A51-4108-AA02-DFA0A04FC94B}">
              <ma14:wrappingTextBoxFlag xmlns="" xmlns:ma14="http://schemas.microsoft.com/office/mac/drawingml/2011/main" xmlns:a14="http://schemas.microsoft.com/office/drawing/2010/main" xmlns:m="http://schemas.openxmlformats.org/officeDocument/2006/math" val="1"/>
            </a:ext>
          </a:extLst>
        </p:spPr>
        <p:txBody>
          <a:bodyPr wrap="square" lIns="19050" tIns="19050" rIns="19050" bIns="19050">
            <a:spAutoFit/>
          </a:bodyPr>
          <a:lstStyle>
            <a:lvl1pPr>
              <a:lnSpc>
                <a:spcPct val="100000"/>
              </a:lnSpc>
              <a:defRPr sz="2500">
                <a:solidFill>
                  <a:srgbClr val="061636"/>
                </a:solidFill>
                <a:latin typeface="Arial"/>
                <a:ea typeface="Arial"/>
                <a:cs typeface="Arial"/>
                <a:sym typeface="Arial"/>
              </a:defRPr>
            </a:lvl1pPr>
          </a:lstStyle>
          <a:p>
            <a:r>
              <a:rPr sz="1050">
                <a:latin typeface="Arial" panose="020B0604020202020204" pitchFamily="34" charset="0"/>
                <a:cs typeface="Arial" panose="020B0604020202020204" pitchFamily="34" charset="0"/>
              </a:rPr>
              <a:t>Lorem ipsum dolor sit </a:t>
            </a:r>
            <a:r>
              <a:rPr sz="1050" err="1">
                <a:latin typeface="Arial" panose="020B0604020202020204" pitchFamily="34" charset="0"/>
                <a:cs typeface="Arial" panose="020B0604020202020204" pitchFamily="34" charset="0"/>
              </a:rPr>
              <a:t>amet</a:t>
            </a:r>
            <a:r>
              <a:rPr sz="1050">
                <a:latin typeface="Arial" panose="020B0604020202020204" pitchFamily="34" charset="0"/>
                <a:cs typeface="Arial" panose="020B0604020202020204" pitchFamily="34" charset="0"/>
              </a:rPr>
              <a:t>, </a:t>
            </a:r>
            <a:r>
              <a:rPr sz="1050" err="1">
                <a:latin typeface="Arial" panose="020B0604020202020204" pitchFamily="34" charset="0"/>
                <a:cs typeface="Arial" panose="020B0604020202020204" pitchFamily="34" charset="0"/>
              </a:rPr>
              <a:t>consectetur</a:t>
            </a:r>
            <a:r>
              <a:rPr sz="1050">
                <a:latin typeface="Arial" panose="020B0604020202020204" pitchFamily="34" charset="0"/>
                <a:cs typeface="Arial" panose="020B0604020202020204" pitchFamily="34" charset="0"/>
              </a:rPr>
              <a:t> </a:t>
            </a:r>
            <a:r>
              <a:rPr sz="1050" err="1">
                <a:latin typeface="Arial" panose="020B0604020202020204" pitchFamily="34" charset="0"/>
                <a:cs typeface="Arial" panose="020B0604020202020204" pitchFamily="34" charset="0"/>
              </a:rPr>
              <a:t>adipiscing</a:t>
            </a:r>
            <a:r>
              <a:rPr sz="1050">
                <a:latin typeface="Arial" panose="020B0604020202020204" pitchFamily="34" charset="0"/>
                <a:cs typeface="Arial" panose="020B0604020202020204" pitchFamily="34" charset="0"/>
              </a:rPr>
              <a:t> elit</a:t>
            </a:r>
          </a:p>
        </p:txBody>
      </p:sp>
      <p:sp>
        <p:nvSpPr>
          <p:cNvPr id="8" name="Linha">
            <a:extLst>
              <a:ext uri="{FF2B5EF4-FFF2-40B4-BE49-F238E27FC236}">
                <a16:creationId xmlns:a16="http://schemas.microsoft.com/office/drawing/2014/main" id="{D644CEDC-B378-6B27-A918-98EFE7CB959A}"/>
              </a:ext>
            </a:extLst>
          </p:cNvPr>
          <p:cNvSpPr/>
          <p:nvPr/>
        </p:nvSpPr>
        <p:spPr>
          <a:xfrm>
            <a:off x="921699" y="4634778"/>
            <a:ext cx="1692264" cy="0"/>
          </a:xfrm>
          <a:prstGeom prst="line">
            <a:avLst/>
          </a:prstGeom>
          <a:ln w="12700">
            <a:solidFill>
              <a:srgbClr val="005BAF"/>
            </a:solidFill>
            <a:miter lim="400000"/>
          </a:ln>
        </p:spPr>
        <p:txBody>
          <a:bodyPr lIns="19050" tIns="19050" rIns="19050" bIns="19050" anchor="ctr"/>
          <a:lstStyle/>
          <a:p>
            <a:endParaRPr sz="675"/>
          </a:p>
        </p:txBody>
      </p:sp>
      <p:sp>
        <p:nvSpPr>
          <p:cNvPr id="9" name="Linha">
            <a:extLst>
              <a:ext uri="{FF2B5EF4-FFF2-40B4-BE49-F238E27FC236}">
                <a16:creationId xmlns:a16="http://schemas.microsoft.com/office/drawing/2014/main" id="{359EB8C9-1035-8DD4-03AA-B866E4E3B056}"/>
              </a:ext>
            </a:extLst>
          </p:cNvPr>
          <p:cNvSpPr/>
          <p:nvPr/>
        </p:nvSpPr>
        <p:spPr>
          <a:xfrm>
            <a:off x="3858532" y="4634778"/>
            <a:ext cx="1692264" cy="0"/>
          </a:xfrm>
          <a:prstGeom prst="line">
            <a:avLst/>
          </a:prstGeom>
          <a:ln w="12700">
            <a:solidFill>
              <a:srgbClr val="005BAF"/>
            </a:solidFill>
            <a:miter lim="400000"/>
          </a:ln>
        </p:spPr>
        <p:txBody>
          <a:bodyPr lIns="19050" tIns="19050" rIns="19050" bIns="19050" anchor="ctr"/>
          <a:lstStyle/>
          <a:p>
            <a:endParaRPr sz="675"/>
          </a:p>
        </p:txBody>
      </p:sp>
      <p:sp>
        <p:nvSpPr>
          <p:cNvPr id="10" name="Linha">
            <a:extLst>
              <a:ext uri="{FF2B5EF4-FFF2-40B4-BE49-F238E27FC236}">
                <a16:creationId xmlns:a16="http://schemas.microsoft.com/office/drawing/2014/main" id="{0D0A212C-9524-AD75-1D88-A22E406E5FDD}"/>
              </a:ext>
            </a:extLst>
          </p:cNvPr>
          <p:cNvSpPr/>
          <p:nvPr/>
        </p:nvSpPr>
        <p:spPr>
          <a:xfrm>
            <a:off x="6906533" y="4634778"/>
            <a:ext cx="1692264" cy="0"/>
          </a:xfrm>
          <a:prstGeom prst="line">
            <a:avLst/>
          </a:prstGeom>
          <a:ln w="12700">
            <a:solidFill>
              <a:srgbClr val="005BAF"/>
            </a:solidFill>
            <a:miter lim="400000"/>
          </a:ln>
        </p:spPr>
        <p:txBody>
          <a:bodyPr lIns="19050" tIns="19050" rIns="19050" bIns="19050" anchor="ctr"/>
          <a:lstStyle/>
          <a:p>
            <a:endParaRPr sz="675"/>
          </a:p>
        </p:txBody>
      </p:sp>
      <p:grpSp>
        <p:nvGrpSpPr>
          <p:cNvPr id="11" name="Agrupar 10">
            <a:extLst>
              <a:ext uri="{FF2B5EF4-FFF2-40B4-BE49-F238E27FC236}">
                <a16:creationId xmlns:a16="http://schemas.microsoft.com/office/drawing/2014/main" id="{D5D65FE0-2CE7-8665-7983-11AEEB6F9B72}"/>
              </a:ext>
            </a:extLst>
          </p:cNvPr>
          <p:cNvGrpSpPr/>
          <p:nvPr/>
        </p:nvGrpSpPr>
        <p:grpSpPr>
          <a:xfrm>
            <a:off x="3549813" y="3914496"/>
            <a:ext cx="206811" cy="206931"/>
            <a:chOff x="11711908" y="10281284"/>
            <a:chExt cx="551497" cy="551815"/>
          </a:xfrm>
          <a:solidFill>
            <a:srgbClr val="005BAF"/>
          </a:solidFill>
        </p:grpSpPr>
        <p:sp>
          <p:nvSpPr>
            <p:cNvPr id="12" name="Forma Livre 41">
              <a:extLst>
                <a:ext uri="{FF2B5EF4-FFF2-40B4-BE49-F238E27FC236}">
                  <a16:creationId xmlns:a16="http://schemas.microsoft.com/office/drawing/2014/main" id="{AD2CC3DE-F575-621C-44A0-D348A5E684DF}"/>
                </a:ext>
              </a:extLst>
            </p:cNvPr>
            <p:cNvSpPr/>
            <p:nvPr/>
          </p:nvSpPr>
          <p:spPr>
            <a:xfrm>
              <a:off x="11875429" y="10440771"/>
              <a:ext cx="241833" cy="210591"/>
            </a:xfrm>
            <a:custGeom>
              <a:avLst/>
              <a:gdLst>
                <a:gd name="connsiteX0" fmla="*/ 84287 w 241833"/>
                <a:gd name="connsiteY0" fmla="*/ 210591 h 210591"/>
                <a:gd name="connsiteX1" fmla="*/ 67269 w 241833"/>
                <a:gd name="connsiteY1" fmla="*/ 203352 h 210591"/>
                <a:gd name="connsiteX2" fmla="*/ 6436 w 241833"/>
                <a:gd name="connsiteY2" fmla="*/ 139472 h 210591"/>
                <a:gd name="connsiteX3" fmla="*/ 7198 w 241833"/>
                <a:gd name="connsiteY3" fmla="*/ 106324 h 210591"/>
                <a:gd name="connsiteX4" fmla="*/ 40345 w 241833"/>
                <a:gd name="connsiteY4" fmla="*/ 107086 h 210591"/>
                <a:gd name="connsiteX5" fmla="*/ 82890 w 241833"/>
                <a:gd name="connsiteY5" fmla="*/ 151663 h 210591"/>
                <a:gd name="connsiteX6" fmla="*/ 200239 w 241833"/>
                <a:gd name="connsiteY6" fmla="*/ 8535 h 210591"/>
                <a:gd name="connsiteX7" fmla="*/ 233258 w 241833"/>
                <a:gd name="connsiteY7" fmla="*/ 5233 h 210591"/>
                <a:gd name="connsiteX8" fmla="*/ 236560 w 241833"/>
                <a:gd name="connsiteY8" fmla="*/ 38252 h 210591"/>
                <a:gd name="connsiteX9" fmla="*/ 102448 w 241833"/>
                <a:gd name="connsiteY9" fmla="*/ 201828 h 210591"/>
                <a:gd name="connsiteX10" fmla="*/ 85177 w 241833"/>
                <a:gd name="connsiteY10" fmla="*/ 210337 h 210591"/>
                <a:gd name="connsiteX11" fmla="*/ 84287 w 241833"/>
                <a:gd name="connsiteY11" fmla="*/ 210591 h 2105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41833" h="210591">
                  <a:moveTo>
                    <a:pt x="84287" y="210591"/>
                  </a:moveTo>
                  <a:cubicBezTo>
                    <a:pt x="77810" y="210591"/>
                    <a:pt x="71714" y="207924"/>
                    <a:pt x="67269" y="203352"/>
                  </a:cubicBezTo>
                  <a:lnTo>
                    <a:pt x="6436" y="139472"/>
                  </a:lnTo>
                  <a:cubicBezTo>
                    <a:pt x="-2454" y="130073"/>
                    <a:pt x="-2073" y="115214"/>
                    <a:pt x="7198" y="106324"/>
                  </a:cubicBezTo>
                  <a:cubicBezTo>
                    <a:pt x="16596" y="97435"/>
                    <a:pt x="31328" y="97815"/>
                    <a:pt x="40345" y="107086"/>
                  </a:cubicBezTo>
                  <a:lnTo>
                    <a:pt x="82890" y="151663"/>
                  </a:lnTo>
                  <a:lnTo>
                    <a:pt x="200239" y="8535"/>
                  </a:lnTo>
                  <a:cubicBezTo>
                    <a:pt x="208493" y="-1372"/>
                    <a:pt x="223225" y="-2896"/>
                    <a:pt x="233258" y="5233"/>
                  </a:cubicBezTo>
                  <a:cubicBezTo>
                    <a:pt x="243291" y="13487"/>
                    <a:pt x="244689" y="28220"/>
                    <a:pt x="236560" y="38252"/>
                  </a:cubicBezTo>
                  <a:lnTo>
                    <a:pt x="102448" y="201828"/>
                  </a:lnTo>
                  <a:cubicBezTo>
                    <a:pt x="98257" y="207035"/>
                    <a:pt x="91907" y="210084"/>
                    <a:pt x="85177" y="210337"/>
                  </a:cubicBezTo>
                  <a:cubicBezTo>
                    <a:pt x="84795" y="210591"/>
                    <a:pt x="84541" y="210591"/>
                    <a:pt x="84287" y="210591"/>
                  </a:cubicBezTo>
                </a:path>
              </a:pathLst>
            </a:custGeom>
            <a:grpFill/>
            <a:ln w="12700" cap="flat">
              <a:noFill/>
              <a:prstDash val="solid"/>
              <a:miter/>
            </a:ln>
          </p:spPr>
          <p:txBody>
            <a:bodyPr rtlCol="0" anchor="ctr"/>
            <a:lstStyle/>
            <a:p>
              <a:endParaRPr lang="pt-BR" sz="675">
                <a:solidFill>
                  <a:srgbClr val="005BAF"/>
                </a:solidFill>
              </a:endParaRPr>
            </a:p>
          </p:txBody>
        </p:sp>
        <p:sp>
          <p:nvSpPr>
            <p:cNvPr id="13" name="Forma Livre 42">
              <a:extLst>
                <a:ext uri="{FF2B5EF4-FFF2-40B4-BE49-F238E27FC236}">
                  <a16:creationId xmlns:a16="http://schemas.microsoft.com/office/drawing/2014/main" id="{26FCCF44-0F99-C63B-2198-85C332808DB9}"/>
                </a:ext>
              </a:extLst>
            </p:cNvPr>
            <p:cNvSpPr/>
            <p:nvPr/>
          </p:nvSpPr>
          <p:spPr>
            <a:xfrm>
              <a:off x="11711908" y="10281284"/>
              <a:ext cx="551497" cy="551815"/>
            </a:xfrm>
            <a:custGeom>
              <a:avLst/>
              <a:gdLst>
                <a:gd name="connsiteX0" fmla="*/ 275748 w 551497"/>
                <a:gd name="connsiteY0" fmla="*/ 551815 h 551815"/>
                <a:gd name="connsiteX1" fmla="*/ 80676 w 551497"/>
                <a:gd name="connsiteY1" fmla="*/ 471043 h 551815"/>
                <a:gd name="connsiteX2" fmla="*/ 80676 w 551497"/>
                <a:gd name="connsiteY2" fmla="*/ 80772 h 551815"/>
                <a:gd name="connsiteX3" fmla="*/ 275748 w 551497"/>
                <a:gd name="connsiteY3" fmla="*/ 0 h 551815"/>
                <a:gd name="connsiteX4" fmla="*/ 470821 w 551497"/>
                <a:gd name="connsiteY4" fmla="*/ 80772 h 551815"/>
                <a:gd name="connsiteX5" fmla="*/ 470821 w 551497"/>
                <a:gd name="connsiteY5" fmla="*/ 471043 h 551815"/>
                <a:gd name="connsiteX6" fmla="*/ 275748 w 551497"/>
                <a:gd name="connsiteY6" fmla="*/ 551815 h 551815"/>
                <a:gd name="connsiteX7" fmla="*/ 275748 w 551497"/>
                <a:gd name="connsiteY7" fmla="*/ 46736 h 551815"/>
                <a:gd name="connsiteX8" fmla="*/ 113823 w 551497"/>
                <a:gd name="connsiteY8" fmla="*/ 113792 h 551815"/>
                <a:gd name="connsiteX9" fmla="*/ 113823 w 551497"/>
                <a:gd name="connsiteY9" fmla="*/ 437769 h 551815"/>
                <a:gd name="connsiteX10" fmla="*/ 275748 w 551497"/>
                <a:gd name="connsiteY10" fmla="*/ 504825 h 551815"/>
                <a:gd name="connsiteX11" fmla="*/ 437800 w 551497"/>
                <a:gd name="connsiteY11" fmla="*/ 437769 h 551815"/>
                <a:gd name="connsiteX12" fmla="*/ 437800 w 551497"/>
                <a:gd name="connsiteY12" fmla="*/ 113792 h 551815"/>
                <a:gd name="connsiteX13" fmla="*/ 275748 w 551497"/>
                <a:gd name="connsiteY13" fmla="*/ 46736 h 5518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551497" h="551815">
                  <a:moveTo>
                    <a:pt x="275748" y="551815"/>
                  </a:moveTo>
                  <a:cubicBezTo>
                    <a:pt x="201961" y="551815"/>
                    <a:pt x="132747" y="523113"/>
                    <a:pt x="80676" y="471043"/>
                  </a:cubicBezTo>
                  <a:cubicBezTo>
                    <a:pt x="-26892" y="363474"/>
                    <a:pt x="-26892" y="188341"/>
                    <a:pt x="80676" y="80772"/>
                  </a:cubicBezTo>
                  <a:cubicBezTo>
                    <a:pt x="132747" y="28702"/>
                    <a:pt x="202088" y="0"/>
                    <a:pt x="275748" y="0"/>
                  </a:cubicBezTo>
                  <a:cubicBezTo>
                    <a:pt x="349535" y="0"/>
                    <a:pt x="418750" y="28702"/>
                    <a:pt x="470821" y="80772"/>
                  </a:cubicBezTo>
                  <a:cubicBezTo>
                    <a:pt x="578390" y="188341"/>
                    <a:pt x="578390" y="363474"/>
                    <a:pt x="470821" y="471043"/>
                  </a:cubicBezTo>
                  <a:cubicBezTo>
                    <a:pt x="418750" y="522986"/>
                    <a:pt x="349409" y="551815"/>
                    <a:pt x="275748" y="551815"/>
                  </a:cubicBezTo>
                  <a:moveTo>
                    <a:pt x="275748" y="46736"/>
                  </a:moveTo>
                  <a:cubicBezTo>
                    <a:pt x="214535" y="46736"/>
                    <a:pt x="157004" y="70612"/>
                    <a:pt x="113823" y="113792"/>
                  </a:cubicBezTo>
                  <a:cubicBezTo>
                    <a:pt x="24543" y="203073"/>
                    <a:pt x="24543" y="348488"/>
                    <a:pt x="113823" y="437769"/>
                  </a:cubicBezTo>
                  <a:cubicBezTo>
                    <a:pt x="157131" y="481076"/>
                    <a:pt x="214661" y="504825"/>
                    <a:pt x="275748" y="504825"/>
                  </a:cubicBezTo>
                  <a:cubicBezTo>
                    <a:pt x="336962" y="504825"/>
                    <a:pt x="394494" y="480949"/>
                    <a:pt x="437800" y="437769"/>
                  </a:cubicBezTo>
                  <a:cubicBezTo>
                    <a:pt x="527082" y="348488"/>
                    <a:pt x="527082" y="203073"/>
                    <a:pt x="437800" y="113792"/>
                  </a:cubicBezTo>
                  <a:cubicBezTo>
                    <a:pt x="394494" y="70485"/>
                    <a:pt x="336962" y="46736"/>
                    <a:pt x="275748" y="46736"/>
                  </a:cubicBezTo>
                </a:path>
              </a:pathLst>
            </a:custGeom>
            <a:grpFill/>
            <a:ln w="12700" cap="flat">
              <a:noFill/>
              <a:prstDash val="solid"/>
              <a:miter/>
            </a:ln>
          </p:spPr>
          <p:txBody>
            <a:bodyPr rtlCol="0" anchor="ctr"/>
            <a:lstStyle/>
            <a:p>
              <a:endParaRPr lang="pt-BR" sz="675">
                <a:solidFill>
                  <a:srgbClr val="005BAF"/>
                </a:solidFill>
              </a:endParaRPr>
            </a:p>
          </p:txBody>
        </p:sp>
      </p:grpSp>
      <p:grpSp>
        <p:nvGrpSpPr>
          <p:cNvPr id="14" name="Agrupar 13">
            <a:extLst>
              <a:ext uri="{FF2B5EF4-FFF2-40B4-BE49-F238E27FC236}">
                <a16:creationId xmlns:a16="http://schemas.microsoft.com/office/drawing/2014/main" id="{12648B7C-8D62-B28A-B64A-35D08622D519}"/>
              </a:ext>
            </a:extLst>
          </p:cNvPr>
          <p:cNvGrpSpPr/>
          <p:nvPr/>
        </p:nvGrpSpPr>
        <p:grpSpPr>
          <a:xfrm>
            <a:off x="667038" y="3915874"/>
            <a:ext cx="206811" cy="206931"/>
            <a:chOff x="11711908" y="10281284"/>
            <a:chExt cx="551497" cy="551815"/>
          </a:xfrm>
          <a:solidFill>
            <a:srgbClr val="005BAF"/>
          </a:solidFill>
        </p:grpSpPr>
        <p:sp>
          <p:nvSpPr>
            <p:cNvPr id="15" name="Forma Livre 47">
              <a:extLst>
                <a:ext uri="{FF2B5EF4-FFF2-40B4-BE49-F238E27FC236}">
                  <a16:creationId xmlns:a16="http://schemas.microsoft.com/office/drawing/2014/main" id="{C7C4CD9D-5877-1E0A-F6C1-C4303ED0952C}"/>
                </a:ext>
              </a:extLst>
            </p:cNvPr>
            <p:cNvSpPr/>
            <p:nvPr/>
          </p:nvSpPr>
          <p:spPr>
            <a:xfrm>
              <a:off x="11875429" y="10440771"/>
              <a:ext cx="241833" cy="210591"/>
            </a:xfrm>
            <a:custGeom>
              <a:avLst/>
              <a:gdLst>
                <a:gd name="connsiteX0" fmla="*/ 84287 w 241833"/>
                <a:gd name="connsiteY0" fmla="*/ 210591 h 210591"/>
                <a:gd name="connsiteX1" fmla="*/ 67269 w 241833"/>
                <a:gd name="connsiteY1" fmla="*/ 203352 h 210591"/>
                <a:gd name="connsiteX2" fmla="*/ 6436 w 241833"/>
                <a:gd name="connsiteY2" fmla="*/ 139472 h 210591"/>
                <a:gd name="connsiteX3" fmla="*/ 7198 w 241833"/>
                <a:gd name="connsiteY3" fmla="*/ 106324 h 210591"/>
                <a:gd name="connsiteX4" fmla="*/ 40345 w 241833"/>
                <a:gd name="connsiteY4" fmla="*/ 107086 h 210591"/>
                <a:gd name="connsiteX5" fmla="*/ 82890 w 241833"/>
                <a:gd name="connsiteY5" fmla="*/ 151663 h 210591"/>
                <a:gd name="connsiteX6" fmla="*/ 200239 w 241833"/>
                <a:gd name="connsiteY6" fmla="*/ 8535 h 210591"/>
                <a:gd name="connsiteX7" fmla="*/ 233258 w 241833"/>
                <a:gd name="connsiteY7" fmla="*/ 5233 h 210591"/>
                <a:gd name="connsiteX8" fmla="*/ 236560 w 241833"/>
                <a:gd name="connsiteY8" fmla="*/ 38252 h 210591"/>
                <a:gd name="connsiteX9" fmla="*/ 102448 w 241833"/>
                <a:gd name="connsiteY9" fmla="*/ 201828 h 210591"/>
                <a:gd name="connsiteX10" fmla="*/ 85177 w 241833"/>
                <a:gd name="connsiteY10" fmla="*/ 210337 h 210591"/>
                <a:gd name="connsiteX11" fmla="*/ 84287 w 241833"/>
                <a:gd name="connsiteY11" fmla="*/ 210591 h 2105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41833" h="210591">
                  <a:moveTo>
                    <a:pt x="84287" y="210591"/>
                  </a:moveTo>
                  <a:cubicBezTo>
                    <a:pt x="77810" y="210591"/>
                    <a:pt x="71714" y="207924"/>
                    <a:pt x="67269" y="203352"/>
                  </a:cubicBezTo>
                  <a:lnTo>
                    <a:pt x="6436" y="139472"/>
                  </a:lnTo>
                  <a:cubicBezTo>
                    <a:pt x="-2454" y="130073"/>
                    <a:pt x="-2073" y="115214"/>
                    <a:pt x="7198" y="106324"/>
                  </a:cubicBezTo>
                  <a:cubicBezTo>
                    <a:pt x="16596" y="97435"/>
                    <a:pt x="31328" y="97815"/>
                    <a:pt x="40345" y="107086"/>
                  </a:cubicBezTo>
                  <a:lnTo>
                    <a:pt x="82890" y="151663"/>
                  </a:lnTo>
                  <a:lnTo>
                    <a:pt x="200239" y="8535"/>
                  </a:lnTo>
                  <a:cubicBezTo>
                    <a:pt x="208493" y="-1372"/>
                    <a:pt x="223225" y="-2896"/>
                    <a:pt x="233258" y="5233"/>
                  </a:cubicBezTo>
                  <a:cubicBezTo>
                    <a:pt x="243291" y="13487"/>
                    <a:pt x="244689" y="28220"/>
                    <a:pt x="236560" y="38252"/>
                  </a:cubicBezTo>
                  <a:lnTo>
                    <a:pt x="102448" y="201828"/>
                  </a:lnTo>
                  <a:cubicBezTo>
                    <a:pt x="98257" y="207035"/>
                    <a:pt x="91907" y="210084"/>
                    <a:pt x="85177" y="210337"/>
                  </a:cubicBezTo>
                  <a:cubicBezTo>
                    <a:pt x="84795" y="210591"/>
                    <a:pt x="84541" y="210591"/>
                    <a:pt x="84287" y="210591"/>
                  </a:cubicBezTo>
                </a:path>
              </a:pathLst>
            </a:custGeom>
            <a:grpFill/>
            <a:ln w="12700" cap="flat">
              <a:noFill/>
              <a:prstDash val="solid"/>
              <a:miter/>
            </a:ln>
          </p:spPr>
          <p:txBody>
            <a:bodyPr rtlCol="0" anchor="ctr"/>
            <a:lstStyle/>
            <a:p>
              <a:endParaRPr lang="pt-BR" sz="675">
                <a:solidFill>
                  <a:srgbClr val="005BAF"/>
                </a:solidFill>
              </a:endParaRPr>
            </a:p>
          </p:txBody>
        </p:sp>
        <p:sp>
          <p:nvSpPr>
            <p:cNvPr id="16" name="Forma Livre 48">
              <a:extLst>
                <a:ext uri="{FF2B5EF4-FFF2-40B4-BE49-F238E27FC236}">
                  <a16:creationId xmlns:a16="http://schemas.microsoft.com/office/drawing/2014/main" id="{9936B88C-B34D-2414-0106-9897831C21BA}"/>
                </a:ext>
              </a:extLst>
            </p:cNvPr>
            <p:cNvSpPr/>
            <p:nvPr/>
          </p:nvSpPr>
          <p:spPr>
            <a:xfrm>
              <a:off x="11711908" y="10281284"/>
              <a:ext cx="551497" cy="551815"/>
            </a:xfrm>
            <a:custGeom>
              <a:avLst/>
              <a:gdLst>
                <a:gd name="connsiteX0" fmla="*/ 275748 w 551497"/>
                <a:gd name="connsiteY0" fmla="*/ 551815 h 551815"/>
                <a:gd name="connsiteX1" fmla="*/ 80676 w 551497"/>
                <a:gd name="connsiteY1" fmla="*/ 471043 h 551815"/>
                <a:gd name="connsiteX2" fmla="*/ 80676 w 551497"/>
                <a:gd name="connsiteY2" fmla="*/ 80772 h 551815"/>
                <a:gd name="connsiteX3" fmla="*/ 275748 w 551497"/>
                <a:gd name="connsiteY3" fmla="*/ 0 h 551815"/>
                <a:gd name="connsiteX4" fmla="*/ 470821 w 551497"/>
                <a:gd name="connsiteY4" fmla="*/ 80772 h 551815"/>
                <a:gd name="connsiteX5" fmla="*/ 470821 w 551497"/>
                <a:gd name="connsiteY5" fmla="*/ 471043 h 551815"/>
                <a:gd name="connsiteX6" fmla="*/ 275748 w 551497"/>
                <a:gd name="connsiteY6" fmla="*/ 551815 h 551815"/>
                <a:gd name="connsiteX7" fmla="*/ 275748 w 551497"/>
                <a:gd name="connsiteY7" fmla="*/ 46736 h 551815"/>
                <a:gd name="connsiteX8" fmla="*/ 113823 w 551497"/>
                <a:gd name="connsiteY8" fmla="*/ 113792 h 551815"/>
                <a:gd name="connsiteX9" fmla="*/ 113823 w 551497"/>
                <a:gd name="connsiteY9" fmla="*/ 437769 h 551815"/>
                <a:gd name="connsiteX10" fmla="*/ 275748 w 551497"/>
                <a:gd name="connsiteY10" fmla="*/ 504825 h 551815"/>
                <a:gd name="connsiteX11" fmla="*/ 437800 w 551497"/>
                <a:gd name="connsiteY11" fmla="*/ 437769 h 551815"/>
                <a:gd name="connsiteX12" fmla="*/ 437800 w 551497"/>
                <a:gd name="connsiteY12" fmla="*/ 113792 h 551815"/>
                <a:gd name="connsiteX13" fmla="*/ 275748 w 551497"/>
                <a:gd name="connsiteY13" fmla="*/ 46736 h 5518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551497" h="551815">
                  <a:moveTo>
                    <a:pt x="275748" y="551815"/>
                  </a:moveTo>
                  <a:cubicBezTo>
                    <a:pt x="201961" y="551815"/>
                    <a:pt x="132747" y="523113"/>
                    <a:pt x="80676" y="471043"/>
                  </a:cubicBezTo>
                  <a:cubicBezTo>
                    <a:pt x="-26892" y="363474"/>
                    <a:pt x="-26892" y="188341"/>
                    <a:pt x="80676" y="80772"/>
                  </a:cubicBezTo>
                  <a:cubicBezTo>
                    <a:pt x="132747" y="28702"/>
                    <a:pt x="202088" y="0"/>
                    <a:pt x="275748" y="0"/>
                  </a:cubicBezTo>
                  <a:cubicBezTo>
                    <a:pt x="349535" y="0"/>
                    <a:pt x="418750" y="28702"/>
                    <a:pt x="470821" y="80772"/>
                  </a:cubicBezTo>
                  <a:cubicBezTo>
                    <a:pt x="578390" y="188341"/>
                    <a:pt x="578390" y="363474"/>
                    <a:pt x="470821" y="471043"/>
                  </a:cubicBezTo>
                  <a:cubicBezTo>
                    <a:pt x="418750" y="522986"/>
                    <a:pt x="349409" y="551815"/>
                    <a:pt x="275748" y="551815"/>
                  </a:cubicBezTo>
                  <a:moveTo>
                    <a:pt x="275748" y="46736"/>
                  </a:moveTo>
                  <a:cubicBezTo>
                    <a:pt x="214535" y="46736"/>
                    <a:pt x="157004" y="70612"/>
                    <a:pt x="113823" y="113792"/>
                  </a:cubicBezTo>
                  <a:cubicBezTo>
                    <a:pt x="24543" y="203073"/>
                    <a:pt x="24543" y="348488"/>
                    <a:pt x="113823" y="437769"/>
                  </a:cubicBezTo>
                  <a:cubicBezTo>
                    <a:pt x="157131" y="481076"/>
                    <a:pt x="214661" y="504825"/>
                    <a:pt x="275748" y="504825"/>
                  </a:cubicBezTo>
                  <a:cubicBezTo>
                    <a:pt x="336962" y="504825"/>
                    <a:pt x="394494" y="480949"/>
                    <a:pt x="437800" y="437769"/>
                  </a:cubicBezTo>
                  <a:cubicBezTo>
                    <a:pt x="527082" y="348488"/>
                    <a:pt x="527082" y="203073"/>
                    <a:pt x="437800" y="113792"/>
                  </a:cubicBezTo>
                  <a:cubicBezTo>
                    <a:pt x="394494" y="70485"/>
                    <a:pt x="336962" y="46736"/>
                    <a:pt x="275748" y="46736"/>
                  </a:cubicBezTo>
                </a:path>
              </a:pathLst>
            </a:custGeom>
            <a:grpFill/>
            <a:ln w="12700" cap="flat">
              <a:noFill/>
              <a:prstDash val="solid"/>
              <a:miter/>
            </a:ln>
          </p:spPr>
          <p:txBody>
            <a:bodyPr rtlCol="0" anchor="ctr"/>
            <a:lstStyle/>
            <a:p>
              <a:endParaRPr lang="pt-BR" sz="675">
                <a:solidFill>
                  <a:srgbClr val="005BAF"/>
                </a:solidFill>
              </a:endParaRPr>
            </a:p>
          </p:txBody>
        </p:sp>
      </p:grpSp>
      <p:grpSp>
        <p:nvGrpSpPr>
          <p:cNvPr id="17" name="Agrupar 16">
            <a:extLst>
              <a:ext uri="{FF2B5EF4-FFF2-40B4-BE49-F238E27FC236}">
                <a16:creationId xmlns:a16="http://schemas.microsoft.com/office/drawing/2014/main" id="{F9483F68-46BF-B4A6-DE25-BC4A2478582D}"/>
              </a:ext>
            </a:extLst>
          </p:cNvPr>
          <p:cNvGrpSpPr/>
          <p:nvPr/>
        </p:nvGrpSpPr>
        <p:grpSpPr>
          <a:xfrm>
            <a:off x="6624596" y="3922969"/>
            <a:ext cx="206811" cy="206931"/>
            <a:chOff x="11711908" y="10281284"/>
            <a:chExt cx="551497" cy="551815"/>
          </a:xfrm>
          <a:solidFill>
            <a:srgbClr val="005BAF"/>
          </a:solidFill>
        </p:grpSpPr>
        <p:sp>
          <p:nvSpPr>
            <p:cNvPr id="18" name="Forma Livre 53">
              <a:extLst>
                <a:ext uri="{FF2B5EF4-FFF2-40B4-BE49-F238E27FC236}">
                  <a16:creationId xmlns:a16="http://schemas.microsoft.com/office/drawing/2014/main" id="{50D30FC6-5C15-234A-E7C0-7B79B28FC2EA}"/>
                </a:ext>
              </a:extLst>
            </p:cNvPr>
            <p:cNvSpPr/>
            <p:nvPr/>
          </p:nvSpPr>
          <p:spPr>
            <a:xfrm>
              <a:off x="11875429" y="10440771"/>
              <a:ext cx="241833" cy="210591"/>
            </a:xfrm>
            <a:custGeom>
              <a:avLst/>
              <a:gdLst>
                <a:gd name="connsiteX0" fmla="*/ 84287 w 241833"/>
                <a:gd name="connsiteY0" fmla="*/ 210591 h 210591"/>
                <a:gd name="connsiteX1" fmla="*/ 67269 w 241833"/>
                <a:gd name="connsiteY1" fmla="*/ 203352 h 210591"/>
                <a:gd name="connsiteX2" fmla="*/ 6436 w 241833"/>
                <a:gd name="connsiteY2" fmla="*/ 139472 h 210591"/>
                <a:gd name="connsiteX3" fmla="*/ 7198 w 241833"/>
                <a:gd name="connsiteY3" fmla="*/ 106324 h 210591"/>
                <a:gd name="connsiteX4" fmla="*/ 40345 w 241833"/>
                <a:gd name="connsiteY4" fmla="*/ 107086 h 210591"/>
                <a:gd name="connsiteX5" fmla="*/ 82890 w 241833"/>
                <a:gd name="connsiteY5" fmla="*/ 151663 h 210591"/>
                <a:gd name="connsiteX6" fmla="*/ 200239 w 241833"/>
                <a:gd name="connsiteY6" fmla="*/ 8535 h 210591"/>
                <a:gd name="connsiteX7" fmla="*/ 233258 w 241833"/>
                <a:gd name="connsiteY7" fmla="*/ 5233 h 210591"/>
                <a:gd name="connsiteX8" fmla="*/ 236560 w 241833"/>
                <a:gd name="connsiteY8" fmla="*/ 38252 h 210591"/>
                <a:gd name="connsiteX9" fmla="*/ 102448 w 241833"/>
                <a:gd name="connsiteY9" fmla="*/ 201828 h 210591"/>
                <a:gd name="connsiteX10" fmla="*/ 85177 w 241833"/>
                <a:gd name="connsiteY10" fmla="*/ 210337 h 210591"/>
                <a:gd name="connsiteX11" fmla="*/ 84287 w 241833"/>
                <a:gd name="connsiteY11" fmla="*/ 210591 h 2105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41833" h="210591">
                  <a:moveTo>
                    <a:pt x="84287" y="210591"/>
                  </a:moveTo>
                  <a:cubicBezTo>
                    <a:pt x="77810" y="210591"/>
                    <a:pt x="71714" y="207924"/>
                    <a:pt x="67269" y="203352"/>
                  </a:cubicBezTo>
                  <a:lnTo>
                    <a:pt x="6436" y="139472"/>
                  </a:lnTo>
                  <a:cubicBezTo>
                    <a:pt x="-2454" y="130073"/>
                    <a:pt x="-2073" y="115214"/>
                    <a:pt x="7198" y="106324"/>
                  </a:cubicBezTo>
                  <a:cubicBezTo>
                    <a:pt x="16596" y="97435"/>
                    <a:pt x="31328" y="97815"/>
                    <a:pt x="40345" y="107086"/>
                  </a:cubicBezTo>
                  <a:lnTo>
                    <a:pt x="82890" y="151663"/>
                  </a:lnTo>
                  <a:lnTo>
                    <a:pt x="200239" y="8535"/>
                  </a:lnTo>
                  <a:cubicBezTo>
                    <a:pt x="208493" y="-1372"/>
                    <a:pt x="223225" y="-2896"/>
                    <a:pt x="233258" y="5233"/>
                  </a:cubicBezTo>
                  <a:cubicBezTo>
                    <a:pt x="243291" y="13487"/>
                    <a:pt x="244689" y="28220"/>
                    <a:pt x="236560" y="38252"/>
                  </a:cubicBezTo>
                  <a:lnTo>
                    <a:pt x="102448" y="201828"/>
                  </a:lnTo>
                  <a:cubicBezTo>
                    <a:pt x="98257" y="207035"/>
                    <a:pt x="91907" y="210084"/>
                    <a:pt x="85177" y="210337"/>
                  </a:cubicBezTo>
                  <a:cubicBezTo>
                    <a:pt x="84795" y="210591"/>
                    <a:pt x="84541" y="210591"/>
                    <a:pt x="84287" y="210591"/>
                  </a:cubicBezTo>
                </a:path>
              </a:pathLst>
            </a:custGeom>
            <a:grpFill/>
            <a:ln w="12700" cap="flat">
              <a:noFill/>
              <a:prstDash val="solid"/>
              <a:miter/>
            </a:ln>
          </p:spPr>
          <p:txBody>
            <a:bodyPr rtlCol="0" anchor="ctr"/>
            <a:lstStyle/>
            <a:p>
              <a:endParaRPr lang="pt-BR" sz="675">
                <a:solidFill>
                  <a:srgbClr val="005BAF"/>
                </a:solidFill>
              </a:endParaRPr>
            </a:p>
          </p:txBody>
        </p:sp>
        <p:sp>
          <p:nvSpPr>
            <p:cNvPr id="19" name="Forma Livre 54">
              <a:extLst>
                <a:ext uri="{FF2B5EF4-FFF2-40B4-BE49-F238E27FC236}">
                  <a16:creationId xmlns:a16="http://schemas.microsoft.com/office/drawing/2014/main" id="{2D073697-354D-8C70-9BA2-DC5B9F26B936}"/>
                </a:ext>
              </a:extLst>
            </p:cNvPr>
            <p:cNvSpPr/>
            <p:nvPr/>
          </p:nvSpPr>
          <p:spPr>
            <a:xfrm>
              <a:off x="11711908" y="10281284"/>
              <a:ext cx="551497" cy="551815"/>
            </a:xfrm>
            <a:custGeom>
              <a:avLst/>
              <a:gdLst>
                <a:gd name="connsiteX0" fmla="*/ 275748 w 551497"/>
                <a:gd name="connsiteY0" fmla="*/ 551815 h 551815"/>
                <a:gd name="connsiteX1" fmla="*/ 80676 w 551497"/>
                <a:gd name="connsiteY1" fmla="*/ 471043 h 551815"/>
                <a:gd name="connsiteX2" fmla="*/ 80676 w 551497"/>
                <a:gd name="connsiteY2" fmla="*/ 80772 h 551815"/>
                <a:gd name="connsiteX3" fmla="*/ 275748 w 551497"/>
                <a:gd name="connsiteY3" fmla="*/ 0 h 551815"/>
                <a:gd name="connsiteX4" fmla="*/ 470821 w 551497"/>
                <a:gd name="connsiteY4" fmla="*/ 80772 h 551815"/>
                <a:gd name="connsiteX5" fmla="*/ 470821 w 551497"/>
                <a:gd name="connsiteY5" fmla="*/ 471043 h 551815"/>
                <a:gd name="connsiteX6" fmla="*/ 275748 w 551497"/>
                <a:gd name="connsiteY6" fmla="*/ 551815 h 551815"/>
                <a:gd name="connsiteX7" fmla="*/ 275748 w 551497"/>
                <a:gd name="connsiteY7" fmla="*/ 46736 h 551815"/>
                <a:gd name="connsiteX8" fmla="*/ 113823 w 551497"/>
                <a:gd name="connsiteY8" fmla="*/ 113792 h 551815"/>
                <a:gd name="connsiteX9" fmla="*/ 113823 w 551497"/>
                <a:gd name="connsiteY9" fmla="*/ 437769 h 551815"/>
                <a:gd name="connsiteX10" fmla="*/ 275748 w 551497"/>
                <a:gd name="connsiteY10" fmla="*/ 504825 h 551815"/>
                <a:gd name="connsiteX11" fmla="*/ 437800 w 551497"/>
                <a:gd name="connsiteY11" fmla="*/ 437769 h 551815"/>
                <a:gd name="connsiteX12" fmla="*/ 437800 w 551497"/>
                <a:gd name="connsiteY12" fmla="*/ 113792 h 551815"/>
                <a:gd name="connsiteX13" fmla="*/ 275748 w 551497"/>
                <a:gd name="connsiteY13" fmla="*/ 46736 h 5518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551497" h="551815">
                  <a:moveTo>
                    <a:pt x="275748" y="551815"/>
                  </a:moveTo>
                  <a:cubicBezTo>
                    <a:pt x="201961" y="551815"/>
                    <a:pt x="132747" y="523113"/>
                    <a:pt x="80676" y="471043"/>
                  </a:cubicBezTo>
                  <a:cubicBezTo>
                    <a:pt x="-26892" y="363474"/>
                    <a:pt x="-26892" y="188341"/>
                    <a:pt x="80676" y="80772"/>
                  </a:cubicBezTo>
                  <a:cubicBezTo>
                    <a:pt x="132747" y="28702"/>
                    <a:pt x="202088" y="0"/>
                    <a:pt x="275748" y="0"/>
                  </a:cubicBezTo>
                  <a:cubicBezTo>
                    <a:pt x="349535" y="0"/>
                    <a:pt x="418750" y="28702"/>
                    <a:pt x="470821" y="80772"/>
                  </a:cubicBezTo>
                  <a:cubicBezTo>
                    <a:pt x="578390" y="188341"/>
                    <a:pt x="578390" y="363474"/>
                    <a:pt x="470821" y="471043"/>
                  </a:cubicBezTo>
                  <a:cubicBezTo>
                    <a:pt x="418750" y="522986"/>
                    <a:pt x="349409" y="551815"/>
                    <a:pt x="275748" y="551815"/>
                  </a:cubicBezTo>
                  <a:moveTo>
                    <a:pt x="275748" y="46736"/>
                  </a:moveTo>
                  <a:cubicBezTo>
                    <a:pt x="214535" y="46736"/>
                    <a:pt x="157004" y="70612"/>
                    <a:pt x="113823" y="113792"/>
                  </a:cubicBezTo>
                  <a:cubicBezTo>
                    <a:pt x="24543" y="203073"/>
                    <a:pt x="24543" y="348488"/>
                    <a:pt x="113823" y="437769"/>
                  </a:cubicBezTo>
                  <a:cubicBezTo>
                    <a:pt x="157131" y="481076"/>
                    <a:pt x="214661" y="504825"/>
                    <a:pt x="275748" y="504825"/>
                  </a:cubicBezTo>
                  <a:cubicBezTo>
                    <a:pt x="336962" y="504825"/>
                    <a:pt x="394494" y="480949"/>
                    <a:pt x="437800" y="437769"/>
                  </a:cubicBezTo>
                  <a:cubicBezTo>
                    <a:pt x="527082" y="348488"/>
                    <a:pt x="527082" y="203073"/>
                    <a:pt x="437800" y="113792"/>
                  </a:cubicBezTo>
                  <a:cubicBezTo>
                    <a:pt x="394494" y="70485"/>
                    <a:pt x="336962" y="46736"/>
                    <a:pt x="275748" y="46736"/>
                  </a:cubicBezTo>
                </a:path>
              </a:pathLst>
            </a:custGeom>
            <a:grpFill/>
            <a:ln w="12700" cap="flat">
              <a:noFill/>
              <a:prstDash val="solid"/>
              <a:miter/>
            </a:ln>
          </p:spPr>
          <p:txBody>
            <a:bodyPr rtlCol="0" anchor="ctr"/>
            <a:lstStyle/>
            <a:p>
              <a:endParaRPr lang="pt-BR" sz="675">
                <a:solidFill>
                  <a:srgbClr val="005BAF"/>
                </a:solidFill>
              </a:endParaRPr>
            </a:p>
          </p:txBody>
        </p:sp>
      </p:grpSp>
      <p:sp>
        <p:nvSpPr>
          <p:cNvPr id="26" name="Lorem ipsum dolor sit">
            <a:extLst>
              <a:ext uri="{FF2B5EF4-FFF2-40B4-BE49-F238E27FC236}">
                <a16:creationId xmlns:a16="http://schemas.microsoft.com/office/drawing/2014/main" id="{A7BA1F9F-109C-79DD-F8A0-5BAE8D648DCC}"/>
              </a:ext>
            </a:extLst>
          </p:cNvPr>
          <p:cNvSpPr txBox="1"/>
          <p:nvPr/>
        </p:nvSpPr>
        <p:spPr>
          <a:xfrm>
            <a:off x="667038" y="803771"/>
            <a:ext cx="3666613" cy="1121846"/>
          </a:xfrm>
          <a:prstGeom prst="rect">
            <a:avLst/>
          </a:prstGeom>
          <a:ln w="12700">
            <a:miter lim="400000"/>
          </a:ln>
          <a:extLst>
            <a:ext uri="{C572A759-6A51-4108-AA02-DFA0A04FC94B}">
              <ma14:wrappingTextBoxFlag xmlns="" xmlns:ma14="http://schemas.microsoft.com/office/mac/drawingml/2011/main" val="1"/>
            </a:ext>
          </a:extLst>
        </p:spPr>
        <p:txBody>
          <a:bodyPr wrap="square" lIns="19050" tIns="19050" rIns="19050" bIns="19050">
            <a:spAutoFit/>
          </a:bodyPr>
          <a:lstStyle>
            <a:lvl1pPr>
              <a:lnSpc>
                <a:spcPct val="80000"/>
              </a:lnSpc>
              <a:defRPr sz="13700" b="1" cap="all">
                <a:solidFill>
                  <a:srgbClr val="061637"/>
                </a:solidFill>
                <a:latin typeface="Arial Narrow"/>
                <a:ea typeface="Arial Narrow"/>
                <a:cs typeface="Arial Narrow"/>
                <a:sym typeface="Arial Narrow"/>
              </a:defRPr>
            </a:lvl1pPr>
          </a:lstStyle>
          <a:p>
            <a:pPr>
              <a:defRPr>
                <a:solidFill>
                  <a:srgbClr val="000000"/>
                </a:solidFill>
              </a:defRPr>
            </a:pPr>
            <a:r>
              <a:rPr lang="en-US" sz="4400" dirty="0">
                <a:solidFill>
                  <a:srgbClr val="100690"/>
                </a:solidFill>
                <a:cs typeface="Arial" panose="020B0604020202020204" pitchFamily="34" charset="0"/>
              </a:rPr>
              <a:t>Title up to Two lines</a:t>
            </a:r>
          </a:p>
        </p:txBody>
      </p:sp>
      <p:grpSp>
        <p:nvGrpSpPr>
          <p:cNvPr id="27" name="Agrupar 26">
            <a:extLst>
              <a:ext uri="{FF2B5EF4-FFF2-40B4-BE49-F238E27FC236}">
                <a16:creationId xmlns:a16="http://schemas.microsoft.com/office/drawing/2014/main" id="{3C0F3264-493D-C91A-1EC2-5B8E43417050}"/>
              </a:ext>
            </a:extLst>
          </p:cNvPr>
          <p:cNvGrpSpPr/>
          <p:nvPr/>
        </p:nvGrpSpPr>
        <p:grpSpPr>
          <a:xfrm>
            <a:off x="8870259" y="167554"/>
            <a:ext cx="258135" cy="4841082"/>
            <a:chOff x="23654022" y="446811"/>
            <a:chExt cx="688359" cy="12909555"/>
          </a:xfrm>
        </p:grpSpPr>
        <p:grpSp>
          <p:nvGrpSpPr>
            <p:cNvPr id="28" name="Grupo">
              <a:extLst>
                <a:ext uri="{FF2B5EF4-FFF2-40B4-BE49-F238E27FC236}">
                  <a16:creationId xmlns:a16="http://schemas.microsoft.com/office/drawing/2014/main" id="{AB1EC4A0-279D-F38D-49CB-BA012553CAB3}"/>
                </a:ext>
              </a:extLst>
            </p:cNvPr>
            <p:cNvGrpSpPr/>
            <p:nvPr/>
          </p:nvGrpSpPr>
          <p:grpSpPr>
            <a:xfrm rot="16200000">
              <a:off x="18313987" y="7327972"/>
              <a:ext cx="11768659" cy="288129"/>
              <a:chOff x="-1695228" y="6522"/>
              <a:chExt cx="11768658" cy="288128"/>
            </a:xfrm>
          </p:grpSpPr>
          <p:sp>
            <p:nvSpPr>
              <p:cNvPr id="30" name="This information belongs to Embraer and cannot be used or reproduced without written permission from the Company.">
                <a:extLst>
                  <a:ext uri="{FF2B5EF4-FFF2-40B4-BE49-F238E27FC236}">
                    <a16:creationId xmlns:a16="http://schemas.microsoft.com/office/drawing/2014/main" id="{585A6316-4547-AE53-77F1-468AD41D7B27}"/>
                  </a:ext>
                </a:extLst>
              </p:cNvPr>
              <p:cNvSpPr txBox="1"/>
              <p:nvPr/>
            </p:nvSpPr>
            <p:spPr>
              <a:xfrm>
                <a:off x="1071885" y="6522"/>
                <a:ext cx="9001545" cy="282814"/>
              </a:xfrm>
              <a:prstGeom prst="rect">
                <a:avLst/>
              </a:prstGeom>
              <a:noFill/>
              <a:ln w="12700" cap="flat">
                <a:noFill/>
                <a:miter lim="400000"/>
              </a:ln>
              <a:effectLst/>
              <a:extLst>
                <a:ext uri="{C572A759-6A51-4108-AA02-DFA0A04FC94B}">
                  <ma14:wrappingTextBoxFlag xmlns:ma14="http://schemas.microsoft.com/office/mac/drawingml/2011/main" xmlns="" val="1"/>
                </a:ext>
              </a:extLst>
            </p:spPr>
            <p:txBody>
              <a:bodyPr wrap="square" lIns="19050" tIns="19050" rIns="19050" bIns="19050" numCol="1" anchor="ctr">
                <a:spAutoFit/>
              </a:bodyPr>
              <a:lstStyle>
                <a:lvl1pPr>
                  <a:defRPr sz="1300">
                    <a:solidFill>
                      <a:srgbClr val="6E6D6D"/>
                    </a:solidFill>
                    <a:latin typeface="Arial"/>
                    <a:ea typeface="Arial"/>
                    <a:cs typeface="Arial"/>
                    <a:sym typeface="Arial"/>
                  </a:defRPr>
                </a:lvl1pPr>
              </a:lstStyle>
              <a:p>
                <a:r>
                  <a:rPr sz="488">
                    <a:solidFill>
                      <a:schemeClr val="bg1"/>
                    </a:solidFill>
                  </a:rPr>
                  <a:t>This information belongs to Embraer and cannot be used or reproduced without written permission from the Company.</a:t>
                </a:r>
              </a:p>
            </p:txBody>
          </p:sp>
          <p:sp>
            <p:nvSpPr>
              <p:cNvPr id="31" name="Linha">
                <a:extLst>
                  <a:ext uri="{FF2B5EF4-FFF2-40B4-BE49-F238E27FC236}">
                    <a16:creationId xmlns:a16="http://schemas.microsoft.com/office/drawing/2014/main" id="{EC282180-11CB-C298-A661-283E30A51D97}"/>
                  </a:ext>
                </a:extLst>
              </p:cNvPr>
              <p:cNvSpPr/>
              <p:nvPr/>
            </p:nvSpPr>
            <p:spPr>
              <a:xfrm flipV="1">
                <a:off x="898999" y="21128"/>
                <a:ext cx="83625" cy="273522"/>
              </a:xfrm>
              <a:prstGeom prst="line">
                <a:avLst/>
              </a:prstGeom>
              <a:noFill/>
              <a:ln w="9525" cap="flat">
                <a:solidFill>
                  <a:schemeClr val="bg1"/>
                </a:solidFill>
                <a:prstDash val="solid"/>
                <a:miter lim="400000"/>
              </a:ln>
              <a:effectLst/>
            </p:spPr>
            <p:txBody>
              <a:bodyPr wrap="square" lIns="19050" tIns="19050" rIns="19050" bIns="19050" numCol="1" anchor="ctr">
                <a:noAutofit/>
              </a:bodyPr>
              <a:lstStyle/>
              <a:p>
                <a:endParaRPr sz="675"/>
              </a:p>
            </p:txBody>
          </p:sp>
          <p:sp>
            <p:nvSpPr>
              <p:cNvPr id="32" name="This information belongs to Embraer and cannot be used or reproduced without written permission from the Company.">
                <a:extLst>
                  <a:ext uri="{FF2B5EF4-FFF2-40B4-BE49-F238E27FC236}">
                    <a16:creationId xmlns:a16="http://schemas.microsoft.com/office/drawing/2014/main" id="{0B9E5B00-8B60-B46C-B513-CA5D7C6BAB05}"/>
                  </a:ext>
                </a:extLst>
              </p:cNvPr>
              <p:cNvSpPr txBox="1"/>
              <p:nvPr/>
            </p:nvSpPr>
            <p:spPr>
              <a:xfrm>
                <a:off x="-1695228" y="6558"/>
                <a:ext cx="2621118" cy="282812"/>
              </a:xfrm>
              <a:prstGeom prst="rect">
                <a:avLst/>
              </a:prstGeom>
              <a:noFill/>
              <a:ln w="12700" cap="flat">
                <a:noFill/>
                <a:miter lim="400000"/>
              </a:ln>
              <a:effectLst/>
              <a:extLst>
                <a:ext uri="{C572A759-6A51-4108-AA02-DFA0A04FC94B}">
                  <ma14:wrappingTextBoxFlag xmlns:ma14="http://schemas.microsoft.com/office/mac/drawingml/2011/main" xmlns="" val="1"/>
                </a:ext>
              </a:extLst>
            </p:spPr>
            <p:txBody>
              <a:bodyPr wrap="square" lIns="19050" tIns="19050" rIns="19050" bIns="19050" numCol="1" anchor="ctr">
                <a:spAutoFit/>
              </a:bodyPr>
              <a:lstStyle>
                <a:lvl1pPr>
                  <a:defRPr sz="1300">
                    <a:solidFill>
                      <a:srgbClr val="6E6D6D"/>
                    </a:solidFill>
                    <a:latin typeface="Arial"/>
                    <a:ea typeface="Arial"/>
                    <a:cs typeface="Arial"/>
                    <a:sym typeface="Arial"/>
                  </a:defRPr>
                </a:lvl1pPr>
              </a:lstStyle>
              <a:p>
                <a:r>
                  <a:rPr lang="en-US" sz="488">
                    <a:solidFill>
                      <a:schemeClr val="bg1"/>
                    </a:solidFill>
                  </a:rPr>
                  <a:t>CONFIDENTIAL INFORMATION</a:t>
                </a:r>
                <a:endParaRPr sz="488">
                  <a:solidFill>
                    <a:schemeClr val="bg1"/>
                  </a:solidFill>
                </a:endParaRPr>
              </a:p>
            </p:txBody>
          </p:sp>
        </p:grpSp>
        <p:sp>
          <p:nvSpPr>
            <p:cNvPr id="29" name="Forma Livre: Forma 61">
              <a:extLst>
                <a:ext uri="{FF2B5EF4-FFF2-40B4-BE49-F238E27FC236}">
                  <a16:creationId xmlns:a16="http://schemas.microsoft.com/office/drawing/2014/main" id="{44B0E4D6-2BD1-1460-0829-D59855A495F4}"/>
                </a:ext>
              </a:extLst>
            </p:cNvPr>
            <p:cNvSpPr/>
            <p:nvPr/>
          </p:nvSpPr>
          <p:spPr>
            <a:xfrm flipH="1">
              <a:off x="23654022" y="446811"/>
              <a:ext cx="359396" cy="359346"/>
            </a:xfrm>
            <a:custGeom>
              <a:avLst/>
              <a:gdLst/>
              <a:ahLst/>
              <a:cxnLst>
                <a:cxn ang="0">
                  <a:pos x="wd2" y="hd2"/>
                </a:cxn>
                <a:cxn ang="5400000">
                  <a:pos x="wd2" y="hd2"/>
                </a:cxn>
                <a:cxn ang="10800000">
                  <a:pos x="wd2" y="hd2"/>
                </a:cxn>
                <a:cxn ang="16200000">
                  <a:pos x="wd2" y="hd2"/>
                </a:cxn>
              </a:cxnLst>
              <a:rect l="0" t="0" r="r" b="b"/>
              <a:pathLst>
                <a:path w="21600" h="21600" extrusionOk="0">
                  <a:moveTo>
                    <a:pt x="17278" y="0"/>
                  </a:moveTo>
                  <a:lnTo>
                    <a:pt x="4322" y="9935"/>
                  </a:lnTo>
                  <a:lnTo>
                    <a:pt x="1728" y="9935"/>
                  </a:lnTo>
                  <a:lnTo>
                    <a:pt x="0" y="11665"/>
                  </a:lnTo>
                  <a:lnTo>
                    <a:pt x="4322" y="11665"/>
                  </a:lnTo>
                  <a:lnTo>
                    <a:pt x="17278" y="21600"/>
                  </a:lnTo>
                  <a:lnTo>
                    <a:pt x="21600" y="21600"/>
                  </a:lnTo>
                  <a:lnTo>
                    <a:pt x="12961" y="11665"/>
                  </a:lnTo>
                  <a:lnTo>
                    <a:pt x="21559" y="11665"/>
                  </a:lnTo>
                  <a:lnTo>
                    <a:pt x="21559" y="9935"/>
                  </a:lnTo>
                  <a:lnTo>
                    <a:pt x="12961" y="9935"/>
                  </a:lnTo>
                  <a:lnTo>
                    <a:pt x="21600" y="0"/>
                  </a:lnTo>
                  <a:close/>
                </a:path>
              </a:pathLst>
            </a:custGeom>
            <a:solidFill>
              <a:schemeClr val="bg1"/>
            </a:solidFill>
            <a:ln w="12700" cap="flat">
              <a:noFill/>
              <a:miter lim="400000"/>
            </a:ln>
            <a:effectLst/>
          </p:spPr>
          <p:txBody>
            <a:bodyPr wrap="square" lIns="17145" tIns="17145" rIns="17145" bIns="17145" numCol="1" anchor="ctr">
              <a:noAutofit/>
            </a:bodyPr>
            <a:lstStyle/>
            <a:p>
              <a:pPr>
                <a:defRPr>
                  <a:solidFill>
                    <a:srgbClr val="100690"/>
                  </a:solidFill>
                  <a:latin typeface="GT America Condensed Regular"/>
                  <a:ea typeface="GT America Condensed Regular"/>
                  <a:cs typeface="GT America Condensed Regular"/>
                  <a:sym typeface="GT America Condensed Regular"/>
                </a:defRPr>
              </a:pPr>
              <a:endParaRPr sz="675"/>
            </a:p>
          </p:txBody>
        </p:sp>
      </p:grpSp>
    </p:spTree>
  </p:cSld>
  <p:clrMapOvr>
    <a:masterClrMapping/>
  </p:clrMapOvr>
</p:sld>
</file>

<file path=ppt/slides/slide8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55" name="Retângulo"/>
          <p:cNvSpPr/>
          <p:nvPr/>
        </p:nvSpPr>
        <p:spPr>
          <a:xfrm>
            <a:off x="685403" y="1725067"/>
            <a:ext cx="1923472" cy="2910434"/>
          </a:xfrm>
          <a:prstGeom prst="rect">
            <a:avLst/>
          </a:prstGeom>
          <a:solidFill>
            <a:srgbClr val="CCD4D9"/>
          </a:solidFill>
          <a:ln w="12700">
            <a:miter lim="400000"/>
          </a:ln>
        </p:spPr>
        <p:txBody>
          <a:bodyPr lIns="19050" tIns="19050" rIns="19050" bIns="19050" anchor="ctr"/>
          <a:lstStyle/>
          <a:p>
            <a:pPr algn="ctr" defTabSz="309563">
              <a:lnSpc>
                <a:spcPct val="100000"/>
              </a:lnSpc>
              <a:spcBef>
                <a:spcPts val="0"/>
              </a:spcBef>
              <a:defRPr sz="3200">
                <a:solidFill>
                  <a:srgbClr val="D5D5D5"/>
                </a:solidFill>
                <a:latin typeface="Helvetica Neue Medium"/>
                <a:ea typeface="Helvetica Neue Medium"/>
                <a:cs typeface="Helvetica Neue Medium"/>
                <a:sym typeface="Helvetica Neue Medium"/>
              </a:defRPr>
            </a:pPr>
            <a:endParaRPr sz="1200"/>
          </a:p>
        </p:txBody>
      </p:sp>
      <p:sp>
        <p:nvSpPr>
          <p:cNvPr id="356" name="Retângulo"/>
          <p:cNvSpPr/>
          <p:nvPr/>
        </p:nvSpPr>
        <p:spPr>
          <a:xfrm>
            <a:off x="657536" y="3165798"/>
            <a:ext cx="1954045" cy="1479129"/>
          </a:xfrm>
          <a:prstGeom prst="rect">
            <a:avLst/>
          </a:prstGeom>
          <a:gradFill>
            <a:gsLst>
              <a:gs pos="0">
                <a:srgbClr val="CCD4D9">
                  <a:alpha val="0"/>
                </a:srgbClr>
              </a:gs>
              <a:gs pos="100000">
                <a:srgbClr val="FFFFFF"/>
              </a:gs>
            </a:gsLst>
            <a:lin ang="5400000"/>
          </a:gradFill>
          <a:ln w="12700">
            <a:miter lim="400000"/>
          </a:ln>
        </p:spPr>
        <p:txBody>
          <a:bodyPr lIns="19050" tIns="19050" rIns="19050" bIns="19050" anchor="ctr"/>
          <a:lstStyle/>
          <a:p>
            <a:pPr algn="ctr" defTabSz="309563">
              <a:lnSpc>
                <a:spcPct val="100000"/>
              </a:lnSpc>
              <a:spcBef>
                <a:spcPts val="0"/>
              </a:spcBef>
              <a:defRPr sz="3200">
                <a:solidFill>
                  <a:srgbClr val="FFFFFF"/>
                </a:solidFill>
                <a:latin typeface="Helvetica Neue Medium"/>
                <a:ea typeface="Helvetica Neue Medium"/>
                <a:cs typeface="Helvetica Neue Medium"/>
                <a:sym typeface="Helvetica Neue Medium"/>
              </a:defRPr>
            </a:pPr>
            <a:endParaRPr sz="1200"/>
          </a:p>
        </p:txBody>
      </p:sp>
      <p:sp>
        <p:nvSpPr>
          <p:cNvPr id="359" name="Luctus"/>
          <p:cNvSpPr txBox="1"/>
          <p:nvPr/>
        </p:nvSpPr>
        <p:spPr>
          <a:xfrm>
            <a:off x="929109" y="3789481"/>
            <a:ext cx="808518" cy="220317"/>
          </a:xfrm>
          <a:prstGeom prst="rect">
            <a:avLst/>
          </a:prstGeom>
          <a:ln w="12700">
            <a:miter lim="400000"/>
          </a:ln>
          <a:extLst>
            <a:ext uri="{C572A759-6A51-4108-AA02-DFA0A04FC94B}">
              <ma14:wrappingTextBoxFlag xmlns="" xmlns:ma14="http://schemas.microsoft.com/office/mac/drawingml/2011/main" val="1"/>
            </a:ext>
          </a:extLst>
        </p:spPr>
        <p:txBody>
          <a:bodyPr lIns="19050" tIns="19050" rIns="19050" bIns="19050" anchor="ctr">
            <a:spAutoFit/>
          </a:bodyPr>
          <a:lstStyle>
            <a:lvl1pPr>
              <a:defRPr sz="3500" b="1">
                <a:solidFill>
                  <a:srgbClr val="051636"/>
                </a:solidFill>
                <a:latin typeface="Arial Narrow"/>
                <a:ea typeface="Arial Narrow"/>
                <a:cs typeface="Arial Narrow"/>
                <a:sym typeface="Arial Narrow"/>
              </a:defRPr>
            </a:lvl1pPr>
          </a:lstStyle>
          <a:p>
            <a:r>
              <a:rPr sz="1313" err="1"/>
              <a:t>Luctus</a:t>
            </a:r>
            <a:endParaRPr sz="1313"/>
          </a:p>
        </p:txBody>
      </p:sp>
      <p:sp>
        <p:nvSpPr>
          <p:cNvPr id="360" name="Lorem ipsum dolor sit amet, consectetur adipiscing elit"/>
          <p:cNvSpPr txBox="1"/>
          <p:nvPr/>
        </p:nvSpPr>
        <p:spPr>
          <a:xfrm>
            <a:off x="928513" y="4035802"/>
            <a:ext cx="1643562" cy="346249"/>
          </a:xfrm>
          <a:prstGeom prst="rect">
            <a:avLst/>
          </a:prstGeom>
          <a:ln w="12700">
            <a:miter lim="400000"/>
          </a:ln>
          <a:extLst>
            <a:ext uri="{C572A759-6A51-4108-AA02-DFA0A04FC94B}">
              <ma14:wrappingTextBoxFlag xmlns="" xmlns:ma14="http://schemas.microsoft.com/office/mac/drawingml/2011/main" val="1"/>
            </a:ext>
          </a:extLst>
        </p:spPr>
        <p:txBody>
          <a:bodyPr wrap="square" lIns="19050" tIns="19050" rIns="19050" bIns="19050">
            <a:spAutoFit/>
          </a:bodyPr>
          <a:lstStyle>
            <a:lvl1pPr>
              <a:lnSpc>
                <a:spcPct val="100000"/>
              </a:lnSpc>
              <a:defRPr sz="2300">
                <a:solidFill>
                  <a:srgbClr val="061636"/>
                </a:solidFill>
                <a:latin typeface="Arial"/>
                <a:ea typeface="Arial"/>
                <a:cs typeface="Arial"/>
                <a:sym typeface="Arial"/>
              </a:defRPr>
            </a:lvl1pPr>
          </a:lstStyle>
          <a:p>
            <a:r>
              <a:rPr sz="1000"/>
              <a:t>Lorem ipsum dolor sit </a:t>
            </a:r>
            <a:r>
              <a:rPr sz="1000" err="1"/>
              <a:t>amet</a:t>
            </a:r>
            <a:r>
              <a:rPr sz="1000"/>
              <a:t>, </a:t>
            </a:r>
            <a:r>
              <a:rPr sz="1000" err="1"/>
              <a:t>consectetur</a:t>
            </a:r>
            <a:r>
              <a:rPr sz="1000"/>
              <a:t> </a:t>
            </a:r>
            <a:r>
              <a:rPr sz="1000" err="1"/>
              <a:t>adipiscing</a:t>
            </a:r>
            <a:r>
              <a:rPr sz="1000"/>
              <a:t> </a:t>
            </a:r>
            <a:r>
              <a:rPr sz="1000" err="1"/>
              <a:t>elit</a:t>
            </a:r>
            <a:endParaRPr sz="1000"/>
          </a:p>
        </p:txBody>
      </p:sp>
      <p:sp>
        <p:nvSpPr>
          <p:cNvPr id="362" name="Retângulo"/>
          <p:cNvSpPr/>
          <p:nvPr/>
        </p:nvSpPr>
        <p:spPr>
          <a:xfrm>
            <a:off x="2694985" y="1725067"/>
            <a:ext cx="1923472" cy="2910434"/>
          </a:xfrm>
          <a:prstGeom prst="rect">
            <a:avLst/>
          </a:prstGeom>
          <a:solidFill>
            <a:srgbClr val="CCD4D9"/>
          </a:solidFill>
          <a:ln w="12700">
            <a:miter lim="400000"/>
          </a:ln>
        </p:spPr>
        <p:txBody>
          <a:bodyPr lIns="19050" tIns="19050" rIns="19050" bIns="19050" anchor="ctr"/>
          <a:lstStyle/>
          <a:p>
            <a:pPr algn="ctr" defTabSz="309563">
              <a:lnSpc>
                <a:spcPct val="100000"/>
              </a:lnSpc>
              <a:spcBef>
                <a:spcPts val="0"/>
              </a:spcBef>
              <a:defRPr sz="3200">
                <a:solidFill>
                  <a:srgbClr val="D5D5D5"/>
                </a:solidFill>
                <a:latin typeface="Helvetica Neue Medium"/>
                <a:ea typeface="Helvetica Neue Medium"/>
                <a:cs typeface="Helvetica Neue Medium"/>
                <a:sym typeface="Helvetica Neue Medium"/>
              </a:defRPr>
            </a:pPr>
            <a:endParaRPr sz="1200"/>
          </a:p>
        </p:txBody>
      </p:sp>
      <p:sp>
        <p:nvSpPr>
          <p:cNvPr id="363" name="Retângulo"/>
          <p:cNvSpPr/>
          <p:nvPr/>
        </p:nvSpPr>
        <p:spPr>
          <a:xfrm>
            <a:off x="2692280" y="3165798"/>
            <a:ext cx="1928883" cy="1479129"/>
          </a:xfrm>
          <a:prstGeom prst="rect">
            <a:avLst/>
          </a:prstGeom>
          <a:gradFill>
            <a:gsLst>
              <a:gs pos="0">
                <a:srgbClr val="CCD4D9">
                  <a:alpha val="0"/>
                </a:srgbClr>
              </a:gs>
              <a:gs pos="100000">
                <a:srgbClr val="FFFFFF"/>
              </a:gs>
            </a:gsLst>
            <a:lin ang="5400000"/>
          </a:gradFill>
          <a:ln w="12700">
            <a:miter lim="400000"/>
          </a:ln>
        </p:spPr>
        <p:txBody>
          <a:bodyPr lIns="19050" tIns="19050" rIns="19050" bIns="19050" anchor="ctr"/>
          <a:lstStyle/>
          <a:p>
            <a:pPr algn="ctr" defTabSz="309563">
              <a:lnSpc>
                <a:spcPct val="100000"/>
              </a:lnSpc>
              <a:spcBef>
                <a:spcPts val="0"/>
              </a:spcBef>
              <a:defRPr sz="3200">
                <a:solidFill>
                  <a:srgbClr val="FFFFFF"/>
                </a:solidFill>
                <a:latin typeface="Helvetica Neue Medium"/>
                <a:ea typeface="Helvetica Neue Medium"/>
                <a:cs typeface="Helvetica Neue Medium"/>
                <a:sym typeface="Helvetica Neue Medium"/>
              </a:defRPr>
            </a:pPr>
            <a:endParaRPr sz="1200"/>
          </a:p>
        </p:txBody>
      </p:sp>
      <p:sp>
        <p:nvSpPr>
          <p:cNvPr id="365" name="Luctus"/>
          <p:cNvSpPr txBox="1"/>
          <p:nvPr/>
        </p:nvSpPr>
        <p:spPr>
          <a:xfrm>
            <a:off x="2893444" y="3789481"/>
            <a:ext cx="808518" cy="220317"/>
          </a:xfrm>
          <a:prstGeom prst="rect">
            <a:avLst/>
          </a:prstGeom>
          <a:ln w="12700">
            <a:miter lim="400000"/>
          </a:ln>
          <a:extLst>
            <a:ext uri="{C572A759-6A51-4108-AA02-DFA0A04FC94B}">
              <ma14:wrappingTextBoxFlag xmlns="" xmlns:ma14="http://schemas.microsoft.com/office/mac/drawingml/2011/main" val="1"/>
            </a:ext>
          </a:extLst>
        </p:spPr>
        <p:txBody>
          <a:bodyPr lIns="19050" tIns="19050" rIns="19050" bIns="19050" anchor="ctr">
            <a:spAutoFit/>
          </a:bodyPr>
          <a:lstStyle>
            <a:lvl1pPr>
              <a:defRPr sz="3500" b="1">
                <a:solidFill>
                  <a:srgbClr val="051636"/>
                </a:solidFill>
                <a:latin typeface="Arial Narrow"/>
                <a:ea typeface="Arial Narrow"/>
                <a:cs typeface="Arial Narrow"/>
                <a:sym typeface="Arial Narrow"/>
              </a:defRPr>
            </a:lvl1pPr>
          </a:lstStyle>
          <a:p>
            <a:r>
              <a:rPr sz="1313"/>
              <a:t>Luctus</a:t>
            </a:r>
          </a:p>
        </p:txBody>
      </p:sp>
      <p:sp>
        <p:nvSpPr>
          <p:cNvPr id="366" name="Retângulo"/>
          <p:cNvSpPr/>
          <p:nvPr/>
        </p:nvSpPr>
        <p:spPr>
          <a:xfrm>
            <a:off x="4704567" y="1725067"/>
            <a:ext cx="1923472" cy="2910434"/>
          </a:xfrm>
          <a:prstGeom prst="rect">
            <a:avLst/>
          </a:prstGeom>
          <a:solidFill>
            <a:srgbClr val="CCD4D9"/>
          </a:solidFill>
          <a:ln w="12700">
            <a:miter lim="400000"/>
          </a:ln>
        </p:spPr>
        <p:txBody>
          <a:bodyPr lIns="19050" tIns="19050" rIns="19050" bIns="19050" anchor="ctr"/>
          <a:lstStyle/>
          <a:p>
            <a:pPr algn="ctr" defTabSz="309563">
              <a:lnSpc>
                <a:spcPct val="100000"/>
              </a:lnSpc>
              <a:spcBef>
                <a:spcPts val="0"/>
              </a:spcBef>
              <a:defRPr sz="3200">
                <a:solidFill>
                  <a:srgbClr val="D5D5D5"/>
                </a:solidFill>
                <a:latin typeface="Helvetica Neue Medium"/>
                <a:ea typeface="Helvetica Neue Medium"/>
                <a:cs typeface="Helvetica Neue Medium"/>
                <a:sym typeface="Helvetica Neue Medium"/>
              </a:defRPr>
            </a:pPr>
            <a:endParaRPr sz="1200"/>
          </a:p>
        </p:txBody>
      </p:sp>
      <p:sp>
        <p:nvSpPr>
          <p:cNvPr id="367" name="Retângulo"/>
          <p:cNvSpPr/>
          <p:nvPr/>
        </p:nvSpPr>
        <p:spPr>
          <a:xfrm>
            <a:off x="4704568" y="3156371"/>
            <a:ext cx="1928883" cy="1479129"/>
          </a:xfrm>
          <a:prstGeom prst="rect">
            <a:avLst/>
          </a:prstGeom>
          <a:gradFill>
            <a:gsLst>
              <a:gs pos="0">
                <a:srgbClr val="CCD4D9">
                  <a:alpha val="0"/>
                </a:srgbClr>
              </a:gs>
              <a:gs pos="100000">
                <a:srgbClr val="FFFFFF"/>
              </a:gs>
            </a:gsLst>
            <a:lin ang="5400000"/>
          </a:gradFill>
          <a:ln w="12700">
            <a:miter lim="400000"/>
          </a:ln>
        </p:spPr>
        <p:txBody>
          <a:bodyPr lIns="19050" tIns="19050" rIns="19050" bIns="19050" anchor="ctr"/>
          <a:lstStyle/>
          <a:p>
            <a:pPr algn="ctr" defTabSz="309563">
              <a:lnSpc>
                <a:spcPct val="100000"/>
              </a:lnSpc>
              <a:spcBef>
                <a:spcPts val="0"/>
              </a:spcBef>
              <a:defRPr sz="3200">
                <a:solidFill>
                  <a:srgbClr val="FFFFFF"/>
                </a:solidFill>
                <a:latin typeface="Helvetica Neue Medium"/>
                <a:ea typeface="Helvetica Neue Medium"/>
                <a:cs typeface="Helvetica Neue Medium"/>
                <a:sym typeface="Helvetica Neue Medium"/>
              </a:defRPr>
            </a:pPr>
            <a:endParaRPr sz="1200"/>
          </a:p>
        </p:txBody>
      </p:sp>
      <p:sp>
        <p:nvSpPr>
          <p:cNvPr id="368" name="Lorem ipsum dolor sit amet, consectetur adipiscing elit"/>
          <p:cNvSpPr txBox="1"/>
          <p:nvPr/>
        </p:nvSpPr>
        <p:spPr>
          <a:xfrm>
            <a:off x="2892848" y="4035802"/>
            <a:ext cx="1615714" cy="346249"/>
          </a:xfrm>
          <a:prstGeom prst="rect">
            <a:avLst/>
          </a:prstGeom>
          <a:ln w="12700">
            <a:miter lim="400000"/>
          </a:ln>
          <a:extLst>
            <a:ext uri="{C572A759-6A51-4108-AA02-DFA0A04FC94B}">
              <ma14:wrappingTextBoxFlag xmlns="" xmlns:ma14="http://schemas.microsoft.com/office/mac/drawingml/2011/main" val="1"/>
            </a:ext>
          </a:extLst>
        </p:spPr>
        <p:txBody>
          <a:bodyPr wrap="square" lIns="19050" tIns="19050" rIns="19050" bIns="19050">
            <a:spAutoFit/>
          </a:bodyPr>
          <a:lstStyle>
            <a:lvl1pPr>
              <a:lnSpc>
                <a:spcPct val="100000"/>
              </a:lnSpc>
              <a:defRPr sz="2300">
                <a:solidFill>
                  <a:srgbClr val="061636"/>
                </a:solidFill>
                <a:latin typeface="Arial"/>
                <a:ea typeface="Arial"/>
                <a:cs typeface="Arial"/>
                <a:sym typeface="Arial"/>
              </a:defRPr>
            </a:lvl1pPr>
          </a:lstStyle>
          <a:p>
            <a:r>
              <a:rPr sz="1000"/>
              <a:t>Lorem ipsum dolor sit </a:t>
            </a:r>
            <a:r>
              <a:rPr sz="1000" err="1"/>
              <a:t>amet</a:t>
            </a:r>
            <a:r>
              <a:rPr sz="1000"/>
              <a:t>, </a:t>
            </a:r>
            <a:r>
              <a:rPr sz="1000" err="1"/>
              <a:t>consectetur</a:t>
            </a:r>
            <a:r>
              <a:rPr sz="1000"/>
              <a:t> </a:t>
            </a:r>
            <a:r>
              <a:rPr sz="1000" err="1"/>
              <a:t>adipiscing</a:t>
            </a:r>
            <a:r>
              <a:rPr sz="1000"/>
              <a:t> </a:t>
            </a:r>
            <a:r>
              <a:rPr sz="1000" err="1"/>
              <a:t>elit</a:t>
            </a:r>
            <a:endParaRPr sz="1000"/>
          </a:p>
        </p:txBody>
      </p:sp>
      <p:sp>
        <p:nvSpPr>
          <p:cNvPr id="369" name="Luctus"/>
          <p:cNvSpPr txBox="1"/>
          <p:nvPr/>
        </p:nvSpPr>
        <p:spPr>
          <a:xfrm>
            <a:off x="4897506" y="3758121"/>
            <a:ext cx="808517" cy="220317"/>
          </a:xfrm>
          <a:prstGeom prst="rect">
            <a:avLst/>
          </a:prstGeom>
          <a:ln w="12700">
            <a:miter lim="400000"/>
          </a:ln>
          <a:extLst>
            <a:ext uri="{C572A759-6A51-4108-AA02-DFA0A04FC94B}">
              <ma14:wrappingTextBoxFlag xmlns="" xmlns:ma14="http://schemas.microsoft.com/office/mac/drawingml/2011/main" val="1"/>
            </a:ext>
          </a:extLst>
        </p:spPr>
        <p:txBody>
          <a:bodyPr lIns="19050" tIns="19050" rIns="19050" bIns="19050" anchor="ctr">
            <a:spAutoFit/>
          </a:bodyPr>
          <a:lstStyle>
            <a:lvl1pPr>
              <a:defRPr sz="3500" b="1">
                <a:solidFill>
                  <a:srgbClr val="051636"/>
                </a:solidFill>
                <a:latin typeface="Arial Narrow"/>
                <a:ea typeface="Arial Narrow"/>
                <a:cs typeface="Arial Narrow"/>
                <a:sym typeface="Arial Narrow"/>
              </a:defRPr>
            </a:lvl1pPr>
          </a:lstStyle>
          <a:p>
            <a:r>
              <a:rPr sz="1313"/>
              <a:t>Luctus</a:t>
            </a:r>
          </a:p>
        </p:txBody>
      </p:sp>
      <p:sp>
        <p:nvSpPr>
          <p:cNvPr id="370" name="Lorem ipsum dolor sit amet, consectetur adipiscing elit"/>
          <p:cNvSpPr txBox="1"/>
          <p:nvPr/>
        </p:nvSpPr>
        <p:spPr>
          <a:xfrm>
            <a:off x="4896910" y="4004442"/>
            <a:ext cx="1643562" cy="346249"/>
          </a:xfrm>
          <a:prstGeom prst="rect">
            <a:avLst/>
          </a:prstGeom>
          <a:ln w="12700">
            <a:miter lim="400000"/>
          </a:ln>
          <a:extLst>
            <a:ext uri="{C572A759-6A51-4108-AA02-DFA0A04FC94B}">
              <ma14:wrappingTextBoxFlag xmlns="" xmlns:ma14="http://schemas.microsoft.com/office/mac/drawingml/2011/main" val="1"/>
            </a:ext>
          </a:extLst>
        </p:spPr>
        <p:txBody>
          <a:bodyPr wrap="square" lIns="19050" tIns="19050" rIns="19050" bIns="19050">
            <a:spAutoFit/>
          </a:bodyPr>
          <a:lstStyle>
            <a:lvl1pPr>
              <a:lnSpc>
                <a:spcPct val="100000"/>
              </a:lnSpc>
              <a:defRPr sz="2300">
                <a:solidFill>
                  <a:srgbClr val="061636"/>
                </a:solidFill>
                <a:latin typeface="Arial"/>
                <a:ea typeface="Arial"/>
                <a:cs typeface="Arial"/>
                <a:sym typeface="Arial"/>
              </a:defRPr>
            </a:lvl1pPr>
          </a:lstStyle>
          <a:p>
            <a:r>
              <a:rPr sz="1000"/>
              <a:t>Lorem ipsum dolor sit </a:t>
            </a:r>
            <a:r>
              <a:rPr sz="1000" err="1"/>
              <a:t>amet</a:t>
            </a:r>
            <a:r>
              <a:rPr sz="1000"/>
              <a:t>, </a:t>
            </a:r>
            <a:r>
              <a:rPr sz="1000" err="1"/>
              <a:t>consectetur</a:t>
            </a:r>
            <a:r>
              <a:rPr sz="1000"/>
              <a:t> </a:t>
            </a:r>
            <a:r>
              <a:rPr sz="1000" err="1"/>
              <a:t>adipiscing</a:t>
            </a:r>
            <a:r>
              <a:rPr sz="1000"/>
              <a:t> </a:t>
            </a:r>
            <a:r>
              <a:rPr sz="1000" err="1"/>
              <a:t>elit</a:t>
            </a:r>
            <a:endParaRPr sz="1000"/>
          </a:p>
        </p:txBody>
      </p:sp>
      <p:sp>
        <p:nvSpPr>
          <p:cNvPr id="371" name="Retângulo"/>
          <p:cNvSpPr/>
          <p:nvPr/>
        </p:nvSpPr>
        <p:spPr>
          <a:xfrm>
            <a:off x="6714150" y="1725067"/>
            <a:ext cx="1923472" cy="2910434"/>
          </a:xfrm>
          <a:prstGeom prst="rect">
            <a:avLst/>
          </a:prstGeom>
          <a:solidFill>
            <a:srgbClr val="CCD4D9"/>
          </a:solidFill>
          <a:ln w="12700">
            <a:miter lim="400000"/>
          </a:ln>
        </p:spPr>
        <p:txBody>
          <a:bodyPr lIns="19050" tIns="19050" rIns="19050" bIns="19050" anchor="ctr"/>
          <a:lstStyle/>
          <a:p>
            <a:pPr algn="ctr" defTabSz="309563">
              <a:lnSpc>
                <a:spcPct val="100000"/>
              </a:lnSpc>
              <a:spcBef>
                <a:spcPts val="0"/>
              </a:spcBef>
              <a:defRPr sz="3200">
                <a:solidFill>
                  <a:srgbClr val="D5D5D5"/>
                </a:solidFill>
                <a:latin typeface="Helvetica Neue Medium"/>
                <a:ea typeface="Helvetica Neue Medium"/>
                <a:cs typeface="Helvetica Neue Medium"/>
                <a:sym typeface="Helvetica Neue Medium"/>
              </a:defRPr>
            </a:pPr>
            <a:endParaRPr sz="1200"/>
          </a:p>
        </p:txBody>
      </p:sp>
      <p:sp>
        <p:nvSpPr>
          <p:cNvPr id="372" name="Retângulo"/>
          <p:cNvSpPr/>
          <p:nvPr/>
        </p:nvSpPr>
        <p:spPr>
          <a:xfrm>
            <a:off x="6711444" y="3156371"/>
            <a:ext cx="1928883" cy="1479129"/>
          </a:xfrm>
          <a:prstGeom prst="rect">
            <a:avLst/>
          </a:prstGeom>
          <a:gradFill>
            <a:gsLst>
              <a:gs pos="0">
                <a:srgbClr val="CCD4D9">
                  <a:alpha val="0"/>
                </a:srgbClr>
              </a:gs>
              <a:gs pos="100000">
                <a:srgbClr val="FFFFFF"/>
              </a:gs>
            </a:gsLst>
            <a:lin ang="5400000"/>
          </a:gradFill>
          <a:ln w="12700">
            <a:miter lim="400000"/>
          </a:ln>
        </p:spPr>
        <p:txBody>
          <a:bodyPr lIns="19050" tIns="19050" rIns="19050" bIns="19050" anchor="ctr"/>
          <a:lstStyle/>
          <a:p>
            <a:pPr algn="ctr" defTabSz="309563">
              <a:lnSpc>
                <a:spcPct val="100000"/>
              </a:lnSpc>
              <a:spcBef>
                <a:spcPts val="0"/>
              </a:spcBef>
              <a:defRPr sz="3200">
                <a:solidFill>
                  <a:srgbClr val="FFFFFF"/>
                </a:solidFill>
                <a:latin typeface="Helvetica Neue Medium"/>
                <a:ea typeface="Helvetica Neue Medium"/>
                <a:cs typeface="Helvetica Neue Medium"/>
                <a:sym typeface="Helvetica Neue Medium"/>
              </a:defRPr>
            </a:pPr>
            <a:endParaRPr sz="1200"/>
          </a:p>
        </p:txBody>
      </p:sp>
      <p:sp>
        <p:nvSpPr>
          <p:cNvPr id="373" name="Luctus"/>
          <p:cNvSpPr txBox="1"/>
          <p:nvPr/>
        </p:nvSpPr>
        <p:spPr>
          <a:xfrm>
            <a:off x="6887119" y="3789481"/>
            <a:ext cx="808517" cy="220317"/>
          </a:xfrm>
          <a:prstGeom prst="rect">
            <a:avLst/>
          </a:prstGeom>
          <a:ln w="12700">
            <a:miter lim="400000"/>
          </a:ln>
          <a:extLst>
            <a:ext uri="{C572A759-6A51-4108-AA02-DFA0A04FC94B}">
              <ma14:wrappingTextBoxFlag xmlns="" xmlns:ma14="http://schemas.microsoft.com/office/mac/drawingml/2011/main" val="1"/>
            </a:ext>
          </a:extLst>
        </p:spPr>
        <p:txBody>
          <a:bodyPr lIns="19050" tIns="19050" rIns="19050" bIns="19050" anchor="ctr">
            <a:spAutoFit/>
          </a:bodyPr>
          <a:lstStyle>
            <a:lvl1pPr>
              <a:defRPr sz="3500" b="1">
                <a:solidFill>
                  <a:srgbClr val="051636"/>
                </a:solidFill>
                <a:latin typeface="Arial Narrow"/>
                <a:ea typeface="Arial Narrow"/>
                <a:cs typeface="Arial Narrow"/>
                <a:sym typeface="Arial Narrow"/>
              </a:defRPr>
            </a:lvl1pPr>
          </a:lstStyle>
          <a:p>
            <a:r>
              <a:rPr sz="1313"/>
              <a:t>Luctus</a:t>
            </a:r>
          </a:p>
        </p:txBody>
      </p:sp>
      <p:sp>
        <p:nvSpPr>
          <p:cNvPr id="374" name="Lorem ipsum dolor sit amet, consectetur adipiscing elit"/>
          <p:cNvSpPr txBox="1"/>
          <p:nvPr/>
        </p:nvSpPr>
        <p:spPr>
          <a:xfrm>
            <a:off x="6886523" y="4035802"/>
            <a:ext cx="1615713" cy="346249"/>
          </a:xfrm>
          <a:prstGeom prst="rect">
            <a:avLst/>
          </a:prstGeom>
          <a:ln w="12700">
            <a:miter lim="400000"/>
          </a:ln>
          <a:extLst>
            <a:ext uri="{C572A759-6A51-4108-AA02-DFA0A04FC94B}">
              <ma14:wrappingTextBoxFlag xmlns="" xmlns:ma14="http://schemas.microsoft.com/office/mac/drawingml/2011/main" val="1"/>
            </a:ext>
          </a:extLst>
        </p:spPr>
        <p:txBody>
          <a:bodyPr wrap="square" lIns="19050" tIns="19050" rIns="19050" bIns="19050">
            <a:spAutoFit/>
          </a:bodyPr>
          <a:lstStyle>
            <a:lvl1pPr>
              <a:lnSpc>
                <a:spcPct val="100000"/>
              </a:lnSpc>
              <a:defRPr sz="2300">
                <a:solidFill>
                  <a:srgbClr val="061636"/>
                </a:solidFill>
                <a:latin typeface="Arial"/>
                <a:ea typeface="Arial"/>
                <a:cs typeface="Arial"/>
                <a:sym typeface="Arial"/>
              </a:defRPr>
            </a:lvl1pPr>
          </a:lstStyle>
          <a:p>
            <a:r>
              <a:rPr sz="1000"/>
              <a:t>Lorem ipsum dolor sit </a:t>
            </a:r>
            <a:r>
              <a:rPr sz="1000" err="1"/>
              <a:t>amet</a:t>
            </a:r>
            <a:r>
              <a:rPr sz="1000"/>
              <a:t>, </a:t>
            </a:r>
            <a:r>
              <a:rPr sz="1000" err="1"/>
              <a:t>consectetur</a:t>
            </a:r>
            <a:r>
              <a:rPr sz="1000"/>
              <a:t> </a:t>
            </a:r>
            <a:r>
              <a:rPr sz="1000" err="1"/>
              <a:t>adipiscing</a:t>
            </a:r>
            <a:r>
              <a:rPr sz="1000"/>
              <a:t> </a:t>
            </a:r>
            <a:r>
              <a:rPr sz="1000" err="1"/>
              <a:t>elit</a:t>
            </a:r>
            <a:endParaRPr sz="1000"/>
          </a:p>
        </p:txBody>
      </p:sp>
      <p:sp>
        <p:nvSpPr>
          <p:cNvPr id="10" name="Lorem ipsum dolor sit amet, consectetur adipiscing elit Sed do eiusmod tempor">
            <a:extLst>
              <a:ext uri="{FF2B5EF4-FFF2-40B4-BE49-F238E27FC236}">
                <a16:creationId xmlns:a16="http://schemas.microsoft.com/office/drawing/2014/main" id="{D4FA10C6-77C7-EB7B-9753-01A3AB00D8EC}"/>
              </a:ext>
            </a:extLst>
          </p:cNvPr>
          <p:cNvSpPr txBox="1"/>
          <p:nvPr/>
        </p:nvSpPr>
        <p:spPr>
          <a:xfrm>
            <a:off x="657536" y="445673"/>
            <a:ext cx="7966629" cy="360483"/>
          </a:xfrm>
          <a:prstGeom prst="rect">
            <a:avLst/>
          </a:prstGeom>
          <a:ln w="12700">
            <a:miter lim="400000"/>
          </a:ln>
          <a:extLst>
            <a:ext uri="{C572A759-6A51-4108-AA02-DFA0A04FC94B}">
              <ma14:wrappingTextBoxFlag xmlns="" xmlns:ma14="http://schemas.microsoft.com/office/mac/drawingml/2011/main" val="1"/>
            </a:ext>
          </a:extLst>
        </p:spPr>
        <p:txBody>
          <a:bodyPr lIns="19050" tIns="19050" rIns="19050" bIns="19050">
            <a:spAutoFit/>
          </a:bodyPr>
          <a:lstStyle/>
          <a:p>
            <a:pPr>
              <a:defRPr sz="5000" b="1" cap="all">
                <a:latin typeface="Arial Narrow"/>
                <a:ea typeface="Arial Narrow"/>
                <a:cs typeface="Arial Narrow"/>
                <a:sym typeface="Arial Narrow"/>
              </a:defRPr>
            </a:pPr>
            <a:r>
              <a:rPr lang="en-US" sz="2325" b="1" cap="all" dirty="0">
                <a:solidFill>
                  <a:srgbClr val="100690"/>
                </a:solidFill>
                <a:latin typeface="Arial Narrow"/>
              </a:rPr>
              <a:t>Example of a title on a line</a:t>
            </a:r>
          </a:p>
        </p:txBody>
      </p:sp>
      <p:sp>
        <p:nvSpPr>
          <p:cNvPr id="11" name="AGENDA">
            <a:extLst>
              <a:ext uri="{FF2B5EF4-FFF2-40B4-BE49-F238E27FC236}">
                <a16:creationId xmlns:a16="http://schemas.microsoft.com/office/drawing/2014/main" id="{D4B176AA-E4E9-246A-3486-CD22B0744B1E}"/>
              </a:ext>
            </a:extLst>
          </p:cNvPr>
          <p:cNvSpPr txBox="1"/>
          <p:nvPr/>
        </p:nvSpPr>
        <p:spPr>
          <a:xfrm>
            <a:off x="658822" y="756786"/>
            <a:ext cx="2905796" cy="287771"/>
          </a:xfrm>
          <a:prstGeom prst="rect">
            <a:avLst/>
          </a:prstGeom>
          <a:ln w="12700">
            <a:miter lim="400000"/>
          </a:ln>
          <a:extLst>
            <a:ext uri="{C572A759-6A51-4108-AA02-DFA0A04FC94B}">
              <ma14:wrappingTextBoxFlag xmlns="" xmlns:ma14="http://schemas.microsoft.com/office/mac/drawingml/2011/main" val="1"/>
            </a:ext>
          </a:extLst>
        </p:spPr>
        <p:txBody>
          <a:bodyPr wrap="square" lIns="19050" tIns="19050" rIns="19050" bIns="19050" anchor="ctr">
            <a:spAutoFit/>
          </a:bodyPr>
          <a:lstStyle>
            <a:lvl1pPr>
              <a:defRPr sz="6500" b="1">
                <a:solidFill>
                  <a:srgbClr val="1E4BDE"/>
                </a:solidFill>
                <a:latin typeface="Arial Narrow"/>
                <a:ea typeface="Arial Narrow"/>
                <a:cs typeface="Arial Narrow"/>
                <a:sym typeface="Arial Narrow"/>
              </a:defRPr>
            </a:lvl1pPr>
          </a:lstStyle>
          <a:p>
            <a:r>
              <a:rPr lang="pt-BR" sz="1800" b="0" dirty="0">
                <a:solidFill>
                  <a:srgbClr val="005BAF"/>
                </a:solidFill>
                <a:latin typeface="Arial" panose="020B0604020202020204" pitchFamily="34" charset="0"/>
                <a:cs typeface="Arial" panose="020B0604020202020204" pitchFamily="34" charset="0"/>
              </a:rPr>
              <a:t>Subtitle </a:t>
            </a:r>
            <a:r>
              <a:rPr lang="pt-BR" sz="1800" b="0" dirty="0" err="1">
                <a:solidFill>
                  <a:srgbClr val="005BAF"/>
                </a:solidFill>
                <a:latin typeface="Arial" panose="020B0604020202020204" pitchFamily="34" charset="0"/>
                <a:cs typeface="Arial" panose="020B0604020202020204" pitchFamily="34" charset="0"/>
              </a:rPr>
              <a:t>example</a:t>
            </a:r>
            <a:endParaRPr lang="pt-BR" sz="1800" b="0" dirty="0">
              <a:solidFill>
                <a:srgbClr val="005BAF"/>
              </a:solidFill>
              <a:latin typeface="Arial" panose="020B0604020202020204" pitchFamily="34" charset="0"/>
              <a:cs typeface="Arial" panose="020B0604020202020204" pitchFamily="34" charset="0"/>
            </a:endParaRPr>
          </a:p>
        </p:txBody>
      </p:sp>
      <p:grpSp>
        <p:nvGrpSpPr>
          <p:cNvPr id="2" name="Agrupar 1">
            <a:extLst>
              <a:ext uri="{FF2B5EF4-FFF2-40B4-BE49-F238E27FC236}">
                <a16:creationId xmlns:a16="http://schemas.microsoft.com/office/drawing/2014/main" id="{0B1A4E35-E0A6-05F4-726F-BF3F47F40749}"/>
              </a:ext>
            </a:extLst>
          </p:cNvPr>
          <p:cNvGrpSpPr/>
          <p:nvPr/>
        </p:nvGrpSpPr>
        <p:grpSpPr>
          <a:xfrm>
            <a:off x="8870294" y="167554"/>
            <a:ext cx="258136" cy="4683954"/>
            <a:chOff x="23654022" y="446811"/>
            <a:chExt cx="688359" cy="12490546"/>
          </a:xfrm>
        </p:grpSpPr>
        <p:grpSp>
          <p:nvGrpSpPr>
            <p:cNvPr id="3" name="Grupo">
              <a:extLst>
                <a:ext uri="{FF2B5EF4-FFF2-40B4-BE49-F238E27FC236}">
                  <a16:creationId xmlns:a16="http://schemas.microsoft.com/office/drawing/2014/main" id="{905A7184-4983-025C-AF7A-FA3A39DE8444}"/>
                </a:ext>
              </a:extLst>
            </p:cNvPr>
            <p:cNvGrpSpPr/>
            <p:nvPr/>
          </p:nvGrpSpPr>
          <p:grpSpPr>
            <a:xfrm rot="16200000">
              <a:off x="18519882" y="7114857"/>
              <a:ext cx="11349650" cy="295349"/>
              <a:chOff x="-1276219" y="-698"/>
              <a:chExt cx="11349649" cy="295348"/>
            </a:xfrm>
          </p:grpSpPr>
          <p:sp>
            <p:nvSpPr>
              <p:cNvPr id="5" name="This information belongs to Embraer and cannot be used or reproduced without written permission from the Company.">
                <a:extLst>
                  <a:ext uri="{FF2B5EF4-FFF2-40B4-BE49-F238E27FC236}">
                    <a16:creationId xmlns:a16="http://schemas.microsoft.com/office/drawing/2014/main" id="{170427ED-5D64-1FBD-C02F-1D2F1F7D208B}"/>
                  </a:ext>
                </a:extLst>
              </p:cNvPr>
              <p:cNvSpPr txBox="1"/>
              <p:nvPr/>
            </p:nvSpPr>
            <p:spPr>
              <a:xfrm>
                <a:off x="1071885" y="6522"/>
                <a:ext cx="9001545" cy="282814"/>
              </a:xfrm>
              <a:prstGeom prst="rect">
                <a:avLst/>
              </a:prstGeom>
              <a:noFill/>
              <a:ln w="12700" cap="flat">
                <a:noFill/>
                <a:miter lim="400000"/>
              </a:ln>
              <a:effectLst/>
              <a:extLst>
                <a:ext uri="{C572A759-6A51-4108-AA02-DFA0A04FC94B}">
                  <ma14:wrappingTextBoxFlag xmlns="" xmlns:ma14="http://schemas.microsoft.com/office/mac/drawingml/2011/main" val="1"/>
                </a:ext>
              </a:extLst>
            </p:spPr>
            <p:txBody>
              <a:bodyPr wrap="square" lIns="19050" tIns="19050" rIns="19050" bIns="19050" numCol="1" anchor="ctr">
                <a:spAutoFit/>
              </a:bodyPr>
              <a:lstStyle>
                <a:lvl1pPr>
                  <a:defRPr sz="1300">
                    <a:solidFill>
                      <a:srgbClr val="6E6D6D"/>
                    </a:solidFill>
                    <a:latin typeface="Arial"/>
                    <a:ea typeface="Arial"/>
                    <a:cs typeface="Arial"/>
                    <a:sym typeface="Arial"/>
                  </a:defRPr>
                </a:lvl1pPr>
              </a:lstStyle>
              <a:p>
                <a:r>
                  <a:rPr lang="en-US" sz="488" dirty="0"/>
                  <a:t>This information belongs to Embraer and cannot be used or reproduced without written permission from the Company.</a:t>
                </a:r>
              </a:p>
            </p:txBody>
          </p:sp>
          <p:sp>
            <p:nvSpPr>
              <p:cNvPr id="6" name="Linha">
                <a:extLst>
                  <a:ext uri="{FF2B5EF4-FFF2-40B4-BE49-F238E27FC236}">
                    <a16:creationId xmlns:a16="http://schemas.microsoft.com/office/drawing/2014/main" id="{61DE1D5B-FA98-8E7F-13B3-4E265080D1CE}"/>
                  </a:ext>
                </a:extLst>
              </p:cNvPr>
              <p:cNvSpPr/>
              <p:nvPr/>
            </p:nvSpPr>
            <p:spPr>
              <a:xfrm flipV="1">
                <a:off x="898999" y="21128"/>
                <a:ext cx="83625" cy="273522"/>
              </a:xfrm>
              <a:prstGeom prst="line">
                <a:avLst/>
              </a:prstGeom>
              <a:noFill/>
              <a:ln w="9525" cap="flat">
                <a:solidFill>
                  <a:srgbClr val="100690"/>
                </a:solidFill>
                <a:prstDash val="solid"/>
                <a:miter lim="400000"/>
              </a:ln>
              <a:effectLst/>
            </p:spPr>
            <p:txBody>
              <a:bodyPr wrap="square" lIns="19050" tIns="19050" rIns="19050" bIns="19050" numCol="1" anchor="ctr">
                <a:noAutofit/>
              </a:bodyPr>
              <a:lstStyle/>
              <a:p>
                <a:endParaRPr sz="675"/>
              </a:p>
            </p:txBody>
          </p:sp>
          <p:sp>
            <p:nvSpPr>
              <p:cNvPr id="7" name="This information belongs to Embraer and cannot be used or reproduced without written permission from the Company.">
                <a:extLst>
                  <a:ext uri="{FF2B5EF4-FFF2-40B4-BE49-F238E27FC236}">
                    <a16:creationId xmlns:a16="http://schemas.microsoft.com/office/drawing/2014/main" id="{49C1D2AD-C3A0-9BC4-BB48-B57D4AC09AB6}"/>
                  </a:ext>
                </a:extLst>
              </p:cNvPr>
              <p:cNvSpPr txBox="1"/>
              <p:nvPr/>
            </p:nvSpPr>
            <p:spPr>
              <a:xfrm>
                <a:off x="-1276219" y="-698"/>
                <a:ext cx="2621118" cy="282811"/>
              </a:xfrm>
              <a:prstGeom prst="rect">
                <a:avLst/>
              </a:prstGeom>
              <a:noFill/>
              <a:ln w="12700" cap="flat">
                <a:noFill/>
                <a:miter lim="400000"/>
              </a:ln>
              <a:effectLst/>
              <a:extLst>
                <a:ext uri="{C572A759-6A51-4108-AA02-DFA0A04FC94B}">
                  <ma14:wrappingTextBoxFlag xmlns="" xmlns:ma14="http://schemas.microsoft.com/office/mac/drawingml/2011/main" val="1"/>
                </a:ext>
              </a:extLst>
            </p:spPr>
            <p:txBody>
              <a:bodyPr wrap="square" lIns="19050" tIns="19050" rIns="19050" bIns="19050" numCol="1" anchor="ctr">
                <a:spAutoFit/>
              </a:bodyPr>
              <a:lstStyle>
                <a:lvl1pPr>
                  <a:defRPr sz="1300">
                    <a:solidFill>
                      <a:srgbClr val="6E6D6D"/>
                    </a:solidFill>
                    <a:latin typeface="Arial"/>
                    <a:ea typeface="Arial"/>
                    <a:cs typeface="Arial"/>
                    <a:sym typeface="Arial"/>
                  </a:defRPr>
                </a:lvl1pPr>
              </a:lstStyle>
              <a:p>
                <a:r>
                  <a:rPr lang="en-US" sz="488" dirty="0"/>
                  <a:t>SECRET INFORMATION</a:t>
                </a:r>
              </a:p>
            </p:txBody>
          </p:sp>
        </p:grpSp>
        <p:sp>
          <p:nvSpPr>
            <p:cNvPr id="4" name="Forma Livre: Forma 61">
              <a:extLst>
                <a:ext uri="{FF2B5EF4-FFF2-40B4-BE49-F238E27FC236}">
                  <a16:creationId xmlns:a16="http://schemas.microsoft.com/office/drawing/2014/main" id="{3009F87A-6D4C-938E-D548-0CCD317F352A}"/>
                </a:ext>
              </a:extLst>
            </p:cNvPr>
            <p:cNvSpPr/>
            <p:nvPr/>
          </p:nvSpPr>
          <p:spPr>
            <a:xfrm flipH="1">
              <a:off x="23654022" y="446811"/>
              <a:ext cx="359396" cy="359346"/>
            </a:xfrm>
            <a:custGeom>
              <a:avLst/>
              <a:gdLst/>
              <a:ahLst/>
              <a:cxnLst>
                <a:cxn ang="0">
                  <a:pos x="wd2" y="hd2"/>
                </a:cxn>
                <a:cxn ang="5400000">
                  <a:pos x="wd2" y="hd2"/>
                </a:cxn>
                <a:cxn ang="10800000">
                  <a:pos x="wd2" y="hd2"/>
                </a:cxn>
                <a:cxn ang="16200000">
                  <a:pos x="wd2" y="hd2"/>
                </a:cxn>
              </a:cxnLst>
              <a:rect l="0" t="0" r="r" b="b"/>
              <a:pathLst>
                <a:path w="21600" h="21600" extrusionOk="0">
                  <a:moveTo>
                    <a:pt x="17278" y="0"/>
                  </a:moveTo>
                  <a:lnTo>
                    <a:pt x="4322" y="9935"/>
                  </a:lnTo>
                  <a:lnTo>
                    <a:pt x="1728" y="9935"/>
                  </a:lnTo>
                  <a:lnTo>
                    <a:pt x="0" y="11665"/>
                  </a:lnTo>
                  <a:lnTo>
                    <a:pt x="4322" y="11665"/>
                  </a:lnTo>
                  <a:lnTo>
                    <a:pt x="17278" y="21600"/>
                  </a:lnTo>
                  <a:lnTo>
                    <a:pt x="21600" y="21600"/>
                  </a:lnTo>
                  <a:lnTo>
                    <a:pt x="12961" y="11665"/>
                  </a:lnTo>
                  <a:lnTo>
                    <a:pt x="21559" y="11665"/>
                  </a:lnTo>
                  <a:lnTo>
                    <a:pt x="21559" y="9935"/>
                  </a:lnTo>
                  <a:lnTo>
                    <a:pt x="12961" y="9935"/>
                  </a:lnTo>
                  <a:lnTo>
                    <a:pt x="21600" y="0"/>
                  </a:lnTo>
                  <a:close/>
                </a:path>
              </a:pathLst>
            </a:custGeom>
            <a:solidFill>
              <a:srgbClr val="100690"/>
            </a:solidFill>
            <a:ln w="12700" cap="flat">
              <a:noFill/>
              <a:miter lim="400000"/>
            </a:ln>
            <a:effectLst/>
          </p:spPr>
          <p:txBody>
            <a:bodyPr wrap="square" lIns="17145" tIns="17145" rIns="17145" bIns="17145" numCol="1" anchor="ctr">
              <a:noAutofit/>
            </a:bodyPr>
            <a:lstStyle/>
            <a:p>
              <a:pPr>
                <a:defRPr>
                  <a:solidFill>
                    <a:srgbClr val="100690"/>
                  </a:solidFill>
                  <a:latin typeface="GT America Condensed Regular"/>
                  <a:ea typeface="GT America Condensed Regular"/>
                  <a:cs typeface="GT America Condensed Regular"/>
                  <a:sym typeface="GT America Condensed Regular"/>
                </a:defRPr>
              </a:pPr>
              <a:endParaRPr sz="675"/>
            </a:p>
          </p:txBody>
        </p:sp>
      </p:grpSp>
    </p:spTree>
  </p:cSld>
  <p:clrMapOvr>
    <a:masterClrMapping/>
  </p:clrMapOvr>
</p:sld>
</file>

<file path=ppt/slides/slide8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83" name="Lorem ipsum dolor sit amet, consectetur adipiscing elit"/>
          <p:cNvSpPr txBox="1"/>
          <p:nvPr/>
        </p:nvSpPr>
        <p:spPr>
          <a:xfrm>
            <a:off x="658822" y="2491389"/>
            <a:ext cx="1537097" cy="315471"/>
          </a:xfrm>
          <a:prstGeom prst="rect">
            <a:avLst/>
          </a:prstGeom>
          <a:ln w="12700">
            <a:miter lim="400000"/>
          </a:ln>
          <a:extLst>
            <a:ext uri="{C572A759-6A51-4108-AA02-DFA0A04FC94B}">
              <ma14:wrappingTextBoxFlag xmlns="" xmlns:ma14="http://schemas.microsoft.com/office/mac/drawingml/2011/main" val="1"/>
            </a:ext>
          </a:extLst>
        </p:spPr>
        <p:txBody>
          <a:bodyPr wrap="square" lIns="19050" tIns="19050" rIns="19050" bIns="19050">
            <a:spAutoFit/>
          </a:bodyPr>
          <a:lstStyle>
            <a:lvl1pPr>
              <a:lnSpc>
                <a:spcPct val="100000"/>
              </a:lnSpc>
              <a:defRPr sz="2300">
                <a:solidFill>
                  <a:srgbClr val="061636"/>
                </a:solidFill>
                <a:latin typeface="Arial"/>
                <a:ea typeface="Arial"/>
                <a:cs typeface="Arial"/>
                <a:sym typeface="Arial"/>
              </a:defRPr>
            </a:lvl1pPr>
          </a:lstStyle>
          <a:p>
            <a:r>
              <a:rPr sz="900">
                <a:solidFill>
                  <a:srgbClr val="5C6C74"/>
                </a:solidFill>
                <a:latin typeface="Arial" panose="020B0604020202020204" pitchFamily="34" charset="0"/>
                <a:cs typeface="Arial" panose="020B0604020202020204" pitchFamily="34" charset="0"/>
              </a:rPr>
              <a:t>Lorem ipsum dolor sit </a:t>
            </a:r>
            <a:r>
              <a:rPr sz="900" err="1">
                <a:solidFill>
                  <a:srgbClr val="5C6C74"/>
                </a:solidFill>
                <a:latin typeface="Arial" panose="020B0604020202020204" pitchFamily="34" charset="0"/>
                <a:cs typeface="Arial" panose="020B0604020202020204" pitchFamily="34" charset="0"/>
              </a:rPr>
              <a:t>amet</a:t>
            </a:r>
            <a:r>
              <a:rPr sz="900">
                <a:solidFill>
                  <a:srgbClr val="5C6C74"/>
                </a:solidFill>
                <a:latin typeface="Arial" panose="020B0604020202020204" pitchFamily="34" charset="0"/>
                <a:cs typeface="Arial" panose="020B0604020202020204" pitchFamily="34" charset="0"/>
              </a:rPr>
              <a:t>, </a:t>
            </a:r>
            <a:r>
              <a:rPr sz="900" err="1">
                <a:solidFill>
                  <a:srgbClr val="5C6C74"/>
                </a:solidFill>
                <a:latin typeface="Arial" panose="020B0604020202020204" pitchFamily="34" charset="0"/>
                <a:cs typeface="Arial" panose="020B0604020202020204" pitchFamily="34" charset="0"/>
              </a:rPr>
              <a:t>consectetur</a:t>
            </a:r>
            <a:r>
              <a:rPr sz="900">
                <a:solidFill>
                  <a:srgbClr val="5C6C74"/>
                </a:solidFill>
                <a:latin typeface="Arial" panose="020B0604020202020204" pitchFamily="34" charset="0"/>
                <a:cs typeface="Arial" panose="020B0604020202020204" pitchFamily="34" charset="0"/>
              </a:rPr>
              <a:t> </a:t>
            </a:r>
            <a:r>
              <a:rPr sz="900" err="1">
                <a:solidFill>
                  <a:srgbClr val="5C6C74"/>
                </a:solidFill>
                <a:latin typeface="Arial" panose="020B0604020202020204" pitchFamily="34" charset="0"/>
                <a:cs typeface="Arial" panose="020B0604020202020204" pitchFamily="34" charset="0"/>
              </a:rPr>
              <a:t>adipiscing</a:t>
            </a:r>
            <a:r>
              <a:rPr sz="900">
                <a:solidFill>
                  <a:srgbClr val="5C6C74"/>
                </a:solidFill>
                <a:latin typeface="Arial" panose="020B0604020202020204" pitchFamily="34" charset="0"/>
                <a:cs typeface="Arial" panose="020B0604020202020204" pitchFamily="34" charset="0"/>
              </a:rPr>
              <a:t> elit</a:t>
            </a:r>
          </a:p>
        </p:txBody>
      </p:sp>
      <p:sp>
        <p:nvSpPr>
          <p:cNvPr id="386" name="Lorem ipsum dolor sit amet, consectetur adipiscing elit"/>
          <p:cNvSpPr txBox="1"/>
          <p:nvPr/>
        </p:nvSpPr>
        <p:spPr>
          <a:xfrm>
            <a:off x="2275918" y="2488214"/>
            <a:ext cx="1511052" cy="315471"/>
          </a:xfrm>
          <a:prstGeom prst="rect">
            <a:avLst/>
          </a:prstGeom>
          <a:ln w="12700">
            <a:miter lim="400000"/>
          </a:ln>
          <a:extLst>
            <a:ext uri="{C572A759-6A51-4108-AA02-DFA0A04FC94B}">
              <ma14:wrappingTextBoxFlag xmlns="" xmlns:ma14="http://schemas.microsoft.com/office/mac/drawingml/2011/main" val="1"/>
            </a:ext>
          </a:extLst>
        </p:spPr>
        <p:txBody>
          <a:bodyPr wrap="square" lIns="19050" tIns="19050" rIns="19050" bIns="19050">
            <a:spAutoFit/>
          </a:bodyPr>
          <a:lstStyle>
            <a:lvl1pPr>
              <a:lnSpc>
                <a:spcPct val="100000"/>
              </a:lnSpc>
              <a:defRPr sz="2300">
                <a:solidFill>
                  <a:srgbClr val="061636"/>
                </a:solidFill>
                <a:latin typeface="Arial"/>
                <a:ea typeface="Arial"/>
                <a:cs typeface="Arial"/>
                <a:sym typeface="Arial"/>
              </a:defRPr>
            </a:lvl1pPr>
          </a:lstStyle>
          <a:p>
            <a:r>
              <a:rPr sz="900">
                <a:solidFill>
                  <a:srgbClr val="5C6C74"/>
                </a:solidFill>
                <a:latin typeface="Arial" panose="020B0604020202020204" pitchFamily="34" charset="0"/>
                <a:cs typeface="Arial" panose="020B0604020202020204" pitchFamily="34" charset="0"/>
              </a:rPr>
              <a:t>Lorem ipsum dolor sit </a:t>
            </a:r>
            <a:r>
              <a:rPr sz="900" err="1">
                <a:solidFill>
                  <a:srgbClr val="5C6C74"/>
                </a:solidFill>
                <a:latin typeface="Arial" panose="020B0604020202020204" pitchFamily="34" charset="0"/>
                <a:cs typeface="Arial" panose="020B0604020202020204" pitchFamily="34" charset="0"/>
              </a:rPr>
              <a:t>amet</a:t>
            </a:r>
            <a:r>
              <a:rPr sz="900">
                <a:solidFill>
                  <a:srgbClr val="5C6C74"/>
                </a:solidFill>
                <a:latin typeface="Arial" panose="020B0604020202020204" pitchFamily="34" charset="0"/>
                <a:cs typeface="Arial" panose="020B0604020202020204" pitchFamily="34" charset="0"/>
              </a:rPr>
              <a:t>, </a:t>
            </a:r>
            <a:r>
              <a:rPr sz="900" err="1">
                <a:solidFill>
                  <a:srgbClr val="5C6C74"/>
                </a:solidFill>
                <a:latin typeface="Arial" panose="020B0604020202020204" pitchFamily="34" charset="0"/>
                <a:cs typeface="Arial" panose="020B0604020202020204" pitchFamily="34" charset="0"/>
              </a:rPr>
              <a:t>consectetur</a:t>
            </a:r>
            <a:r>
              <a:rPr sz="900">
                <a:solidFill>
                  <a:srgbClr val="5C6C74"/>
                </a:solidFill>
                <a:latin typeface="Arial" panose="020B0604020202020204" pitchFamily="34" charset="0"/>
                <a:cs typeface="Arial" panose="020B0604020202020204" pitchFamily="34" charset="0"/>
              </a:rPr>
              <a:t> </a:t>
            </a:r>
            <a:r>
              <a:rPr sz="900" err="1">
                <a:solidFill>
                  <a:srgbClr val="5C6C74"/>
                </a:solidFill>
                <a:latin typeface="Arial" panose="020B0604020202020204" pitchFamily="34" charset="0"/>
                <a:cs typeface="Arial" panose="020B0604020202020204" pitchFamily="34" charset="0"/>
              </a:rPr>
              <a:t>adipiscing</a:t>
            </a:r>
            <a:r>
              <a:rPr sz="900">
                <a:solidFill>
                  <a:srgbClr val="5C6C74"/>
                </a:solidFill>
                <a:latin typeface="Arial" panose="020B0604020202020204" pitchFamily="34" charset="0"/>
                <a:cs typeface="Arial" panose="020B0604020202020204" pitchFamily="34" charset="0"/>
              </a:rPr>
              <a:t> elit</a:t>
            </a:r>
          </a:p>
        </p:txBody>
      </p:sp>
      <p:sp>
        <p:nvSpPr>
          <p:cNvPr id="387" name="Lorem ipsum dolor sit amet, consectetur adipiscing elit"/>
          <p:cNvSpPr txBox="1"/>
          <p:nvPr/>
        </p:nvSpPr>
        <p:spPr>
          <a:xfrm>
            <a:off x="3868754" y="2494564"/>
            <a:ext cx="1537097" cy="315471"/>
          </a:xfrm>
          <a:prstGeom prst="rect">
            <a:avLst/>
          </a:prstGeom>
          <a:ln w="12700">
            <a:miter lim="400000"/>
          </a:ln>
          <a:extLst>
            <a:ext uri="{C572A759-6A51-4108-AA02-DFA0A04FC94B}">
              <ma14:wrappingTextBoxFlag xmlns="" xmlns:ma14="http://schemas.microsoft.com/office/mac/drawingml/2011/main" val="1"/>
            </a:ext>
          </a:extLst>
        </p:spPr>
        <p:txBody>
          <a:bodyPr wrap="square" lIns="19050" tIns="19050" rIns="19050" bIns="19050">
            <a:spAutoFit/>
          </a:bodyPr>
          <a:lstStyle>
            <a:lvl1pPr>
              <a:lnSpc>
                <a:spcPct val="100000"/>
              </a:lnSpc>
              <a:defRPr sz="2300">
                <a:solidFill>
                  <a:srgbClr val="061636"/>
                </a:solidFill>
                <a:latin typeface="Arial"/>
                <a:ea typeface="Arial"/>
                <a:cs typeface="Arial"/>
                <a:sym typeface="Arial"/>
              </a:defRPr>
            </a:lvl1pPr>
          </a:lstStyle>
          <a:p>
            <a:r>
              <a:rPr sz="900">
                <a:solidFill>
                  <a:srgbClr val="5C6C74"/>
                </a:solidFill>
                <a:latin typeface="Arial" panose="020B0604020202020204" pitchFamily="34" charset="0"/>
                <a:cs typeface="Arial" panose="020B0604020202020204" pitchFamily="34" charset="0"/>
              </a:rPr>
              <a:t>Lorem ipsum dolor sit </a:t>
            </a:r>
            <a:r>
              <a:rPr sz="900" err="1">
                <a:solidFill>
                  <a:srgbClr val="5C6C74"/>
                </a:solidFill>
                <a:latin typeface="Arial" panose="020B0604020202020204" pitchFamily="34" charset="0"/>
                <a:cs typeface="Arial" panose="020B0604020202020204" pitchFamily="34" charset="0"/>
              </a:rPr>
              <a:t>amet</a:t>
            </a:r>
            <a:r>
              <a:rPr sz="900">
                <a:solidFill>
                  <a:srgbClr val="5C6C74"/>
                </a:solidFill>
                <a:latin typeface="Arial" panose="020B0604020202020204" pitchFamily="34" charset="0"/>
                <a:cs typeface="Arial" panose="020B0604020202020204" pitchFamily="34" charset="0"/>
              </a:rPr>
              <a:t>, </a:t>
            </a:r>
            <a:r>
              <a:rPr sz="900" err="1">
                <a:solidFill>
                  <a:srgbClr val="5C6C74"/>
                </a:solidFill>
                <a:latin typeface="Arial" panose="020B0604020202020204" pitchFamily="34" charset="0"/>
                <a:cs typeface="Arial" panose="020B0604020202020204" pitchFamily="34" charset="0"/>
              </a:rPr>
              <a:t>consectetur</a:t>
            </a:r>
            <a:r>
              <a:rPr sz="900">
                <a:solidFill>
                  <a:srgbClr val="5C6C74"/>
                </a:solidFill>
                <a:latin typeface="Arial" panose="020B0604020202020204" pitchFamily="34" charset="0"/>
                <a:cs typeface="Arial" panose="020B0604020202020204" pitchFamily="34" charset="0"/>
              </a:rPr>
              <a:t> </a:t>
            </a:r>
            <a:r>
              <a:rPr sz="900" err="1">
                <a:solidFill>
                  <a:srgbClr val="5C6C74"/>
                </a:solidFill>
                <a:latin typeface="Arial" panose="020B0604020202020204" pitchFamily="34" charset="0"/>
                <a:cs typeface="Arial" panose="020B0604020202020204" pitchFamily="34" charset="0"/>
              </a:rPr>
              <a:t>adipiscing</a:t>
            </a:r>
            <a:r>
              <a:rPr sz="900">
                <a:solidFill>
                  <a:srgbClr val="5C6C74"/>
                </a:solidFill>
                <a:latin typeface="Arial" panose="020B0604020202020204" pitchFamily="34" charset="0"/>
                <a:cs typeface="Arial" panose="020B0604020202020204" pitchFamily="34" charset="0"/>
              </a:rPr>
              <a:t> elit</a:t>
            </a:r>
          </a:p>
        </p:txBody>
      </p:sp>
      <p:sp>
        <p:nvSpPr>
          <p:cNvPr id="388" name="Lorem ipsum dolor sit amet, consectetur adipiscing elit"/>
          <p:cNvSpPr txBox="1"/>
          <p:nvPr/>
        </p:nvSpPr>
        <p:spPr>
          <a:xfrm>
            <a:off x="5484459" y="2491389"/>
            <a:ext cx="1511052" cy="315471"/>
          </a:xfrm>
          <a:prstGeom prst="rect">
            <a:avLst/>
          </a:prstGeom>
          <a:ln w="12700">
            <a:miter lim="400000"/>
          </a:ln>
          <a:extLst>
            <a:ext uri="{C572A759-6A51-4108-AA02-DFA0A04FC94B}">
              <ma14:wrappingTextBoxFlag xmlns="" xmlns:ma14="http://schemas.microsoft.com/office/mac/drawingml/2011/main" val="1"/>
            </a:ext>
          </a:extLst>
        </p:spPr>
        <p:txBody>
          <a:bodyPr wrap="square" lIns="19050" tIns="19050" rIns="19050" bIns="19050">
            <a:spAutoFit/>
          </a:bodyPr>
          <a:lstStyle>
            <a:lvl1pPr>
              <a:lnSpc>
                <a:spcPct val="100000"/>
              </a:lnSpc>
              <a:defRPr sz="2300">
                <a:solidFill>
                  <a:srgbClr val="061636"/>
                </a:solidFill>
                <a:latin typeface="Arial"/>
                <a:ea typeface="Arial"/>
                <a:cs typeface="Arial"/>
                <a:sym typeface="Arial"/>
              </a:defRPr>
            </a:lvl1pPr>
          </a:lstStyle>
          <a:p>
            <a:r>
              <a:rPr sz="900">
                <a:solidFill>
                  <a:srgbClr val="5C6C74"/>
                </a:solidFill>
                <a:latin typeface="Arial" panose="020B0604020202020204" pitchFamily="34" charset="0"/>
                <a:cs typeface="Arial" panose="020B0604020202020204" pitchFamily="34" charset="0"/>
              </a:rPr>
              <a:t>Lorem ipsum dolor sit </a:t>
            </a:r>
            <a:r>
              <a:rPr sz="900" err="1">
                <a:solidFill>
                  <a:srgbClr val="5C6C74"/>
                </a:solidFill>
                <a:latin typeface="Arial" panose="020B0604020202020204" pitchFamily="34" charset="0"/>
                <a:cs typeface="Arial" panose="020B0604020202020204" pitchFamily="34" charset="0"/>
              </a:rPr>
              <a:t>amet</a:t>
            </a:r>
            <a:r>
              <a:rPr sz="900">
                <a:solidFill>
                  <a:srgbClr val="5C6C74"/>
                </a:solidFill>
                <a:latin typeface="Arial" panose="020B0604020202020204" pitchFamily="34" charset="0"/>
                <a:cs typeface="Arial" panose="020B0604020202020204" pitchFamily="34" charset="0"/>
              </a:rPr>
              <a:t>, </a:t>
            </a:r>
            <a:r>
              <a:rPr sz="900" err="1">
                <a:solidFill>
                  <a:srgbClr val="5C6C74"/>
                </a:solidFill>
                <a:latin typeface="Arial" panose="020B0604020202020204" pitchFamily="34" charset="0"/>
                <a:cs typeface="Arial" panose="020B0604020202020204" pitchFamily="34" charset="0"/>
              </a:rPr>
              <a:t>consectetur</a:t>
            </a:r>
            <a:r>
              <a:rPr sz="900">
                <a:solidFill>
                  <a:srgbClr val="5C6C74"/>
                </a:solidFill>
                <a:latin typeface="Arial" panose="020B0604020202020204" pitchFamily="34" charset="0"/>
                <a:cs typeface="Arial" panose="020B0604020202020204" pitchFamily="34" charset="0"/>
              </a:rPr>
              <a:t> </a:t>
            </a:r>
            <a:r>
              <a:rPr sz="900" err="1">
                <a:solidFill>
                  <a:srgbClr val="5C6C74"/>
                </a:solidFill>
                <a:latin typeface="Arial" panose="020B0604020202020204" pitchFamily="34" charset="0"/>
                <a:cs typeface="Arial" panose="020B0604020202020204" pitchFamily="34" charset="0"/>
              </a:rPr>
              <a:t>adipiscing</a:t>
            </a:r>
            <a:r>
              <a:rPr sz="900">
                <a:solidFill>
                  <a:srgbClr val="5C6C74"/>
                </a:solidFill>
                <a:latin typeface="Arial" panose="020B0604020202020204" pitchFamily="34" charset="0"/>
                <a:cs typeface="Arial" panose="020B0604020202020204" pitchFamily="34" charset="0"/>
              </a:rPr>
              <a:t> elit</a:t>
            </a:r>
          </a:p>
        </p:txBody>
      </p:sp>
      <p:sp>
        <p:nvSpPr>
          <p:cNvPr id="393" name="Lorem ipsum dolor sit amet, consectetur adipiscing elit"/>
          <p:cNvSpPr txBox="1"/>
          <p:nvPr/>
        </p:nvSpPr>
        <p:spPr>
          <a:xfrm>
            <a:off x="7078685" y="2491389"/>
            <a:ext cx="1511053" cy="315471"/>
          </a:xfrm>
          <a:prstGeom prst="rect">
            <a:avLst/>
          </a:prstGeom>
          <a:ln w="12700">
            <a:miter lim="400000"/>
          </a:ln>
          <a:extLst>
            <a:ext uri="{C572A759-6A51-4108-AA02-DFA0A04FC94B}">
              <ma14:wrappingTextBoxFlag xmlns="" xmlns:ma14="http://schemas.microsoft.com/office/mac/drawingml/2011/main" val="1"/>
            </a:ext>
          </a:extLst>
        </p:spPr>
        <p:txBody>
          <a:bodyPr wrap="square" lIns="19050" tIns="19050" rIns="19050" bIns="19050">
            <a:spAutoFit/>
          </a:bodyPr>
          <a:lstStyle>
            <a:lvl1pPr>
              <a:lnSpc>
                <a:spcPct val="100000"/>
              </a:lnSpc>
              <a:defRPr sz="2300">
                <a:solidFill>
                  <a:srgbClr val="061636"/>
                </a:solidFill>
                <a:latin typeface="Arial"/>
                <a:ea typeface="Arial"/>
                <a:cs typeface="Arial"/>
                <a:sym typeface="Arial"/>
              </a:defRPr>
            </a:lvl1pPr>
          </a:lstStyle>
          <a:p>
            <a:r>
              <a:rPr sz="900">
                <a:solidFill>
                  <a:srgbClr val="5C6C74"/>
                </a:solidFill>
                <a:latin typeface="Arial" panose="020B0604020202020204" pitchFamily="34" charset="0"/>
                <a:cs typeface="Arial" panose="020B0604020202020204" pitchFamily="34" charset="0"/>
              </a:rPr>
              <a:t>Lorem ipsum dolor sit </a:t>
            </a:r>
            <a:r>
              <a:rPr sz="900" err="1">
                <a:solidFill>
                  <a:srgbClr val="5C6C74"/>
                </a:solidFill>
                <a:latin typeface="Arial" panose="020B0604020202020204" pitchFamily="34" charset="0"/>
                <a:cs typeface="Arial" panose="020B0604020202020204" pitchFamily="34" charset="0"/>
              </a:rPr>
              <a:t>amet</a:t>
            </a:r>
            <a:r>
              <a:rPr sz="900">
                <a:solidFill>
                  <a:srgbClr val="5C6C74"/>
                </a:solidFill>
                <a:latin typeface="Arial" panose="020B0604020202020204" pitchFamily="34" charset="0"/>
                <a:cs typeface="Arial" panose="020B0604020202020204" pitchFamily="34" charset="0"/>
              </a:rPr>
              <a:t>, </a:t>
            </a:r>
            <a:r>
              <a:rPr sz="900" err="1">
                <a:solidFill>
                  <a:srgbClr val="5C6C74"/>
                </a:solidFill>
                <a:latin typeface="Arial" panose="020B0604020202020204" pitchFamily="34" charset="0"/>
                <a:cs typeface="Arial" panose="020B0604020202020204" pitchFamily="34" charset="0"/>
              </a:rPr>
              <a:t>consectetur</a:t>
            </a:r>
            <a:r>
              <a:rPr sz="900">
                <a:solidFill>
                  <a:srgbClr val="5C6C74"/>
                </a:solidFill>
                <a:latin typeface="Arial" panose="020B0604020202020204" pitchFamily="34" charset="0"/>
                <a:cs typeface="Arial" panose="020B0604020202020204" pitchFamily="34" charset="0"/>
              </a:rPr>
              <a:t> </a:t>
            </a:r>
            <a:r>
              <a:rPr sz="900" err="1">
                <a:solidFill>
                  <a:srgbClr val="5C6C74"/>
                </a:solidFill>
                <a:latin typeface="Arial" panose="020B0604020202020204" pitchFamily="34" charset="0"/>
                <a:cs typeface="Arial" panose="020B0604020202020204" pitchFamily="34" charset="0"/>
              </a:rPr>
              <a:t>adipiscing</a:t>
            </a:r>
            <a:r>
              <a:rPr sz="900">
                <a:solidFill>
                  <a:srgbClr val="5C6C74"/>
                </a:solidFill>
                <a:latin typeface="Arial" panose="020B0604020202020204" pitchFamily="34" charset="0"/>
                <a:cs typeface="Arial" panose="020B0604020202020204" pitchFamily="34" charset="0"/>
              </a:rPr>
              <a:t> elit</a:t>
            </a:r>
          </a:p>
        </p:txBody>
      </p:sp>
      <p:sp>
        <p:nvSpPr>
          <p:cNvPr id="394" name="Retângulo"/>
          <p:cNvSpPr/>
          <p:nvPr/>
        </p:nvSpPr>
        <p:spPr>
          <a:xfrm>
            <a:off x="683922" y="1538457"/>
            <a:ext cx="1537098" cy="932135"/>
          </a:xfrm>
          <a:prstGeom prst="rect">
            <a:avLst/>
          </a:prstGeom>
          <a:solidFill>
            <a:srgbClr val="CCD4D9"/>
          </a:solidFill>
          <a:ln w="12700">
            <a:miter lim="400000"/>
          </a:ln>
        </p:spPr>
        <p:txBody>
          <a:bodyPr lIns="19050" tIns="19050" rIns="19050" bIns="19050" anchor="ctr"/>
          <a:lstStyle/>
          <a:p>
            <a:pPr algn="ctr" defTabSz="309563">
              <a:lnSpc>
                <a:spcPct val="100000"/>
              </a:lnSpc>
              <a:spcBef>
                <a:spcPts val="0"/>
              </a:spcBef>
              <a:defRPr sz="3200">
                <a:solidFill>
                  <a:srgbClr val="D5D5D5"/>
                </a:solidFill>
                <a:latin typeface="Helvetica Neue Medium"/>
                <a:ea typeface="Helvetica Neue Medium"/>
                <a:cs typeface="Helvetica Neue Medium"/>
                <a:sym typeface="Helvetica Neue Medium"/>
              </a:defRPr>
            </a:pPr>
            <a:endParaRPr sz="1200"/>
          </a:p>
        </p:txBody>
      </p:sp>
      <p:sp>
        <p:nvSpPr>
          <p:cNvPr id="395" name="Retângulo"/>
          <p:cNvSpPr/>
          <p:nvPr/>
        </p:nvSpPr>
        <p:spPr>
          <a:xfrm>
            <a:off x="2289833" y="1538457"/>
            <a:ext cx="1537097" cy="932135"/>
          </a:xfrm>
          <a:prstGeom prst="rect">
            <a:avLst/>
          </a:prstGeom>
          <a:solidFill>
            <a:srgbClr val="CCD4D9"/>
          </a:solidFill>
          <a:ln w="12700">
            <a:miter lim="400000"/>
          </a:ln>
        </p:spPr>
        <p:txBody>
          <a:bodyPr lIns="19050" tIns="19050" rIns="19050" bIns="19050" anchor="ctr"/>
          <a:lstStyle/>
          <a:p>
            <a:pPr algn="ctr" defTabSz="309563">
              <a:lnSpc>
                <a:spcPct val="100000"/>
              </a:lnSpc>
              <a:spcBef>
                <a:spcPts val="0"/>
              </a:spcBef>
              <a:defRPr sz="3200">
                <a:solidFill>
                  <a:srgbClr val="D5D5D5"/>
                </a:solidFill>
                <a:latin typeface="Helvetica Neue Medium"/>
                <a:ea typeface="Helvetica Neue Medium"/>
                <a:cs typeface="Helvetica Neue Medium"/>
                <a:sym typeface="Helvetica Neue Medium"/>
              </a:defRPr>
            </a:pPr>
            <a:endParaRPr sz="1200"/>
          </a:p>
        </p:txBody>
      </p:sp>
      <p:sp>
        <p:nvSpPr>
          <p:cNvPr id="396" name="Retângulo"/>
          <p:cNvSpPr/>
          <p:nvPr/>
        </p:nvSpPr>
        <p:spPr>
          <a:xfrm>
            <a:off x="3895743" y="1538457"/>
            <a:ext cx="1537097" cy="932135"/>
          </a:xfrm>
          <a:prstGeom prst="rect">
            <a:avLst/>
          </a:prstGeom>
          <a:solidFill>
            <a:srgbClr val="CCD4D9"/>
          </a:solidFill>
          <a:ln w="12700">
            <a:miter lim="400000"/>
          </a:ln>
        </p:spPr>
        <p:txBody>
          <a:bodyPr lIns="19050" tIns="19050" rIns="19050" bIns="19050" anchor="ctr"/>
          <a:lstStyle/>
          <a:p>
            <a:pPr algn="ctr" defTabSz="309563">
              <a:lnSpc>
                <a:spcPct val="100000"/>
              </a:lnSpc>
              <a:spcBef>
                <a:spcPts val="0"/>
              </a:spcBef>
              <a:defRPr sz="3200">
                <a:solidFill>
                  <a:srgbClr val="D5D5D5"/>
                </a:solidFill>
                <a:latin typeface="Helvetica Neue Medium"/>
                <a:ea typeface="Helvetica Neue Medium"/>
                <a:cs typeface="Helvetica Neue Medium"/>
                <a:sym typeface="Helvetica Neue Medium"/>
              </a:defRPr>
            </a:pPr>
            <a:endParaRPr sz="1200"/>
          </a:p>
        </p:txBody>
      </p:sp>
      <p:sp>
        <p:nvSpPr>
          <p:cNvPr id="397" name="Retângulo"/>
          <p:cNvSpPr/>
          <p:nvPr/>
        </p:nvSpPr>
        <p:spPr>
          <a:xfrm>
            <a:off x="5501653" y="1538457"/>
            <a:ext cx="1537097" cy="932135"/>
          </a:xfrm>
          <a:prstGeom prst="rect">
            <a:avLst/>
          </a:prstGeom>
          <a:solidFill>
            <a:srgbClr val="CCD4D9"/>
          </a:solidFill>
          <a:ln w="12700">
            <a:miter lim="400000"/>
          </a:ln>
        </p:spPr>
        <p:txBody>
          <a:bodyPr lIns="19050" tIns="19050" rIns="19050" bIns="19050" anchor="ctr"/>
          <a:lstStyle/>
          <a:p>
            <a:pPr algn="ctr" defTabSz="309563">
              <a:lnSpc>
                <a:spcPct val="100000"/>
              </a:lnSpc>
              <a:spcBef>
                <a:spcPts val="0"/>
              </a:spcBef>
              <a:defRPr sz="3200">
                <a:solidFill>
                  <a:srgbClr val="D5D5D5"/>
                </a:solidFill>
                <a:latin typeface="Helvetica Neue Medium"/>
                <a:ea typeface="Helvetica Neue Medium"/>
                <a:cs typeface="Helvetica Neue Medium"/>
                <a:sym typeface="Helvetica Neue Medium"/>
              </a:defRPr>
            </a:pPr>
            <a:endParaRPr sz="1200"/>
          </a:p>
        </p:txBody>
      </p:sp>
      <p:sp>
        <p:nvSpPr>
          <p:cNvPr id="398" name="Retângulo"/>
          <p:cNvSpPr/>
          <p:nvPr/>
        </p:nvSpPr>
        <p:spPr>
          <a:xfrm>
            <a:off x="678032" y="2990214"/>
            <a:ext cx="1537097" cy="932135"/>
          </a:xfrm>
          <a:prstGeom prst="rect">
            <a:avLst/>
          </a:prstGeom>
          <a:solidFill>
            <a:srgbClr val="CCD4D9"/>
          </a:solidFill>
          <a:ln w="12700">
            <a:miter lim="400000"/>
          </a:ln>
        </p:spPr>
        <p:txBody>
          <a:bodyPr lIns="19050" tIns="19050" rIns="19050" bIns="19050" anchor="ctr"/>
          <a:lstStyle/>
          <a:p>
            <a:pPr algn="ctr" defTabSz="309563">
              <a:lnSpc>
                <a:spcPct val="100000"/>
              </a:lnSpc>
              <a:spcBef>
                <a:spcPts val="0"/>
              </a:spcBef>
              <a:defRPr sz="3200">
                <a:solidFill>
                  <a:srgbClr val="D5D5D5"/>
                </a:solidFill>
                <a:latin typeface="Helvetica Neue Medium"/>
                <a:ea typeface="Helvetica Neue Medium"/>
                <a:cs typeface="Helvetica Neue Medium"/>
                <a:sym typeface="Helvetica Neue Medium"/>
              </a:defRPr>
            </a:pPr>
            <a:endParaRPr sz="1200"/>
          </a:p>
        </p:txBody>
      </p:sp>
      <p:sp>
        <p:nvSpPr>
          <p:cNvPr id="399" name="Retângulo"/>
          <p:cNvSpPr/>
          <p:nvPr/>
        </p:nvSpPr>
        <p:spPr>
          <a:xfrm>
            <a:off x="2283942" y="2990214"/>
            <a:ext cx="1537098" cy="932135"/>
          </a:xfrm>
          <a:prstGeom prst="rect">
            <a:avLst/>
          </a:prstGeom>
          <a:solidFill>
            <a:srgbClr val="CCD4D9"/>
          </a:solidFill>
          <a:ln w="12700">
            <a:miter lim="400000"/>
          </a:ln>
        </p:spPr>
        <p:txBody>
          <a:bodyPr lIns="19050" tIns="19050" rIns="19050" bIns="19050" anchor="ctr"/>
          <a:lstStyle/>
          <a:p>
            <a:pPr algn="ctr" defTabSz="309563">
              <a:lnSpc>
                <a:spcPct val="100000"/>
              </a:lnSpc>
              <a:spcBef>
                <a:spcPts val="0"/>
              </a:spcBef>
              <a:defRPr sz="3200">
                <a:solidFill>
                  <a:srgbClr val="D5D5D5"/>
                </a:solidFill>
                <a:latin typeface="Helvetica Neue Medium"/>
                <a:ea typeface="Helvetica Neue Medium"/>
                <a:cs typeface="Helvetica Neue Medium"/>
                <a:sym typeface="Helvetica Neue Medium"/>
              </a:defRPr>
            </a:pPr>
            <a:endParaRPr sz="1200"/>
          </a:p>
        </p:txBody>
      </p:sp>
      <p:sp>
        <p:nvSpPr>
          <p:cNvPr id="400" name="Retângulo"/>
          <p:cNvSpPr/>
          <p:nvPr/>
        </p:nvSpPr>
        <p:spPr>
          <a:xfrm>
            <a:off x="3889852" y="2990214"/>
            <a:ext cx="1537098" cy="932135"/>
          </a:xfrm>
          <a:prstGeom prst="rect">
            <a:avLst/>
          </a:prstGeom>
          <a:solidFill>
            <a:srgbClr val="CCD4D9"/>
          </a:solidFill>
          <a:ln w="12700">
            <a:miter lim="400000"/>
          </a:ln>
        </p:spPr>
        <p:txBody>
          <a:bodyPr lIns="19050" tIns="19050" rIns="19050" bIns="19050" anchor="ctr"/>
          <a:lstStyle/>
          <a:p>
            <a:pPr algn="ctr" defTabSz="309563">
              <a:lnSpc>
                <a:spcPct val="100000"/>
              </a:lnSpc>
              <a:spcBef>
                <a:spcPts val="0"/>
              </a:spcBef>
              <a:defRPr sz="3200">
                <a:solidFill>
                  <a:srgbClr val="D5D5D5"/>
                </a:solidFill>
                <a:latin typeface="Helvetica Neue Medium"/>
                <a:ea typeface="Helvetica Neue Medium"/>
                <a:cs typeface="Helvetica Neue Medium"/>
                <a:sym typeface="Helvetica Neue Medium"/>
              </a:defRPr>
            </a:pPr>
            <a:endParaRPr sz="1200"/>
          </a:p>
        </p:txBody>
      </p:sp>
      <p:sp>
        <p:nvSpPr>
          <p:cNvPr id="401" name="Retângulo"/>
          <p:cNvSpPr/>
          <p:nvPr/>
        </p:nvSpPr>
        <p:spPr>
          <a:xfrm>
            <a:off x="5495762" y="2990214"/>
            <a:ext cx="1537098" cy="932135"/>
          </a:xfrm>
          <a:prstGeom prst="rect">
            <a:avLst/>
          </a:prstGeom>
          <a:solidFill>
            <a:srgbClr val="CCD4D9"/>
          </a:solidFill>
          <a:ln w="12700">
            <a:miter lim="400000"/>
          </a:ln>
        </p:spPr>
        <p:txBody>
          <a:bodyPr lIns="19050" tIns="19050" rIns="19050" bIns="19050" anchor="ctr"/>
          <a:lstStyle/>
          <a:p>
            <a:pPr algn="ctr" defTabSz="309563">
              <a:lnSpc>
                <a:spcPct val="100000"/>
              </a:lnSpc>
              <a:spcBef>
                <a:spcPts val="0"/>
              </a:spcBef>
              <a:defRPr sz="3200">
                <a:solidFill>
                  <a:srgbClr val="D5D5D5"/>
                </a:solidFill>
                <a:latin typeface="Helvetica Neue Medium"/>
                <a:ea typeface="Helvetica Neue Medium"/>
                <a:cs typeface="Helvetica Neue Medium"/>
                <a:sym typeface="Helvetica Neue Medium"/>
              </a:defRPr>
            </a:pPr>
            <a:endParaRPr sz="1200"/>
          </a:p>
        </p:txBody>
      </p:sp>
      <p:sp>
        <p:nvSpPr>
          <p:cNvPr id="402" name="Retângulo"/>
          <p:cNvSpPr/>
          <p:nvPr/>
        </p:nvSpPr>
        <p:spPr>
          <a:xfrm>
            <a:off x="7107564" y="1536296"/>
            <a:ext cx="1537097" cy="932135"/>
          </a:xfrm>
          <a:prstGeom prst="rect">
            <a:avLst/>
          </a:prstGeom>
          <a:solidFill>
            <a:srgbClr val="CCD4D9"/>
          </a:solidFill>
          <a:ln w="12700">
            <a:miter lim="400000"/>
          </a:ln>
        </p:spPr>
        <p:txBody>
          <a:bodyPr lIns="19050" tIns="19050" rIns="19050" bIns="19050" anchor="ctr"/>
          <a:lstStyle/>
          <a:p>
            <a:pPr algn="ctr" defTabSz="309563">
              <a:lnSpc>
                <a:spcPct val="100000"/>
              </a:lnSpc>
              <a:spcBef>
                <a:spcPts val="0"/>
              </a:spcBef>
              <a:defRPr sz="3200">
                <a:solidFill>
                  <a:srgbClr val="D5D5D5"/>
                </a:solidFill>
                <a:latin typeface="Helvetica Neue Medium"/>
                <a:ea typeface="Helvetica Neue Medium"/>
                <a:cs typeface="Helvetica Neue Medium"/>
                <a:sym typeface="Helvetica Neue Medium"/>
              </a:defRPr>
            </a:pPr>
            <a:endParaRPr sz="1200"/>
          </a:p>
        </p:txBody>
      </p:sp>
      <p:sp>
        <p:nvSpPr>
          <p:cNvPr id="403" name="Retângulo"/>
          <p:cNvSpPr/>
          <p:nvPr/>
        </p:nvSpPr>
        <p:spPr>
          <a:xfrm>
            <a:off x="7101673" y="2988053"/>
            <a:ext cx="1537097" cy="932135"/>
          </a:xfrm>
          <a:prstGeom prst="rect">
            <a:avLst/>
          </a:prstGeom>
          <a:solidFill>
            <a:srgbClr val="CCD4D9"/>
          </a:solidFill>
          <a:ln w="12700">
            <a:miter lim="400000"/>
          </a:ln>
        </p:spPr>
        <p:txBody>
          <a:bodyPr lIns="19050" tIns="19050" rIns="19050" bIns="19050" anchor="ctr"/>
          <a:lstStyle/>
          <a:p>
            <a:pPr algn="ctr" defTabSz="309563">
              <a:lnSpc>
                <a:spcPct val="100000"/>
              </a:lnSpc>
              <a:spcBef>
                <a:spcPts val="0"/>
              </a:spcBef>
              <a:defRPr sz="3200">
                <a:solidFill>
                  <a:srgbClr val="D5D5D5"/>
                </a:solidFill>
                <a:latin typeface="Helvetica Neue Medium"/>
                <a:ea typeface="Helvetica Neue Medium"/>
                <a:cs typeface="Helvetica Neue Medium"/>
                <a:sym typeface="Helvetica Neue Medium"/>
              </a:defRPr>
            </a:pPr>
            <a:endParaRPr sz="1200"/>
          </a:p>
        </p:txBody>
      </p:sp>
      <p:sp>
        <p:nvSpPr>
          <p:cNvPr id="404" name="Lorem ipsum dolor sit amet, consectetur adipiscing elit"/>
          <p:cNvSpPr txBox="1"/>
          <p:nvPr/>
        </p:nvSpPr>
        <p:spPr>
          <a:xfrm>
            <a:off x="651901" y="3950301"/>
            <a:ext cx="1537097" cy="315471"/>
          </a:xfrm>
          <a:prstGeom prst="rect">
            <a:avLst/>
          </a:prstGeom>
          <a:ln w="12700">
            <a:miter lim="400000"/>
          </a:ln>
          <a:extLst>
            <a:ext uri="{C572A759-6A51-4108-AA02-DFA0A04FC94B}">
              <ma14:wrappingTextBoxFlag xmlns="" xmlns:ma14="http://schemas.microsoft.com/office/mac/drawingml/2011/main" val="1"/>
            </a:ext>
          </a:extLst>
        </p:spPr>
        <p:txBody>
          <a:bodyPr wrap="square" lIns="19050" tIns="19050" rIns="19050" bIns="19050">
            <a:spAutoFit/>
          </a:bodyPr>
          <a:lstStyle>
            <a:lvl1pPr>
              <a:lnSpc>
                <a:spcPct val="100000"/>
              </a:lnSpc>
              <a:defRPr sz="2300">
                <a:solidFill>
                  <a:srgbClr val="061636"/>
                </a:solidFill>
                <a:latin typeface="Arial"/>
                <a:ea typeface="Arial"/>
                <a:cs typeface="Arial"/>
                <a:sym typeface="Arial"/>
              </a:defRPr>
            </a:lvl1pPr>
          </a:lstStyle>
          <a:p>
            <a:r>
              <a:rPr sz="900">
                <a:solidFill>
                  <a:srgbClr val="5C6C74"/>
                </a:solidFill>
                <a:latin typeface="Arial" panose="020B0604020202020204" pitchFamily="34" charset="0"/>
                <a:cs typeface="Arial" panose="020B0604020202020204" pitchFamily="34" charset="0"/>
              </a:rPr>
              <a:t>Lorem ipsum dolor sit </a:t>
            </a:r>
            <a:r>
              <a:rPr sz="900" err="1">
                <a:solidFill>
                  <a:srgbClr val="5C6C74"/>
                </a:solidFill>
                <a:latin typeface="Arial" panose="020B0604020202020204" pitchFamily="34" charset="0"/>
                <a:cs typeface="Arial" panose="020B0604020202020204" pitchFamily="34" charset="0"/>
              </a:rPr>
              <a:t>amet</a:t>
            </a:r>
            <a:r>
              <a:rPr sz="900">
                <a:solidFill>
                  <a:srgbClr val="5C6C74"/>
                </a:solidFill>
                <a:latin typeface="Arial" panose="020B0604020202020204" pitchFamily="34" charset="0"/>
                <a:cs typeface="Arial" panose="020B0604020202020204" pitchFamily="34" charset="0"/>
              </a:rPr>
              <a:t>, </a:t>
            </a:r>
            <a:r>
              <a:rPr sz="900" err="1">
                <a:solidFill>
                  <a:srgbClr val="5C6C74"/>
                </a:solidFill>
                <a:latin typeface="Arial" panose="020B0604020202020204" pitchFamily="34" charset="0"/>
                <a:cs typeface="Arial" panose="020B0604020202020204" pitchFamily="34" charset="0"/>
              </a:rPr>
              <a:t>consectetur</a:t>
            </a:r>
            <a:r>
              <a:rPr sz="900">
                <a:solidFill>
                  <a:srgbClr val="5C6C74"/>
                </a:solidFill>
                <a:latin typeface="Arial" panose="020B0604020202020204" pitchFamily="34" charset="0"/>
                <a:cs typeface="Arial" panose="020B0604020202020204" pitchFamily="34" charset="0"/>
              </a:rPr>
              <a:t> </a:t>
            </a:r>
            <a:r>
              <a:rPr sz="900" err="1">
                <a:solidFill>
                  <a:srgbClr val="5C6C74"/>
                </a:solidFill>
                <a:latin typeface="Arial" panose="020B0604020202020204" pitchFamily="34" charset="0"/>
                <a:cs typeface="Arial" panose="020B0604020202020204" pitchFamily="34" charset="0"/>
              </a:rPr>
              <a:t>adipiscing</a:t>
            </a:r>
            <a:r>
              <a:rPr sz="900">
                <a:solidFill>
                  <a:srgbClr val="5C6C74"/>
                </a:solidFill>
                <a:latin typeface="Arial" panose="020B0604020202020204" pitchFamily="34" charset="0"/>
                <a:cs typeface="Arial" panose="020B0604020202020204" pitchFamily="34" charset="0"/>
              </a:rPr>
              <a:t> elit</a:t>
            </a:r>
          </a:p>
        </p:txBody>
      </p:sp>
      <p:sp>
        <p:nvSpPr>
          <p:cNvPr id="405" name="Lorem ipsum dolor sit amet, consectetur adipiscing elit"/>
          <p:cNvSpPr txBox="1"/>
          <p:nvPr/>
        </p:nvSpPr>
        <p:spPr>
          <a:xfrm>
            <a:off x="2268996" y="3947126"/>
            <a:ext cx="1511053" cy="315471"/>
          </a:xfrm>
          <a:prstGeom prst="rect">
            <a:avLst/>
          </a:prstGeom>
          <a:ln w="12700">
            <a:miter lim="400000"/>
          </a:ln>
          <a:extLst>
            <a:ext uri="{C572A759-6A51-4108-AA02-DFA0A04FC94B}">
              <ma14:wrappingTextBoxFlag xmlns="" xmlns:ma14="http://schemas.microsoft.com/office/mac/drawingml/2011/main" val="1"/>
            </a:ext>
          </a:extLst>
        </p:spPr>
        <p:txBody>
          <a:bodyPr wrap="square" lIns="19050" tIns="19050" rIns="19050" bIns="19050">
            <a:spAutoFit/>
          </a:bodyPr>
          <a:lstStyle>
            <a:lvl1pPr>
              <a:lnSpc>
                <a:spcPct val="100000"/>
              </a:lnSpc>
              <a:defRPr sz="2300">
                <a:solidFill>
                  <a:srgbClr val="061636"/>
                </a:solidFill>
                <a:latin typeface="Arial"/>
                <a:ea typeface="Arial"/>
                <a:cs typeface="Arial"/>
                <a:sym typeface="Arial"/>
              </a:defRPr>
            </a:lvl1pPr>
          </a:lstStyle>
          <a:p>
            <a:r>
              <a:rPr sz="900">
                <a:solidFill>
                  <a:srgbClr val="5C6C74"/>
                </a:solidFill>
                <a:latin typeface="Arial" panose="020B0604020202020204" pitchFamily="34" charset="0"/>
                <a:cs typeface="Arial" panose="020B0604020202020204" pitchFamily="34" charset="0"/>
              </a:rPr>
              <a:t>Lorem ipsum dolor sit </a:t>
            </a:r>
            <a:r>
              <a:rPr sz="900" err="1">
                <a:solidFill>
                  <a:srgbClr val="5C6C74"/>
                </a:solidFill>
                <a:latin typeface="Arial" panose="020B0604020202020204" pitchFamily="34" charset="0"/>
                <a:cs typeface="Arial" panose="020B0604020202020204" pitchFamily="34" charset="0"/>
              </a:rPr>
              <a:t>amet</a:t>
            </a:r>
            <a:r>
              <a:rPr sz="900">
                <a:solidFill>
                  <a:srgbClr val="5C6C74"/>
                </a:solidFill>
                <a:latin typeface="Arial" panose="020B0604020202020204" pitchFamily="34" charset="0"/>
                <a:cs typeface="Arial" panose="020B0604020202020204" pitchFamily="34" charset="0"/>
              </a:rPr>
              <a:t>, </a:t>
            </a:r>
            <a:r>
              <a:rPr sz="900" err="1">
                <a:solidFill>
                  <a:srgbClr val="5C6C74"/>
                </a:solidFill>
                <a:latin typeface="Arial" panose="020B0604020202020204" pitchFamily="34" charset="0"/>
                <a:cs typeface="Arial" panose="020B0604020202020204" pitchFamily="34" charset="0"/>
              </a:rPr>
              <a:t>consectetur</a:t>
            </a:r>
            <a:r>
              <a:rPr sz="900">
                <a:solidFill>
                  <a:srgbClr val="5C6C74"/>
                </a:solidFill>
                <a:latin typeface="Arial" panose="020B0604020202020204" pitchFamily="34" charset="0"/>
                <a:cs typeface="Arial" panose="020B0604020202020204" pitchFamily="34" charset="0"/>
              </a:rPr>
              <a:t> </a:t>
            </a:r>
            <a:r>
              <a:rPr sz="900" err="1">
                <a:solidFill>
                  <a:srgbClr val="5C6C74"/>
                </a:solidFill>
                <a:latin typeface="Arial" panose="020B0604020202020204" pitchFamily="34" charset="0"/>
                <a:cs typeface="Arial" panose="020B0604020202020204" pitchFamily="34" charset="0"/>
              </a:rPr>
              <a:t>adipiscing</a:t>
            </a:r>
            <a:r>
              <a:rPr sz="900">
                <a:solidFill>
                  <a:srgbClr val="5C6C74"/>
                </a:solidFill>
                <a:latin typeface="Arial" panose="020B0604020202020204" pitchFamily="34" charset="0"/>
                <a:cs typeface="Arial" panose="020B0604020202020204" pitchFamily="34" charset="0"/>
              </a:rPr>
              <a:t> elit</a:t>
            </a:r>
          </a:p>
        </p:txBody>
      </p:sp>
      <p:sp>
        <p:nvSpPr>
          <p:cNvPr id="406" name="Lorem ipsum dolor sit amet, consectetur adipiscing elit"/>
          <p:cNvSpPr txBox="1"/>
          <p:nvPr/>
        </p:nvSpPr>
        <p:spPr>
          <a:xfrm>
            <a:off x="3861833" y="3953477"/>
            <a:ext cx="1537097" cy="315471"/>
          </a:xfrm>
          <a:prstGeom prst="rect">
            <a:avLst/>
          </a:prstGeom>
          <a:ln w="12700">
            <a:miter lim="400000"/>
          </a:ln>
          <a:extLst>
            <a:ext uri="{C572A759-6A51-4108-AA02-DFA0A04FC94B}">
              <ma14:wrappingTextBoxFlag xmlns="" xmlns:ma14="http://schemas.microsoft.com/office/mac/drawingml/2011/main" val="1"/>
            </a:ext>
          </a:extLst>
        </p:spPr>
        <p:txBody>
          <a:bodyPr wrap="square" lIns="19050" tIns="19050" rIns="19050" bIns="19050">
            <a:spAutoFit/>
          </a:bodyPr>
          <a:lstStyle>
            <a:lvl1pPr>
              <a:lnSpc>
                <a:spcPct val="100000"/>
              </a:lnSpc>
              <a:defRPr sz="2300">
                <a:solidFill>
                  <a:srgbClr val="061636"/>
                </a:solidFill>
                <a:latin typeface="Arial"/>
                <a:ea typeface="Arial"/>
                <a:cs typeface="Arial"/>
                <a:sym typeface="Arial"/>
              </a:defRPr>
            </a:lvl1pPr>
          </a:lstStyle>
          <a:p>
            <a:r>
              <a:rPr sz="900">
                <a:solidFill>
                  <a:srgbClr val="5C6C74"/>
                </a:solidFill>
                <a:latin typeface="Arial" panose="020B0604020202020204" pitchFamily="34" charset="0"/>
                <a:cs typeface="Arial" panose="020B0604020202020204" pitchFamily="34" charset="0"/>
              </a:rPr>
              <a:t>Lorem ipsum dolor sit </a:t>
            </a:r>
            <a:r>
              <a:rPr sz="900" err="1">
                <a:solidFill>
                  <a:srgbClr val="5C6C74"/>
                </a:solidFill>
                <a:latin typeface="Arial" panose="020B0604020202020204" pitchFamily="34" charset="0"/>
                <a:cs typeface="Arial" panose="020B0604020202020204" pitchFamily="34" charset="0"/>
              </a:rPr>
              <a:t>amet</a:t>
            </a:r>
            <a:r>
              <a:rPr sz="900">
                <a:solidFill>
                  <a:srgbClr val="5C6C74"/>
                </a:solidFill>
                <a:latin typeface="Arial" panose="020B0604020202020204" pitchFamily="34" charset="0"/>
                <a:cs typeface="Arial" panose="020B0604020202020204" pitchFamily="34" charset="0"/>
              </a:rPr>
              <a:t>, </a:t>
            </a:r>
            <a:r>
              <a:rPr sz="900" err="1">
                <a:solidFill>
                  <a:srgbClr val="5C6C74"/>
                </a:solidFill>
                <a:latin typeface="Arial" panose="020B0604020202020204" pitchFamily="34" charset="0"/>
                <a:cs typeface="Arial" panose="020B0604020202020204" pitchFamily="34" charset="0"/>
              </a:rPr>
              <a:t>consectetur</a:t>
            </a:r>
            <a:r>
              <a:rPr sz="900">
                <a:solidFill>
                  <a:srgbClr val="5C6C74"/>
                </a:solidFill>
                <a:latin typeface="Arial" panose="020B0604020202020204" pitchFamily="34" charset="0"/>
                <a:cs typeface="Arial" panose="020B0604020202020204" pitchFamily="34" charset="0"/>
              </a:rPr>
              <a:t> </a:t>
            </a:r>
            <a:r>
              <a:rPr sz="900" err="1">
                <a:solidFill>
                  <a:srgbClr val="5C6C74"/>
                </a:solidFill>
                <a:latin typeface="Arial" panose="020B0604020202020204" pitchFamily="34" charset="0"/>
                <a:cs typeface="Arial" panose="020B0604020202020204" pitchFamily="34" charset="0"/>
              </a:rPr>
              <a:t>adipiscing</a:t>
            </a:r>
            <a:r>
              <a:rPr sz="900">
                <a:solidFill>
                  <a:srgbClr val="5C6C74"/>
                </a:solidFill>
                <a:latin typeface="Arial" panose="020B0604020202020204" pitchFamily="34" charset="0"/>
                <a:cs typeface="Arial" panose="020B0604020202020204" pitchFamily="34" charset="0"/>
              </a:rPr>
              <a:t> elit</a:t>
            </a:r>
          </a:p>
        </p:txBody>
      </p:sp>
      <p:sp>
        <p:nvSpPr>
          <p:cNvPr id="407" name="Lorem ipsum dolor sit amet, consectetur adipiscing elit"/>
          <p:cNvSpPr txBox="1"/>
          <p:nvPr/>
        </p:nvSpPr>
        <p:spPr>
          <a:xfrm>
            <a:off x="5477537" y="3950301"/>
            <a:ext cx="1511053" cy="315471"/>
          </a:xfrm>
          <a:prstGeom prst="rect">
            <a:avLst/>
          </a:prstGeom>
          <a:ln w="12700">
            <a:miter lim="400000"/>
          </a:ln>
          <a:extLst>
            <a:ext uri="{C572A759-6A51-4108-AA02-DFA0A04FC94B}">
              <ma14:wrappingTextBoxFlag xmlns="" xmlns:ma14="http://schemas.microsoft.com/office/mac/drawingml/2011/main" val="1"/>
            </a:ext>
          </a:extLst>
        </p:spPr>
        <p:txBody>
          <a:bodyPr wrap="square" lIns="19050" tIns="19050" rIns="19050" bIns="19050">
            <a:spAutoFit/>
          </a:bodyPr>
          <a:lstStyle>
            <a:lvl1pPr>
              <a:lnSpc>
                <a:spcPct val="100000"/>
              </a:lnSpc>
              <a:defRPr sz="2300">
                <a:solidFill>
                  <a:srgbClr val="061636"/>
                </a:solidFill>
                <a:latin typeface="Arial"/>
                <a:ea typeface="Arial"/>
                <a:cs typeface="Arial"/>
                <a:sym typeface="Arial"/>
              </a:defRPr>
            </a:lvl1pPr>
          </a:lstStyle>
          <a:p>
            <a:r>
              <a:rPr sz="900">
                <a:solidFill>
                  <a:srgbClr val="5C6C74"/>
                </a:solidFill>
                <a:latin typeface="Arial" panose="020B0604020202020204" pitchFamily="34" charset="0"/>
                <a:cs typeface="Arial" panose="020B0604020202020204" pitchFamily="34" charset="0"/>
              </a:rPr>
              <a:t>Lorem ipsum dolor sit </a:t>
            </a:r>
            <a:r>
              <a:rPr sz="900" err="1">
                <a:solidFill>
                  <a:srgbClr val="5C6C74"/>
                </a:solidFill>
                <a:latin typeface="Arial" panose="020B0604020202020204" pitchFamily="34" charset="0"/>
                <a:cs typeface="Arial" panose="020B0604020202020204" pitchFamily="34" charset="0"/>
              </a:rPr>
              <a:t>amet</a:t>
            </a:r>
            <a:r>
              <a:rPr sz="900">
                <a:solidFill>
                  <a:srgbClr val="5C6C74"/>
                </a:solidFill>
                <a:latin typeface="Arial" panose="020B0604020202020204" pitchFamily="34" charset="0"/>
                <a:cs typeface="Arial" panose="020B0604020202020204" pitchFamily="34" charset="0"/>
              </a:rPr>
              <a:t>, </a:t>
            </a:r>
            <a:r>
              <a:rPr sz="900" err="1">
                <a:solidFill>
                  <a:srgbClr val="5C6C74"/>
                </a:solidFill>
                <a:latin typeface="Arial" panose="020B0604020202020204" pitchFamily="34" charset="0"/>
                <a:cs typeface="Arial" panose="020B0604020202020204" pitchFamily="34" charset="0"/>
              </a:rPr>
              <a:t>consectetur</a:t>
            </a:r>
            <a:r>
              <a:rPr sz="900">
                <a:solidFill>
                  <a:srgbClr val="5C6C74"/>
                </a:solidFill>
                <a:latin typeface="Arial" panose="020B0604020202020204" pitchFamily="34" charset="0"/>
                <a:cs typeface="Arial" panose="020B0604020202020204" pitchFamily="34" charset="0"/>
              </a:rPr>
              <a:t> </a:t>
            </a:r>
            <a:r>
              <a:rPr sz="900" err="1">
                <a:solidFill>
                  <a:srgbClr val="5C6C74"/>
                </a:solidFill>
                <a:latin typeface="Arial" panose="020B0604020202020204" pitchFamily="34" charset="0"/>
                <a:cs typeface="Arial" panose="020B0604020202020204" pitchFamily="34" charset="0"/>
              </a:rPr>
              <a:t>adipiscing</a:t>
            </a:r>
            <a:r>
              <a:rPr sz="900">
                <a:solidFill>
                  <a:srgbClr val="5C6C74"/>
                </a:solidFill>
                <a:latin typeface="Arial" panose="020B0604020202020204" pitchFamily="34" charset="0"/>
                <a:cs typeface="Arial" panose="020B0604020202020204" pitchFamily="34" charset="0"/>
              </a:rPr>
              <a:t> elit</a:t>
            </a:r>
          </a:p>
        </p:txBody>
      </p:sp>
      <p:sp>
        <p:nvSpPr>
          <p:cNvPr id="408" name="Lorem ipsum dolor sit amet, consectetur adipiscing elit"/>
          <p:cNvSpPr txBox="1"/>
          <p:nvPr/>
        </p:nvSpPr>
        <p:spPr>
          <a:xfrm>
            <a:off x="7071766" y="3950301"/>
            <a:ext cx="1511052" cy="315471"/>
          </a:xfrm>
          <a:prstGeom prst="rect">
            <a:avLst/>
          </a:prstGeom>
          <a:ln w="12700">
            <a:miter lim="400000"/>
          </a:ln>
          <a:extLst>
            <a:ext uri="{C572A759-6A51-4108-AA02-DFA0A04FC94B}">
              <ma14:wrappingTextBoxFlag xmlns="" xmlns:ma14="http://schemas.microsoft.com/office/mac/drawingml/2011/main" val="1"/>
            </a:ext>
          </a:extLst>
        </p:spPr>
        <p:txBody>
          <a:bodyPr wrap="square" lIns="19050" tIns="19050" rIns="19050" bIns="19050">
            <a:spAutoFit/>
          </a:bodyPr>
          <a:lstStyle>
            <a:lvl1pPr>
              <a:lnSpc>
                <a:spcPct val="100000"/>
              </a:lnSpc>
              <a:defRPr sz="2300">
                <a:solidFill>
                  <a:srgbClr val="061636"/>
                </a:solidFill>
                <a:latin typeface="Arial"/>
                <a:ea typeface="Arial"/>
                <a:cs typeface="Arial"/>
                <a:sym typeface="Arial"/>
              </a:defRPr>
            </a:lvl1pPr>
          </a:lstStyle>
          <a:p>
            <a:r>
              <a:rPr sz="900">
                <a:solidFill>
                  <a:srgbClr val="5C6C74"/>
                </a:solidFill>
                <a:latin typeface="Arial" panose="020B0604020202020204" pitchFamily="34" charset="0"/>
                <a:cs typeface="Arial" panose="020B0604020202020204" pitchFamily="34" charset="0"/>
              </a:rPr>
              <a:t>Lorem ipsum dolor sit </a:t>
            </a:r>
            <a:r>
              <a:rPr sz="900" err="1">
                <a:solidFill>
                  <a:srgbClr val="5C6C74"/>
                </a:solidFill>
                <a:latin typeface="Arial" panose="020B0604020202020204" pitchFamily="34" charset="0"/>
                <a:cs typeface="Arial" panose="020B0604020202020204" pitchFamily="34" charset="0"/>
              </a:rPr>
              <a:t>amet</a:t>
            </a:r>
            <a:r>
              <a:rPr sz="900">
                <a:solidFill>
                  <a:srgbClr val="5C6C74"/>
                </a:solidFill>
                <a:latin typeface="Arial" panose="020B0604020202020204" pitchFamily="34" charset="0"/>
                <a:cs typeface="Arial" panose="020B0604020202020204" pitchFamily="34" charset="0"/>
              </a:rPr>
              <a:t>, </a:t>
            </a:r>
            <a:r>
              <a:rPr sz="900" err="1">
                <a:solidFill>
                  <a:srgbClr val="5C6C74"/>
                </a:solidFill>
                <a:latin typeface="Arial" panose="020B0604020202020204" pitchFamily="34" charset="0"/>
                <a:cs typeface="Arial" panose="020B0604020202020204" pitchFamily="34" charset="0"/>
              </a:rPr>
              <a:t>consectetur</a:t>
            </a:r>
            <a:r>
              <a:rPr sz="900">
                <a:solidFill>
                  <a:srgbClr val="5C6C74"/>
                </a:solidFill>
                <a:latin typeface="Arial" panose="020B0604020202020204" pitchFamily="34" charset="0"/>
                <a:cs typeface="Arial" panose="020B0604020202020204" pitchFamily="34" charset="0"/>
              </a:rPr>
              <a:t> </a:t>
            </a:r>
            <a:r>
              <a:rPr sz="900" err="1">
                <a:solidFill>
                  <a:srgbClr val="5C6C74"/>
                </a:solidFill>
                <a:latin typeface="Arial" panose="020B0604020202020204" pitchFamily="34" charset="0"/>
                <a:cs typeface="Arial" panose="020B0604020202020204" pitchFamily="34" charset="0"/>
              </a:rPr>
              <a:t>adipiscing</a:t>
            </a:r>
            <a:r>
              <a:rPr sz="900">
                <a:solidFill>
                  <a:srgbClr val="5C6C74"/>
                </a:solidFill>
                <a:latin typeface="Arial" panose="020B0604020202020204" pitchFamily="34" charset="0"/>
                <a:cs typeface="Arial" panose="020B0604020202020204" pitchFamily="34" charset="0"/>
              </a:rPr>
              <a:t> elit</a:t>
            </a:r>
          </a:p>
        </p:txBody>
      </p:sp>
      <p:sp>
        <p:nvSpPr>
          <p:cNvPr id="4" name="Lorem ipsum dolor sit amet, consectetur adipiscing elit Sed do eiusmod tempor">
            <a:extLst>
              <a:ext uri="{FF2B5EF4-FFF2-40B4-BE49-F238E27FC236}">
                <a16:creationId xmlns:a16="http://schemas.microsoft.com/office/drawing/2014/main" id="{73382E7E-3BFC-9ACD-0C86-F6293911B89F}"/>
              </a:ext>
            </a:extLst>
          </p:cNvPr>
          <p:cNvSpPr txBox="1"/>
          <p:nvPr/>
        </p:nvSpPr>
        <p:spPr>
          <a:xfrm>
            <a:off x="657536" y="445673"/>
            <a:ext cx="7966629" cy="360483"/>
          </a:xfrm>
          <a:prstGeom prst="rect">
            <a:avLst/>
          </a:prstGeom>
          <a:ln w="12700">
            <a:miter lim="400000"/>
          </a:ln>
          <a:extLst>
            <a:ext uri="{C572A759-6A51-4108-AA02-DFA0A04FC94B}">
              <ma14:wrappingTextBoxFlag xmlns="" xmlns:ma14="http://schemas.microsoft.com/office/mac/drawingml/2011/main" val="1"/>
            </a:ext>
          </a:extLst>
        </p:spPr>
        <p:txBody>
          <a:bodyPr lIns="19050" tIns="19050" rIns="19050" bIns="19050">
            <a:spAutoFit/>
          </a:bodyPr>
          <a:lstStyle/>
          <a:p>
            <a:pPr>
              <a:defRPr sz="5000" b="1" cap="all">
                <a:latin typeface="Arial Narrow"/>
                <a:ea typeface="Arial Narrow"/>
                <a:cs typeface="Arial Narrow"/>
                <a:sym typeface="Arial Narrow"/>
              </a:defRPr>
            </a:pPr>
            <a:r>
              <a:rPr lang="en-US" sz="2325" b="1" cap="all" dirty="0">
                <a:solidFill>
                  <a:srgbClr val="100690"/>
                </a:solidFill>
                <a:latin typeface="Arial Narrow"/>
              </a:rPr>
              <a:t>Example of a title on a line</a:t>
            </a:r>
          </a:p>
        </p:txBody>
      </p:sp>
      <p:sp>
        <p:nvSpPr>
          <p:cNvPr id="5" name="AGENDA">
            <a:extLst>
              <a:ext uri="{FF2B5EF4-FFF2-40B4-BE49-F238E27FC236}">
                <a16:creationId xmlns:a16="http://schemas.microsoft.com/office/drawing/2014/main" id="{65E59BBA-83C8-3CB0-49B7-6A10C62C90FE}"/>
              </a:ext>
            </a:extLst>
          </p:cNvPr>
          <p:cNvSpPr txBox="1"/>
          <p:nvPr/>
        </p:nvSpPr>
        <p:spPr>
          <a:xfrm>
            <a:off x="658822" y="756786"/>
            <a:ext cx="2905796" cy="287771"/>
          </a:xfrm>
          <a:prstGeom prst="rect">
            <a:avLst/>
          </a:prstGeom>
          <a:ln w="12700">
            <a:miter lim="400000"/>
          </a:ln>
          <a:extLst>
            <a:ext uri="{C572A759-6A51-4108-AA02-DFA0A04FC94B}">
              <ma14:wrappingTextBoxFlag xmlns="" xmlns:ma14="http://schemas.microsoft.com/office/mac/drawingml/2011/main" val="1"/>
            </a:ext>
          </a:extLst>
        </p:spPr>
        <p:txBody>
          <a:bodyPr wrap="square" lIns="19050" tIns="19050" rIns="19050" bIns="19050" anchor="ctr">
            <a:spAutoFit/>
          </a:bodyPr>
          <a:lstStyle>
            <a:lvl1pPr>
              <a:defRPr sz="6500" b="1">
                <a:solidFill>
                  <a:srgbClr val="1E4BDE"/>
                </a:solidFill>
                <a:latin typeface="Arial Narrow"/>
                <a:ea typeface="Arial Narrow"/>
                <a:cs typeface="Arial Narrow"/>
                <a:sym typeface="Arial Narrow"/>
              </a:defRPr>
            </a:lvl1pPr>
          </a:lstStyle>
          <a:p>
            <a:r>
              <a:rPr lang="pt-BR" sz="1800" b="0" dirty="0">
                <a:solidFill>
                  <a:srgbClr val="005BAF"/>
                </a:solidFill>
                <a:latin typeface="Arial" panose="020B0604020202020204" pitchFamily="34" charset="0"/>
                <a:cs typeface="Arial" panose="020B0604020202020204" pitchFamily="34" charset="0"/>
              </a:rPr>
              <a:t>Subtitle </a:t>
            </a:r>
            <a:r>
              <a:rPr lang="pt-BR" sz="1800" b="0" dirty="0" err="1">
                <a:solidFill>
                  <a:srgbClr val="005BAF"/>
                </a:solidFill>
                <a:latin typeface="Arial" panose="020B0604020202020204" pitchFamily="34" charset="0"/>
                <a:cs typeface="Arial" panose="020B0604020202020204" pitchFamily="34" charset="0"/>
              </a:rPr>
              <a:t>example</a:t>
            </a:r>
            <a:endParaRPr lang="pt-BR" sz="1800" b="0" dirty="0">
              <a:solidFill>
                <a:srgbClr val="005BAF"/>
              </a:solidFill>
              <a:latin typeface="Arial" panose="020B0604020202020204" pitchFamily="34" charset="0"/>
              <a:cs typeface="Arial" panose="020B0604020202020204" pitchFamily="34" charset="0"/>
            </a:endParaRPr>
          </a:p>
        </p:txBody>
      </p:sp>
      <p:grpSp>
        <p:nvGrpSpPr>
          <p:cNvPr id="2" name="Agrupar 1">
            <a:extLst>
              <a:ext uri="{FF2B5EF4-FFF2-40B4-BE49-F238E27FC236}">
                <a16:creationId xmlns:a16="http://schemas.microsoft.com/office/drawing/2014/main" id="{39E022C0-C0DC-D494-6AAB-6646B0D05D00}"/>
              </a:ext>
            </a:extLst>
          </p:cNvPr>
          <p:cNvGrpSpPr/>
          <p:nvPr/>
        </p:nvGrpSpPr>
        <p:grpSpPr>
          <a:xfrm>
            <a:off x="8870294" y="167554"/>
            <a:ext cx="258136" cy="4683954"/>
            <a:chOff x="23654022" y="446811"/>
            <a:chExt cx="688359" cy="12490546"/>
          </a:xfrm>
        </p:grpSpPr>
        <p:grpSp>
          <p:nvGrpSpPr>
            <p:cNvPr id="3" name="Grupo">
              <a:extLst>
                <a:ext uri="{FF2B5EF4-FFF2-40B4-BE49-F238E27FC236}">
                  <a16:creationId xmlns:a16="http://schemas.microsoft.com/office/drawing/2014/main" id="{E5DC071E-197C-F143-3F4A-531D91F041E3}"/>
                </a:ext>
              </a:extLst>
            </p:cNvPr>
            <p:cNvGrpSpPr/>
            <p:nvPr/>
          </p:nvGrpSpPr>
          <p:grpSpPr>
            <a:xfrm rot="16200000">
              <a:off x="18519882" y="7114857"/>
              <a:ext cx="11349650" cy="295349"/>
              <a:chOff x="-1276219" y="-698"/>
              <a:chExt cx="11349649" cy="295348"/>
            </a:xfrm>
          </p:grpSpPr>
          <p:sp>
            <p:nvSpPr>
              <p:cNvPr id="7" name="This information belongs to Embraer and cannot be used or reproduced without written permission from the Company.">
                <a:extLst>
                  <a:ext uri="{FF2B5EF4-FFF2-40B4-BE49-F238E27FC236}">
                    <a16:creationId xmlns:a16="http://schemas.microsoft.com/office/drawing/2014/main" id="{20EFCC71-5E21-57B2-8291-1432F3B1293B}"/>
                  </a:ext>
                </a:extLst>
              </p:cNvPr>
              <p:cNvSpPr txBox="1"/>
              <p:nvPr/>
            </p:nvSpPr>
            <p:spPr>
              <a:xfrm>
                <a:off x="1071885" y="6522"/>
                <a:ext cx="9001545" cy="282814"/>
              </a:xfrm>
              <a:prstGeom prst="rect">
                <a:avLst/>
              </a:prstGeom>
              <a:noFill/>
              <a:ln w="12700" cap="flat">
                <a:noFill/>
                <a:miter lim="400000"/>
              </a:ln>
              <a:effectLst/>
              <a:extLst>
                <a:ext uri="{C572A759-6A51-4108-AA02-DFA0A04FC94B}">
                  <ma14:wrappingTextBoxFlag xmlns="" xmlns:ma14="http://schemas.microsoft.com/office/mac/drawingml/2011/main" val="1"/>
                </a:ext>
              </a:extLst>
            </p:spPr>
            <p:txBody>
              <a:bodyPr wrap="square" lIns="19050" tIns="19050" rIns="19050" bIns="19050" numCol="1" anchor="ctr">
                <a:spAutoFit/>
              </a:bodyPr>
              <a:lstStyle>
                <a:lvl1pPr>
                  <a:defRPr sz="1300">
                    <a:solidFill>
                      <a:srgbClr val="6E6D6D"/>
                    </a:solidFill>
                    <a:latin typeface="Arial"/>
                    <a:ea typeface="Arial"/>
                    <a:cs typeface="Arial"/>
                    <a:sym typeface="Arial"/>
                  </a:defRPr>
                </a:lvl1pPr>
              </a:lstStyle>
              <a:p>
                <a:r>
                  <a:rPr lang="en-US" sz="488" dirty="0"/>
                  <a:t>This information belongs to Embraer and cannot be used or reproduced without written permission from the Company.</a:t>
                </a:r>
              </a:p>
            </p:txBody>
          </p:sp>
          <p:sp>
            <p:nvSpPr>
              <p:cNvPr id="8" name="Linha">
                <a:extLst>
                  <a:ext uri="{FF2B5EF4-FFF2-40B4-BE49-F238E27FC236}">
                    <a16:creationId xmlns:a16="http://schemas.microsoft.com/office/drawing/2014/main" id="{9300A8C4-56D1-17E6-E596-F1CFD6DC065B}"/>
                  </a:ext>
                </a:extLst>
              </p:cNvPr>
              <p:cNvSpPr/>
              <p:nvPr/>
            </p:nvSpPr>
            <p:spPr>
              <a:xfrm flipV="1">
                <a:off x="898999" y="21128"/>
                <a:ext cx="83625" cy="273522"/>
              </a:xfrm>
              <a:prstGeom prst="line">
                <a:avLst/>
              </a:prstGeom>
              <a:noFill/>
              <a:ln w="9525" cap="flat">
                <a:solidFill>
                  <a:srgbClr val="100690"/>
                </a:solidFill>
                <a:prstDash val="solid"/>
                <a:miter lim="400000"/>
              </a:ln>
              <a:effectLst/>
            </p:spPr>
            <p:txBody>
              <a:bodyPr wrap="square" lIns="19050" tIns="19050" rIns="19050" bIns="19050" numCol="1" anchor="ctr">
                <a:noAutofit/>
              </a:bodyPr>
              <a:lstStyle/>
              <a:p>
                <a:endParaRPr sz="675"/>
              </a:p>
            </p:txBody>
          </p:sp>
          <p:sp>
            <p:nvSpPr>
              <p:cNvPr id="9" name="This information belongs to Embraer and cannot be used or reproduced without written permission from the Company.">
                <a:extLst>
                  <a:ext uri="{FF2B5EF4-FFF2-40B4-BE49-F238E27FC236}">
                    <a16:creationId xmlns:a16="http://schemas.microsoft.com/office/drawing/2014/main" id="{2423D2FD-AE69-97BF-4FA7-56888F470D05}"/>
                  </a:ext>
                </a:extLst>
              </p:cNvPr>
              <p:cNvSpPr txBox="1"/>
              <p:nvPr/>
            </p:nvSpPr>
            <p:spPr>
              <a:xfrm>
                <a:off x="-1276219" y="-698"/>
                <a:ext cx="2621118" cy="282811"/>
              </a:xfrm>
              <a:prstGeom prst="rect">
                <a:avLst/>
              </a:prstGeom>
              <a:noFill/>
              <a:ln w="12700" cap="flat">
                <a:noFill/>
                <a:miter lim="400000"/>
              </a:ln>
              <a:effectLst/>
              <a:extLst>
                <a:ext uri="{C572A759-6A51-4108-AA02-DFA0A04FC94B}">
                  <ma14:wrappingTextBoxFlag xmlns="" xmlns:ma14="http://schemas.microsoft.com/office/mac/drawingml/2011/main" val="1"/>
                </a:ext>
              </a:extLst>
            </p:spPr>
            <p:txBody>
              <a:bodyPr wrap="square" lIns="19050" tIns="19050" rIns="19050" bIns="19050" numCol="1" anchor="ctr">
                <a:spAutoFit/>
              </a:bodyPr>
              <a:lstStyle>
                <a:lvl1pPr>
                  <a:defRPr sz="1300">
                    <a:solidFill>
                      <a:srgbClr val="6E6D6D"/>
                    </a:solidFill>
                    <a:latin typeface="Arial"/>
                    <a:ea typeface="Arial"/>
                    <a:cs typeface="Arial"/>
                    <a:sym typeface="Arial"/>
                  </a:defRPr>
                </a:lvl1pPr>
              </a:lstStyle>
              <a:p>
                <a:r>
                  <a:rPr lang="en-US" sz="488" dirty="0"/>
                  <a:t>SECRET INFORMATION</a:t>
                </a:r>
              </a:p>
            </p:txBody>
          </p:sp>
        </p:grpSp>
        <p:sp>
          <p:nvSpPr>
            <p:cNvPr id="6" name="Forma Livre: Forma 61">
              <a:extLst>
                <a:ext uri="{FF2B5EF4-FFF2-40B4-BE49-F238E27FC236}">
                  <a16:creationId xmlns:a16="http://schemas.microsoft.com/office/drawing/2014/main" id="{54B9870C-EEE5-EB9F-D58D-92E54C699B26}"/>
                </a:ext>
              </a:extLst>
            </p:cNvPr>
            <p:cNvSpPr/>
            <p:nvPr/>
          </p:nvSpPr>
          <p:spPr>
            <a:xfrm flipH="1">
              <a:off x="23654022" y="446811"/>
              <a:ext cx="359396" cy="359346"/>
            </a:xfrm>
            <a:custGeom>
              <a:avLst/>
              <a:gdLst/>
              <a:ahLst/>
              <a:cxnLst>
                <a:cxn ang="0">
                  <a:pos x="wd2" y="hd2"/>
                </a:cxn>
                <a:cxn ang="5400000">
                  <a:pos x="wd2" y="hd2"/>
                </a:cxn>
                <a:cxn ang="10800000">
                  <a:pos x="wd2" y="hd2"/>
                </a:cxn>
                <a:cxn ang="16200000">
                  <a:pos x="wd2" y="hd2"/>
                </a:cxn>
              </a:cxnLst>
              <a:rect l="0" t="0" r="r" b="b"/>
              <a:pathLst>
                <a:path w="21600" h="21600" extrusionOk="0">
                  <a:moveTo>
                    <a:pt x="17278" y="0"/>
                  </a:moveTo>
                  <a:lnTo>
                    <a:pt x="4322" y="9935"/>
                  </a:lnTo>
                  <a:lnTo>
                    <a:pt x="1728" y="9935"/>
                  </a:lnTo>
                  <a:lnTo>
                    <a:pt x="0" y="11665"/>
                  </a:lnTo>
                  <a:lnTo>
                    <a:pt x="4322" y="11665"/>
                  </a:lnTo>
                  <a:lnTo>
                    <a:pt x="17278" y="21600"/>
                  </a:lnTo>
                  <a:lnTo>
                    <a:pt x="21600" y="21600"/>
                  </a:lnTo>
                  <a:lnTo>
                    <a:pt x="12961" y="11665"/>
                  </a:lnTo>
                  <a:lnTo>
                    <a:pt x="21559" y="11665"/>
                  </a:lnTo>
                  <a:lnTo>
                    <a:pt x="21559" y="9935"/>
                  </a:lnTo>
                  <a:lnTo>
                    <a:pt x="12961" y="9935"/>
                  </a:lnTo>
                  <a:lnTo>
                    <a:pt x="21600" y="0"/>
                  </a:lnTo>
                  <a:close/>
                </a:path>
              </a:pathLst>
            </a:custGeom>
            <a:solidFill>
              <a:srgbClr val="100690"/>
            </a:solidFill>
            <a:ln w="12700" cap="flat">
              <a:noFill/>
              <a:miter lim="400000"/>
            </a:ln>
            <a:effectLst/>
          </p:spPr>
          <p:txBody>
            <a:bodyPr wrap="square" lIns="17145" tIns="17145" rIns="17145" bIns="17145" numCol="1" anchor="ctr">
              <a:noAutofit/>
            </a:bodyPr>
            <a:lstStyle/>
            <a:p>
              <a:pPr>
                <a:defRPr>
                  <a:solidFill>
                    <a:srgbClr val="100690"/>
                  </a:solidFill>
                  <a:latin typeface="GT America Condensed Regular"/>
                  <a:ea typeface="GT America Condensed Regular"/>
                  <a:cs typeface="GT America Condensed Regular"/>
                  <a:sym typeface="GT America Condensed Regular"/>
                </a:defRPr>
              </a:pPr>
              <a:endParaRPr sz="675"/>
            </a:p>
          </p:txBody>
        </p:sp>
      </p:grpSp>
    </p:spTree>
  </p:cSld>
  <p:clrMapOvr>
    <a:masterClrMapping/>
  </p:clrMapOvr>
</p:sld>
</file>

<file path=ppt/slides/slide9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24" name="Luctus"/>
          <p:cNvSpPr txBox="1"/>
          <p:nvPr/>
        </p:nvSpPr>
        <p:spPr>
          <a:xfrm>
            <a:off x="6923995" y="2187375"/>
            <a:ext cx="808517" cy="272254"/>
          </a:xfrm>
          <a:prstGeom prst="rect">
            <a:avLst/>
          </a:prstGeom>
          <a:ln w="12700">
            <a:miter lim="400000"/>
          </a:ln>
          <a:extLst>
            <a:ext uri="{C572A759-6A51-4108-AA02-DFA0A04FC94B}">
              <ma14:wrappingTextBoxFlag xmlns="" xmlns:ma14="http://schemas.microsoft.com/office/mac/drawingml/2011/main" val="1"/>
            </a:ext>
          </a:extLst>
        </p:spPr>
        <p:txBody>
          <a:bodyPr lIns="19050" tIns="19050" rIns="19050" bIns="19050" anchor="ctr">
            <a:spAutoFit/>
          </a:bodyPr>
          <a:lstStyle>
            <a:lvl1pPr>
              <a:defRPr sz="4500" b="1">
                <a:solidFill>
                  <a:srgbClr val="1E4BDE"/>
                </a:solidFill>
                <a:latin typeface="Arial Narrow"/>
                <a:ea typeface="Arial Narrow"/>
                <a:cs typeface="Arial Narrow"/>
                <a:sym typeface="Arial Narrow"/>
              </a:defRPr>
            </a:lvl1pPr>
          </a:lstStyle>
          <a:p>
            <a:r>
              <a:rPr sz="1688" err="1">
                <a:solidFill>
                  <a:srgbClr val="005BAF"/>
                </a:solidFill>
              </a:rPr>
              <a:t>Luctus</a:t>
            </a:r>
            <a:endParaRPr sz="1688">
              <a:solidFill>
                <a:srgbClr val="005BAF"/>
              </a:solidFill>
            </a:endParaRPr>
          </a:p>
        </p:txBody>
      </p:sp>
      <p:sp>
        <p:nvSpPr>
          <p:cNvPr id="425" name="Lorem ipsum dolor sit amet, consectetur adipiscing elit."/>
          <p:cNvSpPr txBox="1"/>
          <p:nvPr/>
        </p:nvSpPr>
        <p:spPr>
          <a:xfrm>
            <a:off x="6923995" y="2498284"/>
            <a:ext cx="1744379" cy="361637"/>
          </a:xfrm>
          <a:prstGeom prst="rect">
            <a:avLst/>
          </a:prstGeom>
          <a:ln w="12700">
            <a:miter lim="400000"/>
          </a:ln>
          <a:extLst>
            <a:ext uri="{C572A759-6A51-4108-AA02-DFA0A04FC94B}">
              <ma14:wrappingTextBoxFlag xmlns="" xmlns:ma14="http://schemas.microsoft.com/office/mac/drawingml/2011/main" val="1"/>
            </a:ext>
          </a:extLst>
        </p:spPr>
        <p:txBody>
          <a:bodyPr lIns="19050" tIns="19050" rIns="19050" bIns="19050" anchor="ctr">
            <a:spAutoFit/>
          </a:bodyPr>
          <a:lstStyle>
            <a:lvl1pPr defTabSz="457200">
              <a:lnSpc>
                <a:spcPts val="4600"/>
              </a:lnSpc>
              <a:spcBef>
                <a:spcPts val="0"/>
              </a:spcBef>
              <a:defRPr sz="2500">
                <a:solidFill>
                  <a:srgbClr val="061638"/>
                </a:solidFill>
                <a:latin typeface="Arial"/>
                <a:ea typeface="Arial"/>
                <a:cs typeface="Arial"/>
                <a:sym typeface="Arial"/>
              </a:defRPr>
            </a:lvl1pPr>
          </a:lstStyle>
          <a:p>
            <a:pPr>
              <a:lnSpc>
                <a:spcPct val="100000"/>
              </a:lnSpc>
            </a:pPr>
            <a:r>
              <a:rPr sz="1050">
                <a:solidFill>
                  <a:srgbClr val="5C6C74"/>
                </a:solidFill>
              </a:rPr>
              <a:t>Lorem ipsum dolor sit </a:t>
            </a:r>
            <a:r>
              <a:rPr sz="1050" err="1">
                <a:solidFill>
                  <a:srgbClr val="5C6C74"/>
                </a:solidFill>
              </a:rPr>
              <a:t>amet</a:t>
            </a:r>
            <a:r>
              <a:rPr sz="1050">
                <a:solidFill>
                  <a:srgbClr val="5C6C74"/>
                </a:solidFill>
              </a:rPr>
              <a:t>, </a:t>
            </a:r>
            <a:r>
              <a:rPr sz="1050" err="1">
                <a:solidFill>
                  <a:srgbClr val="5C6C74"/>
                </a:solidFill>
              </a:rPr>
              <a:t>consectetur</a:t>
            </a:r>
            <a:r>
              <a:rPr sz="1050">
                <a:solidFill>
                  <a:srgbClr val="5C6C74"/>
                </a:solidFill>
              </a:rPr>
              <a:t> </a:t>
            </a:r>
            <a:r>
              <a:rPr sz="1050" err="1">
                <a:solidFill>
                  <a:srgbClr val="5C6C74"/>
                </a:solidFill>
              </a:rPr>
              <a:t>adipiscing</a:t>
            </a:r>
            <a:r>
              <a:rPr sz="1050">
                <a:solidFill>
                  <a:srgbClr val="5C6C74"/>
                </a:solidFill>
              </a:rPr>
              <a:t> </a:t>
            </a:r>
            <a:r>
              <a:rPr sz="1050" err="1">
                <a:solidFill>
                  <a:srgbClr val="5C6C74"/>
                </a:solidFill>
              </a:rPr>
              <a:t>elit</a:t>
            </a:r>
            <a:r>
              <a:rPr sz="1050"/>
              <a:t>.</a:t>
            </a:r>
          </a:p>
        </p:txBody>
      </p:sp>
      <p:sp>
        <p:nvSpPr>
          <p:cNvPr id="427" name="0"/>
          <p:cNvSpPr txBox="1"/>
          <p:nvPr/>
        </p:nvSpPr>
        <p:spPr>
          <a:xfrm>
            <a:off x="6880134" y="3469017"/>
            <a:ext cx="357544" cy="661720"/>
          </a:xfrm>
          <a:prstGeom prst="rect">
            <a:avLst/>
          </a:prstGeom>
          <a:ln w="12700">
            <a:miter lim="400000"/>
          </a:ln>
          <a:extLst>
            <a:ext uri="{C572A759-6A51-4108-AA02-DFA0A04FC94B}">
              <ma14:wrappingTextBoxFlag xmlns="" xmlns:ma14="http://schemas.microsoft.com/office/mac/drawingml/2011/main" val="1"/>
            </a:ext>
          </a:extLst>
        </p:spPr>
        <p:txBody>
          <a:bodyPr lIns="19050" tIns="19050" rIns="19050" bIns="19050" anchor="ctr">
            <a:spAutoFit/>
          </a:bodyPr>
          <a:lstStyle>
            <a:lvl1pPr>
              <a:defRPr sz="12000">
                <a:solidFill>
                  <a:srgbClr val="1E4BDE"/>
                </a:solidFill>
                <a:latin typeface="Arial"/>
                <a:ea typeface="Arial"/>
                <a:cs typeface="Arial"/>
                <a:sym typeface="Arial"/>
              </a:defRPr>
            </a:lvl1pPr>
          </a:lstStyle>
          <a:p>
            <a:r>
              <a:rPr sz="4500">
                <a:solidFill>
                  <a:srgbClr val="100690"/>
                </a:solidFill>
              </a:rPr>
              <a:t>0</a:t>
            </a:r>
          </a:p>
        </p:txBody>
      </p:sp>
      <p:sp>
        <p:nvSpPr>
          <p:cNvPr id="428" name=",00%"/>
          <p:cNvSpPr txBox="1"/>
          <p:nvPr/>
        </p:nvSpPr>
        <p:spPr>
          <a:xfrm>
            <a:off x="7212394" y="3506217"/>
            <a:ext cx="921206" cy="453970"/>
          </a:xfrm>
          <a:prstGeom prst="rect">
            <a:avLst/>
          </a:prstGeom>
          <a:ln w="12700">
            <a:miter lim="400000"/>
          </a:ln>
          <a:extLst>
            <a:ext uri="{C572A759-6A51-4108-AA02-DFA0A04FC94B}">
              <ma14:wrappingTextBoxFlag xmlns="" xmlns:ma14="http://schemas.microsoft.com/office/mac/drawingml/2011/main" val="1"/>
            </a:ext>
          </a:extLst>
        </p:spPr>
        <p:txBody>
          <a:bodyPr lIns="19050" tIns="19050" rIns="19050" bIns="19050" anchor="ctr">
            <a:spAutoFit/>
          </a:bodyPr>
          <a:lstStyle>
            <a:lvl1pPr>
              <a:defRPr sz="8000">
                <a:solidFill>
                  <a:srgbClr val="1E4BDE"/>
                </a:solidFill>
                <a:latin typeface="Arial"/>
                <a:ea typeface="Arial"/>
                <a:cs typeface="Arial"/>
                <a:sym typeface="Arial"/>
              </a:defRPr>
            </a:lvl1pPr>
          </a:lstStyle>
          <a:p>
            <a:r>
              <a:rPr sz="3000">
                <a:solidFill>
                  <a:srgbClr val="100690"/>
                </a:solidFill>
              </a:rPr>
              <a:t>,00%</a:t>
            </a:r>
          </a:p>
        </p:txBody>
      </p:sp>
      <p:graphicFrame>
        <p:nvGraphicFramePr>
          <p:cNvPr id="434" name="Tabela"/>
          <p:cNvGraphicFramePr/>
          <p:nvPr>
            <p:extLst>
              <p:ext uri="{D42A27DB-BD31-4B8C-83A1-F6EECF244321}">
                <p14:modId xmlns:p14="http://schemas.microsoft.com/office/powerpoint/2010/main" val="189641891"/>
              </p:ext>
            </p:extLst>
          </p:nvPr>
        </p:nvGraphicFramePr>
        <p:xfrm>
          <a:off x="1017588" y="1718987"/>
          <a:ext cx="5449986" cy="2450704"/>
        </p:xfrm>
        <a:graphic>
          <a:graphicData uri="http://schemas.openxmlformats.org/drawingml/2006/table">
            <a:tbl>
              <a:tblPr>
                <a:tableStyleId>{C7B018BB-80A7-4F77-B60F-C8B233D01FF8}</a:tableStyleId>
              </a:tblPr>
              <a:tblGrid>
                <a:gridCol w="908331">
                  <a:extLst>
                    <a:ext uri="{9D8B030D-6E8A-4147-A177-3AD203B41FA5}">
                      <a16:colId xmlns:a16="http://schemas.microsoft.com/office/drawing/2014/main" val="20000"/>
                    </a:ext>
                  </a:extLst>
                </a:gridCol>
                <a:gridCol w="908331">
                  <a:extLst>
                    <a:ext uri="{9D8B030D-6E8A-4147-A177-3AD203B41FA5}">
                      <a16:colId xmlns:a16="http://schemas.microsoft.com/office/drawing/2014/main" val="20001"/>
                    </a:ext>
                  </a:extLst>
                </a:gridCol>
                <a:gridCol w="908331">
                  <a:extLst>
                    <a:ext uri="{9D8B030D-6E8A-4147-A177-3AD203B41FA5}">
                      <a16:colId xmlns:a16="http://schemas.microsoft.com/office/drawing/2014/main" val="20002"/>
                    </a:ext>
                  </a:extLst>
                </a:gridCol>
                <a:gridCol w="908331">
                  <a:extLst>
                    <a:ext uri="{9D8B030D-6E8A-4147-A177-3AD203B41FA5}">
                      <a16:colId xmlns:a16="http://schemas.microsoft.com/office/drawing/2014/main" val="20003"/>
                    </a:ext>
                  </a:extLst>
                </a:gridCol>
                <a:gridCol w="908331">
                  <a:extLst>
                    <a:ext uri="{9D8B030D-6E8A-4147-A177-3AD203B41FA5}">
                      <a16:colId xmlns:a16="http://schemas.microsoft.com/office/drawing/2014/main" val="20004"/>
                    </a:ext>
                  </a:extLst>
                </a:gridCol>
                <a:gridCol w="908331">
                  <a:extLst>
                    <a:ext uri="{9D8B030D-6E8A-4147-A177-3AD203B41FA5}">
                      <a16:colId xmlns:a16="http://schemas.microsoft.com/office/drawing/2014/main" val="20005"/>
                    </a:ext>
                  </a:extLst>
                </a:gridCol>
              </a:tblGrid>
              <a:tr h="612676">
                <a:tc>
                  <a:txBody>
                    <a:bodyPr/>
                    <a:lstStyle/>
                    <a:p>
                      <a:pPr defTabSz="914400">
                        <a:defRPr sz="3000"/>
                      </a:pPr>
                      <a:endParaRPr sz="1100"/>
                    </a:p>
                  </a:txBody>
                  <a:tcPr marL="19050" marR="19050" marT="19050" marB="19050" anchor="ctr" horzOverflow="overflow">
                    <a:lnL w="0">
                      <a:noFill/>
                      <a:miter lim="400000"/>
                    </a:lnL>
                    <a:lnR w="0">
                      <a:noFill/>
                      <a:miter lim="400000"/>
                    </a:lnR>
                    <a:lnT w="0">
                      <a:noFill/>
                      <a:miter lim="400000"/>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defTabSz="914400"/>
                      <a:r>
                        <a:rPr sz="1000">
                          <a:solidFill>
                            <a:srgbClr val="929292"/>
                          </a:solidFill>
                          <a:latin typeface="Arial Narrow"/>
                          <a:ea typeface="Arial Narrow"/>
                          <a:cs typeface="Arial Narrow"/>
                          <a:sym typeface="Arial Narrow"/>
                        </a:rPr>
                        <a:t>Lorem Ipsun</a:t>
                      </a:r>
                    </a:p>
                  </a:txBody>
                  <a:tcPr marL="19050" marR="19050" marT="19050" marB="19050" anchor="ctr" horzOverflow="overflow">
                    <a:lnL w="0">
                      <a:noFill/>
                      <a:miter lim="400000"/>
                    </a:lnL>
                    <a:lnR w="0">
                      <a:noFill/>
                      <a:miter lim="400000"/>
                    </a:lnR>
                    <a:lnT w="0">
                      <a:noFill/>
                      <a:miter lim="400000"/>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defTabSz="914400"/>
                      <a:r>
                        <a:rPr sz="1000">
                          <a:solidFill>
                            <a:srgbClr val="929292"/>
                          </a:solidFill>
                          <a:latin typeface="Arial Narrow"/>
                          <a:ea typeface="Arial Narrow"/>
                          <a:cs typeface="Arial Narrow"/>
                          <a:sym typeface="Arial Narrow"/>
                        </a:rPr>
                        <a:t>Lorem Ipsun</a:t>
                      </a:r>
                    </a:p>
                  </a:txBody>
                  <a:tcPr marL="19050" marR="19050" marT="19050" marB="19050" anchor="ctr" horzOverflow="overflow">
                    <a:lnL w="0">
                      <a:noFill/>
                      <a:miter lim="400000"/>
                    </a:lnL>
                    <a:lnR w="0">
                      <a:noFill/>
                      <a:miter lim="400000"/>
                    </a:lnR>
                    <a:lnT w="0">
                      <a:noFill/>
                      <a:miter lim="400000"/>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defTabSz="914400"/>
                      <a:r>
                        <a:rPr sz="1000">
                          <a:solidFill>
                            <a:srgbClr val="929292"/>
                          </a:solidFill>
                          <a:latin typeface="Arial Narrow"/>
                          <a:ea typeface="Arial Narrow"/>
                          <a:cs typeface="Arial Narrow"/>
                          <a:sym typeface="Arial Narrow"/>
                        </a:rPr>
                        <a:t>Lorem Ipsun</a:t>
                      </a:r>
                    </a:p>
                  </a:txBody>
                  <a:tcPr marL="19050" marR="19050" marT="19050" marB="19050" anchor="ctr" horzOverflow="overflow">
                    <a:lnL w="0">
                      <a:noFill/>
                      <a:miter lim="400000"/>
                    </a:lnL>
                    <a:lnR w="0">
                      <a:noFill/>
                      <a:miter lim="400000"/>
                    </a:lnR>
                    <a:lnT w="0">
                      <a:noFill/>
                      <a:miter lim="400000"/>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defTabSz="914400"/>
                      <a:r>
                        <a:rPr sz="1000">
                          <a:solidFill>
                            <a:srgbClr val="929292"/>
                          </a:solidFill>
                          <a:latin typeface="Arial Narrow"/>
                          <a:ea typeface="Arial Narrow"/>
                          <a:cs typeface="Arial Narrow"/>
                          <a:sym typeface="Arial Narrow"/>
                        </a:rPr>
                        <a:t>Lorem Ipsun</a:t>
                      </a:r>
                    </a:p>
                  </a:txBody>
                  <a:tcPr marL="19050" marR="19050" marT="19050" marB="19050" anchor="ctr" horzOverflow="overflow">
                    <a:lnL w="0">
                      <a:noFill/>
                      <a:miter lim="400000"/>
                    </a:lnL>
                    <a:lnR w="0">
                      <a:noFill/>
                      <a:miter lim="400000"/>
                    </a:lnR>
                    <a:lnT w="0">
                      <a:noFill/>
                      <a:miter lim="400000"/>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defTabSz="914400"/>
                      <a:r>
                        <a:rPr sz="1000" b="1" i="0" u="none" strike="noStrike" cap="none" spc="0" baseline="0">
                          <a:solidFill>
                            <a:srgbClr val="005BAF"/>
                          </a:solidFill>
                          <a:uFillTx/>
                          <a:latin typeface="Arial Narrow"/>
                          <a:ea typeface="Arial Narrow"/>
                          <a:cs typeface="Arial Narrow"/>
                          <a:sym typeface="Arial Narrow"/>
                        </a:rPr>
                        <a:t>Lorem </a:t>
                      </a:r>
                      <a:r>
                        <a:rPr sz="1000" b="1" i="0" u="none" strike="noStrike" cap="none" spc="0" baseline="0" err="1">
                          <a:solidFill>
                            <a:srgbClr val="005BAF"/>
                          </a:solidFill>
                          <a:uFillTx/>
                          <a:latin typeface="Arial Narrow"/>
                          <a:ea typeface="Arial Narrow"/>
                          <a:cs typeface="Arial Narrow"/>
                          <a:sym typeface="Arial Narrow"/>
                        </a:rPr>
                        <a:t>Ipsun</a:t>
                      </a:r>
                      <a:endParaRPr sz="1000" b="1" i="0" u="none" strike="noStrike" cap="none" spc="0" baseline="0">
                        <a:solidFill>
                          <a:srgbClr val="005BAF"/>
                        </a:solidFill>
                        <a:uFillTx/>
                        <a:latin typeface="Arial Narrow"/>
                        <a:ea typeface="Arial Narrow"/>
                        <a:cs typeface="Arial Narrow"/>
                        <a:sym typeface="Arial Narrow"/>
                      </a:endParaRPr>
                    </a:p>
                  </a:txBody>
                  <a:tcPr marL="19050" marR="19050" marT="19050" marB="19050" anchor="ctr" horzOverflow="overflow">
                    <a:lnL w="0">
                      <a:noFill/>
                      <a:miter lim="400000"/>
                    </a:lnL>
                    <a:lnR w="0">
                      <a:noFill/>
                      <a:miter lim="400000"/>
                    </a:lnR>
                    <a:lnT w="0">
                      <a:noFill/>
                      <a:miter lim="400000"/>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10000"/>
                  </a:ext>
                </a:extLst>
              </a:tr>
              <a:tr h="612676">
                <a:tc>
                  <a:txBody>
                    <a:bodyPr/>
                    <a:lstStyle/>
                    <a:p>
                      <a:pPr defTabSz="914400"/>
                      <a:r>
                        <a:rPr sz="1100">
                          <a:solidFill>
                            <a:srgbClr val="5E5E5E"/>
                          </a:solidFill>
                          <a:latin typeface="Arial Narrow"/>
                          <a:ea typeface="Arial Narrow"/>
                          <a:cs typeface="Arial Narrow"/>
                          <a:sym typeface="Arial Narrow"/>
                        </a:rPr>
                        <a:t>Lorem [1]</a:t>
                      </a:r>
                    </a:p>
                  </a:txBody>
                  <a:tcPr marL="19050" marR="19050" marT="19050" marB="19050" anchor="ctr" horzOverflow="overflow">
                    <a:lnL w="0">
                      <a:noFill/>
                      <a:miter lim="400000"/>
                    </a:lnL>
                    <a:lnR w="0">
                      <a:noFill/>
                      <a:miter lim="400000"/>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defTabSz="914400"/>
                      <a:r>
                        <a:rPr sz="1400">
                          <a:solidFill>
                            <a:srgbClr val="929292"/>
                          </a:solidFill>
                          <a:latin typeface="Arial Narrow"/>
                          <a:ea typeface="Arial Narrow"/>
                          <a:cs typeface="Arial Narrow"/>
                          <a:sym typeface="Arial Narrow"/>
                        </a:rPr>
                        <a:t>0%</a:t>
                      </a:r>
                    </a:p>
                  </a:txBody>
                  <a:tcPr marL="19050" marR="19050" marT="19050" marB="19050" anchor="ctr" horzOverflow="overflow">
                    <a:lnL w="0">
                      <a:noFill/>
                      <a:miter lim="400000"/>
                    </a:lnL>
                    <a:lnR w="0">
                      <a:noFill/>
                      <a:miter lim="400000"/>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defTabSz="914400"/>
                      <a:r>
                        <a:rPr sz="1400">
                          <a:solidFill>
                            <a:srgbClr val="929292"/>
                          </a:solidFill>
                          <a:latin typeface="Arial Narrow"/>
                          <a:ea typeface="Arial Narrow"/>
                          <a:cs typeface="Arial Narrow"/>
                          <a:sym typeface="Arial Narrow"/>
                        </a:rPr>
                        <a:t>0%</a:t>
                      </a:r>
                    </a:p>
                  </a:txBody>
                  <a:tcPr marL="19050" marR="19050" marT="19050" marB="19050" anchor="ctr" horzOverflow="overflow">
                    <a:lnL w="0">
                      <a:noFill/>
                      <a:miter lim="400000"/>
                    </a:lnL>
                    <a:lnR w="0">
                      <a:noFill/>
                      <a:miter lim="400000"/>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defTabSz="914400"/>
                      <a:r>
                        <a:rPr sz="1400">
                          <a:solidFill>
                            <a:srgbClr val="929292"/>
                          </a:solidFill>
                          <a:latin typeface="Arial Narrow"/>
                          <a:ea typeface="Arial Narrow"/>
                          <a:cs typeface="Arial Narrow"/>
                          <a:sym typeface="Arial Narrow"/>
                        </a:rPr>
                        <a:t>0%</a:t>
                      </a:r>
                    </a:p>
                  </a:txBody>
                  <a:tcPr marL="19050" marR="19050" marT="19050" marB="19050" anchor="ctr" horzOverflow="overflow">
                    <a:lnL w="0">
                      <a:noFill/>
                      <a:miter lim="400000"/>
                    </a:lnL>
                    <a:lnR w="0">
                      <a:noFill/>
                      <a:miter lim="400000"/>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defTabSz="914400"/>
                      <a:r>
                        <a:rPr sz="1400">
                          <a:solidFill>
                            <a:srgbClr val="929292"/>
                          </a:solidFill>
                          <a:latin typeface="Arial Narrow"/>
                          <a:ea typeface="Arial Narrow"/>
                          <a:cs typeface="Arial Narrow"/>
                          <a:sym typeface="Arial Narrow"/>
                        </a:rPr>
                        <a:t>0%</a:t>
                      </a:r>
                    </a:p>
                  </a:txBody>
                  <a:tcPr marL="19050" marR="19050" marT="19050" marB="19050" anchor="ctr" horzOverflow="overflow">
                    <a:lnL w="0">
                      <a:noFill/>
                      <a:miter lim="400000"/>
                    </a:lnL>
                    <a:lnR w="0">
                      <a:noFill/>
                      <a:miter lim="400000"/>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defTabSz="914400"/>
                      <a:r>
                        <a:rPr sz="1400" b="0" i="0" u="none" strike="noStrike" cap="none" spc="0" baseline="0">
                          <a:solidFill>
                            <a:srgbClr val="005BAF"/>
                          </a:solidFill>
                          <a:uFillTx/>
                          <a:latin typeface="Arial Narrow"/>
                          <a:ea typeface="Arial Narrow"/>
                          <a:cs typeface="Arial Narrow"/>
                          <a:sym typeface="Arial Narrow"/>
                        </a:rPr>
                        <a:t>0%</a:t>
                      </a:r>
                    </a:p>
                  </a:txBody>
                  <a:tcPr marL="19050" marR="19050" marT="19050" marB="19050" anchor="ctr" horzOverflow="overflow">
                    <a:lnL w="0">
                      <a:noFill/>
                      <a:miter lim="400000"/>
                    </a:lnL>
                    <a:lnR w="0">
                      <a:noFill/>
                      <a:miter lim="400000"/>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10001"/>
                  </a:ext>
                </a:extLst>
              </a:tr>
              <a:tr h="612676">
                <a:tc>
                  <a:txBody>
                    <a:bodyPr/>
                    <a:lstStyle/>
                    <a:p>
                      <a:pPr defTabSz="914400"/>
                      <a:r>
                        <a:rPr sz="1100">
                          <a:solidFill>
                            <a:srgbClr val="5E5E5E"/>
                          </a:solidFill>
                          <a:latin typeface="Arial Narrow"/>
                          <a:ea typeface="Arial Narrow"/>
                          <a:cs typeface="Arial Narrow"/>
                          <a:sym typeface="Arial Narrow"/>
                        </a:rPr>
                        <a:t>Lorem [2]</a:t>
                      </a:r>
                    </a:p>
                  </a:txBody>
                  <a:tcPr marL="19050" marR="19050" marT="19050" marB="19050" anchor="ctr" horzOverflow="overflow">
                    <a:lnL w="0">
                      <a:noFill/>
                      <a:miter lim="400000"/>
                    </a:lnL>
                    <a:lnR w="0">
                      <a:noFill/>
                      <a:miter lim="400000"/>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defTabSz="914400"/>
                      <a:r>
                        <a:rPr sz="1400">
                          <a:solidFill>
                            <a:srgbClr val="929292"/>
                          </a:solidFill>
                          <a:latin typeface="Arial Narrow"/>
                          <a:ea typeface="Arial Narrow"/>
                          <a:cs typeface="Arial Narrow"/>
                          <a:sym typeface="Arial Narrow"/>
                        </a:rPr>
                        <a:t>0%</a:t>
                      </a:r>
                    </a:p>
                  </a:txBody>
                  <a:tcPr marL="19050" marR="19050" marT="19050" marB="19050" anchor="ctr" horzOverflow="overflow">
                    <a:lnL w="0">
                      <a:noFill/>
                      <a:miter lim="400000"/>
                    </a:lnL>
                    <a:lnR w="0">
                      <a:noFill/>
                      <a:miter lim="400000"/>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defTabSz="914400"/>
                      <a:r>
                        <a:rPr sz="1400">
                          <a:solidFill>
                            <a:srgbClr val="929292"/>
                          </a:solidFill>
                          <a:latin typeface="Arial Narrow"/>
                          <a:ea typeface="Arial Narrow"/>
                          <a:cs typeface="Arial Narrow"/>
                          <a:sym typeface="Arial Narrow"/>
                        </a:rPr>
                        <a:t>0%</a:t>
                      </a:r>
                    </a:p>
                  </a:txBody>
                  <a:tcPr marL="19050" marR="19050" marT="19050" marB="19050" anchor="ctr" horzOverflow="overflow">
                    <a:lnL w="0">
                      <a:noFill/>
                      <a:miter lim="400000"/>
                    </a:lnL>
                    <a:lnR w="0">
                      <a:noFill/>
                      <a:miter lim="400000"/>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defTabSz="914400"/>
                      <a:r>
                        <a:rPr sz="1400">
                          <a:solidFill>
                            <a:srgbClr val="929292"/>
                          </a:solidFill>
                          <a:latin typeface="Arial Narrow"/>
                          <a:ea typeface="Arial Narrow"/>
                          <a:cs typeface="Arial Narrow"/>
                          <a:sym typeface="Arial Narrow"/>
                        </a:rPr>
                        <a:t>0%</a:t>
                      </a:r>
                    </a:p>
                  </a:txBody>
                  <a:tcPr marL="19050" marR="19050" marT="19050" marB="19050" anchor="ctr" horzOverflow="overflow">
                    <a:lnL w="0">
                      <a:noFill/>
                      <a:miter lim="400000"/>
                    </a:lnL>
                    <a:lnR w="0">
                      <a:noFill/>
                      <a:miter lim="400000"/>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defTabSz="914400"/>
                      <a:r>
                        <a:rPr sz="1400">
                          <a:solidFill>
                            <a:srgbClr val="929292"/>
                          </a:solidFill>
                          <a:latin typeface="Arial Narrow"/>
                          <a:ea typeface="Arial Narrow"/>
                          <a:cs typeface="Arial Narrow"/>
                          <a:sym typeface="Arial Narrow"/>
                        </a:rPr>
                        <a:t>0%</a:t>
                      </a:r>
                    </a:p>
                  </a:txBody>
                  <a:tcPr marL="19050" marR="19050" marT="19050" marB="19050" anchor="ctr" horzOverflow="overflow">
                    <a:lnL w="0">
                      <a:noFill/>
                      <a:miter lim="400000"/>
                    </a:lnL>
                    <a:lnR w="0">
                      <a:noFill/>
                      <a:miter lim="400000"/>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marL="0" marR="0" indent="0" algn="ctr" defTabSz="914400" rtl="0" eaLnBrk="1" latinLnBrk="0" hangingPunct="1">
                        <a:lnSpc>
                          <a:spcPct val="100000"/>
                        </a:lnSpc>
                        <a:spcBef>
                          <a:spcPts val="0"/>
                        </a:spcBef>
                        <a:spcAft>
                          <a:spcPts val="0"/>
                        </a:spcAft>
                        <a:buClrTx/>
                        <a:buSzTx/>
                        <a:buFontTx/>
                        <a:buNone/>
                        <a:tabLst/>
                      </a:pPr>
                      <a:r>
                        <a:rPr sz="1400" b="0" i="0" u="none" strike="noStrike" cap="none" spc="0" baseline="0">
                          <a:solidFill>
                            <a:srgbClr val="005BAF"/>
                          </a:solidFill>
                          <a:uFillTx/>
                          <a:latin typeface="Arial Narrow"/>
                          <a:ea typeface="Arial Narrow"/>
                          <a:cs typeface="Arial Narrow"/>
                          <a:sym typeface="Arial Narrow"/>
                        </a:rPr>
                        <a:t>0%</a:t>
                      </a:r>
                    </a:p>
                  </a:txBody>
                  <a:tcPr marL="19050" marR="19050" marT="19050" marB="19050" anchor="ctr" horzOverflow="overflow">
                    <a:lnL w="0">
                      <a:noFill/>
                      <a:miter lim="400000"/>
                    </a:lnL>
                    <a:lnR w="0">
                      <a:noFill/>
                      <a:miter lim="400000"/>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10002"/>
                  </a:ext>
                </a:extLst>
              </a:tr>
              <a:tr h="612676">
                <a:tc>
                  <a:txBody>
                    <a:bodyPr/>
                    <a:lstStyle/>
                    <a:p>
                      <a:pPr defTabSz="914400"/>
                      <a:r>
                        <a:rPr sz="1100">
                          <a:solidFill>
                            <a:srgbClr val="5E5E5E"/>
                          </a:solidFill>
                          <a:latin typeface="Arial Narrow"/>
                          <a:ea typeface="Arial Narrow"/>
                          <a:cs typeface="Arial Narrow"/>
                          <a:sym typeface="Arial Narrow"/>
                        </a:rPr>
                        <a:t>Lorem [3]</a:t>
                      </a:r>
                    </a:p>
                  </a:txBody>
                  <a:tcPr marL="19050" marR="19050" marT="19050" marB="19050" anchor="ctr" horzOverflow="overflow">
                    <a:lnL w="0">
                      <a:noFill/>
                      <a:miter lim="400000"/>
                    </a:lnL>
                    <a:lnR w="0">
                      <a:noFill/>
                      <a:miter lim="400000"/>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defTabSz="914400"/>
                      <a:r>
                        <a:rPr sz="1400">
                          <a:solidFill>
                            <a:srgbClr val="929292"/>
                          </a:solidFill>
                          <a:latin typeface="Arial Narrow"/>
                          <a:ea typeface="Arial Narrow"/>
                          <a:cs typeface="Arial Narrow"/>
                          <a:sym typeface="Arial Narrow"/>
                        </a:rPr>
                        <a:t>0%</a:t>
                      </a:r>
                    </a:p>
                  </a:txBody>
                  <a:tcPr marL="19050" marR="19050" marT="19050" marB="19050" anchor="ctr" horzOverflow="overflow">
                    <a:lnL w="0">
                      <a:noFill/>
                      <a:miter lim="400000"/>
                    </a:lnL>
                    <a:lnR w="0">
                      <a:noFill/>
                      <a:miter lim="400000"/>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defTabSz="914400"/>
                      <a:r>
                        <a:rPr sz="1400">
                          <a:solidFill>
                            <a:srgbClr val="929292"/>
                          </a:solidFill>
                          <a:latin typeface="Arial Narrow"/>
                          <a:ea typeface="Arial Narrow"/>
                          <a:cs typeface="Arial Narrow"/>
                          <a:sym typeface="Arial Narrow"/>
                        </a:rPr>
                        <a:t>0%</a:t>
                      </a:r>
                    </a:p>
                  </a:txBody>
                  <a:tcPr marL="19050" marR="19050" marT="19050" marB="19050" anchor="ctr" horzOverflow="overflow">
                    <a:lnL w="0">
                      <a:noFill/>
                      <a:miter lim="400000"/>
                    </a:lnL>
                    <a:lnR w="0">
                      <a:noFill/>
                      <a:miter lim="400000"/>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defTabSz="914400"/>
                      <a:r>
                        <a:rPr sz="1400">
                          <a:solidFill>
                            <a:srgbClr val="929292"/>
                          </a:solidFill>
                          <a:latin typeface="Arial Narrow"/>
                          <a:ea typeface="Arial Narrow"/>
                          <a:cs typeface="Arial Narrow"/>
                          <a:sym typeface="Arial Narrow"/>
                        </a:rPr>
                        <a:t>0%</a:t>
                      </a:r>
                    </a:p>
                  </a:txBody>
                  <a:tcPr marL="19050" marR="19050" marT="19050" marB="19050" anchor="ctr" horzOverflow="overflow">
                    <a:lnL w="0">
                      <a:noFill/>
                      <a:miter lim="400000"/>
                    </a:lnL>
                    <a:lnR w="0">
                      <a:noFill/>
                      <a:miter lim="400000"/>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defTabSz="914400"/>
                      <a:r>
                        <a:rPr sz="1400">
                          <a:solidFill>
                            <a:srgbClr val="929292"/>
                          </a:solidFill>
                          <a:latin typeface="Arial Narrow"/>
                          <a:ea typeface="Arial Narrow"/>
                          <a:cs typeface="Arial Narrow"/>
                          <a:sym typeface="Arial Narrow"/>
                        </a:rPr>
                        <a:t>0%</a:t>
                      </a:r>
                    </a:p>
                  </a:txBody>
                  <a:tcPr marL="19050" marR="19050" marT="19050" marB="19050" anchor="ctr" horzOverflow="overflow">
                    <a:lnL w="0">
                      <a:noFill/>
                      <a:miter lim="400000"/>
                    </a:lnL>
                    <a:lnR w="0">
                      <a:noFill/>
                      <a:miter lim="400000"/>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marL="0" marR="0" indent="0" algn="ctr" defTabSz="914400" rtl="0" eaLnBrk="1" latinLnBrk="0" hangingPunct="1">
                        <a:lnSpc>
                          <a:spcPct val="100000"/>
                        </a:lnSpc>
                        <a:spcBef>
                          <a:spcPts val="0"/>
                        </a:spcBef>
                        <a:spcAft>
                          <a:spcPts val="0"/>
                        </a:spcAft>
                        <a:buClrTx/>
                        <a:buSzTx/>
                        <a:buFontTx/>
                        <a:buNone/>
                        <a:tabLst/>
                      </a:pPr>
                      <a:r>
                        <a:rPr sz="1400" b="0" i="0" u="none" strike="noStrike" cap="none" spc="0" baseline="0">
                          <a:solidFill>
                            <a:srgbClr val="005BAF"/>
                          </a:solidFill>
                          <a:uFillTx/>
                          <a:latin typeface="Arial Narrow"/>
                          <a:ea typeface="Arial Narrow"/>
                          <a:cs typeface="Arial Narrow"/>
                          <a:sym typeface="Arial Narrow"/>
                        </a:rPr>
                        <a:t>0%</a:t>
                      </a:r>
                    </a:p>
                  </a:txBody>
                  <a:tcPr marL="19050" marR="19050" marT="19050" marB="19050" anchor="ctr" horzOverflow="overflow">
                    <a:lnL w="0">
                      <a:noFill/>
                      <a:miter lim="400000"/>
                    </a:lnL>
                    <a:lnR w="0">
                      <a:noFill/>
                      <a:miter lim="400000"/>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10003"/>
                  </a:ext>
                </a:extLst>
              </a:tr>
            </a:tbl>
          </a:graphicData>
        </a:graphic>
      </p:graphicFrame>
      <p:sp>
        <p:nvSpPr>
          <p:cNvPr id="436" name="Lorem ipsum dolor sit amet, consectetur adipiscing elit, sed do eiusmod tempor incididunt ut labore et dolore magna aliqua."/>
          <p:cNvSpPr txBox="1"/>
          <p:nvPr/>
        </p:nvSpPr>
        <p:spPr>
          <a:xfrm>
            <a:off x="1002023" y="4452370"/>
            <a:ext cx="2164745" cy="236860"/>
          </a:xfrm>
          <a:prstGeom prst="rect">
            <a:avLst/>
          </a:prstGeom>
          <a:ln w="12700">
            <a:miter lim="400000"/>
          </a:ln>
          <a:extLst>
            <a:ext uri="{C572A759-6A51-4108-AA02-DFA0A04FC94B}">
              <ma14:wrappingTextBoxFlag xmlns="" xmlns:ma14="http://schemas.microsoft.com/office/mac/drawingml/2011/main" val="1"/>
            </a:ext>
          </a:extLst>
        </p:spPr>
        <p:txBody>
          <a:bodyPr lIns="19050" tIns="19050" rIns="19050" bIns="19050">
            <a:spAutoFit/>
          </a:bodyPr>
          <a:lstStyle>
            <a:lvl1pPr>
              <a:lnSpc>
                <a:spcPct val="120000"/>
              </a:lnSpc>
              <a:defRPr sz="1500" i="1">
                <a:solidFill>
                  <a:srgbClr val="808080"/>
                </a:solidFill>
                <a:latin typeface="Arial"/>
                <a:ea typeface="Arial"/>
                <a:cs typeface="Arial"/>
                <a:sym typeface="Arial"/>
              </a:defRPr>
            </a:lvl1pPr>
          </a:lstStyle>
          <a:p>
            <a:r>
              <a:rPr sz="563"/>
              <a:t>Lorem ipsum dolor sit amet, consectetur adipiscing elit, sed do eiusmod tempor incididunt ut labore et dolore magna aliqua.</a:t>
            </a:r>
          </a:p>
        </p:txBody>
      </p:sp>
      <p:sp>
        <p:nvSpPr>
          <p:cNvPr id="2" name="Linha">
            <a:extLst>
              <a:ext uri="{FF2B5EF4-FFF2-40B4-BE49-F238E27FC236}">
                <a16:creationId xmlns:a16="http://schemas.microsoft.com/office/drawing/2014/main" id="{37E2B8A5-54E7-CD9D-03CF-32A97F69744C}"/>
              </a:ext>
            </a:extLst>
          </p:cNvPr>
          <p:cNvSpPr/>
          <p:nvPr/>
        </p:nvSpPr>
        <p:spPr>
          <a:xfrm>
            <a:off x="6923995" y="2941040"/>
            <a:ext cx="1647128" cy="0"/>
          </a:xfrm>
          <a:prstGeom prst="line">
            <a:avLst/>
          </a:prstGeom>
          <a:ln w="9525">
            <a:solidFill>
              <a:srgbClr val="B0B0B0"/>
            </a:solidFill>
            <a:miter lim="400000"/>
          </a:ln>
        </p:spPr>
        <p:txBody>
          <a:bodyPr lIns="19050" tIns="19050" rIns="19050" bIns="19050" anchor="ctr"/>
          <a:lstStyle/>
          <a:p>
            <a:endParaRPr sz="675"/>
          </a:p>
        </p:txBody>
      </p:sp>
      <p:sp>
        <p:nvSpPr>
          <p:cNvPr id="3" name="Linha">
            <a:extLst>
              <a:ext uri="{FF2B5EF4-FFF2-40B4-BE49-F238E27FC236}">
                <a16:creationId xmlns:a16="http://schemas.microsoft.com/office/drawing/2014/main" id="{7656AEA2-C2D9-C8A6-E2DE-3B18A08C7650}"/>
              </a:ext>
            </a:extLst>
          </p:cNvPr>
          <p:cNvSpPr/>
          <p:nvPr/>
        </p:nvSpPr>
        <p:spPr>
          <a:xfrm>
            <a:off x="6879836" y="4158652"/>
            <a:ext cx="357543" cy="0"/>
          </a:xfrm>
          <a:prstGeom prst="line">
            <a:avLst/>
          </a:prstGeom>
          <a:ln w="9525">
            <a:solidFill>
              <a:srgbClr val="1D4BDE"/>
            </a:solidFill>
            <a:miter lim="400000"/>
          </a:ln>
        </p:spPr>
        <p:txBody>
          <a:bodyPr lIns="19050" tIns="19050" rIns="19050" bIns="19050" anchor="ctr"/>
          <a:lstStyle/>
          <a:p>
            <a:endParaRPr sz="675"/>
          </a:p>
        </p:txBody>
      </p:sp>
      <p:sp>
        <p:nvSpPr>
          <p:cNvPr id="6" name="Lorem ipsum dolor sit amet, consectetur adipiscing elit Sed do eiusmod tempor">
            <a:extLst>
              <a:ext uri="{FF2B5EF4-FFF2-40B4-BE49-F238E27FC236}">
                <a16:creationId xmlns:a16="http://schemas.microsoft.com/office/drawing/2014/main" id="{84E411CE-9A04-7066-89BD-69B0929FCDF7}"/>
              </a:ext>
            </a:extLst>
          </p:cNvPr>
          <p:cNvSpPr txBox="1"/>
          <p:nvPr/>
        </p:nvSpPr>
        <p:spPr>
          <a:xfrm>
            <a:off x="657536" y="445673"/>
            <a:ext cx="7966629" cy="360483"/>
          </a:xfrm>
          <a:prstGeom prst="rect">
            <a:avLst/>
          </a:prstGeom>
          <a:ln w="12700">
            <a:miter lim="400000"/>
          </a:ln>
          <a:extLst>
            <a:ext uri="{C572A759-6A51-4108-AA02-DFA0A04FC94B}">
              <ma14:wrappingTextBoxFlag xmlns="" xmlns:ma14="http://schemas.microsoft.com/office/mac/drawingml/2011/main" val="1"/>
            </a:ext>
          </a:extLst>
        </p:spPr>
        <p:txBody>
          <a:bodyPr lIns="19050" tIns="19050" rIns="19050" bIns="19050">
            <a:spAutoFit/>
          </a:bodyPr>
          <a:lstStyle/>
          <a:p>
            <a:pPr>
              <a:defRPr sz="5000" b="1" cap="all">
                <a:latin typeface="Arial Narrow"/>
                <a:ea typeface="Arial Narrow"/>
                <a:cs typeface="Arial Narrow"/>
                <a:sym typeface="Arial Narrow"/>
              </a:defRPr>
            </a:pPr>
            <a:r>
              <a:rPr lang="en-US" sz="2325" b="1" cap="all" dirty="0">
                <a:solidFill>
                  <a:srgbClr val="100690"/>
                </a:solidFill>
                <a:latin typeface="Arial Narrow"/>
              </a:rPr>
              <a:t>Example of a title on a line</a:t>
            </a:r>
          </a:p>
        </p:txBody>
      </p:sp>
      <p:sp>
        <p:nvSpPr>
          <p:cNvPr id="7" name="AGENDA">
            <a:extLst>
              <a:ext uri="{FF2B5EF4-FFF2-40B4-BE49-F238E27FC236}">
                <a16:creationId xmlns:a16="http://schemas.microsoft.com/office/drawing/2014/main" id="{9BD88843-2360-CBF3-D6D5-D9E4D3CEDA81}"/>
              </a:ext>
            </a:extLst>
          </p:cNvPr>
          <p:cNvSpPr txBox="1"/>
          <p:nvPr/>
        </p:nvSpPr>
        <p:spPr>
          <a:xfrm>
            <a:off x="658822" y="756786"/>
            <a:ext cx="2905796" cy="287771"/>
          </a:xfrm>
          <a:prstGeom prst="rect">
            <a:avLst/>
          </a:prstGeom>
          <a:ln w="12700">
            <a:miter lim="400000"/>
          </a:ln>
          <a:extLst>
            <a:ext uri="{C572A759-6A51-4108-AA02-DFA0A04FC94B}">
              <ma14:wrappingTextBoxFlag xmlns="" xmlns:ma14="http://schemas.microsoft.com/office/mac/drawingml/2011/main" val="1"/>
            </a:ext>
          </a:extLst>
        </p:spPr>
        <p:txBody>
          <a:bodyPr wrap="square" lIns="19050" tIns="19050" rIns="19050" bIns="19050" anchor="ctr">
            <a:spAutoFit/>
          </a:bodyPr>
          <a:lstStyle>
            <a:lvl1pPr>
              <a:defRPr sz="6500" b="1">
                <a:solidFill>
                  <a:srgbClr val="1E4BDE"/>
                </a:solidFill>
                <a:latin typeface="Arial Narrow"/>
                <a:ea typeface="Arial Narrow"/>
                <a:cs typeface="Arial Narrow"/>
                <a:sym typeface="Arial Narrow"/>
              </a:defRPr>
            </a:lvl1pPr>
          </a:lstStyle>
          <a:p>
            <a:r>
              <a:rPr lang="pt-BR" sz="1800" b="0" dirty="0">
                <a:solidFill>
                  <a:srgbClr val="005BAF"/>
                </a:solidFill>
                <a:latin typeface="Arial" panose="020B0604020202020204" pitchFamily="34" charset="0"/>
                <a:cs typeface="Arial" panose="020B0604020202020204" pitchFamily="34" charset="0"/>
              </a:rPr>
              <a:t>Subtitle </a:t>
            </a:r>
            <a:r>
              <a:rPr lang="pt-BR" sz="1800" b="0" dirty="0" err="1">
                <a:solidFill>
                  <a:srgbClr val="005BAF"/>
                </a:solidFill>
                <a:latin typeface="Arial" panose="020B0604020202020204" pitchFamily="34" charset="0"/>
                <a:cs typeface="Arial" panose="020B0604020202020204" pitchFamily="34" charset="0"/>
              </a:rPr>
              <a:t>example</a:t>
            </a:r>
            <a:endParaRPr lang="pt-BR" sz="1800" b="0" dirty="0">
              <a:solidFill>
                <a:srgbClr val="005BAF"/>
              </a:solidFill>
              <a:latin typeface="Arial" panose="020B0604020202020204" pitchFamily="34" charset="0"/>
              <a:cs typeface="Arial" panose="020B0604020202020204" pitchFamily="34" charset="0"/>
            </a:endParaRPr>
          </a:p>
        </p:txBody>
      </p:sp>
      <p:grpSp>
        <p:nvGrpSpPr>
          <p:cNvPr id="4" name="Agrupar 3">
            <a:extLst>
              <a:ext uri="{FF2B5EF4-FFF2-40B4-BE49-F238E27FC236}">
                <a16:creationId xmlns:a16="http://schemas.microsoft.com/office/drawing/2014/main" id="{55988896-EADB-9929-9D80-373DBA48535E}"/>
              </a:ext>
            </a:extLst>
          </p:cNvPr>
          <p:cNvGrpSpPr/>
          <p:nvPr/>
        </p:nvGrpSpPr>
        <p:grpSpPr>
          <a:xfrm>
            <a:off x="8870294" y="167554"/>
            <a:ext cx="258136" cy="4683954"/>
            <a:chOff x="23654022" y="446811"/>
            <a:chExt cx="688359" cy="12490546"/>
          </a:xfrm>
        </p:grpSpPr>
        <p:grpSp>
          <p:nvGrpSpPr>
            <p:cNvPr id="5" name="Grupo">
              <a:extLst>
                <a:ext uri="{FF2B5EF4-FFF2-40B4-BE49-F238E27FC236}">
                  <a16:creationId xmlns:a16="http://schemas.microsoft.com/office/drawing/2014/main" id="{B2CBC996-2963-4F5A-A31F-318B4D46933E}"/>
                </a:ext>
              </a:extLst>
            </p:cNvPr>
            <p:cNvGrpSpPr/>
            <p:nvPr/>
          </p:nvGrpSpPr>
          <p:grpSpPr>
            <a:xfrm rot="16200000">
              <a:off x="18519882" y="7114857"/>
              <a:ext cx="11349650" cy="295349"/>
              <a:chOff x="-1276219" y="-698"/>
              <a:chExt cx="11349649" cy="295348"/>
            </a:xfrm>
          </p:grpSpPr>
          <p:sp>
            <p:nvSpPr>
              <p:cNvPr id="9" name="This information belongs to Embraer and cannot be used or reproduced without written permission from the Company.">
                <a:extLst>
                  <a:ext uri="{FF2B5EF4-FFF2-40B4-BE49-F238E27FC236}">
                    <a16:creationId xmlns:a16="http://schemas.microsoft.com/office/drawing/2014/main" id="{FF1A28F5-780D-5B92-2978-31859088CB74}"/>
                  </a:ext>
                </a:extLst>
              </p:cNvPr>
              <p:cNvSpPr txBox="1"/>
              <p:nvPr/>
            </p:nvSpPr>
            <p:spPr>
              <a:xfrm>
                <a:off x="1071885" y="6522"/>
                <a:ext cx="9001545" cy="282814"/>
              </a:xfrm>
              <a:prstGeom prst="rect">
                <a:avLst/>
              </a:prstGeom>
              <a:noFill/>
              <a:ln w="12700" cap="flat">
                <a:noFill/>
                <a:miter lim="400000"/>
              </a:ln>
              <a:effectLst/>
              <a:extLst>
                <a:ext uri="{C572A759-6A51-4108-AA02-DFA0A04FC94B}">
                  <ma14:wrappingTextBoxFlag xmlns="" xmlns:ma14="http://schemas.microsoft.com/office/mac/drawingml/2011/main" val="1"/>
                </a:ext>
              </a:extLst>
            </p:spPr>
            <p:txBody>
              <a:bodyPr wrap="square" lIns="19050" tIns="19050" rIns="19050" bIns="19050" numCol="1" anchor="ctr">
                <a:spAutoFit/>
              </a:bodyPr>
              <a:lstStyle>
                <a:lvl1pPr>
                  <a:defRPr sz="1300">
                    <a:solidFill>
                      <a:srgbClr val="6E6D6D"/>
                    </a:solidFill>
                    <a:latin typeface="Arial"/>
                    <a:ea typeface="Arial"/>
                    <a:cs typeface="Arial"/>
                    <a:sym typeface="Arial"/>
                  </a:defRPr>
                </a:lvl1pPr>
              </a:lstStyle>
              <a:p>
                <a:r>
                  <a:rPr lang="en-US" sz="488" dirty="0"/>
                  <a:t>This information belongs to Embraer and cannot be used or reproduced without written permission from the Company.</a:t>
                </a:r>
              </a:p>
            </p:txBody>
          </p:sp>
          <p:sp>
            <p:nvSpPr>
              <p:cNvPr id="10" name="Linha">
                <a:extLst>
                  <a:ext uri="{FF2B5EF4-FFF2-40B4-BE49-F238E27FC236}">
                    <a16:creationId xmlns:a16="http://schemas.microsoft.com/office/drawing/2014/main" id="{98172668-D802-2C28-C92B-01A57C5DB87B}"/>
                  </a:ext>
                </a:extLst>
              </p:cNvPr>
              <p:cNvSpPr/>
              <p:nvPr/>
            </p:nvSpPr>
            <p:spPr>
              <a:xfrm flipV="1">
                <a:off x="898999" y="21128"/>
                <a:ext cx="83625" cy="273522"/>
              </a:xfrm>
              <a:prstGeom prst="line">
                <a:avLst/>
              </a:prstGeom>
              <a:noFill/>
              <a:ln w="9525" cap="flat">
                <a:solidFill>
                  <a:srgbClr val="100690"/>
                </a:solidFill>
                <a:prstDash val="solid"/>
                <a:miter lim="400000"/>
              </a:ln>
              <a:effectLst/>
            </p:spPr>
            <p:txBody>
              <a:bodyPr wrap="square" lIns="19050" tIns="19050" rIns="19050" bIns="19050" numCol="1" anchor="ctr">
                <a:noAutofit/>
              </a:bodyPr>
              <a:lstStyle/>
              <a:p>
                <a:endParaRPr sz="675"/>
              </a:p>
            </p:txBody>
          </p:sp>
          <p:sp>
            <p:nvSpPr>
              <p:cNvPr id="11" name="This information belongs to Embraer and cannot be used or reproduced without written permission from the Company.">
                <a:extLst>
                  <a:ext uri="{FF2B5EF4-FFF2-40B4-BE49-F238E27FC236}">
                    <a16:creationId xmlns:a16="http://schemas.microsoft.com/office/drawing/2014/main" id="{040F2A6B-481C-9683-027B-C880859848D5}"/>
                  </a:ext>
                </a:extLst>
              </p:cNvPr>
              <p:cNvSpPr txBox="1"/>
              <p:nvPr/>
            </p:nvSpPr>
            <p:spPr>
              <a:xfrm>
                <a:off x="-1276219" y="-698"/>
                <a:ext cx="2621118" cy="282811"/>
              </a:xfrm>
              <a:prstGeom prst="rect">
                <a:avLst/>
              </a:prstGeom>
              <a:noFill/>
              <a:ln w="12700" cap="flat">
                <a:noFill/>
                <a:miter lim="400000"/>
              </a:ln>
              <a:effectLst/>
              <a:extLst>
                <a:ext uri="{C572A759-6A51-4108-AA02-DFA0A04FC94B}">
                  <ma14:wrappingTextBoxFlag xmlns="" xmlns:ma14="http://schemas.microsoft.com/office/mac/drawingml/2011/main" val="1"/>
                </a:ext>
              </a:extLst>
            </p:spPr>
            <p:txBody>
              <a:bodyPr wrap="square" lIns="19050" tIns="19050" rIns="19050" bIns="19050" numCol="1" anchor="ctr">
                <a:spAutoFit/>
              </a:bodyPr>
              <a:lstStyle>
                <a:lvl1pPr>
                  <a:defRPr sz="1300">
                    <a:solidFill>
                      <a:srgbClr val="6E6D6D"/>
                    </a:solidFill>
                    <a:latin typeface="Arial"/>
                    <a:ea typeface="Arial"/>
                    <a:cs typeface="Arial"/>
                    <a:sym typeface="Arial"/>
                  </a:defRPr>
                </a:lvl1pPr>
              </a:lstStyle>
              <a:p>
                <a:r>
                  <a:rPr lang="en-US" sz="488" dirty="0"/>
                  <a:t>SECRET INFORMATION</a:t>
                </a:r>
              </a:p>
            </p:txBody>
          </p:sp>
        </p:grpSp>
        <p:sp>
          <p:nvSpPr>
            <p:cNvPr id="8" name="Forma Livre: Forma 61">
              <a:extLst>
                <a:ext uri="{FF2B5EF4-FFF2-40B4-BE49-F238E27FC236}">
                  <a16:creationId xmlns:a16="http://schemas.microsoft.com/office/drawing/2014/main" id="{DE7034EC-B2E2-40E4-0F02-D4620A8C9F17}"/>
                </a:ext>
              </a:extLst>
            </p:cNvPr>
            <p:cNvSpPr/>
            <p:nvPr/>
          </p:nvSpPr>
          <p:spPr>
            <a:xfrm flipH="1">
              <a:off x="23654022" y="446811"/>
              <a:ext cx="359396" cy="359346"/>
            </a:xfrm>
            <a:custGeom>
              <a:avLst/>
              <a:gdLst/>
              <a:ahLst/>
              <a:cxnLst>
                <a:cxn ang="0">
                  <a:pos x="wd2" y="hd2"/>
                </a:cxn>
                <a:cxn ang="5400000">
                  <a:pos x="wd2" y="hd2"/>
                </a:cxn>
                <a:cxn ang="10800000">
                  <a:pos x="wd2" y="hd2"/>
                </a:cxn>
                <a:cxn ang="16200000">
                  <a:pos x="wd2" y="hd2"/>
                </a:cxn>
              </a:cxnLst>
              <a:rect l="0" t="0" r="r" b="b"/>
              <a:pathLst>
                <a:path w="21600" h="21600" extrusionOk="0">
                  <a:moveTo>
                    <a:pt x="17278" y="0"/>
                  </a:moveTo>
                  <a:lnTo>
                    <a:pt x="4322" y="9935"/>
                  </a:lnTo>
                  <a:lnTo>
                    <a:pt x="1728" y="9935"/>
                  </a:lnTo>
                  <a:lnTo>
                    <a:pt x="0" y="11665"/>
                  </a:lnTo>
                  <a:lnTo>
                    <a:pt x="4322" y="11665"/>
                  </a:lnTo>
                  <a:lnTo>
                    <a:pt x="17278" y="21600"/>
                  </a:lnTo>
                  <a:lnTo>
                    <a:pt x="21600" y="21600"/>
                  </a:lnTo>
                  <a:lnTo>
                    <a:pt x="12961" y="11665"/>
                  </a:lnTo>
                  <a:lnTo>
                    <a:pt x="21559" y="11665"/>
                  </a:lnTo>
                  <a:lnTo>
                    <a:pt x="21559" y="9935"/>
                  </a:lnTo>
                  <a:lnTo>
                    <a:pt x="12961" y="9935"/>
                  </a:lnTo>
                  <a:lnTo>
                    <a:pt x="21600" y="0"/>
                  </a:lnTo>
                  <a:close/>
                </a:path>
              </a:pathLst>
            </a:custGeom>
            <a:solidFill>
              <a:srgbClr val="100690"/>
            </a:solidFill>
            <a:ln w="12700" cap="flat">
              <a:noFill/>
              <a:miter lim="400000"/>
            </a:ln>
            <a:effectLst/>
          </p:spPr>
          <p:txBody>
            <a:bodyPr wrap="square" lIns="17145" tIns="17145" rIns="17145" bIns="17145" numCol="1" anchor="ctr">
              <a:noAutofit/>
            </a:bodyPr>
            <a:lstStyle/>
            <a:p>
              <a:pPr>
                <a:defRPr>
                  <a:solidFill>
                    <a:srgbClr val="100690"/>
                  </a:solidFill>
                  <a:latin typeface="GT America Condensed Regular"/>
                  <a:ea typeface="GT America Condensed Regular"/>
                  <a:cs typeface="GT America Condensed Regular"/>
                  <a:sym typeface="GT America Condensed Regular"/>
                </a:defRPr>
              </a:pPr>
              <a:endParaRPr sz="675"/>
            </a:p>
          </p:txBody>
        </p:sp>
      </p:grpSp>
    </p:spTree>
  </p:cSld>
  <p:clrMapOvr>
    <a:masterClrMapping/>
  </p:clrMapOvr>
</p:sld>
</file>

<file path=ppt/slides/slide9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418" name="Tabela"/>
          <p:cNvGraphicFramePr/>
          <p:nvPr>
            <p:extLst>
              <p:ext uri="{D42A27DB-BD31-4B8C-83A1-F6EECF244321}">
                <p14:modId xmlns:p14="http://schemas.microsoft.com/office/powerpoint/2010/main" val="4101850955"/>
              </p:ext>
            </p:extLst>
          </p:nvPr>
        </p:nvGraphicFramePr>
        <p:xfrm>
          <a:off x="996880" y="1211395"/>
          <a:ext cx="7118517" cy="3013904"/>
        </p:xfrm>
        <a:graphic>
          <a:graphicData uri="http://schemas.openxmlformats.org/drawingml/2006/table">
            <a:tbl>
              <a:tblPr bandRow="1">
                <a:tableStyleId>{C7B018BB-80A7-4F77-B60F-C8B233D01FF8}</a:tableStyleId>
              </a:tblPr>
              <a:tblGrid>
                <a:gridCol w="1016931">
                  <a:extLst>
                    <a:ext uri="{9D8B030D-6E8A-4147-A177-3AD203B41FA5}">
                      <a16:colId xmlns:a16="http://schemas.microsoft.com/office/drawing/2014/main" val="20000"/>
                    </a:ext>
                  </a:extLst>
                </a:gridCol>
                <a:gridCol w="1016931">
                  <a:extLst>
                    <a:ext uri="{9D8B030D-6E8A-4147-A177-3AD203B41FA5}">
                      <a16:colId xmlns:a16="http://schemas.microsoft.com/office/drawing/2014/main" val="20001"/>
                    </a:ext>
                  </a:extLst>
                </a:gridCol>
                <a:gridCol w="1016931">
                  <a:extLst>
                    <a:ext uri="{9D8B030D-6E8A-4147-A177-3AD203B41FA5}">
                      <a16:colId xmlns:a16="http://schemas.microsoft.com/office/drawing/2014/main" val="20002"/>
                    </a:ext>
                  </a:extLst>
                </a:gridCol>
                <a:gridCol w="1016931">
                  <a:extLst>
                    <a:ext uri="{9D8B030D-6E8A-4147-A177-3AD203B41FA5}">
                      <a16:colId xmlns:a16="http://schemas.microsoft.com/office/drawing/2014/main" val="20003"/>
                    </a:ext>
                  </a:extLst>
                </a:gridCol>
                <a:gridCol w="1016931">
                  <a:extLst>
                    <a:ext uri="{9D8B030D-6E8A-4147-A177-3AD203B41FA5}">
                      <a16:colId xmlns:a16="http://schemas.microsoft.com/office/drawing/2014/main" val="20004"/>
                    </a:ext>
                  </a:extLst>
                </a:gridCol>
                <a:gridCol w="1016931">
                  <a:extLst>
                    <a:ext uri="{9D8B030D-6E8A-4147-A177-3AD203B41FA5}">
                      <a16:colId xmlns:a16="http://schemas.microsoft.com/office/drawing/2014/main" val="20005"/>
                    </a:ext>
                  </a:extLst>
                </a:gridCol>
                <a:gridCol w="1016931">
                  <a:extLst>
                    <a:ext uri="{9D8B030D-6E8A-4147-A177-3AD203B41FA5}">
                      <a16:colId xmlns:a16="http://schemas.microsoft.com/office/drawing/2014/main" val="20006"/>
                    </a:ext>
                  </a:extLst>
                </a:gridCol>
              </a:tblGrid>
              <a:tr h="376738">
                <a:tc>
                  <a:txBody>
                    <a:bodyPr/>
                    <a:lstStyle/>
                    <a:p>
                      <a:pPr defTabSz="914400">
                        <a:defRPr sz="3000"/>
                      </a:pPr>
                      <a:endParaRPr sz="1000"/>
                    </a:p>
                  </a:txBody>
                  <a:tcPr marL="17178" marR="17178" marT="17178" marB="17178" anchor="ctr" horzOverflow="overflow">
                    <a:lnL w="0">
                      <a:miter lim="400000"/>
                    </a:lnL>
                    <a:lnR w="0">
                      <a:miter lim="400000"/>
                    </a:lnR>
                    <a:lnT w="0">
                      <a:miter lim="400000"/>
                    </a:lnT>
                    <a:lnB w="0">
                      <a:miter lim="400000"/>
                    </a:lnB>
                  </a:tcPr>
                </a:tc>
                <a:tc>
                  <a:txBody>
                    <a:bodyPr/>
                    <a:lstStyle/>
                    <a:p>
                      <a:pPr defTabSz="914400"/>
                      <a:r>
                        <a:rPr sz="900">
                          <a:solidFill>
                            <a:srgbClr val="929292"/>
                          </a:solidFill>
                          <a:latin typeface="Arial Narrow"/>
                          <a:ea typeface="Arial Narrow"/>
                          <a:cs typeface="Arial Narrow"/>
                          <a:sym typeface="Arial Narrow"/>
                        </a:rPr>
                        <a:t>Lorem Ipsun</a:t>
                      </a:r>
                    </a:p>
                  </a:txBody>
                  <a:tcPr marL="17178" marR="17178" marT="17178" marB="17178" anchor="ctr" horzOverflow="overflow">
                    <a:lnL w="0">
                      <a:miter lim="400000"/>
                    </a:lnL>
                    <a:lnR w="0">
                      <a:miter lim="400000"/>
                    </a:lnR>
                    <a:lnT w="0">
                      <a:miter lim="400000"/>
                    </a:lnT>
                    <a:lnB w="0">
                      <a:miter lim="400000"/>
                    </a:lnB>
                  </a:tcPr>
                </a:tc>
                <a:tc>
                  <a:txBody>
                    <a:bodyPr/>
                    <a:lstStyle/>
                    <a:p>
                      <a:pPr defTabSz="914400"/>
                      <a:r>
                        <a:rPr sz="900">
                          <a:solidFill>
                            <a:srgbClr val="929292"/>
                          </a:solidFill>
                          <a:latin typeface="Arial Narrow"/>
                          <a:ea typeface="Arial Narrow"/>
                          <a:cs typeface="Arial Narrow"/>
                          <a:sym typeface="Arial Narrow"/>
                        </a:rPr>
                        <a:t>Lorem Ipsun</a:t>
                      </a:r>
                    </a:p>
                  </a:txBody>
                  <a:tcPr marL="17178" marR="17178" marT="17178" marB="17178" anchor="ctr" horzOverflow="overflow">
                    <a:lnL w="0">
                      <a:miter lim="400000"/>
                    </a:lnL>
                    <a:lnR w="0">
                      <a:miter lim="400000"/>
                    </a:lnR>
                    <a:lnT w="0">
                      <a:miter lim="400000"/>
                    </a:lnT>
                    <a:lnB w="0">
                      <a:miter lim="400000"/>
                    </a:lnB>
                  </a:tcPr>
                </a:tc>
                <a:tc>
                  <a:txBody>
                    <a:bodyPr/>
                    <a:lstStyle/>
                    <a:p>
                      <a:pPr defTabSz="914400"/>
                      <a:r>
                        <a:rPr sz="900">
                          <a:solidFill>
                            <a:srgbClr val="929292"/>
                          </a:solidFill>
                          <a:latin typeface="Arial Narrow"/>
                          <a:ea typeface="Arial Narrow"/>
                          <a:cs typeface="Arial Narrow"/>
                          <a:sym typeface="Arial Narrow"/>
                        </a:rPr>
                        <a:t>Lorem Ipsun</a:t>
                      </a:r>
                    </a:p>
                  </a:txBody>
                  <a:tcPr marL="17178" marR="17178" marT="17178" marB="17178" anchor="ctr" horzOverflow="overflow">
                    <a:lnL w="0">
                      <a:miter lim="400000"/>
                    </a:lnL>
                    <a:lnR w="0">
                      <a:miter lim="400000"/>
                    </a:lnR>
                    <a:lnT w="0">
                      <a:miter lim="400000"/>
                    </a:lnT>
                    <a:lnB w="0">
                      <a:miter lim="400000"/>
                    </a:lnB>
                  </a:tcPr>
                </a:tc>
                <a:tc>
                  <a:txBody>
                    <a:bodyPr/>
                    <a:lstStyle/>
                    <a:p>
                      <a:pPr defTabSz="914400"/>
                      <a:r>
                        <a:rPr sz="900">
                          <a:solidFill>
                            <a:srgbClr val="929292"/>
                          </a:solidFill>
                          <a:latin typeface="Arial Narrow"/>
                          <a:ea typeface="Arial Narrow"/>
                          <a:cs typeface="Arial Narrow"/>
                          <a:sym typeface="Arial Narrow"/>
                        </a:rPr>
                        <a:t>Lorem Ipsun</a:t>
                      </a:r>
                    </a:p>
                  </a:txBody>
                  <a:tcPr marL="17178" marR="17178" marT="17178" marB="17178" anchor="ctr" horzOverflow="overflow">
                    <a:lnL w="0">
                      <a:miter lim="400000"/>
                    </a:lnL>
                    <a:lnR w="0">
                      <a:miter lim="400000"/>
                    </a:lnR>
                    <a:lnT w="0">
                      <a:miter lim="400000"/>
                    </a:lnT>
                    <a:lnB w="0">
                      <a:miter lim="400000"/>
                    </a:lnB>
                  </a:tcPr>
                </a:tc>
                <a:tc>
                  <a:txBody>
                    <a:bodyPr/>
                    <a:lstStyle/>
                    <a:p>
                      <a:pPr defTabSz="914400"/>
                      <a:r>
                        <a:rPr sz="900">
                          <a:solidFill>
                            <a:srgbClr val="929292"/>
                          </a:solidFill>
                          <a:latin typeface="Arial Narrow"/>
                          <a:ea typeface="Arial Narrow"/>
                          <a:cs typeface="Arial Narrow"/>
                          <a:sym typeface="Arial Narrow"/>
                        </a:rPr>
                        <a:t>Lorem Ipsun</a:t>
                      </a:r>
                    </a:p>
                  </a:txBody>
                  <a:tcPr marL="17178" marR="17178" marT="17178" marB="17178" anchor="ctr" horzOverflow="overflow">
                    <a:lnL w="0">
                      <a:miter lim="400000"/>
                    </a:lnL>
                    <a:lnR w="0">
                      <a:miter lim="400000"/>
                    </a:lnR>
                    <a:lnT w="0">
                      <a:miter lim="400000"/>
                    </a:lnT>
                    <a:lnB w="0">
                      <a:miter lim="400000"/>
                    </a:lnB>
                  </a:tcPr>
                </a:tc>
                <a:tc>
                  <a:txBody>
                    <a:bodyPr/>
                    <a:lstStyle/>
                    <a:p>
                      <a:pPr marL="0" marR="0" indent="0" algn="ctr" defTabSz="914400" rtl="0" eaLnBrk="1" latinLnBrk="0" hangingPunct="1">
                        <a:lnSpc>
                          <a:spcPct val="100000"/>
                        </a:lnSpc>
                        <a:spcBef>
                          <a:spcPts val="0"/>
                        </a:spcBef>
                        <a:spcAft>
                          <a:spcPts val="0"/>
                        </a:spcAft>
                        <a:buClrTx/>
                        <a:buSzTx/>
                        <a:buFontTx/>
                        <a:buNone/>
                        <a:tabLst/>
                      </a:pPr>
                      <a:r>
                        <a:rPr sz="900" b="1" i="0" u="none" strike="noStrike" cap="none" spc="0" baseline="0">
                          <a:solidFill>
                            <a:srgbClr val="100690"/>
                          </a:solidFill>
                          <a:uFillTx/>
                          <a:latin typeface="Arial Narrow"/>
                          <a:ea typeface="Arial Narrow"/>
                          <a:cs typeface="Arial Narrow"/>
                          <a:sym typeface="Arial Narrow"/>
                        </a:rPr>
                        <a:t>Lorem </a:t>
                      </a:r>
                      <a:r>
                        <a:rPr sz="900" b="1" i="0" u="none" strike="noStrike" cap="none" spc="0" baseline="0" err="1">
                          <a:solidFill>
                            <a:srgbClr val="100690"/>
                          </a:solidFill>
                          <a:uFillTx/>
                          <a:latin typeface="Arial Narrow"/>
                          <a:ea typeface="Arial Narrow"/>
                          <a:cs typeface="Arial Narrow"/>
                          <a:sym typeface="Arial Narrow"/>
                        </a:rPr>
                        <a:t>Ipsun</a:t>
                      </a:r>
                      <a:endParaRPr sz="900" b="1" i="0" u="none" strike="noStrike" cap="none" spc="0" baseline="0">
                        <a:solidFill>
                          <a:srgbClr val="100690"/>
                        </a:solidFill>
                        <a:uFillTx/>
                        <a:latin typeface="Arial Narrow"/>
                        <a:ea typeface="Arial Narrow"/>
                        <a:cs typeface="Arial Narrow"/>
                        <a:sym typeface="Arial Narrow"/>
                      </a:endParaRPr>
                    </a:p>
                  </a:txBody>
                  <a:tcPr marL="17178" marR="17178" marT="17178" marB="17178" anchor="ctr" horzOverflow="overflow">
                    <a:lnL w="0">
                      <a:miter lim="400000"/>
                    </a:lnL>
                    <a:lnR w="0">
                      <a:miter lim="400000"/>
                    </a:lnR>
                    <a:lnT w="0">
                      <a:miter lim="400000"/>
                    </a:lnT>
                    <a:lnB w="0">
                      <a:miter lim="400000"/>
                    </a:lnB>
                  </a:tcPr>
                </a:tc>
                <a:extLst>
                  <a:ext uri="{0D108BD9-81ED-4DB2-BD59-A6C34878D82A}">
                    <a16:rowId xmlns:a16="http://schemas.microsoft.com/office/drawing/2014/main" val="10000"/>
                  </a:ext>
                </a:extLst>
              </a:tr>
              <a:tr h="376738">
                <a:tc>
                  <a:txBody>
                    <a:bodyPr/>
                    <a:lstStyle/>
                    <a:p>
                      <a:pPr defTabSz="914400"/>
                      <a:r>
                        <a:rPr sz="1000">
                          <a:solidFill>
                            <a:srgbClr val="5E5E5E"/>
                          </a:solidFill>
                          <a:latin typeface="Arial Narrow"/>
                          <a:ea typeface="Arial Narrow"/>
                          <a:cs typeface="Arial Narrow"/>
                          <a:sym typeface="Arial Narrow"/>
                        </a:rPr>
                        <a:t>Lorem [1]</a:t>
                      </a:r>
                    </a:p>
                  </a:txBody>
                  <a:tcPr marL="17178" marR="17178" marT="17178" marB="17178" anchor="ctr" horzOverflow="overflow">
                    <a:lnL w="0">
                      <a:miter lim="400000"/>
                    </a:lnL>
                    <a:lnR w="0">
                      <a:miter lim="400000"/>
                    </a:lnR>
                    <a:lnT w="0">
                      <a:miter lim="400000"/>
                    </a:lnT>
                    <a:lnB w="0">
                      <a:miter lim="400000"/>
                    </a:lnB>
                  </a:tcPr>
                </a:tc>
                <a:tc>
                  <a:txBody>
                    <a:bodyPr/>
                    <a:lstStyle/>
                    <a:p>
                      <a:pPr defTabSz="914400"/>
                      <a:r>
                        <a:rPr sz="1300">
                          <a:solidFill>
                            <a:srgbClr val="929292"/>
                          </a:solidFill>
                          <a:latin typeface="Arial Narrow"/>
                          <a:ea typeface="Arial Narrow"/>
                          <a:cs typeface="Arial Narrow"/>
                          <a:sym typeface="Arial Narrow"/>
                        </a:rPr>
                        <a:t>0%</a:t>
                      </a:r>
                    </a:p>
                  </a:txBody>
                  <a:tcPr marL="17178" marR="17178" marT="17178" marB="17178" anchor="ctr" horzOverflow="overflow">
                    <a:lnL w="0">
                      <a:miter lim="400000"/>
                    </a:lnL>
                    <a:lnR w="0">
                      <a:miter lim="400000"/>
                    </a:lnR>
                    <a:lnT w="0">
                      <a:miter lim="400000"/>
                    </a:lnT>
                    <a:lnB w="0">
                      <a:miter lim="400000"/>
                    </a:lnB>
                  </a:tcPr>
                </a:tc>
                <a:tc>
                  <a:txBody>
                    <a:bodyPr/>
                    <a:lstStyle/>
                    <a:p>
                      <a:pPr defTabSz="914400"/>
                      <a:r>
                        <a:rPr sz="1300">
                          <a:solidFill>
                            <a:srgbClr val="929292"/>
                          </a:solidFill>
                          <a:latin typeface="Arial Narrow"/>
                          <a:ea typeface="Arial Narrow"/>
                          <a:cs typeface="Arial Narrow"/>
                          <a:sym typeface="Arial Narrow"/>
                        </a:rPr>
                        <a:t>0%</a:t>
                      </a:r>
                    </a:p>
                  </a:txBody>
                  <a:tcPr marL="17178" marR="17178" marT="17178" marB="17178" anchor="ctr" horzOverflow="overflow">
                    <a:lnL w="0">
                      <a:miter lim="400000"/>
                    </a:lnL>
                    <a:lnR w="0">
                      <a:miter lim="400000"/>
                    </a:lnR>
                    <a:lnT w="0">
                      <a:miter lim="400000"/>
                    </a:lnT>
                    <a:lnB w="0">
                      <a:miter lim="400000"/>
                    </a:lnB>
                  </a:tcPr>
                </a:tc>
                <a:tc>
                  <a:txBody>
                    <a:bodyPr/>
                    <a:lstStyle/>
                    <a:p>
                      <a:pPr defTabSz="914400"/>
                      <a:r>
                        <a:rPr sz="1300">
                          <a:solidFill>
                            <a:srgbClr val="929292"/>
                          </a:solidFill>
                          <a:latin typeface="Arial Narrow"/>
                          <a:ea typeface="Arial Narrow"/>
                          <a:cs typeface="Arial Narrow"/>
                          <a:sym typeface="Arial Narrow"/>
                        </a:rPr>
                        <a:t>0%</a:t>
                      </a:r>
                    </a:p>
                  </a:txBody>
                  <a:tcPr marL="17178" marR="17178" marT="17178" marB="17178" anchor="ctr" horzOverflow="overflow">
                    <a:lnL w="0">
                      <a:miter lim="400000"/>
                    </a:lnL>
                    <a:lnR w="0">
                      <a:miter lim="400000"/>
                    </a:lnR>
                    <a:lnT w="0">
                      <a:miter lim="400000"/>
                    </a:lnT>
                    <a:lnB w="0">
                      <a:miter lim="400000"/>
                    </a:lnB>
                  </a:tcPr>
                </a:tc>
                <a:tc>
                  <a:txBody>
                    <a:bodyPr/>
                    <a:lstStyle/>
                    <a:p>
                      <a:pPr defTabSz="914400"/>
                      <a:r>
                        <a:rPr sz="1300">
                          <a:solidFill>
                            <a:srgbClr val="929292"/>
                          </a:solidFill>
                          <a:latin typeface="Arial Narrow"/>
                          <a:ea typeface="Arial Narrow"/>
                          <a:cs typeface="Arial Narrow"/>
                          <a:sym typeface="Arial Narrow"/>
                        </a:rPr>
                        <a:t>0%</a:t>
                      </a:r>
                    </a:p>
                  </a:txBody>
                  <a:tcPr marL="17178" marR="17178" marT="17178" marB="17178" anchor="ctr" horzOverflow="overflow">
                    <a:lnL w="0">
                      <a:miter lim="400000"/>
                    </a:lnL>
                    <a:lnR w="0">
                      <a:miter lim="400000"/>
                    </a:lnR>
                    <a:lnT w="0">
                      <a:miter lim="400000"/>
                    </a:lnT>
                    <a:lnB w="0">
                      <a:miter lim="400000"/>
                    </a:lnB>
                  </a:tcPr>
                </a:tc>
                <a:tc>
                  <a:txBody>
                    <a:bodyPr/>
                    <a:lstStyle/>
                    <a:p>
                      <a:pPr defTabSz="914400"/>
                      <a:r>
                        <a:rPr sz="1300">
                          <a:solidFill>
                            <a:srgbClr val="929292"/>
                          </a:solidFill>
                          <a:latin typeface="Arial Narrow"/>
                          <a:ea typeface="Arial Narrow"/>
                          <a:cs typeface="Arial Narrow"/>
                          <a:sym typeface="Arial Narrow"/>
                        </a:rPr>
                        <a:t>0%</a:t>
                      </a:r>
                    </a:p>
                  </a:txBody>
                  <a:tcPr marL="17178" marR="17178" marT="17178" marB="17178" anchor="ctr" horzOverflow="overflow">
                    <a:lnL w="0">
                      <a:miter lim="400000"/>
                    </a:lnL>
                    <a:lnR w="0">
                      <a:miter lim="400000"/>
                    </a:lnR>
                    <a:lnT w="0">
                      <a:miter lim="400000"/>
                    </a:lnT>
                    <a:lnB w="0">
                      <a:miter lim="400000"/>
                    </a:lnB>
                  </a:tcPr>
                </a:tc>
                <a:tc>
                  <a:txBody>
                    <a:bodyPr/>
                    <a:lstStyle/>
                    <a:p>
                      <a:pPr marL="0" marR="0" indent="0" algn="ctr" defTabSz="914400" rtl="0" eaLnBrk="1" latinLnBrk="0" hangingPunct="1">
                        <a:lnSpc>
                          <a:spcPct val="100000"/>
                        </a:lnSpc>
                        <a:spcBef>
                          <a:spcPts val="0"/>
                        </a:spcBef>
                        <a:spcAft>
                          <a:spcPts val="0"/>
                        </a:spcAft>
                        <a:buClrTx/>
                        <a:buSzTx/>
                        <a:buFontTx/>
                        <a:buNone/>
                        <a:tabLst/>
                      </a:pPr>
                      <a:r>
                        <a:rPr sz="1300" b="0" i="0" u="none" strike="noStrike" cap="none" spc="0" baseline="0">
                          <a:solidFill>
                            <a:srgbClr val="100690"/>
                          </a:solidFill>
                          <a:uFillTx/>
                          <a:latin typeface="Arial Narrow"/>
                          <a:ea typeface="Arial Narrow"/>
                          <a:cs typeface="Arial Narrow"/>
                          <a:sym typeface="Arial Narrow"/>
                        </a:rPr>
                        <a:t>0%</a:t>
                      </a:r>
                    </a:p>
                  </a:txBody>
                  <a:tcPr marL="17178" marR="17178" marT="17178" marB="17178" anchor="ctr" horzOverflow="overflow">
                    <a:lnL w="0">
                      <a:miter lim="400000"/>
                    </a:lnL>
                    <a:lnR w="0">
                      <a:miter lim="400000"/>
                    </a:lnR>
                    <a:lnT w="0">
                      <a:miter lim="400000"/>
                    </a:lnT>
                    <a:lnB w="0">
                      <a:miter lim="400000"/>
                    </a:lnB>
                  </a:tcPr>
                </a:tc>
                <a:extLst>
                  <a:ext uri="{0D108BD9-81ED-4DB2-BD59-A6C34878D82A}">
                    <a16:rowId xmlns:a16="http://schemas.microsoft.com/office/drawing/2014/main" val="10001"/>
                  </a:ext>
                </a:extLst>
              </a:tr>
              <a:tr h="376738">
                <a:tc>
                  <a:txBody>
                    <a:bodyPr/>
                    <a:lstStyle/>
                    <a:p>
                      <a:pPr defTabSz="914400"/>
                      <a:r>
                        <a:rPr sz="1000">
                          <a:solidFill>
                            <a:srgbClr val="5E5E5E"/>
                          </a:solidFill>
                          <a:latin typeface="Arial Narrow"/>
                          <a:ea typeface="Arial Narrow"/>
                          <a:cs typeface="Arial Narrow"/>
                          <a:sym typeface="Arial Narrow"/>
                        </a:rPr>
                        <a:t>Lorem [2]</a:t>
                      </a:r>
                    </a:p>
                  </a:txBody>
                  <a:tcPr marL="17178" marR="17178" marT="17178" marB="17178" anchor="ctr" horzOverflow="overflow">
                    <a:lnL w="0">
                      <a:miter lim="400000"/>
                    </a:lnL>
                    <a:lnR w="0">
                      <a:miter lim="400000"/>
                    </a:lnR>
                    <a:lnT w="0">
                      <a:miter lim="400000"/>
                    </a:lnT>
                    <a:lnB w="0">
                      <a:miter lim="400000"/>
                    </a:lnB>
                  </a:tcPr>
                </a:tc>
                <a:tc>
                  <a:txBody>
                    <a:bodyPr/>
                    <a:lstStyle/>
                    <a:p>
                      <a:pPr defTabSz="914400"/>
                      <a:r>
                        <a:rPr sz="1300">
                          <a:solidFill>
                            <a:srgbClr val="929292"/>
                          </a:solidFill>
                          <a:latin typeface="Arial Narrow"/>
                          <a:ea typeface="Arial Narrow"/>
                          <a:cs typeface="Arial Narrow"/>
                          <a:sym typeface="Arial Narrow"/>
                        </a:rPr>
                        <a:t>0%</a:t>
                      </a:r>
                    </a:p>
                  </a:txBody>
                  <a:tcPr marL="17178" marR="17178" marT="17178" marB="17178" anchor="ctr" horzOverflow="overflow">
                    <a:lnL w="0">
                      <a:miter lim="400000"/>
                    </a:lnL>
                    <a:lnR w="0">
                      <a:miter lim="400000"/>
                    </a:lnR>
                    <a:lnT w="0">
                      <a:miter lim="400000"/>
                    </a:lnT>
                    <a:lnB w="0">
                      <a:miter lim="400000"/>
                    </a:lnB>
                  </a:tcPr>
                </a:tc>
                <a:tc>
                  <a:txBody>
                    <a:bodyPr/>
                    <a:lstStyle/>
                    <a:p>
                      <a:pPr defTabSz="914400"/>
                      <a:r>
                        <a:rPr sz="1300">
                          <a:solidFill>
                            <a:srgbClr val="929292"/>
                          </a:solidFill>
                          <a:latin typeface="Arial Narrow"/>
                          <a:ea typeface="Arial Narrow"/>
                          <a:cs typeface="Arial Narrow"/>
                          <a:sym typeface="Arial Narrow"/>
                        </a:rPr>
                        <a:t>0%</a:t>
                      </a:r>
                    </a:p>
                  </a:txBody>
                  <a:tcPr marL="17178" marR="17178" marT="17178" marB="17178" anchor="ctr" horzOverflow="overflow">
                    <a:lnL w="0">
                      <a:miter lim="400000"/>
                    </a:lnL>
                    <a:lnR w="0">
                      <a:miter lim="400000"/>
                    </a:lnR>
                    <a:lnT w="0">
                      <a:miter lim="400000"/>
                    </a:lnT>
                    <a:lnB w="0">
                      <a:miter lim="400000"/>
                    </a:lnB>
                  </a:tcPr>
                </a:tc>
                <a:tc>
                  <a:txBody>
                    <a:bodyPr/>
                    <a:lstStyle/>
                    <a:p>
                      <a:pPr defTabSz="914400"/>
                      <a:r>
                        <a:rPr sz="1300">
                          <a:solidFill>
                            <a:srgbClr val="929292"/>
                          </a:solidFill>
                          <a:latin typeface="Arial Narrow"/>
                          <a:ea typeface="Arial Narrow"/>
                          <a:cs typeface="Arial Narrow"/>
                          <a:sym typeface="Arial Narrow"/>
                        </a:rPr>
                        <a:t>0%</a:t>
                      </a:r>
                    </a:p>
                  </a:txBody>
                  <a:tcPr marL="17178" marR="17178" marT="17178" marB="17178" anchor="ctr" horzOverflow="overflow">
                    <a:lnL w="0">
                      <a:miter lim="400000"/>
                    </a:lnL>
                    <a:lnR w="0">
                      <a:miter lim="400000"/>
                    </a:lnR>
                    <a:lnT w="0">
                      <a:miter lim="400000"/>
                    </a:lnT>
                    <a:lnB w="0">
                      <a:miter lim="400000"/>
                    </a:lnB>
                  </a:tcPr>
                </a:tc>
                <a:tc>
                  <a:txBody>
                    <a:bodyPr/>
                    <a:lstStyle/>
                    <a:p>
                      <a:pPr defTabSz="914400"/>
                      <a:r>
                        <a:rPr sz="1300">
                          <a:solidFill>
                            <a:srgbClr val="929292"/>
                          </a:solidFill>
                          <a:latin typeface="Arial Narrow"/>
                          <a:ea typeface="Arial Narrow"/>
                          <a:cs typeface="Arial Narrow"/>
                          <a:sym typeface="Arial Narrow"/>
                        </a:rPr>
                        <a:t>0%</a:t>
                      </a:r>
                    </a:p>
                  </a:txBody>
                  <a:tcPr marL="17178" marR="17178" marT="17178" marB="17178" anchor="ctr" horzOverflow="overflow">
                    <a:lnL w="0">
                      <a:miter lim="400000"/>
                    </a:lnL>
                    <a:lnR w="0">
                      <a:miter lim="400000"/>
                    </a:lnR>
                    <a:lnT w="0">
                      <a:miter lim="400000"/>
                    </a:lnT>
                    <a:lnB w="0">
                      <a:miter lim="400000"/>
                    </a:lnB>
                  </a:tcPr>
                </a:tc>
                <a:tc>
                  <a:txBody>
                    <a:bodyPr/>
                    <a:lstStyle/>
                    <a:p>
                      <a:pPr defTabSz="914400"/>
                      <a:r>
                        <a:rPr sz="1300">
                          <a:solidFill>
                            <a:srgbClr val="929292"/>
                          </a:solidFill>
                          <a:latin typeface="Arial Narrow"/>
                          <a:ea typeface="Arial Narrow"/>
                          <a:cs typeface="Arial Narrow"/>
                          <a:sym typeface="Arial Narrow"/>
                        </a:rPr>
                        <a:t>0%</a:t>
                      </a:r>
                    </a:p>
                  </a:txBody>
                  <a:tcPr marL="17178" marR="17178" marT="17178" marB="17178" anchor="ctr" horzOverflow="overflow">
                    <a:lnL w="0">
                      <a:miter lim="400000"/>
                    </a:lnL>
                    <a:lnR w="0">
                      <a:miter lim="400000"/>
                    </a:lnR>
                    <a:lnT w="0">
                      <a:miter lim="400000"/>
                    </a:lnT>
                    <a:lnB w="0">
                      <a:miter lim="400000"/>
                    </a:lnB>
                  </a:tcPr>
                </a:tc>
                <a:tc>
                  <a:txBody>
                    <a:bodyPr/>
                    <a:lstStyle/>
                    <a:p>
                      <a:pPr marL="0" marR="0" indent="0" algn="ctr" defTabSz="914400" rtl="0" eaLnBrk="1" latinLnBrk="0" hangingPunct="1">
                        <a:lnSpc>
                          <a:spcPct val="100000"/>
                        </a:lnSpc>
                        <a:spcBef>
                          <a:spcPts val="0"/>
                        </a:spcBef>
                        <a:spcAft>
                          <a:spcPts val="0"/>
                        </a:spcAft>
                        <a:buClrTx/>
                        <a:buSzTx/>
                        <a:buFontTx/>
                        <a:buNone/>
                        <a:tabLst/>
                      </a:pPr>
                      <a:r>
                        <a:rPr sz="1300" b="0" i="0" u="none" strike="noStrike" cap="none" spc="0" baseline="0">
                          <a:solidFill>
                            <a:srgbClr val="100690"/>
                          </a:solidFill>
                          <a:uFillTx/>
                          <a:latin typeface="Arial Narrow"/>
                          <a:ea typeface="Arial Narrow"/>
                          <a:cs typeface="Arial Narrow"/>
                          <a:sym typeface="Arial Narrow"/>
                        </a:rPr>
                        <a:t>0%</a:t>
                      </a:r>
                    </a:p>
                  </a:txBody>
                  <a:tcPr marL="17178" marR="17178" marT="17178" marB="17178" anchor="ctr" horzOverflow="overflow">
                    <a:lnL w="0">
                      <a:miter lim="400000"/>
                    </a:lnL>
                    <a:lnR w="0">
                      <a:miter lim="400000"/>
                    </a:lnR>
                    <a:lnT w="0">
                      <a:miter lim="400000"/>
                    </a:lnT>
                    <a:lnB w="0">
                      <a:miter lim="400000"/>
                    </a:lnB>
                  </a:tcPr>
                </a:tc>
                <a:extLst>
                  <a:ext uri="{0D108BD9-81ED-4DB2-BD59-A6C34878D82A}">
                    <a16:rowId xmlns:a16="http://schemas.microsoft.com/office/drawing/2014/main" val="10002"/>
                  </a:ext>
                </a:extLst>
              </a:tr>
              <a:tr h="376738">
                <a:tc>
                  <a:txBody>
                    <a:bodyPr/>
                    <a:lstStyle/>
                    <a:p>
                      <a:pPr defTabSz="914400"/>
                      <a:r>
                        <a:rPr sz="1000">
                          <a:solidFill>
                            <a:srgbClr val="5E5E5E"/>
                          </a:solidFill>
                          <a:latin typeface="Arial Narrow"/>
                          <a:ea typeface="Arial Narrow"/>
                          <a:cs typeface="Arial Narrow"/>
                          <a:sym typeface="Arial Narrow"/>
                        </a:rPr>
                        <a:t>Lorem [3]</a:t>
                      </a:r>
                    </a:p>
                  </a:txBody>
                  <a:tcPr marL="17178" marR="17178" marT="17178" marB="17178" anchor="ctr" horzOverflow="overflow">
                    <a:lnL w="0">
                      <a:miter lim="400000"/>
                    </a:lnL>
                    <a:lnR w="0">
                      <a:miter lim="400000"/>
                    </a:lnR>
                    <a:lnT w="0">
                      <a:miter lim="400000"/>
                    </a:lnT>
                    <a:lnB w="0">
                      <a:miter lim="400000"/>
                    </a:lnB>
                  </a:tcPr>
                </a:tc>
                <a:tc>
                  <a:txBody>
                    <a:bodyPr/>
                    <a:lstStyle/>
                    <a:p>
                      <a:pPr defTabSz="914400"/>
                      <a:r>
                        <a:rPr sz="1300">
                          <a:solidFill>
                            <a:srgbClr val="929292"/>
                          </a:solidFill>
                          <a:latin typeface="Arial Narrow"/>
                          <a:ea typeface="Arial Narrow"/>
                          <a:cs typeface="Arial Narrow"/>
                          <a:sym typeface="Arial Narrow"/>
                        </a:rPr>
                        <a:t>0%</a:t>
                      </a:r>
                    </a:p>
                  </a:txBody>
                  <a:tcPr marL="17178" marR="17178" marT="17178" marB="17178" anchor="ctr" horzOverflow="overflow">
                    <a:lnL w="0">
                      <a:miter lim="400000"/>
                    </a:lnL>
                    <a:lnR w="0">
                      <a:miter lim="400000"/>
                    </a:lnR>
                    <a:lnT w="0">
                      <a:miter lim="400000"/>
                    </a:lnT>
                    <a:lnB w="0">
                      <a:miter lim="400000"/>
                    </a:lnB>
                  </a:tcPr>
                </a:tc>
                <a:tc>
                  <a:txBody>
                    <a:bodyPr/>
                    <a:lstStyle/>
                    <a:p>
                      <a:pPr defTabSz="914400"/>
                      <a:r>
                        <a:rPr sz="1300">
                          <a:solidFill>
                            <a:srgbClr val="929292"/>
                          </a:solidFill>
                          <a:latin typeface="Arial Narrow"/>
                          <a:ea typeface="Arial Narrow"/>
                          <a:cs typeface="Arial Narrow"/>
                          <a:sym typeface="Arial Narrow"/>
                        </a:rPr>
                        <a:t>0%</a:t>
                      </a:r>
                    </a:p>
                  </a:txBody>
                  <a:tcPr marL="17178" marR="17178" marT="17178" marB="17178" anchor="ctr" horzOverflow="overflow">
                    <a:lnL w="0">
                      <a:miter lim="400000"/>
                    </a:lnL>
                    <a:lnR w="0">
                      <a:miter lim="400000"/>
                    </a:lnR>
                    <a:lnT w="0">
                      <a:miter lim="400000"/>
                    </a:lnT>
                    <a:lnB w="0">
                      <a:miter lim="400000"/>
                    </a:lnB>
                  </a:tcPr>
                </a:tc>
                <a:tc>
                  <a:txBody>
                    <a:bodyPr/>
                    <a:lstStyle/>
                    <a:p>
                      <a:pPr defTabSz="914400"/>
                      <a:r>
                        <a:rPr sz="1300">
                          <a:solidFill>
                            <a:srgbClr val="929292"/>
                          </a:solidFill>
                          <a:latin typeface="Arial Narrow"/>
                          <a:ea typeface="Arial Narrow"/>
                          <a:cs typeface="Arial Narrow"/>
                          <a:sym typeface="Arial Narrow"/>
                        </a:rPr>
                        <a:t>0%</a:t>
                      </a:r>
                    </a:p>
                  </a:txBody>
                  <a:tcPr marL="17178" marR="17178" marT="17178" marB="17178" anchor="ctr" horzOverflow="overflow">
                    <a:lnL w="0">
                      <a:miter lim="400000"/>
                    </a:lnL>
                    <a:lnR w="0">
                      <a:miter lim="400000"/>
                    </a:lnR>
                    <a:lnT w="0">
                      <a:miter lim="400000"/>
                    </a:lnT>
                    <a:lnB w="0">
                      <a:miter lim="400000"/>
                    </a:lnB>
                  </a:tcPr>
                </a:tc>
                <a:tc>
                  <a:txBody>
                    <a:bodyPr/>
                    <a:lstStyle/>
                    <a:p>
                      <a:pPr defTabSz="914400"/>
                      <a:r>
                        <a:rPr sz="1300">
                          <a:solidFill>
                            <a:srgbClr val="929292"/>
                          </a:solidFill>
                          <a:latin typeface="Arial Narrow"/>
                          <a:ea typeface="Arial Narrow"/>
                          <a:cs typeface="Arial Narrow"/>
                          <a:sym typeface="Arial Narrow"/>
                        </a:rPr>
                        <a:t>0%</a:t>
                      </a:r>
                    </a:p>
                  </a:txBody>
                  <a:tcPr marL="17178" marR="17178" marT="17178" marB="17178" anchor="ctr" horzOverflow="overflow">
                    <a:lnL w="0">
                      <a:miter lim="400000"/>
                    </a:lnL>
                    <a:lnR w="0">
                      <a:miter lim="400000"/>
                    </a:lnR>
                    <a:lnT w="0">
                      <a:miter lim="400000"/>
                    </a:lnT>
                    <a:lnB w="0">
                      <a:miter lim="400000"/>
                    </a:lnB>
                  </a:tcPr>
                </a:tc>
                <a:tc>
                  <a:txBody>
                    <a:bodyPr/>
                    <a:lstStyle/>
                    <a:p>
                      <a:pPr defTabSz="914400"/>
                      <a:r>
                        <a:rPr sz="1300">
                          <a:solidFill>
                            <a:srgbClr val="929292"/>
                          </a:solidFill>
                          <a:latin typeface="Arial Narrow"/>
                          <a:ea typeface="Arial Narrow"/>
                          <a:cs typeface="Arial Narrow"/>
                          <a:sym typeface="Arial Narrow"/>
                        </a:rPr>
                        <a:t>0%</a:t>
                      </a:r>
                    </a:p>
                  </a:txBody>
                  <a:tcPr marL="17178" marR="17178" marT="17178" marB="17178" anchor="ctr" horzOverflow="overflow">
                    <a:lnL w="0">
                      <a:miter lim="400000"/>
                    </a:lnL>
                    <a:lnR w="0">
                      <a:miter lim="400000"/>
                    </a:lnR>
                    <a:lnT w="0">
                      <a:miter lim="400000"/>
                    </a:lnT>
                    <a:lnB w="0">
                      <a:miter lim="400000"/>
                    </a:lnB>
                  </a:tcPr>
                </a:tc>
                <a:tc>
                  <a:txBody>
                    <a:bodyPr/>
                    <a:lstStyle/>
                    <a:p>
                      <a:pPr marL="0" marR="0" indent="0" algn="ctr" defTabSz="914400" rtl="0" eaLnBrk="1" latinLnBrk="0" hangingPunct="1">
                        <a:lnSpc>
                          <a:spcPct val="100000"/>
                        </a:lnSpc>
                        <a:spcBef>
                          <a:spcPts val="0"/>
                        </a:spcBef>
                        <a:spcAft>
                          <a:spcPts val="0"/>
                        </a:spcAft>
                        <a:buClrTx/>
                        <a:buSzTx/>
                        <a:buFontTx/>
                        <a:buNone/>
                        <a:tabLst/>
                      </a:pPr>
                      <a:r>
                        <a:rPr sz="1300" b="0" i="0" u="none" strike="noStrike" cap="none" spc="0" baseline="0">
                          <a:solidFill>
                            <a:srgbClr val="100690"/>
                          </a:solidFill>
                          <a:uFillTx/>
                          <a:latin typeface="Arial Narrow"/>
                          <a:ea typeface="Arial Narrow"/>
                          <a:cs typeface="Arial Narrow"/>
                          <a:sym typeface="Arial Narrow"/>
                        </a:rPr>
                        <a:t>0%</a:t>
                      </a:r>
                    </a:p>
                  </a:txBody>
                  <a:tcPr marL="17178" marR="17178" marT="17178" marB="17178" anchor="ctr" horzOverflow="overflow">
                    <a:lnL w="0">
                      <a:miter lim="400000"/>
                    </a:lnL>
                    <a:lnR w="0">
                      <a:miter lim="400000"/>
                    </a:lnR>
                    <a:lnT w="0">
                      <a:miter lim="400000"/>
                    </a:lnT>
                    <a:lnB w="0">
                      <a:miter lim="400000"/>
                    </a:lnB>
                  </a:tcPr>
                </a:tc>
                <a:extLst>
                  <a:ext uri="{0D108BD9-81ED-4DB2-BD59-A6C34878D82A}">
                    <a16:rowId xmlns:a16="http://schemas.microsoft.com/office/drawing/2014/main" val="10003"/>
                  </a:ext>
                </a:extLst>
              </a:tr>
              <a:tr h="376738">
                <a:tc>
                  <a:txBody>
                    <a:bodyPr/>
                    <a:lstStyle/>
                    <a:p>
                      <a:pPr defTabSz="914400"/>
                      <a:r>
                        <a:rPr sz="1000">
                          <a:solidFill>
                            <a:srgbClr val="5E5E5E"/>
                          </a:solidFill>
                          <a:latin typeface="Arial Narrow"/>
                          <a:ea typeface="Arial Narrow"/>
                          <a:cs typeface="Arial Narrow"/>
                          <a:sym typeface="Arial Narrow"/>
                        </a:rPr>
                        <a:t>Lorem [4]</a:t>
                      </a:r>
                    </a:p>
                  </a:txBody>
                  <a:tcPr marL="17178" marR="17178" marT="17178" marB="17178" anchor="ctr" horzOverflow="overflow">
                    <a:lnL w="0">
                      <a:miter lim="400000"/>
                    </a:lnL>
                    <a:lnR w="0">
                      <a:miter lim="400000"/>
                    </a:lnR>
                    <a:lnT w="0">
                      <a:miter lim="400000"/>
                    </a:lnT>
                    <a:lnB w="0">
                      <a:miter lim="400000"/>
                    </a:lnB>
                  </a:tcPr>
                </a:tc>
                <a:tc>
                  <a:txBody>
                    <a:bodyPr/>
                    <a:lstStyle/>
                    <a:p>
                      <a:pPr defTabSz="914400"/>
                      <a:r>
                        <a:rPr sz="1300">
                          <a:solidFill>
                            <a:srgbClr val="929292"/>
                          </a:solidFill>
                          <a:latin typeface="Arial Narrow"/>
                          <a:ea typeface="Arial Narrow"/>
                          <a:cs typeface="Arial Narrow"/>
                          <a:sym typeface="Arial Narrow"/>
                        </a:rPr>
                        <a:t>0%</a:t>
                      </a:r>
                    </a:p>
                  </a:txBody>
                  <a:tcPr marL="17178" marR="17178" marT="17178" marB="17178" anchor="ctr" horzOverflow="overflow">
                    <a:lnL w="0">
                      <a:miter lim="400000"/>
                    </a:lnL>
                    <a:lnR w="0">
                      <a:miter lim="400000"/>
                    </a:lnR>
                    <a:lnT w="0">
                      <a:miter lim="400000"/>
                    </a:lnT>
                    <a:lnB w="0">
                      <a:miter lim="400000"/>
                    </a:lnB>
                  </a:tcPr>
                </a:tc>
                <a:tc>
                  <a:txBody>
                    <a:bodyPr/>
                    <a:lstStyle/>
                    <a:p>
                      <a:pPr defTabSz="914400"/>
                      <a:r>
                        <a:rPr sz="1300">
                          <a:solidFill>
                            <a:srgbClr val="929292"/>
                          </a:solidFill>
                          <a:latin typeface="Arial Narrow"/>
                          <a:ea typeface="Arial Narrow"/>
                          <a:cs typeface="Arial Narrow"/>
                          <a:sym typeface="Arial Narrow"/>
                        </a:rPr>
                        <a:t>0%</a:t>
                      </a:r>
                    </a:p>
                  </a:txBody>
                  <a:tcPr marL="17178" marR="17178" marT="17178" marB="17178" anchor="ctr" horzOverflow="overflow">
                    <a:lnL w="0">
                      <a:miter lim="400000"/>
                    </a:lnL>
                    <a:lnR w="0">
                      <a:miter lim="400000"/>
                    </a:lnR>
                    <a:lnT w="0">
                      <a:miter lim="400000"/>
                    </a:lnT>
                    <a:lnB w="0">
                      <a:miter lim="400000"/>
                    </a:lnB>
                  </a:tcPr>
                </a:tc>
                <a:tc>
                  <a:txBody>
                    <a:bodyPr/>
                    <a:lstStyle/>
                    <a:p>
                      <a:pPr defTabSz="914400"/>
                      <a:r>
                        <a:rPr sz="1300">
                          <a:solidFill>
                            <a:srgbClr val="929292"/>
                          </a:solidFill>
                          <a:latin typeface="Arial Narrow"/>
                          <a:ea typeface="Arial Narrow"/>
                          <a:cs typeface="Arial Narrow"/>
                          <a:sym typeface="Arial Narrow"/>
                        </a:rPr>
                        <a:t>0%</a:t>
                      </a:r>
                    </a:p>
                  </a:txBody>
                  <a:tcPr marL="17178" marR="17178" marT="17178" marB="17178" anchor="ctr" horzOverflow="overflow">
                    <a:lnL w="0">
                      <a:miter lim="400000"/>
                    </a:lnL>
                    <a:lnR w="0">
                      <a:miter lim="400000"/>
                    </a:lnR>
                    <a:lnT w="0">
                      <a:miter lim="400000"/>
                    </a:lnT>
                    <a:lnB w="0">
                      <a:miter lim="400000"/>
                    </a:lnB>
                  </a:tcPr>
                </a:tc>
                <a:tc>
                  <a:txBody>
                    <a:bodyPr/>
                    <a:lstStyle/>
                    <a:p>
                      <a:pPr defTabSz="914400"/>
                      <a:r>
                        <a:rPr sz="1300">
                          <a:solidFill>
                            <a:srgbClr val="929292"/>
                          </a:solidFill>
                          <a:latin typeface="Arial Narrow"/>
                          <a:ea typeface="Arial Narrow"/>
                          <a:cs typeface="Arial Narrow"/>
                          <a:sym typeface="Arial Narrow"/>
                        </a:rPr>
                        <a:t>0%</a:t>
                      </a:r>
                    </a:p>
                  </a:txBody>
                  <a:tcPr marL="17178" marR="17178" marT="17178" marB="17178" anchor="ctr" horzOverflow="overflow">
                    <a:lnL w="0">
                      <a:miter lim="400000"/>
                    </a:lnL>
                    <a:lnR w="0">
                      <a:miter lim="400000"/>
                    </a:lnR>
                    <a:lnT w="0">
                      <a:miter lim="400000"/>
                    </a:lnT>
                    <a:lnB w="0">
                      <a:miter lim="400000"/>
                    </a:lnB>
                  </a:tcPr>
                </a:tc>
                <a:tc>
                  <a:txBody>
                    <a:bodyPr/>
                    <a:lstStyle/>
                    <a:p>
                      <a:pPr defTabSz="914400"/>
                      <a:r>
                        <a:rPr sz="1300">
                          <a:solidFill>
                            <a:srgbClr val="929292"/>
                          </a:solidFill>
                          <a:latin typeface="Arial Narrow"/>
                          <a:ea typeface="Arial Narrow"/>
                          <a:cs typeface="Arial Narrow"/>
                          <a:sym typeface="Arial Narrow"/>
                        </a:rPr>
                        <a:t>0%</a:t>
                      </a:r>
                    </a:p>
                  </a:txBody>
                  <a:tcPr marL="17178" marR="17178" marT="17178" marB="17178" anchor="ctr" horzOverflow="overflow">
                    <a:lnL w="0">
                      <a:miter lim="400000"/>
                    </a:lnL>
                    <a:lnR w="0">
                      <a:miter lim="400000"/>
                    </a:lnR>
                    <a:lnT w="0">
                      <a:miter lim="400000"/>
                    </a:lnT>
                    <a:lnB w="0">
                      <a:miter lim="400000"/>
                    </a:lnB>
                  </a:tcPr>
                </a:tc>
                <a:tc>
                  <a:txBody>
                    <a:bodyPr/>
                    <a:lstStyle/>
                    <a:p>
                      <a:pPr algn="ctr" defTabSz="914400"/>
                      <a:r>
                        <a:rPr sz="1300" b="0" i="0" u="none" strike="noStrike" cap="none" spc="0" baseline="0" dirty="0">
                          <a:solidFill>
                            <a:srgbClr val="100690"/>
                          </a:solidFill>
                          <a:uFillTx/>
                          <a:latin typeface="Arial Narrow"/>
                          <a:ea typeface="Arial Narrow"/>
                          <a:cs typeface="Arial Narrow"/>
                          <a:sym typeface="Arial Narrow"/>
                        </a:rPr>
                        <a:t>0%</a:t>
                      </a:r>
                    </a:p>
                  </a:txBody>
                  <a:tcPr marL="17178" marR="17178" marT="17178" marB="17178" anchor="ctr" horzOverflow="overflow">
                    <a:lnL w="0">
                      <a:miter lim="400000"/>
                    </a:lnL>
                    <a:lnR w="0">
                      <a:miter lim="400000"/>
                    </a:lnR>
                    <a:lnT w="0">
                      <a:miter lim="400000"/>
                    </a:lnT>
                    <a:lnB w="0">
                      <a:miter lim="400000"/>
                    </a:lnB>
                  </a:tcPr>
                </a:tc>
                <a:extLst>
                  <a:ext uri="{0D108BD9-81ED-4DB2-BD59-A6C34878D82A}">
                    <a16:rowId xmlns:a16="http://schemas.microsoft.com/office/drawing/2014/main" val="10004"/>
                  </a:ext>
                </a:extLst>
              </a:tr>
              <a:tr h="376738">
                <a:tc>
                  <a:txBody>
                    <a:bodyPr/>
                    <a:lstStyle/>
                    <a:p>
                      <a:pPr defTabSz="914400"/>
                      <a:r>
                        <a:rPr sz="1000">
                          <a:solidFill>
                            <a:srgbClr val="5E5E5E"/>
                          </a:solidFill>
                          <a:latin typeface="Arial Narrow"/>
                          <a:ea typeface="Arial Narrow"/>
                          <a:cs typeface="Arial Narrow"/>
                          <a:sym typeface="Arial Narrow"/>
                        </a:rPr>
                        <a:t>Lorem [5]</a:t>
                      </a:r>
                    </a:p>
                  </a:txBody>
                  <a:tcPr marL="17178" marR="17178" marT="17178" marB="17178" anchor="ctr" horzOverflow="overflow">
                    <a:lnL w="0">
                      <a:miter lim="400000"/>
                    </a:lnL>
                    <a:lnR w="0">
                      <a:miter lim="400000"/>
                    </a:lnR>
                    <a:lnT w="0">
                      <a:miter lim="400000"/>
                    </a:lnT>
                    <a:lnB w="0">
                      <a:miter lim="400000"/>
                    </a:lnB>
                  </a:tcPr>
                </a:tc>
                <a:tc>
                  <a:txBody>
                    <a:bodyPr/>
                    <a:lstStyle/>
                    <a:p>
                      <a:pPr defTabSz="914400"/>
                      <a:r>
                        <a:rPr sz="1300">
                          <a:solidFill>
                            <a:srgbClr val="929292"/>
                          </a:solidFill>
                          <a:latin typeface="Arial Narrow"/>
                          <a:ea typeface="Arial Narrow"/>
                          <a:cs typeface="Arial Narrow"/>
                          <a:sym typeface="Arial Narrow"/>
                        </a:rPr>
                        <a:t>0%</a:t>
                      </a:r>
                    </a:p>
                  </a:txBody>
                  <a:tcPr marL="17178" marR="17178" marT="17178" marB="17178" anchor="ctr" horzOverflow="overflow">
                    <a:lnL w="0">
                      <a:miter lim="400000"/>
                    </a:lnL>
                    <a:lnR w="0">
                      <a:miter lim="400000"/>
                    </a:lnR>
                    <a:lnT w="0">
                      <a:miter lim="400000"/>
                    </a:lnT>
                    <a:lnB w="0">
                      <a:miter lim="400000"/>
                    </a:lnB>
                  </a:tcPr>
                </a:tc>
                <a:tc>
                  <a:txBody>
                    <a:bodyPr/>
                    <a:lstStyle/>
                    <a:p>
                      <a:pPr defTabSz="914400"/>
                      <a:r>
                        <a:rPr sz="1300">
                          <a:solidFill>
                            <a:srgbClr val="929292"/>
                          </a:solidFill>
                          <a:latin typeface="Arial Narrow"/>
                          <a:ea typeface="Arial Narrow"/>
                          <a:cs typeface="Arial Narrow"/>
                          <a:sym typeface="Arial Narrow"/>
                        </a:rPr>
                        <a:t>0%</a:t>
                      </a:r>
                    </a:p>
                  </a:txBody>
                  <a:tcPr marL="17178" marR="17178" marT="17178" marB="17178" anchor="ctr" horzOverflow="overflow">
                    <a:lnL w="0">
                      <a:miter lim="400000"/>
                    </a:lnL>
                    <a:lnR w="0">
                      <a:miter lim="400000"/>
                    </a:lnR>
                    <a:lnT w="0">
                      <a:miter lim="400000"/>
                    </a:lnT>
                    <a:lnB w="0">
                      <a:miter lim="400000"/>
                    </a:lnB>
                  </a:tcPr>
                </a:tc>
                <a:tc>
                  <a:txBody>
                    <a:bodyPr/>
                    <a:lstStyle/>
                    <a:p>
                      <a:pPr defTabSz="914400"/>
                      <a:r>
                        <a:rPr sz="1300">
                          <a:solidFill>
                            <a:srgbClr val="929292"/>
                          </a:solidFill>
                          <a:latin typeface="Arial Narrow"/>
                          <a:ea typeface="Arial Narrow"/>
                          <a:cs typeface="Arial Narrow"/>
                          <a:sym typeface="Arial Narrow"/>
                        </a:rPr>
                        <a:t>0%</a:t>
                      </a:r>
                    </a:p>
                  </a:txBody>
                  <a:tcPr marL="17178" marR="17178" marT="17178" marB="17178" anchor="ctr" horzOverflow="overflow">
                    <a:lnL w="0">
                      <a:miter lim="400000"/>
                    </a:lnL>
                    <a:lnR w="0">
                      <a:miter lim="400000"/>
                    </a:lnR>
                    <a:lnT w="0">
                      <a:miter lim="400000"/>
                    </a:lnT>
                    <a:lnB w="0">
                      <a:miter lim="400000"/>
                    </a:lnB>
                  </a:tcPr>
                </a:tc>
                <a:tc>
                  <a:txBody>
                    <a:bodyPr/>
                    <a:lstStyle/>
                    <a:p>
                      <a:pPr defTabSz="914400"/>
                      <a:r>
                        <a:rPr sz="1300">
                          <a:solidFill>
                            <a:srgbClr val="929292"/>
                          </a:solidFill>
                          <a:latin typeface="Arial Narrow"/>
                          <a:ea typeface="Arial Narrow"/>
                          <a:cs typeface="Arial Narrow"/>
                          <a:sym typeface="Arial Narrow"/>
                        </a:rPr>
                        <a:t>0%</a:t>
                      </a:r>
                    </a:p>
                  </a:txBody>
                  <a:tcPr marL="17178" marR="17178" marT="17178" marB="17178" anchor="ctr" horzOverflow="overflow">
                    <a:lnL w="0">
                      <a:miter lim="400000"/>
                    </a:lnL>
                    <a:lnR w="0">
                      <a:miter lim="400000"/>
                    </a:lnR>
                    <a:lnT w="0">
                      <a:miter lim="400000"/>
                    </a:lnT>
                    <a:lnB w="0">
                      <a:miter lim="400000"/>
                    </a:lnB>
                  </a:tcPr>
                </a:tc>
                <a:tc>
                  <a:txBody>
                    <a:bodyPr/>
                    <a:lstStyle/>
                    <a:p>
                      <a:pPr defTabSz="914400"/>
                      <a:r>
                        <a:rPr sz="1300">
                          <a:solidFill>
                            <a:srgbClr val="929292"/>
                          </a:solidFill>
                          <a:latin typeface="Arial Narrow"/>
                          <a:ea typeface="Arial Narrow"/>
                          <a:cs typeface="Arial Narrow"/>
                          <a:sym typeface="Arial Narrow"/>
                        </a:rPr>
                        <a:t>0%</a:t>
                      </a:r>
                    </a:p>
                  </a:txBody>
                  <a:tcPr marL="17178" marR="17178" marT="17178" marB="17178" anchor="ctr" horzOverflow="overflow">
                    <a:lnL w="0">
                      <a:miter lim="400000"/>
                    </a:lnL>
                    <a:lnR w="0">
                      <a:miter lim="400000"/>
                    </a:lnR>
                    <a:lnT w="0">
                      <a:miter lim="400000"/>
                    </a:lnT>
                    <a:lnB w="0">
                      <a:miter lim="400000"/>
                    </a:lnB>
                  </a:tcPr>
                </a:tc>
                <a:tc>
                  <a:txBody>
                    <a:bodyPr/>
                    <a:lstStyle/>
                    <a:p>
                      <a:pPr marL="0" marR="0" indent="0" algn="ctr" defTabSz="914400" rtl="0" eaLnBrk="1" latinLnBrk="0" hangingPunct="1">
                        <a:lnSpc>
                          <a:spcPct val="100000"/>
                        </a:lnSpc>
                        <a:spcBef>
                          <a:spcPts val="0"/>
                        </a:spcBef>
                        <a:spcAft>
                          <a:spcPts val="0"/>
                        </a:spcAft>
                        <a:buClrTx/>
                        <a:buSzTx/>
                        <a:buFontTx/>
                        <a:buNone/>
                        <a:tabLst/>
                      </a:pPr>
                      <a:r>
                        <a:rPr sz="1300" b="0" i="0" u="none" strike="noStrike" cap="none" spc="0" baseline="0">
                          <a:solidFill>
                            <a:srgbClr val="100690"/>
                          </a:solidFill>
                          <a:uFillTx/>
                          <a:latin typeface="Arial Narrow"/>
                          <a:ea typeface="Arial Narrow"/>
                          <a:cs typeface="Arial Narrow"/>
                          <a:sym typeface="Arial Narrow"/>
                        </a:rPr>
                        <a:t>0%</a:t>
                      </a:r>
                    </a:p>
                  </a:txBody>
                  <a:tcPr marL="17178" marR="17178" marT="17178" marB="17178" anchor="ctr" horzOverflow="overflow">
                    <a:lnL w="0">
                      <a:miter lim="400000"/>
                    </a:lnL>
                    <a:lnR w="0">
                      <a:miter lim="400000"/>
                    </a:lnR>
                    <a:lnT w="0">
                      <a:miter lim="400000"/>
                    </a:lnT>
                    <a:lnB w="0">
                      <a:miter lim="400000"/>
                    </a:lnB>
                  </a:tcPr>
                </a:tc>
                <a:extLst>
                  <a:ext uri="{0D108BD9-81ED-4DB2-BD59-A6C34878D82A}">
                    <a16:rowId xmlns:a16="http://schemas.microsoft.com/office/drawing/2014/main" val="10005"/>
                  </a:ext>
                </a:extLst>
              </a:tr>
              <a:tr h="376738">
                <a:tc>
                  <a:txBody>
                    <a:bodyPr/>
                    <a:lstStyle/>
                    <a:p>
                      <a:pPr defTabSz="914400"/>
                      <a:r>
                        <a:rPr sz="1000">
                          <a:solidFill>
                            <a:srgbClr val="5E5E5E"/>
                          </a:solidFill>
                          <a:latin typeface="Arial Narrow"/>
                          <a:ea typeface="Arial Narrow"/>
                          <a:cs typeface="Arial Narrow"/>
                          <a:sym typeface="Arial Narrow"/>
                        </a:rPr>
                        <a:t>Lorem [6]</a:t>
                      </a:r>
                    </a:p>
                  </a:txBody>
                  <a:tcPr marL="17178" marR="17178" marT="17178" marB="17178" anchor="ctr" horzOverflow="overflow">
                    <a:lnL w="0">
                      <a:miter lim="400000"/>
                    </a:lnL>
                    <a:lnR w="0">
                      <a:miter lim="400000"/>
                    </a:lnR>
                    <a:lnT w="0">
                      <a:miter lim="400000"/>
                    </a:lnT>
                    <a:lnB w="0">
                      <a:miter lim="400000"/>
                    </a:lnB>
                  </a:tcPr>
                </a:tc>
                <a:tc>
                  <a:txBody>
                    <a:bodyPr/>
                    <a:lstStyle/>
                    <a:p>
                      <a:pPr defTabSz="914400"/>
                      <a:r>
                        <a:rPr sz="1300">
                          <a:solidFill>
                            <a:srgbClr val="929292"/>
                          </a:solidFill>
                          <a:latin typeface="Arial Narrow"/>
                          <a:ea typeface="Arial Narrow"/>
                          <a:cs typeface="Arial Narrow"/>
                          <a:sym typeface="Arial Narrow"/>
                        </a:rPr>
                        <a:t>0%</a:t>
                      </a:r>
                    </a:p>
                  </a:txBody>
                  <a:tcPr marL="17178" marR="17178" marT="17178" marB="17178" anchor="ctr" horzOverflow="overflow">
                    <a:lnL w="0">
                      <a:miter lim="400000"/>
                    </a:lnL>
                    <a:lnR w="0">
                      <a:miter lim="400000"/>
                    </a:lnR>
                    <a:lnT w="0">
                      <a:miter lim="400000"/>
                    </a:lnT>
                    <a:lnB w="0">
                      <a:miter lim="400000"/>
                    </a:lnB>
                  </a:tcPr>
                </a:tc>
                <a:tc>
                  <a:txBody>
                    <a:bodyPr/>
                    <a:lstStyle/>
                    <a:p>
                      <a:pPr defTabSz="914400"/>
                      <a:r>
                        <a:rPr sz="1300">
                          <a:solidFill>
                            <a:srgbClr val="929292"/>
                          </a:solidFill>
                          <a:latin typeface="Arial Narrow"/>
                          <a:ea typeface="Arial Narrow"/>
                          <a:cs typeface="Arial Narrow"/>
                          <a:sym typeface="Arial Narrow"/>
                        </a:rPr>
                        <a:t>0%</a:t>
                      </a:r>
                    </a:p>
                  </a:txBody>
                  <a:tcPr marL="17178" marR="17178" marT="17178" marB="17178" anchor="ctr" horzOverflow="overflow">
                    <a:lnL w="0">
                      <a:miter lim="400000"/>
                    </a:lnL>
                    <a:lnR w="0">
                      <a:miter lim="400000"/>
                    </a:lnR>
                    <a:lnT w="0">
                      <a:miter lim="400000"/>
                    </a:lnT>
                    <a:lnB w="0">
                      <a:miter lim="400000"/>
                    </a:lnB>
                  </a:tcPr>
                </a:tc>
                <a:tc>
                  <a:txBody>
                    <a:bodyPr/>
                    <a:lstStyle/>
                    <a:p>
                      <a:pPr defTabSz="914400"/>
                      <a:r>
                        <a:rPr sz="1300">
                          <a:solidFill>
                            <a:srgbClr val="929292"/>
                          </a:solidFill>
                          <a:latin typeface="Arial Narrow"/>
                          <a:ea typeface="Arial Narrow"/>
                          <a:cs typeface="Arial Narrow"/>
                          <a:sym typeface="Arial Narrow"/>
                        </a:rPr>
                        <a:t>0%</a:t>
                      </a:r>
                    </a:p>
                  </a:txBody>
                  <a:tcPr marL="17178" marR="17178" marT="17178" marB="17178" anchor="ctr" horzOverflow="overflow">
                    <a:lnL w="0">
                      <a:miter lim="400000"/>
                    </a:lnL>
                    <a:lnR w="0">
                      <a:miter lim="400000"/>
                    </a:lnR>
                    <a:lnT w="0">
                      <a:miter lim="400000"/>
                    </a:lnT>
                    <a:lnB w="0">
                      <a:miter lim="400000"/>
                    </a:lnB>
                  </a:tcPr>
                </a:tc>
                <a:tc>
                  <a:txBody>
                    <a:bodyPr/>
                    <a:lstStyle/>
                    <a:p>
                      <a:pPr defTabSz="914400"/>
                      <a:r>
                        <a:rPr sz="1300">
                          <a:solidFill>
                            <a:srgbClr val="929292"/>
                          </a:solidFill>
                          <a:latin typeface="Arial Narrow"/>
                          <a:ea typeface="Arial Narrow"/>
                          <a:cs typeface="Arial Narrow"/>
                          <a:sym typeface="Arial Narrow"/>
                        </a:rPr>
                        <a:t>0%</a:t>
                      </a:r>
                    </a:p>
                  </a:txBody>
                  <a:tcPr marL="17178" marR="17178" marT="17178" marB="17178" anchor="ctr" horzOverflow="overflow">
                    <a:lnL w="0">
                      <a:miter lim="400000"/>
                    </a:lnL>
                    <a:lnR w="0">
                      <a:miter lim="400000"/>
                    </a:lnR>
                    <a:lnT w="0">
                      <a:miter lim="400000"/>
                    </a:lnT>
                    <a:lnB w="0">
                      <a:miter lim="400000"/>
                    </a:lnB>
                  </a:tcPr>
                </a:tc>
                <a:tc>
                  <a:txBody>
                    <a:bodyPr/>
                    <a:lstStyle/>
                    <a:p>
                      <a:pPr defTabSz="914400"/>
                      <a:r>
                        <a:rPr sz="1300">
                          <a:solidFill>
                            <a:srgbClr val="929292"/>
                          </a:solidFill>
                          <a:latin typeface="Arial Narrow"/>
                          <a:ea typeface="Arial Narrow"/>
                          <a:cs typeface="Arial Narrow"/>
                          <a:sym typeface="Arial Narrow"/>
                        </a:rPr>
                        <a:t>0%</a:t>
                      </a:r>
                    </a:p>
                  </a:txBody>
                  <a:tcPr marL="17178" marR="17178" marT="17178" marB="17178" anchor="ctr" horzOverflow="overflow">
                    <a:lnL w="0">
                      <a:miter lim="400000"/>
                    </a:lnL>
                    <a:lnR w="0">
                      <a:miter lim="400000"/>
                    </a:lnR>
                    <a:lnT w="0">
                      <a:miter lim="400000"/>
                    </a:lnT>
                    <a:lnB w="0">
                      <a:miter lim="400000"/>
                    </a:lnB>
                  </a:tcPr>
                </a:tc>
                <a:tc>
                  <a:txBody>
                    <a:bodyPr/>
                    <a:lstStyle/>
                    <a:p>
                      <a:pPr marL="0" marR="0" indent="0" algn="ctr" defTabSz="914400" rtl="0" eaLnBrk="1" latinLnBrk="0" hangingPunct="1">
                        <a:lnSpc>
                          <a:spcPct val="100000"/>
                        </a:lnSpc>
                        <a:spcBef>
                          <a:spcPts val="0"/>
                        </a:spcBef>
                        <a:spcAft>
                          <a:spcPts val="0"/>
                        </a:spcAft>
                        <a:buClrTx/>
                        <a:buSzTx/>
                        <a:buFontTx/>
                        <a:buNone/>
                        <a:tabLst/>
                      </a:pPr>
                      <a:r>
                        <a:rPr sz="1300" b="0" i="0" u="none" strike="noStrike" cap="none" spc="0" baseline="0">
                          <a:solidFill>
                            <a:srgbClr val="100690"/>
                          </a:solidFill>
                          <a:uFillTx/>
                          <a:latin typeface="Arial Narrow"/>
                          <a:ea typeface="Arial Narrow"/>
                          <a:cs typeface="Arial Narrow"/>
                          <a:sym typeface="Arial Narrow"/>
                        </a:rPr>
                        <a:t>0%</a:t>
                      </a:r>
                    </a:p>
                  </a:txBody>
                  <a:tcPr marL="17178" marR="17178" marT="17178" marB="17178" anchor="ctr" horzOverflow="overflow">
                    <a:lnL w="0">
                      <a:miter lim="400000"/>
                    </a:lnL>
                    <a:lnR w="0">
                      <a:miter lim="400000"/>
                    </a:lnR>
                    <a:lnT w="0">
                      <a:miter lim="400000"/>
                    </a:lnT>
                    <a:lnB w="0">
                      <a:miter lim="400000"/>
                    </a:lnB>
                  </a:tcPr>
                </a:tc>
                <a:extLst>
                  <a:ext uri="{0D108BD9-81ED-4DB2-BD59-A6C34878D82A}">
                    <a16:rowId xmlns:a16="http://schemas.microsoft.com/office/drawing/2014/main" val="10006"/>
                  </a:ext>
                </a:extLst>
              </a:tr>
              <a:tr h="376738">
                <a:tc>
                  <a:txBody>
                    <a:bodyPr/>
                    <a:lstStyle/>
                    <a:p>
                      <a:pPr defTabSz="914400"/>
                      <a:r>
                        <a:rPr sz="1000">
                          <a:solidFill>
                            <a:srgbClr val="5E5E5E"/>
                          </a:solidFill>
                          <a:latin typeface="Arial Narrow"/>
                          <a:ea typeface="Arial Narrow"/>
                          <a:cs typeface="Arial Narrow"/>
                          <a:sym typeface="Arial Narrow"/>
                        </a:rPr>
                        <a:t>Lorem [7]</a:t>
                      </a:r>
                    </a:p>
                  </a:txBody>
                  <a:tcPr marL="17178" marR="17178" marT="17178" marB="17178" anchor="ctr" horzOverflow="overflow">
                    <a:lnL w="0">
                      <a:miter lim="400000"/>
                    </a:lnL>
                    <a:lnR w="0">
                      <a:miter lim="400000"/>
                    </a:lnR>
                    <a:lnT w="0">
                      <a:miter lim="400000"/>
                    </a:lnT>
                    <a:lnB w="0">
                      <a:miter lim="400000"/>
                    </a:lnB>
                  </a:tcPr>
                </a:tc>
                <a:tc>
                  <a:txBody>
                    <a:bodyPr/>
                    <a:lstStyle/>
                    <a:p>
                      <a:pPr defTabSz="914400"/>
                      <a:r>
                        <a:rPr sz="1300">
                          <a:solidFill>
                            <a:srgbClr val="929292"/>
                          </a:solidFill>
                          <a:latin typeface="Arial Narrow"/>
                          <a:ea typeface="Arial Narrow"/>
                          <a:cs typeface="Arial Narrow"/>
                          <a:sym typeface="Arial Narrow"/>
                        </a:rPr>
                        <a:t>0%</a:t>
                      </a:r>
                    </a:p>
                  </a:txBody>
                  <a:tcPr marL="17178" marR="17178" marT="17178" marB="17178" anchor="ctr" horzOverflow="overflow">
                    <a:lnL w="0">
                      <a:miter lim="400000"/>
                    </a:lnL>
                    <a:lnR w="0">
                      <a:miter lim="400000"/>
                    </a:lnR>
                    <a:lnT w="0">
                      <a:miter lim="400000"/>
                    </a:lnT>
                    <a:lnB w="0">
                      <a:miter lim="400000"/>
                    </a:lnB>
                  </a:tcPr>
                </a:tc>
                <a:tc>
                  <a:txBody>
                    <a:bodyPr/>
                    <a:lstStyle/>
                    <a:p>
                      <a:pPr defTabSz="914400"/>
                      <a:r>
                        <a:rPr sz="1300">
                          <a:solidFill>
                            <a:srgbClr val="929292"/>
                          </a:solidFill>
                          <a:latin typeface="Arial Narrow"/>
                          <a:ea typeface="Arial Narrow"/>
                          <a:cs typeface="Arial Narrow"/>
                          <a:sym typeface="Arial Narrow"/>
                        </a:rPr>
                        <a:t>0%</a:t>
                      </a:r>
                    </a:p>
                  </a:txBody>
                  <a:tcPr marL="17178" marR="17178" marT="17178" marB="17178" anchor="ctr" horzOverflow="overflow">
                    <a:lnL w="0">
                      <a:miter lim="400000"/>
                    </a:lnL>
                    <a:lnR w="0">
                      <a:miter lim="400000"/>
                    </a:lnR>
                    <a:lnT w="0">
                      <a:miter lim="400000"/>
                    </a:lnT>
                    <a:lnB w="0">
                      <a:miter lim="400000"/>
                    </a:lnB>
                  </a:tcPr>
                </a:tc>
                <a:tc>
                  <a:txBody>
                    <a:bodyPr/>
                    <a:lstStyle/>
                    <a:p>
                      <a:pPr defTabSz="914400"/>
                      <a:r>
                        <a:rPr sz="1300">
                          <a:solidFill>
                            <a:srgbClr val="929292"/>
                          </a:solidFill>
                          <a:latin typeface="Arial Narrow"/>
                          <a:ea typeface="Arial Narrow"/>
                          <a:cs typeface="Arial Narrow"/>
                          <a:sym typeface="Arial Narrow"/>
                        </a:rPr>
                        <a:t>0%</a:t>
                      </a:r>
                    </a:p>
                  </a:txBody>
                  <a:tcPr marL="17178" marR="17178" marT="17178" marB="17178" anchor="ctr" horzOverflow="overflow">
                    <a:lnL w="0">
                      <a:miter lim="400000"/>
                    </a:lnL>
                    <a:lnR w="0">
                      <a:miter lim="400000"/>
                    </a:lnR>
                    <a:lnT w="0">
                      <a:miter lim="400000"/>
                    </a:lnT>
                    <a:lnB w="0">
                      <a:miter lim="400000"/>
                    </a:lnB>
                  </a:tcPr>
                </a:tc>
                <a:tc>
                  <a:txBody>
                    <a:bodyPr/>
                    <a:lstStyle/>
                    <a:p>
                      <a:pPr defTabSz="914400"/>
                      <a:r>
                        <a:rPr sz="1300">
                          <a:solidFill>
                            <a:srgbClr val="929292"/>
                          </a:solidFill>
                          <a:latin typeface="Arial Narrow"/>
                          <a:ea typeface="Arial Narrow"/>
                          <a:cs typeface="Arial Narrow"/>
                          <a:sym typeface="Arial Narrow"/>
                        </a:rPr>
                        <a:t>0%</a:t>
                      </a:r>
                    </a:p>
                  </a:txBody>
                  <a:tcPr marL="17178" marR="17178" marT="17178" marB="17178" anchor="ctr" horzOverflow="overflow">
                    <a:lnL w="0">
                      <a:miter lim="400000"/>
                    </a:lnL>
                    <a:lnR w="0">
                      <a:miter lim="400000"/>
                    </a:lnR>
                    <a:lnT w="0">
                      <a:miter lim="400000"/>
                    </a:lnT>
                    <a:lnB w="0">
                      <a:miter lim="400000"/>
                    </a:lnB>
                  </a:tcPr>
                </a:tc>
                <a:tc>
                  <a:txBody>
                    <a:bodyPr/>
                    <a:lstStyle/>
                    <a:p>
                      <a:pPr defTabSz="914400"/>
                      <a:r>
                        <a:rPr sz="1300">
                          <a:solidFill>
                            <a:srgbClr val="929292"/>
                          </a:solidFill>
                          <a:latin typeface="Arial Narrow"/>
                          <a:ea typeface="Arial Narrow"/>
                          <a:cs typeface="Arial Narrow"/>
                          <a:sym typeface="Arial Narrow"/>
                        </a:rPr>
                        <a:t>0%</a:t>
                      </a:r>
                    </a:p>
                  </a:txBody>
                  <a:tcPr marL="17178" marR="17178" marT="17178" marB="17178" anchor="ctr" horzOverflow="overflow">
                    <a:lnL w="0">
                      <a:miter lim="400000"/>
                    </a:lnL>
                    <a:lnR w="0">
                      <a:miter lim="400000"/>
                    </a:lnR>
                    <a:lnT w="0">
                      <a:miter lim="400000"/>
                    </a:lnT>
                    <a:lnB w="0">
                      <a:miter lim="400000"/>
                    </a:lnB>
                  </a:tcPr>
                </a:tc>
                <a:tc>
                  <a:txBody>
                    <a:bodyPr/>
                    <a:lstStyle/>
                    <a:p>
                      <a:pPr marL="0" marR="0" indent="0" algn="ctr" defTabSz="914400" rtl="0" eaLnBrk="1" latinLnBrk="0" hangingPunct="1">
                        <a:lnSpc>
                          <a:spcPct val="100000"/>
                        </a:lnSpc>
                        <a:spcBef>
                          <a:spcPts val="0"/>
                        </a:spcBef>
                        <a:spcAft>
                          <a:spcPts val="0"/>
                        </a:spcAft>
                        <a:buClrTx/>
                        <a:buSzTx/>
                        <a:buFontTx/>
                        <a:buNone/>
                        <a:tabLst/>
                      </a:pPr>
                      <a:r>
                        <a:rPr sz="1300" b="0" i="0" u="none" strike="noStrike" cap="none" spc="0" baseline="0" dirty="0">
                          <a:solidFill>
                            <a:srgbClr val="100690"/>
                          </a:solidFill>
                          <a:uFillTx/>
                          <a:latin typeface="Arial Narrow"/>
                          <a:ea typeface="Arial Narrow"/>
                          <a:cs typeface="Arial Narrow"/>
                          <a:sym typeface="Arial Narrow"/>
                        </a:rPr>
                        <a:t>0%</a:t>
                      </a:r>
                    </a:p>
                  </a:txBody>
                  <a:tcPr marL="17178" marR="17178" marT="17178" marB="17178" anchor="ctr" horzOverflow="overflow">
                    <a:lnL w="0">
                      <a:miter lim="400000"/>
                    </a:lnL>
                    <a:lnR w="0">
                      <a:miter lim="400000"/>
                    </a:lnR>
                    <a:lnT w="0">
                      <a:miter lim="400000"/>
                    </a:lnT>
                    <a:lnB w="0">
                      <a:miter lim="400000"/>
                    </a:lnB>
                  </a:tcPr>
                </a:tc>
                <a:extLst>
                  <a:ext uri="{0D108BD9-81ED-4DB2-BD59-A6C34878D82A}">
                    <a16:rowId xmlns:a16="http://schemas.microsoft.com/office/drawing/2014/main" val="10007"/>
                  </a:ext>
                </a:extLst>
              </a:tr>
            </a:tbl>
          </a:graphicData>
        </a:graphic>
      </p:graphicFrame>
      <p:sp>
        <p:nvSpPr>
          <p:cNvPr id="419" name="Lorem ipsum dolor sit amet, consectetur adipiscing elit, sed do eiusmod tempor incididunt ut labore et dolore magna aliqua."/>
          <p:cNvSpPr txBox="1"/>
          <p:nvPr/>
        </p:nvSpPr>
        <p:spPr>
          <a:xfrm>
            <a:off x="996880" y="4486311"/>
            <a:ext cx="2164744" cy="236860"/>
          </a:xfrm>
          <a:prstGeom prst="rect">
            <a:avLst/>
          </a:prstGeom>
          <a:ln w="12700">
            <a:miter lim="400000"/>
          </a:ln>
          <a:extLst>
            <a:ext uri="{C572A759-6A51-4108-AA02-DFA0A04FC94B}">
              <ma14:wrappingTextBoxFlag xmlns="" xmlns:ma14="http://schemas.microsoft.com/office/mac/drawingml/2011/main" val="1"/>
            </a:ext>
          </a:extLst>
        </p:spPr>
        <p:txBody>
          <a:bodyPr lIns="19050" tIns="19050" rIns="19050" bIns="19050">
            <a:spAutoFit/>
          </a:bodyPr>
          <a:lstStyle>
            <a:lvl1pPr>
              <a:lnSpc>
                <a:spcPct val="120000"/>
              </a:lnSpc>
              <a:defRPr sz="1500" i="1">
                <a:solidFill>
                  <a:srgbClr val="808080"/>
                </a:solidFill>
                <a:latin typeface="Arial"/>
                <a:ea typeface="Arial"/>
                <a:cs typeface="Arial"/>
                <a:sym typeface="Arial"/>
              </a:defRPr>
            </a:lvl1pPr>
          </a:lstStyle>
          <a:p>
            <a:r>
              <a:rPr sz="563"/>
              <a:t>Lorem ipsum dolor sit </a:t>
            </a:r>
            <a:r>
              <a:rPr sz="563" err="1"/>
              <a:t>amet</a:t>
            </a:r>
            <a:r>
              <a:rPr sz="563"/>
              <a:t>, </a:t>
            </a:r>
            <a:r>
              <a:rPr sz="563" err="1"/>
              <a:t>consectetur</a:t>
            </a:r>
            <a:r>
              <a:rPr sz="563"/>
              <a:t> </a:t>
            </a:r>
            <a:r>
              <a:rPr sz="563" err="1"/>
              <a:t>adipiscing</a:t>
            </a:r>
            <a:r>
              <a:rPr sz="563"/>
              <a:t> </a:t>
            </a:r>
            <a:r>
              <a:rPr sz="563" err="1"/>
              <a:t>elit</a:t>
            </a:r>
            <a:r>
              <a:rPr sz="563"/>
              <a:t>, sed do </a:t>
            </a:r>
            <a:r>
              <a:rPr sz="563" err="1"/>
              <a:t>eiusmod</a:t>
            </a:r>
            <a:r>
              <a:rPr sz="563"/>
              <a:t> </a:t>
            </a:r>
            <a:r>
              <a:rPr sz="563" err="1"/>
              <a:t>tempor</a:t>
            </a:r>
            <a:r>
              <a:rPr sz="563"/>
              <a:t> </a:t>
            </a:r>
            <a:r>
              <a:rPr sz="563" err="1"/>
              <a:t>incididunt</a:t>
            </a:r>
            <a:r>
              <a:rPr sz="563"/>
              <a:t> </a:t>
            </a:r>
            <a:r>
              <a:rPr sz="563" err="1"/>
              <a:t>ut</a:t>
            </a:r>
            <a:r>
              <a:rPr sz="563"/>
              <a:t> labore et dolore magna </a:t>
            </a:r>
            <a:r>
              <a:rPr sz="563" err="1"/>
              <a:t>aliqua</a:t>
            </a:r>
            <a:r>
              <a:rPr sz="563"/>
              <a:t>.</a:t>
            </a:r>
          </a:p>
        </p:txBody>
      </p:sp>
      <p:sp>
        <p:nvSpPr>
          <p:cNvPr id="10" name="Lorem ipsum dolor sit amet, consectetur adipiscing elit Sed do eiusmod tempor">
            <a:extLst>
              <a:ext uri="{FF2B5EF4-FFF2-40B4-BE49-F238E27FC236}">
                <a16:creationId xmlns:a16="http://schemas.microsoft.com/office/drawing/2014/main" id="{26D55CC5-1A9E-D84D-BF52-D0DD12165A12}"/>
              </a:ext>
            </a:extLst>
          </p:cNvPr>
          <p:cNvSpPr txBox="1"/>
          <p:nvPr/>
        </p:nvSpPr>
        <p:spPr>
          <a:xfrm>
            <a:off x="657536" y="455221"/>
            <a:ext cx="7966629" cy="360483"/>
          </a:xfrm>
          <a:prstGeom prst="rect">
            <a:avLst/>
          </a:prstGeom>
          <a:ln w="12700">
            <a:miter lim="400000"/>
          </a:ln>
          <a:extLst>
            <a:ext uri="{C572A759-6A51-4108-AA02-DFA0A04FC94B}">
              <ma14:wrappingTextBoxFlag xmlns="" xmlns:ma14="http://schemas.microsoft.com/office/mac/drawingml/2011/main" val="1"/>
            </a:ext>
          </a:extLst>
        </p:spPr>
        <p:txBody>
          <a:bodyPr lIns="19050" tIns="19050" rIns="19050" bIns="19050">
            <a:spAutoFit/>
          </a:bodyPr>
          <a:lstStyle/>
          <a:p>
            <a:pPr>
              <a:defRPr sz="5000" b="1" cap="all">
                <a:latin typeface="Arial Narrow"/>
                <a:ea typeface="Arial Narrow"/>
                <a:cs typeface="Arial Narrow"/>
                <a:sym typeface="Arial Narrow"/>
              </a:defRPr>
            </a:pPr>
            <a:r>
              <a:rPr lang="en-US" sz="2325" b="1" cap="all" dirty="0">
                <a:solidFill>
                  <a:srgbClr val="100690"/>
                </a:solidFill>
                <a:latin typeface="Arial Narrow"/>
              </a:rPr>
              <a:t>Example of a title on a line</a:t>
            </a:r>
          </a:p>
        </p:txBody>
      </p:sp>
      <p:sp>
        <p:nvSpPr>
          <p:cNvPr id="13" name="AGENDA">
            <a:extLst>
              <a:ext uri="{FF2B5EF4-FFF2-40B4-BE49-F238E27FC236}">
                <a16:creationId xmlns:a16="http://schemas.microsoft.com/office/drawing/2014/main" id="{C824C2D0-0618-8D59-A445-21869F32707B}"/>
              </a:ext>
            </a:extLst>
          </p:cNvPr>
          <p:cNvSpPr txBox="1"/>
          <p:nvPr/>
        </p:nvSpPr>
        <p:spPr>
          <a:xfrm>
            <a:off x="658822" y="766334"/>
            <a:ext cx="2905796" cy="287771"/>
          </a:xfrm>
          <a:prstGeom prst="rect">
            <a:avLst/>
          </a:prstGeom>
          <a:ln w="12700">
            <a:miter lim="400000"/>
          </a:ln>
          <a:extLst>
            <a:ext uri="{C572A759-6A51-4108-AA02-DFA0A04FC94B}">
              <ma14:wrappingTextBoxFlag xmlns="" xmlns:ma14="http://schemas.microsoft.com/office/mac/drawingml/2011/main" val="1"/>
            </a:ext>
          </a:extLst>
        </p:spPr>
        <p:txBody>
          <a:bodyPr wrap="square" lIns="19050" tIns="19050" rIns="19050" bIns="19050" anchor="ctr">
            <a:spAutoFit/>
          </a:bodyPr>
          <a:lstStyle>
            <a:lvl1pPr>
              <a:defRPr sz="6500" b="1">
                <a:solidFill>
                  <a:srgbClr val="1E4BDE"/>
                </a:solidFill>
                <a:latin typeface="Arial Narrow"/>
                <a:ea typeface="Arial Narrow"/>
                <a:cs typeface="Arial Narrow"/>
                <a:sym typeface="Arial Narrow"/>
              </a:defRPr>
            </a:lvl1pPr>
          </a:lstStyle>
          <a:p>
            <a:r>
              <a:rPr lang="pt-BR" sz="1800" b="0" dirty="0">
                <a:solidFill>
                  <a:srgbClr val="005BAF"/>
                </a:solidFill>
                <a:latin typeface="Arial" panose="020B0604020202020204" pitchFamily="34" charset="0"/>
                <a:cs typeface="Arial" panose="020B0604020202020204" pitchFamily="34" charset="0"/>
              </a:rPr>
              <a:t>Subtitle </a:t>
            </a:r>
            <a:r>
              <a:rPr lang="pt-BR" sz="1800" b="0" dirty="0" err="1">
                <a:solidFill>
                  <a:srgbClr val="005BAF"/>
                </a:solidFill>
                <a:latin typeface="Arial" panose="020B0604020202020204" pitchFamily="34" charset="0"/>
                <a:cs typeface="Arial" panose="020B0604020202020204" pitchFamily="34" charset="0"/>
              </a:rPr>
              <a:t>example</a:t>
            </a:r>
            <a:endParaRPr lang="pt-BR" sz="1800" b="0" dirty="0">
              <a:solidFill>
                <a:srgbClr val="005BAF"/>
              </a:solidFill>
              <a:latin typeface="Arial" panose="020B0604020202020204" pitchFamily="34" charset="0"/>
              <a:cs typeface="Arial" panose="020B0604020202020204" pitchFamily="34" charset="0"/>
            </a:endParaRPr>
          </a:p>
        </p:txBody>
      </p:sp>
      <p:grpSp>
        <p:nvGrpSpPr>
          <p:cNvPr id="2" name="Agrupar 1">
            <a:extLst>
              <a:ext uri="{FF2B5EF4-FFF2-40B4-BE49-F238E27FC236}">
                <a16:creationId xmlns:a16="http://schemas.microsoft.com/office/drawing/2014/main" id="{89A43B49-8E5E-F8A4-7CD2-94FC8FDCAADC}"/>
              </a:ext>
            </a:extLst>
          </p:cNvPr>
          <p:cNvGrpSpPr/>
          <p:nvPr/>
        </p:nvGrpSpPr>
        <p:grpSpPr>
          <a:xfrm>
            <a:off x="8870294" y="167554"/>
            <a:ext cx="258136" cy="4683954"/>
            <a:chOff x="23654022" y="446811"/>
            <a:chExt cx="688359" cy="12490546"/>
          </a:xfrm>
        </p:grpSpPr>
        <p:grpSp>
          <p:nvGrpSpPr>
            <p:cNvPr id="3" name="Grupo">
              <a:extLst>
                <a:ext uri="{FF2B5EF4-FFF2-40B4-BE49-F238E27FC236}">
                  <a16:creationId xmlns:a16="http://schemas.microsoft.com/office/drawing/2014/main" id="{FD93F96D-7E86-02C3-8F2F-5D159BE5A403}"/>
                </a:ext>
              </a:extLst>
            </p:cNvPr>
            <p:cNvGrpSpPr/>
            <p:nvPr/>
          </p:nvGrpSpPr>
          <p:grpSpPr>
            <a:xfrm rot="16200000">
              <a:off x="18519882" y="7114857"/>
              <a:ext cx="11349650" cy="295349"/>
              <a:chOff x="-1276219" y="-698"/>
              <a:chExt cx="11349649" cy="295348"/>
            </a:xfrm>
          </p:grpSpPr>
          <p:sp>
            <p:nvSpPr>
              <p:cNvPr id="5" name="This information belongs to Embraer and cannot be used or reproduced without written permission from the Company.">
                <a:extLst>
                  <a:ext uri="{FF2B5EF4-FFF2-40B4-BE49-F238E27FC236}">
                    <a16:creationId xmlns:a16="http://schemas.microsoft.com/office/drawing/2014/main" id="{ACD22660-E49E-0B98-168B-D85B98BC4DDF}"/>
                  </a:ext>
                </a:extLst>
              </p:cNvPr>
              <p:cNvSpPr txBox="1"/>
              <p:nvPr/>
            </p:nvSpPr>
            <p:spPr>
              <a:xfrm>
                <a:off x="1071885" y="6522"/>
                <a:ext cx="9001545" cy="282814"/>
              </a:xfrm>
              <a:prstGeom prst="rect">
                <a:avLst/>
              </a:prstGeom>
              <a:noFill/>
              <a:ln w="12700" cap="flat">
                <a:noFill/>
                <a:miter lim="400000"/>
              </a:ln>
              <a:effectLst/>
              <a:extLst>
                <a:ext uri="{C572A759-6A51-4108-AA02-DFA0A04FC94B}">
                  <ma14:wrappingTextBoxFlag xmlns="" xmlns:ma14="http://schemas.microsoft.com/office/mac/drawingml/2011/main" val="1"/>
                </a:ext>
              </a:extLst>
            </p:spPr>
            <p:txBody>
              <a:bodyPr wrap="square" lIns="19050" tIns="19050" rIns="19050" bIns="19050" numCol="1" anchor="ctr">
                <a:spAutoFit/>
              </a:bodyPr>
              <a:lstStyle>
                <a:lvl1pPr>
                  <a:defRPr sz="1300">
                    <a:solidFill>
                      <a:srgbClr val="6E6D6D"/>
                    </a:solidFill>
                    <a:latin typeface="Arial"/>
                    <a:ea typeface="Arial"/>
                    <a:cs typeface="Arial"/>
                    <a:sym typeface="Arial"/>
                  </a:defRPr>
                </a:lvl1pPr>
              </a:lstStyle>
              <a:p>
                <a:r>
                  <a:rPr lang="en-US" sz="488" dirty="0"/>
                  <a:t>This information belongs to Embraer and cannot be used or reproduced without written permission from the Company.</a:t>
                </a:r>
              </a:p>
            </p:txBody>
          </p:sp>
          <p:sp>
            <p:nvSpPr>
              <p:cNvPr id="6" name="Linha">
                <a:extLst>
                  <a:ext uri="{FF2B5EF4-FFF2-40B4-BE49-F238E27FC236}">
                    <a16:creationId xmlns:a16="http://schemas.microsoft.com/office/drawing/2014/main" id="{CC29CF30-8BEB-7D49-218D-F274148E2630}"/>
                  </a:ext>
                </a:extLst>
              </p:cNvPr>
              <p:cNvSpPr/>
              <p:nvPr/>
            </p:nvSpPr>
            <p:spPr>
              <a:xfrm flipV="1">
                <a:off x="898999" y="21128"/>
                <a:ext cx="83625" cy="273522"/>
              </a:xfrm>
              <a:prstGeom prst="line">
                <a:avLst/>
              </a:prstGeom>
              <a:noFill/>
              <a:ln w="9525" cap="flat">
                <a:solidFill>
                  <a:srgbClr val="100690"/>
                </a:solidFill>
                <a:prstDash val="solid"/>
                <a:miter lim="400000"/>
              </a:ln>
              <a:effectLst/>
            </p:spPr>
            <p:txBody>
              <a:bodyPr wrap="square" lIns="19050" tIns="19050" rIns="19050" bIns="19050" numCol="1" anchor="ctr">
                <a:noAutofit/>
              </a:bodyPr>
              <a:lstStyle/>
              <a:p>
                <a:endParaRPr sz="675"/>
              </a:p>
            </p:txBody>
          </p:sp>
          <p:sp>
            <p:nvSpPr>
              <p:cNvPr id="7" name="This information belongs to Embraer and cannot be used or reproduced without written permission from the Company.">
                <a:extLst>
                  <a:ext uri="{FF2B5EF4-FFF2-40B4-BE49-F238E27FC236}">
                    <a16:creationId xmlns:a16="http://schemas.microsoft.com/office/drawing/2014/main" id="{9131A6EC-0D0D-4C80-44D3-92F50F07930E}"/>
                  </a:ext>
                </a:extLst>
              </p:cNvPr>
              <p:cNvSpPr txBox="1"/>
              <p:nvPr/>
            </p:nvSpPr>
            <p:spPr>
              <a:xfrm>
                <a:off x="-1276219" y="-698"/>
                <a:ext cx="2621118" cy="282811"/>
              </a:xfrm>
              <a:prstGeom prst="rect">
                <a:avLst/>
              </a:prstGeom>
              <a:noFill/>
              <a:ln w="12700" cap="flat">
                <a:noFill/>
                <a:miter lim="400000"/>
              </a:ln>
              <a:effectLst/>
              <a:extLst>
                <a:ext uri="{C572A759-6A51-4108-AA02-DFA0A04FC94B}">
                  <ma14:wrappingTextBoxFlag xmlns="" xmlns:ma14="http://schemas.microsoft.com/office/mac/drawingml/2011/main" val="1"/>
                </a:ext>
              </a:extLst>
            </p:spPr>
            <p:txBody>
              <a:bodyPr wrap="square" lIns="19050" tIns="19050" rIns="19050" bIns="19050" numCol="1" anchor="ctr">
                <a:spAutoFit/>
              </a:bodyPr>
              <a:lstStyle>
                <a:lvl1pPr>
                  <a:defRPr sz="1300">
                    <a:solidFill>
                      <a:srgbClr val="6E6D6D"/>
                    </a:solidFill>
                    <a:latin typeface="Arial"/>
                    <a:ea typeface="Arial"/>
                    <a:cs typeface="Arial"/>
                    <a:sym typeface="Arial"/>
                  </a:defRPr>
                </a:lvl1pPr>
              </a:lstStyle>
              <a:p>
                <a:r>
                  <a:rPr lang="en-US" sz="488" dirty="0"/>
                  <a:t>SECRET INFORMATION</a:t>
                </a:r>
              </a:p>
            </p:txBody>
          </p:sp>
        </p:grpSp>
        <p:sp>
          <p:nvSpPr>
            <p:cNvPr id="4" name="Forma Livre: Forma 61">
              <a:extLst>
                <a:ext uri="{FF2B5EF4-FFF2-40B4-BE49-F238E27FC236}">
                  <a16:creationId xmlns:a16="http://schemas.microsoft.com/office/drawing/2014/main" id="{8B9E19B4-A6E8-B248-AEE6-EA89C5CCD846}"/>
                </a:ext>
              </a:extLst>
            </p:cNvPr>
            <p:cNvSpPr/>
            <p:nvPr/>
          </p:nvSpPr>
          <p:spPr>
            <a:xfrm flipH="1">
              <a:off x="23654022" y="446811"/>
              <a:ext cx="359396" cy="359346"/>
            </a:xfrm>
            <a:custGeom>
              <a:avLst/>
              <a:gdLst/>
              <a:ahLst/>
              <a:cxnLst>
                <a:cxn ang="0">
                  <a:pos x="wd2" y="hd2"/>
                </a:cxn>
                <a:cxn ang="5400000">
                  <a:pos x="wd2" y="hd2"/>
                </a:cxn>
                <a:cxn ang="10800000">
                  <a:pos x="wd2" y="hd2"/>
                </a:cxn>
                <a:cxn ang="16200000">
                  <a:pos x="wd2" y="hd2"/>
                </a:cxn>
              </a:cxnLst>
              <a:rect l="0" t="0" r="r" b="b"/>
              <a:pathLst>
                <a:path w="21600" h="21600" extrusionOk="0">
                  <a:moveTo>
                    <a:pt x="17278" y="0"/>
                  </a:moveTo>
                  <a:lnTo>
                    <a:pt x="4322" y="9935"/>
                  </a:lnTo>
                  <a:lnTo>
                    <a:pt x="1728" y="9935"/>
                  </a:lnTo>
                  <a:lnTo>
                    <a:pt x="0" y="11665"/>
                  </a:lnTo>
                  <a:lnTo>
                    <a:pt x="4322" y="11665"/>
                  </a:lnTo>
                  <a:lnTo>
                    <a:pt x="17278" y="21600"/>
                  </a:lnTo>
                  <a:lnTo>
                    <a:pt x="21600" y="21600"/>
                  </a:lnTo>
                  <a:lnTo>
                    <a:pt x="12961" y="11665"/>
                  </a:lnTo>
                  <a:lnTo>
                    <a:pt x="21559" y="11665"/>
                  </a:lnTo>
                  <a:lnTo>
                    <a:pt x="21559" y="9935"/>
                  </a:lnTo>
                  <a:lnTo>
                    <a:pt x="12961" y="9935"/>
                  </a:lnTo>
                  <a:lnTo>
                    <a:pt x="21600" y="0"/>
                  </a:lnTo>
                  <a:close/>
                </a:path>
              </a:pathLst>
            </a:custGeom>
            <a:solidFill>
              <a:srgbClr val="100690"/>
            </a:solidFill>
            <a:ln w="12700" cap="flat">
              <a:noFill/>
              <a:miter lim="400000"/>
            </a:ln>
            <a:effectLst/>
          </p:spPr>
          <p:txBody>
            <a:bodyPr wrap="square" lIns="17145" tIns="17145" rIns="17145" bIns="17145" numCol="1" anchor="ctr">
              <a:noAutofit/>
            </a:bodyPr>
            <a:lstStyle/>
            <a:p>
              <a:pPr>
                <a:defRPr>
                  <a:solidFill>
                    <a:srgbClr val="100690"/>
                  </a:solidFill>
                  <a:latin typeface="GT America Condensed Regular"/>
                  <a:ea typeface="GT America Condensed Regular"/>
                  <a:cs typeface="GT America Condensed Regular"/>
                  <a:sym typeface="GT America Condensed Regular"/>
                </a:defRPr>
              </a:pPr>
              <a:endParaRPr sz="675"/>
            </a:p>
          </p:txBody>
        </p:sp>
      </p:grpSp>
    </p:spTree>
  </p:cSld>
  <p:clrMapOvr>
    <a:masterClrMapping/>
  </p:clrMapOvr>
</p:sld>
</file>

<file path=ppt/slides/slide9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46" name="Luctus"/>
          <p:cNvSpPr txBox="1"/>
          <p:nvPr/>
        </p:nvSpPr>
        <p:spPr>
          <a:xfrm>
            <a:off x="5761945" y="1248393"/>
            <a:ext cx="808517" cy="272254"/>
          </a:xfrm>
          <a:prstGeom prst="rect">
            <a:avLst/>
          </a:prstGeom>
          <a:ln w="12700">
            <a:miter lim="400000"/>
          </a:ln>
          <a:extLst>
            <a:ext uri="{C572A759-6A51-4108-AA02-DFA0A04FC94B}">
              <ma14:wrappingTextBoxFlag xmlns="" xmlns:ma14="http://schemas.microsoft.com/office/mac/drawingml/2011/main" val="1"/>
            </a:ext>
          </a:extLst>
        </p:spPr>
        <p:txBody>
          <a:bodyPr lIns="19050" tIns="19050" rIns="19050" bIns="19050" anchor="ctr">
            <a:spAutoFit/>
          </a:bodyPr>
          <a:lstStyle>
            <a:lvl1pPr>
              <a:defRPr sz="4500" b="1">
                <a:solidFill>
                  <a:srgbClr val="1E4BDE"/>
                </a:solidFill>
                <a:latin typeface="Arial Narrow"/>
                <a:ea typeface="Arial Narrow"/>
                <a:cs typeface="Arial Narrow"/>
                <a:sym typeface="Arial Narrow"/>
              </a:defRPr>
            </a:lvl1pPr>
          </a:lstStyle>
          <a:p>
            <a:r>
              <a:rPr sz="1688" err="1">
                <a:solidFill>
                  <a:srgbClr val="005BAF"/>
                </a:solidFill>
              </a:rPr>
              <a:t>Luctus</a:t>
            </a:r>
            <a:endParaRPr sz="1688">
              <a:solidFill>
                <a:srgbClr val="005BAF"/>
              </a:solidFill>
            </a:endParaRPr>
          </a:p>
        </p:txBody>
      </p:sp>
      <p:sp>
        <p:nvSpPr>
          <p:cNvPr id="447" name="Lorem ipsum dolor sit amet, consectetur adipiscing elit."/>
          <p:cNvSpPr txBox="1"/>
          <p:nvPr/>
        </p:nvSpPr>
        <p:spPr>
          <a:xfrm>
            <a:off x="5761945" y="1576550"/>
            <a:ext cx="1744379" cy="327141"/>
          </a:xfrm>
          <a:prstGeom prst="rect">
            <a:avLst/>
          </a:prstGeom>
          <a:ln w="12700">
            <a:miter lim="400000"/>
          </a:ln>
          <a:extLst>
            <a:ext uri="{C572A759-6A51-4108-AA02-DFA0A04FC94B}">
              <ma14:wrappingTextBoxFlag xmlns="" xmlns:ma14="http://schemas.microsoft.com/office/mac/drawingml/2011/main" val="1"/>
            </a:ext>
          </a:extLst>
        </p:spPr>
        <p:txBody>
          <a:bodyPr lIns="19050" tIns="19050" rIns="19050" bIns="19050" anchor="ctr">
            <a:spAutoFit/>
          </a:bodyPr>
          <a:lstStyle>
            <a:lvl1pPr defTabSz="457200">
              <a:lnSpc>
                <a:spcPts val="4600"/>
              </a:lnSpc>
              <a:spcBef>
                <a:spcPts val="0"/>
              </a:spcBef>
              <a:defRPr sz="2500">
                <a:solidFill>
                  <a:srgbClr val="061638"/>
                </a:solidFill>
                <a:latin typeface="Arial"/>
                <a:ea typeface="Arial"/>
                <a:cs typeface="Arial"/>
                <a:sym typeface="Arial"/>
              </a:defRPr>
            </a:lvl1pPr>
          </a:lstStyle>
          <a:p>
            <a:pPr>
              <a:lnSpc>
                <a:spcPct val="100000"/>
              </a:lnSpc>
            </a:pPr>
            <a:r>
              <a:rPr sz="938"/>
              <a:t>Lorem ipsum dolor sit </a:t>
            </a:r>
            <a:r>
              <a:rPr sz="938" err="1"/>
              <a:t>amet</a:t>
            </a:r>
            <a:r>
              <a:rPr sz="938"/>
              <a:t>, </a:t>
            </a:r>
            <a:r>
              <a:rPr sz="938" err="1"/>
              <a:t>consectetur</a:t>
            </a:r>
            <a:r>
              <a:rPr sz="938"/>
              <a:t> </a:t>
            </a:r>
            <a:r>
              <a:rPr sz="938" err="1"/>
              <a:t>adipiscing</a:t>
            </a:r>
            <a:r>
              <a:rPr sz="938"/>
              <a:t> </a:t>
            </a:r>
            <a:r>
              <a:rPr sz="938" err="1"/>
              <a:t>elit</a:t>
            </a:r>
            <a:r>
              <a:rPr sz="938"/>
              <a:t>.</a:t>
            </a:r>
          </a:p>
        </p:txBody>
      </p:sp>
      <p:sp>
        <p:nvSpPr>
          <p:cNvPr id="449" name="0"/>
          <p:cNvSpPr txBox="1"/>
          <p:nvPr/>
        </p:nvSpPr>
        <p:spPr>
          <a:xfrm>
            <a:off x="7613559" y="1312423"/>
            <a:ext cx="357544" cy="661720"/>
          </a:xfrm>
          <a:prstGeom prst="rect">
            <a:avLst/>
          </a:prstGeom>
          <a:ln w="12700">
            <a:miter lim="400000"/>
          </a:ln>
          <a:extLst>
            <a:ext uri="{C572A759-6A51-4108-AA02-DFA0A04FC94B}">
              <ma14:wrappingTextBoxFlag xmlns="" xmlns:ma14="http://schemas.microsoft.com/office/mac/drawingml/2011/main" val="1"/>
            </a:ext>
          </a:extLst>
        </p:spPr>
        <p:txBody>
          <a:bodyPr lIns="19050" tIns="19050" rIns="19050" bIns="19050" anchor="ctr">
            <a:spAutoFit/>
          </a:bodyPr>
          <a:lstStyle>
            <a:lvl1pPr>
              <a:defRPr sz="12000">
                <a:solidFill>
                  <a:srgbClr val="1E4BDE"/>
                </a:solidFill>
                <a:latin typeface="Arial"/>
                <a:ea typeface="Arial"/>
                <a:cs typeface="Arial"/>
                <a:sym typeface="Arial"/>
              </a:defRPr>
            </a:lvl1pPr>
          </a:lstStyle>
          <a:p>
            <a:r>
              <a:rPr sz="4500">
                <a:solidFill>
                  <a:srgbClr val="100690"/>
                </a:solidFill>
              </a:rPr>
              <a:t>0</a:t>
            </a:r>
          </a:p>
        </p:txBody>
      </p:sp>
      <p:sp>
        <p:nvSpPr>
          <p:cNvPr id="450" name=",00%"/>
          <p:cNvSpPr txBox="1"/>
          <p:nvPr/>
        </p:nvSpPr>
        <p:spPr>
          <a:xfrm>
            <a:off x="7945819" y="1417141"/>
            <a:ext cx="953129" cy="318933"/>
          </a:xfrm>
          <a:prstGeom prst="rect">
            <a:avLst/>
          </a:prstGeom>
          <a:ln w="12700">
            <a:miter lim="400000"/>
          </a:ln>
          <a:extLst>
            <a:ext uri="{C572A759-6A51-4108-AA02-DFA0A04FC94B}">
              <ma14:wrappingTextBoxFlag xmlns="" xmlns:ma14="http://schemas.microsoft.com/office/mac/drawingml/2011/main" val="1"/>
            </a:ext>
          </a:extLst>
        </p:spPr>
        <p:txBody>
          <a:bodyPr lIns="19050" tIns="19050" rIns="19050" bIns="19050" anchor="ctr">
            <a:spAutoFit/>
          </a:bodyPr>
          <a:lstStyle>
            <a:lvl1pPr>
              <a:defRPr sz="5400">
                <a:solidFill>
                  <a:srgbClr val="1E4BDE"/>
                </a:solidFill>
                <a:latin typeface="Arial"/>
                <a:ea typeface="Arial"/>
                <a:cs typeface="Arial"/>
                <a:sym typeface="Arial"/>
              </a:defRPr>
            </a:lvl1pPr>
          </a:lstStyle>
          <a:p>
            <a:r>
              <a:rPr sz="2025">
                <a:solidFill>
                  <a:srgbClr val="100690"/>
                </a:solidFill>
              </a:rPr>
              <a:t>,00%</a:t>
            </a:r>
          </a:p>
        </p:txBody>
      </p:sp>
      <p:sp>
        <p:nvSpPr>
          <p:cNvPr id="452" name="Lorem ipsum dolor sit amet, consectetur adipiscing elit, sed do eiusmod tempor incididunt ut labore et dolore magna aliqua. Ut enim ad minim veniam, quis nostrud exercitation ullamco laboris nisi ut aliquip ex ea commodo consequat. Duis aute irure dolor "/>
          <p:cNvSpPr txBox="1"/>
          <p:nvPr/>
        </p:nvSpPr>
        <p:spPr>
          <a:xfrm>
            <a:off x="684524" y="1285459"/>
            <a:ext cx="2323767" cy="3361177"/>
          </a:xfrm>
          <a:prstGeom prst="rect">
            <a:avLst/>
          </a:prstGeom>
          <a:ln w="12700">
            <a:miter lim="400000"/>
          </a:ln>
          <a:extLst>
            <a:ext uri="{C572A759-6A51-4108-AA02-DFA0A04FC94B}">
              <ma14:wrappingTextBoxFlag xmlns="" xmlns:ma14="http://schemas.microsoft.com/office/mac/drawingml/2011/main" val="1"/>
            </a:ext>
          </a:extLst>
        </p:spPr>
        <p:txBody>
          <a:bodyPr wrap="square" lIns="19050" tIns="19050" rIns="19050" bIns="19050">
            <a:spAutoFit/>
          </a:bodyPr>
          <a:lstStyle/>
          <a:p>
            <a:pPr>
              <a:lnSpc>
                <a:spcPct val="100000"/>
              </a:lnSpc>
              <a:defRPr sz="2500">
                <a:solidFill>
                  <a:srgbClr val="061636"/>
                </a:solidFill>
                <a:latin typeface="Arial"/>
                <a:ea typeface="Arial"/>
                <a:cs typeface="Arial"/>
                <a:sym typeface="Arial"/>
              </a:defRPr>
            </a:pPr>
            <a:r>
              <a:rPr sz="938">
                <a:solidFill>
                  <a:srgbClr val="80807F"/>
                </a:solidFill>
              </a:rPr>
              <a:t>Lorem ipsum dolor sit </a:t>
            </a:r>
            <a:r>
              <a:rPr sz="938" err="1">
                <a:solidFill>
                  <a:srgbClr val="80807F"/>
                </a:solidFill>
              </a:rPr>
              <a:t>amet</a:t>
            </a:r>
            <a:r>
              <a:rPr sz="938">
                <a:solidFill>
                  <a:srgbClr val="80807F"/>
                </a:solidFill>
              </a:rPr>
              <a:t>, </a:t>
            </a:r>
            <a:r>
              <a:rPr sz="938" err="1">
                <a:solidFill>
                  <a:srgbClr val="80807F"/>
                </a:solidFill>
              </a:rPr>
              <a:t>consectetur</a:t>
            </a:r>
            <a:r>
              <a:rPr sz="938">
                <a:solidFill>
                  <a:srgbClr val="80807F"/>
                </a:solidFill>
              </a:rPr>
              <a:t> </a:t>
            </a:r>
            <a:r>
              <a:rPr sz="938" err="1">
                <a:solidFill>
                  <a:srgbClr val="80807F"/>
                </a:solidFill>
              </a:rPr>
              <a:t>adipiscing</a:t>
            </a:r>
            <a:r>
              <a:rPr sz="938">
                <a:solidFill>
                  <a:srgbClr val="80807F"/>
                </a:solidFill>
              </a:rPr>
              <a:t> </a:t>
            </a:r>
            <a:r>
              <a:rPr sz="938" err="1">
                <a:solidFill>
                  <a:srgbClr val="80807F"/>
                </a:solidFill>
              </a:rPr>
              <a:t>elit</a:t>
            </a:r>
            <a:r>
              <a:rPr sz="938">
                <a:solidFill>
                  <a:srgbClr val="80807F"/>
                </a:solidFill>
              </a:rPr>
              <a:t>, sed do </a:t>
            </a:r>
            <a:r>
              <a:rPr sz="938" err="1">
                <a:solidFill>
                  <a:srgbClr val="80807F"/>
                </a:solidFill>
              </a:rPr>
              <a:t>eiusmod</a:t>
            </a:r>
            <a:r>
              <a:rPr sz="938">
                <a:solidFill>
                  <a:srgbClr val="80807F"/>
                </a:solidFill>
              </a:rPr>
              <a:t> </a:t>
            </a:r>
            <a:r>
              <a:rPr sz="938" err="1">
                <a:solidFill>
                  <a:srgbClr val="80807F"/>
                </a:solidFill>
              </a:rPr>
              <a:t>tempor</a:t>
            </a:r>
            <a:r>
              <a:rPr sz="938">
                <a:solidFill>
                  <a:srgbClr val="80807F"/>
                </a:solidFill>
              </a:rPr>
              <a:t> </a:t>
            </a:r>
            <a:r>
              <a:rPr sz="938" err="1">
                <a:solidFill>
                  <a:srgbClr val="80807F"/>
                </a:solidFill>
              </a:rPr>
              <a:t>incididunt</a:t>
            </a:r>
            <a:r>
              <a:rPr sz="938">
                <a:solidFill>
                  <a:srgbClr val="80807F"/>
                </a:solidFill>
              </a:rPr>
              <a:t> </a:t>
            </a:r>
            <a:r>
              <a:rPr sz="938" err="1">
                <a:solidFill>
                  <a:srgbClr val="80807F"/>
                </a:solidFill>
              </a:rPr>
              <a:t>ut</a:t>
            </a:r>
            <a:r>
              <a:rPr sz="938">
                <a:solidFill>
                  <a:srgbClr val="80807F"/>
                </a:solidFill>
              </a:rPr>
              <a:t> labore et dolore magna </a:t>
            </a:r>
            <a:r>
              <a:rPr sz="938" err="1">
                <a:solidFill>
                  <a:srgbClr val="80807F"/>
                </a:solidFill>
              </a:rPr>
              <a:t>aliqua</a:t>
            </a:r>
            <a:r>
              <a:rPr sz="938">
                <a:solidFill>
                  <a:srgbClr val="80807F"/>
                </a:solidFill>
              </a:rPr>
              <a:t>. Ut </a:t>
            </a:r>
            <a:r>
              <a:rPr sz="938" err="1">
                <a:solidFill>
                  <a:srgbClr val="80807F"/>
                </a:solidFill>
              </a:rPr>
              <a:t>enim</a:t>
            </a:r>
            <a:r>
              <a:rPr sz="938">
                <a:solidFill>
                  <a:srgbClr val="80807F"/>
                </a:solidFill>
              </a:rPr>
              <a:t> ad minim </a:t>
            </a:r>
            <a:r>
              <a:rPr sz="938" err="1">
                <a:solidFill>
                  <a:srgbClr val="80807F"/>
                </a:solidFill>
              </a:rPr>
              <a:t>veniam</a:t>
            </a:r>
            <a:r>
              <a:rPr sz="938">
                <a:solidFill>
                  <a:srgbClr val="80807F"/>
                </a:solidFill>
              </a:rPr>
              <a:t>, </a:t>
            </a:r>
            <a:r>
              <a:rPr sz="938" err="1">
                <a:solidFill>
                  <a:srgbClr val="80807F"/>
                </a:solidFill>
              </a:rPr>
              <a:t>quis</a:t>
            </a:r>
            <a:r>
              <a:rPr sz="938">
                <a:solidFill>
                  <a:srgbClr val="80807F"/>
                </a:solidFill>
              </a:rPr>
              <a:t> </a:t>
            </a:r>
            <a:r>
              <a:rPr sz="938" err="1">
                <a:solidFill>
                  <a:srgbClr val="80807F"/>
                </a:solidFill>
              </a:rPr>
              <a:t>nostrud</a:t>
            </a:r>
            <a:r>
              <a:rPr sz="938">
                <a:solidFill>
                  <a:srgbClr val="80807F"/>
                </a:solidFill>
              </a:rPr>
              <a:t> exercitation </a:t>
            </a:r>
            <a:r>
              <a:rPr sz="938" err="1">
                <a:solidFill>
                  <a:srgbClr val="80807F"/>
                </a:solidFill>
              </a:rPr>
              <a:t>ullamco</a:t>
            </a:r>
            <a:r>
              <a:rPr sz="938">
                <a:solidFill>
                  <a:srgbClr val="80807F"/>
                </a:solidFill>
              </a:rPr>
              <a:t> </a:t>
            </a:r>
            <a:r>
              <a:rPr sz="938" err="1">
                <a:solidFill>
                  <a:srgbClr val="80807F"/>
                </a:solidFill>
              </a:rPr>
              <a:t>laboris</a:t>
            </a:r>
            <a:r>
              <a:rPr sz="938">
                <a:solidFill>
                  <a:srgbClr val="80807F"/>
                </a:solidFill>
              </a:rPr>
              <a:t> nisi </a:t>
            </a:r>
            <a:r>
              <a:rPr sz="938" err="1">
                <a:solidFill>
                  <a:srgbClr val="80807F"/>
                </a:solidFill>
              </a:rPr>
              <a:t>ut</a:t>
            </a:r>
            <a:r>
              <a:rPr sz="938">
                <a:solidFill>
                  <a:srgbClr val="80807F"/>
                </a:solidFill>
              </a:rPr>
              <a:t> </a:t>
            </a:r>
            <a:r>
              <a:rPr sz="938" err="1">
                <a:solidFill>
                  <a:srgbClr val="80807F"/>
                </a:solidFill>
              </a:rPr>
              <a:t>aliquip</a:t>
            </a:r>
            <a:r>
              <a:rPr sz="938">
                <a:solidFill>
                  <a:srgbClr val="80807F"/>
                </a:solidFill>
              </a:rPr>
              <a:t> ex </a:t>
            </a:r>
            <a:r>
              <a:rPr sz="938" err="1">
                <a:solidFill>
                  <a:srgbClr val="80807F"/>
                </a:solidFill>
              </a:rPr>
              <a:t>ea</a:t>
            </a:r>
            <a:r>
              <a:rPr sz="938">
                <a:solidFill>
                  <a:srgbClr val="80807F"/>
                </a:solidFill>
              </a:rPr>
              <a:t> </a:t>
            </a:r>
            <a:r>
              <a:rPr sz="938" err="1">
                <a:solidFill>
                  <a:srgbClr val="80807F"/>
                </a:solidFill>
              </a:rPr>
              <a:t>commodo</a:t>
            </a:r>
            <a:r>
              <a:rPr sz="938">
                <a:solidFill>
                  <a:srgbClr val="80807F"/>
                </a:solidFill>
              </a:rPr>
              <a:t> </a:t>
            </a:r>
            <a:r>
              <a:rPr sz="938" err="1">
                <a:solidFill>
                  <a:srgbClr val="80807F"/>
                </a:solidFill>
              </a:rPr>
              <a:t>consequat</a:t>
            </a:r>
            <a:r>
              <a:rPr sz="938">
                <a:solidFill>
                  <a:srgbClr val="80807F"/>
                </a:solidFill>
              </a:rPr>
              <a:t>. Duis </a:t>
            </a:r>
            <a:r>
              <a:rPr sz="938" err="1">
                <a:solidFill>
                  <a:srgbClr val="80807F"/>
                </a:solidFill>
              </a:rPr>
              <a:t>aute</a:t>
            </a:r>
            <a:r>
              <a:rPr sz="938">
                <a:solidFill>
                  <a:srgbClr val="80807F"/>
                </a:solidFill>
              </a:rPr>
              <a:t> </a:t>
            </a:r>
            <a:r>
              <a:rPr sz="938" err="1">
                <a:solidFill>
                  <a:srgbClr val="80807F"/>
                </a:solidFill>
              </a:rPr>
              <a:t>irure</a:t>
            </a:r>
            <a:r>
              <a:rPr sz="938">
                <a:solidFill>
                  <a:srgbClr val="80807F"/>
                </a:solidFill>
              </a:rPr>
              <a:t> dolor in </a:t>
            </a:r>
            <a:r>
              <a:rPr sz="938" err="1">
                <a:solidFill>
                  <a:srgbClr val="80807F"/>
                </a:solidFill>
              </a:rPr>
              <a:t>reprehenderit</a:t>
            </a:r>
            <a:r>
              <a:rPr sz="938">
                <a:solidFill>
                  <a:srgbClr val="80807F"/>
                </a:solidFill>
              </a:rPr>
              <a:t> in </a:t>
            </a:r>
            <a:r>
              <a:rPr sz="938" err="1">
                <a:solidFill>
                  <a:srgbClr val="80807F"/>
                </a:solidFill>
              </a:rPr>
              <a:t>voluptate</a:t>
            </a:r>
            <a:r>
              <a:rPr sz="938">
                <a:solidFill>
                  <a:srgbClr val="80807F"/>
                </a:solidFill>
              </a:rPr>
              <a:t> </a:t>
            </a:r>
            <a:r>
              <a:rPr sz="938" err="1">
                <a:solidFill>
                  <a:srgbClr val="80807F"/>
                </a:solidFill>
              </a:rPr>
              <a:t>velit</a:t>
            </a:r>
            <a:r>
              <a:rPr sz="938">
                <a:solidFill>
                  <a:srgbClr val="80807F"/>
                </a:solidFill>
              </a:rPr>
              <a:t> </a:t>
            </a:r>
            <a:r>
              <a:rPr sz="938" err="1">
                <a:solidFill>
                  <a:srgbClr val="80807F"/>
                </a:solidFill>
              </a:rPr>
              <a:t>esse</a:t>
            </a:r>
            <a:r>
              <a:rPr sz="938">
                <a:solidFill>
                  <a:srgbClr val="80807F"/>
                </a:solidFill>
              </a:rPr>
              <a:t> </a:t>
            </a:r>
            <a:r>
              <a:rPr sz="938" err="1">
                <a:solidFill>
                  <a:srgbClr val="80807F"/>
                </a:solidFill>
              </a:rPr>
              <a:t>cillum</a:t>
            </a:r>
            <a:r>
              <a:rPr sz="938">
                <a:solidFill>
                  <a:srgbClr val="80807F"/>
                </a:solidFill>
              </a:rPr>
              <a:t> dolore </a:t>
            </a:r>
            <a:r>
              <a:rPr sz="938" err="1">
                <a:solidFill>
                  <a:srgbClr val="80807F"/>
                </a:solidFill>
              </a:rPr>
              <a:t>eu</a:t>
            </a:r>
            <a:r>
              <a:rPr sz="938">
                <a:solidFill>
                  <a:srgbClr val="80807F"/>
                </a:solidFill>
              </a:rPr>
              <a:t> </a:t>
            </a:r>
            <a:r>
              <a:rPr sz="938" err="1">
                <a:solidFill>
                  <a:srgbClr val="80807F"/>
                </a:solidFill>
              </a:rPr>
              <a:t>fugiat</a:t>
            </a:r>
            <a:r>
              <a:rPr sz="938">
                <a:solidFill>
                  <a:srgbClr val="80807F"/>
                </a:solidFill>
              </a:rPr>
              <a:t> </a:t>
            </a:r>
            <a:r>
              <a:rPr sz="938" err="1">
                <a:solidFill>
                  <a:srgbClr val="80807F"/>
                </a:solidFill>
              </a:rPr>
              <a:t>nulla</a:t>
            </a:r>
            <a:r>
              <a:rPr sz="938">
                <a:solidFill>
                  <a:srgbClr val="80807F"/>
                </a:solidFill>
              </a:rPr>
              <a:t> </a:t>
            </a:r>
            <a:r>
              <a:rPr sz="938" err="1">
                <a:solidFill>
                  <a:srgbClr val="80807F"/>
                </a:solidFill>
              </a:rPr>
              <a:t>pariatur</a:t>
            </a:r>
            <a:r>
              <a:rPr sz="938">
                <a:solidFill>
                  <a:srgbClr val="80807F"/>
                </a:solidFill>
              </a:rPr>
              <a:t>. </a:t>
            </a:r>
          </a:p>
          <a:p>
            <a:pPr>
              <a:lnSpc>
                <a:spcPct val="100000"/>
              </a:lnSpc>
              <a:defRPr sz="2500">
                <a:solidFill>
                  <a:srgbClr val="061636"/>
                </a:solidFill>
                <a:latin typeface="Arial"/>
                <a:ea typeface="Arial"/>
                <a:cs typeface="Arial"/>
                <a:sym typeface="Arial"/>
              </a:defRPr>
            </a:pPr>
            <a:r>
              <a:rPr sz="938" err="1">
                <a:solidFill>
                  <a:srgbClr val="80807F"/>
                </a:solidFill>
              </a:rPr>
              <a:t>Excepteur</a:t>
            </a:r>
            <a:r>
              <a:rPr sz="938">
                <a:solidFill>
                  <a:srgbClr val="80807F"/>
                </a:solidFill>
              </a:rPr>
              <a:t> </a:t>
            </a:r>
            <a:r>
              <a:rPr sz="938" err="1">
                <a:solidFill>
                  <a:srgbClr val="80807F"/>
                </a:solidFill>
              </a:rPr>
              <a:t>sint</a:t>
            </a:r>
            <a:r>
              <a:rPr sz="938">
                <a:solidFill>
                  <a:srgbClr val="80807F"/>
                </a:solidFill>
              </a:rPr>
              <a:t> </a:t>
            </a:r>
            <a:r>
              <a:rPr sz="938" err="1">
                <a:solidFill>
                  <a:srgbClr val="80807F"/>
                </a:solidFill>
              </a:rPr>
              <a:t>occaecat</a:t>
            </a:r>
            <a:r>
              <a:rPr sz="938">
                <a:solidFill>
                  <a:srgbClr val="80807F"/>
                </a:solidFill>
              </a:rPr>
              <a:t> </a:t>
            </a:r>
            <a:r>
              <a:rPr sz="938" err="1">
                <a:solidFill>
                  <a:srgbClr val="80807F"/>
                </a:solidFill>
              </a:rPr>
              <a:t>cupidatat</a:t>
            </a:r>
            <a:r>
              <a:rPr sz="938">
                <a:solidFill>
                  <a:srgbClr val="80807F"/>
                </a:solidFill>
              </a:rPr>
              <a:t> non </a:t>
            </a:r>
            <a:r>
              <a:rPr sz="938" err="1">
                <a:solidFill>
                  <a:srgbClr val="80807F"/>
                </a:solidFill>
              </a:rPr>
              <a:t>proident</a:t>
            </a:r>
            <a:r>
              <a:rPr sz="938">
                <a:solidFill>
                  <a:srgbClr val="80807F"/>
                </a:solidFill>
              </a:rPr>
              <a:t>, sunt in culpa qui </a:t>
            </a:r>
            <a:r>
              <a:rPr sz="938" err="1">
                <a:solidFill>
                  <a:srgbClr val="80807F"/>
                </a:solidFill>
              </a:rPr>
              <a:t>officia</a:t>
            </a:r>
            <a:r>
              <a:rPr sz="938">
                <a:solidFill>
                  <a:srgbClr val="80807F"/>
                </a:solidFill>
              </a:rPr>
              <a:t> </a:t>
            </a:r>
            <a:r>
              <a:rPr sz="938" err="1">
                <a:solidFill>
                  <a:srgbClr val="80807F"/>
                </a:solidFill>
              </a:rPr>
              <a:t>deserunt</a:t>
            </a:r>
            <a:r>
              <a:rPr sz="938">
                <a:solidFill>
                  <a:srgbClr val="80807F"/>
                </a:solidFill>
              </a:rPr>
              <a:t> </a:t>
            </a:r>
            <a:r>
              <a:rPr sz="938" err="1">
                <a:solidFill>
                  <a:srgbClr val="80807F"/>
                </a:solidFill>
              </a:rPr>
              <a:t>mollit</a:t>
            </a:r>
            <a:r>
              <a:rPr sz="938">
                <a:solidFill>
                  <a:srgbClr val="80807F"/>
                </a:solidFill>
              </a:rPr>
              <a:t> </a:t>
            </a:r>
            <a:r>
              <a:rPr sz="938" err="1">
                <a:solidFill>
                  <a:srgbClr val="80807F"/>
                </a:solidFill>
              </a:rPr>
              <a:t>anim</a:t>
            </a:r>
            <a:r>
              <a:rPr sz="938">
                <a:solidFill>
                  <a:srgbClr val="80807F"/>
                </a:solidFill>
              </a:rPr>
              <a:t> id </a:t>
            </a:r>
            <a:r>
              <a:rPr sz="938" err="1">
                <a:solidFill>
                  <a:srgbClr val="80807F"/>
                </a:solidFill>
              </a:rPr>
              <a:t>est</a:t>
            </a:r>
            <a:r>
              <a:rPr sz="938">
                <a:solidFill>
                  <a:srgbClr val="80807F"/>
                </a:solidFill>
              </a:rPr>
              <a:t> </a:t>
            </a:r>
            <a:r>
              <a:rPr sz="938" err="1">
                <a:solidFill>
                  <a:srgbClr val="80807F"/>
                </a:solidFill>
              </a:rPr>
              <a:t>laborum</a:t>
            </a:r>
            <a:r>
              <a:rPr sz="938">
                <a:solidFill>
                  <a:srgbClr val="80807F"/>
                </a:solidFill>
              </a:rPr>
              <a:t>. Lorem ipsum dolor sit </a:t>
            </a:r>
            <a:r>
              <a:rPr sz="938" err="1">
                <a:solidFill>
                  <a:srgbClr val="80807F"/>
                </a:solidFill>
              </a:rPr>
              <a:t>amet</a:t>
            </a:r>
            <a:r>
              <a:rPr sz="938">
                <a:solidFill>
                  <a:srgbClr val="80807F"/>
                </a:solidFill>
              </a:rPr>
              <a:t>, </a:t>
            </a:r>
            <a:r>
              <a:rPr sz="938" err="1">
                <a:solidFill>
                  <a:srgbClr val="80807F"/>
                </a:solidFill>
              </a:rPr>
              <a:t>consectetur</a:t>
            </a:r>
            <a:r>
              <a:rPr sz="938">
                <a:solidFill>
                  <a:srgbClr val="80807F"/>
                </a:solidFill>
              </a:rPr>
              <a:t> </a:t>
            </a:r>
            <a:r>
              <a:rPr sz="938" err="1">
                <a:solidFill>
                  <a:srgbClr val="80807F"/>
                </a:solidFill>
              </a:rPr>
              <a:t>adipiscing</a:t>
            </a:r>
            <a:r>
              <a:rPr sz="938">
                <a:solidFill>
                  <a:srgbClr val="80807F"/>
                </a:solidFill>
              </a:rPr>
              <a:t> </a:t>
            </a:r>
            <a:r>
              <a:rPr sz="938" err="1">
                <a:solidFill>
                  <a:srgbClr val="80807F"/>
                </a:solidFill>
              </a:rPr>
              <a:t>elit</a:t>
            </a:r>
            <a:r>
              <a:rPr sz="938">
                <a:solidFill>
                  <a:srgbClr val="80807F"/>
                </a:solidFill>
              </a:rPr>
              <a:t>, sed do </a:t>
            </a:r>
            <a:r>
              <a:rPr sz="938" err="1">
                <a:solidFill>
                  <a:srgbClr val="80807F"/>
                </a:solidFill>
              </a:rPr>
              <a:t>eiusmod</a:t>
            </a:r>
            <a:r>
              <a:rPr sz="938">
                <a:solidFill>
                  <a:srgbClr val="80807F"/>
                </a:solidFill>
              </a:rPr>
              <a:t> </a:t>
            </a:r>
            <a:r>
              <a:rPr sz="938" err="1">
                <a:solidFill>
                  <a:srgbClr val="80807F"/>
                </a:solidFill>
              </a:rPr>
              <a:t>tempor</a:t>
            </a:r>
            <a:r>
              <a:rPr sz="938">
                <a:solidFill>
                  <a:srgbClr val="80807F"/>
                </a:solidFill>
              </a:rPr>
              <a:t> </a:t>
            </a:r>
            <a:r>
              <a:rPr sz="938" err="1">
                <a:solidFill>
                  <a:srgbClr val="80807F"/>
                </a:solidFill>
              </a:rPr>
              <a:t>incididunt</a:t>
            </a:r>
            <a:r>
              <a:rPr sz="938">
                <a:solidFill>
                  <a:srgbClr val="80807F"/>
                </a:solidFill>
              </a:rPr>
              <a:t> </a:t>
            </a:r>
            <a:r>
              <a:rPr sz="938" err="1">
                <a:solidFill>
                  <a:srgbClr val="80807F"/>
                </a:solidFill>
              </a:rPr>
              <a:t>ut</a:t>
            </a:r>
            <a:r>
              <a:rPr sz="938">
                <a:solidFill>
                  <a:srgbClr val="80807F"/>
                </a:solidFill>
              </a:rPr>
              <a:t> labore et dolore magna </a:t>
            </a:r>
            <a:r>
              <a:rPr sz="938" err="1">
                <a:solidFill>
                  <a:srgbClr val="80807F"/>
                </a:solidFill>
              </a:rPr>
              <a:t>aliqua</a:t>
            </a:r>
            <a:r>
              <a:rPr sz="938">
                <a:solidFill>
                  <a:srgbClr val="80807F"/>
                </a:solidFill>
              </a:rPr>
              <a:t>. </a:t>
            </a:r>
          </a:p>
          <a:p>
            <a:pPr>
              <a:lnSpc>
                <a:spcPct val="100000"/>
              </a:lnSpc>
              <a:defRPr sz="2500">
                <a:solidFill>
                  <a:srgbClr val="061636"/>
                </a:solidFill>
                <a:latin typeface="Arial"/>
                <a:ea typeface="Arial"/>
                <a:cs typeface="Arial"/>
                <a:sym typeface="Arial"/>
              </a:defRPr>
            </a:pPr>
            <a:r>
              <a:rPr sz="938">
                <a:solidFill>
                  <a:srgbClr val="80807F"/>
                </a:solidFill>
              </a:rPr>
              <a:t>Ut </a:t>
            </a:r>
            <a:r>
              <a:rPr sz="938" err="1">
                <a:solidFill>
                  <a:srgbClr val="80807F"/>
                </a:solidFill>
              </a:rPr>
              <a:t>enim</a:t>
            </a:r>
            <a:r>
              <a:rPr sz="938">
                <a:solidFill>
                  <a:srgbClr val="80807F"/>
                </a:solidFill>
              </a:rPr>
              <a:t> ad minim </a:t>
            </a:r>
            <a:r>
              <a:rPr sz="938" err="1">
                <a:solidFill>
                  <a:srgbClr val="80807F"/>
                </a:solidFill>
              </a:rPr>
              <a:t>veniam</a:t>
            </a:r>
            <a:r>
              <a:rPr sz="938">
                <a:solidFill>
                  <a:srgbClr val="80807F"/>
                </a:solidFill>
              </a:rPr>
              <a:t>, </a:t>
            </a:r>
            <a:r>
              <a:rPr sz="938" err="1">
                <a:solidFill>
                  <a:srgbClr val="80807F"/>
                </a:solidFill>
              </a:rPr>
              <a:t>quis</a:t>
            </a:r>
            <a:r>
              <a:rPr sz="938">
                <a:solidFill>
                  <a:srgbClr val="80807F"/>
                </a:solidFill>
              </a:rPr>
              <a:t> </a:t>
            </a:r>
            <a:r>
              <a:rPr sz="938" err="1">
                <a:solidFill>
                  <a:srgbClr val="80807F"/>
                </a:solidFill>
              </a:rPr>
              <a:t>nostrud</a:t>
            </a:r>
            <a:r>
              <a:rPr sz="938">
                <a:solidFill>
                  <a:srgbClr val="80807F"/>
                </a:solidFill>
              </a:rPr>
              <a:t> exercitation </a:t>
            </a:r>
            <a:r>
              <a:rPr sz="938" err="1">
                <a:solidFill>
                  <a:srgbClr val="80807F"/>
                </a:solidFill>
              </a:rPr>
              <a:t>ullamco</a:t>
            </a:r>
            <a:r>
              <a:rPr sz="938">
                <a:solidFill>
                  <a:srgbClr val="80807F"/>
                </a:solidFill>
              </a:rPr>
              <a:t> </a:t>
            </a:r>
            <a:r>
              <a:rPr sz="938" err="1">
                <a:solidFill>
                  <a:srgbClr val="80807F"/>
                </a:solidFill>
              </a:rPr>
              <a:t>laboris</a:t>
            </a:r>
            <a:r>
              <a:rPr sz="938">
                <a:solidFill>
                  <a:srgbClr val="80807F"/>
                </a:solidFill>
              </a:rPr>
              <a:t> nisi </a:t>
            </a:r>
            <a:r>
              <a:rPr sz="938" err="1">
                <a:solidFill>
                  <a:srgbClr val="80807F"/>
                </a:solidFill>
              </a:rPr>
              <a:t>ut</a:t>
            </a:r>
            <a:r>
              <a:rPr sz="938">
                <a:solidFill>
                  <a:srgbClr val="80807F"/>
                </a:solidFill>
              </a:rPr>
              <a:t> </a:t>
            </a:r>
            <a:r>
              <a:rPr sz="938" err="1">
                <a:solidFill>
                  <a:srgbClr val="80807F"/>
                </a:solidFill>
              </a:rPr>
              <a:t>aliquip</a:t>
            </a:r>
            <a:r>
              <a:rPr sz="938">
                <a:solidFill>
                  <a:srgbClr val="80807F"/>
                </a:solidFill>
              </a:rPr>
              <a:t> ex </a:t>
            </a:r>
            <a:r>
              <a:rPr sz="938" err="1">
                <a:solidFill>
                  <a:srgbClr val="80807F"/>
                </a:solidFill>
              </a:rPr>
              <a:t>ea</a:t>
            </a:r>
            <a:r>
              <a:rPr sz="938">
                <a:solidFill>
                  <a:srgbClr val="80807F"/>
                </a:solidFill>
              </a:rPr>
              <a:t> </a:t>
            </a:r>
            <a:r>
              <a:rPr sz="938" err="1">
                <a:solidFill>
                  <a:srgbClr val="80807F"/>
                </a:solidFill>
              </a:rPr>
              <a:t>commodo</a:t>
            </a:r>
            <a:r>
              <a:rPr sz="938">
                <a:solidFill>
                  <a:srgbClr val="80807F"/>
                </a:solidFill>
              </a:rPr>
              <a:t> </a:t>
            </a:r>
            <a:r>
              <a:rPr sz="938" err="1">
                <a:solidFill>
                  <a:srgbClr val="80807F"/>
                </a:solidFill>
              </a:rPr>
              <a:t>consequat</a:t>
            </a:r>
            <a:r>
              <a:rPr sz="938">
                <a:solidFill>
                  <a:srgbClr val="80807F"/>
                </a:solidFill>
              </a:rPr>
              <a:t>. </a:t>
            </a:r>
            <a:r>
              <a:rPr sz="938" err="1">
                <a:solidFill>
                  <a:srgbClr val="80807F"/>
                </a:solidFill>
              </a:rPr>
              <a:t>Excepteur</a:t>
            </a:r>
            <a:r>
              <a:rPr sz="938">
                <a:solidFill>
                  <a:srgbClr val="80807F"/>
                </a:solidFill>
              </a:rPr>
              <a:t> </a:t>
            </a:r>
            <a:r>
              <a:rPr sz="938" err="1">
                <a:solidFill>
                  <a:srgbClr val="80807F"/>
                </a:solidFill>
              </a:rPr>
              <a:t>sint</a:t>
            </a:r>
            <a:r>
              <a:rPr sz="938">
                <a:solidFill>
                  <a:srgbClr val="80807F"/>
                </a:solidFill>
              </a:rPr>
              <a:t> </a:t>
            </a:r>
            <a:r>
              <a:rPr sz="938" err="1">
                <a:solidFill>
                  <a:srgbClr val="80807F"/>
                </a:solidFill>
              </a:rPr>
              <a:t>occaecat</a:t>
            </a:r>
            <a:r>
              <a:rPr sz="938">
                <a:solidFill>
                  <a:srgbClr val="80807F"/>
                </a:solidFill>
              </a:rPr>
              <a:t> </a:t>
            </a:r>
            <a:r>
              <a:rPr sz="938" err="1">
                <a:solidFill>
                  <a:srgbClr val="80807F"/>
                </a:solidFill>
              </a:rPr>
              <a:t>cupidatat</a:t>
            </a:r>
            <a:r>
              <a:rPr sz="938">
                <a:solidFill>
                  <a:srgbClr val="80807F"/>
                </a:solidFill>
              </a:rPr>
              <a:t> non </a:t>
            </a:r>
            <a:r>
              <a:rPr sz="938" err="1">
                <a:solidFill>
                  <a:srgbClr val="80807F"/>
                </a:solidFill>
              </a:rPr>
              <a:t>proident</a:t>
            </a:r>
            <a:r>
              <a:rPr sz="938">
                <a:solidFill>
                  <a:srgbClr val="80807F"/>
                </a:solidFill>
              </a:rPr>
              <a:t>, sunt in culpa qui </a:t>
            </a:r>
            <a:r>
              <a:rPr sz="938" err="1">
                <a:solidFill>
                  <a:srgbClr val="80807F"/>
                </a:solidFill>
              </a:rPr>
              <a:t>officia</a:t>
            </a:r>
            <a:r>
              <a:rPr sz="938">
                <a:solidFill>
                  <a:srgbClr val="80807F"/>
                </a:solidFill>
              </a:rPr>
              <a:t> </a:t>
            </a:r>
            <a:r>
              <a:rPr sz="938" err="1">
                <a:solidFill>
                  <a:srgbClr val="80807F"/>
                </a:solidFill>
              </a:rPr>
              <a:t>deserunt</a:t>
            </a:r>
            <a:r>
              <a:rPr sz="938">
                <a:solidFill>
                  <a:srgbClr val="80807F"/>
                </a:solidFill>
              </a:rPr>
              <a:t> </a:t>
            </a:r>
            <a:r>
              <a:rPr sz="938" err="1">
                <a:solidFill>
                  <a:srgbClr val="80807F"/>
                </a:solidFill>
              </a:rPr>
              <a:t>mollit</a:t>
            </a:r>
            <a:r>
              <a:rPr sz="938">
                <a:solidFill>
                  <a:srgbClr val="80807F"/>
                </a:solidFill>
              </a:rPr>
              <a:t> </a:t>
            </a:r>
            <a:r>
              <a:rPr sz="938" err="1">
                <a:solidFill>
                  <a:srgbClr val="80807F"/>
                </a:solidFill>
              </a:rPr>
              <a:t>anim</a:t>
            </a:r>
            <a:r>
              <a:rPr sz="938">
                <a:solidFill>
                  <a:srgbClr val="80807F"/>
                </a:solidFill>
              </a:rPr>
              <a:t> id.</a:t>
            </a:r>
          </a:p>
        </p:txBody>
      </p:sp>
      <p:sp>
        <p:nvSpPr>
          <p:cNvPr id="453" name="Lorem ipsum dolor sit amet, consectetur adipiscing elit, sed do eiusmod tempor incididunt ut labore et dolore magna aliqua. Ut enim ad minim veniam, quis nostrud exercitation ullamco laboris nisi ut aliquip ex ea commodo consequat. Duis aute irure dolor "/>
          <p:cNvSpPr txBox="1"/>
          <p:nvPr/>
        </p:nvSpPr>
        <p:spPr>
          <a:xfrm>
            <a:off x="3189183" y="1285459"/>
            <a:ext cx="2323767" cy="3361177"/>
          </a:xfrm>
          <a:prstGeom prst="rect">
            <a:avLst/>
          </a:prstGeom>
          <a:ln w="12700">
            <a:miter lim="400000"/>
          </a:ln>
          <a:extLst>
            <a:ext uri="{C572A759-6A51-4108-AA02-DFA0A04FC94B}">
              <ma14:wrappingTextBoxFlag xmlns="" xmlns:ma14="http://schemas.microsoft.com/office/mac/drawingml/2011/main" val="1"/>
            </a:ext>
          </a:extLst>
        </p:spPr>
        <p:txBody>
          <a:bodyPr wrap="square" lIns="19050" tIns="19050" rIns="19050" bIns="19050">
            <a:spAutoFit/>
          </a:bodyPr>
          <a:lstStyle/>
          <a:p>
            <a:pPr>
              <a:lnSpc>
                <a:spcPct val="100000"/>
              </a:lnSpc>
              <a:defRPr sz="2500">
                <a:solidFill>
                  <a:srgbClr val="061636"/>
                </a:solidFill>
                <a:latin typeface="Arial"/>
                <a:ea typeface="Arial"/>
                <a:cs typeface="Arial"/>
                <a:sym typeface="Arial"/>
              </a:defRPr>
            </a:pPr>
            <a:r>
              <a:rPr sz="938">
                <a:solidFill>
                  <a:srgbClr val="80807F"/>
                </a:solidFill>
              </a:rPr>
              <a:t>Lorem ipsum dolor sit </a:t>
            </a:r>
            <a:r>
              <a:rPr sz="938" err="1">
                <a:solidFill>
                  <a:srgbClr val="80807F"/>
                </a:solidFill>
              </a:rPr>
              <a:t>amet</a:t>
            </a:r>
            <a:r>
              <a:rPr sz="938">
                <a:solidFill>
                  <a:srgbClr val="80807F"/>
                </a:solidFill>
              </a:rPr>
              <a:t>, </a:t>
            </a:r>
            <a:r>
              <a:rPr sz="938" err="1">
                <a:solidFill>
                  <a:srgbClr val="80807F"/>
                </a:solidFill>
              </a:rPr>
              <a:t>consectetur</a:t>
            </a:r>
            <a:r>
              <a:rPr sz="938">
                <a:solidFill>
                  <a:srgbClr val="80807F"/>
                </a:solidFill>
              </a:rPr>
              <a:t> </a:t>
            </a:r>
            <a:r>
              <a:rPr sz="938" err="1">
                <a:solidFill>
                  <a:srgbClr val="80807F"/>
                </a:solidFill>
              </a:rPr>
              <a:t>adipiscing</a:t>
            </a:r>
            <a:r>
              <a:rPr sz="938">
                <a:solidFill>
                  <a:srgbClr val="80807F"/>
                </a:solidFill>
              </a:rPr>
              <a:t> </a:t>
            </a:r>
            <a:r>
              <a:rPr sz="938" err="1">
                <a:solidFill>
                  <a:srgbClr val="80807F"/>
                </a:solidFill>
              </a:rPr>
              <a:t>elit</a:t>
            </a:r>
            <a:r>
              <a:rPr sz="938">
                <a:solidFill>
                  <a:srgbClr val="80807F"/>
                </a:solidFill>
              </a:rPr>
              <a:t>, sed do </a:t>
            </a:r>
            <a:r>
              <a:rPr sz="938" err="1">
                <a:solidFill>
                  <a:srgbClr val="80807F"/>
                </a:solidFill>
              </a:rPr>
              <a:t>eiusmod</a:t>
            </a:r>
            <a:r>
              <a:rPr sz="938">
                <a:solidFill>
                  <a:srgbClr val="80807F"/>
                </a:solidFill>
              </a:rPr>
              <a:t> </a:t>
            </a:r>
            <a:r>
              <a:rPr sz="938" err="1">
                <a:solidFill>
                  <a:srgbClr val="80807F"/>
                </a:solidFill>
              </a:rPr>
              <a:t>tempor</a:t>
            </a:r>
            <a:r>
              <a:rPr sz="938">
                <a:solidFill>
                  <a:srgbClr val="80807F"/>
                </a:solidFill>
              </a:rPr>
              <a:t> </a:t>
            </a:r>
            <a:r>
              <a:rPr sz="938" err="1">
                <a:solidFill>
                  <a:srgbClr val="80807F"/>
                </a:solidFill>
              </a:rPr>
              <a:t>incididunt</a:t>
            </a:r>
            <a:r>
              <a:rPr sz="938">
                <a:solidFill>
                  <a:srgbClr val="80807F"/>
                </a:solidFill>
              </a:rPr>
              <a:t> </a:t>
            </a:r>
            <a:r>
              <a:rPr sz="938" err="1">
                <a:solidFill>
                  <a:srgbClr val="80807F"/>
                </a:solidFill>
              </a:rPr>
              <a:t>ut</a:t>
            </a:r>
            <a:r>
              <a:rPr sz="938">
                <a:solidFill>
                  <a:srgbClr val="80807F"/>
                </a:solidFill>
              </a:rPr>
              <a:t> labore et dolore magna </a:t>
            </a:r>
            <a:r>
              <a:rPr sz="938" err="1">
                <a:solidFill>
                  <a:srgbClr val="80807F"/>
                </a:solidFill>
              </a:rPr>
              <a:t>aliqua</a:t>
            </a:r>
            <a:r>
              <a:rPr sz="938">
                <a:solidFill>
                  <a:srgbClr val="80807F"/>
                </a:solidFill>
              </a:rPr>
              <a:t>. Ut </a:t>
            </a:r>
            <a:r>
              <a:rPr sz="938" err="1">
                <a:solidFill>
                  <a:srgbClr val="80807F"/>
                </a:solidFill>
              </a:rPr>
              <a:t>enim</a:t>
            </a:r>
            <a:r>
              <a:rPr sz="938">
                <a:solidFill>
                  <a:srgbClr val="80807F"/>
                </a:solidFill>
              </a:rPr>
              <a:t> ad minim </a:t>
            </a:r>
            <a:r>
              <a:rPr sz="938" err="1">
                <a:solidFill>
                  <a:srgbClr val="80807F"/>
                </a:solidFill>
              </a:rPr>
              <a:t>veniam</a:t>
            </a:r>
            <a:r>
              <a:rPr sz="938">
                <a:solidFill>
                  <a:srgbClr val="80807F"/>
                </a:solidFill>
              </a:rPr>
              <a:t>, </a:t>
            </a:r>
            <a:r>
              <a:rPr sz="938" err="1">
                <a:solidFill>
                  <a:srgbClr val="80807F"/>
                </a:solidFill>
              </a:rPr>
              <a:t>quis</a:t>
            </a:r>
            <a:r>
              <a:rPr sz="938">
                <a:solidFill>
                  <a:srgbClr val="80807F"/>
                </a:solidFill>
              </a:rPr>
              <a:t> </a:t>
            </a:r>
            <a:r>
              <a:rPr sz="938" err="1">
                <a:solidFill>
                  <a:srgbClr val="80807F"/>
                </a:solidFill>
              </a:rPr>
              <a:t>nostrud</a:t>
            </a:r>
            <a:r>
              <a:rPr sz="938">
                <a:solidFill>
                  <a:srgbClr val="80807F"/>
                </a:solidFill>
              </a:rPr>
              <a:t> exercitation </a:t>
            </a:r>
            <a:r>
              <a:rPr sz="938" err="1">
                <a:solidFill>
                  <a:srgbClr val="80807F"/>
                </a:solidFill>
              </a:rPr>
              <a:t>ullamco</a:t>
            </a:r>
            <a:r>
              <a:rPr sz="938">
                <a:solidFill>
                  <a:srgbClr val="80807F"/>
                </a:solidFill>
              </a:rPr>
              <a:t> </a:t>
            </a:r>
            <a:r>
              <a:rPr sz="938" err="1">
                <a:solidFill>
                  <a:srgbClr val="80807F"/>
                </a:solidFill>
              </a:rPr>
              <a:t>laboris</a:t>
            </a:r>
            <a:r>
              <a:rPr sz="938">
                <a:solidFill>
                  <a:srgbClr val="80807F"/>
                </a:solidFill>
              </a:rPr>
              <a:t> nisi </a:t>
            </a:r>
            <a:r>
              <a:rPr sz="938" err="1">
                <a:solidFill>
                  <a:srgbClr val="80807F"/>
                </a:solidFill>
              </a:rPr>
              <a:t>ut</a:t>
            </a:r>
            <a:r>
              <a:rPr sz="938">
                <a:solidFill>
                  <a:srgbClr val="80807F"/>
                </a:solidFill>
              </a:rPr>
              <a:t> </a:t>
            </a:r>
            <a:r>
              <a:rPr sz="938" err="1">
                <a:solidFill>
                  <a:srgbClr val="80807F"/>
                </a:solidFill>
              </a:rPr>
              <a:t>aliquip</a:t>
            </a:r>
            <a:r>
              <a:rPr sz="938">
                <a:solidFill>
                  <a:srgbClr val="80807F"/>
                </a:solidFill>
              </a:rPr>
              <a:t> ex </a:t>
            </a:r>
            <a:r>
              <a:rPr sz="938" err="1">
                <a:solidFill>
                  <a:srgbClr val="80807F"/>
                </a:solidFill>
              </a:rPr>
              <a:t>ea</a:t>
            </a:r>
            <a:r>
              <a:rPr sz="938">
                <a:solidFill>
                  <a:srgbClr val="80807F"/>
                </a:solidFill>
              </a:rPr>
              <a:t> </a:t>
            </a:r>
            <a:r>
              <a:rPr sz="938" err="1">
                <a:solidFill>
                  <a:srgbClr val="80807F"/>
                </a:solidFill>
              </a:rPr>
              <a:t>commodo</a:t>
            </a:r>
            <a:r>
              <a:rPr sz="938">
                <a:solidFill>
                  <a:srgbClr val="80807F"/>
                </a:solidFill>
              </a:rPr>
              <a:t> </a:t>
            </a:r>
            <a:r>
              <a:rPr sz="938" err="1">
                <a:solidFill>
                  <a:srgbClr val="80807F"/>
                </a:solidFill>
              </a:rPr>
              <a:t>consequat</a:t>
            </a:r>
            <a:r>
              <a:rPr sz="938">
                <a:solidFill>
                  <a:srgbClr val="80807F"/>
                </a:solidFill>
              </a:rPr>
              <a:t>. Duis </a:t>
            </a:r>
            <a:r>
              <a:rPr sz="938" err="1">
                <a:solidFill>
                  <a:srgbClr val="80807F"/>
                </a:solidFill>
              </a:rPr>
              <a:t>aute</a:t>
            </a:r>
            <a:r>
              <a:rPr sz="938">
                <a:solidFill>
                  <a:srgbClr val="80807F"/>
                </a:solidFill>
              </a:rPr>
              <a:t> </a:t>
            </a:r>
            <a:r>
              <a:rPr sz="938" err="1">
                <a:solidFill>
                  <a:srgbClr val="80807F"/>
                </a:solidFill>
              </a:rPr>
              <a:t>irure</a:t>
            </a:r>
            <a:r>
              <a:rPr sz="938">
                <a:solidFill>
                  <a:srgbClr val="80807F"/>
                </a:solidFill>
              </a:rPr>
              <a:t> dolor in </a:t>
            </a:r>
            <a:r>
              <a:rPr sz="938" err="1">
                <a:solidFill>
                  <a:srgbClr val="80807F"/>
                </a:solidFill>
              </a:rPr>
              <a:t>reprehenderit</a:t>
            </a:r>
            <a:r>
              <a:rPr sz="938">
                <a:solidFill>
                  <a:srgbClr val="80807F"/>
                </a:solidFill>
              </a:rPr>
              <a:t> in </a:t>
            </a:r>
            <a:r>
              <a:rPr sz="938" err="1">
                <a:solidFill>
                  <a:srgbClr val="80807F"/>
                </a:solidFill>
              </a:rPr>
              <a:t>voluptate</a:t>
            </a:r>
            <a:r>
              <a:rPr sz="938">
                <a:solidFill>
                  <a:srgbClr val="80807F"/>
                </a:solidFill>
              </a:rPr>
              <a:t> </a:t>
            </a:r>
            <a:r>
              <a:rPr sz="938" err="1">
                <a:solidFill>
                  <a:srgbClr val="80807F"/>
                </a:solidFill>
              </a:rPr>
              <a:t>velit</a:t>
            </a:r>
            <a:r>
              <a:rPr sz="938">
                <a:solidFill>
                  <a:srgbClr val="80807F"/>
                </a:solidFill>
              </a:rPr>
              <a:t> </a:t>
            </a:r>
            <a:r>
              <a:rPr sz="938" err="1">
                <a:solidFill>
                  <a:srgbClr val="80807F"/>
                </a:solidFill>
              </a:rPr>
              <a:t>esse</a:t>
            </a:r>
            <a:r>
              <a:rPr sz="938">
                <a:solidFill>
                  <a:srgbClr val="80807F"/>
                </a:solidFill>
              </a:rPr>
              <a:t> </a:t>
            </a:r>
            <a:r>
              <a:rPr sz="938" err="1">
                <a:solidFill>
                  <a:srgbClr val="80807F"/>
                </a:solidFill>
              </a:rPr>
              <a:t>cillum</a:t>
            </a:r>
            <a:r>
              <a:rPr sz="938">
                <a:solidFill>
                  <a:srgbClr val="80807F"/>
                </a:solidFill>
              </a:rPr>
              <a:t> dolore </a:t>
            </a:r>
            <a:r>
              <a:rPr sz="938" err="1">
                <a:solidFill>
                  <a:srgbClr val="80807F"/>
                </a:solidFill>
              </a:rPr>
              <a:t>eu</a:t>
            </a:r>
            <a:r>
              <a:rPr sz="938">
                <a:solidFill>
                  <a:srgbClr val="80807F"/>
                </a:solidFill>
              </a:rPr>
              <a:t> </a:t>
            </a:r>
            <a:r>
              <a:rPr sz="938" err="1">
                <a:solidFill>
                  <a:srgbClr val="80807F"/>
                </a:solidFill>
              </a:rPr>
              <a:t>fugiat</a:t>
            </a:r>
            <a:r>
              <a:rPr sz="938">
                <a:solidFill>
                  <a:srgbClr val="80807F"/>
                </a:solidFill>
              </a:rPr>
              <a:t> </a:t>
            </a:r>
            <a:r>
              <a:rPr sz="938" err="1">
                <a:solidFill>
                  <a:srgbClr val="80807F"/>
                </a:solidFill>
              </a:rPr>
              <a:t>nulla</a:t>
            </a:r>
            <a:r>
              <a:rPr sz="938">
                <a:solidFill>
                  <a:srgbClr val="80807F"/>
                </a:solidFill>
              </a:rPr>
              <a:t> </a:t>
            </a:r>
            <a:r>
              <a:rPr sz="938" err="1">
                <a:solidFill>
                  <a:srgbClr val="80807F"/>
                </a:solidFill>
              </a:rPr>
              <a:t>pariatur</a:t>
            </a:r>
            <a:r>
              <a:rPr sz="938">
                <a:solidFill>
                  <a:srgbClr val="80807F"/>
                </a:solidFill>
              </a:rPr>
              <a:t>. </a:t>
            </a:r>
          </a:p>
          <a:p>
            <a:pPr>
              <a:lnSpc>
                <a:spcPct val="100000"/>
              </a:lnSpc>
              <a:defRPr sz="2500">
                <a:solidFill>
                  <a:srgbClr val="061636"/>
                </a:solidFill>
                <a:latin typeface="Arial"/>
                <a:ea typeface="Arial"/>
                <a:cs typeface="Arial"/>
                <a:sym typeface="Arial"/>
              </a:defRPr>
            </a:pPr>
            <a:r>
              <a:rPr sz="938" err="1">
                <a:solidFill>
                  <a:srgbClr val="80807F"/>
                </a:solidFill>
              </a:rPr>
              <a:t>Excepteur</a:t>
            </a:r>
            <a:r>
              <a:rPr sz="938">
                <a:solidFill>
                  <a:srgbClr val="80807F"/>
                </a:solidFill>
              </a:rPr>
              <a:t> </a:t>
            </a:r>
            <a:r>
              <a:rPr sz="938" err="1">
                <a:solidFill>
                  <a:srgbClr val="80807F"/>
                </a:solidFill>
              </a:rPr>
              <a:t>sint</a:t>
            </a:r>
            <a:r>
              <a:rPr sz="938">
                <a:solidFill>
                  <a:srgbClr val="80807F"/>
                </a:solidFill>
              </a:rPr>
              <a:t> </a:t>
            </a:r>
            <a:r>
              <a:rPr sz="938" err="1">
                <a:solidFill>
                  <a:srgbClr val="80807F"/>
                </a:solidFill>
              </a:rPr>
              <a:t>occaecat</a:t>
            </a:r>
            <a:r>
              <a:rPr sz="938">
                <a:solidFill>
                  <a:srgbClr val="80807F"/>
                </a:solidFill>
              </a:rPr>
              <a:t> </a:t>
            </a:r>
            <a:r>
              <a:rPr sz="938" err="1">
                <a:solidFill>
                  <a:srgbClr val="80807F"/>
                </a:solidFill>
              </a:rPr>
              <a:t>cupidatat</a:t>
            </a:r>
            <a:r>
              <a:rPr sz="938">
                <a:solidFill>
                  <a:srgbClr val="80807F"/>
                </a:solidFill>
              </a:rPr>
              <a:t> non </a:t>
            </a:r>
            <a:r>
              <a:rPr sz="938" err="1">
                <a:solidFill>
                  <a:srgbClr val="80807F"/>
                </a:solidFill>
              </a:rPr>
              <a:t>proident</a:t>
            </a:r>
            <a:r>
              <a:rPr sz="938">
                <a:solidFill>
                  <a:srgbClr val="80807F"/>
                </a:solidFill>
              </a:rPr>
              <a:t>, sunt in culpa qui </a:t>
            </a:r>
            <a:r>
              <a:rPr sz="938" err="1">
                <a:solidFill>
                  <a:srgbClr val="80807F"/>
                </a:solidFill>
              </a:rPr>
              <a:t>officia</a:t>
            </a:r>
            <a:r>
              <a:rPr sz="938">
                <a:solidFill>
                  <a:srgbClr val="80807F"/>
                </a:solidFill>
              </a:rPr>
              <a:t> </a:t>
            </a:r>
            <a:r>
              <a:rPr sz="938" err="1">
                <a:solidFill>
                  <a:srgbClr val="80807F"/>
                </a:solidFill>
              </a:rPr>
              <a:t>deserunt</a:t>
            </a:r>
            <a:r>
              <a:rPr sz="938">
                <a:solidFill>
                  <a:srgbClr val="80807F"/>
                </a:solidFill>
              </a:rPr>
              <a:t> </a:t>
            </a:r>
            <a:r>
              <a:rPr sz="938" err="1">
                <a:solidFill>
                  <a:srgbClr val="80807F"/>
                </a:solidFill>
              </a:rPr>
              <a:t>mollit</a:t>
            </a:r>
            <a:r>
              <a:rPr sz="938">
                <a:solidFill>
                  <a:srgbClr val="80807F"/>
                </a:solidFill>
              </a:rPr>
              <a:t> </a:t>
            </a:r>
            <a:r>
              <a:rPr sz="938" err="1">
                <a:solidFill>
                  <a:srgbClr val="80807F"/>
                </a:solidFill>
              </a:rPr>
              <a:t>anim</a:t>
            </a:r>
            <a:r>
              <a:rPr sz="938">
                <a:solidFill>
                  <a:srgbClr val="80807F"/>
                </a:solidFill>
              </a:rPr>
              <a:t> id </a:t>
            </a:r>
            <a:r>
              <a:rPr sz="938" err="1">
                <a:solidFill>
                  <a:srgbClr val="80807F"/>
                </a:solidFill>
              </a:rPr>
              <a:t>est</a:t>
            </a:r>
            <a:r>
              <a:rPr sz="938">
                <a:solidFill>
                  <a:srgbClr val="80807F"/>
                </a:solidFill>
              </a:rPr>
              <a:t> </a:t>
            </a:r>
            <a:r>
              <a:rPr sz="938" err="1">
                <a:solidFill>
                  <a:srgbClr val="80807F"/>
                </a:solidFill>
              </a:rPr>
              <a:t>laborum</a:t>
            </a:r>
            <a:r>
              <a:rPr sz="938">
                <a:solidFill>
                  <a:srgbClr val="80807F"/>
                </a:solidFill>
              </a:rPr>
              <a:t>. Lorem ipsum dolor sit </a:t>
            </a:r>
            <a:r>
              <a:rPr sz="938" err="1">
                <a:solidFill>
                  <a:srgbClr val="80807F"/>
                </a:solidFill>
              </a:rPr>
              <a:t>amet</a:t>
            </a:r>
            <a:r>
              <a:rPr sz="938">
                <a:solidFill>
                  <a:srgbClr val="80807F"/>
                </a:solidFill>
              </a:rPr>
              <a:t>, </a:t>
            </a:r>
            <a:r>
              <a:rPr sz="938" err="1">
                <a:solidFill>
                  <a:srgbClr val="80807F"/>
                </a:solidFill>
              </a:rPr>
              <a:t>consectetur</a:t>
            </a:r>
            <a:r>
              <a:rPr sz="938">
                <a:solidFill>
                  <a:srgbClr val="80807F"/>
                </a:solidFill>
              </a:rPr>
              <a:t> </a:t>
            </a:r>
            <a:r>
              <a:rPr sz="938" err="1">
                <a:solidFill>
                  <a:srgbClr val="80807F"/>
                </a:solidFill>
              </a:rPr>
              <a:t>adipiscing</a:t>
            </a:r>
            <a:r>
              <a:rPr sz="938">
                <a:solidFill>
                  <a:srgbClr val="80807F"/>
                </a:solidFill>
              </a:rPr>
              <a:t> </a:t>
            </a:r>
            <a:r>
              <a:rPr sz="938" err="1">
                <a:solidFill>
                  <a:srgbClr val="80807F"/>
                </a:solidFill>
              </a:rPr>
              <a:t>elit</a:t>
            </a:r>
            <a:r>
              <a:rPr sz="938">
                <a:solidFill>
                  <a:srgbClr val="80807F"/>
                </a:solidFill>
              </a:rPr>
              <a:t>, sed do </a:t>
            </a:r>
            <a:r>
              <a:rPr sz="938" err="1">
                <a:solidFill>
                  <a:srgbClr val="80807F"/>
                </a:solidFill>
              </a:rPr>
              <a:t>eiusmod</a:t>
            </a:r>
            <a:r>
              <a:rPr sz="938">
                <a:solidFill>
                  <a:srgbClr val="80807F"/>
                </a:solidFill>
              </a:rPr>
              <a:t> </a:t>
            </a:r>
            <a:r>
              <a:rPr sz="938" err="1">
                <a:solidFill>
                  <a:srgbClr val="80807F"/>
                </a:solidFill>
              </a:rPr>
              <a:t>tempor</a:t>
            </a:r>
            <a:r>
              <a:rPr sz="938">
                <a:solidFill>
                  <a:srgbClr val="80807F"/>
                </a:solidFill>
              </a:rPr>
              <a:t> </a:t>
            </a:r>
            <a:r>
              <a:rPr sz="938" err="1">
                <a:solidFill>
                  <a:srgbClr val="80807F"/>
                </a:solidFill>
              </a:rPr>
              <a:t>incididunt</a:t>
            </a:r>
            <a:r>
              <a:rPr sz="938">
                <a:solidFill>
                  <a:srgbClr val="80807F"/>
                </a:solidFill>
              </a:rPr>
              <a:t> </a:t>
            </a:r>
            <a:r>
              <a:rPr sz="938" err="1">
                <a:solidFill>
                  <a:srgbClr val="80807F"/>
                </a:solidFill>
              </a:rPr>
              <a:t>ut</a:t>
            </a:r>
            <a:r>
              <a:rPr sz="938">
                <a:solidFill>
                  <a:srgbClr val="80807F"/>
                </a:solidFill>
              </a:rPr>
              <a:t> labore et dolore magna </a:t>
            </a:r>
            <a:r>
              <a:rPr sz="938" err="1">
                <a:solidFill>
                  <a:srgbClr val="80807F"/>
                </a:solidFill>
              </a:rPr>
              <a:t>aliqua</a:t>
            </a:r>
            <a:r>
              <a:rPr sz="938">
                <a:solidFill>
                  <a:srgbClr val="80807F"/>
                </a:solidFill>
              </a:rPr>
              <a:t>. </a:t>
            </a:r>
          </a:p>
          <a:p>
            <a:pPr>
              <a:lnSpc>
                <a:spcPct val="100000"/>
              </a:lnSpc>
              <a:defRPr sz="2500">
                <a:solidFill>
                  <a:srgbClr val="061636"/>
                </a:solidFill>
                <a:latin typeface="Arial"/>
                <a:ea typeface="Arial"/>
                <a:cs typeface="Arial"/>
                <a:sym typeface="Arial"/>
              </a:defRPr>
            </a:pPr>
            <a:r>
              <a:rPr sz="938">
                <a:solidFill>
                  <a:srgbClr val="80807F"/>
                </a:solidFill>
              </a:rPr>
              <a:t>Ut </a:t>
            </a:r>
            <a:r>
              <a:rPr sz="938" err="1">
                <a:solidFill>
                  <a:srgbClr val="80807F"/>
                </a:solidFill>
              </a:rPr>
              <a:t>enim</a:t>
            </a:r>
            <a:r>
              <a:rPr sz="938">
                <a:solidFill>
                  <a:srgbClr val="80807F"/>
                </a:solidFill>
              </a:rPr>
              <a:t> ad minim </a:t>
            </a:r>
            <a:r>
              <a:rPr sz="938" err="1">
                <a:solidFill>
                  <a:srgbClr val="80807F"/>
                </a:solidFill>
              </a:rPr>
              <a:t>veniam</a:t>
            </a:r>
            <a:r>
              <a:rPr sz="938">
                <a:solidFill>
                  <a:srgbClr val="80807F"/>
                </a:solidFill>
              </a:rPr>
              <a:t>, </a:t>
            </a:r>
            <a:r>
              <a:rPr sz="938" err="1">
                <a:solidFill>
                  <a:srgbClr val="80807F"/>
                </a:solidFill>
              </a:rPr>
              <a:t>quis</a:t>
            </a:r>
            <a:r>
              <a:rPr sz="938">
                <a:solidFill>
                  <a:srgbClr val="80807F"/>
                </a:solidFill>
              </a:rPr>
              <a:t> </a:t>
            </a:r>
            <a:r>
              <a:rPr sz="938" err="1">
                <a:solidFill>
                  <a:srgbClr val="80807F"/>
                </a:solidFill>
              </a:rPr>
              <a:t>nostrud</a:t>
            </a:r>
            <a:r>
              <a:rPr sz="938">
                <a:solidFill>
                  <a:srgbClr val="80807F"/>
                </a:solidFill>
              </a:rPr>
              <a:t> exercitation </a:t>
            </a:r>
            <a:r>
              <a:rPr sz="938" err="1">
                <a:solidFill>
                  <a:srgbClr val="80807F"/>
                </a:solidFill>
              </a:rPr>
              <a:t>ullamco</a:t>
            </a:r>
            <a:r>
              <a:rPr sz="938">
                <a:solidFill>
                  <a:srgbClr val="80807F"/>
                </a:solidFill>
              </a:rPr>
              <a:t> </a:t>
            </a:r>
            <a:r>
              <a:rPr sz="938" err="1">
                <a:solidFill>
                  <a:srgbClr val="80807F"/>
                </a:solidFill>
              </a:rPr>
              <a:t>laboris</a:t>
            </a:r>
            <a:r>
              <a:rPr sz="938">
                <a:solidFill>
                  <a:srgbClr val="80807F"/>
                </a:solidFill>
              </a:rPr>
              <a:t> nisi </a:t>
            </a:r>
            <a:r>
              <a:rPr sz="938" err="1">
                <a:solidFill>
                  <a:srgbClr val="80807F"/>
                </a:solidFill>
              </a:rPr>
              <a:t>ut</a:t>
            </a:r>
            <a:r>
              <a:rPr sz="938">
                <a:solidFill>
                  <a:srgbClr val="80807F"/>
                </a:solidFill>
              </a:rPr>
              <a:t> </a:t>
            </a:r>
            <a:r>
              <a:rPr sz="938" err="1">
                <a:solidFill>
                  <a:srgbClr val="80807F"/>
                </a:solidFill>
              </a:rPr>
              <a:t>aliquip</a:t>
            </a:r>
            <a:r>
              <a:rPr sz="938">
                <a:solidFill>
                  <a:srgbClr val="80807F"/>
                </a:solidFill>
              </a:rPr>
              <a:t> ex </a:t>
            </a:r>
            <a:r>
              <a:rPr sz="938" err="1">
                <a:solidFill>
                  <a:srgbClr val="80807F"/>
                </a:solidFill>
              </a:rPr>
              <a:t>ea</a:t>
            </a:r>
            <a:r>
              <a:rPr sz="938">
                <a:solidFill>
                  <a:srgbClr val="80807F"/>
                </a:solidFill>
              </a:rPr>
              <a:t> </a:t>
            </a:r>
            <a:r>
              <a:rPr sz="938" err="1">
                <a:solidFill>
                  <a:srgbClr val="80807F"/>
                </a:solidFill>
              </a:rPr>
              <a:t>commodo</a:t>
            </a:r>
            <a:r>
              <a:rPr sz="938">
                <a:solidFill>
                  <a:srgbClr val="80807F"/>
                </a:solidFill>
              </a:rPr>
              <a:t> </a:t>
            </a:r>
            <a:r>
              <a:rPr sz="938" err="1">
                <a:solidFill>
                  <a:srgbClr val="80807F"/>
                </a:solidFill>
              </a:rPr>
              <a:t>consequat</a:t>
            </a:r>
            <a:r>
              <a:rPr sz="938">
                <a:solidFill>
                  <a:srgbClr val="80807F"/>
                </a:solidFill>
              </a:rPr>
              <a:t>. </a:t>
            </a:r>
            <a:r>
              <a:rPr sz="938" err="1">
                <a:solidFill>
                  <a:srgbClr val="80807F"/>
                </a:solidFill>
              </a:rPr>
              <a:t>Excepteur</a:t>
            </a:r>
            <a:r>
              <a:rPr sz="938">
                <a:solidFill>
                  <a:srgbClr val="80807F"/>
                </a:solidFill>
              </a:rPr>
              <a:t> </a:t>
            </a:r>
            <a:r>
              <a:rPr sz="938" err="1">
                <a:solidFill>
                  <a:srgbClr val="80807F"/>
                </a:solidFill>
              </a:rPr>
              <a:t>sint</a:t>
            </a:r>
            <a:r>
              <a:rPr sz="938">
                <a:solidFill>
                  <a:srgbClr val="80807F"/>
                </a:solidFill>
              </a:rPr>
              <a:t> </a:t>
            </a:r>
            <a:r>
              <a:rPr sz="938" err="1">
                <a:solidFill>
                  <a:srgbClr val="80807F"/>
                </a:solidFill>
              </a:rPr>
              <a:t>occaecat</a:t>
            </a:r>
            <a:r>
              <a:rPr sz="938">
                <a:solidFill>
                  <a:srgbClr val="80807F"/>
                </a:solidFill>
              </a:rPr>
              <a:t> </a:t>
            </a:r>
            <a:r>
              <a:rPr sz="938" err="1">
                <a:solidFill>
                  <a:srgbClr val="80807F"/>
                </a:solidFill>
              </a:rPr>
              <a:t>cupidatat</a:t>
            </a:r>
            <a:r>
              <a:rPr sz="938">
                <a:solidFill>
                  <a:srgbClr val="80807F"/>
                </a:solidFill>
              </a:rPr>
              <a:t> non </a:t>
            </a:r>
            <a:r>
              <a:rPr sz="938" err="1">
                <a:solidFill>
                  <a:srgbClr val="80807F"/>
                </a:solidFill>
              </a:rPr>
              <a:t>proident</a:t>
            </a:r>
            <a:r>
              <a:rPr sz="938">
                <a:solidFill>
                  <a:srgbClr val="80807F"/>
                </a:solidFill>
              </a:rPr>
              <a:t>, sunt in culpa qui </a:t>
            </a:r>
            <a:r>
              <a:rPr sz="938" err="1">
                <a:solidFill>
                  <a:srgbClr val="80807F"/>
                </a:solidFill>
              </a:rPr>
              <a:t>officia</a:t>
            </a:r>
            <a:r>
              <a:rPr sz="938">
                <a:solidFill>
                  <a:srgbClr val="80807F"/>
                </a:solidFill>
              </a:rPr>
              <a:t> </a:t>
            </a:r>
            <a:r>
              <a:rPr sz="938" err="1">
                <a:solidFill>
                  <a:srgbClr val="80807F"/>
                </a:solidFill>
              </a:rPr>
              <a:t>deserunt</a:t>
            </a:r>
            <a:r>
              <a:rPr sz="938">
                <a:solidFill>
                  <a:srgbClr val="80807F"/>
                </a:solidFill>
              </a:rPr>
              <a:t> </a:t>
            </a:r>
            <a:r>
              <a:rPr sz="938" err="1">
                <a:solidFill>
                  <a:srgbClr val="80807F"/>
                </a:solidFill>
              </a:rPr>
              <a:t>mollit</a:t>
            </a:r>
            <a:r>
              <a:rPr sz="938">
                <a:solidFill>
                  <a:srgbClr val="80807F"/>
                </a:solidFill>
              </a:rPr>
              <a:t> </a:t>
            </a:r>
            <a:r>
              <a:rPr sz="938" err="1">
                <a:solidFill>
                  <a:srgbClr val="80807F"/>
                </a:solidFill>
              </a:rPr>
              <a:t>anim</a:t>
            </a:r>
            <a:r>
              <a:rPr sz="938">
                <a:solidFill>
                  <a:srgbClr val="80807F"/>
                </a:solidFill>
              </a:rPr>
              <a:t> id.</a:t>
            </a:r>
          </a:p>
        </p:txBody>
      </p:sp>
      <p:sp>
        <p:nvSpPr>
          <p:cNvPr id="454" name="Luctus"/>
          <p:cNvSpPr txBox="1"/>
          <p:nvPr/>
        </p:nvSpPr>
        <p:spPr>
          <a:xfrm>
            <a:off x="5761945" y="2089564"/>
            <a:ext cx="808517" cy="272254"/>
          </a:xfrm>
          <a:prstGeom prst="rect">
            <a:avLst/>
          </a:prstGeom>
          <a:ln w="12700">
            <a:miter lim="400000"/>
          </a:ln>
          <a:extLst>
            <a:ext uri="{C572A759-6A51-4108-AA02-DFA0A04FC94B}">
              <ma14:wrappingTextBoxFlag xmlns="" xmlns:ma14="http://schemas.microsoft.com/office/mac/drawingml/2011/main" val="1"/>
            </a:ext>
          </a:extLst>
        </p:spPr>
        <p:txBody>
          <a:bodyPr lIns="19050" tIns="19050" rIns="19050" bIns="19050" anchor="ctr">
            <a:spAutoFit/>
          </a:bodyPr>
          <a:lstStyle>
            <a:lvl1pPr>
              <a:defRPr sz="4500" b="1">
                <a:solidFill>
                  <a:srgbClr val="1E4BDE"/>
                </a:solidFill>
                <a:latin typeface="Arial Narrow"/>
                <a:ea typeface="Arial Narrow"/>
                <a:cs typeface="Arial Narrow"/>
                <a:sym typeface="Arial Narrow"/>
              </a:defRPr>
            </a:lvl1pPr>
          </a:lstStyle>
          <a:p>
            <a:r>
              <a:rPr sz="1688" err="1">
                <a:solidFill>
                  <a:srgbClr val="005BAF"/>
                </a:solidFill>
              </a:rPr>
              <a:t>Luctus</a:t>
            </a:r>
            <a:endParaRPr sz="1688">
              <a:solidFill>
                <a:srgbClr val="005BAF"/>
              </a:solidFill>
            </a:endParaRPr>
          </a:p>
        </p:txBody>
      </p:sp>
      <p:sp>
        <p:nvSpPr>
          <p:cNvPr id="455" name="Lorem ipsum dolor sit amet, consectetur adipiscing elit."/>
          <p:cNvSpPr txBox="1"/>
          <p:nvPr/>
        </p:nvSpPr>
        <p:spPr>
          <a:xfrm>
            <a:off x="5761945" y="2417721"/>
            <a:ext cx="1744379" cy="327141"/>
          </a:xfrm>
          <a:prstGeom prst="rect">
            <a:avLst/>
          </a:prstGeom>
          <a:ln w="12700">
            <a:miter lim="400000"/>
          </a:ln>
          <a:extLst>
            <a:ext uri="{C572A759-6A51-4108-AA02-DFA0A04FC94B}">
              <ma14:wrappingTextBoxFlag xmlns="" xmlns:ma14="http://schemas.microsoft.com/office/mac/drawingml/2011/main" val="1"/>
            </a:ext>
          </a:extLst>
        </p:spPr>
        <p:txBody>
          <a:bodyPr lIns="19050" tIns="19050" rIns="19050" bIns="19050" anchor="ctr">
            <a:spAutoFit/>
          </a:bodyPr>
          <a:lstStyle>
            <a:lvl1pPr defTabSz="457200">
              <a:lnSpc>
                <a:spcPts val="4600"/>
              </a:lnSpc>
              <a:spcBef>
                <a:spcPts val="0"/>
              </a:spcBef>
              <a:defRPr sz="2500">
                <a:solidFill>
                  <a:srgbClr val="061638"/>
                </a:solidFill>
                <a:latin typeface="Arial"/>
                <a:ea typeface="Arial"/>
                <a:cs typeface="Arial"/>
                <a:sym typeface="Arial"/>
              </a:defRPr>
            </a:lvl1pPr>
          </a:lstStyle>
          <a:p>
            <a:pPr>
              <a:lnSpc>
                <a:spcPct val="100000"/>
              </a:lnSpc>
            </a:pPr>
            <a:r>
              <a:rPr sz="938"/>
              <a:t>Lorem ipsum dolor sit </a:t>
            </a:r>
            <a:r>
              <a:rPr sz="938" err="1"/>
              <a:t>amet</a:t>
            </a:r>
            <a:r>
              <a:rPr sz="938"/>
              <a:t>, </a:t>
            </a:r>
            <a:r>
              <a:rPr sz="938" err="1"/>
              <a:t>consectetur</a:t>
            </a:r>
            <a:r>
              <a:rPr sz="938"/>
              <a:t> </a:t>
            </a:r>
            <a:r>
              <a:rPr sz="938" err="1"/>
              <a:t>adipiscing</a:t>
            </a:r>
            <a:r>
              <a:rPr sz="938"/>
              <a:t> </a:t>
            </a:r>
            <a:r>
              <a:rPr sz="938" err="1"/>
              <a:t>elit</a:t>
            </a:r>
            <a:r>
              <a:rPr sz="938"/>
              <a:t>.</a:t>
            </a:r>
          </a:p>
        </p:txBody>
      </p:sp>
      <p:sp>
        <p:nvSpPr>
          <p:cNvPr id="457" name="0"/>
          <p:cNvSpPr txBox="1"/>
          <p:nvPr/>
        </p:nvSpPr>
        <p:spPr>
          <a:xfrm>
            <a:off x="7613559" y="2153593"/>
            <a:ext cx="357544" cy="661720"/>
          </a:xfrm>
          <a:prstGeom prst="rect">
            <a:avLst/>
          </a:prstGeom>
          <a:ln w="12700">
            <a:miter lim="400000"/>
          </a:ln>
          <a:extLst>
            <a:ext uri="{C572A759-6A51-4108-AA02-DFA0A04FC94B}">
              <ma14:wrappingTextBoxFlag xmlns="" xmlns:ma14="http://schemas.microsoft.com/office/mac/drawingml/2011/main" val="1"/>
            </a:ext>
          </a:extLst>
        </p:spPr>
        <p:txBody>
          <a:bodyPr lIns="19050" tIns="19050" rIns="19050" bIns="19050" anchor="ctr">
            <a:spAutoFit/>
          </a:bodyPr>
          <a:lstStyle>
            <a:lvl1pPr>
              <a:defRPr sz="12000">
                <a:solidFill>
                  <a:srgbClr val="1E4BDE"/>
                </a:solidFill>
                <a:latin typeface="Arial"/>
                <a:ea typeface="Arial"/>
                <a:cs typeface="Arial"/>
                <a:sym typeface="Arial"/>
              </a:defRPr>
            </a:lvl1pPr>
          </a:lstStyle>
          <a:p>
            <a:r>
              <a:rPr sz="4500">
                <a:solidFill>
                  <a:srgbClr val="100690"/>
                </a:solidFill>
              </a:rPr>
              <a:t>0</a:t>
            </a:r>
          </a:p>
        </p:txBody>
      </p:sp>
      <p:sp>
        <p:nvSpPr>
          <p:cNvPr id="458" name=",00%"/>
          <p:cNvSpPr txBox="1"/>
          <p:nvPr/>
        </p:nvSpPr>
        <p:spPr>
          <a:xfrm>
            <a:off x="7945819" y="2258312"/>
            <a:ext cx="953129" cy="318933"/>
          </a:xfrm>
          <a:prstGeom prst="rect">
            <a:avLst/>
          </a:prstGeom>
          <a:ln w="12700">
            <a:miter lim="400000"/>
          </a:ln>
          <a:extLst>
            <a:ext uri="{C572A759-6A51-4108-AA02-DFA0A04FC94B}">
              <ma14:wrappingTextBoxFlag xmlns="" xmlns:ma14="http://schemas.microsoft.com/office/mac/drawingml/2011/main" val="1"/>
            </a:ext>
          </a:extLst>
        </p:spPr>
        <p:txBody>
          <a:bodyPr lIns="19050" tIns="19050" rIns="19050" bIns="19050" anchor="ctr">
            <a:spAutoFit/>
          </a:bodyPr>
          <a:lstStyle>
            <a:lvl1pPr>
              <a:defRPr sz="5400">
                <a:solidFill>
                  <a:srgbClr val="1E4BDE"/>
                </a:solidFill>
                <a:latin typeface="Arial"/>
                <a:ea typeface="Arial"/>
                <a:cs typeface="Arial"/>
                <a:sym typeface="Arial"/>
              </a:defRPr>
            </a:lvl1pPr>
          </a:lstStyle>
          <a:p>
            <a:r>
              <a:rPr sz="2025">
                <a:solidFill>
                  <a:srgbClr val="100690"/>
                </a:solidFill>
              </a:rPr>
              <a:t>,00%</a:t>
            </a:r>
          </a:p>
        </p:txBody>
      </p:sp>
      <p:sp>
        <p:nvSpPr>
          <p:cNvPr id="460" name="Luctus"/>
          <p:cNvSpPr txBox="1"/>
          <p:nvPr/>
        </p:nvSpPr>
        <p:spPr>
          <a:xfrm>
            <a:off x="5761945" y="2962038"/>
            <a:ext cx="808517" cy="272254"/>
          </a:xfrm>
          <a:prstGeom prst="rect">
            <a:avLst/>
          </a:prstGeom>
          <a:ln w="12700">
            <a:miter lim="400000"/>
          </a:ln>
          <a:extLst>
            <a:ext uri="{C572A759-6A51-4108-AA02-DFA0A04FC94B}">
              <ma14:wrappingTextBoxFlag xmlns="" xmlns:ma14="http://schemas.microsoft.com/office/mac/drawingml/2011/main" val="1"/>
            </a:ext>
          </a:extLst>
        </p:spPr>
        <p:txBody>
          <a:bodyPr lIns="19050" tIns="19050" rIns="19050" bIns="19050" anchor="ctr">
            <a:spAutoFit/>
          </a:bodyPr>
          <a:lstStyle>
            <a:lvl1pPr>
              <a:defRPr sz="4500" b="1">
                <a:solidFill>
                  <a:srgbClr val="1E4BDE"/>
                </a:solidFill>
                <a:latin typeface="Arial Narrow"/>
                <a:ea typeface="Arial Narrow"/>
                <a:cs typeface="Arial Narrow"/>
                <a:sym typeface="Arial Narrow"/>
              </a:defRPr>
            </a:lvl1pPr>
          </a:lstStyle>
          <a:p>
            <a:r>
              <a:rPr sz="1688" err="1">
                <a:solidFill>
                  <a:srgbClr val="005BAF"/>
                </a:solidFill>
              </a:rPr>
              <a:t>Luctus</a:t>
            </a:r>
            <a:endParaRPr sz="1688">
              <a:solidFill>
                <a:srgbClr val="005BAF"/>
              </a:solidFill>
            </a:endParaRPr>
          </a:p>
        </p:txBody>
      </p:sp>
      <p:sp>
        <p:nvSpPr>
          <p:cNvPr id="461" name="Lorem ipsum dolor sit amet, consectetur adipiscing elit."/>
          <p:cNvSpPr txBox="1"/>
          <p:nvPr/>
        </p:nvSpPr>
        <p:spPr>
          <a:xfrm>
            <a:off x="5761945" y="3290195"/>
            <a:ext cx="1744379" cy="327141"/>
          </a:xfrm>
          <a:prstGeom prst="rect">
            <a:avLst/>
          </a:prstGeom>
          <a:ln w="12700">
            <a:miter lim="400000"/>
          </a:ln>
          <a:extLst>
            <a:ext uri="{C572A759-6A51-4108-AA02-DFA0A04FC94B}">
              <ma14:wrappingTextBoxFlag xmlns="" xmlns:ma14="http://schemas.microsoft.com/office/mac/drawingml/2011/main" val="1"/>
            </a:ext>
          </a:extLst>
        </p:spPr>
        <p:txBody>
          <a:bodyPr lIns="19050" tIns="19050" rIns="19050" bIns="19050" anchor="ctr">
            <a:spAutoFit/>
          </a:bodyPr>
          <a:lstStyle>
            <a:lvl1pPr defTabSz="457200">
              <a:lnSpc>
                <a:spcPts val="4600"/>
              </a:lnSpc>
              <a:spcBef>
                <a:spcPts val="0"/>
              </a:spcBef>
              <a:defRPr sz="2500">
                <a:solidFill>
                  <a:srgbClr val="061638"/>
                </a:solidFill>
                <a:latin typeface="Arial"/>
                <a:ea typeface="Arial"/>
                <a:cs typeface="Arial"/>
                <a:sym typeface="Arial"/>
              </a:defRPr>
            </a:lvl1pPr>
          </a:lstStyle>
          <a:p>
            <a:pPr>
              <a:lnSpc>
                <a:spcPct val="100000"/>
              </a:lnSpc>
            </a:pPr>
            <a:r>
              <a:rPr sz="938"/>
              <a:t>Lorem ipsum dolor sit </a:t>
            </a:r>
            <a:r>
              <a:rPr sz="938" err="1"/>
              <a:t>amet</a:t>
            </a:r>
            <a:r>
              <a:rPr sz="938"/>
              <a:t>, </a:t>
            </a:r>
            <a:r>
              <a:rPr sz="938" err="1"/>
              <a:t>consectetur</a:t>
            </a:r>
            <a:r>
              <a:rPr sz="938"/>
              <a:t> </a:t>
            </a:r>
            <a:r>
              <a:rPr sz="938" err="1"/>
              <a:t>adipiscing</a:t>
            </a:r>
            <a:r>
              <a:rPr sz="938"/>
              <a:t> </a:t>
            </a:r>
            <a:r>
              <a:rPr sz="938" err="1"/>
              <a:t>elit</a:t>
            </a:r>
            <a:r>
              <a:rPr sz="938"/>
              <a:t>.</a:t>
            </a:r>
          </a:p>
        </p:txBody>
      </p:sp>
      <p:sp>
        <p:nvSpPr>
          <p:cNvPr id="463" name="0"/>
          <p:cNvSpPr txBox="1"/>
          <p:nvPr/>
        </p:nvSpPr>
        <p:spPr>
          <a:xfrm>
            <a:off x="7613559" y="3026068"/>
            <a:ext cx="357544" cy="661720"/>
          </a:xfrm>
          <a:prstGeom prst="rect">
            <a:avLst/>
          </a:prstGeom>
          <a:ln w="12700">
            <a:miter lim="400000"/>
          </a:ln>
          <a:extLst>
            <a:ext uri="{C572A759-6A51-4108-AA02-DFA0A04FC94B}">
              <ma14:wrappingTextBoxFlag xmlns="" xmlns:ma14="http://schemas.microsoft.com/office/mac/drawingml/2011/main" val="1"/>
            </a:ext>
          </a:extLst>
        </p:spPr>
        <p:txBody>
          <a:bodyPr lIns="19050" tIns="19050" rIns="19050" bIns="19050" anchor="ctr">
            <a:spAutoFit/>
          </a:bodyPr>
          <a:lstStyle>
            <a:lvl1pPr>
              <a:defRPr sz="12000">
                <a:solidFill>
                  <a:srgbClr val="1E4BDE"/>
                </a:solidFill>
                <a:latin typeface="Arial"/>
                <a:ea typeface="Arial"/>
                <a:cs typeface="Arial"/>
                <a:sym typeface="Arial"/>
              </a:defRPr>
            </a:lvl1pPr>
          </a:lstStyle>
          <a:p>
            <a:r>
              <a:rPr sz="4500">
                <a:solidFill>
                  <a:srgbClr val="100690"/>
                </a:solidFill>
              </a:rPr>
              <a:t>0</a:t>
            </a:r>
          </a:p>
        </p:txBody>
      </p:sp>
      <p:sp>
        <p:nvSpPr>
          <p:cNvPr id="464" name=",00%"/>
          <p:cNvSpPr txBox="1"/>
          <p:nvPr/>
        </p:nvSpPr>
        <p:spPr>
          <a:xfrm>
            <a:off x="7945819" y="3130786"/>
            <a:ext cx="953129" cy="318933"/>
          </a:xfrm>
          <a:prstGeom prst="rect">
            <a:avLst/>
          </a:prstGeom>
          <a:ln w="12700">
            <a:miter lim="400000"/>
          </a:ln>
          <a:extLst>
            <a:ext uri="{C572A759-6A51-4108-AA02-DFA0A04FC94B}">
              <ma14:wrappingTextBoxFlag xmlns="" xmlns:ma14="http://schemas.microsoft.com/office/mac/drawingml/2011/main" val="1"/>
            </a:ext>
          </a:extLst>
        </p:spPr>
        <p:txBody>
          <a:bodyPr lIns="19050" tIns="19050" rIns="19050" bIns="19050" anchor="ctr">
            <a:spAutoFit/>
          </a:bodyPr>
          <a:lstStyle>
            <a:lvl1pPr>
              <a:defRPr sz="5400">
                <a:solidFill>
                  <a:srgbClr val="1E4BDE"/>
                </a:solidFill>
                <a:latin typeface="Arial"/>
                <a:ea typeface="Arial"/>
                <a:cs typeface="Arial"/>
                <a:sym typeface="Arial"/>
              </a:defRPr>
            </a:lvl1pPr>
          </a:lstStyle>
          <a:p>
            <a:r>
              <a:rPr sz="2025">
                <a:solidFill>
                  <a:srgbClr val="100690"/>
                </a:solidFill>
              </a:rPr>
              <a:t>,00%</a:t>
            </a:r>
          </a:p>
        </p:txBody>
      </p:sp>
      <p:sp>
        <p:nvSpPr>
          <p:cNvPr id="466" name="Luctus"/>
          <p:cNvSpPr txBox="1"/>
          <p:nvPr/>
        </p:nvSpPr>
        <p:spPr>
          <a:xfrm>
            <a:off x="5761945" y="3822259"/>
            <a:ext cx="808517" cy="272254"/>
          </a:xfrm>
          <a:prstGeom prst="rect">
            <a:avLst/>
          </a:prstGeom>
          <a:ln w="12700">
            <a:miter lim="400000"/>
          </a:ln>
          <a:extLst>
            <a:ext uri="{C572A759-6A51-4108-AA02-DFA0A04FC94B}">
              <ma14:wrappingTextBoxFlag xmlns="" xmlns:ma14="http://schemas.microsoft.com/office/mac/drawingml/2011/main" val="1"/>
            </a:ext>
          </a:extLst>
        </p:spPr>
        <p:txBody>
          <a:bodyPr lIns="19050" tIns="19050" rIns="19050" bIns="19050" anchor="ctr">
            <a:spAutoFit/>
          </a:bodyPr>
          <a:lstStyle>
            <a:lvl1pPr>
              <a:defRPr sz="4500" b="1">
                <a:solidFill>
                  <a:srgbClr val="1E4BDE"/>
                </a:solidFill>
                <a:latin typeface="Arial Narrow"/>
                <a:ea typeface="Arial Narrow"/>
                <a:cs typeface="Arial Narrow"/>
                <a:sym typeface="Arial Narrow"/>
              </a:defRPr>
            </a:lvl1pPr>
          </a:lstStyle>
          <a:p>
            <a:r>
              <a:rPr sz="1688" err="1">
                <a:solidFill>
                  <a:srgbClr val="005BAF"/>
                </a:solidFill>
              </a:rPr>
              <a:t>Luctus</a:t>
            </a:r>
            <a:endParaRPr sz="1688">
              <a:solidFill>
                <a:srgbClr val="005BAF"/>
              </a:solidFill>
            </a:endParaRPr>
          </a:p>
        </p:txBody>
      </p:sp>
      <p:sp>
        <p:nvSpPr>
          <p:cNvPr id="467" name="Lorem ipsum dolor sit amet, consectetur adipiscing elit."/>
          <p:cNvSpPr txBox="1"/>
          <p:nvPr/>
        </p:nvSpPr>
        <p:spPr>
          <a:xfrm>
            <a:off x="5761945" y="4150417"/>
            <a:ext cx="1744379" cy="327141"/>
          </a:xfrm>
          <a:prstGeom prst="rect">
            <a:avLst/>
          </a:prstGeom>
          <a:ln w="12700">
            <a:miter lim="400000"/>
          </a:ln>
          <a:extLst>
            <a:ext uri="{C572A759-6A51-4108-AA02-DFA0A04FC94B}">
              <ma14:wrappingTextBoxFlag xmlns="" xmlns:ma14="http://schemas.microsoft.com/office/mac/drawingml/2011/main" val="1"/>
            </a:ext>
          </a:extLst>
        </p:spPr>
        <p:txBody>
          <a:bodyPr lIns="19050" tIns="19050" rIns="19050" bIns="19050" anchor="ctr">
            <a:spAutoFit/>
          </a:bodyPr>
          <a:lstStyle>
            <a:lvl1pPr defTabSz="457200">
              <a:lnSpc>
                <a:spcPts val="4600"/>
              </a:lnSpc>
              <a:spcBef>
                <a:spcPts val="0"/>
              </a:spcBef>
              <a:defRPr sz="2500">
                <a:solidFill>
                  <a:srgbClr val="061638"/>
                </a:solidFill>
                <a:latin typeface="Arial"/>
                <a:ea typeface="Arial"/>
                <a:cs typeface="Arial"/>
                <a:sym typeface="Arial"/>
              </a:defRPr>
            </a:lvl1pPr>
          </a:lstStyle>
          <a:p>
            <a:pPr>
              <a:lnSpc>
                <a:spcPct val="100000"/>
              </a:lnSpc>
            </a:pPr>
            <a:r>
              <a:rPr sz="938"/>
              <a:t>Lorem ipsum dolor sit </a:t>
            </a:r>
            <a:r>
              <a:rPr sz="938" err="1"/>
              <a:t>amet</a:t>
            </a:r>
            <a:r>
              <a:rPr sz="938"/>
              <a:t>, </a:t>
            </a:r>
            <a:r>
              <a:rPr sz="938" err="1"/>
              <a:t>consectetur</a:t>
            </a:r>
            <a:r>
              <a:rPr sz="938"/>
              <a:t> </a:t>
            </a:r>
            <a:r>
              <a:rPr sz="938" err="1"/>
              <a:t>adipiscing</a:t>
            </a:r>
            <a:r>
              <a:rPr sz="938"/>
              <a:t> </a:t>
            </a:r>
            <a:r>
              <a:rPr sz="938" err="1"/>
              <a:t>elit</a:t>
            </a:r>
            <a:r>
              <a:rPr sz="938"/>
              <a:t>.</a:t>
            </a:r>
          </a:p>
        </p:txBody>
      </p:sp>
      <p:sp>
        <p:nvSpPr>
          <p:cNvPr id="469" name="0"/>
          <p:cNvSpPr txBox="1"/>
          <p:nvPr/>
        </p:nvSpPr>
        <p:spPr>
          <a:xfrm>
            <a:off x="7613559" y="3886289"/>
            <a:ext cx="357544" cy="661720"/>
          </a:xfrm>
          <a:prstGeom prst="rect">
            <a:avLst/>
          </a:prstGeom>
          <a:ln w="12700">
            <a:miter lim="400000"/>
          </a:ln>
          <a:extLst>
            <a:ext uri="{C572A759-6A51-4108-AA02-DFA0A04FC94B}">
              <ma14:wrappingTextBoxFlag xmlns="" xmlns:ma14="http://schemas.microsoft.com/office/mac/drawingml/2011/main" val="1"/>
            </a:ext>
          </a:extLst>
        </p:spPr>
        <p:txBody>
          <a:bodyPr lIns="19050" tIns="19050" rIns="19050" bIns="19050" anchor="ctr">
            <a:spAutoFit/>
          </a:bodyPr>
          <a:lstStyle>
            <a:lvl1pPr>
              <a:defRPr sz="12000">
                <a:solidFill>
                  <a:srgbClr val="1E4BDE"/>
                </a:solidFill>
                <a:latin typeface="Arial"/>
                <a:ea typeface="Arial"/>
                <a:cs typeface="Arial"/>
                <a:sym typeface="Arial"/>
              </a:defRPr>
            </a:lvl1pPr>
          </a:lstStyle>
          <a:p>
            <a:r>
              <a:rPr sz="4500">
                <a:solidFill>
                  <a:srgbClr val="100690"/>
                </a:solidFill>
              </a:rPr>
              <a:t>0</a:t>
            </a:r>
          </a:p>
        </p:txBody>
      </p:sp>
      <p:sp>
        <p:nvSpPr>
          <p:cNvPr id="470" name=",00%"/>
          <p:cNvSpPr txBox="1"/>
          <p:nvPr/>
        </p:nvSpPr>
        <p:spPr>
          <a:xfrm>
            <a:off x="7945819" y="3986346"/>
            <a:ext cx="953129" cy="318933"/>
          </a:xfrm>
          <a:prstGeom prst="rect">
            <a:avLst/>
          </a:prstGeom>
          <a:ln w="12700">
            <a:miter lim="400000"/>
          </a:ln>
          <a:extLst>
            <a:ext uri="{C572A759-6A51-4108-AA02-DFA0A04FC94B}">
              <ma14:wrappingTextBoxFlag xmlns="" xmlns:ma14="http://schemas.microsoft.com/office/mac/drawingml/2011/main" val="1"/>
            </a:ext>
          </a:extLst>
        </p:spPr>
        <p:txBody>
          <a:bodyPr lIns="19050" tIns="19050" rIns="19050" bIns="19050" anchor="ctr">
            <a:spAutoFit/>
          </a:bodyPr>
          <a:lstStyle>
            <a:lvl1pPr>
              <a:defRPr sz="5400">
                <a:solidFill>
                  <a:srgbClr val="1E4BDE"/>
                </a:solidFill>
                <a:latin typeface="Arial"/>
                <a:ea typeface="Arial"/>
                <a:cs typeface="Arial"/>
                <a:sym typeface="Arial"/>
              </a:defRPr>
            </a:lvl1pPr>
          </a:lstStyle>
          <a:p>
            <a:r>
              <a:rPr sz="2025">
                <a:solidFill>
                  <a:srgbClr val="100690"/>
                </a:solidFill>
              </a:rPr>
              <a:t>,00%</a:t>
            </a:r>
          </a:p>
        </p:txBody>
      </p:sp>
      <p:sp>
        <p:nvSpPr>
          <p:cNvPr id="2" name="Linha">
            <a:extLst>
              <a:ext uri="{FF2B5EF4-FFF2-40B4-BE49-F238E27FC236}">
                <a16:creationId xmlns:a16="http://schemas.microsoft.com/office/drawing/2014/main" id="{34E7AE47-CA30-69ED-000C-438EA4C6A9DF}"/>
              </a:ext>
            </a:extLst>
          </p:cNvPr>
          <p:cNvSpPr/>
          <p:nvPr/>
        </p:nvSpPr>
        <p:spPr>
          <a:xfrm>
            <a:off x="5761945" y="2002058"/>
            <a:ext cx="1486386" cy="0"/>
          </a:xfrm>
          <a:prstGeom prst="line">
            <a:avLst/>
          </a:prstGeom>
          <a:ln w="9525">
            <a:solidFill>
              <a:srgbClr val="005BAF"/>
            </a:solidFill>
            <a:miter lim="400000"/>
          </a:ln>
        </p:spPr>
        <p:txBody>
          <a:bodyPr lIns="19050" tIns="19050" rIns="19050" bIns="19050" anchor="ctr"/>
          <a:lstStyle/>
          <a:p>
            <a:endParaRPr sz="675"/>
          </a:p>
        </p:txBody>
      </p:sp>
      <p:sp>
        <p:nvSpPr>
          <p:cNvPr id="3" name="Linha">
            <a:extLst>
              <a:ext uri="{FF2B5EF4-FFF2-40B4-BE49-F238E27FC236}">
                <a16:creationId xmlns:a16="http://schemas.microsoft.com/office/drawing/2014/main" id="{1496EE51-2C8A-B83E-0507-AFEB09777A6A}"/>
              </a:ext>
            </a:extLst>
          </p:cNvPr>
          <p:cNvSpPr/>
          <p:nvPr/>
        </p:nvSpPr>
        <p:spPr>
          <a:xfrm>
            <a:off x="7613261" y="2002058"/>
            <a:ext cx="357543" cy="0"/>
          </a:xfrm>
          <a:prstGeom prst="line">
            <a:avLst/>
          </a:prstGeom>
          <a:ln w="9525">
            <a:solidFill>
              <a:srgbClr val="1D4BDE"/>
            </a:solidFill>
            <a:miter lim="400000"/>
          </a:ln>
        </p:spPr>
        <p:txBody>
          <a:bodyPr lIns="19050" tIns="19050" rIns="19050" bIns="19050" anchor="ctr"/>
          <a:lstStyle/>
          <a:p>
            <a:endParaRPr sz="675"/>
          </a:p>
        </p:txBody>
      </p:sp>
      <p:sp>
        <p:nvSpPr>
          <p:cNvPr id="4" name="Linha">
            <a:extLst>
              <a:ext uri="{FF2B5EF4-FFF2-40B4-BE49-F238E27FC236}">
                <a16:creationId xmlns:a16="http://schemas.microsoft.com/office/drawing/2014/main" id="{E4EB8A4E-F3D0-B9C0-941C-1D9DA7CF8146}"/>
              </a:ext>
            </a:extLst>
          </p:cNvPr>
          <p:cNvSpPr/>
          <p:nvPr/>
        </p:nvSpPr>
        <p:spPr>
          <a:xfrm>
            <a:off x="5761945" y="2843229"/>
            <a:ext cx="1486386" cy="0"/>
          </a:xfrm>
          <a:prstGeom prst="line">
            <a:avLst/>
          </a:prstGeom>
          <a:ln w="9525">
            <a:solidFill>
              <a:srgbClr val="005BAF"/>
            </a:solidFill>
            <a:miter lim="400000"/>
          </a:ln>
        </p:spPr>
        <p:txBody>
          <a:bodyPr lIns="19050" tIns="19050" rIns="19050" bIns="19050" anchor="ctr"/>
          <a:lstStyle/>
          <a:p>
            <a:endParaRPr sz="675"/>
          </a:p>
        </p:txBody>
      </p:sp>
      <p:sp>
        <p:nvSpPr>
          <p:cNvPr id="5" name="Linha">
            <a:extLst>
              <a:ext uri="{FF2B5EF4-FFF2-40B4-BE49-F238E27FC236}">
                <a16:creationId xmlns:a16="http://schemas.microsoft.com/office/drawing/2014/main" id="{3E8B8678-24E9-3DED-E8B6-39186385878C}"/>
              </a:ext>
            </a:extLst>
          </p:cNvPr>
          <p:cNvSpPr/>
          <p:nvPr/>
        </p:nvSpPr>
        <p:spPr>
          <a:xfrm>
            <a:off x="7613261" y="2843229"/>
            <a:ext cx="357543" cy="0"/>
          </a:xfrm>
          <a:prstGeom prst="line">
            <a:avLst/>
          </a:prstGeom>
          <a:ln w="9525">
            <a:solidFill>
              <a:srgbClr val="1D4BDE"/>
            </a:solidFill>
            <a:miter lim="400000"/>
          </a:ln>
        </p:spPr>
        <p:txBody>
          <a:bodyPr lIns="19050" tIns="19050" rIns="19050" bIns="19050" anchor="ctr"/>
          <a:lstStyle/>
          <a:p>
            <a:endParaRPr sz="675"/>
          </a:p>
        </p:txBody>
      </p:sp>
      <p:sp>
        <p:nvSpPr>
          <p:cNvPr id="6" name="Linha">
            <a:extLst>
              <a:ext uri="{FF2B5EF4-FFF2-40B4-BE49-F238E27FC236}">
                <a16:creationId xmlns:a16="http://schemas.microsoft.com/office/drawing/2014/main" id="{935AD50C-6918-C0AD-4029-51535B71F51E}"/>
              </a:ext>
            </a:extLst>
          </p:cNvPr>
          <p:cNvSpPr/>
          <p:nvPr/>
        </p:nvSpPr>
        <p:spPr>
          <a:xfrm>
            <a:off x="5761945" y="3715703"/>
            <a:ext cx="1486386" cy="0"/>
          </a:xfrm>
          <a:prstGeom prst="line">
            <a:avLst/>
          </a:prstGeom>
          <a:ln w="9525">
            <a:solidFill>
              <a:srgbClr val="005BAF"/>
            </a:solidFill>
            <a:miter lim="400000"/>
          </a:ln>
        </p:spPr>
        <p:txBody>
          <a:bodyPr lIns="19050" tIns="19050" rIns="19050" bIns="19050" anchor="ctr"/>
          <a:lstStyle/>
          <a:p>
            <a:endParaRPr sz="675"/>
          </a:p>
        </p:txBody>
      </p:sp>
      <p:sp>
        <p:nvSpPr>
          <p:cNvPr id="7" name="Linha">
            <a:extLst>
              <a:ext uri="{FF2B5EF4-FFF2-40B4-BE49-F238E27FC236}">
                <a16:creationId xmlns:a16="http://schemas.microsoft.com/office/drawing/2014/main" id="{DC86586D-0ACF-807C-8F3F-A13CAD016A1A}"/>
              </a:ext>
            </a:extLst>
          </p:cNvPr>
          <p:cNvSpPr/>
          <p:nvPr/>
        </p:nvSpPr>
        <p:spPr>
          <a:xfrm>
            <a:off x="7613261" y="3715703"/>
            <a:ext cx="357543" cy="0"/>
          </a:xfrm>
          <a:prstGeom prst="line">
            <a:avLst/>
          </a:prstGeom>
          <a:ln w="9525">
            <a:solidFill>
              <a:srgbClr val="1D4BDE"/>
            </a:solidFill>
            <a:miter lim="400000"/>
          </a:ln>
        </p:spPr>
        <p:txBody>
          <a:bodyPr lIns="19050" tIns="19050" rIns="19050" bIns="19050" anchor="ctr"/>
          <a:lstStyle/>
          <a:p>
            <a:endParaRPr sz="675"/>
          </a:p>
        </p:txBody>
      </p:sp>
      <p:sp>
        <p:nvSpPr>
          <p:cNvPr id="8" name="Linha">
            <a:extLst>
              <a:ext uri="{FF2B5EF4-FFF2-40B4-BE49-F238E27FC236}">
                <a16:creationId xmlns:a16="http://schemas.microsoft.com/office/drawing/2014/main" id="{8B7655A3-9162-F792-EBEB-C7F78522BA6C}"/>
              </a:ext>
            </a:extLst>
          </p:cNvPr>
          <p:cNvSpPr/>
          <p:nvPr/>
        </p:nvSpPr>
        <p:spPr>
          <a:xfrm>
            <a:off x="5761945" y="4575924"/>
            <a:ext cx="1486386" cy="0"/>
          </a:xfrm>
          <a:prstGeom prst="line">
            <a:avLst/>
          </a:prstGeom>
          <a:ln w="9525">
            <a:solidFill>
              <a:srgbClr val="005BAF"/>
            </a:solidFill>
            <a:miter lim="400000"/>
          </a:ln>
        </p:spPr>
        <p:txBody>
          <a:bodyPr lIns="19050" tIns="19050" rIns="19050" bIns="19050" anchor="ctr"/>
          <a:lstStyle/>
          <a:p>
            <a:endParaRPr sz="675"/>
          </a:p>
        </p:txBody>
      </p:sp>
      <p:sp>
        <p:nvSpPr>
          <p:cNvPr id="9" name="Linha">
            <a:extLst>
              <a:ext uri="{FF2B5EF4-FFF2-40B4-BE49-F238E27FC236}">
                <a16:creationId xmlns:a16="http://schemas.microsoft.com/office/drawing/2014/main" id="{579A3A70-6FAD-831D-CC65-64DF9DF15A75}"/>
              </a:ext>
            </a:extLst>
          </p:cNvPr>
          <p:cNvSpPr/>
          <p:nvPr/>
        </p:nvSpPr>
        <p:spPr>
          <a:xfrm>
            <a:off x="7613261" y="4575924"/>
            <a:ext cx="357543" cy="0"/>
          </a:xfrm>
          <a:prstGeom prst="line">
            <a:avLst/>
          </a:prstGeom>
          <a:ln w="9525">
            <a:solidFill>
              <a:srgbClr val="1D4BDE"/>
            </a:solidFill>
            <a:miter lim="400000"/>
          </a:ln>
        </p:spPr>
        <p:txBody>
          <a:bodyPr lIns="19050" tIns="19050" rIns="19050" bIns="19050" anchor="ctr"/>
          <a:lstStyle/>
          <a:p>
            <a:endParaRPr sz="675"/>
          </a:p>
        </p:txBody>
      </p:sp>
      <p:sp>
        <p:nvSpPr>
          <p:cNvPr id="17" name="Lorem ipsum dolor sit amet, consectetur adipiscing elit Sed do eiusmod tempor" hidden="1">
            <a:extLst>
              <a:ext uri="{FF2B5EF4-FFF2-40B4-BE49-F238E27FC236}">
                <a16:creationId xmlns:a16="http://schemas.microsoft.com/office/drawing/2014/main" id="{1D0F63A1-88EA-6392-D28C-2B45EF3FDECF}"/>
              </a:ext>
            </a:extLst>
          </p:cNvPr>
          <p:cNvSpPr txBox="1"/>
          <p:nvPr/>
        </p:nvSpPr>
        <p:spPr>
          <a:xfrm>
            <a:off x="677676" y="600663"/>
            <a:ext cx="7966629" cy="360483"/>
          </a:xfrm>
          <a:prstGeom prst="rect">
            <a:avLst/>
          </a:prstGeom>
          <a:ln w="12700">
            <a:miter lim="400000"/>
          </a:ln>
          <a:extLst>
            <a:ext uri="{C572A759-6A51-4108-AA02-DFA0A04FC94B}">
              <ma14:wrappingTextBoxFlag xmlns="" xmlns:ma14="http://schemas.microsoft.com/office/mac/drawingml/2011/main" val="1"/>
            </a:ext>
          </a:extLst>
        </p:spPr>
        <p:txBody>
          <a:bodyPr lIns="19050" tIns="19050" rIns="19050" bIns="19050">
            <a:spAutoFit/>
          </a:bodyPr>
          <a:lstStyle/>
          <a:p>
            <a:pPr>
              <a:defRPr sz="5000" b="1" cap="all">
                <a:latin typeface="Arial Narrow"/>
                <a:ea typeface="Arial Narrow"/>
                <a:cs typeface="Arial Narrow"/>
                <a:sym typeface="Arial Narrow"/>
              </a:defRPr>
            </a:pPr>
            <a:r>
              <a:rPr lang="pt-BR" sz="2325" b="1" cap="all" dirty="0">
                <a:solidFill>
                  <a:srgbClr val="100690"/>
                </a:solidFill>
                <a:latin typeface="Arial Narrow"/>
              </a:rPr>
              <a:t>Exemplo de título em uma linha</a:t>
            </a:r>
            <a:endParaRPr lang="pt-BR" sz="2325" b="1" cap="all" dirty="0">
              <a:solidFill>
                <a:srgbClr val="100690"/>
              </a:solidFill>
              <a:latin typeface="Arial Narrow"/>
              <a:sym typeface="Arial"/>
            </a:endParaRPr>
          </a:p>
        </p:txBody>
      </p:sp>
      <p:sp>
        <p:nvSpPr>
          <p:cNvPr id="21" name="AGENDA" hidden="1">
            <a:extLst>
              <a:ext uri="{FF2B5EF4-FFF2-40B4-BE49-F238E27FC236}">
                <a16:creationId xmlns:a16="http://schemas.microsoft.com/office/drawing/2014/main" id="{EF566837-17F3-340E-00B8-3DF017F3FD1C}"/>
              </a:ext>
            </a:extLst>
          </p:cNvPr>
          <p:cNvSpPr txBox="1"/>
          <p:nvPr/>
        </p:nvSpPr>
        <p:spPr>
          <a:xfrm>
            <a:off x="694943" y="922606"/>
            <a:ext cx="2905796" cy="287771"/>
          </a:xfrm>
          <a:prstGeom prst="rect">
            <a:avLst/>
          </a:prstGeom>
          <a:ln w="12700">
            <a:miter lim="400000"/>
          </a:ln>
          <a:extLst>
            <a:ext uri="{C572A759-6A51-4108-AA02-DFA0A04FC94B}">
              <ma14:wrappingTextBoxFlag xmlns="" xmlns:ma14="http://schemas.microsoft.com/office/mac/drawingml/2011/main" val="1"/>
            </a:ext>
          </a:extLst>
        </p:spPr>
        <p:txBody>
          <a:bodyPr wrap="square" lIns="19050" tIns="19050" rIns="19050" bIns="19050" anchor="ctr">
            <a:spAutoFit/>
          </a:bodyPr>
          <a:lstStyle>
            <a:lvl1pPr>
              <a:defRPr sz="6500" b="1">
                <a:solidFill>
                  <a:srgbClr val="1E4BDE"/>
                </a:solidFill>
                <a:latin typeface="Arial Narrow"/>
                <a:ea typeface="Arial Narrow"/>
                <a:cs typeface="Arial Narrow"/>
                <a:sym typeface="Arial Narrow"/>
              </a:defRPr>
            </a:lvl1pPr>
          </a:lstStyle>
          <a:p>
            <a:r>
              <a:rPr lang="pt-BR" sz="1800" b="0" dirty="0">
                <a:solidFill>
                  <a:srgbClr val="005BAF"/>
                </a:solidFill>
                <a:latin typeface="Arial" panose="020B0604020202020204" pitchFamily="34" charset="0"/>
                <a:cs typeface="Arial" panose="020B0604020202020204" pitchFamily="34" charset="0"/>
              </a:rPr>
              <a:t>Exemplo de subtítulo</a:t>
            </a:r>
          </a:p>
        </p:txBody>
      </p:sp>
      <p:sp>
        <p:nvSpPr>
          <p:cNvPr id="20" name="Lorem ipsum dolor sit amet, consectetur adipiscing elit Sed do eiusmod tempor">
            <a:extLst>
              <a:ext uri="{FF2B5EF4-FFF2-40B4-BE49-F238E27FC236}">
                <a16:creationId xmlns:a16="http://schemas.microsoft.com/office/drawing/2014/main" id="{ED56FA81-3B47-60FF-2E0C-D0506BF94B37}"/>
              </a:ext>
            </a:extLst>
          </p:cNvPr>
          <p:cNvSpPr txBox="1"/>
          <p:nvPr/>
        </p:nvSpPr>
        <p:spPr>
          <a:xfrm>
            <a:off x="657536" y="455226"/>
            <a:ext cx="7966629" cy="360483"/>
          </a:xfrm>
          <a:prstGeom prst="rect">
            <a:avLst/>
          </a:prstGeom>
          <a:ln w="12700">
            <a:miter lim="400000"/>
          </a:ln>
          <a:extLst>
            <a:ext uri="{C572A759-6A51-4108-AA02-DFA0A04FC94B}">
              <ma14:wrappingTextBoxFlag xmlns="" xmlns:ma14="http://schemas.microsoft.com/office/mac/drawingml/2011/main" val="1"/>
            </a:ext>
          </a:extLst>
        </p:spPr>
        <p:txBody>
          <a:bodyPr lIns="19050" tIns="19050" rIns="19050" bIns="19050">
            <a:spAutoFit/>
          </a:bodyPr>
          <a:lstStyle/>
          <a:p>
            <a:pPr>
              <a:defRPr sz="5000" b="1" cap="all">
                <a:latin typeface="Arial Narrow"/>
                <a:ea typeface="Arial Narrow"/>
                <a:cs typeface="Arial Narrow"/>
                <a:sym typeface="Arial Narrow"/>
              </a:defRPr>
            </a:pPr>
            <a:r>
              <a:rPr lang="en-US" sz="2325" b="1" cap="all" dirty="0">
                <a:solidFill>
                  <a:srgbClr val="100690"/>
                </a:solidFill>
                <a:latin typeface="Arial Narrow"/>
              </a:rPr>
              <a:t>Example of a title on a line with more words</a:t>
            </a:r>
          </a:p>
        </p:txBody>
      </p:sp>
      <p:sp>
        <p:nvSpPr>
          <p:cNvPr id="22" name="AGENDA">
            <a:extLst>
              <a:ext uri="{FF2B5EF4-FFF2-40B4-BE49-F238E27FC236}">
                <a16:creationId xmlns:a16="http://schemas.microsoft.com/office/drawing/2014/main" id="{61F21554-65C7-17C0-7EE9-805AE7C7899D}"/>
              </a:ext>
            </a:extLst>
          </p:cNvPr>
          <p:cNvSpPr txBox="1"/>
          <p:nvPr/>
        </p:nvSpPr>
        <p:spPr>
          <a:xfrm>
            <a:off x="658822" y="766339"/>
            <a:ext cx="2905796" cy="287771"/>
          </a:xfrm>
          <a:prstGeom prst="rect">
            <a:avLst/>
          </a:prstGeom>
          <a:ln w="12700">
            <a:miter lim="400000"/>
          </a:ln>
          <a:extLst>
            <a:ext uri="{C572A759-6A51-4108-AA02-DFA0A04FC94B}">
              <ma14:wrappingTextBoxFlag xmlns="" xmlns:ma14="http://schemas.microsoft.com/office/mac/drawingml/2011/main" val="1"/>
            </a:ext>
          </a:extLst>
        </p:spPr>
        <p:txBody>
          <a:bodyPr wrap="square" lIns="19050" tIns="19050" rIns="19050" bIns="19050" anchor="ctr">
            <a:spAutoFit/>
          </a:bodyPr>
          <a:lstStyle>
            <a:lvl1pPr>
              <a:defRPr sz="6500" b="1">
                <a:solidFill>
                  <a:srgbClr val="1E4BDE"/>
                </a:solidFill>
                <a:latin typeface="Arial Narrow"/>
                <a:ea typeface="Arial Narrow"/>
                <a:cs typeface="Arial Narrow"/>
                <a:sym typeface="Arial Narrow"/>
              </a:defRPr>
            </a:lvl1pPr>
          </a:lstStyle>
          <a:p>
            <a:r>
              <a:rPr lang="pt-BR" sz="1800" b="0" dirty="0">
                <a:solidFill>
                  <a:srgbClr val="005BAF"/>
                </a:solidFill>
                <a:latin typeface="Arial" panose="020B0604020202020204" pitchFamily="34" charset="0"/>
                <a:cs typeface="Arial" panose="020B0604020202020204" pitchFamily="34" charset="0"/>
              </a:rPr>
              <a:t>Subtitle </a:t>
            </a:r>
            <a:r>
              <a:rPr lang="pt-BR" sz="1800" b="0" dirty="0" err="1">
                <a:solidFill>
                  <a:srgbClr val="005BAF"/>
                </a:solidFill>
                <a:latin typeface="Arial" panose="020B0604020202020204" pitchFamily="34" charset="0"/>
                <a:cs typeface="Arial" panose="020B0604020202020204" pitchFamily="34" charset="0"/>
              </a:rPr>
              <a:t>example</a:t>
            </a:r>
            <a:endParaRPr lang="pt-BR" sz="1800" b="0" dirty="0">
              <a:solidFill>
                <a:srgbClr val="005BAF"/>
              </a:solidFill>
              <a:latin typeface="Arial" panose="020B0604020202020204" pitchFamily="34" charset="0"/>
              <a:cs typeface="Arial" panose="020B0604020202020204" pitchFamily="34" charset="0"/>
            </a:endParaRPr>
          </a:p>
        </p:txBody>
      </p:sp>
      <p:grpSp>
        <p:nvGrpSpPr>
          <p:cNvPr id="10" name="Agrupar 9">
            <a:extLst>
              <a:ext uri="{FF2B5EF4-FFF2-40B4-BE49-F238E27FC236}">
                <a16:creationId xmlns:a16="http://schemas.microsoft.com/office/drawing/2014/main" id="{144D4AF5-0007-1287-E5B7-F70D60D01E46}"/>
              </a:ext>
            </a:extLst>
          </p:cNvPr>
          <p:cNvGrpSpPr/>
          <p:nvPr/>
        </p:nvGrpSpPr>
        <p:grpSpPr>
          <a:xfrm>
            <a:off x="8870294" y="167554"/>
            <a:ext cx="258136" cy="4683954"/>
            <a:chOff x="23654022" y="446811"/>
            <a:chExt cx="688359" cy="12490546"/>
          </a:xfrm>
        </p:grpSpPr>
        <p:grpSp>
          <p:nvGrpSpPr>
            <p:cNvPr id="11" name="Grupo">
              <a:extLst>
                <a:ext uri="{FF2B5EF4-FFF2-40B4-BE49-F238E27FC236}">
                  <a16:creationId xmlns:a16="http://schemas.microsoft.com/office/drawing/2014/main" id="{06A979F6-B63B-C0A0-8D8B-33B38A90C80A}"/>
                </a:ext>
              </a:extLst>
            </p:cNvPr>
            <p:cNvGrpSpPr/>
            <p:nvPr/>
          </p:nvGrpSpPr>
          <p:grpSpPr>
            <a:xfrm rot="16200000">
              <a:off x="18519882" y="7114857"/>
              <a:ext cx="11349650" cy="295349"/>
              <a:chOff x="-1276219" y="-698"/>
              <a:chExt cx="11349649" cy="295348"/>
            </a:xfrm>
          </p:grpSpPr>
          <p:sp>
            <p:nvSpPr>
              <p:cNvPr id="13" name="This information belongs to Embraer and cannot be used or reproduced without written permission from the Company.">
                <a:extLst>
                  <a:ext uri="{FF2B5EF4-FFF2-40B4-BE49-F238E27FC236}">
                    <a16:creationId xmlns:a16="http://schemas.microsoft.com/office/drawing/2014/main" id="{6FF549B6-CE6E-E8A2-31C3-CDA25189B567}"/>
                  </a:ext>
                </a:extLst>
              </p:cNvPr>
              <p:cNvSpPr txBox="1"/>
              <p:nvPr/>
            </p:nvSpPr>
            <p:spPr>
              <a:xfrm>
                <a:off x="1071885" y="6522"/>
                <a:ext cx="9001545" cy="282814"/>
              </a:xfrm>
              <a:prstGeom prst="rect">
                <a:avLst/>
              </a:prstGeom>
              <a:noFill/>
              <a:ln w="12700" cap="flat">
                <a:noFill/>
                <a:miter lim="400000"/>
              </a:ln>
              <a:effectLst/>
              <a:extLst>
                <a:ext uri="{C572A759-6A51-4108-AA02-DFA0A04FC94B}">
                  <ma14:wrappingTextBoxFlag xmlns="" xmlns:ma14="http://schemas.microsoft.com/office/mac/drawingml/2011/main" val="1"/>
                </a:ext>
              </a:extLst>
            </p:spPr>
            <p:txBody>
              <a:bodyPr wrap="square" lIns="19050" tIns="19050" rIns="19050" bIns="19050" numCol="1" anchor="ctr">
                <a:spAutoFit/>
              </a:bodyPr>
              <a:lstStyle>
                <a:lvl1pPr>
                  <a:defRPr sz="1300">
                    <a:solidFill>
                      <a:srgbClr val="6E6D6D"/>
                    </a:solidFill>
                    <a:latin typeface="Arial"/>
                    <a:ea typeface="Arial"/>
                    <a:cs typeface="Arial"/>
                    <a:sym typeface="Arial"/>
                  </a:defRPr>
                </a:lvl1pPr>
              </a:lstStyle>
              <a:p>
                <a:r>
                  <a:rPr lang="en-US" sz="488" dirty="0"/>
                  <a:t>This information belongs to Embraer and cannot be used or reproduced without written permission from the Company.</a:t>
                </a:r>
              </a:p>
            </p:txBody>
          </p:sp>
          <p:sp>
            <p:nvSpPr>
              <p:cNvPr id="14" name="Linha">
                <a:extLst>
                  <a:ext uri="{FF2B5EF4-FFF2-40B4-BE49-F238E27FC236}">
                    <a16:creationId xmlns:a16="http://schemas.microsoft.com/office/drawing/2014/main" id="{CAB28A9E-445A-DE27-C4E6-72C48ED0B869}"/>
                  </a:ext>
                </a:extLst>
              </p:cNvPr>
              <p:cNvSpPr/>
              <p:nvPr/>
            </p:nvSpPr>
            <p:spPr>
              <a:xfrm flipV="1">
                <a:off x="898999" y="21128"/>
                <a:ext cx="83625" cy="273522"/>
              </a:xfrm>
              <a:prstGeom prst="line">
                <a:avLst/>
              </a:prstGeom>
              <a:noFill/>
              <a:ln w="9525" cap="flat">
                <a:solidFill>
                  <a:srgbClr val="100690"/>
                </a:solidFill>
                <a:prstDash val="solid"/>
                <a:miter lim="400000"/>
              </a:ln>
              <a:effectLst/>
            </p:spPr>
            <p:txBody>
              <a:bodyPr wrap="square" lIns="19050" tIns="19050" rIns="19050" bIns="19050" numCol="1" anchor="ctr">
                <a:noAutofit/>
              </a:bodyPr>
              <a:lstStyle/>
              <a:p>
                <a:endParaRPr sz="675"/>
              </a:p>
            </p:txBody>
          </p:sp>
          <p:sp>
            <p:nvSpPr>
              <p:cNvPr id="15" name="This information belongs to Embraer and cannot be used or reproduced without written permission from the Company.">
                <a:extLst>
                  <a:ext uri="{FF2B5EF4-FFF2-40B4-BE49-F238E27FC236}">
                    <a16:creationId xmlns:a16="http://schemas.microsoft.com/office/drawing/2014/main" id="{ACEB2AC4-C787-BB8D-DCF5-75E2402FC6E5}"/>
                  </a:ext>
                </a:extLst>
              </p:cNvPr>
              <p:cNvSpPr txBox="1"/>
              <p:nvPr/>
            </p:nvSpPr>
            <p:spPr>
              <a:xfrm>
                <a:off x="-1276219" y="-698"/>
                <a:ext cx="2621118" cy="282811"/>
              </a:xfrm>
              <a:prstGeom prst="rect">
                <a:avLst/>
              </a:prstGeom>
              <a:noFill/>
              <a:ln w="12700" cap="flat">
                <a:noFill/>
                <a:miter lim="400000"/>
              </a:ln>
              <a:effectLst/>
              <a:extLst>
                <a:ext uri="{C572A759-6A51-4108-AA02-DFA0A04FC94B}">
                  <ma14:wrappingTextBoxFlag xmlns="" xmlns:ma14="http://schemas.microsoft.com/office/mac/drawingml/2011/main" val="1"/>
                </a:ext>
              </a:extLst>
            </p:spPr>
            <p:txBody>
              <a:bodyPr wrap="square" lIns="19050" tIns="19050" rIns="19050" bIns="19050" numCol="1" anchor="ctr">
                <a:spAutoFit/>
              </a:bodyPr>
              <a:lstStyle>
                <a:lvl1pPr>
                  <a:defRPr sz="1300">
                    <a:solidFill>
                      <a:srgbClr val="6E6D6D"/>
                    </a:solidFill>
                    <a:latin typeface="Arial"/>
                    <a:ea typeface="Arial"/>
                    <a:cs typeface="Arial"/>
                    <a:sym typeface="Arial"/>
                  </a:defRPr>
                </a:lvl1pPr>
              </a:lstStyle>
              <a:p>
                <a:r>
                  <a:rPr lang="en-US" sz="488" dirty="0"/>
                  <a:t>SECRET INFORMATION</a:t>
                </a:r>
              </a:p>
            </p:txBody>
          </p:sp>
        </p:grpSp>
        <p:sp>
          <p:nvSpPr>
            <p:cNvPr id="12" name="Forma Livre: Forma 61">
              <a:extLst>
                <a:ext uri="{FF2B5EF4-FFF2-40B4-BE49-F238E27FC236}">
                  <a16:creationId xmlns:a16="http://schemas.microsoft.com/office/drawing/2014/main" id="{AABDB5EE-28D4-0ECC-608E-0A31778767EC}"/>
                </a:ext>
              </a:extLst>
            </p:cNvPr>
            <p:cNvSpPr/>
            <p:nvPr/>
          </p:nvSpPr>
          <p:spPr>
            <a:xfrm flipH="1">
              <a:off x="23654022" y="446811"/>
              <a:ext cx="359396" cy="359346"/>
            </a:xfrm>
            <a:custGeom>
              <a:avLst/>
              <a:gdLst/>
              <a:ahLst/>
              <a:cxnLst>
                <a:cxn ang="0">
                  <a:pos x="wd2" y="hd2"/>
                </a:cxn>
                <a:cxn ang="5400000">
                  <a:pos x="wd2" y="hd2"/>
                </a:cxn>
                <a:cxn ang="10800000">
                  <a:pos x="wd2" y="hd2"/>
                </a:cxn>
                <a:cxn ang="16200000">
                  <a:pos x="wd2" y="hd2"/>
                </a:cxn>
              </a:cxnLst>
              <a:rect l="0" t="0" r="r" b="b"/>
              <a:pathLst>
                <a:path w="21600" h="21600" extrusionOk="0">
                  <a:moveTo>
                    <a:pt x="17278" y="0"/>
                  </a:moveTo>
                  <a:lnTo>
                    <a:pt x="4322" y="9935"/>
                  </a:lnTo>
                  <a:lnTo>
                    <a:pt x="1728" y="9935"/>
                  </a:lnTo>
                  <a:lnTo>
                    <a:pt x="0" y="11665"/>
                  </a:lnTo>
                  <a:lnTo>
                    <a:pt x="4322" y="11665"/>
                  </a:lnTo>
                  <a:lnTo>
                    <a:pt x="17278" y="21600"/>
                  </a:lnTo>
                  <a:lnTo>
                    <a:pt x="21600" y="21600"/>
                  </a:lnTo>
                  <a:lnTo>
                    <a:pt x="12961" y="11665"/>
                  </a:lnTo>
                  <a:lnTo>
                    <a:pt x="21559" y="11665"/>
                  </a:lnTo>
                  <a:lnTo>
                    <a:pt x="21559" y="9935"/>
                  </a:lnTo>
                  <a:lnTo>
                    <a:pt x="12961" y="9935"/>
                  </a:lnTo>
                  <a:lnTo>
                    <a:pt x="21600" y="0"/>
                  </a:lnTo>
                  <a:close/>
                </a:path>
              </a:pathLst>
            </a:custGeom>
            <a:solidFill>
              <a:srgbClr val="100690"/>
            </a:solidFill>
            <a:ln w="12700" cap="flat">
              <a:noFill/>
              <a:miter lim="400000"/>
            </a:ln>
            <a:effectLst/>
          </p:spPr>
          <p:txBody>
            <a:bodyPr wrap="square" lIns="17145" tIns="17145" rIns="17145" bIns="17145" numCol="1" anchor="ctr">
              <a:noAutofit/>
            </a:bodyPr>
            <a:lstStyle/>
            <a:p>
              <a:pPr>
                <a:defRPr>
                  <a:solidFill>
                    <a:srgbClr val="100690"/>
                  </a:solidFill>
                  <a:latin typeface="GT America Condensed Regular"/>
                  <a:ea typeface="GT America Condensed Regular"/>
                  <a:cs typeface="GT America Condensed Regular"/>
                  <a:sym typeface="GT America Condensed Regular"/>
                </a:defRPr>
              </a:pPr>
              <a:endParaRPr sz="675"/>
            </a:p>
          </p:txBody>
        </p:sp>
      </p:grpSp>
    </p:spTree>
  </p:cSld>
  <p:clrMapOvr>
    <a:masterClrMapping/>
  </p:clrMapOvr>
</p:sld>
</file>

<file path=ppt/slides/slide9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 name="Lorem ipsum dolor sit amet, consectetur adipiscing elit Sed do eiusmod tempor">
            <a:extLst>
              <a:ext uri="{FF2B5EF4-FFF2-40B4-BE49-F238E27FC236}">
                <a16:creationId xmlns:a16="http://schemas.microsoft.com/office/drawing/2014/main" id="{6F6AB60A-ED60-8B30-0F04-7E30D923EB0E}"/>
              </a:ext>
            </a:extLst>
          </p:cNvPr>
          <p:cNvSpPr txBox="1"/>
          <p:nvPr/>
        </p:nvSpPr>
        <p:spPr>
          <a:xfrm>
            <a:off x="657536" y="452868"/>
            <a:ext cx="7966629" cy="360483"/>
          </a:xfrm>
          <a:prstGeom prst="rect">
            <a:avLst/>
          </a:prstGeom>
          <a:ln w="12700">
            <a:miter lim="400000"/>
          </a:ln>
          <a:extLst>
            <a:ext uri="{C572A759-6A51-4108-AA02-DFA0A04FC94B}">
              <ma14:wrappingTextBoxFlag xmlns="" xmlns:ma14="http://schemas.microsoft.com/office/mac/drawingml/2011/main" val="1"/>
            </a:ext>
          </a:extLst>
        </p:spPr>
        <p:txBody>
          <a:bodyPr lIns="19050" tIns="19050" rIns="19050" bIns="19050">
            <a:spAutoFit/>
          </a:bodyPr>
          <a:lstStyle/>
          <a:p>
            <a:pPr>
              <a:defRPr sz="5000" b="1" cap="all">
                <a:latin typeface="Arial Narrow"/>
                <a:ea typeface="Arial Narrow"/>
                <a:cs typeface="Arial Narrow"/>
                <a:sym typeface="Arial Narrow"/>
              </a:defRPr>
            </a:pPr>
            <a:r>
              <a:rPr lang="pt-BR" sz="2325" b="1" cap="all" dirty="0">
                <a:solidFill>
                  <a:srgbClr val="100690"/>
                </a:solidFill>
                <a:latin typeface="Arial Narrow"/>
              </a:rPr>
              <a:t>Title </a:t>
            </a:r>
            <a:r>
              <a:rPr lang="pt-BR" sz="2325" b="1" cap="all" dirty="0" err="1">
                <a:solidFill>
                  <a:srgbClr val="100690"/>
                </a:solidFill>
                <a:latin typeface="Arial Narrow"/>
              </a:rPr>
              <a:t>example</a:t>
            </a:r>
            <a:endParaRPr lang="pt-BR" sz="2325" b="1" cap="all" dirty="0">
              <a:solidFill>
                <a:srgbClr val="100690"/>
              </a:solidFill>
              <a:latin typeface="Arial Narrow"/>
            </a:endParaRPr>
          </a:p>
        </p:txBody>
      </p:sp>
      <p:grpSp>
        <p:nvGrpSpPr>
          <p:cNvPr id="2" name="Agrupar 1">
            <a:extLst>
              <a:ext uri="{FF2B5EF4-FFF2-40B4-BE49-F238E27FC236}">
                <a16:creationId xmlns:a16="http://schemas.microsoft.com/office/drawing/2014/main" id="{E951BCFE-D129-3542-5BCB-C81D3BF20D70}"/>
              </a:ext>
            </a:extLst>
          </p:cNvPr>
          <p:cNvGrpSpPr/>
          <p:nvPr/>
        </p:nvGrpSpPr>
        <p:grpSpPr>
          <a:xfrm>
            <a:off x="8870294" y="167554"/>
            <a:ext cx="258136" cy="4683954"/>
            <a:chOff x="23654022" y="446811"/>
            <a:chExt cx="688359" cy="12490546"/>
          </a:xfrm>
        </p:grpSpPr>
        <p:grpSp>
          <p:nvGrpSpPr>
            <p:cNvPr id="3" name="Grupo">
              <a:extLst>
                <a:ext uri="{FF2B5EF4-FFF2-40B4-BE49-F238E27FC236}">
                  <a16:creationId xmlns:a16="http://schemas.microsoft.com/office/drawing/2014/main" id="{CCC6A0AE-967F-6017-6178-749D8548A76C}"/>
                </a:ext>
              </a:extLst>
            </p:cNvPr>
            <p:cNvGrpSpPr/>
            <p:nvPr/>
          </p:nvGrpSpPr>
          <p:grpSpPr>
            <a:xfrm rot="16200000">
              <a:off x="18519882" y="7114857"/>
              <a:ext cx="11349650" cy="295349"/>
              <a:chOff x="-1276219" y="-698"/>
              <a:chExt cx="11349649" cy="295348"/>
            </a:xfrm>
          </p:grpSpPr>
          <p:sp>
            <p:nvSpPr>
              <p:cNvPr id="5" name="This information belongs to Embraer and cannot be used or reproduced without written permission from the Company.">
                <a:extLst>
                  <a:ext uri="{FF2B5EF4-FFF2-40B4-BE49-F238E27FC236}">
                    <a16:creationId xmlns:a16="http://schemas.microsoft.com/office/drawing/2014/main" id="{072F476E-3F04-2D73-339E-7B346906CBEA}"/>
                  </a:ext>
                </a:extLst>
              </p:cNvPr>
              <p:cNvSpPr txBox="1"/>
              <p:nvPr/>
            </p:nvSpPr>
            <p:spPr>
              <a:xfrm>
                <a:off x="1071885" y="6522"/>
                <a:ext cx="9001545" cy="282814"/>
              </a:xfrm>
              <a:prstGeom prst="rect">
                <a:avLst/>
              </a:prstGeom>
              <a:noFill/>
              <a:ln w="12700" cap="flat">
                <a:noFill/>
                <a:miter lim="400000"/>
              </a:ln>
              <a:effectLst/>
              <a:extLst>
                <a:ext uri="{C572A759-6A51-4108-AA02-DFA0A04FC94B}">
                  <ma14:wrappingTextBoxFlag xmlns="" xmlns:ma14="http://schemas.microsoft.com/office/mac/drawingml/2011/main" val="1"/>
                </a:ext>
              </a:extLst>
            </p:spPr>
            <p:txBody>
              <a:bodyPr wrap="square" lIns="19050" tIns="19050" rIns="19050" bIns="19050" numCol="1" anchor="ctr">
                <a:spAutoFit/>
              </a:bodyPr>
              <a:lstStyle>
                <a:lvl1pPr>
                  <a:defRPr sz="1300">
                    <a:solidFill>
                      <a:srgbClr val="6E6D6D"/>
                    </a:solidFill>
                    <a:latin typeface="Arial"/>
                    <a:ea typeface="Arial"/>
                    <a:cs typeface="Arial"/>
                    <a:sym typeface="Arial"/>
                  </a:defRPr>
                </a:lvl1pPr>
              </a:lstStyle>
              <a:p>
                <a:r>
                  <a:rPr lang="en-US" sz="488" dirty="0"/>
                  <a:t>This information belongs to Embraer and cannot be used or reproduced without written permission from the Company.</a:t>
                </a:r>
              </a:p>
            </p:txBody>
          </p:sp>
          <p:sp>
            <p:nvSpPr>
              <p:cNvPr id="6" name="Linha">
                <a:extLst>
                  <a:ext uri="{FF2B5EF4-FFF2-40B4-BE49-F238E27FC236}">
                    <a16:creationId xmlns:a16="http://schemas.microsoft.com/office/drawing/2014/main" id="{40007767-EB9B-8867-A40F-B3FD952CECD4}"/>
                  </a:ext>
                </a:extLst>
              </p:cNvPr>
              <p:cNvSpPr/>
              <p:nvPr/>
            </p:nvSpPr>
            <p:spPr>
              <a:xfrm flipV="1">
                <a:off x="898999" y="21128"/>
                <a:ext cx="83625" cy="273522"/>
              </a:xfrm>
              <a:prstGeom prst="line">
                <a:avLst/>
              </a:prstGeom>
              <a:noFill/>
              <a:ln w="9525" cap="flat">
                <a:solidFill>
                  <a:srgbClr val="100690"/>
                </a:solidFill>
                <a:prstDash val="solid"/>
                <a:miter lim="400000"/>
              </a:ln>
              <a:effectLst/>
            </p:spPr>
            <p:txBody>
              <a:bodyPr wrap="square" lIns="19050" tIns="19050" rIns="19050" bIns="19050" numCol="1" anchor="ctr">
                <a:noAutofit/>
              </a:bodyPr>
              <a:lstStyle/>
              <a:p>
                <a:endParaRPr sz="675"/>
              </a:p>
            </p:txBody>
          </p:sp>
          <p:sp>
            <p:nvSpPr>
              <p:cNvPr id="7" name="This information belongs to Embraer and cannot be used or reproduced without written permission from the Company.">
                <a:extLst>
                  <a:ext uri="{FF2B5EF4-FFF2-40B4-BE49-F238E27FC236}">
                    <a16:creationId xmlns:a16="http://schemas.microsoft.com/office/drawing/2014/main" id="{ECDB0B5D-8CE5-3FF4-0CA6-6B443ECD6E27}"/>
                  </a:ext>
                </a:extLst>
              </p:cNvPr>
              <p:cNvSpPr txBox="1"/>
              <p:nvPr/>
            </p:nvSpPr>
            <p:spPr>
              <a:xfrm>
                <a:off x="-1276219" y="-698"/>
                <a:ext cx="2621118" cy="282811"/>
              </a:xfrm>
              <a:prstGeom prst="rect">
                <a:avLst/>
              </a:prstGeom>
              <a:noFill/>
              <a:ln w="12700" cap="flat">
                <a:noFill/>
                <a:miter lim="400000"/>
              </a:ln>
              <a:effectLst/>
              <a:extLst>
                <a:ext uri="{C572A759-6A51-4108-AA02-DFA0A04FC94B}">
                  <ma14:wrappingTextBoxFlag xmlns="" xmlns:ma14="http://schemas.microsoft.com/office/mac/drawingml/2011/main" val="1"/>
                </a:ext>
              </a:extLst>
            </p:spPr>
            <p:txBody>
              <a:bodyPr wrap="square" lIns="19050" tIns="19050" rIns="19050" bIns="19050" numCol="1" anchor="ctr">
                <a:spAutoFit/>
              </a:bodyPr>
              <a:lstStyle>
                <a:lvl1pPr>
                  <a:defRPr sz="1300">
                    <a:solidFill>
                      <a:srgbClr val="6E6D6D"/>
                    </a:solidFill>
                    <a:latin typeface="Arial"/>
                    <a:ea typeface="Arial"/>
                    <a:cs typeface="Arial"/>
                    <a:sym typeface="Arial"/>
                  </a:defRPr>
                </a:lvl1pPr>
              </a:lstStyle>
              <a:p>
                <a:r>
                  <a:rPr lang="en-US" sz="488" dirty="0"/>
                  <a:t>SECRET INFORMATION</a:t>
                </a:r>
              </a:p>
            </p:txBody>
          </p:sp>
        </p:grpSp>
        <p:sp>
          <p:nvSpPr>
            <p:cNvPr id="4" name="Forma Livre: Forma 61">
              <a:extLst>
                <a:ext uri="{FF2B5EF4-FFF2-40B4-BE49-F238E27FC236}">
                  <a16:creationId xmlns:a16="http://schemas.microsoft.com/office/drawing/2014/main" id="{1497D37C-DA0D-0A65-4FBF-7FD48716AC1F}"/>
                </a:ext>
              </a:extLst>
            </p:cNvPr>
            <p:cNvSpPr/>
            <p:nvPr/>
          </p:nvSpPr>
          <p:spPr>
            <a:xfrm flipH="1">
              <a:off x="23654022" y="446811"/>
              <a:ext cx="359396" cy="359346"/>
            </a:xfrm>
            <a:custGeom>
              <a:avLst/>
              <a:gdLst/>
              <a:ahLst/>
              <a:cxnLst>
                <a:cxn ang="0">
                  <a:pos x="wd2" y="hd2"/>
                </a:cxn>
                <a:cxn ang="5400000">
                  <a:pos x="wd2" y="hd2"/>
                </a:cxn>
                <a:cxn ang="10800000">
                  <a:pos x="wd2" y="hd2"/>
                </a:cxn>
                <a:cxn ang="16200000">
                  <a:pos x="wd2" y="hd2"/>
                </a:cxn>
              </a:cxnLst>
              <a:rect l="0" t="0" r="r" b="b"/>
              <a:pathLst>
                <a:path w="21600" h="21600" extrusionOk="0">
                  <a:moveTo>
                    <a:pt x="17278" y="0"/>
                  </a:moveTo>
                  <a:lnTo>
                    <a:pt x="4322" y="9935"/>
                  </a:lnTo>
                  <a:lnTo>
                    <a:pt x="1728" y="9935"/>
                  </a:lnTo>
                  <a:lnTo>
                    <a:pt x="0" y="11665"/>
                  </a:lnTo>
                  <a:lnTo>
                    <a:pt x="4322" y="11665"/>
                  </a:lnTo>
                  <a:lnTo>
                    <a:pt x="17278" y="21600"/>
                  </a:lnTo>
                  <a:lnTo>
                    <a:pt x="21600" y="21600"/>
                  </a:lnTo>
                  <a:lnTo>
                    <a:pt x="12961" y="11665"/>
                  </a:lnTo>
                  <a:lnTo>
                    <a:pt x="21559" y="11665"/>
                  </a:lnTo>
                  <a:lnTo>
                    <a:pt x="21559" y="9935"/>
                  </a:lnTo>
                  <a:lnTo>
                    <a:pt x="12961" y="9935"/>
                  </a:lnTo>
                  <a:lnTo>
                    <a:pt x="21600" y="0"/>
                  </a:lnTo>
                  <a:close/>
                </a:path>
              </a:pathLst>
            </a:custGeom>
            <a:solidFill>
              <a:srgbClr val="100690"/>
            </a:solidFill>
            <a:ln w="12700" cap="flat">
              <a:noFill/>
              <a:miter lim="400000"/>
            </a:ln>
            <a:effectLst/>
          </p:spPr>
          <p:txBody>
            <a:bodyPr wrap="square" lIns="17145" tIns="17145" rIns="17145" bIns="17145" numCol="1" anchor="ctr">
              <a:noAutofit/>
            </a:bodyPr>
            <a:lstStyle/>
            <a:p>
              <a:pPr>
                <a:defRPr>
                  <a:solidFill>
                    <a:srgbClr val="100690"/>
                  </a:solidFill>
                  <a:latin typeface="GT America Condensed Regular"/>
                  <a:ea typeface="GT America Condensed Regular"/>
                  <a:cs typeface="GT America Condensed Regular"/>
                  <a:sym typeface="GT America Condensed Regular"/>
                </a:defRPr>
              </a:pPr>
              <a:endParaRPr sz="675"/>
            </a:p>
          </p:txBody>
        </p:sp>
      </p:grpSp>
    </p:spTree>
    <p:extLst>
      <p:ext uri="{BB962C8B-B14F-4D97-AF65-F5344CB8AC3E}">
        <p14:creationId xmlns:p14="http://schemas.microsoft.com/office/powerpoint/2010/main" val="539601178"/>
      </p:ext>
    </p:extLst>
  </p:cSld>
  <p:clrMapOvr>
    <a:masterClrMapping/>
  </p:clrMapOvr>
</p:sld>
</file>

<file path=ppt/slides/slide9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 name="Lorem ipsum dolor sit amet, consectetur adipiscing elit Sed do eiusmod tempor">
            <a:extLst>
              <a:ext uri="{FF2B5EF4-FFF2-40B4-BE49-F238E27FC236}">
                <a16:creationId xmlns:a16="http://schemas.microsoft.com/office/drawing/2014/main" id="{799142E8-A58F-C410-9B47-9F37D30D2CC8}"/>
              </a:ext>
            </a:extLst>
          </p:cNvPr>
          <p:cNvSpPr txBox="1"/>
          <p:nvPr/>
        </p:nvSpPr>
        <p:spPr>
          <a:xfrm>
            <a:off x="657536" y="455226"/>
            <a:ext cx="7966629" cy="360483"/>
          </a:xfrm>
          <a:prstGeom prst="rect">
            <a:avLst/>
          </a:prstGeom>
          <a:ln w="12700">
            <a:miter lim="400000"/>
          </a:ln>
          <a:extLst>
            <a:ext uri="{C572A759-6A51-4108-AA02-DFA0A04FC94B}">
              <ma14:wrappingTextBoxFlag xmlns="" xmlns:ma14="http://schemas.microsoft.com/office/mac/drawingml/2011/main" val="1"/>
            </a:ext>
          </a:extLst>
        </p:spPr>
        <p:txBody>
          <a:bodyPr lIns="19050" tIns="19050" rIns="19050" bIns="19050">
            <a:spAutoFit/>
          </a:bodyPr>
          <a:lstStyle/>
          <a:p>
            <a:pPr>
              <a:defRPr sz="5000" b="1" cap="all">
                <a:latin typeface="Arial Narrow"/>
                <a:ea typeface="Arial Narrow"/>
                <a:cs typeface="Arial Narrow"/>
                <a:sym typeface="Arial Narrow"/>
              </a:defRPr>
            </a:pPr>
            <a:r>
              <a:rPr lang="pt-BR" sz="2325" b="1" cap="all" dirty="0">
                <a:solidFill>
                  <a:srgbClr val="100690"/>
                </a:solidFill>
                <a:latin typeface="Arial Narrow"/>
              </a:rPr>
              <a:t>Title </a:t>
            </a:r>
            <a:r>
              <a:rPr lang="pt-BR" sz="2325" b="1" cap="all" dirty="0" err="1">
                <a:solidFill>
                  <a:srgbClr val="100690"/>
                </a:solidFill>
                <a:latin typeface="Arial Narrow"/>
              </a:rPr>
              <a:t>example</a:t>
            </a:r>
            <a:endParaRPr lang="pt-BR" sz="2325" b="1" cap="all" dirty="0">
              <a:solidFill>
                <a:srgbClr val="100690"/>
              </a:solidFill>
              <a:latin typeface="Arial Narrow"/>
            </a:endParaRPr>
          </a:p>
        </p:txBody>
      </p:sp>
      <p:sp>
        <p:nvSpPr>
          <p:cNvPr id="10" name="AGENDA">
            <a:extLst>
              <a:ext uri="{FF2B5EF4-FFF2-40B4-BE49-F238E27FC236}">
                <a16:creationId xmlns:a16="http://schemas.microsoft.com/office/drawing/2014/main" id="{85CD1D48-AC92-2DC2-CC0A-8C0C8730CA33}"/>
              </a:ext>
            </a:extLst>
          </p:cNvPr>
          <p:cNvSpPr txBox="1"/>
          <p:nvPr/>
        </p:nvSpPr>
        <p:spPr>
          <a:xfrm>
            <a:off x="658822" y="766339"/>
            <a:ext cx="2905796" cy="287771"/>
          </a:xfrm>
          <a:prstGeom prst="rect">
            <a:avLst/>
          </a:prstGeom>
          <a:ln w="12700">
            <a:miter lim="400000"/>
          </a:ln>
          <a:extLst>
            <a:ext uri="{C572A759-6A51-4108-AA02-DFA0A04FC94B}">
              <ma14:wrappingTextBoxFlag xmlns="" xmlns:ma14="http://schemas.microsoft.com/office/mac/drawingml/2011/main" val="1"/>
            </a:ext>
          </a:extLst>
        </p:spPr>
        <p:txBody>
          <a:bodyPr wrap="square" lIns="19050" tIns="19050" rIns="19050" bIns="19050" anchor="ctr">
            <a:spAutoFit/>
          </a:bodyPr>
          <a:lstStyle>
            <a:lvl1pPr>
              <a:defRPr sz="6500" b="1">
                <a:solidFill>
                  <a:srgbClr val="1E4BDE"/>
                </a:solidFill>
                <a:latin typeface="Arial Narrow"/>
                <a:ea typeface="Arial Narrow"/>
                <a:cs typeface="Arial Narrow"/>
                <a:sym typeface="Arial Narrow"/>
              </a:defRPr>
            </a:lvl1pPr>
          </a:lstStyle>
          <a:p>
            <a:r>
              <a:rPr lang="pt-BR" sz="1800" b="0" dirty="0">
                <a:solidFill>
                  <a:srgbClr val="005BAF"/>
                </a:solidFill>
                <a:latin typeface="Arial" panose="020B0604020202020204" pitchFamily="34" charset="0"/>
                <a:cs typeface="Arial" panose="020B0604020202020204" pitchFamily="34" charset="0"/>
              </a:rPr>
              <a:t>Subtitle Example</a:t>
            </a:r>
          </a:p>
        </p:txBody>
      </p:sp>
      <p:grpSp>
        <p:nvGrpSpPr>
          <p:cNvPr id="2" name="Agrupar 1">
            <a:extLst>
              <a:ext uri="{FF2B5EF4-FFF2-40B4-BE49-F238E27FC236}">
                <a16:creationId xmlns:a16="http://schemas.microsoft.com/office/drawing/2014/main" id="{33984602-ACF3-0663-D081-CA766A83BA96}"/>
              </a:ext>
            </a:extLst>
          </p:cNvPr>
          <p:cNvGrpSpPr/>
          <p:nvPr/>
        </p:nvGrpSpPr>
        <p:grpSpPr>
          <a:xfrm>
            <a:off x="8870294" y="167554"/>
            <a:ext cx="258136" cy="4683954"/>
            <a:chOff x="23654022" y="446811"/>
            <a:chExt cx="688359" cy="12490546"/>
          </a:xfrm>
        </p:grpSpPr>
        <p:grpSp>
          <p:nvGrpSpPr>
            <p:cNvPr id="3" name="Grupo">
              <a:extLst>
                <a:ext uri="{FF2B5EF4-FFF2-40B4-BE49-F238E27FC236}">
                  <a16:creationId xmlns:a16="http://schemas.microsoft.com/office/drawing/2014/main" id="{83B9FAC9-D829-29DA-9352-378A9B862F75}"/>
                </a:ext>
              </a:extLst>
            </p:cNvPr>
            <p:cNvGrpSpPr/>
            <p:nvPr/>
          </p:nvGrpSpPr>
          <p:grpSpPr>
            <a:xfrm rot="16200000">
              <a:off x="18519882" y="7114857"/>
              <a:ext cx="11349650" cy="295349"/>
              <a:chOff x="-1276219" y="-698"/>
              <a:chExt cx="11349649" cy="295348"/>
            </a:xfrm>
          </p:grpSpPr>
          <p:sp>
            <p:nvSpPr>
              <p:cNvPr id="5" name="This information belongs to Embraer and cannot be used or reproduced without written permission from the Company.">
                <a:extLst>
                  <a:ext uri="{FF2B5EF4-FFF2-40B4-BE49-F238E27FC236}">
                    <a16:creationId xmlns:a16="http://schemas.microsoft.com/office/drawing/2014/main" id="{70C3C1AE-EDE3-52E6-16EE-16E1E869D587}"/>
                  </a:ext>
                </a:extLst>
              </p:cNvPr>
              <p:cNvSpPr txBox="1"/>
              <p:nvPr/>
            </p:nvSpPr>
            <p:spPr>
              <a:xfrm>
                <a:off x="1071885" y="6522"/>
                <a:ext cx="9001545" cy="282814"/>
              </a:xfrm>
              <a:prstGeom prst="rect">
                <a:avLst/>
              </a:prstGeom>
              <a:noFill/>
              <a:ln w="12700" cap="flat">
                <a:noFill/>
                <a:miter lim="400000"/>
              </a:ln>
              <a:effectLst/>
              <a:extLst>
                <a:ext uri="{C572A759-6A51-4108-AA02-DFA0A04FC94B}">
                  <ma14:wrappingTextBoxFlag xmlns="" xmlns:ma14="http://schemas.microsoft.com/office/mac/drawingml/2011/main" val="1"/>
                </a:ext>
              </a:extLst>
            </p:spPr>
            <p:txBody>
              <a:bodyPr wrap="square" lIns="19050" tIns="19050" rIns="19050" bIns="19050" numCol="1" anchor="ctr">
                <a:spAutoFit/>
              </a:bodyPr>
              <a:lstStyle>
                <a:lvl1pPr>
                  <a:defRPr sz="1300">
                    <a:solidFill>
                      <a:srgbClr val="6E6D6D"/>
                    </a:solidFill>
                    <a:latin typeface="Arial"/>
                    <a:ea typeface="Arial"/>
                    <a:cs typeface="Arial"/>
                    <a:sym typeface="Arial"/>
                  </a:defRPr>
                </a:lvl1pPr>
              </a:lstStyle>
              <a:p>
                <a:r>
                  <a:rPr lang="en-US" sz="488" dirty="0"/>
                  <a:t>This information belongs to Embraer and cannot be used or reproduced without written permission from the Company.</a:t>
                </a:r>
              </a:p>
            </p:txBody>
          </p:sp>
          <p:sp>
            <p:nvSpPr>
              <p:cNvPr id="6" name="Linha">
                <a:extLst>
                  <a:ext uri="{FF2B5EF4-FFF2-40B4-BE49-F238E27FC236}">
                    <a16:creationId xmlns:a16="http://schemas.microsoft.com/office/drawing/2014/main" id="{C3E51A62-BB60-8BFE-AC54-6543E0584EFF}"/>
                  </a:ext>
                </a:extLst>
              </p:cNvPr>
              <p:cNvSpPr/>
              <p:nvPr/>
            </p:nvSpPr>
            <p:spPr>
              <a:xfrm flipV="1">
                <a:off x="898999" y="21128"/>
                <a:ext cx="83625" cy="273522"/>
              </a:xfrm>
              <a:prstGeom prst="line">
                <a:avLst/>
              </a:prstGeom>
              <a:noFill/>
              <a:ln w="9525" cap="flat">
                <a:solidFill>
                  <a:srgbClr val="100690"/>
                </a:solidFill>
                <a:prstDash val="solid"/>
                <a:miter lim="400000"/>
              </a:ln>
              <a:effectLst/>
            </p:spPr>
            <p:txBody>
              <a:bodyPr wrap="square" lIns="19050" tIns="19050" rIns="19050" bIns="19050" numCol="1" anchor="ctr">
                <a:noAutofit/>
              </a:bodyPr>
              <a:lstStyle/>
              <a:p>
                <a:endParaRPr sz="675"/>
              </a:p>
            </p:txBody>
          </p:sp>
          <p:sp>
            <p:nvSpPr>
              <p:cNvPr id="7" name="This information belongs to Embraer and cannot be used or reproduced without written permission from the Company.">
                <a:extLst>
                  <a:ext uri="{FF2B5EF4-FFF2-40B4-BE49-F238E27FC236}">
                    <a16:creationId xmlns:a16="http://schemas.microsoft.com/office/drawing/2014/main" id="{15A00C8E-D4AD-CF0B-06B7-FB5C897B644C}"/>
                  </a:ext>
                </a:extLst>
              </p:cNvPr>
              <p:cNvSpPr txBox="1"/>
              <p:nvPr/>
            </p:nvSpPr>
            <p:spPr>
              <a:xfrm>
                <a:off x="-1276219" y="-698"/>
                <a:ext cx="2621118" cy="282811"/>
              </a:xfrm>
              <a:prstGeom prst="rect">
                <a:avLst/>
              </a:prstGeom>
              <a:noFill/>
              <a:ln w="12700" cap="flat">
                <a:noFill/>
                <a:miter lim="400000"/>
              </a:ln>
              <a:effectLst/>
              <a:extLst>
                <a:ext uri="{C572A759-6A51-4108-AA02-DFA0A04FC94B}">
                  <ma14:wrappingTextBoxFlag xmlns="" xmlns:ma14="http://schemas.microsoft.com/office/mac/drawingml/2011/main" val="1"/>
                </a:ext>
              </a:extLst>
            </p:spPr>
            <p:txBody>
              <a:bodyPr wrap="square" lIns="19050" tIns="19050" rIns="19050" bIns="19050" numCol="1" anchor="ctr">
                <a:spAutoFit/>
              </a:bodyPr>
              <a:lstStyle>
                <a:lvl1pPr>
                  <a:defRPr sz="1300">
                    <a:solidFill>
                      <a:srgbClr val="6E6D6D"/>
                    </a:solidFill>
                    <a:latin typeface="Arial"/>
                    <a:ea typeface="Arial"/>
                    <a:cs typeface="Arial"/>
                    <a:sym typeface="Arial"/>
                  </a:defRPr>
                </a:lvl1pPr>
              </a:lstStyle>
              <a:p>
                <a:r>
                  <a:rPr lang="en-US" sz="488" dirty="0"/>
                  <a:t>SECRET INFORMATION</a:t>
                </a:r>
              </a:p>
            </p:txBody>
          </p:sp>
        </p:grpSp>
        <p:sp>
          <p:nvSpPr>
            <p:cNvPr id="4" name="Forma Livre: Forma 61">
              <a:extLst>
                <a:ext uri="{FF2B5EF4-FFF2-40B4-BE49-F238E27FC236}">
                  <a16:creationId xmlns:a16="http://schemas.microsoft.com/office/drawing/2014/main" id="{0CB64BBE-BA81-74F7-7483-35C262C5B890}"/>
                </a:ext>
              </a:extLst>
            </p:cNvPr>
            <p:cNvSpPr/>
            <p:nvPr/>
          </p:nvSpPr>
          <p:spPr>
            <a:xfrm flipH="1">
              <a:off x="23654022" y="446811"/>
              <a:ext cx="359396" cy="359346"/>
            </a:xfrm>
            <a:custGeom>
              <a:avLst/>
              <a:gdLst/>
              <a:ahLst/>
              <a:cxnLst>
                <a:cxn ang="0">
                  <a:pos x="wd2" y="hd2"/>
                </a:cxn>
                <a:cxn ang="5400000">
                  <a:pos x="wd2" y="hd2"/>
                </a:cxn>
                <a:cxn ang="10800000">
                  <a:pos x="wd2" y="hd2"/>
                </a:cxn>
                <a:cxn ang="16200000">
                  <a:pos x="wd2" y="hd2"/>
                </a:cxn>
              </a:cxnLst>
              <a:rect l="0" t="0" r="r" b="b"/>
              <a:pathLst>
                <a:path w="21600" h="21600" extrusionOk="0">
                  <a:moveTo>
                    <a:pt x="17278" y="0"/>
                  </a:moveTo>
                  <a:lnTo>
                    <a:pt x="4322" y="9935"/>
                  </a:lnTo>
                  <a:lnTo>
                    <a:pt x="1728" y="9935"/>
                  </a:lnTo>
                  <a:lnTo>
                    <a:pt x="0" y="11665"/>
                  </a:lnTo>
                  <a:lnTo>
                    <a:pt x="4322" y="11665"/>
                  </a:lnTo>
                  <a:lnTo>
                    <a:pt x="17278" y="21600"/>
                  </a:lnTo>
                  <a:lnTo>
                    <a:pt x="21600" y="21600"/>
                  </a:lnTo>
                  <a:lnTo>
                    <a:pt x="12961" y="11665"/>
                  </a:lnTo>
                  <a:lnTo>
                    <a:pt x="21559" y="11665"/>
                  </a:lnTo>
                  <a:lnTo>
                    <a:pt x="21559" y="9935"/>
                  </a:lnTo>
                  <a:lnTo>
                    <a:pt x="12961" y="9935"/>
                  </a:lnTo>
                  <a:lnTo>
                    <a:pt x="21600" y="0"/>
                  </a:lnTo>
                  <a:close/>
                </a:path>
              </a:pathLst>
            </a:custGeom>
            <a:solidFill>
              <a:srgbClr val="100690"/>
            </a:solidFill>
            <a:ln w="12700" cap="flat">
              <a:noFill/>
              <a:miter lim="400000"/>
            </a:ln>
            <a:effectLst/>
          </p:spPr>
          <p:txBody>
            <a:bodyPr wrap="square" lIns="17145" tIns="17145" rIns="17145" bIns="17145" numCol="1" anchor="ctr">
              <a:noAutofit/>
            </a:bodyPr>
            <a:lstStyle/>
            <a:p>
              <a:pPr>
                <a:defRPr>
                  <a:solidFill>
                    <a:srgbClr val="100690"/>
                  </a:solidFill>
                  <a:latin typeface="GT America Condensed Regular"/>
                  <a:ea typeface="GT America Condensed Regular"/>
                  <a:cs typeface="GT America Condensed Regular"/>
                  <a:sym typeface="GT America Condensed Regular"/>
                </a:defRPr>
              </a:pPr>
              <a:endParaRPr sz="675"/>
            </a:p>
          </p:txBody>
        </p:sp>
      </p:grpSp>
    </p:spTree>
    <p:extLst>
      <p:ext uri="{BB962C8B-B14F-4D97-AF65-F5344CB8AC3E}">
        <p14:creationId xmlns:p14="http://schemas.microsoft.com/office/powerpoint/2010/main" val="886073437"/>
      </p:ext>
    </p:extLst>
  </p:cSld>
  <p:clrMapOvr>
    <a:masterClrMapping/>
  </p:clrMapOvr>
</p:sld>
</file>

<file path=ppt/slides/slide9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5" name="Gráfico 12">
            <a:extLst>
              <a:ext uri="{FF2B5EF4-FFF2-40B4-BE49-F238E27FC236}">
                <a16:creationId xmlns:a16="http://schemas.microsoft.com/office/drawing/2014/main" id="{7DA7778B-5842-CD23-3C94-F00E48DE1242}"/>
              </a:ext>
            </a:extLst>
          </p:cNvPr>
          <p:cNvGrpSpPr/>
          <p:nvPr/>
        </p:nvGrpSpPr>
        <p:grpSpPr>
          <a:xfrm>
            <a:off x="3765585" y="2431688"/>
            <a:ext cx="1622128" cy="272295"/>
            <a:chOff x="0" y="-2"/>
            <a:chExt cx="2091160" cy="358464"/>
          </a:xfrm>
          <a:solidFill>
            <a:schemeClr val="bg1"/>
          </a:solidFill>
        </p:grpSpPr>
        <p:sp>
          <p:nvSpPr>
            <p:cNvPr id="6" name="Forma Livre: Forma 61">
              <a:extLst>
                <a:ext uri="{FF2B5EF4-FFF2-40B4-BE49-F238E27FC236}">
                  <a16:creationId xmlns:a16="http://schemas.microsoft.com/office/drawing/2014/main" id="{52975158-A532-1562-026F-6974572A29D6}"/>
                </a:ext>
              </a:extLst>
            </p:cNvPr>
            <p:cNvSpPr/>
            <p:nvPr/>
          </p:nvSpPr>
          <p:spPr>
            <a:xfrm>
              <a:off x="0" y="-2"/>
              <a:ext cx="351076" cy="358464"/>
            </a:xfrm>
            <a:custGeom>
              <a:avLst/>
              <a:gdLst/>
              <a:ahLst/>
              <a:cxnLst>
                <a:cxn ang="0">
                  <a:pos x="wd2" y="hd2"/>
                </a:cxn>
                <a:cxn ang="5400000">
                  <a:pos x="wd2" y="hd2"/>
                </a:cxn>
                <a:cxn ang="10800000">
                  <a:pos x="wd2" y="hd2"/>
                </a:cxn>
                <a:cxn ang="16200000">
                  <a:pos x="wd2" y="hd2"/>
                </a:cxn>
              </a:cxnLst>
              <a:rect l="0" t="0" r="r" b="b"/>
              <a:pathLst>
                <a:path w="21600" h="21600" extrusionOk="0">
                  <a:moveTo>
                    <a:pt x="17278" y="0"/>
                  </a:moveTo>
                  <a:lnTo>
                    <a:pt x="4322" y="9935"/>
                  </a:lnTo>
                  <a:lnTo>
                    <a:pt x="1728" y="9935"/>
                  </a:lnTo>
                  <a:lnTo>
                    <a:pt x="0" y="11665"/>
                  </a:lnTo>
                  <a:lnTo>
                    <a:pt x="4322" y="11665"/>
                  </a:lnTo>
                  <a:lnTo>
                    <a:pt x="17278" y="21600"/>
                  </a:lnTo>
                  <a:lnTo>
                    <a:pt x="21600" y="21600"/>
                  </a:lnTo>
                  <a:lnTo>
                    <a:pt x="12961" y="11665"/>
                  </a:lnTo>
                  <a:lnTo>
                    <a:pt x="21559" y="11665"/>
                  </a:lnTo>
                  <a:lnTo>
                    <a:pt x="21559" y="9935"/>
                  </a:lnTo>
                  <a:lnTo>
                    <a:pt x="12961" y="9935"/>
                  </a:lnTo>
                  <a:lnTo>
                    <a:pt x="21600" y="0"/>
                  </a:lnTo>
                  <a:close/>
                </a:path>
              </a:pathLst>
            </a:custGeom>
            <a:grpFill/>
            <a:ln w="12700" cap="flat">
              <a:noFill/>
              <a:miter lim="400000"/>
            </a:ln>
            <a:effectLst/>
          </p:spPr>
          <p:txBody>
            <a:bodyPr wrap="square" lIns="17145" tIns="17145" rIns="17145" bIns="17145" numCol="1" anchor="ctr">
              <a:noAutofit/>
            </a:bodyPr>
            <a:lstStyle/>
            <a:p>
              <a:pPr marL="0" marR="0" lvl="0" indent="0" algn="l" defTabSz="914377" rtl="0" eaLnBrk="1" fontAlgn="auto" latinLnBrk="0" hangingPunct="0">
                <a:lnSpc>
                  <a:spcPct val="90000"/>
                </a:lnSpc>
                <a:spcBef>
                  <a:spcPts val="1688"/>
                </a:spcBef>
                <a:spcAft>
                  <a:spcPts val="0"/>
                </a:spcAft>
                <a:buClrTx/>
                <a:buSzTx/>
                <a:buFontTx/>
                <a:buNone/>
                <a:tabLst/>
                <a:defRPr>
                  <a:solidFill>
                    <a:srgbClr val="100690"/>
                  </a:solidFill>
                  <a:latin typeface="GT America Condensed Regular"/>
                  <a:ea typeface="GT America Condensed Regular"/>
                  <a:cs typeface="GT America Condensed Regular"/>
                  <a:sym typeface="GT America Condensed Regular"/>
                </a:defRPr>
              </a:pPr>
              <a:endParaRPr kumimoji="0" sz="675" b="0" i="0" u="none" strike="noStrike" kern="0" cap="none" spc="0" normalizeH="0" baseline="0" noProof="0">
                <a:ln>
                  <a:noFill/>
                </a:ln>
                <a:solidFill>
                  <a:srgbClr val="100690"/>
                </a:solidFill>
                <a:effectLst/>
                <a:uLnTx/>
                <a:uFillTx/>
                <a:latin typeface="GT America Condensed Regular"/>
                <a:sym typeface="GT America Condensed Regular"/>
              </a:endParaRPr>
            </a:p>
          </p:txBody>
        </p:sp>
        <p:sp>
          <p:nvSpPr>
            <p:cNvPr id="7" name="Forma Livre: Forma 62">
              <a:extLst>
                <a:ext uri="{FF2B5EF4-FFF2-40B4-BE49-F238E27FC236}">
                  <a16:creationId xmlns:a16="http://schemas.microsoft.com/office/drawing/2014/main" id="{E792D71B-681B-0371-1205-665D09EA4CDA}"/>
                </a:ext>
              </a:extLst>
            </p:cNvPr>
            <p:cNvSpPr/>
            <p:nvPr/>
          </p:nvSpPr>
          <p:spPr>
            <a:xfrm>
              <a:off x="438785" y="89591"/>
              <a:ext cx="1652375" cy="179513"/>
            </a:xfrm>
            <a:custGeom>
              <a:avLst/>
              <a:gdLst/>
              <a:ahLst/>
              <a:cxnLst>
                <a:cxn ang="0">
                  <a:pos x="wd2" y="hd2"/>
                </a:cxn>
                <a:cxn ang="5400000">
                  <a:pos x="wd2" y="hd2"/>
                </a:cxn>
                <a:cxn ang="10800000">
                  <a:pos x="wd2" y="hd2"/>
                </a:cxn>
                <a:cxn ang="16200000">
                  <a:pos x="wd2" y="hd2"/>
                </a:cxn>
              </a:cxnLst>
              <a:rect l="0" t="0" r="r" b="b"/>
              <a:pathLst>
                <a:path w="21600" h="21600" extrusionOk="0">
                  <a:moveTo>
                    <a:pt x="656" y="5265"/>
                  </a:moveTo>
                  <a:lnTo>
                    <a:pt x="656" y="8521"/>
                  </a:lnTo>
                  <a:lnTo>
                    <a:pt x="2300" y="8521"/>
                  </a:lnTo>
                  <a:lnTo>
                    <a:pt x="2300" y="13068"/>
                  </a:lnTo>
                  <a:lnTo>
                    <a:pt x="656" y="13068"/>
                  </a:lnTo>
                  <a:lnTo>
                    <a:pt x="656" y="16368"/>
                  </a:lnTo>
                  <a:lnTo>
                    <a:pt x="2462" y="16368"/>
                  </a:lnTo>
                  <a:lnTo>
                    <a:pt x="2462" y="21594"/>
                  </a:lnTo>
                  <a:lnTo>
                    <a:pt x="0" y="21594"/>
                  </a:lnTo>
                  <a:lnTo>
                    <a:pt x="0" y="0"/>
                  </a:lnTo>
                  <a:lnTo>
                    <a:pt x="2461" y="0"/>
                  </a:lnTo>
                  <a:lnTo>
                    <a:pt x="2461" y="5265"/>
                  </a:lnTo>
                  <a:lnTo>
                    <a:pt x="656" y="5265"/>
                  </a:lnTo>
                  <a:close/>
                  <a:moveTo>
                    <a:pt x="2789" y="21594"/>
                  </a:moveTo>
                  <a:lnTo>
                    <a:pt x="2789" y="0"/>
                  </a:lnTo>
                  <a:lnTo>
                    <a:pt x="3893" y="0"/>
                  </a:lnTo>
                  <a:lnTo>
                    <a:pt x="4666" y="13481"/>
                  </a:lnTo>
                  <a:lnTo>
                    <a:pt x="5438" y="0"/>
                  </a:lnTo>
                  <a:lnTo>
                    <a:pt x="6561" y="0"/>
                  </a:lnTo>
                  <a:lnTo>
                    <a:pt x="6561" y="21594"/>
                  </a:lnTo>
                  <a:lnTo>
                    <a:pt x="5903" y="21594"/>
                  </a:lnTo>
                  <a:lnTo>
                    <a:pt x="5903" y="6228"/>
                  </a:lnTo>
                  <a:lnTo>
                    <a:pt x="5875" y="6228"/>
                  </a:lnTo>
                  <a:lnTo>
                    <a:pt x="4989" y="21594"/>
                  </a:lnTo>
                  <a:lnTo>
                    <a:pt x="4340" y="21594"/>
                  </a:lnTo>
                  <a:lnTo>
                    <a:pt x="3459" y="6211"/>
                  </a:lnTo>
                  <a:lnTo>
                    <a:pt x="3443" y="6211"/>
                  </a:lnTo>
                  <a:lnTo>
                    <a:pt x="3443" y="21594"/>
                  </a:lnTo>
                  <a:lnTo>
                    <a:pt x="2789" y="21594"/>
                  </a:lnTo>
                  <a:close/>
                  <a:moveTo>
                    <a:pt x="6892" y="21594"/>
                  </a:moveTo>
                  <a:lnTo>
                    <a:pt x="6892" y="0"/>
                  </a:lnTo>
                  <a:lnTo>
                    <a:pt x="8828" y="0"/>
                  </a:lnTo>
                  <a:cubicBezTo>
                    <a:pt x="9310" y="0"/>
                    <a:pt x="9543" y="1970"/>
                    <a:pt x="9543" y="6030"/>
                  </a:cubicBezTo>
                  <a:cubicBezTo>
                    <a:pt x="9543" y="8346"/>
                    <a:pt x="9443" y="9767"/>
                    <a:pt x="9227" y="10599"/>
                  </a:cubicBezTo>
                  <a:cubicBezTo>
                    <a:pt x="9499" y="11052"/>
                    <a:pt x="9618" y="12649"/>
                    <a:pt x="9618" y="15734"/>
                  </a:cubicBezTo>
                  <a:cubicBezTo>
                    <a:pt x="9618" y="19896"/>
                    <a:pt x="9404" y="21589"/>
                    <a:pt x="8929" y="21589"/>
                  </a:cubicBezTo>
                  <a:lnTo>
                    <a:pt x="6892" y="21589"/>
                  </a:lnTo>
                  <a:close/>
                  <a:moveTo>
                    <a:pt x="8869" y="6630"/>
                  </a:moveTo>
                  <a:cubicBezTo>
                    <a:pt x="8869" y="5549"/>
                    <a:pt x="8801" y="4847"/>
                    <a:pt x="8700" y="4847"/>
                  </a:cubicBezTo>
                  <a:lnTo>
                    <a:pt x="7548" y="4847"/>
                  </a:lnTo>
                  <a:lnTo>
                    <a:pt x="7548" y="8408"/>
                  </a:lnTo>
                  <a:lnTo>
                    <a:pt x="8700" y="8408"/>
                  </a:lnTo>
                  <a:cubicBezTo>
                    <a:pt x="8811" y="8408"/>
                    <a:pt x="8869" y="7785"/>
                    <a:pt x="8869" y="6630"/>
                  </a:cubicBezTo>
                  <a:moveTo>
                    <a:pt x="8941" y="14704"/>
                  </a:moveTo>
                  <a:cubicBezTo>
                    <a:pt x="8941" y="13549"/>
                    <a:pt x="8869" y="12807"/>
                    <a:pt x="8760" y="12807"/>
                  </a:cubicBezTo>
                  <a:lnTo>
                    <a:pt x="7549" y="12807"/>
                  </a:lnTo>
                  <a:lnTo>
                    <a:pt x="7549" y="16691"/>
                  </a:lnTo>
                  <a:lnTo>
                    <a:pt x="8760" y="16691"/>
                  </a:lnTo>
                  <a:cubicBezTo>
                    <a:pt x="8875" y="16691"/>
                    <a:pt x="8941" y="15978"/>
                    <a:pt x="8941" y="14704"/>
                  </a:cubicBezTo>
                  <a:moveTo>
                    <a:pt x="14775" y="12807"/>
                  </a:moveTo>
                  <a:lnTo>
                    <a:pt x="14336" y="5175"/>
                  </a:lnTo>
                  <a:lnTo>
                    <a:pt x="13905" y="12807"/>
                  </a:lnTo>
                  <a:lnTo>
                    <a:pt x="14775" y="12807"/>
                  </a:lnTo>
                  <a:close/>
                  <a:moveTo>
                    <a:pt x="12666" y="21594"/>
                  </a:moveTo>
                  <a:lnTo>
                    <a:pt x="13904" y="0"/>
                  </a:lnTo>
                  <a:lnTo>
                    <a:pt x="14788" y="0"/>
                  </a:lnTo>
                  <a:lnTo>
                    <a:pt x="16003" y="21594"/>
                  </a:lnTo>
                  <a:lnTo>
                    <a:pt x="15242" y="21594"/>
                  </a:lnTo>
                  <a:lnTo>
                    <a:pt x="15024" y="17999"/>
                  </a:lnTo>
                  <a:lnTo>
                    <a:pt x="13642" y="17999"/>
                  </a:lnTo>
                  <a:lnTo>
                    <a:pt x="13420" y="21594"/>
                  </a:lnTo>
                  <a:lnTo>
                    <a:pt x="12666" y="21594"/>
                  </a:lnTo>
                  <a:close/>
                  <a:moveTo>
                    <a:pt x="19446" y="5379"/>
                  </a:moveTo>
                  <a:lnTo>
                    <a:pt x="19446" y="10661"/>
                  </a:lnTo>
                  <a:lnTo>
                    <a:pt x="20696" y="10661"/>
                  </a:lnTo>
                  <a:cubicBezTo>
                    <a:pt x="20879" y="10661"/>
                    <a:pt x="20932" y="9863"/>
                    <a:pt x="20932" y="7813"/>
                  </a:cubicBezTo>
                  <a:cubicBezTo>
                    <a:pt x="20932" y="6149"/>
                    <a:pt x="20864" y="5379"/>
                    <a:pt x="20696" y="5379"/>
                  </a:cubicBezTo>
                  <a:lnTo>
                    <a:pt x="19446" y="5379"/>
                  </a:lnTo>
                  <a:close/>
                  <a:moveTo>
                    <a:pt x="21600" y="7072"/>
                  </a:moveTo>
                  <a:cubicBezTo>
                    <a:pt x="21600" y="10633"/>
                    <a:pt x="21511" y="12416"/>
                    <a:pt x="21242" y="13073"/>
                  </a:cubicBezTo>
                  <a:cubicBezTo>
                    <a:pt x="21467" y="13617"/>
                    <a:pt x="21582" y="14976"/>
                    <a:pt x="21582" y="17172"/>
                  </a:cubicBezTo>
                  <a:lnTo>
                    <a:pt x="21582" y="21600"/>
                  </a:lnTo>
                  <a:lnTo>
                    <a:pt x="20926" y="21600"/>
                  </a:lnTo>
                  <a:lnTo>
                    <a:pt x="20926" y="18305"/>
                  </a:lnTo>
                  <a:cubicBezTo>
                    <a:pt x="20926" y="16465"/>
                    <a:pt x="20847" y="16074"/>
                    <a:pt x="20630" y="16074"/>
                  </a:cubicBezTo>
                  <a:lnTo>
                    <a:pt x="19445" y="16074"/>
                  </a:lnTo>
                  <a:lnTo>
                    <a:pt x="19445" y="21600"/>
                  </a:lnTo>
                  <a:lnTo>
                    <a:pt x="18786" y="21600"/>
                  </a:lnTo>
                  <a:lnTo>
                    <a:pt x="18786" y="0"/>
                  </a:lnTo>
                  <a:lnTo>
                    <a:pt x="20719" y="0"/>
                  </a:lnTo>
                  <a:cubicBezTo>
                    <a:pt x="21370" y="0"/>
                    <a:pt x="21600" y="1455"/>
                    <a:pt x="21600" y="7072"/>
                  </a:cubicBezTo>
                  <a:moveTo>
                    <a:pt x="10529" y="5379"/>
                  </a:moveTo>
                  <a:lnTo>
                    <a:pt x="10529" y="10661"/>
                  </a:lnTo>
                  <a:lnTo>
                    <a:pt x="11780" y="10661"/>
                  </a:lnTo>
                  <a:cubicBezTo>
                    <a:pt x="11963" y="10661"/>
                    <a:pt x="12017" y="9863"/>
                    <a:pt x="12017" y="7813"/>
                  </a:cubicBezTo>
                  <a:cubicBezTo>
                    <a:pt x="12017" y="6149"/>
                    <a:pt x="11948" y="5379"/>
                    <a:pt x="11780" y="5379"/>
                  </a:cubicBezTo>
                  <a:lnTo>
                    <a:pt x="10529" y="5379"/>
                  </a:lnTo>
                  <a:close/>
                  <a:moveTo>
                    <a:pt x="12683" y="7072"/>
                  </a:moveTo>
                  <a:cubicBezTo>
                    <a:pt x="12683" y="10633"/>
                    <a:pt x="12595" y="12416"/>
                    <a:pt x="12326" y="13073"/>
                  </a:cubicBezTo>
                  <a:cubicBezTo>
                    <a:pt x="12550" y="13617"/>
                    <a:pt x="12666" y="14976"/>
                    <a:pt x="12666" y="17172"/>
                  </a:cubicBezTo>
                  <a:lnTo>
                    <a:pt x="12666" y="21600"/>
                  </a:lnTo>
                  <a:lnTo>
                    <a:pt x="12010" y="21600"/>
                  </a:lnTo>
                  <a:lnTo>
                    <a:pt x="12010" y="18305"/>
                  </a:lnTo>
                  <a:cubicBezTo>
                    <a:pt x="12010" y="16465"/>
                    <a:pt x="11930" y="16074"/>
                    <a:pt x="11714" y="16074"/>
                  </a:cubicBezTo>
                  <a:lnTo>
                    <a:pt x="10529" y="16074"/>
                  </a:lnTo>
                  <a:lnTo>
                    <a:pt x="10529" y="21600"/>
                  </a:lnTo>
                  <a:lnTo>
                    <a:pt x="9869" y="21600"/>
                  </a:lnTo>
                  <a:lnTo>
                    <a:pt x="9869" y="0"/>
                  </a:lnTo>
                  <a:lnTo>
                    <a:pt x="11803" y="0"/>
                  </a:lnTo>
                  <a:cubicBezTo>
                    <a:pt x="12453" y="0"/>
                    <a:pt x="12683" y="1455"/>
                    <a:pt x="12683" y="7072"/>
                  </a:cubicBezTo>
                  <a:moveTo>
                    <a:pt x="16660" y="5265"/>
                  </a:moveTo>
                  <a:lnTo>
                    <a:pt x="16660" y="8521"/>
                  </a:lnTo>
                  <a:lnTo>
                    <a:pt x="18304" y="8521"/>
                  </a:lnTo>
                  <a:lnTo>
                    <a:pt x="18304" y="13068"/>
                  </a:lnTo>
                  <a:lnTo>
                    <a:pt x="16660" y="13068"/>
                  </a:lnTo>
                  <a:lnTo>
                    <a:pt x="16660" y="16368"/>
                  </a:lnTo>
                  <a:lnTo>
                    <a:pt x="18465" y="16368"/>
                  </a:lnTo>
                  <a:lnTo>
                    <a:pt x="18465" y="21594"/>
                  </a:lnTo>
                  <a:lnTo>
                    <a:pt x="16004" y="21594"/>
                  </a:lnTo>
                  <a:lnTo>
                    <a:pt x="16004" y="0"/>
                  </a:lnTo>
                  <a:lnTo>
                    <a:pt x="18465" y="0"/>
                  </a:lnTo>
                  <a:lnTo>
                    <a:pt x="18465" y="5265"/>
                  </a:lnTo>
                  <a:lnTo>
                    <a:pt x="16660" y="5265"/>
                  </a:lnTo>
                  <a:close/>
                </a:path>
              </a:pathLst>
            </a:custGeom>
            <a:grpFill/>
            <a:ln w="12700" cap="flat">
              <a:noFill/>
              <a:miter lim="400000"/>
            </a:ln>
            <a:effectLst/>
          </p:spPr>
          <p:txBody>
            <a:bodyPr wrap="square" lIns="17145" tIns="17145" rIns="17145" bIns="17145" numCol="1" anchor="ctr">
              <a:noAutofit/>
            </a:bodyPr>
            <a:lstStyle/>
            <a:p>
              <a:pPr marL="0" marR="0" lvl="0" indent="0" algn="l" defTabSz="914377" rtl="0" eaLnBrk="1" fontAlgn="auto" latinLnBrk="0" hangingPunct="0">
                <a:lnSpc>
                  <a:spcPct val="90000"/>
                </a:lnSpc>
                <a:spcBef>
                  <a:spcPts val="1688"/>
                </a:spcBef>
                <a:spcAft>
                  <a:spcPts val="0"/>
                </a:spcAft>
                <a:buClrTx/>
                <a:buSzTx/>
                <a:buFontTx/>
                <a:buNone/>
                <a:tabLst/>
                <a:defRPr>
                  <a:solidFill>
                    <a:srgbClr val="100690"/>
                  </a:solidFill>
                  <a:latin typeface="GT America Condensed Regular"/>
                  <a:ea typeface="GT America Condensed Regular"/>
                  <a:cs typeface="GT America Condensed Regular"/>
                  <a:sym typeface="GT America Condensed Regular"/>
                </a:defRPr>
              </a:pPr>
              <a:endParaRPr kumimoji="0" sz="675" b="0" i="0" u="none" strike="noStrike" kern="0" cap="none" spc="0" normalizeH="0" baseline="0" noProof="0">
                <a:ln>
                  <a:noFill/>
                </a:ln>
                <a:solidFill>
                  <a:srgbClr val="100690"/>
                </a:solidFill>
                <a:effectLst/>
                <a:uLnTx/>
                <a:uFillTx/>
                <a:latin typeface="GT America Condensed Regular"/>
                <a:sym typeface="GT America Condensed Regular"/>
              </a:endParaRPr>
            </a:p>
          </p:txBody>
        </p:sp>
      </p:grpSp>
      <p:sp>
        <p:nvSpPr>
          <p:cNvPr id="2" name="Text Placeholder 1">
            <a:extLst>
              <a:ext uri="{FF2B5EF4-FFF2-40B4-BE49-F238E27FC236}">
                <a16:creationId xmlns:a16="http://schemas.microsoft.com/office/drawing/2014/main" id="{A2AA8E9F-0587-4B89-81DB-A2C8812D1E19}"/>
              </a:ext>
            </a:extLst>
          </p:cNvPr>
          <p:cNvSpPr>
            <a:spLocks noGrp="1"/>
          </p:cNvSpPr>
          <p:nvPr>
            <p:ph type="body" sz="quarter" idx="11"/>
          </p:nvPr>
        </p:nvSpPr>
        <p:spPr>
          <a:xfrm>
            <a:off x="6027738" y="2366222"/>
            <a:ext cx="3116262" cy="403225"/>
          </a:xfrm>
        </p:spPr>
        <p:txBody>
          <a:bodyPr/>
          <a:lstStyle/>
          <a:p>
            <a:r>
              <a:rPr lang="en-US" dirty="0"/>
              <a:t>thank you</a:t>
            </a:r>
          </a:p>
        </p:txBody>
      </p:sp>
    </p:spTree>
    <p:extLst>
      <p:ext uri="{BB962C8B-B14F-4D97-AF65-F5344CB8AC3E}">
        <p14:creationId xmlns:p14="http://schemas.microsoft.com/office/powerpoint/2010/main" val="3042647336"/>
      </p:ext>
    </p:extLst>
  </p:cSld>
  <p:clrMapOvr>
    <a:masterClrMapping/>
  </p:clrMapOvr>
  <p:transition spd="med"/>
</p:sld>
</file>

<file path=ppt/slides/slide96.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0BF6A6FA-0E0C-397B-79F3-01ABAEF7AFA8}"/>
            </a:ext>
          </a:extLst>
        </p:cNvPr>
        <p:cNvGrpSpPr/>
        <p:nvPr/>
      </p:nvGrpSpPr>
      <p:grpSpPr>
        <a:xfrm>
          <a:off x="0" y="0"/>
          <a:ext cx="0" cy="0"/>
          <a:chOff x="0" y="0"/>
          <a:chExt cx="0" cy="0"/>
        </a:xfrm>
      </p:grpSpPr>
      <p:sp>
        <p:nvSpPr>
          <p:cNvPr id="3" name="Linha">
            <a:extLst>
              <a:ext uri="{FF2B5EF4-FFF2-40B4-BE49-F238E27FC236}">
                <a16:creationId xmlns:a16="http://schemas.microsoft.com/office/drawing/2014/main" id="{3E9D5B89-359D-9B42-E6EF-073E4AA625CB}"/>
              </a:ext>
            </a:extLst>
          </p:cNvPr>
          <p:cNvSpPr/>
          <p:nvPr/>
        </p:nvSpPr>
        <p:spPr>
          <a:xfrm flipV="1">
            <a:off x="5617567" y="2212975"/>
            <a:ext cx="249684" cy="717551"/>
          </a:xfrm>
          <a:prstGeom prst="line">
            <a:avLst/>
          </a:prstGeom>
          <a:ln w="12700">
            <a:solidFill>
              <a:srgbClr val="005BAF"/>
            </a:solidFill>
            <a:miter lim="400000"/>
          </a:ln>
        </p:spPr>
        <p:txBody>
          <a:bodyPr lIns="19050" tIns="19050" rIns="19050" bIns="19050" anchor="ctr"/>
          <a:lstStyle/>
          <a:p>
            <a:pPr marL="0" marR="0" lvl="0" indent="0" algn="l" defTabSz="914377" rtl="0" eaLnBrk="1" fontAlgn="auto" latinLnBrk="0" hangingPunct="0">
              <a:lnSpc>
                <a:spcPct val="90000"/>
              </a:lnSpc>
              <a:spcBef>
                <a:spcPts val="1688"/>
              </a:spcBef>
              <a:spcAft>
                <a:spcPts val="0"/>
              </a:spcAft>
              <a:buClrTx/>
              <a:buSzTx/>
              <a:buFontTx/>
              <a:buNone/>
              <a:tabLst/>
              <a:defRPr/>
            </a:pPr>
            <a:endParaRPr kumimoji="0" sz="675" b="0" i="0" u="none" strike="noStrike" kern="0" cap="none" spc="0" normalizeH="0" baseline="0" noProof="0">
              <a:ln>
                <a:noFill/>
              </a:ln>
              <a:solidFill>
                <a:srgbClr val="000000"/>
              </a:solidFill>
              <a:effectLst/>
              <a:uLnTx/>
              <a:uFillTx/>
              <a:latin typeface="Arial"/>
              <a:sym typeface="Helvetica Neue"/>
            </a:endParaRPr>
          </a:p>
        </p:txBody>
      </p:sp>
      <p:grpSp>
        <p:nvGrpSpPr>
          <p:cNvPr id="5" name="Gráfico 12">
            <a:extLst>
              <a:ext uri="{FF2B5EF4-FFF2-40B4-BE49-F238E27FC236}">
                <a16:creationId xmlns:a16="http://schemas.microsoft.com/office/drawing/2014/main" id="{C0F38A52-F9C0-F8F2-0CDA-F3494FCB130E}"/>
              </a:ext>
            </a:extLst>
          </p:cNvPr>
          <p:cNvGrpSpPr/>
          <p:nvPr/>
        </p:nvGrpSpPr>
        <p:grpSpPr>
          <a:xfrm>
            <a:off x="3765585" y="2431688"/>
            <a:ext cx="1622128" cy="272295"/>
            <a:chOff x="0" y="-2"/>
            <a:chExt cx="2091160" cy="358464"/>
          </a:xfrm>
          <a:solidFill>
            <a:schemeClr val="bg1"/>
          </a:solidFill>
        </p:grpSpPr>
        <p:sp>
          <p:nvSpPr>
            <p:cNvPr id="6" name="Forma Livre: Forma 61">
              <a:extLst>
                <a:ext uri="{FF2B5EF4-FFF2-40B4-BE49-F238E27FC236}">
                  <a16:creationId xmlns:a16="http://schemas.microsoft.com/office/drawing/2014/main" id="{F7E3BB86-891F-DE51-7FDE-94E4A4DE2591}"/>
                </a:ext>
              </a:extLst>
            </p:cNvPr>
            <p:cNvSpPr/>
            <p:nvPr/>
          </p:nvSpPr>
          <p:spPr>
            <a:xfrm>
              <a:off x="0" y="-2"/>
              <a:ext cx="351076" cy="358464"/>
            </a:xfrm>
            <a:custGeom>
              <a:avLst/>
              <a:gdLst/>
              <a:ahLst/>
              <a:cxnLst>
                <a:cxn ang="0">
                  <a:pos x="wd2" y="hd2"/>
                </a:cxn>
                <a:cxn ang="5400000">
                  <a:pos x="wd2" y="hd2"/>
                </a:cxn>
                <a:cxn ang="10800000">
                  <a:pos x="wd2" y="hd2"/>
                </a:cxn>
                <a:cxn ang="16200000">
                  <a:pos x="wd2" y="hd2"/>
                </a:cxn>
              </a:cxnLst>
              <a:rect l="0" t="0" r="r" b="b"/>
              <a:pathLst>
                <a:path w="21600" h="21600" extrusionOk="0">
                  <a:moveTo>
                    <a:pt x="17278" y="0"/>
                  </a:moveTo>
                  <a:lnTo>
                    <a:pt x="4322" y="9935"/>
                  </a:lnTo>
                  <a:lnTo>
                    <a:pt x="1728" y="9935"/>
                  </a:lnTo>
                  <a:lnTo>
                    <a:pt x="0" y="11665"/>
                  </a:lnTo>
                  <a:lnTo>
                    <a:pt x="4322" y="11665"/>
                  </a:lnTo>
                  <a:lnTo>
                    <a:pt x="17278" y="21600"/>
                  </a:lnTo>
                  <a:lnTo>
                    <a:pt x="21600" y="21600"/>
                  </a:lnTo>
                  <a:lnTo>
                    <a:pt x="12961" y="11665"/>
                  </a:lnTo>
                  <a:lnTo>
                    <a:pt x="21559" y="11665"/>
                  </a:lnTo>
                  <a:lnTo>
                    <a:pt x="21559" y="9935"/>
                  </a:lnTo>
                  <a:lnTo>
                    <a:pt x="12961" y="9935"/>
                  </a:lnTo>
                  <a:lnTo>
                    <a:pt x="21600" y="0"/>
                  </a:lnTo>
                  <a:close/>
                </a:path>
              </a:pathLst>
            </a:custGeom>
            <a:grpFill/>
            <a:ln w="12700" cap="flat">
              <a:noFill/>
              <a:miter lim="400000"/>
            </a:ln>
            <a:effectLst/>
          </p:spPr>
          <p:txBody>
            <a:bodyPr wrap="square" lIns="17145" tIns="17145" rIns="17145" bIns="17145" numCol="1" anchor="ctr">
              <a:noAutofit/>
            </a:bodyPr>
            <a:lstStyle/>
            <a:p>
              <a:pPr marL="0" marR="0" lvl="0" indent="0" algn="l" defTabSz="914377" rtl="0" eaLnBrk="1" fontAlgn="auto" latinLnBrk="0" hangingPunct="0">
                <a:lnSpc>
                  <a:spcPct val="90000"/>
                </a:lnSpc>
                <a:spcBef>
                  <a:spcPts val="1688"/>
                </a:spcBef>
                <a:spcAft>
                  <a:spcPts val="0"/>
                </a:spcAft>
                <a:buClrTx/>
                <a:buSzTx/>
                <a:buFontTx/>
                <a:buNone/>
                <a:tabLst/>
                <a:defRPr>
                  <a:solidFill>
                    <a:srgbClr val="100690"/>
                  </a:solidFill>
                  <a:latin typeface="GT America Condensed Regular"/>
                  <a:ea typeface="GT America Condensed Regular"/>
                  <a:cs typeface="GT America Condensed Regular"/>
                  <a:sym typeface="GT America Condensed Regular"/>
                </a:defRPr>
              </a:pPr>
              <a:endParaRPr kumimoji="0" sz="675" b="0" i="0" u="none" strike="noStrike" kern="0" cap="none" spc="0" normalizeH="0" baseline="0" noProof="0">
                <a:ln>
                  <a:noFill/>
                </a:ln>
                <a:solidFill>
                  <a:srgbClr val="100690"/>
                </a:solidFill>
                <a:effectLst/>
                <a:uLnTx/>
                <a:uFillTx/>
                <a:latin typeface="GT America Condensed Regular"/>
                <a:sym typeface="GT America Condensed Regular"/>
              </a:endParaRPr>
            </a:p>
          </p:txBody>
        </p:sp>
        <p:sp>
          <p:nvSpPr>
            <p:cNvPr id="7" name="Forma Livre: Forma 62">
              <a:extLst>
                <a:ext uri="{FF2B5EF4-FFF2-40B4-BE49-F238E27FC236}">
                  <a16:creationId xmlns:a16="http://schemas.microsoft.com/office/drawing/2014/main" id="{3782DEC1-DBE8-4873-E426-6D0D2C9DE2F6}"/>
                </a:ext>
              </a:extLst>
            </p:cNvPr>
            <p:cNvSpPr/>
            <p:nvPr/>
          </p:nvSpPr>
          <p:spPr>
            <a:xfrm>
              <a:off x="438785" y="89591"/>
              <a:ext cx="1652375" cy="179513"/>
            </a:xfrm>
            <a:custGeom>
              <a:avLst/>
              <a:gdLst/>
              <a:ahLst/>
              <a:cxnLst>
                <a:cxn ang="0">
                  <a:pos x="wd2" y="hd2"/>
                </a:cxn>
                <a:cxn ang="5400000">
                  <a:pos x="wd2" y="hd2"/>
                </a:cxn>
                <a:cxn ang="10800000">
                  <a:pos x="wd2" y="hd2"/>
                </a:cxn>
                <a:cxn ang="16200000">
                  <a:pos x="wd2" y="hd2"/>
                </a:cxn>
              </a:cxnLst>
              <a:rect l="0" t="0" r="r" b="b"/>
              <a:pathLst>
                <a:path w="21600" h="21600" extrusionOk="0">
                  <a:moveTo>
                    <a:pt x="656" y="5265"/>
                  </a:moveTo>
                  <a:lnTo>
                    <a:pt x="656" y="8521"/>
                  </a:lnTo>
                  <a:lnTo>
                    <a:pt x="2300" y="8521"/>
                  </a:lnTo>
                  <a:lnTo>
                    <a:pt x="2300" y="13068"/>
                  </a:lnTo>
                  <a:lnTo>
                    <a:pt x="656" y="13068"/>
                  </a:lnTo>
                  <a:lnTo>
                    <a:pt x="656" y="16368"/>
                  </a:lnTo>
                  <a:lnTo>
                    <a:pt x="2462" y="16368"/>
                  </a:lnTo>
                  <a:lnTo>
                    <a:pt x="2462" y="21594"/>
                  </a:lnTo>
                  <a:lnTo>
                    <a:pt x="0" y="21594"/>
                  </a:lnTo>
                  <a:lnTo>
                    <a:pt x="0" y="0"/>
                  </a:lnTo>
                  <a:lnTo>
                    <a:pt x="2461" y="0"/>
                  </a:lnTo>
                  <a:lnTo>
                    <a:pt x="2461" y="5265"/>
                  </a:lnTo>
                  <a:lnTo>
                    <a:pt x="656" y="5265"/>
                  </a:lnTo>
                  <a:close/>
                  <a:moveTo>
                    <a:pt x="2789" y="21594"/>
                  </a:moveTo>
                  <a:lnTo>
                    <a:pt x="2789" y="0"/>
                  </a:lnTo>
                  <a:lnTo>
                    <a:pt x="3893" y="0"/>
                  </a:lnTo>
                  <a:lnTo>
                    <a:pt x="4666" y="13481"/>
                  </a:lnTo>
                  <a:lnTo>
                    <a:pt x="5438" y="0"/>
                  </a:lnTo>
                  <a:lnTo>
                    <a:pt x="6561" y="0"/>
                  </a:lnTo>
                  <a:lnTo>
                    <a:pt x="6561" y="21594"/>
                  </a:lnTo>
                  <a:lnTo>
                    <a:pt x="5903" y="21594"/>
                  </a:lnTo>
                  <a:lnTo>
                    <a:pt x="5903" y="6228"/>
                  </a:lnTo>
                  <a:lnTo>
                    <a:pt x="5875" y="6228"/>
                  </a:lnTo>
                  <a:lnTo>
                    <a:pt x="4989" y="21594"/>
                  </a:lnTo>
                  <a:lnTo>
                    <a:pt x="4340" y="21594"/>
                  </a:lnTo>
                  <a:lnTo>
                    <a:pt x="3459" y="6211"/>
                  </a:lnTo>
                  <a:lnTo>
                    <a:pt x="3443" y="6211"/>
                  </a:lnTo>
                  <a:lnTo>
                    <a:pt x="3443" y="21594"/>
                  </a:lnTo>
                  <a:lnTo>
                    <a:pt x="2789" y="21594"/>
                  </a:lnTo>
                  <a:close/>
                  <a:moveTo>
                    <a:pt x="6892" y="21594"/>
                  </a:moveTo>
                  <a:lnTo>
                    <a:pt x="6892" y="0"/>
                  </a:lnTo>
                  <a:lnTo>
                    <a:pt x="8828" y="0"/>
                  </a:lnTo>
                  <a:cubicBezTo>
                    <a:pt x="9310" y="0"/>
                    <a:pt x="9543" y="1970"/>
                    <a:pt x="9543" y="6030"/>
                  </a:cubicBezTo>
                  <a:cubicBezTo>
                    <a:pt x="9543" y="8346"/>
                    <a:pt x="9443" y="9767"/>
                    <a:pt x="9227" y="10599"/>
                  </a:cubicBezTo>
                  <a:cubicBezTo>
                    <a:pt x="9499" y="11052"/>
                    <a:pt x="9618" y="12649"/>
                    <a:pt x="9618" y="15734"/>
                  </a:cubicBezTo>
                  <a:cubicBezTo>
                    <a:pt x="9618" y="19896"/>
                    <a:pt x="9404" y="21589"/>
                    <a:pt x="8929" y="21589"/>
                  </a:cubicBezTo>
                  <a:lnTo>
                    <a:pt x="6892" y="21589"/>
                  </a:lnTo>
                  <a:close/>
                  <a:moveTo>
                    <a:pt x="8869" y="6630"/>
                  </a:moveTo>
                  <a:cubicBezTo>
                    <a:pt x="8869" y="5549"/>
                    <a:pt x="8801" y="4847"/>
                    <a:pt x="8700" y="4847"/>
                  </a:cubicBezTo>
                  <a:lnTo>
                    <a:pt x="7548" y="4847"/>
                  </a:lnTo>
                  <a:lnTo>
                    <a:pt x="7548" y="8408"/>
                  </a:lnTo>
                  <a:lnTo>
                    <a:pt x="8700" y="8408"/>
                  </a:lnTo>
                  <a:cubicBezTo>
                    <a:pt x="8811" y="8408"/>
                    <a:pt x="8869" y="7785"/>
                    <a:pt x="8869" y="6630"/>
                  </a:cubicBezTo>
                  <a:moveTo>
                    <a:pt x="8941" y="14704"/>
                  </a:moveTo>
                  <a:cubicBezTo>
                    <a:pt x="8941" y="13549"/>
                    <a:pt x="8869" y="12807"/>
                    <a:pt x="8760" y="12807"/>
                  </a:cubicBezTo>
                  <a:lnTo>
                    <a:pt x="7549" y="12807"/>
                  </a:lnTo>
                  <a:lnTo>
                    <a:pt x="7549" y="16691"/>
                  </a:lnTo>
                  <a:lnTo>
                    <a:pt x="8760" y="16691"/>
                  </a:lnTo>
                  <a:cubicBezTo>
                    <a:pt x="8875" y="16691"/>
                    <a:pt x="8941" y="15978"/>
                    <a:pt x="8941" y="14704"/>
                  </a:cubicBezTo>
                  <a:moveTo>
                    <a:pt x="14775" y="12807"/>
                  </a:moveTo>
                  <a:lnTo>
                    <a:pt x="14336" y="5175"/>
                  </a:lnTo>
                  <a:lnTo>
                    <a:pt x="13905" y="12807"/>
                  </a:lnTo>
                  <a:lnTo>
                    <a:pt x="14775" y="12807"/>
                  </a:lnTo>
                  <a:close/>
                  <a:moveTo>
                    <a:pt x="12666" y="21594"/>
                  </a:moveTo>
                  <a:lnTo>
                    <a:pt x="13904" y="0"/>
                  </a:lnTo>
                  <a:lnTo>
                    <a:pt x="14788" y="0"/>
                  </a:lnTo>
                  <a:lnTo>
                    <a:pt x="16003" y="21594"/>
                  </a:lnTo>
                  <a:lnTo>
                    <a:pt x="15242" y="21594"/>
                  </a:lnTo>
                  <a:lnTo>
                    <a:pt x="15024" y="17999"/>
                  </a:lnTo>
                  <a:lnTo>
                    <a:pt x="13642" y="17999"/>
                  </a:lnTo>
                  <a:lnTo>
                    <a:pt x="13420" y="21594"/>
                  </a:lnTo>
                  <a:lnTo>
                    <a:pt x="12666" y="21594"/>
                  </a:lnTo>
                  <a:close/>
                  <a:moveTo>
                    <a:pt x="19446" y="5379"/>
                  </a:moveTo>
                  <a:lnTo>
                    <a:pt x="19446" y="10661"/>
                  </a:lnTo>
                  <a:lnTo>
                    <a:pt x="20696" y="10661"/>
                  </a:lnTo>
                  <a:cubicBezTo>
                    <a:pt x="20879" y="10661"/>
                    <a:pt x="20932" y="9863"/>
                    <a:pt x="20932" y="7813"/>
                  </a:cubicBezTo>
                  <a:cubicBezTo>
                    <a:pt x="20932" y="6149"/>
                    <a:pt x="20864" y="5379"/>
                    <a:pt x="20696" y="5379"/>
                  </a:cubicBezTo>
                  <a:lnTo>
                    <a:pt x="19446" y="5379"/>
                  </a:lnTo>
                  <a:close/>
                  <a:moveTo>
                    <a:pt x="21600" y="7072"/>
                  </a:moveTo>
                  <a:cubicBezTo>
                    <a:pt x="21600" y="10633"/>
                    <a:pt x="21511" y="12416"/>
                    <a:pt x="21242" y="13073"/>
                  </a:cubicBezTo>
                  <a:cubicBezTo>
                    <a:pt x="21467" y="13617"/>
                    <a:pt x="21582" y="14976"/>
                    <a:pt x="21582" y="17172"/>
                  </a:cubicBezTo>
                  <a:lnTo>
                    <a:pt x="21582" y="21600"/>
                  </a:lnTo>
                  <a:lnTo>
                    <a:pt x="20926" y="21600"/>
                  </a:lnTo>
                  <a:lnTo>
                    <a:pt x="20926" y="18305"/>
                  </a:lnTo>
                  <a:cubicBezTo>
                    <a:pt x="20926" y="16465"/>
                    <a:pt x="20847" y="16074"/>
                    <a:pt x="20630" y="16074"/>
                  </a:cubicBezTo>
                  <a:lnTo>
                    <a:pt x="19445" y="16074"/>
                  </a:lnTo>
                  <a:lnTo>
                    <a:pt x="19445" y="21600"/>
                  </a:lnTo>
                  <a:lnTo>
                    <a:pt x="18786" y="21600"/>
                  </a:lnTo>
                  <a:lnTo>
                    <a:pt x="18786" y="0"/>
                  </a:lnTo>
                  <a:lnTo>
                    <a:pt x="20719" y="0"/>
                  </a:lnTo>
                  <a:cubicBezTo>
                    <a:pt x="21370" y="0"/>
                    <a:pt x="21600" y="1455"/>
                    <a:pt x="21600" y="7072"/>
                  </a:cubicBezTo>
                  <a:moveTo>
                    <a:pt x="10529" y="5379"/>
                  </a:moveTo>
                  <a:lnTo>
                    <a:pt x="10529" y="10661"/>
                  </a:lnTo>
                  <a:lnTo>
                    <a:pt x="11780" y="10661"/>
                  </a:lnTo>
                  <a:cubicBezTo>
                    <a:pt x="11963" y="10661"/>
                    <a:pt x="12017" y="9863"/>
                    <a:pt x="12017" y="7813"/>
                  </a:cubicBezTo>
                  <a:cubicBezTo>
                    <a:pt x="12017" y="6149"/>
                    <a:pt x="11948" y="5379"/>
                    <a:pt x="11780" y="5379"/>
                  </a:cubicBezTo>
                  <a:lnTo>
                    <a:pt x="10529" y="5379"/>
                  </a:lnTo>
                  <a:close/>
                  <a:moveTo>
                    <a:pt x="12683" y="7072"/>
                  </a:moveTo>
                  <a:cubicBezTo>
                    <a:pt x="12683" y="10633"/>
                    <a:pt x="12595" y="12416"/>
                    <a:pt x="12326" y="13073"/>
                  </a:cubicBezTo>
                  <a:cubicBezTo>
                    <a:pt x="12550" y="13617"/>
                    <a:pt x="12666" y="14976"/>
                    <a:pt x="12666" y="17172"/>
                  </a:cubicBezTo>
                  <a:lnTo>
                    <a:pt x="12666" y="21600"/>
                  </a:lnTo>
                  <a:lnTo>
                    <a:pt x="12010" y="21600"/>
                  </a:lnTo>
                  <a:lnTo>
                    <a:pt x="12010" y="18305"/>
                  </a:lnTo>
                  <a:cubicBezTo>
                    <a:pt x="12010" y="16465"/>
                    <a:pt x="11930" y="16074"/>
                    <a:pt x="11714" y="16074"/>
                  </a:cubicBezTo>
                  <a:lnTo>
                    <a:pt x="10529" y="16074"/>
                  </a:lnTo>
                  <a:lnTo>
                    <a:pt x="10529" y="21600"/>
                  </a:lnTo>
                  <a:lnTo>
                    <a:pt x="9869" y="21600"/>
                  </a:lnTo>
                  <a:lnTo>
                    <a:pt x="9869" y="0"/>
                  </a:lnTo>
                  <a:lnTo>
                    <a:pt x="11803" y="0"/>
                  </a:lnTo>
                  <a:cubicBezTo>
                    <a:pt x="12453" y="0"/>
                    <a:pt x="12683" y="1455"/>
                    <a:pt x="12683" y="7072"/>
                  </a:cubicBezTo>
                  <a:moveTo>
                    <a:pt x="16660" y="5265"/>
                  </a:moveTo>
                  <a:lnTo>
                    <a:pt x="16660" y="8521"/>
                  </a:lnTo>
                  <a:lnTo>
                    <a:pt x="18304" y="8521"/>
                  </a:lnTo>
                  <a:lnTo>
                    <a:pt x="18304" y="13068"/>
                  </a:lnTo>
                  <a:lnTo>
                    <a:pt x="16660" y="13068"/>
                  </a:lnTo>
                  <a:lnTo>
                    <a:pt x="16660" y="16368"/>
                  </a:lnTo>
                  <a:lnTo>
                    <a:pt x="18465" y="16368"/>
                  </a:lnTo>
                  <a:lnTo>
                    <a:pt x="18465" y="21594"/>
                  </a:lnTo>
                  <a:lnTo>
                    <a:pt x="16004" y="21594"/>
                  </a:lnTo>
                  <a:lnTo>
                    <a:pt x="16004" y="0"/>
                  </a:lnTo>
                  <a:lnTo>
                    <a:pt x="18465" y="0"/>
                  </a:lnTo>
                  <a:lnTo>
                    <a:pt x="18465" y="5265"/>
                  </a:lnTo>
                  <a:lnTo>
                    <a:pt x="16660" y="5265"/>
                  </a:lnTo>
                  <a:close/>
                </a:path>
              </a:pathLst>
            </a:custGeom>
            <a:grpFill/>
            <a:ln w="12700" cap="flat">
              <a:noFill/>
              <a:miter lim="400000"/>
            </a:ln>
            <a:effectLst/>
          </p:spPr>
          <p:txBody>
            <a:bodyPr wrap="square" lIns="17145" tIns="17145" rIns="17145" bIns="17145" numCol="1" anchor="ctr">
              <a:noAutofit/>
            </a:bodyPr>
            <a:lstStyle/>
            <a:p>
              <a:pPr marL="0" marR="0" lvl="0" indent="0" algn="l" defTabSz="914377" rtl="0" eaLnBrk="1" fontAlgn="auto" latinLnBrk="0" hangingPunct="0">
                <a:lnSpc>
                  <a:spcPct val="90000"/>
                </a:lnSpc>
                <a:spcBef>
                  <a:spcPts val="1688"/>
                </a:spcBef>
                <a:spcAft>
                  <a:spcPts val="0"/>
                </a:spcAft>
                <a:buClrTx/>
                <a:buSzTx/>
                <a:buFontTx/>
                <a:buNone/>
                <a:tabLst/>
                <a:defRPr>
                  <a:solidFill>
                    <a:srgbClr val="100690"/>
                  </a:solidFill>
                  <a:latin typeface="GT America Condensed Regular"/>
                  <a:ea typeface="GT America Condensed Regular"/>
                  <a:cs typeface="GT America Condensed Regular"/>
                  <a:sym typeface="GT America Condensed Regular"/>
                </a:defRPr>
              </a:pPr>
              <a:endParaRPr kumimoji="0" sz="675" b="0" i="0" u="none" strike="noStrike" kern="0" cap="none" spc="0" normalizeH="0" baseline="0" noProof="0">
                <a:ln>
                  <a:noFill/>
                </a:ln>
                <a:solidFill>
                  <a:srgbClr val="100690"/>
                </a:solidFill>
                <a:effectLst/>
                <a:uLnTx/>
                <a:uFillTx/>
                <a:latin typeface="GT America Condensed Regular"/>
                <a:sym typeface="GT America Condensed Regular"/>
              </a:endParaRPr>
            </a:p>
          </p:txBody>
        </p:sp>
      </p:grpSp>
      <p:sp>
        <p:nvSpPr>
          <p:cNvPr id="2" name="thank you">
            <a:extLst>
              <a:ext uri="{FF2B5EF4-FFF2-40B4-BE49-F238E27FC236}">
                <a16:creationId xmlns:a16="http://schemas.microsoft.com/office/drawing/2014/main" id="{B09B6975-7DB0-F476-F846-3DCF634BD17D}"/>
              </a:ext>
            </a:extLst>
          </p:cNvPr>
          <p:cNvSpPr txBox="1"/>
          <p:nvPr/>
        </p:nvSpPr>
        <p:spPr>
          <a:xfrm>
            <a:off x="6047790" y="3393302"/>
            <a:ext cx="1707199" cy="149272"/>
          </a:xfrm>
          <a:prstGeom prst="rect">
            <a:avLst/>
          </a:prstGeom>
          <a:ln w="12700">
            <a:miter lim="400000"/>
          </a:ln>
          <a:extLst>
            <a:ext uri="{C572A759-6A51-4108-AA02-DFA0A04FC94B}">
              <ma14:wrappingTextBoxFlag xmlns:m="http://schemas.openxmlformats.org/officeDocument/2006/math" xmlns:a14="http://schemas.microsoft.com/office/drawing/2010/main" xmlns:ma14="http://schemas.microsoft.com/office/mac/drawingml/2011/main" xmlns="" val="1"/>
            </a:ext>
          </a:extLst>
        </p:spPr>
        <p:txBody>
          <a:bodyPr wrap="none" lIns="19050" tIns="19050" rIns="19050" bIns="19050" anchor="ctr">
            <a:spAutoFit/>
          </a:bodyPr>
          <a:lstStyle>
            <a:lvl1pPr>
              <a:defRPr sz="7000" cap="all">
                <a:solidFill>
                  <a:srgbClr val="FFFFFF"/>
                </a:solidFill>
                <a:latin typeface="Arial"/>
                <a:ea typeface="Arial"/>
                <a:cs typeface="Arial"/>
                <a:sym typeface="Arial"/>
              </a:defRPr>
            </a:lvl1pPr>
          </a:lstStyle>
          <a:p>
            <a:pPr marL="0" marR="0" lvl="0" indent="0" algn="l" defTabSz="914377" rtl="0" eaLnBrk="1" fontAlgn="auto" latinLnBrk="0" hangingPunct="0">
              <a:lnSpc>
                <a:spcPct val="90000"/>
              </a:lnSpc>
              <a:spcBef>
                <a:spcPts val="1688"/>
              </a:spcBef>
              <a:spcAft>
                <a:spcPts val="0"/>
              </a:spcAft>
              <a:buClrTx/>
              <a:buSzTx/>
              <a:buFontTx/>
              <a:buNone/>
              <a:tabLst/>
              <a:defRPr/>
            </a:pPr>
            <a:r>
              <a:rPr kumimoji="0" lang="en-US" sz="800" i="0" u="none" strike="noStrike" kern="0" cap="all" spc="0" normalizeH="0" baseline="0" noProof="0">
                <a:ln>
                  <a:noFill/>
                </a:ln>
                <a:solidFill>
                  <a:srgbClr val="FFFFFF"/>
                </a:solidFill>
                <a:effectLst/>
                <a:uLnTx/>
                <a:uFillTx/>
                <a:latin typeface="Arial" panose="020B0604020202020204" pitchFamily="34" charset="0"/>
                <a:cs typeface="Arial" panose="020B0604020202020204" pitchFamily="34" charset="0"/>
                <a:sym typeface="Arial"/>
              </a:rPr>
              <a:t>Lorem Ipsum is simply dummy</a:t>
            </a:r>
            <a:endParaRPr kumimoji="0" sz="800" i="0" u="none" strike="noStrike" kern="0" cap="all" spc="0" normalizeH="0" baseline="0" noProof="0">
              <a:ln>
                <a:noFill/>
              </a:ln>
              <a:solidFill>
                <a:srgbClr val="FFFFFF"/>
              </a:solidFill>
              <a:effectLst/>
              <a:uLnTx/>
              <a:uFillTx/>
              <a:latin typeface="Arial" panose="020B0604020202020204" pitchFamily="34" charset="0"/>
              <a:cs typeface="Arial" panose="020B0604020202020204" pitchFamily="34" charset="0"/>
              <a:sym typeface="Arial"/>
            </a:endParaRPr>
          </a:p>
        </p:txBody>
      </p:sp>
      <p:grpSp>
        <p:nvGrpSpPr>
          <p:cNvPr id="28" name="Agrupar 27">
            <a:extLst>
              <a:ext uri="{FF2B5EF4-FFF2-40B4-BE49-F238E27FC236}">
                <a16:creationId xmlns:a16="http://schemas.microsoft.com/office/drawing/2014/main" id="{DA5895DF-A709-21F4-94FC-54B9A0E1C3DD}"/>
              </a:ext>
            </a:extLst>
          </p:cNvPr>
          <p:cNvGrpSpPr/>
          <p:nvPr/>
        </p:nvGrpSpPr>
        <p:grpSpPr>
          <a:xfrm>
            <a:off x="6079499" y="3569091"/>
            <a:ext cx="1611705" cy="645522"/>
            <a:chOff x="6079499" y="3569091"/>
            <a:chExt cx="1611705" cy="645522"/>
          </a:xfrm>
        </p:grpSpPr>
        <p:sp>
          <p:nvSpPr>
            <p:cNvPr id="8" name="thank you">
              <a:extLst>
                <a:ext uri="{FF2B5EF4-FFF2-40B4-BE49-F238E27FC236}">
                  <a16:creationId xmlns:a16="http://schemas.microsoft.com/office/drawing/2014/main" id="{E6491F82-3806-8872-0E53-8A404903442F}"/>
                </a:ext>
              </a:extLst>
            </p:cNvPr>
            <p:cNvSpPr txBox="1"/>
            <p:nvPr/>
          </p:nvSpPr>
          <p:spPr>
            <a:xfrm>
              <a:off x="6255618" y="3569091"/>
              <a:ext cx="716543" cy="149272"/>
            </a:xfrm>
            <a:prstGeom prst="rect">
              <a:avLst/>
            </a:prstGeom>
            <a:ln w="12700">
              <a:miter lim="400000"/>
            </a:ln>
            <a:extLst>
              <a:ext uri="{C572A759-6A51-4108-AA02-DFA0A04FC94B}">
                <ma14:wrappingTextBoxFlag xmlns:m="http://schemas.openxmlformats.org/officeDocument/2006/math" xmlns:a14="http://schemas.microsoft.com/office/drawing/2010/main" xmlns:ma14="http://schemas.microsoft.com/office/mac/drawingml/2011/main" xmlns="" val="1"/>
              </a:ext>
            </a:extLst>
          </p:spPr>
          <p:txBody>
            <a:bodyPr wrap="none" lIns="19050" tIns="19050" rIns="19050" bIns="19050" anchor="ctr">
              <a:spAutoFit/>
            </a:bodyPr>
            <a:lstStyle>
              <a:lvl1pPr>
                <a:defRPr sz="7000" cap="all">
                  <a:solidFill>
                    <a:srgbClr val="FFFFFF"/>
                  </a:solidFill>
                  <a:latin typeface="Arial"/>
                  <a:ea typeface="Arial"/>
                  <a:cs typeface="Arial"/>
                  <a:sym typeface="Arial"/>
                </a:defRPr>
              </a:lvl1pPr>
            </a:lstStyle>
            <a:p>
              <a:pPr marL="0" marR="0" lvl="0" indent="0" algn="l" defTabSz="914377" rtl="0" eaLnBrk="1" fontAlgn="auto" latinLnBrk="0" hangingPunct="0">
                <a:lnSpc>
                  <a:spcPct val="90000"/>
                </a:lnSpc>
                <a:spcBef>
                  <a:spcPts val="1688"/>
                </a:spcBef>
                <a:spcAft>
                  <a:spcPts val="0"/>
                </a:spcAft>
                <a:buClrTx/>
                <a:buSzTx/>
                <a:buFontTx/>
                <a:buNone/>
                <a:tabLst/>
                <a:defRPr/>
              </a:pPr>
              <a:r>
                <a:rPr lang="en-US" sz="800">
                  <a:latin typeface="Arial" panose="020B0604020202020204" pitchFamily="34" charset="0"/>
                  <a:cs typeface="Arial" panose="020B0604020202020204" pitchFamily="34" charset="0"/>
                </a:rPr>
                <a:t>(00)  0000-000</a:t>
              </a:r>
              <a:endParaRPr kumimoji="0" sz="800" i="0" u="none" strike="noStrike" kern="0" cap="all" spc="0" normalizeH="0" baseline="0" noProof="0">
                <a:ln>
                  <a:noFill/>
                </a:ln>
                <a:solidFill>
                  <a:srgbClr val="FFFFFF"/>
                </a:solidFill>
                <a:effectLst/>
                <a:uLnTx/>
                <a:uFillTx/>
                <a:latin typeface="Arial" panose="020B0604020202020204" pitchFamily="34" charset="0"/>
                <a:cs typeface="Arial" panose="020B0604020202020204" pitchFamily="34" charset="0"/>
                <a:sym typeface="Arial"/>
              </a:endParaRPr>
            </a:p>
          </p:txBody>
        </p:sp>
        <p:sp>
          <p:nvSpPr>
            <p:cNvPr id="9" name="thank you">
              <a:extLst>
                <a:ext uri="{FF2B5EF4-FFF2-40B4-BE49-F238E27FC236}">
                  <a16:creationId xmlns:a16="http://schemas.microsoft.com/office/drawing/2014/main" id="{940F223D-BAFD-336E-91E9-32298C866650}"/>
                </a:ext>
              </a:extLst>
            </p:cNvPr>
            <p:cNvSpPr txBox="1"/>
            <p:nvPr/>
          </p:nvSpPr>
          <p:spPr>
            <a:xfrm>
              <a:off x="6264531" y="3738267"/>
              <a:ext cx="1409040" cy="149272"/>
            </a:xfrm>
            <a:prstGeom prst="rect">
              <a:avLst/>
            </a:prstGeom>
            <a:ln w="12700">
              <a:miter lim="400000"/>
            </a:ln>
            <a:extLst>
              <a:ext uri="{C572A759-6A51-4108-AA02-DFA0A04FC94B}">
                <ma14:wrappingTextBoxFlag xmlns:m="http://schemas.openxmlformats.org/officeDocument/2006/math" xmlns:a14="http://schemas.microsoft.com/office/drawing/2010/main" xmlns:ma14="http://schemas.microsoft.com/office/mac/drawingml/2011/main" xmlns="" val="1"/>
              </a:ext>
            </a:extLst>
          </p:spPr>
          <p:txBody>
            <a:bodyPr wrap="none" lIns="19050" tIns="19050" rIns="19050" bIns="19050" anchor="ctr">
              <a:spAutoFit/>
            </a:bodyPr>
            <a:lstStyle>
              <a:lvl1pPr>
                <a:defRPr sz="7000" cap="all">
                  <a:solidFill>
                    <a:srgbClr val="FFFFFF"/>
                  </a:solidFill>
                  <a:latin typeface="Arial"/>
                  <a:ea typeface="Arial"/>
                  <a:cs typeface="Arial"/>
                  <a:sym typeface="Arial"/>
                </a:defRPr>
              </a:lvl1pPr>
            </a:lstStyle>
            <a:p>
              <a:pPr marL="0" marR="0" lvl="0" indent="0" algn="l" defTabSz="914377" rtl="0" eaLnBrk="1" fontAlgn="auto" latinLnBrk="0" hangingPunct="0">
                <a:lnSpc>
                  <a:spcPct val="90000"/>
                </a:lnSpc>
                <a:spcBef>
                  <a:spcPts val="1688"/>
                </a:spcBef>
                <a:spcAft>
                  <a:spcPts val="0"/>
                </a:spcAft>
                <a:buClrTx/>
                <a:buSzTx/>
                <a:buFontTx/>
                <a:buNone/>
                <a:tabLst/>
                <a:defRPr/>
              </a:pPr>
              <a:r>
                <a:rPr kumimoji="0" lang="en-US" sz="800" i="0" u="none" strike="noStrike" kern="0" cap="none" spc="0" normalizeH="0" baseline="0" noProof="0">
                  <a:ln>
                    <a:noFill/>
                  </a:ln>
                  <a:solidFill>
                    <a:srgbClr val="FFFFFF"/>
                  </a:solidFill>
                  <a:effectLst/>
                  <a:uLnTx/>
                  <a:uFillTx/>
                  <a:latin typeface="Arial" panose="020B0604020202020204" pitchFamily="34" charset="0"/>
                  <a:cs typeface="Arial" panose="020B0604020202020204" pitchFamily="34" charset="0"/>
                  <a:sym typeface="Arial"/>
                </a:rPr>
                <a:t>Loremipsum</a:t>
              </a:r>
              <a:r>
                <a:rPr lang="en-US" sz="800" cap="none">
                  <a:latin typeface="Arial" panose="020B0604020202020204" pitchFamily="34" charset="0"/>
                  <a:cs typeface="Arial" panose="020B0604020202020204" pitchFamily="34" charset="0"/>
                </a:rPr>
                <a:t>@</a:t>
              </a:r>
              <a:r>
                <a:rPr kumimoji="0" lang="en-US" sz="800" i="0" u="none" strike="noStrike" kern="0" cap="none" spc="0" normalizeH="0" baseline="0" noProof="0" err="1">
                  <a:ln>
                    <a:noFill/>
                  </a:ln>
                  <a:solidFill>
                    <a:srgbClr val="FFFFFF"/>
                  </a:solidFill>
                  <a:effectLst/>
                  <a:uLnTx/>
                  <a:uFillTx/>
                  <a:latin typeface="Arial" panose="020B0604020202020204" pitchFamily="34" charset="0"/>
                  <a:cs typeface="Arial" panose="020B0604020202020204" pitchFamily="34" charset="0"/>
                  <a:sym typeface="Arial"/>
                </a:rPr>
                <a:t>issimplydummy</a:t>
              </a:r>
              <a:endParaRPr kumimoji="0" lang="en-US" sz="800" i="0" u="none" strike="noStrike" kern="0" cap="none" spc="0" normalizeH="0" baseline="0" noProof="0">
                <a:ln>
                  <a:noFill/>
                </a:ln>
                <a:solidFill>
                  <a:srgbClr val="FFFFFF"/>
                </a:solidFill>
                <a:effectLst/>
                <a:uLnTx/>
                <a:uFillTx/>
                <a:latin typeface="Arial" panose="020B0604020202020204" pitchFamily="34" charset="0"/>
                <a:cs typeface="Arial" panose="020B0604020202020204" pitchFamily="34" charset="0"/>
                <a:sym typeface="Arial"/>
              </a:endParaRPr>
            </a:p>
          </p:txBody>
        </p:sp>
        <p:sp>
          <p:nvSpPr>
            <p:cNvPr id="10" name="thank you">
              <a:extLst>
                <a:ext uri="{FF2B5EF4-FFF2-40B4-BE49-F238E27FC236}">
                  <a16:creationId xmlns:a16="http://schemas.microsoft.com/office/drawing/2014/main" id="{020F422B-BF9F-64CF-EDF6-ED83F781594C}"/>
                </a:ext>
              </a:extLst>
            </p:cNvPr>
            <p:cNvSpPr txBox="1"/>
            <p:nvPr/>
          </p:nvSpPr>
          <p:spPr>
            <a:xfrm>
              <a:off x="6264531" y="4065341"/>
              <a:ext cx="1191032" cy="149272"/>
            </a:xfrm>
            <a:prstGeom prst="rect">
              <a:avLst/>
            </a:prstGeom>
            <a:ln w="12700">
              <a:miter lim="400000"/>
            </a:ln>
            <a:extLst>
              <a:ext uri="{C572A759-6A51-4108-AA02-DFA0A04FC94B}">
                <ma14:wrappingTextBoxFlag xmlns:m="http://schemas.openxmlformats.org/officeDocument/2006/math" xmlns:a14="http://schemas.microsoft.com/office/drawing/2010/main" xmlns:ma14="http://schemas.microsoft.com/office/mac/drawingml/2011/main" xmlns="" val="1"/>
              </a:ext>
            </a:extLst>
          </p:spPr>
          <p:txBody>
            <a:bodyPr wrap="none" lIns="19050" tIns="19050" rIns="19050" bIns="19050" anchor="ctr">
              <a:spAutoFit/>
            </a:bodyPr>
            <a:lstStyle>
              <a:lvl1pPr>
                <a:defRPr sz="7000" cap="all">
                  <a:solidFill>
                    <a:srgbClr val="FFFFFF"/>
                  </a:solidFill>
                  <a:latin typeface="Arial"/>
                  <a:ea typeface="Arial"/>
                  <a:cs typeface="Arial"/>
                  <a:sym typeface="Arial"/>
                </a:defRPr>
              </a:lvl1pPr>
            </a:lstStyle>
            <a:p>
              <a:pPr marL="0" marR="0" lvl="0" indent="0" algn="l" defTabSz="914377" rtl="0" eaLnBrk="1" fontAlgn="auto" latinLnBrk="0" hangingPunct="0">
                <a:lnSpc>
                  <a:spcPct val="90000"/>
                </a:lnSpc>
                <a:spcBef>
                  <a:spcPts val="1688"/>
                </a:spcBef>
                <a:spcAft>
                  <a:spcPts val="0"/>
                </a:spcAft>
                <a:buClrTx/>
                <a:buSzTx/>
                <a:buFontTx/>
                <a:buNone/>
                <a:tabLst/>
                <a:defRPr/>
              </a:pPr>
              <a:r>
                <a:rPr kumimoji="0" lang="en-US" sz="800" i="0" u="none" strike="noStrike" kern="0" cap="none" spc="0" normalizeH="0" baseline="0" noProof="0">
                  <a:ln>
                    <a:noFill/>
                  </a:ln>
                  <a:solidFill>
                    <a:srgbClr val="FFFFFF"/>
                  </a:solidFill>
                  <a:effectLst/>
                  <a:uLnTx/>
                  <a:uFillTx/>
                  <a:latin typeface="Arial" panose="020B0604020202020204" pitchFamily="34" charset="0"/>
                  <a:cs typeface="Arial" panose="020B0604020202020204" pitchFamily="34" charset="0"/>
                  <a:sym typeface="Arial"/>
                </a:rPr>
                <a:t>https://embraer.com/br/pt</a:t>
              </a:r>
            </a:p>
          </p:txBody>
        </p:sp>
        <p:grpSp>
          <p:nvGrpSpPr>
            <p:cNvPr id="15" name="Gráfico 4">
              <a:extLst>
                <a:ext uri="{FF2B5EF4-FFF2-40B4-BE49-F238E27FC236}">
                  <a16:creationId xmlns:a16="http://schemas.microsoft.com/office/drawing/2014/main" id="{A75E5987-02DC-3BB4-75A5-686F23AE6FB0}"/>
                </a:ext>
              </a:extLst>
            </p:cNvPr>
            <p:cNvGrpSpPr/>
            <p:nvPr/>
          </p:nvGrpSpPr>
          <p:grpSpPr>
            <a:xfrm>
              <a:off x="6090777" y="4089725"/>
              <a:ext cx="91971" cy="91971"/>
              <a:chOff x="11709400" y="2891408"/>
              <a:chExt cx="556514" cy="556513"/>
            </a:xfrm>
            <a:solidFill>
              <a:schemeClr val="bg1"/>
            </a:solidFill>
          </p:grpSpPr>
          <p:sp>
            <p:nvSpPr>
              <p:cNvPr id="16" name="Forma Livre 180">
                <a:extLst>
                  <a:ext uri="{FF2B5EF4-FFF2-40B4-BE49-F238E27FC236}">
                    <a16:creationId xmlns:a16="http://schemas.microsoft.com/office/drawing/2014/main" id="{3CADA18B-4E63-F34B-A1DB-941461DF7BC0}"/>
                  </a:ext>
                </a:extLst>
              </p:cNvPr>
              <p:cNvSpPr/>
              <p:nvPr/>
            </p:nvSpPr>
            <p:spPr>
              <a:xfrm>
                <a:off x="11828526" y="2903092"/>
                <a:ext cx="318261" cy="533146"/>
              </a:xfrm>
              <a:custGeom>
                <a:avLst/>
                <a:gdLst>
                  <a:gd name="connsiteX0" fmla="*/ 159131 w 318261"/>
                  <a:gd name="connsiteY0" fmla="*/ 533146 h 533146"/>
                  <a:gd name="connsiteX1" fmla="*/ 0 w 318261"/>
                  <a:gd name="connsiteY1" fmla="*/ 266573 h 533146"/>
                  <a:gd name="connsiteX2" fmla="*/ 159131 w 318261"/>
                  <a:gd name="connsiteY2" fmla="*/ 0 h 533146"/>
                  <a:gd name="connsiteX3" fmla="*/ 318262 w 318261"/>
                  <a:gd name="connsiteY3" fmla="*/ 266573 h 533146"/>
                  <a:gd name="connsiteX4" fmla="*/ 159131 w 318261"/>
                  <a:gd name="connsiteY4" fmla="*/ 533146 h 533146"/>
                  <a:gd name="connsiteX5" fmla="*/ 159131 w 318261"/>
                  <a:gd name="connsiteY5" fmla="*/ 23495 h 533146"/>
                  <a:gd name="connsiteX6" fmla="*/ 23368 w 318261"/>
                  <a:gd name="connsiteY6" fmla="*/ 266573 h 533146"/>
                  <a:gd name="connsiteX7" fmla="*/ 159131 w 318261"/>
                  <a:gd name="connsiteY7" fmla="*/ 509651 h 533146"/>
                  <a:gd name="connsiteX8" fmla="*/ 294767 w 318261"/>
                  <a:gd name="connsiteY8" fmla="*/ 266573 h 533146"/>
                  <a:gd name="connsiteX9" fmla="*/ 159131 w 318261"/>
                  <a:gd name="connsiteY9" fmla="*/ 23495 h 5331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18261" h="533146">
                    <a:moveTo>
                      <a:pt x="159131" y="533146"/>
                    </a:moveTo>
                    <a:cubicBezTo>
                      <a:pt x="71374" y="533146"/>
                      <a:pt x="0" y="413512"/>
                      <a:pt x="0" y="266573"/>
                    </a:cubicBezTo>
                    <a:cubicBezTo>
                      <a:pt x="0" y="119634"/>
                      <a:pt x="71374" y="0"/>
                      <a:pt x="159131" y="0"/>
                    </a:cubicBezTo>
                    <a:cubicBezTo>
                      <a:pt x="246888" y="0"/>
                      <a:pt x="318262" y="119634"/>
                      <a:pt x="318262" y="266573"/>
                    </a:cubicBezTo>
                    <a:cubicBezTo>
                      <a:pt x="318262" y="413639"/>
                      <a:pt x="246888" y="533146"/>
                      <a:pt x="159131" y="533146"/>
                    </a:cubicBezTo>
                    <a:moveTo>
                      <a:pt x="159131" y="23495"/>
                    </a:moveTo>
                    <a:cubicBezTo>
                      <a:pt x="84328" y="23495"/>
                      <a:pt x="23368" y="132588"/>
                      <a:pt x="23368" y="266573"/>
                    </a:cubicBezTo>
                    <a:cubicBezTo>
                      <a:pt x="23368" y="400558"/>
                      <a:pt x="84201" y="509651"/>
                      <a:pt x="159131" y="509651"/>
                    </a:cubicBezTo>
                    <a:cubicBezTo>
                      <a:pt x="233934" y="509651"/>
                      <a:pt x="294767" y="400558"/>
                      <a:pt x="294767" y="266573"/>
                    </a:cubicBezTo>
                    <a:cubicBezTo>
                      <a:pt x="294767" y="132588"/>
                      <a:pt x="233934" y="23495"/>
                      <a:pt x="159131" y="23495"/>
                    </a:cubicBezTo>
                  </a:path>
                </a:pathLst>
              </a:custGeom>
              <a:grpFill/>
              <a:ln w="12700" cap="flat">
                <a:noFill/>
                <a:prstDash val="solid"/>
                <a:miter/>
              </a:ln>
            </p:spPr>
            <p:txBody>
              <a:bodyPr rtlCol="0" anchor="ctr"/>
              <a:lstStyle/>
              <a:p>
                <a:endParaRPr lang="pt-BR" sz="675"/>
              </a:p>
            </p:txBody>
          </p:sp>
          <p:sp>
            <p:nvSpPr>
              <p:cNvPr id="17" name="Forma Livre 181">
                <a:extLst>
                  <a:ext uri="{FF2B5EF4-FFF2-40B4-BE49-F238E27FC236}">
                    <a16:creationId xmlns:a16="http://schemas.microsoft.com/office/drawing/2014/main" id="{EAC5C462-5E47-9618-E352-042D58743FF6}"/>
                  </a:ext>
                </a:extLst>
              </p:cNvPr>
              <p:cNvSpPr/>
              <p:nvPr/>
            </p:nvSpPr>
            <p:spPr>
              <a:xfrm>
                <a:off x="11975972" y="2903220"/>
                <a:ext cx="278257" cy="533019"/>
              </a:xfrm>
              <a:custGeom>
                <a:avLst/>
                <a:gdLst>
                  <a:gd name="connsiteX0" fmla="*/ 11684 w 278257"/>
                  <a:gd name="connsiteY0" fmla="*/ 533019 h 533019"/>
                  <a:gd name="connsiteX1" fmla="*/ 0 w 278257"/>
                  <a:gd name="connsiteY1" fmla="*/ 521335 h 533019"/>
                  <a:gd name="connsiteX2" fmla="*/ 0 w 278257"/>
                  <a:gd name="connsiteY2" fmla="*/ 11684 h 533019"/>
                  <a:gd name="connsiteX3" fmla="*/ 11684 w 278257"/>
                  <a:gd name="connsiteY3" fmla="*/ 0 h 533019"/>
                  <a:gd name="connsiteX4" fmla="*/ 278257 w 278257"/>
                  <a:gd name="connsiteY4" fmla="*/ 266573 h 533019"/>
                  <a:gd name="connsiteX5" fmla="*/ 11684 w 278257"/>
                  <a:gd name="connsiteY5" fmla="*/ 533019 h 533019"/>
                  <a:gd name="connsiteX6" fmla="*/ 23368 w 278257"/>
                  <a:gd name="connsiteY6" fmla="*/ 23622 h 533019"/>
                  <a:gd name="connsiteX7" fmla="*/ 23368 w 278257"/>
                  <a:gd name="connsiteY7" fmla="*/ 509270 h 533019"/>
                  <a:gd name="connsiteX8" fmla="*/ 254762 w 278257"/>
                  <a:gd name="connsiteY8" fmla="*/ 266446 h 533019"/>
                  <a:gd name="connsiteX9" fmla="*/ 23368 w 278257"/>
                  <a:gd name="connsiteY9" fmla="*/ 23622 h 5330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78257" h="533019">
                    <a:moveTo>
                      <a:pt x="11684" y="533019"/>
                    </a:moveTo>
                    <a:cubicBezTo>
                      <a:pt x="5207" y="533019"/>
                      <a:pt x="0" y="527812"/>
                      <a:pt x="0" y="521335"/>
                    </a:cubicBezTo>
                    <a:lnTo>
                      <a:pt x="0" y="11684"/>
                    </a:lnTo>
                    <a:cubicBezTo>
                      <a:pt x="0" y="5207"/>
                      <a:pt x="5207" y="0"/>
                      <a:pt x="11684" y="0"/>
                    </a:cubicBezTo>
                    <a:cubicBezTo>
                      <a:pt x="158623" y="0"/>
                      <a:pt x="278257" y="119634"/>
                      <a:pt x="278257" y="266573"/>
                    </a:cubicBezTo>
                    <a:cubicBezTo>
                      <a:pt x="278257" y="413512"/>
                      <a:pt x="158623" y="533019"/>
                      <a:pt x="11684" y="533019"/>
                    </a:cubicBezTo>
                    <a:moveTo>
                      <a:pt x="23368" y="23622"/>
                    </a:moveTo>
                    <a:lnTo>
                      <a:pt x="23368" y="509270"/>
                    </a:lnTo>
                    <a:cubicBezTo>
                      <a:pt x="152019" y="503174"/>
                      <a:pt x="254762" y="396494"/>
                      <a:pt x="254762" y="266446"/>
                    </a:cubicBezTo>
                    <a:cubicBezTo>
                      <a:pt x="254762" y="136398"/>
                      <a:pt x="152019" y="29845"/>
                      <a:pt x="23368" y="23622"/>
                    </a:cubicBezTo>
                  </a:path>
                </a:pathLst>
              </a:custGeom>
              <a:grpFill/>
              <a:ln w="12700" cap="flat">
                <a:noFill/>
                <a:prstDash val="solid"/>
                <a:miter/>
              </a:ln>
            </p:spPr>
            <p:txBody>
              <a:bodyPr rtlCol="0" anchor="ctr"/>
              <a:lstStyle/>
              <a:p>
                <a:endParaRPr lang="pt-BR" sz="675"/>
              </a:p>
            </p:txBody>
          </p:sp>
          <p:sp>
            <p:nvSpPr>
              <p:cNvPr id="18" name="Forma Livre 182">
                <a:extLst>
                  <a:ext uri="{FF2B5EF4-FFF2-40B4-BE49-F238E27FC236}">
                    <a16:creationId xmlns:a16="http://schemas.microsoft.com/office/drawing/2014/main" id="{F2378810-31AB-3B04-965C-35B4916888FE}"/>
                  </a:ext>
                </a:extLst>
              </p:cNvPr>
              <p:cNvSpPr/>
              <p:nvPr/>
            </p:nvSpPr>
            <p:spPr>
              <a:xfrm>
                <a:off x="11721083" y="3068066"/>
                <a:ext cx="533146" cy="203199"/>
              </a:xfrm>
              <a:custGeom>
                <a:avLst/>
                <a:gdLst>
                  <a:gd name="connsiteX0" fmla="*/ 504825 w 533146"/>
                  <a:gd name="connsiteY0" fmla="*/ 203200 h 203199"/>
                  <a:gd name="connsiteX1" fmla="*/ 28322 w 533146"/>
                  <a:gd name="connsiteY1" fmla="*/ 203200 h 203199"/>
                  <a:gd name="connsiteX2" fmla="*/ 17273 w 533146"/>
                  <a:gd name="connsiteY2" fmla="*/ 195580 h 203199"/>
                  <a:gd name="connsiteX3" fmla="*/ 0 w 533146"/>
                  <a:gd name="connsiteY3" fmla="*/ 101600 h 203199"/>
                  <a:gd name="connsiteX4" fmla="*/ 17399 w 533146"/>
                  <a:gd name="connsiteY4" fmla="*/ 7620 h 203199"/>
                  <a:gd name="connsiteX5" fmla="*/ 28322 w 533146"/>
                  <a:gd name="connsiteY5" fmla="*/ 0 h 203199"/>
                  <a:gd name="connsiteX6" fmla="*/ 504825 w 533146"/>
                  <a:gd name="connsiteY6" fmla="*/ 0 h 203199"/>
                  <a:gd name="connsiteX7" fmla="*/ 515748 w 533146"/>
                  <a:gd name="connsiteY7" fmla="*/ 7620 h 203199"/>
                  <a:gd name="connsiteX8" fmla="*/ 533147 w 533146"/>
                  <a:gd name="connsiteY8" fmla="*/ 101600 h 203199"/>
                  <a:gd name="connsiteX9" fmla="*/ 515748 w 533146"/>
                  <a:gd name="connsiteY9" fmla="*/ 195580 h 203199"/>
                  <a:gd name="connsiteX10" fmla="*/ 504825 w 533146"/>
                  <a:gd name="connsiteY10" fmla="*/ 203200 h 203199"/>
                  <a:gd name="connsiteX11" fmla="*/ 36576 w 533146"/>
                  <a:gd name="connsiteY11" fmla="*/ 179705 h 203199"/>
                  <a:gd name="connsiteX12" fmla="*/ 496570 w 533146"/>
                  <a:gd name="connsiteY12" fmla="*/ 179705 h 203199"/>
                  <a:gd name="connsiteX13" fmla="*/ 509651 w 533146"/>
                  <a:gd name="connsiteY13" fmla="*/ 101600 h 203199"/>
                  <a:gd name="connsiteX14" fmla="*/ 496570 w 533146"/>
                  <a:gd name="connsiteY14" fmla="*/ 23495 h 203199"/>
                  <a:gd name="connsiteX15" fmla="*/ 36576 w 533146"/>
                  <a:gd name="connsiteY15" fmla="*/ 23495 h 203199"/>
                  <a:gd name="connsiteX16" fmla="*/ 23495 w 533146"/>
                  <a:gd name="connsiteY16" fmla="*/ 101600 h 203199"/>
                  <a:gd name="connsiteX17" fmla="*/ 36576 w 533146"/>
                  <a:gd name="connsiteY17" fmla="*/ 179705 h 2031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533146" h="203199">
                    <a:moveTo>
                      <a:pt x="504825" y="203200"/>
                    </a:moveTo>
                    <a:lnTo>
                      <a:pt x="28322" y="203200"/>
                    </a:lnTo>
                    <a:cubicBezTo>
                      <a:pt x="23368" y="203200"/>
                      <a:pt x="19050" y="200152"/>
                      <a:pt x="17273" y="195580"/>
                    </a:cubicBezTo>
                    <a:cubicBezTo>
                      <a:pt x="5842" y="165100"/>
                      <a:pt x="0" y="133477"/>
                      <a:pt x="0" y="101600"/>
                    </a:cubicBezTo>
                    <a:cubicBezTo>
                      <a:pt x="0" y="69723"/>
                      <a:pt x="5842" y="38100"/>
                      <a:pt x="17399" y="7620"/>
                    </a:cubicBezTo>
                    <a:cubicBezTo>
                      <a:pt x="19177" y="3048"/>
                      <a:pt x="23495" y="0"/>
                      <a:pt x="28322" y="0"/>
                    </a:cubicBezTo>
                    <a:lnTo>
                      <a:pt x="504825" y="0"/>
                    </a:lnTo>
                    <a:cubicBezTo>
                      <a:pt x="509778" y="0"/>
                      <a:pt x="514097" y="3048"/>
                      <a:pt x="515748" y="7620"/>
                    </a:cubicBezTo>
                    <a:cubicBezTo>
                      <a:pt x="527304" y="38100"/>
                      <a:pt x="533147" y="69723"/>
                      <a:pt x="533147" y="101600"/>
                    </a:cubicBezTo>
                    <a:cubicBezTo>
                      <a:pt x="533147" y="133477"/>
                      <a:pt x="527304" y="165100"/>
                      <a:pt x="515748" y="195580"/>
                    </a:cubicBezTo>
                    <a:cubicBezTo>
                      <a:pt x="514097" y="200152"/>
                      <a:pt x="509651" y="203200"/>
                      <a:pt x="504825" y="203200"/>
                    </a:cubicBezTo>
                    <a:moveTo>
                      <a:pt x="36576" y="179705"/>
                    </a:moveTo>
                    <a:lnTo>
                      <a:pt x="496570" y="179705"/>
                    </a:lnTo>
                    <a:cubicBezTo>
                      <a:pt x="505334" y="154178"/>
                      <a:pt x="509651" y="128016"/>
                      <a:pt x="509651" y="101600"/>
                    </a:cubicBezTo>
                    <a:cubicBezTo>
                      <a:pt x="509651" y="75184"/>
                      <a:pt x="505206" y="48895"/>
                      <a:pt x="496570" y="23495"/>
                    </a:cubicBezTo>
                    <a:lnTo>
                      <a:pt x="36576" y="23495"/>
                    </a:lnTo>
                    <a:cubicBezTo>
                      <a:pt x="27813" y="49022"/>
                      <a:pt x="23495" y="75184"/>
                      <a:pt x="23495" y="101600"/>
                    </a:cubicBezTo>
                    <a:cubicBezTo>
                      <a:pt x="23495" y="128016"/>
                      <a:pt x="27813" y="154305"/>
                      <a:pt x="36576" y="179705"/>
                    </a:cubicBezTo>
                  </a:path>
                </a:pathLst>
              </a:custGeom>
              <a:grpFill/>
              <a:ln w="12700" cap="flat">
                <a:noFill/>
                <a:prstDash val="solid"/>
                <a:miter/>
              </a:ln>
            </p:spPr>
            <p:txBody>
              <a:bodyPr rtlCol="0" anchor="ctr"/>
              <a:lstStyle/>
              <a:p>
                <a:endParaRPr lang="pt-BR" sz="675"/>
              </a:p>
            </p:txBody>
          </p:sp>
          <p:sp>
            <p:nvSpPr>
              <p:cNvPr id="19" name="Forma Livre 183">
                <a:extLst>
                  <a:ext uri="{FF2B5EF4-FFF2-40B4-BE49-F238E27FC236}">
                    <a16:creationId xmlns:a16="http://schemas.microsoft.com/office/drawing/2014/main" id="{54E98300-BC96-3825-B90A-54AE80B1CB91}"/>
                  </a:ext>
                </a:extLst>
              </p:cNvPr>
              <p:cNvSpPr/>
              <p:nvPr/>
            </p:nvSpPr>
            <p:spPr>
              <a:xfrm>
                <a:off x="11709400" y="2891408"/>
                <a:ext cx="556514" cy="556513"/>
              </a:xfrm>
              <a:custGeom>
                <a:avLst/>
                <a:gdLst>
                  <a:gd name="connsiteX0" fmla="*/ 278257 w 556514"/>
                  <a:gd name="connsiteY0" fmla="*/ 556514 h 556513"/>
                  <a:gd name="connsiteX1" fmla="*/ 0 w 556514"/>
                  <a:gd name="connsiteY1" fmla="*/ 278257 h 556513"/>
                  <a:gd name="connsiteX2" fmla="*/ 278257 w 556514"/>
                  <a:gd name="connsiteY2" fmla="*/ 0 h 556513"/>
                  <a:gd name="connsiteX3" fmla="*/ 556514 w 556514"/>
                  <a:gd name="connsiteY3" fmla="*/ 278257 h 556513"/>
                  <a:gd name="connsiteX4" fmla="*/ 278257 w 556514"/>
                  <a:gd name="connsiteY4" fmla="*/ 556514 h 556513"/>
                  <a:gd name="connsiteX5" fmla="*/ 278257 w 556514"/>
                  <a:gd name="connsiteY5" fmla="*/ 46863 h 556513"/>
                  <a:gd name="connsiteX6" fmla="*/ 46863 w 556514"/>
                  <a:gd name="connsiteY6" fmla="*/ 278257 h 556513"/>
                  <a:gd name="connsiteX7" fmla="*/ 278257 w 556514"/>
                  <a:gd name="connsiteY7" fmla="*/ 509651 h 556513"/>
                  <a:gd name="connsiteX8" fmla="*/ 509651 w 556514"/>
                  <a:gd name="connsiteY8" fmla="*/ 278257 h 556513"/>
                  <a:gd name="connsiteX9" fmla="*/ 278257 w 556514"/>
                  <a:gd name="connsiteY9" fmla="*/ 46863 h 5565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556514" h="556513">
                    <a:moveTo>
                      <a:pt x="278257" y="556514"/>
                    </a:moveTo>
                    <a:cubicBezTo>
                      <a:pt x="124841" y="556514"/>
                      <a:pt x="0" y="431673"/>
                      <a:pt x="0" y="278257"/>
                    </a:cubicBezTo>
                    <a:cubicBezTo>
                      <a:pt x="0" y="124841"/>
                      <a:pt x="124841" y="0"/>
                      <a:pt x="278257" y="0"/>
                    </a:cubicBezTo>
                    <a:cubicBezTo>
                      <a:pt x="431673" y="0"/>
                      <a:pt x="556514" y="124841"/>
                      <a:pt x="556514" y="278257"/>
                    </a:cubicBezTo>
                    <a:cubicBezTo>
                      <a:pt x="556514" y="431800"/>
                      <a:pt x="431800" y="556514"/>
                      <a:pt x="278257" y="556514"/>
                    </a:cubicBezTo>
                    <a:moveTo>
                      <a:pt x="278257" y="46863"/>
                    </a:moveTo>
                    <a:cubicBezTo>
                      <a:pt x="150622" y="46863"/>
                      <a:pt x="46863" y="150622"/>
                      <a:pt x="46863" y="278257"/>
                    </a:cubicBezTo>
                    <a:cubicBezTo>
                      <a:pt x="46863" y="405892"/>
                      <a:pt x="150622" y="509651"/>
                      <a:pt x="278257" y="509651"/>
                    </a:cubicBezTo>
                    <a:cubicBezTo>
                      <a:pt x="405892" y="509651"/>
                      <a:pt x="509651" y="405892"/>
                      <a:pt x="509651" y="278257"/>
                    </a:cubicBezTo>
                    <a:cubicBezTo>
                      <a:pt x="509651" y="150749"/>
                      <a:pt x="405892" y="46863"/>
                      <a:pt x="278257" y="46863"/>
                    </a:cubicBezTo>
                  </a:path>
                </a:pathLst>
              </a:custGeom>
              <a:grpFill/>
              <a:ln w="12700" cap="flat">
                <a:noFill/>
                <a:prstDash val="solid"/>
                <a:miter/>
              </a:ln>
            </p:spPr>
            <p:txBody>
              <a:bodyPr rtlCol="0" anchor="ctr"/>
              <a:lstStyle/>
              <a:p>
                <a:endParaRPr lang="pt-BR" sz="675"/>
              </a:p>
            </p:txBody>
          </p:sp>
        </p:grpSp>
        <p:sp>
          <p:nvSpPr>
            <p:cNvPr id="20" name="thank you">
              <a:extLst>
                <a:ext uri="{FF2B5EF4-FFF2-40B4-BE49-F238E27FC236}">
                  <a16:creationId xmlns:a16="http://schemas.microsoft.com/office/drawing/2014/main" id="{8561A0FA-D171-9C88-8179-4BDD37E10CA2}"/>
                </a:ext>
              </a:extLst>
            </p:cNvPr>
            <p:cNvSpPr txBox="1"/>
            <p:nvPr/>
          </p:nvSpPr>
          <p:spPr>
            <a:xfrm>
              <a:off x="6264531" y="3892677"/>
              <a:ext cx="1426673" cy="149272"/>
            </a:xfrm>
            <a:prstGeom prst="rect">
              <a:avLst/>
            </a:prstGeom>
            <a:ln w="12700">
              <a:miter lim="400000"/>
            </a:ln>
            <a:extLst>
              <a:ext uri="{C572A759-6A51-4108-AA02-DFA0A04FC94B}">
                <ma14:wrappingTextBoxFlag xmlns:m="http://schemas.openxmlformats.org/officeDocument/2006/math" xmlns:a14="http://schemas.microsoft.com/office/drawing/2010/main" xmlns:ma14="http://schemas.microsoft.com/office/mac/drawingml/2011/main" xmlns="" val="1"/>
              </a:ext>
            </a:extLst>
          </p:spPr>
          <p:txBody>
            <a:bodyPr wrap="none" lIns="19050" tIns="19050" rIns="19050" bIns="19050" anchor="ctr">
              <a:spAutoFit/>
            </a:bodyPr>
            <a:lstStyle>
              <a:lvl1pPr>
                <a:defRPr sz="7000" cap="all">
                  <a:solidFill>
                    <a:srgbClr val="FFFFFF"/>
                  </a:solidFill>
                  <a:latin typeface="Arial"/>
                  <a:ea typeface="Arial"/>
                  <a:cs typeface="Arial"/>
                  <a:sym typeface="Arial"/>
                </a:defRPr>
              </a:lvl1pPr>
            </a:lstStyle>
            <a:p>
              <a:pPr marL="0" marR="0" lvl="0" indent="0" algn="l" defTabSz="914377" rtl="0" eaLnBrk="1" fontAlgn="auto" latinLnBrk="0" hangingPunct="0">
                <a:lnSpc>
                  <a:spcPct val="90000"/>
                </a:lnSpc>
                <a:spcBef>
                  <a:spcPts val="1688"/>
                </a:spcBef>
                <a:spcAft>
                  <a:spcPts val="0"/>
                </a:spcAft>
                <a:buClrTx/>
                <a:buSzTx/>
                <a:buFontTx/>
                <a:buNone/>
                <a:tabLst/>
                <a:defRPr/>
              </a:pPr>
              <a:r>
                <a:rPr kumimoji="0" lang="en-US" sz="800" i="0" u="none" strike="noStrike" kern="0" cap="none" spc="0" normalizeH="0" baseline="0" noProof="0">
                  <a:ln>
                    <a:noFill/>
                  </a:ln>
                  <a:solidFill>
                    <a:srgbClr val="FFFFFF"/>
                  </a:solidFill>
                  <a:effectLst/>
                  <a:uLnTx/>
                  <a:uFillTx/>
                  <a:latin typeface="Arial" panose="020B0604020202020204" pitchFamily="34" charset="0"/>
                  <a:cs typeface="Arial" panose="020B0604020202020204" pitchFamily="34" charset="0"/>
                  <a:sym typeface="Arial"/>
                </a:rPr>
                <a:t>Lorem Ipsum is simply dummy</a:t>
              </a:r>
            </a:p>
          </p:txBody>
        </p:sp>
        <p:grpSp>
          <p:nvGrpSpPr>
            <p:cNvPr id="21" name="Grupo 1029">
              <a:extLst>
                <a:ext uri="{FF2B5EF4-FFF2-40B4-BE49-F238E27FC236}">
                  <a16:creationId xmlns:a16="http://schemas.microsoft.com/office/drawing/2014/main" id="{7E099170-B5D8-B8CF-EE33-5A5AA76017DD}"/>
                </a:ext>
              </a:extLst>
            </p:cNvPr>
            <p:cNvGrpSpPr>
              <a:grpSpLocks/>
            </p:cNvGrpSpPr>
            <p:nvPr/>
          </p:nvGrpSpPr>
          <p:grpSpPr bwMode="auto">
            <a:xfrm>
              <a:off x="6088846" y="3921899"/>
              <a:ext cx="88109" cy="114791"/>
              <a:chOff x="1628572" y="2395130"/>
              <a:chExt cx="225923" cy="294384"/>
            </a:xfrm>
            <a:solidFill>
              <a:schemeClr val="bg1"/>
            </a:solidFill>
          </p:grpSpPr>
          <p:sp>
            <p:nvSpPr>
              <p:cNvPr id="22" name="Freeform 568">
                <a:extLst>
                  <a:ext uri="{FF2B5EF4-FFF2-40B4-BE49-F238E27FC236}">
                    <a16:creationId xmlns:a16="http://schemas.microsoft.com/office/drawing/2014/main" id="{3EF6AC6D-2038-E49B-257D-CB1DA1AC7C5E}"/>
                  </a:ext>
                </a:extLst>
              </p:cNvPr>
              <p:cNvSpPr>
                <a:spLocks noEditPoints="1"/>
              </p:cNvSpPr>
              <p:nvPr/>
            </p:nvSpPr>
            <p:spPr bwMode="auto">
              <a:xfrm>
                <a:off x="1628572" y="2395130"/>
                <a:ext cx="225923" cy="294384"/>
              </a:xfrm>
              <a:custGeom>
                <a:avLst/>
                <a:gdLst>
                  <a:gd name="T0" fmla="*/ 142022 w 144"/>
                  <a:gd name="T1" fmla="*/ 404382 h 187"/>
                  <a:gd name="T2" fmla="*/ 157317 w 144"/>
                  <a:gd name="T3" fmla="*/ 408754 h 187"/>
                  <a:gd name="T4" fmla="*/ 172611 w 144"/>
                  <a:gd name="T5" fmla="*/ 404382 h 187"/>
                  <a:gd name="T6" fmla="*/ 314633 w 144"/>
                  <a:gd name="T7" fmla="*/ 157381 h 187"/>
                  <a:gd name="T8" fmla="*/ 157317 w 144"/>
                  <a:gd name="T9" fmla="*/ 0 h 187"/>
                  <a:gd name="T10" fmla="*/ 0 w 144"/>
                  <a:gd name="T11" fmla="*/ 157381 h 187"/>
                  <a:gd name="T12" fmla="*/ 142022 w 144"/>
                  <a:gd name="T13" fmla="*/ 404382 h 187"/>
                  <a:gd name="T14" fmla="*/ 157317 w 144"/>
                  <a:gd name="T15" fmla="*/ 48089 h 187"/>
                  <a:gd name="T16" fmla="*/ 266564 w 144"/>
                  <a:gd name="T17" fmla="*/ 157381 h 187"/>
                  <a:gd name="T18" fmla="*/ 157317 w 144"/>
                  <a:gd name="T19" fmla="*/ 354108 h 187"/>
                  <a:gd name="T20" fmla="*/ 48069 w 144"/>
                  <a:gd name="T21" fmla="*/ 157381 h 187"/>
                  <a:gd name="T22" fmla="*/ 157317 w 144"/>
                  <a:gd name="T23" fmla="*/ 48089 h 187"/>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144"/>
                  <a:gd name="T37" fmla="*/ 0 h 187"/>
                  <a:gd name="T38" fmla="*/ 144 w 144"/>
                  <a:gd name="T39" fmla="*/ 187 h 187"/>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144" h="187">
                    <a:moveTo>
                      <a:pt x="65" y="185"/>
                    </a:moveTo>
                    <a:cubicBezTo>
                      <a:pt x="67" y="186"/>
                      <a:pt x="69" y="187"/>
                      <a:pt x="72" y="187"/>
                    </a:cubicBezTo>
                    <a:cubicBezTo>
                      <a:pt x="74" y="187"/>
                      <a:pt x="77" y="186"/>
                      <a:pt x="79" y="185"/>
                    </a:cubicBezTo>
                    <a:cubicBezTo>
                      <a:pt x="81" y="182"/>
                      <a:pt x="144" y="132"/>
                      <a:pt x="144" y="72"/>
                    </a:cubicBezTo>
                    <a:cubicBezTo>
                      <a:pt x="144" y="32"/>
                      <a:pt x="112" y="0"/>
                      <a:pt x="72" y="0"/>
                    </a:cubicBezTo>
                    <a:cubicBezTo>
                      <a:pt x="32" y="0"/>
                      <a:pt x="0" y="32"/>
                      <a:pt x="0" y="72"/>
                    </a:cubicBezTo>
                    <a:cubicBezTo>
                      <a:pt x="0" y="132"/>
                      <a:pt x="62" y="182"/>
                      <a:pt x="65" y="185"/>
                    </a:cubicBezTo>
                    <a:close/>
                    <a:moveTo>
                      <a:pt x="72" y="22"/>
                    </a:moveTo>
                    <a:cubicBezTo>
                      <a:pt x="100" y="22"/>
                      <a:pt x="122" y="44"/>
                      <a:pt x="122" y="72"/>
                    </a:cubicBezTo>
                    <a:cubicBezTo>
                      <a:pt x="122" y="111"/>
                      <a:pt x="87" y="148"/>
                      <a:pt x="72" y="162"/>
                    </a:cubicBezTo>
                    <a:cubicBezTo>
                      <a:pt x="57" y="148"/>
                      <a:pt x="22" y="111"/>
                      <a:pt x="22" y="72"/>
                    </a:cubicBezTo>
                    <a:cubicBezTo>
                      <a:pt x="22" y="44"/>
                      <a:pt x="44" y="22"/>
                      <a:pt x="72" y="22"/>
                    </a:cubicBezTo>
                    <a:close/>
                  </a:path>
                </a:pathLst>
              </a:custGeom>
              <a:grpFill/>
              <a:ln w="9525">
                <a:noFill/>
                <a:round/>
                <a:headEnd/>
                <a:tailEnd/>
              </a:ln>
            </p:spPr>
            <p:txBody>
              <a:bodyPr/>
              <a:lstStyle/>
              <a:p>
                <a:pPr>
                  <a:spcBef>
                    <a:spcPts val="0"/>
                  </a:spcBef>
                  <a:defRPr/>
                </a:pPr>
                <a:endParaRPr lang="pt-BR" sz="3600"/>
              </a:p>
            </p:txBody>
          </p:sp>
          <p:sp>
            <p:nvSpPr>
              <p:cNvPr id="23" name="Freeform 569">
                <a:extLst>
                  <a:ext uri="{FF2B5EF4-FFF2-40B4-BE49-F238E27FC236}">
                    <a16:creationId xmlns:a16="http://schemas.microsoft.com/office/drawing/2014/main" id="{7A5EC44B-65DA-B5E7-80A5-DFEC3C7A016B}"/>
                  </a:ext>
                </a:extLst>
              </p:cNvPr>
              <p:cNvSpPr>
                <a:spLocks noEditPoints="1"/>
              </p:cNvSpPr>
              <p:nvPr/>
            </p:nvSpPr>
            <p:spPr bwMode="auto">
              <a:xfrm>
                <a:off x="1685848" y="2450825"/>
                <a:ext cx="111370" cy="112979"/>
              </a:xfrm>
              <a:custGeom>
                <a:avLst/>
                <a:gdLst>
                  <a:gd name="T0" fmla="*/ 154628 w 71"/>
                  <a:gd name="T1" fmla="*/ 78659 h 72"/>
                  <a:gd name="T2" fmla="*/ 78403 w 71"/>
                  <a:gd name="T3" fmla="*/ 0 h 72"/>
                  <a:gd name="T4" fmla="*/ 0 w 71"/>
                  <a:gd name="T5" fmla="*/ 78659 h 72"/>
                  <a:gd name="T6" fmla="*/ 78403 w 71"/>
                  <a:gd name="T7" fmla="*/ 157317 h 72"/>
                  <a:gd name="T8" fmla="*/ 154628 w 71"/>
                  <a:gd name="T9" fmla="*/ 78659 h 72"/>
                  <a:gd name="T10" fmla="*/ 26134 w 71"/>
                  <a:gd name="T11" fmla="*/ 78659 h 72"/>
                  <a:gd name="T12" fmla="*/ 78403 w 71"/>
                  <a:gd name="T13" fmla="*/ 26219 h 72"/>
                  <a:gd name="T14" fmla="*/ 130672 w 71"/>
                  <a:gd name="T15" fmla="*/ 78659 h 72"/>
                  <a:gd name="T16" fmla="*/ 78403 w 71"/>
                  <a:gd name="T17" fmla="*/ 131097 h 72"/>
                  <a:gd name="T18" fmla="*/ 26134 w 71"/>
                  <a:gd name="T19" fmla="*/ 78659 h 72"/>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71"/>
                  <a:gd name="T31" fmla="*/ 0 h 72"/>
                  <a:gd name="T32" fmla="*/ 71 w 71"/>
                  <a:gd name="T33" fmla="*/ 72 h 72"/>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71" h="72">
                    <a:moveTo>
                      <a:pt x="71" y="36"/>
                    </a:moveTo>
                    <a:cubicBezTo>
                      <a:pt x="71" y="16"/>
                      <a:pt x="55" y="0"/>
                      <a:pt x="36" y="0"/>
                    </a:cubicBezTo>
                    <a:cubicBezTo>
                      <a:pt x="16" y="0"/>
                      <a:pt x="0" y="16"/>
                      <a:pt x="0" y="36"/>
                    </a:cubicBezTo>
                    <a:cubicBezTo>
                      <a:pt x="0" y="56"/>
                      <a:pt x="16" y="72"/>
                      <a:pt x="36" y="72"/>
                    </a:cubicBezTo>
                    <a:cubicBezTo>
                      <a:pt x="55" y="72"/>
                      <a:pt x="71" y="56"/>
                      <a:pt x="71" y="36"/>
                    </a:cubicBezTo>
                    <a:close/>
                    <a:moveTo>
                      <a:pt x="12" y="36"/>
                    </a:moveTo>
                    <a:cubicBezTo>
                      <a:pt x="12" y="23"/>
                      <a:pt x="23" y="12"/>
                      <a:pt x="36" y="12"/>
                    </a:cubicBezTo>
                    <a:cubicBezTo>
                      <a:pt x="49" y="12"/>
                      <a:pt x="60" y="23"/>
                      <a:pt x="60" y="36"/>
                    </a:cubicBezTo>
                    <a:cubicBezTo>
                      <a:pt x="60" y="49"/>
                      <a:pt x="49" y="60"/>
                      <a:pt x="36" y="60"/>
                    </a:cubicBezTo>
                    <a:cubicBezTo>
                      <a:pt x="23" y="60"/>
                      <a:pt x="12" y="49"/>
                      <a:pt x="12" y="36"/>
                    </a:cubicBezTo>
                    <a:close/>
                  </a:path>
                </a:pathLst>
              </a:custGeom>
              <a:grpFill/>
              <a:ln w="9525">
                <a:noFill/>
                <a:round/>
                <a:headEnd/>
                <a:tailEnd/>
              </a:ln>
            </p:spPr>
            <p:txBody>
              <a:bodyPr/>
              <a:lstStyle/>
              <a:p>
                <a:pPr>
                  <a:spcBef>
                    <a:spcPts val="0"/>
                  </a:spcBef>
                  <a:defRPr/>
                </a:pPr>
                <a:endParaRPr lang="pt-BR" sz="3600"/>
              </a:p>
            </p:txBody>
          </p:sp>
        </p:grpSp>
        <p:pic>
          <p:nvPicPr>
            <p:cNvPr id="25" name="Gráfico 24">
              <a:extLst>
                <a:ext uri="{FF2B5EF4-FFF2-40B4-BE49-F238E27FC236}">
                  <a16:creationId xmlns:a16="http://schemas.microsoft.com/office/drawing/2014/main" id="{C8178B38-721F-F9FD-1B78-9D5E09AF3F99}"/>
                </a:ext>
              </a:extLst>
            </p:cNvPr>
            <p:cNvPicPr>
              <a:picLocks noChangeAspect="1"/>
            </p:cNvPicPr>
            <p:nvPr/>
          </p:nvPicPr>
          <p:blipFill>
            <a:blip>
              <a:extLst>
                <a:ext uri="{96DAC541-7B7A-43D3-8B79-37D633B846F1}">
                  <asvg:svgBlip xmlns:asvg="http://schemas.microsoft.com/office/drawing/2016/SVG/main" r:embed="rId2"/>
                </a:ext>
              </a:extLst>
            </a:blip>
            <a:stretch>
              <a:fillRect/>
            </a:stretch>
          </p:blipFill>
          <p:spPr>
            <a:xfrm>
              <a:off x="6079499" y="3605942"/>
              <a:ext cx="97456" cy="97456"/>
            </a:xfrm>
            <a:prstGeom prst="rect">
              <a:avLst/>
            </a:prstGeom>
          </p:spPr>
        </p:pic>
        <p:pic>
          <p:nvPicPr>
            <p:cNvPr id="27" name="Gráfico 26">
              <a:extLst>
                <a:ext uri="{FF2B5EF4-FFF2-40B4-BE49-F238E27FC236}">
                  <a16:creationId xmlns:a16="http://schemas.microsoft.com/office/drawing/2014/main" id="{388A22A1-F484-E61D-FF1B-BCF3DFC67156}"/>
                </a:ext>
              </a:extLst>
            </p:cNvPr>
            <p:cNvPicPr>
              <a:picLocks noChangeAspect="1"/>
            </p:cNvPicPr>
            <p:nvPr/>
          </p:nvPicPr>
          <p:blipFill>
            <a:blip>
              <a:extLst>
                <a:ext uri="{96DAC541-7B7A-43D3-8B79-37D633B846F1}">
                  <asvg:svgBlip xmlns:asvg="http://schemas.microsoft.com/office/drawing/2016/SVG/main" r:embed="rId3"/>
                </a:ext>
              </a:extLst>
            </a:blip>
            <a:stretch>
              <a:fillRect/>
            </a:stretch>
          </p:blipFill>
          <p:spPr>
            <a:xfrm>
              <a:off x="6083563" y="3776893"/>
              <a:ext cx="91971" cy="91971"/>
            </a:xfrm>
            <a:prstGeom prst="rect">
              <a:avLst/>
            </a:prstGeom>
          </p:spPr>
        </p:pic>
      </p:grpSp>
      <p:sp>
        <p:nvSpPr>
          <p:cNvPr id="11" name="Text Placeholder 10">
            <a:extLst>
              <a:ext uri="{FF2B5EF4-FFF2-40B4-BE49-F238E27FC236}">
                <a16:creationId xmlns:a16="http://schemas.microsoft.com/office/drawing/2014/main" id="{28415B3A-A02B-F3F7-D300-87A318EA4F39}"/>
              </a:ext>
            </a:extLst>
          </p:cNvPr>
          <p:cNvSpPr>
            <a:spLocks noGrp="1"/>
          </p:cNvSpPr>
          <p:nvPr>
            <p:ph type="body" sz="quarter" idx="11"/>
          </p:nvPr>
        </p:nvSpPr>
        <p:spPr>
          <a:xfrm>
            <a:off x="6027738" y="2366222"/>
            <a:ext cx="3116262" cy="403225"/>
          </a:xfrm>
        </p:spPr>
        <p:txBody>
          <a:bodyPr/>
          <a:lstStyle/>
          <a:p>
            <a:r>
              <a:rPr lang="en-US" dirty="0"/>
              <a:t>thank you</a:t>
            </a:r>
          </a:p>
        </p:txBody>
      </p:sp>
    </p:spTree>
    <p:extLst>
      <p:ext uri="{BB962C8B-B14F-4D97-AF65-F5344CB8AC3E}">
        <p14:creationId xmlns:p14="http://schemas.microsoft.com/office/powerpoint/2010/main" val="4254588714"/>
      </p:ext>
    </p:extLst>
  </p:cSld>
  <p:clrMapOvr>
    <a:masterClrMapping/>
  </p:clrMapOvr>
  <p:transition spd="med"/>
</p:sld>
</file>

<file path=ppt/theme/theme1.xml><?xml version="1.0" encoding="utf-8"?>
<a:theme xmlns:a="http://schemas.openxmlformats.org/drawingml/2006/main" name="Personalizar design">
  <a:themeElements>
    <a:clrScheme name="Office">
      <a:dk1>
        <a:sysClr val="windowText" lastClr="000000"/>
      </a:dk1>
      <a:lt1>
        <a:sysClr val="window" lastClr="FFFFFF"/>
      </a:lt1>
      <a:dk2>
        <a:srgbClr val="0E2841"/>
      </a:dk2>
      <a:lt2>
        <a:srgbClr val="E8E8E8"/>
      </a:lt2>
      <a:accent1>
        <a:srgbClr val="156082"/>
      </a:accent1>
      <a:accent2>
        <a:srgbClr val="E97132"/>
      </a:accent2>
      <a:accent3>
        <a:srgbClr val="196B24"/>
      </a:accent3>
      <a:accent4>
        <a:srgbClr val="0F9ED5"/>
      </a:accent4>
      <a:accent5>
        <a:srgbClr val="A02B93"/>
      </a:accent5>
      <a:accent6>
        <a:srgbClr val="4EA72E"/>
      </a:accent6>
      <a:hlink>
        <a:srgbClr val="467886"/>
      </a:hlink>
      <a:folHlink>
        <a:srgbClr val="96607D"/>
      </a:folHlink>
    </a:clrScheme>
    <a:fontScheme name="Office">
      <a:majorFont>
        <a:latin typeface="Aptos Display" panose="02110004020202020204"/>
        <a:ea typeface=""/>
        <a:cs typeface=""/>
        <a:font script="Jpan" typeface="游ゴシック Light"/>
        <a:font script="Hang" typeface="맑은 고딕"/>
        <a:font script="Hans" typeface="等线 Light"/>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font script="Armn" typeface="Arial"/>
        <a:font script="Bugi" typeface="Leelawadee UI"/>
        <a:font script="Bopo" typeface="Microsoft JhengHei"/>
        <a:font script="Java" typeface="Javanese Text"/>
        <a:font script="Lisu" typeface="Segoe UI"/>
        <a:font script="Mymr" typeface="Myanmar Text"/>
        <a:font script="Nkoo" typeface="Ebrima"/>
        <a:font script="Olck" typeface="Nirmala UI"/>
        <a:font script="Osma" typeface="Ebrima"/>
        <a:font script="Phag" typeface="Phagspa"/>
        <a:font script="Syrn" typeface="Estrangelo Edessa"/>
        <a:font script="Syrj" typeface="Estrangelo Edessa"/>
        <a:font script="Syre" typeface="Estrangelo Edessa"/>
        <a:font script="Sora" typeface="Nirmala UI"/>
        <a:font script="Tale" typeface="Microsoft Tai Le"/>
        <a:font script="Talu" typeface="Microsoft New Tai Lue"/>
        <a:font script="Tfng" typeface="Ebrima"/>
      </a:majorFont>
      <a:minorFont>
        <a:latin typeface="Aptos" panose="02110004020202020204"/>
        <a:ea typeface=""/>
        <a:cs typeface=""/>
        <a:font script="Jpan" typeface="游ゴシック"/>
        <a:font script="Hang" typeface="맑은 고딕"/>
        <a:font script="Hans" typeface="等线"/>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font script="Armn" typeface="Arial"/>
        <a:font script="Bugi" typeface="Leelawadee UI"/>
        <a:font script="Bopo" typeface="Microsoft JhengHei"/>
        <a:font script="Java" typeface="Javanese Text"/>
        <a:font script="Lisu" typeface="Segoe UI"/>
        <a:font script="Mymr" typeface="Myanmar Text"/>
        <a:font script="Nkoo" typeface="Ebrima"/>
        <a:font script="Olck" typeface="Nirmala UI"/>
        <a:font script="Osma" typeface="Ebrima"/>
        <a:font script="Phag" typeface="Phagspa"/>
        <a:font script="Syrn" typeface="Estrangelo Edessa"/>
        <a:font script="Syrj" typeface="Estrangelo Edessa"/>
        <a:font script="Syre" typeface="Estrangelo Edessa"/>
        <a:font script="Sora" typeface="Nirmala UI"/>
        <a:font script="Tale" typeface="Microsoft Tai Le"/>
        <a:font script="Talu" typeface="Microsoft New Tai Lue"/>
        <a:font script="Tfng" typeface="Ebrima"/>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12700" cap="flat" cmpd="sng" algn="ctr">
          <a:solidFill>
            <a:schemeClr val="phClr"/>
          </a:solidFill>
          <a:prstDash val="solid"/>
          <a:miter lim="800000"/>
        </a:ln>
        <a:ln w="19050" cap="flat" cmpd="sng" algn="ctr">
          <a:solidFill>
            <a:schemeClr val="phClr"/>
          </a:solidFill>
          <a:prstDash val="solid"/>
          <a:miter lim="800000"/>
        </a:ln>
        <a:ln w="2540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lnDef>
      <a:spPr/>
      <a:bodyPr/>
      <a:lstStyle/>
      <a:style>
        <a:lnRef idx="2">
          <a:schemeClr val="accent1"/>
        </a:lnRef>
        <a:fillRef idx="0">
          <a:schemeClr val="accent1"/>
        </a:fillRef>
        <a:effectRef idx="1">
          <a:schemeClr val="accent1"/>
        </a:effectRef>
        <a:fontRef idx="minor">
          <a:schemeClr val="tx1"/>
        </a:fontRef>
      </a:style>
    </a:lnDef>
  </a:objectDefaults>
  <a:extraClrSchemeLst/>
  <a:extLst>
    <a:ext uri="{05A4C25C-085E-4340-85A3-A5531E510DB2}">
      <thm15:themeFamily xmlns:thm15="http://schemas.microsoft.com/office/thememl/2012/main" name="Embraer-Template-Institutional-Portugues - V1" id="{8EE08659-2DA4-4C4F-AE55-C0824EBCA435}" vid="{387AF0F9-2FD8-4EA3-B1F4-4F048462E3E7}"/>
    </a:ext>
  </a:extLst>
</a:theme>
</file>

<file path=ppt/theme/theme2.xml><?xml version="1.0" encoding="utf-8"?>
<a:theme xmlns:a="http://schemas.openxmlformats.org/drawingml/2006/main" name="2_Personalizar design">
  <a:themeElements>
    <a:clrScheme name="Office">
      <a:dk1>
        <a:sysClr val="windowText" lastClr="000000"/>
      </a:dk1>
      <a:lt1>
        <a:sysClr val="window" lastClr="FFFFFF"/>
      </a:lt1>
      <a:dk2>
        <a:srgbClr val="0E2841"/>
      </a:dk2>
      <a:lt2>
        <a:srgbClr val="E8E8E8"/>
      </a:lt2>
      <a:accent1>
        <a:srgbClr val="156082"/>
      </a:accent1>
      <a:accent2>
        <a:srgbClr val="E97132"/>
      </a:accent2>
      <a:accent3>
        <a:srgbClr val="196B24"/>
      </a:accent3>
      <a:accent4>
        <a:srgbClr val="0F9ED5"/>
      </a:accent4>
      <a:accent5>
        <a:srgbClr val="A02B93"/>
      </a:accent5>
      <a:accent6>
        <a:srgbClr val="4EA72E"/>
      </a:accent6>
      <a:hlink>
        <a:srgbClr val="467886"/>
      </a:hlink>
      <a:folHlink>
        <a:srgbClr val="96607D"/>
      </a:folHlink>
    </a:clrScheme>
    <a:fontScheme name="Office">
      <a:majorFont>
        <a:latin typeface="Aptos Display" panose="02110004020202020204"/>
        <a:ea typeface=""/>
        <a:cs typeface=""/>
        <a:font script="Jpan" typeface="游ゴシック Light"/>
        <a:font script="Hang" typeface="맑은 고딕"/>
        <a:font script="Hans" typeface="等线 Light"/>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font script="Armn" typeface="Arial"/>
        <a:font script="Bugi" typeface="Leelawadee UI"/>
        <a:font script="Bopo" typeface="Microsoft JhengHei"/>
        <a:font script="Java" typeface="Javanese Text"/>
        <a:font script="Lisu" typeface="Segoe UI"/>
        <a:font script="Mymr" typeface="Myanmar Text"/>
        <a:font script="Nkoo" typeface="Ebrima"/>
        <a:font script="Olck" typeface="Nirmala UI"/>
        <a:font script="Osma" typeface="Ebrima"/>
        <a:font script="Phag" typeface="Phagspa"/>
        <a:font script="Syrn" typeface="Estrangelo Edessa"/>
        <a:font script="Syrj" typeface="Estrangelo Edessa"/>
        <a:font script="Syre" typeface="Estrangelo Edessa"/>
        <a:font script="Sora" typeface="Nirmala UI"/>
        <a:font script="Tale" typeface="Microsoft Tai Le"/>
        <a:font script="Talu" typeface="Microsoft New Tai Lue"/>
        <a:font script="Tfng" typeface="Ebrima"/>
      </a:majorFont>
      <a:minorFont>
        <a:latin typeface="Aptos" panose="02110004020202020204"/>
        <a:ea typeface=""/>
        <a:cs typeface=""/>
        <a:font script="Jpan" typeface="游ゴシック"/>
        <a:font script="Hang" typeface="맑은 고딕"/>
        <a:font script="Hans" typeface="等线"/>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font script="Armn" typeface="Arial"/>
        <a:font script="Bugi" typeface="Leelawadee UI"/>
        <a:font script="Bopo" typeface="Microsoft JhengHei"/>
        <a:font script="Java" typeface="Javanese Text"/>
        <a:font script="Lisu" typeface="Segoe UI"/>
        <a:font script="Mymr" typeface="Myanmar Text"/>
        <a:font script="Nkoo" typeface="Ebrima"/>
        <a:font script="Olck" typeface="Nirmala UI"/>
        <a:font script="Osma" typeface="Ebrima"/>
        <a:font script="Phag" typeface="Phagspa"/>
        <a:font script="Syrn" typeface="Estrangelo Edessa"/>
        <a:font script="Syrj" typeface="Estrangelo Edessa"/>
        <a:font script="Syre" typeface="Estrangelo Edessa"/>
        <a:font script="Sora" typeface="Nirmala UI"/>
        <a:font script="Tale" typeface="Microsoft Tai Le"/>
        <a:font script="Talu" typeface="Microsoft New Tai Lue"/>
        <a:font script="Tfng" typeface="Ebrima"/>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12700" cap="flat" cmpd="sng" algn="ctr">
          <a:solidFill>
            <a:schemeClr val="phClr"/>
          </a:solidFill>
          <a:prstDash val="solid"/>
          <a:miter lim="800000"/>
        </a:ln>
        <a:ln w="19050" cap="flat" cmpd="sng" algn="ctr">
          <a:solidFill>
            <a:schemeClr val="phClr"/>
          </a:solidFill>
          <a:prstDash val="solid"/>
          <a:miter lim="800000"/>
        </a:ln>
        <a:ln w="2540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lnDef>
      <a:spPr/>
      <a:bodyPr/>
      <a:lstStyle/>
      <a:style>
        <a:lnRef idx="2">
          <a:schemeClr val="accent1"/>
        </a:lnRef>
        <a:fillRef idx="0">
          <a:schemeClr val="accent1"/>
        </a:fillRef>
        <a:effectRef idx="1">
          <a:schemeClr val="accent1"/>
        </a:effectRef>
        <a:fontRef idx="minor">
          <a:schemeClr val="tx1"/>
        </a:fontRef>
      </a:style>
    </a:lnDef>
  </a:objectDefaults>
  <a:extraClrSchemeLst/>
  <a:extLst>
    <a:ext uri="{05A4C25C-085E-4340-85A3-A5531E510DB2}">
      <thm15:themeFamily xmlns:thm15="http://schemas.microsoft.com/office/thememl/2012/main" name="Embraer-Template-Institutional-Portugues - V1" id="{8EE08659-2DA4-4C4F-AE55-C0824EBCA435}" vid="{76E57E93-FEDC-43FD-B8F8-003E9B243F47}"/>
    </a:ext>
  </a:extLst>
</a:theme>
</file>

<file path=ppt/theme/theme3.xml><?xml version="1.0" encoding="utf-8"?>
<a:theme xmlns:a="http://schemas.openxmlformats.org/drawingml/2006/main" name="3_Personalizar design">
  <a:themeElements>
    <a:clrScheme name="Office">
      <a:dk1>
        <a:sysClr val="windowText" lastClr="000000"/>
      </a:dk1>
      <a:lt1>
        <a:sysClr val="window" lastClr="FFFFFF"/>
      </a:lt1>
      <a:dk2>
        <a:srgbClr val="0E2841"/>
      </a:dk2>
      <a:lt2>
        <a:srgbClr val="E8E8E8"/>
      </a:lt2>
      <a:accent1>
        <a:srgbClr val="156082"/>
      </a:accent1>
      <a:accent2>
        <a:srgbClr val="E97132"/>
      </a:accent2>
      <a:accent3>
        <a:srgbClr val="196B24"/>
      </a:accent3>
      <a:accent4>
        <a:srgbClr val="0F9ED5"/>
      </a:accent4>
      <a:accent5>
        <a:srgbClr val="A02B93"/>
      </a:accent5>
      <a:accent6>
        <a:srgbClr val="4EA72E"/>
      </a:accent6>
      <a:hlink>
        <a:srgbClr val="467886"/>
      </a:hlink>
      <a:folHlink>
        <a:srgbClr val="96607D"/>
      </a:folHlink>
    </a:clrScheme>
    <a:fontScheme name="Office">
      <a:majorFont>
        <a:latin typeface="Aptos Display" panose="02110004020202020204"/>
        <a:ea typeface=""/>
        <a:cs typeface=""/>
        <a:font script="Jpan" typeface="游ゴシック Light"/>
        <a:font script="Hang" typeface="맑은 고딕"/>
        <a:font script="Hans" typeface="等线 Light"/>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font script="Armn" typeface="Arial"/>
        <a:font script="Bugi" typeface="Leelawadee UI"/>
        <a:font script="Bopo" typeface="Microsoft JhengHei"/>
        <a:font script="Java" typeface="Javanese Text"/>
        <a:font script="Lisu" typeface="Segoe UI"/>
        <a:font script="Mymr" typeface="Myanmar Text"/>
        <a:font script="Nkoo" typeface="Ebrima"/>
        <a:font script="Olck" typeface="Nirmala UI"/>
        <a:font script="Osma" typeface="Ebrima"/>
        <a:font script="Phag" typeface="Phagspa"/>
        <a:font script="Syrn" typeface="Estrangelo Edessa"/>
        <a:font script="Syrj" typeface="Estrangelo Edessa"/>
        <a:font script="Syre" typeface="Estrangelo Edessa"/>
        <a:font script="Sora" typeface="Nirmala UI"/>
        <a:font script="Tale" typeface="Microsoft Tai Le"/>
        <a:font script="Talu" typeface="Microsoft New Tai Lue"/>
        <a:font script="Tfng" typeface="Ebrima"/>
      </a:majorFont>
      <a:minorFont>
        <a:latin typeface="Aptos" panose="02110004020202020204"/>
        <a:ea typeface=""/>
        <a:cs typeface=""/>
        <a:font script="Jpan" typeface="游ゴシック"/>
        <a:font script="Hang" typeface="맑은 고딕"/>
        <a:font script="Hans" typeface="等线"/>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font script="Armn" typeface="Arial"/>
        <a:font script="Bugi" typeface="Leelawadee UI"/>
        <a:font script="Bopo" typeface="Microsoft JhengHei"/>
        <a:font script="Java" typeface="Javanese Text"/>
        <a:font script="Lisu" typeface="Segoe UI"/>
        <a:font script="Mymr" typeface="Myanmar Text"/>
        <a:font script="Nkoo" typeface="Ebrima"/>
        <a:font script="Olck" typeface="Nirmala UI"/>
        <a:font script="Osma" typeface="Ebrima"/>
        <a:font script="Phag" typeface="Phagspa"/>
        <a:font script="Syrn" typeface="Estrangelo Edessa"/>
        <a:font script="Syrj" typeface="Estrangelo Edessa"/>
        <a:font script="Syre" typeface="Estrangelo Edessa"/>
        <a:font script="Sora" typeface="Nirmala UI"/>
        <a:font script="Tale" typeface="Microsoft Tai Le"/>
        <a:font script="Talu" typeface="Microsoft New Tai Lue"/>
        <a:font script="Tfng" typeface="Ebrima"/>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12700" cap="flat" cmpd="sng" algn="ctr">
          <a:solidFill>
            <a:schemeClr val="phClr"/>
          </a:solidFill>
          <a:prstDash val="solid"/>
          <a:miter lim="800000"/>
        </a:ln>
        <a:ln w="19050" cap="flat" cmpd="sng" algn="ctr">
          <a:solidFill>
            <a:schemeClr val="phClr"/>
          </a:solidFill>
          <a:prstDash val="solid"/>
          <a:miter lim="800000"/>
        </a:ln>
        <a:ln w="2540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lnDef>
      <a:spPr/>
      <a:bodyPr/>
      <a:lstStyle/>
      <a:style>
        <a:lnRef idx="2">
          <a:schemeClr val="accent1"/>
        </a:lnRef>
        <a:fillRef idx="0">
          <a:schemeClr val="accent1"/>
        </a:fillRef>
        <a:effectRef idx="1">
          <a:schemeClr val="accent1"/>
        </a:effectRef>
        <a:fontRef idx="minor">
          <a:schemeClr val="tx1"/>
        </a:fontRef>
      </a:style>
    </a:lnDef>
  </a:objectDefaults>
  <a:extraClrSchemeLst/>
  <a:extLst>
    <a:ext uri="{05A4C25C-085E-4340-85A3-A5531E510DB2}">
      <thm15:themeFamily xmlns:thm15="http://schemas.microsoft.com/office/thememl/2012/main" name="Embraer-Template-Institutional-Portugues - V1" id="{8EE08659-2DA4-4C4F-AE55-C0824EBCA435}" vid="{58D44615-6005-4A1B-85D8-0CE568CD06DB}"/>
    </a:ext>
  </a:extLst>
</a:theme>
</file>

<file path=ppt/theme/theme4.xml><?xml version="1.0" encoding="utf-8"?>
<a:theme xmlns:a="http://schemas.openxmlformats.org/drawingml/2006/main" name="4_Personalizar design">
  <a:themeElements>
    <a:clrScheme name="Office">
      <a:dk1>
        <a:sysClr val="windowText" lastClr="000000"/>
      </a:dk1>
      <a:lt1>
        <a:sysClr val="window" lastClr="FFFFFF"/>
      </a:lt1>
      <a:dk2>
        <a:srgbClr val="0E2841"/>
      </a:dk2>
      <a:lt2>
        <a:srgbClr val="E8E8E8"/>
      </a:lt2>
      <a:accent1>
        <a:srgbClr val="156082"/>
      </a:accent1>
      <a:accent2>
        <a:srgbClr val="E97132"/>
      </a:accent2>
      <a:accent3>
        <a:srgbClr val="196B24"/>
      </a:accent3>
      <a:accent4>
        <a:srgbClr val="0F9ED5"/>
      </a:accent4>
      <a:accent5>
        <a:srgbClr val="A02B93"/>
      </a:accent5>
      <a:accent6>
        <a:srgbClr val="4EA72E"/>
      </a:accent6>
      <a:hlink>
        <a:srgbClr val="467886"/>
      </a:hlink>
      <a:folHlink>
        <a:srgbClr val="96607D"/>
      </a:folHlink>
    </a:clrScheme>
    <a:fontScheme name="Office">
      <a:majorFont>
        <a:latin typeface="Aptos Display" panose="02110004020202020204"/>
        <a:ea typeface=""/>
        <a:cs typeface=""/>
        <a:font script="Jpan" typeface="游ゴシック Light"/>
        <a:font script="Hang" typeface="맑은 고딕"/>
        <a:font script="Hans" typeface="等线 Light"/>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font script="Armn" typeface="Arial"/>
        <a:font script="Bugi" typeface="Leelawadee UI"/>
        <a:font script="Bopo" typeface="Microsoft JhengHei"/>
        <a:font script="Java" typeface="Javanese Text"/>
        <a:font script="Lisu" typeface="Segoe UI"/>
        <a:font script="Mymr" typeface="Myanmar Text"/>
        <a:font script="Nkoo" typeface="Ebrima"/>
        <a:font script="Olck" typeface="Nirmala UI"/>
        <a:font script="Osma" typeface="Ebrima"/>
        <a:font script="Phag" typeface="Phagspa"/>
        <a:font script="Syrn" typeface="Estrangelo Edessa"/>
        <a:font script="Syrj" typeface="Estrangelo Edessa"/>
        <a:font script="Syre" typeface="Estrangelo Edessa"/>
        <a:font script="Sora" typeface="Nirmala UI"/>
        <a:font script="Tale" typeface="Microsoft Tai Le"/>
        <a:font script="Talu" typeface="Microsoft New Tai Lue"/>
        <a:font script="Tfng" typeface="Ebrima"/>
      </a:majorFont>
      <a:minorFont>
        <a:latin typeface="Aptos" panose="02110004020202020204"/>
        <a:ea typeface=""/>
        <a:cs typeface=""/>
        <a:font script="Jpan" typeface="游ゴシック"/>
        <a:font script="Hang" typeface="맑은 고딕"/>
        <a:font script="Hans" typeface="等线"/>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font script="Armn" typeface="Arial"/>
        <a:font script="Bugi" typeface="Leelawadee UI"/>
        <a:font script="Bopo" typeface="Microsoft JhengHei"/>
        <a:font script="Java" typeface="Javanese Text"/>
        <a:font script="Lisu" typeface="Segoe UI"/>
        <a:font script="Mymr" typeface="Myanmar Text"/>
        <a:font script="Nkoo" typeface="Ebrima"/>
        <a:font script="Olck" typeface="Nirmala UI"/>
        <a:font script="Osma" typeface="Ebrima"/>
        <a:font script="Phag" typeface="Phagspa"/>
        <a:font script="Syrn" typeface="Estrangelo Edessa"/>
        <a:font script="Syrj" typeface="Estrangelo Edessa"/>
        <a:font script="Syre" typeface="Estrangelo Edessa"/>
        <a:font script="Sora" typeface="Nirmala UI"/>
        <a:font script="Tale" typeface="Microsoft Tai Le"/>
        <a:font script="Talu" typeface="Microsoft New Tai Lue"/>
        <a:font script="Tfng" typeface="Ebrima"/>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12700" cap="flat" cmpd="sng" algn="ctr">
          <a:solidFill>
            <a:schemeClr val="phClr"/>
          </a:solidFill>
          <a:prstDash val="solid"/>
          <a:miter lim="800000"/>
        </a:ln>
        <a:ln w="19050" cap="flat" cmpd="sng" algn="ctr">
          <a:solidFill>
            <a:schemeClr val="phClr"/>
          </a:solidFill>
          <a:prstDash val="solid"/>
          <a:miter lim="800000"/>
        </a:ln>
        <a:ln w="2540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lnDef>
      <a:spPr/>
      <a:bodyPr/>
      <a:lstStyle/>
      <a:style>
        <a:lnRef idx="2">
          <a:schemeClr val="accent1"/>
        </a:lnRef>
        <a:fillRef idx="0">
          <a:schemeClr val="accent1"/>
        </a:fillRef>
        <a:effectRef idx="1">
          <a:schemeClr val="accent1"/>
        </a:effectRef>
        <a:fontRef idx="minor">
          <a:schemeClr val="tx1"/>
        </a:fontRef>
      </a:style>
    </a:lnDef>
  </a:objectDefaults>
  <a:extraClrSchemeLst/>
  <a:extLst>
    <a:ext uri="{05A4C25C-085E-4340-85A3-A5531E510DB2}">
      <thm15:themeFamily xmlns:thm15="http://schemas.microsoft.com/office/thememl/2012/main" name="Embraer-Template-Institutional-Portugues - V1" id="{8EE08659-2DA4-4C4F-AE55-C0824EBCA435}" vid="{1BC57615-DE39-4139-BED7-A8712425ACC5}"/>
    </a:ext>
  </a:extLst>
</a:theme>
</file>

<file path=ppt/theme/theme5.xml><?xml version="1.0" encoding="utf-8"?>
<a:theme xmlns:a="http://schemas.openxmlformats.org/drawingml/2006/main" name="21_BasicWhite">
  <a:themeElements>
    <a:clrScheme name="21_BasicWhite">
      <a:dk1>
        <a:srgbClr val="000000"/>
      </a:dk1>
      <a:lt1>
        <a:srgbClr val="FFFFFF"/>
      </a:lt1>
      <a:dk2>
        <a:srgbClr val="5E5E5E"/>
      </a:dk2>
      <a:lt2>
        <a:srgbClr val="D5D5D5"/>
      </a:lt2>
      <a:accent1>
        <a:srgbClr val="00A2FF"/>
      </a:accent1>
      <a:accent2>
        <a:srgbClr val="16E7CF"/>
      </a:accent2>
      <a:accent3>
        <a:srgbClr val="61D836"/>
      </a:accent3>
      <a:accent4>
        <a:srgbClr val="FFD932"/>
      </a:accent4>
      <a:accent5>
        <a:srgbClr val="FF644E"/>
      </a:accent5>
      <a:accent6>
        <a:srgbClr val="FF42A1"/>
      </a:accent6>
      <a:hlink>
        <a:srgbClr val="0000FF"/>
      </a:hlink>
      <a:folHlink>
        <a:srgbClr val="FF00FF"/>
      </a:folHlink>
    </a:clrScheme>
    <a:fontScheme name="21_BasicWhite">
      <a:majorFont>
        <a:latin typeface="Helvetica Neue"/>
        <a:ea typeface="Helvetica Neue"/>
        <a:cs typeface="Helvetica Neue"/>
      </a:majorFont>
      <a:minorFont>
        <a:latin typeface="Helvetica Neue"/>
        <a:ea typeface="Helvetica Neue"/>
        <a:cs typeface="Helvetica Neue"/>
      </a:minorFont>
    </a:fontScheme>
    <a:fmtScheme name="21_BasicWhit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29999"/>
              </a:schemeClr>
            </a:gs>
            <a:gs pos="100000">
              <a:schemeClr val="phClr">
                <a:tint val="50000"/>
                <a:shade val="100000"/>
                <a:satMod val="350000"/>
              </a:schemeClr>
            </a:gs>
          </a:gsLst>
          <a:lin ang="16200000" scaled="0"/>
        </a:gradFill>
      </a:fillStyleLst>
      <a:lnStyleLst>
        <a:ln w="9525" cap="flat" cmpd="sng" algn="ctr">
          <a:solidFill>
            <a:schemeClr val="phClr">
              <a:shade val="95000"/>
              <a:satMod val="104999"/>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effectStyle>
        <a:effectStyle>
          <a:effectLst/>
        </a:effectStyle>
        <a:effectStyle>
          <a:effectLst/>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spDef>
      <a:spPr>
        <a:solidFill>
          <a:srgbClr val="000000"/>
        </a:solidFill>
        <a:ln w="12700" cap="flat">
          <a:noFill/>
          <a:miter lim="400000"/>
        </a:ln>
        <a:effectLst/>
        <a:sp3d/>
      </a:spPr>
      <a:bodyPr rot="0" spcFirstLastPara="1" vertOverflow="overflow" horzOverflow="overflow" vert="horz" wrap="square" lIns="50800" tIns="50800" rIns="50800" bIns="50800" numCol="1" spcCol="38100" rtlCol="0" anchor="ctr">
        <a:spAutoFit/>
      </a:bodyPr>
      <a:lstStyle>
        <a:defPPr marL="0" marR="0" indent="0" algn="ctr" defTabSz="825500" rtl="0" fontAlgn="auto" latinLnBrk="0" hangingPunct="0">
          <a:lnSpc>
            <a:spcPct val="100000"/>
          </a:lnSpc>
          <a:spcBef>
            <a:spcPts val="0"/>
          </a:spcBef>
          <a:spcAft>
            <a:spcPts val="0"/>
          </a:spcAft>
          <a:buClrTx/>
          <a:buSzTx/>
          <a:buFontTx/>
          <a:buNone/>
          <a:tabLst/>
          <a:defRPr kumimoji="0" sz="3200" b="0" i="0" u="none" strike="noStrike" cap="none" spc="0" normalizeH="0" baseline="0">
            <a:ln>
              <a:noFill/>
            </a:ln>
            <a:solidFill>
              <a:srgbClr val="FFFFFF"/>
            </a:solidFill>
            <a:effectLst/>
            <a:uFillTx/>
            <a:latin typeface="Helvetica Neue Medium"/>
            <a:ea typeface="Helvetica Neue Medium"/>
            <a:cs typeface="Helvetica Neue Medium"/>
            <a:sym typeface="Helvetica Neue Medium"/>
          </a:defRPr>
        </a:defPPr>
        <a:lvl1pPr marL="0" marR="0" indent="0" algn="l" defTabSz="914400" rtl="0" fontAlgn="auto" latinLnBrk="1" hangingPunct="0">
          <a:lnSpc>
            <a:spcPct val="100000"/>
          </a:lnSpc>
          <a:spcBef>
            <a:spcPts val="0"/>
          </a:spcBef>
          <a:spcAft>
            <a:spcPts val="0"/>
          </a:spcAft>
          <a:buClrTx/>
          <a:buSzTx/>
          <a:buFontTx/>
          <a:buNone/>
          <a:tabLst/>
          <a:defRPr kumimoji="0" sz="1800" b="0" i="0" u="none" strike="noStrike" cap="none" spc="0" normalizeH="0" baseline="0">
            <a:ln>
              <a:noFill/>
            </a:ln>
            <a:solidFill>
              <a:srgbClr val="000000"/>
            </a:solidFill>
            <a:effectLst/>
            <a:uFillTx/>
          </a:defRPr>
        </a:lvl1pPr>
        <a:lvl2pPr marL="0" marR="0" indent="0" algn="l" defTabSz="914400" rtl="0" fontAlgn="auto" latinLnBrk="1" hangingPunct="0">
          <a:lnSpc>
            <a:spcPct val="100000"/>
          </a:lnSpc>
          <a:spcBef>
            <a:spcPts val="0"/>
          </a:spcBef>
          <a:spcAft>
            <a:spcPts val="0"/>
          </a:spcAft>
          <a:buClrTx/>
          <a:buSzTx/>
          <a:buFontTx/>
          <a:buNone/>
          <a:tabLst/>
          <a:defRPr kumimoji="0" sz="1800" b="0" i="0" u="none" strike="noStrike" cap="none" spc="0" normalizeH="0" baseline="0">
            <a:ln>
              <a:noFill/>
            </a:ln>
            <a:solidFill>
              <a:srgbClr val="000000"/>
            </a:solidFill>
            <a:effectLst/>
            <a:uFillTx/>
          </a:defRPr>
        </a:lvl2pPr>
        <a:lvl3pPr marL="0" marR="0" indent="0" algn="l" defTabSz="914400" rtl="0" fontAlgn="auto" latinLnBrk="1" hangingPunct="0">
          <a:lnSpc>
            <a:spcPct val="100000"/>
          </a:lnSpc>
          <a:spcBef>
            <a:spcPts val="0"/>
          </a:spcBef>
          <a:spcAft>
            <a:spcPts val="0"/>
          </a:spcAft>
          <a:buClrTx/>
          <a:buSzTx/>
          <a:buFontTx/>
          <a:buNone/>
          <a:tabLst/>
          <a:defRPr kumimoji="0" sz="1800" b="0" i="0" u="none" strike="noStrike" cap="none" spc="0" normalizeH="0" baseline="0">
            <a:ln>
              <a:noFill/>
            </a:ln>
            <a:solidFill>
              <a:srgbClr val="000000"/>
            </a:solidFill>
            <a:effectLst/>
            <a:uFillTx/>
          </a:defRPr>
        </a:lvl3pPr>
        <a:lvl4pPr marL="0" marR="0" indent="0" algn="l" defTabSz="914400" rtl="0" fontAlgn="auto" latinLnBrk="1" hangingPunct="0">
          <a:lnSpc>
            <a:spcPct val="100000"/>
          </a:lnSpc>
          <a:spcBef>
            <a:spcPts val="0"/>
          </a:spcBef>
          <a:spcAft>
            <a:spcPts val="0"/>
          </a:spcAft>
          <a:buClrTx/>
          <a:buSzTx/>
          <a:buFontTx/>
          <a:buNone/>
          <a:tabLst/>
          <a:defRPr kumimoji="0" sz="1800" b="0" i="0" u="none" strike="noStrike" cap="none" spc="0" normalizeH="0" baseline="0">
            <a:ln>
              <a:noFill/>
            </a:ln>
            <a:solidFill>
              <a:srgbClr val="000000"/>
            </a:solidFill>
            <a:effectLst/>
            <a:uFillTx/>
          </a:defRPr>
        </a:lvl4pPr>
        <a:lvl5pPr marL="0" marR="0" indent="0" algn="l" defTabSz="914400" rtl="0" fontAlgn="auto" latinLnBrk="1" hangingPunct="0">
          <a:lnSpc>
            <a:spcPct val="100000"/>
          </a:lnSpc>
          <a:spcBef>
            <a:spcPts val="0"/>
          </a:spcBef>
          <a:spcAft>
            <a:spcPts val="0"/>
          </a:spcAft>
          <a:buClrTx/>
          <a:buSzTx/>
          <a:buFontTx/>
          <a:buNone/>
          <a:tabLst/>
          <a:defRPr kumimoji="0" sz="1800" b="0" i="0" u="none" strike="noStrike" cap="none" spc="0" normalizeH="0" baseline="0">
            <a:ln>
              <a:noFill/>
            </a:ln>
            <a:solidFill>
              <a:srgbClr val="000000"/>
            </a:solidFill>
            <a:effectLst/>
            <a:uFillTx/>
          </a:defRPr>
        </a:lvl5pPr>
        <a:lvl6pPr marL="0" marR="0" indent="0" algn="l" defTabSz="914400" rtl="0" fontAlgn="auto" latinLnBrk="1" hangingPunct="0">
          <a:lnSpc>
            <a:spcPct val="100000"/>
          </a:lnSpc>
          <a:spcBef>
            <a:spcPts val="0"/>
          </a:spcBef>
          <a:spcAft>
            <a:spcPts val="0"/>
          </a:spcAft>
          <a:buClrTx/>
          <a:buSzTx/>
          <a:buFontTx/>
          <a:buNone/>
          <a:tabLst/>
          <a:defRPr kumimoji="0" sz="1800" b="0" i="0" u="none" strike="noStrike" cap="none" spc="0" normalizeH="0" baseline="0">
            <a:ln>
              <a:noFill/>
            </a:ln>
            <a:solidFill>
              <a:srgbClr val="000000"/>
            </a:solidFill>
            <a:effectLst/>
            <a:uFillTx/>
          </a:defRPr>
        </a:lvl6pPr>
        <a:lvl7pPr marL="0" marR="0" indent="0" algn="l" defTabSz="914400" rtl="0" fontAlgn="auto" latinLnBrk="1" hangingPunct="0">
          <a:lnSpc>
            <a:spcPct val="100000"/>
          </a:lnSpc>
          <a:spcBef>
            <a:spcPts val="0"/>
          </a:spcBef>
          <a:spcAft>
            <a:spcPts val="0"/>
          </a:spcAft>
          <a:buClrTx/>
          <a:buSzTx/>
          <a:buFontTx/>
          <a:buNone/>
          <a:tabLst/>
          <a:defRPr kumimoji="0" sz="1800" b="0" i="0" u="none" strike="noStrike" cap="none" spc="0" normalizeH="0" baseline="0">
            <a:ln>
              <a:noFill/>
            </a:ln>
            <a:solidFill>
              <a:srgbClr val="000000"/>
            </a:solidFill>
            <a:effectLst/>
            <a:uFillTx/>
          </a:defRPr>
        </a:lvl7pPr>
        <a:lvl8pPr marL="0" marR="0" indent="0" algn="l" defTabSz="914400" rtl="0" fontAlgn="auto" latinLnBrk="1" hangingPunct="0">
          <a:lnSpc>
            <a:spcPct val="100000"/>
          </a:lnSpc>
          <a:spcBef>
            <a:spcPts val="0"/>
          </a:spcBef>
          <a:spcAft>
            <a:spcPts val="0"/>
          </a:spcAft>
          <a:buClrTx/>
          <a:buSzTx/>
          <a:buFontTx/>
          <a:buNone/>
          <a:tabLst/>
          <a:defRPr kumimoji="0" sz="1800" b="0" i="0" u="none" strike="noStrike" cap="none" spc="0" normalizeH="0" baseline="0">
            <a:ln>
              <a:noFill/>
            </a:ln>
            <a:solidFill>
              <a:srgbClr val="000000"/>
            </a:solidFill>
            <a:effectLst/>
            <a:uFillTx/>
          </a:defRPr>
        </a:lvl8pPr>
        <a:lvl9pPr marL="0" marR="0" indent="0" algn="l" defTabSz="914400" rtl="0" fontAlgn="auto" latinLnBrk="1" hangingPunct="0">
          <a:lnSpc>
            <a:spcPct val="100000"/>
          </a:lnSpc>
          <a:spcBef>
            <a:spcPts val="0"/>
          </a:spcBef>
          <a:spcAft>
            <a:spcPts val="0"/>
          </a:spcAft>
          <a:buClrTx/>
          <a:buSzTx/>
          <a:buFontTx/>
          <a:buNone/>
          <a:tabLst/>
          <a:defRPr kumimoji="0" sz="1800" b="0" i="0" u="none" strike="noStrike" cap="none" spc="0" normalizeH="0" baseline="0">
            <a:ln>
              <a:noFill/>
            </a:ln>
            <a:solidFill>
              <a:srgbClr val="000000"/>
            </a:solidFill>
            <a:effectLst/>
            <a:uFillTx/>
          </a:defRPr>
        </a:lvl9pPr>
      </a:lstStyle>
      <a:style>
        <a:lnRef idx="0">
          <a:scrgbClr r="0" g="0" b="0"/>
        </a:lnRef>
        <a:fillRef idx="0">
          <a:scrgbClr r="0" g="0" b="0"/>
        </a:fillRef>
        <a:effectRef idx="0">
          <a:scrgbClr r="0" g="0" b="0"/>
        </a:effectRef>
        <a:fontRef idx="none"/>
      </a:style>
    </a:spDef>
    <a:lnDef>
      <a:spPr>
        <a:noFill/>
        <a:ln w="25400" cap="flat">
          <a:solidFill>
            <a:srgbClr val="000000"/>
          </a:solidFill>
          <a:prstDash val="solid"/>
          <a:miter lim="400000"/>
        </a:ln>
        <a:effectLst/>
        <a:sp3d/>
      </a:spPr>
      <a:bodyPr rot="0" spcFirstLastPara="1" vertOverflow="overflow" horzOverflow="overflow" vert="horz" wrap="square" lIns="91439" tIns="45719" rIns="91439" bIns="45719" numCol="1" spcCol="38100" rtlCol="0" anchor="t">
        <a:noAutofit/>
      </a:bodyPr>
      <a:lstStyle>
        <a:defPPr marL="0" marR="0" indent="0" algn="l" defTabSz="914400" rtl="0" fontAlgn="auto" latinLnBrk="1" hangingPunct="0">
          <a:lnSpc>
            <a:spcPct val="100000"/>
          </a:lnSpc>
          <a:spcBef>
            <a:spcPts val="0"/>
          </a:spcBef>
          <a:spcAft>
            <a:spcPts val="0"/>
          </a:spcAft>
          <a:buClrTx/>
          <a:buSzTx/>
          <a:buFontTx/>
          <a:buNone/>
          <a:tabLst/>
          <a:defRPr kumimoji="0" sz="1800" b="0" i="0" u="none" strike="noStrike" cap="none" spc="0" normalizeH="0" baseline="0">
            <a:ln>
              <a:noFill/>
            </a:ln>
            <a:solidFill>
              <a:srgbClr val="000000"/>
            </a:solidFill>
            <a:effectLst/>
            <a:uFillTx/>
          </a:defRPr>
        </a:defPPr>
        <a:lvl1pPr marL="0" marR="0" indent="0" algn="l" defTabSz="914400" rtl="0" fontAlgn="auto" latinLnBrk="1" hangingPunct="0">
          <a:lnSpc>
            <a:spcPct val="100000"/>
          </a:lnSpc>
          <a:spcBef>
            <a:spcPts val="0"/>
          </a:spcBef>
          <a:spcAft>
            <a:spcPts val="0"/>
          </a:spcAft>
          <a:buClrTx/>
          <a:buSzTx/>
          <a:buFontTx/>
          <a:buNone/>
          <a:tabLst/>
          <a:defRPr kumimoji="0" sz="1800" b="0" i="0" u="none" strike="noStrike" cap="none" spc="0" normalizeH="0" baseline="0">
            <a:ln>
              <a:noFill/>
            </a:ln>
            <a:solidFill>
              <a:srgbClr val="000000"/>
            </a:solidFill>
            <a:effectLst/>
            <a:uFillTx/>
          </a:defRPr>
        </a:lvl1pPr>
        <a:lvl2pPr marL="0" marR="0" indent="0" algn="l" defTabSz="914400" rtl="0" fontAlgn="auto" latinLnBrk="1" hangingPunct="0">
          <a:lnSpc>
            <a:spcPct val="100000"/>
          </a:lnSpc>
          <a:spcBef>
            <a:spcPts val="0"/>
          </a:spcBef>
          <a:spcAft>
            <a:spcPts val="0"/>
          </a:spcAft>
          <a:buClrTx/>
          <a:buSzTx/>
          <a:buFontTx/>
          <a:buNone/>
          <a:tabLst/>
          <a:defRPr kumimoji="0" sz="1800" b="0" i="0" u="none" strike="noStrike" cap="none" spc="0" normalizeH="0" baseline="0">
            <a:ln>
              <a:noFill/>
            </a:ln>
            <a:solidFill>
              <a:srgbClr val="000000"/>
            </a:solidFill>
            <a:effectLst/>
            <a:uFillTx/>
          </a:defRPr>
        </a:lvl2pPr>
        <a:lvl3pPr marL="0" marR="0" indent="0" algn="l" defTabSz="914400" rtl="0" fontAlgn="auto" latinLnBrk="1" hangingPunct="0">
          <a:lnSpc>
            <a:spcPct val="100000"/>
          </a:lnSpc>
          <a:spcBef>
            <a:spcPts val="0"/>
          </a:spcBef>
          <a:spcAft>
            <a:spcPts val="0"/>
          </a:spcAft>
          <a:buClrTx/>
          <a:buSzTx/>
          <a:buFontTx/>
          <a:buNone/>
          <a:tabLst/>
          <a:defRPr kumimoji="0" sz="1800" b="0" i="0" u="none" strike="noStrike" cap="none" spc="0" normalizeH="0" baseline="0">
            <a:ln>
              <a:noFill/>
            </a:ln>
            <a:solidFill>
              <a:srgbClr val="000000"/>
            </a:solidFill>
            <a:effectLst/>
            <a:uFillTx/>
          </a:defRPr>
        </a:lvl3pPr>
        <a:lvl4pPr marL="0" marR="0" indent="0" algn="l" defTabSz="914400" rtl="0" fontAlgn="auto" latinLnBrk="1" hangingPunct="0">
          <a:lnSpc>
            <a:spcPct val="100000"/>
          </a:lnSpc>
          <a:spcBef>
            <a:spcPts val="0"/>
          </a:spcBef>
          <a:spcAft>
            <a:spcPts val="0"/>
          </a:spcAft>
          <a:buClrTx/>
          <a:buSzTx/>
          <a:buFontTx/>
          <a:buNone/>
          <a:tabLst/>
          <a:defRPr kumimoji="0" sz="1800" b="0" i="0" u="none" strike="noStrike" cap="none" spc="0" normalizeH="0" baseline="0">
            <a:ln>
              <a:noFill/>
            </a:ln>
            <a:solidFill>
              <a:srgbClr val="000000"/>
            </a:solidFill>
            <a:effectLst/>
            <a:uFillTx/>
          </a:defRPr>
        </a:lvl4pPr>
        <a:lvl5pPr marL="0" marR="0" indent="0" algn="l" defTabSz="914400" rtl="0" fontAlgn="auto" latinLnBrk="1" hangingPunct="0">
          <a:lnSpc>
            <a:spcPct val="100000"/>
          </a:lnSpc>
          <a:spcBef>
            <a:spcPts val="0"/>
          </a:spcBef>
          <a:spcAft>
            <a:spcPts val="0"/>
          </a:spcAft>
          <a:buClrTx/>
          <a:buSzTx/>
          <a:buFontTx/>
          <a:buNone/>
          <a:tabLst/>
          <a:defRPr kumimoji="0" sz="1800" b="0" i="0" u="none" strike="noStrike" cap="none" spc="0" normalizeH="0" baseline="0">
            <a:ln>
              <a:noFill/>
            </a:ln>
            <a:solidFill>
              <a:srgbClr val="000000"/>
            </a:solidFill>
            <a:effectLst/>
            <a:uFillTx/>
          </a:defRPr>
        </a:lvl5pPr>
        <a:lvl6pPr marL="0" marR="0" indent="0" algn="l" defTabSz="914400" rtl="0" fontAlgn="auto" latinLnBrk="1" hangingPunct="0">
          <a:lnSpc>
            <a:spcPct val="100000"/>
          </a:lnSpc>
          <a:spcBef>
            <a:spcPts val="0"/>
          </a:spcBef>
          <a:spcAft>
            <a:spcPts val="0"/>
          </a:spcAft>
          <a:buClrTx/>
          <a:buSzTx/>
          <a:buFontTx/>
          <a:buNone/>
          <a:tabLst/>
          <a:defRPr kumimoji="0" sz="1800" b="0" i="0" u="none" strike="noStrike" cap="none" spc="0" normalizeH="0" baseline="0">
            <a:ln>
              <a:noFill/>
            </a:ln>
            <a:solidFill>
              <a:srgbClr val="000000"/>
            </a:solidFill>
            <a:effectLst/>
            <a:uFillTx/>
          </a:defRPr>
        </a:lvl6pPr>
        <a:lvl7pPr marL="0" marR="0" indent="0" algn="l" defTabSz="914400" rtl="0" fontAlgn="auto" latinLnBrk="1" hangingPunct="0">
          <a:lnSpc>
            <a:spcPct val="100000"/>
          </a:lnSpc>
          <a:spcBef>
            <a:spcPts val="0"/>
          </a:spcBef>
          <a:spcAft>
            <a:spcPts val="0"/>
          </a:spcAft>
          <a:buClrTx/>
          <a:buSzTx/>
          <a:buFontTx/>
          <a:buNone/>
          <a:tabLst/>
          <a:defRPr kumimoji="0" sz="1800" b="0" i="0" u="none" strike="noStrike" cap="none" spc="0" normalizeH="0" baseline="0">
            <a:ln>
              <a:noFill/>
            </a:ln>
            <a:solidFill>
              <a:srgbClr val="000000"/>
            </a:solidFill>
            <a:effectLst/>
            <a:uFillTx/>
          </a:defRPr>
        </a:lvl7pPr>
        <a:lvl8pPr marL="0" marR="0" indent="0" algn="l" defTabSz="914400" rtl="0" fontAlgn="auto" latinLnBrk="1" hangingPunct="0">
          <a:lnSpc>
            <a:spcPct val="100000"/>
          </a:lnSpc>
          <a:spcBef>
            <a:spcPts val="0"/>
          </a:spcBef>
          <a:spcAft>
            <a:spcPts val="0"/>
          </a:spcAft>
          <a:buClrTx/>
          <a:buSzTx/>
          <a:buFontTx/>
          <a:buNone/>
          <a:tabLst/>
          <a:defRPr kumimoji="0" sz="1800" b="0" i="0" u="none" strike="noStrike" cap="none" spc="0" normalizeH="0" baseline="0">
            <a:ln>
              <a:noFill/>
            </a:ln>
            <a:solidFill>
              <a:srgbClr val="000000"/>
            </a:solidFill>
            <a:effectLst/>
            <a:uFillTx/>
          </a:defRPr>
        </a:lvl8pPr>
        <a:lvl9pPr marL="0" marR="0" indent="0" algn="l" defTabSz="914400" rtl="0" fontAlgn="auto" latinLnBrk="1" hangingPunct="0">
          <a:lnSpc>
            <a:spcPct val="100000"/>
          </a:lnSpc>
          <a:spcBef>
            <a:spcPts val="0"/>
          </a:spcBef>
          <a:spcAft>
            <a:spcPts val="0"/>
          </a:spcAft>
          <a:buClrTx/>
          <a:buSzTx/>
          <a:buFontTx/>
          <a:buNone/>
          <a:tabLst/>
          <a:defRPr kumimoji="0" sz="1800" b="0" i="0" u="none" strike="noStrike" cap="none" spc="0" normalizeH="0" baseline="0">
            <a:ln>
              <a:noFill/>
            </a:ln>
            <a:solidFill>
              <a:srgbClr val="000000"/>
            </a:solidFill>
            <a:effectLst/>
            <a:uFillTx/>
          </a:defRPr>
        </a:lvl9pPr>
      </a:lstStyle>
      <a:style>
        <a:lnRef idx="0">
          <a:scrgbClr r="0" g="0" b="0"/>
        </a:lnRef>
        <a:fillRef idx="0">
          <a:scrgbClr r="0" g="0" b="0"/>
        </a:fillRef>
        <a:effectRef idx="0">
          <a:scrgbClr r="0" g="0" b="0"/>
        </a:effectRef>
        <a:fontRef idx="none"/>
      </a:style>
    </a:lnDef>
    <a:txDef>
      <a:spPr>
        <a:noFill/>
        <a:ln w="12700" cap="flat">
          <a:noFill/>
          <a:miter lim="400000"/>
        </a:ln>
        <a:effectLst/>
        <a:sp3d/>
      </a:spPr>
      <a:bodyPr rot="0" spcFirstLastPara="1" vertOverflow="overflow" horzOverflow="overflow" vert="horz" wrap="square" lIns="50800" tIns="50800" rIns="50800" bIns="50800" numCol="1" spcCol="38100" rtlCol="0" anchor="ctr">
        <a:spAutoFit/>
      </a:bodyPr>
      <a:lstStyle>
        <a:defPPr marL="0" marR="0" indent="0" algn="l" defTabSz="2438338" rtl="0" fontAlgn="auto" latinLnBrk="0" hangingPunct="0">
          <a:lnSpc>
            <a:spcPct val="90000"/>
          </a:lnSpc>
          <a:spcBef>
            <a:spcPts val="4500"/>
          </a:spcBef>
          <a:spcAft>
            <a:spcPts val="0"/>
          </a:spcAft>
          <a:buClrTx/>
          <a:buSzTx/>
          <a:buFontTx/>
          <a:buNone/>
          <a:tabLst/>
          <a:defRPr kumimoji="0" sz="4800" b="0" i="0" u="none" strike="noStrike" cap="none" spc="0" normalizeH="0" baseline="0">
            <a:ln>
              <a:noFill/>
            </a:ln>
            <a:solidFill>
              <a:srgbClr val="000000"/>
            </a:solidFill>
            <a:effectLst/>
            <a:uFillTx/>
            <a:latin typeface="+mn-lt"/>
            <a:ea typeface="+mn-ea"/>
            <a:cs typeface="+mn-cs"/>
            <a:sym typeface="Helvetica Neue"/>
          </a:defRPr>
        </a:defPPr>
        <a:lvl1pPr marL="0" marR="0" indent="0" algn="l" defTabSz="914400" rtl="0" fontAlgn="auto" latinLnBrk="1" hangingPunct="0">
          <a:lnSpc>
            <a:spcPct val="100000"/>
          </a:lnSpc>
          <a:spcBef>
            <a:spcPts val="0"/>
          </a:spcBef>
          <a:spcAft>
            <a:spcPts val="0"/>
          </a:spcAft>
          <a:buClrTx/>
          <a:buSzTx/>
          <a:buFontTx/>
          <a:buNone/>
          <a:tabLst/>
          <a:defRPr kumimoji="0" sz="1800" b="0" i="0" u="none" strike="noStrike" cap="none" spc="0" normalizeH="0" baseline="0">
            <a:ln>
              <a:noFill/>
            </a:ln>
            <a:solidFill>
              <a:srgbClr val="000000"/>
            </a:solidFill>
            <a:effectLst/>
            <a:uFillTx/>
          </a:defRPr>
        </a:lvl1pPr>
        <a:lvl2pPr marL="0" marR="0" indent="0" algn="l" defTabSz="914400" rtl="0" fontAlgn="auto" latinLnBrk="1" hangingPunct="0">
          <a:lnSpc>
            <a:spcPct val="100000"/>
          </a:lnSpc>
          <a:spcBef>
            <a:spcPts val="0"/>
          </a:spcBef>
          <a:spcAft>
            <a:spcPts val="0"/>
          </a:spcAft>
          <a:buClrTx/>
          <a:buSzTx/>
          <a:buFontTx/>
          <a:buNone/>
          <a:tabLst/>
          <a:defRPr kumimoji="0" sz="1800" b="0" i="0" u="none" strike="noStrike" cap="none" spc="0" normalizeH="0" baseline="0">
            <a:ln>
              <a:noFill/>
            </a:ln>
            <a:solidFill>
              <a:srgbClr val="000000"/>
            </a:solidFill>
            <a:effectLst/>
            <a:uFillTx/>
          </a:defRPr>
        </a:lvl2pPr>
        <a:lvl3pPr marL="0" marR="0" indent="0" algn="l" defTabSz="914400" rtl="0" fontAlgn="auto" latinLnBrk="1" hangingPunct="0">
          <a:lnSpc>
            <a:spcPct val="100000"/>
          </a:lnSpc>
          <a:spcBef>
            <a:spcPts val="0"/>
          </a:spcBef>
          <a:spcAft>
            <a:spcPts val="0"/>
          </a:spcAft>
          <a:buClrTx/>
          <a:buSzTx/>
          <a:buFontTx/>
          <a:buNone/>
          <a:tabLst/>
          <a:defRPr kumimoji="0" sz="1800" b="0" i="0" u="none" strike="noStrike" cap="none" spc="0" normalizeH="0" baseline="0">
            <a:ln>
              <a:noFill/>
            </a:ln>
            <a:solidFill>
              <a:srgbClr val="000000"/>
            </a:solidFill>
            <a:effectLst/>
            <a:uFillTx/>
          </a:defRPr>
        </a:lvl3pPr>
        <a:lvl4pPr marL="0" marR="0" indent="0" algn="l" defTabSz="914400" rtl="0" fontAlgn="auto" latinLnBrk="1" hangingPunct="0">
          <a:lnSpc>
            <a:spcPct val="100000"/>
          </a:lnSpc>
          <a:spcBef>
            <a:spcPts val="0"/>
          </a:spcBef>
          <a:spcAft>
            <a:spcPts val="0"/>
          </a:spcAft>
          <a:buClrTx/>
          <a:buSzTx/>
          <a:buFontTx/>
          <a:buNone/>
          <a:tabLst/>
          <a:defRPr kumimoji="0" sz="1800" b="0" i="0" u="none" strike="noStrike" cap="none" spc="0" normalizeH="0" baseline="0">
            <a:ln>
              <a:noFill/>
            </a:ln>
            <a:solidFill>
              <a:srgbClr val="000000"/>
            </a:solidFill>
            <a:effectLst/>
            <a:uFillTx/>
          </a:defRPr>
        </a:lvl4pPr>
        <a:lvl5pPr marL="0" marR="0" indent="0" algn="l" defTabSz="914400" rtl="0" fontAlgn="auto" latinLnBrk="1" hangingPunct="0">
          <a:lnSpc>
            <a:spcPct val="100000"/>
          </a:lnSpc>
          <a:spcBef>
            <a:spcPts val="0"/>
          </a:spcBef>
          <a:spcAft>
            <a:spcPts val="0"/>
          </a:spcAft>
          <a:buClrTx/>
          <a:buSzTx/>
          <a:buFontTx/>
          <a:buNone/>
          <a:tabLst/>
          <a:defRPr kumimoji="0" sz="1800" b="0" i="0" u="none" strike="noStrike" cap="none" spc="0" normalizeH="0" baseline="0">
            <a:ln>
              <a:noFill/>
            </a:ln>
            <a:solidFill>
              <a:srgbClr val="000000"/>
            </a:solidFill>
            <a:effectLst/>
            <a:uFillTx/>
          </a:defRPr>
        </a:lvl5pPr>
        <a:lvl6pPr marL="0" marR="0" indent="0" algn="l" defTabSz="914400" rtl="0" fontAlgn="auto" latinLnBrk="1" hangingPunct="0">
          <a:lnSpc>
            <a:spcPct val="100000"/>
          </a:lnSpc>
          <a:spcBef>
            <a:spcPts val="0"/>
          </a:spcBef>
          <a:spcAft>
            <a:spcPts val="0"/>
          </a:spcAft>
          <a:buClrTx/>
          <a:buSzTx/>
          <a:buFontTx/>
          <a:buNone/>
          <a:tabLst/>
          <a:defRPr kumimoji="0" sz="1800" b="0" i="0" u="none" strike="noStrike" cap="none" spc="0" normalizeH="0" baseline="0">
            <a:ln>
              <a:noFill/>
            </a:ln>
            <a:solidFill>
              <a:srgbClr val="000000"/>
            </a:solidFill>
            <a:effectLst/>
            <a:uFillTx/>
          </a:defRPr>
        </a:lvl6pPr>
        <a:lvl7pPr marL="0" marR="0" indent="0" algn="l" defTabSz="914400" rtl="0" fontAlgn="auto" latinLnBrk="1" hangingPunct="0">
          <a:lnSpc>
            <a:spcPct val="100000"/>
          </a:lnSpc>
          <a:spcBef>
            <a:spcPts val="0"/>
          </a:spcBef>
          <a:spcAft>
            <a:spcPts val="0"/>
          </a:spcAft>
          <a:buClrTx/>
          <a:buSzTx/>
          <a:buFontTx/>
          <a:buNone/>
          <a:tabLst/>
          <a:defRPr kumimoji="0" sz="1800" b="0" i="0" u="none" strike="noStrike" cap="none" spc="0" normalizeH="0" baseline="0">
            <a:ln>
              <a:noFill/>
            </a:ln>
            <a:solidFill>
              <a:srgbClr val="000000"/>
            </a:solidFill>
            <a:effectLst/>
            <a:uFillTx/>
          </a:defRPr>
        </a:lvl7pPr>
        <a:lvl8pPr marL="0" marR="0" indent="0" algn="l" defTabSz="914400" rtl="0" fontAlgn="auto" latinLnBrk="1" hangingPunct="0">
          <a:lnSpc>
            <a:spcPct val="100000"/>
          </a:lnSpc>
          <a:spcBef>
            <a:spcPts val="0"/>
          </a:spcBef>
          <a:spcAft>
            <a:spcPts val="0"/>
          </a:spcAft>
          <a:buClrTx/>
          <a:buSzTx/>
          <a:buFontTx/>
          <a:buNone/>
          <a:tabLst/>
          <a:defRPr kumimoji="0" sz="1800" b="0" i="0" u="none" strike="noStrike" cap="none" spc="0" normalizeH="0" baseline="0">
            <a:ln>
              <a:noFill/>
            </a:ln>
            <a:solidFill>
              <a:srgbClr val="000000"/>
            </a:solidFill>
            <a:effectLst/>
            <a:uFillTx/>
          </a:defRPr>
        </a:lvl8pPr>
        <a:lvl9pPr marL="0" marR="0" indent="0" algn="l" defTabSz="914400" rtl="0" fontAlgn="auto" latinLnBrk="1" hangingPunct="0">
          <a:lnSpc>
            <a:spcPct val="100000"/>
          </a:lnSpc>
          <a:spcBef>
            <a:spcPts val="0"/>
          </a:spcBef>
          <a:spcAft>
            <a:spcPts val="0"/>
          </a:spcAft>
          <a:buClrTx/>
          <a:buSzTx/>
          <a:buFontTx/>
          <a:buNone/>
          <a:tabLst/>
          <a:defRPr kumimoji="0" sz="1800" b="0" i="0" u="none" strike="noStrike" cap="none" spc="0" normalizeH="0" baseline="0">
            <a:ln>
              <a:noFill/>
            </a:ln>
            <a:solidFill>
              <a:srgbClr val="000000"/>
            </a:solidFill>
            <a:effectLst/>
            <a:uFillTx/>
          </a:defRPr>
        </a:lvl9pPr>
      </a:lstStyle>
      <a:style>
        <a:lnRef idx="0">
          <a:scrgbClr r="0" g="0" b="0"/>
        </a:lnRef>
        <a:fillRef idx="0">
          <a:scrgbClr r="0" g="0" b="0"/>
        </a:fillRef>
        <a:effectRef idx="0">
          <a:scrgbClr r="0" g="0" b="0"/>
        </a:effectRef>
        <a:fontRef idx="none"/>
      </a:style>
    </a:txDef>
  </a:objectDefaults>
  <a:extraClrSchemeLst/>
</a:theme>
</file>

<file path=customXml/_rels/item1.xml.rels><?xml version="1.0" encoding="UTF-8" standalone="yes"?>
<Relationships xmlns="http://schemas.openxmlformats.org/package/2006/relationships"><Relationship Id="rId1" Type="http://schemas.openxmlformats.org/officeDocument/2006/relationships/customXmlProps" Target="itemProps1.xml"/></Relationships>
</file>

<file path=customXml/_rels/item2.xml.rels><?xml version="1.0" encoding="UTF-8" standalone="yes"?>
<Relationships xmlns="http://schemas.openxmlformats.org/package/2006/relationships"><Relationship Id="rId1" Type="http://schemas.openxmlformats.org/officeDocument/2006/relationships/customXmlProps" Target="itemProps2.xml"/></Relationships>
</file>

<file path=customXml/_rels/item3.xml.rels><?xml version="1.0" encoding="UTF-8" standalone="yes"?>
<Relationships xmlns="http://schemas.openxmlformats.org/package/2006/relationships"><Relationship Id="rId1" Type="http://schemas.openxmlformats.org/officeDocument/2006/relationships/customXmlProps" Target="itemProps3.xml"/></Relationships>
</file>

<file path=customXml/item1.xml><?xml version="1.0" encoding="utf-8"?>
<ct:contentTypeSchema xmlns:ct="http://schemas.microsoft.com/office/2006/metadata/contentType" xmlns:ma="http://schemas.microsoft.com/office/2006/metadata/properties/metaAttributes" ct:_="" ma:_="" ma:contentTypeName="Document" ma:contentTypeID="0x010100C11D616087B6A246A7A948C8DBEA791A" ma:contentTypeVersion="4" ma:contentTypeDescription="Create a new document." ma:contentTypeScope="" ma:versionID="bcf73135c9487165f3c4fa97f1e63fb7">
  <xsd:schema xmlns:xsd="http://www.w3.org/2001/XMLSchema" xmlns:xs="http://www.w3.org/2001/XMLSchema" xmlns:p="http://schemas.microsoft.com/office/2006/metadata/properties" xmlns:ns2="c9865a36-d15c-4dd6-b0c1-c283ca20b417" targetNamespace="http://schemas.microsoft.com/office/2006/metadata/properties" ma:root="true" ma:fieldsID="6053798acb4c5c3e9e5c75bb09f77f33" ns2:_="">
    <xsd:import namespace="c9865a36-d15c-4dd6-b0c1-c283ca20b417"/>
    <xsd:element name="properties">
      <xsd:complexType>
        <xsd:sequence>
          <xsd:element name="documentManagement">
            <xsd:complexType>
              <xsd:all>
                <xsd:element ref="ns2:MediaServiceMetadata" minOccurs="0"/>
                <xsd:element ref="ns2:MediaServiceFastMetadata" minOccurs="0"/>
                <xsd:element ref="ns2:MediaServiceSearchProperties" minOccurs="0"/>
                <xsd:element ref="ns2:MediaServiceBillingMetadata" minOccurs="0"/>
              </xsd:all>
            </xsd:complexType>
          </xsd:element>
        </xsd:sequence>
      </xsd:complexType>
    </xsd:element>
  </xsd:schema>
  <xsd:schema xmlns:xsd="http://www.w3.org/2001/XMLSchema" xmlns:xs="http://www.w3.org/2001/XMLSchema" xmlns:dms="http://schemas.microsoft.com/office/2006/documentManagement/types" xmlns:pc="http://schemas.microsoft.com/office/infopath/2007/PartnerControls" targetNamespace="c9865a36-d15c-4dd6-b0c1-c283ca20b417" elementFormDefault="qualified">
    <xsd:import namespace="http://schemas.microsoft.com/office/2006/documentManagement/types"/>
    <xsd:import namespace="http://schemas.microsoft.com/office/infopath/2007/PartnerControls"/>
    <xsd:element name="MediaServiceMetadata" ma:index="8" nillable="true" ma:displayName="MediaServiceMetadata" ma:hidden="true" ma:internalName="MediaServiceMetadata" ma:readOnly="true">
      <xsd:simpleType>
        <xsd:restriction base="dms:Note"/>
      </xsd:simpleType>
    </xsd:element>
    <xsd:element name="MediaServiceFastMetadata" ma:index="9" nillable="true" ma:displayName="MediaServiceFastMetadata" ma:hidden="true" ma:internalName="MediaServiceFastMetadata" ma:readOnly="true">
      <xsd:simpleType>
        <xsd:restriction base="dms:Note"/>
      </xsd:simpleType>
    </xsd:element>
    <xsd:element name="MediaServiceSearchProperties" ma:index="10" nillable="true" ma:displayName="MediaServiceSearchProperties" ma:hidden="true" ma:internalName="MediaServiceSearchProperties" ma:readOnly="true">
      <xsd:simpleType>
        <xsd:restriction base="dms:Note"/>
      </xsd:simpleType>
    </xsd:element>
    <xsd:element name="MediaServiceBillingMetadata" ma:index="11" nillable="true" ma:displayName="MediaServiceBillingMetadata" ma:hidden="true" ma:internalName="MediaServiceBillingMetadata" ma:readOnly="true">
      <xsd:simpleType>
        <xsd:restriction base="dms:Note"/>
      </xsd:simpleType>
    </xsd:element>
  </xsd:schema>
  <xsd:schema xmlns="http://schemas.openxmlformats.org/package/2006/metadata/core-properties" xmlns:xsd="http://www.w3.org/2001/XMLSchema" xmlns:xsi="http://www.w3.org/2001/XMLSchema-instance" xmlns:dc="http://purl.org/dc/elements/1.1/" xmlns:dcterms="http://purl.org/dc/terms/" xmlns:odoc="http://schemas.microsoft.com/internal/obd" targetNamespace="http://schemas.openxmlformats.org/package/2006/metadata/core-properties" elementFormDefault="qualified" attributeFormDefault="unqualified" blockDefault="#all">
    <xsd:import namespace="http://purl.org/dc/elements/1.1/" schemaLocation="http://dublincore.org/schemas/xmls/qdc/2003/04/02/dc.xsd"/>
    <xsd:import namespace="http://purl.org/dc/terms/" schemaLocation="http://dublincore.org/schemas/xmls/qdc/2003/04/02/dcterms.xsd"/>
    <xsd:element name="coreProperties" type="CT_coreProperties"/>
    <xsd:complexType name="CT_coreProperties">
      <xsd:all>
        <xsd:element ref="dc:creator" minOccurs="0" maxOccurs="1"/>
        <xsd:element ref="dcterms:created" minOccurs="0" maxOccurs="1"/>
        <xsd:element ref="dc:identifier" minOccurs="0" maxOccurs="1"/>
        <xsd:element name="contentType" minOccurs="0" maxOccurs="1" type="xsd:string" ma:index="0" ma:displayName="Content Type"/>
        <xsd:element ref="dc:title" minOccurs="0" maxOccurs="1" ma:index="4" ma:displayName="Title"/>
        <xsd:element ref="dc:subject" minOccurs="0" maxOccurs="1"/>
        <xsd:element ref="dc:description" minOccurs="0" maxOccurs="1"/>
        <xsd:element name="keywords" minOccurs="0" maxOccurs="1" type="xsd:string"/>
        <xsd:element ref="dc:language" minOccurs="0" maxOccurs="1"/>
        <xsd:element name="category" minOccurs="0" maxOccurs="1" type="xsd:string"/>
        <xsd:element name="version" minOccurs="0" maxOccurs="1" type="xsd:string"/>
        <xsd:element name="revision" minOccurs="0" maxOccurs="1" type="xsd:string">
          <xsd:annotation>
            <xsd:documentation>
                        This value indicates the number of saves or revisions. The application is responsible for updating this value after each revision.
                    </xsd:documentation>
          </xsd:annotation>
        </xsd:element>
        <xsd:element name="lastModifiedBy" minOccurs="0" maxOccurs="1" type="xsd:string"/>
        <xsd:element ref="dcterms:modified" minOccurs="0" maxOccurs="1"/>
        <xsd:element name="contentStatus" minOccurs="0" maxOccurs="1" type="xsd:string"/>
      </xsd:all>
    </xsd:complexType>
  </xsd:schema>
  <xs:schema xmlns:pc="http://schemas.microsoft.com/office/infopath/2007/PartnerControls" xmlns:xs="http://www.w3.org/2001/XMLSchema" targetNamespace="http://schemas.microsoft.com/office/infopath/2007/PartnerControls" elementFormDefault="qualified" attributeFormDefault="unqualified">
    <xs:element name="Person">
      <xs:complexType>
        <xs:sequence>
          <xs:element ref="pc:DisplayName" minOccurs="0"/>
          <xs:element ref="pc:AccountId" minOccurs="0"/>
          <xs:element ref="pc:AccountType" minOccurs="0"/>
        </xs:sequence>
      </xs:complexType>
    </xs:element>
    <xs:element name="DisplayName" type="xs:string"/>
    <xs:element name="AccountId" type="xs:string"/>
    <xs:element name="AccountType" type="xs:string"/>
    <xs:element name="BDCAssociatedEntity">
      <xs:complexType>
        <xs:sequence>
          <xs:element ref="pc:BDCEntity" minOccurs="0" maxOccurs="unbounded"/>
        </xs:sequence>
        <xs:attribute ref="pc:EntityNamespace"/>
        <xs:attribute ref="pc:EntityName"/>
        <xs:attribute ref="pc:SystemInstanceName"/>
        <xs:attribute ref="pc:AssociationName"/>
      </xs:complexType>
    </xs:element>
    <xs:attribute name="EntityNamespace" type="xs:string"/>
    <xs:attribute name="EntityName" type="xs:string"/>
    <xs:attribute name="SystemInstanceName" type="xs:string"/>
    <xs:attribute name="AssociationName" type="xs:string"/>
    <xs:element name="BDCEntity">
      <xs:complexType>
        <xs:sequence>
          <xs:element ref="pc:EntityDisplayName" minOccurs="0"/>
          <xs:element ref="pc:EntityInstanceReference" minOccurs="0"/>
          <xs:element ref="pc:EntityId1" minOccurs="0"/>
          <xs:element ref="pc:EntityId2" minOccurs="0"/>
          <xs:element ref="pc:EntityId3" minOccurs="0"/>
          <xs:element ref="pc:EntityId4" minOccurs="0"/>
          <xs:element ref="pc:EntityId5" minOccurs="0"/>
        </xs:sequence>
      </xs:complexType>
    </xs:element>
    <xs:element name="EntityDisplayName" type="xs:string"/>
    <xs:element name="EntityInstanceReference" type="xs:string"/>
    <xs:element name="EntityId1" type="xs:string"/>
    <xs:element name="EntityId2" type="xs:string"/>
    <xs:element name="EntityId3" type="xs:string"/>
    <xs:element name="EntityId4" type="xs:string"/>
    <xs:element name="EntityId5" type="xs:string"/>
    <xs:element name="Terms">
      <xs:complexType>
        <xs:sequence>
          <xs:element ref="pc:TermInfo" minOccurs="0" maxOccurs="unbounded"/>
        </xs:sequence>
      </xs:complexType>
    </xs:element>
    <xs:element name="TermInfo">
      <xs:complexType>
        <xs:sequence>
          <xs:element ref="pc:TermName" minOccurs="0"/>
          <xs:element ref="pc:TermId" minOccurs="0"/>
        </xs:sequence>
      </xs:complexType>
    </xs:element>
    <xs:element name="TermName" type="xs:string"/>
    <xs:element name="TermId" type="xs:string"/>
  </xs:schema>
</ct:contentTypeSchema>
</file>

<file path=customXml/item2.xml><?xml version="1.0" encoding="utf-8"?>
<?mso-contentType ?>
<FormTemplates xmlns="http://schemas.microsoft.com/sharepoint/v3/contenttype/forms">
  <Display>DocumentLibraryForm</Display>
  <Edit>DocumentLibraryForm</Edit>
  <New>DocumentLibraryForm</New>
</FormTemplates>
</file>

<file path=customXml/item3.xml><?xml version="1.0" encoding="utf-8"?>
<p:properties xmlns:p="http://schemas.microsoft.com/office/2006/metadata/properties" xmlns:xsi="http://www.w3.org/2001/XMLSchema-instance" xmlns:pc="http://schemas.microsoft.com/office/infopath/2007/PartnerControls">
  <documentManagement/>
</p:properties>
</file>

<file path=customXml/itemProps1.xml><?xml version="1.0" encoding="utf-8"?>
<ds:datastoreItem xmlns:ds="http://schemas.openxmlformats.org/officeDocument/2006/customXml" ds:itemID="{F305AE6B-D297-46FF-B438-40B13BD80608}">
  <ds:schemaRefs>
    <ds:schemaRef ds:uri="http://schemas.microsoft.com/office/2006/metadata/contentType"/>
    <ds:schemaRef ds:uri="http://schemas.microsoft.com/office/2006/metadata/properties/metaAttributes"/>
    <ds:schemaRef ds:uri="http://www.w3.org/2001/XMLSchema"/>
    <ds:schemaRef ds:uri="http://schemas.microsoft.com/office/2006/metadata/properties"/>
    <ds:schemaRef ds:uri="c9865a36-d15c-4dd6-b0c1-c283ca20b417"/>
    <ds:schemaRef ds:uri="http://schemas.microsoft.com/office/2006/documentManagement/types"/>
    <ds:schemaRef ds:uri="http://schemas.microsoft.com/office/infopath/2007/PartnerControls"/>
    <ds:schemaRef ds:uri="http://schemas.openxmlformats.org/package/2006/metadata/core-properties"/>
    <ds:schemaRef ds:uri="http://purl.org/dc/elements/1.1/"/>
    <ds:schemaRef ds:uri="http://purl.org/dc/terms/"/>
    <ds:schemaRef ds:uri="http://schemas.microsoft.com/internal/obd"/>
  </ds:schemaRefs>
</ds:datastoreItem>
</file>

<file path=customXml/itemProps2.xml><?xml version="1.0" encoding="utf-8"?>
<ds:datastoreItem xmlns:ds="http://schemas.openxmlformats.org/officeDocument/2006/customXml" ds:itemID="{E226CD96-116E-4BDE-94E7-B0274B6559C8}">
  <ds:schemaRefs>
    <ds:schemaRef ds:uri="http://schemas.microsoft.com/sharepoint/v3/contenttype/forms"/>
  </ds:schemaRefs>
</ds:datastoreItem>
</file>

<file path=customXml/itemProps3.xml><?xml version="1.0" encoding="utf-8"?>
<ds:datastoreItem xmlns:ds="http://schemas.openxmlformats.org/officeDocument/2006/customXml" ds:itemID="{352412C3-9432-4428-B2EA-BADAD2FD8E10}">
  <ds:schemaRefs>
    <ds:schemaRef ds:uri="http://purl.org/dc/dcmitype/"/>
    <ds:schemaRef ds:uri="http://schemas.microsoft.com/office/infopath/2007/PartnerControls"/>
    <ds:schemaRef ds:uri="http://schemas.microsoft.com/office/2006/documentManagement/types"/>
    <ds:schemaRef ds:uri="c9865a36-d15c-4dd6-b0c1-c283ca20b417"/>
    <ds:schemaRef ds:uri="http://schemas.microsoft.com/office/2006/metadata/properties"/>
    <ds:schemaRef ds:uri="http://purl.org/dc/elements/1.1/"/>
    <ds:schemaRef ds:uri="http://schemas.openxmlformats.org/package/2006/metadata/core-properties"/>
    <ds:schemaRef ds:uri="http://purl.org/dc/terms/"/>
    <ds:schemaRef ds:uri="http://www.w3.org/XML/1998/namespace"/>
  </ds:schemaRefs>
</ds:datastoreItem>
</file>

<file path=docProps/app.xml><?xml version="1.0" encoding="utf-8"?>
<Properties xmlns="http://schemas.openxmlformats.org/officeDocument/2006/extended-properties" xmlns:vt="http://schemas.openxmlformats.org/officeDocument/2006/docPropsVTypes">
  <Template>Embraer-Template</Template>
  <TotalTime>2347</TotalTime>
  <Words>7938</Words>
  <Application>Microsoft Office PowerPoint</Application>
  <PresentationFormat>On-screen Show (16:9)</PresentationFormat>
  <Paragraphs>828</Paragraphs>
  <Slides>96</Slides>
  <Notes>17</Notes>
  <HiddenSlides>0</HiddenSlides>
  <MMClips>0</MMClips>
  <ScaleCrop>false</ScaleCrop>
  <HeadingPairs>
    <vt:vector size="6" baseType="variant">
      <vt:variant>
        <vt:lpstr>Fonts Used</vt:lpstr>
      </vt:variant>
      <vt:variant>
        <vt:i4>15</vt:i4>
      </vt:variant>
      <vt:variant>
        <vt:lpstr>Theme</vt:lpstr>
      </vt:variant>
      <vt:variant>
        <vt:i4>4</vt:i4>
      </vt:variant>
      <vt:variant>
        <vt:lpstr>Slide Titles</vt:lpstr>
      </vt:variant>
      <vt:variant>
        <vt:i4>96</vt:i4>
      </vt:variant>
    </vt:vector>
  </HeadingPairs>
  <TitlesOfParts>
    <vt:vector size="115" baseType="lpstr">
      <vt:lpstr>Aptos</vt:lpstr>
      <vt:lpstr>Aptos Display</vt:lpstr>
      <vt:lpstr>Arial</vt:lpstr>
      <vt:lpstr>Arial Narrow</vt:lpstr>
      <vt:lpstr>Calibri</vt:lpstr>
      <vt:lpstr>GT America</vt:lpstr>
      <vt:lpstr>GT America Compressed Bold</vt:lpstr>
      <vt:lpstr>GT America Compressed Light</vt:lpstr>
      <vt:lpstr>GT America Condensed</vt:lpstr>
      <vt:lpstr>GT America Condensed Regular</vt:lpstr>
      <vt:lpstr>GT America Light</vt:lpstr>
      <vt:lpstr>GT America Trial Cm Bd</vt:lpstr>
      <vt:lpstr>Helvetica 65 Medium</vt:lpstr>
      <vt:lpstr>Helvetica Neue</vt:lpstr>
      <vt:lpstr>Helvetica Neue Medium</vt:lpstr>
      <vt:lpstr>Personalizar design</vt:lpstr>
      <vt:lpstr>2_Personalizar design</vt:lpstr>
      <vt:lpstr>3_Personalizar design</vt:lpstr>
      <vt:lpstr>4_Personalizar design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vector>
  </TitlesOfParts>
  <Company/>
  <LinksUpToDate>false</LinksUpToDate>
  <SharedDoc>false</SharedDoc>
  <HyperlinksChanged>false</HyperlinksChanged>
  <AppVersion>16.0000</AppVersion>
</Properties>
</file>

<file path=docProps/core.xml><?xml version="1.0" encoding="utf-8"?>
<cp:coreProperties xmlns:cp="http://schemas.openxmlformats.org/package/2006/metadata/core-properties" xmlns:dc="http://purl.org/dc/elements/1.1/" xmlns:dcterms="http://purl.org/dc/terms/" xmlns:dcmitype="http://purl.org/dc/dcmitype/" xmlns:xsi="http://www.w3.org/2001/XMLSchema-instance">
  <dc:title/>
  <dc:creator>Jessica Demetria</dc:creator>
  <cp:lastModifiedBy>FLAVIA DOS SANTOS CARDOSO</cp:lastModifiedBy>
  <cp:revision>167</cp:revision>
  <dcterms:created xsi:type="dcterms:W3CDTF">2025-04-02T14:58:25Z</dcterms:created>
  <dcterms:modified xsi:type="dcterms:W3CDTF">2026-09-28T16:26:01Z</dcterms:modified>
</cp:coreProperties>
</file>

<file path=docProps/custom.xml><?xml version="1.0" encoding="utf-8"?>
<Properties xmlns="http://schemas.openxmlformats.org/officeDocument/2006/custom-properties" xmlns:vt="http://schemas.openxmlformats.org/officeDocument/2006/docPropsVTypes">
  <property fmtid="{D5CDD505-2E9C-101B-9397-08002B2CF9AE}" pid="2" name="MSIP_Label_4b73a14a-a193-4045-ac5d-aaf6a6ce3cef_Enabled">
    <vt:lpwstr>true</vt:lpwstr>
  </property>
  <property fmtid="{D5CDD505-2E9C-101B-9397-08002B2CF9AE}" pid="3" name="MSIP_Label_4b73a14a-a193-4045-ac5d-aaf6a6ce3cef_SetDate">
    <vt:lpwstr>2025-02-03T18:54:18Z</vt:lpwstr>
  </property>
  <property fmtid="{D5CDD505-2E9C-101B-9397-08002B2CF9AE}" pid="4" name="MSIP_Label_4b73a14a-a193-4045-ac5d-aaf6a6ce3cef_Method">
    <vt:lpwstr>Privileged</vt:lpwstr>
  </property>
  <property fmtid="{D5CDD505-2E9C-101B-9397-08002B2CF9AE}" pid="5" name="MSIP_Label_4b73a14a-a193-4045-ac5d-aaf6a6ce3cef_Name">
    <vt:lpwstr>Public</vt:lpwstr>
  </property>
  <property fmtid="{D5CDD505-2E9C-101B-9397-08002B2CF9AE}" pid="6" name="MSIP_Label_4b73a14a-a193-4045-ac5d-aaf6a6ce3cef_SiteId">
    <vt:lpwstr>1b5ba8a2-315d-45ce-959a-42b748c01de7</vt:lpwstr>
  </property>
  <property fmtid="{D5CDD505-2E9C-101B-9397-08002B2CF9AE}" pid="7" name="MSIP_Label_4b73a14a-a193-4045-ac5d-aaf6a6ce3cef_ActionId">
    <vt:lpwstr>7a0c5038-3f35-4bb6-a195-8da17f02e72e</vt:lpwstr>
  </property>
  <property fmtid="{D5CDD505-2E9C-101B-9397-08002B2CF9AE}" pid="8" name="MSIP_Label_4b73a14a-a193-4045-ac5d-aaf6a6ce3cef_ContentBits">
    <vt:lpwstr>0</vt:lpwstr>
  </property>
  <property fmtid="{D5CDD505-2E9C-101B-9397-08002B2CF9AE}" pid="9" name="ContentTypeId">
    <vt:lpwstr>0x010100C11D616087B6A246A7A948C8DBEA791A</vt:lpwstr>
  </property>
</Properties>
</file>